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comments/comment1.xml" ContentType="application/vnd.openxmlformats-officedocument.presentationml.comment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35"/>
  </p:notesMasterIdLst>
  <p:sldIdLst>
    <p:sldId id="641" r:id="rId2"/>
    <p:sldId id="642" r:id="rId3"/>
    <p:sldId id="338" r:id="rId4"/>
    <p:sldId id="353" r:id="rId5"/>
    <p:sldId id="357" r:id="rId6"/>
    <p:sldId id="355" r:id="rId7"/>
    <p:sldId id="356" r:id="rId8"/>
    <p:sldId id="319" r:id="rId9"/>
    <p:sldId id="685" r:id="rId10"/>
    <p:sldId id="747" r:id="rId11"/>
    <p:sldId id="686" r:id="rId12"/>
    <p:sldId id="352" r:id="rId13"/>
    <p:sldId id="756" r:id="rId14"/>
    <p:sldId id="757" r:id="rId15"/>
    <p:sldId id="758" r:id="rId16"/>
    <p:sldId id="759" r:id="rId17"/>
    <p:sldId id="760" r:id="rId18"/>
    <p:sldId id="330" r:id="rId19"/>
    <p:sldId id="373" r:id="rId20"/>
    <p:sldId id="644" r:id="rId21"/>
    <p:sldId id="326" r:id="rId22"/>
    <p:sldId id="288" r:id="rId23"/>
    <p:sldId id="265" r:id="rId24"/>
    <p:sldId id="256" r:id="rId25"/>
    <p:sldId id="257" r:id="rId26"/>
    <p:sldId id="258" r:id="rId27"/>
    <p:sldId id="259" r:id="rId28"/>
    <p:sldId id="260" r:id="rId29"/>
    <p:sldId id="261" r:id="rId30"/>
    <p:sldId id="262" r:id="rId31"/>
    <p:sldId id="263" r:id="rId32"/>
    <p:sldId id="264" r:id="rId33"/>
    <p:sldId id="755" r:id="rId34"/>
  </p:sldIdLst>
  <p:sldSz cx="12161838" cy="6858000"/>
  <p:notesSz cx="6858000" cy="9144000"/>
  <p:embeddedFontLst>
    <p:embeddedFont>
      <p:font typeface="ABeeZee" charset="0"/>
      <p:regular r:id="rId36"/>
      <p:italic r:id="rId37"/>
    </p:embeddedFont>
    <p:embeddedFont>
      <p:font typeface="Barlow Semi Condensed" charset="0"/>
      <p:regular r:id="rId38"/>
      <p:bold r:id="rId39"/>
      <p:italic r:id="rId40"/>
      <p:boldItalic r:id="rId41"/>
    </p:embeddedFont>
    <p:embeddedFont>
      <p:font typeface="HP001 4 hàng" charset="0"/>
      <p:regular r:id="rId42"/>
      <p:bold r:id="rId43"/>
    </p:embeddedFont>
    <p:embeddedFont>
      <p:font typeface="Modak" charset="0"/>
      <p:regular r:id="rId44"/>
    </p:embeddedFont>
    <p:embeddedFont>
      <p:font typeface="Roboto Condensed Light" charset="0"/>
      <p:regular r:id="rId45"/>
      <p:italic r:id="rId46"/>
    </p:embeddedFont>
    <p:embeddedFont>
      <p:font typeface="Arial-Rounded" charset="0"/>
      <p:regular r:id="rId47"/>
    </p:embeddedFont>
    <p:embeddedFont>
      <p:font typeface="Varela Round" charset="-79"/>
      <p:regular r:id="rId48"/>
    </p:embeddedFont>
    <p:embeddedFont>
      <p:font typeface="Nunito Light" charset="0"/>
      <p:regular r:id="rId49"/>
      <p:italic r:id="rId50"/>
    </p:embeddedFont>
    <p:embeddedFont>
      <p:font typeface="Bebas Neue" charset="0"/>
      <p:regular r:id="rId5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Linh Phan Thi  (FE FSC DN)" initials="LPT(FD" lastIdx="1" clrIdx="0">
    <p:extLst>
      <p:ext uri="{19B8F6BF-5375-455C-9EA6-DF929625EA0E}">
        <p15:presenceInfo xmlns="" xmlns:p15="http://schemas.microsoft.com/office/powerpoint/2012/main" userId="S::LinhPT33@fe.edu.vn::08b3465d-6ff3-42f2-b65f-f1e1f4c2be34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7F0"/>
    <a:srgbClr val="FF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E093DD0-9463-4B87-A5F7-6CCC8C1385F8}">
  <a:tblStyle styleId="{EE093DD0-9463-4B87-A5F7-6CCC8C1385F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52B3A66E-803D-447E-9EC2-AE35570C45CC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9" d="100"/>
          <a:sy n="69" d="100"/>
        </p:scale>
        <p:origin x="-762" y="-90"/>
      </p:cViewPr>
      <p:guideLst>
        <p:guide orient="horz" pos="2160"/>
        <p:guide pos="383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4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7.fntdata"/><Relationship Id="rId47" Type="http://schemas.openxmlformats.org/officeDocument/2006/relationships/font" Target="fonts/font12.fntdata"/><Relationship Id="rId50" Type="http://schemas.openxmlformats.org/officeDocument/2006/relationships/font" Target="fonts/font15.fntdata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3.fntdata"/><Relationship Id="rId46" Type="http://schemas.openxmlformats.org/officeDocument/2006/relationships/font" Target="fonts/font11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6.fntdata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2.fntdata"/><Relationship Id="rId40" Type="http://schemas.openxmlformats.org/officeDocument/2006/relationships/font" Target="fonts/font5.fntdata"/><Relationship Id="rId45" Type="http://schemas.openxmlformats.org/officeDocument/2006/relationships/font" Target="fonts/font10.fntdata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1.fntdata"/><Relationship Id="rId49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9.fntdata"/><Relationship Id="rId52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43" Type="http://schemas.openxmlformats.org/officeDocument/2006/relationships/font" Target="fonts/font8.fntdata"/><Relationship Id="rId48" Type="http://schemas.openxmlformats.org/officeDocument/2006/relationships/font" Target="fonts/font13.fntdata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16.fntdata"/><Relationship Id="rId3" Type="http://schemas.openxmlformats.org/officeDocument/2006/relationships/slide" Target="slides/slide2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3-02-15T08:52:24.586" idx="1">
    <p:pos x="10" y="10"/>
    <p:text/>
    <p:extLst>
      <p:ext uri="{C676402C-5697-4E1C-873F-D02D1690AC5C}">
        <p15:threadingInfo xmlns="" xmlns:p15="http://schemas.microsoft.com/office/powerpoint/2012/main" timeZoneBias="-420"/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872310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4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nhilinh.phan/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facebook.com/groups/443096903751589" TargetMode="Externa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nhilinh.phan/" TargetMode="External"/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facebook.com/groups/443096903751589" TargetMode="Externa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nhilinh.phan/" TargetMode="External"/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facebook.com/groups/443096903751589" TargetMode="External"/></Relationships>
</file>

<file path=ppt/notesSlides/_rels/notes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nhilinh.phan/" TargetMode="External"/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facebook.com/groups/443096903751589" TargetMode="Externa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nhilinh.phan/" TargetMode="External"/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facebook.com/groups/443096903751589" TargetMode="Externa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nhilinh.phan/" TargetMode="External"/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facebook.com/groups/443096903751589" TargetMode="Externa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nhilinh.phan/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facebook.com/groups/443096903751589" TargetMode="Externa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nhilinh.phan/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facebook.com/groups/443096903751589" TargetMode="Externa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nhilinh.phan/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facebook.com/groups/443096903751589" TargetMode="Externa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Thầy cô thay thứ ngày vào sao cho phù hợp nhé!</a:t>
            </a:r>
          </a:p>
        </p:txBody>
      </p:sp>
    </p:spTree>
    <p:extLst>
      <p:ext uri="{BB962C8B-B14F-4D97-AF65-F5344CB8AC3E}">
        <p14:creationId xmlns:p14="http://schemas.microsoft.com/office/powerpoint/2010/main" val="24469847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965578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b="0"/>
              <a:t>Xong bài 1 thì quay về slide 8</a:t>
            </a:r>
          </a:p>
          <a:p>
            <a:endParaRPr lang="en-US" b="0"/>
          </a:p>
          <a:p>
            <a:endParaRPr lang="en-US" b="0"/>
          </a:p>
          <a:p>
            <a:r>
              <a:rPr lang="vi-VN" b="0"/>
              <a:t>Tác</a:t>
            </a:r>
            <a:r>
              <a:rPr lang="vi-VN" b="0" baseline="0"/>
              <a:t> giả bộ ppt</a:t>
            </a:r>
            <a:r>
              <a:rPr lang="en-US" b="0" baseline="0"/>
              <a:t> Toán + Tiếng Việt các lớp 1, 2, 3</a:t>
            </a:r>
            <a:r>
              <a:rPr lang="vi-VN" b="0" baseline="0"/>
              <a:t>: Phan Thị Linh – Đà Nẵng</a:t>
            </a:r>
          </a:p>
          <a:p>
            <a:r>
              <a:rPr lang="vi-VN" b="0" baseline="0"/>
              <a:t>Sđt lh: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Zalo: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Facebook cá nhân: </a:t>
            </a:r>
            <a:r>
              <a:rPr lang="vi-VN" sz="1100" b="0">
                <a:hlinkClick r:id="rId3"/>
              </a:rPr>
              <a:t>https://www.facebook.com/nhilinh.phan/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Nhóm chia sẻ tài liệu: </a:t>
            </a:r>
            <a:r>
              <a:rPr lang="vi-VN" sz="1100" b="0">
                <a:hlinkClick r:id="rId4"/>
              </a:rPr>
              <a:t>https://www.facebook.com/groups/443096903751589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Hãy</a:t>
            </a:r>
            <a:r>
              <a:rPr lang="vi-VN" sz="1100" b="0" baseline="0">
                <a:latin typeface="Arial" pitchFamily="34" charset="0"/>
                <a:cs typeface="Arial" pitchFamily="34" charset="0"/>
              </a:rPr>
              <a:t> liên hệ chính chủ sản phẩm để được hỗ trợ và đồng hành trong suốt năm học nhé!</a:t>
            </a:r>
            <a:endParaRPr lang="vi-VN" sz="1100" b="0">
              <a:latin typeface="Arial" pitchFamily="34" charset="0"/>
              <a:cs typeface="Arial" pitchFamily="34" charset="0"/>
            </a:endParaRP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68092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0"/>
              <a:t>GV linh động các tình huống vận dụng thực tế (nếu có)</a:t>
            </a:r>
          </a:p>
          <a:p>
            <a:endParaRPr lang="en-US" b="0"/>
          </a:p>
          <a:p>
            <a:r>
              <a:rPr lang="vi-VN" b="0"/>
              <a:t>Tác</a:t>
            </a:r>
            <a:r>
              <a:rPr lang="vi-VN" b="0" baseline="0"/>
              <a:t> giả bộ ppt</a:t>
            </a:r>
            <a:r>
              <a:rPr lang="en-US" b="0" baseline="0"/>
              <a:t> Toán + Tiếng Việt các lớp 1, 2, 3</a:t>
            </a:r>
            <a:r>
              <a:rPr lang="vi-VN" b="0" baseline="0"/>
              <a:t>: Phan Thị Linh – Đà Nẵng</a:t>
            </a:r>
          </a:p>
          <a:p>
            <a:r>
              <a:rPr lang="vi-VN" b="0" baseline="0"/>
              <a:t>Sđt lh: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Zalo: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Facebook cá nhân: </a:t>
            </a:r>
            <a:r>
              <a:rPr lang="vi-VN" sz="1100" b="0">
                <a:hlinkClick r:id="rId3"/>
              </a:rPr>
              <a:t>https://www.facebook.com/nhilinh.phan/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Nhóm chia sẻ tài liệu: </a:t>
            </a:r>
            <a:r>
              <a:rPr lang="vi-VN" sz="1100" b="0">
                <a:hlinkClick r:id="rId4"/>
              </a:rPr>
              <a:t>https://www.facebook.com/groups/443096903751589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Hãy</a:t>
            </a:r>
            <a:r>
              <a:rPr lang="vi-VN" sz="1100" b="0" baseline="0">
                <a:latin typeface="Arial" pitchFamily="34" charset="0"/>
                <a:cs typeface="Arial" pitchFamily="34" charset="0"/>
              </a:rPr>
              <a:t> liên hệ chính chủ sản phẩm để được hỗ trợ và đồng hành trong suốt năm học nhé!</a:t>
            </a:r>
            <a:endParaRPr lang="vi-VN" sz="1100" b="0">
              <a:latin typeface="Arial" pitchFamily="34" charset="0"/>
              <a:cs typeface="Arial" pitchFamily="34" charset="0"/>
            </a:endParaRP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05320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cùng HS chốt lại kiến thức bài học. Có thể mời HS chốt trước rồi GV chốt sau ạ</a:t>
            </a:r>
          </a:p>
          <a:p>
            <a:endParaRPr lang="en-US"/>
          </a:p>
          <a:p>
            <a:r>
              <a:rPr lang="vi-VN" b="0"/>
              <a:t>Tác</a:t>
            </a:r>
            <a:r>
              <a:rPr lang="vi-VN" b="0" baseline="0"/>
              <a:t> giả bộ ppt</a:t>
            </a:r>
            <a:r>
              <a:rPr lang="en-US" b="0" baseline="0"/>
              <a:t> Toán + Tiếng Việt các lớp 1, 2, 3</a:t>
            </a:r>
            <a:r>
              <a:rPr lang="vi-VN" b="0" baseline="0"/>
              <a:t>: Phan Thị Linh – Đà Nẵng</a:t>
            </a:r>
          </a:p>
          <a:p>
            <a:r>
              <a:rPr lang="vi-VN" b="0" baseline="0"/>
              <a:t>Sđt lh: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Zalo: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Facebook cá nhân: </a:t>
            </a:r>
            <a:r>
              <a:rPr lang="vi-VN" sz="1100" b="0">
                <a:hlinkClick r:id="rId3"/>
              </a:rPr>
              <a:t>https://www.facebook.com/nhilinh.phan/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Nhóm chia sẻ tài liệu: </a:t>
            </a:r>
            <a:r>
              <a:rPr lang="vi-VN" sz="1100" b="0">
                <a:hlinkClick r:id="rId4"/>
              </a:rPr>
              <a:t>https://www.facebook.com/groups/443096903751589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Hãy</a:t>
            </a:r>
            <a:r>
              <a:rPr lang="vi-VN" sz="1100" b="0" baseline="0">
                <a:latin typeface="Arial" pitchFamily="34" charset="0"/>
                <a:cs typeface="Arial" pitchFamily="34" charset="0"/>
              </a:rPr>
              <a:t> liên hệ chính chủ sản phẩm để được hỗ trợ và đồng hành trong suốt năm học nhé!</a:t>
            </a:r>
            <a:endParaRPr lang="vi-VN" sz="1100" b="0">
              <a:latin typeface="Arial" pitchFamily="34" charset="0"/>
              <a:cs typeface="Arial" pitchFamily="34" charset="0"/>
            </a:endParaRPr>
          </a:p>
          <a:p>
            <a:endParaRPr lang="en-US" b="0"/>
          </a:p>
          <a:p>
            <a:endParaRPr lang="en-US"/>
          </a:p>
          <a:p>
            <a:endParaRPr lang="en-US"/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783602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b="0"/>
              <a:t>Tác</a:t>
            </a:r>
            <a:r>
              <a:rPr lang="vi-VN" b="0" baseline="0"/>
              <a:t> giả bộ ppt</a:t>
            </a:r>
            <a:r>
              <a:rPr lang="en-US" b="0" baseline="0"/>
              <a:t> Toán + Tiếng Việt các lớp 1, 2, 3</a:t>
            </a:r>
            <a:r>
              <a:rPr lang="vi-VN" b="0" baseline="0"/>
              <a:t>: Phan Thị Linh – Đà Nẵng</a:t>
            </a:r>
          </a:p>
          <a:p>
            <a:r>
              <a:rPr lang="vi-VN" b="0" baseline="0"/>
              <a:t>Sđt lh: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Zalo: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Facebook cá nhân: </a:t>
            </a:r>
            <a:r>
              <a:rPr lang="vi-VN" sz="1100" b="0">
                <a:hlinkClick r:id="rId3"/>
              </a:rPr>
              <a:t>https://www.facebook.com/nhilinh.phan/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Nhóm chia sẻ tài liệu: </a:t>
            </a:r>
            <a:r>
              <a:rPr lang="vi-VN" sz="1100" b="0">
                <a:hlinkClick r:id="rId4"/>
              </a:rPr>
              <a:t>https://www.facebook.com/groups/443096903751589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Hãy</a:t>
            </a:r>
            <a:r>
              <a:rPr lang="vi-VN" sz="1100" b="0" baseline="0">
                <a:latin typeface="Arial" pitchFamily="34" charset="0"/>
                <a:cs typeface="Arial" pitchFamily="34" charset="0"/>
              </a:rPr>
              <a:t> liên hệ chính chủ sản phẩm để được hỗ trợ và đồng hành trong suốt năm học nhé!</a:t>
            </a:r>
            <a:endParaRPr lang="vi-VN" sz="1100" b="0">
              <a:latin typeface="Arial" pitchFamily="34" charset="0"/>
              <a:cs typeface="Arial" pitchFamily="34" charset="0"/>
            </a:endParaRP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698016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Google Shape;55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51" name="Google Shape;551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942354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b="0"/>
              <a:t>Tác</a:t>
            </a:r>
            <a:r>
              <a:rPr lang="vi-VN" b="0" baseline="0"/>
              <a:t> giả bộ ppt</a:t>
            </a:r>
            <a:r>
              <a:rPr lang="en-US" b="0" baseline="0"/>
              <a:t> Toán + Tiếng Việt các lớp 1, 2, 3</a:t>
            </a:r>
            <a:r>
              <a:rPr lang="vi-VN" b="0" baseline="0"/>
              <a:t>: Phan Thị Linh – Đà Nẵng</a:t>
            </a:r>
          </a:p>
          <a:p>
            <a:r>
              <a:rPr lang="vi-VN" b="0" baseline="0"/>
              <a:t>Sđt lh: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Zalo: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Facebook cá nhân: </a:t>
            </a:r>
            <a:r>
              <a:rPr lang="vi-VN" sz="1100" b="0">
                <a:hlinkClick r:id="rId3"/>
              </a:rPr>
              <a:t>https://www.facebook.com/nhilinh.phan/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Nhóm chia sẻ tài liệu: </a:t>
            </a:r>
            <a:r>
              <a:rPr lang="vi-VN" sz="1100" b="0">
                <a:hlinkClick r:id="rId4"/>
              </a:rPr>
              <a:t>https://www.facebook.com/groups/443096903751589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Hãy</a:t>
            </a:r>
            <a:r>
              <a:rPr lang="vi-VN" sz="1100" b="0" baseline="0">
                <a:latin typeface="Arial" pitchFamily="34" charset="0"/>
                <a:cs typeface="Arial" pitchFamily="34" charset="0"/>
              </a:rPr>
              <a:t> liên hệ chính chủ sản phẩm để được hỗ trợ và đồng hành trong suốt năm học nhé!</a:t>
            </a:r>
            <a:endParaRPr lang="vi-VN" sz="1100" b="0">
              <a:latin typeface="Arial" pitchFamily="34" charset="0"/>
              <a:cs typeface="Arial" pitchFamily="34" charset="0"/>
            </a:endParaRPr>
          </a:p>
          <a:p>
            <a:endParaRPr lang="en-US"/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2426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" name="Google Shape;5969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70" name="Google Shape;5970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8" name="Google Shape;6098;g1071020d0e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99" name="Google Shape;6099;g1071020d0e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Google Shape;6145;g10740902e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46" name="Google Shape;6146;g10740902e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Google Shape;26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" name="Google Shape;26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vi-VN" b="0"/>
              <a:t>Tác</a:t>
            </a:r>
            <a:r>
              <a:rPr lang="vi-VN" b="0" baseline="0"/>
              <a:t> giả bộ ppt</a:t>
            </a:r>
            <a:r>
              <a:rPr lang="en-US" b="0" baseline="0"/>
              <a:t> Toán + Tiếng Việt các lớp 1, 2, 3</a:t>
            </a:r>
            <a:r>
              <a:rPr lang="vi-VN" b="0" baseline="0"/>
              <a:t>: Phan Thị Linh – Đà Nẵng</a:t>
            </a:r>
          </a:p>
          <a:p>
            <a:r>
              <a:rPr lang="vi-VN" b="0" baseline="0"/>
              <a:t>Sđt lh: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Zalo: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Facebook cá nhân: </a:t>
            </a:r>
            <a:r>
              <a:rPr lang="vi-VN" sz="1100" b="0">
                <a:hlinkClick r:id="rId3"/>
              </a:rPr>
              <a:t>https://www.facebook.com/nhilinh.phan/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Nhóm chia sẻ tài liệu: </a:t>
            </a:r>
            <a:r>
              <a:rPr lang="vi-VN" sz="1100" b="0">
                <a:hlinkClick r:id="rId4"/>
              </a:rPr>
              <a:t>https://www.facebook.com/groups/443096903751589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Hãy</a:t>
            </a:r>
            <a:r>
              <a:rPr lang="vi-VN" sz="1100" b="0" baseline="0">
                <a:latin typeface="Arial" pitchFamily="34" charset="0"/>
                <a:cs typeface="Arial" pitchFamily="34" charset="0"/>
              </a:rPr>
              <a:t> liên hệ chính chủ sản phẩm để được hỗ trợ và đồng hành trong suốt năm học nhé!</a:t>
            </a:r>
            <a:endParaRPr lang="vi-VN" sz="1100" b="0">
              <a:latin typeface="Arial" pitchFamily="34" charset="0"/>
              <a:cs typeface="Arial" pitchFamily="34" charset="0"/>
            </a:endParaRPr>
          </a:p>
          <a:p>
            <a:endParaRPr lang="en-US" b="0"/>
          </a:p>
          <a:p>
            <a:endParaRPr lang="en-US"/>
          </a:p>
          <a:p>
            <a:endParaRPr lang="en-US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7" name="Google Shape;6217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8" name="Google Shape;6218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5" name="Google Shape;6255;g1078ed11272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56" name="Google Shape;6256;g1078ed11272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3" name="Google Shape;6473;g1078ed1127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74" name="Google Shape;6474;g1078ed1127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8" name="Google Shape;6708;g1078ed11272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09" name="Google Shape;6709;g1078ed11272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1" name="Google Shape;6721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22" name="Google Shape;6722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8" name="Google Shape;6838;g1078ed1127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39" name="Google Shape;6839;g1078ed1127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b="0"/>
              <a:t>Tác</a:t>
            </a:r>
            <a:r>
              <a:rPr lang="vi-VN" b="0" baseline="0"/>
              <a:t> giả bộ ppt</a:t>
            </a:r>
            <a:r>
              <a:rPr lang="en-US" b="0" baseline="0"/>
              <a:t> Toán + Tiếng Việt các lớp 1, 2, 3</a:t>
            </a:r>
            <a:r>
              <a:rPr lang="vi-VN" b="0" baseline="0"/>
              <a:t>: Phan Thị Linh – Đà Nẵng</a:t>
            </a:r>
          </a:p>
          <a:p>
            <a:r>
              <a:rPr lang="vi-VN" b="0" baseline="0"/>
              <a:t>Sđt lh: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Zalo: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Facebook cá nhân: </a:t>
            </a:r>
            <a:r>
              <a:rPr lang="vi-VN" sz="1100" b="0">
                <a:hlinkClick r:id="rId3"/>
              </a:rPr>
              <a:t>https://www.facebook.com/nhilinh.phan/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Nhóm chia sẻ tài liệu: </a:t>
            </a:r>
            <a:r>
              <a:rPr lang="vi-VN" sz="1100" b="0">
                <a:hlinkClick r:id="rId4"/>
              </a:rPr>
              <a:t>https://www.facebook.com/groups/443096903751589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Hãy</a:t>
            </a:r>
            <a:r>
              <a:rPr lang="vi-VN" sz="1100" b="0" baseline="0">
                <a:latin typeface="Arial" pitchFamily="34" charset="0"/>
                <a:cs typeface="Arial" pitchFamily="34" charset="0"/>
              </a:rPr>
              <a:t> liên hệ chính chủ sản phẩm để được hỗ trợ và đồng hành trong suốt năm học nhé!</a:t>
            </a:r>
            <a:endParaRPr lang="vi-VN" sz="1100" b="0">
              <a:latin typeface="Arial" pitchFamily="34" charset="0"/>
              <a:cs typeface="Arial" pitchFamily="34" charset="0"/>
            </a:endParaRP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5888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6996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47228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01170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b="0"/>
              <a:t>Tác</a:t>
            </a:r>
            <a:r>
              <a:rPr lang="vi-VN" b="0" baseline="0"/>
              <a:t> giả bộ ppt</a:t>
            </a:r>
            <a:r>
              <a:rPr lang="en-US" b="0" baseline="0"/>
              <a:t> Toán + Tiếng Việt các lớp 1, 2, 3</a:t>
            </a:r>
            <a:r>
              <a:rPr lang="vi-VN" b="0" baseline="0"/>
              <a:t>: Phan Thị Linh – Đà Nẵng</a:t>
            </a:r>
          </a:p>
          <a:p>
            <a:r>
              <a:rPr lang="vi-VN" b="0" baseline="0"/>
              <a:t>Sđt lh: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Zalo: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Facebook cá nhân: </a:t>
            </a:r>
            <a:r>
              <a:rPr lang="vi-VN" sz="1100" b="0">
                <a:hlinkClick r:id="rId3"/>
              </a:rPr>
              <a:t>https://www.facebook.com/nhilinh.phan/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Nhóm chia sẻ tài liệu: </a:t>
            </a:r>
            <a:r>
              <a:rPr lang="vi-VN" sz="1100" b="0">
                <a:hlinkClick r:id="rId4"/>
              </a:rPr>
              <a:t>https://www.facebook.com/groups/443096903751589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Hãy</a:t>
            </a:r>
            <a:r>
              <a:rPr lang="vi-VN" sz="1100" b="0" baseline="0">
                <a:latin typeface="Arial" pitchFamily="34" charset="0"/>
                <a:cs typeface="Arial" pitchFamily="34" charset="0"/>
              </a:rPr>
              <a:t> liên hệ chính chủ sản phẩm để được hỗ trợ và đồng hành trong suốt năm học nhé!</a:t>
            </a:r>
            <a:endParaRPr lang="vi-VN" sz="1100" b="0">
              <a:latin typeface="Arial" pitchFamily="34" charset="0"/>
              <a:cs typeface="Arial" pitchFamily="34" charset="0"/>
            </a:endParaRP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53328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indent="0">
              <a:buNone/>
            </a:pPr>
            <a:endParaRPr lang="en-US" b="0"/>
          </a:p>
          <a:p>
            <a:endParaRPr lang="en-US" b="0"/>
          </a:p>
          <a:p>
            <a:r>
              <a:rPr lang="vi-VN" b="0"/>
              <a:t>Tác</a:t>
            </a:r>
            <a:r>
              <a:rPr lang="vi-VN" b="0" baseline="0"/>
              <a:t> giả bộ ppt</a:t>
            </a:r>
            <a:r>
              <a:rPr lang="en-US" b="0" baseline="0"/>
              <a:t> Toán + Tiếng Việt các lớp 1, 2, 3</a:t>
            </a:r>
            <a:r>
              <a:rPr lang="vi-VN" b="0" baseline="0"/>
              <a:t>: Phan Thị Linh – Đà Nẵng</a:t>
            </a:r>
          </a:p>
          <a:p>
            <a:r>
              <a:rPr lang="vi-VN" b="0" baseline="0"/>
              <a:t>Sđt lh: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Zalo: 0916.604.268</a:t>
            </a:r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Facebook cá nhân: </a:t>
            </a:r>
            <a:r>
              <a:rPr lang="vi-VN" sz="1100" b="0">
                <a:hlinkClick r:id="rId3"/>
              </a:rPr>
              <a:t>https://www.facebook.com/nhilinh.phan/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+ Nhóm chia sẻ tài liệu: </a:t>
            </a:r>
            <a:r>
              <a:rPr lang="vi-VN" sz="1100" b="0">
                <a:hlinkClick r:id="rId4"/>
              </a:rPr>
              <a:t>https://www.facebook.com/groups/443096903751589</a:t>
            </a:r>
            <a:endParaRPr lang="vi-VN" sz="1100" b="0"/>
          </a:p>
          <a:p>
            <a:r>
              <a:rPr lang="vi-VN" sz="1100" b="0">
                <a:latin typeface="Arial" pitchFamily="34" charset="0"/>
                <a:cs typeface="Arial" pitchFamily="34" charset="0"/>
              </a:rPr>
              <a:t>Hãy</a:t>
            </a:r>
            <a:r>
              <a:rPr lang="vi-VN" sz="1100" b="0" baseline="0">
                <a:latin typeface="Arial" pitchFamily="34" charset="0"/>
                <a:cs typeface="Arial" pitchFamily="34" charset="0"/>
              </a:rPr>
              <a:t> liên hệ chính chủ sản phẩm để được hỗ trợ và đồng hành trong suốt năm học nhé!</a:t>
            </a:r>
            <a:endParaRPr lang="vi-VN" sz="1100" b="0">
              <a:latin typeface="Arial" pitchFamily="34" charset="0"/>
              <a:cs typeface="Arial" pitchFamily="34" charset="0"/>
            </a:endParaRP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6809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7" name="Google Shape;39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946852" y="1449600"/>
            <a:ext cx="10268134" cy="2958800"/>
          </a:xfrm>
          <a:prstGeom prst="rect">
            <a:avLst/>
          </a:prstGeom>
          <a:effectLst>
            <a:outerShdw dist="66675" dir="54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500"/>
              <a:buNone/>
              <a:defRPr sz="5985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16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16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16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16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16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16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16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16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262310" y="4371400"/>
            <a:ext cx="5637219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394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394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394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394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394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394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394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394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1116790" y="1708393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12" name="Google Shape;12;p2"/>
          <p:cNvSpPr/>
          <p:nvPr/>
        </p:nvSpPr>
        <p:spPr>
          <a:xfrm>
            <a:off x="5908979" y="6300127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13" name="Google Shape;13;p2"/>
          <p:cNvSpPr/>
          <p:nvPr/>
        </p:nvSpPr>
        <p:spPr>
          <a:xfrm>
            <a:off x="853095" y="5787760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14" name="Google Shape;14;p2"/>
          <p:cNvSpPr/>
          <p:nvPr/>
        </p:nvSpPr>
        <p:spPr>
          <a:xfrm>
            <a:off x="1356170" y="6383533"/>
            <a:ext cx="177560" cy="1780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15" name="Google Shape;15;p2"/>
          <p:cNvGrpSpPr/>
          <p:nvPr/>
        </p:nvGrpSpPr>
        <p:grpSpPr>
          <a:xfrm>
            <a:off x="1070906" y="230442"/>
            <a:ext cx="518797" cy="520039"/>
            <a:chOff x="6793725" y="-1219900"/>
            <a:chExt cx="288850" cy="288825"/>
          </a:xfrm>
        </p:grpSpPr>
        <p:sp>
          <p:nvSpPr>
            <p:cNvPr id="16" name="Google Shape;16;p2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21" name="Google Shape;21;p2"/>
          <p:cNvSpPr/>
          <p:nvPr/>
        </p:nvSpPr>
        <p:spPr>
          <a:xfrm>
            <a:off x="11237663" y="338133"/>
            <a:ext cx="177560" cy="1780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22" name="Google Shape;22;p2"/>
          <p:cNvGrpSpPr/>
          <p:nvPr/>
        </p:nvGrpSpPr>
        <p:grpSpPr>
          <a:xfrm>
            <a:off x="11646712" y="0"/>
            <a:ext cx="514843" cy="6858000"/>
            <a:chOff x="219" y="-6350"/>
            <a:chExt cx="713004" cy="5143500"/>
          </a:xfrm>
        </p:grpSpPr>
        <p:sp>
          <p:nvSpPr>
            <p:cNvPr id="23" name="Google Shape;23;p2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4" name="Google Shape;24;p2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5" name="Google Shape;25;p2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-12373" y="0"/>
            <a:ext cx="514843" cy="6858000"/>
            <a:chOff x="219" y="-6350"/>
            <a:chExt cx="713004" cy="5143500"/>
          </a:xfrm>
        </p:grpSpPr>
        <p:sp>
          <p:nvSpPr>
            <p:cNvPr id="27" name="Google Shape;27;p2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8" name="Google Shape;28;p2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9" name="Google Shape;29;p2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30" name="Google Shape;30;p2"/>
          <p:cNvGrpSpPr/>
          <p:nvPr/>
        </p:nvGrpSpPr>
        <p:grpSpPr>
          <a:xfrm>
            <a:off x="9005267" y="124234"/>
            <a:ext cx="2193327" cy="388233"/>
            <a:chOff x="6770700" y="159850"/>
            <a:chExt cx="1649075" cy="291175"/>
          </a:xfrm>
        </p:grpSpPr>
        <p:sp>
          <p:nvSpPr>
            <p:cNvPr id="31" name="Google Shape;31;p2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47" name="Google Shape;47;p2"/>
          <p:cNvGrpSpPr/>
          <p:nvPr/>
        </p:nvGrpSpPr>
        <p:grpSpPr>
          <a:xfrm>
            <a:off x="1784176" y="6319934"/>
            <a:ext cx="2193327" cy="388233"/>
            <a:chOff x="6770700" y="159850"/>
            <a:chExt cx="1649075" cy="291175"/>
          </a:xfrm>
        </p:grpSpPr>
        <p:sp>
          <p:nvSpPr>
            <p:cNvPr id="48" name="Google Shape;48;p2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9284939" y="6132583"/>
            <a:ext cx="1554678" cy="609653"/>
            <a:chOff x="3987550" y="4602800"/>
            <a:chExt cx="1168900" cy="457240"/>
          </a:xfrm>
        </p:grpSpPr>
        <p:grpSp>
          <p:nvGrpSpPr>
            <p:cNvPr id="65" name="Google Shape;65;p2"/>
            <p:cNvGrpSpPr/>
            <p:nvPr/>
          </p:nvGrpSpPr>
          <p:grpSpPr>
            <a:xfrm>
              <a:off x="4841251" y="4605303"/>
              <a:ext cx="315199" cy="452217"/>
              <a:chOff x="2618825" y="3911675"/>
              <a:chExt cx="1071375" cy="1541825"/>
            </a:xfrm>
          </p:grpSpPr>
          <p:sp>
            <p:nvSpPr>
              <p:cNvPr id="66" name="Google Shape;66;p2"/>
              <p:cNvSpPr/>
              <p:nvPr/>
            </p:nvSpPr>
            <p:spPr>
              <a:xfrm>
                <a:off x="2670275" y="3961575"/>
                <a:ext cx="941425" cy="1400950"/>
              </a:xfrm>
              <a:custGeom>
                <a:avLst/>
                <a:gdLst/>
                <a:ahLst/>
                <a:cxnLst/>
                <a:rect l="l" t="t" r="r" b="b"/>
                <a:pathLst>
                  <a:path w="37657" h="56038" extrusionOk="0">
                    <a:moveTo>
                      <a:pt x="12144" y="3245"/>
                    </a:moveTo>
                    <a:lnTo>
                      <a:pt x="12456" y="3265"/>
                    </a:lnTo>
                    <a:lnTo>
                      <a:pt x="12580" y="3307"/>
                    </a:lnTo>
                    <a:lnTo>
                      <a:pt x="12726" y="3349"/>
                    </a:lnTo>
                    <a:lnTo>
                      <a:pt x="12768" y="3411"/>
                    </a:lnTo>
                    <a:lnTo>
                      <a:pt x="12768" y="3494"/>
                    </a:lnTo>
                    <a:lnTo>
                      <a:pt x="12788" y="3577"/>
                    </a:lnTo>
                    <a:lnTo>
                      <a:pt x="12768" y="3660"/>
                    </a:lnTo>
                    <a:lnTo>
                      <a:pt x="12726" y="3806"/>
                    </a:lnTo>
                    <a:lnTo>
                      <a:pt x="12643" y="3952"/>
                    </a:lnTo>
                    <a:lnTo>
                      <a:pt x="12477" y="4243"/>
                    </a:lnTo>
                    <a:lnTo>
                      <a:pt x="12269" y="4534"/>
                    </a:lnTo>
                    <a:lnTo>
                      <a:pt x="12061" y="4804"/>
                    </a:lnTo>
                    <a:lnTo>
                      <a:pt x="11832" y="5054"/>
                    </a:lnTo>
                    <a:lnTo>
                      <a:pt x="11582" y="5282"/>
                    </a:lnTo>
                    <a:lnTo>
                      <a:pt x="11312" y="5490"/>
                    </a:lnTo>
                    <a:lnTo>
                      <a:pt x="11021" y="5698"/>
                    </a:lnTo>
                    <a:lnTo>
                      <a:pt x="10709" y="5865"/>
                    </a:lnTo>
                    <a:lnTo>
                      <a:pt x="10584" y="5927"/>
                    </a:lnTo>
                    <a:lnTo>
                      <a:pt x="10439" y="5968"/>
                    </a:lnTo>
                    <a:lnTo>
                      <a:pt x="10314" y="6010"/>
                    </a:lnTo>
                    <a:lnTo>
                      <a:pt x="10169" y="6010"/>
                    </a:lnTo>
                    <a:lnTo>
                      <a:pt x="10002" y="5989"/>
                    </a:lnTo>
                    <a:lnTo>
                      <a:pt x="9836" y="5948"/>
                    </a:lnTo>
                    <a:lnTo>
                      <a:pt x="9669" y="5844"/>
                    </a:lnTo>
                    <a:lnTo>
                      <a:pt x="9524" y="5698"/>
                    </a:lnTo>
                    <a:lnTo>
                      <a:pt x="9420" y="5553"/>
                    </a:lnTo>
                    <a:lnTo>
                      <a:pt x="9358" y="5407"/>
                    </a:lnTo>
                    <a:lnTo>
                      <a:pt x="9316" y="5262"/>
                    </a:lnTo>
                    <a:lnTo>
                      <a:pt x="9316" y="5116"/>
                    </a:lnTo>
                    <a:lnTo>
                      <a:pt x="9337" y="4950"/>
                    </a:lnTo>
                    <a:lnTo>
                      <a:pt x="9399" y="4804"/>
                    </a:lnTo>
                    <a:lnTo>
                      <a:pt x="9462" y="4659"/>
                    </a:lnTo>
                    <a:lnTo>
                      <a:pt x="9566" y="4513"/>
                    </a:lnTo>
                    <a:lnTo>
                      <a:pt x="9669" y="4367"/>
                    </a:lnTo>
                    <a:lnTo>
                      <a:pt x="9794" y="4243"/>
                    </a:lnTo>
                    <a:lnTo>
                      <a:pt x="10065" y="4014"/>
                    </a:lnTo>
                    <a:lnTo>
                      <a:pt x="10376" y="3785"/>
                    </a:lnTo>
                    <a:lnTo>
                      <a:pt x="10709" y="3598"/>
                    </a:lnTo>
                    <a:lnTo>
                      <a:pt x="11063" y="3453"/>
                    </a:lnTo>
                    <a:lnTo>
                      <a:pt x="11437" y="3349"/>
                    </a:lnTo>
                    <a:lnTo>
                      <a:pt x="11790" y="3265"/>
                    </a:lnTo>
                    <a:lnTo>
                      <a:pt x="12144" y="3245"/>
                    </a:lnTo>
                    <a:close/>
                    <a:moveTo>
                      <a:pt x="28425" y="14847"/>
                    </a:moveTo>
                    <a:lnTo>
                      <a:pt x="28570" y="14889"/>
                    </a:lnTo>
                    <a:lnTo>
                      <a:pt x="28716" y="14930"/>
                    </a:lnTo>
                    <a:lnTo>
                      <a:pt x="28820" y="15013"/>
                    </a:lnTo>
                    <a:lnTo>
                      <a:pt x="28924" y="15097"/>
                    </a:lnTo>
                    <a:lnTo>
                      <a:pt x="29007" y="15200"/>
                    </a:lnTo>
                    <a:lnTo>
                      <a:pt x="29090" y="15346"/>
                    </a:lnTo>
                    <a:lnTo>
                      <a:pt x="29152" y="15492"/>
                    </a:lnTo>
                    <a:lnTo>
                      <a:pt x="29215" y="15616"/>
                    </a:lnTo>
                    <a:lnTo>
                      <a:pt x="29235" y="15762"/>
                    </a:lnTo>
                    <a:lnTo>
                      <a:pt x="29256" y="15907"/>
                    </a:lnTo>
                    <a:lnTo>
                      <a:pt x="29235" y="16053"/>
                    </a:lnTo>
                    <a:lnTo>
                      <a:pt x="29132" y="16739"/>
                    </a:lnTo>
                    <a:lnTo>
                      <a:pt x="29069" y="17072"/>
                    </a:lnTo>
                    <a:lnTo>
                      <a:pt x="28965" y="17405"/>
                    </a:lnTo>
                    <a:lnTo>
                      <a:pt x="28861" y="17716"/>
                    </a:lnTo>
                    <a:lnTo>
                      <a:pt x="28736" y="18049"/>
                    </a:lnTo>
                    <a:lnTo>
                      <a:pt x="28591" y="18361"/>
                    </a:lnTo>
                    <a:lnTo>
                      <a:pt x="28404" y="18652"/>
                    </a:lnTo>
                    <a:lnTo>
                      <a:pt x="28258" y="18881"/>
                    </a:lnTo>
                    <a:lnTo>
                      <a:pt x="28175" y="18985"/>
                    </a:lnTo>
                    <a:lnTo>
                      <a:pt x="28071" y="19089"/>
                    </a:lnTo>
                    <a:lnTo>
                      <a:pt x="27967" y="19172"/>
                    </a:lnTo>
                    <a:lnTo>
                      <a:pt x="27822" y="19255"/>
                    </a:lnTo>
                    <a:lnTo>
                      <a:pt x="27676" y="19317"/>
                    </a:lnTo>
                    <a:lnTo>
                      <a:pt x="27510" y="19380"/>
                    </a:lnTo>
                    <a:lnTo>
                      <a:pt x="27406" y="18881"/>
                    </a:lnTo>
                    <a:lnTo>
                      <a:pt x="27343" y="18403"/>
                    </a:lnTo>
                    <a:lnTo>
                      <a:pt x="27302" y="17924"/>
                    </a:lnTo>
                    <a:lnTo>
                      <a:pt x="27281" y="17446"/>
                    </a:lnTo>
                    <a:lnTo>
                      <a:pt x="27281" y="16968"/>
                    </a:lnTo>
                    <a:lnTo>
                      <a:pt x="27302" y="16490"/>
                    </a:lnTo>
                    <a:lnTo>
                      <a:pt x="27343" y="16032"/>
                    </a:lnTo>
                    <a:lnTo>
                      <a:pt x="27406" y="15554"/>
                    </a:lnTo>
                    <a:lnTo>
                      <a:pt x="27427" y="15408"/>
                    </a:lnTo>
                    <a:lnTo>
                      <a:pt x="27489" y="15263"/>
                    </a:lnTo>
                    <a:lnTo>
                      <a:pt x="27572" y="15159"/>
                    </a:lnTo>
                    <a:lnTo>
                      <a:pt x="27655" y="15055"/>
                    </a:lnTo>
                    <a:lnTo>
                      <a:pt x="27780" y="14972"/>
                    </a:lnTo>
                    <a:lnTo>
                      <a:pt x="27905" y="14909"/>
                    </a:lnTo>
                    <a:lnTo>
                      <a:pt x="28050" y="14868"/>
                    </a:lnTo>
                    <a:lnTo>
                      <a:pt x="28217" y="14847"/>
                    </a:lnTo>
                    <a:close/>
                    <a:moveTo>
                      <a:pt x="7653" y="7091"/>
                    </a:moveTo>
                    <a:lnTo>
                      <a:pt x="7694" y="7216"/>
                    </a:lnTo>
                    <a:lnTo>
                      <a:pt x="7715" y="7341"/>
                    </a:lnTo>
                    <a:lnTo>
                      <a:pt x="7715" y="7445"/>
                    </a:lnTo>
                    <a:lnTo>
                      <a:pt x="7694" y="7549"/>
                    </a:lnTo>
                    <a:lnTo>
                      <a:pt x="7632" y="7715"/>
                    </a:lnTo>
                    <a:lnTo>
                      <a:pt x="7549" y="7902"/>
                    </a:lnTo>
                    <a:lnTo>
                      <a:pt x="6384" y="10813"/>
                    </a:lnTo>
                    <a:lnTo>
                      <a:pt x="5199" y="13724"/>
                    </a:lnTo>
                    <a:lnTo>
                      <a:pt x="5033" y="14182"/>
                    </a:lnTo>
                    <a:lnTo>
                      <a:pt x="4866" y="14639"/>
                    </a:lnTo>
                    <a:lnTo>
                      <a:pt x="4700" y="15097"/>
                    </a:lnTo>
                    <a:lnTo>
                      <a:pt x="4554" y="15554"/>
                    </a:lnTo>
                    <a:lnTo>
                      <a:pt x="4430" y="16032"/>
                    </a:lnTo>
                    <a:lnTo>
                      <a:pt x="4326" y="16490"/>
                    </a:lnTo>
                    <a:lnTo>
                      <a:pt x="4222" y="16968"/>
                    </a:lnTo>
                    <a:lnTo>
                      <a:pt x="4139" y="17425"/>
                    </a:lnTo>
                    <a:lnTo>
                      <a:pt x="4055" y="17904"/>
                    </a:lnTo>
                    <a:lnTo>
                      <a:pt x="4014" y="18382"/>
                    </a:lnTo>
                    <a:lnTo>
                      <a:pt x="3972" y="18860"/>
                    </a:lnTo>
                    <a:lnTo>
                      <a:pt x="3931" y="19338"/>
                    </a:lnTo>
                    <a:lnTo>
                      <a:pt x="3931" y="19837"/>
                    </a:lnTo>
                    <a:lnTo>
                      <a:pt x="3931" y="20316"/>
                    </a:lnTo>
                    <a:lnTo>
                      <a:pt x="3951" y="20794"/>
                    </a:lnTo>
                    <a:lnTo>
                      <a:pt x="3972" y="21293"/>
                    </a:lnTo>
                    <a:lnTo>
                      <a:pt x="3993" y="21522"/>
                    </a:lnTo>
                    <a:lnTo>
                      <a:pt x="3972" y="21709"/>
                    </a:lnTo>
                    <a:lnTo>
                      <a:pt x="3910" y="21896"/>
                    </a:lnTo>
                    <a:lnTo>
                      <a:pt x="3848" y="22041"/>
                    </a:lnTo>
                    <a:lnTo>
                      <a:pt x="3744" y="22166"/>
                    </a:lnTo>
                    <a:lnTo>
                      <a:pt x="3619" y="22249"/>
                    </a:lnTo>
                    <a:lnTo>
                      <a:pt x="3494" y="22332"/>
                    </a:lnTo>
                    <a:lnTo>
                      <a:pt x="3328" y="22374"/>
                    </a:lnTo>
                    <a:lnTo>
                      <a:pt x="3057" y="22374"/>
                    </a:lnTo>
                    <a:lnTo>
                      <a:pt x="2912" y="22332"/>
                    </a:lnTo>
                    <a:lnTo>
                      <a:pt x="2787" y="22249"/>
                    </a:lnTo>
                    <a:lnTo>
                      <a:pt x="2662" y="22166"/>
                    </a:lnTo>
                    <a:lnTo>
                      <a:pt x="2558" y="22041"/>
                    </a:lnTo>
                    <a:lnTo>
                      <a:pt x="2475" y="21896"/>
                    </a:lnTo>
                    <a:lnTo>
                      <a:pt x="2392" y="21729"/>
                    </a:lnTo>
                    <a:lnTo>
                      <a:pt x="2330" y="21542"/>
                    </a:lnTo>
                    <a:lnTo>
                      <a:pt x="2246" y="21085"/>
                    </a:lnTo>
                    <a:lnTo>
                      <a:pt x="2163" y="20607"/>
                    </a:lnTo>
                    <a:lnTo>
                      <a:pt x="2080" y="20128"/>
                    </a:lnTo>
                    <a:lnTo>
                      <a:pt x="2039" y="19671"/>
                    </a:lnTo>
                    <a:lnTo>
                      <a:pt x="1997" y="19193"/>
                    </a:lnTo>
                    <a:lnTo>
                      <a:pt x="1976" y="18714"/>
                    </a:lnTo>
                    <a:lnTo>
                      <a:pt x="1976" y="18257"/>
                    </a:lnTo>
                    <a:lnTo>
                      <a:pt x="1997" y="17800"/>
                    </a:lnTo>
                    <a:lnTo>
                      <a:pt x="2018" y="17321"/>
                    </a:lnTo>
                    <a:lnTo>
                      <a:pt x="2080" y="16864"/>
                    </a:lnTo>
                    <a:lnTo>
                      <a:pt x="2142" y="16406"/>
                    </a:lnTo>
                    <a:lnTo>
                      <a:pt x="2246" y="15949"/>
                    </a:lnTo>
                    <a:lnTo>
                      <a:pt x="2350" y="15492"/>
                    </a:lnTo>
                    <a:lnTo>
                      <a:pt x="2496" y="15034"/>
                    </a:lnTo>
                    <a:lnTo>
                      <a:pt x="2662" y="14577"/>
                    </a:lnTo>
                    <a:lnTo>
                      <a:pt x="2829" y="14119"/>
                    </a:lnTo>
                    <a:lnTo>
                      <a:pt x="3369" y="12851"/>
                    </a:lnTo>
                    <a:lnTo>
                      <a:pt x="3660" y="12227"/>
                    </a:lnTo>
                    <a:lnTo>
                      <a:pt x="3972" y="11603"/>
                    </a:lnTo>
                    <a:lnTo>
                      <a:pt x="4284" y="10980"/>
                    </a:lnTo>
                    <a:lnTo>
                      <a:pt x="4617" y="10397"/>
                    </a:lnTo>
                    <a:lnTo>
                      <a:pt x="4970" y="9794"/>
                    </a:lnTo>
                    <a:lnTo>
                      <a:pt x="5365" y="9233"/>
                    </a:lnTo>
                    <a:lnTo>
                      <a:pt x="5698" y="8755"/>
                    </a:lnTo>
                    <a:lnTo>
                      <a:pt x="6072" y="8318"/>
                    </a:lnTo>
                    <a:lnTo>
                      <a:pt x="6467" y="7902"/>
                    </a:lnTo>
                    <a:lnTo>
                      <a:pt x="6675" y="7715"/>
                    </a:lnTo>
                    <a:lnTo>
                      <a:pt x="6883" y="7528"/>
                    </a:lnTo>
                    <a:lnTo>
                      <a:pt x="7070" y="7403"/>
                    </a:lnTo>
                    <a:lnTo>
                      <a:pt x="7237" y="7258"/>
                    </a:lnTo>
                    <a:lnTo>
                      <a:pt x="7445" y="7154"/>
                    </a:lnTo>
                    <a:lnTo>
                      <a:pt x="7549" y="7133"/>
                    </a:lnTo>
                    <a:lnTo>
                      <a:pt x="7653" y="7091"/>
                    </a:lnTo>
                    <a:close/>
                    <a:moveTo>
                      <a:pt x="19504" y="10709"/>
                    </a:moveTo>
                    <a:lnTo>
                      <a:pt x="19920" y="10751"/>
                    </a:lnTo>
                    <a:lnTo>
                      <a:pt x="20315" y="10813"/>
                    </a:lnTo>
                    <a:lnTo>
                      <a:pt x="20731" y="10917"/>
                    </a:lnTo>
                    <a:lnTo>
                      <a:pt x="21126" y="11042"/>
                    </a:lnTo>
                    <a:lnTo>
                      <a:pt x="21521" y="11187"/>
                    </a:lnTo>
                    <a:lnTo>
                      <a:pt x="21916" y="11354"/>
                    </a:lnTo>
                    <a:lnTo>
                      <a:pt x="22291" y="11562"/>
                    </a:lnTo>
                    <a:lnTo>
                      <a:pt x="22644" y="11790"/>
                    </a:lnTo>
                    <a:lnTo>
                      <a:pt x="22998" y="12061"/>
                    </a:lnTo>
                    <a:lnTo>
                      <a:pt x="23330" y="12331"/>
                    </a:lnTo>
                    <a:lnTo>
                      <a:pt x="23621" y="12664"/>
                    </a:lnTo>
                    <a:lnTo>
                      <a:pt x="23913" y="12996"/>
                    </a:lnTo>
                    <a:lnTo>
                      <a:pt x="24162" y="13371"/>
                    </a:lnTo>
                    <a:lnTo>
                      <a:pt x="24370" y="13787"/>
                    </a:lnTo>
                    <a:lnTo>
                      <a:pt x="24557" y="14223"/>
                    </a:lnTo>
                    <a:lnTo>
                      <a:pt x="24661" y="14514"/>
                    </a:lnTo>
                    <a:lnTo>
                      <a:pt x="24765" y="14826"/>
                    </a:lnTo>
                    <a:lnTo>
                      <a:pt x="24848" y="15117"/>
                    </a:lnTo>
                    <a:lnTo>
                      <a:pt x="24911" y="15429"/>
                    </a:lnTo>
                    <a:lnTo>
                      <a:pt x="24952" y="15720"/>
                    </a:lnTo>
                    <a:lnTo>
                      <a:pt x="24973" y="16032"/>
                    </a:lnTo>
                    <a:lnTo>
                      <a:pt x="24994" y="16323"/>
                    </a:lnTo>
                    <a:lnTo>
                      <a:pt x="25015" y="16614"/>
                    </a:lnTo>
                    <a:lnTo>
                      <a:pt x="24994" y="16968"/>
                    </a:lnTo>
                    <a:lnTo>
                      <a:pt x="24973" y="17301"/>
                    </a:lnTo>
                    <a:lnTo>
                      <a:pt x="24931" y="17633"/>
                    </a:lnTo>
                    <a:lnTo>
                      <a:pt x="24869" y="17966"/>
                    </a:lnTo>
                    <a:lnTo>
                      <a:pt x="24807" y="18299"/>
                    </a:lnTo>
                    <a:lnTo>
                      <a:pt x="24703" y="18631"/>
                    </a:lnTo>
                    <a:lnTo>
                      <a:pt x="24599" y="18943"/>
                    </a:lnTo>
                    <a:lnTo>
                      <a:pt x="24474" y="19255"/>
                    </a:lnTo>
                    <a:lnTo>
                      <a:pt x="24349" y="19567"/>
                    </a:lnTo>
                    <a:lnTo>
                      <a:pt x="24204" y="19858"/>
                    </a:lnTo>
                    <a:lnTo>
                      <a:pt x="24037" y="20149"/>
                    </a:lnTo>
                    <a:lnTo>
                      <a:pt x="23871" y="20440"/>
                    </a:lnTo>
                    <a:lnTo>
                      <a:pt x="23663" y="20711"/>
                    </a:lnTo>
                    <a:lnTo>
                      <a:pt x="23476" y="20981"/>
                    </a:lnTo>
                    <a:lnTo>
                      <a:pt x="23247" y="21251"/>
                    </a:lnTo>
                    <a:lnTo>
                      <a:pt x="23039" y="21480"/>
                    </a:lnTo>
                    <a:lnTo>
                      <a:pt x="22790" y="21729"/>
                    </a:lnTo>
                    <a:lnTo>
                      <a:pt x="22540" y="21958"/>
                    </a:lnTo>
                    <a:lnTo>
                      <a:pt x="22291" y="22166"/>
                    </a:lnTo>
                    <a:lnTo>
                      <a:pt x="22020" y="22353"/>
                    </a:lnTo>
                    <a:lnTo>
                      <a:pt x="21729" y="22540"/>
                    </a:lnTo>
                    <a:lnTo>
                      <a:pt x="21459" y="22727"/>
                    </a:lnTo>
                    <a:lnTo>
                      <a:pt x="21147" y="22894"/>
                    </a:lnTo>
                    <a:lnTo>
                      <a:pt x="20835" y="23039"/>
                    </a:lnTo>
                    <a:lnTo>
                      <a:pt x="20523" y="23164"/>
                    </a:lnTo>
                    <a:lnTo>
                      <a:pt x="20211" y="23268"/>
                    </a:lnTo>
                    <a:lnTo>
                      <a:pt x="19879" y="23372"/>
                    </a:lnTo>
                    <a:lnTo>
                      <a:pt x="19525" y="23455"/>
                    </a:lnTo>
                    <a:lnTo>
                      <a:pt x="19193" y="23518"/>
                    </a:lnTo>
                    <a:lnTo>
                      <a:pt x="18839" y="23559"/>
                    </a:lnTo>
                    <a:lnTo>
                      <a:pt x="18486" y="23601"/>
                    </a:lnTo>
                    <a:lnTo>
                      <a:pt x="17695" y="23601"/>
                    </a:lnTo>
                    <a:lnTo>
                      <a:pt x="17342" y="23538"/>
                    </a:lnTo>
                    <a:lnTo>
                      <a:pt x="16989" y="23476"/>
                    </a:lnTo>
                    <a:lnTo>
                      <a:pt x="16635" y="23372"/>
                    </a:lnTo>
                    <a:lnTo>
                      <a:pt x="16323" y="23247"/>
                    </a:lnTo>
                    <a:lnTo>
                      <a:pt x="16011" y="23081"/>
                    </a:lnTo>
                    <a:lnTo>
                      <a:pt x="15699" y="22915"/>
                    </a:lnTo>
                    <a:lnTo>
                      <a:pt x="15429" y="22707"/>
                    </a:lnTo>
                    <a:lnTo>
                      <a:pt x="15159" y="22478"/>
                    </a:lnTo>
                    <a:lnTo>
                      <a:pt x="14909" y="22208"/>
                    </a:lnTo>
                    <a:lnTo>
                      <a:pt x="14681" y="21937"/>
                    </a:lnTo>
                    <a:lnTo>
                      <a:pt x="14452" y="21625"/>
                    </a:lnTo>
                    <a:lnTo>
                      <a:pt x="14265" y="21293"/>
                    </a:lnTo>
                    <a:lnTo>
                      <a:pt x="14078" y="20939"/>
                    </a:lnTo>
                    <a:lnTo>
                      <a:pt x="13911" y="20565"/>
                    </a:lnTo>
                    <a:lnTo>
                      <a:pt x="13786" y="20170"/>
                    </a:lnTo>
                    <a:lnTo>
                      <a:pt x="13620" y="19567"/>
                    </a:lnTo>
                    <a:lnTo>
                      <a:pt x="13475" y="18964"/>
                    </a:lnTo>
                    <a:lnTo>
                      <a:pt x="13433" y="18673"/>
                    </a:lnTo>
                    <a:lnTo>
                      <a:pt x="13412" y="18361"/>
                    </a:lnTo>
                    <a:lnTo>
                      <a:pt x="13371" y="18049"/>
                    </a:lnTo>
                    <a:lnTo>
                      <a:pt x="13371" y="17737"/>
                    </a:lnTo>
                    <a:lnTo>
                      <a:pt x="13371" y="17571"/>
                    </a:lnTo>
                    <a:lnTo>
                      <a:pt x="13391" y="17093"/>
                    </a:lnTo>
                    <a:lnTo>
                      <a:pt x="13433" y="16614"/>
                    </a:lnTo>
                    <a:lnTo>
                      <a:pt x="13495" y="16178"/>
                    </a:lnTo>
                    <a:lnTo>
                      <a:pt x="13579" y="15720"/>
                    </a:lnTo>
                    <a:lnTo>
                      <a:pt x="13682" y="15284"/>
                    </a:lnTo>
                    <a:lnTo>
                      <a:pt x="13807" y="14868"/>
                    </a:lnTo>
                    <a:lnTo>
                      <a:pt x="13974" y="14473"/>
                    </a:lnTo>
                    <a:lnTo>
                      <a:pt x="14140" y="14078"/>
                    </a:lnTo>
                    <a:lnTo>
                      <a:pt x="14348" y="13683"/>
                    </a:lnTo>
                    <a:lnTo>
                      <a:pt x="14577" y="13329"/>
                    </a:lnTo>
                    <a:lnTo>
                      <a:pt x="14826" y="12955"/>
                    </a:lnTo>
                    <a:lnTo>
                      <a:pt x="15117" y="12622"/>
                    </a:lnTo>
                    <a:lnTo>
                      <a:pt x="15408" y="12290"/>
                    </a:lnTo>
                    <a:lnTo>
                      <a:pt x="15762" y="11978"/>
                    </a:lnTo>
                    <a:lnTo>
                      <a:pt x="16115" y="11687"/>
                    </a:lnTo>
                    <a:lnTo>
                      <a:pt x="16510" y="11395"/>
                    </a:lnTo>
                    <a:lnTo>
                      <a:pt x="16781" y="11229"/>
                    </a:lnTo>
                    <a:lnTo>
                      <a:pt x="17072" y="11104"/>
                    </a:lnTo>
                    <a:lnTo>
                      <a:pt x="17384" y="10980"/>
                    </a:lnTo>
                    <a:lnTo>
                      <a:pt x="17695" y="10876"/>
                    </a:lnTo>
                    <a:lnTo>
                      <a:pt x="18028" y="10792"/>
                    </a:lnTo>
                    <a:lnTo>
                      <a:pt x="18382" y="10751"/>
                    </a:lnTo>
                    <a:lnTo>
                      <a:pt x="18735" y="10709"/>
                    </a:lnTo>
                    <a:close/>
                    <a:moveTo>
                      <a:pt x="5781" y="45080"/>
                    </a:moveTo>
                    <a:lnTo>
                      <a:pt x="6052" y="45121"/>
                    </a:lnTo>
                    <a:lnTo>
                      <a:pt x="6696" y="45225"/>
                    </a:lnTo>
                    <a:lnTo>
                      <a:pt x="7361" y="45308"/>
                    </a:lnTo>
                    <a:lnTo>
                      <a:pt x="8027" y="45392"/>
                    </a:lnTo>
                    <a:lnTo>
                      <a:pt x="8671" y="45454"/>
                    </a:lnTo>
                    <a:lnTo>
                      <a:pt x="9981" y="45558"/>
                    </a:lnTo>
                    <a:lnTo>
                      <a:pt x="11312" y="45620"/>
                    </a:lnTo>
                    <a:lnTo>
                      <a:pt x="12622" y="45683"/>
                    </a:lnTo>
                    <a:lnTo>
                      <a:pt x="13953" y="45704"/>
                    </a:lnTo>
                    <a:lnTo>
                      <a:pt x="15263" y="45745"/>
                    </a:lnTo>
                    <a:lnTo>
                      <a:pt x="16593" y="45787"/>
                    </a:lnTo>
                    <a:lnTo>
                      <a:pt x="16801" y="45787"/>
                    </a:lnTo>
                    <a:lnTo>
                      <a:pt x="16905" y="45849"/>
                    </a:lnTo>
                    <a:lnTo>
                      <a:pt x="16947" y="45891"/>
                    </a:lnTo>
                    <a:lnTo>
                      <a:pt x="17009" y="45953"/>
                    </a:lnTo>
                    <a:lnTo>
                      <a:pt x="16885" y="46099"/>
                    </a:lnTo>
                    <a:lnTo>
                      <a:pt x="16760" y="46223"/>
                    </a:lnTo>
                    <a:lnTo>
                      <a:pt x="16614" y="46348"/>
                    </a:lnTo>
                    <a:lnTo>
                      <a:pt x="16469" y="46431"/>
                    </a:lnTo>
                    <a:lnTo>
                      <a:pt x="16157" y="46618"/>
                    </a:lnTo>
                    <a:lnTo>
                      <a:pt x="15824" y="46764"/>
                    </a:lnTo>
                    <a:lnTo>
                      <a:pt x="15512" y="46889"/>
                    </a:lnTo>
                    <a:lnTo>
                      <a:pt x="15221" y="46972"/>
                    </a:lnTo>
                    <a:lnTo>
                      <a:pt x="14909" y="47055"/>
                    </a:lnTo>
                    <a:lnTo>
                      <a:pt x="14618" y="47138"/>
                    </a:lnTo>
                    <a:lnTo>
                      <a:pt x="14306" y="47201"/>
                    </a:lnTo>
                    <a:lnTo>
                      <a:pt x="13994" y="47242"/>
                    </a:lnTo>
                    <a:lnTo>
                      <a:pt x="13371" y="47305"/>
                    </a:lnTo>
                    <a:lnTo>
                      <a:pt x="11853" y="47388"/>
                    </a:lnTo>
                    <a:lnTo>
                      <a:pt x="11104" y="47409"/>
                    </a:lnTo>
                    <a:lnTo>
                      <a:pt x="9628" y="47409"/>
                    </a:lnTo>
                    <a:lnTo>
                      <a:pt x="8900" y="47367"/>
                    </a:lnTo>
                    <a:lnTo>
                      <a:pt x="8172" y="47325"/>
                    </a:lnTo>
                    <a:lnTo>
                      <a:pt x="7445" y="47242"/>
                    </a:lnTo>
                    <a:lnTo>
                      <a:pt x="6966" y="47159"/>
                    </a:lnTo>
                    <a:lnTo>
                      <a:pt x="6488" y="47055"/>
                    </a:lnTo>
                    <a:lnTo>
                      <a:pt x="6031" y="46910"/>
                    </a:lnTo>
                    <a:lnTo>
                      <a:pt x="5573" y="46722"/>
                    </a:lnTo>
                    <a:lnTo>
                      <a:pt x="5428" y="46639"/>
                    </a:lnTo>
                    <a:lnTo>
                      <a:pt x="5282" y="46535"/>
                    </a:lnTo>
                    <a:lnTo>
                      <a:pt x="5157" y="46431"/>
                    </a:lnTo>
                    <a:lnTo>
                      <a:pt x="5053" y="46307"/>
                    </a:lnTo>
                    <a:lnTo>
                      <a:pt x="4991" y="46161"/>
                    </a:lnTo>
                    <a:lnTo>
                      <a:pt x="4970" y="46015"/>
                    </a:lnTo>
                    <a:lnTo>
                      <a:pt x="4970" y="45828"/>
                    </a:lnTo>
                    <a:lnTo>
                      <a:pt x="5012" y="45641"/>
                    </a:lnTo>
                    <a:lnTo>
                      <a:pt x="5074" y="45496"/>
                    </a:lnTo>
                    <a:lnTo>
                      <a:pt x="5137" y="45392"/>
                    </a:lnTo>
                    <a:lnTo>
                      <a:pt x="5220" y="45288"/>
                    </a:lnTo>
                    <a:lnTo>
                      <a:pt x="5303" y="45205"/>
                    </a:lnTo>
                    <a:lnTo>
                      <a:pt x="5428" y="45163"/>
                    </a:lnTo>
                    <a:lnTo>
                      <a:pt x="5532" y="45121"/>
                    </a:lnTo>
                    <a:lnTo>
                      <a:pt x="5656" y="45101"/>
                    </a:lnTo>
                    <a:lnTo>
                      <a:pt x="5781" y="45080"/>
                    </a:lnTo>
                    <a:close/>
                    <a:moveTo>
                      <a:pt x="18486" y="1"/>
                    </a:moveTo>
                    <a:lnTo>
                      <a:pt x="17966" y="22"/>
                    </a:lnTo>
                    <a:lnTo>
                      <a:pt x="17446" y="63"/>
                    </a:lnTo>
                    <a:lnTo>
                      <a:pt x="16947" y="105"/>
                    </a:lnTo>
                    <a:lnTo>
                      <a:pt x="16427" y="167"/>
                    </a:lnTo>
                    <a:lnTo>
                      <a:pt x="15928" y="250"/>
                    </a:lnTo>
                    <a:lnTo>
                      <a:pt x="15408" y="334"/>
                    </a:lnTo>
                    <a:lnTo>
                      <a:pt x="14909" y="438"/>
                    </a:lnTo>
                    <a:lnTo>
                      <a:pt x="14389" y="562"/>
                    </a:lnTo>
                    <a:lnTo>
                      <a:pt x="13890" y="687"/>
                    </a:lnTo>
                    <a:lnTo>
                      <a:pt x="13371" y="833"/>
                    </a:lnTo>
                    <a:lnTo>
                      <a:pt x="12872" y="978"/>
                    </a:lnTo>
                    <a:lnTo>
                      <a:pt x="12352" y="1165"/>
                    </a:lnTo>
                    <a:lnTo>
                      <a:pt x="11853" y="1332"/>
                    </a:lnTo>
                    <a:lnTo>
                      <a:pt x="11354" y="1540"/>
                    </a:lnTo>
                    <a:lnTo>
                      <a:pt x="10834" y="1748"/>
                    </a:lnTo>
                    <a:lnTo>
                      <a:pt x="10376" y="1955"/>
                    </a:lnTo>
                    <a:lnTo>
                      <a:pt x="9940" y="2163"/>
                    </a:lnTo>
                    <a:lnTo>
                      <a:pt x="9503" y="2413"/>
                    </a:lnTo>
                    <a:lnTo>
                      <a:pt x="9087" y="2642"/>
                    </a:lnTo>
                    <a:lnTo>
                      <a:pt x="8671" y="2912"/>
                    </a:lnTo>
                    <a:lnTo>
                      <a:pt x="8256" y="3182"/>
                    </a:lnTo>
                    <a:lnTo>
                      <a:pt x="7861" y="3453"/>
                    </a:lnTo>
                    <a:lnTo>
                      <a:pt x="7465" y="3744"/>
                    </a:lnTo>
                    <a:lnTo>
                      <a:pt x="7070" y="4056"/>
                    </a:lnTo>
                    <a:lnTo>
                      <a:pt x="6696" y="4367"/>
                    </a:lnTo>
                    <a:lnTo>
                      <a:pt x="5968" y="5012"/>
                    </a:lnTo>
                    <a:lnTo>
                      <a:pt x="5261" y="5698"/>
                    </a:lnTo>
                    <a:lnTo>
                      <a:pt x="4575" y="6426"/>
                    </a:lnTo>
                    <a:lnTo>
                      <a:pt x="4222" y="6821"/>
                    </a:lnTo>
                    <a:lnTo>
                      <a:pt x="3868" y="7216"/>
                    </a:lnTo>
                    <a:lnTo>
                      <a:pt x="3536" y="7632"/>
                    </a:lnTo>
                    <a:lnTo>
                      <a:pt x="3224" y="8048"/>
                    </a:lnTo>
                    <a:lnTo>
                      <a:pt x="2912" y="8484"/>
                    </a:lnTo>
                    <a:lnTo>
                      <a:pt x="2621" y="8900"/>
                    </a:lnTo>
                    <a:lnTo>
                      <a:pt x="2350" y="9358"/>
                    </a:lnTo>
                    <a:lnTo>
                      <a:pt x="2101" y="9794"/>
                    </a:lnTo>
                    <a:lnTo>
                      <a:pt x="1851" y="10252"/>
                    </a:lnTo>
                    <a:lnTo>
                      <a:pt x="1623" y="10730"/>
                    </a:lnTo>
                    <a:lnTo>
                      <a:pt x="1394" y="11208"/>
                    </a:lnTo>
                    <a:lnTo>
                      <a:pt x="1186" y="11687"/>
                    </a:lnTo>
                    <a:lnTo>
                      <a:pt x="999" y="12165"/>
                    </a:lnTo>
                    <a:lnTo>
                      <a:pt x="833" y="12664"/>
                    </a:lnTo>
                    <a:lnTo>
                      <a:pt x="687" y="13184"/>
                    </a:lnTo>
                    <a:lnTo>
                      <a:pt x="541" y="13683"/>
                    </a:lnTo>
                    <a:lnTo>
                      <a:pt x="417" y="14244"/>
                    </a:lnTo>
                    <a:lnTo>
                      <a:pt x="313" y="14785"/>
                    </a:lnTo>
                    <a:lnTo>
                      <a:pt x="209" y="15325"/>
                    </a:lnTo>
                    <a:lnTo>
                      <a:pt x="126" y="15866"/>
                    </a:lnTo>
                    <a:lnTo>
                      <a:pt x="84" y="16406"/>
                    </a:lnTo>
                    <a:lnTo>
                      <a:pt x="42" y="16947"/>
                    </a:lnTo>
                    <a:lnTo>
                      <a:pt x="1" y="17488"/>
                    </a:lnTo>
                    <a:lnTo>
                      <a:pt x="1" y="18028"/>
                    </a:lnTo>
                    <a:lnTo>
                      <a:pt x="22" y="18798"/>
                    </a:lnTo>
                    <a:lnTo>
                      <a:pt x="63" y="19546"/>
                    </a:lnTo>
                    <a:lnTo>
                      <a:pt x="146" y="20295"/>
                    </a:lnTo>
                    <a:lnTo>
                      <a:pt x="250" y="21064"/>
                    </a:lnTo>
                    <a:lnTo>
                      <a:pt x="396" y="21813"/>
                    </a:lnTo>
                    <a:lnTo>
                      <a:pt x="583" y="22561"/>
                    </a:lnTo>
                    <a:lnTo>
                      <a:pt x="770" y="23310"/>
                    </a:lnTo>
                    <a:lnTo>
                      <a:pt x="1020" y="24058"/>
                    </a:lnTo>
                    <a:lnTo>
                      <a:pt x="1186" y="24599"/>
                    </a:lnTo>
                    <a:lnTo>
                      <a:pt x="1394" y="25119"/>
                    </a:lnTo>
                    <a:lnTo>
                      <a:pt x="1602" y="25659"/>
                    </a:lnTo>
                    <a:lnTo>
                      <a:pt x="1831" y="26158"/>
                    </a:lnTo>
                    <a:lnTo>
                      <a:pt x="2059" y="26678"/>
                    </a:lnTo>
                    <a:lnTo>
                      <a:pt x="2309" y="27177"/>
                    </a:lnTo>
                    <a:lnTo>
                      <a:pt x="2558" y="27676"/>
                    </a:lnTo>
                    <a:lnTo>
                      <a:pt x="2849" y="28154"/>
                    </a:lnTo>
                    <a:lnTo>
                      <a:pt x="3120" y="28633"/>
                    </a:lnTo>
                    <a:lnTo>
                      <a:pt x="3432" y="29111"/>
                    </a:lnTo>
                    <a:lnTo>
                      <a:pt x="3744" y="29568"/>
                    </a:lnTo>
                    <a:lnTo>
                      <a:pt x="4076" y="30026"/>
                    </a:lnTo>
                    <a:lnTo>
                      <a:pt x="4430" y="30462"/>
                    </a:lnTo>
                    <a:lnTo>
                      <a:pt x="4783" y="30899"/>
                    </a:lnTo>
                    <a:lnTo>
                      <a:pt x="5157" y="31315"/>
                    </a:lnTo>
                    <a:lnTo>
                      <a:pt x="5553" y="31731"/>
                    </a:lnTo>
                    <a:lnTo>
                      <a:pt x="5948" y="32126"/>
                    </a:lnTo>
                    <a:lnTo>
                      <a:pt x="6384" y="32500"/>
                    </a:lnTo>
                    <a:lnTo>
                      <a:pt x="6800" y="32854"/>
                    </a:lnTo>
                    <a:lnTo>
                      <a:pt x="7258" y="33186"/>
                    </a:lnTo>
                    <a:lnTo>
                      <a:pt x="7715" y="33519"/>
                    </a:lnTo>
                    <a:lnTo>
                      <a:pt x="8172" y="33810"/>
                    </a:lnTo>
                    <a:lnTo>
                      <a:pt x="8651" y="34080"/>
                    </a:lnTo>
                    <a:lnTo>
                      <a:pt x="9150" y="34330"/>
                    </a:lnTo>
                    <a:lnTo>
                      <a:pt x="9649" y="34559"/>
                    </a:lnTo>
                    <a:lnTo>
                      <a:pt x="10148" y="34767"/>
                    </a:lnTo>
                    <a:lnTo>
                      <a:pt x="10668" y="34974"/>
                    </a:lnTo>
                    <a:lnTo>
                      <a:pt x="11187" y="35141"/>
                    </a:lnTo>
                    <a:lnTo>
                      <a:pt x="11728" y="35307"/>
                    </a:lnTo>
                    <a:lnTo>
                      <a:pt x="12269" y="35453"/>
                    </a:lnTo>
                    <a:lnTo>
                      <a:pt x="12830" y="35577"/>
                    </a:lnTo>
                    <a:lnTo>
                      <a:pt x="13391" y="35681"/>
                    </a:lnTo>
                    <a:lnTo>
                      <a:pt x="13932" y="35765"/>
                    </a:lnTo>
                    <a:lnTo>
                      <a:pt x="14452" y="35848"/>
                    </a:lnTo>
                    <a:lnTo>
                      <a:pt x="14992" y="35889"/>
                    </a:lnTo>
                    <a:lnTo>
                      <a:pt x="15512" y="35910"/>
                    </a:lnTo>
                    <a:lnTo>
                      <a:pt x="16053" y="35889"/>
                    </a:lnTo>
                    <a:lnTo>
                      <a:pt x="16593" y="35827"/>
                    </a:lnTo>
                    <a:lnTo>
                      <a:pt x="17134" y="35723"/>
                    </a:lnTo>
                    <a:lnTo>
                      <a:pt x="17404" y="35640"/>
                    </a:lnTo>
                    <a:lnTo>
                      <a:pt x="17675" y="35557"/>
                    </a:lnTo>
                    <a:lnTo>
                      <a:pt x="18361" y="35328"/>
                    </a:lnTo>
                    <a:lnTo>
                      <a:pt x="19047" y="35078"/>
                    </a:lnTo>
                    <a:lnTo>
                      <a:pt x="19692" y="34808"/>
                    </a:lnTo>
                    <a:lnTo>
                      <a:pt x="20336" y="34496"/>
                    </a:lnTo>
                    <a:lnTo>
                      <a:pt x="20648" y="34330"/>
                    </a:lnTo>
                    <a:lnTo>
                      <a:pt x="20960" y="34143"/>
                    </a:lnTo>
                    <a:lnTo>
                      <a:pt x="21272" y="33956"/>
                    </a:lnTo>
                    <a:lnTo>
                      <a:pt x="21563" y="33748"/>
                    </a:lnTo>
                    <a:lnTo>
                      <a:pt x="21854" y="33540"/>
                    </a:lnTo>
                    <a:lnTo>
                      <a:pt x="22124" y="33311"/>
                    </a:lnTo>
                    <a:lnTo>
                      <a:pt x="22395" y="33062"/>
                    </a:lnTo>
                    <a:lnTo>
                      <a:pt x="22644" y="32791"/>
                    </a:lnTo>
                    <a:lnTo>
                      <a:pt x="22790" y="32666"/>
                    </a:lnTo>
                    <a:lnTo>
                      <a:pt x="22914" y="32521"/>
                    </a:lnTo>
                    <a:lnTo>
                      <a:pt x="22977" y="32459"/>
                    </a:lnTo>
                    <a:lnTo>
                      <a:pt x="23060" y="32417"/>
                    </a:lnTo>
                    <a:lnTo>
                      <a:pt x="23143" y="32396"/>
                    </a:lnTo>
                    <a:lnTo>
                      <a:pt x="23226" y="32375"/>
                    </a:lnTo>
                    <a:lnTo>
                      <a:pt x="23372" y="32396"/>
                    </a:lnTo>
                    <a:lnTo>
                      <a:pt x="23476" y="32438"/>
                    </a:lnTo>
                    <a:lnTo>
                      <a:pt x="23559" y="32500"/>
                    </a:lnTo>
                    <a:lnTo>
                      <a:pt x="23642" y="32583"/>
                    </a:lnTo>
                    <a:lnTo>
                      <a:pt x="23684" y="32687"/>
                    </a:lnTo>
                    <a:lnTo>
                      <a:pt x="23725" y="32770"/>
                    </a:lnTo>
                    <a:lnTo>
                      <a:pt x="23767" y="32874"/>
                    </a:lnTo>
                    <a:lnTo>
                      <a:pt x="23809" y="33103"/>
                    </a:lnTo>
                    <a:lnTo>
                      <a:pt x="23871" y="33519"/>
                    </a:lnTo>
                    <a:lnTo>
                      <a:pt x="23913" y="33956"/>
                    </a:lnTo>
                    <a:lnTo>
                      <a:pt x="23933" y="34392"/>
                    </a:lnTo>
                    <a:lnTo>
                      <a:pt x="23954" y="34808"/>
                    </a:lnTo>
                    <a:lnTo>
                      <a:pt x="23933" y="35453"/>
                    </a:lnTo>
                    <a:lnTo>
                      <a:pt x="23871" y="36097"/>
                    </a:lnTo>
                    <a:lnTo>
                      <a:pt x="23767" y="36721"/>
                    </a:lnTo>
                    <a:lnTo>
                      <a:pt x="23621" y="37324"/>
                    </a:lnTo>
                    <a:lnTo>
                      <a:pt x="23434" y="37927"/>
                    </a:lnTo>
                    <a:lnTo>
                      <a:pt x="23206" y="38530"/>
                    </a:lnTo>
                    <a:lnTo>
                      <a:pt x="22935" y="39091"/>
                    </a:lnTo>
                    <a:lnTo>
                      <a:pt x="22623" y="39653"/>
                    </a:lnTo>
                    <a:lnTo>
                      <a:pt x="22270" y="40173"/>
                    </a:lnTo>
                    <a:lnTo>
                      <a:pt x="21875" y="40692"/>
                    </a:lnTo>
                    <a:lnTo>
                      <a:pt x="21646" y="40942"/>
                    </a:lnTo>
                    <a:lnTo>
                      <a:pt x="21417" y="41171"/>
                    </a:lnTo>
                    <a:lnTo>
                      <a:pt x="21189" y="41399"/>
                    </a:lnTo>
                    <a:lnTo>
                      <a:pt x="20939" y="41628"/>
                    </a:lnTo>
                    <a:lnTo>
                      <a:pt x="20669" y="41857"/>
                    </a:lnTo>
                    <a:lnTo>
                      <a:pt x="20399" y="42065"/>
                    </a:lnTo>
                    <a:lnTo>
                      <a:pt x="20128" y="42252"/>
                    </a:lnTo>
                    <a:lnTo>
                      <a:pt x="19837" y="42460"/>
                    </a:lnTo>
                    <a:lnTo>
                      <a:pt x="19525" y="42647"/>
                    </a:lnTo>
                    <a:lnTo>
                      <a:pt x="19213" y="42813"/>
                    </a:lnTo>
                    <a:lnTo>
                      <a:pt x="18881" y="43000"/>
                    </a:lnTo>
                    <a:lnTo>
                      <a:pt x="18548" y="43146"/>
                    </a:lnTo>
                    <a:lnTo>
                      <a:pt x="18132" y="43333"/>
                    </a:lnTo>
                    <a:lnTo>
                      <a:pt x="17737" y="43479"/>
                    </a:lnTo>
                    <a:lnTo>
                      <a:pt x="17321" y="43624"/>
                    </a:lnTo>
                    <a:lnTo>
                      <a:pt x="16905" y="43749"/>
                    </a:lnTo>
                    <a:lnTo>
                      <a:pt x="16510" y="43874"/>
                    </a:lnTo>
                    <a:lnTo>
                      <a:pt x="16094" y="43978"/>
                    </a:lnTo>
                    <a:lnTo>
                      <a:pt x="15263" y="44144"/>
                    </a:lnTo>
                    <a:lnTo>
                      <a:pt x="14431" y="44269"/>
                    </a:lnTo>
                    <a:lnTo>
                      <a:pt x="13599" y="44352"/>
                    </a:lnTo>
                    <a:lnTo>
                      <a:pt x="12768" y="44394"/>
                    </a:lnTo>
                    <a:lnTo>
                      <a:pt x="11936" y="44414"/>
                    </a:lnTo>
                    <a:lnTo>
                      <a:pt x="11042" y="44394"/>
                    </a:lnTo>
                    <a:lnTo>
                      <a:pt x="10127" y="44352"/>
                    </a:lnTo>
                    <a:lnTo>
                      <a:pt x="9233" y="44290"/>
                    </a:lnTo>
                    <a:lnTo>
                      <a:pt x="8318" y="44227"/>
                    </a:lnTo>
                    <a:lnTo>
                      <a:pt x="7881" y="44186"/>
                    </a:lnTo>
                    <a:lnTo>
                      <a:pt x="7465" y="44103"/>
                    </a:lnTo>
                    <a:lnTo>
                      <a:pt x="7050" y="44019"/>
                    </a:lnTo>
                    <a:lnTo>
                      <a:pt x="6613" y="43915"/>
                    </a:lnTo>
                    <a:lnTo>
                      <a:pt x="5781" y="43707"/>
                    </a:lnTo>
                    <a:lnTo>
                      <a:pt x="4950" y="43500"/>
                    </a:lnTo>
                    <a:lnTo>
                      <a:pt x="4638" y="43437"/>
                    </a:lnTo>
                    <a:lnTo>
                      <a:pt x="4326" y="43416"/>
                    </a:lnTo>
                    <a:lnTo>
                      <a:pt x="4076" y="43437"/>
                    </a:lnTo>
                    <a:lnTo>
                      <a:pt x="3951" y="43458"/>
                    </a:lnTo>
                    <a:lnTo>
                      <a:pt x="3848" y="43500"/>
                    </a:lnTo>
                    <a:lnTo>
                      <a:pt x="3744" y="43562"/>
                    </a:lnTo>
                    <a:lnTo>
                      <a:pt x="3619" y="43624"/>
                    </a:lnTo>
                    <a:lnTo>
                      <a:pt x="3515" y="43707"/>
                    </a:lnTo>
                    <a:lnTo>
                      <a:pt x="3432" y="43811"/>
                    </a:lnTo>
                    <a:lnTo>
                      <a:pt x="3099" y="44206"/>
                    </a:lnTo>
                    <a:lnTo>
                      <a:pt x="2808" y="44602"/>
                    </a:lnTo>
                    <a:lnTo>
                      <a:pt x="2517" y="44997"/>
                    </a:lnTo>
                    <a:lnTo>
                      <a:pt x="2267" y="45412"/>
                    </a:lnTo>
                    <a:lnTo>
                      <a:pt x="2018" y="45828"/>
                    </a:lnTo>
                    <a:lnTo>
                      <a:pt x="1768" y="46244"/>
                    </a:lnTo>
                    <a:lnTo>
                      <a:pt x="1560" y="46681"/>
                    </a:lnTo>
                    <a:lnTo>
                      <a:pt x="1352" y="47117"/>
                    </a:lnTo>
                    <a:lnTo>
                      <a:pt x="1165" y="47554"/>
                    </a:lnTo>
                    <a:lnTo>
                      <a:pt x="999" y="48012"/>
                    </a:lnTo>
                    <a:lnTo>
                      <a:pt x="853" y="48469"/>
                    </a:lnTo>
                    <a:lnTo>
                      <a:pt x="729" y="48926"/>
                    </a:lnTo>
                    <a:lnTo>
                      <a:pt x="604" y="49405"/>
                    </a:lnTo>
                    <a:lnTo>
                      <a:pt x="500" y="49883"/>
                    </a:lnTo>
                    <a:lnTo>
                      <a:pt x="437" y="50361"/>
                    </a:lnTo>
                    <a:lnTo>
                      <a:pt x="375" y="50860"/>
                    </a:lnTo>
                    <a:lnTo>
                      <a:pt x="354" y="51172"/>
                    </a:lnTo>
                    <a:lnTo>
                      <a:pt x="375" y="51484"/>
                    </a:lnTo>
                    <a:lnTo>
                      <a:pt x="417" y="51775"/>
                    </a:lnTo>
                    <a:lnTo>
                      <a:pt x="500" y="52045"/>
                    </a:lnTo>
                    <a:lnTo>
                      <a:pt x="604" y="52316"/>
                    </a:lnTo>
                    <a:lnTo>
                      <a:pt x="749" y="52565"/>
                    </a:lnTo>
                    <a:lnTo>
                      <a:pt x="916" y="52815"/>
                    </a:lnTo>
                    <a:lnTo>
                      <a:pt x="1124" y="53043"/>
                    </a:lnTo>
                    <a:lnTo>
                      <a:pt x="1352" y="53251"/>
                    </a:lnTo>
                    <a:lnTo>
                      <a:pt x="1727" y="53563"/>
                    </a:lnTo>
                    <a:lnTo>
                      <a:pt x="2122" y="53834"/>
                    </a:lnTo>
                    <a:lnTo>
                      <a:pt x="2517" y="54062"/>
                    </a:lnTo>
                    <a:lnTo>
                      <a:pt x="2933" y="54270"/>
                    </a:lnTo>
                    <a:lnTo>
                      <a:pt x="3369" y="54437"/>
                    </a:lnTo>
                    <a:lnTo>
                      <a:pt x="3806" y="54603"/>
                    </a:lnTo>
                    <a:lnTo>
                      <a:pt x="4700" y="54894"/>
                    </a:lnTo>
                    <a:lnTo>
                      <a:pt x="5636" y="55164"/>
                    </a:lnTo>
                    <a:lnTo>
                      <a:pt x="6592" y="55393"/>
                    </a:lnTo>
                    <a:lnTo>
                      <a:pt x="7528" y="55580"/>
                    </a:lnTo>
                    <a:lnTo>
                      <a:pt x="8484" y="55746"/>
                    </a:lnTo>
                    <a:lnTo>
                      <a:pt x="9441" y="55871"/>
                    </a:lnTo>
                    <a:lnTo>
                      <a:pt x="10397" y="55954"/>
                    </a:lnTo>
                    <a:lnTo>
                      <a:pt x="11354" y="56017"/>
                    </a:lnTo>
                    <a:lnTo>
                      <a:pt x="12310" y="56038"/>
                    </a:lnTo>
                    <a:lnTo>
                      <a:pt x="12913" y="56017"/>
                    </a:lnTo>
                    <a:lnTo>
                      <a:pt x="13495" y="55996"/>
                    </a:lnTo>
                    <a:lnTo>
                      <a:pt x="14098" y="55975"/>
                    </a:lnTo>
                    <a:lnTo>
                      <a:pt x="14701" y="55934"/>
                    </a:lnTo>
                    <a:lnTo>
                      <a:pt x="15429" y="55850"/>
                    </a:lnTo>
                    <a:lnTo>
                      <a:pt x="16178" y="55746"/>
                    </a:lnTo>
                    <a:lnTo>
                      <a:pt x="16905" y="55643"/>
                    </a:lnTo>
                    <a:lnTo>
                      <a:pt x="17633" y="55497"/>
                    </a:lnTo>
                    <a:lnTo>
                      <a:pt x="18340" y="55331"/>
                    </a:lnTo>
                    <a:lnTo>
                      <a:pt x="19047" y="55143"/>
                    </a:lnTo>
                    <a:lnTo>
                      <a:pt x="19733" y="54936"/>
                    </a:lnTo>
                    <a:lnTo>
                      <a:pt x="20440" y="54707"/>
                    </a:lnTo>
                    <a:lnTo>
                      <a:pt x="21106" y="54457"/>
                    </a:lnTo>
                    <a:lnTo>
                      <a:pt x="21792" y="54187"/>
                    </a:lnTo>
                    <a:lnTo>
                      <a:pt x="22457" y="53896"/>
                    </a:lnTo>
                    <a:lnTo>
                      <a:pt x="23102" y="53563"/>
                    </a:lnTo>
                    <a:lnTo>
                      <a:pt x="23746" y="53231"/>
                    </a:lnTo>
                    <a:lnTo>
                      <a:pt x="24391" y="52856"/>
                    </a:lnTo>
                    <a:lnTo>
                      <a:pt x="25015" y="52461"/>
                    </a:lnTo>
                    <a:lnTo>
                      <a:pt x="25638" y="52045"/>
                    </a:lnTo>
                    <a:lnTo>
                      <a:pt x="26262" y="51609"/>
                    </a:lnTo>
                    <a:lnTo>
                      <a:pt x="26865" y="51130"/>
                    </a:lnTo>
                    <a:lnTo>
                      <a:pt x="27447" y="50631"/>
                    </a:lnTo>
                    <a:lnTo>
                      <a:pt x="27988" y="50132"/>
                    </a:lnTo>
                    <a:lnTo>
                      <a:pt x="28529" y="49592"/>
                    </a:lnTo>
                    <a:lnTo>
                      <a:pt x="29028" y="49051"/>
                    </a:lnTo>
                    <a:lnTo>
                      <a:pt x="29527" y="48490"/>
                    </a:lnTo>
                    <a:lnTo>
                      <a:pt x="30005" y="47928"/>
                    </a:lnTo>
                    <a:lnTo>
                      <a:pt x="30462" y="47325"/>
                    </a:lnTo>
                    <a:lnTo>
                      <a:pt x="30899" y="46722"/>
                    </a:lnTo>
                    <a:lnTo>
                      <a:pt x="31315" y="46099"/>
                    </a:lnTo>
                    <a:lnTo>
                      <a:pt x="31710" y="45475"/>
                    </a:lnTo>
                    <a:lnTo>
                      <a:pt x="32105" y="44830"/>
                    </a:lnTo>
                    <a:lnTo>
                      <a:pt x="32479" y="44165"/>
                    </a:lnTo>
                    <a:lnTo>
                      <a:pt x="32833" y="43500"/>
                    </a:lnTo>
                    <a:lnTo>
                      <a:pt x="33186" y="42834"/>
                    </a:lnTo>
                    <a:lnTo>
                      <a:pt x="33498" y="42210"/>
                    </a:lnTo>
                    <a:lnTo>
                      <a:pt x="33789" y="41566"/>
                    </a:lnTo>
                    <a:lnTo>
                      <a:pt x="34080" y="40942"/>
                    </a:lnTo>
                    <a:lnTo>
                      <a:pt x="34351" y="40297"/>
                    </a:lnTo>
                    <a:lnTo>
                      <a:pt x="34850" y="39008"/>
                    </a:lnTo>
                    <a:lnTo>
                      <a:pt x="35307" y="37698"/>
                    </a:lnTo>
                    <a:lnTo>
                      <a:pt x="35723" y="36388"/>
                    </a:lnTo>
                    <a:lnTo>
                      <a:pt x="36118" y="35058"/>
                    </a:lnTo>
                    <a:lnTo>
                      <a:pt x="36451" y="33706"/>
                    </a:lnTo>
                    <a:lnTo>
                      <a:pt x="36762" y="32355"/>
                    </a:lnTo>
                    <a:lnTo>
                      <a:pt x="37012" y="31169"/>
                    </a:lnTo>
                    <a:lnTo>
                      <a:pt x="37199" y="29963"/>
                    </a:lnTo>
                    <a:lnTo>
                      <a:pt x="37365" y="28757"/>
                    </a:lnTo>
                    <a:lnTo>
                      <a:pt x="37469" y="27551"/>
                    </a:lnTo>
                    <a:lnTo>
                      <a:pt x="37573" y="26345"/>
                    </a:lnTo>
                    <a:lnTo>
                      <a:pt x="37615" y="25139"/>
                    </a:lnTo>
                    <a:lnTo>
                      <a:pt x="37657" y="23933"/>
                    </a:lnTo>
                    <a:lnTo>
                      <a:pt x="37657" y="22707"/>
                    </a:lnTo>
                    <a:lnTo>
                      <a:pt x="37657" y="22145"/>
                    </a:lnTo>
                    <a:lnTo>
                      <a:pt x="37636" y="20981"/>
                    </a:lnTo>
                    <a:lnTo>
                      <a:pt x="37573" y="19837"/>
                    </a:lnTo>
                    <a:lnTo>
                      <a:pt x="37469" y="18694"/>
                    </a:lnTo>
                    <a:lnTo>
                      <a:pt x="37324" y="17550"/>
                    </a:lnTo>
                    <a:lnTo>
                      <a:pt x="37137" y="16406"/>
                    </a:lnTo>
                    <a:lnTo>
                      <a:pt x="36887" y="15284"/>
                    </a:lnTo>
                    <a:lnTo>
                      <a:pt x="36617" y="14161"/>
                    </a:lnTo>
                    <a:lnTo>
                      <a:pt x="36305" y="13059"/>
                    </a:lnTo>
                    <a:lnTo>
                      <a:pt x="36035" y="12186"/>
                    </a:lnTo>
                    <a:lnTo>
                      <a:pt x="35744" y="11354"/>
                    </a:lnTo>
                    <a:lnTo>
                      <a:pt x="35432" y="10501"/>
                    </a:lnTo>
                    <a:lnTo>
                      <a:pt x="35078" y="9690"/>
                    </a:lnTo>
                    <a:lnTo>
                      <a:pt x="34704" y="8879"/>
                    </a:lnTo>
                    <a:lnTo>
                      <a:pt x="34496" y="8484"/>
                    </a:lnTo>
                    <a:lnTo>
                      <a:pt x="34288" y="8110"/>
                    </a:lnTo>
                    <a:lnTo>
                      <a:pt x="34039" y="7715"/>
                    </a:lnTo>
                    <a:lnTo>
                      <a:pt x="33810" y="7341"/>
                    </a:lnTo>
                    <a:lnTo>
                      <a:pt x="33540" y="6967"/>
                    </a:lnTo>
                    <a:lnTo>
                      <a:pt x="33269" y="6592"/>
                    </a:lnTo>
                    <a:lnTo>
                      <a:pt x="32916" y="6135"/>
                    </a:lnTo>
                    <a:lnTo>
                      <a:pt x="32521" y="5698"/>
                    </a:lnTo>
                    <a:lnTo>
                      <a:pt x="32126" y="5282"/>
                    </a:lnTo>
                    <a:lnTo>
                      <a:pt x="31731" y="4866"/>
                    </a:lnTo>
                    <a:lnTo>
                      <a:pt x="31294" y="4471"/>
                    </a:lnTo>
                    <a:lnTo>
                      <a:pt x="30878" y="4097"/>
                    </a:lnTo>
                    <a:lnTo>
                      <a:pt x="30421" y="3744"/>
                    </a:lnTo>
                    <a:lnTo>
                      <a:pt x="29963" y="3390"/>
                    </a:lnTo>
                    <a:lnTo>
                      <a:pt x="29506" y="3078"/>
                    </a:lnTo>
                    <a:lnTo>
                      <a:pt x="29028" y="2766"/>
                    </a:lnTo>
                    <a:lnTo>
                      <a:pt x="28529" y="2475"/>
                    </a:lnTo>
                    <a:lnTo>
                      <a:pt x="28030" y="2205"/>
                    </a:lnTo>
                    <a:lnTo>
                      <a:pt x="27510" y="1935"/>
                    </a:lnTo>
                    <a:lnTo>
                      <a:pt x="26990" y="1706"/>
                    </a:lnTo>
                    <a:lnTo>
                      <a:pt x="26449" y="1477"/>
                    </a:lnTo>
                    <a:lnTo>
                      <a:pt x="25909" y="1269"/>
                    </a:lnTo>
                    <a:lnTo>
                      <a:pt x="25035" y="957"/>
                    </a:lnTo>
                    <a:lnTo>
                      <a:pt x="24162" y="708"/>
                    </a:lnTo>
                    <a:lnTo>
                      <a:pt x="23310" y="479"/>
                    </a:lnTo>
                    <a:lnTo>
                      <a:pt x="22436" y="313"/>
                    </a:lnTo>
                    <a:lnTo>
                      <a:pt x="21584" y="167"/>
                    </a:lnTo>
                    <a:lnTo>
                      <a:pt x="20710" y="63"/>
                    </a:lnTo>
                    <a:lnTo>
                      <a:pt x="19858" y="22"/>
                    </a:lnTo>
                    <a:lnTo>
                      <a:pt x="18985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794525" y="5088550"/>
                <a:ext cx="301000" cy="5825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2330" fill="none" extrusionOk="0">
                    <a:moveTo>
                      <a:pt x="5365" y="2330"/>
                    </a:moveTo>
                    <a:lnTo>
                      <a:pt x="5365" y="2330"/>
                    </a:lnTo>
                    <a:lnTo>
                      <a:pt x="4658" y="2330"/>
                    </a:lnTo>
                    <a:lnTo>
                      <a:pt x="3930" y="2288"/>
                    </a:lnTo>
                    <a:lnTo>
                      <a:pt x="3202" y="2246"/>
                    </a:lnTo>
                    <a:lnTo>
                      <a:pt x="2475" y="2163"/>
                    </a:lnTo>
                    <a:lnTo>
                      <a:pt x="2475" y="2163"/>
                    </a:lnTo>
                    <a:lnTo>
                      <a:pt x="1996" y="2080"/>
                    </a:lnTo>
                    <a:lnTo>
                      <a:pt x="1518" y="1976"/>
                    </a:lnTo>
                    <a:lnTo>
                      <a:pt x="1061" y="1831"/>
                    </a:lnTo>
                    <a:lnTo>
                      <a:pt x="603" y="1643"/>
                    </a:lnTo>
                    <a:lnTo>
                      <a:pt x="603" y="1643"/>
                    </a:lnTo>
                    <a:lnTo>
                      <a:pt x="458" y="1560"/>
                    </a:lnTo>
                    <a:lnTo>
                      <a:pt x="312" y="1456"/>
                    </a:lnTo>
                    <a:lnTo>
                      <a:pt x="187" y="1352"/>
                    </a:lnTo>
                    <a:lnTo>
                      <a:pt x="83" y="1228"/>
                    </a:lnTo>
                    <a:lnTo>
                      <a:pt x="21" y="1082"/>
                    </a:lnTo>
                    <a:lnTo>
                      <a:pt x="0" y="936"/>
                    </a:lnTo>
                    <a:lnTo>
                      <a:pt x="0" y="749"/>
                    </a:lnTo>
                    <a:lnTo>
                      <a:pt x="42" y="562"/>
                    </a:lnTo>
                    <a:lnTo>
                      <a:pt x="42" y="562"/>
                    </a:lnTo>
                    <a:lnTo>
                      <a:pt x="104" y="417"/>
                    </a:lnTo>
                    <a:lnTo>
                      <a:pt x="167" y="313"/>
                    </a:lnTo>
                    <a:lnTo>
                      <a:pt x="250" y="209"/>
                    </a:lnTo>
                    <a:lnTo>
                      <a:pt x="333" y="126"/>
                    </a:lnTo>
                    <a:lnTo>
                      <a:pt x="458" y="84"/>
                    </a:lnTo>
                    <a:lnTo>
                      <a:pt x="562" y="42"/>
                    </a:lnTo>
                    <a:lnTo>
                      <a:pt x="686" y="22"/>
                    </a:lnTo>
                    <a:lnTo>
                      <a:pt x="811" y="1"/>
                    </a:lnTo>
                    <a:lnTo>
                      <a:pt x="811" y="1"/>
                    </a:lnTo>
                    <a:lnTo>
                      <a:pt x="1082" y="42"/>
                    </a:lnTo>
                    <a:lnTo>
                      <a:pt x="1082" y="42"/>
                    </a:lnTo>
                    <a:lnTo>
                      <a:pt x="1726" y="146"/>
                    </a:lnTo>
                    <a:lnTo>
                      <a:pt x="2391" y="229"/>
                    </a:lnTo>
                    <a:lnTo>
                      <a:pt x="3057" y="313"/>
                    </a:lnTo>
                    <a:lnTo>
                      <a:pt x="3701" y="375"/>
                    </a:lnTo>
                    <a:lnTo>
                      <a:pt x="5011" y="479"/>
                    </a:lnTo>
                    <a:lnTo>
                      <a:pt x="6342" y="541"/>
                    </a:lnTo>
                    <a:lnTo>
                      <a:pt x="7652" y="604"/>
                    </a:lnTo>
                    <a:lnTo>
                      <a:pt x="8983" y="625"/>
                    </a:lnTo>
                    <a:lnTo>
                      <a:pt x="10293" y="666"/>
                    </a:lnTo>
                    <a:lnTo>
                      <a:pt x="11623" y="708"/>
                    </a:lnTo>
                    <a:lnTo>
                      <a:pt x="11623" y="708"/>
                    </a:lnTo>
                    <a:lnTo>
                      <a:pt x="11727" y="708"/>
                    </a:lnTo>
                    <a:lnTo>
                      <a:pt x="11831" y="708"/>
                    </a:lnTo>
                    <a:lnTo>
                      <a:pt x="11935" y="770"/>
                    </a:lnTo>
                    <a:lnTo>
                      <a:pt x="11977" y="812"/>
                    </a:lnTo>
                    <a:lnTo>
                      <a:pt x="12039" y="874"/>
                    </a:lnTo>
                    <a:lnTo>
                      <a:pt x="12039" y="874"/>
                    </a:lnTo>
                    <a:lnTo>
                      <a:pt x="11915" y="1020"/>
                    </a:lnTo>
                    <a:lnTo>
                      <a:pt x="11790" y="1144"/>
                    </a:lnTo>
                    <a:lnTo>
                      <a:pt x="11644" y="1269"/>
                    </a:lnTo>
                    <a:lnTo>
                      <a:pt x="11499" y="1352"/>
                    </a:lnTo>
                    <a:lnTo>
                      <a:pt x="11187" y="1539"/>
                    </a:lnTo>
                    <a:lnTo>
                      <a:pt x="10854" y="1685"/>
                    </a:lnTo>
                    <a:lnTo>
                      <a:pt x="10854" y="1685"/>
                    </a:lnTo>
                    <a:lnTo>
                      <a:pt x="10542" y="1810"/>
                    </a:lnTo>
                    <a:lnTo>
                      <a:pt x="10251" y="1893"/>
                    </a:lnTo>
                    <a:lnTo>
                      <a:pt x="9939" y="1976"/>
                    </a:lnTo>
                    <a:lnTo>
                      <a:pt x="9648" y="2059"/>
                    </a:lnTo>
                    <a:lnTo>
                      <a:pt x="9336" y="2122"/>
                    </a:lnTo>
                    <a:lnTo>
                      <a:pt x="9024" y="2163"/>
                    </a:lnTo>
                    <a:lnTo>
                      <a:pt x="8401" y="2226"/>
                    </a:lnTo>
                    <a:lnTo>
                      <a:pt x="8401" y="2226"/>
                    </a:lnTo>
                    <a:lnTo>
                      <a:pt x="6883" y="2309"/>
                    </a:lnTo>
                    <a:lnTo>
                      <a:pt x="6134" y="2330"/>
                    </a:lnTo>
                    <a:lnTo>
                      <a:pt x="5365" y="2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3352275" y="4332750"/>
                <a:ext cx="49425" cy="11332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533" fill="none" extrusionOk="0">
                    <a:moveTo>
                      <a:pt x="230" y="4533"/>
                    </a:moveTo>
                    <a:lnTo>
                      <a:pt x="230" y="4533"/>
                    </a:lnTo>
                    <a:lnTo>
                      <a:pt x="126" y="4034"/>
                    </a:lnTo>
                    <a:lnTo>
                      <a:pt x="63" y="3556"/>
                    </a:lnTo>
                    <a:lnTo>
                      <a:pt x="22" y="3077"/>
                    </a:lnTo>
                    <a:lnTo>
                      <a:pt x="1" y="2599"/>
                    </a:lnTo>
                    <a:lnTo>
                      <a:pt x="1" y="2121"/>
                    </a:lnTo>
                    <a:lnTo>
                      <a:pt x="22" y="1643"/>
                    </a:lnTo>
                    <a:lnTo>
                      <a:pt x="63" y="1185"/>
                    </a:lnTo>
                    <a:lnTo>
                      <a:pt x="126" y="707"/>
                    </a:lnTo>
                    <a:lnTo>
                      <a:pt x="126" y="707"/>
                    </a:lnTo>
                    <a:lnTo>
                      <a:pt x="147" y="561"/>
                    </a:lnTo>
                    <a:lnTo>
                      <a:pt x="209" y="416"/>
                    </a:lnTo>
                    <a:lnTo>
                      <a:pt x="292" y="312"/>
                    </a:lnTo>
                    <a:lnTo>
                      <a:pt x="375" y="208"/>
                    </a:lnTo>
                    <a:lnTo>
                      <a:pt x="500" y="125"/>
                    </a:lnTo>
                    <a:lnTo>
                      <a:pt x="625" y="62"/>
                    </a:lnTo>
                    <a:lnTo>
                      <a:pt x="770" y="21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999" y="0"/>
                    </a:lnTo>
                    <a:lnTo>
                      <a:pt x="999" y="0"/>
                    </a:lnTo>
                    <a:lnTo>
                      <a:pt x="1145" y="0"/>
                    </a:lnTo>
                    <a:lnTo>
                      <a:pt x="1290" y="42"/>
                    </a:lnTo>
                    <a:lnTo>
                      <a:pt x="1436" y="83"/>
                    </a:lnTo>
                    <a:lnTo>
                      <a:pt x="1540" y="166"/>
                    </a:lnTo>
                    <a:lnTo>
                      <a:pt x="1644" y="250"/>
                    </a:lnTo>
                    <a:lnTo>
                      <a:pt x="1727" y="353"/>
                    </a:lnTo>
                    <a:lnTo>
                      <a:pt x="1810" y="499"/>
                    </a:lnTo>
                    <a:lnTo>
                      <a:pt x="1872" y="645"/>
                    </a:lnTo>
                    <a:lnTo>
                      <a:pt x="1872" y="645"/>
                    </a:lnTo>
                    <a:lnTo>
                      <a:pt x="1935" y="769"/>
                    </a:lnTo>
                    <a:lnTo>
                      <a:pt x="1955" y="915"/>
                    </a:lnTo>
                    <a:lnTo>
                      <a:pt x="1976" y="1060"/>
                    </a:lnTo>
                    <a:lnTo>
                      <a:pt x="1955" y="1206"/>
                    </a:lnTo>
                    <a:lnTo>
                      <a:pt x="1955" y="1206"/>
                    </a:lnTo>
                    <a:lnTo>
                      <a:pt x="1852" y="1892"/>
                    </a:lnTo>
                    <a:lnTo>
                      <a:pt x="1789" y="2225"/>
                    </a:lnTo>
                    <a:lnTo>
                      <a:pt x="1685" y="2558"/>
                    </a:lnTo>
                    <a:lnTo>
                      <a:pt x="1581" y="2869"/>
                    </a:lnTo>
                    <a:lnTo>
                      <a:pt x="1456" y="3202"/>
                    </a:lnTo>
                    <a:lnTo>
                      <a:pt x="1311" y="3514"/>
                    </a:lnTo>
                    <a:lnTo>
                      <a:pt x="1124" y="3805"/>
                    </a:lnTo>
                    <a:lnTo>
                      <a:pt x="1124" y="3805"/>
                    </a:lnTo>
                    <a:lnTo>
                      <a:pt x="978" y="4034"/>
                    </a:lnTo>
                    <a:lnTo>
                      <a:pt x="895" y="4138"/>
                    </a:lnTo>
                    <a:lnTo>
                      <a:pt x="791" y="4242"/>
                    </a:lnTo>
                    <a:lnTo>
                      <a:pt x="687" y="4325"/>
                    </a:lnTo>
                    <a:lnTo>
                      <a:pt x="542" y="4408"/>
                    </a:lnTo>
                    <a:lnTo>
                      <a:pt x="396" y="4470"/>
                    </a:lnTo>
                    <a:lnTo>
                      <a:pt x="230" y="453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3004525" y="4229300"/>
                <a:ext cx="291125" cy="32230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12892" fill="none" extrusionOk="0">
                    <a:moveTo>
                      <a:pt x="1" y="7028"/>
                    </a:moveTo>
                    <a:lnTo>
                      <a:pt x="1" y="7028"/>
                    </a:lnTo>
                    <a:lnTo>
                      <a:pt x="1" y="6862"/>
                    </a:lnTo>
                    <a:lnTo>
                      <a:pt x="1" y="6862"/>
                    </a:lnTo>
                    <a:lnTo>
                      <a:pt x="21" y="6384"/>
                    </a:lnTo>
                    <a:lnTo>
                      <a:pt x="63" y="5905"/>
                    </a:lnTo>
                    <a:lnTo>
                      <a:pt x="125" y="5469"/>
                    </a:lnTo>
                    <a:lnTo>
                      <a:pt x="209" y="5011"/>
                    </a:lnTo>
                    <a:lnTo>
                      <a:pt x="312" y="4575"/>
                    </a:lnTo>
                    <a:lnTo>
                      <a:pt x="437" y="4159"/>
                    </a:lnTo>
                    <a:lnTo>
                      <a:pt x="604" y="3764"/>
                    </a:lnTo>
                    <a:lnTo>
                      <a:pt x="770" y="3369"/>
                    </a:lnTo>
                    <a:lnTo>
                      <a:pt x="978" y="2974"/>
                    </a:lnTo>
                    <a:lnTo>
                      <a:pt x="1207" y="2620"/>
                    </a:lnTo>
                    <a:lnTo>
                      <a:pt x="1456" y="2246"/>
                    </a:lnTo>
                    <a:lnTo>
                      <a:pt x="1747" y="1913"/>
                    </a:lnTo>
                    <a:lnTo>
                      <a:pt x="2038" y="1581"/>
                    </a:lnTo>
                    <a:lnTo>
                      <a:pt x="2392" y="1269"/>
                    </a:lnTo>
                    <a:lnTo>
                      <a:pt x="2745" y="978"/>
                    </a:lnTo>
                    <a:lnTo>
                      <a:pt x="3140" y="686"/>
                    </a:lnTo>
                    <a:lnTo>
                      <a:pt x="3140" y="686"/>
                    </a:lnTo>
                    <a:lnTo>
                      <a:pt x="3411" y="520"/>
                    </a:lnTo>
                    <a:lnTo>
                      <a:pt x="3702" y="395"/>
                    </a:lnTo>
                    <a:lnTo>
                      <a:pt x="4014" y="271"/>
                    </a:lnTo>
                    <a:lnTo>
                      <a:pt x="4325" y="167"/>
                    </a:lnTo>
                    <a:lnTo>
                      <a:pt x="4658" y="83"/>
                    </a:lnTo>
                    <a:lnTo>
                      <a:pt x="5012" y="42"/>
                    </a:lnTo>
                    <a:lnTo>
                      <a:pt x="5365" y="0"/>
                    </a:lnTo>
                    <a:lnTo>
                      <a:pt x="5739" y="0"/>
                    </a:lnTo>
                    <a:lnTo>
                      <a:pt x="5739" y="0"/>
                    </a:lnTo>
                    <a:lnTo>
                      <a:pt x="6134" y="0"/>
                    </a:lnTo>
                    <a:lnTo>
                      <a:pt x="6550" y="42"/>
                    </a:lnTo>
                    <a:lnTo>
                      <a:pt x="6945" y="104"/>
                    </a:lnTo>
                    <a:lnTo>
                      <a:pt x="7361" y="208"/>
                    </a:lnTo>
                    <a:lnTo>
                      <a:pt x="7756" y="333"/>
                    </a:lnTo>
                    <a:lnTo>
                      <a:pt x="8151" y="478"/>
                    </a:lnTo>
                    <a:lnTo>
                      <a:pt x="8546" y="645"/>
                    </a:lnTo>
                    <a:lnTo>
                      <a:pt x="8921" y="853"/>
                    </a:lnTo>
                    <a:lnTo>
                      <a:pt x="9274" y="1081"/>
                    </a:lnTo>
                    <a:lnTo>
                      <a:pt x="9628" y="1352"/>
                    </a:lnTo>
                    <a:lnTo>
                      <a:pt x="9960" y="1622"/>
                    </a:lnTo>
                    <a:lnTo>
                      <a:pt x="10251" y="1955"/>
                    </a:lnTo>
                    <a:lnTo>
                      <a:pt x="10543" y="2287"/>
                    </a:lnTo>
                    <a:lnTo>
                      <a:pt x="10792" y="2662"/>
                    </a:lnTo>
                    <a:lnTo>
                      <a:pt x="11000" y="3078"/>
                    </a:lnTo>
                    <a:lnTo>
                      <a:pt x="11187" y="3514"/>
                    </a:lnTo>
                    <a:lnTo>
                      <a:pt x="11187" y="3514"/>
                    </a:lnTo>
                    <a:lnTo>
                      <a:pt x="11291" y="3805"/>
                    </a:lnTo>
                    <a:lnTo>
                      <a:pt x="11395" y="4117"/>
                    </a:lnTo>
                    <a:lnTo>
                      <a:pt x="11478" y="4408"/>
                    </a:lnTo>
                    <a:lnTo>
                      <a:pt x="11541" y="4720"/>
                    </a:lnTo>
                    <a:lnTo>
                      <a:pt x="11582" y="5011"/>
                    </a:lnTo>
                    <a:lnTo>
                      <a:pt x="11603" y="5323"/>
                    </a:lnTo>
                    <a:lnTo>
                      <a:pt x="11624" y="5614"/>
                    </a:lnTo>
                    <a:lnTo>
                      <a:pt x="11645" y="5905"/>
                    </a:lnTo>
                    <a:lnTo>
                      <a:pt x="11645" y="5905"/>
                    </a:lnTo>
                    <a:lnTo>
                      <a:pt x="11624" y="6259"/>
                    </a:lnTo>
                    <a:lnTo>
                      <a:pt x="11603" y="6592"/>
                    </a:lnTo>
                    <a:lnTo>
                      <a:pt x="11561" y="6924"/>
                    </a:lnTo>
                    <a:lnTo>
                      <a:pt x="11499" y="7257"/>
                    </a:lnTo>
                    <a:lnTo>
                      <a:pt x="11437" y="7590"/>
                    </a:lnTo>
                    <a:lnTo>
                      <a:pt x="11333" y="7922"/>
                    </a:lnTo>
                    <a:lnTo>
                      <a:pt x="11229" y="8234"/>
                    </a:lnTo>
                    <a:lnTo>
                      <a:pt x="11104" y="8546"/>
                    </a:lnTo>
                    <a:lnTo>
                      <a:pt x="10979" y="8858"/>
                    </a:lnTo>
                    <a:lnTo>
                      <a:pt x="10834" y="9149"/>
                    </a:lnTo>
                    <a:lnTo>
                      <a:pt x="10667" y="9440"/>
                    </a:lnTo>
                    <a:lnTo>
                      <a:pt x="10501" y="9731"/>
                    </a:lnTo>
                    <a:lnTo>
                      <a:pt x="10293" y="10002"/>
                    </a:lnTo>
                    <a:lnTo>
                      <a:pt x="10106" y="10272"/>
                    </a:lnTo>
                    <a:lnTo>
                      <a:pt x="9877" y="10542"/>
                    </a:lnTo>
                    <a:lnTo>
                      <a:pt x="9669" y="10771"/>
                    </a:lnTo>
                    <a:lnTo>
                      <a:pt x="9420" y="11020"/>
                    </a:lnTo>
                    <a:lnTo>
                      <a:pt x="9170" y="11249"/>
                    </a:lnTo>
                    <a:lnTo>
                      <a:pt x="8921" y="11457"/>
                    </a:lnTo>
                    <a:lnTo>
                      <a:pt x="8650" y="11644"/>
                    </a:lnTo>
                    <a:lnTo>
                      <a:pt x="8359" y="11831"/>
                    </a:lnTo>
                    <a:lnTo>
                      <a:pt x="8089" y="12018"/>
                    </a:lnTo>
                    <a:lnTo>
                      <a:pt x="7777" y="12185"/>
                    </a:lnTo>
                    <a:lnTo>
                      <a:pt x="7465" y="12330"/>
                    </a:lnTo>
                    <a:lnTo>
                      <a:pt x="7153" y="12455"/>
                    </a:lnTo>
                    <a:lnTo>
                      <a:pt x="6841" y="12559"/>
                    </a:lnTo>
                    <a:lnTo>
                      <a:pt x="6509" y="12663"/>
                    </a:lnTo>
                    <a:lnTo>
                      <a:pt x="6155" y="12746"/>
                    </a:lnTo>
                    <a:lnTo>
                      <a:pt x="5823" y="12809"/>
                    </a:lnTo>
                    <a:lnTo>
                      <a:pt x="5469" y="12850"/>
                    </a:lnTo>
                    <a:lnTo>
                      <a:pt x="5116" y="12892"/>
                    </a:lnTo>
                    <a:lnTo>
                      <a:pt x="4741" y="12892"/>
                    </a:lnTo>
                    <a:lnTo>
                      <a:pt x="4741" y="12892"/>
                    </a:lnTo>
                    <a:lnTo>
                      <a:pt x="4700" y="12892"/>
                    </a:lnTo>
                    <a:lnTo>
                      <a:pt x="4700" y="12892"/>
                    </a:lnTo>
                    <a:lnTo>
                      <a:pt x="4325" y="12892"/>
                    </a:lnTo>
                    <a:lnTo>
                      <a:pt x="3972" y="12829"/>
                    </a:lnTo>
                    <a:lnTo>
                      <a:pt x="3619" y="12767"/>
                    </a:lnTo>
                    <a:lnTo>
                      <a:pt x="3265" y="12663"/>
                    </a:lnTo>
                    <a:lnTo>
                      <a:pt x="2953" y="12538"/>
                    </a:lnTo>
                    <a:lnTo>
                      <a:pt x="2641" y="12372"/>
                    </a:lnTo>
                    <a:lnTo>
                      <a:pt x="2329" y="12206"/>
                    </a:lnTo>
                    <a:lnTo>
                      <a:pt x="2059" y="11998"/>
                    </a:lnTo>
                    <a:lnTo>
                      <a:pt x="1789" y="11769"/>
                    </a:lnTo>
                    <a:lnTo>
                      <a:pt x="1539" y="11499"/>
                    </a:lnTo>
                    <a:lnTo>
                      <a:pt x="1311" y="11228"/>
                    </a:lnTo>
                    <a:lnTo>
                      <a:pt x="1082" y="10916"/>
                    </a:lnTo>
                    <a:lnTo>
                      <a:pt x="895" y="10584"/>
                    </a:lnTo>
                    <a:lnTo>
                      <a:pt x="708" y="10230"/>
                    </a:lnTo>
                    <a:lnTo>
                      <a:pt x="541" y="9856"/>
                    </a:lnTo>
                    <a:lnTo>
                      <a:pt x="416" y="9461"/>
                    </a:lnTo>
                    <a:lnTo>
                      <a:pt x="416" y="9461"/>
                    </a:lnTo>
                    <a:lnTo>
                      <a:pt x="250" y="8858"/>
                    </a:lnTo>
                    <a:lnTo>
                      <a:pt x="105" y="8255"/>
                    </a:lnTo>
                    <a:lnTo>
                      <a:pt x="63" y="7964"/>
                    </a:lnTo>
                    <a:lnTo>
                      <a:pt x="42" y="7652"/>
                    </a:lnTo>
                    <a:lnTo>
                      <a:pt x="1" y="7340"/>
                    </a:lnTo>
                    <a:lnTo>
                      <a:pt x="1" y="70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719675" y="4138850"/>
                <a:ext cx="143475" cy="3821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5284" fill="none" extrusionOk="0">
                    <a:moveTo>
                      <a:pt x="1227" y="15283"/>
                    </a:moveTo>
                    <a:lnTo>
                      <a:pt x="1227" y="15283"/>
                    </a:lnTo>
                    <a:lnTo>
                      <a:pt x="1081" y="15283"/>
                    </a:lnTo>
                    <a:lnTo>
                      <a:pt x="936" y="15241"/>
                    </a:lnTo>
                    <a:lnTo>
                      <a:pt x="811" y="15158"/>
                    </a:lnTo>
                    <a:lnTo>
                      <a:pt x="686" y="15075"/>
                    </a:lnTo>
                    <a:lnTo>
                      <a:pt x="582" y="14950"/>
                    </a:lnTo>
                    <a:lnTo>
                      <a:pt x="499" y="14805"/>
                    </a:lnTo>
                    <a:lnTo>
                      <a:pt x="416" y="14638"/>
                    </a:lnTo>
                    <a:lnTo>
                      <a:pt x="354" y="14451"/>
                    </a:lnTo>
                    <a:lnTo>
                      <a:pt x="354" y="14451"/>
                    </a:lnTo>
                    <a:lnTo>
                      <a:pt x="270" y="13994"/>
                    </a:lnTo>
                    <a:lnTo>
                      <a:pt x="187" y="13516"/>
                    </a:lnTo>
                    <a:lnTo>
                      <a:pt x="104" y="13037"/>
                    </a:lnTo>
                    <a:lnTo>
                      <a:pt x="63" y="12580"/>
                    </a:lnTo>
                    <a:lnTo>
                      <a:pt x="21" y="12102"/>
                    </a:lnTo>
                    <a:lnTo>
                      <a:pt x="0" y="11623"/>
                    </a:lnTo>
                    <a:lnTo>
                      <a:pt x="0" y="11166"/>
                    </a:lnTo>
                    <a:lnTo>
                      <a:pt x="21" y="10709"/>
                    </a:lnTo>
                    <a:lnTo>
                      <a:pt x="42" y="10230"/>
                    </a:lnTo>
                    <a:lnTo>
                      <a:pt x="104" y="9773"/>
                    </a:lnTo>
                    <a:lnTo>
                      <a:pt x="166" y="9315"/>
                    </a:lnTo>
                    <a:lnTo>
                      <a:pt x="270" y="8858"/>
                    </a:lnTo>
                    <a:lnTo>
                      <a:pt x="374" y="8401"/>
                    </a:lnTo>
                    <a:lnTo>
                      <a:pt x="520" y="7943"/>
                    </a:lnTo>
                    <a:lnTo>
                      <a:pt x="686" y="7486"/>
                    </a:lnTo>
                    <a:lnTo>
                      <a:pt x="853" y="7028"/>
                    </a:lnTo>
                    <a:lnTo>
                      <a:pt x="853" y="7028"/>
                    </a:lnTo>
                    <a:lnTo>
                      <a:pt x="1393" y="5760"/>
                    </a:lnTo>
                    <a:lnTo>
                      <a:pt x="1684" y="5136"/>
                    </a:lnTo>
                    <a:lnTo>
                      <a:pt x="1996" y="4512"/>
                    </a:lnTo>
                    <a:lnTo>
                      <a:pt x="2308" y="3889"/>
                    </a:lnTo>
                    <a:lnTo>
                      <a:pt x="2641" y="3306"/>
                    </a:lnTo>
                    <a:lnTo>
                      <a:pt x="2994" y="2703"/>
                    </a:lnTo>
                    <a:lnTo>
                      <a:pt x="3389" y="2142"/>
                    </a:lnTo>
                    <a:lnTo>
                      <a:pt x="3389" y="2142"/>
                    </a:lnTo>
                    <a:lnTo>
                      <a:pt x="3722" y="1664"/>
                    </a:lnTo>
                    <a:lnTo>
                      <a:pt x="4096" y="1227"/>
                    </a:lnTo>
                    <a:lnTo>
                      <a:pt x="4491" y="811"/>
                    </a:lnTo>
                    <a:lnTo>
                      <a:pt x="4699" y="624"/>
                    </a:lnTo>
                    <a:lnTo>
                      <a:pt x="4907" y="437"/>
                    </a:lnTo>
                    <a:lnTo>
                      <a:pt x="4907" y="437"/>
                    </a:lnTo>
                    <a:lnTo>
                      <a:pt x="5094" y="312"/>
                    </a:lnTo>
                    <a:lnTo>
                      <a:pt x="5261" y="167"/>
                    </a:lnTo>
                    <a:lnTo>
                      <a:pt x="5469" y="63"/>
                    </a:lnTo>
                    <a:lnTo>
                      <a:pt x="5573" y="42"/>
                    </a:lnTo>
                    <a:lnTo>
                      <a:pt x="5677" y="0"/>
                    </a:lnTo>
                    <a:lnTo>
                      <a:pt x="5677" y="0"/>
                    </a:lnTo>
                    <a:lnTo>
                      <a:pt x="5718" y="125"/>
                    </a:lnTo>
                    <a:lnTo>
                      <a:pt x="5739" y="250"/>
                    </a:lnTo>
                    <a:lnTo>
                      <a:pt x="5739" y="354"/>
                    </a:lnTo>
                    <a:lnTo>
                      <a:pt x="5718" y="458"/>
                    </a:lnTo>
                    <a:lnTo>
                      <a:pt x="5656" y="624"/>
                    </a:lnTo>
                    <a:lnTo>
                      <a:pt x="5573" y="811"/>
                    </a:lnTo>
                    <a:lnTo>
                      <a:pt x="5573" y="811"/>
                    </a:lnTo>
                    <a:lnTo>
                      <a:pt x="4408" y="3722"/>
                    </a:lnTo>
                    <a:lnTo>
                      <a:pt x="3223" y="6633"/>
                    </a:lnTo>
                    <a:lnTo>
                      <a:pt x="3223" y="6633"/>
                    </a:lnTo>
                    <a:lnTo>
                      <a:pt x="3057" y="7091"/>
                    </a:lnTo>
                    <a:lnTo>
                      <a:pt x="2890" y="7548"/>
                    </a:lnTo>
                    <a:lnTo>
                      <a:pt x="2724" y="8006"/>
                    </a:lnTo>
                    <a:lnTo>
                      <a:pt x="2578" y="8463"/>
                    </a:lnTo>
                    <a:lnTo>
                      <a:pt x="2454" y="8941"/>
                    </a:lnTo>
                    <a:lnTo>
                      <a:pt x="2350" y="9399"/>
                    </a:lnTo>
                    <a:lnTo>
                      <a:pt x="2246" y="9877"/>
                    </a:lnTo>
                    <a:lnTo>
                      <a:pt x="2163" y="10334"/>
                    </a:lnTo>
                    <a:lnTo>
                      <a:pt x="2079" y="10813"/>
                    </a:lnTo>
                    <a:lnTo>
                      <a:pt x="2038" y="11291"/>
                    </a:lnTo>
                    <a:lnTo>
                      <a:pt x="1996" y="11769"/>
                    </a:lnTo>
                    <a:lnTo>
                      <a:pt x="1955" y="12247"/>
                    </a:lnTo>
                    <a:lnTo>
                      <a:pt x="1955" y="12746"/>
                    </a:lnTo>
                    <a:lnTo>
                      <a:pt x="1955" y="13225"/>
                    </a:lnTo>
                    <a:lnTo>
                      <a:pt x="1975" y="13703"/>
                    </a:lnTo>
                    <a:lnTo>
                      <a:pt x="1996" y="14202"/>
                    </a:lnTo>
                    <a:lnTo>
                      <a:pt x="1996" y="14202"/>
                    </a:lnTo>
                    <a:lnTo>
                      <a:pt x="2017" y="14431"/>
                    </a:lnTo>
                    <a:lnTo>
                      <a:pt x="1996" y="14618"/>
                    </a:lnTo>
                    <a:lnTo>
                      <a:pt x="1934" y="14805"/>
                    </a:lnTo>
                    <a:lnTo>
                      <a:pt x="1872" y="14950"/>
                    </a:lnTo>
                    <a:lnTo>
                      <a:pt x="1768" y="15075"/>
                    </a:lnTo>
                    <a:lnTo>
                      <a:pt x="1643" y="15158"/>
                    </a:lnTo>
                    <a:lnTo>
                      <a:pt x="1518" y="15241"/>
                    </a:lnTo>
                    <a:lnTo>
                      <a:pt x="1352" y="15283"/>
                    </a:lnTo>
                    <a:lnTo>
                      <a:pt x="1352" y="15283"/>
                    </a:lnTo>
                    <a:lnTo>
                      <a:pt x="1227" y="152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903175" y="4042675"/>
                <a:ext cx="86825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2767" fill="none" extrusionOk="0">
                    <a:moveTo>
                      <a:pt x="853" y="2766"/>
                    </a:moveTo>
                    <a:lnTo>
                      <a:pt x="853" y="2766"/>
                    </a:lnTo>
                    <a:lnTo>
                      <a:pt x="686" y="2745"/>
                    </a:lnTo>
                    <a:lnTo>
                      <a:pt x="520" y="2704"/>
                    </a:lnTo>
                    <a:lnTo>
                      <a:pt x="353" y="2600"/>
                    </a:lnTo>
                    <a:lnTo>
                      <a:pt x="208" y="2454"/>
                    </a:lnTo>
                    <a:lnTo>
                      <a:pt x="208" y="2454"/>
                    </a:lnTo>
                    <a:lnTo>
                      <a:pt x="104" y="2309"/>
                    </a:lnTo>
                    <a:lnTo>
                      <a:pt x="42" y="2163"/>
                    </a:lnTo>
                    <a:lnTo>
                      <a:pt x="0" y="2018"/>
                    </a:lnTo>
                    <a:lnTo>
                      <a:pt x="0" y="1872"/>
                    </a:lnTo>
                    <a:lnTo>
                      <a:pt x="21" y="1706"/>
                    </a:lnTo>
                    <a:lnTo>
                      <a:pt x="83" y="1560"/>
                    </a:lnTo>
                    <a:lnTo>
                      <a:pt x="146" y="1415"/>
                    </a:lnTo>
                    <a:lnTo>
                      <a:pt x="250" y="1269"/>
                    </a:lnTo>
                    <a:lnTo>
                      <a:pt x="250" y="1269"/>
                    </a:lnTo>
                    <a:lnTo>
                      <a:pt x="353" y="1123"/>
                    </a:lnTo>
                    <a:lnTo>
                      <a:pt x="478" y="999"/>
                    </a:lnTo>
                    <a:lnTo>
                      <a:pt x="749" y="770"/>
                    </a:lnTo>
                    <a:lnTo>
                      <a:pt x="1060" y="541"/>
                    </a:lnTo>
                    <a:lnTo>
                      <a:pt x="1393" y="354"/>
                    </a:lnTo>
                    <a:lnTo>
                      <a:pt x="1747" y="209"/>
                    </a:lnTo>
                    <a:lnTo>
                      <a:pt x="2121" y="105"/>
                    </a:lnTo>
                    <a:lnTo>
                      <a:pt x="2474" y="21"/>
                    </a:lnTo>
                    <a:lnTo>
                      <a:pt x="2828" y="1"/>
                    </a:lnTo>
                    <a:lnTo>
                      <a:pt x="2828" y="1"/>
                    </a:lnTo>
                    <a:lnTo>
                      <a:pt x="3140" y="21"/>
                    </a:lnTo>
                    <a:lnTo>
                      <a:pt x="3264" y="63"/>
                    </a:lnTo>
                    <a:lnTo>
                      <a:pt x="3410" y="105"/>
                    </a:lnTo>
                    <a:lnTo>
                      <a:pt x="3410" y="105"/>
                    </a:lnTo>
                    <a:lnTo>
                      <a:pt x="3452" y="167"/>
                    </a:lnTo>
                    <a:lnTo>
                      <a:pt x="3452" y="250"/>
                    </a:lnTo>
                    <a:lnTo>
                      <a:pt x="3472" y="333"/>
                    </a:lnTo>
                    <a:lnTo>
                      <a:pt x="3452" y="416"/>
                    </a:lnTo>
                    <a:lnTo>
                      <a:pt x="3410" y="562"/>
                    </a:lnTo>
                    <a:lnTo>
                      <a:pt x="3327" y="708"/>
                    </a:lnTo>
                    <a:lnTo>
                      <a:pt x="3327" y="708"/>
                    </a:lnTo>
                    <a:lnTo>
                      <a:pt x="3161" y="999"/>
                    </a:lnTo>
                    <a:lnTo>
                      <a:pt x="2953" y="1290"/>
                    </a:lnTo>
                    <a:lnTo>
                      <a:pt x="2745" y="1560"/>
                    </a:lnTo>
                    <a:lnTo>
                      <a:pt x="2516" y="1810"/>
                    </a:lnTo>
                    <a:lnTo>
                      <a:pt x="2266" y="2038"/>
                    </a:lnTo>
                    <a:lnTo>
                      <a:pt x="1996" y="2246"/>
                    </a:lnTo>
                    <a:lnTo>
                      <a:pt x="1705" y="2454"/>
                    </a:lnTo>
                    <a:lnTo>
                      <a:pt x="1393" y="2621"/>
                    </a:lnTo>
                    <a:lnTo>
                      <a:pt x="1393" y="2621"/>
                    </a:lnTo>
                    <a:lnTo>
                      <a:pt x="1268" y="2683"/>
                    </a:lnTo>
                    <a:lnTo>
                      <a:pt x="1123" y="2724"/>
                    </a:lnTo>
                    <a:lnTo>
                      <a:pt x="998" y="2766"/>
                    </a:lnTo>
                    <a:lnTo>
                      <a:pt x="853" y="27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670275" y="3961575"/>
                <a:ext cx="941425" cy="1400950"/>
              </a:xfrm>
              <a:custGeom>
                <a:avLst/>
                <a:gdLst/>
                <a:ahLst/>
                <a:cxnLst/>
                <a:rect l="l" t="t" r="r" b="b"/>
                <a:pathLst>
                  <a:path w="37657" h="56038" fill="none" extrusionOk="0">
                    <a:moveTo>
                      <a:pt x="18985" y="1"/>
                    </a:moveTo>
                    <a:lnTo>
                      <a:pt x="18985" y="1"/>
                    </a:lnTo>
                    <a:lnTo>
                      <a:pt x="18486" y="1"/>
                    </a:lnTo>
                    <a:lnTo>
                      <a:pt x="17966" y="22"/>
                    </a:lnTo>
                    <a:lnTo>
                      <a:pt x="17446" y="63"/>
                    </a:lnTo>
                    <a:lnTo>
                      <a:pt x="16947" y="105"/>
                    </a:lnTo>
                    <a:lnTo>
                      <a:pt x="16427" y="167"/>
                    </a:lnTo>
                    <a:lnTo>
                      <a:pt x="15928" y="250"/>
                    </a:lnTo>
                    <a:lnTo>
                      <a:pt x="15408" y="334"/>
                    </a:lnTo>
                    <a:lnTo>
                      <a:pt x="14909" y="438"/>
                    </a:lnTo>
                    <a:lnTo>
                      <a:pt x="14389" y="562"/>
                    </a:lnTo>
                    <a:lnTo>
                      <a:pt x="13890" y="687"/>
                    </a:lnTo>
                    <a:lnTo>
                      <a:pt x="13371" y="833"/>
                    </a:lnTo>
                    <a:lnTo>
                      <a:pt x="12872" y="978"/>
                    </a:lnTo>
                    <a:lnTo>
                      <a:pt x="12352" y="1165"/>
                    </a:lnTo>
                    <a:lnTo>
                      <a:pt x="11853" y="1332"/>
                    </a:lnTo>
                    <a:lnTo>
                      <a:pt x="11354" y="1540"/>
                    </a:lnTo>
                    <a:lnTo>
                      <a:pt x="10834" y="1748"/>
                    </a:lnTo>
                    <a:lnTo>
                      <a:pt x="10834" y="1748"/>
                    </a:lnTo>
                    <a:lnTo>
                      <a:pt x="10376" y="1955"/>
                    </a:lnTo>
                    <a:lnTo>
                      <a:pt x="9940" y="2163"/>
                    </a:lnTo>
                    <a:lnTo>
                      <a:pt x="9503" y="2413"/>
                    </a:lnTo>
                    <a:lnTo>
                      <a:pt x="9087" y="2642"/>
                    </a:lnTo>
                    <a:lnTo>
                      <a:pt x="8671" y="2912"/>
                    </a:lnTo>
                    <a:lnTo>
                      <a:pt x="8256" y="3182"/>
                    </a:lnTo>
                    <a:lnTo>
                      <a:pt x="7861" y="3453"/>
                    </a:lnTo>
                    <a:lnTo>
                      <a:pt x="7465" y="3744"/>
                    </a:lnTo>
                    <a:lnTo>
                      <a:pt x="7070" y="4056"/>
                    </a:lnTo>
                    <a:lnTo>
                      <a:pt x="6696" y="4367"/>
                    </a:lnTo>
                    <a:lnTo>
                      <a:pt x="5968" y="5012"/>
                    </a:lnTo>
                    <a:lnTo>
                      <a:pt x="5261" y="5698"/>
                    </a:lnTo>
                    <a:lnTo>
                      <a:pt x="4575" y="6426"/>
                    </a:lnTo>
                    <a:lnTo>
                      <a:pt x="4575" y="6426"/>
                    </a:lnTo>
                    <a:lnTo>
                      <a:pt x="4222" y="6821"/>
                    </a:lnTo>
                    <a:lnTo>
                      <a:pt x="3868" y="7216"/>
                    </a:lnTo>
                    <a:lnTo>
                      <a:pt x="3536" y="7632"/>
                    </a:lnTo>
                    <a:lnTo>
                      <a:pt x="3224" y="8048"/>
                    </a:lnTo>
                    <a:lnTo>
                      <a:pt x="2912" y="8484"/>
                    </a:lnTo>
                    <a:lnTo>
                      <a:pt x="2621" y="8900"/>
                    </a:lnTo>
                    <a:lnTo>
                      <a:pt x="2350" y="9358"/>
                    </a:lnTo>
                    <a:lnTo>
                      <a:pt x="2101" y="9794"/>
                    </a:lnTo>
                    <a:lnTo>
                      <a:pt x="1851" y="10252"/>
                    </a:lnTo>
                    <a:lnTo>
                      <a:pt x="1623" y="10730"/>
                    </a:lnTo>
                    <a:lnTo>
                      <a:pt x="1394" y="11208"/>
                    </a:lnTo>
                    <a:lnTo>
                      <a:pt x="1186" y="11687"/>
                    </a:lnTo>
                    <a:lnTo>
                      <a:pt x="999" y="12165"/>
                    </a:lnTo>
                    <a:lnTo>
                      <a:pt x="833" y="12664"/>
                    </a:lnTo>
                    <a:lnTo>
                      <a:pt x="687" y="13184"/>
                    </a:lnTo>
                    <a:lnTo>
                      <a:pt x="541" y="13683"/>
                    </a:lnTo>
                    <a:lnTo>
                      <a:pt x="541" y="13683"/>
                    </a:lnTo>
                    <a:lnTo>
                      <a:pt x="417" y="14244"/>
                    </a:lnTo>
                    <a:lnTo>
                      <a:pt x="313" y="14785"/>
                    </a:lnTo>
                    <a:lnTo>
                      <a:pt x="209" y="15325"/>
                    </a:lnTo>
                    <a:lnTo>
                      <a:pt x="126" y="15866"/>
                    </a:lnTo>
                    <a:lnTo>
                      <a:pt x="84" y="16406"/>
                    </a:lnTo>
                    <a:lnTo>
                      <a:pt x="42" y="16947"/>
                    </a:lnTo>
                    <a:lnTo>
                      <a:pt x="1" y="17488"/>
                    </a:lnTo>
                    <a:lnTo>
                      <a:pt x="1" y="18028"/>
                    </a:lnTo>
                    <a:lnTo>
                      <a:pt x="1" y="18028"/>
                    </a:lnTo>
                    <a:lnTo>
                      <a:pt x="22" y="18798"/>
                    </a:lnTo>
                    <a:lnTo>
                      <a:pt x="63" y="19546"/>
                    </a:lnTo>
                    <a:lnTo>
                      <a:pt x="146" y="20295"/>
                    </a:lnTo>
                    <a:lnTo>
                      <a:pt x="250" y="21064"/>
                    </a:lnTo>
                    <a:lnTo>
                      <a:pt x="396" y="21813"/>
                    </a:lnTo>
                    <a:lnTo>
                      <a:pt x="583" y="22561"/>
                    </a:lnTo>
                    <a:lnTo>
                      <a:pt x="770" y="23310"/>
                    </a:lnTo>
                    <a:lnTo>
                      <a:pt x="1020" y="24058"/>
                    </a:lnTo>
                    <a:lnTo>
                      <a:pt x="1020" y="24058"/>
                    </a:lnTo>
                    <a:lnTo>
                      <a:pt x="1186" y="24599"/>
                    </a:lnTo>
                    <a:lnTo>
                      <a:pt x="1394" y="25119"/>
                    </a:lnTo>
                    <a:lnTo>
                      <a:pt x="1602" y="25659"/>
                    </a:lnTo>
                    <a:lnTo>
                      <a:pt x="1831" y="26158"/>
                    </a:lnTo>
                    <a:lnTo>
                      <a:pt x="2059" y="26678"/>
                    </a:lnTo>
                    <a:lnTo>
                      <a:pt x="2309" y="27177"/>
                    </a:lnTo>
                    <a:lnTo>
                      <a:pt x="2558" y="27676"/>
                    </a:lnTo>
                    <a:lnTo>
                      <a:pt x="2849" y="28154"/>
                    </a:lnTo>
                    <a:lnTo>
                      <a:pt x="3120" y="28633"/>
                    </a:lnTo>
                    <a:lnTo>
                      <a:pt x="3432" y="29111"/>
                    </a:lnTo>
                    <a:lnTo>
                      <a:pt x="3744" y="29568"/>
                    </a:lnTo>
                    <a:lnTo>
                      <a:pt x="4076" y="30026"/>
                    </a:lnTo>
                    <a:lnTo>
                      <a:pt x="4430" y="30462"/>
                    </a:lnTo>
                    <a:lnTo>
                      <a:pt x="4783" y="30899"/>
                    </a:lnTo>
                    <a:lnTo>
                      <a:pt x="5157" y="31315"/>
                    </a:lnTo>
                    <a:lnTo>
                      <a:pt x="5553" y="31731"/>
                    </a:lnTo>
                    <a:lnTo>
                      <a:pt x="5553" y="31731"/>
                    </a:lnTo>
                    <a:lnTo>
                      <a:pt x="5948" y="32126"/>
                    </a:lnTo>
                    <a:lnTo>
                      <a:pt x="6384" y="32500"/>
                    </a:lnTo>
                    <a:lnTo>
                      <a:pt x="6800" y="32854"/>
                    </a:lnTo>
                    <a:lnTo>
                      <a:pt x="7258" y="33186"/>
                    </a:lnTo>
                    <a:lnTo>
                      <a:pt x="7715" y="33519"/>
                    </a:lnTo>
                    <a:lnTo>
                      <a:pt x="8172" y="33810"/>
                    </a:lnTo>
                    <a:lnTo>
                      <a:pt x="8651" y="34080"/>
                    </a:lnTo>
                    <a:lnTo>
                      <a:pt x="9150" y="34330"/>
                    </a:lnTo>
                    <a:lnTo>
                      <a:pt x="9649" y="34559"/>
                    </a:lnTo>
                    <a:lnTo>
                      <a:pt x="10148" y="34767"/>
                    </a:lnTo>
                    <a:lnTo>
                      <a:pt x="10668" y="34974"/>
                    </a:lnTo>
                    <a:lnTo>
                      <a:pt x="11187" y="35141"/>
                    </a:lnTo>
                    <a:lnTo>
                      <a:pt x="11728" y="35307"/>
                    </a:lnTo>
                    <a:lnTo>
                      <a:pt x="12269" y="35453"/>
                    </a:lnTo>
                    <a:lnTo>
                      <a:pt x="12830" y="35577"/>
                    </a:lnTo>
                    <a:lnTo>
                      <a:pt x="13391" y="35681"/>
                    </a:lnTo>
                    <a:lnTo>
                      <a:pt x="13391" y="35681"/>
                    </a:lnTo>
                    <a:lnTo>
                      <a:pt x="13932" y="35765"/>
                    </a:lnTo>
                    <a:lnTo>
                      <a:pt x="14452" y="35848"/>
                    </a:lnTo>
                    <a:lnTo>
                      <a:pt x="14992" y="35889"/>
                    </a:lnTo>
                    <a:lnTo>
                      <a:pt x="15512" y="35910"/>
                    </a:lnTo>
                    <a:lnTo>
                      <a:pt x="15512" y="35910"/>
                    </a:lnTo>
                    <a:lnTo>
                      <a:pt x="16053" y="35889"/>
                    </a:lnTo>
                    <a:lnTo>
                      <a:pt x="16593" y="35827"/>
                    </a:lnTo>
                    <a:lnTo>
                      <a:pt x="17134" y="35723"/>
                    </a:lnTo>
                    <a:lnTo>
                      <a:pt x="17404" y="35640"/>
                    </a:lnTo>
                    <a:lnTo>
                      <a:pt x="17675" y="35557"/>
                    </a:lnTo>
                    <a:lnTo>
                      <a:pt x="17675" y="35557"/>
                    </a:lnTo>
                    <a:lnTo>
                      <a:pt x="18361" y="35328"/>
                    </a:lnTo>
                    <a:lnTo>
                      <a:pt x="19047" y="35078"/>
                    </a:lnTo>
                    <a:lnTo>
                      <a:pt x="19692" y="34808"/>
                    </a:lnTo>
                    <a:lnTo>
                      <a:pt x="20336" y="34496"/>
                    </a:lnTo>
                    <a:lnTo>
                      <a:pt x="20648" y="34330"/>
                    </a:lnTo>
                    <a:lnTo>
                      <a:pt x="20960" y="34143"/>
                    </a:lnTo>
                    <a:lnTo>
                      <a:pt x="21272" y="33956"/>
                    </a:lnTo>
                    <a:lnTo>
                      <a:pt x="21563" y="33748"/>
                    </a:lnTo>
                    <a:lnTo>
                      <a:pt x="21854" y="33540"/>
                    </a:lnTo>
                    <a:lnTo>
                      <a:pt x="22124" y="33311"/>
                    </a:lnTo>
                    <a:lnTo>
                      <a:pt x="22395" y="33062"/>
                    </a:lnTo>
                    <a:lnTo>
                      <a:pt x="22644" y="32791"/>
                    </a:lnTo>
                    <a:lnTo>
                      <a:pt x="22644" y="32791"/>
                    </a:lnTo>
                    <a:lnTo>
                      <a:pt x="22790" y="32666"/>
                    </a:lnTo>
                    <a:lnTo>
                      <a:pt x="22914" y="32521"/>
                    </a:lnTo>
                    <a:lnTo>
                      <a:pt x="22977" y="32459"/>
                    </a:lnTo>
                    <a:lnTo>
                      <a:pt x="23060" y="32417"/>
                    </a:lnTo>
                    <a:lnTo>
                      <a:pt x="23143" y="32396"/>
                    </a:lnTo>
                    <a:lnTo>
                      <a:pt x="23226" y="32375"/>
                    </a:lnTo>
                    <a:lnTo>
                      <a:pt x="23226" y="32375"/>
                    </a:lnTo>
                    <a:lnTo>
                      <a:pt x="23372" y="32396"/>
                    </a:lnTo>
                    <a:lnTo>
                      <a:pt x="23372" y="32396"/>
                    </a:lnTo>
                    <a:lnTo>
                      <a:pt x="23476" y="32438"/>
                    </a:lnTo>
                    <a:lnTo>
                      <a:pt x="23559" y="32500"/>
                    </a:lnTo>
                    <a:lnTo>
                      <a:pt x="23642" y="32583"/>
                    </a:lnTo>
                    <a:lnTo>
                      <a:pt x="23684" y="32687"/>
                    </a:lnTo>
                    <a:lnTo>
                      <a:pt x="23725" y="32770"/>
                    </a:lnTo>
                    <a:lnTo>
                      <a:pt x="23767" y="32874"/>
                    </a:lnTo>
                    <a:lnTo>
                      <a:pt x="23809" y="33103"/>
                    </a:lnTo>
                    <a:lnTo>
                      <a:pt x="23809" y="33103"/>
                    </a:lnTo>
                    <a:lnTo>
                      <a:pt x="23871" y="33519"/>
                    </a:lnTo>
                    <a:lnTo>
                      <a:pt x="23913" y="33956"/>
                    </a:lnTo>
                    <a:lnTo>
                      <a:pt x="23933" y="34392"/>
                    </a:lnTo>
                    <a:lnTo>
                      <a:pt x="23954" y="34808"/>
                    </a:lnTo>
                    <a:lnTo>
                      <a:pt x="23954" y="34808"/>
                    </a:lnTo>
                    <a:lnTo>
                      <a:pt x="23933" y="35453"/>
                    </a:lnTo>
                    <a:lnTo>
                      <a:pt x="23871" y="36097"/>
                    </a:lnTo>
                    <a:lnTo>
                      <a:pt x="23767" y="36721"/>
                    </a:lnTo>
                    <a:lnTo>
                      <a:pt x="23621" y="37324"/>
                    </a:lnTo>
                    <a:lnTo>
                      <a:pt x="23434" y="37927"/>
                    </a:lnTo>
                    <a:lnTo>
                      <a:pt x="23206" y="38530"/>
                    </a:lnTo>
                    <a:lnTo>
                      <a:pt x="22935" y="39091"/>
                    </a:lnTo>
                    <a:lnTo>
                      <a:pt x="22623" y="39653"/>
                    </a:lnTo>
                    <a:lnTo>
                      <a:pt x="22270" y="40173"/>
                    </a:lnTo>
                    <a:lnTo>
                      <a:pt x="21875" y="40692"/>
                    </a:lnTo>
                    <a:lnTo>
                      <a:pt x="21646" y="40942"/>
                    </a:lnTo>
                    <a:lnTo>
                      <a:pt x="21417" y="41171"/>
                    </a:lnTo>
                    <a:lnTo>
                      <a:pt x="21189" y="41399"/>
                    </a:lnTo>
                    <a:lnTo>
                      <a:pt x="20939" y="41628"/>
                    </a:lnTo>
                    <a:lnTo>
                      <a:pt x="20669" y="41857"/>
                    </a:lnTo>
                    <a:lnTo>
                      <a:pt x="20399" y="42065"/>
                    </a:lnTo>
                    <a:lnTo>
                      <a:pt x="20128" y="42252"/>
                    </a:lnTo>
                    <a:lnTo>
                      <a:pt x="19837" y="42460"/>
                    </a:lnTo>
                    <a:lnTo>
                      <a:pt x="19525" y="42647"/>
                    </a:lnTo>
                    <a:lnTo>
                      <a:pt x="19213" y="42813"/>
                    </a:lnTo>
                    <a:lnTo>
                      <a:pt x="18881" y="43000"/>
                    </a:lnTo>
                    <a:lnTo>
                      <a:pt x="18548" y="43146"/>
                    </a:lnTo>
                    <a:lnTo>
                      <a:pt x="18548" y="43146"/>
                    </a:lnTo>
                    <a:lnTo>
                      <a:pt x="18132" y="43333"/>
                    </a:lnTo>
                    <a:lnTo>
                      <a:pt x="17737" y="43479"/>
                    </a:lnTo>
                    <a:lnTo>
                      <a:pt x="17321" y="43624"/>
                    </a:lnTo>
                    <a:lnTo>
                      <a:pt x="16905" y="43749"/>
                    </a:lnTo>
                    <a:lnTo>
                      <a:pt x="16510" y="43874"/>
                    </a:lnTo>
                    <a:lnTo>
                      <a:pt x="16094" y="43978"/>
                    </a:lnTo>
                    <a:lnTo>
                      <a:pt x="15263" y="44144"/>
                    </a:lnTo>
                    <a:lnTo>
                      <a:pt x="14431" y="44269"/>
                    </a:lnTo>
                    <a:lnTo>
                      <a:pt x="13599" y="44352"/>
                    </a:lnTo>
                    <a:lnTo>
                      <a:pt x="12768" y="44394"/>
                    </a:lnTo>
                    <a:lnTo>
                      <a:pt x="11936" y="44414"/>
                    </a:lnTo>
                    <a:lnTo>
                      <a:pt x="11936" y="44414"/>
                    </a:lnTo>
                    <a:lnTo>
                      <a:pt x="11042" y="44394"/>
                    </a:lnTo>
                    <a:lnTo>
                      <a:pt x="10127" y="44352"/>
                    </a:lnTo>
                    <a:lnTo>
                      <a:pt x="9233" y="44290"/>
                    </a:lnTo>
                    <a:lnTo>
                      <a:pt x="8318" y="44227"/>
                    </a:lnTo>
                    <a:lnTo>
                      <a:pt x="8318" y="44227"/>
                    </a:lnTo>
                    <a:lnTo>
                      <a:pt x="7881" y="44186"/>
                    </a:lnTo>
                    <a:lnTo>
                      <a:pt x="7465" y="44103"/>
                    </a:lnTo>
                    <a:lnTo>
                      <a:pt x="7050" y="44019"/>
                    </a:lnTo>
                    <a:lnTo>
                      <a:pt x="6613" y="43915"/>
                    </a:lnTo>
                    <a:lnTo>
                      <a:pt x="5781" y="43707"/>
                    </a:lnTo>
                    <a:lnTo>
                      <a:pt x="4950" y="43500"/>
                    </a:lnTo>
                    <a:lnTo>
                      <a:pt x="4950" y="43500"/>
                    </a:lnTo>
                    <a:lnTo>
                      <a:pt x="4638" y="43437"/>
                    </a:lnTo>
                    <a:lnTo>
                      <a:pt x="4326" y="43416"/>
                    </a:lnTo>
                    <a:lnTo>
                      <a:pt x="4326" y="43416"/>
                    </a:lnTo>
                    <a:lnTo>
                      <a:pt x="4076" y="43437"/>
                    </a:lnTo>
                    <a:lnTo>
                      <a:pt x="3951" y="43458"/>
                    </a:lnTo>
                    <a:lnTo>
                      <a:pt x="3848" y="43500"/>
                    </a:lnTo>
                    <a:lnTo>
                      <a:pt x="3744" y="43562"/>
                    </a:lnTo>
                    <a:lnTo>
                      <a:pt x="3619" y="43624"/>
                    </a:lnTo>
                    <a:lnTo>
                      <a:pt x="3515" y="43707"/>
                    </a:lnTo>
                    <a:lnTo>
                      <a:pt x="3432" y="43811"/>
                    </a:lnTo>
                    <a:lnTo>
                      <a:pt x="3432" y="43811"/>
                    </a:lnTo>
                    <a:lnTo>
                      <a:pt x="3099" y="44206"/>
                    </a:lnTo>
                    <a:lnTo>
                      <a:pt x="2808" y="44602"/>
                    </a:lnTo>
                    <a:lnTo>
                      <a:pt x="2517" y="44997"/>
                    </a:lnTo>
                    <a:lnTo>
                      <a:pt x="2267" y="45412"/>
                    </a:lnTo>
                    <a:lnTo>
                      <a:pt x="2018" y="45828"/>
                    </a:lnTo>
                    <a:lnTo>
                      <a:pt x="1768" y="46244"/>
                    </a:lnTo>
                    <a:lnTo>
                      <a:pt x="1560" y="46681"/>
                    </a:lnTo>
                    <a:lnTo>
                      <a:pt x="1352" y="47117"/>
                    </a:lnTo>
                    <a:lnTo>
                      <a:pt x="1165" y="47554"/>
                    </a:lnTo>
                    <a:lnTo>
                      <a:pt x="999" y="48012"/>
                    </a:lnTo>
                    <a:lnTo>
                      <a:pt x="853" y="48469"/>
                    </a:lnTo>
                    <a:lnTo>
                      <a:pt x="729" y="48926"/>
                    </a:lnTo>
                    <a:lnTo>
                      <a:pt x="604" y="49405"/>
                    </a:lnTo>
                    <a:lnTo>
                      <a:pt x="500" y="49883"/>
                    </a:lnTo>
                    <a:lnTo>
                      <a:pt x="437" y="50361"/>
                    </a:lnTo>
                    <a:lnTo>
                      <a:pt x="375" y="50860"/>
                    </a:lnTo>
                    <a:lnTo>
                      <a:pt x="375" y="50860"/>
                    </a:lnTo>
                    <a:lnTo>
                      <a:pt x="354" y="51172"/>
                    </a:lnTo>
                    <a:lnTo>
                      <a:pt x="354" y="51172"/>
                    </a:lnTo>
                    <a:lnTo>
                      <a:pt x="375" y="51484"/>
                    </a:lnTo>
                    <a:lnTo>
                      <a:pt x="417" y="51775"/>
                    </a:lnTo>
                    <a:lnTo>
                      <a:pt x="500" y="52045"/>
                    </a:lnTo>
                    <a:lnTo>
                      <a:pt x="604" y="52316"/>
                    </a:lnTo>
                    <a:lnTo>
                      <a:pt x="749" y="52565"/>
                    </a:lnTo>
                    <a:lnTo>
                      <a:pt x="916" y="52815"/>
                    </a:lnTo>
                    <a:lnTo>
                      <a:pt x="1124" y="53043"/>
                    </a:lnTo>
                    <a:lnTo>
                      <a:pt x="1352" y="53251"/>
                    </a:lnTo>
                    <a:lnTo>
                      <a:pt x="1352" y="53251"/>
                    </a:lnTo>
                    <a:lnTo>
                      <a:pt x="1727" y="53563"/>
                    </a:lnTo>
                    <a:lnTo>
                      <a:pt x="2122" y="53834"/>
                    </a:lnTo>
                    <a:lnTo>
                      <a:pt x="2517" y="54062"/>
                    </a:lnTo>
                    <a:lnTo>
                      <a:pt x="2933" y="54270"/>
                    </a:lnTo>
                    <a:lnTo>
                      <a:pt x="3369" y="54437"/>
                    </a:lnTo>
                    <a:lnTo>
                      <a:pt x="3806" y="54603"/>
                    </a:lnTo>
                    <a:lnTo>
                      <a:pt x="4700" y="54894"/>
                    </a:lnTo>
                    <a:lnTo>
                      <a:pt x="4700" y="54894"/>
                    </a:lnTo>
                    <a:lnTo>
                      <a:pt x="5636" y="55164"/>
                    </a:lnTo>
                    <a:lnTo>
                      <a:pt x="6592" y="55393"/>
                    </a:lnTo>
                    <a:lnTo>
                      <a:pt x="7528" y="55580"/>
                    </a:lnTo>
                    <a:lnTo>
                      <a:pt x="8484" y="55746"/>
                    </a:lnTo>
                    <a:lnTo>
                      <a:pt x="9441" y="55871"/>
                    </a:lnTo>
                    <a:lnTo>
                      <a:pt x="10397" y="55954"/>
                    </a:lnTo>
                    <a:lnTo>
                      <a:pt x="11354" y="56017"/>
                    </a:lnTo>
                    <a:lnTo>
                      <a:pt x="12310" y="56038"/>
                    </a:lnTo>
                    <a:lnTo>
                      <a:pt x="12310" y="56038"/>
                    </a:lnTo>
                    <a:lnTo>
                      <a:pt x="12913" y="56017"/>
                    </a:lnTo>
                    <a:lnTo>
                      <a:pt x="13495" y="55996"/>
                    </a:lnTo>
                    <a:lnTo>
                      <a:pt x="14098" y="55975"/>
                    </a:lnTo>
                    <a:lnTo>
                      <a:pt x="14701" y="55934"/>
                    </a:lnTo>
                    <a:lnTo>
                      <a:pt x="14701" y="55934"/>
                    </a:lnTo>
                    <a:lnTo>
                      <a:pt x="15429" y="55850"/>
                    </a:lnTo>
                    <a:lnTo>
                      <a:pt x="16178" y="55746"/>
                    </a:lnTo>
                    <a:lnTo>
                      <a:pt x="16905" y="55643"/>
                    </a:lnTo>
                    <a:lnTo>
                      <a:pt x="17633" y="55497"/>
                    </a:lnTo>
                    <a:lnTo>
                      <a:pt x="18340" y="55331"/>
                    </a:lnTo>
                    <a:lnTo>
                      <a:pt x="19047" y="55143"/>
                    </a:lnTo>
                    <a:lnTo>
                      <a:pt x="19733" y="54936"/>
                    </a:lnTo>
                    <a:lnTo>
                      <a:pt x="20440" y="54707"/>
                    </a:lnTo>
                    <a:lnTo>
                      <a:pt x="21106" y="54457"/>
                    </a:lnTo>
                    <a:lnTo>
                      <a:pt x="21792" y="54187"/>
                    </a:lnTo>
                    <a:lnTo>
                      <a:pt x="22457" y="53896"/>
                    </a:lnTo>
                    <a:lnTo>
                      <a:pt x="23102" y="53563"/>
                    </a:lnTo>
                    <a:lnTo>
                      <a:pt x="23746" y="53231"/>
                    </a:lnTo>
                    <a:lnTo>
                      <a:pt x="24391" y="52856"/>
                    </a:lnTo>
                    <a:lnTo>
                      <a:pt x="25015" y="52461"/>
                    </a:lnTo>
                    <a:lnTo>
                      <a:pt x="25638" y="52045"/>
                    </a:lnTo>
                    <a:lnTo>
                      <a:pt x="25638" y="52045"/>
                    </a:lnTo>
                    <a:lnTo>
                      <a:pt x="26262" y="51609"/>
                    </a:lnTo>
                    <a:lnTo>
                      <a:pt x="26865" y="51130"/>
                    </a:lnTo>
                    <a:lnTo>
                      <a:pt x="27447" y="50631"/>
                    </a:lnTo>
                    <a:lnTo>
                      <a:pt x="27988" y="50132"/>
                    </a:lnTo>
                    <a:lnTo>
                      <a:pt x="28529" y="49592"/>
                    </a:lnTo>
                    <a:lnTo>
                      <a:pt x="29028" y="49051"/>
                    </a:lnTo>
                    <a:lnTo>
                      <a:pt x="29527" y="48490"/>
                    </a:lnTo>
                    <a:lnTo>
                      <a:pt x="30005" y="47928"/>
                    </a:lnTo>
                    <a:lnTo>
                      <a:pt x="30462" y="47325"/>
                    </a:lnTo>
                    <a:lnTo>
                      <a:pt x="30899" y="46722"/>
                    </a:lnTo>
                    <a:lnTo>
                      <a:pt x="31315" y="46099"/>
                    </a:lnTo>
                    <a:lnTo>
                      <a:pt x="31710" y="45475"/>
                    </a:lnTo>
                    <a:lnTo>
                      <a:pt x="32105" y="44830"/>
                    </a:lnTo>
                    <a:lnTo>
                      <a:pt x="32479" y="44165"/>
                    </a:lnTo>
                    <a:lnTo>
                      <a:pt x="32833" y="43500"/>
                    </a:lnTo>
                    <a:lnTo>
                      <a:pt x="33186" y="42834"/>
                    </a:lnTo>
                    <a:lnTo>
                      <a:pt x="33186" y="42834"/>
                    </a:lnTo>
                    <a:lnTo>
                      <a:pt x="33498" y="42210"/>
                    </a:lnTo>
                    <a:lnTo>
                      <a:pt x="33789" y="41566"/>
                    </a:lnTo>
                    <a:lnTo>
                      <a:pt x="34080" y="40942"/>
                    </a:lnTo>
                    <a:lnTo>
                      <a:pt x="34351" y="40297"/>
                    </a:lnTo>
                    <a:lnTo>
                      <a:pt x="34850" y="39008"/>
                    </a:lnTo>
                    <a:lnTo>
                      <a:pt x="35307" y="37698"/>
                    </a:lnTo>
                    <a:lnTo>
                      <a:pt x="35723" y="36388"/>
                    </a:lnTo>
                    <a:lnTo>
                      <a:pt x="36118" y="35058"/>
                    </a:lnTo>
                    <a:lnTo>
                      <a:pt x="36451" y="33706"/>
                    </a:lnTo>
                    <a:lnTo>
                      <a:pt x="36762" y="32355"/>
                    </a:lnTo>
                    <a:lnTo>
                      <a:pt x="36762" y="32355"/>
                    </a:lnTo>
                    <a:lnTo>
                      <a:pt x="37012" y="31169"/>
                    </a:lnTo>
                    <a:lnTo>
                      <a:pt x="37199" y="29963"/>
                    </a:lnTo>
                    <a:lnTo>
                      <a:pt x="37365" y="28757"/>
                    </a:lnTo>
                    <a:lnTo>
                      <a:pt x="37469" y="27551"/>
                    </a:lnTo>
                    <a:lnTo>
                      <a:pt x="37573" y="26345"/>
                    </a:lnTo>
                    <a:lnTo>
                      <a:pt x="37615" y="25139"/>
                    </a:lnTo>
                    <a:lnTo>
                      <a:pt x="37657" y="23933"/>
                    </a:lnTo>
                    <a:lnTo>
                      <a:pt x="37657" y="22707"/>
                    </a:lnTo>
                    <a:lnTo>
                      <a:pt x="37657" y="22707"/>
                    </a:lnTo>
                    <a:lnTo>
                      <a:pt x="37657" y="22145"/>
                    </a:lnTo>
                    <a:lnTo>
                      <a:pt x="37657" y="22145"/>
                    </a:lnTo>
                    <a:lnTo>
                      <a:pt x="37636" y="20981"/>
                    </a:lnTo>
                    <a:lnTo>
                      <a:pt x="37573" y="19837"/>
                    </a:lnTo>
                    <a:lnTo>
                      <a:pt x="37469" y="18694"/>
                    </a:lnTo>
                    <a:lnTo>
                      <a:pt x="37324" y="17550"/>
                    </a:lnTo>
                    <a:lnTo>
                      <a:pt x="37137" y="16406"/>
                    </a:lnTo>
                    <a:lnTo>
                      <a:pt x="36887" y="15284"/>
                    </a:lnTo>
                    <a:lnTo>
                      <a:pt x="36617" y="14161"/>
                    </a:lnTo>
                    <a:lnTo>
                      <a:pt x="36305" y="13059"/>
                    </a:lnTo>
                    <a:lnTo>
                      <a:pt x="36305" y="13059"/>
                    </a:lnTo>
                    <a:lnTo>
                      <a:pt x="36035" y="12186"/>
                    </a:lnTo>
                    <a:lnTo>
                      <a:pt x="35744" y="11354"/>
                    </a:lnTo>
                    <a:lnTo>
                      <a:pt x="35432" y="10501"/>
                    </a:lnTo>
                    <a:lnTo>
                      <a:pt x="35078" y="9690"/>
                    </a:lnTo>
                    <a:lnTo>
                      <a:pt x="34704" y="8879"/>
                    </a:lnTo>
                    <a:lnTo>
                      <a:pt x="34496" y="8484"/>
                    </a:lnTo>
                    <a:lnTo>
                      <a:pt x="34288" y="8110"/>
                    </a:lnTo>
                    <a:lnTo>
                      <a:pt x="34039" y="7715"/>
                    </a:lnTo>
                    <a:lnTo>
                      <a:pt x="33810" y="7341"/>
                    </a:lnTo>
                    <a:lnTo>
                      <a:pt x="33540" y="6967"/>
                    </a:lnTo>
                    <a:lnTo>
                      <a:pt x="33269" y="6592"/>
                    </a:lnTo>
                    <a:lnTo>
                      <a:pt x="33269" y="6592"/>
                    </a:lnTo>
                    <a:lnTo>
                      <a:pt x="32916" y="6135"/>
                    </a:lnTo>
                    <a:lnTo>
                      <a:pt x="32521" y="5698"/>
                    </a:lnTo>
                    <a:lnTo>
                      <a:pt x="32126" y="5282"/>
                    </a:lnTo>
                    <a:lnTo>
                      <a:pt x="31731" y="4866"/>
                    </a:lnTo>
                    <a:lnTo>
                      <a:pt x="31294" y="4471"/>
                    </a:lnTo>
                    <a:lnTo>
                      <a:pt x="30878" y="4097"/>
                    </a:lnTo>
                    <a:lnTo>
                      <a:pt x="30421" y="3744"/>
                    </a:lnTo>
                    <a:lnTo>
                      <a:pt x="29963" y="3390"/>
                    </a:lnTo>
                    <a:lnTo>
                      <a:pt x="29506" y="3078"/>
                    </a:lnTo>
                    <a:lnTo>
                      <a:pt x="29028" y="2766"/>
                    </a:lnTo>
                    <a:lnTo>
                      <a:pt x="28529" y="2475"/>
                    </a:lnTo>
                    <a:lnTo>
                      <a:pt x="28030" y="2205"/>
                    </a:lnTo>
                    <a:lnTo>
                      <a:pt x="27510" y="1935"/>
                    </a:lnTo>
                    <a:lnTo>
                      <a:pt x="26990" y="1706"/>
                    </a:lnTo>
                    <a:lnTo>
                      <a:pt x="26449" y="1477"/>
                    </a:lnTo>
                    <a:lnTo>
                      <a:pt x="25909" y="1269"/>
                    </a:lnTo>
                    <a:lnTo>
                      <a:pt x="25909" y="1269"/>
                    </a:lnTo>
                    <a:lnTo>
                      <a:pt x="25035" y="957"/>
                    </a:lnTo>
                    <a:lnTo>
                      <a:pt x="24162" y="708"/>
                    </a:lnTo>
                    <a:lnTo>
                      <a:pt x="23310" y="479"/>
                    </a:lnTo>
                    <a:lnTo>
                      <a:pt x="22436" y="313"/>
                    </a:lnTo>
                    <a:lnTo>
                      <a:pt x="21584" y="167"/>
                    </a:lnTo>
                    <a:lnTo>
                      <a:pt x="20710" y="63"/>
                    </a:lnTo>
                    <a:lnTo>
                      <a:pt x="19858" y="22"/>
                    </a:lnTo>
                    <a:lnTo>
                      <a:pt x="189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618825" y="3917925"/>
                <a:ext cx="1067200" cy="1535575"/>
              </a:xfrm>
              <a:custGeom>
                <a:avLst/>
                <a:gdLst/>
                <a:ahLst/>
                <a:cxnLst/>
                <a:rect l="l" t="t" r="r" b="b"/>
                <a:pathLst>
                  <a:path w="42688" h="61423" extrusionOk="0">
                    <a:moveTo>
                      <a:pt x="21043" y="1747"/>
                    </a:moveTo>
                    <a:lnTo>
                      <a:pt x="21916" y="1768"/>
                    </a:lnTo>
                    <a:lnTo>
                      <a:pt x="22768" y="1809"/>
                    </a:lnTo>
                    <a:lnTo>
                      <a:pt x="23642" y="1913"/>
                    </a:lnTo>
                    <a:lnTo>
                      <a:pt x="24494" y="2059"/>
                    </a:lnTo>
                    <a:lnTo>
                      <a:pt x="25368" y="2225"/>
                    </a:lnTo>
                    <a:lnTo>
                      <a:pt x="26220" y="2454"/>
                    </a:lnTo>
                    <a:lnTo>
                      <a:pt x="27093" y="2703"/>
                    </a:lnTo>
                    <a:lnTo>
                      <a:pt x="27967" y="3015"/>
                    </a:lnTo>
                    <a:lnTo>
                      <a:pt x="28507" y="3223"/>
                    </a:lnTo>
                    <a:lnTo>
                      <a:pt x="29048" y="3452"/>
                    </a:lnTo>
                    <a:lnTo>
                      <a:pt x="29568" y="3681"/>
                    </a:lnTo>
                    <a:lnTo>
                      <a:pt x="30088" y="3951"/>
                    </a:lnTo>
                    <a:lnTo>
                      <a:pt x="30587" y="4221"/>
                    </a:lnTo>
                    <a:lnTo>
                      <a:pt x="31086" y="4512"/>
                    </a:lnTo>
                    <a:lnTo>
                      <a:pt x="31564" y="4824"/>
                    </a:lnTo>
                    <a:lnTo>
                      <a:pt x="32021" y="5136"/>
                    </a:lnTo>
                    <a:lnTo>
                      <a:pt x="32479" y="5490"/>
                    </a:lnTo>
                    <a:lnTo>
                      <a:pt x="32936" y="5843"/>
                    </a:lnTo>
                    <a:lnTo>
                      <a:pt x="33352" y="6217"/>
                    </a:lnTo>
                    <a:lnTo>
                      <a:pt x="33789" y="6612"/>
                    </a:lnTo>
                    <a:lnTo>
                      <a:pt x="34184" y="7028"/>
                    </a:lnTo>
                    <a:lnTo>
                      <a:pt x="34579" y="7444"/>
                    </a:lnTo>
                    <a:lnTo>
                      <a:pt x="34974" y="7881"/>
                    </a:lnTo>
                    <a:lnTo>
                      <a:pt x="35327" y="8338"/>
                    </a:lnTo>
                    <a:lnTo>
                      <a:pt x="35598" y="8713"/>
                    </a:lnTo>
                    <a:lnTo>
                      <a:pt x="35868" y="9087"/>
                    </a:lnTo>
                    <a:lnTo>
                      <a:pt x="36097" y="9461"/>
                    </a:lnTo>
                    <a:lnTo>
                      <a:pt x="36346" y="9856"/>
                    </a:lnTo>
                    <a:lnTo>
                      <a:pt x="36554" y="10230"/>
                    </a:lnTo>
                    <a:lnTo>
                      <a:pt x="36762" y="10625"/>
                    </a:lnTo>
                    <a:lnTo>
                      <a:pt x="37136" y="11436"/>
                    </a:lnTo>
                    <a:lnTo>
                      <a:pt x="37490" y="12247"/>
                    </a:lnTo>
                    <a:lnTo>
                      <a:pt x="37802" y="13100"/>
                    </a:lnTo>
                    <a:lnTo>
                      <a:pt x="38093" y="13932"/>
                    </a:lnTo>
                    <a:lnTo>
                      <a:pt x="38363" y="14805"/>
                    </a:lnTo>
                    <a:lnTo>
                      <a:pt x="38675" y="15907"/>
                    </a:lnTo>
                    <a:lnTo>
                      <a:pt x="38945" y="17030"/>
                    </a:lnTo>
                    <a:lnTo>
                      <a:pt x="39195" y="18152"/>
                    </a:lnTo>
                    <a:lnTo>
                      <a:pt x="39382" y="19296"/>
                    </a:lnTo>
                    <a:lnTo>
                      <a:pt x="39527" y="20440"/>
                    </a:lnTo>
                    <a:lnTo>
                      <a:pt x="39631" y="21583"/>
                    </a:lnTo>
                    <a:lnTo>
                      <a:pt x="39694" y="22727"/>
                    </a:lnTo>
                    <a:lnTo>
                      <a:pt x="39715" y="23891"/>
                    </a:lnTo>
                    <a:lnTo>
                      <a:pt x="39715" y="24453"/>
                    </a:lnTo>
                    <a:lnTo>
                      <a:pt x="39715" y="25679"/>
                    </a:lnTo>
                    <a:lnTo>
                      <a:pt x="39673" y="26885"/>
                    </a:lnTo>
                    <a:lnTo>
                      <a:pt x="39631" y="28091"/>
                    </a:lnTo>
                    <a:lnTo>
                      <a:pt x="39527" y="29297"/>
                    </a:lnTo>
                    <a:lnTo>
                      <a:pt x="39423" y="30503"/>
                    </a:lnTo>
                    <a:lnTo>
                      <a:pt x="39257" y="31709"/>
                    </a:lnTo>
                    <a:lnTo>
                      <a:pt x="39070" y="32915"/>
                    </a:lnTo>
                    <a:lnTo>
                      <a:pt x="38820" y="34101"/>
                    </a:lnTo>
                    <a:lnTo>
                      <a:pt x="38509" y="35452"/>
                    </a:lnTo>
                    <a:lnTo>
                      <a:pt x="38176" y="36804"/>
                    </a:lnTo>
                    <a:lnTo>
                      <a:pt x="37781" y="38134"/>
                    </a:lnTo>
                    <a:lnTo>
                      <a:pt x="37365" y="39444"/>
                    </a:lnTo>
                    <a:lnTo>
                      <a:pt x="36908" y="40754"/>
                    </a:lnTo>
                    <a:lnTo>
                      <a:pt x="36409" y="42043"/>
                    </a:lnTo>
                    <a:lnTo>
                      <a:pt x="36138" y="42688"/>
                    </a:lnTo>
                    <a:lnTo>
                      <a:pt x="35847" y="43312"/>
                    </a:lnTo>
                    <a:lnTo>
                      <a:pt x="35556" y="43956"/>
                    </a:lnTo>
                    <a:lnTo>
                      <a:pt x="35244" y="44580"/>
                    </a:lnTo>
                    <a:lnTo>
                      <a:pt x="34891" y="45246"/>
                    </a:lnTo>
                    <a:lnTo>
                      <a:pt x="34537" y="45911"/>
                    </a:lnTo>
                    <a:lnTo>
                      <a:pt x="34163" y="46576"/>
                    </a:lnTo>
                    <a:lnTo>
                      <a:pt x="33768" y="47221"/>
                    </a:lnTo>
                    <a:lnTo>
                      <a:pt x="33373" y="47845"/>
                    </a:lnTo>
                    <a:lnTo>
                      <a:pt x="32957" y="48468"/>
                    </a:lnTo>
                    <a:lnTo>
                      <a:pt x="32520" y="49071"/>
                    </a:lnTo>
                    <a:lnTo>
                      <a:pt x="32063" y="49674"/>
                    </a:lnTo>
                    <a:lnTo>
                      <a:pt x="31585" y="50236"/>
                    </a:lnTo>
                    <a:lnTo>
                      <a:pt x="31086" y="50797"/>
                    </a:lnTo>
                    <a:lnTo>
                      <a:pt x="30587" y="51338"/>
                    </a:lnTo>
                    <a:lnTo>
                      <a:pt x="30046" y="51878"/>
                    </a:lnTo>
                    <a:lnTo>
                      <a:pt x="29505" y="52377"/>
                    </a:lnTo>
                    <a:lnTo>
                      <a:pt x="28923" y="52876"/>
                    </a:lnTo>
                    <a:lnTo>
                      <a:pt x="28320" y="53355"/>
                    </a:lnTo>
                    <a:lnTo>
                      <a:pt x="27696" y="53791"/>
                    </a:lnTo>
                    <a:lnTo>
                      <a:pt x="27073" y="54207"/>
                    </a:lnTo>
                    <a:lnTo>
                      <a:pt x="26449" y="54602"/>
                    </a:lnTo>
                    <a:lnTo>
                      <a:pt x="25804" y="54977"/>
                    </a:lnTo>
                    <a:lnTo>
                      <a:pt x="25160" y="55309"/>
                    </a:lnTo>
                    <a:lnTo>
                      <a:pt x="24515" y="55642"/>
                    </a:lnTo>
                    <a:lnTo>
                      <a:pt x="23850" y="55933"/>
                    </a:lnTo>
                    <a:lnTo>
                      <a:pt x="23164" y="56203"/>
                    </a:lnTo>
                    <a:lnTo>
                      <a:pt x="22498" y="56453"/>
                    </a:lnTo>
                    <a:lnTo>
                      <a:pt x="21791" y="56682"/>
                    </a:lnTo>
                    <a:lnTo>
                      <a:pt x="21105" y="56889"/>
                    </a:lnTo>
                    <a:lnTo>
                      <a:pt x="20398" y="57077"/>
                    </a:lnTo>
                    <a:lnTo>
                      <a:pt x="19691" y="57243"/>
                    </a:lnTo>
                    <a:lnTo>
                      <a:pt x="18963" y="57389"/>
                    </a:lnTo>
                    <a:lnTo>
                      <a:pt x="18236" y="57492"/>
                    </a:lnTo>
                    <a:lnTo>
                      <a:pt x="17487" y="57596"/>
                    </a:lnTo>
                    <a:lnTo>
                      <a:pt x="16759" y="57680"/>
                    </a:lnTo>
                    <a:lnTo>
                      <a:pt x="16156" y="57721"/>
                    </a:lnTo>
                    <a:lnTo>
                      <a:pt x="15553" y="57742"/>
                    </a:lnTo>
                    <a:lnTo>
                      <a:pt x="14971" y="57763"/>
                    </a:lnTo>
                    <a:lnTo>
                      <a:pt x="14368" y="57784"/>
                    </a:lnTo>
                    <a:lnTo>
                      <a:pt x="13412" y="57763"/>
                    </a:lnTo>
                    <a:lnTo>
                      <a:pt x="12455" y="57700"/>
                    </a:lnTo>
                    <a:lnTo>
                      <a:pt x="11499" y="57617"/>
                    </a:lnTo>
                    <a:lnTo>
                      <a:pt x="10542" y="57492"/>
                    </a:lnTo>
                    <a:lnTo>
                      <a:pt x="9586" y="57326"/>
                    </a:lnTo>
                    <a:lnTo>
                      <a:pt x="8650" y="57139"/>
                    </a:lnTo>
                    <a:lnTo>
                      <a:pt x="7694" y="56910"/>
                    </a:lnTo>
                    <a:lnTo>
                      <a:pt x="6758" y="56640"/>
                    </a:lnTo>
                    <a:lnTo>
                      <a:pt x="5864" y="56349"/>
                    </a:lnTo>
                    <a:lnTo>
                      <a:pt x="5427" y="56183"/>
                    </a:lnTo>
                    <a:lnTo>
                      <a:pt x="4991" y="56016"/>
                    </a:lnTo>
                    <a:lnTo>
                      <a:pt x="4575" y="55808"/>
                    </a:lnTo>
                    <a:lnTo>
                      <a:pt x="4180" y="55580"/>
                    </a:lnTo>
                    <a:lnTo>
                      <a:pt x="3785" y="55309"/>
                    </a:lnTo>
                    <a:lnTo>
                      <a:pt x="3410" y="54997"/>
                    </a:lnTo>
                    <a:lnTo>
                      <a:pt x="3182" y="54789"/>
                    </a:lnTo>
                    <a:lnTo>
                      <a:pt x="2974" y="54561"/>
                    </a:lnTo>
                    <a:lnTo>
                      <a:pt x="2807" y="54311"/>
                    </a:lnTo>
                    <a:lnTo>
                      <a:pt x="2662" y="54062"/>
                    </a:lnTo>
                    <a:lnTo>
                      <a:pt x="2558" y="53791"/>
                    </a:lnTo>
                    <a:lnTo>
                      <a:pt x="2475" y="53521"/>
                    </a:lnTo>
                    <a:lnTo>
                      <a:pt x="2433" y="53230"/>
                    </a:lnTo>
                    <a:lnTo>
                      <a:pt x="2412" y="52918"/>
                    </a:lnTo>
                    <a:lnTo>
                      <a:pt x="2433" y="52606"/>
                    </a:lnTo>
                    <a:lnTo>
                      <a:pt x="2495" y="52107"/>
                    </a:lnTo>
                    <a:lnTo>
                      <a:pt x="2558" y="51629"/>
                    </a:lnTo>
                    <a:lnTo>
                      <a:pt x="2662" y="51151"/>
                    </a:lnTo>
                    <a:lnTo>
                      <a:pt x="2787" y="50672"/>
                    </a:lnTo>
                    <a:lnTo>
                      <a:pt x="2911" y="50215"/>
                    </a:lnTo>
                    <a:lnTo>
                      <a:pt x="3057" y="49758"/>
                    </a:lnTo>
                    <a:lnTo>
                      <a:pt x="3223" y="49300"/>
                    </a:lnTo>
                    <a:lnTo>
                      <a:pt x="3410" y="48863"/>
                    </a:lnTo>
                    <a:lnTo>
                      <a:pt x="3618" y="48427"/>
                    </a:lnTo>
                    <a:lnTo>
                      <a:pt x="3826" y="47990"/>
                    </a:lnTo>
                    <a:lnTo>
                      <a:pt x="4076" y="47574"/>
                    </a:lnTo>
                    <a:lnTo>
                      <a:pt x="4325" y="47158"/>
                    </a:lnTo>
                    <a:lnTo>
                      <a:pt x="4575" y="46743"/>
                    </a:lnTo>
                    <a:lnTo>
                      <a:pt x="4866" y="46348"/>
                    </a:lnTo>
                    <a:lnTo>
                      <a:pt x="5157" y="45952"/>
                    </a:lnTo>
                    <a:lnTo>
                      <a:pt x="5490" y="45557"/>
                    </a:lnTo>
                    <a:lnTo>
                      <a:pt x="5573" y="45453"/>
                    </a:lnTo>
                    <a:lnTo>
                      <a:pt x="5677" y="45370"/>
                    </a:lnTo>
                    <a:lnTo>
                      <a:pt x="5802" y="45308"/>
                    </a:lnTo>
                    <a:lnTo>
                      <a:pt x="5906" y="45246"/>
                    </a:lnTo>
                    <a:lnTo>
                      <a:pt x="6009" y="45204"/>
                    </a:lnTo>
                    <a:lnTo>
                      <a:pt x="6134" y="45183"/>
                    </a:lnTo>
                    <a:lnTo>
                      <a:pt x="6384" y="45162"/>
                    </a:lnTo>
                    <a:lnTo>
                      <a:pt x="6696" y="45183"/>
                    </a:lnTo>
                    <a:lnTo>
                      <a:pt x="7008" y="45246"/>
                    </a:lnTo>
                    <a:lnTo>
                      <a:pt x="7839" y="45453"/>
                    </a:lnTo>
                    <a:lnTo>
                      <a:pt x="8671" y="45661"/>
                    </a:lnTo>
                    <a:lnTo>
                      <a:pt x="9108" y="45765"/>
                    </a:lnTo>
                    <a:lnTo>
                      <a:pt x="9523" y="45849"/>
                    </a:lnTo>
                    <a:lnTo>
                      <a:pt x="9939" y="45932"/>
                    </a:lnTo>
                    <a:lnTo>
                      <a:pt x="10376" y="45973"/>
                    </a:lnTo>
                    <a:lnTo>
                      <a:pt x="11291" y="46036"/>
                    </a:lnTo>
                    <a:lnTo>
                      <a:pt x="12185" y="46098"/>
                    </a:lnTo>
                    <a:lnTo>
                      <a:pt x="13100" y="46140"/>
                    </a:lnTo>
                    <a:lnTo>
                      <a:pt x="13994" y="46160"/>
                    </a:lnTo>
                    <a:lnTo>
                      <a:pt x="14826" y="46140"/>
                    </a:lnTo>
                    <a:lnTo>
                      <a:pt x="15657" y="46098"/>
                    </a:lnTo>
                    <a:lnTo>
                      <a:pt x="16489" y="46015"/>
                    </a:lnTo>
                    <a:lnTo>
                      <a:pt x="17321" y="45890"/>
                    </a:lnTo>
                    <a:lnTo>
                      <a:pt x="18152" y="45724"/>
                    </a:lnTo>
                    <a:lnTo>
                      <a:pt x="18568" y="45620"/>
                    </a:lnTo>
                    <a:lnTo>
                      <a:pt x="18963" y="45495"/>
                    </a:lnTo>
                    <a:lnTo>
                      <a:pt x="19379" y="45370"/>
                    </a:lnTo>
                    <a:lnTo>
                      <a:pt x="19795" y="45225"/>
                    </a:lnTo>
                    <a:lnTo>
                      <a:pt x="20190" y="45079"/>
                    </a:lnTo>
                    <a:lnTo>
                      <a:pt x="20606" y="44892"/>
                    </a:lnTo>
                    <a:lnTo>
                      <a:pt x="20939" y="44746"/>
                    </a:lnTo>
                    <a:lnTo>
                      <a:pt x="21271" y="44559"/>
                    </a:lnTo>
                    <a:lnTo>
                      <a:pt x="21583" y="44393"/>
                    </a:lnTo>
                    <a:lnTo>
                      <a:pt x="21895" y="44206"/>
                    </a:lnTo>
                    <a:lnTo>
                      <a:pt x="22186" y="43998"/>
                    </a:lnTo>
                    <a:lnTo>
                      <a:pt x="22457" y="43811"/>
                    </a:lnTo>
                    <a:lnTo>
                      <a:pt x="22727" y="43603"/>
                    </a:lnTo>
                    <a:lnTo>
                      <a:pt x="22997" y="43374"/>
                    </a:lnTo>
                    <a:lnTo>
                      <a:pt x="23247" y="43145"/>
                    </a:lnTo>
                    <a:lnTo>
                      <a:pt x="23475" y="42917"/>
                    </a:lnTo>
                    <a:lnTo>
                      <a:pt x="23704" y="42688"/>
                    </a:lnTo>
                    <a:lnTo>
                      <a:pt x="23933" y="42438"/>
                    </a:lnTo>
                    <a:lnTo>
                      <a:pt x="24328" y="41919"/>
                    </a:lnTo>
                    <a:lnTo>
                      <a:pt x="24681" y="41399"/>
                    </a:lnTo>
                    <a:lnTo>
                      <a:pt x="24993" y="40837"/>
                    </a:lnTo>
                    <a:lnTo>
                      <a:pt x="25264" y="40276"/>
                    </a:lnTo>
                    <a:lnTo>
                      <a:pt x="25492" y="39673"/>
                    </a:lnTo>
                    <a:lnTo>
                      <a:pt x="25679" y="39070"/>
                    </a:lnTo>
                    <a:lnTo>
                      <a:pt x="25825" y="38467"/>
                    </a:lnTo>
                    <a:lnTo>
                      <a:pt x="25929" y="37843"/>
                    </a:lnTo>
                    <a:lnTo>
                      <a:pt x="25991" y="37199"/>
                    </a:lnTo>
                    <a:lnTo>
                      <a:pt x="26012" y="36554"/>
                    </a:lnTo>
                    <a:lnTo>
                      <a:pt x="25991" y="36138"/>
                    </a:lnTo>
                    <a:lnTo>
                      <a:pt x="25971" y="35702"/>
                    </a:lnTo>
                    <a:lnTo>
                      <a:pt x="25929" y="35265"/>
                    </a:lnTo>
                    <a:lnTo>
                      <a:pt x="25867" y="34849"/>
                    </a:lnTo>
                    <a:lnTo>
                      <a:pt x="25825" y="34620"/>
                    </a:lnTo>
                    <a:lnTo>
                      <a:pt x="25783" y="34516"/>
                    </a:lnTo>
                    <a:lnTo>
                      <a:pt x="25742" y="34433"/>
                    </a:lnTo>
                    <a:lnTo>
                      <a:pt x="25700" y="34329"/>
                    </a:lnTo>
                    <a:lnTo>
                      <a:pt x="25617" y="34246"/>
                    </a:lnTo>
                    <a:lnTo>
                      <a:pt x="25534" y="34184"/>
                    </a:lnTo>
                    <a:lnTo>
                      <a:pt x="25430" y="34142"/>
                    </a:lnTo>
                    <a:lnTo>
                      <a:pt x="25284" y="34121"/>
                    </a:lnTo>
                    <a:lnTo>
                      <a:pt x="25201" y="34142"/>
                    </a:lnTo>
                    <a:lnTo>
                      <a:pt x="25118" y="34163"/>
                    </a:lnTo>
                    <a:lnTo>
                      <a:pt x="25035" y="34205"/>
                    </a:lnTo>
                    <a:lnTo>
                      <a:pt x="24972" y="34267"/>
                    </a:lnTo>
                    <a:lnTo>
                      <a:pt x="24848" y="34412"/>
                    </a:lnTo>
                    <a:lnTo>
                      <a:pt x="24702" y="34537"/>
                    </a:lnTo>
                    <a:lnTo>
                      <a:pt x="24453" y="34808"/>
                    </a:lnTo>
                    <a:lnTo>
                      <a:pt x="24182" y="35057"/>
                    </a:lnTo>
                    <a:lnTo>
                      <a:pt x="23912" y="35286"/>
                    </a:lnTo>
                    <a:lnTo>
                      <a:pt x="23621" y="35494"/>
                    </a:lnTo>
                    <a:lnTo>
                      <a:pt x="23330" y="35702"/>
                    </a:lnTo>
                    <a:lnTo>
                      <a:pt x="23018" y="35889"/>
                    </a:lnTo>
                    <a:lnTo>
                      <a:pt x="22706" y="36076"/>
                    </a:lnTo>
                    <a:lnTo>
                      <a:pt x="22394" y="36242"/>
                    </a:lnTo>
                    <a:lnTo>
                      <a:pt x="21750" y="36554"/>
                    </a:lnTo>
                    <a:lnTo>
                      <a:pt x="21105" y="36824"/>
                    </a:lnTo>
                    <a:lnTo>
                      <a:pt x="20419" y="37074"/>
                    </a:lnTo>
                    <a:lnTo>
                      <a:pt x="19733" y="37303"/>
                    </a:lnTo>
                    <a:lnTo>
                      <a:pt x="19462" y="37386"/>
                    </a:lnTo>
                    <a:lnTo>
                      <a:pt x="19192" y="37469"/>
                    </a:lnTo>
                    <a:lnTo>
                      <a:pt x="18651" y="37573"/>
                    </a:lnTo>
                    <a:lnTo>
                      <a:pt x="18111" y="37635"/>
                    </a:lnTo>
                    <a:lnTo>
                      <a:pt x="17570" y="37656"/>
                    </a:lnTo>
                    <a:lnTo>
                      <a:pt x="17050" y="37635"/>
                    </a:lnTo>
                    <a:lnTo>
                      <a:pt x="16510" y="37594"/>
                    </a:lnTo>
                    <a:lnTo>
                      <a:pt x="15990" y="37511"/>
                    </a:lnTo>
                    <a:lnTo>
                      <a:pt x="15449" y="37427"/>
                    </a:lnTo>
                    <a:lnTo>
                      <a:pt x="14888" y="37323"/>
                    </a:lnTo>
                    <a:lnTo>
                      <a:pt x="14327" y="37199"/>
                    </a:lnTo>
                    <a:lnTo>
                      <a:pt x="13786" y="37053"/>
                    </a:lnTo>
                    <a:lnTo>
                      <a:pt x="13245" y="36887"/>
                    </a:lnTo>
                    <a:lnTo>
                      <a:pt x="12726" y="36720"/>
                    </a:lnTo>
                    <a:lnTo>
                      <a:pt x="12206" y="36513"/>
                    </a:lnTo>
                    <a:lnTo>
                      <a:pt x="11707" y="36305"/>
                    </a:lnTo>
                    <a:lnTo>
                      <a:pt x="11208" y="36076"/>
                    </a:lnTo>
                    <a:lnTo>
                      <a:pt x="10709" y="35826"/>
                    </a:lnTo>
                    <a:lnTo>
                      <a:pt x="10230" y="35556"/>
                    </a:lnTo>
                    <a:lnTo>
                      <a:pt x="9773" y="35265"/>
                    </a:lnTo>
                    <a:lnTo>
                      <a:pt x="9316" y="34932"/>
                    </a:lnTo>
                    <a:lnTo>
                      <a:pt x="8858" y="34600"/>
                    </a:lnTo>
                    <a:lnTo>
                      <a:pt x="8442" y="34246"/>
                    </a:lnTo>
                    <a:lnTo>
                      <a:pt x="8006" y="33872"/>
                    </a:lnTo>
                    <a:lnTo>
                      <a:pt x="7611" y="33477"/>
                    </a:lnTo>
                    <a:lnTo>
                      <a:pt x="7215" y="33061"/>
                    </a:lnTo>
                    <a:lnTo>
                      <a:pt x="6841" y="32645"/>
                    </a:lnTo>
                    <a:lnTo>
                      <a:pt x="6488" y="32208"/>
                    </a:lnTo>
                    <a:lnTo>
                      <a:pt x="6134" y="31772"/>
                    </a:lnTo>
                    <a:lnTo>
                      <a:pt x="5802" y="31314"/>
                    </a:lnTo>
                    <a:lnTo>
                      <a:pt x="5490" y="30857"/>
                    </a:lnTo>
                    <a:lnTo>
                      <a:pt x="5178" y="30379"/>
                    </a:lnTo>
                    <a:lnTo>
                      <a:pt x="4907" y="29900"/>
                    </a:lnTo>
                    <a:lnTo>
                      <a:pt x="4616" y="29422"/>
                    </a:lnTo>
                    <a:lnTo>
                      <a:pt x="4367" y="28923"/>
                    </a:lnTo>
                    <a:lnTo>
                      <a:pt x="4117" y="28424"/>
                    </a:lnTo>
                    <a:lnTo>
                      <a:pt x="3889" y="27904"/>
                    </a:lnTo>
                    <a:lnTo>
                      <a:pt x="3660" y="27405"/>
                    </a:lnTo>
                    <a:lnTo>
                      <a:pt x="3452" y="26865"/>
                    </a:lnTo>
                    <a:lnTo>
                      <a:pt x="3244" y="26345"/>
                    </a:lnTo>
                    <a:lnTo>
                      <a:pt x="3078" y="25804"/>
                    </a:lnTo>
                    <a:lnTo>
                      <a:pt x="2828" y="25056"/>
                    </a:lnTo>
                    <a:lnTo>
                      <a:pt x="2641" y="24307"/>
                    </a:lnTo>
                    <a:lnTo>
                      <a:pt x="2454" y="23559"/>
                    </a:lnTo>
                    <a:lnTo>
                      <a:pt x="2308" y="22810"/>
                    </a:lnTo>
                    <a:lnTo>
                      <a:pt x="2204" y="22041"/>
                    </a:lnTo>
                    <a:lnTo>
                      <a:pt x="2121" y="21292"/>
                    </a:lnTo>
                    <a:lnTo>
                      <a:pt x="2080" y="20544"/>
                    </a:lnTo>
                    <a:lnTo>
                      <a:pt x="2059" y="19774"/>
                    </a:lnTo>
                    <a:lnTo>
                      <a:pt x="2059" y="19234"/>
                    </a:lnTo>
                    <a:lnTo>
                      <a:pt x="2100" y="18693"/>
                    </a:lnTo>
                    <a:lnTo>
                      <a:pt x="2142" y="18152"/>
                    </a:lnTo>
                    <a:lnTo>
                      <a:pt x="2184" y="17612"/>
                    </a:lnTo>
                    <a:lnTo>
                      <a:pt x="2267" y="17071"/>
                    </a:lnTo>
                    <a:lnTo>
                      <a:pt x="2371" y="16531"/>
                    </a:lnTo>
                    <a:lnTo>
                      <a:pt x="2475" y="15990"/>
                    </a:lnTo>
                    <a:lnTo>
                      <a:pt x="2599" y="15429"/>
                    </a:lnTo>
                    <a:lnTo>
                      <a:pt x="2745" y="14930"/>
                    </a:lnTo>
                    <a:lnTo>
                      <a:pt x="2891" y="14410"/>
                    </a:lnTo>
                    <a:lnTo>
                      <a:pt x="3057" y="13911"/>
                    </a:lnTo>
                    <a:lnTo>
                      <a:pt x="3244" y="13433"/>
                    </a:lnTo>
                    <a:lnTo>
                      <a:pt x="3452" y="12954"/>
                    </a:lnTo>
                    <a:lnTo>
                      <a:pt x="3681" y="12476"/>
                    </a:lnTo>
                    <a:lnTo>
                      <a:pt x="3909" y="11998"/>
                    </a:lnTo>
                    <a:lnTo>
                      <a:pt x="4159" y="11540"/>
                    </a:lnTo>
                    <a:lnTo>
                      <a:pt x="4408" y="11104"/>
                    </a:lnTo>
                    <a:lnTo>
                      <a:pt x="4679" y="10646"/>
                    </a:lnTo>
                    <a:lnTo>
                      <a:pt x="4970" y="10230"/>
                    </a:lnTo>
                    <a:lnTo>
                      <a:pt x="5282" y="9794"/>
                    </a:lnTo>
                    <a:lnTo>
                      <a:pt x="5594" y="9378"/>
                    </a:lnTo>
                    <a:lnTo>
                      <a:pt x="5926" y="8962"/>
                    </a:lnTo>
                    <a:lnTo>
                      <a:pt x="6280" y="8567"/>
                    </a:lnTo>
                    <a:lnTo>
                      <a:pt x="6633" y="8172"/>
                    </a:lnTo>
                    <a:lnTo>
                      <a:pt x="7319" y="7444"/>
                    </a:lnTo>
                    <a:lnTo>
                      <a:pt x="8026" y="6758"/>
                    </a:lnTo>
                    <a:lnTo>
                      <a:pt x="8754" y="6113"/>
                    </a:lnTo>
                    <a:lnTo>
                      <a:pt x="9128" y="5802"/>
                    </a:lnTo>
                    <a:lnTo>
                      <a:pt x="9523" y="5490"/>
                    </a:lnTo>
                    <a:lnTo>
                      <a:pt x="9919" y="5199"/>
                    </a:lnTo>
                    <a:lnTo>
                      <a:pt x="10314" y="4928"/>
                    </a:lnTo>
                    <a:lnTo>
                      <a:pt x="10729" y="4658"/>
                    </a:lnTo>
                    <a:lnTo>
                      <a:pt x="11145" y="4388"/>
                    </a:lnTo>
                    <a:lnTo>
                      <a:pt x="11561" y="4159"/>
                    </a:lnTo>
                    <a:lnTo>
                      <a:pt x="11998" y="3909"/>
                    </a:lnTo>
                    <a:lnTo>
                      <a:pt x="12434" y="3701"/>
                    </a:lnTo>
                    <a:lnTo>
                      <a:pt x="12892" y="3494"/>
                    </a:lnTo>
                    <a:lnTo>
                      <a:pt x="13412" y="3286"/>
                    </a:lnTo>
                    <a:lnTo>
                      <a:pt x="13911" y="3078"/>
                    </a:lnTo>
                    <a:lnTo>
                      <a:pt x="14410" y="2911"/>
                    </a:lnTo>
                    <a:lnTo>
                      <a:pt x="14930" y="2724"/>
                    </a:lnTo>
                    <a:lnTo>
                      <a:pt x="15429" y="2579"/>
                    </a:lnTo>
                    <a:lnTo>
                      <a:pt x="15948" y="2433"/>
                    </a:lnTo>
                    <a:lnTo>
                      <a:pt x="16447" y="2308"/>
                    </a:lnTo>
                    <a:lnTo>
                      <a:pt x="16967" y="2184"/>
                    </a:lnTo>
                    <a:lnTo>
                      <a:pt x="17466" y="2080"/>
                    </a:lnTo>
                    <a:lnTo>
                      <a:pt x="17986" y="1996"/>
                    </a:lnTo>
                    <a:lnTo>
                      <a:pt x="18485" y="1913"/>
                    </a:lnTo>
                    <a:lnTo>
                      <a:pt x="19005" y="1851"/>
                    </a:lnTo>
                    <a:lnTo>
                      <a:pt x="19504" y="1809"/>
                    </a:lnTo>
                    <a:lnTo>
                      <a:pt x="20024" y="1768"/>
                    </a:lnTo>
                    <a:lnTo>
                      <a:pt x="20544" y="1747"/>
                    </a:lnTo>
                    <a:close/>
                    <a:moveTo>
                      <a:pt x="21604" y="0"/>
                    </a:moveTo>
                    <a:lnTo>
                      <a:pt x="20502" y="21"/>
                    </a:lnTo>
                    <a:lnTo>
                      <a:pt x="19774" y="63"/>
                    </a:lnTo>
                    <a:lnTo>
                      <a:pt x="19067" y="125"/>
                    </a:lnTo>
                    <a:lnTo>
                      <a:pt x="18340" y="208"/>
                    </a:lnTo>
                    <a:lnTo>
                      <a:pt x="17653" y="333"/>
                    </a:lnTo>
                    <a:lnTo>
                      <a:pt x="16967" y="479"/>
                    </a:lnTo>
                    <a:lnTo>
                      <a:pt x="16281" y="624"/>
                    </a:lnTo>
                    <a:lnTo>
                      <a:pt x="15595" y="811"/>
                    </a:lnTo>
                    <a:lnTo>
                      <a:pt x="14930" y="1019"/>
                    </a:lnTo>
                    <a:lnTo>
                      <a:pt x="14264" y="1248"/>
                    </a:lnTo>
                    <a:lnTo>
                      <a:pt x="13620" y="1497"/>
                    </a:lnTo>
                    <a:lnTo>
                      <a:pt x="12954" y="1768"/>
                    </a:lnTo>
                    <a:lnTo>
                      <a:pt x="12330" y="2080"/>
                    </a:lnTo>
                    <a:lnTo>
                      <a:pt x="11686" y="2392"/>
                    </a:lnTo>
                    <a:lnTo>
                      <a:pt x="11062" y="2724"/>
                    </a:lnTo>
                    <a:lnTo>
                      <a:pt x="10438" y="3098"/>
                    </a:lnTo>
                    <a:lnTo>
                      <a:pt x="9835" y="3473"/>
                    </a:lnTo>
                    <a:lnTo>
                      <a:pt x="9149" y="3930"/>
                    </a:lnTo>
                    <a:lnTo>
                      <a:pt x="8484" y="4408"/>
                    </a:lnTo>
                    <a:lnTo>
                      <a:pt x="7818" y="4907"/>
                    </a:lnTo>
                    <a:lnTo>
                      <a:pt x="7195" y="5406"/>
                    </a:lnTo>
                    <a:lnTo>
                      <a:pt x="6592" y="5947"/>
                    </a:lnTo>
                    <a:lnTo>
                      <a:pt x="5989" y="6488"/>
                    </a:lnTo>
                    <a:lnTo>
                      <a:pt x="5427" y="7049"/>
                    </a:lnTo>
                    <a:lnTo>
                      <a:pt x="4866" y="7631"/>
                    </a:lnTo>
                    <a:lnTo>
                      <a:pt x="4346" y="8234"/>
                    </a:lnTo>
                    <a:lnTo>
                      <a:pt x="3847" y="8858"/>
                    </a:lnTo>
                    <a:lnTo>
                      <a:pt x="3390" y="9503"/>
                    </a:lnTo>
                    <a:lnTo>
                      <a:pt x="2932" y="10189"/>
                    </a:lnTo>
                    <a:lnTo>
                      <a:pt x="2516" y="10875"/>
                    </a:lnTo>
                    <a:lnTo>
                      <a:pt x="2121" y="11603"/>
                    </a:lnTo>
                    <a:lnTo>
                      <a:pt x="1768" y="12351"/>
                    </a:lnTo>
                    <a:lnTo>
                      <a:pt x="1435" y="13121"/>
                    </a:lnTo>
                    <a:lnTo>
                      <a:pt x="1206" y="13703"/>
                    </a:lnTo>
                    <a:lnTo>
                      <a:pt x="1019" y="14306"/>
                    </a:lnTo>
                    <a:lnTo>
                      <a:pt x="832" y="14909"/>
                    </a:lnTo>
                    <a:lnTo>
                      <a:pt x="687" y="15533"/>
                    </a:lnTo>
                    <a:lnTo>
                      <a:pt x="541" y="16136"/>
                    </a:lnTo>
                    <a:lnTo>
                      <a:pt x="416" y="16739"/>
                    </a:lnTo>
                    <a:lnTo>
                      <a:pt x="333" y="17362"/>
                    </a:lnTo>
                    <a:lnTo>
                      <a:pt x="250" y="17986"/>
                    </a:lnTo>
                    <a:lnTo>
                      <a:pt x="167" y="18610"/>
                    </a:lnTo>
                    <a:lnTo>
                      <a:pt x="125" y="19234"/>
                    </a:lnTo>
                    <a:lnTo>
                      <a:pt x="42" y="20481"/>
                    </a:lnTo>
                    <a:lnTo>
                      <a:pt x="21" y="21729"/>
                    </a:lnTo>
                    <a:lnTo>
                      <a:pt x="0" y="22997"/>
                    </a:lnTo>
                    <a:lnTo>
                      <a:pt x="21" y="23600"/>
                    </a:lnTo>
                    <a:lnTo>
                      <a:pt x="63" y="24224"/>
                    </a:lnTo>
                    <a:lnTo>
                      <a:pt x="125" y="24827"/>
                    </a:lnTo>
                    <a:lnTo>
                      <a:pt x="208" y="25451"/>
                    </a:lnTo>
                    <a:lnTo>
                      <a:pt x="333" y="26054"/>
                    </a:lnTo>
                    <a:lnTo>
                      <a:pt x="458" y="26657"/>
                    </a:lnTo>
                    <a:lnTo>
                      <a:pt x="603" y="27260"/>
                    </a:lnTo>
                    <a:lnTo>
                      <a:pt x="770" y="27842"/>
                    </a:lnTo>
                    <a:lnTo>
                      <a:pt x="998" y="28528"/>
                    </a:lnTo>
                    <a:lnTo>
                      <a:pt x="1269" y="29193"/>
                    </a:lnTo>
                    <a:lnTo>
                      <a:pt x="1539" y="29838"/>
                    </a:lnTo>
                    <a:lnTo>
                      <a:pt x="1851" y="30483"/>
                    </a:lnTo>
                    <a:lnTo>
                      <a:pt x="2204" y="31106"/>
                    </a:lnTo>
                    <a:lnTo>
                      <a:pt x="2558" y="31709"/>
                    </a:lnTo>
                    <a:lnTo>
                      <a:pt x="2932" y="32312"/>
                    </a:lnTo>
                    <a:lnTo>
                      <a:pt x="3327" y="32915"/>
                    </a:lnTo>
                    <a:lnTo>
                      <a:pt x="3826" y="33602"/>
                    </a:lnTo>
                    <a:lnTo>
                      <a:pt x="4325" y="34246"/>
                    </a:lnTo>
                    <a:lnTo>
                      <a:pt x="4866" y="34891"/>
                    </a:lnTo>
                    <a:lnTo>
                      <a:pt x="5427" y="35514"/>
                    </a:lnTo>
                    <a:lnTo>
                      <a:pt x="6009" y="36117"/>
                    </a:lnTo>
                    <a:lnTo>
                      <a:pt x="6612" y="36679"/>
                    </a:lnTo>
                    <a:lnTo>
                      <a:pt x="7257" y="37219"/>
                    </a:lnTo>
                    <a:lnTo>
                      <a:pt x="7943" y="37719"/>
                    </a:lnTo>
                    <a:lnTo>
                      <a:pt x="8401" y="38030"/>
                    </a:lnTo>
                    <a:lnTo>
                      <a:pt x="8837" y="38301"/>
                    </a:lnTo>
                    <a:lnTo>
                      <a:pt x="9295" y="38571"/>
                    </a:lnTo>
                    <a:lnTo>
                      <a:pt x="9773" y="38800"/>
                    </a:lnTo>
                    <a:lnTo>
                      <a:pt x="10230" y="39028"/>
                    </a:lnTo>
                    <a:lnTo>
                      <a:pt x="10709" y="39236"/>
                    </a:lnTo>
                    <a:lnTo>
                      <a:pt x="11187" y="39403"/>
                    </a:lnTo>
                    <a:lnTo>
                      <a:pt x="11665" y="39569"/>
                    </a:lnTo>
                    <a:lnTo>
                      <a:pt x="12143" y="39715"/>
                    </a:lnTo>
                    <a:lnTo>
                      <a:pt x="12622" y="39819"/>
                    </a:lnTo>
                    <a:lnTo>
                      <a:pt x="13121" y="39923"/>
                    </a:lnTo>
                    <a:lnTo>
                      <a:pt x="13620" y="40006"/>
                    </a:lnTo>
                    <a:lnTo>
                      <a:pt x="14119" y="40068"/>
                    </a:lnTo>
                    <a:lnTo>
                      <a:pt x="14618" y="40130"/>
                    </a:lnTo>
                    <a:lnTo>
                      <a:pt x="15117" y="40151"/>
                    </a:lnTo>
                    <a:lnTo>
                      <a:pt x="15616" y="40151"/>
                    </a:lnTo>
                    <a:lnTo>
                      <a:pt x="16385" y="40130"/>
                    </a:lnTo>
                    <a:lnTo>
                      <a:pt x="17154" y="40089"/>
                    </a:lnTo>
                    <a:lnTo>
                      <a:pt x="17924" y="39985"/>
                    </a:lnTo>
                    <a:lnTo>
                      <a:pt x="18693" y="39860"/>
                    </a:lnTo>
                    <a:lnTo>
                      <a:pt x="19379" y="39715"/>
                    </a:lnTo>
                    <a:lnTo>
                      <a:pt x="20065" y="39548"/>
                    </a:lnTo>
                    <a:lnTo>
                      <a:pt x="20752" y="39361"/>
                    </a:lnTo>
                    <a:lnTo>
                      <a:pt x="21417" y="39132"/>
                    </a:lnTo>
                    <a:lnTo>
                      <a:pt x="22082" y="38904"/>
                    </a:lnTo>
                    <a:lnTo>
                      <a:pt x="22727" y="38613"/>
                    </a:lnTo>
                    <a:lnTo>
                      <a:pt x="23371" y="38322"/>
                    </a:lnTo>
                    <a:lnTo>
                      <a:pt x="24016" y="37968"/>
                    </a:lnTo>
                    <a:lnTo>
                      <a:pt x="23933" y="38384"/>
                    </a:lnTo>
                    <a:lnTo>
                      <a:pt x="23829" y="38800"/>
                    </a:lnTo>
                    <a:lnTo>
                      <a:pt x="23704" y="39195"/>
                    </a:lnTo>
                    <a:lnTo>
                      <a:pt x="23579" y="39590"/>
                    </a:lnTo>
                    <a:lnTo>
                      <a:pt x="23434" y="39985"/>
                    </a:lnTo>
                    <a:lnTo>
                      <a:pt x="23267" y="40359"/>
                    </a:lnTo>
                    <a:lnTo>
                      <a:pt x="23080" y="40733"/>
                    </a:lnTo>
                    <a:lnTo>
                      <a:pt x="22893" y="41108"/>
                    </a:lnTo>
                    <a:lnTo>
                      <a:pt x="22685" y="41420"/>
                    </a:lnTo>
                    <a:lnTo>
                      <a:pt x="22477" y="41732"/>
                    </a:lnTo>
                    <a:lnTo>
                      <a:pt x="22249" y="42023"/>
                    </a:lnTo>
                    <a:lnTo>
                      <a:pt x="21999" y="42293"/>
                    </a:lnTo>
                    <a:lnTo>
                      <a:pt x="21750" y="42542"/>
                    </a:lnTo>
                    <a:lnTo>
                      <a:pt x="21479" y="42771"/>
                    </a:lnTo>
                    <a:lnTo>
                      <a:pt x="21209" y="42979"/>
                    </a:lnTo>
                    <a:lnTo>
                      <a:pt x="20918" y="43187"/>
                    </a:lnTo>
                    <a:lnTo>
                      <a:pt x="20606" y="43374"/>
                    </a:lnTo>
                    <a:lnTo>
                      <a:pt x="20294" y="43541"/>
                    </a:lnTo>
                    <a:lnTo>
                      <a:pt x="19982" y="43686"/>
                    </a:lnTo>
                    <a:lnTo>
                      <a:pt x="19650" y="43811"/>
                    </a:lnTo>
                    <a:lnTo>
                      <a:pt x="19317" y="43936"/>
                    </a:lnTo>
                    <a:lnTo>
                      <a:pt x="18963" y="44060"/>
                    </a:lnTo>
                    <a:lnTo>
                      <a:pt x="18610" y="44164"/>
                    </a:lnTo>
                    <a:lnTo>
                      <a:pt x="18256" y="44247"/>
                    </a:lnTo>
                    <a:lnTo>
                      <a:pt x="17737" y="44351"/>
                    </a:lnTo>
                    <a:lnTo>
                      <a:pt x="17217" y="44455"/>
                    </a:lnTo>
                    <a:lnTo>
                      <a:pt x="16718" y="44518"/>
                    </a:lnTo>
                    <a:lnTo>
                      <a:pt x="16198" y="44601"/>
                    </a:lnTo>
                    <a:lnTo>
                      <a:pt x="15678" y="44643"/>
                    </a:lnTo>
                    <a:lnTo>
                      <a:pt x="15158" y="44684"/>
                    </a:lnTo>
                    <a:lnTo>
                      <a:pt x="14659" y="44705"/>
                    </a:lnTo>
                    <a:lnTo>
                      <a:pt x="14139" y="44705"/>
                    </a:lnTo>
                    <a:lnTo>
                      <a:pt x="13391" y="44684"/>
                    </a:lnTo>
                    <a:lnTo>
                      <a:pt x="12622" y="44643"/>
                    </a:lnTo>
                    <a:lnTo>
                      <a:pt x="11873" y="44580"/>
                    </a:lnTo>
                    <a:lnTo>
                      <a:pt x="11124" y="44476"/>
                    </a:lnTo>
                    <a:lnTo>
                      <a:pt x="10376" y="44372"/>
                    </a:lnTo>
                    <a:lnTo>
                      <a:pt x="9627" y="44227"/>
                    </a:lnTo>
                    <a:lnTo>
                      <a:pt x="8879" y="44060"/>
                    </a:lnTo>
                    <a:lnTo>
                      <a:pt x="8151" y="43873"/>
                    </a:lnTo>
                    <a:lnTo>
                      <a:pt x="7756" y="43790"/>
                    </a:lnTo>
                    <a:lnTo>
                      <a:pt x="7382" y="43728"/>
                    </a:lnTo>
                    <a:lnTo>
                      <a:pt x="7028" y="43686"/>
                    </a:lnTo>
                    <a:lnTo>
                      <a:pt x="6675" y="43665"/>
                    </a:lnTo>
                    <a:lnTo>
                      <a:pt x="6467" y="43665"/>
                    </a:lnTo>
                    <a:lnTo>
                      <a:pt x="6238" y="43686"/>
                    </a:lnTo>
                    <a:lnTo>
                      <a:pt x="6030" y="43728"/>
                    </a:lnTo>
                    <a:lnTo>
                      <a:pt x="5822" y="43769"/>
                    </a:lnTo>
                    <a:lnTo>
                      <a:pt x="5635" y="43811"/>
                    </a:lnTo>
                    <a:lnTo>
                      <a:pt x="5427" y="43894"/>
                    </a:lnTo>
                    <a:lnTo>
                      <a:pt x="5240" y="43977"/>
                    </a:lnTo>
                    <a:lnTo>
                      <a:pt x="5053" y="44060"/>
                    </a:lnTo>
                    <a:lnTo>
                      <a:pt x="4866" y="44185"/>
                    </a:lnTo>
                    <a:lnTo>
                      <a:pt x="4700" y="44310"/>
                    </a:lnTo>
                    <a:lnTo>
                      <a:pt x="4325" y="44601"/>
                    </a:lnTo>
                    <a:lnTo>
                      <a:pt x="3972" y="44934"/>
                    </a:lnTo>
                    <a:lnTo>
                      <a:pt x="3618" y="45329"/>
                    </a:lnTo>
                    <a:lnTo>
                      <a:pt x="3265" y="45807"/>
                    </a:lnTo>
                    <a:lnTo>
                      <a:pt x="2911" y="46285"/>
                    </a:lnTo>
                    <a:lnTo>
                      <a:pt x="2599" y="46763"/>
                    </a:lnTo>
                    <a:lnTo>
                      <a:pt x="2308" y="47262"/>
                    </a:lnTo>
                    <a:lnTo>
                      <a:pt x="2038" y="47761"/>
                    </a:lnTo>
                    <a:lnTo>
                      <a:pt x="1789" y="48260"/>
                    </a:lnTo>
                    <a:lnTo>
                      <a:pt x="1560" y="48780"/>
                    </a:lnTo>
                    <a:lnTo>
                      <a:pt x="1373" y="49300"/>
                    </a:lnTo>
                    <a:lnTo>
                      <a:pt x="1186" y="49841"/>
                    </a:lnTo>
                    <a:lnTo>
                      <a:pt x="1040" y="50381"/>
                    </a:lnTo>
                    <a:lnTo>
                      <a:pt x="894" y="50922"/>
                    </a:lnTo>
                    <a:lnTo>
                      <a:pt x="770" y="51483"/>
                    </a:lnTo>
                    <a:lnTo>
                      <a:pt x="687" y="52045"/>
                    </a:lnTo>
                    <a:lnTo>
                      <a:pt x="603" y="52627"/>
                    </a:lnTo>
                    <a:lnTo>
                      <a:pt x="541" y="53188"/>
                    </a:lnTo>
                    <a:lnTo>
                      <a:pt x="499" y="53791"/>
                    </a:lnTo>
                    <a:lnTo>
                      <a:pt x="499" y="54249"/>
                    </a:lnTo>
                    <a:lnTo>
                      <a:pt x="520" y="54706"/>
                    </a:lnTo>
                    <a:lnTo>
                      <a:pt x="583" y="55143"/>
                    </a:lnTo>
                    <a:lnTo>
                      <a:pt x="687" y="55580"/>
                    </a:lnTo>
                    <a:lnTo>
                      <a:pt x="832" y="55995"/>
                    </a:lnTo>
                    <a:lnTo>
                      <a:pt x="1019" y="56390"/>
                    </a:lnTo>
                    <a:lnTo>
                      <a:pt x="1248" y="56806"/>
                    </a:lnTo>
                    <a:lnTo>
                      <a:pt x="1518" y="57181"/>
                    </a:lnTo>
                    <a:lnTo>
                      <a:pt x="1664" y="57389"/>
                    </a:lnTo>
                    <a:lnTo>
                      <a:pt x="1830" y="57576"/>
                    </a:lnTo>
                    <a:lnTo>
                      <a:pt x="2017" y="57742"/>
                    </a:lnTo>
                    <a:lnTo>
                      <a:pt x="2204" y="57908"/>
                    </a:lnTo>
                    <a:lnTo>
                      <a:pt x="2579" y="58220"/>
                    </a:lnTo>
                    <a:lnTo>
                      <a:pt x="2995" y="58470"/>
                    </a:lnTo>
                    <a:lnTo>
                      <a:pt x="3410" y="58719"/>
                    </a:lnTo>
                    <a:lnTo>
                      <a:pt x="3847" y="58927"/>
                    </a:lnTo>
                    <a:lnTo>
                      <a:pt x="4304" y="59114"/>
                    </a:lnTo>
                    <a:lnTo>
                      <a:pt x="4762" y="59301"/>
                    </a:lnTo>
                    <a:lnTo>
                      <a:pt x="5531" y="59593"/>
                    </a:lnTo>
                    <a:lnTo>
                      <a:pt x="6301" y="59842"/>
                    </a:lnTo>
                    <a:lnTo>
                      <a:pt x="7070" y="60071"/>
                    </a:lnTo>
                    <a:lnTo>
                      <a:pt x="7860" y="60279"/>
                    </a:lnTo>
                    <a:lnTo>
                      <a:pt x="8650" y="60466"/>
                    </a:lnTo>
                    <a:lnTo>
                      <a:pt x="9461" y="60632"/>
                    </a:lnTo>
                    <a:lnTo>
                      <a:pt x="11062" y="60944"/>
                    </a:lnTo>
                    <a:lnTo>
                      <a:pt x="12289" y="61131"/>
                    </a:lnTo>
                    <a:lnTo>
                      <a:pt x="12892" y="61214"/>
                    </a:lnTo>
                    <a:lnTo>
                      <a:pt x="13495" y="61298"/>
                    </a:lnTo>
                    <a:lnTo>
                      <a:pt x="14119" y="61339"/>
                    </a:lnTo>
                    <a:lnTo>
                      <a:pt x="14722" y="61381"/>
                    </a:lnTo>
                    <a:lnTo>
                      <a:pt x="15325" y="61402"/>
                    </a:lnTo>
                    <a:lnTo>
                      <a:pt x="15948" y="61422"/>
                    </a:lnTo>
                    <a:lnTo>
                      <a:pt x="16676" y="61402"/>
                    </a:lnTo>
                    <a:lnTo>
                      <a:pt x="17404" y="61360"/>
                    </a:lnTo>
                    <a:lnTo>
                      <a:pt x="18152" y="61298"/>
                    </a:lnTo>
                    <a:lnTo>
                      <a:pt x="18880" y="61214"/>
                    </a:lnTo>
                    <a:lnTo>
                      <a:pt x="19608" y="61090"/>
                    </a:lnTo>
                    <a:lnTo>
                      <a:pt x="20336" y="60923"/>
                    </a:lnTo>
                    <a:lnTo>
                      <a:pt x="21063" y="60757"/>
                    </a:lnTo>
                    <a:lnTo>
                      <a:pt x="21791" y="60528"/>
                    </a:lnTo>
                    <a:lnTo>
                      <a:pt x="22498" y="60300"/>
                    </a:lnTo>
                    <a:lnTo>
                      <a:pt x="23184" y="60029"/>
                    </a:lnTo>
                    <a:lnTo>
                      <a:pt x="23870" y="59738"/>
                    </a:lnTo>
                    <a:lnTo>
                      <a:pt x="24515" y="59447"/>
                    </a:lnTo>
                    <a:lnTo>
                      <a:pt x="25180" y="59114"/>
                    </a:lnTo>
                    <a:lnTo>
                      <a:pt x="25804" y="58761"/>
                    </a:lnTo>
                    <a:lnTo>
                      <a:pt x="26428" y="58407"/>
                    </a:lnTo>
                    <a:lnTo>
                      <a:pt x="27052" y="58012"/>
                    </a:lnTo>
                    <a:lnTo>
                      <a:pt x="27655" y="57617"/>
                    </a:lnTo>
                    <a:lnTo>
                      <a:pt x="28237" y="57201"/>
                    </a:lnTo>
                    <a:lnTo>
                      <a:pt x="28840" y="56786"/>
                    </a:lnTo>
                    <a:lnTo>
                      <a:pt x="29401" y="56349"/>
                    </a:lnTo>
                    <a:lnTo>
                      <a:pt x="30545" y="55434"/>
                    </a:lnTo>
                    <a:lnTo>
                      <a:pt x="31668" y="54498"/>
                    </a:lnTo>
                    <a:lnTo>
                      <a:pt x="32292" y="53937"/>
                    </a:lnTo>
                    <a:lnTo>
                      <a:pt x="32895" y="53334"/>
                    </a:lnTo>
                    <a:lnTo>
                      <a:pt x="33477" y="52731"/>
                    </a:lnTo>
                    <a:lnTo>
                      <a:pt x="34017" y="52107"/>
                    </a:lnTo>
                    <a:lnTo>
                      <a:pt x="34558" y="51463"/>
                    </a:lnTo>
                    <a:lnTo>
                      <a:pt x="35057" y="50797"/>
                    </a:lnTo>
                    <a:lnTo>
                      <a:pt x="35535" y="50132"/>
                    </a:lnTo>
                    <a:lnTo>
                      <a:pt x="35993" y="49425"/>
                    </a:lnTo>
                    <a:lnTo>
                      <a:pt x="36450" y="48739"/>
                    </a:lnTo>
                    <a:lnTo>
                      <a:pt x="36866" y="48011"/>
                    </a:lnTo>
                    <a:lnTo>
                      <a:pt x="37261" y="47283"/>
                    </a:lnTo>
                    <a:lnTo>
                      <a:pt x="37656" y="46535"/>
                    </a:lnTo>
                    <a:lnTo>
                      <a:pt x="38030" y="45786"/>
                    </a:lnTo>
                    <a:lnTo>
                      <a:pt x="38384" y="45038"/>
                    </a:lnTo>
                    <a:lnTo>
                      <a:pt x="38737" y="44268"/>
                    </a:lnTo>
                    <a:lnTo>
                      <a:pt x="39070" y="43478"/>
                    </a:lnTo>
                    <a:lnTo>
                      <a:pt x="39403" y="42605"/>
                    </a:lnTo>
                    <a:lnTo>
                      <a:pt x="39715" y="41711"/>
                    </a:lnTo>
                    <a:lnTo>
                      <a:pt x="40006" y="40817"/>
                    </a:lnTo>
                    <a:lnTo>
                      <a:pt x="40276" y="39923"/>
                    </a:lnTo>
                    <a:lnTo>
                      <a:pt x="40754" y="38114"/>
                    </a:lnTo>
                    <a:lnTo>
                      <a:pt x="41232" y="36284"/>
                    </a:lnTo>
                    <a:lnTo>
                      <a:pt x="41461" y="35411"/>
                    </a:lnTo>
                    <a:lnTo>
                      <a:pt x="41669" y="34537"/>
                    </a:lnTo>
                    <a:lnTo>
                      <a:pt x="41856" y="33664"/>
                    </a:lnTo>
                    <a:lnTo>
                      <a:pt x="42043" y="32791"/>
                    </a:lnTo>
                    <a:lnTo>
                      <a:pt x="42189" y="31897"/>
                    </a:lnTo>
                    <a:lnTo>
                      <a:pt x="42334" y="31023"/>
                    </a:lnTo>
                    <a:lnTo>
                      <a:pt x="42438" y="30129"/>
                    </a:lnTo>
                    <a:lnTo>
                      <a:pt x="42542" y="29256"/>
                    </a:lnTo>
                    <a:lnTo>
                      <a:pt x="42605" y="28362"/>
                    </a:lnTo>
                    <a:lnTo>
                      <a:pt x="42667" y="27468"/>
                    </a:lnTo>
                    <a:lnTo>
                      <a:pt x="42688" y="26574"/>
                    </a:lnTo>
                    <a:lnTo>
                      <a:pt x="42688" y="25700"/>
                    </a:lnTo>
                    <a:lnTo>
                      <a:pt x="42667" y="24785"/>
                    </a:lnTo>
                    <a:lnTo>
                      <a:pt x="42626" y="23891"/>
                    </a:lnTo>
                    <a:lnTo>
                      <a:pt x="42563" y="22997"/>
                    </a:lnTo>
                    <a:lnTo>
                      <a:pt x="42459" y="22103"/>
                    </a:lnTo>
                    <a:lnTo>
                      <a:pt x="42272" y="20710"/>
                    </a:lnTo>
                    <a:lnTo>
                      <a:pt x="42023" y="19317"/>
                    </a:lnTo>
                    <a:lnTo>
                      <a:pt x="41752" y="17945"/>
                    </a:lnTo>
                    <a:lnTo>
                      <a:pt x="41607" y="17258"/>
                    </a:lnTo>
                    <a:lnTo>
                      <a:pt x="41440" y="16572"/>
                    </a:lnTo>
                    <a:lnTo>
                      <a:pt x="41253" y="15907"/>
                    </a:lnTo>
                    <a:lnTo>
                      <a:pt x="41066" y="15241"/>
                    </a:lnTo>
                    <a:lnTo>
                      <a:pt x="40858" y="14555"/>
                    </a:lnTo>
                    <a:lnTo>
                      <a:pt x="40629" y="13890"/>
                    </a:lnTo>
                    <a:lnTo>
                      <a:pt x="40401" y="13245"/>
                    </a:lnTo>
                    <a:lnTo>
                      <a:pt x="40151" y="12580"/>
                    </a:lnTo>
                    <a:lnTo>
                      <a:pt x="39881" y="11935"/>
                    </a:lnTo>
                    <a:lnTo>
                      <a:pt x="39611" y="11291"/>
                    </a:lnTo>
                    <a:lnTo>
                      <a:pt x="39340" y="10709"/>
                    </a:lnTo>
                    <a:lnTo>
                      <a:pt x="39049" y="10168"/>
                    </a:lnTo>
                    <a:lnTo>
                      <a:pt x="38737" y="9627"/>
                    </a:lnTo>
                    <a:lnTo>
                      <a:pt x="38405" y="9108"/>
                    </a:lnTo>
                    <a:lnTo>
                      <a:pt x="38051" y="8609"/>
                    </a:lnTo>
                    <a:lnTo>
                      <a:pt x="37698" y="8130"/>
                    </a:lnTo>
                    <a:lnTo>
                      <a:pt x="37303" y="7652"/>
                    </a:lnTo>
                    <a:lnTo>
                      <a:pt x="36908" y="7195"/>
                    </a:lnTo>
                    <a:lnTo>
                      <a:pt x="36492" y="6758"/>
                    </a:lnTo>
                    <a:lnTo>
                      <a:pt x="36076" y="6321"/>
                    </a:lnTo>
                    <a:lnTo>
                      <a:pt x="35639" y="5885"/>
                    </a:lnTo>
                    <a:lnTo>
                      <a:pt x="35182" y="5469"/>
                    </a:lnTo>
                    <a:lnTo>
                      <a:pt x="34246" y="4658"/>
                    </a:lnTo>
                    <a:lnTo>
                      <a:pt x="33310" y="3889"/>
                    </a:lnTo>
                    <a:lnTo>
                      <a:pt x="32645" y="3390"/>
                    </a:lnTo>
                    <a:lnTo>
                      <a:pt x="31980" y="2911"/>
                    </a:lnTo>
                    <a:lnTo>
                      <a:pt x="31314" y="2495"/>
                    </a:lnTo>
                    <a:lnTo>
                      <a:pt x="30628" y="2100"/>
                    </a:lnTo>
                    <a:lnTo>
                      <a:pt x="29921" y="1747"/>
                    </a:lnTo>
                    <a:lnTo>
                      <a:pt x="29214" y="1435"/>
                    </a:lnTo>
                    <a:lnTo>
                      <a:pt x="28486" y="1144"/>
                    </a:lnTo>
                    <a:lnTo>
                      <a:pt x="27759" y="894"/>
                    </a:lnTo>
                    <a:lnTo>
                      <a:pt x="27031" y="687"/>
                    </a:lnTo>
                    <a:lnTo>
                      <a:pt x="26282" y="499"/>
                    </a:lnTo>
                    <a:lnTo>
                      <a:pt x="25513" y="333"/>
                    </a:lnTo>
                    <a:lnTo>
                      <a:pt x="24744" y="208"/>
                    </a:lnTo>
                    <a:lnTo>
                      <a:pt x="23974" y="125"/>
                    </a:lnTo>
                    <a:lnTo>
                      <a:pt x="23184" y="42"/>
                    </a:lnTo>
                    <a:lnTo>
                      <a:pt x="22394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670275" y="3961575"/>
                <a:ext cx="941425" cy="1400950"/>
              </a:xfrm>
              <a:custGeom>
                <a:avLst/>
                <a:gdLst/>
                <a:ahLst/>
                <a:cxnLst/>
                <a:rect l="l" t="t" r="r" b="b"/>
                <a:pathLst>
                  <a:path w="37657" h="56038" fill="none" extrusionOk="0">
                    <a:moveTo>
                      <a:pt x="1" y="18028"/>
                    </a:moveTo>
                    <a:lnTo>
                      <a:pt x="1" y="18028"/>
                    </a:lnTo>
                    <a:lnTo>
                      <a:pt x="1" y="17488"/>
                    </a:lnTo>
                    <a:lnTo>
                      <a:pt x="42" y="16947"/>
                    </a:lnTo>
                    <a:lnTo>
                      <a:pt x="84" y="16406"/>
                    </a:lnTo>
                    <a:lnTo>
                      <a:pt x="126" y="15866"/>
                    </a:lnTo>
                    <a:lnTo>
                      <a:pt x="209" y="15325"/>
                    </a:lnTo>
                    <a:lnTo>
                      <a:pt x="313" y="14785"/>
                    </a:lnTo>
                    <a:lnTo>
                      <a:pt x="417" y="14244"/>
                    </a:lnTo>
                    <a:lnTo>
                      <a:pt x="541" y="13683"/>
                    </a:lnTo>
                    <a:lnTo>
                      <a:pt x="541" y="13683"/>
                    </a:lnTo>
                    <a:lnTo>
                      <a:pt x="687" y="13184"/>
                    </a:lnTo>
                    <a:lnTo>
                      <a:pt x="833" y="12664"/>
                    </a:lnTo>
                    <a:lnTo>
                      <a:pt x="999" y="12165"/>
                    </a:lnTo>
                    <a:lnTo>
                      <a:pt x="1186" y="11687"/>
                    </a:lnTo>
                    <a:lnTo>
                      <a:pt x="1394" y="11208"/>
                    </a:lnTo>
                    <a:lnTo>
                      <a:pt x="1623" y="10730"/>
                    </a:lnTo>
                    <a:lnTo>
                      <a:pt x="1851" y="10252"/>
                    </a:lnTo>
                    <a:lnTo>
                      <a:pt x="2101" y="9794"/>
                    </a:lnTo>
                    <a:lnTo>
                      <a:pt x="2350" y="9358"/>
                    </a:lnTo>
                    <a:lnTo>
                      <a:pt x="2621" y="8900"/>
                    </a:lnTo>
                    <a:lnTo>
                      <a:pt x="2912" y="8484"/>
                    </a:lnTo>
                    <a:lnTo>
                      <a:pt x="3224" y="8048"/>
                    </a:lnTo>
                    <a:lnTo>
                      <a:pt x="3536" y="7632"/>
                    </a:lnTo>
                    <a:lnTo>
                      <a:pt x="3868" y="7216"/>
                    </a:lnTo>
                    <a:lnTo>
                      <a:pt x="4222" y="6821"/>
                    </a:lnTo>
                    <a:lnTo>
                      <a:pt x="4575" y="6426"/>
                    </a:lnTo>
                    <a:lnTo>
                      <a:pt x="4575" y="6426"/>
                    </a:lnTo>
                    <a:lnTo>
                      <a:pt x="5261" y="5698"/>
                    </a:lnTo>
                    <a:lnTo>
                      <a:pt x="5968" y="5012"/>
                    </a:lnTo>
                    <a:lnTo>
                      <a:pt x="6696" y="4367"/>
                    </a:lnTo>
                    <a:lnTo>
                      <a:pt x="7070" y="4056"/>
                    </a:lnTo>
                    <a:lnTo>
                      <a:pt x="7465" y="3744"/>
                    </a:lnTo>
                    <a:lnTo>
                      <a:pt x="7861" y="3453"/>
                    </a:lnTo>
                    <a:lnTo>
                      <a:pt x="8256" y="3182"/>
                    </a:lnTo>
                    <a:lnTo>
                      <a:pt x="8671" y="2912"/>
                    </a:lnTo>
                    <a:lnTo>
                      <a:pt x="9087" y="2642"/>
                    </a:lnTo>
                    <a:lnTo>
                      <a:pt x="9503" y="2413"/>
                    </a:lnTo>
                    <a:lnTo>
                      <a:pt x="9940" y="2163"/>
                    </a:lnTo>
                    <a:lnTo>
                      <a:pt x="10376" y="1955"/>
                    </a:lnTo>
                    <a:lnTo>
                      <a:pt x="10834" y="1748"/>
                    </a:lnTo>
                    <a:lnTo>
                      <a:pt x="10834" y="1748"/>
                    </a:lnTo>
                    <a:lnTo>
                      <a:pt x="11354" y="1540"/>
                    </a:lnTo>
                    <a:lnTo>
                      <a:pt x="11853" y="1332"/>
                    </a:lnTo>
                    <a:lnTo>
                      <a:pt x="12352" y="1165"/>
                    </a:lnTo>
                    <a:lnTo>
                      <a:pt x="12872" y="978"/>
                    </a:lnTo>
                    <a:lnTo>
                      <a:pt x="13371" y="833"/>
                    </a:lnTo>
                    <a:lnTo>
                      <a:pt x="13890" y="687"/>
                    </a:lnTo>
                    <a:lnTo>
                      <a:pt x="14389" y="562"/>
                    </a:lnTo>
                    <a:lnTo>
                      <a:pt x="14909" y="438"/>
                    </a:lnTo>
                    <a:lnTo>
                      <a:pt x="15408" y="334"/>
                    </a:lnTo>
                    <a:lnTo>
                      <a:pt x="15928" y="250"/>
                    </a:lnTo>
                    <a:lnTo>
                      <a:pt x="16427" y="167"/>
                    </a:lnTo>
                    <a:lnTo>
                      <a:pt x="16947" y="105"/>
                    </a:lnTo>
                    <a:lnTo>
                      <a:pt x="17446" y="63"/>
                    </a:lnTo>
                    <a:lnTo>
                      <a:pt x="17966" y="22"/>
                    </a:lnTo>
                    <a:lnTo>
                      <a:pt x="18486" y="1"/>
                    </a:lnTo>
                    <a:lnTo>
                      <a:pt x="18985" y="1"/>
                    </a:lnTo>
                    <a:lnTo>
                      <a:pt x="18985" y="1"/>
                    </a:lnTo>
                    <a:lnTo>
                      <a:pt x="19858" y="22"/>
                    </a:lnTo>
                    <a:lnTo>
                      <a:pt x="20710" y="63"/>
                    </a:lnTo>
                    <a:lnTo>
                      <a:pt x="21584" y="167"/>
                    </a:lnTo>
                    <a:lnTo>
                      <a:pt x="22436" y="313"/>
                    </a:lnTo>
                    <a:lnTo>
                      <a:pt x="23310" y="479"/>
                    </a:lnTo>
                    <a:lnTo>
                      <a:pt x="24162" y="708"/>
                    </a:lnTo>
                    <a:lnTo>
                      <a:pt x="25035" y="957"/>
                    </a:lnTo>
                    <a:lnTo>
                      <a:pt x="25909" y="1269"/>
                    </a:lnTo>
                    <a:lnTo>
                      <a:pt x="25909" y="1269"/>
                    </a:lnTo>
                    <a:lnTo>
                      <a:pt x="26449" y="1477"/>
                    </a:lnTo>
                    <a:lnTo>
                      <a:pt x="26990" y="1706"/>
                    </a:lnTo>
                    <a:lnTo>
                      <a:pt x="27510" y="1935"/>
                    </a:lnTo>
                    <a:lnTo>
                      <a:pt x="28030" y="2205"/>
                    </a:lnTo>
                    <a:lnTo>
                      <a:pt x="28529" y="2475"/>
                    </a:lnTo>
                    <a:lnTo>
                      <a:pt x="29028" y="2766"/>
                    </a:lnTo>
                    <a:lnTo>
                      <a:pt x="29506" y="3078"/>
                    </a:lnTo>
                    <a:lnTo>
                      <a:pt x="29963" y="3390"/>
                    </a:lnTo>
                    <a:lnTo>
                      <a:pt x="30421" y="3744"/>
                    </a:lnTo>
                    <a:lnTo>
                      <a:pt x="30878" y="4097"/>
                    </a:lnTo>
                    <a:lnTo>
                      <a:pt x="31294" y="4471"/>
                    </a:lnTo>
                    <a:lnTo>
                      <a:pt x="31731" y="4866"/>
                    </a:lnTo>
                    <a:lnTo>
                      <a:pt x="32126" y="5282"/>
                    </a:lnTo>
                    <a:lnTo>
                      <a:pt x="32521" y="5698"/>
                    </a:lnTo>
                    <a:lnTo>
                      <a:pt x="32916" y="6135"/>
                    </a:lnTo>
                    <a:lnTo>
                      <a:pt x="33269" y="6592"/>
                    </a:lnTo>
                    <a:lnTo>
                      <a:pt x="33269" y="6592"/>
                    </a:lnTo>
                    <a:lnTo>
                      <a:pt x="33540" y="6967"/>
                    </a:lnTo>
                    <a:lnTo>
                      <a:pt x="33810" y="7341"/>
                    </a:lnTo>
                    <a:lnTo>
                      <a:pt x="34039" y="7715"/>
                    </a:lnTo>
                    <a:lnTo>
                      <a:pt x="34288" y="8110"/>
                    </a:lnTo>
                    <a:lnTo>
                      <a:pt x="34496" y="8484"/>
                    </a:lnTo>
                    <a:lnTo>
                      <a:pt x="34704" y="8879"/>
                    </a:lnTo>
                    <a:lnTo>
                      <a:pt x="35078" y="9690"/>
                    </a:lnTo>
                    <a:lnTo>
                      <a:pt x="35432" y="10501"/>
                    </a:lnTo>
                    <a:lnTo>
                      <a:pt x="35744" y="11354"/>
                    </a:lnTo>
                    <a:lnTo>
                      <a:pt x="36035" y="12186"/>
                    </a:lnTo>
                    <a:lnTo>
                      <a:pt x="36305" y="13059"/>
                    </a:lnTo>
                    <a:lnTo>
                      <a:pt x="36305" y="13059"/>
                    </a:lnTo>
                    <a:lnTo>
                      <a:pt x="36617" y="14161"/>
                    </a:lnTo>
                    <a:lnTo>
                      <a:pt x="36887" y="15284"/>
                    </a:lnTo>
                    <a:lnTo>
                      <a:pt x="37137" y="16406"/>
                    </a:lnTo>
                    <a:lnTo>
                      <a:pt x="37324" y="17550"/>
                    </a:lnTo>
                    <a:lnTo>
                      <a:pt x="37469" y="18694"/>
                    </a:lnTo>
                    <a:lnTo>
                      <a:pt x="37573" y="19837"/>
                    </a:lnTo>
                    <a:lnTo>
                      <a:pt x="37636" y="20981"/>
                    </a:lnTo>
                    <a:lnTo>
                      <a:pt x="37657" y="22145"/>
                    </a:lnTo>
                    <a:lnTo>
                      <a:pt x="37657" y="22145"/>
                    </a:lnTo>
                    <a:lnTo>
                      <a:pt x="37657" y="22707"/>
                    </a:lnTo>
                    <a:lnTo>
                      <a:pt x="37657" y="22707"/>
                    </a:lnTo>
                    <a:lnTo>
                      <a:pt x="37657" y="23933"/>
                    </a:lnTo>
                    <a:lnTo>
                      <a:pt x="37615" y="25139"/>
                    </a:lnTo>
                    <a:lnTo>
                      <a:pt x="37573" y="26345"/>
                    </a:lnTo>
                    <a:lnTo>
                      <a:pt x="37469" y="27551"/>
                    </a:lnTo>
                    <a:lnTo>
                      <a:pt x="37365" y="28757"/>
                    </a:lnTo>
                    <a:lnTo>
                      <a:pt x="37199" y="29963"/>
                    </a:lnTo>
                    <a:lnTo>
                      <a:pt x="37012" y="31169"/>
                    </a:lnTo>
                    <a:lnTo>
                      <a:pt x="36762" y="32355"/>
                    </a:lnTo>
                    <a:lnTo>
                      <a:pt x="36762" y="32355"/>
                    </a:lnTo>
                    <a:lnTo>
                      <a:pt x="36451" y="33706"/>
                    </a:lnTo>
                    <a:lnTo>
                      <a:pt x="36118" y="35058"/>
                    </a:lnTo>
                    <a:lnTo>
                      <a:pt x="35723" y="36388"/>
                    </a:lnTo>
                    <a:lnTo>
                      <a:pt x="35307" y="37698"/>
                    </a:lnTo>
                    <a:lnTo>
                      <a:pt x="34850" y="39008"/>
                    </a:lnTo>
                    <a:lnTo>
                      <a:pt x="34351" y="40297"/>
                    </a:lnTo>
                    <a:lnTo>
                      <a:pt x="34080" y="40942"/>
                    </a:lnTo>
                    <a:lnTo>
                      <a:pt x="33789" y="41566"/>
                    </a:lnTo>
                    <a:lnTo>
                      <a:pt x="33498" y="42210"/>
                    </a:lnTo>
                    <a:lnTo>
                      <a:pt x="33186" y="42834"/>
                    </a:lnTo>
                    <a:lnTo>
                      <a:pt x="33186" y="42834"/>
                    </a:lnTo>
                    <a:lnTo>
                      <a:pt x="32833" y="43500"/>
                    </a:lnTo>
                    <a:lnTo>
                      <a:pt x="32479" y="44165"/>
                    </a:lnTo>
                    <a:lnTo>
                      <a:pt x="32105" y="44830"/>
                    </a:lnTo>
                    <a:lnTo>
                      <a:pt x="31710" y="45475"/>
                    </a:lnTo>
                    <a:lnTo>
                      <a:pt x="31315" y="46099"/>
                    </a:lnTo>
                    <a:lnTo>
                      <a:pt x="30899" y="46722"/>
                    </a:lnTo>
                    <a:lnTo>
                      <a:pt x="30462" y="47325"/>
                    </a:lnTo>
                    <a:lnTo>
                      <a:pt x="30005" y="47928"/>
                    </a:lnTo>
                    <a:lnTo>
                      <a:pt x="29527" y="48490"/>
                    </a:lnTo>
                    <a:lnTo>
                      <a:pt x="29028" y="49051"/>
                    </a:lnTo>
                    <a:lnTo>
                      <a:pt x="28529" y="49592"/>
                    </a:lnTo>
                    <a:lnTo>
                      <a:pt x="27988" y="50132"/>
                    </a:lnTo>
                    <a:lnTo>
                      <a:pt x="27447" y="50631"/>
                    </a:lnTo>
                    <a:lnTo>
                      <a:pt x="26865" y="51130"/>
                    </a:lnTo>
                    <a:lnTo>
                      <a:pt x="26262" y="51609"/>
                    </a:lnTo>
                    <a:lnTo>
                      <a:pt x="25638" y="52045"/>
                    </a:lnTo>
                    <a:lnTo>
                      <a:pt x="25638" y="52045"/>
                    </a:lnTo>
                    <a:lnTo>
                      <a:pt x="25015" y="52461"/>
                    </a:lnTo>
                    <a:lnTo>
                      <a:pt x="24391" y="52856"/>
                    </a:lnTo>
                    <a:lnTo>
                      <a:pt x="23746" y="53231"/>
                    </a:lnTo>
                    <a:lnTo>
                      <a:pt x="23102" y="53563"/>
                    </a:lnTo>
                    <a:lnTo>
                      <a:pt x="22457" y="53896"/>
                    </a:lnTo>
                    <a:lnTo>
                      <a:pt x="21792" y="54187"/>
                    </a:lnTo>
                    <a:lnTo>
                      <a:pt x="21106" y="54457"/>
                    </a:lnTo>
                    <a:lnTo>
                      <a:pt x="20440" y="54707"/>
                    </a:lnTo>
                    <a:lnTo>
                      <a:pt x="19733" y="54936"/>
                    </a:lnTo>
                    <a:lnTo>
                      <a:pt x="19047" y="55143"/>
                    </a:lnTo>
                    <a:lnTo>
                      <a:pt x="18340" y="55331"/>
                    </a:lnTo>
                    <a:lnTo>
                      <a:pt x="17633" y="55497"/>
                    </a:lnTo>
                    <a:lnTo>
                      <a:pt x="16905" y="55643"/>
                    </a:lnTo>
                    <a:lnTo>
                      <a:pt x="16178" y="55746"/>
                    </a:lnTo>
                    <a:lnTo>
                      <a:pt x="15429" y="55850"/>
                    </a:lnTo>
                    <a:lnTo>
                      <a:pt x="14701" y="55934"/>
                    </a:lnTo>
                    <a:lnTo>
                      <a:pt x="14701" y="55934"/>
                    </a:lnTo>
                    <a:lnTo>
                      <a:pt x="14098" y="55975"/>
                    </a:lnTo>
                    <a:lnTo>
                      <a:pt x="13495" y="55996"/>
                    </a:lnTo>
                    <a:lnTo>
                      <a:pt x="12913" y="56017"/>
                    </a:lnTo>
                    <a:lnTo>
                      <a:pt x="12310" y="56038"/>
                    </a:lnTo>
                    <a:lnTo>
                      <a:pt x="12310" y="56038"/>
                    </a:lnTo>
                    <a:lnTo>
                      <a:pt x="11354" y="56017"/>
                    </a:lnTo>
                    <a:lnTo>
                      <a:pt x="10397" y="55954"/>
                    </a:lnTo>
                    <a:lnTo>
                      <a:pt x="9441" y="55871"/>
                    </a:lnTo>
                    <a:lnTo>
                      <a:pt x="8484" y="55746"/>
                    </a:lnTo>
                    <a:lnTo>
                      <a:pt x="7528" y="55580"/>
                    </a:lnTo>
                    <a:lnTo>
                      <a:pt x="6592" y="55393"/>
                    </a:lnTo>
                    <a:lnTo>
                      <a:pt x="5636" y="55164"/>
                    </a:lnTo>
                    <a:lnTo>
                      <a:pt x="4700" y="54894"/>
                    </a:lnTo>
                    <a:lnTo>
                      <a:pt x="4700" y="54894"/>
                    </a:lnTo>
                    <a:lnTo>
                      <a:pt x="3806" y="54603"/>
                    </a:lnTo>
                    <a:lnTo>
                      <a:pt x="3369" y="54437"/>
                    </a:lnTo>
                    <a:lnTo>
                      <a:pt x="2933" y="54270"/>
                    </a:lnTo>
                    <a:lnTo>
                      <a:pt x="2517" y="54062"/>
                    </a:lnTo>
                    <a:lnTo>
                      <a:pt x="2122" y="53834"/>
                    </a:lnTo>
                    <a:lnTo>
                      <a:pt x="1727" y="53563"/>
                    </a:lnTo>
                    <a:lnTo>
                      <a:pt x="1352" y="53251"/>
                    </a:lnTo>
                    <a:lnTo>
                      <a:pt x="1352" y="53251"/>
                    </a:lnTo>
                    <a:lnTo>
                      <a:pt x="1124" y="53043"/>
                    </a:lnTo>
                    <a:lnTo>
                      <a:pt x="916" y="52815"/>
                    </a:lnTo>
                    <a:lnTo>
                      <a:pt x="749" y="52565"/>
                    </a:lnTo>
                    <a:lnTo>
                      <a:pt x="604" y="52316"/>
                    </a:lnTo>
                    <a:lnTo>
                      <a:pt x="500" y="52045"/>
                    </a:lnTo>
                    <a:lnTo>
                      <a:pt x="417" y="51775"/>
                    </a:lnTo>
                    <a:lnTo>
                      <a:pt x="375" y="51484"/>
                    </a:lnTo>
                    <a:lnTo>
                      <a:pt x="354" y="51172"/>
                    </a:lnTo>
                    <a:lnTo>
                      <a:pt x="354" y="51172"/>
                    </a:lnTo>
                    <a:lnTo>
                      <a:pt x="375" y="50860"/>
                    </a:lnTo>
                    <a:lnTo>
                      <a:pt x="375" y="50860"/>
                    </a:lnTo>
                    <a:lnTo>
                      <a:pt x="437" y="50361"/>
                    </a:lnTo>
                    <a:lnTo>
                      <a:pt x="500" y="49883"/>
                    </a:lnTo>
                    <a:lnTo>
                      <a:pt x="604" y="49405"/>
                    </a:lnTo>
                    <a:lnTo>
                      <a:pt x="729" y="48926"/>
                    </a:lnTo>
                    <a:lnTo>
                      <a:pt x="853" y="48469"/>
                    </a:lnTo>
                    <a:lnTo>
                      <a:pt x="999" y="48012"/>
                    </a:lnTo>
                    <a:lnTo>
                      <a:pt x="1165" y="47554"/>
                    </a:lnTo>
                    <a:lnTo>
                      <a:pt x="1352" y="47117"/>
                    </a:lnTo>
                    <a:lnTo>
                      <a:pt x="1560" y="46681"/>
                    </a:lnTo>
                    <a:lnTo>
                      <a:pt x="1768" y="46244"/>
                    </a:lnTo>
                    <a:lnTo>
                      <a:pt x="2018" y="45828"/>
                    </a:lnTo>
                    <a:lnTo>
                      <a:pt x="2267" y="45412"/>
                    </a:lnTo>
                    <a:lnTo>
                      <a:pt x="2517" y="44997"/>
                    </a:lnTo>
                    <a:lnTo>
                      <a:pt x="2808" y="44602"/>
                    </a:lnTo>
                    <a:lnTo>
                      <a:pt x="3099" y="44206"/>
                    </a:lnTo>
                    <a:lnTo>
                      <a:pt x="3432" y="43811"/>
                    </a:lnTo>
                    <a:lnTo>
                      <a:pt x="3432" y="43811"/>
                    </a:lnTo>
                    <a:lnTo>
                      <a:pt x="3515" y="43707"/>
                    </a:lnTo>
                    <a:lnTo>
                      <a:pt x="3619" y="43624"/>
                    </a:lnTo>
                    <a:lnTo>
                      <a:pt x="3744" y="43562"/>
                    </a:lnTo>
                    <a:lnTo>
                      <a:pt x="3848" y="43500"/>
                    </a:lnTo>
                    <a:lnTo>
                      <a:pt x="3951" y="43458"/>
                    </a:lnTo>
                    <a:lnTo>
                      <a:pt x="4076" y="43437"/>
                    </a:lnTo>
                    <a:lnTo>
                      <a:pt x="4326" y="43416"/>
                    </a:lnTo>
                    <a:lnTo>
                      <a:pt x="4326" y="43416"/>
                    </a:lnTo>
                    <a:lnTo>
                      <a:pt x="4638" y="43437"/>
                    </a:lnTo>
                    <a:lnTo>
                      <a:pt x="4950" y="43500"/>
                    </a:lnTo>
                    <a:lnTo>
                      <a:pt x="4950" y="43500"/>
                    </a:lnTo>
                    <a:lnTo>
                      <a:pt x="5781" y="43707"/>
                    </a:lnTo>
                    <a:lnTo>
                      <a:pt x="6613" y="43915"/>
                    </a:lnTo>
                    <a:lnTo>
                      <a:pt x="7050" y="44019"/>
                    </a:lnTo>
                    <a:lnTo>
                      <a:pt x="7465" y="44103"/>
                    </a:lnTo>
                    <a:lnTo>
                      <a:pt x="7881" y="44186"/>
                    </a:lnTo>
                    <a:lnTo>
                      <a:pt x="8318" y="44227"/>
                    </a:lnTo>
                    <a:lnTo>
                      <a:pt x="8318" y="44227"/>
                    </a:lnTo>
                    <a:lnTo>
                      <a:pt x="9233" y="44290"/>
                    </a:lnTo>
                    <a:lnTo>
                      <a:pt x="10127" y="44352"/>
                    </a:lnTo>
                    <a:lnTo>
                      <a:pt x="11042" y="44394"/>
                    </a:lnTo>
                    <a:lnTo>
                      <a:pt x="11936" y="44414"/>
                    </a:lnTo>
                    <a:lnTo>
                      <a:pt x="11936" y="44414"/>
                    </a:lnTo>
                    <a:lnTo>
                      <a:pt x="12768" y="44394"/>
                    </a:lnTo>
                    <a:lnTo>
                      <a:pt x="13599" y="44352"/>
                    </a:lnTo>
                    <a:lnTo>
                      <a:pt x="14431" y="44269"/>
                    </a:lnTo>
                    <a:lnTo>
                      <a:pt x="15263" y="44144"/>
                    </a:lnTo>
                    <a:lnTo>
                      <a:pt x="16094" y="43978"/>
                    </a:lnTo>
                    <a:lnTo>
                      <a:pt x="16510" y="43874"/>
                    </a:lnTo>
                    <a:lnTo>
                      <a:pt x="16905" y="43749"/>
                    </a:lnTo>
                    <a:lnTo>
                      <a:pt x="17321" y="43624"/>
                    </a:lnTo>
                    <a:lnTo>
                      <a:pt x="17737" y="43479"/>
                    </a:lnTo>
                    <a:lnTo>
                      <a:pt x="18132" y="43333"/>
                    </a:lnTo>
                    <a:lnTo>
                      <a:pt x="18548" y="43146"/>
                    </a:lnTo>
                    <a:lnTo>
                      <a:pt x="18548" y="43146"/>
                    </a:lnTo>
                    <a:lnTo>
                      <a:pt x="18881" y="43000"/>
                    </a:lnTo>
                    <a:lnTo>
                      <a:pt x="19213" y="42813"/>
                    </a:lnTo>
                    <a:lnTo>
                      <a:pt x="19525" y="42647"/>
                    </a:lnTo>
                    <a:lnTo>
                      <a:pt x="19837" y="42460"/>
                    </a:lnTo>
                    <a:lnTo>
                      <a:pt x="20128" y="42252"/>
                    </a:lnTo>
                    <a:lnTo>
                      <a:pt x="20399" y="42065"/>
                    </a:lnTo>
                    <a:lnTo>
                      <a:pt x="20669" y="41857"/>
                    </a:lnTo>
                    <a:lnTo>
                      <a:pt x="20939" y="41628"/>
                    </a:lnTo>
                    <a:lnTo>
                      <a:pt x="21189" y="41399"/>
                    </a:lnTo>
                    <a:lnTo>
                      <a:pt x="21417" y="41171"/>
                    </a:lnTo>
                    <a:lnTo>
                      <a:pt x="21646" y="40942"/>
                    </a:lnTo>
                    <a:lnTo>
                      <a:pt x="21875" y="40692"/>
                    </a:lnTo>
                    <a:lnTo>
                      <a:pt x="22270" y="40173"/>
                    </a:lnTo>
                    <a:lnTo>
                      <a:pt x="22623" y="39653"/>
                    </a:lnTo>
                    <a:lnTo>
                      <a:pt x="22935" y="39091"/>
                    </a:lnTo>
                    <a:lnTo>
                      <a:pt x="23206" y="38530"/>
                    </a:lnTo>
                    <a:lnTo>
                      <a:pt x="23434" y="37927"/>
                    </a:lnTo>
                    <a:lnTo>
                      <a:pt x="23621" y="37324"/>
                    </a:lnTo>
                    <a:lnTo>
                      <a:pt x="23767" y="36721"/>
                    </a:lnTo>
                    <a:lnTo>
                      <a:pt x="23871" y="36097"/>
                    </a:lnTo>
                    <a:lnTo>
                      <a:pt x="23933" y="35453"/>
                    </a:lnTo>
                    <a:lnTo>
                      <a:pt x="23954" y="34808"/>
                    </a:lnTo>
                    <a:lnTo>
                      <a:pt x="23954" y="34808"/>
                    </a:lnTo>
                    <a:lnTo>
                      <a:pt x="23933" y="34392"/>
                    </a:lnTo>
                    <a:lnTo>
                      <a:pt x="23913" y="33956"/>
                    </a:lnTo>
                    <a:lnTo>
                      <a:pt x="23871" y="33519"/>
                    </a:lnTo>
                    <a:lnTo>
                      <a:pt x="23809" y="33103"/>
                    </a:lnTo>
                    <a:lnTo>
                      <a:pt x="23809" y="33103"/>
                    </a:lnTo>
                    <a:lnTo>
                      <a:pt x="23767" y="32874"/>
                    </a:lnTo>
                    <a:lnTo>
                      <a:pt x="23725" y="32770"/>
                    </a:lnTo>
                    <a:lnTo>
                      <a:pt x="23684" y="32687"/>
                    </a:lnTo>
                    <a:lnTo>
                      <a:pt x="23642" y="32583"/>
                    </a:lnTo>
                    <a:lnTo>
                      <a:pt x="23559" y="32500"/>
                    </a:lnTo>
                    <a:lnTo>
                      <a:pt x="23476" y="32438"/>
                    </a:lnTo>
                    <a:lnTo>
                      <a:pt x="23372" y="32396"/>
                    </a:lnTo>
                    <a:lnTo>
                      <a:pt x="23372" y="32396"/>
                    </a:lnTo>
                    <a:lnTo>
                      <a:pt x="23226" y="32375"/>
                    </a:lnTo>
                    <a:lnTo>
                      <a:pt x="23226" y="32375"/>
                    </a:lnTo>
                    <a:lnTo>
                      <a:pt x="23143" y="32396"/>
                    </a:lnTo>
                    <a:lnTo>
                      <a:pt x="23060" y="32417"/>
                    </a:lnTo>
                    <a:lnTo>
                      <a:pt x="22977" y="32459"/>
                    </a:lnTo>
                    <a:lnTo>
                      <a:pt x="22914" y="32521"/>
                    </a:lnTo>
                    <a:lnTo>
                      <a:pt x="22790" y="32666"/>
                    </a:lnTo>
                    <a:lnTo>
                      <a:pt x="22644" y="32791"/>
                    </a:lnTo>
                    <a:lnTo>
                      <a:pt x="22644" y="32791"/>
                    </a:lnTo>
                    <a:lnTo>
                      <a:pt x="22395" y="33062"/>
                    </a:lnTo>
                    <a:lnTo>
                      <a:pt x="22124" y="33311"/>
                    </a:lnTo>
                    <a:lnTo>
                      <a:pt x="21854" y="33540"/>
                    </a:lnTo>
                    <a:lnTo>
                      <a:pt x="21563" y="33748"/>
                    </a:lnTo>
                    <a:lnTo>
                      <a:pt x="21272" y="33956"/>
                    </a:lnTo>
                    <a:lnTo>
                      <a:pt x="20960" y="34143"/>
                    </a:lnTo>
                    <a:lnTo>
                      <a:pt x="20648" y="34330"/>
                    </a:lnTo>
                    <a:lnTo>
                      <a:pt x="20336" y="34496"/>
                    </a:lnTo>
                    <a:lnTo>
                      <a:pt x="19692" y="34808"/>
                    </a:lnTo>
                    <a:lnTo>
                      <a:pt x="19047" y="35078"/>
                    </a:lnTo>
                    <a:lnTo>
                      <a:pt x="18361" y="35328"/>
                    </a:lnTo>
                    <a:lnTo>
                      <a:pt x="17675" y="35557"/>
                    </a:lnTo>
                    <a:lnTo>
                      <a:pt x="17675" y="35557"/>
                    </a:lnTo>
                    <a:lnTo>
                      <a:pt x="17404" y="35640"/>
                    </a:lnTo>
                    <a:lnTo>
                      <a:pt x="17134" y="35723"/>
                    </a:lnTo>
                    <a:lnTo>
                      <a:pt x="16593" y="35827"/>
                    </a:lnTo>
                    <a:lnTo>
                      <a:pt x="16053" y="35889"/>
                    </a:lnTo>
                    <a:lnTo>
                      <a:pt x="15512" y="35910"/>
                    </a:lnTo>
                    <a:lnTo>
                      <a:pt x="15512" y="35910"/>
                    </a:lnTo>
                    <a:lnTo>
                      <a:pt x="14992" y="35889"/>
                    </a:lnTo>
                    <a:lnTo>
                      <a:pt x="14452" y="35848"/>
                    </a:lnTo>
                    <a:lnTo>
                      <a:pt x="13932" y="35765"/>
                    </a:lnTo>
                    <a:lnTo>
                      <a:pt x="13391" y="35681"/>
                    </a:lnTo>
                    <a:lnTo>
                      <a:pt x="13391" y="35681"/>
                    </a:lnTo>
                    <a:lnTo>
                      <a:pt x="12830" y="35577"/>
                    </a:lnTo>
                    <a:lnTo>
                      <a:pt x="12269" y="35453"/>
                    </a:lnTo>
                    <a:lnTo>
                      <a:pt x="11728" y="35307"/>
                    </a:lnTo>
                    <a:lnTo>
                      <a:pt x="11187" y="35141"/>
                    </a:lnTo>
                    <a:lnTo>
                      <a:pt x="10668" y="34974"/>
                    </a:lnTo>
                    <a:lnTo>
                      <a:pt x="10148" y="34767"/>
                    </a:lnTo>
                    <a:lnTo>
                      <a:pt x="9649" y="34559"/>
                    </a:lnTo>
                    <a:lnTo>
                      <a:pt x="9150" y="34330"/>
                    </a:lnTo>
                    <a:lnTo>
                      <a:pt x="8651" y="34080"/>
                    </a:lnTo>
                    <a:lnTo>
                      <a:pt x="8172" y="33810"/>
                    </a:lnTo>
                    <a:lnTo>
                      <a:pt x="7715" y="33519"/>
                    </a:lnTo>
                    <a:lnTo>
                      <a:pt x="7258" y="33186"/>
                    </a:lnTo>
                    <a:lnTo>
                      <a:pt x="6800" y="32854"/>
                    </a:lnTo>
                    <a:lnTo>
                      <a:pt x="6384" y="32500"/>
                    </a:lnTo>
                    <a:lnTo>
                      <a:pt x="5948" y="32126"/>
                    </a:lnTo>
                    <a:lnTo>
                      <a:pt x="5553" y="31731"/>
                    </a:lnTo>
                    <a:lnTo>
                      <a:pt x="5553" y="31731"/>
                    </a:lnTo>
                    <a:lnTo>
                      <a:pt x="5157" y="31315"/>
                    </a:lnTo>
                    <a:lnTo>
                      <a:pt x="4783" y="30899"/>
                    </a:lnTo>
                    <a:lnTo>
                      <a:pt x="4430" y="30462"/>
                    </a:lnTo>
                    <a:lnTo>
                      <a:pt x="4076" y="30026"/>
                    </a:lnTo>
                    <a:lnTo>
                      <a:pt x="3744" y="29568"/>
                    </a:lnTo>
                    <a:lnTo>
                      <a:pt x="3432" y="29111"/>
                    </a:lnTo>
                    <a:lnTo>
                      <a:pt x="3120" y="28633"/>
                    </a:lnTo>
                    <a:lnTo>
                      <a:pt x="2849" y="28154"/>
                    </a:lnTo>
                    <a:lnTo>
                      <a:pt x="2558" y="27676"/>
                    </a:lnTo>
                    <a:lnTo>
                      <a:pt x="2309" y="27177"/>
                    </a:lnTo>
                    <a:lnTo>
                      <a:pt x="2059" y="26678"/>
                    </a:lnTo>
                    <a:lnTo>
                      <a:pt x="1831" y="26158"/>
                    </a:lnTo>
                    <a:lnTo>
                      <a:pt x="1602" y="25659"/>
                    </a:lnTo>
                    <a:lnTo>
                      <a:pt x="1394" y="25119"/>
                    </a:lnTo>
                    <a:lnTo>
                      <a:pt x="1186" y="24599"/>
                    </a:lnTo>
                    <a:lnTo>
                      <a:pt x="1020" y="24058"/>
                    </a:lnTo>
                    <a:lnTo>
                      <a:pt x="1020" y="24058"/>
                    </a:lnTo>
                    <a:lnTo>
                      <a:pt x="770" y="23310"/>
                    </a:lnTo>
                    <a:lnTo>
                      <a:pt x="583" y="22561"/>
                    </a:lnTo>
                    <a:lnTo>
                      <a:pt x="396" y="21813"/>
                    </a:lnTo>
                    <a:lnTo>
                      <a:pt x="250" y="21064"/>
                    </a:lnTo>
                    <a:lnTo>
                      <a:pt x="146" y="20295"/>
                    </a:lnTo>
                    <a:lnTo>
                      <a:pt x="63" y="19546"/>
                    </a:lnTo>
                    <a:lnTo>
                      <a:pt x="22" y="18798"/>
                    </a:lnTo>
                    <a:lnTo>
                      <a:pt x="1" y="180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18825" y="3917925"/>
                <a:ext cx="1067200" cy="1535575"/>
              </a:xfrm>
              <a:custGeom>
                <a:avLst/>
                <a:gdLst/>
                <a:ahLst/>
                <a:cxnLst/>
                <a:rect l="l" t="t" r="r" b="b"/>
                <a:pathLst>
                  <a:path w="42688" h="61423" fill="none" extrusionOk="0">
                    <a:moveTo>
                      <a:pt x="21604" y="0"/>
                    </a:moveTo>
                    <a:lnTo>
                      <a:pt x="21604" y="0"/>
                    </a:lnTo>
                    <a:lnTo>
                      <a:pt x="20502" y="21"/>
                    </a:lnTo>
                    <a:lnTo>
                      <a:pt x="20502" y="21"/>
                    </a:lnTo>
                    <a:lnTo>
                      <a:pt x="19774" y="63"/>
                    </a:lnTo>
                    <a:lnTo>
                      <a:pt x="19067" y="125"/>
                    </a:lnTo>
                    <a:lnTo>
                      <a:pt x="18340" y="208"/>
                    </a:lnTo>
                    <a:lnTo>
                      <a:pt x="17653" y="333"/>
                    </a:lnTo>
                    <a:lnTo>
                      <a:pt x="16967" y="479"/>
                    </a:lnTo>
                    <a:lnTo>
                      <a:pt x="16281" y="624"/>
                    </a:lnTo>
                    <a:lnTo>
                      <a:pt x="15595" y="811"/>
                    </a:lnTo>
                    <a:lnTo>
                      <a:pt x="14930" y="1019"/>
                    </a:lnTo>
                    <a:lnTo>
                      <a:pt x="14264" y="1248"/>
                    </a:lnTo>
                    <a:lnTo>
                      <a:pt x="13620" y="1497"/>
                    </a:lnTo>
                    <a:lnTo>
                      <a:pt x="12954" y="1768"/>
                    </a:lnTo>
                    <a:lnTo>
                      <a:pt x="12330" y="2080"/>
                    </a:lnTo>
                    <a:lnTo>
                      <a:pt x="11686" y="2392"/>
                    </a:lnTo>
                    <a:lnTo>
                      <a:pt x="11062" y="2724"/>
                    </a:lnTo>
                    <a:lnTo>
                      <a:pt x="10438" y="3098"/>
                    </a:lnTo>
                    <a:lnTo>
                      <a:pt x="9835" y="3473"/>
                    </a:lnTo>
                    <a:lnTo>
                      <a:pt x="9835" y="3473"/>
                    </a:lnTo>
                    <a:lnTo>
                      <a:pt x="9149" y="3930"/>
                    </a:lnTo>
                    <a:lnTo>
                      <a:pt x="8484" y="4408"/>
                    </a:lnTo>
                    <a:lnTo>
                      <a:pt x="7818" y="4907"/>
                    </a:lnTo>
                    <a:lnTo>
                      <a:pt x="7195" y="5406"/>
                    </a:lnTo>
                    <a:lnTo>
                      <a:pt x="6592" y="5947"/>
                    </a:lnTo>
                    <a:lnTo>
                      <a:pt x="5989" y="6488"/>
                    </a:lnTo>
                    <a:lnTo>
                      <a:pt x="5427" y="7049"/>
                    </a:lnTo>
                    <a:lnTo>
                      <a:pt x="4866" y="7631"/>
                    </a:lnTo>
                    <a:lnTo>
                      <a:pt x="4346" y="8234"/>
                    </a:lnTo>
                    <a:lnTo>
                      <a:pt x="3847" y="8858"/>
                    </a:lnTo>
                    <a:lnTo>
                      <a:pt x="3390" y="9503"/>
                    </a:lnTo>
                    <a:lnTo>
                      <a:pt x="2932" y="10189"/>
                    </a:lnTo>
                    <a:lnTo>
                      <a:pt x="2516" y="10875"/>
                    </a:lnTo>
                    <a:lnTo>
                      <a:pt x="2121" y="11603"/>
                    </a:lnTo>
                    <a:lnTo>
                      <a:pt x="1768" y="12351"/>
                    </a:lnTo>
                    <a:lnTo>
                      <a:pt x="1435" y="13121"/>
                    </a:lnTo>
                    <a:lnTo>
                      <a:pt x="1435" y="13121"/>
                    </a:lnTo>
                    <a:lnTo>
                      <a:pt x="1206" y="13703"/>
                    </a:lnTo>
                    <a:lnTo>
                      <a:pt x="1019" y="14306"/>
                    </a:lnTo>
                    <a:lnTo>
                      <a:pt x="832" y="14909"/>
                    </a:lnTo>
                    <a:lnTo>
                      <a:pt x="687" y="15533"/>
                    </a:lnTo>
                    <a:lnTo>
                      <a:pt x="541" y="16136"/>
                    </a:lnTo>
                    <a:lnTo>
                      <a:pt x="416" y="16739"/>
                    </a:lnTo>
                    <a:lnTo>
                      <a:pt x="333" y="17362"/>
                    </a:lnTo>
                    <a:lnTo>
                      <a:pt x="250" y="17986"/>
                    </a:lnTo>
                    <a:lnTo>
                      <a:pt x="167" y="18610"/>
                    </a:lnTo>
                    <a:lnTo>
                      <a:pt x="125" y="19234"/>
                    </a:lnTo>
                    <a:lnTo>
                      <a:pt x="42" y="20481"/>
                    </a:lnTo>
                    <a:lnTo>
                      <a:pt x="21" y="21729"/>
                    </a:lnTo>
                    <a:lnTo>
                      <a:pt x="0" y="22997"/>
                    </a:lnTo>
                    <a:lnTo>
                      <a:pt x="0" y="22997"/>
                    </a:lnTo>
                    <a:lnTo>
                      <a:pt x="21" y="23600"/>
                    </a:lnTo>
                    <a:lnTo>
                      <a:pt x="63" y="24224"/>
                    </a:lnTo>
                    <a:lnTo>
                      <a:pt x="125" y="24827"/>
                    </a:lnTo>
                    <a:lnTo>
                      <a:pt x="208" y="25451"/>
                    </a:lnTo>
                    <a:lnTo>
                      <a:pt x="333" y="26054"/>
                    </a:lnTo>
                    <a:lnTo>
                      <a:pt x="458" y="26657"/>
                    </a:lnTo>
                    <a:lnTo>
                      <a:pt x="603" y="27260"/>
                    </a:lnTo>
                    <a:lnTo>
                      <a:pt x="770" y="27842"/>
                    </a:lnTo>
                    <a:lnTo>
                      <a:pt x="770" y="27842"/>
                    </a:lnTo>
                    <a:lnTo>
                      <a:pt x="998" y="28528"/>
                    </a:lnTo>
                    <a:lnTo>
                      <a:pt x="1269" y="29193"/>
                    </a:lnTo>
                    <a:lnTo>
                      <a:pt x="1539" y="29838"/>
                    </a:lnTo>
                    <a:lnTo>
                      <a:pt x="1851" y="30483"/>
                    </a:lnTo>
                    <a:lnTo>
                      <a:pt x="2204" y="31106"/>
                    </a:lnTo>
                    <a:lnTo>
                      <a:pt x="2558" y="31709"/>
                    </a:lnTo>
                    <a:lnTo>
                      <a:pt x="2932" y="32312"/>
                    </a:lnTo>
                    <a:lnTo>
                      <a:pt x="3327" y="32915"/>
                    </a:lnTo>
                    <a:lnTo>
                      <a:pt x="3327" y="32915"/>
                    </a:lnTo>
                    <a:lnTo>
                      <a:pt x="3826" y="33602"/>
                    </a:lnTo>
                    <a:lnTo>
                      <a:pt x="4325" y="34246"/>
                    </a:lnTo>
                    <a:lnTo>
                      <a:pt x="4866" y="34891"/>
                    </a:lnTo>
                    <a:lnTo>
                      <a:pt x="5427" y="35514"/>
                    </a:lnTo>
                    <a:lnTo>
                      <a:pt x="6009" y="36117"/>
                    </a:lnTo>
                    <a:lnTo>
                      <a:pt x="6612" y="36679"/>
                    </a:lnTo>
                    <a:lnTo>
                      <a:pt x="7257" y="37219"/>
                    </a:lnTo>
                    <a:lnTo>
                      <a:pt x="7943" y="37719"/>
                    </a:lnTo>
                    <a:lnTo>
                      <a:pt x="7943" y="37719"/>
                    </a:lnTo>
                    <a:lnTo>
                      <a:pt x="8401" y="38030"/>
                    </a:lnTo>
                    <a:lnTo>
                      <a:pt x="8837" y="38301"/>
                    </a:lnTo>
                    <a:lnTo>
                      <a:pt x="9295" y="38571"/>
                    </a:lnTo>
                    <a:lnTo>
                      <a:pt x="9773" y="38800"/>
                    </a:lnTo>
                    <a:lnTo>
                      <a:pt x="10230" y="39028"/>
                    </a:lnTo>
                    <a:lnTo>
                      <a:pt x="10709" y="39236"/>
                    </a:lnTo>
                    <a:lnTo>
                      <a:pt x="11187" y="39403"/>
                    </a:lnTo>
                    <a:lnTo>
                      <a:pt x="11665" y="39569"/>
                    </a:lnTo>
                    <a:lnTo>
                      <a:pt x="12143" y="39715"/>
                    </a:lnTo>
                    <a:lnTo>
                      <a:pt x="12622" y="39819"/>
                    </a:lnTo>
                    <a:lnTo>
                      <a:pt x="13121" y="39923"/>
                    </a:lnTo>
                    <a:lnTo>
                      <a:pt x="13620" y="40006"/>
                    </a:lnTo>
                    <a:lnTo>
                      <a:pt x="14119" y="40068"/>
                    </a:lnTo>
                    <a:lnTo>
                      <a:pt x="14618" y="40130"/>
                    </a:lnTo>
                    <a:lnTo>
                      <a:pt x="15117" y="40151"/>
                    </a:lnTo>
                    <a:lnTo>
                      <a:pt x="15616" y="40151"/>
                    </a:lnTo>
                    <a:lnTo>
                      <a:pt x="15616" y="40151"/>
                    </a:lnTo>
                    <a:lnTo>
                      <a:pt x="16385" y="40130"/>
                    </a:lnTo>
                    <a:lnTo>
                      <a:pt x="17154" y="40089"/>
                    </a:lnTo>
                    <a:lnTo>
                      <a:pt x="17924" y="39985"/>
                    </a:lnTo>
                    <a:lnTo>
                      <a:pt x="18693" y="39860"/>
                    </a:lnTo>
                    <a:lnTo>
                      <a:pt x="18693" y="39860"/>
                    </a:lnTo>
                    <a:lnTo>
                      <a:pt x="19379" y="39715"/>
                    </a:lnTo>
                    <a:lnTo>
                      <a:pt x="20065" y="39548"/>
                    </a:lnTo>
                    <a:lnTo>
                      <a:pt x="20752" y="39361"/>
                    </a:lnTo>
                    <a:lnTo>
                      <a:pt x="21417" y="39132"/>
                    </a:lnTo>
                    <a:lnTo>
                      <a:pt x="22082" y="38904"/>
                    </a:lnTo>
                    <a:lnTo>
                      <a:pt x="22727" y="38613"/>
                    </a:lnTo>
                    <a:lnTo>
                      <a:pt x="23371" y="38322"/>
                    </a:lnTo>
                    <a:lnTo>
                      <a:pt x="24016" y="37968"/>
                    </a:lnTo>
                    <a:lnTo>
                      <a:pt x="24016" y="37968"/>
                    </a:lnTo>
                    <a:lnTo>
                      <a:pt x="23933" y="38384"/>
                    </a:lnTo>
                    <a:lnTo>
                      <a:pt x="23829" y="38800"/>
                    </a:lnTo>
                    <a:lnTo>
                      <a:pt x="23704" y="39195"/>
                    </a:lnTo>
                    <a:lnTo>
                      <a:pt x="23579" y="39590"/>
                    </a:lnTo>
                    <a:lnTo>
                      <a:pt x="23434" y="39985"/>
                    </a:lnTo>
                    <a:lnTo>
                      <a:pt x="23267" y="40359"/>
                    </a:lnTo>
                    <a:lnTo>
                      <a:pt x="23080" y="40733"/>
                    </a:lnTo>
                    <a:lnTo>
                      <a:pt x="22893" y="41108"/>
                    </a:lnTo>
                    <a:lnTo>
                      <a:pt x="22893" y="41108"/>
                    </a:lnTo>
                    <a:lnTo>
                      <a:pt x="22685" y="41420"/>
                    </a:lnTo>
                    <a:lnTo>
                      <a:pt x="22477" y="41732"/>
                    </a:lnTo>
                    <a:lnTo>
                      <a:pt x="22249" y="42023"/>
                    </a:lnTo>
                    <a:lnTo>
                      <a:pt x="21999" y="42293"/>
                    </a:lnTo>
                    <a:lnTo>
                      <a:pt x="21750" y="42542"/>
                    </a:lnTo>
                    <a:lnTo>
                      <a:pt x="21479" y="42771"/>
                    </a:lnTo>
                    <a:lnTo>
                      <a:pt x="21209" y="42979"/>
                    </a:lnTo>
                    <a:lnTo>
                      <a:pt x="20918" y="43187"/>
                    </a:lnTo>
                    <a:lnTo>
                      <a:pt x="20606" y="43374"/>
                    </a:lnTo>
                    <a:lnTo>
                      <a:pt x="20294" y="43541"/>
                    </a:lnTo>
                    <a:lnTo>
                      <a:pt x="19982" y="43686"/>
                    </a:lnTo>
                    <a:lnTo>
                      <a:pt x="19650" y="43811"/>
                    </a:lnTo>
                    <a:lnTo>
                      <a:pt x="19317" y="43936"/>
                    </a:lnTo>
                    <a:lnTo>
                      <a:pt x="18963" y="44060"/>
                    </a:lnTo>
                    <a:lnTo>
                      <a:pt x="18610" y="44164"/>
                    </a:lnTo>
                    <a:lnTo>
                      <a:pt x="18256" y="44247"/>
                    </a:lnTo>
                    <a:lnTo>
                      <a:pt x="18256" y="44247"/>
                    </a:lnTo>
                    <a:lnTo>
                      <a:pt x="17737" y="44351"/>
                    </a:lnTo>
                    <a:lnTo>
                      <a:pt x="17217" y="44455"/>
                    </a:lnTo>
                    <a:lnTo>
                      <a:pt x="16718" y="44518"/>
                    </a:lnTo>
                    <a:lnTo>
                      <a:pt x="16198" y="44601"/>
                    </a:lnTo>
                    <a:lnTo>
                      <a:pt x="15678" y="44643"/>
                    </a:lnTo>
                    <a:lnTo>
                      <a:pt x="15158" y="44684"/>
                    </a:lnTo>
                    <a:lnTo>
                      <a:pt x="14659" y="44705"/>
                    </a:lnTo>
                    <a:lnTo>
                      <a:pt x="14139" y="44705"/>
                    </a:lnTo>
                    <a:lnTo>
                      <a:pt x="14139" y="44705"/>
                    </a:lnTo>
                    <a:lnTo>
                      <a:pt x="13391" y="44684"/>
                    </a:lnTo>
                    <a:lnTo>
                      <a:pt x="12622" y="44643"/>
                    </a:lnTo>
                    <a:lnTo>
                      <a:pt x="11873" y="44580"/>
                    </a:lnTo>
                    <a:lnTo>
                      <a:pt x="11124" y="44476"/>
                    </a:lnTo>
                    <a:lnTo>
                      <a:pt x="10376" y="44372"/>
                    </a:lnTo>
                    <a:lnTo>
                      <a:pt x="9627" y="44227"/>
                    </a:lnTo>
                    <a:lnTo>
                      <a:pt x="8879" y="44060"/>
                    </a:lnTo>
                    <a:lnTo>
                      <a:pt x="8151" y="43873"/>
                    </a:lnTo>
                    <a:lnTo>
                      <a:pt x="8151" y="43873"/>
                    </a:lnTo>
                    <a:lnTo>
                      <a:pt x="7756" y="43790"/>
                    </a:lnTo>
                    <a:lnTo>
                      <a:pt x="7382" y="43728"/>
                    </a:lnTo>
                    <a:lnTo>
                      <a:pt x="7028" y="43686"/>
                    </a:lnTo>
                    <a:lnTo>
                      <a:pt x="6675" y="43665"/>
                    </a:lnTo>
                    <a:lnTo>
                      <a:pt x="6675" y="43665"/>
                    </a:lnTo>
                    <a:lnTo>
                      <a:pt x="6467" y="43665"/>
                    </a:lnTo>
                    <a:lnTo>
                      <a:pt x="6238" y="43686"/>
                    </a:lnTo>
                    <a:lnTo>
                      <a:pt x="6030" y="43728"/>
                    </a:lnTo>
                    <a:lnTo>
                      <a:pt x="5822" y="43769"/>
                    </a:lnTo>
                    <a:lnTo>
                      <a:pt x="5635" y="43811"/>
                    </a:lnTo>
                    <a:lnTo>
                      <a:pt x="5427" y="43894"/>
                    </a:lnTo>
                    <a:lnTo>
                      <a:pt x="5240" y="43977"/>
                    </a:lnTo>
                    <a:lnTo>
                      <a:pt x="5053" y="44060"/>
                    </a:lnTo>
                    <a:lnTo>
                      <a:pt x="4866" y="44185"/>
                    </a:lnTo>
                    <a:lnTo>
                      <a:pt x="4700" y="44310"/>
                    </a:lnTo>
                    <a:lnTo>
                      <a:pt x="4325" y="44601"/>
                    </a:lnTo>
                    <a:lnTo>
                      <a:pt x="3972" y="44934"/>
                    </a:lnTo>
                    <a:lnTo>
                      <a:pt x="3618" y="45329"/>
                    </a:lnTo>
                    <a:lnTo>
                      <a:pt x="3618" y="45329"/>
                    </a:lnTo>
                    <a:lnTo>
                      <a:pt x="3265" y="45807"/>
                    </a:lnTo>
                    <a:lnTo>
                      <a:pt x="2911" y="46285"/>
                    </a:lnTo>
                    <a:lnTo>
                      <a:pt x="2599" y="46763"/>
                    </a:lnTo>
                    <a:lnTo>
                      <a:pt x="2308" y="47262"/>
                    </a:lnTo>
                    <a:lnTo>
                      <a:pt x="2038" y="47761"/>
                    </a:lnTo>
                    <a:lnTo>
                      <a:pt x="1789" y="48260"/>
                    </a:lnTo>
                    <a:lnTo>
                      <a:pt x="1560" y="48780"/>
                    </a:lnTo>
                    <a:lnTo>
                      <a:pt x="1373" y="49300"/>
                    </a:lnTo>
                    <a:lnTo>
                      <a:pt x="1186" y="49841"/>
                    </a:lnTo>
                    <a:lnTo>
                      <a:pt x="1040" y="50381"/>
                    </a:lnTo>
                    <a:lnTo>
                      <a:pt x="894" y="50922"/>
                    </a:lnTo>
                    <a:lnTo>
                      <a:pt x="770" y="51483"/>
                    </a:lnTo>
                    <a:lnTo>
                      <a:pt x="687" y="52045"/>
                    </a:lnTo>
                    <a:lnTo>
                      <a:pt x="603" y="52627"/>
                    </a:lnTo>
                    <a:lnTo>
                      <a:pt x="541" y="53188"/>
                    </a:lnTo>
                    <a:lnTo>
                      <a:pt x="499" y="53791"/>
                    </a:lnTo>
                    <a:lnTo>
                      <a:pt x="499" y="53791"/>
                    </a:lnTo>
                    <a:lnTo>
                      <a:pt x="499" y="54249"/>
                    </a:lnTo>
                    <a:lnTo>
                      <a:pt x="520" y="54706"/>
                    </a:lnTo>
                    <a:lnTo>
                      <a:pt x="583" y="55143"/>
                    </a:lnTo>
                    <a:lnTo>
                      <a:pt x="687" y="55580"/>
                    </a:lnTo>
                    <a:lnTo>
                      <a:pt x="832" y="55995"/>
                    </a:lnTo>
                    <a:lnTo>
                      <a:pt x="1019" y="56390"/>
                    </a:lnTo>
                    <a:lnTo>
                      <a:pt x="1248" y="56806"/>
                    </a:lnTo>
                    <a:lnTo>
                      <a:pt x="1518" y="57181"/>
                    </a:lnTo>
                    <a:lnTo>
                      <a:pt x="1518" y="57181"/>
                    </a:lnTo>
                    <a:lnTo>
                      <a:pt x="1664" y="57389"/>
                    </a:lnTo>
                    <a:lnTo>
                      <a:pt x="1830" y="57576"/>
                    </a:lnTo>
                    <a:lnTo>
                      <a:pt x="2017" y="57742"/>
                    </a:lnTo>
                    <a:lnTo>
                      <a:pt x="2204" y="57908"/>
                    </a:lnTo>
                    <a:lnTo>
                      <a:pt x="2579" y="58220"/>
                    </a:lnTo>
                    <a:lnTo>
                      <a:pt x="2995" y="58470"/>
                    </a:lnTo>
                    <a:lnTo>
                      <a:pt x="3410" y="58719"/>
                    </a:lnTo>
                    <a:lnTo>
                      <a:pt x="3847" y="58927"/>
                    </a:lnTo>
                    <a:lnTo>
                      <a:pt x="4304" y="59114"/>
                    </a:lnTo>
                    <a:lnTo>
                      <a:pt x="4762" y="59301"/>
                    </a:lnTo>
                    <a:lnTo>
                      <a:pt x="4762" y="59301"/>
                    </a:lnTo>
                    <a:lnTo>
                      <a:pt x="5531" y="59593"/>
                    </a:lnTo>
                    <a:lnTo>
                      <a:pt x="6301" y="59842"/>
                    </a:lnTo>
                    <a:lnTo>
                      <a:pt x="7070" y="60071"/>
                    </a:lnTo>
                    <a:lnTo>
                      <a:pt x="7860" y="60279"/>
                    </a:lnTo>
                    <a:lnTo>
                      <a:pt x="8650" y="60466"/>
                    </a:lnTo>
                    <a:lnTo>
                      <a:pt x="9461" y="60632"/>
                    </a:lnTo>
                    <a:lnTo>
                      <a:pt x="11062" y="60944"/>
                    </a:lnTo>
                    <a:lnTo>
                      <a:pt x="11062" y="60944"/>
                    </a:lnTo>
                    <a:lnTo>
                      <a:pt x="12289" y="61131"/>
                    </a:lnTo>
                    <a:lnTo>
                      <a:pt x="12892" y="61214"/>
                    </a:lnTo>
                    <a:lnTo>
                      <a:pt x="13495" y="61298"/>
                    </a:lnTo>
                    <a:lnTo>
                      <a:pt x="14119" y="61339"/>
                    </a:lnTo>
                    <a:lnTo>
                      <a:pt x="14722" y="61381"/>
                    </a:lnTo>
                    <a:lnTo>
                      <a:pt x="15325" y="61402"/>
                    </a:lnTo>
                    <a:lnTo>
                      <a:pt x="15948" y="61422"/>
                    </a:lnTo>
                    <a:lnTo>
                      <a:pt x="15948" y="61422"/>
                    </a:lnTo>
                    <a:lnTo>
                      <a:pt x="16676" y="61402"/>
                    </a:lnTo>
                    <a:lnTo>
                      <a:pt x="17404" y="61360"/>
                    </a:lnTo>
                    <a:lnTo>
                      <a:pt x="18152" y="61298"/>
                    </a:lnTo>
                    <a:lnTo>
                      <a:pt x="18880" y="61214"/>
                    </a:lnTo>
                    <a:lnTo>
                      <a:pt x="19608" y="61090"/>
                    </a:lnTo>
                    <a:lnTo>
                      <a:pt x="20336" y="60923"/>
                    </a:lnTo>
                    <a:lnTo>
                      <a:pt x="21063" y="60757"/>
                    </a:lnTo>
                    <a:lnTo>
                      <a:pt x="21791" y="60528"/>
                    </a:lnTo>
                    <a:lnTo>
                      <a:pt x="21791" y="60528"/>
                    </a:lnTo>
                    <a:lnTo>
                      <a:pt x="22498" y="60300"/>
                    </a:lnTo>
                    <a:lnTo>
                      <a:pt x="23184" y="60029"/>
                    </a:lnTo>
                    <a:lnTo>
                      <a:pt x="23870" y="59738"/>
                    </a:lnTo>
                    <a:lnTo>
                      <a:pt x="24515" y="59447"/>
                    </a:lnTo>
                    <a:lnTo>
                      <a:pt x="25180" y="59114"/>
                    </a:lnTo>
                    <a:lnTo>
                      <a:pt x="25804" y="58761"/>
                    </a:lnTo>
                    <a:lnTo>
                      <a:pt x="26428" y="58407"/>
                    </a:lnTo>
                    <a:lnTo>
                      <a:pt x="27052" y="58012"/>
                    </a:lnTo>
                    <a:lnTo>
                      <a:pt x="27655" y="57617"/>
                    </a:lnTo>
                    <a:lnTo>
                      <a:pt x="28237" y="57201"/>
                    </a:lnTo>
                    <a:lnTo>
                      <a:pt x="28840" y="56786"/>
                    </a:lnTo>
                    <a:lnTo>
                      <a:pt x="29401" y="56349"/>
                    </a:lnTo>
                    <a:lnTo>
                      <a:pt x="30545" y="55434"/>
                    </a:lnTo>
                    <a:lnTo>
                      <a:pt x="31668" y="54498"/>
                    </a:lnTo>
                    <a:lnTo>
                      <a:pt x="31668" y="54498"/>
                    </a:lnTo>
                    <a:lnTo>
                      <a:pt x="32292" y="53937"/>
                    </a:lnTo>
                    <a:lnTo>
                      <a:pt x="32895" y="53334"/>
                    </a:lnTo>
                    <a:lnTo>
                      <a:pt x="33477" y="52731"/>
                    </a:lnTo>
                    <a:lnTo>
                      <a:pt x="34017" y="52107"/>
                    </a:lnTo>
                    <a:lnTo>
                      <a:pt x="34558" y="51463"/>
                    </a:lnTo>
                    <a:lnTo>
                      <a:pt x="35057" y="50797"/>
                    </a:lnTo>
                    <a:lnTo>
                      <a:pt x="35535" y="50132"/>
                    </a:lnTo>
                    <a:lnTo>
                      <a:pt x="35993" y="49425"/>
                    </a:lnTo>
                    <a:lnTo>
                      <a:pt x="36450" y="48739"/>
                    </a:lnTo>
                    <a:lnTo>
                      <a:pt x="36866" y="48011"/>
                    </a:lnTo>
                    <a:lnTo>
                      <a:pt x="37261" y="47283"/>
                    </a:lnTo>
                    <a:lnTo>
                      <a:pt x="37656" y="46535"/>
                    </a:lnTo>
                    <a:lnTo>
                      <a:pt x="38030" y="45786"/>
                    </a:lnTo>
                    <a:lnTo>
                      <a:pt x="38384" y="45038"/>
                    </a:lnTo>
                    <a:lnTo>
                      <a:pt x="38737" y="44268"/>
                    </a:lnTo>
                    <a:lnTo>
                      <a:pt x="39070" y="43478"/>
                    </a:lnTo>
                    <a:lnTo>
                      <a:pt x="39070" y="43478"/>
                    </a:lnTo>
                    <a:lnTo>
                      <a:pt x="39403" y="42605"/>
                    </a:lnTo>
                    <a:lnTo>
                      <a:pt x="39715" y="41711"/>
                    </a:lnTo>
                    <a:lnTo>
                      <a:pt x="40006" y="40817"/>
                    </a:lnTo>
                    <a:lnTo>
                      <a:pt x="40276" y="39923"/>
                    </a:lnTo>
                    <a:lnTo>
                      <a:pt x="40754" y="38114"/>
                    </a:lnTo>
                    <a:lnTo>
                      <a:pt x="41232" y="36284"/>
                    </a:lnTo>
                    <a:lnTo>
                      <a:pt x="41232" y="36284"/>
                    </a:lnTo>
                    <a:lnTo>
                      <a:pt x="41461" y="35411"/>
                    </a:lnTo>
                    <a:lnTo>
                      <a:pt x="41669" y="34537"/>
                    </a:lnTo>
                    <a:lnTo>
                      <a:pt x="41856" y="33664"/>
                    </a:lnTo>
                    <a:lnTo>
                      <a:pt x="42043" y="32791"/>
                    </a:lnTo>
                    <a:lnTo>
                      <a:pt x="42189" y="31897"/>
                    </a:lnTo>
                    <a:lnTo>
                      <a:pt x="42334" y="31023"/>
                    </a:lnTo>
                    <a:lnTo>
                      <a:pt x="42438" y="30129"/>
                    </a:lnTo>
                    <a:lnTo>
                      <a:pt x="42542" y="29256"/>
                    </a:lnTo>
                    <a:lnTo>
                      <a:pt x="42605" y="28362"/>
                    </a:lnTo>
                    <a:lnTo>
                      <a:pt x="42667" y="27468"/>
                    </a:lnTo>
                    <a:lnTo>
                      <a:pt x="42688" y="26574"/>
                    </a:lnTo>
                    <a:lnTo>
                      <a:pt x="42688" y="25700"/>
                    </a:lnTo>
                    <a:lnTo>
                      <a:pt x="42667" y="24785"/>
                    </a:lnTo>
                    <a:lnTo>
                      <a:pt x="42626" y="23891"/>
                    </a:lnTo>
                    <a:lnTo>
                      <a:pt x="42563" y="22997"/>
                    </a:lnTo>
                    <a:lnTo>
                      <a:pt x="42459" y="22103"/>
                    </a:lnTo>
                    <a:lnTo>
                      <a:pt x="42459" y="22103"/>
                    </a:lnTo>
                    <a:lnTo>
                      <a:pt x="42272" y="20710"/>
                    </a:lnTo>
                    <a:lnTo>
                      <a:pt x="42023" y="19317"/>
                    </a:lnTo>
                    <a:lnTo>
                      <a:pt x="41752" y="17945"/>
                    </a:lnTo>
                    <a:lnTo>
                      <a:pt x="41607" y="17258"/>
                    </a:lnTo>
                    <a:lnTo>
                      <a:pt x="41440" y="16572"/>
                    </a:lnTo>
                    <a:lnTo>
                      <a:pt x="41253" y="15907"/>
                    </a:lnTo>
                    <a:lnTo>
                      <a:pt x="41066" y="15241"/>
                    </a:lnTo>
                    <a:lnTo>
                      <a:pt x="40858" y="14555"/>
                    </a:lnTo>
                    <a:lnTo>
                      <a:pt x="40629" y="13890"/>
                    </a:lnTo>
                    <a:lnTo>
                      <a:pt x="40401" y="13245"/>
                    </a:lnTo>
                    <a:lnTo>
                      <a:pt x="40151" y="12580"/>
                    </a:lnTo>
                    <a:lnTo>
                      <a:pt x="39881" y="11935"/>
                    </a:lnTo>
                    <a:lnTo>
                      <a:pt x="39611" y="11291"/>
                    </a:lnTo>
                    <a:lnTo>
                      <a:pt x="39611" y="11291"/>
                    </a:lnTo>
                    <a:lnTo>
                      <a:pt x="39340" y="10709"/>
                    </a:lnTo>
                    <a:lnTo>
                      <a:pt x="39049" y="10168"/>
                    </a:lnTo>
                    <a:lnTo>
                      <a:pt x="38737" y="9627"/>
                    </a:lnTo>
                    <a:lnTo>
                      <a:pt x="38405" y="9108"/>
                    </a:lnTo>
                    <a:lnTo>
                      <a:pt x="38051" y="8609"/>
                    </a:lnTo>
                    <a:lnTo>
                      <a:pt x="37698" y="8130"/>
                    </a:lnTo>
                    <a:lnTo>
                      <a:pt x="37303" y="7652"/>
                    </a:lnTo>
                    <a:lnTo>
                      <a:pt x="36908" y="7195"/>
                    </a:lnTo>
                    <a:lnTo>
                      <a:pt x="36492" y="6758"/>
                    </a:lnTo>
                    <a:lnTo>
                      <a:pt x="36076" y="6321"/>
                    </a:lnTo>
                    <a:lnTo>
                      <a:pt x="35639" y="5885"/>
                    </a:lnTo>
                    <a:lnTo>
                      <a:pt x="35182" y="5469"/>
                    </a:lnTo>
                    <a:lnTo>
                      <a:pt x="34246" y="4658"/>
                    </a:lnTo>
                    <a:lnTo>
                      <a:pt x="33310" y="3889"/>
                    </a:lnTo>
                    <a:lnTo>
                      <a:pt x="33310" y="3889"/>
                    </a:lnTo>
                    <a:lnTo>
                      <a:pt x="32645" y="3390"/>
                    </a:lnTo>
                    <a:lnTo>
                      <a:pt x="31980" y="2911"/>
                    </a:lnTo>
                    <a:lnTo>
                      <a:pt x="31314" y="2495"/>
                    </a:lnTo>
                    <a:lnTo>
                      <a:pt x="30628" y="2100"/>
                    </a:lnTo>
                    <a:lnTo>
                      <a:pt x="29921" y="1747"/>
                    </a:lnTo>
                    <a:lnTo>
                      <a:pt x="29214" y="1435"/>
                    </a:lnTo>
                    <a:lnTo>
                      <a:pt x="28486" y="1144"/>
                    </a:lnTo>
                    <a:lnTo>
                      <a:pt x="27759" y="894"/>
                    </a:lnTo>
                    <a:lnTo>
                      <a:pt x="27031" y="687"/>
                    </a:lnTo>
                    <a:lnTo>
                      <a:pt x="26282" y="499"/>
                    </a:lnTo>
                    <a:lnTo>
                      <a:pt x="25513" y="333"/>
                    </a:lnTo>
                    <a:lnTo>
                      <a:pt x="24744" y="208"/>
                    </a:lnTo>
                    <a:lnTo>
                      <a:pt x="23974" y="125"/>
                    </a:lnTo>
                    <a:lnTo>
                      <a:pt x="23184" y="42"/>
                    </a:lnTo>
                    <a:lnTo>
                      <a:pt x="22394" y="0"/>
                    </a:lnTo>
                    <a:lnTo>
                      <a:pt x="2160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3004525" y="4229300"/>
                <a:ext cx="291125" cy="32230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12892" extrusionOk="0">
                    <a:moveTo>
                      <a:pt x="7008" y="1456"/>
                    </a:moveTo>
                    <a:lnTo>
                      <a:pt x="7216" y="1477"/>
                    </a:lnTo>
                    <a:lnTo>
                      <a:pt x="7403" y="1497"/>
                    </a:lnTo>
                    <a:lnTo>
                      <a:pt x="7611" y="1539"/>
                    </a:lnTo>
                    <a:lnTo>
                      <a:pt x="7798" y="1581"/>
                    </a:lnTo>
                    <a:lnTo>
                      <a:pt x="7985" y="1664"/>
                    </a:lnTo>
                    <a:lnTo>
                      <a:pt x="8172" y="1747"/>
                    </a:lnTo>
                    <a:lnTo>
                      <a:pt x="8359" y="1851"/>
                    </a:lnTo>
                    <a:lnTo>
                      <a:pt x="8546" y="1955"/>
                    </a:lnTo>
                    <a:lnTo>
                      <a:pt x="8734" y="2100"/>
                    </a:lnTo>
                    <a:lnTo>
                      <a:pt x="8921" y="2246"/>
                    </a:lnTo>
                    <a:lnTo>
                      <a:pt x="9087" y="2412"/>
                    </a:lnTo>
                    <a:lnTo>
                      <a:pt x="9253" y="2599"/>
                    </a:lnTo>
                    <a:lnTo>
                      <a:pt x="9420" y="2786"/>
                    </a:lnTo>
                    <a:lnTo>
                      <a:pt x="9586" y="3015"/>
                    </a:lnTo>
                    <a:lnTo>
                      <a:pt x="9898" y="3493"/>
                    </a:lnTo>
                    <a:lnTo>
                      <a:pt x="10064" y="3785"/>
                    </a:lnTo>
                    <a:lnTo>
                      <a:pt x="10210" y="4096"/>
                    </a:lnTo>
                    <a:lnTo>
                      <a:pt x="10314" y="4408"/>
                    </a:lnTo>
                    <a:lnTo>
                      <a:pt x="10418" y="4741"/>
                    </a:lnTo>
                    <a:lnTo>
                      <a:pt x="10480" y="5094"/>
                    </a:lnTo>
                    <a:lnTo>
                      <a:pt x="10543" y="5469"/>
                    </a:lnTo>
                    <a:lnTo>
                      <a:pt x="10563" y="5864"/>
                    </a:lnTo>
                    <a:lnTo>
                      <a:pt x="10563" y="6259"/>
                    </a:lnTo>
                    <a:lnTo>
                      <a:pt x="10522" y="6841"/>
                    </a:lnTo>
                    <a:lnTo>
                      <a:pt x="10439" y="7361"/>
                    </a:lnTo>
                    <a:lnTo>
                      <a:pt x="10314" y="7860"/>
                    </a:lnTo>
                    <a:lnTo>
                      <a:pt x="10147" y="8338"/>
                    </a:lnTo>
                    <a:lnTo>
                      <a:pt x="9960" y="8775"/>
                    </a:lnTo>
                    <a:lnTo>
                      <a:pt x="9836" y="8962"/>
                    </a:lnTo>
                    <a:lnTo>
                      <a:pt x="9711" y="9170"/>
                    </a:lnTo>
                    <a:lnTo>
                      <a:pt x="9565" y="9357"/>
                    </a:lnTo>
                    <a:lnTo>
                      <a:pt x="9420" y="9544"/>
                    </a:lnTo>
                    <a:lnTo>
                      <a:pt x="9274" y="9710"/>
                    </a:lnTo>
                    <a:lnTo>
                      <a:pt x="9108" y="9856"/>
                    </a:lnTo>
                    <a:lnTo>
                      <a:pt x="8941" y="10022"/>
                    </a:lnTo>
                    <a:lnTo>
                      <a:pt x="8754" y="10168"/>
                    </a:lnTo>
                    <a:lnTo>
                      <a:pt x="8567" y="10293"/>
                    </a:lnTo>
                    <a:lnTo>
                      <a:pt x="8359" y="10417"/>
                    </a:lnTo>
                    <a:lnTo>
                      <a:pt x="7943" y="10646"/>
                    </a:lnTo>
                    <a:lnTo>
                      <a:pt x="7486" y="10833"/>
                    </a:lnTo>
                    <a:lnTo>
                      <a:pt x="7008" y="10979"/>
                    </a:lnTo>
                    <a:lnTo>
                      <a:pt x="6488" y="11083"/>
                    </a:lnTo>
                    <a:lnTo>
                      <a:pt x="5927" y="11145"/>
                    </a:lnTo>
                    <a:lnTo>
                      <a:pt x="5344" y="11166"/>
                    </a:lnTo>
                    <a:lnTo>
                      <a:pt x="5324" y="11166"/>
                    </a:lnTo>
                    <a:lnTo>
                      <a:pt x="4949" y="11145"/>
                    </a:lnTo>
                    <a:lnTo>
                      <a:pt x="4575" y="11083"/>
                    </a:lnTo>
                    <a:lnTo>
                      <a:pt x="4242" y="11000"/>
                    </a:lnTo>
                    <a:lnTo>
                      <a:pt x="3930" y="10875"/>
                    </a:lnTo>
                    <a:lnTo>
                      <a:pt x="3619" y="10729"/>
                    </a:lnTo>
                    <a:lnTo>
                      <a:pt x="3369" y="10542"/>
                    </a:lnTo>
                    <a:lnTo>
                      <a:pt x="3120" y="10313"/>
                    </a:lnTo>
                    <a:lnTo>
                      <a:pt x="2891" y="10085"/>
                    </a:lnTo>
                    <a:lnTo>
                      <a:pt x="2704" y="9794"/>
                    </a:lnTo>
                    <a:lnTo>
                      <a:pt x="2537" y="9503"/>
                    </a:lnTo>
                    <a:lnTo>
                      <a:pt x="2413" y="9170"/>
                    </a:lnTo>
                    <a:lnTo>
                      <a:pt x="2309" y="8837"/>
                    </a:lnTo>
                    <a:lnTo>
                      <a:pt x="2225" y="8463"/>
                    </a:lnTo>
                    <a:lnTo>
                      <a:pt x="2184" y="8068"/>
                    </a:lnTo>
                    <a:lnTo>
                      <a:pt x="2163" y="7652"/>
                    </a:lnTo>
                    <a:lnTo>
                      <a:pt x="2184" y="7215"/>
                    </a:lnTo>
                    <a:lnTo>
                      <a:pt x="2225" y="6862"/>
                    </a:lnTo>
                    <a:lnTo>
                      <a:pt x="2267" y="6529"/>
                    </a:lnTo>
                    <a:lnTo>
                      <a:pt x="2329" y="6197"/>
                    </a:lnTo>
                    <a:lnTo>
                      <a:pt x="2413" y="5885"/>
                    </a:lnTo>
                    <a:lnTo>
                      <a:pt x="2496" y="5573"/>
                    </a:lnTo>
                    <a:lnTo>
                      <a:pt x="2600" y="5261"/>
                    </a:lnTo>
                    <a:lnTo>
                      <a:pt x="2724" y="4949"/>
                    </a:lnTo>
                    <a:lnTo>
                      <a:pt x="2870" y="4658"/>
                    </a:lnTo>
                    <a:lnTo>
                      <a:pt x="3016" y="4367"/>
                    </a:lnTo>
                    <a:lnTo>
                      <a:pt x="3182" y="4076"/>
                    </a:lnTo>
                    <a:lnTo>
                      <a:pt x="3348" y="3805"/>
                    </a:lnTo>
                    <a:lnTo>
                      <a:pt x="3556" y="3535"/>
                    </a:lnTo>
                    <a:lnTo>
                      <a:pt x="3764" y="3286"/>
                    </a:lnTo>
                    <a:lnTo>
                      <a:pt x="3972" y="3036"/>
                    </a:lnTo>
                    <a:lnTo>
                      <a:pt x="4222" y="2807"/>
                    </a:lnTo>
                    <a:lnTo>
                      <a:pt x="4471" y="2579"/>
                    </a:lnTo>
                    <a:lnTo>
                      <a:pt x="4783" y="2308"/>
                    </a:lnTo>
                    <a:lnTo>
                      <a:pt x="5116" y="2080"/>
                    </a:lnTo>
                    <a:lnTo>
                      <a:pt x="5428" y="1892"/>
                    </a:lnTo>
                    <a:lnTo>
                      <a:pt x="5760" y="1747"/>
                    </a:lnTo>
                    <a:lnTo>
                      <a:pt x="6072" y="1622"/>
                    </a:lnTo>
                    <a:lnTo>
                      <a:pt x="6384" y="1539"/>
                    </a:lnTo>
                    <a:lnTo>
                      <a:pt x="6696" y="1477"/>
                    </a:lnTo>
                    <a:lnTo>
                      <a:pt x="7008" y="1456"/>
                    </a:lnTo>
                    <a:close/>
                    <a:moveTo>
                      <a:pt x="5365" y="0"/>
                    </a:moveTo>
                    <a:lnTo>
                      <a:pt x="5012" y="42"/>
                    </a:lnTo>
                    <a:lnTo>
                      <a:pt x="4658" y="83"/>
                    </a:lnTo>
                    <a:lnTo>
                      <a:pt x="4325" y="167"/>
                    </a:lnTo>
                    <a:lnTo>
                      <a:pt x="4014" y="271"/>
                    </a:lnTo>
                    <a:lnTo>
                      <a:pt x="3702" y="395"/>
                    </a:lnTo>
                    <a:lnTo>
                      <a:pt x="3411" y="520"/>
                    </a:lnTo>
                    <a:lnTo>
                      <a:pt x="3140" y="686"/>
                    </a:lnTo>
                    <a:lnTo>
                      <a:pt x="2745" y="978"/>
                    </a:lnTo>
                    <a:lnTo>
                      <a:pt x="2392" y="1269"/>
                    </a:lnTo>
                    <a:lnTo>
                      <a:pt x="2038" y="1581"/>
                    </a:lnTo>
                    <a:lnTo>
                      <a:pt x="1747" y="1913"/>
                    </a:lnTo>
                    <a:lnTo>
                      <a:pt x="1456" y="2246"/>
                    </a:lnTo>
                    <a:lnTo>
                      <a:pt x="1207" y="2620"/>
                    </a:lnTo>
                    <a:lnTo>
                      <a:pt x="978" y="2974"/>
                    </a:lnTo>
                    <a:lnTo>
                      <a:pt x="770" y="3369"/>
                    </a:lnTo>
                    <a:lnTo>
                      <a:pt x="604" y="3764"/>
                    </a:lnTo>
                    <a:lnTo>
                      <a:pt x="437" y="4159"/>
                    </a:lnTo>
                    <a:lnTo>
                      <a:pt x="312" y="4575"/>
                    </a:lnTo>
                    <a:lnTo>
                      <a:pt x="209" y="5011"/>
                    </a:lnTo>
                    <a:lnTo>
                      <a:pt x="125" y="5469"/>
                    </a:lnTo>
                    <a:lnTo>
                      <a:pt x="63" y="5905"/>
                    </a:lnTo>
                    <a:lnTo>
                      <a:pt x="21" y="6384"/>
                    </a:lnTo>
                    <a:lnTo>
                      <a:pt x="1" y="6862"/>
                    </a:lnTo>
                    <a:lnTo>
                      <a:pt x="1" y="7028"/>
                    </a:lnTo>
                    <a:lnTo>
                      <a:pt x="1" y="7340"/>
                    </a:lnTo>
                    <a:lnTo>
                      <a:pt x="42" y="7652"/>
                    </a:lnTo>
                    <a:lnTo>
                      <a:pt x="63" y="7964"/>
                    </a:lnTo>
                    <a:lnTo>
                      <a:pt x="105" y="8255"/>
                    </a:lnTo>
                    <a:lnTo>
                      <a:pt x="250" y="8858"/>
                    </a:lnTo>
                    <a:lnTo>
                      <a:pt x="416" y="9461"/>
                    </a:lnTo>
                    <a:lnTo>
                      <a:pt x="541" y="9856"/>
                    </a:lnTo>
                    <a:lnTo>
                      <a:pt x="708" y="10230"/>
                    </a:lnTo>
                    <a:lnTo>
                      <a:pt x="895" y="10584"/>
                    </a:lnTo>
                    <a:lnTo>
                      <a:pt x="1082" y="10916"/>
                    </a:lnTo>
                    <a:lnTo>
                      <a:pt x="1311" y="11228"/>
                    </a:lnTo>
                    <a:lnTo>
                      <a:pt x="1539" y="11499"/>
                    </a:lnTo>
                    <a:lnTo>
                      <a:pt x="1789" y="11769"/>
                    </a:lnTo>
                    <a:lnTo>
                      <a:pt x="2059" y="11998"/>
                    </a:lnTo>
                    <a:lnTo>
                      <a:pt x="2329" y="12206"/>
                    </a:lnTo>
                    <a:lnTo>
                      <a:pt x="2641" y="12372"/>
                    </a:lnTo>
                    <a:lnTo>
                      <a:pt x="2953" y="12538"/>
                    </a:lnTo>
                    <a:lnTo>
                      <a:pt x="3265" y="12663"/>
                    </a:lnTo>
                    <a:lnTo>
                      <a:pt x="3619" y="12767"/>
                    </a:lnTo>
                    <a:lnTo>
                      <a:pt x="3972" y="12829"/>
                    </a:lnTo>
                    <a:lnTo>
                      <a:pt x="4325" y="12892"/>
                    </a:lnTo>
                    <a:lnTo>
                      <a:pt x="5116" y="12892"/>
                    </a:lnTo>
                    <a:lnTo>
                      <a:pt x="5469" y="12850"/>
                    </a:lnTo>
                    <a:lnTo>
                      <a:pt x="5823" y="12809"/>
                    </a:lnTo>
                    <a:lnTo>
                      <a:pt x="6155" y="12746"/>
                    </a:lnTo>
                    <a:lnTo>
                      <a:pt x="6509" y="12663"/>
                    </a:lnTo>
                    <a:lnTo>
                      <a:pt x="6841" y="12559"/>
                    </a:lnTo>
                    <a:lnTo>
                      <a:pt x="7153" y="12455"/>
                    </a:lnTo>
                    <a:lnTo>
                      <a:pt x="7465" y="12330"/>
                    </a:lnTo>
                    <a:lnTo>
                      <a:pt x="7777" y="12185"/>
                    </a:lnTo>
                    <a:lnTo>
                      <a:pt x="8089" y="12018"/>
                    </a:lnTo>
                    <a:lnTo>
                      <a:pt x="8359" y="11831"/>
                    </a:lnTo>
                    <a:lnTo>
                      <a:pt x="8650" y="11644"/>
                    </a:lnTo>
                    <a:lnTo>
                      <a:pt x="8921" y="11457"/>
                    </a:lnTo>
                    <a:lnTo>
                      <a:pt x="9170" y="11249"/>
                    </a:lnTo>
                    <a:lnTo>
                      <a:pt x="9420" y="11020"/>
                    </a:lnTo>
                    <a:lnTo>
                      <a:pt x="9669" y="10771"/>
                    </a:lnTo>
                    <a:lnTo>
                      <a:pt x="9877" y="10542"/>
                    </a:lnTo>
                    <a:lnTo>
                      <a:pt x="10106" y="10272"/>
                    </a:lnTo>
                    <a:lnTo>
                      <a:pt x="10293" y="10002"/>
                    </a:lnTo>
                    <a:lnTo>
                      <a:pt x="10501" y="9731"/>
                    </a:lnTo>
                    <a:lnTo>
                      <a:pt x="10667" y="9440"/>
                    </a:lnTo>
                    <a:lnTo>
                      <a:pt x="10834" y="9149"/>
                    </a:lnTo>
                    <a:lnTo>
                      <a:pt x="10979" y="8858"/>
                    </a:lnTo>
                    <a:lnTo>
                      <a:pt x="11104" y="8546"/>
                    </a:lnTo>
                    <a:lnTo>
                      <a:pt x="11229" y="8234"/>
                    </a:lnTo>
                    <a:lnTo>
                      <a:pt x="11333" y="7922"/>
                    </a:lnTo>
                    <a:lnTo>
                      <a:pt x="11437" y="7590"/>
                    </a:lnTo>
                    <a:lnTo>
                      <a:pt x="11499" y="7257"/>
                    </a:lnTo>
                    <a:lnTo>
                      <a:pt x="11561" y="6924"/>
                    </a:lnTo>
                    <a:lnTo>
                      <a:pt x="11603" y="6592"/>
                    </a:lnTo>
                    <a:lnTo>
                      <a:pt x="11624" y="6259"/>
                    </a:lnTo>
                    <a:lnTo>
                      <a:pt x="11645" y="5905"/>
                    </a:lnTo>
                    <a:lnTo>
                      <a:pt x="11624" y="5614"/>
                    </a:lnTo>
                    <a:lnTo>
                      <a:pt x="11603" y="5323"/>
                    </a:lnTo>
                    <a:lnTo>
                      <a:pt x="11582" y="5011"/>
                    </a:lnTo>
                    <a:lnTo>
                      <a:pt x="11541" y="4720"/>
                    </a:lnTo>
                    <a:lnTo>
                      <a:pt x="11478" y="4408"/>
                    </a:lnTo>
                    <a:lnTo>
                      <a:pt x="11395" y="4117"/>
                    </a:lnTo>
                    <a:lnTo>
                      <a:pt x="11291" y="3805"/>
                    </a:lnTo>
                    <a:lnTo>
                      <a:pt x="11187" y="3514"/>
                    </a:lnTo>
                    <a:lnTo>
                      <a:pt x="11000" y="3078"/>
                    </a:lnTo>
                    <a:lnTo>
                      <a:pt x="10792" y="2662"/>
                    </a:lnTo>
                    <a:lnTo>
                      <a:pt x="10543" y="2287"/>
                    </a:lnTo>
                    <a:lnTo>
                      <a:pt x="10251" y="1955"/>
                    </a:lnTo>
                    <a:lnTo>
                      <a:pt x="9960" y="1622"/>
                    </a:lnTo>
                    <a:lnTo>
                      <a:pt x="9628" y="1352"/>
                    </a:lnTo>
                    <a:lnTo>
                      <a:pt x="9274" y="1081"/>
                    </a:lnTo>
                    <a:lnTo>
                      <a:pt x="8921" y="853"/>
                    </a:lnTo>
                    <a:lnTo>
                      <a:pt x="8546" y="645"/>
                    </a:lnTo>
                    <a:lnTo>
                      <a:pt x="8151" y="478"/>
                    </a:lnTo>
                    <a:lnTo>
                      <a:pt x="7756" y="333"/>
                    </a:lnTo>
                    <a:lnTo>
                      <a:pt x="7361" y="208"/>
                    </a:lnTo>
                    <a:lnTo>
                      <a:pt x="6945" y="104"/>
                    </a:lnTo>
                    <a:lnTo>
                      <a:pt x="6550" y="42"/>
                    </a:lnTo>
                    <a:lnTo>
                      <a:pt x="6134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3058600" y="4265675"/>
                <a:ext cx="210025" cy="242775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9711" fill="none" extrusionOk="0">
                    <a:moveTo>
                      <a:pt x="3161" y="9711"/>
                    </a:moveTo>
                    <a:lnTo>
                      <a:pt x="3161" y="9711"/>
                    </a:lnTo>
                    <a:lnTo>
                      <a:pt x="2786" y="9690"/>
                    </a:lnTo>
                    <a:lnTo>
                      <a:pt x="2412" y="9628"/>
                    </a:lnTo>
                    <a:lnTo>
                      <a:pt x="2079" y="9545"/>
                    </a:lnTo>
                    <a:lnTo>
                      <a:pt x="1767" y="9420"/>
                    </a:lnTo>
                    <a:lnTo>
                      <a:pt x="1456" y="9274"/>
                    </a:lnTo>
                    <a:lnTo>
                      <a:pt x="1206" y="9087"/>
                    </a:lnTo>
                    <a:lnTo>
                      <a:pt x="957" y="8858"/>
                    </a:lnTo>
                    <a:lnTo>
                      <a:pt x="728" y="8630"/>
                    </a:lnTo>
                    <a:lnTo>
                      <a:pt x="541" y="8339"/>
                    </a:lnTo>
                    <a:lnTo>
                      <a:pt x="374" y="8048"/>
                    </a:lnTo>
                    <a:lnTo>
                      <a:pt x="250" y="7715"/>
                    </a:lnTo>
                    <a:lnTo>
                      <a:pt x="146" y="7382"/>
                    </a:lnTo>
                    <a:lnTo>
                      <a:pt x="62" y="7008"/>
                    </a:lnTo>
                    <a:lnTo>
                      <a:pt x="21" y="6613"/>
                    </a:lnTo>
                    <a:lnTo>
                      <a:pt x="0" y="6197"/>
                    </a:lnTo>
                    <a:lnTo>
                      <a:pt x="21" y="5760"/>
                    </a:lnTo>
                    <a:lnTo>
                      <a:pt x="21" y="5760"/>
                    </a:lnTo>
                    <a:lnTo>
                      <a:pt x="62" y="5407"/>
                    </a:lnTo>
                    <a:lnTo>
                      <a:pt x="104" y="5074"/>
                    </a:lnTo>
                    <a:lnTo>
                      <a:pt x="166" y="4742"/>
                    </a:lnTo>
                    <a:lnTo>
                      <a:pt x="250" y="4430"/>
                    </a:lnTo>
                    <a:lnTo>
                      <a:pt x="333" y="4118"/>
                    </a:lnTo>
                    <a:lnTo>
                      <a:pt x="437" y="3806"/>
                    </a:lnTo>
                    <a:lnTo>
                      <a:pt x="561" y="3494"/>
                    </a:lnTo>
                    <a:lnTo>
                      <a:pt x="707" y="3203"/>
                    </a:lnTo>
                    <a:lnTo>
                      <a:pt x="853" y="2912"/>
                    </a:lnTo>
                    <a:lnTo>
                      <a:pt x="1019" y="2621"/>
                    </a:lnTo>
                    <a:lnTo>
                      <a:pt x="1185" y="2350"/>
                    </a:lnTo>
                    <a:lnTo>
                      <a:pt x="1393" y="2080"/>
                    </a:lnTo>
                    <a:lnTo>
                      <a:pt x="1601" y="1831"/>
                    </a:lnTo>
                    <a:lnTo>
                      <a:pt x="1809" y="1581"/>
                    </a:lnTo>
                    <a:lnTo>
                      <a:pt x="2059" y="1352"/>
                    </a:lnTo>
                    <a:lnTo>
                      <a:pt x="2308" y="1124"/>
                    </a:lnTo>
                    <a:lnTo>
                      <a:pt x="2308" y="1124"/>
                    </a:lnTo>
                    <a:lnTo>
                      <a:pt x="2620" y="853"/>
                    </a:lnTo>
                    <a:lnTo>
                      <a:pt x="2953" y="625"/>
                    </a:lnTo>
                    <a:lnTo>
                      <a:pt x="3265" y="437"/>
                    </a:lnTo>
                    <a:lnTo>
                      <a:pt x="3597" y="292"/>
                    </a:lnTo>
                    <a:lnTo>
                      <a:pt x="3909" y="167"/>
                    </a:lnTo>
                    <a:lnTo>
                      <a:pt x="4221" y="84"/>
                    </a:lnTo>
                    <a:lnTo>
                      <a:pt x="4533" y="22"/>
                    </a:lnTo>
                    <a:lnTo>
                      <a:pt x="4845" y="1"/>
                    </a:lnTo>
                    <a:lnTo>
                      <a:pt x="4845" y="1"/>
                    </a:lnTo>
                    <a:lnTo>
                      <a:pt x="5053" y="22"/>
                    </a:lnTo>
                    <a:lnTo>
                      <a:pt x="5240" y="42"/>
                    </a:lnTo>
                    <a:lnTo>
                      <a:pt x="5448" y="84"/>
                    </a:lnTo>
                    <a:lnTo>
                      <a:pt x="5635" y="126"/>
                    </a:lnTo>
                    <a:lnTo>
                      <a:pt x="5822" y="209"/>
                    </a:lnTo>
                    <a:lnTo>
                      <a:pt x="6009" y="292"/>
                    </a:lnTo>
                    <a:lnTo>
                      <a:pt x="6196" y="396"/>
                    </a:lnTo>
                    <a:lnTo>
                      <a:pt x="6383" y="500"/>
                    </a:lnTo>
                    <a:lnTo>
                      <a:pt x="6571" y="645"/>
                    </a:lnTo>
                    <a:lnTo>
                      <a:pt x="6758" y="791"/>
                    </a:lnTo>
                    <a:lnTo>
                      <a:pt x="6924" y="957"/>
                    </a:lnTo>
                    <a:lnTo>
                      <a:pt x="7090" y="1144"/>
                    </a:lnTo>
                    <a:lnTo>
                      <a:pt x="7257" y="1331"/>
                    </a:lnTo>
                    <a:lnTo>
                      <a:pt x="7423" y="1560"/>
                    </a:lnTo>
                    <a:lnTo>
                      <a:pt x="7735" y="2038"/>
                    </a:lnTo>
                    <a:lnTo>
                      <a:pt x="7735" y="2038"/>
                    </a:lnTo>
                    <a:lnTo>
                      <a:pt x="7901" y="2330"/>
                    </a:lnTo>
                    <a:lnTo>
                      <a:pt x="8047" y="2641"/>
                    </a:lnTo>
                    <a:lnTo>
                      <a:pt x="8151" y="2953"/>
                    </a:lnTo>
                    <a:lnTo>
                      <a:pt x="8255" y="3286"/>
                    </a:lnTo>
                    <a:lnTo>
                      <a:pt x="8317" y="3639"/>
                    </a:lnTo>
                    <a:lnTo>
                      <a:pt x="8380" y="4014"/>
                    </a:lnTo>
                    <a:lnTo>
                      <a:pt x="8400" y="4409"/>
                    </a:lnTo>
                    <a:lnTo>
                      <a:pt x="8400" y="4804"/>
                    </a:lnTo>
                    <a:lnTo>
                      <a:pt x="8400" y="4804"/>
                    </a:lnTo>
                    <a:lnTo>
                      <a:pt x="8359" y="5386"/>
                    </a:lnTo>
                    <a:lnTo>
                      <a:pt x="8276" y="5906"/>
                    </a:lnTo>
                    <a:lnTo>
                      <a:pt x="8151" y="6405"/>
                    </a:lnTo>
                    <a:lnTo>
                      <a:pt x="7984" y="6883"/>
                    </a:lnTo>
                    <a:lnTo>
                      <a:pt x="7797" y="7320"/>
                    </a:lnTo>
                    <a:lnTo>
                      <a:pt x="7673" y="7507"/>
                    </a:lnTo>
                    <a:lnTo>
                      <a:pt x="7548" y="7715"/>
                    </a:lnTo>
                    <a:lnTo>
                      <a:pt x="7402" y="7902"/>
                    </a:lnTo>
                    <a:lnTo>
                      <a:pt x="7257" y="8089"/>
                    </a:lnTo>
                    <a:lnTo>
                      <a:pt x="7111" y="8255"/>
                    </a:lnTo>
                    <a:lnTo>
                      <a:pt x="6945" y="8401"/>
                    </a:lnTo>
                    <a:lnTo>
                      <a:pt x="6778" y="8567"/>
                    </a:lnTo>
                    <a:lnTo>
                      <a:pt x="6591" y="8713"/>
                    </a:lnTo>
                    <a:lnTo>
                      <a:pt x="6404" y="8838"/>
                    </a:lnTo>
                    <a:lnTo>
                      <a:pt x="6196" y="8962"/>
                    </a:lnTo>
                    <a:lnTo>
                      <a:pt x="5780" y="9191"/>
                    </a:lnTo>
                    <a:lnTo>
                      <a:pt x="5323" y="9378"/>
                    </a:lnTo>
                    <a:lnTo>
                      <a:pt x="4845" y="9524"/>
                    </a:lnTo>
                    <a:lnTo>
                      <a:pt x="4325" y="9628"/>
                    </a:lnTo>
                    <a:lnTo>
                      <a:pt x="3764" y="9690"/>
                    </a:lnTo>
                    <a:lnTo>
                      <a:pt x="3181" y="9711"/>
                    </a:lnTo>
                    <a:lnTo>
                      <a:pt x="3181" y="9711"/>
                    </a:lnTo>
                    <a:lnTo>
                      <a:pt x="3161" y="971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3004525" y="4229300"/>
                <a:ext cx="291125" cy="32230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12892" fill="none" extrusionOk="0">
                    <a:moveTo>
                      <a:pt x="5739" y="0"/>
                    </a:moveTo>
                    <a:lnTo>
                      <a:pt x="5739" y="0"/>
                    </a:lnTo>
                    <a:lnTo>
                      <a:pt x="5365" y="0"/>
                    </a:lnTo>
                    <a:lnTo>
                      <a:pt x="5012" y="42"/>
                    </a:lnTo>
                    <a:lnTo>
                      <a:pt x="4658" y="83"/>
                    </a:lnTo>
                    <a:lnTo>
                      <a:pt x="4325" y="167"/>
                    </a:lnTo>
                    <a:lnTo>
                      <a:pt x="4014" y="271"/>
                    </a:lnTo>
                    <a:lnTo>
                      <a:pt x="3702" y="395"/>
                    </a:lnTo>
                    <a:lnTo>
                      <a:pt x="3411" y="520"/>
                    </a:lnTo>
                    <a:lnTo>
                      <a:pt x="3140" y="686"/>
                    </a:lnTo>
                    <a:lnTo>
                      <a:pt x="3140" y="686"/>
                    </a:lnTo>
                    <a:lnTo>
                      <a:pt x="2745" y="978"/>
                    </a:lnTo>
                    <a:lnTo>
                      <a:pt x="2392" y="1269"/>
                    </a:lnTo>
                    <a:lnTo>
                      <a:pt x="2038" y="1581"/>
                    </a:lnTo>
                    <a:lnTo>
                      <a:pt x="1747" y="1913"/>
                    </a:lnTo>
                    <a:lnTo>
                      <a:pt x="1456" y="2246"/>
                    </a:lnTo>
                    <a:lnTo>
                      <a:pt x="1207" y="2620"/>
                    </a:lnTo>
                    <a:lnTo>
                      <a:pt x="978" y="2974"/>
                    </a:lnTo>
                    <a:lnTo>
                      <a:pt x="770" y="3369"/>
                    </a:lnTo>
                    <a:lnTo>
                      <a:pt x="604" y="3764"/>
                    </a:lnTo>
                    <a:lnTo>
                      <a:pt x="437" y="4159"/>
                    </a:lnTo>
                    <a:lnTo>
                      <a:pt x="312" y="4575"/>
                    </a:lnTo>
                    <a:lnTo>
                      <a:pt x="209" y="5011"/>
                    </a:lnTo>
                    <a:lnTo>
                      <a:pt x="125" y="5469"/>
                    </a:lnTo>
                    <a:lnTo>
                      <a:pt x="63" y="5905"/>
                    </a:lnTo>
                    <a:lnTo>
                      <a:pt x="21" y="6384"/>
                    </a:lnTo>
                    <a:lnTo>
                      <a:pt x="1" y="6862"/>
                    </a:lnTo>
                    <a:lnTo>
                      <a:pt x="1" y="6862"/>
                    </a:lnTo>
                    <a:lnTo>
                      <a:pt x="1" y="7028"/>
                    </a:lnTo>
                    <a:lnTo>
                      <a:pt x="1" y="7028"/>
                    </a:lnTo>
                    <a:lnTo>
                      <a:pt x="1" y="7340"/>
                    </a:lnTo>
                    <a:lnTo>
                      <a:pt x="42" y="7652"/>
                    </a:lnTo>
                    <a:lnTo>
                      <a:pt x="63" y="7964"/>
                    </a:lnTo>
                    <a:lnTo>
                      <a:pt x="105" y="8255"/>
                    </a:lnTo>
                    <a:lnTo>
                      <a:pt x="250" y="8858"/>
                    </a:lnTo>
                    <a:lnTo>
                      <a:pt x="416" y="9461"/>
                    </a:lnTo>
                    <a:lnTo>
                      <a:pt x="416" y="9461"/>
                    </a:lnTo>
                    <a:lnTo>
                      <a:pt x="541" y="9856"/>
                    </a:lnTo>
                    <a:lnTo>
                      <a:pt x="708" y="10230"/>
                    </a:lnTo>
                    <a:lnTo>
                      <a:pt x="895" y="10584"/>
                    </a:lnTo>
                    <a:lnTo>
                      <a:pt x="1082" y="10916"/>
                    </a:lnTo>
                    <a:lnTo>
                      <a:pt x="1311" y="11228"/>
                    </a:lnTo>
                    <a:lnTo>
                      <a:pt x="1539" y="11499"/>
                    </a:lnTo>
                    <a:lnTo>
                      <a:pt x="1789" y="11769"/>
                    </a:lnTo>
                    <a:lnTo>
                      <a:pt x="2059" y="11998"/>
                    </a:lnTo>
                    <a:lnTo>
                      <a:pt x="2329" y="12206"/>
                    </a:lnTo>
                    <a:lnTo>
                      <a:pt x="2641" y="12372"/>
                    </a:lnTo>
                    <a:lnTo>
                      <a:pt x="2953" y="12538"/>
                    </a:lnTo>
                    <a:lnTo>
                      <a:pt x="3265" y="12663"/>
                    </a:lnTo>
                    <a:lnTo>
                      <a:pt x="3619" y="12767"/>
                    </a:lnTo>
                    <a:lnTo>
                      <a:pt x="3972" y="12829"/>
                    </a:lnTo>
                    <a:lnTo>
                      <a:pt x="4325" y="12892"/>
                    </a:lnTo>
                    <a:lnTo>
                      <a:pt x="4700" y="12892"/>
                    </a:lnTo>
                    <a:lnTo>
                      <a:pt x="4700" y="12892"/>
                    </a:lnTo>
                    <a:lnTo>
                      <a:pt x="4741" y="12892"/>
                    </a:lnTo>
                    <a:lnTo>
                      <a:pt x="4741" y="12892"/>
                    </a:lnTo>
                    <a:lnTo>
                      <a:pt x="5116" y="12892"/>
                    </a:lnTo>
                    <a:lnTo>
                      <a:pt x="5469" y="12850"/>
                    </a:lnTo>
                    <a:lnTo>
                      <a:pt x="5823" y="12809"/>
                    </a:lnTo>
                    <a:lnTo>
                      <a:pt x="6155" y="12746"/>
                    </a:lnTo>
                    <a:lnTo>
                      <a:pt x="6509" y="12663"/>
                    </a:lnTo>
                    <a:lnTo>
                      <a:pt x="6841" y="12559"/>
                    </a:lnTo>
                    <a:lnTo>
                      <a:pt x="7153" y="12455"/>
                    </a:lnTo>
                    <a:lnTo>
                      <a:pt x="7465" y="12330"/>
                    </a:lnTo>
                    <a:lnTo>
                      <a:pt x="7777" y="12185"/>
                    </a:lnTo>
                    <a:lnTo>
                      <a:pt x="8089" y="12018"/>
                    </a:lnTo>
                    <a:lnTo>
                      <a:pt x="8359" y="11831"/>
                    </a:lnTo>
                    <a:lnTo>
                      <a:pt x="8650" y="11644"/>
                    </a:lnTo>
                    <a:lnTo>
                      <a:pt x="8921" y="11457"/>
                    </a:lnTo>
                    <a:lnTo>
                      <a:pt x="9170" y="11249"/>
                    </a:lnTo>
                    <a:lnTo>
                      <a:pt x="9420" y="11020"/>
                    </a:lnTo>
                    <a:lnTo>
                      <a:pt x="9669" y="10771"/>
                    </a:lnTo>
                    <a:lnTo>
                      <a:pt x="9877" y="10542"/>
                    </a:lnTo>
                    <a:lnTo>
                      <a:pt x="10106" y="10272"/>
                    </a:lnTo>
                    <a:lnTo>
                      <a:pt x="10293" y="10002"/>
                    </a:lnTo>
                    <a:lnTo>
                      <a:pt x="10501" y="9731"/>
                    </a:lnTo>
                    <a:lnTo>
                      <a:pt x="10667" y="9440"/>
                    </a:lnTo>
                    <a:lnTo>
                      <a:pt x="10834" y="9149"/>
                    </a:lnTo>
                    <a:lnTo>
                      <a:pt x="10979" y="8858"/>
                    </a:lnTo>
                    <a:lnTo>
                      <a:pt x="11104" y="8546"/>
                    </a:lnTo>
                    <a:lnTo>
                      <a:pt x="11229" y="8234"/>
                    </a:lnTo>
                    <a:lnTo>
                      <a:pt x="11333" y="7922"/>
                    </a:lnTo>
                    <a:lnTo>
                      <a:pt x="11437" y="7590"/>
                    </a:lnTo>
                    <a:lnTo>
                      <a:pt x="11499" y="7257"/>
                    </a:lnTo>
                    <a:lnTo>
                      <a:pt x="11561" y="6924"/>
                    </a:lnTo>
                    <a:lnTo>
                      <a:pt x="11603" y="6592"/>
                    </a:lnTo>
                    <a:lnTo>
                      <a:pt x="11624" y="6259"/>
                    </a:lnTo>
                    <a:lnTo>
                      <a:pt x="11645" y="5905"/>
                    </a:lnTo>
                    <a:lnTo>
                      <a:pt x="11645" y="5905"/>
                    </a:lnTo>
                    <a:lnTo>
                      <a:pt x="11624" y="5614"/>
                    </a:lnTo>
                    <a:lnTo>
                      <a:pt x="11603" y="5323"/>
                    </a:lnTo>
                    <a:lnTo>
                      <a:pt x="11582" y="5011"/>
                    </a:lnTo>
                    <a:lnTo>
                      <a:pt x="11541" y="4720"/>
                    </a:lnTo>
                    <a:lnTo>
                      <a:pt x="11478" y="4408"/>
                    </a:lnTo>
                    <a:lnTo>
                      <a:pt x="11395" y="4117"/>
                    </a:lnTo>
                    <a:lnTo>
                      <a:pt x="11291" y="3805"/>
                    </a:lnTo>
                    <a:lnTo>
                      <a:pt x="11187" y="3514"/>
                    </a:lnTo>
                    <a:lnTo>
                      <a:pt x="11187" y="3514"/>
                    </a:lnTo>
                    <a:lnTo>
                      <a:pt x="11000" y="3078"/>
                    </a:lnTo>
                    <a:lnTo>
                      <a:pt x="10792" y="2662"/>
                    </a:lnTo>
                    <a:lnTo>
                      <a:pt x="10543" y="2287"/>
                    </a:lnTo>
                    <a:lnTo>
                      <a:pt x="10251" y="1955"/>
                    </a:lnTo>
                    <a:lnTo>
                      <a:pt x="9960" y="1622"/>
                    </a:lnTo>
                    <a:lnTo>
                      <a:pt x="9628" y="1352"/>
                    </a:lnTo>
                    <a:lnTo>
                      <a:pt x="9274" y="1081"/>
                    </a:lnTo>
                    <a:lnTo>
                      <a:pt x="8921" y="853"/>
                    </a:lnTo>
                    <a:lnTo>
                      <a:pt x="8546" y="645"/>
                    </a:lnTo>
                    <a:lnTo>
                      <a:pt x="8151" y="478"/>
                    </a:lnTo>
                    <a:lnTo>
                      <a:pt x="7756" y="333"/>
                    </a:lnTo>
                    <a:lnTo>
                      <a:pt x="7361" y="208"/>
                    </a:lnTo>
                    <a:lnTo>
                      <a:pt x="6945" y="104"/>
                    </a:lnTo>
                    <a:lnTo>
                      <a:pt x="6550" y="42"/>
                    </a:lnTo>
                    <a:lnTo>
                      <a:pt x="6134" y="0"/>
                    </a:lnTo>
                    <a:lnTo>
                      <a:pt x="57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2719675" y="4138850"/>
                <a:ext cx="143475" cy="3821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5284" extrusionOk="0">
                    <a:moveTo>
                      <a:pt x="5677" y="0"/>
                    </a:moveTo>
                    <a:lnTo>
                      <a:pt x="5573" y="42"/>
                    </a:lnTo>
                    <a:lnTo>
                      <a:pt x="5469" y="63"/>
                    </a:lnTo>
                    <a:lnTo>
                      <a:pt x="5261" y="167"/>
                    </a:lnTo>
                    <a:lnTo>
                      <a:pt x="5094" y="312"/>
                    </a:lnTo>
                    <a:lnTo>
                      <a:pt x="4907" y="437"/>
                    </a:lnTo>
                    <a:lnTo>
                      <a:pt x="4699" y="624"/>
                    </a:lnTo>
                    <a:lnTo>
                      <a:pt x="4491" y="811"/>
                    </a:lnTo>
                    <a:lnTo>
                      <a:pt x="4096" y="1227"/>
                    </a:lnTo>
                    <a:lnTo>
                      <a:pt x="3722" y="1664"/>
                    </a:lnTo>
                    <a:lnTo>
                      <a:pt x="3389" y="2142"/>
                    </a:lnTo>
                    <a:lnTo>
                      <a:pt x="2994" y="2703"/>
                    </a:lnTo>
                    <a:lnTo>
                      <a:pt x="2641" y="3306"/>
                    </a:lnTo>
                    <a:lnTo>
                      <a:pt x="2308" y="3889"/>
                    </a:lnTo>
                    <a:lnTo>
                      <a:pt x="1996" y="4512"/>
                    </a:lnTo>
                    <a:lnTo>
                      <a:pt x="1684" y="5136"/>
                    </a:lnTo>
                    <a:lnTo>
                      <a:pt x="1393" y="5760"/>
                    </a:lnTo>
                    <a:lnTo>
                      <a:pt x="853" y="7028"/>
                    </a:lnTo>
                    <a:lnTo>
                      <a:pt x="686" y="7486"/>
                    </a:lnTo>
                    <a:lnTo>
                      <a:pt x="520" y="7943"/>
                    </a:lnTo>
                    <a:lnTo>
                      <a:pt x="374" y="8401"/>
                    </a:lnTo>
                    <a:lnTo>
                      <a:pt x="270" y="8858"/>
                    </a:lnTo>
                    <a:lnTo>
                      <a:pt x="166" y="9315"/>
                    </a:lnTo>
                    <a:lnTo>
                      <a:pt x="104" y="9773"/>
                    </a:lnTo>
                    <a:lnTo>
                      <a:pt x="42" y="10230"/>
                    </a:lnTo>
                    <a:lnTo>
                      <a:pt x="21" y="10709"/>
                    </a:lnTo>
                    <a:lnTo>
                      <a:pt x="0" y="11166"/>
                    </a:lnTo>
                    <a:lnTo>
                      <a:pt x="0" y="11623"/>
                    </a:lnTo>
                    <a:lnTo>
                      <a:pt x="21" y="12102"/>
                    </a:lnTo>
                    <a:lnTo>
                      <a:pt x="63" y="12580"/>
                    </a:lnTo>
                    <a:lnTo>
                      <a:pt x="104" y="13037"/>
                    </a:lnTo>
                    <a:lnTo>
                      <a:pt x="187" y="13516"/>
                    </a:lnTo>
                    <a:lnTo>
                      <a:pt x="270" y="13994"/>
                    </a:lnTo>
                    <a:lnTo>
                      <a:pt x="354" y="14451"/>
                    </a:lnTo>
                    <a:lnTo>
                      <a:pt x="416" y="14638"/>
                    </a:lnTo>
                    <a:lnTo>
                      <a:pt x="499" y="14805"/>
                    </a:lnTo>
                    <a:lnTo>
                      <a:pt x="582" y="14950"/>
                    </a:lnTo>
                    <a:lnTo>
                      <a:pt x="686" y="15075"/>
                    </a:lnTo>
                    <a:lnTo>
                      <a:pt x="811" y="15158"/>
                    </a:lnTo>
                    <a:lnTo>
                      <a:pt x="936" y="15241"/>
                    </a:lnTo>
                    <a:lnTo>
                      <a:pt x="1081" y="15283"/>
                    </a:lnTo>
                    <a:lnTo>
                      <a:pt x="1352" y="15283"/>
                    </a:lnTo>
                    <a:lnTo>
                      <a:pt x="1518" y="15241"/>
                    </a:lnTo>
                    <a:lnTo>
                      <a:pt x="1643" y="15158"/>
                    </a:lnTo>
                    <a:lnTo>
                      <a:pt x="1768" y="15075"/>
                    </a:lnTo>
                    <a:lnTo>
                      <a:pt x="1872" y="14950"/>
                    </a:lnTo>
                    <a:lnTo>
                      <a:pt x="1934" y="14805"/>
                    </a:lnTo>
                    <a:lnTo>
                      <a:pt x="1996" y="14618"/>
                    </a:lnTo>
                    <a:lnTo>
                      <a:pt x="2017" y="14431"/>
                    </a:lnTo>
                    <a:lnTo>
                      <a:pt x="1996" y="14202"/>
                    </a:lnTo>
                    <a:lnTo>
                      <a:pt x="1975" y="13703"/>
                    </a:lnTo>
                    <a:lnTo>
                      <a:pt x="1955" y="13225"/>
                    </a:lnTo>
                    <a:lnTo>
                      <a:pt x="1955" y="12746"/>
                    </a:lnTo>
                    <a:lnTo>
                      <a:pt x="1955" y="12247"/>
                    </a:lnTo>
                    <a:lnTo>
                      <a:pt x="1996" y="11769"/>
                    </a:lnTo>
                    <a:lnTo>
                      <a:pt x="2038" y="11291"/>
                    </a:lnTo>
                    <a:lnTo>
                      <a:pt x="2079" y="10813"/>
                    </a:lnTo>
                    <a:lnTo>
                      <a:pt x="2163" y="10334"/>
                    </a:lnTo>
                    <a:lnTo>
                      <a:pt x="2246" y="9877"/>
                    </a:lnTo>
                    <a:lnTo>
                      <a:pt x="2350" y="9399"/>
                    </a:lnTo>
                    <a:lnTo>
                      <a:pt x="2454" y="8941"/>
                    </a:lnTo>
                    <a:lnTo>
                      <a:pt x="2578" y="8463"/>
                    </a:lnTo>
                    <a:lnTo>
                      <a:pt x="2724" y="8006"/>
                    </a:lnTo>
                    <a:lnTo>
                      <a:pt x="2890" y="7548"/>
                    </a:lnTo>
                    <a:lnTo>
                      <a:pt x="3057" y="7091"/>
                    </a:lnTo>
                    <a:lnTo>
                      <a:pt x="3223" y="6633"/>
                    </a:lnTo>
                    <a:lnTo>
                      <a:pt x="4408" y="3722"/>
                    </a:lnTo>
                    <a:lnTo>
                      <a:pt x="5573" y="811"/>
                    </a:lnTo>
                    <a:lnTo>
                      <a:pt x="5656" y="624"/>
                    </a:lnTo>
                    <a:lnTo>
                      <a:pt x="5718" y="458"/>
                    </a:lnTo>
                    <a:lnTo>
                      <a:pt x="5739" y="354"/>
                    </a:lnTo>
                    <a:lnTo>
                      <a:pt x="5739" y="250"/>
                    </a:lnTo>
                    <a:lnTo>
                      <a:pt x="5718" y="125"/>
                    </a:lnTo>
                    <a:lnTo>
                      <a:pt x="5677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2719675" y="4138850"/>
                <a:ext cx="143475" cy="3821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5284" fill="none" extrusionOk="0">
                    <a:moveTo>
                      <a:pt x="5677" y="0"/>
                    </a:moveTo>
                    <a:lnTo>
                      <a:pt x="5677" y="0"/>
                    </a:lnTo>
                    <a:lnTo>
                      <a:pt x="5573" y="42"/>
                    </a:lnTo>
                    <a:lnTo>
                      <a:pt x="5469" y="63"/>
                    </a:lnTo>
                    <a:lnTo>
                      <a:pt x="5261" y="167"/>
                    </a:lnTo>
                    <a:lnTo>
                      <a:pt x="5094" y="312"/>
                    </a:lnTo>
                    <a:lnTo>
                      <a:pt x="4907" y="437"/>
                    </a:lnTo>
                    <a:lnTo>
                      <a:pt x="4907" y="437"/>
                    </a:lnTo>
                    <a:lnTo>
                      <a:pt x="4699" y="624"/>
                    </a:lnTo>
                    <a:lnTo>
                      <a:pt x="4491" y="811"/>
                    </a:lnTo>
                    <a:lnTo>
                      <a:pt x="4096" y="1227"/>
                    </a:lnTo>
                    <a:lnTo>
                      <a:pt x="3722" y="1664"/>
                    </a:lnTo>
                    <a:lnTo>
                      <a:pt x="3389" y="2142"/>
                    </a:lnTo>
                    <a:lnTo>
                      <a:pt x="3389" y="2142"/>
                    </a:lnTo>
                    <a:lnTo>
                      <a:pt x="2994" y="2703"/>
                    </a:lnTo>
                    <a:lnTo>
                      <a:pt x="2641" y="3306"/>
                    </a:lnTo>
                    <a:lnTo>
                      <a:pt x="2308" y="3889"/>
                    </a:lnTo>
                    <a:lnTo>
                      <a:pt x="1996" y="4512"/>
                    </a:lnTo>
                    <a:lnTo>
                      <a:pt x="1684" y="5136"/>
                    </a:lnTo>
                    <a:lnTo>
                      <a:pt x="1393" y="5760"/>
                    </a:lnTo>
                    <a:lnTo>
                      <a:pt x="853" y="7028"/>
                    </a:lnTo>
                    <a:lnTo>
                      <a:pt x="853" y="7028"/>
                    </a:lnTo>
                    <a:lnTo>
                      <a:pt x="686" y="7486"/>
                    </a:lnTo>
                    <a:lnTo>
                      <a:pt x="520" y="7943"/>
                    </a:lnTo>
                    <a:lnTo>
                      <a:pt x="374" y="8401"/>
                    </a:lnTo>
                    <a:lnTo>
                      <a:pt x="270" y="8858"/>
                    </a:lnTo>
                    <a:lnTo>
                      <a:pt x="166" y="9315"/>
                    </a:lnTo>
                    <a:lnTo>
                      <a:pt x="104" y="9773"/>
                    </a:lnTo>
                    <a:lnTo>
                      <a:pt x="42" y="10230"/>
                    </a:lnTo>
                    <a:lnTo>
                      <a:pt x="21" y="10709"/>
                    </a:lnTo>
                    <a:lnTo>
                      <a:pt x="0" y="11166"/>
                    </a:lnTo>
                    <a:lnTo>
                      <a:pt x="0" y="11623"/>
                    </a:lnTo>
                    <a:lnTo>
                      <a:pt x="21" y="12102"/>
                    </a:lnTo>
                    <a:lnTo>
                      <a:pt x="63" y="12580"/>
                    </a:lnTo>
                    <a:lnTo>
                      <a:pt x="104" y="13037"/>
                    </a:lnTo>
                    <a:lnTo>
                      <a:pt x="187" y="13516"/>
                    </a:lnTo>
                    <a:lnTo>
                      <a:pt x="270" y="13994"/>
                    </a:lnTo>
                    <a:lnTo>
                      <a:pt x="354" y="14451"/>
                    </a:lnTo>
                    <a:lnTo>
                      <a:pt x="354" y="14451"/>
                    </a:lnTo>
                    <a:lnTo>
                      <a:pt x="416" y="14638"/>
                    </a:lnTo>
                    <a:lnTo>
                      <a:pt x="499" y="14805"/>
                    </a:lnTo>
                    <a:lnTo>
                      <a:pt x="582" y="14950"/>
                    </a:lnTo>
                    <a:lnTo>
                      <a:pt x="686" y="15075"/>
                    </a:lnTo>
                    <a:lnTo>
                      <a:pt x="811" y="15158"/>
                    </a:lnTo>
                    <a:lnTo>
                      <a:pt x="936" y="15241"/>
                    </a:lnTo>
                    <a:lnTo>
                      <a:pt x="1081" y="15283"/>
                    </a:lnTo>
                    <a:lnTo>
                      <a:pt x="1227" y="15283"/>
                    </a:lnTo>
                    <a:lnTo>
                      <a:pt x="1227" y="15283"/>
                    </a:lnTo>
                    <a:lnTo>
                      <a:pt x="1352" y="15283"/>
                    </a:lnTo>
                    <a:lnTo>
                      <a:pt x="1352" y="15283"/>
                    </a:lnTo>
                    <a:lnTo>
                      <a:pt x="1518" y="15241"/>
                    </a:lnTo>
                    <a:lnTo>
                      <a:pt x="1643" y="15158"/>
                    </a:lnTo>
                    <a:lnTo>
                      <a:pt x="1768" y="15075"/>
                    </a:lnTo>
                    <a:lnTo>
                      <a:pt x="1872" y="14950"/>
                    </a:lnTo>
                    <a:lnTo>
                      <a:pt x="1934" y="14805"/>
                    </a:lnTo>
                    <a:lnTo>
                      <a:pt x="1996" y="14618"/>
                    </a:lnTo>
                    <a:lnTo>
                      <a:pt x="2017" y="14431"/>
                    </a:lnTo>
                    <a:lnTo>
                      <a:pt x="1996" y="14202"/>
                    </a:lnTo>
                    <a:lnTo>
                      <a:pt x="1996" y="14202"/>
                    </a:lnTo>
                    <a:lnTo>
                      <a:pt x="1975" y="13703"/>
                    </a:lnTo>
                    <a:lnTo>
                      <a:pt x="1955" y="13225"/>
                    </a:lnTo>
                    <a:lnTo>
                      <a:pt x="1955" y="12746"/>
                    </a:lnTo>
                    <a:lnTo>
                      <a:pt x="1955" y="12247"/>
                    </a:lnTo>
                    <a:lnTo>
                      <a:pt x="1996" y="11769"/>
                    </a:lnTo>
                    <a:lnTo>
                      <a:pt x="2038" y="11291"/>
                    </a:lnTo>
                    <a:lnTo>
                      <a:pt x="2079" y="10813"/>
                    </a:lnTo>
                    <a:lnTo>
                      <a:pt x="2163" y="10334"/>
                    </a:lnTo>
                    <a:lnTo>
                      <a:pt x="2246" y="9877"/>
                    </a:lnTo>
                    <a:lnTo>
                      <a:pt x="2350" y="9399"/>
                    </a:lnTo>
                    <a:lnTo>
                      <a:pt x="2454" y="8941"/>
                    </a:lnTo>
                    <a:lnTo>
                      <a:pt x="2578" y="8463"/>
                    </a:lnTo>
                    <a:lnTo>
                      <a:pt x="2724" y="8006"/>
                    </a:lnTo>
                    <a:lnTo>
                      <a:pt x="2890" y="7548"/>
                    </a:lnTo>
                    <a:lnTo>
                      <a:pt x="3057" y="7091"/>
                    </a:lnTo>
                    <a:lnTo>
                      <a:pt x="3223" y="6633"/>
                    </a:lnTo>
                    <a:lnTo>
                      <a:pt x="3223" y="6633"/>
                    </a:lnTo>
                    <a:lnTo>
                      <a:pt x="4408" y="3722"/>
                    </a:lnTo>
                    <a:lnTo>
                      <a:pt x="5573" y="811"/>
                    </a:lnTo>
                    <a:lnTo>
                      <a:pt x="5573" y="811"/>
                    </a:lnTo>
                    <a:lnTo>
                      <a:pt x="5656" y="624"/>
                    </a:lnTo>
                    <a:lnTo>
                      <a:pt x="5718" y="458"/>
                    </a:lnTo>
                    <a:lnTo>
                      <a:pt x="5739" y="354"/>
                    </a:lnTo>
                    <a:lnTo>
                      <a:pt x="5739" y="250"/>
                    </a:lnTo>
                    <a:lnTo>
                      <a:pt x="5718" y="125"/>
                    </a:lnTo>
                    <a:lnTo>
                      <a:pt x="567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2794525" y="5088550"/>
                <a:ext cx="301000" cy="5825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2330" extrusionOk="0">
                    <a:moveTo>
                      <a:pt x="811" y="1"/>
                    </a:moveTo>
                    <a:lnTo>
                      <a:pt x="686" y="22"/>
                    </a:lnTo>
                    <a:lnTo>
                      <a:pt x="562" y="42"/>
                    </a:lnTo>
                    <a:lnTo>
                      <a:pt x="458" y="84"/>
                    </a:lnTo>
                    <a:lnTo>
                      <a:pt x="333" y="126"/>
                    </a:lnTo>
                    <a:lnTo>
                      <a:pt x="250" y="209"/>
                    </a:lnTo>
                    <a:lnTo>
                      <a:pt x="167" y="313"/>
                    </a:lnTo>
                    <a:lnTo>
                      <a:pt x="104" y="417"/>
                    </a:lnTo>
                    <a:lnTo>
                      <a:pt x="42" y="562"/>
                    </a:lnTo>
                    <a:lnTo>
                      <a:pt x="0" y="749"/>
                    </a:lnTo>
                    <a:lnTo>
                      <a:pt x="0" y="936"/>
                    </a:lnTo>
                    <a:lnTo>
                      <a:pt x="21" y="1082"/>
                    </a:lnTo>
                    <a:lnTo>
                      <a:pt x="83" y="1228"/>
                    </a:lnTo>
                    <a:lnTo>
                      <a:pt x="187" y="1352"/>
                    </a:lnTo>
                    <a:lnTo>
                      <a:pt x="312" y="1456"/>
                    </a:lnTo>
                    <a:lnTo>
                      <a:pt x="458" y="1560"/>
                    </a:lnTo>
                    <a:lnTo>
                      <a:pt x="603" y="1643"/>
                    </a:lnTo>
                    <a:lnTo>
                      <a:pt x="1061" y="1831"/>
                    </a:lnTo>
                    <a:lnTo>
                      <a:pt x="1518" y="1976"/>
                    </a:lnTo>
                    <a:lnTo>
                      <a:pt x="1996" y="2080"/>
                    </a:lnTo>
                    <a:lnTo>
                      <a:pt x="2475" y="2163"/>
                    </a:lnTo>
                    <a:lnTo>
                      <a:pt x="3202" y="2246"/>
                    </a:lnTo>
                    <a:lnTo>
                      <a:pt x="3930" y="2288"/>
                    </a:lnTo>
                    <a:lnTo>
                      <a:pt x="4658" y="2330"/>
                    </a:lnTo>
                    <a:lnTo>
                      <a:pt x="6134" y="2330"/>
                    </a:lnTo>
                    <a:lnTo>
                      <a:pt x="6883" y="2309"/>
                    </a:lnTo>
                    <a:lnTo>
                      <a:pt x="8401" y="2226"/>
                    </a:lnTo>
                    <a:lnTo>
                      <a:pt x="9024" y="2163"/>
                    </a:lnTo>
                    <a:lnTo>
                      <a:pt x="9336" y="2122"/>
                    </a:lnTo>
                    <a:lnTo>
                      <a:pt x="9648" y="2059"/>
                    </a:lnTo>
                    <a:lnTo>
                      <a:pt x="9939" y="1976"/>
                    </a:lnTo>
                    <a:lnTo>
                      <a:pt x="10251" y="1893"/>
                    </a:lnTo>
                    <a:lnTo>
                      <a:pt x="10542" y="1810"/>
                    </a:lnTo>
                    <a:lnTo>
                      <a:pt x="10854" y="1685"/>
                    </a:lnTo>
                    <a:lnTo>
                      <a:pt x="11187" y="1539"/>
                    </a:lnTo>
                    <a:lnTo>
                      <a:pt x="11499" y="1352"/>
                    </a:lnTo>
                    <a:lnTo>
                      <a:pt x="11644" y="1269"/>
                    </a:lnTo>
                    <a:lnTo>
                      <a:pt x="11790" y="1144"/>
                    </a:lnTo>
                    <a:lnTo>
                      <a:pt x="11915" y="1020"/>
                    </a:lnTo>
                    <a:lnTo>
                      <a:pt x="12039" y="874"/>
                    </a:lnTo>
                    <a:lnTo>
                      <a:pt x="11977" y="812"/>
                    </a:lnTo>
                    <a:lnTo>
                      <a:pt x="11935" y="770"/>
                    </a:lnTo>
                    <a:lnTo>
                      <a:pt x="11831" y="708"/>
                    </a:lnTo>
                    <a:lnTo>
                      <a:pt x="11623" y="708"/>
                    </a:lnTo>
                    <a:lnTo>
                      <a:pt x="10293" y="666"/>
                    </a:lnTo>
                    <a:lnTo>
                      <a:pt x="8983" y="625"/>
                    </a:lnTo>
                    <a:lnTo>
                      <a:pt x="7652" y="604"/>
                    </a:lnTo>
                    <a:lnTo>
                      <a:pt x="6342" y="541"/>
                    </a:lnTo>
                    <a:lnTo>
                      <a:pt x="5011" y="479"/>
                    </a:lnTo>
                    <a:lnTo>
                      <a:pt x="3701" y="375"/>
                    </a:lnTo>
                    <a:lnTo>
                      <a:pt x="3057" y="313"/>
                    </a:lnTo>
                    <a:lnTo>
                      <a:pt x="2391" y="229"/>
                    </a:lnTo>
                    <a:lnTo>
                      <a:pt x="1726" y="146"/>
                    </a:lnTo>
                    <a:lnTo>
                      <a:pt x="1082" y="42"/>
                    </a:lnTo>
                    <a:lnTo>
                      <a:pt x="811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2794525" y="5088550"/>
                <a:ext cx="301000" cy="5825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2330" fill="none" extrusionOk="0">
                    <a:moveTo>
                      <a:pt x="811" y="1"/>
                    </a:moveTo>
                    <a:lnTo>
                      <a:pt x="811" y="1"/>
                    </a:lnTo>
                    <a:lnTo>
                      <a:pt x="686" y="22"/>
                    </a:lnTo>
                    <a:lnTo>
                      <a:pt x="562" y="42"/>
                    </a:lnTo>
                    <a:lnTo>
                      <a:pt x="458" y="84"/>
                    </a:lnTo>
                    <a:lnTo>
                      <a:pt x="333" y="126"/>
                    </a:lnTo>
                    <a:lnTo>
                      <a:pt x="250" y="209"/>
                    </a:lnTo>
                    <a:lnTo>
                      <a:pt x="167" y="313"/>
                    </a:lnTo>
                    <a:lnTo>
                      <a:pt x="104" y="417"/>
                    </a:lnTo>
                    <a:lnTo>
                      <a:pt x="42" y="562"/>
                    </a:lnTo>
                    <a:lnTo>
                      <a:pt x="42" y="562"/>
                    </a:lnTo>
                    <a:lnTo>
                      <a:pt x="0" y="749"/>
                    </a:lnTo>
                    <a:lnTo>
                      <a:pt x="0" y="936"/>
                    </a:lnTo>
                    <a:lnTo>
                      <a:pt x="21" y="1082"/>
                    </a:lnTo>
                    <a:lnTo>
                      <a:pt x="83" y="1228"/>
                    </a:lnTo>
                    <a:lnTo>
                      <a:pt x="187" y="1352"/>
                    </a:lnTo>
                    <a:lnTo>
                      <a:pt x="312" y="1456"/>
                    </a:lnTo>
                    <a:lnTo>
                      <a:pt x="458" y="1560"/>
                    </a:lnTo>
                    <a:lnTo>
                      <a:pt x="603" y="1643"/>
                    </a:lnTo>
                    <a:lnTo>
                      <a:pt x="603" y="1643"/>
                    </a:lnTo>
                    <a:lnTo>
                      <a:pt x="1061" y="1831"/>
                    </a:lnTo>
                    <a:lnTo>
                      <a:pt x="1518" y="1976"/>
                    </a:lnTo>
                    <a:lnTo>
                      <a:pt x="1996" y="2080"/>
                    </a:lnTo>
                    <a:lnTo>
                      <a:pt x="2475" y="2163"/>
                    </a:lnTo>
                    <a:lnTo>
                      <a:pt x="2475" y="2163"/>
                    </a:lnTo>
                    <a:lnTo>
                      <a:pt x="3202" y="2246"/>
                    </a:lnTo>
                    <a:lnTo>
                      <a:pt x="3930" y="2288"/>
                    </a:lnTo>
                    <a:lnTo>
                      <a:pt x="4658" y="2330"/>
                    </a:lnTo>
                    <a:lnTo>
                      <a:pt x="5365" y="2330"/>
                    </a:lnTo>
                    <a:lnTo>
                      <a:pt x="5365" y="2330"/>
                    </a:lnTo>
                    <a:lnTo>
                      <a:pt x="6134" y="2330"/>
                    </a:lnTo>
                    <a:lnTo>
                      <a:pt x="6883" y="2309"/>
                    </a:lnTo>
                    <a:lnTo>
                      <a:pt x="8401" y="2226"/>
                    </a:lnTo>
                    <a:lnTo>
                      <a:pt x="8401" y="2226"/>
                    </a:lnTo>
                    <a:lnTo>
                      <a:pt x="9024" y="2163"/>
                    </a:lnTo>
                    <a:lnTo>
                      <a:pt x="9336" y="2122"/>
                    </a:lnTo>
                    <a:lnTo>
                      <a:pt x="9648" y="2059"/>
                    </a:lnTo>
                    <a:lnTo>
                      <a:pt x="9939" y="1976"/>
                    </a:lnTo>
                    <a:lnTo>
                      <a:pt x="10251" y="1893"/>
                    </a:lnTo>
                    <a:lnTo>
                      <a:pt x="10542" y="1810"/>
                    </a:lnTo>
                    <a:lnTo>
                      <a:pt x="10854" y="1685"/>
                    </a:lnTo>
                    <a:lnTo>
                      <a:pt x="10854" y="1685"/>
                    </a:lnTo>
                    <a:lnTo>
                      <a:pt x="11187" y="1539"/>
                    </a:lnTo>
                    <a:lnTo>
                      <a:pt x="11499" y="1352"/>
                    </a:lnTo>
                    <a:lnTo>
                      <a:pt x="11644" y="1269"/>
                    </a:lnTo>
                    <a:lnTo>
                      <a:pt x="11790" y="1144"/>
                    </a:lnTo>
                    <a:lnTo>
                      <a:pt x="11915" y="1020"/>
                    </a:lnTo>
                    <a:lnTo>
                      <a:pt x="12039" y="874"/>
                    </a:lnTo>
                    <a:lnTo>
                      <a:pt x="12039" y="874"/>
                    </a:lnTo>
                    <a:lnTo>
                      <a:pt x="11977" y="812"/>
                    </a:lnTo>
                    <a:lnTo>
                      <a:pt x="11935" y="770"/>
                    </a:lnTo>
                    <a:lnTo>
                      <a:pt x="11831" y="708"/>
                    </a:lnTo>
                    <a:lnTo>
                      <a:pt x="11727" y="708"/>
                    </a:lnTo>
                    <a:lnTo>
                      <a:pt x="11623" y="708"/>
                    </a:lnTo>
                    <a:lnTo>
                      <a:pt x="11623" y="708"/>
                    </a:lnTo>
                    <a:lnTo>
                      <a:pt x="10293" y="666"/>
                    </a:lnTo>
                    <a:lnTo>
                      <a:pt x="8983" y="625"/>
                    </a:lnTo>
                    <a:lnTo>
                      <a:pt x="7652" y="604"/>
                    </a:lnTo>
                    <a:lnTo>
                      <a:pt x="6342" y="541"/>
                    </a:lnTo>
                    <a:lnTo>
                      <a:pt x="5011" y="479"/>
                    </a:lnTo>
                    <a:lnTo>
                      <a:pt x="3701" y="375"/>
                    </a:lnTo>
                    <a:lnTo>
                      <a:pt x="3057" y="313"/>
                    </a:lnTo>
                    <a:lnTo>
                      <a:pt x="2391" y="229"/>
                    </a:lnTo>
                    <a:lnTo>
                      <a:pt x="1726" y="146"/>
                    </a:lnTo>
                    <a:lnTo>
                      <a:pt x="1082" y="42"/>
                    </a:lnTo>
                    <a:lnTo>
                      <a:pt x="1082" y="42"/>
                    </a:lnTo>
                    <a:lnTo>
                      <a:pt x="8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3352275" y="4332750"/>
                <a:ext cx="49425" cy="11332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533" extrusionOk="0">
                    <a:moveTo>
                      <a:pt x="937" y="0"/>
                    </a:moveTo>
                    <a:lnTo>
                      <a:pt x="770" y="21"/>
                    </a:lnTo>
                    <a:lnTo>
                      <a:pt x="625" y="62"/>
                    </a:lnTo>
                    <a:lnTo>
                      <a:pt x="500" y="125"/>
                    </a:lnTo>
                    <a:lnTo>
                      <a:pt x="375" y="208"/>
                    </a:lnTo>
                    <a:lnTo>
                      <a:pt x="292" y="312"/>
                    </a:lnTo>
                    <a:lnTo>
                      <a:pt x="209" y="416"/>
                    </a:lnTo>
                    <a:lnTo>
                      <a:pt x="147" y="561"/>
                    </a:lnTo>
                    <a:lnTo>
                      <a:pt x="126" y="707"/>
                    </a:lnTo>
                    <a:lnTo>
                      <a:pt x="63" y="1185"/>
                    </a:lnTo>
                    <a:lnTo>
                      <a:pt x="22" y="1643"/>
                    </a:lnTo>
                    <a:lnTo>
                      <a:pt x="1" y="2121"/>
                    </a:lnTo>
                    <a:lnTo>
                      <a:pt x="1" y="2599"/>
                    </a:lnTo>
                    <a:lnTo>
                      <a:pt x="22" y="3077"/>
                    </a:lnTo>
                    <a:lnTo>
                      <a:pt x="63" y="3556"/>
                    </a:lnTo>
                    <a:lnTo>
                      <a:pt x="126" y="4034"/>
                    </a:lnTo>
                    <a:lnTo>
                      <a:pt x="230" y="4533"/>
                    </a:lnTo>
                    <a:lnTo>
                      <a:pt x="396" y="4470"/>
                    </a:lnTo>
                    <a:lnTo>
                      <a:pt x="542" y="4408"/>
                    </a:lnTo>
                    <a:lnTo>
                      <a:pt x="687" y="4325"/>
                    </a:lnTo>
                    <a:lnTo>
                      <a:pt x="791" y="4242"/>
                    </a:lnTo>
                    <a:lnTo>
                      <a:pt x="895" y="4138"/>
                    </a:lnTo>
                    <a:lnTo>
                      <a:pt x="978" y="4034"/>
                    </a:lnTo>
                    <a:lnTo>
                      <a:pt x="1124" y="3805"/>
                    </a:lnTo>
                    <a:lnTo>
                      <a:pt x="1311" y="3514"/>
                    </a:lnTo>
                    <a:lnTo>
                      <a:pt x="1456" y="3202"/>
                    </a:lnTo>
                    <a:lnTo>
                      <a:pt x="1581" y="2869"/>
                    </a:lnTo>
                    <a:lnTo>
                      <a:pt x="1685" y="2558"/>
                    </a:lnTo>
                    <a:lnTo>
                      <a:pt x="1789" y="2225"/>
                    </a:lnTo>
                    <a:lnTo>
                      <a:pt x="1852" y="1892"/>
                    </a:lnTo>
                    <a:lnTo>
                      <a:pt x="1955" y="1206"/>
                    </a:lnTo>
                    <a:lnTo>
                      <a:pt x="1976" y="1060"/>
                    </a:lnTo>
                    <a:lnTo>
                      <a:pt x="1955" y="915"/>
                    </a:lnTo>
                    <a:lnTo>
                      <a:pt x="1935" y="769"/>
                    </a:lnTo>
                    <a:lnTo>
                      <a:pt x="1872" y="645"/>
                    </a:lnTo>
                    <a:lnTo>
                      <a:pt x="1810" y="499"/>
                    </a:lnTo>
                    <a:lnTo>
                      <a:pt x="1727" y="353"/>
                    </a:lnTo>
                    <a:lnTo>
                      <a:pt x="1644" y="250"/>
                    </a:lnTo>
                    <a:lnTo>
                      <a:pt x="1540" y="166"/>
                    </a:lnTo>
                    <a:lnTo>
                      <a:pt x="1436" y="83"/>
                    </a:lnTo>
                    <a:lnTo>
                      <a:pt x="1290" y="42"/>
                    </a:lnTo>
                    <a:lnTo>
                      <a:pt x="1145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352275" y="4332750"/>
                <a:ext cx="49425" cy="11332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533" fill="none" extrusionOk="0">
                    <a:moveTo>
                      <a:pt x="999" y="0"/>
                    </a:moveTo>
                    <a:lnTo>
                      <a:pt x="99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770" y="21"/>
                    </a:lnTo>
                    <a:lnTo>
                      <a:pt x="625" y="62"/>
                    </a:lnTo>
                    <a:lnTo>
                      <a:pt x="500" y="125"/>
                    </a:lnTo>
                    <a:lnTo>
                      <a:pt x="375" y="208"/>
                    </a:lnTo>
                    <a:lnTo>
                      <a:pt x="292" y="312"/>
                    </a:lnTo>
                    <a:lnTo>
                      <a:pt x="209" y="416"/>
                    </a:lnTo>
                    <a:lnTo>
                      <a:pt x="147" y="561"/>
                    </a:lnTo>
                    <a:lnTo>
                      <a:pt x="126" y="707"/>
                    </a:lnTo>
                    <a:lnTo>
                      <a:pt x="126" y="707"/>
                    </a:lnTo>
                    <a:lnTo>
                      <a:pt x="63" y="1185"/>
                    </a:lnTo>
                    <a:lnTo>
                      <a:pt x="22" y="1643"/>
                    </a:lnTo>
                    <a:lnTo>
                      <a:pt x="1" y="2121"/>
                    </a:lnTo>
                    <a:lnTo>
                      <a:pt x="1" y="2599"/>
                    </a:lnTo>
                    <a:lnTo>
                      <a:pt x="22" y="3077"/>
                    </a:lnTo>
                    <a:lnTo>
                      <a:pt x="63" y="3556"/>
                    </a:lnTo>
                    <a:lnTo>
                      <a:pt x="126" y="4034"/>
                    </a:lnTo>
                    <a:lnTo>
                      <a:pt x="230" y="4533"/>
                    </a:lnTo>
                    <a:lnTo>
                      <a:pt x="230" y="4533"/>
                    </a:lnTo>
                    <a:lnTo>
                      <a:pt x="396" y="4470"/>
                    </a:lnTo>
                    <a:lnTo>
                      <a:pt x="542" y="4408"/>
                    </a:lnTo>
                    <a:lnTo>
                      <a:pt x="687" y="4325"/>
                    </a:lnTo>
                    <a:lnTo>
                      <a:pt x="791" y="4242"/>
                    </a:lnTo>
                    <a:lnTo>
                      <a:pt x="895" y="4138"/>
                    </a:lnTo>
                    <a:lnTo>
                      <a:pt x="978" y="4034"/>
                    </a:lnTo>
                    <a:lnTo>
                      <a:pt x="1124" y="3805"/>
                    </a:lnTo>
                    <a:lnTo>
                      <a:pt x="1124" y="3805"/>
                    </a:lnTo>
                    <a:lnTo>
                      <a:pt x="1311" y="3514"/>
                    </a:lnTo>
                    <a:lnTo>
                      <a:pt x="1456" y="3202"/>
                    </a:lnTo>
                    <a:lnTo>
                      <a:pt x="1581" y="2869"/>
                    </a:lnTo>
                    <a:lnTo>
                      <a:pt x="1685" y="2558"/>
                    </a:lnTo>
                    <a:lnTo>
                      <a:pt x="1789" y="2225"/>
                    </a:lnTo>
                    <a:lnTo>
                      <a:pt x="1852" y="1892"/>
                    </a:lnTo>
                    <a:lnTo>
                      <a:pt x="1955" y="1206"/>
                    </a:lnTo>
                    <a:lnTo>
                      <a:pt x="1955" y="1206"/>
                    </a:lnTo>
                    <a:lnTo>
                      <a:pt x="1976" y="1060"/>
                    </a:lnTo>
                    <a:lnTo>
                      <a:pt x="1955" y="915"/>
                    </a:lnTo>
                    <a:lnTo>
                      <a:pt x="1935" y="769"/>
                    </a:lnTo>
                    <a:lnTo>
                      <a:pt x="1872" y="645"/>
                    </a:lnTo>
                    <a:lnTo>
                      <a:pt x="1872" y="645"/>
                    </a:lnTo>
                    <a:lnTo>
                      <a:pt x="1810" y="499"/>
                    </a:lnTo>
                    <a:lnTo>
                      <a:pt x="1727" y="353"/>
                    </a:lnTo>
                    <a:lnTo>
                      <a:pt x="1644" y="250"/>
                    </a:lnTo>
                    <a:lnTo>
                      <a:pt x="1540" y="166"/>
                    </a:lnTo>
                    <a:lnTo>
                      <a:pt x="1436" y="83"/>
                    </a:lnTo>
                    <a:lnTo>
                      <a:pt x="1290" y="42"/>
                    </a:lnTo>
                    <a:lnTo>
                      <a:pt x="1145" y="0"/>
                    </a:lnTo>
                    <a:lnTo>
                      <a:pt x="99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2903175" y="4042675"/>
                <a:ext cx="86825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2767" extrusionOk="0">
                    <a:moveTo>
                      <a:pt x="2828" y="1"/>
                    </a:moveTo>
                    <a:lnTo>
                      <a:pt x="2474" y="21"/>
                    </a:lnTo>
                    <a:lnTo>
                      <a:pt x="2121" y="105"/>
                    </a:lnTo>
                    <a:lnTo>
                      <a:pt x="1747" y="209"/>
                    </a:lnTo>
                    <a:lnTo>
                      <a:pt x="1393" y="354"/>
                    </a:lnTo>
                    <a:lnTo>
                      <a:pt x="1060" y="541"/>
                    </a:lnTo>
                    <a:lnTo>
                      <a:pt x="749" y="770"/>
                    </a:lnTo>
                    <a:lnTo>
                      <a:pt x="478" y="999"/>
                    </a:lnTo>
                    <a:lnTo>
                      <a:pt x="353" y="1123"/>
                    </a:lnTo>
                    <a:lnTo>
                      <a:pt x="250" y="1269"/>
                    </a:lnTo>
                    <a:lnTo>
                      <a:pt x="146" y="1415"/>
                    </a:lnTo>
                    <a:lnTo>
                      <a:pt x="83" y="1560"/>
                    </a:lnTo>
                    <a:lnTo>
                      <a:pt x="21" y="1706"/>
                    </a:lnTo>
                    <a:lnTo>
                      <a:pt x="0" y="1872"/>
                    </a:lnTo>
                    <a:lnTo>
                      <a:pt x="0" y="2018"/>
                    </a:lnTo>
                    <a:lnTo>
                      <a:pt x="42" y="2163"/>
                    </a:lnTo>
                    <a:lnTo>
                      <a:pt x="104" y="2309"/>
                    </a:lnTo>
                    <a:lnTo>
                      <a:pt x="208" y="2454"/>
                    </a:lnTo>
                    <a:lnTo>
                      <a:pt x="353" y="2600"/>
                    </a:lnTo>
                    <a:lnTo>
                      <a:pt x="520" y="2704"/>
                    </a:lnTo>
                    <a:lnTo>
                      <a:pt x="686" y="2745"/>
                    </a:lnTo>
                    <a:lnTo>
                      <a:pt x="853" y="2766"/>
                    </a:lnTo>
                    <a:lnTo>
                      <a:pt x="998" y="2766"/>
                    </a:lnTo>
                    <a:lnTo>
                      <a:pt x="1123" y="2724"/>
                    </a:lnTo>
                    <a:lnTo>
                      <a:pt x="1268" y="2683"/>
                    </a:lnTo>
                    <a:lnTo>
                      <a:pt x="1393" y="2621"/>
                    </a:lnTo>
                    <a:lnTo>
                      <a:pt x="1705" y="2454"/>
                    </a:lnTo>
                    <a:lnTo>
                      <a:pt x="1996" y="2246"/>
                    </a:lnTo>
                    <a:lnTo>
                      <a:pt x="2266" y="2038"/>
                    </a:lnTo>
                    <a:lnTo>
                      <a:pt x="2516" y="1810"/>
                    </a:lnTo>
                    <a:lnTo>
                      <a:pt x="2745" y="1560"/>
                    </a:lnTo>
                    <a:lnTo>
                      <a:pt x="2953" y="1290"/>
                    </a:lnTo>
                    <a:lnTo>
                      <a:pt x="3161" y="999"/>
                    </a:lnTo>
                    <a:lnTo>
                      <a:pt x="3327" y="708"/>
                    </a:lnTo>
                    <a:lnTo>
                      <a:pt x="3410" y="562"/>
                    </a:lnTo>
                    <a:lnTo>
                      <a:pt x="3452" y="416"/>
                    </a:lnTo>
                    <a:lnTo>
                      <a:pt x="3472" y="333"/>
                    </a:lnTo>
                    <a:lnTo>
                      <a:pt x="3452" y="250"/>
                    </a:lnTo>
                    <a:lnTo>
                      <a:pt x="3452" y="167"/>
                    </a:lnTo>
                    <a:lnTo>
                      <a:pt x="3410" y="105"/>
                    </a:lnTo>
                    <a:lnTo>
                      <a:pt x="3264" y="63"/>
                    </a:lnTo>
                    <a:lnTo>
                      <a:pt x="3140" y="21"/>
                    </a:lnTo>
                    <a:lnTo>
                      <a:pt x="2828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2903175" y="4042675"/>
                <a:ext cx="86825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2767" fill="none" extrusionOk="0">
                    <a:moveTo>
                      <a:pt x="2828" y="1"/>
                    </a:moveTo>
                    <a:lnTo>
                      <a:pt x="2828" y="1"/>
                    </a:lnTo>
                    <a:lnTo>
                      <a:pt x="2474" y="21"/>
                    </a:lnTo>
                    <a:lnTo>
                      <a:pt x="2121" y="105"/>
                    </a:lnTo>
                    <a:lnTo>
                      <a:pt x="1747" y="209"/>
                    </a:lnTo>
                    <a:lnTo>
                      <a:pt x="1393" y="354"/>
                    </a:lnTo>
                    <a:lnTo>
                      <a:pt x="1060" y="541"/>
                    </a:lnTo>
                    <a:lnTo>
                      <a:pt x="749" y="770"/>
                    </a:lnTo>
                    <a:lnTo>
                      <a:pt x="478" y="999"/>
                    </a:lnTo>
                    <a:lnTo>
                      <a:pt x="353" y="1123"/>
                    </a:lnTo>
                    <a:lnTo>
                      <a:pt x="250" y="1269"/>
                    </a:lnTo>
                    <a:lnTo>
                      <a:pt x="250" y="1269"/>
                    </a:lnTo>
                    <a:lnTo>
                      <a:pt x="146" y="1415"/>
                    </a:lnTo>
                    <a:lnTo>
                      <a:pt x="83" y="1560"/>
                    </a:lnTo>
                    <a:lnTo>
                      <a:pt x="21" y="1706"/>
                    </a:lnTo>
                    <a:lnTo>
                      <a:pt x="0" y="1872"/>
                    </a:lnTo>
                    <a:lnTo>
                      <a:pt x="0" y="2018"/>
                    </a:lnTo>
                    <a:lnTo>
                      <a:pt x="42" y="2163"/>
                    </a:lnTo>
                    <a:lnTo>
                      <a:pt x="104" y="2309"/>
                    </a:lnTo>
                    <a:lnTo>
                      <a:pt x="208" y="2454"/>
                    </a:lnTo>
                    <a:lnTo>
                      <a:pt x="208" y="2454"/>
                    </a:lnTo>
                    <a:lnTo>
                      <a:pt x="353" y="2600"/>
                    </a:lnTo>
                    <a:lnTo>
                      <a:pt x="520" y="2704"/>
                    </a:lnTo>
                    <a:lnTo>
                      <a:pt x="686" y="2745"/>
                    </a:lnTo>
                    <a:lnTo>
                      <a:pt x="853" y="2766"/>
                    </a:lnTo>
                    <a:lnTo>
                      <a:pt x="853" y="2766"/>
                    </a:lnTo>
                    <a:lnTo>
                      <a:pt x="998" y="2766"/>
                    </a:lnTo>
                    <a:lnTo>
                      <a:pt x="1123" y="2724"/>
                    </a:lnTo>
                    <a:lnTo>
                      <a:pt x="1268" y="2683"/>
                    </a:lnTo>
                    <a:lnTo>
                      <a:pt x="1393" y="2621"/>
                    </a:lnTo>
                    <a:lnTo>
                      <a:pt x="1393" y="2621"/>
                    </a:lnTo>
                    <a:lnTo>
                      <a:pt x="1705" y="2454"/>
                    </a:lnTo>
                    <a:lnTo>
                      <a:pt x="1996" y="2246"/>
                    </a:lnTo>
                    <a:lnTo>
                      <a:pt x="2266" y="2038"/>
                    </a:lnTo>
                    <a:lnTo>
                      <a:pt x="2516" y="1810"/>
                    </a:lnTo>
                    <a:lnTo>
                      <a:pt x="2745" y="1560"/>
                    </a:lnTo>
                    <a:lnTo>
                      <a:pt x="2953" y="1290"/>
                    </a:lnTo>
                    <a:lnTo>
                      <a:pt x="3161" y="999"/>
                    </a:lnTo>
                    <a:lnTo>
                      <a:pt x="3327" y="708"/>
                    </a:lnTo>
                    <a:lnTo>
                      <a:pt x="3327" y="708"/>
                    </a:lnTo>
                    <a:lnTo>
                      <a:pt x="3410" y="562"/>
                    </a:lnTo>
                    <a:lnTo>
                      <a:pt x="3452" y="416"/>
                    </a:lnTo>
                    <a:lnTo>
                      <a:pt x="3472" y="333"/>
                    </a:lnTo>
                    <a:lnTo>
                      <a:pt x="3452" y="250"/>
                    </a:lnTo>
                    <a:lnTo>
                      <a:pt x="3452" y="167"/>
                    </a:lnTo>
                    <a:lnTo>
                      <a:pt x="3410" y="105"/>
                    </a:lnTo>
                    <a:lnTo>
                      <a:pt x="3410" y="105"/>
                    </a:lnTo>
                    <a:lnTo>
                      <a:pt x="3264" y="63"/>
                    </a:lnTo>
                    <a:lnTo>
                      <a:pt x="3140" y="21"/>
                    </a:lnTo>
                    <a:lnTo>
                      <a:pt x="28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2674450" y="3955350"/>
                <a:ext cx="941400" cy="1400950"/>
              </a:xfrm>
              <a:custGeom>
                <a:avLst/>
                <a:gdLst/>
                <a:ahLst/>
                <a:cxnLst/>
                <a:rect l="l" t="t" r="r" b="b"/>
                <a:pathLst>
                  <a:path w="37656" h="56038" extrusionOk="0">
                    <a:moveTo>
                      <a:pt x="19358" y="10709"/>
                    </a:moveTo>
                    <a:lnTo>
                      <a:pt x="19670" y="10730"/>
                    </a:lnTo>
                    <a:lnTo>
                      <a:pt x="19961" y="10750"/>
                    </a:lnTo>
                    <a:lnTo>
                      <a:pt x="20252" y="10813"/>
                    </a:lnTo>
                    <a:lnTo>
                      <a:pt x="20564" y="10875"/>
                    </a:lnTo>
                    <a:lnTo>
                      <a:pt x="20855" y="10958"/>
                    </a:lnTo>
                    <a:lnTo>
                      <a:pt x="21146" y="11041"/>
                    </a:lnTo>
                    <a:lnTo>
                      <a:pt x="21438" y="11145"/>
                    </a:lnTo>
                    <a:lnTo>
                      <a:pt x="21729" y="11270"/>
                    </a:lnTo>
                    <a:lnTo>
                      <a:pt x="21999" y="11395"/>
                    </a:lnTo>
                    <a:lnTo>
                      <a:pt x="22269" y="11561"/>
                    </a:lnTo>
                    <a:lnTo>
                      <a:pt x="22540" y="11728"/>
                    </a:lnTo>
                    <a:lnTo>
                      <a:pt x="22810" y="11894"/>
                    </a:lnTo>
                    <a:lnTo>
                      <a:pt x="23059" y="12102"/>
                    </a:lnTo>
                    <a:lnTo>
                      <a:pt x="23288" y="12310"/>
                    </a:lnTo>
                    <a:lnTo>
                      <a:pt x="23517" y="12539"/>
                    </a:lnTo>
                    <a:lnTo>
                      <a:pt x="23725" y="12767"/>
                    </a:lnTo>
                    <a:lnTo>
                      <a:pt x="23933" y="13038"/>
                    </a:lnTo>
                    <a:lnTo>
                      <a:pt x="24120" y="13308"/>
                    </a:lnTo>
                    <a:lnTo>
                      <a:pt x="24286" y="13599"/>
                    </a:lnTo>
                    <a:lnTo>
                      <a:pt x="24432" y="13890"/>
                    </a:lnTo>
                    <a:lnTo>
                      <a:pt x="24556" y="14223"/>
                    </a:lnTo>
                    <a:lnTo>
                      <a:pt x="24702" y="14639"/>
                    </a:lnTo>
                    <a:lnTo>
                      <a:pt x="24827" y="15054"/>
                    </a:lnTo>
                    <a:lnTo>
                      <a:pt x="24910" y="15491"/>
                    </a:lnTo>
                    <a:lnTo>
                      <a:pt x="24972" y="15907"/>
                    </a:lnTo>
                    <a:lnTo>
                      <a:pt x="24993" y="16323"/>
                    </a:lnTo>
                    <a:lnTo>
                      <a:pt x="25014" y="16739"/>
                    </a:lnTo>
                    <a:lnTo>
                      <a:pt x="24993" y="17155"/>
                    </a:lnTo>
                    <a:lnTo>
                      <a:pt x="24952" y="17570"/>
                    </a:lnTo>
                    <a:lnTo>
                      <a:pt x="24868" y="17986"/>
                    </a:lnTo>
                    <a:lnTo>
                      <a:pt x="24785" y="18381"/>
                    </a:lnTo>
                    <a:lnTo>
                      <a:pt x="24660" y="18776"/>
                    </a:lnTo>
                    <a:lnTo>
                      <a:pt x="24515" y="19171"/>
                    </a:lnTo>
                    <a:lnTo>
                      <a:pt x="24369" y="19546"/>
                    </a:lnTo>
                    <a:lnTo>
                      <a:pt x="24182" y="19899"/>
                    </a:lnTo>
                    <a:lnTo>
                      <a:pt x="23974" y="20253"/>
                    </a:lnTo>
                    <a:lnTo>
                      <a:pt x="23746" y="20606"/>
                    </a:lnTo>
                    <a:lnTo>
                      <a:pt x="23517" y="20939"/>
                    </a:lnTo>
                    <a:lnTo>
                      <a:pt x="23247" y="21251"/>
                    </a:lnTo>
                    <a:lnTo>
                      <a:pt x="22976" y="21542"/>
                    </a:lnTo>
                    <a:lnTo>
                      <a:pt x="22685" y="21833"/>
                    </a:lnTo>
                    <a:lnTo>
                      <a:pt x="22373" y="22103"/>
                    </a:lnTo>
                    <a:lnTo>
                      <a:pt x="22041" y="22332"/>
                    </a:lnTo>
                    <a:lnTo>
                      <a:pt x="21708" y="22561"/>
                    </a:lnTo>
                    <a:lnTo>
                      <a:pt x="21354" y="22789"/>
                    </a:lnTo>
                    <a:lnTo>
                      <a:pt x="20980" y="22976"/>
                    </a:lnTo>
                    <a:lnTo>
                      <a:pt x="20606" y="23143"/>
                    </a:lnTo>
                    <a:lnTo>
                      <a:pt x="20211" y="23268"/>
                    </a:lnTo>
                    <a:lnTo>
                      <a:pt x="19795" y="23392"/>
                    </a:lnTo>
                    <a:lnTo>
                      <a:pt x="19379" y="23496"/>
                    </a:lnTo>
                    <a:lnTo>
                      <a:pt x="18963" y="23559"/>
                    </a:lnTo>
                    <a:lnTo>
                      <a:pt x="18527" y="23600"/>
                    </a:lnTo>
                    <a:lnTo>
                      <a:pt x="17695" y="23600"/>
                    </a:lnTo>
                    <a:lnTo>
                      <a:pt x="17341" y="23538"/>
                    </a:lnTo>
                    <a:lnTo>
                      <a:pt x="16988" y="23476"/>
                    </a:lnTo>
                    <a:lnTo>
                      <a:pt x="16634" y="23372"/>
                    </a:lnTo>
                    <a:lnTo>
                      <a:pt x="16323" y="23247"/>
                    </a:lnTo>
                    <a:lnTo>
                      <a:pt x="16011" y="23080"/>
                    </a:lnTo>
                    <a:lnTo>
                      <a:pt x="15699" y="22914"/>
                    </a:lnTo>
                    <a:lnTo>
                      <a:pt x="15428" y="22706"/>
                    </a:lnTo>
                    <a:lnTo>
                      <a:pt x="15158" y="22477"/>
                    </a:lnTo>
                    <a:lnTo>
                      <a:pt x="14909" y="22207"/>
                    </a:lnTo>
                    <a:lnTo>
                      <a:pt x="14680" y="21937"/>
                    </a:lnTo>
                    <a:lnTo>
                      <a:pt x="14451" y="21625"/>
                    </a:lnTo>
                    <a:lnTo>
                      <a:pt x="14264" y="21292"/>
                    </a:lnTo>
                    <a:lnTo>
                      <a:pt x="14077" y="20939"/>
                    </a:lnTo>
                    <a:lnTo>
                      <a:pt x="13911" y="20565"/>
                    </a:lnTo>
                    <a:lnTo>
                      <a:pt x="13786" y="20169"/>
                    </a:lnTo>
                    <a:lnTo>
                      <a:pt x="13599" y="19525"/>
                    </a:lnTo>
                    <a:lnTo>
                      <a:pt x="13536" y="19213"/>
                    </a:lnTo>
                    <a:lnTo>
                      <a:pt x="13474" y="18880"/>
                    </a:lnTo>
                    <a:lnTo>
                      <a:pt x="13432" y="18548"/>
                    </a:lnTo>
                    <a:lnTo>
                      <a:pt x="13391" y="18236"/>
                    </a:lnTo>
                    <a:lnTo>
                      <a:pt x="13370" y="17903"/>
                    </a:lnTo>
                    <a:lnTo>
                      <a:pt x="13370" y="17570"/>
                    </a:lnTo>
                    <a:lnTo>
                      <a:pt x="13391" y="17092"/>
                    </a:lnTo>
                    <a:lnTo>
                      <a:pt x="13432" y="16614"/>
                    </a:lnTo>
                    <a:lnTo>
                      <a:pt x="13495" y="16177"/>
                    </a:lnTo>
                    <a:lnTo>
                      <a:pt x="13578" y="15720"/>
                    </a:lnTo>
                    <a:lnTo>
                      <a:pt x="13682" y="15283"/>
                    </a:lnTo>
                    <a:lnTo>
                      <a:pt x="13807" y="14867"/>
                    </a:lnTo>
                    <a:lnTo>
                      <a:pt x="13973" y="14472"/>
                    </a:lnTo>
                    <a:lnTo>
                      <a:pt x="14139" y="14077"/>
                    </a:lnTo>
                    <a:lnTo>
                      <a:pt x="14347" y="13682"/>
                    </a:lnTo>
                    <a:lnTo>
                      <a:pt x="14576" y="13329"/>
                    </a:lnTo>
                    <a:lnTo>
                      <a:pt x="14825" y="12954"/>
                    </a:lnTo>
                    <a:lnTo>
                      <a:pt x="15117" y="12622"/>
                    </a:lnTo>
                    <a:lnTo>
                      <a:pt x="15408" y="12289"/>
                    </a:lnTo>
                    <a:lnTo>
                      <a:pt x="15761" y="11977"/>
                    </a:lnTo>
                    <a:lnTo>
                      <a:pt x="16115" y="11686"/>
                    </a:lnTo>
                    <a:lnTo>
                      <a:pt x="16510" y="11395"/>
                    </a:lnTo>
                    <a:lnTo>
                      <a:pt x="16718" y="11270"/>
                    </a:lnTo>
                    <a:lnTo>
                      <a:pt x="16946" y="11145"/>
                    </a:lnTo>
                    <a:lnTo>
                      <a:pt x="17175" y="11041"/>
                    </a:lnTo>
                    <a:lnTo>
                      <a:pt x="17425" y="10958"/>
                    </a:lnTo>
                    <a:lnTo>
                      <a:pt x="17674" y="10875"/>
                    </a:lnTo>
                    <a:lnTo>
                      <a:pt x="17944" y="10813"/>
                    </a:lnTo>
                    <a:lnTo>
                      <a:pt x="18215" y="10771"/>
                    </a:lnTo>
                    <a:lnTo>
                      <a:pt x="18506" y="10730"/>
                    </a:lnTo>
                    <a:lnTo>
                      <a:pt x="18776" y="10709"/>
                    </a:lnTo>
                    <a:close/>
                    <a:moveTo>
                      <a:pt x="18319" y="0"/>
                    </a:moveTo>
                    <a:lnTo>
                      <a:pt x="17383" y="63"/>
                    </a:lnTo>
                    <a:lnTo>
                      <a:pt x="16447" y="167"/>
                    </a:lnTo>
                    <a:lnTo>
                      <a:pt x="15512" y="312"/>
                    </a:lnTo>
                    <a:lnTo>
                      <a:pt x="14576" y="520"/>
                    </a:lnTo>
                    <a:lnTo>
                      <a:pt x="13640" y="749"/>
                    </a:lnTo>
                    <a:lnTo>
                      <a:pt x="12705" y="1040"/>
                    </a:lnTo>
                    <a:lnTo>
                      <a:pt x="11769" y="1373"/>
                    </a:lnTo>
                    <a:lnTo>
                      <a:pt x="10833" y="1747"/>
                    </a:lnTo>
                    <a:lnTo>
                      <a:pt x="10376" y="1955"/>
                    </a:lnTo>
                    <a:lnTo>
                      <a:pt x="9939" y="2163"/>
                    </a:lnTo>
                    <a:lnTo>
                      <a:pt x="9502" y="2412"/>
                    </a:lnTo>
                    <a:lnTo>
                      <a:pt x="9087" y="2641"/>
                    </a:lnTo>
                    <a:lnTo>
                      <a:pt x="8671" y="2911"/>
                    </a:lnTo>
                    <a:lnTo>
                      <a:pt x="8255" y="3182"/>
                    </a:lnTo>
                    <a:lnTo>
                      <a:pt x="7860" y="3452"/>
                    </a:lnTo>
                    <a:lnTo>
                      <a:pt x="7465" y="3743"/>
                    </a:lnTo>
                    <a:lnTo>
                      <a:pt x="7070" y="4055"/>
                    </a:lnTo>
                    <a:lnTo>
                      <a:pt x="6695" y="4367"/>
                    </a:lnTo>
                    <a:lnTo>
                      <a:pt x="5968" y="5012"/>
                    </a:lnTo>
                    <a:lnTo>
                      <a:pt x="5261" y="5698"/>
                    </a:lnTo>
                    <a:lnTo>
                      <a:pt x="4575" y="6425"/>
                    </a:lnTo>
                    <a:lnTo>
                      <a:pt x="4221" y="6820"/>
                    </a:lnTo>
                    <a:lnTo>
                      <a:pt x="3868" y="7216"/>
                    </a:lnTo>
                    <a:lnTo>
                      <a:pt x="3535" y="7631"/>
                    </a:lnTo>
                    <a:lnTo>
                      <a:pt x="3223" y="8047"/>
                    </a:lnTo>
                    <a:lnTo>
                      <a:pt x="2911" y="8484"/>
                    </a:lnTo>
                    <a:lnTo>
                      <a:pt x="2620" y="8900"/>
                    </a:lnTo>
                    <a:lnTo>
                      <a:pt x="2350" y="9357"/>
                    </a:lnTo>
                    <a:lnTo>
                      <a:pt x="2100" y="9794"/>
                    </a:lnTo>
                    <a:lnTo>
                      <a:pt x="1851" y="10251"/>
                    </a:lnTo>
                    <a:lnTo>
                      <a:pt x="1622" y="10730"/>
                    </a:lnTo>
                    <a:lnTo>
                      <a:pt x="1393" y="11208"/>
                    </a:lnTo>
                    <a:lnTo>
                      <a:pt x="1185" y="11686"/>
                    </a:lnTo>
                    <a:lnTo>
                      <a:pt x="998" y="12164"/>
                    </a:lnTo>
                    <a:lnTo>
                      <a:pt x="832" y="12663"/>
                    </a:lnTo>
                    <a:lnTo>
                      <a:pt x="686" y="13183"/>
                    </a:lnTo>
                    <a:lnTo>
                      <a:pt x="541" y="13682"/>
                    </a:lnTo>
                    <a:lnTo>
                      <a:pt x="395" y="14347"/>
                    </a:lnTo>
                    <a:lnTo>
                      <a:pt x="270" y="14992"/>
                    </a:lnTo>
                    <a:lnTo>
                      <a:pt x="167" y="15657"/>
                    </a:lnTo>
                    <a:lnTo>
                      <a:pt x="83" y="16302"/>
                    </a:lnTo>
                    <a:lnTo>
                      <a:pt x="42" y="16947"/>
                    </a:lnTo>
                    <a:lnTo>
                      <a:pt x="0" y="17612"/>
                    </a:lnTo>
                    <a:lnTo>
                      <a:pt x="0" y="18257"/>
                    </a:lnTo>
                    <a:lnTo>
                      <a:pt x="21" y="18901"/>
                    </a:lnTo>
                    <a:lnTo>
                      <a:pt x="63" y="19546"/>
                    </a:lnTo>
                    <a:lnTo>
                      <a:pt x="125" y="20190"/>
                    </a:lnTo>
                    <a:lnTo>
                      <a:pt x="229" y="20835"/>
                    </a:lnTo>
                    <a:lnTo>
                      <a:pt x="333" y="21479"/>
                    </a:lnTo>
                    <a:lnTo>
                      <a:pt x="478" y="22124"/>
                    </a:lnTo>
                    <a:lnTo>
                      <a:pt x="624" y="22769"/>
                    </a:lnTo>
                    <a:lnTo>
                      <a:pt x="811" y="23413"/>
                    </a:lnTo>
                    <a:lnTo>
                      <a:pt x="1019" y="24058"/>
                    </a:lnTo>
                    <a:lnTo>
                      <a:pt x="1185" y="24598"/>
                    </a:lnTo>
                    <a:lnTo>
                      <a:pt x="1393" y="25118"/>
                    </a:lnTo>
                    <a:lnTo>
                      <a:pt x="1601" y="25659"/>
                    </a:lnTo>
                    <a:lnTo>
                      <a:pt x="1830" y="26158"/>
                    </a:lnTo>
                    <a:lnTo>
                      <a:pt x="2059" y="26678"/>
                    </a:lnTo>
                    <a:lnTo>
                      <a:pt x="2308" y="27177"/>
                    </a:lnTo>
                    <a:lnTo>
                      <a:pt x="2558" y="27676"/>
                    </a:lnTo>
                    <a:lnTo>
                      <a:pt x="2849" y="28154"/>
                    </a:lnTo>
                    <a:lnTo>
                      <a:pt x="3119" y="28632"/>
                    </a:lnTo>
                    <a:lnTo>
                      <a:pt x="3431" y="29110"/>
                    </a:lnTo>
                    <a:lnTo>
                      <a:pt x="3743" y="29568"/>
                    </a:lnTo>
                    <a:lnTo>
                      <a:pt x="4076" y="30025"/>
                    </a:lnTo>
                    <a:lnTo>
                      <a:pt x="4429" y="30462"/>
                    </a:lnTo>
                    <a:lnTo>
                      <a:pt x="4783" y="30899"/>
                    </a:lnTo>
                    <a:lnTo>
                      <a:pt x="5157" y="31314"/>
                    </a:lnTo>
                    <a:lnTo>
                      <a:pt x="5552" y="31730"/>
                    </a:lnTo>
                    <a:lnTo>
                      <a:pt x="5947" y="32125"/>
                    </a:lnTo>
                    <a:lnTo>
                      <a:pt x="6384" y="32500"/>
                    </a:lnTo>
                    <a:lnTo>
                      <a:pt x="6799" y="32853"/>
                    </a:lnTo>
                    <a:lnTo>
                      <a:pt x="7257" y="33186"/>
                    </a:lnTo>
                    <a:lnTo>
                      <a:pt x="7714" y="33518"/>
                    </a:lnTo>
                    <a:lnTo>
                      <a:pt x="8172" y="33810"/>
                    </a:lnTo>
                    <a:lnTo>
                      <a:pt x="8650" y="34080"/>
                    </a:lnTo>
                    <a:lnTo>
                      <a:pt x="9149" y="34329"/>
                    </a:lnTo>
                    <a:lnTo>
                      <a:pt x="9648" y="34558"/>
                    </a:lnTo>
                    <a:lnTo>
                      <a:pt x="10147" y="34766"/>
                    </a:lnTo>
                    <a:lnTo>
                      <a:pt x="10667" y="34974"/>
                    </a:lnTo>
                    <a:lnTo>
                      <a:pt x="11187" y="35140"/>
                    </a:lnTo>
                    <a:lnTo>
                      <a:pt x="11727" y="35307"/>
                    </a:lnTo>
                    <a:lnTo>
                      <a:pt x="12268" y="35452"/>
                    </a:lnTo>
                    <a:lnTo>
                      <a:pt x="12829" y="35577"/>
                    </a:lnTo>
                    <a:lnTo>
                      <a:pt x="13391" y="35681"/>
                    </a:lnTo>
                    <a:lnTo>
                      <a:pt x="13931" y="35764"/>
                    </a:lnTo>
                    <a:lnTo>
                      <a:pt x="14472" y="35847"/>
                    </a:lnTo>
                    <a:lnTo>
                      <a:pt x="15013" y="35889"/>
                    </a:lnTo>
                    <a:lnTo>
                      <a:pt x="15532" y="35910"/>
                    </a:lnTo>
                    <a:lnTo>
                      <a:pt x="16073" y="35889"/>
                    </a:lnTo>
                    <a:lnTo>
                      <a:pt x="16614" y="35826"/>
                    </a:lnTo>
                    <a:lnTo>
                      <a:pt x="17154" y="35722"/>
                    </a:lnTo>
                    <a:lnTo>
                      <a:pt x="17674" y="35556"/>
                    </a:lnTo>
                    <a:lnTo>
                      <a:pt x="18360" y="35327"/>
                    </a:lnTo>
                    <a:lnTo>
                      <a:pt x="19046" y="35078"/>
                    </a:lnTo>
                    <a:lnTo>
                      <a:pt x="19691" y="34808"/>
                    </a:lnTo>
                    <a:lnTo>
                      <a:pt x="20336" y="34496"/>
                    </a:lnTo>
                    <a:lnTo>
                      <a:pt x="20647" y="34329"/>
                    </a:lnTo>
                    <a:lnTo>
                      <a:pt x="20959" y="34142"/>
                    </a:lnTo>
                    <a:lnTo>
                      <a:pt x="21271" y="33955"/>
                    </a:lnTo>
                    <a:lnTo>
                      <a:pt x="21562" y="33747"/>
                    </a:lnTo>
                    <a:lnTo>
                      <a:pt x="21853" y="33539"/>
                    </a:lnTo>
                    <a:lnTo>
                      <a:pt x="22124" y="33311"/>
                    </a:lnTo>
                    <a:lnTo>
                      <a:pt x="22394" y="33061"/>
                    </a:lnTo>
                    <a:lnTo>
                      <a:pt x="22644" y="32791"/>
                    </a:lnTo>
                    <a:lnTo>
                      <a:pt x="22810" y="32624"/>
                    </a:lnTo>
                    <a:lnTo>
                      <a:pt x="22955" y="32479"/>
                    </a:lnTo>
                    <a:lnTo>
                      <a:pt x="23039" y="32416"/>
                    </a:lnTo>
                    <a:lnTo>
                      <a:pt x="23143" y="32375"/>
                    </a:lnTo>
                    <a:lnTo>
                      <a:pt x="23247" y="32375"/>
                    </a:lnTo>
                    <a:lnTo>
                      <a:pt x="23371" y="32396"/>
                    </a:lnTo>
                    <a:lnTo>
                      <a:pt x="23475" y="32437"/>
                    </a:lnTo>
                    <a:lnTo>
                      <a:pt x="23558" y="32500"/>
                    </a:lnTo>
                    <a:lnTo>
                      <a:pt x="23642" y="32583"/>
                    </a:lnTo>
                    <a:lnTo>
                      <a:pt x="23683" y="32687"/>
                    </a:lnTo>
                    <a:lnTo>
                      <a:pt x="23725" y="32770"/>
                    </a:lnTo>
                    <a:lnTo>
                      <a:pt x="23766" y="32874"/>
                    </a:lnTo>
                    <a:lnTo>
                      <a:pt x="23808" y="33103"/>
                    </a:lnTo>
                    <a:lnTo>
                      <a:pt x="23849" y="33477"/>
                    </a:lnTo>
                    <a:lnTo>
                      <a:pt x="23891" y="33851"/>
                    </a:lnTo>
                    <a:lnTo>
                      <a:pt x="23933" y="34225"/>
                    </a:lnTo>
                    <a:lnTo>
                      <a:pt x="23933" y="34620"/>
                    </a:lnTo>
                    <a:lnTo>
                      <a:pt x="23933" y="34995"/>
                    </a:lnTo>
                    <a:lnTo>
                      <a:pt x="23933" y="35369"/>
                    </a:lnTo>
                    <a:lnTo>
                      <a:pt x="23912" y="35722"/>
                    </a:lnTo>
                    <a:lnTo>
                      <a:pt x="23870" y="36097"/>
                    </a:lnTo>
                    <a:lnTo>
                      <a:pt x="23808" y="36471"/>
                    </a:lnTo>
                    <a:lnTo>
                      <a:pt x="23746" y="36825"/>
                    </a:lnTo>
                    <a:lnTo>
                      <a:pt x="23662" y="37199"/>
                    </a:lnTo>
                    <a:lnTo>
                      <a:pt x="23558" y="37552"/>
                    </a:lnTo>
                    <a:lnTo>
                      <a:pt x="23454" y="37885"/>
                    </a:lnTo>
                    <a:lnTo>
                      <a:pt x="23330" y="38238"/>
                    </a:lnTo>
                    <a:lnTo>
                      <a:pt x="23184" y="38571"/>
                    </a:lnTo>
                    <a:lnTo>
                      <a:pt x="23018" y="38904"/>
                    </a:lnTo>
                    <a:lnTo>
                      <a:pt x="22851" y="39236"/>
                    </a:lnTo>
                    <a:lnTo>
                      <a:pt x="22685" y="39569"/>
                    </a:lnTo>
                    <a:lnTo>
                      <a:pt x="22477" y="39881"/>
                    </a:lnTo>
                    <a:lnTo>
                      <a:pt x="22269" y="40193"/>
                    </a:lnTo>
                    <a:lnTo>
                      <a:pt x="22041" y="40484"/>
                    </a:lnTo>
                    <a:lnTo>
                      <a:pt x="21791" y="40775"/>
                    </a:lnTo>
                    <a:lnTo>
                      <a:pt x="21541" y="41066"/>
                    </a:lnTo>
                    <a:lnTo>
                      <a:pt x="21271" y="41337"/>
                    </a:lnTo>
                    <a:lnTo>
                      <a:pt x="20980" y="41586"/>
                    </a:lnTo>
                    <a:lnTo>
                      <a:pt x="20668" y="41856"/>
                    </a:lnTo>
                    <a:lnTo>
                      <a:pt x="20356" y="42085"/>
                    </a:lnTo>
                    <a:lnTo>
                      <a:pt x="20024" y="42335"/>
                    </a:lnTo>
                    <a:lnTo>
                      <a:pt x="19670" y="42543"/>
                    </a:lnTo>
                    <a:lnTo>
                      <a:pt x="19317" y="42771"/>
                    </a:lnTo>
                    <a:lnTo>
                      <a:pt x="18942" y="42958"/>
                    </a:lnTo>
                    <a:lnTo>
                      <a:pt x="18547" y="43146"/>
                    </a:lnTo>
                    <a:lnTo>
                      <a:pt x="17924" y="43416"/>
                    </a:lnTo>
                    <a:lnTo>
                      <a:pt x="17300" y="43645"/>
                    </a:lnTo>
                    <a:lnTo>
                      <a:pt x="16676" y="43832"/>
                    </a:lnTo>
                    <a:lnTo>
                      <a:pt x="16031" y="43977"/>
                    </a:lnTo>
                    <a:lnTo>
                      <a:pt x="15408" y="44123"/>
                    </a:lnTo>
                    <a:lnTo>
                      <a:pt x="14763" y="44227"/>
                    </a:lnTo>
                    <a:lnTo>
                      <a:pt x="14139" y="44289"/>
                    </a:lnTo>
                    <a:lnTo>
                      <a:pt x="13495" y="44352"/>
                    </a:lnTo>
                    <a:lnTo>
                      <a:pt x="12850" y="44393"/>
                    </a:lnTo>
                    <a:lnTo>
                      <a:pt x="10916" y="44393"/>
                    </a:lnTo>
                    <a:lnTo>
                      <a:pt x="9627" y="44331"/>
                    </a:lnTo>
                    <a:lnTo>
                      <a:pt x="8317" y="44227"/>
                    </a:lnTo>
                    <a:lnTo>
                      <a:pt x="7881" y="44185"/>
                    </a:lnTo>
                    <a:lnTo>
                      <a:pt x="7465" y="44102"/>
                    </a:lnTo>
                    <a:lnTo>
                      <a:pt x="7049" y="44019"/>
                    </a:lnTo>
                    <a:lnTo>
                      <a:pt x="6612" y="43915"/>
                    </a:lnTo>
                    <a:lnTo>
                      <a:pt x="5781" y="43707"/>
                    </a:lnTo>
                    <a:lnTo>
                      <a:pt x="4949" y="43499"/>
                    </a:lnTo>
                    <a:lnTo>
                      <a:pt x="4741" y="43457"/>
                    </a:lnTo>
                    <a:lnTo>
                      <a:pt x="4533" y="43416"/>
                    </a:lnTo>
                    <a:lnTo>
                      <a:pt x="4138" y="43416"/>
                    </a:lnTo>
                    <a:lnTo>
                      <a:pt x="3930" y="43457"/>
                    </a:lnTo>
                    <a:lnTo>
                      <a:pt x="3764" y="43541"/>
                    </a:lnTo>
                    <a:lnTo>
                      <a:pt x="3577" y="43665"/>
                    </a:lnTo>
                    <a:lnTo>
                      <a:pt x="3431" y="43811"/>
                    </a:lnTo>
                    <a:lnTo>
                      <a:pt x="3098" y="44206"/>
                    </a:lnTo>
                    <a:lnTo>
                      <a:pt x="2807" y="44601"/>
                    </a:lnTo>
                    <a:lnTo>
                      <a:pt x="2516" y="44996"/>
                    </a:lnTo>
                    <a:lnTo>
                      <a:pt x="2267" y="45412"/>
                    </a:lnTo>
                    <a:lnTo>
                      <a:pt x="2017" y="45828"/>
                    </a:lnTo>
                    <a:lnTo>
                      <a:pt x="1768" y="46244"/>
                    </a:lnTo>
                    <a:lnTo>
                      <a:pt x="1560" y="46680"/>
                    </a:lnTo>
                    <a:lnTo>
                      <a:pt x="1352" y="47117"/>
                    </a:lnTo>
                    <a:lnTo>
                      <a:pt x="1165" y="47554"/>
                    </a:lnTo>
                    <a:lnTo>
                      <a:pt x="998" y="48011"/>
                    </a:lnTo>
                    <a:lnTo>
                      <a:pt x="853" y="48468"/>
                    </a:lnTo>
                    <a:lnTo>
                      <a:pt x="728" y="48926"/>
                    </a:lnTo>
                    <a:lnTo>
                      <a:pt x="603" y="49404"/>
                    </a:lnTo>
                    <a:lnTo>
                      <a:pt x="499" y="49882"/>
                    </a:lnTo>
                    <a:lnTo>
                      <a:pt x="437" y="50361"/>
                    </a:lnTo>
                    <a:lnTo>
                      <a:pt x="374" y="50860"/>
                    </a:lnTo>
                    <a:lnTo>
                      <a:pt x="354" y="51213"/>
                    </a:lnTo>
                    <a:lnTo>
                      <a:pt x="374" y="51546"/>
                    </a:lnTo>
                    <a:lnTo>
                      <a:pt x="437" y="51879"/>
                    </a:lnTo>
                    <a:lnTo>
                      <a:pt x="541" y="52170"/>
                    </a:lnTo>
                    <a:lnTo>
                      <a:pt x="686" y="52461"/>
                    </a:lnTo>
                    <a:lnTo>
                      <a:pt x="873" y="52752"/>
                    </a:lnTo>
                    <a:lnTo>
                      <a:pt x="1081" y="53001"/>
                    </a:lnTo>
                    <a:lnTo>
                      <a:pt x="1352" y="53251"/>
                    </a:lnTo>
                    <a:lnTo>
                      <a:pt x="1726" y="53563"/>
                    </a:lnTo>
                    <a:lnTo>
                      <a:pt x="2121" y="53833"/>
                    </a:lnTo>
                    <a:lnTo>
                      <a:pt x="2516" y="54062"/>
                    </a:lnTo>
                    <a:lnTo>
                      <a:pt x="2932" y="54270"/>
                    </a:lnTo>
                    <a:lnTo>
                      <a:pt x="3369" y="54436"/>
                    </a:lnTo>
                    <a:lnTo>
                      <a:pt x="3805" y="54602"/>
                    </a:lnTo>
                    <a:lnTo>
                      <a:pt x="4699" y="54893"/>
                    </a:lnTo>
                    <a:lnTo>
                      <a:pt x="5323" y="55081"/>
                    </a:lnTo>
                    <a:lnTo>
                      <a:pt x="5926" y="55226"/>
                    </a:lnTo>
                    <a:lnTo>
                      <a:pt x="6550" y="55392"/>
                    </a:lnTo>
                    <a:lnTo>
                      <a:pt x="7153" y="55517"/>
                    </a:lnTo>
                    <a:lnTo>
                      <a:pt x="7777" y="55642"/>
                    </a:lnTo>
                    <a:lnTo>
                      <a:pt x="8400" y="55725"/>
                    </a:lnTo>
                    <a:lnTo>
                      <a:pt x="9024" y="55829"/>
                    </a:lnTo>
                    <a:lnTo>
                      <a:pt x="9648" y="55892"/>
                    </a:lnTo>
                    <a:lnTo>
                      <a:pt x="10272" y="55954"/>
                    </a:lnTo>
                    <a:lnTo>
                      <a:pt x="10896" y="55995"/>
                    </a:lnTo>
                    <a:lnTo>
                      <a:pt x="11519" y="56016"/>
                    </a:lnTo>
                    <a:lnTo>
                      <a:pt x="12164" y="56037"/>
                    </a:lnTo>
                    <a:lnTo>
                      <a:pt x="12788" y="56016"/>
                    </a:lnTo>
                    <a:lnTo>
                      <a:pt x="13432" y="55995"/>
                    </a:lnTo>
                    <a:lnTo>
                      <a:pt x="14056" y="55975"/>
                    </a:lnTo>
                    <a:lnTo>
                      <a:pt x="14701" y="55933"/>
                    </a:lnTo>
                    <a:lnTo>
                      <a:pt x="15428" y="55850"/>
                    </a:lnTo>
                    <a:lnTo>
                      <a:pt x="16177" y="55746"/>
                    </a:lnTo>
                    <a:lnTo>
                      <a:pt x="16905" y="55642"/>
                    </a:lnTo>
                    <a:lnTo>
                      <a:pt x="17632" y="55496"/>
                    </a:lnTo>
                    <a:lnTo>
                      <a:pt x="18339" y="55330"/>
                    </a:lnTo>
                    <a:lnTo>
                      <a:pt x="19046" y="55143"/>
                    </a:lnTo>
                    <a:lnTo>
                      <a:pt x="19733" y="54935"/>
                    </a:lnTo>
                    <a:lnTo>
                      <a:pt x="20439" y="54706"/>
                    </a:lnTo>
                    <a:lnTo>
                      <a:pt x="21105" y="54457"/>
                    </a:lnTo>
                    <a:lnTo>
                      <a:pt x="21791" y="54187"/>
                    </a:lnTo>
                    <a:lnTo>
                      <a:pt x="22456" y="53895"/>
                    </a:lnTo>
                    <a:lnTo>
                      <a:pt x="23101" y="53563"/>
                    </a:lnTo>
                    <a:lnTo>
                      <a:pt x="23746" y="53230"/>
                    </a:lnTo>
                    <a:lnTo>
                      <a:pt x="24390" y="52856"/>
                    </a:lnTo>
                    <a:lnTo>
                      <a:pt x="25014" y="52461"/>
                    </a:lnTo>
                    <a:lnTo>
                      <a:pt x="25638" y="52045"/>
                    </a:lnTo>
                    <a:lnTo>
                      <a:pt x="26261" y="51608"/>
                    </a:lnTo>
                    <a:lnTo>
                      <a:pt x="26864" y="51130"/>
                    </a:lnTo>
                    <a:lnTo>
                      <a:pt x="27447" y="50631"/>
                    </a:lnTo>
                    <a:lnTo>
                      <a:pt x="27987" y="50132"/>
                    </a:lnTo>
                    <a:lnTo>
                      <a:pt x="28528" y="49591"/>
                    </a:lnTo>
                    <a:lnTo>
                      <a:pt x="29027" y="49051"/>
                    </a:lnTo>
                    <a:lnTo>
                      <a:pt x="29526" y="48489"/>
                    </a:lnTo>
                    <a:lnTo>
                      <a:pt x="30004" y="47928"/>
                    </a:lnTo>
                    <a:lnTo>
                      <a:pt x="30462" y="47325"/>
                    </a:lnTo>
                    <a:lnTo>
                      <a:pt x="30898" y="46722"/>
                    </a:lnTo>
                    <a:lnTo>
                      <a:pt x="31314" y="46098"/>
                    </a:lnTo>
                    <a:lnTo>
                      <a:pt x="31709" y="45474"/>
                    </a:lnTo>
                    <a:lnTo>
                      <a:pt x="32104" y="44830"/>
                    </a:lnTo>
                    <a:lnTo>
                      <a:pt x="32479" y="44164"/>
                    </a:lnTo>
                    <a:lnTo>
                      <a:pt x="32832" y="43499"/>
                    </a:lnTo>
                    <a:lnTo>
                      <a:pt x="33185" y="42834"/>
                    </a:lnTo>
                    <a:lnTo>
                      <a:pt x="33497" y="42210"/>
                    </a:lnTo>
                    <a:lnTo>
                      <a:pt x="33788" y="41565"/>
                    </a:lnTo>
                    <a:lnTo>
                      <a:pt x="34080" y="40941"/>
                    </a:lnTo>
                    <a:lnTo>
                      <a:pt x="34350" y="40297"/>
                    </a:lnTo>
                    <a:lnTo>
                      <a:pt x="34849" y="39008"/>
                    </a:lnTo>
                    <a:lnTo>
                      <a:pt x="35306" y="37698"/>
                    </a:lnTo>
                    <a:lnTo>
                      <a:pt x="35722" y="36388"/>
                    </a:lnTo>
                    <a:lnTo>
                      <a:pt x="36117" y="35057"/>
                    </a:lnTo>
                    <a:lnTo>
                      <a:pt x="36450" y="33706"/>
                    </a:lnTo>
                    <a:lnTo>
                      <a:pt x="36762" y="32354"/>
                    </a:lnTo>
                    <a:lnTo>
                      <a:pt x="37011" y="31086"/>
                    </a:lnTo>
                    <a:lnTo>
                      <a:pt x="37219" y="29817"/>
                    </a:lnTo>
                    <a:lnTo>
                      <a:pt x="37386" y="28549"/>
                    </a:lnTo>
                    <a:lnTo>
                      <a:pt x="37490" y="27281"/>
                    </a:lnTo>
                    <a:lnTo>
                      <a:pt x="37573" y="25991"/>
                    </a:lnTo>
                    <a:lnTo>
                      <a:pt x="37635" y="24723"/>
                    </a:lnTo>
                    <a:lnTo>
                      <a:pt x="37656" y="23434"/>
                    </a:lnTo>
                    <a:lnTo>
                      <a:pt x="37656" y="22145"/>
                    </a:lnTo>
                    <a:lnTo>
                      <a:pt x="37635" y="20980"/>
                    </a:lnTo>
                    <a:lnTo>
                      <a:pt x="37573" y="19837"/>
                    </a:lnTo>
                    <a:lnTo>
                      <a:pt x="37469" y="18693"/>
                    </a:lnTo>
                    <a:lnTo>
                      <a:pt x="37323" y="17550"/>
                    </a:lnTo>
                    <a:lnTo>
                      <a:pt x="37136" y="16406"/>
                    </a:lnTo>
                    <a:lnTo>
                      <a:pt x="36887" y="15283"/>
                    </a:lnTo>
                    <a:lnTo>
                      <a:pt x="36616" y="14160"/>
                    </a:lnTo>
                    <a:lnTo>
                      <a:pt x="36304" y="13058"/>
                    </a:lnTo>
                    <a:lnTo>
                      <a:pt x="36034" y="12185"/>
                    </a:lnTo>
                    <a:lnTo>
                      <a:pt x="35743" y="11353"/>
                    </a:lnTo>
                    <a:lnTo>
                      <a:pt x="35431" y="10501"/>
                    </a:lnTo>
                    <a:lnTo>
                      <a:pt x="35078" y="9690"/>
                    </a:lnTo>
                    <a:lnTo>
                      <a:pt x="34703" y="8879"/>
                    </a:lnTo>
                    <a:lnTo>
                      <a:pt x="34495" y="8484"/>
                    </a:lnTo>
                    <a:lnTo>
                      <a:pt x="34287" y="8110"/>
                    </a:lnTo>
                    <a:lnTo>
                      <a:pt x="34038" y="7715"/>
                    </a:lnTo>
                    <a:lnTo>
                      <a:pt x="33809" y="7340"/>
                    </a:lnTo>
                    <a:lnTo>
                      <a:pt x="33539" y="6966"/>
                    </a:lnTo>
                    <a:lnTo>
                      <a:pt x="33269" y="6592"/>
                    </a:lnTo>
                    <a:lnTo>
                      <a:pt x="32915" y="6134"/>
                    </a:lnTo>
                    <a:lnTo>
                      <a:pt x="32520" y="5698"/>
                    </a:lnTo>
                    <a:lnTo>
                      <a:pt x="32125" y="5282"/>
                    </a:lnTo>
                    <a:lnTo>
                      <a:pt x="31730" y="4866"/>
                    </a:lnTo>
                    <a:lnTo>
                      <a:pt x="31293" y="4471"/>
                    </a:lnTo>
                    <a:lnTo>
                      <a:pt x="30877" y="4097"/>
                    </a:lnTo>
                    <a:lnTo>
                      <a:pt x="30420" y="3743"/>
                    </a:lnTo>
                    <a:lnTo>
                      <a:pt x="29963" y="3390"/>
                    </a:lnTo>
                    <a:lnTo>
                      <a:pt x="29505" y="3078"/>
                    </a:lnTo>
                    <a:lnTo>
                      <a:pt x="29027" y="2766"/>
                    </a:lnTo>
                    <a:lnTo>
                      <a:pt x="28528" y="2475"/>
                    </a:lnTo>
                    <a:lnTo>
                      <a:pt x="28029" y="2204"/>
                    </a:lnTo>
                    <a:lnTo>
                      <a:pt x="27509" y="1934"/>
                    </a:lnTo>
                    <a:lnTo>
                      <a:pt x="26989" y="1705"/>
                    </a:lnTo>
                    <a:lnTo>
                      <a:pt x="26449" y="1477"/>
                    </a:lnTo>
                    <a:lnTo>
                      <a:pt x="25908" y="1269"/>
                    </a:lnTo>
                    <a:lnTo>
                      <a:pt x="24952" y="936"/>
                    </a:lnTo>
                    <a:lnTo>
                      <a:pt x="23995" y="666"/>
                    </a:lnTo>
                    <a:lnTo>
                      <a:pt x="23059" y="437"/>
                    </a:lnTo>
                    <a:lnTo>
                      <a:pt x="22103" y="250"/>
                    </a:lnTo>
                    <a:lnTo>
                      <a:pt x="21167" y="125"/>
                    </a:lnTo>
                    <a:lnTo>
                      <a:pt x="20211" y="42"/>
                    </a:lnTo>
                    <a:lnTo>
                      <a:pt x="1927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2622975" y="3911675"/>
                <a:ext cx="1067225" cy="1535575"/>
              </a:xfrm>
              <a:custGeom>
                <a:avLst/>
                <a:gdLst/>
                <a:ahLst/>
                <a:cxnLst/>
                <a:rect l="l" t="t" r="r" b="b"/>
                <a:pathLst>
                  <a:path w="42689" h="61423" extrusionOk="0">
                    <a:moveTo>
                      <a:pt x="21334" y="1747"/>
                    </a:moveTo>
                    <a:lnTo>
                      <a:pt x="22270" y="1789"/>
                    </a:lnTo>
                    <a:lnTo>
                      <a:pt x="23226" y="1872"/>
                    </a:lnTo>
                    <a:lnTo>
                      <a:pt x="24162" y="1997"/>
                    </a:lnTo>
                    <a:lnTo>
                      <a:pt x="25118" y="2184"/>
                    </a:lnTo>
                    <a:lnTo>
                      <a:pt x="26054" y="2413"/>
                    </a:lnTo>
                    <a:lnTo>
                      <a:pt x="27011" y="2683"/>
                    </a:lnTo>
                    <a:lnTo>
                      <a:pt x="27967" y="3016"/>
                    </a:lnTo>
                    <a:lnTo>
                      <a:pt x="28508" y="3224"/>
                    </a:lnTo>
                    <a:lnTo>
                      <a:pt x="29048" y="3452"/>
                    </a:lnTo>
                    <a:lnTo>
                      <a:pt x="29568" y="3681"/>
                    </a:lnTo>
                    <a:lnTo>
                      <a:pt x="30088" y="3951"/>
                    </a:lnTo>
                    <a:lnTo>
                      <a:pt x="30587" y="4222"/>
                    </a:lnTo>
                    <a:lnTo>
                      <a:pt x="31086" y="4513"/>
                    </a:lnTo>
                    <a:lnTo>
                      <a:pt x="31564" y="4825"/>
                    </a:lnTo>
                    <a:lnTo>
                      <a:pt x="32022" y="5137"/>
                    </a:lnTo>
                    <a:lnTo>
                      <a:pt x="32479" y="5490"/>
                    </a:lnTo>
                    <a:lnTo>
                      <a:pt x="32936" y="5844"/>
                    </a:lnTo>
                    <a:lnTo>
                      <a:pt x="33352" y="6218"/>
                    </a:lnTo>
                    <a:lnTo>
                      <a:pt x="33789" y="6613"/>
                    </a:lnTo>
                    <a:lnTo>
                      <a:pt x="34184" y="7029"/>
                    </a:lnTo>
                    <a:lnTo>
                      <a:pt x="34579" y="7445"/>
                    </a:lnTo>
                    <a:lnTo>
                      <a:pt x="34974" y="7881"/>
                    </a:lnTo>
                    <a:lnTo>
                      <a:pt x="35328" y="8339"/>
                    </a:lnTo>
                    <a:lnTo>
                      <a:pt x="35598" y="8713"/>
                    </a:lnTo>
                    <a:lnTo>
                      <a:pt x="35868" y="9087"/>
                    </a:lnTo>
                    <a:lnTo>
                      <a:pt x="36097" y="9462"/>
                    </a:lnTo>
                    <a:lnTo>
                      <a:pt x="36346" y="9857"/>
                    </a:lnTo>
                    <a:lnTo>
                      <a:pt x="36554" y="10231"/>
                    </a:lnTo>
                    <a:lnTo>
                      <a:pt x="36762" y="10626"/>
                    </a:lnTo>
                    <a:lnTo>
                      <a:pt x="37137" y="11437"/>
                    </a:lnTo>
                    <a:lnTo>
                      <a:pt x="37490" y="12248"/>
                    </a:lnTo>
                    <a:lnTo>
                      <a:pt x="37802" y="13100"/>
                    </a:lnTo>
                    <a:lnTo>
                      <a:pt x="38093" y="13932"/>
                    </a:lnTo>
                    <a:lnTo>
                      <a:pt x="38363" y="14805"/>
                    </a:lnTo>
                    <a:lnTo>
                      <a:pt x="38675" y="15907"/>
                    </a:lnTo>
                    <a:lnTo>
                      <a:pt x="38946" y="17030"/>
                    </a:lnTo>
                    <a:lnTo>
                      <a:pt x="39195" y="18153"/>
                    </a:lnTo>
                    <a:lnTo>
                      <a:pt x="39382" y="19297"/>
                    </a:lnTo>
                    <a:lnTo>
                      <a:pt x="39528" y="20440"/>
                    </a:lnTo>
                    <a:lnTo>
                      <a:pt x="39632" y="21584"/>
                    </a:lnTo>
                    <a:lnTo>
                      <a:pt x="39694" y="22727"/>
                    </a:lnTo>
                    <a:lnTo>
                      <a:pt x="39715" y="23892"/>
                    </a:lnTo>
                    <a:lnTo>
                      <a:pt x="39715" y="25181"/>
                    </a:lnTo>
                    <a:lnTo>
                      <a:pt x="39694" y="26470"/>
                    </a:lnTo>
                    <a:lnTo>
                      <a:pt x="39632" y="27738"/>
                    </a:lnTo>
                    <a:lnTo>
                      <a:pt x="39549" y="29028"/>
                    </a:lnTo>
                    <a:lnTo>
                      <a:pt x="39445" y="30296"/>
                    </a:lnTo>
                    <a:lnTo>
                      <a:pt x="39278" y="31564"/>
                    </a:lnTo>
                    <a:lnTo>
                      <a:pt x="39070" y="32833"/>
                    </a:lnTo>
                    <a:lnTo>
                      <a:pt x="38821" y="34101"/>
                    </a:lnTo>
                    <a:lnTo>
                      <a:pt x="38509" y="35453"/>
                    </a:lnTo>
                    <a:lnTo>
                      <a:pt x="38176" y="36804"/>
                    </a:lnTo>
                    <a:lnTo>
                      <a:pt x="37781" y="38135"/>
                    </a:lnTo>
                    <a:lnTo>
                      <a:pt x="37365" y="39445"/>
                    </a:lnTo>
                    <a:lnTo>
                      <a:pt x="36908" y="40755"/>
                    </a:lnTo>
                    <a:lnTo>
                      <a:pt x="36409" y="42044"/>
                    </a:lnTo>
                    <a:lnTo>
                      <a:pt x="36139" y="42688"/>
                    </a:lnTo>
                    <a:lnTo>
                      <a:pt x="35847" y="43312"/>
                    </a:lnTo>
                    <a:lnTo>
                      <a:pt x="35556" y="43957"/>
                    </a:lnTo>
                    <a:lnTo>
                      <a:pt x="35244" y="44581"/>
                    </a:lnTo>
                    <a:lnTo>
                      <a:pt x="34891" y="45246"/>
                    </a:lnTo>
                    <a:lnTo>
                      <a:pt x="34538" y="45911"/>
                    </a:lnTo>
                    <a:lnTo>
                      <a:pt x="34163" y="46577"/>
                    </a:lnTo>
                    <a:lnTo>
                      <a:pt x="33768" y="47221"/>
                    </a:lnTo>
                    <a:lnTo>
                      <a:pt x="33373" y="47845"/>
                    </a:lnTo>
                    <a:lnTo>
                      <a:pt x="32957" y="48469"/>
                    </a:lnTo>
                    <a:lnTo>
                      <a:pt x="32521" y="49072"/>
                    </a:lnTo>
                    <a:lnTo>
                      <a:pt x="32063" y="49675"/>
                    </a:lnTo>
                    <a:lnTo>
                      <a:pt x="31585" y="50236"/>
                    </a:lnTo>
                    <a:lnTo>
                      <a:pt x="31086" y="50798"/>
                    </a:lnTo>
                    <a:lnTo>
                      <a:pt x="30587" y="51338"/>
                    </a:lnTo>
                    <a:lnTo>
                      <a:pt x="30046" y="51879"/>
                    </a:lnTo>
                    <a:lnTo>
                      <a:pt x="29506" y="52378"/>
                    </a:lnTo>
                    <a:lnTo>
                      <a:pt x="28923" y="52877"/>
                    </a:lnTo>
                    <a:lnTo>
                      <a:pt x="28320" y="53355"/>
                    </a:lnTo>
                    <a:lnTo>
                      <a:pt x="27697" y="53792"/>
                    </a:lnTo>
                    <a:lnTo>
                      <a:pt x="27073" y="54208"/>
                    </a:lnTo>
                    <a:lnTo>
                      <a:pt x="26449" y="54603"/>
                    </a:lnTo>
                    <a:lnTo>
                      <a:pt x="25805" y="54977"/>
                    </a:lnTo>
                    <a:lnTo>
                      <a:pt x="25160" y="55310"/>
                    </a:lnTo>
                    <a:lnTo>
                      <a:pt x="24515" y="55642"/>
                    </a:lnTo>
                    <a:lnTo>
                      <a:pt x="23850" y="55934"/>
                    </a:lnTo>
                    <a:lnTo>
                      <a:pt x="23164" y="56204"/>
                    </a:lnTo>
                    <a:lnTo>
                      <a:pt x="22498" y="56453"/>
                    </a:lnTo>
                    <a:lnTo>
                      <a:pt x="21792" y="56682"/>
                    </a:lnTo>
                    <a:lnTo>
                      <a:pt x="21105" y="56890"/>
                    </a:lnTo>
                    <a:lnTo>
                      <a:pt x="20398" y="57077"/>
                    </a:lnTo>
                    <a:lnTo>
                      <a:pt x="19691" y="57243"/>
                    </a:lnTo>
                    <a:lnTo>
                      <a:pt x="18964" y="57389"/>
                    </a:lnTo>
                    <a:lnTo>
                      <a:pt x="18236" y="57493"/>
                    </a:lnTo>
                    <a:lnTo>
                      <a:pt x="17487" y="57597"/>
                    </a:lnTo>
                    <a:lnTo>
                      <a:pt x="16760" y="57680"/>
                    </a:lnTo>
                    <a:lnTo>
                      <a:pt x="16115" y="57722"/>
                    </a:lnTo>
                    <a:lnTo>
                      <a:pt x="15491" y="57742"/>
                    </a:lnTo>
                    <a:lnTo>
                      <a:pt x="14847" y="57763"/>
                    </a:lnTo>
                    <a:lnTo>
                      <a:pt x="14223" y="57784"/>
                    </a:lnTo>
                    <a:lnTo>
                      <a:pt x="13578" y="57763"/>
                    </a:lnTo>
                    <a:lnTo>
                      <a:pt x="12955" y="57742"/>
                    </a:lnTo>
                    <a:lnTo>
                      <a:pt x="12331" y="57701"/>
                    </a:lnTo>
                    <a:lnTo>
                      <a:pt x="11707" y="57639"/>
                    </a:lnTo>
                    <a:lnTo>
                      <a:pt x="11083" y="57576"/>
                    </a:lnTo>
                    <a:lnTo>
                      <a:pt x="10459" y="57472"/>
                    </a:lnTo>
                    <a:lnTo>
                      <a:pt x="9836" y="57389"/>
                    </a:lnTo>
                    <a:lnTo>
                      <a:pt x="9212" y="57264"/>
                    </a:lnTo>
                    <a:lnTo>
                      <a:pt x="8609" y="57139"/>
                    </a:lnTo>
                    <a:lnTo>
                      <a:pt x="7985" y="56973"/>
                    </a:lnTo>
                    <a:lnTo>
                      <a:pt x="7382" y="56828"/>
                    </a:lnTo>
                    <a:lnTo>
                      <a:pt x="6758" y="56640"/>
                    </a:lnTo>
                    <a:lnTo>
                      <a:pt x="5864" y="56349"/>
                    </a:lnTo>
                    <a:lnTo>
                      <a:pt x="5428" y="56183"/>
                    </a:lnTo>
                    <a:lnTo>
                      <a:pt x="4991" y="56017"/>
                    </a:lnTo>
                    <a:lnTo>
                      <a:pt x="4575" y="55809"/>
                    </a:lnTo>
                    <a:lnTo>
                      <a:pt x="4180" y="55580"/>
                    </a:lnTo>
                    <a:lnTo>
                      <a:pt x="3785" y="55310"/>
                    </a:lnTo>
                    <a:lnTo>
                      <a:pt x="3411" y="54998"/>
                    </a:lnTo>
                    <a:lnTo>
                      <a:pt x="3140" y="54748"/>
                    </a:lnTo>
                    <a:lnTo>
                      <a:pt x="2932" y="54499"/>
                    </a:lnTo>
                    <a:lnTo>
                      <a:pt x="2745" y="54208"/>
                    </a:lnTo>
                    <a:lnTo>
                      <a:pt x="2600" y="53917"/>
                    </a:lnTo>
                    <a:lnTo>
                      <a:pt x="2496" y="53626"/>
                    </a:lnTo>
                    <a:lnTo>
                      <a:pt x="2433" y="53293"/>
                    </a:lnTo>
                    <a:lnTo>
                      <a:pt x="2413" y="52960"/>
                    </a:lnTo>
                    <a:lnTo>
                      <a:pt x="2433" y="52607"/>
                    </a:lnTo>
                    <a:lnTo>
                      <a:pt x="2496" y="52108"/>
                    </a:lnTo>
                    <a:lnTo>
                      <a:pt x="2558" y="51629"/>
                    </a:lnTo>
                    <a:lnTo>
                      <a:pt x="2662" y="51151"/>
                    </a:lnTo>
                    <a:lnTo>
                      <a:pt x="2787" y="50673"/>
                    </a:lnTo>
                    <a:lnTo>
                      <a:pt x="2912" y="50215"/>
                    </a:lnTo>
                    <a:lnTo>
                      <a:pt x="3057" y="49758"/>
                    </a:lnTo>
                    <a:lnTo>
                      <a:pt x="3224" y="49301"/>
                    </a:lnTo>
                    <a:lnTo>
                      <a:pt x="3411" y="48864"/>
                    </a:lnTo>
                    <a:lnTo>
                      <a:pt x="3619" y="48427"/>
                    </a:lnTo>
                    <a:lnTo>
                      <a:pt x="3827" y="47991"/>
                    </a:lnTo>
                    <a:lnTo>
                      <a:pt x="4076" y="47575"/>
                    </a:lnTo>
                    <a:lnTo>
                      <a:pt x="4326" y="47159"/>
                    </a:lnTo>
                    <a:lnTo>
                      <a:pt x="4575" y="46743"/>
                    </a:lnTo>
                    <a:lnTo>
                      <a:pt x="4866" y="46348"/>
                    </a:lnTo>
                    <a:lnTo>
                      <a:pt x="5157" y="45953"/>
                    </a:lnTo>
                    <a:lnTo>
                      <a:pt x="5490" y="45558"/>
                    </a:lnTo>
                    <a:lnTo>
                      <a:pt x="5636" y="45412"/>
                    </a:lnTo>
                    <a:lnTo>
                      <a:pt x="5823" y="45288"/>
                    </a:lnTo>
                    <a:lnTo>
                      <a:pt x="5989" y="45204"/>
                    </a:lnTo>
                    <a:lnTo>
                      <a:pt x="6197" y="45163"/>
                    </a:lnTo>
                    <a:lnTo>
                      <a:pt x="6592" y="45163"/>
                    </a:lnTo>
                    <a:lnTo>
                      <a:pt x="6800" y="45204"/>
                    </a:lnTo>
                    <a:lnTo>
                      <a:pt x="7008" y="45246"/>
                    </a:lnTo>
                    <a:lnTo>
                      <a:pt x="7840" y="45454"/>
                    </a:lnTo>
                    <a:lnTo>
                      <a:pt x="8671" y="45662"/>
                    </a:lnTo>
                    <a:lnTo>
                      <a:pt x="9108" y="45766"/>
                    </a:lnTo>
                    <a:lnTo>
                      <a:pt x="9524" y="45849"/>
                    </a:lnTo>
                    <a:lnTo>
                      <a:pt x="9940" y="45932"/>
                    </a:lnTo>
                    <a:lnTo>
                      <a:pt x="10376" y="45974"/>
                    </a:lnTo>
                    <a:lnTo>
                      <a:pt x="11686" y="46078"/>
                    </a:lnTo>
                    <a:lnTo>
                      <a:pt x="12975" y="46140"/>
                    </a:lnTo>
                    <a:lnTo>
                      <a:pt x="14909" y="46140"/>
                    </a:lnTo>
                    <a:lnTo>
                      <a:pt x="15554" y="46099"/>
                    </a:lnTo>
                    <a:lnTo>
                      <a:pt x="16198" y="46036"/>
                    </a:lnTo>
                    <a:lnTo>
                      <a:pt x="16822" y="45974"/>
                    </a:lnTo>
                    <a:lnTo>
                      <a:pt x="17467" y="45870"/>
                    </a:lnTo>
                    <a:lnTo>
                      <a:pt x="18090" y="45724"/>
                    </a:lnTo>
                    <a:lnTo>
                      <a:pt x="18735" y="45579"/>
                    </a:lnTo>
                    <a:lnTo>
                      <a:pt x="19359" y="45392"/>
                    </a:lnTo>
                    <a:lnTo>
                      <a:pt x="19983" y="45163"/>
                    </a:lnTo>
                    <a:lnTo>
                      <a:pt x="20606" y="44893"/>
                    </a:lnTo>
                    <a:lnTo>
                      <a:pt x="21001" y="44705"/>
                    </a:lnTo>
                    <a:lnTo>
                      <a:pt x="21376" y="44518"/>
                    </a:lnTo>
                    <a:lnTo>
                      <a:pt x="21729" y="44290"/>
                    </a:lnTo>
                    <a:lnTo>
                      <a:pt x="22083" y="44082"/>
                    </a:lnTo>
                    <a:lnTo>
                      <a:pt x="22415" y="43832"/>
                    </a:lnTo>
                    <a:lnTo>
                      <a:pt x="22727" y="43603"/>
                    </a:lnTo>
                    <a:lnTo>
                      <a:pt x="23039" y="43333"/>
                    </a:lnTo>
                    <a:lnTo>
                      <a:pt x="23330" y="43084"/>
                    </a:lnTo>
                    <a:lnTo>
                      <a:pt x="23600" y="42813"/>
                    </a:lnTo>
                    <a:lnTo>
                      <a:pt x="23850" y="42522"/>
                    </a:lnTo>
                    <a:lnTo>
                      <a:pt x="24100" y="42231"/>
                    </a:lnTo>
                    <a:lnTo>
                      <a:pt x="24328" y="41940"/>
                    </a:lnTo>
                    <a:lnTo>
                      <a:pt x="24536" y="41628"/>
                    </a:lnTo>
                    <a:lnTo>
                      <a:pt x="24744" y="41316"/>
                    </a:lnTo>
                    <a:lnTo>
                      <a:pt x="24910" y="40983"/>
                    </a:lnTo>
                    <a:lnTo>
                      <a:pt x="25077" y="40651"/>
                    </a:lnTo>
                    <a:lnTo>
                      <a:pt x="25243" y="40318"/>
                    </a:lnTo>
                    <a:lnTo>
                      <a:pt x="25389" y="39985"/>
                    </a:lnTo>
                    <a:lnTo>
                      <a:pt x="25513" y="39632"/>
                    </a:lnTo>
                    <a:lnTo>
                      <a:pt x="25617" y="39299"/>
                    </a:lnTo>
                    <a:lnTo>
                      <a:pt x="25721" y="38946"/>
                    </a:lnTo>
                    <a:lnTo>
                      <a:pt x="25805" y="38572"/>
                    </a:lnTo>
                    <a:lnTo>
                      <a:pt x="25867" y="38218"/>
                    </a:lnTo>
                    <a:lnTo>
                      <a:pt x="25929" y="37844"/>
                    </a:lnTo>
                    <a:lnTo>
                      <a:pt x="25971" y="37469"/>
                    </a:lnTo>
                    <a:lnTo>
                      <a:pt x="25992" y="37116"/>
                    </a:lnTo>
                    <a:lnTo>
                      <a:pt x="25992" y="36742"/>
                    </a:lnTo>
                    <a:lnTo>
                      <a:pt x="25992" y="36367"/>
                    </a:lnTo>
                    <a:lnTo>
                      <a:pt x="25992" y="35972"/>
                    </a:lnTo>
                    <a:lnTo>
                      <a:pt x="25950" y="35598"/>
                    </a:lnTo>
                    <a:lnTo>
                      <a:pt x="25908" y="35224"/>
                    </a:lnTo>
                    <a:lnTo>
                      <a:pt x="25867" y="34850"/>
                    </a:lnTo>
                    <a:lnTo>
                      <a:pt x="25825" y="34621"/>
                    </a:lnTo>
                    <a:lnTo>
                      <a:pt x="25784" y="34517"/>
                    </a:lnTo>
                    <a:lnTo>
                      <a:pt x="25742" y="34434"/>
                    </a:lnTo>
                    <a:lnTo>
                      <a:pt x="25701" y="34330"/>
                    </a:lnTo>
                    <a:lnTo>
                      <a:pt x="25617" y="34247"/>
                    </a:lnTo>
                    <a:lnTo>
                      <a:pt x="25534" y="34184"/>
                    </a:lnTo>
                    <a:lnTo>
                      <a:pt x="25430" y="34143"/>
                    </a:lnTo>
                    <a:lnTo>
                      <a:pt x="25306" y="34122"/>
                    </a:lnTo>
                    <a:lnTo>
                      <a:pt x="25202" y="34122"/>
                    </a:lnTo>
                    <a:lnTo>
                      <a:pt x="25098" y="34163"/>
                    </a:lnTo>
                    <a:lnTo>
                      <a:pt x="25014" y="34226"/>
                    </a:lnTo>
                    <a:lnTo>
                      <a:pt x="24869" y="34371"/>
                    </a:lnTo>
                    <a:lnTo>
                      <a:pt x="24703" y="34538"/>
                    </a:lnTo>
                    <a:lnTo>
                      <a:pt x="24453" y="34808"/>
                    </a:lnTo>
                    <a:lnTo>
                      <a:pt x="24183" y="35058"/>
                    </a:lnTo>
                    <a:lnTo>
                      <a:pt x="23912" y="35286"/>
                    </a:lnTo>
                    <a:lnTo>
                      <a:pt x="23621" y="35494"/>
                    </a:lnTo>
                    <a:lnTo>
                      <a:pt x="23330" y="35702"/>
                    </a:lnTo>
                    <a:lnTo>
                      <a:pt x="23018" y="35889"/>
                    </a:lnTo>
                    <a:lnTo>
                      <a:pt x="22706" y="36076"/>
                    </a:lnTo>
                    <a:lnTo>
                      <a:pt x="22395" y="36243"/>
                    </a:lnTo>
                    <a:lnTo>
                      <a:pt x="21750" y="36555"/>
                    </a:lnTo>
                    <a:lnTo>
                      <a:pt x="21105" y="36825"/>
                    </a:lnTo>
                    <a:lnTo>
                      <a:pt x="20419" y="37074"/>
                    </a:lnTo>
                    <a:lnTo>
                      <a:pt x="19733" y="37303"/>
                    </a:lnTo>
                    <a:lnTo>
                      <a:pt x="19213" y="37469"/>
                    </a:lnTo>
                    <a:lnTo>
                      <a:pt x="18673" y="37573"/>
                    </a:lnTo>
                    <a:lnTo>
                      <a:pt x="18132" y="37636"/>
                    </a:lnTo>
                    <a:lnTo>
                      <a:pt x="17591" y="37657"/>
                    </a:lnTo>
                    <a:lnTo>
                      <a:pt x="17072" y="37636"/>
                    </a:lnTo>
                    <a:lnTo>
                      <a:pt x="16531" y="37594"/>
                    </a:lnTo>
                    <a:lnTo>
                      <a:pt x="15990" y="37511"/>
                    </a:lnTo>
                    <a:lnTo>
                      <a:pt x="15450" y="37428"/>
                    </a:lnTo>
                    <a:lnTo>
                      <a:pt x="14888" y="37324"/>
                    </a:lnTo>
                    <a:lnTo>
                      <a:pt x="14327" y="37199"/>
                    </a:lnTo>
                    <a:lnTo>
                      <a:pt x="13786" y="37054"/>
                    </a:lnTo>
                    <a:lnTo>
                      <a:pt x="13246" y="36887"/>
                    </a:lnTo>
                    <a:lnTo>
                      <a:pt x="12726" y="36721"/>
                    </a:lnTo>
                    <a:lnTo>
                      <a:pt x="12206" y="36513"/>
                    </a:lnTo>
                    <a:lnTo>
                      <a:pt x="11707" y="36305"/>
                    </a:lnTo>
                    <a:lnTo>
                      <a:pt x="11208" y="36076"/>
                    </a:lnTo>
                    <a:lnTo>
                      <a:pt x="10709" y="35827"/>
                    </a:lnTo>
                    <a:lnTo>
                      <a:pt x="10231" y="35557"/>
                    </a:lnTo>
                    <a:lnTo>
                      <a:pt x="9773" y="35265"/>
                    </a:lnTo>
                    <a:lnTo>
                      <a:pt x="9316" y="34933"/>
                    </a:lnTo>
                    <a:lnTo>
                      <a:pt x="8858" y="34600"/>
                    </a:lnTo>
                    <a:lnTo>
                      <a:pt x="8443" y="34247"/>
                    </a:lnTo>
                    <a:lnTo>
                      <a:pt x="8006" y="33872"/>
                    </a:lnTo>
                    <a:lnTo>
                      <a:pt x="7611" y="33477"/>
                    </a:lnTo>
                    <a:lnTo>
                      <a:pt x="7216" y="33061"/>
                    </a:lnTo>
                    <a:lnTo>
                      <a:pt x="6842" y="32646"/>
                    </a:lnTo>
                    <a:lnTo>
                      <a:pt x="6488" y="32209"/>
                    </a:lnTo>
                    <a:lnTo>
                      <a:pt x="6135" y="31772"/>
                    </a:lnTo>
                    <a:lnTo>
                      <a:pt x="5802" y="31315"/>
                    </a:lnTo>
                    <a:lnTo>
                      <a:pt x="5490" y="30857"/>
                    </a:lnTo>
                    <a:lnTo>
                      <a:pt x="5178" y="30379"/>
                    </a:lnTo>
                    <a:lnTo>
                      <a:pt x="4908" y="29901"/>
                    </a:lnTo>
                    <a:lnTo>
                      <a:pt x="4617" y="29423"/>
                    </a:lnTo>
                    <a:lnTo>
                      <a:pt x="4367" y="28924"/>
                    </a:lnTo>
                    <a:lnTo>
                      <a:pt x="4118" y="28425"/>
                    </a:lnTo>
                    <a:lnTo>
                      <a:pt x="3889" y="27905"/>
                    </a:lnTo>
                    <a:lnTo>
                      <a:pt x="3660" y="27406"/>
                    </a:lnTo>
                    <a:lnTo>
                      <a:pt x="3452" y="26865"/>
                    </a:lnTo>
                    <a:lnTo>
                      <a:pt x="3244" y="26345"/>
                    </a:lnTo>
                    <a:lnTo>
                      <a:pt x="3078" y="25805"/>
                    </a:lnTo>
                    <a:lnTo>
                      <a:pt x="2870" y="25160"/>
                    </a:lnTo>
                    <a:lnTo>
                      <a:pt x="2683" y="24516"/>
                    </a:lnTo>
                    <a:lnTo>
                      <a:pt x="2537" y="23871"/>
                    </a:lnTo>
                    <a:lnTo>
                      <a:pt x="2392" y="23226"/>
                    </a:lnTo>
                    <a:lnTo>
                      <a:pt x="2288" y="22582"/>
                    </a:lnTo>
                    <a:lnTo>
                      <a:pt x="2184" y="21937"/>
                    </a:lnTo>
                    <a:lnTo>
                      <a:pt x="2122" y="21293"/>
                    </a:lnTo>
                    <a:lnTo>
                      <a:pt x="2080" y="20648"/>
                    </a:lnTo>
                    <a:lnTo>
                      <a:pt x="2059" y="20004"/>
                    </a:lnTo>
                    <a:lnTo>
                      <a:pt x="2059" y="19359"/>
                    </a:lnTo>
                    <a:lnTo>
                      <a:pt x="2101" y="18694"/>
                    </a:lnTo>
                    <a:lnTo>
                      <a:pt x="2142" y="18049"/>
                    </a:lnTo>
                    <a:lnTo>
                      <a:pt x="2226" y="17404"/>
                    </a:lnTo>
                    <a:lnTo>
                      <a:pt x="2329" y="16739"/>
                    </a:lnTo>
                    <a:lnTo>
                      <a:pt x="2454" y="16094"/>
                    </a:lnTo>
                    <a:lnTo>
                      <a:pt x="2600" y="15429"/>
                    </a:lnTo>
                    <a:lnTo>
                      <a:pt x="2745" y="14930"/>
                    </a:lnTo>
                    <a:lnTo>
                      <a:pt x="2891" y="14410"/>
                    </a:lnTo>
                    <a:lnTo>
                      <a:pt x="3057" y="13911"/>
                    </a:lnTo>
                    <a:lnTo>
                      <a:pt x="3244" y="13433"/>
                    </a:lnTo>
                    <a:lnTo>
                      <a:pt x="3452" y="12955"/>
                    </a:lnTo>
                    <a:lnTo>
                      <a:pt x="3681" y="12477"/>
                    </a:lnTo>
                    <a:lnTo>
                      <a:pt x="3910" y="11998"/>
                    </a:lnTo>
                    <a:lnTo>
                      <a:pt x="4159" y="11541"/>
                    </a:lnTo>
                    <a:lnTo>
                      <a:pt x="4409" y="11104"/>
                    </a:lnTo>
                    <a:lnTo>
                      <a:pt x="4679" y="10647"/>
                    </a:lnTo>
                    <a:lnTo>
                      <a:pt x="4970" y="10231"/>
                    </a:lnTo>
                    <a:lnTo>
                      <a:pt x="5282" y="9794"/>
                    </a:lnTo>
                    <a:lnTo>
                      <a:pt x="5594" y="9378"/>
                    </a:lnTo>
                    <a:lnTo>
                      <a:pt x="5927" y="8963"/>
                    </a:lnTo>
                    <a:lnTo>
                      <a:pt x="6280" y="8567"/>
                    </a:lnTo>
                    <a:lnTo>
                      <a:pt x="6634" y="8172"/>
                    </a:lnTo>
                    <a:lnTo>
                      <a:pt x="7320" y="7445"/>
                    </a:lnTo>
                    <a:lnTo>
                      <a:pt x="8027" y="6759"/>
                    </a:lnTo>
                    <a:lnTo>
                      <a:pt x="8754" y="6114"/>
                    </a:lnTo>
                    <a:lnTo>
                      <a:pt x="9129" y="5802"/>
                    </a:lnTo>
                    <a:lnTo>
                      <a:pt x="9524" y="5490"/>
                    </a:lnTo>
                    <a:lnTo>
                      <a:pt x="9919" y="5199"/>
                    </a:lnTo>
                    <a:lnTo>
                      <a:pt x="10314" y="4929"/>
                    </a:lnTo>
                    <a:lnTo>
                      <a:pt x="10730" y="4658"/>
                    </a:lnTo>
                    <a:lnTo>
                      <a:pt x="11146" y="4388"/>
                    </a:lnTo>
                    <a:lnTo>
                      <a:pt x="11561" y="4159"/>
                    </a:lnTo>
                    <a:lnTo>
                      <a:pt x="11998" y="3910"/>
                    </a:lnTo>
                    <a:lnTo>
                      <a:pt x="12435" y="3702"/>
                    </a:lnTo>
                    <a:lnTo>
                      <a:pt x="12892" y="3494"/>
                    </a:lnTo>
                    <a:lnTo>
                      <a:pt x="13828" y="3120"/>
                    </a:lnTo>
                    <a:lnTo>
                      <a:pt x="14764" y="2787"/>
                    </a:lnTo>
                    <a:lnTo>
                      <a:pt x="15699" y="2496"/>
                    </a:lnTo>
                    <a:lnTo>
                      <a:pt x="16635" y="2267"/>
                    </a:lnTo>
                    <a:lnTo>
                      <a:pt x="17571" y="2059"/>
                    </a:lnTo>
                    <a:lnTo>
                      <a:pt x="18506" y="1914"/>
                    </a:lnTo>
                    <a:lnTo>
                      <a:pt x="19442" y="1810"/>
                    </a:lnTo>
                    <a:lnTo>
                      <a:pt x="20378" y="1747"/>
                    </a:lnTo>
                    <a:close/>
                    <a:moveTo>
                      <a:pt x="21376" y="1"/>
                    </a:moveTo>
                    <a:lnTo>
                      <a:pt x="20502" y="22"/>
                    </a:lnTo>
                    <a:lnTo>
                      <a:pt x="19775" y="63"/>
                    </a:lnTo>
                    <a:lnTo>
                      <a:pt x="19068" y="126"/>
                    </a:lnTo>
                    <a:lnTo>
                      <a:pt x="18340" y="209"/>
                    </a:lnTo>
                    <a:lnTo>
                      <a:pt x="17654" y="334"/>
                    </a:lnTo>
                    <a:lnTo>
                      <a:pt x="16968" y="479"/>
                    </a:lnTo>
                    <a:lnTo>
                      <a:pt x="16281" y="625"/>
                    </a:lnTo>
                    <a:lnTo>
                      <a:pt x="15595" y="812"/>
                    </a:lnTo>
                    <a:lnTo>
                      <a:pt x="14930" y="1020"/>
                    </a:lnTo>
                    <a:lnTo>
                      <a:pt x="14265" y="1248"/>
                    </a:lnTo>
                    <a:lnTo>
                      <a:pt x="13620" y="1498"/>
                    </a:lnTo>
                    <a:lnTo>
                      <a:pt x="12955" y="1768"/>
                    </a:lnTo>
                    <a:lnTo>
                      <a:pt x="12331" y="2080"/>
                    </a:lnTo>
                    <a:lnTo>
                      <a:pt x="11686" y="2392"/>
                    </a:lnTo>
                    <a:lnTo>
                      <a:pt x="11062" y="2725"/>
                    </a:lnTo>
                    <a:lnTo>
                      <a:pt x="10439" y="3099"/>
                    </a:lnTo>
                    <a:lnTo>
                      <a:pt x="9836" y="3473"/>
                    </a:lnTo>
                    <a:lnTo>
                      <a:pt x="9150" y="3931"/>
                    </a:lnTo>
                    <a:lnTo>
                      <a:pt x="8484" y="4409"/>
                    </a:lnTo>
                    <a:lnTo>
                      <a:pt x="7819" y="4908"/>
                    </a:lnTo>
                    <a:lnTo>
                      <a:pt x="7195" y="5407"/>
                    </a:lnTo>
                    <a:lnTo>
                      <a:pt x="6592" y="5948"/>
                    </a:lnTo>
                    <a:lnTo>
                      <a:pt x="5989" y="6488"/>
                    </a:lnTo>
                    <a:lnTo>
                      <a:pt x="5428" y="7050"/>
                    </a:lnTo>
                    <a:lnTo>
                      <a:pt x="4866" y="7632"/>
                    </a:lnTo>
                    <a:lnTo>
                      <a:pt x="4346" y="8235"/>
                    </a:lnTo>
                    <a:lnTo>
                      <a:pt x="3847" y="8859"/>
                    </a:lnTo>
                    <a:lnTo>
                      <a:pt x="3390" y="9503"/>
                    </a:lnTo>
                    <a:lnTo>
                      <a:pt x="2932" y="10189"/>
                    </a:lnTo>
                    <a:lnTo>
                      <a:pt x="2517" y="10875"/>
                    </a:lnTo>
                    <a:lnTo>
                      <a:pt x="2122" y="11603"/>
                    </a:lnTo>
                    <a:lnTo>
                      <a:pt x="1768" y="12352"/>
                    </a:lnTo>
                    <a:lnTo>
                      <a:pt x="1435" y="13121"/>
                    </a:lnTo>
                    <a:lnTo>
                      <a:pt x="1207" y="13703"/>
                    </a:lnTo>
                    <a:lnTo>
                      <a:pt x="1020" y="14306"/>
                    </a:lnTo>
                    <a:lnTo>
                      <a:pt x="832" y="14909"/>
                    </a:lnTo>
                    <a:lnTo>
                      <a:pt x="687" y="15533"/>
                    </a:lnTo>
                    <a:lnTo>
                      <a:pt x="541" y="16136"/>
                    </a:lnTo>
                    <a:lnTo>
                      <a:pt x="417" y="16739"/>
                    </a:lnTo>
                    <a:lnTo>
                      <a:pt x="333" y="17363"/>
                    </a:lnTo>
                    <a:lnTo>
                      <a:pt x="250" y="17987"/>
                    </a:lnTo>
                    <a:lnTo>
                      <a:pt x="167" y="18610"/>
                    </a:lnTo>
                    <a:lnTo>
                      <a:pt x="125" y="19234"/>
                    </a:lnTo>
                    <a:lnTo>
                      <a:pt x="42" y="20482"/>
                    </a:lnTo>
                    <a:lnTo>
                      <a:pt x="21" y="21729"/>
                    </a:lnTo>
                    <a:lnTo>
                      <a:pt x="1" y="22998"/>
                    </a:lnTo>
                    <a:lnTo>
                      <a:pt x="21" y="23601"/>
                    </a:lnTo>
                    <a:lnTo>
                      <a:pt x="63" y="24224"/>
                    </a:lnTo>
                    <a:lnTo>
                      <a:pt x="125" y="24827"/>
                    </a:lnTo>
                    <a:lnTo>
                      <a:pt x="209" y="25451"/>
                    </a:lnTo>
                    <a:lnTo>
                      <a:pt x="333" y="26054"/>
                    </a:lnTo>
                    <a:lnTo>
                      <a:pt x="458" y="26657"/>
                    </a:lnTo>
                    <a:lnTo>
                      <a:pt x="604" y="27260"/>
                    </a:lnTo>
                    <a:lnTo>
                      <a:pt x="770" y="27842"/>
                    </a:lnTo>
                    <a:lnTo>
                      <a:pt x="999" y="28529"/>
                    </a:lnTo>
                    <a:lnTo>
                      <a:pt x="1269" y="29194"/>
                    </a:lnTo>
                    <a:lnTo>
                      <a:pt x="1539" y="29839"/>
                    </a:lnTo>
                    <a:lnTo>
                      <a:pt x="1851" y="30483"/>
                    </a:lnTo>
                    <a:lnTo>
                      <a:pt x="2205" y="31107"/>
                    </a:lnTo>
                    <a:lnTo>
                      <a:pt x="2558" y="31710"/>
                    </a:lnTo>
                    <a:lnTo>
                      <a:pt x="2932" y="32313"/>
                    </a:lnTo>
                    <a:lnTo>
                      <a:pt x="3328" y="32916"/>
                    </a:lnTo>
                    <a:lnTo>
                      <a:pt x="3827" y="33602"/>
                    </a:lnTo>
                    <a:lnTo>
                      <a:pt x="4326" y="34247"/>
                    </a:lnTo>
                    <a:lnTo>
                      <a:pt x="4866" y="34891"/>
                    </a:lnTo>
                    <a:lnTo>
                      <a:pt x="5428" y="35515"/>
                    </a:lnTo>
                    <a:lnTo>
                      <a:pt x="6010" y="36118"/>
                    </a:lnTo>
                    <a:lnTo>
                      <a:pt x="6613" y="36679"/>
                    </a:lnTo>
                    <a:lnTo>
                      <a:pt x="7257" y="37220"/>
                    </a:lnTo>
                    <a:lnTo>
                      <a:pt x="7944" y="37719"/>
                    </a:lnTo>
                    <a:lnTo>
                      <a:pt x="8567" y="38135"/>
                    </a:lnTo>
                    <a:lnTo>
                      <a:pt x="9191" y="38509"/>
                    </a:lnTo>
                    <a:lnTo>
                      <a:pt x="9815" y="38842"/>
                    </a:lnTo>
                    <a:lnTo>
                      <a:pt x="10459" y="39133"/>
                    </a:lnTo>
                    <a:lnTo>
                      <a:pt x="11104" y="39382"/>
                    </a:lnTo>
                    <a:lnTo>
                      <a:pt x="11769" y="39590"/>
                    </a:lnTo>
                    <a:lnTo>
                      <a:pt x="12414" y="39777"/>
                    </a:lnTo>
                    <a:lnTo>
                      <a:pt x="13100" y="39923"/>
                    </a:lnTo>
                    <a:lnTo>
                      <a:pt x="13766" y="40027"/>
                    </a:lnTo>
                    <a:lnTo>
                      <a:pt x="14452" y="40110"/>
                    </a:lnTo>
                    <a:lnTo>
                      <a:pt x="15138" y="40152"/>
                    </a:lnTo>
                    <a:lnTo>
                      <a:pt x="15845" y="40152"/>
                    </a:lnTo>
                    <a:lnTo>
                      <a:pt x="16552" y="40131"/>
                    </a:lnTo>
                    <a:lnTo>
                      <a:pt x="17259" y="40069"/>
                    </a:lnTo>
                    <a:lnTo>
                      <a:pt x="17966" y="39985"/>
                    </a:lnTo>
                    <a:lnTo>
                      <a:pt x="18693" y="39861"/>
                    </a:lnTo>
                    <a:lnTo>
                      <a:pt x="19380" y="39715"/>
                    </a:lnTo>
                    <a:lnTo>
                      <a:pt x="20066" y="39549"/>
                    </a:lnTo>
                    <a:lnTo>
                      <a:pt x="20752" y="39362"/>
                    </a:lnTo>
                    <a:lnTo>
                      <a:pt x="21417" y="39133"/>
                    </a:lnTo>
                    <a:lnTo>
                      <a:pt x="22083" y="38904"/>
                    </a:lnTo>
                    <a:lnTo>
                      <a:pt x="22727" y="38613"/>
                    </a:lnTo>
                    <a:lnTo>
                      <a:pt x="23372" y="38322"/>
                    </a:lnTo>
                    <a:lnTo>
                      <a:pt x="24016" y="37969"/>
                    </a:lnTo>
                    <a:lnTo>
                      <a:pt x="23933" y="38384"/>
                    </a:lnTo>
                    <a:lnTo>
                      <a:pt x="23829" y="38800"/>
                    </a:lnTo>
                    <a:lnTo>
                      <a:pt x="23704" y="39195"/>
                    </a:lnTo>
                    <a:lnTo>
                      <a:pt x="23580" y="39590"/>
                    </a:lnTo>
                    <a:lnTo>
                      <a:pt x="23434" y="39985"/>
                    </a:lnTo>
                    <a:lnTo>
                      <a:pt x="23268" y="40360"/>
                    </a:lnTo>
                    <a:lnTo>
                      <a:pt x="23081" y="40734"/>
                    </a:lnTo>
                    <a:lnTo>
                      <a:pt x="22894" y="41108"/>
                    </a:lnTo>
                    <a:lnTo>
                      <a:pt x="22686" y="41420"/>
                    </a:lnTo>
                    <a:lnTo>
                      <a:pt x="22478" y="41732"/>
                    </a:lnTo>
                    <a:lnTo>
                      <a:pt x="22249" y="42023"/>
                    </a:lnTo>
                    <a:lnTo>
                      <a:pt x="21999" y="42293"/>
                    </a:lnTo>
                    <a:lnTo>
                      <a:pt x="21750" y="42543"/>
                    </a:lnTo>
                    <a:lnTo>
                      <a:pt x="21480" y="42772"/>
                    </a:lnTo>
                    <a:lnTo>
                      <a:pt x="21209" y="42980"/>
                    </a:lnTo>
                    <a:lnTo>
                      <a:pt x="20918" y="43188"/>
                    </a:lnTo>
                    <a:lnTo>
                      <a:pt x="20606" y="43375"/>
                    </a:lnTo>
                    <a:lnTo>
                      <a:pt x="20294" y="43541"/>
                    </a:lnTo>
                    <a:lnTo>
                      <a:pt x="19983" y="43687"/>
                    </a:lnTo>
                    <a:lnTo>
                      <a:pt x="19650" y="43811"/>
                    </a:lnTo>
                    <a:lnTo>
                      <a:pt x="19317" y="43936"/>
                    </a:lnTo>
                    <a:lnTo>
                      <a:pt x="18964" y="44061"/>
                    </a:lnTo>
                    <a:lnTo>
                      <a:pt x="18610" y="44165"/>
                    </a:lnTo>
                    <a:lnTo>
                      <a:pt x="18257" y="44248"/>
                    </a:lnTo>
                    <a:lnTo>
                      <a:pt x="17633" y="44373"/>
                    </a:lnTo>
                    <a:lnTo>
                      <a:pt x="16988" y="44497"/>
                    </a:lnTo>
                    <a:lnTo>
                      <a:pt x="16344" y="44581"/>
                    </a:lnTo>
                    <a:lnTo>
                      <a:pt x="15720" y="44643"/>
                    </a:lnTo>
                    <a:lnTo>
                      <a:pt x="15075" y="44685"/>
                    </a:lnTo>
                    <a:lnTo>
                      <a:pt x="14452" y="44705"/>
                    </a:lnTo>
                    <a:lnTo>
                      <a:pt x="13807" y="44705"/>
                    </a:lnTo>
                    <a:lnTo>
                      <a:pt x="13183" y="44685"/>
                    </a:lnTo>
                    <a:lnTo>
                      <a:pt x="12539" y="44643"/>
                    </a:lnTo>
                    <a:lnTo>
                      <a:pt x="11915" y="44581"/>
                    </a:lnTo>
                    <a:lnTo>
                      <a:pt x="11291" y="44497"/>
                    </a:lnTo>
                    <a:lnTo>
                      <a:pt x="10647" y="44414"/>
                    </a:lnTo>
                    <a:lnTo>
                      <a:pt x="10023" y="44310"/>
                    </a:lnTo>
                    <a:lnTo>
                      <a:pt x="9399" y="44186"/>
                    </a:lnTo>
                    <a:lnTo>
                      <a:pt x="8775" y="44040"/>
                    </a:lnTo>
                    <a:lnTo>
                      <a:pt x="8151" y="43874"/>
                    </a:lnTo>
                    <a:lnTo>
                      <a:pt x="7777" y="43791"/>
                    </a:lnTo>
                    <a:lnTo>
                      <a:pt x="7445" y="43728"/>
                    </a:lnTo>
                    <a:lnTo>
                      <a:pt x="7112" y="43687"/>
                    </a:lnTo>
                    <a:lnTo>
                      <a:pt x="6779" y="43666"/>
                    </a:lnTo>
                    <a:lnTo>
                      <a:pt x="6488" y="43666"/>
                    </a:lnTo>
                    <a:lnTo>
                      <a:pt x="6197" y="43687"/>
                    </a:lnTo>
                    <a:lnTo>
                      <a:pt x="5906" y="43749"/>
                    </a:lnTo>
                    <a:lnTo>
                      <a:pt x="5636" y="43811"/>
                    </a:lnTo>
                    <a:lnTo>
                      <a:pt x="5365" y="43915"/>
                    </a:lnTo>
                    <a:lnTo>
                      <a:pt x="5095" y="44040"/>
                    </a:lnTo>
                    <a:lnTo>
                      <a:pt x="4845" y="44186"/>
                    </a:lnTo>
                    <a:lnTo>
                      <a:pt x="4596" y="44373"/>
                    </a:lnTo>
                    <a:lnTo>
                      <a:pt x="4346" y="44581"/>
                    </a:lnTo>
                    <a:lnTo>
                      <a:pt x="4118" y="44809"/>
                    </a:lnTo>
                    <a:lnTo>
                      <a:pt x="3868" y="45059"/>
                    </a:lnTo>
                    <a:lnTo>
                      <a:pt x="3619" y="45329"/>
                    </a:lnTo>
                    <a:lnTo>
                      <a:pt x="3265" y="45807"/>
                    </a:lnTo>
                    <a:lnTo>
                      <a:pt x="2912" y="46286"/>
                    </a:lnTo>
                    <a:lnTo>
                      <a:pt x="2600" y="46764"/>
                    </a:lnTo>
                    <a:lnTo>
                      <a:pt x="2309" y="47263"/>
                    </a:lnTo>
                    <a:lnTo>
                      <a:pt x="2038" y="47762"/>
                    </a:lnTo>
                    <a:lnTo>
                      <a:pt x="1789" y="48261"/>
                    </a:lnTo>
                    <a:lnTo>
                      <a:pt x="1560" y="48781"/>
                    </a:lnTo>
                    <a:lnTo>
                      <a:pt x="1373" y="49301"/>
                    </a:lnTo>
                    <a:lnTo>
                      <a:pt x="1186" y="49841"/>
                    </a:lnTo>
                    <a:lnTo>
                      <a:pt x="1040" y="50382"/>
                    </a:lnTo>
                    <a:lnTo>
                      <a:pt x="895" y="50922"/>
                    </a:lnTo>
                    <a:lnTo>
                      <a:pt x="770" y="51484"/>
                    </a:lnTo>
                    <a:lnTo>
                      <a:pt x="687" y="52045"/>
                    </a:lnTo>
                    <a:lnTo>
                      <a:pt x="604" y="52627"/>
                    </a:lnTo>
                    <a:lnTo>
                      <a:pt x="541" y="53189"/>
                    </a:lnTo>
                    <a:lnTo>
                      <a:pt x="500" y="53792"/>
                    </a:lnTo>
                    <a:lnTo>
                      <a:pt x="500" y="54249"/>
                    </a:lnTo>
                    <a:lnTo>
                      <a:pt x="521" y="54707"/>
                    </a:lnTo>
                    <a:lnTo>
                      <a:pt x="583" y="55143"/>
                    </a:lnTo>
                    <a:lnTo>
                      <a:pt x="687" y="55580"/>
                    </a:lnTo>
                    <a:lnTo>
                      <a:pt x="832" y="55996"/>
                    </a:lnTo>
                    <a:lnTo>
                      <a:pt x="1020" y="56391"/>
                    </a:lnTo>
                    <a:lnTo>
                      <a:pt x="1248" y="56807"/>
                    </a:lnTo>
                    <a:lnTo>
                      <a:pt x="1519" y="57181"/>
                    </a:lnTo>
                    <a:lnTo>
                      <a:pt x="1664" y="57389"/>
                    </a:lnTo>
                    <a:lnTo>
                      <a:pt x="1830" y="57576"/>
                    </a:lnTo>
                    <a:lnTo>
                      <a:pt x="2018" y="57742"/>
                    </a:lnTo>
                    <a:lnTo>
                      <a:pt x="2205" y="57909"/>
                    </a:lnTo>
                    <a:lnTo>
                      <a:pt x="2579" y="58221"/>
                    </a:lnTo>
                    <a:lnTo>
                      <a:pt x="2995" y="58470"/>
                    </a:lnTo>
                    <a:lnTo>
                      <a:pt x="3411" y="58720"/>
                    </a:lnTo>
                    <a:lnTo>
                      <a:pt x="3847" y="58928"/>
                    </a:lnTo>
                    <a:lnTo>
                      <a:pt x="4305" y="59115"/>
                    </a:lnTo>
                    <a:lnTo>
                      <a:pt x="4762" y="59302"/>
                    </a:lnTo>
                    <a:lnTo>
                      <a:pt x="5532" y="59593"/>
                    </a:lnTo>
                    <a:lnTo>
                      <a:pt x="6301" y="59843"/>
                    </a:lnTo>
                    <a:lnTo>
                      <a:pt x="7070" y="60071"/>
                    </a:lnTo>
                    <a:lnTo>
                      <a:pt x="7860" y="60279"/>
                    </a:lnTo>
                    <a:lnTo>
                      <a:pt x="8650" y="60466"/>
                    </a:lnTo>
                    <a:lnTo>
                      <a:pt x="9461" y="60633"/>
                    </a:lnTo>
                    <a:lnTo>
                      <a:pt x="11062" y="60945"/>
                    </a:lnTo>
                    <a:lnTo>
                      <a:pt x="11728" y="61069"/>
                    </a:lnTo>
                    <a:lnTo>
                      <a:pt x="12414" y="61153"/>
                    </a:lnTo>
                    <a:lnTo>
                      <a:pt x="13079" y="61236"/>
                    </a:lnTo>
                    <a:lnTo>
                      <a:pt x="13766" y="61319"/>
                    </a:lnTo>
                    <a:lnTo>
                      <a:pt x="14431" y="61360"/>
                    </a:lnTo>
                    <a:lnTo>
                      <a:pt x="15096" y="61402"/>
                    </a:lnTo>
                    <a:lnTo>
                      <a:pt x="15782" y="61423"/>
                    </a:lnTo>
                    <a:lnTo>
                      <a:pt x="16448" y="61402"/>
                    </a:lnTo>
                    <a:lnTo>
                      <a:pt x="17113" y="61381"/>
                    </a:lnTo>
                    <a:lnTo>
                      <a:pt x="17799" y="61340"/>
                    </a:lnTo>
                    <a:lnTo>
                      <a:pt x="18465" y="61256"/>
                    </a:lnTo>
                    <a:lnTo>
                      <a:pt x="19130" y="61173"/>
                    </a:lnTo>
                    <a:lnTo>
                      <a:pt x="19795" y="61049"/>
                    </a:lnTo>
                    <a:lnTo>
                      <a:pt x="20461" y="60903"/>
                    </a:lnTo>
                    <a:lnTo>
                      <a:pt x="21126" y="60737"/>
                    </a:lnTo>
                    <a:lnTo>
                      <a:pt x="21792" y="60529"/>
                    </a:lnTo>
                    <a:lnTo>
                      <a:pt x="22498" y="60300"/>
                    </a:lnTo>
                    <a:lnTo>
                      <a:pt x="23185" y="60030"/>
                    </a:lnTo>
                    <a:lnTo>
                      <a:pt x="23871" y="59739"/>
                    </a:lnTo>
                    <a:lnTo>
                      <a:pt x="24515" y="59447"/>
                    </a:lnTo>
                    <a:lnTo>
                      <a:pt x="25181" y="59115"/>
                    </a:lnTo>
                    <a:lnTo>
                      <a:pt x="25805" y="58761"/>
                    </a:lnTo>
                    <a:lnTo>
                      <a:pt x="26428" y="58408"/>
                    </a:lnTo>
                    <a:lnTo>
                      <a:pt x="27052" y="58013"/>
                    </a:lnTo>
                    <a:lnTo>
                      <a:pt x="27655" y="57618"/>
                    </a:lnTo>
                    <a:lnTo>
                      <a:pt x="28237" y="57202"/>
                    </a:lnTo>
                    <a:lnTo>
                      <a:pt x="28840" y="56786"/>
                    </a:lnTo>
                    <a:lnTo>
                      <a:pt x="29402" y="56349"/>
                    </a:lnTo>
                    <a:lnTo>
                      <a:pt x="30545" y="55434"/>
                    </a:lnTo>
                    <a:lnTo>
                      <a:pt x="31668" y="54499"/>
                    </a:lnTo>
                    <a:lnTo>
                      <a:pt x="32292" y="53937"/>
                    </a:lnTo>
                    <a:lnTo>
                      <a:pt x="32895" y="53334"/>
                    </a:lnTo>
                    <a:lnTo>
                      <a:pt x="33477" y="52731"/>
                    </a:lnTo>
                    <a:lnTo>
                      <a:pt x="34018" y="52108"/>
                    </a:lnTo>
                    <a:lnTo>
                      <a:pt x="34558" y="51463"/>
                    </a:lnTo>
                    <a:lnTo>
                      <a:pt x="35057" y="50798"/>
                    </a:lnTo>
                    <a:lnTo>
                      <a:pt x="35536" y="50132"/>
                    </a:lnTo>
                    <a:lnTo>
                      <a:pt x="35993" y="49425"/>
                    </a:lnTo>
                    <a:lnTo>
                      <a:pt x="36450" y="48739"/>
                    </a:lnTo>
                    <a:lnTo>
                      <a:pt x="36866" y="48011"/>
                    </a:lnTo>
                    <a:lnTo>
                      <a:pt x="37261" y="47284"/>
                    </a:lnTo>
                    <a:lnTo>
                      <a:pt x="37656" y="46535"/>
                    </a:lnTo>
                    <a:lnTo>
                      <a:pt x="38031" y="45787"/>
                    </a:lnTo>
                    <a:lnTo>
                      <a:pt x="38384" y="45038"/>
                    </a:lnTo>
                    <a:lnTo>
                      <a:pt x="38738" y="44269"/>
                    </a:lnTo>
                    <a:lnTo>
                      <a:pt x="39070" y="43479"/>
                    </a:lnTo>
                    <a:lnTo>
                      <a:pt x="39403" y="42605"/>
                    </a:lnTo>
                    <a:lnTo>
                      <a:pt x="39715" y="41711"/>
                    </a:lnTo>
                    <a:lnTo>
                      <a:pt x="40006" y="40817"/>
                    </a:lnTo>
                    <a:lnTo>
                      <a:pt x="40276" y="39923"/>
                    </a:lnTo>
                    <a:lnTo>
                      <a:pt x="40755" y="38114"/>
                    </a:lnTo>
                    <a:lnTo>
                      <a:pt x="41233" y="36284"/>
                    </a:lnTo>
                    <a:lnTo>
                      <a:pt x="41461" y="35411"/>
                    </a:lnTo>
                    <a:lnTo>
                      <a:pt x="41669" y="34538"/>
                    </a:lnTo>
                    <a:lnTo>
                      <a:pt x="41857" y="33664"/>
                    </a:lnTo>
                    <a:lnTo>
                      <a:pt x="42044" y="32791"/>
                    </a:lnTo>
                    <a:lnTo>
                      <a:pt x="42189" y="31897"/>
                    </a:lnTo>
                    <a:lnTo>
                      <a:pt x="42335" y="31024"/>
                    </a:lnTo>
                    <a:lnTo>
                      <a:pt x="42439" y="30130"/>
                    </a:lnTo>
                    <a:lnTo>
                      <a:pt x="42543" y="29256"/>
                    </a:lnTo>
                    <a:lnTo>
                      <a:pt x="42605" y="28362"/>
                    </a:lnTo>
                    <a:lnTo>
                      <a:pt x="42667" y="27468"/>
                    </a:lnTo>
                    <a:lnTo>
                      <a:pt x="42688" y="26574"/>
                    </a:lnTo>
                    <a:lnTo>
                      <a:pt x="42688" y="25701"/>
                    </a:lnTo>
                    <a:lnTo>
                      <a:pt x="42667" y="24786"/>
                    </a:lnTo>
                    <a:lnTo>
                      <a:pt x="42626" y="23892"/>
                    </a:lnTo>
                    <a:lnTo>
                      <a:pt x="42564" y="22998"/>
                    </a:lnTo>
                    <a:lnTo>
                      <a:pt x="42460" y="22104"/>
                    </a:lnTo>
                    <a:lnTo>
                      <a:pt x="42272" y="20710"/>
                    </a:lnTo>
                    <a:lnTo>
                      <a:pt x="42023" y="19317"/>
                    </a:lnTo>
                    <a:lnTo>
                      <a:pt x="41753" y="17945"/>
                    </a:lnTo>
                    <a:lnTo>
                      <a:pt x="41607" y="17259"/>
                    </a:lnTo>
                    <a:lnTo>
                      <a:pt x="41441" y="16573"/>
                    </a:lnTo>
                    <a:lnTo>
                      <a:pt x="41254" y="15907"/>
                    </a:lnTo>
                    <a:lnTo>
                      <a:pt x="41066" y="15242"/>
                    </a:lnTo>
                    <a:lnTo>
                      <a:pt x="40859" y="14556"/>
                    </a:lnTo>
                    <a:lnTo>
                      <a:pt x="40630" y="13890"/>
                    </a:lnTo>
                    <a:lnTo>
                      <a:pt x="40401" y="13246"/>
                    </a:lnTo>
                    <a:lnTo>
                      <a:pt x="40152" y="12580"/>
                    </a:lnTo>
                    <a:lnTo>
                      <a:pt x="39881" y="11936"/>
                    </a:lnTo>
                    <a:lnTo>
                      <a:pt x="39611" y="11291"/>
                    </a:lnTo>
                    <a:lnTo>
                      <a:pt x="39341" y="10709"/>
                    </a:lnTo>
                    <a:lnTo>
                      <a:pt x="39050" y="10169"/>
                    </a:lnTo>
                    <a:lnTo>
                      <a:pt x="38738" y="9628"/>
                    </a:lnTo>
                    <a:lnTo>
                      <a:pt x="38405" y="9108"/>
                    </a:lnTo>
                    <a:lnTo>
                      <a:pt x="38051" y="8609"/>
                    </a:lnTo>
                    <a:lnTo>
                      <a:pt x="37698" y="8131"/>
                    </a:lnTo>
                    <a:lnTo>
                      <a:pt x="37303" y="7653"/>
                    </a:lnTo>
                    <a:lnTo>
                      <a:pt x="36908" y="7195"/>
                    </a:lnTo>
                    <a:lnTo>
                      <a:pt x="36492" y="6759"/>
                    </a:lnTo>
                    <a:lnTo>
                      <a:pt x="36076" y="6322"/>
                    </a:lnTo>
                    <a:lnTo>
                      <a:pt x="35640" y="5885"/>
                    </a:lnTo>
                    <a:lnTo>
                      <a:pt x="35182" y="5469"/>
                    </a:lnTo>
                    <a:lnTo>
                      <a:pt x="34246" y="4658"/>
                    </a:lnTo>
                    <a:lnTo>
                      <a:pt x="33311" y="3889"/>
                    </a:lnTo>
                    <a:lnTo>
                      <a:pt x="32583" y="3348"/>
                    </a:lnTo>
                    <a:lnTo>
                      <a:pt x="31876" y="2849"/>
                    </a:lnTo>
                    <a:lnTo>
                      <a:pt x="31127" y="2392"/>
                    </a:lnTo>
                    <a:lnTo>
                      <a:pt x="30379" y="1976"/>
                    </a:lnTo>
                    <a:lnTo>
                      <a:pt x="29630" y="1602"/>
                    </a:lnTo>
                    <a:lnTo>
                      <a:pt x="28840" y="1290"/>
                    </a:lnTo>
                    <a:lnTo>
                      <a:pt x="28050" y="999"/>
                    </a:lnTo>
                    <a:lnTo>
                      <a:pt x="27260" y="749"/>
                    </a:lnTo>
                    <a:lnTo>
                      <a:pt x="26449" y="541"/>
                    </a:lnTo>
                    <a:lnTo>
                      <a:pt x="25638" y="354"/>
                    </a:lnTo>
                    <a:lnTo>
                      <a:pt x="24806" y="209"/>
                    </a:lnTo>
                    <a:lnTo>
                      <a:pt x="23954" y="105"/>
                    </a:lnTo>
                    <a:lnTo>
                      <a:pt x="23101" y="42"/>
                    </a:lnTo>
                    <a:lnTo>
                      <a:pt x="222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008675" y="4223050"/>
                <a:ext cx="291125" cy="322325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12893" extrusionOk="0">
                    <a:moveTo>
                      <a:pt x="7050" y="1456"/>
                    </a:moveTo>
                    <a:lnTo>
                      <a:pt x="7403" y="1498"/>
                    </a:lnTo>
                    <a:lnTo>
                      <a:pt x="7757" y="1581"/>
                    </a:lnTo>
                    <a:lnTo>
                      <a:pt x="8089" y="1706"/>
                    </a:lnTo>
                    <a:lnTo>
                      <a:pt x="8422" y="1872"/>
                    </a:lnTo>
                    <a:lnTo>
                      <a:pt x="8734" y="2101"/>
                    </a:lnTo>
                    <a:lnTo>
                      <a:pt x="9046" y="2371"/>
                    </a:lnTo>
                    <a:lnTo>
                      <a:pt x="9337" y="2704"/>
                    </a:lnTo>
                    <a:lnTo>
                      <a:pt x="9628" y="3057"/>
                    </a:lnTo>
                    <a:lnTo>
                      <a:pt x="9898" y="3494"/>
                    </a:lnTo>
                    <a:lnTo>
                      <a:pt x="10065" y="3785"/>
                    </a:lnTo>
                    <a:lnTo>
                      <a:pt x="10210" y="4097"/>
                    </a:lnTo>
                    <a:lnTo>
                      <a:pt x="10314" y="4409"/>
                    </a:lnTo>
                    <a:lnTo>
                      <a:pt x="10418" y="4741"/>
                    </a:lnTo>
                    <a:lnTo>
                      <a:pt x="10480" y="5095"/>
                    </a:lnTo>
                    <a:lnTo>
                      <a:pt x="10543" y="5469"/>
                    </a:lnTo>
                    <a:lnTo>
                      <a:pt x="10564" y="5864"/>
                    </a:lnTo>
                    <a:lnTo>
                      <a:pt x="10564" y="6259"/>
                    </a:lnTo>
                    <a:lnTo>
                      <a:pt x="10522" y="6842"/>
                    </a:lnTo>
                    <a:lnTo>
                      <a:pt x="10439" y="7361"/>
                    </a:lnTo>
                    <a:lnTo>
                      <a:pt x="10314" y="7860"/>
                    </a:lnTo>
                    <a:lnTo>
                      <a:pt x="10148" y="8339"/>
                    </a:lnTo>
                    <a:lnTo>
                      <a:pt x="9961" y="8775"/>
                    </a:lnTo>
                    <a:lnTo>
                      <a:pt x="9836" y="8962"/>
                    </a:lnTo>
                    <a:lnTo>
                      <a:pt x="9711" y="9170"/>
                    </a:lnTo>
                    <a:lnTo>
                      <a:pt x="9566" y="9358"/>
                    </a:lnTo>
                    <a:lnTo>
                      <a:pt x="9420" y="9545"/>
                    </a:lnTo>
                    <a:lnTo>
                      <a:pt x="9275" y="9711"/>
                    </a:lnTo>
                    <a:lnTo>
                      <a:pt x="9108" y="9857"/>
                    </a:lnTo>
                    <a:lnTo>
                      <a:pt x="8942" y="10023"/>
                    </a:lnTo>
                    <a:lnTo>
                      <a:pt x="8755" y="10168"/>
                    </a:lnTo>
                    <a:lnTo>
                      <a:pt x="8568" y="10293"/>
                    </a:lnTo>
                    <a:lnTo>
                      <a:pt x="8360" y="10418"/>
                    </a:lnTo>
                    <a:lnTo>
                      <a:pt x="7944" y="10647"/>
                    </a:lnTo>
                    <a:lnTo>
                      <a:pt x="7486" y="10834"/>
                    </a:lnTo>
                    <a:lnTo>
                      <a:pt x="7008" y="10979"/>
                    </a:lnTo>
                    <a:lnTo>
                      <a:pt x="6488" y="11083"/>
                    </a:lnTo>
                    <a:lnTo>
                      <a:pt x="5927" y="11146"/>
                    </a:lnTo>
                    <a:lnTo>
                      <a:pt x="5345" y="11166"/>
                    </a:lnTo>
                    <a:lnTo>
                      <a:pt x="4970" y="11146"/>
                    </a:lnTo>
                    <a:lnTo>
                      <a:pt x="4596" y="11083"/>
                    </a:lnTo>
                    <a:lnTo>
                      <a:pt x="4263" y="11000"/>
                    </a:lnTo>
                    <a:lnTo>
                      <a:pt x="3931" y="10875"/>
                    </a:lnTo>
                    <a:lnTo>
                      <a:pt x="3640" y="10730"/>
                    </a:lnTo>
                    <a:lnTo>
                      <a:pt x="3369" y="10543"/>
                    </a:lnTo>
                    <a:lnTo>
                      <a:pt x="3120" y="10335"/>
                    </a:lnTo>
                    <a:lnTo>
                      <a:pt x="2912" y="10085"/>
                    </a:lnTo>
                    <a:lnTo>
                      <a:pt x="2704" y="9815"/>
                    </a:lnTo>
                    <a:lnTo>
                      <a:pt x="2558" y="9503"/>
                    </a:lnTo>
                    <a:lnTo>
                      <a:pt x="2413" y="9191"/>
                    </a:lnTo>
                    <a:lnTo>
                      <a:pt x="2309" y="8838"/>
                    </a:lnTo>
                    <a:lnTo>
                      <a:pt x="2226" y="8463"/>
                    </a:lnTo>
                    <a:lnTo>
                      <a:pt x="2184" y="8068"/>
                    </a:lnTo>
                    <a:lnTo>
                      <a:pt x="2163" y="7652"/>
                    </a:lnTo>
                    <a:lnTo>
                      <a:pt x="2184" y="7216"/>
                    </a:lnTo>
                    <a:lnTo>
                      <a:pt x="2226" y="6862"/>
                    </a:lnTo>
                    <a:lnTo>
                      <a:pt x="2267" y="6530"/>
                    </a:lnTo>
                    <a:lnTo>
                      <a:pt x="2330" y="6197"/>
                    </a:lnTo>
                    <a:lnTo>
                      <a:pt x="2413" y="5885"/>
                    </a:lnTo>
                    <a:lnTo>
                      <a:pt x="2496" y="5573"/>
                    </a:lnTo>
                    <a:lnTo>
                      <a:pt x="2600" y="5261"/>
                    </a:lnTo>
                    <a:lnTo>
                      <a:pt x="2725" y="4949"/>
                    </a:lnTo>
                    <a:lnTo>
                      <a:pt x="2870" y="4658"/>
                    </a:lnTo>
                    <a:lnTo>
                      <a:pt x="3016" y="4367"/>
                    </a:lnTo>
                    <a:lnTo>
                      <a:pt x="3182" y="4076"/>
                    </a:lnTo>
                    <a:lnTo>
                      <a:pt x="3349" y="3806"/>
                    </a:lnTo>
                    <a:lnTo>
                      <a:pt x="3557" y="3536"/>
                    </a:lnTo>
                    <a:lnTo>
                      <a:pt x="3764" y="3286"/>
                    </a:lnTo>
                    <a:lnTo>
                      <a:pt x="3972" y="3036"/>
                    </a:lnTo>
                    <a:lnTo>
                      <a:pt x="4222" y="2808"/>
                    </a:lnTo>
                    <a:lnTo>
                      <a:pt x="4471" y="2579"/>
                    </a:lnTo>
                    <a:lnTo>
                      <a:pt x="4846" y="2267"/>
                    </a:lnTo>
                    <a:lnTo>
                      <a:pt x="5220" y="2018"/>
                    </a:lnTo>
                    <a:lnTo>
                      <a:pt x="5594" y="1810"/>
                    </a:lnTo>
                    <a:lnTo>
                      <a:pt x="5968" y="1643"/>
                    </a:lnTo>
                    <a:lnTo>
                      <a:pt x="6343" y="1539"/>
                    </a:lnTo>
                    <a:lnTo>
                      <a:pt x="6696" y="1477"/>
                    </a:lnTo>
                    <a:lnTo>
                      <a:pt x="7050" y="1456"/>
                    </a:lnTo>
                    <a:close/>
                    <a:moveTo>
                      <a:pt x="5407" y="1"/>
                    </a:moveTo>
                    <a:lnTo>
                      <a:pt x="5137" y="22"/>
                    </a:lnTo>
                    <a:lnTo>
                      <a:pt x="4846" y="63"/>
                    </a:lnTo>
                    <a:lnTo>
                      <a:pt x="4575" y="105"/>
                    </a:lnTo>
                    <a:lnTo>
                      <a:pt x="4305" y="167"/>
                    </a:lnTo>
                    <a:lnTo>
                      <a:pt x="4056" y="250"/>
                    </a:lnTo>
                    <a:lnTo>
                      <a:pt x="3806" y="333"/>
                    </a:lnTo>
                    <a:lnTo>
                      <a:pt x="3577" y="437"/>
                    </a:lnTo>
                    <a:lnTo>
                      <a:pt x="3349" y="562"/>
                    </a:lnTo>
                    <a:lnTo>
                      <a:pt x="3141" y="687"/>
                    </a:lnTo>
                    <a:lnTo>
                      <a:pt x="2746" y="978"/>
                    </a:lnTo>
                    <a:lnTo>
                      <a:pt x="2392" y="1269"/>
                    </a:lnTo>
                    <a:lnTo>
                      <a:pt x="2039" y="1581"/>
                    </a:lnTo>
                    <a:lnTo>
                      <a:pt x="1748" y="1914"/>
                    </a:lnTo>
                    <a:lnTo>
                      <a:pt x="1456" y="2246"/>
                    </a:lnTo>
                    <a:lnTo>
                      <a:pt x="1207" y="2621"/>
                    </a:lnTo>
                    <a:lnTo>
                      <a:pt x="978" y="2974"/>
                    </a:lnTo>
                    <a:lnTo>
                      <a:pt x="770" y="3369"/>
                    </a:lnTo>
                    <a:lnTo>
                      <a:pt x="604" y="3764"/>
                    </a:lnTo>
                    <a:lnTo>
                      <a:pt x="438" y="4159"/>
                    </a:lnTo>
                    <a:lnTo>
                      <a:pt x="313" y="4575"/>
                    </a:lnTo>
                    <a:lnTo>
                      <a:pt x="209" y="5012"/>
                    </a:lnTo>
                    <a:lnTo>
                      <a:pt x="126" y="5469"/>
                    </a:lnTo>
                    <a:lnTo>
                      <a:pt x="63" y="5906"/>
                    </a:lnTo>
                    <a:lnTo>
                      <a:pt x="22" y="6384"/>
                    </a:lnTo>
                    <a:lnTo>
                      <a:pt x="1" y="6862"/>
                    </a:lnTo>
                    <a:lnTo>
                      <a:pt x="1" y="7195"/>
                    </a:lnTo>
                    <a:lnTo>
                      <a:pt x="22" y="7528"/>
                    </a:lnTo>
                    <a:lnTo>
                      <a:pt x="63" y="7840"/>
                    </a:lnTo>
                    <a:lnTo>
                      <a:pt x="105" y="8172"/>
                    </a:lnTo>
                    <a:lnTo>
                      <a:pt x="167" y="8505"/>
                    </a:lnTo>
                    <a:lnTo>
                      <a:pt x="230" y="8817"/>
                    </a:lnTo>
                    <a:lnTo>
                      <a:pt x="417" y="9461"/>
                    </a:lnTo>
                    <a:lnTo>
                      <a:pt x="542" y="9857"/>
                    </a:lnTo>
                    <a:lnTo>
                      <a:pt x="708" y="10231"/>
                    </a:lnTo>
                    <a:lnTo>
                      <a:pt x="895" y="10584"/>
                    </a:lnTo>
                    <a:lnTo>
                      <a:pt x="1082" y="10917"/>
                    </a:lnTo>
                    <a:lnTo>
                      <a:pt x="1311" y="11229"/>
                    </a:lnTo>
                    <a:lnTo>
                      <a:pt x="1540" y="11499"/>
                    </a:lnTo>
                    <a:lnTo>
                      <a:pt x="1789" y="11769"/>
                    </a:lnTo>
                    <a:lnTo>
                      <a:pt x="2059" y="11998"/>
                    </a:lnTo>
                    <a:lnTo>
                      <a:pt x="2330" y="12206"/>
                    </a:lnTo>
                    <a:lnTo>
                      <a:pt x="2642" y="12372"/>
                    </a:lnTo>
                    <a:lnTo>
                      <a:pt x="2954" y="12539"/>
                    </a:lnTo>
                    <a:lnTo>
                      <a:pt x="3265" y="12664"/>
                    </a:lnTo>
                    <a:lnTo>
                      <a:pt x="3619" y="12768"/>
                    </a:lnTo>
                    <a:lnTo>
                      <a:pt x="3972" y="12830"/>
                    </a:lnTo>
                    <a:lnTo>
                      <a:pt x="4326" y="12892"/>
                    </a:lnTo>
                    <a:lnTo>
                      <a:pt x="5158" y="12892"/>
                    </a:lnTo>
                    <a:lnTo>
                      <a:pt x="5594" y="12851"/>
                    </a:lnTo>
                    <a:lnTo>
                      <a:pt x="6010" y="12788"/>
                    </a:lnTo>
                    <a:lnTo>
                      <a:pt x="6426" y="12684"/>
                    </a:lnTo>
                    <a:lnTo>
                      <a:pt x="6842" y="12560"/>
                    </a:lnTo>
                    <a:lnTo>
                      <a:pt x="7237" y="12435"/>
                    </a:lnTo>
                    <a:lnTo>
                      <a:pt x="7611" y="12268"/>
                    </a:lnTo>
                    <a:lnTo>
                      <a:pt x="7985" y="12081"/>
                    </a:lnTo>
                    <a:lnTo>
                      <a:pt x="8339" y="11853"/>
                    </a:lnTo>
                    <a:lnTo>
                      <a:pt x="8672" y="11624"/>
                    </a:lnTo>
                    <a:lnTo>
                      <a:pt x="9004" y="11395"/>
                    </a:lnTo>
                    <a:lnTo>
                      <a:pt x="9316" y="11125"/>
                    </a:lnTo>
                    <a:lnTo>
                      <a:pt x="9607" y="10834"/>
                    </a:lnTo>
                    <a:lnTo>
                      <a:pt x="9878" y="10543"/>
                    </a:lnTo>
                    <a:lnTo>
                      <a:pt x="10148" y="10231"/>
                    </a:lnTo>
                    <a:lnTo>
                      <a:pt x="10377" y="9898"/>
                    </a:lnTo>
                    <a:lnTo>
                      <a:pt x="10605" y="9545"/>
                    </a:lnTo>
                    <a:lnTo>
                      <a:pt x="10813" y="9191"/>
                    </a:lnTo>
                    <a:lnTo>
                      <a:pt x="11000" y="8838"/>
                    </a:lnTo>
                    <a:lnTo>
                      <a:pt x="11146" y="8463"/>
                    </a:lnTo>
                    <a:lnTo>
                      <a:pt x="11291" y="8068"/>
                    </a:lnTo>
                    <a:lnTo>
                      <a:pt x="11416" y="7673"/>
                    </a:lnTo>
                    <a:lnTo>
                      <a:pt x="11499" y="7278"/>
                    </a:lnTo>
                    <a:lnTo>
                      <a:pt x="11583" y="6862"/>
                    </a:lnTo>
                    <a:lnTo>
                      <a:pt x="11624" y="6447"/>
                    </a:lnTo>
                    <a:lnTo>
                      <a:pt x="11645" y="6031"/>
                    </a:lnTo>
                    <a:lnTo>
                      <a:pt x="11624" y="5615"/>
                    </a:lnTo>
                    <a:lnTo>
                      <a:pt x="11603" y="5199"/>
                    </a:lnTo>
                    <a:lnTo>
                      <a:pt x="11541" y="4783"/>
                    </a:lnTo>
                    <a:lnTo>
                      <a:pt x="11458" y="4346"/>
                    </a:lnTo>
                    <a:lnTo>
                      <a:pt x="11333" y="3931"/>
                    </a:lnTo>
                    <a:lnTo>
                      <a:pt x="11187" y="3515"/>
                    </a:lnTo>
                    <a:lnTo>
                      <a:pt x="11063" y="3182"/>
                    </a:lnTo>
                    <a:lnTo>
                      <a:pt x="10917" y="2891"/>
                    </a:lnTo>
                    <a:lnTo>
                      <a:pt x="10751" y="2600"/>
                    </a:lnTo>
                    <a:lnTo>
                      <a:pt x="10564" y="2330"/>
                    </a:lnTo>
                    <a:lnTo>
                      <a:pt x="10356" y="2059"/>
                    </a:lnTo>
                    <a:lnTo>
                      <a:pt x="10148" y="1831"/>
                    </a:lnTo>
                    <a:lnTo>
                      <a:pt x="9919" y="1602"/>
                    </a:lnTo>
                    <a:lnTo>
                      <a:pt x="9690" y="1394"/>
                    </a:lnTo>
                    <a:lnTo>
                      <a:pt x="9441" y="1186"/>
                    </a:lnTo>
                    <a:lnTo>
                      <a:pt x="9171" y="1020"/>
                    </a:lnTo>
                    <a:lnTo>
                      <a:pt x="8900" y="853"/>
                    </a:lnTo>
                    <a:lnTo>
                      <a:pt x="8630" y="687"/>
                    </a:lnTo>
                    <a:lnTo>
                      <a:pt x="8360" y="562"/>
                    </a:lnTo>
                    <a:lnTo>
                      <a:pt x="8069" y="437"/>
                    </a:lnTo>
                    <a:lnTo>
                      <a:pt x="7777" y="333"/>
                    </a:lnTo>
                    <a:lnTo>
                      <a:pt x="7486" y="250"/>
                    </a:lnTo>
                    <a:lnTo>
                      <a:pt x="7195" y="167"/>
                    </a:lnTo>
                    <a:lnTo>
                      <a:pt x="6883" y="105"/>
                    </a:lnTo>
                    <a:lnTo>
                      <a:pt x="6592" y="42"/>
                    </a:lnTo>
                    <a:lnTo>
                      <a:pt x="6301" y="22"/>
                    </a:lnTo>
                    <a:lnTo>
                      <a:pt x="59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2723825" y="4132600"/>
                <a:ext cx="143500" cy="382100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15284" extrusionOk="0">
                    <a:moveTo>
                      <a:pt x="5677" y="1"/>
                    </a:moveTo>
                    <a:lnTo>
                      <a:pt x="5573" y="42"/>
                    </a:lnTo>
                    <a:lnTo>
                      <a:pt x="5469" y="63"/>
                    </a:lnTo>
                    <a:lnTo>
                      <a:pt x="5261" y="167"/>
                    </a:lnTo>
                    <a:lnTo>
                      <a:pt x="5095" y="313"/>
                    </a:lnTo>
                    <a:lnTo>
                      <a:pt x="4908" y="437"/>
                    </a:lnTo>
                    <a:lnTo>
                      <a:pt x="4700" y="625"/>
                    </a:lnTo>
                    <a:lnTo>
                      <a:pt x="4492" y="812"/>
                    </a:lnTo>
                    <a:lnTo>
                      <a:pt x="4097" y="1228"/>
                    </a:lnTo>
                    <a:lnTo>
                      <a:pt x="3722" y="1664"/>
                    </a:lnTo>
                    <a:lnTo>
                      <a:pt x="3390" y="2142"/>
                    </a:lnTo>
                    <a:lnTo>
                      <a:pt x="2995" y="2704"/>
                    </a:lnTo>
                    <a:lnTo>
                      <a:pt x="2641" y="3307"/>
                    </a:lnTo>
                    <a:lnTo>
                      <a:pt x="2308" y="3889"/>
                    </a:lnTo>
                    <a:lnTo>
                      <a:pt x="1997" y="4513"/>
                    </a:lnTo>
                    <a:lnTo>
                      <a:pt x="1685" y="5137"/>
                    </a:lnTo>
                    <a:lnTo>
                      <a:pt x="1394" y="5760"/>
                    </a:lnTo>
                    <a:lnTo>
                      <a:pt x="853" y="7029"/>
                    </a:lnTo>
                    <a:lnTo>
                      <a:pt x="687" y="7486"/>
                    </a:lnTo>
                    <a:lnTo>
                      <a:pt x="520" y="7944"/>
                    </a:lnTo>
                    <a:lnTo>
                      <a:pt x="375" y="8401"/>
                    </a:lnTo>
                    <a:lnTo>
                      <a:pt x="271" y="8859"/>
                    </a:lnTo>
                    <a:lnTo>
                      <a:pt x="167" y="9316"/>
                    </a:lnTo>
                    <a:lnTo>
                      <a:pt x="104" y="9773"/>
                    </a:lnTo>
                    <a:lnTo>
                      <a:pt x="42" y="10231"/>
                    </a:lnTo>
                    <a:lnTo>
                      <a:pt x="21" y="10709"/>
                    </a:lnTo>
                    <a:lnTo>
                      <a:pt x="0" y="11167"/>
                    </a:lnTo>
                    <a:lnTo>
                      <a:pt x="0" y="11624"/>
                    </a:lnTo>
                    <a:lnTo>
                      <a:pt x="21" y="12102"/>
                    </a:lnTo>
                    <a:lnTo>
                      <a:pt x="63" y="12580"/>
                    </a:lnTo>
                    <a:lnTo>
                      <a:pt x="104" y="13038"/>
                    </a:lnTo>
                    <a:lnTo>
                      <a:pt x="188" y="13516"/>
                    </a:lnTo>
                    <a:lnTo>
                      <a:pt x="271" y="13994"/>
                    </a:lnTo>
                    <a:lnTo>
                      <a:pt x="354" y="14452"/>
                    </a:lnTo>
                    <a:lnTo>
                      <a:pt x="416" y="14660"/>
                    </a:lnTo>
                    <a:lnTo>
                      <a:pt x="520" y="14847"/>
                    </a:lnTo>
                    <a:lnTo>
                      <a:pt x="624" y="14992"/>
                    </a:lnTo>
                    <a:lnTo>
                      <a:pt x="728" y="15117"/>
                    </a:lnTo>
                    <a:lnTo>
                      <a:pt x="874" y="15200"/>
                    </a:lnTo>
                    <a:lnTo>
                      <a:pt x="1019" y="15263"/>
                    </a:lnTo>
                    <a:lnTo>
                      <a:pt x="1186" y="15284"/>
                    </a:lnTo>
                    <a:lnTo>
                      <a:pt x="1352" y="15284"/>
                    </a:lnTo>
                    <a:lnTo>
                      <a:pt x="1518" y="15242"/>
                    </a:lnTo>
                    <a:lnTo>
                      <a:pt x="1643" y="15159"/>
                    </a:lnTo>
                    <a:lnTo>
                      <a:pt x="1768" y="15076"/>
                    </a:lnTo>
                    <a:lnTo>
                      <a:pt x="1872" y="14951"/>
                    </a:lnTo>
                    <a:lnTo>
                      <a:pt x="1934" y="14805"/>
                    </a:lnTo>
                    <a:lnTo>
                      <a:pt x="1997" y="14618"/>
                    </a:lnTo>
                    <a:lnTo>
                      <a:pt x="2017" y="14431"/>
                    </a:lnTo>
                    <a:lnTo>
                      <a:pt x="1997" y="14202"/>
                    </a:lnTo>
                    <a:lnTo>
                      <a:pt x="1976" y="13703"/>
                    </a:lnTo>
                    <a:lnTo>
                      <a:pt x="1955" y="13225"/>
                    </a:lnTo>
                    <a:lnTo>
                      <a:pt x="1955" y="12747"/>
                    </a:lnTo>
                    <a:lnTo>
                      <a:pt x="1955" y="12248"/>
                    </a:lnTo>
                    <a:lnTo>
                      <a:pt x="1997" y="11770"/>
                    </a:lnTo>
                    <a:lnTo>
                      <a:pt x="2038" y="11291"/>
                    </a:lnTo>
                    <a:lnTo>
                      <a:pt x="2080" y="10813"/>
                    </a:lnTo>
                    <a:lnTo>
                      <a:pt x="2163" y="10335"/>
                    </a:lnTo>
                    <a:lnTo>
                      <a:pt x="2246" y="9877"/>
                    </a:lnTo>
                    <a:lnTo>
                      <a:pt x="2350" y="9399"/>
                    </a:lnTo>
                    <a:lnTo>
                      <a:pt x="2454" y="8942"/>
                    </a:lnTo>
                    <a:lnTo>
                      <a:pt x="2579" y="8463"/>
                    </a:lnTo>
                    <a:lnTo>
                      <a:pt x="2724" y="8006"/>
                    </a:lnTo>
                    <a:lnTo>
                      <a:pt x="2891" y="7549"/>
                    </a:lnTo>
                    <a:lnTo>
                      <a:pt x="3057" y="7091"/>
                    </a:lnTo>
                    <a:lnTo>
                      <a:pt x="3223" y="6634"/>
                    </a:lnTo>
                    <a:lnTo>
                      <a:pt x="4409" y="3723"/>
                    </a:lnTo>
                    <a:lnTo>
                      <a:pt x="5573" y="812"/>
                    </a:lnTo>
                    <a:lnTo>
                      <a:pt x="5656" y="625"/>
                    </a:lnTo>
                    <a:lnTo>
                      <a:pt x="5719" y="458"/>
                    </a:lnTo>
                    <a:lnTo>
                      <a:pt x="5739" y="354"/>
                    </a:lnTo>
                    <a:lnTo>
                      <a:pt x="5739" y="250"/>
                    </a:lnTo>
                    <a:lnTo>
                      <a:pt x="5719" y="126"/>
                    </a:lnTo>
                    <a:lnTo>
                      <a:pt x="567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2798675" y="5082850"/>
                <a:ext cx="30100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2309" extrusionOk="0">
                    <a:moveTo>
                      <a:pt x="749" y="0"/>
                    </a:moveTo>
                    <a:lnTo>
                      <a:pt x="583" y="21"/>
                    </a:lnTo>
                    <a:lnTo>
                      <a:pt x="437" y="62"/>
                    </a:lnTo>
                    <a:lnTo>
                      <a:pt x="313" y="125"/>
                    </a:lnTo>
                    <a:lnTo>
                      <a:pt x="209" y="229"/>
                    </a:lnTo>
                    <a:lnTo>
                      <a:pt x="105" y="374"/>
                    </a:lnTo>
                    <a:lnTo>
                      <a:pt x="42" y="541"/>
                    </a:lnTo>
                    <a:lnTo>
                      <a:pt x="1" y="728"/>
                    </a:lnTo>
                    <a:lnTo>
                      <a:pt x="1" y="915"/>
                    </a:lnTo>
                    <a:lnTo>
                      <a:pt x="21" y="1060"/>
                    </a:lnTo>
                    <a:lnTo>
                      <a:pt x="84" y="1206"/>
                    </a:lnTo>
                    <a:lnTo>
                      <a:pt x="188" y="1331"/>
                    </a:lnTo>
                    <a:lnTo>
                      <a:pt x="313" y="1435"/>
                    </a:lnTo>
                    <a:lnTo>
                      <a:pt x="458" y="1539"/>
                    </a:lnTo>
                    <a:lnTo>
                      <a:pt x="604" y="1622"/>
                    </a:lnTo>
                    <a:lnTo>
                      <a:pt x="1061" y="1809"/>
                    </a:lnTo>
                    <a:lnTo>
                      <a:pt x="1519" y="1955"/>
                    </a:lnTo>
                    <a:lnTo>
                      <a:pt x="1997" y="2059"/>
                    </a:lnTo>
                    <a:lnTo>
                      <a:pt x="2475" y="2142"/>
                    </a:lnTo>
                    <a:lnTo>
                      <a:pt x="3203" y="2225"/>
                    </a:lnTo>
                    <a:lnTo>
                      <a:pt x="3951" y="2266"/>
                    </a:lnTo>
                    <a:lnTo>
                      <a:pt x="4700" y="2308"/>
                    </a:lnTo>
                    <a:lnTo>
                      <a:pt x="6176" y="2308"/>
                    </a:lnTo>
                    <a:lnTo>
                      <a:pt x="6904" y="2266"/>
                    </a:lnTo>
                    <a:lnTo>
                      <a:pt x="8401" y="2204"/>
                    </a:lnTo>
                    <a:lnTo>
                      <a:pt x="9025" y="2142"/>
                    </a:lnTo>
                    <a:lnTo>
                      <a:pt x="9337" y="2100"/>
                    </a:lnTo>
                    <a:lnTo>
                      <a:pt x="9649" y="2038"/>
                    </a:lnTo>
                    <a:lnTo>
                      <a:pt x="9940" y="1955"/>
                    </a:lnTo>
                    <a:lnTo>
                      <a:pt x="10251" y="1871"/>
                    </a:lnTo>
                    <a:lnTo>
                      <a:pt x="10543" y="1788"/>
                    </a:lnTo>
                    <a:lnTo>
                      <a:pt x="10854" y="1663"/>
                    </a:lnTo>
                    <a:lnTo>
                      <a:pt x="11187" y="1518"/>
                    </a:lnTo>
                    <a:lnTo>
                      <a:pt x="11499" y="1331"/>
                    </a:lnTo>
                    <a:lnTo>
                      <a:pt x="11645" y="1248"/>
                    </a:lnTo>
                    <a:lnTo>
                      <a:pt x="11790" y="1123"/>
                    </a:lnTo>
                    <a:lnTo>
                      <a:pt x="11915" y="998"/>
                    </a:lnTo>
                    <a:lnTo>
                      <a:pt x="12040" y="853"/>
                    </a:lnTo>
                    <a:lnTo>
                      <a:pt x="11977" y="790"/>
                    </a:lnTo>
                    <a:lnTo>
                      <a:pt x="11936" y="749"/>
                    </a:lnTo>
                    <a:lnTo>
                      <a:pt x="11832" y="686"/>
                    </a:lnTo>
                    <a:lnTo>
                      <a:pt x="11624" y="686"/>
                    </a:lnTo>
                    <a:lnTo>
                      <a:pt x="10293" y="645"/>
                    </a:lnTo>
                    <a:lnTo>
                      <a:pt x="8983" y="603"/>
                    </a:lnTo>
                    <a:lnTo>
                      <a:pt x="7652" y="582"/>
                    </a:lnTo>
                    <a:lnTo>
                      <a:pt x="6342" y="520"/>
                    </a:lnTo>
                    <a:lnTo>
                      <a:pt x="5012" y="457"/>
                    </a:lnTo>
                    <a:lnTo>
                      <a:pt x="3702" y="354"/>
                    </a:lnTo>
                    <a:lnTo>
                      <a:pt x="3057" y="291"/>
                    </a:lnTo>
                    <a:lnTo>
                      <a:pt x="2392" y="208"/>
                    </a:lnTo>
                    <a:lnTo>
                      <a:pt x="1726" y="125"/>
                    </a:lnTo>
                    <a:lnTo>
                      <a:pt x="1082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356450" y="4326500"/>
                <a:ext cx="49400" cy="11335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4534" extrusionOk="0">
                    <a:moveTo>
                      <a:pt x="936" y="1"/>
                    </a:moveTo>
                    <a:lnTo>
                      <a:pt x="770" y="21"/>
                    </a:lnTo>
                    <a:lnTo>
                      <a:pt x="624" y="63"/>
                    </a:lnTo>
                    <a:lnTo>
                      <a:pt x="499" y="125"/>
                    </a:lnTo>
                    <a:lnTo>
                      <a:pt x="375" y="208"/>
                    </a:lnTo>
                    <a:lnTo>
                      <a:pt x="291" y="312"/>
                    </a:lnTo>
                    <a:lnTo>
                      <a:pt x="208" y="416"/>
                    </a:lnTo>
                    <a:lnTo>
                      <a:pt x="146" y="562"/>
                    </a:lnTo>
                    <a:lnTo>
                      <a:pt x="125" y="707"/>
                    </a:lnTo>
                    <a:lnTo>
                      <a:pt x="63" y="1186"/>
                    </a:lnTo>
                    <a:lnTo>
                      <a:pt x="21" y="1643"/>
                    </a:lnTo>
                    <a:lnTo>
                      <a:pt x="0" y="2121"/>
                    </a:lnTo>
                    <a:lnTo>
                      <a:pt x="0" y="2600"/>
                    </a:lnTo>
                    <a:lnTo>
                      <a:pt x="21" y="3078"/>
                    </a:lnTo>
                    <a:lnTo>
                      <a:pt x="63" y="3556"/>
                    </a:lnTo>
                    <a:lnTo>
                      <a:pt x="125" y="4034"/>
                    </a:lnTo>
                    <a:lnTo>
                      <a:pt x="229" y="4533"/>
                    </a:lnTo>
                    <a:lnTo>
                      <a:pt x="395" y="4471"/>
                    </a:lnTo>
                    <a:lnTo>
                      <a:pt x="541" y="4409"/>
                    </a:lnTo>
                    <a:lnTo>
                      <a:pt x="686" y="4325"/>
                    </a:lnTo>
                    <a:lnTo>
                      <a:pt x="790" y="4242"/>
                    </a:lnTo>
                    <a:lnTo>
                      <a:pt x="894" y="4138"/>
                    </a:lnTo>
                    <a:lnTo>
                      <a:pt x="978" y="4034"/>
                    </a:lnTo>
                    <a:lnTo>
                      <a:pt x="1123" y="3806"/>
                    </a:lnTo>
                    <a:lnTo>
                      <a:pt x="1310" y="3514"/>
                    </a:lnTo>
                    <a:lnTo>
                      <a:pt x="1456" y="3203"/>
                    </a:lnTo>
                    <a:lnTo>
                      <a:pt x="1581" y="2870"/>
                    </a:lnTo>
                    <a:lnTo>
                      <a:pt x="1685" y="2558"/>
                    </a:lnTo>
                    <a:lnTo>
                      <a:pt x="1788" y="2225"/>
                    </a:lnTo>
                    <a:lnTo>
                      <a:pt x="1851" y="1893"/>
                    </a:lnTo>
                    <a:lnTo>
                      <a:pt x="1955" y="1206"/>
                    </a:lnTo>
                    <a:lnTo>
                      <a:pt x="1976" y="1061"/>
                    </a:lnTo>
                    <a:lnTo>
                      <a:pt x="1955" y="915"/>
                    </a:lnTo>
                    <a:lnTo>
                      <a:pt x="1934" y="770"/>
                    </a:lnTo>
                    <a:lnTo>
                      <a:pt x="1872" y="645"/>
                    </a:lnTo>
                    <a:lnTo>
                      <a:pt x="1809" y="479"/>
                    </a:lnTo>
                    <a:lnTo>
                      <a:pt x="1726" y="354"/>
                    </a:lnTo>
                    <a:lnTo>
                      <a:pt x="1622" y="229"/>
                    </a:lnTo>
                    <a:lnTo>
                      <a:pt x="1518" y="146"/>
                    </a:lnTo>
                    <a:lnTo>
                      <a:pt x="1393" y="84"/>
                    </a:lnTo>
                    <a:lnTo>
                      <a:pt x="1269" y="21"/>
                    </a:lnTo>
                    <a:lnTo>
                      <a:pt x="110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2907325" y="4036450"/>
                <a:ext cx="86825" cy="69150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2766" extrusionOk="0">
                    <a:moveTo>
                      <a:pt x="2620" y="0"/>
                    </a:moveTo>
                    <a:lnTo>
                      <a:pt x="2412" y="42"/>
                    </a:lnTo>
                    <a:lnTo>
                      <a:pt x="2184" y="83"/>
                    </a:lnTo>
                    <a:lnTo>
                      <a:pt x="1955" y="146"/>
                    </a:lnTo>
                    <a:lnTo>
                      <a:pt x="1747" y="208"/>
                    </a:lnTo>
                    <a:lnTo>
                      <a:pt x="1518" y="312"/>
                    </a:lnTo>
                    <a:lnTo>
                      <a:pt x="1289" y="416"/>
                    </a:lnTo>
                    <a:lnTo>
                      <a:pt x="1082" y="520"/>
                    </a:lnTo>
                    <a:lnTo>
                      <a:pt x="894" y="645"/>
                    </a:lnTo>
                    <a:lnTo>
                      <a:pt x="707" y="790"/>
                    </a:lnTo>
                    <a:lnTo>
                      <a:pt x="541" y="936"/>
                    </a:lnTo>
                    <a:lnTo>
                      <a:pt x="375" y="1102"/>
                    </a:lnTo>
                    <a:lnTo>
                      <a:pt x="250" y="1268"/>
                    </a:lnTo>
                    <a:lnTo>
                      <a:pt x="146" y="1414"/>
                    </a:lnTo>
                    <a:lnTo>
                      <a:pt x="84" y="1560"/>
                    </a:lnTo>
                    <a:lnTo>
                      <a:pt x="21" y="1705"/>
                    </a:lnTo>
                    <a:lnTo>
                      <a:pt x="0" y="1871"/>
                    </a:lnTo>
                    <a:lnTo>
                      <a:pt x="0" y="2017"/>
                    </a:lnTo>
                    <a:lnTo>
                      <a:pt x="42" y="2163"/>
                    </a:lnTo>
                    <a:lnTo>
                      <a:pt x="104" y="2308"/>
                    </a:lnTo>
                    <a:lnTo>
                      <a:pt x="208" y="2454"/>
                    </a:lnTo>
                    <a:lnTo>
                      <a:pt x="354" y="2578"/>
                    </a:lnTo>
                    <a:lnTo>
                      <a:pt x="479" y="2682"/>
                    </a:lnTo>
                    <a:lnTo>
                      <a:pt x="624" y="2724"/>
                    </a:lnTo>
                    <a:lnTo>
                      <a:pt x="770" y="2766"/>
                    </a:lnTo>
                    <a:lnTo>
                      <a:pt x="936" y="2766"/>
                    </a:lnTo>
                    <a:lnTo>
                      <a:pt x="1082" y="2745"/>
                    </a:lnTo>
                    <a:lnTo>
                      <a:pt x="1248" y="2682"/>
                    </a:lnTo>
                    <a:lnTo>
                      <a:pt x="1393" y="2620"/>
                    </a:lnTo>
                    <a:lnTo>
                      <a:pt x="1705" y="2454"/>
                    </a:lnTo>
                    <a:lnTo>
                      <a:pt x="1996" y="2246"/>
                    </a:lnTo>
                    <a:lnTo>
                      <a:pt x="2267" y="2038"/>
                    </a:lnTo>
                    <a:lnTo>
                      <a:pt x="2516" y="1809"/>
                    </a:lnTo>
                    <a:lnTo>
                      <a:pt x="2745" y="1560"/>
                    </a:lnTo>
                    <a:lnTo>
                      <a:pt x="2953" y="1289"/>
                    </a:lnTo>
                    <a:lnTo>
                      <a:pt x="3161" y="998"/>
                    </a:lnTo>
                    <a:lnTo>
                      <a:pt x="3327" y="707"/>
                    </a:lnTo>
                    <a:lnTo>
                      <a:pt x="3410" y="562"/>
                    </a:lnTo>
                    <a:lnTo>
                      <a:pt x="3452" y="416"/>
                    </a:lnTo>
                    <a:lnTo>
                      <a:pt x="3473" y="333"/>
                    </a:lnTo>
                    <a:lnTo>
                      <a:pt x="3452" y="250"/>
                    </a:lnTo>
                    <a:lnTo>
                      <a:pt x="3452" y="166"/>
                    </a:lnTo>
                    <a:lnTo>
                      <a:pt x="3410" y="104"/>
                    </a:lnTo>
                    <a:lnTo>
                      <a:pt x="3223" y="42"/>
                    </a:lnTo>
                    <a:lnTo>
                      <a:pt x="3036" y="21"/>
                    </a:lnTo>
                    <a:lnTo>
                      <a:pt x="284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94" name="Google Shape;94;p2"/>
            <p:cNvGrpSpPr/>
            <p:nvPr/>
          </p:nvGrpSpPr>
          <p:grpSpPr>
            <a:xfrm>
              <a:off x="4419414" y="4672405"/>
              <a:ext cx="320817" cy="317426"/>
              <a:chOff x="6897450" y="3655938"/>
              <a:chExt cx="854600" cy="842650"/>
            </a:xfrm>
          </p:grpSpPr>
          <p:sp>
            <p:nvSpPr>
              <p:cNvPr id="95" name="Google Shape;95;p2"/>
              <p:cNvSpPr/>
              <p:nvPr/>
            </p:nvSpPr>
            <p:spPr>
              <a:xfrm>
                <a:off x="6922925" y="3683488"/>
                <a:ext cx="799000" cy="766750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0" extrusionOk="0">
                    <a:moveTo>
                      <a:pt x="22977" y="1476"/>
                    </a:moveTo>
                    <a:lnTo>
                      <a:pt x="23060" y="1497"/>
                    </a:lnTo>
                    <a:lnTo>
                      <a:pt x="23143" y="1539"/>
                    </a:lnTo>
                    <a:lnTo>
                      <a:pt x="23226" y="1580"/>
                    </a:lnTo>
                    <a:lnTo>
                      <a:pt x="23309" y="1643"/>
                    </a:lnTo>
                    <a:lnTo>
                      <a:pt x="23351" y="1705"/>
                    </a:lnTo>
                    <a:lnTo>
                      <a:pt x="23392" y="1788"/>
                    </a:lnTo>
                    <a:lnTo>
                      <a:pt x="23434" y="1851"/>
                    </a:lnTo>
                    <a:lnTo>
                      <a:pt x="23455" y="1934"/>
                    </a:lnTo>
                    <a:lnTo>
                      <a:pt x="23455" y="2017"/>
                    </a:lnTo>
                    <a:lnTo>
                      <a:pt x="23434" y="2204"/>
                    </a:lnTo>
                    <a:lnTo>
                      <a:pt x="23392" y="2329"/>
                    </a:lnTo>
                    <a:lnTo>
                      <a:pt x="23330" y="2433"/>
                    </a:lnTo>
                    <a:lnTo>
                      <a:pt x="23184" y="2682"/>
                    </a:lnTo>
                    <a:lnTo>
                      <a:pt x="22956" y="2932"/>
                    </a:lnTo>
                    <a:lnTo>
                      <a:pt x="22706" y="3181"/>
                    </a:lnTo>
                    <a:lnTo>
                      <a:pt x="22436" y="3389"/>
                    </a:lnTo>
                    <a:lnTo>
                      <a:pt x="22145" y="3556"/>
                    </a:lnTo>
                    <a:lnTo>
                      <a:pt x="21854" y="3701"/>
                    </a:lnTo>
                    <a:lnTo>
                      <a:pt x="21708" y="3743"/>
                    </a:lnTo>
                    <a:lnTo>
                      <a:pt x="21563" y="3764"/>
                    </a:lnTo>
                    <a:lnTo>
                      <a:pt x="21604" y="3452"/>
                    </a:lnTo>
                    <a:lnTo>
                      <a:pt x="21667" y="3161"/>
                    </a:lnTo>
                    <a:lnTo>
                      <a:pt x="21771" y="2870"/>
                    </a:lnTo>
                    <a:lnTo>
                      <a:pt x="21875" y="2578"/>
                    </a:lnTo>
                    <a:lnTo>
                      <a:pt x="22020" y="2329"/>
                    </a:lnTo>
                    <a:lnTo>
                      <a:pt x="22186" y="2079"/>
                    </a:lnTo>
                    <a:lnTo>
                      <a:pt x="22374" y="1830"/>
                    </a:lnTo>
                    <a:lnTo>
                      <a:pt x="22581" y="1601"/>
                    </a:lnTo>
                    <a:lnTo>
                      <a:pt x="22644" y="1539"/>
                    </a:lnTo>
                    <a:lnTo>
                      <a:pt x="22727" y="1497"/>
                    </a:lnTo>
                    <a:lnTo>
                      <a:pt x="22810" y="1476"/>
                    </a:lnTo>
                    <a:close/>
                    <a:moveTo>
                      <a:pt x="5427" y="3909"/>
                    </a:moveTo>
                    <a:lnTo>
                      <a:pt x="5511" y="3951"/>
                    </a:lnTo>
                    <a:lnTo>
                      <a:pt x="5573" y="4096"/>
                    </a:lnTo>
                    <a:lnTo>
                      <a:pt x="5594" y="4221"/>
                    </a:lnTo>
                    <a:lnTo>
                      <a:pt x="5573" y="4367"/>
                    </a:lnTo>
                    <a:lnTo>
                      <a:pt x="5531" y="4512"/>
                    </a:lnTo>
                    <a:lnTo>
                      <a:pt x="5407" y="4886"/>
                    </a:lnTo>
                    <a:lnTo>
                      <a:pt x="5261" y="5282"/>
                    </a:lnTo>
                    <a:lnTo>
                      <a:pt x="5095" y="5635"/>
                    </a:lnTo>
                    <a:lnTo>
                      <a:pt x="4928" y="5988"/>
                    </a:lnTo>
                    <a:lnTo>
                      <a:pt x="4720" y="6342"/>
                    </a:lnTo>
                    <a:lnTo>
                      <a:pt x="4492" y="6675"/>
                    </a:lnTo>
                    <a:lnTo>
                      <a:pt x="4263" y="7007"/>
                    </a:lnTo>
                    <a:lnTo>
                      <a:pt x="3993" y="7319"/>
                    </a:lnTo>
                    <a:lnTo>
                      <a:pt x="3785" y="7527"/>
                    </a:lnTo>
                    <a:lnTo>
                      <a:pt x="3681" y="7610"/>
                    </a:lnTo>
                    <a:lnTo>
                      <a:pt x="3556" y="7673"/>
                    </a:lnTo>
                    <a:lnTo>
                      <a:pt x="3452" y="7735"/>
                    </a:lnTo>
                    <a:lnTo>
                      <a:pt x="3348" y="7777"/>
                    </a:lnTo>
                    <a:lnTo>
                      <a:pt x="3223" y="7797"/>
                    </a:lnTo>
                    <a:lnTo>
                      <a:pt x="3119" y="7797"/>
                    </a:lnTo>
                    <a:lnTo>
                      <a:pt x="2995" y="7777"/>
                    </a:lnTo>
                    <a:lnTo>
                      <a:pt x="2849" y="7756"/>
                    </a:lnTo>
                    <a:lnTo>
                      <a:pt x="2724" y="7694"/>
                    </a:lnTo>
                    <a:lnTo>
                      <a:pt x="2600" y="7631"/>
                    </a:lnTo>
                    <a:lnTo>
                      <a:pt x="2475" y="7506"/>
                    </a:lnTo>
                    <a:lnTo>
                      <a:pt x="2371" y="7340"/>
                    </a:lnTo>
                    <a:lnTo>
                      <a:pt x="2288" y="7174"/>
                    </a:lnTo>
                    <a:lnTo>
                      <a:pt x="2246" y="7007"/>
                    </a:lnTo>
                    <a:lnTo>
                      <a:pt x="2246" y="6820"/>
                    </a:lnTo>
                    <a:lnTo>
                      <a:pt x="2288" y="6612"/>
                    </a:lnTo>
                    <a:lnTo>
                      <a:pt x="2371" y="6404"/>
                    </a:lnTo>
                    <a:lnTo>
                      <a:pt x="2475" y="6196"/>
                    </a:lnTo>
                    <a:lnTo>
                      <a:pt x="2704" y="5864"/>
                    </a:lnTo>
                    <a:lnTo>
                      <a:pt x="2974" y="5531"/>
                    </a:lnTo>
                    <a:lnTo>
                      <a:pt x="3244" y="5240"/>
                    </a:lnTo>
                    <a:lnTo>
                      <a:pt x="3535" y="4949"/>
                    </a:lnTo>
                    <a:lnTo>
                      <a:pt x="3847" y="4699"/>
                    </a:lnTo>
                    <a:lnTo>
                      <a:pt x="4180" y="4471"/>
                    </a:lnTo>
                    <a:lnTo>
                      <a:pt x="4533" y="4242"/>
                    </a:lnTo>
                    <a:lnTo>
                      <a:pt x="4908" y="4055"/>
                    </a:lnTo>
                    <a:lnTo>
                      <a:pt x="5116" y="3951"/>
                    </a:lnTo>
                    <a:lnTo>
                      <a:pt x="5220" y="3909"/>
                    </a:lnTo>
                    <a:close/>
                    <a:moveTo>
                      <a:pt x="23372" y="0"/>
                    </a:moveTo>
                    <a:lnTo>
                      <a:pt x="23122" y="21"/>
                    </a:lnTo>
                    <a:lnTo>
                      <a:pt x="22914" y="83"/>
                    </a:lnTo>
                    <a:lnTo>
                      <a:pt x="22685" y="187"/>
                    </a:lnTo>
                    <a:lnTo>
                      <a:pt x="22457" y="354"/>
                    </a:lnTo>
                    <a:lnTo>
                      <a:pt x="22103" y="645"/>
                    </a:lnTo>
                    <a:lnTo>
                      <a:pt x="21750" y="957"/>
                    </a:lnTo>
                    <a:lnTo>
                      <a:pt x="21417" y="1289"/>
                    </a:lnTo>
                    <a:lnTo>
                      <a:pt x="21105" y="1643"/>
                    </a:lnTo>
                    <a:lnTo>
                      <a:pt x="20024" y="2911"/>
                    </a:lnTo>
                    <a:lnTo>
                      <a:pt x="18984" y="4200"/>
                    </a:lnTo>
                    <a:lnTo>
                      <a:pt x="16926" y="6799"/>
                    </a:lnTo>
                    <a:lnTo>
                      <a:pt x="16739" y="7007"/>
                    </a:lnTo>
                    <a:lnTo>
                      <a:pt x="16572" y="7194"/>
                    </a:lnTo>
                    <a:lnTo>
                      <a:pt x="16406" y="7361"/>
                    </a:lnTo>
                    <a:lnTo>
                      <a:pt x="16240" y="7486"/>
                    </a:lnTo>
                    <a:lnTo>
                      <a:pt x="16094" y="7569"/>
                    </a:lnTo>
                    <a:lnTo>
                      <a:pt x="15928" y="7652"/>
                    </a:lnTo>
                    <a:lnTo>
                      <a:pt x="15761" y="7694"/>
                    </a:lnTo>
                    <a:lnTo>
                      <a:pt x="15450" y="7694"/>
                    </a:lnTo>
                    <a:lnTo>
                      <a:pt x="15304" y="7673"/>
                    </a:lnTo>
                    <a:lnTo>
                      <a:pt x="15158" y="7631"/>
                    </a:lnTo>
                    <a:lnTo>
                      <a:pt x="15013" y="7548"/>
                    </a:lnTo>
                    <a:lnTo>
                      <a:pt x="14680" y="7382"/>
                    </a:lnTo>
                    <a:lnTo>
                      <a:pt x="14327" y="7132"/>
                    </a:lnTo>
                    <a:lnTo>
                      <a:pt x="13349" y="6342"/>
                    </a:lnTo>
                    <a:lnTo>
                      <a:pt x="12351" y="5552"/>
                    </a:lnTo>
                    <a:lnTo>
                      <a:pt x="10397" y="3972"/>
                    </a:lnTo>
                    <a:lnTo>
                      <a:pt x="9440" y="3223"/>
                    </a:lnTo>
                    <a:lnTo>
                      <a:pt x="8484" y="2495"/>
                    </a:lnTo>
                    <a:lnTo>
                      <a:pt x="8006" y="2142"/>
                    </a:lnTo>
                    <a:lnTo>
                      <a:pt x="7507" y="1809"/>
                    </a:lnTo>
                    <a:lnTo>
                      <a:pt x="6987" y="1497"/>
                    </a:lnTo>
                    <a:lnTo>
                      <a:pt x="6446" y="1206"/>
                    </a:lnTo>
                    <a:lnTo>
                      <a:pt x="6134" y="1061"/>
                    </a:lnTo>
                    <a:lnTo>
                      <a:pt x="5864" y="957"/>
                    </a:lnTo>
                    <a:lnTo>
                      <a:pt x="5635" y="873"/>
                    </a:lnTo>
                    <a:lnTo>
                      <a:pt x="5427" y="853"/>
                    </a:lnTo>
                    <a:lnTo>
                      <a:pt x="5282" y="873"/>
                    </a:lnTo>
                    <a:lnTo>
                      <a:pt x="5157" y="915"/>
                    </a:lnTo>
                    <a:lnTo>
                      <a:pt x="5032" y="957"/>
                    </a:lnTo>
                    <a:lnTo>
                      <a:pt x="4908" y="1040"/>
                    </a:lnTo>
                    <a:lnTo>
                      <a:pt x="4762" y="1144"/>
                    </a:lnTo>
                    <a:lnTo>
                      <a:pt x="4637" y="1269"/>
                    </a:lnTo>
                    <a:lnTo>
                      <a:pt x="4325" y="1601"/>
                    </a:lnTo>
                    <a:lnTo>
                      <a:pt x="3826" y="2204"/>
                    </a:lnTo>
                    <a:lnTo>
                      <a:pt x="3327" y="2807"/>
                    </a:lnTo>
                    <a:lnTo>
                      <a:pt x="2870" y="3410"/>
                    </a:lnTo>
                    <a:lnTo>
                      <a:pt x="2412" y="4034"/>
                    </a:lnTo>
                    <a:lnTo>
                      <a:pt x="1976" y="4658"/>
                    </a:lnTo>
                    <a:lnTo>
                      <a:pt x="1539" y="5302"/>
                    </a:lnTo>
                    <a:lnTo>
                      <a:pt x="1144" y="5947"/>
                    </a:lnTo>
                    <a:lnTo>
                      <a:pt x="749" y="6633"/>
                    </a:lnTo>
                    <a:lnTo>
                      <a:pt x="437" y="7174"/>
                    </a:lnTo>
                    <a:lnTo>
                      <a:pt x="208" y="7590"/>
                    </a:lnTo>
                    <a:lnTo>
                      <a:pt x="104" y="7756"/>
                    </a:lnTo>
                    <a:lnTo>
                      <a:pt x="42" y="7881"/>
                    </a:lnTo>
                    <a:lnTo>
                      <a:pt x="1" y="8005"/>
                    </a:lnTo>
                    <a:lnTo>
                      <a:pt x="1" y="8130"/>
                    </a:lnTo>
                    <a:lnTo>
                      <a:pt x="21" y="8255"/>
                    </a:lnTo>
                    <a:lnTo>
                      <a:pt x="63" y="8380"/>
                    </a:lnTo>
                    <a:lnTo>
                      <a:pt x="167" y="8525"/>
                    </a:lnTo>
                    <a:lnTo>
                      <a:pt x="312" y="8671"/>
                    </a:lnTo>
                    <a:lnTo>
                      <a:pt x="728" y="9066"/>
                    </a:lnTo>
                    <a:lnTo>
                      <a:pt x="1352" y="9606"/>
                    </a:lnTo>
                    <a:lnTo>
                      <a:pt x="2246" y="10376"/>
                    </a:lnTo>
                    <a:lnTo>
                      <a:pt x="3161" y="11124"/>
                    </a:lnTo>
                    <a:lnTo>
                      <a:pt x="4076" y="11852"/>
                    </a:lnTo>
                    <a:lnTo>
                      <a:pt x="5032" y="12559"/>
                    </a:lnTo>
                    <a:lnTo>
                      <a:pt x="6945" y="13952"/>
                    </a:lnTo>
                    <a:lnTo>
                      <a:pt x="8858" y="15345"/>
                    </a:lnTo>
                    <a:lnTo>
                      <a:pt x="9087" y="15532"/>
                    </a:lnTo>
                    <a:lnTo>
                      <a:pt x="9274" y="15720"/>
                    </a:lnTo>
                    <a:lnTo>
                      <a:pt x="9336" y="15782"/>
                    </a:lnTo>
                    <a:lnTo>
                      <a:pt x="9378" y="15865"/>
                    </a:lnTo>
                    <a:lnTo>
                      <a:pt x="9399" y="15948"/>
                    </a:lnTo>
                    <a:lnTo>
                      <a:pt x="9399" y="16052"/>
                    </a:lnTo>
                    <a:lnTo>
                      <a:pt x="9378" y="16177"/>
                    </a:lnTo>
                    <a:lnTo>
                      <a:pt x="9336" y="16343"/>
                    </a:lnTo>
                    <a:lnTo>
                      <a:pt x="9233" y="16530"/>
                    </a:lnTo>
                    <a:lnTo>
                      <a:pt x="9108" y="16759"/>
                    </a:lnTo>
                    <a:lnTo>
                      <a:pt x="8754" y="17300"/>
                    </a:lnTo>
                    <a:lnTo>
                      <a:pt x="8380" y="17840"/>
                    </a:lnTo>
                    <a:lnTo>
                      <a:pt x="7798" y="18631"/>
                    </a:lnTo>
                    <a:lnTo>
                      <a:pt x="7174" y="19379"/>
                    </a:lnTo>
                    <a:lnTo>
                      <a:pt x="6550" y="20128"/>
                    </a:lnTo>
                    <a:lnTo>
                      <a:pt x="5906" y="20876"/>
                    </a:lnTo>
                    <a:lnTo>
                      <a:pt x="5178" y="21749"/>
                    </a:lnTo>
                    <a:lnTo>
                      <a:pt x="4824" y="22186"/>
                    </a:lnTo>
                    <a:lnTo>
                      <a:pt x="4492" y="22623"/>
                    </a:lnTo>
                    <a:lnTo>
                      <a:pt x="4159" y="23080"/>
                    </a:lnTo>
                    <a:lnTo>
                      <a:pt x="3847" y="23558"/>
                    </a:lnTo>
                    <a:lnTo>
                      <a:pt x="3556" y="24057"/>
                    </a:lnTo>
                    <a:lnTo>
                      <a:pt x="3307" y="24556"/>
                    </a:lnTo>
                    <a:lnTo>
                      <a:pt x="3203" y="24764"/>
                    </a:lnTo>
                    <a:lnTo>
                      <a:pt x="3140" y="24972"/>
                    </a:lnTo>
                    <a:lnTo>
                      <a:pt x="3099" y="25180"/>
                    </a:lnTo>
                    <a:lnTo>
                      <a:pt x="3078" y="25388"/>
                    </a:lnTo>
                    <a:lnTo>
                      <a:pt x="3078" y="25513"/>
                    </a:lnTo>
                    <a:lnTo>
                      <a:pt x="3099" y="25658"/>
                    </a:lnTo>
                    <a:lnTo>
                      <a:pt x="3182" y="25908"/>
                    </a:lnTo>
                    <a:lnTo>
                      <a:pt x="3307" y="26158"/>
                    </a:lnTo>
                    <a:lnTo>
                      <a:pt x="3473" y="26407"/>
                    </a:lnTo>
                    <a:lnTo>
                      <a:pt x="3972" y="26989"/>
                    </a:lnTo>
                    <a:lnTo>
                      <a:pt x="4492" y="27551"/>
                    </a:lnTo>
                    <a:lnTo>
                      <a:pt x="5032" y="28091"/>
                    </a:lnTo>
                    <a:lnTo>
                      <a:pt x="5594" y="28611"/>
                    </a:lnTo>
                    <a:lnTo>
                      <a:pt x="6176" y="29089"/>
                    </a:lnTo>
                    <a:lnTo>
                      <a:pt x="6779" y="29547"/>
                    </a:lnTo>
                    <a:lnTo>
                      <a:pt x="7424" y="29983"/>
                    </a:lnTo>
                    <a:lnTo>
                      <a:pt x="8068" y="30399"/>
                    </a:lnTo>
                    <a:lnTo>
                      <a:pt x="8297" y="30524"/>
                    </a:lnTo>
                    <a:lnTo>
                      <a:pt x="8505" y="30607"/>
                    </a:lnTo>
                    <a:lnTo>
                      <a:pt x="8733" y="30649"/>
                    </a:lnTo>
                    <a:lnTo>
                      <a:pt x="8962" y="30670"/>
                    </a:lnTo>
                    <a:lnTo>
                      <a:pt x="9191" y="30649"/>
                    </a:lnTo>
                    <a:lnTo>
                      <a:pt x="9440" y="30586"/>
                    </a:lnTo>
                    <a:lnTo>
                      <a:pt x="9669" y="30503"/>
                    </a:lnTo>
                    <a:lnTo>
                      <a:pt x="9898" y="30378"/>
                    </a:lnTo>
                    <a:lnTo>
                      <a:pt x="10272" y="30150"/>
                    </a:lnTo>
                    <a:lnTo>
                      <a:pt x="10626" y="29879"/>
                    </a:lnTo>
                    <a:lnTo>
                      <a:pt x="10958" y="29609"/>
                    </a:lnTo>
                    <a:lnTo>
                      <a:pt x="11291" y="29297"/>
                    </a:lnTo>
                    <a:lnTo>
                      <a:pt x="11956" y="28673"/>
                    </a:lnTo>
                    <a:lnTo>
                      <a:pt x="12580" y="27987"/>
                    </a:lnTo>
                    <a:lnTo>
                      <a:pt x="13204" y="27322"/>
                    </a:lnTo>
                    <a:lnTo>
                      <a:pt x="13786" y="26615"/>
                    </a:lnTo>
                    <a:lnTo>
                      <a:pt x="14992" y="25222"/>
                    </a:lnTo>
                    <a:lnTo>
                      <a:pt x="15595" y="24536"/>
                    </a:lnTo>
                    <a:lnTo>
                      <a:pt x="16219" y="23870"/>
                    </a:lnTo>
                    <a:lnTo>
                      <a:pt x="16572" y="23517"/>
                    </a:lnTo>
                    <a:lnTo>
                      <a:pt x="16739" y="23371"/>
                    </a:lnTo>
                    <a:lnTo>
                      <a:pt x="16884" y="23267"/>
                    </a:lnTo>
                    <a:lnTo>
                      <a:pt x="17030" y="23163"/>
                    </a:lnTo>
                    <a:lnTo>
                      <a:pt x="17155" y="23101"/>
                    </a:lnTo>
                    <a:lnTo>
                      <a:pt x="17300" y="23080"/>
                    </a:lnTo>
                    <a:lnTo>
                      <a:pt x="17425" y="23059"/>
                    </a:lnTo>
                    <a:lnTo>
                      <a:pt x="17550" y="23059"/>
                    </a:lnTo>
                    <a:lnTo>
                      <a:pt x="17674" y="23101"/>
                    </a:lnTo>
                    <a:lnTo>
                      <a:pt x="17799" y="23143"/>
                    </a:lnTo>
                    <a:lnTo>
                      <a:pt x="17945" y="23205"/>
                    </a:lnTo>
                    <a:lnTo>
                      <a:pt x="18257" y="23413"/>
                    </a:lnTo>
                    <a:lnTo>
                      <a:pt x="18610" y="23683"/>
                    </a:lnTo>
                    <a:lnTo>
                      <a:pt x="18797" y="23850"/>
                    </a:lnTo>
                    <a:lnTo>
                      <a:pt x="20481" y="25222"/>
                    </a:lnTo>
                    <a:lnTo>
                      <a:pt x="22186" y="26594"/>
                    </a:lnTo>
                    <a:lnTo>
                      <a:pt x="23060" y="27260"/>
                    </a:lnTo>
                    <a:lnTo>
                      <a:pt x="23933" y="27925"/>
                    </a:lnTo>
                    <a:lnTo>
                      <a:pt x="24827" y="28549"/>
                    </a:lnTo>
                    <a:lnTo>
                      <a:pt x="25721" y="29193"/>
                    </a:lnTo>
                    <a:lnTo>
                      <a:pt x="26033" y="29380"/>
                    </a:lnTo>
                    <a:lnTo>
                      <a:pt x="26303" y="29547"/>
                    </a:lnTo>
                    <a:lnTo>
                      <a:pt x="26553" y="29630"/>
                    </a:lnTo>
                    <a:lnTo>
                      <a:pt x="26657" y="29651"/>
                    </a:lnTo>
                    <a:lnTo>
                      <a:pt x="26886" y="29651"/>
                    </a:lnTo>
                    <a:lnTo>
                      <a:pt x="27010" y="29609"/>
                    </a:lnTo>
                    <a:lnTo>
                      <a:pt x="27135" y="29568"/>
                    </a:lnTo>
                    <a:lnTo>
                      <a:pt x="27260" y="29484"/>
                    </a:lnTo>
                    <a:lnTo>
                      <a:pt x="27385" y="29380"/>
                    </a:lnTo>
                    <a:lnTo>
                      <a:pt x="27530" y="29256"/>
                    </a:lnTo>
                    <a:lnTo>
                      <a:pt x="27842" y="28965"/>
                    </a:lnTo>
                    <a:lnTo>
                      <a:pt x="28362" y="28382"/>
                    </a:lnTo>
                    <a:lnTo>
                      <a:pt x="28861" y="27779"/>
                    </a:lnTo>
                    <a:lnTo>
                      <a:pt x="29360" y="27176"/>
                    </a:lnTo>
                    <a:lnTo>
                      <a:pt x="29817" y="26553"/>
                    </a:lnTo>
                    <a:lnTo>
                      <a:pt x="30275" y="25929"/>
                    </a:lnTo>
                    <a:lnTo>
                      <a:pt x="30691" y="25284"/>
                    </a:lnTo>
                    <a:lnTo>
                      <a:pt x="31086" y="24619"/>
                    </a:lnTo>
                    <a:lnTo>
                      <a:pt x="31481" y="23933"/>
                    </a:lnTo>
                    <a:lnTo>
                      <a:pt x="31689" y="23517"/>
                    </a:lnTo>
                    <a:lnTo>
                      <a:pt x="31834" y="23163"/>
                    </a:lnTo>
                    <a:lnTo>
                      <a:pt x="31938" y="22851"/>
                    </a:lnTo>
                    <a:lnTo>
                      <a:pt x="31959" y="22706"/>
                    </a:lnTo>
                    <a:lnTo>
                      <a:pt x="31959" y="22560"/>
                    </a:lnTo>
                    <a:lnTo>
                      <a:pt x="31959" y="22394"/>
                    </a:lnTo>
                    <a:lnTo>
                      <a:pt x="31917" y="22228"/>
                    </a:lnTo>
                    <a:lnTo>
                      <a:pt x="31876" y="22082"/>
                    </a:lnTo>
                    <a:lnTo>
                      <a:pt x="31793" y="21937"/>
                    </a:lnTo>
                    <a:lnTo>
                      <a:pt x="31710" y="21770"/>
                    </a:lnTo>
                    <a:lnTo>
                      <a:pt x="31460" y="21438"/>
                    </a:lnTo>
                    <a:lnTo>
                      <a:pt x="31127" y="21042"/>
                    </a:lnTo>
                    <a:lnTo>
                      <a:pt x="30982" y="20897"/>
                    </a:lnTo>
                    <a:lnTo>
                      <a:pt x="30836" y="20751"/>
                    </a:lnTo>
                    <a:lnTo>
                      <a:pt x="30441" y="20398"/>
                    </a:lnTo>
                    <a:lnTo>
                      <a:pt x="30005" y="20044"/>
                    </a:lnTo>
                    <a:lnTo>
                      <a:pt x="29589" y="19691"/>
                    </a:lnTo>
                    <a:lnTo>
                      <a:pt x="29152" y="19358"/>
                    </a:lnTo>
                    <a:lnTo>
                      <a:pt x="28258" y="18693"/>
                    </a:lnTo>
                    <a:lnTo>
                      <a:pt x="27821" y="18360"/>
                    </a:lnTo>
                    <a:lnTo>
                      <a:pt x="27405" y="18028"/>
                    </a:lnTo>
                    <a:lnTo>
                      <a:pt x="25991" y="16863"/>
                    </a:lnTo>
                    <a:lnTo>
                      <a:pt x="24598" y="15699"/>
                    </a:lnTo>
                    <a:lnTo>
                      <a:pt x="24370" y="15491"/>
                    </a:lnTo>
                    <a:lnTo>
                      <a:pt x="24203" y="15304"/>
                    </a:lnTo>
                    <a:lnTo>
                      <a:pt x="24141" y="15221"/>
                    </a:lnTo>
                    <a:lnTo>
                      <a:pt x="24099" y="15137"/>
                    </a:lnTo>
                    <a:lnTo>
                      <a:pt x="24079" y="15054"/>
                    </a:lnTo>
                    <a:lnTo>
                      <a:pt x="24079" y="14950"/>
                    </a:lnTo>
                    <a:lnTo>
                      <a:pt x="24099" y="14805"/>
                    </a:lnTo>
                    <a:lnTo>
                      <a:pt x="24162" y="14638"/>
                    </a:lnTo>
                    <a:lnTo>
                      <a:pt x="24266" y="14451"/>
                    </a:lnTo>
                    <a:lnTo>
                      <a:pt x="24411" y="14243"/>
                    </a:lnTo>
                    <a:lnTo>
                      <a:pt x="24973" y="13474"/>
                    </a:lnTo>
                    <a:lnTo>
                      <a:pt x="25555" y="12725"/>
                    </a:lnTo>
                    <a:lnTo>
                      <a:pt x="26137" y="11956"/>
                    </a:lnTo>
                    <a:lnTo>
                      <a:pt x="26740" y="11228"/>
                    </a:lnTo>
                    <a:lnTo>
                      <a:pt x="27551" y="10251"/>
                    </a:lnTo>
                    <a:lnTo>
                      <a:pt x="28320" y="9253"/>
                    </a:lnTo>
                    <a:lnTo>
                      <a:pt x="28715" y="8754"/>
                    </a:lnTo>
                    <a:lnTo>
                      <a:pt x="29069" y="8234"/>
                    </a:lnTo>
                    <a:lnTo>
                      <a:pt x="29422" y="7714"/>
                    </a:lnTo>
                    <a:lnTo>
                      <a:pt x="29755" y="7174"/>
                    </a:lnTo>
                    <a:lnTo>
                      <a:pt x="29942" y="6841"/>
                    </a:lnTo>
                    <a:lnTo>
                      <a:pt x="30108" y="6508"/>
                    </a:lnTo>
                    <a:lnTo>
                      <a:pt x="30212" y="6196"/>
                    </a:lnTo>
                    <a:lnTo>
                      <a:pt x="30254" y="6051"/>
                    </a:lnTo>
                    <a:lnTo>
                      <a:pt x="30275" y="5905"/>
                    </a:lnTo>
                    <a:lnTo>
                      <a:pt x="30275" y="5864"/>
                    </a:lnTo>
                    <a:lnTo>
                      <a:pt x="30254" y="5635"/>
                    </a:lnTo>
                    <a:lnTo>
                      <a:pt x="30233" y="5427"/>
                    </a:lnTo>
                    <a:lnTo>
                      <a:pt x="30192" y="5240"/>
                    </a:lnTo>
                    <a:lnTo>
                      <a:pt x="30129" y="5074"/>
                    </a:lnTo>
                    <a:lnTo>
                      <a:pt x="30067" y="4907"/>
                    </a:lnTo>
                    <a:lnTo>
                      <a:pt x="29984" y="4762"/>
                    </a:lnTo>
                    <a:lnTo>
                      <a:pt x="29880" y="4616"/>
                    </a:lnTo>
                    <a:lnTo>
                      <a:pt x="29755" y="4491"/>
                    </a:lnTo>
                    <a:lnTo>
                      <a:pt x="29110" y="3847"/>
                    </a:lnTo>
                    <a:lnTo>
                      <a:pt x="28445" y="3265"/>
                    </a:lnTo>
                    <a:lnTo>
                      <a:pt x="27759" y="2682"/>
                    </a:lnTo>
                    <a:lnTo>
                      <a:pt x="27052" y="2121"/>
                    </a:lnTo>
                    <a:lnTo>
                      <a:pt x="26324" y="1601"/>
                    </a:lnTo>
                    <a:lnTo>
                      <a:pt x="25596" y="1102"/>
                    </a:lnTo>
                    <a:lnTo>
                      <a:pt x="24827" y="624"/>
                    </a:lnTo>
                    <a:lnTo>
                      <a:pt x="24058" y="187"/>
                    </a:lnTo>
                    <a:lnTo>
                      <a:pt x="23871" y="104"/>
                    </a:lnTo>
                    <a:lnTo>
                      <a:pt x="23704" y="42"/>
                    </a:lnTo>
                    <a:lnTo>
                      <a:pt x="23538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6979075" y="3781213"/>
                <a:ext cx="83700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889" fill="none" extrusionOk="0">
                    <a:moveTo>
                      <a:pt x="873" y="3888"/>
                    </a:moveTo>
                    <a:lnTo>
                      <a:pt x="873" y="3888"/>
                    </a:lnTo>
                    <a:lnTo>
                      <a:pt x="749" y="3868"/>
                    </a:lnTo>
                    <a:lnTo>
                      <a:pt x="603" y="3847"/>
                    </a:lnTo>
                    <a:lnTo>
                      <a:pt x="478" y="3785"/>
                    </a:lnTo>
                    <a:lnTo>
                      <a:pt x="354" y="3722"/>
                    </a:lnTo>
                    <a:lnTo>
                      <a:pt x="354" y="3722"/>
                    </a:lnTo>
                    <a:lnTo>
                      <a:pt x="229" y="3597"/>
                    </a:lnTo>
                    <a:lnTo>
                      <a:pt x="125" y="3431"/>
                    </a:lnTo>
                    <a:lnTo>
                      <a:pt x="42" y="3265"/>
                    </a:lnTo>
                    <a:lnTo>
                      <a:pt x="0" y="3098"/>
                    </a:lnTo>
                    <a:lnTo>
                      <a:pt x="0" y="2911"/>
                    </a:lnTo>
                    <a:lnTo>
                      <a:pt x="42" y="2703"/>
                    </a:lnTo>
                    <a:lnTo>
                      <a:pt x="125" y="2495"/>
                    </a:lnTo>
                    <a:lnTo>
                      <a:pt x="229" y="2287"/>
                    </a:lnTo>
                    <a:lnTo>
                      <a:pt x="229" y="2287"/>
                    </a:lnTo>
                    <a:lnTo>
                      <a:pt x="458" y="1955"/>
                    </a:lnTo>
                    <a:lnTo>
                      <a:pt x="728" y="1622"/>
                    </a:lnTo>
                    <a:lnTo>
                      <a:pt x="998" y="1331"/>
                    </a:lnTo>
                    <a:lnTo>
                      <a:pt x="1289" y="1040"/>
                    </a:lnTo>
                    <a:lnTo>
                      <a:pt x="1601" y="790"/>
                    </a:lnTo>
                    <a:lnTo>
                      <a:pt x="1934" y="562"/>
                    </a:lnTo>
                    <a:lnTo>
                      <a:pt x="2287" y="333"/>
                    </a:lnTo>
                    <a:lnTo>
                      <a:pt x="2662" y="146"/>
                    </a:lnTo>
                    <a:lnTo>
                      <a:pt x="2662" y="146"/>
                    </a:lnTo>
                    <a:lnTo>
                      <a:pt x="2870" y="42"/>
                    </a:lnTo>
                    <a:lnTo>
                      <a:pt x="2974" y="0"/>
                    </a:lnTo>
                    <a:lnTo>
                      <a:pt x="3077" y="0"/>
                    </a:lnTo>
                    <a:lnTo>
                      <a:pt x="3077" y="0"/>
                    </a:lnTo>
                    <a:lnTo>
                      <a:pt x="3181" y="0"/>
                    </a:lnTo>
                    <a:lnTo>
                      <a:pt x="3265" y="42"/>
                    </a:lnTo>
                    <a:lnTo>
                      <a:pt x="3265" y="42"/>
                    </a:lnTo>
                    <a:lnTo>
                      <a:pt x="3327" y="187"/>
                    </a:lnTo>
                    <a:lnTo>
                      <a:pt x="3348" y="312"/>
                    </a:lnTo>
                    <a:lnTo>
                      <a:pt x="3327" y="458"/>
                    </a:lnTo>
                    <a:lnTo>
                      <a:pt x="3285" y="603"/>
                    </a:lnTo>
                    <a:lnTo>
                      <a:pt x="3285" y="603"/>
                    </a:lnTo>
                    <a:lnTo>
                      <a:pt x="3161" y="977"/>
                    </a:lnTo>
                    <a:lnTo>
                      <a:pt x="3015" y="1373"/>
                    </a:lnTo>
                    <a:lnTo>
                      <a:pt x="2849" y="1726"/>
                    </a:lnTo>
                    <a:lnTo>
                      <a:pt x="2682" y="2079"/>
                    </a:lnTo>
                    <a:lnTo>
                      <a:pt x="2474" y="2433"/>
                    </a:lnTo>
                    <a:lnTo>
                      <a:pt x="2246" y="2766"/>
                    </a:lnTo>
                    <a:lnTo>
                      <a:pt x="2017" y="3098"/>
                    </a:lnTo>
                    <a:lnTo>
                      <a:pt x="1747" y="3410"/>
                    </a:lnTo>
                    <a:lnTo>
                      <a:pt x="1747" y="3410"/>
                    </a:lnTo>
                    <a:lnTo>
                      <a:pt x="1539" y="3618"/>
                    </a:lnTo>
                    <a:lnTo>
                      <a:pt x="1435" y="3701"/>
                    </a:lnTo>
                    <a:lnTo>
                      <a:pt x="1310" y="3764"/>
                    </a:lnTo>
                    <a:lnTo>
                      <a:pt x="1206" y="3826"/>
                    </a:lnTo>
                    <a:lnTo>
                      <a:pt x="1102" y="3868"/>
                    </a:lnTo>
                    <a:lnTo>
                      <a:pt x="977" y="3888"/>
                    </a:lnTo>
                    <a:lnTo>
                      <a:pt x="873" y="388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7461975" y="3720388"/>
                <a:ext cx="47325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88" fill="none" extrusionOk="0">
                    <a:moveTo>
                      <a:pt x="1" y="2288"/>
                    </a:moveTo>
                    <a:lnTo>
                      <a:pt x="1" y="2288"/>
                    </a:lnTo>
                    <a:lnTo>
                      <a:pt x="42" y="1976"/>
                    </a:lnTo>
                    <a:lnTo>
                      <a:pt x="105" y="1685"/>
                    </a:lnTo>
                    <a:lnTo>
                      <a:pt x="209" y="1394"/>
                    </a:lnTo>
                    <a:lnTo>
                      <a:pt x="313" y="1102"/>
                    </a:lnTo>
                    <a:lnTo>
                      <a:pt x="458" y="853"/>
                    </a:lnTo>
                    <a:lnTo>
                      <a:pt x="624" y="603"/>
                    </a:lnTo>
                    <a:lnTo>
                      <a:pt x="812" y="354"/>
                    </a:lnTo>
                    <a:lnTo>
                      <a:pt x="1019" y="125"/>
                    </a:lnTo>
                    <a:lnTo>
                      <a:pt x="1019" y="125"/>
                    </a:lnTo>
                    <a:lnTo>
                      <a:pt x="1082" y="63"/>
                    </a:lnTo>
                    <a:lnTo>
                      <a:pt x="1165" y="21"/>
                    </a:lnTo>
                    <a:lnTo>
                      <a:pt x="1248" y="0"/>
                    </a:lnTo>
                    <a:lnTo>
                      <a:pt x="1331" y="0"/>
                    </a:lnTo>
                    <a:lnTo>
                      <a:pt x="1331" y="0"/>
                    </a:lnTo>
                    <a:lnTo>
                      <a:pt x="1415" y="0"/>
                    </a:lnTo>
                    <a:lnTo>
                      <a:pt x="1498" y="21"/>
                    </a:lnTo>
                    <a:lnTo>
                      <a:pt x="1581" y="63"/>
                    </a:lnTo>
                    <a:lnTo>
                      <a:pt x="1664" y="104"/>
                    </a:lnTo>
                    <a:lnTo>
                      <a:pt x="1664" y="104"/>
                    </a:lnTo>
                    <a:lnTo>
                      <a:pt x="1747" y="167"/>
                    </a:lnTo>
                    <a:lnTo>
                      <a:pt x="1789" y="229"/>
                    </a:lnTo>
                    <a:lnTo>
                      <a:pt x="1830" y="312"/>
                    </a:lnTo>
                    <a:lnTo>
                      <a:pt x="1872" y="375"/>
                    </a:lnTo>
                    <a:lnTo>
                      <a:pt x="1893" y="458"/>
                    </a:lnTo>
                    <a:lnTo>
                      <a:pt x="1893" y="541"/>
                    </a:lnTo>
                    <a:lnTo>
                      <a:pt x="1872" y="728"/>
                    </a:lnTo>
                    <a:lnTo>
                      <a:pt x="1872" y="728"/>
                    </a:lnTo>
                    <a:lnTo>
                      <a:pt x="1830" y="853"/>
                    </a:lnTo>
                    <a:lnTo>
                      <a:pt x="1768" y="957"/>
                    </a:lnTo>
                    <a:lnTo>
                      <a:pt x="1622" y="1206"/>
                    </a:lnTo>
                    <a:lnTo>
                      <a:pt x="1394" y="1456"/>
                    </a:lnTo>
                    <a:lnTo>
                      <a:pt x="1144" y="1705"/>
                    </a:lnTo>
                    <a:lnTo>
                      <a:pt x="874" y="1913"/>
                    </a:lnTo>
                    <a:lnTo>
                      <a:pt x="583" y="2080"/>
                    </a:lnTo>
                    <a:lnTo>
                      <a:pt x="292" y="2225"/>
                    </a:lnTo>
                    <a:lnTo>
                      <a:pt x="146" y="2267"/>
                    </a:lnTo>
                    <a:lnTo>
                      <a:pt x="1" y="228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922925" y="3683488"/>
                <a:ext cx="799000" cy="766750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0" fill="none" extrusionOk="0">
                    <a:moveTo>
                      <a:pt x="23372" y="0"/>
                    </a:moveTo>
                    <a:lnTo>
                      <a:pt x="23372" y="0"/>
                    </a:lnTo>
                    <a:lnTo>
                      <a:pt x="23122" y="21"/>
                    </a:lnTo>
                    <a:lnTo>
                      <a:pt x="22914" y="83"/>
                    </a:lnTo>
                    <a:lnTo>
                      <a:pt x="22685" y="187"/>
                    </a:lnTo>
                    <a:lnTo>
                      <a:pt x="22457" y="354"/>
                    </a:lnTo>
                    <a:lnTo>
                      <a:pt x="22457" y="354"/>
                    </a:lnTo>
                    <a:lnTo>
                      <a:pt x="22103" y="645"/>
                    </a:lnTo>
                    <a:lnTo>
                      <a:pt x="21750" y="957"/>
                    </a:lnTo>
                    <a:lnTo>
                      <a:pt x="21417" y="1289"/>
                    </a:lnTo>
                    <a:lnTo>
                      <a:pt x="21105" y="1643"/>
                    </a:lnTo>
                    <a:lnTo>
                      <a:pt x="21105" y="1643"/>
                    </a:lnTo>
                    <a:lnTo>
                      <a:pt x="20024" y="2911"/>
                    </a:lnTo>
                    <a:lnTo>
                      <a:pt x="18984" y="4200"/>
                    </a:lnTo>
                    <a:lnTo>
                      <a:pt x="16926" y="6799"/>
                    </a:lnTo>
                    <a:lnTo>
                      <a:pt x="16926" y="6799"/>
                    </a:lnTo>
                    <a:lnTo>
                      <a:pt x="16739" y="7007"/>
                    </a:lnTo>
                    <a:lnTo>
                      <a:pt x="16572" y="7194"/>
                    </a:lnTo>
                    <a:lnTo>
                      <a:pt x="16406" y="7361"/>
                    </a:lnTo>
                    <a:lnTo>
                      <a:pt x="16240" y="7486"/>
                    </a:lnTo>
                    <a:lnTo>
                      <a:pt x="16094" y="7569"/>
                    </a:lnTo>
                    <a:lnTo>
                      <a:pt x="15928" y="7652"/>
                    </a:lnTo>
                    <a:lnTo>
                      <a:pt x="15761" y="7694"/>
                    </a:lnTo>
                    <a:lnTo>
                      <a:pt x="15595" y="7694"/>
                    </a:lnTo>
                    <a:lnTo>
                      <a:pt x="15595" y="7694"/>
                    </a:lnTo>
                    <a:lnTo>
                      <a:pt x="15450" y="7694"/>
                    </a:lnTo>
                    <a:lnTo>
                      <a:pt x="15304" y="7673"/>
                    </a:lnTo>
                    <a:lnTo>
                      <a:pt x="15158" y="7631"/>
                    </a:lnTo>
                    <a:lnTo>
                      <a:pt x="15013" y="7548"/>
                    </a:lnTo>
                    <a:lnTo>
                      <a:pt x="14680" y="7382"/>
                    </a:lnTo>
                    <a:lnTo>
                      <a:pt x="14327" y="7132"/>
                    </a:lnTo>
                    <a:lnTo>
                      <a:pt x="14327" y="7132"/>
                    </a:lnTo>
                    <a:lnTo>
                      <a:pt x="13349" y="6342"/>
                    </a:lnTo>
                    <a:lnTo>
                      <a:pt x="12351" y="5552"/>
                    </a:lnTo>
                    <a:lnTo>
                      <a:pt x="10397" y="3972"/>
                    </a:lnTo>
                    <a:lnTo>
                      <a:pt x="10397" y="3972"/>
                    </a:lnTo>
                    <a:lnTo>
                      <a:pt x="9440" y="3223"/>
                    </a:lnTo>
                    <a:lnTo>
                      <a:pt x="8484" y="2495"/>
                    </a:lnTo>
                    <a:lnTo>
                      <a:pt x="8006" y="2142"/>
                    </a:lnTo>
                    <a:lnTo>
                      <a:pt x="7507" y="1809"/>
                    </a:lnTo>
                    <a:lnTo>
                      <a:pt x="6987" y="1497"/>
                    </a:lnTo>
                    <a:lnTo>
                      <a:pt x="6446" y="1206"/>
                    </a:lnTo>
                    <a:lnTo>
                      <a:pt x="6446" y="1206"/>
                    </a:lnTo>
                    <a:lnTo>
                      <a:pt x="6134" y="1061"/>
                    </a:lnTo>
                    <a:lnTo>
                      <a:pt x="5864" y="957"/>
                    </a:lnTo>
                    <a:lnTo>
                      <a:pt x="5635" y="873"/>
                    </a:lnTo>
                    <a:lnTo>
                      <a:pt x="5427" y="853"/>
                    </a:lnTo>
                    <a:lnTo>
                      <a:pt x="5427" y="853"/>
                    </a:lnTo>
                    <a:lnTo>
                      <a:pt x="5282" y="873"/>
                    </a:lnTo>
                    <a:lnTo>
                      <a:pt x="5157" y="915"/>
                    </a:lnTo>
                    <a:lnTo>
                      <a:pt x="5032" y="957"/>
                    </a:lnTo>
                    <a:lnTo>
                      <a:pt x="4908" y="1040"/>
                    </a:lnTo>
                    <a:lnTo>
                      <a:pt x="4762" y="1144"/>
                    </a:lnTo>
                    <a:lnTo>
                      <a:pt x="4637" y="1269"/>
                    </a:lnTo>
                    <a:lnTo>
                      <a:pt x="4325" y="1601"/>
                    </a:lnTo>
                    <a:lnTo>
                      <a:pt x="4325" y="1601"/>
                    </a:lnTo>
                    <a:lnTo>
                      <a:pt x="3826" y="2204"/>
                    </a:lnTo>
                    <a:lnTo>
                      <a:pt x="3327" y="2807"/>
                    </a:lnTo>
                    <a:lnTo>
                      <a:pt x="2870" y="3410"/>
                    </a:lnTo>
                    <a:lnTo>
                      <a:pt x="2412" y="4034"/>
                    </a:lnTo>
                    <a:lnTo>
                      <a:pt x="1976" y="4658"/>
                    </a:lnTo>
                    <a:lnTo>
                      <a:pt x="1539" y="5302"/>
                    </a:lnTo>
                    <a:lnTo>
                      <a:pt x="1144" y="5947"/>
                    </a:lnTo>
                    <a:lnTo>
                      <a:pt x="749" y="6633"/>
                    </a:lnTo>
                    <a:lnTo>
                      <a:pt x="749" y="6633"/>
                    </a:lnTo>
                    <a:lnTo>
                      <a:pt x="437" y="7174"/>
                    </a:lnTo>
                    <a:lnTo>
                      <a:pt x="208" y="7590"/>
                    </a:lnTo>
                    <a:lnTo>
                      <a:pt x="104" y="7756"/>
                    </a:lnTo>
                    <a:lnTo>
                      <a:pt x="42" y="7881"/>
                    </a:lnTo>
                    <a:lnTo>
                      <a:pt x="1" y="8005"/>
                    </a:lnTo>
                    <a:lnTo>
                      <a:pt x="1" y="8130"/>
                    </a:lnTo>
                    <a:lnTo>
                      <a:pt x="1" y="8130"/>
                    </a:lnTo>
                    <a:lnTo>
                      <a:pt x="21" y="8255"/>
                    </a:lnTo>
                    <a:lnTo>
                      <a:pt x="63" y="8380"/>
                    </a:lnTo>
                    <a:lnTo>
                      <a:pt x="167" y="8525"/>
                    </a:lnTo>
                    <a:lnTo>
                      <a:pt x="312" y="8671"/>
                    </a:lnTo>
                    <a:lnTo>
                      <a:pt x="728" y="9066"/>
                    </a:lnTo>
                    <a:lnTo>
                      <a:pt x="1352" y="9606"/>
                    </a:lnTo>
                    <a:lnTo>
                      <a:pt x="1352" y="9606"/>
                    </a:lnTo>
                    <a:lnTo>
                      <a:pt x="2246" y="10376"/>
                    </a:lnTo>
                    <a:lnTo>
                      <a:pt x="3161" y="11124"/>
                    </a:lnTo>
                    <a:lnTo>
                      <a:pt x="4076" y="11852"/>
                    </a:lnTo>
                    <a:lnTo>
                      <a:pt x="5032" y="12559"/>
                    </a:lnTo>
                    <a:lnTo>
                      <a:pt x="6945" y="13952"/>
                    </a:lnTo>
                    <a:lnTo>
                      <a:pt x="8858" y="15345"/>
                    </a:lnTo>
                    <a:lnTo>
                      <a:pt x="8858" y="15345"/>
                    </a:lnTo>
                    <a:lnTo>
                      <a:pt x="9087" y="15532"/>
                    </a:lnTo>
                    <a:lnTo>
                      <a:pt x="9274" y="15720"/>
                    </a:lnTo>
                    <a:lnTo>
                      <a:pt x="9336" y="15782"/>
                    </a:lnTo>
                    <a:lnTo>
                      <a:pt x="9378" y="15865"/>
                    </a:lnTo>
                    <a:lnTo>
                      <a:pt x="9399" y="15948"/>
                    </a:lnTo>
                    <a:lnTo>
                      <a:pt x="9399" y="16052"/>
                    </a:lnTo>
                    <a:lnTo>
                      <a:pt x="9399" y="16052"/>
                    </a:lnTo>
                    <a:lnTo>
                      <a:pt x="9378" y="16177"/>
                    </a:lnTo>
                    <a:lnTo>
                      <a:pt x="9336" y="16343"/>
                    </a:lnTo>
                    <a:lnTo>
                      <a:pt x="9233" y="16530"/>
                    </a:lnTo>
                    <a:lnTo>
                      <a:pt x="9108" y="16759"/>
                    </a:lnTo>
                    <a:lnTo>
                      <a:pt x="9108" y="16759"/>
                    </a:lnTo>
                    <a:lnTo>
                      <a:pt x="8754" y="17300"/>
                    </a:lnTo>
                    <a:lnTo>
                      <a:pt x="8380" y="17840"/>
                    </a:lnTo>
                    <a:lnTo>
                      <a:pt x="8380" y="17840"/>
                    </a:lnTo>
                    <a:lnTo>
                      <a:pt x="7798" y="18631"/>
                    </a:lnTo>
                    <a:lnTo>
                      <a:pt x="7174" y="19379"/>
                    </a:lnTo>
                    <a:lnTo>
                      <a:pt x="6550" y="20128"/>
                    </a:lnTo>
                    <a:lnTo>
                      <a:pt x="5906" y="20876"/>
                    </a:lnTo>
                    <a:lnTo>
                      <a:pt x="5906" y="20876"/>
                    </a:lnTo>
                    <a:lnTo>
                      <a:pt x="5178" y="21749"/>
                    </a:lnTo>
                    <a:lnTo>
                      <a:pt x="4824" y="22186"/>
                    </a:lnTo>
                    <a:lnTo>
                      <a:pt x="4492" y="22623"/>
                    </a:lnTo>
                    <a:lnTo>
                      <a:pt x="4159" y="23080"/>
                    </a:lnTo>
                    <a:lnTo>
                      <a:pt x="3847" y="23558"/>
                    </a:lnTo>
                    <a:lnTo>
                      <a:pt x="3556" y="24057"/>
                    </a:lnTo>
                    <a:lnTo>
                      <a:pt x="3307" y="24556"/>
                    </a:lnTo>
                    <a:lnTo>
                      <a:pt x="3307" y="24556"/>
                    </a:lnTo>
                    <a:lnTo>
                      <a:pt x="3203" y="24764"/>
                    </a:lnTo>
                    <a:lnTo>
                      <a:pt x="3140" y="24972"/>
                    </a:lnTo>
                    <a:lnTo>
                      <a:pt x="3099" y="25180"/>
                    </a:lnTo>
                    <a:lnTo>
                      <a:pt x="3078" y="25388"/>
                    </a:lnTo>
                    <a:lnTo>
                      <a:pt x="3078" y="25388"/>
                    </a:lnTo>
                    <a:lnTo>
                      <a:pt x="3078" y="25513"/>
                    </a:lnTo>
                    <a:lnTo>
                      <a:pt x="3099" y="25658"/>
                    </a:lnTo>
                    <a:lnTo>
                      <a:pt x="3182" y="25908"/>
                    </a:lnTo>
                    <a:lnTo>
                      <a:pt x="3307" y="26158"/>
                    </a:lnTo>
                    <a:lnTo>
                      <a:pt x="3473" y="26407"/>
                    </a:lnTo>
                    <a:lnTo>
                      <a:pt x="3473" y="26407"/>
                    </a:lnTo>
                    <a:lnTo>
                      <a:pt x="3972" y="26989"/>
                    </a:lnTo>
                    <a:lnTo>
                      <a:pt x="4492" y="27551"/>
                    </a:lnTo>
                    <a:lnTo>
                      <a:pt x="5032" y="28091"/>
                    </a:lnTo>
                    <a:lnTo>
                      <a:pt x="5594" y="28611"/>
                    </a:lnTo>
                    <a:lnTo>
                      <a:pt x="6176" y="29089"/>
                    </a:lnTo>
                    <a:lnTo>
                      <a:pt x="6779" y="29547"/>
                    </a:lnTo>
                    <a:lnTo>
                      <a:pt x="7424" y="29983"/>
                    </a:lnTo>
                    <a:lnTo>
                      <a:pt x="8068" y="30399"/>
                    </a:lnTo>
                    <a:lnTo>
                      <a:pt x="8068" y="30399"/>
                    </a:lnTo>
                    <a:lnTo>
                      <a:pt x="8297" y="30524"/>
                    </a:lnTo>
                    <a:lnTo>
                      <a:pt x="8505" y="30607"/>
                    </a:lnTo>
                    <a:lnTo>
                      <a:pt x="8733" y="30649"/>
                    </a:lnTo>
                    <a:lnTo>
                      <a:pt x="8962" y="30670"/>
                    </a:lnTo>
                    <a:lnTo>
                      <a:pt x="8962" y="30670"/>
                    </a:lnTo>
                    <a:lnTo>
                      <a:pt x="9191" y="30649"/>
                    </a:lnTo>
                    <a:lnTo>
                      <a:pt x="9440" y="30586"/>
                    </a:lnTo>
                    <a:lnTo>
                      <a:pt x="9669" y="30503"/>
                    </a:lnTo>
                    <a:lnTo>
                      <a:pt x="9898" y="30378"/>
                    </a:lnTo>
                    <a:lnTo>
                      <a:pt x="9898" y="30378"/>
                    </a:lnTo>
                    <a:lnTo>
                      <a:pt x="10272" y="30150"/>
                    </a:lnTo>
                    <a:lnTo>
                      <a:pt x="10626" y="29879"/>
                    </a:lnTo>
                    <a:lnTo>
                      <a:pt x="10958" y="29609"/>
                    </a:lnTo>
                    <a:lnTo>
                      <a:pt x="11291" y="29297"/>
                    </a:lnTo>
                    <a:lnTo>
                      <a:pt x="11291" y="29297"/>
                    </a:lnTo>
                    <a:lnTo>
                      <a:pt x="11956" y="28673"/>
                    </a:lnTo>
                    <a:lnTo>
                      <a:pt x="12580" y="27987"/>
                    </a:lnTo>
                    <a:lnTo>
                      <a:pt x="13204" y="27322"/>
                    </a:lnTo>
                    <a:lnTo>
                      <a:pt x="13786" y="26615"/>
                    </a:lnTo>
                    <a:lnTo>
                      <a:pt x="14992" y="25222"/>
                    </a:lnTo>
                    <a:lnTo>
                      <a:pt x="15595" y="24536"/>
                    </a:lnTo>
                    <a:lnTo>
                      <a:pt x="16219" y="23870"/>
                    </a:lnTo>
                    <a:lnTo>
                      <a:pt x="16219" y="23870"/>
                    </a:lnTo>
                    <a:lnTo>
                      <a:pt x="16572" y="23517"/>
                    </a:lnTo>
                    <a:lnTo>
                      <a:pt x="16739" y="23371"/>
                    </a:lnTo>
                    <a:lnTo>
                      <a:pt x="16884" y="23267"/>
                    </a:lnTo>
                    <a:lnTo>
                      <a:pt x="17030" y="23163"/>
                    </a:lnTo>
                    <a:lnTo>
                      <a:pt x="17155" y="23101"/>
                    </a:lnTo>
                    <a:lnTo>
                      <a:pt x="17300" y="23080"/>
                    </a:lnTo>
                    <a:lnTo>
                      <a:pt x="17425" y="23059"/>
                    </a:lnTo>
                    <a:lnTo>
                      <a:pt x="17425" y="23059"/>
                    </a:lnTo>
                    <a:lnTo>
                      <a:pt x="17550" y="23059"/>
                    </a:lnTo>
                    <a:lnTo>
                      <a:pt x="17674" y="23101"/>
                    </a:lnTo>
                    <a:lnTo>
                      <a:pt x="17799" y="23143"/>
                    </a:lnTo>
                    <a:lnTo>
                      <a:pt x="17945" y="23205"/>
                    </a:lnTo>
                    <a:lnTo>
                      <a:pt x="18257" y="23413"/>
                    </a:lnTo>
                    <a:lnTo>
                      <a:pt x="18610" y="23683"/>
                    </a:lnTo>
                    <a:lnTo>
                      <a:pt x="18610" y="23683"/>
                    </a:lnTo>
                    <a:lnTo>
                      <a:pt x="18797" y="23850"/>
                    </a:lnTo>
                    <a:lnTo>
                      <a:pt x="18797" y="23850"/>
                    </a:lnTo>
                    <a:lnTo>
                      <a:pt x="20481" y="25222"/>
                    </a:lnTo>
                    <a:lnTo>
                      <a:pt x="22186" y="26594"/>
                    </a:lnTo>
                    <a:lnTo>
                      <a:pt x="23060" y="27260"/>
                    </a:lnTo>
                    <a:lnTo>
                      <a:pt x="23933" y="27925"/>
                    </a:lnTo>
                    <a:lnTo>
                      <a:pt x="24827" y="28549"/>
                    </a:lnTo>
                    <a:lnTo>
                      <a:pt x="25721" y="29193"/>
                    </a:lnTo>
                    <a:lnTo>
                      <a:pt x="25721" y="29193"/>
                    </a:lnTo>
                    <a:lnTo>
                      <a:pt x="26033" y="29380"/>
                    </a:lnTo>
                    <a:lnTo>
                      <a:pt x="26303" y="29547"/>
                    </a:lnTo>
                    <a:lnTo>
                      <a:pt x="26553" y="29630"/>
                    </a:lnTo>
                    <a:lnTo>
                      <a:pt x="26657" y="29651"/>
                    </a:lnTo>
                    <a:lnTo>
                      <a:pt x="26761" y="29651"/>
                    </a:lnTo>
                    <a:lnTo>
                      <a:pt x="26761" y="29651"/>
                    </a:lnTo>
                    <a:lnTo>
                      <a:pt x="26886" y="29651"/>
                    </a:lnTo>
                    <a:lnTo>
                      <a:pt x="27010" y="29609"/>
                    </a:lnTo>
                    <a:lnTo>
                      <a:pt x="27135" y="29568"/>
                    </a:lnTo>
                    <a:lnTo>
                      <a:pt x="27260" y="29484"/>
                    </a:lnTo>
                    <a:lnTo>
                      <a:pt x="27385" y="29380"/>
                    </a:lnTo>
                    <a:lnTo>
                      <a:pt x="27530" y="29256"/>
                    </a:lnTo>
                    <a:lnTo>
                      <a:pt x="27842" y="28965"/>
                    </a:lnTo>
                    <a:lnTo>
                      <a:pt x="27842" y="28965"/>
                    </a:lnTo>
                    <a:lnTo>
                      <a:pt x="28362" y="28382"/>
                    </a:lnTo>
                    <a:lnTo>
                      <a:pt x="28861" y="27779"/>
                    </a:lnTo>
                    <a:lnTo>
                      <a:pt x="29360" y="27176"/>
                    </a:lnTo>
                    <a:lnTo>
                      <a:pt x="29817" y="26553"/>
                    </a:lnTo>
                    <a:lnTo>
                      <a:pt x="30275" y="25929"/>
                    </a:lnTo>
                    <a:lnTo>
                      <a:pt x="30691" y="25284"/>
                    </a:lnTo>
                    <a:lnTo>
                      <a:pt x="31086" y="24619"/>
                    </a:lnTo>
                    <a:lnTo>
                      <a:pt x="31481" y="23933"/>
                    </a:lnTo>
                    <a:lnTo>
                      <a:pt x="31481" y="23933"/>
                    </a:lnTo>
                    <a:lnTo>
                      <a:pt x="31689" y="23517"/>
                    </a:lnTo>
                    <a:lnTo>
                      <a:pt x="31834" y="23163"/>
                    </a:lnTo>
                    <a:lnTo>
                      <a:pt x="31938" y="22851"/>
                    </a:lnTo>
                    <a:lnTo>
                      <a:pt x="31959" y="22706"/>
                    </a:lnTo>
                    <a:lnTo>
                      <a:pt x="31959" y="22560"/>
                    </a:lnTo>
                    <a:lnTo>
                      <a:pt x="31959" y="22560"/>
                    </a:lnTo>
                    <a:lnTo>
                      <a:pt x="31959" y="22394"/>
                    </a:lnTo>
                    <a:lnTo>
                      <a:pt x="31959" y="22394"/>
                    </a:lnTo>
                    <a:lnTo>
                      <a:pt x="31917" y="22228"/>
                    </a:lnTo>
                    <a:lnTo>
                      <a:pt x="31876" y="22082"/>
                    </a:lnTo>
                    <a:lnTo>
                      <a:pt x="31793" y="21937"/>
                    </a:lnTo>
                    <a:lnTo>
                      <a:pt x="31710" y="21770"/>
                    </a:lnTo>
                    <a:lnTo>
                      <a:pt x="31460" y="21438"/>
                    </a:lnTo>
                    <a:lnTo>
                      <a:pt x="31127" y="21042"/>
                    </a:lnTo>
                    <a:lnTo>
                      <a:pt x="31127" y="21042"/>
                    </a:lnTo>
                    <a:lnTo>
                      <a:pt x="30982" y="20897"/>
                    </a:lnTo>
                    <a:lnTo>
                      <a:pt x="30836" y="20751"/>
                    </a:lnTo>
                    <a:lnTo>
                      <a:pt x="30836" y="20751"/>
                    </a:lnTo>
                    <a:lnTo>
                      <a:pt x="30441" y="20398"/>
                    </a:lnTo>
                    <a:lnTo>
                      <a:pt x="30005" y="20044"/>
                    </a:lnTo>
                    <a:lnTo>
                      <a:pt x="29589" y="19691"/>
                    </a:lnTo>
                    <a:lnTo>
                      <a:pt x="29152" y="19358"/>
                    </a:lnTo>
                    <a:lnTo>
                      <a:pt x="28258" y="18693"/>
                    </a:lnTo>
                    <a:lnTo>
                      <a:pt x="27821" y="18360"/>
                    </a:lnTo>
                    <a:lnTo>
                      <a:pt x="27405" y="18028"/>
                    </a:lnTo>
                    <a:lnTo>
                      <a:pt x="27405" y="18028"/>
                    </a:lnTo>
                    <a:lnTo>
                      <a:pt x="25991" y="16863"/>
                    </a:lnTo>
                    <a:lnTo>
                      <a:pt x="24598" y="15699"/>
                    </a:lnTo>
                    <a:lnTo>
                      <a:pt x="24598" y="15699"/>
                    </a:lnTo>
                    <a:lnTo>
                      <a:pt x="24370" y="15491"/>
                    </a:lnTo>
                    <a:lnTo>
                      <a:pt x="24203" y="15304"/>
                    </a:lnTo>
                    <a:lnTo>
                      <a:pt x="24141" y="15221"/>
                    </a:lnTo>
                    <a:lnTo>
                      <a:pt x="24099" y="15137"/>
                    </a:lnTo>
                    <a:lnTo>
                      <a:pt x="24079" y="15054"/>
                    </a:lnTo>
                    <a:lnTo>
                      <a:pt x="24079" y="14950"/>
                    </a:lnTo>
                    <a:lnTo>
                      <a:pt x="24079" y="14950"/>
                    </a:lnTo>
                    <a:lnTo>
                      <a:pt x="24099" y="14805"/>
                    </a:lnTo>
                    <a:lnTo>
                      <a:pt x="24162" y="14638"/>
                    </a:lnTo>
                    <a:lnTo>
                      <a:pt x="24266" y="14451"/>
                    </a:lnTo>
                    <a:lnTo>
                      <a:pt x="24411" y="14243"/>
                    </a:lnTo>
                    <a:lnTo>
                      <a:pt x="24411" y="14243"/>
                    </a:lnTo>
                    <a:lnTo>
                      <a:pt x="24973" y="13474"/>
                    </a:lnTo>
                    <a:lnTo>
                      <a:pt x="25555" y="12725"/>
                    </a:lnTo>
                    <a:lnTo>
                      <a:pt x="26137" y="11956"/>
                    </a:lnTo>
                    <a:lnTo>
                      <a:pt x="26740" y="11228"/>
                    </a:lnTo>
                    <a:lnTo>
                      <a:pt x="26740" y="11228"/>
                    </a:lnTo>
                    <a:lnTo>
                      <a:pt x="27551" y="10251"/>
                    </a:lnTo>
                    <a:lnTo>
                      <a:pt x="28320" y="9253"/>
                    </a:lnTo>
                    <a:lnTo>
                      <a:pt x="28715" y="8754"/>
                    </a:lnTo>
                    <a:lnTo>
                      <a:pt x="29069" y="8234"/>
                    </a:lnTo>
                    <a:lnTo>
                      <a:pt x="29422" y="7714"/>
                    </a:lnTo>
                    <a:lnTo>
                      <a:pt x="29755" y="7174"/>
                    </a:lnTo>
                    <a:lnTo>
                      <a:pt x="29755" y="7174"/>
                    </a:lnTo>
                    <a:lnTo>
                      <a:pt x="29942" y="6841"/>
                    </a:lnTo>
                    <a:lnTo>
                      <a:pt x="30108" y="6508"/>
                    </a:lnTo>
                    <a:lnTo>
                      <a:pt x="30212" y="6196"/>
                    </a:lnTo>
                    <a:lnTo>
                      <a:pt x="30254" y="6051"/>
                    </a:lnTo>
                    <a:lnTo>
                      <a:pt x="30275" y="5905"/>
                    </a:lnTo>
                    <a:lnTo>
                      <a:pt x="30275" y="5905"/>
                    </a:lnTo>
                    <a:lnTo>
                      <a:pt x="30275" y="5864"/>
                    </a:lnTo>
                    <a:lnTo>
                      <a:pt x="30275" y="5864"/>
                    </a:lnTo>
                    <a:lnTo>
                      <a:pt x="30254" y="5635"/>
                    </a:lnTo>
                    <a:lnTo>
                      <a:pt x="30233" y="5427"/>
                    </a:lnTo>
                    <a:lnTo>
                      <a:pt x="30192" y="5240"/>
                    </a:lnTo>
                    <a:lnTo>
                      <a:pt x="30129" y="5074"/>
                    </a:lnTo>
                    <a:lnTo>
                      <a:pt x="30067" y="4907"/>
                    </a:lnTo>
                    <a:lnTo>
                      <a:pt x="29984" y="4762"/>
                    </a:lnTo>
                    <a:lnTo>
                      <a:pt x="29880" y="4616"/>
                    </a:lnTo>
                    <a:lnTo>
                      <a:pt x="29755" y="4491"/>
                    </a:lnTo>
                    <a:lnTo>
                      <a:pt x="29755" y="4491"/>
                    </a:lnTo>
                    <a:lnTo>
                      <a:pt x="29110" y="3847"/>
                    </a:lnTo>
                    <a:lnTo>
                      <a:pt x="28445" y="3265"/>
                    </a:lnTo>
                    <a:lnTo>
                      <a:pt x="27759" y="2682"/>
                    </a:lnTo>
                    <a:lnTo>
                      <a:pt x="27052" y="2121"/>
                    </a:lnTo>
                    <a:lnTo>
                      <a:pt x="26324" y="1601"/>
                    </a:lnTo>
                    <a:lnTo>
                      <a:pt x="25596" y="1102"/>
                    </a:lnTo>
                    <a:lnTo>
                      <a:pt x="24827" y="624"/>
                    </a:lnTo>
                    <a:lnTo>
                      <a:pt x="24058" y="187"/>
                    </a:lnTo>
                    <a:lnTo>
                      <a:pt x="24058" y="187"/>
                    </a:lnTo>
                    <a:lnTo>
                      <a:pt x="23871" y="104"/>
                    </a:lnTo>
                    <a:lnTo>
                      <a:pt x="23704" y="42"/>
                    </a:lnTo>
                    <a:lnTo>
                      <a:pt x="23538" y="0"/>
                    </a:lnTo>
                    <a:lnTo>
                      <a:pt x="2337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6897450" y="3662163"/>
                <a:ext cx="850450" cy="836425"/>
              </a:xfrm>
              <a:custGeom>
                <a:avLst/>
                <a:gdLst/>
                <a:ahLst/>
                <a:cxnLst/>
                <a:rect l="l" t="t" r="r" b="b"/>
                <a:pathLst>
                  <a:path w="34018" h="33457" extrusionOk="0">
                    <a:moveTo>
                      <a:pt x="24557" y="853"/>
                    </a:moveTo>
                    <a:lnTo>
                      <a:pt x="24723" y="895"/>
                    </a:lnTo>
                    <a:lnTo>
                      <a:pt x="24890" y="957"/>
                    </a:lnTo>
                    <a:lnTo>
                      <a:pt x="25077" y="1040"/>
                    </a:lnTo>
                    <a:lnTo>
                      <a:pt x="25846" y="1477"/>
                    </a:lnTo>
                    <a:lnTo>
                      <a:pt x="26615" y="1955"/>
                    </a:lnTo>
                    <a:lnTo>
                      <a:pt x="27343" y="2454"/>
                    </a:lnTo>
                    <a:lnTo>
                      <a:pt x="28071" y="2974"/>
                    </a:lnTo>
                    <a:lnTo>
                      <a:pt x="28778" y="3535"/>
                    </a:lnTo>
                    <a:lnTo>
                      <a:pt x="29464" y="4118"/>
                    </a:lnTo>
                    <a:lnTo>
                      <a:pt x="30129" y="4700"/>
                    </a:lnTo>
                    <a:lnTo>
                      <a:pt x="30774" y="5344"/>
                    </a:lnTo>
                    <a:lnTo>
                      <a:pt x="30899" y="5469"/>
                    </a:lnTo>
                    <a:lnTo>
                      <a:pt x="31003" y="5615"/>
                    </a:lnTo>
                    <a:lnTo>
                      <a:pt x="31086" y="5760"/>
                    </a:lnTo>
                    <a:lnTo>
                      <a:pt x="31148" y="5927"/>
                    </a:lnTo>
                    <a:lnTo>
                      <a:pt x="31211" y="6093"/>
                    </a:lnTo>
                    <a:lnTo>
                      <a:pt x="31252" y="6280"/>
                    </a:lnTo>
                    <a:lnTo>
                      <a:pt x="31273" y="6488"/>
                    </a:lnTo>
                    <a:lnTo>
                      <a:pt x="31294" y="6717"/>
                    </a:lnTo>
                    <a:lnTo>
                      <a:pt x="31294" y="6758"/>
                    </a:lnTo>
                    <a:lnTo>
                      <a:pt x="31273" y="6904"/>
                    </a:lnTo>
                    <a:lnTo>
                      <a:pt x="31231" y="7049"/>
                    </a:lnTo>
                    <a:lnTo>
                      <a:pt x="31127" y="7361"/>
                    </a:lnTo>
                    <a:lnTo>
                      <a:pt x="30961" y="7694"/>
                    </a:lnTo>
                    <a:lnTo>
                      <a:pt x="30774" y="8027"/>
                    </a:lnTo>
                    <a:lnTo>
                      <a:pt x="30441" y="8567"/>
                    </a:lnTo>
                    <a:lnTo>
                      <a:pt x="30088" y="9087"/>
                    </a:lnTo>
                    <a:lnTo>
                      <a:pt x="29734" y="9607"/>
                    </a:lnTo>
                    <a:lnTo>
                      <a:pt x="29339" y="10106"/>
                    </a:lnTo>
                    <a:lnTo>
                      <a:pt x="28570" y="11104"/>
                    </a:lnTo>
                    <a:lnTo>
                      <a:pt x="27759" y="12081"/>
                    </a:lnTo>
                    <a:lnTo>
                      <a:pt x="27156" y="12809"/>
                    </a:lnTo>
                    <a:lnTo>
                      <a:pt x="26574" y="13578"/>
                    </a:lnTo>
                    <a:lnTo>
                      <a:pt x="25992" y="14327"/>
                    </a:lnTo>
                    <a:lnTo>
                      <a:pt x="25430" y="15096"/>
                    </a:lnTo>
                    <a:lnTo>
                      <a:pt x="25285" y="15304"/>
                    </a:lnTo>
                    <a:lnTo>
                      <a:pt x="25181" y="15491"/>
                    </a:lnTo>
                    <a:lnTo>
                      <a:pt x="25118" y="15658"/>
                    </a:lnTo>
                    <a:lnTo>
                      <a:pt x="25098" y="15803"/>
                    </a:lnTo>
                    <a:lnTo>
                      <a:pt x="25098" y="15907"/>
                    </a:lnTo>
                    <a:lnTo>
                      <a:pt x="25118" y="15990"/>
                    </a:lnTo>
                    <a:lnTo>
                      <a:pt x="25160" y="16074"/>
                    </a:lnTo>
                    <a:lnTo>
                      <a:pt x="25222" y="16157"/>
                    </a:lnTo>
                    <a:lnTo>
                      <a:pt x="25389" y="16344"/>
                    </a:lnTo>
                    <a:lnTo>
                      <a:pt x="25617" y="16552"/>
                    </a:lnTo>
                    <a:lnTo>
                      <a:pt x="27010" y="17716"/>
                    </a:lnTo>
                    <a:lnTo>
                      <a:pt x="28424" y="18881"/>
                    </a:lnTo>
                    <a:lnTo>
                      <a:pt x="28840" y="19213"/>
                    </a:lnTo>
                    <a:lnTo>
                      <a:pt x="29277" y="19546"/>
                    </a:lnTo>
                    <a:lnTo>
                      <a:pt x="30171" y="20211"/>
                    </a:lnTo>
                    <a:lnTo>
                      <a:pt x="30608" y="20544"/>
                    </a:lnTo>
                    <a:lnTo>
                      <a:pt x="31024" y="20897"/>
                    </a:lnTo>
                    <a:lnTo>
                      <a:pt x="31460" y="21251"/>
                    </a:lnTo>
                    <a:lnTo>
                      <a:pt x="31855" y="21604"/>
                    </a:lnTo>
                    <a:lnTo>
                      <a:pt x="32001" y="21750"/>
                    </a:lnTo>
                    <a:lnTo>
                      <a:pt x="32146" y="21895"/>
                    </a:lnTo>
                    <a:lnTo>
                      <a:pt x="32479" y="22291"/>
                    </a:lnTo>
                    <a:lnTo>
                      <a:pt x="32729" y="22623"/>
                    </a:lnTo>
                    <a:lnTo>
                      <a:pt x="32812" y="22790"/>
                    </a:lnTo>
                    <a:lnTo>
                      <a:pt x="32895" y="22935"/>
                    </a:lnTo>
                    <a:lnTo>
                      <a:pt x="32936" y="23081"/>
                    </a:lnTo>
                    <a:lnTo>
                      <a:pt x="32978" y="23247"/>
                    </a:lnTo>
                    <a:lnTo>
                      <a:pt x="32978" y="23413"/>
                    </a:lnTo>
                    <a:lnTo>
                      <a:pt x="32978" y="23559"/>
                    </a:lnTo>
                    <a:lnTo>
                      <a:pt x="32957" y="23704"/>
                    </a:lnTo>
                    <a:lnTo>
                      <a:pt x="32853" y="24016"/>
                    </a:lnTo>
                    <a:lnTo>
                      <a:pt x="32708" y="24370"/>
                    </a:lnTo>
                    <a:lnTo>
                      <a:pt x="32500" y="24786"/>
                    </a:lnTo>
                    <a:lnTo>
                      <a:pt x="32105" y="25472"/>
                    </a:lnTo>
                    <a:lnTo>
                      <a:pt x="31710" y="26137"/>
                    </a:lnTo>
                    <a:lnTo>
                      <a:pt x="31294" y="26782"/>
                    </a:lnTo>
                    <a:lnTo>
                      <a:pt x="30836" y="27406"/>
                    </a:lnTo>
                    <a:lnTo>
                      <a:pt x="30379" y="28029"/>
                    </a:lnTo>
                    <a:lnTo>
                      <a:pt x="29880" y="28632"/>
                    </a:lnTo>
                    <a:lnTo>
                      <a:pt x="29381" y="29235"/>
                    </a:lnTo>
                    <a:lnTo>
                      <a:pt x="28861" y="29818"/>
                    </a:lnTo>
                    <a:lnTo>
                      <a:pt x="28549" y="30109"/>
                    </a:lnTo>
                    <a:lnTo>
                      <a:pt x="28404" y="30233"/>
                    </a:lnTo>
                    <a:lnTo>
                      <a:pt x="28279" y="30337"/>
                    </a:lnTo>
                    <a:lnTo>
                      <a:pt x="28154" y="30421"/>
                    </a:lnTo>
                    <a:lnTo>
                      <a:pt x="28029" y="30462"/>
                    </a:lnTo>
                    <a:lnTo>
                      <a:pt x="27905" y="30504"/>
                    </a:lnTo>
                    <a:lnTo>
                      <a:pt x="27676" y="30504"/>
                    </a:lnTo>
                    <a:lnTo>
                      <a:pt x="27572" y="30483"/>
                    </a:lnTo>
                    <a:lnTo>
                      <a:pt x="27322" y="30400"/>
                    </a:lnTo>
                    <a:lnTo>
                      <a:pt x="27052" y="30233"/>
                    </a:lnTo>
                    <a:lnTo>
                      <a:pt x="26740" y="30046"/>
                    </a:lnTo>
                    <a:lnTo>
                      <a:pt x="25846" y="29402"/>
                    </a:lnTo>
                    <a:lnTo>
                      <a:pt x="24952" y="28778"/>
                    </a:lnTo>
                    <a:lnTo>
                      <a:pt x="24079" y="28113"/>
                    </a:lnTo>
                    <a:lnTo>
                      <a:pt x="23205" y="27447"/>
                    </a:lnTo>
                    <a:lnTo>
                      <a:pt x="21500" y="26075"/>
                    </a:lnTo>
                    <a:lnTo>
                      <a:pt x="19816" y="24703"/>
                    </a:lnTo>
                    <a:lnTo>
                      <a:pt x="19629" y="24536"/>
                    </a:lnTo>
                    <a:lnTo>
                      <a:pt x="19276" y="24266"/>
                    </a:lnTo>
                    <a:lnTo>
                      <a:pt x="18964" y="24058"/>
                    </a:lnTo>
                    <a:lnTo>
                      <a:pt x="18818" y="23996"/>
                    </a:lnTo>
                    <a:lnTo>
                      <a:pt x="18693" y="23954"/>
                    </a:lnTo>
                    <a:lnTo>
                      <a:pt x="18569" y="23912"/>
                    </a:lnTo>
                    <a:lnTo>
                      <a:pt x="18444" y="23912"/>
                    </a:lnTo>
                    <a:lnTo>
                      <a:pt x="18319" y="23933"/>
                    </a:lnTo>
                    <a:lnTo>
                      <a:pt x="18174" y="23954"/>
                    </a:lnTo>
                    <a:lnTo>
                      <a:pt x="18049" y="24016"/>
                    </a:lnTo>
                    <a:lnTo>
                      <a:pt x="17903" y="24120"/>
                    </a:lnTo>
                    <a:lnTo>
                      <a:pt x="17758" y="24224"/>
                    </a:lnTo>
                    <a:lnTo>
                      <a:pt x="17591" y="24370"/>
                    </a:lnTo>
                    <a:lnTo>
                      <a:pt x="17238" y="24723"/>
                    </a:lnTo>
                    <a:lnTo>
                      <a:pt x="16614" y="25389"/>
                    </a:lnTo>
                    <a:lnTo>
                      <a:pt x="16011" y="26075"/>
                    </a:lnTo>
                    <a:lnTo>
                      <a:pt x="14805" y="27468"/>
                    </a:lnTo>
                    <a:lnTo>
                      <a:pt x="14223" y="28175"/>
                    </a:lnTo>
                    <a:lnTo>
                      <a:pt x="13599" y="28840"/>
                    </a:lnTo>
                    <a:lnTo>
                      <a:pt x="12975" y="29526"/>
                    </a:lnTo>
                    <a:lnTo>
                      <a:pt x="12310" y="30150"/>
                    </a:lnTo>
                    <a:lnTo>
                      <a:pt x="11977" y="30462"/>
                    </a:lnTo>
                    <a:lnTo>
                      <a:pt x="11645" y="30732"/>
                    </a:lnTo>
                    <a:lnTo>
                      <a:pt x="11291" y="31003"/>
                    </a:lnTo>
                    <a:lnTo>
                      <a:pt x="10917" y="31231"/>
                    </a:lnTo>
                    <a:lnTo>
                      <a:pt x="10688" y="31356"/>
                    </a:lnTo>
                    <a:lnTo>
                      <a:pt x="10459" y="31439"/>
                    </a:lnTo>
                    <a:lnTo>
                      <a:pt x="10210" y="31502"/>
                    </a:lnTo>
                    <a:lnTo>
                      <a:pt x="9981" y="31523"/>
                    </a:lnTo>
                    <a:lnTo>
                      <a:pt x="9752" y="31502"/>
                    </a:lnTo>
                    <a:lnTo>
                      <a:pt x="9524" y="31460"/>
                    </a:lnTo>
                    <a:lnTo>
                      <a:pt x="9316" y="31377"/>
                    </a:lnTo>
                    <a:lnTo>
                      <a:pt x="9087" y="31252"/>
                    </a:lnTo>
                    <a:lnTo>
                      <a:pt x="8443" y="30836"/>
                    </a:lnTo>
                    <a:lnTo>
                      <a:pt x="7798" y="30400"/>
                    </a:lnTo>
                    <a:lnTo>
                      <a:pt x="7195" y="29942"/>
                    </a:lnTo>
                    <a:lnTo>
                      <a:pt x="6613" y="29464"/>
                    </a:lnTo>
                    <a:lnTo>
                      <a:pt x="6051" y="28944"/>
                    </a:lnTo>
                    <a:lnTo>
                      <a:pt x="5511" y="28404"/>
                    </a:lnTo>
                    <a:lnTo>
                      <a:pt x="4991" y="27842"/>
                    </a:lnTo>
                    <a:lnTo>
                      <a:pt x="4492" y="27260"/>
                    </a:lnTo>
                    <a:lnTo>
                      <a:pt x="4326" y="27011"/>
                    </a:lnTo>
                    <a:lnTo>
                      <a:pt x="4201" y="26761"/>
                    </a:lnTo>
                    <a:lnTo>
                      <a:pt x="4118" y="26511"/>
                    </a:lnTo>
                    <a:lnTo>
                      <a:pt x="4097" y="26366"/>
                    </a:lnTo>
                    <a:lnTo>
                      <a:pt x="4097" y="26241"/>
                    </a:lnTo>
                    <a:lnTo>
                      <a:pt x="4118" y="26033"/>
                    </a:lnTo>
                    <a:lnTo>
                      <a:pt x="4159" y="25825"/>
                    </a:lnTo>
                    <a:lnTo>
                      <a:pt x="4222" y="25617"/>
                    </a:lnTo>
                    <a:lnTo>
                      <a:pt x="4326" y="25409"/>
                    </a:lnTo>
                    <a:lnTo>
                      <a:pt x="4575" y="24910"/>
                    </a:lnTo>
                    <a:lnTo>
                      <a:pt x="4866" y="24411"/>
                    </a:lnTo>
                    <a:lnTo>
                      <a:pt x="5178" y="23933"/>
                    </a:lnTo>
                    <a:lnTo>
                      <a:pt x="5511" y="23476"/>
                    </a:lnTo>
                    <a:lnTo>
                      <a:pt x="5843" y="23039"/>
                    </a:lnTo>
                    <a:lnTo>
                      <a:pt x="6197" y="22602"/>
                    </a:lnTo>
                    <a:lnTo>
                      <a:pt x="6925" y="21729"/>
                    </a:lnTo>
                    <a:lnTo>
                      <a:pt x="7569" y="20981"/>
                    </a:lnTo>
                    <a:lnTo>
                      <a:pt x="8193" y="20232"/>
                    </a:lnTo>
                    <a:lnTo>
                      <a:pt x="8817" y="19484"/>
                    </a:lnTo>
                    <a:lnTo>
                      <a:pt x="9399" y="18693"/>
                    </a:lnTo>
                    <a:lnTo>
                      <a:pt x="9773" y="18153"/>
                    </a:lnTo>
                    <a:lnTo>
                      <a:pt x="10127" y="17612"/>
                    </a:lnTo>
                    <a:lnTo>
                      <a:pt x="10252" y="17383"/>
                    </a:lnTo>
                    <a:lnTo>
                      <a:pt x="10355" y="17196"/>
                    </a:lnTo>
                    <a:lnTo>
                      <a:pt x="10397" y="17030"/>
                    </a:lnTo>
                    <a:lnTo>
                      <a:pt x="10418" y="16905"/>
                    </a:lnTo>
                    <a:lnTo>
                      <a:pt x="10418" y="16801"/>
                    </a:lnTo>
                    <a:lnTo>
                      <a:pt x="10397" y="16718"/>
                    </a:lnTo>
                    <a:lnTo>
                      <a:pt x="10355" y="16635"/>
                    </a:lnTo>
                    <a:lnTo>
                      <a:pt x="10293" y="16573"/>
                    </a:lnTo>
                    <a:lnTo>
                      <a:pt x="10106" y="16385"/>
                    </a:lnTo>
                    <a:lnTo>
                      <a:pt x="9877" y="16198"/>
                    </a:lnTo>
                    <a:lnTo>
                      <a:pt x="7964" y="14805"/>
                    </a:lnTo>
                    <a:lnTo>
                      <a:pt x="6051" y="13412"/>
                    </a:lnTo>
                    <a:lnTo>
                      <a:pt x="5095" y="12705"/>
                    </a:lnTo>
                    <a:lnTo>
                      <a:pt x="4180" y="11977"/>
                    </a:lnTo>
                    <a:lnTo>
                      <a:pt x="3265" y="11229"/>
                    </a:lnTo>
                    <a:lnTo>
                      <a:pt x="2371" y="10459"/>
                    </a:lnTo>
                    <a:lnTo>
                      <a:pt x="1747" y="9919"/>
                    </a:lnTo>
                    <a:lnTo>
                      <a:pt x="1331" y="9524"/>
                    </a:lnTo>
                    <a:lnTo>
                      <a:pt x="1186" y="9378"/>
                    </a:lnTo>
                    <a:lnTo>
                      <a:pt x="1082" y="9233"/>
                    </a:lnTo>
                    <a:lnTo>
                      <a:pt x="1040" y="9108"/>
                    </a:lnTo>
                    <a:lnTo>
                      <a:pt x="1020" y="8983"/>
                    </a:lnTo>
                    <a:lnTo>
                      <a:pt x="1020" y="8858"/>
                    </a:lnTo>
                    <a:lnTo>
                      <a:pt x="1061" y="8734"/>
                    </a:lnTo>
                    <a:lnTo>
                      <a:pt x="1123" y="8609"/>
                    </a:lnTo>
                    <a:lnTo>
                      <a:pt x="1227" y="8443"/>
                    </a:lnTo>
                    <a:lnTo>
                      <a:pt x="1456" y="8027"/>
                    </a:lnTo>
                    <a:lnTo>
                      <a:pt x="1768" y="7486"/>
                    </a:lnTo>
                    <a:lnTo>
                      <a:pt x="2163" y="6800"/>
                    </a:lnTo>
                    <a:lnTo>
                      <a:pt x="2558" y="6155"/>
                    </a:lnTo>
                    <a:lnTo>
                      <a:pt x="2995" y="5511"/>
                    </a:lnTo>
                    <a:lnTo>
                      <a:pt x="3431" y="4887"/>
                    </a:lnTo>
                    <a:lnTo>
                      <a:pt x="3889" y="4263"/>
                    </a:lnTo>
                    <a:lnTo>
                      <a:pt x="4346" y="3660"/>
                    </a:lnTo>
                    <a:lnTo>
                      <a:pt x="4845" y="3057"/>
                    </a:lnTo>
                    <a:lnTo>
                      <a:pt x="5344" y="2454"/>
                    </a:lnTo>
                    <a:lnTo>
                      <a:pt x="5656" y="2122"/>
                    </a:lnTo>
                    <a:lnTo>
                      <a:pt x="5781" y="1997"/>
                    </a:lnTo>
                    <a:lnTo>
                      <a:pt x="5927" y="1893"/>
                    </a:lnTo>
                    <a:lnTo>
                      <a:pt x="6051" y="1810"/>
                    </a:lnTo>
                    <a:lnTo>
                      <a:pt x="6176" y="1768"/>
                    </a:lnTo>
                    <a:lnTo>
                      <a:pt x="6301" y="1726"/>
                    </a:lnTo>
                    <a:lnTo>
                      <a:pt x="6446" y="1706"/>
                    </a:lnTo>
                    <a:lnTo>
                      <a:pt x="6654" y="1726"/>
                    </a:lnTo>
                    <a:lnTo>
                      <a:pt x="6883" y="1810"/>
                    </a:lnTo>
                    <a:lnTo>
                      <a:pt x="7153" y="1914"/>
                    </a:lnTo>
                    <a:lnTo>
                      <a:pt x="7465" y="2059"/>
                    </a:lnTo>
                    <a:lnTo>
                      <a:pt x="8006" y="2350"/>
                    </a:lnTo>
                    <a:lnTo>
                      <a:pt x="8526" y="2662"/>
                    </a:lnTo>
                    <a:lnTo>
                      <a:pt x="9025" y="2995"/>
                    </a:lnTo>
                    <a:lnTo>
                      <a:pt x="9503" y="3348"/>
                    </a:lnTo>
                    <a:lnTo>
                      <a:pt x="10459" y="4076"/>
                    </a:lnTo>
                    <a:lnTo>
                      <a:pt x="11416" y="4825"/>
                    </a:lnTo>
                    <a:lnTo>
                      <a:pt x="13370" y="6405"/>
                    </a:lnTo>
                    <a:lnTo>
                      <a:pt x="14368" y="7195"/>
                    </a:lnTo>
                    <a:lnTo>
                      <a:pt x="15346" y="7985"/>
                    </a:lnTo>
                    <a:lnTo>
                      <a:pt x="15699" y="8235"/>
                    </a:lnTo>
                    <a:lnTo>
                      <a:pt x="16032" y="8401"/>
                    </a:lnTo>
                    <a:lnTo>
                      <a:pt x="16177" y="8484"/>
                    </a:lnTo>
                    <a:lnTo>
                      <a:pt x="16323" y="8526"/>
                    </a:lnTo>
                    <a:lnTo>
                      <a:pt x="16469" y="8547"/>
                    </a:lnTo>
                    <a:lnTo>
                      <a:pt x="16780" y="8547"/>
                    </a:lnTo>
                    <a:lnTo>
                      <a:pt x="16947" y="8505"/>
                    </a:lnTo>
                    <a:lnTo>
                      <a:pt x="17113" y="8422"/>
                    </a:lnTo>
                    <a:lnTo>
                      <a:pt x="17259" y="8339"/>
                    </a:lnTo>
                    <a:lnTo>
                      <a:pt x="17425" y="8214"/>
                    </a:lnTo>
                    <a:lnTo>
                      <a:pt x="17591" y="8047"/>
                    </a:lnTo>
                    <a:lnTo>
                      <a:pt x="17758" y="7860"/>
                    </a:lnTo>
                    <a:lnTo>
                      <a:pt x="17945" y="7652"/>
                    </a:lnTo>
                    <a:lnTo>
                      <a:pt x="20003" y="5053"/>
                    </a:lnTo>
                    <a:lnTo>
                      <a:pt x="21043" y="3764"/>
                    </a:lnTo>
                    <a:lnTo>
                      <a:pt x="22124" y="2496"/>
                    </a:lnTo>
                    <a:lnTo>
                      <a:pt x="22436" y="2142"/>
                    </a:lnTo>
                    <a:lnTo>
                      <a:pt x="22769" y="1810"/>
                    </a:lnTo>
                    <a:lnTo>
                      <a:pt x="23122" y="1498"/>
                    </a:lnTo>
                    <a:lnTo>
                      <a:pt x="23476" y="1207"/>
                    </a:lnTo>
                    <a:lnTo>
                      <a:pt x="23704" y="1040"/>
                    </a:lnTo>
                    <a:lnTo>
                      <a:pt x="23933" y="936"/>
                    </a:lnTo>
                    <a:lnTo>
                      <a:pt x="24141" y="874"/>
                    </a:lnTo>
                    <a:lnTo>
                      <a:pt x="24391" y="853"/>
                    </a:lnTo>
                    <a:close/>
                    <a:moveTo>
                      <a:pt x="24120" y="1"/>
                    </a:moveTo>
                    <a:lnTo>
                      <a:pt x="23954" y="21"/>
                    </a:lnTo>
                    <a:lnTo>
                      <a:pt x="23788" y="63"/>
                    </a:lnTo>
                    <a:lnTo>
                      <a:pt x="23621" y="105"/>
                    </a:lnTo>
                    <a:lnTo>
                      <a:pt x="23455" y="167"/>
                    </a:lnTo>
                    <a:lnTo>
                      <a:pt x="23309" y="250"/>
                    </a:lnTo>
                    <a:lnTo>
                      <a:pt x="23143" y="333"/>
                    </a:lnTo>
                    <a:lnTo>
                      <a:pt x="22977" y="437"/>
                    </a:lnTo>
                    <a:lnTo>
                      <a:pt x="22623" y="687"/>
                    </a:lnTo>
                    <a:lnTo>
                      <a:pt x="22291" y="957"/>
                    </a:lnTo>
                    <a:lnTo>
                      <a:pt x="21958" y="1248"/>
                    </a:lnTo>
                    <a:lnTo>
                      <a:pt x="21646" y="1539"/>
                    </a:lnTo>
                    <a:lnTo>
                      <a:pt x="21043" y="2163"/>
                    </a:lnTo>
                    <a:lnTo>
                      <a:pt x="20461" y="2808"/>
                    </a:lnTo>
                    <a:lnTo>
                      <a:pt x="19484" y="3972"/>
                    </a:lnTo>
                    <a:lnTo>
                      <a:pt x="18548" y="5157"/>
                    </a:lnTo>
                    <a:lnTo>
                      <a:pt x="17612" y="6363"/>
                    </a:lnTo>
                    <a:lnTo>
                      <a:pt x="16697" y="7611"/>
                    </a:lnTo>
                    <a:lnTo>
                      <a:pt x="13766" y="5116"/>
                    </a:lnTo>
                    <a:lnTo>
                      <a:pt x="10875" y="2683"/>
                    </a:lnTo>
                    <a:lnTo>
                      <a:pt x="10127" y="2059"/>
                    </a:lnTo>
                    <a:lnTo>
                      <a:pt x="9752" y="1789"/>
                    </a:lnTo>
                    <a:lnTo>
                      <a:pt x="9357" y="1498"/>
                    </a:lnTo>
                    <a:lnTo>
                      <a:pt x="8962" y="1248"/>
                    </a:lnTo>
                    <a:lnTo>
                      <a:pt x="8547" y="1020"/>
                    </a:lnTo>
                    <a:lnTo>
                      <a:pt x="8110" y="832"/>
                    </a:lnTo>
                    <a:lnTo>
                      <a:pt x="7652" y="666"/>
                    </a:lnTo>
                    <a:lnTo>
                      <a:pt x="7361" y="583"/>
                    </a:lnTo>
                    <a:lnTo>
                      <a:pt x="7070" y="520"/>
                    </a:lnTo>
                    <a:lnTo>
                      <a:pt x="6779" y="479"/>
                    </a:lnTo>
                    <a:lnTo>
                      <a:pt x="6509" y="458"/>
                    </a:lnTo>
                    <a:lnTo>
                      <a:pt x="6280" y="479"/>
                    </a:lnTo>
                    <a:lnTo>
                      <a:pt x="6031" y="500"/>
                    </a:lnTo>
                    <a:lnTo>
                      <a:pt x="5802" y="562"/>
                    </a:lnTo>
                    <a:lnTo>
                      <a:pt x="5594" y="645"/>
                    </a:lnTo>
                    <a:lnTo>
                      <a:pt x="5365" y="749"/>
                    </a:lnTo>
                    <a:lnTo>
                      <a:pt x="5157" y="874"/>
                    </a:lnTo>
                    <a:lnTo>
                      <a:pt x="4949" y="1040"/>
                    </a:lnTo>
                    <a:lnTo>
                      <a:pt x="4762" y="1207"/>
                    </a:lnTo>
                    <a:lnTo>
                      <a:pt x="4118" y="1914"/>
                    </a:lnTo>
                    <a:lnTo>
                      <a:pt x="3494" y="2600"/>
                    </a:lnTo>
                    <a:lnTo>
                      <a:pt x="2891" y="3328"/>
                    </a:lnTo>
                    <a:lnTo>
                      <a:pt x="2329" y="4076"/>
                    </a:lnTo>
                    <a:lnTo>
                      <a:pt x="1789" y="4845"/>
                    </a:lnTo>
                    <a:lnTo>
                      <a:pt x="1290" y="5636"/>
                    </a:lnTo>
                    <a:lnTo>
                      <a:pt x="1061" y="6051"/>
                    </a:lnTo>
                    <a:lnTo>
                      <a:pt x="853" y="6467"/>
                    </a:lnTo>
                    <a:lnTo>
                      <a:pt x="624" y="6883"/>
                    </a:lnTo>
                    <a:lnTo>
                      <a:pt x="437" y="7320"/>
                    </a:lnTo>
                    <a:lnTo>
                      <a:pt x="250" y="7736"/>
                    </a:lnTo>
                    <a:lnTo>
                      <a:pt x="167" y="7944"/>
                    </a:lnTo>
                    <a:lnTo>
                      <a:pt x="105" y="8151"/>
                    </a:lnTo>
                    <a:lnTo>
                      <a:pt x="63" y="8380"/>
                    </a:lnTo>
                    <a:lnTo>
                      <a:pt x="21" y="8609"/>
                    </a:lnTo>
                    <a:lnTo>
                      <a:pt x="1" y="8838"/>
                    </a:lnTo>
                    <a:lnTo>
                      <a:pt x="21" y="9066"/>
                    </a:lnTo>
                    <a:lnTo>
                      <a:pt x="84" y="9607"/>
                    </a:lnTo>
                    <a:lnTo>
                      <a:pt x="188" y="10106"/>
                    </a:lnTo>
                    <a:lnTo>
                      <a:pt x="354" y="10605"/>
                    </a:lnTo>
                    <a:lnTo>
                      <a:pt x="458" y="10834"/>
                    </a:lnTo>
                    <a:lnTo>
                      <a:pt x="562" y="11062"/>
                    </a:lnTo>
                    <a:lnTo>
                      <a:pt x="666" y="11291"/>
                    </a:lnTo>
                    <a:lnTo>
                      <a:pt x="812" y="11499"/>
                    </a:lnTo>
                    <a:lnTo>
                      <a:pt x="936" y="11728"/>
                    </a:lnTo>
                    <a:lnTo>
                      <a:pt x="1103" y="11915"/>
                    </a:lnTo>
                    <a:lnTo>
                      <a:pt x="1269" y="12123"/>
                    </a:lnTo>
                    <a:lnTo>
                      <a:pt x="1456" y="12310"/>
                    </a:lnTo>
                    <a:lnTo>
                      <a:pt x="1643" y="12497"/>
                    </a:lnTo>
                    <a:lnTo>
                      <a:pt x="1851" y="12684"/>
                    </a:lnTo>
                    <a:lnTo>
                      <a:pt x="3411" y="13973"/>
                    </a:lnTo>
                    <a:lnTo>
                      <a:pt x="4201" y="14597"/>
                    </a:lnTo>
                    <a:lnTo>
                      <a:pt x="5012" y="15221"/>
                    </a:lnTo>
                    <a:lnTo>
                      <a:pt x="5823" y="15824"/>
                    </a:lnTo>
                    <a:lnTo>
                      <a:pt x="6634" y="16427"/>
                    </a:lnTo>
                    <a:lnTo>
                      <a:pt x="7465" y="17009"/>
                    </a:lnTo>
                    <a:lnTo>
                      <a:pt x="8297" y="17591"/>
                    </a:lnTo>
                    <a:lnTo>
                      <a:pt x="8443" y="17675"/>
                    </a:lnTo>
                    <a:lnTo>
                      <a:pt x="8609" y="17737"/>
                    </a:lnTo>
                    <a:lnTo>
                      <a:pt x="8692" y="17799"/>
                    </a:lnTo>
                    <a:lnTo>
                      <a:pt x="8754" y="17862"/>
                    </a:lnTo>
                    <a:lnTo>
                      <a:pt x="8817" y="17945"/>
                    </a:lnTo>
                    <a:lnTo>
                      <a:pt x="8858" y="18049"/>
                    </a:lnTo>
                    <a:lnTo>
                      <a:pt x="8775" y="18153"/>
                    </a:lnTo>
                    <a:lnTo>
                      <a:pt x="7486" y="19691"/>
                    </a:lnTo>
                    <a:lnTo>
                      <a:pt x="6405" y="20960"/>
                    </a:lnTo>
                    <a:lnTo>
                      <a:pt x="5885" y="21584"/>
                    </a:lnTo>
                    <a:lnTo>
                      <a:pt x="5365" y="22249"/>
                    </a:lnTo>
                    <a:lnTo>
                      <a:pt x="4866" y="22894"/>
                    </a:lnTo>
                    <a:lnTo>
                      <a:pt x="4388" y="23580"/>
                    </a:lnTo>
                    <a:lnTo>
                      <a:pt x="3951" y="24287"/>
                    </a:lnTo>
                    <a:lnTo>
                      <a:pt x="3743" y="24661"/>
                    </a:lnTo>
                    <a:lnTo>
                      <a:pt x="3556" y="25014"/>
                    </a:lnTo>
                    <a:lnTo>
                      <a:pt x="3369" y="25409"/>
                    </a:lnTo>
                    <a:lnTo>
                      <a:pt x="3286" y="25597"/>
                    </a:lnTo>
                    <a:lnTo>
                      <a:pt x="3224" y="25805"/>
                    </a:lnTo>
                    <a:lnTo>
                      <a:pt x="3161" y="26012"/>
                    </a:lnTo>
                    <a:lnTo>
                      <a:pt x="3140" y="26220"/>
                    </a:lnTo>
                    <a:lnTo>
                      <a:pt x="3120" y="26428"/>
                    </a:lnTo>
                    <a:lnTo>
                      <a:pt x="3120" y="26657"/>
                    </a:lnTo>
                    <a:lnTo>
                      <a:pt x="3161" y="27011"/>
                    </a:lnTo>
                    <a:lnTo>
                      <a:pt x="3224" y="27385"/>
                    </a:lnTo>
                    <a:lnTo>
                      <a:pt x="3286" y="27738"/>
                    </a:lnTo>
                    <a:lnTo>
                      <a:pt x="3369" y="28071"/>
                    </a:lnTo>
                    <a:lnTo>
                      <a:pt x="3473" y="28424"/>
                    </a:lnTo>
                    <a:lnTo>
                      <a:pt x="3598" y="28736"/>
                    </a:lnTo>
                    <a:lnTo>
                      <a:pt x="3723" y="29069"/>
                    </a:lnTo>
                    <a:lnTo>
                      <a:pt x="3889" y="29360"/>
                    </a:lnTo>
                    <a:lnTo>
                      <a:pt x="4055" y="29672"/>
                    </a:lnTo>
                    <a:lnTo>
                      <a:pt x="4242" y="29942"/>
                    </a:lnTo>
                    <a:lnTo>
                      <a:pt x="4450" y="30233"/>
                    </a:lnTo>
                    <a:lnTo>
                      <a:pt x="4679" y="30483"/>
                    </a:lnTo>
                    <a:lnTo>
                      <a:pt x="4929" y="30753"/>
                    </a:lnTo>
                    <a:lnTo>
                      <a:pt x="5199" y="30982"/>
                    </a:lnTo>
                    <a:lnTo>
                      <a:pt x="5511" y="31211"/>
                    </a:lnTo>
                    <a:lnTo>
                      <a:pt x="5823" y="31439"/>
                    </a:lnTo>
                    <a:lnTo>
                      <a:pt x="7133" y="32313"/>
                    </a:lnTo>
                    <a:lnTo>
                      <a:pt x="7569" y="32562"/>
                    </a:lnTo>
                    <a:lnTo>
                      <a:pt x="7985" y="32791"/>
                    </a:lnTo>
                    <a:lnTo>
                      <a:pt x="8401" y="32999"/>
                    </a:lnTo>
                    <a:lnTo>
                      <a:pt x="8775" y="33165"/>
                    </a:lnTo>
                    <a:lnTo>
                      <a:pt x="9150" y="33290"/>
                    </a:lnTo>
                    <a:lnTo>
                      <a:pt x="9503" y="33373"/>
                    </a:lnTo>
                    <a:lnTo>
                      <a:pt x="9856" y="33436"/>
                    </a:lnTo>
                    <a:lnTo>
                      <a:pt x="10189" y="33456"/>
                    </a:lnTo>
                    <a:lnTo>
                      <a:pt x="10397" y="33436"/>
                    </a:lnTo>
                    <a:lnTo>
                      <a:pt x="10605" y="33415"/>
                    </a:lnTo>
                    <a:lnTo>
                      <a:pt x="10813" y="33373"/>
                    </a:lnTo>
                    <a:lnTo>
                      <a:pt x="11021" y="33332"/>
                    </a:lnTo>
                    <a:lnTo>
                      <a:pt x="11229" y="33269"/>
                    </a:lnTo>
                    <a:lnTo>
                      <a:pt x="11437" y="33186"/>
                    </a:lnTo>
                    <a:lnTo>
                      <a:pt x="11645" y="33082"/>
                    </a:lnTo>
                    <a:lnTo>
                      <a:pt x="11853" y="32978"/>
                    </a:lnTo>
                    <a:lnTo>
                      <a:pt x="12268" y="32708"/>
                    </a:lnTo>
                    <a:lnTo>
                      <a:pt x="12684" y="32396"/>
                    </a:lnTo>
                    <a:lnTo>
                      <a:pt x="13121" y="32001"/>
                    </a:lnTo>
                    <a:lnTo>
                      <a:pt x="13578" y="31564"/>
                    </a:lnTo>
                    <a:lnTo>
                      <a:pt x="14472" y="30628"/>
                    </a:lnTo>
                    <a:lnTo>
                      <a:pt x="15346" y="29672"/>
                    </a:lnTo>
                    <a:lnTo>
                      <a:pt x="16219" y="28716"/>
                    </a:lnTo>
                    <a:lnTo>
                      <a:pt x="16635" y="28217"/>
                    </a:lnTo>
                    <a:lnTo>
                      <a:pt x="17051" y="27738"/>
                    </a:lnTo>
                    <a:lnTo>
                      <a:pt x="17675" y="26990"/>
                    </a:lnTo>
                    <a:lnTo>
                      <a:pt x="18319" y="26262"/>
                    </a:lnTo>
                    <a:lnTo>
                      <a:pt x="18714" y="26595"/>
                    </a:lnTo>
                    <a:lnTo>
                      <a:pt x="20274" y="27884"/>
                    </a:lnTo>
                    <a:lnTo>
                      <a:pt x="21064" y="28528"/>
                    </a:lnTo>
                    <a:lnTo>
                      <a:pt x="21854" y="29152"/>
                    </a:lnTo>
                    <a:lnTo>
                      <a:pt x="22665" y="29755"/>
                    </a:lnTo>
                    <a:lnTo>
                      <a:pt x="23497" y="30337"/>
                    </a:lnTo>
                    <a:lnTo>
                      <a:pt x="24349" y="30899"/>
                    </a:lnTo>
                    <a:lnTo>
                      <a:pt x="25222" y="31419"/>
                    </a:lnTo>
                    <a:lnTo>
                      <a:pt x="25576" y="31627"/>
                    </a:lnTo>
                    <a:lnTo>
                      <a:pt x="25929" y="31793"/>
                    </a:lnTo>
                    <a:lnTo>
                      <a:pt x="26262" y="31938"/>
                    </a:lnTo>
                    <a:lnTo>
                      <a:pt x="26615" y="32042"/>
                    </a:lnTo>
                    <a:lnTo>
                      <a:pt x="26948" y="32146"/>
                    </a:lnTo>
                    <a:lnTo>
                      <a:pt x="27281" y="32209"/>
                    </a:lnTo>
                    <a:lnTo>
                      <a:pt x="27593" y="32250"/>
                    </a:lnTo>
                    <a:lnTo>
                      <a:pt x="27905" y="32271"/>
                    </a:lnTo>
                    <a:lnTo>
                      <a:pt x="28154" y="32250"/>
                    </a:lnTo>
                    <a:lnTo>
                      <a:pt x="28383" y="32230"/>
                    </a:lnTo>
                    <a:lnTo>
                      <a:pt x="28612" y="32188"/>
                    </a:lnTo>
                    <a:lnTo>
                      <a:pt x="28840" y="32126"/>
                    </a:lnTo>
                    <a:lnTo>
                      <a:pt x="29069" y="32063"/>
                    </a:lnTo>
                    <a:lnTo>
                      <a:pt x="29298" y="31959"/>
                    </a:lnTo>
                    <a:lnTo>
                      <a:pt x="29506" y="31855"/>
                    </a:lnTo>
                    <a:lnTo>
                      <a:pt x="29734" y="31730"/>
                    </a:lnTo>
                    <a:lnTo>
                      <a:pt x="29942" y="31606"/>
                    </a:lnTo>
                    <a:lnTo>
                      <a:pt x="30150" y="31439"/>
                    </a:lnTo>
                    <a:lnTo>
                      <a:pt x="30358" y="31273"/>
                    </a:lnTo>
                    <a:lnTo>
                      <a:pt x="30545" y="31086"/>
                    </a:lnTo>
                    <a:lnTo>
                      <a:pt x="30753" y="30878"/>
                    </a:lnTo>
                    <a:lnTo>
                      <a:pt x="30940" y="30649"/>
                    </a:lnTo>
                    <a:lnTo>
                      <a:pt x="31127" y="30400"/>
                    </a:lnTo>
                    <a:lnTo>
                      <a:pt x="31315" y="30150"/>
                    </a:lnTo>
                    <a:lnTo>
                      <a:pt x="31751" y="29568"/>
                    </a:lnTo>
                    <a:lnTo>
                      <a:pt x="32188" y="28986"/>
                    </a:lnTo>
                    <a:lnTo>
                      <a:pt x="33082" y="27884"/>
                    </a:lnTo>
                    <a:lnTo>
                      <a:pt x="33248" y="27655"/>
                    </a:lnTo>
                    <a:lnTo>
                      <a:pt x="33394" y="27406"/>
                    </a:lnTo>
                    <a:lnTo>
                      <a:pt x="33519" y="27156"/>
                    </a:lnTo>
                    <a:lnTo>
                      <a:pt x="33623" y="26865"/>
                    </a:lnTo>
                    <a:lnTo>
                      <a:pt x="33727" y="26574"/>
                    </a:lnTo>
                    <a:lnTo>
                      <a:pt x="33810" y="26262"/>
                    </a:lnTo>
                    <a:lnTo>
                      <a:pt x="33893" y="25950"/>
                    </a:lnTo>
                    <a:lnTo>
                      <a:pt x="33934" y="25617"/>
                    </a:lnTo>
                    <a:lnTo>
                      <a:pt x="33976" y="25285"/>
                    </a:lnTo>
                    <a:lnTo>
                      <a:pt x="34018" y="24952"/>
                    </a:lnTo>
                    <a:lnTo>
                      <a:pt x="34018" y="24599"/>
                    </a:lnTo>
                    <a:lnTo>
                      <a:pt x="34018" y="24266"/>
                    </a:lnTo>
                    <a:lnTo>
                      <a:pt x="33997" y="23954"/>
                    </a:lnTo>
                    <a:lnTo>
                      <a:pt x="33955" y="23621"/>
                    </a:lnTo>
                    <a:lnTo>
                      <a:pt x="33893" y="23309"/>
                    </a:lnTo>
                    <a:lnTo>
                      <a:pt x="33831" y="23018"/>
                    </a:lnTo>
                    <a:lnTo>
                      <a:pt x="33768" y="22810"/>
                    </a:lnTo>
                    <a:lnTo>
                      <a:pt x="33685" y="22602"/>
                    </a:lnTo>
                    <a:lnTo>
                      <a:pt x="33602" y="22395"/>
                    </a:lnTo>
                    <a:lnTo>
                      <a:pt x="33498" y="22207"/>
                    </a:lnTo>
                    <a:lnTo>
                      <a:pt x="33207" y="21771"/>
                    </a:lnTo>
                    <a:lnTo>
                      <a:pt x="32895" y="21355"/>
                    </a:lnTo>
                    <a:lnTo>
                      <a:pt x="32541" y="20981"/>
                    </a:lnTo>
                    <a:lnTo>
                      <a:pt x="32188" y="20606"/>
                    </a:lnTo>
                    <a:lnTo>
                      <a:pt x="31793" y="20253"/>
                    </a:lnTo>
                    <a:lnTo>
                      <a:pt x="31398" y="19920"/>
                    </a:lnTo>
                    <a:lnTo>
                      <a:pt x="30587" y="19255"/>
                    </a:lnTo>
                    <a:lnTo>
                      <a:pt x="26990" y="16406"/>
                    </a:lnTo>
                    <a:lnTo>
                      <a:pt x="27551" y="15803"/>
                    </a:lnTo>
                    <a:lnTo>
                      <a:pt x="28113" y="15200"/>
                    </a:lnTo>
                    <a:lnTo>
                      <a:pt x="28632" y="14576"/>
                    </a:lnTo>
                    <a:lnTo>
                      <a:pt x="29173" y="13953"/>
                    </a:lnTo>
                    <a:lnTo>
                      <a:pt x="29672" y="13308"/>
                    </a:lnTo>
                    <a:lnTo>
                      <a:pt x="30171" y="12663"/>
                    </a:lnTo>
                    <a:lnTo>
                      <a:pt x="30670" y="12019"/>
                    </a:lnTo>
                    <a:lnTo>
                      <a:pt x="31127" y="11354"/>
                    </a:lnTo>
                    <a:lnTo>
                      <a:pt x="31626" y="10626"/>
                    </a:lnTo>
                    <a:lnTo>
                      <a:pt x="31855" y="10272"/>
                    </a:lnTo>
                    <a:lnTo>
                      <a:pt x="32063" y="9877"/>
                    </a:lnTo>
                    <a:lnTo>
                      <a:pt x="32250" y="9503"/>
                    </a:lnTo>
                    <a:lnTo>
                      <a:pt x="32417" y="9108"/>
                    </a:lnTo>
                    <a:lnTo>
                      <a:pt x="32562" y="8692"/>
                    </a:lnTo>
                    <a:lnTo>
                      <a:pt x="32666" y="8255"/>
                    </a:lnTo>
                    <a:lnTo>
                      <a:pt x="32708" y="7944"/>
                    </a:lnTo>
                    <a:lnTo>
                      <a:pt x="32729" y="7652"/>
                    </a:lnTo>
                    <a:lnTo>
                      <a:pt x="32729" y="7361"/>
                    </a:lnTo>
                    <a:lnTo>
                      <a:pt x="32708" y="7070"/>
                    </a:lnTo>
                    <a:lnTo>
                      <a:pt x="32666" y="6800"/>
                    </a:lnTo>
                    <a:lnTo>
                      <a:pt x="32583" y="6530"/>
                    </a:lnTo>
                    <a:lnTo>
                      <a:pt x="32500" y="6259"/>
                    </a:lnTo>
                    <a:lnTo>
                      <a:pt x="32417" y="6010"/>
                    </a:lnTo>
                    <a:lnTo>
                      <a:pt x="32292" y="5760"/>
                    </a:lnTo>
                    <a:lnTo>
                      <a:pt x="32146" y="5511"/>
                    </a:lnTo>
                    <a:lnTo>
                      <a:pt x="32001" y="5282"/>
                    </a:lnTo>
                    <a:lnTo>
                      <a:pt x="31834" y="5053"/>
                    </a:lnTo>
                    <a:lnTo>
                      <a:pt x="31647" y="4825"/>
                    </a:lnTo>
                    <a:lnTo>
                      <a:pt x="31460" y="4617"/>
                    </a:lnTo>
                    <a:lnTo>
                      <a:pt x="31044" y="4201"/>
                    </a:lnTo>
                    <a:lnTo>
                      <a:pt x="30379" y="3619"/>
                    </a:lnTo>
                    <a:lnTo>
                      <a:pt x="29734" y="3078"/>
                    </a:lnTo>
                    <a:lnTo>
                      <a:pt x="29048" y="2537"/>
                    </a:lnTo>
                    <a:lnTo>
                      <a:pt x="28362" y="2038"/>
                    </a:lnTo>
                    <a:lnTo>
                      <a:pt x="27655" y="1560"/>
                    </a:lnTo>
                    <a:lnTo>
                      <a:pt x="26927" y="1103"/>
                    </a:lnTo>
                    <a:lnTo>
                      <a:pt x="26179" y="666"/>
                    </a:lnTo>
                    <a:lnTo>
                      <a:pt x="25409" y="271"/>
                    </a:lnTo>
                    <a:lnTo>
                      <a:pt x="25160" y="167"/>
                    </a:lnTo>
                    <a:lnTo>
                      <a:pt x="24910" y="84"/>
                    </a:lnTo>
                    <a:lnTo>
                      <a:pt x="24682" y="21"/>
                    </a:lnTo>
                    <a:lnTo>
                      <a:pt x="24432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6922925" y="3683488"/>
                <a:ext cx="799000" cy="766750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0" fill="none" extrusionOk="0">
                    <a:moveTo>
                      <a:pt x="15595" y="7694"/>
                    </a:moveTo>
                    <a:lnTo>
                      <a:pt x="15595" y="7694"/>
                    </a:lnTo>
                    <a:lnTo>
                      <a:pt x="15761" y="7694"/>
                    </a:lnTo>
                    <a:lnTo>
                      <a:pt x="15928" y="7652"/>
                    </a:lnTo>
                    <a:lnTo>
                      <a:pt x="16094" y="7569"/>
                    </a:lnTo>
                    <a:lnTo>
                      <a:pt x="16240" y="7486"/>
                    </a:lnTo>
                    <a:lnTo>
                      <a:pt x="16406" y="7361"/>
                    </a:lnTo>
                    <a:lnTo>
                      <a:pt x="16572" y="7194"/>
                    </a:lnTo>
                    <a:lnTo>
                      <a:pt x="16739" y="7007"/>
                    </a:lnTo>
                    <a:lnTo>
                      <a:pt x="16926" y="6799"/>
                    </a:lnTo>
                    <a:lnTo>
                      <a:pt x="16926" y="6799"/>
                    </a:lnTo>
                    <a:lnTo>
                      <a:pt x="18984" y="4200"/>
                    </a:lnTo>
                    <a:lnTo>
                      <a:pt x="20024" y="2911"/>
                    </a:lnTo>
                    <a:lnTo>
                      <a:pt x="21105" y="1643"/>
                    </a:lnTo>
                    <a:lnTo>
                      <a:pt x="21105" y="1643"/>
                    </a:lnTo>
                    <a:lnTo>
                      <a:pt x="21417" y="1289"/>
                    </a:lnTo>
                    <a:lnTo>
                      <a:pt x="21750" y="957"/>
                    </a:lnTo>
                    <a:lnTo>
                      <a:pt x="22103" y="645"/>
                    </a:lnTo>
                    <a:lnTo>
                      <a:pt x="22457" y="354"/>
                    </a:lnTo>
                    <a:lnTo>
                      <a:pt x="22457" y="354"/>
                    </a:lnTo>
                    <a:lnTo>
                      <a:pt x="22685" y="187"/>
                    </a:lnTo>
                    <a:lnTo>
                      <a:pt x="22914" y="83"/>
                    </a:lnTo>
                    <a:lnTo>
                      <a:pt x="23122" y="21"/>
                    </a:lnTo>
                    <a:lnTo>
                      <a:pt x="23372" y="0"/>
                    </a:lnTo>
                    <a:lnTo>
                      <a:pt x="23372" y="0"/>
                    </a:lnTo>
                    <a:lnTo>
                      <a:pt x="23538" y="0"/>
                    </a:lnTo>
                    <a:lnTo>
                      <a:pt x="23704" y="42"/>
                    </a:lnTo>
                    <a:lnTo>
                      <a:pt x="23871" y="104"/>
                    </a:lnTo>
                    <a:lnTo>
                      <a:pt x="24058" y="187"/>
                    </a:lnTo>
                    <a:lnTo>
                      <a:pt x="24058" y="187"/>
                    </a:lnTo>
                    <a:lnTo>
                      <a:pt x="24827" y="624"/>
                    </a:lnTo>
                    <a:lnTo>
                      <a:pt x="25596" y="1102"/>
                    </a:lnTo>
                    <a:lnTo>
                      <a:pt x="26324" y="1601"/>
                    </a:lnTo>
                    <a:lnTo>
                      <a:pt x="27052" y="2121"/>
                    </a:lnTo>
                    <a:lnTo>
                      <a:pt x="27759" y="2682"/>
                    </a:lnTo>
                    <a:lnTo>
                      <a:pt x="28445" y="3265"/>
                    </a:lnTo>
                    <a:lnTo>
                      <a:pt x="29110" y="3847"/>
                    </a:lnTo>
                    <a:lnTo>
                      <a:pt x="29755" y="4491"/>
                    </a:lnTo>
                    <a:lnTo>
                      <a:pt x="29755" y="4491"/>
                    </a:lnTo>
                    <a:lnTo>
                      <a:pt x="29880" y="4616"/>
                    </a:lnTo>
                    <a:lnTo>
                      <a:pt x="29984" y="4762"/>
                    </a:lnTo>
                    <a:lnTo>
                      <a:pt x="30067" y="4907"/>
                    </a:lnTo>
                    <a:lnTo>
                      <a:pt x="30129" y="5074"/>
                    </a:lnTo>
                    <a:lnTo>
                      <a:pt x="30192" y="5240"/>
                    </a:lnTo>
                    <a:lnTo>
                      <a:pt x="30233" y="5427"/>
                    </a:lnTo>
                    <a:lnTo>
                      <a:pt x="30254" y="5635"/>
                    </a:lnTo>
                    <a:lnTo>
                      <a:pt x="30275" y="5864"/>
                    </a:lnTo>
                    <a:lnTo>
                      <a:pt x="30275" y="5864"/>
                    </a:lnTo>
                    <a:lnTo>
                      <a:pt x="30275" y="5905"/>
                    </a:lnTo>
                    <a:lnTo>
                      <a:pt x="30275" y="5905"/>
                    </a:lnTo>
                    <a:lnTo>
                      <a:pt x="30254" y="6051"/>
                    </a:lnTo>
                    <a:lnTo>
                      <a:pt x="30212" y="6196"/>
                    </a:lnTo>
                    <a:lnTo>
                      <a:pt x="30108" y="6508"/>
                    </a:lnTo>
                    <a:lnTo>
                      <a:pt x="29942" y="6841"/>
                    </a:lnTo>
                    <a:lnTo>
                      <a:pt x="29755" y="7174"/>
                    </a:lnTo>
                    <a:lnTo>
                      <a:pt x="29755" y="7174"/>
                    </a:lnTo>
                    <a:lnTo>
                      <a:pt x="29422" y="7714"/>
                    </a:lnTo>
                    <a:lnTo>
                      <a:pt x="29069" y="8234"/>
                    </a:lnTo>
                    <a:lnTo>
                      <a:pt x="28715" y="8754"/>
                    </a:lnTo>
                    <a:lnTo>
                      <a:pt x="28320" y="9253"/>
                    </a:lnTo>
                    <a:lnTo>
                      <a:pt x="27551" y="10251"/>
                    </a:lnTo>
                    <a:lnTo>
                      <a:pt x="26740" y="11228"/>
                    </a:lnTo>
                    <a:lnTo>
                      <a:pt x="26740" y="11228"/>
                    </a:lnTo>
                    <a:lnTo>
                      <a:pt x="26137" y="11956"/>
                    </a:lnTo>
                    <a:lnTo>
                      <a:pt x="25555" y="12725"/>
                    </a:lnTo>
                    <a:lnTo>
                      <a:pt x="24973" y="13474"/>
                    </a:lnTo>
                    <a:lnTo>
                      <a:pt x="24411" y="14243"/>
                    </a:lnTo>
                    <a:lnTo>
                      <a:pt x="24411" y="14243"/>
                    </a:lnTo>
                    <a:lnTo>
                      <a:pt x="24266" y="14451"/>
                    </a:lnTo>
                    <a:lnTo>
                      <a:pt x="24162" y="14638"/>
                    </a:lnTo>
                    <a:lnTo>
                      <a:pt x="24099" y="14805"/>
                    </a:lnTo>
                    <a:lnTo>
                      <a:pt x="24079" y="14950"/>
                    </a:lnTo>
                    <a:lnTo>
                      <a:pt x="24079" y="14950"/>
                    </a:lnTo>
                    <a:lnTo>
                      <a:pt x="24079" y="15054"/>
                    </a:lnTo>
                    <a:lnTo>
                      <a:pt x="24099" y="15137"/>
                    </a:lnTo>
                    <a:lnTo>
                      <a:pt x="24141" y="15221"/>
                    </a:lnTo>
                    <a:lnTo>
                      <a:pt x="24203" y="15304"/>
                    </a:lnTo>
                    <a:lnTo>
                      <a:pt x="24370" y="15491"/>
                    </a:lnTo>
                    <a:lnTo>
                      <a:pt x="24598" y="15699"/>
                    </a:lnTo>
                    <a:lnTo>
                      <a:pt x="24598" y="15699"/>
                    </a:lnTo>
                    <a:lnTo>
                      <a:pt x="25991" y="16863"/>
                    </a:lnTo>
                    <a:lnTo>
                      <a:pt x="27405" y="18028"/>
                    </a:lnTo>
                    <a:lnTo>
                      <a:pt x="27405" y="18028"/>
                    </a:lnTo>
                    <a:lnTo>
                      <a:pt x="27821" y="18360"/>
                    </a:lnTo>
                    <a:lnTo>
                      <a:pt x="28258" y="18693"/>
                    </a:lnTo>
                    <a:lnTo>
                      <a:pt x="29152" y="19358"/>
                    </a:lnTo>
                    <a:lnTo>
                      <a:pt x="29589" y="19691"/>
                    </a:lnTo>
                    <a:lnTo>
                      <a:pt x="30005" y="20044"/>
                    </a:lnTo>
                    <a:lnTo>
                      <a:pt x="30441" y="20398"/>
                    </a:lnTo>
                    <a:lnTo>
                      <a:pt x="30836" y="20751"/>
                    </a:lnTo>
                    <a:lnTo>
                      <a:pt x="30836" y="20751"/>
                    </a:lnTo>
                    <a:lnTo>
                      <a:pt x="30982" y="20897"/>
                    </a:lnTo>
                    <a:lnTo>
                      <a:pt x="31127" y="21042"/>
                    </a:lnTo>
                    <a:lnTo>
                      <a:pt x="31127" y="21042"/>
                    </a:lnTo>
                    <a:lnTo>
                      <a:pt x="31460" y="21438"/>
                    </a:lnTo>
                    <a:lnTo>
                      <a:pt x="31710" y="21770"/>
                    </a:lnTo>
                    <a:lnTo>
                      <a:pt x="31793" y="21937"/>
                    </a:lnTo>
                    <a:lnTo>
                      <a:pt x="31876" y="22082"/>
                    </a:lnTo>
                    <a:lnTo>
                      <a:pt x="31917" y="22228"/>
                    </a:lnTo>
                    <a:lnTo>
                      <a:pt x="31959" y="22394"/>
                    </a:lnTo>
                    <a:lnTo>
                      <a:pt x="31959" y="22394"/>
                    </a:lnTo>
                    <a:lnTo>
                      <a:pt x="31959" y="22560"/>
                    </a:lnTo>
                    <a:lnTo>
                      <a:pt x="31959" y="22560"/>
                    </a:lnTo>
                    <a:lnTo>
                      <a:pt x="31959" y="22706"/>
                    </a:lnTo>
                    <a:lnTo>
                      <a:pt x="31938" y="22851"/>
                    </a:lnTo>
                    <a:lnTo>
                      <a:pt x="31834" y="23163"/>
                    </a:lnTo>
                    <a:lnTo>
                      <a:pt x="31689" y="23517"/>
                    </a:lnTo>
                    <a:lnTo>
                      <a:pt x="31481" y="23933"/>
                    </a:lnTo>
                    <a:lnTo>
                      <a:pt x="31481" y="23933"/>
                    </a:lnTo>
                    <a:lnTo>
                      <a:pt x="31086" y="24619"/>
                    </a:lnTo>
                    <a:lnTo>
                      <a:pt x="30691" y="25284"/>
                    </a:lnTo>
                    <a:lnTo>
                      <a:pt x="30275" y="25929"/>
                    </a:lnTo>
                    <a:lnTo>
                      <a:pt x="29817" y="26553"/>
                    </a:lnTo>
                    <a:lnTo>
                      <a:pt x="29360" y="27176"/>
                    </a:lnTo>
                    <a:lnTo>
                      <a:pt x="28861" y="27779"/>
                    </a:lnTo>
                    <a:lnTo>
                      <a:pt x="28362" y="28382"/>
                    </a:lnTo>
                    <a:lnTo>
                      <a:pt x="27842" y="28965"/>
                    </a:lnTo>
                    <a:lnTo>
                      <a:pt x="27842" y="28965"/>
                    </a:lnTo>
                    <a:lnTo>
                      <a:pt x="27530" y="29256"/>
                    </a:lnTo>
                    <a:lnTo>
                      <a:pt x="27385" y="29380"/>
                    </a:lnTo>
                    <a:lnTo>
                      <a:pt x="27260" y="29484"/>
                    </a:lnTo>
                    <a:lnTo>
                      <a:pt x="27135" y="29568"/>
                    </a:lnTo>
                    <a:lnTo>
                      <a:pt x="27010" y="29609"/>
                    </a:lnTo>
                    <a:lnTo>
                      <a:pt x="26886" y="29651"/>
                    </a:lnTo>
                    <a:lnTo>
                      <a:pt x="26761" y="29651"/>
                    </a:lnTo>
                    <a:lnTo>
                      <a:pt x="26761" y="29651"/>
                    </a:lnTo>
                    <a:lnTo>
                      <a:pt x="26657" y="29651"/>
                    </a:lnTo>
                    <a:lnTo>
                      <a:pt x="26553" y="29630"/>
                    </a:lnTo>
                    <a:lnTo>
                      <a:pt x="26303" y="29547"/>
                    </a:lnTo>
                    <a:lnTo>
                      <a:pt x="26033" y="29380"/>
                    </a:lnTo>
                    <a:lnTo>
                      <a:pt x="25721" y="29193"/>
                    </a:lnTo>
                    <a:lnTo>
                      <a:pt x="25721" y="29193"/>
                    </a:lnTo>
                    <a:lnTo>
                      <a:pt x="24827" y="28549"/>
                    </a:lnTo>
                    <a:lnTo>
                      <a:pt x="23933" y="27925"/>
                    </a:lnTo>
                    <a:lnTo>
                      <a:pt x="23060" y="27260"/>
                    </a:lnTo>
                    <a:lnTo>
                      <a:pt x="22186" y="26594"/>
                    </a:lnTo>
                    <a:lnTo>
                      <a:pt x="20481" y="25222"/>
                    </a:lnTo>
                    <a:lnTo>
                      <a:pt x="18797" y="23850"/>
                    </a:lnTo>
                    <a:lnTo>
                      <a:pt x="18797" y="23850"/>
                    </a:lnTo>
                    <a:lnTo>
                      <a:pt x="18610" y="23683"/>
                    </a:lnTo>
                    <a:lnTo>
                      <a:pt x="18610" y="23683"/>
                    </a:lnTo>
                    <a:lnTo>
                      <a:pt x="18257" y="23413"/>
                    </a:lnTo>
                    <a:lnTo>
                      <a:pt x="17945" y="23205"/>
                    </a:lnTo>
                    <a:lnTo>
                      <a:pt x="17799" y="23143"/>
                    </a:lnTo>
                    <a:lnTo>
                      <a:pt x="17674" y="23101"/>
                    </a:lnTo>
                    <a:lnTo>
                      <a:pt x="17550" y="23059"/>
                    </a:lnTo>
                    <a:lnTo>
                      <a:pt x="17425" y="23059"/>
                    </a:lnTo>
                    <a:lnTo>
                      <a:pt x="17425" y="23059"/>
                    </a:lnTo>
                    <a:lnTo>
                      <a:pt x="17300" y="23080"/>
                    </a:lnTo>
                    <a:lnTo>
                      <a:pt x="17155" y="23101"/>
                    </a:lnTo>
                    <a:lnTo>
                      <a:pt x="17030" y="23163"/>
                    </a:lnTo>
                    <a:lnTo>
                      <a:pt x="16884" y="23267"/>
                    </a:lnTo>
                    <a:lnTo>
                      <a:pt x="16739" y="23371"/>
                    </a:lnTo>
                    <a:lnTo>
                      <a:pt x="16572" y="23517"/>
                    </a:lnTo>
                    <a:lnTo>
                      <a:pt x="16219" y="23870"/>
                    </a:lnTo>
                    <a:lnTo>
                      <a:pt x="16219" y="23870"/>
                    </a:lnTo>
                    <a:lnTo>
                      <a:pt x="15595" y="24536"/>
                    </a:lnTo>
                    <a:lnTo>
                      <a:pt x="14992" y="25222"/>
                    </a:lnTo>
                    <a:lnTo>
                      <a:pt x="13786" y="26615"/>
                    </a:lnTo>
                    <a:lnTo>
                      <a:pt x="13204" y="27322"/>
                    </a:lnTo>
                    <a:lnTo>
                      <a:pt x="12580" y="27987"/>
                    </a:lnTo>
                    <a:lnTo>
                      <a:pt x="11956" y="28673"/>
                    </a:lnTo>
                    <a:lnTo>
                      <a:pt x="11291" y="29297"/>
                    </a:lnTo>
                    <a:lnTo>
                      <a:pt x="11291" y="29297"/>
                    </a:lnTo>
                    <a:lnTo>
                      <a:pt x="10958" y="29609"/>
                    </a:lnTo>
                    <a:lnTo>
                      <a:pt x="10626" y="29879"/>
                    </a:lnTo>
                    <a:lnTo>
                      <a:pt x="10272" y="30150"/>
                    </a:lnTo>
                    <a:lnTo>
                      <a:pt x="9898" y="30378"/>
                    </a:lnTo>
                    <a:lnTo>
                      <a:pt x="9898" y="30378"/>
                    </a:lnTo>
                    <a:lnTo>
                      <a:pt x="9669" y="30503"/>
                    </a:lnTo>
                    <a:lnTo>
                      <a:pt x="9440" y="30586"/>
                    </a:lnTo>
                    <a:lnTo>
                      <a:pt x="9191" y="30649"/>
                    </a:lnTo>
                    <a:lnTo>
                      <a:pt x="8962" y="30670"/>
                    </a:lnTo>
                    <a:lnTo>
                      <a:pt x="8962" y="30670"/>
                    </a:lnTo>
                    <a:lnTo>
                      <a:pt x="8733" y="30649"/>
                    </a:lnTo>
                    <a:lnTo>
                      <a:pt x="8505" y="30607"/>
                    </a:lnTo>
                    <a:lnTo>
                      <a:pt x="8297" y="30524"/>
                    </a:lnTo>
                    <a:lnTo>
                      <a:pt x="8068" y="30399"/>
                    </a:lnTo>
                    <a:lnTo>
                      <a:pt x="8068" y="30399"/>
                    </a:lnTo>
                    <a:lnTo>
                      <a:pt x="7424" y="29983"/>
                    </a:lnTo>
                    <a:lnTo>
                      <a:pt x="6779" y="29547"/>
                    </a:lnTo>
                    <a:lnTo>
                      <a:pt x="6176" y="29089"/>
                    </a:lnTo>
                    <a:lnTo>
                      <a:pt x="5594" y="28611"/>
                    </a:lnTo>
                    <a:lnTo>
                      <a:pt x="5032" y="28091"/>
                    </a:lnTo>
                    <a:lnTo>
                      <a:pt x="4492" y="27551"/>
                    </a:lnTo>
                    <a:lnTo>
                      <a:pt x="3972" y="26989"/>
                    </a:lnTo>
                    <a:lnTo>
                      <a:pt x="3473" y="26407"/>
                    </a:lnTo>
                    <a:lnTo>
                      <a:pt x="3473" y="26407"/>
                    </a:lnTo>
                    <a:lnTo>
                      <a:pt x="3307" y="26158"/>
                    </a:lnTo>
                    <a:lnTo>
                      <a:pt x="3182" y="25908"/>
                    </a:lnTo>
                    <a:lnTo>
                      <a:pt x="3099" y="25658"/>
                    </a:lnTo>
                    <a:lnTo>
                      <a:pt x="3078" y="25513"/>
                    </a:lnTo>
                    <a:lnTo>
                      <a:pt x="3078" y="25388"/>
                    </a:lnTo>
                    <a:lnTo>
                      <a:pt x="3078" y="25388"/>
                    </a:lnTo>
                    <a:lnTo>
                      <a:pt x="3099" y="25180"/>
                    </a:lnTo>
                    <a:lnTo>
                      <a:pt x="3140" y="24972"/>
                    </a:lnTo>
                    <a:lnTo>
                      <a:pt x="3203" y="24764"/>
                    </a:lnTo>
                    <a:lnTo>
                      <a:pt x="3307" y="24556"/>
                    </a:lnTo>
                    <a:lnTo>
                      <a:pt x="3307" y="24556"/>
                    </a:lnTo>
                    <a:lnTo>
                      <a:pt x="3556" y="24057"/>
                    </a:lnTo>
                    <a:lnTo>
                      <a:pt x="3847" y="23558"/>
                    </a:lnTo>
                    <a:lnTo>
                      <a:pt x="4159" y="23080"/>
                    </a:lnTo>
                    <a:lnTo>
                      <a:pt x="4492" y="22623"/>
                    </a:lnTo>
                    <a:lnTo>
                      <a:pt x="4824" y="22186"/>
                    </a:lnTo>
                    <a:lnTo>
                      <a:pt x="5178" y="21749"/>
                    </a:lnTo>
                    <a:lnTo>
                      <a:pt x="5906" y="20876"/>
                    </a:lnTo>
                    <a:lnTo>
                      <a:pt x="5906" y="20876"/>
                    </a:lnTo>
                    <a:lnTo>
                      <a:pt x="6550" y="20128"/>
                    </a:lnTo>
                    <a:lnTo>
                      <a:pt x="7174" y="19379"/>
                    </a:lnTo>
                    <a:lnTo>
                      <a:pt x="7798" y="18631"/>
                    </a:lnTo>
                    <a:lnTo>
                      <a:pt x="8380" y="17840"/>
                    </a:lnTo>
                    <a:lnTo>
                      <a:pt x="8380" y="17840"/>
                    </a:lnTo>
                    <a:lnTo>
                      <a:pt x="8754" y="17300"/>
                    </a:lnTo>
                    <a:lnTo>
                      <a:pt x="9108" y="16759"/>
                    </a:lnTo>
                    <a:lnTo>
                      <a:pt x="9108" y="16759"/>
                    </a:lnTo>
                    <a:lnTo>
                      <a:pt x="9233" y="16530"/>
                    </a:lnTo>
                    <a:lnTo>
                      <a:pt x="9336" y="16343"/>
                    </a:lnTo>
                    <a:lnTo>
                      <a:pt x="9378" y="16177"/>
                    </a:lnTo>
                    <a:lnTo>
                      <a:pt x="9399" y="16052"/>
                    </a:lnTo>
                    <a:lnTo>
                      <a:pt x="9399" y="16052"/>
                    </a:lnTo>
                    <a:lnTo>
                      <a:pt x="9399" y="15948"/>
                    </a:lnTo>
                    <a:lnTo>
                      <a:pt x="9378" y="15865"/>
                    </a:lnTo>
                    <a:lnTo>
                      <a:pt x="9336" y="15782"/>
                    </a:lnTo>
                    <a:lnTo>
                      <a:pt x="9274" y="15720"/>
                    </a:lnTo>
                    <a:lnTo>
                      <a:pt x="9087" y="15532"/>
                    </a:lnTo>
                    <a:lnTo>
                      <a:pt x="8858" y="15345"/>
                    </a:lnTo>
                    <a:lnTo>
                      <a:pt x="8858" y="15345"/>
                    </a:lnTo>
                    <a:lnTo>
                      <a:pt x="6945" y="13952"/>
                    </a:lnTo>
                    <a:lnTo>
                      <a:pt x="5032" y="12559"/>
                    </a:lnTo>
                    <a:lnTo>
                      <a:pt x="4076" y="11852"/>
                    </a:lnTo>
                    <a:lnTo>
                      <a:pt x="3161" y="11124"/>
                    </a:lnTo>
                    <a:lnTo>
                      <a:pt x="2246" y="10376"/>
                    </a:lnTo>
                    <a:lnTo>
                      <a:pt x="1352" y="9606"/>
                    </a:lnTo>
                    <a:lnTo>
                      <a:pt x="1352" y="9606"/>
                    </a:lnTo>
                    <a:lnTo>
                      <a:pt x="728" y="9066"/>
                    </a:lnTo>
                    <a:lnTo>
                      <a:pt x="312" y="8671"/>
                    </a:lnTo>
                    <a:lnTo>
                      <a:pt x="167" y="8525"/>
                    </a:lnTo>
                    <a:lnTo>
                      <a:pt x="63" y="8380"/>
                    </a:lnTo>
                    <a:lnTo>
                      <a:pt x="21" y="8255"/>
                    </a:lnTo>
                    <a:lnTo>
                      <a:pt x="1" y="8130"/>
                    </a:lnTo>
                    <a:lnTo>
                      <a:pt x="1" y="8130"/>
                    </a:lnTo>
                    <a:lnTo>
                      <a:pt x="1" y="8005"/>
                    </a:lnTo>
                    <a:lnTo>
                      <a:pt x="42" y="7881"/>
                    </a:lnTo>
                    <a:lnTo>
                      <a:pt x="104" y="7756"/>
                    </a:lnTo>
                    <a:lnTo>
                      <a:pt x="208" y="7590"/>
                    </a:lnTo>
                    <a:lnTo>
                      <a:pt x="437" y="7174"/>
                    </a:lnTo>
                    <a:lnTo>
                      <a:pt x="749" y="6633"/>
                    </a:lnTo>
                    <a:lnTo>
                      <a:pt x="749" y="6633"/>
                    </a:lnTo>
                    <a:lnTo>
                      <a:pt x="1144" y="5947"/>
                    </a:lnTo>
                    <a:lnTo>
                      <a:pt x="1539" y="5302"/>
                    </a:lnTo>
                    <a:lnTo>
                      <a:pt x="1976" y="4658"/>
                    </a:lnTo>
                    <a:lnTo>
                      <a:pt x="2412" y="4034"/>
                    </a:lnTo>
                    <a:lnTo>
                      <a:pt x="2870" y="3410"/>
                    </a:lnTo>
                    <a:lnTo>
                      <a:pt x="3327" y="2807"/>
                    </a:lnTo>
                    <a:lnTo>
                      <a:pt x="3826" y="2204"/>
                    </a:lnTo>
                    <a:lnTo>
                      <a:pt x="4325" y="1601"/>
                    </a:lnTo>
                    <a:lnTo>
                      <a:pt x="4325" y="1601"/>
                    </a:lnTo>
                    <a:lnTo>
                      <a:pt x="4637" y="1269"/>
                    </a:lnTo>
                    <a:lnTo>
                      <a:pt x="4762" y="1144"/>
                    </a:lnTo>
                    <a:lnTo>
                      <a:pt x="4908" y="1040"/>
                    </a:lnTo>
                    <a:lnTo>
                      <a:pt x="5032" y="957"/>
                    </a:lnTo>
                    <a:lnTo>
                      <a:pt x="5157" y="915"/>
                    </a:lnTo>
                    <a:lnTo>
                      <a:pt x="5282" y="873"/>
                    </a:lnTo>
                    <a:lnTo>
                      <a:pt x="5427" y="853"/>
                    </a:lnTo>
                    <a:lnTo>
                      <a:pt x="5427" y="853"/>
                    </a:lnTo>
                    <a:lnTo>
                      <a:pt x="5635" y="873"/>
                    </a:lnTo>
                    <a:lnTo>
                      <a:pt x="5864" y="957"/>
                    </a:lnTo>
                    <a:lnTo>
                      <a:pt x="6134" y="1061"/>
                    </a:lnTo>
                    <a:lnTo>
                      <a:pt x="6446" y="1206"/>
                    </a:lnTo>
                    <a:lnTo>
                      <a:pt x="6446" y="1206"/>
                    </a:lnTo>
                    <a:lnTo>
                      <a:pt x="6987" y="1497"/>
                    </a:lnTo>
                    <a:lnTo>
                      <a:pt x="7507" y="1809"/>
                    </a:lnTo>
                    <a:lnTo>
                      <a:pt x="8006" y="2142"/>
                    </a:lnTo>
                    <a:lnTo>
                      <a:pt x="8484" y="2495"/>
                    </a:lnTo>
                    <a:lnTo>
                      <a:pt x="9440" y="3223"/>
                    </a:lnTo>
                    <a:lnTo>
                      <a:pt x="10397" y="3972"/>
                    </a:lnTo>
                    <a:lnTo>
                      <a:pt x="10397" y="3972"/>
                    </a:lnTo>
                    <a:lnTo>
                      <a:pt x="12351" y="5552"/>
                    </a:lnTo>
                    <a:lnTo>
                      <a:pt x="13349" y="6342"/>
                    </a:lnTo>
                    <a:lnTo>
                      <a:pt x="14327" y="7132"/>
                    </a:lnTo>
                    <a:lnTo>
                      <a:pt x="14327" y="7132"/>
                    </a:lnTo>
                    <a:lnTo>
                      <a:pt x="14680" y="7382"/>
                    </a:lnTo>
                    <a:lnTo>
                      <a:pt x="15013" y="7548"/>
                    </a:lnTo>
                    <a:lnTo>
                      <a:pt x="15158" y="7631"/>
                    </a:lnTo>
                    <a:lnTo>
                      <a:pt x="15304" y="7673"/>
                    </a:lnTo>
                    <a:lnTo>
                      <a:pt x="15450" y="7694"/>
                    </a:lnTo>
                    <a:lnTo>
                      <a:pt x="15595" y="769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6897450" y="3662163"/>
                <a:ext cx="850450" cy="836425"/>
              </a:xfrm>
              <a:custGeom>
                <a:avLst/>
                <a:gdLst/>
                <a:ahLst/>
                <a:cxnLst/>
                <a:rect l="l" t="t" r="r" b="b"/>
                <a:pathLst>
                  <a:path w="34018" h="33457" fill="none" extrusionOk="0">
                    <a:moveTo>
                      <a:pt x="24287" y="1"/>
                    </a:moveTo>
                    <a:lnTo>
                      <a:pt x="24287" y="1"/>
                    </a:lnTo>
                    <a:lnTo>
                      <a:pt x="24120" y="1"/>
                    </a:lnTo>
                    <a:lnTo>
                      <a:pt x="23954" y="21"/>
                    </a:lnTo>
                    <a:lnTo>
                      <a:pt x="23788" y="63"/>
                    </a:lnTo>
                    <a:lnTo>
                      <a:pt x="23621" y="105"/>
                    </a:lnTo>
                    <a:lnTo>
                      <a:pt x="23455" y="167"/>
                    </a:lnTo>
                    <a:lnTo>
                      <a:pt x="23309" y="250"/>
                    </a:lnTo>
                    <a:lnTo>
                      <a:pt x="23143" y="333"/>
                    </a:lnTo>
                    <a:lnTo>
                      <a:pt x="22977" y="437"/>
                    </a:lnTo>
                    <a:lnTo>
                      <a:pt x="22977" y="437"/>
                    </a:lnTo>
                    <a:lnTo>
                      <a:pt x="22623" y="687"/>
                    </a:lnTo>
                    <a:lnTo>
                      <a:pt x="22291" y="957"/>
                    </a:lnTo>
                    <a:lnTo>
                      <a:pt x="21958" y="1248"/>
                    </a:lnTo>
                    <a:lnTo>
                      <a:pt x="21646" y="1539"/>
                    </a:lnTo>
                    <a:lnTo>
                      <a:pt x="21043" y="2163"/>
                    </a:lnTo>
                    <a:lnTo>
                      <a:pt x="20461" y="2808"/>
                    </a:lnTo>
                    <a:lnTo>
                      <a:pt x="20461" y="2808"/>
                    </a:lnTo>
                    <a:lnTo>
                      <a:pt x="19484" y="3972"/>
                    </a:lnTo>
                    <a:lnTo>
                      <a:pt x="18548" y="5157"/>
                    </a:lnTo>
                    <a:lnTo>
                      <a:pt x="17612" y="6363"/>
                    </a:lnTo>
                    <a:lnTo>
                      <a:pt x="16697" y="7611"/>
                    </a:lnTo>
                    <a:lnTo>
                      <a:pt x="16697" y="7611"/>
                    </a:lnTo>
                    <a:lnTo>
                      <a:pt x="13766" y="5116"/>
                    </a:lnTo>
                    <a:lnTo>
                      <a:pt x="10875" y="2683"/>
                    </a:lnTo>
                    <a:lnTo>
                      <a:pt x="10875" y="2683"/>
                    </a:lnTo>
                    <a:lnTo>
                      <a:pt x="10127" y="2059"/>
                    </a:lnTo>
                    <a:lnTo>
                      <a:pt x="9752" y="1789"/>
                    </a:lnTo>
                    <a:lnTo>
                      <a:pt x="9357" y="1498"/>
                    </a:lnTo>
                    <a:lnTo>
                      <a:pt x="8962" y="1248"/>
                    </a:lnTo>
                    <a:lnTo>
                      <a:pt x="8547" y="1020"/>
                    </a:lnTo>
                    <a:lnTo>
                      <a:pt x="8110" y="832"/>
                    </a:lnTo>
                    <a:lnTo>
                      <a:pt x="7652" y="666"/>
                    </a:lnTo>
                    <a:lnTo>
                      <a:pt x="7652" y="666"/>
                    </a:lnTo>
                    <a:lnTo>
                      <a:pt x="7361" y="583"/>
                    </a:lnTo>
                    <a:lnTo>
                      <a:pt x="7070" y="520"/>
                    </a:lnTo>
                    <a:lnTo>
                      <a:pt x="6779" y="479"/>
                    </a:lnTo>
                    <a:lnTo>
                      <a:pt x="6509" y="458"/>
                    </a:lnTo>
                    <a:lnTo>
                      <a:pt x="6509" y="458"/>
                    </a:lnTo>
                    <a:lnTo>
                      <a:pt x="6280" y="479"/>
                    </a:lnTo>
                    <a:lnTo>
                      <a:pt x="6031" y="500"/>
                    </a:lnTo>
                    <a:lnTo>
                      <a:pt x="5802" y="562"/>
                    </a:lnTo>
                    <a:lnTo>
                      <a:pt x="5594" y="645"/>
                    </a:lnTo>
                    <a:lnTo>
                      <a:pt x="5365" y="749"/>
                    </a:lnTo>
                    <a:lnTo>
                      <a:pt x="5157" y="874"/>
                    </a:lnTo>
                    <a:lnTo>
                      <a:pt x="4949" y="1040"/>
                    </a:lnTo>
                    <a:lnTo>
                      <a:pt x="4762" y="1207"/>
                    </a:lnTo>
                    <a:lnTo>
                      <a:pt x="4762" y="1207"/>
                    </a:lnTo>
                    <a:lnTo>
                      <a:pt x="4118" y="1914"/>
                    </a:lnTo>
                    <a:lnTo>
                      <a:pt x="3494" y="2600"/>
                    </a:lnTo>
                    <a:lnTo>
                      <a:pt x="2891" y="3328"/>
                    </a:lnTo>
                    <a:lnTo>
                      <a:pt x="2329" y="4076"/>
                    </a:lnTo>
                    <a:lnTo>
                      <a:pt x="1789" y="4845"/>
                    </a:lnTo>
                    <a:lnTo>
                      <a:pt x="1290" y="5636"/>
                    </a:lnTo>
                    <a:lnTo>
                      <a:pt x="1061" y="6051"/>
                    </a:lnTo>
                    <a:lnTo>
                      <a:pt x="853" y="6467"/>
                    </a:lnTo>
                    <a:lnTo>
                      <a:pt x="624" y="6883"/>
                    </a:lnTo>
                    <a:lnTo>
                      <a:pt x="437" y="7320"/>
                    </a:lnTo>
                    <a:lnTo>
                      <a:pt x="437" y="7320"/>
                    </a:lnTo>
                    <a:lnTo>
                      <a:pt x="250" y="7736"/>
                    </a:lnTo>
                    <a:lnTo>
                      <a:pt x="167" y="7944"/>
                    </a:lnTo>
                    <a:lnTo>
                      <a:pt x="105" y="8151"/>
                    </a:lnTo>
                    <a:lnTo>
                      <a:pt x="63" y="8380"/>
                    </a:lnTo>
                    <a:lnTo>
                      <a:pt x="21" y="8609"/>
                    </a:lnTo>
                    <a:lnTo>
                      <a:pt x="1" y="8838"/>
                    </a:lnTo>
                    <a:lnTo>
                      <a:pt x="21" y="9066"/>
                    </a:lnTo>
                    <a:lnTo>
                      <a:pt x="21" y="9066"/>
                    </a:lnTo>
                    <a:lnTo>
                      <a:pt x="84" y="9607"/>
                    </a:lnTo>
                    <a:lnTo>
                      <a:pt x="188" y="10106"/>
                    </a:lnTo>
                    <a:lnTo>
                      <a:pt x="354" y="10605"/>
                    </a:lnTo>
                    <a:lnTo>
                      <a:pt x="458" y="10834"/>
                    </a:lnTo>
                    <a:lnTo>
                      <a:pt x="562" y="11062"/>
                    </a:lnTo>
                    <a:lnTo>
                      <a:pt x="666" y="11291"/>
                    </a:lnTo>
                    <a:lnTo>
                      <a:pt x="812" y="11499"/>
                    </a:lnTo>
                    <a:lnTo>
                      <a:pt x="936" y="11728"/>
                    </a:lnTo>
                    <a:lnTo>
                      <a:pt x="1103" y="11915"/>
                    </a:lnTo>
                    <a:lnTo>
                      <a:pt x="1269" y="12123"/>
                    </a:lnTo>
                    <a:lnTo>
                      <a:pt x="1456" y="12310"/>
                    </a:lnTo>
                    <a:lnTo>
                      <a:pt x="1643" y="12497"/>
                    </a:lnTo>
                    <a:lnTo>
                      <a:pt x="1851" y="12684"/>
                    </a:lnTo>
                    <a:lnTo>
                      <a:pt x="1851" y="12684"/>
                    </a:lnTo>
                    <a:lnTo>
                      <a:pt x="3411" y="13973"/>
                    </a:lnTo>
                    <a:lnTo>
                      <a:pt x="4201" y="14597"/>
                    </a:lnTo>
                    <a:lnTo>
                      <a:pt x="5012" y="15221"/>
                    </a:lnTo>
                    <a:lnTo>
                      <a:pt x="5823" y="15824"/>
                    </a:lnTo>
                    <a:lnTo>
                      <a:pt x="6634" y="16427"/>
                    </a:lnTo>
                    <a:lnTo>
                      <a:pt x="7465" y="17009"/>
                    </a:lnTo>
                    <a:lnTo>
                      <a:pt x="8297" y="17591"/>
                    </a:lnTo>
                    <a:lnTo>
                      <a:pt x="8297" y="17591"/>
                    </a:lnTo>
                    <a:lnTo>
                      <a:pt x="8443" y="17675"/>
                    </a:lnTo>
                    <a:lnTo>
                      <a:pt x="8609" y="17737"/>
                    </a:lnTo>
                    <a:lnTo>
                      <a:pt x="8692" y="17799"/>
                    </a:lnTo>
                    <a:lnTo>
                      <a:pt x="8754" y="17862"/>
                    </a:lnTo>
                    <a:lnTo>
                      <a:pt x="8817" y="17945"/>
                    </a:lnTo>
                    <a:lnTo>
                      <a:pt x="8858" y="18049"/>
                    </a:lnTo>
                    <a:lnTo>
                      <a:pt x="8858" y="18049"/>
                    </a:lnTo>
                    <a:lnTo>
                      <a:pt x="8775" y="18153"/>
                    </a:lnTo>
                    <a:lnTo>
                      <a:pt x="8775" y="18153"/>
                    </a:lnTo>
                    <a:lnTo>
                      <a:pt x="7486" y="19691"/>
                    </a:lnTo>
                    <a:lnTo>
                      <a:pt x="7486" y="19691"/>
                    </a:lnTo>
                    <a:lnTo>
                      <a:pt x="6405" y="20960"/>
                    </a:lnTo>
                    <a:lnTo>
                      <a:pt x="5885" y="21584"/>
                    </a:lnTo>
                    <a:lnTo>
                      <a:pt x="5365" y="22249"/>
                    </a:lnTo>
                    <a:lnTo>
                      <a:pt x="4866" y="22894"/>
                    </a:lnTo>
                    <a:lnTo>
                      <a:pt x="4388" y="23580"/>
                    </a:lnTo>
                    <a:lnTo>
                      <a:pt x="3951" y="24287"/>
                    </a:lnTo>
                    <a:lnTo>
                      <a:pt x="3743" y="24661"/>
                    </a:lnTo>
                    <a:lnTo>
                      <a:pt x="3556" y="25014"/>
                    </a:lnTo>
                    <a:lnTo>
                      <a:pt x="3556" y="25014"/>
                    </a:lnTo>
                    <a:lnTo>
                      <a:pt x="3369" y="25409"/>
                    </a:lnTo>
                    <a:lnTo>
                      <a:pt x="3286" y="25597"/>
                    </a:lnTo>
                    <a:lnTo>
                      <a:pt x="3224" y="25805"/>
                    </a:lnTo>
                    <a:lnTo>
                      <a:pt x="3161" y="26012"/>
                    </a:lnTo>
                    <a:lnTo>
                      <a:pt x="3140" y="26220"/>
                    </a:lnTo>
                    <a:lnTo>
                      <a:pt x="3120" y="26428"/>
                    </a:lnTo>
                    <a:lnTo>
                      <a:pt x="3120" y="26657"/>
                    </a:lnTo>
                    <a:lnTo>
                      <a:pt x="3120" y="26657"/>
                    </a:lnTo>
                    <a:lnTo>
                      <a:pt x="3161" y="27011"/>
                    </a:lnTo>
                    <a:lnTo>
                      <a:pt x="3224" y="27385"/>
                    </a:lnTo>
                    <a:lnTo>
                      <a:pt x="3286" y="27738"/>
                    </a:lnTo>
                    <a:lnTo>
                      <a:pt x="3369" y="28071"/>
                    </a:lnTo>
                    <a:lnTo>
                      <a:pt x="3473" y="28424"/>
                    </a:lnTo>
                    <a:lnTo>
                      <a:pt x="3598" y="28736"/>
                    </a:lnTo>
                    <a:lnTo>
                      <a:pt x="3723" y="29069"/>
                    </a:lnTo>
                    <a:lnTo>
                      <a:pt x="3889" y="29360"/>
                    </a:lnTo>
                    <a:lnTo>
                      <a:pt x="4055" y="29672"/>
                    </a:lnTo>
                    <a:lnTo>
                      <a:pt x="4242" y="29942"/>
                    </a:lnTo>
                    <a:lnTo>
                      <a:pt x="4450" y="30233"/>
                    </a:lnTo>
                    <a:lnTo>
                      <a:pt x="4679" y="30483"/>
                    </a:lnTo>
                    <a:lnTo>
                      <a:pt x="4929" y="30753"/>
                    </a:lnTo>
                    <a:lnTo>
                      <a:pt x="5199" y="30982"/>
                    </a:lnTo>
                    <a:lnTo>
                      <a:pt x="5511" y="31211"/>
                    </a:lnTo>
                    <a:lnTo>
                      <a:pt x="5823" y="31439"/>
                    </a:lnTo>
                    <a:lnTo>
                      <a:pt x="5823" y="31439"/>
                    </a:lnTo>
                    <a:lnTo>
                      <a:pt x="7133" y="32313"/>
                    </a:lnTo>
                    <a:lnTo>
                      <a:pt x="7133" y="32313"/>
                    </a:lnTo>
                    <a:lnTo>
                      <a:pt x="7569" y="32562"/>
                    </a:lnTo>
                    <a:lnTo>
                      <a:pt x="7985" y="32791"/>
                    </a:lnTo>
                    <a:lnTo>
                      <a:pt x="8401" y="32999"/>
                    </a:lnTo>
                    <a:lnTo>
                      <a:pt x="8775" y="33165"/>
                    </a:lnTo>
                    <a:lnTo>
                      <a:pt x="9150" y="33290"/>
                    </a:lnTo>
                    <a:lnTo>
                      <a:pt x="9503" y="33373"/>
                    </a:lnTo>
                    <a:lnTo>
                      <a:pt x="9856" y="33436"/>
                    </a:lnTo>
                    <a:lnTo>
                      <a:pt x="10189" y="33456"/>
                    </a:lnTo>
                    <a:lnTo>
                      <a:pt x="10189" y="33456"/>
                    </a:lnTo>
                    <a:lnTo>
                      <a:pt x="10397" y="33436"/>
                    </a:lnTo>
                    <a:lnTo>
                      <a:pt x="10605" y="33415"/>
                    </a:lnTo>
                    <a:lnTo>
                      <a:pt x="10813" y="33373"/>
                    </a:lnTo>
                    <a:lnTo>
                      <a:pt x="11021" y="33332"/>
                    </a:lnTo>
                    <a:lnTo>
                      <a:pt x="11229" y="33269"/>
                    </a:lnTo>
                    <a:lnTo>
                      <a:pt x="11437" y="33186"/>
                    </a:lnTo>
                    <a:lnTo>
                      <a:pt x="11645" y="33082"/>
                    </a:lnTo>
                    <a:lnTo>
                      <a:pt x="11853" y="32978"/>
                    </a:lnTo>
                    <a:lnTo>
                      <a:pt x="12268" y="32708"/>
                    </a:lnTo>
                    <a:lnTo>
                      <a:pt x="12684" y="32396"/>
                    </a:lnTo>
                    <a:lnTo>
                      <a:pt x="13121" y="32001"/>
                    </a:lnTo>
                    <a:lnTo>
                      <a:pt x="13578" y="31564"/>
                    </a:lnTo>
                    <a:lnTo>
                      <a:pt x="13578" y="31564"/>
                    </a:lnTo>
                    <a:lnTo>
                      <a:pt x="14472" y="30628"/>
                    </a:lnTo>
                    <a:lnTo>
                      <a:pt x="15346" y="29672"/>
                    </a:lnTo>
                    <a:lnTo>
                      <a:pt x="16219" y="28716"/>
                    </a:lnTo>
                    <a:lnTo>
                      <a:pt x="16635" y="28217"/>
                    </a:lnTo>
                    <a:lnTo>
                      <a:pt x="17051" y="27738"/>
                    </a:lnTo>
                    <a:lnTo>
                      <a:pt x="17051" y="27738"/>
                    </a:lnTo>
                    <a:lnTo>
                      <a:pt x="17675" y="26990"/>
                    </a:lnTo>
                    <a:lnTo>
                      <a:pt x="18319" y="26262"/>
                    </a:lnTo>
                    <a:lnTo>
                      <a:pt x="18319" y="26262"/>
                    </a:lnTo>
                    <a:lnTo>
                      <a:pt x="18714" y="26595"/>
                    </a:lnTo>
                    <a:lnTo>
                      <a:pt x="18714" y="26595"/>
                    </a:lnTo>
                    <a:lnTo>
                      <a:pt x="20274" y="27884"/>
                    </a:lnTo>
                    <a:lnTo>
                      <a:pt x="21064" y="28528"/>
                    </a:lnTo>
                    <a:lnTo>
                      <a:pt x="21854" y="29152"/>
                    </a:lnTo>
                    <a:lnTo>
                      <a:pt x="22665" y="29755"/>
                    </a:lnTo>
                    <a:lnTo>
                      <a:pt x="23497" y="30337"/>
                    </a:lnTo>
                    <a:lnTo>
                      <a:pt x="24349" y="30899"/>
                    </a:lnTo>
                    <a:lnTo>
                      <a:pt x="25222" y="31419"/>
                    </a:lnTo>
                    <a:lnTo>
                      <a:pt x="25222" y="31419"/>
                    </a:lnTo>
                    <a:lnTo>
                      <a:pt x="25576" y="31627"/>
                    </a:lnTo>
                    <a:lnTo>
                      <a:pt x="25929" y="31793"/>
                    </a:lnTo>
                    <a:lnTo>
                      <a:pt x="26262" y="31938"/>
                    </a:lnTo>
                    <a:lnTo>
                      <a:pt x="26615" y="32042"/>
                    </a:lnTo>
                    <a:lnTo>
                      <a:pt x="26948" y="32146"/>
                    </a:lnTo>
                    <a:lnTo>
                      <a:pt x="27281" y="32209"/>
                    </a:lnTo>
                    <a:lnTo>
                      <a:pt x="27593" y="32250"/>
                    </a:lnTo>
                    <a:lnTo>
                      <a:pt x="27905" y="32271"/>
                    </a:lnTo>
                    <a:lnTo>
                      <a:pt x="27905" y="32271"/>
                    </a:lnTo>
                    <a:lnTo>
                      <a:pt x="28154" y="32250"/>
                    </a:lnTo>
                    <a:lnTo>
                      <a:pt x="28383" y="32230"/>
                    </a:lnTo>
                    <a:lnTo>
                      <a:pt x="28612" y="32188"/>
                    </a:lnTo>
                    <a:lnTo>
                      <a:pt x="28840" y="32126"/>
                    </a:lnTo>
                    <a:lnTo>
                      <a:pt x="29069" y="32063"/>
                    </a:lnTo>
                    <a:lnTo>
                      <a:pt x="29298" y="31959"/>
                    </a:lnTo>
                    <a:lnTo>
                      <a:pt x="29506" y="31855"/>
                    </a:lnTo>
                    <a:lnTo>
                      <a:pt x="29734" y="31730"/>
                    </a:lnTo>
                    <a:lnTo>
                      <a:pt x="29942" y="31606"/>
                    </a:lnTo>
                    <a:lnTo>
                      <a:pt x="30150" y="31439"/>
                    </a:lnTo>
                    <a:lnTo>
                      <a:pt x="30358" y="31273"/>
                    </a:lnTo>
                    <a:lnTo>
                      <a:pt x="30545" y="31086"/>
                    </a:lnTo>
                    <a:lnTo>
                      <a:pt x="30753" y="30878"/>
                    </a:lnTo>
                    <a:lnTo>
                      <a:pt x="30940" y="30649"/>
                    </a:lnTo>
                    <a:lnTo>
                      <a:pt x="31127" y="30400"/>
                    </a:lnTo>
                    <a:lnTo>
                      <a:pt x="31315" y="30150"/>
                    </a:lnTo>
                    <a:lnTo>
                      <a:pt x="31315" y="30150"/>
                    </a:lnTo>
                    <a:lnTo>
                      <a:pt x="31751" y="29568"/>
                    </a:lnTo>
                    <a:lnTo>
                      <a:pt x="32188" y="28986"/>
                    </a:lnTo>
                    <a:lnTo>
                      <a:pt x="33082" y="27884"/>
                    </a:lnTo>
                    <a:lnTo>
                      <a:pt x="33082" y="27884"/>
                    </a:lnTo>
                    <a:lnTo>
                      <a:pt x="33248" y="27655"/>
                    </a:lnTo>
                    <a:lnTo>
                      <a:pt x="33394" y="27406"/>
                    </a:lnTo>
                    <a:lnTo>
                      <a:pt x="33519" y="27156"/>
                    </a:lnTo>
                    <a:lnTo>
                      <a:pt x="33623" y="26865"/>
                    </a:lnTo>
                    <a:lnTo>
                      <a:pt x="33727" y="26574"/>
                    </a:lnTo>
                    <a:lnTo>
                      <a:pt x="33810" y="26262"/>
                    </a:lnTo>
                    <a:lnTo>
                      <a:pt x="33893" y="25950"/>
                    </a:lnTo>
                    <a:lnTo>
                      <a:pt x="33934" y="25617"/>
                    </a:lnTo>
                    <a:lnTo>
                      <a:pt x="33976" y="25285"/>
                    </a:lnTo>
                    <a:lnTo>
                      <a:pt x="34018" y="24952"/>
                    </a:lnTo>
                    <a:lnTo>
                      <a:pt x="34018" y="24599"/>
                    </a:lnTo>
                    <a:lnTo>
                      <a:pt x="34018" y="24266"/>
                    </a:lnTo>
                    <a:lnTo>
                      <a:pt x="33997" y="23954"/>
                    </a:lnTo>
                    <a:lnTo>
                      <a:pt x="33955" y="23621"/>
                    </a:lnTo>
                    <a:lnTo>
                      <a:pt x="33893" y="23309"/>
                    </a:lnTo>
                    <a:lnTo>
                      <a:pt x="33831" y="23018"/>
                    </a:lnTo>
                    <a:lnTo>
                      <a:pt x="33831" y="23018"/>
                    </a:lnTo>
                    <a:lnTo>
                      <a:pt x="33768" y="22810"/>
                    </a:lnTo>
                    <a:lnTo>
                      <a:pt x="33685" y="22602"/>
                    </a:lnTo>
                    <a:lnTo>
                      <a:pt x="33602" y="22395"/>
                    </a:lnTo>
                    <a:lnTo>
                      <a:pt x="33498" y="22207"/>
                    </a:lnTo>
                    <a:lnTo>
                      <a:pt x="33498" y="22207"/>
                    </a:lnTo>
                    <a:lnTo>
                      <a:pt x="33207" y="21771"/>
                    </a:lnTo>
                    <a:lnTo>
                      <a:pt x="32895" y="21355"/>
                    </a:lnTo>
                    <a:lnTo>
                      <a:pt x="32541" y="20981"/>
                    </a:lnTo>
                    <a:lnTo>
                      <a:pt x="32188" y="20606"/>
                    </a:lnTo>
                    <a:lnTo>
                      <a:pt x="31793" y="20253"/>
                    </a:lnTo>
                    <a:lnTo>
                      <a:pt x="31398" y="19920"/>
                    </a:lnTo>
                    <a:lnTo>
                      <a:pt x="30587" y="19255"/>
                    </a:lnTo>
                    <a:lnTo>
                      <a:pt x="30587" y="19255"/>
                    </a:lnTo>
                    <a:lnTo>
                      <a:pt x="26990" y="16406"/>
                    </a:lnTo>
                    <a:lnTo>
                      <a:pt x="26990" y="16406"/>
                    </a:lnTo>
                    <a:lnTo>
                      <a:pt x="27551" y="15803"/>
                    </a:lnTo>
                    <a:lnTo>
                      <a:pt x="28113" y="15200"/>
                    </a:lnTo>
                    <a:lnTo>
                      <a:pt x="28632" y="14576"/>
                    </a:lnTo>
                    <a:lnTo>
                      <a:pt x="29173" y="13953"/>
                    </a:lnTo>
                    <a:lnTo>
                      <a:pt x="29672" y="13308"/>
                    </a:lnTo>
                    <a:lnTo>
                      <a:pt x="30171" y="12663"/>
                    </a:lnTo>
                    <a:lnTo>
                      <a:pt x="30670" y="12019"/>
                    </a:lnTo>
                    <a:lnTo>
                      <a:pt x="31127" y="11354"/>
                    </a:lnTo>
                    <a:lnTo>
                      <a:pt x="31127" y="11354"/>
                    </a:lnTo>
                    <a:lnTo>
                      <a:pt x="31626" y="10626"/>
                    </a:lnTo>
                    <a:lnTo>
                      <a:pt x="31855" y="10272"/>
                    </a:lnTo>
                    <a:lnTo>
                      <a:pt x="32063" y="9877"/>
                    </a:lnTo>
                    <a:lnTo>
                      <a:pt x="32250" y="9503"/>
                    </a:lnTo>
                    <a:lnTo>
                      <a:pt x="32417" y="9108"/>
                    </a:lnTo>
                    <a:lnTo>
                      <a:pt x="32562" y="8692"/>
                    </a:lnTo>
                    <a:lnTo>
                      <a:pt x="32666" y="8255"/>
                    </a:lnTo>
                    <a:lnTo>
                      <a:pt x="32666" y="8255"/>
                    </a:lnTo>
                    <a:lnTo>
                      <a:pt x="32708" y="7944"/>
                    </a:lnTo>
                    <a:lnTo>
                      <a:pt x="32729" y="7652"/>
                    </a:lnTo>
                    <a:lnTo>
                      <a:pt x="32729" y="7361"/>
                    </a:lnTo>
                    <a:lnTo>
                      <a:pt x="32708" y="7070"/>
                    </a:lnTo>
                    <a:lnTo>
                      <a:pt x="32666" y="6800"/>
                    </a:lnTo>
                    <a:lnTo>
                      <a:pt x="32583" y="6530"/>
                    </a:lnTo>
                    <a:lnTo>
                      <a:pt x="32500" y="6259"/>
                    </a:lnTo>
                    <a:lnTo>
                      <a:pt x="32417" y="6010"/>
                    </a:lnTo>
                    <a:lnTo>
                      <a:pt x="32292" y="5760"/>
                    </a:lnTo>
                    <a:lnTo>
                      <a:pt x="32146" y="5511"/>
                    </a:lnTo>
                    <a:lnTo>
                      <a:pt x="32001" y="5282"/>
                    </a:lnTo>
                    <a:lnTo>
                      <a:pt x="31834" y="5053"/>
                    </a:lnTo>
                    <a:lnTo>
                      <a:pt x="31647" y="4825"/>
                    </a:lnTo>
                    <a:lnTo>
                      <a:pt x="31460" y="4617"/>
                    </a:lnTo>
                    <a:lnTo>
                      <a:pt x="31044" y="4201"/>
                    </a:lnTo>
                    <a:lnTo>
                      <a:pt x="31044" y="4201"/>
                    </a:lnTo>
                    <a:lnTo>
                      <a:pt x="30379" y="3619"/>
                    </a:lnTo>
                    <a:lnTo>
                      <a:pt x="29734" y="3078"/>
                    </a:lnTo>
                    <a:lnTo>
                      <a:pt x="29048" y="2537"/>
                    </a:lnTo>
                    <a:lnTo>
                      <a:pt x="28362" y="2038"/>
                    </a:lnTo>
                    <a:lnTo>
                      <a:pt x="27655" y="1560"/>
                    </a:lnTo>
                    <a:lnTo>
                      <a:pt x="26927" y="1103"/>
                    </a:lnTo>
                    <a:lnTo>
                      <a:pt x="26179" y="666"/>
                    </a:lnTo>
                    <a:lnTo>
                      <a:pt x="25409" y="271"/>
                    </a:lnTo>
                    <a:lnTo>
                      <a:pt x="25409" y="271"/>
                    </a:lnTo>
                    <a:lnTo>
                      <a:pt x="25160" y="167"/>
                    </a:lnTo>
                    <a:lnTo>
                      <a:pt x="24910" y="84"/>
                    </a:lnTo>
                    <a:lnTo>
                      <a:pt x="24682" y="21"/>
                    </a:lnTo>
                    <a:lnTo>
                      <a:pt x="24432" y="1"/>
                    </a:lnTo>
                    <a:lnTo>
                      <a:pt x="24432" y="1"/>
                    </a:lnTo>
                    <a:lnTo>
                      <a:pt x="24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6979075" y="3781213"/>
                <a:ext cx="83700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889" extrusionOk="0">
                    <a:moveTo>
                      <a:pt x="2974" y="0"/>
                    </a:moveTo>
                    <a:lnTo>
                      <a:pt x="2870" y="42"/>
                    </a:lnTo>
                    <a:lnTo>
                      <a:pt x="2662" y="146"/>
                    </a:lnTo>
                    <a:lnTo>
                      <a:pt x="2287" y="333"/>
                    </a:lnTo>
                    <a:lnTo>
                      <a:pt x="1934" y="562"/>
                    </a:lnTo>
                    <a:lnTo>
                      <a:pt x="1601" y="790"/>
                    </a:lnTo>
                    <a:lnTo>
                      <a:pt x="1289" y="1040"/>
                    </a:lnTo>
                    <a:lnTo>
                      <a:pt x="998" y="1331"/>
                    </a:lnTo>
                    <a:lnTo>
                      <a:pt x="728" y="1622"/>
                    </a:lnTo>
                    <a:lnTo>
                      <a:pt x="458" y="1955"/>
                    </a:lnTo>
                    <a:lnTo>
                      <a:pt x="229" y="2287"/>
                    </a:lnTo>
                    <a:lnTo>
                      <a:pt x="125" y="2495"/>
                    </a:lnTo>
                    <a:lnTo>
                      <a:pt x="42" y="2703"/>
                    </a:lnTo>
                    <a:lnTo>
                      <a:pt x="0" y="2911"/>
                    </a:lnTo>
                    <a:lnTo>
                      <a:pt x="0" y="3098"/>
                    </a:lnTo>
                    <a:lnTo>
                      <a:pt x="42" y="3265"/>
                    </a:lnTo>
                    <a:lnTo>
                      <a:pt x="125" y="3431"/>
                    </a:lnTo>
                    <a:lnTo>
                      <a:pt x="229" y="3597"/>
                    </a:lnTo>
                    <a:lnTo>
                      <a:pt x="354" y="3722"/>
                    </a:lnTo>
                    <a:lnTo>
                      <a:pt x="478" y="3785"/>
                    </a:lnTo>
                    <a:lnTo>
                      <a:pt x="603" y="3847"/>
                    </a:lnTo>
                    <a:lnTo>
                      <a:pt x="749" y="3868"/>
                    </a:lnTo>
                    <a:lnTo>
                      <a:pt x="873" y="3888"/>
                    </a:lnTo>
                    <a:lnTo>
                      <a:pt x="977" y="3888"/>
                    </a:lnTo>
                    <a:lnTo>
                      <a:pt x="1102" y="3868"/>
                    </a:lnTo>
                    <a:lnTo>
                      <a:pt x="1206" y="3826"/>
                    </a:lnTo>
                    <a:lnTo>
                      <a:pt x="1310" y="3764"/>
                    </a:lnTo>
                    <a:lnTo>
                      <a:pt x="1435" y="3701"/>
                    </a:lnTo>
                    <a:lnTo>
                      <a:pt x="1539" y="3618"/>
                    </a:lnTo>
                    <a:lnTo>
                      <a:pt x="1747" y="3410"/>
                    </a:lnTo>
                    <a:lnTo>
                      <a:pt x="2017" y="3098"/>
                    </a:lnTo>
                    <a:lnTo>
                      <a:pt x="2246" y="2766"/>
                    </a:lnTo>
                    <a:lnTo>
                      <a:pt x="2474" y="2433"/>
                    </a:lnTo>
                    <a:lnTo>
                      <a:pt x="2682" y="2079"/>
                    </a:lnTo>
                    <a:lnTo>
                      <a:pt x="2849" y="1726"/>
                    </a:lnTo>
                    <a:lnTo>
                      <a:pt x="3015" y="1373"/>
                    </a:lnTo>
                    <a:lnTo>
                      <a:pt x="3161" y="977"/>
                    </a:lnTo>
                    <a:lnTo>
                      <a:pt x="3285" y="603"/>
                    </a:lnTo>
                    <a:lnTo>
                      <a:pt x="3327" y="458"/>
                    </a:lnTo>
                    <a:lnTo>
                      <a:pt x="3348" y="312"/>
                    </a:lnTo>
                    <a:lnTo>
                      <a:pt x="3327" y="187"/>
                    </a:lnTo>
                    <a:lnTo>
                      <a:pt x="3265" y="42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6979075" y="3781213"/>
                <a:ext cx="83700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889" fill="none" extrusionOk="0">
                    <a:moveTo>
                      <a:pt x="3077" y="0"/>
                    </a:moveTo>
                    <a:lnTo>
                      <a:pt x="3077" y="0"/>
                    </a:lnTo>
                    <a:lnTo>
                      <a:pt x="2974" y="0"/>
                    </a:lnTo>
                    <a:lnTo>
                      <a:pt x="2870" y="42"/>
                    </a:lnTo>
                    <a:lnTo>
                      <a:pt x="2662" y="146"/>
                    </a:lnTo>
                    <a:lnTo>
                      <a:pt x="2662" y="146"/>
                    </a:lnTo>
                    <a:lnTo>
                      <a:pt x="2287" y="333"/>
                    </a:lnTo>
                    <a:lnTo>
                      <a:pt x="1934" y="562"/>
                    </a:lnTo>
                    <a:lnTo>
                      <a:pt x="1601" y="790"/>
                    </a:lnTo>
                    <a:lnTo>
                      <a:pt x="1289" y="1040"/>
                    </a:lnTo>
                    <a:lnTo>
                      <a:pt x="998" y="1331"/>
                    </a:lnTo>
                    <a:lnTo>
                      <a:pt x="728" y="1622"/>
                    </a:lnTo>
                    <a:lnTo>
                      <a:pt x="458" y="1955"/>
                    </a:lnTo>
                    <a:lnTo>
                      <a:pt x="229" y="2287"/>
                    </a:lnTo>
                    <a:lnTo>
                      <a:pt x="229" y="2287"/>
                    </a:lnTo>
                    <a:lnTo>
                      <a:pt x="125" y="2495"/>
                    </a:lnTo>
                    <a:lnTo>
                      <a:pt x="42" y="2703"/>
                    </a:lnTo>
                    <a:lnTo>
                      <a:pt x="0" y="2911"/>
                    </a:lnTo>
                    <a:lnTo>
                      <a:pt x="0" y="3098"/>
                    </a:lnTo>
                    <a:lnTo>
                      <a:pt x="42" y="3265"/>
                    </a:lnTo>
                    <a:lnTo>
                      <a:pt x="125" y="3431"/>
                    </a:lnTo>
                    <a:lnTo>
                      <a:pt x="229" y="3597"/>
                    </a:lnTo>
                    <a:lnTo>
                      <a:pt x="354" y="3722"/>
                    </a:lnTo>
                    <a:lnTo>
                      <a:pt x="354" y="3722"/>
                    </a:lnTo>
                    <a:lnTo>
                      <a:pt x="478" y="3785"/>
                    </a:lnTo>
                    <a:lnTo>
                      <a:pt x="603" y="3847"/>
                    </a:lnTo>
                    <a:lnTo>
                      <a:pt x="749" y="3868"/>
                    </a:lnTo>
                    <a:lnTo>
                      <a:pt x="873" y="3888"/>
                    </a:lnTo>
                    <a:lnTo>
                      <a:pt x="873" y="3888"/>
                    </a:lnTo>
                    <a:lnTo>
                      <a:pt x="977" y="3888"/>
                    </a:lnTo>
                    <a:lnTo>
                      <a:pt x="1102" y="3868"/>
                    </a:lnTo>
                    <a:lnTo>
                      <a:pt x="1206" y="3826"/>
                    </a:lnTo>
                    <a:lnTo>
                      <a:pt x="1310" y="3764"/>
                    </a:lnTo>
                    <a:lnTo>
                      <a:pt x="1435" y="3701"/>
                    </a:lnTo>
                    <a:lnTo>
                      <a:pt x="1539" y="3618"/>
                    </a:lnTo>
                    <a:lnTo>
                      <a:pt x="1747" y="3410"/>
                    </a:lnTo>
                    <a:lnTo>
                      <a:pt x="1747" y="3410"/>
                    </a:lnTo>
                    <a:lnTo>
                      <a:pt x="2017" y="3098"/>
                    </a:lnTo>
                    <a:lnTo>
                      <a:pt x="2246" y="2766"/>
                    </a:lnTo>
                    <a:lnTo>
                      <a:pt x="2474" y="2433"/>
                    </a:lnTo>
                    <a:lnTo>
                      <a:pt x="2682" y="2079"/>
                    </a:lnTo>
                    <a:lnTo>
                      <a:pt x="2849" y="1726"/>
                    </a:lnTo>
                    <a:lnTo>
                      <a:pt x="3015" y="1373"/>
                    </a:lnTo>
                    <a:lnTo>
                      <a:pt x="3161" y="977"/>
                    </a:lnTo>
                    <a:lnTo>
                      <a:pt x="3285" y="603"/>
                    </a:lnTo>
                    <a:lnTo>
                      <a:pt x="3285" y="603"/>
                    </a:lnTo>
                    <a:lnTo>
                      <a:pt x="3327" y="458"/>
                    </a:lnTo>
                    <a:lnTo>
                      <a:pt x="3348" y="312"/>
                    </a:lnTo>
                    <a:lnTo>
                      <a:pt x="3327" y="187"/>
                    </a:lnTo>
                    <a:lnTo>
                      <a:pt x="3265" y="42"/>
                    </a:lnTo>
                    <a:lnTo>
                      <a:pt x="3265" y="42"/>
                    </a:lnTo>
                    <a:lnTo>
                      <a:pt x="3181" y="0"/>
                    </a:lnTo>
                    <a:lnTo>
                      <a:pt x="307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7461975" y="3720388"/>
                <a:ext cx="47325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88" extrusionOk="0">
                    <a:moveTo>
                      <a:pt x="1248" y="0"/>
                    </a:moveTo>
                    <a:lnTo>
                      <a:pt x="1165" y="21"/>
                    </a:lnTo>
                    <a:lnTo>
                      <a:pt x="1082" y="63"/>
                    </a:lnTo>
                    <a:lnTo>
                      <a:pt x="1019" y="125"/>
                    </a:lnTo>
                    <a:lnTo>
                      <a:pt x="812" y="354"/>
                    </a:lnTo>
                    <a:lnTo>
                      <a:pt x="624" y="603"/>
                    </a:lnTo>
                    <a:lnTo>
                      <a:pt x="458" y="853"/>
                    </a:lnTo>
                    <a:lnTo>
                      <a:pt x="313" y="1102"/>
                    </a:lnTo>
                    <a:lnTo>
                      <a:pt x="209" y="1394"/>
                    </a:lnTo>
                    <a:lnTo>
                      <a:pt x="105" y="1685"/>
                    </a:lnTo>
                    <a:lnTo>
                      <a:pt x="42" y="1976"/>
                    </a:lnTo>
                    <a:lnTo>
                      <a:pt x="1" y="2288"/>
                    </a:lnTo>
                    <a:lnTo>
                      <a:pt x="146" y="2267"/>
                    </a:lnTo>
                    <a:lnTo>
                      <a:pt x="292" y="2225"/>
                    </a:lnTo>
                    <a:lnTo>
                      <a:pt x="583" y="2080"/>
                    </a:lnTo>
                    <a:lnTo>
                      <a:pt x="874" y="1913"/>
                    </a:lnTo>
                    <a:lnTo>
                      <a:pt x="1144" y="1705"/>
                    </a:lnTo>
                    <a:lnTo>
                      <a:pt x="1394" y="1456"/>
                    </a:lnTo>
                    <a:lnTo>
                      <a:pt x="1622" y="1206"/>
                    </a:lnTo>
                    <a:lnTo>
                      <a:pt x="1768" y="957"/>
                    </a:lnTo>
                    <a:lnTo>
                      <a:pt x="1830" y="853"/>
                    </a:lnTo>
                    <a:lnTo>
                      <a:pt x="1872" y="728"/>
                    </a:lnTo>
                    <a:lnTo>
                      <a:pt x="1893" y="541"/>
                    </a:lnTo>
                    <a:lnTo>
                      <a:pt x="1893" y="458"/>
                    </a:lnTo>
                    <a:lnTo>
                      <a:pt x="1872" y="375"/>
                    </a:lnTo>
                    <a:lnTo>
                      <a:pt x="1830" y="312"/>
                    </a:lnTo>
                    <a:lnTo>
                      <a:pt x="1789" y="229"/>
                    </a:lnTo>
                    <a:lnTo>
                      <a:pt x="1747" y="167"/>
                    </a:lnTo>
                    <a:lnTo>
                      <a:pt x="1664" y="104"/>
                    </a:lnTo>
                    <a:lnTo>
                      <a:pt x="1581" y="63"/>
                    </a:lnTo>
                    <a:lnTo>
                      <a:pt x="1498" y="21"/>
                    </a:lnTo>
                    <a:lnTo>
                      <a:pt x="1415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7461975" y="3720388"/>
                <a:ext cx="47325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88" fill="none" extrusionOk="0">
                    <a:moveTo>
                      <a:pt x="1331" y="0"/>
                    </a:moveTo>
                    <a:lnTo>
                      <a:pt x="1331" y="0"/>
                    </a:lnTo>
                    <a:lnTo>
                      <a:pt x="1248" y="0"/>
                    </a:lnTo>
                    <a:lnTo>
                      <a:pt x="1165" y="21"/>
                    </a:lnTo>
                    <a:lnTo>
                      <a:pt x="1082" y="63"/>
                    </a:lnTo>
                    <a:lnTo>
                      <a:pt x="1019" y="125"/>
                    </a:lnTo>
                    <a:lnTo>
                      <a:pt x="1019" y="125"/>
                    </a:lnTo>
                    <a:lnTo>
                      <a:pt x="812" y="354"/>
                    </a:lnTo>
                    <a:lnTo>
                      <a:pt x="624" y="603"/>
                    </a:lnTo>
                    <a:lnTo>
                      <a:pt x="458" y="853"/>
                    </a:lnTo>
                    <a:lnTo>
                      <a:pt x="313" y="1102"/>
                    </a:lnTo>
                    <a:lnTo>
                      <a:pt x="209" y="1394"/>
                    </a:lnTo>
                    <a:lnTo>
                      <a:pt x="105" y="1685"/>
                    </a:lnTo>
                    <a:lnTo>
                      <a:pt x="42" y="1976"/>
                    </a:lnTo>
                    <a:lnTo>
                      <a:pt x="1" y="2288"/>
                    </a:lnTo>
                    <a:lnTo>
                      <a:pt x="1" y="2288"/>
                    </a:lnTo>
                    <a:lnTo>
                      <a:pt x="146" y="2267"/>
                    </a:lnTo>
                    <a:lnTo>
                      <a:pt x="292" y="2225"/>
                    </a:lnTo>
                    <a:lnTo>
                      <a:pt x="583" y="2080"/>
                    </a:lnTo>
                    <a:lnTo>
                      <a:pt x="874" y="1913"/>
                    </a:lnTo>
                    <a:lnTo>
                      <a:pt x="1144" y="1705"/>
                    </a:lnTo>
                    <a:lnTo>
                      <a:pt x="1394" y="1456"/>
                    </a:lnTo>
                    <a:lnTo>
                      <a:pt x="1622" y="1206"/>
                    </a:lnTo>
                    <a:lnTo>
                      <a:pt x="1768" y="957"/>
                    </a:lnTo>
                    <a:lnTo>
                      <a:pt x="1830" y="853"/>
                    </a:lnTo>
                    <a:lnTo>
                      <a:pt x="1872" y="728"/>
                    </a:lnTo>
                    <a:lnTo>
                      <a:pt x="1872" y="728"/>
                    </a:lnTo>
                    <a:lnTo>
                      <a:pt x="1893" y="541"/>
                    </a:lnTo>
                    <a:lnTo>
                      <a:pt x="1893" y="458"/>
                    </a:lnTo>
                    <a:lnTo>
                      <a:pt x="1872" y="375"/>
                    </a:lnTo>
                    <a:lnTo>
                      <a:pt x="1830" y="312"/>
                    </a:lnTo>
                    <a:lnTo>
                      <a:pt x="1789" y="229"/>
                    </a:lnTo>
                    <a:lnTo>
                      <a:pt x="1747" y="167"/>
                    </a:lnTo>
                    <a:lnTo>
                      <a:pt x="1664" y="104"/>
                    </a:lnTo>
                    <a:lnTo>
                      <a:pt x="1664" y="104"/>
                    </a:lnTo>
                    <a:lnTo>
                      <a:pt x="1581" y="63"/>
                    </a:lnTo>
                    <a:lnTo>
                      <a:pt x="1498" y="21"/>
                    </a:lnTo>
                    <a:lnTo>
                      <a:pt x="1415" y="0"/>
                    </a:lnTo>
                    <a:lnTo>
                      <a:pt x="13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6927075" y="3677238"/>
                <a:ext cx="799000" cy="766775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1" extrusionOk="0">
                    <a:moveTo>
                      <a:pt x="23372" y="1"/>
                    </a:moveTo>
                    <a:lnTo>
                      <a:pt x="23122" y="21"/>
                    </a:lnTo>
                    <a:lnTo>
                      <a:pt x="22915" y="84"/>
                    </a:lnTo>
                    <a:lnTo>
                      <a:pt x="22686" y="188"/>
                    </a:lnTo>
                    <a:lnTo>
                      <a:pt x="22457" y="354"/>
                    </a:lnTo>
                    <a:lnTo>
                      <a:pt x="22104" y="645"/>
                    </a:lnTo>
                    <a:lnTo>
                      <a:pt x="21750" y="957"/>
                    </a:lnTo>
                    <a:lnTo>
                      <a:pt x="21417" y="1290"/>
                    </a:lnTo>
                    <a:lnTo>
                      <a:pt x="21106" y="1643"/>
                    </a:lnTo>
                    <a:lnTo>
                      <a:pt x="20024" y="2912"/>
                    </a:lnTo>
                    <a:lnTo>
                      <a:pt x="18985" y="4201"/>
                    </a:lnTo>
                    <a:lnTo>
                      <a:pt x="16926" y="6800"/>
                    </a:lnTo>
                    <a:lnTo>
                      <a:pt x="16614" y="7174"/>
                    </a:lnTo>
                    <a:lnTo>
                      <a:pt x="16448" y="7320"/>
                    </a:lnTo>
                    <a:lnTo>
                      <a:pt x="16302" y="7444"/>
                    </a:lnTo>
                    <a:lnTo>
                      <a:pt x="16157" y="7528"/>
                    </a:lnTo>
                    <a:lnTo>
                      <a:pt x="16011" y="7611"/>
                    </a:lnTo>
                    <a:lnTo>
                      <a:pt x="15866" y="7673"/>
                    </a:lnTo>
                    <a:lnTo>
                      <a:pt x="15720" y="7694"/>
                    </a:lnTo>
                    <a:lnTo>
                      <a:pt x="15408" y="7694"/>
                    </a:lnTo>
                    <a:lnTo>
                      <a:pt x="15242" y="7652"/>
                    </a:lnTo>
                    <a:lnTo>
                      <a:pt x="15076" y="7590"/>
                    </a:lnTo>
                    <a:lnTo>
                      <a:pt x="14909" y="7507"/>
                    </a:lnTo>
                    <a:lnTo>
                      <a:pt x="14722" y="7403"/>
                    </a:lnTo>
                    <a:lnTo>
                      <a:pt x="14327" y="7133"/>
                    </a:lnTo>
                    <a:lnTo>
                      <a:pt x="13350" y="6342"/>
                    </a:lnTo>
                    <a:lnTo>
                      <a:pt x="12352" y="5552"/>
                    </a:lnTo>
                    <a:lnTo>
                      <a:pt x="10397" y="3972"/>
                    </a:lnTo>
                    <a:lnTo>
                      <a:pt x="9441" y="3224"/>
                    </a:lnTo>
                    <a:lnTo>
                      <a:pt x="8484" y="2496"/>
                    </a:lnTo>
                    <a:lnTo>
                      <a:pt x="8006" y="2142"/>
                    </a:lnTo>
                    <a:lnTo>
                      <a:pt x="7507" y="1810"/>
                    </a:lnTo>
                    <a:lnTo>
                      <a:pt x="6987" y="1498"/>
                    </a:lnTo>
                    <a:lnTo>
                      <a:pt x="6447" y="1207"/>
                    </a:lnTo>
                    <a:lnTo>
                      <a:pt x="6093" y="1040"/>
                    </a:lnTo>
                    <a:lnTo>
                      <a:pt x="5781" y="916"/>
                    </a:lnTo>
                    <a:lnTo>
                      <a:pt x="5636" y="895"/>
                    </a:lnTo>
                    <a:lnTo>
                      <a:pt x="5511" y="874"/>
                    </a:lnTo>
                    <a:lnTo>
                      <a:pt x="5386" y="853"/>
                    </a:lnTo>
                    <a:lnTo>
                      <a:pt x="5282" y="874"/>
                    </a:lnTo>
                    <a:lnTo>
                      <a:pt x="5157" y="895"/>
                    </a:lnTo>
                    <a:lnTo>
                      <a:pt x="5054" y="957"/>
                    </a:lnTo>
                    <a:lnTo>
                      <a:pt x="4950" y="1019"/>
                    </a:lnTo>
                    <a:lnTo>
                      <a:pt x="4825" y="1103"/>
                    </a:lnTo>
                    <a:lnTo>
                      <a:pt x="4596" y="1311"/>
                    </a:lnTo>
                    <a:lnTo>
                      <a:pt x="4326" y="1602"/>
                    </a:lnTo>
                    <a:lnTo>
                      <a:pt x="3827" y="2205"/>
                    </a:lnTo>
                    <a:lnTo>
                      <a:pt x="3328" y="2808"/>
                    </a:lnTo>
                    <a:lnTo>
                      <a:pt x="2870" y="3411"/>
                    </a:lnTo>
                    <a:lnTo>
                      <a:pt x="2413" y="4034"/>
                    </a:lnTo>
                    <a:lnTo>
                      <a:pt x="1976" y="4658"/>
                    </a:lnTo>
                    <a:lnTo>
                      <a:pt x="1540" y="5303"/>
                    </a:lnTo>
                    <a:lnTo>
                      <a:pt x="1144" y="5947"/>
                    </a:lnTo>
                    <a:lnTo>
                      <a:pt x="749" y="6634"/>
                    </a:lnTo>
                    <a:lnTo>
                      <a:pt x="417" y="7216"/>
                    </a:lnTo>
                    <a:lnTo>
                      <a:pt x="167" y="7652"/>
                    </a:lnTo>
                    <a:lnTo>
                      <a:pt x="84" y="7819"/>
                    </a:lnTo>
                    <a:lnTo>
                      <a:pt x="22" y="7964"/>
                    </a:lnTo>
                    <a:lnTo>
                      <a:pt x="1" y="8089"/>
                    </a:lnTo>
                    <a:lnTo>
                      <a:pt x="1" y="8214"/>
                    </a:lnTo>
                    <a:lnTo>
                      <a:pt x="42" y="8318"/>
                    </a:lnTo>
                    <a:lnTo>
                      <a:pt x="105" y="8443"/>
                    </a:lnTo>
                    <a:lnTo>
                      <a:pt x="209" y="8567"/>
                    </a:lnTo>
                    <a:lnTo>
                      <a:pt x="354" y="8713"/>
                    </a:lnTo>
                    <a:lnTo>
                      <a:pt x="770" y="9087"/>
                    </a:lnTo>
                    <a:lnTo>
                      <a:pt x="1352" y="9607"/>
                    </a:lnTo>
                    <a:lnTo>
                      <a:pt x="2246" y="10376"/>
                    </a:lnTo>
                    <a:lnTo>
                      <a:pt x="3161" y="11125"/>
                    </a:lnTo>
                    <a:lnTo>
                      <a:pt x="4076" y="11853"/>
                    </a:lnTo>
                    <a:lnTo>
                      <a:pt x="5033" y="12560"/>
                    </a:lnTo>
                    <a:lnTo>
                      <a:pt x="6946" y="13953"/>
                    </a:lnTo>
                    <a:lnTo>
                      <a:pt x="8859" y="15346"/>
                    </a:lnTo>
                    <a:lnTo>
                      <a:pt x="9067" y="15512"/>
                    </a:lnTo>
                    <a:lnTo>
                      <a:pt x="9233" y="15678"/>
                    </a:lnTo>
                    <a:lnTo>
                      <a:pt x="9337" y="15824"/>
                    </a:lnTo>
                    <a:lnTo>
                      <a:pt x="9378" y="15886"/>
                    </a:lnTo>
                    <a:lnTo>
                      <a:pt x="9399" y="15970"/>
                    </a:lnTo>
                    <a:lnTo>
                      <a:pt x="9399" y="16032"/>
                    </a:lnTo>
                    <a:lnTo>
                      <a:pt x="9399" y="16115"/>
                    </a:lnTo>
                    <a:lnTo>
                      <a:pt x="9358" y="16302"/>
                    </a:lnTo>
                    <a:lnTo>
                      <a:pt x="9254" y="16510"/>
                    </a:lnTo>
                    <a:lnTo>
                      <a:pt x="9108" y="16760"/>
                    </a:lnTo>
                    <a:lnTo>
                      <a:pt x="8755" y="17300"/>
                    </a:lnTo>
                    <a:lnTo>
                      <a:pt x="8380" y="17841"/>
                    </a:lnTo>
                    <a:lnTo>
                      <a:pt x="7798" y="18631"/>
                    </a:lnTo>
                    <a:lnTo>
                      <a:pt x="7174" y="19380"/>
                    </a:lnTo>
                    <a:lnTo>
                      <a:pt x="6551" y="20128"/>
                    </a:lnTo>
                    <a:lnTo>
                      <a:pt x="5906" y="20877"/>
                    </a:lnTo>
                    <a:lnTo>
                      <a:pt x="5178" y="21750"/>
                    </a:lnTo>
                    <a:lnTo>
                      <a:pt x="4825" y="22187"/>
                    </a:lnTo>
                    <a:lnTo>
                      <a:pt x="4492" y="22623"/>
                    </a:lnTo>
                    <a:lnTo>
                      <a:pt x="4159" y="23081"/>
                    </a:lnTo>
                    <a:lnTo>
                      <a:pt x="3848" y="23559"/>
                    </a:lnTo>
                    <a:lnTo>
                      <a:pt x="3556" y="24058"/>
                    </a:lnTo>
                    <a:lnTo>
                      <a:pt x="3307" y="24557"/>
                    </a:lnTo>
                    <a:lnTo>
                      <a:pt x="3182" y="24806"/>
                    </a:lnTo>
                    <a:lnTo>
                      <a:pt x="3120" y="25056"/>
                    </a:lnTo>
                    <a:lnTo>
                      <a:pt x="3078" y="25285"/>
                    </a:lnTo>
                    <a:lnTo>
                      <a:pt x="3078" y="25534"/>
                    </a:lnTo>
                    <a:lnTo>
                      <a:pt x="3120" y="25742"/>
                    </a:lnTo>
                    <a:lnTo>
                      <a:pt x="3203" y="25971"/>
                    </a:lnTo>
                    <a:lnTo>
                      <a:pt x="3328" y="26200"/>
                    </a:lnTo>
                    <a:lnTo>
                      <a:pt x="3473" y="26408"/>
                    </a:lnTo>
                    <a:lnTo>
                      <a:pt x="3972" y="26990"/>
                    </a:lnTo>
                    <a:lnTo>
                      <a:pt x="4492" y="27551"/>
                    </a:lnTo>
                    <a:lnTo>
                      <a:pt x="5033" y="28092"/>
                    </a:lnTo>
                    <a:lnTo>
                      <a:pt x="5594" y="28612"/>
                    </a:lnTo>
                    <a:lnTo>
                      <a:pt x="6176" y="29090"/>
                    </a:lnTo>
                    <a:lnTo>
                      <a:pt x="6779" y="29547"/>
                    </a:lnTo>
                    <a:lnTo>
                      <a:pt x="7424" y="29984"/>
                    </a:lnTo>
                    <a:lnTo>
                      <a:pt x="8068" y="30400"/>
                    </a:lnTo>
                    <a:lnTo>
                      <a:pt x="8297" y="30525"/>
                    </a:lnTo>
                    <a:lnTo>
                      <a:pt x="8526" y="30608"/>
                    </a:lnTo>
                    <a:lnTo>
                      <a:pt x="8755" y="30649"/>
                    </a:lnTo>
                    <a:lnTo>
                      <a:pt x="8983" y="30670"/>
                    </a:lnTo>
                    <a:lnTo>
                      <a:pt x="9212" y="30649"/>
                    </a:lnTo>
                    <a:lnTo>
                      <a:pt x="9441" y="30587"/>
                    </a:lnTo>
                    <a:lnTo>
                      <a:pt x="9670" y="30504"/>
                    </a:lnTo>
                    <a:lnTo>
                      <a:pt x="9898" y="30379"/>
                    </a:lnTo>
                    <a:lnTo>
                      <a:pt x="10273" y="30150"/>
                    </a:lnTo>
                    <a:lnTo>
                      <a:pt x="10626" y="29880"/>
                    </a:lnTo>
                    <a:lnTo>
                      <a:pt x="10959" y="29610"/>
                    </a:lnTo>
                    <a:lnTo>
                      <a:pt x="11291" y="29298"/>
                    </a:lnTo>
                    <a:lnTo>
                      <a:pt x="11957" y="28674"/>
                    </a:lnTo>
                    <a:lnTo>
                      <a:pt x="12581" y="27988"/>
                    </a:lnTo>
                    <a:lnTo>
                      <a:pt x="13204" y="27322"/>
                    </a:lnTo>
                    <a:lnTo>
                      <a:pt x="13786" y="26615"/>
                    </a:lnTo>
                    <a:lnTo>
                      <a:pt x="14992" y="25222"/>
                    </a:lnTo>
                    <a:lnTo>
                      <a:pt x="15595" y="24536"/>
                    </a:lnTo>
                    <a:lnTo>
                      <a:pt x="16219" y="23871"/>
                    </a:lnTo>
                    <a:lnTo>
                      <a:pt x="16552" y="23538"/>
                    </a:lnTo>
                    <a:lnTo>
                      <a:pt x="16843" y="23289"/>
                    </a:lnTo>
                    <a:lnTo>
                      <a:pt x="16989" y="23185"/>
                    </a:lnTo>
                    <a:lnTo>
                      <a:pt x="17113" y="23122"/>
                    </a:lnTo>
                    <a:lnTo>
                      <a:pt x="17238" y="23081"/>
                    </a:lnTo>
                    <a:lnTo>
                      <a:pt x="17363" y="23060"/>
                    </a:lnTo>
                    <a:lnTo>
                      <a:pt x="17488" y="23060"/>
                    </a:lnTo>
                    <a:lnTo>
                      <a:pt x="17633" y="23081"/>
                    </a:lnTo>
                    <a:lnTo>
                      <a:pt x="17758" y="23122"/>
                    </a:lnTo>
                    <a:lnTo>
                      <a:pt x="17903" y="23185"/>
                    </a:lnTo>
                    <a:lnTo>
                      <a:pt x="18070" y="23289"/>
                    </a:lnTo>
                    <a:lnTo>
                      <a:pt x="18236" y="23393"/>
                    </a:lnTo>
                    <a:lnTo>
                      <a:pt x="18610" y="23684"/>
                    </a:lnTo>
                    <a:lnTo>
                      <a:pt x="18798" y="23850"/>
                    </a:lnTo>
                    <a:lnTo>
                      <a:pt x="20482" y="25222"/>
                    </a:lnTo>
                    <a:lnTo>
                      <a:pt x="22187" y="26595"/>
                    </a:lnTo>
                    <a:lnTo>
                      <a:pt x="23060" y="27260"/>
                    </a:lnTo>
                    <a:lnTo>
                      <a:pt x="23933" y="27925"/>
                    </a:lnTo>
                    <a:lnTo>
                      <a:pt x="24827" y="28549"/>
                    </a:lnTo>
                    <a:lnTo>
                      <a:pt x="25722" y="29194"/>
                    </a:lnTo>
                    <a:lnTo>
                      <a:pt x="26075" y="29402"/>
                    </a:lnTo>
                    <a:lnTo>
                      <a:pt x="26366" y="29568"/>
                    </a:lnTo>
                    <a:lnTo>
                      <a:pt x="26491" y="29610"/>
                    </a:lnTo>
                    <a:lnTo>
                      <a:pt x="26616" y="29651"/>
                    </a:lnTo>
                    <a:lnTo>
                      <a:pt x="26844" y="29651"/>
                    </a:lnTo>
                    <a:lnTo>
                      <a:pt x="26948" y="29630"/>
                    </a:lnTo>
                    <a:lnTo>
                      <a:pt x="27073" y="29589"/>
                    </a:lnTo>
                    <a:lnTo>
                      <a:pt x="27177" y="29526"/>
                    </a:lnTo>
                    <a:lnTo>
                      <a:pt x="27302" y="29464"/>
                    </a:lnTo>
                    <a:lnTo>
                      <a:pt x="27551" y="29235"/>
                    </a:lnTo>
                    <a:lnTo>
                      <a:pt x="27842" y="28965"/>
                    </a:lnTo>
                    <a:lnTo>
                      <a:pt x="28362" y="28383"/>
                    </a:lnTo>
                    <a:lnTo>
                      <a:pt x="28861" y="27780"/>
                    </a:lnTo>
                    <a:lnTo>
                      <a:pt x="29360" y="27177"/>
                    </a:lnTo>
                    <a:lnTo>
                      <a:pt x="29818" y="26553"/>
                    </a:lnTo>
                    <a:lnTo>
                      <a:pt x="30275" y="25929"/>
                    </a:lnTo>
                    <a:lnTo>
                      <a:pt x="30691" y="25285"/>
                    </a:lnTo>
                    <a:lnTo>
                      <a:pt x="31086" y="24619"/>
                    </a:lnTo>
                    <a:lnTo>
                      <a:pt x="31481" y="23933"/>
                    </a:lnTo>
                    <a:lnTo>
                      <a:pt x="31710" y="23455"/>
                    </a:lnTo>
                    <a:lnTo>
                      <a:pt x="31814" y="23247"/>
                    </a:lnTo>
                    <a:lnTo>
                      <a:pt x="31876" y="23060"/>
                    </a:lnTo>
                    <a:lnTo>
                      <a:pt x="31939" y="22873"/>
                    </a:lnTo>
                    <a:lnTo>
                      <a:pt x="31959" y="22706"/>
                    </a:lnTo>
                    <a:lnTo>
                      <a:pt x="31959" y="22540"/>
                    </a:lnTo>
                    <a:lnTo>
                      <a:pt x="31959" y="22395"/>
                    </a:lnTo>
                    <a:lnTo>
                      <a:pt x="31918" y="22228"/>
                    </a:lnTo>
                    <a:lnTo>
                      <a:pt x="31876" y="22083"/>
                    </a:lnTo>
                    <a:lnTo>
                      <a:pt x="31793" y="21937"/>
                    </a:lnTo>
                    <a:lnTo>
                      <a:pt x="31710" y="21771"/>
                    </a:lnTo>
                    <a:lnTo>
                      <a:pt x="31460" y="21438"/>
                    </a:lnTo>
                    <a:lnTo>
                      <a:pt x="31128" y="21043"/>
                    </a:lnTo>
                    <a:lnTo>
                      <a:pt x="30982" y="20897"/>
                    </a:lnTo>
                    <a:lnTo>
                      <a:pt x="30837" y="20752"/>
                    </a:lnTo>
                    <a:lnTo>
                      <a:pt x="30441" y="20398"/>
                    </a:lnTo>
                    <a:lnTo>
                      <a:pt x="30005" y="20045"/>
                    </a:lnTo>
                    <a:lnTo>
                      <a:pt x="29589" y="19691"/>
                    </a:lnTo>
                    <a:lnTo>
                      <a:pt x="29152" y="19359"/>
                    </a:lnTo>
                    <a:lnTo>
                      <a:pt x="28258" y="18693"/>
                    </a:lnTo>
                    <a:lnTo>
                      <a:pt x="27822" y="18361"/>
                    </a:lnTo>
                    <a:lnTo>
                      <a:pt x="27406" y="18028"/>
                    </a:lnTo>
                    <a:lnTo>
                      <a:pt x="25992" y="16864"/>
                    </a:lnTo>
                    <a:lnTo>
                      <a:pt x="24599" y="15699"/>
                    </a:lnTo>
                    <a:lnTo>
                      <a:pt x="24370" y="15512"/>
                    </a:lnTo>
                    <a:lnTo>
                      <a:pt x="24224" y="15346"/>
                    </a:lnTo>
                    <a:lnTo>
                      <a:pt x="24120" y="15179"/>
                    </a:lnTo>
                    <a:lnTo>
                      <a:pt x="24100" y="15096"/>
                    </a:lnTo>
                    <a:lnTo>
                      <a:pt x="24079" y="15013"/>
                    </a:lnTo>
                    <a:lnTo>
                      <a:pt x="24079" y="14930"/>
                    </a:lnTo>
                    <a:lnTo>
                      <a:pt x="24079" y="14847"/>
                    </a:lnTo>
                    <a:lnTo>
                      <a:pt x="24141" y="14680"/>
                    </a:lnTo>
                    <a:lnTo>
                      <a:pt x="24245" y="14472"/>
                    </a:lnTo>
                    <a:lnTo>
                      <a:pt x="24412" y="14244"/>
                    </a:lnTo>
                    <a:lnTo>
                      <a:pt x="24973" y="13474"/>
                    </a:lnTo>
                    <a:lnTo>
                      <a:pt x="25555" y="12726"/>
                    </a:lnTo>
                    <a:lnTo>
                      <a:pt x="26137" y="11957"/>
                    </a:lnTo>
                    <a:lnTo>
                      <a:pt x="26740" y="11229"/>
                    </a:lnTo>
                    <a:lnTo>
                      <a:pt x="27551" y="10252"/>
                    </a:lnTo>
                    <a:lnTo>
                      <a:pt x="28321" y="9253"/>
                    </a:lnTo>
                    <a:lnTo>
                      <a:pt x="28716" y="8754"/>
                    </a:lnTo>
                    <a:lnTo>
                      <a:pt x="29069" y="8235"/>
                    </a:lnTo>
                    <a:lnTo>
                      <a:pt x="29423" y="7715"/>
                    </a:lnTo>
                    <a:lnTo>
                      <a:pt x="29755" y="7174"/>
                    </a:lnTo>
                    <a:lnTo>
                      <a:pt x="29942" y="6841"/>
                    </a:lnTo>
                    <a:lnTo>
                      <a:pt x="30109" y="6509"/>
                    </a:lnTo>
                    <a:lnTo>
                      <a:pt x="30213" y="6197"/>
                    </a:lnTo>
                    <a:lnTo>
                      <a:pt x="30254" y="6051"/>
                    </a:lnTo>
                    <a:lnTo>
                      <a:pt x="30275" y="5906"/>
                    </a:lnTo>
                    <a:lnTo>
                      <a:pt x="30275" y="5677"/>
                    </a:lnTo>
                    <a:lnTo>
                      <a:pt x="30234" y="5448"/>
                    </a:lnTo>
                    <a:lnTo>
                      <a:pt x="30192" y="5261"/>
                    </a:lnTo>
                    <a:lnTo>
                      <a:pt x="30150" y="5074"/>
                    </a:lnTo>
                    <a:lnTo>
                      <a:pt x="30067" y="4908"/>
                    </a:lnTo>
                    <a:lnTo>
                      <a:pt x="29984" y="4762"/>
                    </a:lnTo>
                    <a:lnTo>
                      <a:pt x="29880" y="4617"/>
                    </a:lnTo>
                    <a:lnTo>
                      <a:pt x="29755" y="4492"/>
                    </a:lnTo>
                    <a:lnTo>
                      <a:pt x="29111" y="3847"/>
                    </a:lnTo>
                    <a:lnTo>
                      <a:pt x="28445" y="3265"/>
                    </a:lnTo>
                    <a:lnTo>
                      <a:pt x="27759" y="2683"/>
                    </a:lnTo>
                    <a:lnTo>
                      <a:pt x="27052" y="2122"/>
                    </a:lnTo>
                    <a:lnTo>
                      <a:pt x="26325" y="1602"/>
                    </a:lnTo>
                    <a:lnTo>
                      <a:pt x="25597" y="1103"/>
                    </a:lnTo>
                    <a:lnTo>
                      <a:pt x="24827" y="624"/>
                    </a:lnTo>
                    <a:lnTo>
                      <a:pt x="24058" y="188"/>
                    </a:lnTo>
                    <a:lnTo>
                      <a:pt x="23871" y="105"/>
                    </a:lnTo>
                    <a:lnTo>
                      <a:pt x="23705" y="42"/>
                    </a:lnTo>
                    <a:lnTo>
                      <a:pt x="2353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6901625" y="3655938"/>
                <a:ext cx="850425" cy="836400"/>
              </a:xfrm>
              <a:custGeom>
                <a:avLst/>
                <a:gdLst/>
                <a:ahLst/>
                <a:cxnLst/>
                <a:rect l="l" t="t" r="r" b="b"/>
                <a:pathLst>
                  <a:path w="34017" h="33456" extrusionOk="0">
                    <a:moveTo>
                      <a:pt x="24556" y="853"/>
                    </a:moveTo>
                    <a:lnTo>
                      <a:pt x="24723" y="894"/>
                    </a:lnTo>
                    <a:lnTo>
                      <a:pt x="24889" y="957"/>
                    </a:lnTo>
                    <a:lnTo>
                      <a:pt x="25076" y="1040"/>
                    </a:lnTo>
                    <a:lnTo>
                      <a:pt x="25845" y="1476"/>
                    </a:lnTo>
                    <a:lnTo>
                      <a:pt x="26615" y="1955"/>
                    </a:lnTo>
                    <a:lnTo>
                      <a:pt x="27343" y="2454"/>
                    </a:lnTo>
                    <a:lnTo>
                      <a:pt x="28070" y="2974"/>
                    </a:lnTo>
                    <a:lnTo>
                      <a:pt x="28777" y="3535"/>
                    </a:lnTo>
                    <a:lnTo>
                      <a:pt x="29463" y="4117"/>
                    </a:lnTo>
                    <a:lnTo>
                      <a:pt x="30129" y="4699"/>
                    </a:lnTo>
                    <a:lnTo>
                      <a:pt x="30773" y="5344"/>
                    </a:lnTo>
                    <a:lnTo>
                      <a:pt x="30898" y="5469"/>
                    </a:lnTo>
                    <a:lnTo>
                      <a:pt x="31002" y="5614"/>
                    </a:lnTo>
                    <a:lnTo>
                      <a:pt x="31085" y="5760"/>
                    </a:lnTo>
                    <a:lnTo>
                      <a:pt x="31168" y="5926"/>
                    </a:lnTo>
                    <a:lnTo>
                      <a:pt x="31210" y="6113"/>
                    </a:lnTo>
                    <a:lnTo>
                      <a:pt x="31252" y="6300"/>
                    </a:lnTo>
                    <a:lnTo>
                      <a:pt x="31293" y="6529"/>
                    </a:lnTo>
                    <a:lnTo>
                      <a:pt x="31293" y="6758"/>
                    </a:lnTo>
                    <a:lnTo>
                      <a:pt x="31272" y="6903"/>
                    </a:lnTo>
                    <a:lnTo>
                      <a:pt x="31231" y="7049"/>
                    </a:lnTo>
                    <a:lnTo>
                      <a:pt x="31127" y="7361"/>
                    </a:lnTo>
                    <a:lnTo>
                      <a:pt x="30960" y="7693"/>
                    </a:lnTo>
                    <a:lnTo>
                      <a:pt x="30773" y="8026"/>
                    </a:lnTo>
                    <a:lnTo>
                      <a:pt x="30441" y="8567"/>
                    </a:lnTo>
                    <a:lnTo>
                      <a:pt x="30087" y="9087"/>
                    </a:lnTo>
                    <a:lnTo>
                      <a:pt x="29734" y="9606"/>
                    </a:lnTo>
                    <a:lnTo>
                      <a:pt x="29339" y="10105"/>
                    </a:lnTo>
                    <a:lnTo>
                      <a:pt x="28569" y="11104"/>
                    </a:lnTo>
                    <a:lnTo>
                      <a:pt x="27758" y="12081"/>
                    </a:lnTo>
                    <a:lnTo>
                      <a:pt x="27155" y="12809"/>
                    </a:lnTo>
                    <a:lnTo>
                      <a:pt x="26573" y="13578"/>
                    </a:lnTo>
                    <a:lnTo>
                      <a:pt x="25991" y="14326"/>
                    </a:lnTo>
                    <a:lnTo>
                      <a:pt x="25430" y="15096"/>
                    </a:lnTo>
                    <a:lnTo>
                      <a:pt x="25263" y="15324"/>
                    </a:lnTo>
                    <a:lnTo>
                      <a:pt x="25159" y="15532"/>
                    </a:lnTo>
                    <a:lnTo>
                      <a:pt x="25097" y="15699"/>
                    </a:lnTo>
                    <a:lnTo>
                      <a:pt x="25097" y="15782"/>
                    </a:lnTo>
                    <a:lnTo>
                      <a:pt x="25097" y="15865"/>
                    </a:lnTo>
                    <a:lnTo>
                      <a:pt x="25118" y="15948"/>
                    </a:lnTo>
                    <a:lnTo>
                      <a:pt x="25138" y="16031"/>
                    </a:lnTo>
                    <a:lnTo>
                      <a:pt x="25242" y="16198"/>
                    </a:lnTo>
                    <a:lnTo>
                      <a:pt x="25388" y="16364"/>
                    </a:lnTo>
                    <a:lnTo>
                      <a:pt x="25617" y="16551"/>
                    </a:lnTo>
                    <a:lnTo>
                      <a:pt x="27010" y="17716"/>
                    </a:lnTo>
                    <a:lnTo>
                      <a:pt x="28424" y="18880"/>
                    </a:lnTo>
                    <a:lnTo>
                      <a:pt x="28840" y="19213"/>
                    </a:lnTo>
                    <a:lnTo>
                      <a:pt x="29276" y="19545"/>
                    </a:lnTo>
                    <a:lnTo>
                      <a:pt x="30170" y="20211"/>
                    </a:lnTo>
                    <a:lnTo>
                      <a:pt x="30607" y="20543"/>
                    </a:lnTo>
                    <a:lnTo>
                      <a:pt x="31023" y="20897"/>
                    </a:lnTo>
                    <a:lnTo>
                      <a:pt x="31459" y="21250"/>
                    </a:lnTo>
                    <a:lnTo>
                      <a:pt x="31855" y="21604"/>
                    </a:lnTo>
                    <a:lnTo>
                      <a:pt x="32000" y="21749"/>
                    </a:lnTo>
                    <a:lnTo>
                      <a:pt x="32146" y="21895"/>
                    </a:lnTo>
                    <a:lnTo>
                      <a:pt x="32478" y="22290"/>
                    </a:lnTo>
                    <a:lnTo>
                      <a:pt x="32728" y="22623"/>
                    </a:lnTo>
                    <a:lnTo>
                      <a:pt x="32811" y="22789"/>
                    </a:lnTo>
                    <a:lnTo>
                      <a:pt x="32894" y="22935"/>
                    </a:lnTo>
                    <a:lnTo>
                      <a:pt x="32936" y="23080"/>
                    </a:lnTo>
                    <a:lnTo>
                      <a:pt x="32977" y="23247"/>
                    </a:lnTo>
                    <a:lnTo>
                      <a:pt x="32977" y="23392"/>
                    </a:lnTo>
                    <a:lnTo>
                      <a:pt x="32977" y="23558"/>
                    </a:lnTo>
                    <a:lnTo>
                      <a:pt x="32957" y="23725"/>
                    </a:lnTo>
                    <a:lnTo>
                      <a:pt x="32894" y="23912"/>
                    </a:lnTo>
                    <a:lnTo>
                      <a:pt x="32832" y="24099"/>
                    </a:lnTo>
                    <a:lnTo>
                      <a:pt x="32728" y="24307"/>
                    </a:lnTo>
                    <a:lnTo>
                      <a:pt x="32499" y="24785"/>
                    </a:lnTo>
                    <a:lnTo>
                      <a:pt x="32104" y="25471"/>
                    </a:lnTo>
                    <a:lnTo>
                      <a:pt x="31709" y="26137"/>
                    </a:lnTo>
                    <a:lnTo>
                      <a:pt x="31293" y="26781"/>
                    </a:lnTo>
                    <a:lnTo>
                      <a:pt x="30836" y="27405"/>
                    </a:lnTo>
                    <a:lnTo>
                      <a:pt x="30378" y="28029"/>
                    </a:lnTo>
                    <a:lnTo>
                      <a:pt x="29879" y="28632"/>
                    </a:lnTo>
                    <a:lnTo>
                      <a:pt x="29380" y="29235"/>
                    </a:lnTo>
                    <a:lnTo>
                      <a:pt x="28860" y="29817"/>
                    </a:lnTo>
                    <a:lnTo>
                      <a:pt x="28569" y="30087"/>
                    </a:lnTo>
                    <a:lnTo>
                      <a:pt x="28320" y="30316"/>
                    </a:lnTo>
                    <a:lnTo>
                      <a:pt x="28195" y="30378"/>
                    </a:lnTo>
                    <a:lnTo>
                      <a:pt x="28091" y="30441"/>
                    </a:lnTo>
                    <a:lnTo>
                      <a:pt x="27966" y="30482"/>
                    </a:lnTo>
                    <a:lnTo>
                      <a:pt x="27862" y="30503"/>
                    </a:lnTo>
                    <a:lnTo>
                      <a:pt x="27634" y="30503"/>
                    </a:lnTo>
                    <a:lnTo>
                      <a:pt x="27509" y="30462"/>
                    </a:lnTo>
                    <a:lnTo>
                      <a:pt x="27384" y="30420"/>
                    </a:lnTo>
                    <a:lnTo>
                      <a:pt x="27093" y="30254"/>
                    </a:lnTo>
                    <a:lnTo>
                      <a:pt x="26740" y="30046"/>
                    </a:lnTo>
                    <a:lnTo>
                      <a:pt x="25845" y="29401"/>
                    </a:lnTo>
                    <a:lnTo>
                      <a:pt x="24951" y="28777"/>
                    </a:lnTo>
                    <a:lnTo>
                      <a:pt x="24078" y="28112"/>
                    </a:lnTo>
                    <a:lnTo>
                      <a:pt x="23205" y="27447"/>
                    </a:lnTo>
                    <a:lnTo>
                      <a:pt x="21500" y="26074"/>
                    </a:lnTo>
                    <a:lnTo>
                      <a:pt x="19816" y="24702"/>
                    </a:lnTo>
                    <a:lnTo>
                      <a:pt x="19628" y="24536"/>
                    </a:lnTo>
                    <a:lnTo>
                      <a:pt x="19254" y="24245"/>
                    </a:lnTo>
                    <a:lnTo>
                      <a:pt x="19088" y="24141"/>
                    </a:lnTo>
                    <a:lnTo>
                      <a:pt x="18921" y="24037"/>
                    </a:lnTo>
                    <a:lnTo>
                      <a:pt x="18776" y="23974"/>
                    </a:lnTo>
                    <a:lnTo>
                      <a:pt x="18651" y="23933"/>
                    </a:lnTo>
                    <a:lnTo>
                      <a:pt x="18506" y="23912"/>
                    </a:lnTo>
                    <a:lnTo>
                      <a:pt x="18381" y="23912"/>
                    </a:lnTo>
                    <a:lnTo>
                      <a:pt x="18256" y="23933"/>
                    </a:lnTo>
                    <a:lnTo>
                      <a:pt x="18131" y="23974"/>
                    </a:lnTo>
                    <a:lnTo>
                      <a:pt x="18007" y="24037"/>
                    </a:lnTo>
                    <a:lnTo>
                      <a:pt x="17861" y="24141"/>
                    </a:lnTo>
                    <a:lnTo>
                      <a:pt x="17570" y="24390"/>
                    </a:lnTo>
                    <a:lnTo>
                      <a:pt x="17237" y="24723"/>
                    </a:lnTo>
                    <a:lnTo>
                      <a:pt x="16613" y="25388"/>
                    </a:lnTo>
                    <a:lnTo>
                      <a:pt x="16010" y="26074"/>
                    </a:lnTo>
                    <a:lnTo>
                      <a:pt x="14804" y="27467"/>
                    </a:lnTo>
                    <a:lnTo>
                      <a:pt x="14222" y="28174"/>
                    </a:lnTo>
                    <a:lnTo>
                      <a:pt x="13599" y="28840"/>
                    </a:lnTo>
                    <a:lnTo>
                      <a:pt x="12975" y="29526"/>
                    </a:lnTo>
                    <a:lnTo>
                      <a:pt x="12309" y="30150"/>
                    </a:lnTo>
                    <a:lnTo>
                      <a:pt x="11977" y="30462"/>
                    </a:lnTo>
                    <a:lnTo>
                      <a:pt x="11644" y="30732"/>
                    </a:lnTo>
                    <a:lnTo>
                      <a:pt x="11291" y="31002"/>
                    </a:lnTo>
                    <a:lnTo>
                      <a:pt x="10916" y="31231"/>
                    </a:lnTo>
                    <a:lnTo>
                      <a:pt x="10688" y="31356"/>
                    </a:lnTo>
                    <a:lnTo>
                      <a:pt x="10459" y="31439"/>
                    </a:lnTo>
                    <a:lnTo>
                      <a:pt x="10230" y="31501"/>
                    </a:lnTo>
                    <a:lnTo>
                      <a:pt x="10001" y="31522"/>
                    </a:lnTo>
                    <a:lnTo>
                      <a:pt x="9773" y="31501"/>
                    </a:lnTo>
                    <a:lnTo>
                      <a:pt x="9544" y="31460"/>
                    </a:lnTo>
                    <a:lnTo>
                      <a:pt x="9315" y="31377"/>
                    </a:lnTo>
                    <a:lnTo>
                      <a:pt x="9086" y="31252"/>
                    </a:lnTo>
                    <a:lnTo>
                      <a:pt x="8442" y="30836"/>
                    </a:lnTo>
                    <a:lnTo>
                      <a:pt x="7797" y="30399"/>
                    </a:lnTo>
                    <a:lnTo>
                      <a:pt x="7194" y="29942"/>
                    </a:lnTo>
                    <a:lnTo>
                      <a:pt x="6612" y="29464"/>
                    </a:lnTo>
                    <a:lnTo>
                      <a:pt x="6051" y="28944"/>
                    </a:lnTo>
                    <a:lnTo>
                      <a:pt x="5510" y="28403"/>
                    </a:lnTo>
                    <a:lnTo>
                      <a:pt x="4990" y="27842"/>
                    </a:lnTo>
                    <a:lnTo>
                      <a:pt x="4491" y="27260"/>
                    </a:lnTo>
                    <a:lnTo>
                      <a:pt x="4346" y="27052"/>
                    </a:lnTo>
                    <a:lnTo>
                      <a:pt x="4221" y="26823"/>
                    </a:lnTo>
                    <a:lnTo>
                      <a:pt x="4138" y="26594"/>
                    </a:lnTo>
                    <a:lnTo>
                      <a:pt x="4096" y="26386"/>
                    </a:lnTo>
                    <a:lnTo>
                      <a:pt x="4096" y="26137"/>
                    </a:lnTo>
                    <a:lnTo>
                      <a:pt x="4138" y="25908"/>
                    </a:lnTo>
                    <a:lnTo>
                      <a:pt x="4200" y="25658"/>
                    </a:lnTo>
                    <a:lnTo>
                      <a:pt x="4325" y="25409"/>
                    </a:lnTo>
                    <a:lnTo>
                      <a:pt x="4574" y="24910"/>
                    </a:lnTo>
                    <a:lnTo>
                      <a:pt x="4866" y="24411"/>
                    </a:lnTo>
                    <a:lnTo>
                      <a:pt x="5177" y="23933"/>
                    </a:lnTo>
                    <a:lnTo>
                      <a:pt x="5510" y="23475"/>
                    </a:lnTo>
                    <a:lnTo>
                      <a:pt x="5843" y="23039"/>
                    </a:lnTo>
                    <a:lnTo>
                      <a:pt x="6196" y="22602"/>
                    </a:lnTo>
                    <a:lnTo>
                      <a:pt x="6924" y="21729"/>
                    </a:lnTo>
                    <a:lnTo>
                      <a:pt x="7569" y="20980"/>
                    </a:lnTo>
                    <a:lnTo>
                      <a:pt x="8192" y="20232"/>
                    </a:lnTo>
                    <a:lnTo>
                      <a:pt x="8816" y="19483"/>
                    </a:lnTo>
                    <a:lnTo>
                      <a:pt x="9398" y="18693"/>
                    </a:lnTo>
                    <a:lnTo>
                      <a:pt x="9773" y="18152"/>
                    </a:lnTo>
                    <a:lnTo>
                      <a:pt x="10126" y="17612"/>
                    </a:lnTo>
                    <a:lnTo>
                      <a:pt x="10272" y="17362"/>
                    </a:lnTo>
                    <a:lnTo>
                      <a:pt x="10376" y="17154"/>
                    </a:lnTo>
                    <a:lnTo>
                      <a:pt x="10417" y="16967"/>
                    </a:lnTo>
                    <a:lnTo>
                      <a:pt x="10417" y="16884"/>
                    </a:lnTo>
                    <a:lnTo>
                      <a:pt x="10417" y="16822"/>
                    </a:lnTo>
                    <a:lnTo>
                      <a:pt x="10396" y="16738"/>
                    </a:lnTo>
                    <a:lnTo>
                      <a:pt x="10355" y="16676"/>
                    </a:lnTo>
                    <a:lnTo>
                      <a:pt x="10251" y="16530"/>
                    </a:lnTo>
                    <a:lnTo>
                      <a:pt x="10085" y="16364"/>
                    </a:lnTo>
                    <a:lnTo>
                      <a:pt x="9877" y="16198"/>
                    </a:lnTo>
                    <a:lnTo>
                      <a:pt x="7964" y="14805"/>
                    </a:lnTo>
                    <a:lnTo>
                      <a:pt x="6051" y="13412"/>
                    </a:lnTo>
                    <a:lnTo>
                      <a:pt x="5094" y="12705"/>
                    </a:lnTo>
                    <a:lnTo>
                      <a:pt x="4179" y="11977"/>
                    </a:lnTo>
                    <a:lnTo>
                      <a:pt x="3264" y="11228"/>
                    </a:lnTo>
                    <a:lnTo>
                      <a:pt x="2370" y="10459"/>
                    </a:lnTo>
                    <a:lnTo>
                      <a:pt x="1788" y="9939"/>
                    </a:lnTo>
                    <a:lnTo>
                      <a:pt x="1372" y="9565"/>
                    </a:lnTo>
                    <a:lnTo>
                      <a:pt x="1227" y="9419"/>
                    </a:lnTo>
                    <a:lnTo>
                      <a:pt x="1123" y="9295"/>
                    </a:lnTo>
                    <a:lnTo>
                      <a:pt x="1060" y="9170"/>
                    </a:lnTo>
                    <a:lnTo>
                      <a:pt x="1019" y="9066"/>
                    </a:lnTo>
                    <a:lnTo>
                      <a:pt x="1019" y="8941"/>
                    </a:lnTo>
                    <a:lnTo>
                      <a:pt x="1040" y="8816"/>
                    </a:lnTo>
                    <a:lnTo>
                      <a:pt x="1102" y="8671"/>
                    </a:lnTo>
                    <a:lnTo>
                      <a:pt x="1185" y="8504"/>
                    </a:lnTo>
                    <a:lnTo>
                      <a:pt x="1435" y="8068"/>
                    </a:lnTo>
                    <a:lnTo>
                      <a:pt x="1767" y="7486"/>
                    </a:lnTo>
                    <a:lnTo>
                      <a:pt x="2162" y="6799"/>
                    </a:lnTo>
                    <a:lnTo>
                      <a:pt x="2558" y="6155"/>
                    </a:lnTo>
                    <a:lnTo>
                      <a:pt x="2994" y="5510"/>
                    </a:lnTo>
                    <a:lnTo>
                      <a:pt x="3431" y="4886"/>
                    </a:lnTo>
                    <a:lnTo>
                      <a:pt x="3888" y="4263"/>
                    </a:lnTo>
                    <a:lnTo>
                      <a:pt x="4346" y="3660"/>
                    </a:lnTo>
                    <a:lnTo>
                      <a:pt x="4845" y="3057"/>
                    </a:lnTo>
                    <a:lnTo>
                      <a:pt x="5344" y="2454"/>
                    </a:lnTo>
                    <a:lnTo>
                      <a:pt x="5614" y="2163"/>
                    </a:lnTo>
                    <a:lnTo>
                      <a:pt x="5843" y="1955"/>
                    </a:lnTo>
                    <a:lnTo>
                      <a:pt x="5968" y="1871"/>
                    </a:lnTo>
                    <a:lnTo>
                      <a:pt x="6072" y="1809"/>
                    </a:lnTo>
                    <a:lnTo>
                      <a:pt x="6175" y="1747"/>
                    </a:lnTo>
                    <a:lnTo>
                      <a:pt x="6300" y="1726"/>
                    </a:lnTo>
                    <a:lnTo>
                      <a:pt x="6404" y="1705"/>
                    </a:lnTo>
                    <a:lnTo>
                      <a:pt x="6529" y="1726"/>
                    </a:lnTo>
                    <a:lnTo>
                      <a:pt x="6654" y="1747"/>
                    </a:lnTo>
                    <a:lnTo>
                      <a:pt x="6799" y="1768"/>
                    </a:lnTo>
                    <a:lnTo>
                      <a:pt x="7111" y="1892"/>
                    </a:lnTo>
                    <a:lnTo>
                      <a:pt x="7465" y="2059"/>
                    </a:lnTo>
                    <a:lnTo>
                      <a:pt x="8005" y="2350"/>
                    </a:lnTo>
                    <a:lnTo>
                      <a:pt x="8525" y="2662"/>
                    </a:lnTo>
                    <a:lnTo>
                      <a:pt x="9024" y="2994"/>
                    </a:lnTo>
                    <a:lnTo>
                      <a:pt x="9502" y="3348"/>
                    </a:lnTo>
                    <a:lnTo>
                      <a:pt x="10459" y="4076"/>
                    </a:lnTo>
                    <a:lnTo>
                      <a:pt x="11415" y="4824"/>
                    </a:lnTo>
                    <a:lnTo>
                      <a:pt x="13370" y="6404"/>
                    </a:lnTo>
                    <a:lnTo>
                      <a:pt x="14368" y="7194"/>
                    </a:lnTo>
                    <a:lnTo>
                      <a:pt x="15345" y="7985"/>
                    </a:lnTo>
                    <a:lnTo>
                      <a:pt x="15740" y="8255"/>
                    </a:lnTo>
                    <a:lnTo>
                      <a:pt x="15927" y="8359"/>
                    </a:lnTo>
                    <a:lnTo>
                      <a:pt x="16094" y="8442"/>
                    </a:lnTo>
                    <a:lnTo>
                      <a:pt x="16260" y="8504"/>
                    </a:lnTo>
                    <a:lnTo>
                      <a:pt x="16426" y="8546"/>
                    </a:lnTo>
                    <a:lnTo>
                      <a:pt x="16738" y="8546"/>
                    </a:lnTo>
                    <a:lnTo>
                      <a:pt x="16884" y="8525"/>
                    </a:lnTo>
                    <a:lnTo>
                      <a:pt x="17029" y="8463"/>
                    </a:lnTo>
                    <a:lnTo>
                      <a:pt x="17175" y="8380"/>
                    </a:lnTo>
                    <a:lnTo>
                      <a:pt x="17320" y="8296"/>
                    </a:lnTo>
                    <a:lnTo>
                      <a:pt x="17466" y="8172"/>
                    </a:lnTo>
                    <a:lnTo>
                      <a:pt x="17632" y="8026"/>
                    </a:lnTo>
                    <a:lnTo>
                      <a:pt x="17944" y="7652"/>
                    </a:lnTo>
                    <a:lnTo>
                      <a:pt x="20003" y="5053"/>
                    </a:lnTo>
                    <a:lnTo>
                      <a:pt x="21042" y="3764"/>
                    </a:lnTo>
                    <a:lnTo>
                      <a:pt x="22124" y="2495"/>
                    </a:lnTo>
                    <a:lnTo>
                      <a:pt x="22435" y="2142"/>
                    </a:lnTo>
                    <a:lnTo>
                      <a:pt x="22768" y="1809"/>
                    </a:lnTo>
                    <a:lnTo>
                      <a:pt x="23122" y="1497"/>
                    </a:lnTo>
                    <a:lnTo>
                      <a:pt x="23475" y="1206"/>
                    </a:lnTo>
                    <a:lnTo>
                      <a:pt x="23704" y="1040"/>
                    </a:lnTo>
                    <a:lnTo>
                      <a:pt x="23933" y="936"/>
                    </a:lnTo>
                    <a:lnTo>
                      <a:pt x="24140" y="873"/>
                    </a:lnTo>
                    <a:lnTo>
                      <a:pt x="24390" y="853"/>
                    </a:lnTo>
                    <a:close/>
                    <a:moveTo>
                      <a:pt x="24078" y="0"/>
                    </a:moveTo>
                    <a:lnTo>
                      <a:pt x="23891" y="42"/>
                    </a:lnTo>
                    <a:lnTo>
                      <a:pt x="23704" y="83"/>
                    </a:lnTo>
                    <a:lnTo>
                      <a:pt x="23517" y="146"/>
                    </a:lnTo>
                    <a:lnTo>
                      <a:pt x="23350" y="229"/>
                    </a:lnTo>
                    <a:lnTo>
                      <a:pt x="23163" y="312"/>
                    </a:lnTo>
                    <a:lnTo>
                      <a:pt x="22976" y="437"/>
                    </a:lnTo>
                    <a:lnTo>
                      <a:pt x="22623" y="686"/>
                    </a:lnTo>
                    <a:lnTo>
                      <a:pt x="22290" y="957"/>
                    </a:lnTo>
                    <a:lnTo>
                      <a:pt x="21957" y="1248"/>
                    </a:lnTo>
                    <a:lnTo>
                      <a:pt x="21645" y="1539"/>
                    </a:lnTo>
                    <a:lnTo>
                      <a:pt x="21042" y="2163"/>
                    </a:lnTo>
                    <a:lnTo>
                      <a:pt x="20460" y="2807"/>
                    </a:lnTo>
                    <a:lnTo>
                      <a:pt x="19483" y="3972"/>
                    </a:lnTo>
                    <a:lnTo>
                      <a:pt x="18547" y="5157"/>
                    </a:lnTo>
                    <a:lnTo>
                      <a:pt x="17612" y="6363"/>
                    </a:lnTo>
                    <a:lnTo>
                      <a:pt x="16697" y="7610"/>
                    </a:lnTo>
                    <a:lnTo>
                      <a:pt x="13765" y="5115"/>
                    </a:lnTo>
                    <a:lnTo>
                      <a:pt x="10875" y="2682"/>
                    </a:lnTo>
                    <a:lnTo>
                      <a:pt x="10126" y="2059"/>
                    </a:lnTo>
                    <a:lnTo>
                      <a:pt x="9752" y="1788"/>
                    </a:lnTo>
                    <a:lnTo>
                      <a:pt x="9357" y="1497"/>
                    </a:lnTo>
                    <a:lnTo>
                      <a:pt x="8962" y="1248"/>
                    </a:lnTo>
                    <a:lnTo>
                      <a:pt x="8546" y="1019"/>
                    </a:lnTo>
                    <a:lnTo>
                      <a:pt x="8109" y="832"/>
                    </a:lnTo>
                    <a:lnTo>
                      <a:pt x="7652" y="666"/>
                    </a:lnTo>
                    <a:lnTo>
                      <a:pt x="7257" y="562"/>
                    </a:lnTo>
                    <a:lnTo>
                      <a:pt x="6882" y="499"/>
                    </a:lnTo>
                    <a:lnTo>
                      <a:pt x="6487" y="458"/>
                    </a:lnTo>
                    <a:lnTo>
                      <a:pt x="6300" y="478"/>
                    </a:lnTo>
                    <a:lnTo>
                      <a:pt x="6113" y="499"/>
                    </a:lnTo>
                    <a:lnTo>
                      <a:pt x="5947" y="520"/>
                    </a:lnTo>
                    <a:lnTo>
                      <a:pt x="5760" y="582"/>
                    </a:lnTo>
                    <a:lnTo>
                      <a:pt x="5572" y="645"/>
                    </a:lnTo>
                    <a:lnTo>
                      <a:pt x="5406" y="728"/>
                    </a:lnTo>
                    <a:lnTo>
                      <a:pt x="5240" y="811"/>
                    </a:lnTo>
                    <a:lnTo>
                      <a:pt x="5073" y="936"/>
                    </a:lnTo>
                    <a:lnTo>
                      <a:pt x="4907" y="1061"/>
                    </a:lnTo>
                    <a:lnTo>
                      <a:pt x="4762" y="1206"/>
                    </a:lnTo>
                    <a:lnTo>
                      <a:pt x="4117" y="1913"/>
                    </a:lnTo>
                    <a:lnTo>
                      <a:pt x="3493" y="2599"/>
                    </a:lnTo>
                    <a:lnTo>
                      <a:pt x="2890" y="3327"/>
                    </a:lnTo>
                    <a:lnTo>
                      <a:pt x="2329" y="4076"/>
                    </a:lnTo>
                    <a:lnTo>
                      <a:pt x="1788" y="4845"/>
                    </a:lnTo>
                    <a:lnTo>
                      <a:pt x="1289" y="5635"/>
                    </a:lnTo>
                    <a:lnTo>
                      <a:pt x="1060" y="6051"/>
                    </a:lnTo>
                    <a:lnTo>
                      <a:pt x="853" y="6467"/>
                    </a:lnTo>
                    <a:lnTo>
                      <a:pt x="624" y="6883"/>
                    </a:lnTo>
                    <a:lnTo>
                      <a:pt x="437" y="7319"/>
                    </a:lnTo>
                    <a:lnTo>
                      <a:pt x="250" y="7735"/>
                    </a:lnTo>
                    <a:lnTo>
                      <a:pt x="166" y="7943"/>
                    </a:lnTo>
                    <a:lnTo>
                      <a:pt x="104" y="8151"/>
                    </a:lnTo>
                    <a:lnTo>
                      <a:pt x="62" y="8380"/>
                    </a:lnTo>
                    <a:lnTo>
                      <a:pt x="21" y="8608"/>
                    </a:lnTo>
                    <a:lnTo>
                      <a:pt x="0" y="8837"/>
                    </a:lnTo>
                    <a:lnTo>
                      <a:pt x="21" y="9066"/>
                    </a:lnTo>
                    <a:lnTo>
                      <a:pt x="83" y="9606"/>
                    </a:lnTo>
                    <a:lnTo>
                      <a:pt x="187" y="10105"/>
                    </a:lnTo>
                    <a:lnTo>
                      <a:pt x="354" y="10604"/>
                    </a:lnTo>
                    <a:lnTo>
                      <a:pt x="457" y="10833"/>
                    </a:lnTo>
                    <a:lnTo>
                      <a:pt x="561" y="11062"/>
                    </a:lnTo>
                    <a:lnTo>
                      <a:pt x="665" y="11291"/>
                    </a:lnTo>
                    <a:lnTo>
                      <a:pt x="811" y="11499"/>
                    </a:lnTo>
                    <a:lnTo>
                      <a:pt x="936" y="11727"/>
                    </a:lnTo>
                    <a:lnTo>
                      <a:pt x="1102" y="11914"/>
                    </a:lnTo>
                    <a:lnTo>
                      <a:pt x="1268" y="12122"/>
                    </a:lnTo>
                    <a:lnTo>
                      <a:pt x="1456" y="12309"/>
                    </a:lnTo>
                    <a:lnTo>
                      <a:pt x="1643" y="12497"/>
                    </a:lnTo>
                    <a:lnTo>
                      <a:pt x="1851" y="12684"/>
                    </a:lnTo>
                    <a:lnTo>
                      <a:pt x="3410" y="13973"/>
                    </a:lnTo>
                    <a:lnTo>
                      <a:pt x="4200" y="14597"/>
                    </a:lnTo>
                    <a:lnTo>
                      <a:pt x="5011" y="15220"/>
                    </a:lnTo>
                    <a:lnTo>
                      <a:pt x="5822" y="15823"/>
                    </a:lnTo>
                    <a:lnTo>
                      <a:pt x="6633" y="16426"/>
                    </a:lnTo>
                    <a:lnTo>
                      <a:pt x="7465" y="17009"/>
                    </a:lnTo>
                    <a:lnTo>
                      <a:pt x="8296" y="17591"/>
                    </a:lnTo>
                    <a:lnTo>
                      <a:pt x="8442" y="17674"/>
                    </a:lnTo>
                    <a:lnTo>
                      <a:pt x="8608" y="17736"/>
                    </a:lnTo>
                    <a:lnTo>
                      <a:pt x="8691" y="17799"/>
                    </a:lnTo>
                    <a:lnTo>
                      <a:pt x="8754" y="17861"/>
                    </a:lnTo>
                    <a:lnTo>
                      <a:pt x="8816" y="17944"/>
                    </a:lnTo>
                    <a:lnTo>
                      <a:pt x="8858" y="18048"/>
                    </a:lnTo>
                    <a:lnTo>
                      <a:pt x="8775" y="18152"/>
                    </a:lnTo>
                    <a:lnTo>
                      <a:pt x="7485" y="19691"/>
                    </a:lnTo>
                    <a:lnTo>
                      <a:pt x="6404" y="20959"/>
                    </a:lnTo>
                    <a:lnTo>
                      <a:pt x="5884" y="21583"/>
                    </a:lnTo>
                    <a:lnTo>
                      <a:pt x="5365" y="22248"/>
                    </a:lnTo>
                    <a:lnTo>
                      <a:pt x="4866" y="22893"/>
                    </a:lnTo>
                    <a:lnTo>
                      <a:pt x="4387" y="23579"/>
                    </a:lnTo>
                    <a:lnTo>
                      <a:pt x="3951" y="24286"/>
                    </a:lnTo>
                    <a:lnTo>
                      <a:pt x="3743" y="24660"/>
                    </a:lnTo>
                    <a:lnTo>
                      <a:pt x="3556" y="25014"/>
                    </a:lnTo>
                    <a:lnTo>
                      <a:pt x="3368" y="25409"/>
                    </a:lnTo>
                    <a:lnTo>
                      <a:pt x="3285" y="25596"/>
                    </a:lnTo>
                    <a:lnTo>
                      <a:pt x="3223" y="25804"/>
                    </a:lnTo>
                    <a:lnTo>
                      <a:pt x="3161" y="26012"/>
                    </a:lnTo>
                    <a:lnTo>
                      <a:pt x="3140" y="26220"/>
                    </a:lnTo>
                    <a:lnTo>
                      <a:pt x="3119" y="26428"/>
                    </a:lnTo>
                    <a:lnTo>
                      <a:pt x="3119" y="26657"/>
                    </a:lnTo>
                    <a:lnTo>
                      <a:pt x="3161" y="27010"/>
                    </a:lnTo>
                    <a:lnTo>
                      <a:pt x="3223" y="27384"/>
                    </a:lnTo>
                    <a:lnTo>
                      <a:pt x="3285" y="27738"/>
                    </a:lnTo>
                    <a:lnTo>
                      <a:pt x="3368" y="28070"/>
                    </a:lnTo>
                    <a:lnTo>
                      <a:pt x="3472" y="28424"/>
                    </a:lnTo>
                    <a:lnTo>
                      <a:pt x="3597" y="28736"/>
                    </a:lnTo>
                    <a:lnTo>
                      <a:pt x="3722" y="29068"/>
                    </a:lnTo>
                    <a:lnTo>
                      <a:pt x="3888" y="29360"/>
                    </a:lnTo>
                    <a:lnTo>
                      <a:pt x="4055" y="29671"/>
                    </a:lnTo>
                    <a:lnTo>
                      <a:pt x="4242" y="29942"/>
                    </a:lnTo>
                    <a:lnTo>
                      <a:pt x="4450" y="30233"/>
                    </a:lnTo>
                    <a:lnTo>
                      <a:pt x="4678" y="30482"/>
                    </a:lnTo>
                    <a:lnTo>
                      <a:pt x="4928" y="30753"/>
                    </a:lnTo>
                    <a:lnTo>
                      <a:pt x="5198" y="30981"/>
                    </a:lnTo>
                    <a:lnTo>
                      <a:pt x="5510" y="31210"/>
                    </a:lnTo>
                    <a:lnTo>
                      <a:pt x="5822" y="31439"/>
                    </a:lnTo>
                    <a:lnTo>
                      <a:pt x="7132" y="32312"/>
                    </a:lnTo>
                    <a:lnTo>
                      <a:pt x="7631" y="32603"/>
                    </a:lnTo>
                    <a:lnTo>
                      <a:pt x="8088" y="32853"/>
                    </a:lnTo>
                    <a:lnTo>
                      <a:pt x="8546" y="33061"/>
                    </a:lnTo>
                    <a:lnTo>
                      <a:pt x="8962" y="33227"/>
                    </a:lnTo>
                    <a:lnTo>
                      <a:pt x="9378" y="33352"/>
                    </a:lnTo>
                    <a:lnTo>
                      <a:pt x="9773" y="33414"/>
                    </a:lnTo>
                    <a:lnTo>
                      <a:pt x="10168" y="33456"/>
                    </a:lnTo>
                    <a:lnTo>
                      <a:pt x="10542" y="33435"/>
                    </a:lnTo>
                    <a:lnTo>
                      <a:pt x="10916" y="33352"/>
                    </a:lnTo>
                    <a:lnTo>
                      <a:pt x="11291" y="33248"/>
                    </a:lnTo>
                    <a:lnTo>
                      <a:pt x="11644" y="33082"/>
                    </a:lnTo>
                    <a:lnTo>
                      <a:pt x="12018" y="32874"/>
                    </a:lnTo>
                    <a:lnTo>
                      <a:pt x="12393" y="32624"/>
                    </a:lnTo>
                    <a:lnTo>
                      <a:pt x="12767" y="32312"/>
                    </a:lnTo>
                    <a:lnTo>
                      <a:pt x="13162" y="31959"/>
                    </a:lnTo>
                    <a:lnTo>
                      <a:pt x="13578" y="31564"/>
                    </a:lnTo>
                    <a:lnTo>
                      <a:pt x="14472" y="30628"/>
                    </a:lnTo>
                    <a:lnTo>
                      <a:pt x="15345" y="29671"/>
                    </a:lnTo>
                    <a:lnTo>
                      <a:pt x="16218" y="28715"/>
                    </a:lnTo>
                    <a:lnTo>
                      <a:pt x="16634" y="28216"/>
                    </a:lnTo>
                    <a:lnTo>
                      <a:pt x="17050" y="27738"/>
                    </a:lnTo>
                    <a:lnTo>
                      <a:pt x="17674" y="26989"/>
                    </a:lnTo>
                    <a:lnTo>
                      <a:pt x="18318" y="26261"/>
                    </a:lnTo>
                    <a:lnTo>
                      <a:pt x="18714" y="26594"/>
                    </a:lnTo>
                    <a:lnTo>
                      <a:pt x="20273" y="27883"/>
                    </a:lnTo>
                    <a:lnTo>
                      <a:pt x="21063" y="28528"/>
                    </a:lnTo>
                    <a:lnTo>
                      <a:pt x="21853" y="29152"/>
                    </a:lnTo>
                    <a:lnTo>
                      <a:pt x="22664" y="29755"/>
                    </a:lnTo>
                    <a:lnTo>
                      <a:pt x="23496" y="30337"/>
                    </a:lnTo>
                    <a:lnTo>
                      <a:pt x="24348" y="30898"/>
                    </a:lnTo>
                    <a:lnTo>
                      <a:pt x="25222" y="31418"/>
                    </a:lnTo>
                    <a:lnTo>
                      <a:pt x="25679" y="31668"/>
                    </a:lnTo>
                    <a:lnTo>
                      <a:pt x="26116" y="31876"/>
                    </a:lnTo>
                    <a:lnTo>
                      <a:pt x="26552" y="32042"/>
                    </a:lnTo>
                    <a:lnTo>
                      <a:pt x="26989" y="32146"/>
                    </a:lnTo>
                    <a:lnTo>
                      <a:pt x="27405" y="32229"/>
                    </a:lnTo>
                    <a:lnTo>
                      <a:pt x="27800" y="32271"/>
                    </a:lnTo>
                    <a:lnTo>
                      <a:pt x="28195" y="32250"/>
                    </a:lnTo>
                    <a:lnTo>
                      <a:pt x="28590" y="32187"/>
                    </a:lnTo>
                    <a:lnTo>
                      <a:pt x="28964" y="32104"/>
                    </a:lnTo>
                    <a:lnTo>
                      <a:pt x="29318" y="31959"/>
                    </a:lnTo>
                    <a:lnTo>
                      <a:pt x="29692" y="31772"/>
                    </a:lnTo>
                    <a:lnTo>
                      <a:pt x="30025" y="31522"/>
                    </a:lnTo>
                    <a:lnTo>
                      <a:pt x="30357" y="31252"/>
                    </a:lnTo>
                    <a:lnTo>
                      <a:pt x="30690" y="30940"/>
                    </a:lnTo>
                    <a:lnTo>
                      <a:pt x="31002" y="30566"/>
                    </a:lnTo>
                    <a:lnTo>
                      <a:pt x="31314" y="30150"/>
                    </a:lnTo>
                    <a:lnTo>
                      <a:pt x="31751" y="29568"/>
                    </a:lnTo>
                    <a:lnTo>
                      <a:pt x="32187" y="28985"/>
                    </a:lnTo>
                    <a:lnTo>
                      <a:pt x="33081" y="27883"/>
                    </a:lnTo>
                    <a:lnTo>
                      <a:pt x="33248" y="27655"/>
                    </a:lnTo>
                    <a:lnTo>
                      <a:pt x="33393" y="27405"/>
                    </a:lnTo>
                    <a:lnTo>
                      <a:pt x="33518" y="27156"/>
                    </a:lnTo>
                    <a:lnTo>
                      <a:pt x="33622" y="26864"/>
                    </a:lnTo>
                    <a:lnTo>
                      <a:pt x="33726" y="26573"/>
                    </a:lnTo>
                    <a:lnTo>
                      <a:pt x="33809" y="26261"/>
                    </a:lnTo>
                    <a:lnTo>
                      <a:pt x="33892" y="25950"/>
                    </a:lnTo>
                    <a:lnTo>
                      <a:pt x="33934" y="25617"/>
                    </a:lnTo>
                    <a:lnTo>
                      <a:pt x="33975" y="25284"/>
                    </a:lnTo>
                    <a:lnTo>
                      <a:pt x="34017" y="24952"/>
                    </a:lnTo>
                    <a:lnTo>
                      <a:pt x="34017" y="24598"/>
                    </a:lnTo>
                    <a:lnTo>
                      <a:pt x="34017" y="24265"/>
                    </a:lnTo>
                    <a:lnTo>
                      <a:pt x="33996" y="23953"/>
                    </a:lnTo>
                    <a:lnTo>
                      <a:pt x="33955" y="23621"/>
                    </a:lnTo>
                    <a:lnTo>
                      <a:pt x="33892" y="23309"/>
                    </a:lnTo>
                    <a:lnTo>
                      <a:pt x="33830" y="23018"/>
                    </a:lnTo>
                    <a:lnTo>
                      <a:pt x="33767" y="22810"/>
                    </a:lnTo>
                    <a:lnTo>
                      <a:pt x="33684" y="22602"/>
                    </a:lnTo>
                    <a:lnTo>
                      <a:pt x="33601" y="22394"/>
                    </a:lnTo>
                    <a:lnTo>
                      <a:pt x="33497" y="22207"/>
                    </a:lnTo>
                    <a:lnTo>
                      <a:pt x="33206" y="21770"/>
                    </a:lnTo>
                    <a:lnTo>
                      <a:pt x="32894" y="21354"/>
                    </a:lnTo>
                    <a:lnTo>
                      <a:pt x="32541" y="20980"/>
                    </a:lnTo>
                    <a:lnTo>
                      <a:pt x="32187" y="20606"/>
                    </a:lnTo>
                    <a:lnTo>
                      <a:pt x="31792" y="20252"/>
                    </a:lnTo>
                    <a:lnTo>
                      <a:pt x="31397" y="19920"/>
                    </a:lnTo>
                    <a:lnTo>
                      <a:pt x="30586" y="19254"/>
                    </a:lnTo>
                    <a:lnTo>
                      <a:pt x="26989" y="16406"/>
                    </a:lnTo>
                    <a:lnTo>
                      <a:pt x="27550" y="15803"/>
                    </a:lnTo>
                    <a:lnTo>
                      <a:pt x="28112" y="15200"/>
                    </a:lnTo>
                    <a:lnTo>
                      <a:pt x="28632" y="14576"/>
                    </a:lnTo>
                    <a:lnTo>
                      <a:pt x="29172" y="13952"/>
                    </a:lnTo>
                    <a:lnTo>
                      <a:pt x="29671" y="13308"/>
                    </a:lnTo>
                    <a:lnTo>
                      <a:pt x="30170" y="12663"/>
                    </a:lnTo>
                    <a:lnTo>
                      <a:pt x="30669" y="12018"/>
                    </a:lnTo>
                    <a:lnTo>
                      <a:pt x="31127" y="11353"/>
                    </a:lnTo>
                    <a:lnTo>
                      <a:pt x="31626" y="10625"/>
                    </a:lnTo>
                    <a:lnTo>
                      <a:pt x="31855" y="10272"/>
                    </a:lnTo>
                    <a:lnTo>
                      <a:pt x="32062" y="9877"/>
                    </a:lnTo>
                    <a:lnTo>
                      <a:pt x="32250" y="9502"/>
                    </a:lnTo>
                    <a:lnTo>
                      <a:pt x="32416" y="9107"/>
                    </a:lnTo>
                    <a:lnTo>
                      <a:pt x="32562" y="8692"/>
                    </a:lnTo>
                    <a:lnTo>
                      <a:pt x="32665" y="8255"/>
                    </a:lnTo>
                    <a:lnTo>
                      <a:pt x="32707" y="7943"/>
                    </a:lnTo>
                    <a:lnTo>
                      <a:pt x="32728" y="7652"/>
                    </a:lnTo>
                    <a:lnTo>
                      <a:pt x="32728" y="7361"/>
                    </a:lnTo>
                    <a:lnTo>
                      <a:pt x="32707" y="7070"/>
                    </a:lnTo>
                    <a:lnTo>
                      <a:pt x="32665" y="6799"/>
                    </a:lnTo>
                    <a:lnTo>
                      <a:pt x="32582" y="6529"/>
                    </a:lnTo>
                    <a:lnTo>
                      <a:pt x="32499" y="6259"/>
                    </a:lnTo>
                    <a:lnTo>
                      <a:pt x="32416" y="6009"/>
                    </a:lnTo>
                    <a:lnTo>
                      <a:pt x="32291" y="5760"/>
                    </a:lnTo>
                    <a:lnTo>
                      <a:pt x="32146" y="5510"/>
                    </a:lnTo>
                    <a:lnTo>
                      <a:pt x="32000" y="5282"/>
                    </a:lnTo>
                    <a:lnTo>
                      <a:pt x="31834" y="5053"/>
                    </a:lnTo>
                    <a:lnTo>
                      <a:pt x="31647" y="4824"/>
                    </a:lnTo>
                    <a:lnTo>
                      <a:pt x="31459" y="4616"/>
                    </a:lnTo>
                    <a:lnTo>
                      <a:pt x="31044" y="4200"/>
                    </a:lnTo>
                    <a:lnTo>
                      <a:pt x="30378" y="3618"/>
                    </a:lnTo>
                    <a:lnTo>
                      <a:pt x="29734" y="3077"/>
                    </a:lnTo>
                    <a:lnTo>
                      <a:pt x="29048" y="2537"/>
                    </a:lnTo>
                    <a:lnTo>
                      <a:pt x="28361" y="2038"/>
                    </a:lnTo>
                    <a:lnTo>
                      <a:pt x="27654" y="1560"/>
                    </a:lnTo>
                    <a:lnTo>
                      <a:pt x="26927" y="1102"/>
                    </a:lnTo>
                    <a:lnTo>
                      <a:pt x="26178" y="666"/>
                    </a:lnTo>
                    <a:lnTo>
                      <a:pt x="25409" y="270"/>
                    </a:lnTo>
                    <a:lnTo>
                      <a:pt x="25159" y="166"/>
                    </a:lnTo>
                    <a:lnTo>
                      <a:pt x="24910" y="83"/>
                    </a:lnTo>
                    <a:lnTo>
                      <a:pt x="24681" y="21"/>
                    </a:lnTo>
                    <a:lnTo>
                      <a:pt x="244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6983225" y="3774963"/>
                <a:ext cx="83725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3889" extrusionOk="0">
                    <a:moveTo>
                      <a:pt x="3015" y="1"/>
                    </a:moveTo>
                    <a:lnTo>
                      <a:pt x="2953" y="21"/>
                    </a:lnTo>
                    <a:lnTo>
                      <a:pt x="2808" y="63"/>
                    </a:lnTo>
                    <a:lnTo>
                      <a:pt x="2662" y="146"/>
                    </a:lnTo>
                    <a:lnTo>
                      <a:pt x="2288" y="333"/>
                    </a:lnTo>
                    <a:lnTo>
                      <a:pt x="1934" y="562"/>
                    </a:lnTo>
                    <a:lnTo>
                      <a:pt x="1602" y="791"/>
                    </a:lnTo>
                    <a:lnTo>
                      <a:pt x="1290" y="1040"/>
                    </a:lnTo>
                    <a:lnTo>
                      <a:pt x="999" y="1331"/>
                    </a:lnTo>
                    <a:lnTo>
                      <a:pt x="728" y="1623"/>
                    </a:lnTo>
                    <a:lnTo>
                      <a:pt x="458" y="1955"/>
                    </a:lnTo>
                    <a:lnTo>
                      <a:pt x="229" y="2288"/>
                    </a:lnTo>
                    <a:lnTo>
                      <a:pt x="125" y="2496"/>
                    </a:lnTo>
                    <a:lnTo>
                      <a:pt x="42" y="2704"/>
                    </a:lnTo>
                    <a:lnTo>
                      <a:pt x="0" y="2912"/>
                    </a:lnTo>
                    <a:lnTo>
                      <a:pt x="0" y="3099"/>
                    </a:lnTo>
                    <a:lnTo>
                      <a:pt x="42" y="3265"/>
                    </a:lnTo>
                    <a:lnTo>
                      <a:pt x="125" y="3432"/>
                    </a:lnTo>
                    <a:lnTo>
                      <a:pt x="229" y="3598"/>
                    </a:lnTo>
                    <a:lnTo>
                      <a:pt x="354" y="3723"/>
                    </a:lnTo>
                    <a:lnTo>
                      <a:pt x="520" y="3806"/>
                    </a:lnTo>
                    <a:lnTo>
                      <a:pt x="687" y="3868"/>
                    </a:lnTo>
                    <a:lnTo>
                      <a:pt x="874" y="3889"/>
                    </a:lnTo>
                    <a:lnTo>
                      <a:pt x="1040" y="3868"/>
                    </a:lnTo>
                    <a:lnTo>
                      <a:pt x="1227" y="3806"/>
                    </a:lnTo>
                    <a:lnTo>
                      <a:pt x="1414" y="3723"/>
                    </a:lnTo>
                    <a:lnTo>
                      <a:pt x="1581" y="3577"/>
                    </a:lnTo>
                    <a:lnTo>
                      <a:pt x="1747" y="3411"/>
                    </a:lnTo>
                    <a:lnTo>
                      <a:pt x="2017" y="3099"/>
                    </a:lnTo>
                    <a:lnTo>
                      <a:pt x="2246" y="2766"/>
                    </a:lnTo>
                    <a:lnTo>
                      <a:pt x="2475" y="2433"/>
                    </a:lnTo>
                    <a:lnTo>
                      <a:pt x="2683" y="2080"/>
                    </a:lnTo>
                    <a:lnTo>
                      <a:pt x="2849" y="1726"/>
                    </a:lnTo>
                    <a:lnTo>
                      <a:pt x="3015" y="1373"/>
                    </a:lnTo>
                    <a:lnTo>
                      <a:pt x="3161" y="978"/>
                    </a:lnTo>
                    <a:lnTo>
                      <a:pt x="3286" y="604"/>
                    </a:lnTo>
                    <a:lnTo>
                      <a:pt x="3327" y="458"/>
                    </a:lnTo>
                    <a:lnTo>
                      <a:pt x="3348" y="313"/>
                    </a:lnTo>
                    <a:lnTo>
                      <a:pt x="3327" y="188"/>
                    </a:lnTo>
                    <a:lnTo>
                      <a:pt x="3265" y="42"/>
                    </a:lnTo>
                    <a:lnTo>
                      <a:pt x="318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7466125" y="3714138"/>
                <a:ext cx="47350" cy="57225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2289" extrusionOk="0">
                    <a:moveTo>
                      <a:pt x="1249" y="1"/>
                    </a:moveTo>
                    <a:lnTo>
                      <a:pt x="1165" y="22"/>
                    </a:lnTo>
                    <a:lnTo>
                      <a:pt x="1082" y="63"/>
                    </a:lnTo>
                    <a:lnTo>
                      <a:pt x="1020" y="126"/>
                    </a:lnTo>
                    <a:lnTo>
                      <a:pt x="812" y="354"/>
                    </a:lnTo>
                    <a:lnTo>
                      <a:pt x="625" y="604"/>
                    </a:lnTo>
                    <a:lnTo>
                      <a:pt x="458" y="853"/>
                    </a:lnTo>
                    <a:lnTo>
                      <a:pt x="313" y="1103"/>
                    </a:lnTo>
                    <a:lnTo>
                      <a:pt x="209" y="1394"/>
                    </a:lnTo>
                    <a:lnTo>
                      <a:pt x="105" y="1685"/>
                    </a:lnTo>
                    <a:lnTo>
                      <a:pt x="43" y="1976"/>
                    </a:lnTo>
                    <a:lnTo>
                      <a:pt x="1" y="2288"/>
                    </a:lnTo>
                    <a:lnTo>
                      <a:pt x="147" y="2267"/>
                    </a:lnTo>
                    <a:lnTo>
                      <a:pt x="292" y="2226"/>
                    </a:lnTo>
                    <a:lnTo>
                      <a:pt x="583" y="2080"/>
                    </a:lnTo>
                    <a:lnTo>
                      <a:pt x="874" y="1914"/>
                    </a:lnTo>
                    <a:lnTo>
                      <a:pt x="1145" y="1706"/>
                    </a:lnTo>
                    <a:lnTo>
                      <a:pt x="1394" y="1456"/>
                    </a:lnTo>
                    <a:lnTo>
                      <a:pt x="1623" y="1207"/>
                    </a:lnTo>
                    <a:lnTo>
                      <a:pt x="1768" y="957"/>
                    </a:lnTo>
                    <a:lnTo>
                      <a:pt x="1831" y="853"/>
                    </a:lnTo>
                    <a:lnTo>
                      <a:pt x="1872" y="729"/>
                    </a:lnTo>
                    <a:lnTo>
                      <a:pt x="1893" y="542"/>
                    </a:lnTo>
                    <a:lnTo>
                      <a:pt x="1893" y="458"/>
                    </a:lnTo>
                    <a:lnTo>
                      <a:pt x="1872" y="375"/>
                    </a:lnTo>
                    <a:lnTo>
                      <a:pt x="1831" y="313"/>
                    </a:lnTo>
                    <a:lnTo>
                      <a:pt x="1789" y="230"/>
                    </a:lnTo>
                    <a:lnTo>
                      <a:pt x="1748" y="167"/>
                    </a:lnTo>
                    <a:lnTo>
                      <a:pt x="1664" y="105"/>
                    </a:lnTo>
                    <a:lnTo>
                      <a:pt x="1581" y="63"/>
                    </a:lnTo>
                    <a:lnTo>
                      <a:pt x="1498" y="22"/>
                    </a:lnTo>
                    <a:lnTo>
                      <a:pt x="14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110" name="Google Shape;110;p2"/>
            <p:cNvGrpSpPr/>
            <p:nvPr/>
          </p:nvGrpSpPr>
          <p:grpSpPr>
            <a:xfrm>
              <a:off x="3987550" y="4602800"/>
              <a:ext cx="332174" cy="457240"/>
              <a:chOff x="1283400" y="3917925"/>
              <a:chExt cx="1129075" cy="1558950"/>
            </a:xfrm>
          </p:grpSpPr>
          <p:sp>
            <p:nvSpPr>
              <p:cNvPr id="111" name="Google Shape;111;p2"/>
              <p:cNvSpPr/>
              <p:nvPr/>
            </p:nvSpPr>
            <p:spPr>
              <a:xfrm>
                <a:off x="1328100" y="3962100"/>
                <a:ext cx="1011600" cy="1445125"/>
              </a:xfrm>
              <a:custGeom>
                <a:avLst/>
                <a:gdLst/>
                <a:ahLst/>
                <a:cxnLst/>
                <a:rect l="l" t="t" r="r" b="b"/>
                <a:pathLst>
                  <a:path w="40464" h="57805" extrusionOk="0">
                    <a:moveTo>
                      <a:pt x="14202" y="3265"/>
                    </a:moveTo>
                    <a:lnTo>
                      <a:pt x="14369" y="3286"/>
                    </a:lnTo>
                    <a:lnTo>
                      <a:pt x="14535" y="3328"/>
                    </a:lnTo>
                    <a:lnTo>
                      <a:pt x="14701" y="3369"/>
                    </a:lnTo>
                    <a:lnTo>
                      <a:pt x="14701" y="3556"/>
                    </a:lnTo>
                    <a:lnTo>
                      <a:pt x="14660" y="3723"/>
                    </a:lnTo>
                    <a:lnTo>
                      <a:pt x="14618" y="3910"/>
                    </a:lnTo>
                    <a:lnTo>
                      <a:pt x="14556" y="4097"/>
                    </a:lnTo>
                    <a:lnTo>
                      <a:pt x="14452" y="4284"/>
                    </a:lnTo>
                    <a:lnTo>
                      <a:pt x="14348" y="4471"/>
                    </a:lnTo>
                    <a:lnTo>
                      <a:pt x="14244" y="4658"/>
                    </a:lnTo>
                    <a:lnTo>
                      <a:pt x="14098" y="4825"/>
                    </a:lnTo>
                    <a:lnTo>
                      <a:pt x="13953" y="4991"/>
                    </a:lnTo>
                    <a:lnTo>
                      <a:pt x="13807" y="5137"/>
                    </a:lnTo>
                    <a:lnTo>
                      <a:pt x="13662" y="5282"/>
                    </a:lnTo>
                    <a:lnTo>
                      <a:pt x="13495" y="5407"/>
                    </a:lnTo>
                    <a:lnTo>
                      <a:pt x="13329" y="5490"/>
                    </a:lnTo>
                    <a:lnTo>
                      <a:pt x="13163" y="5573"/>
                    </a:lnTo>
                    <a:lnTo>
                      <a:pt x="12996" y="5636"/>
                    </a:lnTo>
                    <a:lnTo>
                      <a:pt x="12830" y="5677"/>
                    </a:lnTo>
                    <a:lnTo>
                      <a:pt x="12705" y="5677"/>
                    </a:lnTo>
                    <a:lnTo>
                      <a:pt x="12477" y="5656"/>
                    </a:lnTo>
                    <a:lnTo>
                      <a:pt x="12393" y="5615"/>
                    </a:lnTo>
                    <a:lnTo>
                      <a:pt x="12289" y="5594"/>
                    </a:lnTo>
                    <a:lnTo>
                      <a:pt x="12206" y="5532"/>
                    </a:lnTo>
                    <a:lnTo>
                      <a:pt x="12123" y="5469"/>
                    </a:lnTo>
                    <a:lnTo>
                      <a:pt x="12040" y="5386"/>
                    </a:lnTo>
                    <a:lnTo>
                      <a:pt x="11978" y="5303"/>
                    </a:lnTo>
                    <a:lnTo>
                      <a:pt x="11894" y="5157"/>
                    </a:lnTo>
                    <a:lnTo>
                      <a:pt x="11853" y="5033"/>
                    </a:lnTo>
                    <a:lnTo>
                      <a:pt x="11811" y="4908"/>
                    </a:lnTo>
                    <a:lnTo>
                      <a:pt x="11811" y="4762"/>
                    </a:lnTo>
                    <a:lnTo>
                      <a:pt x="11832" y="4638"/>
                    </a:lnTo>
                    <a:lnTo>
                      <a:pt x="11853" y="4513"/>
                    </a:lnTo>
                    <a:lnTo>
                      <a:pt x="11915" y="4388"/>
                    </a:lnTo>
                    <a:lnTo>
                      <a:pt x="11978" y="4242"/>
                    </a:lnTo>
                    <a:lnTo>
                      <a:pt x="12144" y="4035"/>
                    </a:lnTo>
                    <a:lnTo>
                      <a:pt x="12331" y="3847"/>
                    </a:lnTo>
                    <a:lnTo>
                      <a:pt x="12581" y="3681"/>
                    </a:lnTo>
                    <a:lnTo>
                      <a:pt x="12830" y="3536"/>
                    </a:lnTo>
                    <a:lnTo>
                      <a:pt x="13121" y="3411"/>
                    </a:lnTo>
                    <a:lnTo>
                      <a:pt x="13412" y="3328"/>
                    </a:lnTo>
                    <a:lnTo>
                      <a:pt x="13724" y="3286"/>
                    </a:lnTo>
                    <a:lnTo>
                      <a:pt x="14015" y="3265"/>
                    </a:lnTo>
                    <a:close/>
                    <a:moveTo>
                      <a:pt x="25451" y="14473"/>
                    </a:moveTo>
                    <a:lnTo>
                      <a:pt x="25576" y="14514"/>
                    </a:lnTo>
                    <a:lnTo>
                      <a:pt x="25680" y="14556"/>
                    </a:lnTo>
                    <a:lnTo>
                      <a:pt x="25763" y="14618"/>
                    </a:lnTo>
                    <a:lnTo>
                      <a:pt x="25826" y="14680"/>
                    </a:lnTo>
                    <a:lnTo>
                      <a:pt x="25867" y="14784"/>
                    </a:lnTo>
                    <a:lnTo>
                      <a:pt x="25909" y="14868"/>
                    </a:lnTo>
                    <a:lnTo>
                      <a:pt x="25950" y="15096"/>
                    </a:lnTo>
                    <a:lnTo>
                      <a:pt x="25950" y="15325"/>
                    </a:lnTo>
                    <a:lnTo>
                      <a:pt x="25909" y="15554"/>
                    </a:lnTo>
                    <a:lnTo>
                      <a:pt x="25846" y="15762"/>
                    </a:lnTo>
                    <a:lnTo>
                      <a:pt x="25722" y="15949"/>
                    </a:lnTo>
                    <a:lnTo>
                      <a:pt x="25576" y="16115"/>
                    </a:lnTo>
                    <a:lnTo>
                      <a:pt x="25389" y="16219"/>
                    </a:lnTo>
                    <a:lnTo>
                      <a:pt x="25202" y="16302"/>
                    </a:lnTo>
                    <a:lnTo>
                      <a:pt x="24973" y="16344"/>
                    </a:lnTo>
                    <a:lnTo>
                      <a:pt x="24869" y="16178"/>
                    </a:lnTo>
                    <a:lnTo>
                      <a:pt x="24807" y="16011"/>
                    </a:lnTo>
                    <a:lnTo>
                      <a:pt x="24744" y="15845"/>
                    </a:lnTo>
                    <a:lnTo>
                      <a:pt x="24703" y="15658"/>
                    </a:lnTo>
                    <a:lnTo>
                      <a:pt x="24703" y="15491"/>
                    </a:lnTo>
                    <a:lnTo>
                      <a:pt x="24703" y="15304"/>
                    </a:lnTo>
                    <a:lnTo>
                      <a:pt x="24724" y="15117"/>
                    </a:lnTo>
                    <a:lnTo>
                      <a:pt x="24786" y="14930"/>
                    </a:lnTo>
                    <a:lnTo>
                      <a:pt x="24827" y="14826"/>
                    </a:lnTo>
                    <a:lnTo>
                      <a:pt x="24869" y="14743"/>
                    </a:lnTo>
                    <a:lnTo>
                      <a:pt x="24931" y="14660"/>
                    </a:lnTo>
                    <a:lnTo>
                      <a:pt x="24994" y="14597"/>
                    </a:lnTo>
                    <a:lnTo>
                      <a:pt x="25077" y="14535"/>
                    </a:lnTo>
                    <a:lnTo>
                      <a:pt x="25160" y="14514"/>
                    </a:lnTo>
                    <a:lnTo>
                      <a:pt x="25243" y="14473"/>
                    </a:lnTo>
                    <a:close/>
                    <a:moveTo>
                      <a:pt x="10979" y="5989"/>
                    </a:moveTo>
                    <a:lnTo>
                      <a:pt x="11021" y="6093"/>
                    </a:lnTo>
                    <a:lnTo>
                      <a:pt x="11021" y="6176"/>
                    </a:lnTo>
                    <a:lnTo>
                      <a:pt x="11021" y="6259"/>
                    </a:lnTo>
                    <a:lnTo>
                      <a:pt x="11000" y="6343"/>
                    </a:lnTo>
                    <a:lnTo>
                      <a:pt x="10938" y="6447"/>
                    </a:lnTo>
                    <a:lnTo>
                      <a:pt x="10876" y="6571"/>
                    </a:lnTo>
                    <a:lnTo>
                      <a:pt x="10522" y="7361"/>
                    </a:lnTo>
                    <a:lnTo>
                      <a:pt x="10169" y="8152"/>
                    </a:lnTo>
                    <a:lnTo>
                      <a:pt x="9420" y="9732"/>
                    </a:lnTo>
                    <a:lnTo>
                      <a:pt x="9067" y="10543"/>
                    </a:lnTo>
                    <a:lnTo>
                      <a:pt x="8755" y="11333"/>
                    </a:lnTo>
                    <a:lnTo>
                      <a:pt x="8443" y="12165"/>
                    </a:lnTo>
                    <a:lnTo>
                      <a:pt x="8318" y="12580"/>
                    </a:lnTo>
                    <a:lnTo>
                      <a:pt x="8193" y="12996"/>
                    </a:lnTo>
                    <a:lnTo>
                      <a:pt x="8027" y="13641"/>
                    </a:lnTo>
                    <a:lnTo>
                      <a:pt x="7965" y="13974"/>
                    </a:lnTo>
                    <a:lnTo>
                      <a:pt x="7902" y="14285"/>
                    </a:lnTo>
                    <a:lnTo>
                      <a:pt x="7861" y="14618"/>
                    </a:lnTo>
                    <a:lnTo>
                      <a:pt x="7840" y="14930"/>
                    </a:lnTo>
                    <a:lnTo>
                      <a:pt x="7840" y="15263"/>
                    </a:lnTo>
                    <a:lnTo>
                      <a:pt x="7861" y="15595"/>
                    </a:lnTo>
                    <a:lnTo>
                      <a:pt x="7861" y="15886"/>
                    </a:lnTo>
                    <a:lnTo>
                      <a:pt x="7881" y="16178"/>
                    </a:lnTo>
                    <a:lnTo>
                      <a:pt x="7861" y="16469"/>
                    </a:lnTo>
                    <a:lnTo>
                      <a:pt x="7798" y="16760"/>
                    </a:lnTo>
                    <a:lnTo>
                      <a:pt x="7736" y="16968"/>
                    </a:lnTo>
                    <a:lnTo>
                      <a:pt x="7715" y="17072"/>
                    </a:lnTo>
                    <a:lnTo>
                      <a:pt x="7653" y="17155"/>
                    </a:lnTo>
                    <a:lnTo>
                      <a:pt x="7590" y="17217"/>
                    </a:lnTo>
                    <a:lnTo>
                      <a:pt x="7507" y="17280"/>
                    </a:lnTo>
                    <a:lnTo>
                      <a:pt x="7424" y="17321"/>
                    </a:lnTo>
                    <a:lnTo>
                      <a:pt x="7320" y="17363"/>
                    </a:lnTo>
                    <a:lnTo>
                      <a:pt x="7154" y="17384"/>
                    </a:lnTo>
                    <a:lnTo>
                      <a:pt x="7070" y="17384"/>
                    </a:lnTo>
                    <a:lnTo>
                      <a:pt x="6987" y="17363"/>
                    </a:lnTo>
                    <a:lnTo>
                      <a:pt x="6821" y="17280"/>
                    </a:lnTo>
                    <a:lnTo>
                      <a:pt x="6675" y="17176"/>
                    </a:lnTo>
                    <a:lnTo>
                      <a:pt x="6551" y="17030"/>
                    </a:lnTo>
                    <a:lnTo>
                      <a:pt x="6447" y="16885"/>
                    </a:lnTo>
                    <a:lnTo>
                      <a:pt x="6363" y="16739"/>
                    </a:lnTo>
                    <a:lnTo>
                      <a:pt x="6280" y="16573"/>
                    </a:lnTo>
                    <a:lnTo>
                      <a:pt x="6239" y="16406"/>
                    </a:lnTo>
                    <a:lnTo>
                      <a:pt x="6176" y="16240"/>
                    </a:lnTo>
                    <a:lnTo>
                      <a:pt x="6156" y="16074"/>
                    </a:lnTo>
                    <a:lnTo>
                      <a:pt x="6135" y="15720"/>
                    </a:lnTo>
                    <a:lnTo>
                      <a:pt x="6135" y="15076"/>
                    </a:lnTo>
                    <a:lnTo>
                      <a:pt x="6176" y="14452"/>
                    </a:lnTo>
                    <a:lnTo>
                      <a:pt x="6239" y="13807"/>
                    </a:lnTo>
                    <a:lnTo>
                      <a:pt x="6322" y="13183"/>
                    </a:lnTo>
                    <a:lnTo>
                      <a:pt x="6467" y="12580"/>
                    </a:lnTo>
                    <a:lnTo>
                      <a:pt x="6551" y="12269"/>
                    </a:lnTo>
                    <a:lnTo>
                      <a:pt x="6655" y="11977"/>
                    </a:lnTo>
                    <a:lnTo>
                      <a:pt x="6779" y="11666"/>
                    </a:lnTo>
                    <a:lnTo>
                      <a:pt x="6904" y="11374"/>
                    </a:lnTo>
                    <a:lnTo>
                      <a:pt x="7050" y="11083"/>
                    </a:lnTo>
                    <a:lnTo>
                      <a:pt x="7195" y="10792"/>
                    </a:lnTo>
                    <a:lnTo>
                      <a:pt x="7694" y="9919"/>
                    </a:lnTo>
                    <a:lnTo>
                      <a:pt x="8172" y="9066"/>
                    </a:lnTo>
                    <a:lnTo>
                      <a:pt x="8422" y="8630"/>
                    </a:lnTo>
                    <a:lnTo>
                      <a:pt x="8692" y="8214"/>
                    </a:lnTo>
                    <a:lnTo>
                      <a:pt x="8983" y="7798"/>
                    </a:lnTo>
                    <a:lnTo>
                      <a:pt x="9274" y="7403"/>
                    </a:lnTo>
                    <a:lnTo>
                      <a:pt x="9649" y="6987"/>
                    </a:lnTo>
                    <a:lnTo>
                      <a:pt x="9836" y="6779"/>
                    </a:lnTo>
                    <a:lnTo>
                      <a:pt x="10023" y="6592"/>
                    </a:lnTo>
                    <a:lnTo>
                      <a:pt x="10231" y="6405"/>
                    </a:lnTo>
                    <a:lnTo>
                      <a:pt x="10460" y="6239"/>
                    </a:lnTo>
                    <a:lnTo>
                      <a:pt x="10709" y="6093"/>
                    </a:lnTo>
                    <a:lnTo>
                      <a:pt x="10979" y="5989"/>
                    </a:lnTo>
                    <a:close/>
                    <a:moveTo>
                      <a:pt x="20087" y="9711"/>
                    </a:moveTo>
                    <a:lnTo>
                      <a:pt x="20419" y="9753"/>
                    </a:lnTo>
                    <a:lnTo>
                      <a:pt x="20731" y="9815"/>
                    </a:lnTo>
                    <a:lnTo>
                      <a:pt x="21043" y="9898"/>
                    </a:lnTo>
                    <a:lnTo>
                      <a:pt x="21334" y="10002"/>
                    </a:lnTo>
                    <a:lnTo>
                      <a:pt x="21605" y="10127"/>
                    </a:lnTo>
                    <a:lnTo>
                      <a:pt x="21854" y="10272"/>
                    </a:lnTo>
                    <a:lnTo>
                      <a:pt x="22104" y="10439"/>
                    </a:lnTo>
                    <a:lnTo>
                      <a:pt x="22332" y="10647"/>
                    </a:lnTo>
                    <a:lnTo>
                      <a:pt x="22540" y="10855"/>
                    </a:lnTo>
                    <a:lnTo>
                      <a:pt x="22748" y="11104"/>
                    </a:lnTo>
                    <a:lnTo>
                      <a:pt x="22915" y="11374"/>
                    </a:lnTo>
                    <a:lnTo>
                      <a:pt x="23081" y="11645"/>
                    </a:lnTo>
                    <a:lnTo>
                      <a:pt x="23226" y="11957"/>
                    </a:lnTo>
                    <a:lnTo>
                      <a:pt x="23351" y="12289"/>
                    </a:lnTo>
                    <a:lnTo>
                      <a:pt x="23455" y="12643"/>
                    </a:lnTo>
                    <a:lnTo>
                      <a:pt x="23538" y="12975"/>
                    </a:lnTo>
                    <a:lnTo>
                      <a:pt x="23580" y="13308"/>
                    </a:lnTo>
                    <a:lnTo>
                      <a:pt x="23621" y="13662"/>
                    </a:lnTo>
                    <a:lnTo>
                      <a:pt x="23621" y="13994"/>
                    </a:lnTo>
                    <a:lnTo>
                      <a:pt x="23621" y="14410"/>
                    </a:lnTo>
                    <a:lnTo>
                      <a:pt x="23559" y="14826"/>
                    </a:lnTo>
                    <a:lnTo>
                      <a:pt x="23497" y="15242"/>
                    </a:lnTo>
                    <a:lnTo>
                      <a:pt x="23372" y="15637"/>
                    </a:lnTo>
                    <a:lnTo>
                      <a:pt x="23247" y="16011"/>
                    </a:lnTo>
                    <a:lnTo>
                      <a:pt x="23081" y="16385"/>
                    </a:lnTo>
                    <a:lnTo>
                      <a:pt x="22873" y="16739"/>
                    </a:lnTo>
                    <a:lnTo>
                      <a:pt x="22665" y="17072"/>
                    </a:lnTo>
                    <a:lnTo>
                      <a:pt x="22416" y="17384"/>
                    </a:lnTo>
                    <a:lnTo>
                      <a:pt x="22145" y="17695"/>
                    </a:lnTo>
                    <a:lnTo>
                      <a:pt x="21854" y="17966"/>
                    </a:lnTo>
                    <a:lnTo>
                      <a:pt x="21542" y="18194"/>
                    </a:lnTo>
                    <a:lnTo>
                      <a:pt x="21210" y="18423"/>
                    </a:lnTo>
                    <a:lnTo>
                      <a:pt x="20856" y="18610"/>
                    </a:lnTo>
                    <a:lnTo>
                      <a:pt x="20482" y="18756"/>
                    </a:lnTo>
                    <a:lnTo>
                      <a:pt x="20108" y="18881"/>
                    </a:lnTo>
                    <a:lnTo>
                      <a:pt x="19837" y="18943"/>
                    </a:lnTo>
                    <a:lnTo>
                      <a:pt x="19588" y="18964"/>
                    </a:lnTo>
                    <a:lnTo>
                      <a:pt x="19109" y="18985"/>
                    </a:lnTo>
                    <a:lnTo>
                      <a:pt x="19068" y="18985"/>
                    </a:lnTo>
                    <a:lnTo>
                      <a:pt x="18610" y="18964"/>
                    </a:lnTo>
                    <a:lnTo>
                      <a:pt x="18153" y="18901"/>
                    </a:lnTo>
                    <a:lnTo>
                      <a:pt x="17716" y="18797"/>
                    </a:lnTo>
                    <a:lnTo>
                      <a:pt x="17321" y="18652"/>
                    </a:lnTo>
                    <a:lnTo>
                      <a:pt x="16926" y="18465"/>
                    </a:lnTo>
                    <a:lnTo>
                      <a:pt x="16573" y="18257"/>
                    </a:lnTo>
                    <a:lnTo>
                      <a:pt x="16240" y="18007"/>
                    </a:lnTo>
                    <a:lnTo>
                      <a:pt x="15949" y="17737"/>
                    </a:lnTo>
                    <a:lnTo>
                      <a:pt x="15679" y="17446"/>
                    </a:lnTo>
                    <a:lnTo>
                      <a:pt x="15429" y="17113"/>
                    </a:lnTo>
                    <a:lnTo>
                      <a:pt x="15221" y="16781"/>
                    </a:lnTo>
                    <a:lnTo>
                      <a:pt x="15055" y="16406"/>
                    </a:lnTo>
                    <a:lnTo>
                      <a:pt x="14909" y="16032"/>
                    </a:lnTo>
                    <a:lnTo>
                      <a:pt x="14826" y="15637"/>
                    </a:lnTo>
                    <a:lnTo>
                      <a:pt x="14764" y="15221"/>
                    </a:lnTo>
                    <a:lnTo>
                      <a:pt x="14743" y="14805"/>
                    </a:lnTo>
                    <a:lnTo>
                      <a:pt x="14764" y="14369"/>
                    </a:lnTo>
                    <a:lnTo>
                      <a:pt x="14826" y="13911"/>
                    </a:lnTo>
                    <a:lnTo>
                      <a:pt x="14951" y="13454"/>
                    </a:lnTo>
                    <a:lnTo>
                      <a:pt x="15117" y="12996"/>
                    </a:lnTo>
                    <a:lnTo>
                      <a:pt x="15284" y="12643"/>
                    </a:lnTo>
                    <a:lnTo>
                      <a:pt x="15450" y="12331"/>
                    </a:lnTo>
                    <a:lnTo>
                      <a:pt x="15616" y="12019"/>
                    </a:lnTo>
                    <a:lnTo>
                      <a:pt x="15824" y="11707"/>
                    </a:lnTo>
                    <a:lnTo>
                      <a:pt x="16032" y="11437"/>
                    </a:lnTo>
                    <a:lnTo>
                      <a:pt x="16261" y="11166"/>
                    </a:lnTo>
                    <a:lnTo>
                      <a:pt x="16490" y="10938"/>
                    </a:lnTo>
                    <a:lnTo>
                      <a:pt x="16739" y="10709"/>
                    </a:lnTo>
                    <a:lnTo>
                      <a:pt x="17009" y="10501"/>
                    </a:lnTo>
                    <a:lnTo>
                      <a:pt x="17300" y="10314"/>
                    </a:lnTo>
                    <a:lnTo>
                      <a:pt x="17592" y="10168"/>
                    </a:lnTo>
                    <a:lnTo>
                      <a:pt x="17903" y="10023"/>
                    </a:lnTo>
                    <a:lnTo>
                      <a:pt x="18257" y="9919"/>
                    </a:lnTo>
                    <a:lnTo>
                      <a:pt x="18610" y="9815"/>
                    </a:lnTo>
                    <a:lnTo>
                      <a:pt x="18985" y="9753"/>
                    </a:lnTo>
                    <a:lnTo>
                      <a:pt x="19380" y="9711"/>
                    </a:lnTo>
                    <a:close/>
                    <a:moveTo>
                      <a:pt x="20149" y="32916"/>
                    </a:moveTo>
                    <a:lnTo>
                      <a:pt x="20710" y="32937"/>
                    </a:lnTo>
                    <a:lnTo>
                      <a:pt x="21272" y="32999"/>
                    </a:lnTo>
                    <a:lnTo>
                      <a:pt x="21833" y="33103"/>
                    </a:lnTo>
                    <a:lnTo>
                      <a:pt x="22374" y="33248"/>
                    </a:lnTo>
                    <a:lnTo>
                      <a:pt x="22915" y="33436"/>
                    </a:lnTo>
                    <a:lnTo>
                      <a:pt x="23434" y="33664"/>
                    </a:lnTo>
                    <a:lnTo>
                      <a:pt x="23933" y="33914"/>
                    </a:lnTo>
                    <a:lnTo>
                      <a:pt x="24412" y="34226"/>
                    </a:lnTo>
                    <a:lnTo>
                      <a:pt x="24869" y="34579"/>
                    </a:lnTo>
                    <a:lnTo>
                      <a:pt x="25077" y="34766"/>
                    </a:lnTo>
                    <a:lnTo>
                      <a:pt x="25285" y="34974"/>
                    </a:lnTo>
                    <a:lnTo>
                      <a:pt x="25493" y="35182"/>
                    </a:lnTo>
                    <a:lnTo>
                      <a:pt x="25680" y="35411"/>
                    </a:lnTo>
                    <a:lnTo>
                      <a:pt x="25867" y="35640"/>
                    </a:lnTo>
                    <a:lnTo>
                      <a:pt x="26054" y="35889"/>
                    </a:lnTo>
                    <a:lnTo>
                      <a:pt x="26221" y="36139"/>
                    </a:lnTo>
                    <a:lnTo>
                      <a:pt x="26366" y="36409"/>
                    </a:lnTo>
                    <a:lnTo>
                      <a:pt x="26532" y="36679"/>
                    </a:lnTo>
                    <a:lnTo>
                      <a:pt x="26657" y="36970"/>
                    </a:lnTo>
                    <a:lnTo>
                      <a:pt x="26782" y="37261"/>
                    </a:lnTo>
                    <a:lnTo>
                      <a:pt x="26907" y="37573"/>
                    </a:lnTo>
                    <a:lnTo>
                      <a:pt x="27011" y="37906"/>
                    </a:lnTo>
                    <a:lnTo>
                      <a:pt x="27094" y="38218"/>
                    </a:lnTo>
                    <a:lnTo>
                      <a:pt x="27198" y="38655"/>
                    </a:lnTo>
                    <a:lnTo>
                      <a:pt x="27260" y="39070"/>
                    </a:lnTo>
                    <a:lnTo>
                      <a:pt x="27302" y="39486"/>
                    </a:lnTo>
                    <a:lnTo>
                      <a:pt x="27323" y="39923"/>
                    </a:lnTo>
                    <a:lnTo>
                      <a:pt x="27302" y="40401"/>
                    </a:lnTo>
                    <a:lnTo>
                      <a:pt x="27239" y="40900"/>
                    </a:lnTo>
                    <a:lnTo>
                      <a:pt x="27177" y="41399"/>
                    </a:lnTo>
                    <a:lnTo>
                      <a:pt x="27052" y="41877"/>
                    </a:lnTo>
                    <a:lnTo>
                      <a:pt x="26928" y="42335"/>
                    </a:lnTo>
                    <a:lnTo>
                      <a:pt x="26761" y="42813"/>
                    </a:lnTo>
                    <a:lnTo>
                      <a:pt x="26574" y="43250"/>
                    </a:lnTo>
                    <a:lnTo>
                      <a:pt x="26366" y="43686"/>
                    </a:lnTo>
                    <a:lnTo>
                      <a:pt x="26137" y="44102"/>
                    </a:lnTo>
                    <a:lnTo>
                      <a:pt x="25888" y="44518"/>
                    </a:lnTo>
                    <a:lnTo>
                      <a:pt x="25618" y="44892"/>
                    </a:lnTo>
                    <a:lnTo>
                      <a:pt x="25347" y="45267"/>
                    </a:lnTo>
                    <a:lnTo>
                      <a:pt x="25056" y="45599"/>
                    </a:lnTo>
                    <a:lnTo>
                      <a:pt x="24744" y="45911"/>
                    </a:lnTo>
                    <a:lnTo>
                      <a:pt x="24432" y="46182"/>
                    </a:lnTo>
                    <a:lnTo>
                      <a:pt x="24100" y="46452"/>
                    </a:lnTo>
                    <a:lnTo>
                      <a:pt x="23871" y="46597"/>
                    </a:lnTo>
                    <a:lnTo>
                      <a:pt x="23642" y="46743"/>
                    </a:lnTo>
                    <a:lnTo>
                      <a:pt x="23414" y="46889"/>
                    </a:lnTo>
                    <a:lnTo>
                      <a:pt x="23164" y="47013"/>
                    </a:lnTo>
                    <a:lnTo>
                      <a:pt x="22665" y="47221"/>
                    </a:lnTo>
                    <a:lnTo>
                      <a:pt x="22145" y="47388"/>
                    </a:lnTo>
                    <a:lnTo>
                      <a:pt x="21605" y="47512"/>
                    </a:lnTo>
                    <a:lnTo>
                      <a:pt x="21064" y="47616"/>
                    </a:lnTo>
                    <a:lnTo>
                      <a:pt x="20482" y="47658"/>
                    </a:lnTo>
                    <a:lnTo>
                      <a:pt x="19900" y="47679"/>
                    </a:lnTo>
                    <a:lnTo>
                      <a:pt x="19608" y="47679"/>
                    </a:lnTo>
                    <a:lnTo>
                      <a:pt x="19213" y="47658"/>
                    </a:lnTo>
                    <a:lnTo>
                      <a:pt x="18839" y="47637"/>
                    </a:lnTo>
                    <a:lnTo>
                      <a:pt x="18465" y="47595"/>
                    </a:lnTo>
                    <a:lnTo>
                      <a:pt x="18111" y="47533"/>
                    </a:lnTo>
                    <a:lnTo>
                      <a:pt x="17758" y="47450"/>
                    </a:lnTo>
                    <a:lnTo>
                      <a:pt x="17425" y="47346"/>
                    </a:lnTo>
                    <a:lnTo>
                      <a:pt x="17093" y="47242"/>
                    </a:lnTo>
                    <a:lnTo>
                      <a:pt x="16781" y="47117"/>
                    </a:lnTo>
                    <a:lnTo>
                      <a:pt x="16490" y="46972"/>
                    </a:lnTo>
                    <a:lnTo>
                      <a:pt x="16198" y="46805"/>
                    </a:lnTo>
                    <a:lnTo>
                      <a:pt x="15907" y="46639"/>
                    </a:lnTo>
                    <a:lnTo>
                      <a:pt x="15637" y="46452"/>
                    </a:lnTo>
                    <a:lnTo>
                      <a:pt x="15388" y="46244"/>
                    </a:lnTo>
                    <a:lnTo>
                      <a:pt x="15138" y="46036"/>
                    </a:lnTo>
                    <a:lnTo>
                      <a:pt x="14909" y="45807"/>
                    </a:lnTo>
                    <a:lnTo>
                      <a:pt x="14681" y="45579"/>
                    </a:lnTo>
                    <a:lnTo>
                      <a:pt x="14473" y="45329"/>
                    </a:lnTo>
                    <a:lnTo>
                      <a:pt x="14286" y="45080"/>
                    </a:lnTo>
                    <a:lnTo>
                      <a:pt x="14098" y="44809"/>
                    </a:lnTo>
                    <a:lnTo>
                      <a:pt x="13932" y="44539"/>
                    </a:lnTo>
                    <a:lnTo>
                      <a:pt x="13766" y="44248"/>
                    </a:lnTo>
                    <a:lnTo>
                      <a:pt x="13620" y="43957"/>
                    </a:lnTo>
                    <a:lnTo>
                      <a:pt x="13495" y="43645"/>
                    </a:lnTo>
                    <a:lnTo>
                      <a:pt x="13371" y="43333"/>
                    </a:lnTo>
                    <a:lnTo>
                      <a:pt x="13246" y="43021"/>
                    </a:lnTo>
                    <a:lnTo>
                      <a:pt x="13163" y="42688"/>
                    </a:lnTo>
                    <a:lnTo>
                      <a:pt x="13080" y="42377"/>
                    </a:lnTo>
                    <a:lnTo>
                      <a:pt x="12996" y="42023"/>
                    </a:lnTo>
                    <a:lnTo>
                      <a:pt x="12955" y="41690"/>
                    </a:lnTo>
                    <a:lnTo>
                      <a:pt x="12892" y="41337"/>
                    </a:lnTo>
                    <a:lnTo>
                      <a:pt x="12872" y="41004"/>
                    </a:lnTo>
                    <a:lnTo>
                      <a:pt x="12851" y="40651"/>
                    </a:lnTo>
                    <a:lnTo>
                      <a:pt x="12851" y="40276"/>
                    </a:lnTo>
                    <a:lnTo>
                      <a:pt x="12851" y="39798"/>
                    </a:lnTo>
                    <a:lnTo>
                      <a:pt x="12892" y="39341"/>
                    </a:lnTo>
                    <a:lnTo>
                      <a:pt x="12934" y="38904"/>
                    </a:lnTo>
                    <a:lnTo>
                      <a:pt x="13017" y="38467"/>
                    </a:lnTo>
                    <a:lnTo>
                      <a:pt x="13121" y="38031"/>
                    </a:lnTo>
                    <a:lnTo>
                      <a:pt x="13246" y="37615"/>
                    </a:lnTo>
                    <a:lnTo>
                      <a:pt x="13391" y="37220"/>
                    </a:lnTo>
                    <a:lnTo>
                      <a:pt x="13558" y="36825"/>
                    </a:lnTo>
                    <a:lnTo>
                      <a:pt x="13766" y="36451"/>
                    </a:lnTo>
                    <a:lnTo>
                      <a:pt x="13994" y="36076"/>
                    </a:lnTo>
                    <a:lnTo>
                      <a:pt x="14244" y="35723"/>
                    </a:lnTo>
                    <a:lnTo>
                      <a:pt x="14535" y="35390"/>
                    </a:lnTo>
                    <a:lnTo>
                      <a:pt x="14826" y="35057"/>
                    </a:lnTo>
                    <a:lnTo>
                      <a:pt x="15180" y="34746"/>
                    </a:lnTo>
                    <a:lnTo>
                      <a:pt x="15533" y="34454"/>
                    </a:lnTo>
                    <a:lnTo>
                      <a:pt x="15928" y="34163"/>
                    </a:lnTo>
                    <a:lnTo>
                      <a:pt x="16406" y="33872"/>
                    </a:lnTo>
                    <a:lnTo>
                      <a:pt x="16905" y="33623"/>
                    </a:lnTo>
                    <a:lnTo>
                      <a:pt x="17425" y="33415"/>
                    </a:lnTo>
                    <a:lnTo>
                      <a:pt x="17945" y="33228"/>
                    </a:lnTo>
                    <a:lnTo>
                      <a:pt x="18486" y="33103"/>
                    </a:lnTo>
                    <a:lnTo>
                      <a:pt x="19047" y="32999"/>
                    </a:lnTo>
                    <a:lnTo>
                      <a:pt x="19588" y="32937"/>
                    </a:lnTo>
                    <a:lnTo>
                      <a:pt x="20149" y="32916"/>
                    </a:lnTo>
                    <a:close/>
                    <a:moveTo>
                      <a:pt x="28362" y="44269"/>
                    </a:moveTo>
                    <a:lnTo>
                      <a:pt x="28487" y="44289"/>
                    </a:lnTo>
                    <a:lnTo>
                      <a:pt x="28612" y="44310"/>
                    </a:lnTo>
                    <a:lnTo>
                      <a:pt x="28716" y="44352"/>
                    </a:lnTo>
                    <a:lnTo>
                      <a:pt x="28840" y="44414"/>
                    </a:lnTo>
                    <a:lnTo>
                      <a:pt x="28986" y="44539"/>
                    </a:lnTo>
                    <a:lnTo>
                      <a:pt x="29111" y="44705"/>
                    </a:lnTo>
                    <a:lnTo>
                      <a:pt x="29194" y="44872"/>
                    </a:lnTo>
                    <a:lnTo>
                      <a:pt x="29236" y="45059"/>
                    </a:lnTo>
                    <a:lnTo>
                      <a:pt x="29236" y="45267"/>
                    </a:lnTo>
                    <a:lnTo>
                      <a:pt x="29194" y="45495"/>
                    </a:lnTo>
                    <a:lnTo>
                      <a:pt x="29132" y="45724"/>
                    </a:lnTo>
                    <a:lnTo>
                      <a:pt x="29007" y="45953"/>
                    </a:lnTo>
                    <a:lnTo>
                      <a:pt x="28861" y="46202"/>
                    </a:lnTo>
                    <a:lnTo>
                      <a:pt x="28674" y="46473"/>
                    </a:lnTo>
                    <a:lnTo>
                      <a:pt x="28487" y="46701"/>
                    </a:lnTo>
                    <a:lnTo>
                      <a:pt x="28258" y="46909"/>
                    </a:lnTo>
                    <a:lnTo>
                      <a:pt x="27718" y="47346"/>
                    </a:lnTo>
                    <a:lnTo>
                      <a:pt x="27177" y="47741"/>
                    </a:lnTo>
                    <a:lnTo>
                      <a:pt x="26616" y="48115"/>
                    </a:lnTo>
                    <a:lnTo>
                      <a:pt x="26033" y="48469"/>
                    </a:lnTo>
                    <a:lnTo>
                      <a:pt x="25430" y="48760"/>
                    </a:lnTo>
                    <a:lnTo>
                      <a:pt x="25119" y="48905"/>
                    </a:lnTo>
                    <a:lnTo>
                      <a:pt x="24807" y="49030"/>
                    </a:lnTo>
                    <a:lnTo>
                      <a:pt x="24474" y="49134"/>
                    </a:lnTo>
                    <a:lnTo>
                      <a:pt x="24162" y="49238"/>
                    </a:lnTo>
                    <a:lnTo>
                      <a:pt x="23809" y="49321"/>
                    </a:lnTo>
                    <a:lnTo>
                      <a:pt x="23476" y="49384"/>
                    </a:lnTo>
                    <a:lnTo>
                      <a:pt x="23268" y="49404"/>
                    </a:lnTo>
                    <a:lnTo>
                      <a:pt x="23122" y="49425"/>
                    </a:lnTo>
                    <a:lnTo>
                      <a:pt x="22998" y="49404"/>
                    </a:lnTo>
                    <a:lnTo>
                      <a:pt x="22873" y="49384"/>
                    </a:lnTo>
                    <a:lnTo>
                      <a:pt x="22748" y="49321"/>
                    </a:lnTo>
                    <a:lnTo>
                      <a:pt x="22582" y="49259"/>
                    </a:lnTo>
                    <a:lnTo>
                      <a:pt x="22603" y="49176"/>
                    </a:lnTo>
                    <a:lnTo>
                      <a:pt x="22623" y="49093"/>
                    </a:lnTo>
                    <a:lnTo>
                      <a:pt x="22665" y="49030"/>
                    </a:lnTo>
                    <a:lnTo>
                      <a:pt x="22707" y="48968"/>
                    </a:lnTo>
                    <a:lnTo>
                      <a:pt x="22831" y="48864"/>
                    </a:lnTo>
                    <a:lnTo>
                      <a:pt x="22977" y="48781"/>
                    </a:lnTo>
                    <a:lnTo>
                      <a:pt x="24141" y="47866"/>
                    </a:lnTo>
                    <a:lnTo>
                      <a:pt x="25347" y="46972"/>
                    </a:lnTo>
                    <a:lnTo>
                      <a:pt x="25638" y="46743"/>
                    </a:lnTo>
                    <a:lnTo>
                      <a:pt x="25929" y="46514"/>
                    </a:lnTo>
                    <a:lnTo>
                      <a:pt x="26200" y="46265"/>
                    </a:lnTo>
                    <a:lnTo>
                      <a:pt x="26470" y="46015"/>
                    </a:lnTo>
                    <a:lnTo>
                      <a:pt x="26720" y="45745"/>
                    </a:lnTo>
                    <a:lnTo>
                      <a:pt x="26948" y="45475"/>
                    </a:lnTo>
                    <a:lnTo>
                      <a:pt x="27177" y="45184"/>
                    </a:lnTo>
                    <a:lnTo>
                      <a:pt x="27385" y="44892"/>
                    </a:lnTo>
                    <a:lnTo>
                      <a:pt x="27510" y="44747"/>
                    </a:lnTo>
                    <a:lnTo>
                      <a:pt x="27614" y="44622"/>
                    </a:lnTo>
                    <a:lnTo>
                      <a:pt x="27738" y="44518"/>
                    </a:lnTo>
                    <a:lnTo>
                      <a:pt x="27863" y="44435"/>
                    </a:lnTo>
                    <a:lnTo>
                      <a:pt x="27988" y="44352"/>
                    </a:lnTo>
                    <a:lnTo>
                      <a:pt x="28113" y="44310"/>
                    </a:lnTo>
                    <a:lnTo>
                      <a:pt x="28237" y="44289"/>
                    </a:lnTo>
                    <a:lnTo>
                      <a:pt x="28362" y="44269"/>
                    </a:lnTo>
                    <a:close/>
                    <a:moveTo>
                      <a:pt x="19920" y="1"/>
                    </a:moveTo>
                    <a:lnTo>
                      <a:pt x="19442" y="22"/>
                    </a:lnTo>
                    <a:lnTo>
                      <a:pt x="18985" y="63"/>
                    </a:lnTo>
                    <a:lnTo>
                      <a:pt x="18506" y="105"/>
                    </a:lnTo>
                    <a:lnTo>
                      <a:pt x="18028" y="167"/>
                    </a:lnTo>
                    <a:lnTo>
                      <a:pt x="17550" y="250"/>
                    </a:lnTo>
                    <a:lnTo>
                      <a:pt x="17072" y="333"/>
                    </a:lnTo>
                    <a:lnTo>
                      <a:pt x="16594" y="437"/>
                    </a:lnTo>
                    <a:lnTo>
                      <a:pt x="15991" y="583"/>
                    </a:lnTo>
                    <a:lnTo>
                      <a:pt x="15388" y="749"/>
                    </a:lnTo>
                    <a:lnTo>
                      <a:pt x="14785" y="936"/>
                    </a:lnTo>
                    <a:lnTo>
                      <a:pt x="14202" y="1165"/>
                    </a:lnTo>
                    <a:lnTo>
                      <a:pt x="13620" y="1394"/>
                    </a:lnTo>
                    <a:lnTo>
                      <a:pt x="13059" y="1664"/>
                    </a:lnTo>
                    <a:lnTo>
                      <a:pt x="12497" y="1955"/>
                    </a:lnTo>
                    <a:lnTo>
                      <a:pt x="11957" y="2267"/>
                    </a:lnTo>
                    <a:lnTo>
                      <a:pt x="11416" y="2579"/>
                    </a:lnTo>
                    <a:lnTo>
                      <a:pt x="10896" y="2933"/>
                    </a:lnTo>
                    <a:lnTo>
                      <a:pt x="10376" y="3307"/>
                    </a:lnTo>
                    <a:lnTo>
                      <a:pt x="9877" y="3681"/>
                    </a:lnTo>
                    <a:lnTo>
                      <a:pt x="9399" y="4097"/>
                    </a:lnTo>
                    <a:lnTo>
                      <a:pt x="8921" y="4513"/>
                    </a:lnTo>
                    <a:lnTo>
                      <a:pt x="8484" y="4949"/>
                    </a:lnTo>
                    <a:lnTo>
                      <a:pt x="8048" y="5407"/>
                    </a:lnTo>
                    <a:lnTo>
                      <a:pt x="7632" y="5885"/>
                    </a:lnTo>
                    <a:lnTo>
                      <a:pt x="7237" y="6363"/>
                    </a:lnTo>
                    <a:lnTo>
                      <a:pt x="6863" y="6862"/>
                    </a:lnTo>
                    <a:lnTo>
                      <a:pt x="6509" y="7382"/>
                    </a:lnTo>
                    <a:lnTo>
                      <a:pt x="6176" y="7923"/>
                    </a:lnTo>
                    <a:lnTo>
                      <a:pt x="5864" y="8463"/>
                    </a:lnTo>
                    <a:lnTo>
                      <a:pt x="5594" y="9025"/>
                    </a:lnTo>
                    <a:lnTo>
                      <a:pt x="5324" y="9586"/>
                    </a:lnTo>
                    <a:lnTo>
                      <a:pt x="5095" y="10168"/>
                    </a:lnTo>
                    <a:lnTo>
                      <a:pt x="4887" y="10771"/>
                    </a:lnTo>
                    <a:lnTo>
                      <a:pt x="4700" y="11374"/>
                    </a:lnTo>
                    <a:lnTo>
                      <a:pt x="4534" y="11977"/>
                    </a:lnTo>
                    <a:lnTo>
                      <a:pt x="4409" y="12601"/>
                    </a:lnTo>
                    <a:lnTo>
                      <a:pt x="4305" y="13246"/>
                    </a:lnTo>
                    <a:lnTo>
                      <a:pt x="4243" y="13870"/>
                    </a:lnTo>
                    <a:lnTo>
                      <a:pt x="4201" y="14535"/>
                    </a:lnTo>
                    <a:lnTo>
                      <a:pt x="4180" y="15387"/>
                    </a:lnTo>
                    <a:lnTo>
                      <a:pt x="4201" y="15970"/>
                    </a:lnTo>
                    <a:lnTo>
                      <a:pt x="4222" y="16573"/>
                    </a:lnTo>
                    <a:lnTo>
                      <a:pt x="4263" y="17155"/>
                    </a:lnTo>
                    <a:lnTo>
                      <a:pt x="4326" y="17737"/>
                    </a:lnTo>
                    <a:lnTo>
                      <a:pt x="4409" y="18298"/>
                    </a:lnTo>
                    <a:lnTo>
                      <a:pt x="4513" y="18860"/>
                    </a:lnTo>
                    <a:lnTo>
                      <a:pt x="4638" y="19421"/>
                    </a:lnTo>
                    <a:lnTo>
                      <a:pt x="4783" y="19983"/>
                    </a:lnTo>
                    <a:lnTo>
                      <a:pt x="4950" y="20523"/>
                    </a:lnTo>
                    <a:lnTo>
                      <a:pt x="5157" y="21064"/>
                    </a:lnTo>
                    <a:lnTo>
                      <a:pt x="5365" y="21604"/>
                    </a:lnTo>
                    <a:lnTo>
                      <a:pt x="5636" y="22124"/>
                    </a:lnTo>
                    <a:lnTo>
                      <a:pt x="5906" y="22644"/>
                    </a:lnTo>
                    <a:lnTo>
                      <a:pt x="6218" y="23143"/>
                    </a:lnTo>
                    <a:lnTo>
                      <a:pt x="6571" y="23642"/>
                    </a:lnTo>
                    <a:lnTo>
                      <a:pt x="6946" y="24120"/>
                    </a:lnTo>
                    <a:lnTo>
                      <a:pt x="7050" y="24287"/>
                    </a:lnTo>
                    <a:lnTo>
                      <a:pt x="7154" y="24474"/>
                    </a:lnTo>
                    <a:lnTo>
                      <a:pt x="7070" y="24640"/>
                    </a:lnTo>
                    <a:lnTo>
                      <a:pt x="6987" y="24807"/>
                    </a:lnTo>
                    <a:lnTo>
                      <a:pt x="6904" y="24952"/>
                    </a:lnTo>
                    <a:lnTo>
                      <a:pt x="6779" y="25098"/>
                    </a:lnTo>
                    <a:lnTo>
                      <a:pt x="6384" y="25472"/>
                    </a:lnTo>
                    <a:lnTo>
                      <a:pt x="5989" y="25888"/>
                    </a:lnTo>
                    <a:lnTo>
                      <a:pt x="5594" y="26304"/>
                    </a:lnTo>
                    <a:lnTo>
                      <a:pt x="5241" y="26740"/>
                    </a:lnTo>
                    <a:lnTo>
                      <a:pt x="4887" y="27177"/>
                    </a:lnTo>
                    <a:lnTo>
                      <a:pt x="4534" y="27634"/>
                    </a:lnTo>
                    <a:lnTo>
                      <a:pt x="3889" y="28549"/>
                    </a:lnTo>
                    <a:lnTo>
                      <a:pt x="3432" y="29194"/>
                    </a:lnTo>
                    <a:lnTo>
                      <a:pt x="3016" y="29859"/>
                    </a:lnTo>
                    <a:lnTo>
                      <a:pt x="2621" y="30504"/>
                    </a:lnTo>
                    <a:lnTo>
                      <a:pt x="2247" y="31190"/>
                    </a:lnTo>
                    <a:lnTo>
                      <a:pt x="1914" y="31855"/>
                    </a:lnTo>
                    <a:lnTo>
                      <a:pt x="1602" y="32541"/>
                    </a:lnTo>
                    <a:lnTo>
                      <a:pt x="1311" y="33228"/>
                    </a:lnTo>
                    <a:lnTo>
                      <a:pt x="1041" y="33935"/>
                    </a:lnTo>
                    <a:lnTo>
                      <a:pt x="812" y="34642"/>
                    </a:lnTo>
                    <a:lnTo>
                      <a:pt x="604" y="35369"/>
                    </a:lnTo>
                    <a:lnTo>
                      <a:pt x="417" y="36097"/>
                    </a:lnTo>
                    <a:lnTo>
                      <a:pt x="271" y="36825"/>
                    </a:lnTo>
                    <a:lnTo>
                      <a:pt x="167" y="37573"/>
                    </a:lnTo>
                    <a:lnTo>
                      <a:pt x="84" y="38343"/>
                    </a:lnTo>
                    <a:lnTo>
                      <a:pt x="22" y="39112"/>
                    </a:lnTo>
                    <a:lnTo>
                      <a:pt x="1" y="39881"/>
                    </a:lnTo>
                    <a:lnTo>
                      <a:pt x="22" y="40651"/>
                    </a:lnTo>
                    <a:lnTo>
                      <a:pt x="84" y="41441"/>
                    </a:lnTo>
                    <a:lnTo>
                      <a:pt x="146" y="42189"/>
                    </a:lnTo>
                    <a:lnTo>
                      <a:pt x="250" y="42938"/>
                    </a:lnTo>
                    <a:lnTo>
                      <a:pt x="396" y="43666"/>
                    </a:lnTo>
                    <a:lnTo>
                      <a:pt x="542" y="44373"/>
                    </a:lnTo>
                    <a:lnTo>
                      <a:pt x="729" y="45059"/>
                    </a:lnTo>
                    <a:lnTo>
                      <a:pt x="957" y="45745"/>
                    </a:lnTo>
                    <a:lnTo>
                      <a:pt x="1186" y="46410"/>
                    </a:lnTo>
                    <a:lnTo>
                      <a:pt x="1477" y="47076"/>
                    </a:lnTo>
                    <a:lnTo>
                      <a:pt x="1768" y="47720"/>
                    </a:lnTo>
                    <a:lnTo>
                      <a:pt x="2101" y="48344"/>
                    </a:lnTo>
                    <a:lnTo>
                      <a:pt x="2475" y="48947"/>
                    </a:lnTo>
                    <a:lnTo>
                      <a:pt x="2870" y="49550"/>
                    </a:lnTo>
                    <a:lnTo>
                      <a:pt x="3307" y="50132"/>
                    </a:lnTo>
                    <a:lnTo>
                      <a:pt x="3764" y="50694"/>
                    </a:lnTo>
                    <a:lnTo>
                      <a:pt x="4263" y="51255"/>
                    </a:lnTo>
                    <a:lnTo>
                      <a:pt x="4783" y="51775"/>
                    </a:lnTo>
                    <a:lnTo>
                      <a:pt x="5469" y="52419"/>
                    </a:lnTo>
                    <a:lnTo>
                      <a:pt x="6176" y="53022"/>
                    </a:lnTo>
                    <a:lnTo>
                      <a:pt x="6904" y="53584"/>
                    </a:lnTo>
                    <a:lnTo>
                      <a:pt x="7632" y="54124"/>
                    </a:lnTo>
                    <a:lnTo>
                      <a:pt x="8380" y="54623"/>
                    </a:lnTo>
                    <a:lnTo>
                      <a:pt x="9171" y="55081"/>
                    </a:lnTo>
                    <a:lnTo>
                      <a:pt x="9940" y="55497"/>
                    </a:lnTo>
                    <a:lnTo>
                      <a:pt x="10751" y="55892"/>
                    </a:lnTo>
                    <a:lnTo>
                      <a:pt x="11582" y="56245"/>
                    </a:lnTo>
                    <a:lnTo>
                      <a:pt x="12414" y="56557"/>
                    </a:lnTo>
                    <a:lnTo>
                      <a:pt x="13267" y="56848"/>
                    </a:lnTo>
                    <a:lnTo>
                      <a:pt x="14140" y="57077"/>
                    </a:lnTo>
                    <a:lnTo>
                      <a:pt x="15013" y="57285"/>
                    </a:lnTo>
                    <a:lnTo>
                      <a:pt x="15928" y="57472"/>
                    </a:lnTo>
                    <a:lnTo>
                      <a:pt x="16843" y="57597"/>
                    </a:lnTo>
                    <a:lnTo>
                      <a:pt x="17779" y="57701"/>
                    </a:lnTo>
                    <a:lnTo>
                      <a:pt x="18922" y="57763"/>
                    </a:lnTo>
                    <a:lnTo>
                      <a:pt x="20045" y="57805"/>
                    </a:lnTo>
                    <a:lnTo>
                      <a:pt x="20918" y="57784"/>
                    </a:lnTo>
                    <a:lnTo>
                      <a:pt x="21771" y="57742"/>
                    </a:lnTo>
                    <a:lnTo>
                      <a:pt x="22603" y="57680"/>
                    </a:lnTo>
                    <a:lnTo>
                      <a:pt x="23455" y="57576"/>
                    </a:lnTo>
                    <a:lnTo>
                      <a:pt x="24308" y="57451"/>
                    </a:lnTo>
                    <a:lnTo>
                      <a:pt x="25139" y="57306"/>
                    </a:lnTo>
                    <a:lnTo>
                      <a:pt x="25992" y="57139"/>
                    </a:lnTo>
                    <a:lnTo>
                      <a:pt x="26824" y="56931"/>
                    </a:lnTo>
                    <a:lnTo>
                      <a:pt x="27364" y="56786"/>
                    </a:lnTo>
                    <a:lnTo>
                      <a:pt x="27884" y="56599"/>
                    </a:lnTo>
                    <a:lnTo>
                      <a:pt x="28383" y="56412"/>
                    </a:lnTo>
                    <a:lnTo>
                      <a:pt x="28882" y="56183"/>
                    </a:lnTo>
                    <a:lnTo>
                      <a:pt x="29381" y="55954"/>
                    </a:lnTo>
                    <a:lnTo>
                      <a:pt x="29859" y="55705"/>
                    </a:lnTo>
                    <a:lnTo>
                      <a:pt x="30317" y="55434"/>
                    </a:lnTo>
                    <a:lnTo>
                      <a:pt x="30774" y="55143"/>
                    </a:lnTo>
                    <a:lnTo>
                      <a:pt x="31211" y="54831"/>
                    </a:lnTo>
                    <a:lnTo>
                      <a:pt x="31647" y="54499"/>
                    </a:lnTo>
                    <a:lnTo>
                      <a:pt x="32063" y="54166"/>
                    </a:lnTo>
                    <a:lnTo>
                      <a:pt x="32458" y="53813"/>
                    </a:lnTo>
                    <a:lnTo>
                      <a:pt x="32874" y="53438"/>
                    </a:lnTo>
                    <a:lnTo>
                      <a:pt x="33269" y="53064"/>
                    </a:lnTo>
                    <a:lnTo>
                      <a:pt x="33644" y="52669"/>
                    </a:lnTo>
                    <a:lnTo>
                      <a:pt x="34018" y="52253"/>
                    </a:lnTo>
                    <a:lnTo>
                      <a:pt x="34579" y="51609"/>
                    </a:lnTo>
                    <a:lnTo>
                      <a:pt x="35120" y="50943"/>
                    </a:lnTo>
                    <a:lnTo>
                      <a:pt x="35619" y="50278"/>
                    </a:lnTo>
                    <a:lnTo>
                      <a:pt x="36097" y="49592"/>
                    </a:lnTo>
                    <a:lnTo>
                      <a:pt x="36555" y="48885"/>
                    </a:lnTo>
                    <a:lnTo>
                      <a:pt x="36991" y="48178"/>
                    </a:lnTo>
                    <a:lnTo>
                      <a:pt x="37407" y="47450"/>
                    </a:lnTo>
                    <a:lnTo>
                      <a:pt x="37802" y="46722"/>
                    </a:lnTo>
                    <a:lnTo>
                      <a:pt x="38156" y="45974"/>
                    </a:lnTo>
                    <a:lnTo>
                      <a:pt x="38488" y="45204"/>
                    </a:lnTo>
                    <a:lnTo>
                      <a:pt x="38800" y="44435"/>
                    </a:lnTo>
                    <a:lnTo>
                      <a:pt x="39091" y="43645"/>
                    </a:lnTo>
                    <a:lnTo>
                      <a:pt x="39362" y="42834"/>
                    </a:lnTo>
                    <a:lnTo>
                      <a:pt x="39611" y="42044"/>
                    </a:lnTo>
                    <a:lnTo>
                      <a:pt x="39819" y="41212"/>
                    </a:lnTo>
                    <a:lnTo>
                      <a:pt x="40027" y="40380"/>
                    </a:lnTo>
                    <a:lnTo>
                      <a:pt x="40131" y="39902"/>
                    </a:lnTo>
                    <a:lnTo>
                      <a:pt x="40214" y="39403"/>
                    </a:lnTo>
                    <a:lnTo>
                      <a:pt x="40297" y="38925"/>
                    </a:lnTo>
                    <a:lnTo>
                      <a:pt x="40360" y="38447"/>
                    </a:lnTo>
                    <a:lnTo>
                      <a:pt x="40401" y="37968"/>
                    </a:lnTo>
                    <a:lnTo>
                      <a:pt x="40443" y="37490"/>
                    </a:lnTo>
                    <a:lnTo>
                      <a:pt x="40464" y="37033"/>
                    </a:lnTo>
                    <a:lnTo>
                      <a:pt x="40464" y="36555"/>
                    </a:lnTo>
                    <a:lnTo>
                      <a:pt x="40443" y="35889"/>
                    </a:lnTo>
                    <a:lnTo>
                      <a:pt x="40401" y="35245"/>
                    </a:lnTo>
                    <a:lnTo>
                      <a:pt x="40339" y="34600"/>
                    </a:lnTo>
                    <a:lnTo>
                      <a:pt x="40235" y="33955"/>
                    </a:lnTo>
                    <a:lnTo>
                      <a:pt x="40131" y="33311"/>
                    </a:lnTo>
                    <a:lnTo>
                      <a:pt x="39965" y="32666"/>
                    </a:lnTo>
                    <a:lnTo>
                      <a:pt x="39798" y="32042"/>
                    </a:lnTo>
                    <a:lnTo>
                      <a:pt x="39590" y="31419"/>
                    </a:lnTo>
                    <a:lnTo>
                      <a:pt x="39362" y="30816"/>
                    </a:lnTo>
                    <a:lnTo>
                      <a:pt x="39091" y="30213"/>
                    </a:lnTo>
                    <a:lnTo>
                      <a:pt x="38821" y="29610"/>
                    </a:lnTo>
                    <a:lnTo>
                      <a:pt x="38509" y="29007"/>
                    </a:lnTo>
                    <a:lnTo>
                      <a:pt x="38156" y="28425"/>
                    </a:lnTo>
                    <a:lnTo>
                      <a:pt x="37802" y="27842"/>
                    </a:lnTo>
                    <a:lnTo>
                      <a:pt x="37407" y="27260"/>
                    </a:lnTo>
                    <a:lnTo>
                      <a:pt x="36991" y="26699"/>
                    </a:lnTo>
                    <a:lnTo>
                      <a:pt x="36513" y="26096"/>
                    </a:lnTo>
                    <a:lnTo>
                      <a:pt x="36014" y="25534"/>
                    </a:lnTo>
                    <a:lnTo>
                      <a:pt x="35494" y="24994"/>
                    </a:lnTo>
                    <a:lnTo>
                      <a:pt x="34954" y="24453"/>
                    </a:lnTo>
                    <a:lnTo>
                      <a:pt x="34392" y="23954"/>
                    </a:lnTo>
                    <a:lnTo>
                      <a:pt x="33810" y="23476"/>
                    </a:lnTo>
                    <a:lnTo>
                      <a:pt x="33207" y="22998"/>
                    </a:lnTo>
                    <a:lnTo>
                      <a:pt x="32604" y="22540"/>
                    </a:lnTo>
                    <a:lnTo>
                      <a:pt x="32458" y="22436"/>
                    </a:lnTo>
                    <a:lnTo>
                      <a:pt x="32334" y="22311"/>
                    </a:lnTo>
                    <a:lnTo>
                      <a:pt x="32230" y="22187"/>
                    </a:lnTo>
                    <a:lnTo>
                      <a:pt x="32147" y="22041"/>
                    </a:lnTo>
                    <a:lnTo>
                      <a:pt x="32084" y="21916"/>
                    </a:lnTo>
                    <a:lnTo>
                      <a:pt x="32022" y="21771"/>
                    </a:lnTo>
                    <a:lnTo>
                      <a:pt x="32001" y="21625"/>
                    </a:lnTo>
                    <a:lnTo>
                      <a:pt x="32001" y="21459"/>
                    </a:lnTo>
                    <a:lnTo>
                      <a:pt x="32001" y="21313"/>
                    </a:lnTo>
                    <a:lnTo>
                      <a:pt x="32022" y="21126"/>
                    </a:lnTo>
                    <a:lnTo>
                      <a:pt x="32084" y="20960"/>
                    </a:lnTo>
                    <a:lnTo>
                      <a:pt x="32147" y="20794"/>
                    </a:lnTo>
                    <a:lnTo>
                      <a:pt x="32770" y="19380"/>
                    </a:lnTo>
                    <a:lnTo>
                      <a:pt x="33082" y="18631"/>
                    </a:lnTo>
                    <a:lnTo>
                      <a:pt x="33353" y="17883"/>
                    </a:lnTo>
                    <a:lnTo>
                      <a:pt x="33602" y="17113"/>
                    </a:lnTo>
                    <a:lnTo>
                      <a:pt x="33789" y="16344"/>
                    </a:lnTo>
                    <a:lnTo>
                      <a:pt x="33935" y="15595"/>
                    </a:lnTo>
                    <a:lnTo>
                      <a:pt x="34039" y="14826"/>
                    </a:lnTo>
                    <a:lnTo>
                      <a:pt x="34122" y="14077"/>
                    </a:lnTo>
                    <a:lnTo>
                      <a:pt x="34143" y="13308"/>
                    </a:lnTo>
                    <a:lnTo>
                      <a:pt x="34122" y="12622"/>
                    </a:lnTo>
                    <a:lnTo>
                      <a:pt x="34059" y="11936"/>
                    </a:lnTo>
                    <a:lnTo>
                      <a:pt x="33976" y="11229"/>
                    </a:lnTo>
                    <a:lnTo>
                      <a:pt x="33852" y="10543"/>
                    </a:lnTo>
                    <a:lnTo>
                      <a:pt x="33685" y="9857"/>
                    </a:lnTo>
                    <a:lnTo>
                      <a:pt x="33477" y="9150"/>
                    </a:lnTo>
                    <a:lnTo>
                      <a:pt x="33228" y="8463"/>
                    </a:lnTo>
                    <a:lnTo>
                      <a:pt x="32957" y="7777"/>
                    </a:lnTo>
                    <a:lnTo>
                      <a:pt x="32750" y="7299"/>
                    </a:lnTo>
                    <a:lnTo>
                      <a:pt x="32500" y="6821"/>
                    </a:lnTo>
                    <a:lnTo>
                      <a:pt x="32271" y="6363"/>
                    </a:lnTo>
                    <a:lnTo>
                      <a:pt x="32001" y="5927"/>
                    </a:lnTo>
                    <a:lnTo>
                      <a:pt x="31731" y="5511"/>
                    </a:lnTo>
                    <a:lnTo>
                      <a:pt x="31440" y="5095"/>
                    </a:lnTo>
                    <a:lnTo>
                      <a:pt x="31128" y="4679"/>
                    </a:lnTo>
                    <a:lnTo>
                      <a:pt x="30816" y="4305"/>
                    </a:lnTo>
                    <a:lnTo>
                      <a:pt x="30483" y="3931"/>
                    </a:lnTo>
                    <a:lnTo>
                      <a:pt x="30130" y="3577"/>
                    </a:lnTo>
                    <a:lnTo>
                      <a:pt x="29755" y="3244"/>
                    </a:lnTo>
                    <a:lnTo>
                      <a:pt x="29360" y="2912"/>
                    </a:lnTo>
                    <a:lnTo>
                      <a:pt x="28944" y="2600"/>
                    </a:lnTo>
                    <a:lnTo>
                      <a:pt x="28529" y="2309"/>
                    </a:lnTo>
                    <a:lnTo>
                      <a:pt x="28092" y="2038"/>
                    </a:lnTo>
                    <a:lnTo>
                      <a:pt x="27634" y="1789"/>
                    </a:lnTo>
                    <a:lnTo>
                      <a:pt x="27198" y="1560"/>
                    </a:lnTo>
                    <a:lnTo>
                      <a:pt x="26761" y="1352"/>
                    </a:lnTo>
                    <a:lnTo>
                      <a:pt x="26304" y="1165"/>
                    </a:lnTo>
                    <a:lnTo>
                      <a:pt x="25867" y="999"/>
                    </a:lnTo>
                    <a:lnTo>
                      <a:pt x="25430" y="832"/>
                    </a:lnTo>
                    <a:lnTo>
                      <a:pt x="24973" y="687"/>
                    </a:lnTo>
                    <a:lnTo>
                      <a:pt x="24516" y="562"/>
                    </a:lnTo>
                    <a:lnTo>
                      <a:pt x="24079" y="437"/>
                    </a:lnTo>
                    <a:lnTo>
                      <a:pt x="23621" y="333"/>
                    </a:lnTo>
                    <a:lnTo>
                      <a:pt x="23164" y="250"/>
                    </a:lnTo>
                    <a:lnTo>
                      <a:pt x="22707" y="167"/>
                    </a:lnTo>
                    <a:lnTo>
                      <a:pt x="22249" y="105"/>
                    </a:lnTo>
                    <a:lnTo>
                      <a:pt x="21771" y="63"/>
                    </a:lnTo>
                    <a:lnTo>
                      <a:pt x="21313" y="22"/>
                    </a:lnTo>
                    <a:lnTo>
                      <a:pt x="20856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92625" y="5068800"/>
                <a:ext cx="166375" cy="128950"/>
              </a:xfrm>
              <a:custGeom>
                <a:avLst/>
                <a:gdLst/>
                <a:ahLst/>
                <a:cxnLst/>
                <a:rect l="l" t="t" r="r" b="b"/>
                <a:pathLst>
                  <a:path w="6655" h="5158" fill="none" extrusionOk="0">
                    <a:moveTo>
                      <a:pt x="541" y="5157"/>
                    </a:moveTo>
                    <a:lnTo>
                      <a:pt x="541" y="5157"/>
                    </a:lnTo>
                    <a:lnTo>
                      <a:pt x="417" y="5136"/>
                    </a:lnTo>
                    <a:lnTo>
                      <a:pt x="292" y="5116"/>
                    </a:lnTo>
                    <a:lnTo>
                      <a:pt x="167" y="5053"/>
                    </a:lnTo>
                    <a:lnTo>
                      <a:pt x="1" y="4991"/>
                    </a:lnTo>
                    <a:lnTo>
                      <a:pt x="1" y="4991"/>
                    </a:lnTo>
                    <a:lnTo>
                      <a:pt x="22" y="4908"/>
                    </a:lnTo>
                    <a:lnTo>
                      <a:pt x="42" y="4825"/>
                    </a:lnTo>
                    <a:lnTo>
                      <a:pt x="84" y="4762"/>
                    </a:lnTo>
                    <a:lnTo>
                      <a:pt x="126" y="4700"/>
                    </a:lnTo>
                    <a:lnTo>
                      <a:pt x="250" y="4596"/>
                    </a:lnTo>
                    <a:lnTo>
                      <a:pt x="396" y="4513"/>
                    </a:lnTo>
                    <a:lnTo>
                      <a:pt x="396" y="4513"/>
                    </a:lnTo>
                    <a:lnTo>
                      <a:pt x="1560" y="3598"/>
                    </a:lnTo>
                    <a:lnTo>
                      <a:pt x="2766" y="2704"/>
                    </a:lnTo>
                    <a:lnTo>
                      <a:pt x="2766" y="2704"/>
                    </a:lnTo>
                    <a:lnTo>
                      <a:pt x="3057" y="2475"/>
                    </a:lnTo>
                    <a:lnTo>
                      <a:pt x="3348" y="2246"/>
                    </a:lnTo>
                    <a:lnTo>
                      <a:pt x="3619" y="1997"/>
                    </a:lnTo>
                    <a:lnTo>
                      <a:pt x="3889" y="1747"/>
                    </a:lnTo>
                    <a:lnTo>
                      <a:pt x="4139" y="1477"/>
                    </a:lnTo>
                    <a:lnTo>
                      <a:pt x="4367" y="1207"/>
                    </a:lnTo>
                    <a:lnTo>
                      <a:pt x="4596" y="916"/>
                    </a:lnTo>
                    <a:lnTo>
                      <a:pt x="4804" y="624"/>
                    </a:lnTo>
                    <a:lnTo>
                      <a:pt x="4804" y="624"/>
                    </a:lnTo>
                    <a:lnTo>
                      <a:pt x="4929" y="479"/>
                    </a:lnTo>
                    <a:lnTo>
                      <a:pt x="5033" y="354"/>
                    </a:lnTo>
                    <a:lnTo>
                      <a:pt x="5157" y="250"/>
                    </a:lnTo>
                    <a:lnTo>
                      <a:pt x="5282" y="167"/>
                    </a:lnTo>
                    <a:lnTo>
                      <a:pt x="5407" y="84"/>
                    </a:lnTo>
                    <a:lnTo>
                      <a:pt x="5532" y="42"/>
                    </a:lnTo>
                    <a:lnTo>
                      <a:pt x="5656" y="21"/>
                    </a:lnTo>
                    <a:lnTo>
                      <a:pt x="5781" y="1"/>
                    </a:lnTo>
                    <a:lnTo>
                      <a:pt x="5781" y="1"/>
                    </a:lnTo>
                    <a:lnTo>
                      <a:pt x="5906" y="21"/>
                    </a:lnTo>
                    <a:lnTo>
                      <a:pt x="6031" y="42"/>
                    </a:lnTo>
                    <a:lnTo>
                      <a:pt x="6135" y="84"/>
                    </a:lnTo>
                    <a:lnTo>
                      <a:pt x="6259" y="146"/>
                    </a:lnTo>
                    <a:lnTo>
                      <a:pt x="6259" y="146"/>
                    </a:lnTo>
                    <a:lnTo>
                      <a:pt x="6405" y="271"/>
                    </a:lnTo>
                    <a:lnTo>
                      <a:pt x="6530" y="437"/>
                    </a:lnTo>
                    <a:lnTo>
                      <a:pt x="6613" y="604"/>
                    </a:lnTo>
                    <a:lnTo>
                      <a:pt x="6655" y="791"/>
                    </a:lnTo>
                    <a:lnTo>
                      <a:pt x="6655" y="999"/>
                    </a:lnTo>
                    <a:lnTo>
                      <a:pt x="6613" y="1227"/>
                    </a:lnTo>
                    <a:lnTo>
                      <a:pt x="6551" y="1456"/>
                    </a:lnTo>
                    <a:lnTo>
                      <a:pt x="6426" y="1685"/>
                    </a:lnTo>
                    <a:lnTo>
                      <a:pt x="6426" y="1685"/>
                    </a:lnTo>
                    <a:lnTo>
                      <a:pt x="6280" y="1934"/>
                    </a:lnTo>
                    <a:lnTo>
                      <a:pt x="6093" y="2205"/>
                    </a:lnTo>
                    <a:lnTo>
                      <a:pt x="5906" y="2433"/>
                    </a:lnTo>
                    <a:lnTo>
                      <a:pt x="5677" y="2641"/>
                    </a:lnTo>
                    <a:lnTo>
                      <a:pt x="5677" y="2641"/>
                    </a:lnTo>
                    <a:lnTo>
                      <a:pt x="5137" y="3078"/>
                    </a:lnTo>
                    <a:lnTo>
                      <a:pt x="4596" y="3473"/>
                    </a:lnTo>
                    <a:lnTo>
                      <a:pt x="4035" y="3847"/>
                    </a:lnTo>
                    <a:lnTo>
                      <a:pt x="3452" y="4201"/>
                    </a:lnTo>
                    <a:lnTo>
                      <a:pt x="2849" y="4492"/>
                    </a:lnTo>
                    <a:lnTo>
                      <a:pt x="2538" y="4637"/>
                    </a:lnTo>
                    <a:lnTo>
                      <a:pt x="2226" y="4762"/>
                    </a:lnTo>
                    <a:lnTo>
                      <a:pt x="1893" y="4866"/>
                    </a:lnTo>
                    <a:lnTo>
                      <a:pt x="1581" y="4970"/>
                    </a:lnTo>
                    <a:lnTo>
                      <a:pt x="1228" y="5053"/>
                    </a:lnTo>
                    <a:lnTo>
                      <a:pt x="895" y="5116"/>
                    </a:lnTo>
                    <a:lnTo>
                      <a:pt x="895" y="5116"/>
                    </a:lnTo>
                    <a:lnTo>
                      <a:pt x="687" y="5136"/>
                    </a:lnTo>
                    <a:lnTo>
                      <a:pt x="541" y="51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1649350" y="4784975"/>
                <a:ext cx="361825" cy="369100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14764" fill="none" extrusionOk="0">
                    <a:moveTo>
                      <a:pt x="1" y="7361"/>
                    </a:moveTo>
                    <a:lnTo>
                      <a:pt x="1" y="7361"/>
                    </a:lnTo>
                    <a:lnTo>
                      <a:pt x="1" y="6883"/>
                    </a:lnTo>
                    <a:lnTo>
                      <a:pt x="42" y="6426"/>
                    </a:lnTo>
                    <a:lnTo>
                      <a:pt x="84" y="5989"/>
                    </a:lnTo>
                    <a:lnTo>
                      <a:pt x="167" y="5552"/>
                    </a:lnTo>
                    <a:lnTo>
                      <a:pt x="271" y="5116"/>
                    </a:lnTo>
                    <a:lnTo>
                      <a:pt x="396" y="4700"/>
                    </a:lnTo>
                    <a:lnTo>
                      <a:pt x="541" y="4305"/>
                    </a:lnTo>
                    <a:lnTo>
                      <a:pt x="708" y="3910"/>
                    </a:lnTo>
                    <a:lnTo>
                      <a:pt x="916" y="3536"/>
                    </a:lnTo>
                    <a:lnTo>
                      <a:pt x="1144" y="3161"/>
                    </a:lnTo>
                    <a:lnTo>
                      <a:pt x="1394" y="2808"/>
                    </a:lnTo>
                    <a:lnTo>
                      <a:pt x="1685" y="2475"/>
                    </a:lnTo>
                    <a:lnTo>
                      <a:pt x="1976" y="2142"/>
                    </a:lnTo>
                    <a:lnTo>
                      <a:pt x="2330" y="1831"/>
                    </a:lnTo>
                    <a:lnTo>
                      <a:pt x="2683" y="1539"/>
                    </a:lnTo>
                    <a:lnTo>
                      <a:pt x="3078" y="1248"/>
                    </a:lnTo>
                    <a:lnTo>
                      <a:pt x="3078" y="1248"/>
                    </a:lnTo>
                    <a:lnTo>
                      <a:pt x="3556" y="957"/>
                    </a:lnTo>
                    <a:lnTo>
                      <a:pt x="4055" y="708"/>
                    </a:lnTo>
                    <a:lnTo>
                      <a:pt x="4575" y="500"/>
                    </a:lnTo>
                    <a:lnTo>
                      <a:pt x="5095" y="313"/>
                    </a:lnTo>
                    <a:lnTo>
                      <a:pt x="5636" y="188"/>
                    </a:lnTo>
                    <a:lnTo>
                      <a:pt x="6197" y="84"/>
                    </a:lnTo>
                    <a:lnTo>
                      <a:pt x="6738" y="22"/>
                    </a:lnTo>
                    <a:lnTo>
                      <a:pt x="7299" y="1"/>
                    </a:lnTo>
                    <a:lnTo>
                      <a:pt x="7299" y="1"/>
                    </a:lnTo>
                    <a:lnTo>
                      <a:pt x="7860" y="22"/>
                    </a:lnTo>
                    <a:lnTo>
                      <a:pt x="8422" y="84"/>
                    </a:lnTo>
                    <a:lnTo>
                      <a:pt x="8983" y="188"/>
                    </a:lnTo>
                    <a:lnTo>
                      <a:pt x="9524" y="333"/>
                    </a:lnTo>
                    <a:lnTo>
                      <a:pt x="10065" y="521"/>
                    </a:lnTo>
                    <a:lnTo>
                      <a:pt x="10584" y="749"/>
                    </a:lnTo>
                    <a:lnTo>
                      <a:pt x="11083" y="999"/>
                    </a:lnTo>
                    <a:lnTo>
                      <a:pt x="11562" y="1311"/>
                    </a:lnTo>
                    <a:lnTo>
                      <a:pt x="12019" y="1664"/>
                    </a:lnTo>
                    <a:lnTo>
                      <a:pt x="12227" y="1851"/>
                    </a:lnTo>
                    <a:lnTo>
                      <a:pt x="12435" y="2059"/>
                    </a:lnTo>
                    <a:lnTo>
                      <a:pt x="12643" y="2267"/>
                    </a:lnTo>
                    <a:lnTo>
                      <a:pt x="12830" y="2496"/>
                    </a:lnTo>
                    <a:lnTo>
                      <a:pt x="13017" y="2725"/>
                    </a:lnTo>
                    <a:lnTo>
                      <a:pt x="13204" y="2974"/>
                    </a:lnTo>
                    <a:lnTo>
                      <a:pt x="13371" y="3224"/>
                    </a:lnTo>
                    <a:lnTo>
                      <a:pt x="13516" y="3494"/>
                    </a:lnTo>
                    <a:lnTo>
                      <a:pt x="13682" y="3764"/>
                    </a:lnTo>
                    <a:lnTo>
                      <a:pt x="13807" y="4055"/>
                    </a:lnTo>
                    <a:lnTo>
                      <a:pt x="13932" y="4346"/>
                    </a:lnTo>
                    <a:lnTo>
                      <a:pt x="14057" y="4658"/>
                    </a:lnTo>
                    <a:lnTo>
                      <a:pt x="14161" y="4991"/>
                    </a:lnTo>
                    <a:lnTo>
                      <a:pt x="14244" y="5303"/>
                    </a:lnTo>
                    <a:lnTo>
                      <a:pt x="14244" y="5303"/>
                    </a:lnTo>
                    <a:lnTo>
                      <a:pt x="14348" y="5740"/>
                    </a:lnTo>
                    <a:lnTo>
                      <a:pt x="14410" y="6155"/>
                    </a:lnTo>
                    <a:lnTo>
                      <a:pt x="14452" y="6571"/>
                    </a:lnTo>
                    <a:lnTo>
                      <a:pt x="14473" y="7008"/>
                    </a:lnTo>
                    <a:lnTo>
                      <a:pt x="14473" y="7008"/>
                    </a:lnTo>
                    <a:lnTo>
                      <a:pt x="14452" y="7486"/>
                    </a:lnTo>
                    <a:lnTo>
                      <a:pt x="14389" y="7985"/>
                    </a:lnTo>
                    <a:lnTo>
                      <a:pt x="14327" y="8484"/>
                    </a:lnTo>
                    <a:lnTo>
                      <a:pt x="14202" y="8962"/>
                    </a:lnTo>
                    <a:lnTo>
                      <a:pt x="14078" y="9420"/>
                    </a:lnTo>
                    <a:lnTo>
                      <a:pt x="13911" y="9898"/>
                    </a:lnTo>
                    <a:lnTo>
                      <a:pt x="13724" y="10335"/>
                    </a:lnTo>
                    <a:lnTo>
                      <a:pt x="13516" y="10771"/>
                    </a:lnTo>
                    <a:lnTo>
                      <a:pt x="13287" y="11187"/>
                    </a:lnTo>
                    <a:lnTo>
                      <a:pt x="13038" y="11603"/>
                    </a:lnTo>
                    <a:lnTo>
                      <a:pt x="12768" y="11977"/>
                    </a:lnTo>
                    <a:lnTo>
                      <a:pt x="12497" y="12352"/>
                    </a:lnTo>
                    <a:lnTo>
                      <a:pt x="12206" y="12684"/>
                    </a:lnTo>
                    <a:lnTo>
                      <a:pt x="11894" y="12996"/>
                    </a:lnTo>
                    <a:lnTo>
                      <a:pt x="11582" y="13267"/>
                    </a:lnTo>
                    <a:lnTo>
                      <a:pt x="11250" y="13537"/>
                    </a:lnTo>
                    <a:lnTo>
                      <a:pt x="11250" y="13537"/>
                    </a:lnTo>
                    <a:lnTo>
                      <a:pt x="11021" y="13682"/>
                    </a:lnTo>
                    <a:lnTo>
                      <a:pt x="10792" y="13828"/>
                    </a:lnTo>
                    <a:lnTo>
                      <a:pt x="10564" y="13974"/>
                    </a:lnTo>
                    <a:lnTo>
                      <a:pt x="10314" y="14098"/>
                    </a:lnTo>
                    <a:lnTo>
                      <a:pt x="9815" y="14306"/>
                    </a:lnTo>
                    <a:lnTo>
                      <a:pt x="9295" y="14473"/>
                    </a:lnTo>
                    <a:lnTo>
                      <a:pt x="8755" y="14597"/>
                    </a:lnTo>
                    <a:lnTo>
                      <a:pt x="8214" y="14701"/>
                    </a:lnTo>
                    <a:lnTo>
                      <a:pt x="7632" y="14743"/>
                    </a:lnTo>
                    <a:lnTo>
                      <a:pt x="7050" y="14764"/>
                    </a:lnTo>
                    <a:lnTo>
                      <a:pt x="7050" y="14764"/>
                    </a:lnTo>
                    <a:lnTo>
                      <a:pt x="6883" y="14764"/>
                    </a:lnTo>
                    <a:lnTo>
                      <a:pt x="6883" y="14764"/>
                    </a:lnTo>
                    <a:lnTo>
                      <a:pt x="6758" y="14764"/>
                    </a:lnTo>
                    <a:lnTo>
                      <a:pt x="6758" y="14764"/>
                    </a:lnTo>
                    <a:lnTo>
                      <a:pt x="6363" y="14743"/>
                    </a:lnTo>
                    <a:lnTo>
                      <a:pt x="5989" y="14722"/>
                    </a:lnTo>
                    <a:lnTo>
                      <a:pt x="5615" y="14680"/>
                    </a:lnTo>
                    <a:lnTo>
                      <a:pt x="5261" y="14618"/>
                    </a:lnTo>
                    <a:lnTo>
                      <a:pt x="4908" y="14535"/>
                    </a:lnTo>
                    <a:lnTo>
                      <a:pt x="4575" y="14431"/>
                    </a:lnTo>
                    <a:lnTo>
                      <a:pt x="4243" y="14327"/>
                    </a:lnTo>
                    <a:lnTo>
                      <a:pt x="3931" y="14202"/>
                    </a:lnTo>
                    <a:lnTo>
                      <a:pt x="3640" y="14057"/>
                    </a:lnTo>
                    <a:lnTo>
                      <a:pt x="3348" y="13890"/>
                    </a:lnTo>
                    <a:lnTo>
                      <a:pt x="3057" y="13724"/>
                    </a:lnTo>
                    <a:lnTo>
                      <a:pt x="2787" y="13537"/>
                    </a:lnTo>
                    <a:lnTo>
                      <a:pt x="2538" y="13329"/>
                    </a:lnTo>
                    <a:lnTo>
                      <a:pt x="2288" y="13121"/>
                    </a:lnTo>
                    <a:lnTo>
                      <a:pt x="2059" y="12892"/>
                    </a:lnTo>
                    <a:lnTo>
                      <a:pt x="1831" y="12664"/>
                    </a:lnTo>
                    <a:lnTo>
                      <a:pt x="1623" y="12414"/>
                    </a:lnTo>
                    <a:lnTo>
                      <a:pt x="1436" y="12165"/>
                    </a:lnTo>
                    <a:lnTo>
                      <a:pt x="1248" y="11894"/>
                    </a:lnTo>
                    <a:lnTo>
                      <a:pt x="1082" y="11624"/>
                    </a:lnTo>
                    <a:lnTo>
                      <a:pt x="916" y="11333"/>
                    </a:lnTo>
                    <a:lnTo>
                      <a:pt x="770" y="11042"/>
                    </a:lnTo>
                    <a:lnTo>
                      <a:pt x="645" y="10730"/>
                    </a:lnTo>
                    <a:lnTo>
                      <a:pt x="521" y="10418"/>
                    </a:lnTo>
                    <a:lnTo>
                      <a:pt x="396" y="10106"/>
                    </a:lnTo>
                    <a:lnTo>
                      <a:pt x="313" y="9773"/>
                    </a:lnTo>
                    <a:lnTo>
                      <a:pt x="230" y="9462"/>
                    </a:lnTo>
                    <a:lnTo>
                      <a:pt x="146" y="9108"/>
                    </a:lnTo>
                    <a:lnTo>
                      <a:pt x="105" y="8775"/>
                    </a:lnTo>
                    <a:lnTo>
                      <a:pt x="42" y="8422"/>
                    </a:lnTo>
                    <a:lnTo>
                      <a:pt x="22" y="8089"/>
                    </a:lnTo>
                    <a:lnTo>
                      <a:pt x="1" y="7736"/>
                    </a:lnTo>
                    <a:lnTo>
                      <a:pt x="1" y="7736"/>
                    </a:lnTo>
                    <a:lnTo>
                      <a:pt x="1" y="736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1945650" y="4323900"/>
                <a:ext cx="3122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872" fill="none" extrusionOk="0">
                    <a:moveTo>
                      <a:pt x="271" y="1872"/>
                    </a:moveTo>
                    <a:lnTo>
                      <a:pt x="271" y="1872"/>
                    </a:lnTo>
                    <a:lnTo>
                      <a:pt x="167" y="1706"/>
                    </a:lnTo>
                    <a:lnTo>
                      <a:pt x="105" y="1539"/>
                    </a:lnTo>
                    <a:lnTo>
                      <a:pt x="42" y="1373"/>
                    </a:lnTo>
                    <a:lnTo>
                      <a:pt x="1" y="1186"/>
                    </a:lnTo>
                    <a:lnTo>
                      <a:pt x="1" y="1019"/>
                    </a:lnTo>
                    <a:lnTo>
                      <a:pt x="1" y="832"/>
                    </a:lnTo>
                    <a:lnTo>
                      <a:pt x="22" y="645"/>
                    </a:lnTo>
                    <a:lnTo>
                      <a:pt x="84" y="458"/>
                    </a:lnTo>
                    <a:lnTo>
                      <a:pt x="84" y="458"/>
                    </a:lnTo>
                    <a:lnTo>
                      <a:pt x="125" y="354"/>
                    </a:lnTo>
                    <a:lnTo>
                      <a:pt x="167" y="271"/>
                    </a:lnTo>
                    <a:lnTo>
                      <a:pt x="229" y="188"/>
                    </a:lnTo>
                    <a:lnTo>
                      <a:pt x="292" y="125"/>
                    </a:lnTo>
                    <a:lnTo>
                      <a:pt x="375" y="63"/>
                    </a:lnTo>
                    <a:lnTo>
                      <a:pt x="458" y="42"/>
                    </a:lnTo>
                    <a:lnTo>
                      <a:pt x="541" y="1"/>
                    </a:lnTo>
                    <a:lnTo>
                      <a:pt x="645" y="1"/>
                    </a:lnTo>
                    <a:lnTo>
                      <a:pt x="645" y="1"/>
                    </a:lnTo>
                    <a:lnTo>
                      <a:pt x="749" y="1"/>
                    </a:lnTo>
                    <a:lnTo>
                      <a:pt x="749" y="1"/>
                    </a:lnTo>
                    <a:lnTo>
                      <a:pt x="874" y="42"/>
                    </a:lnTo>
                    <a:lnTo>
                      <a:pt x="978" y="84"/>
                    </a:lnTo>
                    <a:lnTo>
                      <a:pt x="1061" y="146"/>
                    </a:lnTo>
                    <a:lnTo>
                      <a:pt x="1124" y="208"/>
                    </a:lnTo>
                    <a:lnTo>
                      <a:pt x="1165" y="312"/>
                    </a:lnTo>
                    <a:lnTo>
                      <a:pt x="1207" y="396"/>
                    </a:lnTo>
                    <a:lnTo>
                      <a:pt x="1248" y="624"/>
                    </a:lnTo>
                    <a:lnTo>
                      <a:pt x="1248" y="624"/>
                    </a:lnTo>
                    <a:lnTo>
                      <a:pt x="1248" y="853"/>
                    </a:lnTo>
                    <a:lnTo>
                      <a:pt x="1207" y="1082"/>
                    </a:lnTo>
                    <a:lnTo>
                      <a:pt x="1144" y="1290"/>
                    </a:lnTo>
                    <a:lnTo>
                      <a:pt x="1020" y="1477"/>
                    </a:lnTo>
                    <a:lnTo>
                      <a:pt x="874" y="1643"/>
                    </a:lnTo>
                    <a:lnTo>
                      <a:pt x="687" y="1747"/>
                    </a:lnTo>
                    <a:lnTo>
                      <a:pt x="500" y="1830"/>
                    </a:lnTo>
                    <a:lnTo>
                      <a:pt x="271" y="187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1696650" y="4204850"/>
                <a:ext cx="222000" cy="2318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9275" fill="none" extrusionOk="0">
                    <a:moveTo>
                      <a:pt x="1" y="5095"/>
                    </a:moveTo>
                    <a:lnTo>
                      <a:pt x="1" y="5095"/>
                    </a:lnTo>
                    <a:lnTo>
                      <a:pt x="22" y="4659"/>
                    </a:lnTo>
                    <a:lnTo>
                      <a:pt x="84" y="4201"/>
                    </a:lnTo>
                    <a:lnTo>
                      <a:pt x="209" y="3744"/>
                    </a:lnTo>
                    <a:lnTo>
                      <a:pt x="375" y="3286"/>
                    </a:lnTo>
                    <a:lnTo>
                      <a:pt x="375" y="3286"/>
                    </a:lnTo>
                    <a:lnTo>
                      <a:pt x="542" y="2933"/>
                    </a:lnTo>
                    <a:lnTo>
                      <a:pt x="708" y="2621"/>
                    </a:lnTo>
                    <a:lnTo>
                      <a:pt x="874" y="2309"/>
                    </a:lnTo>
                    <a:lnTo>
                      <a:pt x="1082" y="1997"/>
                    </a:lnTo>
                    <a:lnTo>
                      <a:pt x="1290" y="1727"/>
                    </a:lnTo>
                    <a:lnTo>
                      <a:pt x="1519" y="1456"/>
                    </a:lnTo>
                    <a:lnTo>
                      <a:pt x="1748" y="1228"/>
                    </a:lnTo>
                    <a:lnTo>
                      <a:pt x="1997" y="999"/>
                    </a:lnTo>
                    <a:lnTo>
                      <a:pt x="2267" y="791"/>
                    </a:lnTo>
                    <a:lnTo>
                      <a:pt x="2558" y="604"/>
                    </a:lnTo>
                    <a:lnTo>
                      <a:pt x="2850" y="458"/>
                    </a:lnTo>
                    <a:lnTo>
                      <a:pt x="3161" y="313"/>
                    </a:lnTo>
                    <a:lnTo>
                      <a:pt x="3515" y="209"/>
                    </a:lnTo>
                    <a:lnTo>
                      <a:pt x="3868" y="105"/>
                    </a:lnTo>
                    <a:lnTo>
                      <a:pt x="4243" y="43"/>
                    </a:lnTo>
                    <a:lnTo>
                      <a:pt x="4638" y="1"/>
                    </a:lnTo>
                    <a:lnTo>
                      <a:pt x="4638" y="1"/>
                    </a:lnTo>
                    <a:lnTo>
                      <a:pt x="4991" y="1"/>
                    </a:lnTo>
                    <a:lnTo>
                      <a:pt x="4991" y="1"/>
                    </a:lnTo>
                    <a:lnTo>
                      <a:pt x="5345" y="1"/>
                    </a:lnTo>
                    <a:lnTo>
                      <a:pt x="5677" y="43"/>
                    </a:lnTo>
                    <a:lnTo>
                      <a:pt x="5989" y="105"/>
                    </a:lnTo>
                    <a:lnTo>
                      <a:pt x="6301" y="188"/>
                    </a:lnTo>
                    <a:lnTo>
                      <a:pt x="6592" y="292"/>
                    </a:lnTo>
                    <a:lnTo>
                      <a:pt x="6863" y="417"/>
                    </a:lnTo>
                    <a:lnTo>
                      <a:pt x="7112" y="562"/>
                    </a:lnTo>
                    <a:lnTo>
                      <a:pt x="7362" y="729"/>
                    </a:lnTo>
                    <a:lnTo>
                      <a:pt x="7590" y="937"/>
                    </a:lnTo>
                    <a:lnTo>
                      <a:pt x="7798" y="1145"/>
                    </a:lnTo>
                    <a:lnTo>
                      <a:pt x="8006" y="1394"/>
                    </a:lnTo>
                    <a:lnTo>
                      <a:pt x="8173" y="1664"/>
                    </a:lnTo>
                    <a:lnTo>
                      <a:pt x="8339" y="1935"/>
                    </a:lnTo>
                    <a:lnTo>
                      <a:pt x="8484" y="2247"/>
                    </a:lnTo>
                    <a:lnTo>
                      <a:pt x="8609" y="2579"/>
                    </a:lnTo>
                    <a:lnTo>
                      <a:pt x="8713" y="2933"/>
                    </a:lnTo>
                    <a:lnTo>
                      <a:pt x="8713" y="2933"/>
                    </a:lnTo>
                    <a:lnTo>
                      <a:pt x="8796" y="3265"/>
                    </a:lnTo>
                    <a:lnTo>
                      <a:pt x="8838" y="3598"/>
                    </a:lnTo>
                    <a:lnTo>
                      <a:pt x="8879" y="3952"/>
                    </a:lnTo>
                    <a:lnTo>
                      <a:pt x="8879" y="4284"/>
                    </a:lnTo>
                    <a:lnTo>
                      <a:pt x="8879" y="4284"/>
                    </a:lnTo>
                    <a:lnTo>
                      <a:pt x="8879" y="4700"/>
                    </a:lnTo>
                    <a:lnTo>
                      <a:pt x="8817" y="5116"/>
                    </a:lnTo>
                    <a:lnTo>
                      <a:pt x="8755" y="5532"/>
                    </a:lnTo>
                    <a:lnTo>
                      <a:pt x="8630" y="5927"/>
                    </a:lnTo>
                    <a:lnTo>
                      <a:pt x="8505" y="6301"/>
                    </a:lnTo>
                    <a:lnTo>
                      <a:pt x="8339" y="6675"/>
                    </a:lnTo>
                    <a:lnTo>
                      <a:pt x="8131" y="7029"/>
                    </a:lnTo>
                    <a:lnTo>
                      <a:pt x="7923" y="7362"/>
                    </a:lnTo>
                    <a:lnTo>
                      <a:pt x="7674" y="7674"/>
                    </a:lnTo>
                    <a:lnTo>
                      <a:pt x="7403" y="7985"/>
                    </a:lnTo>
                    <a:lnTo>
                      <a:pt x="7112" y="8256"/>
                    </a:lnTo>
                    <a:lnTo>
                      <a:pt x="6800" y="8484"/>
                    </a:lnTo>
                    <a:lnTo>
                      <a:pt x="6468" y="8713"/>
                    </a:lnTo>
                    <a:lnTo>
                      <a:pt x="6114" y="8900"/>
                    </a:lnTo>
                    <a:lnTo>
                      <a:pt x="5740" y="9046"/>
                    </a:lnTo>
                    <a:lnTo>
                      <a:pt x="5366" y="9171"/>
                    </a:lnTo>
                    <a:lnTo>
                      <a:pt x="5366" y="9171"/>
                    </a:lnTo>
                    <a:lnTo>
                      <a:pt x="5095" y="9233"/>
                    </a:lnTo>
                    <a:lnTo>
                      <a:pt x="4846" y="9254"/>
                    </a:lnTo>
                    <a:lnTo>
                      <a:pt x="4367" y="9275"/>
                    </a:lnTo>
                    <a:lnTo>
                      <a:pt x="4367" y="9275"/>
                    </a:lnTo>
                    <a:lnTo>
                      <a:pt x="4326" y="9275"/>
                    </a:lnTo>
                    <a:lnTo>
                      <a:pt x="4326" y="9275"/>
                    </a:lnTo>
                    <a:lnTo>
                      <a:pt x="3868" y="9254"/>
                    </a:lnTo>
                    <a:lnTo>
                      <a:pt x="3411" y="9191"/>
                    </a:lnTo>
                    <a:lnTo>
                      <a:pt x="2974" y="9087"/>
                    </a:lnTo>
                    <a:lnTo>
                      <a:pt x="2579" y="8942"/>
                    </a:lnTo>
                    <a:lnTo>
                      <a:pt x="2184" y="8755"/>
                    </a:lnTo>
                    <a:lnTo>
                      <a:pt x="1831" y="8547"/>
                    </a:lnTo>
                    <a:lnTo>
                      <a:pt x="1498" y="8297"/>
                    </a:lnTo>
                    <a:lnTo>
                      <a:pt x="1207" y="8027"/>
                    </a:lnTo>
                    <a:lnTo>
                      <a:pt x="937" y="7736"/>
                    </a:lnTo>
                    <a:lnTo>
                      <a:pt x="687" y="7403"/>
                    </a:lnTo>
                    <a:lnTo>
                      <a:pt x="479" y="7071"/>
                    </a:lnTo>
                    <a:lnTo>
                      <a:pt x="313" y="6696"/>
                    </a:lnTo>
                    <a:lnTo>
                      <a:pt x="167" y="6322"/>
                    </a:lnTo>
                    <a:lnTo>
                      <a:pt x="84" y="5927"/>
                    </a:lnTo>
                    <a:lnTo>
                      <a:pt x="22" y="5511"/>
                    </a:lnTo>
                    <a:lnTo>
                      <a:pt x="1" y="509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481450" y="4111825"/>
                <a:ext cx="122200" cy="284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1395" fill="none" extrusionOk="0">
                    <a:moveTo>
                      <a:pt x="1020" y="11395"/>
                    </a:moveTo>
                    <a:lnTo>
                      <a:pt x="1020" y="11395"/>
                    </a:lnTo>
                    <a:lnTo>
                      <a:pt x="936" y="11395"/>
                    </a:lnTo>
                    <a:lnTo>
                      <a:pt x="853" y="11374"/>
                    </a:lnTo>
                    <a:lnTo>
                      <a:pt x="687" y="11291"/>
                    </a:lnTo>
                    <a:lnTo>
                      <a:pt x="541" y="11187"/>
                    </a:lnTo>
                    <a:lnTo>
                      <a:pt x="417" y="11041"/>
                    </a:lnTo>
                    <a:lnTo>
                      <a:pt x="417" y="11041"/>
                    </a:lnTo>
                    <a:lnTo>
                      <a:pt x="313" y="10896"/>
                    </a:lnTo>
                    <a:lnTo>
                      <a:pt x="229" y="10750"/>
                    </a:lnTo>
                    <a:lnTo>
                      <a:pt x="146" y="10584"/>
                    </a:lnTo>
                    <a:lnTo>
                      <a:pt x="105" y="10417"/>
                    </a:lnTo>
                    <a:lnTo>
                      <a:pt x="42" y="10251"/>
                    </a:lnTo>
                    <a:lnTo>
                      <a:pt x="22" y="10085"/>
                    </a:lnTo>
                    <a:lnTo>
                      <a:pt x="1" y="9731"/>
                    </a:lnTo>
                    <a:lnTo>
                      <a:pt x="1" y="9731"/>
                    </a:lnTo>
                    <a:lnTo>
                      <a:pt x="1" y="9087"/>
                    </a:lnTo>
                    <a:lnTo>
                      <a:pt x="42" y="8463"/>
                    </a:lnTo>
                    <a:lnTo>
                      <a:pt x="105" y="7818"/>
                    </a:lnTo>
                    <a:lnTo>
                      <a:pt x="188" y="7194"/>
                    </a:lnTo>
                    <a:lnTo>
                      <a:pt x="333" y="6591"/>
                    </a:lnTo>
                    <a:lnTo>
                      <a:pt x="417" y="6280"/>
                    </a:lnTo>
                    <a:lnTo>
                      <a:pt x="521" y="5988"/>
                    </a:lnTo>
                    <a:lnTo>
                      <a:pt x="645" y="5677"/>
                    </a:lnTo>
                    <a:lnTo>
                      <a:pt x="770" y="5385"/>
                    </a:lnTo>
                    <a:lnTo>
                      <a:pt x="916" y="5094"/>
                    </a:lnTo>
                    <a:lnTo>
                      <a:pt x="1061" y="4803"/>
                    </a:lnTo>
                    <a:lnTo>
                      <a:pt x="1061" y="4803"/>
                    </a:lnTo>
                    <a:lnTo>
                      <a:pt x="1560" y="3930"/>
                    </a:lnTo>
                    <a:lnTo>
                      <a:pt x="2038" y="3077"/>
                    </a:lnTo>
                    <a:lnTo>
                      <a:pt x="2288" y="2641"/>
                    </a:lnTo>
                    <a:lnTo>
                      <a:pt x="2558" y="2225"/>
                    </a:lnTo>
                    <a:lnTo>
                      <a:pt x="2849" y="1809"/>
                    </a:lnTo>
                    <a:lnTo>
                      <a:pt x="3140" y="1414"/>
                    </a:lnTo>
                    <a:lnTo>
                      <a:pt x="3140" y="1414"/>
                    </a:lnTo>
                    <a:lnTo>
                      <a:pt x="3515" y="998"/>
                    </a:lnTo>
                    <a:lnTo>
                      <a:pt x="3702" y="790"/>
                    </a:lnTo>
                    <a:lnTo>
                      <a:pt x="3889" y="603"/>
                    </a:lnTo>
                    <a:lnTo>
                      <a:pt x="4097" y="416"/>
                    </a:lnTo>
                    <a:lnTo>
                      <a:pt x="4326" y="250"/>
                    </a:lnTo>
                    <a:lnTo>
                      <a:pt x="4575" y="104"/>
                    </a:lnTo>
                    <a:lnTo>
                      <a:pt x="4845" y="0"/>
                    </a:lnTo>
                    <a:lnTo>
                      <a:pt x="4845" y="0"/>
                    </a:lnTo>
                    <a:lnTo>
                      <a:pt x="4887" y="104"/>
                    </a:lnTo>
                    <a:lnTo>
                      <a:pt x="4887" y="187"/>
                    </a:lnTo>
                    <a:lnTo>
                      <a:pt x="4887" y="270"/>
                    </a:lnTo>
                    <a:lnTo>
                      <a:pt x="4866" y="354"/>
                    </a:lnTo>
                    <a:lnTo>
                      <a:pt x="4804" y="458"/>
                    </a:lnTo>
                    <a:lnTo>
                      <a:pt x="4742" y="582"/>
                    </a:lnTo>
                    <a:lnTo>
                      <a:pt x="4742" y="582"/>
                    </a:lnTo>
                    <a:lnTo>
                      <a:pt x="4388" y="1372"/>
                    </a:lnTo>
                    <a:lnTo>
                      <a:pt x="4035" y="2163"/>
                    </a:lnTo>
                    <a:lnTo>
                      <a:pt x="3286" y="3743"/>
                    </a:lnTo>
                    <a:lnTo>
                      <a:pt x="2933" y="4554"/>
                    </a:lnTo>
                    <a:lnTo>
                      <a:pt x="2621" y="5344"/>
                    </a:lnTo>
                    <a:lnTo>
                      <a:pt x="2309" y="6176"/>
                    </a:lnTo>
                    <a:lnTo>
                      <a:pt x="2184" y="6591"/>
                    </a:lnTo>
                    <a:lnTo>
                      <a:pt x="2059" y="7007"/>
                    </a:lnTo>
                    <a:lnTo>
                      <a:pt x="2059" y="7007"/>
                    </a:lnTo>
                    <a:lnTo>
                      <a:pt x="1893" y="7652"/>
                    </a:lnTo>
                    <a:lnTo>
                      <a:pt x="1831" y="7985"/>
                    </a:lnTo>
                    <a:lnTo>
                      <a:pt x="1768" y="8296"/>
                    </a:lnTo>
                    <a:lnTo>
                      <a:pt x="1727" y="8629"/>
                    </a:lnTo>
                    <a:lnTo>
                      <a:pt x="1706" y="8941"/>
                    </a:lnTo>
                    <a:lnTo>
                      <a:pt x="1706" y="9274"/>
                    </a:lnTo>
                    <a:lnTo>
                      <a:pt x="1727" y="9606"/>
                    </a:lnTo>
                    <a:lnTo>
                      <a:pt x="1727" y="9606"/>
                    </a:lnTo>
                    <a:lnTo>
                      <a:pt x="1727" y="9897"/>
                    </a:lnTo>
                    <a:lnTo>
                      <a:pt x="1747" y="10189"/>
                    </a:lnTo>
                    <a:lnTo>
                      <a:pt x="1727" y="10480"/>
                    </a:lnTo>
                    <a:lnTo>
                      <a:pt x="1664" y="10771"/>
                    </a:lnTo>
                    <a:lnTo>
                      <a:pt x="1664" y="10771"/>
                    </a:lnTo>
                    <a:lnTo>
                      <a:pt x="1602" y="10979"/>
                    </a:lnTo>
                    <a:lnTo>
                      <a:pt x="1581" y="11083"/>
                    </a:lnTo>
                    <a:lnTo>
                      <a:pt x="1519" y="11166"/>
                    </a:lnTo>
                    <a:lnTo>
                      <a:pt x="1456" y="11228"/>
                    </a:lnTo>
                    <a:lnTo>
                      <a:pt x="1373" y="11291"/>
                    </a:lnTo>
                    <a:lnTo>
                      <a:pt x="1290" y="11332"/>
                    </a:lnTo>
                    <a:lnTo>
                      <a:pt x="1186" y="11374"/>
                    </a:lnTo>
                    <a:lnTo>
                      <a:pt x="1186" y="11374"/>
                    </a:lnTo>
                    <a:lnTo>
                      <a:pt x="1020" y="1139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1623375" y="4043725"/>
                <a:ext cx="7227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2413" fill="none" extrusionOk="0">
                    <a:moveTo>
                      <a:pt x="894" y="2412"/>
                    </a:moveTo>
                    <a:lnTo>
                      <a:pt x="894" y="2412"/>
                    </a:lnTo>
                    <a:lnTo>
                      <a:pt x="666" y="2391"/>
                    </a:lnTo>
                    <a:lnTo>
                      <a:pt x="582" y="2350"/>
                    </a:lnTo>
                    <a:lnTo>
                      <a:pt x="478" y="2329"/>
                    </a:lnTo>
                    <a:lnTo>
                      <a:pt x="395" y="2267"/>
                    </a:lnTo>
                    <a:lnTo>
                      <a:pt x="312" y="2204"/>
                    </a:lnTo>
                    <a:lnTo>
                      <a:pt x="229" y="2121"/>
                    </a:lnTo>
                    <a:lnTo>
                      <a:pt x="167" y="2038"/>
                    </a:lnTo>
                    <a:lnTo>
                      <a:pt x="167" y="2038"/>
                    </a:lnTo>
                    <a:lnTo>
                      <a:pt x="83" y="1892"/>
                    </a:lnTo>
                    <a:lnTo>
                      <a:pt x="42" y="1768"/>
                    </a:lnTo>
                    <a:lnTo>
                      <a:pt x="0" y="1643"/>
                    </a:lnTo>
                    <a:lnTo>
                      <a:pt x="0" y="1497"/>
                    </a:lnTo>
                    <a:lnTo>
                      <a:pt x="21" y="1373"/>
                    </a:lnTo>
                    <a:lnTo>
                      <a:pt x="42" y="1248"/>
                    </a:lnTo>
                    <a:lnTo>
                      <a:pt x="104" y="1123"/>
                    </a:lnTo>
                    <a:lnTo>
                      <a:pt x="167" y="977"/>
                    </a:lnTo>
                    <a:lnTo>
                      <a:pt x="167" y="977"/>
                    </a:lnTo>
                    <a:lnTo>
                      <a:pt x="333" y="770"/>
                    </a:lnTo>
                    <a:lnTo>
                      <a:pt x="520" y="582"/>
                    </a:lnTo>
                    <a:lnTo>
                      <a:pt x="770" y="416"/>
                    </a:lnTo>
                    <a:lnTo>
                      <a:pt x="1019" y="271"/>
                    </a:lnTo>
                    <a:lnTo>
                      <a:pt x="1310" y="146"/>
                    </a:lnTo>
                    <a:lnTo>
                      <a:pt x="1601" y="63"/>
                    </a:lnTo>
                    <a:lnTo>
                      <a:pt x="1913" y="21"/>
                    </a:lnTo>
                    <a:lnTo>
                      <a:pt x="2204" y="0"/>
                    </a:lnTo>
                    <a:lnTo>
                      <a:pt x="2204" y="0"/>
                    </a:lnTo>
                    <a:lnTo>
                      <a:pt x="2391" y="0"/>
                    </a:lnTo>
                    <a:lnTo>
                      <a:pt x="2558" y="21"/>
                    </a:lnTo>
                    <a:lnTo>
                      <a:pt x="2724" y="63"/>
                    </a:lnTo>
                    <a:lnTo>
                      <a:pt x="2890" y="104"/>
                    </a:lnTo>
                    <a:lnTo>
                      <a:pt x="2890" y="104"/>
                    </a:lnTo>
                    <a:lnTo>
                      <a:pt x="2890" y="291"/>
                    </a:lnTo>
                    <a:lnTo>
                      <a:pt x="2849" y="458"/>
                    </a:lnTo>
                    <a:lnTo>
                      <a:pt x="2807" y="645"/>
                    </a:lnTo>
                    <a:lnTo>
                      <a:pt x="2745" y="832"/>
                    </a:lnTo>
                    <a:lnTo>
                      <a:pt x="2641" y="1019"/>
                    </a:lnTo>
                    <a:lnTo>
                      <a:pt x="2537" y="1206"/>
                    </a:lnTo>
                    <a:lnTo>
                      <a:pt x="2433" y="1393"/>
                    </a:lnTo>
                    <a:lnTo>
                      <a:pt x="2287" y="1560"/>
                    </a:lnTo>
                    <a:lnTo>
                      <a:pt x="2142" y="1726"/>
                    </a:lnTo>
                    <a:lnTo>
                      <a:pt x="1996" y="1872"/>
                    </a:lnTo>
                    <a:lnTo>
                      <a:pt x="1851" y="2017"/>
                    </a:lnTo>
                    <a:lnTo>
                      <a:pt x="1684" y="2142"/>
                    </a:lnTo>
                    <a:lnTo>
                      <a:pt x="1518" y="2225"/>
                    </a:lnTo>
                    <a:lnTo>
                      <a:pt x="1352" y="2308"/>
                    </a:lnTo>
                    <a:lnTo>
                      <a:pt x="1185" y="2371"/>
                    </a:lnTo>
                    <a:lnTo>
                      <a:pt x="1019" y="2412"/>
                    </a:lnTo>
                    <a:lnTo>
                      <a:pt x="1019" y="2412"/>
                    </a:lnTo>
                    <a:lnTo>
                      <a:pt x="894" y="24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1328100" y="3962100"/>
                <a:ext cx="1011600" cy="1445125"/>
              </a:xfrm>
              <a:custGeom>
                <a:avLst/>
                <a:gdLst/>
                <a:ahLst/>
                <a:cxnLst/>
                <a:rect l="l" t="t" r="r" b="b"/>
                <a:pathLst>
                  <a:path w="40464" h="57805" fill="none" extrusionOk="0">
                    <a:moveTo>
                      <a:pt x="20399" y="1"/>
                    </a:moveTo>
                    <a:lnTo>
                      <a:pt x="20399" y="1"/>
                    </a:lnTo>
                    <a:lnTo>
                      <a:pt x="19920" y="1"/>
                    </a:lnTo>
                    <a:lnTo>
                      <a:pt x="19442" y="22"/>
                    </a:lnTo>
                    <a:lnTo>
                      <a:pt x="18985" y="63"/>
                    </a:lnTo>
                    <a:lnTo>
                      <a:pt x="18506" y="105"/>
                    </a:lnTo>
                    <a:lnTo>
                      <a:pt x="18028" y="167"/>
                    </a:lnTo>
                    <a:lnTo>
                      <a:pt x="17550" y="250"/>
                    </a:lnTo>
                    <a:lnTo>
                      <a:pt x="17072" y="333"/>
                    </a:lnTo>
                    <a:lnTo>
                      <a:pt x="16594" y="437"/>
                    </a:lnTo>
                    <a:lnTo>
                      <a:pt x="16594" y="437"/>
                    </a:lnTo>
                    <a:lnTo>
                      <a:pt x="15991" y="583"/>
                    </a:lnTo>
                    <a:lnTo>
                      <a:pt x="15388" y="749"/>
                    </a:lnTo>
                    <a:lnTo>
                      <a:pt x="14785" y="936"/>
                    </a:lnTo>
                    <a:lnTo>
                      <a:pt x="14202" y="1165"/>
                    </a:lnTo>
                    <a:lnTo>
                      <a:pt x="13620" y="1394"/>
                    </a:lnTo>
                    <a:lnTo>
                      <a:pt x="13059" y="1664"/>
                    </a:lnTo>
                    <a:lnTo>
                      <a:pt x="12497" y="1955"/>
                    </a:lnTo>
                    <a:lnTo>
                      <a:pt x="11957" y="2267"/>
                    </a:lnTo>
                    <a:lnTo>
                      <a:pt x="11416" y="2579"/>
                    </a:lnTo>
                    <a:lnTo>
                      <a:pt x="10896" y="2933"/>
                    </a:lnTo>
                    <a:lnTo>
                      <a:pt x="10376" y="3307"/>
                    </a:lnTo>
                    <a:lnTo>
                      <a:pt x="9877" y="3681"/>
                    </a:lnTo>
                    <a:lnTo>
                      <a:pt x="9399" y="4097"/>
                    </a:lnTo>
                    <a:lnTo>
                      <a:pt x="8921" y="4513"/>
                    </a:lnTo>
                    <a:lnTo>
                      <a:pt x="8484" y="4949"/>
                    </a:lnTo>
                    <a:lnTo>
                      <a:pt x="8048" y="5407"/>
                    </a:lnTo>
                    <a:lnTo>
                      <a:pt x="7632" y="5885"/>
                    </a:lnTo>
                    <a:lnTo>
                      <a:pt x="7237" y="6363"/>
                    </a:lnTo>
                    <a:lnTo>
                      <a:pt x="6863" y="6862"/>
                    </a:lnTo>
                    <a:lnTo>
                      <a:pt x="6509" y="7382"/>
                    </a:lnTo>
                    <a:lnTo>
                      <a:pt x="6176" y="7923"/>
                    </a:lnTo>
                    <a:lnTo>
                      <a:pt x="5864" y="8463"/>
                    </a:lnTo>
                    <a:lnTo>
                      <a:pt x="5594" y="9025"/>
                    </a:lnTo>
                    <a:lnTo>
                      <a:pt x="5324" y="9586"/>
                    </a:lnTo>
                    <a:lnTo>
                      <a:pt x="5095" y="10168"/>
                    </a:lnTo>
                    <a:lnTo>
                      <a:pt x="4887" y="10771"/>
                    </a:lnTo>
                    <a:lnTo>
                      <a:pt x="4700" y="11374"/>
                    </a:lnTo>
                    <a:lnTo>
                      <a:pt x="4534" y="11977"/>
                    </a:lnTo>
                    <a:lnTo>
                      <a:pt x="4409" y="12601"/>
                    </a:lnTo>
                    <a:lnTo>
                      <a:pt x="4305" y="13246"/>
                    </a:lnTo>
                    <a:lnTo>
                      <a:pt x="4243" y="13870"/>
                    </a:lnTo>
                    <a:lnTo>
                      <a:pt x="4201" y="14535"/>
                    </a:lnTo>
                    <a:lnTo>
                      <a:pt x="4201" y="14535"/>
                    </a:lnTo>
                    <a:lnTo>
                      <a:pt x="4180" y="15387"/>
                    </a:lnTo>
                    <a:lnTo>
                      <a:pt x="4180" y="15387"/>
                    </a:lnTo>
                    <a:lnTo>
                      <a:pt x="4201" y="15970"/>
                    </a:lnTo>
                    <a:lnTo>
                      <a:pt x="4222" y="16573"/>
                    </a:lnTo>
                    <a:lnTo>
                      <a:pt x="4263" y="17155"/>
                    </a:lnTo>
                    <a:lnTo>
                      <a:pt x="4326" y="17737"/>
                    </a:lnTo>
                    <a:lnTo>
                      <a:pt x="4409" y="18298"/>
                    </a:lnTo>
                    <a:lnTo>
                      <a:pt x="4513" y="18860"/>
                    </a:lnTo>
                    <a:lnTo>
                      <a:pt x="4638" y="19421"/>
                    </a:lnTo>
                    <a:lnTo>
                      <a:pt x="4783" y="19983"/>
                    </a:lnTo>
                    <a:lnTo>
                      <a:pt x="4950" y="20523"/>
                    </a:lnTo>
                    <a:lnTo>
                      <a:pt x="5157" y="21064"/>
                    </a:lnTo>
                    <a:lnTo>
                      <a:pt x="5365" y="21604"/>
                    </a:lnTo>
                    <a:lnTo>
                      <a:pt x="5636" y="22124"/>
                    </a:lnTo>
                    <a:lnTo>
                      <a:pt x="5906" y="22644"/>
                    </a:lnTo>
                    <a:lnTo>
                      <a:pt x="6218" y="23143"/>
                    </a:lnTo>
                    <a:lnTo>
                      <a:pt x="6571" y="23642"/>
                    </a:lnTo>
                    <a:lnTo>
                      <a:pt x="6946" y="24120"/>
                    </a:lnTo>
                    <a:lnTo>
                      <a:pt x="6946" y="24120"/>
                    </a:lnTo>
                    <a:lnTo>
                      <a:pt x="7050" y="24287"/>
                    </a:lnTo>
                    <a:lnTo>
                      <a:pt x="7154" y="24474"/>
                    </a:lnTo>
                    <a:lnTo>
                      <a:pt x="7154" y="24474"/>
                    </a:lnTo>
                    <a:lnTo>
                      <a:pt x="7154" y="24474"/>
                    </a:lnTo>
                    <a:lnTo>
                      <a:pt x="7154" y="24474"/>
                    </a:lnTo>
                    <a:lnTo>
                      <a:pt x="7070" y="24640"/>
                    </a:lnTo>
                    <a:lnTo>
                      <a:pt x="6987" y="24807"/>
                    </a:lnTo>
                    <a:lnTo>
                      <a:pt x="6904" y="24952"/>
                    </a:lnTo>
                    <a:lnTo>
                      <a:pt x="6779" y="25098"/>
                    </a:lnTo>
                    <a:lnTo>
                      <a:pt x="6779" y="25098"/>
                    </a:lnTo>
                    <a:lnTo>
                      <a:pt x="6384" y="25472"/>
                    </a:lnTo>
                    <a:lnTo>
                      <a:pt x="5989" y="25888"/>
                    </a:lnTo>
                    <a:lnTo>
                      <a:pt x="5594" y="26304"/>
                    </a:lnTo>
                    <a:lnTo>
                      <a:pt x="5241" y="26740"/>
                    </a:lnTo>
                    <a:lnTo>
                      <a:pt x="4887" y="27177"/>
                    </a:lnTo>
                    <a:lnTo>
                      <a:pt x="4534" y="27634"/>
                    </a:lnTo>
                    <a:lnTo>
                      <a:pt x="3889" y="28549"/>
                    </a:lnTo>
                    <a:lnTo>
                      <a:pt x="3889" y="28549"/>
                    </a:lnTo>
                    <a:lnTo>
                      <a:pt x="3432" y="29194"/>
                    </a:lnTo>
                    <a:lnTo>
                      <a:pt x="3016" y="29859"/>
                    </a:lnTo>
                    <a:lnTo>
                      <a:pt x="2621" y="30504"/>
                    </a:lnTo>
                    <a:lnTo>
                      <a:pt x="2247" y="31190"/>
                    </a:lnTo>
                    <a:lnTo>
                      <a:pt x="1914" y="31855"/>
                    </a:lnTo>
                    <a:lnTo>
                      <a:pt x="1602" y="32541"/>
                    </a:lnTo>
                    <a:lnTo>
                      <a:pt x="1311" y="33228"/>
                    </a:lnTo>
                    <a:lnTo>
                      <a:pt x="1041" y="33935"/>
                    </a:lnTo>
                    <a:lnTo>
                      <a:pt x="812" y="34642"/>
                    </a:lnTo>
                    <a:lnTo>
                      <a:pt x="604" y="35369"/>
                    </a:lnTo>
                    <a:lnTo>
                      <a:pt x="417" y="36097"/>
                    </a:lnTo>
                    <a:lnTo>
                      <a:pt x="271" y="36825"/>
                    </a:lnTo>
                    <a:lnTo>
                      <a:pt x="167" y="37573"/>
                    </a:lnTo>
                    <a:lnTo>
                      <a:pt x="84" y="38343"/>
                    </a:lnTo>
                    <a:lnTo>
                      <a:pt x="22" y="39112"/>
                    </a:lnTo>
                    <a:lnTo>
                      <a:pt x="1" y="39881"/>
                    </a:lnTo>
                    <a:lnTo>
                      <a:pt x="1" y="39881"/>
                    </a:lnTo>
                    <a:lnTo>
                      <a:pt x="22" y="40651"/>
                    </a:lnTo>
                    <a:lnTo>
                      <a:pt x="84" y="41441"/>
                    </a:lnTo>
                    <a:lnTo>
                      <a:pt x="84" y="41441"/>
                    </a:lnTo>
                    <a:lnTo>
                      <a:pt x="146" y="42189"/>
                    </a:lnTo>
                    <a:lnTo>
                      <a:pt x="250" y="42938"/>
                    </a:lnTo>
                    <a:lnTo>
                      <a:pt x="396" y="43666"/>
                    </a:lnTo>
                    <a:lnTo>
                      <a:pt x="542" y="44373"/>
                    </a:lnTo>
                    <a:lnTo>
                      <a:pt x="729" y="45059"/>
                    </a:lnTo>
                    <a:lnTo>
                      <a:pt x="957" y="45745"/>
                    </a:lnTo>
                    <a:lnTo>
                      <a:pt x="1186" y="46410"/>
                    </a:lnTo>
                    <a:lnTo>
                      <a:pt x="1477" y="47076"/>
                    </a:lnTo>
                    <a:lnTo>
                      <a:pt x="1768" y="47720"/>
                    </a:lnTo>
                    <a:lnTo>
                      <a:pt x="2101" y="48344"/>
                    </a:lnTo>
                    <a:lnTo>
                      <a:pt x="2475" y="48947"/>
                    </a:lnTo>
                    <a:lnTo>
                      <a:pt x="2870" y="49550"/>
                    </a:lnTo>
                    <a:lnTo>
                      <a:pt x="3307" y="50132"/>
                    </a:lnTo>
                    <a:lnTo>
                      <a:pt x="3764" y="50694"/>
                    </a:lnTo>
                    <a:lnTo>
                      <a:pt x="4263" y="51255"/>
                    </a:lnTo>
                    <a:lnTo>
                      <a:pt x="4783" y="51775"/>
                    </a:lnTo>
                    <a:lnTo>
                      <a:pt x="4783" y="51775"/>
                    </a:lnTo>
                    <a:lnTo>
                      <a:pt x="5469" y="52419"/>
                    </a:lnTo>
                    <a:lnTo>
                      <a:pt x="6176" y="53022"/>
                    </a:lnTo>
                    <a:lnTo>
                      <a:pt x="6904" y="53584"/>
                    </a:lnTo>
                    <a:lnTo>
                      <a:pt x="7632" y="54124"/>
                    </a:lnTo>
                    <a:lnTo>
                      <a:pt x="8380" y="54623"/>
                    </a:lnTo>
                    <a:lnTo>
                      <a:pt x="9171" y="55081"/>
                    </a:lnTo>
                    <a:lnTo>
                      <a:pt x="9940" y="55497"/>
                    </a:lnTo>
                    <a:lnTo>
                      <a:pt x="10751" y="55892"/>
                    </a:lnTo>
                    <a:lnTo>
                      <a:pt x="11582" y="56245"/>
                    </a:lnTo>
                    <a:lnTo>
                      <a:pt x="12414" y="56557"/>
                    </a:lnTo>
                    <a:lnTo>
                      <a:pt x="13267" y="56848"/>
                    </a:lnTo>
                    <a:lnTo>
                      <a:pt x="14140" y="57077"/>
                    </a:lnTo>
                    <a:lnTo>
                      <a:pt x="15013" y="57285"/>
                    </a:lnTo>
                    <a:lnTo>
                      <a:pt x="15928" y="57472"/>
                    </a:lnTo>
                    <a:lnTo>
                      <a:pt x="16843" y="57597"/>
                    </a:lnTo>
                    <a:lnTo>
                      <a:pt x="17779" y="57701"/>
                    </a:lnTo>
                    <a:lnTo>
                      <a:pt x="17779" y="57701"/>
                    </a:lnTo>
                    <a:lnTo>
                      <a:pt x="18922" y="57763"/>
                    </a:lnTo>
                    <a:lnTo>
                      <a:pt x="20045" y="57805"/>
                    </a:lnTo>
                    <a:lnTo>
                      <a:pt x="20045" y="57805"/>
                    </a:lnTo>
                    <a:lnTo>
                      <a:pt x="20918" y="57784"/>
                    </a:lnTo>
                    <a:lnTo>
                      <a:pt x="21771" y="57742"/>
                    </a:lnTo>
                    <a:lnTo>
                      <a:pt x="22603" y="57680"/>
                    </a:lnTo>
                    <a:lnTo>
                      <a:pt x="23455" y="57576"/>
                    </a:lnTo>
                    <a:lnTo>
                      <a:pt x="24308" y="57451"/>
                    </a:lnTo>
                    <a:lnTo>
                      <a:pt x="25139" y="57306"/>
                    </a:lnTo>
                    <a:lnTo>
                      <a:pt x="25992" y="57139"/>
                    </a:lnTo>
                    <a:lnTo>
                      <a:pt x="26824" y="56931"/>
                    </a:lnTo>
                    <a:lnTo>
                      <a:pt x="26824" y="56931"/>
                    </a:lnTo>
                    <a:lnTo>
                      <a:pt x="27364" y="56786"/>
                    </a:lnTo>
                    <a:lnTo>
                      <a:pt x="27884" y="56599"/>
                    </a:lnTo>
                    <a:lnTo>
                      <a:pt x="28383" y="56412"/>
                    </a:lnTo>
                    <a:lnTo>
                      <a:pt x="28882" y="56183"/>
                    </a:lnTo>
                    <a:lnTo>
                      <a:pt x="29381" y="55954"/>
                    </a:lnTo>
                    <a:lnTo>
                      <a:pt x="29859" y="55705"/>
                    </a:lnTo>
                    <a:lnTo>
                      <a:pt x="30317" y="55434"/>
                    </a:lnTo>
                    <a:lnTo>
                      <a:pt x="30774" y="55143"/>
                    </a:lnTo>
                    <a:lnTo>
                      <a:pt x="31211" y="54831"/>
                    </a:lnTo>
                    <a:lnTo>
                      <a:pt x="31647" y="54499"/>
                    </a:lnTo>
                    <a:lnTo>
                      <a:pt x="32063" y="54166"/>
                    </a:lnTo>
                    <a:lnTo>
                      <a:pt x="32458" y="53813"/>
                    </a:lnTo>
                    <a:lnTo>
                      <a:pt x="32874" y="53438"/>
                    </a:lnTo>
                    <a:lnTo>
                      <a:pt x="33269" y="53064"/>
                    </a:lnTo>
                    <a:lnTo>
                      <a:pt x="33644" y="52669"/>
                    </a:lnTo>
                    <a:lnTo>
                      <a:pt x="34018" y="52253"/>
                    </a:lnTo>
                    <a:lnTo>
                      <a:pt x="34018" y="52253"/>
                    </a:lnTo>
                    <a:lnTo>
                      <a:pt x="34579" y="51609"/>
                    </a:lnTo>
                    <a:lnTo>
                      <a:pt x="35120" y="50943"/>
                    </a:lnTo>
                    <a:lnTo>
                      <a:pt x="35619" y="50278"/>
                    </a:lnTo>
                    <a:lnTo>
                      <a:pt x="36097" y="49592"/>
                    </a:lnTo>
                    <a:lnTo>
                      <a:pt x="36555" y="48885"/>
                    </a:lnTo>
                    <a:lnTo>
                      <a:pt x="36991" y="48178"/>
                    </a:lnTo>
                    <a:lnTo>
                      <a:pt x="37407" y="47450"/>
                    </a:lnTo>
                    <a:lnTo>
                      <a:pt x="37802" y="46722"/>
                    </a:lnTo>
                    <a:lnTo>
                      <a:pt x="38156" y="45974"/>
                    </a:lnTo>
                    <a:lnTo>
                      <a:pt x="38488" y="45204"/>
                    </a:lnTo>
                    <a:lnTo>
                      <a:pt x="38800" y="44435"/>
                    </a:lnTo>
                    <a:lnTo>
                      <a:pt x="39091" y="43645"/>
                    </a:lnTo>
                    <a:lnTo>
                      <a:pt x="39362" y="42834"/>
                    </a:lnTo>
                    <a:lnTo>
                      <a:pt x="39611" y="42044"/>
                    </a:lnTo>
                    <a:lnTo>
                      <a:pt x="39819" y="41212"/>
                    </a:lnTo>
                    <a:lnTo>
                      <a:pt x="40027" y="40380"/>
                    </a:lnTo>
                    <a:lnTo>
                      <a:pt x="40027" y="40380"/>
                    </a:lnTo>
                    <a:lnTo>
                      <a:pt x="40131" y="39902"/>
                    </a:lnTo>
                    <a:lnTo>
                      <a:pt x="40214" y="39403"/>
                    </a:lnTo>
                    <a:lnTo>
                      <a:pt x="40297" y="38925"/>
                    </a:lnTo>
                    <a:lnTo>
                      <a:pt x="40360" y="38447"/>
                    </a:lnTo>
                    <a:lnTo>
                      <a:pt x="40401" y="37968"/>
                    </a:lnTo>
                    <a:lnTo>
                      <a:pt x="40443" y="37490"/>
                    </a:lnTo>
                    <a:lnTo>
                      <a:pt x="40464" y="37033"/>
                    </a:lnTo>
                    <a:lnTo>
                      <a:pt x="40464" y="36555"/>
                    </a:lnTo>
                    <a:lnTo>
                      <a:pt x="40464" y="36555"/>
                    </a:lnTo>
                    <a:lnTo>
                      <a:pt x="40443" y="35889"/>
                    </a:lnTo>
                    <a:lnTo>
                      <a:pt x="40401" y="35245"/>
                    </a:lnTo>
                    <a:lnTo>
                      <a:pt x="40339" y="34600"/>
                    </a:lnTo>
                    <a:lnTo>
                      <a:pt x="40235" y="33955"/>
                    </a:lnTo>
                    <a:lnTo>
                      <a:pt x="40131" y="33311"/>
                    </a:lnTo>
                    <a:lnTo>
                      <a:pt x="39965" y="32666"/>
                    </a:lnTo>
                    <a:lnTo>
                      <a:pt x="39798" y="32042"/>
                    </a:lnTo>
                    <a:lnTo>
                      <a:pt x="39590" y="31419"/>
                    </a:lnTo>
                    <a:lnTo>
                      <a:pt x="39362" y="30816"/>
                    </a:lnTo>
                    <a:lnTo>
                      <a:pt x="39091" y="30213"/>
                    </a:lnTo>
                    <a:lnTo>
                      <a:pt x="38821" y="29610"/>
                    </a:lnTo>
                    <a:lnTo>
                      <a:pt x="38509" y="29007"/>
                    </a:lnTo>
                    <a:lnTo>
                      <a:pt x="38156" y="28425"/>
                    </a:lnTo>
                    <a:lnTo>
                      <a:pt x="37802" y="27842"/>
                    </a:lnTo>
                    <a:lnTo>
                      <a:pt x="37407" y="27260"/>
                    </a:lnTo>
                    <a:lnTo>
                      <a:pt x="36991" y="26699"/>
                    </a:lnTo>
                    <a:lnTo>
                      <a:pt x="36991" y="26699"/>
                    </a:lnTo>
                    <a:lnTo>
                      <a:pt x="36513" y="26096"/>
                    </a:lnTo>
                    <a:lnTo>
                      <a:pt x="36014" y="25534"/>
                    </a:lnTo>
                    <a:lnTo>
                      <a:pt x="35494" y="24994"/>
                    </a:lnTo>
                    <a:lnTo>
                      <a:pt x="34954" y="24453"/>
                    </a:lnTo>
                    <a:lnTo>
                      <a:pt x="34392" y="23954"/>
                    </a:lnTo>
                    <a:lnTo>
                      <a:pt x="33810" y="23476"/>
                    </a:lnTo>
                    <a:lnTo>
                      <a:pt x="33207" y="22998"/>
                    </a:lnTo>
                    <a:lnTo>
                      <a:pt x="32604" y="22540"/>
                    </a:lnTo>
                    <a:lnTo>
                      <a:pt x="32604" y="22540"/>
                    </a:lnTo>
                    <a:lnTo>
                      <a:pt x="32458" y="22436"/>
                    </a:lnTo>
                    <a:lnTo>
                      <a:pt x="32334" y="22311"/>
                    </a:lnTo>
                    <a:lnTo>
                      <a:pt x="32230" y="22187"/>
                    </a:lnTo>
                    <a:lnTo>
                      <a:pt x="32147" y="22041"/>
                    </a:lnTo>
                    <a:lnTo>
                      <a:pt x="32084" y="21916"/>
                    </a:lnTo>
                    <a:lnTo>
                      <a:pt x="32022" y="21771"/>
                    </a:lnTo>
                    <a:lnTo>
                      <a:pt x="32001" y="21625"/>
                    </a:lnTo>
                    <a:lnTo>
                      <a:pt x="32001" y="21459"/>
                    </a:lnTo>
                    <a:lnTo>
                      <a:pt x="32001" y="21459"/>
                    </a:lnTo>
                    <a:lnTo>
                      <a:pt x="32001" y="21313"/>
                    </a:lnTo>
                    <a:lnTo>
                      <a:pt x="32022" y="21126"/>
                    </a:lnTo>
                    <a:lnTo>
                      <a:pt x="32084" y="20960"/>
                    </a:lnTo>
                    <a:lnTo>
                      <a:pt x="32147" y="20794"/>
                    </a:lnTo>
                    <a:lnTo>
                      <a:pt x="32147" y="20794"/>
                    </a:lnTo>
                    <a:lnTo>
                      <a:pt x="32770" y="19380"/>
                    </a:lnTo>
                    <a:lnTo>
                      <a:pt x="32770" y="19380"/>
                    </a:lnTo>
                    <a:lnTo>
                      <a:pt x="33082" y="18631"/>
                    </a:lnTo>
                    <a:lnTo>
                      <a:pt x="33353" y="17883"/>
                    </a:lnTo>
                    <a:lnTo>
                      <a:pt x="33602" y="17113"/>
                    </a:lnTo>
                    <a:lnTo>
                      <a:pt x="33789" y="16344"/>
                    </a:lnTo>
                    <a:lnTo>
                      <a:pt x="33935" y="15595"/>
                    </a:lnTo>
                    <a:lnTo>
                      <a:pt x="34039" y="14826"/>
                    </a:lnTo>
                    <a:lnTo>
                      <a:pt x="34122" y="14077"/>
                    </a:lnTo>
                    <a:lnTo>
                      <a:pt x="34143" y="13308"/>
                    </a:lnTo>
                    <a:lnTo>
                      <a:pt x="34143" y="13308"/>
                    </a:lnTo>
                    <a:lnTo>
                      <a:pt x="34122" y="12622"/>
                    </a:lnTo>
                    <a:lnTo>
                      <a:pt x="34059" y="11936"/>
                    </a:lnTo>
                    <a:lnTo>
                      <a:pt x="33976" y="11229"/>
                    </a:lnTo>
                    <a:lnTo>
                      <a:pt x="33852" y="10543"/>
                    </a:lnTo>
                    <a:lnTo>
                      <a:pt x="33685" y="9857"/>
                    </a:lnTo>
                    <a:lnTo>
                      <a:pt x="33477" y="9150"/>
                    </a:lnTo>
                    <a:lnTo>
                      <a:pt x="33228" y="8463"/>
                    </a:lnTo>
                    <a:lnTo>
                      <a:pt x="32957" y="7777"/>
                    </a:lnTo>
                    <a:lnTo>
                      <a:pt x="32957" y="7777"/>
                    </a:lnTo>
                    <a:lnTo>
                      <a:pt x="32750" y="7299"/>
                    </a:lnTo>
                    <a:lnTo>
                      <a:pt x="32500" y="6821"/>
                    </a:lnTo>
                    <a:lnTo>
                      <a:pt x="32271" y="6363"/>
                    </a:lnTo>
                    <a:lnTo>
                      <a:pt x="32001" y="5927"/>
                    </a:lnTo>
                    <a:lnTo>
                      <a:pt x="31731" y="5511"/>
                    </a:lnTo>
                    <a:lnTo>
                      <a:pt x="31440" y="5095"/>
                    </a:lnTo>
                    <a:lnTo>
                      <a:pt x="31128" y="4679"/>
                    </a:lnTo>
                    <a:lnTo>
                      <a:pt x="30816" y="4305"/>
                    </a:lnTo>
                    <a:lnTo>
                      <a:pt x="30483" y="3931"/>
                    </a:lnTo>
                    <a:lnTo>
                      <a:pt x="30130" y="3577"/>
                    </a:lnTo>
                    <a:lnTo>
                      <a:pt x="29755" y="3244"/>
                    </a:lnTo>
                    <a:lnTo>
                      <a:pt x="29360" y="2912"/>
                    </a:lnTo>
                    <a:lnTo>
                      <a:pt x="28944" y="2600"/>
                    </a:lnTo>
                    <a:lnTo>
                      <a:pt x="28529" y="2309"/>
                    </a:lnTo>
                    <a:lnTo>
                      <a:pt x="28092" y="2038"/>
                    </a:lnTo>
                    <a:lnTo>
                      <a:pt x="27634" y="1789"/>
                    </a:lnTo>
                    <a:lnTo>
                      <a:pt x="27634" y="1789"/>
                    </a:lnTo>
                    <a:lnTo>
                      <a:pt x="27198" y="1560"/>
                    </a:lnTo>
                    <a:lnTo>
                      <a:pt x="26761" y="1352"/>
                    </a:lnTo>
                    <a:lnTo>
                      <a:pt x="26304" y="1165"/>
                    </a:lnTo>
                    <a:lnTo>
                      <a:pt x="25867" y="999"/>
                    </a:lnTo>
                    <a:lnTo>
                      <a:pt x="25430" y="832"/>
                    </a:lnTo>
                    <a:lnTo>
                      <a:pt x="24973" y="687"/>
                    </a:lnTo>
                    <a:lnTo>
                      <a:pt x="24516" y="562"/>
                    </a:lnTo>
                    <a:lnTo>
                      <a:pt x="24079" y="437"/>
                    </a:lnTo>
                    <a:lnTo>
                      <a:pt x="23621" y="333"/>
                    </a:lnTo>
                    <a:lnTo>
                      <a:pt x="23164" y="250"/>
                    </a:lnTo>
                    <a:lnTo>
                      <a:pt x="22707" y="167"/>
                    </a:lnTo>
                    <a:lnTo>
                      <a:pt x="22249" y="105"/>
                    </a:lnTo>
                    <a:lnTo>
                      <a:pt x="21771" y="63"/>
                    </a:lnTo>
                    <a:lnTo>
                      <a:pt x="21313" y="22"/>
                    </a:lnTo>
                    <a:lnTo>
                      <a:pt x="20856" y="1"/>
                    </a:lnTo>
                    <a:lnTo>
                      <a:pt x="203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1283400" y="3924150"/>
                <a:ext cx="1124925" cy="1552725"/>
              </a:xfrm>
              <a:custGeom>
                <a:avLst/>
                <a:gdLst/>
                <a:ahLst/>
                <a:cxnLst/>
                <a:rect l="l" t="t" r="r" b="b"/>
                <a:pathLst>
                  <a:path w="44997" h="62109" extrusionOk="0">
                    <a:moveTo>
                      <a:pt x="22644" y="1519"/>
                    </a:moveTo>
                    <a:lnTo>
                      <a:pt x="23101" y="1540"/>
                    </a:lnTo>
                    <a:lnTo>
                      <a:pt x="23559" y="1581"/>
                    </a:lnTo>
                    <a:lnTo>
                      <a:pt x="24037" y="1623"/>
                    </a:lnTo>
                    <a:lnTo>
                      <a:pt x="24495" y="1685"/>
                    </a:lnTo>
                    <a:lnTo>
                      <a:pt x="24952" y="1768"/>
                    </a:lnTo>
                    <a:lnTo>
                      <a:pt x="25409" y="1851"/>
                    </a:lnTo>
                    <a:lnTo>
                      <a:pt x="25867" y="1955"/>
                    </a:lnTo>
                    <a:lnTo>
                      <a:pt x="26304" y="2080"/>
                    </a:lnTo>
                    <a:lnTo>
                      <a:pt x="26761" y="2205"/>
                    </a:lnTo>
                    <a:lnTo>
                      <a:pt x="27218" y="2350"/>
                    </a:lnTo>
                    <a:lnTo>
                      <a:pt x="27655" y="2517"/>
                    </a:lnTo>
                    <a:lnTo>
                      <a:pt x="28092" y="2683"/>
                    </a:lnTo>
                    <a:lnTo>
                      <a:pt x="28549" y="2870"/>
                    </a:lnTo>
                    <a:lnTo>
                      <a:pt x="28986" y="3078"/>
                    </a:lnTo>
                    <a:lnTo>
                      <a:pt x="29422" y="3307"/>
                    </a:lnTo>
                    <a:lnTo>
                      <a:pt x="29880" y="3556"/>
                    </a:lnTo>
                    <a:lnTo>
                      <a:pt x="30317" y="3827"/>
                    </a:lnTo>
                    <a:lnTo>
                      <a:pt x="30732" y="4118"/>
                    </a:lnTo>
                    <a:lnTo>
                      <a:pt x="31148" y="4430"/>
                    </a:lnTo>
                    <a:lnTo>
                      <a:pt x="31543" y="4762"/>
                    </a:lnTo>
                    <a:lnTo>
                      <a:pt x="31918" y="5095"/>
                    </a:lnTo>
                    <a:lnTo>
                      <a:pt x="32271" y="5449"/>
                    </a:lnTo>
                    <a:lnTo>
                      <a:pt x="32604" y="5823"/>
                    </a:lnTo>
                    <a:lnTo>
                      <a:pt x="32916" y="6197"/>
                    </a:lnTo>
                    <a:lnTo>
                      <a:pt x="33228" y="6613"/>
                    </a:lnTo>
                    <a:lnTo>
                      <a:pt x="33519" y="7029"/>
                    </a:lnTo>
                    <a:lnTo>
                      <a:pt x="33789" y="7445"/>
                    </a:lnTo>
                    <a:lnTo>
                      <a:pt x="34059" y="7881"/>
                    </a:lnTo>
                    <a:lnTo>
                      <a:pt x="34288" y="8339"/>
                    </a:lnTo>
                    <a:lnTo>
                      <a:pt x="34538" y="8817"/>
                    </a:lnTo>
                    <a:lnTo>
                      <a:pt x="34745" y="9295"/>
                    </a:lnTo>
                    <a:lnTo>
                      <a:pt x="35016" y="9981"/>
                    </a:lnTo>
                    <a:lnTo>
                      <a:pt x="35265" y="10668"/>
                    </a:lnTo>
                    <a:lnTo>
                      <a:pt x="35473" y="11375"/>
                    </a:lnTo>
                    <a:lnTo>
                      <a:pt x="35640" y="12061"/>
                    </a:lnTo>
                    <a:lnTo>
                      <a:pt x="35764" y="12747"/>
                    </a:lnTo>
                    <a:lnTo>
                      <a:pt x="35847" y="13454"/>
                    </a:lnTo>
                    <a:lnTo>
                      <a:pt x="35910" y="14140"/>
                    </a:lnTo>
                    <a:lnTo>
                      <a:pt x="35931" y="14826"/>
                    </a:lnTo>
                    <a:lnTo>
                      <a:pt x="35910" y="15595"/>
                    </a:lnTo>
                    <a:lnTo>
                      <a:pt x="35827" y="16344"/>
                    </a:lnTo>
                    <a:lnTo>
                      <a:pt x="35723" y="17113"/>
                    </a:lnTo>
                    <a:lnTo>
                      <a:pt x="35577" y="17862"/>
                    </a:lnTo>
                    <a:lnTo>
                      <a:pt x="35390" y="18631"/>
                    </a:lnTo>
                    <a:lnTo>
                      <a:pt x="35141" y="19401"/>
                    </a:lnTo>
                    <a:lnTo>
                      <a:pt x="34870" y="20149"/>
                    </a:lnTo>
                    <a:lnTo>
                      <a:pt x="34558" y="20898"/>
                    </a:lnTo>
                    <a:lnTo>
                      <a:pt x="33935" y="22312"/>
                    </a:lnTo>
                    <a:lnTo>
                      <a:pt x="33872" y="22478"/>
                    </a:lnTo>
                    <a:lnTo>
                      <a:pt x="33810" y="22644"/>
                    </a:lnTo>
                    <a:lnTo>
                      <a:pt x="33789" y="22831"/>
                    </a:lnTo>
                    <a:lnTo>
                      <a:pt x="33789" y="22977"/>
                    </a:lnTo>
                    <a:lnTo>
                      <a:pt x="33789" y="23143"/>
                    </a:lnTo>
                    <a:lnTo>
                      <a:pt x="33810" y="23289"/>
                    </a:lnTo>
                    <a:lnTo>
                      <a:pt x="33872" y="23434"/>
                    </a:lnTo>
                    <a:lnTo>
                      <a:pt x="33935" y="23559"/>
                    </a:lnTo>
                    <a:lnTo>
                      <a:pt x="34018" y="23705"/>
                    </a:lnTo>
                    <a:lnTo>
                      <a:pt x="34122" y="23829"/>
                    </a:lnTo>
                    <a:lnTo>
                      <a:pt x="34246" y="23954"/>
                    </a:lnTo>
                    <a:lnTo>
                      <a:pt x="34392" y="24058"/>
                    </a:lnTo>
                    <a:lnTo>
                      <a:pt x="34995" y="24516"/>
                    </a:lnTo>
                    <a:lnTo>
                      <a:pt x="35598" y="24994"/>
                    </a:lnTo>
                    <a:lnTo>
                      <a:pt x="36180" y="25472"/>
                    </a:lnTo>
                    <a:lnTo>
                      <a:pt x="36742" y="25971"/>
                    </a:lnTo>
                    <a:lnTo>
                      <a:pt x="37282" y="26512"/>
                    </a:lnTo>
                    <a:lnTo>
                      <a:pt x="37802" y="27052"/>
                    </a:lnTo>
                    <a:lnTo>
                      <a:pt x="38301" y="27614"/>
                    </a:lnTo>
                    <a:lnTo>
                      <a:pt x="38779" y="28217"/>
                    </a:lnTo>
                    <a:lnTo>
                      <a:pt x="39195" y="28778"/>
                    </a:lnTo>
                    <a:lnTo>
                      <a:pt x="39590" y="29360"/>
                    </a:lnTo>
                    <a:lnTo>
                      <a:pt x="39944" y="29943"/>
                    </a:lnTo>
                    <a:lnTo>
                      <a:pt x="40297" y="30525"/>
                    </a:lnTo>
                    <a:lnTo>
                      <a:pt x="40609" y="31128"/>
                    </a:lnTo>
                    <a:lnTo>
                      <a:pt x="40879" y="31731"/>
                    </a:lnTo>
                    <a:lnTo>
                      <a:pt x="41150" y="32334"/>
                    </a:lnTo>
                    <a:lnTo>
                      <a:pt x="41378" y="32937"/>
                    </a:lnTo>
                    <a:lnTo>
                      <a:pt x="41586" y="33560"/>
                    </a:lnTo>
                    <a:lnTo>
                      <a:pt x="41753" y="34184"/>
                    </a:lnTo>
                    <a:lnTo>
                      <a:pt x="41919" y="34829"/>
                    </a:lnTo>
                    <a:lnTo>
                      <a:pt x="42023" y="35473"/>
                    </a:lnTo>
                    <a:lnTo>
                      <a:pt x="42127" y="36118"/>
                    </a:lnTo>
                    <a:lnTo>
                      <a:pt x="42189" y="36763"/>
                    </a:lnTo>
                    <a:lnTo>
                      <a:pt x="42231" y="37407"/>
                    </a:lnTo>
                    <a:lnTo>
                      <a:pt x="42252" y="38073"/>
                    </a:lnTo>
                    <a:lnTo>
                      <a:pt x="42252" y="38551"/>
                    </a:lnTo>
                    <a:lnTo>
                      <a:pt x="42231" y="39008"/>
                    </a:lnTo>
                    <a:lnTo>
                      <a:pt x="42189" y="39486"/>
                    </a:lnTo>
                    <a:lnTo>
                      <a:pt x="42148" y="39965"/>
                    </a:lnTo>
                    <a:lnTo>
                      <a:pt x="42085" y="40443"/>
                    </a:lnTo>
                    <a:lnTo>
                      <a:pt x="42002" y="40921"/>
                    </a:lnTo>
                    <a:lnTo>
                      <a:pt x="41919" y="41420"/>
                    </a:lnTo>
                    <a:lnTo>
                      <a:pt x="41815" y="41898"/>
                    </a:lnTo>
                    <a:lnTo>
                      <a:pt x="41607" y="42730"/>
                    </a:lnTo>
                    <a:lnTo>
                      <a:pt x="41399" y="43562"/>
                    </a:lnTo>
                    <a:lnTo>
                      <a:pt x="41150" y="44352"/>
                    </a:lnTo>
                    <a:lnTo>
                      <a:pt x="40879" y="45163"/>
                    </a:lnTo>
                    <a:lnTo>
                      <a:pt x="40588" y="45953"/>
                    </a:lnTo>
                    <a:lnTo>
                      <a:pt x="40276" y="46722"/>
                    </a:lnTo>
                    <a:lnTo>
                      <a:pt x="39944" y="47492"/>
                    </a:lnTo>
                    <a:lnTo>
                      <a:pt x="39590" y="48240"/>
                    </a:lnTo>
                    <a:lnTo>
                      <a:pt x="39195" y="48968"/>
                    </a:lnTo>
                    <a:lnTo>
                      <a:pt x="38779" y="49696"/>
                    </a:lnTo>
                    <a:lnTo>
                      <a:pt x="38343" y="50403"/>
                    </a:lnTo>
                    <a:lnTo>
                      <a:pt x="37885" y="51110"/>
                    </a:lnTo>
                    <a:lnTo>
                      <a:pt x="37407" y="51796"/>
                    </a:lnTo>
                    <a:lnTo>
                      <a:pt x="36908" y="52461"/>
                    </a:lnTo>
                    <a:lnTo>
                      <a:pt x="36367" y="53127"/>
                    </a:lnTo>
                    <a:lnTo>
                      <a:pt x="35806" y="53771"/>
                    </a:lnTo>
                    <a:lnTo>
                      <a:pt x="35432" y="54187"/>
                    </a:lnTo>
                    <a:lnTo>
                      <a:pt x="35057" y="54582"/>
                    </a:lnTo>
                    <a:lnTo>
                      <a:pt x="34662" y="54956"/>
                    </a:lnTo>
                    <a:lnTo>
                      <a:pt x="34246" y="55331"/>
                    </a:lnTo>
                    <a:lnTo>
                      <a:pt x="33851" y="55684"/>
                    </a:lnTo>
                    <a:lnTo>
                      <a:pt x="33435" y="56017"/>
                    </a:lnTo>
                    <a:lnTo>
                      <a:pt x="32999" y="56349"/>
                    </a:lnTo>
                    <a:lnTo>
                      <a:pt x="32562" y="56661"/>
                    </a:lnTo>
                    <a:lnTo>
                      <a:pt x="32105" y="56952"/>
                    </a:lnTo>
                    <a:lnTo>
                      <a:pt x="31647" y="57223"/>
                    </a:lnTo>
                    <a:lnTo>
                      <a:pt x="31169" y="57472"/>
                    </a:lnTo>
                    <a:lnTo>
                      <a:pt x="30670" y="57701"/>
                    </a:lnTo>
                    <a:lnTo>
                      <a:pt x="30171" y="57930"/>
                    </a:lnTo>
                    <a:lnTo>
                      <a:pt x="29672" y="58117"/>
                    </a:lnTo>
                    <a:lnTo>
                      <a:pt x="29152" y="58304"/>
                    </a:lnTo>
                    <a:lnTo>
                      <a:pt x="28612" y="58449"/>
                    </a:lnTo>
                    <a:lnTo>
                      <a:pt x="27780" y="58657"/>
                    </a:lnTo>
                    <a:lnTo>
                      <a:pt x="26927" y="58824"/>
                    </a:lnTo>
                    <a:lnTo>
                      <a:pt x="26096" y="58969"/>
                    </a:lnTo>
                    <a:lnTo>
                      <a:pt x="25243" y="59094"/>
                    </a:lnTo>
                    <a:lnTo>
                      <a:pt x="24391" y="59198"/>
                    </a:lnTo>
                    <a:lnTo>
                      <a:pt x="23559" y="59260"/>
                    </a:lnTo>
                    <a:lnTo>
                      <a:pt x="22706" y="59302"/>
                    </a:lnTo>
                    <a:lnTo>
                      <a:pt x="21833" y="59323"/>
                    </a:lnTo>
                    <a:lnTo>
                      <a:pt x="20710" y="59281"/>
                    </a:lnTo>
                    <a:lnTo>
                      <a:pt x="19567" y="59219"/>
                    </a:lnTo>
                    <a:lnTo>
                      <a:pt x="18631" y="59115"/>
                    </a:lnTo>
                    <a:lnTo>
                      <a:pt x="17716" y="58990"/>
                    </a:lnTo>
                    <a:lnTo>
                      <a:pt x="16801" y="58803"/>
                    </a:lnTo>
                    <a:lnTo>
                      <a:pt x="15928" y="58595"/>
                    </a:lnTo>
                    <a:lnTo>
                      <a:pt x="15055" y="58366"/>
                    </a:lnTo>
                    <a:lnTo>
                      <a:pt x="14202" y="58075"/>
                    </a:lnTo>
                    <a:lnTo>
                      <a:pt x="13370" y="57763"/>
                    </a:lnTo>
                    <a:lnTo>
                      <a:pt x="12539" y="57410"/>
                    </a:lnTo>
                    <a:lnTo>
                      <a:pt x="11728" y="57015"/>
                    </a:lnTo>
                    <a:lnTo>
                      <a:pt x="10959" y="56599"/>
                    </a:lnTo>
                    <a:lnTo>
                      <a:pt x="10168" y="56141"/>
                    </a:lnTo>
                    <a:lnTo>
                      <a:pt x="9420" y="55642"/>
                    </a:lnTo>
                    <a:lnTo>
                      <a:pt x="8692" y="55102"/>
                    </a:lnTo>
                    <a:lnTo>
                      <a:pt x="7964" y="54540"/>
                    </a:lnTo>
                    <a:lnTo>
                      <a:pt x="7257" y="53937"/>
                    </a:lnTo>
                    <a:lnTo>
                      <a:pt x="6571" y="53293"/>
                    </a:lnTo>
                    <a:lnTo>
                      <a:pt x="6051" y="52773"/>
                    </a:lnTo>
                    <a:lnTo>
                      <a:pt x="5552" y="52212"/>
                    </a:lnTo>
                    <a:lnTo>
                      <a:pt x="5095" y="51650"/>
                    </a:lnTo>
                    <a:lnTo>
                      <a:pt x="4658" y="51068"/>
                    </a:lnTo>
                    <a:lnTo>
                      <a:pt x="4263" y="50465"/>
                    </a:lnTo>
                    <a:lnTo>
                      <a:pt x="3889" y="49862"/>
                    </a:lnTo>
                    <a:lnTo>
                      <a:pt x="3556" y="49238"/>
                    </a:lnTo>
                    <a:lnTo>
                      <a:pt x="3265" y="48594"/>
                    </a:lnTo>
                    <a:lnTo>
                      <a:pt x="2974" y="47928"/>
                    </a:lnTo>
                    <a:lnTo>
                      <a:pt x="2745" y="47263"/>
                    </a:lnTo>
                    <a:lnTo>
                      <a:pt x="2517" y="46577"/>
                    </a:lnTo>
                    <a:lnTo>
                      <a:pt x="2330" y="45891"/>
                    </a:lnTo>
                    <a:lnTo>
                      <a:pt x="2184" y="45184"/>
                    </a:lnTo>
                    <a:lnTo>
                      <a:pt x="2038" y="44456"/>
                    </a:lnTo>
                    <a:lnTo>
                      <a:pt x="1934" y="43707"/>
                    </a:lnTo>
                    <a:lnTo>
                      <a:pt x="1872" y="42959"/>
                    </a:lnTo>
                    <a:lnTo>
                      <a:pt x="1810" y="42169"/>
                    </a:lnTo>
                    <a:lnTo>
                      <a:pt x="1789" y="41399"/>
                    </a:lnTo>
                    <a:lnTo>
                      <a:pt x="1810" y="40630"/>
                    </a:lnTo>
                    <a:lnTo>
                      <a:pt x="1872" y="39861"/>
                    </a:lnTo>
                    <a:lnTo>
                      <a:pt x="1955" y="39091"/>
                    </a:lnTo>
                    <a:lnTo>
                      <a:pt x="2059" y="38343"/>
                    </a:lnTo>
                    <a:lnTo>
                      <a:pt x="2205" y="37615"/>
                    </a:lnTo>
                    <a:lnTo>
                      <a:pt x="2392" y="36887"/>
                    </a:lnTo>
                    <a:lnTo>
                      <a:pt x="2600" y="36160"/>
                    </a:lnTo>
                    <a:lnTo>
                      <a:pt x="2829" y="35453"/>
                    </a:lnTo>
                    <a:lnTo>
                      <a:pt x="3099" y="34746"/>
                    </a:lnTo>
                    <a:lnTo>
                      <a:pt x="3390" y="34059"/>
                    </a:lnTo>
                    <a:lnTo>
                      <a:pt x="3702" y="33373"/>
                    </a:lnTo>
                    <a:lnTo>
                      <a:pt x="4035" y="32708"/>
                    </a:lnTo>
                    <a:lnTo>
                      <a:pt x="4409" y="32022"/>
                    </a:lnTo>
                    <a:lnTo>
                      <a:pt x="4804" y="31377"/>
                    </a:lnTo>
                    <a:lnTo>
                      <a:pt x="5220" y="30712"/>
                    </a:lnTo>
                    <a:lnTo>
                      <a:pt x="5677" y="30067"/>
                    </a:lnTo>
                    <a:lnTo>
                      <a:pt x="6322" y="29152"/>
                    </a:lnTo>
                    <a:lnTo>
                      <a:pt x="6675" y="28695"/>
                    </a:lnTo>
                    <a:lnTo>
                      <a:pt x="7029" y="28258"/>
                    </a:lnTo>
                    <a:lnTo>
                      <a:pt x="7382" y="27822"/>
                    </a:lnTo>
                    <a:lnTo>
                      <a:pt x="7777" y="27406"/>
                    </a:lnTo>
                    <a:lnTo>
                      <a:pt x="8172" y="26990"/>
                    </a:lnTo>
                    <a:lnTo>
                      <a:pt x="8567" y="26616"/>
                    </a:lnTo>
                    <a:lnTo>
                      <a:pt x="8692" y="26470"/>
                    </a:lnTo>
                    <a:lnTo>
                      <a:pt x="8775" y="26325"/>
                    </a:lnTo>
                    <a:lnTo>
                      <a:pt x="8858" y="26158"/>
                    </a:lnTo>
                    <a:lnTo>
                      <a:pt x="8942" y="25992"/>
                    </a:lnTo>
                    <a:lnTo>
                      <a:pt x="8838" y="25805"/>
                    </a:lnTo>
                    <a:lnTo>
                      <a:pt x="8734" y="25638"/>
                    </a:lnTo>
                    <a:lnTo>
                      <a:pt x="8359" y="25160"/>
                    </a:lnTo>
                    <a:lnTo>
                      <a:pt x="8006" y="24661"/>
                    </a:lnTo>
                    <a:lnTo>
                      <a:pt x="7694" y="24162"/>
                    </a:lnTo>
                    <a:lnTo>
                      <a:pt x="7424" y="23642"/>
                    </a:lnTo>
                    <a:lnTo>
                      <a:pt x="7153" y="23122"/>
                    </a:lnTo>
                    <a:lnTo>
                      <a:pt x="6945" y="22582"/>
                    </a:lnTo>
                    <a:lnTo>
                      <a:pt x="6738" y="22041"/>
                    </a:lnTo>
                    <a:lnTo>
                      <a:pt x="6571" y="21501"/>
                    </a:lnTo>
                    <a:lnTo>
                      <a:pt x="6426" y="20939"/>
                    </a:lnTo>
                    <a:lnTo>
                      <a:pt x="6301" y="20378"/>
                    </a:lnTo>
                    <a:lnTo>
                      <a:pt x="6197" y="19816"/>
                    </a:lnTo>
                    <a:lnTo>
                      <a:pt x="6114" y="19255"/>
                    </a:lnTo>
                    <a:lnTo>
                      <a:pt x="6051" y="18673"/>
                    </a:lnTo>
                    <a:lnTo>
                      <a:pt x="6010" y="18091"/>
                    </a:lnTo>
                    <a:lnTo>
                      <a:pt x="5989" y="17488"/>
                    </a:lnTo>
                    <a:lnTo>
                      <a:pt x="5968" y="16905"/>
                    </a:lnTo>
                    <a:lnTo>
                      <a:pt x="5989" y="16053"/>
                    </a:lnTo>
                    <a:lnTo>
                      <a:pt x="6031" y="15388"/>
                    </a:lnTo>
                    <a:lnTo>
                      <a:pt x="6093" y="14764"/>
                    </a:lnTo>
                    <a:lnTo>
                      <a:pt x="6197" y="14119"/>
                    </a:lnTo>
                    <a:lnTo>
                      <a:pt x="6322" y="13495"/>
                    </a:lnTo>
                    <a:lnTo>
                      <a:pt x="6488" y="12892"/>
                    </a:lnTo>
                    <a:lnTo>
                      <a:pt x="6675" y="12289"/>
                    </a:lnTo>
                    <a:lnTo>
                      <a:pt x="6883" y="11686"/>
                    </a:lnTo>
                    <a:lnTo>
                      <a:pt x="7112" y="11104"/>
                    </a:lnTo>
                    <a:lnTo>
                      <a:pt x="7382" y="10543"/>
                    </a:lnTo>
                    <a:lnTo>
                      <a:pt x="7652" y="9981"/>
                    </a:lnTo>
                    <a:lnTo>
                      <a:pt x="7964" y="9441"/>
                    </a:lnTo>
                    <a:lnTo>
                      <a:pt x="8297" y="8900"/>
                    </a:lnTo>
                    <a:lnTo>
                      <a:pt x="8651" y="8380"/>
                    </a:lnTo>
                    <a:lnTo>
                      <a:pt x="9025" y="7881"/>
                    </a:lnTo>
                    <a:lnTo>
                      <a:pt x="9420" y="7403"/>
                    </a:lnTo>
                    <a:lnTo>
                      <a:pt x="9836" y="6925"/>
                    </a:lnTo>
                    <a:lnTo>
                      <a:pt x="10272" y="6467"/>
                    </a:lnTo>
                    <a:lnTo>
                      <a:pt x="10709" y="6031"/>
                    </a:lnTo>
                    <a:lnTo>
                      <a:pt x="11187" y="5615"/>
                    </a:lnTo>
                    <a:lnTo>
                      <a:pt x="11665" y="5199"/>
                    </a:lnTo>
                    <a:lnTo>
                      <a:pt x="12164" y="4825"/>
                    </a:lnTo>
                    <a:lnTo>
                      <a:pt x="12684" y="4451"/>
                    </a:lnTo>
                    <a:lnTo>
                      <a:pt x="13204" y="4097"/>
                    </a:lnTo>
                    <a:lnTo>
                      <a:pt x="13745" y="3785"/>
                    </a:lnTo>
                    <a:lnTo>
                      <a:pt x="14285" y="3473"/>
                    </a:lnTo>
                    <a:lnTo>
                      <a:pt x="14847" y="3182"/>
                    </a:lnTo>
                    <a:lnTo>
                      <a:pt x="15408" y="2912"/>
                    </a:lnTo>
                    <a:lnTo>
                      <a:pt x="15990" y="2683"/>
                    </a:lnTo>
                    <a:lnTo>
                      <a:pt x="16573" y="2454"/>
                    </a:lnTo>
                    <a:lnTo>
                      <a:pt x="17176" y="2267"/>
                    </a:lnTo>
                    <a:lnTo>
                      <a:pt x="17779" y="2101"/>
                    </a:lnTo>
                    <a:lnTo>
                      <a:pt x="18382" y="1955"/>
                    </a:lnTo>
                    <a:lnTo>
                      <a:pt x="18860" y="1851"/>
                    </a:lnTo>
                    <a:lnTo>
                      <a:pt x="19338" y="1768"/>
                    </a:lnTo>
                    <a:lnTo>
                      <a:pt x="19816" y="1685"/>
                    </a:lnTo>
                    <a:lnTo>
                      <a:pt x="20294" y="1623"/>
                    </a:lnTo>
                    <a:lnTo>
                      <a:pt x="20773" y="1581"/>
                    </a:lnTo>
                    <a:lnTo>
                      <a:pt x="21230" y="1540"/>
                    </a:lnTo>
                    <a:lnTo>
                      <a:pt x="21708" y="1519"/>
                    </a:lnTo>
                    <a:close/>
                    <a:moveTo>
                      <a:pt x="22041" y="1"/>
                    </a:moveTo>
                    <a:lnTo>
                      <a:pt x="21521" y="22"/>
                    </a:lnTo>
                    <a:lnTo>
                      <a:pt x="21001" y="63"/>
                    </a:lnTo>
                    <a:lnTo>
                      <a:pt x="20482" y="105"/>
                    </a:lnTo>
                    <a:lnTo>
                      <a:pt x="19983" y="167"/>
                    </a:lnTo>
                    <a:lnTo>
                      <a:pt x="19484" y="250"/>
                    </a:lnTo>
                    <a:lnTo>
                      <a:pt x="18985" y="354"/>
                    </a:lnTo>
                    <a:lnTo>
                      <a:pt x="18485" y="458"/>
                    </a:lnTo>
                    <a:lnTo>
                      <a:pt x="17986" y="583"/>
                    </a:lnTo>
                    <a:lnTo>
                      <a:pt x="17487" y="708"/>
                    </a:lnTo>
                    <a:lnTo>
                      <a:pt x="16988" y="853"/>
                    </a:lnTo>
                    <a:lnTo>
                      <a:pt x="16510" y="1020"/>
                    </a:lnTo>
                    <a:lnTo>
                      <a:pt x="16032" y="1207"/>
                    </a:lnTo>
                    <a:lnTo>
                      <a:pt x="15533" y="1415"/>
                    </a:lnTo>
                    <a:lnTo>
                      <a:pt x="15055" y="1623"/>
                    </a:lnTo>
                    <a:lnTo>
                      <a:pt x="14597" y="1851"/>
                    </a:lnTo>
                    <a:lnTo>
                      <a:pt x="14077" y="2101"/>
                    </a:lnTo>
                    <a:lnTo>
                      <a:pt x="13578" y="2371"/>
                    </a:lnTo>
                    <a:lnTo>
                      <a:pt x="13079" y="2642"/>
                    </a:lnTo>
                    <a:lnTo>
                      <a:pt x="12601" y="2933"/>
                    </a:lnTo>
                    <a:lnTo>
                      <a:pt x="12144" y="3224"/>
                    </a:lnTo>
                    <a:lnTo>
                      <a:pt x="11686" y="3536"/>
                    </a:lnTo>
                    <a:lnTo>
                      <a:pt x="11250" y="3848"/>
                    </a:lnTo>
                    <a:lnTo>
                      <a:pt x="10834" y="4180"/>
                    </a:lnTo>
                    <a:lnTo>
                      <a:pt x="10418" y="4513"/>
                    </a:lnTo>
                    <a:lnTo>
                      <a:pt x="10023" y="4846"/>
                    </a:lnTo>
                    <a:lnTo>
                      <a:pt x="9628" y="5199"/>
                    </a:lnTo>
                    <a:lnTo>
                      <a:pt x="9253" y="5573"/>
                    </a:lnTo>
                    <a:lnTo>
                      <a:pt x="8900" y="5948"/>
                    </a:lnTo>
                    <a:lnTo>
                      <a:pt x="8547" y="6322"/>
                    </a:lnTo>
                    <a:lnTo>
                      <a:pt x="8214" y="6717"/>
                    </a:lnTo>
                    <a:lnTo>
                      <a:pt x="7902" y="7112"/>
                    </a:lnTo>
                    <a:lnTo>
                      <a:pt x="7590" y="7528"/>
                    </a:lnTo>
                    <a:lnTo>
                      <a:pt x="7299" y="7944"/>
                    </a:lnTo>
                    <a:lnTo>
                      <a:pt x="7029" y="8380"/>
                    </a:lnTo>
                    <a:lnTo>
                      <a:pt x="6779" y="8838"/>
                    </a:lnTo>
                    <a:lnTo>
                      <a:pt x="6530" y="9295"/>
                    </a:lnTo>
                    <a:lnTo>
                      <a:pt x="6301" y="9753"/>
                    </a:lnTo>
                    <a:lnTo>
                      <a:pt x="6093" y="10231"/>
                    </a:lnTo>
                    <a:lnTo>
                      <a:pt x="5885" y="10730"/>
                    </a:lnTo>
                    <a:lnTo>
                      <a:pt x="5719" y="11229"/>
                    </a:lnTo>
                    <a:lnTo>
                      <a:pt x="5552" y="11749"/>
                    </a:lnTo>
                    <a:lnTo>
                      <a:pt x="5407" y="12269"/>
                    </a:lnTo>
                    <a:lnTo>
                      <a:pt x="5261" y="12809"/>
                    </a:lnTo>
                    <a:lnTo>
                      <a:pt x="5157" y="13350"/>
                    </a:lnTo>
                    <a:lnTo>
                      <a:pt x="5053" y="13911"/>
                    </a:lnTo>
                    <a:lnTo>
                      <a:pt x="4970" y="14493"/>
                    </a:lnTo>
                    <a:lnTo>
                      <a:pt x="4908" y="15076"/>
                    </a:lnTo>
                    <a:lnTo>
                      <a:pt x="4866" y="15595"/>
                    </a:lnTo>
                    <a:lnTo>
                      <a:pt x="4845" y="16115"/>
                    </a:lnTo>
                    <a:lnTo>
                      <a:pt x="4825" y="16635"/>
                    </a:lnTo>
                    <a:lnTo>
                      <a:pt x="4825" y="17134"/>
                    </a:lnTo>
                    <a:lnTo>
                      <a:pt x="4845" y="17654"/>
                    </a:lnTo>
                    <a:lnTo>
                      <a:pt x="4866" y="18153"/>
                    </a:lnTo>
                    <a:lnTo>
                      <a:pt x="4908" y="18673"/>
                    </a:lnTo>
                    <a:lnTo>
                      <a:pt x="4970" y="19172"/>
                    </a:lnTo>
                    <a:lnTo>
                      <a:pt x="5053" y="19692"/>
                    </a:lnTo>
                    <a:lnTo>
                      <a:pt x="5137" y="20191"/>
                    </a:lnTo>
                    <a:lnTo>
                      <a:pt x="5261" y="20690"/>
                    </a:lnTo>
                    <a:lnTo>
                      <a:pt x="5386" y="21189"/>
                    </a:lnTo>
                    <a:lnTo>
                      <a:pt x="5532" y="21667"/>
                    </a:lnTo>
                    <a:lnTo>
                      <a:pt x="5698" y="22166"/>
                    </a:lnTo>
                    <a:lnTo>
                      <a:pt x="5864" y="22644"/>
                    </a:lnTo>
                    <a:lnTo>
                      <a:pt x="6072" y="23143"/>
                    </a:lnTo>
                    <a:lnTo>
                      <a:pt x="6426" y="23913"/>
                    </a:lnTo>
                    <a:lnTo>
                      <a:pt x="6613" y="24287"/>
                    </a:lnTo>
                    <a:lnTo>
                      <a:pt x="6821" y="24661"/>
                    </a:lnTo>
                    <a:lnTo>
                      <a:pt x="7049" y="25035"/>
                    </a:lnTo>
                    <a:lnTo>
                      <a:pt x="7278" y="25389"/>
                    </a:lnTo>
                    <a:lnTo>
                      <a:pt x="7548" y="25742"/>
                    </a:lnTo>
                    <a:lnTo>
                      <a:pt x="7840" y="26075"/>
                    </a:lnTo>
                    <a:lnTo>
                      <a:pt x="7465" y="26304"/>
                    </a:lnTo>
                    <a:lnTo>
                      <a:pt x="7133" y="26532"/>
                    </a:lnTo>
                    <a:lnTo>
                      <a:pt x="6800" y="26782"/>
                    </a:lnTo>
                    <a:lnTo>
                      <a:pt x="6488" y="27052"/>
                    </a:lnTo>
                    <a:lnTo>
                      <a:pt x="6176" y="27323"/>
                    </a:lnTo>
                    <a:lnTo>
                      <a:pt x="5885" y="27593"/>
                    </a:lnTo>
                    <a:lnTo>
                      <a:pt x="5303" y="28154"/>
                    </a:lnTo>
                    <a:lnTo>
                      <a:pt x="4845" y="28653"/>
                    </a:lnTo>
                    <a:lnTo>
                      <a:pt x="4409" y="29173"/>
                    </a:lnTo>
                    <a:lnTo>
                      <a:pt x="3993" y="29693"/>
                    </a:lnTo>
                    <a:lnTo>
                      <a:pt x="3577" y="30213"/>
                    </a:lnTo>
                    <a:lnTo>
                      <a:pt x="3203" y="30753"/>
                    </a:lnTo>
                    <a:lnTo>
                      <a:pt x="2829" y="31294"/>
                    </a:lnTo>
                    <a:lnTo>
                      <a:pt x="2496" y="31855"/>
                    </a:lnTo>
                    <a:lnTo>
                      <a:pt x="2163" y="32438"/>
                    </a:lnTo>
                    <a:lnTo>
                      <a:pt x="1872" y="33020"/>
                    </a:lnTo>
                    <a:lnTo>
                      <a:pt x="1581" y="33602"/>
                    </a:lnTo>
                    <a:lnTo>
                      <a:pt x="1331" y="34205"/>
                    </a:lnTo>
                    <a:lnTo>
                      <a:pt x="1082" y="34829"/>
                    </a:lnTo>
                    <a:lnTo>
                      <a:pt x="874" y="35453"/>
                    </a:lnTo>
                    <a:lnTo>
                      <a:pt x="687" y="36097"/>
                    </a:lnTo>
                    <a:lnTo>
                      <a:pt x="500" y="36742"/>
                    </a:lnTo>
                    <a:lnTo>
                      <a:pt x="354" y="37407"/>
                    </a:lnTo>
                    <a:lnTo>
                      <a:pt x="250" y="37969"/>
                    </a:lnTo>
                    <a:lnTo>
                      <a:pt x="167" y="38551"/>
                    </a:lnTo>
                    <a:lnTo>
                      <a:pt x="105" y="39112"/>
                    </a:lnTo>
                    <a:lnTo>
                      <a:pt x="42" y="39694"/>
                    </a:lnTo>
                    <a:lnTo>
                      <a:pt x="22" y="40256"/>
                    </a:lnTo>
                    <a:lnTo>
                      <a:pt x="1" y="40838"/>
                    </a:lnTo>
                    <a:lnTo>
                      <a:pt x="1" y="41399"/>
                    </a:lnTo>
                    <a:lnTo>
                      <a:pt x="22" y="41961"/>
                    </a:lnTo>
                    <a:lnTo>
                      <a:pt x="42" y="42543"/>
                    </a:lnTo>
                    <a:lnTo>
                      <a:pt x="105" y="43104"/>
                    </a:lnTo>
                    <a:lnTo>
                      <a:pt x="167" y="43666"/>
                    </a:lnTo>
                    <a:lnTo>
                      <a:pt x="229" y="44227"/>
                    </a:lnTo>
                    <a:lnTo>
                      <a:pt x="333" y="44789"/>
                    </a:lnTo>
                    <a:lnTo>
                      <a:pt x="437" y="45371"/>
                    </a:lnTo>
                    <a:lnTo>
                      <a:pt x="666" y="46494"/>
                    </a:lnTo>
                    <a:lnTo>
                      <a:pt x="916" y="47533"/>
                    </a:lnTo>
                    <a:lnTo>
                      <a:pt x="1040" y="48053"/>
                    </a:lnTo>
                    <a:lnTo>
                      <a:pt x="1186" y="48573"/>
                    </a:lnTo>
                    <a:lnTo>
                      <a:pt x="1331" y="49093"/>
                    </a:lnTo>
                    <a:lnTo>
                      <a:pt x="1519" y="49592"/>
                    </a:lnTo>
                    <a:lnTo>
                      <a:pt x="1727" y="50091"/>
                    </a:lnTo>
                    <a:lnTo>
                      <a:pt x="1976" y="50569"/>
                    </a:lnTo>
                    <a:lnTo>
                      <a:pt x="2350" y="51193"/>
                    </a:lnTo>
                    <a:lnTo>
                      <a:pt x="2725" y="51796"/>
                    </a:lnTo>
                    <a:lnTo>
                      <a:pt x="3120" y="52399"/>
                    </a:lnTo>
                    <a:lnTo>
                      <a:pt x="3515" y="52981"/>
                    </a:lnTo>
                    <a:lnTo>
                      <a:pt x="3951" y="53542"/>
                    </a:lnTo>
                    <a:lnTo>
                      <a:pt x="4388" y="54104"/>
                    </a:lnTo>
                    <a:lnTo>
                      <a:pt x="4845" y="54624"/>
                    </a:lnTo>
                    <a:lnTo>
                      <a:pt x="5324" y="55143"/>
                    </a:lnTo>
                    <a:lnTo>
                      <a:pt x="5802" y="55663"/>
                    </a:lnTo>
                    <a:lnTo>
                      <a:pt x="6322" y="56141"/>
                    </a:lnTo>
                    <a:lnTo>
                      <a:pt x="6842" y="56620"/>
                    </a:lnTo>
                    <a:lnTo>
                      <a:pt x="7382" y="57077"/>
                    </a:lnTo>
                    <a:lnTo>
                      <a:pt x="7944" y="57514"/>
                    </a:lnTo>
                    <a:lnTo>
                      <a:pt x="8526" y="57930"/>
                    </a:lnTo>
                    <a:lnTo>
                      <a:pt x="9129" y="58325"/>
                    </a:lnTo>
                    <a:lnTo>
                      <a:pt x="9753" y="58720"/>
                    </a:lnTo>
                    <a:lnTo>
                      <a:pt x="10439" y="59115"/>
                    </a:lnTo>
                    <a:lnTo>
                      <a:pt x="11125" y="59468"/>
                    </a:lnTo>
                    <a:lnTo>
                      <a:pt x="11811" y="59822"/>
                    </a:lnTo>
                    <a:lnTo>
                      <a:pt x="12518" y="60154"/>
                    </a:lnTo>
                    <a:lnTo>
                      <a:pt x="13225" y="60446"/>
                    </a:lnTo>
                    <a:lnTo>
                      <a:pt x="13932" y="60737"/>
                    </a:lnTo>
                    <a:lnTo>
                      <a:pt x="14660" y="60986"/>
                    </a:lnTo>
                    <a:lnTo>
                      <a:pt x="15367" y="61215"/>
                    </a:lnTo>
                    <a:lnTo>
                      <a:pt x="16094" y="61423"/>
                    </a:lnTo>
                    <a:lnTo>
                      <a:pt x="16843" y="61610"/>
                    </a:lnTo>
                    <a:lnTo>
                      <a:pt x="17571" y="61756"/>
                    </a:lnTo>
                    <a:lnTo>
                      <a:pt x="18319" y="61880"/>
                    </a:lnTo>
                    <a:lnTo>
                      <a:pt x="19068" y="61984"/>
                    </a:lnTo>
                    <a:lnTo>
                      <a:pt x="19837" y="62067"/>
                    </a:lnTo>
                    <a:lnTo>
                      <a:pt x="20606" y="62109"/>
                    </a:lnTo>
                    <a:lnTo>
                      <a:pt x="21376" y="62109"/>
                    </a:lnTo>
                    <a:lnTo>
                      <a:pt x="22374" y="62088"/>
                    </a:lnTo>
                    <a:lnTo>
                      <a:pt x="23393" y="62026"/>
                    </a:lnTo>
                    <a:lnTo>
                      <a:pt x="24453" y="61901"/>
                    </a:lnTo>
                    <a:lnTo>
                      <a:pt x="25493" y="61756"/>
                    </a:lnTo>
                    <a:lnTo>
                      <a:pt x="26532" y="61568"/>
                    </a:lnTo>
                    <a:lnTo>
                      <a:pt x="27551" y="61340"/>
                    </a:lnTo>
                    <a:lnTo>
                      <a:pt x="28528" y="61069"/>
                    </a:lnTo>
                    <a:lnTo>
                      <a:pt x="29526" y="60778"/>
                    </a:lnTo>
                    <a:lnTo>
                      <a:pt x="30483" y="60446"/>
                    </a:lnTo>
                    <a:lnTo>
                      <a:pt x="31419" y="60051"/>
                    </a:lnTo>
                    <a:lnTo>
                      <a:pt x="32333" y="59635"/>
                    </a:lnTo>
                    <a:lnTo>
                      <a:pt x="32791" y="59406"/>
                    </a:lnTo>
                    <a:lnTo>
                      <a:pt x="33248" y="59156"/>
                    </a:lnTo>
                    <a:lnTo>
                      <a:pt x="33685" y="58907"/>
                    </a:lnTo>
                    <a:lnTo>
                      <a:pt x="34122" y="58637"/>
                    </a:lnTo>
                    <a:lnTo>
                      <a:pt x="34558" y="58366"/>
                    </a:lnTo>
                    <a:lnTo>
                      <a:pt x="34995" y="58075"/>
                    </a:lnTo>
                    <a:lnTo>
                      <a:pt x="35411" y="57784"/>
                    </a:lnTo>
                    <a:lnTo>
                      <a:pt x="35827" y="57472"/>
                    </a:lnTo>
                    <a:lnTo>
                      <a:pt x="36243" y="57140"/>
                    </a:lnTo>
                    <a:lnTo>
                      <a:pt x="36638" y="56807"/>
                    </a:lnTo>
                    <a:lnTo>
                      <a:pt x="37033" y="56453"/>
                    </a:lnTo>
                    <a:lnTo>
                      <a:pt x="37428" y="56079"/>
                    </a:lnTo>
                    <a:lnTo>
                      <a:pt x="37823" y="55705"/>
                    </a:lnTo>
                    <a:lnTo>
                      <a:pt x="38197" y="55310"/>
                    </a:lnTo>
                    <a:lnTo>
                      <a:pt x="38758" y="54707"/>
                    </a:lnTo>
                    <a:lnTo>
                      <a:pt x="39299" y="54104"/>
                    </a:lnTo>
                    <a:lnTo>
                      <a:pt x="39819" y="53480"/>
                    </a:lnTo>
                    <a:lnTo>
                      <a:pt x="40339" y="52835"/>
                    </a:lnTo>
                    <a:lnTo>
                      <a:pt x="40817" y="52191"/>
                    </a:lnTo>
                    <a:lnTo>
                      <a:pt x="41295" y="51525"/>
                    </a:lnTo>
                    <a:lnTo>
                      <a:pt x="41732" y="50860"/>
                    </a:lnTo>
                    <a:lnTo>
                      <a:pt x="42148" y="50174"/>
                    </a:lnTo>
                    <a:lnTo>
                      <a:pt x="42543" y="49488"/>
                    </a:lnTo>
                    <a:lnTo>
                      <a:pt x="42896" y="48760"/>
                    </a:lnTo>
                    <a:lnTo>
                      <a:pt x="43250" y="48032"/>
                    </a:lnTo>
                    <a:lnTo>
                      <a:pt x="43541" y="47284"/>
                    </a:lnTo>
                    <a:lnTo>
                      <a:pt x="43832" y="46514"/>
                    </a:lnTo>
                    <a:lnTo>
                      <a:pt x="44081" y="45724"/>
                    </a:lnTo>
                    <a:lnTo>
                      <a:pt x="44289" y="44934"/>
                    </a:lnTo>
                    <a:lnTo>
                      <a:pt x="44476" y="44102"/>
                    </a:lnTo>
                    <a:lnTo>
                      <a:pt x="44622" y="43271"/>
                    </a:lnTo>
                    <a:lnTo>
                      <a:pt x="44747" y="42460"/>
                    </a:lnTo>
                    <a:lnTo>
                      <a:pt x="44851" y="41628"/>
                    </a:lnTo>
                    <a:lnTo>
                      <a:pt x="44913" y="40817"/>
                    </a:lnTo>
                    <a:lnTo>
                      <a:pt x="44975" y="40006"/>
                    </a:lnTo>
                    <a:lnTo>
                      <a:pt x="44996" y="39195"/>
                    </a:lnTo>
                    <a:lnTo>
                      <a:pt x="44975" y="38384"/>
                    </a:lnTo>
                    <a:lnTo>
                      <a:pt x="44934" y="37594"/>
                    </a:lnTo>
                    <a:lnTo>
                      <a:pt x="44872" y="36783"/>
                    </a:lnTo>
                    <a:lnTo>
                      <a:pt x="44768" y="35993"/>
                    </a:lnTo>
                    <a:lnTo>
                      <a:pt x="44622" y="35203"/>
                    </a:lnTo>
                    <a:lnTo>
                      <a:pt x="44435" y="34413"/>
                    </a:lnTo>
                    <a:lnTo>
                      <a:pt x="44206" y="33623"/>
                    </a:lnTo>
                    <a:lnTo>
                      <a:pt x="43936" y="32854"/>
                    </a:lnTo>
                    <a:lnTo>
                      <a:pt x="43645" y="32084"/>
                    </a:lnTo>
                    <a:lnTo>
                      <a:pt x="43291" y="31294"/>
                    </a:lnTo>
                    <a:lnTo>
                      <a:pt x="42709" y="30150"/>
                    </a:lnTo>
                    <a:lnTo>
                      <a:pt x="42418" y="29589"/>
                    </a:lnTo>
                    <a:lnTo>
                      <a:pt x="42106" y="29028"/>
                    </a:lnTo>
                    <a:lnTo>
                      <a:pt x="41773" y="28487"/>
                    </a:lnTo>
                    <a:lnTo>
                      <a:pt x="41420" y="27946"/>
                    </a:lnTo>
                    <a:lnTo>
                      <a:pt x="41066" y="27427"/>
                    </a:lnTo>
                    <a:lnTo>
                      <a:pt x="40692" y="26928"/>
                    </a:lnTo>
                    <a:lnTo>
                      <a:pt x="40297" y="26429"/>
                    </a:lnTo>
                    <a:lnTo>
                      <a:pt x="39881" y="25971"/>
                    </a:lnTo>
                    <a:lnTo>
                      <a:pt x="39424" y="25514"/>
                    </a:lnTo>
                    <a:lnTo>
                      <a:pt x="38946" y="25077"/>
                    </a:lnTo>
                    <a:lnTo>
                      <a:pt x="38447" y="24682"/>
                    </a:lnTo>
                    <a:lnTo>
                      <a:pt x="37927" y="24287"/>
                    </a:lnTo>
                    <a:lnTo>
                      <a:pt x="37365" y="23933"/>
                    </a:lnTo>
                    <a:lnTo>
                      <a:pt x="36783" y="23601"/>
                    </a:lnTo>
                    <a:lnTo>
                      <a:pt x="37074" y="23122"/>
                    </a:lnTo>
                    <a:lnTo>
                      <a:pt x="37365" y="22665"/>
                    </a:lnTo>
                    <a:lnTo>
                      <a:pt x="37594" y="22228"/>
                    </a:lnTo>
                    <a:lnTo>
                      <a:pt x="37823" y="21792"/>
                    </a:lnTo>
                    <a:lnTo>
                      <a:pt x="38010" y="21334"/>
                    </a:lnTo>
                    <a:lnTo>
                      <a:pt x="38176" y="20877"/>
                    </a:lnTo>
                    <a:lnTo>
                      <a:pt x="38343" y="20419"/>
                    </a:lnTo>
                    <a:lnTo>
                      <a:pt x="38488" y="19962"/>
                    </a:lnTo>
                    <a:lnTo>
                      <a:pt x="38613" y="19484"/>
                    </a:lnTo>
                    <a:lnTo>
                      <a:pt x="38717" y="19006"/>
                    </a:lnTo>
                    <a:lnTo>
                      <a:pt x="38800" y="18548"/>
                    </a:lnTo>
                    <a:lnTo>
                      <a:pt x="38862" y="18070"/>
                    </a:lnTo>
                    <a:lnTo>
                      <a:pt x="38925" y="17571"/>
                    </a:lnTo>
                    <a:lnTo>
                      <a:pt x="38966" y="17093"/>
                    </a:lnTo>
                    <a:lnTo>
                      <a:pt x="39008" y="16614"/>
                    </a:lnTo>
                    <a:lnTo>
                      <a:pt x="39029" y="16115"/>
                    </a:lnTo>
                    <a:lnTo>
                      <a:pt x="39029" y="15138"/>
                    </a:lnTo>
                    <a:lnTo>
                      <a:pt x="38987" y="14327"/>
                    </a:lnTo>
                    <a:lnTo>
                      <a:pt x="38925" y="13537"/>
                    </a:lnTo>
                    <a:lnTo>
                      <a:pt x="38800" y="12768"/>
                    </a:lnTo>
                    <a:lnTo>
                      <a:pt x="38634" y="12019"/>
                    </a:lnTo>
                    <a:lnTo>
                      <a:pt x="38447" y="11271"/>
                    </a:lnTo>
                    <a:lnTo>
                      <a:pt x="38218" y="10564"/>
                    </a:lnTo>
                    <a:lnTo>
                      <a:pt x="37948" y="9857"/>
                    </a:lnTo>
                    <a:lnTo>
                      <a:pt x="37636" y="9170"/>
                    </a:lnTo>
                    <a:lnTo>
                      <a:pt x="37282" y="8505"/>
                    </a:lnTo>
                    <a:lnTo>
                      <a:pt x="36908" y="7840"/>
                    </a:lnTo>
                    <a:lnTo>
                      <a:pt x="36513" y="7195"/>
                    </a:lnTo>
                    <a:lnTo>
                      <a:pt x="36055" y="6571"/>
                    </a:lnTo>
                    <a:lnTo>
                      <a:pt x="35598" y="5968"/>
                    </a:lnTo>
                    <a:lnTo>
                      <a:pt x="35099" y="5365"/>
                    </a:lnTo>
                    <a:lnTo>
                      <a:pt x="34558" y="4783"/>
                    </a:lnTo>
                    <a:lnTo>
                      <a:pt x="34018" y="4222"/>
                    </a:lnTo>
                    <a:lnTo>
                      <a:pt x="33706" y="3910"/>
                    </a:lnTo>
                    <a:lnTo>
                      <a:pt x="33373" y="3640"/>
                    </a:lnTo>
                    <a:lnTo>
                      <a:pt x="33040" y="3369"/>
                    </a:lnTo>
                    <a:lnTo>
                      <a:pt x="32708" y="3120"/>
                    </a:lnTo>
                    <a:lnTo>
                      <a:pt x="32375" y="2891"/>
                    </a:lnTo>
                    <a:lnTo>
                      <a:pt x="32022" y="2662"/>
                    </a:lnTo>
                    <a:lnTo>
                      <a:pt x="31647" y="2434"/>
                    </a:lnTo>
                    <a:lnTo>
                      <a:pt x="31294" y="2246"/>
                    </a:lnTo>
                    <a:lnTo>
                      <a:pt x="30545" y="1872"/>
                    </a:lnTo>
                    <a:lnTo>
                      <a:pt x="29755" y="1540"/>
                    </a:lnTo>
                    <a:lnTo>
                      <a:pt x="28965" y="1228"/>
                    </a:lnTo>
                    <a:lnTo>
                      <a:pt x="28175" y="957"/>
                    </a:lnTo>
                    <a:lnTo>
                      <a:pt x="27614" y="791"/>
                    </a:lnTo>
                    <a:lnTo>
                      <a:pt x="27073" y="625"/>
                    </a:lnTo>
                    <a:lnTo>
                      <a:pt x="26512" y="479"/>
                    </a:lnTo>
                    <a:lnTo>
                      <a:pt x="25971" y="354"/>
                    </a:lnTo>
                    <a:lnTo>
                      <a:pt x="25409" y="230"/>
                    </a:lnTo>
                    <a:lnTo>
                      <a:pt x="24848" y="146"/>
                    </a:lnTo>
                    <a:lnTo>
                      <a:pt x="24287" y="84"/>
                    </a:lnTo>
                    <a:lnTo>
                      <a:pt x="23704" y="42"/>
                    </a:lnTo>
                    <a:lnTo>
                      <a:pt x="23122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1328100" y="3962100"/>
                <a:ext cx="1011600" cy="1445125"/>
              </a:xfrm>
              <a:custGeom>
                <a:avLst/>
                <a:gdLst/>
                <a:ahLst/>
                <a:cxnLst/>
                <a:rect l="l" t="t" r="r" b="b"/>
                <a:pathLst>
                  <a:path w="40464" h="57805" fill="none" extrusionOk="0">
                    <a:moveTo>
                      <a:pt x="4180" y="15387"/>
                    </a:moveTo>
                    <a:lnTo>
                      <a:pt x="4180" y="15387"/>
                    </a:lnTo>
                    <a:lnTo>
                      <a:pt x="4201" y="14535"/>
                    </a:lnTo>
                    <a:lnTo>
                      <a:pt x="4201" y="14535"/>
                    </a:lnTo>
                    <a:lnTo>
                      <a:pt x="4243" y="13870"/>
                    </a:lnTo>
                    <a:lnTo>
                      <a:pt x="4305" y="13246"/>
                    </a:lnTo>
                    <a:lnTo>
                      <a:pt x="4409" y="12601"/>
                    </a:lnTo>
                    <a:lnTo>
                      <a:pt x="4534" y="11977"/>
                    </a:lnTo>
                    <a:lnTo>
                      <a:pt x="4700" y="11374"/>
                    </a:lnTo>
                    <a:lnTo>
                      <a:pt x="4887" y="10771"/>
                    </a:lnTo>
                    <a:lnTo>
                      <a:pt x="5095" y="10168"/>
                    </a:lnTo>
                    <a:lnTo>
                      <a:pt x="5324" y="9586"/>
                    </a:lnTo>
                    <a:lnTo>
                      <a:pt x="5594" y="9025"/>
                    </a:lnTo>
                    <a:lnTo>
                      <a:pt x="5864" y="8463"/>
                    </a:lnTo>
                    <a:lnTo>
                      <a:pt x="6176" y="7923"/>
                    </a:lnTo>
                    <a:lnTo>
                      <a:pt x="6509" y="7382"/>
                    </a:lnTo>
                    <a:lnTo>
                      <a:pt x="6863" y="6862"/>
                    </a:lnTo>
                    <a:lnTo>
                      <a:pt x="7237" y="6363"/>
                    </a:lnTo>
                    <a:lnTo>
                      <a:pt x="7632" y="5885"/>
                    </a:lnTo>
                    <a:lnTo>
                      <a:pt x="8048" y="5407"/>
                    </a:lnTo>
                    <a:lnTo>
                      <a:pt x="8484" y="4949"/>
                    </a:lnTo>
                    <a:lnTo>
                      <a:pt x="8921" y="4513"/>
                    </a:lnTo>
                    <a:lnTo>
                      <a:pt x="9399" y="4097"/>
                    </a:lnTo>
                    <a:lnTo>
                      <a:pt x="9877" y="3681"/>
                    </a:lnTo>
                    <a:lnTo>
                      <a:pt x="10376" y="3307"/>
                    </a:lnTo>
                    <a:lnTo>
                      <a:pt x="10896" y="2933"/>
                    </a:lnTo>
                    <a:lnTo>
                      <a:pt x="11416" y="2579"/>
                    </a:lnTo>
                    <a:lnTo>
                      <a:pt x="11957" y="2267"/>
                    </a:lnTo>
                    <a:lnTo>
                      <a:pt x="12497" y="1955"/>
                    </a:lnTo>
                    <a:lnTo>
                      <a:pt x="13059" y="1664"/>
                    </a:lnTo>
                    <a:lnTo>
                      <a:pt x="13620" y="1394"/>
                    </a:lnTo>
                    <a:lnTo>
                      <a:pt x="14202" y="1165"/>
                    </a:lnTo>
                    <a:lnTo>
                      <a:pt x="14785" y="936"/>
                    </a:lnTo>
                    <a:lnTo>
                      <a:pt x="15388" y="749"/>
                    </a:lnTo>
                    <a:lnTo>
                      <a:pt x="15991" y="583"/>
                    </a:lnTo>
                    <a:lnTo>
                      <a:pt x="16594" y="437"/>
                    </a:lnTo>
                    <a:lnTo>
                      <a:pt x="16594" y="437"/>
                    </a:lnTo>
                    <a:lnTo>
                      <a:pt x="17072" y="333"/>
                    </a:lnTo>
                    <a:lnTo>
                      <a:pt x="17550" y="250"/>
                    </a:lnTo>
                    <a:lnTo>
                      <a:pt x="18028" y="167"/>
                    </a:lnTo>
                    <a:lnTo>
                      <a:pt x="18506" y="105"/>
                    </a:lnTo>
                    <a:lnTo>
                      <a:pt x="18985" y="63"/>
                    </a:lnTo>
                    <a:lnTo>
                      <a:pt x="19442" y="22"/>
                    </a:lnTo>
                    <a:lnTo>
                      <a:pt x="19920" y="1"/>
                    </a:lnTo>
                    <a:lnTo>
                      <a:pt x="20399" y="1"/>
                    </a:lnTo>
                    <a:lnTo>
                      <a:pt x="20399" y="1"/>
                    </a:lnTo>
                    <a:lnTo>
                      <a:pt x="20856" y="1"/>
                    </a:lnTo>
                    <a:lnTo>
                      <a:pt x="21313" y="22"/>
                    </a:lnTo>
                    <a:lnTo>
                      <a:pt x="21771" y="63"/>
                    </a:lnTo>
                    <a:lnTo>
                      <a:pt x="22249" y="105"/>
                    </a:lnTo>
                    <a:lnTo>
                      <a:pt x="22707" y="167"/>
                    </a:lnTo>
                    <a:lnTo>
                      <a:pt x="23164" y="250"/>
                    </a:lnTo>
                    <a:lnTo>
                      <a:pt x="23621" y="333"/>
                    </a:lnTo>
                    <a:lnTo>
                      <a:pt x="24079" y="437"/>
                    </a:lnTo>
                    <a:lnTo>
                      <a:pt x="24516" y="562"/>
                    </a:lnTo>
                    <a:lnTo>
                      <a:pt x="24973" y="687"/>
                    </a:lnTo>
                    <a:lnTo>
                      <a:pt x="25430" y="832"/>
                    </a:lnTo>
                    <a:lnTo>
                      <a:pt x="25867" y="999"/>
                    </a:lnTo>
                    <a:lnTo>
                      <a:pt x="26304" y="1165"/>
                    </a:lnTo>
                    <a:lnTo>
                      <a:pt x="26761" y="1352"/>
                    </a:lnTo>
                    <a:lnTo>
                      <a:pt x="27198" y="1560"/>
                    </a:lnTo>
                    <a:lnTo>
                      <a:pt x="27634" y="1789"/>
                    </a:lnTo>
                    <a:lnTo>
                      <a:pt x="27634" y="1789"/>
                    </a:lnTo>
                    <a:lnTo>
                      <a:pt x="28092" y="2038"/>
                    </a:lnTo>
                    <a:lnTo>
                      <a:pt x="28529" y="2309"/>
                    </a:lnTo>
                    <a:lnTo>
                      <a:pt x="28944" y="2600"/>
                    </a:lnTo>
                    <a:lnTo>
                      <a:pt x="29360" y="2912"/>
                    </a:lnTo>
                    <a:lnTo>
                      <a:pt x="29755" y="3244"/>
                    </a:lnTo>
                    <a:lnTo>
                      <a:pt x="30130" y="3577"/>
                    </a:lnTo>
                    <a:lnTo>
                      <a:pt x="30483" y="3931"/>
                    </a:lnTo>
                    <a:lnTo>
                      <a:pt x="30816" y="4305"/>
                    </a:lnTo>
                    <a:lnTo>
                      <a:pt x="31128" y="4679"/>
                    </a:lnTo>
                    <a:lnTo>
                      <a:pt x="31440" y="5095"/>
                    </a:lnTo>
                    <a:lnTo>
                      <a:pt x="31731" y="5511"/>
                    </a:lnTo>
                    <a:lnTo>
                      <a:pt x="32001" y="5927"/>
                    </a:lnTo>
                    <a:lnTo>
                      <a:pt x="32271" y="6363"/>
                    </a:lnTo>
                    <a:lnTo>
                      <a:pt x="32500" y="6821"/>
                    </a:lnTo>
                    <a:lnTo>
                      <a:pt x="32750" y="7299"/>
                    </a:lnTo>
                    <a:lnTo>
                      <a:pt x="32957" y="7777"/>
                    </a:lnTo>
                    <a:lnTo>
                      <a:pt x="32957" y="7777"/>
                    </a:lnTo>
                    <a:lnTo>
                      <a:pt x="33228" y="8463"/>
                    </a:lnTo>
                    <a:lnTo>
                      <a:pt x="33477" y="9150"/>
                    </a:lnTo>
                    <a:lnTo>
                      <a:pt x="33685" y="9857"/>
                    </a:lnTo>
                    <a:lnTo>
                      <a:pt x="33852" y="10543"/>
                    </a:lnTo>
                    <a:lnTo>
                      <a:pt x="33976" y="11229"/>
                    </a:lnTo>
                    <a:lnTo>
                      <a:pt x="34059" y="11936"/>
                    </a:lnTo>
                    <a:lnTo>
                      <a:pt x="34122" y="12622"/>
                    </a:lnTo>
                    <a:lnTo>
                      <a:pt x="34143" y="13308"/>
                    </a:lnTo>
                    <a:lnTo>
                      <a:pt x="34143" y="13308"/>
                    </a:lnTo>
                    <a:lnTo>
                      <a:pt x="34122" y="14077"/>
                    </a:lnTo>
                    <a:lnTo>
                      <a:pt x="34039" y="14826"/>
                    </a:lnTo>
                    <a:lnTo>
                      <a:pt x="33935" y="15595"/>
                    </a:lnTo>
                    <a:lnTo>
                      <a:pt x="33789" y="16344"/>
                    </a:lnTo>
                    <a:lnTo>
                      <a:pt x="33602" y="17113"/>
                    </a:lnTo>
                    <a:lnTo>
                      <a:pt x="33353" y="17883"/>
                    </a:lnTo>
                    <a:lnTo>
                      <a:pt x="33082" y="18631"/>
                    </a:lnTo>
                    <a:lnTo>
                      <a:pt x="32770" y="19380"/>
                    </a:lnTo>
                    <a:lnTo>
                      <a:pt x="32770" y="19380"/>
                    </a:lnTo>
                    <a:lnTo>
                      <a:pt x="32147" y="20794"/>
                    </a:lnTo>
                    <a:lnTo>
                      <a:pt x="32147" y="20794"/>
                    </a:lnTo>
                    <a:lnTo>
                      <a:pt x="32084" y="20960"/>
                    </a:lnTo>
                    <a:lnTo>
                      <a:pt x="32022" y="21126"/>
                    </a:lnTo>
                    <a:lnTo>
                      <a:pt x="32001" y="21313"/>
                    </a:lnTo>
                    <a:lnTo>
                      <a:pt x="32001" y="21459"/>
                    </a:lnTo>
                    <a:lnTo>
                      <a:pt x="32001" y="21459"/>
                    </a:lnTo>
                    <a:lnTo>
                      <a:pt x="32001" y="21625"/>
                    </a:lnTo>
                    <a:lnTo>
                      <a:pt x="32022" y="21771"/>
                    </a:lnTo>
                    <a:lnTo>
                      <a:pt x="32084" y="21916"/>
                    </a:lnTo>
                    <a:lnTo>
                      <a:pt x="32147" y="22041"/>
                    </a:lnTo>
                    <a:lnTo>
                      <a:pt x="32230" y="22187"/>
                    </a:lnTo>
                    <a:lnTo>
                      <a:pt x="32334" y="22311"/>
                    </a:lnTo>
                    <a:lnTo>
                      <a:pt x="32458" y="22436"/>
                    </a:lnTo>
                    <a:lnTo>
                      <a:pt x="32604" y="22540"/>
                    </a:lnTo>
                    <a:lnTo>
                      <a:pt x="32604" y="22540"/>
                    </a:lnTo>
                    <a:lnTo>
                      <a:pt x="33207" y="22998"/>
                    </a:lnTo>
                    <a:lnTo>
                      <a:pt x="33810" y="23476"/>
                    </a:lnTo>
                    <a:lnTo>
                      <a:pt x="34392" y="23954"/>
                    </a:lnTo>
                    <a:lnTo>
                      <a:pt x="34954" y="24453"/>
                    </a:lnTo>
                    <a:lnTo>
                      <a:pt x="35494" y="24994"/>
                    </a:lnTo>
                    <a:lnTo>
                      <a:pt x="36014" y="25534"/>
                    </a:lnTo>
                    <a:lnTo>
                      <a:pt x="36513" y="26096"/>
                    </a:lnTo>
                    <a:lnTo>
                      <a:pt x="36991" y="26699"/>
                    </a:lnTo>
                    <a:lnTo>
                      <a:pt x="36991" y="26699"/>
                    </a:lnTo>
                    <a:lnTo>
                      <a:pt x="37407" y="27260"/>
                    </a:lnTo>
                    <a:lnTo>
                      <a:pt x="37802" y="27842"/>
                    </a:lnTo>
                    <a:lnTo>
                      <a:pt x="38156" y="28425"/>
                    </a:lnTo>
                    <a:lnTo>
                      <a:pt x="38509" y="29007"/>
                    </a:lnTo>
                    <a:lnTo>
                      <a:pt x="38821" y="29610"/>
                    </a:lnTo>
                    <a:lnTo>
                      <a:pt x="39091" y="30213"/>
                    </a:lnTo>
                    <a:lnTo>
                      <a:pt x="39362" y="30816"/>
                    </a:lnTo>
                    <a:lnTo>
                      <a:pt x="39590" y="31419"/>
                    </a:lnTo>
                    <a:lnTo>
                      <a:pt x="39798" y="32042"/>
                    </a:lnTo>
                    <a:lnTo>
                      <a:pt x="39965" y="32666"/>
                    </a:lnTo>
                    <a:lnTo>
                      <a:pt x="40131" y="33311"/>
                    </a:lnTo>
                    <a:lnTo>
                      <a:pt x="40235" y="33955"/>
                    </a:lnTo>
                    <a:lnTo>
                      <a:pt x="40339" y="34600"/>
                    </a:lnTo>
                    <a:lnTo>
                      <a:pt x="40401" y="35245"/>
                    </a:lnTo>
                    <a:lnTo>
                      <a:pt x="40443" y="35889"/>
                    </a:lnTo>
                    <a:lnTo>
                      <a:pt x="40464" y="36555"/>
                    </a:lnTo>
                    <a:lnTo>
                      <a:pt x="40464" y="36555"/>
                    </a:lnTo>
                    <a:lnTo>
                      <a:pt x="40464" y="37033"/>
                    </a:lnTo>
                    <a:lnTo>
                      <a:pt x="40443" y="37490"/>
                    </a:lnTo>
                    <a:lnTo>
                      <a:pt x="40401" y="37968"/>
                    </a:lnTo>
                    <a:lnTo>
                      <a:pt x="40360" y="38447"/>
                    </a:lnTo>
                    <a:lnTo>
                      <a:pt x="40297" y="38925"/>
                    </a:lnTo>
                    <a:lnTo>
                      <a:pt x="40214" y="39403"/>
                    </a:lnTo>
                    <a:lnTo>
                      <a:pt x="40131" y="39902"/>
                    </a:lnTo>
                    <a:lnTo>
                      <a:pt x="40027" y="40380"/>
                    </a:lnTo>
                    <a:lnTo>
                      <a:pt x="40027" y="40380"/>
                    </a:lnTo>
                    <a:lnTo>
                      <a:pt x="39819" y="41212"/>
                    </a:lnTo>
                    <a:lnTo>
                      <a:pt x="39611" y="42044"/>
                    </a:lnTo>
                    <a:lnTo>
                      <a:pt x="39362" y="42834"/>
                    </a:lnTo>
                    <a:lnTo>
                      <a:pt x="39091" y="43645"/>
                    </a:lnTo>
                    <a:lnTo>
                      <a:pt x="38800" y="44435"/>
                    </a:lnTo>
                    <a:lnTo>
                      <a:pt x="38488" y="45204"/>
                    </a:lnTo>
                    <a:lnTo>
                      <a:pt x="38156" y="45974"/>
                    </a:lnTo>
                    <a:lnTo>
                      <a:pt x="37802" y="46722"/>
                    </a:lnTo>
                    <a:lnTo>
                      <a:pt x="37407" y="47450"/>
                    </a:lnTo>
                    <a:lnTo>
                      <a:pt x="36991" y="48178"/>
                    </a:lnTo>
                    <a:lnTo>
                      <a:pt x="36555" y="48885"/>
                    </a:lnTo>
                    <a:lnTo>
                      <a:pt x="36097" y="49592"/>
                    </a:lnTo>
                    <a:lnTo>
                      <a:pt x="35619" y="50278"/>
                    </a:lnTo>
                    <a:lnTo>
                      <a:pt x="35120" y="50943"/>
                    </a:lnTo>
                    <a:lnTo>
                      <a:pt x="34579" y="51609"/>
                    </a:lnTo>
                    <a:lnTo>
                      <a:pt x="34018" y="52253"/>
                    </a:lnTo>
                    <a:lnTo>
                      <a:pt x="34018" y="52253"/>
                    </a:lnTo>
                    <a:lnTo>
                      <a:pt x="33644" y="52669"/>
                    </a:lnTo>
                    <a:lnTo>
                      <a:pt x="33269" y="53064"/>
                    </a:lnTo>
                    <a:lnTo>
                      <a:pt x="32874" y="53438"/>
                    </a:lnTo>
                    <a:lnTo>
                      <a:pt x="32458" y="53813"/>
                    </a:lnTo>
                    <a:lnTo>
                      <a:pt x="32063" y="54166"/>
                    </a:lnTo>
                    <a:lnTo>
                      <a:pt x="31647" y="54499"/>
                    </a:lnTo>
                    <a:lnTo>
                      <a:pt x="31211" y="54831"/>
                    </a:lnTo>
                    <a:lnTo>
                      <a:pt x="30774" y="55143"/>
                    </a:lnTo>
                    <a:lnTo>
                      <a:pt x="30317" y="55434"/>
                    </a:lnTo>
                    <a:lnTo>
                      <a:pt x="29859" y="55705"/>
                    </a:lnTo>
                    <a:lnTo>
                      <a:pt x="29381" y="55954"/>
                    </a:lnTo>
                    <a:lnTo>
                      <a:pt x="28882" y="56183"/>
                    </a:lnTo>
                    <a:lnTo>
                      <a:pt x="28383" y="56412"/>
                    </a:lnTo>
                    <a:lnTo>
                      <a:pt x="27884" y="56599"/>
                    </a:lnTo>
                    <a:lnTo>
                      <a:pt x="27364" y="56786"/>
                    </a:lnTo>
                    <a:lnTo>
                      <a:pt x="26824" y="56931"/>
                    </a:lnTo>
                    <a:lnTo>
                      <a:pt x="26824" y="56931"/>
                    </a:lnTo>
                    <a:lnTo>
                      <a:pt x="25992" y="57139"/>
                    </a:lnTo>
                    <a:lnTo>
                      <a:pt x="25139" y="57306"/>
                    </a:lnTo>
                    <a:lnTo>
                      <a:pt x="24308" y="57451"/>
                    </a:lnTo>
                    <a:lnTo>
                      <a:pt x="23455" y="57576"/>
                    </a:lnTo>
                    <a:lnTo>
                      <a:pt x="22603" y="57680"/>
                    </a:lnTo>
                    <a:lnTo>
                      <a:pt x="21771" y="57742"/>
                    </a:lnTo>
                    <a:lnTo>
                      <a:pt x="20918" y="57784"/>
                    </a:lnTo>
                    <a:lnTo>
                      <a:pt x="20045" y="57805"/>
                    </a:lnTo>
                    <a:lnTo>
                      <a:pt x="20045" y="57805"/>
                    </a:lnTo>
                    <a:lnTo>
                      <a:pt x="18922" y="57763"/>
                    </a:lnTo>
                    <a:lnTo>
                      <a:pt x="17779" y="57701"/>
                    </a:lnTo>
                    <a:lnTo>
                      <a:pt x="17779" y="57701"/>
                    </a:lnTo>
                    <a:lnTo>
                      <a:pt x="16843" y="57597"/>
                    </a:lnTo>
                    <a:lnTo>
                      <a:pt x="15928" y="57472"/>
                    </a:lnTo>
                    <a:lnTo>
                      <a:pt x="15013" y="57285"/>
                    </a:lnTo>
                    <a:lnTo>
                      <a:pt x="14140" y="57077"/>
                    </a:lnTo>
                    <a:lnTo>
                      <a:pt x="13267" y="56848"/>
                    </a:lnTo>
                    <a:lnTo>
                      <a:pt x="12414" y="56557"/>
                    </a:lnTo>
                    <a:lnTo>
                      <a:pt x="11582" y="56245"/>
                    </a:lnTo>
                    <a:lnTo>
                      <a:pt x="10751" y="55892"/>
                    </a:lnTo>
                    <a:lnTo>
                      <a:pt x="9940" y="55497"/>
                    </a:lnTo>
                    <a:lnTo>
                      <a:pt x="9171" y="55081"/>
                    </a:lnTo>
                    <a:lnTo>
                      <a:pt x="8380" y="54623"/>
                    </a:lnTo>
                    <a:lnTo>
                      <a:pt x="7632" y="54124"/>
                    </a:lnTo>
                    <a:lnTo>
                      <a:pt x="6904" y="53584"/>
                    </a:lnTo>
                    <a:lnTo>
                      <a:pt x="6176" y="53022"/>
                    </a:lnTo>
                    <a:lnTo>
                      <a:pt x="5469" y="52419"/>
                    </a:lnTo>
                    <a:lnTo>
                      <a:pt x="4783" y="51775"/>
                    </a:lnTo>
                    <a:lnTo>
                      <a:pt x="4783" y="51775"/>
                    </a:lnTo>
                    <a:lnTo>
                      <a:pt x="4263" y="51255"/>
                    </a:lnTo>
                    <a:lnTo>
                      <a:pt x="3764" y="50694"/>
                    </a:lnTo>
                    <a:lnTo>
                      <a:pt x="3307" y="50132"/>
                    </a:lnTo>
                    <a:lnTo>
                      <a:pt x="2870" y="49550"/>
                    </a:lnTo>
                    <a:lnTo>
                      <a:pt x="2475" y="48947"/>
                    </a:lnTo>
                    <a:lnTo>
                      <a:pt x="2101" y="48344"/>
                    </a:lnTo>
                    <a:lnTo>
                      <a:pt x="1768" y="47720"/>
                    </a:lnTo>
                    <a:lnTo>
                      <a:pt x="1477" y="47076"/>
                    </a:lnTo>
                    <a:lnTo>
                      <a:pt x="1186" y="46410"/>
                    </a:lnTo>
                    <a:lnTo>
                      <a:pt x="957" y="45745"/>
                    </a:lnTo>
                    <a:lnTo>
                      <a:pt x="729" y="45059"/>
                    </a:lnTo>
                    <a:lnTo>
                      <a:pt x="542" y="44373"/>
                    </a:lnTo>
                    <a:lnTo>
                      <a:pt x="396" y="43666"/>
                    </a:lnTo>
                    <a:lnTo>
                      <a:pt x="250" y="42938"/>
                    </a:lnTo>
                    <a:lnTo>
                      <a:pt x="146" y="42189"/>
                    </a:lnTo>
                    <a:lnTo>
                      <a:pt x="84" y="41441"/>
                    </a:lnTo>
                    <a:lnTo>
                      <a:pt x="84" y="41441"/>
                    </a:lnTo>
                    <a:lnTo>
                      <a:pt x="22" y="40651"/>
                    </a:lnTo>
                    <a:lnTo>
                      <a:pt x="1" y="39881"/>
                    </a:lnTo>
                    <a:lnTo>
                      <a:pt x="1" y="39881"/>
                    </a:lnTo>
                    <a:lnTo>
                      <a:pt x="22" y="39112"/>
                    </a:lnTo>
                    <a:lnTo>
                      <a:pt x="84" y="38343"/>
                    </a:lnTo>
                    <a:lnTo>
                      <a:pt x="167" y="37573"/>
                    </a:lnTo>
                    <a:lnTo>
                      <a:pt x="271" y="36825"/>
                    </a:lnTo>
                    <a:lnTo>
                      <a:pt x="417" y="36097"/>
                    </a:lnTo>
                    <a:lnTo>
                      <a:pt x="604" y="35369"/>
                    </a:lnTo>
                    <a:lnTo>
                      <a:pt x="812" y="34642"/>
                    </a:lnTo>
                    <a:lnTo>
                      <a:pt x="1041" y="33935"/>
                    </a:lnTo>
                    <a:lnTo>
                      <a:pt x="1311" y="33228"/>
                    </a:lnTo>
                    <a:lnTo>
                      <a:pt x="1602" y="32541"/>
                    </a:lnTo>
                    <a:lnTo>
                      <a:pt x="1914" y="31855"/>
                    </a:lnTo>
                    <a:lnTo>
                      <a:pt x="2247" y="31190"/>
                    </a:lnTo>
                    <a:lnTo>
                      <a:pt x="2621" y="30504"/>
                    </a:lnTo>
                    <a:lnTo>
                      <a:pt x="3016" y="29859"/>
                    </a:lnTo>
                    <a:lnTo>
                      <a:pt x="3432" y="29194"/>
                    </a:lnTo>
                    <a:lnTo>
                      <a:pt x="3889" y="28549"/>
                    </a:lnTo>
                    <a:lnTo>
                      <a:pt x="3889" y="28549"/>
                    </a:lnTo>
                    <a:lnTo>
                      <a:pt x="4534" y="27634"/>
                    </a:lnTo>
                    <a:lnTo>
                      <a:pt x="4887" y="27177"/>
                    </a:lnTo>
                    <a:lnTo>
                      <a:pt x="5241" y="26740"/>
                    </a:lnTo>
                    <a:lnTo>
                      <a:pt x="5594" y="26304"/>
                    </a:lnTo>
                    <a:lnTo>
                      <a:pt x="5989" y="25888"/>
                    </a:lnTo>
                    <a:lnTo>
                      <a:pt x="6384" y="25472"/>
                    </a:lnTo>
                    <a:lnTo>
                      <a:pt x="6779" y="25098"/>
                    </a:lnTo>
                    <a:lnTo>
                      <a:pt x="6779" y="25098"/>
                    </a:lnTo>
                    <a:lnTo>
                      <a:pt x="6904" y="24952"/>
                    </a:lnTo>
                    <a:lnTo>
                      <a:pt x="6987" y="24807"/>
                    </a:lnTo>
                    <a:lnTo>
                      <a:pt x="7070" y="24640"/>
                    </a:lnTo>
                    <a:lnTo>
                      <a:pt x="7154" y="24474"/>
                    </a:lnTo>
                    <a:lnTo>
                      <a:pt x="7154" y="24474"/>
                    </a:lnTo>
                    <a:lnTo>
                      <a:pt x="7154" y="24474"/>
                    </a:lnTo>
                    <a:lnTo>
                      <a:pt x="7050" y="24287"/>
                    </a:lnTo>
                    <a:lnTo>
                      <a:pt x="6946" y="24120"/>
                    </a:lnTo>
                    <a:lnTo>
                      <a:pt x="6946" y="24120"/>
                    </a:lnTo>
                    <a:lnTo>
                      <a:pt x="6571" y="23642"/>
                    </a:lnTo>
                    <a:lnTo>
                      <a:pt x="6218" y="23143"/>
                    </a:lnTo>
                    <a:lnTo>
                      <a:pt x="5906" y="22644"/>
                    </a:lnTo>
                    <a:lnTo>
                      <a:pt x="5636" y="22124"/>
                    </a:lnTo>
                    <a:lnTo>
                      <a:pt x="5365" y="21604"/>
                    </a:lnTo>
                    <a:lnTo>
                      <a:pt x="5157" y="21064"/>
                    </a:lnTo>
                    <a:lnTo>
                      <a:pt x="4950" y="20523"/>
                    </a:lnTo>
                    <a:lnTo>
                      <a:pt x="4783" y="19983"/>
                    </a:lnTo>
                    <a:lnTo>
                      <a:pt x="4638" y="19421"/>
                    </a:lnTo>
                    <a:lnTo>
                      <a:pt x="4513" y="18860"/>
                    </a:lnTo>
                    <a:lnTo>
                      <a:pt x="4409" y="18298"/>
                    </a:lnTo>
                    <a:lnTo>
                      <a:pt x="4326" y="17737"/>
                    </a:lnTo>
                    <a:lnTo>
                      <a:pt x="4263" y="17155"/>
                    </a:lnTo>
                    <a:lnTo>
                      <a:pt x="4222" y="16573"/>
                    </a:lnTo>
                    <a:lnTo>
                      <a:pt x="4201" y="15970"/>
                    </a:lnTo>
                    <a:lnTo>
                      <a:pt x="4180" y="153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1283400" y="3924150"/>
                <a:ext cx="1124925" cy="1552725"/>
              </a:xfrm>
              <a:custGeom>
                <a:avLst/>
                <a:gdLst/>
                <a:ahLst/>
                <a:cxnLst/>
                <a:rect l="l" t="t" r="r" b="b"/>
                <a:pathLst>
                  <a:path w="44997" h="62109" fill="none" extrusionOk="0">
                    <a:moveTo>
                      <a:pt x="22540" y="1"/>
                    </a:moveTo>
                    <a:lnTo>
                      <a:pt x="22540" y="1"/>
                    </a:lnTo>
                    <a:lnTo>
                      <a:pt x="22041" y="1"/>
                    </a:lnTo>
                    <a:lnTo>
                      <a:pt x="21521" y="22"/>
                    </a:lnTo>
                    <a:lnTo>
                      <a:pt x="21001" y="63"/>
                    </a:lnTo>
                    <a:lnTo>
                      <a:pt x="20482" y="105"/>
                    </a:lnTo>
                    <a:lnTo>
                      <a:pt x="19983" y="167"/>
                    </a:lnTo>
                    <a:lnTo>
                      <a:pt x="19484" y="250"/>
                    </a:lnTo>
                    <a:lnTo>
                      <a:pt x="18985" y="354"/>
                    </a:lnTo>
                    <a:lnTo>
                      <a:pt x="18485" y="458"/>
                    </a:lnTo>
                    <a:lnTo>
                      <a:pt x="17986" y="583"/>
                    </a:lnTo>
                    <a:lnTo>
                      <a:pt x="17487" y="708"/>
                    </a:lnTo>
                    <a:lnTo>
                      <a:pt x="16988" y="853"/>
                    </a:lnTo>
                    <a:lnTo>
                      <a:pt x="16510" y="1020"/>
                    </a:lnTo>
                    <a:lnTo>
                      <a:pt x="16032" y="1207"/>
                    </a:lnTo>
                    <a:lnTo>
                      <a:pt x="15533" y="1415"/>
                    </a:lnTo>
                    <a:lnTo>
                      <a:pt x="15055" y="1623"/>
                    </a:lnTo>
                    <a:lnTo>
                      <a:pt x="14597" y="1851"/>
                    </a:lnTo>
                    <a:lnTo>
                      <a:pt x="14597" y="1851"/>
                    </a:lnTo>
                    <a:lnTo>
                      <a:pt x="14077" y="2101"/>
                    </a:lnTo>
                    <a:lnTo>
                      <a:pt x="13578" y="2371"/>
                    </a:lnTo>
                    <a:lnTo>
                      <a:pt x="13079" y="2642"/>
                    </a:lnTo>
                    <a:lnTo>
                      <a:pt x="12601" y="2933"/>
                    </a:lnTo>
                    <a:lnTo>
                      <a:pt x="12144" y="3224"/>
                    </a:lnTo>
                    <a:lnTo>
                      <a:pt x="11686" y="3536"/>
                    </a:lnTo>
                    <a:lnTo>
                      <a:pt x="11250" y="3848"/>
                    </a:lnTo>
                    <a:lnTo>
                      <a:pt x="10834" y="4180"/>
                    </a:lnTo>
                    <a:lnTo>
                      <a:pt x="10418" y="4513"/>
                    </a:lnTo>
                    <a:lnTo>
                      <a:pt x="10023" y="4846"/>
                    </a:lnTo>
                    <a:lnTo>
                      <a:pt x="9628" y="5199"/>
                    </a:lnTo>
                    <a:lnTo>
                      <a:pt x="9253" y="5573"/>
                    </a:lnTo>
                    <a:lnTo>
                      <a:pt x="8900" y="5948"/>
                    </a:lnTo>
                    <a:lnTo>
                      <a:pt x="8547" y="6322"/>
                    </a:lnTo>
                    <a:lnTo>
                      <a:pt x="8214" y="6717"/>
                    </a:lnTo>
                    <a:lnTo>
                      <a:pt x="7902" y="7112"/>
                    </a:lnTo>
                    <a:lnTo>
                      <a:pt x="7590" y="7528"/>
                    </a:lnTo>
                    <a:lnTo>
                      <a:pt x="7299" y="7944"/>
                    </a:lnTo>
                    <a:lnTo>
                      <a:pt x="7029" y="8380"/>
                    </a:lnTo>
                    <a:lnTo>
                      <a:pt x="6779" y="8838"/>
                    </a:lnTo>
                    <a:lnTo>
                      <a:pt x="6530" y="9295"/>
                    </a:lnTo>
                    <a:lnTo>
                      <a:pt x="6301" y="9753"/>
                    </a:lnTo>
                    <a:lnTo>
                      <a:pt x="6093" y="10231"/>
                    </a:lnTo>
                    <a:lnTo>
                      <a:pt x="5885" y="10730"/>
                    </a:lnTo>
                    <a:lnTo>
                      <a:pt x="5719" y="11229"/>
                    </a:lnTo>
                    <a:lnTo>
                      <a:pt x="5552" y="11749"/>
                    </a:lnTo>
                    <a:lnTo>
                      <a:pt x="5407" y="12269"/>
                    </a:lnTo>
                    <a:lnTo>
                      <a:pt x="5261" y="12809"/>
                    </a:lnTo>
                    <a:lnTo>
                      <a:pt x="5157" y="13350"/>
                    </a:lnTo>
                    <a:lnTo>
                      <a:pt x="5053" y="13911"/>
                    </a:lnTo>
                    <a:lnTo>
                      <a:pt x="4970" y="14493"/>
                    </a:lnTo>
                    <a:lnTo>
                      <a:pt x="4908" y="15076"/>
                    </a:lnTo>
                    <a:lnTo>
                      <a:pt x="4908" y="15076"/>
                    </a:lnTo>
                    <a:lnTo>
                      <a:pt x="4866" y="15595"/>
                    </a:lnTo>
                    <a:lnTo>
                      <a:pt x="4845" y="16115"/>
                    </a:lnTo>
                    <a:lnTo>
                      <a:pt x="4825" y="16635"/>
                    </a:lnTo>
                    <a:lnTo>
                      <a:pt x="4825" y="17134"/>
                    </a:lnTo>
                    <a:lnTo>
                      <a:pt x="4845" y="17654"/>
                    </a:lnTo>
                    <a:lnTo>
                      <a:pt x="4866" y="18153"/>
                    </a:lnTo>
                    <a:lnTo>
                      <a:pt x="4908" y="18673"/>
                    </a:lnTo>
                    <a:lnTo>
                      <a:pt x="4970" y="19172"/>
                    </a:lnTo>
                    <a:lnTo>
                      <a:pt x="5053" y="19692"/>
                    </a:lnTo>
                    <a:lnTo>
                      <a:pt x="5137" y="20191"/>
                    </a:lnTo>
                    <a:lnTo>
                      <a:pt x="5261" y="20690"/>
                    </a:lnTo>
                    <a:lnTo>
                      <a:pt x="5386" y="21189"/>
                    </a:lnTo>
                    <a:lnTo>
                      <a:pt x="5532" y="21667"/>
                    </a:lnTo>
                    <a:lnTo>
                      <a:pt x="5698" y="22166"/>
                    </a:lnTo>
                    <a:lnTo>
                      <a:pt x="5864" y="22644"/>
                    </a:lnTo>
                    <a:lnTo>
                      <a:pt x="6072" y="23143"/>
                    </a:lnTo>
                    <a:lnTo>
                      <a:pt x="6072" y="23143"/>
                    </a:lnTo>
                    <a:lnTo>
                      <a:pt x="6426" y="23913"/>
                    </a:lnTo>
                    <a:lnTo>
                      <a:pt x="6613" y="24287"/>
                    </a:lnTo>
                    <a:lnTo>
                      <a:pt x="6821" y="24661"/>
                    </a:lnTo>
                    <a:lnTo>
                      <a:pt x="7049" y="25035"/>
                    </a:lnTo>
                    <a:lnTo>
                      <a:pt x="7278" y="25389"/>
                    </a:lnTo>
                    <a:lnTo>
                      <a:pt x="7548" y="25742"/>
                    </a:lnTo>
                    <a:lnTo>
                      <a:pt x="7840" y="26075"/>
                    </a:lnTo>
                    <a:lnTo>
                      <a:pt x="7840" y="26075"/>
                    </a:lnTo>
                    <a:lnTo>
                      <a:pt x="7465" y="26304"/>
                    </a:lnTo>
                    <a:lnTo>
                      <a:pt x="7133" y="26532"/>
                    </a:lnTo>
                    <a:lnTo>
                      <a:pt x="6800" y="26782"/>
                    </a:lnTo>
                    <a:lnTo>
                      <a:pt x="6488" y="27052"/>
                    </a:lnTo>
                    <a:lnTo>
                      <a:pt x="6176" y="27323"/>
                    </a:lnTo>
                    <a:lnTo>
                      <a:pt x="5885" y="27593"/>
                    </a:lnTo>
                    <a:lnTo>
                      <a:pt x="5303" y="28154"/>
                    </a:lnTo>
                    <a:lnTo>
                      <a:pt x="5303" y="28154"/>
                    </a:lnTo>
                    <a:lnTo>
                      <a:pt x="4845" y="28653"/>
                    </a:lnTo>
                    <a:lnTo>
                      <a:pt x="4409" y="29173"/>
                    </a:lnTo>
                    <a:lnTo>
                      <a:pt x="3993" y="29693"/>
                    </a:lnTo>
                    <a:lnTo>
                      <a:pt x="3577" y="30213"/>
                    </a:lnTo>
                    <a:lnTo>
                      <a:pt x="3203" y="30753"/>
                    </a:lnTo>
                    <a:lnTo>
                      <a:pt x="2829" y="31294"/>
                    </a:lnTo>
                    <a:lnTo>
                      <a:pt x="2496" y="31855"/>
                    </a:lnTo>
                    <a:lnTo>
                      <a:pt x="2163" y="32438"/>
                    </a:lnTo>
                    <a:lnTo>
                      <a:pt x="1872" y="33020"/>
                    </a:lnTo>
                    <a:lnTo>
                      <a:pt x="1581" y="33602"/>
                    </a:lnTo>
                    <a:lnTo>
                      <a:pt x="1331" y="34205"/>
                    </a:lnTo>
                    <a:lnTo>
                      <a:pt x="1082" y="34829"/>
                    </a:lnTo>
                    <a:lnTo>
                      <a:pt x="874" y="35453"/>
                    </a:lnTo>
                    <a:lnTo>
                      <a:pt x="687" y="36097"/>
                    </a:lnTo>
                    <a:lnTo>
                      <a:pt x="500" y="36742"/>
                    </a:lnTo>
                    <a:lnTo>
                      <a:pt x="354" y="37407"/>
                    </a:lnTo>
                    <a:lnTo>
                      <a:pt x="354" y="37407"/>
                    </a:lnTo>
                    <a:lnTo>
                      <a:pt x="250" y="37969"/>
                    </a:lnTo>
                    <a:lnTo>
                      <a:pt x="167" y="38551"/>
                    </a:lnTo>
                    <a:lnTo>
                      <a:pt x="105" y="39112"/>
                    </a:lnTo>
                    <a:lnTo>
                      <a:pt x="42" y="39694"/>
                    </a:lnTo>
                    <a:lnTo>
                      <a:pt x="22" y="40256"/>
                    </a:lnTo>
                    <a:lnTo>
                      <a:pt x="1" y="40838"/>
                    </a:lnTo>
                    <a:lnTo>
                      <a:pt x="1" y="41399"/>
                    </a:lnTo>
                    <a:lnTo>
                      <a:pt x="22" y="41961"/>
                    </a:lnTo>
                    <a:lnTo>
                      <a:pt x="42" y="42543"/>
                    </a:lnTo>
                    <a:lnTo>
                      <a:pt x="105" y="43104"/>
                    </a:lnTo>
                    <a:lnTo>
                      <a:pt x="167" y="43666"/>
                    </a:lnTo>
                    <a:lnTo>
                      <a:pt x="229" y="44227"/>
                    </a:lnTo>
                    <a:lnTo>
                      <a:pt x="333" y="44789"/>
                    </a:lnTo>
                    <a:lnTo>
                      <a:pt x="437" y="45371"/>
                    </a:lnTo>
                    <a:lnTo>
                      <a:pt x="666" y="46494"/>
                    </a:lnTo>
                    <a:lnTo>
                      <a:pt x="666" y="46494"/>
                    </a:lnTo>
                    <a:lnTo>
                      <a:pt x="916" y="47533"/>
                    </a:lnTo>
                    <a:lnTo>
                      <a:pt x="1040" y="48053"/>
                    </a:lnTo>
                    <a:lnTo>
                      <a:pt x="1186" y="48573"/>
                    </a:lnTo>
                    <a:lnTo>
                      <a:pt x="1331" y="49093"/>
                    </a:lnTo>
                    <a:lnTo>
                      <a:pt x="1519" y="49592"/>
                    </a:lnTo>
                    <a:lnTo>
                      <a:pt x="1727" y="50091"/>
                    </a:lnTo>
                    <a:lnTo>
                      <a:pt x="1976" y="50569"/>
                    </a:lnTo>
                    <a:lnTo>
                      <a:pt x="1976" y="50569"/>
                    </a:lnTo>
                    <a:lnTo>
                      <a:pt x="2350" y="51193"/>
                    </a:lnTo>
                    <a:lnTo>
                      <a:pt x="2725" y="51796"/>
                    </a:lnTo>
                    <a:lnTo>
                      <a:pt x="3120" y="52399"/>
                    </a:lnTo>
                    <a:lnTo>
                      <a:pt x="3515" y="52981"/>
                    </a:lnTo>
                    <a:lnTo>
                      <a:pt x="3951" y="53542"/>
                    </a:lnTo>
                    <a:lnTo>
                      <a:pt x="4388" y="54104"/>
                    </a:lnTo>
                    <a:lnTo>
                      <a:pt x="4845" y="54624"/>
                    </a:lnTo>
                    <a:lnTo>
                      <a:pt x="5324" y="55143"/>
                    </a:lnTo>
                    <a:lnTo>
                      <a:pt x="5802" y="55663"/>
                    </a:lnTo>
                    <a:lnTo>
                      <a:pt x="6322" y="56141"/>
                    </a:lnTo>
                    <a:lnTo>
                      <a:pt x="6842" y="56620"/>
                    </a:lnTo>
                    <a:lnTo>
                      <a:pt x="7382" y="57077"/>
                    </a:lnTo>
                    <a:lnTo>
                      <a:pt x="7944" y="57514"/>
                    </a:lnTo>
                    <a:lnTo>
                      <a:pt x="8526" y="57930"/>
                    </a:lnTo>
                    <a:lnTo>
                      <a:pt x="9129" y="58325"/>
                    </a:lnTo>
                    <a:lnTo>
                      <a:pt x="9753" y="58720"/>
                    </a:lnTo>
                    <a:lnTo>
                      <a:pt x="9753" y="58720"/>
                    </a:lnTo>
                    <a:lnTo>
                      <a:pt x="10439" y="59115"/>
                    </a:lnTo>
                    <a:lnTo>
                      <a:pt x="11125" y="59468"/>
                    </a:lnTo>
                    <a:lnTo>
                      <a:pt x="11811" y="59822"/>
                    </a:lnTo>
                    <a:lnTo>
                      <a:pt x="12518" y="60154"/>
                    </a:lnTo>
                    <a:lnTo>
                      <a:pt x="13225" y="60446"/>
                    </a:lnTo>
                    <a:lnTo>
                      <a:pt x="13932" y="60737"/>
                    </a:lnTo>
                    <a:lnTo>
                      <a:pt x="14660" y="60986"/>
                    </a:lnTo>
                    <a:lnTo>
                      <a:pt x="15367" y="61215"/>
                    </a:lnTo>
                    <a:lnTo>
                      <a:pt x="16094" y="61423"/>
                    </a:lnTo>
                    <a:lnTo>
                      <a:pt x="16843" y="61610"/>
                    </a:lnTo>
                    <a:lnTo>
                      <a:pt x="17571" y="61756"/>
                    </a:lnTo>
                    <a:lnTo>
                      <a:pt x="18319" y="61880"/>
                    </a:lnTo>
                    <a:lnTo>
                      <a:pt x="19068" y="61984"/>
                    </a:lnTo>
                    <a:lnTo>
                      <a:pt x="19837" y="62067"/>
                    </a:lnTo>
                    <a:lnTo>
                      <a:pt x="20606" y="62109"/>
                    </a:lnTo>
                    <a:lnTo>
                      <a:pt x="21376" y="62109"/>
                    </a:lnTo>
                    <a:lnTo>
                      <a:pt x="21376" y="62109"/>
                    </a:lnTo>
                    <a:lnTo>
                      <a:pt x="22374" y="62088"/>
                    </a:lnTo>
                    <a:lnTo>
                      <a:pt x="23393" y="62026"/>
                    </a:lnTo>
                    <a:lnTo>
                      <a:pt x="23393" y="62026"/>
                    </a:lnTo>
                    <a:lnTo>
                      <a:pt x="24453" y="61901"/>
                    </a:lnTo>
                    <a:lnTo>
                      <a:pt x="25493" y="61756"/>
                    </a:lnTo>
                    <a:lnTo>
                      <a:pt x="26532" y="61568"/>
                    </a:lnTo>
                    <a:lnTo>
                      <a:pt x="27551" y="61340"/>
                    </a:lnTo>
                    <a:lnTo>
                      <a:pt x="28528" y="61069"/>
                    </a:lnTo>
                    <a:lnTo>
                      <a:pt x="29526" y="60778"/>
                    </a:lnTo>
                    <a:lnTo>
                      <a:pt x="30483" y="60446"/>
                    </a:lnTo>
                    <a:lnTo>
                      <a:pt x="31419" y="60051"/>
                    </a:lnTo>
                    <a:lnTo>
                      <a:pt x="32333" y="59635"/>
                    </a:lnTo>
                    <a:lnTo>
                      <a:pt x="32791" y="59406"/>
                    </a:lnTo>
                    <a:lnTo>
                      <a:pt x="33248" y="59156"/>
                    </a:lnTo>
                    <a:lnTo>
                      <a:pt x="33685" y="58907"/>
                    </a:lnTo>
                    <a:lnTo>
                      <a:pt x="34122" y="58637"/>
                    </a:lnTo>
                    <a:lnTo>
                      <a:pt x="34558" y="58366"/>
                    </a:lnTo>
                    <a:lnTo>
                      <a:pt x="34995" y="58075"/>
                    </a:lnTo>
                    <a:lnTo>
                      <a:pt x="35411" y="57784"/>
                    </a:lnTo>
                    <a:lnTo>
                      <a:pt x="35827" y="57472"/>
                    </a:lnTo>
                    <a:lnTo>
                      <a:pt x="36243" y="57140"/>
                    </a:lnTo>
                    <a:lnTo>
                      <a:pt x="36638" y="56807"/>
                    </a:lnTo>
                    <a:lnTo>
                      <a:pt x="37033" y="56453"/>
                    </a:lnTo>
                    <a:lnTo>
                      <a:pt x="37428" y="56079"/>
                    </a:lnTo>
                    <a:lnTo>
                      <a:pt x="37823" y="55705"/>
                    </a:lnTo>
                    <a:lnTo>
                      <a:pt x="38197" y="55310"/>
                    </a:lnTo>
                    <a:lnTo>
                      <a:pt x="38197" y="55310"/>
                    </a:lnTo>
                    <a:lnTo>
                      <a:pt x="38758" y="54707"/>
                    </a:lnTo>
                    <a:lnTo>
                      <a:pt x="39299" y="54104"/>
                    </a:lnTo>
                    <a:lnTo>
                      <a:pt x="39819" y="53480"/>
                    </a:lnTo>
                    <a:lnTo>
                      <a:pt x="40339" y="52835"/>
                    </a:lnTo>
                    <a:lnTo>
                      <a:pt x="40817" y="52191"/>
                    </a:lnTo>
                    <a:lnTo>
                      <a:pt x="41295" y="51525"/>
                    </a:lnTo>
                    <a:lnTo>
                      <a:pt x="41732" y="50860"/>
                    </a:lnTo>
                    <a:lnTo>
                      <a:pt x="42148" y="50174"/>
                    </a:lnTo>
                    <a:lnTo>
                      <a:pt x="42543" y="49488"/>
                    </a:lnTo>
                    <a:lnTo>
                      <a:pt x="42896" y="48760"/>
                    </a:lnTo>
                    <a:lnTo>
                      <a:pt x="43250" y="48032"/>
                    </a:lnTo>
                    <a:lnTo>
                      <a:pt x="43541" y="47284"/>
                    </a:lnTo>
                    <a:lnTo>
                      <a:pt x="43832" y="46514"/>
                    </a:lnTo>
                    <a:lnTo>
                      <a:pt x="44081" y="45724"/>
                    </a:lnTo>
                    <a:lnTo>
                      <a:pt x="44289" y="44934"/>
                    </a:lnTo>
                    <a:lnTo>
                      <a:pt x="44476" y="44102"/>
                    </a:lnTo>
                    <a:lnTo>
                      <a:pt x="44476" y="44102"/>
                    </a:lnTo>
                    <a:lnTo>
                      <a:pt x="44622" y="43271"/>
                    </a:lnTo>
                    <a:lnTo>
                      <a:pt x="44747" y="42460"/>
                    </a:lnTo>
                    <a:lnTo>
                      <a:pt x="44851" y="41628"/>
                    </a:lnTo>
                    <a:lnTo>
                      <a:pt x="44913" y="40817"/>
                    </a:lnTo>
                    <a:lnTo>
                      <a:pt x="44975" y="40006"/>
                    </a:lnTo>
                    <a:lnTo>
                      <a:pt x="44996" y="39195"/>
                    </a:lnTo>
                    <a:lnTo>
                      <a:pt x="44975" y="38384"/>
                    </a:lnTo>
                    <a:lnTo>
                      <a:pt x="44934" y="37594"/>
                    </a:lnTo>
                    <a:lnTo>
                      <a:pt x="44872" y="36783"/>
                    </a:lnTo>
                    <a:lnTo>
                      <a:pt x="44768" y="35993"/>
                    </a:lnTo>
                    <a:lnTo>
                      <a:pt x="44622" y="35203"/>
                    </a:lnTo>
                    <a:lnTo>
                      <a:pt x="44435" y="34413"/>
                    </a:lnTo>
                    <a:lnTo>
                      <a:pt x="44206" y="33623"/>
                    </a:lnTo>
                    <a:lnTo>
                      <a:pt x="43936" y="32854"/>
                    </a:lnTo>
                    <a:lnTo>
                      <a:pt x="43645" y="32084"/>
                    </a:lnTo>
                    <a:lnTo>
                      <a:pt x="43291" y="31294"/>
                    </a:lnTo>
                    <a:lnTo>
                      <a:pt x="43291" y="31294"/>
                    </a:lnTo>
                    <a:lnTo>
                      <a:pt x="42709" y="30150"/>
                    </a:lnTo>
                    <a:lnTo>
                      <a:pt x="42418" y="29589"/>
                    </a:lnTo>
                    <a:lnTo>
                      <a:pt x="42106" y="29028"/>
                    </a:lnTo>
                    <a:lnTo>
                      <a:pt x="41773" y="28487"/>
                    </a:lnTo>
                    <a:lnTo>
                      <a:pt x="41420" y="27946"/>
                    </a:lnTo>
                    <a:lnTo>
                      <a:pt x="41066" y="27427"/>
                    </a:lnTo>
                    <a:lnTo>
                      <a:pt x="40692" y="26928"/>
                    </a:lnTo>
                    <a:lnTo>
                      <a:pt x="40297" y="26429"/>
                    </a:lnTo>
                    <a:lnTo>
                      <a:pt x="39881" y="25971"/>
                    </a:lnTo>
                    <a:lnTo>
                      <a:pt x="39424" y="25514"/>
                    </a:lnTo>
                    <a:lnTo>
                      <a:pt x="38946" y="25077"/>
                    </a:lnTo>
                    <a:lnTo>
                      <a:pt x="38447" y="24682"/>
                    </a:lnTo>
                    <a:lnTo>
                      <a:pt x="37927" y="24287"/>
                    </a:lnTo>
                    <a:lnTo>
                      <a:pt x="37365" y="23933"/>
                    </a:lnTo>
                    <a:lnTo>
                      <a:pt x="36783" y="23601"/>
                    </a:lnTo>
                    <a:lnTo>
                      <a:pt x="36783" y="23601"/>
                    </a:lnTo>
                    <a:lnTo>
                      <a:pt x="37074" y="23122"/>
                    </a:lnTo>
                    <a:lnTo>
                      <a:pt x="37365" y="22665"/>
                    </a:lnTo>
                    <a:lnTo>
                      <a:pt x="37365" y="22665"/>
                    </a:lnTo>
                    <a:lnTo>
                      <a:pt x="37594" y="22228"/>
                    </a:lnTo>
                    <a:lnTo>
                      <a:pt x="37823" y="21792"/>
                    </a:lnTo>
                    <a:lnTo>
                      <a:pt x="38010" y="21334"/>
                    </a:lnTo>
                    <a:lnTo>
                      <a:pt x="38176" y="20877"/>
                    </a:lnTo>
                    <a:lnTo>
                      <a:pt x="38343" y="20419"/>
                    </a:lnTo>
                    <a:lnTo>
                      <a:pt x="38488" y="19962"/>
                    </a:lnTo>
                    <a:lnTo>
                      <a:pt x="38613" y="19484"/>
                    </a:lnTo>
                    <a:lnTo>
                      <a:pt x="38717" y="19006"/>
                    </a:lnTo>
                    <a:lnTo>
                      <a:pt x="38800" y="18548"/>
                    </a:lnTo>
                    <a:lnTo>
                      <a:pt x="38862" y="18070"/>
                    </a:lnTo>
                    <a:lnTo>
                      <a:pt x="38925" y="17571"/>
                    </a:lnTo>
                    <a:lnTo>
                      <a:pt x="38966" y="17093"/>
                    </a:lnTo>
                    <a:lnTo>
                      <a:pt x="39008" y="16614"/>
                    </a:lnTo>
                    <a:lnTo>
                      <a:pt x="39029" y="16115"/>
                    </a:lnTo>
                    <a:lnTo>
                      <a:pt x="39029" y="15138"/>
                    </a:lnTo>
                    <a:lnTo>
                      <a:pt x="39029" y="15138"/>
                    </a:lnTo>
                    <a:lnTo>
                      <a:pt x="38987" y="14327"/>
                    </a:lnTo>
                    <a:lnTo>
                      <a:pt x="38925" y="13537"/>
                    </a:lnTo>
                    <a:lnTo>
                      <a:pt x="38800" y="12768"/>
                    </a:lnTo>
                    <a:lnTo>
                      <a:pt x="38634" y="12019"/>
                    </a:lnTo>
                    <a:lnTo>
                      <a:pt x="38447" y="11271"/>
                    </a:lnTo>
                    <a:lnTo>
                      <a:pt x="38218" y="10564"/>
                    </a:lnTo>
                    <a:lnTo>
                      <a:pt x="37948" y="9857"/>
                    </a:lnTo>
                    <a:lnTo>
                      <a:pt x="37636" y="9170"/>
                    </a:lnTo>
                    <a:lnTo>
                      <a:pt x="37282" y="8505"/>
                    </a:lnTo>
                    <a:lnTo>
                      <a:pt x="36908" y="7840"/>
                    </a:lnTo>
                    <a:lnTo>
                      <a:pt x="36513" y="7195"/>
                    </a:lnTo>
                    <a:lnTo>
                      <a:pt x="36055" y="6571"/>
                    </a:lnTo>
                    <a:lnTo>
                      <a:pt x="35598" y="5968"/>
                    </a:lnTo>
                    <a:lnTo>
                      <a:pt x="35099" y="5365"/>
                    </a:lnTo>
                    <a:lnTo>
                      <a:pt x="34558" y="4783"/>
                    </a:lnTo>
                    <a:lnTo>
                      <a:pt x="34018" y="4222"/>
                    </a:lnTo>
                    <a:lnTo>
                      <a:pt x="34018" y="4222"/>
                    </a:lnTo>
                    <a:lnTo>
                      <a:pt x="33706" y="3910"/>
                    </a:lnTo>
                    <a:lnTo>
                      <a:pt x="33373" y="3640"/>
                    </a:lnTo>
                    <a:lnTo>
                      <a:pt x="33040" y="3369"/>
                    </a:lnTo>
                    <a:lnTo>
                      <a:pt x="32708" y="3120"/>
                    </a:lnTo>
                    <a:lnTo>
                      <a:pt x="32375" y="2891"/>
                    </a:lnTo>
                    <a:lnTo>
                      <a:pt x="32022" y="2662"/>
                    </a:lnTo>
                    <a:lnTo>
                      <a:pt x="31647" y="2434"/>
                    </a:lnTo>
                    <a:lnTo>
                      <a:pt x="31294" y="2246"/>
                    </a:lnTo>
                    <a:lnTo>
                      <a:pt x="30545" y="1872"/>
                    </a:lnTo>
                    <a:lnTo>
                      <a:pt x="29755" y="1540"/>
                    </a:lnTo>
                    <a:lnTo>
                      <a:pt x="28965" y="1228"/>
                    </a:lnTo>
                    <a:lnTo>
                      <a:pt x="28175" y="957"/>
                    </a:lnTo>
                    <a:lnTo>
                      <a:pt x="28175" y="957"/>
                    </a:lnTo>
                    <a:lnTo>
                      <a:pt x="27614" y="791"/>
                    </a:lnTo>
                    <a:lnTo>
                      <a:pt x="27073" y="625"/>
                    </a:lnTo>
                    <a:lnTo>
                      <a:pt x="26512" y="479"/>
                    </a:lnTo>
                    <a:lnTo>
                      <a:pt x="25971" y="354"/>
                    </a:lnTo>
                    <a:lnTo>
                      <a:pt x="25409" y="230"/>
                    </a:lnTo>
                    <a:lnTo>
                      <a:pt x="24848" y="146"/>
                    </a:lnTo>
                    <a:lnTo>
                      <a:pt x="24287" y="84"/>
                    </a:lnTo>
                    <a:lnTo>
                      <a:pt x="23704" y="42"/>
                    </a:lnTo>
                    <a:lnTo>
                      <a:pt x="23704" y="42"/>
                    </a:lnTo>
                    <a:lnTo>
                      <a:pt x="23122" y="1"/>
                    </a:lnTo>
                    <a:lnTo>
                      <a:pt x="2254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1649350" y="4784975"/>
                <a:ext cx="361825" cy="369100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14764" extrusionOk="0">
                    <a:moveTo>
                      <a:pt x="8547" y="1435"/>
                    </a:moveTo>
                    <a:lnTo>
                      <a:pt x="8921" y="1498"/>
                    </a:lnTo>
                    <a:lnTo>
                      <a:pt x="9295" y="1560"/>
                    </a:lnTo>
                    <a:lnTo>
                      <a:pt x="9690" y="1664"/>
                    </a:lnTo>
                    <a:lnTo>
                      <a:pt x="10065" y="1789"/>
                    </a:lnTo>
                    <a:lnTo>
                      <a:pt x="10418" y="1935"/>
                    </a:lnTo>
                    <a:lnTo>
                      <a:pt x="10751" y="2101"/>
                    </a:lnTo>
                    <a:lnTo>
                      <a:pt x="11063" y="2309"/>
                    </a:lnTo>
                    <a:lnTo>
                      <a:pt x="11354" y="2517"/>
                    </a:lnTo>
                    <a:lnTo>
                      <a:pt x="11645" y="2745"/>
                    </a:lnTo>
                    <a:lnTo>
                      <a:pt x="11894" y="2974"/>
                    </a:lnTo>
                    <a:lnTo>
                      <a:pt x="12123" y="3244"/>
                    </a:lnTo>
                    <a:lnTo>
                      <a:pt x="12352" y="3536"/>
                    </a:lnTo>
                    <a:lnTo>
                      <a:pt x="12539" y="3827"/>
                    </a:lnTo>
                    <a:lnTo>
                      <a:pt x="12705" y="4159"/>
                    </a:lnTo>
                    <a:lnTo>
                      <a:pt x="12872" y="4492"/>
                    </a:lnTo>
                    <a:lnTo>
                      <a:pt x="12996" y="4845"/>
                    </a:lnTo>
                    <a:lnTo>
                      <a:pt x="13100" y="5220"/>
                    </a:lnTo>
                    <a:lnTo>
                      <a:pt x="13183" y="5594"/>
                    </a:lnTo>
                    <a:lnTo>
                      <a:pt x="13246" y="5989"/>
                    </a:lnTo>
                    <a:lnTo>
                      <a:pt x="13287" y="6467"/>
                    </a:lnTo>
                    <a:lnTo>
                      <a:pt x="13308" y="6925"/>
                    </a:lnTo>
                    <a:lnTo>
                      <a:pt x="13287" y="7382"/>
                    </a:lnTo>
                    <a:lnTo>
                      <a:pt x="13267" y="7819"/>
                    </a:lnTo>
                    <a:lnTo>
                      <a:pt x="13204" y="8256"/>
                    </a:lnTo>
                    <a:lnTo>
                      <a:pt x="13121" y="8671"/>
                    </a:lnTo>
                    <a:lnTo>
                      <a:pt x="12996" y="9087"/>
                    </a:lnTo>
                    <a:lnTo>
                      <a:pt x="12872" y="9503"/>
                    </a:lnTo>
                    <a:lnTo>
                      <a:pt x="12705" y="9898"/>
                    </a:lnTo>
                    <a:lnTo>
                      <a:pt x="12518" y="10293"/>
                    </a:lnTo>
                    <a:lnTo>
                      <a:pt x="12310" y="10667"/>
                    </a:lnTo>
                    <a:lnTo>
                      <a:pt x="12081" y="11042"/>
                    </a:lnTo>
                    <a:lnTo>
                      <a:pt x="11832" y="11395"/>
                    </a:lnTo>
                    <a:lnTo>
                      <a:pt x="11562" y="11770"/>
                    </a:lnTo>
                    <a:lnTo>
                      <a:pt x="11271" y="12123"/>
                    </a:lnTo>
                    <a:lnTo>
                      <a:pt x="10938" y="12456"/>
                    </a:lnTo>
                    <a:lnTo>
                      <a:pt x="10792" y="12601"/>
                    </a:lnTo>
                    <a:lnTo>
                      <a:pt x="10626" y="12726"/>
                    </a:lnTo>
                    <a:lnTo>
                      <a:pt x="10460" y="12851"/>
                    </a:lnTo>
                    <a:lnTo>
                      <a:pt x="10293" y="12934"/>
                    </a:lnTo>
                    <a:lnTo>
                      <a:pt x="10106" y="13017"/>
                    </a:lnTo>
                    <a:lnTo>
                      <a:pt x="9919" y="13100"/>
                    </a:lnTo>
                    <a:lnTo>
                      <a:pt x="9566" y="13204"/>
                    </a:lnTo>
                    <a:lnTo>
                      <a:pt x="9170" y="13267"/>
                    </a:lnTo>
                    <a:lnTo>
                      <a:pt x="8796" y="13329"/>
                    </a:lnTo>
                    <a:lnTo>
                      <a:pt x="8006" y="13391"/>
                    </a:lnTo>
                    <a:lnTo>
                      <a:pt x="7465" y="13391"/>
                    </a:lnTo>
                    <a:lnTo>
                      <a:pt x="7174" y="13350"/>
                    </a:lnTo>
                    <a:lnTo>
                      <a:pt x="6862" y="13308"/>
                    </a:lnTo>
                    <a:lnTo>
                      <a:pt x="6592" y="13246"/>
                    </a:lnTo>
                    <a:lnTo>
                      <a:pt x="6301" y="13163"/>
                    </a:lnTo>
                    <a:lnTo>
                      <a:pt x="6031" y="13059"/>
                    </a:lnTo>
                    <a:lnTo>
                      <a:pt x="5781" y="12955"/>
                    </a:lnTo>
                    <a:lnTo>
                      <a:pt x="5511" y="12830"/>
                    </a:lnTo>
                    <a:lnTo>
                      <a:pt x="5261" y="12684"/>
                    </a:lnTo>
                    <a:lnTo>
                      <a:pt x="5012" y="12539"/>
                    </a:lnTo>
                    <a:lnTo>
                      <a:pt x="4554" y="12206"/>
                    </a:lnTo>
                    <a:lnTo>
                      <a:pt x="4097" y="11811"/>
                    </a:lnTo>
                    <a:lnTo>
                      <a:pt x="3640" y="11416"/>
                    </a:lnTo>
                    <a:lnTo>
                      <a:pt x="3515" y="11270"/>
                    </a:lnTo>
                    <a:lnTo>
                      <a:pt x="3411" y="11125"/>
                    </a:lnTo>
                    <a:lnTo>
                      <a:pt x="3328" y="10979"/>
                    </a:lnTo>
                    <a:lnTo>
                      <a:pt x="3244" y="10834"/>
                    </a:lnTo>
                    <a:lnTo>
                      <a:pt x="3120" y="10501"/>
                    </a:lnTo>
                    <a:lnTo>
                      <a:pt x="2974" y="10189"/>
                    </a:lnTo>
                    <a:lnTo>
                      <a:pt x="2849" y="9794"/>
                    </a:lnTo>
                    <a:lnTo>
                      <a:pt x="2725" y="9378"/>
                    </a:lnTo>
                    <a:lnTo>
                      <a:pt x="2662" y="8942"/>
                    </a:lnTo>
                    <a:lnTo>
                      <a:pt x="2600" y="8463"/>
                    </a:lnTo>
                    <a:lnTo>
                      <a:pt x="2600" y="7964"/>
                    </a:lnTo>
                    <a:lnTo>
                      <a:pt x="2600" y="7465"/>
                    </a:lnTo>
                    <a:lnTo>
                      <a:pt x="2642" y="6946"/>
                    </a:lnTo>
                    <a:lnTo>
                      <a:pt x="2725" y="6426"/>
                    </a:lnTo>
                    <a:lnTo>
                      <a:pt x="2849" y="5906"/>
                    </a:lnTo>
                    <a:lnTo>
                      <a:pt x="2995" y="5407"/>
                    </a:lnTo>
                    <a:lnTo>
                      <a:pt x="3161" y="4908"/>
                    </a:lnTo>
                    <a:lnTo>
                      <a:pt x="3390" y="4430"/>
                    </a:lnTo>
                    <a:lnTo>
                      <a:pt x="3640" y="3993"/>
                    </a:lnTo>
                    <a:lnTo>
                      <a:pt x="3910" y="3577"/>
                    </a:lnTo>
                    <a:lnTo>
                      <a:pt x="4076" y="3369"/>
                    </a:lnTo>
                    <a:lnTo>
                      <a:pt x="4243" y="3182"/>
                    </a:lnTo>
                    <a:lnTo>
                      <a:pt x="4409" y="3016"/>
                    </a:lnTo>
                    <a:lnTo>
                      <a:pt x="4596" y="2849"/>
                    </a:lnTo>
                    <a:lnTo>
                      <a:pt x="5012" y="2517"/>
                    </a:lnTo>
                    <a:lnTo>
                      <a:pt x="5428" y="2226"/>
                    </a:lnTo>
                    <a:lnTo>
                      <a:pt x="5864" y="1997"/>
                    </a:lnTo>
                    <a:lnTo>
                      <a:pt x="6322" y="1789"/>
                    </a:lnTo>
                    <a:lnTo>
                      <a:pt x="6758" y="1643"/>
                    </a:lnTo>
                    <a:lnTo>
                      <a:pt x="7216" y="1519"/>
                    </a:lnTo>
                    <a:lnTo>
                      <a:pt x="7694" y="1456"/>
                    </a:lnTo>
                    <a:lnTo>
                      <a:pt x="8152" y="1435"/>
                    </a:lnTo>
                    <a:close/>
                    <a:moveTo>
                      <a:pt x="7299" y="1"/>
                    </a:moveTo>
                    <a:lnTo>
                      <a:pt x="6738" y="22"/>
                    </a:lnTo>
                    <a:lnTo>
                      <a:pt x="6197" y="84"/>
                    </a:lnTo>
                    <a:lnTo>
                      <a:pt x="5636" y="188"/>
                    </a:lnTo>
                    <a:lnTo>
                      <a:pt x="5095" y="313"/>
                    </a:lnTo>
                    <a:lnTo>
                      <a:pt x="4575" y="500"/>
                    </a:lnTo>
                    <a:lnTo>
                      <a:pt x="4055" y="708"/>
                    </a:lnTo>
                    <a:lnTo>
                      <a:pt x="3556" y="957"/>
                    </a:lnTo>
                    <a:lnTo>
                      <a:pt x="3078" y="1248"/>
                    </a:lnTo>
                    <a:lnTo>
                      <a:pt x="2683" y="1539"/>
                    </a:lnTo>
                    <a:lnTo>
                      <a:pt x="2330" y="1831"/>
                    </a:lnTo>
                    <a:lnTo>
                      <a:pt x="1976" y="2142"/>
                    </a:lnTo>
                    <a:lnTo>
                      <a:pt x="1685" y="2475"/>
                    </a:lnTo>
                    <a:lnTo>
                      <a:pt x="1394" y="2808"/>
                    </a:lnTo>
                    <a:lnTo>
                      <a:pt x="1144" y="3161"/>
                    </a:lnTo>
                    <a:lnTo>
                      <a:pt x="916" y="3536"/>
                    </a:lnTo>
                    <a:lnTo>
                      <a:pt x="708" y="3910"/>
                    </a:lnTo>
                    <a:lnTo>
                      <a:pt x="541" y="4305"/>
                    </a:lnTo>
                    <a:lnTo>
                      <a:pt x="396" y="4700"/>
                    </a:lnTo>
                    <a:lnTo>
                      <a:pt x="271" y="5116"/>
                    </a:lnTo>
                    <a:lnTo>
                      <a:pt x="167" y="5552"/>
                    </a:lnTo>
                    <a:lnTo>
                      <a:pt x="84" y="5989"/>
                    </a:lnTo>
                    <a:lnTo>
                      <a:pt x="42" y="6426"/>
                    </a:lnTo>
                    <a:lnTo>
                      <a:pt x="1" y="6883"/>
                    </a:lnTo>
                    <a:lnTo>
                      <a:pt x="1" y="7361"/>
                    </a:lnTo>
                    <a:lnTo>
                      <a:pt x="1" y="7736"/>
                    </a:lnTo>
                    <a:lnTo>
                      <a:pt x="22" y="8089"/>
                    </a:lnTo>
                    <a:lnTo>
                      <a:pt x="42" y="8422"/>
                    </a:lnTo>
                    <a:lnTo>
                      <a:pt x="105" y="8775"/>
                    </a:lnTo>
                    <a:lnTo>
                      <a:pt x="146" y="9108"/>
                    </a:lnTo>
                    <a:lnTo>
                      <a:pt x="230" y="9462"/>
                    </a:lnTo>
                    <a:lnTo>
                      <a:pt x="313" y="9773"/>
                    </a:lnTo>
                    <a:lnTo>
                      <a:pt x="396" y="10106"/>
                    </a:lnTo>
                    <a:lnTo>
                      <a:pt x="521" y="10418"/>
                    </a:lnTo>
                    <a:lnTo>
                      <a:pt x="645" y="10730"/>
                    </a:lnTo>
                    <a:lnTo>
                      <a:pt x="770" y="11042"/>
                    </a:lnTo>
                    <a:lnTo>
                      <a:pt x="916" y="11333"/>
                    </a:lnTo>
                    <a:lnTo>
                      <a:pt x="1082" y="11624"/>
                    </a:lnTo>
                    <a:lnTo>
                      <a:pt x="1248" y="11894"/>
                    </a:lnTo>
                    <a:lnTo>
                      <a:pt x="1436" y="12165"/>
                    </a:lnTo>
                    <a:lnTo>
                      <a:pt x="1623" y="12414"/>
                    </a:lnTo>
                    <a:lnTo>
                      <a:pt x="1831" y="12664"/>
                    </a:lnTo>
                    <a:lnTo>
                      <a:pt x="2059" y="12892"/>
                    </a:lnTo>
                    <a:lnTo>
                      <a:pt x="2288" y="13121"/>
                    </a:lnTo>
                    <a:lnTo>
                      <a:pt x="2538" y="13329"/>
                    </a:lnTo>
                    <a:lnTo>
                      <a:pt x="2787" y="13537"/>
                    </a:lnTo>
                    <a:lnTo>
                      <a:pt x="3057" y="13724"/>
                    </a:lnTo>
                    <a:lnTo>
                      <a:pt x="3348" y="13890"/>
                    </a:lnTo>
                    <a:lnTo>
                      <a:pt x="3640" y="14057"/>
                    </a:lnTo>
                    <a:lnTo>
                      <a:pt x="3931" y="14202"/>
                    </a:lnTo>
                    <a:lnTo>
                      <a:pt x="4243" y="14327"/>
                    </a:lnTo>
                    <a:lnTo>
                      <a:pt x="4575" y="14431"/>
                    </a:lnTo>
                    <a:lnTo>
                      <a:pt x="4908" y="14535"/>
                    </a:lnTo>
                    <a:lnTo>
                      <a:pt x="5261" y="14618"/>
                    </a:lnTo>
                    <a:lnTo>
                      <a:pt x="5615" y="14680"/>
                    </a:lnTo>
                    <a:lnTo>
                      <a:pt x="5989" y="14722"/>
                    </a:lnTo>
                    <a:lnTo>
                      <a:pt x="6363" y="14743"/>
                    </a:lnTo>
                    <a:lnTo>
                      <a:pt x="6758" y="14764"/>
                    </a:lnTo>
                    <a:lnTo>
                      <a:pt x="7050" y="14764"/>
                    </a:lnTo>
                    <a:lnTo>
                      <a:pt x="7632" y="14743"/>
                    </a:lnTo>
                    <a:lnTo>
                      <a:pt x="8214" y="14701"/>
                    </a:lnTo>
                    <a:lnTo>
                      <a:pt x="8755" y="14597"/>
                    </a:lnTo>
                    <a:lnTo>
                      <a:pt x="9295" y="14473"/>
                    </a:lnTo>
                    <a:lnTo>
                      <a:pt x="9815" y="14306"/>
                    </a:lnTo>
                    <a:lnTo>
                      <a:pt x="10314" y="14098"/>
                    </a:lnTo>
                    <a:lnTo>
                      <a:pt x="10564" y="13974"/>
                    </a:lnTo>
                    <a:lnTo>
                      <a:pt x="10792" y="13828"/>
                    </a:lnTo>
                    <a:lnTo>
                      <a:pt x="11021" y="13682"/>
                    </a:lnTo>
                    <a:lnTo>
                      <a:pt x="11250" y="13537"/>
                    </a:lnTo>
                    <a:lnTo>
                      <a:pt x="11582" y="13267"/>
                    </a:lnTo>
                    <a:lnTo>
                      <a:pt x="11894" y="12996"/>
                    </a:lnTo>
                    <a:lnTo>
                      <a:pt x="12206" y="12684"/>
                    </a:lnTo>
                    <a:lnTo>
                      <a:pt x="12497" y="12352"/>
                    </a:lnTo>
                    <a:lnTo>
                      <a:pt x="12768" y="11977"/>
                    </a:lnTo>
                    <a:lnTo>
                      <a:pt x="13038" y="11603"/>
                    </a:lnTo>
                    <a:lnTo>
                      <a:pt x="13287" y="11187"/>
                    </a:lnTo>
                    <a:lnTo>
                      <a:pt x="13516" y="10771"/>
                    </a:lnTo>
                    <a:lnTo>
                      <a:pt x="13724" y="10335"/>
                    </a:lnTo>
                    <a:lnTo>
                      <a:pt x="13911" y="9898"/>
                    </a:lnTo>
                    <a:lnTo>
                      <a:pt x="14078" y="9420"/>
                    </a:lnTo>
                    <a:lnTo>
                      <a:pt x="14202" y="8962"/>
                    </a:lnTo>
                    <a:lnTo>
                      <a:pt x="14327" y="8484"/>
                    </a:lnTo>
                    <a:lnTo>
                      <a:pt x="14389" y="7985"/>
                    </a:lnTo>
                    <a:lnTo>
                      <a:pt x="14452" y="7486"/>
                    </a:lnTo>
                    <a:lnTo>
                      <a:pt x="14473" y="7008"/>
                    </a:lnTo>
                    <a:lnTo>
                      <a:pt x="14452" y="6571"/>
                    </a:lnTo>
                    <a:lnTo>
                      <a:pt x="14410" y="6155"/>
                    </a:lnTo>
                    <a:lnTo>
                      <a:pt x="14348" y="5740"/>
                    </a:lnTo>
                    <a:lnTo>
                      <a:pt x="14244" y="5303"/>
                    </a:lnTo>
                    <a:lnTo>
                      <a:pt x="14161" y="4991"/>
                    </a:lnTo>
                    <a:lnTo>
                      <a:pt x="14057" y="4658"/>
                    </a:lnTo>
                    <a:lnTo>
                      <a:pt x="13932" y="4346"/>
                    </a:lnTo>
                    <a:lnTo>
                      <a:pt x="13807" y="4055"/>
                    </a:lnTo>
                    <a:lnTo>
                      <a:pt x="13682" y="3764"/>
                    </a:lnTo>
                    <a:lnTo>
                      <a:pt x="13516" y="3494"/>
                    </a:lnTo>
                    <a:lnTo>
                      <a:pt x="13371" y="3224"/>
                    </a:lnTo>
                    <a:lnTo>
                      <a:pt x="13204" y="2974"/>
                    </a:lnTo>
                    <a:lnTo>
                      <a:pt x="13017" y="2725"/>
                    </a:lnTo>
                    <a:lnTo>
                      <a:pt x="12830" y="2496"/>
                    </a:lnTo>
                    <a:lnTo>
                      <a:pt x="12643" y="2267"/>
                    </a:lnTo>
                    <a:lnTo>
                      <a:pt x="12435" y="2059"/>
                    </a:lnTo>
                    <a:lnTo>
                      <a:pt x="12227" y="1851"/>
                    </a:lnTo>
                    <a:lnTo>
                      <a:pt x="12019" y="1664"/>
                    </a:lnTo>
                    <a:lnTo>
                      <a:pt x="11562" y="1311"/>
                    </a:lnTo>
                    <a:lnTo>
                      <a:pt x="11083" y="999"/>
                    </a:lnTo>
                    <a:lnTo>
                      <a:pt x="10584" y="749"/>
                    </a:lnTo>
                    <a:lnTo>
                      <a:pt x="10065" y="521"/>
                    </a:lnTo>
                    <a:lnTo>
                      <a:pt x="9524" y="333"/>
                    </a:lnTo>
                    <a:lnTo>
                      <a:pt x="8983" y="188"/>
                    </a:lnTo>
                    <a:lnTo>
                      <a:pt x="8422" y="84"/>
                    </a:lnTo>
                    <a:lnTo>
                      <a:pt x="7860" y="22"/>
                    </a:lnTo>
                    <a:lnTo>
                      <a:pt x="7299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1714325" y="4820850"/>
                <a:ext cx="267750" cy="298925"/>
              </a:xfrm>
              <a:custGeom>
                <a:avLst/>
                <a:gdLst/>
                <a:ahLst/>
                <a:cxnLst/>
                <a:rect l="l" t="t" r="r" b="b"/>
                <a:pathLst>
                  <a:path w="10710" h="11957" fill="none" extrusionOk="0">
                    <a:moveTo>
                      <a:pt x="5178" y="11956"/>
                    </a:moveTo>
                    <a:lnTo>
                      <a:pt x="5178" y="11956"/>
                    </a:lnTo>
                    <a:lnTo>
                      <a:pt x="4866" y="11956"/>
                    </a:lnTo>
                    <a:lnTo>
                      <a:pt x="4575" y="11915"/>
                    </a:lnTo>
                    <a:lnTo>
                      <a:pt x="4263" y="11873"/>
                    </a:lnTo>
                    <a:lnTo>
                      <a:pt x="3993" y="11811"/>
                    </a:lnTo>
                    <a:lnTo>
                      <a:pt x="3702" y="11728"/>
                    </a:lnTo>
                    <a:lnTo>
                      <a:pt x="3432" y="11624"/>
                    </a:lnTo>
                    <a:lnTo>
                      <a:pt x="3182" y="11520"/>
                    </a:lnTo>
                    <a:lnTo>
                      <a:pt x="2912" y="11395"/>
                    </a:lnTo>
                    <a:lnTo>
                      <a:pt x="2662" y="11249"/>
                    </a:lnTo>
                    <a:lnTo>
                      <a:pt x="2413" y="11104"/>
                    </a:lnTo>
                    <a:lnTo>
                      <a:pt x="1955" y="10771"/>
                    </a:lnTo>
                    <a:lnTo>
                      <a:pt x="1498" y="10376"/>
                    </a:lnTo>
                    <a:lnTo>
                      <a:pt x="1041" y="9981"/>
                    </a:lnTo>
                    <a:lnTo>
                      <a:pt x="1041" y="9981"/>
                    </a:lnTo>
                    <a:lnTo>
                      <a:pt x="916" y="9835"/>
                    </a:lnTo>
                    <a:lnTo>
                      <a:pt x="812" y="9690"/>
                    </a:lnTo>
                    <a:lnTo>
                      <a:pt x="729" y="9544"/>
                    </a:lnTo>
                    <a:lnTo>
                      <a:pt x="645" y="9399"/>
                    </a:lnTo>
                    <a:lnTo>
                      <a:pt x="521" y="9066"/>
                    </a:lnTo>
                    <a:lnTo>
                      <a:pt x="375" y="8754"/>
                    </a:lnTo>
                    <a:lnTo>
                      <a:pt x="375" y="8754"/>
                    </a:lnTo>
                    <a:lnTo>
                      <a:pt x="250" y="8359"/>
                    </a:lnTo>
                    <a:lnTo>
                      <a:pt x="126" y="7943"/>
                    </a:lnTo>
                    <a:lnTo>
                      <a:pt x="63" y="7507"/>
                    </a:lnTo>
                    <a:lnTo>
                      <a:pt x="1" y="7028"/>
                    </a:lnTo>
                    <a:lnTo>
                      <a:pt x="1" y="6529"/>
                    </a:lnTo>
                    <a:lnTo>
                      <a:pt x="1" y="6030"/>
                    </a:lnTo>
                    <a:lnTo>
                      <a:pt x="43" y="5511"/>
                    </a:lnTo>
                    <a:lnTo>
                      <a:pt x="126" y="4991"/>
                    </a:lnTo>
                    <a:lnTo>
                      <a:pt x="250" y="4471"/>
                    </a:lnTo>
                    <a:lnTo>
                      <a:pt x="396" y="3972"/>
                    </a:lnTo>
                    <a:lnTo>
                      <a:pt x="562" y="3473"/>
                    </a:lnTo>
                    <a:lnTo>
                      <a:pt x="791" y="2995"/>
                    </a:lnTo>
                    <a:lnTo>
                      <a:pt x="1041" y="2558"/>
                    </a:lnTo>
                    <a:lnTo>
                      <a:pt x="1311" y="2142"/>
                    </a:lnTo>
                    <a:lnTo>
                      <a:pt x="1477" y="1934"/>
                    </a:lnTo>
                    <a:lnTo>
                      <a:pt x="1644" y="1747"/>
                    </a:lnTo>
                    <a:lnTo>
                      <a:pt x="1810" y="1581"/>
                    </a:lnTo>
                    <a:lnTo>
                      <a:pt x="1997" y="1414"/>
                    </a:lnTo>
                    <a:lnTo>
                      <a:pt x="1997" y="1414"/>
                    </a:lnTo>
                    <a:lnTo>
                      <a:pt x="2413" y="1082"/>
                    </a:lnTo>
                    <a:lnTo>
                      <a:pt x="2829" y="791"/>
                    </a:lnTo>
                    <a:lnTo>
                      <a:pt x="3265" y="562"/>
                    </a:lnTo>
                    <a:lnTo>
                      <a:pt x="3723" y="354"/>
                    </a:lnTo>
                    <a:lnTo>
                      <a:pt x="4159" y="208"/>
                    </a:lnTo>
                    <a:lnTo>
                      <a:pt x="4617" y="84"/>
                    </a:lnTo>
                    <a:lnTo>
                      <a:pt x="5095" y="21"/>
                    </a:lnTo>
                    <a:lnTo>
                      <a:pt x="5553" y="0"/>
                    </a:lnTo>
                    <a:lnTo>
                      <a:pt x="5553" y="0"/>
                    </a:lnTo>
                    <a:lnTo>
                      <a:pt x="5948" y="0"/>
                    </a:lnTo>
                    <a:lnTo>
                      <a:pt x="6322" y="63"/>
                    </a:lnTo>
                    <a:lnTo>
                      <a:pt x="6696" y="125"/>
                    </a:lnTo>
                    <a:lnTo>
                      <a:pt x="7091" y="229"/>
                    </a:lnTo>
                    <a:lnTo>
                      <a:pt x="7091" y="229"/>
                    </a:lnTo>
                    <a:lnTo>
                      <a:pt x="7466" y="354"/>
                    </a:lnTo>
                    <a:lnTo>
                      <a:pt x="7819" y="500"/>
                    </a:lnTo>
                    <a:lnTo>
                      <a:pt x="8152" y="666"/>
                    </a:lnTo>
                    <a:lnTo>
                      <a:pt x="8464" y="874"/>
                    </a:lnTo>
                    <a:lnTo>
                      <a:pt x="8755" y="1082"/>
                    </a:lnTo>
                    <a:lnTo>
                      <a:pt x="9046" y="1310"/>
                    </a:lnTo>
                    <a:lnTo>
                      <a:pt x="9295" y="1539"/>
                    </a:lnTo>
                    <a:lnTo>
                      <a:pt x="9524" y="1809"/>
                    </a:lnTo>
                    <a:lnTo>
                      <a:pt x="9753" y="2101"/>
                    </a:lnTo>
                    <a:lnTo>
                      <a:pt x="9940" y="2392"/>
                    </a:lnTo>
                    <a:lnTo>
                      <a:pt x="10106" y="2724"/>
                    </a:lnTo>
                    <a:lnTo>
                      <a:pt x="10273" y="3057"/>
                    </a:lnTo>
                    <a:lnTo>
                      <a:pt x="10397" y="3410"/>
                    </a:lnTo>
                    <a:lnTo>
                      <a:pt x="10501" y="3785"/>
                    </a:lnTo>
                    <a:lnTo>
                      <a:pt x="10584" y="4159"/>
                    </a:lnTo>
                    <a:lnTo>
                      <a:pt x="10647" y="4554"/>
                    </a:lnTo>
                    <a:lnTo>
                      <a:pt x="10647" y="4554"/>
                    </a:lnTo>
                    <a:lnTo>
                      <a:pt x="10688" y="5032"/>
                    </a:lnTo>
                    <a:lnTo>
                      <a:pt x="10709" y="5490"/>
                    </a:lnTo>
                    <a:lnTo>
                      <a:pt x="10688" y="5947"/>
                    </a:lnTo>
                    <a:lnTo>
                      <a:pt x="10668" y="6384"/>
                    </a:lnTo>
                    <a:lnTo>
                      <a:pt x="10605" y="6821"/>
                    </a:lnTo>
                    <a:lnTo>
                      <a:pt x="10522" y="7236"/>
                    </a:lnTo>
                    <a:lnTo>
                      <a:pt x="10397" y="7652"/>
                    </a:lnTo>
                    <a:lnTo>
                      <a:pt x="10273" y="8068"/>
                    </a:lnTo>
                    <a:lnTo>
                      <a:pt x="10106" y="8463"/>
                    </a:lnTo>
                    <a:lnTo>
                      <a:pt x="9919" y="8858"/>
                    </a:lnTo>
                    <a:lnTo>
                      <a:pt x="9711" y="9232"/>
                    </a:lnTo>
                    <a:lnTo>
                      <a:pt x="9482" y="9607"/>
                    </a:lnTo>
                    <a:lnTo>
                      <a:pt x="9233" y="9960"/>
                    </a:lnTo>
                    <a:lnTo>
                      <a:pt x="8963" y="10335"/>
                    </a:lnTo>
                    <a:lnTo>
                      <a:pt x="8672" y="10688"/>
                    </a:lnTo>
                    <a:lnTo>
                      <a:pt x="8339" y="11021"/>
                    </a:lnTo>
                    <a:lnTo>
                      <a:pt x="8339" y="11021"/>
                    </a:lnTo>
                    <a:lnTo>
                      <a:pt x="8193" y="11166"/>
                    </a:lnTo>
                    <a:lnTo>
                      <a:pt x="8027" y="11291"/>
                    </a:lnTo>
                    <a:lnTo>
                      <a:pt x="7861" y="11416"/>
                    </a:lnTo>
                    <a:lnTo>
                      <a:pt x="7694" y="11499"/>
                    </a:lnTo>
                    <a:lnTo>
                      <a:pt x="7507" y="11582"/>
                    </a:lnTo>
                    <a:lnTo>
                      <a:pt x="7320" y="11665"/>
                    </a:lnTo>
                    <a:lnTo>
                      <a:pt x="6967" y="11769"/>
                    </a:lnTo>
                    <a:lnTo>
                      <a:pt x="6571" y="11832"/>
                    </a:lnTo>
                    <a:lnTo>
                      <a:pt x="6197" y="11894"/>
                    </a:lnTo>
                    <a:lnTo>
                      <a:pt x="5407" y="11956"/>
                    </a:lnTo>
                    <a:lnTo>
                      <a:pt x="5407" y="11956"/>
                    </a:lnTo>
                    <a:lnTo>
                      <a:pt x="5178" y="119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1649350" y="4784975"/>
                <a:ext cx="361825" cy="369100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14764" fill="none" extrusionOk="0">
                    <a:moveTo>
                      <a:pt x="7299" y="1"/>
                    </a:moveTo>
                    <a:lnTo>
                      <a:pt x="7299" y="1"/>
                    </a:lnTo>
                    <a:lnTo>
                      <a:pt x="6738" y="22"/>
                    </a:lnTo>
                    <a:lnTo>
                      <a:pt x="6197" y="84"/>
                    </a:lnTo>
                    <a:lnTo>
                      <a:pt x="5636" y="188"/>
                    </a:lnTo>
                    <a:lnTo>
                      <a:pt x="5095" y="313"/>
                    </a:lnTo>
                    <a:lnTo>
                      <a:pt x="4575" y="500"/>
                    </a:lnTo>
                    <a:lnTo>
                      <a:pt x="4055" y="708"/>
                    </a:lnTo>
                    <a:lnTo>
                      <a:pt x="3556" y="957"/>
                    </a:lnTo>
                    <a:lnTo>
                      <a:pt x="3078" y="1248"/>
                    </a:lnTo>
                    <a:lnTo>
                      <a:pt x="3078" y="1248"/>
                    </a:lnTo>
                    <a:lnTo>
                      <a:pt x="2683" y="1539"/>
                    </a:lnTo>
                    <a:lnTo>
                      <a:pt x="2330" y="1831"/>
                    </a:lnTo>
                    <a:lnTo>
                      <a:pt x="1976" y="2142"/>
                    </a:lnTo>
                    <a:lnTo>
                      <a:pt x="1685" y="2475"/>
                    </a:lnTo>
                    <a:lnTo>
                      <a:pt x="1394" y="2808"/>
                    </a:lnTo>
                    <a:lnTo>
                      <a:pt x="1144" y="3161"/>
                    </a:lnTo>
                    <a:lnTo>
                      <a:pt x="916" y="3536"/>
                    </a:lnTo>
                    <a:lnTo>
                      <a:pt x="708" y="3910"/>
                    </a:lnTo>
                    <a:lnTo>
                      <a:pt x="541" y="4305"/>
                    </a:lnTo>
                    <a:lnTo>
                      <a:pt x="396" y="4700"/>
                    </a:lnTo>
                    <a:lnTo>
                      <a:pt x="271" y="5116"/>
                    </a:lnTo>
                    <a:lnTo>
                      <a:pt x="167" y="5552"/>
                    </a:lnTo>
                    <a:lnTo>
                      <a:pt x="84" y="5989"/>
                    </a:lnTo>
                    <a:lnTo>
                      <a:pt x="42" y="6426"/>
                    </a:lnTo>
                    <a:lnTo>
                      <a:pt x="1" y="6883"/>
                    </a:lnTo>
                    <a:lnTo>
                      <a:pt x="1" y="7361"/>
                    </a:lnTo>
                    <a:lnTo>
                      <a:pt x="1" y="7361"/>
                    </a:lnTo>
                    <a:lnTo>
                      <a:pt x="1" y="7736"/>
                    </a:lnTo>
                    <a:lnTo>
                      <a:pt x="1" y="7736"/>
                    </a:lnTo>
                    <a:lnTo>
                      <a:pt x="22" y="8089"/>
                    </a:lnTo>
                    <a:lnTo>
                      <a:pt x="42" y="8422"/>
                    </a:lnTo>
                    <a:lnTo>
                      <a:pt x="105" y="8775"/>
                    </a:lnTo>
                    <a:lnTo>
                      <a:pt x="146" y="9108"/>
                    </a:lnTo>
                    <a:lnTo>
                      <a:pt x="230" y="9462"/>
                    </a:lnTo>
                    <a:lnTo>
                      <a:pt x="313" y="9773"/>
                    </a:lnTo>
                    <a:lnTo>
                      <a:pt x="396" y="10106"/>
                    </a:lnTo>
                    <a:lnTo>
                      <a:pt x="521" y="10418"/>
                    </a:lnTo>
                    <a:lnTo>
                      <a:pt x="645" y="10730"/>
                    </a:lnTo>
                    <a:lnTo>
                      <a:pt x="770" y="11042"/>
                    </a:lnTo>
                    <a:lnTo>
                      <a:pt x="916" y="11333"/>
                    </a:lnTo>
                    <a:lnTo>
                      <a:pt x="1082" y="11624"/>
                    </a:lnTo>
                    <a:lnTo>
                      <a:pt x="1248" y="11894"/>
                    </a:lnTo>
                    <a:lnTo>
                      <a:pt x="1436" y="12165"/>
                    </a:lnTo>
                    <a:lnTo>
                      <a:pt x="1623" y="12414"/>
                    </a:lnTo>
                    <a:lnTo>
                      <a:pt x="1831" y="12664"/>
                    </a:lnTo>
                    <a:lnTo>
                      <a:pt x="2059" y="12892"/>
                    </a:lnTo>
                    <a:lnTo>
                      <a:pt x="2288" y="13121"/>
                    </a:lnTo>
                    <a:lnTo>
                      <a:pt x="2538" y="13329"/>
                    </a:lnTo>
                    <a:lnTo>
                      <a:pt x="2787" y="13537"/>
                    </a:lnTo>
                    <a:lnTo>
                      <a:pt x="3057" y="13724"/>
                    </a:lnTo>
                    <a:lnTo>
                      <a:pt x="3348" y="13890"/>
                    </a:lnTo>
                    <a:lnTo>
                      <a:pt x="3640" y="14057"/>
                    </a:lnTo>
                    <a:lnTo>
                      <a:pt x="3931" y="14202"/>
                    </a:lnTo>
                    <a:lnTo>
                      <a:pt x="4243" y="14327"/>
                    </a:lnTo>
                    <a:lnTo>
                      <a:pt x="4575" y="14431"/>
                    </a:lnTo>
                    <a:lnTo>
                      <a:pt x="4908" y="14535"/>
                    </a:lnTo>
                    <a:lnTo>
                      <a:pt x="5261" y="14618"/>
                    </a:lnTo>
                    <a:lnTo>
                      <a:pt x="5615" y="14680"/>
                    </a:lnTo>
                    <a:lnTo>
                      <a:pt x="5989" y="14722"/>
                    </a:lnTo>
                    <a:lnTo>
                      <a:pt x="6363" y="14743"/>
                    </a:lnTo>
                    <a:lnTo>
                      <a:pt x="6758" y="14764"/>
                    </a:lnTo>
                    <a:lnTo>
                      <a:pt x="6758" y="14764"/>
                    </a:lnTo>
                    <a:lnTo>
                      <a:pt x="6883" y="14764"/>
                    </a:lnTo>
                    <a:lnTo>
                      <a:pt x="6883" y="14764"/>
                    </a:lnTo>
                    <a:lnTo>
                      <a:pt x="7050" y="14764"/>
                    </a:lnTo>
                    <a:lnTo>
                      <a:pt x="7050" y="14764"/>
                    </a:lnTo>
                    <a:lnTo>
                      <a:pt x="7632" y="14743"/>
                    </a:lnTo>
                    <a:lnTo>
                      <a:pt x="8214" y="14701"/>
                    </a:lnTo>
                    <a:lnTo>
                      <a:pt x="8755" y="14597"/>
                    </a:lnTo>
                    <a:lnTo>
                      <a:pt x="9295" y="14473"/>
                    </a:lnTo>
                    <a:lnTo>
                      <a:pt x="9815" y="14306"/>
                    </a:lnTo>
                    <a:lnTo>
                      <a:pt x="10314" y="14098"/>
                    </a:lnTo>
                    <a:lnTo>
                      <a:pt x="10564" y="13974"/>
                    </a:lnTo>
                    <a:lnTo>
                      <a:pt x="10792" y="13828"/>
                    </a:lnTo>
                    <a:lnTo>
                      <a:pt x="11021" y="13682"/>
                    </a:lnTo>
                    <a:lnTo>
                      <a:pt x="11250" y="13537"/>
                    </a:lnTo>
                    <a:lnTo>
                      <a:pt x="11250" y="13537"/>
                    </a:lnTo>
                    <a:lnTo>
                      <a:pt x="11582" y="13267"/>
                    </a:lnTo>
                    <a:lnTo>
                      <a:pt x="11894" y="12996"/>
                    </a:lnTo>
                    <a:lnTo>
                      <a:pt x="12206" y="12684"/>
                    </a:lnTo>
                    <a:lnTo>
                      <a:pt x="12497" y="12352"/>
                    </a:lnTo>
                    <a:lnTo>
                      <a:pt x="12768" y="11977"/>
                    </a:lnTo>
                    <a:lnTo>
                      <a:pt x="13038" y="11603"/>
                    </a:lnTo>
                    <a:lnTo>
                      <a:pt x="13287" y="11187"/>
                    </a:lnTo>
                    <a:lnTo>
                      <a:pt x="13516" y="10771"/>
                    </a:lnTo>
                    <a:lnTo>
                      <a:pt x="13724" y="10335"/>
                    </a:lnTo>
                    <a:lnTo>
                      <a:pt x="13911" y="9898"/>
                    </a:lnTo>
                    <a:lnTo>
                      <a:pt x="14078" y="9420"/>
                    </a:lnTo>
                    <a:lnTo>
                      <a:pt x="14202" y="8962"/>
                    </a:lnTo>
                    <a:lnTo>
                      <a:pt x="14327" y="8484"/>
                    </a:lnTo>
                    <a:lnTo>
                      <a:pt x="14389" y="7985"/>
                    </a:lnTo>
                    <a:lnTo>
                      <a:pt x="14452" y="7486"/>
                    </a:lnTo>
                    <a:lnTo>
                      <a:pt x="14473" y="7008"/>
                    </a:lnTo>
                    <a:lnTo>
                      <a:pt x="14473" y="7008"/>
                    </a:lnTo>
                    <a:lnTo>
                      <a:pt x="14452" y="6571"/>
                    </a:lnTo>
                    <a:lnTo>
                      <a:pt x="14410" y="6155"/>
                    </a:lnTo>
                    <a:lnTo>
                      <a:pt x="14348" y="5740"/>
                    </a:lnTo>
                    <a:lnTo>
                      <a:pt x="14244" y="5303"/>
                    </a:lnTo>
                    <a:lnTo>
                      <a:pt x="14244" y="5303"/>
                    </a:lnTo>
                    <a:lnTo>
                      <a:pt x="14161" y="4991"/>
                    </a:lnTo>
                    <a:lnTo>
                      <a:pt x="14057" y="4658"/>
                    </a:lnTo>
                    <a:lnTo>
                      <a:pt x="13932" y="4346"/>
                    </a:lnTo>
                    <a:lnTo>
                      <a:pt x="13807" y="4055"/>
                    </a:lnTo>
                    <a:lnTo>
                      <a:pt x="13682" y="3764"/>
                    </a:lnTo>
                    <a:lnTo>
                      <a:pt x="13516" y="3494"/>
                    </a:lnTo>
                    <a:lnTo>
                      <a:pt x="13371" y="3224"/>
                    </a:lnTo>
                    <a:lnTo>
                      <a:pt x="13204" y="2974"/>
                    </a:lnTo>
                    <a:lnTo>
                      <a:pt x="13017" y="2725"/>
                    </a:lnTo>
                    <a:lnTo>
                      <a:pt x="12830" y="2496"/>
                    </a:lnTo>
                    <a:lnTo>
                      <a:pt x="12643" y="2267"/>
                    </a:lnTo>
                    <a:lnTo>
                      <a:pt x="12435" y="2059"/>
                    </a:lnTo>
                    <a:lnTo>
                      <a:pt x="12227" y="1851"/>
                    </a:lnTo>
                    <a:lnTo>
                      <a:pt x="12019" y="1664"/>
                    </a:lnTo>
                    <a:lnTo>
                      <a:pt x="11562" y="1311"/>
                    </a:lnTo>
                    <a:lnTo>
                      <a:pt x="11083" y="999"/>
                    </a:lnTo>
                    <a:lnTo>
                      <a:pt x="10584" y="749"/>
                    </a:lnTo>
                    <a:lnTo>
                      <a:pt x="10065" y="521"/>
                    </a:lnTo>
                    <a:lnTo>
                      <a:pt x="9524" y="333"/>
                    </a:lnTo>
                    <a:lnTo>
                      <a:pt x="8983" y="188"/>
                    </a:lnTo>
                    <a:lnTo>
                      <a:pt x="8422" y="84"/>
                    </a:lnTo>
                    <a:lnTo>
                      <a:pt x="7860" y="22"/>
                    </a:lnTo>
                    <a:lnTo>
                      <a:pt x="7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1696650" y="4204850"/>
                <a:ext cx="222000" cy="2318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9275" extrusionOk="0">
                    <a:moveTo>
                      <a:pt x="6010" y="1228"/>
                    </a:moveTo>
                    <a:lnTo>
                      <a:pt x="6156" y="1249"/>
                    </a:lnTo>
                    <a:lnTo>
                      <a:pt x="6280" y="1290"/>
                    </a:lnTo>
                    <a:lnTo>
                      <a:pt x="6405" y="1353"/>
                    </a:lnTo>
                    <a:lnTo>
                      <a:pt x="6551" y="1415"/>
                    </a:lnTo>
                    <a:lnTo>
                      <a:pt x="6675" y="1498"/>
                    </a:lnTo>
                    <a:lnTo>
                      <a:pt x="6800" y="1602"/>
                    </a:lnTo>
                    <a:lnTo>
                      <a:pt x="6946" y="1727"/>
                    </a:lnTo>
                    <a:lnTo>
                      <a:pt x="7195" y="1997"/>
                    </a:lnTo>
                    <a:lnTo>
                      <a:pt x="7403" y="2309"/>
                    </a:lnTo>
                    <a:lnTo>
                      <a:pt x="7570" y="2600"/>
                    </a:lnTo>
                    <a:lnTo>
                      <a:pt x="7715" y="2933"/>
                    </a:lnTo>
                    <a:lnTo>
                      <a:pt x="7819" y="3286"/>
                    </a:lnTo>
                    <a:lnTo>
                      <a:pt x="7902" y="3640"/>
                    </a:lnTo>
                    <a:lnTo>
                      <a:pt x="7944" y="4014"/>
                    </a:lnTo>
                    <a:lnTo>
                      <a:pt x="7985" y="4409"/>
                    </a:lnTo>
                    <a:lnTo>
                      <a:pt x="7923" y="4867"/>
                    </a:lnTo>
                    <a:lnTo>
                      <a:pt x="7840" y="5303"/>
                    </a:lnTo>
                    <a:lnTo>
                      <a:pt x="7715" y="5719"/>
                    </a:lnTo>
                    <a:lnTo>
                      <a:pt x="7653" y="5927"/>
                    </a:lnTo>
                    <a:lnTo>
                      <a:pt x="7549" y="6135"/>
                    </a:lnTo>
                    <a:lnTo>
                      <a:pt x="7445" y="6322"/>
                    </a:lnTo>
                    <a:lnTo>
                      <a:pt x="7341" y="6509"/>
                    </a:lnTo>
                    <a:lnTo>
                      <a:pt x="7216" y="6696"/>
                    </a:lnTo>
                    <a:lnTo>
                      <a:pt x="7071" y="6883"/>
                    </a:lnTo>
                    <a:lnTo>
                      <a:pt x="6925" y="7050"/>
                    </a:lnTo>
                    <a:lnTo>
                      <a:pt x="6759" y="7216"/>
                    </a:lnTo>
                    <a:lnTo>
                      <a:pt x="6571" y="7362"/>
                    </a:lnTo>
                    <a:lnTo>
                      <a:pt x="6364" y="7507"/>
                    </a:lnTo>
                    <a:lnTo>
                      <a:pt x="6197" y="7611"/>
                    </a:lnTo>
                    <a:lnTo>
                      <a:pt x="6010" y="7715"/>
                    </a:lnTo>
                    <a:lnTo>
                      <a:pt x="5823" y="7798"/>
                    </a:lnTo>
                    <a:lnTo>
                      <a:pt x="5636" y="7861"/>
                    </a:lnTo>
                    <a:lnTo>
                      <a:pt x="5449" y="7923"/>
                    </a:lnTo>
                    <a:lnTo>
                      <a:pt x="5262" y="7965"/>
                    </a:lnTo>
                    <a:lnTo>
                      <a:pt x="5054" y="7985"/>
                    </a:lnTo>
                    <a:lnTo>
                      <a:pt x="4700" y="7985"/>
                    </a:lnTo>
                    <a:lnTo>
                      <a:pt x="4534" y="7965"/>
                    </a:lnTo>
                    <a:lnTo>
                      <a:pt x="4367" y="7923"/>
                    </a:lnTo>
                    <a:lnTo>
                      <a:pt x="4201" y="7881"/>
                    </a:lnTo>
                    <a:lnTo>
                      <a:pt x="4035" y="7819"/>
                    </a:lnTo>
                    <a:lnTo>
                      <a:pt x="3889" y="7757"/>
                    </a:lnTo>
                    <a:lnTo>
                      <a:pt x="3744" y="7653"/>
                    </a:lnTo>
                    <a:lnTo>
                      <a:pt x="3619" y="7549"/>
                    </a:lnTo>
                    <a:lnTo>
                      <a:pt x="3473" y="7424"/>
                    </a:lnTo>
                    <a:lnTo>
                      <a:pt x="3369" y="7278"/>
                    </a:lnTo>
                    <a:lnTo>
                      <a:pt x="3245" y="7133"/>
                    </a:lnTo>
                    <a:lnTo>
                      <a:pt x="3141" y="6946"/>
                    </a:lnTo>
                    <a:lnTo>
                      <a:pt x="3058" y="6759"/>
                    </a:lnTo>
                    <a:lnTo>
                      <a:pt x="2995" y="6551"/>
                    </a:lnTo>
                    <a:lnTo>
                      <a:pt x="2933" y="6322"/>
                    </a:lnTo>
                    <a:lnTo>
                      <a:pt x="2870" y="6072"/>
                    </a:lnTo>
                    <a:lnTo>
                      <a:pt x="2850" y="5761"/>
                    </a:lnTo>
                    <a:lnTo>
                      <a:pt x="2829" y="5428"/>
                    </a:lnTo>
                    <a:lnTo>
                      <a:pt x="2850" y="5095"/>
                    </a:lnTo>
                    <a:lnTo>
                      <a:pt x="2891" y="4783"/>
                    </a:lnTo>
                    <a:lnTo>
                      <a:pt x="2954" y="4451"/>
                    </a:lnTo>
                    <a:lnTo>
                      <a:pt x="3037" y="4118"/>
                    </a:lnTo>
                    <a:lnTo>
                      <a:pt x="3141" y="3806"/>
                    </a:lnTo>
                    <a:lnTo>
                      <a:pt x="3286" y="3494"/>
                    </a:lnTo>
                    <a:lnTo>
                      <a:pt x="3432" y="3182"/>
                    </a:lnTo>
                    <a:lnTo>
                      <a:pt x="3598" y="2891"/>
                    </a:lnTo>
                    <a:lnTo>
                      <a:pt x="3785" y="2621"/>
                    </a:lnTo>
                    <a:lnTo>
                      <a:pt x="3993" y="2351"/>
                    </a:lnTo>
                    <a:lnTo>
                      <a:pt x="4222" y="2122"/>
                    </a:lnTo>
                    <a:lnTo>
                      <a:pt x="4451" y="1893"/>
                    </a:lnTo>
                    <a:lnTo>
                      <a:pt x="4700" y="1685"/>
                    </a:lnTo>
                    <a:lnTo>
                      <a:pt x="4970" y="1519"/>
                    </a:lnTo>
                    <a:lnTo>
                      <a:pt x="5199" y="1394"/>
                    </a:lnTo>
                    <a:lnTo>
                      <a:pt x="5428" y="1290"/>
                    </a:lnTo>
                    <a:lnTo>
                      <a:pt x="5657" y="1249"/>
                    </a:lnTo>
                    <a:lnTo>
                      <a:pt x="5865" y="1228"/>
                    </a:lnTo>
                    <a:close/>
                    <a:moveTo>
                      <a:pt x="4638" y="1"/>
                    </a:moveTo>
                    <a:lnTo>
                      <a:pt x="4243" y="43"/>
                    </a:lnTo>
                    <a:lnTo>
                      <a:pt x="3868" y="105"/>
                    </a:lnTo>
                    <a:lnTo>
                      <a:pt x="3515" y="209"/>
                    </a:lnTo>
                    <a:lnTo>
                      <a:pt x="3161" y="313"/>
                    </a:lnTo>
                    <a:lnTo>
                      <a:pt x="2850" y="458"/>
                    </a:lnTo>
                    <a:lnTo>
                      <a:pt x="2558" y="604"/>
                    </a:lnTo>
                    <a:lnTo>
                      <a:pt x="2267" y="791"/>
                    </a:lnTo>
                    <a:lnTo>
                      <a:pt x="1997" y="999"/>
                    </a:lnTo>
                    <a:lnTo>
                      <a:pt x="1748" y="1228"/>
                    </a:lnTo>
                    <a:lnTo>
                      <a:pt x="1519" y="1456"/>
                    </a:lnTo>
                    <a:lnTo>
                      <a:pt x="1290" y="1727"/>
                    </a:lnTo>
                    <a:lnTo>
                      <a:pt x="1082" y="1997"/>
                    </a:lnTo>
                    <a:lnTo>
                      <a:pt x="874" y="2309"/>
                    </a:lnTo>
                    <a:lnTo>
                      <a:pt x="708" y="2621"/>
                    </a:lnTo>
                    <a:lnTo>
                      <a:pt x="542" y="2933"/>
                    </a:lnTo>
                    <a:lnTo>
                      <a:pt x="375" y="3286"/>
                    </a:lnTo>
                    <a:lnTo>
                      <a:pt x="209" y="3744"/>
                    </a:lnTo>
                    <a:lnTo>
                      <a:pt x="84" y="4201"/>
                    </a:lnTo>
                    <a:lnTo>
                      <a:pt x="22" y="4659"/>
                    </a:lnTo>
                    <a:lnTo>
                      <a:pt x="1" y="5095"/>
                    </a:lnTo>
                    <a:lnTo>
                      <a:pt x="22" y="5511"/>
                    </a:lnTo>
                    <a:lnTo>
                      <a:pt x="84" y="5927"/>
                    </a:lnTo>
                    <a:lnTo>
                      <a:pt x="167" y="6322"/>
                    </a:lnTo>
                    <a:lnTo>
                      <a:pt x="313" y="6696"/>
                    </a:lnTo>
                    <a:lnTo>
                      <a:pt x="479" y="7071"/>
                    </a:lnTo>
                    <a:lnTo>
                      <a:pt x="687" y="7403"/>
                    </a:lnTo>
                    <a:lnTo>
                      <a:pt x="937" y="7736"/>
                    </a:lnTo>
                    <a:lnTo>
                      <a:pt x="1207" y="8027"/>
                    </a:lnTo>
                    <a:lnTo>
                      <a:pt x="1498" y="8297"/>
                    </a:lnTo>
                    <a:lnTo>
                      <a:pt x="1831" y="8547"/>
                    </a:lnTo>
                    <a:lnTo>
                      <a:pt x="2184" y="8755"/>
                    </a:lnTo>
                    <a:lnTo>
                      <a:pt x="2579" y="8942"/>
                    </a:lnTo>
                    <a:lnTo>
                      <a:pt x="2974" y="9087"/>
                    </a:lnTo>
                    <a:lnTo>
                      <a:pt x="3411" y="9191"/>
                    </a:lnTo>
                    <a:lnTo>
                      <a:pt x="3868" y="9254"/>
                    </a:lnTo>
                    <a:lnTo>
                      <a:pt x="4326" y="9275"/>
                    </a:lnTo>
                    <a:lnTo>
                      <a:pt x="4367" y="9275"/>
                    </a:lnTo>
                    <a:lnTo>
                      <a:pt x="4846" y="9254"/>
                    </a:lnTo>
                    <a:lnTo>
                      <a:pt x="5095" y="9233"/>
                    </a:lnTo>
                    <a:lnTo>
                      <a:pt x="5366" y="9171"/>
                    </a:lnTo>
                    <a:lnTo>
                      <a:pt x="5740" y="9046"/>
                    </a:lnTo>
                    <a:lnTo>
                      <a:pt x="6114" y="8900"/>
                    </a:lnTo>
                    <a:lnTo>
                      <a:pt x="6468" y="8713"/>
                    </a:lnTo>
                    <a:lnTo>
                      <a:pt x="6800" y="8484"/>
                    </a:lnTo>
                    <a:lnTo>
                      <a:pt x="7112" y="8256"/>
                    </a:lnTo>
                    <a:lnTo>
                      <a:pt x="7403" y="7985"/>
                    </a:lnTo>
                    <a:lnTo>
                      <a:pt x="7674" y="7674"/>
                    </a:lnTo>
                    <a:lnTo>
                      <a:pt x="7923" y="7362"/>
                    </a:lnTo>
                    <a:lnTo>
                      <a:pt x="8131" y="7029"/>
                    </a:lnTo>
                    <a:lnTo>
                      <a:pt x="8339" y="6675"/>
                    </a:lnTo>
                    <a:lnTo>
                      <a:pt x="8505" y="6301"/>
                    </a:lnTo>
                    <a:lnTo>
                      <a:pt x="8630" y="5927"/>
                    </a:lnTo>
                    <a:lnTo>
                      <a:pt x="8755" y="5532"/>
                    </a:lnTo>
                    <a:lnTo>
                      <a:pt x="8817" y="5116"/>
                    </a:lnTo>
                    <a:lnTo>
                      <a:pt x="8879" y="4700"/>
                    </a:lnTo>
                    <a:lnTo>
                      <a:pt x="8879" y="4284"/>
                    </a:lnTo>
                    <a:lnTo>
                      <a:pt x="8879" y="3952"/>
                    </a:lnTo>
                    <a:lnTo>
                      <a:pt x="8838" y="3598"/>
                    </a:lnTo>
                    <a:lnTo>
                      <a:pt x="8796" y="3265"/>
                    </a:lnTo>
                    <a:lnTo>
                      <a:pt x="8713" y="2933"/>
                    </a:lnTo>
                    <a:lnTo>
                      <a:pt x="8609" y="2579"/>
                    </a:lnTo>
                    <a:lnTo>
                      <a:pt x="8484" y="2247"/>
                    </a:lnTo>
                    <a:lnTo>
                      <a:pt x="8339" y="1935"/>
                    </a:lnTo>
                    <a:lnTo>
                      <a:pt x="8173" y="1664"/>
                    </a:lnTo>
                    <a:lnTo>
                      <a:pt x="8006" y="1394"/>
                    </a:lnTo>
                    <a:lnTo>
                      <a:pt x="7798" y="1145"/>
                    </a:lnTo>
                    <a:lnTo>
                      <a:pt x="7590" y="937"/>
                    </a:lnTo>
                    <a:lnTo>
                      <a:pt x="7362" y="729"/>
                    </a:lnTo>
                    <a:lnTo>
                      <a:pt x="7112" y="562"/>
                    </a:lnTo>
                    <a:lnTo>
                      <a:pt x="6863" y="417"/>
                    </a:lnTo>
                    <a:lnTo>
                      <a:pt x="6592" y="292"/>
                    </a:lnTo>
                    <a:lnTo>
                      <a:pt x="6301" y="188"/>
                    </a:lnTo>
                    <a:lnTo>
                      <a:pt x="5989" y="105"/>
                    </a:lnTo>
                    <a:lnTo>
                      <a:pt x="5677" y="43"/>
                    </a:lnTo>
                    <a:lnTo>
                      <a:pt x="5345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1767350" y="4235525"/>
                <a:ext cx="128950" cy="168975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6759" fill="none" extrusionOk="0">
                    <a:moveTo>
                      <a:pt x="2038" y="6758"/>
                    </a:moveTo>
                    <a:lnTo>
                      <a:pt x="2038" y="6758"/>
                    </a:lnTo>
                    <a:lnTo>
                      <a:pt x="1872" y="6758"/>
                    </a:lnTo>
                    <a:lnTo>
                      <a:pt x="1706" y="6738"/>
                    </a:lnTo>
                    <a:lnTo>
                      <a:pt x="1539" y="6696"/>
                    </a:lnTo>
                    <a:lnTo>
                      <a:pt x="1373" y="6654"/>
                    </a:lnTo>
                    <a:lnTo>
                      <a:pt x="1207" y="6592"/>
                    </a:lnTo>
                    <a:lnTo>
                      <a:pt x="1061" y="6530"/>
                    </a:lnTo>
                    <a:lnTo>
                      <a:pt x="916" y="6426"/>
                    </a:lnTo>
                    <a:lnTo>
                      <a:pt x="791" y="6322"/>
                    </a:lnTo>
                    <a:lnTo>
                      <a:pt x="645" y="6197"/>
                    </a:lnTo>
                    <a:lnTo>
                      <a:pt x="541" y="6051"/>
                    </a:lnTo>
                    <a:lnTo>
                      <a:pt x="417" y="5906"/>
                    </a:lnTo>
                    <a:lnTo>
                      <a:pt x="313" y="5719"/>
                    </a:lnTo>
                    <a:lnTo>
                      <a:pt x="230" y="5532"/>
                    </a:lnTo>
                    <a:lnTo>
                      <a:pt x="167" y="5324"/>
                    </a:lnTo>
                    <a:lnTo>
                      <a:pt x="105" y="5095"/>
                    </a:lnTo>
                    <a:lnTo>
                      <a:pt x="42" y="4845"/>
                    </a:lnTo>
                    <a:lnTo>
                      <a:pt x="42" y="4845"/>
                    </a:lnTo>
                    <a:lnTo>
                      <a:pt x="22" y="4534"/>
                    </a:lnTo>
                    <a:lnTo>
                      <a:pt x="1" y="4201"/>
                    </a:lnTo>
                    <a:lnTo>
                      <a:pt x="22" y="3868"/>
                    </a:lnTo>
                    <a:lnTo>
                      <a:pt x="63" y="3556"/>
                    </a:lnTo>
                    <a:lnTo>
                      <a:pt x="126" y="3224"/>
                    </a:lnTo>
                    <a:lnTo>
                      <a:pt x="209" y="2891"/>
                    </a:lnTo>
                    <a:lnTo>
                      <a:pt x="313" y="2579"/>
                    </a:lnTo>
                    <a:lnTo>
                      <a:pt x="458" y="2267"/>
                    </a:lnTo>
                    <a:lnTo>
                      <a:pt x="604" y="1955"/>
                    </a:lnTo>
                    <a:lnTo>
                      <a:pt x="770" y="1664"/>
                    </a:lnTo>
                    <a:lnTo>
                      <a:pt x="957" y="1394"/>
                    </a:lnTo>
                    <a:lnTo>
                      <a:pt x="1165" y="1124"/>
                    </a:lnTo>
                    <a:lnTo>
                      <a:pt x="1394" y="895"/>
                    </a:lnTo>
                    <a:lnTo>
                      <a:pt x="1623" y="666"/>
                    </a:lnTo>
                    <a:lnTo>
                      <a:pt x="1872" y="458"/>
                    </a:lnTo>
                    <a:lnTo>
                      <a:pt x="2142" y="292"/>
                    </a:lnTo>
                    <a:lnTo>
                      <a:pt x="2142" y="292"/>
                    </a:lnTo>
                    <a:lnTo>
                      <a:pt x="2371" y="167"/>
                    </a:lnTo>
                    <a:lnTo>
                      <a:pt x="2600" y="63"/>
                    </a:lnTo>
                    <a:lnTo>
                      <a:pt x="2829" y="22"/>
                    </a:lnTo>
                    <a:lnTo>
                      <a:pt x="3037" y="1"/>
                    </a:lnTo>
                    <a:lnTo>
                      <a:pt x="3037" y="1"/>
                    </a:lnTo>
                    <a:lnTo>
                      <a:pt x="3182" y="1"/>
                    </a:lnTo>
                    <a:lnTo>
                      <a:pt x="3328" y="22"/>
                    </a:lnTo>
                    <a:lnTo>
                      <a:pt x="3452" y="63"/>
                    </a:lnTo>
                    <a:lnTo>
                      <a:pt x="3577" y="126"/>
                    </a:lnTo>
                    <a:lnTo>
                      <a:pt x="3723" y="188"/>
                    </a:lnTo>
                    <a:lnTo>
                      <a:pt x="3847" y="271"/>
                    </a:lnTo>
                    <a:lnTo>
                      <a:pt x="3972" y="375"/>
                    </a:lnTo>
                    <a:lnTo>
                      <a:pt x="4118" y="500"/>
                    </a:lnTo>
                    <a:lnTo>
                      <a:pt x="4118" y="500"/>
                    </a:lnTo>
                    <a:lnTo>
                      <a:pt x="4367" y="770"/>
                    </a:lnTo>
                    <a:lnTo>
                      <a:pt x="4575" y="1082"/>
                    </a:lnTo>
                    <a:lnTo>
                      <a:pt x="4742" y="1373"/>
                    </a:lnTo>
                    <a:lnTo>
                      <a:pt x="4887" y="1706"/>
                    </a:lnTo>
                    <a:lnTo>
                      <a:pt x="4991" y="2059"/>
                    </a:lnTo>
                    <a:lnTo>
                      <a:pt x="5074" y="2413"/>
                    </a:lnTo>
                    <a:lnTo>
                      <a:pt x="5116" y="2787"/>
                    </a:lnTo>
                    <a:lnTo>
                      <a:pt x="5157" y="3182"/>
                    </a:lnTo>
                    <a:lnTo>
                      <a:pt x="5157" y="3182"/>
                    </a:lnTo>
                    <a:lnTo>
                      <a:pt x="5095" y="3640"/>
                    </a:lnTo>
                    <a:lnTo>
                      <a:pt x="5012" y="4076"/>
                    </a:lnTo>
                    <a:lnTo>
                      <a:pt x="4887" y="4492"/>
                    </a:lnTo>
                    <a:lnTo>
                      <a:pt x="4825" y="4700"/>
                    </a:lnTo>
                    <a:lnTo>
                      <a:pt x="4721" y="4908"/>
                    </a:lnTo>
                    <a:lnTo>
                      <a:pt x="4617" y="5095"/>
                    </a:lnTo>
                    <a:lnTo>
                      <a:pt x="4513" y="5282"/>
                    </a:lnTo>
                    <a:lnTo>
                      <a:pt x="4388" y="5469"/>
                    </a:lnTo>
                    <a:lnTo>
                      <a:pt x="4243" y="5656"/>
                    </a:lnTo>
                    <a:lnTo>
                      <a:pt x="4097" y="5823"/>
                    </a:lnTo>
                    <a:lnTo>
                      <a:pt x="3931" y="5989"/>
                    </a:lnTo>
                    <a:lnTo>
                      <a:pt x="3743" y="6135"/>
                    </a:lnTo>
                    <a:lnTo>
                      <a:pt x="3536" y="6280"/>
                    </a:lnTo>
                    <a:lnTo>
                      <a:pt x="3536" y="6280"/>
                    </a:lnTo>
                    <a:lnTo>
                      <a:pt x="3369" y="6384"/>
                    </a:lnTo>
                    <a:lnTo>
                      <a:pt x="3182" y="6488"/>
                    </a:lnTo>
                    <a:lnTo>
                      <a:pt x="2995" y="6571"/>
                    </a:lnTo>
                    <a:lnTo>
                      <a:pt x="2808" y="6634"/>
                    </a:lnTo>
                    <a:lnTo>
                      <a:pt x="2621" y="6696"/>
                    </a:lnTo>
                    <a:lnTo>
                      <a:pt x="2434" y="6738"/>
                    </a:lnTo>
                    <a:lnTo>
                      <a:pt x="2226" y="6758"/>
                    </a:lnTo>
                    <a:lnTo>
                      <a:pt x="2038" y="67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1696650" y="4204850"/>
                <a:ext cx="222000" cy="2318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9275" fill="none" extrusionOk="0">
                    <a:moveTo>
                      <a:pt x="4991" y="1"/>
                    </a:moveTo>
                    <a:lnTo>
                      <a:pt x="4991" y="1"/>
                    </a:lnTo>
                    <a:lnTo>
                      <a:pt x="4638" y="1"/>
                    </a:lnTo>
                    <a:lnTo>
                      <a:pt x="4638" y="1"/>
                    </a:lnTo>
                    <a:lnTo>
                      <a:pt x="4243" y="43"/>
                    </a:lnTo>
                    <a:lnTo>
                      <a:pt x="3868" y="105"/>
                    </a:lnTo>
                    <a:lnTo>
                      <a:pt x="3515" y="209"/>
                    </a:lnTo>
                    <a:lnTo>
                      <a:pt x="3161" y="313"/>
                    </a:lnTo>
                    <a:lnTo>
                      <a:pt x="2850" y="458"/>
                    </a:lnTo>
                    <a:lnTo>
                      <a:pt x="2558" y="604"/>
                    </a:lnTo>
                    <a:lnTo>
                      <a:pt x="2267" y="791"/>
                    </a:lnTo>
                    <a:lnTo>
                      <a:pt x="1997" y="999"/>
                    </a:lnTo>
                    <a:lnTo>
                      <a:pt x="1748" y="1228"/>
                    </a:lnTo>
                    <a:lnTo>
                      <a:pt x="1519" y="1456"/>
                    </a:lnTo>
                    <a:lnTo>
                      <a:pt x="1290" y="1727"/>
                    </a:lnTo>
                    <a:lnTo>
                      <a:pt x="1082" y="1997"/>
                    </a:lnTo>
                    <a:lnTo>
                      <a:pt x="874" y="2309"/>
                    </a:lnTo>
                    <a:lnTo>
                      <a:pt x="708" y="2621"/>
                    </a:lnTo>
                    <a:lnTo>
                      <a:pt x="542" y="2933"/>
                    </a:lnTo>
                    <a:lnTo>
                      <a:pt x="375" y="3286"/>
                    </a:lnTo>
                    <a:lnTo>
                      <a:pt x="375" y="3286"/>
                    </a:lnTo>
                    <a:lnTo>
                      <a:pt x="209" y="3744"/>
                    </a:lnTo>
                    <a:lnTo>
                      <a:pt x="84" y="4201"/>
                    </a:lnTo>
                    <a:lnTo>
                      <a:pt x="22" y="4659"/>
                    </a:lnTo>
                    <a:lnTo>
                      <a:pt x="1" y="5095"/>
                    </a:lnTo>
                    <a:lnTo>
                      <a:pt x="1" y="5095"/>
                    </a:lnTo>
                    <a:lnTo>
                      <a:pt x="22" y="5511"/>
                    </a:lnTo>
                    <a:lnTo>
                      <a:pt x="84" y="5927"/>
                    </a:lnTo>
                    <a:lnTo>
                      <a:pt x="167" y="6322"/>
                    </a:lnTo>
                    <a:lnTo>
                      <a:pt x="313" y="6696"/>
                    </a:lnTo>
                    <a:lnTo>
                      <a:pt x="479" y="7071"/>
                    </a:lnTo>
                    <a:lnTo>
                      <a:pt x="687" y="7403"/>
                    </a:lnTo>
                    <a:lnTo>
                      <a:pt x="937" y="7736"/>
                    </a:lnTo>
                    <a:lnTo>
                      <a:pt x="1207" y="8027"/>
                    </a:lnTo>
                    <a:lnTo>
                      <a:pt x="1498" y="8297"/>
                    </a:lnTo>
                    <a:lnTo>
                      <a:pt x="1831" y="8547"/>
                    </a:lnTo>
                    <a:lnTo>
                      <a:pt x="2184" y="8755"/>
                    </a:lnTo>
                    <a:lnTo>
                      <a:pt x="2579" y="8942"/>
                    </a:lnTo>
                    <a:lnTo>
                      <a:pt x="2974" y="9087"/>
                    </a:lnTo>
                    <a:lnTo>
                      <a:pt x="3411" y="9191"/>
                    </a:lnTo>
                    <a:lnTo>
                      <a:pt x="3868" y="9254"/>
                    </a:lnTo>
                    <a:lnTo>
                      <a:pt x="4326" y="9275"/>
                    </a:lnTo>
                    <a:lnTo>
                      <a:pt x="4326" y="9275"/>
                    </a:lnTo>
                    <a:lnTo>
                      <a:pt x="4367" y="9275"/>
                    </a:lnTo>
                    <a:lnTo>
                      <a:pt x="4367" y="9275"/>
                    </a:lnTo>
                    <a:lnTo>
                      <a:pt x="4846" y="9254"/>
                    </a:lnTo>
                    <a:lnTo>
                      <a:pt x="5095" y="9233"/>
                    </a:lnTo>
                    <a:lnTo>
                      <a:pt x="5366" y="9171"/>
                    </a:lnTo>
                    <a:lnTo>
                      <a:pt x="5366" y="9171"/>
                    </a:lnTo>
                    <a:lnTo>
                      <a:pt x="5740" y="9046"/>
                    </a:lnTo>
                    <a:lnTo>
                      <a:pt x="6114" y="8900"/>
                    </a:lnTo>
                    <a:lnTo>
                      <a:pt x="6468" y="8713"/>
                    </a:lnTo>
                    <a:lnTo>
                      <a:pt x="6800" y="8484"/>
                    </a:lnTo>
                    <a:lnTo>
                      <a:pt x="7112" y="8256"/>
                    </a:lnTo>
                    <a:lnTo>
                      <a:pt x="7403" y="7985"/>
                    </a:lnTo>
                    <a:lnTo>
                      <a:pt x="7674" y="7674"/>
                    </a:lnTo>
                    <a:lnTo>
                      <a:pt x="7923" y="7362"/>
                    </a:lnTo>
                    <a:lnTo>
                      <a:pt x="8131" y="7029"/>
                    </a:lnTo>
                    <a:lnTo>
                      <a:pt x="8339" y="6675"/>
                    </a:lnTo>
                    <a:lnTo>
                      <a:pt x="8505" y="6301"/>
                    </a:lnTo>
                    <a:lnTo>
                      <a:pt x="8630" y="5927"/>
                    </a:lnTo>
                    <a:lnTo>
                      <a:pt x="8755" y="5532"/>
                    </a:lnTo>
                    <a:lnTo>
                      <a:pt x="8817" y="5116"/>
                    </a:lnTo>
                    <a:lnTo>
                      <a:pt x="8879" y="4700"/>
                    </a:lnTo>
                    <a:lnTo>
                      <a:pt x="8879" y="4284"/>
                    </a:lnTo>
                    <a:lnTo>
                      <a:pt x="8879" y="4284"/>
                    </a:lnTo>
                    <a:lnTo>
                      <a:pt x="8879" y="3952"/>
                    </a:lnTo>
                    <a:lnTo>
                      <a:pt x="8838" y="3598"/>
                    </a:lnTo>
                    <a:lnTo>
                      <a:pt x="8796" y="3265"/>
                    </a:lnTo>
                    <a:lnTo>
                      <a:pt x="8713" y="2933"/>
                    </a:lnTo>
                    <a:lnTo>
                      <a:pt x="8713" y="2933"/>
                    </a:lnTo>
                    <a:lnTo>
                      <a:pt x="8609" y="2579"/>
                    </a:lnTo>
                    <a:lnTo>
                      <a:pt x="8484" y="2247"/>
                    </a:lnTo>
                    <a:lnTo>
                      <a:pt x="8339" y="1935"/>
                    </a:lnTo>
                    <a:lnTo>
                      <a:pt x="8173" y="1664"/>
                    </a:lnTo>
                    <a:lnTo>
                      <a:pt x="8006" y="1394"/>
                    </a:lnTo>
                    <a:lnTo>
                      <a:pt x="7798" y="1145"/>
                    </a:lnTo>
                    <a:lnTo>
                      <a:pt x="7590" y="937"/>
                    </a:lnTo>
                    <a:lnTo>
                      <a:pt x="7362" y="729"/>
                    </a:lnTo>
                    <a:lnTo>
                      <a:pt x="7112" y="562"/>
                    </a:lnTo>
                    <a:lnTo>
                      <a:pt x="6863" y="417"/>
                    </a:lnTo>
                    <a:lnTo>
                      <a:pt x="6592" y="292"/>
                    </a:lnTo>
                    <a:lnTo>
                      <a:pt x="6301" y="188"/>
                    </a:lnTo>
                    <a:lnTo>
                      <a:pt x="5989" y="105"/>
                    </a:lnTo>
                    <a:lnTo>
                      <a:pt x="5677" y="43"/>
                    </a:lnTo>
                    <a:lnTo>
                      <a:pt x="5345" y="1"/>
                    </a:lnTo>
                    <a:lnTo>
                      <a:pt x="49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1481450" y="4111825"/>
                <a:ext cx="122200" cy="284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1395" extrusionOk="0">
                    <a:moveTo>
                      <a:pt x="4845" y="0"/>
                    </a:moveTo>
                    <a:lnTo>
                      <a:pt x="4575" y="104"/>
                    </a:lnTo>
                    <a:lnTo>
                      <a:pt x="4326" y="250"/>
                    </a:lnTo>
                    <a:lnTo>
                      <a:pt x="4097" y="416"/>
                    </a:lnTo>
                    <a:lnTo>
                      <a:pt x="3889" y="603"/>
                    </a:lnTo>
                    <a:lnTo>
                      <a:pt x="3702" y="790"/>
                    </a:lnTo>
                    <a:lnTo>
                      <a:pt x="3515" y="998"/>
                    </a:lnTo>
                    <a:lnTo>
                      <a:pt x="3140" y="1414"/>
                    </a:lnTo>
                    <a:lnTo>
                      <a:pt x="2849" y="1809"/>
                    </a:lnTo>
                    <a:lnTo>
                      <a:pt x="2558" y="2225"/>
                    </a:lnTo>
                    <a:lnTo>
                      <a:pt x="2288" y="2641"/>
                    </a:lnTo>
                    <a:lnTo>
                      <a:pt x="2038" y="3077"/>
                    </a:lnTo>
                    <a:lnTo>
                      <a:pt x="1560" y="3930"/>
                    </a:lnTo>
                    <a:lnTo>
                      <a:pt x="1061" y="4803"/>
                    </a:lnTo>
                    <a:lnTo>
                      <a:pt x="916" y="5094"/>
                    </a:lnTo>
                    <a:lnTo>
                      <a:pt x="770" y="5385"/>
                    </a:lnTo>
                    <a:lnTo>
                      <a:pt x="645" y="5677"/>
                    </a:lnTo>
                    <a:lnTo>
                      <a:pt x="521" y="5988"/>
                    </a:lnTo>
                    <a:lnTo>
                      <a:pt x="417" y="6280"/>
                    </a:lnTo>
                    <a:lnTo>
                      <a:pt x="333" y="6591"/>
                    </a:lnTo>
                    <a:lnTo>
                      <a:pt x="188" y="7194"/>
                    </a:lnTo>
                    <a:lnTo>
                      <a:pt x="105" y="7818"/>
                    </a:lnTo>
                    <a:lnTo>
                      <a:pt x="42" y="8463"/>
                    </a:lnTo>
                    <a:lnTo>
                      <a:pt x="1" y="9087"/>
                    </a:lnTo>
                    <a:lnTo>
                      <a:pt x="1" y="9731"/>
                    </a:lnTo>
                    <a:lnTo>
                      <a:pt x="22" y="10085"/>
                    </a:lnTo>
                    <a:lnTo>
                      <a:pt x="42" y="10251"/>
                    </a:lnTo>
                    <a:lnTo>
                      <a:pt x="105" y="10417"/>
                    </a:lnTo>
                    <a:lnTo>
                      <a:pt x="146" y="10584"/>
                    </a:lnTo>
                    <a:lnTo>
                      <a:pt x="229" y="10750"/>
                    </a:lnTo>
                    <a:lnTo>
                      <a:pt x="313" y="10896"/>
                    </a:lnTo>
                    <a:lnTo>
                      <a:pt x="417" y="11041"/>
                    </a:lnTo>
                    <a:lnTo>
                      <a:pt x="541" y="11187"/>
                    </a:lnTo>
                    <a:lnTo>
                      <a:pt x="687" y="11291"/>
                    </a:lnTo>
                    <a:lnTo>
                      <a:pt x="853" y="11374"/>
                    </a:lnTo>
                    <a:lnTo>
                      <a:pt x="936" y="11395"/>
                    </a:lnTo>
                    <a:lnTo>
                      <a:pt x="1020" y="11395"/>
                    </a:lnTo>
                    <a:lnTo>
                      <a:pt x="1186" y="11374"/>
                    </a:lnTo>
                    <a:lnTo>
                      <a:pt x="1290" y="11332"/>
                    </a:lnTo>
                    <a:lnTo>
                      <a:pt x="1373" y="11291"/>
                    </a:lnTo>
                    <a:lnTo>
                      <a:pt x="1456" y="11228"/>
                    </a:lnTo>
                    <a:lnTo>
                      <a:pt x="1519" y="11166"/>
                    </a:lnTo>
                    <a:lnTo>
                      <a:pt x="1581" y="11083"/>
                    </a:lnTo>
                    <a:lnTo>
                      <a:pt x="1602" y="10979"/>
                    </a:lnTo>
                    <a:lnTo>
                      <a:pt x="1664" y="10771"/>
                    </a:lnTo>
                    <a:lnTo>
                      <a:pt x="1727" y="10480"/>
                    </a:lnTo>
                    <a:lnTo>
                      <a:pt x="1747" y="10189"/>
                    </a:lnTo>
                    <a:lnTo>
                      <a:pt x="1727" y="9897"/>
                    </a:lnTo>
                    <a:lnTo>
                      <a:pt x="1727" y="9606"/>
                    </a:lnTo>
                    <a:lnTo>
                      <a:pt x="1706" y="9274"/>
                    </a:lnTo>
                    <a:lnTo>
                      <a:pt x="1706" y="8941"/>
                    </a:lnTo>
                    <a:lnTo>
                      <a:pt x="1727" y="8629"/>
                    </a:lnTo>
                    <a:lnTo>
                      <a:pt x="1768" y="8296"/>
                    </a:lnTo>
                    <a:lnTo>
                      <a:pt x="1831" y="7985"/>
                    </a:lnTo>
                    <a:lnTo>
                      <a:pt x="1893" y="7652"/>
                    </a:lnTo>
                    <a:lnTo>
                      <a:pt x="2059" y="7007"/>
                    </a:lnTo>
                    <a:lnTo>
                      <a:pt x="2184" y="6591"/>
                    </a:lnTo>
                    <a:lnTo>
                      <a:pt x="2309" y="6176"/>
                    </a:lnTo>
                    <a:lnTo>
                      <a:pt x="2621" y="5344"/>
                    </a:lnTo>
                    <a:lnTo>
                      <a:pt x="2933" y="4554"/>
                    </a:lnTo>
                    <a:lnTo>
                      <a:pt x="3286" y="3743"/>
                    </a:lnTo>
                    <a:lnTo>
                      <a:pt x="4035" y="2163"/>
                    </a:lnTo>
                    <a:lnTo>
                      <a:pt x="4388" y="1372"/>
                    </a:lnTo>
                    <a:lnTo>
                      <a:pt x="4742" y="582"/>
                    </a:lnTo>
                    <a:lnTo>
                      <a:pt x="4804" y="458"/>
                    </a:lnTo>
                    <a:lnTo>
                      <a:pt x="4866" y="354"/>
                    </a:lnTo>
                    <a:lnTo>
                      <a:pt x="4887" y="270"/>
                    </a:lnTo>
                    <a:lnTo>
                      <a:pt x="4887" y="187"/>
                    </a:lnTo>
                    <a:lnTo>
                      <a:pt x="4887" y="104"/>
                    </a:lnTo>
                    <a:lnTo>
                      <a:pt x="4845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1481450" y="4111825"/>
                <a:ext cx="122200" cy="284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1395" fill="none" extrusionOk="0">
                    <a:moveTo>
                      <a:pt x="4845" y="0"/>
                    </a:moveTo>
                    <a:lnTo>
                      <a:pt x="4845" y="0"/>
                    </a:lnTo>
                    <a:lnTo>
                      <a:pt x="4575" y="104"/>
                    </a:lnTo>
                    <a:lnTo>
                      <a:pt x="4326" y="250"/>
                    </a:lnTo>
                    <a:lnTo>
                      <a:pt x="4097" y="416"/>
                    </a:lnTo>
                    <a:lnTo>
                      <a:pt x="3889" y="603"/>
                    </a:lnTo>
                    <a:lnTo>
                      <a:pt x="3702" y="790"/>
                    </a:lnTo>
                    <a:lnTo>
                      <a:pt x="3515" y="998"/>
                    </a:lnTo>
                    <a:lnTo>
                      <a:pt x="3140" y="1414"/>
                    </a:lnTo>
                    <a:lnTo>
                      <a:pt x="3140" y="1414"/>
                    </a:lnTo>
                    <a:lnTo>
                      <a:pt x="2849" y="1809"/>
                    </a:lnTo>
                    <a:lnTo>
                      <a:pt x="2558" y="2225"/>
                    </a:lnTo>
                    <a:lnTo>
                      <a:pt x="2288" y="2641"/>
                    </a:lnTo>
                    <a:lnTo>
                      <a:pt x="2038" y="3077"/>
                    </a:lnTo>
                    <a:lnTo>
                      <a:pt x="1560" y="3930"/>
                    </a:lnTo>
                    <a:lnTo>
                      <a:pt x="1061" y="4803"/>
                    </a:lnTo>
                    <a:lnTo>
                      <a:pt x="1061" y="4803"/>
                    </a:lnTo>
                    <a:lnTo>
                      <a:pt x="916" y="5094"/>
                    </a:lnTo>
                    <a:lnTo>
                      <a:pt x="770" y="5385"/>
                    </a:lnTo>
                    <a:lnTo>
                      <a:pt x="645" y="5677"/>
                    </a:lnTo>
                    <a:lnTo>
                      <a:pt x="521" y="5988"/>
                    </a:lnTo>
                    <a:lnTo>
                      <a:pt x="417" y="6280"/>
                    </a:lnTo>
                    <a:lnTo>
                      <a:pt x="333" y="6591"/>
                    </a:lnTo>
                    <a:lnTo>
                      <a:pt x="188" y="7194"/>
                    </a:lnTo>
                    <a:lnTo>
                      <a:pt x="105" y="7818"/>
                    </a:lnTo>
                    <a:lnTo>
                      <a:pt x="42" y="8463"/>
                    </a:lnTo>
                    <a:lnTo>
                      <a:pt x="1" y="9087"/>
                    </a:lnTo>
                    <a:lnTo>
                      <a:pt x="1" y="9731"/>
                    </a:lnTo>
                    <a:lnTo>
                      <a:pt x="1" y="9731"/>
                    </a:lnTo>
                    <a:lnTo>
                      <a:pt x="22" y="10085"/>
                    </a:lnTo>
                    <a:lnTo>
                      <a:pt x="42" y="10251"/>
                    </a:lnTo>
                    <a:lnTo>
                      <a:pt x="105" y="10417"/>
                    </a:lnTo>
                    <a:lnTo>
                      <a:pt x="146" y="10584"/>
                    </a:lnTo>
                    <a:lnTo>
                      <a:pt x="229" y="10750"/>
                    </a:lnTo>
                    <a:lnTo>
                      <a:pt x="313" y="10896"/>
                    </a:lnTo>
                    <a:lnTo>
                      <a:pt x="417" y="11041"/>
                    </a:lnTo>
                    <a:lnTo>
                      <a:pt x="417" y="11041"/>
                    </a:lnTo>
                    <a:lnTo>
                      <a:pt x="541" y="11187"/>
                    </a:lnTo>
                    <a:lnTo>
                      <a:pt x="687" y="11291"/>
                    </a:lnTo>
                    <a:lnTo>
                      <a:pt x="853" y="11374"/>
                    </a:lnTo>
                    <a:lnTo>
                      <a:pt x="936" y="11395"/>
                    </a:lnTo>
                    <a:lnTo>
                      <a:pt x="1020" y="11395"/>
                    </a:lnTo>
                    <a:lnTo>
                      <a:pt x="1020" y="11395"/>
                    </a:lnTo>
                    <a:lnTo>
                      <a:pt x="1186" y="11374"/>
                    </a:lnTo>
                    <a:lnTo>
                      <a:pt x="1186" y="11374"/>
                    </a:lnTo>
                    <a:lnTo>
                      <a:pt x="1290" y="11332"/>
                    </a:lnTo>
                    <a:lnTo>
                      <a:pt x="1373" y="11291"/>
                    </a:lnTo>
                    <a:lnTo>
                      <a:pt x="1456" y="11228"/>
                    </a:lnTo>
                    <a:lnTo>
                      <a:pt x="1519" y="11166"/>
                    </a:lnTo>
                    <a:lnTo>
                      <a:pt x="1581" y="11083"/>
                    </a:lnTo>
                    <a:lnTo>
                      <a:pt x="1602" y="10979"/>
                    </a:lnTo>
                    <a:lnTo>
                      <a:pt x="1664" y="10771"/>
                    </a:lnTo>
                    <a:lnTo>
                      <a:pt x="1664" y="10771"/>
                    </a:lnTo>
                    <a:lnTo>
                      <a:pt x="1727" y="10480"/>
                    </a:lnTo>
                    <a:lnTo>
                      <a:pt x="1747" y="10189"/>
                    </a:lnTo>
                    <a:lnTo>
                      <a:pt x="1727" y="9897"/>
                    </a:lnTo>
                    <a:lnTo>
                      <a:pt x="1727" y="9606"/>
                    </a:lnTo>
                    <a:lnTo>
                      <a:pt x="1727" y="9606"/>
                    </a:lnTo>
                    <a:lnTo>
                      <a:pt x="1706" y="9274"/>
                    </a:lnTo>
                    <a:lnTo>
                      <a:pt x="1706" y="8941"/>
                    </a:lnTo>
                    <a:lnTo>
                      <a:pt x="1727" y="8629"/>
                    </a:lnTo>
                    <a:lnTo>
                      <a:pt x="1768" y="8296"/>
                    </a:lnTo>
                    <a:lnTo>
                      <a:pt x="1831" y="7985"/>
                    </a:lnTo>
                    <a:lnTo>
                      <a:pt x="1893" y="7652"/>
                    </a:lnTo>
                    <a:lnTo>
                      <a:pt x="2059" y="7007"/>
                    </a:lnTo>
                    <a:lnTo>
                      <a:pt x="2059" y="7007"/>
                    </a:lnTo>
                    <a:lnTo>
                      <a:pt x="2184" y="6591"/>
                    </a:lnTo>
                    <a:lnTo>
                      <a:pt x="2309" y="6176"/>
                    </a:lnTo>
                    <a:lnTo>
                      <a:pt x="2621" y="5344"/>
                    </a:lnTo>
                    <a:lnTo>
                      <a:pt x="2933" y="4554"/>
                    </a:lnTo>
                    <a:lnTo>
                      <a:pt x="3286" y="3743"/>
                    </a:lnTo>
                    <a:lnTo>
                      <a:pt x="4035" y="2163"/>
                    </a:lnTo>
                    <a:lnTo>
                      <a:pt x="4388" y="1372"/>
                    </a:lnTo>
                    <a:lnTo>
                      <a:pt x="4742" y="582"/>
                    </a:lnTo>
                    <a:lnTo>
                      <a:pt x="4742" y="582"/>
                    </a:lnTo>
                    <a:lnTo>
                      <a:pt x="4804" y="458"/>
                    </a:lnTo>
                    <a:lnTo>
                      <a:pt x="4866" y="354"/>
                    </a:lnTo>
                    <a:lnTo>
                      <a:pt x="4887" y="270"/>
                    </a:lnTo>
                    <a:lnTo>
                      <a:pt x="4887" y="187"/>
                    </a:lnTo>
                    <a:lnTo>
                      <a:pt x="4887" y="104"/>
                    </a:lnTo>
                    <a:lnTo>
                      <a:pt x="484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892625" y="5068800"/>
                <a:ext cx="166375" cy="128950"/>
              </a:xfrm>
              <a:custGeom>
                <a:avLst/>
                <a:gdLst/>
                <a:ahLst/>
                <a:cxnLst/>
                <a:rect l="l" t="t" r="r" b="b"/>
                <a:pathLst>
                  <a:path w="6655" h="5158" extrusionOk="0">
                    <a:moveTo>
                      <a:pt x="5781" y="1"/>
                    </a:moveTo>
                    <a:lnTo>
                      <a:pt x="5656" y="21"/>
                    </a:lnTo>
                    <a:lnTo>
                      <a:pt x="5532" y="42"/>
                    </a:lnTo>
                    <a:lnTo>
                      <a:pt x="5407" y="84"/>
                    </a:lnTo>
                    <a:lnTo>
                      <a:pt x="5282" y="167"/>
                    </a:lnTo>
                    <a:lnTo>
                      <a:pt x="5157" y="250"/>
                    </a:lnTo>
                    <a:lnTo>
                      <a:pt x="5033" y="354"/>
                    </a:lnTo>
                    <a:lnTo>
                      <a:pt x="4929" y="479"/>
                    </a:lnTo>
                    <a:lnTo>
                      <a:pt x="4804" y="624"/>
                    </a:lnTo>
                    <a:lnTo>
                      <a:pt x="4596" y="916"/>
                    </a:lnTo>
                    <a:lnTo>
                      <a:pt x="4367" y="1207"/>
                    </a:lnTo>
                    <a:lnTo>
                      <a:pt x="4139" y="1477"/>
                    </a:lnTo>
                    <a:lnTo>
                      <a:pt x="3889" y="1747"/>
                    </a:lnTo>
                    <a:lnTo>
                      <a:pt x="3619" y="1997"/>
                    </a:lnTo>
                    <a:lnTo>
                      <a:pt x="3348" y="2246"/>
                    </a:lnTo>
                    <a:lnTo>
                      <a:pt x="3057" y="2475"/>
                    </a:lnTo>
                    <a:lnTo>
                      <a:pt x="2766" y="2704"/>
                    </a:lnTo>
                    <a:lnTo>
                      <a:pt x="1560" y="3598"/>
                    </a:lnTo>
                    <a:lnTo>
                      <a:pt x="396" y="4513"/>
                    </a:lnTo>
                    <a:lnTo>
                      <a:pt x="250" y="4596"/>
                    </a:lnTo>
                    <a:lnTo>
                      <a:pt x="126" y="4700"/>
                    </a:lnTo>
                    <a:lnTo>
                      <a:pt x="84" y="4762"/>
                    </a:lnTo>
                    <a:lnTo>
                      <a:pt x="42" y="4825"/>
                    </a:lnTo>
                    <a:lnTo>
                      <a:pt x="22" y="4908"/>
                    </a:lnTo>
                    <a:lnTo>
                      <a:pt x="1" y="4991"/>
                    </a:lnTo>
                    <a:lnTo>
                      <a:pt x="167" y="5053"/>
                    </a:lnTo>
                    <a:lnTo>
                      <a:pt x="292" y="5116"/>
                    </a:lnTo>
                    <a:lnTo>
                      <a:pt x="417" y="5136"/>
                    </a:lnTo>
                    <a:lnTo>
                      <a:pt x="541" y="5157"/>
                    </a:lnTo>
                    <a:lnTo>
                      <a:pt x="687" y="5136"/>
                    </a:lnTo>
                    <a:lnTo>
                      <a:pt x="895" y="5116"/>
                    </a:lnTo>
                    <a:lnTo>
                      <a:pt x="1228" y="5053"/>
                    </a:lnTo>
                    <a:lnTo>
                      <a:pt x="1581" y="4970"/>
                    </a:lnTo>
                    <a:lnTo>
                      <a:pt x="1893" y="4866"/>
                    </a:lnTo>
                    <a:lnTo>
                      <a:pt x="2226" y="4762"/>
                    </a:lnTo>
                    <a:lnTo>
                      <a:pt x="2538" y="4637"/>
                    </a:lnTo>
                    <a:lnTo>
                      <a:pt x="2849" y="4492"/>
                    </a:lnTo>
                    <a:lnTo>
                      <a:pt x="3452" y="4201"/>
                    </a:lnTo>
                    <a:lnTo>
                      <a:pt x="4035" y="3847"/>
                    </a:lnTo>
                    <a:lnTo>
                      <a:pt x="4596" y="3473"/>
                    </a:lnTo>
                    <a:lnTo>
                      <a:pt x="5137" y="3078"/>
                    </a:lnTo>
                    <a:lnTo>
                      <a:pt x="5677" y="2641"/>
                    </a:lnTo>
                    <a:lnTo>
                      <a:pt x="5906" y="2433"/>
                    </a:lnTo>
                    <a:lnTo>
                      <a:pt x="6093" y="2205"/>
                    </a:lnTo>
                    <a:lnTo>
                      <a:pt x="6280" y="1934"/>
                    </a:lnTo>
                    <a:lnTo>
                      <a:pt x="6426" y="1685"/>
                    </a:lnTo>
                    <a:lnTo>
                      <a:pt x="6551" y="1456"/>
                    </a:lnTo>
                    <a:lnTo>
                      <a:pt x="6613" y="1227"/>
                    </a:lnTo>
                    <a:lnTo>
                      <a:pt x="6655" y="999"/>
                    </a:lnTo>
                    <a:lnTo>
                      <a:pt x="6655" y="791"/>
                    </a:lnTo>
                    <a:lnTo>
                      <a:pt x="6613" y="604"/>
                    </a:lnTo>
                    <a:lnTo>
                      <a:pt x="6530" y="437"/>
                    </a:lnTo>
                    <a:lnTo>
                      <a:pt x="6405" y="271"/>
                    </a:lnTo>
                    <a:lnTo>
                      <a:pt x="6259" y="146"/>
                    </a:lnTo>
                    <a:lnTo>
                      <a:pt x="6135" y="84"/>
                    </a:lnTo>
                    <a:lnTo>
                      <a:pt x="6031" y="42"/>
                    </a:lnTo>
                    <a:lnTo>
                      <a:pt x="5906" y="21"/>
                    </a:lnTo>
                    <a:lnTo>
                      <a:pt x="5781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892625" y="5068800"/>
                <a:ext cx="166375" cy="128950"/>
              </a:xfrm>
              <a:custGeom>
                <a:avLst/>
                <a:gdLst/>
                <a:ahLst/>
                <a:cxnLst/>
                <a:rect l="l" t="t" r="r" b="b"/>
                <a:pathLst>
                  <a:path w="6655" h="5158" fill="none" extrusionOk="0">
                    <a:moveTo>
                      <a:pt x="5781" y="1"/>
                    </a:moveTo>
                    <a:lnTo>
                      <a:pt x="5781" y="1"/>
                    </a:lnTo>
                    <a:lnTo>
                      <a:pt x="5656" y="21"/>
                    </a:lnTo>
                    <a:lnTo>
                      <a:pt x="5532" y="42"/>
                    </a:lnTo>
                    <a:lnTo>
                      <a:pt x="5407" y="84"/>
                    </a:lnTo>
                    <a:lnTo>
                      <a:pt x="5282" y="167"/>
                    </a:lnTo>
                    <a:lnTo>
                      <a:pt x="5157" y="250"/>
                    </a:lnTo>
                    <a:lnTo>
                      <a:pt x="5033" y="354"/>
                    </a:lnTo>
                    <a:lnTo>
                      <a:pt x="4929" y="479"/>
                    </a:lnTo>
                    <a:lnTo>
                      <a:pt x="4804" y="624"/>
                    </a:lnTo>
                    <a:lnTo>
                      <a:pt x="4804" y="624"/>
                    </a:lnTo>
                    <a:lnTo>
                      <a:pt x="4596" y="916"/>
                    </a:lnTo>
                    <a:lnTo>
                      <a:pt x="4367" y="1207"/>
                    </a:lnTo>
                    <a:lnTo>
                      <a:pt x="4139" y="1477"/>
                    </a:lnTo>
                    <a:lnTo>
                      <a:pt x="3889" y="1747"/>
                    </a:lnTo>
                    <a:lnTo>
                      <a:pt x="3619" y="1997"/>
                    </a:lnTo>
                    <a:lnTo>
                      <a:pt x="3348" y="2246"/>
                    </a:lnTo>
                    <a:lnTo>
                      <a:pt x="3057" y="2475"/>
                    </a:lnTo>
                    <a:lnTo>
                      <a:pt x="2766" y="2704"/>
                    </a:lnTo>
                    <a:lnTo>
                      <a:pt x="2766" y="2704"/>
                    </a:lnTo>
                    <a:lnTo>
                      <a:pt x="1560" y="3598"/>
                    </a:lnTo>
                    <a:lnTo>
                      <a:pt x="396" y="4513"/>
                    </a:lnTo>
                    <a:lnTo>
                      <a:pt x="396" y="4513"/>
                    </a:lnTo>
                    <a:lnTo>
                      <a:pt x="250" y="4596"/>
                    </a:lnTo>
                    <a:lnTo>
                      <a:pt x="126" y="4700"/>
                    </a:lnTo>
                    <a:lnTo>
                      <a:pt x="84" y="4762"/>
                    </a:lnTo>
                    <a:lnTo>
                      <a:pt x="42" y="4825"/>
                    </a:lnTo>
                    <a:lnTo>
                      <a:pt x="22" y="4908"/>
                    </a:lnTo>
                    <a:lnTo>
                      <a:pt x="1" y="4991"/>
                    </a:lnTo>
                    <a:lnTo>
                      <a:pt x="1" y="4991"/>
                    </a:lnTo>
                    <a:lnTo>
                      <a:pt x="167" y="5053"/>
                    </a:lnTo>
                    <a:lnTo>
                      <a:pt x="292" y="5116"/>
                    </a:lnTo>
                    <a:lnTo>
                      <a:pt x="417" y="5136"/>
                    </a:lnTo>
                    <a:lnTo>
                      <a:pt x="541" y="5157"/>
                    </a:lnTo>
                    <a:lnTo>
                      <a:pt x="541" y="5157"/>
                    </a:lnTo>
                    <a:lnTo>
                      <a:pt x="687" y="5136"/>
                    </a:lnTo>
                    <a:lnTo>
                      <a:pt x="895" y="5116"/>
                    </a:lnTo>
                    <a:lnTo>
                      <a:pt x="895" y="5116"/>
                    </a:lnTo>
                    <a:lnTo>
                      <a:pt x="1228" y="5053"/>
                    </a:lnTo>
                    <a:lnTo>
                      <a:pt x="1581" y="4970"/>
                    </a:lnTo>
                    <a:lnTo>
                      <a:pt x="1893" y="4866"/>
                    </a:lnTo>
                    <a:lnTo>
                      <a:pt x="2226" y="4762"/>
                    </a:lnTo>
                    <a:lnTo>
                      <a:pt x="2538" y="4637"/>
                    </a:lnTo>
                    <a:lnTo>
                      <a:pt x="2849" y="4492"/>
                    </a:lnTo>
                    <a:lnTo>
                      <a:pt x="3452" y="4201"/>
                    </a:lnTo>
                    <a:lnTo>
                      <a:pt x="4035" y="3847"/>
                    </a:lnTo>
                    <a:lnTo>
                      <a:pt x="4596" y="3473"/>
                    </a:lnTo>
                    <a:lnTo>
                      <a:pt x="5137" y="3078"/>
                    </a:lnTo>
                    <a:lnTo>
                      <a:pt x="5677" y="2641"/>
                    </a:lnTo>
                    <a:lnTo>
                      <a:pt x="5677" y="2641"/>
                    </a:lnTo>
                    <a:lnTo>
                      <a:pt x="5906" y="2433"/>
                    </a:lnTo>
                    <a:lnTo>
                      <a:pt x="6093" y="2205"/>
                    </a:lnTo>
                    <a:lnTo>
                      <a:pt x="6280" y="1934"/>
                    </a:lnTo>
                    <a:lnTo>
                      <a:pt x="6426" y="1685"/>
                    </a:lnTo>
                    <a:lnTo>
                      <a:pt x="6426" y="1685"/>
                    </a:lnTo>
                    <a:lnTo>
                      <a:pt x="6551" y="1456"/>
                    </a:lnTo>
                    <a:lnTo>
                      <a:pt x="6613" y="1227"/>
                    </a:lnTo>
                    <a:lnTo>
                      <a:pt x="6655" y="999"/>
                    </a:lnTo>
                    <a:lnTo>
                      <a:pt x="6655" y="791"/>
                    </a:lnTo>
                    <a:lnTo>
                      <a:pt x="6613" y="604"/>
                    </a:lnTo>
                    <a:lnTo>
                      <a:pt x="6530" y="437"/>
                    </a:lnTo>
                    <a:lnTo>
                      <a:pt x="6405" y="271"/>
                    </a:lnTo>
                    <a:lnTo>
                      <a:pt x="6259" y="146"/>
                    </a:lnTo>
                    <a:lnTo>
                      <a:pt x="6259" y="146"/>
                    </a:lnTo>
                    <a:lnTo>
                      <a:pt x="6135" y="84"/>
                    </a:lnTo>
                    <a:lnTo>
                      <a:pt x="6031" y="42"/>
                    </a:lnTo>
                    <a:lnTo>
                      <a:pt x="5906" y="21"/>
                    </a:lnTo>
                    <a:lnTo>
                      <a:pt x="578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1623375" y="4043725"/>
                <a:ext cx="7227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2413" extrusionOk="0">
                    <a:moveTo>
                      <a:pt x="2204" y="0"/>
                    </a:moveTo>
                    <a:lnTo>
                      <a:pt x="1913" y="21"/>
                    </a:lnTo>
                    <a:lnTo>
                      <a:pt x="1601" y="63"/>
                    </a:lnTo>
                    <a:lnTo>
                      <a:pt x="1310" y="146"/>
                    </a:lnTo>
                    <a:lnTo>
                      <a:pt x="1019" y="271"/>
                    </a:lnTo>
                    <a:lnTo>
                      <a:pt x="770" y="416"/>
                    </a:lnTo>
                    <a:lnTo>
                      <a:pt x="520" y="582"/>
                    </a:lnTo>
                    <a:lnTo>
                      <a:pt x="333" y="770"/>
                    </a:lnTo>
                    <a:lnTo>
                      <a:pt x="167" y="977"/>
                    </a:lnTo>
                    <a:lnTo>
                      <a:pt x="104" y="1123"/>
                    </a:lnTo>
                    <a:lnTo>
                      <a:pt x="42" y="1248"/>
                    </a:lnTo>
                    <a:lnTo>
                      <a:pt x="21" y="1373"/>
                    </a:lnTo>
                    <a:lnTo>
                      <a:pt x="0" y="1497"/>
                    </a:lnTo>
                    <a:lnTo>
                      <a:pt x="0" y="1643"/>
                    </a:lnTo>
                    <a:lnTo>
                      <a:pt x="42" y="1768"/>
                    </a:lnTo>
                    <a:lnTo>
                      <a:pt x="83" y="1892"/>
                    </a:lnTo>
                    <a:lnTo>
                      <a:pt x="167" y="2038"/>
                    </a:lnTo>
                    <a:lnTo>
                      <a:pt x="229" y="2121"/>
                    </a:lnTo>
                    <a:lnTo>
                      <a:pt x="312" y="2204"/>
                    </a:lnTo>
                    <a:lnTo>
                      <a:pt x="395" y="2267"/>
                    </a:lnTo>
                    <a:lnTo>
                      <a:pt x="478" y="2329"/>
                    </a:lnTo>
                    <a:lnTo>
                      <a:pt x="582" y="2350"/>
                    </a:lnTo>
                    <a:lnTo>
                      <a:pt x="666" y="2391"/>
                    </a:lnTo>
                    <a:lnTo>
                      <a:pt x="894" y="2412"/>
                    </a:lnTo>
                    <a:lnTo>
                      <a:pt x="1019" y="2412"/>
                    </a:lnTo>
                    <a:lnTo>
                      <a:pt x="1185" y="2371"/>
                    </a:lnTo>
                    <a:lnTo>
                      <a:pt x="1352" y="2308"/>
                    </a:lnTo>
                    <a:lnTo>
                      <a:pt x="1518" y="2225"/>
                    </a:lnTo>
                    <a:lnTo>
                      <a:pt x="1684" y="2142"/>
                    </a:lnTo>
                    <a:lnTo>
                      <a:pt x="1851" y="2017"/>
                    </a:lnTo>
                    <a:lnTo>
                      <a:pt x="1996" y="1872"/>
                    </a:lnTo>
                    <a:lnTo>
                      <a:pt x="2142" y="1726"/>
                    </a:lnTo>
                    <a:lnTo>
                      <a:pt x="2287" y="1560"/>
                    </a:lnTo>
                    <a:lnTo>
                      <a:pt x="2433" y="1393"/>
                    </a:lnTo>
                    <a:lnTo>
                      <a:pt x="2537" y="1206"/>
                    </a:lnTo>
                    <a:lnTo>
                      <a:pt x="2641" y="1019"/>
                    </a:lnTo>
                    <a:lnTo>
                      <a:pt x="2745" y="832"/>
                    </a:lnTo>
                    <a:lnTo>
                      <a:pt x="2807" y="645"/>
                    </a:lnTo>
                    <a:lnTo>
                      <a:pt x="2849" y="458"/>
                    </a:lnTo>
                    <a:lnTo>
                      <a:pt x="2890" y="291"/>
                    </a:lnTo>
                    <a:lnTo>
                      <a:pt x="2890" y="104"/>
                    </a:lnTo>
                    <a:lnTo>
                      <a:pt x="2724" y="63"/>
                    </a:lnTo>
                    <a:lnTo>
                      <a:pt x="2558" y="21"/>
                    </a:lnTo>
                    <a:lnTo>
                      <a:pt x="2391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623375" y="4043725"/>
                <a:ext cx="7227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2413" fill="none" extrusionOk="0">
                    <a:moveTo>
                      <a:pt x="2204" y="0"/>
                    </a:moveTo>
                    <a:lnTo>
                      <a:pt x="2204" y="0"/>
                    </a:lnTo>
                    <a:lnTo>
                      <a:pt x="1913" y="21"/>
                    </a:lnTo>
                    <a:lnTo>
                      <a:pt x="1601" y="63"/>
                    </a:lnTo>
                    <a:lnTo>
                      <a:pt x="1310" y="146"/>
                    </a:lnTo>
                    <a:lnTo>
                      <a:pt x="1019" y="271"/>
                    </a:lnTo>
                    <a:lnTo>
                      <a:pt x="770" y="416"/>
                    </a:lnTo>
                    <a:lnTo>
                      <a:pt x="520" y="582"/>
                    </a:lnTo>
                    <a:lnTo>
                      <a:pt x="333" y="770"/>
                    </a:lnTo>
                    <a:lnTo>
                      <a:pt x="167" y="977"/>
                    </a:lnTo>
                    <a:lnTo>
                      <a:pt x="167" y="977"/>
                    </a:lnTo>
                    <a:lnTo>
                      <a:pt x="104" y="1123"/>
                    </a:lnTo>
                    <a:lnTo>
                      <a:pt x="42" y="1248"/>
                    </a:lnTo>
                    <a:lnTo>
                      <a:pt x="21" y="1373"/>
                    </a:lnTo>
                    <a:lnTo>
                      <a:pt x="0" y="1497"/>
                    </a:lnTo>
                    <a:lnTo>
                      <a:pt x="0" y="1643"/>
                    </a:lnTo>
                    <a:lnTo>
                      <a:pt x="42" y="1768"/>
                    </a:lnTo>
                    <a:lnTo>
                      <a:pt x="83" y="1892"/>
                    </a:lnTo>
                    <a:lnTo>
                      <a:pt x="167" y="2038"/>
                    </a:lnTo>
                    <a:lnTo>
                      <a:pt x="167" y="2038"/>
                    </a:lnTo>
                    <a:lnTo>
                      <a:pt x="229" y="2121"/>
                    </a:lnTo>
                    <a:lnTo>
                      <a:pt x="312" y="2204"/>
                    </a:lnTo>
                    <a:lnTo>
                      <a:pt x="395" y="2267"/>
                    </a:lnTo>
                    <a:lnTo>
                      <a:pt x="478" y="2329"/>
                    </a:lnTo>
                    <a:lnTo>
                      <a:pt x="582" y="2350"/>
                    </a:lnTo>
                    <a:lnTo>
                      <a:pt x="666" y="2391"/>
                    </a:lnTo>
                    <a:lnTo>
                      <a:pt x="894" y="2412"/>
                    </a:lnTo>
                    <a:lnTo>
                      <a:pt x="894" y="2412"/>
                    </a:lnTo>
                    <a:lnTo>
                      <a:pt x="1019" y="2412"/>
                    </a:lnTo>
                    <a:lnTo>
                      <a:pt x="1019" y="2412"/>
                    </a:lnTo>
                    <a:lnTo>
                      <a:pt x="1185" y="2371"/>
                    </a:lnTo>
                    <a:lnTo>
                      <a:pt x="1352" y="2308"/>
                    </a:lnTo>
                    <a:lnTo>
                      <a:pt x="1518" y="2225"/>
                    </a:lnTo>
                    <a:lnTo>
                      <a:pt x="1684" y="2142"/>
                    </a:lnTo>
                    <a:lnTo>
                      <a:pt x="1851" y="2017"/>
                    </a:lnTo>
                    <a:lnTo>
                      <a:pt x="1996" y="1872"/>
                    </a:lnTo>
                    <a:lnTo>
                      <a:pt x="2142" y="1726"/>
                    </a:lnTo>
                    <a:lnTo>
                      <a:pt x="2287" y="1560"/>
                    </a:lnTo>
                    <a:lnTo>
                      <a:pt x="2433" y="1393"/>
                    </a:lnTo>
                    <a:lnTo>
                      <a:pt x="2537" y="1206"/>
                    </a:lnTo>
                    <a:lnTo>
                      <a:pt x="2641" y="1019"/>
                    </a:lnTo>
                    <a:lnTo>
                      <a:pt x="2745" y="832"/>
                    </a:lnTo>
                    <a:lnTo>
                      <a:pt x="2807" y="645"/>
                    </a:lnTo>
                    <a:lnTo>
                      <a:pt x="2849" y="458"/>
                    </a:lnTo>
                    <a:lnTo>
                      <a:pt x="2890" y="291"/>
                    </a:lnTo>
                    <a:lnTo>
                      <a:pt x="2890" y="104"/>
                    </a:lnTo>
                    <a:lnTo>
                      <a:pt x="2890" y="104"/>
                    </a:lnTo>
                    <a:lnTo>
                      <a:pt x="2724" y="63"/>
                    </a:lnTo>
                    <a:lnTo>
                      <a:pt x="2558" y="21"/>
                    </a:lnTo>
                    <a:lnTo>
                      <a:pt x="2391" y="0"/>
                    </a:lnTo>
                    <a:lnTo>
                      <a:pt x="220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1945650" y="4323900"/>
                <a:ext cx="3122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872" extrusionOk="0">
                    <a:moveTo>
                      <a:pt x="541" y="1"/>
                    </a:moveTo>
                    <a:lnTo>
                      <a:pt x="458" y="42"/>
                    </a:lnTo>
                    <a:lnTo>
                      <a:pt x="375" y="63"/>
                    </a:lnTo>
                    <a:lnTo>
                      <a:pt x="292" y="125"/>
                    </a:lnTo>
                    <a:lnTo>
                      <a:pt x="229" y="188"/>
                    </a:lnTo>
                    <a:lnTo>
                      <a:pt x="167" y="271"/>
                    </a:lnTo>
                    <a:lnTo>
                      <a:pt x="125" y="354"/>
                    </a:lnTo>
                    <a:lnTo>
                      <a:pt x="84" y="458"/>
                    </a:lnTo>
                    <a:lnTo>
                      <a:pt x="22" y="645"/>
                    </a:lnTo>
                    <a:lnTo>
                      <a:pt x="1" y="832"/>
                    </a:lnTo>
                    <a:lnTo>
                      <a:pt x="1" y="1019"/>
                    </a:lnTo>
                    <a:lnTo>
                      <a:pt x="1" y="1186"/>
                    </a:lnTo>
                    <a:lnTo>
                      <a:pt x="42" y="1373"/>
                    </a:lnTo>
                    <a:lnTo>
                      <a:pt x="105" y="1539"/>
                    </a:lnTo>
                    <a:lnTo>
                      <a:pt x="167" y="1706"/>
                    </a:lnTo>
                    <a:lnTo>
                      <a:pt x="271" y="1872"/>
                    </a:lnTo>
                    <a:lnTo>
                      <a:pt x="500" y="1830"/>
                    </a:lnTo>
                    <a:lnTo>
                      <a:pt x="687" y="1747"/>
                    </a:lnTo>
                    <a:lnTo>
                      <a:pt x="874" y="1643"/>
                    </a:lnTo>
                    <a:lnTo>
                      <a:pt x="1020" y="1477"/>
                    </a:lnTo>
                    <a:lnTo>
                      <a:pt x="1144" y="1290"/>
                    </a:lnTo>
                    <a:lnTo>
                      <a:pt x="1207" y="1082"/>
                    </a:lnTo>
                    <a:lnTo>
                      <a:pt x="1248" y="853"/>
                    </a:lnTo>
                    <a:lnTo>
                      <a:pt x="1248" y="624"/>
                    </a:lnTo>
                    <a:lnTo>
                      <a:pt x="1207" y="396"/>
                    </a:lnTo>
                    <a:lnTo>
                      <a:pt x="1165" y="312"/>
                    </a:lnTo>
                    <a:lnTo>
                      <a:pt x="1124" y="208"/>
                    </a:lnTo>
                    <a:lnTo>
                      <a:pt x="1061" y="146"/>
                    </a:lnTo>
                    <a:lnTo>
                      <a:pt x="978" y="84"/>
                    </a:lnTo>
                    <a:lnTo>
                      <a:pt x="874" y="42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1945650" y="4323900"/>
                <a:ext cx="3122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872" fill="none" extrusionOk="0">
                    <a:moveTo>
                      <a:pt x="645" y="1"/>
                    </a:moveTo>
                    <a:lnTo>
                      <a:pt x="645" y="1"/>
                    </a:lnTo>
                    <a:lnTo>
                      <a:pt x="541" y="1"/>
                    </a:lnTo>
                    <a:lnTo>
                      <a:pt x="458" y="42"/>
                    </a:lnTo>
                    <a:lnTo>
                      <a:pt x="375" y="63"/>
                    </a:lnTo>
                    <a:lnTo>
                      <a:pt x="292" y="125"/>
                    </a:lnTo>
                    <a:lnTo>
                      <a:pt x="229" y="188"/>
                    </a:lnTo>
                    <a:lnTo>
                      <a:pt x="167" y="271"/>
                    </a:lnTo>
                    <a:lnTo>
                      <a:pt x="125" y="354"/>
                    </a:lnTo>
                    <a:lnTo>
                      <a:pt x="84" y="458"/>
                    </a:lnTo>
                    <a:lnTo>
                      <a:pt x="84" y="458"/>
                    </a:lnTo>
                    <a:lnTo>
                      <a:pt x="22" y="645"/>
                    </a:lnTo>
                    <a:lnTo>
                      <a:pt x="1" y="832"/>
                    </a:lnTo>
                    <a:lnTo>
                      <a:pt x="1" y="1019"/>
                    </a:lnTo>
                    <a:lnTo>
                      <a:pt x="1" y="1186"/>
                    </a:lnTo>
                    <a:lnTo>
                      <a:pt x="42" y="1373"/>
                    </a:lnTo>
                    <a:lnTo>
                      <a:pt x="105" y="1539"/>
                    </a:lnTo>
                    <a:lnTo>
                      <a:pt x="167" y="1706"/>
                    </a:lnTo>
                    <a:lnTo>
                      <a:pt x="271" y="1872"/>
                    </a:lnTo>
                    <a:lnTo>
                      <a:pt x="271" y="1872"/>
                    </a:lnTo>
                    <a:lnTo>
                      <a:pt x="500" y="1830"/>
                    </a:lnTo>
                    <a:lnTo>
                      <a:pt x="687" y="1747"/>
                    </a:lnTo>
                    <a:lnTo>
                      <a:pt x="874" y="1643"/>
                    </a:lnTo>
                    <a:lnTo>
                      <a:pt x="1020" y="1477"/>
                    </a:lnTo>
                    <a:lnTo>
                      <a:pt x="1144" y="1290"/>
                    </a:lnTo>
                    <a:lnTo>
                      <a:pt x="1207" y="1082"/>
                    </a:lnTo>
                    <a:lnTo>
                      <a:pt x="1248" y="853"/>
                    </a:lnTo>
                    <a:lnTo>
                      <a:pt x="1248" y="624"/>
                    </a:lnTo>
                    <a:lnTo>
                      <a:pt x="1248" y="624"/>
                    </a:lnTo>
                    <a:lnTo>
                      <a:pt x="1207" y="396"/>
                    </a:lnTo>
                    <a:lnTo>
                      <a:pt x="1165" y="312"/>
                    </a:lnTo>
                    <a:lnTo>
                      <a:pt x="1124" y="208"/>
                    </a:lnTo>
                    <a:lnTo>
                      <a:pt x="1061" y="146"/>
                    </a:lnTo>
                    <a:lnTo>
                      <a:pt x="978" y="84"/>
                    </a:lnTo>
                    <a:lnTo>
                      <a:pt x="874" y="42"/>
                    </a:lnTo>
                    <a:lnTo>
                      <a:pt x="749" y="1"/>
                    </a:lnTo>
                    <a:lnTo>
                      <a:pt x="749" y="1"/>
                    </a:lnTo>
                    <a:lnTo>
                      <a:pt x="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1332275" y="3955875"/>
                <a:ext cx="1011575" cy="1445125"/>
              </a:xfrm>
              <a:custGeom>
                <a:avLst/>
                <a:gdLst/>
                <a:ahLst/>
                <a:cxnLst/>
                <a:rect l="l" t="t" r="r" b="b"/>
                <a:pathLst>
                  <a:path w="40463" h="57805" extrusionOk="0">
                    <a:moveTo>
                      <a:pt x="20128" y="9710"/>
                    </a:moveTo>
                    <a:lnTo>
                      <a:pt x="20481" y="9752"/>
                    </a:lnTo>
                    <a:lnTo>
                      <a:pt x="20814" y="9835"/>
                    </a:lnTo>
                    <a:lnTo>
                      <a:pt x="21126" y="9918"/>
                    </a:lnTo>
                    <a:lnTo>
                      <a:pt x="21438" y="10043"/>
                    </a:lnTo>
                    <a:lnTo>
                      <a:pt x="21729" y="10189"/>
                    </a:lnTo>
                    <a:lnTo>
                      <a:pt x="21978" y="10355"/>
                    </a:lnTo>
                    <a:lnTo>
                      <a:pt x="22228" y="10563"/>
                    </a:lnTo>
                    <a:lnTo>
                      <a:pt x="22477" y="10771"/>
                    </a:lnTo>
                    <a:lnTo>
                      <a:pt x="22685" y="11020"/>
                    </a:lnTo>
                    <a:lnTo>
                      <a:pt x="22872" y="11291"/>
                    </a:lnTo>
                    <a:lnTo>
                      <a:pt x="23039" y="11603"/>
                    </a:lnTo>
                    <a:lnTo>
                      <a:pt x="23205" y="11915"/>
                    </a:lnTo>
                    <a:lnTo>
                      <a:pt x="23330" y="12268"/>
                    </a:lnTo>
                    <a:lnTo>
                      <a:pt x="23454" y="12642"/>
                    </a:lnTo>
                    <a:lnTo>
                      <a:pt x="23517" y="12892"/>
                    </a:lnTo>
                    <a:lnTo>
                      <a:pt x="23558" y="13141"/>
                    </a:lnTo>
                    <a:lnTo>
                      <a:pt x="23600" y="13391"/>
                    </a:lnTo>
                    <a:lnTo>
                      <a:pt x="23621" y="13640"/>
                    </a:lnTo>
                    <a:lnTo>
                      <a:pt x="23621" y="14160"/>
                    </a:lnTo>
                    <a:lnTo>
                      <a:pt x="23600" y="14659"/>
                    </a:lnTo>
                    <a:lnTo>
                      <a:pt x="23517" y="15137"/>
                    </a:lnTo>
                    <a:lnTo>
                      <a:pt x="23371" y="15616"/>
                    </a:lnTo>
                    <a:lnTo>
                      <a:pt x="23205" y="16073"/>
                    </a:lnTo>
                    <a:lnTo>
                      <a:pt x="22997" y="16510"/>
                    </a:lnTo>
                    <a:lnTo>
                      <a:pt x="22748" y="16926"/>
                    </a:lnTo>
                    <a:lnTo>
                      <a:pt x="22456" y="17321"/>
                    </a:lnTo>
                    <a:lnTo>
                      <a:pt x="22145" y="17674"/>
                    </a:lnTo>
                    <a:lnTo>
                      <a:pt x="21791" y="18007"/>
                    </a:lnTo>
                    <a:lnTo>
                      <a:pt x="21417" y="18298"/>
                    </a:lnTo>
                    <a:lnTo>
                      <a:pt x="21209" y="18423"/>
                    </a:lnTo>
                    <a:lnTo>
                      <a:pt x="21001" y="18527"/>
                    </a:lnTo>
                    <a:lnTo>
                      <a:pt x="20793" y="18631"/>
                    </a:lnTo>
                    <a:lnTo>
                      <a:pt x="20564" y="18735"/>
                    </a:lnTo>
                    <a:lnTo>
                      <a:pt x="20336" y="18818"/>
                    </a:lnTo>
                    <a:lnTo>
                      <a:pt x="20107" y="18880"/>
                    </a:lnTo>
                    <a:lnTo>
                      <a:pt x="19837" y="18942"/>
                    </a:lnTo>
                    <a:lnTo>
                      <a:pt x="19587" y="18963"/>
                    </a:lnTo>
                    <a:lnTo>
                      <a:pt x="19109" y="18984"/>
                    </a:lnTo>
                    <a:lnTo>
                      <a:pt x="18797" y="18984"/>
                    </a:lnTo>
                    <a:lnTo>
                      <a:pt x="18506" y="18942"/>
                    </a:lnTo>
                    <a:lnTo>
                      <a:pt x="18235" y="18901"/>
                    </a:lnTo>
                    <a:lnTo>
                      <a:pt x="17944" y="18859"/>
                    </a:lnTo>
                    <a:lnTo>
                      <a:pt x="17674" y="18776"/>
                    </a:lnTo>
                    <a:lnTo>
                      <a:pt x="17425" y="18693"/>
                    </a:lnTo>
                    <a:lnTo>
                      <a:pt x="17175" y="18589"/>
                    </a:lnTo>
                    <a:lnTo>
                      <a:pt x="16946" y="18464"/>
                    </a:lnTo>
                    <a:lnTo>
                      <a:pt x="16718" y="18339"/>
                    </a:lnTo>
                    <a:lnTo>
                      <a:pt x="16489" y="18194"/>
                    </a:lnTo>
                    <a:lnTo>
                      <a:pt x="16281" y="18048"/>
                    </a:lnTo>
                    <a:lnTo>
                      <a:pt x="16094" y="17882"/>
                    </a:lnTo>
                    <a:lnTo>
                      <a:pt x="15907" y="17695"/>
                    </a:lnTo>
                    <a:lnTo>
                      <a:pt x="15720" y="17508"/>
                    </a:lnTo>
                    <a:lnTo>
                      <a:pt x="15574" y="17300"/>
                    </a:lnTo>
                    <a:lnTo>
                      <a:pt x="15428" y="17092"/>
                    </a:lnTo>
                    <a:lnTo>
                      <a:pt x="15283" y="16884"/>
                    </a:lnTo>
                    <a:lnTo>
                      <a:pt x="15158" y="16655"/>
                    </a:lnTo>
                    <a:lnTo>
                      <a:pt x="15054" y="16427"/>
                    </a:lnTo>
                    <a:lnTo>
                      <a:pt x="14971" y="16198"/>
                    </a:lnTo>
                    <a:lnTo>
                      <a:pt x="14888" y="15948"/>
                    </a:lnTo>
                    <a:lnTo>
                      <a:pt x="14825" y="15699"/>
                    </a:lnTo>
                    <a:lnTo>
                      <a:pt x="14784" y="15428"/>
                    </a:lnTo>
                    <a:lnTo>
                      <a:pt x="14742" y="15179"/>
                    </a:lnTo>
                    <a:lnTo>
                      <a:pt x="14742" y="14909"/>
                    </a:lnTo>
                    <a:lnTo>
                      <a:pt x="14742" y="14638"/>
                    </a:lnTo>
                    <a:lnTo>
                      <a:pt x="14763" y="14368"/>
                    </a:lnTo>
                    <a:lnTo>
                      <a:pt x="14784" y="14098"/>
                    </a:lnTo>
                    <a:lnTo>
                      <a:pt x="14846" y="13827"/>
                    </a:lnTo>
                    <a:lnTo>
                      <a:pt x="14909" y="13557"/>
                    </a:lnTo>
                    <a:lnTo>
                      <a:pt x="15013" y="13266"/>
                    </a:lnTo>
                    <a:lnTo>
                      <a:pt x="15117" y="12996"/>
                    </a:lnTo>
                    <a:lnTo>
                      <a:pt x="15283" y="12642"/>
                    </a:lnTo>
                    <a:lnTo>
                      <a:pt x="15449" y="12330"/>
                    </a:lnTo>
                    <a:lnTo>
                      <a:pt x="15616" y="12018"/>
                    </a:lnTo>
                    <a:lnTo>
                      <a:pt x="15824" y="11707"/>
                    </a:lnTo>
                    <a:lnTo>
                      <a:pt x="16031" y="11436"/>
                    </a:lnTo>
                    <a:lnTo>
                      <a:pt x="16260" y="11166"/>
                    </a:lnTo>
                    <a:lnTo>
                      <a:pt x="16489" y="10937"/>
                    </a:lnTo>
                    <a:lnTo>
                      <a:pt x="16738" y="10709"/>
                    </a:lnTo>
                    <a:lnTo>
                      <a:pt x="17009" y="10501"/>
                    </a:lnTo>
                    <a:lnTo>
                      <a:pt x="17300" y="10313"/>
                    </a:lnTo>
                    <a:lnTo>
                      <a:pt x="17591" y="10168"/>
                    </a:lnTo>
                    <a:lnTo>
                      <a:pt x="17903" y="10022"/>
                    </a:lnTo>
                    <a:lnTo>
                      <a:pt x="18256" y="9918"/>
                    </a:lnTo>
                    <a:lnTo>
                      <a:pt x="18610" y="9814"/>
                    </a:lnTo>
                    <a:lnTo>
                      <a:pt x="18984" y="9752"/>
                    </a:lnTo>
                    <a:lnTo>
                      <a:pt x="19379" y="9710"/>
                    </a:lnTo>
                    <a:close/>
                    <a:moveTo>
                      <a:pt x="20336" y="32915"/>
                    </a:moveTo>
                    <a:lnTo>
                      <a:pt x="20772" y="32936"/>
                    </a:lnTo>
                    <a:lnTo>
                      <a:pt x="21188" y="32978"/>
                    </a:lnTo>
                    <a:lnTo>
                      <a:pt x="21604" y="33061"/>
                    </a:lnTo>
                    <a:lnTo>
                      <a:pt x="22020" y="33144"/>
                    </a:lnTo>
                    <a:lnTo>
                      <a:pt x="22415" y="33248"/>
                    </a:lnTo>
                    <a:lnTo>
                      <a:pt x="22810" y="33393"/>
                    </a:lnTo>
                    <a:lnTo>
                      <a:pt x="23205" y="33560"/>
                    </a:lnTo>
                    <a:lnTo>
                      <a:pt x="23579" y="33726"/>
                    </a:lnTo>
                    <a:lnTo>
                      <a:pt x="23954" y="33934"/>
                    </a:lnTo>
                    <a:lnTo>
                      <a:pt x="24307" y="34163"/>
                    </a:lnTo>
                    <a:lnTo>
                      <a:pt x="24660" y="34412"/>
                    </a:lnTo>
                    <a:lnTo>
                      <a:pt x="24993" y="34683"/>
                    </a:lnTo>
                    <a:lnTo>
                      <a:pt x="25305" y="34995"/>
                    </a:lnTo>
                    <a:lnTo>
                      <a:pt x="25596" y="35306"/>
                    </a:lnTo>
                    <a:lnTo>
                      <a:pt x="25887" y="35660"/>
                    </a:lnTo>
                    <a:lnTo>
                      <a:pt x="26137" y="36034"/>
                    </a:lnTo>
                    <a:lnTo>
                      <a:pt x="26386" y="36429"/>
                    </a:lnTo>
                    <a:lnTo>
                      <a:pt x="26594" y="36845"/>
                    </a:lnTo>
                    <a:lnTo>
                      <a:pt x="26781" y="37282"/>
                    </a:lnTo>
                    <a:lnTo>
                      <a:pt x="26968" y="37739"/>
                    </a:lnTo>
                    <a:lnTo>
                      <a:pt x="27093" y="38217"/>
                    </a:lnTo>
                    <a:lnTo>
                      <a:pt x="27176" y="38529"/>
                    </a:lnTo>
                    <a:lnTo>
                      <a:pt x="27218" y="38820"/>
                    </a:lnTo>
                    <a:lnTo>
                      <a:pt x="27260" y="39132"/>
                    </a:lnTo>
                    <a:lnTo>
                      <a:pt x="27301" y="39423"/>
                    </a:lnTo>
                    <a:lnTo>
                      <a:pt x="27301" y="39735"/>
                    </a:lnTo>
                    <a:lnTo>
                      <a:pt x="27322" y="40026"/>
                    </a:lnTo>
                    <a:lnTo>
                      <a:pt x="27280" y="40629"/>
                    </a:lnTo>
                    <a:lnTo>
                      <a:pt x="27197" y="41232"/>
                    </a:lnTo>
                    <a:lnTo>
                      <a:pt x="27072" y="41815"/>
                    </a:lnTo>
                    <a:lnTo>
                      <a:pt x="26906" y="42376"/>
                    </a:lnTo>
                    <a:lnTo>
                      <a:pt x="26698" y="42937"/>
                    </a:lnTo>
                    <a:lnTo>
                      <a:pt x="26469" y="43478"/>
                    </a:lnTo>
                    <a:lnTo>
                      <a:pt x="26199" y="43998"/>
                    </a:lnTo>
                    <a:lnTo>
                      <a:pt x="25908" y="44497"/>
                    </a:lnTo>
                    <a:lnTo>
                      <a:pt x="25575" y="44954"/>
                    </a:lnTo>
                    <a:lnTo>
                      <a:pt x="25243" y="45370"/>
                    </a:lnTo>
                    <a:lnTo>
                      <a:pt x="24868" y="45765"/>
                    </a:lnTo>
                    <a:lnTo>
                      <a:pt x="24494" y="46139"/>
                    </a:lnTo>
                    <a:lnTo>
                      <a:pt x="24099" y="46451"/>
                    </a:lnTo>
                    <a:lnTo>
                      <a:pt x="23870" y="46618"/>
                    </a:lnTo>
                    <a:lnTo>
                      <a:pt x="23621" y="46763"/>
                    </a:lnTo>
                    <a:lnTo>
                      <a:pt x="23371" y="46909"/>
                    </a:lnTo>
                    <a:lnTo>
                      <a:pt x="23122" y="47034"/>
                    </a:lnTo>
                    <a:lnTo>
                      <a:pt x="22872" y="47138"/>
                    </a:lnTo>
                    <a:lnTo>
                      <a:pt x="22602" y="47242"/>
                    </a:lnTo>
                    <a:lnTo>
                      <a:pt x="22082" y="47408"/>
                    </a:lnTo>
                    <a:lnTo>
                      <a:pt x="21521" y="47533"/>
                    </a:lnTo>
                    <a:lnTo>
                      <a:pt x="20939" y="47616"/>
                    </a:lnTo>
                    <a:lnTo>
                      <a:pt x="20356" y="47657"/>
                    </a:lnTo>
                    <a:lnTo>
                      <a:pt x="19733" y="47678"/>
                    </a:lnTo>
                    <a:lnTo>
                      <a:pt x="19338" y="47678"/>
                    </a:lnTo>
                    <a:lnTo>
                      <a:pt x="18942" y="47657"/>
                    </a:lnTo>
                    <a:lnTo>
                      <a:pt x="18568" y="47616"/>
                    </a:lnTo>
                    <a:lnTo>
                      <a:pt x="18215" y="47553"/>
                    </a:lnTo>
                    <a:lnTo>
                      <a:pt x="17861" y="47470"/>
                    </a:lnTo>
                    <a:lnTo>
                      <a:pt x="17508" y="47387"/>
                    </a:lnTo>
                    <a:lnTo>
                      <a:pt x="17175" y="47262"/>
                    </a:lnTo>
                    <a:lnTo>
                      <a:pt x="16863" y="47138"/>
                    </a:lnTo>
                    <a:lnTo>
                      <a:pt x="16551" y="46992"/>
                    </a:lnTo>
                    <a:lnTo>
                      <a:pt x="16260" y="46846"/>
                    </a:lnTo>
                    <a:lnTo>
                      <a:pt x="15969" y="46659"/>
                    </a:lnTo>
                    <a:lnTo>
                      <a:pt x="15699" y="46493"/>
                    </a:lnTo>
                    <a:lnTo>
                      <a:pt x="15428" y="46285"/>
                    </a:lnTo>
                    <a:lnTo>
                      <a:pt x="15179" y="46077"/>
                    </a:lnTo>
                    <a:lnTo>
                      <a:pt x="14950" y="45848"/>
                    </a:lnTo>
                    <a:lnTo>
                      <a:pt x="14722" y="45620"/>
                    </a:lnTo>
                    <a:lnTo>
                      <a:pt x="14514" y="45370"/>
                    </a:lnTo>
                    <a:lnTo>
                      <a:pt x="14306" y="45100"/>
                    </a:lnTo>
                    <a:lnTo>
                      <a:pt x="14119" y="44830"/>
                    </a:lnTo>
                    <a:lnTo>
                      <a:pt x="13952" y="44559"/>
                    </a:lnTo>
                    <a:lnTo>
                      <a:pt x="13786" y="44268"/>
                    </a:lnTo>
                    <a:lnTo>
                      <a:pt x="13640" y="43977"/>
                    </a:lnTo>
                    <a:lnTo>
                      <a:pt x="13495" y="43665"/>
                    </a:lnTo>
                    <a:lnTo>
                      <a:pt x="13370" y="43353"/>
                    </a:lnTo>
                    <a:lnTo>
                      <a:pt x="13266" y="43041"/>
                    </a:lnTo>
                    <a:lnTo>
                      <a:pt x="13162" y="42709"/>
                    </a:lnTo>
                    <a:lnTo>
                      <a:pt x="13079" y="42376"/>
                    </a:lnTo>
                    <a:lnTo>
                      <a:pt x="12996" y="42043"/>
                    </a:lnTo>
                    <a:lnTo>
                      <a:pt x="12954" y="41690"/>
                    </a:lnTo>
                    <a:lnTo>
                      <a:pt x="12892" y="41357"/>
                    </a:lnTo>
                    <a:lnTo>
                      <a:pt x="12871" y="41004"/>
                    </a:lnTo>
                    <a:lnTo>
                      <a:pt x="12850" y="40650"/>
                    </a:lnTo>
                    <a:lnTo>
                      <a:pt x="12850" y="40151"/>
                    </a:lnTo>
                    <a:lnTo>
                      <a:pt x="12850" y="39652"/>
                    </a:lnTo>
                    <a:lnTo>
                      <a:pt x="12892" y="39174"/>
                    </a:lnTo>
                    <a:lnTo>
                      <a:pt x="12975" y="38716"/>
                    </a:lnTo>
                    <a:lnTo>
                      <a:pt x="13058" y="38259"/>
                    </a:lnTo>
                    <a:lnTo>
                      <a:pt x="13183" y="37822"/>
                    </a:lnTo>
                    <a:lnTo>
                      <a:pt x="13328" y="37386"/>
                    </a:lnTo>
                    <a:lnTo>
                      <a:pt x="13495" y="36970"/>
                    </a:lnTo>
                    <a:lnTo>
                      <a:pt x="13703" y="36575"/>
                    </a:lnTo>
                    <a:lnTo>
                      <a:pt x="13931" y="36180"/>
                    </a:lnTo>
                    <a:lnTo>
                      <a:pt x="14181" y="35805"/>
                    </a:lnTo>
                    <a:lnTo>
                      <a:pt x="14472" y="35452"/>
                    </a:lnTo>
                    <a:lnTo>
                      <a:pt x="14784" y="35099"/>
                    </a:lnTo>
                    <a:lnTo>
                      <a:pt x="15137" y="34766"/>
                    </a:lnTo>
                    <a:lnTo>
                      <a:pt x="15512" y="34454"/>
                    </a:lnTo>
                    <a:lnTo>
                      <a:pt x="15927" y="34163"/>
                    </a:lnTo>
                    <a:lnTo>
                      <a:pt x="16302" y="33934"/>
                    </a:lnTo>
                    <a:lnTo>
                      <a:pt x="16676" y="33747"/>
                    </a:lnTo>
                    <a:lnTo>
                      <a:pt x="17050" y="33560"/>
                    </a:lnTo>
                    <a:lnTo>
                      <a:pt x="17445" y="33393"/>
                    </a:lnTo>
                    <a:lnTo>
                      <a:pt x="17840" y="33269"/>
                    </a:lnTo>
                    <a:lnTo>
                      <a:pt x="18256" y="33144"/>
                    </a:lnTo>
                    <a:lnTo>
                      <a:pt x="18672" y="33061"/>
                    </a:lnTo>
                    <a:lnTo>
                      <a:pt x="19088" y="32998"/>
                    </a:lnTo>
                    <a:lnTo>
                      <a:pt x="19504" y="32936"/>
                    </a:lnTo>
                    <a:lnTo>
                      <a:pt x="19920" y="32915"/>
                    </a:lnTo>
                    <a:close/>
                    <a:moveTo>
                      <a:pt x="20128" y="0"/>
                    </a:moveTo>
                    <a:lnTo>
                      <a:pt x="19421" y="21"/>
                    </a:lnTo>
                    <a:lnTo>
                      <a:pt x="18714" y="83"/>
                    </a:lnTo>
                    <a:lnTo>
                      <a:pt x="18007" y="167"/>
                    </a:lnTo>
                    <a:lnTo>
                      <a:pt x="17300" y="291"/>
                    </a:lnTo>
                    <a:lnTo>
                      <a:pt x="16593" y="437"/>
                    </a:lnTo>
                    <a:lnTo>
                      <a:pt x="15990" y="582"/>
                    </a:lnTo>
                    <a:lnTo>
                      <a:pt x="15387" y="749"/>
                    </a:lnTo>
                    <a:lnTo>
                      <a:pt x="14784" y="936"/>
                    </a:lnTo>
                    <a:lnTo>
                      <a:pt x="14202" y="1165"/>
                    </a:lnTo>
                    <a:lnTo>
                      <a:pt x="13620" y="1393"/>
                    </a:lnTo>
                    <a:lnTo>
                      <a:pt x="13058" y="1664"/>
                    </a:lnTo>
                    <a:lnTo>
                      <a:pt x="12497" y="1955"/>
                    </a:lnTo>
                    <a:lnTo>
                      <a:pt x="11956" y="2267"/>
                    </a:lnTo>
                    <a:lnTo>
                      <a:pt x="11415" y="2579"/>
                    </a:lnTo>
                    <a:lnTo>
                      <a:pt x="10896" y="2932"/>
                    </a:lnTo>
                    <a:lnTo>
                      <a:pt x="10376" y="3306"/>
                    </a:lnTo>
                    <a:lnTo>
                      <a:pt x="9877" y="3681"/>
                    </a:lnTo>
                    <a:lnTo>
                      <a:pt x="9399" y="4096"/>
                    </a:lnTo>
                    <a:lnTo>
                      <a:pt x="8920" y="4512"/>
                    </a:lnTo>
                    <a:lnTo>
                      <a:pt x="8484" y="4949"/>
                    </a:lnTo>
                    <a:lnTo>
                      <a:pt x="8047" y="5406"/>
                    </a:lnTo>
                    <a:lnTo>
                      <a:pt x="7631" y="5885"/>
                    </a:lnTo>
                    <a:lnTo>
                      <a:pt x="7236" y="6363"/>
                    </a:lnTo>
                    <a:lnTo>
                      <a:pt x="6862" y="6862"/>
                    </a:lnTo>
                    <a:lnTo>
                      <a:pt x="6508" y="7382"/>
                    </a:lnTo>
                    <a:lnTo>
                      <a:pt x="6176" y="7922"/>
                    </a:lnTo>
                    <a:lnTo>
                      <a:pt x="5864" y="8463"/>
                    </a:lnTo>
                    <a:lnTo>
                      <a:pt x="5593" y="9024"/>
                    </a:lnTo>
                    <a:lnTo>
                      <a:pt x="5323" y="9586"/>
                    </a:lnTo>
                    <a:lnTo>
                      <a:pt x="5094" y="10168"/>
                    </a:lnTo>
                    <a:lnTo>
                      <a:pt x="4887" y="10771"/>
                    </a:lnTo>
                    <a:lnTo>
                      <a:pt x="4699" y="11374"/>
                    </a:lnTo>
                    <a:lnTo>
                      <a:pt x="4533" y="11977"/>
                    </a:lnTo>
                    <a:lnTo>
                      <a:pt x="4408" y="12601"/>
                    </a:lnTo>
                    <a:lnTo>
                      <a:pt x="4304" y="13245"/>
                    </a:lnTo>
                    <a:lnTo>
                      <a:pt x="4242" y="13869"/>
                    </a:lnTo>
                    <a:lnTo>
                      <a:pt x="4200" y="14534"/>
                    </a:lnTo>
                    <a:lnTo>
                      <a:pt x="4180" y="15179"/>
                    </a:lnTo>
                    <a:lnTo>
                      <a:pt x="4200" y="15824"/>
                    </a:lnTo>
                    <a:lnTo>
                      <a:pt x="4221" y="16468"/>
                    </a:lnTo>
                    <a:lnTo>
                      <a:pt x="4263" y="17113"/>
                    </a:lnTo>
                    <a:lnTo>
                      <a:pt x="4325" y="17737"/>
                    </a:lnTo>
                    <a:lnTo>
                      <a:pt x="4408" y="18360"/>
                    </a:lnTo>
                    <a:lnTo>
                      <a:pt x="4533" y="18984"/>
                    </a:lnTo>
                    <a:lnTo>
                      <a:pt x="4658" y="19587"/>
                    </a:lnTo>
                    <a:lnTo>
                      <a:pt x="4845" y="20190"/>
                    </a:lnTo>
                    <a:lnTo>
                      <a:pt x="5032" y="20772"/>
                    </a:lnTo>
                    <a:lnTo>
                      <a:pt x="5261" y="21375"/>
                    </a:lnTo>
                    <a:lnTo>
                      <a:pt x="5531" y="21937"/>
                    </a:lnTo>
                    <a:lnTo>
                      <a:pt x="5822" y="22498"/>
                    </a:lnTo>
                    <a:lnTo>
                      <a:pt x="6176" y="23059"/>
                    </a:lnTo>
                    <a:lnTo>
                      <a:pt x="6550" y="23600"/>
                    </a:lnTo>
                    <a:lnTo>
                      <a:pt x="6945" y="24120"/>
                    </a:lnTo>
                    <a:lnTo>
                      <a:pt x="7049" y="24286"/>
                    </a:lnTo>
                    <a:lnTo>
                      <a:pt x="7153" y="24473"/>
                    </a:lnTo>
                    <a:lnTo>
                      <a:pt x="7070" y="24640"/>
                    </a:lnTo>
                    <a:lnTo>
                      <a:pt x="6987" y="24806"/>
                    </a:lnTo>
                    <a:lnTo>
                      <a:pt x="6903" y="24952"/>
                    </a:lnTo>
                    <a:lnTo>
                      <a:pt x="6779" y="25097"/>
                    </a:lnTo>
                    <a:lnTo>
                      <a:pt x="6384" y="25471"/>
                    </a:lnTo>
                    <a:lnTo>
                      <a:pt x="5989" y="25887"/>
                    </a:lnTo>
                    <a:lnTo>
                      <a:pt x="5593" y="26303"/>
                    </a:lnTo>
                    <a:lnTo>
                      <a:pt x="5240" y="26740"/>
                    </a:lnTo>
                    <a:lnTo>
                      <a:pt x="4887" y="27176"/>
                    </a:lnTo>
                    <a:lnTo>
                      <a:pt x="4533" y="27634"/>
                    </a:lnTo>
                    <a:lnTo>
                      <a:pt x="3888" y="28549"/>
                    </a:lnTo>
                    <a:lnTo>
                      <a:pt x="3389" y="29277"/>
                    </a:lnTo>
                    <a:lnTo>
                      <a:pt x="2911" y="30004"/>
                    </a:lnTo>
                    <a:lnTo>
                      <a:pt x="2495" y="30753"/>
                    </a:lnTo>
                    <a:lnTo>
                      <a:pt x="2080" y="31522"/>
                    </a:lnTo>
                    <a:lnTo>
                      <a:pt x="1705" y="32271"/>
                    </a:lnTo>
                    <a:lnTo>
                      <a:pt x="1373" y="33061"/>
                    </a:lnTo>
                    <a:lnTo>
                      <a:pt x="1081" y="33830"/>
                    </a:lnTo>
                    <a:lnTo>
                      <a:pt x="811" y="34641"/>
                    </a:lnTo>
                    <a:lnTo>
                      <a:pt x="582" y="35452"/>
                    </a:lnTo>
                    <a:lnTo>
                      <a:pt x="375" y="36263"/>
                    </a:lnTo>
                    <a:lnTo>
                      <a:pt x="229" y="37095"/>
                    </a:lnTo>
                    <a:lnTo>
                      <a:pt x="125" y="37926"/>
                    </a:lnTo>
                    <a:lnTo>
                      <a:pt x="42" y="38800"/>
                    </a:lnTo>
                    <a:lnTo>
                      <a:pt x="0" y="39652"/>
                    </a:lnTo>
                    <a:lnTo>
                      <a:pt x="21" y="40546"/>
                    </a:lnTo>
                    <a:lnTo>
                      <a:pt x="83" y="41440"/>
                    </a:lnTo>
                    <a:lnTo>
                      <a:pt x="146" y="42189"/>
                    </a:lnTo>
                    <a:lnTo>
                      <a:pt x="250" y="42937"/>
                    </a:lnTo>
                    <a:lnTo>
                      <a:pt x="395" y="43665"/>
                    </a:lnTo>
                    <a:lnTo>
                      <a:pt x="541" y="44372"/>
                    </a:lnTo>
                    <a:lnTo>
                      <a:pt x="728" y="45058"/>
                    </a:lnTo>
                    <a:lnTo>
                      <a:pt x="957" y="45744"/>
                    </a:lnTo>
                    <a:lnTo>
                      <a:pt x="1185" y="46410"/>
                    </a:lnTo>
                    <a:lnTo>
                      <a:pt x="1477" y="47075"/>
                    </a:lnTo>
                    <a:lnTo>
                      <a:pt x="1768" y="47720"/>
                    </a:lnTo>
                    <a:lnTo>
                      <a:pt x="2100" y="48344"/>
                    </a:lnTo>
                    <a:lnTo>
                      <a:pt x="2475" y="48947"/>
                    </a:lnTo>
                    <a:lnTo>
                      <a:pt x="2870" y="49550"/>
                    </a:lnTo>
                    <a:lnTo>
                      <a:pt x="3306" y="50132"/>
                    </a:lnTo>
                    <a:lnTo>
                      <a:pt x="3764" y="50693"/>
                    </a:lnTo>
                    <a:lnTo>
                      <a:pt x="4263" y="51255"/>
                    </a:lnTo>
                    <a:lnTo>
                      <a:pt x="4783" y="51774"/>
                    </a:lnTo>
                    <a:lnTo>
                      <a:pt x="5469" y="52419"/>
                    </a:lnTo>
                    <a:lnTo>
                      <a:pt x="6176" y="53022"/>
                    </a:lnTo>
                    <a:lnTo>
                      <a:pt x="6903" y="53583"/>
                    </a:lnTo>
                    <a:lnTo>
                      <a:pt x="7631" y="54124"/>
                    </a:lnTo>
                    <a:lnTo>
                      <a:pt x="8380" y="54623"/>
                    </a:lnTo>
                    <a:lnTo>
                      <a:pt x="9170" y="55080"/>
                    </a:lnTo>
                    <a:lnTo>
                      <a:pt x="9939" y="55496"/>
                    </a:lnTo>
                    <a:lnTo>
                      <a:pt x="10750" y="55891"/>
                    </a:lnTo>
                    <a:lnTo>
                      <a:pt x="11582" y="56245"/>
                    </a:lnTo>
                    <a:lnTo>
                      <a:pt x="12414" y="56557"/>
                    </a:lnTo>
                    <a:lnTo>
                      <a:pt x="13266" y="56848"/>
                    </a:lnTo>
                    <a:lnTo>
                      <a:pt x="14139" y="57077"/>
                    </a:lnTo>
                    <a:lnTo>
                      <a:pt x="15013" y="57284"/>
                    </a:lnTo>
                    <a:lnTo>
                      <a:pt x="15927" y="57472"/>
                    </a:lnTo>
                    <a:lnTo>
                      <a:pt x="16842" y="57596"/>
                    </a:lnTo>
                    <a:lnTo>
                      <a:pt x="17778" y="57700"/>
                    </a:lnTo>
                    <a:lnTo>
                      <a:pt x="18360" y="57742"/>
                    </a:lnTo>
                    <a:lnTo>
                      <a:pt x="18922" y="57763"/>
                    </a:lnTo>
                    <a:lnTo>
                      <a:pt x="20065" y="57804"/>
                    </a:lnTo>
                    <a:lnTo>
                      <a:pt x="21209" y="57763"/>
                    </a:lnTo>
                    <a:lnTo>
                      <a:pt x="22332" y="57700"/>
                    </a:lnTo>
                    <a:lnTo>
                      <a:pt x="23454" y="57576"/>
                    </a:lnTo>
                    <a:lnTo>
                      <a:pt x="24577" y="57409"/>
                    </a:lnTo>
                    <a:lnTo>
                      <a:pt x="25700" y="57180"/>
                    </a:lnTo>
                    <a:lnTo>
                      <a:pt x="26823" y="56931"/>
                    </a:lnTo>
                    <a:lnTo>
                      <a:pt x="27364" y="56785"/>
                    </a:lnTo>
                    <a:lnTo>
                      <a:pt x="27883" y="56598"/>
                    </a:lnTo>
                    <a:lnTo>
                      <a:pt x="28382" y="56411"/>
                    </a:lnTo>
                    <a:lnTo>
                      <a:pt x="28881" y="56182"/>
                    </a:lnTo>
                    <a:lnTo>
                      <a:pt x="29380" y="55954"/>
                    </a:lnTo>
                    <a:lnTo>
                      <a:pt x="29859" y="55704"/>
                    </a:lnTo>
                    <a:lnTo>
                      <a:pt x="30316" y="55434"/>
                    </a:lnTo>
                    <a:lnTo>
                      <a:pt x="30774" y="55143"/>
                    </a:lnTo>
                    <a:lnTo>
                      <a:pt x="31210" y="54831"/>
                    </a:lnTo>
                    <a:lnTo>
                      <a:pt x="31647" y="54498"/>
                    </a:lnTo>
                    <a:lnTo>
                      <a:pt x="32063" y="54166"/>
                    </a:lnTo>
                    <a:lnTo>
                      <a:pt x="32458" y="53812"/>
                    </a:lnTo>
                    <a:lnTo>
                      <a:pt x="32874" y="53438"/>
                    </a:lnTo>
                    <a:lnTo>
                      <a:pt x="33269" y="53063"/>
                    </a:lnTo>
                    <a:lnTo>
                      <a:pt x="33643" y="52668"/>
                    </a:lnTo>
                    <a:lnTo>
                      <a:pt x="34017" y="52253"/>
                    </a:lnTo>
                    <a:lnTo>
                      <a:pt x="34579" y="51608"/>
                    </a:lnTo>
                    <a:lnTo>
                      <a:pt x="35119" y="50943"/>
                    </a:lnTo>
                    <a:lnTo>
                      <a:pt x="35618" y="50277"/>
                    </a:lnTo>
                    <a:lnTo>
                      <a:pt x="36096" y="49591"/>
                    </a:lnTo>
                    <a:lnTo>
                      <a:pt x="36554" y="48884"/>
                    </a:lnTo>
                    <a:lnTo>
                      <a:pt x="36991" y="48177"/>
                    </a:lnTo>
                    <a:lnTo>
                      <a:pt x="37406" y="47449"/>
                    </a:lnTo>
                    <a:lnTo>
                      <a:pt x="37802" y="46722"/>
                    </a:lnTo>
                    <a:lnTo>
                      <a:pt x="38155" y="45973"/>
                    </a:lnTo>
                    <a:lnTo>
                      <a:pt x="38488" y="45204"/>
                    </a:lnTo>
                    <a:lnTo>
                      <a:pt x="38800" y="44434"/>
                    </a:lnTo>
                    <a:lnTo>
                      <a:pt x="39091" y="43644"/>
                    </a:lnTo>
                    <a:lnTo>
                      <a:pt x="39361" y="42833"/>
                    </a:lnTo>
                    <a:lnTo>
                      <a:pt x="39610" y="42043"/>
                    </a:lnTo>
                    <a:lnTo>
                      <a:pt x="39818" y="41212"/>
                    </a:lnTo>
                    <a:lnTo>
                      <a:pt x="40026" y="40380"/>
                    </a:lnTo>
                    <a:lnTo>
                      <a:pt x="40213" y="39444"/>
                    </a:lnTo>
                    <a:lnTo>
                      <a:pt x="40338" y="38529"/>
                    </a:lnTo>
                    <a:lnTo>
                      <a:pt x="40421" y="37614"/>
                    </a:lnTo>
                    <a:lnTo>
                      <a:pt x="40442" y="37157"/>
                    </a:lnTo>
                    <a:lnTo>
                      <a:pt x="40463" y="36700"/>
                    </a:lnTo>
                    <a:lnTo>
                      <a:pt x="40463" y="36242"/>
                    </a:lnTo>
                    <a:lnTo>
                      <a:pt x="40442" y="35805"/>
                    </a:lnTo>
                    <a:lnTo>
                      <a:pt x="40421" y="35369"/>
                    </a:lnTo>
                    <a:lnTo>
                      <a:pt x="40380" y="34911"/>
                    </a:lnTo>
                    <a:lnTo>
                      <a:pt x="40317" y="34475"/>
                    </a:lnTo>
                    <a:lnTo>
                      <a:pt x="40255" y="34038"/>
                    </a:lnTo>
                    <a:lnTo>
                      <a:pt x="40193" y="33622"/>
                    </a:lnTo>
                    <a:lnTo>
                      <a:pt x="40089" y="33186"/>
                    </a:lnTo>
                    <a:lnTo>
                      <a:pt x="39985" y="32749"/>
                    </a:lnTo>
                    <a:lnTo>
                      <a:pt x="39881" y="32333"/>
                    </a:lnTo>
                    <a:lnTo>
                      <a:pt x="39756" y="31917"/>
                    </a:lnTo>
                    <a:lnTo>
                      <a:pt x="39610" y="31501"/>
                    </a:lnTo>
                    <a:lnTo>
                      <a:pt x="39465" y="31085"/>
                    </a:lnTo>
                    <a:lnTo>
                      <a:pt x="39299" y="30670"/>
                    </a:lnTo>
                    <a:lnTo>
                      <a:pt x="38924" y="29838"/>
                    </a:lnTo>
                    <a:lnTo>
                      <a:pt x="38508" y="29048"/>
                    </a:lnTo>
                    <a:lnTo>
                      <a:pt x="38051" y="28237"/>
                    </a:lnTo>
                    <a:lnTo>
                      <a:pt x="37531" y="27468"/>
                    </a:lnTo>
                    <a:lnTo>
                      <a:pt x="36991" y="26698"/>
                    </a:lnTo>
                    <a:lnTo>
                      <a:pt x="36512" y="26095"/>
                    </a:lnTo>
                    <a:lnTo>
                      <a:pt x="36013" y="25534"/>
                    </a:lnTo>
                    <a:lnTo>
                      <a:pt x="35494" y="24993"/>
                    </a:lnTo>
                    <a:lnTo>
                      <a:pt x="34953" y="24453"/>
                    </a:lnTo>
                    <a:lnTo>
                      <a:pt x="34391" y="23954"/>
                    </a:lnTo>
                    <a:lnTo>
                      <a:pt x="33809" y="23475"/>
                    </a:lnTo>
                    <a:lnTo>
                      <a:pt x="33206" y="22997"/>
                    </a:lnTo>
                    <a:lnTo>
                      <a:pt x="32603" y="22540"/>
                    </a:lnTo>
                    <a:lnTo>
                      <a:pt x="32395" y="22373"/>
                    </a:lnTo>
                    <a:lnTo>
                      <a:pt x="32229" y="22165"/>
                    </a:lnTo>
                    <a:lnTo>
                      <a:pt x="32104" y="21978"/>
                    </a:lnTo>
                    <a:lnTo>
                      <a:pt x="32021" y="21750"/>
                    </a:lnTo>
                    <a:lnTo>
                      <a:pt x="32000" y="21521"/>
                    </a:lnTo>
                    <a:lnTo>
                      <a:pt x="32000" y="21292"/>
                    </a:lnTo>
                    <a:lnTo>
                      <a:pt x="32063" y="21043"/>
                    </a:lnTo>
                    <a:lnTo>
                      <a:pt x="32146" y="20793"/>
                    </a:lnTo>
                    <a:lnTo>
                      <a:pt x="32770" y="19379"/>
                    </a:lnTo>
                    <a:lnTo>
                      <a:pt x="33061" y="18672"/>
                    </a:lnTo>
                    <a:lnTo>
                      <a:pt x="33331" y="17944"/>
                    </a:lnTo>
                    <a:lnTo>
                      <a:pt x="33560" y="17217"/>
                    </a:lnTo>
                    <a:lnTo>
                      <a:pt x="33747" y="16510"/>
                    </a:lnTo>
                    <a:lnTo>
                      <a:pt x="33913" y="15782"/>
                    </a:lnTo>
                    <a:lnTo>
                      <a:pt x="34017" y="15054"/>
                    </a:lnTo>
                    <a:lnTo>
                      <a:pt x="34100" y="14326"/>
                    </a:lnTo>
                    <a:lnTo>
                      <a:pt x="34142" y="13599"/>
                    </a:lnTo>
                    <a:lnTo>
                      <a:pt x="34121" y="12871"/>
                    </a:lnTo>
                    <a:lnTo>
                      <a:pt x="34080" y="12143"/>
                    </a:lnTo>
                    <a:lnTo>
                      <a:pt x="33996" y="11415"/>
                    </a:lnTo>
                    <a:lnTo>
                      <a:pt x="33872" y="10688"/>
                    </a:lnTo>
                    <a:lnTo>
                      <a:pt x="33705" y="9960"/>
                    </a:lnTo>
                    <a:lnTo>
                      <a:pt x="33497" y="9232"/>
                    </a:lnTo>
                    <a:lnTo>
                      <a:pt x="33248" y="8504"/>
                    </a:lnTo>
                    <a:lnTo>
                      <a:pt x="32957" y="7777"/>
                    </a:lnTo>
                    <a:lnTo>
                      <a:pt x="32749" y="7299"/>
                    </a:lnTo>
                    <a:lnTo>
                      <a:pt x="32499" y="6820"/>
                    </a:lnTo>
                    <a:lnTo>
                      <a:pt x="32271" y="6363"/>
                    </a:lnTo>
                    <a:lnTo>
                      <a:pt x="32000" y="5926"/>
                    </a:lnTo>
                    <a:lnTo>
                      <a:pt x="31730" y="5510"/>
                    </a:lnTo>
                    <a:lnTo>
                      <a:pt x="31439" y="5094"/>
                    </a:lnTo>
                    <a:lnTo>
                      <a:pt x="31127" y="4679"/>
                    </a:lnTo>
                    <a:lnTo>
                      <a:pt x="30815" y="4304"/>
                    </a:lnTo>
                    <a:lnTo>
                      <a:pt x="30482" y="3930"/>
                    </a:lnTo>
                    <a:lnTo>
                      <a:pt x="30129" y="3577"/>
                    </a:lnTo>
                    <a:lnTo>
                      <a:pt x="29755" y="3244"/>
                    </a:lnTo>
                    <a:lnTo>
                      <a:pt x="29360" y="2911"/>
                    </a:lnTo>
                    <a:lnTo>
                      <a:pt x="28944" y="2599"/>
                    </a:lnTo>
                    <a:lnTo>
                      <a:pt x="28528" y="2308"/>
                    </a:lnTo>
                    <a:lnTo>
                      <a:pt x="28091" y="2038"/>
                    </a:lnTo>
                    <a:lnTo>
                      <a:pt x="27634" y="1788"/>
                    </a:lnTo>
                    <a:lnTo>
                      <a:pt x="26968" y="1456"/>
                    </a:lnTo>
                    <a:lnTo>
                      <a:pt x="26303" y="1165"/>
                    </a:lnTo>
                    <a:lnTo>
                      <a:pt x="25638" y="915"/>
                    </a:lnTo>
                    <a:lnTo>
                      <a:pt x="24972" y="686"/>
                    </a:lnTo>
                    <a:lnTo>
                      <a:pt x="24286" y="499"/>
                    </a:lnTo>
                    <a:lnTo>
                      <a:pt x="23600" y="333"/>
                    </a:lnTo>
                    <a:lnTo>
                      <a:pt x="22914" y="208"/>
                    </a:lnTo>
                    <a:lnTo>
                      <a:pt x="22228" y="104"/>
                    </a:lnTo>
                    <a:lnTo>
                      <a:pt x="21521" y="42"/>
                    </a:lnTo>
                    <a:lnTo>
                      <a:pt x="208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287575" y="3917925"/>
                <a:ext cx="1124900" cy="1552725"/>
              </a:xfrm>
              <a:custGeom>
                <a:avLst/>
                <a:gdLst/>
                <a:ahLst/>
                <a:cxnLst/>
                <a:rect l="l" t="t" r="r" b="b"/>
                <a:pathLst>
                  <a:path w="44996" h="62109" extrusionOk="0">
                    <a:moveTo>
                      <a:pt x="22623" y="1518"/>
                    </a:moveTo>
                    <a:lnTo>
                      <a:pt x="23309" y="1560"/>
                    </a:lnTo>
                    <a:lnTo>
                      <a:pt x="24016" y="1622"/>
                    </a:lnTo>
                    <a:lnTo>
                      <a:pt x="24702" y="1726"/>
                    </a:lnTo>
                    <a:lnTo>
                      <a:pt x="25388" y="1851"/>
                    </a:lnTo>
                    <a:lnTo>
                      <a:pt x="26074" y="2017"/>
                    </a:lnTo>
                    <a:lnTo>
                      <a:pt x="26760" y="2204"/>
                    </a:lnTo>
                    <a:lnTo>
                      <a:pt x="27426" y="2433"/>
                    </a:lnTo>
                    <a:lnTo>
                      <a:pt x="28091" y="2683"/>
                    </a:lnTo>
                    <a:lnTo>
                      <a:pt x="28756" y="2974"/>
                    </a:lnTo>
                    <a:lnTo>
                      <a:pt x="29422" y="3306"/>
                    </a:lnTo>
                    <a:lnTo>
                      <a:pt x="29879" y="3556"/>
                    </a:lnTo>
                    <a:lnTo>
                      <a:pt x="30316" y="3826"/>
                    </a:lnTo>
                    <a:lnTo>
                      <a:pt x="30732" y="4117"/>
                    </a:lnTo>
                    <a:lnTo>
                      <a:pt x="31148" y="4429"/>
                    </a:lnTo>
                    <a:lnTo>
                      <a:pt x="31543" y="4762"/>
                    </a:lnTo>
                    <a:lnTo>
                      <a:pt x="31917" y="5095"/>
                    </a:lnTo>
                    <a:lnTo>
                      <a:pt x="32270" y="5448"/>
                    </a:lnTo>
                    <a:lnTo>
                      <a:pt x="32603" y="5822"/>
                    </a:lnTo>
                    <a:lnTo>
                      <a:pt x="32915" y="6197"/>
                    </a:lnTo>
                    <a:lnTo>
                      <a:pt x="33227" y="6612"/>
                    </a:lnTo>
                    <a:lnTo>
                      <a:pt x="33518" y="7028"/>
                    </a:lnTo>
                    <a:lnTo>
                      <a:pt x="33788" y="7444"/>
                    </a:lnTo>
                    <a:lnTo>
                      <a:pt x="34059" y="7881"/>
                    </a:lnTo>
                    <a:lnTo>
                      <a:pt x="34287" y="8338"/>
                    </a:lnTo>
                    <a:lnTo>
                      <a:pt x="34537" y="8817"/>
                    </a:lnTo>
                    <a:lnTo>
                      <a:pt x="34745" y="9295"/>
                    </a:lnTo>
                    <a:lnTo>
                      <a:pt x="35036" y="10022"/>
                    </a:lnTo>
                    <a:lnTo>
                      <a:pt x="35285" y="10750"/>
                    </a:lnTo>
                    <a:lnTo>
                      <a:pt x="35493" y="11478"/>
                    </a:lnTo>
                    <a:lnTo>
                      <a:pt x="35660" y="12206"/>
                    </a:lnTo>
                    <a:lnTo>
                      <a:pt x="35784" y="12933"/>
                    </a:lnTo>
                    <a:lnTo>
                      <a:pt x="35868" y="13661"/>
                    </a:lnTo>
                    <a:lnTo>
                      <a:pt x="35909" y="14389"/>
                    </a:lnTo>
                    <a:lnTo>
                      <a:pt x="35930" y="15117"/>
                    </a:lnTo>
                    <a:lnTo>
                      <a:pt x="35888" y="15844"/>
                    </a:lnTo>
                    <a:lnTo>
                      <a:pt x="35805" y="16572"/>
                    </a:lnTo>
                    <a:lnTo>
                      <a:pt x="35701" y="17300"/>
                    </a:lnTo>
                    <a:lnTo>
                      <a:pt x="35535" y="18028"/>
                    </a:lnTo>
                    <a:lnTo>
                      <a:pt x="35348" y="18735"/>
                    </a:lnTo>
                    <a:lnTo>
                      <a:pt x="35119" y="19462"/>
                    </a:lnTo>
                    <a:lnTo>
                      <a:pt x="34849" y="20190"/>
                    </a:lnTo>
                    <a:lnTo>
                      <a:pt x="34558" y="20897"/>
                    </a:lnTo>
                    <a:lnTo>
                      <a:pt x="33934" y="22311"/>
                    </a:lnTo>
                    <a:lnTo>
                      <a:pt x="33851" y="22561"/>
                    </a:lnTo>
                    <a:lnTo>
                      <a:pt x="33788" y="22810"/>
                    </a:lnTo>
                    <a:lnTo>
                      <a:pt x="33788" y="23039"/>
                    </a:lnTo>
                    <a:lnTo>
                      <a:pt x="33809" y="23268"/>
                    </a:lnTo>
                    <a:lnTo>
                      <a:pt x="33892" y="23496"/>
                    </a:lnTo>
                    <a:lnTo>
                      <a:pt x="34017" y="23683"/>
                    </a:lnTo>
                    <a:lnTo>
                      <a:pt x="34183" y="23891"/>
                    </a:lnTo>
                    <a:lnTo>
                      <a:pt x="34391" y="24058"/>
                    </a:lnTo>
                    <a:lnTo>
                      <a:pt x="34994" y="24515"/>
                    </a:lnTo>
                    <a:lnTo>
                      <a:pt x="35597" y="24993"/>
                    </a:lnTo>
                    <a:lnTo>
                      <a:pt x="36179" y="25472"/>
                    </a:lnTo>
                    <a:lnTo>
                      <a:pt x="36741" y="25971"/>
                    </a:lnTo>
                    <a:lnTo>
                      <a:pt x="37282" y="26511"/>
                    </a:lnTo>
                    <a:lnTo>
                      <a:pt x="37801" y="27052"/>
                    </a:lnTo>
                    <a:lnTo>
                      <a:pt x="38300" y="27613"/>
                    </a:lnTo>
                    <a:lnTo>
                      <a:pt x="38779" y="28216"/>
                    </a:lnTo>
                    <a:lnTo>
                      <a:pt x="39319" y="28986"/>
                    </a:lnTo>
                    <a:lnTo>
                      <a:pt x="39839" y="29755"/>
                    </a:lnTo>
                    <a:lnTo>
                      <a:pt x="40296" y="30566"/>
                    </a:lnTo>
                    <a:lnTo>
                      <a:pt x="40712" y="31356"/>
                    </a:lnTo>
                    <a:lnTo>
                      <a:pt x="41087" y="32188"/>
                    </a:lnTo>
                    <a:lnTo>
                      <a:pt x="41253" y="32603"/>
                    </a:lnTo>
                    <a:lnTo>
                      <a:pt x="41398" y="33019"/>
                    </a:lnTo>
                    <a:lnTo>
                      <a:pt x="41544" y="33435"/>
                    </a:lnTo>
                    <a:lnTo>
                      <a:pt x="41669" y="33851"/>
                    </a:lnTo>
                    <a:lnTo>
                      <a:pt x="41773" y="34267"/>
                    </a:lnTo>
                    <a:lnTo>
                      <a:pt x="41877" y="34704"/>
                    </a:lnTo>
                    <a:lnTo>
                      <a:pt x="41981" y="35140"/>
                    </a:lnTo>
                    <a:lnTo>
                      <a:pt x="42043" y="35556"/>
                    </a:lnTo>
                    <a:lnTo>
                      <a:pt x="42105" y="35993"/>
                    </a:lnTo>
                    <a:lnTo>
                      <a:pt x="42168" y="36429"/>
                    </a:lnTo>
                    <a:lnTo>
                      <a:pt x="42209" y="36887"/>
                    </a:lnTo>
                    <a:lnTo>
                      <a:pt x="42230" y="37323"/>
                    </a:lnTo>
                    <a:lnTo>
                      <a:pt x="42251" y="37760"/>
                    </a:lnTo>
                    <a:lnTo>
                      <a:pt x="42251" y="38218"/>
                    </a:lnTo>
                    <a:lnTo>
                      <a:pt x="42230" y="38675"/>
                    </a:lnTo>
                    <a:lnTo>
                      <a:pt x="42209" y="39132"/>
                    </a:lnTo>
                    <a:lnTo>
                      <a:pt x="42126" y="40047"/>
                    </a:lnTo>
                    <a:lnTo>
                      <a:pt x="42001" y="40962"/>
                    </a:lnTo>
                    <a:lnTo>
                      <a:pt x="41814" y="41898"/>
                    </a:lnTo>
                    <a:lnTo>
                      <a:pt x="41606" y="42730"/>
                    </a:lnTo>
                    <a:lnTo>
                      <a:pt x="41398" y="43561"/>
                    </a:lnTo>
                    <a:lnTo>
                      <a:pt x="41149" y="44351"/>
                    </a:lnTo>
                    <a:lnTo>
                      <a:pt x="40879" y="45162"/>
                    </a:lnTo>
                    <a:lnTo>
                      <a:pt x="40588" y="45952"/>
                    </a:lnTo>
                    <a:lnTo>
                      <a:pt x="40276" y="46722"/>
                    </a:lnTo>
                    <a:lnTo>
                      <a:pt x="39943" y="47491"/>
                    </a:lnTo>
                    <a:lnTo>
                      <a:pt x="39590" y="48240"/>
                    </a:lnTo>
                    <a:lnTo>
                      <a:pt x="39194" y="48967"/>
                    </a:lnTo>
                    <a:lnTo>
                      <a:pt x="38779" y="49695"/>
                    </a:lnTo>
                    <a:lnTo>
                      <a:pt x="38342" y="50402"/>
                    </a:lnTo>
                    <a:lnTo>
                      <a:pt x="37884" y="51109"/>
                    </a:lnTo>
                    <a:lnTo>
                      <a:pt x="37406" y="51795"/>
                    </a:lnTo>
                    <a:lnTo>
                      <a:pt x="36907" y="52461"/>
                    </a:lnTo>
                    <a:lnTo>
                      <a:pt x="36367" y="53126"/>
                    </a:lnTo>
                    <a:lnTo>
                      <a:pt x="35805" y="53771"/>
                    </a:lnTo>
                    <a:lnTo>
                      <a:pt x="35431" y="54186"/>
                    </a:lnTo>
                    <a:lnTo>
                      <a:pt x="35057" y="54581"/>
                    </a:lnTo>
                    <a:lnTo>
                      <a:pt x="34662" y="54956"/>
                    </a:lnTo>
                    <a:lnTo>
                      <a:pt x="34246" y="55330"/>
                    </a:lnTo>
                    <a:lnTo>
                      <a:pt x="33851" y="55684"/>
                    </a:lnTo>
                    <a:lnTo>
                      <a:pt x="33435" y="56016"/>
                    </a:lnTo>
                    <a:lnTo>
                      <a:pt x="32998" y="56349"/>
                    </a:lnTo>
                    <a:lnTo>
                      <a:pt x="32562" y="56661"/>
                    </a:lnTo>
                    <a:lnTo>
                      <a:pt x="32104" y="56952"/>
                    </a:lnTo>
                    <a:lnTo>
                      <a:pt x="31647" y="57222"/>
                    </a:lnTo>
                    <a:lnTo>
                      <a:pt x="31168" y="57472"/>
                    </a:lnTo>
                    <a:lnTo>
                      <a:pt x="30669" y="57700"/>
                    </a:lnTo>
                    <a:lnTo>
                      <a:pt x="30170" y="57929"/>
                    </a:lnTo>
                    <a:lnTo>
                      <a:pt x="29671" y="58116"/>
                    </a:lnTo>
                    <a:lnTo>
                      <a:pt x="29152" y="58303"/>
                    </a:lnTo>
                    <a:lnTo>
                      <a:pt x="28611" y="58449"/>
                    </a:lnTo>
                    <a:lnTo>
                      <a:pt x="27488" y="58698"/>
                    </a:lnTo>
                    <a:lnTo>
                      <a:pt x="26365" y="58927"/>
                    </a:lnTo>
                    <a:lnTo>
                      <a:pt x="25242" y="59094"/>
                    </a:lnTo>
                    <a:lnTo>
                      <a:pt x="24120" y="59218"/>
                    </a:lnTo>
                    <a:lnTo>
                      <a:pt x="22997" y="59281"/>
                    </a:lnTo>
                    <a:lnTo>
                      <a:pt x="21853" y="59322"/>
                    </a:lnTo>
                    <a:lnTo>
                      <a:pt x="20710" y="59281"/>
                    </a:lnTo>
                    <a:lnTo>
                      <a:pt x="20148" y="59260"/>
                    </a:lnTo>
                    <a:lnTo>
                      <a:pt x="19566" y="59218"/>
                    </a:lnTo>
                    <a:lnTo>
                      <a:pt x="18630" y="59114"/>
                    </a:lnTo>
                    <a:lnTo>
                      <a:pt x="17715" y="58990"/>
                    </a:lnTo>
                    <a:lnTo>
                      <a:pt x="16801" y="58802"/>
                    </a:lnTo>
                    <a:lnTo>
                      <a:pt x="15927" y="58595"/>
                    </a:lnTo>
                    <a:lnTo>
                      <a:pt x="15054" y="58366"/>
                    </a:lnTo>
                    <a:lnTo>
                      <a:pt x="14202" y="58075"/>
                    </a:lnTo>
                    <a:lnTo>
                      <a:pt x="13370" y="57763"/>
                    </a:lnTo>
                    <a:lnTo>
                      <a:pt x="12538" y="57409"/>
                    </a:lnTo>
                    <a:lnTo>
                      <a:pt x="11727" y="57014"/>
                    </a:lnTo>
                    <a:lnTo>
                      <a:pt x="10958" y="56598"/>
                    </a:lnTo>
                    <a:lnTo>
                      <a:pt x="10168" y="56141"/>
                    </a:lnTo>
                    <a:lnTo>
                      <a:pt x="9419" y="55642"/>
                    </a:lnTo>
                    <a:lnTo>
                      <a:pt x="8691" y="55101"/>
                    </a:lnTo>
                    <a:lnTo>
                      <a:pt x="7964" y="54540"/>
                    </a:lnTo>
                    <a:lnTo>
                      <a:pt x="7257" y="53937"/>
                    </a:lnTo>
                    <a:lnTo>
                      <a:pt x="6571" y="53292"/>
                    </a:lnTo>
                    <a:lnTo>
                      <a:pt x="6051" y="52773"/>
                    </a:lnTo>
                    <a:lnTo>
                      <a:pt x="5552" y="52211"/>
                    </a:lnTo>
                    <a:lnTo>
                      <a:pt x="5094" y="51650"/>
                    </a:lnTo>
                    <a:lnTo>
                      <a:pt x="4658" y="51068"/>
                    </a:lnTo>
                    <a:lnTo>
                      <a:pt x="4263" y="50465"/>
                    </a:lnTo>
                    <a:lnTo>
                      <a:pt x="3888" y="49862"/>
                    </a:lnTo>
                    <a:lnTo>
                      <a:pt x="3556" y="49238"/>
                    </a:lnTo>
                    <a:lnTo>
                      <a:pt x="3265" y="48593"/>
                    </a:lnTo>
                    <a:lnTo>
                      <a:pt x="2973" y="47928"/>
                    </a:lnTo>
                    <a:lnTo>
                      <a:pt x="2745" y="47262"/>
                    </a:lnTo>
                    <a:lnTo>
                      <a:pt x="2516" y="46576"/>
                    </a:lnTo>
                    <a:lnTo>
                      <a:pt x="2329" y="45890"/>
                    </a:lnTo>
                    <a:lnTo>
                      <a:pt x="2183" y="45183"/>
                    </a:lnTo>
                    <a:lnTo>
                      <a:pt x="2038" y="44455"/>
                    </a:lnTo>
                    <a:lnTo>
                      <a:pt x="1934" y="43707"/>
                    </a:lnTo>
                    <a:lnTo>
                      <a:pt x="1871" y="42958"/>
                    </a:lnTo>
                    <a:lnTo>
                      <a:pt x="1809" y="42064"/>
                    </a:lnTo>
                    <a:lnTo>
                      <a:pt x="1788" y="41170"/>
                    </a:lnTo>
                    <a:lnTo>
                      <a:pt x="1830" y="40318"/>
                    </a:lnTo>
                    <a:lnTo>
                      <a:pt x="1913" y="39444"/>
                    </a:lnTo>
                    <a:lnTo>
                      <a:pt x="2017" y="38613"/>
                    </a:lnTo>
                    <a:lnTo>
                      <a:pt x="2163" y="37781"/>
                    </a:lnTo>
                    <a:lnTo>
                      <a:pt x="2370" y="36970"/>
                    </a:lnTo>
                    <a:lnTo>
                      <a:pt x="2599" y="36159"/>
                    </a:lnTo>
                    <a:lnTo>
                      <a:pt x="2869" y="35348"/>
                    </a:lnTo>
                    <a:lnTo>
                      <a:pt x="3161" y="34579"/>
                    </a:lnTo>
                    <a:lnTo>
                      <a:pt x="3493" y="33789"/>
                    </a:lnTo>
                    <a:lnTo>
                      <a:pt x="3868" y="33040"/>
                    </a:lnTo>
                    <a:lnTo>
                      <a:pt x="4283" y="32271"/>
                    </a:lnTo>
                    <a:lnTo>
                      <a:pt x="4699" y="31522"/>
                    </a:lnTo>
                    <a:lnTo>
                      <a:pt x="5177" y="30795"/>
                    </a:lnTo>
                    <a:lnTo>
                      <a:pt x="5676" y="30067"/>
                    </a:lnTo>
                    <a:lnTo>
                      <a:pt x="6321" y="29152"/>
                    </a:lnTo>
                    <a:lnTo>
                      <a:pt x="6675" y="28694"/>
                    </a:lnTo>
                    <a:lnTo>
                      <a:pt x="7028" y="28258"/>
                    </a:lnTo>
                    <a:lnTo>
                      <a:pt x="7381" y="27821"/>
                    </a:lnTo>
                    <a:lnTo>
                      <a:pt x="7777" y="27405"/>
                    </a:lnTo>
                    <a:lnTo>
                      <a:pt x="8172" y="26989"/>
                    </a:lnTo>
                    <a:lnTo>
                      <a:pt x="8567" y="26615"/>
                    </a:lnTo>
                    <a:lnTo>
                      <a:pt x="8691" y="26470"/>
                    </a:lnTo>
                    <a:lnTo>
                      <a:pt x="8775" y="26324"/>
                    </a:lnTo>
                    <a:lnTo>
                      <a:pt x="8858" y="26158"/>
                    </a:lnTo>
                    <a:lnTo>
                      <a:pt x="8941" y="25991"/>
                    </a:lnTo>
                    <a:lnTo>
                      <a:pt x="8837" y="25804"/>
                    </a:lnTo>
                    <a:lnTo>
                      <a:pt x="8733" y="25638"/>
                    </a:lnTo>
                    <a:lnTo>
                      <a:pt x="8338" y="25118"/>
                    </a:lnTo>
                    <a:lnTo>
                      <a:pt x="7964" y="24577"/>
                    </a:lnTo>
                    <a:lnTo>
                      <a:pt x="7610" y="24016"/>
                    </a:lnTo>
                    <a:lnTo>
                      <a:pt x="7319" y="23455"/>
                    </a:lnTo>
                    <a:lnTo>
                      <a:pt x="7049" y="22893"/>
                    </a:lnTo>
                    <a:lnTo>
                      <a:pt x="6820" y="22290"/>
                    </a:lnTo>
                    <a:lnTo>
                      <a:pt x="6633" y="21708"/>
                    </a:lnTo>
                    <a:lnTo>
                      <a:pt x="6446" y="21105"/>
                    </a:lnTo>
                    <a:lnTo>
                      <a:pt x="6321" y="20502"/>
                    </a:lnTo>
                    <a:lnTo>
                      <a:pt x="6196" y="19878"/>
                    </a:lnTo>
                    <a:lnTo>
                      <a:pt x="6113" y="19255"/>
                    </a:lnTo>
                    <a:lnTo>
                      <a:pt x="6051" y="18631"/>
                    </a:lnTo>
                    <a:lnTo>
                      <a:pt x="6009" y="17986"/>
                    </a:lnTo>
                    <a:lnTo>
                      <a:pt x="5988" y="17342"/>
                    </a:lnTo>
                    <a:lnTo>
                      <a:pt x="5968" y="16697"/>
                    </a:lnTo>
                    <a:lnTo>
                      <a:pt x="5988" y="16052"/>
                    </a:lnTo>
                    <a:lnTo>
                      <a:pt x="6030" y="15387"/>
                    </a:lnTo>
                    <a:lnTo>
                      <a:pt x="6092" y="14763"/>
                    </a:lnTo>
                    <a:lnTo>
                      <a:pt x="6196" y="14119"/>
                    </a:lnTo>
                    <a:lnTo>
                      <a:pt x="6321" y="13495"/>
                    </a:lnTo>
                    <a:lnTo>
                      <a:pt x="6487" y="12892"/>
                    </a:lnTo>
                    <a:lnTo>
                      <a:pt x="6675" y="12289"/>
                    </a:lnTo>
                    <a:lnTo>
                      <a:pt x="6882" y="11686"/>
                    </a:lnTo>
                    <a:lnTo>
                      <a:pt x="7111" y="11104"/>
                    </a:lnTo>
                    <a:lnTo>
                      <a:pt x="7381" y="10542"/>
                    </a:lnTo>
                    <a:lnTo>
                      <a:pt x="7652" y="9981"/>
                    </a:lnTo>
                    <a:lnTo>
                      <a:pt x="7964" y="9440"/>
                    </a:lnTo>
                    <a:lnTo>
                      <a:pt x="8296" y="8900"/>
                    </a:lnTo>
                    <a:lnTo>
                      <a:pt x="8650" y="8380"/>
                    </a:lnTo>
                    <a:lnTo>
                      <a:pt x="9024" y="7881"/>
                    </a:lnTo>
                    <a:lnTo>
                      <a:pt x="9419" y="7403"/>
                    </a:lnTo>
                    <a:lnTo>
                      <a:pt x="9835" y="6924"/>
                    </a:lnTo>
                    <a:lnTo>
                      <a:pt x="10272" y="6467"/>
                    </a:lnTo>
                    <a:lnTo>
                      <a:pt x="10708" y="6030"/>
                    </a:lnTo>
                    <a:lnTo>
                      <a:pt x="11187" y="5614"/>
                    </a:lnTo>
                    <a:lnTo>
                      <a:pt x="11665" y="5199"/>
                    </a:lnTo>
                    <a:lnTo>
                      <a:pt x="12164" y="4824"/>
                    </a:lnTo>
                    <a:lnTo>
                      <a:pt x="12684" y="4450"/>
                    </a:lnTo>
                    <a:lnTo>
                      <a:pt x="13203" y="4097"/>
                    </a:lnTo>
                    <a:lnTo>
                      <a:pt x="13744" y="3785"/>
                    </a:lnTo>
                    <a:lnTo>
                      <a:pt x="14285" y="3473"/>
                    </a:lnTo>
                    <a:lnTo>
                      <a:pt x="14846" y="3182"/>
                    </a:lnTo>
                    <a:lnTo>
                      <a:pt x="15408" y="2911"/>
                    </a:lnTo>
                    <a:lnTo>
                      <a:pt x="15990" y="2683"/>
                    </a:lnTo>
                    <a:lnTo>
                      <a:pt x="16572" y="2454"/>
                    </a:lnTo>
                    <a:lnTo>
                      <a:pt x="17175" y="2267"/>
                    </a:lnTo>
                    <a:lnTo>
                      <a:pt x="17778" y="2100"/>
                    </a:lnTo>
                    <a:lnTo>
                      <a:pt x="18381" y="1955"/>
                    </a:lnTo>
                    <a:lnTo>
                      <a:pt x="19088" y="1809"/>
                    </a:lnTo>
                    <a:lnTo>
                      <a:pt x="19795" y="1685"/>
                    </a:lnTo>
                    <a:lnTo>
                      <a:pt x="20502" y="1601"/>
                    </a:lnTo>
                    <a:lnTo>
                      <a:pt x="21209" y="1539"/>
                    </a:lnTo>
                    <a:lnTo>
                      <a:pt x="21916" y="1518"/>
                    </a:lnTo>
                    <a:close/>
                    <a:moveTo>
                      <a:pt x="21936" y="0"/>
                    </a:moveTo>
                    <a:lnTo>
                      <a:pt x="21333" y="42"/>
                    </a:lnTo>
                    <a:lnTo>
                      <a:pt x="20751" y="84"/>
                    </a:lnTo>
                    <a:lnTo>
                      <a:pt x="20169" y="146"/>
                    </a:lnTo>
                    <a:lnTo>
                      <a:pt x="19608" y="229"/>
                    </a:lnTo>
                    <a:lnTo>
                      <a:pt x="19025" y="333"/>
                    </a:lnTo>
                    <a:lnTo>
                      <a:pt x="18464" y="458"/>
                    </a:lnTo>
                    <a:lnTo>
                      <a:pt x="17903" y="603"/>
                    </a:lnTo>
                    <a:lnTo>
                      <a:pt x="17341" y="749"/>
                    </a:lnTo>
                    <a:lnTo>
                      <a:pt x="16780" y="936"/>
                    </a:lnTo>
                    <a:lnTo>
                      <a:pt x="16218" y="1123"/>
                    </a:lnTo>
                    <a:lnTo>
                      <a:pt x="15678" y="1352"/>
                    </a:lnTo>
                    <a:lnTo>
                      <a:pt x="15137" y="1581"/>
                    </a:lnTo>
                    <a:lnTo>
                      <a:pt x="14597" y="1851"/>
                    </a:lnTo>
                    <a:lnTo>
                      <a:pt x="14077" y="2100"/>
                    </a:lnTo>
                    <a:lnTo>
                      <a:pt x="13578" y="2371"/>
                    </a:lnTo>
                    <a:lnTo>
                      <a:pt x="13079" y="2641"/>
                    </a:lnTo>
                    <a:lnTo>
                      <a:pt x="12600" y="2932"/>
                    </a:lnTo>
                    <a:lnTo>
                      <a:pt x="12143" y="3223"/>
                    </a:lnTo>
                    <a:lnTo>
                      <a:pt x="11686" y="3535"/>
                    </a:lnTo>
                    <a:lnTo>
                      <a:pt x="11249" y="3847"/>
                    </a:lnTo>
                    <a:lnTo>
                      <a:pt x="10833" y="4180"/>
                    </a:lnTo>
                    <a:lnTo>
                      <a:pt x="10417" y="4512"/>
                    </a:lnTo>
                    <a:lnTo>
                      <a:pt x="10022" y="4845"/>
                    </a:lnTo>
                    <a:lnTo>
                      <a:pt x="9627" y="5199"/>
                    </a:lnTo>
                    <a:lnTo>
                      <a:pt x="9253" y="5573"/>
                    </a:lnTo>
                    <a:lnTo>
                      <a:pt x="8899" y="5947"/>
                    </a:lnTo>
                    <a:lnTo>
                      <a:pt x="8546" y="6321"/>
                    </a:lnTo>
                    <a:lnTo>
                      <a:pt x="8213" y="6716"/>
                    </a:lnTo>
                    <a:lnTo>
                      <a:pt x="7901" y="7111"/>
                    </a:lnTo>
                    <a:lnTo>
                      <a:pt x="7589" y="7527"/>
                    </a:lnTo>
                    <a:lnTo>
                      <a:pt x="7298" y="7943"/>
                    </a:lnTo>
                    <a:lnTo>
                      <a:pt x="7028" y="8380"/>
                    </a:lnTo>
                    <a:lnTo>
                      <a:pt x="6778" y="8837"/>
                    </a:lnTo>
                    <a:lnTo>
                      <a:pt x="6529" y="9295"/>
                    </a:lnTo>
                    <a:lnTo>
                      <a:pt x="6300" y="9752"/>
                    </a:lnTo>
                    <a:lnTo>
                      <a:pt x="6092" y="10230"/>
                    </a:lnTo>
                    <a:lnTo>
                      <a:pt x="5884" y="10729"/>
                    </a:lnTo>
                    <a:lnTo>
                      <a:pt x="5718" y="11228"/>
                    </a:lnTo>
                    <a:lnTo>
                      <a:pt x="5552" y="11748"/>
                    </a:lnTo>
                    <a:lnTo>
                      <a:pt x="5406" y="12268"/>
                    </a:lnTo>
                    <a:lnTo>
                      <a:pt x="5261" y="12809"/>
                    </a:lnTo>
                    <a:lnTo>
                      <a:pt x="5157" y="13349"/>
                    </a:lnTo>
                    <a:lnTo>
                      <a:pt x="5053" y="13911"/>
                    </a:lnTo>
                    <a:lnTo>
                      <a:pt x="4970" y="14493"/>
                    </a:lnTo>
                    <a:lnTo>
                      <a:pt x="4907" y="15075"/>
                    </a:lnTo>
                    <a:lnTo>
                      <a:pt x="4866" y="15595"/>
                    </a:lnTo>
                    <a:lnTo>
                      <a:pt x="4845" y="16115"/>
                    </a:lnTo>
                    <a:lnTo>
                      <a:pt x="4824" y="16635"/>
                    </a:lnTo>
                    <a:lnTo>
                      <a:pt x="4824" y="17134"/>
                    </a:lnTo>
                    <a:lnTo>
                      <a:pt x="4845" y="17653"/>
                    </a:lnTo>
                    <a:lnTo>
                      <a:pt x="4866" y="18152"/>
                    </a:lnTo>
                    <a:lnTo>
                      <a:pt x="4907" y="18672"/>
                    </a:lnTo>
                    <a:lnTo>
                      <a:pt x="4970" y="19171"/>
                    </a:lnTo>
                    <a:lnTo>
                      <a:pt x="5053" y="19691"/>
                    </a:lnTo>
                    <a:lnTo>
                      <a:pt x="5136" y="20190"/>
                    </a:lnTo>
                    <a:lnTo>
                      <a:pt x="5261" y="20689"/>
                    </a:lnTo>
                    <a:lnTo>
                      <a:pt x="5385" y="21188"/>
                    </a:lnTo>
                    <a:lnTo>
                      <a:pt x="5531" y="21666"/>
                    </a:lnTo>
                    <a:lnTo>
                      <a:pt x="5697" y="22165"/>
                    </a:lnTo>
                    <a:lnTo>
                      <a:pt x="5864" y="22644"/>
                    </a:lnTo>
                    <a:lnTo>
                      <a:pt x="6072" y="23143"/>
                    </a:lnTo>
                    <a:lnTo>
                      <a:pt x="6425" y="23912"/>
                    </a:lnTo>
                    <a:lnTo>
                      <a:pt x="6612" y="24286"/>
                    </a:lnTo>
                    <a:lnTo>
                      <a:pt x="6820" y="24661"/>
                    </a:lnTo>
                    <a:lnTo>
                      <a:pt x="7049" y="25035"/>
                    </a:lnTo>
                    <a:lnTo>
                      <a:pt x="7278" y="25388"/>
                    </a:lnTo>
                    <a:lnTo>
                      <a:pt x="7548" y="25742"/>
                    </a:lnTo>
                    <a:lnTo>
                      <a:pt x="7839" y="26075"/>
                    </a:lnTo>
                    <a:lnTo>
                      <a:pt x="7465" y="26303"/>
                    </a:lnTo>
                    <a:lnTo>
                      <a:pt x="7132" y="26532"/>
                    </a:lnTo>
                    <a:lnTo>
                      <a:pt x="6799" y="26781"/>
                    </a:lnTo>
                    <a:lnTo>
                      <a:pt x="6487" y="27052"/>
                    </a:lnTo>
                    <a:lnTo>
                      <a:pt x="6176" y="27322"/>
                    </a:lnTo>
                    <a:lnTo>
                      <a:pt x="5884" y="27592"/>
                    </a:lnTo>
                    <a:lnTo>
                      <a:pt x="5302" y="28154"/>
                    </a:lnTo>
                    <a:lnTo>
                      <a:pt x="4845" y="28653"/>
                    </a:lnTo>
                    <a:lnTo>
                      <a:pt x="4408" y="29173"/>
                    </a:lnTo>
                    <a:lnTo>
                      <a:pt x="3992" y="29692"/>
                    </a:lnTo>
                    <a:lnTo>
                      <a:pt x="3576" y="30212"/>
                    </a:lnTo>
                    <a:lnTo>
                      <a:pt x="3202" y="30753"/>
                    </a:lnTo>
                    <a:lnTo>
                      <a:pt x="2828" y="31294"/>
                    </a:lnTo>
                    <a:lnTo>
                      <a:pt x="2495" y="31855"/>
                    </a:lnTo>
                    <a:lnTo>
                      <a:pt x="2163" y="32437"/>
                    </a:lnTo>
                    <a:lnTo>
                      <a:pt x="1871" y="33019"/>
                    </a:lnTo>
                    <a:lnTo>
                      <a:pt x="1580" y="33602"/>
                    </a:lnTo>
                    <a:lnTo>
                      <a:pt x="1331" y="34205"/>
                    </a:lnTo>
                    <a:lnTo>
                      <a:pt x="1081" y="34828"/>
                    </a:lnTo>
                    <a:lnTo>
                      <a:pt x="873" y="35452"/>
                    </a:lnTo>
                    <a:lnTo>
                      <a:pt x="686" y="36097"/>
                    </a:lnTo>
                    <a:lnTo>
                      <a:pt x="499" y="36741"/>
                    </a:lnTo>
                    <a:lnTo>
                      <a:pt x="354" y="37407"/>
                    </a:lnTo>
                    <a:lnTo>
                      <a:pt x="250" y="37968"/>
                    </a:lnTo>
                    <a:lnTo>
                      <a:pt x="166" y="38550"/>
                    </a:lnTo>
                    <a:lnTo>
                      <a:pt x="104" y="39112"/>
                    </a:lnTo>
                    <a:lnTo>
                      <a:pt x="42" y="39694"/>
                    </a:lnTo>
                    <a:lnTo>
                      <a:pt x="21" y="40255"/>
                    </a:lnTo>
                    <a:lnTo>
                      <a:pt x="0" y="40837"/>
                    </a:lnTo>
                    <a:lnTo>
                      <a:pt x="0" y="41399"/>
                    </a:lnTo>
                    <a:lnTo>
                      <a:pt x="21" y="41960"/>
                    </a:lnTo>
                    <a:lnTo>
                      <a:pt x="42" y="42542"/>
                    </a:lnTo>
                    <a:lnTo>
                      <a:pt x="104" y="43104"/>
                    </a:lnTo>
                    <a:lnTo>
                      <a:pt x="166" y="43665"/>
                    </a:lnTo>
                    <a:lnTo>
                      <a:pt x="229" y="44227"/>
                    </a:lnTo>
                    <a:lnTo>
                      <a:pt x="333" y="44788"/>
                    </a:lnTo>
                    <a:lnTo>
                      <a:pt x="437" y="45370"/>
                    </a:lnTo>
                    <a:lnTo>
                      <a:pt x="665" y="46493"/>
                    </a:lnTo>
                    <a:lnTo>
                      <a:pt x="915" y="47533"/>
                    </a:lnTo>
                    <a:lnTo>
                      <a:pt x="1040" y="48053"/>
                    </a:lnTo>
                    <a:lnTo>
                      <a:pt x="1185" y="48572"/>
                    </a:lnTo>
                    <a:lnTo>
                      <a:pt x="1331" y="49092"/>
                    </a:lnTo>
                    <a:lnTo>
                      <a:pt x="1518" y="49591"/>
                    </a:lnTo>
                    <a:lnTo>
                      <a:pt x="1726" y="50090"/>
                    </a:lnTo>
                    <a:lnTo>
                      <a:pt x="1975" y="50568"/>
                    </a:lnTo>
                    <a:lnTo>
                      <a:pt x="2350" y="51192"/>
                    </a:lnTo>
                    <a:lnTo>
                      <a:pt x="2724" y="51795"/>
                    </a:lnTo>
                    <a:lnTo>
                      <a:pt x="3119" y="52398"/>
                    </a:lnTo>
                    <a:lnTo>
                      <a:pt x="3514" y="52980"/>
                    </a:lnTo>
                    <a:lnTo>
                      <a:pt x="3951" y="53542"/>
                    </a:lnTo>
                    <a:lnTo>
                      <a:pt x="4387" y="54103"/>
                    </a:lnTo>
                    <a:lnTo>
                      <a:pt x="4845" y="54623"/>
                    </a:lnTo>
                    <a:lnTo>
                      <a:pt x="5323" y="55143"/>
                    </a:lnTo>
                    <a:lnTo>
                      <a:pt x="5801" y="55663"/>
                    </a:lnTo>
                    <a:lnTo>
                      <a:pt x="6321" y="56141"/>
                    </a:lnTo>
                    <a:lnTo>
                      <a:pt x="6841" y="56619"/>
                    </a:lnTo>
                    <a:lnTo>
                      <a:pt x="7381" y="57077"/>
                    </a:lnTo>
                    <a:lnTo>
                      <a:pt x="7943" y="57513"/>
                    </a:lnTo>
                    <a:lnTo>
                      <a:pt x="8525" y="57929"/>
                    </a:lnTo>
                    <a:lnTo>
                      <a:pt x="9128" y="58324"/>
                    </a:lnTo>
                    <a:lnTo>
                      <a:pt x="9752" y="58719"/>
                    </a:lnTo>
                    <a:lnTo>
                      <a:pt x="10542" y="59156"/>
                    </a:lnTo>
                    <a:lnTo>
                      <a:pt x="11353" y="59593"/>
                    </a:lnTo>
                    <a:lnTo>
                      <a:pt x="12143" y="59988"/>
                    </a:lnTo>
                    <a:lnTo>
                      <a:pt x="12975" y="60341"/>
                    </a:lnTo>
                    <a:lnTo>
                      <a:pt x="13786" y="60674"/>
                    </a:lnTo>
                    <a:lnTo>
                      <a:pt x="14617" y="60986"/>
                    </a:lnTo>
                    <a:lnTo>
                      <a:pt x="15449" y="61235"/>
                    </a:lnTo>
                    <a:lnTo>
                      <a:pt x="16302" y="61485"/>
                    </a:lnTo>
                    <a:lnTo>
                      <a:pt x="17154" y="61672"/>
                    </a:lnTo>
                    <a:lnTo>
                      <a:pt x="18007" y="61838"/>
                    </a:lnTo>
                    <a:lnTo>
                      <a:pt x="18880" y="61963"/>
                    </a:lnTo>
                    <a:lnTo>
                      <a:pt x="19774" y="62046"/>
                    </a:lnTo>
                    <a:lnTo>
                      <a:pt x="20647" y="62108"/>
                    </a:lnTo>
                    <a:lnTo>
                      <a:pt x="21562" y="62108"/>
                    </a:lnTo>
                    <a:lnTo>
                      <a:pt x="22477" y="62088"/>
                    </a:lnTo>
                    <a:lnTo>
                      <a:pt x="23392" y="62025"/>
                    </a:lnTo>
                    <a:lnTo>
                      <a:pt x="24452" y="61901"/>
                    </a:lnTo>
                    <a:lnTo>
                      <a:pt x="25492" y="61755"/>
                    </a:lnTo>
                    <a:lnTo>
                      <a:pt x="26532" y="61568"/>
                    </a:lnTo>
                    <a:lnTo>
                      <a:pt x="27550" y="61339"/>
                    </a:lnTo>
                    <a:lnTo>
                      <a:pt x="28528" y="61069"/>
                    </a:lnTo>
                    <a:lnTo>
                      <a:pt x="29526" y="60778"/>
                    </a:lnTo>
                    <a:lnTo>
                      <a:pt x="30482" y="60445"/>
                    </a:lnTo>
                    <a:lnTo>
                      <a:pt x="31418" y="60050"/>
                    </a:lnTo>
                    <a:lnTo>
                      <a:pt x="32333" y="59634"/>
                    </a:lnTo>
                    <a:lnTo>
                      <a:pt x="32790" y="59405"/>
                    </a:lnTo>
                    <a:lnTo>
                      <a:pt x="33248" y="59156"/>
                    </a:lnTo>
                    <a:lnTo>
                      <a:pt x="33684" y="58906"/>
                    </a:lnTo>
                    <a:lnTo>
                      <a:pt x="34121" y="58636"/>
                    </a:lnTo>
                    <a:lnTo>
                      <a:pt x="34558" y="58366"/>
                    </a:lnTo>
                    <a:lnTo>
                      <a:pt x="34994" y="58075"/>
                    </a:lnTo>
                    <a:lnTo>
                      <a:pt x="35410" y="57784"/>
                    </a:lnTo>
                    <a:lnTo>
                      <a:pt x="35826" y="57472"/>
                    </a:lnTo>
                    <a:lnTo>
                      <a:pt x="36242" y="57139"/>
                    </a:lnTo>
                    <a:lnTo>
                      <a:pt x="36637" y="56806"/>
                    </a:lnTo>
                    <a:lnTo>
                      <a:pt x="37032" y="56453"/>
                    </a:lnTo>
                    <a:lnTo>
                      <a:pt x="37427" y="56079"/>
                    </a:lnTo>
                    <a:lnTo>
                      <a:pt x="37822" y="55704"/>
                    </a:lnTo>
                    <a:lnTo>
                      <a:pt x="38196" y="55309"/>
                    </a:lnTo>
                    <a:lnTo>
                      <a:pt x="38758" y="54706"/>
                    </a:lnTo>
                    <a:lnTo>
                      <a:pt x="39298" y="54103"/>
                    </a:lnTo>
                    <a:lnTo>
                      <a:pt x="39818" y="53479"/>
                    </a:lnTo>
                    <a:lnTo>
                      <a:pt x="40338" y="52835"/>
                    </a:lnTo>
                    <a:lnTo>
                      <a:pt x="40816" y="52190"/>
                    </a:lnTo>
                    <a:lnTo>
                      <a:pt x="41295" y="51525"/>
                    </a:lnTo>
                    <a:lnTo>
                      <a:pt x="41731" y="50860"/>
                    </a:lnTo>
                    <a:lnTo>
                      <a:pt x="42147" y="50173"/>
                    </a:lnTo>
                    <a:lnTo>
                      <a:pt x="42542" y="49487"/>
                    </a:lnTo>
                    <a:lnTo>
                      <a:pt x="42896" y="48760"/>
                    </a:lnTo>
                    <a:lnTo>
                      <a:pt x="43249" y="48032"/>
                    </a:lnTo>
                    <a:lnTo>
                      <a:pt x="43540" y="47283"/>
                    </a:lnTo>
                    <a:lnTo>
                      <a:pt x="43831" y="46514"/>
                    </a:lnTo>
                    <a:lnTo>
                      <a:pt x="44081" y="45724"/>
                    </a:lnTo>
                    <a:lnTo>
                      <a:pt x="44289" y="44934"/>
                    </a:lnTo>
                    <a:lnTo>
                      <a:pt x="44476" y="44102"/>
                    </a:lnTo>
                    <a:lnTo>
                      <a:pt x="44621" y="43270"/>
                    </a:lnTo>
                    <a:lnTo>
                      <a:pt x="44746" y="42459"/>
                    </a:lnTo>
                    <a:lnTo>
                      <a:pt x="44850" y="41628"/>
                    </a:lnTo>
                    <a:lnTo>
                      <a:pt x="44912" y="40817"/>
                    </a:lnTo>
                    <a:lnTo>
                      <a:pt x="44975" y="40006"/>
                    </a:lnTo>
                    <a:lnTo>
                      <a:pt x="44996" y="39195"/>
                    </a:lnTo>
                    <a:lnTo>
                      <a:pt x="44975" y="38384"/>
                    </a:lnTo>
                    <a:lnTo>
                      <a:pt x="44933" y="37594"/>
                    </a:lnTo>
                    <a:lnTo>
                      <a:pt x="44871" y="36783"/>
                    </a:lnTo>
                    <a:lnTo>
                      <a:pt x="44767" y="35993"/>
                    </a:lnTo>
                    <a:lnTo>
                      <a:pt x="44621" y="35203"/>
                    </a:lnTo>
                    <a:lnTo>
                      <a:pt x="44434" y="34412"/>
                    </a:lnTo>
                    <a:lnTo>
                      <a:pt x="44205" y="33622"/>
                    </a:lnTo>
                    <a:lnTo>
                      <a:pt x="43935" y="32853"/>
                    </a:lnTo>
                    <a:lnTo>
                      <a:pt x="43644" y="32084"/>
                    </a:lnTo>
                    <a:lnTo>
                      <a:pt x="43291" y="31294"/>
                    </a:lnTo>
                    <a:lnTo>
                      <a:pt x="42708" y="30150"/>
                    </a:lnTo>
                    <a:lnTo>
                      <a:pt x="42417" y="29589"/>
                    </a:lnTo>
                    <a:lnTo>
                      <a:pt x="42105" y="29027"/>
                    </a:lnTo>
                    <a:lnTo>
                      <a:pt x="41773" y="28487"/>
                    </a:lnTo>
                    <a:lnTo>
                      <a:pt x="41419" y="27946"/>
                    </a:lnTo>
                    <a:lnTo>
                      <a:pt x="41066" y="27426"/>
                    </a:lnTo>
                    <a:lnTo>
                      <a:pt x="40692" y="26927"/>
                    </a:lnTo>
                    <a:lnTo>
                      <a:pt x="40296" y="26428"/>
                    </a:lnTo>
                    <a:lnTo>
                      <a:pt x="39881" y="25971"/>
                    </a:lnTo>
                    <a:lnTo>
                      <a:pt x="39423" y="25513"/>
                    </a:lnTo>
                    <a:lnTo>
                      <a:pt x="38945" y="25076"/>
                    </a:lnTo>
                    <a:lnTo>
                      <a:pt x="38446" y="24681"/>
                    </a:lnTo>
                    <a:lnTo>
                      <a:pt x="37926" y="24286"/>
                    </a:lnTo>
                    <a:lnTo>
                      <a:pt x="37365" y="23933"/>
                    </a:lnTo>
                    <a:lnTo>
                      <a:pt x="36782" y="23600"/>
                    </a:lnTo>
                    <a:lnTo>
                      <a:pt x="37074" y="23122"/>
                    </a:lnTo>
                    <a:lnTo>
                      <a:pt x="37365" y="22665"/>
                    </a:lnTo>
                    <a:lnTo>
                      <a:pt x="37593" y="22228"/>
                    </a:lnTo>
                    <a:lnTo>
                      <a:pt x="37822" y="21791"/>
                    </a:lnTo>
                    <a:lnTo>
                      <a:pt x="38009" y="21334"/>
                    </a:lnTo>
                    <a:lnTo>
                      <a:pt x="38176" y="20876"/>
                    </a:lnTo>
                    <a:lnTo>
                      <a:pt x="38342" y="20419"/>
                    </a:lnTo>
                    <a:lnTo>
                      <a:pt x="38487" y="19961"/>
                    </a:lnTo>
                    <a:lnTo>
                      <a:pt x="38612" y="19483"/>
                    </a:lnTo>
                    <a:lnTo>
                      <a:pt x="38716" y="19005"/>
                    </a:lnTo>
                    <a:lnTo>
                      <a:pt x="38799" y="18548"/>
                    </a:lnTo>
                    <a:lnTo>
                      <a:pt x="38862" y="18069"/>
                    </a:lnTo>
                    <a:lnTo>
                      <a:pt x="38924" y="17570"/>
                    </a:lnTo>
                    <a:lnTo>
                      <a:pt x="38966" y="17092"/>
                    </a:lnTo>
                    <a:lnTo>
                      <a:pt x="39007" y="16614"/>
                    </a:lnTo>
                    <a:lnTo>
                      <a:pt x="39028" y="16115"/>
                    </a:lnTo>
                    <a:lnTo>
                      <a:pt x="39028" y="15138"/>
                    </a:lnTo>
                    <a:lnTo>
                      <a:pt x="38987" y="14327"/>
                    </a:lnTo>
                    <a:lnTo>
                      <a:pt x="38924" y="13536"/>
                    </a:lnTo>
                    <a:lnTo>
                      <a:pt x="38799" y="12767"/>
                    </a:lnTo>
                    <a:lnTo>
                      <a:pt x="38633" y="12019"/>
                    </a:lnTo>
                    <a:lnTo>
                      <a:pt x="38446" y="11270"/>
                    </a:lnTo>
                    <a:lnTo>
                      <a:pt x="38217" y="10563"/>
                    </a:lnTo>
                    <a:lnTo>
                      <a:pt x="37947" y="9856"/>
                    </a:lnTo>
                    <a:lnTo>
                      <a:pt x="37635" y="9170"/>
                    </a:lnTo>
                    <a:lnTo>
                      <a:pt x="37282" y="8505"/>
                    </a:lnTo>
                    <a:lnTo>
                      <a:pt x="36907" y="7839"/>
                    </a:lnTo>
                    <a:lnTo>
                      <a:pt x="36512" y="7195"/>
                    </a:lnTo>
                    <a:lnTo>
                      <a:pt x="36055" y="6571"/>
                    </a:lnTo>
                    <a:lnTo>
                      <a:pt x="35597" y="5968"/>
                    </a:lnTo>
                    <a:lnTo>
                      <a:pt x="35098" y="5365"/>
                    </a:lnTo>
                    <a:lnTo>
                      <a:pt x="34558" y="4783"/>
                    </a:lnTo>
                    <a:lnTo>
                      <a:pt x="34017" y="4221"/>
                    </a:lnTo>
                    <a:lnTo>
                      <a:pt x="33705" y="3909"/>
                    </a:lnTo>
                    <a:lnTo>
                      <a:pt x="33372" y="3639"/>
                    </a:lnTo>
                    <a:lnTo>
                      <a:pt x="33040" y="3369"/>
                    </a:lnTo>
                    <a:lnTo>
                      <a:pt x="32707" y="3119"/>
                    </a:lnTo>
                    <a:lnTo>
                      <a:pt x="32374" y="2891"/>
                    </a:lnTo>
                    <a:lnTo>
                      <a:pt x="32021" y="2662"/>
                    </a:lnTo>
                    <a:lnTo>
                      <a:pt x="31647" y="2433"/>
                    </a:lnTo>
                    <a:lnTo>
                      <a:pt x="31293" y="2246"/>
                    </a:lnTo>
                    <a:lnTo>
                      <a:pt x="30545" y="1872"/>
                    </a:lnTo>
                    <a:lnTo>
                      <a:pt x="29755" y="1539"/>
                    </a:lnTo>
                    <a:lnTo>
                      <a:pt x="28964" y="1227"/>
                    </a:lnTo>
                    <a:lnTo>
                      <a:pt x="28174" y="957"/>
                    </a:lnTo>
                    <a:lnTo>
                      <a:pt x="27613" y="790"/>
                    </a:lnTo>
                    <a:lnTo>
                      <a:pt x="27072" y="624"/>
                    </a:lnTo>
                    <a:lnTo>
                      <a:pt x="26511" y="479"/>
                    </a:lnTo>
                    <a:lnTo>
                      <a:pt x="25970" y="354"/>
                    </a:lnTo>
                    <a:lnTo>
                      <a:pt x="25409" y="229"/>
                    </a:lnTo>
                    <a:lnTo>
                      <a:pt x="24847" y="146"/>
                    </a:lnTo>
                    <a:lnTo>
                      <a:pt x="24286" y="84"/>
                    </a:lnTo>
                    <a:lnTo>
                      <a:pt x="23704" y="42"/>
                    </a:lnTo>
                    <a:lnTo>
                      <a:pt x="2310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1653525" y="4778750"/>
                <a:ext cx="361800" cy="369100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14764" extrusionOk="0">
                    <a:moveTo>
                      <a:pt x="8338" y="1435"/>
                    </a:moveTo>
                    <a:lnTo>
                      <a:pt x="8671" y="1456"/>
                    </a:lnTo>
                    <a:lnTo>
                      <a:pt x="9003" y="1497"/>
                    </a:lnTo>
                    <a:lnTo>
                      <a:pt x="9336" y="1581"/>
                    </a:lnTo>
                    <a:lnTo>
                      <a:pt x="9690" y="1664"/>
                    </a:lnTo>
                    <a:lnTo>
                      <a:pt x="10064" y="1788"/>
                    </a:lnTo>
                    <a:lnTo>
                      <a:pt x="10417" y="1934"/>
                    </a:lnTo>
                    <a:lnTo>
                      <a:pt x="10750" y="2100"/>
                    </a:lnTo>
                    <a:lnTo>
                      <a:pt x="11062" y="2308"/>
                    </a:lnTo>
                    <a:lnTo>
                      <a:pt x="11353" y="2516"/>
                    </a:lnTo>
                    <a:lnTo>
                      <a:pt x="11644" y="2745"/>
                    </a:lnTo>
                    <a:lnTo>
                      <a:pt x="11894" y="2974"/>
                    </a:lnTo>
                    <a:lnTo>
                      <a:pt x="12122" y="3244"/>
                    </a:lnTo>
                    <a:lnTo>
                      <a:pt x="12351" y="3535"/>
                    </a:lnTo>
                    <a:lnTo>
                      <a:pt x="12538" y="3826"/>
                    </a:lnTo>
                    <a:lnTo>
                      <a:pt x="12705" y="4159"/>
                    </a:lnTo>
                    <a:lnTo>
                      <a:pt x="12871" y="4492"/>
                    </a:lnTo>
                    <a:lnTo>
                      <a:pt x="12996" y="4845"/>
                    </a:lnTo>
                    <a:lnTo>
                      <a:pt x="13100" y="5219"/>
                    </a:lnTo>
                    <a:lnTo>
                      <a:pt x="13183" y="5594"/>
                    </a:lnTo>
                    <a:lnTo>
                      <a:pt x="13245" y="5989"/>
                    </a:lnTo>
                    <a:lnTo>
                      <a:pt x="13287" y="6467"/>
                    </a:lnTo>
                    <a:lnTo>
                      <a:pt x="13308" y="6924"/>
                    </a:lnTo>
                    <a:lnTo>
                      <a:pt x="13287" y="7382"/>
                    </a:lnTo>
                    <a:lnTo>
                      <a:pt x="13266" y="7818"/>
                    </a:lnTo>
                    <a:lnTo>
                      <a:pt x="13204" y="8255"/>
                    </a:lnTo>
                    <a:lnTo>
                      <a:pt x="13120" y="8671"/>
                    </a:lnTo>
                    <a:lnTo>
                      <a:pt x="12996" y="9087"/>
                    </a:lnTo>
                    <a:lnTo>
                      <a:pt x="12871" y="9503"/>
                    </a:lnTo>
                    <a:lnTo>
                      <a:pt x="12705" y="9898"/>
                    </a:lnTo>
                    <a:lnTo>
                      <a:pt x="12517" y="10293"/>
                    </a:lnTo>
                    <a:lnTo>
                      <a:pt x="12309" y="10667"/>
                    </a:lnTo>
                    <a:lnTo>
                      <a:pt x="12081" y="11041"/>
                    </a:lnTo>
                    <a:lnTo>
                      <a:pt x="11831" y="11395"/>
                    </a:lnTo>
                    <a:lnTo>
                      <a:pt x="11561" y="11769"/>
                    </a:lnTo>
                    <a:lnTo>
                      <a:pt x="11270" y="12122"/>
                    </a:lnTo>
                    <a:lnTo>
                      <a:pt x="10937" y="12455"/>
                    </a:lnTo>
                    <a:lnTo>
                      <a:pt x="10792" y="12601"/>
                    </a:lnTo>
                    <a:lnTo>
                      <a:pt x="10625" y="12725"/>
                    </a:lnTo>
                    <a:lnTo>
                      <a:pt x="10459" y="12850"/>
                    </a:lnTo>
                    <a:lnTo>
                      <a:pt x="10293" y="12933"/>
                    </a:lnTo>
                    <a:lnTo>
                      <a:pt x="10105" y="13017"/>
                    </a:lnTo>
                    <a:lnTo>
                      <a:pt x="9918" y="13100"/>
                    </a:lnTo>
                    <a:lnTo>
                      <a:pt x="9565" y="13204"/>
                    </a:lnTo>
                    <a:lnTo>
                      <a:pt x="9170" y="13266"/>
                    </a:lnTo>
                    <a:lnTo>
                      <a:pt x="8796" y="13328"/>
                    </a:lnTo>
                    <a:lnTo>
                      <a:pt x="8005" y="13391"/>
                    </a:lnTo>
                    <a:lnTo>
                      <a:pt x="7673" y="13391"/>
                    </a:lnTo>
                    <a:lnTo>
                      <a:pt x="7361" y="13370"/>
                    </a:lnTo>
                    <a:lnTo>
                      <a:pt x="7049" y="13328"/>
                    </a:lnTo>
                    <a:lnTo>
                      <a:pt x="6737" y="13287"/>
                    </a:lnTo>
                    <a:lnTo>
                      <a:pt x="6446" y="13204"/>
                    </a:lnTo>
                    <a:lnTo>
                      <a:pt x="6155" y="13100"/>
                    </a:lnTo>
                    <a:lnTo>
                      <a:pt x="5885" y="12996"/>
                    </a:lnTo>
                    <a:lnTo>
                      <a:pt x="5614" y="12871"/>
                    </a:lnTo>
                    <a:lnTo>
                      <a:pt x="5344" y="12725"/>
                    </a:lnTo>
                    <a:lnTo>
                      <a:pt x="5094" y="12580"/>
                    </a:lnTo>
                    <a:lnTo>
                      <a:pt x="4845" y="12414"/>
                    </a:lnTo>
                    <a:lnTo>
                      <a:pt x="4595" y="12226"/>
                    </a:lnTo>
                    <a:lnTo>
                      <a:pt x="4117" y="11831"/>
                    </a:lnTo>
                    <a:lnTo>
                      <a:pt x="3639" y="11416"/>
                    </a:lnTo>
                    <a:lnTo>
                      <a:pt x="3514" y="11270"/>
                    </a:lnTo>
                    <a:lnTo>
                      <a:pt x="3410" y="11124"/>
                    </a:lnTo>
                    <a:lnTo>
                      <a:pt x="3327" y="10979"/>
                    </a:lnTo>
                    <a:lnTo>
                      <a:pt x="3244" y="10833"/>
                    </a:lnTo>
                    <a:lnTo>
                      <a:pt x="3119" y="10501"/>
                    </a:lnTo>
                    <a:lnTo>
                      <a:pt x="2974" y="10189"/>
                    </a:lnTo>
                    <a:lnTo>
                      <a:pt x="2849" y="9794"/>
                    </a:lnTo>
                    <a:lnTo>
                      <a:pt x="2724" y="9378"/>
                    </a:lnTo>
                    <a:lnTo>
                      <a:pt x="2662" y="8941"/>
                    </a:lnTo>
                    <a:lnTo>
                      <a:pt x="2599" y="8463"/>
                    </a:lnTo>
                    <a:lnTo>
                      <a:pt x="2599" y="7964"/>
                    </a:lnTo>
                    <a:lnTo>
                      <a:pt x="2599" y="7465"/>
                    </a:lnTo>
                    <a:lnTo>
                      <a:pt x="2641" y="6945"/>
                    </a:lnTo>
                    <a:lnTo>
                      <a:pt x="2724" y="6425"/>
                    </a:lnTo>
                    <a:lnTo>
                      <a:pt x="2849" y="5905"/>
                    </a:lnTo>
                    <a:lnTo>
                      <a:pt x="2994" y="5406"/>
                    </a:lnTo>
                    <a:lnTo>
                      <a:pt x="3161" y="4907"/>
                    </a:lnTo>
                    <a:lnTo>
                      <a:pt x="3389" y="4429"/>
                    </a:lnTo>
                    <a:lnTo>
                      <a:pt x="3639" y="3992"/>
                    </a:lnTo>
                    <a:lnTo>
                      <a:pt x="3909" y="3577"/>
                    </a:lnTo>
                    <a:lnTo>
                      <a:pt x="4076" y="3369"/>
                    </a:lnTo>
                    <a:lnTo>
                      <a:pt x="4242" y="3182"/>
                    </a:lnTo>
                    <a:lnTo>
                      <a:pt x="4408" y="3015"/>
                    </a:lnTo>
                    <a:lnTo>
                      <a:pt x="4595" y="2849"/>
                    </a:lnTo>
                    <a:lnTo>
                      <a:pt x="4886" y="2620"/>
                    </a:lnTo>
                    <a:lnTo>
                      <a:pt x="5178" y="2391"/>
                    </a:lnTo>
                    <a:lnTo>
                      <a:pt x="5469" y="2204"/>
                    </a:lnTo>
                    <a:lnTo>
                      <a:pt x="5781" y="2038"/>
                    </a:lnTo>
                    <a:lnTo>
                      <a:pt x="6092" y="1892"/>
                    </a:lnTo>
                    <a:lnTo>
                      <a:pt x="6404" y="1768"/>
                    </a:lnTo>
                    <a:lnTo>
                      <a:pt x="6716" y="1643"/>
                    </a:lnTo>
                    <a:lnTo>
                      <a:pt x="7028" y="1560"/>
                    </a:lnTo>
                    <a:lnTo>
                      <a:pt x="7361" y="1497"/>
                    </a:lnTo>
                    <a:lnTo>
                      <a:pt x="7673" y="1456"/>
                    </a:lnTo>
                    <a:lnTo>
                      <a:pt x="8005" y="1435"/>
                    </a:lnTo>
                    <a:close/>
                    <a:moveTo>
                      <a:pt x="7070" y="0"/>
                    </a:moveTo>
                    <a:lnTo>
                      <a:pt x="6654" y="21"/>
                    </a:lnTo>
                    <a:lnTo>
                      <a:pt x="6238" y="83"/>
                    </a:lnTo>
                    <a:lnTo>
                      <a:pt x="5822" y="146"/>
                    </a:lnTo>
                    <a:lnTo>
                      <a:pt x="5406" y="229"/>
                    </a:lnTo>
                    <a:lnTo>
                      <a:pt x="4990" y="354"/>
                    </a:lnTo>
                    <a:lnTo>
                      <a:pt x="4595" y="478"/>
                    </a:lnTo>
                    <a:lnTo>
                      <a:pt x="4200" y="645"/>
                    </a:lnTo>
                    <a:lnTo>
                      <a:pt x="3826" y="832"/>
                    </a:lnTo>
                    <a:lnTo>
                      <a:pt x="3452" y="1019"/>
                    </a:lnTo>
                    <a:lnTo>
                      <a:pt x="3077" y="1248"/>
                    </a:lnTo>
                    <a:lnTo>
                      <a:pt x="2662" y="1539"/>
                    </a:lnTo>
                    <a:lnTo>
                      <a:pt x="2287" y="1851"/>
                    </a:lnTo>
                    <a:lnTo>
                      <a:pt x="1934" y="2184"/>
                    </a:lnTo>
                    <a:lnTo>
                      <a:pt x="1622" y="2537"/>
                    </a:lnTo>
                    <a:lnTo>
                      <a:pt x="1331" y="2890"/>
                    </a:lnTo>
                    <a:lnTo>
                      <a:pt x="1081" y="3265"/>
                    </a:lnTo>
                    <a:lnTo>
                      <a:pt x="853" y="3660"/>
                    </a:lnTo>
                    <a:lnTo>
                      <a:pt x="645" y="4055"/>
                    </a:lnTo>
                    <a:lnTo>
                      <a:pt x="478" y="4471"/>
                    </a:lnTo>
                    <a:lnTo>
                      <a:pt x="333" y="4907"/>
                    </a:lnTo>
                    <a:lnTo>
                      <a:pt x="208" y="5344"/>
                    </a:lnTo>
                    <a:lnTo>
                      <a:pt x="125" y="5801"/>
                    </a:lnTo>
                    <a:lnTo>
                      <a:pt x="42" y="6259"/>
                    </a:lnTo>
                    <a:lnTo>
                      <a:pt x="0" y="6737"/>
                    </a:lnTo>
                    <a:lnTo>
                      <a:pt x="0" y="7236"/>
                    </a:lnTo>
                    <a:lnTo>
                      <a:pt x="0" y="7735"/>
                    </a:lnTo>
                    <a:lnTo>
                      <a:pt x="21" y="8089"/>
                    </a:lnTo>
                    <a:lnTo>
                      <a:pt x="42" y="8442"/>
                    </a:lnTo>
                    <a:lnTo>
                      <a:pt x="104" y="8775"/>
                    </a:lnTo>
                    <a:lnTo>
                      <a:pt x="146" y="9128"/>
                    </a:lnTo>
                    <a:lnTo>
                      <a:pt x="229" y="9461"/>
                    </a:lnTo>
                    <a:lnTo>
                      <a:pt x="312" y="9794"/>
                    </a:lnTo>
                    <a:lnTo>
                      <a:pt x="416" y="10126"/>
                    </a:lnTo>
                    <a:lnTo>
                      <a:pt x="520" y="10438"/>
                    </a:lnTo>
                    <a:lnTo>
                      <a:pt x="645" y="10750"/>
                    </a:lnTo>
                    <a:lnTo>
                      <a:pt x="790" y="11062"/>
                    </a:lnTo>
                    <a:lnTo>
                      <a:pt x="936" y="11353"/>
                    </a:lnTo>
                    <a:lnTo>
                      <a:pt x="1102" y="11644"/>
                    </a:lnTo>
                    <a:lnTo>
                      <a:pt x="1269" y="11915"/>
                    </a:lnTo>
                    <a:lnTo>
                      <a:pt x="1456" y="12185"/>
                    </a:lnTo>
                    <a:lnTo>
                      <a:pt x="1664" y="12455"/>
                    </a:lnTo>
                    <a:lnTo>
                      <a:pt x="1872" y="12705"/>
                    </a:lnTo>
                    <a:lnTo>
                      <a:pt x="2100" y="12933"/>
                    </a:lnTo>
                    <a:lnTo>
                      <a:pt x="2329" y="13162"/>
                    </a:lnTo>
                    <a:lnTo>
                      <a:pt x="2578" y="13370"/>
                    </a:lnTo>
                    <a:lnTo>
                      <a:pt x="2849" y="13578"/>
                    </a:lnTo>
                    <a:lnTo>
                      <a:pt x="3119" y="13744"/>
                    </a:lnTo>
                    <a:lnTo>
                      <a:pt x="3410" y="13931"/>
                    </a:lnTo>
                    <a:lnTo>
                      <a:pt x="3701" y="14077"/>
                    </a:lnTo>
                    <a:lnTo>
                      <a:pt x="4013" y="14223"/>
                    </a:lnTo>
                    <a:lnTo>
                      <a:pt x="4325" y="14347"/>
                    </a:lnTo>
                    <a:lnTo>
                      <a:pt x="4658" y="14472"/>
                    </a:lnTo>
                    <a:lnTo>
                      <a:pt x="5011" y="14555"/>
                    </a:lnTo>
                    <a:lnTo>
                      <a:pt x="5365" y="14638"/>
                    </a:lnTo>
                    <a:lnTo>
                      <a:pt x="5718" y="14701"/>
                    </a:lnTo>
                    <a:lnTo>
                      <a:pt x="6092" y="14742"/>
                    </a:lnTo>
                    <a:lnTo>
                      <a:pt x="6488" y="14763"/>
                    </a:lnTo>
                    <a:lnTo>
                      <a:pt x="6883" y="14763"/>
                    </a:lnTo>
                    <a:lnTo>
                      <a:pt x="7506" y="14742"/>
                    </a:lnTo>
                    <a:lnTo>
                      <a:pt x="8089" y="14701"/>
                    </a:lnTo>
                    <a:lnTo>
                      <a:pt x="8671" y="14618"/>
                    </a:lnTo>
                    <a:lnTo>
                      <a:pt x="9232" y="14493"/>
                    </a:lnTo>
                    <a:lnTo>
                      <a:pt x="9752" y="14327"/>
                    </a:lnTo>
                    <a:lnTo>
                      <a:pt x="10022" y="14223"/>
                    </a:lnTo>
                    <a:lnTo>
                      <a:pt x="10272" y="14119"/>
                    </a:lnTo>
                    <a:lnTo>
                      <a:pt x="10521" y="13994"/>
                    </a:lnTo>
                    <a:lnTo>
                      <a:pt x="10771" y="13848"/>
                    </a:lnTo>
                    <a:lnTo>
                      <a:pt x="11020" y="13703"/>
                    </a:lnTo>
                    <a:lnTo>
                      <a:pt x="11249" y="13536"/>
                    </a:lnTo>
                    <a:lnTo>
                      <a:pt x="11644" y="13224"/>
                    </a:lnTo>
                    <a:lnTo>
                      <a:pt x="12018" y="12850"/>
                    </a:lnTo>
                    <a:lnTo>
                      <a:pt x="12393" y="12455"/>
                    </a:lnTo>
                    <a:lnTo>
                      <a:pt x="12725" y="12039"/>
                    </a:lnTo>
                    <a:lnTo>
                      <a:pt x="13058" y="11582"/>
                    </a:lnTo>
                    <a:lnTo>
                      <a:pt x="13349" y="11083"/>
                    </a:lnTo>
                    <a:lnTo>
                      <a:pt x="13619" y="10563"/>
                    </a:lnTo>
                    <a:lnTo>
                      <a:pt x="13848" y="10022"/>
                    </a:lnTo>
                    <a:lnTo>
                      <a:pt x="14056" y="9461"/>
                    </a:lnTo>
                    <a:lnTo>
                      <a:pt x="14222" y="8900"/>
                    </a:lnTo>
                    <a:lnTo>
                      <a:pt x="14347" y="8317"/>
                    </a:lnTo>
                    <a:lnTo>
                      <a:pt x="14430" y="7714"/>
                    </a:lnTo>
                    <a:lnTo>
                      <a:pt x="14472" y="7111"/>
                    </a:lnTo>
                    <a:lnTo>
                      <a:pt x="14451" y="6820"/>
                    </a:lnTo>
                    <a:lnTo>
                      <a:pt x="14451" y="6508"/>
                    </a:lnTo>
                    <a:lnTo>
                      <a:pt x="14410" y="6217"/>
                    </a:lnTo>
                    <a:lnTo>
                      <a:pt x="14368" y="5905"/>
                    </a:lnTo>
                    <a:lnTo>
                      <a:pt x="14326" y="5614"/>
                    </a:lnTo>
                    <a:lnTo>
                      <a:pt x="14243" y="5302"/>
                    </a:lnTo>
                    <a:lnTo>
                      <a:pt x="14118" y="4824"/>
                    </a:lnTo>
                    <a:lnTo>
                      <a:pt x="13931" y="4367"/>
                    </a:lnTo>
                    <a:lnTo>
                      <a:pt x="13744" y="3930"/>
                    </a:lnTo>
                    <a:lnTo>
                      <a:pt x="13536" y="3514"/>
                    </a:lnTo>
                    <a:lnTo>
                      <a:pt x="13287" y="3119"/>
                    </a:lnTo>
                    <a:lnTo>
                      <a:pt x="13037" y="2745"/>
                    </a:lnTo>
                    <a:lnTo>
                      <a:pt x="12746" y="2391"/>
                    </a:lnTo>
                    <a:lnTo>
                      <a:pt x="12455" y="2080"/>
                    </a:lnTo>
                    <a:lnTo>
                      <a:pt x="12143" y="1768"/>
                    </a:lnTo>
                    <a:lnTo>
                      <a:pt x="11810" y="1497"/>
                    </a:lnTo>
                    <a:lnTo>
                      <a:pt x="11457" y="1248"/>
                    </a:lnTo>
                    <a:lnTo>
                      <a:pt x="11104" y="1019"/>
                    </a:lnTo>
                    <a:lnTo>
                      <a:pt x="10729" y="811"/>
                    </a:lnTo>
                    <a:lnTo>
                      <a:pt x="10355" y="645"/>
                    </a:lnTo>
                    <a:lnTo>
                      <a:pt x="9960" y="478"/>
                    </a:lnTo>
                    <a:lnTo>
                      <a:pt x="9565" y="333"/>
                    </a:lnTo>
                    <a:lnTo>
                      <a:pt x="9170" y="229"/>
                    </a:lnTo>
                    <a:lnTo>
                      <a:pt x="8754" y="146"/>
                    </a:lnTo>
                    <a:lnTo>
                      <a:pt x="8338" y="63"/>
                    </a:lnTo>
                    <a:lnTo>
                      <a:pt x="7922" y="21"/>
                    </a:lnTo>
                    <a:lnTo>
                      <a:pt x="74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1700825" y="4198625"/>
                <a:ext cx="221975" cy="231875"/>
              </a:xfrm>
              <a:custGeom>
                <a:avLst/>
                <a:gdLst/>
                <a:ahLst/>
                <a:cxnLst/>
                <a:rect l="l" t="t" r="r" b="b"/>
                <a:pathLst>
                  <a:path w="8879" h="9275" extrusionOk="0">
                    <a:moveTo>
                      <a:pt x="5989" y="1227"/>
                    </a:moveTo>
                    <a:lnTo>
                      <a:pt x="6238" y="1269"/>
                    </a:lnTo>
                    <a:lnTo>
                      <a:pt x="6467" y="1373"/>
                    </a:lnTo>
                    <a:lnTo>
                      <a:pt x="6696" y="1518"/>
                    </a:lnTo>
                    <a:lnTo>
                      <a:pt x="6945" y="1726"/>
                    </a:lnTo>
                    <a:lnTo>
                      <a:pt x="7195" y="1997"/>
                    </a:lnTo>
                    <a:lnTo>
                      <a:pt x="7403" y="2308"/>
                    </a:lnTo>
                    <a:lnTo>
                      <a:pt x="7569" y="2600"/>
                    </a:lnTo>
                    <a:lnTo>
                      <a:pt x="7714" y="2932"/>
                    </a:lnTo>
                    <a:lnTo>
                      <a:pt x="7818" y="3286"/>
                    </a:lnTo>
                    <a:lnTo>
                      <a:pt x="7902" y="3639"/>
                    </a:lnTo>
                    <a:lnTo>
                      <a:pt x="7943" y="4013"/>
                    </a:lnTo>
                    <a:lnTo>
                      <a:pt x="7985" y="4409"/>
                    </a:lnTo>
                    <a:lnTo>
                      <a:pt x="7922" y="4866"/>
                    </a:lnTo>
                    <a:lnTo>
                      <a:pt x="7839" y="5303"/>
                    </a:lnTo>
                    <a:lnTo>
                      <a:pt x="7714" y="5718"/>
                    </a:lnTo>
                    <a:lnTo>
                      <a:pt x="7652" y="5926"/>
                    </a:lnTo>
                    <a:lnTo>
                      <a:pt x="7548" y="6134"/>
                    </a:lnTo>
                    <a:lnTo>
                      <a:pt x="7444" y="6321"/>
                    </a:lnTo>
                    <a:lnTo>
                      <a:pt x="7340" y="6509"/>
                    </a:lnTo>
                    <a:lnTo>
                      <a:pt x="7215" y="6696"/>
                    </a:lnTo>
                    <a:lnTo>
                      <a:pt x="7070" y="6883"/>
                    </a:lnTo>
                    <a:lnTo>
                      <a:pt x="6924" y="7049"/>
                    </a:lnTo>
                    <a:lnTo>
                      <a:pt x="6758" y="7216"/>
                    </a:lnTo>
                    <a:lnTo>
                      <a:pt x="6571" y="7361"/>
                    </a:lnTo>
                    <a:lnTo>
                      <a:pt x="6363" y="7507"/>
                    </a:lnTo>
                    <a:lnTo>
                      <a:pt x="6134" y="7652"/>
                    </a:lnTo>
                    <a:lnTo>
                      <a:pt x="5885" y="7777"/>
                    </a:lnTo>
                    <a:lnTo>
                      <a:pt x="5614" y="7881"/>
                    </a:lnTo>
                    <a:lnTo>
                      <a:pt x="5344" y="7943"/>
                    </a:lnTo>
                    <a:lnTo>
                      <a:pt x="5095" y="7985"/>
                    </a:lnTo>
                    <a:lnTo>
                      <a:pt x="4824" y="7985"/>
                    </a:lnTo>
                    <a:lnTo>
                      <a:pt x="4554" y="7964"/>
                    </a:lnTo>
                    <a:lnTo>
                      <a:pt x="4284" y="7923"/>
                    </a:lnTo>
                    <a:lnTo>
                      <a:pt x="4034" y="7819"/>
                    </a:lnTo>
                    <a:lnTo>
                      <a:pt x="3805" y="7694"/>
                    </a:lnTo>
                    <a:lnTo>
                      <a:pt x="3597" y="7527"/>
                    </a:lnTo>
                    <a:lnTo>
                      <a:pt x="3390" y="7320"/>
                    </a:lnTo>
                    <a:lnTo>
                      <a:pt x="3223" y="7070"/>
                    </a:lnTo>
                    <a:lnTo>
                      <a:pt x="3078" y="6800"/>
                    </a:lnTo>
                    <a:lnTo>
                      <a:pt x="2953" y="6446"/>
                    </a:lnTo>
                    <a:lnTo>
                      <a:pt x="2870" y="6072"/>
                    </a:lnTo>
                    <a:lnTo>
                      <a:pt x="2849" y="5760"/>
                    </a:lnTo>
                    <a:lnTo>
                      <a:pt x="2828" y="5427"/>
                    </a:lnTo>
                    <a:lnTo>
                      <a:pt x="2849" y="5095"/>
                    </a:lnTo>
                    <a:lnTo>
                      <a:pt x="2891" y="4783"/>
                    </a:lnTo>
                    <a:lnTo>
                      <a:pt x="2953" y="4450"/>
                    </a:lnTo>
                    <a:lnTo>
                      <a:pt x="3036" y="4117"/>
                    </a:lnTo>
                    <a:lnTo>
                      <a:pt x="3140" y="3806"/>
                    </a:lnTo>
                    <a:lnTo>
                      <a:pt x="3286" y="3494"/>
                    </a:lnTo>
                    <a:lnTo>
                      <a:pt x="3431" y="3182"/>
                    </a:lnTo>
                    <a:lnTo>
                      <a:pt x="3597" y="2891"/>
                    </a:lnTo>
                    <a:lnTo>
                      <a:pt x="3785" y="2620"/>
                    </a:lnTo>
                    <a:lnTo>
                      <a:pt x="3993" y="2350"/>
                    </a:lnTo>
                    <a:lnTo>
                      <a:pt x="4221" y="2121"/>
                    </a:lnTo>
                    <a:lnTo>
                      <a:pt x="4450" y="1893"/>
                    </a:lnTo>
                    <a:lnTo>
                      <a:pt x="4699" y="1685"/>
                    </a:lnTo>
                    <a:lnTo>
                      <a:pt x="4970" y="1518"/>
                    </a:lnTo>
                    <a:lnTo>
                      <a:pt x="5240" y="1373"/>
                    </a:lnTo>
                    <a:lnTo>
                      <a:pt x="5510" y="1269"/>
                    </a:lnTo>
                    <a:lnTo>
                      <a:pt x="5760" y="1227"/>
                    </a:lnTo>
                    <a:close/>
                    <a:moveTo>
                      <a:pt x="4637" y="0"/>
                    </a:moveTo>
                    <a:lnTo>
                      <a:pt x="4242" y="42"/>
                    </a:lnTo>
                    <a:lnTo>
                      <a:pt x="3868" y="104"/>
                    </a:lnTo>
                    <a:lnTo>
                      <a:pt x="3514" y="208"/>
                    </a:lnTo>
                    <a:lnTo>
                      <a:pt x="3161" y="312"/>
                    </a:lnTo>
                    <a:lnTo>
                      <a:pt x="2849" y="458"/>
                    </a:lnTo>
                    <a:lnTo>
                      <a:pt x="2558" y="603"/>
                    </a:lnTo>
                    <a:lnTo>
                      <a:pt x="2267" y="791"/>
                    </a:lnTo>
                    <a:lnTo>
                      <a:pt x="1996" y="999"/>
                    </a:lnTo>
                    <a:lnTo>
                      <a:pt x="1747" y="1227"/>
                    </a:lnTo>
                    <a:lnTo>
                      <a:pt x="1518" y="1456"/>
                    </a:lnTo>
                    <a:lnTo>
                      <a:pt x="1289" y="1726"/>
                    </a:lnTo>
                    <a:lnTo>
                      <a:pt x="1082" y="1997"/>
                    </a:lnTo>
                    <a:lnTo>
                      <a:pt x="874" y="2308"/>
                    </a:lnTo>
                    <a:lnTo>
                      <a:pt x="707" y="2620"/>
                    </a:lnTo>
                    <a:lnTo>
                      <a:pt x="541" y="2932"/>
                    </a:lnTo>
                    <a:lnTo>
                      <a:pt x="375" y="3286"/>
                    </a:lnTo>
                    <a:lnTo>
                      <a:pt x="271" y="3556"/>
                    </a:lnTo>
                    <a:lnTo>
                      <a:pt x="167" y="3847"/>
                    </a:lnTo>
                    <a:lnTo>
                      <a:pt x="104" y="4117"/>
                    </a:lnTo>
                    <a:lnTo>
                      <a:pt x="42" y="4388"/>
                    </a:lnTo>
                    <a:lnTo>
                      <a:pt x="21" y="4658"/>
                    </a:lnTo>
                    <a:lnTo>
                      <a:pt x="0" y="4928"/>
                    </a:lnTo>
                    <a:lnTo>
                      <a:pt x="0" y="5199"/>
                    </a:lnTo>
                    <a:lnTo>
                      <a:pt x="0" y="5469"/>
                    </a:lnTo>
                    <a:lnTo>
                      <a:pt x="42" y="5718"/>
                    </a:lnTo>
                    <a:lnTo>
                      <a:pt x="83" y="5989"/>
                    </a:lnTo>
                    <a:lnTo>
                      <a:pt x="146" y="6238"/>
                    </a:lnTo>
                    <a:lnTo>
                      <a:pt x="229" y="6488"/>
                    </a:lnTo>
                    <a:lnTo>
                      <a:pt x="312" y="6717"/>
                    </a:lnTo>
                    <a:lnTo>
                      <a:pt x="416" y="6945"/>
                    </a:lnTo>
                    <a:lnTo>
                      <a:pt x="541" y="7174"/>
                    </a:lnTo>
                    <a:lnTo>
                      <a:pt x="686" y="7382"/>
                    </a:lnTo>
                    <a:lnTo>
                      <a:pt x="832" y="7590"/>
                    </a:lnTo>
                    <a:lnTo>
                      <a:pt x="978" y="7798"/>
                    </a:lnTo>
                    <a:lnTo>
                      <a:pt x="1165" y="7985"/>
                    </a:lnTo>
                    <a:lnTo>
                      <a:pt x="1352" y="8172"/>
                    </a:lnTo>
                    <a:lnTo>
                      <a:pt x="1539" y="8338"/>
                    </a:lnTo>
                    <a:lnTo>
                      <a:pt x="1747" y="8484"/>
                    </a:lnTo>
                    <a:lnTo>
                      <a:pt x="1976" y="8629"/>
                    </a:lnTo>
                    <a:lnTo>
                      <a:pt x="2204" y="8754"/>
                    </a:lnTo>
                    <a:lnTo>
                      <a:pt x="2433" y="8879"/>
                    </a:lnTo>
                    <a:lnTo>
                      <a:pt x="2683" y="8983"/>
                    </a:lnTo>
                    <a:lnTo>
                      <a:pt x="2932" y="9066"/>
                    </a:lnTo>
                    <a:lnTo>
                      <a:pt x="3202" y="9149"/>
                    </a:lnTo>
                    <a:lnTo>
                      <a:pt x="3493" y="9191"/>
                    </a:lnTo>
                    <a:lnTo>
                      <a:pt x="3764" y="9232"/>
                    </a:lnTo>
                    <a:lnTo>
                      <a:pt x="4055" y="9274"/>
                    </a:lnTo>
                    <a:lnTo>
                      <a:pt x="4367" y="9274"/>
                    </a:lnTo>
                    <a:lnTo>
                      <a:pt x="4845" y="9253"/>
                    </a:lnTo>
                    <a:lnTo>
                      <a:pt x="5095" y="9232"/>
                    </a:lnTo>
                    <a:lnTo>
                      <a:pt x="5365" y="9170"/>
                    </a:lnTo>
                    <a:lnTo>
                      <a:pt x="5594" y="9108"/>
                    </a:lnTo>
                    <a:lnTo>
                      <a:pt x="5822" y="9025"/>
                    </a:lnTo>
                    <a:lnTo>
                      <a:pt x="6051" y="8921"/>
                    </a:lnTo>
                    <a:lnTo>
                      <a:pt x="6259" y="8817"/>
                    </a:lnTo>
                    <a:lnTo>
                      <a:pt x="6467" y="8713"/>
                    </a:lnTo>
                    <a:lnTo>
                      <a:pt x="6675" y="8588"/>
                    </a:lnTo>
                    <a:lnTo>
                      <a:pt x="7049" y="8297"/>
                    </a:lnTo>
                    <a:lnTo>
                      <a:pt x="7403" y="7964"/>
                    </a:lnTo>
                    <a:lnTo>
                      <a:pt x="7714" y="7611"/>
                    </a:lnTo>
                    <a:lnTo>
                      <a:pt x="8006" y="7216"/>
                    </a:lnTo>
                    <a:lnTo>
                      <a:pt x="8255" y="6800"/>
                    </a:lnTo>
                    <a:lnTo>
                      <a:pt x="8463" y="6363"/>
                    </a:lnTo>
                    <a:lnTo>
                      <a:pt x="8629" y="5906"/>
                    </a:lnTo>
                    <a:lnTo>
                      <a:pt x="8775" y="5427"/>
                    </a:lnTo>
                    <a:lnTo>
                      <a:pt x="8858" y="4949"/>
                    </a:lnTo>
                    <a:lnTo>
                      <a:pt x="8879" y="4450"/>
                    </a:lnTo>
                    <a:lnTo>
                      <a:pt x="8879" y="3930"/>
                    </a:lnTo>
                    <a:lnTo>
                      <a:pt x="8858" y="3681"/>
                    </a:lnTo>
                    <a:lnTo>
                      <a:pt x="8816" y="3431"/>
                    </a:lnTo>
                    <a:lnTo>
                      <a:pt x="8775" y="3182"/>
                    </a:lnTo>
                    <a:lnTo>
                      <a:pt x="8712" y="2932"/>
                    </a:lnTo>
                    <a:lnTo>
                      <a:pt x="8588" y="2558"/>
                    </a:lnTo>
                    <a:lnTo>
                      <a:pt x="8463" y="2205"/>
                    </a:lnTo>
                    <a:lnTo>
                      <a:pt x="8297" y="1893"/>
                    </a:lnTo>
                    <a:lnTo>
                      <a:pt x="8130" y="1581"/>
                    </a:lnTo>
                    <a:lnTo>
                      <a:pt x="7943" y="1310"/>
                    </a:lnTo>
                    <a:lnTo>
                      <a:pt x="7735" y="1061"/>
                    </a:lnTo>
                    <a:lnTo>
                      <a:pt x="7486" y="853"/>
                    </a:lnTo>
                    <a:lnTo>
                      <a:pt x="7236" y="645"/>
                    </a:lnTo>
                    <a:lnTo>
                      <a:pt x="6987" y="479"/>
                    </a:lnTo>
                    <a:lnTo>
                      <a:pt x="6696" y="333"/>
                    </a:lnTo>
                    <a:lnTo>
                      <a:pt x="6384" y="208"/>
                    </a:lnTo>
                    <a:lnTo>
                      <a:pt x="6072" y="125"/>
                    </a:lnTo>
                    <a:lnTo>
                      <a:pt x="5739" y="42"/>
                    </a:lnTo>
                    <a:lnTo>
                      <a:pt x="53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485625" y="4105575"/>
                <a:ext cx="1221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11396" extrusionOk="0">
                    <a:moveTo>
                      <a:pt x="4845" y="1"/>
                    </a:moveTo>
                    <a:lnTo>
                      <a:pt x="4575" y="105"/>
                    </a:lnTo>
                    <a:lnTo>
                      <a:pt x="4325" y="250"/>
                    </a:lnTo>
                    <a:lnTo>
                      <a:pt x="4096" y="416"/>
                    </a:lnTo>
                    <a:lnTo>
                      <a:pt x="3888" y="604"/>
                    </a:lnTo>
                    <a:lnTo>
                      <a:pt x="3701" y="791"/>
                    </a:lnTo>
                    <a:lnTo>
                      <a:pt x="3514" y="999"/>
                    </a:lnTo>
                    <a:lnTo>
                      <a:pt x="3140" y="1414"/>
                    </a:lnTo>
                    <a:lnTo>
                      <a:pt x="2849" y="1810"/>
                    </a:lnTo>
                    <a:lnTo>
                      <a:pt x="2558" y="2225"/>
                    </a:lnTo>
                    <a:lnTo>
                      <a:pt x="2287" y="2641"/>
                    </a:lnTo>
                    <a:lnTo>
                      <a:pt x="2038" y="3078"/>
                    </a:lnTo>
                    <a:lnTo>
                      <a:pt x="1560" y="3930"/>
                    </a:lnTo>
                    <a:lnTo>
                      <a:pt x="1061" y="4804"/>
                    </a:lnTo>
                    <a:lnTo>
                      <a:pt x="915" y="5095"/>
                    </a:lnTo>
                    <a:lnTo>
                      <a:pt x="769" y="5386"/>
                    </a:lnTo>
                    <a:lnTo>
                      <a:pt x="645" y="5677"/>
                    </a:lnTo>
                    <a:lnTo>
                      <a:pt x="520" y="5989"/>
                    </a:lnTo>
                    <a:lnTo>
                      <a:pt x="416" y="6280"/>
                    </a:lnTo>
                    <a:lnTo>
                      <a:pt x="333" y="6592"/>
                    </a:lnTo>
                    <a:lnTo>
                      <a:pt x="187" y="7195"/>
                    </a:lnTo>
                    <a:lnTo>
                      <a:pt x="104" y="7819"/>
                    </a:lnTo>
                    <a:lnTo>
                      <a:pt x="42" y="8463"/>
                    </a:lnTo>
                    <a:lnTo>
                      <a:pt x="0" y="9087"/>
                    </a:lnTo>
                    <a:lnTo>
                      <a:pt x="0" y="9732"/>
                    </a:lnTo>
                    <a:lnTo>
                      <a:pt x="21" y="10085"/>
                    </a:lnTo>
                    <a:lnTo>
                      <a:pt x="42" y="10251"/>
                    </a:lnTo>
                    <a:lnTo>
                      <a:pt x="104" y="10418"/>
                    </a:lnTo>
                    <a:lnTo>
                      <a:pt x="146" y="10584"/>
                    </a:lnTo>
                    <a:lnTo>
                      <a:pt x="229" y="10750"/>
                    </a:lnTo>
                    <a:lnTo>
                      <a:pt x="312" y="10896"/>
                    </a:lnTo>
                    <a:lnTo>
                      <a:pt x="416" y="11042"/>
                    </a:lnTo>
                    <a:lnTo>
                      <a:pt x="582" y="11208"/>
                    </a:lnTo>
                    <a:lnTo>
                      <a:pt x="665" y="11270"/>
                    </a:lnTo>
                    <a:lnTo>
                      <a:pt x="749" y="11333"/>
                    </a:lnTo>
                    <a:lnTo>
                      <a:pt x="853" y="11374"/>
                    </a:lnTo>
                    <a:lnTo>
                      <a:pt x="957" y="11395"/>
                    </a:lnTo>
                    <a:lnTo>
                      <a:pt x="1061" y="11395"/>
                    </a:lnTo>
                    <a:lnTo>
                      <a:pt x="1185" y="11374"/>
                    </a:lnTo>
                    <a:lnTo>
                      <a:pt x="1289" y="11333"/>
                    </a:lnTo>
                    <a:lnTo>
                      <a:pt x="1372" y="11291"/>
                    </a:lnTo>
                    <a:lnTo>
                      <a:pt x="1456" y="11229"/>
                    </a:lnTo>
                    <a:lnTo>
                      <a:pt x="1518" y="11166"/>
                    </a:lnTo>
                    <a:lnTo>
                      <a:pt x="1580" y="11083"/>
                    </a:lnTo>
                    <a:lnTo>
                      <a:pt x="1601" y="10979"/>
                    </a:lnTo>
                    <a:lnTo>
                      <a:pt x="1664" y="10771"/>
                    </a:lnTo>
                    <a:lnTo>
                      <a:pt x="1726" y="10480"/>
                    </a:lnTo>
                    <a:lnTo>
                      <a:pt x="1747" y="10189"/>
                    </a:lnTo>
                    <a:lnTo>
                      <a:pt x="1726" y="9898"/>
                    </a:lnTo>
                    <a:lnTo>
                      <a:pt x="1726" y="9607"/>
                    </a:lnTo>
                    <a:lnTo>
                      <a:pt x="1705" y="9274"/>
                    </a:lnTo>
                    <a:lnTo>
                      <a:pt x="1705" y="8941"/>
                    </a:lnTo>
                    <a:lnTo>
                      <a:pt x="1726" y="8630"/>
                    </a:lnTo>
                    <a:lnTo>
                      <a:pt x="1767" y="8297"/>
                    </a:lnTo>
                    <a:lnTo>
                      <a:pt x="1830" y="7985"/>
                    </a:lnTo>
                    <a:lnTo>
                      <a:pt x="1892" y="7652"/>
                    </a:lnTo>
                    <a:lnTo>
                      <a:pt x="2059" y="7008"/>
                    </a:lnTo>
                    <a:lnTo>
                      <a:pt x="2183" y="6592"/>
                    </a:lnTo>
                    <a:lnTo>
                      <a:pt x="2308" y="6176"/>
                    </a:lnTo>
                    <a:lnTo>
                      <a:pt x="2620" y="5344"/>
                    </a:lnTo>
                    <a:lnTo>
                      <a:pt x="2932" y="4554"/>
                    </a:lnTo>
                    <a:lnTo>
                      <a:pt x="3285" y="3743"/>
                    </a:lnTo>
                    <a:lnTo>
                      <a:pt x="4034" y="2163"/>
                    </a:lnTo>
                    <a:lnTo>
                      <a:pt x="4387" y="1373"/>
                    </a:lnTo>
                    <a:lnTo>
                      <a:pt x="4741" y="583"/>
                    </a:lnTo>
                    <a:lnTo>
                      <a:pt x="4803" y="458"/>
                    </a:lnTo>
                    <a:lnTo>
                      <a:pt x="4866" y="354"/>
                    </a:lnTo>
                    <a:lnTo>
                      <a:pt x="4886" y="271"/>
                    </a:lnTo>
                    <a:lnTo>
                      <a:pt x="4886" y="188"/>
                    </a:lnTo>
                    <a:lnTo>
                      <a:pt x="4886" y="105"/>
                    </a:lnTo>
                    <a:lnTo>
                      <a:pt x="48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1896800" y="5062575"/>
                <a:ext cx="166350" cy="12840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5136" extrusionOk="0">
                    <a:moveTo>
                      <a:pt x="5697" y="0"/>
                    </a:moveTo>
                    <a:lnTo>
                      <a:pt x="5510" y="42"/>
                    </a:lnTo>
                    <a:lnTo>
                      <a:pt x="5323" y="125"/>
                    </a:lnTo>
                    <a:lnTo>
                      <a:pt x="5157" y="250"/>
                    </a:lnTo>
                    <a:lnTo>
                      <a:pt x="4970" y="416"/>
                    </a:lnTo>
                    <a:lnTo>
                      <a:pt x="4803" y="624"/>
                    </a:lnTo>
                    <a:lnTo>
                      <a:pt x="4595" y="915"/>
                    </a:lnTo>
                    <a:lnTo>
                      <a:pt x="4367" y="1206"/>
                    </a:lnTo>
                    <a:lnTo>
                      <a:pt x="4138" y="1476"/>
                    </a:lnTo>
                    <a:lnTo>
                      <a:pt x="3888" y="1747"/>
                    </a:lnTo>
                    <a:lnTo>
                      <a:pt x="3618" y="1996"/>
                    </a:lnTo>
                    <a:lnTo>
                      <a:pt x="3348" y="2246"/>
                    </a:lnTo>
                    <a:lnTo>
                      <a:pt x="3057" y="2474"/>
                    </a:lnTo>
                    <a:lnTo>
                      <a:pt x="2766" y="2703"/>
                    </a:lnTo>
                    <a:lnTo>
                      <a:pt x="1560" y="3597"/>
                    </a:lnTo>
                    <a:lnTo>
                      <a:pt x="395" y="4512"/>
                    </a:lnTo>
                    <a:lnTo>
                      <a:pt x="250" y="4595"/>
                    </a:lnTo>
                    <a:lnTo>
                      <a:pt x="125" y="4699"/>
                    </a:lnTo>
                    <a:lnTo>
                      <a:pt x="83" y="4762"/>
                    </a:lnTo>
                    <a:lnTo>
                      <a:pt x="42" y="4824"/>
                    </a:lnTo>
                    <a:lnTo>
                      <a:pt x="21" y="4907"/>
                    </a:lnTo>
                    <a:lnTo>
                      <a:pt x="0" y="4990"/>
                    </a:lnTo>
                    <a:lnTo>
                      <a:pt x="229" y="5094"/>
                    </a:lnTo>
                    <a:lnTo>
                      <a:pt x="416" y="5136"/>
                    </a:lnTo>
                    <a:lnTo>
                      <a:pt x="624" y="5136"/>
                    </a:lnTo>
                    <a:lnTo>
                      <a:pt x="894" y="5115"/>
                    </a:lnTo>
                    <a:lnTo>
                      <a:pt x="1227" y="5053"/>
                    </a:lnTo>
                    <a:lnTo>
                      <a:pt x="1580" y="4970"/>
                    </a:lnTo>
                    <a:lnTo>
                      <a:pt x="1892" y="4866"/>
                    </a:lnTo>
                    <a:lnTo>
                      <a:pt x="2225" y="4762"/>
                    </a:lnTo>
                    <a:lnTo>
                      <a:pt x="2537" y="4637"/>
                    </a:lnTo>
                    <a:lnTo>
                      <a:pt x="2849" y="4491"/>
                    </a:lnTo>
                    <a:lnTo>
                      <a:pt x="3452" y="4200"/>
                    </a:lnTo>
                    <a:lnTo>
                      <a:pt x="4034" y="3847"/>
                    </a:lnTo>
                    <a:lnTo>
                      <a:pt x="4595" y="3473"/>
                    </a:lnTo>
                    <a:lnTo>
                      <a:pt x="5136" y="3077"/>
                    </a:lnTo>
                    <a:lnTo>
                      <a:pt x="5677" y="2641"/>
                    </a:lnTo>
                    <a:lnTo>
                      <a:pt x="5905" y="2433"/>
                    </a:lnTo>
                    <a:lnTo>
                      <a:pt x="6092" y="2204"/>
                    </a:lnTo>
                    <a:lnTo>
                      <a:pt x="6280" y="1934"/>
                    </a:lnTo>
                    <a:lnTo>
                      <a:pt x="6425" y="1684"/>
                    </a:lnTo>
                    <a:lnTo>
                      <a:pt x="6550" y="1456"/>
                    </a:lnTo>
                    <a:lnTo>
                      <a:pt x="6612" y="1227"/>
                    </a:lnTo>
                    <a:lnTo>
                      <a:pt x="6654" y="998"/>
                    </a:lnTo>
                    <a:lnTo>
                      <a:pt x="6654" y="790"/>
                    </a:lnTo>
                    <a:lnTo>
                      <a:pt x="6612" y="603"/>
                    </a:lnTo>
                    <a:lnTo>
                      <a:pt x="6529" y="437"/>
                    </a:lnTo>
                    <a:lnTo>
                      <a:pt x="6404" y="270"/>
                    </a:lnTo>
                    <a:lnTo>
                      <a:pt x="6259" y="146"/>
                    </a:lnTo>
                    <a:lnTo>
                      <a:pt x="6072" y="63"/>
                    </a:lnTo>
                    <a:lnTo>
                      <a:pt x="5885" y="21"/>
                    </a:lnTo>
                    <a:lnTo>
                      <a:pt x="569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627525" y="4037475"/>
                <a:ext cx="7227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2413" extrusionOk="0">
                    <a:moveTo>
                      <a:pt x="1955" y="1"/>
                    </a:moveTo>
                    <a:lnTo>
                      <a:pt x="1747" y="42"/>
                    </a:lnTo>
                    <a:lnTo>
                      <a:pt x="1560" y="84"/>
                    </a:lnTo>
                    <a:lnTo>
                      <a:pt x="1373" y="125"/>
                    </a:lnTo>
                    <a:lnTo>
                      <a:pt x="1186" y="209"/>
                    </a:lnTo>
                    <a:lnTo>
                      <a:pt x="999" y="292"/>
                    </a:lnTo>
                    <a:lnTo>
                      <a:pt x="832" y="375"/>
                    </a:lnTo>
                    <a:lnTo>
                      <a:pt x="666" y="479"/>
                    </a:lnTo>
                    <a:lnTo>
                      <a:pt x="520" y="583"/>
                    </a:lnTo>
                    <a:lnTo>
                      <a:pt x="396" y="708"/>
                    </a:lnTo>
                    <a:lnTo>
                      <a:pt x="271" y="853"/>
                    </a:lnTo>
                    <a:lnTo>
                      <a:pt x="167" y="978"/>
                    </a:lnTo>
                    <a:lnTo>
                      <a:pt x="104" y="1124"/>
                    </a:lnTo>
                    <a:lnTo>
                      <a:pt x="42" y="1248"/>
                    </a:lnTo>
                    <a:lnTo>
                      <a:pt x="21" y="1373"/>
                    </a:lnTo>
                    <a:lnTo>
                      <a:pt x="1" y="1498"/>
                    </a:lnTo>
                    <a:lnTo>
                      <a:pt x="1" y="1643"/>
                    </a:lnTo>
                    <a:lnTo>
                      <a:pt x="42" y="1768"/>
                    </a:lnTo>
                    <a:lnTo>
                      <a:pt x="84" y="1893"/>
                    </a:lnTo>
                    <a:lnTo>
                      <a:pt x="167" y="2038"/>
                    </a:lnTo>
                    <a:lnTo>
                      <a:pt x="250" y="2142"/>
                    </a:lnTo>
                    <a:lnTo>
                      <a:pt x="333" y="2226"/>
                    </a:lnTo>
                    <a:lnTo>
                      <a:pt x="437" y="2288"/>
                    </a:lnTo>
                    <a:lnTo>
                      <a:pt x="541" y="2350"/>
                    </a:lnTo>
                    <a:lnTo>
                      <a:pt x="645" y="2392"/>
                    </a:lnTo>
                    <a:lnTo>
                      <a:pt x="770" y="2413"/>
                    </a:lnTo>
                    <a:lnTo>
                      <a:pt x="1019" y="2413"/>
                    </a:lnTo>
                    <a:lnTo>
                      <a:pt x="1186" y="2371"/>
                    </a:lnTo>
                    <a:lnTo>
                      <a:pt x="1352" y="2309"/>
                    </a:lnTo>
                    <a:lnTo>
                      <a:pt x="1518" y="2226"/>
                    </a:lnTo>
                    <a:lnTo>
                      <a:pt x="1685" y="2142"/>
                    </a:lnTo>
                    <a:lnTo>
                      <a:pt x="1851" y="2018"/>
                    </a:lnTo>
                    <a:lnTo>
                      <a:pt x="1997" y="1872"/>
                    </a:lnTo>
                    <a:lnTo>
                      <a:pt x="2142" y="1727"/>
                    </a:lnTo>
                    <a:lnTo>
                      <a:pt x="2288" y="1560"/>
                    </a:lnTo>
                    <a:lnTo>
                      <a:pt x="2433" y="1394"/>
                    </a:lnTo>
                    <a:lnTo>
                      <a:pt x="2537" y="1207"/>
                    </a:lnTo>
                    <a:lnTo>
                      <a:pt x="2641" y="1020"/>
                    </a:lnTo>
                    <a:lnTo>
                      <a:pt x="2745" y="832"/>
                    </a:lnTo>
                    <a:lnTo>
                      <a:pt x="2808" y="645"/>
                    </a:lnTo>
                    <a:lnTo>
                      <a:pt x="2849" y="458"/>
                    </a:lnTo>
                    <a:lnTo>
                      <a:pt x="2891" y="292"/>
                    </a:lnTo>
                    <a:lnTo>
                      <a:pt x="2891" y="105"/>
                    </a:lnTo>
                    <a:lnTo>
                      <a:pt x="2724" y="63"/>
                    </a:lnTo>
                    <a:lnTo>
                      <a:pt x="2537" y="21"/>
                    </a:lnTo>
                    <a:lnTo>
                      <a:pt x="235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949825" y="4317675"/>
                <a:ext cx="31200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872" extrusionOk="0">
                    <a:moveTo>
                      <a:pt x="624" y="0"/>
                    </a:moveTo>
                    <a:lnTo>
                      <a:pt x="520" y="21"/>
                    </a:lnTo>
                    <a:lnTo>
                      <a:pt x="416" y="42"/>
                    </a:lnTo>
                    <a:lnTo>
                      <a:pt x="333" y="104"/>
                    </a:lnTo>
                    <a:lnTo>
                      <a:pt x="250" y="166"/>
                    </a:lnTo>
                    <a:lnTo>
                      <a:pt x="187" y="250"/>
                    </a:lnTo>
                    <a:lnTo>
                      <a:pt x="125" y="333"/>
                    </a:lnTo>
                    <a:lnTo>
                      <a:pt x="83" y="457"/>
                    </a:lnTo>
                    <a:lnTo>
                      <a:pt x="21" y="645"/>
                    </a:lnTo>
                    <a:lnTo>
                      <a:pt x="0" y="832"/>
                    </a:lnTo>
                    <a:lnTo>
                      <a:pt x="0" y="1019"/>
                    </a:lnTo>
                    <a:lnTo>
                      <a:pt x="0" y="1185"/>
                    </a:lnTo>
                    <a:lnTo>
                      <a:pt x="42" y="1372"/>
                    </a:lnTo>
                    <a:lnTo>
                      <a:pt x="104" y="1539"/>
                    </a:lnTo>
                    <a:lnTo>
                      <a:pt x="166" y="1705"/>
                    </a:lnTo>
                    <a:lnTo>
                      <a:pt x="270" y="1871"/>
                    </a:lnTo>
                    <a:lnTo>
                      <a:pt x="499" y="1830"/>
                    </a:lnTo>
                    <a:lnTo>
                      <a:pt x="686" y="1747"/>
                    </a:lnTo>
                    <a:lnTo>
                      <a:pt x="873" y="1643"/>
                    </a:lnTo>
                    <a:lnTo>
                      <a:pt x="1019" y="1476"/>
                    </a:lnTo>
                    <a:lnTo>
                      <a:pt x="1144" y="1289"/>
                    </a:lnTo>
                    <a:lnTo>
                      <a:pt x="1206" y="1081"/>
                    </a:lnTo>
                    <a:lnTo>
                      <a:pt x="1248" y="853"/>
                    </a:lnTo>
                    <a:lnTo>
                      <a:pt x="1248" y="624"/>
                    </a:lnTo>
                    <a:lnTo>
                      <a:pt x="1206" y="395"/>
                    </a:lnTo>
                    <a:lnTo>
                      <a:pt x="1164" y="312"/>
                    </a:lnTo>
                    <a:lnTo>
                      <a:pt x="1123" y="208"/>
                    </a:lnTo>
                    <a:lnTo>
                      <a:pt x="1060" y="146"/>
                    </a:lnTo>
                    <a:lnTo>
                      <a:pt x="977" y="83"/>
                    </a:lnTo>
                    <a:lnTo>
                      <a:pt x="873" y="42"/>
                    </a:lnTo>
                    <a:lnTo>
                      <a:pt x="74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</p:grpSp>
      <p:grpSp>
        <p:nvGrpSpPr>
          <p:cNvPr id="144" name="Google Shape;144;p2"/>
          <p:cNvGrpSpPr/>
          <p:nvPr/>
        </p:nvGrpSpPr>
        <p:grpSpPr>
          <a:xfrm>
            <a:off x="2236618" y="479715"/>
            <a:ext cx="468006" cy="621935"/>
            <a:chOff x="3930850" y="1991475"/>
            <a:chExt cx="1151425" cy="1529850"/>
          </a:xfrm>
        </p:grpSpPr>
        <p:sp>
          <p:nvSpPr>
            <p:cNvPr id="145" name="Google Shape;145;p2"/>
            <p:cNvSpPr/>
            <p:nvPr/>
          </p:nvSpPr>
          <p:spPr>
            <a:xfrm>
              <a:off x="3958400" y="2030975"/>
              <a:ext cx="1059925" cy="1416525"/>
            </a:xfrm>
            <a:custGeom>
              <a:avLst/>
              <a:gdLst/>
              <a:ahLst/>
              <a:cxnLst/>
              <a:rect l="l" t="t" r="r" b="b"/>
              <a:pathLst>
                <a:path w="42397" h="56661" extrusionOk="0">
                  <a:moveTo>
                    <a:pt x="21562" y="3598"/>
                  </a:moveTo>
                  <a:lnTo>
                    <a:pt x="21750" y="3639"/>
                  </a:lnTo>
                  <a:lnTo>
                    <a:pt x="21916" y="3681"/>
                  </a:lnTo>
                  <a:lnTo>
                    <a:pt x="22061" y="3743"/>
                  </a:lnTo>
                  <a:lnTo>
                    <a:pt x="21874" y="3993"/>
                  </a:lnTo>
                  <a:lnTo>
                    <a:pt x="21666" y="4221"/>
                  </a:lnTo>
                  <a:lnTo>
                    <a:pt x="21438" y="4429"/>
                  </a:lnTo>
                  <a:lnTo>
                    <a:pt x="21209" y="4616"/>
                  </a:lnTo>
                  <a:lnTo>
                    <a:pt x="20959" y="4804"/>
                  </a:lnTo>
                  <a:lnTo>
                    <a:pt x="20710" y="4949"/>
                  </a:lnTo>
                  <a:lnTo>
                    <a:pt x="20419" y="5074"/>
                  </a:lnTo>
                  <a:lnTo>
                    <a:pt x="20128" y="5199"/>
                  </a:lnTo>
                  <a:lnTo>
                    <a:pt x="20024" y="5219"/>
                  </a:lnTo>
                  <a:lnTo>
                    <a:pt x="19795" y="5219"/>
                  </a:lnTo>
                  <a:lnTo>
                    <a:pt x="19670" y="5157"/>
                  </a:lnTo>
                  <a:lnTo>
                    <a:pt x="19546" y="5074"/>
                  </a:lnTo>
                  <a:lnTo>
                    <a:pt x="19442" y="4949"/>
                  </a:lnTo>
                  <a:lnTo>
                    <a:pt x="19400" y="4866"/>
                  </a:lnTo>
                  <a:lnTo>
                    <a:pt x="19358" y="4804"/>
                  </a:lnTo>
                  <a:lnTo>
                    <a:pt x="19358" y="4720"/>
                  </a:lnTo>
                  <a:lnTo>
                    <a:pt x="19358" y="4637"/>
                  </a:lnTo>
                  <a:lnTo>
                    <a:pt x="19400" y="4471"/>
                  </a:lnTo>
                  <a:lnTo>
                    <a:pt x="19483" y="4325"/>
                  </a:lnTo>
                  <a:lnTo>
                    <a:pt x="19525" y="4242"/>
                  </a:lnTo>
                  <a:lnTo>
                    <a:pt x="19608" y="4180"/>
                  </a:lnTo>
                  <a:lnTo>
                    <a:pt x="19774" y="4034"/>
                  </a:lnTo>
                  <a:lnTo>
                    <a:pt x="20003" y="3909"/>
                  </a:lnTo>
                  <a:lnTo>
                    <a:pt x="20232" y="3806"/>
                  </a:lnTo>
                  <a:lnTo>
                    <a:pt x="20523" y="3722"/>
                  </a:lnTo>
                  <a:lnTo>
                    <a:pt x="20793" y="3660"/>
                  </a:lnTo>
                  <a:lnTo>
                    <a:pt x="21084" y="3618"/>
                  </a:lnTo>
                  <a:lnTo>
                    <a:pt x="21355" y="3598"/>
                  </a:lnTo>
                  <a:close/>
                  <a:moveTo>
                    <a:pt x="17300" y="5677"/>
                  </a:moveTo>
                  <a:lnTo>
                    <a:pt x="17321" y="5802"/>
                  </a:lnTo>
                  <a:lnTo>
                    <a:pt x="17300" y="5885"/>
                  </a:lnTo>
                  <a:lnTo>
                    <a:pt x="17279" y="5968"/>
                  </a:lnTo>
                  <a:lnTo>
                    <a:pt x="17238" y="6030"/>
                  </a:lnTo>
                  <a:lnTo>
                    <a:pt x="17134" y="6155"/>
                  </a:lnTo>
                  <a:lnTo>
                    <a:pt x="17009" y="6238"/>
                  </a:lnTo>
                  <a:lnTo>
                    <a:pt x="15699" y="7486"/>
                  </a:lnTo>
                  <a:lnTo>
                    <a:pt x="15054" y="8110"/>
                  </a:lnTo>
                  <a:lnTo>
                    <a:pt x="14389" y="8692"/>
                  </a:lnTo>
                  <a:lnTo>
                    <a:pt x="13682" y="9336"/>
                  </a:lnTo>
                  <a:lnTo>
                    <a:pt x="13017" y="9981"/>
                  </a:lnTo>
                  <a:lnTo>
                    <a:pt x="12351" y="10646"/>
                  </a:lnTo>
                  <a:lnTo>
                    <a:pt x="11727" y="11312"/>
                  </a:lnTo>
                  <a:lnTo>
                    <a:pt x="11145" y="12019"/>
                  </a:lnTo>
                  <a:lnTo>
                    <a:pt x="10563" y="12726"/>
                  </a:lnTo>
                  <a:lnTo>
                    <a:pt x="10002" y="13453"/>
                  </a:lnTo>
                  <a:lnTo>
                    <a:pt x="9482" y="14202"/>
                  </a:lnTo>
                  <a:lnTo>
                    <a:pt x="8983" y="14971"/>
                  </a:lnTo>
                  <a:lnTo>
                    <a:pt x="8484" y="15741"/>
                  </a:lnTo>
                  <a:lnTo>
                    <a:pt x="8026" y="16552"/>
                  </a:lnTo>
                  <a:lnTo>
                    <a:pt x="7590" y="17342"/>
                  </a:lnTo>
                  <a:lnTo>
                    <a:pt x="7174" y="18173"/>
                  </a:lnTo>
                  <a:lnTo>
                    <a:pt x="6779" y="19005"/>
                  </a:lnTo>
                  <a:lnTo>
                    <a:pt x="6405" y="19858"/>
                  </a:lnTo>
                  <a:lnTo>
                    <a:pt x="6051" y="20731"/>
                  </a:lnTo>
                  <a:lnTo>
                    <a:pt x="5739" y="21459"/>
                  </a:lnTo>
                  <a:lnTo>
                    <a:pt x="5386" y="22145"/>
                  </a:lnTo>
                  <a:lnTo>
                    <a:pt x="5282" y="22332"/>
                  </a:lnTo>
                  <a:lnTo>
                    <a:pt x="5157" y="22477"/>
                  </a:lnTo>
                  <a:lnTo>
                    <a:pt x="5074" y="22540"/>
                  </a:lnTo>
                  <a:lnTo>
                    <a:pt x="4991" y="22602"/>
                  </a:lnTo>
                  <a:lnTo>
                    <a:pt x="4907" y="22623"/>
                  </a:lnTo>
                  <a:lnTo>
                    <a:pt x="4803" y="22623"/>
                  </a:lnTo>
                  <a:lnTo>
                    <a:pt x="4637" y="22602"/>
                  </a:lnTo>
                  <a:lnTo>
                    <a:pt x="4492" y="22561"/>
                  </a:lnTo>
                  <a:lnTo>
                    <a:pt x="4388" y="22477"/>
                  </a:lnTo>
                  <a:lnTo>
                    <a:pt x="4304" y="22394"/>
                  </a:lnTo>
                  <a:lnTo>
                    <a:pt x="4242" y="22290"/>
                  </a:lnTo>
                  <a:lnTo>
                    <a:pt x="4221" y="22186"/>
                  </a:lnTo>
                  <a:lnTo>
                    <a:pt x="4180" y="22062"/>
                  </a:lnTo>
                  <a:lnTo>
                    <a:pt x="4180" y="21812"/>
                  </a:lnTo>
                  <a:lnTo>
                    <a:pt x="4200" y="21417"/>
                  </a:lnTo>
                  <a:lnTo>
                    <a:pt x="4242" y="21022"/>
                  </a:lnTo>
                  <a:lnTo>
                    <a:pt x="4325" y="20648"/>
                  </a:lnTo>
                  <a:lnTo>
                    <a:pt x="4450" y="20273"/>
                  </a:lnTo>
                  <a:lnTo>
                    <a:pt x="4762" y="19379"/>
                  </a:lnTo>
                  <a:lnTo>
                    <a:pt x="5095" y="18485"/>
                  </a:lnTo>
                  <a:lnTo>
                    <a:pt x="5469" y="17633"/>
                  </a:lnTo>
                  <a:lnTo>
                    <a:pt x="5864" y="16780"/>
                  </a:lnTo>
                  <a:lnTo>
                    <a:pt x="6280" y="15969"/>
                  </a:lnTo>
                  <a:lnTo>
                    <a:pt x="6716" y="15158"/>
                  </a:lnTo>
                  <a:lnTo>
                    <a:pt x="7195" y="14368"/>
                  </a:lnTo>
                  <a:lnTo>
                    <a:pt x="7694" y="13599"/>
                  </a:lnTo>
                  <a:lnTo>
                    <a:pt x="8213" y="12850"/>
                  </a:lnTo>
                  <a:lnTo>
                    <a:pt x="8775" y="12123"/>
                  </a:lnTo>
                  <a:lnTo>
                    <a:pt x="9378" y="11416"/>
                  </a:lnTo>
                  <a:lnTo>
                    <a:pt x="9981" y="10730"/>
                  </a:lnTo>
                  <a:lnTo>
                    <a:pt x="10646" y="10085"/>
                  </a:lnTo>
                  <a:lnTo>
                    <a:pt x="11332" y="9440"/>
                  </a:lnTo>
                  <a:lnTo>
                    <a:pt x="12060" y="8817"/>
                  </a:lnTo>
                  <a:lnTo>
                    <a:pt x="12809" y="8234"/>
                  </a:lnTo>
                  <a:lnTo>
                    <a:pt x="13536" y="7694"/>
                  </a:lnTo>
                  <a:lnTo>
                    <a:pt x="14264" y="7132"/>
                  </a:lnTo>
                  <a:lnTo>
                    <a:pt x="14638" y="6883"/>
                  </a:lnTo>
                  <a:lnTo>
                    <a:pt x="15034" y="6613"/>
                  </a:lnTo>
                  <a:lnTo>
                    <a:pt x="15408" y="6384"/>
                  </a:lnTo>
                  <a:lnTo>
                    <a:pt x="15824" y="6155"/>
                  </a:lnTo>
                  <a:lnTo>
                    <a:pt x="16156" y="5989"/>
                  </a:lnTo>
                  <a:lnTo>
                    <a:pt x="16531" y="5843"/>
                  </a:lnTo>
                  <a:lnTo>
                    <a:pt x="16697" y="5781"/>
                  </a:lnTo>
                  <a:lnTo>
                    <a:pt x="16905" y="5718"/>
                  </a:lnTo>
                  <a:lnTo>
                    <a:pt x="17092" y="5698"/>
                  </a:lnTo>
                  <a:lnTo>
                    <a:pt x="17300" y="5677"/>
                  </a:lnTo>
                  <a:close/>
                  <a:moveTo>
                    <a:pt x="25575" y="29443"/>
                  </a:moveTo>
                  <a:lnTo>
                    <a:pt x="25700" y="29464"/>
                  </a:lnTo>
                  <a:lnTo>
                    <a:pt x="26116" y="29589"/>
                  </a:lnTo>
                  <a:lnTo>
                    <a:pt x="26532" y="29713"/>
                  </a:lnTo>
                  <a:lnTo>
                    <a:pt x="26906" y="29880"/>
                  </a:lnTo>
                  <a:lnTo>
                    <a:pt x="27260" y="30088"/>
                  </a:lnTo>
                  <a:lnTo>
                    <a:pt x="27613" y="30316"/>
                  </a:lnTo>
                  <a:lnTo>
                    <a:pt x="27946" y="30566"/>
                  </a:lnTo>
                  <a:lnTo>
                    <a:pt x="28237" y="30857"/>
                  </a:lnTo>
                  <a:lnTo>
                    <a:pt x="28528" y="31190"/>
                  </a:lnTo>
                  <a:lnTo>
                    <a:pt x="28674" y="31377"/>
                  </a:lnTo>
                  <a:lnTo>
                    <a:pt x="28798" y="31585"/>
                  </a:lnTo>
                  <a:lnTo>
                    <a:pt x="28840" y="31689"/>
                  </a:lnTo>
                  <a:lnTo>
                    <a:pt x="28882" y="31813"/>
                  </a:lnTo>
                  <a:lnTo>
                    <a:pt x="28902" y="31959"/>
                  </a:lnTo>
                  <a:lnTo>
                    <a:pt x="28923" y="32105"/>
                  </a:lnTo>
                  <a:lnTo>
                    <a:pt x="28653" y="32084"/>
                  </a:lnTo>
                  <a:lnTo>
                    <a:pt x="28424" y="32063"/>
                  </a:lnTo>
                  <a:lnTo>
                    <a:pt x="27946" y="31959"/>
                  </a:lnTo>
                  <a:lnTo>
                    <a:pt x="27052" y="31709"/>
                  </a:lnTo>
                  <a:lnTo>
                    <a:pt x="26033" y="31439"/>
                  </a:lnTo>
                  <a:lnTo>
                    <a:pt x="25014" y="31127"/>
                  </a:lnTo>
                  <a:lnTo>
                    <a:pt x="24848" y="31065"/>
                  </a:lnTo>
                  <a:lnTo>
                    <a:pt x="24723" y="31003"/>
                  </a:lnTo>
                  <a:lnTo>
                    <a:pt x="24598" y="30919"/>
                  </a:lnTo>
                  <a:lnTo>
                    <a:pt x="24473" y="30815"/>
                  </a:lnTo>
                  <a:lnTo>
                    <a:pt x="24390" y="30691"/>
                  </a:lnTo>
                  <a:lnTo>
                    <a:pt x="24349" y="30566"/>
                  </a:lnTo>
                  <a:lnTo>
                    <a:pt x="24307" y="30420"/>
                  </a:lnTo>
                  <a:lnTo>
                    <a:pt x="24307" y="30233"/>
                  </a:lnTo>
                  <a:lnTo>
                    <a:pt x="24349" y="30067"/>
                  </a:lnTo>
                  <a:lnTo>
                    <a:pt x="24411" y="29921"/>
                  </a:lnTo>
                  <a:lnTo>
                    <a:pt x="24494" y="29797"/>
                  </a:lnTo>
                  <a:lnTo>
                    <a:pt x="24619" y="29693"/>
                  </a:lnTo>
                  <a:lnTo>
                    <a:pt x="24744" y="29609"/>
                  </a:lnTo>
                  <a:lnTo>
                    <a:pt x="24889" y="29547"/>
                  </a:lnTo>
                  <a:lnTo>
                    <a:pt x="25035" y="29485"/>
                  </a:lnTo>
                  <a:lnTo>
                    <a:pt x="25201" y="29464"/>
                  </a:lnTo>
                  <a:lnTo>
                    <a:pt x="25430" y="29443"/>
                  </a:lnTo>
                  <a:close/>
                  <a:moveTo>
                    <a:pt x="24744" y="32832"/>
                  </a:moveTo>
                  <a:lnTo>
                    <a:pt x="25118" y="32874"/>
                  </a:lnTo>
                  <a:lnTo>
                    <a:pt x="25451" y="32957"/>
                  </a:lnTo>
                  <a:lnTo>
                    <a:pt x="25783" y="33040"/>
                  </a:lnTo>
                  <a:lnTo>
                    <a:pt x="26116" y="33165"/>
                  </a:lnTo>
                  <a:lnTo>
                    <a:pt x="26407" y="33311"/>
                  </a:lnTo>
                  <a:lnTo>
                    <a:pt x="26719" y="33477"/>
                  </a:lnTo>
                  <a:lnTo>
                    <a:pt x="26989" y="33664"/>
                  </a:lnTo>
                  <a:lnTo>
                    <a:pt x="27239" y="33872"/>
                  </a:lnTo>
                  <a:lnTo>
                    <a:pt x="27488" y="34101"/>
                  </a:lnTo>
                  <a:lnTo>
                    <a:pt x="27717" y="34350"/>
                  </a:lnTo>
                  <a:lnTo>
                    <a:pt x="27904" y="34620"/>
                  </a:lnTo>
                  <a:lnTo>
                    <a:pt x="28091" y="34912"/>
                  </a:lnTo>
                  <a:lnTo>
                    <a:pt x="28258" y="35223"/>
                  </a:lnTo>
                  <a:lnTo>
                    <a:pt x="28382" y="35556"/>
                  </a:lnTo>
                  <a:lnTo>
                    <a:pt x="28507" y="35889"/>
                  </a:lnTo>
                  <a:lnTo>
                    <a:pt x="28570" y="36159"/>
                  </a:lnTo>
                  <a:lnTo>
                    <a:pt x="28632" y="36450"/>
                  </a:lnTo>
                  <a:lnTo>
                    <a:pt x="28674" y="36741"/>
                  </a:lnTo>
                  <a:lnTo>
                    <a:pt x="28694" y="37032"/>
                  </a:lnTo>
                  <a:lnTo>
                    <a:pt x="28694" y="37594"/>
                  </a:lnTo>
                  <a:lnTo>
                    <a:pt x="28694" y="38051"/>
                  </a:lnTo>
                  <a:lnTo>
                    <a:pt x="28653" y="38488"/>
                  </a:lnTo>
                  <a:lnTo>
                    <a:pt x="28590" y="38925"/>
                  </a:lnTo>
                  <a:lnTo>
                    <a:pt x="28507" y="39340"/>
                  </a:lnTo>
                  <a:lnTo>
                    <a:pt x="28403" y="39756"/>
                  </a:lnTo>
                  <a:lnTo>
                    <a:pt x="28279" y="40151"/>
                  </a:lnTo>
                  <a:lnTo>
                    <a:pt x="28112" y="40546"/>
                  </a:lnTo>
                  <a:lnTo>
                    <a:pt x="27925" y="40900"/>
                  </a:lnTo>
                  <a:lnTo>
                    <a:pt x="27738" y="41274"/>
                  </a:lnTo>
                  <a:lnTo>
                    <a:pt x="27509" y="41607"/>
                  </a:lnTo>
                  <a:lnTo>
                    <a:pt x="27260" y="41940"/>
                  </a:lnTo>
                  <a:lnTo>
                    <a:pt x="26969" y="42251"/>
                  </a:lnTo>
                  <a:lnTo>
                    <a:pt x="26677" y="42563"/>
                  </a:lnTo>
                  <a:lnTo>
                    <a:pt x="26345" y="42834"/>
                  </a:lnTo>
                  <a:lnTo>
                    <a:pt x="25991" y="43104"/>
                  </a:lnTo>
                  <a:lnTo>
                    <a:pt x="25617" y="43374"/>
                  </a:lnTo>
                  <a:lnTo>
                    <a:pt x="25575" y="43395"/>
                  </a:lnTo>
                  <a:lnTo>
                    <a:pt x="25492" y="43437"/>
                  </a:lnTo>
                  <a:lnTo>
                    <a:pt x="25471" y="43457"/>
                  </a:lnTo>
                  <a:lnTo>
                    <a:pt x="25056" y="43686"/>
                  </a:lnTo>
                  <a:lnTo>
                    <a:pt x="24661" y="43873"/>
                  </a:lnTo>
                  <a:lnTo>
                    <a:pt x="24245" y="44019"/>
                  </a:lnTo>
                  <a:lnTo>
                    <a:pt x="23808" y="44123"/>
                  </a:lnTo>
                  <a:lnTo>
                    <a:pt x="23579" y="44185"/>
                  </a:lnTo>
                  <a:lnTo>
                    <a:pt x="23330" y="44206"/>
                  </a:lnTo>
                  <a:lnTo>
                    <a:pt x="23080" y="44248"/>
                  </a:lnTo>
                  <a:lnTo>
                    <a:pt x="22831" y="44248"/>
                  </a:lnTo>
                  <a:lnTo>
                    <a:pt x="22561" y="44227"/>
                  </a:lnTo>
                  <a:lnTo>
                    <a:pt x="22311" y="44206"/>
                  </a:lnTo>
                  <a:lnTo>
                    <a:pt x="22041" y="44185"/>
                  </a:lnTo>
                  <a:lnTo>
                    <a:pt x="21791" y="44123"/>
                  </a:lnTo>
                  <a:lnTo>
                    <a:pt x="21521" y="44040"/>
                  </a:lnTo>
                  <a:lnTo>
                    <a:pt x="21251" y="43956"/>
                  </a:lnTo>
                  <a:lnTo>
                    <a:pt x="21001" y="43852"/>
                  </a:lnTo>
                  <a:lnTo>
                    <a:pt x="20731" y="43728"/>
                  </a:lnTo>
                  <a:lnTo>
                    <a:pt x="20481" y="43603"/>
                  </a:lnTo>
                  <a:lnTo>
                    <a:pt x="20273" y="43457"/>
                  </a:lnTo>
                  <a:lnTo>
                    <a:pt x="20045" y="43291"/>
                  </a:lnTo>
                  <a:lnTo>
                    <a:pt x="19857" y="43125"/>
                  </a:lnTo>
                  <a:lnTo>
                    <a:pt x="19670" y="42938"/>
                  </a:lnTo>
                  <a:lnTo>
                    <a:pt x="19504" y="42750"/>
                  </a:lnTo>
                  <a:lnTo>
                    <a:pt x="19358" y="42543"/>
                  </a:lnTo>
                  <a:lnTo>
                    <a:pt x="19213" y="42335"/>
                  </a:lnTo>
                  <a:lnTo>
                    <a:pt x="19088" y="42106"/>
                  </a:lnTo>
                  <a:lnTo>
                    <a:pt x="18984" y="41877"/>
                  </a:lnTo>
                  <a:lnTo>
                    <a:pt x="18776" y="41399"/>
                  </a:lnTo>
                  <a:lnTo>
                    <a:pt x="18610" y="40921"/>
                  </a:lnTo>
                  <a:lnTo>
                    <a:pt x="18485" y="40401"/>
                  </a:lnTo>
                  <a:lnTo>
                    <a:pt x="18423" y="40089"/>
                  </a:lnTo>
                  <a:lnTo>
                    <a:pt x="18360" y="39777"/>
                  </a:lnTo>
                  <a:lnTo>
                    <a:pt x="18340" y="39465"/>
                  </a:lnTo>
                  <a:lnTo>
                    <a:pt x="18319" y="39153"/>
                  </a:lnTo>
                  <a:lnTo>
                    <a:pt x="18319" y="38862"/>
                  </a:lnTo>
                  <a:lnTo>
                    <a:pt x="18319" y="38571"/>
                  </a:lnTo>
                  <a:lnTo>
                    <a:pt x="18340" y="38301"/>
                  </a:lnTo>
                  <a:lnTo>
                    <a:pt x="18381" y="38010"/>
                  </a:lnTo>
                  <a:lnTo>
                    <a:pt x="18444" y="37739"/>
                  </a:lnTo>
                  <a:lnTo>
                    <a:pt x="18506" y="37469"/>
                  </a:lnTo>
                  <a:lnTo>
                    <a:pt x="18568" y="37199"/>
                  </a:lnTo>
                  <a:lnTo>
                    <a:pt x="18651" y="36949"/>
                  </a:lnTo>
                  <a:lnTo>
                    <a:pt x="18859" y="36429"/>
                  </a:lnTo>
                  <a:lnTo>
                    <a:pt x="19109" y="35951"/>
                  </a:lnTo>
                  <a:lnTo>
                    <a:pt x="19400" y="35473"/>
                  </a:lnTo>
                  <a:lnTo>
                    <a:pt x="19733" y="35057"/>
                  </a:lnTo>
                  <a:lnTo>
                    <a:pt x="20107" y="34641"/>
                  </a:lnTo>
                  <a:lnTo>
                    <a:pt x="20502" y="34267"/>
                  </a:lnTo>
                  <a:lnTo>
                    <a:pt x="20731" y="34101"/>
                  </a:lnTo>
                  <a:lnTo>
                    <a:pt x="20939" y="33934"/>
                  </a:lnTo>
                  <a:lnTo>
                    <a:pt x="21188" y="33789"/>
                  </a:lnTo>
                  <a:lnTo>
                    <a:pt x="21417" y="33643"/>
                  </a:lnTo>
                  <a:lnTo>
                    <a:pt x="21666" y="33498"/>
                  </a:lnTo>
                  <a:lnTo>
                    <a:pt x="21916" y="33373"/>
                  </a:lnTo>
                  <a:lnTo>
                    <a:pt x="22186" y="33269"/>
                  </a:lnTo>
                  <a:lnTo>
                    <a:pt x="22457" y="33165"/>
                  </a:lnTo>
                  <a:lnTo>
                    <a:pt x="22727" y="33082"/>
                  </a:lnTo>
                  <a:lnTo>
                    <a:pt x="23018" y="32999"/>
                  </a:lnTo>
                  <a:lnTo>
                    <a:pt x="23309" y="32936"/>
                  </a:lnTo>
                  <a:lnTo>
                    <a:pt x="23600" y="32895"/>
                  </a:lnTo>
                  <a:lnTo>
                    <a:pt x="23995" y="32832"/>
                  </a:lnTo>
                  <a:close/>
                  <a:moveTo>
                    <a:pt x="33643" y="48884"/>
                  </a:moveTo>
                  <a:lnTo>
                    <a:pt x="33726" y="48926"/>
                  </a:lnTo>
                  <a:lnTo>
                    <a:pt x="33809" y="48968"/>
                  </a:lnTo>
                  <a:lnTo>
                    <a:pt x="33893" y="49051"/>
                  </a:lnTo>
                  <a:lnTo>
                    <a:pt x="33976" y="49175"/>
                  </a:lnTo>
                  <a:lnTo>
                    <a:pt x="34038" y="49300"/>
                  </a:lnTo>
                  <a:lnTo>
                    <a:pt x="34038" y="49425"/>
                  </a:lnTo>
                  <a:lnTo>
                    <a:pt x="34017" y="49550"/>
                  </a:lnTo>
                  <a:lnTo>
                    <a:pt x="33976" y="49674"/>
                  </a:lnTo>
                  <a:lnTo>
                    <a:pt x="33913" y="49778"/>
                  </a:lnTo>
                  <a:lnTo>
                    <a:pt x="33830" y="49903"/>
                  </a:lnTo>
                  <a:lnTo>
                    <a:pt x="33747" y="50007"/>
                  </a:lnTo>
                  <a:lnTo>
                    <a:pt x="33394" y="50381"/>
                  </a:lnTo>
                  <a:lnTo>
                    <a:pt x="33019" y="50714"/>
                  </a:lnTo>
                  <a:lnTo>
                    <a:pt x="32624" y="51026"/>
                  </a:lnTo>
                  <a:lnTo>
                    <a:pt x="32188" y="51296"/>
                  </a:lnTo>
                  <a:lnTo>
                    <a:pt x="31605" y="51650"/>
                  </a:lnTo>
                  <a:lnTo>
                    <a:pt x="31002" y="51982"/>
                  </a:lnTo>
                  <a:lnTo>
                    <a:pt x="30399" y="52294"/>
                  </a:lnTo>
                  <a:lnTo>
                    <a:pt x="29796" y="52606"/>
                  </a:lnTo>
                  <a:lnTo>
                    <a:pt x="29173" y="52877"/>
                  </a:lnTo>
                  <a:lnTo>
                    <a:pt x="28570" y="53126"/>
                  </a:lnTo>
                  <a:lnTo>
                    <a:pt x="27946" y="53376"/>
                  </a:lnTo>
                  <a:lnTo>
                    <a:pt x="27301" y="53584"/>
                  </a:lnTo>
                  <a:lnTo>
                    <a:pt x="26657" y="53771"/>
                  </a:lnTo>
                  <a:lnTo>
                    <a:pt x="26012" y="53937"/>
                  </a:lnTo>
                  <a:lnTo>
                    <a:pt x="25368" y="54083"/>
                  </a:lnTo>
                  <a:lnTo>
                    <a:pt x="24702" y="54207"/>
                  </a:lnTo>
                  <a:lnTo>
                    <a:pt x="24037" y="54290"/>
                  </a:lnTo>
                  <a:lnTo>
                    <a:pt x="23371" y="54374"/>
                  </a:lnTo>
                  <a:lnTo>
                    <a:pt x="22685" y="54415"/>
                  </a:lnTo>
                  <a:lnTo>
                    <a:pt x="21230" y="54415"/>
                  </a:lnTo>
                  <a:lnTo>
                    <a:pt x="20835" y="54374"/>
                  </a:lnTo>
                  <a:lnTo>
                    <a:pt x="20440" y="54311"/>
                  </a:lnTo>
                  <a:lnTo>
                    <a:pt x="20253" y="54270"/>
                  </a:lnTo>
                  <a:lnTo>
                    <a:pt x="20065" y="54207"/>
                  </a:lnTo>
                  <a:lnTo>
                    <a:pt x="19878" y="54145"/>
                  </a:lnTo>
                  <a:lnTo>
                    <a:pt x="19691" y="54062"/>
                  </a:lnTo>
                  <a:lnTo>
                    <a:pt x="19712" y="53895"/>
                  </a:lnTo>
                  <a:lnTo>
                    <a:pt x="23143" y="53168"/>
                  </a:lnTo>
                  <a:lnTo>
                    <a:pt x="26698" y="52357"/>
                  </a:lnTo>
                  <a:lnTo>
                    <a:pt x="27135" y="52253"/>
                  </a:lnTo>
                  <a:lnTo>
                    <a:pt x="27572" y="52128"/>
                  </a:lnTo>
                  <a:lnTo>
                    <a:pt x="27987" y="52003"/>
                  </a:lnTo>
                  <a:lnTo>
                    <a:pt x="28403" y="51858"/>
                  </a:lnTo>
                  <a:lnTo>
                    <a:pt x="28819" y="51691"/>
                  </a:lnTo>
                  <a:lnTo>
                    <a:pt x="29214" y="51504"/>
                  </a:lnTo>
                  <a:lnTo>
                    <a:pt x="29609" y="51317"/>
                  </a:lnTo>
                  <a:lnTo>
                    <a:pt x="30004" y="51130"/>
                  </a:lnTo>
                  <a:lnTo>
                    <a:pt x="30774" y="50693"/>
                  </a:lnTo>
                  <a:lnTo>
                    <a:pt x="31522" y="50236"/>
                  </a:lnTo>
                  <a:lnTo>
                    <a:pt x="32250" y="49737"/>
                  </a:lnTo>
                  <a:lnTo>
                    <a:pt x="32957" y="49196"/>
                  </a:lnTo>
                  <a:lnTo>
                    <a:pt x="33102" y="49092"/>
                  </a:lnTo>
                  <a:lnTo>
                    <a:pt x="33248" y="48988"/>
                  </a:lnTo>
                  <a:lnTo>
                    <a:pt x="33394" y="48905"/>
                  </a:lnTo>
                  <a:lnTo>
                    <a:pt x="33477" y="48884"/>
                  </a:lnTo>
                  <a:close/>
                  <a:moveTo>
                    <a:pt x="29339" y="0"/>
                  </a:moveTo>
                  <a:lnTo>
                    <a:pt x="28778" y="21"/>
                  </a:lnTo>
                  <a:lnTo>
                    <a:pt x="28195" y="63"/>
                  </a:lnTo>
                  <a:lnTo>
                    <a:pt x="27634" y="125"/>
                  </a:lnTo>
                  <a:lnTo>
                    <a:pt x="27073" y="208"/>
                  </a:lnTo>
                  <a:lnTo>
                    <a:pt x="26511" y="292"/>
                  </a:lnTo>
                  <a:lnTo>
                    <a:pt x="25929" y="395"/>
                  </a:lnTo>
                  <a:lnTo>
                    <a:pt x="25388" y="499"/>
                  </a:lnTo>
                  <a:lnTo>
                    <a:pt x="24827" y="645"/>
                  </a:lnTo>
                  <a:lnTo>
                    <a:pt x="24266" y="770"/>
                  </a:lnTo>
                  <a:lnTo>
                    <a:pt x="23163" y="1082"/>
                  </a:lnTo>
                  <a:lnTo>
                    <a:pt x="22061" y="1456"/>
                  </a:lnTo>
                  <a:lnTo>
                    <a:pt x="20980" y="1851"/>
                  </a:lnTo>
                  <a:lnTo>
                    <a:pt x="20273" y="2121"/>
                  </a:lnTo>
                  <a:lnTo>
                    <a:pt x="19587" y="2412"/>
                  </a:lnTo>
                  <a:lnTo>
                    <a:pt x="18901" y="2724"/>
                  </a:lnTo>
                  <a:lnTo>
                    <a:pt x="18215" y="3036"/>
                  </a:lnTo>
                  <a:lnTo>
                    <a:pt x="17549" y="3369"/>
                  </a:lnTo>
                  <a:lnTo>
                    <a:pt x="16884" y="3722"/>
                  </a:lnTo>
                  <a:lnTo>
                    <a:pt x="16240" y="4097"/>
                  </a:lnTo>
                  <a:lnTo>
                    <a:pt x="15574" y="4471"/>
                  </a:lnTo>
                  <a:lnTo>
                    <a:pt x="14950" y="4866"/>
                  </a:lnTo>
                  <a:lnTo>
                    <a:pt x="14327" y="5261"/>
                  </a:lnTo>
                  <a:lnTo>
                    <a:pt x="13703" y="5677"/>
                  </a:lnTo>
                  <a:lnTo>
                    <a:pt x="13079" y="6114"/>
                  </a:lnTo>
                  <a:lnTo>
                    <a:pt x="12476" y="6571"/>
                  </a:lnTo>
                  <a:lnTo>
                    <a:pt x="11894" y="7028"/>
                  </a:lnTo>
                  <a:lnTo>
                    <a:pt x="11291" y="7507"/>
                  </a:lnTo>
                  <a:lnTo>
                    <a:pt x="10729" y="8006"/>
                  </a:lnTo>
                  <a:lnTo>
                    <a:pt x="10002" y="8650"/>
                  </a:lnTo>
                  <a:lnTo>
                    <a:pt x="9295" y="9336"/>
                  </a:lnTo>
                  <a:lnTo>
                    <a:pt x="8609" y="10023"/>
                  </a:lnTo>
                  <a:lnTo>
                    <a:pt x="7964" y="10730"/>
                  </a:lnTo>
                  <a:lnTo>
                    <a:pt x="7340" y="11436"/>
                  </a:lnTo>
                  <a:lnTo>
                    <a:pt x="6737" y="12185"/>
                  </a:lnTo>
                  <a:lnTo>
                    <a:pt x="6176" y="12934"/>
                  </a:lnTo>
                  <a:lnTo>
                    <a:pt x="5614" y="13724"/>
                  </a:lnTo>
                  <a:lnTo>
                    <a:pt x="5095" y="14514"/>
                  </a:lnTo>
                  <a:lnTo>
                    <a:pt x="4596" y="15325"/>
                  </a:lnTo>
                  <a:lnTo>
                    <a:pt x="4117" y="16136"/>
                  </a:lnTo>
                  <a:lnTo>
                    <a:pt x="3681" y="16988"/>
                  </a:lnTo>
                  <a:lnTo>
                    <a:pt x="3265" y="17841"/>
                  </a:lnTo>
                  <a:lnTo>
                    <a:pt x="2849" y="18714"/>
                  </a:lnTo>
                  <a:lnTo>
                    <a:pt x="2475" y="19608"/>
                  </a:lnTo>
                  <a:lnTo>
                    <a:pt x="2142" y="20523"/>
                  </a:lnTo>
                  <a:lnTo>
                    <a:pt x="1747" y="21625"/>
                  </a:lnTo>
                  <a:lnTo>
                    <a:pt x="1414" y="22727"/>
                  </a:lnTo>
                  <a:lnTo>
                    <a:pt x="1102" y="23829"/>
                  </a:lnTo>
                  <a:lnTo>
                    <a:pt x="832" y="24931"/>
                  </a:lnTo>
                  <a:lnTo>
                    <a:pt x="603" y="26054"/>
                  </a:lnTo>
                  <a:lnTo>
                    <a:pt x="416" y="27177"/>
                  </a:lnTo>
                  <a:lnTo>
                    <a:pt x="250" y="28320"/>
                  </a:lnTo>
                  <a:lnTo>
                    <a:pt x="125" y="29443"/>
                  </a:lnTo>
                  <a:lnTo>
                    <a:pt x="84" y="30150"/>
                  </a:lnTo>
                  <a:lnTo>
                    <a:pt x="42" y="30836"/>
                  </a:lnTo>
                  <a:lnTo>
                    <a:pt x="21" y="31543"/>
                  </a:lnTo>
                  <a:lnTo>
                    <a:pt x="0" y="32250"/>
                  </a:lnTo>
                  <a:lnTo>
                    <a:pt x="0" y="32936"/>
                  </a:lnTo>
                  <a:lnTo>
                    <a:pt x="21" y="33643"/>
                  </a:lnTo>
                  <a:lnTo>
                    <a:pt x="42" y="34350"/>
                  </a:lnTo>
                  <a:lnTo>
                    <a:pt x="104" y="35057"/>
                  </a:lnTo>
                  <a:lnTo>
                    <a:pt x="229" y="36492"/>
                  </a:lnTo>
                  <a:lnTo>
                    <a:pt x="291" y="37220"/>
                  </a:lnTo>
                  <a:lnTo>
                    <a:pt x="395" y="37927"/>
                  </a:lnTo>
                  <a:lnTo>
                    <a:pt x="499" y="38633"/>
                  </a:lnTo>
                  <a:lnTo>
                    <a:pt x="603" y="39340"/>
                  </a:lnTo>
                  <a:lnTo>
                    <a:pt x="749" y="40027"/>
                  </a:lnTo>
                  <a:lnTo>
                    <a:pt x="894" y="40734"/>
                  </a:lnTo>
                  <a:lnTo>
                    <a:pt x="1061" y="41420"/>
                  </a:lnTo>
                  <a:lnTo>
                    <a:pt x="1269" y="42106"/>
                  </a:lnTo>
                  <a:lnTo>
                    <a:pt x="1477" y="42771"/>
                  </a:lnTo>
                  <a:lnTo>
                    <a:pt x="1705" y="43457"/>
                  </a:lnTo>
                  <a:lnTo>
                    <a:pt x="1976" y="44123"/>
                  </a:lnTo>
                  <a:lnTo>
                    <a:pt x="2267" y="44788"/>
                  </a:lnTo>
                  <a:lnTo>
                    <a:pt x="2579" y="45433"/>
                  </a:lnTo>
                  <a:lnTo>
                    <a:pt x="2911" y="46098"/>
                  </a:lnTo>
                  <a:lnTo>
                    <a:pt x="3494" y="47096"/>
                  </a:lnTo>
                  <a:lnTo>
                    <a:pt x="4097" y="48073"/>
                  </a:lnTo>
                  <a:lnTo>
                    <a:pt x="4429" y="48552"/>
                  </a:lnTo>
                  <a:lnTo>
                    <a:pt x="4741" y="49030"/>
                  </a:lnTo>
                  <a:lnTo>
                    <a:pt x="5095" y="49487"/>
                  </a:lnTo>
                  <a:lnTo>
                    <a:pt x="5448" y="49945"/>
                  </a:lnTo>
                  <a:lnTo>
                    <a:pt x="5802" y="50381"/>
                  </a:lnTo>
                  <a:lnTo>
                    <a:pt x="6176" y="50797"/>
                  </a:lnTo>
                  <a:lnTo>
                    <a:pt x="6571" y="51213"/>
                  </a:lnTo>
                  <a:lnTo>
                    <a:pt x="6987" y="51629"/>
                  </a:lnTo>
                  <a:lnTo>
                    <a:pt x="7403" y="52024"/>
                  </a:lnTo>
                  <a:lnTo>
                    <a:pt x="7839" y="52398"/>
                  </a:lnTo>
                  <a:lnTo>
                    <a:pt x="8297" y="52773"/>
                  </a:lnTo>
                  <a:lnTo>
                    <a:pt x="8754" y="53126"/>
                  </a:lnTo>
                  <a:lnTo>
                    <a:pt x="9482" y="53604"/>
                  </a:lnTo>
                  <a:lnTo>
                    <a:pt x="10210" y="54062"/>
                  </a:lnTo>
                  <a:lnTo>
                    <a:pt x="10937" y="54457"/>
                  </a:lnTo>
                  <a:lnTo>
                    <a:pt x="11686" y="54831"/>
                  </a:lnTo>
                  <a:lnTo>
                    <a:pt x="12414" y="55143"/>
                  </a:lnTo>
                  <a:lnTo>
                    <a:pt x="13162" y="55434"/>
                  </a:lnTo>
                  <a:lnTo>
                    <a:pt x="13890" y="55684"/>
                  </a:lnTo>
                  <a:lnTo>
                    <a:pt x="14597" y="55912"/>
                  </a:lnTo>
                  <a:lnTo>
                    <a:pt x="15304" y="56099"/>
                  </a:lnTo>
                  <a:lnTo>
                    <a:pt x="16011" y="56266"/>
                  </a:lnTo>
                  <a:lnTo>
                    <a:pt x="16676" y="56391"/>
                  </a:lnTo>
                  <a:lnTo>
                    <a:pt x="17321" y="56495"/>
                  </a:lnTo>
                  <a:lnTo>
                    <a:pt x="17945" y="56557"/>
                  </a:lnTo>
                  <a:lnTo>
                    <a:pt x="18527" y="56619"/>
                  </a:lnTo>
                  <a:lnTo>
                    <a:pt x="19088" y="56661"/>
                  </a:lnTo>
                  <a:lnTo>
                    <a:pt x="19629" y="56661"/>
                  </a:lnTo>
                  <a:lnTo>
                    <a:pt x="20668" y="56640"/>
                  </a:lnTo>
                  <a:lnTo>
                    <a:pt x="21666" y="56598"/>
                  </a:lnTo>
                  <a:lnTo>
                    <a:pt x="22602" y="56536"/>
                  </a:lnTo>
                  <a:lnTo>
                    <a:pt x="23517" y="56453"/>
                  </a:lnTo>
                  <a:lnTo>
                    <a:pt x="24390" y="56328"/>
                  </a:lnTo>
                  <a:lnTo>
                    <a:pt x="25222" y="56203"/>
                  </a:lnTo>
                  <a:lnTo>
                    <a:pt x="26012" y="56037"/>
                  </a:lnTo>
                  <a:lnTo>
                    <a:pt x="26781" y="55871"/>
                  </a:lnTo>
                  <a:lnTo>
                    <a:pt x="27509" y="55663"/>
                  </a:lnTo>
                  <a:lnTo>
                    <a:pt x="28237" y="55434"/>
                  </a:lnTo>
                  <a:lnTo>
                    <a:pt x="28923" y="55185"/>
                  </a:lnTo>
                  <a:lnTo>
                    <a:pt x="29588" y="54914"/>
                  </a:lnTo>
                  <a:lnTo>
                    <a:pt x="30233" y="54623"/>
                  </a:lnTo>
                  <a:lnTo>
                    <a:pt x="30878" y="54311"/>
                  </a:lnTo>
                  <a:lnTo>
                    <a:pt x="31501" y="53958"/>
                  </a:lnTo>
                  <a:lnTo>
                    <a:pt x="32104" y="53604"/>
                  </a:lnTo>
                  <a:lnTo>
                    <a:pt x="32416" y="53417"/>
                  </a:lnTo>
                  <a:lnTo>
                    <a:pt x="32957" y="53064"/>
                  </a:lnTo>
                  <a:lnTo>
                    <a:pt x="33498" y="52710"/>
                  </a:lnTo>
                  <a:lnTo>
                    <a:pt x="34038" y="52336"/>
                  </a:lnTo>
                  <a:lnTo>
                    <a:pt x="34558" y="51941"/>
                  </a:lnTo>
                  <a:lnTo>
                    <a:pt x="35057" y="51546"/>
                  </a:lnTo>
                  <a:lnTo>
                    <a:pt x="35556" y="51130"/>
                  </a:lnTo>
                  <a:lnTo>
                    <a:pt x="36034" y="50714"/>
                  </a:lnTo>
                  <a:lnTo>
                    <a:pt x="36492" y="50277"/>
                  </a:lnTo>
                  <a:lnTo>
                    <a:pt x="36949" y="49841"/>
                  </a:lnTo>
                  <a:lnTo>
                    <a:pt x="37407" y="49363"/>
                  </a:lnTo>
                  <a:lnTo>
                    <a:pt x="37843" y="48905"/>
                  </a:lnTo>
                  <a:lnTo>
                    <a:pt x="38259" y="48406"/>
                  </a:lnTo>
                  <a:lnTo>
                    <a:pt x="38654" y="47907"/>
                  </a:lnTo>
                  <a:lnTo>
                    <a:pt x="39028" y="47387"/>
                  </a:lnTo>
                  <a:lnTo>
                    <a:pt x="39403" y="46847"/>
                  </a:lnTo>
                  <a:lnTo>
                    <a:pt x="39756" y="46285"/>
                  </a:lnTo>
                  <a:lnTo>
                    <a:pt x="40089" y="45724"/>
                  </a:lnTo>
                  <a:lnTo>
                    <a:pt x="40401" y="45162"/>
                  </a:lnTo>
                  <a:lnTo>
                    <a:pt x="40692" y="44601"/>
                  </a:lnTo>
                  <a:lnTo>
                    <a:pt x="40941" y="44019"/>
                  </a:lnTo>
                  <a:lnTo>
                    <a:pt x="41191" y="43437"/>
                  </a:lnTo>
                  <a:lnTo>
                    <a:pt x="41399" y="42854"/>
                  </a:lnTo>
                  <a:lnTo>
                    <a:pt x="41607" y="42251"/>
                  </a:lnTo>
                  <a:lnTo>
                    <a:pt x="41773" y="41648"/>
                  </a:lnTo>
                  <a:lnTo>
                    <a:pt x="41919" y="41045"/>
                  </a:lnTo>
                  <a:lnTo>
                    <a:pt x="42043" y="40442"/>
                  </a:lnTo>
                  <a:lnTo>
                    <a:pt x="42147" y="39819"/>
                  </a:lnTo>
                  <a:lnTo>
                    <a:pt x="42251" y="39195"/>
                  </a:lnTo>
                  <a:lnTo>
                    <a:pt x="42314" y="38571"/>
                  </a:lnTo>
                  <a:lnTo>
                    <a:pt x="42355" y="37947"/>
                  </a:lnTo>
                  <a:lnTo>
                    <a:pt x="42397" y="37303"/>
                  </a:lnTo>
                  <a:lnTo>
                    <a:pt x="42397" y="36658"/>
                  </a:lnTo>
                  <a:lnTo>
                    <a:pt x="42397" y="36222"/>
                  </a:lnTo>
                  <a:lnTo>
                    <a:pt x="42376" y="35577"/>
                  </a:lnTo>
                  <a:lnTo>
                    <a:pt x="42334" y="34953"/>
                  </a:lnTo>
                  <a:lnTo>
                    <a:pt x="42272" y="34329"/>
                  </a:lnTo>
                  <a:lnTo>
                    <a:pt x="42189" y="33706"/>
                  </a:lnTo>
                  <a:lnTo>
                    <a:pt x="42064" y="33103"/>
                  </a:lnTo>
                  <a:lnTo>
                    <a:pt x="41939" y="32520"/>
                  </a:lnTo>
                  <a:lnTo>
                    <a:pt x="41773" y="31938"/>
                  </a:lnTo>
                  <a:lnTo>
                    <a:pt x="41586" y="31356"/>
                  </a:lnTo>
                  <a:lnTo>
                    <a:pt x="41378" y="30795"/>
                  </a:lnTo>
                  <a:lnTo>
                    <a:pt x="41149" y="30254"/>
                  </a:lnTo>
                  <a:lnTo>
                    <a:pt x="40879" y="29713"/>
                  </a:lnTo>
                  <a:lnTo>
                    <a:pt x="40567" y="29173"/>
                  </a:lnTo>
                  <a:lnTo>
                    <a:pt x="40234" y="28653"/>
                  </a:lnTo>
                  <a:lnTo>
                    <a:pt x="39881" y="28154"/>
                  </a:lnTo>
                  <a:lnTo>
                    <a:pt x="39486" y="27655"/>
                  </a:lnTo>
                  <a:lnTo>
                    <a:pt x="39049" y="27156"/>
                  </a:lnTo>
                  <a:lnTo>
                    <a:pt x="38654" y="26740"/>
                  </a:lnTo>
                  <a:lnTo>
                    <a:pt x="38259" y="26345"/>
                  </a:lnTo>
                  <a:lnTo>
                    <a:pt x="37843" y="25950"/>
                  </a:lnTo>
                  <a:lnTo>
                    <a:pt x="37427" y="25576"/>
                  </a:lnTo>
                  <a:lnTo>
                    <a:pt x="36991" y="25201"/>
                  </a:lnTo>
                  <a:lnTo>
                    <a:pt x="36554" y="24848"/>
                  </a:lnTo>
                  <a:lnTo>
                    <a:pt x="36097" y="24515"/>
                  </a:lnTo>
                  <a:lnTo>
                    <a:pt x="35639" y="24203"/>
                  </a:lnTo>
                  <a:lnTo>
                    <a:pt x="35182" y="23891"/>
                  </a:lnTo>
                  <a:lnTo>
                    <a:pt x="34703" y="23621"/>
                  </a:lnTo>
                  <a:lnTo>
                    <a:pt x="34204" y="23351"/>
                  </a:lnTo>
                  <a:lnTo>
                    <a:pt x="33705" y="23101"/>
                  </a:lnTo>
                  <a:lnTo>
                    <a:pt x="33186" y="22873"/>
                  </a:lnTo>
                  <a:lnTo>
                    <a:pt x="32645" y="22665"/>
                  </a:lnTo>
                  <a:lnTo>
                    <a:pt x="32104" y="22477"/>
                  </a:lnTo>
                  <a:lnTo>
                    <a:pt x="31543" y="22332"/>
                  </a:lnTo>
                  <a:lnTo>
                    <a:pt x="31522" y="22332"/>
                  </a:lnTo>
                  <a:lnTo>
                    <a:pt x="30919" y="22166"/>
                  </a:lnTo>
                  <a:lnTo>
                    <a:pt x="30316" y="22041"/>
                  </a:lnTo>
                  <a:lnTo>
                    <a:pt x="29713" y="21937"/>
                  </a:lnTo>
                  <a:lnTo>
                    <a:pt x="29110" y="21854"/>
                  </a:lnTo>
                  <a:lnTo>
                    <a:pt x="28507" y="21791"/>
                  </a:lnTo>
                  <a:lnTo>
                    <a:pt x="27925" y="21750"/>
                  </a:lnTo>
                  <a:lnTo>
                    <a:pt x="27322" y="21708"/>
                  </a:lnTo>
                  <a:lnTo>
                    <a:pt x="26137" y="21708"/>
                  </a:lnTo>
                  <a:lnTo>
                    <a:pt x="25534" y="21750"/>
                  </a:lnTo>
                  <a:lnTo>
                    <a:pt x="24952" y="21791"/>
                  </a:lnTo>
                  <a:lnTo>
                    <a:pt x="24369" y="21854"/>
                  </a:lnTo>
                  <a:lnTo>
                    <a:pt x="23787" y="21916"/>
                  </a:lnTo>
                  <a:lnTo>
                    <a:pt x="23205" y="22020"/>
                  </a:lnTo>
                  <a:lnTo>
                    <a:pt x="22623" y="22124"/>
                  </a:lnTo>
                  <a:lnTo>
                    <a:pt x="22041" y="22249"/>
                  </a:lnTo>
                  <a:lnTo>
                    <a:pt x="21458" y="22394"/>
                  </a:lnTo>
                  <a:lnTo>
                    <a:pt x="20876" y="22540"/>
                  </a:lnTo>
                  <a:lnTo>
                    <a:pt x="20294" y="22706"/>
                  </a:lnTo>
                  <a:lnTo>
                    <a:pt x="19712" y="22873"/>
                  </a:lnTo>
                  <a:lnTo>
                    <a:pt x="18568" y="23268"/>
                  </a:lnTo>
                  <a:lnTo>
                    <a:pt x="17425" y="23725"/>
                  </a:lnTo>
                  <a:lnTo>
                    <a:pt x="17196" y="23808"/>
                  </a:lnTo>
                  <a:lnTo>
                    <a:pt x="17154" y="23829"/>
                  </a:lnTo>
                  <a:lnTo>
                    <a:pt x="16718" y="24058"/>
                  </a:lnTo>
                  <a:lnTo>
                    <a:pt x="16302" y="24286"/>
                  </a:lnTo>
                  <a:lnTo>
                    <a:pt x="15470" y="24744"/>
                  </a:lnTo>
                  <a:lnTo>
                    <a:pt x="15283" y="24827"/>
                  </a:lnTo>
                  <a:lnTo>
                    <a:pt x="15200" y="24869"/>
                  </a:lnTo>
                  <a:lnTo>
                    <a:pt x="15179" y="24889"/>
                  </a:lnTo>
                  <a:lnTo>
                    <a:pt x="15096" y="24910"/>
                  </a:lnTo>
                  <a:lnTo>
                    <a:pt x="15075" y="24931"/>
                  </a:lnTo>
                  <a:lnTo>
                    <a:pt x="15054" y="24931"/>
                  </a:lnTo>
                  <a:lnTo>
                    <a:pt x="14992" y="24952"/>
                  </a:lnTo>
                  <a:lnTo>
                    <a:pt x="14930" y="24973"/>
                  </a:lnTo>
                  <a:lnTo>
                    <a:pt x="14867" y="24993"/>
                  </a:lnTo>
                  <a:lnTo>
                    <a:pt x="14763" y="25014"/>
                  </a:lnTo>
                  <a:lnTo>
                    <a:pt x="14659" y="25035"/>
                  </a:lnTo>
                  <a:lnTo>
                    <a:pt x="14555" y="25014"/>
                  </a:lnTo>
                  <a:lnTo>
                    <a:pt x="14472" y="24993"/>
                  </a:lnTo>
                  <a:lnTo>
                    <a:pt x="14410" y="24952"/>
                  </a:lnTo>
                  <a:lnTo>
                    <a:pt x="14368" y="24869"/>
                  </a:lnTo>
                  <a:lnTo>
                    <a:pt x="14327" y="24785"/>
                  </a:lnTo>
                  <a:lnTo>
                    <a:pt x="14285" y="24681"/>
                  </a:lnTo>
                  <a:lnTo>
                    <a:pt x="14285" y="24557"/>
                  </a:lnTo>
                  <a:lnTo>
                    <a:pt x="14285" y="24411"/>
                  </a:lnTo>
                  <a:lnTo>
                    <a:pt x="14285" y="24162"/>
                  </a:lnTo>
                  <a:lnTo>
                    <a:pt x="14347" y="23746"/>
                  </a:lnTo>
                  <a:lnTo>
                    <a:pt x="14431" y="23330"/>
                  </a:lnTo>
                  <a:lnTo>
                    <a:pt x="14534" y="22976"/>
                  </a:lnTo>
                  <a:lnTo>
                    <a:pt x="14638" y="22623"/>
                  </a:lnTo>
                  <a:lnTo>
                    <a:pt x="14763" y="22270"/>
                  </a:lnTo>
                  <a:lnTo>
                    <a:pt x="14909" y="21937"/>
                  </a:lnTo>
                  <a:lnTo>
                    <a:pt x="15221" y="21251"/>
                  </a:lnTo>
                  <a:lnTo>
                    <a:pt x="15574" y="20585"/>
                  </a:lnTo>
                  <a:lnTo>
                    <a:pt x="15886" y="20045"/>
                  </a:lnTo>
                  <a:lnTo>
                    <a:pt x="16219" y="19525"/>
                  </a:lnTo>
                  <a:lnTo>
                    <a:pt x="16551" y="19026"/>
                  </a:lnTo>
                  <a:lnTo>
                    <a:pt x="16905" y="18527"/>
                  </a:lnTo>
                  <a:lnTo>
                    <a:pt x="17279" y="18049"/>
                  </a:lnTo>
                  <a:lnTo>
                    <a:pt x="17674" y="17591"/>
                  </a:lnTo>
                  <a:lnTo>
                    <a:pt x="18069" y="17154"/>
                  </a:lnTo>
                  <a:lnTo>
                    <a:pt x="18506" y="16739"/>
                  </a:lnTo>
                  <a:lnTo>
                    <a:pt x="18943" y="16323"/>
                  </a:lnTo>
                  <a:lnTo>
                    <a:pt x="19379" y="15928"/>
                  </a:lnTo>
                  <a:lnTo>
                    <a:pt x="19857" y="15553"/>
                  </a:lnTo>
                  <a:lnTo>
                    <a:pt x="20336" y="15200"/>
                  </a:lnTo>
                  <a:lnTo>
                    <a:pt x="20856" y="14867"/>
                  </a:lnTo>
                  <a:lnTo>
                    <a:pt x="21375" y="14555"/>
                  </a:lnTo>
                  <a:lnTo>
                    <a:pt x="21916" y="14264"/>
                  </a:lnTo>
                  <a:lnTo>
                    <a:pt x="22477" y="13973"/>
                  </a:lnTo>
                  <a:lnTo>
                    <a:pt x="22893" y="13786"/>
                  </a:lnTo>
                  <a:lnTo>
                    <a:pt x="23330" y="13599"/>
                  </a:lnTo>
                  <a:lnTo>
                    <a:pt x="23766" y="13433"/>
                  </a:lnTo>
                  <a:lnTo>
                    <a:pt x="24203" y="13287"/>
                  </a:lnTo>
                  <a:lnTo>
                    <a:pt x="25097" y="12996"/>
                  </a:lnTo>
                  <a:lnTo>
                    <a:pt x="25971" y="12767"/>
                  </a:lnTo>
                  <a:lnTo>
                    <a:pt x="26885" y="12580"/>
                  </a:lnTo>
                  <a:lnTo>
                    <a:pt x="27800" y="12435"/>
                  </a:lnTo>
                  <a:lnTo>
                    <a:pt x="28715" y="12310"/>
                  </a:lnTo>
                  <a:lnTo>
                    <a:pt x="29630" y="12206"/>
                  </a:lnTo>
                  <a:lnTo>
                    <a:pt x="31460" y="12019"/>
                  </a:lnTo>
                  <a:lnTo>
                    <a:pt x="32375" y="11915"/>
                  </a:lnTo>
                  <a:lnTo>
                    <a:pt x="33269" y="11790"/>
                  </a:lnTo>
                  <a:lnTo>
                    <a:pt x="33622" y="11728"/>
                  </a:lnTo>
                  <a:lnTo>
                    <a:pt x="33934" y="11624"/>
                  </a:lnTo>
                  <a:lnTo>
                    <a:pt x="34080" y="11561"/>
                  </a:lnTo>
                  <a:lnTo>
                    <a:pt x="34204" y="11499"/>
                  </a:lnTo>
                  <a:lnTo>
                    <a:pt x="34329" y="11416"/>
                  </a:lnTo>
                  <a:lnTo>
                    <a:pt x="34454" y="11312"/>
                  </a:lnTo>
                  <a:lnTo>
                    <a:pt x="34558" y="11208"/>
                  </a:lnTo>
                  <a:lnTo>
                    <a:pt x="34641" y="11083"/>
                  </a:lnTo>
                  <a:lnTo>
                    <a:pt x="34724" y="10958"/>
                  </a:lnTo>
                  <a:lnTo>
                    <a:pt x="34807" y="10792"/>
                  </a:lnTo>
                  <a:lnTo>
                    <a:pt x="34870" y="10626"/>
                  </a:lnTo>
                  <a:lnTo>
                    <a:pt x="34932" y="10418"/>
                  </a:lnTo>
                  <a:lnTo>
                    <a:pt x="34974" y="10210"/>
                  </a:lnTo>
                  <a:lnTo>
                    <a:pt x="34995" y="9981"/>
                  </a:lnTo>
                  <a:lnTo>
                    <a:pt x="35057" y="9378"/>
                  </a:lnTo>
                  <a:lnTo>
                    <a:pt x="35119" y="8775"/>
                  </a:lnTo>
                  <a:lnTo>
                    <a:pt x="35161" y="7943"/>
                  </a:lnTo>
                  <a:lnTo>
                    <a:pt x="35161" y="7112"/>
                  </a:lnTo>
                  <a:lnTo>
                    <a:pt x="35140" y="6280"/>
                  </a:lnTo>
                  <a:lnTo>
                    <a:pt x="35078" y="5469"/>
                  </a:lnTo>
                  <a:lnTo>
                    <a:pt x="34995" y="4637"/>
                  </a:lnTo>
                  <a:lnTo>
                    <a:pt x="34891" y="3806"/>
                  </a:lnTo>
                  <a:lnTo>
                    <a:pt x="34745" y="2995"/>
                  </a:lnTo>
                  <a:lnTo>
                    <a:pt x="34558" y="2163"/>
                  </a:lnTo>
                  <a:lnTo>
                    <a:pt x="34454" y="1789"/>
                  </a:lnTo>
                  <a:lnTo>
                    <a:pt x="34371" y="1622"/>
                  </a:lnTo>
                  <a:lnTo>
                    <a:pt x="34288" y="1456"/>
                  </a:lnTo>
                  <a:lnTo>
                    <a:pt x="34204" y="1290"/>
                  </a:lnTo>
                  <a:lnTo>
                    <a:pt x="34100" y="1144"/>
                  </a:lnTo>
                  <a:lnTo>
                    <a:pt x="33997" y="998"/>
                  </a:lnTo>
                  <a:lnTo>
                    <a:pt x="33872" y="874"/>
                  </a:lnTo>
                  <a:lnTo>
                    <a:pt x="33726" y="770"/>
                  </a:lnTo>
                  <a:lnTo>
                    <a:pt x="33581" y="645"/>
                  </a:lnTo>
                  <a:lnTo>
                    <a:pt x="33435" y="562"/>
                  </a:lnTo>
                  <a:lnTo>
                    <a:pt x="33269" y="479"/>
                  </a:lnTo>
                  <a:lnTo>
                    <a:pt x="33102" y="395"/>
                  </a:lnTo>
                  <a:lnTo>
                    <a:pt x="32915" y="333"/>
                  </a:lnTo>
                  <a:lnTo>
                    <a:pt x="32728" y="271"/>
                  </a:lnTo>
                  <a:lnTo>
                    <a:pt x="32520" y="229"/>
                  </a:lnTo>
                  <a:lnTo>
                    <a:pt x="31896" y="125"/>
                  </a:lnTo>
                  <a:lnTo>
                    <a:pt x="31585" y="84"/>
                  </a:lnTo>
                  <a:lnTo>
                    <a:pt x="31273" y="42"/>
                  </a:lnTo>
                  <a:lnTo>
                    <a:pt x="31148" y="42"/>
                  </a:lnTo>
                  <a:lnTo>
                    <a:pt x="30524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450675" y="325307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fill="none" extrusionOk="0">
                  <a:moveTo>
                    <a:pt x="2308" y="5531"/>
                  </a:moveTo>
                  <a:lnTo>
                    <a:pt x="2308" y="5531"/>
                  </a:lnTo>
                  <a:lnTo>
                    <a:pt x="1539" y="5531"/>
                  </a:lnTo>
                  <a:lnTo>
                    <a:pt x="1539" y="5531"/>
                  </a:lnTo>
                  <a:lnTo>
                    <a:pt x="1144" y="5490"/>
                  </a:lnTo>
                  <a:lnTo>
                    <a:pt x="749" y="5427"/>
                  </a:lnTo>
                  <a:lnTo>
                    <a:pt x="562" y="5386"/>
                  </a:lnTo>
                  <a:lnTo>
                    <a:pt x="374" y="5323"/>
                  </a:lnTo>
                  <a:lnTo>
                    <a:pt x="187" y="5261"/>
                  </a:lnTo>
                  <a:lnTo>
                    <a:pt x="0" y="5178"/>
                  </a:lnTo>
                  <a:lnTo>
                    <a:pt x="0" y="5178"/>
                  </a:lnTo>
                  <a:lnTo>
                    <a:pt x="21" y="5011"/>
                  </a:lnTo>
                  <a:lnTo>
                    <a:pt x="21" y="5011"/>
                  </a:lnTo>
                  <a:lnTo>
                    <a:pt x="3452" y="4284"/>
                  </a:lnTo>
                  <a:lnTo>
                    <a:pt x="3452" y="4284"/>
                  </a:lnTo>
                  <a:lnTo>
                    <a:pt x="7007" y="3473"/>
                  </a:lnTo>
                  <a:lnTo>
                    <a:pt x="7007" y="3473"/>
                  </a:lnTo>
                  <a:lnTo>
                    <a:pt x="7444" y="3369"/>
                  </a:lnTo>
                  <a:lnTo>
                    <a:pt x="7881" y="3244"/>
                  </a:lnTo>
                  <a:lnTo>
                    <a:pt x="8296" y="3119"/>
                  </a:lnTo>
                  <a:lnTo>
                    <a:pt x="8712" y="2974"/>
                  </a:lnTo>
                  <a:lnTo>
                    <a:pt x="9128" y="2807"/>
                  </a:lnTo>
                  <a:lnTo>
                    <a:pt x="9523" y="2620"/>
                  </a:lnTo>
                  <a:lnTo>
                    <a:pt x="9918" y="2433"/>
                  </a:lnTo>
                  <a:lnTo>
                    <a:pt x="10313" y="2246"/>
                  </a:lnTo>
                  <a:lnTo>
                    <a:pt x="11083" y="1809"/>
                  </a:lnTo>
                  <a:lnTo>
                    <a:pt x="11831" y="1352"/>
                  </a:lnTo>
                  <a:lnTo>
                    <a:pt x="12559" y="853"/>
                  </a:lnTo>
                  <a:lnTo>
                    <a:pt x="13266" y="312"/>
                  </a:lnTo>
                  <a:lnTo>
                    <a:pt x="13266" y="312"/>
                  </a:lnTo>
                  <a:lnTo>
                    <a:pt x="13411" y="208"/>
                  </a:lnTo>
                  <a:lnTo>
                    <a:pt x="13557" y="104"/>
                  </a:lnTo>
                  <a:lnTo>
                    <a:pt x="13703" y="21"/>
                  </a:lnTo>
                  <a:lnTo>
                    <a:pt x="13786" y="0"/>
                  </a:lnTo>
                  <a:lnTo>
                    <a:pt x="13869" y="0"/>
                  </a:lnTo>
                  <a:lnTo>
                    <a:pt x="13869" y="0"/>
                  </a:lnTo>
                  <a:lnTo>
                    <a:pt x="13952" y="0"/>
                  </a:lnTo>
                  <a:lnTo>
                    <a:pt x="14035" y="42"/>
                  </a:lnTo>
                  <a:lnTo>
                    <a:pt x="14118" y="84"/>
                  </a:lnTo>
                  <a:lnTo>
                    <a:pt x="14202" y="167"/>
                  </a:lnTo>
                  <a:lnTo>
                    <a:pt x="14202" y="167"/>
                  </a:lnTo>
                  <a:lnTo>
                    <a:pt x="14285" y="291"/>
                  </a:lnTo>
                  <a:lnTo>
                    <a:pt x="14347" y="416"/>
                  </a:lnTo>
                  <a:lnTo>
                    <a:pt x="14347" y="541"/>
                  </a:lnTo>
                  <a:lnTo>
                    <a:pt x="14326" y="666"/>
                  </a:lnTo>
                  <a:lnTo>
                    <a:pt x="14285" y="790"/>
                  </a:lnTo>
                  <a:lnTo>
                    <a:pt x="14222" y="894"/>
                  </a:lnTo>
                  <a:lnTo>
                    <a:pt x="14139" y="1019"/>
                  </a:lnTo>
                  <a:lnTo>
                    <a:pt x="14056" y="1123"/>
                  </a:lnTo>
                  <a:lnTo>
                    <a:pt x="14056" y="1123"/>
                  </a:lnTo>
                  <a:lnTo>
                    <a:pt x="13703" y="1497"/>
                  </a:lnTo>
                  <a:lnTo>
                    <a:pt x="13328" y="1830"/>
                  </a:lnTo>
                  <a:lnTo>
                    <a:pt x="12933" y="2142"/>
                  </a:lnTo>
                  <a:lnTo>
                    <a:pt x="12497" y="2412"/>
                  </a:lnTo>
                  <a:lnTo>
                    <a:pt x="12497" y="2412"/>
                  </a:lnTo>
                  <a:lnTo>
                    <a:pt x="11914" y="2766"/>
                  </a:lnTo>
                  <a:lnTo>
                    <a:pt x="11311" y="3098"/>
                  </a:lnTo>
                  <a:lnTo>
                    <a:pt x="10708" y="3410"/>
                  </a:lnTo>
                  <a:lnTo>
                    <a:pt x="10105" y="3722"/>
                  </a:lnTo>
                  <a:lnTo>
                    <a:pt x="9482" y="3993"/>
                  </a:lnTo>
                  <a:lnTo>
                    <a:pt x="8879" y="4242"/>
                  </a:lnTo>
                  <a:lnTo>
                    <a:pt x="8255" y="4492"/>
                  </a:lnTo>
                  <a:lnTo>
                    <a:pt x="7610" y="4700"/>
                  </a:lnTo>
                  <a:lnTo>
                    <a:pt x="6966" y="4887"/>
                  </a:lnTo>
                  <a:lnTo>
                    <a:pt x="6321" y="5053"/>
                  </a:lnTo>
                  <a:lnTo>
                    <a:pt x="5677" y="5199"/>
                  </a:lnTo>
                  <a:lnTo>
                    <a:pt x="5011" y="5323"/>
                  </a:lnTo>
                  <a:lnTo>
                    <a:pt x="4346" y="5406"/>
                  </a:lnTo>
                  <a:lnTo>
                    <a:pt x="3680" y="5490"/>
                  </a:lnTo>
                  <a:lnTo>
                    <a:pt x="2994" y="5531"/>
                  </a:lnTo>
                  <a:lnTo>
                    <a:pt x="2308" y="55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416350" y="2851775"/>
              <a:ext cx="259425" cy="285400"/>
            </a:xfrm>
            <a:custGeom>
              <a:avLst/>
              <a:gdLst/>
              <a:ahLst/>
              <a:cxnLst/>
              <a:rect l="l" t="t" r="r" b="b"/>
              <a:pathLst>
                <a:path w="10377" h="11416" fill="none" extrusionOk="0">
                  <a:moveTo>
                    <a:pt x="6072" y="0"/>
                  </a:moveTo>
                  <a:lnTo>
                    <a:pt x="6072" y="0"/>
                  </a:lnTo>
                  <a:lnTo>
                    <a:pt x="6072" y="0"/>
                  </a:lnTo>
                  <a:lnTo>
                    <a:pt x="6426" y="0"/>
                  </a:lnTo>
                  <a:lnTo>
                    <a:pt x="6800" y="42"/>
                  </a:lnTo>
                  <a:lnTo>
                    <a:pt x="7133" y="125"/>
                  </a:lnTo>
                  <a:lnTo>
                    <a:pt x="7465" y="208"/>
                  </a:lnTo>
                  <a:lnTo>
                    <a:pt x="7798" y="333"/>
                  </a:lnTo>
                  <a:lnTo>
                    <a:pt x="8089" y="479"/>
                  </a:lnTo>
                  <a:lnTo>
                    <a:pt x="8401" y="645"/>
                  </a:lnTo>
                  <a:lnTo>
                    <a:pt x="8671" y="832"/>
                  </a:lnTo>
                  <a:lnTo>
                    <a:pt x="8921" y="1040"/>
                  </a:lnTo>
                  <a:lnTo>
                    <a:pt x="9170" y="1269"/>
                  </a:lnTo>
                  <a:lnTo>
                    <a:pt x="9399" y="1518"/>
                  </a:lnTo>
                  <a:lnTo>
                    <a:pt x="9586" y="1788"/>
                  </a:lnTo>
                  <a:lnTo>
                    <a:pt x="9773" y="2080"/>
                  </a:lnTo>
                  <a:lnTo>
                    <a:pt x="9940" y="2391"/>
                  </a:lnTo>
                  <a:lnTo>
                    <a:pt x="10064" y="2724"/>
                  </a:lnTo>
                  <a:lnTo>
                    <a:pt x="10189" y="3057"/>
                  </a:lnTo>
                  <a:lnTo>
                    <a:pt x="10189" y="3057"/>
                  </a:lnTo>
                  <a:lnTo>
                    <a:pt x="10252" y="3327"/>
                  </a:lnTo>
                  <a:lnTo>
                    <a:pt x="10314" y="3618"/>
                  </a:lnTo>
                  <a:lnTo>
                    <a:pt x="10356" y="3909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76" y="4762"/>
                  </a:lnTo>
                  <a:lnTo>
                    <a:pt x="10376" y="4762"/>
                  </a:lnTo>
                  <a:lnTo>
                    <a:pt x="10376" y="5219"/>
                  </a:lnTo>
                  <a:lnTo>
                    <a:pt x="10335" y="5656"/>
                  </a:lnTo>
                  <a:lnTo>
                    <a:pt x="10272" y="6093"/>
                  </a:lnTo>
                  <a:lnTo>
                    <a:pt x="10189" y="6508"/>
                  </a:lnTo>
                  <a:lnTo>
                    <a:pt x="10085" y="6924"/>
                  </a:lnTo>
                  <a:lnTo>
                    <a:pt x="9961" y="7319"/>
                  </a:lnTo>
                  <a:lnTo>
                    <a:pt x="9794" y="7714"/>
                  </a:lnTo>
                  <a:lnTo>
                    <a:pt x="9607" y="8068"/>
                  </a:lnTo>
                  <a:lnTo>
                    <a:pt x="9420" y="8442"/>
                  </a:lnTo>
                  <a:lnTo>
                    <a:pt x="9191" y="8775"/>
                  </a:lnTo>
                  <a:lnTo>
                    <a:pt x="8942" y="9108"/>
                  </a:lnTo>
                  <a:lnTo>
                    <a:pt x="8651" y="9419"/>
                  </a:lnTo>
                  <a:lnTo>
                    <a:pt x="8359" y="9731"/>
                  </a:lnTo>
                  <a:lnTo>
                    <a:pt x="8027" y="10002"/>
                  </a:lnTo>
                  <a:lnTo>
                    <a:pt x="7673" y="10272"/>
                  </a:lnTo>
                  <a:lnTo>
                    <a:pt x="7299" y="10542"/>
                  </a:lnTo>
                  <a:lnTo>
                    <a:pt x="7299" y="10542"/>
                  </a:lnTo>
                  <a:lnTo>
                    <a:pt x="7257" y="10563"/>
                  </a:lnTo>
                  <a:lnTo>
                    <a:pt x="7257" y="10563"/>
                  </a:lnTo>
                  <a:lnTo>
                    <a:pt x="7174" y="10605"/>
                  </a:lnTo>
                  <a:lnTo>
                    <a:pt x="7174" y="10605"/>
                  </a:lnTo>
                  <a:lnTo>
                    <a:pt x="7153" y="10625"/>
                  </a:lnTo>
                  <a:lnTo>
                    <a:pt x="7153" y="10625"/>
                  </a:lnTo>
                  <a:lnTo>
                    <a:pt x="6738" y="10854"/>
                  </a:lnTo>
                  <a:lnTo>
                    <a:pt x="6343" y="11041"/>
                  </a:lnTo>
                  <a:lnTo>
                    <a:pt x="5927" y="11187"/>
                  </a:lnTo>
                  <a:lnTo>
                    <a:pt x="5490" y="11291"/>
                  </a:lnTo>
                  <a:lnTo>
                    <a:pt x="5490" y="11291"/>
                  </a:lnTo>
                  <a:lnTo>
                    <a:pt x="5261" y="11353"/>
                  </a:lnTo>
                  <a:lnTo>
                    <a:pt x="5012" y="11374"/>
                  </a:lnTo>
                  <a:lnTo>
                    <a:pt x="4762" y="11416"/>
                  </a:lnTo>
                  <a:lnTo>
                    <a:pt x="4513" y="11416"/>
                  </a:lnTo>
                  <a:lnTo>
                    <a:pt x="4513" y="11416"/>
                  </a:lnTo>
                  <a:lnTo>
                    <a:pt x="4243" y="11395"/>
                  </a:lnTo>
                  <a:lnTo>
                    <a:pt x="3993" y="11374"/>
                  </a:lnTo>
                  <a:lnTo>
                    <a:pt x="3723" y="11353"/>
                  </a:lnTo>
                  <a:lnTo>
                    <a:pt x="3473" y="11291"/>
                  </a:lnTo>
                  <a:lnTo>
                    <a:pt x="3203" y="11208"/>
                  </a:lnTo>
                  <a:lnTo>
                    <a:pt x="2933" y="11124"/>
                  </a:lnTo>
                  <a:lnTo>
                    <a:pt x="2683" y="11020"/>
                  </a:lnTo>
                  <a:lnTo>
                    <a:pt x="2413" y="10896"/>
                  </a:lnTo>
                  <a:lnTo>
                    <a:pt x="2413" y="10896"/>
                  </a:lnTo>
                  <a:lnTo>
                    <a:pt x="2163" y="10771"/>
                  </a:lnTo>
                  <a:lnTo>
                    <a:pt x="1955" y="10625"/>
                  </a:lnTo>
                  <a:lnTo>
                    <a:pt x="1727" y="10459"/>
                  </a:lnTo>
                  <a:lnTo>
                    <a:pt x="1539" y="10293"/>
                  </a:lnTo>
                  <a:lnTo>
                    <a:pt x="1352" y="10106"/>
                  </a:lnTo>
                  <a:lnTo>
                    <a:pt x="1186" y="9918"/>
                  </a:lnTo>
                  <a:lnTo>
                    <a:pt x="1040" y="9711"/>
                  </a:lnTo>
                  <a:lnTo>
                    <a:pt x="895" y="9503"/>
                  </a:lnTo>
                  <a:lnTo>
                    <a:pt x="770" y="9274"/>
                  </a:lnTo>
                  <a:lnTo>
                    <a:pt x="666" y="9045"/>
                  </a:lnTo>
                  <a:lnTo>
                    <a:pt x="458" y="8567"/>
                  </a:lnTo>
                  <a:lnTo>
                    <a:pt x="292" y="8089"/>
                  </a:lnTo>
                  <a:lnTo>
                    <a:pt x="167" y="7569"/>
                  </a:lnTo>
                  <a:lnTo>
                    <a:pt x="167" y="7569"/>
                  </a:lnTo>
                  <a:lnTo>
                    <a:pt x="105" y="7257"/>
                  </a:lnTo>
                  <a:lnTo>
                    <a:pt x="42" y="6945"/>
                  </a:lnTo>
                  <a:lnTo>
                    <a:pt x="22" y="6633"/>
                  </a:lnTo>
                  <a:lnTo>
                    <a:pt x="1" y="6321"/>
                  </a:lnTo>
                  <a:lnTo>
                    <a:pt x="1" y="6321"/>
                  </a:lnTo>
                  <a:lnTo>
                    <a:pt x="1" y="6030"/>
                  </a:lnTo>
                  <a:lnTo>
                    <a:pt x="1" y="5739"/>
                  </a:lnTo>
                  <a:lnTo>
                    <a:pt x="22" y="5469"/>
                  </a:lnTo>
                  <a:lnTo>
                    <a:pt x="63" y="5178"/>
                  </a:lnTo>
                  <a:lnTo>
                    <a:pt x="126" y="4907"/>
                  </a:lnTo>
                  <a:lnTo>
                    <a:pt x="188" y="4637"/>
                  </a:lnTo>
                  <a:lnTo>
                    <a:pt x="250" y="4367"/>
                  </a:lnTo>
                  <a:lnTo>
                    <a:pt x="333" y="4117"/>
                  </a:lnTo>
                  <a:lnTo>
                    <a:pt x="541" y="3597"/>
                  </a:lnTo>
                  <a:lnTo>
                    <a:pt x="791" y="3119"/>
                  </a:lnTo>
                  <a:lnTo>
                    <a:pt x="1082" y="2641"/>
                  </a:lnTo>
                  <a:lnTo>
                    <a:pt x="1415" y="2225"/>
                  </a:lnTo>
                  <a:lnTo>
                    <a:pt x="1789" y="1809"/>
                  </a:lnTo>
                  <a:lnTo>
                    <a:pt x="2184" y="1435"/>
                  </a:lnTo>
                  <a:lnTo>
                    <a:pt x="2413" y="1269"/>
                  </a:lnTo>
                  <a:lnTo>
                    <a:pt x="2621" y="1102"/>
                  </a:lnTo>
                  <a:lnTo>
                    <a:pt x="2870" y="957"/>
                  </a:lnTo>
                  <a:lnTo>
                    <a:pt x="3099" y="811"/>
                  </a:lnTo>
                  <a:lnTo>
                    <a:pt x="3348" y="666"/>
                  </a:lnTo>
                  <a:lnTo>
                    <a:pt x="3598" y="541"/>
                  </a:lnTo>
                  <a:lnTo>
                    <a:pt x="3868" y="437"/>
                  </a:lnTo>
                  <a:lnTo>
                    <a:pt x="4139" y="333"/>
                  </a:lnTo>
                  <a:lnTo>
                    <a:pt x="4409" y="250"/>
                  </a:lnTo>
                  <a:lnTo>
                    <a:pt x="4700" y="167"/>
                  </a:lnTo>
                  <a:lnTo>
                    <a:pt x="4991" y="104"/>
                  </a:lnTo>
                  <a:lnTo>
                    <a:pt x="5282" y="63"/>
                  </a:lnTo>
                  <a:lnTo>
                    <a:pt x="5282" y="63"/>
                  </a:lnTo>
                  <a:lnTo>
                    <a:pt x="5677" y="0"/>
                  </a:lnTo>
                  <a:lnTo>
                    <a:pt x="6072" y="0"/>
                  </a:lnTo>
                  <a:lnTo>
                    <a:pt x="6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566075" y="2767050"/>
              <a:ext cx="115425" cy="66550"/>
            </a:xfrm>
            <a:custGeom>
              <a:avLst/>
              <a:gdLst/>
              <a:ahLst/>
              <a:cxnLst/>
              <a:rect l="l" t="t" r="r" b="b"/>
              <a:pathLst>
                <a:path w="4617" h="2662" fill="none" extrusionOk="0">
                  <a:moveTo>
                    <a:pt x="4616" y="2662"/>
                  </a:moveTo>
                  <a:lnTo>
                    <a:pt x="4616" y="2662"/>
                  </a:lnTo>
                  <a:lnTo>
                    <a:pt x="4346" y="2641"/>
                  </a:lnTo>
                  <a:lnTo>
                    <a:pt x="4117" y="2620"/>
                  </a:lnTo>
                  <a:lnTo>
                    <a:pt x="3639" y="2516"/>
                  </a:lnTo>
                  <a:lnTo>
                    <a:pt x="2745" y="2266"/>
                  </a:lnTo>
                  <a:lnTo>
                    <a:pt x="2745" y="2266"/>
                  </a:lnTo>
                  <a:lnTo>
                    <a:pt x="1726" y="1996"/>
                  </a:lnTo>
                  <a:lnTo>
                    <a:pt x="707" y="1684"/>
                  </a:lnTo>
                  <a:lnTo>
                    <a:pt x="707" y="1684"/>
                  </a:lnTo>
                  <a:lnTo>
                    <a:pt x="541" y="1622"/>
                  </a:lnTo>
                  <a:lnTo>
                    <a:pt x="416" y="1560"/>
                  </a:lnTo>
                  <a:lnTo>
                    <a:pt x="291" y="1476"/>
                  </a:lnTo>
                  <a:lnTo>
                    <a:pt x="166" y="1372"/>
                  </a:lnTo>
                  <a:lnTo>
                    <a:pt x="83" y="1248"/>
                  </a:lnTo>
                  <a:lnTo>
                    <a:pt x="42" y="1123"/>
                  </a:lnTo>
                  <a:lnTo>
                    <a:pt x="0" y="977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42" y="624"/>
                  </a:lnTo>
                  <a:lnTo>
                    <a:pt x="104" y="478"/>
                  </a:lnTo>
                  <a:lnTo>
                    <a:pt x="187" y="354"/>
                  </a:lnTo>
                  <a:lnTo>
                    <a:pt x="312" y="250"/>
                  </a:lnTo>
                  <a:lnTo>
                    <a:pt x="437" y="166"/>
                  </a:lnTo>
                  <a:lnTo>
                    <a:pt x="582" y="104"/>
                  </a:lnTo>
                  <a:lnTo>
                    <a:pt x="728" y="42"/>
                  </a:lnTo>
                  <a:lnTo>
                    <a:pt x="894" y="21"/>
                  </a:lnTo>
                  <a:lnTo>
                    <a:pt x="894" y="21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268" y="0"/>
                  </a:lnTo>
                  <a:lnTo>
                    <a:pt x="1393" y="21"/>
                  </a:lnTo>
                  <a:lnTo>
                    <a:pt x="1393" y="21"/>
                  </a:lnTo>
                  <a:lnTo>
                    <a:pt x="1809" y="146"/>
                  </a:lnTo>
                  <a:lnTo>
                    <a:pt x="2225" y="270"/>
                  </a:lnTo>
                  <a:lnTo>
                    <a:pt x="2599" y="437"/>
                  </a:lnTo>
                  <a:lnTo>
                    <a:pt x="2953" y="645"/>
                  </a:lnTo>
                  <a:lnTo>
                    <a:pt x="3306" y="873"/>
                  </a:lnTo>
                  <a:lnTo>
                    <a:pt x="3639" y="1123"/>
                  </a:lnTo>
                  <a:lnTo>
                    <a:pt x="3930" y="1414"/>
                  </a:lnTo>
                  <a:lnTo>
                    <a:pt x="4221" y="1747"/>
                  </a:lnTo>
                  <a:lnTo>
                    <a:pt x="4221" y="1747"/>
                  </a:lnTo>
                  <a:lnTo>
                    <a:pt x="4367" y="1934"/>
                  </a:lnTo>
                  <a:lnTo>
                    <a:pt x="4491" y="2142"/>
                  </a:lnTo>
                  <a:lnTo>
                    <a:pt x="4533" y="2246"/>
                  </a:lnTo>
                  <a:lnTo>
                    <a:pt x="4575" y="2370"/>
                  </a:lnTo>
                  <a:lnTo>
                    <a:pt x="4595" y="2516"/>
                  </a:lnTo>
                  <a:lnTo>
                    <a:pt x="4616" y="266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062875" y="2172875"/>
              <a:ext cx="328550" cy="423700"/>
            </a:xfrm>
            <a:custGeom>
              <a:avLst/>
              <a:gdLst/>
              <a:ahLst/>
              <a:cxnLst/>
              <a:rect l="l" t="t" r="r" b="b"/>
              <a:pathLst>
                <a:path w="13142" h="16948" fill="none" extrusionOk="0">
                  <a:moveTo>
                    <a:pt x="624" y="16947"/>
                  </a:moveTo>
                  <a:lnTo>
                    <a:pt x="624" y="16947"/>
                  </a:lnTo>
                  <a:lnTo>
                    <a:pt x="458" y="16926"/>
                  </a:lnTo>
                  <a:lnTo>
                    <a:pt x="458" y="16926"/>
                  </a:lnTo>
                  <a:lnTo>
                    <a:pt x="313" y="16885"/>
                  </a:lnTo>
                  <a:lnTo>
                    <a:pt x="209" y="16801"/>
                  </a:lnTo>
                  <a:lnTo>
                    <a:pt x="125" y="16718"/>
                  </a:lnTo>
                  <a:lnTo>
                    <a:pt x="63" y="16614"/>
                  </a:lnTo>
                  <a:lnTo>
                    <a:pt x="42" y="16510"/>
                  </a:lnTo>
                  <a:lnTo>
                    <a:pt x="1" y="16386"/>
                  </a:lnTo>
                  <a:lnTo>
                    <a:pt x="1" y="16136"/>
                  </a:lnTo>
                  <a:lnTo>
                    <a:pt x="1" y="16136"/>
                  </a:lnTo>
                  <a:lnTo>
                    <a:pt x="21" y="15741"/>
                  </a:lnTo>
                  <a:lnTo>
                    <a:pt x="63" y="15346"/>
                  </a:lnTo>
                  <a:lnTo>
                    <a:pt x="146" y="14972"/>
                  </a:lnTo>
                  <a:lnTo>
                    <a:pt x="271" y="14597"/>
                  </a:lnTo>
                  <a:lnTo>
                    <a:pt x="271" y="14597"/>
                  </a:lnTo>
                  <a:lnTo>
                    <a:pt x="583" y="13703"/>
                  </a:lnTo>
                  <a:lnTo>
                    <a:pt x="916" y="12809"/>
                  </a:lnTo>
                  <a:lnTo>
                    <a:pt x="1290" y="11957"/>
                  </a:lnTo>
                  <a:lnTo>
                    <a:pt x="1685" y="11104"/>
                  </a:lnTo>
                  <a:lnTo>
                    <a:pt x="2101" y="10293"/>
                  </a:lnTo>
                  <a:lnTo>
                    <a:pt x="2537" y="9482"/>
                  </a:lnTo>
                  <a:lnTo>
                    <a:pt x="3016" y="8692"/>
                  </a:lnTo>
                  <a:lnTo>
                    <a:pt x="3515" y="7923"/>
                  </a:lnTo>
                  <a:lnTo>
                    <a:pt x="4034" y="7174"/>
                  </a:lnTo>
                  <a:lnTo>
                    <a:pt x="4596" y="6447"/>
                  </a:lnTo>
                  <a:lnTo>
                    <a:pt x="5199" y="5740"/>
                  </a:lnTo>
                  <a:lnTo>
                    <a:pt x="5802" y="5054"/>
                  </a:lnTo>
                  <a:lnTo>
                    <a:pt x="6467" y="4409"/>
                  </a:lnTo>
                  <a:lnTo>
                    <a:pt x="7153" y="3764"/>
                  </a:lnTo>
                  <a:lnTo>
                    <a:pt x="7881" y="3141"/>
                  </a:lnTo>
                  <a:lnTo>
                    <a:pt x="8630" y="2558"/>
                  </a:lnTo>
                  <a:lnTo>
                    <a:pt x="8630" y="2558"/>
                  </a:lnTo>
                  <a:lnTo>
                    <a:pt x="9357" y="2018"/>
                  </a:lnTo>
                  <a:lnTo>
                    <a:pt x="10085" y="1456"/>
                  </a:lnTo>
                  <a:lnTo>
                    <a:pt x="10459" y="1207"/>
                  </a:lnTo>
                  <a:lnTo>
                    <a:pt x="10855" y="937"/>
                  </a:lnTo>
                  <a:lnTo>
                    <a:pt x="11229" y="708"/>
                  </a:lnTo>
                  <a:lnTo>
                    <a:pt x="11645" y="479"/>
                  </a:lnTo>
                  <a:lnTo>
                    <a:pt x="11645" y="479"/>
                  </a:lnTo>
                  <a:lnTo>
                    <a:pt x="11977" y="313"/>
                  </a:lnTo>
                  <a:lnTo>
                    <a:pt x="12352" y="167"/>
                  </a:lnTo>
                  <a:lnTo>
                    <a:pt x="12518" y="105"/>
                  </a:lnTo>
                  <a:lnTo>
                    <a:pt x="12726" y="42"/>
                  </a:lnTo>
                  <a:lnTo>
                    <a:pt x="12913" y="22"/>
                  </a:lnTo>
                  <a:lnTo>
                    <a:pt x="13121" y="1"/>
                  </a:lnTo>
                  <a:lnTo>
                    <a:pt x="13121" y="1"/>
                  </a:lnTo>
                  <a:lnTo>
                    <a:pt x="13142" y="126"/>
                  </a:lnTo>
                  <a:lnTo>
                    <a:pt x="13121" y="209"/>
                  </a:lnTo>
                  <a:lnTo>
                    <a:pt x="13100" y="292"/>
                  </a:lnTo>
                  <a:lnTo>
                    <a:pt x="13059" y="354"/>
                  </a:lnTo>
                  <a:lnTo>
                    <a:pt x="12955" y="479"/>
                  </a:lnTo>
                  <a:lnTo>
                    <a:pt x="12830" y="562"/>
                  </a:lnTo>
                  <a:lnTo>
                    <a:pt x="12830" y="562"/>
                  </a:lnTo>
                  <a:lnTo>
                    <a:pt x="11520" y="1810"/>
                  </a:lnTo>
                  <a:lnTo>
                    <a:pt x="10875" y="2434"/>
                  </a:lnTo>
                  <a:lnTo>
                    <a:pt x="10210" y="3016"/>
                  </a:lnTo>
                  <a:lnTo>
                    <a:pt x="10210" y="3016"/>
                  </a:lnTo>
                  <a:lnTo>
                    <a:pt x="9503" y="3660"/>
                  </a:lnTo>
                  <a:lnTo>
                    <a:pt x="8838" y="4305"/>
                  </a:lnTo>
                  <a:lnTo>
                    <a:pt x="8172" y="4970"/>
                  </a:lnTo>
                  <a:lnTo>
                    <a:pt x="7548" y="5636"/>
                  </a:lnTo>
                  <a:lnTo>
                    <a:pt x="6966" y="6343"/>
                  </a:lnTo>
                  <a:lnTo>
                    <a:pt x="6384" y="7050"/>
                  </a:lnTo>
                  <a:lnTo>
                    <a:pt x="5823" y="7777"/>
                  </a:lnTo>
                  <a:lnTo>
                    <a:pt x="5303" y="8526"/>
                  </a:lnTo>
                  <a:lnTo>
                    <a:pt x="4804" y="9295"/>
                  </a:lnTo>
                  <a:lnTo>
                    <a:pt x="4305" y="10065"/>
                  </a:lnTo>
                  <a:lnTo>
                    <a:pt x="3847" y="10876"/>
                  </a:lnTo>
                  <a:lnTo>
                    <a:pt x="3411" y="11666"/>
                  </a:lnTo>
                  <a:lnTo>
                    <a:pt x="2995" y="12497"/>
                  </a:lnTo>
                  <a:lnTo>
                    <a:pt x="2600" y="13329"/>
                  </a:lnTo>
                  <a:lnTo>
                    <a:pt x="2226" y="14182"/>
                  </a:lnTo>
                  <a:lnTo>
                    <a:pt x="1872" y="15055"/>
                  </a:lnTo>
                  <a:lnTo>
                    <a:pt x="1872" y="15055"/>
                  </a:lnTo>
                  <a:lnTo>
                    <a:pt x="1560" y="15783"/>
                  </a:lnTo>
                  <a:lnTo>
                    <a:pt x="1207" y="16469"/>
                  </a:lnTo>
                  <a:lnTo>
                    <a:pt x="1207" y="16469"/>
                  </a:lnTo>
                  <a:lnTo>
                    <a:pt x="1103" y="16656"/>
                  </a:lnTo>
                  <a:lnTo>
                    <a:pt x="978" y="16801"/>
                  </a:lnTo>
                  <a:lnTo>
                    <a:pt x="895" y="16864"/>
                  </a:lnTo>
                  <a:lnTo>
                    <a:pt x="812" y="16926"/>
                  </a:lnTo>
                  <a:lnTo>
                    <a:pt x="728" y="16947"/>
                  </a:lnTo>
                  <a:lnTo>
                    <a:pt x="624" y="169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442350" y="2120900"/>
              <a:ext cx="67600" cy="40575"/>
            </a:xfrm>
            <a:custGeom>
              <a:avLst/>
              <a:gdLst/>
              <a:ahLst/>
              <a:cxnLst/>
              <a:rect l="l" t="t" r="r" b="b"/>
              <a:pathLst>
                <a:path w="2704" h="1623" fill="none" extrusionOk="0">
                  <a:moveTo>
                    <a:pt x="562" y="1622"/>
                  </a:moveTo>
                  <a:lnTo>
                    <a:pt x="562" y="1622"/>
                  </a:lnTo>
                  <a:lnTo>
                    <a:pt x="437" y="1622"/>
                  </a:lnTo>
                  <a:lnTo>
                    <a:pt x="312" y="1560"/>
                  </a:lnTo>
                  <a:lnTo>
                    <a:pt x="188" y="1477"/>
                  </a:lnTo>
                  <a:lnTo>
                    <a:pt x="84" y="1352"/>
                  </a:lnTo>
                  <a:lnTo>
                    <a:pt x="84" y="1352"/>
                  </a:lnTo>
                  <a:lnTo>
                    <a:pt x="42" y="1269"/>
                  </a:lnTo>
                  <a:lnTo>
                    <a:pt x="0" y="1207"/>
                  </a:lnTo>
                  <a:lnTo>
                    <a:pt x="0" y="1123"/>
                  </a:lnTo>
                  <a:lnTo>
                    <a:pt x="0" y="1040"/>
                  </a:lnTo>
                  <a:lnTo>
                    <a:pt x="42" y="874"/>
                  </a:lnTo>
                  <a:lnTo>
                    <a:pt x="125" y="728"/>
                  </a:lnTo>
                  <a:lnTo>
                    <a:pt x="125" y="728"/>
                  </a:lnTo>
                  <a:lnTo>
                    <a:pt x="167" y="645"/>
                  </a:lnTo>
                  <a:lnTo>
                    <a:pt x="250" y="583"/>
                  </a:lnTo>
                  <a:lnTo>
                    <a:pt x="416" y="437"/>
                  </a:lnTo>
                  <a:lnTo>
                    <a:pt x="645" y="312"/>
                  </a:lnTo>
                  <a:lnTo>
                    <a:pt x="874" y="209"/>
                  </a:lnTo>
                  <a:lnTo>
                    <a:pt x="1165" y="125"/>
                  </a:lnTo>
                  <a:lnTo>
                    <a:pt x="1435" y="63"/>
                  </a:lnTo>
                  <a:lnTo>
                    <a:pt x="1726" y="21"/>
                  </a:lnTo>
                  <a:lnTo>
                    <a:pt x="1997" y="1"/>
                  </a:lnTo>
                  <a:lnTo>
                    <a:pt x="1997" y="1"/>
                  </a:lnTo>
                  <a:lnTo>
                    <a:pt x="2204" y="1"/>
                  </a:lnTo>
                  <a:lnTo>
                    <a:pt x="2392" y="42"/>
                  </a:lnTo>
                  <a:lnTo>
                    <a:pt x="2558" y="84"/>
                  </a:lnTo>
                  <a:lnTo>
                    <a:pt x="2703" y="146"/>
                  </a:lnTo>
                  <a:lnTo>
                    <a:pt x="2703" y="146"/>
                  </a:lnTo>
                  <a:lnTo>
                    <a:pt x="2516" y="396"/>
                  </a:lnTo>
                  <a:lnTo>
                    <a:pt x="2308" y="624"/>
                  </a:lnTo>
                  <a:lnTo>
                    <a:pt x="2080" y="832"/>
                  </a:lnTo>
                  <a:lnTo>
                    <a:pt x="1851" y="1019"/>
                  </a:lnTo>
                  <a:lnTo>
                    <a:pt x="1601" y="1207"/>
                  </a:lnTo>
                  <a:lnTo>
                    <a:pt x="1352" y="1352"/>
                  </a:lnTo>
                  <a:lnTo>
                    <a:pt x="1061" y="1477"/>
                  </a:lnTo>
                  <a:lnTo>
                    <a:pt x="770" y="1602"/>
                  </a:lnTo>
                  <a:lnTo>
                    <a:pt x="770" y="1602"/>
                  </a:lnTo>
                  <a:lnTo>
                    <a:pt x="666" y="1622"/>
                  </a:lnTo>
                  <a:lnTo>
                    <a:pt x="562" y="162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958400" y="2030975"/>
              <a:ext cx="1059925" cy="1416525"/>
            </a:xfrm>
            <a:custGeom>
              <a:avLst/>
              <a:gdLst/>
              <a:ahLst/>
              <a:cxnLst/>
              <a:rect l="l" t="t" r="r" b="b"/>
              <a:pathLst>
                <a:path w="42397" h="56661" fill="none" extrusionOk="0">
                  <a:moveTo>
                    <a:pt x="29921" y="0"/>
                  </a:moveTo>
                  <a:lnTo>
                    <a:pt x="29921" y="0"/>
                  </a:lnTo>
                  <a:lnTo>
                    <a:pt x="29339" y="0"/>
                  </a:lnTo>
                  <a:lnTo>
                    <a:pt x="28778" y="21"/>
                  </a:lnTo>
                  <a:lnTo>
                    <a:pt x="28195" y="63"/>
                  </a:lnTo>
                  <a:lnTo>
                    <a:pt x="27634" y="125"/>
                  </a:lnTo>
                  <a:lnTo>
                    <a:pt x="27073" y="208"/>
                  </a:lnTo>
                  <a:lnTo>
                    <a:pt x="26511" y="292"/>
                  </a:lnTo>
                  <a:lnTo>
                    <a:pt x="25929" y="395"/>
                  </a:lnTo>
                  <a:lnTo>
                    <a:pt x="25388" y="499"/>
                  </a:lnTo>
                  <a:lnTo>
                    <a:pt x="24827" y="645"/>
                  </a:lnTo>
                  <a:lnTo>
                    <a:pt x="24266" y="770"/>
                  </a:lnTo>
                  <a:lnTo>
                    <a:pt x="23163" y="1082"/>
                  </a:lnTo>
                  <a:lnTo>
                    <a:pt x="22061" y="1456"/>
                  </a:lnTo>
                  <a:lnTo>
                    <a:pt x="20980" y="1851"/>
                  </a:lnTo>
                  <a:lnTo>
                    <a:pt x="20980" y="1851"/>
                  </a:lnTo>
                  <a:lnTo>
                    <a:pt x="20273" y="2121"/>
                  </a:lnTo>
                  <a:lnTo>
                    <a:pt x="19587" y="2412"/>
                  </a:lnTo>
                  <a:lnTo>
                    <a:pt x="18901" y="2724"/>
                  </a:lnTo>
                  <a:lnTo>
                    <a:pt x="18215" y="3036"/>
                  </a:lnTo>
                  <a:lnTo>
                    <a:pt x="17549" y="3369"/>
                  </a:lnTo>
                  <a:lnTo>
                    <a:pt x="16884" y="3722"/>
                  </a:lnTo>
                  <a:lnTo>
                    <a:pt x="16240" y="4097"/>
                  </a:lnTo>
                  <a:lnTo>
                    <a:pt x="15574" y="4471"/>
                  </a:lnTo>
                  <a:lnTo>
                    <a:pt x="14950" y="4866"/>
                  </a:lnTo>
                  <a:lnTo>
                    <a:pt x="14327" y="5261"/>
                  </a:lnTo>
                  <a:lnTo>
                    <a:pt x="13703" y="5677"/>
                  </a:lnTo>
                  <a:lnTo>
                    <a:pt x="13079" y="6114"/>
                  </a:lnTo>
                  <a:lnTo>
                    <a:pt x="12476" y="6571"/>
                  </a:lnTo>
                  <a:lnTo>
                    <a:pt x="11894" y="7028"/>
                  </a:lnTo>
                  <a:lnTo>
                    <a:pt x="11291" y="7507"/>
                  </a:lnTo>
                  <a:lnTo>
                    <a:pt x="10729" y="8006"/>
                  </a:lnTo>
                  <a:lnTo>
                    <a:pt x="10729" y="8006"/>
                  </a:lnTo>
                  <a:lnTo>
                    <a:pt x="10002" y="8650"/>
                  </a:lnTo>
                  <a:lnTo>
                    <a:pt x="9295" y="9336"/>
                  </a:lnTo>
                  <a:lnTo>
                    <a:pt x="8609" y="10023"/>
                  </a:lnTo>
                  <a:lnTo>
                    <a:pt x="7964" y="10730"/>
                  </a:lnTo>
                  <a:lnTo>
                    <a:pt x="7340" y="11436"/>
                  </a:lnTo>
                  <a:lnTo>
                    <a:pt x="6737" y="12185"/>
                  </a:lnTo>
                  <a:lnTo>
                    <a:pt x="6176" y="12934"/>
                  </a:lnTo>
                  <a:lnTo>
                    <a:pt x="5614" y="13724"/>
                  </a:lnTo>
                  <a:lnTo>
                    <a:pt x="5095" y="14514"/>
                  </a:lnTo>
                  <a:lnTo>
                    <a:pt x="4596" y="15325"/>
                  </a:lnTo>
                  <a:lnTo>
                    <a:pt x="4117" y="16136"/>
                  </a:lnTo>
                  <a:lnTo>
                    <a:pt x="3681" y="16988"/>
                  </a:lnTo>
                  <a:lnTo>
                    <a:pt x="3265" y="17841"/>
                  </a:lnTo>
                  <a:lnTo>
                    <a:pt x="2849" y="18714"/>
                  </a:lnTo>
                  <a:lnTo>
                    <a:pt x="2475" y="19608"/>
                  </a:lnTo>
                  <a:lnTo>
                    <a:pt x="2142" y="20523"/>
                  </a:lnTo>
                  <a:lnTo>
                    <a:pt x="2142" y="20523"/>
                  </a:lnTo>
                  <a:lnTo>
                    <a:pt x="1747" y="21625"/>
                  </a:lnTo>
                  <a:lnTo>
                    <a:pt x="1414" y="22727"/>
                  </a:lnTo>
                  <a:lnTo>
                    <a:pt x="1102" y="23829"/>
                  </a:lnTo>
                  <a:lnTo>
                    <a:pt x="832" y="24931"/>
                  </a:lnTo>
                  <a:lnTo>
                    <a:pt x="603" y="26054"/>
                  </a:lnTo>
                  <a:lnTo>
                    <a:pt x="416" y="27177"/>
                  </a:lnTo>
                  <a:lnTo>
                    <a:pt x="250" y="28320"/>
                  </a:lnTo>
                  <a:lnTo>
                    <a:pt x="125" y="29443"/>
                  </a:lnTo>
                  <a:lnTo>
                    <a:pt x="125" y="29443"/>
                  </a:lnTo>
                  <a:lnTo>
                    <a:pt x="84" y="30150"/>
                  </a:lnTo>
                  <a:lnTo>
                    <a:pt x="42" y="30836"/>
                  </a:lnTo>
                  <a:lnTo>
                    <a:pt x="21" y="31543"/>
                  </a:lnTo>
                  <a:lnTo>
                    <a:pt x="0" y="32250"/>
                  </a:lnTo>
                  <a:lnTo>
                    <a:pt x="0" y="32936"/>
                  </a:lnTo>
                  <a:lnTo>
                    <a:pt x="21" y="33643"/>
                  </a:lnTo>
                  <a:lnTo>
                    <a:pt x="42" y="34350"/>
                  </a:lnTo>
                  <a:lnTo>
                    <a:pt x="104" y="35057"/>
                  </a:lnTo>
                  <a:lnTo>
                    <a:pt x="104" y="35057"/>
                  </a:lnTo>
                  <a:lnTo>
                    <a:pt x="104" y="35057"/>
                  </a:lnTo>
                  <a:lnTo>
                    <a:pt x="229" y="36492"/>
                  </a:lnTo>
                  <a:lnTo>
                    <a:pt x="291" y="37220"/>
                  </a:lnTo>
                  <a:lnTo>
                    <a:pt x="395" y="37927"/>
                  </a:lnTo>
                  <a:lnTo>
                    <a:pt x="499" y="38633"/>
                  </a:lnTo>
                  <a:lnTo>
                    <a:pt x="603" y="39340"/>
                  </a:lnTo>
                  <a:lnTo>
                    <a:pt x="749" y="40027"/>
                  </a:lnTo>
                  <a:lnTo>
                    <a:pt x="894" y="40734"/>
                  </a:lnTo>
                  <a:lnTo>
                    <a:pt x="1061" y="41420"/>
                  </a:lnTo>
                  <a:lnTo>
                    <a:pt x="1269" y="42106"/>
                  </a:lnTo>
                  <a:lnTo>
                    <a:pt x="1477" y="42771"/>
                  </a:lnTo>
                  <a:lnTo>
                    <a:pt x="1705" y="43457"/>
                  </a:lnTo>
                  <a:lnTo>
                    <a:pt x="1976" y="44123"/>
                  </a:lnTo>
                  <a:lnTo>
                    <a:pt x="2267" y="44788"/>
                  </a:lnTo>
                  <a:lnTo>
                    <a:pt x="2579" y="45433"/>
                  </a:lnTo>
                  <a:lnTo>
                    <a:pt x="2911" y="46098"/>
                  </a:lnTo>
                  <a:lnTo>
                    <a:pt x="2911" y="46098"/>
                  </a:lnTo>
                  <a:lnTo>
                    <a:pt x="3494" y="47096"/>
                  </a:lnTo>
                  <a:lnTo>
                    <a:pt x="4097" y="48073"/>
                  </a:lnTo>
                  <a:lnTo>
                    <a:pt x="4429" y="48552"/>
                  </a:lnTo>
                  <a:lnTo>
                    <a:pt x="4741" y="49030"/>
                  </a:lnTo>
                  <a:lnTo>
                    <a:pt x="5095" y="49487"/>
                  </a:lnTo>
                  <a:lnTo>
                    <a:pt x="5448" y="49945"/>
                  </a:lnTo>
                  <a:lnTo>
                    <a:pt x="5802" y="50381"/>
                  </a:lnTo>
                  <a:lnTo>
                    <a:pt x="6176" y="50797"/>
                  </a:lnTo>
                  <a:lnTo>
                    <a:pt x="6571" y="51213"/>
                  </a:lnTo>
                  <a:lnTo>
                    <a:pt x="6987" y="51629"/>
                  </a:lnTo>
                  <a:lnTo>
                    <a:pt x="7403" y="52024"/>
                  </a:lnTo>
                  <a:lnTo>
                    <a:pt x="7839" y="52398"/>
                  </a:lnTo>
                  <a:lnTo>
                    <a:pt x="8297" y="52773"/>
                  </a:lnTo>
                  <a:lnTo>
                    <a:pt x="8754" y="53126"/>
                  </a:lnTo>
                  <a:lnTo>
                    <a:pt x="8754" y="53126"/>
                  </a:lnTo>
                  <a:lnTo>
                    <a:pt x="9482" y="53604"/>
                  </a:lnTo>
                  <a:lnTo>
                    <a:pt x="10210" y="54062"/>
                  </a:lnTo>
                  <a:lnTo>
                    <a:pt x="10937" y="54457"/>
                  </a:lnTo>
                  <a:lnTo>
                    <a:pt x="11686" y="54831"/>
                  </a:lnTo>
                  <a:lnTo>
                    <a:pt x="12414" y="55143"/>
                  </a:lnTo>
                  <a:lnTo>
                    <a:pt x="13162" y="55434"/>
                  </a:lnTo>
                  <a:lnTo>
                    <a:pt x="13890" y="55684"/>
                  </a:lnTo>
                  <a:lnTo>
                    <a:pt x="14597" y="55912"/>
                  </a:lnTo>
                  <a:lnTo>
                    <a:pt x="15304" y="56099"/>
                  </a:lnTo>
                  <a:lnTo>
                    <a:pt x="16011" y="56266"/>
                  </a:lnTo>
                  <a:lnTo>
                    <a:pt x="16676" y="56391"/>
                  </a:lnTo>
                  <a:lnTo>
                    <a:pt x="17321" y="56495"/>
                  </a:lnTo>
                  <a:lnTo>
                    <a:pt x="17945" y="56557"/>
                  </a:lnTo>
                  <a:lnTo>
                    <a:pt x="18527" y="56619"/>
                  </a:lnTo>
                  <a:lnTo>
                    <a:pt x="19088" y="56661"/>
                  </a:lnTo>
                  <a:lnTo>
                    <a:pt x="19629" y="56661"/>
                  </a:lnTo>
                  <a:lnTo>
                    <a:pt x="19629" y="56661"/>
                  </a:lnTo>
                  <a:lnTo>
                    <a:pt x="20668" y="56640"/>
                  </a:lnTo>
                  <a:lnTo>
                    <a:pt x="21666" y="56598"/>
                  </a:lnTo>
                  <a:lnTo>
                    <a:pt x="22602" y="56536"/>
                  </a:lnTo>
                  <a:lnTo>
                    <a:pt x="23517" y="56453"/>
                  </a:lnTo>
                  <a:lnTo>
                    <a:pt x="24390" y="56328"/>
                  </a:lnTo>
                  <a:lnTo>
                    <a:pt x="25222" y="56203"/>
                  </a:lnTo>
                  <a:lnTo>
                    <a:pt x="26012" y="56037"/>
                  </a:lnTo>
                  <a:lnTo>
                    <a:pt x="26781" y="55871"/>
                  </a:lnTo>
                  <a:lnTo>
                    <a:pt x="27509" y="55663"/>
                  </a:lnTo>
                  <a:lnTo>
                    <a:pt x="28237" y="55434"/>
                  </a:lnTo>
                  <a:lnTo>
                    <a:pt x="28923" y="55185"/>
                  </a:lnTo>
                  <a:lnTo>
                    <a:pt x="29588" y="54914"/>
                  </a:lnTo>
                  <a:lnTo>
                    <a:pt x="30233" y="54623"/>
                  </a:lnTo>
                  <a:lnTo>
                    <a:pt x="30878" y="54311"/>
                  </a:lnTo>
                  <a:lnTo>
                    <a:pt x="31501" y="53958"/>
                  </a:lnTo>
                  <a:lnTo>
                    <a:pt x="32104" y="53604"/>
                  </a:lnTo>
                  <a:lnTo>
                    <a:pt x="32104" y="53604"/>
                  </a:lnTo>
                  <a:lnTo>
                    <a:pt x="32416" y="53417"/>
                  </a:lnTo>
                  <a:lnTo>
                    <a:pt x="32416" y="53417"/>
                  </a:lnTo>
                  <a:lnTo>
                    <a:pt x="32957" y="53064"/>
                  </a:lnTo>
                  <a:lnTo>
                    <a:pt x="33498" y="52710"/>
                  </a:lnTo>
                  <a:lnTo>
                    <a:pt x="34038" y="52336"/>
                  </a:lnTo>
                  <a:lnTo>
                    <a:pt x="34558" y="51941"/>
                  </a:lnTo>
                  <a:lnTo>
                    <a:pt x="35057" y="51546"/>
                  </a:lnTo>
                  <a:lnTo>
                    <a:pt x="35556" y="51130"/>
                  </a:lnTo>
                  <a:lnTo>
                    <a:pt x="36034" y="50714"/>
                  </a:lnTo>
                  <a:lnTo>
                    <a:pt x="36492" y="50277"/>
                  </a:lnTo>
                  <a:lnTo>
                    <a:pt x="36949" y="49841"/>
                  </a:lnTo>
                  <a:lnTo>
                    <a:pt x="37407" y="49363"/>
                  </a:lnTo>
                  <a:lnTo>
                    <a:pt x="37843" y="48905"/>
                  </a:lnTo>
                  <a:lnTo>
                    <a:pt x="38259" y="48406"/>
                  </a:lnTo>
                  <a:lnTo>
                    <a:pt x="38654" y="47907"/>
                  </a:lnTo>
                  <a:lnTo>
                    <a:pt x="39028" y="47387"/>
                  </a:lnTo>
                  <a:lnTo>
                    <a:pt x="39403" y="46847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40089" y="45724"/>
                  </a:lnTo>
                  <a:lnTo>
                    <a:pt x="40401" y="45162"/>
                  </a:lnTo>
                  <a:lnTo>
                    <a:pt x="40692" y="44601"/>
                  </a:lnTo>
                  <a:lnTo>
                    <a:pt x="40941" y="44019"/>
                  </a:lnTo>
                  <a:lnTo>
                    <a:pt x="41191" y="43437"/>
                  </a:lnTo>
                  <a:lnTo>
                    <a:pt x="41399" y="42854"/>
                  </a:lnTo>
                  <a:lnTo>
                    <a:pt x="41607" y="42251"/>
                  </a:lnTo>
                  <a:lnTo>
                    <a:pt x="41773" y="41648"/>
                  </a:lnTo>
                  <a:lnTo>
                    <a:pt x="41919" y="41045"/>
                  </a:lnTo>
                  <a:lnTo>
                    <a:pt x="42043" y="40442"/>
                  </a:lnTo>
                  <a:lnTo>
                    <a:pt x="42147" y="39819"/>
                  </a:lnTo>
                  <a:lnTo>
                    <a:pt x="42251" y="39195"/>
                  </a:lnTo>
                  <a:lnTo>
                    <a:pt x="42314" y="38571"/>
                  </a:lnTo>
                  <a:lnTo>
                    <a:pt x="42355" y="37947"/>
                  </a:lnTo>
                  <a:lnTo>
                    <a:pt x="42397" y="37303"/>
                  </a:lnTo>
                  <a:lnTo>
                    <a:pt x="42397" y="36658"/>
                  </a:lnTo>
                  <a:lnTo>
                    <a:pt x="42397" y="36658"/>
                  </a:lnTo>
                  <a:lnTo>
                    <a:pt x="42397" y="36222"/>
                  </a:lnTo>
                  <a:lnTo>
                    <a:pt x="42397" y="36222"/>
                  </a:lnTo>
                  <a:lnTo>
                    <a:pt x="42376" y="35577"/>
                  </a:lnTo>
                  <a:lnTo>
                    <a:pt x="42334" y="34953"/>
                  </a:lnTo>
                  <a:lnTo>
                    <a:pt x="42272" y="34329"/>
                  </a:lnTo>
                  <a:lnTo>
                    <a:pt x="42189" y="33706"/>
                  </a:lnTo>
                  <a:lnTo>
                    <a:pt x="42064" y="33103"/>
                  </a:lnTo>
                  <a:lnTo>
                    <a:pt x="41939" y="32520"/>
                  </a:lnTo>
                  <a:lnTo>
                    <a:pt x="41773" y="31938"/>
                  </a:lnTo>
                  <a:lnTo>
                    <a:pt x="41586" y="31356"/>
                  </a:lnTo>
                  <a:lnTo>
                    <a:pt x="41378" y="30795"/>
                  </a:lnTo>
                  <a:lnTo>
                    <a:pt x="41149" y="30254"/>
                  </a:lnTo>
                  <a:lnTo>
                    <a:pt x="40879" y="29713"/>
                  </a:lnTo>
                  <a:lnTo>
                    <a:pt x="40567" y="29173"/>
                  </a:lnTo>
                  <a:lnTo>
                    <a:pt x="40234" y="28653"/>
                  </a:lnTo>
                  <a:lnTo>
                    <a:pt x="39881" y="28154"/>
                  </a:lnTo>
                  <a:lnTo>
                    <a:pt x="39486" y="27655"/>
                  </a:lnTo>
                  <a:lnTo>
                    <a:pt x="39049" y="27156"/>
                  </a:lnTo>
                  <a:lnTo>
                    <a:pt x="39049" y="27156"/>
                  </a:lnTo>
                  <a:lnTo>
                    <a:pt x="38654" y="26740"/>
                  </a:lnTo>
                  <a:lnTo>
                    <a:pt x="38259" y="26345"/>
                  </a:lnTo>
                  <a:lnTo>
                    <a:pt x="37843" y="25950"/>
                  </a:lnTo>
                  <a:lnTo>
                    <a:pt x="37427" y="25576"/>
                  </a:lnTo>
                  <a:lnTo>
                    <a:pt x="36991" y="25201"/>
                  </a:lnTo>
                  <a:lnTo>
                    <a:pt x="36554" y="24848"/>
                  </a:lnTo>
                  <a:lnTo>
                    <a:pt x="36097" y="24515"/>
                  </a:lnTo>
                  <a:lnTo>
                    <a:pt x="35639" y="24203"/>
                  </a:lnTo>
                  <a:lnTo>
                    <a:pt x="35182" y="23891"/>
                  </a:lnTo>
                  <a:lnTo>
                    <a:pt x="34703" y="23621"/>
                  </a:lnTo>
                  <a:lnTo>
                    <a:pt x="34204" y="23351"/>
                  </a:lnTo>
                  <a:lnTo>
                    <a:pt x="33705" y="23101"/>
                  </a:lnTo>
                  <a:lnTo>
                    <a:pt x="33186" y="22873"/>
                  </a:lnTo>
                  <a:lnTo>
                    <a:pt x="32645" y="22665"/>
                  </a:lnTo>
                  <a:lnTo>
                    <a:pt x="32104" y="22477"/>
                  </a:lnTo>
                  <a:lnTo>
                    <a:pt x="31543" y="22332"/>
                  </a:lnTo>
                  <a:lnTo>
                    <a:pt x="31543" y="22332"/>
                  </a:lnTo>
                  <a:lnTo>
                    <a:pt x="31522" y="22332"/>
                  </a:lnTo>
                  <a:lnTo>
                    <a:pt x="31522" y="22332"/>
                  </a:lnTo>
                  <a:lnTo>
                    <a:pt x="30919" y="22166"/>
                  </a:lnTo>
                  <a:lnTo>
                    <a:pt x="30316" y="22041"/>
                  </a:lnTo>
                  <a:lnTo>
                    <a:pt x="29713" y="21937"/>
                  </a:lnTo>
                  <a:lnTo>
                    <a:pt x="29110" y="21854"/>
                  </a:lnTo>
                  <a:lnTo>
                    <a:pt x="28507" y="21791"/>
                  </a:lnTo>
                  <a:lnTo>
                    <a:pt x="27925" y="21750"/>
                  </a:lnTo>
                  <a:lnTo>
                    <a:pt x="27322" y="21708"/>
                  </a:lnTo>
                  <a:lnTo>
                    <a:pt x="26719" y="21708"/>
                  </a:lnTo>
                  <a:lnTo>
                    <a:pt x="26719" y="21708"/>
                  </a:lnTo>
                  <a:lnTo>
                    <a:pt x="26137" y="21708"/>
                  </a:lnTo>
                  <a:lnTo>
                    <a:pt x="25534" y="21750"/>
                  </a:lnTo>
                  <a:lnTo>
                    <a:pt x="24952" y="21791"/>
                  </a:lnTo>
                  <a:lnTo>
                    <a:pt x="24369" y="21854"/>
                  </a:lnTo>
                  <a:lnTo>
                    <a:pt x="23787" y="21916"/>
                  </a:lnTo>
                  <a:lnTo>
                    <a:pt x="23205" y="22020"/>
                  </a:lnTo>
                  <a:lnTo>
                    <a:pt x="22623" y="22124"/>
                  </a:lnTo>
                  <a:lnTo>
                    <a:pt x="22041" y="22249"/>
                  </a:lnTo>
                  <a:lnTo>
                    <a:pt x="21458" y="22394"/>
                  </a:lnTo>
                  <a:lnTo>
                    <a:pt x="20876" y="22540"/>
                  </a:lnTo>
                  <a:lnTo>
                    <a:pt x="20294" y="22706"/>
                  </a:lnTo>
                  <a:lnTo>
                    <a:pt x="19712" y="22873"/>
                  </a:lnTo>
                  <a:lnTo>
                    <a:pt x="18568" y="23268"/>
                  </a:lnTo>
                  <a:lnTo>
                    <a:pt x="17425" y="23725"/>
                  </a:lnTo>
                  <a:lnTo>
                    <a:pt x="17425" y="23725"/>
                  </a:lnTo>
                  <a:lnTo>
                    <a:pt x="17196" y="23808"/>
                  </a:lnTo>
                  <a:lnTo>
                    <a:pt x="17196" y="23808"/>
                  </a:lnTo>
                  <a:lnTo>
                    <a:pt x="17154" y="23829"/>
                  </a:lnTo>
                  <a:lnTo>
                    <a:pt x="17154" y="23829"/>
                  </a:lnTo>
                  <a:lnTo>
                    <a:pt x="16718" y="24058"/>
                  </a:lnTo>
                  <a:lnTo>
                    <a:pt x="16302" y="24286"/>
                  </a:lnTo>
                  <a:lnTo>
                    <a:pt x="15470" y="24744"/>
                  </a:lnTo>
                  <a:lnTo>
                    <a:pt x="15470" y="24744"/>
                  </a:lnTo>
                  <a:lnTo>
                    <a:pt x="15283" y="24827"/>
                  </a:lnTo>
                  <a:lnTo>
                    <a:pt x="15283" y="24827"/>
                  </a:lnTo>
                  <a:lnTo>
                    <a:pt x="15200" y="24869"/>
                  </a:lnTo>
                  <a:lnTo>
                    <a:pt x="15200" y="24869"/>
                  </a:lnTo>
                  <a:lnTo>
                    <a:pt x="15179" y="24889"/>
                  </a:lnTo>
                  <a:lnTo>
                    <a:pt x="15179" y="24889"/>
                  </a:lnTo>
                  <a:lnTo>
                    <a:pt x="15096" y="24910"/>
                  </a:lnTo>
                  <a:lnTo>
                    <a:pt x="15096" y="24910"/>
                  </a:lnTo>
                  <a:lnTo>
                    <a:pt x="15075" y="24931"/>
                  </a:lnTo>
                  <a:lnTo>
                    <a:pt x="15075" y="24931"/>
                  </a:lnTo>
                  <a:lnTo>
                    <a:pt x="15054" y="24931"/>
                  </a:lnTo>
                  <a:lnTo>
                    <a:pt x="15054" y="24931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867" y="24993"/>
                  </a:lnTo>
                  <a:lnTo>
                    <a:pt x="14867" y="24993"/>
                  </a:lnTo>
                  <a:lnTo>
                    <a:pt x="14763" y="25014"/>
                  </a:lnTo>
                  <a:lnTo>
                    <a:pt x="14659" y="25035"/>
                  </a:lnTo>
                  <a:lnTo>
                    <a:pt x="14659" y="25035"/>
                  </a:lnTo>
                  <a:lnTo>
                    <a:pt x="14555" y="25014"/>
                  </a:lnTo>
                  <a:lnTo>
                    <a:pt x="14472" y="24993"/>
                  </a:lnTo>
                  <a:lnTo>
                    <a:pt x="14410" y="24952"/>
                  </a:lnTo>
                  <a:lnTo>
                    <a:pt x="14368" y="24869"/>
                  </a:lnTo>
                  <a:lnTo>
                    <a:pt x="14327" y="24785"/>
                  </a:lnTo>
                  <a:lnTo>
                    <a:pt x="14285" y="24681"/>
                  </a:lnTo>
                  <a:lnTo>
                    <a:pt x="14285" y="24557"/>
                  </a:lnTo>
                  <a:lnTo>
                    <a:pt x="14285" y="24411"/>
                  </a:lnTo>
                  <a:lnTo>
                    <a:pt x="14285" y="24411"/>
                  </a:lnTo>
                  <a:lnTo>
                    <a:pt x="14285" y="24162"/>
                  </a:lnTo>
                  <a:lnTo>
                    <a:pt x="14285" y="24162"/>
                  </a:lnTo>
                  <a:lnTo>
                    <a:pt x="14347" y="23746"/>
                  </a:lnTo>
                  <a:lnTo>
                    <a:pt x="14431" y="23330"/>
                  </a:lnTo>
                  <a:lnTo>
                    <a:pt x="14431" y="23330"/>
                  </a:lnTo>
                  <a:lnTo>
                    <a:pt x="14534" y="22976"/>
                  </a:lnTo>
                  <a:lnTo>
                    <a:pt x="14638" y="22623"/>
                  </a:lnTo>
                  <a:lnTo>
                    <a:pt x="14763" y="22270"/>
                  </a:lnTo>
                  <a:lnTo>
                    <a:pt x="14909" y="21937"/>
                  </a:lnTo>
                  <a:lnTo>
                    <a:pt x="15221" y="21251"/>
                  </a:lnTo>
                  <a:lnTo>
                    <a:pt x="15574" y="20585"/>
                  </a:lnTo>
                  <a:lnTo>
                    <a:pt x="15574" y="20585"/>
                  </a:lnTo>
                  <a:lnTo>
                    <a:pt x="15886" y="20045"/>
                  </a:lnTo>
                  <a:lnTo>
                    <a:pt x="16219" y="19525"/>
                  </a:lnTo>
                  <a:lnTo>
                    <a:pt x="16551" y="19026"/>
                  </a:lnTo>
                  <a:lnTo>
                    <a:pt x="16905" y="18527"/>
                  </a:lnTo>
                  <a:lnTo>
                    <a:pt x="17279" y="18049"/>
                  </a:lnTo>
                  <a:lnTo>
                    <a:pt x="17674" y="17591"/>
                  </a:lnTo>
                  <a:lnTo>
                    <a:pt x="18069" y="17154"/>
                  </a:lnTo>
                  <a:lnTo>
                    <a:pt x="18506" y="16739"/>
                  </a:lnTo>
                  <a:lnTo>
                    <a:pt x="18943" y="16323"/>
                  </a:lnTo>
                  <a:lnTo>
                    <a:pt x="19379" y="15928"/>
                  </a:lnTo>
                  <a:lnTo>
                    <a:pt x="19857" y="15553"/>
                  </a:lnTo>
                  <a:lnTo>
                    <a:pt x="20336" y="15200"/>
                  </a:lnTo>
                  <a:lnTo>
                    <a:pt x="20856" y="14867"/>
                  </a:lnTo>
                  <a:lnTo>
                    <a:pt x="21375" y="14555"/>
                  </a:lnTo>
                  <a:lnTo>
                    <a:pt x="21916" y="14264"/>
                  </a:lnTo>
                  <a:lnTo>
                    <a:pt x="22477" y="13973"/>
                  </a:lnTo>
                  <a:lnTo>
                    <a:pt x="22477" y="13973"/>
                  </a:lnTo>
                  <a:lnTo>
                    <a:pt x="22893" y="13786"/>
                  </a:lnTo>
                  <a:lnTo>
                    <a:pt x="23330" y="13599"/>
                  </a:lnTo>
                  <a:lnTo>
                    <a:pt x="23766" y="13433"/>
                  </a:lnTo>
                  <a:lnTo>
                    <a:pt x="24203" y="13287"/>
                  </a:lnTo>
                  <a:lnTo>
                    <a:pt x="25097" y="12996"/>
                  </a:lnTo>
                  <a:lnTo>
                    <a:pt x="25971" y="12767"/>
                  </a:lnTo>
                  <a:lnTo>
                    <a:pt x="26885" y="12580"/>
                  </a:lnTo>
                  <a:lnTo>
                    <a:pt x="27800" y="12435"/>
                  </a:lnTo>
                  <a:lnTo>
                    <a:pt x="28715" y="12310"/>
                  </a:lnTo>
                  <a:lnTo>
                    <a:pt x="29630" y="12206"/>
                  </a:lnTo>
                  <a:lnTo>
                    <a:pt x="29630" y="12206"/>
                  </a:lnTo>
                  <a:lnTo>
                    <a:pt x="31460" y="12019"/>
                  </a:lnTo>
                  <a:lnTo>
                    <a:pt x="32375" y="11915"/>
                  </a:lnTo>
                  <a:lnTo>
                    <a:pt x="33269" y="11790"/>
                  </a:lnTo>
                  <a:lnTo>
                    <a:pt x="33269" y="11790"/>
                  </a:lnTo>
                  <a:lnTo>
                    <a:pt x="33622" y="11728"/>
                  </a:lnTo>
                  <a:lnTo>
                    <a:pt x="33934" y="11624"/>
                  </a:lnTo>
                  <a:lnTo>
                    <a:pt x="34080" y="11561"/>
                  </a:lnTo>
                  <a:lnTo>
                    <a:pt x="34204" y="11499"/>
                  </a:lnTo>
                  <a:lnTo>
                    <a:pt x="34329" y="11416"/>
                  </a:lnTo>
                  <a:lnTo>
                    <a:pt x="34454" y="11312"/>
                  </a:lnTo>
                  <a:lnTo>
                    <a:pt x="34558" y="11208"/>
                  </a:lnTo>
                  <a:lnTo>
                    <a:pt x="34641" y="11083"/>
                  </a:lnTo>
                  <a:lnTo>
                    <a:pt x="34724" y="10958"/>
                  </a:lnTo>
                  <a:lnTo>
                    <a:pt x="34807" y="10792"/>
                  </a:lnTo>
                  <a:lnTo>
                    <a:pt x="34870" y="10626"/>
                  </a:lnTo>
                  <a:lnTo>
                    <a:pt x="34932" y="10418"/>
                  </a:lnTo>
                  <a:lnTo>
                    <a:pt x="34974" y="10210"/>
                  </a:lnTo>
                  <a:lnTo>
                    <a:pt x="34995" y="9981"/>
                  </a:lnTo>
                  <a:lnTo>
                    <a:pt x="34995" y="9981"/>
                  </a:lnTo>
                  <a:lnTo>
                    <a:pt x="35057" y="9378"/>
                  </a:lnTo>
                  <a:lnTo>
                    <a:pt x="35119" y="8775"/>
                  </a:lnTo>
                  <a:lnTo>
                    <a:pt x="35119" y="8775"/>
                  </a:lnTo>
                  <a:lnTo>
                    <a:pt x="35161" y="7943"/>
                  </a:lnTo>
                  <a:lnTo>
                    <a:pt x="35161" y="7112"/>
                  </a:lnTo>
                  <a:lnTo>
                    <a:pt x="35140" y="6280"/>
                  </a:lnTo>
                  <a:lnTo>
                    <a:pt x="35078" y="5469"/>
                  </a:lnTo>
                  <a:lnTo>
                    <a:pt x="34995" y="4637"/>
                  </a:lnTo>
                  <a:lnTo>
                    <a:pt x="34891" y="3806"/>
                  </a:lnTo>
                  <a:lnTo>
                    <a:pt x="34745" y="2995"/>
                  </a:lnTo>
                  <a:lnTo>
                    <a:pt x="34558" y="2163"/>
                  </a:lnTo>
                  <a:lnTo>
                    <a:pt x="34558" y="2163"/>
                  </a:lnTo>
                  <a:lnTo>
                    <a:pt x="34454" y="1789"/>
                  </a:lnTo>
                  <a:lnTo>
                    <a:pt x="34371" y="1622"/>
                  </a:lnTo>
                  <a:lnTo>
                    <a:pt x="34288" y="1456"/>
                  </a:lnTo>
                  <a:lnTo>
                    <a:pt x="34204" y="1290"/>
                  </a:lnTo>
                  <a:lnTo>
                    <a:pt x="34100" y="1144"/>
                  </a:lnTo>
                  <a:lnTo>
                    <a:pt x="33997" y="998"/>
                  </a:lnTo>
                  <a:lnTo>
                    <a:pt x="33872" y="874"/>
                  </a:lnTo>
                  <a:lnTo>
                    <a:pt x="33726" y="770"/>
                  </a:lnTo>
                  <a:lnTo>
                    <a:pt x="33581" y="645"/>
                  </a:lnTo>
                  <a:lnTo>
                    <a:pt x="33435" y="562"/>
                  </a:lnTo>
                  <a:lnTo>
                    <a:pt x="33269" y="479"/>
                  </a:lnTo>
                  <a:lnTo>
                    <a:pt x="33102" y="395"/>
                  </a:lnTo>
                  <a:lnTo>
                    <a:pt x="32915" y="333"/>
                  </a:lnTo>
                  <a:lnTo>
                    <a:pt x="32728" y="271"/>
                  </a:lnTo>
                  <a:lnTo>
                    <a:pt x="32520" y="229"/>
                  </a:lnTo>
                  <a:lnTo>
                    <a:pt x="32520" y="229"/>
                  </a:lnTo>
                  <a:lnTo>
                    <a:pt x="31896" y="125"/>
                  </a:lnTo>
                  <a:lnTo>
                    <a:pt x="31585" y="84"/>
                  </a:lnTo>
                  <a:lnTo>
                    <a:pt x="31273" y="42"/>
                  </a:lnTo>
                  <a:lnTo>
                    <a:pt x="31273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0524" y="0"/>
                  </a:lnTo>
                  <a:lnTo>
                    <a:pt x="299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930850" y="1997700"/>
              <a:ext cx="1147250" cy="1523625"/>
            </a:xfrm>
            <a:custGeom>
              <a:avLst/>
              <a:gdLst/>
              <a:ahLst/>
              <a:cxnLst/>
              <a:rect l="l" t="t" r="r" b="b"/>
              <a:pathLst>
                <a:path w="45890" h="60945" extrusionOk="0">
                  <a:moveTo>
                    <a:pt x="31626" y="1331"/>
                  </a:moveTo>
                  <a:lnTo>
                    <a:pt x="32250" y="1373"/>
                  </a:lnTo>
                  <a:lnTo>
                    <a:pt x="32375" y="1373"/>
                  </a:lnTo>
                  <a:lnTo>
                    <a:pt x="32687" y="1415"/>
                  </a:lnTo>
                  <a:lnTo>
                    <a:pt x="32998" y="1456"/>
                  </a:lnTo>
                  <a:lnTo>
                    <a:pt x="33622" y="1560"/>
                  </a:lnTo>
                  <a:lnTo>
                    <a:pt x="33830" y="1602"/>
                  </a:lnTo>
                  <a:lnTo>
                    <a:pt x="34017" y="1664"/>
                  </a:lnTo>
                  <a:lnTo>
                    <a:pt x="34204" y="1726"/>
                  </a:lnTo>
                  <a:lnTo>
                    <a:pt x="34371" y="1810"/>
                  </a:lnTo>
                  <a:lnTo>
                    <a:pt x="34537" y="1893"/>
                  </a:lnTo>
                  <a:lnTo>
                    <a:pt x="34683" y="1976"/>
                  </a:lnTo>
                  <a:lnTo>
                    <a:pt x="34828" y="2101"/>
                  </a:lnTo>
                  <a:lnTo>
                    <a:pt x="34974" y="2205"/>
                  </a:lnTo>
                  <a:lnTo>
                    <a:pt x="35099" y="2329"/>
                  </a:lnTo>
                  <a:lnTo>
                    <a:pt x="35202" y="2475"/>
                  </a:lnTo>
                  <a:lnTo>
                    <a:pt x="35306" y="2621"/>
                  </a:lnTo>
                  <a:lnTo>
                    <a:pt x="35390" y="2787"/>
                  </a:lnTo>
                  <a:lnTo>
                    <a:pt x="35473" y="2953"/>
                  </a:lnTo>
                  <a:lnTo>
                    <a:pt x="35556" y="3120"/>
                  </a:lnTo>
                  <a:lnTo>
                    <a:pt x="35660" y="3494"/>
                  </a:lnTo>
                  <a:lnTo>
                    <a:pt x="35847" y="4326"/>
                  </a:lnTo>
                  <a:lnTo>
                    <a:pt x="35993" y="5137"/>
                  </a:lnTo>
                  <a:lnTo>
                    <a:pt x="36097" y="5968"/>
                  </a:lnTo>
                  <a:lnTo>
                    <a:pt x="36180" y="6800"/>
                  </a:lnTo>
                  <a:lnTo>
                    <a:pt x="36242" y="7611"/>
                  </a:lnTo>
                  <a:lnTo>
                    <a:pt x="36263" y="8443"/>
                  </a:lnTo>
                  <a:lnTo>
                    <a:pt x="36263" y="9274"/>
                  </a:lnTo>
                  <a:lnTo>
                    <a:pt x="36221" y="10106"/>
                  </a:lnTo>
                  <a:lnTo>
                    <a:pt x="36159" y="10709"/>
                  </a:lnTo>
                  <a:lnTo>
                    <a:pt x="36097" y="11312"/>
                  </a:lnTo>
                  <a:lnTo>
                    <a:pt x="36076" y="11541"/>
                  </a:lnTo>
                  <a:lnTo>
                    <a:pt x="36034" y="11749"/>
                  </a:lnTo>
                  <a:lnTo>
                    <a:pt x="35972" y="11957"/>
                  </a:lnTo>
                  <a:lnTo>
                    <a:pt x="35909" y="12123"/>
                  </a:lnTo>
                  <a:lnTo>
                    <a:pt x="35826" y="12289"/>
                  </a:lnTo>
                  <a:lnTo>
                    <a:pt x="35743" y="12414"/>
                  </a:lnTo>
                  <a:lnTo>
                    <a:pt x="35660" y="12539"/>
                  </a:lnTo>
                  <a:lnTo>
                    <a:pt x="35556" y="12643"/>
                  </a:lnTo>
                  <a:lnTo>
                    <a:pt x="35431" y="12747"/>
                  </a:lnTo>
                  <a:lnTo>
                    <a:pt x="35306" y="12830"/>
                  </a:lnTo>
                  <a:lnTo>
                    <a:pt x="35182" y="12892"/>
                  </a:lnTo>
                  <a:lnTo>
                    <a:pt x="35036" y="12955"/>
                  </a:lnTo>
                  <a:lnTo>
                    <a:pt x="34724" y="13059"/>
                  </a:lnTo>
                  <a:lnTo>
                    <a:pt x="34371" y="13121"/>
                  </a:lnTo>
                  <a:lnTo>
                    <a:pt x="33477" y="13246"/>
                  </a:lnTo>
                  <a:lnTo>
                    <a:pt x="32562" y="13350"/>
                  </a:lnTo>
                  <a:lnTo>
                    <a:pt x="30732" y="13537"/>
                  </a:lnTo>
                  <a:lnTo>
                    <a:pt x="29817" y="13641"/>
                  </a:lnTo>
                  <a:lnTo>
                    <a:pt x="28902" y="13766"/>
                  </a:lnTo>
                  <a:lnTo>
                    <a:pt x="27987" y="13911"/>
                  </a:lnTo>
                  <a:lnTo>
                    <a:pt x="27073" y="14098"/>
                  </a:lnTo>
                  <a:lnTo>
                    <a:pt x="26199" y="14327"/>
                  </a:lnTo>
                  <a:lnTo>
                    <a:pt x="25305" y="14618"/>
                  </a:lnTo>
                  <a:lnTo>
                    <a:pt x="24868" y="14764"/>
                  </a:lnTo>
                  <a:lnTo>
                    <a:pt x="24432" y="14930"/>
                  </a:lnTo>
                  <a:lnTo>
                    <a:pt x="23995" y="15117"/>
                  </a:lnTo>
                  <a:lnTo>
                    <a:pt x="23579" y="15304"/>
                  </a:lnTo>
                  <a:lnTo>
                    <a:pt x="23018" y="15595"/>
                  </a:lnTo>
                  <a:lnTo>
                    <a:pt x="22477" y="15886"/>
                  </a:lnTo>
                  <a:lnTo>
                    <a:pt x="21958" y="16198"/>
                  </a:lnTo>
                  <a:lnTo>
                    <a:pt x="21438" y="16531"/>
                  </a:lnTo>
                  <a:lnTo>
                    <a:pt x="20959" y="16884"/>
                  </a:lnTo>
                  <a:lnTo>
                    <a:pt x="20481" y="17259"/>
                  </a:lnTo>
                  <a:lnTo>
                    <a:pt x="20045" y="17654"/>
                  </a:lnTo>
                  <a:lnTo>
                    <a:pt x="19608" y="18070"/>
                  </a:lnTo>
                  <a:lnTo>
                    <a:pt x="19171" y="18485"/>
                  </a:lnTo>
                  <a:lnTo>
                    <a:pt x="18776" y="18922"/>
                  </a:lnTo>
                  <a:lnTo>
                    <a:pt x="18381" y="19380"/>
                  </a:lnTo>
                  <a:lnTo>
                    <a:pt x="18007" y="19858"/>
                  </a:lnTo>
                  <a:lnTo>
                    <a:pt x="17653" y="20357"/>
                  </a:lnTo>
                  <a:lnTo>
                    <a:pt x="17321" y="20856"/>
                  </a:lnTo>
                  <a:lnTo>
                    <a:pt x="16988" y="21376"/>
                  </a:lnTo>
                  <a:lnTo>
                    <a:pt x="16676" y="21916"/>
                  </a:lnTo>
                  <a:lnTo>
                    <a:pt x="16323" y="22582"/>
                  </a:lnTo>
                  <a:lnTo>
                    <a:pt x="16011" y="23268"/>
                  </a:lnTo>
                  <a:lnTo>
                    <a:pt x="15865" y="23601"/>
                  </a:lnTo>
                  <a:lnTo>
                    <a:pt x="15740" y="23954"/>
                  </a:lnTo>
                  <a:lnTo>
                    <a:pt x="15636" y="24307"/>
                  </a:lnTo>
                  <a:lnTo>
                    <a:pt x="15533" y="24661"/>
                  </a:lnTo>
                  <a:lnTo>
                    <a:pt x="15449" y="25077"/>
                  </a:lnTo>
                  <a:lnTo>
                    <a:pt x="15387" y="25493"/>
                  </a:lnTo>
                  <a:lnTo>
                    <a:pt x="15387" y="25742"/>
                  </a:lnTo>
                  <a:lnTo>
                    <a:pt x="15387" y="25888"/>
                  </a:lnTo>
                  <a:lnTo>
                    <a:pt x="15387" y="26012"/>
                  </a:lnTo>
                  <a:lnTo>
                    <a:pt x="15429" y="26116"/>
                  </a:lnTo>
                  <a:lnTo>
                    <a:pt x="15470" y="26200"/>
                  </a:lnTo>
                  <a:lnTo>
                    <a:pt x="15512" y="26283"/>
                  </a:lnTo>
                  <a:lnTo>
                    <a:pt x="15574" y="26324"/>
                  </a:lnTo>
                  <a:lnTo>
                    <a:pt x="15657" y="26345"/>
                  </a:lnTo>
                  <a:lnTo>
                    <a:pt x="15761" y="26366"/>
                  </a:lnTo>
                  <a:lnTo>
                    <a:pt x="15865" y="26345"/>
                  </a:lnTo>
                  <a:lnTo>
                    <a:pt x="15969" y="26324"/>
                  </a:lnTo>
                  <a:lnTo>
                    <a:pt x="16032" y="26304"/>
                  </a:lnTo>
                  <a:lnTo>
                    <a:pt x="16094" y="26283"/>
                  </a:lnTo>
                  <a:lnTo>
                    <a:pt x="16156" y="26262"/>
                  </a:lnTo>
                  <a:lnTo>
                    <a:pt x="16177" y="26262"/>
                  </a:lnTo>
                  <a:lnTo>
                    <a:pt x="16198" y="26241"/>
                  </a:lnTo>
                  <a:lnTo>
                    <a:pt x="16281" y="26220"/>
                  </a:lnTo>
                  <a:lnTo>
                    <a:pt x="16302" y="26200"/>
                  </a:lnTo>
                  <a:lnTo>
                    <a:pt x="16385" y="26158"/>
                  </a:lnTo>
                  <a:lnTo>
                    <a:pt x="16572" y="26075"/>
                  </a:lnTo>
                  <a:lnTo>
                    <a:pt x="17404" y="25617"/>
                  </a:lnTo>
                  <a:lnTo>
                    <a:pt x="17820" y="25389"/>
                  </a:lnTo>
                  <a:lnTo>
                    <a:pt x="18256" y="25160"/>
                  </a:lnTo>
                  <a:lnTo>
                    <a:pt x="18298" y="25139"/>
                  </a:lnTo>
                  <a:lnTo>
                    <a:pt x="18527" y="25056"/>
                  </a:lnTo>
                  <a:lnTo>
                    <a:pt x="19670" y="24599"/>
                  </a:lnTo>
                  <a:lnTo>
                    <a:pt x="20814" y="24204"/>
                  </a:lnTo>
                  <a:lnTo>
                    <a:pt x="21396" y="24037"/>
                  </a:lnTo>
                  <a:lnTo>
                    <a:pt x="21978" y="23871"/>
                  </a:lnTo>
                  <a:lnTo>
                    <a:pt x="22560" y="23725"/>
                  </a:lnTo>
                  <a:lnTo>
                    <a:pt x="23143" y="23580"/>
                  </a:lnTo>
                  <a:lnTo>
                    <a:pt x="23725" y="23455"/>
                  </a:lnTo>
                  <a:lnTo>
                    <a:pt x="24307" y="23351"/>
                  </a:lnTo>
                  <a:lnTo>
                    <a:pt x="24889" y="23247"/>
                  </a:lnTo>
                  <a:lnTo>
                    <a:pt x="25471" y="23185"/>
                  </a:lnTo>
                  <a:lnTo>
                    <a:pt x="26054" y="23122"/>
                  </a:lnTo>
                  <a:lnTo>
                    <a:pt x="26636" y="23081"/>
                  </a:lnTo>
                  <a:lnTo>
                    <a:pt x="27239" y="23039"/>
                  </a:lnTo>
                  <a:lnTo>
                    <a:pt x="28424" y="23039"/>
                  </a:lnTo>
                  <a:lnTo>
                    <a:pt x="29027" y="23081"/>
                  </a:lnTo>
                  <a:lnTo>
                    <a:pt x="29609" y="23122"/>
                  </a:lnTo>
                  <a:lnTo>
                    <a:pt x="30212" y="23185"/>
                  </a:lnTo>
                  <a:lnTo>
                    <a:pt x="30815" y="23268"/>
                  </a:lnTo>
                  <a:lnTo>
                    <a:pt x="31418" y="23372"/>
                  </a:lnTo>
                  <a:lnTo>
                    <a:pt x="32021" y="23497"/>
                  </a:lnTo>
                  <a:lnTo>
                    <a:pt x="32624" y="23663"/>
                  </a:lnTo>
                  <a:lnTo>
                    <a:pt x="32645" y="23663"/>
                  </a:lnTo>
                  <a:lnTo>
                    <a:pt x="33206" y="23808"/>
                  </a:lnTo>
                  <a:lnTo>
                    <a:pt x="33747" y="23996"/>
                  </a:lnTo>
                  <a:lnTo>
                    <a:pt x="34288" y="24204"/>
                  </a:lnTo>
                  <a:lnTo>
                    <a:pt x="34807" y="24432"/>
                  </a:lnTo>
                  <a:lnTo>
                    <a:pt x="35306" y="24682"/>
                  </a:lnTo>
                  <a:lnTo>
                    <a:pt x="35805" y="24952"/>
                  </a:lnTo>
                  <a:lnTo>
                    <a:pt x="36284" y="25222"/>
                  </a:lnTo>
                  <a:lnTo>
                    <a:pt x="36741" y="25534"/>
                  </a:lnTo>
                  <a:lnTo>
                    <a:pt x="37199" y="25846"/>
                  </a:lnTo>
                  <a:lnTo>
                    <a:pt x="37656" y="26179"/>
                  </a:lnTo>
                  <a:lnTo>
                    <a:pt x="38093" y="26532"/>
                  </a:lnTo>
                  <a:lnTo>
                    <a:pt x="38529" y="26907"/>
                  </a:lnTo>
                  <a:lnTo>
                    <a:pt x="38945" y="27281"/>
                  </a:lnTo>
                  <a:lnTo>
                    <a:pt x="39361" y="27676"/>
                  </a:lnTo>
                  <a:lnTo>
                    <a:pt x="39756" y="28071"/>
                  </a:lnTo>
                  <a:lnTo>
                    <a:pt x="40151" y="28487"/>
                  </a:lnTo>
                  <a:lnTo>
                    <a:pt x="40588" y="28986"/>
                  </a:lnTo>
                  <a:lnTo>
                    <a:pt x="40983" y="29485"/>
                  </a:lnTo>
                  <a:lnTo>
                    <a:pt x="41336" y="29984"/>
                  </a:lnTo>
                  <a:lnTo>
                    <a:pt x="41669" y="30504"/>
                  </a:lnTo>
                  <a:lnTo>
                    <a:pt x="41981" y="31044"/>
                  </a:lnTo>
                  <a:lnTo>
                    <a:pt x="42251" y="31585"/>
                  </a:lnTo>
                  <a:lnTo>
                    <a:pt x="42480" y="32126"/>
                  </a:lnTo>
                  <a:lnTo>
                    <a:pt x="42688" y="32687"/>
                  </a:lnTo>
                  <a:lnTo>
                    <a:pt x="42875" y="33269"/>
                  </a:lnTo>
                  <a:lnTo>
                    <a:pt x="43041" y="33851"/>
                  </a:lnTo>
                  <a:lnTo>
                    <a:pt x="43166" y="34434"/>
                  </a:lnTo>
                  <a:lnTo>
                    <a:pt x="43291" y="35037"/>
                  </a:lnTo>
                  <a:lnTo>
                    <a:pt x="43374" y="35660"/>
                  </a:lnTo>
                  <a:lnTo>
                    <a:pt x="43436" y="36284"/>
                  </a:lnTo>
                  <a:lnTo>
                    <a:pt x="43478" y="36908"/>
                  </a:lnTo>
                  <a:lnTo>
                    <a:pt x="43499" y="37553"/>
                  </a:lnTo>
                  <a:lnTo>
                    <a:pt x="43499" y="37989"/>
                  </a:lnTo>
                  <a:lnTo>
                    <a:pt x="43499" y="38634"/>
                  </a:lnTo>
                  <a:lnTo>
                    <a:pt x="43457" y="39278"/>
                  </a:lnTo>
                  <a:lnTo>
                    <a:pt x="43416" y="39902"/>
                  </a:lnTo>
                  <a:lnTo>
                    <a:pt x="43353" y="40526"/>
                  </a:lnTo>
                  <a:lnTo>
                    <a:pt x="43249" y="41150"/>
                  </a:lnTo>
                  <a:lnTo>
                    <a:pt x="43145" y="41773"/>
                  </a:lnTo>
                  <a:lnTo>
                    <a:pt x="43021" y="42376"/>
                  </a:lnTo>
                  <a:lnTo>
                    <a:pt x="42875" y="42979"/>
                  </a:lnTo>
                  <a:lnTo>
                    <a:pt x="42709" y="43582"/>
                  </a:lnTo>
                  <a:lnTo>
                    <a:pt x="42501" y="44185"/>
                  </a:lnTo>
                  <a:lnTo>
                    <a:pt x="42293" y="44768"/>
                  </a:lnTo>
                  <a:lnTo>
                    <a:pt x="42043" y="45350"/>
                  </a:lnTo>
                  <a:lnTo>
                    <a:pt x="41794" y="45932"/>
                  </a:lnTo>
                  <a:lnTo>
                    <a:pt x="41503" y="46493"/>
                  </a:lnTo>
                  <a:lnTo>
                    <a:pt x="41191" y="47055"/>
                  </a:lnTo>
                  <a:lnTo>
                    <a:pt x="40858" y="47616"/>
                  </a:lnTo>
                  <a:lnTo>
                    <a:pt x="40505" y="48178"/>
                  </a:lnTo>
                  <a:lnTo>
                    <a:pt x="40130" y="48718"/>
                  </a:lnTo>
                  <a:lnTo>
                    <a:pt x="39756" y="49238"/>
                  </a:lnTo>
                  <a:lnTo>
                    <a:pt x="39361" y="49737"/>
                  </a:lnTo>
                  <a:lnTo>
                    <a:pt x="38945" y="50236"/>
                  </a:lnTo>
                  <a:lnTo>
                    <a:pt x="38509" y="50694"/>
                  </a:lnTo>
                  <a:lnTo>
                    <a:pt x="38051" y="51172"/>
                  </a:lnTo>
                  <a:lnTo>
                    <a:pt x="37594" y="51608"/>
                  </a:lnTo>
                  <a:lnTo>
                    <a:pt x="37136" y="52045"/>
                  </a:lnTo>
                  <a:lnTo>
                    <a:pt x="36658" y="52461"/>
                  </a:lnTo>
                  <a:lnTo>
                    <a:pt x="36159" y="52877"/>
                  </a:lnTo>
                  <a:lnTo>
                    <a:pt x="35660" y="53272"/>
                  </a:lnTo>
                  <a:lnTo>
                    <a:pt x="35140" y="53667"/>
                  </a:lnTo>
                  <a:lnTo>
                    <a:pt x="34600" y="54041"/>
                  </a:lnTo>
                  <a:lnTo>
                    <a:pt x="34059" y="54395"/>
                  </a:lnTo>
                  <a:lnTo>
                    <a:pt x="33518" y="54748"/>
                  </a:lnTo>
                  <a:lnTo>
                    <a:pt x="33206" y="54935"/>
                  </a:lnTo>
                  <a:lnTo>
                    <a:pt x="32603" y="55289"/>
                  </a:lnTo>
                  <a:lnTo>
                    <a:pt x="31980" y="55642"/>
                  </a:lnTo>
                  <a:lnTo>
                    <a:pt x="31335" y="55954"/>
                  </a:lnTo>
                  <a:lnTo>
                    <a:pt x="30690" y="56245"/>
                  </a:lnTo>
                  <a:lnTo>
                    <a:pt x="30025" y="56516"/>
                  </a:lnTo>
                  <a:lnTo>
                    <a:pt x="29339" y="56765"/>
                  </a:lnTo>
                  <a:lnTo>
                    <a:pt x="28611" y="56994"/>
                  </a:lnTo>
                  <a:lnTo>
                    <a:pt x="27883" y="57202"/>
                  </a:lnTo>
                  <a:lnTo>
                    <a:pt x="27114" y="57368"/>
                  </a:lnTo>
                  <a:lnTo>
                    <a:pt x="26324" y="57534"/>
                  </a:lnTo>
                  <a:lnTo>
                    <a:pt x="25492" y="57659"/>
                  </a:lnTo>
                  <a:lnTo>
                    <a:pt x="24619" y="57784"/>
                  </a:lnTo>
                  <a:lnTo>
                    <a:pt x="23704" y="57867"/>
                  </a:lnTo>
                  <a:lnTo>
                    <a:pt x="22768" y="57929"/>
                  </a:lnTo>
                  <a:lnTo>
                    <a:pt x="21770" y="57971"/>
                  </a:lnTo>
                  <a:lnTo>
                    <a:pt x="20731" y="57992"/>
                  </a:lnTo>
                  <a:lnTo>
                    <a:pt x="20190" y="57992"/>
                  </a:lnTo>
                  <a:lnTo>
                    <a:pt x="19629" y="57950"/>
                  </a:lnTo>
                  <a:lnTo>
                    <a:pt x="19047" y="57888"/>
                  </a:lnTo>
                  <a:lnTo>
                    <a:pt x="18423" y="57826"/>
                  </a:lnTo>
                  <a:lnTo>
                    <a:pt x="17778" y="57722"/>
                  </a:lnTo>
                  <a:lnTo>
                    <a:pt x="17113" y="57597"/>
                  </a:lnTo>
                  <a:lnTo>
                    <a:pt x="16406" y="57430"/>
                  </a:lnTo>
                  <a:lnTo>
                    <a:pt x="15699" y="57243"/>
                  </a:lnTo>
                  <a:lnTo>
                    <a:pt x="14992" y="57015"/>
                  </a:lnTo>
                  <a:lnTo>
                    <a:pt x="14264" y="56765"/>
                  </a:lnTo>
                  <a:lnTo>
                    <a:pt x="13516" y="56474"/>
                  </a:lnTo>
                  <a:lnTo>
                    <a:pt x="12788" y="56162"/>
                  </a:lnTo>
                  <a:lnTo>
                    <a:pt x="12039" y="55788"/>
                  </a:lnTo>
                  <a:lnTo>
                    <a:pt x="11312" y="55393"/>
                  </a:lnTo>
                  <a:lnTo>
                    <a:pt x="10584" y="54935"/>
                  </a:lnTo>
                  <a:lnTo>
                    <a:pt x="9856" y="54457"/>
                  </a:lnTo>
                  <a:lnTo>
                    <a:pt x="9399" y="54104"/>
                  </a:lnTo>
                  <a:lnTo>
                    <a:pt x="8941" y="53729"/>
                  </a:lnTo>
                  <a:lnTo>
                    <a:pt x="8505" y="53355"/>
                  </a:lnTo>
                  <a:lnTo>
                    <a:pt x="8089" y="52960"/>
                  </a:lnTo>
                  <a:lnTo>
                    <a:pt x="7673" y="52544"/>
                  </a:lnTo>
                  <a:lnTo>
                    <a:pt x="7278" y="52128"/>
                  </a:lnTo>
                  <a:lnTo>
                    <a:pt x="6904" y="51712"/>
                  </a:lnTo>
                  <a:lnTo>
                    <a:pt x="6550" y="51276"/>
                  </a:lnTo>
                  <a:lnTo>
                    <a:pt x="6197" y="50818"/>
                  </a:lnTo>
                  <a:lnTo>
                    <a:pt x="5843" y="50361"/>
                  </a:lnTo>
                  <a:lnTo>
                    <a:pt x="5531" y="49883"/>
                  </a:lnTo>
                  <a:lnTo>
                    <a:pt x="5199" y="49404"/>
                  </a:lnTo>
                  <a:lnTo>
                    <a:pt x="4596" y="48427"/>
                  </a:lnTo>
                  <a:lnTo>
                    <a:pt x="4013" y="47429"/>
                  </a:lnTo>
                  <a:lnTo>
                    <a:pt x="3681" y="46764"/>
                  </a:lnTo>
                  <a:lnTo>
                    <a:pt x="3369" y="46119"/>
                  </a:lnTo>
                  <a:lnTo>
                    <a:pt x="3078" y="45454"/>
                  </a:lnTo>
                  <a:lnTo>
                    <a:pt x="2807" y="44788"/>
                  </a:lnTo>
                  <a:lnTo>
                    <a:pt x="2579" y="44102"/>
                  </a:lnTo>
                  <a:lnTo>
                    <a:pt x="2371" y="43437"/>
                  </a:lnTo>
                  <a:lnTo>
                    <a:pt x="2163" y="42751"/>
                  </a:lnTo>
                  <a:lnTo>
                    <a:pt x="1996" y="42065"/>
                  </a:lnTo>
                  <a:lnTo>
                    <a:pt x="1851" y="41358"/>
                  </a:lnTo>
                  <a:lnTo>
                    <a:pt x="1705" y="40671"/>
                  </a:lnTo>
                  <a:lnTo>
                    <a:pt x="1601" y="39964"/>
                  </a:lnTo>
                  <a:lnTo>
                    <a:pt x="1497" y="39258"/>
                  </a:lnTo>
                  <a:lnTo>
                    <a:pt x="1393" y="38551"/>
                  </a:lnTo>
                  <a:lnTo>
                    <a:pt x="1331" y="37823"/>
                  </a:lnTo>
                  <a:lnTo>
                    <a:pt x="1206" y="36388"/>
                  </a:lnTo>
                  <a:lnTo>
                    <a:pt x="1144" y="35681"/>
                  </a:lnTo>
                  <a:lnTo>
                    <a:pt x="1123" y="34974"/>
                  </a:lnTo>
                  <a:lnTo>
                    <a:pt x="1102" y="34267"/>
                  </a:lnTo>
                  <a:lnTo>
                    <a:pt x="1102" y="33581"/>
                  </a:lnTo>
                  <a:lnTo>
                    <a:pt x="1123" y="32874"/>
                  </a:lnTo>
                  <a:lnTo>
                    <a:pt x="1144" y="32167"/>
                  </a:lnTo>
                  <a:lnTo>
                    <a:pt x="1186" y="31481"/>
                  </a:lnTo>
                  <a:lnTo>
                    <a:pt x="1227" y="30774"/>
                  </a:lnTo>
                  <a:lnTo>
                    <a:pt x="1352" y="29651"/>
                  </a:lnTo>
                  <a:lnTo>
                    <a:pt x="1518" y="28508"/>
                  </a:lnTo>
                  <a:lnTo>
                    <a:pt x="1705" y="27385"/>
                  </a:lnTo>
                  <a:lnTo>
                    <a:pt x="1934" y="26262"/>
                  </a:lnTo>
                  <a:lnTo>
                    <a:pt x="2204" y="25160"/>
                  </a:lnTo>
                  <a:lnTo>
                    <a:pt x="2516" y="24058"/>
                  </a:lnTo>
                  <a:lnTo>
                    <a:pt x="2849" y="22956"/>
                  </a:lnTo>
                  <a:lnTo>
                    <a:pt x="3244" y="21854"/>
                  </a:lnTo>
                  <a:lnTo>
                    <a:pt x="3577" y="20939"/>
                  </a:lnTo>
                  <a:lnTo>
                    <a:pt x="3951" y="20045"/>
                  </a:lnTo>
                  <a:lnTo>
                    <a:pt x="4367" y="19172"/>
                  </a:lnTo>
                  <a:lnTo>
                    <a:pt x="4783" y="18319"/>
                  </a:lnTo>
                  <a:lnTo>
                    <a:pt x="5219" y="17467"/>
                  </a:lnTo>
                  <a:lnTo>
                    <a:pt x="5698" y="16656"/>
                  </a:lnTo>
                  <a:lnTo>
                    <a:pt x="6197" y="15845"/>
                  </a:lnTo>
                  <a:lnTo>
                    <a:pt x="6716" y="15055"/>
                  </a:lnTo>
                  <a:lnTo>
                    <a:pt x="7278" y="14265"/>
                  </a:lnTo>
                  <a:lnTo>
                    <a:pt x="7839" y="13516"/>
                  </a:lnTo>
                  <a:lnTo>
                    <a:pt x="8442" y="12767"/>
                  </a:lnTo>
                  <a:lnTo>
                    <a:pt x="9066" y="12061"/>
                  </a:lnTo>
                  <a:lnTo>
                    <a:pt x="9711" y="11354"/>
                  </a:lnTo>
                  <a:lnTo>
                    <a:pt x="10397" y="10667"/>
                  </a:lnTo>
                  <a:lnTo>
                    <a:pt x="11104" y="9981"/>
                  </a:lnTo>
                  <a:lnTo>
                    <a:pt x="11831" y="9337"/>
                  </a:lnTo>
                  <a:lnTo>
                    <a:pt x="12393" y="8838"/>
                  </a:lnTo>
                  <a:lnTo>
                    <a:pt x="12996" y="8359"/>
                  </a:lnTo>
                  <a:lnTo>
                    <a:pt x="13578" y="7902"/>
                  </a:lnTo>
                  <a:lnTo>
                    <a:pt x="14181" y="7445"/>
                  </a:lnTo>
                  <a:lnTo>
                    <a:pt x="14805" y="7008"/>
                  </a:lnTo>
                  <a:lnTo>
                    <a:pt x="15429" y="6592"/>
                  </a:lnTo>
                  <a:lnTo>
                    <a:pt x="16052" y="6197"/>
                  </a:lnTo>
                  <a:lnTo>
                    <a:pt x="16676" y="5802"/>
                  </a:lnTo>
                  <a:lnTo>
                    <a:pt x="17342" y="5428"/>
                  </a:lnTo>
                  <a:lnTo>
                    <a:pt x="17986" y="5053"/>
                  </a:lnTo>
                  <a:lnTo>
                    <a:pt x="18651" y="4700"/>
                  </a:lnTo>
                  <a:lnTo>
                    <a:pt x="19317" y="4367"/>
                  </a:lnTo>
                  <a:lnTo>
                    <a:pt x="20003" y="4055"/>
                  </a:lnTo>
                  <a:lnTo>
                    <a:pt x="20689" y="3743"/>
                  </a:lnTo>
                  <a:lnTo>
                    <a:pt x="21375" y="3452"/>
                  </a:lnTo>
                  <a:lnTo>
                    <a:pt x="22082" y="3182"/>
                  </a:lnTo>
                  <a:lnTo>
                    <a:pt x="23163" y="2787"/>
                  </a:lnTo>
                  <a:lnTo>
                    <a:pt x="24265" y="2413"/>
                  </a:lnTo>
                  <a:lnTo>
                    <a:pt x="25368" y="2101"/>
                  </a:lnTo>
                  <a:lnTo>
                    <a:pt x="25929" y="1976"/>
                  </a:lnTo>
                  <a:lnTo>
                    <a:pt x="26490" y="1830"/>
                  </a:lnTo>
                  <a:lnTo>
                    <a:pt x="27031" y="1726"/>
                  </a:lnTo>
                  <a:lnTo>
                    <a:pt x="27613" y="1623"/>
                  </a:lnTo>
                  <a:lnTo>
                    <a:pt x="28175" y="1539"/>
                  </a:lnTo>
                  <a:lnTo>
                    <a:pt x="28736" y="1456"/>
                  </a:lnTo>
                  <a:lnTo>
                    <a:pt x="29297" y="1394"/>
                  </a:lnTo>
                  <a:lnTo>
                    <a:pt x="29880" y="1352"/>
                  </a:lnTo>
                  <a:lnTo>
                    <a:pt x="30441" y="1331"/>
                  </a:lnTo>
                  <a:close/>
                  <a:moveTo>
                    <a:pt x="31418" y="1"/>
                  </a:moveTo>
                  <a:lnTo>
                    <a:pt x="30753" y="21"/>
                  </a:lnTo>
                  <a:lnTo>
                    <a:pt x="30067" y="63"/>
                  </a:lnTo>
                  <a:lnTo>
                    <a:pt x="29381" y="125"/>
                  </a:lnTo>
                  <a:lnTo>
                    <a:pt x="28715" y="209"/>
                  </a:lnTo>
                  <a:lnTo>
                    <a:pt x="28071" y="292"/>
                  </a:lnTo>
                  <a:lnTo>
                    <a:pt x="27447" y="396"/>
                  </a:lnTo>
                  <a:lnTo>
                    <a:pt x="26823" y="500"/>
                  </a:lnTo>
                  <a:lnTo>
                    <a:pt x="26199" y="624"/>
                  </a:lnTo>
                  <a:lnTo>
                    <a:pt x="25596" y="770"/>
                  </a:lnTo>
                  <a:lnTo>
                    <a:pt x="24972" y="916"/>
                  </a:lnTo>
                  <a:lnTo>
                    <a:pt x="24369" y="1082"/>
                  </a:lnTo>
                  <a:lnTo>
                    <a:pt x="23766" y="1269"/>
                  </a:lnTo>
                  <a:lnTo>
                    <a:pt x="23163" y="1456"/>
                  </a:lnTo>
                  <a:lnTo>
                    <a:pt x="22581" y="1664"/>
                  </a:lnTo>
                  <a:lnTo>
                    <a:pt x="21396" y="2101"/>
                  </a:lnTo>
                  <a:lnTo>
                    <a:pt x="20211" y="2579"/>
                  </a:lnTo>
                  <a:lnTo>
                    <a:pt x="19067" y="3120"/>
                  </a:lnTo>
                  <a:lnTo>
                    <a:pt x="18340" y="3452"/>
                  </a:lnTo>
                  <a:lnTo>
                    <a:pt x="17653" y="3827"/>
                  </a:lnTo>
                  <a:lnTo>
                    <a:pt x="16946" y="4201"/>
                  </a:lnTo>
                  <a:lnTo>
                    <a:pt x="16281" y="4575"/>
                  </a:lnTo>
                  <a:lnTo>
                    <a:pt x="15595" y="4991"/>
                  </a:lnTo>
                  <a:lnTo>
                    <a:pt x="14950" y="5407"/>
                  </a:lnTo>
                  <a:lnTo>
                    <a:pt x="14285" y="5823"/>
                  </a:lnTo>
                  <a:lnTo>
                    <a:pt x="13661" y="6280"/>
                  </a:lnTo>
                  <a:lnTo>
                    <a:pt x="13017" y="6738"/>
                  </a:lnTo>
                  <a:lnTo>
                    <a:pt x="12414" y="7216"/>
                  </a:lnTo>
                  <a:lnTo>
                    <a:pt x="11811" y="7715"/>
                  </a:lnTo>
                  <a:lnTo>
                    <a:pt x="11208" y="8214"/>
                  </a:lnTo>
                  <a:lnTo>
                    <a:pt x="10625" y="8734"/>
                  </a:lnTo>
                  <a:lnTo>
                    <a:pt x="10064" y="9274"/>
                  </a:lnTo>
                  <a:lnTo>
                    <a:pt x="9503" y="9836"/>
                  </a:lnTo>
                  <a:lnTo>
                    <a:pt x="8941" y="10397"/>
                  </a:lnTo>
                  <a:lnTo>
                    <a:pt x="8505" y="10896"/>
                  </a:lnTo>
                  <a:lnTo>
                    <a:pt x="8068" y="11395"/>
                  </a:lnTo>
                  <a:lnTo>
                    <a:pt x="7631" y="11894"/>
                  </a:lnTo>
                  <a:lnTo>
                    <a:pt x="7236" y="12393"/>
                  </a:lnTo>
                  <a:lnTo>
                    <a:pt x="6820" y="12913"/>
                  </a:lnTo>
                  <a:lnTo>
                    <a:pt x="6446" y="13433"/>
                  </a:lnTo>
                  <a:lnTo>
                    <a:pt x="6072" y="13953"/>
                  </a:lnTo>
                  <a:lnTo>
                    <a:pt x="5698" y="14472"/>
                  </a:lnTo>
                  <a:lnTo>
                    <a:pt x="5365" y="15013"/>
                  </a:lnTo>
                  <a:lnTo>
                    <a:pt x="5011" y="15554"/>
                  </a:lnTo>
                  <a:lnTo>
                    <a:pt x="4699" y="16094"/>
                  </a:lnTo>
                  <a:lnTo>
                    <a:pt x="4367" y="16656"/>
                  </a:lnTo>
                  <a:lnTo>
                    <a:pt x="4076" y="17196"/>
                  </a:lnTo>
                  <a:lnTo>
                    <a:pt x="3785" y="17758"/>
                  </a:lnTo>
                  <a:lnTo>
                    <a:pt x="3494" y="18340"/>
                  </a:lnTo>
                  <a:lnTo>
                    <a:pt x="3223" y="18901"/>
                  </a:lnTo>
                  <a:lnTo>
                    <a:pt x="2724" y="20066"/>
                  </a:lnTo>
                  <a:lnTo>
                    <a:pt x="2267" y="21251"/>
                  </a:lnTo>
                  <a:lnTo>
                    <a:pt x="1851" y="22457"/>
                  </a:lnTo>
                  <a:lnTo>
                    <a:pt x="1477" y="23684"/>
                  </a:lnTo>
                  <a:lnTo>
                    <a:pt x="1144" y="24910"/>
                  </a:lnTo>
                  <a:lnTo>
                    <a:pt x="853" y="26179"/>
                  </a:lnTo>
                  <a:lnTo>
                    <a:pt x="603" y="27468"/>
                  </a:lnTo>
                  <a:lnTo>
                    <a:pt x="395" y="28757"/>
                  </a:lnTo>
                  <a:lnTo>
                    <a:pt x="271" y="29714"/>
                  </a:lnTo>
                  <a:lnTo>
                    <a:pt x="167" y="30670"/>
                  </a:lnTo>
                  <a:lnTo>
                    <a:pt x="104" y="31564"/>
                  </a:lnTo>
                  <a:lnTo>
                    <a:pt x="63" y="32479"/>
                  </a:lnTo>
                  <a:lnTo>
                    <a:pt x="21" y="33373"/>
                  </a:lnTo>
                  <a:lnTo>
                    <a:pt x="0" y="34267"/>
                  </a:lnTo>
                  <a:lnTo>
                    <a:pt x="21" y="36055"/>
                  </a:lnTo>
                  <a:lnTo>
                    <a:pt x="63" y="37844"/>
                  </a:lnTo>
                  <a:lnTo>
                    <a:pt x="125" y="39278"/>
                  </a:lnTo>
                  <a:lnTo>
                    <a:pt x="167" y="39985"/>
                  </a:lnTo>
                  <a:lnTo>
                    <a:pt x="229" y="40692"/>
                  </a:lnTo>
                  <a:lnTo>
                    <a:pt x="312" y="41378"/>
                  </a:lnTo>
                  <a:lnTo>
                    <a:pt x="416" y="42085"/>
                  </a:lnTo>
                  <a:lnTo>
                    <a:pt x="541" y="42792"/>
                  </a:lnTo>
                  <a:lnTo>
                    <a:pt x="707" y="43478"/>
                  </a:lnTo>
                  <a:lnTo>
                    <a:pt x="957" y="44373"/>
                  </a:lnTo>
                  <a:lnTo>
                    <a:pt x="1248" y="45267"/>
                  </a:lnTo>
                  <a:lnTo>
                    <a:pt x="1560" y="46161"/>
                  </a:lnTo>
                  <a:lnTo>
                    <a:pt x="1892" y="47013"/>
                  </a:lnTo>
                  <a:lnTo>
                    <a:pt x="2267" y="47866"/>
                  </a:lnTo>
                  <a:lnTo>
                    <a:pt x="2683" y="48718"/>
                  </a:lnTo>
                  <a:lnTo>
                    <a:pt x="3119" y="49529"/>
                  </a:lnTo>
                  <a:lnTo>
                    <a:pt x="3597" y="50340"/>
                  </a:lnTo>
                  <a:lnTo>
                    <a:pt x="4034" y="51026"/>
                  </a:lnTo>
                  <a:lnTo>
                    <a:pt x="4471" y="51712"/>
                  </a:lnTo>
                  <a:lnTo>
                    <a:pt x="4949" y="52357"/>
                  </a:lnTo>
                  <a:lnTo>
                    <a:pt x="5427" y="53002"/>
                  </a:lnTo>
                  <a:lnTo>
                    <a:pt x="5947" y="53605"/>
                  </a:lnTo>
                  <a:lnTo>
                    <a:pt x="6467" y="54208"/>
                  </a:lnTo>
                  <a:lnTo>
                    <a:pt x="7007" y="54790"/>
                  </a:lnTo>
                  <a:lnTo>
                    <a:pt x="7569" y="55351"/>
                  </a:lnTo>
                  <a:lnTo>
                    <a:pt x="8151" y="55892"/>
                  </a:lnTo>
                  <a:lnTo>
                    <a:pt x="8754" y="56391"/>
                  </a:lnTo>
                  <a:lnTo>
                    <a:pt x="9378" y="56890"/>
                  </a:lnTo>
                  <a:lnTo>
                    <a:pt x="10022" y="57347"/>
                  </a:lnTo>
                  <a:lnTo>
                    <a:pt x="10688" y="57784"/>
                  </a:lnTo>
                  <a:lnTo>
                    <a:pt x="11374" y="58200"/>
                  </a:lnTo>
                  <a:lnTo>
                    <a:pt x="12102" y="58574"/>
                  </a:lnTo>
                  <a:lnTo>
                    <a:pt x="12850" y="58928"/>
                  </a:lnTo>
                  <a:lnTo>
                    <a:pt x="13391" y="59177"/>
                  </a:lnTo>
                  <a:lnTo>
                    <a:pt x="13952" y="59406"/>
                  </a:lnTo>
                  <a:lnTo>
                    <a:pt x="14534" y="59614"/>
                  </a:lnTo>
                  <a:lnTo>
                    <a:pt x="15096" y="59822"/>
                  </a:lnTo>
                  <a:lnTo>
                    <a:pt x="15657" y="59988"/>
                  </a:lnTo>
                  <a:lnTo>
                    <a:pt x="16239" y="60154"/>
                  </a:lnTo>
                  <a:lnTo>
                    <a:pt x="16822" y="60321"/>
                  </a:lnTo>
                  <a:lnTo>
                    <a:pt x="17383" y="60445"/>
                  </a:lnTo>
                  <a:lnTo>
                    <a:pt x="17965" y="60570"/>
                  </a:lnTo>
                  <a:lnTo>
                    <a:pt x="18547" y="60674"/>
                  </a:lnTo>
                  <a:lnTo>
                    <a:pt x="19150" y="60757"/>
                  </a:lnTo>
                  <a:lnTo>
                    <a:pt x="19733" y="60820"/>
                  </a:lnTo>
                  <a:lnTo>
                    <a:pt x="20315" y="60882"/>
                  </a:lnTo>
                  <a:lnTo>
                    <a:pt x="20918" y="60924"/>
                  </a:lnTo>
                  <a:lnTo>
                    <a:pt x="21521" y="60944"/>
                  </a:lnTo>
                  <a:lnTo>
                    <a:pt x="22706" y="60944"/>
                  </a:lnTo>
                  <a:lnTo>
                    <a:pt x="23309" y="60924"/>
                  </a:lnTo>
                  <a:lnTo>
                    <a:pt x="23912" y="60882"/>
                  </a:lnTo>
                  <a:lnTo>
                    <a:pt x="24536" y="60820"/>
                  </a:lnTo>
                  <a:lnTo>
                    <a:pt x="25264" y="60737"/>
                  </a:lnTo>
                  <a:lnTo>
                    <a:pt x="25991" y="60633"/>
                  </a:lnTo>
                  <a:lnTo>
                    <a:pt x="26719" y="60508"/>
                  </a:lnTo>
                  <a:lnTo>
                    <a:pt x="27447" y="60362"/>
                  </a:lnTo>
                  <a:lnTo>
                    <a:pt x="28154" y="60217"/>
                  </a:lnTo>
                  <a:lnTo>
                    <a:pt x="28861" y="60030"/>
                  </a:lnTo>
                  <a:lnTo>
                    <a:pt x="29568" y="59842"/>
                  </a:lnTo>
                  <a:lnTo>
                    <a:pt x="30275" y="59614"/>
                  </a:lnTo>
                  <a:lnTo>
                    <a:pt x="30961" y="59385"/>
                  </a:lnTo>
                  <a:lnTo>
                    <a:pt x="31647" y="59135"/>
                  </a:lnTo>
                  <a:lnTo>
                    <a:pt x="32312" y="58844"/>
                  </a:lnTo>
                  <a:lnTo>
                    <a:pt x="32978" y="58553"/>
                  </a:lnTo>
                  <a:lnTo>
                    <a:pt x="33643" y="58241"/>
                  </a:lnTo>
                  <a:lnTo>
                    <a:pt x="34308" y="57888"/>
                  </a:lnTo>
                  <a:lnTo>
                    <a:pt x="34953" y="57534"/>
                  </a:lnTo>
                  <a:lnTo>
                    <a:pt x="35577" y="57139"/>
                  </a:lnTo>
                  <a:lnTo>
                    <a:pt x="36097" y="56807"/>
                  </a:lnTo>
                  <a:lnTo>
                    <a:pt x="36616" y="56453"/>
                  </a:lnTo>
                  <a:lnTo>
                    <a:pt x="37095" y="56079"/>
                  </a:lnTo>
                  <a:lnTo>
                    <a:pt x="37573" y="55684"/>
                  </a:lnTo>
                  <a:lnTo>
                    <a:pt x="38051" y="55289"/>
                  </a:lnTo>
                  <a:lnTo>
                    <a:pt x="38488" y="54873"/>
                  </a:lnTo>
                  <a:lnTo>
                    <a:pt x="38924" y="54457"/>
                  </a:lnTo>
                  <a:lnTo>
                    <a:pt x="39361" y="54020"/>
                  </a:lnTo>
                  <a:lnTo>
                    <a:pt x="39777" y="53563"/>
                  </a:lnTo>
                  <a:lnTo>
                    <a:pt x="40172" y="53106"/>
                  </a:lnTo>
                  <a:lnTo>
                    <a:pt x="40567" y="52648"/>
                  </a:lnTo>
                  <a:lnTo>
                    <a:pt x="40962" y="52170"/>
                  </a:lnTo>
                  <a:lnTo>
                    <a:pt x="41690" y="51213"/>
                  </a:lnTo>
                  <a:lnTo>
                    <a:pt x="42397" y="50215"/>
                  </a:lnTo>
                  <a:lnTo>
                    <a:pt x="42709" y="49737"/>
                  </a:lnTo>
                  <a:lnTo>
                    <a:pt x="43021" y="49259"/>
                  </a:lnTo>
                  <a:lnTo>
                    <a:pt x="43291" y="48801"/>
                  </a:lnTo>
                  <a:lnTo>
                    <a:pt x="43561" y="48323"/>
                  </a:lnTo>
                  <a:lnTo>
                    <a:pt x="43832" y="47824"/>
                  </a:lnTo>
                  <a:lnTo>
                    <a:pt x="44060" y="47346"/>
                  </a:lnTo>
                  <a:lnTo>
                    <a:pt x="44289" y="46868"/>
                  </a:lnTo>
                  <a:lnTo>
                    <a:pt x="44497" y="46369"/>
                  </a:lnTo>
                  <a:lnTo>
                    <a:pt x="44705" y="45870"/>
                  </a:lnTo>
                  <a:lnTo>
                    <a:pt x="44871" y="45391"/>
                  </a:lnTo>
                  <a:lnTo>
                    <a:pt x="45037" y="44892"/>
                  </a:lnTo>
                  <a:lnTo>
                    <a:pt x="45204" y="44393"/>
                  </a:lnTo>
                  <a:lnTo>
                    <a:pt x="45329" y="43874"/>
                  </a:lnTo>
                  <a:lnTo>
                    <a:pt x="45453" y="43375"/>
                  </a:lnTo>
                  <a:lnTo>
                    <a:pt x="45557" y="42875"/>
                  </a:lnTo>
                  <a:lnTo>
                    <a:pt x="45661" y="42356"/>
                  </a:lnTo>
                  <a:lnTo>
                    <a:pt x="45724" y="41836"/>
                  </a:lnTo>
                  <a:lnTo>
                    <a:pt x="45786" y="41316"/>
                  </a:lnTo>
                  <a:lnTo>
                    <a:pt x="45828" y="40817"/>
                  </a:lnTo>
                  <a:lnTo>
                    <a:pt x="45869" y="40276"/>
                  </a:lnTo>
                  <a:lnTo>
                    <a:pt x="45890" y="39757"/>
                  </a:lnTo>
                  <a:lnTo>
                    <a:pt x="45890" y="39237"/>
                  </a:lnTo>
                  <a:lnTo>
                    <a:pt x="45869" y="38717"/>
                  </a:lnTo>
                  <a:lnTo>
                    <a:pt x="45848" y="38176"/>
                  </a:lnTo>
                  <a:lnTo>
                    <a:pt x="45807" y="37656"/>
                  </a:lnTo>
                  <a:lnTo>
                    <a:pt x="45744" y="37116"/>
                  </a:lnTo>
                  <a:lnTo>
                    <a:pt x="45682" y="36575"/>
                  </a:lnTo>
                  <a:lnTo>
                    <a:pt x="45578" y="36035"/>
                  </a:lnTo>
                  <a:lnTo>
                    <a:pt x="45474" y="35494"/>
                  </a:lnTo>
                  <a:lnTo>
                    <a:pt x="45370" y="34953"/>
                  </a:lnTo>
                  <a:lnTo>
                    <a:pt x="45225" y="34413"/>
                  </a:lnTo>
                  <a:lnTo>
                    <a:pt x="45079" y="33851"/>
                  </a:lnTo>
                  <a:lnTo>
                    <a:pt x="44934" y="33373"/>
                  </a:lnTo>
                  <a:lnTo>
                    <a:pt x="44767" y="32895"/>
                  </a:lnTo>
                  <a:lnTo>
                    <a:pt x="44580" y="32417"/>
                  </a:lnTo>
                  <a:lnTo>
                    <a:pt x="44372" y="31959"/>
                  </a:lnTo>
                  <a:lnTo>
                    <a:pt x="44164" y="31523"/>
                  </a:lnTo>
                  <a:lnTo>
                    <a:pt x="43935" y="31065"/>
                  </a:lnTo>
                  <a:lnTo>
                    <a:pt x="43686" y="30649"/>
                  </a:lnTo>
                  <a:lnTo>
                    <a:pt x="43416" y="30213"/>
                  </a:lnTo>
                  <a:lnTo>
                    <a:pt x="43145" y="29797"/>
                  </a:lnTo>
                  <a:lnTo>
                    <a:pt x="42854" y="29381"/>
                  </a:lnTo>
                  <a:lnTo>
                    <a:pt x="42542" y="28986"/>
                  </a:lnTo>
                  <a:lnTo>
                    <a:pt x="42230" y="28591"/>
                  </a:lnTo>
                  <a:lnTo>
                    <a:pt x="41919" y="28217"/>
                  </a:lnTo>
                  <a:lnTo>
                    <a:pt x="41586" y="27821"/>
                  </a:lnTo>
                  <a:lnTo>
                    <a:pt x="40879" y="27094"/>
                  </a:lnTo>
                  <a:lnTo>
                    <a:pt x="40338" y="26553"/>
                  </a:lnTo>
                  <a:lnTo>
                    <a:pt x="39756" y="26054"/>
                  </a:lnTo>
                  <a:lnTo>
                    <a:pt x="39195" y="25555"/>
                  </a:lnTo>
                  <a:lnTo>
                    <a:pt x="38592" y="25098"/>
                  </a:lnTo>
                  <a:lnTo>
                    <a:pt x="37989" y="24682"/>
                  </a:lnTo>
                  <a:lnTo>
                    <a:pt x="37365" y="24287"/>
                  </a:lnTo>
                  <a:lnTo>
                    <a:pt x="36741" y="23912"/>
                  </a:lnTo>
                  <a:lnTo>
                    <a:pt x="36097" y="23559"/>
                  </a:lnTo>
                  <a:lnTo>
                    <a:pt x="35431" y="23247"/>
                  </a:lnTo>
                  <a:lnTo>
                    <a:pt x="34745" y="22977"/>
                  </a:lnTo>
                  <a:lnTo>
                    <a:pt x="34059" y="22727"/>
                  </a:lnTo>
                  <a:lnTo>
                    <a:pt x="33352" y="22499"/>
                  </a:lnTo>
                  <a:lnTo>
                    <a:pt x="32624" y="22311"/>
                  </a:lnTo>
                  <a:lnTo>
                    <a:pt x="31876" y="22145"/>
                  </a:lnTo>
                  <a:lnTo>
                    <a:pt x="31127" y="22041"/>
                  </a:lnTo>
                  <a:lnTo>
                    <a:pt x="30358" y="21937"/>
                  </a:lnTo>
                  <a:lnTo>
                    <a:pt x="29713" y="21896"/>
                  </a:lnTo>
                  <a:lnTo>
                    <a:pt x="29089" y="21854"/>
                  </a:lnTo>
                  <a:lnTo>
                    <a:pt x="28445" y="21833"/>
                  </a:lnTo>
                  <a:lnTo>
                    <a:pt x="27821" y="21812"/>
                  </a:lnTo>
                  <a:lnTo>
                    <a:pt x="27093" y="21833"/>
                  </a:lnTo>
                  <a:lnTo>
                    <a:pt x="26366" y="21854"/>
                  </a:lnTo>
                  <a:lnTo>
                    <a:pt x="25638" y="21916"/>
                  </a:lnTo>
                  <a:lnTo>
                    <a:pt x="24910" y="21999"/>
                  </a:lnTo>
                  <a:lnTo>
                    <a:pt x="24203" y="22124"/>
                  </a:lnTo>
                  <a:lnTo>
                    <a:pt x="23475" y="22249"/>
                  </a:lnTo>
                  <a:lnTo>
                    <a:pt x="22768" y="22415"/>
                  </a:lnTo>
                  <a:lnTo>
                    <a:pt x="22061" y="22623"/>
                  </a:lnTo>
                  <a:lnTo>
                    <a:pt x="21022" y="22935"/>
                  </a:lnTo>
                  <a:lnTo>
                    <a:pt x="20502" y="23102"/>
                  </a:lnTo>
                  <a:lnTo>
                    <a:pt x="20003" y="23289"/>
                  </a:lnTo>
                  <a:lnTo>
                    <a:pt x="19483" y="23476"/>
                  </a:lnTo>
                  <a:lnTo>
                    <a:pt x="18984" y="23704"/>
                  </a:lnTo>
                  <a:lnTo>
                    <a:pt x="18464" y="23954"/>
                  </a:lnTo>
                  <a:lnTo>
                    <a:pt x="17965" y="24224"/>
                  </a:lnTo>
                  <a:lnTo>
                    <a:pt x="18028" y="23996"/>
                  </a:lnTo>
                  <a:lnTo>
                    <a:pt x="18090" y="23829"/>
                  </a:lnTo>
                  <a:lnTo>
                    <a:pt x="18173" y="23684"/>
                  </a:lnTo>
                  <a:lnTo>
                    <a:pt x="18277" y="23559"/>
                  </a:lnTo>
                  <a:lnTo>
                    <a:pt x="19109" y="22561"/>
                  </a:lnTo>
                  <a:lnTo>
                    <a:pt x="19525" y="22124"/>
                  </a:lnTo>
                  <a:lnTo>
                    <a:pt x="19920" y="21688"/>
                  </a:lnTo>
                  <a:lnTo>
                    <a:pt x="20336" y="21272"/>
                  </a:lnTo>
                  <a:lnTo>
                    <a:pt x="20772" y="20856"/>
                  </a:lnTo>
                  <a:lnTo>
                    <a:pt x="21188" y="20461"/>
                  </a:lnTo>
                  <a:lnTo>
                    <a:pt x="21646" y="20087"/>
                  </a:lnTo>
                  <a:lnTo>
                    <a:pt x="22103" y="19712"/>
                  </a:lnTo>
                  <a:lnTo>
                    <a:pt x="22560" y="19359"/>
                  </a:lnTo>
                  <a:lnTo>
                    <a:pt x="23039" y="19026"/>
                  </a:lnTo>
                  <a:lnTo>
                    <a:pt x="23517" y="18714"/>
                  </a:lnTo>
                  <a:lnTo>
                    <a:pt x="24037" y="18423"/>
                  </a:lnTo>
                  <a:lnTo>
                    <a:pt x="24536" y="18132"/>
                  </a:lnTo>
                  <a:lnTo>
                    <a:pt x="25076" y="17883"/>
                  </a:lnTo>
                  <a:lnTo>
                    <a:pt x="25617" y="17654"/>
                  </a:lnTo>
                  <a:lnTo>
                    <a:pt x="26178" y="17425"/>
                  </a:lnTo>
                  <a:lnTo>
                    <a:pt x="26761" y="17238"/>
                  </a:lnTo>
                  <a:lnTo>
                    <a:pt x="27447" y="17051"/>
                  </a:lnTo>
                  <a:lnTo>
                    <a:pt x="28112" y="16884"/>
                  </a:lnTo>
                  <a:lnTo>
                    <a:pt x="28798" y="16760"/>
                  </a:lnTo>
                  <a:lnTo>
                    <a:pt x="29484" y="16635"/>
                  </a:lnTo>
                  <a:lnTo>
                    <a:pt x="30171" y="16531"/>
                  </a:lnTo>
                  <a:lnTo>
                    <a:pt x="30857" y="16448"/>
                  </a:lnTo>
                  <a:lnTo>
                    <a:pt x="31543" y="16385"/>
                  </a:lnTo>
                  <a:lnTo>
                    <a:pt x="32229" y="16344"/>
                  </a:lnTo>
                  <a:lnTo>
                    <a:pt x="33082" y="16261"/>
                  </a:lnTo>
                  <a:lnTo>
                    <a:pt x="33913" y="16157"/>
                  </a:lnTo>
                  <a:lnTo>
                    <a:pt x="34329" y="16094"/>
                  </a:lnTo>
                  <a:lnTo>
                    <a:pt x="34745" y="16011"/>
                  </a:lnTo>
                  <a:lnTo>
                    <a:pt x="35161" y="15907"/>
                  </a:lnTo>
                  <a:lnTo>
                    <a:pt x="35556" y="15782"/>
                  </a:lnTo>
                  <a:lnTo>
                    <a:pt x="35889" y="15658"/>
                  </a:lnTo>
                  <a:lnTo>
                    <a:pt x="36180" y="15512"/>
                  </a:lnTo>
                  <a:lnTo>
                    <a:pt x="36450" y="15325"/>
                  </a:lnTo>
                  <a:lnTo>
                    <a:pt x="36700" y="15117"/>
                  </a:lnTo>
                  <a:lnTo>
                    <a:pt x="36928" y="14888"/>
                  </a:lnTo>
                  <a:lnTo>
                    <a:pt x="37115" y="14618"/>
                  </a:lnTo>
                  <a:lnTo>
                    <a:pt x="37282" y="14327"/>
                  </a:lnTo>
                  <a:lnTo>
                    <a:pt x="37448" y="14015"/>
                  </a:lnTo>
                  <a:lnTo>
                    <a:pt x="37635" y="13516"/>
                  </a:lnTo>
                  <a:lnTo>
                    <a:pt x="37802" y="13017"/>
                  </a:lnTo>
                  <a:lnTo>
                    <a:pt x="37947" y="12518"/>
                  </a:lnTo>
                  <a:lnTo>
                    <a:pt x="38093" y="12019"/>
                  </a:lnTo>
                  <a:lnTo>
                    <a:pt x="38197" y="11520"/>
                  </a:lnTo>
                  <a:lnTo>
                    <a:pt x="38301" y="11021"/>
                  </a:lnTo>
                  <a:lnTo>
                    <a:pt x="38363" y="10522"/>
                  </a:lnTo>
                  <a:lnTo>
                    <a:pt x="38425" y="10002"/>
                  </a:lnTo>
                  <a:lnTo>
                    <a:pt x="38529" y="8983"/>
                  </a:lnTo>
                  <a:lnTo>
                    <a:pt x="38571" y="7964"/>
                  </a:lnTo>
                  <a:lnTo>
                    <a:pt x="38592" y="6925"/>
                  </a:lnTo>
                  <a:lnTo>
                    <a:pt x="38592" y="5906"/>
                  </a:lnTo>
                  <a:lnTo>
                    <a:pt x="38592" y="5615"/>
                  </a:lnTo>
                  <a:lnTo>
                    <a:pt x="38571" y="5365"/>
                  </a:lnTo>
                  <a:lnTo>
                    <a:pt x="38529" y="5095"/>
                  </a:lnTo>
                  <a:lnTo>
                    <a:pt x="38488" y="4845"/>
                  </a:lnTo>
                  <a:lnTo>
                    <a:pt x="38363" y="4346"/>
                  </a:lnTo>
                  <a:lnTo>
                    <a:pt x="38197" y="3868"/>
                  </a:lnTo>
                  <a:lnTo>
                    <a:pt x="37989" y="3432"/>
                  </a:lnTo>
                  <a:lnTo>
                    <a:pt x="37739" y="2995"/>
                  </a:lnTo>
                  <a:lnTo>
                    <a:pt x="37469" y="2600"/>
                  </a:lnTo>
                  <a:lnTo>
                    <a:pt x="37157" y="2246"/>
                  </a:lnTo>
                  <a:lnTo>
                    <a:pt x="36824" y="1893"/>
                  </a:lnTo>
                  <a:lnTo>
                    <a:pt x="36471" y="1581"/>
                  </a:lnTo>
                  <a:lnTo>
                    <a:pt x="36097" y="1290"/>
                  </a:lnTo>
                  <a:lnTo>
                    <a:pt x="35702" y="1040"/>
                  </a:lnTo>
                  <a:lnTo>
                    <a:pt x="35286" y="812"/>
                  </a:lnTo>
                  <a:lnTo>
                    <a:pt x="34870" y="624"/>
                  </a:lnTo>
                  <a:lnTo>
                    <a:pt x="34454" y="458"/>
                  </a:lnTo>
                  <a:lnTo>
                    <a:pt x="34017" y="333"/>
                  </a:lnTo>
                  <a:lnTo>
                    <a:pt x="33705" y="250"/>
                  </a:lnTo>
                  <a:lnTo>
                    <a:pt x="33373" y="188"/>
                  </a:lnTo>
                  <a:lnTo>
                    <a:pt x="32728" y="84"/>
                  </a:lnTo>
                  <a:lnTo>
                    <a:pt x="32084" y="21"/>
                  </a:lnTo>
                  <a:lnTo>
                    <a:pt x="314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958400" y="2030975"/>
              <a:ext cx="1059925" cy="1416525"/>
            </a:xfrm>
            <a:custGeom>
              <a:avLst/>
              <a:gdLst/>
              <a:ahLst/>
              <a:cxnLst/>
              <a:rect l="l" t="t" r="r" b="b"/>
              <a:pathLst>
                <a:path w="42397" h="56661" fill="none" extrusionOk="0">
                  <a:moveTo>
                    <a:pt x="104" y="35057"/>
                  </a:moveTo>
                  <a:lnTo>
                    <a:pt x="104" y="35057"/>
                  </a:lnTo>
                  <a:lnTo>
                    <a:pt x="42" y="34350"/>
                  </a:lnTo>
                  <a:lnTo>
                    <a:pt x="21" y="33643"/>
                  </a:lnTo>
                  <a:lnTo>
                    <a:pt x="0" y="32936"/>
                  </a:lnTo>
                  <a:lnTo>
                    <a:pt x="0" y="32250"/>
                  </a:lnTo>
                  <a:lnTo>
                    <a:pt x="21" y="31543"/>
                  </a:lnTo>
                  <a:lnTo>
                    <a:pt x="42" y="30836"/>
                  </a:lnTo>
                  <a:lnTo>
                    <a:pt x="84" y="30150"/>
                  </a:lnTo>
                  <a:lnTo>
                    <a:pt x="125" y="29443"/>
                  </a:lnTo>
                  <a:lnTo>
                    <a:pt x="125" y="29443"/>
                  </a:lnTo>
                  <a:lnTo>
                    <a:pt x="250" y="28320"/>
                  </a:lnTo>
                  <a:lnTo>
                    <a:pt x="416" y="27177"/>
                  </a:lnTo>
                  <a:lnTo>
                    <a:pt x="603" y="26054"/>
                  </a:lnTo>
                  <a:lnTo>
                    <a:pt x="832" y="24931"/>
                  </a:lnTo>
                  <a:lnTo>
                    <a:pt x="1102" y="23829"/>
                  </a:lnTo>
                  <a:lnTo>
                    <a:pt x="1414" y="22727"/>
                  </a:lnTo>
                  <a:lnTo>
                    <a:pt x="1747" y="21625"/>
                  </a:lnTo>
                  <a:lnTo>
                    <a:pt x="2142" y="20523"/>
                  </a:lnTo>
                  <a:lnTo>
                    <a:pt x="2142" y="20523"/>
                  </a:lnTo>
                  <a:lnTo>
                    <a:pt x="2475" y="19608"/>
                  </a:lnTo>
                  <a:lnTo>
                    <a:pt x="2849" y="18714"/>
                  </a:lnTo>
                  <a:lnTo>
                    <a:pt x="3265" y="17841"/>
                  </a:lnTo>
                  <a:lnTo>
                    <a:pt x="3681" y="16988"/>
                  </a:lnTo>
                  <a:lnTo>
                    <a:pt x="4117" y="16136"/>
                  </a:lnTo>
                  <a:lnTo>
                    <a:pt x="4596" y="15325"/>
                  </a:lnTo>
                  <a:lnTo>
                    <a:pt x="5095" y="14514"/>
                  </a:lnTo>
                  <a:lnTo>
                    <a:pt x="5614" y="13724"/>
                  </a:lnTo>
                  <a:lnTo>
                    <a:pt x="6176" y="12934"/>
                  </a:lnTo>
                  <a:lnTo>
                    <a:pt x="6737" y="12185"/>
                  </a:lnTo>
                  <a:lnTo>
                    <a:pt x="7340" y="11436"/>
                  </a:lnTo>
                  <a:lnTo>
                    <a:pt x="7964" y="10730"/>
                  </a:lnTo>
                  <a:lnTo>
                    <a:pt x="8609" y="10023"/>
                  </a:lnTo>
                  <a:lnTo>
                    <a:pt x="9295" y="9336"/>
                  </a:lnTo>
                  <a:lnTo>
                    <a:pt x="10002" y="8650"/>
                  </a:lnTo>
                  <a:lnTo>
                    <a:pt x="10729" y="8006"/>
                  </a:lnTo>
                  <a:lnTo>
                    <a:pt x="10729" y="8006"/>
                  </a:lnTo>
                  <a:lnTo>
                    <a:pt x="11291" y="7507"/>
                  </a:lnTo>
                  <a:lnTo>
                    <a:pt x="11894" y="7028"/>
                  </a:lnTo>
                  <a:lnTo>
                    <a:pt x="12476" y="6571"/>
                  </a:lnTo>
                  <a:lnTo>
                    <a:pt x="13079" y="6114"/>
                  </a:lnTo>
                  <a:lnTo>
                    <a:pt x="13703" y="5677"/>
                  </a:lnTo>
                  <a:lnTo>
                    <a:pt x="14327" y="5261"/>
                  </a:lnTo>
                  <a:lnTo>
                    <a:pt x="14950" y="4866"/>
                  </a:lnTo>
                  <a:lnTo>
                    <a:pt x="15574" y="4471"/>
                  </a:lnTo>
                  <a:lnTo>
                    <a:pt x="16240" y="4097"/>
                  </a:lnTo>
                  <a:lnTo>
                    <a:pt x="16884" y="3722"/>
                  </a:lnTo>
                  <a:lnTo>
                    <a:pt x="17549" y="3369"/>
                  </a:lnTo>
                  <a:lnTo>
                    <a:pt x="18215" y="3036"/>
                  </a:lnTo>
                  <a:lnTo>
                    <a:pt x="18901" y="2724"/>
                  </a:lnTo>
                  <a:lnTo>
                    <a:pt x="19587" y="2412"/>
                  </a:lnTo>
                  <a:lnTo>
                    <a:pt x="20273" y="2121"/>
                  </a:lnTo>
                  <a:lnTo>
                    <a:pt x="20980" y="1851"/>
                  </a:lnTo>
                  <a:lnTo>
                    <a:pt x="20980" y="1851"/>
                  </a:lnTo>
                  <a:lnTo>
                    <a:pt x="22061" y="1456"/>
                  </a:lnTo>
                  <a:lnTo>
                    <a:pt x="23163" y="1082"/>
                  </a:lnTo>
                  <a:lnTo>
                    <a:pt x="24266" y="770"/>
                  </a:lnTo>
                  <a:lnTo>
                    <a:pt x="24827" y="645"/>
                  </a:lnTo>
                  <a:lnTo>
                    <a:pt x="25388" y="499"/>
                  </a:lnTo>
                  <a:lnTo>
                    <a:pt x="25929" y="395"/>
                  </a:lnTo>
                  <a:lnTo>
                    <a:pt x="26511" y="292"/>
                  </a:lnTo>
                  <a:lnTo>
                    <a:pt x="27073" y="208"/>
                  </a:lnTo>
                  <a:lnTo>
                    <a:pt x="27634" y="125"/>
                  </a:lnTo>
                  <a:lnTo>
                    <a:pt x="28195" y="63"/>
                  </a:lnTo>
                  <a:lnTo>
                    <a:pt x="28778" y="21"/>
                  </a:lnTo>
                  <a:lnTo>
                    <a:pt x="29339" y="0"/>
                  </a:lnTo>
                  <a:lnTo>
                    <a:pt x="29921" y="0"/>
                  </a:lnTo>
                  <a:lnTo>
                    <a:pt x="29921" y="0"/>
                  </a:lnTo>
                  <a:lnTo>
                    <a:pt x="30524" y="0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273" y="42"/>
                  </a:lnTo>
                  <a:lnTo>
                    <a:pt x="31273" y="42"/>
                  </a:lnTo>
                  <a:lnTo>
                    <a:pt x="31585" y="84"/>
                  </a:lnTo>
                  <a:lnTo>
                    <a:pt x="31896" y="125"/>
                  </a:lnTo>
                  <a:lnTo>
                    <a:pt x="32520" y="229"/>
                  </a:lnTo>
                  <a:lnTo>
                    <a:pt x="32520" y="229"/>
                  </a:lnTo>
                  <a:lnTo>
                    <a:pt x="32728" y="271"/>
                  </a:lnTo>
                  <a:lnTo>
                    <a:pt x="32915" y="333"/>
                  </a:lnTo>
                  <a:lnTo>
                    <a:pt x="33102" y="395"/>
                  </a:lnTo>
                  <a:lnTo>
                    <a:pt x="33269" y="479"/>
                  </a:lnTo>
                  <a:lnTo>
                    <a:pt x="33435" y="562"/>
                  </a:lnTo>
                  <a:lnTo>
                    <a:pt x="33581" y="645"/>
                  </a:lnTo>
                  <a:lnTo>
                    <a:pt x="33726" y="770"/>
                  </a:lnTo>
                  <a:lnTo>
                    <a:pt x="33872" y="874"/>
                  </a:lnTo>
                  <a:lnTo>
                    <a:pt x="33997" y="998"/>
                  </a:lnTo>
                  <a:lnTo>
                    <a:pt x="34100" y="1144"/>
                  </a:lnTo>
                  <a:lnTo>
                    <a:pt x="34204" y="1290"/>
                  </a:lnTo>
                  <a:lnTo>
                    <a:pt x="34288" y="1456"/>
                  </a:lnTo>
                  <a:lnTo>
                    <a:pt x="34371" y="1622"/>
                  </a:lnTo>
                  <a:lnTo>
                    <a:pt x="34454" y="1789"/>
                  </a:lnTo>
                  <a:lnTo>
                    <a:pt x="34558" y="2163"/>
                  </a:lnTo>
                  <a:lnTo>
                    <a:pt x="34558" y="2163"/>
                  </a:lnTo>
                  <a:lnTo>
                    <a:pt x="34745" y="2995"/>
                  </a:lnTo>
                  <a:lnTo>
                    <a:pt x="34891" y="3806"/>
                  </a:lnTo>
                  <a:lnTo>
                    <a:pt x="34995" y="4637"/>
                  </a:lnTo>
                  <a:lnTo>
                    <a:pt x="35078" y="5469"/>
                  </a:lnTo>
                  <a:lnTo>
                    <a:pt x="35140" y="6280"/>
                  </a:lnTo>
                  <a:lnTo>
                    <a:pt x="35161" y="7112"/>
                  </a:lnTo>
                  <a:lnTo>
                    <a:pt x="35161" y="7943"/>
                  </a:lnTo>
                  <a:lnTo>
                    <a:pt x="35119" y="8775"/>
                  </a:lnTo>
                  <a:lnTo>
                    <a:pt x="35119" y="8775"/>
                  </a:lnTo>
                  <a:lnTo>
                    <a:pt x="35057" y="9378"/>
                  </a:lnTo>
                  <a:lnTo>
                    <a:pt x="34995" y="9981"/>
                  </a:lnTo>
                  <a:lnTo>
                    <a:pt x="34995" y="9981"/>
                  </a:lnTo>
                  <a:lnTo>
                    <a:pt x="34974" y="10210"/>
                  </a:lnTo>
                  <a:lnTo>
                    <a:pt x="34932" y="10418"/>
                  </a:lnTo>
                  <a:lnTo>
                    <a:pt x="34870" y="10626"/>
                  </a:lnTo>
                  <a:lnTo>
                    <a:pt x="34807" y="10792"/>
                  </a:lnTo>
                  <a:lnTo>
                    <a:pt x="34724" y="10958"/>
                  </a:lnTo>
                  <a:lnTo>
                    <a:pt x="34641" y="11083"/>
                  </a:lnTo>
                  <a:lnTo>
                    <a:pt x="34558" y="11208"/>
                  </a:lnTo>
                  <a:lnTo>
                    <a:pt x="34454" y="11312"/>
                  </a:lnTo>
                  <a:lnTo>
                    <a:pt x="34329" y="11416"/>
                  </a:lnTo>
                  <a:lnTo>
                    <a:pt x="34204" y="11499"/>
                  </a:lnTo>
                  <a:lnTo>
                    <a:pt x="34080" y="11561"/>
                  </a:lnTo>
                  <a:lnTo>
                    <a:pt x="33934" y="11624"/>
                  </a:lnTo>
                  <a:lnTo>
                    <a:pt x="33622" y="11728"/>
                  </a:lnTo>
                  <a:lnTo>
                    <a:pt x="33269" y="11790"/>
                  </a:lnTo>
                  <a:lnTo>
                    <a:pt x="33269" y="11790"/>
                  </a:lnTo>
                  <a:lnTo>
                    <a:pt x="32375" y="11915"/>
                  </a:lnTo>
                  <a:lnTo>
                    <a:pt x="31460" y="12019"/>
                  </a:lnTo>
                  <a:lnTo>
                    <a:pt x="29630" y="12206"/>
                  </a:lnTo>
                  <a:lnTo>
                    <a:pt x="29630" y="12206"/>
                  </a:lnTo>
                  <a:lnTo>
                    <a:pt x="28715" y="12310"/>
                  </a:lnTo>
                  <a:lnTo>
                    <a:pt x="27800" y="12435"/>
                  </a:lnTo>
                  <a:lnTo>
                    <a:pt x="26885" y="12580"/>
                  </a:lnTo>
                  <a:lnTo>
                    <a:pt x="25971" y="12767"/>
                  </a:lnTo>
                  <a:lnTo>
                    <a:pt x="25097" y="12996"/>
                  </a:lnTo>
                  <a:lnTo>
                    <a:pt x="24203" y="13287"/>
                  </a:lnTo>
                  <a:lnTo>
                    <a:pt x="23766" y="13433"/>
                  </a:lnTo>
                  <a:lnTo>
                    <a:pt x="23330" y="13599"/>
                  </a:lnTo>
                  <a:lnTo>
                    <a:pt x="22893" y="13786"/>
                  </a:lnTo>
                  <a:lnTo>
                    <a:pt x="22477" y="13973"/>
                  </a:lnTo>
                  <a:lnTo>
                    <a:pt x="22477" y="13973"/>
                  </a:lnTo>
                  <a:lnTo>
                    <a:pt x="21916" y="14264"/>
                  </a:lnTo>
                  <a:lnTo>
                    <a:pt x="21375" y="14555"/>
                  </a:lnTo>
                  <a:lnTo>
                    <a:pt x="20856" y="14867"/>
                  </a:lnTo>
                  <a:lnTo>
                    <a:pt x="20336" y="15200"/>
                  </a:lnTo>
                  <a:lnTo>
                    <a:pt x="19857" y="15553"/>
                  </a:lnTo>
                  <a:lnTo>
                    <a:pt x="19379" y="15928"/>
                  </a:lnTo>
                  <a:lnTo>
                    <a:pt x="18943" y="16323"/>
                  </a:lnTo>
                  <a:lnTo>
                    <a:pt x="18506" y="16739"/>
                  </a:lnTo>
                  <a:lnTo>
                    <a:pt x="18069" y="17154"/>
                  </a:lnTo>
                  <a:lnTo>
                    <a:pt x="17674" y="17591"/>
                  </a:lnTo>
                  <a:lnTo>
                    <a:pt x="17279" y="18049"/>
                  </a:lnTo>
                  <a:lnTo>
                    <a:pt x="16905" y="18527"/>
                  </a:lnTo>
                  <a:lnTo>
                    <a:pt x="16551" y="19026"/>
                  </a:lnTo>
                  <a:lnTo>
                    <a:pt x="16219" y="19525"/>
                  </a:lnTo>
                  <a:lnTo>
                    <a:pt x="15886" y="20045"/>
                  </a:lnTo>
                  <a:lnTo>
                    <a:pt x="15574" y="20585"/>
                  </a:lnTo>
                  <a:lnTo>
                    <a:pt x="15574" y="20585"/>
                  </a:lnTo>
                  <a:lnTo>
                    <a:pt x="15221" y="21251"/>
                  </a:lnTo>
                  <a:lnTo>
                    <a:pt x="14909" y="21937"/>
                  </a:lnTo>
                  <a:lnTo>
                    <a:pt x="14763" y="22270"/>
                  </a:lnTo>
                  <a:lnTo>
                    <a:pt x="14638" y="22623"/>
                  </a:lnTo>
                  <a:lnTo>
                    <a:pt x="14534" y="22976"/>
                  </a:lnTo>
                  <a:lnTo>
                    <a:pt x="14431" y="23330"/>
                  </a:lnTo>
                  <a:lnTo>
                    <a:pt x="14431" y="23330"/>
                  </a:lnTo>
                  <a:lnTo>
                    <a:pt x="14347" y="23746"/>
                  </a:lnTo>
                  <a:lnTo>
                    <a:pt x="14285" y="24162"/>
                  </a:lnTo>
                  <a:lnTo>
                    <a:pt x="14285" y="24162"/>
                  </a:lnTo>
                  <a:lnTo>
                    <a:pt x="14285" y="24411"/>
                  </a:lnTo>
                  <a:lnTo>
                    <a:pt x="14285" y="24411"/>
                  </a:lnTo>
                  <a:lnTo>
                    <a:pt x="14285" y="24557"/>
                  </a:lnTo>
                  <a:lnTo>
                    <a:pt x="14285" y="24681"/>
                  </a:lnTo>
                  <a:lnTo>
                    <a:pt x="14327" y="24785"/>
                  </a:lnTo>
                  <a:lnTo>
                    <a:pt x="14368" y="24869"/>
                  </a:lnTo>
                  <a:lnTo>
                    <a:pt x="14410" y="24952"/>
                  </a:lnTo>
                  <a:lnTo>
                    <a:pt x="14472" y="24993"/>
                  </a:lnTo>
                  <a:lnTo>
                    <a:pt x="14555" y="25014"/>
                  </a:lnTo>
                  <a:lnTo>
                    <a:pt x="14659" y="25035"/>
                  </a:lnTo>
                  <a:lnTo>
                    <a:pt x="14659" y="25035"/>
                  </a:lnTo>
                  <a:lnTo>
                    <a:pt x="14763" y="25014"/>
                  </a:lnTo>
                  <a:lnTo>
                    <a:pt x="14867" y="24993"/>
                  </a:lnTo>
                  <a:lnTo>
                    <a:pt x="14867" y="2499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5054" y="24931"/>
                  </a:lnTo>
                  <a:lnTo>
                    <a:pt x="15054" y="24931"/>
                  </a:lnTo>
                  <a:lnTo>
                    <a:pt x="15075" y="24931"/>
                  </a:lnTo>
                  <a:lnTo>
                    <a:pt x="15075" y="24931"/>
                  </a:lnTo>
                  <a:lnTo>
                    <a:pt x="15096" y="24910"/>
                  </a:lnTo>
                  <a:lnTo>
                    <a:pt x="15096" y="24910"/>
                  </a:lnTo>
                  <a:lnTo>
                    <a:pt x="15179" y="24889"/>
                  </a:lnTo>
                  <a:lnTo>
                    <a:pt x="15179" y="24889"/>
                  </a:lnTo>
                  <a:lnTo>
                    <a:pt x="15200" y="24869"/>
                  </a:lnTo>
                  <a:lnTo>
                    <a:pt x="15200" y="24869"/>
                  </a:lnTo>
                  <a:lnTo>
                    <a:pt x="15283" y="24827"/>
                  </a:lnTo>
                  <a:lnTo>
                    <a:pt x="15283" y="24827"/>
                  </a:lnTo>
                  <a:lnTo>
                    <a:pt x="15470" y="24744"/>
                  </a:lnTo>
                  <a:lnTo>
                    <a:pt x="15470" y="24744"/>
                  </a:lnTo>
                  <a:lnTo>
                    <a:pt x="16302" y="24286"/>
                  </a:lnTo>
                  <a:lnTo>
                    <a:pt x="16718" y="24058"/>
                  </a:lnTo>
                  <a:lnTo>
                    <a:pt x="17154" y="23829"/>
                  </a:lnTo>
                  <a:lnTo>
                    <a:pt x="17154" y="23829"/>
                  </a:lnTo>
                  <a:lnTo>
                    <a:pt x="17196" y="23808"/>
                  </a:lnTo>
                  <a:lnTo>
                    <a:pt x="17196" y="23808"/>
                  </a:lnTo>
                  <a:lnTo>
                    <a:pt x="17425" y="23725"/>
                  </a:lnTo>
                  <a:lnTo>
                    <a:pt x="17425" y="23725"/>
                  </a:lnTo>
                  <a:lnTo>
                    <a:pt x="18568" y="23268"/>
                  </a:lnTo>
                  <a:lnTo>
                    <a:pt x="19712" y="22873"/>
                  </a:lnTo>
                  <a:lnTo>
                    <a:pt x="20294" y="22706"/>
                  </a:lnTo>
                  <a:lnTo>
                    <a:pt x="20876" y="22540"/>
                  </a:lnTo>
                  <a:lnTo>
                    <a:pt x="21458" y="22394"/>
                  </a:lnTo>
                  <a:lnTo>
                    <a:pt x="22041" y="22249"/>
                  </a:lnTo>
                  <a:lnTo>
                    <a:pt x="22623" y="22124"/>
                  </a:lnTo>
                  <a:lnTo>
                    <a:pt x="23205" y="22020"/>
                  </a:lnTo>
                  <a:lnTo>
                    <a:pt x="23787" y="21916"/>
                  </a:lnTo>
                  <a:lnTo>
                    <a:pt x="24369" y="21854"/>
                  </a:lnTo>
                  <a:lnTo>
                    <a:pt x="24952" y="21791"/>
                  </a:lnTo>
                  <a:lnTo>
                    <a:pt x="25534" y="21750"/>
                  </a:lnTo>
                  <a:lnTo>
                    <a:pt x="26137" y="21708"/>
                  </a:lnTo>
                  <a:lnTo>
                    <a:pt x="26719" y="21708"/>
                  </a:lnTo>
                  <a:lnTo>
                    <a:pt x="26719" y="21708"/>
                  </a:lnTo>
                  <a:lnTo>
                    <a:pt x="26719" y="21708"/>
                  </a:lnTo>
                  <a:lnTo>
                    <a:pt x="27322" y="21708"/>
                  </a:lnTo>
                  <a:lnTo>
                    <a:pt x="27925" y="21750"/>
                  </a:lnTo>
                  <a:lnTo>
                    <a:pt x="28507" y="21791"/>
                  </a:lnTo>
                  <a:lnTo>
                    <a:pt x="29110" y="21854"/>
                  </a:lnTo>
                  <a:lnTo>
                    <a:pt x="29713" y="21937"/>
                  </a:lnTo>
                  <a:lnTo>
                    <a:pt x="30316" y="22041"/>
                  </a:lnTo>
                  <a:lnTo>
                    <a:pt x="30919" y="22166"/>
                  </a:lnTo>
                  <a:lnTo>
                    <a:pt x="31522" y="22332"/>
                  </a:lnTo>
                  <a:lnTo>
                    <a:pt x="31522" y="22332"/>
                  </a:lnTo>
                  <a:lnTo>
                    <a:pt x="31543" y="22332"/>
                  </a:lnTo>
                  <a:lnTo>
                    <a:pt x="31543" y="22332"/>
                  </a:lnTo>
                  <a:lnTo>
                    <a:pt x="32104" y="22477"/>
                  </a:lnTo>
                  <a:lnTo>
                    <a:pt x="32645" y="22665"/>
                  </a:lnTo>
                  <a:lnTo>
                    <a:pt x="33186" y="22873"/>
                  </a:lnTo>
                  <a:lnTo>
                    <a:pt x="33705" y="23101"/>
                  </a:lnTo>
                  <a:lnTo>
                    <a:pt x="34204" y="23351"/>
                  </a:lnTo>
                  <a:lnTo>
                    <a:pt x="34703" y="23621"/>
                  </a:lnTo>
                  <a:lnTo>
                    <a:pt x="35182" y="23891"/>
                  </a:lnTo>
                  <a:lnTo>
                    <a:pt x="35639" y="24203"/>
                  </a:lnTo>
                  <a:lnTo>
                    <a:pt x="36097" y="24515"/>
                  </a:lnTo>
                  <a:lnTo>
                    <a:pt x="36554" y="24848"/>
                  </a:lnTo>
                  <a:lnTo>
                    <a:pt x="36991" y="25201"/>
                  </a:lnTo>
                  <a:lnTo>
                    <a:pt x="37427" y="25576"/>
                  </a:lnTo>
                  <a:lnTo>
                    <a:pt x="37843" y="25950"/>
                  </a:lnTo>
                  <a:lnTo>
                    <a:pt x="38259" y="26345"/>
                  </a:lnTo>
                  <a:lnTo>
                    <a:pt x="38654" y="26740"/>
                  </a:lnTo>
                  <a:lnTo>
                    <a:pt x="39049" y="27156"/>
                  </a:lnTo>
                  <a:lnTo>
                    <a:pt x="39049" y="27156"/>
                  </a:lnTo>
                  <a:lnTo>
                    <a:pt x="39486" y="27655"/>
                  </a:lnTo>
                  <a:lnTo>
                    <a:pt x="39881" y="28154"/>
                  </a:lnTo>
                  <a:lnTo>
                    <a:pt x="40234" y="28653"/>
                  </a:lnTo>
                  <a:lnTo>
                    <a:pt x="40567" y="29173"/>
                  </a:lnTo>
                  <a:lnTo>
                    <a:pt x="40879" y="29713"/>
                  </a:lnTo>
                  <a:lnTo>
                    <a:pt x="41149" y="30254"/>
                  </a:lnTo>
                  <a:lnTo>
                    <a:pt x="41378" y="30795"/>
                  </a:lnTo>
                  <a:lnTo>
                    <a:pt x="41586" y="31356"/>
                  </a:lnTo>
                  <a:lnTo>
                    <a:pt x="41773" y="31938"/>
                  </a:lnTo>
                  <a:lnTo>
                    <a:pt x="41939" y="32520"/>
                  </a:lnTo>
                  <a:lnTo>
                    <a:pt x="42064" y="33103"/>
                  </a:lnTo>
                  <a:lnTo>
                    <a:pt x="42189" y="33706"/>
                  </a:lnTo>
                  <a:lnTo>
                    <a:pt x="42272" y="34329"/>
                  </a:lnTo>
                  <a:lnTo>
                    <a:pt x="42334" y="34953"/>
                  </a:lnTo>
                  <a:lnTo>
                    <a:pt x="42376" y="35577"/>
                  </a:lnTo>
                  <a:lnTo>
                    <a:pt x="42397" y="36222"/>
                  </a:lnTo>
                  <a:lnTo>
                    <a:pt x="42397" y="36222"/>
                  </a:lnTo>
                  <a:lnTo>
                    <a:pt x="42397" y="36658"/>
                  </a:lnTo>
                  <a:lnTo>
                    <a:pt x="42397" y="36658"/>
                  </a:lnTo>
                  <a:lnTo>
                    <a:pt x="42397" y="37303"/>
                  </a:lnTo>
                  <a:lnTo>
                    <a:pt x="42355" y="37947"/>
                  </a:lnTo>
                  <a:lnTo>
                    <a:pt x="42314" y="38571"/>
                  </a:lnTo>
                  <a:lnTo>
                    <a:pt x="42251" y="39195"/>
                  </a:lnTo>
                  <a:lnTo>
                    <a:pt x="42147" y="39819"/>
                  </a:lnTo>
                  <a:lnTo>
                    <a:pt x="42043" y="40442"/>
                  </a:lnTo>
                  <a:lnTo>
                    <a:pt x="41919" y="41045"/>
                  </a:lnTo>
                  <a:lnTo>
                    <a:pt x="41773" y="41648"/>
                  </a:lnTo>
                  <a:lnTo>
                    <a:pt x="41607" y="42251"/>
                  </a:lnTo>
                  <a:lnTo>
                    <a:pt x="41399" y="42854"/>
                  </a:lnTo>
                  <a:lnTo>
                    <a:pt x="41191" y="43437"/>
                  </a:lnTo>
                  <a:lnTo>
                    <a:pt x="40941" y="44019"/>
                  </a:lnTo>
                  <a:lnTo>
                    <a:pt x="40692" y="44601"/>
                  </a:lnTo>
                  <a:lnTo>
                    <a:pt x="40401" y="45162"/>
                  </a:lnTo>
                  <a:lnTo>
                    <a:pt x="40089" y="45724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39403" y="46847"/>
                  </a:lnTo>
                  <a:lnTo>
                    <a:pt x="39028" y="47387"/>
                  </a:lnTo>
                  <a:lnTo>
                    <a:pt x="38654" y="47907"/>
                  </a:lnTo>
                  <a:lnTo>
                    <a:pt x="38259" y="48406"/>
                  </a:lnTo>
                  <a:lnTo>
                    <a:pt x="37843" y="48905"/>
                  </a:lnTo>
                  <a:lnTo>
                    <a:pt x="37407" y="49363"/>
                  </a:lnTo>
                  <a:lnTo>
                    <a:pt x="36949" y="49841"/>
                  </a:lnTo>
                  <a:lnTo>
                    <a:pt x="36492" y="50277"/>
                  </a:lnTo>
                  <a:lnTo>
                    <a:pt x="36034" y="50714"/>
                  </a:lnTo>
                  <a:lnTo>
                    <a:pt x="35556" y="51130"/>
                  </a:lnTo>
                  <a:lnTo>
                    <a:pt x="35057" y="51546"/>
                  </a:lnTo>
                  <a:lnTo>
                    <a:pt x="34558" y="51941"/>
                  </a:lnTo>
                  <a:lnTo>
                    <a:pt x="34038" y="52336"/>
                  </a:lnTo>
                  <a:lnTo>
                    <a:pt x="33498" y="52710"/>
                  </a:lnTo>
                  <a:lnTo>
                    <a:pt x="32957" y="53064"/>
                  </a:lnTo>
                  <a:lnTo>
                    <a:pt x="32416" y="53417"/>
                  </a:lnTo>
                  <a:lnTo>
                    <a:pt x="32416" y="53417"/>
                  </a:lnTo>
                  <a:lnTo>
                    <a:pt x="32104" y="53604"/>
                  </a:lnTo>
                  <a:lnTo>
                    <a:pt x="32104" y="53604"/>
                  </a:lnTo>
                  <a:lnTo>
                    <a:pt x="31501" y="53958"/>
                  </a:lnTo>
                  <a:lnTo>
                    <a:pt x="30878" y="54311"/>
                  </a:lnTo>
                  <a:lnTo>
                    <a:pt x="30233" y="54623"/>
                  </a:lnTo>
                  <a:lnTo>
                    <a:pt x="29588" y="54914"/>
                  </a:lnTo>
                  <a:lnTo>
                    <a:pt x="28923" y="55185"/>
                  </a:lnTo>
                  <a:lnTo>
                    <a:pt x="28237" y="55434"/>
                  </a:lnTo>
                  <a:lnTo>
                    <a:pt x="27509" y="55663"/>
                  </a:lnTo>
                  <a:lnTo>
                    <a:pt x="26781" y="55871"/>
                  </a:lnTo>
                  <a:lnTo>
                    <a:pt x="26012" y="56037"/>
                  </a:lnTo>
                  <a:lnTo>
                    <a:pt x="25222" y="56203"/>
                  </a:lnTo>
                  <a:lnTo>
                    <a:pt x="24390" y="56328"/>
                  </a:lnTo>
                  <a:lnTo>
                    <a:pt x="23517" y="56453"/>
                  </a:lnTo>
                  <a:lnTo>
                    <a:pt x="22602" y="56536"/>
                  </a:lnTo>
                  <a:lnTo>
                    <a:pt x="21666" y="56598"/>
                  </a:lnTo>
                  <a:lnTo>
                    <a:pt x="20668" y="56640"/>
                  </a:lnTo>
                  <a:lnTo>
                    <a:pt x="19629" y="56661"/>
                  </a:lnTo>
                  <a:lnTo>
                    <a:pt x="19629" y="56661"/>
                  </a:lnTo>
                  <a:lnTo>
                    <a:pt x="19088" y="56661"/>
                  </a:lnTo>
                  <a:lnTo>
                    <a:pt x="18527" y="56619"/>
                  </a:lnTo>
                  <a:lnTo>
                    <a:pt x="17945" y="56557"/>
                  </a:lnTo>
                  <a:lnTo>
                    <a:pt x="17321" y="56495"/>
                  </a:lnTo>
                  <a:lnTo>
                    <a:pt x="16676" y="56391"/>
                  </a:lnTo>
                  <a:lnTo>
                    <a:pt x="16011" y="56266"/>
                  </a:lnTo>
                  <a:lnTo>
                    <a:pt x="15304" y="56099"/>
                  </a:lnTo>
                  <a:lnTo>
                    <a:pt x="14597" y="55912"/>
                  </a:lnTo>
                  <a:lnTo>
                    <a:pt x="13890" y="55684"/>
                  </a:lnTo>
                  <a:lnTo>
                    <a:pt x="13162" y="55434"/>
                  </a:lnTo>
                  <a:lnTo>
                    <a:pt x="12414" y="55143"/>
                  </a:lnTo>
                  <a:lnTo>
                    <a:pt x="11686" y="54831"/>
                  </a:lnTo>
                  <a:lnTo>
                    <a:pt x="10937" y="54457"/>
                  </a:lnTo>
                  <a:lnTo>
                    <a:pt x="10210" y="54062"/>
                  </a:lnTo>
                  <a:lnTo>
                    <a:pt x="9482" y="53604"/>
                  </a:lnTo>
                  <a:lnTo>
                    <a:pt x="8754" y="53126"/>
                  </a:lnTo>
                  <a:lnTo>
                    <a:pt x="8754" y="53126"/>
                  </a:lnTo>
                  <a:lnTo>
                    <a:pt x="8297" y="52773"/>
                  </a:lnTo>
                  <a:lnTo>
                    <a:pt x="7839" y="52398"/>
                  </a:lnTo>
                  <a:lnTo>
                    <a:pt x="7403" y="52024"/>
                  </a:lnTo>
                  <a:lnTo>
                    <a:pt x="6987" y="51629"/>
                  </a:lnTo>
                  <a:lnTo>
                    <a:pt x="6571" y="51213"/>
                  </a:lnTo>
                  <a:lnTo>
                    <a:pt x="6176" y="50797"/>
                  </a:lnTo>
                  <a:lnTo>
                    <a:pt x="5802" y="50381"/>
                  </a:lnTo>
                  <a:lnTo>
                    <a:pt x="5448" y="49945"/>
                  </a:lnTo>
                  <a:lnTo>
                    <a:pt x="5095" y="49487"/>
                  </a:lnTo>
                  <a:lnTo>
                    <a:pt x="4741" y="49030"/>
                  </a:lnTo>
                  <a:lnTo>
                    <a:pt x="4429" y="48552"/>
                  </a:lnTo>
                  <a:lnTo>
                    <a:pt x="4097" y="48073"/>
                  </a:lnTo>
                  <a:lnTo>
                    <a:pt x="3494" y="47096"/>
                  </a:lnTo>
                  <a:lnTo>
                    <a:pt x="2911" y="46098"/>
                  </a:lnTo>
                  <a:lnTo>
                    <a:pt x="2911" y="46098"/>
                  </a:lnTo>
                  <a:lnTo>
                    <a:pt x="2579" y="45433"/>
                  </a:lnTo>
                  <a:lnTo>
                    <a:pt x="2267" y="44788"/>
                  </a:lnTo>
                  <a:lnTo>
                    <a:pt x="1976" y="44123"/>
                  </a:lnTo>
                  <a:lnTo>
                    <a:pt x="1705" y="43457"/>
                  </a:lnTo>
                  <a:lnTo>
                    <a:pt x="1477" y="42771"/>
                  </a:lnTo>
                  <a:lnTo>
                    <a:pt x="1269" y="42106"/>
                  </a:lnTo>
                  <a:lnTo>
                    <a:pt x="1061" y="41420"/>
                  </a:lnTo>
                  <a:lnTo>
                    <a:pt x="894" y="40734"/>
                  </a:lnTo>
                  <a:lnTo>
                    <a:pt x="749" y="40027"/>
                  </a:lnTo>
                  <a:lnTo>
                    <a:pt x="603" y="39340"/>
                  </a:lnTo>
                  <a:lnTo>
                    <a:pt x="499" y="38633"/>
                  </a:lnTo>
                  <a:lnTo>
                    <a:pt x="395" y="37927"/>
                  </a:lnTo>
                  <a:lnTo>
                    <a:pt x="291" y="37220"/>
                  </a:lnTo>
                  <a:lnTo>
                    <a:pt x="229" y="36492"/>
                  </a:lnTo>
                  <a:lnTo>
                    <a:pt x="104" y="35057"/>
                  </a:lnTo>
                  <a:lnTo>
                    <a:pt x="104" y="350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930850" y="1997700"/>
              <a:ext cx="1147250" cy="1523625"/>
            </a:xfrm>
            <a:custGeom>
              <a:avLst/>
              <a:gdLst/>
              <a:ahLst/>
              <a:cxnLst/>
              <a:rect l="l" t="t" r="r" b="b"/>
              <a:pathLst>
                <a:path w="45890" h="60945" fill="none" extrusionOk="0">
                  <a:moveTo>
                    <a:pt x="31418" y="1"/>
                  </a:moveTo>
                  <a:lnTo>
                    <a:pt x="31418" y="1"/>
                  </a:lnTo>
                  <a:lnTo>
                    <a:pt x="30753" y="21"/>
                  </a:lnTo>
                  <a:lnTo>
                    <a:pt x="30067" y="63"/>
                  </a:lnTo>
                  <a:lnTo>
                    <a:pt x="29381" y="125"/>
                  </a:lnTo>
                  <a:lnTo>
                    <a:pt x="28715" y="209"/>
                  </a:lnTo>
                  <a:lnTo>
                    <a:pt x="28715" y="209"/>
                  </a:lnTo>
                  <a:lnTo>
                    <a:pt x="28071" y="292"/>
                  </a:lnTo>
                  <a:lnTo>
                    <a:pt x="27447" y="396"/>
                  </a:lnTo>
                  <a:lnTo>
                    <a:pt x="26823" y="500"/>
                  </a:lnTo>
                  <a:lnTo>
                    <a:pt x="26199" y="624"/>
                  </a:lnTo>
                  <a:lnTo>
                    <a:pt x="25596" y="770"/>
                  </a:lnTo>
                  <a:lnTo>
                    <a:pt x="24972" y="916"/>
                  </a:lnTo>
                  <a:lnTo>
                    <a:pt x="24369" y="1082"/>
                  </a:lnTo>
                  <a:lnTo>
                    <a:pt x="23766" y="1269"/>
                  </a:lnTo>
                  <a:lnTo>
                    <a:pt x="23163" y="1456"/>
                  </a:lnTo>
                  <a:lnTo>
                    <a:pt x="22581" y="1664"/>
                  </a:lnTo>
                  <a:lnTo>
                    <a:pt x="21396" y="2101"/>
                  </a:lnTo>
                  <a:lnTo>
                    <a:pt x="20211" y="2579"/>
                  </a:lnTo>
                  <a:lnTo>
                    <a:pt x="19067" y="3120"/>
                  </a:lnTo>
                  <a:lnTo>
                    <a:pt x="19067" y="3120"/>
                  </a:lnTo>
                  <a:lnTo>
                    <a:pt x="18340" y="3452"/>
                  </a:lnTo>
                  <a:lnTo>
                    <a:pt x="17653" y="3827"/>
                  </a:lnTo>
                  <a:lnTo>
                    <a:pt x="16946" y="4201"/>
                  </a:lnTo>
                  <a:lnTo>
                    <a:pt x="16281" y="4575"/>
                  </a:lnTo>
                  <a:lnTo>
                    <a:pt x="15595" y="4991"/>
                  </a:lnTo>
                  <a:lnTo>
                    <a:pt x="14950" y="5407"/>
                  </a:lnTo>
                  <a:lnTo>
                    <a:pt x="14285" y="5823"/>
                  </a:lnTo>
                  <a:lnTo>
                    <a:pt x="13661" y="6280"/>
                  </a:lnTo>
                  <a:lnTo>
                    <a:pt x="13017" y="6738"/>
                  </a:lnTo>
                  <a:lnTo>
                    <a:pt x="12414" y="7216"/>
                  </a:lnTo>
                  <a:lnTo>
                    <a:pt x="11811" y="7715"/>
                  </a:lnTo>
                  <a:lnTo>
                    <a:pt x="11208" y="8214"/>
                  </a:lnTo>
                  <a:lnTo>
                    <a:pt x="10625" y="8734"/>
                  </a:lnTo>
                  <a:lnTo>
                    <a:pt x="10064" y="9274"/>
                  </a:lnTo>
                  <a:lnTo>
                    <a:pt x="9503" y="9836"/>
                  </a:lnTo>
                  <a:lnTo>
                    <a:pt x="8941" y="10397"/>
                  </a:lnTo>
                  <a:lnTo>
                    <a:pt x="8941" y="10397"/>
                  </a:lnTo>
                  <a:lnTo>
                    <a:pt x="8505" y="10896"/>
                  </a:lnTo>
                  <a:lnTo>
                    <a:pt x="8068" y="11395"/>
                  </a:lnTo>
                  <a:lnTo>
                    <a:pt x="7631" y="11894"/>
                  </a:lnTo>
                  <a:lnTo>
                    <a:pt x="7236" y="12393"/>
                  </a:lnTo>
                  <a:lnTo>
                    <a:pt x="6820" y="12913"/>
                  </a:lnTo>
                  <a:lnTo>
                    <a:pt x="6446" y="13433"/>
                  </a:lnTo>
                  <a:lnTo>
                    <a:pt x="6072" y="13953"/>
                  </a:lnTo>
                  <a:lnTo>
                    <a:pt x="5698" y="14472"/>
                  </a:lnTo>
                  <a:lnTo>
                    <a:pt x="5365" y="15013"/>
                  </a:lnTo>
                  <a:lnTo>
                    <a:pt x="5011" y="15554"/>
                  </a:lnTo>
                  <a:lnTo>
                    <a:pt x="4699" y="16094"/>
                  </a:lnTo>
                  <a:lnTo>
                    <a:pt x="4367" y="16656"/>
                  </a:lnTo>
                  <a:lnTo>
                    <a:pt x="4076" y="17196"/>
                  </a:lnTo>
                  <a:lnTo>
                    <a:pt x="3785" y="17758"/>
                  </a:lnTo>
                  <a:lnTo>
                    <a:pt x="3494" y="18340"/>
                  </a:lnTo>
                  <a:lnTo>
                    <a:pt x="3223" y="18901"/>
                  </a:lnTo>
                  <a:lnTo>
                    <a:pt x="2724" y="20066"/>
                  </a:lnTo>
                  <a:lnTo>
                    <a:pt x="2267" y="21251"/>
                  </a:lnTo>
                  <a:lnTo>
                    <a:pt x="1851" y="22457"/>
                  </a:lnTo>
                  <a:lnTo>
                    <a:pt x="1477" y="23684"/>
                  </a:lnTo>
                  <a:lnTo>
                    <a:pt x="1144" y="24910"/>
                  </a:lnTo>
                  <a:lnTo>
                    <a:pt x="853" y="26179"/>
                  </a:lnTo>
                  <a:lnTo>
                    <a:pt x="603" y="27468"/>
                  </a:lnTo>
                  <a:lnTo>
                    <a:pt x="395" y="28757"/>
                  </a:lnTo>
                  <a:lnTo>
                    <a:pt x="395" y="28757"/>
                  </a:lnTo>
                  <a:lnTo>
                    <a:pt x="271" y="29714"/>
                  </a:lnTo>
                  <a:lnTo>
                    <a:pt x="167" y="30670"/>
                  </a:lnTo>
                  <a:lnTo>
                    <a:pt x="167" y="30670"/>
                  </a:lnTo>
                  <a:lnTo>
                    <a:pt x="104" y="31564"/>
                  </a:lnTo>
                  <a:lnTo>
                    <a:pt x="63" y="32479"/>
                  </a:lnTo>
                  <a:lnTo>
                    <a:pt x="21" y="33373"/>
                  </a:lnTo>
                  <a:lnTo>
                    <a:pt x="0" y="34267"/>
                  </a:lnTo>
                  <a:lnTo>
                    <a:pt x="21" y="36055"/>
                  </a:lnTo>
                  <a:lnTo>
                    <a:pt x="63" y="37844"/>
                  </a:lnTo>
                  <a:lnTo>
                    <a:pt x="63" y="37844"/>
                  </a:lnTo>
                  <a:lnTo>
                    <a:pt x="125" y="39278"/>
                  </a:lnTo>
                  <a:lnTo>
                    <a:pt x="167" y="39985"/>
                  </a:lnTo>
                  <a:lnTo>
                    <a:pt x="229" y="40692"/>
                  </a:lnTo>
                  <a:lnTo>
                    <a:pt x="312" y="41378"/>
                  </a:lnTo>
                  <a:lnTo>
                    <a:pt x="416" y="42085"/>
                  </a:lnTo>
                  <a:lnTo>
                    <a:pt x="541" y="42792"/>
                  </a:lnTo>
                  <a:lnTo>
                    <a:pt x="707" y="43478"/>
                  </a:lnTo>
                  <a:lnTo>
                    <a:pt x="707" y="43478"/>
                  </a:lnTo>
                  <a:lnTo>
                    <a:pt x="957" y="44373"/>
                  </a:lnTo>
                  <a:lnTo>
                    <a:pt x="1248" y="45267"/>
                  </a:lnTo>
                  <a:lnTo>
                    <a:pt x="1560" y="46161"/>
                  </a:lnTo>
                  <a:lnTo>
                    <a:pt x="1892" y="47013"/>
                  </a:lnTo>
                  <a:lnTo>
                    <a:pt x="2267" y="47866"/>
                  </a:lnTo>
                  <a:lnTo>
                    <a:pt x="2683" y="48718"/>
                  </a:lnTo>
                  <a:lnTo>
                    <a:pt x="3119" y="49529"/>
                  </a:lnTo>
                  <a:lnTo>
                    <a:pt x="3597" y="50340"/>
                  </a:lnTo>
                  <a:lnTo>
                    <a:pt x="3597" y="50340"/>
                  </a:lnTo>
                  <a:lnTo>
                    <a:pt x="4034" y="51026"/>
                  </a:lnTo>
                  <a:lnTo>
                    <a:pt x="4471" y="51712"/>
                  </a:lnTo>
                  <a:lnTo>
                    <a:pt x="4949" y="52357"/>
                  </a:lnTo>
                  <a:lnTo>
                    <a:pt x="5427" y="53002"/>
                  </a:lnTo>
                  <a:lnTo>
                    <a:pt x="5947" y="53605"/>
                  </a:lnTo>
                  <a:lnTo>
                    <a:pt x="6467" y="54208"/>
                  </a:lnTo>
                  <a:lnTo>
                    <a:pt x="7007" y="54790"/>
                  </a:lnTo>
                  <a:lnTo>
                    <a:pt x="7569" y="55351"/>
                  </a:lnTo>
                  <a:lnTo>
                    <a:pt x="8151" y="55892"/>
                  </a:lnTo>
                  <a:lnTo>
                    <a:pt x="8754" y="56391"/>
                  </a:lnTo>
                  <a:lnTo>
                    <a:pt x="9378" y="56890"/>
                  </a:lnTo>
                  <a:lnTo>
                    <a:pt x="10022" y="57347"/>
                  </a:lnTo>
                  <a:lnTo>
                    <a:pt x="10688" y="57784"/>
                  </a:lnTo>
                  <a:lnTo>
                    <a:pt x="11374" y="58200"/>
                  </a:lnTo>
                  <a:lnTo>
                    <a:pt x="12102" y="58574"/>
                  </a:lnTo>
                  <a:lnTo>
                    <a:pt x="12850" y="58928"/>
                  </a:lnTo>
                  <a:lnTo>
                    <a:pt x="12850" y="58928"/>
                  </a:lnTo>
                  <a:lnTo>
                    <a:pt x="13391" y="59177"/>
                  </a:lnTo>
                  <a:lnTo>
                    <a:pt x="13952" y="59406"/>
                  </a:lnTo>
                  <a:lnTo>
                    <a:pt x="14534" y="59614"/>
                  </a:lnTo>
                  <a:lnTo>
                    <a:pt x="15096" y="59822"/>
                  </a:lnTo>
                  <a:lnTo>
                    <a:pt x="15657" y="59988"/>
                  </a:lnTo>
                  <a:lnTo>
                    <a:pt x="16239" y="60154"/>
                  </a:lnTo>
                  <a:lnTo>
                    <a:pt x="16822" y="60321"/>
                  </a:lnTo>
                  <a:lnTo>
                    <a:pt x="17383" y="60445"/>
                  </a:lnTo>
                  <a:lnTo>
                    <a:pt x="17965" y="60570"/>
                  </a:lnTo>
                  <a:lnTo>
                    <a:pt x="18547" y="60674"/>
                  </a:lnTo>
                  <a:lnTo>
                    <a:pt x="19150" y="60757"/>
                  </a:lnTo>
                  <a:lnTo>
                    <a:pt x="19733" y="60820"/>
                  </a:lnTo>
                  <a:lnTo>
                    <a:pt x="20315" y="60882"/>
                  </a:lnTo>
                  <a:lnTo>
                    <a:pt x="20918" y="60924"/>
                  </a:lnTo>
                  <a:lnTo>
                    <a:pt x="21521" y="60944"/>
                  </a:lnTo>
                  <a:lnTo>
                    <a:pt x="22103" y="60944"/>
                  </a:lnTo>
                  <a:lnTo>
                    <a:pt x="22103" y="60944"/>
                  </a:lnTo>
                  <a:lnTo>
                    <a:pt x="22706" y="60944"/>
                  </a:lnTo>
                  <a:lnTo>
                    <a:pt x="23309" y="60924"/>
                  </a:lnTo>
                  <a:lnTo>
                    <a:pt x="23912" y="60882"/>
                  </a:lnTo>
                  <a:lnTo>
                    <a:pt x="24536" y="60820"/>
                  </a:lnTo>
                  <a:lnTo>
                    <a:pt x="24536" y="60820"/>
                  </a:lnTo>
                  <a:lnTo>
                    <a:pt x="25264" y="60737"/>
                  </a:lnTo>
                  <a:lnTo>
                    <a:pt x="25991" y="60633"/>
                  </a:lnTo>
                  <a:lnTo>
                    <a:pt x="26719" y="60508"/>
                  </a:lnTo>
                  <a:lnTo>
                    <a:pt x="27447" y="60362"/>
                  </a:lnTo>
                  <a:lnTo>
                    <a:pt x="28154" y="60217"/>
                  </a:lnTo>
                  <a:lnTo>
                    <a:pt x="28861" y="60030"/>
                  </a:lnTo>
                  <a:lnTo>
                    <a:pt x="29568" y="59842"/>
                  </a:lnTo>
                  <a:lnTo>
                    <a:pt x="30275" y="59614"/>
                  </a:lnTo>
                  <a:lnTo>
                    <a:pt x="30961" y="59385"/>
                  </a:lnTo>
                  <a:lnTo>
                    <a:pt x="31647" y="59135"/>
                  </a:lnTo>
                  <a:lnTo>
                    <a:pt x="32312" y="58844"/>
                  </a:lnTo>
                  <a:lnTo>
                    <a:pt x="32978" y="58553"/>
                  </a:lnTo>
                  <a:lnTo>
                    <a:pt x="33643" y="58241"/>
                  </a:lnTo>
                  <a:lnTo>
                    <a:pt x="34308" y="57888"/>
                  </a:lnTo>
                  <a:lnTo>
                    <a:pt x="34953" y="57534"/>
                  </a:lnTo>
                  <a:lnTo>
                    <a:pt x="35577" y="57139"/>
                  </a:lnTo>
                  <a:lnTo>
                    <a:pt x="35577" y="57139"/>
                  </a:lnTo>
                  <a:lnTo>
                    <a:pt x="36097" y="56807"/>
                  </a:lnTo>
                  <a:lnTo>
                    <a:pt x="36616" y="56453"/>
                  </a:lnTo>
                  <a:lnTo>
                    <a:pt x="37095" y="56079"/>
                  </a:lnTo>
                  <a:lnTo>
                    <a:pt x="37573" y="55684"/>
                  </a:lnTo>
                  <a:lnTo>
                    <a:pt x="38051" y="55289"/>
                  </a:lnTo>
                  <a:lnTo>
                    <a:pt x="38488" y="54873"/>
                  </a:lnTo>
                  <a:lnTo>
                    <a:pt x="38924" y="54457"/>
                  </a:lnTo>
                  <a:lnTo>
                    <a:pt x="39361" y="54020"/>
                  </a:lnTo>
                  <a:lnTo>
                    <a:pt x="39777" y="53563"/>
                  </a:lnTo>
                  <a:lnTo>
                    <a:pt x="40172" y="53106"/>
                  </a:lnTo>
                  <a:lnTo>
                    <a:pt x="40567" y="52648"/>
                  </a:lnTo>
                  <a:lnTo>
                    <a:pt x="40962" y="52170"/>
                  </a:lnTo>
                  <a:lnTo>
                    <a:pt x="41690" y="51213"/>
                  </a:lnTo>
                  <a:lnTo>
                    <a:pt x="42397" y="50215"/>
                  </a:lnTo>
                  <a:lnTo>
                    <a:pt x="42397" y="50215"/>
                  </a:lnTo>
                  <a:lnTo>
                    <a:pt x="42709" y="49737"/>
                  </a:lnTo>
                  <a:lnTo>
                    <a:pt x="43021" y="49259"/>
                  </a:lnTo>
                  <a:lnTo>
                    <a:pt x="43291" y="48801"/>
                  </a:lnTo>
                  <a:lnTo>
                    <a:pt x="43561" y="48323"/>
                  </a:lnTo>
                  <a:lnTo>
                    <a:pt x="43832" y="47824"/>
                  </a:lnTo>
                  <a:lnTo>
                    <a:pt x="44060" y="47346"/>
                  </a:lnTo>
                  <a:lnTo>
                    <a:pt x="44289" y="46868"/>
                  </a:lnTo>
                  <a:lnTo>
                    <a:pt x="44497" y="46369"/>
                  </a:lnTo>
                  <a:lnTo>
                    <a:pt x="44705" y="45870"/>
                  </a:lnTo>
                  <a:lnTo>
                    <a:pt x="44871" y="45391"/>
                  </a:lnTo>
                  <a:lnTo>
                    <a:pt x="45037" y="44892"/>
                  </a:lnTo>
                  <a:lnTo>
                    <a:pt x="45204" y="44393"/>
                  </a:lnTo>
                  <a:lnTo>
                    <a:pt x="45329" y="43874"/>
                  </a:lnTo>
                  <a:lnTo>
                    <a:pt x="45453" y="43375"/>
                  </a:lnTo>
                  <a:lnTo>
                    <a:pt x="45557" y="42875"/>
                  </a:lnTo>
                  <a:lnTo>
                    <a:pt x="45661" y="42356"/>
                  </a:lnTo>
                  <a:lnTo>
                    <a:pt x="45724" y="41836"/>
                  </a:lnTo>
                  <a:lnTo>
                    <a:pt x="45786" y="41316"/>
                  </a:lnTo>
                  <a:lnTo>
                    <a:pt x="45828" y="40817"/>
                  </a:lnTo>
                  <a:lnTo>
                    <a:pt x="45869" y="40276"/>
                  </a:lnTo>
                  <a:lnTo>
                    <a:pt x="45890" y="39757"/>
                  </a:lnTo>
                  <a:lnTo>
                    <a:pt x="45890" y="39237"/>
                  </a:lnTo>
                  <a:lnTo>
                    <a:pt x="45869" y="38717"/>
                  </a:lnTo>
                  <a:lnTo>
                    <a:pt x="45848" y="38176"/>
                  </a:lnTo>
                  <a:lnTo>
                    <a:pt x="45807" y="37656"/>
                  </a:lnTo>
                  <a:lnTo>
                    <a:pt x="45744" y="37116"/>
                  </a:lnTo>
                  <a:lnTo>
                    <a:pt x="45682" y="36575"/>
                  </a:lnTo>
                  <a:lnTo>
                    <a:pt x="45578" y="36035"/>
                  </a:lnTo>
                  <a:lnTo>
                    <a:pt x="45474" y="35494"/>
                  </a:lnTo>
                  <a:lnTo>
                    <a:pt x="45370" y="34953"/>
                  </a:lnTo>
                  <a:lnTo>
                    <a:pt x="45225" y="34413"/>
                  </a:lnTo>
                  <a:lnTo>
                    <a:pt x="45079" y="33851"/>
                  </a:lnTo>
                  <a:lnTo>
                    <a:pt x="45079" y="33851"/>
                  </a:lnTo>
                  <a:lnTo>
                    <a:pt x="44934" y="33373"/>
                  </a:lnTo>
                  <a:lnTo>
                    <a:pt x="44767" y="32895"/>
                  </a:lnTo>
                  <a:lnTo>
                    <a:pt x="44580" y="32417"/>
                  </a:lnTo>
                  <a:lnTo>
                    <a:pt x="44372" y="31959"/>
                  </a:lnTo>
                  <a:lnTo>
                    <a:pt x="44164" y="31523"/>
                  </a:lnTo>
                  <a:lnTo>
                    <a:pt x="43935" y="31065"/>
                  </a:lnTo>
                  <a:lnTo>
                    <a:pt x="43686" y="30649"/>
                  </a:lnTo>
                  <a:lnTo>
                    <a:pt x="43416" y="30213"/>
                  </a:lnTo>
                  <a:lnTo>
                    <a:pt x="43145" y="29797"/>
                  </a:lnTo>
                  <a:lnTo>
                    <a:pt x="42854" y="29381"/>
                  </a:lnTo>
                  <a:lnTo>
                    <a:pt x="42542" y="28986"/>
                  </a:lnTo>
                  <a:lnTo>
                    <a:pt x="42230" y="28591"/>
                  </a:lnTo>
                  <a:lnTo>
                    <a:pt x="41919" y="28217"/>
                  </a:lnTo>
                  <a:lnTo>
                    <a:pt x="41586" y="27821"/>
                  </a:lnTo>
                  <a:lnTo>
                    <a:pt x="40879" y="27094"/>
                  </a:lnTo>
                  <a:lnTo>
                    <a:pt x="40879" y="27094"/>
                  </a:lnTo>
                  <a:lnTo>
                    <a:pt x="40338" y="26553"/>
                  </a:lnTo>
                  <a:lnTo>
                    <a:pt x="39756" y="26054"/>
                  </a:lnTo>
                  <a:lnTo>
                    <a:pt x="39195" y="25555"/>
                  </a:lnTo>
                  <a:lnTo>
                    <a:pt x="38592" y="25098"/>
                  </a:lnTo>
                  <a:lnTo>
                    <a:pt x="37989" y="24682"/>
                  </a:lnTo>
                  <a:lnTo>
                    <a:pt x="37365" y="24287"/>
                  </a:lnTo>
                  <a:lnTo>
                    <a:pt x="36741" y="23912"/>
                  </a:lnTo>
                  <a:lnTo>
                    <a:pt x="36097" y="23559"/>
                  </a:lnTo>
                  <a:lnTo>
                    <a:pt x="35431" y="23247"/>
                  </a:lnTo>
                  <a:lnTo>
                    <a:pt x="34745" y="22977"/>
                  </a:lnTo>
                  <a:lnTo>
                    <a:pt x="34059" y="22727"/>
                  </a:lnTo>
                  <a:lnTo>
                    <a:pt x="33352" y="22499"/>
                  </a:lnTo>
                  <a:lnTo>
                    <a:pt x="32624" y="22311"/>
                  </a:lnTo>
                  <a:lnTo>
                    <a:pt x="31876" y="22145"/>
                  </a:lnTo>
                  <a:lnTo>
                    <a:pt x="31127" y="22041"/>
                  </a:lnTo>
                  <a:lnTo>
                    <a:pt x="30358" y="21937"/>
                  </a:lnTo>
                  <a:lnTo>
                    <a:pt x="30358" y="21937"/>
                  </a:lnTo>
                  <a:lnTo>
                    <a:pt x="29713" y="21896"/>
                  </a:lnTo>
                  <a:lnTo>
                    <a:pt x="29089" y="21854"/>
                  </a:lnTo>
                  <a:lnTo>
                    <a:pt x="28445" y="21833"/>
                  </a:lnTo>
                  <a:lnTo>
                    <a:pt x="27821" y="21812"/>
                  </a:lnTo>
                  <a:lnTo>
                    <a:pt x="27821" y="21812"/>
                  </a:lnTo>
                  <a:lnTo>
                    <a:pt x="27093" y="21833"/>
                  </a:lnTo>
                  <a:lnTo>
                    <a:pt x="26366" y="21854"/>
                  </a:lnTo>
                  <a:lnTo>
                    <a:pt x="25638" y="21916"/>
                  </a:lnTo>
                  <a:lnTo>
                    <a:pt x="24910" y="21999"/>
                  </a:lnTo>
                  <a:lnTo>
                    <a:pt x="24203" y="22124"/>
                  </a:lnTo>
                  <a:lnTo>
                    <a:pt x="23475" y="22249"/>
                  </a:lnTo>
                  <a:lnTo>
                    <a:pt x="22768" y="22415"/>
                  </a:lnTo>
                  <a:lnTo>
                    <a:pt x="22061" y="22623"/>
                  </a:lnTo>
                  <a:lnTo>
                    <a:pt x="22061" y="22623"/>
                  </a:lnTo>
                  <a:lnTo>
                    <a:pt x="21022" y="22935"/>
                  </a:lnTo>
                  <a:lnTo>
                    <a:pt x="20502" y="23102"/>
                  </a:lnTo>
                  <a:lnTo>
                    <a:pt x="20003" y="23289"/>
                  </a:lnTo>
                  <a:lnTo>
                    <a:pt x="19483" y="23476"/>
                  </a:lnTo>
                  <a:lnTo>
                    <a:pt x="18984" y="23704"/>
                  </a:lnTo>
                  <a:lnTo>
                    <a:pt x="18464" y="23954"/>
                  </a:lnTo>
                  <a:lnTo>
                    <a:pt x="17965" y="24224"/>
                  </a:lnTo>
                  <a:lnTo>
                    <a:pt x="17965" y="24224"/>
                  </a:lnTo>
                  <a:lnTo>
                    <a:pt x="18028" y="23996"/>
                  </a:lnTo>
                  <a:lnTo>
                    <a:pt x="18090" y="23829"/>
                  </a:lnTo>
                  <a:lnTo>
                    <a:pt x="18173" y="23684"/>
                  </a:lnTo>
                  <a:lnTo>
                    <a:pt x="18277" y="23559"/>
                  </a:lnTo>
                  <a:lnTo>
                    <a:pt x="18277" y="23559"/>
                  </a:lnTo>
                  <a:lnTo>
                    <a:pt x="19109" y="22561"/>
                  </a:lnTo>
                  <a:lnTo>
                    <a:pt x="19109" y="22561"/>
                  </a:lnTo>
                  <a:lnTo>
                    <a:pt x="19525" y="22124"/>
                  </a:lnTo>
                  <a:lnTo>
                    <a:pt x="19920" y="21688"/>
                  </a:lnTo>
                  <a:lnTo>
                    <a:pt x="20336" y="21272"/>
                  </a:lnTo>
                  <a:lnTo>
                    <a:pt x="20772" y="20856"/>
                  </a:lnTo>
                  <a:lnTo>
                    <a:pt x="21188" y="20461"/>
                  </a:lnTo>
                  <a:lnTo>
                    <a:pt x="21646" y="20087"/>
                  </a:lnTo>
                  <a:lnTo>
                    <a:pt x="22103" y="19712"/>
                  </a:lnTo>
                  <a:lnTo>
                    <a:pt x="22560" y="19359"/>
                  </a:lnTo>
                  <a:lnTo>
                    <a:pt x="23039" y="19026"/>
                  </a:lnTo>
                  <a:lnTo>
                    <a:pt x="23517" y="18714"/>
                  </a:lnTo>
                  <a:lnTo>
                    <a:pt x="24037" y="18423"/>
                  </a:lnTo>
                  <a:lnTo>
                    <a:pt x="24536" y="18132"/>
                  </a:lnTo>
                  <a:lnTo>
                    <a:pt x="25076" y="17883"/>
                  </a:lnTo>
                  <a:lnTo>
                    <a:pt x="25617" y="17654"/>
                  </a:lnTo>
                  <a:lnTo>
                    <a:pt x="26178" y="17425"/>
                  </a:lnTo>
                  <a:lnTo>
                    <a:pt x="26761" y="17238"/>
                  </a:lnTo>
                  <a:lnTo>
                    <a:pt x="26761" y="17238"/>
                  </a:lnTo>
                  <a:lnTo>
                    <a:pt x="27447" y="17051"/>
                  </a:lnTo>
                  <a:lnTo>
                    <a:pt x="28112" y="16884"/>
                  </a:lnTo>
                  <a:lnTo>
                    <a:pt x="28798" y="16760"/>
                  </a:lnTo>
                  <a:lnTo>
                    <a:pt x="29484" y="16635"/>
                  </a:lnTo>
                  <a:lnTo>
                    <a:pt x="30171" y="16531"/>
                  </a:lnTo>
                  <a:lnTo>
                    <a:pt x="30857" y="16448"/>
                  </a:lnTo>
                  <a:lnTo>
                    <a:pt x="31543" y="16385"/>
                  </a:lnTo>
                  <a:lnTo>
                    <a:pt x="32229" y="16344"/>
                  </a:lnTo>
                  <a:lnTo>
                    <a:pt x="32229" y="16344"/>
                  </a:lnTo>
                  <a:lnTo>
                    <a:pt x="33082" y="16261"/>
                  </a:lnTo>
                  <a:lnTo>
                    <a:pt x="33913" y="16157"/>
                  </a:lnTo>
                  <a:lnTo>
                    <a:pt x="34329" y="16094"/>
                  </a:lnTo>
                  <a:lnTo>
                    <a:pt x="34745" y="16011"/>
                  </a:lnTo>
                  <a:lnTo>
                    <a:pt x="35161" y="15907"/>
                  </a:lnTo>
                  <a:lnTo>
                    <a:pt x="35556" y="15782"/>
                  </a:lnTo>
                  <a:lnTo>
                    <a:pt x="35556" y="15782"/>
                  </a:lnTo>
                  <a:lnTo>
                    <a:pt x="35889" y="15658"/>
                  </a:lnTo>
                  <a:lnTo>
                    <a:pt x="36180" y="15512"/>
                  </a:lnTo>
                  <a:lnTo>
                    <a:pt x="36450" y="15325"/>
                  </a:lnTo>
                  <a:lnTo>
                    <a:pt x="36700" y="15117"/>
                  </a:lnTo>
                  <a:lnTo>
                    <a:pt x="36928" y="14888"/>
                  </a:lnTo>
                  <a:lnTo>
                    <a:pt x="37115" y="14618"/>
                  </a:lnTo>
                  <a:lnTo>
                    <a:pt x="37282" y="14327"/>
                  </a:lnTo>
                  <a:lnTo>
                    <a:pt x="37448" y="14015"/>
                  </a:lnTo>
                  <a:lnTo>
                    <a:pt x="37448" y="14015"/>
                  </a:lnTo>
                  <a:lnTo>
                    <a:pt x="37635" y="13516"/>
                  </a:lnTo>
                  <a:lnTo>
                    <a:pt x="37802" y="13017"/>
                  </a:lnTo>
                  <a:lnTo>
                    <a:pt x="37947" y="12518"/>
                  </a:lnTo>
                  <a:lnTo>
                    <a:pt x="38093" y="12019"/>
                  </a:lnTo>
                  <a:lnTo>
                    <a:pt x="38197" y="11520"/>
                  </a:lnTo>
                  <a:lnTo>
                    <a:pt x="38301" y="11021"/>
                  </a:lnTo>
                  <a:lnTo>
                    <a:pt x="38363" y="10522"/>
                  </a:lnTo>
                  <a:lnTo>
                    <a:pt x="38425" y="10002"/>
                  </a:lnTo>
                  <a:lnTo>
                    <a:pt x="38529" y="8983"/>
                  </a:lnTo>
                  <a:lnTo>
                    <a:pt x="38571" y="7964"/>
                  </a:lnTo>
                  <a:lnTo>
                    <a:pt x="38592" y="6925"/>
                  </a:lnTo>
                  <a:lnTo>
                    <a:pt x="38592" y="5906"/>
                  </a:lnTo>
                  <a:lnTo>
                    <a:pt x="38592" y="5906"/>
                  </a:lnTo>
                  <a:lnTo>
                    <a:pt x="38592" y="5615"/>
                  </a:lnTo>
                  <a:lnTo>
                    <a:pt x="38571" y="5365"/>
                  </a:lnTo>
                  <a:lnTo>
                    <a:pt x="38529" y="5095"/>
                  </a:lnTo>
                  <a:lnTo>
                    <a:pt x="38488" y="4845"/>
                  </a:lnTo>
                  <a:lnTo>
                    <a:pt x="38363" y="4346"/>
                  </a:lnTo>
                  <a:lnTo>
                    <a:pt x="38197" y="3868"/>
                  </a:lnTo>
                  <a:lnTo>
                    <a:pt x="37989" y="3432"/>
                  </a:lnTo>
                  <a:lnTo>
                    <a:pt x="37739" y="2995"/>
                  </a:lnTo>
                  <a:lnTo>
                    <a:pt x="37469" y="2600"/>
                  </a:lnTo>
                  <a:lnTo>
                    <a:pt x="37157" y="2246"/>
                  </a:lnTo>
                  <a:lnTo>
                    <a:pt x="36824" y="1893"/>
                  </a:lnTo>
                  <a:lnTo>
                    <a:pt x="36471" y="1581"/>
                  </a:lnTo>
                  <a:lnTo>
                    <a:pt x="36097" y="1290"/>
                  </a:lnTo>
                  <a:lnTo>
                    <a:pt x="35702" y="1040"/>
                  </a:lnTo>
                  <a:lnTo>
                    <a:pt x="35286" y="812"/>
                  </a:lnTo>
                  <a:lnTo>
                    <a:pt x="34870" y="624"/>
                  </a:lnTo>
                  <a:lnTo>
                    <a:pt x="34454" y="458"/>
                  </a:lnTo>
                  <a:lnTo>
                    <a:pt x="34017" y="333"/>
                  </a:lnTo>
                  <a:lnTo>
                    <a:pt x="34017" y="333"/>
                  </a:lnTo>
                  <a:lnTo>
                    <a:pt x="33705" y="250"/>
                  </a:lnTo>
                  <a:lnTo>
                    <a:pt x="33373" y="188"/>
                  </a:lnTo>
                  <a:lnTo>
                    <a:pt x="32728" y="84"/>
                  </a:lnTo>
                  <a:lnTo>
                    <a:pt x="32084" y="21"/>
                  </a:lnTo>
                  <a:lnTo>
                    <a:pt x="3141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416350" y="2851775"/>
              <a:ext cx="259425" cy="285400"/>
            </a:xfrm>
            <a:custGeom>
              <a:avLst/>
              <a:gdLst/>
              <a:ahLst/>
              <a:cxnLst/>
              <a:rect l="l" t="t" r="r" b="b"/>
              <a:pathLst>
                <a:path w="10377" h="11416" extrusionOk="0">
                  <a:moveTo>
                    <a:pt x="6551" y="1581"/>
                  </a:moveTo>
                  <a:lnTo>
                    <a:pt x="6946" y="1601"/>
                  </a:lnTo>
                  <a:lnTo>
                    <a:pt x="7320" y="1664"/>
                  </a:lnTo>
                  <a:lnTo>
                    <a:pt x="7694" y="1788"/>
                  </a:lnTo>
                  <a:lnTo>
                    <a:pt x="8068" y="1934"/>
                  </a:lnTo>
                  <a:lnTo>
                    <a:pt x="8318" y="2059"/>
                  </a:lnTo>
                  <a:lnTo>
                    <a:pt x="8443" y="2142"/>
                  </a:lnTo>
                  <a:lnTo>
                    <a:pt x="8526" y="2246"/>
                  </a:lnTo>
                  <a:lnTo>
                    <a:pt x="8630" y="2329"/>
                  </a:lnTo>
                  <a:lnTo>
                    <a:pt x="8713" y="2454"/>
                  </a:lnTo>
                  <a:lnTo>
                    <a:pt x="8859" y="2703"/>
                  </a:lnTo>
                  <a:lnTo>
                    <a:pt x="9046" y="3161"/>
                  </a:lnTo>
                  <a:lnTo>
                    <a:pt x="9191" y="3618"/>
                  </a:lnTo>
                  <a:lnTo>
                    <a:pt x="9274" y="4076"/>
                  </a:lnTo>
                  <a:lnTo>
                    <a:pt x="9316" y="4533"/>
                  </a:lnTo>
                  <a:lnTo>
                    <a:pt x="9316" y="5011"/>
                  </a:lnTo>
                  <a:lnTo>
                    <a:pt x="9274" y="5469"/>
                  </a:lnTo>
                  <a:lnTo>
                    <a:pt x="9170" y="5947"/>
                  </a:lnTo>
                  <a:lnTo>
                    <a:pt x="9046" y="6404"/>
                  </a:lnTo>
                  <a:lnTo>
                    <a:pt x="8879" y="6841"/>
                  </a:lnTo>
                  <a:lnTo>
                    <a:pt x="8713" y="7257"/>
                  </a:lnTo>
                  <a:lnTo>
                    <a:pt x="8526" y="7652"/>
                  </a:lnTo>
                  <a:lnTo>
                    <a:pt x="8297" y="8047"/>
                  </a:lnTo>
                  <a:lnTo>
                    <a:pt x="8048" y="8421"/>
                  </a:lnTo>
                  <a:lnTo>
                    <a:pt x="7777" y="8775"/>
                  </a:lnTo>
                  <a:lnTo>
                    <a:pt x="7486" y="9108"/>
                  </a:lnTo>
                  <a:lnTo>
                    <a:pt x="7174" y="9440"/>
                  </a:lnTo>
                  <a:lnTo>
                    <a:pt x="6946" y="9607"/>
                  </a:lnTo>
                  <a:lnTo>
                    <a:pt x="6717" y="9773"/>
                  </a:lnTo>
                  <a:lnTo>
                    <a:pt x="6488" y="9898"/>
                  </a:lnTo>
                  <a:lnTo>
                    <a:pt x="6239" y="10002"/>
                  </a:lnTo>
                  <a:lnTo>
                    <a:pt x="5989" y="10106"/>
                  </a:lnTo>
                  <a:lnTo>
                    <a:pt x="5719" y="10168"/>
                  </a:lnTo>
                  <a:lnTo>
                    <a:pt x="5469" y="10189"/>
                  </a:lnTo>
                  <a:lnTo>
                    <a:pt x="5199" y="10210"/>
                  </a:lnTo>
                  <a:lnTo>
                    <a:pt x="4825" y="10189"/>
                  </a:lnTo>
                  <a:lnTo>
                    <a:pt x="4450" y="10106"/>
                  </a:lnTo>
                  <a:lnTo>
                    <a:pt x="4076" y="10002"/>
                  </a:lnTo>
                  <a:lnTo>
                    <a:pt x="3702" y="9835"/>
                  </a:lnTo>
                  <a:lnTo>
                    <a:pt x="3515" y="9711"/>
                  </a:lnTo>
                  <a:lnTo>
                    <a:pt x="3348" y="9607"/>
                  </a:lnTo>
                  <a:lnTo>
                    <a:pt x="3182" y="9482"/>
                  </a:lnTo>
                  <a:lnTo>
                    <a:pt x="3037" y="9336"/>
                  </a:lnTo>
                  <a:lnTo>
                    <a:pt x="2912" y="9191"/>
                  </a:lnTo>
                  <a:lnTo>
                    <a:pt x="2787" y="9045"/>
                  </a:lnTo>
                  <a:lnTo>
                    <a:pt x="2683" y="8879"/>
                  </a:lnTo>
                  <a:lnTo>
                    <a:pt x="2579" y="8712"/>
                  </a:lnTo>
                  <a:lnTo>
                    <a:pt x="2496" y="8546"/>
                  </a:lnTo>
                  <a:lnTo>
                    <a:pt x="2434" y="8359"/>
                  </a:lnTo>
                  <a:lnTo>
                    <a:pt x="2371" y="8172"/>
                  </a:lnTo>
                  <a:lnTo>
                    <a:pt x="2330" y="7964"/>
                  </a:lnTo>
                  <a:lnTo>
                    <a:pt x="2267" y="7548"/>
                  </a:lnTo>
                  <a:lnTo>
                    <a:pt x="2226" y="7091"/>
                  </a:lnTo>
                  <a:lnTo>
                    <a:pt x="2392" y="6072"/>
                  </a:lnTo>
                  <a:lnTo>
                    <a:pt x="2475" y="5552"/>
                  </a:lnTo>
                  <a:lnTo>
                    <a:pt x="2600" y="5032"/>
                  </a:lnTo>
                  <a:lnTo>
                    <a:pt x="2766" y="4533"/>
                  </a:lnTo>
                  <a:lnTo>
                    <a:pt x="2849" y="4284"/>
                  </a:lnTo>
                  <a:lnTo>
                    <a:pt x="2953" y="4055"/>
                  </a:lnTo>
                  <a:lnTo>
                    <a:pt x="3078" y="3805"/>
                  </a:lnTo>
                  <a:lnTo>
                    <a:pt x="3224" y="3577"/>
                  </a:lnTo>
                  <a:lnTo>
                    <a:pt x="3369" y="3348"/>
                  </a:lnTo>
                  <a:lnTo>
                    <a:pt x="3556" y="3119"/>
                  </a:lnTo>
                  <a:lnTo>
                    <a:pt x="3868" y="2766"/>
                  </a:lnTo>
                  <a:lnTo>
                    <a:pt x="4222" y="2454"/>
                  </a:lnTo>
                  <a:lnTo>
                    <a:pt x="4575" y="2184"/>
                  </a:lnTo>
                  <a:lnTo>
                    <a:pt x="4970" y="1976"/>
                  </a:lnTo>
                  <a:lnTo>
                    <a:pt x="5345" y="1809"/>
                  </a:lnTo>
                  <a:lnTo>
                    <a:pt x="5740" y="1685"/>
                  </a:lnTo>
                  <a:lnTo>
                    <a:pt x="6155" y="1622"/>
                  </a:lnTo>
                  <a:lnTo>
                    <a:pt x="6551" y="1581"/>
                  </a:lnTo>
                  <a:close/>
                  <a:moveTo>
                    <a:pt x="5677" y="0"/>
                  </a:moveTo>
                  <a:lnTo>
                    <a:pt x="5282" y="63"/>
                  </a:lnTo>
                  <a:lnTo>
                    <a:pt x="4991" y="104"/>
                  </a:lnTo>
                  <a:lnTo>
                    <a:pt x="4700" y="167"/>
                  </a:lnTo>
                  <a:lnTo>
                    <a:pt x="4409" y="250"/>
                  </a:lnTo>
                  <a:lnTo>
                    <a:pt x="4139" y="333"/>
                  </a:lnTo>
                  <a:lnTo>
                    <a:pt x="3868" y="437"/>
                  </a:lnTo>
                  <a:lnTo>
                    <a:pt x="3598" y="541"/>
                  </a:lnTo>
                  <a:lnTo>
                    <a:pt x="3348" y="666"/>
                  </a:lnTo>
                  <a:lnTo>
                    <a:pt x="3099" y="811"/>
                  </a:lnTo>
                  <a:lnTo>
                    <a:pt x="2870" y="957"/>
                  </a:lnTo>
                  <a:lnTo>
                    <a:pt x="2621" y="1102"/>
                  </a:lnTo>
                  <a:lnTo>
                    <a:pt x="2413" y="1269"/>
                  </a:lnTo>
                  <a:lnTo>
                    <a:pt x="2184" y="1435"/>
                  </a:lnTo>
                  <a:lnTo>
                    <a:pt x="1789" y="1809"/>
                  </a:lnTo>
                  <a:lnTo>
                    <a:pt x="1415" y="2225"/>
                  </a:lnTo>
                  <a:lnTo>
                    <a:pt x="1082" y="2641"/>
                  </a:lnTo>
                  <a:lnTo>
                    <a:pt x="791" y="3119"/>
                  </a:lnTo>
                  <a:lnTo>
                    <a:pt x="541" y="3597"/>
                  </a:lnTo>
                  <a:lnTo>
                    <a:pt x="333" y="4117"/>
                  </a:lnTo>
                  <a:lnTo>
                    <a:pt x="250" y="4367"/>
                  </a:lnTo>
                  <a:lnTo>
                    <a:pt x="188" y="4637"/>
                  </a:lnTo>
                  <a:lnTo>
                    <a:pt x="126" y="4907"/>
                  </a:lnTo>
                  <a:lnTo>
                    <a:pt x="63" y="5178"/>
                  </a:lnTo>
                  <a:lnTo>
                    <a:pt x="22" y="5469"/>
                  </a:lnTo>
                  <a:lnTo>
                    <a:pt x="1" y="5739"/>
                  </a:lnTo>
                  <a:lnTo>
                    <a:pt x="1" y="6030"/>
                  </a:lnTo>
                  <a:lnTo>
                    <a:pt x="1" y="6321"/>
                  </a:lnTo>
                  <a:lnTo>
                    <a:pt x="22" y="6633"/>
                  </a:lnTo>
                  <a:lnTo>
                    <a:pt x="42" y="6945"/>
                  </a:lnTo>
                  <a:lnTo>
                    <a:pt x="105" y="7257"/>
                  </a:lnTo>
                  <a:lnTo>
                    <a:pt x="167" y="7569"/>
                  </a:lnTo>
                  <a:lnTo>
                    <a:pt x="292" y="8089"/>
                  </a:lnTo>
                  <a:lnTo>
                    <a:pt x="458" y="8567"/>
                  </a:lnTo>
                  <a:lnTo>
                    <a:pt x="666" y="9045"/>
                  </a:lnTo>
                  <a:lnTo>
                    <a:pt x="770" y="9274"/>
                  </a:lnTo>
                  <a:lnTo>
                    <a:pt x="895" y="9503"/>
                  </a:lnTo>
                  <a:lnTo>
                    <a:pt x="1040" y="9711"/>
                  </a:lnTo>
                  <a:lnTo>
                    <a:pt x="1186" y="9918"/>
                  </a:lnTo>
                  <a:lnTo>
                    <a:pt x="1352" y="10106"/>
                  </a:lnTo>
                  <a:lnTo>
                    <a:pt x="1539" y="10293"/>
                  </a:lnTo>
                  <a:lnTo>
                    <a:pt x="1727" y="10459"/>
                  </a:lnTo>
                  <a:lnTo>
                    <a:pt x="1955" y="10625"/>
                  </a:lnTo>
                  <a:lnTo>
                    <a:pt x="2163" y="10771"/>
                  </a:lnTo>
                  <a:lnTo>
                    <a:pt x="2413" y="10896"/>
                  </a:lnTo>
                  <a:lnTo>
                    <a:pt x="2683" y="11020"/>
                  </a:lnTo>
                  <a:lnTo>
                    <a:pt x="2933" y="11124"/>
                  </a:lnTo>
                  <a:lnTo>
                    <a:pt x="3203" y="11208"/>
                  </a:lnTo>
                  <a:lnTo>
                    <a:pt x="3473" y="11291"/>
                  </a:lnTo>
                  <a:lnTo>
                    <a:pt x="3723" y="11353"/>
                  </a:lnTo>
                  <a:lnTo>
                    <a:pt x="3993" y="11374"/>
                  </a:lnTo>
                  <a:lnTo>
                    <a:pt x="4243" y="11395"/>
                  </a:lnTo>
                  <a:lnTo>
                    <a:pt x="4513" y="11416"/>
                  </a:lnTo>
                  <a:lnTo>
                    <a:pt x="4762" y="11416"/>
                  </a:lnTo>
                  <a:lnTo>
                    <a:pt x="5012" y="11374"/>
                  </a:lnTo>
                  <a:lnTo>
                    <a:pt x="5261" y="11353"/>
                  </a:lnTo>
                  <a:lnTo>
                    <a:pt x="5490" y="11291"/>
                  </a:lnTo>
                  <a:lnTo>
                    <a:pt x="5927" y="11187"/>
                  </a:lnTo>
                  <a:lnTo>
                    <a:pt x="6343" y="11041"/>
                  </a:lnTo>
                  <a:lnTo>
                    <a:pt x="6738" y="10854"/>
                  </a:lnTo>
                  <a:lnTo>
                    <a:pt x="7153" y="10625"/>
                  </a:lnTo>
                  <a:lnTo>
                    <a:pt x="7174" y="10605"/>
                  </a:lnTo>
                  <a:lnTo>
                    <a:pt x="7257" y="10563"/>
                  </a:lnTo>
                  <a:lnTo>
                    <a:pt x="7299" y="10542"/>
                  </a:lnTo>
                  <a:lnTo>
                    <a:pt x="7673" y="10272"/>
                  </a:lnTo>
                  <a:lnTo>
                    <a:pt x="8027" y="10002"/>
                  </a:lnTo>
                  <a:lnTo>
                    <a:pt x="8359" y="9731"/>
                  </a:lnTo>
                  <a:lnTo>
                    <a:pt x="8651" y="9419"/>
                  </a:lnTo>
                  <a:lnTo>
                    <a:pt x="8942" y="9108"/>
                  </a:lnTo>
                  <a:lnTo>
                    <a:pt x="9191" y="8775"/>
                  </a:lnTo>
                  <a:lnTo>
                    <a:pt x="9420" y="8442"/>
                  </a:lnTo>
                  <a:lnTo>
                    <a:pt x="9607" y="8068"/>
                  </a:lnTo>
                  <a:lnTo>
                    <a:pt x="9794" y="7714"/>
                  </a:lnTo>
                  <a:lnTo>
                    <a:pt x="9961" y="7319"/>
                  </a:lnTo>
                  <a:lnTo>
                    <a:pt x="10085" y="6924"/>
                  </a:lnTo>
                  <a:lnTo>
                    <a:pt x="10189" y="6508"/>
                  </a:lnTo>
                  <a:lnTo>
                    <a:pt x="10272" y="6093"/>
                  </a:lnTo>
                  <a:lnTo>
                    <a:pt x="10335" y="5656"/>
                  </a:lnTo>
                  <a:lnTo>
                    <a:pt x="10376" y="5219"/>
                  </a:lnTo>
                  <a:lnTo>
                    <a:pt x="10376" y="4762"/>
                  </a:lnTo>
                  <a:lnTo>
                    <a:pt x="10376" y="4200"/>
                  </a:lnTo>
                  <a:lnTo>
                    <a:pt x="10356" y="3909"/>
                  </a:lnTo>
                  <a:lnTo>
                    <a:pt x="10314" y="3618"/>
                  </a:lnTo>
                  <a:lnTo>
                    <a:pt x="10252" y="3327"/>
                  </a:lnTo>
                  <a:lnTo>
                    <a:pt x="10189" y="3057"/>
                  </a:lnTo>
                  <a:lnTo>
                    <a:pt x="10064" y="2724"/>
                  </a:lnTo>
                  <a:lnTo>
                    <a:pt x="9940" y="2391"/>
                  </a:lnTo>
                  <a:lnTo>
                    <a:pt x="9773" y="2080"/>
                  </a:lnTo>
                  <a:lnTo>
                    <a:pt x="9586" y="1788"/>
                  </a:lnTo>
                  <a:lnTo>
                    <a:pt x="9399" y="1518"/>
                  </a:lnTo>
                  <a:lnTo>
                    <a:pt x="9170" y="1269"/>
                  </a:lnTo>
                  <a:lnTo>
                    <a:pt x="8921" y="1040"/>
                  </a:lnTo>
                  <a:lnTo>
                    <a:pt x="8671" y="832"/>
                  </a:lnTo>
                  <a:lnTo>
                    <a:pt x="8401" y="645"/>
                  </a:lnTo>
                  <a:lnTo>
                    <a:pt x="8089" y="479"/>
                  </a:lnTo>
                  <a:lnTo>
                    <a:pt x="7798" y="333"/>
                  </a:lnTo>
                  <a:lnTo>
                    <a:pt x="7465" y="208"/>
                  </a:lnTo>
                  <a:lnTo>
                    <a:pt x="7133" y="125"/>
                  </a:lnTo>
                  <a:lnTo>
                    <a:pt x="6800" y="42"/>
                  </a:lnTo>
                  <a:lnTo>
                    <a:pt x="642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471975" y="2891275"/>
              <a:ext cx="177275" cy="215750"/>
            </a:xfrm>
            <a:custGeom>
              <a:avLst/>
              <a:gdLst/>
              <a:ahLst/>
              <a:cxnLst/>
              <a:rect l="l" t="t" r="r" b="b"/>
              <a:pathLst>
                <a:path w="7091" h="8630" fill="none" extrusionOk="0">
                  <a:moveTo>
                    <a:pt x="2974" y="8630"/>
                  </a:moveTo>
                  <a:lnTo>
                    <a:pt x="2974" y="8630"/>
                  </a:lnTo>
                  <a:lnTo>
                    <a:pt x="2600" y="8609"/>
                  </a:lnTo>
                  <a:lnTo>
                    <a:pt x="2225" y="8526"/>
                  </a:lnTo>
                  <a:lnTo>
                    <a:pt x="1851" y="8422"/>
                  </a:lnTo>
                  <a:lnTo>
                    <a:pt x="1477" y="8255"/>
                  </a:lnTo>
                  <a:lnTo>
                    <a:pt x="1477" y="8255"/>
                  </a:lnTo>
                  <a:lnTo>
                    <a:pt x="1290" y="8131"/>
                  </a:lnTo>
                  <a:lnTo>
                    <a:pt x="1123" y="8027"/>
                  </a:lnTo>
                  <a:lnTo>
                    <a:pt x="957" y="7902"/>
                  </a:lnTo>
                  <a:lnTo>
                    <a:pt x="812" y="7756"/>
                  </a:lnTo>
                  <a:lnTo>
                    <a:pt x="687" y="7611"/>
                  </a:lnTo>
                  <a:lnTo>
                    <a:pt x="562" y="7465"/>
                  </a:lnTo>
                  <a:lnTo>
                    <a:pt x="458" y="7299"/>
                  </a:lnTo>
                  <a:lnTo>
                    <a:pt x="354" y="7132"/>
                  </a:lnTo>
                  <a:lnTo>
                    <a:pt x="271" y="6966"/>
                  </a:lnTo>
                  <a:lnTo>
                    <a:pt x="209" y="6779"/>
                  </a:lnTo>
                  <a:lnTo>
                    <a:pt x="146" y="6592"/>
                  </a:lnTo>
                  <a:lnTo>
                    <a:pt x="105" y="6384"/>
                  </a:lnTo>
                  <a:lnTo>
                    <a:pt x="42" y="5968"/>
                  </a:lnTo>
                  <a:lnTo>
                    <a:pt x="1" y="5511"/>
                  </a:lnTo>
                  <a:lnTo>
                    <a:pt x="1" y="5511"/>
                  </a:lnTo>
                  <a:lnTo>
                    <a:pt x="167" y="4492"/>
                  </a:lnTo>
                  <a:lnTo>
                    <a:pt x="250" y="3972"/>
                  </a:lnTo>
                  <a:lnTo>
                    <a:pt x="375" y="3452"/>
                  </a:lnTo>
                  <a:lnTo>
                    <a:pt x="541" y="2953"/>
                  </a:lnTo>
                  <a:lnTo>
                    <a:pt x="624" y="2704"/>
                  </a:lnTo>
                  <a:lnTo>
                    <a:pt x="728" y="2475"/>
                  </a:lnTo>
                  <a:lnTo>
                    <a:pt x="853" y="2225"/>
                  </a:lnTo>
                  <a:lnTo>
                    <a:pt x="999" y="1997"/>
                  </a:lnTo>
                  <a:lnTo>
                    <a:pt x="1144" y="1768"/>
                  </a:lnTo>
                  <a:lnTo>
                    <a:pt x="1331" y="1539"/>
                  </a:lnTo>
                  <a:lnTo>
                    <a:pt x="1331" y="1539"/>
                  </a:lnTo>
                  <a:lnTo>
                    <a:pt x="1643" y="1186"/>
                  </a:lnTo>
                  <a:lnTo>
                    <a:pt x="1997" y="874"/>
                  </a:lnTo>
                  <a:lnTo>
                    <a:pt x="2350" y="604"/>
                  </a:lnTo>
                  <a:lnTo>
                    <a:pt x="2745" y="396"/>
                  </a:lnTo>
                  <a:lnTo>
                    <a:pt x="3120" y="229"/>
                  </a:lnTo>
                  <a:lnTo>
                    <a:pt x="3515" y="105"/>
                  </a:lnTo>
                  <a:lnTo>
                    <a:pt x="3930" y="42"/>
                  </a:lnTo>
                  <a:lnTo>
                    <a:pt x="4326" y="1"/>
                  </a:lnTo>
                  <a:lnTo>
                    <a:pt x="4326" y="1"/>
                  </a:lnTo>
                  <a:lnTo>
                    <a:pt x="4721" y="21"/>
                  </a:lnTo>
                  <a:lnTo>
                    <a:pt x="5095" y="84"/>
                  </a:lnTo>
                  <a:lnTo>
                    <a:pt x="5469" y="208"/>
                  </a:lnTo>
                  <a:lnTo>
                    <a:pt x="5843" y="354"/>
                  </a:lnTo>
                  <a:lnTo>
                    <a:pt x="5843" y="354"/>
                  </a:lnTo>
                  <a:lnTo>
                    <a:pt x="6093" y="479"/>
                  </a:lnTo>
                  <a:lnTo>
                    <a:pt x="6218" y="562"/>
                  </a:lnTo>
                  <a:lnTo>
                    <a:pt x="6301" y="666"/>
                  </a:lnTo>
                  <a:lnTo>
                    <a:pt x="6405" y="749"/>
                  </a:lnTo>
                  <a:lnTo>
                    <a:pt x="6488" y="874"/>
                  </a:lnTo>
                  <a:lnTo>
                    <a:pt x="6634" y="1123"/>
                  </a:lnTo>
                  <a:lnTo>
                    <a:pt x="6634" y="1123"/>
                  </a:lnTo>
                  <a:lnTo>
                    <a:pt x="6821" y="1581"/>
                  </a:lnTo>
                  <a:lnTo>
                    <a:pt x="6966" y="2038"/>
                  </a:lnTo>
                  <a:lnTo>
                    <a:pt x="7049" y="2496"/>
                  </a:lnTo>
                  <a:lnTo>
                    <a:pt x="7091" y="2953"/>
                  </a:lnTo>
                  <a:lnTo>
                    <a:pt x="7091" y="3431"/>
                  </a:lnTo>
                  <a:lnTo>
                    <a:pt x="7049" y="3889"/>
                  </a:lnTo>
                  <a:lnTo>
                    <a:pt x="6945" y="4367"/>
                  </a:lnTo>
                  <a:lnTo>
                    <a:pt x="6821" y="4824"/>
                  </a:lnTo>
                  <a:lnTo>
                    <a:pt x="6821" y="4824"/>
                  </a:lnTo>
                  <a:lnTo>
                    <a:pt x="6654" y="5261"/>
                  </a:lnTo>
                  <a:lnTo>
                    <a:pt x="6488" y="5677"/>
                  </a:lnTo>
                  <a:lnTo>
                    <a:pt x="6301" y="6072"/>
                  </a:lnTo>
                  <a:lnTo>
                    <a:pt x="6072" y="6467"/>
                  </a:lnTo>
                  <a:lnTo>
                    <a:pt x="5823" y="6841"/>
                  </a:lnTo>
                  <a:lnTo>
                    <a:pt x="5552" y="7195"/>
                  </a:lnTo>
                  <a:lnTo>
                    <a:pt x="5261" y="7528"/>
                  </a:lnTo>
                  <a:lnTo>
                    <a:pt x="4949" y="7860"/>
                  </a:lnTo>
                  <a:lnTo>
                    <a:pt x="4949" y="7860"/>
                  </a:lnTo>
                  <a:lnTo>
                    <a:pt x="4721" y="8027"/>
                  </a:lnTo>
                  <a:lnTo>
                    <a:pt x="4492" y="8193"/>
                  </a:lnTo>
                  <a:lnTo>
                    <a:pt x="4263" y="8318"/>
                  </a:lnTo>
                  <a:lnTo>
                    <a:pt x="4014" y="8422"/>
                  </a:lnTo>
                  <a:lnTo>
                    <a:pt x="3764" y="8526"/>
                  </a:lnTo>
                  <a:lnTo>
                    <a:pt x="3494" y="8588"/>
                  </a:lnTo>
                  <a:lnTo>
                    <a:pt x="3244" y="8609"/>
                  </a:lnTo>
                  <a:lnTo>
                    <a:pt x="2974" y="86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416350" y="2851775"/>
              <a:ext cx="259425" cy="285400"/>
            </a:xfrm>
            <a:custGeom>
              <a:avLst/>
              <a:gdLst/>
              <a:ahLst/>
              <a:cxnLst/>
              <a:rect l="l" t="t" r="r" b="b"/>
              <a:pathLst>
                <a:path w="10377" h="11416" fill="none" extrusionOk="0">
                  <a:moveTo>
                    <a:pt x="6072" y="0"/>
                  </a:moveTo>
                  <a:lnTo>
                    <a:pt x="6072" y="0"/>
                  </a:lnTo>
                  <a:lnTo>
                    <a:pt x="5677" y="0"/>
                  </a:lnTo>
                  <a:lnTo>
                    <a:pt x="5282" y="63"/>
                  </a:lnTo>
                  <a:lnTo>
                    <a:pt x="5282" y="63"/>
                  </a:lnTo>
                  <a:lnTo>
                    <a:pt x="4991" y="104"/>
                  </a:lnTo>
                  <a:lnTo>
                    <a:pt x="4700" y="167"/>
                  </a:lnTo>
                  <a:lnTo>
                    <a:pt x="4409" y="250"/>
                  </a:lnTo>
                  <a:lnTo>
                    <a:pt x="4139" y="333"/>
                  </a:lnTo>
                  <a:lnTo>
                    <a:pt x="3868" y="437"/>
                  </a:lnTo>
                  <a:lnTo>
                    <a:pt x="3598" y="541"/>
                  </a:lnTo>
                  <a:lnTo>
                    <a:pt x="3348" y="666"/>
                  </a:lnTo>
                  <a:lnTo>
                    <a:pt x="3099" y="811"/>
                  </a:lnTo>
                  <a:lnTo>
                    <a:pt x="2870" y="957"/>
                  </a:lnTo>
                  <a:lnTo>
                    <a:pt x="2621" y="1102"/>
                  </a:lnTo>
                  <a:lnTo>
                    <a:pt x="2413" y="1269"/>
                  </a:lnTo>
                  <a:lnTo>
                    <a:pt x="2184" y="1435"/>
                  </a:lnTo>
                  <a:lnTo>
                    <a:pt x="1789" y="1809"/>
                  </a:lnTo>
                  <a:lnTo>
                    <a:pt x="1415" y="2225"/>
                  </a:lnTo>
                  <a:lnTo>
                    <a:pt x="1082" y="2641"/>
                  </a:lnTo>
                  <a:lnTo>
                    <a:pt x="791" y="3119"/>
                  </a:lnTo>
                  <a:lnTo>
                    <a:pt x="541" y="3597"/>
                  </a:lnTo>
                  <a:lnTo>
                    <a:pt x="333" y="4117"/>
                  </a:lnTo>
                  <a:lnTo>
                    <a:pt x="250" y="4367"/>
                  </a:lnTo>
                  <a:lnTo>
                    <a:pt x="188" y="4637"/>
                  </a:lnTo>
                  <a:lnTo>
                    <a:pt x="126" y="4907"/>
                  </a:lnTo>
                  <a:lnTo>
                    <a:pt x="63" y="5178"/>
                  </a:lnTo>
                  <a:lnTo>
                    <a:pt x="22" y="5469"/>
                  </a:lnTo>
                  <a:lnTo>
                    <a:pt x="1" y="5739"/>
                  </a:lnTo>
                  <a:lnTo>
                    <a:pt x="1" y="6030"/>
                  </a:lnTo>
                  <a:lnTo>
                    <a:pt x="1" y="6321"/>
                  </a:lnTo>
                  <a:lnTo>
                    <a:pt x="1" y="6321"/>
                  </a:lnTo>
                  <a:lnTo>
                    <a:pt x="22" y="6633"/>
                  </a:lnTo>
                  <a:lnTo>
                    <a:pt x="42" y="6945"/>
                  </a:lnTo>
                  <a:lnTo>
                    <a:pt x="105" y="7257"/>
                  </a:lnTo>
                  <a:lnTo>
                    <a:pt x="167" y="7569"/>
                  </a:lnTo>
                  <a:lnTo>
                    <a:pt x="167" y="7569"/>
                  </a:lnTo>
                  <a:lnTo>
                    <a:pt x="292" y="8089"/>
                  </a:lnTo>
                  <a:lnTo>
                    <a:pt x="458" y="8567"/>
                  </a:lnTo>
                  <a:lnTo>
                    <a:pt x="666" y="9045"/>
                  </a:lnTo>
                  <a:lnTo>
                    <a:pt x="770" y="9274"/>
                  </a:lnTo>
                  <a:lnTo>
                    <a:pt x="895" y="9503"/>
                  </a:lnTo>
                  <a:lnTo>
                    <a:pt x="1040" y="9711"/>
                  </a:lnTo>
                  <a:lnTo>
                    <a:pt x="1186" y="9918"/>
                  </a:lnTo>
                  <a:lnTo>
                    <a:pt x="1352" y="10106"/>
                  </a:lnTo>
                  <a:lnTo>
                    <a:pt x="1539" y="10293"/>
                  </a:lnTo>
                  <a:lnTo>
                    <a:pt x="1727" y="10459"/>
                  </a:lnTo>
                  <a:lnTo>
                    <a:pt x="1955" y="10625"/>
                  </a:lnTo>
                  <a:lnTo>
                    <a:pt x="2163" y="10771"/>
                  </a:lnTo>
                  <a:lnTo>
                    <a:pt x="2413" y="10896"/>
                  </a:lnTo>
                  <a:lnTo>
                    <a:pt x="2413" y="10896"/>
                  </a:lnTo>
                  <a:lnTo>
                    <a:pt x="2683" y="11020"/>
                  </a:lnTo>
                  <a:lnTo>
                    <a:pt x="2933" y="11124"/>
                  </a:lnTo>
                  <a:lnTo>
                    <a:pt x="3203" y="11208"/>
                  </a:lnTo>
                  <a:lnTo>
                    <a:pt x="3473" y="11291"/>
                  </a:lnTo>
                  <a:lnTo>
                    <a:pt x="3723" y="11353"/>
                  </a:lnTo>
                  <a:lnTo>
                    <a:pt x="3993" y="11374"/>
                  </a:lnTo>
                  <a:lnTo>
                    <a:pt x="4243" y="11395"/>
                  </a:lnTo>
                  <a:lnTo>
                    <a:pt x="4513" y="11416"/>
                  </a:lnTo>
                  <a:lnTo>
                    <a:pt x="4513" y="11416"/>
                  </a:lnTo>
                  <a:lnTo>
                    <a:pt x="4762" y="11416"/>
                  </a:lnTo>
                  <a:lnTo>
                    <a:pt x="5012" y="11374"/>
                  </a:lnTo>
                  <a:lnTo>
                    <a:pt x="5261" y="11353"/>
                  </a:lnTo>
                  <a:lnTo>
                    <a:pt x="5490" y="11291"/>
                  </a:lnTo>
                  <a:lnTo>
                    <a:pt x="5490" y="11291"/>
                  </a:lnTo>
                  <a:lnTo>
                    <a:pt x="5927" y="11187"/>
                  </a:lnTo>
                  <a:lnTo>
                    <a:pt x="6343" y="11041"/>
                  </a:lnTo>
                  <a:lnTo>
                    <a:pt x="6738" y="10854"/>
                  </a:lnTo>
                  <a:lnTo>
                    <a:pt x="7153" y="10625"/>
                  </a:lnTo>
                  <a:lnTo>
                    <a:pt x="7153" y="10625"/>
                  </a:lnTo>
                  <a:lnTo>
                    <a:pt x="7174" y="10605"/>
                  </a:lnTo>
                  <a:lnTo>
                    <a:pt x="7174" y="10605"/>
                  </a:lnTo>
                  <a:lnTo>
                    <a:pt x="7257" y="10563"/>
                  </a:lnTo>
                  <a:lnTo>
                    <a:pt x="7257" y="10563"/>
                  </a:lnTo>
                  <a:lnTo>
                    <a:pt x="7299" y="10542"/>
                  </a:lnTo>
                  <a:lnTo>
                    <a:pt x="7299" y="10542"/>
                  </a:lnTo>
                  <a:lnTo>
                    <a:pt x="7673" y="10272"/>
                  </a:lnTo>
                  <a:lnTo>
                    <a:pt x="8027" y="10002"/>
                  </a:lnTo>
                  <a:lnTo>
                    <a:pt x="8359" y="9731"/>
                  </a:lnTo>
                  <a:lnTo>
                    <a:pt x="8651" y="9419"/>
                  </a:lnTo>
                  <a:lnTo>
                    <a:pt x="8942" y="9108"/>
                  </a:lnTo>
                  <a:lnTo>
                    <a:pt x="9191" y="8775"/>
                  </a:lnTo>
                  <a:lnTo>
                    <a:pt x="9420" y="8442"/>
                  </a:lnTo>
                  <a:lnTo>
                    <a:pt x="9607" y="8068"/>
                  </a:lnTo>
                  <a:lnTo>
                    <a:pt x="9794" y="7714"/>
                  </a:lnTo>
                  <a:lnTo>
                    <a:pt x="9961" y="7319"/>
                  </a:lnTo>
                  <a:lnTo>
                    <a:pt x="10085" y="6924"/>
                  </a:lnTo>
                  <a:lnTo>
                    <a:pt x="10189" y="6508"/>
                  </a:lnTo>
                  <a:lnTo>
                    <a:pt x="10272" y="6093"/>
                  </a:lnTo>
                  <a:lnTo>
                    <a:pt x="10335" y="5656"/>
                  </a:lnTo>
                  <a:lnTo>
                    <a:pt x="10376" y="5219"/>
                  </a:lnTo>
                  <a:lnTo>
                    <a:pt x="10376" y="4762"/>
                  </a:lnTo>
                  <a:lnTo>
                    <a:pt x="10376" y="4762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56" y="3909"/>
                  </a:lnTo>
                  <a:lnTo>
                    <a:pt x="10314" y="3618"/>
                  </a:lnTo>
                  <a:lnTo>
                    <a:pt x="10252" y="3327"/>
                  </a:lnTo>
                  <a:lnTo>
                    <a:pt x="10189" y="3057"/>
                  </a:lnTo>
                  <a:lnTo>
                    <a:pt x="10189" y="3057"/>
                  </a:lnTo>
                  <a:lnTo>
                    <a:pt x="10064" y="2724"/>
                  </a:lnTo>
                  <a:lnTo>
                    <a:pt x="9940" y="2391"/>
                  </a:lnTo>
                  <a:lnTo>
                    <a:pt x="9773" y="2080"/>
                  </a:lnTo>
                  <a:lnTo>
                    <a:pt x="9586" y="1788"/>
                  </a:lnTo>
                  <a:lnTo>
                    <a:pt x="9399" y="1518"/>
                  </a:lnTo>
                  <a:lnTo>
                    <a:pt x="9170" y="1269"/>
                  </a:lnTo>
                  <a:lnTo>
                    <a:pt x="8921" y="1040"/>
                  </a:lnTo>
                  <a:lnTo>
                    <a:pt x="8671" y="832"/>
                  </a:lnTo>
                  <a:lnTo>
                    <a:pt x="8401" y="645"/>
                  </a:lnTo>
                  <a:lnTo>
                    <a:pt x="8089" y="479"/>
                  </a:lnTo>
                  <a:lnTo>
                    <a:pt x="7798" y="333"/>
                  </a:lnTo>
                  <a:lnTo>
                    <a:pt x="7465" y="208"/>
                  </a:lnTo>
                  <a:lnTo>
                    <a:pt x="7133" y="125"/>
                  </a:lnTo>
                  <a:lnTo>
                    <a:pt x="6800" y="42"/>
                  </a:lnTo>
                  <a:lnTo>
                    <a:pt x="6426" y="0"/>
                  </a:lnTo>
                  <a:lnTo>
                    <a:pt x="6072" y="0"/>
                  </a:lnTo>
                  <a:lnTo>
                    <a:pt x="6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062875" y="2172875"/>
              <a:ext cx="328550" cy="423700"/>
            </a:xfrm>
            <a:custGeom>
              <a:avLst/>
              <a:gdLst/>
              <a:ahLst/>
              <a:cxnLst/>
              <a:rect l="l" t="t" r="r" b="b"/>
              <a:pathLst>
                <a:path w="13142" h="16948" extrusionOk="0">
                  <a:moveTo>
                    <a:pt x="13121" y="1"/>
                  </a:moveTo>
                  <a:lnTo>
                    <a:pt x="12913" y="22"/>
                  </a:lnTo>
                  <a:lnTo>
                    <a:pt x="12726" y="42"/>
                  </a:lnTo>
                  <a:lnTo>
                    <a:pt x="12518" y="105"/>
                  </a:lnTo>
                  <a:lnTo>
                    <a:pt x="12352" y="167"/>
                  </a:lnTo>
                  <a:lnTo>
                    <a:pt x="11977" y="313"/>
                  </a:lnTo>
                  <a:lnTo>
                    <a:pt x="11645" y="479"/>
                  </a:lnTo>
                  <a:lnTo>
                    <a:pt x="11229" y="708"/>
                  </a:lnTo>
                  <a:lnTo>
                    <a:pt x="10855" y="937"/>
                  </a:lnTo>
                  <a:lnTo>
                    <a:pt x="10459" y="1207"/>
                  </a:lnTo>
                  <a:lnTo>
                    <a:pt x="10085" y="1456"/>
                  </a:lnTo>
                  <a:lnTo>
                    <a:pt x="9357" y="2018"/>
                  </a:lnTo>
                  <a:lnTo>
                    <a:pt x="8630" y="2558"/>
                  </a:lnTo>
                  <a:lnTo>
                    <a:pt x="7881" y="3141"/>
                  </a:lnTo>
                  <a:lnTo>
                    <a:pt x="7153" y="3764"/>
                  </a:lnTo>
                  <a:lnTo>
                    <a:pt x="6467" y="4409"/>
                  </a:lnTo>
                  <a:lnTo>
                    <a:pt x="5802" y="5054"/>
                  </a:lnTo>
                  <a:lnTo>
                    <a:pt x="5199" y="5740"/>
                  </a:lnTo>
                  <a:lnTo>
                    <a:pt x="4596" y="6447"/>
                  </a:lnTo>
                  <a:lnTo>
                    <a:pt x="4034" y="7174"/>
                  </a:lnTo>
                  <a:lnTo>
                    <a:pt x="3515" y="7923"/>
                  </a:lnTo>
                  <a:lnTo>
                    <a:pt x="3016" y="8692"/>
                  </a:lnTo>
                  <a:lnTo>
                    <a:pt x="2537" y="9482"/>
                  </a:lnTo>
                  <a:lnTo>
                    <a:pt x="2101" y="10293"/>
                  </a:lnTo>
                  <a:lnTo>
                    <a:pt x="1685" y="11104"/>
                  </a:lnTo>
                  <a:lnTo>
                    <a:pt x="1290" y="11957"/>
                  </a:lnTo>
                  <a:lnTo>
                    <a:pt x="916" y="12809"/>
                  </a:lnTo>
                  <a:lnTo>
                    <a:pt x="583" y="13703"/>
                  </a:lnTo>
                  <a:lnTo>
                    <a:pt x="271" y="14597"/>
                  </a:lnTo>
                  <a:lnTo>
                    <a:pt x="146" y="14972"/>
                  </a:lnTo>
                  <a:lnTo>
                    <a:pt x="63" y="15346"/>
                  </a:lnTo>
                  <a:lnTo>
                    <a:pt x="21" y="15741"/>
                  </a:lnTo>
                  <a:lnTo>
                    <a:pt x="1" y="16136"/>
                  </a:lnTo>
                  <a:lnTo>
                    <a:pt x="1" y="16386"/>
                  </a:lnTo>
                  <a:lnTo>
                    <a:pt x="42" y="16510"/>
                  </a:lnTo>
                  <a:lnTo>
                    <a:pt x="63" y="16614"/>
                  </a:lnTo>
                  <a:lnTo>
                    <a:pt x="125" y="16718"/>
                  </a:lnTo>
                  <a:lnTo>
                    <a:pt x="209" y="16801"/>
                  </a:lnTo>
                  <a:lnTo>
                    <a:pt x="313" y="16885"/>
                  </a:lnTo>
                  <a:lnTo>
                    <a:pt x="458" y="16926"/>
                  </a:lnTo>
                  <a:lnTo>
                    <a:pt x="624" y="16947"/>
                  </a:lnTo>
                  <a:lnTo>
                    <a:pt x="728" y="16947"/>
                  </a:lnTo>
                  <a:lnTo>
                    <a:pt x="812" y="16926"/>
                  </a:lnTo>
                  <a:lnTo>
                    <a:pt x="895" y="16864"/>
                  </a:lnTo>
                  <a:lnTo>
                    <a:pt x="978" y="16801"/>
                  </a:lnTo>
                  <a:lnTo>
                    <a:pt x="1103" y="16656"/>
                  </a:lnTo>
                  <a:lnTo>
                    <a:pt x="1207" y="16469"/>
                  </a:lnTo>
                  <a:lnTo>
                    <a:pt x="1560" y="15783"/>
                  </a:lnTo>
                  <a:lnTo>
                    <a:pt x="1872" y="15055"/>
                  </a:lnTo>
                  <a:lnTo>
                    <a:pt x="2226" y="14182"/>
                  </a:lnTo>
                  <a:lnTo>
                    <a:pt x="2600" y="13329"/>
                  </a:lnTo>
                  <a:lnTo>
                    <a:pt x="2995" y="12497"/>
                  </a:lnTo>
                  <a:lnTo>
                    <a:pt x="3411" y="11666"/>
                  </a:lnTo>
                  <a:lnTo>
                    <a:pt x="3847" y="10876"/>
                  </a:lnTo>
                  <a:lnTo>
                    <a:pt x="4305" y="10065"/>
                  </a:lnTo>
                  <a:lnTo>
                    <a:pt x="4804" y="9295"/>
                  </a:lnTo>
                  <a:lnTo>
                    <a:pt x="5303" y="8526"/>
                  </a:lnTo>
                  <a:lnTo>
                    <a:pt x="5823" y="7777"/>
                  </a:lnTo>
                  <a:lnTo>
                    <a:pt x="6384" y="7050"/>
                  </a:lnTo>
                  <a:lnTo>
                    <a:pt x="6966" y="6343"/>
                  </a:lnTo>
                  <a:lnTo>
                    <a:pt x="7548" y="5636"/>
                  </a:lnTo>
                  <a:lnTo>
                    <a:pt x="8172" y="4970"/>
                  </a:lnTo>
                  <a:lnTo>
                    <a:pt x="8838" y="4305"/>
                  </a:lnTo>
                  <a:lnTo>
                    <a:pt x="9503" y="3660"/>
                  </a:lnTo>
                  <a:lnTo>
                    <a:pt x="10210" y="3016"/>
                  </a:lnTo>
                  <a:lnTo>
                    <a:pt x="10875" y="2434"/>
                  </a:lnTo>
                  <a:lnTo>
                    <a:pt x="11520" y="1810"/>
                  </a:lnTo>
                  <a:lnTo>
                    <a:pt x="12830" y="562"/>
                  </a:lnTo>
                  <a:lnTo>
                    <a:pt x="12955" y="479"/>
                  </a:lnTo>
                  <a:lnTo>
                    <a:pt x="13059" y="354"/>
                  </a:lnTo>
                  <a:lnTo>
                    <a:pt x="13100" y="292"/>
                  </a:lnTo>
                  <a:lnTo>
                    <a:pt x="13121" y="209"/>
                  </a:lnTo>
                  <a:lnTo>
                    <a:pt x="13142" y="126"/>
                  </a:lnTo>
                  <a:lnTo>
                    <a:pt x="1312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062875" y="2172875"/>
              <a:ext cx="328550" cy="423700"/>
            </a:xfrm>
            <a:custGeom>
              <a:avLst/>
              <a:gdLst/>
              <a:ahLst/>
              <a:cxnLst/>
              <a:rect l="l" t="t" r="r" b="b"/>
              <a:pathLst>
                <a:path w="13142" h="16948" fill="none" extrusionOk="0">
                  <a:moveTo>
                    <a:pt x="13121" y="1"/>
                  </a:moveTo>
                  <a:lnTo>
                    <a:pt x="13121" y="1"/>
                  </a:lnTo>
                  <a:lnTo>
                    <a:pt x="12913" y="22"/>
                  </a:lnTo>
                  <a:lnTo>
                    <a:pt x="12726" y="42"/>
                  </a:lnTo>
                  <a:lnTo>
                    <a:pt x="12518" y="105"/>
                  </a:lnTo>
                  <a:lnTo>
                    <a:pt x="12352" y="167"/>
                  </a:lnTo>
                  <a:lnTo>
                    <a:pt x="11977" y="313"/>
                  </a:lnTo>
                  <a:lnTo>
                    <a:pt x="11645" y="479"/>
                  </a:lnTo>
                  <a:lnTo>
                    <a:pt x="11645" y="479"/>
                  </a:lnTo>
                  <a:lnTo>
                    <a:pt x="11229" y="708"/>
                  </a:lnTo>
                  <a:lnTo>
                    <a:pt x="10855" y="937"/>
                  </a:lnTo>
                  <a:lnTo>
                    <a:pt x="10459" y="1207"/>
                  </a:lnTo>
                  <a:lnTo>
                    <a:pt x="10085" y="1456"/>
                  </a:lnTo>
                  <a:lnTo>
                    <a:pt x="9357" y="2018"/>
                  </a:lnTo>
                  <a:lnTo>
                    <a:pt x="8630" y="2558"/>
                  </a:lnTo>
                  <a:lnTo>
                    <a:pt x="8630" y="2558"/>
                  </a:lnTo>
                  <a:lnTo>
                    <a:pt x="7881" y="3141"/>
                  </a:lnTo>
                  <a:lnTo>
                    <a:pt x="7153" y="3764"/>
                  </a:lnTo>
                  <a:lnTo>
                    <a:pt x="6467" y="4409"/>
                  </a:lnTo>
                  <a:lnTo>
                    <a:pt x="5802" y="5054"/>
                  </a:lnTo>
                  <a:lnTo>
                    <a:pt x="5199" y="5740"/>
                  </a:lnTo>
                  <a:lnTo>
                    <a:pt x="4596" y="6447"/>
                  </a:lnTo>
                  <a:lnTo>
                    <a:pt x="4034" y="7174"/>
                  </a:lnTo>
                  <a:lnTo>
                    <a:pt x="3515" y="7923"/>
                  </a:lnTo>
                  <a:lnTo>
                    <a:pt x="3016" y="8692"/>
                  </a:lnTo>
                  <a:lnTo>
                    <a:pt x="2537" y="9482"/>
                  </a:lnTo>
                  <a:lnTo>
                    <a:pt x="2101" y="10293"/>
                  </a:lnTo>
                  <a:lnTo>
                    <a:pt x="1685" y="11104"/>
                  </a:lnTo>
                  <a:lnTo>
                    <a:pt x="1290" y="11957"/>
                  </a:lnTo>
                  <a:lnTo>
                    <a:pt x="916" y="12809"/>
                  </a:lnTo>
                  <a:lnTo>
                    <a:pt x="583" y="13703"/>
                  </a:lnTo>
                  <a:lnTo>
                    <a:pt x="271" y="14597"/>
                  </a:lnTo>
                  <a:lnTo>
                    <a:pt x="271" y="14597"/>
                  </a:lnTo>
                  <a:lnTo>
                    <a:pt x="146" y="14972"/>
                  </a:lnTo>
                  <a:lnTo>
                    <a:pt x="63" y="15346"/>
                  </a:lnTo>
                  <a:lnTo>
                    <a:pt x="21" y="15741"/>
                  </a:lnTo>
                  <a:lnTo>
                    <a:pt x="1" y="16136"/>
                  </a:lnTo>
                  <a:lnTo>
                    <a:pt x="1" y="16136"/>
                  </a:lnTo>
                  <a:lnTo>
                    <a:pt x="1" y="16386"/>
                  </a:lnTo>
                  <a:lnTo>
                    <a:pt x="42" y="16510"/>
                  </a:lnTo>
                  <a:lnTo>
                    <a:pt x="63" y="16614"/>
                  </a:lnTo>
                  <a:lnTo>
                    <a:pt x="125" y="16718"/>
                  </a:lnTo>
                  <a:lnTo>
                    <a:pt x="209" y="16801"/>
                  </a:lnTo>
                  <a:lnTo>
                    <a:pt x="313" y="16885"/>
                  </a:lnTo>
                  <a:lnTo>
                    <a:pt x="458" y="16926"/>
                  </a:lnTo>
                  <a:lnTo>
                    <a:pt x="458" y="16926"/>
                  </a:lnTo>
                  <a:lnTo>
                    <a:pt x="624" y="16947"/>
                  </a:lnTo>
                  <a:lnTo>
                    <a:pt x="624" y="16947"/>
                  </a:lnTo>
                  <a:lnTo>
                    <a:pt x="728" y="16947"/>
                  </a:lnTo>
                  <a:lnTo>
                    <a:pt x="812" y="16926"/>
                  </a:lnTo>
                  <a:lnTo>
                    <a:pt x="895" y="16864"/>
                  </a:lnTo>
                  <a:lnTo>
                    <a:pt x="978" y="16801"/>
                  </a:lnTo>
                  <a:lnTo>
                    <a:pt x="1103" y="16656"/>
                  </a:lnTo>
                  <a:lnTo>
                    <a:pt x="1207" y="16469"/>
                  </a:lnTo>
                  <a:lnTo>
                    <a:pt x="1207" y="16469"/>
                  </a:lnTo>
                  <a:lnTo>
                    <a:pt x="1560" y="15783"/>
                  </a:lnTo>
                  <a:lnTo>
                    <a:pt x="1872" y="15055"/>
                  </a:lnTo>
                  <a:lnTo>
                    <a:pt x="1872" y="15055"/>
                  </a:lnTo>
                  <a:lnTo>
                    <a:pt x="2226" y="14182"/>
                  </a:lnTo>
                  <a:lnTo>
                    <a:pt x="2600" y="13329"/>
                  </a:lnTo>
                  <a:lnTo>
                    <a:pt x="2995" y="12497"/>
                  </a:lnTo>
                  <a:lnTo>
                    <a:pt x="3411" y="11666"/>
                  </a:lnTo>
                  <a:lnTo>
                    <a:pt x="3847" y="10876"/>
                  </a:lnTo>
                  <a:lnTo>
                    <a:pt x="4305" y="10065"/>
                  </a:lnTo>
                  <a:lnTo>
                    <a:pt x="4804" y="9295"/>
                  </a:lnTo>
                  <a:lnTo>
                    <a:pt x="5303" y="8526"/>
                  </a:lnTo>
                  <a:lnTo>
                    <a:pt x="5823" y="7777"/>
                  </a:lnTo>
                  <a:lnTo>
                    <a:pt x="6384" y="7050"/>
                  </a:lnTo>
                  <a:lnTo>
                    <a:pt x="6966" y="6343"/>
                  </a:lnTo>
                  <a:lnTo>
                    <a:pt x="7548" y="5636"/>
                  </a:lnTo>
                  <a:lnTo>
                    <a:pt x="8172" y="4970"/>
                  </a:lnTo>
                  <a:lnTo>
                    <a:pt x="8838" y="4305"/>
                  </a:lnTo>
                  <a:lnTo>
                    <a:pt x="9503" y="3660"/>
                  </a:lnTo>
                  <a:lnTo>
                    <a:pt x="10210" y="3016"/>
                  </a:lnTo>
                  <a:lnTo>
                    <a:pt x="10210" y="3016"/>
                  </a:lnTo>
                  <a:lnTo>
                    <a:pt x="10875" y="2434"/>
                  </a:lnTo>
                  <a:lnTo>
                    <a:pt x="11520" y="1810"/>
                  </a:lnTo>
                  <a:lnTo>
                    <a:pt x="12830" y="562"/>
                  </a:lnTo>
                  <a:lnTo>
                    <a:pt x="12830" y="562"/>
                  </a:lnTo>
                  <a:lnTo>
                    <a:pt x="12955" y="479"/>
                  </a:lnTo>
                  <a:lnTo>
                    <a:pt x="13059" y="354"/>
                  </a:lnTo>
                  <a:lnTo>
                    <a:pt x="13100" y="292"/>
                  </a:lnTo>
                  <a:lnTo>
                    <a:pt x="13121" y="209"/>
                  </a:lnTo>
                  <a:lnTo>
                    <a:pt x="13142" y="126"/>
                  </a:lnTo>
                  <a:lnTo>
                    <a:pt x="131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450675" y="325307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extrusionOk="0">
                  <a:moveTo>
                    <a:pt x="13786" y="0"/>
                  </a:moveTo>
                  <a:lnTo>
                    <a:pt x="13703" y="21"/>
                  </a:lnTo>
                  <a:lnTo>
                    <a:pt x="13557" y="104"/>
                  </a:lnTo>
                  <a:lnTo>
                    <a:pt x="13411" y="208"/>
                  </a:lnTo>
                  <a:lnTo>
                    <a:pt x="13266" y="312"/>
                  </a:lnTo>
                  <a:lnTo>
                    <a:pt x="12559" y="853"/>
                  </a:lnTo>
                  <a:lnTo>
                    <a:pt x="11831" y="1352"/>
                  </a:lnTo>
                  <a:lnTo>
                    <a:pt x="11083" y="1809"/>
                  </a:lnTo>
                  <a:lnTo>
                    <a:pt x="10313" y="2246"/>
                  </a:lnTo>
                  <a:lnTo>
                    <a:pt x="9918" y="2433"/>
                  </a:lnTo>
                  <a:lnTo>
                    <a:pt x="9523" y="2620"/>
                  </a:lnTo>
                  <a:lnTo>
                    <a:pt x="9128" y="2807"/>
                  </a:lnTo>
                  <a:lnTo>
                    <a:pt x="8712" y="2974"/>
                  </a:lnTo>
                  <a:lnTo>
                    <a:pt x="8296" y="3119"/>
                  </a:lnTo>
                  <a:lnTo>
                    <a:pt x="7881" y="3244"/>
                  </a:lnTo>
                  <a:lnTo>
                    <a:pt x="7444" y="3369"/>
                  </a:lnTo>
                  <a:lnTo>
                    <a:pt x="7007" y="3473"/>
                  </a:lnTo>
                  <a:lnTo>
                    <a:pt x="3452" y="4284"/>
                  </a:lnTo>
                  <a:lnTo>
                    <a:pt x="21" y="5011"/>
                  </a:lnTo>
                  <a:lnTo>
                    <a:pt x="0" y="5178"/>
                  </a:lnTo>
                  <a:lnTo>
                    <a:pt x="187" y="5261"/>
                  </a:lnTo>
                  <a:lnTo>
                    <a:pt x="374" y="5323"/>
                  </a:lnTo>
                  <a:lnTo>
                    <a:pt x="562" y="5386"/>
                  </a:lnTo>
                  <a:lnTo>
                    <a:pt x="749" y="5427"/>
                  </a:lnTo>
                  <a:lnTo>
                    <a:pt x="1144" y="5490"/>
                  </a:lnTo>
                  <a:lnTo>
                    <a:pt x="1539" y="5531"/>
                  </a:lnTo>
                  <a:lnTo>
                    <a:pt x="2994" y="5531"/>
                  </a:lnTo>
                  <a:lnTo>
                    <a:pt x="3680" y="5490"/>
                  </a:lnTo>
                  <a:lnTo>
                    <a:pt x="4346" y="5406"/>
                  </a:lnTo>
                  <a:lnTo>
                    <a:pt x="5011" y="5323"/>
                  </a:lnTo>
                  <a:lnTo>
                    <a:pt x="5677" y="5199"/>
                  </a:lnTo>
                  <a:lnTo>
                    <a:pt x="6321" y="5053"/>
                  </a:lnTo>
                  <a:lnTo>
                    <a:pt x="6966" y="4887"/>
                  </a:lnTo>
                  <a:lnTo>
                    <a:pt x="7610" y="4700"/>
                  </a:lnTo>
                  <a:lnTo>
                    <a:pt x="8255" y="4492"/>
                  </a:lnTo>
                  <a:lnTo>
                    <a:pt x="8879" y="4242"/>
                  </a:lnTo>
                  <a:lnTo>
                    <a:pt x="9482" y="3993"/>
                  </a:lnTo>
                  <a:lnTo>
                    <a:pt x="10105" y="3722"/>
                  </a:lnTo>
                  <a:lnTo>
                    <a:pt x="10708" y="3410"/>
                  </a:lnTo>
                  <a:lnTo>
                    <a:pt x="11311" y="3098"/>
                  </a:lnTo>
                  <a:lnTo>
                    <a:pt x="11914" y="2766"/>
                  </a:lnTo>
                  <a:lnTo>
                    <a:pt x="12497" y="2412"/>
                  </a:lnTo>
                  <a:lnTo>
                    <a:pt x="12933" y="2142"/>
                  </a:lnTo>
                  <a:lnTo>
                    <a:pt x="13328" y="1830"/>
                  </a:lnTo>
                  <a:lnTo>
                    <a:pt x="13703" y="1497"/>
                  </a:lnTo>
                  <a:lnTo>
                    <a:pt x="14056" y="1123"/>
                  </a:lnTo>
                  <a:lnTo>
                    <a:pt x="14139" y="1019"/>
                  </a:lnTo>
                  <a:lnTo>
                    <a:pt x="14222" y="894"/>
                  </a:lnTo>
                  <a:lnTo>
                    <a:pt x="14285" y="790"/>
                  </a:lnTo>
                  <a:lnTo>
                    <a:pt x="14326" y="666"/>
                  </a:lnTo>
                  <a:lnTo>
                    <a:pt x="14347" y="541"/>
                  </a:lnTo>
                  <a:lnTo>
                    <a:pt x="14347" y="416"/>
                  </a:lnTo>
                  <a:lnTo>
                    <a:pt x="14285" y="291"/>
                  </a:lnTo>
                  <a:lnTo>
                    <a:pt x="14202" y="167"/>
                  </a:lnTo>
                  <a:lnTo>
                    <a:pt x="14118" y="84"/>
                  </a:lnTo>
                  <a:lnTo>
                    <a:pt x="14035" y="42"/>
                  </a:lnTo>
                  <a:lnTo>
                    <a:pt x="1395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450675" y="325307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fill="none" extrusionOk="0">
                  <a:moveTo>
                    <a:pt x="13869" y="0"/>
                  </a:moveTo>
                  <a:lnTo>
                    <a:pt x="13869" y="0"/>
                  </a:lnTo>
                  <a:lnTo>
                    <a:pt x="13786" y="0"/>
                  </a:lnTo>
                  <a:lnTo>
                    <a:pt x="13703" y="21"/>
                  </a:lnTo>
                  <a:lnTo>
                    <a:pt x="13557" y="104"/>
                  </a:lnTo>
                  <a:lnTo>
                    <a:pt x="13411" y="208"/>
                  </a:lnTo>
                  <a:lnTo>
                    <a:pt x="13266" y="312"/>
                  </a:lnTo>
                  <a:lnTo>
                    <a:pt x="13266" y="312"/>
                  </a:lnTo>
                  <a:lnTo>
                    <a:pt x="12559" y="853"/>
                  </a:lnTo>
                  <a:lnTo>
                    <a:pt x="11831" y="1352"/>
                  </a:lnTo>
                  <a:lnTo>
                    <a:pt x="11083" y="1809"/>
                  </a:lnTo>
                  <a:lnTo>
                    <a:pt x="10313" y="2246"/>
                  </a:lnTo>
                  <a:lnTo>
                    <a:pt x="9918" y="2433"/>
                  </a:lnTo>
                  <a:lnTo>
                    <a:pt x="9523" y="2620"/>
                  </a:lnTo>
                  <a:lnTo>
                    <a:pt x="9128" y="2807"/>
                  </a:lnTo>
                  <a:lnTo>
                    <a:pt x="8712" y="2974"/>
                  </a:lnTo>
                  <a:lnTo>
                    <a:pt x="8296" y="3119"/>
                  </a:lnTo>
                  <a:lnTo>
                    <a:pt x="7881" y="3244"/>
                  </a:lnTo>
                  <a:lnTo>
                    <a:pt x="7444" y="3369"/>
                  </a:lnTo>
                  <a:lnTo>
                    <a:pt x="7007" y="3473"/>
                  </a:lnTo>
                  <a:lnTo>
                    <a:pt x="7007" y="3473"/>
                  </a:lnTo>
                  <a:lnTo>
                    <a:pt x="3452" y="4284"/>
                  </a:lnTo>
                  <a:lnTo>
                    <a:pt x="3452" y="4284"/>
                  </a:lnTo>
                  <a:lnTo>
                    <a:pt x="21" y="5011"/>
                  </a:lnTo>
                  <a:lnTo>
                    <a:pt x="21" y="5011"/>
                  </a:lnTo>
                  <a:lnTo>
                    <a:pt x="0" y="5178"/>
                  </a:lnTo>
                  <a:lnTo>
                    <a:pt x="0" y="5178"/>
                  </a:lnTo>
                  <a:lnTo>
                    <a:pt x="187" y="5261"/>
                  </a:lnTo>
                  <a:lnTo>
                    <a:pt x="374" y="5323"/>
                  </a:lnTo>
                  <a:lnTo>
                    <a:pt x="562" y="5386"/>
                  </a:lnTo>
                  <a:lnTo>
                    <a:pt x="749" y="5427"/>
                  </a:lnTo>
                  <a:lnTo>
                    <a:pt x="1144" y="5490"/>
                  </a:lnTo>
                  <a:lnTo>
                    <a:pt x="1539" y="5531"/>
                  </a:lnTo>
                  <a:lnTo>
                    <a:pt x="1539" y="5531"/>
                  </a:lnTo>
                  <a:lnTo>
                    <a:pt x="2308" y="5531"/>
                  </a:lnTo>
                  <a:lnTo>
                    <a:pt x="2308" y="5531"/>
                  </a:lnTo>
                  <a:lnTo>
                    <a:pt x="2994" y="5531"/>
                  </a:lnTo>
                  <a:lnTo>
                    <a:pt x="3680" y="5490"/>
                  </a:lnTo>
                  <a:lnTo>
                    <a:pt x="4346" y="5406"/>
                  </a:lnTo>
                  <a:lnTo>
                    <a:pt x="5011" y="5323"/>
                  </a:lnTo>
                  <a:lnTo>
                    <a:pt x="5677" y="5199"/>
                  </a:lnTo>
                  <a:lnTo>
                    <a:pt x="6321" y="5053"/>
                  </a:lnTo>
                  <a:lnTo>
                    <a:pt x="6966" y="4887"/>
                  </a:lnTo>
                  <a:lnTo>
                    <a:pt x="7610" y="4700"/>
                  </a:lnTo>
                  <a:lnTo>
                    <a:pt x="8255" y="4492"/>
                  </a:lnTo>
                  <a:lnTo>
                    <a:pt x="8879" y="4242"/>
                  </a:lnTo>
                  <a:lnTo>
                    <a:pt x="9482" y="3993"/>
                  </a:lnTo>
                  <a:lnTo>
                    <a:pt x="10105" y="3722"/>
                  </a:lnTo>
                  <a:lnTo>
                    <a:pt x="10708" y="3410"/>
                  </a:lnTo>
                  <a:lnTo>
                    <a:pt x="11311" y="3098"/>
                  </a:lnTo>
                  <a:lnTo>
                    <a:pt x="11914" y="2766"/>
                  </a:lnTo>
                  <a:lnTo>
                    <a:pt x="12497" y="2412"/>
                  </a:lnTo>
                  <a:lnTo>
                    <a:pt x="12497" y="2412"/>
                  </a:lnTo>
                  <a:lnTo>
                    <a:pt x="12933" y="2142"/>
                  </a:lnTo>
                  <a:lnTo>
                    <a:pt x="13328" y="1830"/>
                  </a:lnTo>
                  <a:lnTo>
                    <a:pt x="13703" y="1497"/>
                  </a:lnTo>
                  <a:lnTo>
                    <a:pt x="14056" y="1123"/>
                  </a:lnTo>
                  <a:lnTo>
                    <a:pt x="14056" y="1123"/>
                  </a:lnTo>
                  <a:lnTo>
                    <a:pt x="14139" y="1019"/>
                  </a:lnTo>
                  <a:lnTo>
                    <a:pt x="14222" y="894"/>
                  </a:lnTo>
                  <a:lnTo>
                    <a:pt x="14285" y="790"/>
                  </a:lnTo>
                  <a:lnTo>
                    <a:pt x="14326" y="666"/>
                  </a:lnTo>
                  <a:lnTo>
                    <a:pt x="14347" y="541"/>
                  </a:lnTo>
                  <a:lnTo>
                    <a:pt x="14347" y="416"/>
                  </a:lnTo>
                  <a:lnTo>
                    <a:pt x="14285" y="291"/>
                  </a:lnTo>
                  <a:lnTo>
                    <a:pt x="14202" y="167"/>
                  </a:lnTo>
                  <a:lnTo>
                    <a:pt x="14202" y="167"/>
                  </a:lnTo>
                  <a:lnTo>
                    <a:pt x="14118" y="84"/>
                  </a:lnTo>
                  <a:lnTo>
                    <a:pt x="14035" y="42"/>
                  </a:lnTo>
                  <a:lnTo>
                    <a:pt x="13952" y="0"/>
                  </a:lnTo>
                  <a:lnTo>
                    <a:pt x="138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566075" y="2767050"/>
              <a:ext cx="115425" cy="66550"/>
            </a:xfrm>
            <a:custGeom>
              <a:avLst/>
              <a:gdLst/>
              <a:ahLst/>
              <a:cxnLst/>
              <a:rect l="l" t="t" r="r" b="b"/>
              <a:pathLst>
                <a:path w="4617" h="2662" extrusionOk="0">
                  <a:moveTo>
                    <a:pt x="1123" y="0"/>
                  </a:moveTo>
                  <a:lnTo>
                    <a:pt x="894" y="21"/>
                  </a:lnTo>
                  <a:lnTo>
                    <a:pt x="728" y="42"/>
                  </a:lnTo>
                  <a:lnTo>
                    <a:pt x="582" y="104"/>
                  </a:lnTo>
                  <a:lnTo>
                    <a:pt x="437" y="166"/>
                  </a:lnTo>
                  <a:lnTo>
                    <a:pt x="312" y="250"/>
                  </a:lnTo>
                  <a:lnTo>
                    <a:pt x="187" y="354"/>
                  </a:lnTo>
                  <a:lnTo>
                    <a:pt x="104" y="478"/>
                  </a:lnTo>
                  <a:lnTo>
                    <a:pt x="42" y="624"/>
                  </a:lnTo>
                  <a:lnTo>
                    <a:pt x="0" y="790"/>
                  </a:lnTo>
                  <a:lnTo>
                    <a:pt x="0" y="977"/>
                  </a:lnTo>
                  <a:lnTo>
                    <a:pt x="42" y="1123"/>
                  </a:lnTo>
                  <a:lnTo>
                    <a:pt x="83" y="1248"/>
                  </a:lnTo>
                  <a:lnTo>
                    <a:pt x="166" y="1372"/>
                  </a:lnTo>
                  <a:lnTo>
                    <a:pt x="291" y="1476"/>
                  </a:lnTo>
                  <a:lnTo>
                    <a:pt x="416" y="1560"/>
                  </a:lnTo>
                  <a:lnTo>
                    <a:pt x="541" y="1622"/>
                  </a:lnTo>
                  <a:lnTo>
                    <a:pt x="707" y="1684"/>
                  </a:lnTo>
                  <a:lnTo>
                    <a:pt x="1726" y="1996"/>
                  </a:lnTo>
                  <a:lnTo>
                    <a:pt x="2745" y="2266"/>
                  </a:lnTo>
                  <a:lnTo>
                    <a:pt x="3639" y="2516"/>
                  </a:lnTo>
                  <a:lnTo>
                    <a:pt x="4117" y="2620"/>
                  </a:lnTo>
                  <a:lnTo>
                    <a:pt x="4346" y="2641"/>
                  </a:lnTo>
                  <a:lnTo>
                    <a:pt x="4616" y="2662"/>
                  </a:lnTo>
                  <a:lnTo>
                    <a:pt x="4595" y="2516"/>
                  </a:lnTo>
                  <a:lnTo>
                    <a:pt x="4575" y="2370"/>
                  </a:lnTo>
                  <a:lnTo>
                    <a:pt x="4533" y="2246"/>
                  </a:lnTo>
                  <a:lnTo>
                    <a:pt x="4491" y="2142"/>
                  </a:lnTo>
                  <a:lnTo>
                    <a:pt x="4367" y="1934"/>
                  </a:lnTo>
                  <a:lnTo>
                    <a:pt x="4221" y="1747"/>
                  </a:lnTo>
                  <a:lnTo>
                    <a:pt x="3930" y="1414"/>
                  </a:lnTo>
                  <a:lnTo>
                    <a:pt x="3639" y="1123"/>
                  </a:lnTo>
                  <a:lnTo>
                    <a:pt x="3306" y="873"/>
                  </a:lnTo>
                  <a:lnTo>
                    <a:pt x="2953" y="645"/>
                  </a:lnTo>
                  <a:lnTo>
                    <a:pt x="2599" y="437"/>
                  </a:lnTo>
                  <a:lnTo>
                    <a:pt x="2225" y="270"/>
                  </a:lnTo>
                  <a:lnTo>
                    <a:pt x="1809" y="146"/>
                  </a:lnTo>
                  <a:lnTo>
                    <a:pt x="1393" y="2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566075" y="2767050"/>
              <a:ext cx="115425" cy="66550"/>
            </a:xfrm>
            <a:custGeom>
              <a:avLst/>
              <a:gdLst/>
              <a:ahLst/>
              <a:cxnLst/>
              <a:rect l="l" t="t" r="r" b="b"/>
              <a:pathLst>
                <a:path w="4617" h="2662" fill="none" extrusionOk="0">
                  <a:moveTo>
                    <a:pt x="1123" y="0"/>
                  </a:moveTo>
                  <a:lnTo>
                    <a:pt x="1123" y="0"/>
                  </a:lnTo>
                  <a:lnTo>
                    <a:pt x="894" y="21"/>
                  </a:lnTo>
                  <a:lnTo>
                    <a:pt x="894" y="21"/>
                  </a:lnTo>
                  <a:lnTo>
                    <a:pt x="728" y="42"/>
                  </a:lnTo>
                  <a:lnTo>
                    <a:pt x="582" y="104"/>
                  </a:lnTo>
                  <a:lnTo>
                    <a:pt x="437" y="166"/>
                  </a:lnTo>
                  <a:lnTo>
                    <a:pt x="312" y="250"/>
                  </a:lnTo>
                  <a:lnTo>
                    <a:pt x="187" y="354"/>
                  </a:lnTo>
                  <a:lnTo>
                    <a:pt x="104" y="478"/>
                  </a:lnTo>
                  <a:lnTo>
                    <a:pt x="42" y="624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0" y="977"/>
                  </a:lnTo>
                  <a:lnTo>
                    <a:pt x="42" y="1123"/>
                  </a:lnTo>
                  <a:lnTo>
                    <a:pt x="83" y="1248"/>
                  </a:lnTo>
                  <a:lnTo>
                    <a:pt x="166" y="1372"/>
                  </a:lnTo>
                  <a:lnTo>
                    <a:pt x="291" y="1476"/>
                  </a:lnTo>
                  <a:lnTo>
                    <a:pt x="416" y="1560"/>
                  </a:lnTo>
                  <a:lnTo>
                    <a:pt x="541" y="1622"/>
                  </a:lnTo>
                  <a:lnTo>
                    <a:pt x="707" y="1684"/>
                  </a:lnTo>
                  <a:lnTo>
                    <a:pt x="707" y="1684"/>
                  </a:lnTo>
                  <a:lnTo>
                    <a:pt x="1726" y="1996"/>
                  </a:lnTo>
                  <a:lnTo>
                    <a:pt x="2745" y="2266"/>
                  </a:lnTo>
                  <a:lnTo>
                    <a:pt x="2745" y="2266"/>
                  </a:lnTo>
                  <a:lnTo>
                    <a:pt x="3639" y="2516"/>
                  </a:lnTo>
                  <a:lnTo>
                    <a:pt x="4117" y="2620"/>
                  </a:lnTo>
                  <a:lnTo>
                    <a:pt x="4346" y="2641"/>
                  </a:lnTo>
                  <a:lnTo>
                    <a:pt x="4616" y="2662"/>
                  </a:lnTo>
                  <a:lnTo>
                    <a:pt x="4616" y="2662"/>
                  </a:lnTo>
                  <a:lnTo>
                    <a:pt x="4595" y="2516"/>
                  </a:lnTo>
                  <a:lnTo>
                    <a:pt x="4575" y="2370"/>
                  </a:lnTo>
                  <a:lnTo>
                    <a:pt x="4533" y="2246"/>
                  </a:lnTo>
                  <a:lnTo>
                    <a:pt x="4491" y="2142"/>
                  </a:lnTo>
                  <a:lnTo>
                    <a:pt x="4367" y="1934"/>
                  </a:lnTo>
                  <a:lnTo>
                    <a:pt x="4221" y="1747"/>
                  </a:lnTo>
                  <a:lnTo>
                    <a:pt x="4221" y="1747"/>
                  </a:lnTo>
                  <a:lnTo>
                    <a:pt x="3930" y="1414"/>
                  </a:lnTo>
                  <a:lnTo>
                    <a:pt x="3639" y="1123"/>
                  </a:lnTo>
                  <a:lnTo>
                    <a:pt x="3306" y="873"/>
                  </a:lnTo>
                  <a:lnTo>
                    <a:pt x="2953" y="645"/>
                  </a:lnTo>
                  <a:lnTo>
                    <a:pt x="2599" y="437"/>
                  </a:lnTo>
                  <a:lnTo>
                    <a:pt x="2225" y="270"/>
                  </a:lnTo>
                  <a:lnTo>
                    <a:pt x="1809" y="146"/>
                  </a:lnTo>
                  <a:lnTo>
                    <a:pt x="1393" y="21"/>
                  </a:lnTo>
                  <a:lnTo>
                    <a:pt x="1393" y="21"/>
                  </a:lnTo>
                  <a:lnTo>
                    <a:pt x="1268" y="0"/>
                  </a:lnTo>
                  <a:lnTo>
                    <a:pt x="11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442350" y="2120900"/>
              <a:ext cx="67600" cy="40575"/>
            </a:xfrm>
            <a:custGeom>
              <a:avLst/>
              <a:gdLst/>
              <a:ahLst/>
              <a:cxnLst/>
              <a:rect l="l" t="t" r="r" b="b"/>
              <a:pathLst>
                <a:path w="2704" h="1623" extrusionOk="0">
                  <a:moveTo>
                    <a:pt x="1997" y="1"/>
                  </a:moveTo>
                  <a:lnTo>
                    <a:pt x="1726" y="21"/>
                  </a:lnTo>
                  <a:lnTo>
                    <a:pt x="1435" y="63"/>
                  </a:lnTo>
                  <a:lnTo>
                    <a:pt x="1165" y="125"/>
                  </a:lnTo>
                  <a:lnTo>
                    <a:pt x="874" y="209"/>
                  </a:lnTo>
                  <a:lnTo>
                    <a:pt x="645" y="312"/>
                  </a:lnTo>
                  <a:lnTo>
                    <a:pt x="416" y="437"/>
                  </a:lnTo>
                  <a:lnTo>
                    <a:pt x="250" y="583"/>
                  </a:lnTo>
                  <a:lnTo>
                    <a:pt x="167" y="645"/>
                  </a:lnTo>
                  <a:lnTo>
                    <a:pt x="125" y="728"/>
                  </a:lnTo>
                  <a:lnTo>
                    <a:pt x="42" y="874"/>
                  </a:lnTo>
                  <a:lnTo>
                    <a:pt x="0" y="1040"/>
                  </a:lnTo>
                  <a:lnTo>
                    <a:pt x="0" y="1123"/>
                  </a:lnTo>
                  <a:lnTo>
                    <a:pt x="0" y="1207"/>
                  </a:lnTo>
                  <a:lnTo>
                    <a:pt x="42" y="1269"/>
                  </a:lnTo>
                  <a:lnTo>
                    <a:pt x="84" y="1352"/>
                  </a:lnTo>
                  <a:lnTo>
                    <a:pt x="188" y="1477"/>
                  </a:lnTo>
                  <a:lnTo>
                    <a:pt x="312" y="1560"/>
                  </a:lnTo>
                  <a:lnTo>
                    <a:pt x="437" y="1622"/>
                  </a:lnTo>
                  <a:lnTo>
                    <a:pt x="666" y="1622"/>
                  </a:lnTo>
                  <a:lnTo>
                    <a:pt x="770" y="1602"/>
                  </a:lnTo>
                  <a:lnTo>
                    <a:pt x="1061" y="1477"/>
                  </a:lnTo>
                  <a:lnTo>
                    <a:pt x="1352" y="1352"/>
                  </a:lnTo>
                  <a:lnTo>
                    <a:pt x="1601" y="1207"/>
                  </a:lnTo>
                  <a:lnTo>
                    <a:pt x="1851" y="1019"/>
                  </a:lnTo>
                  <a:lnTo>
                    <a:pt x="2080" y="832"/>
                  </a:lnTo>
                  <a:lnTo>
                    <a:pt x="2308" y="624"/>
                  </a:lnTo>
                  <a:lnTo>
                    <a:pt x="2516" y="396"/>
                  </a:lnTo>
                  <a:lnTo>
                    <a:pt x="2703" y="146"/>
                  </a:lnTo>
                  <a:lnTo>
                    <a:pt x="2558" y="84"/>
                  </a:lnTo>
                  <a:lnTo>
                    <a:pt x="2392" y="42"/>
                  </a:lnTo>
                  <a:lnTo>
                    <a:pt x="2204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442350" y="2120900"/>
              <a:ext cx="67600" cy="40575"/>
            </a:xfrm>
            <a:custGeom>
              <a:avLst/>
              <a:gdLst/>
              <a:ahLst/>
              <a:cxnLst/>
              <a:rect l="l" t="t" r="r" b="b"/>
              <a:pathLst>
                <a:path w="2704" h="1623" fill="none" extrusionOk="0">
                  <a:moveTo>
                    <a:pt x="1997" y="1"/>
                  </a:moveTo>
                  <a:lnTo>
                    <a:pt x="1997" y="1"/>
                  </a:lnTo>
                  <a:lnTo>
                    <a:pt x="1726" y="21"/>
                  </a:lnTo>
                  <a:lnTo>
                    <a:pt x="1435" y="63"/>
                  </a:lnTo>
                  <a:lnTo>
                    <a:pt x="1165" y="125"/>
                  </a:lnTo>
                  <a:lnTo>
                    <a:pt x="874" y="209"/>
                  </a:lnTo>
                  <a:lnTo>
                    <a:pt x="645" y="312"/>
                  </a:lnTo>
                  <a:lnTo>
                    <a:pt x="416" y="437"/>
                  </a:lnTo>
                  <a:lnTo>
                    <a:pt x="250" y="583"/>
                  </a:lnTo>
                  <a:lnTo>
                    <a:pt x="167" y="645"/>
                  </a:lnTo>
                  <a:lnTo>
                    <a:pt x="125" y="728"/>
                  </a:lnTo>
                  <a:lnTo>
                    <a:pt x="125" y="728"/>
                  </a:lnTo>
                  <a:lnTo>
                    <a:pt x="42" y="874"/>
                  </a:lnTo>
                  <a:lnTo>
                    <a:pt x="0" y="1040"/>
                  </a:lnTo>
                  <a:lnTo>
                    <a:pt x="0" y="1123"/>
                  </a:lnTo>
                  <a:lnTo>
                    <a:pt x="0" y="1207"/>
                  </a:lnTo>
                  <a:lnTo>
                    <a:pt x="42" y="1269"/>
                  </a:lnTo>
                  <a:lnTo>
                    <a:pt x="84" y="1352"/>
                  </a:lnTo>
                  <a:lnTo>
                    <a:pt x="84" y="1352"/>
                  </a:lnTo>
                  <a:lnTo>
                    <a:pt x="188" y="1477"/>
                  </a:lnTo>
                  <a:lnTo>
                    <a:pt x="312" y="1560"/>
                  </a:lnTo>
                  <a:lnTo>
                    <a:pt x="437" y="1622"/>
                  </a:lnTo>
                  <a:lnTo>
                    <a:pt x="562" y="1622"/>
                  </a:lnTo>
                  <a:lnTo>
                    <a:pt x="562" y="1622"/>
                  </a:lnTo>
                  <a:lnTo>
                    <a:pt x="666" y="1622"/>
                  </a:lnTo>
                  <a:lnTo>
                    <a:pt x="770" y="1602"/>
                  </a:lnTo>
                  <a:lnTo>
                    <a:pt x="770" y="1602"/>
                  </a:lnTo>
                  <a:lnTo>
                    <a:pt x="1061" y="1477"/>
                  </a:lnTo>
                  <a:lnTo>
                    <a:pt x="1352" y="1352"/>
                  </a:lnTo>
                  <a:lnTo>
                    <a:pt x="1601" y="1207"/>
                  </a:lnTo>
                  <a:lnTo>
                    <a:pt x="1851" y="1019"/>
                  </a:lnTo>
                  <a:lnTo>
                    <a:pt x="2080" y="832"/>
                  </a:lnTo>
                  <a:lnTo>
                    <a:pt x="2308" y="624"/>
                  </a:lnTo>
                  <a:lnTo>
                    <a:pt x="2516" y="396"/>
                  </a:lnTo>
                  <a:lnTo>
                    <a:pt x="2703" y="146"/>
                  </a:lnTo>
                  <a:lnTo>
                    <a:pt x="2703" y="146"/>
                  </a:lnTo>
                  <a:lnTo>
                    <a:pt x="2558" y="84"/>
                  </a:lnTo>
                  <a:lnTo>
                    <a:pt x="2392" y="42"/>
                  </a:lnTo>
                  <a:lnTo>
                    <a:pt x="2204" y="1"/>
                  </a:lnTo>
                  <a:lnTo>
                    <a:pt x="199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962550" y="2024725"/>
              <a:ext cx="1059950" cy="1416550"/>
            </a:xfrm>
            <a:custGeom>
              <a:avLst/>
              <a:gdLst/>
              <a:ahLst/>
              <a:cxnLst/>
              <a:rect l="l" t="t" r="r" b="b"/>
              <a:pathLst>
                <a:path w="42398" h="56662" extrusionOk="0">
                  <a:moveTo>
                    <a:pt x="24599" y="32833"/>
                  </a:moveTo>
                  <a:lnTo>
                    <a:pt x="25077" y="32874"/>
                  </a:lnTo>
                  <a:lnTo>
                    <a:pt x="25534" y="32958"/>
                  </a:lnTo>
                  <a:lnTo>
                    <a:pt x="25971" y="33103"/>
                  </a:lnTo>
                  <a:lnTo>
                    <a:pt x="26366" y="33290"/>
                  </a:lnTo>
                  <a:lnTo>
                    <a:pt x="26761" y="33498"/>
                  </a:lnTo>
                  <a:lnTo>
                    <a:pt x="27114" y="33768"/>
                  </a:lnTo>
                  <a:lnTo>
                    <a:pt x="27447" y="34060"/>
                  </a:lnTo>
                  <a:lnTo>
                    <a:pt x="27738" y="34392"/>
                  </a:lnTo>
                  <a:lnTo>
                    <a:pt x="27988" y="34767"/>
                  </a:lnTo>
                  <a:lnTo>
                    <a:pt x="28216" y="35162"/>
                  </a:lnTo>
                  <a:lnTo>
                    <a:pt x="28404" y="35577"/>
                  </a:lnTo>
                  <a:lnTo>
                    <a:pt x="28549" y="36035"/>
                  </a:lnTo>
                  <a:lnTo>
                    <a:pt x="28632" y="36513"/>
                  </a:lnTo>
                  <a:lnTo>
                    <a:pt x="28695" y="37033"/>
                  </a:lnTo>
                  <a:lnTo>
                    <a:pt x="28695" y="37594"/>
                  </a:lnTo>
                  <a:lnTo>
                    <a:pt x="28695" y="38052"/>
                  </a:lnTo>
                  <a:lnTo>
                    <a:pt x="28653" y="38488"/>
                  </a:lnTo>
                  <a:lnTo>
                    <a:pt x="28591" y="38925"/>
                  </a:lnTo>
                  <a:lnTo>
                    <a:pt x="28508" y="39341"/>
                  </a:lnTo>
                  <a:lnTo>
                    <a:pt x="28404" y="39757"/>
                  </a:lnTo>
                  <a:lnTo>
                    <a:pt x="28279" y="40152"/>
                  </a:lnTo>
                  <a:lnTo>
                    <a:pt x="28113" y="40547"/>
                  </a:lnTo>
                  <a:lnTo>
                    <a:pt x="27925" y="40900"/>
                  </a:lnTo>
                  <a:lnTo>
                    <a:pt x="27738" y="41275"/>
                  </a:lnTo>
                  <a:lnTo>
                    <a:pt x="27510" y="41607"/>
                  </a:lnTo>
                  <a:lnTo>
                    <a:pt x="27260" y="41940"/>
                  </a:lnTo>
                  <a:lnTo>
                    <a:pt x="26969" y="42252"/>
                  </a:lnTo>
                  <a:lnTo>
                    <a:pt x="26678" y="42564"/>
                  </a:lnTo>
                  <a:lnTo>
                    <a:pt x="26345" y="42834"/>
                  </a:lnTo>
                  <a:lnTo>
                    <a:pt x="25992" y="43104"/>
                  </a:lnTo>
                  <a:lnTo>
                    <a:pt x="25617" y="43375"/>
                  </a:lnTo>
                  <a:lnTo>
                    <a:pt x="25326" y="43541"/>
                  </a:lnTo>
                  <a:lnTo>
                    <a:pt x="25035" y="43687"/>
                  </a:lnTo>
                  <a:lnTo>
                    <a:pt x="24744" y="43832"/>
                  </a:lnTo>
                  <a:lnTo>
                    <a:pt x="24453" y="43957"/>
                  </a:lnTo>
                  <a:lnTo>
                    <a:pt x="24141" y="44040"/>
                  </a:lnTo>
                  <a:lnTo>
                    <a:pt x="23850" y="44123"/>
                  </a:lnTo>
                  <a:lnTo>
                    <a:pt x="23538" y="44186"/>
                  </a:lnTo>
                  <a:lnTo>
                    <a:pt x="23226" y="44227"/>
                  </a:lnTo>
                  <a:lnTo>
                    <a:pt x="22914" y="44248"/>
                  </a:lnTo>
                  <a:lnTo>
                    <a:pt x="22623" y="44248"/>
                  </a:lnTo>
                  <a:lnTo>
                    <a:pt x="22311" y="44206"/>
                  </a:lnTo>
                  <a:lnTo>
                    <a:pt x="21999" y="44165"/>
                  </a:lnTo>
                  <a:lnTo>
                    <a:pt x="21688" y="44102"/>
                  </a:lnTo>
                  <a:lnTo>
                    <a:pt x="21355" y="43999"/>
                  </a:lnTo>
                  <a:lnTo>
                    <a:pt x="21043" y="43874"/>
                  </a:lnTo>
                  <a:lnTo>
                    <a:pt x="20731" y="43728"/>
                  </a:lnTo>
                  <a:lnTo>
                    <a:pt x="20482" y="43603"/>
                  </a:lnTo>
                  <a:lnTo>
                    <a:pt x="20274" y="43458"/>
                  </a:lnTo>
                  <a:lnTo>
                    <a:pt x="20045" y="43292"/>
                  </a:lnTo>
                  <a:lnTo>
                    <a:pt x="19858" y="43125"/>
                  </a:lnTo>
                  <a:lnTo>
                    <a:pt x="19671" y="42938"/>
                  </a:lnTo>
                  <a:lnTo>
                    <a:pt x="19504" y="42751"/>
                  </a:lnTo>
                  <a:lnTo>
                    <a:pt x="19359" y="42543"/>
                  </a:lnTo>
                  <a:lnTo>
                    <a:pt x="19213" y="42335"/>
                  </a:lnTo>
                  <a:lnTo>
                    <a:pt x="19088" y="42106"/>
                  </a:lnTo>
                  <a:lnTo>
                    <a:pt x="18984" y="41878"/>
                  </a:lnTo>
                  <a:lnTo>
                    <a:pt x="18777" y="41399"/>
                  </a:lnTo>
                  <a:lnTo>
                    <a:pt x="18610" y="40921"/>
                  </a:lnTo>
                  <a:lnTo>
                    <a:pt x="18485" y="40401"/>
                  </a:lnTo>
                  <a:lnTo>
                    <a:pt x="18402" y="40069"/>
                  </a:lnTo>
                  <a:lnTo>
                    <a:pt x="18361" y="39736"/>
                  </a:lnTo>
                  <a:lnTo>
                    <a:pt x="18319" y="39403"/>
                  </a:lnTo>
                  <a:lnTo>
                    <a:pt x="18319" y="39071"/>
                  </a:lnTo>
                  <a:lnTo>
                    <a:pt x="18319" y="38759"/>
                  </a:lnTo>
                  <a:lnTo>
                    <a:pt x="18340" y="38426"/>
                  </a:lnTo>
                  <a:lnTo>
                    <a:pt x="18361" y="38114"/>
                  </a:lnTo>
                  <a:lnTo>
                    <a:pt x="18423" y="37802"/>
                  </a:lnTo>
                  <a:lnTo>
                    <a:pt x="18485" y="37490"/>
                  </a:lnTo>
                  <a:lnTo>
                    <a:pt x="18569" y="37199"/>
                  </a:lnTo>
                  <a:lnTo>
                    <a:pt x="18673" y="36887"/>
                  </a:lnTo>
                  <a:lnTo>
                    <a:pt x="18777" y="36596"/>
                  </a:lnTo>
                  <a:lnTo>
                    <a:pt x="18901" y="36326"/>
                  </a:lnTo>
                  <a:lnTo>
                    <a:pt x="19047" y="36035"/>
                  </a:lnTo>
                  <a:lnTo>
                    <a:pt x="19213" y="35785"/>
                  </a:lnTo>
                  <a:lnTo>
                    <a:pt x="19380" y="35515"/>
                  </a:lnTo>
                  <a:lnTo>
                    <a:pt x="19567" y="35266"/>
                  </a:lnTo>
                  <a:lnTo>
                    <a:pt x="19754" y="35016"/>
                  </a:lnTo>
                  <a:lnTo>
                    <a:pt x="19962" y="34787"/>
                  </a:lnTo>
                  <a:lnTo>
                    <a:pt x="20170" y="34559"/>
                  </a:lnTo>
                  <a:lnTo>
                    <a:pt x="20398" y="34351"/>
                  </a:lnTo>
                  <a:lnTo>
                    <a:pt x="20648" y="34164"/>
                  </a:lnTo>
                  <a:lnTo>
                    <a:pt x="20897" y="33976"/>
                  </a:lnTo>
                  <a:lnTo>
                    <a:pt x="21168" y="33789"/>
                  </a:lnTo>
                  <a:lnTo>
                    <a:pt x="21438" y="33623"/>
                  </a:lnTo>
                  <a:lnTo>
                    <a:pt x="21708" y="33477"/>
                  </a:lnTo>
                  <a:lnTo>
                    <a:pt x="21999" y="33353"/>
                  </a:lnTo>
                  <a:lnTo>
                    <a:pt x="22311" y="33228"/>
                  </a:lnTo>
                  <a:lnTo>
                    <a:pt x="22623" y="33124"/>
                  </a:lnTo>
                  <a:lnTo>
                    <a:pt x="22935" y="33020"/>
                  </a:lnTo>
                  <a:lnTo>
                    <a:pt x="23268" y="32937"/>
                  </a:lnTo>
                  <a:lnTo>
                    <a:pt x="23600" y="32895"/>
                  </a:lnTo>
                  <a:lnTo>
                    <a:pt x="23850" y="32854"/>
                  </a:lnTo>
                  <a:lnTo>
                    <a:pt x="24100" y="32833"/>
                  </a:lnTo>
                  <a:close/>
                  <a:moveTo>
                    <a:pt x="29173" y="1"/>
                  </a:moveTo>
                  <a:lnTo>
                    <a:pt x="28528" y="42"/>
                  </a:lnTo>
                  <a:lnTo>
                    <a:pt x="27884" y="105"/>
                  </a:lnTo>
                  <a:lnTo>
                    <a:pt x="27239" y="188"/>
                  </a:lnTo>
                  <a:lnTo>
                    <a:pt x="26595" y="271"/>
                  </a:lnTo>
                  <a:lnTo>
                    <a:pt x="25971" y="396"/>
                  </a:lnTo>
                  <a:lnTo>
                    <a:pt x="25326" y="521"/>
                  </a:lnTo>
                  <a:lnTo>
                    <a:pt x="24703" y="666"/>
                  </a:lnTo>
                  <a:lnTo>
                    <a:pt x="24079" y="833"/>
                  </a:lnTo>
                  <a:lnTo>
                    <a:pt x="23455" y="999"/>
                  </a:lnTo>
                  <a:lnTo>
                    <a:pt x="22831" y="1207"/>
                  </a:lnTo>
                  <a:lnTo>
                    <a:pt x="22207" y="1394"/>
                  </a:lnTo>
                  <a:lnTo>
                    <a:pt x="20981" y="1851"/>
                  </a:lnTo>
                  <a:lnTo>
                    <a:pt x="20274" y="2122"/>
                  </a:lnTo>
                  <a:lnTo>
                    <a:pt x="19587" y="2413"/>
                  </a:lnTo>
                  <a:lnTo>
                    <a:pt x="18901" y="2725"/>
                  </a:lnTo>
                  <a:lnTo>
                    <a:pt x="18215" y="3037"/>
                  </a:lnTo>
                  <a:lnTo>
                    <a:pt x="17550" y="3369"/>
                  </a:lnTo>
                  <a:lnTo>
                    <a:pt x="16884" y="3723"/>
                  </a:lnTo>
                  <a:lnTo>
                    <a:pt x="16240" y="4097"/>
                  </a:lnTo>
                  <a:lnTo>
                    <a:pt x="15574" y="4471"/>
                  </a:lnTo>
                  <a:lnTo>
                    <a:pt x="14951" y="4866"/>
                  </a:lnTo>
                  <a:lnTo>
                    <a:pt x="14327" y="5261"/>
                  </a:lnTo>
                  <a:lnTo>
                    <a:pt x="13703" y="5677"/>
                  </a:lnTo>
                  <a:lnTo>
                    <a:pt x="13079" y="6114"/>
                  </a:lnTo>
                  <a:lnTo>
                    <a:pt x="12476" y="6571"/>
                  </a:lnTo>
                  <a:lnTo>
                    <a:pt x="11894" y="7029"/>
                  </a:lnTo>
                  <a:lnTo>
                    <a:pt x="11291" y="7507"/>
                  </a:lnTo>
                  <a:lnTo>
                    <a:pt x="10730" y="8006"/>
                  </a:lnTo>
                  <a:lnTo>
                    <a:pt x="10002" y="8651"/>
                  </a:lnTo>
                  <a:lnTo>
                    <a:pt x="9295" y="9337"/>
                  </a:lnTo>
                  <a:lnTo>
                    <a:pt x="8609" y="10023"/>
                  </a:lnTo>
                  <a:lnTo>
                    <a:pt x="7964" y="10730"/>
                  </a:lnTo>
                  <a:lnTo>
                    <a:pt x="7341" y="11437"/>
                  </a:lnTo>
                  <a:lnTo>
                    <a:pt x="6738" y="12186"/>
                  </a:lnTo>
                  <a:lnTo>
                    <a:pt x="6176" y="12934"/>
                  </a:lnTo>
                  <a:lnTo>
                    <a:pt x="5615" y="13724"/>
                  </a:lnTo>
                  <a:lnTo>
                    <a:pt x="5095" y="14514"/>
                  </a:lnTo>
                  <a:lnTo>
                    <a:pt x="4596" y="15325"/>
                  </a:lnTo>
                  <a:lnTo>
                    <a:pt x="4118" y="16136"/>
                  </a:lnTo>
                  <a:lnTo>
                    <a:pt x="3681" y="16989"/>
                  </a:lnTo>
                  <a:lnTo>
                    <a:pt x="3265" y="17841"/>
                  </a:lnTo>
                  <a:lnTo>
                    <a:pt x="2849" y="18714"/>
                  </a:lnTo>
                  <a:lnTo>
                    <a:pt x="2475" y="19609"/>
                  </a:lnTo>
                  <a:lnTo>
                    <a:pt x="2142" y="20523"/>
                  </a:lnTo>
                  <a:lnTo>
                    <a:pt x="1747" y="21625"/>
                  </a:lnTo>
                  <a:lnTo>
                    <a:pt x="1415" y="22727"/>
                  </a:lnTo>
                  <a:lnTo>
                    <a:pt x="1103" y="23829"/>
                  </a:lnTo>
                  <a:lnTo>
                    <a:pt x="832" y="24931"/>
                  </a:lnTo>
                  <a:lnTo>
                    <a:pt x="604" y="26054"/>
                  </a:lnTo>
                  <a:lnTo>
                    <a:pt x="417" y="27177"/>
                  </a:lnTo>
                  <a:lnTo>
                    <a:pt x="250" y="28321"/>
                  </a:lnTo>
                  <a:lnTo>
                    <a:pt x="125" y="29444"/>
                  </a:lnTo>
                  <a:lnTo>
                    <a:pt x="84" y="30150"/>
                  </a:lnTo>
                  <a:lnTo>
                    <a:pt x="42" y="30837"/>
                  </a:lnTo>
                  <a:lnTo>
                    <a:pt x="21" y="31544"/>
                  </a:lnTo>
                  <a:lnTo>
                    <a:pt x="1" y="32251"/>
                  </a:lnTo>
                  <a:lnTo>
                    <a:pt x="1" y="32937"/>
                  </a:lnTo>
                  <a:lnTo>
                    <a:pt x="21" y="33644"/>
                  </a:lnTo>
                  <a:lnTo>
                    <a:pt x="42" y="34351"/>
                  </a:lnTo>
                  <a:lnTo>
                    <a:pt x="105" y="35058"/>
                  </a:lnTo>
                  <a:lnTo>
                    <a:pt x="229" y="36492"/>
                  </a:lnTo>
                  <a:lnTo>
                    <a:pt x="292" y="37220"/>
                  </a:lnTo>
                  <a:lnTo>
                    <a:pt x="396" y="37927"/>
                  </a:lnTo>
                  <a:lnTo>
                    <a:pt x="500" y="38634"/>
                  </a:lnTo>
                  <a:lnTo>
                    <a:pt x="604" y="39341"/>
                  </a:lnTo>
                  <a:lnTo>
                    <a:pt x="749" y="40027"/>
                  </a:lnTo>
                  <a:lnTo>
                    <a:pt x="895" y="40734"/>
                  </a:lnTo>
                  <a:lnTo>
                    <a:pt x="1061" y="41420"/>
                  </a:lnTo>
                  <a:lnTo>
                    <a:pt x="1269" y="42106"/>
                  </a:lnTo>
                  <a:lnTo>
                    <a:pt x="1477" y="42772"/>
                  </a:lnTo>
                  <a:lnTo>
                    <a:pt x="1706" y="43458"/>
                  </a:lnTo>
                  <a:lnTo>
                    <a:pt x="1976" y="44123"/>
                  </a:lnTo>
                  <a:lnTo>
                    <a:pt x="2267" y="44789"/>
                  </a:lnTo>
                  <a:lnTo>
                    <a:pt x="2579" y="45433"/>
                  </a:lnTo>
                  <a:lnTo>
                    <a:pt x="2912" y="46099"/>
                  </a:lnTo>
                  <a:lnTo>
                    <a:pt x="3494" y="47097"/>
                  </a:lnTo>
                  <a:lnTo>
                    <a:pt x="4097" y="48074"/>
                  </a:lnTo>
                  <a:lnTo>
                    <a:pt x="4430" y="48552"/>
                  </a:lnTo>
                  <a:lnTo>
                    <a:pt x="4741" y="49030"/>
                  </a:lnTo>
                  <a:lnTo>
                    <a:pt x="5095" y="49488"/>
                  </a:lnTo>
                  <a:lnTo>
                    <a:pt x="5448" y="49945"/>
                  </a:lnTo>
                  <a:lnTo>
                    <a:pt x="5802" y="50382"/>
                  </a:lnTo>
                  <a:lnTo>
                    <a:pt x="6176" y="50798"/>
                  </a:lnTo>
                  <a:lnTo>
                    <a:pt x="6571" y="51214"/>
                  </a:lnTo>
                  <a:lnTo>
                    <a:pt x="6987" y="51629"/>
                  </a:lnTo>
                  <a:lnTo>
                    <a:pt x="7403" y="52025"/>
                  </a:lnTo>
                  <a:lnTo>
                    <a:pt x="7840" y="52399"/>
                  </a:lnTo>
                  <a:lnTo>
                    <a:pt x="8297" y="52773"/>
                  </a:lnTo>
                  <a:lnTo>
                    <a:pt x="8754" y="53127"/>
                  </a:lnTo>
                  <a:lnTo>
                    <a:pt x="9482" y="53605"/>
                  </a:lnTo>
                  <a:lnTo>
                    <a:pt x="10210" y="54062"/>
                  </a:lnTo>
                  <a:lnTo>
                    <a:pt x="10938" y="54457"/>
                  </a:lnTo>
                  <a:lnTo>
                    <a:pt x="11686" y="54832"/>
                  </a:lnTo>
                  <a:lnTo>
                    <a:pt x="12414" y="55143"/>
                  </a:lnTo>
                  <a:lnTo>
                    <a:pt x="13163" y="55435"/>
                  </a:lnTo>
                  <a:lnTo>
                    <a:pt x="13890" y="55684"/>
                  </a:lnTo>
                  <a:lnTo>
                    <a:pt x="14597" y="55913"/>
                  </a:lnTo>
                  <a:lnTo>
                    <a:pt x="15304" y="56100"/>
                  </a:lnTo>
                  <a:lnTo>
                    <a:pt x="16011" y="56266"/>
                  </a:lnTo>
                  <a:lnTo>
                    <a:pt x="16676" y="56391"/>
                  </a:lnTo>
                  <a:lnTo>
                    <a:pt x="17321" y="56495"/>
                  </a:lnTo>
                  <a:lnTo>
                    <a:pt x="17945" y="56557"/>
                  </a:lnTo>
                  <a:lnTo>
                    <a:pt x="18527" y="56620"/>
                  </a:lnTo>
                  <a:lnTo>
                    <a:pt x="19088" y="56661"/>
                  </a:lnTo>
                  <a:lnTo>
                    <a:pt x="19629" y="56661"/>
                  </a:lnTo>
                  <a:lnTo>
                    <a:pt x="20669" y="56641"/>
                  </a:lnTo>
                  <a:lnTo>
                    <a:pt x="21667" y="56599"/>
                  </a:lnTo>
                  <a:lnTo>
                    <a:pt x="22602" y="56537"/>
                  </a:lnTo>
                  <a:lnTo>
                    <a:pt x="23517" y="56453"/>
                  </a:lnTo>
                  <a:lnTo>
                    <a:pt x="24391" y="56329"/>
                  </a:lnTo>
                  <a:lnTo>
                    <a:pt x="25222" y="56204"/>
                  </a:lnTo>
                  <a:lnTo>
                    <a:pt x="26012" y="56038"/>
                  </a:lnTo>
                  <a:lnTo>
                    <a:pt x="26782" y="55871"/>
                  </a:lnTo>
                  <a:lnTo>
                    <a:pt x="27510" y="55663"/>
                  </a:lnTo>
                  <a:lnTo>
                    <a:pt x="28237" y="55435"/>
                  </a:lnTo>
                  <a:lnTo>
                    <a:pt x="28923" y="55185"/>
                  </a:lnTo>
                  <a:lnTo>
                    <a:pt x="29589" y="54915"/>
                  </a:lnTo>
                  <a:lnTo>
                    <a:pt x="30233" y="54624"/>
                  </a:lnTo>
                  <a:lnTo>
                    <a:pt x="30878" y="54312"/>
                  </a:lnTo>
                  <a:lnTo>
                    <a:pt x="31502" y="53958"/>
                  </a:lnTo>
                  <a:lnTo>
                    <a:pt x="32105" y="53605"/>
                  </a:lnTo>
                  <a:lnTo>
                    <a:pt x="32687" y="53251"/>
                  </a:lnTo>
                  <a:lnTo>
                    <a:pt x="33248" y="52877"/>
                  </a:lnTo>
                  <a:lnTo>
                    <a:pt x="33789" y="52503"/>
                  </a:lnTo>
                  <a:lnTo>
                    <a:pt x="34330" y="52108"/>
                  </a:lnTo>
                  <a:lnTo>
                    <a:pt x="34870" y="51692"/>
                  </a:lnTo>
                  <a:lnTo>
                    <a:pt x="35390" y="51276"/>
                  </a:lnTo>
                  <a:lnTo>
                    <a:pt x="35889" y="50839"/>
                  </a:lnTo>
                  <a:lnTo>
                    <a:pt x="36367" y="50403"/>
                  </a:lnTo>
                  <a:lnTo>
                    <a:pt x="36845" y="49945"/>
                  </a:lnTo>
                  <a:lnTo>
                    <a:pt x="37303" y="49467"/>
                  </a:lnTo>
                  <a:lnTo>
                    <a:pt x="37760" y="48989"/>
                  </a:lnTo>
                  <a:lnTo>
                    <a:pt x="38197" y="48469"/>
                  </a:lnTo>
                  <a:lnTo>
                    <a:pt x="38613" y="47949"/>
                  </a:lnTo>
                  <a:lnTo>
                    <a:pt x="39008" y="47409"/>
                  </a:lnTo>
                  <a:lnTo>
                    <a:pt x="39403" y="46868"/>
                  </a:lnTo>
                  <a:lnTo>
                    <a:pt x="39756" y="46286"/>
                  </a:lnTo>
                  <a:lnTo>
                    <a:pt x="40110" y="45704"/>
                  </a:lnTo>
                  <a:lnTo>
                    <a:pt x="40422" y="45121"/>
                  </a:lnTo>
                  <a:lnTo>
                    <a:pt x="40734" y="44518"/>
                  </a:lnTo>
                  <a:lnTo>
                    <a:pt x="41004" y="43915"/>
                  </a:lnTo>
                  <a:lnTo>
                    <a:pt x="41233" y="43312"/>
                  </a:lnTo>
                  <a:lnTo>
                    <a:pt x="41461" y="42689"/>
                  </a:lnTo>
                  <a:lnTo>
                    <a:pt x="41649" y="42086"/>
                  </a:lnTo>
                  <a:lnTo>
                    <a:pt x="41815" y="41441"/>
                  </a:lnTo>
                  <a:lnTo>
                    <a:pt x="41981" y="40817"/>
                  </a:lnTo>
                  <a:lnTo>
                    <a:pt x="42106" y="40173"/>
                  </a:lnTo>
                  <a:lnTo>
                    <a:pt x="42210" y="39528"/>
                  </a:lnTo>
                  <a:lnTo>
                    <a:pt x="42272" y="38883"/>
                  </a:lnTo>
                  <a:lnTo>
                    <a:pt x="42335" y="38218"/>
                  </a:lnTo>
                  <a:lnTo>
                    <a:pt x="42376" y="37553"/>
                  </a:lnTo>
                  <a:lnTo>
                    <a:pt x="42397" y="36887"/>
                  </a:lnTo>
                  <a:lnTo>
                    <a:pt x="42397" y="36222"/>
                  </a:lnTo>
                  <a:lnTo>
                    <a:pt x="42376" y="35577"/>
                  </a:lnTo>
                  <a:lnTo>
                    <a:pt x="42335" y="34954"/>
                  </a:lnTo>
                  <a:lnTo>
                    <a:pt x="42272" y="34330"/>
                  </a:lnTo>
                  <a:lnTo>
                    <a:pt x="42189" y="33706"/>
                  </a:lnTo>
                  <a:lnTo>
                    <a:pt x="42064" y="33103"/>
                  </a:lnTo>
                  <a:lnTo>
                    <a:pt x="41940" y="32521"/>
                  </a:lnTo>
                  <a:lnTo>
                    <a:pt x="41773" y="31939"/>
                  </a:lnTo>
                  <a:lnTo>
                    <a:pt x="41586" y="31356"/>
                  </a:lnTo>
                  <a:lnTo>
                    <a:pt x="41378" y="30795"/>
                  </a:lnTo>
                  <a:lnTo>
                    <a:pt x="41150" y="30254"/>
                  </a:lnTo>
                  <a:lnTo>
                    <a:pt x="40879" y="29714"/>
                  </a:lnTo>
                  <a:lnTo>
                    <a:pt x="40567" y="29173"/>
                  </a:lnTo>
                  <a:lnTo>
                    <a:pt x="40235" y="28653"/>
                  </a:lnTo>
                  <a:lnTo>
                    <a:pt x="39881" y="28154"/>
                  </a:lnTo>
                  <a:lnTo>
                    <a:pt x="39486" y="27655"/>
                  </a:lnTo>
                  <a:lnTo>
                    <a:pt x="39050" y="27156"/>
                  </a:lnTo>
                  <a:lnTo>
                    <a:pt x="38654" y="26740"/>
                  </a:lnTo>
                  <a:lnTo>
                    <a:pt x="38259" y="26345"/>
                  </a:lnTo>
                  <a:lnTo>
                    <a:pt x="37844" y="25950"/>
                  </a:lnTo>
                  <a:lnTo>
                    <a:pt x="37428" y="25576"/>
                  </a:lnTo>
                  <a:lnTo>
                    <a:pt x="36991" y="25202"/>
                  </a:lnTo>
                  <a:lnTo>
                    <a:pt x="36554" y="24848"/>
                  </a:lnTo>
                  <a:lnTo>
                    <a:pt x="36097" y="24516"/>
                  </a:lnTo>
                  <a:lnTo>
                    <a:pt x="35640" y="24204"/>
                  </a:lnTo>
                  <a:lnTo>
                    <a:pt x="35182" y="23892"/>
                  </a:lnTo>
                  <a:lnTo>
                    <a:pt x="34704" y="23622"/>
                  </a:lnTo>
                  <a:lnTo>
                    <a:pt x="34205" y="23351"/>
                  </a:lnTo>
                  <a:lnTo>
                    <a:pt x="33706" y="23102"/>
                  </a:lnTo>
                  <a:lnTo>
                    <a:pt x="33186" y="22873"/>
                  </a:lnTo>
                  <a:lnTo>
                    <a:pt x="32645" y="22665"/>
                  </a:lnTo>
                  <a:lnTo>
                    <a:pt x="32105" y="22478"/>
                  </a:lnTo>
                  <a:lnTo>
                    <a:pt x="31543" y="22332"/>
                  </a:lnTo>
                  <a:lnTo>
                    <a:pt x="30628" y="22104"/>
                  </a:lnTo>
                  <a:lnTo>
                    <a:pt x="29734" y="21937"/>
                  </a:lnTo>
                  <a:lnTo>
                    <a:pt x="28819" y="21833"/>
                  </a:lnTo>
                  <a:lnTo>
                    <a:pt x="27925" y="21750"/>
                  </a:lnTo>
                  <a:lnTo>
                    <a:pt x="27031" y="21709"/>
                  </a:lnTo>
                  <a:lnTo>
                    <a:pt x="26137" y="21709"/>
                  </a:lnTo>
                  <a:lnTo>
                    <a:pt x="25264" y="21771"/>
                  </a:lnTo>
                  <a:lnTo>
                    <a:pt x="24370" y="21854"/>
                  </a:lnTo>
                  <a:lnTo>
                    <a:pt x="23497" y="21979"/>
                  </a:lnTo>
                  <a:lnTo>
                    <a:pt x="22623" y="22124"/>
                  </a:lnTo>
                  <a:lnTo>
                    <a:pt x="21750" y="22312"/>
                  </a:lnTo>
                  <a:lnTo>
                    <a:pt x="20877" y="22540"/>
                  </a:lnTo>
                  <a:lnTo>
                    <a:pt x="20003" y="22790"/>
                  </a:lnTo>
                  <a:lnTo>
                    <a:pt x="19151" y="23081"/>
                  </a:lnTo>
                  <a:lnTo>
                    <a:pt x="18298" y="23372"/>
                  </a:lnTo>
                  <a:lnTo>
                    <a:pt x="17425" y="23726"/>
                  </a:lnTo>
                  <a:lnTo>
                    <a:pt x="17155" y="23829"/>
                  </a:lnTo>
                  <a:lnTo>
                    <a:pt x="16676" y="24079"/>
                  </a:lnTo>
                  <a:lnTo>
                    <a:pt x="16219" y="24329"/>
                  </a:lnTo>
                  <a:lnTo>
                    <a:pt x="15762" y="24578"/>
                  </a:lnTo>
                  <a:lnTo>
                    <a:pt x="15283" y="24828"/>
                  </a:lnTo>
                  <a:lnTo>
                    <a:pt x="15013" y="24952"/>
                  </a:lnTo>
                  <a:lnTo>
                    <a:pt x="14784" y="25015"/>
                  </a:lnTo>
                  <a:lnTo>
                    <a:pt x="14680" y="25035"/>
                  </a:lnTo>
                  <a:lnTo>
                    <a:pt x="14597" y="25035"/>
                  </a:lnTo>
                  <a:lnTo>
                    <a:pt x="14514" y="25015"/>
                  </a:lnTo>
                  <a:lnTo>
                    <a:pt x="14452" y="24973"/>
                  </a:lnTo>
                  <a:lnTo>
                    <a:pt x="14410" y="24931"/>
                  </a:lnTo>
                  <a:lnTo>
                    <a:pt x="14348" y="24869"/>
                  </a:lnTo>
                  <a:lnTo>
                    <a:pt x="14327" y="24786"/>
                  </a:lnTo>
                  <a:lnTo>
                    <a:pt x="14306" y="24703"/>
                  </a:lnTo>
                  <a:lnTo>
                    <a:pt x="14285" y="24453"/>
                  </a:lnTo>
                  <a:lnTo>
                    <a:pt x="14285" y="24162"/>
                  </a:lnTo>
                  <a:lnTo>
                    <a:pt x="14348" y="23746"/>
                  </a:lnTo>
                  <a:lnTo>
                    <a:pt x="14431" y="23330"/>
                  </a:lnTo>
                  <a:lnTo>
                    <a:pt x="14535" y="22977"/>
                  </a:lnTo>
                  <a:lnTo>
                    <a:pt x="14639" y="22623"/>
                  </a:lnTo>
                  <a:lnTo>
                    <a:pt x="14764" y="22270"/>
                  </a:lnTo>
                  <a:lnTo>
                    <a:pt x="14909" y="21937"/>
                  </a:lnTo>
                  <a:lnTo>
                    <a:pt x="15221" y="21251"/>
                  </a:lnTo>
                  <a:lnTo>
                    <a:pt x="15574" y="20586"/>
                  </a:lnTo>
                  <a:lnTo>
                    <a:pt x="15886" y="20045"/>
                  </a:lnTo>
                  <a:lnTo>
                    <a:pt x="16219" y="19525"/>
                  </a:lnTo>
                  <a:lnTo>
                    <a:pt x="16552" y="19026"/>
                  </a:lnTo>
                  <a:lnTo>
                    <a:pt x="16905" y="18527"/>
                  </a:lnTo>
                  <a:lnTo>
                    <a:pt x="17279" y="18049"/>
                  </a:lnTo>
                  <a:lnTo>
                    <a:pt x="17675" y="17592"/>
                  </a:lnTo>
                  <a:lnTo>
                    <a:pt x="18070" y="17155"/>
                  </a:lnTo>
                  <a:lnTo>
                    <a:pt x="18506" y="16739"/>
                  </a:lnTo>
                  <a:lnTo>
                    <a:pt x="18943" y="16323"/>
                  </a:lnTo>
                  <a:lnTo>
                    <a:pt x="19380" y="15928"/>
                  </a:lnTo>
                  <a:lnTo>
                    <a:pt x="19858" y="15554"/>
                  </a:lnTo>
                  <a:lnTo>
                    <a:pt x="20336" y="15200"/>
                  </a:lnTo>
                  <a:lnTo>
                    <a:pt x="20856" y="14868"/>
                  </a:lnTo>
                  <a:lnTo>
                    <a:pt x="21376" y="14556"/>
                  </a:lnTo>
                  <a:lnTo>
                    <a:pt x="21916" y="14265"/>
                  </a:lnTo>
                  <a:lnTo>
                    <a:pt x="22478" y="13974"/>
                  </a:lnTo>
                  <a:lnTo>
                    <a:pt x="22894" y="13787"/>
                  </a:lnTo>
                  <a:lnTo>
                    <a:pt x="23330" y="13599"/>
                  </a:lnTo>
                  <a:lnTo>
                    <a:pt x="23767" y="13433"/>
                  </a:lnTo>
                  <a:lnTo>
                    <a:pt x="24203" y="13288"/>
                  </a:lnTo>
                  <a:lnTo>
                    <a:pt x="25098" y="12996"/>
                  </a:lnTo>
                  <a:lnTo>
                    <a:pt x="25971" y="12768"/>
                  </a:lnTo>
                  <a:lnTo>
                    <a:pt x="26886" y="12581"/>
                  </a:lnTo>
                  <a:lnTo>
                    <a:pt x="27801" y="12435"/>
                  </a:lnTo>
                  <a:lnTo>
                    <a:pt x="28716" y="12310"/>
                  </a:lnTo>
                  <a:lnTo>
                    <a:pt x="29630" y="12206"/>
                  </a:lnTo>
                  <a:lnTo>
                    <a:pt x="31460" y="12019"/>
                  </a:lnTo>
                  <a:lnTo>
                    <a:pt x="32375" y="11915"/>
                  </a:lnTo>
                  <a:lnTo>
                    <a:pt x="33269" y="11790"/>
                  </a:lnTo>
                  <a:lnTo>
                    <a:pt x="33623" y="11728"/>
                  </a:lnTo>
                  <a:lnTo>
                    <a:pt x="33934" y="11624"/>
                  </a:lnTo>
                  <a:lnTo>
                    <a:pt x="34080" y="11562"/>
                  </a:lnTo>
                  <a:lnTo>
                    <a:pt x="34205" y="11499"/>
                  </a:lnTo>
                  <a:lnTo>
                    <a:pt x="34330" y="11416"/>
                  </a:lnTo>
                  <a:lnTo>
                    <a:pt x="34454" y="11312"/>
                  </a:lnTo>
                  <a:lnTo>
                    <a:pt x="34558" y="11208"/>
                  </a:lnTo>
                  <a:lnTo>
                    <a:pt x="34641" y="11083"/>
                  </a:lnTo>
                  <a:lnTo>
                    <a:pt x="34725" y="10959"/>
                  </a:lnTo>
                  <a:lnTo>
                    <a:pt x="34808" y="10792"/>
                  </a:lnTo>
                  <a:lnTo>
                    <a:pt x="34870" y="10626"/>
                  </a:lnTo>
                  <a:lnTo>
                    <a:pt x="34933" y="10418"/>
                  </a:lnTo>
                  <a:lnTo>
                    <a:pt x="34974" y="10210"/>
                  </a:lnTo>
                  <a:lnTo>
                    <a:pt x="34995" y="9981"/>
                  </a:lnTo>
                  <a:lnTo>
                    <a:pt x="35099" y="9004"/>
                  </a:lnTo>
                  <a:lnTo>
                    <a:pt x="35161" y="8027"/>
                  </a:lnTo>
                  <a:lnTo>
                    <a:pt x="35161" y="7029"/>
                  </a:lnTo>
                  <a:lnTo>
                    <a:pt x="35120" y="6052"/>
                  </a:lnTo>
                  <a:lnTo>
                    <a:pt x="35057" y="5074"/>
                  </a:lnTo>
                  <a:lnTo>
                    <a:pt x="34933" y="4097"/>
                  </a:lnTo>
                  <a:lnTo>
                    <a:pt x="34766" y="3141"/>
                  </a:lnTo>
                  <a:lnTo>
                    <a:pt x="34558" y="2163"/>
                  </a:lnTo>
                  <a:lnTo>
                    <a:pt x="34454" y="1789"/>
                  </a:lnTo>
                  <a:lnTo>
                    <a:pt x="34371" y="1623"/>
                  </a:lnTo>
                  <a:lnTo>
                    <a:pt x="34288" y="1456"/>
                  </a:lnTo>
                  <a:lnTo>
                    <a:pt x="34205" y="1290"/>
                  </a:lnTo>
                  <a:lnTo>
                    <a:pt x="34101" y="1145"/>
                  </a:lnTo>
                  <a:lnTo>
                    <a:pt x="33997" y="999"/>
                  </a:lnTo>
                  <a:lnTo>
                    <a:pt x="33872" y="874"/>
                  </a:lnTo>
                  <a:lnTo>
                    <a:pt x="33727" y="770"/>
                  </a:lnTo>
                  <a:lnTo>
                    <a:pt x="33581" y="645"/>
                  </a:lnTo>
                  <a:lnTo>
                    <a:pt x="33435" y="562"/>
                  </a:lnTo>
                  <a:lnTo>
                    <a:pt x="33269" y="479"/>
                  </a:lnTo>
                  <a:lnTo>
                    <a:pt x="33103" y="396"/>
                  </a:lnTo>
                  <a:lnTo>
                    <a:pt x="32916" y="334"/>
                  </a:lnTo>
                  <a:lnTo>
                    <a:pt x="32729" y="271"/>
                  </a:lnTo>
                  <a:lnTo>
                    <a:pt x="32521" y="230"/>
                  </a:lnTo>
                  <a:lnTo>
                    <a:pt x="31834" y="126"/>
                  </a:lnTo>
                  <a:lnTo>
                    <a:pt x="31481" y="63"/>
                  </a:lnTo>
                  <a:lnTo>
                    <a:pt x="31148" y="42"/>
                  </a:lnTo>
                  <a:lnTo>
                    <a:pt x="304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935000" y="1991475"/>
              <a:ext cx="1147275" cy="1523600"/>
            </a:xfrm>
            <a:custGeom>
              <a:avLst/>
              <a:gdLst/>
              <a:ahLst/>
              <a:cxnLst/>
              <a:rect l="l" t="t" r="r" b="b"/>
              <a:pathLst>
                <a:path w="45891" h="60944" extrusionOk="0">
                  <a:moveTo>
                    <a:pt x="31585" y="1331"/>
                  </a:moveTo>
                  <a:lnTo>
                    <a:pt x="32250" y="1372"/>
                  </a:lnTo>
                  <a:lnTo>
                    <a:pt x="32583" y="1393"/>
                  </a:lnTo>
                  <a:lnTo>
                    <a:pt x="32936" y="1456"/>
                  </a:lnTo>
                  <a:lnTo>
                    <a:pt x="33623" y="1560"/>
                  </a:lnTo>
                  <a:lnTo>
                    <a:pt x="33831" y="1601"/>
                  </a:lnTo>
                  <a:lnTo>
                    <a:pt x="34018" y="1664"/>
                  </a:lnTo>
                  <a:lnTo>
                    <a:pt x="34205" y="1726"/>
                  </a:lnTo>
                  <a:lnTo>
                    <a:pt x="34371" y="1809"/>
                  </a:lnTo>
                  <a:lnTo>
                    <a:pt x="34537" y="1892"/>
                  </a:lnTo>
                  <a:lnTo>
                    <a:pt x="34683" y="1975"/>
                  </a:lnTo>
                  <a:lnTo>
                    <a:pt x="34829" y="2100"/>
                  </a:lnTo>
                  <a:lnTo>
                    <a:pt x="34974" y="2204"/>
                  </a:lnTo>
                  <a:lnTo>
                    <a:pt x="35099" y="2329"/>
                  </a:lnTo>
                  <a:lnTo>
                    <a:pt x="35203" y="2475"/>
                  </a:lnTo>
                  <a:lnTo>
                    <a:pt x="35307" y="2620"/>
                  </a:lnTo>
                  <a:lnTo>
                    <a:pt x="35390" y="2786"/>
                  </a:lnTo>
                  <a:lnTo>
                    <a:pt x="35473" y="2953"/>
                  </a:lnTo>
                  <a:lnTo>
                    <a:pt x="35556" y="3119"/>
                  </a:lnTo>
                  <a:lnTo>
                    <a:pt x="35660" y="3493"/>
                  </a:lnTo>
                  <a:lnTo>
                    <a:pt x="35868" y="4471"/>
                  </a:lnTo>
                  <a:lnTo>
                    <a:pt x="36035" y="5427"/>
                  </a:lnTo>
                  <a:lnTo>
                    <a:pt x="36159" y="6404"/>
                  </a:lnTo>
                  <a:lnTo>
                    <a:pt x="36222" y="7382"/>
                  </a:lnTo>
                  <a:lnTo>
                    <a:pt x="36263" y="8359"/>
                  </a:lnTo>
                  <a:lnTo>
                    <a:pt x="36263" y="9357"/>
                  </a:lnTo>
                  <a:lnTo>
                    <a:pt x="36201" y="10334"/>
                  </a:lnTo>
                  <a:lnTo>
                    <a:pt x="36097" y="11311"/>
                  </a:lnTo>
                  <a:lnTo>
                    <a:pt x="36076" y="11540"/>
                  </a:lnTo>
                  <a:lnTo>
                    <a:pt x="36035" y="11748"/>
                  </a:lnTo>
                  <a:lnTo>
                    <a:pt x="35972" y="11956"/>
                  </a:lnTo>
                  <a:lnTo>
                    <a:pt x="35910" y="12122"/>
                  </a:lnTo>
                  <a:lnTo>
                    <a:pt x="35827" y="12289"/>
                  </a:lnTo>
                  <a:lnTo>
                    <a:pt x="35743" y="12413"/>
                  </a:lnTo>
                  <a:lnTo>
                    <a:pt x="35660" y="12538"/>
                  </a:lnTo>
                  <a:lnTo>
                    <a:pt x="35556" y="12642"/>
                  </a:lnTo>
                  <a:lnTo>
                    <a:pt x="35432" y="12746"/>
                  </a:lnTo>
                  <a:lnTo>
                    <a:pt x="35307" y="12829"/>
                  </a:lnTo>
                  <a:lnTo>
                    <a:pt x="35182" y="12892"/>
                  </a:lnTo>
                  <a:lnTo>
                    <a:pt x="35036" y="12954"/>
                  </a:lnTo>
                  <a:lnTo>
                    <a:pt x="34725" y="13058"/>
                  </a:lnTo>
                  <a:lnTo>
                    <a:pt x="34371" y="13120"/>
                  </a:lnTo>
                  <a:lnTo>
                    <a:pt x="33477" y="13245"/>
                  </a:lnTo>
                  <a:lnTo>
                    <a:pt x="32562" y="13349"/>
                  </a:lnTo>
                  <a:lnTo>
                    <a:pt x="30732" y="13536"/>
                  </a:lnTo>
                  <a:lnTo>
                    <a:pt x="29818" y="13640"/>
                  </a:lnTo>
                  <a:lnTo>
                    <a:pt x="28903" y="13765"/>
                  </a:lnTo>
                  <a:lnTo>
                    <a:pt x="27988" y="13911"/>
                  </a:lnTo>
                  <a:lnTo>
                    <a:pt x="27073" y="14098"/>
                  </a:lnTo>
                  <a:lnTo>
                    <a:pt x="26200" y="14326"/>
                  </a:lnTo>
                  <a:lnTo>
                    <a:pt x="25305" y="14618"/>
                  </a:lnTo>
                  <a:lnTo>
                    <a:pt x="24869" y="14763"/>
                  </a:lnTo>
                  <a:lnTo>
                    <a:pt x="24432" y="14929"/>
                  </a:lnTo>
                  <a:lnTo>
                    <a:pt x="23996" y="15117"/>
                  </a:lnTo>
                  <a:lnTo>
                    <a:pt x="23580" y="15304"/>
                  </a:lnTo>
                  <a:lnTo>
                    <a:pt x="23018" y="15595"/>
                  </a:lnTo>
                  <a:lnTo>
                    <a:pt x="22478" y="15886"/>
                  </a:lnTo>
                  <a:lnTo>
                    <a:pt x="21958" y="16198"/>
                  </a:lnTo>
                  <a:lnTo>
                    <a:pt x="21438" y="16530"/>
                  </a:lnTo>
                  <a:lnTo>
                    <a:pt x="20960" y="16884"/>
                  </a:lnTo>
                  <a:lnTo>
                    <a:pt x="20482" y="17258"/>
                  </a:lnTo>
                  <a:lnTo>
                    <a:pt x="20045" y="17653"/>
                  </a:lnTo>
                  <a:lnTo>
                    <a:pt x="19608" y="18069"/>
                  </a:lnTo>
                  <a:lnTo>
                    <a:pt x="19172" y="18485"/>
                  </a:lnTo>
                  <a:lnTo>
                    <a:pt x="18777" y="18922"/>
                  </a:lnTo>
                  <a:lnTo>
                    <a:pt x="18381" y="19379"/>
                  </a:lnTo>
                  <a:lnTo>
                    <a:pt x="18007" y="19857"/>
                  </a:lnTo>
                  <a:lnTo>
                    <a:pt x="17654" y="20356"/>
                  </a:lnTo>
                  <a:lnTo>
                    <a:pt x="17321" y="20855"/>
                  </a:lnTo>
                  <a:lnTo>
                    <a:pt x="16988" y="21375"/>
                  </a:lnTo>
                  <a:lnTo>
                    <a:pt x="16676" y="21916"/>
                  </a:lnTo>
                  <a:lnTo>
                    <a:pt x="16323" y="22581"/>
                  </a:lnTo>
                  <a:lnTo>
                    <a:pt x="16011" y="23267"/>
                  </a:lnTo>
                  <a:lnTo>
                    <a:pt x="15866" y="23600"/>
                  </a:lnTo>
                  <a:lnTo>
                    <a:pt x="15741" y="23953"/>
                  </a:lnTo>
                  <a:lnTo>
                    <a:pt x="15637" y="24307"/>
                  </a:lnTo>
                  <a:lnTo>
                    <a:pt x="15533" y="24660"/>
                  </a:lnTo>
                  <a:lnTo>
                    <a:pt x="15450" y="25076"/>
                  </a:lnTo>
                  <a:lnTo>
                    <a:pt x="15387" y="25492"/>
                  </a:lnTo>
                  <a:lnTo>
                    <a:pt x="15387" y="25783"/>
                  </a:lnTo>
                  <a:lnTo>
                    <a:pt x="15408" y="26033"/>
                  </a:lnTo>
                  <a:lnTo>
                    <a:pt x="15429" y="26116"/>
                  </a:lnTo>
                  <a:lnTo>
                    <a:pt x="15450" y="26199"/>
                  </a:lnTo>
                  <a:lnTo>
                    <a:pt x="15512" y="26261"/>
                  </a:lnTo>
                  <a:lnTo>
                    <a:pt x="15554" y="26303"/>
                  </a:lnTo>
                  <a:lnTo>
                    <a:pt x="15616" y="26345"/>
                  </a:lnTo>
                  <a:lnTo>
                    <a:pt x="15699" y="26365"/>
                  </a:lnTo>
                  <a:lnTo>
                    <a:pt x="15782" y="26365"/>
                  </a:lnTo>
                  <a:lnTo>
                    <a:pt x="15886" y="26345"/>
                  </a:lnTo>
                  <a:lnTo>
                    <a:pt x="16115" y="26282"/>
                  </a:lnTo>
                  <a:lnTo>
                    <a:pt x="16385" y="26158"/>
                  </a:lnTo>
                  <a:lnTo>
                    <a:pt x="16864" y="25908"/>
                  </a:lnTo>
                  <a:lnTo>
                    <a:pt x="17321" y="25659"/>
                  </a:lnTo>
                  <a:lnTo>
                    <a:pt x="17778" y="25409"/>
                  </a:lnTo>
                  <a:lnTo>
                    <a:pt x="18257" y="25159"/>
                  </a:lnTo>
                  <a:lnTo>
                    <a:pt x="18527" y="25056"/>
                  </a:lnTo>
                  <a:lnTo>
                    <a:pt x="19400" y="24702"/>
                  </a:lnTo>
                  <a:lnTo>
                    <a:pt x="20253" y="24411"/>
                  </a:lnTo>
                  <a:lnTo>
                    <a:pt x="21105" y="24120"/>
                  </a:lnTo>
                  <a:lnTo>
                    <a:pt x="21979" y="23870"/>
                  </a:lnTo>
                  <a:lnTo>
                    <a:pt x="22852" y="23642"/>
                  </a:lnTo>
                  <a:lnTo>
                    <a:pt x="23725" y="23454"/>
                  </a:lnTo>
                  <a:lnTo>
                    <a:pt x="24599" y="23309"/>
                  </a:lnTo>
                  <a:lnTo>
                    <a:pt x="25472" y="23184"/>
                  </a:lnTo>
                  <a:lnTo>
                    <a:pt x="26366" y="23101"/>
                  </a:lnTo>
                  <a:lnTo>
                    <a:pt x="27239" y="23039"/>
                  </a:lnTo>
                  <a:lnTo>
                    <a:pt x="28133" y="23039"/>
                  </a:lnTo>
                  <a:lnTo>
                    <a:pt x="29027" y="23080"/>
                  </a:lnTo>
                  <a:lnTo>
                    <a:pt x="29921" y="23163"/>
                  </a:lnTo>
                  <a:lnTo>
                    <a:pt x="30836" y="23267"/>
                  </a:lnTo>
                  <a:lnTo>
                    <a:pt x="31730" y="23434"/>
                  </a:lnTo>
                  <a:lnTo>
                    <a:pt x="32645" y="23662"/>
                  </a:lnTo>
                  <a:lnTo>
                    <a:pt x="33207" y="23808"/>
                  </a:lnTo>
                  <a:lnTo>
                    <a:pt x="33747" y="23995"/>
                  </a:lnTo>
                  <a:lnTo>
                    <a:pt x="34288" y="24203"/>
                  </a:lnTo>
                  <a:lnTo>
                    <a:pt x="34808" y="24432"/>
                  </a:lnTo>
                  <a:lnTo>
                    <a:pt x="35307" y="24681"/>
                  </a:lnTo>
                  <a:lnTo>
                    <a:pt x="35806" y="24952"/>
                  </a:lnTo>
                  <a:lnTo>
                    <a:pt x="36284" y="25222"/>
                  </a:lnTo>
                  <a:lnTo>
                    <a:pt x="36742" y="25534"/>
                  </a:lnTo>
                  <a:lnTo>
                    <a:pt x="37199" y="25846"/>
                  </a:lnTo>
                  <a:lnTo>
                    <a:pt x="37656" y="26178"/>
                  </a:lnTo>
                  <a:lnTo>
                    <a:pt x="38093" y="26532"/>
                  </a:lnTo>
                  <a:lnTo>
                    <a:pt x="38530" y="26906"/>
                  </a:lnTo>
                  <a:lnTo>
                    <a:pt x="38946" y="27280"/>
                  </a:lnTo>
                  <a:lnTo>
                    <a:pt x="39361" y="27675"/>
                  </a:lnTo>
                  <a:lnTo>
                    <a:pt x="39756" y="28070"/>
                  </a:lnTo>
                  <a:lnTo>
                    <a:pt x="40152" y="28486"/>
                  </a:lnTo>
                  <a:lnTo>
                    <a:pt x="40588" y="28985"/>
                  </a:lnTo>
                  <a:lnTo>
                    <a:pt x="40983" y="29484"/>
                  </a:lnTo>
                  <a:lnTo>
                    <a:pt x="41337" y="29983"/>
                  </a:lnTo>
                  <a:lnTo>
                    <a:pt x="41669" y="30503"/>
                  </a:lnTo>
                  <a:lnTo>
                    <a:pt x="41981" y="31044"/>
                  </a:lnTo>
                  <a:lnTo>
                    <a:pt x="42252" y="31584"/>
                  </a:lnTo>
                  <a:lnTo>
                    <a:pt x="42480" y="32125"/>
                  </a:lnTo>
                  <a:lnTo>
                    <a:pt x="42688" y="32686"/>
                  </a:lnTo>
                  <a:lnTo>
                    <a:pt x="42875" y="33269"/>
                  </a:lnTo>
                  <a:lnTo>
                    <a:pt x="43042" y="33851"/>
                  </a:lnTo>
                  <a:lnTo>
                    <a:pt x="43166" y="34433"/>
                  </a:lnTo>
                  <a:lnTo>
                    <a:pt x="43291" y="35036"/>
                  </a:lnTo>
                  <a:lnTo>
                    <a:pt x="43374" y="35660"/>
                  </a:lnTo>
                  <a:lnTo>
                    <a:pt x="43437" y="36284"/>
                  </a:lnTo>
                  <a:lnTo>
                    <a:pt x="43478" y="36907"/>
                  </a:lnTo>
                  <a:lnTo>
                    <a:pt x="43499" y="37552"/>
                  </a:lnTo>
                  <a:lnTo>
                    <a:pt x="43499" y="38217"/>
                  </a:lnTo>
                  <a:lnTo>
                    <a:pt x="43478" y="38883"/>
                  </a:lnTo>
                  <a:lnTo>
                    <a:pt x="43437" y="39548"/>
                  </a:lnTo>
                  <a:lnTo>
                    <a:pt x="43374" y="40213"/>
                  </a:lnTo>
                  <a:lnTo>
                    <a:pt x="43312" y="40858"/>
                  </a:lnTo>
                  <a:lnTo>
                    <a:pt x="43208" y="41503"/>
                  </a:lnTo>
                  <a:lnTo>
                    <a:pt x="43083" y="42147"/>
                  </a:lnTo>
                  <a:lnTo>
                    <a:pt x="42917" y="42771"/>
                  </a:lnTo>
                  <a:lnTo>
                    <a:pt x="42751" y="43416"/>
                  </a:lnTo>
                  <a:lnTo>
                    <a:pt x="42563" y="44019"/>
                  </a:lnTo>
                  <a:lnTo>
                    <a:pt x="42335" y="44642"/>
                  </a:lnTo>
                  <a:lnTo>
                    <a:pt x="42106" y="45245"/>
                  </a:lnTo>
                  <a:lnTo>
                    <a:pt x="41836" y="45848"/>
                  </a:lnTo>
                  <a:lnTo>
                    <a:pt x="41524" y="46451"/>
                  </a:lnTo>
                  <a:lnTo>
                    <a:pt x="41212" y="47034"/>
                  </a:lnTo>
                  <a:lnTo>
                    <a:pt x="40858" y="47616"/>
                  </a:lnTo>
                  <a:lnTo>
                    <a:pt x="40505" y="48198"/>
                  </a:lnTo>
                  <a:lnTo>
                    <a:pt x="40110" y="48739"/>
                  </a:lnTo>
                  <a:lnTo>
                    <a:pt x="39715" y="49279"/>
                  </a:lnTo>
                  <a:lnTo>
                    <a:pt x="39299" y="49799"/>
                  </a:lnTo>
                  <a:lnTo>
                    <a:pt x="38862" y="50319"/>
                  </a:lnTo>
                  <a:lnTo>
                    <a:pt x="38405" y="50797"/>
                  </a:lnTo>
                  <a:lnTo>
                    <a:pt x="37947" y="51275"/>
                  </a:lnTo>
                  <a:lnTo>
                    <a:pt x="37469" y="51733"/>
                  </a:lnTo>
                  <a:lnTo>
                    <a:pt x="36991" y="52169"/>
                  </a:lnTo>
                  <a:lnTo>
                    <a:pt x="36492" y="52606"/>
                  </a:lnTo>
                  <a:lnTo>
                    <a:pt x="35972" y="53022"/>
                  </a:lnTo>
                  <a:lnTo>
                    <a:pt x="35432" y="53438"/>
                  </a:lnTo>
                  <a:lnTo>
                    <a:pt x="34891" y="53833"/>
                  </a:lnTo>
                  <a:lnTo>
                    <a:pt x="34350" y="54207"/>
                  </a:lnTo>
                  <a:lnTo>
                    <a:pt x="33789" y="54581"/>
                  </a:lnTo>
                  <a:lnTo>
                    <a:pt x="33207" y="54935"/>
                  </a:lnTo>
                  <a:lnTo>
                    <a:pt x="32604" y="55288"/>
                  </a:lnTo>
                  <a:lnTo>
                    <a:pt x="31980" y="55642"/>
                  </a:lnTo>
                  <a:lnTo>
                    <a:pt x="31335" y="55954"/>
                  </a:lnTo>
                  <a:lnTo>
                    <a:pt x="30691" y="56245"/>
                  </a:lnTo>
                  <a:lnTo>
                    <a:pt x="30025" y="56515"/>
                  </a:lnTo>
                  <a:lnTo>
                    <a:pt x="29339" y="56765"/>
                  </a:lnTo>
                  <a:lnTo>
                    <a:pt x="28612" y="56993"/>
                  </a:lnTo>
                  <a:lnTo>
                    <a:pt x="27884" y="57201"/>
                  </a:lnTo>
                  <a:lnTo>
                    <a:pt x="27114" y="57368"/>
                  </a:lnTo>
                  <a:lnTo>
                    <a:pt x="26324" y="57534"/>
                  </a:lnTo>
                  <a:lnTo>
                    <a:pt x="25493" y="57659"/>
                  </a:lnTo>
                  <a:lnTo>
                    <a:pt x="24619" y="57783"/>
                  </a:lnTo>
                  <a:lnTo>
                    <a:pt x="23704" y="57867"/>
                  </a:lnTo>
                  <a:lnTo>
                    <a:pt x="22769" y="57929"/>
                  </a:lnTo>
                  <a:lnTo>
                    <a:pt x="21771" y="57971"/>
                  </a:lnTo>
                  <a:lnTo>
                    <a:pt x="20731" y="57991"/>
                  </a:lnTo>
                  <a:lnTo>
                    <a:pt x="20190" y="57991"/>
                  </a:lnTo>
                  <a:lnTo>
                    <a:pt x="19629" y="57950"/>
                  </a:lnTo>
                  <a:lnTo>
                    <a:pt x="19047" y="57887"/>
                  </a:lnTo>
                  <a:lnTo>
                    <a:pt x="18423" y="57825"/>
                  </a:lnTo>
                  <a:lnTo>
                    <a:pt x="17778" y="57721"/>
                  </a:lnTo>
                  <a:lnTo>
                    <a:pt x="17113" y="57596"/>
                  </a:lnTo>
                  <a:lnTo>
                    <a:pt x="16406" y="57430"/>
                  </a:lnTo>
                  <a:lnTo>
                    <a:pt x="15699" y="57243"/>
                  </a:lnTo>
                  <a:lnTo>
                    <a:pt x="14992" y="57014"/>
                  </a:lnTo>
                  <a:lnTo>
                    <a:pt x="14265" y="56765"/>
                  </a:lnTo>
                  <a:lnTo>
                    <a:pt x="13516" y="56473"/>
                  </a:lnTo>
                  <a:lnTo>
                    <a:pt x="12788" y="56162"/>
                  </a:lnTo>
                  <a:lnTo>
                    <a:pt x="12040" y="55787"/>
                  </a:lnTo>
                  <a:lnTo>
                    <a:pt x="11312" y="55392"/>
                  </a:lnTo>
                  <a:lnTo>
                    <a:pt x="10584" y="54935"/>
                  </a:lnTo>
                  <a:lnTo>
                    <a:pt x="9856" y="54457"/>
                  </a:lnTo>
                  <a:lnTo>
                    <a:pt x="9399" y="54103"/>
                  </a:lnTo>
                  <a:lnTo>
                    <a:pt x="8942" y="53729"/>
                  </a:lnTo>
                  <a:lnTo>
                    <a:pt x="8505" y="53355"/>
                  </a:lnTo>
                  <a:lnTo>
                    <a:pt x="8089" y="52959"/>
                  </a:lnTo>
                  <a:lnTo>
                    <a:pt x="7673" y="52544"/>
                  </a:lnTo>
                  <a:lnTo>
                    <a:pt x="7278" y="52128"/>
                  </a:lnTo>
                  <a:lnTo>
                    <a:pt x="6904" y="51712"/>
                  </a:lnTo>
                  <a:lnTo>
                    <a:pt x="6550" y="51275"/>
                  </a:lnTo>
                  <a:lnTo>
                    <a:pt x="6197" y="50818"/>
                  </a:lnTo>
                  <a:lnTo>
                    <a:pt x="5843" y="50360"/>
                  </a:lnTo>
                  <a:lnTo>
                    <a:pt x="5532" y="49882"/>
                  </a:lnTo>
                  <a:lnTo>
                    <a:pt x="5199" y="49404"/>
                  </a:lnTo>
                  <a:lnTo>
                    <a:pt x="4596" y="48427"/>
                  </a:lnTo>
                  <a:lnTo>
                    <a:pt x="4014" y="47429"/>
                  </a:lnTo>
                  <a:lnTo>
                    <a:pt x="3681" y="46763"/>
                  </a:lnTo>
                  <a:lnTo>
                    <a:pt x="3369" y="46119"/>
                  </a:lnTo>
                  <a:lnTo>
                    <a:pt x="3078" y="45453"/>
                  </a:lnTo>
                  <a:lnTo>
                    <a:pt x="2808" y="44788"/>
                  </a:lnTo>
                  <a:lnTo>
                    <a:pt x="2579" y="44102"/>
                  </a:lnTo>
                  <a:lnTo>
                    <a:pt x="2371" y="43436"/>
                  </a:lnTo>
                  <a:lnTo>
                    <a:pt x="2163" y="42750"/>
                  </a:lnTo>
                  <a:lnTo>
                    <a:pt x="1997" y="42064"/>
                  </a:lnTo>
                  <a:lnTo>
                    <a:pt x="1851" y="41357"/>
                  </a:lnTo>
                  <a:lnTo>
                    <a:pt x="1706" y="40671"/>
                  </a:lnTo>
                  <a:lnTo>
                    <a:pt x="1602" y="39964"/>
                  </a:lnTo>
                  <a:lnTo>
                    <a:pt x="1498" y="39257"/>
                  </a:lnTo>
                  <a:lnTo>
                    <a:pt x="1394" y="38550"/>
                  </a:lnTo>
                  <a:lnTo>
                    <a:pt x="1331" y="37822"/>
                  </a:lnTo>
                  <a:lnTo>
                    <a:pt x="1207" y="36388"/>
                  </a:lnTo>
                  <a:lnTo>
                    <a:pt x="1144" y="35681"/>
                  </a:lnTo>
                  <a:lnTo>
                    <a:pt x="1123" y="34974"/>
                  </a:lnTo>
                  <a:lnTo>
                    <a:pt x="1103" y="34267"/>
                  </a:lnTo>
                  <a:lnTo>
                    <a:pt x="1103" y="33581"/>
                  </a:lnTo>
                  <a:lnTo>
                    <a:pt x="1123" y="32874"/>
                  </a:lnTo>
                  <a:lnTo>
                    <a:pt x="1144" y="32167"/>
                  </a:lnTo>
                  <a:lnTo>
                    <a:pt x="1186" y="31480"/>
                  </a:lnTo>
                  <a:lnTo>
                    <a:pt x="1227" y="30774"/>
                  </a:lnTo>
                  <a:lnTo>
                    <a:pt x="1352" y="29651"/>
                  </a:lnTo>
                  <a:lnTo>
                    <a:pt x="1519" y="28507"/>
                  </a:lnTo>
                  <a:lnTo>
                    <a:pt x="1706" y="27384"/>
                  </a:lnTo>
                  <a:lnTo>
                    <a:pt x="1934" y="26261"/>
                  </a:lnTo>
                  <a:lnTo>
                    <a:pt x="2205" y="25159"/>
                  </a:lnTo>
                  <a:lnTo>
                    <a:pt x="2517" y="24057"/>
                  </a:lnTo>
                  <a:lnTo>
                    <a:pt x="2849" y="22955"/>
                  </a:lnTo>
                  <a:lnTo>
                    <a:pt x="3244" y="21853"/>
                  </a:lnTo>
                  <a:lnTo>
                    <a:pt x="3577" y="20939"/>
                  </a:lnTo>
                  <a:lnTo>
                    <a:pt x="3951" y="20044"/>
                  </a:lnTo>
                  <a:lnTo>
                    <a:pt x="4367" y="19171"/>
                  </a:lnTo>
                  <a:lnTo>
                    <a:pt x="4783" y="18319"/>
                  </a:lnTo>
                  <a:lnTo>
                    <a:pt x="5220" y="17466"/>
                  </a:lnTo>
                  <a:lnTo>
                    <a:pt x="5698" y="16655"/>
                  </a:lnTo>
                  <a:lnTo>
                    <a:pt x="6197" y="15844"/>
                  </a:lnTo>
                  <a:lnTo>
                    <a:pt x="6717" y="15054"/>
                  </a:lnTo>
                  <a:lnTo>
                    <a:pt x="7278" y="14264"/>
                  </a:lnTo>
                  <a:lnTo>
                    <a:pt x="7840" y="13516"/>
                  </a:lnTo>
                  <a:lnTo>
                    <a:pt x="8443" y="12767"/>
                  </a:lnTo>
                  <a:lnTo>
                    <a:pt x="9066" y="12060"/>
                  </a:lnTo>
                  <a:lnTo>
                    <a:pt x="9711" y="11353"/>
                  </a:lnTo>
                  <a:lnTo>
                    <a:pt x="10397" y="10667"/>
                  </a:lnTo>
                  <a:lnTo>
                    <a:pt x="11104" y="9981"/>
                  </a:lnTo>
                  <a:lnTo>
                    <a:pt x="11832" y="9336"/>
                  </a:lnTo>
                  <a:lnTo>
                    <a:pt x="12393" y="8837"/>
                  </a:lnTo>
                  <a:lnTo>
                    <a:pt x="12996" y="8359"/>
                  </a:lnTo>
                  <a:lnTo>
                    <a:pt x="13578" y="7901"/>
                  </a:lnTo>
                  <a:lnTo>
                    <a:pt x="14181" y="7444"/>
                  </a:lnTo>
                  <a:lnTo>
                    <a:pt x="14805" y="7007"/>
                  </a:lnTo>
                  <a:lnTo>
                    <a:pt x="15429" y="6591"/>
                  </a:lnTo>
                  <a:lnTo>
                    <a:pt x="16053" y="6196"/>
                  </a:lnTo>
                  <a:lnTo>
                    <a:pt x="16676" y="5801"/>
                  </a:lnTo>
                  <a:lnTo>
                    <a:pt x="17342" y="5427"/>
                  </a:lnTo>
                  <a:lnTo>
                    <a:pt x="17986" y="5053"/>
                  </a:lnTo>
                  <a:lnTo>
                    <a:pt x="18652" y="4699"/>
                  </a:lnTo>
                  <a:lnTo>
                    <a:pt x="19317" y="4367"/>
                  </a:lnTo>
                  <a:lnTo>
                    <a:pt x="20003" y="4055"/>
                  </a:lnTo>
                  <a:lnTo>
                    <a:pt x="20689" y="3743"/>
                  </a:lnTo>
                  <a:lnTo>
                    <a:pt x="21376" y="3452"/>
                  </a:lnTo>
                  <a:lnTo>
                    <a:pt x="22083" y="3181"/>
                  </a:lnTo>
                  <a:lnTo>
                    <a:pt x="23309" y="2724"/>
                  </a:lnTo>
                  <a:lnTo>
                    <a:pt x="23933" y="2537"/>
                  </a:lnTo>
                  <a:lnTo>
                    <a:pt x="24557" y="2329"/>
                  </a:lnTo>
                  <a:lnTo>
                    <a:pt x="25181" y="2163"/>
                  </a:lnTo>
                  <a:lnTo>
                    <a:pt x="25805" y="1996"/>
                  </a:lnTo>
                  <a:lnTo>
                    <a:pt x="26428" y="1851"/>
                  </a:lnTo>
                  <a:lnTo>
                    <a:pt x="27073" y="1726"/>
                  </a:lnTo>
                  <a:lnTo>
                    <a:pt x="27697" y="1601"/>
                  </a:lnTo>
                  <a:lnTo>
                    <a:pt x="28341" y="1518"/>
                  </a:lnTo>
                  <a:lnTo>
                    <a:pt x="28986" y="1435"/>
                  </a:lnTo>
                  <a:lnTo>
                    <a:pt x="29630" y="1372"/>
                  </a:lnTo>
                  <a:lnTo>
                    <a:pt x="30275" y="1331"/>
                  </a:lnTo>
                  <a:close/>
                  <a:moveTo>
                    <a:pt x="31377" y="0"/>
                  </a:moveTo>
                  <a:lnTo>
                    <a:pt x="30712" y="21"/>
                  </a:lnTo>
                  <a:lnTo>
                    <a:pt x="30046" y="63"/>
                  </a:lnTo>
                  <a:lnTo>
                    <a:pt x="29381" y="125"/>
                  </a:lnTo>
                  <a:lnTo>
                    <a:pt x="28715" y="208"/>
                  </a:lnTo>
                  <a:lnTo>
                    <a:pt x="28071" y="291"/>
                  </a:lnTo>
                  <a:lnTo>
                    <a:pt x="27447" y="395"/>
                  </a:lnTo>
                  <a:lnTo>
                    <a:pt x="26823" y="499"/>
                  </a:lnTo>
                  <a:lnTo>
                    <a:pt x="26200" y="624"/>
                  </a:lnTo>
                  <a:lnTo>
                    <a:pt x="25597" y="770"/>
                  </a:lnTo>
                  <a:lnTo>
                    <a:pt x="24973" y="915"/>
                  </a:lnTo>
                  <a:lnTo>
                    <a:pt x="24370" y="1081"/>
                  </a:lnTo>
                  <a:lnTo>
                    <a:pt x="23767" y="1269"/>
                  </a:lnTo>
                  <a:lnTo>
                    <a:pt x="23164" y="1456"/>
                  </a:lnTo>
                  <a:lnTo>
                    <a:pt x="22582" y="1664"/>
                  </a:lnTo>
                  <a:lnTo>
                    <a:pt x="21396" y="2100"/>
                  </a:lnTo>
                  <a:lnTo>
                    <a:pt x="20211" y="2578"/>
                  </a:lnTo>
                  <a:lnTo>
                    <a:pt x="19068" y="3119"/>
                  </a:lnTo>
                  <a:lnTo>
                    <a:pt x="18340" y="3452"/>
                  </a:lnTo>
                  <a:lnTo>
                    <a:pt x="17654" y="3826"/>
                  </a:lnTo>
                  <a:lnTo>
                    <a:pt x="16947" y="4200"/>
                  </a:lnTo>
                  <a:lnTo>
                    <a:pt x="16281" y="4575"/>
                  </a:lnTo>
                  <a:lnTo>
                    <a:pt x="15595" y="4990"/>
                  </a:lnTo>
                  <a:lnTo>
                    <a:pt x="14951" y="5406"/>
                  </a:lnTo>
                  <a:lnTo>
                    <a:pt x="14285" y="5822"/>
                  </a:lnTo>
                  <a:lnTo>
                    <a:pt x="13662" y="6280"/>
                  </a:lnTo>
                  <a:lnTo>
                    <a:pt x="13017" y="6737"/>
                  </a:lnTo>
                  <a:lnTo>
                    <a:pt x="12414" y="7215"/>
                  </a:lnTo>
                  <a:lnTo>
                    <a:pt x="11811" y="7714"/>
                  </a:lnTo>
                  <a:lnTo>
                    <a:pt x="11208" y="8213"/>
                  </a:lnTo>
                  <a:lnTo>
                    <a:pt x="10626" y="8733"/>
                  </a:lnTo>
                  <a:lnTo>
                    <a:pt x="10064" y="9274"/>
                  </a:lnTo>
                  <a:lnTo>
                    <a:pt x="9503" y="9835"/>
                  </a:lnTo>
                  <a:lnTo>
                    <a:pt x="8942" y="10397"/>
                  </a:lnTo>
                  <a:lnTo>
                    <a:pt x="8505" y="10896"/>
                  </a:lnTo>
                  <a:lnTo>
                    <a:pt x="8068" y="11395"/>
                  </a:lnTo>
                  <a:lnTo>
                    <a:pt x="7632" y="11894"/>
                  </a:lnTo>
                  <a:lnTo>
                    <a:pt x="7237" y="12393"/>
                  </a:lnTo>
                  <a:lnTo>
                    <a:pt x="6821" y="12913"/>
                  </a:lnTo>
                  <a:lnTo>
                    <a:pt x="6446" y="13432"/>
                  </a:lnTo>
                  <a:lnTo>
                    <a:pt x="6072" y="13952"/>
                  </a:lnTo>
                  <a:lnTo>
                    <a:pt x="5698" y="14472"/>
                  </a:lnTo>
                  <a:lnTo>
                    <a:pt x="5365" y="15013"/>
                  </a:lnTo>
                  <a:lnTo>
                    <a:pt x="5012" y="15553"/>
                  </a:lnTo>
                  <a:lnTo>
                    <a:pt x="4700" y="16094"/>
                  </a:lnTo>
                  <a:lnTo>
                    <a:pt x="4367" y="16655"/>
                  </a:lnTo>
                  <a:lnTo>
                    <a:pt x="4076" y="17196"/>
                  </a:lnTo>
                  <a:lnTo>
                    <a:pt x="3785" y="17757"/>
                  </a:lnTo>
                  <a:lnTo>
                    <a:pt x="3494" y="18339"/>
                  </a:lnTo>
                  <a:lnTo>
                    <a:pt x="3224" y="18901"/>
                  </a:lnTo>
                  <a:lnTo>
                    <a:pt x="2725" y="20065"/>
                  </a:lnTo>
                  <a:lnTo>
                    <a:pt x="2267" y="21250"/>
                  </a:lnTo>
                  <a:lnTo>
                    <a:pt x="1851" y="22456"/>
                  </a:lnTo>
                  <a:lnTo>
                    <a:pt x="1477" y="23683"/>
                  </a:lnTo>
                  <a:lnTo>
                    <a:pt x="1144" y="24910"/>
                  </a:lnTo>
                  <a:lnTo>
                    <a:pt x="853" y="26178"/>
                  </a:lnTo>
                  <a:lnTo>
                    <a:pt x="604" y="27467"/>
                  </a:lnTo>
                  <a:lnTo>
                    <a:pt x="396" y="28757"/>
                  </a:lnTo>
                  <a:lnTo>
                    <a:pt x="271" y="29713"/>
                  </a:lnTo>
                  <a:lnTo>
                    <a:pt x="167" y="30670"/>
                  </a:lnTo>
                  <a:lnTo>
                    <a:pt x="105" y="31564"/>
                  </a:lnTo>
                  <a:lnTo>
                    <a:pt x="63" y="32479"/>
                  </a:lnTo>
                  <a:lnTo>
                    <a:pt x="21" y="33373"/>
                  </a:lnTo>
                  <a:lnTo>
                    <a:pt x="1" y="34267"/>
                  </a:lnTo>
                  <a:lnTo>
                    <a:pt x="21" y="36055"/>
                  </a:lnTo>
                  <a:lnTo>
                    <a:pt x="63" y="37843"/>
                  </a:lnTo>
                  <a:lnTo>
                    <a:pt x="125" y="39278"/>
                  </a:lnTo>
                  <a:lnTo>
                    <a:pt x="167" y="39985"/>
                  </a:lnTo>
                  <a:lnTo>
                    <a:pt x="229" y="40692"/>
                  </a:lnTo>
                  <a:lnTo>
                    <a:pt x="313" y="41378"/>
                  </a:lnTo>
                  <a:lnTo>
                    <a:pt x="417" y="42085"/>
                  </a:lnTo>
                  <a:lnTo>
                    <a:pt x="541" y="42792"/>
                  </a:lnTo>
                  <a:lnTo>
                    <a:pt x="708" y="43478"/>
                  </a:lnTo>
                  <a:lnTo>
                    <a:pt x="957" y="44372"/>
                  </a:lnTo>
                  <a:lnTo>
                    <a:pt x="1248" y="45266"/>
                  </a:lnTo>
                  <a:lnTo>
                    <a:pt x="1560" y="46160"/>
                  </a:lnTo>
                  <a:lnTo>
                    <a:pt x="1893" y="47013"/>
                  </a:lnTo>
                  <a:lnTo>
                    <a:pt x="2267" y="47865"/>
                  </a:lnTo>
                  <a:lnTo>
                    <a:pt x="2683" y="48718"/>
                  </a:lnTo>
                  <a:lnTo>
                    <a:pt x="3120" y="49529"/>
                  </a:lnTo>
                  <a:lnTo>
                    <a:pt x="3598" y="50340"/>
                  </a:lnTo>
                  <a:lnTo>
                    <a:pt x="4034" y="51026"/>
                  </a:lnTo>
                  <a:lnTo>
                    <a:pt x="4471" y="51712"/>
                  </a:lnTo>
                  <a:lnTo>
                    <a:pt x="4949" y="52356"/>
                  </a:lnTo>
                  <a:lnTo>
                    <a:pt x="5428" y="53001"/>
                  </a:lnTo>
                  <a:lnTo>
                    <a:pt x="5947" y="53604"/>
                  </a:lnTo>
                  <a:lnTo>
                    <a:pt x="6467" y="54207"/>
                  </a:lnTo>
                  <a:lnTo>
                    <a:pt x="7008" y="54789"/>
                  </a:lnTo>
                  <a:lnTo>
                    <a:pt x="7569" y="55351"/>
                  </a:lnTo>
                  <a:lnTo>
                    <a:pt x="8151" y="55891"/>
                  </a:lnTo>
                  <a:lnTo>
                    <a:pt x="8754" y="56390"/>
                  </a:lnTo>
                  <a:lnTo>
                    <a:pt x="9378" y="56889"/>
                  </a:lnTo>
                  <a:lnTo>
                    <a:pt x="10023" y="57347"/>
                  </a:lnTo>
                  <a:lnTo>
                    <a:pt x="10688" y="57783"/>
                  </a:lnTo>
                  <a:lnTo>
                    <a:pt x="11374" y="58199"/>
                  </a:lnTo>
                  <a:lnTo>
                    <a:pt x="12102" y="58574"/>
                  </a:lnTo>
                  <a:lnTo>
                    <a:pt x="12851" y="58927"/>
                  </a:lnTo>
                  <a:lnTo>
                    <a:pt x="13537" y="59239"/>
                  </a:lnTo>
                  <a:lnTo>
                    <a:pt x="14244" y="59509"/>
                  </a:lnTo>
                  <a:lnTo>
                    <a:pt x="14951" y="59759"/>
                  </a:lnTo>
                  <a:lnTo>
                    <a:pt x="15658" y="59987"/>
                  </a:lnTo>
                  <a:lnTo>
                    <a:pt x="16385" y="60195"/>
                  </a:lnTo>
                  <a:lnTo>
                    <a:pt x="17113" y="60383"/>
                  </a:lnTo>
                  <a:lnTo>
                    <a:pt x="17820" y="60528"/>
                  </a:lnTo>
                  <a:lnTo>
                    <a:pt x="18569" y="60674"/>
                  </a:lnTo>
                  <a:lnTo>
                    <a:pt x="19296" y="60778"/>
                  </a:lnTo>
                  <a:lnTo>
                    <a:pt x="20024" y="60861"/>
                  </a:lnTo>
                  <a:lnTo>
                    <a:pt x="20773" y="60902"/>
                  </a:lnTo>
                  <a:lnTo>
                    <a:pt x="21521" y="60944"/>
                  </a:lnTo>
                  <a:lnTo>
                    <a:pt x="22270" y="60944"/>
                  </a:lnTo>
                  <a:lnTo>
                    <a:pt x="23018" y="60923"/>
                  </a:lnTo>
                  <a:lnTo>
                    <a:pt x="23767" y="60882"/>
                  </a:lnTo>
                  <a:lnTo>
                    <a:pt x="24536" y="60819"/>
                  </a:lnTo>
                  <a:lnTo>
                    <a:pt x="25264" y="60736"/>
                  </a:lnTo>
                  <a:lnTo>
                    <a:pt x="25992" y="60632"/>
                  </a:lnTo>
                  <a:lnTo>
                    <a:pt x="26719" y="60507"/>
                  </a:lnTo>
                  <a:lnTo>
                    <a:pt x="27447" y="60362"/>
                  </a:lnTo>
                  <a:lnTo>
                    <a:pt x="28154" y="60216"/>
                  </a:lnTo>
                  <a:lnTo>
                    <a:pt x="28861" y="60029"/>
                  </a:lnTo>
                  <a:lnTo>
                    <a:pt x="29568" y="59842"/>
                  </a:lnTo>
                  <a:lnTo>
                    <a:pt x="30275" y="59613"/>
                  </a:lnTo>
                  <a:lnTo>
                    <a:pt x="30961" y="59384"/>
                  </a:lnTo>
                  <a:lnTo>
                    <a:pt x="31647" y="59135"/>
                  </a:lnTo>
                  <a:lnTo>
                    <a:pt x="32313" y="58844"/>
                  </a:lnTo>
                  <a:lnTo>
                    <a:pt x="32978" y="58553"/>
                  </a:lnTo>
                  <a:lnTo>
                    <a:pt x="33643" y="58241"/>
                  </a:lnTo>
                  <a:lnTo>
                    <a:pt x="34309" y="57887"/>
                  </a:lnTo>
                  <a:lnTo>
                    <a:pt x="34953" y="57534"/>
                  </a:lnTo>
                  <a:lnTo>
                    <a:pt x="35577" y="57139"/>
                  </a:lnTo>
                  <a:lnTo>
                    <a:pt x="36097" y="56806"/>
                  </a:lnTo>
                  <a:lnTo>
                    <a:pt x="36617" y="56453"/>
                  </a:lnTo>
                  <a:lnTo>
                    <a:pt x="37095" y="56078"/>
                  </a:lnTo>
                  <a:lnTo>
                    <a:pt x="37573" y="55683"/>
                  </a:lnTo>
                  <a:lnTo>
                    <a:pt x="38051" y="55288"/>
                  </a:lnTo>
                  <a:lnTo>
                    <a:pt x="38488" y="54872"/>
                  </a:lnTo>
                  <a:lnTo>
                    <a:pt x="38925" y="54457"/>
                  </a:lnTo>
                  <a:lnTo>
                    <a:pt x="39361" y="54020"/>
                  </a:lnTo>
                  <a:lnTo>
                    <a:pt x="39777" y="53562"/>
                  </a:lnTo>
                  <a:lnTo>
                    <a:pt x="40172" y="53105"/>
                  </a:lnTo>
                  <a:lnTo>
                    <a:pt x="40567" y="52648"/>
                  </a:lnTo>
                  <a:lnTo>
                    <a:pt x="40962" y="52169"/>
                  </a:lnTo>
                  <a:lnTo>
                    <a:pt x="41690" y="51213"/>
                  </a:lnTo>
                  <a:lnTo>
                    <a:pt x="42397" y="50215"/>
                  </a:lnTo>
                  <a:lnTo>
                    <a:pt x="42709" y="49737"/>
                  </a:lnTo>
                  <a:lnTo>
                    <a:pt x="43021" y="49258"/>
                  </a:lnTo>
                  <a:lnTo>
                    <a:pt x="43291" y="48801"/>
                  </a:lnTo>
                  <a:lnTo>
                    <a:pt x="43562" y="48323"/>
                  </a:lnTo>
                  <a:lnTo>
                    <a:pt x="43832" y="47824"/>
                  </a:lnTo>
                  <a:lnTo>
                    <a:pt x="44061" y="47345"/>
                  </a:lnTo>
                  <a:lnTo>
                    <a:pt x="44289" y="46867"/>
                  </a:lnTo>
                  <a:lnTo>
                    <a:pt x="44497" y="46368"/>
                  </a:lnTo>
                  <a:lnTo>
                    <a:pt x="44705" y="45869"/>
                  </a:lnTo>
                  <a:lnTo>
                    <a:pt x="44871" y="45391"/>
                  </a:lnTo>
                  <a:lnTo>
                    <a:pt x="45038" y="44892"/>
                  </a:lnTo>
                  <a:lnTo>
                    <a:pt x="45204" y="44393"/>
                  </a:lnTo>
                  <a:lnTo>
                    <a:pt x="45329" y="43873"/>
                  </a:lnTo>
                  <a:lnTo>
                    <a:pt x="45454" y="43374"/>
                  </a:lnTo>
                  <a:lnTo>
                    <a:pt x="45558" y="42875"/>
                  </a:lnTo>
                  <a:lnTo>
                    <a:pt x="45662" y="42355"/>
                  </a:lnTo>
                  <a:lnTo>
                    <a:pt x="45724" y="41835"/>
                  </a:lnTo>
                  <a:lnTo>
                    <a:pt x="45786" y="41315"/>
                  </a:lnTo>
                  <a:lnTo>
                    <a:pt x="45828" y="40816"/>
                  </a:lnTo>
                  <a:lnTo>
                    <a:pt x="45870" y="40276"/>
                  </a:lnTo>
                  <a:lnTo>
                    <a:pt x="45890" y="39756"/>
                  </a:lnTo>
                  <a:lnTo>
                    <a:pt x="45890" y="39236"/>
                  </a:lnTo>
                  <a:lnTo>
                    <a:pt x="45870" y="38716"/>
                  </a:lnTo>
                  <a:lnTo>
                    <a:pt x="45849" y="38176"/>
                  </a:lnTo>
                  <a:lnTo>
                    <a:pt x="45807" y="37656"/>
                  </a:lnTo>
                  <a:lnTo>
                    <a:pt x="45745" y="37115"/>
                  </a:lnTo>
                  <a:lnTo>
                    <a:pt x="45682" y="36575"/>
                  </a:lnTo>
                  <a:lnTo>
                    <a:pt x="45578" y="36034"/>
                  </a:lnTo>
                  <a:lnTo>
                    <a:pt x="45474" y="35494"/>
                  </a:lnTo>
                  <a:lnTo>
                    <a:pt x="45371" y="34953"/>
                  </a:lnTo>
                  <a:lnTo>
                    <a:pt x="45225" y="34412"/>
                  </a:lnTo>
                  <a:lnTo>
                    <a:pt x="45079" y="33851"/>
                  </a:lnTo>
                  <a:lnTo>
                    <a:pt x="44934" y="33373"/>
                  </a:lnTo>
                  <a:lnTo>
                    <a:pt x="44768" y="32894"/>
                  </a:lnTo>
                  <a:lnTo>
                    <a:pt x="44580" y="32416"/>
                  </a:lnTo>
                  <a:lnTo>
                    <a:pt x="44372" y="31959"/>
                  </a:lnTo>
                  <a:lnTo>
                    <a:pt x="44165" y="31522"/>
                  </a:lnTo>
                  <a:lnTo>
                    <a:pt x="43936" y="31065"/>
                  </a:lnTo>
                  <a:lnTo>
                    <a:pt x="43686" y="30649"/>
                  </a:lnTo>
                  <a:lnTo>
                    <a:pt x="43416" y="30212"/>
                  </a:lnTo>
                  <a:lnTo>
                    <a:pt x="43146" y="29796"/>
                  </a:lnTo>
                  <a:lnTo>
                    <a:pt x="42855" y="29380"/>
                  </a:lnTo>
                  <a:lnTo>
                    <a:pt x="42543" y="28985"/>
                  </a:lnTo>
                  <a:lnTo>
                    <a:pt x="42231" y="28590"/>
                  </a:lnTo>
                  <a:lnTo>
                    <a:pt x="41919" y="28216"/>
                  </a:lnTo>
                  <a:lnTo>
                    <a:pt x="41586" y="27821"/>
                  </a:lnTo>
                  <a:lnTo>
                    <a:pt x="40879" y="27093"/>
                  </a:lnTo>
                  <a:lnTo>
                    <a:pt x="40339" y="26553"/>
                  </a:lnTo>
                  <a:lnTo>
                    <a:pt x="39756" y="26054"/>
                  </a:lnTo>
                  <a:lnTo>
                    <a:pt x="39195" y="25555"/>
                  </a:lnTo>
                  <a:lnTo>
                    <a:pt x="38592" y="25097"/>
                  </a:lnTo>
                  <a:lnTo>
                    <a:pt x="37989" y="24681"/>
                  </a:lnTo>
                  <a:lnTo>
                    <a:pt x="37365" y="24286"/>
                  </a:lnTo>
                  <a:lnTo>
                    <a:pt x="36742" y="23912"/>
                  </a:lnTo>
                  <a:lnTo>
                    <a:pt x="36097" y="23558"/>
                  </a:lnTo>
                  <a:lnTo>
                    <a:pt x="35432" y="23247"/>
                  </a:lnTo>
                  <a:lnTo>
                    <a:pt x="34745" y="22976"/>
                  </a:lnTo>
                  <a:lnTo>
                    <a:pt x="34059" y="22727"/>
                  </a:lnTo>
                  <a:lnTo>
                    <a:pt x="33352" y="22498"/>
                  </a:lnTo>
                  <a:lnTo>
                    <a:pt x="32625" y="22311"/>
                  </a:lnTo>
                  <a:lnTo>
                    <a:pt x="31876" y="22145"/>
                  </a:lnTo>
                  <a:lnTo>
                    <a:pt x="31127" y="22041"/>
                  </a:lnTo>
                  <a:lnTo>
                    <a:pt x="30358" y="21937"/>
                  </a:lnTo>
                  <a:lnTo>
                    <a:pt x="29298" y="21853"/>
                  </a:lnTo>
                  <a:lnTo>
                    <a:pt x="28258" y="21812"/>
                  </a:lnTo>
                  <a:lnTo>
                    <a:pt x="27218" y="21833"/>
                  </a:lnTo>
                  <a:lnTo>
                    <a:pt x="26179" y="21874"/>
                  </a:lnTo>
                  <a:lnTo>
                    <a:pt x="25659" y="21916"/>
                  </a:lnTo>
                  <a:lnTo>
                    <a:pt x="25139" y="21978"/>
                  </a:lnTo>
                  <a:lnTo>
                    <a:pt x="24619" y="22041"/>
                  </a:lnTo>
                  <a:lnTo>
                    <a:pt x="24099" y="22124"/>
                  </a:lnTo>
                  <a:lnTo>
                    <a:pt x="23580" y="22228"/>
                  </a:lnTo>
                  <a:lnTo>
                    <a:pt x="23081" y="22352"/>
                  </a:lnTo>
                  <a:lnTo>
                    <a:pt x="22561" y="22477"/>
                  </a:lnTo>
                  <a:lnTo>
                    <a:pt x="22062" y="22623"/>
                  </a:lnTo>
                  <a:lnTo>
                    <a:pt x="21022" y="22935"/>
                  </a:lnTo>
                  <a:lnTo>
                    <a:pt x="20502" y="23101"/>
                  </a:lnTo>
                  <a:lnTo>
                    <a:pt x="20003" y="23288"/>
                  </a:lnTo>
                  <a:lnTo>
                    <a:pt x="19484" y="23475"/>
                  </a:lnTo>
                  <a:lnTo>
                    <a:pt x="18984" y="23704"/>
                  </a:lnTo>
                  <a:lnTo>
                    <a:pt x="18465" y="23953"/>
                  </a:lnTo>
                  <a:lnTo>
                    <a:pt x="17966" y="24224"/>
                  </a:lnTo>
                  <a:lnTo>
                    <a:pt x="17966" y="24224"/>
                  </a:lnTo>
                  <a:lnTo>
                    <a:pt x="18028" y="23995"/>
                  </a:lnTo>
                  <a:lnTo>
                    <a:pt x="18090" y="23829"/>
                  </a:lnTo>
                  <a:lnTo>
                    <a:pt x="18174" y="23683"/>
                  </a:lnTo>
                  <a:lnTo>
                    <a:pt x="18278" y="23558"/>
                  </a:lnTo>
                  <a:lnTo>
                    <a:pt x="19109" y="22560"/>
                  </a:lnTo>
                  <a:lnTo>
                    <a:pt x="19525" y="22124"/>
                  </a:lnTo>
                  <a:lnTo>
                    <a:pt x="19920" y="21687"/>
                  </a:lnTo>
                  <a:lnTo>
                    <a:pt x="20336" y="21271"/>
                  </a:lnTo>
                  <a:lnTo>
                    <a:pt x="20773" y="20855"/>
                  </a:lnTo>
                  <a:lnTo>
                    <a:pt x="21189" y="20460"/>
                  </a:lnTo>
                  <a:lnTo>
                    <a:pt x="21646" y="20086"/>
                  </a:lnTo>
                  <a:lnTo>
                    <a:pt x="22103" y="19712"/>
                  </a:lnTo>
                  <a:lnTo>
                    <a:pt x="22561" y="19358"/>
                  </a:lnTo>
                  <a:lnTo>
                    <a:pt x="23039" y="19026"/>
                  </a:lnTo>
                  <a:lnTo>
                    <a:pt x="23517" y="18714"/>
                  </a:lnTo>
                  <a:lnTo>
                    <a:pt x="24037" y="18423"/>
                  </a:lnTo>
                  <a:lnTo>
                    <a:pt x="24536" y="18132"/>
                  </a:lnTo>
                  <a:lnTo>
                    <a:pt x="25077" y="17882"/>
                  </a:lnTo>
                  <a:lnTo>
                    <a:pt x="25617" y="17653"/>
                  </a:lnTo>
                  <a:lnTo>
                    <a:pt x="26179" y="17425"/>
                  </a:lnTo>
                  <a:lnTo>
                    <a:pt x="26761" y="17237"/>
                  </a:lnTo>
                  <a:lnTo>
                    <a:pt x="27447" y="17050"/>
                  </a:lnTo>
                  <a:lnTo>
                    <a:pt x="28113" y="16884"/>
                  </a:lnTo>
                  <a:lnTo>
                    <a:pt x="28799" y="16759"/>
                  </a:lnTo>
                  <a:lnTo>
                    <a:pt x="29485" y="16634"/>
                  </a:lnTo>
                  <a:lnTo>
                    <a:pt x="30171" y="16530"/>
                  </a:lnTo>
                  <a:lnTo>
                    <a:pt x="30857" y="16447"/>
                  </a:lnTo>
                  <a:lnTo>
                    <a:pt x="31543" y="16385"/>
                  </a:lnTo>
                  <a:lnTo>
                    <a:pt x="32229" y="16343"/>
                  </a:lnTo>
                  <a:lnTo>
                    <a:pt x="33082" y="16260"/>
                  </a:lnTo>
                  <a:lnTo>
                    <a:pt x="33914" y="16156"/>
                  </a:lnTo>
                  <a:lnTo>
                    <a:pt x="34330" y="16094"/>
                  </a:lnTo>
                  <a:lnTo>
                    <a:pt x="34745" y="16011"/>
                  </a:lnTo>
                  <a:lnTo>
                    <a:pt x="35161" y="15907"/>
                  </a:lnTo>
                  <a:lnTo>
                    <a:pt x="35556" y="15782"/>
                  </a:lnTo>
                  <a:lnTo>
                    <a:pt x="35889" y="15657"/>
                  </a:lnTo>
                  <a:lnTo>
                    <a:pt x="36180" y="15512"/>
                  </a:lnTo>
                  <a:lnTo>
                    <a:pt x="36450" y="15324"/>
                  </a:lnTo>
                  <a:lnTo>
                    <a:pt x="36700" y="15117"/>
                  </a:lnTo>
                  <a:lnTo>
                    <a:pt x="36929" y="14888"/>
                  </a:lnTo>
                  <a:lnTo>
                    <a:pt x="37116" y="14618"/>
                  </a:lnTo>
                  <a:lnTo>
                    <a:pt x="37282" y="14326"/>
                  </a:lnTo>
                  <a:lnTo>
                    <a:pt x="37448" y="14015"/>
                  </a:lnTo>
                  <a:lnTo>
                    <a:pt x="37636" y="13516"/>
                  </a:lnTo>
                  <a:lnTo>
                    <a:pt x="37802" y="13016"/>
                  </a:lnTo>
                  <a:lnTo>
                    <a:pt x="37947" y="12517"/>
                  </a:lnTo>
                  <a:lnTo>
                    <a:pt x="38093" y="12018"/>
                  </a:lnTo>
                  <a:lnTo>
                    <a:pt x="38197" y="11519"/>
                  </a:lnTo>
                  <a:lnTo>
                    <a:pt x="38301" y="11020"/>
                  </a:lnTo>
                  <a:lnTo>
                    <a:pt x="38363" y="10521"/>
                  </a:lnTo>
                  <a:lnTo>
                    <a:pt x="38426" y="10002"/>
                  </a:lnTo>
                  <a:lnTo>
                    <a:pt x="38530" y="8983"/>
                  </a:lnTo>
                  <a:lnTo>
                    <a:pt x="38571" y="7964"/>
                  </a:lnTo>
                  <a:lnTo>
                    <a:pt x="38592" y="6924"/>
                  </a:lnTo>
                  <a:lnTo>
                    <a:pt x="38592" y="5905"/>
                  </a:lnTo>
                  <a:lnTo>
                    <a:pt x="38592" y="5614"/>
                  </a:lnTo>
                  <a:lnTo>
                    <a:pt x="38571" y="5365"/>
                  </a:lnTo>
                  <a:lnTo>
                    <a:pt x="38530" y="5094"/>
                  </a:lnTo>
                  <a:lnTo>
                    <a:pt x="38488" y="4845"/>
                  </a:lnTo>
                  <a:lnTo>
                    <a:pt x="38363" y="4346"/>
                  </a:lnTo>
                  <a:lnTo>
                    <a:pt x="38197" y="3868"/>
                  </a:lnTo>
                  <a:lnTo>
                    <a:pt x="37989" y="3431"/>
                  </a:lnTo>
                  <a:lnTo>
                    <a:pt x="37740" y="2994"/>
                  </a:lnTo>
                  <a:lnTo>
                    <a:pt x="37469" y="2599"/>
                  </a:lnTo>
                  <a:lnTo>
                    <a:pt x="37157" y="2246"/>
                  </a:lnTo>
                  <a:lnTo>
                    <a:pt x="36825" y="1892"/>
                  </a:lnTo>
                  <a:lnTo>
                    <a:pt x="36471" y="1580"/>
                  </a:lnTo>
                  <a:lnTo>
                    <a:pt x="36097" y="1289"/>
                  </a:lnTo>
                  <a:lnTo>
                    <a:pt x="35702" y="1040"/>
                  </a:lnTo>
                  <a:lnTo>
                    <a:pt x="35286" y="811"/>
                  </a:lnTo>
                  <a:lnTo>
                    <a:pt x="34870" y="624"/>
                  </a:lnTo>
                  <a:lnTo>
                    <a:pt x="34454" y="458"/>
                  </a:lnTo>
                  <a:lnTo>
                    <a:pt x="34018" y="333"/>
                  </a:lnTo>
                  <a:lnTo>
                    <a:pt x="33685" y="250"/>
                  </a:lnTo>
                  <a:lnTo>
                    <a:pt x="33373" y="167"/>
                  </a:lnTo>
                  <a:lnTo>
                    <a:pt x="32708" y="83"/>
                  </a:lnTo>
                  <a:lnTo>
                    <a:pt x="32042" y="21"/>
                  </a:lnTo>
                  <a:lnTo>
                    <a:pt x="313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420525" y="2845525"/>
              <a:ext cx="259400" cy="285425"/>
            </a:xfrm>
            <a:custGeom>
              <a:avLst/>
              <a:gdLst/>
              <a:ahLst/>
              <a:cxnLst/>
              <a:rect l="l" t="t" r="r" b="b"/>
              <a:pathLst>
                <a:path w="10376" h="11417" extrusionOk="0">
                  <a:moveTo>
                    <a:pt x="6571" y="1581"/>
                  </a:moveTo>
                  <a:lnTo>
                    <a:pt x="6883" y="1602"/>
                  </a:lnTo>
                  <a:lnTo>
                    <a:pt x="7174" y="1643"/>
                  </a:lnTo>
                  <a:lnTo>
                    <a:pt x="7486" y="1706"/>
                  </a:lnTo>
                  <a:lnTo>
                    <a:pt x="7777" y="1810"/>
                  </a:lnTo>
                  <a:lnTo>
                    <a:pt x="8068" y="1935"/>
                  </a:lnTo>
                  <a:lnTo>
                    <a:pt x="8317" y="2059"/>
                  </a:lnTo>
                  <a:lnTo>
                    <a:pt x="8442" y="2142"/>
                  </a:lnTo>
                  <a:lnTo>
                    <a:pt x="8525" y="2246"/>
                  </a:lnTo>
                  <a:lnTo>
                    <a:pt x="8629" y="2330"/>
                  </a:lnTo>
                  <a:lnTo>
                    <a:pt x="8712" y="2454"/>
                  </a:lnTo>
                  <a:lnTo>
                    <a:pt x="8858" y="2704"/>
                  </a:lnTo>
                  <a:lnTo>
                    <a:pt x="9045" y="3161"/>
                  </a:lnTo>
                  <a:lnTo>
                    <a:pt x="9191" y="3619"/>
                  </a:lnTo>
                  <a:lnTo>
                    <a:pt x="9274" y="4076"/>
                  </a:lnTo>
                  <a:lnTo>
                    <a:pt x="9315" y="4534"/>
                  </a:lnTo>
                  <a:lnTo>
                    <a:pt x="9315" y="5012"/>
                  </a:lnTo>
                  <a:lnTo>
                    <a:pt x="9274" y="5469"/>
                  </a:lnTo>
                  <a:lnTo>
                    <a:pt x="9170" y="5948"/>
                  </a:lnTo>
                  <a:lnTo>
                    <a:pt x="9045" y="6405"/>
                  </a:lnTo>
                  <a:lnTo>
                    <a:pt x="8879" y="6842"/>
                  </a:lnTo>
                  <a:lnTo>
                    <a:pt x="8712" y="7257"/>
                  </a:lnTo>
                  <a:lnTo>
                    <a:pt x="8525" y="7653"/>
                  </a:lnTo>
                  <a:lnTo>
                    <a:pt x="8296" y="8048"/>
                  </a:lnTo>
                  <a:lnTo>
                    <a:pt x="8047" y="8422"/>
                  </a:lnTo>
                  <a:lnTo>
                    <a:pt x="7777" y="8775"/>
                  </a:lnTo>
                  <a:lnTo>
                    <a:pt x="7486" y="9108"/>
                  </a:lnTo>
                  <a:lnTo>
                    <a:pt x="7174" y="9441"/>
                  </a:lnTo>
                  <a:lnTo>
                    <a:pt x="6986" y="9586"/>
                  </a:lnTo>
                  <a:lnTo>
                    <a:pt x="6799" y="9711"/>
                  </a:lnTo>
                  <a:lnTo>
                    <a:pt x="6612" y="9836"/>
                  </a:lnTo>
                  <a:lnTo>
                    <a:pt x="6404" y="9940"/>
                  </a:lnTo>
                  <a:lnTo>
                    <a:pt x="6196" y="10023"/>
                  </a:lnTo>
                  <a:lnTo>
                    <a:pt x="5988" y="10106"/>
                  </a:lnTo>
                  <a:lnTo>
                    <a:pt x="5760" y="10148"/>
                  </a:lnTo>
                  <a:lnTo>
                    <a:pt x="5552" y="10189"/>
                  </a:lnTo>
                  <a:lnTo>
                    <a:pt x="5323" y="10210"/>
                  </a:lnTo>
                  <a:lnTo>
                    <a:pt x="5094" y="10210"/>
                  </a:lnTo>
                  <a:lnTo>
                    <a:pt x="4866" y="10189"/>
                  </a:lnTo>
                  <a:lnTo>
                    <a:pt x="4637" y="10148"/>
                  </a:lnTo>
                  <a:lnTo>
                    <a:pt x="4387" y="10106"/>
                  </a:lnTo>
                  <a:lnTo>
                    <a:pt x="4159" y="10023"/>
                  </a:lnTo>
                  <a:lnTo>
                    <a:pt x="3930" y="9940"/>
                  </a:lnTo>
                  <a:lnTo>
                    <a:pt x="3701" y="9836"/>
                  </a:lnTo>
                  <a:lnTo>
                    <a:pt x="3514" y="9711"/>
                  </a:lnTo>
                  <a:lnTo>
                    <a:pt x="3348" y="9607"/>
                  </a:lnTo>
                  <a:lnTo>
                    <a:pt x="3181" y="9482"/>
                  </a:lnTo>
                  <a:lnTo>
                    <a:pt x="3036" y="9337"/>
                  </a:lnTo>
                  <a:lnTo>
                    <a:pt x="2911" y="9191"/>
                  </a:lnTo>
                  <a:lnTo>
                    <a:pt x="2786" y="9046"/>
                  </a:lnTo>
                  <a:lnTo>
                    <a:pt x="2682" y="8879"/>
                  </a:lnTo>
                  <a:lnTo>
                    <a:pt x="2578" y="8713"/>
                  </a:lnTo>
                  <a:lnTo>
                    <a:pt x="2495" y="8547"/>
                  </a:lnTo>
                  <a:lnTo>
                    <a:pt x="2433" y="8359"/>
                  </a:lnTo>
                  <a:lnTo>
                    <a:pt x="2371" y="8172"/>
                  </a:lnTo>
                  <a:lnTo>
                    <a:pt x="2329" y="7964"/>
                  </a:lnTo>
                  <a:lnTo>
                    <a:pt x="2267" y="7549"/>
                  </a:lnTo>
                  <a:lnTo>
                    <a:pt x="2225" y="7091"/>
                  </a:lnTo>
                  <a:lnTo>
                    <a:pt x="2391" y="6072"/>
                  </a:lnTo>
                  <a:lnTo>
                    <a:pt x="2474" y="5552"/>
                  </a:lnTo>
                  <a:lnTo>
                    <a:pt x="2599" y="5033"/>
                  </a:lnTo>
                  <a:lnTo>
                    <a:pt x="2766" y="4534"/>
                  </a:lnTo>
                  <a:lnTo>
                    <a:pt x="2849" y="4284"/>
                  </a:lnTo>
                  <a:lnTo>
                    <a:pt x="2953" y="4055"/>
                  </a:lnTo>
                  <a:lnTo>
                    <a:pt x="3077" y="3806"/>
                  </a:lnTo>
                  <a:lnTo>
                    <a:pt x="3223" y="3577"/>
                  </a:lnTo>
                  <a:lnTo>
                    <a:pt x="3369" y="3348"/>
                  </a:lnTo>
                  <a:lnTo>
                    <a:pt x="3556" y="3120"/>
                  </a:lnTo>
                  <a:lnTo>
                    <a:pt x="3784" y="2849"/>
                  </a:lnTo>
                  <a:lnTo>
                    <a:pt x="4034" y="2621"/>
                  </a:lnTo>
                  <a:lnTo>
                    <a:pt x="4283" y="2413"/>
                  </a:lnTo>
                  <a:lnTo>
                    <a:pt x="4554" y="2205"/>
                  </a:lnTo>
                  <a:lnTo>
                    <a:pt x="4824" y="2038"/>
                  </a:lnTo>
                  <a:lnTo>
                    <a:pt x="5115" y="1914"/>
                  </a:lnTo>
                  <a:lnTo>
                    <a:pt x="5385" y="1789"/>
                  </a:lnTo>
                  <a:lnTo>
                    <a:pt x="5677" y="1706"/>
                  </a:lnTo>
                  <a:lnTo>
                    <a:pt x="5988" y="1643"/>
                  </a:lnTo>
                  <a:lnTo>
                    <a:pt x="6280" y="1602"/>
                  </a:lnTo>
                  <a:lnTo>
                    <a:pt x="6571" y="1581"/>
                  </a:lnTo>
                  <a:close/>
                  <a:moveTo>
                    <a:pt x="5781" y="1"/>
                  </a:moveTo>
                  <a:lnTo>
                    <a:pt x="5281" y="63"/>
                  </a:lnTo>
                  <a:lnTo>
                    <a:pt x="4949" y="105"/>
                  </a:lnTo>
                  <a:lnTo>
                    <a:pt x="4616" y="188"/>
                  </a:lnTo>
                  <a:lnTo>
                    <a:pt x="4304" y="292"/>
                  </a:lnTo>
                  <a:lnTo>
                    <a:pt x="3992" y="396"/>
                  </a:lnTo>
                  <a:lnTo>
                    <a:pt x="3680" y="521"/>
                  </a:lnTo>
                  <a:lnTo>
                    <a:pt x="3389" y="645"/>
                  </a:lnTo>
                  <a:lnTo>
                    <a:pt x="3119" y="791"/>
                  </a:lnTo>
                  <a:lnTo>
                    <a:pt x="2849" y="957"/>
                  </a:lnTo>
                  <a:lnTo>
                    <a:pt x="2578" y="1144"/>
                  </a:lnTo>
                  <a:lnTo>
                    <a:pt x="2329" y="1332"/>
                  </a:lnTo>
                  <a:lnTo>
                    <a:pt x="2079" y="1519"/>
                  </a:lnTo>
                  <a:lnTo>
                    <a:pt x="1851" y="1727"/>
                  </a:lnTo>
                  <a:lnTo>
                    <a:pt x="1643" y="1955"/>
                  </a:lnTo>
                  <a:lnTo>
                    <a:pt x="1435" y="2184"/>
                  </a:lnTo>
                  <a:lnTo>
                    <a:pt x="1248" y="2434"/>
                  </a:lnTo>
                  <a:lnTo>
                    <a:pt x="1061" y="2683"/>
                  </a:lnTo>
                  <a:lnTo>
                    <a:pt x="894" y="2953"/>
                  </a:lnTo>
                  <a:lnTo>
                    <a:pt x="728" y="3203"/>
                  </a:lnTo>
                  <a:lnTo>
                    <a:pt x="582" y="3494"/>
                  </a:lnTo>
                  <a:lnTo>
                    <a:pt x="458" y="3764"/>
                  </a:lnTo>
                  <a:lnTo>
                    <a:pt x="354" y="4055"/>
                  </a:lnTo>
                  <a:lnTo>
                    <a:pt x="250" y="4367"/>
                  </a:lnTo>
                  <a:lnTo>
                    <a:pt x="166" y="4658"/>
                  </a:lnTo>
                  <a:lnTo>
                    <a:pt x="104" y="4970"/>
                  </a:lnTo>
                  <a:lnTo>
                    <a:pt x="42" y="5282"/>
                  </a:lnTo>
                  <a:lnTo>
                    <a:pt x="21" y="5594"/>
                  </a:lnTo>
                  <a:lnTo>
                    <a:pt x="0" y="5927"/>
                  </a:lnTo>
                  <a:lnTo>
                    <a:pt x="0" y="6239"/>
                  </a:lnTo>
                  <a:lnTo>
                    <a:pt x="0" y="6571"/>
                  </a:lnTo>
                  <a:lnTo>
                    <a:pt x="42" y="6904"/>
                  </a:lnTo>
                  <a:lnTo>
                    <a:pt x="83" y="7237"/>
                  </a:lnTo>
                  <a:lnTo>
                    <a:pt x="166" y="7569"/>
                  </a:lnTo>
                  <a:lnTo>
                    <a:pt x="291" y="8089"/>
                  </a:lnTo>
                  <a:lnTo>
                    <a:pt x="458" y="8567"/>
                  </a:lnTo>
                  <a:lnTo>
                    <a:pt x="665" y="9046"/>
                  </a:lnTo>
                  <a:lnTo>
                    <a:pt x="769" y="9274"/>
                  </a:lnTo>
                  <a:lnTo>
                    <a:pt x="894" y="9503"/>
                  </a:lnTo>
                  <a:lnTo>
                    <a:pt x="1040" y="9711"/>
                  </a:lnTo>
                  <a:lnTo>
                    <a:pt x="1185" y="9919"/>
                  </a:lnTo>
                  <a:lnTo>
                    <a:pt x="1352" y="10106"/>
                  </a:lnTo>
                  <a:lnTo>
                    <a:pt x="1539" y="10293"/>
                  </a:lnTo>
                  <a:lnTo>
                    <a:pt x="1726" y="10460"/>
                  </a:lnTo>
                  <a:lnTo>
                    <a:pt x="1955" y="10626"/>
                  </a:lnTo>
                  <a:lnTo>
                    <a:pt x="2163" y="10771"/>
                  </a:lnTo>
                  <a:lnTo>
                    <a:pt x="2412" y="10896"/>
                  </a:lnTo>
                  <a:lnTo>
                    <a:pt x="2724" y="11042"/>
                  </a:lnTo>
                  <a:lnTo>
                    <a:pt x="3036" y="11167"/>
                  </a:lnTo>
                  <a:lnTo>
                    <a:pt x="3369" y="11270"/>
                  </a:lnTo>
                  <a:lnTo>
                    <a:pt x="3680" y="11333"/>
                  </a:lnTo>
                  <a:lnTo>
                    <a:pt x="3992" y="11374"/>
                  </a:lnTo>
                  <a:lnTo>
                    <a:pt x="4304" y="11416"/>
                  </a:lnTo>
                  <a:lnTo>
                    <a:pt x="4595" y="11416"/>
                  </a:lnTo>
                  <a:lnTo>
                    <a:pt x="4907" y="11395"/>
                  </a:lnTo>
                  <a:lnTo>
                    <a:pt x="5219" y="11354"/>
                  </a:lnTo>
                  <a:lnTo>
                    <a:pt x="5531" y="11291"/>
                  </a:lnTo>
                  <a:lnTo>
                    <a:pt x="5822" y="11208"/>
                  </a:lnTo>
                  <a:lnTo>
                    <a:pt x="6134" y="11125"/>
                  </a:lnTo>
                  <a:lnTo>
                    <a:pt x="6425" y="11000"/>
                  </a:lnTo>
                  <a:lnTo>
                    <a:pt x="6716" y="10855"/>
                  </a:lnTo>
                  <a:lnTo>
                    <a:pt x="7007" y="10709"/>
                  </a:lnTo>
                  <a:lnTo>
                    <a:pt x="7298" y="10543"/>
                  </a:lnTo>
                  <a:lnTo>
                    <a:pt x="7673" y="10272"/>
                  </a:lnTo>
                  <a:lnTo>
                    <a:pt x="8026" y="10002"/>
                  </a:lnTo>
                  <a:lnTo>
                    <a:pt x="8359" y="9732"/>
                  </a:lnTo>
                  <a:lnTo>
                    <a:pt x="8650" y="9420"/>
                  </a:lnTo>
                  <a:lnTo>
                    <a:pt x="8941" y="9108"/>
                  </a:lnTo>
                  <a:lnTo>
                    <a:pt x="9191" y="8775"/>
                  </a:lnTo>
                  <a:lnTo>
                    <a:pt x="9419" y="8443"/>
                  </a:lnTo>
                  <a:lnTo>
                    <a:pt x="9606" y="8068"/>
                  </a:lnTo>
                  <a:lnTo>
                    <a:pt x="9794" y="7715"/>
                  </a:lnTo>
                  <a:lnTo>
                    <a:pt x="9960" y="7320"/>
                  </a:lnTo>
                  <a:lnTo>
                    <a:pt x="10085" y="6925"/>
                  </a:lnTo>
                  <a:lnTo>
                    <a:pt x="10189" y="6509"/>
                  </a:lnTo>
                  <a:lnTo>
                    <a:pt x="10272" y="6093"/>
                  </a:lnTo>
                  <a:lnTo>
                    <a:pt x="10334" y="5656"/>
                  </a:lnTo>
                  <a:lnTo>
                    <a:pt x="10376" y="5220"/>
                  </a:lnTo>
                  <a:lnTo>
                    <a:pt x="10376" y="4762"/>
                  </a:lnTo>
                  <a:lnTo>
                    <a:pt x="10376" y="4201"/>
                  </a:lnTo>
                  <a:lnTo>
                    <a:pt x="10313" y="3681"/>
                  </a:lnTo>
                  <a:lnTo>
                    <a:pt x="10230" y="3203"/>
                  </a:lnTo>
                  <a:lnTo>
                    <a:pt x="10085" y="2745"/>
                  </a:lnTo>
                  <a:lnTo>
                    <a:pt x="9897" y="2330"/>
                  </a:lnTo>
                  <a:lnTo>
                    <a:pt x="9669" y="1935"/>
                  </a:lnTo>
                  <a:lnTo>
                    <a:pt x="9419" y="1560"/>
                  </a:lnTo>
                  <a:lnTo>
                    <a:pt x="9128" y="1228"/>
                  </a:lnTo>
                  <a:lnTo>
                    <a:pt x="8795" y="936"/>
                  </a:lnTo>
                  <a:lnTo>
                    <a:pt x="8442" y="666"/>
                  </a:lnTo>
                  <a:lnTo>
                    <a:pt x="8047" y="458"/>
                  </a:lnTo>
                  <a:lnTo>
                    <a:pt x="7652" y="271"/>
                  </a:lnTo>
                  <a:lnTo>
                    <a:pt x="7215" y="126"/>
                  </a:lnTo>
                  <a:lnTo>
                    <a:pt x="6758" y="42"/>
                  </a:lnTo>
                  <a:lnTo>
                    <a:pt x="62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067050" y="2166650"/>
              <a:ext cx="328550" cy="423675"/>
            </a:xfrm>
            <a:custGeom>
              <a:avLst/>
              <a:gdLst/>
              <a:ahLst/>
              <a:cxnLst/>
              <a:rect l="l" t="t" r="r" b="b"/>
              <a:pathLst>
                <a:path w="13142" h="16947" extrusionOk="0">
                  <a:moveTo>
                    <a:pt x="13120" y="0"/>
                  </a:moveTo>
                  <a:lnTo>
                    <a:pt x="12912" y="21"/>
                  </a:lnTo>
                  <a:lnTo>
                    <a:pt x="12725" y="42"/>
                  </a:lnTo>
                  <a:lnTo>
                    <a:pt x="12517" y="104"/>
                  </a:lnTo>
                  <a:lnTo>
                    <a:pt x="12351" y="167"/>
                  </a:lnTo>
                  <a:lnTo>
                    <a:pt x="11977" y="312"/>
                  </a:lnTo>
                  <a:lnTo>
                    <a:pt x="11644" y="479"/>
                  </a:lnTo>
                  <a:lnTo>
                    <a:pt x="11228" y="707"/>
                  </a:lnTo>
                  <a:lnTo>
                    <a:pt x="10854" y="936"/>
                  </a:lnTo>
                  <a:lnTo>
                    <a:pt x="10459" y="1206"/>
                  </a:lnTo>
                  <a:lnTo>
                    <a:pt x="10085" y="1456"/>
                  </a:lnTo>
                  <a:lnTo>
                    <a:pt x="9357" y="2017"/>
                  </a:lnTo>
                  <a:lnTo>
                    <a:pt x="8629" y="2558"/>
                  </a:lnTo>
                  <a:lnTo>
                    <a:pt x="7880" y="3140"/>
                  </a:lnTo>
                  <a:lnTo>
                    <a:pt x="7153" y="3764"/>
                  </a:lnTo>
                  <a:lnTo>
                    <a:pt x="6467" y="4408"/>
                  </a:lnTo>
                  <a:lnTo>
                    <a:pt x="5801" y="5053"/>
                  </a:lnTo>
                  <a:lnTo>
                    <a:pt x="5198" y="5739"/>
                  </a:lnTo>
                  <a:lnTo>
                    <a:pt x="4595" y="6446"/>
                  </a:lnTo>
                  <a:lnTo>
                    <a:pt x="4034" y="7174"/>
                  </a:lnTo>
                  <a:lnTo>
                    <a:pt x="3514" y="7922"/>
                  </a:lnTo>
                  <a:lnTo>
                    <a:pt x="3015" y="8692"/>
                  </a:lnTo>
                  <a:lnTo>
                    <a:pt x="2537" y="9482"/>
                  </a:lnTo>
                  <a:lnTo>
                    <a:pt x="2100" y="10293"/>
                  </a:lnTo>
                  <a:lnTo>
                    <a:pt x="1684" y="11104"/>
                  </a:lnTo>
                  <a:lnTo>
                    <a:pt x="1289" y="11956"/>
                  </a:lnTo>
                  <a:lnTo>
                    <a:pt x="915" y="12809"/>
                  </a:lnTo>
                  <a:lnTo>
                    <a:pt x="582" y="13703"/>
                  </a:lnTo>
                  <a:lnTo>
                    <a:pt x="270" y="14597"/>
                  </a:lnTo>
                  <a:lnTo>
                    <a:pt x="146" y="14971"/>
                  </a:lnTo>
                  <a:lnTo>
                    <a:pt x="62" y="15345"/>
                  </a:lnTo>
                  <a:lnTo>
                    <a:pt x="21" y="15741"/>
                  </a:lnTo>
                  <a:lnTo>
                    <a:pt x="0" y="16136"/>
                  </a:lnTo>
                  <a:lnTo>
                    <a:pt x="0" y="16385"/>
                  </a:lnTo>
                  <a:lnTo>
                    <a:pt x="42" y="16510"/>
                  </a:lnTo>
                  <a:lnTo>
                    <a:pt x="62" y="16614"/>
                  </a:lnTo>
                  <a:lnTo>
                    <a:pt x="125" y="16718"/>
                  </a:lnTo>
                  <a:lnTo>
                    <a:pt x="208" y="16801"/>
                  </a:lnTo>
                  <a:lnTo>
                    <a:pt x="312" y="16884"/>
                  </a:lnTo>
                  <a:lnTo>
                    <a:pt x="457" y="16926"/>
                  </a:lnTo>
                  <a:lnTo>
                    <a:pt x="603" y="16946"/>
                  </a:lnTo>
                  <a:lnTo>
                    <a:pt x="728" y="16946"/>
                  </a:lnTo>
                  <a:lnTo>
                    <a:pt x="832" y="16905"/>
                  </a:lnTo>
                  <a:lnTo>
                    <a:pt x="915" y="16843"/>
                  </a:lnTo>
                  <a:lnTo>
                    <a:pt x="998" y="16780"/>
                  </a:lnTo>
                  <a:lnTo>
                    <a:pt x="1081" y="16676"/>
                  </a:lnTo>
                  <a:lnTo>
                    <a:pt x="1206" y="16468"/>
                  </a:lnTo>
                  <a:lnTo>
                    <a:pt x="1559" y="15782"/>
                  </a:lnTo>
                  <a:lnTo>
                    <a:pt x="1871" y="15054"/>
                  </a:lnTo>
                  <a:lnTo>
                    <a:pt x="2225" y="14181"/>
                  </a:lnTo>
                  <a:lnTo>
                    <a:pt x="2599" y="13329"/>
                  </a:lnTo>
                  <a:lnTo>
                    <a:pt x="2994" y="12497"/>
                  </a:lnTo>
                  <a:lnTo>
                    <a:pt x="3410" y="11665"/>
                  </a:lnTo>
                  <a:lnTo>
                    <a:pt x="3847" y="10875"/>
                  </a:lnTo>
                  <a:lnTo>
                    <a:pt x="4304" y="10064"/>
                  </a:lnTo>
                  <a:lnTo>
                    <a:pt x="4803" y="9295"/>
                  </a:lnTo>
                  <a:lnTo>
                    <a:pt x="5302" y="8525"/>
                  </a:lnTo>
                  <a:lnTo>
                    <a:pt x="5822" y="7777"/>
                  </a:lnTo>
                  <a:lnTo>
                    <a:pt x="6383" y="7049"/>
                  </a:lnTo>
                  <a:lnTo>
                    <a:pt x="6966" y="6342"/>
                  </a:lnTo>
                  <a:lnTo>
                    <a:pt x="7548" y="5635"/>
                  </a:lnTo>
                  <a:lnTo>
                    <a:pt x="8172" y="4970"/>
                  </a:lnTo>
                  <a:lnTo>
                    <a:pt x="8837" y="4304"/>
                  </a:lnTo>
                  <a:lnTo>
                    <a:pt x="9502" y="3660"/>
                  </a:lnTo>
                  <a:lnTo>
                    <a:pt x="10209" y="3015"/>
                  </a:lnTo>
                  <a:lnTo>
                    <a:pt x="10875" y="2433"/>
                  </a:lnTo>
                  <a:lnTo>
                    <a:pt x="11519" y="1809"/>
                  </a:lnTo>
                  <a:lnTo>
                    <a:pt x="12829" y="562"/>
                  </a:lnTo>
                  <a:lnTo>
                    <a:pt x="12954" y="479"/>
                  </a:lnTo>
                  <a:lnTo>
                    <a:pt x="13058" y="354"/>
                  </a:lnTo>
                  <a:lnTo>
                    <a:pt x="13099" y="291"/>
                  </a:lnTo>
                  <a:lnTo>
                    <a:pt x="13120" y="208"/>
                  </a:lnTo>
                  <a:lnTo>
                    <a:pt x="13141" y="125"/>
                  </a:lnTo>
                  <a:lnTo>
                    <a:pt x="131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454825" y="324682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extrusionOk="0">
                  <a:moveTo>
                    <a:pt x="13828" y="1"/>
                  </a:moveTo>
                  <a:lnTo>
                    <a:pt x="13724" y="22"/>
                  </a:lnTo>
                  <a:lnTo>
                    <a:pt x="13599" y="84"/>
                  </a:lnTo>
                  <a:lnTo>
                    <a:pt x="13495" y="146"/>
                  </a:lnTo>
                  <a:lnTo>
                    <a:pt x="13266" y="313"/>
                  </a:lnTo>
                  <a:lnTo>
                    <a:pt x="12559" y="853"/>
                  </a:lnTo>
                  <a:lnTo>
                    <a:pt x="11832" y="1352"/>
                  </a:lnTo>
                  <a:lnTo>
                    <a:pt x="11083" y="1810"/>
                  </a:lnTo>
                  <a:lnTo>
                    <a:pt x="10314" y="2246"/>
                  </a:lnTo>
                  <a:lnTo>
                    <a:pt x="9919" y="2434"/>
                  </a:lnTo>
                  <a:lnTo>
                    <a:pt x="9524" y="2621"/>
                  </a:lnTo>
                  <a:lnTo>
                    <a:pt x="9128" y="2808"/>
                  </a:lnTo>
                  <a:lnTo>
                    <a:pt x="8713" y="2974"/>
                  </a:lnTo>
                  <a:lnTo>
                    <a:pt x="8297" y="3120"/>
                  </a:lnTo>
                  <a:lnTo>
                    <a:pt x="7881" y="3245"/>
                  </a:lnTo>
                  <a:lnTo>
                    <a:pt x="7444" y="3369"/>
                  </a:lnTo>
                  <a:lnTo>
                    <a:pt x="7008" y="3473"/>
                  </a:lnTo>
                  <a:lnTo>
                    <a:pt x="3452" y="4284"/>
                  </a:lnTo>
                  <a:lnTo>
                    <a:pt x="21" y="5012"/>
                  </a:lnTo>
                  <a:lnTo>
                    <a:pt x="0" y="5178"/>
                  </a:lnTo>
                  <a:lnTo>
                    <a:pt x="188" y="5261"/>
                  </a:lnTo>
                  <a:lnTo>
                    <a:pt x="375" y="5324"/>
                  </a:lnTo>
                  <a:lnTo>
                    <a:pt x="562" y="5386"/>
                  </a:lnTo>
                  <a:lnTo>
                    <a:pt x="749" y="5428"/>
                  </a:lnTo>
                  <a:lnTo>
                    <a:pt x="1144" y="5490"/>
                  </a:lnTo>
                  <a:lnTo>
                    <a:pt x="1539" y="5532"/>
                  </a:lnTo>
                  <a:lnTo>
                    <a:pt x="3036" y="5532"/>
                  </a:lnTo>
                  <a:lnTo>
                    <a:pt x="3743" y="5469"/>
                  </a:lnTo>
                  <a:lnTo>
                    <a:pt x="4471" y="5407"/>
                  </a:lnTo>
                  <a:lnTo>
                    <a:pt x="5178" y="5303"/>
                  </a:lnTo>
                  <a:lnTo>
                    <a:pt x="5885" y="5157"/>
                  </a:lnTo>
                  <a:lnTo>
                    <a:pt x="6571" y="4991"/>
                  </a:lnTo>
                  <a:lnTo>
                    <a:pt x="7257" y="4804"/>
                  </a:lnTo>
                  <a:lnTo>
                    <a:pt x="7943" y="4596"/>
                  </a:lnTo>
                  <a:lnTo>
                    <a:pt x="8609" y="4347"/>
                  </a:lnTo>
                  <a:lnTo>
                    <a:pt x="9274" y="4076"/>
                  </a:lnTo>
                  <a:lnTo>
                    <a:pt x="9939" y="3806"/>
                  </a:lnTo>
                  <a:lnTo>
                    <a:pt x="10584" y="3473"/>
                  </a:lnTo>
                  <a:lnTo>
                    <a:pt x="11229" y="3141"/>
                  </a:lnTo>
                  <a:lnTo>
                    <a:pt x="11873" y="2787"/>
                  </a:lnTo>
                  <a:lnTo>
                    <a:pt x="12497" y="2413"/>
                  </a:lnTo>
                  <a:lnTo>
                    <a:pt x="12934" y="2142"/>
                  </a:lnTo>
                  <a:lnTo>
                    <a:pt x="13329" y="1831"/>
                  </a:lnTo>
                  <a:lnTo>
                    <a:pt x="13703" y="1498"/>
                  </a:lnTo>
                  <a:lnTo>
                    <a:pt x="14056" y="1124"/>
                  </a:lnTo>
                  <a:lnTo>
                    <a:pt x="14140" y="1020"/>
                  </a:lnTo>
                  <a:lnTo>
                    <a:pt x="14223" y="895"/>
                  </a:lnTo>
                  <a:lnTo>
                    <a:pt x="14285" y="791"/>
                  </a:lnTo>
                  <a:lnTo>
                    <a:pt x="14327" y="666"/>
                  </a:lnTo>
                  <a:lnTo>
                    <a:pt x="14347" y="541"/>
                  </a:lnTo>
                  <a:lnTo>
                    <a:pt x="14347" y="417"/>
                  </a:lnTo>
                  <a:lnTo>
                    <a:pt x="14285" y="292"/>
                  </a:lnTo>
                  <a:lnTo>
                    <a:pt x="14202" y="167"/>
                  </a:lnTo>
                  <a:lnTo>
                    <a:pt x="14077" y="63"/>
                  </a:lnTo>
                  <a:lnTo>
                    <a:pt x="139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570225" y="2760800"/>
              <a:ext cx="115425" cy="66575"/>
            </a:xfrm>
            <a:custGeom>
              <a:avLst/>
              <a:gdLst/>
              <a:ahLst/>
              <a:cxnLst/>
              <a:rect l="l" t="t" r="r" b="b"/>
              <a:pathLst>
                <a:path w="4617" h="2663" extrusionOk="0">
                  <a:moveTo>
                    <a:pt x="1144" y="1"/>
                  </a:moveTo>
                  <a:lnTo>
                    <a:pt x="895" y="21"/>
                  </a:lnTo>
                  <a:lnTo>
                    <a:pt x="728" y="42"/>
                  </a:lnTo>
                  <a:lnTo>
                    <a:pt x="583" y="105"/>
                  </a:lnTo>
                  <a:lnTo>
                    <a:pt x="437" y="167"/>
                  </a:lnTo>
                  <a:lnTo>
                    <a:pt x="312" y="250"/>
                  </a:lnTo>
                  <a:lnTo>
                    <a:pt x="188" y="354"/>
                  </a:lnTo>
                  <a:lnTo>
                    <a:pt x="104" y="479"/>
                  </a:lnTo>
                  <a:lnTo>
                    <a:pt x="42" y="624"/>
                  </a:lnTo>
                  <a:lnTo>
                    <a:pt x="0" y="791"/>
                  </a:lnTo>
                  <a:lnTo>
                    <a:pt x="0" y="978"/>
                  </a:lnTo>
                  <a:lnTo>
                    <a:pt x="42" y="1123"/>
                  </a:lnTo>
                  <a:lnTo>
                    <a:pt x="84" y="1248"/>
                  </a:lnTo>
                  <a:lnTo>
                    <a:pt x="167" y="1373"/>
                  </a:lnTo>
                  <a:lnTo>
                    <a:pt x="292" y="1477"/>
                  </a:lnTo>
                  <a:lnTo>
                    <a:pt x="416" y="1560"/>
                  </a:lnTo>
                  <a:lnTo>
                    <a:pt x="541" y="1622"/>
                  </a:lnTo>
                  <a:lnTo>
                    <a:pt x="707" y="1685"/>
                  </a:lnTo>
                  <a:lnTo>
                    <a:pt x="1726" y="1997"/>
                  </a:lnTo>
                  <a:lnTo>
                    <a:pt x="2745" y="2267"/>
                  </a:lnTo>
                  <a:lnTo>
                    <a:pt x="3639" y="2516"/>
                  </a:lnTo>
                  <a:lnTo>
                    <a:pt x="4117" y="2620"/>
                  </a:lnTo>
                  <a:lnTo>
                    <a:pt x="4346" y="2641"/>
                  </a:lnTo>
                  <a:lnTo>
                    <a:pt x="4616" y="2662"/>
                  </a:lnTo>
                  <a:lnTo>
                    <a:pt x="4616" y="2662"/>
                  </a:lnTo>
                  <a:lnTo>
                    <a:pt x="4596" y="2516"/>
                  </a:lnTo>
                  <a:lnTo>
                    <a:pt x="4575" y="2371"/>
                  </a:lnTo>
                  <a:lnTo>
                    <a:pt x="4533" y="2246"/>
                  </a:lnTo>
                  <a:lnTo>
                    <a:pt x="4492" y="2142"/>
                  </a:lnTo>
                  <a:lnTo>
                    <a:pt x="4367" y="1934"/>
                  </a:lnTo>
                  <a:lnTo>
                    <a:pt x="4221" y="1747"/>
                  </a:lnTo>
                  <a:lnTo>
                    <a:pt x="3930" y="1414"/>
                  </a:lnTo>
                  <a:lnTo>
                    <a:pt x="3639" y="1123"/>
                  </a:lnTo>
                  <a:lnTo>
                    <a:pt x="3306" y="874"/>
                  </a:lnTo>
                  <a:lnTo>
                    <a:pt x="2953" y="645"/>
                  </a:lnTo>
                  <a:lnTo>
                    <a:pt x="2600" y="437"/>
                  </a:lnTo>
                  <a:lnTo>
                    <a:pt x="2225" y="271"/>
                  </a:lnTo>
                  <a:lnTo>
                    <a:pt x="1809" y="146"/>
                  </a:lnTo>
                  <a:lnTo>
                    <a:pt x="1394" y="21"/>
                  </a:lnTo>
                  <a:lnTo>
                    <a:pt x="12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446500" y="2114675"/>
              <a:ext cx="67600" cy="40550"/>
            </a:xfrm>
            <a:custGeom>
              <a:avLst/>
              <a:gdLst/>
              <a:ahLst/>
              <a:cxnLst/>
              <a:rect l="l" t="t" r="r" b="b"/>
              <a:pathLst>
                <a:path w="2704" h="1622" extrusionOk="0">
                  <a:moveTo>
                    <a:pt x="1893" y="0"/>
                  </a:moveTo>
                  <a:lnTo>
                    <a:pt x="1685" y="21"/>
                  </a:lnTo>
                  <a:lnTo>
                    <a:pt x="1290" y="83"/>
                  </a:lnTo>
                  <a:lnTo>
                    <a:pt x="916" y="187"/>
                  </a:lnTo>
                  <a:lnTo>
                    <a:pt x="749" y="270"/>
                  </a:lnTo>
                  <a:lnTo>
                    <a:pt x="583" y="354"/>
                  </a:lnTo>
                  <a:lnTo>
                    <a:pt x="437" y="437"/>
                  </a:lnTo>
                  <a:lnTo>
                    <a:pt x="292" y="520"/>
                  </a:lnTo>
                  <a:lnTo>
                    <a:pt x="188" y="624"/>
                  </a:lnTo>
                  <a:lnTo>
                    <a:pt x="126" y="728"/>
                  </a:lnTo>
                  <a:lnTo>
                    <a:pt x="42" y="873"/>
                  </a:lnTo>
                  <a:lnTo>
                    <a:pt x="1" y="1040"/>
                  </a:lnTo>
                  <a:lnTo>
                    <a:pt x="1" y="1123"/>
                  </a:lnTo>
                  <a:lnTo>
                    <a:pt x="1" y="1206"/>
                  </a:lnTo>
                  <a:lnTo>
                    <a:pt x="42" y="1268"/>
                  </a:lnTo>
                  <a:lnTo>
                    <a:pt x="84" y="1352"/>
                  </a:lnTo>
                  <a:lnTo>
                    <a:pt x="146" y="1435"/>
                  </a:lnTo>
                  <a:lnTo>
                    <a:pt x="229" y="1518"/>
                  </a:lnTo>
                  <a:lnTo>
                    <a:pt x="313" y="1560"/>
                  </a:lnTo>
                  <a:lnTo>
                    <a:pt x="396" y="1601"/>
                  </a:lnTo>
                  <a:lnTo>
                    <a:pt x="479" y="1622"/>
                  </a:lnTo>
                  <a:lnTo>
                    <a:pt x="666" y="1622"/>
                  </a:lnTo>
                  <a:lnTo>
                    <a:pt x="770" y="1601"/>
                  </a:lnTo>
                  <a:lnTo>
                    <a:pt x="1061" y="1476"/>
                  </a:lnTo>
                  <a:lnTo>
                    <a:pt x="1352" y="1352"/>
                  </a:lnTo>
                  <a:lnTo>
                    <a:pt x="1602" y="1206"/>
                  </a:lnTo>
                  <a:lnTo>
                    <a:pt x="1851" y="1019"/>
                  </a:lnTo>
                  <a:lnTo>
                    <a:pt x="2080" y="832"/>
                  </a:lnTo>
                  <a:lnTo>
                    <a:pt x="2309" y="624"/>
                  </a:lnTo>
                  <a:lnTo>
                    <a:pt x="2517" y="395"/>
                  </a:lnTo>
                  <a:lnTo>
                    <a:pt x="2704" y="146"/>
                  </a:lnTo>
                  <a:lnTo>
                    <a:pt x="2579" y="83"/>
                  </a:lnTo>
                  <a:lnTo>
                    <a:pt x="2413" y="42"/>
                  </a:lnTo>
                  <a:lnTo>
                    <a:pt x="2246" y="21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73" name="Google Shape;173;p2"/>
          <p:cNvGrpSpPr/>
          <p:nvPr/>
        </p:nvGrpSpPr>
        <p:grpSpPr>
          <a:xfrm>
            <a:off x="2819790" y="553615"/>
            <a:ext cx="478074" cy="474131"/>
            <a:chOff x="6897450" y="3655938"/>
            <a:chExt cx="854600" cy="842650"/>
          </a:xfrm>
        </p:grpSpPr>
        <p:sp>
          <p:nvSpPr>
            <p:cNvPr id="174" name="Google Shape;174;p2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extrusionOk="0">
                  <a:moveTo>
                    <a:pt x="22977" y="1476"/>
                  </a:moveTo>
                  <a:lnTo>
                    <a:pt x="23060" y="1497"/>
                  </a:lnTo>
                  <a:lnTo>
                    <a:pt x="23143" y="1539"/>
                  </a:lnTo>
                  <a:lnTo>
                    <a:pt x="23226" y="1580"/>
                  </a:lnTo>
                  <a:lnTo>
                    <a:pt x="23309" y="1643"/>
                  </a:lnTo>
                  <a:lnTo>
                    <a:pt x="23351" y="1705"/>
                  </a:lnTo>
                  <a:lnTo>
                    <a:pt x="23392" y="1788"/>
                  </a:lnTo>
                  <a:lnTo>
                    <a:pt x="23434" y="1851"/>
                  </a:lnTo>
                  <a:lnTo>
                    <a:pt x="23455" y="1934"/>
                  </a:lnTo>
                  <a:lnTo>
                    <a:pt x="23455" y="2017"/>
                  </a:lnTo>
                  <a:lnTo>
                    <a:pt x="23434" y="2204"/>
                  </a:lnTo>
                  <a:lnTo>
                    <a:pt x="23392" y="2329"/>
                  </a:lnTo>
                  <a:lnTo>
                    <a:pt x="23330" y="2433"/>
                  </a:lnTo>
                  <a:lnTo>
                    <a:pt x="23184" y="2682"/>
                  </a:lnTo>
                  <a:lnTo>
                    <a:pt x="22956" y="2932"/>
                  </a:lnTo>
                  <a:lnTo>
                    <a:pt x="22706" y="3181"/>
                  </a:lnTo>
                  <a:lnTo>
                    <a:pt x="22436" y="3389"/>
                  </a:lnTo>
                  <a:lnTo>
                    <a:pt x="22145" y="3556"/>
                  </a:lnTo>
                  <a:lnTo>
                    <a:pt x="21854" y="3701"/>
                  </a:lnTo>
                  <a:lnTo>
                    <a:pt x="21708" y="3743"/>
                  </a:lnTo>
                  <a:lnTo>
                    <a:pt x="21563" y="3764"/>
                  </a:lnTo>
                  <a:lnTo>
                    <a:pt x="21604" y="3452"/>
                  </a:lnTo>
                  <a:lnTo>
                    <a:pt x="21667" y="3161"/>
                  </a:lnTo>
                  <a:lnTo>
                    <a:pt x="21771" y="2870"/>
                  </a:lnTo>
                  <a:lnTo>
                    <a:pt x="21875" y="2578"/>
                  </a:lnTo>
                  <a:lnTo>
                    <a:pt x="22020" y="2329"/>
                  </a:lnTo>
                  <a:lnTo>
                    <a:pt x="22186" y="2079"/>
                  </a:lnTo>
                  <a:lnTo>
                    <a:pt x="22374" y="1830"/>
                  </a:lnTo>
                  <a:lnTo>
                    <a:pt x="22581" y="1601"/>
                  </a:lnTo>
                  <a:lnTo>
                    <a:pt x="22644" y="1539"/>
                  </a:lnTo>
                  <a:lnTo>
                    <a:pt x="22727" y="1497"/>
                  </a:lnTo>
                  <a:lnTo>
                    <a:pt x="22810" y="1476"/>
                  </a:lnTo>
                  <a:close/>
                  <a:moveTo>
                    <a:pt x="5427" y="3909"/>
                  </a:moveTo>
                  <a:lnTo>
                    <a:pt x="5511" y="3951"/>
                  </a:lnTo>
                  <a:lnTo>
                    <a:pt x="5573" y="4096"/>
                  </a:lnTo>
                  <a:lnTo>
                    <a:pt x="5594" y="4221"/>
                  </a:lnTo>
                  <a:lnTo>
                    <a:pt x="5573" y="4367"/>
                  </a:lnTo>
                  <a:lnTo>
                    <a:pt x="5531" y="4512"/>
                  </a:lnTo>
                  <a:lnTo>
                    <a:pt x="5407" y="4886"/>
                  </a:lnTo>
                  <a:lnTo>
                    <a:pt x="5261" y="5282"/>
                  </a:lnTo>
                  <a:lnTo>
                    <a:pt x="5095" y="5635"/>
                  </a:lnTo>
                  <a:lnTo>
                    <a:pt x="4928" y="5988"/>
                  </a:lnTo>
                  <a:lnTo>
                    <a:pt x="4720" y="6342"/>
                  </a:lnTo>
                  <a:lnTo>
                    <a:pt x="4492" y="6675"/>
                  </a:lnTo>
                  <a:lnTo>
                    <a:pt x="4263" y="7007"/>
                  </a:lnTo>
                  <a:lnTo>
                    <a:pt x="3993" y="7319"/>
                  </a:lnTo>
                  <a:lnTo>
                    <a:pt x="3785" y="7527"/>
                  </a:lnTo>
                  <a:lnTo>
                    <a:pt x="3681" y="7610"/>
                  </a:lnTo>
                  <a:lnTo>
                    <a:pt x="3556" y="7673"/>
                  </a:lnTo>
                  <a:lnTo>
                    <a:pt x="3452" y="7735"/>
                  </a:lnTo>
                  <a:lnTo>
                    <a:pt x="3348" y="7777"/>
                  </a:lnTo>
                  <a:lnTo>
                    <a:pt x="3223" y="7797"/>
                  </a:lnTo>
                  <a:lnTo>
                    <a:pt x="3119" y="7797"/>
                  </a:lnTo>
                  <a:lnTo>
                    <a:pt x="2995" y="7777"/>
                  </a:lnTo>
                  <a:lnTo>
                    <a:pt x="2849" y="7756"/>
                  </a:lnTo>
                  <a:lnTo>
                    <a:pt x="2724" y="7694"/>
                  </a:lnTo>
                  <a:lnTo>
                    <a:pt x="2600" y="7631"/>
                  </a:lnTo>
                  <a:lnTo>
                    <a:pt x="2475" y="7506"/>
                  </a:lnTo>
                  <a:lnTo>
                    <a:pt x="2371" y="7340"/>
                  </a:lnTo>
                  <a:lnTo>
                    <a:pt x="2288" y="7174"/>
                  </a:lnTo>
                  <a:lnTo>
                    <a:pt x="2246" y="7007"/>
                  </a:lnTo>
                  <a:lnTo>
                    <a:pt x="2246" y="6820"/>
                  </a:lnTo>
                  <a:lnTo>
                    <a:pt x="2288" y="6612"/>
                  </a:lnTo>
                  <a:lnTo>
                    <a:pt x="2371" y="6404"/>
                  </a:lnTo>
                  <a:lnTo>
                    <a:pt x="2475" y="6196"/>
                  </a:lnTo>
                  <a:lnTo>
                    <a:pt x="2704" y="5864"/>
                  </a:lnTo>
                  <a:lnTo>
                    <a:pt x="2974" y="5531"/>
                  </a:lnTo>
                  <a:lnTo>
                    <a:pt x="3244" y="5240"/>
                  </a:lnTo>
                  <a:lnTo>
                    <a:pt x="3535" y="4949"/>
                  </a:lnTo>
                  <a:lnTo>
                    <a:pt x="3847" y="4699"/>
                  </a:lnTo>
                  <a:lnTo>
                    <a:pt x="4180" y="4471"/>
                  </a:lnTo>
                  <a:lnTo>
                    <a:pt x="4533" y="4242"/>
                  </a:lnTo>
                  <a:lnTo>
                    <a:pt x="4908" y="4055"/>
                  </a:lnTo>
                  <a:lnTo>
                    <a:pt x="5116" y="3951"/>
                  </a:lnTo>
                  <a:lnTo>
                    <a:pt x="5220" y="3909"/>
                  </a:lnTo>
                  <a:close/>
                  <a:moveTo>
                    <a:pt x="23372" y="0"/>
                  </a:move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873" y="3888"/>
                  </a:moveTo>
                  <a:lnTo>
                    <a:pt x="873" y="3888"/>
                  </a:lnTo>
                  <a:lnTo>
                    <a:pt x="749" y="3868"/>
                  </a:lnTo>
                  <a:lnTo>
                    <a:pt x="603" y="3847"/>
                  </a:lnTo>
                  <a:lnTo>
                    <a:pt x="478" y="3785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229" y="3597"/>
                  </a:lnTo>
                  <a:lnTo>
                    <a:pt x="125" y="3431"/>
                  </a:lnTo>
                  <a:lnTo>
                    <a:pt x="42" y="3265"/>
                  </a:lnTo>
                  <a:lnTo>
                    <a:pt x="0" y="3098"/>
                  </a:lnTo>
                  <a:lnTo>
                    <a:pt x="0" y="2911"/>
                  </a:lnTo>
                  <a:lnTo>
                    <a:pt x="42" y="2703"/>
                  </a:lnTo>
                  <a:lnTo>
                    <a:pt x="125" y="249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458" y="1955"/>
                  </a:lnTo>
                  <a:lnTo>
                    <a:pt x="728" y="1622"/>
                  </a:lnTo>
                  <a:lnTo>
                    <a:pt x="998" y="1331"/>
                  </a:lnTo>
                  <a:lnTo>
                    <a:pt x="1289" y="1040"/>
                  </a:lnTo>
                  <a:lnTo>
                    <a:pt x="1601" y="790"/>
                  </a:lnTo>
                  <a:lnTo>
                    <a:pt x="1934" y="562"/>
                  </a:lnTo>
                  <a:lnTo>
                    <a:pt x="2287" y="333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870" y="42"/>
                  </a:lnTo>
                  <a:lnTo>
                    <a:pt x="2974" y="0"/>
                  </a:lnTo>
                  <a:lnTo>
                    <a:pt x="3077" y="0"/>
                  </a:lnTo>
                  <a:lnTo>
                    <a:pt x="3077" y="0"/>
                  </a:lnTo>
                  <a:lnTo>
                    <a:pt x="3181" y="0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327" y="187"/>
                  </a:lnTo>
                  <a:lnTo>
                    <a:pt x="3348" y="312"/>
                  </a:lnTo>
                  <a:lnTo>
                    <a:pt x="3327" y="458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161" y="977"/>
                  </a:lnTo>
                  <a:lnTo>
                    <a:pt x="3015" y="1373"/>
                  </a:lnTo>
                  <a:lnTo>
                    <a:pt x="2849" y="1726"/>
                  </a:lnTo>
                  <a:lnTo>
                    <a:pt x="2682" y="2079"/>
                  </a:lnTo>
                  <a:lnTo>
                    <a:pt x="2474" y="2433"/>
                  </a:lnTo>
                  <a:lnTo>
                    <a:pt x="2246" y="2766"/>
                  </a:lnTo>
                  <a:lnTo>
                    <a:pt x="2017" y="309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1539" y="3618"/>
                  </a:lnTo>
                  <a:lnTo>
                    <a:pt x="1435" y="3701"/>
                  </a:lnTo>
                  <a:lnTo>
                    <a:pt x="1310" y="3764"/>
                  </a:lnTo>
                  <a:lnTo>
                    <a:pt x="1206" y="3826"/>
                  </a:lnTo>
                  <a:lnTo>
                    <a:pt x="1102" y="3868"/>
                  </a:lnTo>
                  <a:lnTo>
                    <a:pt x="977" y="3888"/>
                  </a:lnTo>
                  <a:lnTo>
                    <a:pt x="873" y="38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" y="2288"/>
                  </a:moveTo>
                  <a:lnTo>
                    <a:pt x="1" y="2288"/>
                  </a:lnTo>
                  <a:lnTo>
                    <a:pt x="42" y="1976"/>
                  </a:lnTo>
                  <a:lnTo>
                    <a:pt x="105" y="1685"/>
                  </a:lnTo>
                  <a:lnTo>
                    <a:pt x="209" y="1394"/>
                  </a:lnTo>
                  <a:lnTo>
                    <a:pt x="313" y="1102"/>
                  </a:lnTo>
                  <a:lnTo>
                    <a:pt x="458" y="853"/>
                  </a:lnTo>
                  <a:lnTo>
                    <a:pt x="624" y="603"/>
                  </a:lnTo>
                  <a:lnTo>
                    <a:pt x="812" y="354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1082" y="63"/>
                  </a:lnTo>
                  <a:lnTo>
                    <a:pt x="1165" y="21"/>
                  </a:lnTo>
                  <a:lnTo>
                    <a:pt x="1248" y="0"/>
                  </a:lnTo>
                  <a:lnTo>
                    <a:pt x="1331" y="0"/>
                  </a:lnTo>
                  <a:lnTo>
                    <a:pt x="1331" y="0"/>
                  </a:lnTo>
                  <a:lnTo>
                    <a:pt x="1415" y="0"/>
                  </a:lnTo>
                  <a:lnTo>
                    <a:pt x="1498" y="21"/>
                  </a:lnTo>
                  <a:lnTo>
                    <a:pt x="1581" y="63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747" y="167"/>
                  </a:lnTo>
                  <a:lnTo>
                    <a:pt x="1789" y="229"/>
                  </a:lnTo>
                  <a:lnTo>
                    <a:pt x="1830" y="312"/>
                  </a:lnTo>
                  <a:lnTo>
                    <a:pt x="1872" y="375"/>
                  </a:lnTo>
                  <a:lnTo>
                    <a:pt x="1893" y="458"/>
                  </a:lnTo>
                  <a:lnTo>
                    <a:pt x="1893" y="541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30" y="853"/>
                  </a:lnTo>
                  <a:lnTo>
                    <a:pt x="1768" y="957"/>
                  </a:lnTo>
                  <a:lnTo>
                    <a:pt x="1622" y="1206"/>
                  </a:lnTo>
                  <a:lnTo>
                    <a:pt x="1394" y="1456"/>
                  </a:lnTo>
                  <a:lnTo>
                    <a:pt x="1144" y="1705"/>
                  </a:lnTo>
                  <a:lnTo>
                    <a:pt x="874" y="1913"/>
                  </a:lnTo>
                  <a:lnTo>
                    <a:pt x="583" y="2080"/>
                  </a:lnTo>
                  <a:lnTo>
                    <a:pt x="292" y="2225"/>
                  </a:lnTo>
                  <a:lnTo>
                    <a:pt x="146" y="2267"/>
                  </a:lnTo>
                  <a:lnTo>
                    <a:pt x="1" y="22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23372" y="0"/>
                  </a:moveTo>
                  <a:lnTo>
                    <a:pt x="23372" y="0"/>
                  </a:ln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595" y="7694"/>
                  </a:lnTo>
                  <a:lnTo>
                    <a:pt x="15595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lnTo>
                    <a:pt x="233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extrusionOk="0">
                  <a:moveTo>
                    <a:pt x="24557" y="853"/>
                  </a:moveTo>
                  <a:lnTo>
                    <a:pt x="24723" y="895"/>
                  </a:lnTo>
                  <a:lnTo>
                    <a:pt x="24890" y="957"/>
                  </a:lnTo>
                  <a:lnTo>
                    <a:pt x="25077" y="1040"/>
                  </a:lnTo>
                  <a:lnTo>
                    <a:pt x="25846" y="1477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1" y="2974"/>
                  </a:lnTo>
                  <a:lnTo>
                    <a:pt x="28778" y="3535"/>
                  </a:lnTo>
                  <a:lnTo>
                    <a:pt x="29464" y="4118"/>
                  </a:lnTo>
                  <a:lnTo>
                    <a:pt x="30129" y="4700"/>
                  </a:lnTo>
                  <a:lnTo>
                    <a:pt x="30774" y="5344"/>
                  </a:lnTo>
                  <a:lnTo>
                    <a:pt x="30899" y="5469"/>
                  </a:lnTo>
                  <a:lnTo>
                    <a:pt x="31003" y="5615"/>
                  </a:lnTo>
                  <a:lnTo>
                    <a:pt x="31086" y="5760"/>
                  </a:lnTo>
                  <a:lnTo>
                    <a:pt x="31148" y="5927"/>
                  </a:lnTo>
                  <a:lnTo>
                    <a:pt x="31211" y="6093"/>
                  </a:lnTo>
                  <a:lnTo>
                    <a:pt x="31252" y="6280"/>
                  </a:lnTo>
                  <a:lnTo>
                    <a:pt x="31273" y="6488"/>
                  </a:lnTo>
                  <a:lnTo>
                    <a:pt x="31294" y="6717"/>
                  </a:lnTo>
                  <a:lnTo>
                    <a:pt x="31294" y="6758"/>
                  </a:lnTo>
                  <a:lnTo>
                    <a:pt x="31273" y="6904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1" y="7694"/>
                  </a:lnTo>
                  <a:lnTo>
                    <a:pt x="30774" y="8027"/>
                  </a:lnTo>
                  <a:lnTo>
                    <a:pt x="30441" y="8567"/>
                  </a:lnTo>
                  <a:lnTo>
                    <a:pt x="30088" y="9087"/>
                  </a:lnTo>
                  <a:lnTo>
                    <a:pt x="29734" y="9607"/>
                  </a:lnTo>
                  <a:lnTo>
                    <a:pt x="29339" y="10106"/>
                  </a:lnTo>
                  <a:lnTo>
                    <a:pt x="28570" y="11104"/>
                  </a:lnTo>
                  <a:lnTo>
                    <a:pt x="27759" y="12081"/>
                  </a:lnTo>
                  <a:lnTo>
                    <a:pt x="27156" y="12809"/>
                  </a:lnTo>
                  <a:lnTo>
                    <a:pt x="26574" y="13578"/>
                  </a:lnTo>
                  <a:lnTo>
                    <a:pt x="25992" y="14327"/>
                  </a:lnTo>
                  <a:lnTo>
                    <a:pt x="25430" y="15096"/>
                  </a:lnTo>
                  <a:lnTo>
                    <a:pt x="25285" y="15304"/>
                  </a:lnTo>
                  <a:lnTo>
                    <a:pt x="25181" y="15491"/>
                  </a:lnTo>
                  <a:lnTo>
                    <a:pt x="25118" y="15658"/>
                  </a:lnTo>
                  <a:lnTo>
                    <a:pt x="25098" y="15803"/>
                  </a:lnTo>
                  <a:lnTo>
                    <a:pt x="25098" y="15907"/>
                  </a:lnTo>
                  <a:lnTo>
                    <a:pt x="25118" y="15990"/>
                  </a:lnTo>
                  <a:lnTo>
                    <a:pt x="25160" y="16074"/>
                  </a:lnTo>
                  <a:lnTo>
                    <a:pt x="25222" y="16157"/>
                  </a:lnTo>
                  <a:lnTo>
                    <a:pt x="25389" y="16344"/>
                  </a:lnTo>
                  <a:lnTo>
                    <a:pt x="25617" y="16552"/>
                  </a:lnTo>
                  <a:lnTo>
                    <a:pt x="27010" y="17716"/>
                  </a:lnTo>
                  <a:lnTo>
                    <a:pt x="28424" y="18881"/>
                  </a:lnTo>
                  <a:lnTo>
                    <a:pt x="28840" y="19213"/>
                  </a:lnTo>
                  <a:lnTo>
                    <a:pt x="29277" y="19546"/>
                  </a:lnTo>
                  <a:lnTo>
                    <a:pt x="30171" y="20211"/>
                  </a:lnTo>
                  <a:lnTo>
                    <a:pt x="30608" y="20544"/>
                  </a:lnTo>
                  <a:lnTo>
                    <a:pt x="31024" y="20897"/>
                  </a:lnTo>
                  <a:lnTo>
                    <a:pt x="31460" y="21251"/>
                  </a:lnTo>
                  <a:lnTo>
                    <a:pt x="31855" y="21604"/>
                  </a:lnTo>
                  <a:lnTo>
                    <a:pt x="32001" y="21750"/>
                  </a:lnTo>
                  <a:lnTo>
                    <a:pt x="32146" y="21895"/>
                  </a:lnTo>
                  <a:lnTo>
                    <a:pt x="32479" y="22291"/>
                  </a:lnTo>
                  <a:lnTo>
                    <a:pt x="32729" y="22623"/>
                  </a:lnTo>
                  <a:lnTo>
                    <a:pt x="32812" y="22790"/>
                  </a:lnTo>
                  <a:lnTo>
                    <a:pt x="32895" y="22935"/>
                  </a:lnTo>
                  <a:lnTo>
                    <a:pt x="32936" y="23081"/>
                  </a:lnTo>
                  <a:lnTo>
                    <a:pt x="32978" y="23247"/>
                  </a:lnTo>
                  <a:lnTo>
                    <a:pt x="32978" y="23413"/>
                  </a:lnTo>
                  <a:lnTo>
                    <a:pt x="32978" y="23559"/>
                  </a:lnTo>
                  <a:lnTo>
                    <a:pt x="32957" y="23704"/>
                  </a:lnTo>
                  <a:lnTo>
                    <a:pt x="32853" y="24016"/>
                  </a:lnTo>
                  <a:lnTo>
                    <a:pt x="32708" y="24370"/>
                  </a:lnTo>
                  <a:lnTo>
                    <a:pt x="32500" y="24786"/>
                  </a:lnTo>
                  <a:lnTo>
                    <a:pt x="32105" y="25472"/>
                  </a:lnTo>
                  <a:lnTo>
                    <a:pt x="31710" y="26137"/>
                  </a:lnTo>
                  <a:lnTo>
                    <a:pt x="31294" y="26782"/>
                  </a:lnTo>
                  <a:lnTo>
                    <a:pt x="30836" y="27406"/>
                  </a:lnTo>
                  <a:lnTo>
                    <a:pt x="30379" y="28029"/>
                  </a:lnTo>
                  <a:lnTo>
                    <a:pt x="29880" y="28632"/>
                  </a:lnTo>
                  <a:lnTo>
                    <a:pt x="29381" y="29235"/>
                  </a:lnTo>
                  <a:lnTo>
                    <a:pt x="28861" y="29818"/>
                  </a:lnTo>
                  <a:lnTo>
                    <a:pt x="28549" y="30109"/>
                  </a:lnTo>
                  <a:lnTo>
                    <a:pt x="28404" y="30233"/>
                  </a:lnTo>
                  <a:lnTo>
                    <a:pt x="28279" y="30337"/>
                  </a:lnTo>
                  <a:lnTo>
                    <a:pt x="28154" y="30421"/>
                  </a:lnTo>
                  <a:lnTo>
                    <a:pt x="28029" y="30462"/>
                  </a:lnTo>
                  <a:lnTo>
                    <a:pt x="27905" y="30504"/>
                  </a:lnTo>
                  <a:lnTo>
                    <a:pt x="27676" y="30504"/>
                  </a:lnTo>
                  <a:lnTo>
                    <a:pt x="27572" y="30483"/>
                  </a:lnTo>
                  <a:lnTo>
                    <a:pt x="27322" y="30400"/>
                  </a:lnTo>
                  <a:lnTo>
                    <a:pt x="27052" y="30233"/>
                  </a:lnTo>
                  <a:lnTo>
                    <a:pt x="26740" y="30046"/>
                  </a:lnTo>
                  <a:lnTo>
                    <a:pt x="25846" y="29402"/>
                  </a:lnTo>
                  <a:lnTo>
                    <a:pt x="24952" y="28778"/>
                  </a:lnTo>
                  <a:lnTo>
                    <a:pt x="24079" y="28113"/>
                  </a:lnTo>
                  <a:lnTo>
                    <a:pt x="23205" y="27447"/>
                  </a:lnTo>
                  <a:lnTo>
                    <a:pt x="21500" y="26075"/>
                  </a:lnTo>
                  <a:lnTo>
                    <a:pt x="19816" y="24703"/>
                  </a:lnTo>
                  <a:lnTo>
                    <a:pt x="19629" y="24536"/>
                  </a:lnTo>
                  <a:lnTo>
                    <a:pt x="19276" y="24266"/>
                  </a:lnTo>
                  <a:lnTo>
                    <a:pt x="18964" y="24058"/>
                  </a:lnTo>
                  <a:lnTo>
                    <a:pt x="18818" y="23996"/>
                  </a:lnTo>
                  <a:lnTo>
                    <a:pt x="18693" y="23954"/>
                  </a:lnTo>
                  <a:lnTo>
                    <a:pt x="18569" y="23912"/>
                  </a:lnTo>
                  <a:lnTo>
                    <a:pt x="18444" y="23912"/>
                  </a:lnTo>
                  <a:lnTo>
                    <a:pt x="18319" y="23933"/>
                  </a:lnTo>
                  <a:lnTo>
                    <a:pt x="18174" y="23954"/>
                  </a:lnTo>
                  <a:lnTo>
                    <a:pt x="18049" y="24016"/>
                  </a:lnTo>
                  <a:lnTo>
                    <a:pt x="17903" y="24120"/>
                  </a:lnTo>
                  <a:lnTo>
                    <a:pt x="17758" y="24224"/>
                  </a:lnTo>
                  <a:lnTo>
                    <a:pt x="17591" y="24370"/>
                  </a:lnTo>
                  <a:lnTo>
                    <a:pt x="17238" y="24723"/>
                  </a:lnTo>
                  <a:lnTo>
                    <a:pt x="16614" y="25389"/>
                  </a:lnTo>
                  <a:lnTo>
                    <a:pt x="16011" y="26075"/>
                  </a:lnTo>
                  <a:lnTo>
                    <a:pt x="14805" y="27468"/>
                  </a:lnTo>
                  <a:lnTo>
                    <a:pt x="14223" y="28175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10" y="30150"/>
                  </a:lnTo>
                  <a:lnTo>
                    <a:pt x="11977" y="30462"/>
                  </a:lnTo>
                  <a:lnTo>
                    <a:pt x="11645" y="30732"/>
                  </a:lnTo>
                  <a:lnTo>
                    <a:pt x="11291" y="31003"/>
                  </a:lnTo>
                  <a:lnTo>
                    <a:pt x="10917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10" y="31502"/>
                  </a:lnTo>
                  <a:lnTo>
                    <a:pt x="9981" y="31523"/>
                  </a:lnTo>
                  <a:lnTo>
                    <a:pt x="9752" y="31502"/>
                  </a:lnTo>
                  <a:lnTo>
                    <a:pt x="9524" y="31460"/>
                  </a:lnTo>
                  <a:lnTo>
                    <a:pt x="9316" y="31377"/>
                  </a:lnTo>
                  <a:lnTo>
                    <a:pt x="9087" y="31252"/>
                  </a:lnTo>
                  <a:lnTo>
                    <a:pt x="8443" y="30836"/>
                  </a:lnTo>
                  <a:lnTo>
                    <a:pt x="7798" y="30400"/>
                  </a:lnTo>
                  <a:lnTo>
                    <a:pt x="7195" y="29942"/>
                  </a:lnTo>
                  <a:lnTo>
                    <a:pt x="6613" y="29464"/>
                  </a:lnTo>
                  <a:lnTo>
                    <a:pt x="6051" y="28944"/>
                  </a:lnTo>
                  <a:lnTo>
                    <a:pt x="5511" y="28404"/>
                  </a:lnTo>
                  <a:lnTo>
                    <a:pt x="4991" y="27842"/>
                  </a:lnTo>
                  <a:lnTo>
                    <a:pt x="4492" y="27260"/>
                  </a:lnTo>
                  <a:lnTo>
                    <a:pt x="4326" y="27011"/>
                  </a:lnTo>
                  <a:lnTo>
                    <a:pt x="4201" y="26761"/>
                  </a:lnTo>
                  <a:lnTo>
                    <a:pt x="4118" y="26511"/>
                  </a:lnTo>
                  <a:lnTo>
                    <a:pt x="4097" y="26366"/>
                  </a:lnTo>
                  <a:lnTo>
                    <a:pt x="4097" y="26241"/>
                  </a:lnTo>
                  <a:lnTo>
                    <a:pt x="4118" y="26033"/>
                  </a:lnTo>
                  <a:lnTo>
                    <a:pt x="4159" y="25825"/>
                  </a:lnTo>
                  <a:lnTo>
                    <a:pt x="4222" y="25617"/>
                  </a:lnTo>
                  <a:lnTo>
                    <a:pt x="4326" y="25409"/>
                  </a:lnTo>
                  <a:lnTo>
                    <a:pt x="4575" y="24910"/>
                  </a:lnTo>
                  <a:lnTo>
                    <a:pt x="4866" y="24411"/>
                  </a:lnTo>
                  <a:lnTo>
                    <a:pt x="5178" y="23933"/>
                  </a:lnTo>
                  <a:lnTo>
                    <a:pt x="5511" y="23476"/>
                  </a:lnTo>
                  <a:lnTo>
                    <a:pt x="5843" y="23039"/>
                  </a:lnTo>
                  <a:lnTo>
                    <a:pt x="6197" y="22602"/>
                  </a:lnTo>
                  <a:lnTo>
                    <a:pt x="6925" y="21729"/>
                  </a:lnTo>
                  <a:lnTo>
                    <a:pt x="7569" y="20981"/>
                  </a:lnTo>
                  <a:lnTo>
                    <a:pt x="8193" y="20232"/>
                  </a:lnTo>
                  <a:lnTo>
                    <a:pt x="8817" y="19484"/>
                  </a:lnTo>
                  <a:lnTo>
                    <a:pt x="9399" y="18693"/>
                  </a:lnTo>
                  <a:lnTo>
                    <a:pt x="9773" y="18153"/>
                  </a:lnTo>
                  <a:lnTo>
                    <a:pt x="10127" y="17612"/>
                  </a:lnTo>
                  <a:lnTo>
                    <a:pt x="10252" y="17383"/>
                  </a:lnTo>
                  <a:lnTo>
                    <a:pt x="10355" y="17196"/>
                  </a:lnTo>
                  <a:lnTo>
                    <a:pt x="10397" y="17030"/>
                  </a:lnTo>
                  <a:lnTo>
                    <a:pt x="10418" y="16905"/>
                  </a:lnTo>
                  <a:lnTo>
                    <a:pt x="10418" y="16801"/>
                  </a:lnTo>
                  <a:lnTo>
                    <a:pt x="10397" y="16718"/>
                  </a:lnTo>
                  <a:lnTo>
                    <a:pt x="10355" y="16635"/>
                  </a:lnTo>
                  <a:lnTo>
                    <a:pt x="10293" y="16573"/>
                  </a:lnTo>
                  <a:lnTo>
                    <a:pt x="10106" y="16385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5" y="12705"/>
                  </a:lnTo>
                  <a:lnTo>
                    <a:pt x="4180" y="11977"/>
                  </a:lnTo>
                  <a:lnTo>
                    <a:pt x="3265" y="11229"/>
                  </a:lnTo>
                  <a:lnTo>
                    <a:pt x="2371" y="10459"/>
                  </a:lnTo>
                  <a:lnTo>
                    <a:pt x="1747" y="9919"/>
                  </a:lnTo>
                  <a:lnTo>
                    <a:pt x="1331" y="9524"/>
                  </a:lnTo>
                  <a:lnTo>
                    <a:pt x="1186" y="9378"/>
                  </a:lnTo>
                  <a:lnTo>
                    <a:pt x="1082" y="9233"/>
                  </a:lnTo>
                  <a:lnTo>
                    <a:pt x="1040" y="9108"/>
                  </a:lnTo>
                  <a:lnTo>
                    <a:pt x="1020" y="8983"/>
                  </a:lnTo>
                  <a:lnTo>
                    <a:pt x="1020" y="8858"/>
                  </a:lnTo>
                  <a:lnTo>
                    <a:pt x="1061" y="8734"/>
                  </a:lnTo>
                  <a:lnTo>
                    <a:pt x="1123" y="8609"/>
                  </a:lnTo>
                  <a:lnTo>
                    <a:pt x="1227" y="8443"/>
                  </a:lnTo>
                  <a:lnTo>
                    <a:pt x="1456" y="8027"/>
                  </a:lnTo>
                  <a:lnTo>
                    <a:pt x="1768" y="7486"/>
                  </a:lnTo>
                  <a:lnTo>
                    <a:pt x="2163" y="6800"/>
                  </a:lnTo>
                  <a:lnTo>
                    <a:pt x="2558" y="6155"/>
                  </a:lnTo>
                  <a:lnTo>
                    <a:pt x="2995" y="5511"/>
                  </a:lnTo>
                  <a:lnTo>
                    <a:pt x="3431" y="4887"/>
                  </a:lnTo>
                  <a:lnTo>
                    <a:pt x="3889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56" y="2122"/>
                  </a:lnTo>
                  <a:lnTo>
                    <a:pt x="5781" y="1997"/>
                  </a:lnTo>
                  <a:lnTo>
                    <a:pt x="5927" y="1893"/>
                  </a:lnTo>
                  <a:lnTo>
                    <a:pt x="6051" y="1810"/>
                  </a:lnTo>
                  <a:lnTo>
                    <a:pt x="6176" y="1768"/>
                  </a:lnTo>
                  <a:lnTo>
                    <a:pt x="6301" y="1726"/>
                  </a:lnTo>
                  <a:lnTo>
                    <a:pt x="6446" y="1706"/>
                  </a:lnTo>
                  <a:lnTo>
                    <a:pt x="6654" y="1726"/>
                  </a:lnTo>
                  <a:lnTo>
                    <a:pt x="6883" y="1810"/>
                  </a:lnTo>
                  <a:lnTo>
                    <a:pt x="7153" y="1914"/>
                  </a:lnTo>
                  <a:lnTo>
                    <a:pt x="7465" y="2059"/>
                  </a:lnTo>
                  <a:lnTo>
                    <a:pt x="8006" y="2350"/>
                  </a:lnTo>
                  <a:lnTo>
                    <a:pt x="8526" y="2662"/>
                  </a:lnTo>
                  <a:lnTo>
                    <a:pt x="9025" y="2995"/>
                  </a:lnTo>
                  <a:lnTo>
                    <a:pt x="9503" y="3348"/>
                  </a:lnTo>
                  <a:lnTo>
                    <a:pt x="10459" y="4076"/>
                  </a:lnTo>
                  <a:lnTo>
                    <a:pt x="11416" y="4825"/>
                  </a:lnTo>
                  <a:lnTo>
                    <a:pt x="13370" y="6405"/>
                  </a:lnTo>
                  <a:lnTo>
                    <a:pt x="14368" y="7195"/>
                  </a:lnTo>
                  <a:lnTo>
                    <a:pt x="15346" y="7985"/>
                  </a:lnTo>
                  <a:lnTo>
                    <a:pt x="15699" y="8235"/>
                  </a:lnTo>
                  <a:lnTo>
                    <a:pt x="16032" y="8401"/>
                  </a:lnTo>
                  <a:lnTo>
                    <a:pt x="16177" y="8484"/>
                  </a:lnTo>
                  <a:lnTo>
                    <a:pt x="16323" y="8526"/>
                  </a:lnTo>
                  <a:lnTo>
                    <a:pt x="16469" y="8547"/>
                  </a:lnTo>
                  <a:lnTo>
                    <a:pt x="16780" y="8547"/>
                  </a:lnTo>
                  <a:lnTo>
                    <a:pt x="16947" y="8505"/>
                  </a:lnTo>
                  <a:lnTo>
                    <a:pt x="17113" y="8422"/>
                  </a:lnTo>
                  <a:lnTo>
                    <a:pt x="17259" y="8339"/>
                  </a:lnTo>
                  <a:lnTo>
                    <a:pt x="17425" y="8214"/>
                  </a:lnTo>
                  <a:lnTo>
                    <a:pt x="17591" y="8047"/>
                  </a:lnTo>
                  <a:lnTo>
                    <a:pt x="17758" y="7860"/>
                  </a:lnTo>
                  <a:lnTo>
                    <a:pt x="17945" y="7652"/>
                  </a:lnTo>
                  <a:lnTo>
                    <a:pt x="20003" y="5053"/>
                  </a:lnTo>
                  <a:lnTo>
                    <a:pt x="21043" y="3764"/>
                  </a:lnTo>
                  <a:lnTo>
                    <a:pt x="22124" y="2496"/>
                  </a:lnTo>
                  <a:lnTo>
                    <a:pt x="22436" y="2142"/>
                  </a:lnTo>
                  <a:lnTo>
                    <a:pt x="22769" y="1810"/>
                  </a:lnTo>
                  <a:lnTo>
                    <a:pt x="23122" y="1498"/>
                  </a:lnTo>
                  <a:lnTo>
                    <a:pt x="23476" y="1207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1" y="874"/>
                  </a:lnTo>
                  <a:lnTo>
                    <a:pt x="24391" y="853"/>
                  </a:lnTo>
                  <a:close/>
                  <a:moveTo>
                    <a:pt x="24120" y="1"/>
                  </a:move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15595" y="7694"/>
                  </a:moveTo>
                  <a:lnTo>
                    <a:pt x="15595" y="7694"/>
                  </a:lnTo>
                  <a:lnTo>
                    <a:pt x="15761" y="7694"/>
                  </a:lnTo>
                  <a:lnTo>
                    <a:pt x="15928" y="7652"/>
                  </a:lnTo>
                  <a:lnTo>
                    <a:pt x="16094" y="7569"/>
                  </a:lnTo>
                  <a:lnTo>
                    <a:pt x="16240" y="7486"/>
                  </a:lnTo>
                  <a:lnTo>
                    <a:pt x="16406" y="7361"/>
                  </a:lnTo>
                  <a:lnTo>
                    <a:pt x="16572" y="7194"/>
                  </a:lnTo>
                  <a:lnTo>
                    <a:pt x="16739" y="7007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8984" y="4200"/>
                  </a:lnTo>
                  <a:lnTo>
                    <a:pt x="20024" y="2911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1417" y="1289"/>
                  </a:lnTo>
                  <a:lnTo>
                    <a:pt x="21750" y="957"/>
                  </a:lnTo>
                  <a:lnTo>
                    <a:pt x="22103" y="645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685" y="187"/>
                  </a:lnTo>
                  <a:lnTo>
                    <a:pt x="22914" y="83"/>
                  </a:lnTo>
                  <a:lnTo>
                    <a:pt x="23122" y="21"/>
                  </a:lnTo>
                  <a:lnTo>
                    <a:pt x="23372" y="0"/>
                  </a:lnTo>
                  <a:lnTo>
                    <a:pt x="23372" y="0"/>
                  </a:lnTo>
                  <a:lnTo>
                    <a:pt x="23538" y="0"/>
                  </a:lnTo>
                  <a:lnTo>
                    <a:pt x="23704" y="42"/>
                  </a:lnTo>
                  <a:lnTo>
                    <a:pt x="23871" y="10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4827" y="624"/>
                  </a:lnTo>
                  <a:lnTo>
                    <a:pt x="25596" y="1102"/>
                  </a:lnTo>
                  <a:lnTo>
                    <a:pt x="26324" y="1601"/>
                  </a:lnTo>
                  <a:lnTo>
                    <a:pt x="27052" y="2121"/>
                  </a:lnTo>
                  <a:lnTo>
                    <a:pt x="27759" y="2682"/>
                  </a:lnTo>
                  <a:lnTo>
                    <a:pt x="28445" y="3265"/>
                  </a:lnTo>
                  <a:lnTo>
                    <a:pt x="29110" y="3847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880" y="4616"/>
                  </a:lnTo>
                  <a:lnTo>
                    <a:pt x="29984" y="4762"/>
                  </a:lnTo>
                  <a:lnTo>
                    <a:pt x="30067" y="4907"/>
                  </a:lnTo>
                  <a:lnTo>
                    <a:pt x="30129" y="5074"/>
                  </a:lnTo>
                  <a:lnTo>
                    <a:pt x="30192" y="5240"/>
                  </a:lnTo>
                  <a:lnTo>
                    <a:pt x="30233" y="5427"/>
                  </a:lnTo>
                  <a:lnTo>
                    <a:pt x="30254" y="563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54" y="6051"/>
                  </a:lnTo>
                  <a:lnTo>
                    <a:pt x="30212" y="6196"/>
                  </a:lnTo>
                  <a:lnTo>
                    <a:pt x="30108" y="6508"/>
                  </a:lnTo>
                  <a:lnTo>
                    <a:pt x="29942" y="6841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422" y="7714"/>
                  </a:lnTo>
                  <a:lnTo>
                    <a:pt x="29069" y="8234"/>
                  </a:lnTo>
                  <a:lnTo>
                    <a:pt x="28715" y="8754"/>
                  </a:lnTo>
                  <a:lnTo>
                    <a:pt x="28320" y="9253"/>
                  </a:lnTo>
                  <a:lnTo>
                    <a:pt x="27551" y="10251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6137" y="11956"/>
                  </a:lnTo>
                  <a:lnTo>
                    <a:pt x="25555" y="12725"/>
                  </a:lnTo>
                  <a:lnTo>
                    <a:pt x="24973" y="13474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266" y="14451"/>
                  </a:lnTo>
                  <a:lnTo>
                    <a:pt x="24162" y="14638"/>
                  </a:lnTo>
                  <a:lnTo>
                    <a:pt x="24099" y="14805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79" y="15054"/>
                  </a:lnTo>
                  <a:lnTo>
                    <a:pt x="24099" y="15137"/>
                  </a:lnTo>
                  <a:lnTo>
                    <a:pt x="24141" y="15221"/>
                  </a:lnTo>
                  <a:lnTo>
                    <a:pt x="24203" y="15304"/>
                  </a:lnTo>
                  <a:lnTo>
                    <a:pt x="24370" y="15491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5991" y="16863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7821" y="18360"/>
                  </a:lnTo>
                  <a:lnTo>
                    <a:pt x="28258" y="18693"/>
                  </a:lnTo>
                  <a:lnTo>
                    <a:pt x="29152" y="19358"/>
                  </a:lnTo>
                  <a:lnTo>
                    <a:pt x="29589" y="19691"/>
                  </a:lnTo>
                  <a:lnTo>
                    <a:pt x="30005" y="20044"/>
                  </a:lnTo>
                  <a:lnTo>
                    <a:pt x="30441" y="20398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982" y="20897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1460" y="21438"/>
                  </a:lnTo>
                  <a:lnTo>
                    <a:pt x="31710" y="21770"/>
                  </a:lnTo>
                  <a:lnTo>
                    <a:pt x="31793" y="21937"/>
                  </a:lnTo>
                  <a:lnTo>
                    <a:pt x="31876" y="22082"/>
                  </a:lnTo>
                  <a:lnTo>
                    <a:pt x="31917" y="22228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706"/>
                  </a:lnTo>
                  <a:lnTo>
                    <a:pt x="31938" y="22851"/>
                  </a:lnTo>
                  <a:lnTo>
                    <a:pt x="31834" y="23163"/>
                  </a:lnTo>
                  <a:lnTo>
                    <a:pt x="31689" y="23517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086" y="24619"/>
                  </a:lnTo>
                  <a:lnTo>
                    <a:pt x="30691" y="25284"/>
                  </a:lnTo>
                  <a:lnTo>
                    <a:pt x="30275" y="25929"/>
                  </a:lnTo>
                  <a:lnTo>
                    <a:pt x="29817" y="26553"/>
                  </a:lnTo>
                  <a:lnTo>
                    <a:pt x="29360" y="27176"/>
                  </a:lnTo>
                  <a:lnTo>
                    <a:pt x="28861" y="27779"/>
                  </a:lnTo>
                  <a:lnTo>
                    <a:pt x="28362" y="28382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7530" y="29256"/>
                  </a:lnTo>
                  <a:lnTo>
                    <a:pt x="27385" y="29380"/>
                  </a:lnTo>
                  <a:lnTo>
                    <a:pt x="27260" y="29484"/>
                  </a:lnTo>
                  <a:lnTo>
                    <a:pt x="27135" y="29568"/>
                  </a:lnTo>
                  <a:lnTo>
                    <a:pt x="27010" y="29609"/>
                  </a:lnTo>
                  <a:lnTo>
                    <a:pt x="26886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657" y="29651"/>
                  </a:lnTo>
                  <a:lnTo>
                    <a:pt x="26553" y="29630"/>
                  </a:lnTo>
                  <a:lnTo>
                    <a:pt x="26303" y="29547"/>
                  </a:lnTo>
                  <a:lnTo>
                    <a:pt x="26033" y="29380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4827" y="28549"/>
                  </a:lnTo>
                  <a:lnTo>
                    <a:pt x="23933" y="27925"/>
                  </a:lnTo>
                  <a:lnTo>
                    <a:pt x="23060" y="27260"/>
                  </a:lnTo>
                  <a:lnTo>
                    <a:pt x="22186" y="26594"/>
                  </a:lnTo>
                  <a:lnTo>
                    <a:pt x="20481" y="25222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257" y="23413"/>
                  </a:lnTo>
                  <a:lnTo>
                    <a:pt x="17945" y="23205"/>
                  </a:lnTo>
                  <a:lnTo>
                    <a:pt x="17799" y="23143"/>
                  </a:lnTo>
                  <a:lnTo>
                    <a:pt x="17674" y="23101"/>
                  </a:lnTo>
                  <a:lnTo>
                    <a:pt x="17550" y="23059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300" y="23080"/>
                  </a:lnTo>
                  <a:lnTo>
                    <a:pt x="17155" y="23101"/>
                  </a:lnTo>
                  <a:lnTo>
                    <a:pt x="17030" y="23163"/>
                  </a:lnTo>
                  <a:lnTo>
                    <a:pt x="16884" y="23267"/>
                  </a:lnTo>
                  <a:lnTo>
                    <a:pt x="16739" y="23371"/>
                  </a:lnTo>
                  <a:lnTo>
                    <a:pt x="16572" y="23517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5595" y="24536"/>
                  </a:lnTo>
                  <a:lnTo>
                    <a:pt x="14992" y="25222"/>
                  </a:lnTo>
                  <a:lnTo>
                    <a:pt x="13786" y="26615"/>
                  </a:lnTo>
                  <a:lnTo>
                    <a:pt x="13204" y="27322"/>
                  </a:lnTo>
                  <a:lnTo>
                    <a:pt x="12580" y="27987"/>
                  </a:lnTo>
                  <a:lnTo>
                    <a:pt x="11956" y="28673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0958" y="29609"/>
                  </a:lnTo>
                  <a:lnTo>
                    <a:pt x="10626" y="29879"/>
                  </a:lnTo>
                  <a:lnTo>
                    <a:pt x="10272" y="30150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9669" y="30503"/>
                  </a:lnTo>
                  <a:lnTo>
                    <a:pt x="9440" y="30586"/>
                  </a:lnTo>
                  <a:lnTo>
                    <a:pt x="9191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8733" y="30649"/>
                  </a:lnTo>
                  <a:lnTo>
                    <a:pt x="8505" y="30607"/>
                  </a:lnTo>
                  <a:lnTo>
                    <a:pt x="8297" y="30524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7424" y="29983"/>
                  </a:lnTo>
                  <a:lnTo>
                    <a:pt x="6779" y="29547"/>
                  </a:lnTo>
                  <a:lnTo>
                    <a:pt x="6176" y="29089"/>
                  </a:lnTo>
                  <a:lnTo>
                    <a:pt x="5594" y="28611"/>
                  </a:lnTo>
                  <a:lnTo>
                    <a:pt x="5032" y="28091"/>
                  </a:lnTo>
                  <a:lnTo>
                    <a:pt x="4492" y="27551"/>
                  </a:lnTo>
                  <a:lnTo>
                    <a:pt x="3972" y="26989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307" y="26158"/>
                  </a:lnTo>
                  <a:lnTo>
                    <a:pt x="3182" y="25908"/>
                  </a:lnTo>
                  <a:lnTo>
                    <a:pt x="3099" y="25658"/>
                  </a:lnTo>
                  <a:lnTo>
                    <a:pt x="3078" y="25513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99" y="25180"/>
                  </a:lnTo>
                  <a:lnTo>
                    <a:pt x="3140" y="24972"/>
                  </a:lnTo>
                  <a:lnTo>
                    <a:pt x="3203" y="24764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556" y="24057"/>
                  </a:lnTo>
                  <a:lnTo>
                    <a:pt x="3847" y="23558"/>
                  </a:lnTo>
                  <a:lnTo>
                    <a:pt x="4159" y="23080"/>
                  </a:lnTo>
                  <a:lnTo>
                    <a:pt x="4492" y="22623"/>
                  </a:lnTo>
                  <a:lnTo>
                    <a:pt x="4824" y="22186"/>
                  </a:lnTo>
                  <a:lnTo>
                    <a:pt x="5178" y="21749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6550" y="20128"/>
                  </a:lnTo>
                  <a:lnTo>
                    <a:pt x="7174" y="19379"/>
                  </a:lnTo>
                  <a:lnTo>
                    <a:pt x="7798" y="18631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8754" y="1730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9233" y="16530"/>
                  </a:lnTo>
                  <a:lnTo>
                    <a:pt x="9336" y="16343"/>
                  </a:lnTo>
                  <a:lnTo>
                    <a:pt x="9378" y="16177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99" y="15948"/>
                  </a:lnTo>
                  <a:lnTo>
                    <a:pt x="9378" y="15865"/>
                  </a:lnTo>
                  <a:lnTo>
                    <a:pt x="9336" y="15782"/>
                  </a:lnTo>
                  <a:lnTo>
                    <a:pt x="9274" y="15720"/>
                  </a:lnTo>
                  <a:lnTo>
                    <a:pt x="9087" y="1553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6945" y="13952"/>
                  </a:lnTo>
                  <a:lnTo>
                    <a:pt x="5032" y="12559"/>
                  </a:lnTo>
                  <a:lnTo>
                    <a:pt x="4076" y="11852"/>
                  </a:lnTo>
                  <a:lnTo>
                    <a:pt x="3161" y="11124"/>
                  </a:lnTo>
                  <a:lnTo>
                    <a:pt x="2246" y="1037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728" y="9066"/>
                  </a:lnTo>
                  <a:lnTo>
                    <a:pt x="312" y="8671"/>
                  </a:lnTo>
                  <a:lnTo>
                    <a:pt x="167" y="8525"/>
                  </a:lnTo>
                  <a:lnTo>
                    <a:pt x="63" y="8380"/>
                  </a:lnTo>
                  <a:lnTo>
                    <a:pt x="21" y="825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1" y="8005"/>
                  </a:lnTo>
                  <a:lnTo>
                    <a:pt x="42" y="7881"/>
                  </a:lnTo>
                  <a:lnTo>
                    <a:pt x="104" y="7756"/>
                  </a:lnTo>
                  <a:lnTo>
                    <a:pt x="208" y="7590"/>
                  </a:lnTo>
                  <a:lnTo>
                    <a:pt x="437" y="7174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1144" y="5947"/>
                  </a:lnTo>
                  <a:lnTo>
                    <a:pt x="1539" y="5302"/>
                  </a:lnTo>
                  <a:lnTo>
                    <a:pt x="1976" y="4658"/>
                  </a:lnTo>
                  <a:lnTo>
                    <a:pt x="2412" y="4034"/>
                  </a:lnTo>
                  <a:lnTo>
                    <a:pt x="2870" y="3410"/>
                  </a:lnTo>
                  <a:lnTo>
                    <a:pt x="3327" y="2807"/>
                  </a:lnTo>
                  <a:lnTo>
                    <a:pt x="3826" y="2204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4637" y="1269"/>
                  </a:lnTo>
                  <a:lnTo>
                    <a:pt x="4762" y="1144"/>
                  </a:lnTo>
                  <a:lnTo>
                    <a:pt x="4908" y="1040"/>
                  </a:lnTo>
                  <a:lnTo>
                    <a:pt x="5032" y="957"/>
                  </a:lnTo>
                  <a:lnTo>
                    <a:pt x="5157" y="915"/>
                  </a:lnTo>
                  <a:lnTo>
                    <a:pt x="5282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635" y="873"/>
                  </a:lnTo>
                  <a:lnTo>
                    <a:pt x="5864" y="957"/>
                  </a:lnTo>
                  <a:lnTo>
                    <a:pt x="6134" y="1061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987" y="1497"/>
                  </a:lnTo>
                  <a:lnTo>
                    <a:pt x="7507" y="1809"/>
                  </a:lnTo>
                  <a:lnTo>
                    <a:pt x="8006" y="2142"/>
                  </a:lnTo>
                  <a:lnTo>
                    <a:pt x="8484" y="2495"/>
                  </a:lnTo>
                  <a:lnTo>
                    <a:pt x="9440" y="3223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12351" y="5552"/>
                  </a:lnTo>
                  <a:lnTo>
                    <a:pt x="13349" y="634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4680" y="7382"/>
                  </a:lnTo>
                  <a:lnTo>
                    <a:pt x="15013" y="7548"/>
                  </a:lnTo>
                  <a:lnTo>
                    <a:pt x="15158" y="7631"/>
                  </a:lnTo>
                  <a:lnTo>
                    <a:pt x="15304" y="7673"/>
                  </a:lnTo>
                  <a:lnTo>
                    <a:pt x="15450" y="7694"/>
                  </a:lnTo>
                  <a:lnTo>
                    <a:pt x="15595" y="76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fill="none" extrusionOk="0">
                  <a:moveTo>
                    <a:pt x="24287" y="1"/>
                  </a:moveTo>
                  <a:lnTo>
                    <a:pt x="24287" y="1"/>
                  </a:lnTo>
                  <a:lnTo>
                    <a:pt x="24120" y="1"/>
                  </a:ln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lnTo>
                    <a:pt x="24432" y="1"/>
                  </a:lnTo>
                  <a:lnTo>
                    <a:pt x="2428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extrusionOk="0">
                  <a:moveTo>
                    <a:pt x="2974" y="0"/>
                  </a:moveTo>
                  <a:lnTo>
                    <a:pt x="2870" y="42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18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3077" y="0"/>
                  </a:moveTo>
                  <a:lnTo>
                    <a:pt x="3077" y="0"/>
                  </a:lnTo>
                  <a:lnTo>
                    <a:pt x="2974" y="0"/>
                  </a:lnTo>
                  <a:lnTo>
                    <a:pt x="2870" y="42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181" y="0"/>
                  </a:lnTo>
                  <a:lnTo>
                    <a:pt x="30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extrusionOk="0">
                  <a:moveTo>
                    <a:pt x="1248" y="0"/>
                  </a:move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331" y="0"/>
                  </a:moveTo>
                  <a:lnTo>
                    <a:pt x="1331" y="0"/>
                  </a:lnTo>
                  <a:lnTo>
                    <a:pt x="1248" y="0"/>
                  </a:ln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lnTo>
                    <a:pt x="1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927075" y="3677238"/>
              <a:ext cx="799000" cy="766775"/>
            </a:xfrm>
            <a:custGeom>
              <a:avLst/>
              <a:gdLst/>
              <a:ahLst/>
              <a:cxnLst/>
              <a:rect l="l" t="t" r="r" b="b"/>
              <a:pathLst>
                <a:path w="31960" h="30671" extrusionOk="0">
                  <a:moveTo>
                    <a:pt x="23372" y="1"/>
                  </a:moveTo>
                  <a:lnTo>
                    <a:pt x="23122" y="21"/>
                  </a:lnTo>
                  <a:lnTo>
                    <a:pt x="22915" y="84"/>
                  </a:lnTo>
                  <a:lnTo>
                    <a:pt x="22686" y="188"/>
                  </a:lnTo>
                  <a:lnTo>
                    <a:pt x="22457" y="354"/>
                  </a:lnTo>
                  <a:lnTo>
                    <a:pt x="22104" y="645"/>
                  </a:lnTo>
                  <a:lnTo>
                    <a:pt x="21750" y="957"/>
                  </a:lnTo>
                  <a:lnTo>
                    <a:pt x="21417" y="1290"/>
                  </a:lnTo>
                  <a:lnTo>
                    <a:pt x="21106" y="1643"/>
                  </a:lnTo>
                  <a:lnTo>
                    <a:pt x="20024" y="2912"/>
                  </a:lnTo>
                  <a:lnTo>
                    <a:pt x="18985" y="4201"/>
                  </a:lnTo>
                  <a:lnTo>
                    <a:pt x="16926" y="6800"/>
                  </a:lnTo>
                  <a:lnTo>
                    <a:pt x="16614" y="7174"/>
                  </a:lnTo>
                  <a:lnTo>
                    <a:pt x="16448" y="7320"/>
                  </a:lnTo>
                  <a:lnTo>
                    <a:pt x="16302" y="7444"/>
                  </a:lnTo>
                  <a:lnTo>
                    <a:pt x="16157" y="7528"/>
                  </a:lnTo>
                  <a:lnTo>
                    <a:pt x="16011" y="7611"/>
                  </a:lnTo>
                  <a:lnTo>
                    <a:pt x="15866" y="7673"/>
                  </a:lnTo>
                  <a:lnTo>
                    <a:pt x="15720" y="7694"/>
                  </a:lnTo>
                  <a:lnTo>
                    <a:pt x="15408" y="7694"/>
                  </a:lnTo>
                  <a:lnTo>
                    <a:pt x="15242" y="7652"/>
                  </a:lnTo>
                  <a:lnTo>
                    <a:pt x="15076" y="7590"/>
                  </a:lnTo>
                  <a:lnTo>
                    <a:pt x="14909" y="7507"/>
                  </a:lnTo>
                  <a:lnTo>
                    <a:pt x="14722" y="7403"/>
                  </a:lnTo>
                  <a:lnTo>
                    <a:pt x="14327" y="7133"/>
                  </a:lnTo>
                  <a:lnTo>
                    <a:pt x="13350" y="6342"/>
                  </a:lnTo>
                  <a:lnTo>
                    <a:pt x="12352" y="5552"/>
                  </a:lnTo>
                  <a:lnTo>
                    <a:pt x="10397" y="3972"/>
                  </a:lnTo>
                  <a:lnTo>
                    <a:pt x="9441" y="3224"/>
                  </a:lnTo>
                  <a:lnTo>
                    <a:pt x="8484" y="2496"/>
                  </a:lnTo>
                  <a:lnTo>
                    <a:pt x="8006" y="2142"/>
                  </a:lnTo>
                  <a:lnTo>
                    <a:pt x="7507" y="1810"/>
                  </a:lnTo>
                  <a:lnTo>
                    <a:pt x="6987" y="1498"/>
                  </a:lnTo>
                  <a:lnTo>
                    <a:pt x="6447" y="1207"/>
                  </a:lnTo>
                  <a:lnTo>
                    <a:pt x="6093" y="1040"/>
                  </a:lnTo>
                  <a:lnTo>
                    <a:pt x="5781" y="916"/>
                  </a:lnTo>
                  <a:lnTo>
                    <a:pt x="5636" y="895"/>
                  </a:lnTo>
                  <a:lnTo>
                    <a:pt x="5511" y="874"/>
                  </a:lnTo>
                  <a:lnTo>
                    <a:pt x="5386" y="853"/>
                  </a:lnTo>
                  <a:lnTo>
                    <a:pt x="5282" y="874"/>
                  </a:lnTo>
                  <a:lnTo>
                    <a:pt x="5157" y="895"/>
                  </a:lnTo>
                  <a:lnTo>
                    <a:pt x="5054" y="957"/>
                  </a:lnTo>
                  <a:lnTo>
                    <a:pt x="4950" y="1019"/>
                  </a:lnTo>
                  <a:lnTo>
                    <a:pt x="4825" y="1103"/>
                  </a:lnTo>
                  <a:lnTo>
                    <a:pt x="4596" y="1311"/>
                  </a:lnTo>
                  <a:lnTo>
                    <a:pt x="4326" y="1602"/>
                  </a:lnTo>
                  <a:lnTo>
                    <a:pt x="3827" y="2205"/>
                  </a:lnTo>
                  <a:lnTo>
                    <a:pt x="3328" y="2808"/>
                  </a:lnTo>
                  <a:lnTo>
                    <a:pt x="2870" y="3411"/>
                  </a:lnTo>
                  <a:lnTo>
                    <a:pt x="2413" y="4034"/>
                  </a:lnTo>
                  <a:lnTo>
                    <a:pt x="1976" y="4658"/>
                  </a:lnTo>
                  <a:lnTo>
                    <a:pt x="1540" y="5303"/>
                  </a:lnTo>
                  <a:lnTo>
                    <a:pt x="1144" y="5947"/>
                  </a:lnTo>
                  <a:lnTo>
                    <a:pt x="749" y="6634"/>
                  </a:lnTo>
                  <a:lnTo>
                    <a:pt x="417" y="7216"/>
                  </a:lnTo>
                  <a:lnTo>
                    <a:pt x="167" y="7652"/>
                  </a:lnTo>
                  <a:lnTo>
                    <a:pt x="84" y="7819"/>
                  </a:lnTo>
                  <a:lnTo>
                    <a:pt x="22" y="7964"/>
                  </a:lnTo>
                  <a:lnTo>
                    <a:pt x="1" y="8089"/>
                  </a:lnTo>
                  <a:lnTo>
                    <a:pt x="1" y="8214"/>
                  </a:lnTo>
                  <a:lnTo>
                    <a:pt x="42" y="8318"/>
                  </a:lnTo>
                  <a:lnTo>
                    <a:pt x="105" y="8443"/>
                  </a:lnTo>
                  <a:lnTo>
                    <a:pt x="209" y="8567"/>
                  </a:lnTo>
                  <a:lnTo>
                    <a:pt x="354" y="8713"/>
                  </a:lnTo>
                  <a:lnTo>
                    <a:pt x="770" y="9087"/>
                  </a:lnTo>
                  <a:lnTo>
                    <a:pt x="1352" y="9607"/>
                  </a:lnTo>
                  <a:lnTo>
                    <a:pt x="2246" y="10376"/>
                  </a:lnTo>
                  <a:lnTo>
                    <a:pt x="3161" y="11125"/>
                  </a:lnTo>
                  <a:lnTo>
                    <a:pt x="4076" y="11853"/>
                  </a:lnTo>
                  <a:lnTo>
                    <a:pt x="5033" y="12560"/>
                  </a:lnTo>
                  <a:lnTo>
                    <a:pt x="6946" y="13953"/>
                  </a:lnTo>
                  <a:lnTo>
                    <a:pt x="8859" y="15346"/>
                  </a:lnTo>
                  <a:lnTo>
                    <a:pt x="9067" y="15512"/>
                  </a:lnTo>
                  <a:lnTo>
                    <a:pt x="9233" y="15678"/>
                  </a:lnTo>
                  <a:lnTo>
                    <a:pt x="9337" y="15824"/>
                  </a:lnTo>
                  <a:lnTo>
                    <a:pt x="9378" y="15886"/>
                  </a:lnTo>
                  <a:lnTo>
                    <a:pt x="9399" y="15970"/>
                  </a:lnTo>
                  <a:lnTo>
                    <a:pt x="9399" y="16032"/>
                  </a:lnTo>
                  <a:lnTo>
                    <a:pt x="9399" y="16115"/>
                  </a:lnTo>
                  <a:lnTo>
                    <a:pt x="9358" y="16302"/>
                  </a:lnTo>
                  <a:lnTo>
                    <a:pt x="9254" y="16510"/>
                  </a:lnTo>
                  <a:lnTo>
                    <a:pt x="9108" y="16760"/>
                  </a:lnTo>
                  <a:lnTo>
                    <a:pt x="8755" y="17300"/>
                  </a:lnTo>
                  <a:lnTo>
                    <a:pt x="8380" y="17841"/>
                  </a:lnTo>
                  <a:lnTo>
                    <a:pt x="7798" y="18631"/>
                  </a:lnTo>
                  <a:lnTo>
                    <a:pt x="7174" y="19380"/>
                  </a:lnTo>
                  <a:lnTo>
                    <a:pt x="6551" y="20128"/>
                  </a:lnTo>
                  <a:lnTo>
                    <a:pt x="5906" y="20877"/>
                  </a:lnTo>
                  <a:lnTo>
                    <a:pt x="5178" y="21750"/>
                  </a:lnTo>
                  <a:lnTo>
                    <a:pt x="4825" y="22187"/>
                  </a:lnTo>
                  <a:lnTo>
                    <a:pt x="4492" y="22623"/>
                  </a:lnTo>
                  <a:lnTo>
                    <a:pt x="4159" y="23081"/>
                  </a:lnTo>
                  <a:lnTo>
                    <a:pt x="3848" y="23559"/>
                  </a:lnTo>
                  <a:lnTo>
                    <a:pt x="3556" y="24058"/>
                  </a:lnTo>
                  <a:lnTo>
                    <a:pt x="3307" y="24557"/>
                  </a:lnTo>
                  <a:lnTo>
                    <a:pt x="3182" y="24806"/>
                  </a:lnTo>
                  <a:lnTo>
                    <a:pt x="3120" y="25056"/>
                  </a:lnTo>
                  <a:lnTo>
                    <a:pt x="3078" y="25285"/>
                  </a:lnTo>
                  <a:lnTo>
                    <a:pt x="3078" y="25534"/>
                  </a:lnTo>
                  <a:lnTo>
                    <a:pt x="3120" y="25742"/>
                  </a:lnTo>
                  <a:lnTo>
                    <a:pt x="3203" y="25971"/>
                  </a:lnTo>
                  <a:lnTo>
                    <a:pt x="3328" y="26200"/>
                  </a:lnTo>
                  <a:lnTo>
                    <a:pt x="3473" y="26408"/>
                  </a:lnTo>
                  <a:lnTo>
                    <a:pt x="3972" y="26990"/>
                  </a:lnTo>
                  <a:lnTo>
                    <a:pt x="4492" y="27551"/>
                  </a:lnTo>
                  <a:lnTo>
                    <a:pt x="5033" y="28092"/>
                  </a:lnTo>
                  <a:lnTo>
                    <a:pt x="5594" y="28612"/>
                  </a:lnTo>
                  <a:lnTo>
                    <a:pt x="6176" y="29090"/>
                  </a:lnTo>
                  <a:lnTo>
                    <a:pt x="6779" y="29547"/>
                  </a:lnTo>
                  <a:lnTo>
                    <a:pt x="7424" y="29984"/>
                  </a:lnTo>
                  <a:lnTo>
                    <a:pt x="8068" y="30400"/>
                  </a:lnTo>
                  <a:lnTo>
                    <a:pt x="8297" y="30525"/>
                  </a:lnTo>
                  <a:lnTo>
                    <a:pt x="8526" y="30608"/>
                  </a:lnTo>
                  <a:lnTo>
                    <a:pt x="8755" y="30649"/>
                  </a:lnTo>
                  <a:lnTo>
                    <a:pt x="8983" y="30670"/>
                  </a:lnTo>
                  <a:lnTo>
                    <a:pt x="9212" y="30649"/>
                  </a:lnTo>
                  <a:lnTo>
                    <a:pt x="9441" y="30587"/>
                  </a:lnTo>
                  <a:lnTo>
                    <a:pt x="9670" y="30504"/>
                  </a:lnTo>
                  <a:lnTo>
                    <a:pt x="9898" y="30379"/>
                  </a:lnTo>
                  <a:lnTo>
                    <a:pt x="10273" y="30150"/>
                  </a:lnTo>
                  <a:lnTo>
                    <a:pt x="10626" y="29880"/>
                  </a:lnTo>
                  <a:lnTo>
                    <a:pt x="10959" y="29610"/>
                  </a:lnTo>
                  <a:lnTo>
                    <a:pt x="11291" y="29298"/>
                  </a:lnTo>
                  <a:lnTo>
                    <a:pt x="11957" y="28674"/>
                  </a:lnTo>
                  <a:lnTo>
                    <a:pt x="12581" y="27988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1"/>
                  </a:lnTo>
                  <a:lnTo>
                    <a:pt x="16552" y="23538"/>
                  </a:lnTo>
                  <a:lnTo>
                    <a:pt x="16843" y="23289"/>
                  </a:lnTo>
                  <a:lnTo>
                    <a:pt x="16989" y="23185"/>
                  </a:lnTo>
                  <a:lnTo>
                    <a:pt x="17113" y="23122"/>
                  </a:lnTo>
                  <a:lnTo>
                    <a:pt x="17238" y="23081"/>
                  </a:lnTo>
                  <a:lnTo>
                    <a:pt x="17363" y="23060"/>
                  </a:lnTo>
                  <a:lnTo>
                    <a:pt x="17488" y="23060"/>
                  </a:lnTo>
                  <a:lnTo>
                    <a:pt x="17633" y="23081"/>
                  </a:lnTo>
                  <a:lnTo>
                    <a:pt x="17758" y="23122"/>
                  </a:lnTo>
                  <a:lnTo>
                    <a:pt x="17903" y="23185"/>
                  </a:lnTo>
                  <a:lnTo>
                    <a:pt x="18070" y="23289"/>
                  </a:lnTo>
                  <a:lnTo>
                    <a:pt x="18236" y="23393"/>
                  </a:lnTo>
                  <a:lnTo>
                    <a:pt x="18610" y="23684"/>
                  </a:lnTo>
                  <a:lnTo>
                    <a:pt x="18798" y="23850"/>
                  </a:lnTo>
                  <a:lnTo>
                    <a:pt x="20482" y="25222"/>
                  </a:lnTo>
                  <a:lnTo>
                    <a:pt x="22187" y="26595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2" y="29194"/>
                  </a:lnTo>
                  <a:lnTo>
                    <a:pt x="26075" y="29402"/>
                  </a:lnTo>
                  <a:lnTo>
                    <a:pt x="26366" y="29568"/>
                  </a:lnTo>
                  <a:lnTo>
                    <a:pt x="26491" y="29610"/>
                  </a:lnTo>
                  <a:lnTo>
                    <a:pt x="26616" y="29651"/>
                  </a:lnTo>
                  <a:lnTo>
                    <a:pt x="26844" y="29651"/>
                  </a:lnTo>
                  <a:lnTo>
                    <a:pt x="26948" y="29630"/>
                  </a:lnTo>
                  <a:lnTo>
                    <a:pt x="27073" y="29589"/>
                  </a:lnTo>
                  <a:lnTo>
                    <a:pt x="27177" y="29526"/>
                  </a:lnTo>
                  <a:lnTo>
                    <a:pt x="27302" y="29464"/>
                  </a:lnTo>
                  <a:lnTo>
                    <a:pt x="27551" y="29235"/>
                  </a:lnTo>
                  <a:lnTo>
                    <a:pt x="27842" y="28965"/>
                  </a:lnTo>
                  <a:lnTo>
                    <a:pt x="28362" y="28383"/>
                  </a:lnTo>
                  <a:lnTo>
                    <a:pt x="28861" y="27780"/>
                  </a:lnTo>
                  <a:lnTo>
                    <a:pt x="29360" y="27177"/>
                  </a:lnTo>
                  <a:lnTo>
                    <a:pt x="29818" y="26553"/>
                  </a:lnTo>
                  <a:lnTo>
                    <a:pt x="30275" y="25929"/>
                  </a:lnTo>
                  <a:lnTo>
                    <a:pt x="30691" y="25285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710" y="23455"/>
                  </a:lnTo>
                  <a:lnTo>
                    <a:pt x="31814" y="23247"/>
                  </a:lnTo>
                  <a:lnTo>
                    <a:pt x="31876" y="23060"/>
                  </a:lnTo>
                  <a:lnTo>
                    <a:pt x="31939" y="22873"/>
                  </a:lnTo>
                  <a:lnTo>
                    <a:pt x="31959" y="22706"/>
                  </a:lnTo>
                  <a:lnTo>
                    <a:pt x="31959" y="22540"/>
                  </a:lnTo>
                  <a:lnTo>
                    <a:pt x="31959" y="22395"/>
                  </a:lnTo>
                  <a:lnTo>
                    <a:pt x="31918" y="22228"/>
                  </a:lnTo>
                  <a:lnTo>
                    <a:pt x="31876" y="22083"/>
                  </a:lnTo>
                  <a:lnTo>
                    <a:pt x="31793" y="21937"/>
                  </a:lnTo>
                  <a:lnTo>
                    <a:pt x="31710" y="21771"/>
                  </a:lnTo>
                  <a:lnTo>
                    <a:pt x="31460" y="21438"/>
                  </a:lnTo>
                  <a:lnTo>
                    <a:pt x="31128" y="21043"/>
                  </a:lnTo>
                  <a:lnTo>
                    <a:pt x="30982" y="20897"/>
                  </a:lnTo>
                  <a:lnTo>
                    <a:pt x="30837" y="20752"/>
                  </a:lnTo>
                  <a:lnTo>
                    <a:pt x="30441" y="20398"/>
                  </a:lnTo>
                  <a:lnTo>
                    <a:pt x="30005" y="20045"/>
                  </a:lnTo>
                  <a:lnTo>
                    <a:pt x="29589" y="19691"/>
                  </a:lnTo>
                  <a:lnTo>
                    <a:pt x="29152" y="19359"/>
                  </a:lnTo>
                  <a:lnTo>
                    <a:pt x="28258" y="18693"/>
                  </a:lnTo>
                  <a:lnTo>
                    <a:pt x="27822" y="18361"/>
                  </a:lnTo>
                  <a:lnTo>
                    <a:pt x="27406" y="18028"/>
                  </a:lnTo>
                  <a:lnTo>
                    <a:pt x="25992" y="16864"/>
                  </a:lnTo>
                  <a:lnTo>
                    <a:pt x="24599" y="15699"/>
                  </a:lnTo>
                  <a:lnTo>
                    <a:pt x="24370" y="15512"/>
                  </a:lnTo>
                  <a:lnTo>
                    <a:pt x="24224" y="15346"/>
                  </a:lnTo>
                  <a:lnTo>
                    <a:pt x="24120" y="15179"/>
                  </a:lnTo>
                  <a:lnTo>
                    <a:pt x="24100" y="15096"/>
                  </a:lnTo>
                  <a:lnTo>
                    <a:pt x="24079" y="15013"/>
                  </a:lnTo>
                  <a:lnTo>
                    <a:pt x="24079" y="14930"/>
                  </a:lnTo>
                  <a:lnTo>
                    <a:pt x="24079" y="14847"/>
                  </a:lnTo>
                  <a:lnTo>
                    <a:pt x="24141" y="14680"/>
                  </a:lnTo>
                  <a:lnTo>
                    <a:pt x="24245" y="14472"/>
                  </a:lnTo>
                  <a:lnTo>
                    <a:pt x="24412" y="14244"/>
                  </a:lnTo>
                  <a:lnTo>
                    <a:pt x="24973" y="13474"/>
                  </a:lnTo>
                  <a:lnTo>
                    <a:pt x="25555" y="12726"/>
                  </a:lnTo>
                  <a:lnTo>
                    <a:pt x="26137" y="11957"/>
                  </a:lnTo>
                  <a:lnTo>
                    <a:pt x="26740" y="11229"/>
                  </a:lnTo>
                  <a:lnTo>
                    <a:pt x="27551" y="10252"/>
                  </a:lnTo>
                  <a:lnTo>
                    <a:pt x="28321" y="9253"/>
                  </a:lnTo>
                  <a:lnTo>
                    <a:pt x="28716" y="8754"/>
                  </a:lnTo>
                  <a:lnTo>
                    <a:pt x="29069" y="8235"/>
                  </a:lnTo>
                  <a:lnTo>
                    <a:pt x="29423" y="7715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9" y="6509"/>
                  </a:lnTo>
                  <a:lnTo>
                    <a:pt x="30213" y="6197"/>
                  </a:lnTo>
                  <a:lnTo>
                    <a:pt x="30254" y="6051"/>
                  </a:lnTo>
                  <a:lnTo>
                    <a:pt x="30275" y="5906"/>
                  </a:lnTo>
                  <a:lnTo>
                    <a:pt x="30275" y="5677"/>
                  </a:lnTo>
                  <a:lnTo>
                    <a:pt x="30234" y="5448"/>
                  </a:lnTo>
                  <a:lnTo>
                    <a:pt x="30192" y="5261"/>
                  </a:lnTo>
                  <a:lnTo>
                    <a:pt x="30150" y="5074"/>
                  </a:lnTo>
                  <a:lnTo>
                    <a:pt x="30067" y="4908"/>
                  </a:lnTo>
                  <a:lnTo>
                    <a:pt x="29984" y="4762"/>
                  </a:lnTo>
                  <a:lnTo>
                    <a:pt x="29880" y="4617"/>
                  </a:lnTo>
                  <a:lnTo>
                    <a:pt x="29755" y="4492"/>
                  </a:lnTo>
                  <a:lnTo>
                    <a:pt x="29111" y="3847"/>
                  </a:lnTo>
                  <a:lnTo>
                    <a:pt x="28445" y="3265"/>
                  </a:lnTo>
                  <a:lnTo>
                    <a:pt x="27759" y="2683"/>
                  </a:lnTo>
                  <a:lnTo>
                    <a:pt x="27052" y="2122"/>
                  </a:lnTo>
                  <a:lnTo>
                    <a:pt x="26325" y="1602"/>
                  </a:lnTo>
                  <a:lnTo>
                    <a:pt x="25597" y="1103"/>
                  </a:lnTo>
                  <a:lnTo>
                    <a:pt x="24827" y="624"/>
                  </a:lnTo>
                  <a:lnTo>
                    <a:pt x="24058" y="188"/>
                  </a:lnTo>
                  <a:lnTo>
                    <a:pt x="23871" y="105"/>
                  </a:lnTo>
                  <a:lnTo>
                    <a:pt x="23705" y="42"/>
                  </a:lnTo>
                  <a:lnTo>
                    <a:pt x="235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901625" y="3655938"/>
              <a:ext cx="850425" cy="836400"/>
            </a:xfrm>
            <a:custGeom>
              <a:avLst/>
              <a:gdLst/>
              <a:ahLst/>
              <a:cxnLst/>
              <a:rect l="l" t="t" r="r" b="b"/>
              <a:pathLst>
                <a:path w="34017" h="33456" extrusionOk="0">
                  <a:moveTo>
                    <a:pt x="24556" y="853"/>
                  </a:moveTo>
                  <a:lnTo>
                    <a:pt x="24723" y="894"/>
                  </a:lnTo>
                  <a:lnTo>
                    <a:pt x="24889" y="957"/>
                  </a:lnTo>
                  <a:lnTo>
                    <a:pt x="25076" y="1040"/>
                  </a:lnTo>
                  <a:lnTo>
                    <a:pt x="25845" y="1476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0" y="2974"/>
                  </a:lnTo>
                  <a:lnTo>
                    <a:pt x="28777" y="3535"/>
                  </a:lnTo>
                  <a:lnTo>
                    <a:pt x="29463" y="4117"/>
                  </a:lnTo>
                  <a:lnTo>
                    <a:pt x="30129" y="4699"/>
                  </a:lnTo>
                  <a:lnTo>
                    <a:pt x="30773" y="5344"/>
                  </a:lnTo>
                  <a:lnTo>
                    <a:pt x="30898" y="5469"/>
                  </a:lnTo>
                  <a:lnTo>
                    <a:pt x="31002" y="5614"/>
                  </a:lnTo>
                  <a:lnTo>
                    <a:pt x="31085" y="5760"/>
                  </a:lnTo>
                  <a:lnTo>
                    <a:pt x="31168" y="5926"/>
                  </a:lnTo>
                  <a:lnTo>
                    <a:pt x="31210" y="6113"/>
                  </a:lnTo>
                  <a:lnTo>
                    <a:pt x="31252" y="6300"/>
                  </a:lnTo>
                  <a:lnTo>
                    <a:pt x="31293" y="6529"/>
                  </a:lnTo>
                  <a:lnTo>
                    <a:pt x="31293" y="6758"/>
                  </a:lnTo>
                  <a:lnTo>
                    <a:pt x="31272" y="6903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0" y="7693"/>
                  </a:lnTo>
                  <a:lnTo>
                    <a:pt x="30773" y="8026"/>
                  </a:lnTo>
                  <a:lnTo>
                    <a:pt x="30441" y="8567"/>
                  </a:lnTo>
                  <a:lnTo>
                    <a:pt x="30087" y="9087"/>
                  </a:lnTo>
                  <a:lnTo>
                    <a:pt x="29734" y="9606"/>
                  </a:lnTo>
                  <a:lnTo>
                    <a:pt x="29339" y="10105"/>
                  </a:lnTo>
                  <a:lnTo>
                    <a:pt x="28569" y="11104"/>
                  </a:lnTo>
                  <a:lnTo>
                    <a:pt x="27758" y="12081"/>
                  </a:lnTo>
                  <a:lnTo>
                    <a:pt x="27155" y="12809"/>
                  </a:lnTo>
                  <a:lnTo>
                    <a:pt x="26573" y="13578"/>
                  </a:lnTo>
                  <a:lnTo>
                    <a:pt x="25991" y="14326"/>
                  </a:lnTo>
                  <a:lnTo>
                    <a:pt x="25430" y="15096"/>
                  </a:lnTo>
                  <a:lnTo>
                    <a:pt x="25263" y="15324"/>
                  </a:lnTo>
                  <a:lnTo>
                    <a:pt x="25159" y="15532"/>
                  </a:lnTo>
                  <a:lnTo>
                    <a:pt x="25097" y="15699"/>
                  </a:lnTo>
                  <a:lnTo>
                    <a:pt x="25097" y="15782"/>
                  </a:lnTo>
                  <a:lnTo>
                    <a:pt x="25097" y="15865"/>
                  </a:lnTo>
                  <a:lnTo>
                    <a:pt x="25118" y="15948"/>
                  </a:lnTo>
                  <a:lnTo>
                    <a:pt x="25138" y="16031"/>
                  </a:lnTo>
                  <a:lnTo>
                    <a:pt x="25242" y="16198"/>
                  </a:lnTo>
                  <a:lnTo>
                    <a:pt x="25388" y="16364"/>
                  </a:lnTo>
                  <a:lnTo>
                    <a:pt x="25617" y="16551"/>
                  </a:lnTo>
                  <a:lnTo>
                    <a:pt x="27010" y="17716"/>
                  </a:lnTo>
                  <a:lnTo>
                    <a:pt x="28424" y="18880"/>
                  </a:lnTo>
                  <a:lnTo>
                    <a:pt x="28840" y="19213"/>
                  </a:lnTo>
                  <a:lnTo>
                    <a:pt x="29276" y="19545"/>
                  </a:lnTo>
                  <a:lnTo>
                    <a:pt x="30170" y="20211"/>
                  </a:lnTo>
                  <a:lnTo>
                    <a:pt x="30607" y="20543"/>
                  </a:lnTo>
                  <a:lnTo>
                    <a:pt x="31023" y="20897"/>
                  </a:lnTo>
                  <a:lnTo>
                    <a:pt x="31459" y="21250"/>
                  </a:lnTo>
                  <a:lnTo>
                    <a:pt x="31855" y="21604"/>
                  </a:lnTo>
                  <a:lnTo>
                    <a:pt x="32000" y="21749"/>
                  </a:lnTo>
                  <a:lnTo>
                    <a:pt x="32146" y="21895"/>
                  </a:lnTo>
                  <a:lnTo>
                    <a:pt x="32478" y="22290"/>
                  </a:lnTo>
                  <a:lnTo>
                    <a:pt x="32728" y="22623"/>
                  </a:lnTo>
                  <a:lnTo>
                    <a:pt x="32811" y="22789"/>
                  </a:lnTo>
                  <a:lnTo>
                    <a:pt x="32894" y="22935"/>
                  </a:lnTo>
                  <a:lnTo>
                    <a:pt x="32936" y="23080"/>
                  </a:lnTo>
                  <a:lnTo>
                    <a:pt x="32977" y="23247"/>
                  </a:lnTo>
                  <a:lnTo>
                    <a:pt x="32977" y="23392"/>
                  </a:lnTo>
                  <a:lnTo>
                    <a:pt x="32977" y="23558"/>
                  </a:lnTo>
                  <a:lnTo>
                    <a:pt x="32957" y="23725"/>
                  </a:lnTo>
                  <a:lnTo>
                    <a:pt x="32894" y="23912"/>
                  </a:lnTo>
                  <a:lnTo>
                    <a:pt x="32832" y="24099"/>
                  </a:lnTo>
                  <a:lnTo>
                    <a:pt x="32728" y="24307"/>
                  </a:lnTo>
                  <a:lnTo>
                    <a:pt x="32499" y="24785"/>
                  </a:lnTo>
                  <a:lnTo>
                    <a:pt x="32104" y="25471"/>
                  </a:lnTo>
                  <a:lnTo>
                    <a:pt x="31709" y="26137"/>
                  </a:lnTo>
                  <a:lnTo>
                    <a:pt x="31293" y="26781"/>
                  </a:lnTo>
                  <a:lnTo>
                    <a:pt x="30836" y="27405"/>
                  </a:lnTo>
                  <a:lnTo>
                    <a:pt x="30378" y="28029"/>
                  </a:lnTo>
                  <a:lnTo>
                    <a:pt x="29879" y="28632"/>
                  </a:lnTo>
                  <a:lnTo>
                    <a:pt x="29380" y="29235"/>
                  </a:lnTo>
                  <a:lnTo>
                    <a:pt x="28860" y="29817"/>
                  </a:lnTo>
                  <a:lnTo>
                    <a:pt x="28569" y="30087"/>
                  </a:lnTo>
                  <a:lnTo>
                    <a:pt x="28320" y="30316"/>
                  </a:lnTo>
                  <a:lnTo>
                    <a:pt x="28195" y="30378"/>
                  </a:lnTo>
                  <a:lnTo>
                    <a:pt x="28091" y="30441"/>
                  </a:lnTo>
                  <a:lnTo>
                    <a:pt x="27966" y="30482"/>
                  </a:lnTo>
                  <a:lnTo>
                    <a:pt x="27862" y="30503"/>
                  </a:lnTo>
                  <a:lnTo>
                    <a:pt x="27634" y="30503"/>
                  </a:lnTo>
                  <a:lnTo>
                    <a:pt x="27509" y="30462"/>
                  </a:lnTo>
                  <a:lnTo>
                    <a:pt x="27384" y="30420"/>
                  </a:lnTo>
                  <a:lnTo>
                    <a:pt x="27093" y="30254"/>
                  </a:lnTo>
                  <a:lnTo>
                    <a:pt x="26740" y="30046"/>
                  </a:lnTo>
                  <a:lnTo>
                    <a:pt x="25845" y="29401"/>
                  </a:lnTo>
                  <a:lnTo>
                    <a:pt x="24951" y="28777"/>
                  </a:lnTo>
                  <a:lnTo>
                    <a:pt x="24078" y="28112"/>
                  </a:lnTo>
                  <a:lnTo>
                    <a:pt x="23205" y="27447"/>
                  </a:lnTo>
                  <a:lnTo>
                    <a:pt x="21500" y="26074"/>
                  </a:lnTo>
                  <a:lnTo>
                    <a:pt x="19816" y="24702"/>
                  </a:lnTo>
                  <a:lnTo>
                    <a:pt x="19628" y="24536"/>
                  </a:lnTo>
                  <a:lnTo>
                    <a:pt x="19254" y="24245"/>
                  </a:lnTo>
                  <a:lnTo>
                    <a:pt x="19088" y="24141"/>
                  </a:lnTo>
                  <a:lnTo>
                    <a:pt x="18921" y="24037"/>
                  </a:lnTo>
                  <a:lnTo>
                    <a:pt x="18776" y="23974"/>
                  </a:lnTo>
                  <a:lnTo>
                    <a:pt x="18651" y="23933"/>
                  </a:lnTo>
                  <a:lnTo>
                    <a:pt x="18506" y="23912"/>
                  </a:lnTo>
                  <a:lnTo>
                    <a:pt x="18381" y="23912"/>
                  </a:lnTo>
                  <a:lnTo>
                    <a:pt x="18256" y="23933"/>
                  </a:lnTo>
                  <a:lnTo>
                    <a:pt x="18131" y="23974"/>
                  </a:lnTo>
                  <a:lnTo>
                    <a:pt x="18007" y="24037"/>
                  </a:lnTo>
                  <a:lnTo>
                    <a:pt x="17861" y="24141"/>
                  </a:lnTo>
                  <a:lnTo>
                    <a:pt x="17570" y="24390"/>
                  </a:lnTo>
                  <a:lnTo>
                    <a:pt x="17237" y="24723"/>
                  </a:lnTo>
                  <a:lnTo>
                    <a:pt x="16613" y="25388"/>
                  </a:lnTo>
                  <a:lnTo>
                    <a:pt x="16010" y="26074"/>
                  </a:lnTo>
                  <a:lnTo>
                    <a:pt x="14804" y="27467"/>
                  </a:lnTo>
                  <a:lnTo>
                    <a:pt x="14222" y="28174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09" y="30150"/>
                  </a:lnTo>
                  <a:lnTo>
                    <a:pt x="11977" y="30462"/>
                  </a:lnTo>
                  <a:lnTo>
                    <a:pt x="11644" y="30732"/>
                  </a:lnTo>
                  <a:lnTo>
                    <a:pt x="11291" y="31002"/>
                  </a:lnTo>
                  <a:lnTo>
                    <a:pt x="10916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30" y="31501"/>
                  </a:lnTo>
                  <a:lnTo>
                    <a:pt x="10001" y="31522"/>
                  </a:lnTo>
                  <a:lnTo>
                    <a:pt x="9773" y="31501"/>
                  </a:lnTo>
                  <a:lnTo>
                    <a:pt x="9544" y="31460"/>
                  </a:lnTo>
                  <a:lnTo>
                    <a:pt x="9315" y="31377"/>
                  </a:lnTo>
                  <a:lnTo>
                    <a:pt x="9086" y="31252"/>
                  </a:lnTo>
                  <a:lnTo>
                    <a:pt x="8442" y="30836"/>
                  </a:lnTo>
                  <a:lnTo>
                    <a:pt x="7797" y="30399"/>
                  </a:lnTo>
                  <a:lnTo>
                    <a:pt x="7194" y="29942"/>
                  </a:lnTo>
                  <a:lnTo>
                    <a:pt x="6612" y="29464"/>
                  </a:lnTo>
                  <a:lnTo>
                    <a:pt x="6051" y="28944"/>
                  </a:lnTo>
                  <a:lnTo>
                    <a:pt x="5510" y="28403"/>
                  </a:lnTo>
                  <a:lnTo>
                    <a:pt x="4990" y="27842"/>
                  </a:lnTo>
                  <a:lnTo>
                    <a:pt x="4491" y="27260"/>
                  </a:lnTo>
                  <a:lnTo>
                    <a:pt x="4346" y="27052"/>
                  </a:lnTo>
                  <a:lnTo>
                    <a:pt x="4221" y="26823"/>
                  </a:lnTo>
                  <a:lnTo>
                    <a:pt x="4138" y="26594"/>
                  </a:lnTo>
                  <a:lnTo>
                    <a:pt x="4096" y="26386"/>
                  </a:lnTo>
                  <a:lnTo>
                    <a:pt x="4096" y="26137"/>
                  </a:lnTo>
                  <a:lnTo>
                    <a:pt x="4138" y="25908"/>
                  </a:lnTo>
                  <a:lnTo>
                    <a:pt x="4200" y="25658"/>
                  </a:lnTo>
                  <a:lnTo>
                    <a:pt x="4325" y="25409"/>
                  </a:lnTo>
                  <a:lnTo>
                    <a:pt x="4574" y="24910"/>
                  </a:lnTo>
                  <a:lnTo>
                    <a:pt x="4866" y="24411"/>
                  </a:lnTo>
                  <a:lnTo>
                    <a:pt x="5177" y="23933"/>
                  </a:lnTo>
                  <a:lnTo>
                    <a:pt x="5510" y="23475"/>
                  </a:lnTo>
                  <a:lnTo>
                    <a:pt x="5843" y="23039"/>
                  </a:lnTo>
                  <a:lnTo>
                    <a:pt x="6196" y="22602"/>
                  </a:lnTo>
                  <a:lnTo>
                    <a:pt x="6924" y="21729"/>
                  </a:lnTo>
                  <a:lnTo>
                    <a:pt x="7569" y="20980"/>
                  </a:lnTo>
                  <a:lnTo>
                    <a:pt x="8192" y="20232"/>
                  </a:lnTo>
                  <a:lnTo>
                    <a:pt x="8816" y="19483"/>
                  </a:lnTo>
                  <a:lnTo>
                    <a:pt x="9398" y="18693"/>
                  </a:lnTo>
                  <a:lnTo>
                    <a:pt x="9773" y="18152"/>
                  </a:lnTo>
                  <a:lnTo>
                    <a:pt x="10126" y="17612"/>
                  </a:lnTo>
                  <a:lnTo>
                    <a:pt x="10272" y="17362"/>
                  </a:lnTo>
                  <a:lnTo>
                    <a:pt x="10376" y="17154"/>
                  </a:lnTo>
                  <a:lnTo>
                    <a:pt x="10417" y="16967"/>
                  </a:lnTo>
                  <a:lnTo>
                    <a:pt x="10417" y="16884"/>
                  </a:lnTo>
                  <a:lnTo>
                    <a:pt x="10417" y="16822"/>
                  </a:lnTo>
                  <a:lnTo>
                    <a:pt x="10396" y="16738"/>
                  </a:lnTo>
                  <a:lnTo>
                    <a:pt x="10355" y="16676"/>
                  </a:lnTo>
                  <a:lnTo>
                    <a:pt x="10251" y="16530"/>
                  </a:lnTo>
                  <a:lnTo>
                    <a:pt x="10085" y="16364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4" y="12705"/>
                  </a:lnTo>
                  <a:lnTo>
                    <a:pt x="4179" y="11977"/>
                  </a:lnTo>
                  <a:lnTo>
                    <a:pt x="3264" y="11228"/>
                  </a:lnTo>
                  <a:lnTo>
                    <a:pt x="2370" y="10459"/>
                  </a:lnTo>
                  <a:lnTo>
                    <a:pt x="1788" y="9939"/>
                  </a:lnTo>
                  <a:lnTo>
                    <a:pt x="1372" y="9565"/>
                  </a:lnTo>
                  <a:lnTo>
                    <a:pt x="1227" y="9419"/>
                  </a:lnTo>
                  <a:lnTo>
                    <a:pt x="1123" y="9295"/>
                  </a:lnTo>
                  <a:lnTo>
                    <a:pt x="1060" y="9170"/>
                  </a:lnTo>
                  <a:lnTo>
                    <a:pt x="1019" y="9066"/>
                  </a:lnTo>
                  <a:lnTo>
                    <a:pt x="1019" y="8941"/>
                  </a:lnTo>
                  <a:lnTo>
                    <a:pt x="1040" y="8816"/>
                  </a:lnTo>
                  <a:lnTo>
                    <a:pt x="1102" y="8671"/>
                  </a:lnTo>
                  <a:lnTo>
                    <a:pt x="1185" y="8504"/>
                  </a:lnTo>
                  <a:lnTo>
                    <a:pt x="1435" y="8068"/>
                  </a:lnTo>
                  <a:lnTo>
                    <a:pt x="1767" y="7486"/>
                  </a:lnTo>
                  <a:lnTo>
                    <a:pt x="2162" y="6799"/>
                  </a:lnTo>
                  <a:lnTo>
                    <a:pt x="2558" y="6155"/>
                  </a:lnTo>
                  <a:lnTo>
                    <a:pt x="2994" y="5510"/>
                  </a:lnTo>
                  <a:lnTo>
                    <a:pt x="3431" y="4886"/>
                  </a:lnTo>
                  <a:lnTo>
                    <a:pt x="3888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14" y="2163"/>
                  </a:lnTo>
                  <a:lnTo>
                    <a:pt x="5843" y="1955"/>
                  </a:lnTo>
                  <a:lnTo>
                    <a:pt x="5968" y="1871"/>
                  </a:lnTo>
                  <a:lnTo>
                    <a:pt x="6072" y="1809"/>
                  </a:lnTo>
                  <a:lnTo>
                    <a:pt x="6175" y="1747"/>
                  </a:lnTo>
                  <a:lnTo>
                    <a:pt x="6300" y="1726"/>
                  </a:lnTo>
                  <a:lnTo>
                    <a:pt x="6404" y="1705"/>
                  </a:lnTo>
                  <a:lnTo>
                    <a:pt x="6529" y="1726"/>
                  </a:lnTo>
                  <a:lnTo>
                    <a:pt x="6654" y="1747"/>
                  </a:lnTo>
                  <a:lnTo>
                    <a:pt x="6799" y="1768"/>
                  </a:lnTo>
                  <a:lnTo>
                    <a:pt x="7111" y="1892"/>
                  </a:lnTo>
                  <a:lnTo>
                    <a:pt x="7465" y="2059"/>
                  </a:lnTo>
                  <a:lnTo>
                    <a:pt x="8005" y="2350"/>
                  </a:lnTo>
                  <a:lnTo>
                    <a:pt x="8525" y="2662"/>
                  </a:lnTo>
                  <a:lnTo>
                    <a:pt x="9024" y="2994"/>
                  </a:lnTo>
                  <a:lnTo>
                    <a:pt x="9502" y="3348"/>
                  </a:lnTo>
                  <a:lnTo>
                    <a:pt x="10459" y="4076"/>
                  </a:lnTo>
                  <a:lnTo>
                    <a:pt x="11415" y="4824"/>
                  </a:lnTo>
                  <a:lnTo>
                    <a:pt x="13370" y="6404"/>
                  </a:lnTo>
                  <a:lnTo>
                    <a:pt x="14368" y="7194"/>
                  </a:lnTo>
                  <a:lnTo>
                    <a:pt x="15345" y="7985"/>
                  </a:lnTo>
                  <a:lnTo>
                    <a:pt x="15740" y="8255"/>
                  </a:lnTo>
                  <a:lnTo>
                    <a:pt x="15927" y="8359"/>
                  </a:lnTo>
                  <a:lnTo>
                    <a:pt x="16094" y="8442"/>
                  </a:lnTo>
                  <a:lnTo>
                    <a:pt x="16260" y="8504"/>
                  </a:lnTo>
                  <a:lnTo>
                    <a:pt x="16426" y="8546"/>
                  </a:lnTo>
                  <a:lnTo>
                    <a:pt x="16738" y="8546"/>
                  </a:lnTo>
                  <a:lnTo>
                    <a:pt x="16884" y="8525"/>
                  </a:lnTo>
                  <a:lnTo>
                    <a:pt x="17029" y="8463"/>
                  </a:lnTo>
                  <a:lnTo>
                    <a:pt x="17175" y="8380"/>
                  </a:lnTo>
                  <a:lnTo>
                    <a:pt x="17320" y="8296"/>
                  </a:lnTo>
                  <a:lnTo>
                    <a:pt x="17466" y="8172"/>
                  </a:lnTo>
                  <a:lnTo>
                    <a:pt x="17632" y="8026"/>
                  </a:lnTo>
                  <a:lnTo>
                    <a:pt x="17944" y="7652"/>
                  </a:lnTo>
                  <a:lnTo>
                    <a:pt x="20003" y="5053"/>
                  </a:lnTo>
                  <a:lnTo>
                    <a:pt x="21042" y="3764"/>
                  </a:lnTo>
                  <a:lnTo>
                    <a:pt x="22124" y="2495"/>
                  </a:lnTo>
                  <a:lnTo>
                    <a:pt x="22435" y="2142"/>
                  </a:lnTo>
                  <a:lnTo>
                    <a:pt x="22768" y="1809"/>
                  </a:lnTo>
                  <a:lnTo>
                    <a:pt x="23122" y="1497"/>
                  </a:lnTo>
                  <a:lnTo>
                    <a:pt x="23475" y="1206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0" y="873"/>
                  </a:lnTo>
                  <a:lnTo>
                    <a:pt x="24390" y="853"/>
                  </a:lnTo>
                  <a:close/>
                  <a:moveTo>
                    <a:pt x="24078" y="0"/>
                  </a:moveTo>
                  <a:lnTo>
                    <a:pt x="23891" y="42"/>
                  </a:lnTo>
                  <a:lnTo>
                    <a:pt x="23704" y="83"/>
                  </a:lnTo>
                  <a:lnTo>
                    <a:pt x="23517" y="146"/>
                  </a:lnTo>
                  <a:lnTo>
                    <a:pt x="23350" y="229"/>
                  </a:lnTo>
                  <a:lnTo>
                    <a:pt x="23163" y="312"/>
                  </a:lnTo>
                  <a:lnTo>
                    <a:pt x="22976" y="437"/>
                  </a:lnTo>
                  <a:lnTo>
                    <a:pt x="22623" y="686"/>
                  </a:lnTo>
                  <a:lnTo>
                    <a:pt x="22290" y="957"/>
                  </a:lnTo>
                  <a:lnTo>
                    <a:pt x="21957" y="1248"/>
                  </a:lnTo>
                  <a:lnTo>
                    <a:pt x="21645" y="1539"/>
                  </a:lnTo>
                  <a:lnTo>
                    <a:pt x="21042" y="2163"/>
                  </a:lnTo>
                  <a:lnTo>
                    <a:pt x="20460" y="2807"/>
                  </a:lnTo>
                  <a:lnTo>
                    <a:pt x="19483" y="3972"/>
                  </a:lnTo>
                  <a:lnTo>
                    <a:pt x="18547" y="5157"/>
                  </a:lnTo>
                  <a:lnTo>
                    <a:pt x="17612" y="6363"/>
                  </a:lnTo>
                  <a:lnTo>
                    <a:pt x="16697" y="7610"/>
                  </a:lnTo>
                  <a:lnTo>
                    <a:pt x="13765" y="5115"/>
                  </a:lnTo>
                  <a:lnTo>
                    <a:pt x="10875" y="2682"/>
                  </a:lnTo>
                  <a:lnTo>
                    <a:pt x="10126" y="2059"/>
                  </a:lnTo>
                  <a:lnTo>
                    <a:pt x="9752" y="1788"/>
                  </a:lnTo>
                  <a:lnTo>
                    <a:pt x="9357" y="1497"/>
                  </a:lnTo>
                  <a:lnTo>
                    <a:pt x="8962" y="1248"/>
                  </a:lnTo>
                  <a:lnTo>
                    <a:pt x="8546" y="1019"/>
                  </a:lnTo>
                  <a:lnTo>
                    <a:pt x="8109" y="832"/>
                  </a:lnTo>
                  <a:lnTo>
                    <a:pt x="7652" y="666"/>
                  </a:lnTo>
                  <a:lnTo>
                    <a:pt x="7257" y="562"/>
                  </a:lnTo>
                  <a:lnTo>
                    <a:pt x="6882" y="499"/>
                  </a:lnTo>
                  <a:lnTo>
                    <a:pt x="6487" y="458"/>
                  </a:lnTo>
                  <a:lnTo>
                    <a:pt x="6300" y="478"/>
                  </a:lnTo>
                  <a:lnTo>
                    <a:pt x="6113" y="499"/>
                  </a:lnTo>
                  <a:lnTo>
                    <a:pt x="5947" y="520"/>
                  </a:lnTo>
                  <a:lnTo>
                    <a:pt x="5760" y="582"/>
                  </a:lnTo>
                  <a:lnTo>
                    <a:pt x="5572" y="645"/>
                  </a:lnTo>
                  <a:lnTo>
                    <a:pt x="5406" y="728"/>
                  </a:lnTo>
                  <a:lnTo>
                    <a:pt x="5240" y="811"/>
                  </a:lnTo>
                  <a:lnTo>
                    <a:pt x="5073" y="936"/>
                  </a:lnTo>
                  <a:lnTo>
                    <a:pt x="4907" y="1061"/>
                  </a:lnTo>
                  <a:lnTo>
                    <a:pt x="4762" y="1206"/>
                  </a:lnTo>
                  <a:lnTo>
                    <a:pt x="4117" y="1913"/>
                  </a:lnTo>
                  <a:lnTo>
                    <a:pt x="3493" y="2599"/>
                  </a:lnTo>
                  <a:lnTo>
                    <a:pt x="2890" y="3327"/>
                  </a:lnTo>
                  <a:lnTo>
                    <a:pt x="2329" y="4076"/>
                  </a:lnTo>
                  <a:lnTo>
                    <a:pt x="1788" y="4845"/>
                  </a:lnTo>
                  <a:lnTo>
                    <a:pt x="1289" y="5635"/>
                  </a:lnTo>
                  <a:lnTo>
                    <a:pt x="1060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19"/>
                  </a:lnTo>
                  <a:lnTo>
                    <a:pt x="250" y="7735"/>
                  </a:lnTo>
                  <a:lnTo>
                    <a:pt x="166" y="7943"/>
                  </a:lnTo>
                  <a:lnTo>
                    <a:pt x="104" y="8151"/>
                  </a:lnTo>
                  <a:lnTo>
                    <a:pt x="62" y="8380"/>
                  </a:lnTo>
                  <a:lnTo>
                    <a:pt x="21" y="8608"/>
                  </a:lnTo>
                  <a:lnTo>
                    <a:pt x="0" y="8837"/>
                  </a:lnTo>
                  <a:lnTo>
                    <a:pt x="21" y="9066"/>
                  </a:lnTo>
                  <a:lnTo>
                    <a:pt x="83" y="9606"/>
                  </a:lnTo>
                  <a:lnTo>
                    <a:pt x="187" y="10105"/>
                  </a:lnTo>
                  <a:lnTo>
                    <a:pt x="354" y="10604"/>
                  </a:lnTo>
                  <a:lnTo>
                    <a:pt x="457" y="10833"/>
                  </a:lnTo>
                  <a:lnTo>
                    <a:pt x="561" y="11062"/>
                  </a:lnTo>
                  <a:lnTo>
                    <a:pt x="665" y="11291"/>
                  </a:lnTo>
                  <a:lnTo>
                    <a:pt x="811" y="11499"/>
                  </a:lnTo>
                  <a:lnTo>
                    <a:pt x="936" y="11727"/>
                  </a:lnTo>
                  <a:lnTo>
                    <a:pt x="1102" y="11914"/>
                  </a:lnTo>
                  <a:lnTo>
                    <a:pt x="1268" y="12122"/>
                  </a:lnTo>
                  <a:lnTo>
                    <a:pt x="1456" y="12309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0" y="13973"/>
                  </a:lnTo>
                  <a:lnTo>
                    <a:pt x="4200" y="14597"/>
                  </a:lnTo>
                  <a:lnTo>
                    <a:pt x="5011" y="15220"/>
                  </a:lnTo>
                  <a:lnTo>
                    <a:pt x="5822" y="15823"/>
                  </a:lnTo>
                  <a:lnTo>
                    <a:pt x="6633" y="16426"/>
                  </a:lnTo>
                  <a:lnTo>
                    <a:pt x="7465" y="17009"/>
                  </a:lnTo>
                  <a:lnTo>
                    <a:pt x="8296" y="17591"/>
                  </a:lnTo>
                  <a:lnTo>
                    <a:pt x="8442" y="17674"/>
                  </a:lnTo>
                  <a:lnTo>
                    <a:pt x="8608" y="17736"/>
                  </a:lnTo>
                  <a:lnTo>
                    <a:pt x="8691" y="17799"/>
                  </a:lnTo>
                  <a:lnTo>
                    <a:pt x="8754" y="17861"/>
                  </a:lnTo>
                  <a:lnTo>
                    <a:pt x="8816" y="17944"/>
                  </a:lnTo>
                  <a:lnTo>
                    <a:pt x="8858" y="18048"/>
                  </a:lnTo>
                  <a:lnTo>
                    <a:pt x="8775" y="18152"/>
                  </a:lnTo>
                  <a:lnTo>
                    <a:pt x="7485" y="19691"/>
                  </a:lnTo>
                  <a:lnTo>
                    <a:pt x="6404" y="20959"/>
                  </a:lnTo>
                  <a:lnTo>
                    <a:pt x="5884" y="21583"/>
                  </a:lnTo>
                  <a:lnTo>
                    <a:pt x="5365" y="22248"/>
                  </a:lnTo>
                  <a:lnTo>
                    <a:pt x="4866" y="22893"/>
                  </a:lnTo>
                  <a:lnTo>
                    <a:pt x="4387" y="23579"/>
                  </a:lnTo>
                  <a:lnTo>
                    <a:pt x="3951" y="24286"/>
                  </a:lnTo>
                  <a:lnTo>
                    <a:pt x="3743" y="24660"/>
                  </a:lnTo>
                  <a:lnTo>
                    <a:pt x="3556" y="25014"/>
                  </a:lnTo>
                  <a:lnTo>
                    <a:pt x="3368" y="25409"/>
                  </a:lnTo>
                  <a:lnTo>
                    <a:pt x="3285" y="25596"/>
                  </a:lnTo>
                  <a:lnTo>
                    <a:pt x="3223" y="25804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19" y="26428"/>
                  </a:lnTo>
                  <a:lnTo>
                    <a:pt x="3119" y="26657"/>
                  </a:lnTo>
                  <a:lnTo>
                    <a:pt x="3161" y="27010"/>
                  </a:lnTo>
                  <a:lnTo>
                    <a:pt x="3223" y="27384"/>
                  </a:lnTo>
                  <a:lnTo>
                    <a:pt x="3285" y="27738"/>
                  </a:lnTo>
                  <a:lnTo>
                    <a:pt x="3368" y="28070"/>
                  </a:lnTo>
                  <a:lnTo>
                    <a:pt x="3472" y="28424"/>
                  </a:lnTo>
                  <a:lnTo>
                    <a:pt x="3597" y="28736"/>
                  </a:lnTo>
                  <a:lnTo>
                    <a:pt x="3722" y="29068"/>
                  </a:lnTo>
                  <a:lnTo>
                    <a:pt x="3888" y="29360"/>
                  </a:lnTo>
                  <a:lnTo>
                    <a:pt x="4055" y="29671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8" y="30482"/>
                  </a:lnTo>
                  <a:lnTo>
                    <a:pt x="4928" y="30753"/>
                  </a:lnTo>
                  <a:lnTo>
                    <a:pt x="5198" y="30981"/>
                  </a:lnTo>
                  <a:lnTo>
                    <a:pt x="5510" y="31210"/>
                  </a:lnTo>
                  <a:lnTo>
                    <a:pt x="5822" y="31439"/>
                  </a:lnTo>
                  <a:lnTo>
                    <a:pt x="7132" y="32312"/>
                  </a:lnTo>
                  <a:lnTo>
                    <a:pt x="7631" y="32603"/>
                  </a:lnTo>
                  <a:lnTo>
                    <a:pt x="8088" y="32853"/>
                  </a:lnTo>
                  <a:lnTo>
                    <a:pt x="8546" y="33061"/>
                  </a:lnTo>
                  <a:lnTo>
                    <a:pt x="8962" y="33227"/>
                  </a:lnTo>
                  <a:lnTo>
                    <a:pt x="9378" y="33352"/>
                  </a:lnTo>
                  <a:lnTo>
                    <a:pt x="9773" y="33414"/>
                  </a:lnTo>
                  <a:lnTo>
                    <a:pt x="10168" y="33456"/>
                  </a:lnTo>
                  <a:lnTo>
                    <a:pt x="10542" y="33435"/>
                  </a:lnTo>
                  <a:lnTo>
                    <a:pt x="10916" y="33352"/>
                  </a:lnTo>
                  <a:lnTo>
                    <a:pt x="11291" y="33248"/>
                  </a:lnTo>
                  <a:lnTo>
                    <a:pt x="11644" y="33082"/>
                  </a:lnTo>
                  <a:lnTo>
                    <a:pt x="12018" y="32874"/>
                  </a:lnTo>
                  <a:lnTo>
                    <a:pt x="12393" y="32624"/>
                  </a:lnTo>
                  <a:lnTo>
                    <a:pt x="12767" y="32312"/>
                  </a:lnTo>
                  <a:lnTo>
                    <a:pt x="13162" y="31959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5" y="29671"/>
                  </a:lnTo>
                  <a:lnTo>
                    <a:pt x="16218" y="28715"/>
                  </a:lnTo>
                  <a:lnTo>
                    <a:pt x="16634" y="28216"/>
                  </a:lnTo>
                  <a:lnTo>
                    <a:pt x="17050" y="27738"/>
                  </a:lnTo>
                  <a:lnTo>
                    <a:pt x="17674" y="26989"/>
                  </a:lnTo>
                  <a:lnTo>
                    <a:pt x="18318" y="26261"/>
                  </a:lnTo>
                  <a:lnTo>
                    <a:pt x="18714" y="26594"/>
                  </a:lnTo>
                  <a:lnTo>
                    <a:pt x="20273" y="27883"/>
                  </a:lnTo>
                  <a:lnTo>
                    <a:pt x="21063" y="28528"/>
                  </a:lnTo>
                  <a:lnTo>
                    <a:pt x="21853" y="29152"/>
                  </a:lnTo>
                  <a:lnTo>
                    <a:pt x="22664" y="29755"/>
                  </a:lnTo>
                  <a:lnTo>
                    <a:pt x="23496" y="30337"/>
                  </a:lnTo>
                  <a:lnTo>
                    <a:pt x="24348" y="30898"/>
                  </a:lnTo>
                  <a:lnTo>
                    <a:pt x="25222" y="31418"/>
                  </a:lnTo>
                  <a:lnTo>
                    <a:pt x="25679" y="31668"/>
                  </a:lnTo>
                  <a:lnTo>
                    <a:pt x="26116" y="31876"/>
                  </a:lnTo>
                  <a:lnTo>
                    <a:pt x="26552" y="32042"/>
                  </a:lnTo>
                  <a:lnTo>
                    <a:pt x="26989" y="32146"/>
                  </a:lnTo>
                  <a:lnTo>
                    <a:pt x="27405" y="32229"/>
                  </a:lnTo>
                  <a:lnTo>
                    <a:pt x="27800" y="32271"/>
                  </a:lnTo>
                  <a:lnTo>
                    <a:pt x="28195" y="32250"/>
                  </a:lnTo>
                  <a:lnTo>
                    <a:pt x="28590" y="32187"/>
                  </a:lnTo>
                  <a:lnTo>
                    <a:pt x="28964" y="32104"/>
                  </a:lnTo>
                  <a:lnTo>
                    <a:pt x="29318" y="31959"/>
                  </a:lnTo>
                  <a:lnTo>
                    <a:pt x="29692" y="31772"/>
                  </a:lnTo>
                  <a:lnTo>
                    <a:pt x="30025" y="31522"/>
                  </a:lnTo>
                  <a:lnTo>
                    <a:pt x="30357" y="31252"/>
                  </a:lnTo>
                  <a:lnTo>
                    <a:pt x="30690" y="30940"/>
                  </a:lnTo>
                  <a:lnTo>
                    <a:pt x="31002" y="30566"/>
                  </a:lnTo>
                  <a:lnTo>
                    <a:pt x="31314" y="30150"/>
                  </a:lnTo>
                  <a:lnTo>
                    <a:pt x="31751" y="29568"/>
                  </a:lnTo>
                  <a:lnTo>
                    <a:pt x="32187" y="28985"/>
                  </a:lnTo>
                  <a:lnTo>
                    <a:pt x="33081" y="27883"/>
                  </a:lnTo>
                  <a:lnTo>
                    <a:pt x="33248" y="27655"/>
                  </a:lnTo>
                  <a:lnTo>
                    <a:pt x="33393" y="27405"/>
                  </a:lnTo>
                  <a:lnTo>
                    <a:pt x="33518" y="27156"/>
                  </a:lnTo>
                  <a:lnTo>
                    <a:pt x="33622" y="26864"/>
                  </a:lnTo>
                  <a:lnTo>
                    <a:pt x="33726" y="26573"/>
                  </a:lnTo>
                  <a:lnTo>
                    <a:pt x="33809" y="26261"/>
                  </a:lnTo>
                  <a:lnTo>
                    <a:pt x="33892" y="25950"/>
                  </a:lnTo>
                  <a:lnTo>
                    <a:pt x="33934" y="25617"/>
                  </a:lnTo>
                  <a:lnTo>
                    <a:pt x="33975" y="25284"/>
                  </a:lnTo>
                  <a:lnTo>
                    <a:pt x="34017" y="24952"/>
                  </a:lnTo>
                  <a:lnTo>
                    <a:pt x="34017" y="24598"/>
                  </a:lnTo>
                  <a:lnTo>
                    <a:pt x="34017" y="24265"/>
                  </a:lnTo>
                  <a:lnTo>
                    <a:pt x="33996" y="23953"/>
                  </a:lnTo>
                  <a:lnTo>
                    <a:pt x="33955" y="23621"/>
                  </a:lnTo>
                  <a:lnTo>
                    <a:pt x="33892" y="23309"/>
                  </a:lnTo>
                  <a:lnTo>
                    <a:pt x="33830" y="23018"/>
                  </a:lnTo>
                  <a:lnTo>
                    <a:pt x="33767" y="22810"/>
                  </a:lnTo>
                  <a:lnTo>
                    <a:pt x="33684" y="22602"/>
                  </a:lnTo>
                  <a:lnTo>
                    <a:pt x="33601" y="22394"/>
                  </a:lnTo>
                  <a:lnTo>
                    <a:pt x="33497" y="22207"/>
                  </a:lnTo>
                  <a:lnTo>
                    <a:pt x="33206" y="21770"/>
                  </a:lnTo>
                  <a:lnTo>
                    <a:pt x="32894" y="21354"/>
                  </a:lnTo>
                  <a:lnTo>
                    <a:pt x="32541" y="20980"/>
                  </a:lnTo>
                  <a:lnTo>
                    <a:pt x="32187" y="20606"/>
                  </a:lnTo>
                  <a:lnTo>
                    <a:pt x="31792" y="20252"/>
                  </a:lnTo>
                  <a:lnTo>
                    <a:pt x="31397" y="19920"/>
                  </a:lnTo>
                  <a:lnTo>
                    <a:pt x="30586" y="19254"/>
                  </a:lnTo>
                  <a:lnTo>
                    <a:pt x="26989" y="16406"/>
                  </a:lnTo>
                  <a:lnTo>
                    <a:pt x="27550" y="15803"/>
                  </a:lnTo>
                  <a:lnTo>
                    <a:pt x="28112" y="15200"/>
                  </a:lnTo>
                  <a:lnTo>
                    <a:pt x="28632" y="14576"/>
                  </a:lnTo>
                  <a:lnTo>
                    <a:pt x="29172" y="13952"/>
                  </a:lnTo>
                  <a:lnTo>
                    <a:pt x="29671" y="13308"/>
                  </a:lnTo>
                  <a:lnTo>
                    <a:pt x="30170" y="12663"/>
                  </a:lnTo>
                  <a:lnTo>
                    <a:pt x="30669" y="12018"/>
                  </a:lnTo>
                  <a:lnTo>
                    <a:pt x="31127" y="11353"/>
                  </a:lnTo>
                  <a:lnTo>
                    <a:pt x="31626" y="10625"/>
                  </a:lnTo>
                  <a:lnTo>
                    <a:pt x="31855" y="10272"/>
                  </a:lnTo>
                  <a:lnTo>
                    <a:pt x="32062" y="9877"/>
                  </a:lnTo>
                  <a:lnTo>
                    <a:pt x="32250" y="9502"/>
                  </a:lnTo>
                  <a:lnTo>
                    <a:pt x="32416" y="9107"/>
                  </a:lnTo>
                  <a:lnTo>
                    <a:pt x="32562" y="8692"/>
                  </a:lnTo>
                  <a:lnTo>
                    <a:pt x="32665" y="8255"/>
                  </a:lnTo>
                  <a:lnTo>
                    <a:pt x="32707" y="7943"/>
                  </a:lnTo>
                  <a:lnTo>
                    <a:pt x="32728" y="7652"/>
                  </a:lnTo>
                  <a:lnTo>
                    <a:pt x="32728" y="7361"/>
                  </a:lnTo>
                  <a:lnTo>
                    <a:pt x="32707" y="7070"/>
                  </a:lnTo>
                  <a:lnTo>
                    <a:pt x="32665" y="6799"/>
                  </a:lnTo>
                  <a:lnTo>
                    <a:pt x="32582" y="6529"/>
                  </a:lnTo>
                  <a:lnTo>
                    <a:pt x="32499" y="6259"/>
                  </a:lnTo>
                  <a:lnTo>
                    <a:pt x="32416" y="6009"/>
                  </a:lnTo>
                  <a:lnTo>
                    <a:pt x="32291" y="5760"/>
                  </a:lnTo>
                  <a:lnTo>
                    <a:pt x="32146" y="5510"/>
                  </a:lnTo>
                  <a:lnTo>
                    <a:pt x="32000" y="5282"/>
                  </a:lnTo>
                  <a:lnTo>
                    <a:pt x="31834" y="5053"/>
                  </a:lnTo>
                  <a:lnTo>
                    <a:pt x="31647" y="4824"/>
                  </a:lnTo>
                  <a:lnTo>
                    <a:pt x="31459" y="4616"/>
                  </a:lnTo>
                  <a:lnTo>
                    <a:pt x="31044" y="4200"/>
                  </a:lnTo>
                  <a:lnTo>
                    <a:pt x="30378" y="3618"/>
                  </a:lnTo>
                  <a:lnTo>
                    <a:pt x="29734" y="3077"/>
                  </a:lnTo>
                  <a:lnTo>
                    <a:pt x="29048" y="2537"/>
                  </a:lnTo>
                  <a:lnTo>
                    <a:pt x="28361" y="2038"/>
                  </a:lnTo>
                  <a:lnTo>
                    <a:pt x="27654" y="1560"/>
                  </a:lnTo>
                  <a:lnTo>
                    <a:pt x="26927" y="1102"/>
                  </a:lnTo>
                  <a:lnTo>
                    <a:pt x="26178" y="666"/>
                  </a:lnTo>
                  <a:lnTo>
                    <a:pt x="25409" y="270"/>
                  </a:lnTo>
                  <a:lnTo>
                    <a:pt x="25159" y="166"/>
                  </a:lnTo>
                  <a:lnTo>
                    <a:pt x="24910" y="83"/>
                  </a:lnTo>
                  <a:lnTo>
                    <a:pt x="24681" y="21"/>
                  </a:lnTo>
                  <a:lnTo>
                    <a:pt x="244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983225" y="3774963"/>
              <a:ext cx="83725" cy="97225"/>
            </a:xfrm>
            <a:custGeom>
              <a:avLst/>
              <a:gdLst/>
              <a:ahLst/>
              <a:cxnLst/>
              <a:rect l="l" t="t" r="r" b="b"/>
              <a:pathLst>
                <a:path w="3349" h="3889" extrusionOk="0">
                  <a:moveTo>
                    <a:pt x="3015" y="1"/>
                  </a:moveTo>
                  <a:lnTo>
                    <a:pt x="2953" y="21"/>
                  </a:lnTo>
                  <a:lnTo>
                    <a:pt x="2808" y="63"/>
                  </a:lnTo>
                  <a:lnTo>
                    <a:pt x="2662" y="146"/>
                  </a:lnTo>
                  <a:lnTo>
                    <a:pt x="2288" y="333"/>
                  </a:lnTo>
                  <a:lnTo>
                    <a:pt x="1934" y="562"/>
                  </a:lnTo>
                  <a:lnTo>
                    <a:pt x="1602" y="791"/>
                  </a:lnTo>
                  <a:lnTo>
                    <a:pt x="1290" y="1040"/>
                  </a:lnTo>
                  <a:lnTo>
                    <a:pt x="999" y="1331"/>
                  </a:lnTo>
                  <a:lnTo>
                    <a:pt x="728" y="1623"/>
                  </a:lnTo>
                  <a:lnTo>
                    <a:pt x="458" y="1955"/>
                  </a:lnTo>
                  <a:lnTo>
                    <a:pt x="229" y="2288"/>
                  </a:lnTo>
                  <a:lnTo>
                    <a:pt x="125" y="2496"/>
                  </a:lnTo>
                  <a:lnTo>
                    <a:pt x="42" y="2704"/>
                  </a:lnTo>
                  <a:lnTo>
                    <a:pt x="0" y="2912"/>
                  </a:lnTo>
                  <a:lnTo>
                    <a:pt x="0" y="3099"/>
                  </a:lnTo>
                  <a:lnTo>
                    <a:pt x="42" y="3265"/>
                  </a:lnTo>
                  <a:lnTo>
                    <a:pt x="125" y="3432"/>
                  </a:lnTo>
                  <a:lnTo>
                    <a:pt x="229" y="3598"/>
                  </a:lnTo>
                  <a:lnTo>
                    <a:pt x="354" y="3723"/>
                  </a:lnTo>
                  <a:lnTo>
                    <a:pt x="520" y="3806"/>
                  </a:lnTo>
                  <a:lnTo>
                    <a:pt x="687" y="3868"/>
                  </a:lnTo>
                  <a:lnTo>
                    <a:pt x="874" y="3889"/>
                  </a:lnTo>
                  <a:lnTo>
                    <a:pt x="1040" y="3868"/>
                  </a:lnTo>
                  <a:lnTo>
                    <a:pt x="1227" y="3806"/>
                  </a:lnTo>
                  <a:lnTo>
                    <a:pt x="1414" y="3723"/>
                  </a:lnTo>
                  <a:lnTo>
                    <a:pt x="1581" y="3577"/>
                  </a:lnTo>
                  <a:lnTo>
                    <a:pt x="1747" y="3411"/>
                  </a:lnTo>
                  <a:lnTo>
                    <a:pt x="2017" y="3099"/>
                  </a:lnTo>
                  <a:lnTo>
                    <a:pt x="2246" y="2766"/>
                  </a:lnTo>
                  <a:lnTo>
                    <a:pt x="2475" y="2433"/>
                  </a:lnTo>
                  <a:lnTo>
                    <a:pt x="2683" y="2080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8"/>
                  </a:lnTo>
                  <a:lnTo>
                    <a:pt x="3286" y="604"/>
                  </a:lnTo>
                  <a:lnTo>
                    <a:pt x="3327" y="458"/>
                  </a:lnTo>
                  <a:lnTo>
                    <a:pt x="3348" y="313"/>
                  </a:lnTo>
                  <a:lnTo>
                    <a:pt x="3327" y="188"/>
                  </a:lnTo>
                  <a:lnTo>
                    <a:pt x="3265" y="42"/>
                  </a:lnTo>
                  <a:lnTo>
                    <a:pt x="31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7466125" y="3714138"/>
              <a:ext cx="47350" cy="57225"/>
            </a:xfrm>
            <a:custGeom>
              <a:avLst/>
              <a:gdLst/>
              <a:ahLst/>
              <a:cxnLst/>
              <a:rect l="l" t="t" r="r" b="b"/>
              <a:pathLst>
                <a:path w="1894" h="2289" extrusionOk="0">
                  <a:moveTo>
                    <a:pt x="1249" y="1"/>
                  </a:moveTo>
                  <a:lnTo>
                    <a:pt x="1165" y="22"/>
                  </a:lnTo>
                  <a:lnTo>
                    <a:pt x="1082" y="63"/>
                  </a:lnTo>
                  <a:lnTo>
                    <a:pt x="1020" y="126"/>
                  </a:lnTo>
                  <a:lnTo>
                    <a:pt x="812" y="354"/>
                  </a:lnTo>
                  <a:lnTo>
                    <a:pt x="625" y="604"/>
                  </a:lnTo>
                  <a:lnTo>
                    <a:pt x="458" y="853"/>
                  </a:lnTo>
                  <a:lnTo>
                    <a:pt x="313" y="1103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3" y="1976"/>
                  </a:lnTo>
                  <a:lnTo>
                    <a:pt x="1" y="2288"/>
                  </a:lnTo>
                  <a:lnTo>
                    <a:pt x="147" y="2267"/>
                  </a:lnTo>
                  <a:lnTo>
                    <a:pt x="292" y="2226"/>
                  </a:lnTo>
                  <a:lnTo>
                    <a:pt x="583" y="2080"/>
                  </a:lnTo>
                  <a:lnTo>
                    <a:pt x="874" y="1914"/>
                  </a:lnTo>
                  <a:lnTo>
                    <a:pt x="1145" y="1706"/>
                  </a:lnTo>
                  <a:lnTo>
                    <a:pt x="1394" y="1456"/>
                  </a:lnTo>
                  <a:lnTo>
                    <a:pt x="1623" y="1207"/>
                  </a:lnTo>
                  <a:lnTo>
                    <a:pt x="1768" y="957"/>
                  </a:lnTo>
                  <a:lnTo>
                    <a:pt x="1831" y="853"/>
                  </a:lnTo>
                  <a:lnTo>
                    <a:pt x="1872" y="729"/>
                  </a:lnTo>
                  <a:lnTo>
                    <a:pt x="1893" y="542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1" y="313"/>
                  </a:lnTo>
                  <a:lnTo>
                    <a:pt x="1789" y="230"/>
                  </a:lnTo>
                  <a:lnTo>
                    <a:pt x="1748" y="167"/>
                  </a:lnTo>
                  <a:lnTo>
                    <a:pt x="1664" y="105"/>
                  </a:lnTo>
                  <a:lnTo>
                    <a:pt x="1581" y="63"/>
                  </a:lnTo>
                  <a:lnTo>
                    <a:pt x="1498" y="22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89" name="Google Shape;189;p2"/>
          <p:cNvGrpSpPr/>
          <p:nvPr/>
        </p:nvGrpSpPr>
        <p:grpSpPr>
          <a:xfrm>
            <a:off x="3413010" y="460561"/>
            <a:ext cx="457434" cy="660203"/>
            <a:chOff x="3905900" y="256825"/>
            <a:chExt cx="1061500" cy="1527775"/>
          </a:xfrm>
        </p:grpSpPr>
        <p:sp>
          <p:nvSpPr>
            <p:cNvPr id="190" name="Google Shape;190;p2"/>
            <p:cNvSpPr/>
            <p:nvPr/>
          </p:nvSpPr>
          <p:spPr>
            <a:xfrm>
              <a:off x="3940725" y="304125"/>
              <a:ext cx="958050" cy="1418625"/>
            </a:xfrm>
            <a:custGeom>
              <a:avLst/>
              <a:gdLst/>
              <a:ahLst/>
              <a:cxnLst/>
              <a:rect l="l" t="t" r="r" b="b"/>
              <a:pathLst>
                <a:path w="38322" h="56745" extrusionOk="0">
                  <a:moveTo>
                    <a:pt x="14784" y="3390"/>
                  </a:moveTo>
                  <a:lnTo>
                    <a:pt x="14950" y="3411"/>
                  </a:lnTo>
                  <a:lnTo>
                    <a:pt x="14992" y="3515"/>
                  </a:lnTo>
                  <a:lnTo>
                    <a:pt x="15013" y="3598"/>
                  </a:lnTo>
                  <a:lnTo>
                    <a:pt x="14992" y="3681"/>
                  </a:lnTo>
                  <a:lnTo>
                    <a:pt x="14971" y="3764"/>
                  </a:lnTo>
                  <a:lnTo>
                    <a:pt x="14909" y="3910"/>
                  </a:lnTo>
                  <a:lnTo>
                    <a:pt x="14805" y="4034"/>
                  </a:lnTo>
                  <a:lnTo>
                    <a:pt x="14639" y="4263"/>
                  </a:lnTo>
                  <a:lnTo>
                    <a:pt x="14431" y="4471"/>
                  </a:lnTo>
                  <a:lnTo>
                    <a:pt x="14243" y="4679"/>
                  </a:lnTo>
                  <a:lnTo>
                    <a:pt x="14036" y="4866"/>
                  </a:lnTo>
                  <a:lnTo>
                    <a:pt x="13807" y="5033"/>
                  </a:lnTo>
                  <a:lnTo>
                    <a:pt x="13578" y="5199"/>
                  </a:lnTo>
                  <a:lnTo>
                    <a:pt x="13329" y="5365"/>
                  </a:lnTo>
                  <a:lnTo>
                    <a:pt x="13079" y="5490"/>
                  </a:lnTo>
                  <a:lnTo>
                    <a:pt x="12954" y="5573"/>
                  </a:lnTo>
                  <a:lnTo>
                    <a:pt x="12809" y="5615"/>
                  </a:lnTo>
                  <a:lnTo>
                    <a:pt x="12684" y="5656"/>
                  </a:lnTo>
                  <a:lnTo>
                    <a:pt x="12538" y="5656"/>
                  </a:lnTo>
                  <a:lnTo>
                    <a:pt x="12393" y="5636"/>
                  </a:lnTo>
                  <a:lnTo>
                    <a:pt x="12268" y="5594"/>
                  </a:lnTo>
                  <a:lnTo>
                    <a:pt x="12143" y="5511"/>
                  </a:lnTo>
                  <a:lnTo>
                    <a:pt x="12039" y="5386"/>
                  </a:lnTo>
                  <a:lnTo>
                    <a:pt x="11956" y="5240"/>
                  </a:lnTo>
                  <a:lnTo>
                    <a:pt x="11915" y="5095"/>
                  </a:lnTo>
                  <a:lnTo>
                    <a:pt x="11915" y="4949"/>
                  </a:lnTo>
                  <a:lnTo>
                    <a:pt x="11935" y="4825"/>
                  </a:lnTo>
                  <a:lnTo>
                    <a:pt x="11998" y="4700"/>
                  </a:lnTo>
                  <a:lnTo>
                    <a:pt x="12081" y="4575"/>
                  </a:lnTo>
                  <a:lnTo>
                    <a:pt x="12164" y="4471"/>
                  </a:lnTo>
                  <a:lnTo>
                    <a:pt x="12268" y="4346"/>
                  </a:lnTo>
                  <a:lnTo>
                    <a:pt x="12538" y="4138"/>
                  </a:lnTo>
                  <a:lnTo>
                    <a:pt x="12788" y="3951"/>
                  </a:lnTo>
                  <a:lnTo>
                    <a:pt x="13079" y="3785"/>
                  </a:lnTo>
                  <a:lnTo>
                    <a:pt x="13370" y="3639"/>
                  </a:lnTo>
                  <a:lnTo>
                    <a:pt x="13682" y="3535"/>
                  </a:lnTo>
                  <a:lnTo>
                    <a:pt x="13973" y="3452"/>
                  </a:lnTo>
                  <a:lnTo>
                    <a:pt x="14285" y="3411"/>
                  </a:lnTo>
                  <a:lnTo>
                    <a:pt x="14597" y="3390"/>
                  </a:lnTo>
                  <a:close/>
                  <a:moveTo>
                    <a:pt x="10355" y="6654"/>
                  </a:moveTo>
                  <a:lnTo>
                    <a:pt x="10522" y="6675"/>
                  </a:lnTo>
                  <a:lnTo>
                    <a:pt x="10522" y="6821"/>
                  </a:lnTo>
                  <a:lnTo>
                    <a:pt x="10480" y="6945"/>
                  </a:lnTo>
                  <a:lnTo>
                    <a:pt x="10438" y="7049"/>
                  </a:lnTo>
                  <a:lnTo>
                    <a:pt x="10376" y="7153"/>
                  </a:lnTo>
                  <a:lnTo>
                    <a:pt x="10251" y="7341"/>
                  </a:lnTo>
                  <a:lnTo>
                    <a:pt x="10106" y="7507"/>
                  </a:lnTo>
                  <a:lnTo>
                    <a:pt x="9461" y="8276"/>
                  </a:lnTo>
                  <a:lnTo>
                    <a:pt x="8796" y="9046"/>
                  </a:lnTo>
                  <a:lnTo>
                    <a:pt x="8110" y="9794"/>
                  </a:lnTo>
                  <a:lnTo>
                    <a:pt x="7403" y="10522"/>
                  </a:lnTo>
                  <a:lnTo>
                    <a:pt x="6862" y="11062"/>
                  </a:lnTo>
                  <a:lnTo>
                    <a:pt x="6321" y="11645"/>
                  </a:lnTo>
                  <a:lnTo>
                    <a:pt x="5802" y="12227"/>
                  </a:lnTo>
                  <a:lnTo>
                    <a:pt x="5323" y="12809"/>
                  </a:lnTo>
                  <a:lnTo>
                    <a:pt x="4845" y="13433"/>
                  </a:lnTo>
                  <a:lnTo>
                    <a:pt x="4408" y="14057"/>
                  </a:lnTo>
                  <a:lnTo>
                    <a:pt x="3993" y="14722"/>
                  </a:lnTo>
                  <a:lnTo>
                    <a:pt x="3598" y="15408"/>
                  </a:lnTo>
                  <a:lnTo>
                    <a:pt x="3514" y="15595"/>
                  </a:lnTo>
                  <a:lnTo>
                    <a:pt x="3390" y="15762"/>
                  </a:lnTo>
                  <a:lnTo>
                    <a:pt x="3265" y="15928"/>
                  </a:lnTo>
                  <a:lnTo>
                    <a:pt x="3119" y="16074"/>
                  </a:lnTo>
                  <a:lnTo>
                    <a:pt x="2974" y="16198"/>
                  </a:lnTo>
                  <a:lnTo>
                    <a:pt x="2828" y="16302"/>
                  </a:lnTo>
                  <a:lnTo>
                    <a:pt x="2641" y="16365"/>
                  </a:lnTo>
                  <a:lnTo>
                    <a:pt x="2475" y="16385"/>
                  </a:lnTo>
                  <a:lnTo>
                    <a:pt x="2308" y="16365"/>
                  </a:lnTo>
                  <a:lnTo>
                    <a:pt x="2163" y="16323"/>
                  </a:lnTo>
                  <a:lnTo>
                    <a:pt x="2038" y="16261"/>
                  </a:lnTo>
                  <a:lnTo>
                    <a:pt x="1913" y="16177"/>
                  </a:lnTo>
                  <a:lnTo>
                    <a:pt x="1830" y="16094"/>
                  </a:lnTo>
                  <a:lnTo>
                    <a:pt x="1747" y="15990"/>
                  </a:lnTo>
                  <a:lnTo>
                    <a:pt x="1685" y="15886"/>
                  </a:lnTo>
                  <a:lnTo>
                    <a:pt x="1643" y="15762"/>
                  </a:lnTo>
                  <a:lnTo>
                    <a:pt x="1601" y="15637"/>
                  </a:lnTo>
                  <a:lnTo>
                    <a:pt x="1581" y="15512"/>
                  </a:lnTo>
                  <a:lnTo>
                    <a:pt x="1560" y="15346"/>
                  </a:lnTo>
                  <a:lnTo>
                    <a:pt x="1581" y="15179"/>
                  </a:lnTo>
                  <a:lnTo>
                    <a:pt x="1601" y="15013"/>
                  </a:lnTo>
                  <a:lnTo>
                    <a:pt x="1622" y="14868"/>
                  </a:lnTo>
                  <a:lnTo>
                    <a:pt x="1726" y="14556"/>
                  </a:lnTo>
                  <a:lnTo>
                    <a:pt x="1851" y="14265"/>
                  </a:lnTo>
                  <a:lnTo>
                    <a:pt x="2142" y="13703"/>
                  </a:lnTo>
                  <a:lnTo>
                    <a:pt x="2454" y="13163"/>
                  </a:lnTo>
                  <a:lnTo>
                    <a:pt x="2787" y="12643"/>
                  </a:lnTo>
                  <a:lnTo>
                    <a:pt x="3119" y="12123"/>
                  </a:lnTo>
                  <a:lnTo>
                    <a:pt x="3494" y="11645"/>
                  </a:lnTo>
                  <a:lnTo>
                    <a:pt x="3868" y="11166"/>
                  </a:lnTo>
                  <a:lnTo>
                    <a:pt x="4263" y="10709"/>
                  </a:lnTo>
                  <a:lnTo>
                    <a:pt x="4658" y="10272"/>
                  </a:lnTo>
                  <a:lnTo>
                    <a:pt x="5095" y="9836"/>
                  </a:lnTo>
                  <a:lnTo>
                    <a:pt x="5531" y="9420"/>
                  </a:lnTo>
                  <a:lnTo>
                    <a:pt x="5989" y="9025"/>
                  </a:lnTo>
                  <a:lnTo>
                    <a:pt x="6467" y="8630"/>
                  </a:lnTo>
                  <a:lnTo>
                    <a:pt x="6945" y="8255"/>
                  </a:lnTo>
                  <a:lnTo>
                    <a:pt x="7444" y="7902"/>
                  </a:lnTo>
                  <a:lnTo>
                    <a:pt x="7964" y="7548"/>
                  </a:lnTo>
                  <a:lnTo>
                    <a:pt x="8484" y="7216"/>
                  </a:lnTo>
                  <a:lnTo>
                    <a:pt x="8879" y="7008"/>
                  </a:lnTo>
                  <a:lnTo>
                    <a:pt x="9066" y="6904"/>
                  </a:lnTo>
                  <a:lnTo>
                    <a:pt x="9274" y="6821"/>
                  </a:lnTo>
                  <a:lnTo>
                    <a:pt x="9482" y="6758"/>
                  </a:lnTo>
                  <a:lnTo>
                    <a:pt x="9711" y="6696"/>
                  </a:lnTo>
                  <a:lnTo>
                    <a:pt x="9939" y="6675"/>
                  </a:lnTo>
                  <a:lnTo>
                    <a:pt x="10168" y="6654"/>
                  </a:lnTo>
                  <a:close/>
                  <a:moveTo>
                    <a:pt x="25035" y="43811"/>
                  </a:moveTo>
                  <a:lnTo>
                    <a:pt x="26303" y="43832"/>
                  </a:lnTo>
                  <a:lnTo>
                    <a:pt x="26948" y="43874"/>
                  </a:lnTo>
                  <a:lnTo>
                    <a:pt x="27572" y="43915"/>
                  </a:lnTo>
                  <a:lnTo>
                    <a:pt x="28216" y="43977"/>
                  </a:lnTo>
                  <a:lnTo>
                    <a:pt x="28840" y="44061"/>
                  </a:lnTo>
                  <a:lnTo>
                    <a:pt x="29485" y="44165"/>
                  </a:lnTo>
                  <a:lnTo>
                    <a:pt x="30108" y="44289"/>
                  </a:lnTo>
                  <a:lnTo>
                    <a:pt x="30462" y="44393"/>
                  </a:lnTo>
                  <a:lnTo>
                    <a:pt x="30815" y="44497"/>
                  </a:lnTo>
                  <a:lnTo>
                    <a:pt x="30982" y="44560"/>
                  </a:lnTo>
                  <a:lnTo>
                    <a:pt x="31169" y="44664"/>
                  </a:lnTo>
                  <a:lnTo>
                    <a:pt x="31335" y="44768"/>
                  </a:lnTo>
                  <a:lnTo>
                    <a:pt x="31522" y="44892"/>
                  </a:lnTo>
                  <a:lnTo>
                    <a:pt x="31356" y="44996"/>
                  </a:lnTo>
                  <a:lnTo>
                    <a:pt x="31169" y="45080"/>
                  </a:lnTo>
                  <a:lnTo>
                    <a:pt x="31002" y="45163"/>
                  </a:lnTo>
                  <a:lnTo>
                    <a:pt x="30836" y="45204"/>
                  </a:lnTo>
                  <a:lnTo>
                    <a:pt x="30483" y="45287"/>
                  </a:lnTo>
                  <a:lnTo>
                    <a:pt x="30150" y="45350"/>
                  </a:lnTo>
                  <a:lnTo>
                    <a:pt x="29443" y="45475"/>
                  </a:lnTo>
                  <a:lnTo>
                    <a:pt x="28736" y="45579"/>
                  </a:lnTo>
                  <a:lnTo>
                    <a:pt x="28008" y="45662"/>
                  </a:lnTo>
                  <a:lnTo>
                    <a:pt x="27301" y="45724"/>
                  </a:lnTo>
                  <a:lnTo>
                    <a:pt x="26574" y="45766"/>
                  </a:lnTo>
                  <a:lnTo>
                    <a:pt x="25867" y="45807"/>
                  </a:lnTo>
                  <a:lnTo>
                    <a:pt x="25139" y="45807"/>
                  </a:lnTo>
                  <a:lnTo>
                    <a:pt x="24432" y="45828"/>
                  </a:lnTo>
                  <a:lnTo>
                    <a:pt x="23995" y="45828"/>
                  </a:lnTo>
                  <a:lnTo>
                    <a:pt x="23704" y="45807"/>
                  </a:lnTo>
                  <a:lnTo>
                    <a:pt x="23392" y="45766"/>
                  </a:lnTo>
                  <a:lnTo>
                    <a:pt x="23101" y="45703"/>
                  </a:lnTo>
                  <a:lnTo>
                    <a:pt x="22810" y="45599"/>
                  </a:lnTo>
                  <a:lnTo>
                    <a:pt x="22602" y="45475"/>
                  </a:lnTo>
                  <a:lnTo>
                    <a:pt x="22498" y="45391"/>
                  </a:lnTo>
                  <a:lnTo>
                    <a:pt x="22436" y="45308"/>
                  </a:lnTo>
                  <a:lnTo>
                    <a:pt x="22373" y="45225"/>
                  </a:lnTo>
                  <a:lnTo>
                    <a:pt x="22332" y="45121"/>
                  </a:lnTo>
                  <a:lnTo>
                    <a:pt x="22290" y="44996"/>
                  </a:lnTo>
                  <a:lnTo>
                    <a:pt x="22269" y="44872"/>
                  </a:lnTo>
                  <a:lnTo>
                    <a:pt x="22269" y="44747"/>
                  </a:lnTo>
                  <a:lnTo>
                    <a:pt x="22311" y="44622"/>
                  </a:lnTo>
                  <a:lnTo>
                    <a:pt x="22353" y="44497"/>
                  </a:lnTo>
                  <a:lnTo>
                    <a:pt x="22394" y="44393"/>
                  </a:lnTo>
                  <a:lnTo>
                    <a:pt x="22477" y="44310"/>
                  </a:lnTo>
                  <a:lnTo>
                    <a:pt x="22561" y="44227"/>
                  </a:lnTo>
                  <a:lnTo>
                    <a:pt x="22665" y="44144"/>
                  </a:lnTo>
                  <a:lnTo>
                    <a:pt x="22768" y="44081"/>
                  </a:lnTo>
                  <a:lnTo>
                    <a:pt x="22997" y="43977"/>
                  </a:lnTo>
                  <a:lnTo>
                    <a:pt x="23247" y="43894"/>
                  </a:lnTo>
                  <a:lnTo>
                    <a:pt x="23475" y="43853"/>
                  </a:lnTo>
                  <a:lnTo>
                    <a:pt x="23725" y="43832"/>
                  </a:lnTo>
                  <a:lnTo>
                    <a:pt x="25035" y="43811"/>
                  </a:lnTo>
                  <a:close/>
                  <a:moveTo>
                    <a:pt x="20918" y="1"/>
                  </a:moveTo>
                  <a:lnTo>
                    <a:pt x="20294" y="21"/>
                  </a:lnTo>
                  <a:lnTo>
                    <a:pt x="19650" y="42"/>
                  </a:lnTo>
                  <a:lnTo>
                    <a:pt x="19005" y="105"/>
                  </a:lnTo>
                  <a:lnTo>
                    <a:pt x="18381" y="167"/>
                  </a:lnTo>
                  <a:lnTo>
                    <a:pt x="17757" y="250"/>
                  </a:lnTo>
                  <a:lnTo>
                    <a:pt x="17134" y="375"/>
                  </a:lnTo>
                  <a:lnTo>
                    <a:pt x="16510" y="500"/>
                  </a:lnTo>
                  <a:lnTo>
                    <a:pt x="15886" y="645"/>
                  </a:lnTo>
                  <a:lnTo>
                    <a:pt x="15262" y="812"/>
                  </a:lnTo>
                  <a:lnTo>
                    <a:pt x="14659" y="999"/>
                  </a:lnTo>
                  <a:lnTo>
                    <a:pt x="14056" y="1186"/>
                  </a:lnTo>
                  <a:lnTo>
                    <a:pt x="13453" y="1415"/>
                  </a:lnTo>
                  <a:lnTo>
                    <a:pt x="12850" y="1643"/>
                  </a:lnTo>
                  <a:lnTo>
                    <a:pt x="12247" y="1893"/>
                  </a:lnTo>
                  <a:lnTo>
                    <a:pt x="11644" y="2163"/>
                  </a:lnTo>
                  <a:lnTo>
                    <a:pt x="11062" y="2454"/>
                  </a:lnTo>
                  <a:lnTo>
                    <a:pt x="10459" y="2766"/>
                  </a:lnTo>
                  <a:lnTo>
                    <a:pt x="9877" y="3099"/>
                  </a:lnTo>
                  <a:lnTo>
                    <a:pt x="9316" y="3452"/>
                  </a:lnTo>
                  <a:lnTo>
                    <a:pt x="8754" y="3806"/>
                  </a:lnTo>
                  <a:lnTo>
                    <a:pt x="8234" y="4201"/>
                  </a:lnTo>
                  <a:lnTo>
                    <a:pt x="7694" y="4596"/>
                  </a:lnTo>
                  <a:lnTo>
                    <a:pt x="7195" y="5012"/>
                  </a:lnTo>
                  <a:lnTo>
                    <a:pt x="6696" y="5428"/>
                  </a:lnTo>
                  <a:lnTo>
                    <a:pt x="6217" y="5864"/>
                  </a:lnTo>
                  <a:lnTo>
                    <a:pt x="5739" y="6322"/>
                  </a:lnTo>
                  <a:lnTo>
                    <a:pt x="5282" y="6800"/>
                  </a:lnTo>
                  <a:lnTo>
                    <a:pt x="4824" y="7278"/>
                  </a:lnTo>
                  <a:lnTo>
                    <a:pt x="4388" y="7777"/>
                  </a:lnTo>
                  <a:lnTo>
                    <a:pt x="3972" y="8276"/>
                  </a:lnTo>
                  <a:lnTo>
                    <a:pt x="3535" y="8796"/>
                  </a:lnTo>
                  <a:lnTo>
                    <a:pt x="3140" y="9316"/>
                  </a:lnTo>
                  <a:lnTo>
                    <a:pt x="2683" y="9940"/>
                  </a:lnTo>
                  <a:lnTo>
                    <a:pt x="2246" y="10563"/>
                  </a:lnTo>
                  <a:lnTo>
                    <a:pt x="1830" y="11187"/>
                  </a:lnTo>
                  <a:lnTo>
                    <a:pt x="1456" y="11832"/>
                  </a:lnTo>
                  <a:lnTo>
                    <a:pt x="1102" y="12497"/>
                  </a:lnTo>
                  <a:lnTo>
                    <a:pt x="791" y="13183"/>
                  </a:lnTo>
                  <a:lnTo>
                    <a:pt x="499" y="13890"/>
                  </a:lnTo>
                  <a:lnTo>
                    <a:pt x="250" y="14597"/>
                  </a:lnTo>
                  <a:lnTo>
                    <a:pt x="146" y="14930"/>
                  </a:lnTo>
                  <a:lnTo>
                    <a:pt x="84" y="15263"/>
                  </a:lnTo>
                  <a:lnTo>
                    <a:pt x="21" y="15575"/>
                  </a:lnTo>
                  <a:lnTo>
                    <a:pt x="0" y="15907"/>
                  </a:lnTo>
                  <a:lnTo>
                    <a:pt x="21" y="16177"/>
                  </a:lnTo>
                  <a:lnTo>
                    <a:pt x="63" y="16427"/>
                  </a:lnTo>
                  <a:lnTo>
                    <a:pt x="146" y="16697"/>
                  </a:lnTo>
                  <a:lnTo>
                    <a:pt x="271" y="16947"/>
                  </a:lnTo>
                  <a:lnTo>
                    <a:pt x="562" y="17467"/>
                  </a:lnTo>
                  <a:lnTo>
                    <a:pt x="894" y="17986"/>
                  </a:lnTo>
                  <a:lnTo>
                    <a:pt x="1206" y="18506"/>
                  </a:lnTo>
                  <a:lnTo>
                    <a:pt x="1539" y="18985"/>
                  </a:lnTo>
                  <a:lnTo>
                    <a:pt x="1893" y="19484"/>
                  </a:lnTo>
                  <a:lnTo>
                    <a:pt x="2267" y="19941"/>
                  </a:lnTo>
                  <a:lnTo>
                    <a:pt x="2641" y="20398"/>
                  </a:lnTo>
                  <a:lnTo>
                    <a:pt x="3036" y="20856"/>
                  </a:lnTo>
                  <a:lnTo>
                    <a:pt x="3431" y="21272"/>
                  </a:lnTo>
                  <a:lnTo>
                    <a:pt x="3847" y="21688"/>
                  </a:lnTo>
                  <a:lnTo>
                    <a:pt x="4284" y="22083"/>
                  </a:lnTo>
                  <a:lnTo>
                    <a:pt x="4741" y="22478"/>
                  </a:lnTo>
                  <a:lnTo>
                    <a:pt x="5219" y="22831"/>
                  </a:lnTo>
                  <a:lnTo>
                    <a:pt x="5718" y="23185"/>
                  </a:lnTo>
                  <a:lnTo>
                    <a:pt x="6217" y="23517"/>
                  </a:lnTo>
                  <a:lnTo>
                    <a:pt x="6758" y="23829"/>
                  </a:lnTo>
                  <a:lnTo>
                    <a:pt x="6987" y="23975"/>
                  </a:lnTo>
                  <a:lnTo>
                    <a:pt x="7215" y="24058"/>
                  </a:lnTo>
                  <a:lnTo>
                    <a:pt x="7382" y="24120"/>
                  </a:lnTo>
                  <a:lnTo>
                    <a:pt x="7548" y="24141"/>
                  </a:lnTo>
                  <a:lnTo>
                    <a:pt x="7652" y="24141"/>
                  </a:lnTo>
                  <a:lnTo>
                    <a:pt x="7735" y="24100"/>
                  </a:lnTo>
                  <a:lnTo>
                    <a:pt x="7839" y="24058"/>
                  </a:lnTo>
                  <a:lnTo>
                    <a:pt x="7922" y="23975"/>
                  </a:lnTo>
                  <a:lnTo>
                    <a:pt x="8026" y="23892"/>
                  </a:lnTo>
                  <a:lnTo>
                    <a:pt x="8130" y="23767"/>
                  </a:lnTo>
                  <a:lnTo>
                    <a:pt x="8338" y="23455"/>
                  </a:lnTo>
                  <a:lnTo>
                    <a:pt x="8879" y="22665"/>
                  </a:lnTo>
                  <a:lnTo>
                    <a:pt x="9461" y="21875"/>
                  </a:lnTo>
                  <a:lnTo>
                    <a:pt x="10043" y="21105"/>
                  </a:lnTo>
                  <a:lnTo>
                    <a:pt x="10646" y="20357"/>
                  </a:lnTo>
                  <a:lnTo>
                    <a:pt x="11104" y="19816"/>
                  </a:lnTo>
                  <a:lnTo>
                    <a:pt x="11582" y="19296"/>
                  </a:lnTo>
                  <a:lnTo>
                    <a:pt x="12081" y="18818"/>
                  </a:lnTo>
                  <a:lnTo>
                    <a:pt x="12580" y="18340"/>
                  </a:lnTo>
                  <a:lnTo>
                    <a:pt x="13121" y="17903"/>
                  </a:lnTo>
                  <a:lnTo>
                    <a:pt x="13682" y="17487"/>
                  </a:lnTo>
                  <a:lnTo>
                    <a:pt x="14285" y="17113"/>
                  </a:lnTo>
                  <a:lnTo>
                    <a:pt x="14576" y="16947"/>
                  </a:lnTo>
                  <a:lnTo>
                    <a:pt x="14909" y="16780"/>
                  </a:lnTo>
                  <a:lnTo>
                    <a:pt x="15158" y="16656"/>
                  </a:lnTo>
                  <a:lnTo>
                    <a:pt x="15429" y="16552"/>
                  </a:lnTo>
                  <a:lnTo>
                    <a:pt x="15699" y="16469"/>
                  </a:lnTo>
                  <a:lnTo>
                    <a:pt x="15948" y="16385"/>
                  </a:lnTo>
                  <a:lnTo>
                    <a:pt x="16219" y="16344"/>
                  </a:lnTo>
                  <a:lnTo>
                    <a:pt x="16468" y="16302"/>
                  </a:lnTo>
                  <a:lnTo>
                    <a:pt x="16718" y="16281"/>
                  </a:lnTo>
                  <a:lnTo>
                    <a:pt x="16967" y="16261"/>
                  </a:lnTo>
                  <a:lnTo>
                    <a:pt x="17217" y="16281"/>
                  </a:lnTo>
                  <a:lnTo>
                    <a:pt x="17446" y="16302"/>
                  </a:lnTo>
                  <a:lnTo>
                    <a:pt x="17674" y="16344"/>
                  </a:lnTo>
                  <a:lnTo>
                    <a:pt x="17903" y="16385"/>
                  </a:lnTo>
                  <a:lnTo>
                    <a:pt x="18132" y="16448"/>
                  </a:lnTo>
                  <a:lnTo>
                    <a:pt x="18340" y="16552"/>
                  </a:lnTo>
                  <a:lnTo>
                    <a:pt x="18548" y="16635"/>
                  </a:lnTo>
                  <a:lnTo>
                    <a:pt x="18755" y="16760"/>
                  </a:lnTo>
                  <a:lnTo>
                    <a:pt x="18963" y="16884"/>
                  </a:lnTo>
                  <a:lnTo>
                    <a:pt x="19151" y="17030"/>
                  </a:lnTo>
                  <a:lnTo>
                    <a:pt x="19338" y="17196"/>
                  </a:lnTo>
                  <a:lnTo>
                    <a:pt x="19504" y="17363"/>
                  </a:lnTo>
                  <a:lnTo>
                    <a:pt x="19691" y="17550"/>
                  </a:lnTo>
                  <a:lnTo>
                    <a:pt x="19837" y="17758"/>
                  </a:lnTo>
                  <a:lnTo>
                    <a:pt x="20003" y="17966"/>
                  </a:lnTo>
                  <a:lnTo>
                    <a:pt x="20149" y="18215"/>
                  </a:lnTo>
                  <a:lnTo>
                    <a:pt x="20357" y="18589"/>
                  </a:lnTo>
                  <a:lnTo>
                    <a:pt x="20544" y="18985"/>
                  </a:lnTo>
                  <a:lnTo>
                    <a:pt x="20689" y="19380"/>
                  </a:lnTo>
                  <a:lnTo>
                    <a:pt x="20814" y="19795"/>
                  </a:lnTo>
                  <a:lnTo>
                    <a:pt x="20918" y="20191"/>
                  </a:lnTo>
                  <a:lnTo>
                    <a:pt x="20980" y="20586"/>
                  </a:lnTo>
                  <a:lnTo>
                    <a:pt x="21022" y="21001"/>
                  </a:lnTo>
                  <a:lnTo>
                    <a:pt x="21043" y="21417"/>
                  </a:lnTo>
                  <a:lnTo>
                    <a:pt x="21022" y="21750"/>
                  </a:lnTo>
                  <a:lnTo>
                    <a:pt x="21001" y="22083"/>
                  </a:lnTo>
                  <a:lnTo>
                    <a:pt x="20960" y="22415"/>
                  </a:lnTo>
                  <a:lnTo>
                    <a:pt x="20897" y="22748"/>
                  </a:lnTo>
                  <a:lnTo>
                    <a:pt x="20835" y="23081"/>
                  </a:lnTo>
                  <a:lnTo>
                    <a:pt x="20731" y="23413"/>
                  </a:lnTo>
                  <a:lnTo>
                    <a:pt x="20627" y="23767"/>
                  </a:lnTo>
                  <a:lnTo>
                    <a:pt x="20502" y="24100"/>
                  </a:lnTo>
                  <a:lnTo>
                    <a:pt x="20336" y="24515"/>
                  </a:lnTo>
                  <a:lnTo>
                    <a:pt x="20169" y="24931"/>
                  </a:lnTo>
                  <a:lnTo>
                    <a:pt x="19982" y="25326"/>
                  </a:lnTo>
                  <a:lnTo>
                    <a:pt x="19774" y="25721"/>
                  </a:lnTo>
                  <a:lnTo>
                    <a:pt x="19338" y="26491"/>
                  </a:lnTo>
                  <a:lnTo>
                    <a:pt x="18880" y="27260"/>
                  </a:lnTo>
                  <a:lnTo>
                    <a:pt x="18381" y="27988"/>
                  </a:lnTo>
                  <a:lnTo>
                    <a:pt x="17861" y="28716"/>
                  </a:lnTo>
                  <a:lnTo>
                    <a:pt x="17321" y="29423"/>
                  </a:lnTo>
                  <a:lnTo>
                    <a:pt x="16780" y="30109"/>
                  </a:lnTo>
                  <a:lnTo>
                    <a:pt x="15325" y="31855"/>
                  </a:lnTo>
                  <a:lnTo>
                    <a:pt x="13890" y="33581"/>
                  </a:lnTo>
                  <a:lnTo>
                    <a:pt x="12455" y="35328"/>
                  </a:lnTo>
                  <a:lnTo>
                    <a:pt x="11748" y="36222"/>
                  </a:lnTo>
                  <a:lnTo>
                    <a:pt x="11062" y="37116"/>
                  </a:lnTo>
                  <a:lnTo>
                    <a:pt x="10210" y="38280"/>
                  </a:lnTo>
                  <a:lnTo>
                    <a:pt x="9399" y="39465"/>
                  </a:lnTo>
                  <a:lnTo>
                    <a:pt x="8609" y="40671"/>
                  </a:lnTo>
                  <a:lnTo>
                    <a:pt x="8234" y="41274"/>
                  </a:lnTo>
                  <a:lnTo>
                    <a:pt x="7881" y="41898"/>
                  </a:lnTo>
                  <a:lnTo>
                    <a:pt x="7527" y="42522"/>
                  </a:lnTo>
                  <a:lnTo>
                    <a:pt x="7195" y="43167"/>
                  </a:lnTo>
                  <a:lnTo>
                    <a:pt x="6883" y="43790"/>
                  </a:lnTo>
                  <a:lnTo>
                    <a:pt x="6571" y="44456"/>
                  </a:lnTo>
                  <a:lnTo>
                    <a:pt x="6280" y="45100"/>
                  </a:lnTo>
                  <a:lnTo>
                    <a:pt x="6010" y="45766"/>
                  </a:lnTo>
                  <a:lnTo>
                    <a:pt x="5760" y="46452"/>
                  </a:lnTo>
                  <a:lnTo>
                    <a:pt x="5531" y="47138"/>
                  </a:lnTo>
                  <a:lnTo>
                    <a:pt x="5344" y="47762"/>
                  </a:lnTo>
                  <a:lnTo>
                    <a:pt x="5178" y="48386"/>
                  </a:lnTo>
                  <a:lnTo>
                    <a:pt x="5032" y="49030"/>
                  </a:lnTo>
                  <a:lnTo>
                    <a:pt x="4928" y="49654"/>
                  </a:lnTo>
                  <a:lnTo>
                    <a:pt x="4845" y="50278"/>
                  </a:lnTo>
                  <a:lnTo>
                    <a:pt x="4783" y="50922"/>
                  </a:lnTo>
                  <a:lnTo>
                    <a:pt x="4741" y="51546"/>
                  </a:lnTo>
                  <a:lnTo>
                    <a:pt x="4720" y="52191"/>
                  </a:lnTo>
                  <a:lnTo>
                    <a:pt x="4741" y="52814"/>
                  </a:lnTo>
                  <a:lnTo>
                    <a:pt x="4783" y="53459"/>
                  </a:lnTo>
                  <a:lnTo>
                    <a:pt x="4845" y="54083"/>
                  </a:lnTo>
                  <a:lnTo>
                    <a:pt x="4928" y="54727"/>
                  </a:lnTo>
                  <a:lnTo>
                    <a:pt x="5011" y="55226"/>
                  </a:lnTo>
                  <a:lnTo>
                    <a:pt x="5095" y="55601"/>
                  </a:lnTo>
                  <a:lnTo>
                    <a:pt x="5136" y="55746"/>
                  </a:lnTo>
                  <a:lnTo>
                    <a:pt x="5199" y="55871"/>
                  </a:lnTo>
                  <a:lnTo>
                    <a:pt x="5261" y="55975"/>
                  </a:lnTo>
                  <a:lnTo>
                    <a:pt x="5344" y="56058"/>
                  </a:lnTo>
                  <a:lnTo>
                    <a:pt x="5448" y="56121"/>
                  </a:lnTo>
                  <a:lnTo>
                    <a:pt x="5552" y="56162"/>
                  </a:lnTo>
                  <a:lnTo>
                    <a:pt x="5677" y="56204"/>
                  </a:lnTo>
                  <a:lnTo>
                    <a:pt x="5843" y="56245"/>
                  </a:lnTo>
                  <a:lnTo>
                    <a:pt x="6217" y="56266"/>
                  </a:lnTo>
                  <a:lnTo>
                    <a:pt x="6716" y="56266"/>
                  </a:lnTo>
                  <a:lnTo>
                    <a:pt x="10314" y="56287"/>
                  </a:lnTo>
                  <a:lnTo>
                    <a:pt x="13911" y="56328"/>
                  </a:lnTo>
                  <a:lnTo>
                    <a:pt x="15720" y="56370"/>
                  </a:lnTo>
                  <a:lnTo>
                    <a:pt x="17529" y="56412"/>
                  </a:lnTo>
                  <a:lnTo>
                    <a:pt x="19317" y="56474"/>
                  </a:lnTo>
                  <a:lnTo>
                    <a:pt x="21126" y="56557"/>
                  </a:lnTo>
                  <a:lnTo>
                    <a:pt x="23309" y="56536"/>
                  </a:lnTo>
                  <a:lnTo>
                    <a:pt x="24037" y="56557"/>
                  </a:lnTo>
                  <a:lnTo>
                    <a:pt x="24765" y="56557"/>
                  </a:lnTo>
                  <a:lnTo>
                    <a:pt x="28341" y="56682"/>
                  </a:lnTo>
                  <a:lnTo>
                    <a:pt x="30129" y="56723"/>
                  </a:lnTo>
                  <a:lnTo>
                    <a:pt x="31917" y="56744"/>
                  </a:lnTo>
                  <a:lnTo>
                    <a:pt x="32957" y="56723"/>
                  </a:lnTo>
                  <a:lnTo>
                    <a:pt x="34017" y="56703"/>
                  </a:lnTo>
                  <a:lnTo>
                    <a:pt x="35057" y="56661"/>
                  </a:lnTo>
                  <a:lnTo>
                    <a:pt x="36097" y="56599"/>
                  </a:lnTo>
                  <a:lnTo>
                    <a:pt x="36492" y="56557"/>
                  </a:lnTo>
                  <a:lnTo>
                    <a:pt x="36804" y="56495"/>
                  </a:lnTo>
                  <a:lnTo>
                    <a:pt x="36928" y="56453"/>
                  </a:lnTo>
                  <a:lnTo>
                    <a:pt x="37053" y="56391"/>
                  </a:lnTo>
                  <a:lnTo>
                    <a:pt x="37157" y="56328"/>
                  </a:lnTo>
                  <a:lnTo>
                    <a:pt x="37261" y="56266"/>
                  </a:lnTo>
                  <a:lnTo>
                    <a:pt x="37344" y="56162"/>
                  </a:lnTo>
                  <a:lnTo>
                    <a:pt x="37427" y="56058"/>
                  </a:lnTo>
                  <a:lnTo>
                    <a:pt x="37490" y="55954"/>
                  </a:lnTo>
                  <a:lnTo>
                    <a:pt x="37552" y="55829"/>
                  </a:lnTo>
                  <a:lnTo>
                    <a:pt x="37656" y="55518"/>
                  </a:lnTo>
                  <a:lnTo>
                    <a:pt x="37739" y="55143"/>
                  </a:lnTo>
                  <a:lnTo>
                    <a:pt x="37864" y="54353"/>
                  </a:lnTo>
                  <a:lnTo>
                    <a:pt x="37947" y="53584"/>
                  </a:lnTo>
                  <a:lnTo>
                    <a:pt x="38010" y="52794"/>
                  </a:lnTo>
                  <a:lnTo>
                    <a:pt x="38051" y="51983"/>
                  </a:lnTo>
                  <a:lnTo>
                    <a:pt x="38197" y="48469"/>
                  </a:lnTo>
                  <a:lnTo>
                    <a:pt x="38321" y="44955"/>
                  </a:lnTo>
                  <a:lnTo>
                    <a:pt x="38321" y="44788"/>
                  </a:lnTo>
                  <a:lnTo>
                    <a:pt x="38321" y="44518"/>
                  </a:lnTo>
                  <a:lnTo>
                    <a:pt x="38301" y="44289"/>
                  </a:lnTo>
                  <a:lnTo>
                    <a:pt x="38259" y="44061"/>
                  </a:lnTo>
                  <a:lnTo>
                    <a:pt x="38197" y="43832"/>
                  </a:lnTo>
                  <a:lnTo>
                    <a:pt x="38134" y="43645"/>
                  </a:lnTo>
                  <a:lnTo>
                    <a:pt x="38051" y="43458"/>
                  </a:lnTo>
                  <a:lnTo>
                    <a:pt x="37947" y="43291"/>
                  </a:lnTo>
                  <a:lnTo>
                    <a:pt x="37822" y="43146"/>
                  </a:lnTo>
                  <a:lnTo>
                    <a:pt x="37677" y="43021"/>
                  </a:lnTo>
                  <a:lnTo>
                    <a:pt x="37531" y="42896"/>
                  </a:lnTo>
                  <a:lnTo>
                    <a:pt x="37365" y="42813"/>
                  </a:lnTo>
                  <a:lnTo>
                    <a:pt x="37178" y="42730"/>
                  </a:lnTo>
                  <a:lnTo>
                    <a:pt x="36970" y="42647"/>
                  </a:lnTo>
                  <a:lnTo>
                    <a:pt x="36762" y="42605"/>
                  </a:lnTo>
                  <a:lnTo>
                    <a:pt x="36513" y="42564"/>
                  </a:lnTo>
                  <a:lnTo>
                    <a:pt x="36263" y="42543"/>
                  </a:lnTo>
                  <a:lnTo>
                    <a:pt x="34267" y="42418"/>
                  </a:lnTo>
                  <a:lnTo>
                    <a:pt x="32250" y="42314"/>
                  </a:lnTo>
                  <a:lnTo>
                    <a:pt x="30254" y="42252"/>
                  </a:lnTo>
                  <a:lnTo>
                    <a:pt x="28237" y="42231"/>
                  </a:lnTo>
                  <a:lnTo>
                    <a:pt x="26678" y="42231"/>
                  </a:lnTo>
                  <a:lnTo>
                    <a:pt x="24744" y="42293"/>
                  </a:lnTo>
                  <a:lnTo>
                    <a:pt x="23787" y="42314"/>
                  </a:lnTo>
                  <a:lnTo>
                    <a:pt x="22810" y="42335"/>
                  </a:lnTo>
                  <a:lnTo>
                    <a:pt x="22623" y="42314"/>
                  </a:lnTo>
                  <a:lnTo>
                    <a:pt x="22457" y="42272"/>
                  </a:lnTo>
                  <a:lnTo>
                    <a:pt x="22290" y="42210"/>
                  </a:lnTo>
                  <a:lnTo>
                    <a:pt x="22165" y="42106"/>
                  </a:lnTo>
                  <a:lnTo>
                    <a:pt x="22062" y="42002"/>
                  </a:lnTo>
                  <a:lnTo>
                    <a:pt x="21999" y="41857"/>
                  </a:lnTo>
                  <a:lnTo>
                    <a:pt x="21958" y="41732"/>
                  </a:lnTo>
                  <a:lnTo>
                    <a:pt x="21937" y="41566"/>
                  </a:lnTo>
                  <a:lnTo>
                    <a:pt x="21937" y="41462"/>
                  </a:lnTo>
                  <a:lnTo>
                    <a:pt x="21978" y="41337"/>
                  </a:lnTo>
                  <a:lnTo>
                    <a:pt x="22020" y="41212"/>
                  </a:lnTo>
                  <a:lnTo>
                    <a:pt x="22082" y="41108"/>
                  </a:lnTo>
                  <a:lnTo>
                    <a:pt x="22623" y="40276"/>
                  </a:lnTo>
                  <a:lnTo>
                    <a:pt x="23143" y="39445"/>
                  </a:lnTo>
                  <a:lnTo>
                    <a:pt x="23663" y="38613"/>
                  </a:lnTo>
                  <a:lnTo>
                    <a:pt x="24162" y="37760"/>
                  </a:lnTo>
                  <a:lnTo>
                    <a:pt x="25139" y="36055"/>
                  </a:lnTo>
                  <a:lnTo>
                    <a:pt x="26075" y="34330"/>
                  </a:lnTo>
                  <a:lnTo>
                    <a:pt x="27634" y="31398"/>
                  </a:lnTo>
                  <a:lnTo>
                    <a:pt x="28403" y="29922"/>
                  </a:lnTo>
                  <a:lnTo>
                    <a:pt x="29152" y="28424"/>
                  </a:lnTo>
                  <a:lnTo>
                    <a:pt x="29880" y="26948"/>
                  </a:lnTo>
                  <a:lnTo>
                    <a:pt x="30566" y="25430"/>
                  </a:lnTo>
                  <a:lnTo>
                    <a:pt x="31252" y="23912"/>
                  </a:lnTo>
                  <a:lnTo>
                    <a:pt x="31876" y="22374"/>
                  </a:lnTo>
                  <a:lnTo>
                    <a:pt x="32312" y="21168"/>
                  </a:lnTo>
                  <a:lnTo>
                    <a:pt x="32728" y="19962"/>
                  </a:lnTo>
                  <a:lnTo>
                    <a:pt x="32915" y="19359"/>
                  </a:lnTo>
                  <a:lnTo>
                    <a:pt x="33102" y="18756"/>
                  </a:lnTo>
                  <a:lnTo>
                    <a:pt x="33269" y="18132"/>
                  </a:lnTo>
                  <a:lnTo>
                    <a:pt x="33414" y="17508"/>
                  </a:lnTo>
                  <a:lnTo>
                    <a:pt x="33560" y="16905"/>
                  </a:lnTo>
                  <a:lnTo>
                    <a:pt x="33685" y="16281"/>
                  </a:lnTo>
                  <a:lnTo>
                    <a:pt x="33789" y="15658"/>
                  </a:lnTo>
                  <a:lnTo>
                    <a:pt x="33872" y="15013"/>
                  </a:lnTo>
                  <a:lnTo>
                    <a:pt x="33934" y="14389"/>
                  </a:lnTo>
                  <a:lnTo>
                    <a:pt x="33997" y="13745"/>
                  </a:lnTo>
                  <a:lnTo>
                    <a:pt x="34017" y="13121"/>
                  </a:lnTo>
                  <a:lnTo>
                    <a:pt x="34038" y="12476"/>
                  </a:lnTo>
                  <a:lnTo>
                    <a:pt x="34017" y="11853"/>
                  </a:lnTo>
                  <a:lnTo>
                    <a:pt x="33997" y="11229"/>
                  </a:lnTo>
                  <a:lnTo>
                    <a:pt x="33913" y="10397"/>
                  </a:lnTo>
                  <a:lnTo>
                    <a:pt x="33809" y="9586"/>
                  </a:lnTo>
                  <a:lnTo>
                    <a:pt x="33685" y="8775"/>
                  </a:lnTo>
                  <a:lnTo>
                    <a:pt x="33602" y="8380"/>
                  </a:lnTo>
                  <a:lnTo>
                    <a:pt x="33498" y="7985"/>
                  </a:lnTo>
                  <a:lnTo>
                    <a:pt x="33373" y="7590"/>
                  </a:lnTo>
                  <a:lnTo>
                    <a:pt x="33248" y="7195"/>
                  </a:lnTo>
                  <a:lnTo>
                    <a:pt x="33102" y="6821"/>
                  </a:lnTo>
                  <a:lnTo>
                    <a:pt x="32957" y="6446"/>
                  </a:lnTo>
                  <a:lnTo>
                    <a:pt x="32770" y="6072"/>
                  </a:lnTo>
                  <a:lnTo>
                    <a:pt x="32583" y="5698"/>
                  </a:lnTo>
                  <a:lnTo>
                    <a:pt x="32354" y="5344"/>
                  </a:lnTo>
                  <a:lnTo>
                    <a:pt x="32125" y="4991"/>
                  </a:lnTo>
                  <a:lnTo>
                    <a:pt x="31709" y="4450"/>
                  </a:lnTo>
                  <a:lnTo>
                    <a:pt x="31294" y="3931"/>
                  </a:lnTo>
                  <a:lnTo>
                    <a:pt x="30836" y="3452"/>
                  </a:lnTo>
                  <a:lnTo>
                    <a:pt x="30358" y="3016"/>
                  </a:lnTo>
                  <a:lnTo>
                    <a:pt x="29859" y="2600"/>
                  </a:lnTo>
                  <a:lnTo>
                    <a:pt x="29360" y="2226"/>
                  </a:lnTo>
                  <a:lnTo>
                    <a:pt x="28819" y="1893"/>
                  </a:lnTo>
                  <a:lnTo>
                    <a:pt x="28279" y="1581"/>
                  </a:lnTo>
                  <a:lnTo>
                    <a:pt x="27717" y="1311"/>
                  </a:lnTo>
                  <a:lnTo>
                    <a:pt x="27135" y="1061"/>
                  </a:lnTo>
                  <a:lnTo>
                    <a:pt x="26532" y="853"/>
                  </a:lnTo>
                  <a:lnTo>
                    <a:pt x="25929" y="666"/>
                  </a:lnTo>
                  <a:lnTo>
                    <a:pt x="25305" y="500"/>
                  </a:lnTo>
                  <a:lnTo>
                    <a:pt x="24661" y="354"/>
                  </a:lnTo>
                  <a:lnTo>
                    <a:pt x="24016" y="250"/>
                  </a:lnTo>
                  <a:lnTo>
                    <a:pt x="23351" y="146"/>
                  </a:lnTo>
                  <a:lnTo>
                    <a:pt x="22748" y="84"/>
                  </a:lnTo>
                  <a:lnTo>
                    <a:pt x="22145" y="42"/>
                  </a:lnTo>
                  <a:lnTo>
                    <a:pt x="21521" y="21"/>
                  </a:lnTo>
                  <a:lnTo>
                    <a:pt x="209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497450" y="1399400"/>
              <a:ext cx="231350" cy="50450"/>
            </a:xfrm>
            <a:custGeom>
              <a:avLst/>
              <a:gdLst/>
              <a:ahLst/>
              <a:cxnLst/>
              <a:rect l="l" t="t" r="r" b="b"/>
              <a:pathLst>
                <a:path w="9254" h="2018" fill="none" extrusionOk="0">
                  <a:moveTo>
                    <a:pt x="2163" y="2017"/>
                  </a:moveTo>
                  <a:lnTo>
                    <a:pt x="2163" y="2017"/>
                  </a:lnTo>
                  <a:lnTo>
                    <a:pt x="1726" y="2017"/>
                  </a:lnTo>
                  <a:lnTo>
                    <a:pt x="1726" y="2017"/>
                  </a:lnTo>
                  <a:lnTo>
                    <a:pt x="1435" y="1996"/>
                  </a:lnTo>
                  <a:lnTo>
                    <a:pt x="1123" y="1955"/>
                  </a:lnTo>
                  <a:lnTo>
                    <a:pt x="832" y="1892"/>
                  </a:lnTo>
                  <a:lnTo>
                    <a:pt x="541" y="1788"/>
                  </a:lnTo>
                  <a:lnTo>
                    <a:pt x="541" y="1788"/>
                  </a:lnTo>
                  <a:lnTo>
                    <a:pt x="333" y="1664"/>
                  </a:lnTo>
                  <a:lnTo>
                    <a:pt x="229" y="1580"/>
                  </a:lnTo>
                  <a:lnTo>
                    <a:pt x="167" y="1497"/>
                  </a:lnTo>
                  <a:lnTo>
                    <a:pt x="104" y="1414"/>
                  </a:lnTo>
                  <a:lnTo>
                    <a:pt x="63" y="1310"/>
                  </a:lnTo>
                  <a:lnTo>
                    <a:pt x="21" y="1185"/>
                  </a:lnTo>
                  <a:lnTo>
                    <a:pt x="0" y="1061"/>
                  </a:lnTo>
                  <a:lnTo>
                    <a:pt x="0" y="1061"/>
                  </a:lnTo>
                  <a:lnTo>
                    <a:pt x="0" y="936"/>
                  </a:lnTo>
                  <a:lnTo>
                    <a:pt x="42" y="811"/>
                  </a:lnTo>
                  <a:lnTo>
                    <a:pt x="84" y="686"/>
                  </a:lnTo>
                  <a:lnTo>
                    <a:pt x="125" y="582"/>
                  </a:lnTo>
                  <a:lnTo>
                    <a:pt x="208" y="499"/>
                  </a:lnTo>
                  <a:lnTo>
                    <a:pt x="292" y="416"/>
                  </a:lnTo>
                  <a:lnTo>
                    <a:pt x="396" y="333"/>
                  </a:lnTo>
                  <a:lnTo>
                    <a:pt x="499" y="270"/>
                  </a:lnTo>
                  <a:lnTo>
                    <a:pt x="499" y="270"/>
                  </a:lnTo>
                  <a:lnTo>
                    <a:pt x="728" y="166"/>
                  </a:lnTo>
                  <a:lnTo>
                    <a:pt x="978" y="83"/>
                  </a:lnTo>
                  <a:lnTo>
                    <a:pt x="1206" y="42"/>
                  </a:lnTo>
                  <a:lnTo>
                    <a:pt x="1456" y="21"/>
                  </a:lnTo>
                  <a:lnTo>
                    <a:pt x="1456" y="21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4034" y="21"/>
                  </a:lnTo>
                  <a:lnTo>
                    <a:pt x="4679" y="63"/>
                  </a:lnTo>
                  <a:lnTo>
                    <a:pt x="5303" y="104"/>
                  </a:lnTo>
                  <a:lnTo>
                    <a:pt x="5947" y="166"/>
                  </a:lnTo>
                  <a:lnTo>
                    <a:pt x="6571" y="250"/>
                  </a:lnTo>
                  <a:lnTo>
                    <a:pt x="7216" y="354"/>
                  </a:lnTo>
                  <a:lnTo>
                    <a:pt x="7839" y="478"/>
                  </a:lnTo>
                  <a:lnTo>
                    <a:pt x="7839" y="478"/>
                  </a:lnTo>
                  <a:lnTo>
                    <a:pt x="8193" y="582"/>
                  </a:lnTo>
                  <a:lnTo>
                    <a:pt x="8546" y="686"/>
                  </a:lnTo>
                  <a:lnTo>
                    <a:pt x="8713" y="749"/>
                  </a:lnTo>
                  <a:lnTo>
                    <a:pt x="8900" y="853"/>
                  </a:lnTo>
                  <a:lnTo>
                    <a:pt x="9066" y="957"/>
                  </a:lnTo>
                  <a:lnTo>
                    <a:pt x="9253" y="1081"/>
                  </a:lnTo>
                  <a:lnTo>
                    <a:pt x="9253" y="1081"/>
                  </a:lnTo>
                  <a:lnTo>
                    <a:pt x="9087" y="1185"/>
                  </a:lnTo>
                  <a:lnTo>
                    <a:pt x="8900" y="1269"/>
                  </a:lnTo>
                  <a:lnTo>
                    <a:pt x="8733" y="1352"/>
                  </a:lnTo>
                  <a:lnTo>
                    <a:pt x="8567" y="1393"/>
                  </a:lnTo>
                  <a:lnTo>
                    <a:pt x="8214" y="1476"/>
                  </a:lnTo>
                  <a:lnTo>
                    <a:pt x="7881" y="1539"/>
                  </a:lnTo>
                  <a:lnTo>
                    <a:pt x="7881" y="1539"/>
                  </a:lnTo>
                  <a:lnTo>
                    <a:pt x="7174" y="1664"/>
                  </a:lnTo>
                  <a:lnTo>
                    <a:pt x="6467" y="1768"/>
                  </a:lnTo>
                  <a:lnTo>
                    <a:pt x="5739" y="1851"/>
                  </a:lnTo>
                  <a:lnTo>
                    <a:pt x="5032" y="1913"/>
                  </a:lnTo>
                  <a:lnTo>
                    <a:pt x="4305" y="1955"/>
                  </a:lnTo>
                  <a:lnTo>
                    <a:pt x="3598" y="1996"/>
                  </a:lnTo>
                  <a:lnTo>
                    <a:pt x="2870" y="1996"/>
                  </a:lnTo>
                  <a:lnTo>
                    <a:pt x="2163" y="20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79700" y="470475"/>
              <a:ext cx="224075" cy="243300"/>
            </a:xfrm>
            <a:custGeom>
              <a:avLst/>
              <a:gdLst/>
              <a:ahLst/>
              <a:cxnLst/>
              <a:rect l="l" t="t" r="r" b="b"/>
              <a:pathLst>
                <a:path w="8963" h="9732" fill="none" extrusionOk="0">
                  <a:moveTo>
                    <a:pt x="916" y="9731"/>
                  </a:moveTo>
                  <a:lnTo>
                    <a:pt x="916" y="9731"/>
                  </a:lnTo>
                  <a:lnTo>
                    <a:pt x="749" y="9711"/>
                  </a:lnTo>
                  <a:lnTo>
                    <a:pt x="604" y="9669"/>
                  </a:lnTo>
                  <a:lnTo>
                    <a:pt x="604" y="9669"/>
                  </a:lnTo>
                  <a:lnTo>
                    <a:pt x="479" y="9607"/>
                  </a:lnTo>
                  <a:lnTo>
                    <a:pt x="354" y="9523"/>
                  </a:lnTo>
                  <a:lnTo>
                    <a:pt x="271" y="9440"/>
                  </a:lnTo>
                  <a:lnTo>
                    <a:pt x="188" y="9336"/>
                  </a:lnTo>
                  <a:lnTo>
                    <a:pt x="126" y="9232"/>
                  </a:lnTo>
                  <a:lnTo>
                    <a:pt x="84" y="9108"/>
                  </a:lnTo>
                  <a:lnTo>
                    <a:pt x="42" y="8983"/>
                  </a:lnTo>
                  <a:lnTo>
                    <a:pt x="22" y="8858"/>
                  </a:lnTo>
                  <a:lnTo>
                    <a:pt x="22" y="8858"/>
                  </a:lnTo>
                  <a:lnTo>
                    <a:pt x="1" y="8692"/>
                  </a:lnTo>
                  <a:lnTo>
                    <a:pt x="22" y="8525"/>
                  </a:lnTo>
                  <a:lnTo>
                    <a:pt x="42" y="8359"/>
                  </a:lnTo>
                  <a:lnTo>
                    <a:pt x="63" y="8214"/>
                  </a:lnTo>
                  <a:lnTo>
                    <a:pt x="167" y="7902"/>
                  </a:lnTo>
                  <a:lnTo>
                    <a:pt x="292" y="7611"/>
                  </a:lnTo>
                  <a:lnTo>
                    <a:pt x="292" y="7611"/>
                  </a:lnTo>
                  <a:lnTo>
                    <a:pt x="583" y="7049"/>
                  </a:lnTo>
                  <a:lnTo>
                    <a:pt x="895" y="6509"/>
                  </a:lnTo>
                  <a:lnTo>
                    <a:pt x="1228" y="5989"/>
                  </a:lnTo>
                  <a:lnTo>
                    <a:pt x="1560" y="5469"/>
                  </a:lnTo>
                  <a:lnTo>
                    <a:pt x="1935" y="4991"/>
                  </a:lnTo>
                  <a:lnTo>
                    <a:pt x="2309" y="4512"/>
                  </a:lnTo>
                  <a:lnTo>
                    <a:pt x="2704" y="4055"/>
                  </a:lnTo>
                  <a:lnTo>
                    <a:pt x="3099" y="3618"/>
                  </a:lnTo>
                  <a:lnTo>
                    <a:pt x="3536" y="3182"/>
                  </a:lnTo>
                  <a:lnTo>
                    <a:pt x="3972" y="2766"/>
                  </a:lnTo>
                  <a:lnTo>
                    <a:pt x="4430" y="2371"/>
                  </a:lnTo>
                  <a:lnTo>
                    <a:pt x="4908" y="1976"/>
                  </a:lnTo>
                  <a:lnTo>
                    <a:pt x="5386" y="1601"/>
                  </a:lnTo>
                  <a:lnTo>
                    <a:pt x="5885" y="1248"/>
                  </a:lnTo>
                  <a:lnTo>
                    <a:pt x="6405" y="894"/>
                  </a:lnTo>
                  <a:lnTo>
                    <a:pt x="6925" y="562"/>
                  </a:lnTo>
                  <a:lnTo>
                    <a:pt x="6925" y="562"/>
                  </a:lnTo>
                  <a:lnTo>
                    <a:pt x="7320" y="354"/>
                  </a:lnTo>
                  <a:lnTo>
                    <a:pt x="7507" y="250"/>
                  </a:lnTo>
                  <a:lnTo>
                    <a:pt x="7715" y="167"/>
                  </a:lnTo>
                  <a:lnTo>
                    <a:pt x="7923" y="104"/>
                  </a:lnTo>
                  <a:lnTo>
                    <a:pt x="8152" y="42"/>
                  </a:lnTo>
                  <a:lnTo>
                    <a:pt x="8380" y="21"/>
                  </a:lnTo>
                  <a:lnTo>
                    <a:pt x="8609" y="0"/>
                  </a:lnTo>
                  <a:lnTo>
                    <a:pt x="8609" y="0"/>
                  </a:lnTo>
                  <a:lnTo>
                    <a:pt x="8796" y="0"/>
                  </a:lnTo>
                  <a:lnTo>
                    <a:pt x="8963" y="21"/>
                  </a:lnTo>
                  <a:lnTo>
                    <a:pt x="8963" y="21"/>
                  </a:lnTo>
                  <a:lnTo>
                    <a:pt x="8963" y="167"/>
                  </a:lnTo>
                  <a:lnTo>
                    <a:pt x="8921" y="291"/>
                  </a:lnTo>
                  <a:lnTo>
                    <a:pt x="8879" y="395"/>
                  </a:lnTo>
                  <a:lnTo>
                    <a:pt x="8817" y="499"/>
                  </a:lnTo>
                  <a:lnTo>
                    <a:pt x="8692" y="687"/>
                  </a:lnTo>
                  <a:lnTo>
                    <a:pt x="8547" y="853"/>
                  </a:lnTo>
                  <a:lnTo>
                    <a:pt x="8547" y="853"/>
                  </a:lnTo>
                  <a:lnTo>
                    <a:pt x="7902" y="1622"/>
                  </a:lnTo>
                  <a:lnTo>
                    <a:pt x="7237" y="2392"/>
                  </a:lnTo>
                  <a:lnTo>
                    <a:pt x="6551" y="3140"/>
                  </a:lnTo>
                  <a:lnTo>
                    <a:pt x="5844" y="3868"/>
                  </a:lnTo>
                  <a:lnTo>
                    <a:pt x="5844" y="3868"/>
                  </a:lnTo>
                  <a:lnTo>
                    <a:pt x="5303" y="4408"/>
                  </a:lnTo>
                  <a:lnTo>
                    <a:pt x="4762" y="4991"/>
                  </a:lnTo>
                  <a:lnTo>
                    <a:pt x="4243" y="5573"/>
                  </a:lnTo>
                  <a:lnTo>
                    <a:pt x="3764" y="6155"/>
                  </a:lnTo>
                  <a:lnTo>
                    <a:pt x="3286" y="6779"/>
                  </a:lnTo>
                  <a:lnTo>
                    <a:pt x="2849" y="7403"/>
                  </a:lnTo>
                  <a:lnTo>
                    <a:pt x="2434" y="8068"/>
                  </a:lnTo>
                  <a:lnTo>
                    <a:pt x="2039" y="8754"/>
                  </a:lnTo>
                  <a:lnTo>
                    <a:pt x="2039" y="8754"/>
                  </a:lnTo>
                  <a:lnTo>
                    <a:pt x="1955" y="8941"/>
                  </a:lnTo>
                  <a:lnTo>
                    <a:pt x="1831" y="9108"/>
                  </a:lnTo>
                  <a:lnTo>
                    <a:pt x="1706" y="9274"/>
                  </a:lnTo>
                  <a:lnTo>
                    <a:pt x="1560" y="9420"/>
                  </a:lnTo>
                  <a:lnTo>
                    <a:pt x="1560" y="9420"/>
                  </a:lnTo>
                  <a:lnTo>
                    <a:pt x="1415" y="9544"/>
                  </a:lnTo>
                  <a:lnTo>
                    <a:pt x="1269" y="9648"/>
                  </a:lnTo>
                  <a:lnTo>
                    <a:pt x="1082" y="9711"/>
                  </a:lnTo>
                  <a:lnTo>
                    <a:pt x="916" y="97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238575" y="388850"/>
              <a:ext cx="77475" cy="56700"/>
            </a:xfrm>
            <a:custGeom>
              <a:avLst/>
              <a:gdLst/>
              <a:ahLst/>
              <a:cxnLst/>
              <a:rect l="l" t="t" r="r" b="b"/>
              <a:pathLst>
                <a:path w="3099" h="2268" fill="none" extrusionOk="0">
                  <a:moveTo>
                    <a:pt x="624" y="2267"/>
                  </a:moveTo>
                  <a:lnTo>
                    <a:pt x="624" y="2267"/>
                  </a:lnTo>
                  <a:lnTo>
                    <a:pt x="479" y="2247"/>
                  </a:lnTo>
                  <a:lnTo>
                    <a:pt x="354" y="2205"/>
                  </a:lnTo>
                  <a:lnTo>
                    <a:pt x="229" y="2122"/>
                  </a:lnTo>
                  <a:lnTo>
                    <a:pt x="125" y="1997"/>
                  </a:lnTo>
                  <a:lnTo>
                    <a:pt x="125" y="1997"/>
                  </a:lnTo>
                  <a:lnTo>
                    <a:pt x="42" y="1851"/>
                  </a:lnTo>
                  <a:lnTo>
                    <a:pt x="1" y="1706"/>
                  </a:lnTo>
                  <a:lnTo>
                    <a:pt x="1" y="1560"/>
                  </a:lnTo>
                  <a:lnTo>
                    <a:pt x="21" y="1436"/>
                  </a:lnTo>
                  <a:lnTo>
                    <a:pt x="84" y="1311"/>
                  </a:lnTo>
                  <a:lnTo>
                    <a:pt x="167" y="1186"/>
                  </a:lnTo>
                  <a:lnTo>
                    <a:pt x="250" y="1082"/>
                  </a:lnTo>
                  <a:lnTo>
                    <a:pt x="354" y="957"/>
                  </a:lnTo>
                  <a:lnTo>
                    <a:pt x="354" y="957"/>
                  </a:lnTo>
                  <a:lnTo>
                    <a:pt x="624" y="749"/>
                  </a:lnTo>
                  <a:lnTo>
                    <a:pt x="874" y="562"/>
                  </a:lnTo>
                  <a:lnTo>
                    <a:pt x="1165" y="396"/>
                  </a:lnTo>
                  <a:lnTo>
                    <a:pt x="1456" y="250"/>
                  </a:lnTo>
                  <a:lnTo>
                    <a:pt x="1768" y="146"/>
                  </a:lnTo>
                  <a:lnTo>
                    <a:pt x="2059" y="63"/>
                  </a:lnTo>
                  <a:lnTo>
                    <a:pt x="2371" y="22"/>
                  </a:lnTo>
                  <a:lnTo>
                    <a:pt x="2683" y="1"/>
                  </a:lnTo>
                  <a:lnTo>
                    <a:pt x="2683" y="1"/>
                  </a:lnTo>
                  <a:lnTo>
                    <a:pt x="2870" y="1"/>
                  </a:lnTo>
                  <a:lnTo>
                    <a:pt x="3036" y="22"/>
                  </a:lnTo>
                  <a:lnTo>
                    <a:pt x="3036" y="22"/>
                  </a:lnTo>
                  <a:lnTo>
                    <a:pt x="3078" y="126"/>
                  </a:lnTo>
                  <a:lnTo>
                    <a:pt x="3099" y="209"/>
                  </a:lnTo>
                  <a:lnTo>
                    <a:pt x="3078" y="292"/>
                  </a:lnTo>
                  <a:lnTo>
                    <a:pt x="3057" y="375"/>
                  </a:lnTo>
                  <a:lnTo>
                    <a:pt x="2995" y="521"/>
                  </a:lnTo>
                  <a:lnTo>
                    <a:pt x="2891" y="645"/>
                  </a:lnTo>
                  <a:lnTo>
                    <a:pt x="2891" y="645"/>
                  </a:lnTo>
                  <a:lnTo>
                    <a:pt x="2725" y="874"/>
                  </a:lnTo>
                  <a:lnTo>
                    <a:pt x="2517" y="1082"/>
                  </a:lnTo>
                  <a:lnTo>
                    <a:pt x="2329" y="1290"/>
                  </a:lnTo>
                  <a:lnTo>
                    <a:pt x="2122" y="1477"/>
                  </a:lnTo>
                  <a:lnTo>
                    <a:pt x="1893" y="1644"/>
                  </a:lnTo>
                  <a:lnTo>
                    <a:pt x="1664" y="1810"/>
                  </a:lnTo>
                  <a:lnTo>
                    <a:pt x="1415" y="1976"/>
                  </a:lnTo>
                  <a:lnTo>
                    <a:pt x="1165" y="2101"/>
                  </a:lnTo>
                  <a:lnTo>
                    <a:pt x="1165" y="2101"/>
                  </a:lnTo>
                  <a:lnTo>
                    <a:pt x="1040" y="2184"/>
                  </a:lnTo>
                  <a:lnTo>
                    <a:pt x="895" y="2226"/>
                  </a:lnTo>
                  <a:lnTo>
                    <a:pt x="770" y="2267"/>
                  </a:lnTo>
                  <a:lnTo>
                    <a:pt x="624" y="22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940725" y="304125"/>
              <a:ext cx="958050" cy="1418625"/>
            </a:xfrm>
            <a:custGeom>
              <a:avLst/>
              <a:gdLst/>
              <a:ahLst/>
              <a:cxnLst/>
              <a:rect l="l" t="t" r="r" b="b"/>
              <a:pathLst>
                <a:path w="38322" h="56745" fill="none" extrusionOk="0">
                  <a:moveTo>
                    <a:pt x="20918" y="1"/>
                  </a:moveTo>
                  <a:lnTo>
                    <a:pt x="20918" y="1"/>
                  </a:lnTo>
                  <a:lnTo>
                    <a:pt x="20294" y="21"/>
                  </a:lnTo>
                  <a:lnTo>
                    <a:pt x="19650" y="42"/>
                  </a:lnTo>
                  <a:lnTo>
                    <a:pt x="19005" y="105"/>
                  </a:lnTo>
                  <a:lnTo>
                    <a:pt x="18381" y="167"/>
                  </a:lnTo>
                  <a:lnTo>
                    <a:pt x="17757" y="250"/>
                  </a:lnTo>
                  <a:lnTo>
                    <a:pt x="17134" y="375"/>
                  </a:lnTo>
                  <a:lnTo>
                    <a:pt x="16510" y="500"/>
                  </a:lnTo>
                  <a:lnTo>
                    <a:pt x="15886" y="645"/>
                  </a:lnTo>
                  <a:lnTo>
                    <a:pt x="15262" y="812"/>
                  </a:lnTo>
                  <a:lnTo>
                    <a:pt x="14659" y="999"/>
                  </a:lnTo>
                  <a:lnTo>
                    <a:pt x="14056" y="1186"/>
                  </a:lnTo>
                  <a:lnTo>
                    <a:pt x="13453" y="1415"/>
                  </a:lnTo>
                  <a:lnTo>
                    <a:pt x="12850" y="1643"/>
                  </a:lnTo>
                  <a:lnTo>
                    <a:pt x="12247" y="1893"/>
                  </a:lnTo>
                  <a:lnTo>
                    <a:pt x="11644" y="2163"/>
                  </a:lnTo>
                  <a:lnTo>
                    <a:pt x="11062" y="2454"/>
                  </a:lnTo>
                  <a:lnTo>
                    <a:pt x="11062" y="2454"/>
                  </a:lnTo>
                  <a:lnTo>
                    <a:pt x="10459" y="2766"/>
                  </a:lnTo>
                  <a:lnTo>
                    <a:pt x="9877" y="3099"/>
                  </a:lnTo>
                  <a:lnTo>
                    <a:pt x="9316" y="3452"/>
                  </a:lnTo>
                  <a:lnTo>
                    <a:pt x="8754" y="3806"/>
                  </a:lnTo>
                  <a:lnTo>
                    <a:pt x="8234" y="4201"/>
                  </a:lnTo>
                  <a:lnTo>
                    <a:pt x="7694" y="4596"/>
                  </a:lnTo>
                  <a:lnTo>
                    <a:pt x="7195" y="5012"/>
                  </a:lnTo>
                  <a:lnTo>
                    <a:pt x="6696" y="5428"/>
                  </a:lnTo>
                  <a:lnTo>
                    <a:pt x="6217" y="5864"/>
                  </a:lnTo>
                  <a:lnTo>
                    <a:pt x="5739" y="6322"/>
                  </a:lnTo>
                  <a:lnTo>
                    <a:pt x="5282" y="6800"/>
                  </a:lnTo>
                  <a:lnTo>
                    <a:pt x="4824" y="7278"/>
                  </a:lnTo>
                  <a:lnTo>
                    <a:pt x="4388" y="7777"/>
                  </a:lnTo>
                  <a:lnTo>
                    <a:pt x="3972" y="8276"/>
                  </a:lnTo>
                  <a:lnTo>
                    <a:pt x="3535" y="8796"/>
                  </a:lnTo>
                  <a:lnTo>
                    <a:pt x="3140" y="9316"/>
                  </a:lnTo>
                  <a:lnTo>
                    <a:pt x="3140" y="9316"/>
                  </a:lnTo>
                  <a:lnTo>
                    <a:pt x="2683" y="9940"/>
                  </a:lnTo>
                  <a:lnTo>
                    <a:pt x="2246" y="10563"/>
                  </a:lnTo>
                  <a:lnTo>
                    <a:pt x="1830" y="11187"/>
                  </a:lnTo>
                  <a:lnTo>
                    <a:pt x="1456" y="11832"/>
                  </a:lnTo>
                  <a:lnTo>
                    <a:pt x="1456" y="11832"/>
                  </a:lnTo>
                  <a:lnTo>
                    <a:pt x="1102" y="12497"/>
                  </a:lnTo>
                  <a:lnTo>
                    <a:pt x="791" y="13183"/>
                  </a:lnTo>
                  <a:lnTo>
                    <a:pt x="499" y="13890"/>
                  </a:lnTo>
                  <a:lnTo>
                    <a:pt x="250" y="14597"/>
                  </a:lnTo>
                  <a:lnTo>
                    <a:pt x="250" y="14597"/>
                  </a:lnTo>
                  <a:lnTo>
                    <a:pt x="146" y="14930"/>
                  </a:lnTo>
                  <a:lnTo>
                    <a:pt x="84" y="15263"/>
                  </a:lnTo>
                  <a:lnTo>
                    <a:pt x="21" y="15575"/>
                  </a:lnTo>
                  <a:lnTo>
                    <a:pt x="0" y="15907"/>
                  </a:lnTo>
                  <a:lnTo>
                    <a:pt x="0" y="15907"/>
                  </a:lnTo>
                  <a:lnTo>
                    <a:pt x="21" y="16177"/>
                  </a:lnTo>
                  <a:lnTo>
                    <a:pt x="63" y="16427"/>
                  </a:lnTo>
                  <a:lnTo>
                    <a:pt x="146" y="16697"/>
                  </a:lnTo>
                  <a:lnTo>
                    <a:pt x="271" y="16947"/>
                  </a:lnTo>
                  <a:lnTo>
                    <a:pt x="271" y="16947"/>
                  </a:lnTo>
                  <a:lnTo>
                    <a:pt x="562" y="17467"/>
                  </a:lnTo>
                  <a:lnTo>
                    <a:pt x="894" y="17986"/>
                  </a:lnTo>
                  <a:lnTo>
                    <a:pt x="1206" y="18506"/>
                  </a:lnTo>
                  <a:lnTo>
                    <a:pt x="1539" y="18985"/>
                  </a:lnTo>
                  <a:lnTo>
                    <a:pt x="1893" y="19484"/>
                  </a:lnTo>
                  <a:lnTo>
                    <a:pt x="2267" y="19941"/>
                  </a:lnTo>
                  <a:lnTo>
                    <a:pt x="2641" y="20398"/>
                  </a:lnTo>
                  <a:lnTo>
                    <a:pt x="3036" y="20856"/>
                  </a:lnTo>
                  <a:lnTo>
                    <a:pt x="3431" y="21272"/>
                  </a:lnTo>
                  <a:lnTo>
                    <a:pt x="3847" y="21688"/>
                  </a:lnTo>
                  <a:lnTo>
                    <a:pt x="4284" y="22083"/>
                  </a:lnTo>
                  <a:lnTo>
                    <a:pt x="4741" y="22478"/>
                  </a:lnTo>
                  <a:lnTo>
                    <a:pt x="5219" y="22831"/>
                  </a:lnTo>
                  <a:lnTo>
                    <a:pt x="5718" y="23185"/>
                  </a:lnTo>
                  <a:lnTo>
                    <a:pt x="6217" y="23517"/>
                  </a:lnTo>
                  <a:lnTo>
                    <a:pt x="6758" y="23829"/>
                  </a:lnTo>
                  <a:lnTo>
                    <a:pt x="6758" y="23829"/>
                  </a:lnTo>
                  <a:lnTo>
                    <a:pt x="6987" y="23975"/>
                  </a:lnTo>
                  <a:lnTo>
                    <a:pt x="7215" y="24058"/>
                  </a:lnTo>
                  <a:lnTo>
                    <a:pt x="7382" y="24120"/>
                  </a:lnTo>
                  <a:lnTo>
                    <a:pt x="7548" y="24141"/>
                  </a:lnTo>
                  <a:lnTo>
                    <a:pt x="7548" y="24141"/>
                  </a:lnTo>
                  <a:lnTo>
                    <a:pt x="7652" y="24141"/>
                  </a:lnTo>
                  <a:lnTo>
                    <a:pt x="7735" y="24100"/>
                  </a:lnTo>
                  <a:lnTo>
                    <a:pt x="7839" y="24058"/>
                  </a:lnTo>
                  <a:lnTo>
                    <a:pt x="7922" y="23975"/>
                  </a:lnTo>
                  <a:lnTo>
                    <a:pt x="8026" y="23892"/>
                  </a:lnTo>
                  <a:lnTo>
                    <a:pt x="8130" y="23767"/>
                  </a:lnTo>
                  <a:lnTo>
                    <a:pt x="8338" y="23455"/>
                  </a:lnTo>
                  <a:lnTo>
                    <a:pt x="8338" y="23455"/>
                  </a:lnTo>
                  <a:lnTo>
                    <a:pt x="8879" y="22665"/>
                  </a:lnTo>
                  <a:lnTo>
                    <a:pt x="9461" y="21875"/>
                  </a:lnTo>
                  <a:lnTo>
                    <a:pt x="10043" y="21105"/>
                  </a:lnTo>
                  <a:lnTo>
                    <a:pt x="10646" y="20357"/>
                  </a:lnTo>
                  <a:lnTo>
                    <a:pt x="10646" y="20357"/>
                  </a:lnTo>
                  <a:lnTo>
                    <a:pt x="11104" y="19816"/>
                  </a:lnTo>
                  <a:lnTo>
                    <a:pt x="11582" y="19296"/>
                  </a:lnTo>
                  <a:lnTo>
                    <a:pt x="12081" y="18818"/>
                  </a:lnTo>
                  <a:lnTo>
                    <a:pt x="12580" y="18340"/>
                  </a:lnTo>
                  <a:lnTo>
                    <a:pt x="13121" y="17903"/>
                  </a:lnTo>
                  <a:lnTo>
                    <a:pt x="13682" y="17487"/>
                  </a:lnTo>
                  <a:lnTo>
                    <a:pt x="14285" y="17113"/>
                  </a:lnTo>
                  <a:lnTo>
                    <a:pt x="14576" y="16947"/>
                  </a:lnTo>
                  <a:lnTo>
                    <a:pt x="14909" y="16780"/>
                  </a:lnTo>
                  <a:lnTo>
                    <a:pt x="14909" y="16780"/>
                  </a:lnTo>
                  <a:lnTo>
                    <a:pt x="15158" y="16656"/>
                  </a:lnTo>
                  <a:lnTo>
                    <a:pt x="15429" y="16552"/>
                  </a:lnTo>
                  <a:lnTo>
                    <a:pt x="15699" y="16469"/>
                  </a:lnTo>
                  <a:lnTo>
                    <a:pt x="15948" y="16385"/>
                  </a:lnTo>
                  <a:lnTo>
                    <a:pt x="16219" y="16344"/>
                  </a:lnTo>
                  <a:lnTo>
                    <a:pt x="16468" y="16302"/>
                  </a:lnTo>
                  <a:lnTo>
                    <a:pt x="16718" y="16281"/>
                  </a:lnTo>
                  <a:lnTo>
                    <a:pt x="16967" y="16261"/>
                  </a:lnTo>
                  <a:lnTo>
                    <a:pt x="16967" y="16261"/>
                  </a:lnTo>
                  <a:lnTo>
                    <a:pt x="17217" y="16281"/>
                  </a:lnTo>
                  <a:lnTo>
                    <a:pt x="17446" y="16302"/>
                  </a:lnTo>
                  <a:lnTo>
                    <a:pt x="17674" y="16344"/>
                  </a:lnTo>
                  <a:lnTo>
                    <a:pt x="17903" y="16385"/>
                  </a:lnTo>
                  <a:lnTo>
                    <a:pt x="18132" y="16448"/>
                  </a:lnTo>
                  <a:lnTo>
                    <a:pt x="18340" y="16552"/>
                  </a:lnTo>
                  <a:lnTo>
                    <a:pt x="18548" y="16635"/>
                  </a:lnTo>
                  <a:lnTo>
                    <a:pt x="18755" y="16760"/>
                  </a:lnTo>
                  <a:lnTo>
                    <a:pt x="18963" y="16884"/>
                  </a:lnTo>
                  <a:lnTo>
                    <a:pt x="19151" y="17030"/>
                  </a:lnTo>
                  <a:lnTo>
                    <a:pt x="19338" y="17196"/>
                  </a:lnTo>
                  <a:lnTo>
                    <a:pt x="19504" y="17363"/>
                  </a:lnTo>
                  <a:lnTo>
                    <a:pt x="19691" y="17550"/>
                  </a:lnTo>
                  <a:lnTo>
                    <a:pt x="19837" y="17758"/>
                  </a:lnTo>
                  <a:lnTo>
                    <a:pt x="20003" y="17966"/>
                  </a:lnTo>
                  <a:lnTo>
                    <a:pt x="20149" y="18215"/>
                  </a:lnTo>
                  <a:lnTo>
                    <a:pt x="20149" y="18215"/>
                  </a:lnTo>
                  <a:lnTo>
                    <a:pt x="20357" y="18589"/>
                  </a:lnTo>
                  <a:lnTo>
                    <a:pt x="20544" y="18985"/>
                  </a:lnTo>
                  <a:lnTo>
                    <a:pt x="20689" y="19380"/>
                  </a:lnTo>
                  <a:lnTo>
                    <a:pt x="20814" y="19795"/>
                  </a:lnTo>
                  <a:lnTo>
                    <a:pt x="20918" y="20191"/>
                  </a:lnTo>
                  <a:lnTo>
                    <a:pt x="20980" y="20586"/>
                  </a:lnTo>
                  <a:lnTo>
                    <a:pt x="21022" y="21001"/>
                  </a:lnTo>
                  <a:lnTo>
                    <a:pt x="21043" y="21417"/>
                  </a:lnTo>
                  <a:lnTo>
                    <a:pt x="21043" y="21417"/>
                  </a:lnTo>
                  <a:lnTo>
                    <a:pt x="21022" y="21750"/>
                  </a:lnTo>
                  <a:lnTo>
                    <a:pt x="21001" y="22083"/>
                  </a:lnTo>
                  <a:lnTo>
                    <a:pt x="20960" y="22415"/>
                  </a:lnTo>
                  <a:lnTo>
                    <a:pt x="20897" y="22748"/>
                  </a:lnTo>
                  <a:lnTo>
                    <a:pt x="20835" y="23081"/>
                  </a:lnTo>
                  <a:lnTo>
                    <a:pt x="20731" y="23413"/>
                  </a:lnTo>
                  <a:lnTo>
                    <a:pt x="20627" y="23767"/>
                  </a:lnTo>
                  <a:lnTo>
                    <a:pt x="20502" y="24100"/>
                  </a:lnTo>
                  <a:lnTo>
                    <a:pt x="20502" y="24100"/>
                  </a:lnTo>
                  <a:lnTo>
                    <a:pt x="20336" y="24515"/>
                  </a:lnTo>
                  <a:lnTo>
                    <a:pt x="20169" y="24931"/>
                  </a:lnTo>
                  <a:lnTo>
                    <a:pt x="19982" y="25326"/>
                  </a:lnTo>
                  <a:lnTo>
                    <a:pt x="19774" y="25721"/>
                  </a:lnTo>
                  <a:lnTo>
                    <a:pt x="19338" y="26491"/>
                  </a:lnTo>
                  <a:lnTo>
                    <a:pt x="18880" y="27260"/>
                  </a:lnTo>
                  <a:lnTo>
                    <a:pt x="18381" y="27988"/>
                  </a:lnTo>
                  <a:lnTo>
                    <a:pt x="17861" y="28716"/>
                  </a:lnTo>
                  <a:lnTo>
                    <a:pt x="17321" y="29423"/>
                  </a:lnTo>
                  <a:lnTo>
                    <a:pt x="16780" y="30109"/>
                  </a:lnTo>
                  <a:lnTo>
                    <a:pt x="16780" y="30109"/>
                  </a:lnTo>
                  <a:lnTo>
                    <a:pt x="15325" y="31855"/>
                  </a:lnTo>
                  <a:lnTo>
                    <a:pt x="13890" y="33581"/>
                  </a:lnTo>
                  <a:lnTo>
                    <a:pt x="12455" y="35328"/>
                  </a:lnTo>
                  <a:lnTo>
                    <a:pt x="11748" y="36222"/>
                  </a:lnTo>
                  <a:lnTo>
                    <a:pt x="11062" y="37116"/>
                  </a:lnTo>
                  <a:lnTo>
                    <a:pt x="11062" y="37116"/>
                  </a:lnTo>
                  <a:lnTo>
                    <a:pt x="10210" y="38280"/>
                  </a:lnTo>
                  <a:lnTo>
                    <a:pt x="9399" y="39465"/>
                  </a:lnTo>
                  <a:lnTo>
                    <a:pt x="8609" y="40671"/>
                  </a:lnTo>
                  <a:lnTo>
                    <a:pt x="8234" y="41274"/>
                  </a:lnTo>
                  <a:lnTo>
                    <a:pt x="7881" y="41898"/>
                  </a:lnTo>
                  <a:lnTo>
                    <a:pt x="7527" y="42522"/>
                  </a:lnTo>
                  <a:lnTo>
                    <a:pt x="7195" y="43167"/>
                  </a:lnTo>
                  <a:lnTo>
                    <a:pt x="6883" y="43790"/>
                  </a:lnTo>
                  <a:lnTo>
                    <a:pt x="6571" y="44456"/>
                  </a:lnTo>
                  <a:lnTo>
                    <a:pt x="6280" y="45100"/>
                  </a:lnTo>
                  <a:lnTo>
                    <a:pt x="6010" y="45766"/>
                  </a:lnTo>
                  <a:lnTo>
                    <a:pt x="5760" y="46452"/>
                  </a:lnTo>
                  <a:lnTo>
                    <a:pt x="5531" y="47138"/>
                  </a:lnTo>
                  <a:lnTo>
                    <a:pt x="5531" y="47138"/>
                  </a:lnTo>
                  <a:lnTo>
                    <a:pt x="5344" y="47762"/>
                  </a:lnTo>
                  <a:lnTo>
                    <a:pt x="5178" y="48386"/>
                  </a:lnTo>
                  <a:lnTo>
                    <a:pt x="5032" y="49030"/>
                  </a:lnTo>
                  <a:lnTo>
                    <a:pt x="4928" y="49654"/>
                  </a:lnTo>
                  <a:lnTo>
                    <a:pt x="4845" y="50278"/>
                  </a:lnTo>
                  <a:lnTo>
                    <a:pt x="4783" y="50922"/>
                  </a:lnTo>
                  <a:lnTo>
                    <a:pt x="4741" y="51546"/>
                  </a:lnTo>
                  <a:lnTo>
                    <a:pt x="4720" y="52191"/>
                  </a:lnTo>
                  <a:lnTo>
                    <a:pt x="4720" y="52191"/>
                  </a:lnTo>
                  <a:lnTo>
                    <a:pt x="4741" y="52814"/>
                  </a:lnTo>
                  <a:lnTo>
                    <a:pt x="4783" y="53459"/>
                  </a:lnTo>
                  <a:lnTo>
                    <a:pt x="4845" y="54083"/>
                  </a:lnTo>
                  <a:lnTo>
                    <a:pt x="4928" y="54727"/>
                  </a:lnTo>
                  <a:lnTo>
                    <a:pt x="4928" y="54727"/>
                  </a:lnTo>
                  <a:lnTo>
                    <a:pt x="5011" y="55226"/>
                  </a:lnTo>
                  <a:lnTo>
                    <a:pt x="5095" y="55601"/>
                  </a:lnTo>
                  <a:lnTo>
                    <a:pt x="5136" y="55746"/>
                  </a:lnTo>
                  <a:lnTo>
                    <a:pt x="5199" y="55871"/>
                  </a:lnTo>
                  <a:lnTo>
                    <a:pt x="5261" y="55975"/>
                  </a:lnTo>
                  <a:lnTo>
                    <a:pt x="5344" y="56058"/>
                  </a:lnTo>
                  <a:lnTo>
                    <a:pt x="5448" y="56121"/>
                  </a:lnTo>
                  <a:lnTo>
                    <a:pt x="5552" y="56162"/>
                  </a:lnTo>
                  <a:lnTo>
                    <a:pt x="5677" y="56204"/>
                  </a:lnTo>
                  <a:lnTo>
                    <a:pt x="5843" y="56245"/>
                  </a:lnTo>
                  <a:lnTo>
                    <a:pt x="6217" y="56266"/>
                  </a:lnTo>
                  <a:lnTo>
                    <a:pt x="6716" y="56266"/>
                  </a:lnTo>
                  <a:lnTo>
                    <a:pt x="6716" y="56266"/>
                  </a:lnTo>
                  <a:lnTo>
                    <a:pt x="10314" y="56287"/>
                  </a:lnTo>
                  <a:lnTo>
                    <a:pt x="13911" y="56328"/>
                  </a:lnTo>
                  <a:lnTo>
                    <a:pt x="15720" y="56370"/>
                  </a:lnTo>
                  <a:lnTo>
                    <a:pt x="17529" y="56412"/>
                  </a:lnTo>
                  <a:lnTo>
                    <a:pt x="19317" y="56474"/>
                  </a:lnTo>
                  <a:lnTo>
                    <a:pt x="21126" y="56557"/>
                  </a:lnTo>
                  <a:lnTo>
                    <a:pt x="21126" y="56557"/>
                  </a:lnTo>
                  <a:lnTo>
                    <a:pt x="23309" y="56536"/>
                  </a:lnTo>
                  <a:lnTo>
                    <a:pt x="23309" y="56536"/>
                  </a:lnTo>
                  <a:lnTo>
                    <a:pt x="24037" y="56557"/>
                  </a:lnTo>
                  <a:lnTo>
                    <a:pt x="24765" y="56557"/>
                  </a:lnTo>
                  <a:lnTo>
                    <a:pt x="24765" y="56557"/>
                  </a:lnTo>
                  <a:lnTo>
                    <a:pt x="28341" y="56682"/>
                  </a:lnTo>
                  <a:lnTo>
                    <a:pt x="30129" y="56723"/>
                  </a:lnTo>
                  <a:lnTo>
                    <a:pt x="31917" y="56744"/>
                  </a:lnTo>
                  <a:lnTo>
                    <a:pt x="31917" y="56744"/>
                  </a:lnTo>
                  <a:lnTo>
                    <a:pt x="32957" y="56723"/>
                  </a:lnTo>
                  <a:lnTo>
                    <a:pt x="34017" y="56703"/>
                  </a:lnTo>
                  <a:lnTo>
                    <a:pt x="35057" y="56661"/>
                  </a:lnTo>
                  <a:lnTo>
                    <a:pt x="36097" y="56599"/>
                  </a:lnTo>
                  <a:lnTo>
                    <a:pt x="36097" y="56599"/>
                  </a:lnTo>
                  <a:lnTo>
                    <a:pt x="36492" y="56557"/>
                  </a:lnTo>
                  <a:lnTo>
                    <a:pt x="36804" y="56495"/>
                  </a:lnTo>
                  <a:lnTo>
                    <a:pt x="36928" y="56453"/>
                  </a:lnTo>
                  <a:lnTo>
                    <a:pt x="37053" y="56391"/>
                  </a:lnTo>
                  <a:lnTo>
                    <a:pt x="37157" y="56328"/>
                  </a:lnTo>
                  <a:lnTo>
                    <a:pt x="37261" y="56266"/>
                  </a:lnTo>
                  <a:lnTo>
                    <a:pt x="37344" y="56162"/>
                  </a:lnTo>
                  <a:lnTo>
                    <a:pt x="37427" y="56058"/>
                  </a:lnTo>
                  <a:lnTo>
                    <a:pt x="37490" y="55954"/>
                  </a:lnTo>
                  <a:lnTo>
                    <a:pt x="37552" y="55829"/>
                  </a:lnTo>
                  <a:lnTo>
                    <a:pt x="37656" y="55518"/>
                  </a:lnTo>
                  <a:lnTo>
                    <a:pt x="37739" y="55143"/>
                  </a:lnTo>
                  <a:lnTo>
                    <a:pt x="37739" y="55143"/>
                  </a:lnTo>
                  <a:lnTo>
                    <a:pt x="37864" y="54353"/>
                  </a:lnTo>
                  <a:lnTo>
                    <a:pt x="37947" y="53584"/>
                  </a:lnTo>
                  <a:lnTo>
                    <a:pt x="38010" y="52794"/>
                  </a:lnTo>
                  <a:lnTo>
                    <a:pt x="38051" y="51983"/>
                  </a:lnTo>
                  <a:lnTo>
                    <a:pt x="38051" y="51983"/>
                  </a:lnTo>
                  <a:lnTo>
                    <a:pt x="38197" y="48469"/>
                  </a:lnTo>
                  <a:lnTo>
                    <a:pt x="38321" y="44955"/>
                  </a:lnTo>
                  <a:lnTo>
                    <a:pt x="38321" y="44955"/>
                  </a:lnTo>
                  <a:lnTo>
                    <a:pt x="38321" y="44788"/>
                  </a:lnTo>
                  <a:lnTo>
                    <a:pt x="38321" y="44788"/>
                  </a:lnTo>
                  <a:lnTo>
                    <a:pt x="38321" y="44518"/>
                  </a:lnTo>
                  <a:lnTo>
                    <a:pt x="38301" y="44289"/>
                  </a:lnTo>
                  <a:lnTo>
                    <a:pt x="38259" y="44061"/>
                  </a:lnTo>
                  <a:lnTo>
                    <a:pt x="38197" y="43832"/>
                  </a:lnTo>
                  <a:lnTo>
                    <a:pt x="38134" y="43645"/>
                  </a:lnTo>
                  <a:lnTo>
                    <a:pt x="38051" y="43458"/>
                  </a:lnTo>
                  <a:lnTo>
                    <a:pt x="37947" y="43291"/>
                  </a:lnTo>
                  <a:lnTo>
                    <a:pt x="37822" y="43146"/>
                  </a:lnTo>
                  <a:lnTo>
                    <a:pt x="37677" y="43021"/>
                  </a:lnTo>
                  <a:lnTo>
                    <a:pt x="37531" y="42896"/>
                  </a:lnTo>
                  <a:lnTo>
                    <a:pt x="37365" y="42813"/>
                  </a:lnTo>
                  <a:lnTo>
                    <a:pt x="37178" y="42730"/>
                  </a:lnTo>
                  <a:lnTo>
                    <a:pt x="36970" y="42647"/>
                  </a:lnTo>
                  <a:lnTo>
                    <a:pt x="36762" y="42605"/>
                  </a:lnTo>
                  <a:lnTo>
                    <a:pt x="36513" y="42564"/>
                  </a:lnTo>
                  <a:lnTo>
                    <a:pt x="36263" y="42543"/>
                  </a:lnTo>
                  <a:lnTo>
                    <a:pt x="36263" y="42543"/>
                  </a:lnTo>
                  <a:lnTo>
                    <a:pt x="34267" y="42418"/>
                  </a:lnTo>
                  <a:lnTo>
                    <a:pt x="32250" y="42314"/>
                  </a:lnTo>
                  <a:lnTo>
                    <a:pt x="30254" y="42252"/>
                  </a:lnTo>
                  <a:lnTo>
                    <a:pt x="28237" y="42231"/>
                  </a:lnTo>
                  <a:lnTo>
                    <a:pt x="28237" y="42231"/>
                  </a:lnTo>
                  <a:lnTo>
                    <a:pt x="26678" y="42231"/>
                  </a:lnTo>
                  <a:lnTo>
                    <a:pt x="26678" y="42231"/>
                  </a:lnTo>
                  <a:lnTo>
                    <a:pt x="24744" y="42293"/>
                  </a:lnTo>
                  <a:lnTo>
                    <a:pt x="23787" y="42314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2623" y="42314"/>
                  </a:lnTo>
                  <a:lnTo>
                    <a:pt x="22457" y="42272"/>
                  </a:lnTo>
                  <a:lnTo>
                    <a:pt x="22290" y="42210"/>
                  </a:lnTo>
                  <a:lnTo>
                    <a:pt x="22165" y="42106"/>
                  </a:lnTo>
                  <a:lnTo>
                    <a:pt x="22062" y="42002"/>
                  </a:lnTo>
                  <a:lnTo>
                    <a:pt x="21999" y="41857"/>
                  </a:lnTo>
                  <a:lnTo>
                    <a:pt x="21958" y="41732"/>
                  </a:lnTo>
                  <a:lnTo>
                    <a:pt x="21937" y="41566"/>
                  </a:lnTo>
                  <a:lnTo>
                    <a:pt x="21937" y="41566"/>
                  </a:lnTo>
                  <a:lnTo>
                    <a:pt x="21937" y="41462"/>
                  </a:lnTo>
                  <a:lnTo>
                    <a:pt x="21978" y="41337"/>
                  </a:lnTo>
                  <a:lnTo>
                    <a:pt x="22020" y="41212"/>
                  </a:lnTo>
                  <a:lnTo>
                    <a:pt x="22082" y="41108"/>
                  </a:lnTo>
                  <a:lnTo>
                    <a:pt x="22082" y="41108"/>
                  </a:lnTo>
                  <a:lnTo>
                    <a:pt x="22623" y="40276"/>
                  </a:lnTo>
                  <a:lnTo>
                    <a:pt x="23143" y="39445"/>
                  </a:lnTo>
                  <a:lnTo>
                    <a:pt x="23663" y="38613"/>
                  </a:lnTo>
                  <a:lnTo>
                    <a:pt x="24162" y="37760"/>
                  </a:lnTo>
                  <a:lnTo>
                    <a:pt x="25139" y="36055"/>
                  </a:lnTo>
                  <a:lnTo>
                    <a:pt x="26075" y="34330"/>
                  </a:lnTo>
                  <a:lnTo>
                    <a:pt x="26075" y="34330"/>
                  </a:lnTo>
                  <a:lnTo>
                    <a:pt x="27634" y="31398"/>
                  </a:lnTo>
                  <a:lnTo>
                    <a:pt x="28403" y="29922"/>
                  </a:lnTo>
                  <a:lnTo>
                    <a:pt x="29152" y="28424"/>
                  </a:lnTo>
                  <a:lnTo>
                    <a:pt x="29880" y="26948"/>
                  </a:lnTo>
                  <a:lnTo>
                    <a:pt x="30566" y="25430"/>
                  </a:lnTo>
                  <a:lnTo>
                    <a:pt x="31252" y="23912"/>
                  </a:lnTo>
                  <a:lnTo>
                    <a:pt x="31876" y="22374"/>
                  </a:lnTo>
                  <a:lnTo>
                    <a:pt x="31876" y="22374"/>
                  </a:lnTo>
                  <a:lnTo>
                    <a:pt x="32312" y="21168"/>
                  </a:lnTo>
                  <a:lnTo>
                    <a:pt x="32728" y="19962"/>
                  </a:lnTo>
                  <a:lnTo>
                    <a:pt x="32915" y="19359"/>
                  </a:lnTo>
                  <a:lnTo>
                    <a:pt x="33102" y="18756"/>
                  </a:lnTo>
                  <a:lnTo>
                    <a:pt x="33269" y="18132"/>
                  </a:lnTo>
                  <a:lnTo>
                    <a:pt x="33414" y="17508"/>
                  </a:lnTo>
                  <a:lnTo>
                    <a:pt x="33560" y="16905"/>
                  </a:lnTo>
                  <a:lnTo>
                    <a:pt x="33685" y="16281"/>
                  </a:lnTo>
                  <a:lnTo>
                    <a:pt x="33789" y="15658"/>
                  </a:lnTo>
                  <a:lnTo>
                    <a:pt x="33872" y="15013"/>
                  </a:lnTo>
                  <a:lnTo>
                    <a:pt x="33934" y="14389"/>
                  </a:lnTo>
                  <a:lnTo>
                    <a:pt x="33997" y="13745"/>
                  </a:lnTo>
                  <a:lnTo>
                    <a:pt x="34017" y="13121"/>
                  </a:lnTo>
                  <a:lnTo>
                    <a:pt x="34038" y="12476"/>
                  </a:lnTo>
                  <a:lnTo>
                    <a:pt x="34038" y="12476"/>
                  </a:lnTo>
                  <a:lnTo>
                    <a:pt x="34017" y="11853"/>
                  </a:lnTo>
                  <a:lnTo>
                    <a:pt x="33997" y="11229"/>
                  </a:lnTo>
                  <a:lnTo>
                    <a:pt x="33997" y="11229"/>
                  </a:lnTo>
                  <a:lnTo>
                    <a:pt x="33913" y="10397"/>
                  </a:lnTo>
                  <a:lnTo>
                    <a:pt x="33809" y="9586"/>
                  </a:lnTo>
                  <a:lnTo>
                    <a:pt x="33685" y="8775"/>
                  </a:lnTo>
                  <a:lnTo>
                    <a:pt x="33602" y="8380"/>
                  </a:lnTo>
                  <a:lnTo>
                    <a:pt x="33498" y="7985"/>
                  </a:lnTo>
                  <a:lnTo>
                    <a:pt x="33373" y="7590"/>
                  </a:lnTo>
                  <a:lnTo>
                    <a:pt x="33248" y="7195"/>
                  </a:lnTo>
                  <a:lnTo>
                    <a:pt x="33102" y="6821"/>
                  </a:lnTo>
                  <a:lnTo>
                    <a:pt x="32957" y="6446"/>
                  </a:lnTo>
                  <a:lnTo>
                    <a:pt x="32770" y="6072"/>
                  </a:lnTo>
                  <a:lnTo>
                    <a:pt x="32583" y="5698"/>
                  </a:lnTo>
                  <a:lnTo>
                    <a:pt x="32354" y="5344"/>
                  </a:lnTo>
                  <a:lnTo>
                    <a:pt x="32125" y="4991"/>
                  </a:lnTo>
                  <a:lnTo>
                    <a:pt x="32125" y="4991"/>
                  </a:lnTo>
                  <a:lnTo>
                    <a:pt x="31709" y="4450"/>
                  </a:lnTo>
                  <a:lnTo>
                    <a:pt x="31294" y="3931"/>
                  </a:lnTo>
                  <a:lnTo>
                    <a:pt x="30836" y="3452"/>
                  </a:lnTo>
                  <a:lnTo>
                    <a:pt x="30358" y="3016"/>
                  </a:lnTo>
                  <a:lnTo>
                    <a:pt x="29859" y="2600"/>
                  </a:lnTo>
                  <a:lnTo>
                    <a:pt x="29360" y="2226"/>
                  </a:lnTo>
                  <a:lnTo>
                    <a:pt x="28819" y="1893"/>
                  </a:lnTo>
                  <a:lnTo>
                    <a:pt x="28279" y="1581"/>
                  </a:lnTo>
                  <a:lnTo>
                    <a:pt x="27717" y="1311"/>
                  </a:lnTo>
                  <a:lnTo>
                    <a:pt x="27135" y="1061"/>
                  </a:lnTo>
                  <a:lnTo>
                    <a:pt x="26532" y="853"/>
                  </a:lnTo>
                  <a:lnTo>
                    <a:pt x="25929" y="666"/>
                  </a:lnTo>
                  <a:lnTo>
                    <a:pt x="25305" y="500"/>
                  </a:lnTo>
                  <a:lnTo>
                    <a:pt x="24661" y="354"/>
                  </a:lnTo>
                  <a:lnTo>
                    <a:pt x="24016" y="250"/>
                  </a:lnTo>
                  <a:lnTo>
                    <a:pt x="23351" y="146"/>
                  </a:lnTo>
                  <a:lnTo>
                    <a:pt x="23351" y="146"/>
                  </a:lnTo>
                  <a:lnTo>
                    <a:pt x="22748" y="84"/>
                  </a:lnTo>
                  <a:lnTo>
                    <a:pt x="22145" y="42"/>
                  </a:lnTo>
                  <a:lnTo>
                    <a:pt x="21521" y="21"/>
                  </a:lnTo>
                  <a:lnTo>
                    <a:pt x="2091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05900" y="263075"/>
              <a:ext cx="1057325" cy="1521525"/>
            </a:xfrm>
            <a:custGeom>
              <a:avLst/>
              <a:gdLst/>
              <a:ahLst/>
              <a:cxnLst/>
              <a:rect l="l" t="t" r="r" b="b"/>
              <a:pathLst>
                <a:path w="42293" h="60861" extrusionOk="0">
                  <a:moveTo>
                    <a:pt x="22311" y="1643"/>
                  </a:moveTo>
                  <a:lnTo>
                    <a:pt x="22914" y="1663"/>
                  </a:lnTo>
                  <a:lnTo>
                    <a:pt x="23538" y="1684"/>
                  </a:lnTo>
                  <a:lnTo>
                    <a:pt x="24141" y="1726"/>
                  </a:lnTo>
                  <a:lnTo>
                    <a:pt x="24744" y="1788"/>
                  </a:lnTo>
                  <a:lnTo>
                    <a:pt x="25409" y="1892"/>
                  </a:lnTo>
                  <a:lnTo>
                    <a:pt x="26054" y="1996"/>
                  </a:lnTo>
                  <a:lnTo>
                    <a:pt x="26698" y="2142"/>
                  </a:lnTo>
                  <a:lnTo>
                    <a:pt x="27322" y="2308"/>
                  </a:lnTo>
                  <a:lnTo>
                    <a:pt x="27925" y="2495"/>
                  </a:lnTo>
                  <a:lnTo>
                    <a:pt x="28528" y="2703"/>
                  </a:lnTo>
                  <a:lnTo>
                    <a:pt x="29110" y="2953"/>
                  </a:lnTo>
                  <a:lnTo>
                    <a:pt x="29672" y="3223"/>
                  </a:lnTo>
                  <a:lnTo>
                    <a:pt x="30212" y="3535"/>
                  </a:lnTo>
                  <a:lnTo>
                    <a:pt x="30753" y="3868"/>
                  </a:lnTo>
                  <a:lnTo>
                    <a:pt x="31252" y="4242"/>
                  </a:lnTo>
                  <a:lnTo>
                    <a:pt x="31751" y="4658"/>
                  </a:lnTo>
                  <a:lnTo>
                    <a:pt x="32229" y="5094"/>
                  </a:lnTo>
                  <a:lnTo>
                    <a:pt x="32687" y="5573"/>
                  </a:lnTo>
                  <a:lnTo>
                    <a:pt x="33102" y="6092"/>
                  </a:lnTo>
                  <a:lnTo>
                    <a:pt x="33518" y="6633"/>
                  </a:lnTo>
                  <a:lnTo>
                    <a:pt x="33747" y="6986"/>
                  </a:lnTo>
                  <a:lnTo>
                    <a:pt x="33976" y="7340"/>
                  </a:lnTo>
                  <a:lnTo>
                    <a:pt x="34163" y="7714"/>
                  </a:lnTo>
                  <a:lnTo>
                    <a:pt x="34350" y="8088"/>
                  </a:lnTo>
                  <a:lnTo>
                    <a:pt x="34495" y="8463"/>
                  </a:lnTo>
                  <a:lnTo>
                    <a:pt x="34641" y="8837"/>
                  </a:lnTo>
                  <a:lnTo>
                    <a:pt x="34766" y="9232"/>
                  </a:lnTo>
                  <a:lnTo>
                    <a:pt x="34891" y="9627"/>
                  </a:lnTo>
                  <a:lnTo>
                    <a:pt x="34995" y="10022"/>
                  </a:lnTo>
                  <a:lnTo>
                    <a:pt x="35078" y="10417"/>
                  </a:lnTo>
                  <a:lnTo>
                    <a:pt x="35202" y="11228"/>
                  </a:lnTo>
                  <a:lnTo>
                    <a:pt x="35306" y="12039"/>
                  </a:lnTo>
                  <a:lnTo>
                    <a:pt x="35390" y="12871"/>
                  </a:lnTo>
                  <a:lnTo>
                    <a:pt x="35410" y="13495"/>
                  </a:lnTo>
                  <a:lnTo>
                    <a:pt x="35431" y="14118"/>
                  </a:lnTo>
                  <a:lnTo>
                    <a:pt x="35410" y="14763"/>
                  </a:lnTo>
                  <a:lnTo>
                    <a:pt x="35390" y="15387"/>
                  </a:lnTo>
                  <a:lnTo>
                    <a:pt x="35327" y="16031"/>
                  </a:lnTo>
                  <a:lnTo>
                    <a:pt x="35265" y="16655"/>
                  </a:lnTo>
                  <a:lnTo>
                    <a:pt x="35182" y="17300"/>
                  </a:lnTo>
                  <a:lnTo>
                    <a:pt x="35078" y="17923"/>
                  </a:lnTo>
                  <a:lnTo>
                    <a:pt x="34953" y="18547"/>
                  </a:lnTo>
                  <a:lnTo>
                    <a:pt x="34807" y="19150"/>
                  </a:lnTo>
                  <a:lnTo>
                    <a:pt x="34662" y="19774"/>
                  </a:lnTo>
                  <a:lnTo>
                    <a:pt x="34495" y="20398"/>
                  </a:lnTo>
                  <a:lnTo>
                    <a:pt x="34308" y="21001"/>
                  </a:lnTo>
                  <a:lnTo>
                    <a:pt x="34121" y="21604"/>
                  </a:lnTo>
                  <a:lnTo>
                    <a:pt x="33705" y="22810"/>
                  </a:lnTo>
                  <a:lnTo>
                    <a:pt x="33269" y="24016"/>
                  </a:lnTo>
                  <a:lnTo>
                    <a:pt x="32645" y="25554"/>
                  </a:lnTo>
                  <a:lnTo>
                    <a:pt x="31959" y="27072"/>
                  </a:lnTo>
                  <a:lnTo>
                    <a:pt x="31273" y="28590"/>
                  </a:lnTo>
                  <a:lnTo>
                    <a:pt x="30545" y="30066"/>
                  </a:lnTo>
                  <a:lnTo>
                    <a:pt x="29796" y="31564"/>
                  </a:lnTo>
                  <a:lnTo>
                    <a:pt x="29027" y="33040"/>
                  </a:lnTo>
                  <a:lnTo>
                    <a:pt x="27468" y="35972"/>
                  </a:lnTo>
                  <a:lnTo>
                    <a:pt x="26532" y="37697"/>
                  </a:lnTo>
                  <a:lnTo>
                    <a:pt x="25555" y="39402"/>
                  </a:lnTo>
                  <a:lnTo>
                    <a:pt x="25056" y="40255"/>
                  </a:lnTo>
                  <a:lnTo>
                    <a:pt x="24536" y="41087"/>
                  </a:lnTo>
                  <a:lnTo>
                    <a:pt x="24016" y="41918"/>
                  </a:lnTo>
                  <a:lnTo>
                    <a:pt x="23475" y="42750"/>
                  </a:lnTo>
                  <a:lnTo>
                    <a:pt x="23413" y="42854"/>
                  </a:lnTo>
                  <a:lnTo>
                    <a:pt x="23371" y="42979"/>
                  </a:lnTo>
                  <a:lnTo>
                    <a:pt x="23330" y="43104"/>
                  </a:lnTo>
                  <a:lnTo>
                    <a:pt x="23330" y="43208"/>
                  </a:lnTo>
                  <a:lnTo>
                    <a:pt x="23351" y="43374"/>
                  </a:lnTo>
                  <a:lnTo>
                    <a:pt x="23392" y="43499"/>
                  </a:lnTo>
                  <a:lnTo>
                    <a:pt x="23455" y="43644"/>
                  </a:lnTo>
                  <a:lnTo>
                    <a:pt x="23558" y="43748"/>
                  </a:lnTo>
                  <a:lnTo>
                    <a:pt x="23683" y="43852"/>
                  </a:lnTo>
                  <a:lnTo>
                    <a:pt x="23850" y="43914"/>
                  </a:lnTo>
                  <a:lnTo>
                    <a:pt x="24016" y="43956"/>
                  </a:lnTo>
                  <a:lnTo>
                    <a:pt x="24203" y="43977"/>
                  </a:lnTo>
                  <a:lnTo>
                    <a:pt x="25180" y="43956"/>
                  </a:lnTo>
                  <a:lnTo>
                    <a:pt x="26137" y="43935"/>
                  </a:lnTo>
                  <a:lnTo>
                    <a:pt x="28071" y="43873"/>
                  </a:lnTo>
                  <a:lnTo>
                    <a:pt x="29630" y="43873"/>
                  </a:lnTo>
                  <a:lnTo>
                    <a:pt x="31647" y="43894"/>
                  </a:lnTo>
                  <a:lnTo>
                    <a:pt x="33643" y="43956"/>
                  </a:lnTo>
                  <a:lnTo>
                    <a:pt x="35660" y="44060"/>
                  </a:lnTo>
                  <a:lnTo>
                    <a:pt x="37656" y="44185"/>
                  </a:lnTo>
                  <a:lnTo>
                    <a:pt x="37906" y="44206"/>
                  </a:lnTo>
                  <a:lnTo>
                    <a:pt x="38155" y="44247"/>
                  </a:lnTo>
                  <a:lnTo>
                    <a:pt x="38363" y="44289"/>
                  </a:lnTo>
                  <a:lnTo>
                    <a:pt x="38571" y="44372"/>
                  </a:lnTo>
                  <a:lnTo>
                    <a:pt x="38758" y="44455"/>
                  </a:lnTo>
                  <a:lnTo>
                    <a:pt x="38924" y="44538"/>
                  </a:lnTo>
                  <a:lnTo>
                    <a:pt x="39070" y="44663"/>
                  </a:lnTo>
                  <a:lnTo>
                    <a:pt x="39215" y="44788"/>
                  </a:lnTo>
                  <a:lnTo>
                    <a:pt x="39340" y="44933"/>
                  </a:lnTo>
                  <a:lnTo>
                    <a:pt x="39444" y="45100"/>
                  </a:lnTo>
                  <a:lnTo>
                    <a:pt x="39527" y="45287"/>
                  </a:lnTo>
                  <a:lnTo>
                    <a:pt x="39590" y="45474"/>
                  </a:lnTo>
                  <a:lnTo>
                    <a:pt x="39652" y="45703"/>
                  </a:lnTo>
                  <a:lnTo>
                    <a:pt x="39694" y="45931"/>
                  </a:lnTo>
                  <a:lnTo>
                    <a:pt x="39714" y="46160"/>
                  </a:lnTo>
                  <a:lnTo>
                    <a:pt x="39714" y="46430"/>
                  </a:lnTo>
                  <a:lnTo>
                    <a:pt x="39714" y="46597"/>
                  </a:lnTo>
                  <a:lnTo>
                    <a:pt x="39590" y="50111"/>
                  </a:lnTo>
                  <a:lnTo>
                    <a:pt x="39444" y="53625"/>
                  </a:lnTo>
                  <a:lnTo>
                    <a:pt x="39403" y="54436"/>
                  </a:lnTo>
                  <a:lnTo>
                    <a:pt x="39340" y="55226"/>
                  </a:lnTo>
                  <a:lnTo>
                    <a:pt x="39257" y="55995"/>
                  </a:lnTo>
                  <a:lnTo>
                    <a:pt x="39132" y="56785"/>
                  </a:lnTo>
                  <a:lnTo>
                    <a:pt x="39049" y="57160"/>
                  </a:lnTo>
                  <a:lnTo>
                    <a:pt x="38945" y="57471"/>
                  </a:lnTo>
                  <a:lnTo>
                    <a:pt x="38883" y="57596"/>
                  </a:lnTo>
                  <a:lnTo>
                    <a:pt x="38820" y="57700"/>
                  </a:lnTo>
                  <a:lnTo>
                    <a:pt x="38737" y="57804"/>
                  </a:lnTo>
                  <a:lnTo>
                    <a:pt x="38654" y="57908"/>
                  </a:lnTo>
                  <a:lnTo>
                    <a:pt x="38550" y="57970"/>
                  </a:lnTo>
                  <a:lnTo>
                    <a:pt x="38446" y="58033"/>
                  </a:lnTo>
                  <a:lnTo>
                    <a:pt x="38321" y="58095"/>
                  </a:lnTo>
                  <a:lnTo>
                    <a:pt x="38197" y="58137"/>
                  </a:lnTo>
                  <a:lnTo>
                    <a:pt x="37885" y="58199"/>
                  </a:lnTo>
                  <a:lnTo>
                    <a:pt x="37490" y="58241"/>
                  </a:lnTo>
                  <a:lnTo>
                    <a:pt x="36450" y="58303"/>
                  </a:lnTo>
                  <a:lnTo>
                    <a:pt x="35410" y="58345"/>
                  </a:lnTo>
                  <a:lnTo>
                    <a:pt x="34350" y="58365"/>
                  </a:lnTo>
                  <a:lnTo>
                    <a:pt x="33310" y="58386"/>
                  </a:lnTo>
                  <a:lnTo>
                    <a:pt x="31522" y="58365"/>
                  </a:lnTo>
                  <a:lnTo>
                    <a:pt x="29734" y="58324"/>
                  </a:lnTo>
                  <a:lnTo>
                    <a:pt x="26158" y="58199"/>
                  </a:lnTo>
                  <a:lnTo>
                    <a:pt x="25430" y="58199"/>
                  </a:lnTo>
                  <a:lnTo>
                    <a:pt x="24702" y="58178"/>
                  </a:lnTo>
                  <a:lnTo>
                    <a:pt x="22519" y="58199"/>
                  </a:lnTo>
                  <a:lnTo>
                    <a:pt x="20710" y="58116"/>
                  </a:lnTo>
                  <a:lnTo>
                    <a:pt x="18922" y="58054"/>
                  </a:lnTo>
                  <a:lnTo>
                    <a:pt x="17113" y="58012"/>
                  </a:lnTo>
                  <a:lnTo>
                    <a:pt x="15304" y="57970"/>
                  </a:lnTo>
                  <a:lnTo>
                    <a:pt x="11707" y="57929"/>
                  </a:lnTo>
                  <a:lnTo>
                    <a:pt x="8109" y="57908"/>
                  </a:lnTo>
                  <a:lnTo>
                    <a:pt x="7610" y="57908"/>
                  </a:lnTo>
                  <a:lnTo>
                    <a:pt x="7236" y="57887"/>
                  </a:lnTo>
                  <a:lnTo>
                    <a:pt x="7070" y="57846"/>
                  </a:lnTo>
                  <a:lnTo>
                    <a:pt x="6945" y="57804"/>
                  </a:lnTo>
                  <a:lnTo>
                    <a:pt x="6841" y="57763"/>
                  </a:lnTo>
                  <a:lnTo>
                    <a:pt x="6737" y="57700"/>
                  </a:lnTo>
                  <a:lnTo>
                    <a:pt x="6654" y="57617"/>
                  </a:lnTo>
                  <a:lnTo>
                    <a:pt x="6592" y="57513"/>
                  </a:lnTo>
                  <a:lnTo>
                    <a:pt x="6529" y="57388"/>
                  </a:lnTo>
                  <a:lnTo>
                    <a:pt x="6488" y="57243"/>
                  </a:lnTo>
                  <a:lnTo>
                    <a:pt x="6404" y="56868"/>
                  </a:lnTo>
                  <a:lnTo>
                    <a:pt x="6321" y="56369"/>
                  </a:lnTo>
                  <a:lnTo>
                    <a:pt x="6238" y="55725"/>
                  </a:lnTo>
                  <a:lnTo>
                    <a:pt x="6176" y="55101"/>
                  </a:lnTo>
                  <a:lnTo>
                    <a:pt x="6134" y="54456"/>
                  </a:lnTo>
                  <a:lnTo>
                    <a:pt x="6113" y="53833"/>
                  </a:lnTo>
                  <a:lnTo>
                    <a:pt x="6134" y="53188"/>
                  </a:lnTo>
                  <a:lnTo>
                    <a:pt x="6176" y="52564"/>
                  </a:lnTo>
                  <a:lnTo>
                    <a:pt x="6238" y="51920"/>
                  </a:lnTo>
                  <a:lnTo>
                    <a:pt x="6321" y="51296"/>
                  </a:lnTo>
                  <a:lnTo>
                    <a:pt x="6425" y="50672"/>
                  </a:lnTo>
                  <a:lnTo>
                    <a:pt x="6571" y="50028"/>
                  </a:lnTo>
                  <a:lnTo>
                    <a:pt x="6737" y="49404"/>
                  </a:lnTo>
                  <a:lnTo>
                    <a:pt x="6924" y="48780"/>
                  </a:lnTo>
                  <a:lnTo>
                    <a:pt x="7153" y="48094"/>
                  </a:lnTo>
                  <a:lnTo>
                    <a:pt x="7403" y="47408"/>
                  </a:lnTo>
                  <a:lnTo>
                    <a:pt x="7673" y="46742"/>
                  </a:lnTo>
                  <a:lnTo>
                    <a:pt x="7964" y="46098"/>
                  </a:lnTo>
                  <a:lnTo>
                    <a:pt x="8276" y="45432"/>
                  </a:lnTo>
                  <a:lnTo>
                    <a:pt x="8588" y="44809"/>
                  </a:lnTo>
                  <a:lnTo>
                    <a:pt x="8920" y="44164"/>
                  </a:lnTo>
                  <a:lnTo>
                    <a:pt x="9274" y="43540"/>
                  </a:lnTo>
                  <a:lnTo>
                    <a:pt x="9627" y="42916"/>
                  </a:lnTo>
                  <a:lnTo>
                    <a:pt x="10002" y="42313"/>
                  </a:lnTo>
                  <a:lnTo>
                    <a:pt x="10792" y="41107"/>
                  </a:lnTo>
                  <a:lnTo>
                    <a:pt x="11603" y="39922"/>
                  </a:lnTo>
                  <a:lnTo>
                    <a:pt x="12455" y="38758"/>
                  </a:lnTo>
                  <a:lnTo>
                    <a:pt x="13141" y="37864"/>
                  </a:lnTo>
                  <a:lnTo>
                    <a:pt x="13848" y="36970"/>
                  </a:lnTo>
                  <a:lnTo>
                    <a:pt x="15283" y="35223"/>
                  </a:lnTo>
                  <a:lnTo>
                    <a:pt x="16718" y="33497"/>
                  </a:lnTo>
                  <a:lnTo>
                    <a:pt x="18173" y="31751"/>
                  </a:lnTo>
                  <a:lnTo>
                    <a:pt x="18714" y="31065"/>
                  </a:lnTo>
                  <a:lnTo>
                    <a:pt x="19254" y="30358"/>
                  </a:lnTo>
                  <a:lnTo>
                    <a:pt x="19774" y="29630"/>
                  </a:lnTo>
                  <a:lnTo>
                    <a:pt x="20273" y="28902"/>
                  </a:lnTo>
                  <a:lnTo>
                    <a:pt x="20731" y="28133"/>
                  </a:lnTo>
                  <a:lnTo>
                    <a:pt x="21167" y="27363"/>
                  </a:lnTo>
                  <a:lnTo>
                    <a:pt x="21375" y="26968"/>
                  </a:lnTo>
                  <a:lnTo>
                    <a:pt x="21562" y="26573"/>
                  </a:lnTo>
                  <a:lnTo>
                    <a:pt x="21729" y="26157"/>
                  </a:lnTo>
                  <a:lnTo>
                    <a:pt x="21895" y="25742"/>
                  </a:lnTo>
                  <a:lnTo>
                    <a:pt x="22020" y="25409"/>
                  </a:lnTo>
                  <a:lnTo>
                    <a:pt x="22124" y="25055"/>
                  </a:lnTo>
                  <a:lnTo>
                    <a:pt x="22228" y="24723"/>
                  </a:lnTo>
                  <a:lnTo>
                    <a:pt x="22290" y="24390"/>
                  </a:lnTo>
                  <a:lnTo>
                    <a:pt x="22353" y="24057"/>
                  </a:lnTo>
                  <a:lnTo>
                    <a:pt x="22394" y="23725"/>
                  </a:lnTo>
                  <a:lnTo>
                    <a:pt x="22415" y="23392"/>
                  </a:lnTo>
                  <a:lnTo>
                    <a:pt x="22436" y="23059"/>
                  </a:lnTo>
                  <a:lnTo>
                    <a:pt x="22415" y="22643"/>
                  </a:lnTo>
                  <a:lnTo>
                    <a:pt x="22373" y="22228"/>
                  </a:lnTo>
                  <a:lnTo>
                    <a:pt x="22311" y="21833"/>
                  </a:lnTo>
                  <a:lnTo>
                    <a:pt x="22207" y="21437"/>
                  </a:lnTo>
                  <a:lnTo>
                    <a:pt x="22082" y="21022"/>
                  </a:lnTo>
                  <a:lnTo>
                    <a:pt x="21937" y="20627"/>
                  </a:lnTo>
                  <a:lnTo>
                    <a:pt x="21750" y="20231"/>
                  </a:lnTo>
                  <a:lnTo>
                    <a:pt x="21542" y="19857"/>
                  </a:lnTo>
                  <a:lnTo>
                    <a:pt x="21396" y="19608"/>
                  </a:lnTo>
                  <a:lnTo>
                    <a:pt x="21230" y="19400"/>
                  </a:lnTo>
                  <a:lnTo>
                    <a:pt x="21084" y="19192"/>
                  </a:lnTo>
                  <a:lnTo>
                    <a:pt x="20897" y="19005"/>
                  </a:lnTo>
                  <a:lnTo>
                    <a:pt x="20731" y="18838"/>
                  </a:lnTo>
                  <a:lnTo>
                    <a:pt x="20544" y="18672"/>
                  </a:lnTo>
                  <a:lnTo>
                    <a:pt x="20356" y="18526"/>
                  </a:lnTo>
                  <a:lnTo>
                    <a:pt x="20148" y="18402"/>
                  </a:lnTo>
                  <a:lnTo>
                    <a:pt x="19941" y="18277"/>
                  </a:lnTo>
                  <a:lnTo>
                    <a:pt x="19733" y="18194"/>
                  </a:lnTo>
                  <a:lnTo>
                    <a:pt x="19525" y="18090"/>
                  </a:lnTo>
                  <a:lnTo>
                    <a:pt x="19296" y="18027"/>
                  </a:lnTo>
                  <a:lnTo>
                    <a:pt x="19067" y="17986"/>
                  </a:lnTo>
                  <a:lnTo>
                    <a:pt x="18839" y="17944"/>
                  </a:lnTo>
                  <a:lnTo>
                    <a:pt x="18610" y="17923"/>
                  </a:lnTo>
                  <a:lnTo>
                    <a:pt x="18360" y="17903"/>
                  </a:lnTo>
                  <a:lnTo>
                    <a:pt x="18111" y="17923"/>
                  </a:lnTo>
                  <a:lnTo>
                    <a:pt x="17861" y="17944"/>
                  </a:lnTo>
                  <a:lnTo>
                    <a:pt x="17612" y="17986"/>
                  </a:lnTo>
                  <a:lnTo>
                    <a:pt x="17341" y="18027"/>
                  </a:lnTo>
                  <a:lnTo>
                    <a:pt x="17092" y="18111"/>
                  </a:lnTo>
                  <a:lnTo>
                    <a:pt x="16822" y="18194"/>
                  </a:lnTo>
                  <a:lnTo>
                    <a:pt x="16551" y="18298"/>
                  </a:lnTo>
                  <a:lnTo>
                    <a:pt x="16302" y="18422"/>
                  </a:lnTo>
                  <a:lnTo>
                    <a:pt x="15969" y="18589"/>
                  </a:lnTo>
                  <a:lnTo>
                    <a:pt x="15678" y="18755"/>
                  </a:lnTo>
                  <a:lnTo>
                    <a:pt x="15075" y="19129"/>
                  </a:lnTo>
                  <a:lnTo>
                    <a:pt x="14514" y="19545"/>
                  </a:lnTo>
                  <a:lnTo>
                    <a:pt x="13973" y="19982"/>
                  </a:lnTo>
                  <a:lnTo>
                    <a:pt x="13474" y="20460"/>
                  </a:lnTo>
                  <a:lnTo>
                    <a:pt x="12975" y="20938"/>
                  </a:lnTo>
                  <a:lnTo>
                    <a:pt x="12497" y="21458"/>
                  </a:lnTo>
                  <a:lnTo>
                    <a:pt x="12039" y="21999"/>
                  </a:lnTo>
                  <a:lnTo>
                    <a:pt x="11436" y="22747"/>
                  </a:lnTo>
                  <a:lnTo>
                    <a:pt x="10854" y="23517"/>
                  </a:lnTo>
                  <a:lnTo>
                    <a:pt x="10272" y="24307"/>
                  </a:lnTo>
                  <a:lnTo>
                    <a:pt x="9731" y="25097"/>
                  </a:lnTo>
                  <a:lnTo>
                    <a:pt x="9523" y="25409"/>
                  </a:lnTo>
                  <a:lnTo>
                    <a:pt x="9419" y="25534"/>
                  </a:lnTo>
                  <a:lnTo>
                    <a:pt x="9315" y="25617"/>
                  </a:lnTo>
                  <a:lnTo>
                    <a:pt x="9232" y="25700"/>
                  </a:lnTo>
                  <a:lnTo>
                    <a:pt x="9128" y="25742"/>
                  </a:lnTo>
                  <a:lnTo>
                    <a:pt x="9045" y="25783"/>
                  </a:lnTo>
                  <a:lnTo>
                    <a:pt x="8941" y="25783"/>
                  </a:lnTo>
                  <a:lnTo>
                    <a:pt x="8775" y="25762"/>
                  </a:lnTo>
                  <a:lnTo>
                    <a:pt x="8608" y="25700"/>
                  </a:lnTo>
                  <a:lnTo>
                    <a:pt x="8380" y="25617"/>
                  </a:lnTo>
                  <a:lnTo>
                    <a:pt x="8151" y="25471"/>
                  </a:lnTo>
                  <a:lnTo>
                    <a:pt x="7610" y="25159"/>
                  </a:lnTo>
                  <a:lnTo>
                    <a:pt x="7111" y="24827"/>
                  </a:lnTo>
                  <a:lnTo>
                    <a:pt x="6612" y="24473"/>
                  </a:lnTo>
                  <a:lnTo>
                    <a:pt x="6134" y="24120"/>
                  </a:lnTo>
                  <a:lnTo>
                    <a:pt x="5677" y="23725"/>
                  </a:lnTo>
                  <a:lnTo>
                    <a:pt x="5240" y="23330"/>
                  </a:lnTo>
                  <a:lnTo>
                    <a:pt x="4824" y="22914"/>
                  </a:lnTo>
                  <a:lnTo>
                    <a:pt x="4429" y="22498"/>
                  </a:lnTo>
                  <a:lnTo>
                    <a:pt x="4034" y="22040"/>
                  </a:lnTo>
                  <a:lnTo>
                    <a:pt x="3660" y="21583"/>
                  </a:lnTo>
                  <a:lnTo>
                    <a:pt x="3286" y="21126"/>
                  </a:lnTo>
                  <a:lnTo>
                    <a:pt x="2932" y="20627"/>
                  </a:lnTo>
                  <a:lnTo>
                    <a:pt x="2599" y="20148"/>
                  </a:lnTo>
                  <a:lnTo>
                    <a:pt x="2287" y="19628"/>
                  </a:lnTo>
                  <a:lnTo>
                    <a:pt x="1955" y="19109"/>
                  </a:lnTo>
                  <a:lnTo>
                    <a:pt x="1664" y="18589"/>
                  </a:lnTo>
                  <a:lnTo>
                    <a:pt x="1539" y="18339"/>
                  </a:lnTo>
                  <a:lnTo>
                    <a:pt x="1456" y="18069"/>
                  </a:lnTo>
                  <a:lnTo>
                    <a:pt x="1414" y="17819"/>
                  </a:lnTo>
                  <a:lnTo>
                    <a:pt x="1393" y="17549"/>
                  </a:lnTo>
                  <a:lnTo>
                    <a:pt x="1414" y="17217"/>
                  </a:lnTo>
                  <a:lnTo>
                    <a:pt x="1477" y="16905"/>
                  </a:lnTo>
                  <a:lnTo>
                    <a:pt x="1539" y="16572"/>
                  </a:lnTo>
                  <a:lnTo>
                    <a:pt x="1643" y="16239"/>
                  </a:lnTo>
                  <a:lnTo>
                    <a:pt x="1892" y="15532"/>
                  </a:lnTo>
                  <a:lnTo>
                    <a:pt x="2184" y="14825"/>
                  </a:lnTo>
                  <a:lnTo>
                    <a:pt x="2495" y="14139"/>
                  </a:lnTo>
                  <a:lnTo>
                    <a:pt x="2849" y="13474"/>
                  </a:lnTo>
                  <a:lnTo>
                    <a:pt x="3223" y="12829"/>
                  </a:lnTo>
                  <a:lnTo>
                    <a:pt x="3639" y="12205"/>
                  </a:lnTo>
                  <a:lnTo>
                    <a:pt x="4076" y="11582"/>
                  </a:lnTo>
                  <a:lnTo>
                    <a:pt x="4533" y="10958"/>
                  </a:lnTo>
                  <a:lnTo>
                    <a:pt x="4928" y="10438"/>
                  </a:lnTo>
                  <a:lnTo>
                    <a:pt x="5365" y="9918"/>
                  </a:lnTo>
                  <a:lnTo>
                    <a:pt x="5781" y="9419"/>
                  </a:lnTo>
                  <a:lnTo>
                    <a:pt x="6217" y="8920"/>
                  </a:lnTo>
                  <a:lnTo>
                    <a:pt x="6675" y="8442"/>
                  </a:lnTo>
                  <a:lnTo>
                    <a:pt x="7132" y="7964"/>
                  </a:lnTo>
                  <a:lnTo>
                    <a:pt x="7610" y="7506"/>
                  </a:lnTo>
                  <a:lnTo>
                    <a:pt x="8089" y="7070"/>
                  </a:lnTo>
                  <a:lnTo>
                    <a:pt x="8588" y="6654"/>
                  </a:lnTo>
                  <a:lnTo>
                    <a:pt x="9087" y="6238"/>
                  </a:lnTo>
                  <a:lnTo>
                    <a:pt x="9627" y="5843"/>
                  </a:lnTo>
                  <a:lnTo>
                    <a:pt x="10147" y="5448"/>
                  </a:lnTo>
                  <a:lnTo>
                    <a:pt x="10709" y="5094"/>
                  </a:lnTo>
                  <a:lnTo>
                    <a:pt x="11270" y="4741"/>
                  </a:lnTo>
                  <a:lnTo>
                    <a:pt x="11852" y="4408"/>
                  </a:lnTo>
                  <a:lnTo>
                    <a:pt x="12455" y="4096"/>
                  </a:lnTo>
                  <a:lnTo>
                    <a:pt x="13037" y="3805"/>
                  </a:lnTo>
                  <a:lnTo>
                    <a:pt x="13640" y="3535"/>
                  </a:lnTo>
                  <a:lnTo>
                    <a:pt x="14243" y="3285"/>
                  </a:lnTo>
                  <a:lnTo>
                    <a:pt x="14846" y="3057"/>
                  </a:lnTo>
                  <a:lnTo>
                    <a:pt x="15449" y="2828"/>
                  </a:lnTo>
                  <a:lnTo>
                    <a:pt x="16052" y="2641"/>
                  </a:lnTo>
                  <a:lnTo>
                    <a:pt x="16655" y="2454"/>
                  </a:lnTo>
                  <a:lnTo>
                    <a:pt x="17279" y="2287"/>
                  </a:lnTo>
                  <a:lnTo>
                    <a:pt x="17903" y="2142"/>
                  </a:lnTo>
                  <a:lnTo>
                    <a:pt x="18527" y="2017"/>
                  </a:lnTo>
                  <a:lnTo>
                    <a:pt x="19150" y="1892"/>
                  </a:lnTo>
                  <a:lnTo>
                    <a:pt x="19774" y="1809"/>
                  </a:lnTo>
                  <a:lnTo>
                    <a:pt x="20398" y="1747"/>
                  </a:lnTo>
                  <a:lnTo>
                    <a:pt x="21043" y="1684"/>
                  </a:lnTo>
                  <a:lnTo>
                    <a:pt x="21687" y="1663"/>
                  </a:lnTo>
                  <a:lnTo>
                    <a:pt x="22311" y="1643"/>
                  </a:lnTo>
                  <a:close/>
                  <a:moveTo>
                    <a:pt x="23018" y="0"/>
                  </a:moveTo>
                  <a:lnTo>
                    <a:pt x="22415" y="21"/>
                  </a:lnTo>
                  <a:lnTo>
                    <a:pt x="21791" y="42"/>
                  </a:lnTo>
                  <a:lnTo>
                    <a:pt x="21188" y="83"/>
                  </a:lnTo>
                  <a:lnTo>
                    <a:pt x="20564" y="146"/>
                  </a:lnTo>
                  <a:lnTo>
                    <a:pt x="19941" y="229"/>
                  </a:lnTo>
                  <a:lnTo>
                    <a:pt x="19338" y="333"/>
                  </a:lnTo>
                  <a:lnTo>
                    <a:pt x="18714" y="437"/>
                  </a:lnTo>
                  <a:lnTo>
                    <a:pt x="18111" y="561"/>
                  </a:lnTo>
                  <a:lnTo>
                    <a:pt x="17154" y="790"/>
                  </a:lnTo>
                  <a:lnTo>
                    <a:pt x="16239" y="1040"/>
                  </a:lnTo>
                  <a:lnTo>
                    <a:pt x="15325" y="1310"/>
                  </a:lnTo>
                  <a:lnTo>
                    <a:pt x="14451" y="1622"/>
                  </a:lnTo>
                  <a:lnTo>
                    <a:pt x="13578" y="1975"/>
                  </a:lnTo>
                  <a:lnTo>
                    <a:pt x="12725" y="2350"/>
                  </a:lnTo>
                  <a:lnTo>
                    <a:pt x="11894" y="2766"/>
                  </a:lnTo>
                  <a:lnTo>
                    <a:pt x="11062" y="3223"/>
                  </a:lnTo>
                  <a:lnTo>
                    <a:pt x="10272" y="3701"/>
                  </a:lnTo>
                  <a:lnTo>
                    <a:pt x="9503" y="4200"/>
                  </a:lnTo>
                  <a:lnTo>
                    <a:pt x="8733" y="4741"/>
                  </a:lnTo>
                  <a:lnTo>
                    <a:pt x="8005" y="5323"/>
                  </a:lnTo>
                  <a:lnTo>
                    <a:pt x="7278" y="5926"/>
                  </a:lnTo>
                  <a:lnTo>
                    <a:pt x="6571" y="6571"/>
                  </a:lnTo>
                  <a:lnTo>
                    <a:pt x="5885" y="7257"/>
                  </a:lnTo>
                  <a:lnTo>
                    <a:pt x="5240" y="7964"/>
                  </a:lnTo>
                  <a:lnTo>
                    <a:pt x="4720" y="8546"/>
                  </a:lnTo>
                  <a:lnTo>
                    <a:pt x="4221" y="9149"/>
                  </a:lnTo>
                  <a:lnTo>
                    <a:pt x="3722" y="9752"/>
                  </a:lnTo>
                  <a:lnTo>
                    <a:pt x="3265" y="10376"/>
                  </a:lnTo>
                  <a:lnTo>
                    <a:pt x="2807" y="10999"/>
                  </a:lnTo>
                  <a:lnTo>
                    <a:pt x="2371" y="11644"/>
                  </a:lnTo>
                  <a:lnTo>
                    <a:pt x="1976" y="12289"/>
                  </a:lnTo>
                  <a:lnTo>
                    <a:pt x="1581" y="12975"/>
                  </a:lnTo>
                  <a:lnTo>
                    <a:pt x="1248" y="13599"/>
                  </a:lnTo>
                  <a:lnTo>
                    <a:pt x="957" y="14222"/>
                  </a:lnTo>
                  <a:lnTo>
                    <a:pt x="666" y="14888"/>
                  </a:lnTo>
                  <a:lnTo>
                    <a:pt x="416" y="15553"/>
                  </a:lnTo>
                  <a:lnTo>
                    <a:pt x="291" y="15948"/>
                  </a:lnTo>
                  <a:lnTo>
                    <a:pt x="187" y="16364"/>
                  </a:lnTo>
                  <a:lnTo>
                    <a:pt x="104" y="16759"/>
                  </a:lnTo>
                  <a:lnTo>
                    <a:pt x="42" y="17154"/>
                  </a:lnTo>
                  <a:lnTo>
                    <a:pt x="0" y="17570"/>
                  </a:lnTo>
                  <a:lnTo>
                    <a:pt x="21" y="17965"/>
                  </a:lnTo>
                  <a:lnTo>
                    <a:pt x="63" y="18381"/>
                  </a:lnTo>
                  <a:lnTo>
                    <a:pt x="167" y="18776"/>
                  </a:lnTo>
                  <a:lnTo>
                    <a:pt x="416" y="19649"/>
                  </a:lnTo>
                  <a:lnTo>
                    <a:pt x="728" y="20481"/>
                  </a:lnTo>
                  <a:lnTo>
                    <a:pt x="1081" y="21292"/>
                  </a:lnTo>
                  <a:lnTo>
                    <a:pt x="1477" y="22082"/>
                  </a:lnTo>
                  <a:lnTo>
                    <a:pt x="1913" y="22851"/>
                  </a:lnTo>
                  <a:lnTo>
                    <a:pt x="2142" y="23226"/>
                  </a:lnTo>
                  <a:lnTo>
                    <a:pt x="2371" y="23600"/>
                  </a:lnTo>
                  <a:lnTo>
                    <a:pt x="2641" y="23974"/>
                  </a:lnTo>
                  <a:lnTo>
                    <a:pt x="2911" y="24328"/>
                  </a:lnTo>
                  <a:lnTo>
                    <a:pt x="3182" y="24681"/>
                  </a:lnTo>
                  <a:lnTo>
                    <a:pt x="3473" y="25014"/>
                  </a:lnTo>
                  <a:lnTo>
                    <a:pt x="3909" y="25513"/>
                  </a:lnTo>
                  <a:lnTo>
                    <a:pt x="4388" y="25970"/>
                  </a:lnTo>
                  <a:lnTo>
                    <a:pt x="4866" y="26428"/>
                  </a:lnTo>
                  <a:lnTo>
                    <a:pt x="5386" y="26823"/>
                  </a:lnTo>
                  <a:lnTo>
                    <a:pt x="5926" y="27197"/>
                  </a:lnTo>
                  <a:lnTo>
                    <a:pt x="6488" y="27551"/>
                  </a:lnTo>
                  <a:lnTo>
                    <a:pt x="6779" y="27696"/>
                  </a:lnTo>
                  <a:lnTo>
                    <a:pt x="7091" y="27842"/>
                  </a:lnTo>
                  <a:lnTo>
                    <a:pt x="7403" y="27966"/>
                  </a:lnTo>
                  <a:lnTo>
                    <a:pt x="7714" y="28091"/>
                  </a:lnTo>
                  <a:lnTo>
                    <a:pt x="8130" y="28237"/>
                  </a:lnTo>
                  <a:lnTo>
                    <a:pt x="8567" y="28341"/>
                  </a:lnTo>
                  <a:lnTo>
                    <a:pt x="8983" y="28424"/>
                  </a:lnTo>
                  <a:lnTo>
                    <a:pt x="9399" y="28445"/>
                  </a:lnTo>
                  <a:lnTo>
                    <a:pt x="9731" y="28424"/>
                  </a:lnTo>
                  <a:lnTo>
                    <a:pt x="10064" y="28361"/>
                  </a:lnTo>
                  <a:lnTo>
                    <a:pt x="10397" y="28257"/>
                  </a:lnTo>
                  <a:lnTo>
                    <a:pt x="10709" y="28112"/>
                  </a:lnTo>
                  <a:lnTo>
                    <a:pt x="11020" y="27925"/>
                  </a:lnTo>
                  <a:lnTo>
                    <a:pt x="11166" y="27821"/>
                  </a:lnTo>
                  <a:lnTo>
                    <a:pt x="11312" y="27675"/>
                  </a:lnTo>
                  <a:lnTo>
                    <a:pt x="11603" y="27384"/>
                  </a:lnTo>
                  <a:lnTo>
                    <a:pt x="11852" y="27031"/>
                  </a:lnTo>
                  <a:lnTo>
                    <a:pt x="12871" y="25513"/>
                  </a:lnTo>
                  <a:lnTo>
                    <a:pt x="13245" y="24951"/>
                  </a:lnTo>
                  <a:lnTo>
                    <a:pt x="13661" y="24390"/>
                  </a:lnTo>
                  <a:lnTo>
                    <a:pt x="14077" y="23829"/>
                  </a:lnTo>
                  <a:lnTo>
                    <a:pt x="14534" y="23309"/>
                  </a:lnTo>
                  <a:lnTo>
                    <a:pt x="14992" y="22810"/>
                  </a:lnTo>
                  <a:lnTo>
                    <a:pt x="15470" y="22311"/>
                  </a:lnTo>
                  <a:lnTo>
                    <a:pt x="15990" y="21853"/>
                  </a:lnTo>
                  <a:lnTo>
                    <a:pt x="16531" y="21437"/>
                  </a:lnTo>
                  <a:lnTo>
                    <a:pt x="16842" y="21209"/>
                  </a:lnTo>
                  <a:lnTo>
                    <a:pt x="17154" y="21022"/>
                  </a:lnTo>
                  <a:lnTo>
                    <a:pt x="17466" y="20834"/>
                  </a:lnTo>
                  <a:lnTo>
                    <a:pt x="17799" y="20689"/>
                  </a:lnTo>
                  <a:lnTo>
                    <a:pt x="18152" y="20585"/>
                  </a:lnTo>
                  <a:lnTo>
                    <a:pt x="18506" y="20481"/>
                  </a:lnTo>
                  <a:lnTo>
                    <a:pt x="18859" y="20439"/>
                  </a:lnTo>
                  <a:lnTo>
                    <a:pt x="19234" y="20419"/>
                  </a:lnTo>
                  <a:lnTo>
                    <a:pt x="19483" y="20419"/>
                  </a:lnTo>
                  <a:lnTo>
                    <a:pt x="19733" y="20439"/>
                  </a:lnTo>
                  <a:lnTo>
                    <a:pt x="19961" y="20502"/>
                  </a:lnTo>
                  <a:lnTo>
                    <a:pt x="20128" y="20585"/>
                  </a:lnTo>
                  <a:lnTo>
                    <a:pt x="20294" y="20689"/>
                  </a:lnTo>
                  <a:lnTo>
                    <a:pt x="20398" y="20834"/>
                  </a:lnTo>
                  <a:lnTo>
                    <a:pt x="20502" y="21001"/>
                  </a:lnTo>
                  <a:lnTo>
                    <a:pt x="20585" y="21209"/>
                  </a:lnTo>
                  <a:lnTo>
                    <a:pt x="20648" y="21479"/>
                  </a:lnTo>
                  <a:lnTo>
                    <a:pt x="20731" y="21895"/>
                  </a:lnTo>
                  <a:lnTo>
                    <a:pt x="20772" y="22332"/>
                  </a:lnTo>
                  <a:lnTo>
                    <a:pt x="20793" y="22747"/>
                  </a:lnTo>
                  <a:lnTo>
                    <a:pt x="20751" y="23163"/>
                  </a:lnTo>
                  <a:lnTo>
                    <a:pt x="20710" y="23579"/>
                  </a:lnTo>
                  <a:lnTo>
                    <a:pt x="20627" y="23995"/>
                  </a:lnTo>
                  <a:lnTo>
                    <a:pt x="20502" y="24411"/>
                  </a:lnTo>
                  <a:lnTo>
                    <a:pt x="20377" y="24806"/>
                  </a:lnTo>
                  <a:lnTo>
                    <a:pt x="20086" y="25513"/>
                  </a:lnTo>
                  <a:lnTo>
                    <a:pt x="19774" y="26199"/>
                  </a:lnTo>
                  <a:lnTo>
                    <a:pt x="19421" y="26864"/>
                  </a:lnTo>
                  <a:lnTo>
                    <a:pt x="19046" y="27509"/>
                  </a:lnTo>
                  <a:lnTo>
                    <a:pt x="18651" y="28133"/>
                  </a:lnTo>
                  <a:lnTo>
                    <a:pt x="18215" y="28757"/>
                  </a:lnTo>
                  <a:lnTo>
                    <a:pt x="17799" y="29360"/>
                  </a:lnTo>
                  <a:lnTo>
                    <a:pt x="17341" y="29963"/>
                  </a:lnTo>
                  <a:lnTo>
                    <a:pt x="16531" y="31044"/>
                  </a:lnTo>
                  <a:lnTo>
                    <a:pt x="15699" y="32125"/>
                  </a:lnTo>
                  <a:lnTo>
                    <a:pt x="13994" y="34246"/>
                  </a:lnTo>
                  <a:lnTo>
                    <a:pt x="12310" y="36387"/>
                  </a:lnTo>
                  <a:lnTo>
                    <a:pt x="11478" y="37448"/>
                  </a:lnTo>
                  <a:lnTo>
                    <a:pt x="10667" y="38550"/>
                  </a:lnTo>
                  <a:lnTo>
                    <a:pt x="9898" y="39652"/>
                  </a:lnTo>
                  <a:lnTo>
                    <a:pt x="9149" y="40775"/>
                  </a:lnTo>
                  <a:lnTo>
                    <a:pt x="8421" y="41918"/>
                  </a:lnTo>
                  <a:lnTo>
                    <a:pt x="7735" y="43083"/>
                  </a:lnTo>
                  <a:lnTo>
                    <a:pt x="7423" y="43665"/>
                  </a:lnTo>
                  <a:lnTo>
                    <a:pt x="7111" y="44268"/>
                  </a:lnTo>
                  <a:lnTo>
                    <a:pt x="6800" y="44871"/>
                  </a:lnTo>
                  <a:lnTo>
                    <a:pt x="6508" y="45474"/>
                  </a:lnTo>
                  <a:lnTo>
                    <a:pt x="6238" y="46098"/>
                  </a:lnTo>
                  <a:lnTo>
                    <a:pt x="5989" y="46722"/>
                  </a:lnTo>
                  <a:lnTo>
                    <a:pt x="5739" y="47345"/>
                  </a:lnTo>
                  <a:lnTo>
                    <a:pt x="5510" y="47990"/>
                  </a:lnTo>
                  <a:lnTo>
                    <a:pt x="5282" y="48655"/>
                  </a:lnTo>
                  <a:lnTo>
                    <a:pt x="5095" y="49321"/>
                  </a:lnTo>
                  <a:lnTo>
                    <a:pt x="4928" y="49986"/>
                  </a:lnTo>
                  <a:lnTo>
                    <a:pt x="4783" y="50651"/>
                  </a:lnTo>
                  <a:lnTo>
                    <a:pt x="4658" y="51317"/>
                  </a:lnTo>
                  <a:lnTo>
                    <a:pt x="4575" y="52003"/>
                  </a:lnTo>
                  <a:lnTo>
                    <a:pt x="4512" y="52668"/>
                  </a:lnTo>
                  <a:lnTo>
                    <a:pt x="4492" y="53334"/>
                  </a:lnTo>
                  <a:lnTo>
                    <a:pt x="4492" y="53999"/>
                  </a:lnTo>
                  <a:lnTo>
                    <a:pt x="4512" y="54664"/>
                  </a:lnTo>
                  <a:lnTo>
                    <a:pt x="4575" y="55330"/>
                  </a:lnTo>
                  <a:lnTo>
                    <a:pt x="4679" y="55995"/>
                  </a:lnTo>
                  <a:lnTo>
                    <a:pt x="4803" y="56660"/>
                  </a:lnTo>
                  <a:lnTo>
                    <a:pt x="4970" y="57347"/>
                  </a:lnTo>
                  <a:lnTo>
                    <a:pt x="5157" y="58012"/>
                  </a:lnTo>
                  <a:lnTo>
                    <a:pt x="5386" y="58677"/>
                  </a:lnTo>
                  <a:lnTo>
                    <a:pt x="5552" y="59052"/>
                  </a:lnTo>
                  <a:lnTo>
                    <a:pt x="5739" y="59364"/>
                  </a:lnTo>
                  <a:lnTo>
                    <a:pt x="5947" y="59655"/>
                  </a:lnTo>
                  <a:lnTo>
                    <a:pt x="6197" y="59904"/>
                  </a:lnTo>
                  <a:lnTo>
                    <a:pt x="6467" y="60112"/>
                  </a:lnTo>
                  <a:lnTo>
                    <a:pt x="6779" y="60278"/>
                  </a:lnTo>
                  <a:lnTo>
                    <a:pt x="7111" y="60424"/>
                  </a:lnTo>
                  <a:lnTo>
                    <a:pt x="7486" y="60528"/>
                  </a:lnTo>
                  <a:lnTo>
                    <a:pt x="7922" y="60590"/>
                  </a:lnTo>
                  <a:lnTo>
                    <a:pt x="8359" y="60653"/>
                  </a:lnTo>
                  <a:lnTo>
                    <a:pt x="8796" y="60694"/>
                  </a:lnTo>
                  <a:lnTo>
                    <a:pt x="9232" y="60736"/>
                  </a:lnTo>
                  <a:lnTo>
                    <a:pt x="10085" y="60777"/>
                  </a:lnTo>
                  <a:lnTo>
                    <a:pt x="11998" y="60777"/>
                  </a:lnTo>
                  <a:lnTo>
                    <a:pt x="14160" y="60757"/>
                  </a:lnTo>
                  <a:lnTo>
                    <a:pt x="16323" y="60715"/>
                  </a:lnTo>
                  <a:lnTo>
                    <a:pt x="18506" y="60694"/>
                  </a:lnTo>
                  <a:lnTo>
                    <a:pt x="20668" y="60673"/>
                  </a:lnTo>
                  <a:lnTo>
                    <a:pt x="21271" y="60673"/>
                  </a:lnTo>
                  <a:lnTo>
                    <a:pt x="23662" y="60694"/>
                  </a:lnTo>
                  <a:lnTo>
                    <a:pt x="26033" y="60757"/>
                  </a:lnTo>
                  <a:lnTo>
                    <a:pt x="28424" y="60798"/>
                  </a:lnTo>
                  <a:lnTo>
                    <a:pt x="30794" y="60840"/>
                  </a:lnTo>
                  <a:lnTo>
                    <a:pt x="32645" y="60861"/>
                  </a:lnTo>
                  <a:lnTo>
                    <a:pt x="34059" y="60840"/>
                  </a:lnTo>
                  <a:lnTo>
                    <a:pt x="35473" y="60798"/>
                  </a:lnTo>
                  <a:lnTo>
                    <a:pt x="36180" y="60757"/>
                  </a:lnTo>
                  <a:lnTo>
                    <a:pt x="36887" y="60694"/>
                  </a:lnTo>
                  <a:lnTo>
                    <a:pt x="37594" y="60611"/>
                  </a:lnTo>
                  <a:lnTo>
                    <a:pt x="38301" y="60528"/>
                  </a:lnTo>
                  <a:lnTo>
                    <a:pt x="38758" y="60445"/>
                  </a:lnTo>
                  <a:lnTo>
                    <a:pt x="39195" y="60341"/>
                  </a:lnTo>
                  <a:lnTo>
                    <a:pt x="39611" y="60195"/>
                  </a:lnTo>
                  <a:lnTo>
                    <a:pt x="39798" y="60112"/>
                  </a:lnTo>
                  <a:lnTo>
                    <a:pt x="40006" y="60029"/>
                  </a:lnTo>
                  <a:lnTo>
                    <a:pt x="40172" y="59925"/>
                  </a:lnTo>
                  <a:lnTo>
                    <a:pt x="40359" y="59800"/>
                  </a:lnTo>
                  <a:lnTo>
                    <a:pt x="40525" y="59655"/>
                  </a:lnTo>
                  <a:lnTo>
                    <a:pt x="40671" y="59509"/>
                  </a:lnTo>
                  <a:lnTo>
                    <a:pt x="40816" y="59343"/>
                  </a:lnTo>
                  <a:lnTo>
                    <a:pt x="40941" y="59156"/>
                  </a:lnTo>
                  <a:lnTo>
                    <a:pt x="41066" y="58948"/>
                  </a:lnTo>
                  <a:lnTo>
                    <a:pt x="41191" y="58698"/>
                  </a:lnTo>
                  <a:lnTo>
                    <a:pt x="41253" y="58511"/>
                  </a:lnTo>
                  <a:lnTo>
                    <a:pt x="41316" y="58303"/>
                  </a:lnTo>
                  <a:lnTo>
                    <a:pt x="41399" y="57887"/>
                  </a:lnTo>
                  <a:lnTo>
                    <a:pt x="41523" y="57056"/>
                  </a:lnTo>
                  <a:lnTo>
                    <a:pt x="41690" y="55995"/>
                  </a:lnTo>
                  <a:lnTo>
                    <a:pt x="41815" y="54955"/>
                  </a:lnTo>
                  <a:lnTo>
                    <a:pt x="41939" y="53895"/>
                  </a:lnTo>
                  <a:lnTo>
                    <a:pt x="42043" y="52835"/>
                  </a:lnTo>
                  <a:lnTo>
                    <a:pt x="42126" y="51774"/>
                  </a:lnTo>
                  <a:lnTo>
                    <a:pt x="42189" y="50714"/>
                  </a:lnTo>
                  <a:lnTo>
                    <a:pt x="42293" y="48593"/>
                  </a:lnTo>
                  <a:lnTo>
                    <a:pt x="42293" y="48031"/>
                  </a:lnTo>
                  <a:lnTo>
                    <a:pt x="42251" y="47491"/>
                  </a:lnTo>
                  <a:lnTo>
                    <a:pt x="42168" y="46950"/>
                  </a:lnTo>
                  <a:lnTo>
                    <a:pt x="42043" y="46430"/>
                  </a:lnTo>
                  <a:lnTo>
                    <a:pt x="41877" y="45931"/>
                  </a:lnTo>
                  <a:lnTo>
                    <a:pt x="41669" y="45432"/>
                  </a:lnTo>
                  <a:lnTo>
                    <a:pt x="41419" y="44933"/>
                  </a:lnTo>
                  <a:lnTo>
                    <a:pt x="41170" y="44455"/>
                  </a:lnTo>
                  <a:lnTo>
                    <a:pt x="40962" y="44143"/>
                  </a:lnTo>
                  <a:lnTo>
                    <a:pt x="40713" y="43852"/>
                  </a:lnTo>
                  <a:lnTo>
                    <a:pt x="40463" y="43623"/>
                  </a:lnTo>
                  <a:lnTo>
                    <a:pt x="40193" y="43415"/>
                  </a:lnTo>
                  <a:lnTo>
                    <a:pt x="39902" y="43270"/>
                  </a:lnTo>
                  <a:lnTo>
                    <a:pt x="39569" y="43124"/>
                  </a:lnTo>
                  <a:lnTo>
                    <a:pt x="39215" y="43041"/>
                  </a:lnTo>
                  <a:lnTo>
                    <a:pt x="38841" y="42979"/>
                  </a:lnTo>
                  <a:lnTo>
                    <a:pt x="37843" y="42875"/>
                  </a:lnTo>
                  <a:lnTo>
                    <a:pt x="36824" y="42792"/>
                  </a:lnTo>
                  <a:lnTo>
                    <a:pt x="35826" y="42709"/>
                  </a:lnTo>
                  <a:lnTo>
                    <a:pt x="34807" y="42646"/>
                  </a:lnTo>
                  <a:lnTo>
                    <a:pt x="33789" y="42605"/>
                  </a:lnTo>
                  <a:lnTo>
                    <a:pt x="32790" y="42584"/>
                  </a:lnTo>
                  <a:lnTo>
                    <a:pt x="30774" y="42563"/>
                  </a:lnTo>
                  <a:lnTo>
                    <a:pt x="28944" y="42563"/>
                  </a:lnTo>
                  <a:lnTo>
                    <a:pt x="28174" y="42584"/>
                  </a:lnTo>
                  <a:lnTo>
                    <a:pt x="26594" y="42563"/>
                  </a:lnTo>
                  <a:lnTo>
                    <a:pt x="27052" y="41690"/>
                  </a:lnTo>
                  <a:lnTo>
                    <a:pt x="27509" y="40858"/>
                  </a:lnTo>
                  <a:lnTo>
                    <a:pt x="28341" y="39382"/>
                  </a:lnTo>
                  <a:lnTo>
                    <a:pt x="29173" y="37905"/>
                  </a:lnTo>
                  <a:lnTo>
                    <a:pt x="30857" y="34974"/>
                  </a:lnTo>
                  <a:lnTo>
                    <a:pt x="31688" y="33518"/>
                  </a:lnTo>
                  <a:lnTo>
                    <a:pt x="32499" y="32042"/>
                  </a:lnTo>
                  <a:lnTo>
                    <a:pt x="33310" y="30545"/>
                  </a:lnTo>
                  <a:lnTo>
                    <a:pt x="34080" y="29048"/>
                  </a:lnTo>
                  <a:lnTo>
                    <a:pt x="34787" y="27613"/>
                  </a:lnTo>
                  <a:lnTo>
                    <a:pt x="35119" y="26906"/>
                  </a:lnTo>
                  <a:lnTo>
                    <a:pt x="35452" y="26178"/>
                  </a:lnTo>
                  <a:lnTo>
                    <a:pt x="35764" y="25450"/>
                  </a:lnTo>
                  <a:lnTo>
                    <a:pt x="36055" y="24723"/>
                  </a:lnTo>
                  <a:lnTo>
                    <a:pt x="36346" y="23974"/>
                  </a:lnTo>
                  <a:lnTo>
                    <a:pt x="36596" y="23246"/>
                  </a:lnTo>
                  <a:lnTo>
                    <a:pt x="36845" y="22498"/>
                  </a:lnTo>
                  <a:lnTo>
                    <a:pt x="37074" y="21729"/>
                  </a:lnTo>
                  <a:lnTo>
                    <a:pt x="37261" y="20980"/>
                  </a:lnTo>
                  <a:lnTo>
                    <a:pt x="37427" y="20211"/>
                  </a:lnTo>
                  <a:lnTo>
                    <a:pt x="37594" y="19421"/>
                  </a:lnTo>
                  <a:lnTo>
                    <a:pt x="37698" y="18630"/>
                  </a:lnTo>
                  <a:lnTo>
                    <a:pt x="37802" y="17840"/>
                  </a:lnTo>
                  <a:lnTo>
                    <a:pt x="37864" y="17029"/>
                  </a:lnTo>
                  <a:lnTo>
                    <a:pt x="37906" y="15990"/>
                  </a:lnTo>
                  <a:lnTo>
                    <a:pt x="37926" y="14950"/>
                  </a:lnTo>
                  <a:lnTo>
                    <a:pt x="37885" y="13910"/>
                  </a:lnTo>
                  <a:lnTo>
                    <a:pt x="37864" y="13391"/>
                  </a:lnTo>
                  <a:lnTo>
                    <a:pt x="37822" y="12871"/>
                  </a:lnTo>
                  <a:lnTo>
                    <a:pt x="37760" y="12351"/>
                  </a:lnTo>
                  <a:lnTo>
                    <a:pt x="37677" y="11852"/>
                  </a:lnTo>
                  <a:lnTo>
                    <a:pt x="37594" y="11332"/>
                  </a:lnTo>
                  <a:lnTo>
                    <a:pt x="37490" y="10833"/>
                  </a:lnTo>
                  <a:lnTo>
                    <a:pt x="37365" y="10313"/>
                  </a:lnTo>
                  <a:lnTo>
                    <a:pt x="37240" y="9814"/>
                  </a:lnTo>
                  <a:lnTo>
                    <a:pt x="37074" y="9315"/>
                  </a:lnTo>
                  <a:lnTo>
                    <a:pt x="36907" y="8816"/>
                  </a:lnTo>
                  <a:lnTo>
                    <a:pt x="36762" y="8421"/>
                  </a:lnTo>
                  <a:lnTo>
                    <a:pt x="36596" y="8047"/>
                  </a:lnTo>
                  <a:lnTo>
                    <a:pt x="36429" y="7693"/>
                  </a:lnTo>
                  <a:lnTo>
                    <a:pt x="36242" y="7319"/>
                  </a:lnTo>
                  <a:lnTo>
                    <a:pt x="35868" y="6633"/>
                  </a:lnTo>
                  <a:lnTo>
                    <a:pt x="35452" y="5988"/>
                  </a:lnTo>
                  <a:lnTo>
                    <a:pt x="34995" y="5385"/>
                  </a:lnTo>
                  <a:lnTo>
                    <a:pt x="34516" y="4803"/>
                  </a:lnTo>
                  <a:lnTo>
                    <a:pt x="33996" y="4263"/>
                  </a:lnTo>
                  <a:lnTo>
                    <a:pt x="33456" y="3764"/>
                  </a:lnTo>
                  <a:lnTo>
                    <a:pt x="32874" y="3285"/>
                  </a:lnTo>
                  <a:lnTo>
                    <a:pt x="32271" y="2849"/>
                  </a:lnTo>
                  <a:lnTo>
                    <a:pt x="31626" y="2433"/>
                  </a:lnTo>
                  <a:lnTo>
                    <a:pt x="30982" y="2059"/>
                  </a:lnTo>
                  <a:lnTo>
                    <a:pt x="30295" y="1705"/>
                  </a:lnTo>
                  <a:lnTo>
                    <a:pt x="29588" y="1372"/>
                  </a:lnTo>
                  <a:lnTo>
                    <a:pt x="28861" y="1081"/>
                  </a:lnTo>
                  <a:lnTo>
                    <a:pt x="28091" y="811"/>
                  </a:lnTo>
                  <a:lnTo>
                    <a:pt x="27468" y="603"/>
                  </a:lnTo>
                  <a:lnTo>
                    <a:pt x="26844" y="437"/>
                  </a:lnTo>
                  <a:lnTo>
                    <a:pt x="26199" y="312"/>
                  </a:lnTo>
                  <a:lnTo>
                    <a:pt x="25575" y="187"/>
                  </a:lnTo>
                  <a:lnTo>
                    <a:pt x="24931" y="104"/>
                  </a:lnTo>
                  <a:lnTo>
                    <a:pt x="24307" y="42"/>
                  </a:lnTo>
                  <a:lnTo>
                    <a:pt x="23662" y="21"/>
                  </a:lnTo>
                  <a:lnTo>
                    <a:pt x="2301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940725" y="304125"/>
              <a:ext cx="958050" cy="1418625"/>
            </a:xfrm>
            <a:custGeom>
              <a:avLst/>
              <a:gdLst/>
              <a:ahLst/>
              <a:cxnLst/>
              <a:rect l="l" t="t" r="r" b="b"/>
              <a:pathLst>
                <a:path w="38322" h="56745" fill="none" extrusionOk="0">
                  <a:moveTo>
                    <a:pt x="0" y="15907"/>
                  </a:moveTo>
                  <a:lnTo>
                    <a:pt x="0" y="15907"/>
                  </a:lnTo>
                  <a:lnTo>
                    <a:pt x="21" y="15575"/>
                  </a:lnTo>
                  <a:lnTo>
                    <a:pt x="84" y="15263"/>
                  </a:lnTo>
                  <a:lnTo>
                    <a:pt x="146" y="14930"/>
                  </a:lnTo>
                  <a:lnTo>
                    <a:pt x="250" y="14597"/>
                  </a:lnTo>
                  <a:lnTo>
                    <a:pt x="250" y="14597"/>
                  </a:lnTo>
                  <a:lnTo>
                    <a:pt x="499" y="13890"/>
                  </a:lnTo>
                  <a:lnTo>
                    <a:pt x="791" y="13183"/>
                  </a:lnTo>
                  <a:lnTo>
                    <a:pt x="1102" y="12497"/>
                  </a:lnTo>
                  <a:lnTo>
                    <a:pt x="1456" y="11832"/>
                  </a:lnTo>
                  <a:lnTo>
                    <a:pt x="1456" y="11832"/>
                  </a:lnTo>
                  <a:lnTo>
                    <a:pt x="1830" y="11187"/>
                  </a:lnTo>
                  <a:lnTo>
                    <a:pt x="2246" y="10563"/>
                  </a:lnTo>
                  <a:lnTo>
                    <a:pt x="2683" y="9940"/>
                  </a:lnTo>
                  <a:lnTo>
                    <a:pt x="3140" y="9316"/>
                  </a:lnTo>
                  <a:lnTo>
                    <a:pt x="3140" y="9316"/>
                  </a:lnTo>
                  <a:lnTo>
                    <a:pt x="3535" y="8796"/>
                  </a:lnTo>
                  <a:lnTo>
                    <a:pt x="3972" y="8276"/>
                  </a:lnTo>
                  <a:lnTo>
                    <a:pt x="4388" y="7777"/>
                  </a:lnTo>
                  <a:lnTo>
                    <a:pt x="4824" y="7278"/>
                  </a:lnTo>
                  <a:lnTo>
                    <a:pt x="5282" y="6800"/>
                  </a:lnTo>
                  <a:lnTo>
                    <a:pt x="5739" y="6322"/>
                  </a:lnTo>
                  <a:lnTo>
                    <a:pt x="6217" y="5864"/>
                  </a:lnTo>
                  <a:lnTo>
                    <a:pt x="6696" y="5428"/>
                  </a:lnTo>
                  <a:lnTo>
                    <a:pt x="7195" y="5012"/>
                  </a:lnTo>
                  <a:lnTo>
                    <a:pt x="7694" y="4596"/>
                  </a:lnTo>
                  <a:lnTo>
                    <a:pt x="8234" y="4201"/>
                  </a:lnTo>
                  <a:lnTo>
                    <a:pt x="8754" y="3806"/>
                  </a:lnTo>
                  <a:lnTo>
                    <a:pt x="9316" y="3452"/>
                  </a:lnTo>
                  <a:lnTo>
                    <a:pt x="9877" y="3099"/>
                  </a:lnTo>
                  <a:lnTo>
                    <a:pt x="10459" y="2766"/>
                  </a:lnTo>
                  <a:lnTo>
                    <a:pt x="11062" y="2454"/>
                  </a:lnTo>
                  <a:lnTo>
                    <a:pt x="11062" y="2454"/>
                  </a:lnTo>
                  <a:lnTo>
                    <a:pt x="11644" y="2163"/>
                  </a:lnTo>
                  <a:lnTo>
                    <a:pt x="12247" y="1893"/>
                  </a:lnTo>
                  <a:lnTo>
                    <a:pt x="12850" y="1643"/>
                  </a:lnTo>
                  <a:lnTo>
                    <a:pt x="13453" y="1415"/>
                  </a:lnTo>
                  <a:lnTo>
                    <a:pt x="14056" y="1186"/>
                  </a:lnTo>
                  <a:lnTo>
                    <a:pt x="14659" y="999"/>
                  </a:lnTo>
                  <a:lnTo>
                    <a:pt x="15262" y="812"/>
                  </a:lnTo>
                  <a:lnTo>
                    <a:pt x="15886" y="645"/>
                  </a:lnTo>
                  <a:lnTo>
                    <a:pt x="16510" y="500"/>
                  </a:lnTo>
                  <a:lnTo>
                    <a:pt x="17134" y="375"/>
                  </a:lnTo>
                  <a:lnTo>
                    <a:pt x="17757" y="250"/>
                  </a:lnTo>
                  <a:lnTo>
                    <a:pt x="18381" y="167"/>
                  </a:lnTo>
                  <a:lnTo>
                    <a:pt x="19005" y="105"/>
                  </a:lnTo>
                  <a:lnTo>
                    <a:pt x="19650" y="42"/>
                  </a:lnTo>
                  <a:lnTo>
                    <a:pt x="20294" y="21"/>
                  </a:lnTo>
                  <a:lnTo>
                    <a:pt x="20918" y="1"/>
                  </a:lnTo>
                  <a:lnTo>
                    <a:pt x="20918" y="1"/>
                  </a:lnTo>
                  <a:lnTo>
                    <a:pt x="21521" y="21"/>
                  </a:lnTo>
                  <a:lnTo>
                    <a:pt x="22145" y="42"/>
                  </a:lnTo>
                  <a:lnTo>
                    <a:pt x="22748" y="84"/>
                  </a:lnTo>
                  <a:lnTo>
                    <a:pt x="23351" y="146"/>
                  </a:lnTo>
                  <a:lnTo>
                    <a:pt x="23351" y="146"/>
                  </a:lnTo>
                  <a:lnTo>
                    <a:pt x="24016" y="250"/>
                  </a:lnTo>
                  <a:lnTo>
                    <a:pt x="24661" y="354"/>
                  </a:lnTo>
                  <a:lnTo>
                    <a:pt x="25305" y="500"/>
                  </a:lnTo>
                  <a:lnTo>
                    <a:pt x="25929" y="666"/>
                  </a:lnTo>
                  <a:lnTo>
                    <a:pt x="26532" y="853"/>
                  </a:lnTo>
                  <a:lnTo>
                    <a:pt x="27135" y="1061"/>
                  </a:lnTo>
                  <a:lnTo>
                    <a:pt x="27717" y="1311"/>
                  </a:lnTo>
                  <a:lnTo>
                    <a:pt x="28279" y="1581"/>
                  </a:lnTo>
                  <a:lnTo>
                    <a:pt x="28819" y="1893"/>
                  </a:lnTo>
                  <a:lnTo>
                    <a:pt x="29360" y="2226"/>
                  </a:lnTo>
                  <a:lnTo>
                    <a:pt x="29859" y="2600"/>
                  </a:lnTo>
                  <a:lnTo>
                    <a:pt x="30358" y="3016"/>
                  </a:lnTo>
                  <a:lnTo>
                    <a:pt x="30836" y="3452"/>
                  </a:lnTo>
                  <a:lnTo>
                    <a:pt x="31294" y="3931"/>
                  </a:lnTo>
                  <a:lnTo>
                    <a:pt x="31709" y="4450"/>
                  </a:lnTo>
                  <a:lnTo>
                    <a:pt x="32125" y="4991"/>
                  </a:lnTo>
                  <a:lnTo>
                    <a:pt x="32125" y="4991"/>
                  </a:lnTo>
                  <a:lnTo>
                    <a:pt x="32354" y="5344"/>
                  </a:lnTo>
                  <a:lnTo>
                    <a:pt x="32583" y="5698"/>
                  </a:lnTo>
                  <a:lnTo>
                    <a:pt x="32770" y="6072"/>
                  </a:lnTo>
                  <a:lnTo>
                    <a:pt x="32957" y="6446"/>
                  </a:lnTo>
                  <a:lnTo>
                    <a:pt x="33102" y="6821"/>
                  </a:lnTo>
                  <a:lnTo>
                    <a:pt x="33248" y="7195"/>
                  </a:lnTo>
                  <a:lnTo>
                    <a:pt x="33373" y="7590"/>
                  </a:lnTo>
                  <a:lnTo>
                    <a:pt x="33498" y="7985"/>
                  </a:lnTo>
                  <a:lnTo>
                    <a:pt x="33602" y="8380"/>
                  </a:lnTo>
                  <a:lnTo>
                    <a:pt x="33685" y="8775"/>
                  </a:lnTo>
                  <a:lnTo>
                    <a:pt x="33809" y="9586"/>
                  </a:lnTo>
                  <a:lnTo>
                    <a:pt x="33913" y="10397"/>
                  </a:lnTo>
                  <a:lnTo>
                    <a:pt x="33997" y="11229"/>
                  </a:lnTo>
                  <a:lnTo>
                    <a:pt x="33997" y="11229"/>
                  </a:lnTo>
                  <a:lnTo>
                    <a:pt x="34017" y="11853"/>
                  </a:lnTo>
                  <a:lnTo>
                    <a:pt x="34038" y="12476"/>
                  </a:lnTo>
                  <a:lnTo>
                    <a:pt x="34038" y="12476"/>
                  </a:lnTo>
                  <a:lnTo>
                    <a:pt x="34017" y="13121"/>
                  </a:lnTo>
                  <a:lnTo>
                    <a:pt x="33997" y="13745"/>
                  </a:lnTo>
                  <a:lnTo>
                    <a:pt x="33934" y="14389"/>
                  </a:lnTo>
                  <a:lnTo>
                    <a:pt x="33872" y="15013"/>
                  </a:lnTo>
                  <a:lnTo>
                    <a:pt x="33789" y="15658"/>
                  </a:lnTo>
                  <a:lnTo>
                    <a:pt x="33685" y="16281"/>
                  </a:lnTo>
                  <a:lnTo>
                    <a:pt x="33560" y="16905"/>
                  </a:lnTo>
                  <a:lnTo>
                    <a:pt x="33414" y="17508"/>
                  </a:lnTo>
                  <a:lnTo>
                    <a:pt x="33269" y="18132"/>
                  </a:lnTo>
                  <a:lnTo>
                    <a:pt x="33102" y="18756"/>
                  </a:lnTo>
                  <a:lnTo>
                    <a:pt x="32915" y="19359"/>
                  </a:lnTo>
                  <a:lnTo>
                    <a:pt x="32728" y="19962"/>
                  </a:lnTo>
                  <a:lnTo>
                    <a:pt x="32312" y="21168"/>
                  </a:lnTo>
                  <a:lnTo>
                    <a:pt x="31876" y="22374"/>
                  </a:lnTo>
                  <a:lnTo>
                    <a:pt x="31876" y="22374"/>
                  </a:lnTo>
                  <a:lnTo>
                    <a:pt x="31252" y="23912"/>
                  </a:lnTo>
                  <a:lnTo>
                    <a:pt x="30566" y="25430"/>
                  </a:lnTo>
                  <a:lnTo>
                    <a:pt x="29880" y="26948"/>
                  </a:lnTo>
                  <a:lnTo>
                    <a:pt x="29152" y="28424"/>
                  </a:lnTo>
                  <a:lnTo>
                    <a:pt x="28403" y="29922"/>
                  </a:lnTo>
                  <a:lnTo>
                    <a:pt x="27634" y="31398"/>
                  </a:lnTo>
                  <a:lnTo>
                    <a:pt x="26075" y="34330"/>
                  </a:lnTo>
                  <a:lnTo>
                    <a:pt x="26075" y="34330"/>
                  </a:lnTo>
                  <a:lnTo>
                    <a:pt x="25139" y="36055"/>
                  </a:lnTo>
                  <a:lnTo>
                    <a:pt x="24162" y="37760"/>
                  </a:lnTo>
                  <a:lnTo>
                    <a:pt x="23663" y="38613"/>
                  </a:lnTo>
                  <a:lnTo>
                    <a:pt x="23143" y="39445"/>
                  </a:lnTo>
                  <a:lnTo>
                    <a:pt x="22623" y="40276"/>
                  </a:lnTo>
                  <a:lnTo>
                    <a:pt x="22082" y="41108"/>
                  </a:lnTo>
                  <a:lnTo>
                    <a:pt x="22082" y="41108"/>
                  </a:lnTo>
                  <a:lnTo>
                    <a:pt x="22020" y="41212"/>
                  </a:lnTo>
                  <a:lnTo>
                    <a:pt x="21978" y="41337"/>
                  </a:lnTo>
                  <a:lnTo>
                    <a:pt x="21937" y="41462"/>
                  </a:lnTo>
                  <a:lnTo>
                    <a:pt x="21937" y="41566"/>
                  </a:lnTo>
                  <a:lnTo>
                    <a:pt x="21937" y="41566"/>
                  </a:lnTo>
                  <a:lnTo>
                    <a:pt x="21958" y="41732"/>
                  </a:lnTo>
                  <a:lnTo>
                    <a:pt x="21999" y="41857"/>
                  </a:lnTo>
                  <a:lnTo>
                    <a:pt x="22062" y="42002"/>
                  </a:lnTo>
                  <a:lnTo>
                    <a:pt x="22165" y="42106"/>
                  </a:lnTo>
                  <a:lnTo>
                    <a:pt x="22290" y="42210"/>
                  </a:lnTo>
                  <a:lnTo>
                    <a:pt x="22457" y="42272"/>
                  </a:lnTo>
                  <a:lnTo>
                    <a:pt x="22623" y="42314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3787" y="42314"/>
                  </a:lnTo>
                  <a:lnTo>
                    <a:pt x="24744" y="42293"/>
                  </a:lnTo>
                  <a:lnTo>
                    <a:pt x="26678" y="42231"/>
                  </a:lnTo>
                  <a:lnTo>
                    <a:pt x="26678" y="42231"/>
                  </a:lnTo>
                  <a:lnTo>
                    <a:pt x="28237" y="42231"/>
                  </a:lnTo>
                  <a:lnTo>
                    <a:pt x="28237" y="42231"/>
                  </a:lnTo>
                  <a:lnTo>
                    <a:pt x="30254" y="42252"/>
                  </a:lnTo>
                  <a:lnTo>
                    <a:pt x="32250" y="42314"/>
                  </a:lnTo>
                  <a:lnTo>
                    <a:pt x="34267" y="42418"/>
                  </a:lnTo>
                  <a:lnTo>
                    <a:pt x="36263" y="42543"/>
                  </a:lnTo>
                  <a:lnTo>
                    <a:pt x="36263" y="42543"/>
                  </a:lnTo>
                  <a:lnTo>
                    <a:pt x="36513" y="42564"/>
                  </a:lnTo>
                  <a:lnTo>
                    <a:pt x="36762" y="42605"/>
                  </a:lnTo>
                  <a:lnTo>
                    <a:pt x="36970" y="42647"/>
                  </a:lnTo>
                  <a:lnTo>
                    <a:pt x="37178" y="42730"/>
                  </a:lnTo>
                  <a:lnTo>
                    <a:pt x="37365" y="42813"/>
                  </a:lnTo>
                  <a:lnTo>
                    <a:pt x="37531" y="42896"/>
                  </a:lnTo>
                  <a:lnTo>
                    <a:pt x="37677" y="43021"/>
                  </a:lnTo>
                  <a:lnTo>
                    <a:pt x="37822" y="43146"/>
                  </a:lnTo>
                  <a:lnTo>
                    <a:pt x="37947" y="43291"/>
                  </a:lnTo>
                  <a:lnTo>
                    <a:pt x="38051" y="43458"/>
                  </a:lnTo>
                  <a:lnTo>
                    <a:pt x="38134" y="43645"/>
                  </a:lnTo>
                  <a:lnTo>
                    <a:pt x="38197" y="43832"/>
                  </a:lnTo>
                  <a:lnTo>
                    <a:pt x="38259" y="44061"/>
                  </a:lnTo>
                  <a:lnTo>
                    <a:pt x="38301" y="44289"/>
                  </a:lnTo>
                  <a:lnTo>
                    <a:pt x="38321" y="44518"/>
                  </a:lnTo>
                  <a:lnTo>
                    <a:pt x="38321" y="44788"/>
                  </a:lnTo>
                  <a:lnTo>
                    <a:pt x="38321" y="44788"/>
                  </a:lnTo>
                  <a:lnTo>
                    <a:pt x="38321" y="44955"/>
                  </a:lnTo>
                  <a:lnTo>
                    <a:pt x="38321" y="44955"/>
                  </a:lnTo>
                  <a:lnTo>
                    <a:pt x="38197" y="48469"/>
                  </a:lnTo>
                  <a:lnTo>
                    <a:pt x="38051" y="51983"/>
                  </a:lnTo>
                  <a:lnTo>
                    <a:pt x="38051" y="51983"/>
                  </a:lnTo>
                  <a:lnTo>
                    <a:pt x="38010" y="52794"/>
                  </a:lnTo>
                  <a:lnTo>
                    <a:pt x="37947" y="53584"/>
                  </a:lnTo>
                  <a:lnTo>
                    <a:pt x="37864" y="54353"/>
                  </a:lnTo>
                  <a:lnTo>
                    <a:pt x="37739" y="55143"/>
                  </a:lnTo>
                  <a:lnTo>
                    <a:pt x="37739" y="55143"/>
                  </a:lnTo>
                  <a:lnTo>
                    <a:pt x="37656" y="55518"/>
                  </a:lnTo>
                  <a:lnTo>
                    <a:pt x="37552" y="55829"/>
                  </a:lnTo>
                  <a:lnTo>
                    <a:pt x="37490" y="55954"/>
                  </a:lnTo>
                  <a:lnTo>
                    <a:pt x="37427" y="56058"/>
                  </a:lnTo>
                  <a:lnTo>
                    <a:pt x="37344" y="56162"/>
                  </a:lnTo>
                  <a:lnTo>
                    <a:pt x="37261" y="56266"/>
                  </a:lnTo>
                  <a:lnTo>
                    <a:pt x="37157" y="56328"/>
                  </a:lnTo>
                  <a:lnTo>
                    <a:pt x="37053" y="56391"/>
                  </a:lnTo>
                  <a:lnTo>
                    <a:pt x="36928" y="56453"/>
                  </a:lnTo>
                  <a:lnTo>
                    <a:pt x="36804" y="56495"/>
                  </a:lnTo>
                  <a:lnTo>
                    <a:pt x="36492" y="56557"/>
                  </a:lnTo>
                  <a:lnTo>
                    <a:pt x="36097" y="56599"/>
                  </a:lnTo>
                  <a:lnTo>
                    <a:pt x="36097" y="56599"/>
                  </a:lnTo>
                  <a:lnTo>
                    <a:pt x="35057" y="56661"/>
                  </a:lnTo>
                  <a:lnTo>
                    <a:pt x="34017" y="56703"/>
                  </a:lnTo>
                  <a:lnTo>
                    <a:pt x="32957" y="56723"/>
                  </a:lnTo>
                  <a:lnTo>
                    <a:pt x="31917" y="56744"/>
                  </a:lnTo>
                  <a:lnTo>
                    <a:pt x="31917" y="56744"/>
                  </a:lnTo>
                  <a:lnTo>
                    <a:pt x="30129" y="56723"/>
                  </a:lnTo>
                  <a:lnTo>
                    <a:pt x="28341" y="56682"/>
                  </a:lnTo>
                  <a:lnTo>
                    <a:pt x="24765" y="56557"/>
                  </a:lnTo>
                  <a:lnTo>
                    <a:pt x="24765" y="56557"/>
                  </a:lnTo>
                  <a:lnTo>
                    <a:pt x="24037" y="56557"/>
                  </a:lnTo>
                  <a:lnTo>
                    <a:pt x="23309" y="56536"/>
                  </a:lnTo>
                  <a:lnTo>
                    <a:pt x="23309" y="56536"/>
                  </a:lnTo>
                  <a:lnTo>
                    <a:pt x="21126" y="56557"/>
                  </a:lnTo>
                  <a:lnTo>
                    <a:pt x="21126" y="56557"/>
                  </a:lnTo>
                  <a:lnTo>
                    <a:pt x="19317" y="56474"/>
                  </a:lnTo>
                  <a:lnTo>
                    <a:pt x="17529" y="56412"/>
                  </a:lnTo>
                  <a:lnTo>
                    <a:pt x="15720" y="56370"/>
                  </a:lnTo>
                  <a:lnTo>
                    <a:pt x="13911" y="56328"/>
                  </a:lnTo>
                  <a:lnTo>
                    <a:pt x="10314" y="56287"/>
                  </a:lnTo>
                  <a:lnTo>
                    <a:pt x="6716" y="56266"/>
                  </a:lnTo>
                  <a:lnTo>
                    <a:pt x="6716" y="56266"/>
                  </a:lnTo>
                  <a:lnTo>
                    <a:pt x="6217" y="56266"/>
                  </a:lnTo>
                  <a:lnTo>
                    <a:pt x="5843" y="56245"/>
                  </a:lnTo>
                  <a:lnTo>
                    <a:pt x="5677" y="56204"/>
                  </a:lnTo>
                  <a:lnTo>
                    <a:pt x="5552" y="56162"/>
                  </a:lnTo>
                  <a:lnTo>
                    <a:pt x="5448" y="56121"/>
                  </a:lnTo>
                  <a:lnTo>
                    <a:pt x="5344" y="56058"/>
                  </a:lnTo>
                  <a:lnTo>
                    <a:pt x="5261" y="55975"/>
                  </a:lnTo>
                  <a:lnTo>
                    <a:pt x="5199" y="55871"/>
                  </a:lnTo>
                  <a:lnTo>
                    <a:pt x="5136" y="55746"/>
                  </a:lnTo>
                  <a:lnTo>
                    <a:pt x="5095" y="55601"/>
                  </a:lnTo>
                  <a:lnTo>
                    <a:pt x="5011" y="55226"/>
                  </a:lnTo>
                  <a:lnTo>
                    <a:pt x="4928" y="54727"/>
                  </a:lnTo>
                  <a:lnTo>
                    <a:pt x="4928" y="54727"/>
                  </a:lnTo>
                  <a:lnTo>
                    <a:pt x="4845" y="54083"/>
                  </a:lnTo>
                  <a:lnTo>
                    <a:pt x="4783" y="53459"/>
                  </a:lnTo>
                  <a:lnTo>
                    <a:pt x="4741" y="52814"/>
                  </a:lnTo>
                  <a:lnTo>
                    <a:pt x="4720" y="52191"/>
                  </a:lnTo>
                  <a:lnTo>
                    <a:pt x="4720" y="52191"/>
                  </a:lnTo>
                  <a:lnTo>
                    <a:pt x="4741" y="51546"/>
                  </a:lnTo>
                  <a:lnTo>
                    <a:pt x="4783" y="50922"/>
                  </a:lnTo>
                  <a:lnTo>
                    <a:pt x="4845" y="50278"/>
                  </a:lnTo>
                  <a:lnTo>
                    <a:pt x="4928" y="49654"/>
                  </a:lnTo>
                  <a:lnTo>
                    <a:pt x="5032" y="49030"/>
                  </a:lnTo>
                  <a:lnTo>
                    <a:pt x="5178" y="48386"/>
                  </a:lnTo>
                  <a:lnTo>
                    <a:pt x="5344" y="47762"/>
                  </a:lnTo>
                  <a:lnTo>
                    <a:pt x="5531" y="47138"/>
                  </a:lnTo>
                  <a:lnTo>
                    <a:pt x="5531" y="47138"/>
                  </a:lnTo>
                  <a:lnTo>
                    <a:pt x="5760" y="46452"/>
                  </a:lnTo>
                  <a:lnTo>
                    <a:pt x="6010" y="45766"/>
                  </a:lnTo>
                  <a:lnTo>
                    <a:pt x="6280" y="45100"/>
                  </a:lnTo>
                  <a:lnTo>
                    <a:pt x="6571" y="44456"/>
                  </a:lnTo>
                  <a:lnTo>
                    <a:pt x="6883" y="43790"/>
                  </a:lnTo>
                  <a:lnTo>
                    <a:pt x="7195" y="43167"/>
                  </a:lnTo>
                  <a:lnTo>
                    <a:pt x="7527" y="42522"/>
                  </a:lnTo>
                  <a:lnTo>
                    <a:pt x="7881" y="41898"/>
                  </a:lnTo>
                  <a:lnTo>
                    <a:pt x="8234" y="41274"/>
                  </a:lnTo>
                  <a:lnTo>
                    <a:pt x="8609" y="40671"/>
                  </a:lnTo>
                  <a:lnTo>
                    <a:pt x="9399" y="39465"/>
                  </a:lnTo>
                  <a:lnTo>
                    <a:pt x="10210" y="38280"/>
                  </a:lnTo>
                  <a:lnTo>
                    <a:pt x="11062" y="37116"/>
                  </a:lnTo>
                  <a:lnTo>
                    <a:pt x="11062" y="37116"/>
                  </a:lnTo>
                  <a:lnTo>
                    <a:pt x="11748" y="36222"/>
                  </a:lnTo>
                  <a:lnTo>
                    <a:pt x="12455" y="35328"/>
                  </a:lnTo>
                  <a:lnTo>
                    <a:pt x="13890" y="33581"/>
                  </a:lnTo>
                  <a:lnTo>
                    <a:pt x="15325" y="31855"/>
                  </a:lnTo>
                  <a:lnTo>
                    <a:pt x="16780" y="30109"/>
                  </a:lnTo>
                  <a:lnTo>
                    <a:pt x="16780" y="30109"/>
                  </a:lnTo>
                  <a:lnTo>
                    <a:pt x="17321" y="29423"/>
                  </a:lnTo>
                  <a:lnTo>
                    <a:pt x="17861" y="28716"/>
                  </a:lnTo>
                  <a:lnTo>
                    <a:pt x="18381" y="27988"/>
                  </a:lnTo>
                  <a:lnTo>
                    <a:pt x="18880" y="27260"/>
                  </a:lnTo>
                  <a:lnTo>
                    <a:pt x="19338" y="26491"/>
                  </a:lnTo>
                  <a:lnTo>
                    <a:pt x="19774" y="25721"/>
                  </a:lnTo>
                  <a:lnTo>
                    <a:pt x="19982" y="25326"/>
                  </a:lnTo>
                  <a:lnTo>
                    <a:pt x="20169" y="24931"/>
                  </a:lnTo>
                  <a:lnTo>
                    <a:pt x="20336" y="24515"/>
                  </a:lnTo>
                  <a:lnTo>
                    <a:pt x="20502" y="24100"/>
                  </a:lnTo>
                  <a:lnTo>
                    <a:pt x="20502" y="24100"/>
                  </a:lnTo>
                  <a:lnTo>
                    <a:pt x="20627" y="23767"/>
                  </a:lnTo>
                  <a:lnTo>
                    <a:pt x="20731" y="23413"/>
                  </a:lnTo>
                  <a:lnTo>
                    <a:pt x="20835" y="23081"/>
                  </a:lnTo>
                  <a:lnTo>
                    <a:pt x="20897" y="22748"/>
                  </a:lnTo>
                  <a:lnTo>
                    <a:pt x="20960" y="22415"/>
                  </a:lnTo>
                  <a:lnTo>
                    <a:pt x="21001" y="22083"/>
                  </a:lnTo>
                  <a:lnTo>
                    <a:pt x="21022" y="21750"/>
                  </a:lnTo>
                  <a:lnTo>
                    <a:pt x="21043" y="21417"/>
                  </a:lnTo>
                  <a:lnTo>
                    <a:pt x="21043" y="21417"/>
                  </a:lnTo>
                  <a:lnTo>
                    <a:pt x="21022" y="21001"/>
                  </a:lnTo>
                  <a:lnTo>
                    <a:pt x="20980" y="20586"/>
                  </a:lnTo>
                  <a:lnTo>
                    <a:pt x="20918" y="20191"/>
                  </a:lnTo>
                  <a:lnTo>
                    <a:pt x="20814" y="19795"/>
                  </a:lnTo>
                  <a:lnTo>
                    <a:pt x="20689" y="19380"/>
                  </a:lnTo>
                  <a:lnTo>
                    <a:pt x="20544" y="18985"/>
                  </a:lnTo>
                  <a:lnTo>
                    <a:pt x="20357" y="18589"/>
                  </a:lnTo>
                  <a:lnTo>
                    <a:pt x="20149" y="18215"/>
                  </a:lnTo>
                  <a:lnTo>
                    <a:pt x="20149" y="18215"/>
                  </a:lnTo>
                  <a:lnTo>
                    <a:pt x="20003" y="17966"/>
                  </a:lnTo>
                  <a:lnTo>
                    <a:pt x="19837" y="17758"/>
                  </a:lnTo>
                  <a:lnTo>
                    <a:pt x="19691" y="17550"/>
                  </a:lnTo>
                  <a:lnTo>
                    <a:pt x="19504" y="17363"/>
                  </a:lnTo>
                  <a:lnTo>
                    <a:pt x="19338" y="17196"/>
                  </a:lnTo>
                  <a:lnTo>
                    <a:pt x="19151" y="17030"/>
                  </a:lnTo>
                  <a:lnTo>
                    <a:pt x="18963" y="16884"/>
                  </a:lnTo>
                  <a:lnTo>
                    <a:pt x="18755" y="16760"/>
                  </a:lnTo>
                  <a:lnTo>
                    <a:pt x="18548" y="16635"/>
                  </a:lnTo>
                  <a:lnTo>
                    <a:pt x="18340" y="16552"/>
                  </a:lnTo>
                  <a:lnTo>
                    <a:pt x="18132" y="16448"/>
                  </a:lnTo>
                  <a:lnTo>
                    <a:pt x="17903" y="16385"/>
                  </a:lnTo>
                  <a:lnTo>
                    <a:pt x="17674" y="16344"/>
                  </a:lnTo>
                  <a:lnTo>
                    <a:pt x="17446" y="16302"/>
                  </a:lnTo>
                  <a:lnTo>
                    <a:pt x="17217" y="16281"/>
                  </a:lnTo>
                  <a:lnTo>
                    <a:pt x="16967" y="16261"/>
                  </a:lnTo>
                  <a:lnTo>
                    <a:pt x="16967" y="16261"/>
                  </a:lnTo>
                  <a:lnTo>
                    <a:pt x="16718" y="16281"/>
                  </a:lnTo>
                  <a:lnTo>
                    <a:pt x="16468" y="16302"/>
                  </a:lnTo>
                  <a:lnTo>
                    <a:pt x="16219" y="16344"/>
                  </a:lnTo>
                  <a:lnTo>
                    <a:pt x="15948" y="16385"/>
                  </a:lnTo>
                  <a:lnTo>
                    <a:pt x="15699" y="16469"/>
                  </a:lnTo>
                  <a:lnTo>
                    <a:pt x="15429" y="16552"/>
                  </a:lnTo>
                  <a:lnTo>
                    <a:pt x="15158" y="16656"/>
                  </a:lnTo>
                  <a:lnTo>
                    <a:pt x="14909" y="16780"/>
                  </a:lnTo>
                  <a:lnTo>
                    <a:pt x="14909" y="16780"/>
                  </a:lnTo>
                  <a:lnTo>
                    <a:pt x="14576" y="16947"/>
                  </a:lnTo>
                  <a:lnTo>
                    <a:pt x="14285" y="17113"/>
                  </a:lnTo>
                  <a:lnTo>
                    <a:pt x="13682" y="17487"/>
                  </a:lnTo>
                  <a:lnTo>
                    <a:pt x="13121" y="17903"/>
                  </a:lnTo>
                  <a:lnTo>
                    <a:pt x="12580" y="18340"/>
                  </a:lnTo>
                  <a:lnTo>
                    <a:pt x="12081" y="18818"/>
                  </a:lnTo>
                  <a:lnTo>
                    <a:pt x="11582" y="19296"/>
                  </a:lnTo>
                  <a:lnTo>
                    <a:pt x="11104" y="19816"/>
                  </a:lnTo>
                  <a:lnTo>
                    <a:pt x="10646" y="20357"/>
                  </a:lnTo>
                  <a:lnTo>
                    <a:pt x="10646" y="20357"/>
                  </a:lnTo>
                  <a:lnTo>
                    <a:pt x="10043" y="21105"/>
                  </a:lnTo>
                  <a:lnTo>
                    <a:pt x="9461" y="21875"/>
                  </a:lnTo>
                  <a:lnTo>
                    <a:pt x="8879" y="22665"/>
                  </a:lnTo>
                  <a:lnTo>
                    <a:pt x="8338" y="23455"/>
                  </a:lnTo>
                  <a:lnTo>
                    <a:pt x="8338" y="23455"/>
                  </a:lnTo>
                  <a:lnTo>
                    <a:pt x="8130" y="23767"/>
                  </a:lnTo>
                  <a:lnTo>
                    <a:pt x="8026" y="23892"/>
                  </a:lnTo>
                  <a:lnTo>
                    <a:pt x="7922" y="23975"/>
                  </a:lnTo>
                  <a:lnTo>
                    <a:pt x="7839" y="24058"/>
                  </a:lnTo>
                  <a:lnTo>
                    <a:pt x="7735" y="24100"/>
                  </a:lnTo>
                  <a:lnTo>
                    <a:pt x="7652" y="24141"/>
                  </a:lnTo>
                  <a:lnTo>
                    <a:pt x="7548" y="24141"/>
                  </a:lnTo>
                  <a:lnTo>
                    <a:pt x="7548" y="24141"/>
                  </a:lnTo>
                  <a:lnTo>
                    <a:pt x="7382" y="24120"/>
                  </a:lnTo>
                  <a:lnTo>
                    <a:pt x="7215" y="24058"/>
                  </a:lnTo>
                  <a:lnTo>
                    <a:pt x="6987" y="23975"/>
                  </a:lnTo>
                  <a:lnTo>
                    <a:pt x="6758" y="23829"/>
                  </a:lnTo>
                  <a:lnTo>
                    <a:pt x="6758" y="23829"/>
                  </a:lnTo>
                  <a:lnTo>
                    <a:pt x="6217" y="23517"/>
                  </a:lnTo>
                  <a:lnTo>
                    <a:pt x="5718" y="23185"/>
                  </a:lnTo>
                  <a:lnTo>
                    <a:pt x="5219" y="22831"/>
                  </a:lnTo>
                  <a:lnTo>
                    <a:pt x="4741" y="22478"/>
                  </a:lnTo>
                  <a:lnTo>
                    <a:pt x="4284" y="22083"/>
                  </a:lnTo>
                  <a:lnTo>
                    <a:pt x="3847" y="21688"/>
                  </a:lnTo>
                  <a:lnTo>
                    <a:pt x="3431" y="21272"/>
                  </a:lnTo>
                  <a:lnTo>
                    <a:pt x="3036" y="20856"/>
                  </a:lnTo>
                  <a:lnTo>
                    <a:pt x="2641" y="20398"/>
                  </a:lnTo>
                  <a:lnTo>
                    <a:pt x="2267" y="19941"/>
                  </a:lnTo>
                  <a:lnTo>
                    <a:pt x="1893" y="19484"/>
                  </a:lnTo>
                  <a:lnTo>
                    <a:pt x="1539" y="18985"/>
                  </a:lnTo>
                  <a:lnTo>
                    <a:pt x="1206" y="18506"/>
                  </a:lnTo>
                  <a:lnTo>
                    <a:pt x="894" y="17986"/>
                  </a:lnTo>
                  <a:lnTo>
                    <a:pt x="562" y="17467"/>
                  </a:lnTo>
                  <a:lnTo>
                    <a:pt x="271" y="16947"/>
                  </a:lnTo>
                  <a:lnTo>
                    <a:pt x="271" y="16947"/>
                  </a:lnTo>
                  <a:lnTo>
                    <a:pt x="146" y="16697"/>
                  </a:lnTo>
                  <a:lnTo>
                    <a:pt x="63" y="16427"/>
                  </a:lnTo>
                  <a:lnTo>
                    <a:pt x="21" y="16177"/>
                  </a:lnTo>
                  <a:lnTo>
                    <a:pt x="0" y="159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05900" y="263075"/>
              <a:ext cx="1057325" cy="1521525"/>
            </a:xfrm>
            <a:custGeom>
              <a:avLst/>
              <a:gdLst/>
              <a:ahLst/>
              <a:cxnLst/>
              <a:rect l="l" t="t" r="r" b="b"/>
              <a:pathLst>
                <a:path w="42293" h="60861" fill="none" extrusionOk="0">
                  <a:moveTo>
                    <a:pt x="23018" y="0"/>
                  </a:moveTo>
                  <a:lnTo>
                    <a:pt x="23018" y="0"/>
                  </a:lnTo>
                  <a:lnTo>
                    <a:pt x="22415" y="21"/>
                  </a:lnTo>
                  <a:lnTo>
                    <a:pt x="21791" y="42"/>
                  </a:lnTo>
                  <a:lnTo>
                    <a:pt x="21188" y="83"/>
                  </a:lnTo>
                  <a:lnTo>
                    <a:pt x="20564" y="146"/>
                  </a:lnTo>
                  <a:lnTo>
                    <a:pt x="19941" y="229"/>
                  </a:lnTo>
                  <a:lnTo>
                    <a:pt x="19338" y="333"/>
                  </a:lnTo>
                  <a:lnTo>
                    <a:pt x="18714" y="437"/>
                  </a:lnTo>
                  <a:lnTo>
                    <a:pt x="18111" y="561"/>
                  </a:lnTo>
                  <a:lnTo>
                    <a:pt x="18111" y="561"/>
                  </a:lnTo>
                  <a:lnTo>
                    <a:pt x="17154" y="790"/>
                  </a:lnTo>
                  <a:lnTo>
                    <a:pt x="16239" y="1040"/>
                  </a:lnTo>
                  <a:lnTo>
                    <a:pt x="15325" y="1310"/>
                  </a:lnTo>
                  <a:lnTo>
                    <a:pt x="14451" y="1622"/>
                  </a:lnTo>
                  <a:lnTo>
                    <a:pt x="13578" y="1975"/>
                  </a:lnTo>
                  <a:lnTo>
                    <a:pt x="12725" y="2350"/>
                  </a:lnTo>
                  <a:lnTo>
                    <a:pt x="11894" y="2766"/>
                  </a:lnTo>
                  <a:lnTo>
                    <a:pt x="11062" y="3223"/>
                  </a:lnTo>
                  <a:lnTo>
                    <a:pt x="10272" y="3701"/>
                  </a:lnTo>
                  <a:lnTo>
                    <a:pt x="9503" y="4200"/>
                  </a:lnTo>
                  <a:lnTo>
                    <a:pt x="8733" y="4741"/>
                  </a:lnTo>
                  <a:lnTo>
                    <a:pt x="8005" y="5323"/>
                  </a:lnTo>
                  <a:lnTo>
                    <a:pt x="7278" y="5926"/>
                  </a:lnTo>
                  <a:lnTo>
                    <a:pt x="6571" y="6571"/>
                  </a:lnTo>
                  <a:lnTo>
                    <a:pt x="5885" y="7257"/>
                  </a:lnTo>
                  <a:lnTo>
                    <a:pt x="5240" y="7964"/>
                  </a:lnTo>
                  <a:lnTo>
                    <a:pt x="5240" y="7964"/>
                  </a:lnTo>
                  <a:lnTo>
                    <a:pt x="4720" y="8546"/>
                  </a:lnTo>
                  <a:lnTo>
                    <a:pt x="4221" y="9149"/>
                  </a:lnTo>
                  <a:lnTo>
                    <a:pt x="3722" y="9752"/>
                  </a:lnTo>
                  <a:lnTo>
                    <a:pt x="3265" y="10376"/>
                  </a:lnTo>
                  <a:lnTo>
                    <a:pt x="2807" y="10999"/>
                  </a:lnTo>
                  <a:lnTo>
                    <a:pt x="2371" y="11644"/>
                  </a:lnTo>
                  <a:lnTo>
                    <a:pt x="1976" y="12289"/>
                  </a:lnTo>
                  <a:lnTo>
                    <a:pt x="1581" y="12975"/>
                  </a:lnTo>
                  <a:lnTo>
                    <a:pt x="1581" y="12975"/>
                  </a:lnTo>
                  <a:lnTo>
                    <a:pt x="1248" y="13599"/>
                  </a:lnTo>
                  <a:lnTo>
                    <a:pt x="957" y="14222"/>
                  </a:lnTo>
                  <a:lnTo>
                    <a:pt x="666" y="14888"/>
                  </a:lnTo>
                  <a:lnTo>
                    <a:pt x="416" y="15553"/>
                  </a:lnTo>
                  <a:lnTo>
                    <a:pt x="416" y="15553"/>
                  </a:lnTo>
                  <a:lnTo>
                    <a:pt x="291" y="15948"/>
                  </a:lnTo>
                  <a:lnTo>
                    <a:pt x="187" y="16364"/>
                  </a:lnTo>
                  <a:lnTo>
                    <a:pt x="104" y="16759"/>
                  </a:lnTo>
                  <a:lnTo>
                    <a:pt x="42" y="17154"/>
                  </a:lnTo>
                  <a:lnTo>
                    <a:pt x="0" y="17570"/>
                  </a:lnTo>
                  <a:lnTo>
                    <a:pt x="21" y="17965"/>
                  </a:lnTo>
                  <a:lnTo>
                    <a:pt x="63" y="18381"/>
                  </a:lnTo>
                  <a:lnTo>
                    <a:pt x="167" y="18776"/>
                  </a:lnTo>
                  <a:lnTo>
                    <a:pt x="167" y="18776"/>
                  </a:lnTo>
                  <a:lnTo>
                    <a:pt x="416" y="19649"/>
                  </a:lnTo>
                  <a:lnTo>
                    <a:pt x="728" y="20481"/>
                  </a:lnTo>
                  <a:lnTo>
                    <a:pt x="1081" y="21292"/>
                  </a:lnTo>
                  <a:lnTo>
                    <a:pt x="1477" y="22082"/>
                  </a:lnTo>
                  <a:lnTo>
                    <a:pt x="1913" y="22851"/>
                  </a:lnTo>
                  <a:lnTo>
                    <a:pt x="2142" y="23226"/>
                  </a:lnTo>
                  <a:lnTo>
                    <a:pt x="2371" y="23600"/>
                  </a:lnTo>
                  <a:lnTo>
                    <a:pt x="2641" y="23974"/>
                  </a:lnTo>
                  <a:lnTo>
                    <a:pt x="2911" y="24328"/>
                  </a:lnTo>
                  <a:lnTo>
                    <a:pt x="3182" y="24681"/>
                  </a:lnTo>
                  <a:lnTo>
                    <a:pt x="3473" y="25014"/>
                  </a:lnTo>
                  <a:lnTo>
                    <a:pt x="3473" y="25014"/>
                  </a:lnTo>
                  <a:lnTo>
                    <a:pt x="3909" y="25513"/>
                  </a:lnTo>
                  <a:lnTo>
                    <a:pt x="4388" y="25970"/>
                  </a:lnTo>
                  <a:lnTo>
                    <a:pt x="4866" y="26428"/>
                  </a:lnTo>
                  <a:lnTo>
                    <a:pt x="5386" y="26823"/>
                  </a:lnTo>
                  <a:lnTo>
                    <a:pt x="5926" y="27197"/>
                  </a:lnTo>
                  <a:lnTo>
                    <a:pt x="6488" y="27551"/>
                  </a:lnTo>
                  <a:lnTo>
                    <a:pt x="6779" y="27696"/>
                  </a:lnTo>
                  <a:lnTo>
                    <a:pt x="7091" y="27842"/>
                  </a:lnTo>
                  <a:lnTo>
                    <a:pt x="7403" y="27966"/>
                  </a:lnTo>
                  <a:lnTo>
                    <a:pt x="7714" y="28091"/>
                  </a:lnTo>
                  <a:lnTo>
                    <a:pt x="7714" y="28091"/>
                  </a:lnTo>
                  <a:lnTo>
                    <a:pt x="8130" y="28237"/>
                  </a:lnTo>
                  <a:lnTo>
                    <a:pt x="8567" y="28341"/>
                  </a:lnTo>
                  <a:lnTo>
                    <a:pt x="8983" y="28424"/>
                  </a:lnTo>
                  <a:lnTo>
                    <a:pt x="9399" y="28445"/>
                  </a:lnTo>
                  <a:lnTo>
                    <a:pt x="9399" y="28445"/>
                  </a:lnTo>
                  <a:lnTo>
                    <a:pt x="9731" y="28424"/>
                  </a:lnTo>
                  <a:lnTo>
                    <a:pt x="10064" y="28361"/>
                  </a:lnTo>
                  <a:lnTo>
                    <a:pt x="10397" y="28257"/>
                  </a:lnTo>
                  <a:lnTo>
                    <a:pt x="10709" y="28112"/>
                  </a:lnTo>
                  <a:lnTo>
                    <a:pt x="11020" y="27925"/>
                  </a:lnTo>
                  <a:lnTo>
                    <a:pt x="11166" y="27821"/>
                  </a:lnTo>
                  <a:lnTo>
                    <a:pt x="11312" y="27675"/>
                  </a:lnTo>
                  <a:lnTo>
                    <a:pt x="11603" y="27384"/>
                  </a:lnTo>
                  <a:lnTo>
                    <a:pt x="11852" y="27031"/>
                  </a:lnTo>
                  <a:lnTo>
                    <a:pt x="11852" y="27031"/>
                  </a:lnTo>
                  <a:lnTo>
                    <a:pt x="12871" y="25513"/>
                  </a:lnTo>
                  <a:lnTo>
                    <a:pt x="12871" y="25513"/>
                  </a:lnTo>
                  <a:lnTo>
                    <a:pt x="13245" y="24951"/>
                  </a:lnTo>
                  <a:lnTo>
                    <a:pt x="13661" y="24390"/>
                  </a:lnTo>
                  <a:lnTo>
                    <a:pt x="14077" y="23829"/>
                  </a:lnTo>
                  <a:lnTo>
                    <a:pt x="14534" y="23309"/>
                  </a:lnTo>
                  <a:lnTo>
                    <a:pt x="14992" y="22810"/>
                  </a:lnTo>
                  <a:lnTo>
                    <a:pt x="15470" y="22311"/>
                  </a:lnTo>
                  <a:lnTo>
                    <a:pt x="15990" y="21853"/>
                  </a:lnTo>
                  <a:lnTo>
                    <a:pt x="16531" y="21437"/>
                  </a:lnTo>
                  <a:lnTo>
                    <a:pt x="16531" y="21437"/>
                  </a:lnTo>
                  <a:lnTo>
                    <a:pt x="16842" y="21209"/>
                  </a:lnTo>
                  <a:lnTo>
                    <a:pt x="17154" y="21022"/>
                  </a:lnTo>
                  <a:lnTo>
                    <a:pt x="17466" y="20834"/>
                  </a:lnTo>
                  <a:lnTo>
                    <a:pt x="17799" y="20689"/>
                  </a:lnTo>
                  <a:lnTo>
                    <a:pt x="18152" y="20585"/>
                  </a:lnTo>
                  <a:lnTo>
                    <a:pt x="18506" y="20481"/>
                  </a:lnTo>
                  <a:lnTo>
                    <a:pt x="18859" y="20439"/>
                  </a:lnTo>
                  <a:lnTo>
                    <a:pt x="19234" y="20419"/>
                  </a:lnTo>
                  <a:lnTo>
                    <a:pt x="19234" y="20419"/>
                  </a:lnTo>
                  <a:lnTo>
                    <a:pt x="19483" y="20419"/>
                  </a:lnTo>
                  <a:lnTo>
                    <a:pt x="19483" y="20419"/>
                  </a:lnTo>
                  <a:lnTo>
                    <a:pt x="19733" y="20439"/>
                  </a:lnTo>
                  <a:lnTo>
                    <a:pt x="19961" y="20502"/>
                  </a:lnTo>
                  <a:lnTo>
                    <a:pt x="20128" y="20585"/>
                  </a:lnTo>
                  <a:lnTo>
                    <a:pt x="20294" y="20689"/>
                  </a:lnTo>
                  <a:lnTo>
                    <a:pt x="20398" y="20834"/>
                  </a:lnTo>
                  <a:lnTo>
                    <a:pt x="20502" y="21001"/>
                  </a:lnTo>
                  <a:lnTo>
                    <a:pt x="20585" y="21209"/>
                  </a:lnTo>
                  <a:lnTo>
                    <a:pt x="20648" y="21479"/>
                  </a:lnTo>
                  <a:lnTo>
                    <a:pt x="20648" y="21479"/>
                  </a:lnTo>
                  <a:lnTo>
                    <a:pt x="20731" y="21895"/>
                  </a:lnTo>
                  <a:lnTo>
                    <a:pt x="20772" y="22332"/>
                  </a:lnTo>
                  <a:lnTo>
                    <a:pt x="20793" y="22747"/>
                  </a:lnTo>
                  <a:lnTo>
                    <a:pt x="20751" y="23163"/>
                  </a:lnTo>
                  <a:lnTo>
                    <a:pt x="20710" y="23579"/>
                  </a:lnTo>
                  <a:lnTo>
                    <a:pt x="20627" y="23995"/>
                  </a:lnTo>
                  <a:lnTo>
                    <a:pt x="20502" y="24411"/>
                  </a:lnTo>
                  <a:lnTo>
                    <a:pt x="20377" y="24806"/>
                  </a:lnTo>
                  <a:lnTo>
                    <a:pt x="20377" y="24806"/>
                  </a:lnTo>
                  <a:lnTo>
                    <a:pt x="20086" y="25513"/>
                  </a:lnTo>
                  <a:lnTo>
                    <a:pt x="19774" y="26199"/>
                  </a:lnTo>
                  <a:lnTo>
                    <a:pt x="19421" y="26864"/>
                  </a:lnTo>
                  <a:lnTo>
                    <a:pt x="19046" y="27509"/>
                  </a:lnTo>
                  <a:lnTo>
                    <a:pt x="18651" y="28133"/>
                  </a:lnTo>
                  <a:lnTo>
                    <a:pt x="18215" y="28757"/>
                  </a:lnTo>
                  <a:lnTo>
                    <a:pt x="17799" y="29360"/>
                  </a:lnTo>
                  <a:lnTo>
                    <a:pt x="17341" y="29963"/>
                  </a:lnTo>
                  <a:lnTo>
                    <a:pt x="17341" y="29963"/>
                  </a:lnTo>
                  <a:lnTo>
                    <a:pt x="16531" y="31044"/>
                  </a:lnTo>
                  <a:lnTo>
                    <a:pt x="15699" y="32125"/>
                  </a:lnTo>
                  <a:lnTo>
                    <a:pt x="13994" y="34246"/>
                  </a:lnTo>
                  <a:lnTo>
                    <a:pt x="12310" y="36387"/>
                  </a:lnTo>
                  <a:lnTo>
                    <a:pt x="11478" y="37448"/>
                  </a:lnTo>
                  <a:lnTo>
                    <a:pt x="10667" y="38550"/>
                  </a:lnTo>
                  <a:lnTo>
                    <a:pt x="10667" y="38550"/>
                  </a:lnTo>
                  <a:lnTo>
                    <a:pt x="9898" y="39652"/>
                  </a:lnTo>
                  <a:lnTo>
                    <a:pt x="9149" y="40775"/>
                  </a:lnTo>
                  <a:lnTo>
                    <a:pt x="8421" y="41918"/>
                  </a:lnTo>
                  <a:lnTo>
                    <a:pt x="7735" y="43083"/>
                  </a:lnTo>
                  <a:lnTo>
                    <a:pt x="7423" y="43665"/>
                  </a:lnTo>
                  <a:lnTo>
                    <a:pt x="7111" y="44268"/>
                  </a:lnTo>
                  <a:lnTo>
                    <a:pt x="6800" y="44871"/>
                  </a:lnTo>
                  <a:lnTo>
                    <a:pt x="6508" y="45474"/>
                  </a:lnTo>
                  <a:lnTo>
                    <a:pt x="6238" y="46098"/>
                  </a:lnTo>
                  <a:lnTo>
                    <a:pt x="5989" y="46722"/>
                  </a:lnTo>
                  <a:lnTo>
                    <a:pt x="5739" y="47345"/>
                  </a:lnTo>
                  <a:lnTo>
                    <a:pt x="5510" y="47990"/>
                  </a:lnTo>
                  <a:lnTo>
                    <a:pt x="5510" y="47990"/>
                  </a:lnTo>
                  <a:lnTo>
                    <a:pt x="5282" y="48655"/>
                  </a:lnTo>
                  <a:lnTo>
                    <a:pt x="5095" y="49321"/>
                  </a:lnTo>
                  <a:lnTo>
                    <a:pt x="4928" y="49986"/>
                  </a:lnTo>
                  <a:lnTo>
                    <a:pt x="4783" y="50651"/>
                  </a:lnTo>
                  <a:lnTo>
                    <a:pt x="4658" y="51317"/>
                  </a:lnTo>
                  <a:lnTo>
                    <a:pt x="4575" y="52003"/>
                  </a:lnTo>
                  <a:lnTo>
                    <a:pt x="4512" y="52668"/>
                  </a:lnTo>
                  <a:lnTo>
                    <a:pt x="4492" y="53334"/>
                  </a:lnTo>
                  <a:lnTo>
                    <a:pt x="4492" y="53999"/>
                  </a:lnTo>
                  <a:lnTo>
                    <a:pt x="4512" y="54664"/>
                  </a:lnTo>
                  <a:lnTo>
                    <a:pt x="4575" y="55330"/>
                  </a:lnTo>
                  <a:lnTo>
                    <a:pt x="4679" y="55995"/>
                  </a:lnTo>
                  <a:lnTo>
                    <a:pt x="4803" y="56660"/>
                  </a:lnTo>
                  <a:lnTo>
                    <a:pt x="4970" y="57347"/>
                  </a:lnTo>
                  <a:lnTo>
                    <a:pt x="5157" y="58012"/>
                  </a:lnTo>
                  <a:lnTo>
                    <a:pt x="5386" y="58677"/>
                  </a:lnTo>
                  <a:lnTo>
                    <a:pt x="5386" y="58677"/>
                  </a:lnTo>
                  <a:lnTo>
                    <a:pt x="5552" y="59052"/>
                  </a:lnTo>
                  <a:lnTo>
                    <a:pt x="5739" y="59364"/>
                  </a:lnTo>
                  <a:lnTo>
                    <a:pt x="5947" y="59655"/>
                  </a:lnTo>
                  <a:lnTo>
                    <a:pt x="6197" y="59904"/>
                  </a:lnTo>
                  <a:lnTo>
                    <a:pt x="6467" y="60112"/>
                  </a:lnTo>
                  <a:lnTo>
                    <a:pt x="6779" y="60278"/>
                  </a:lnTo>
                  <a:lnTo>
                    <a:pt x="7111" y="60424"/>
                  </a:lnTo>
                  <a:lnTo>
                    <a:pt x="7486" y="60528"/>
                  </a:lnTo>
                  <a:lnTo>
                    <a:pt x="7486" y="60528"/>
                  </a:lnTo>
                  <a:lnTo>
                    <a:pt x="7922" y="60590"/>
                  </a:lnTo>
                  <a:lnTo>
                    <a:pt x="8359" y="60653"/>
                  </a:lnTo>
                  <a:lnTo>
                    <a:pt x="8796" y="60694"/>
                  </a:lnTo>
                  <a:lnTo>
                    <a:pt x="9232" y="60736"/>
                  </a:lnTo>
                  <a:lnTo>
                    <a:pt x="10085" y="60777"/>
                  </a:lnTo>
                  <a:lnTo>
                    <a:pt x="10958" y="60777"/>
                  </a:lnTo>
                  <a:lnTo>
                    <a:pt x="10958" y="60777"/>
                  </a:lnTo>
                  <a:lnTo>
                    <a:pt x="11998" y="60777"/>
                  </a:lnTo>
                  <a:lnTo>
                    <a:pt x="11998" y="60777"/>
                  </a:lnTo>
                  <a:lnTo>
                    <a:pt x="14160" y="60757"/>
                  </a:lnTo>
                  <a:lnTo>
                    <a:pt x="16323" y="60715"/>
                  </a:lnTo>
                  <a:lnTo>
                    <a:pt x="18506" y="60694"/>
                  </a:lnTo>
                  <a:lnTo>
                    <a:pt x="20668" y="60673"/>
                  </a:lnTo>
                  <a:lnTo>
                    <a:pt x="20668" y="60673"/>
                  </a:lnTo>
                  <a:lnTo>
                    <a:pt x="21271" y="60673"/>
                  </a:lnTo>
                  <a:lnTo>
                    <a:pt x="21271" y="60673"/>
                  </a:lnTo>
                  <a:lnTo>
                    <a:pt x="23662" y="60694"/>
                  </a:lnTo>
                  <a:lnTo>
                    <a:pt x="26033" y="60757"/>
                  </a:lnTo>
                  <a:lnTo>
                    <a:pt x="28424" y="60798"/>
                  </a:lnTo>
                  <a:lnTo>
                    <a:pt x="30794" y="60840"/>
                  </a:lnTo>
                  <a:lnTo>
                    <a:pt x="30794" y="60840"/>
                  </a:lnTo>
                  <a:lnTo>
                    <a:pt x="32645" y="60861"/>
                  </a:lnTo>
                  <a:lnTo>
                    <a:pt x="32645" y="60861"/>
                  </a:lnTo>
                  <a:lnTo>
                    <a:pt x="34059" y="60840"/>
                  </a:lnTo>
                  <a:lnTo>
                    <a:pt x="35473" y="60798"/>
                  </a:lnTo>
                  <a:lnTo>
                    <a:pt x="36180" y="60757"/>
                  </a:lnTo>
                  <a:lnTo>
                    <a:pt x="36887" y="60694"/>
                  </a:lnTo>
                  <a:lnTo>
                    <a:pt x="37594" y="60611"/>
                  </a:lnTo>
                  <a:lnTo>
                    <a:pt x="38301" y="60528"/>
                  </a:lnTo>
                  <a:lnTo>
                    <a:pt x="38301" y="60528"/>
                  </a:lnTo>
                  <a:lnTo>
                    <a:pt x="38758" y="60445"/>
                  </a:lnTo>
                  <a:lnTo>
                    <a:pt x="39195" y="60341"/>
                  </a:lnTo>
                  <a:lnTo>
                    <a:pt x="39611" y="60195"/>
                  </a:lnTo>
                  <a:lnTo>
                    <a:pt x="39798" y="60112"/>
                  </a:lnTo>
                  <a:lnTo>
                    <a:pt x="40006" y="60029"/>
                  </a:lnTo>
                  <a:lnTo>
                    <a:pt x="40172" y="59925"/>
                  </a:lnTo>
                  <a:lnTo>
                    <a:pt x="40359" y="59800"/>
                  </a:lnTo>
                  <a:lnTo>
                    <a:pt x="40525" y="59655"/>
                  </a:lnTo>
                  <a:lnTo>
                    <a:pt x="40671" y="59509"/>
                  </a:lnTo>
                  <a:lnTo>
                    <a:pt x="40816" y="59343"/>
                  </a:lnTo>
                  <a:lnTo>
                    <a:pt x="40941" y="59156"/>
                  </a:lnTo>
                  <a:lnTo>
                    <a:pt x="41066" y="58948"/>
                  </a:lnTo>
                  <a:lnTo>
                    <a:pt x="41191" y="58698"/>
                  </a:lnTo>
                  <a:lnTo>
                    <a:pt x="41191" y="58698"/>
                  </a:lnTo>
                  <a:lnTo>
                    <a:pt x="41253" y="58511"/>
                  </a:lnTo>
                  <a:lnTo>
                    <a:pt x="41316" y="58303"/>
                  </a:lnTo>
                  <a:lnTo>
                    <a:pt x="41399" y="57887"/>
                  </a:lnTo>
                  <a:lnTo>
                    <a:pt x="41523" y="57056"/>
                  </a:lnTo>
                  <a:lnTo>
                    <a:pt x="41523" y="57056"/>
                  </a:lnTo>
                  <a:lnTo>
                    <a:pt x="41690" y="55995"/>
                  </a:lnTo>
                  <a:lnTo>
                    <a:pt x="41815" y="54955"/>
                  </a:lnTo>
                  <a:lnTo>
                    <a:pt x="41939" y="53895"/>
                  </a:lnTo>
                  <a:lnTo>
                    <a:pt x="42043" y="52835"/>
                  </a:lnTo>
                  <a:lnTo>
                    <a:pt x="42126" y="51774"/>
                  </a:lnTo>
                  <a:lnTo>
                    <a:pt x="42189" y="50714"/>
                  </a:lnTo>
                  <a:lnTo>
                    <a:pt x="42293" y="48593"/>
                  </a:lnTo>
                  <a:lnTo>
                    <a:pt x="42293" y="48593"/>
                  </a:lnTo>
                  <a:lnTo>
                    <a:pt x="42293" y="48031"/>
                  </a:lnTo>
                  <a:lnTo>
                    <a:pt x="42251" y="47491"/>
                  </a:lnTo>
                  <a:lnTo>
                    <a:pt x="42168" y="46950"/>
                  </a:lnTo>
                  <a:lnTo>
                    <a:pt x="42043" y="46430"/>
                  </a:lnTo>
                  <a:lnTo>
                    <a:pt x="41877" y="45931"/>
                  </a:lnTo>
                  <a:lnTo>
                    <a:pt x="41669" y="45432"/>
                  </a:lnTo>
                  <a:lnTo>
                    <a:pt x="41419" y="44933"/>
                  </a:lnTo>
                  <a:lnTo>
                    <a:pt x="41170" y="44455"/>
                  </a:lnTo>
                  <a:lnTo>
                    <a:pt x="41170" y="44455"/>
                  </a:lnTo>
                  <a:lnTo>
                    <a:pt x="40962" y="44143"/>
                  </a:lnTo>
                  <a:lnTo>
                    <a:pt x="40713" y="43852"/>
                  </a:lnTo>
                  <a:lnTo>
                    <a:pt x="40463" y="43623"/>
                  </a:lnTo>
                  <a:lnTo>
                    <a:pt x="40193" y="43415"/>
                  </a:lnTo>
                  <a:lnTo>
                    <a:pt x="39902" y="43270"/>
                  </a:lnTo>
                  <a:lnTo>
                    <a:pt x="39569" y="43124"/>
                  </a:lnTo>
                  <a:lnTo>
                    <a:pt x="39215" y="43041"/>
                  </a:lnTo>
                  <a:lnTo>
                    <a:pt x="38841" y="42979"/>
                  </a:lnTo>
                  <a:lnTo>
                    <a:pt x="38841" y="42979"/>
                  </a:lnTo>
                  <a:lnTo>
                    <a:pt x="37843" y="42875"/>
                  </a:lnTo>
                  <a:lnTo>
                    <a:pt x="36824" y="42792"/>
                  </a:lnTo>
                  <a:lnTo>
                    <a:pt x="35826" y="42709"/>
                  </a:lnTo>
                  <a:lnTo>
                    <a:pt x="34807" y="42646"/>
                  </a:lnTo>
                  <a:lnTo>
                    <a:pt x="33789" y="42605"/>
                  </a:lnTo>
                  <a:lnTo>
                    <a:pt x="32790" y="42584"/>
                  </a:lnTo>
                  <a:lnTo>
                    <a:pt x="30774" y="42563"/>
                  </a:lnTo>
                  <a:lnTo>
                    <a:pt x="30774" y="42563"/>
                  </a:lnTo>
                  <a:lnTo>
                    <a:pt x="29630" y="42563"/>
                  </a:lnTo>
                  <a:lnTo>
                    <a:pt x="29630" y="42563"/>
                  </a:lnTo>
                  <a:lnTo>
                    <a:pt x="28944" y="42563"/>
                  </a:lnTo>
                  <a:lnTo>
                    <a:pt x="28944" y="42563"/>
                  </a:lnTo>
                  <a:lnTo>
                    <a:pt x="28174" y="42584"/>
                  </a:lnTo>
                  <a:lnTo>
                    <a:pt x="28174" y="42584"/>
                  </a:lnTo>
                  <a:lnTo>
                    <a:pt x="26594" y="42563"/>
                  </a:lnTo>
                  <a:lnTo>
                    <a:pt x="26594" y="42563"/>
                  </a:lnTo>
                  <a:lnTo>
                    <a:pt x="27052" y="41690"/>
                  </a:lnTo>
                  <a:lnTo>
                    <a:pt x="27509" y="40858"/>
                  </a:lnTo>
                  <a:lnTo>
                    <a:pt x="27509" y="40858"/>
                  </a:lnTo>
                  <a:lnTo>
                    <a:pt x="28341" y="39382"/>
                  </a:lnTo>
                  <a:lnTo>
                    <a:pt x="29173" y="37905"/>
                  </a:lnTo>
                  <a:lnTo>
                    <a:pt x="30857" y="34974"/>
                  </a:lnTo>
                  <a:lnTo>
                    <a:pt x="31688" y="33518"/>
                  </a:lnTo>
                  <a:lnTo>
                    <a:pt x="32499" y="32042"/>
                  </a:lnTo>
                  <a:lnTo>
                    <a:pt x="33310" y="30545"/>
                  </a:lnTo>
                  <a:lnTo>
                    <a:pt x="34080" y="29048"/>
                  </a:lnTo>
                  <a:lnTo>
                    <a:pt x="34080" y="29048"/>
                  </a:lnTo>
                  <a:lnTo>
                    <a:pt x="34787" y="27613"/>
                  </a:lnTo>
                  <a:lnTo>
                    <a:pt x="35119" y="26906"/>
                  </a:lnTo>
                  <a:lnTo>
                    <a:pt x="35452" y="26178"/>
                  </a:lnTo>
                  <a:lnTo>
                    <a:pt x="35764" y="25450"/>
                  </a:lnTo>
                  <a:lnTo>
                    <a:pt x="36055" y="24723"/>
                  </a:lnTo>
                  <a:lnTo>
                    <a:pt x="36346" y="23974"/>
                  </a:lnTo>
                  <a:lnTo>
                    <a:pt x="36596" y="23246"/>
                  </a:lnTo>
                  <a:lnTo>
                    <a:pt x="36845" y="22498"/>
                  </a:lnTo>
                  <a:lnTo>
                    <a:pt x="37074" y="21729"/>
                  </a:lnTo>
                  <a:lnTo>
                    <a:pt x="37261" y="20980"/>
                  </a:lnTo>
                  <a:lnTo>
                    <a:pt x="37427" y="20211"/>
                  </a:lnTo>
                  <a:lnTo>
                    <a:pt x="37594" y="19421"/>
                  </a:lnTo>
                  <a:lnTo>
                    <a:pt x="37698" y="18630"/>
                  </a:lnTo>
                  <a:lnTo>
                    <a:pt x="37802" y="17840"/>
                  </a:lnTo>
                  <a:lnTo>
                    <a:pt x="37864" y="17029"/>
                  </a:lnTo>
                  <a:lnTo>
                    <a:pt x="37864" y="17029"/>
                  </a:lnTo>
                  <a:lnTo>
                    <a:pt x="37906" y="15990"/>
                  </a:lnTo>
                  <a:lnTo>
                    <a:pt x="37926" y="14950"/>
                  </a:lnTo>
                  <a:lnTo>
                    <a:pt x="37885" y="13910"/>
                  </a:lnTo>
                  <a:lnTo>
                    <a:pt x="37864" y="13391"/>
                  </a:lnTo>
                  <a:lnTo>
                    <a:pt x="37822" y="12871"/>
                  </a:lnTo>
                  <a:lnTo>
                    <a:pt x="37760" y="12351"/>
                  </a:lnTo>
                  <a:lnTo>
                    <a:pt x="37677" y="11852"/>
                  </a:lnTo>
                  <a:lnTo>
                    <a:pt x="37594" y="11332"/>
                  </a:lnTo>
                  <a:lnTo>
                    <a:pt x="37490" y="10833"/>
                  </a:lnTo>
                  <a:lnTo>
                    <a:pt x="37365" y="10313"/>
                  </a:lnTo>
                  <a:lnTo>
                    <a:pt x="37240" y="9814"/>
                  </a:lnTo>
                  <a:lnTo>
                    <a:pt x="37074" y="9315"/>
                  </a:lnTo>
                  <a:lnTo>
                    <a:pt x="36907" y="8816"/>
                  </a:lnTo>
                  <a:lnTo>
                    <a:pt x="36907" y="8816"/>
                  </a:lnTo>
                  <a:lnTo>
                    <a:pt x="36762" y="8421"/>
                  </a:lnTo>
                  <a:lnTo>
                    <a:pt x="36596" y="8047"/>
                  </a:lnTo>
                  <a:lnTo>
                    <a:pt x="36429" y="7693"/>
                  </a:lnTo>
                  <a:lnTo>
                    <a:pt x="36242" y="7319"/>
                  </a:lnTo>
                  <a:lnTo>
                    <a:pt x="35868" y="6633"/>
                  </a:lnTo>
                  <a:lnTo>
                    <a:pt x="35452" y="5988"/>
                  </a:lnTo>
                  <a:lnTo>
                    <a:pt x="34995" y="5385"/>
                  </a:lnTo>
                  <a:lnTo>
                    <a:pt x="34516" y="4803"/>
                  </a:lnTo>
                  <a:lnTo>
                    <a:pt x="33996" y="4263"/>
                  </a:lnTo>
                  <a:lnTo>
                    <a:pt x="33456" y="3764"/>
                  </a:lnTo>
                  <a:lnTo>
                    <a:pt x="32874" y="3285"/>
                  </a:lnTo>
                  <a:lnTo>
                    <a:pt x="32271" y="2849"/>
                  </a:lnTo>
                  <a:lnTo>
                    <a:pt x="31626" y="2433"/>
                  </a:lnTo>
                  <a:lnTo>
                    <a:pt x="30982" y="2059"/>
                  </a:lnTo>
                  <a:lnTo>
                    <a:pt x="30295" y="1705"/>
                  </a:lnTo>
                  <a:lnTo>
                    <a:pt x="29588" y="1372"/>
                  </a:lnTo>
                  <a:lnTo>
                    <a:pt x="28861" y="1081"/>
                  </a:lnTo>
                  <a:lnTo>
                    <a:pt x="28091" y="811"/>
                  </a:lnTo>
                  <a:lnTo>
                    <a:pt x="28091" y="811"/>
                  </a:lnTo>
                  <a:lnTo>
                    <a:pt x="27468" y="603"/>
                  </a:lnTo>
                  <a:lnTo>
                    <a:pt x="26844" y="437"/>
                  </a:lnTo>
                  <a:lnTo>
                    <a:pt x="26199" y="312"/>
                  </a:lnTo>
                  <a:lnTo>
                    <a:pt x="25575" y="187"/>
                  </a:lnTo>
                  <a:lnTo>
                    <a:pt x="24931" y="104"/>
                  </a:lnTo>
                  <a:lnTo>
                    <a:pt x="24307" y="42"/>
                  </a:lnTo>
                  <a:lnTo>
                    <a:pt x="23662" y="21"/>
                  </a:lnTo>
                  <a:lnTo>
                    <a:pt x="230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79700" y="470475"/>
              <a:ext cx="224075" cy="243300"/>
            </a:xfrm>
            <a:custGeom>
              <a:avLst/>
              <a:gdLst/>
              <a:ahLst/>
              <a:cxnLst/>
              <a:rect l="l" t="t" r="r" b="b"/>
              <a:pathLst>
                <a:path w="8963" h="9732" extrusionOk="0">
                  <a:moveTo>
                    <a:pt x="8609" y="0"/>
                  </a:moveTo>
                  <a:lnTo>
                    <a:pt x="8380" y="21"/>
                  </a:lnTo>
                  <a:lnTo>
                    <a:pt x="8152" y="42"/>
                  </a:lnTo>
                  <a:lnTo>
                    <a:pt x="7923" y="104"/>
                  </a:lnTo>
                  <a:lnTo>
                    <a:pt x="7715" y="167"/>
                  </a:lnTo>
                  <a:lnTo>
                    <a:pt x="7507" y="250"/>
                  </a:lnTo>
                  <a:lnTo>
                    <a:pt x="7320" y="354"/>
                  </a:lnTo>
                  <a:lnTo>
                    <a:pt x="6925" y="562"/>
                  </a:lnTo>
                  <a:lnTo>
                    <a:pt x="6405" y="894"/>
                  </a:lnTo>
                  <a:lnTo>
                    <a:pt x="5885" y="1248"/>
                  </a:lnTo>
                  <a:lnTo>
                    <a:pt x="5386" y="1601"/>
                  </a:lnTo>
                  <a:lnTo>
                    <a:pt x="4908" y="1976"/>
                  </a:lnTo>
                  <a:lnTo>
                    <a:pt x="4430" y="2371"/>
                  </a:lnTo>
                  <a:lnTo>
                    <a:pt x="3972" y="2766"/>
                  </a:lnTo>
                  <a:lnTo>
                    <a:pt x="3536" y="3182"/>
                  </a:lnTo>
                  <a:lnTo>
                    <a:pt x="3099" y="3618"/>
                  </a:lnTo>
                  <a:lnTo>
                    <a:pt x="2704" y="4055"/>
                  </a:lnTo>
                  <a:lnTo>
                    <a:pt x="2309" y="4512"/>
                  </a:lnTo>
                  <a:lnTo>
                    <a:pt x="1935" y="4991"/>
                  </a:lnTo>
                  <a:lnTo>
                    <a:pt x="1560" y="5469"/>
                  </a:lnTo>
                  <a:lnTo>
                    <a:pt x="1228" y="5989"/>
                  </a:lnTo>
                  <a:lnTo>
                    <a:pt x="895" y="6509"/>
                  </a:lnTo>
                  <a:lnTo>
                    <a:pt x="583" y="7049"/>
                  </a:lnTo>
                  <a:lnTo>
                    <a:pt x="292" y="7611"/>
                  </a:lnTo>
                  <a:lnTo>
                    <a:pt x="167" y="7902"/>
                  </a:lnTo>
                  <a:lnTo>
                    <a:pt x="63" y="8214"/>
                  </a:lnTo>
                  <a:lnTo>
                    <a:pt x="42" y="8359"/>
                  </a:lnTo>
                  <a:lnTo>
                    <a:pt x="22" y="8525"/>
                  </a:lnTo>
                  <a:lnTo>
                    <a:pt x="1" y="8692"/>
                  </a:lnTo>
                  <a:lnTo>
                    <a:pt x="22" y="8858"/>
                  </a:lnTo>
                  <a:lnTo>
                    <a:pt x="42" y="8983"/>
                  </a:lnTo>
                  <a:lnTo>
                    <a:pt x="84" y="9108"/>
                  </a:lnTo>
                  <a:lnTo>
                    <a:pt x="126" y="9232"/>
                  </a:lnTo>
                  <a:lnTo>
                    <a:pt x="188" y="9336"/>
                  </a:lnTo>
                  <a:lnTo>
                    <a:pt x="271" y="9440"/>
                  </a:lnTo>
                  <a:lnTo>
                    <a:pt x="354" y="9523"/>
                  </a:lnTo>
                  <a:lnTo>
                    <a:pt x="479" y="9607"/>
                  </a:lnTo>
                  <a:lnTo>
                    <a:pt x="604" y="9669"/>
                  </a:lnTo>
                  <a:lnTo>
                    <a:pt x="749" y="9711"/>
                  </a:lnTo>
                  <a:lnTo>
                    <a:pt x="916" y="9731"/>
                  </a:lnTo>
                  <a:lnTo>
                    <a:pt x="1082" y="9711"/>
                  </a:lnTo>
                  <a:lnTo>
                    <a:pt x="1269" y="9648"/>
                  </a:lnTo>
                  <a:lnTo>
                    <a:pt x="1415" y="9544"/>
                  </a:lnTo>
                  <a:lnTo>
                    <a:pt x="1560" y="9420"/>
                  </a:lnTo>
                  <a:lnTo>
                    <a:pt x="1706" y="9274"/>
                  </a:lnTo>
                  <a:lnTo>
                    <a:pt x="1831" y="9108"/>
                  </a:lnTo>
                  <a:lnTo>
                    <a:pt x="1955" y="8941"/>
                  </a:lnTo>
                  <a:lnTo>
                    <a:pt x="2039" y="8754"/>
                  </a:lnTo>
                  <a:lnTo>
                    <a:pt x="2434" y="8068"/>
                  </a:lnTo>
                  <a:lnTo>
                    <a:pt x="2849" y="7403"/>
                  </a:lnTo>
                  <a:lnTo>
                    <a:pt x="3286" y="6779"/>
                  </a:lnTo>
                  <a:lnTo>
                    <a:pt x="3764" y="6155"/>
                  </a:lnTo>
                  <a:lnTo>
                    <a:pt x="4243" y="5573"/>
                  </a:lnTo>
                  <a:lnTo>
                    <a:pt x="4762" y="4991"/>
                  </a:lnTo>
                  <a:lnTo>
                    <a:pt x="5303" y="4408"/>
                  </a:lnTo>
                  <a:lnTo>
                    <a:pt x="5844" y="3868"/>
                  </a:lnTo>
                  <a:lnTo>
                    <a:pt x="6551" y="3140"/>
                  </a:lnTo>
                  <a:lnTo>
                    <a:pt x="7237" y="2392"/>
                  </a:lnTo>
                  <a:lnTo>
                    <a:pt x="7902" y="1622"/>
                  </a:lnTo>
                  <a:lnTo>
                    <a:pt x="8547" y="853"/>
                  </a:lnTo>
                  <a:lnTo>
                    <a:pt x="8692" y="687"/>
                  </a:lnTo>
                  <a:lnTo>
                    <a:pt x="8817" y="499"/>
                  </a:lnTo>
                  <a:lnTo>
                    <a:pt x="8879" y="395"/>
                  </a:lnTo>
                  <a:lnTo>
                    <a:pt x="8921" y="291"/>
                  </a:lnTo>
                  <a:lnTo>
                    <a:pt x="8963" y="167"/>
                  </a:lnTo>
                  <a:lnTo>
                    <a:pt x="8963" y="21"/>
                  </a:lnTo>
                  <a:lnTo>
                    <a:pt x="879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979700" y="470475"/>
              <a:ext cx="224075" cy="243300"/>
            </a:xfrm>
            <a:custGeom>
              <a:avLst/>
              <a:gdLst/>
              <a:ahLst/>
              <a:cxnLst/>
              <a:rect l="l" t="t" r="r" b="b"/>
              <a:pathLst>
                <a:path w="8963" h="9732" fill="none" extrusionOk="0">
                  <a:moveTo>
                    <a:pt x="8609" y="0"/>
                  </a:moveTo>
                  <a:lnTo>
                    <a:pt x="8609" y="0"/>
                  </a:lnTo>
                  <a:lnTo>
                    <a:pt x="8380" y="21"/>
                  </a:lnTo>
                  <a:lnTo>
                    <a:pt x="8152" y="42"/>
                  </a:lnTo>
                  <a:lnTo>
                    <a:pt x="7923" y="104"/>
                  </a:lnTo>
                  <a:lnTo>
                    <a:pt x="7715" y="167"/>
                  </a:lnTo>
                  <a:lnTo>
                    <a:pt x="7507" y="250"/>
                  </a:lnTo>
                  <a:lnTo>
                    <a:pt x="7320" y="354"/>
                  </a:lnTo>
                  <a:lnTo>
                    <a:pt x="6925" y="562"/>
                  </a:lnTo>
                  <a:lnTo>
                    <a:pt x="6925" y="562"/>
                  </a:lnTo>
                  <a:lnTo>
                    <a:pt x="6405" y="894"/>
                  </a:lnTo>
                  <a:lnTo>
                    <a:pt x="5885" y="1248"/>
                  </a:lnTo>
                  <a:lnTo>
                    <a:pt x="5386" y="1601"/>
                  </a:lnTo>
                  <a:lnTo>
                    <a:pt x="4908" y="1976"/>
                  </a:lnTo>
                  <a:lnTo>
                    <a:pt x="4430" y="2371"/>
                  </a:lnTo>
                  <a:lnTo>
                    <a:pt x="3972" y="2766"/>
                  </a:lnTo>
                  <a:lnTo>
                    <a:pt x="3536" y="3182"/>
                  </a:lnTo>
                  <a:lnTo>
                    <a:pt x="3099" y="3618"/>
                  </a:lnTo>
                  <a:lnTo>
                    <a:pt x="2704" y="4055"/>
                  </a:lnTo>
                  <a:lnTo>
                    <a:pt x="2309" y="4512"/>
                  </a:lnTo>
                  <a:lnTo>
                    <a:pt x="1935" y="4991"/>
                  </a:lnTo>
                  <a:lnTo>
                    <a:pt x="1560" y="5469"/>
                  </a:lnTo>
                  <a:lnTo>
                    <a:pt x="1228" y="5989"/>
                  </a:lnTo>
                  <a:lnTo>
                    <a:pt x="895" y="6509"/>
                  </a:lnTo>
                  <a:lnTo>
                    <a:pt x="583" y="7049"/>
                  </a:lnTo>
                  <a:lnTo>
                    <a:pt x="292" y="7611"/>
                  </a:lnTo>
                  <a:lnTo>
                    <a:pt x="292" y="7611"/>
                  </a:lnTo>
                  <a:lnTo>
                    <a:pt x="167" y="7902"/>
                  </a:lnTo>
                  <a:lnTo>
                    <a:pt x="63" y="8214"/>
                  </a:lnTo>
                  <a:lnTo>
                    <a:pt x="42" y="8359"/>
                  </a:lnTo>
                  <a:lnTo>
                    <a:pt x="22" y="8525"/>
                  </a:lnTo>
                  <a:lnTo>
                    <a:pt x="1" y="8692"/>
                  </a:lnTo>
                  <a:lnTo>
                    <a:pt x="22" y="8858"/>
                  </a:lnTo>
                  <a:lnTo>
                    <a:pt x="22" y="8858"/>
                  </a:lnTo>
                  <a:lnTo>
                    <a:pt x="42" y="8983"/>
                  </a:lnTo>
                  <a:lnTo>
                    <a:pt x="84" y="9108"/>
                  </a:lnTo>
                  <a:lnTo>
                    <a:pt x="126" y="9232"/>
                  </a:lnTo>
                  <a:lnTo>
                    <a:pt x="188" y="9336"/>
                  </a:lnTo>
                  <a:lnTo>
                    <a:pt x="271" y="9440"/>
                  </a:lnTo>
                  <a:lnTo>
                    <a:pt x="354" y="9523"/>
                  </a:lnTo>
                  <a:lnTo>
                    <a:pt x="479" y="9607"/>
                  </a:lnTo>
                  <a:lnTo>
                    <a:pt x="604" y="9669"/>
                  </a:lnTo>
                  <a:lnTo>
                    <a:pt x="604" y="9669"/>
                  </a:lnTo>
                  <a:lnTo>
                    <a:pt x="749" y="9711"/>
                  </a:lnTo>
                  <a:lnTo>
                    <a:pt x="916" y="9731"/>
                  </a:lnTo>
                  <a:lnTo>
                    <a:pt x="916" y="9731"/>
                  </a:lnTo>
                  <a:lnTo>
                    <a:pt x="1082" y="9711"/>
                  </a:lnTo>
                  <a:lnTo>
                    <a:pt x="1269" y="9648"/>
                  </a:lnTo>
                  <a:lnTo>
                    <a:pt x="1415" y="9544"/>
                  </a:lnTo>
                  <a:lnTo>
                    <a:pt x="1560" y="9420"/>
                  </a:lnTo>
                  <a:lnTo>
                    <a:pt x="1560" y="9420"/>
                  </a:lnTo>
                  <a:lnTo>
                    <a:pt x="1706" y="9274"/>
                  </a:lnTo>
                  <a:lnTo>
                    <a:pt x="1831" y="9108"/>
                  </a:lnTo>
                  <a:lnTo>
                    <a:pt x="1955" y="8941"/>
                  </a:lnTo>
                  <a:lnTo>
                    <a:pt x="2039" y="8754"/>
                  </a:lnTo>
                  <a:lnTo>
                    <a:pt x="2039" y="8754"/>
                  </a:lnTo>
                  <a:lnTo>
                    <a:pt x="2434" y="8068"/>
                  </a:lnTo>
                  <a:lnTo>
                    <a:pt x="2849" y="7403"/>
                  </a:lnTo>
                  <a:lnTo>
                    <a:pt x="3286" y="6779"/>
                  </a:lnTo>
                  <a:lnTo>
                    <a:pt x="3764" y="6155"/>
                  </a:lnTo>
                  <a:lnTo>
                    <a:pt x="4243" y="5573"/>
                  </a:lnTo>
                  <a:lnTo>
                    <a:pt x="4762" y="4991"/>
                  </a:lnTo>
                  <a:lnTo>
                    <a:pt x="5303" y="4408"/>
                  </a:lnTo>
                  <a:lnTo>
                    <a:pt x="5844" y="3868"/>
                  </a:lnTo>
                  <a:lnTo>
                    <a:pt x="5844" y="3868"/>
                  </a:lnTo>
                  <a:lnTo>
                    <a:pt x="6551" y="3140"/>
                  </a:lnTo>
                  <a:lnTo>
                    <a:pt x="7237" y="2392"/>
                  </a:lnTo>
                  <a:lnTo>
                    <a:pt x="7902" y="1622"/>
                  </a:lnTo>
                  <a:lnTo>
                    <a:pt x="8547" y="853"/>
                  </a:lnTo>
                  <a:lnTo>
                    <a:pt x="8547" y="853"/>
                  </a:lnTo>
                  <a:lnTo>
                    <a:pt x="8692" y="687"/>
                  </a:lnTo>
                  <a:lnTo>
                    <a:pt x="8817" y="499"/>
                  </a:lnTo>
                  <a:lnTo>
                    <a:pt x="8879" y="395"/>
                  </a:lnTo>
                  <a:lnTo>
                    <a:pt x="8921" y="291"/>
                  </a:lnTo>
                  <a:lnTo>
                    <a:pt x="8963" y="167"/>
                  </a:lnTo>
                  <a:lnTo>
                    <a:pt x="8963" y="21"/>
                  </a:lnTo>
                  <a:lnTo>
                    <a:pt x="8963" y="21"/>
                  </a:lnTo>
                  <a:lnTo>
                    <a:pt x="8796" y="0"/>
                  </a:lnTo>
                  <a:lnTo>
                    <a:pt x="86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497450" y="1399400"/>
              <a:ext cx="231350" cy="50450"/>
            </a:xfrm>
            <a:custGeom>
              <a:avLst/>
              <a:gdLst/>
              <a:ahLst/>
              <a:cxnLst/>
              <a:rect l="l" t="t" r="r" b="b"/>
              <a:pathLst>
                <a:path w="9254" h="2018" extrusionOk="0">
                  <a:moveTo>
                    <a:pt x="2766" y="0"/>
                  </a:moveTo>
                  <a:lnTo>
                    <a:pt x="1456" y="21"/>
                  </a:lnTo>
                  <a:lnTo>
                    <a:pt x="1206" y="42"/>
                  </a:lnTo>
                  <a:lnTo>
                    <a:pt x="978" y="83"/>
                  </a:lnTo>
                  <a:lnTo>
                    <a:pt x="728" y="166"/>
                  </a:lnTo>
                  <a:lnTo>
                    <a:pt x="499" y="270"/>
                  </a:lnTo>
                  <a:lnTo>
                    <a:pt x="396" y="333"/>
                  </a:lnTo>
                  <a:lnTo>
                    <a:pt x="292" y="416"/>
                  </a:lnTo>
                  <a:lnTo>
                    <a:pt x="208" y="499"/>
                  </a:lnTo>
                  <a:lnTo>
                    <a:pt x="125" y="582"/>
                  </a:lnTo>
                  <a:lnTo>
                    <a:pt x="84" y="686"/>
                  </a:lnTo>
                  <a:lnTo>
                    <a:pt x="42" y="811"/>
                  </a:lnTo>
                  <a:lnTo>
                    <a:pt x="0" y="936"/>
                  </a:lnTo>
                  <a:lnTo>
                    <a:pt x="0" y="1061"/>
                  </a:lnTo>
                  <a:lnTo>
                    <a:pt x="21" y="1185"/>
                  </a:lnTo>
                  <a:lnTo>
                    <a:pt x="63" y="1310"/>
                  </a:lnTo>
                  <a:lnTo>
                    <a:pt x="104" y="1414"/>
                  </a:lnTo>
                  <a:lnTo>
                    <a:pt x="167" y="1497"/>
                  </a:lnTo>
                  <a:lnTo>
                    <a:pt x="229" y="1580"/>
                  </a:lnTo>
                  <a:lnTo>
                    <a:pt x="333" y="1664"/>
                  </a:lnTo>
                  <a:lnTo>
                    <a:pt x="541" y="1788"/>
                  </a:lnTo>
                  <a:lnTo>
                    <a:pt x="832" y="1892"/>
                  </a:lnTo>
                  <a:lnTo>
                    <a:pt x="1123" y="1955"/>
                  </a:lnTo>
                  <a:lnTo>
                    <a:pt x="1435" y="1996"/>
                  </a:lnTo>
                  <a:lnTo>
                    <a:pt x="1726" y="2017"/>
                  </a:lnTo>
                  <a:lnTo>
                    <a:pt x="2163" y="2017"/>
                  </a:lnTo>
                  <a:lnTo>
                    <a:pt x="2870" y="1996"/>
                  </a:lnTo>
                  <a:lnTo>
                    <a:pt x="3598" y="1996"/>
                  </a:lnTo>
                  <a:lnTo>
                    <a:pt x="4305" y="1955"/>
                  </a:lnTo>
                  <a:lnTo>
                    <a:pt x="5032" y="1913"/>
                  </a:lnTo>
                  <a:lnTo>
                    <a:pt x="5739" y="1851"/>
                  </a:lnTo>
                  <a:lnTo>
                    <a:pt x="6467" y="1768"/>
                  </a:lnTo>
                  <a:lnTo>
                    <a:pt x="7174" y="1664"/>
                  </a:lnTo>
                  <a:lnTo>
                    <a:pt x="7881" y="1539"/>
                  </a:lnTo>
                  <a:lnTo>
                    <a:pt x="8214" y="1476"/>
                  </a:lnTo>
                  <a:lnTo>
                    <a:pt x="8567" y="1393"/>
                  </a:lnTo>
                  <a:lnTo>
                    <a:pt x="8733" y="1352"/>
                  </a:lnTo>
                  <a:lnTo>
                    <a:pt x="8900" y="1269"/>
                  </a:lnTo>
                  <a:lnTo>
                    <a:pt x="9087" y="1185"/>
                  </a:lnTo>
                  <a:lnTo>
                    <a:pt x="9253" y="1081"/>
                  </a:lnTo>
                  <a:lnTo>
                    <a:pt x="9066" y="957"/>
                  </a:lnTo>
                  <a:lnTo>
                    <a:pt x="8900" y="853"/>
                  </a:lnTo>
                  <a:lnTo>
                    <a:pt x="8713" y="749"/>
                  </a:lnTo>
                  <a:lnTo>
                    <a:pt x="8546" y="686"/>
                  </a:lnTo>
                  <a:lnTo>
                    <a:pt x="8193" y="582"/>
                  </a:lnTo>
                  <a:lnTo>
                    <a:pt x="7839" y="478"/>
                  </a:lnTo>
                  <a:lnTo>
                    <a:pt x="7216" y="354"/>
                  </a:lnTo>
                  <a:lnTo>
                    <a:pt x="6571" y="250"/>
                  </a:lnTo>
                  <a:lnTo>
                    <a:pt x="5947" y="166"/>
                  </a:lnTo>
                  <a:lnTo>
                    <a:pt x="5303" y="104"/>
                  </a:lnTo>
                  <a:lnTo>
                    <a:pt x="4679" y="63"/>
                  </a:lnTo>
                  <a:lnTo>
                    <a:pt x="4034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497450" y="1399400"/>
              <a:ext cx="231350" cy="50450"/>
            </a:xfrm>
            <a:custGeom>
              <a:avLst/>
              <a:gdLst/>
              <a:ahLst/>
              <a:cxnLst/>
              <a:rect l="l" t="t" r="r" b="b"/>
              <a:pathLst>
                <a:path w="9254" h="2018" fill="none" extrusionOk="0">
                  <a:moveTo>
                    <a:pt x="2766" y="0"/>
                  </a:moveTo>
                  <a:lnTo>
                    <a:pt x="2766" y="0"/>
                  </a:lnTo>
                  <a:lnTo>
                    <a:pt x="1456" y="21"/>
                  </a:lnTo>
                  <a:lnTo>
                    <a:pt x="1456" y="21"/>
                  </a:lnTo>
                  <a:lnTo>
                    <a:pt x="1206" y="42"/>
                  </a:lnTo>
                  <a:lnTo>
                    <a:pt x="978" y="83"/>
                  </a:lnTo>
                  <a:lnTo>
                    <a:pt x="728" y="166"/>
                  </a:lnTo>
                  <a:lnTo>
                    <a:pt x="499" y="270"/>
                  </a:lnTo>
                  <a:lnTo>
                    <a:pt x="499" y="270"/>
                  </a:lnTo>
                  <a:lnTo>
                    <a:pt x="396" y="333"/>
                  </a:lnTo>
                  <a:lnTo>
                    <a:pt x="292" y="416"/>
                  </a:lnTo>
                  <a:lnTo>
                    <a:pt x="208" y="499"/>
                  </a:lnTo>
                  <a:lnTo>
                    <a:pt x="125" y="582"/>
                  </a:lnTo>
                  <a:lnTo>
                    <a:pt x="84" y="686"/>
                  </a:lnTo>
                  <a:lnTo>
                    <a:pt x="42" y="811"/>
                  </a:lnTo>
                  <a:lnTo>
                    <a:pt x="0" y="936"/>
                  </a:lnTo>
                  <a:lnTo>
                    <a:pt x="0" y="1061"/>
                  </a:lnTo>
                  <a:lnTo>
                    <a:pt x="0" y="1061"/>
                  </a:lnTo>
                  <a:lnTo>
                    <a:pt x="21" y="1185"/>
                  </a:lnTo>
                  <a:lnTo>
                    <a:pt x="63" y="1310"/>
                  </a:lnTo>
                  <a:lnTo>
                    <a:pt x="104" y="1414"/>
                  </a:lnTo>
                  <a:lnTo>
                    <a:pt x="167" y="1497"/>
                  </a:lnTo>
                  <a:lnTo>
                    <a:pt x="229" y="1580"/>
                  </a:lnTo>
                  <a:lnTo>
                    <a:pt x="333" y="1664"/>
                  </a:lnTo>
                  <a:lnTo>
                    <a:pt x="541" y="1788"/>
                  </a:lnTo>
                  <a:lnTo>
                    <a:pt x="541" y="1788"/>
                  </a:lnTo>
                  <a:lnTo>
                    <a:pt x="832" y="1892"/>
                  </a:lnTo>
                  <a:lnTo>
                    <a:pt x="1123" y="1955"/>
                  </a:lnTo>
                  <a:lnTo>
                    <a:pt x="1435" y="1996"/>
                  </a:lnTo>
                  <a:lnTo>
                    <a:pt x="1726" y="2017"/>
                  </a:lnTo>
                  <a:lnTo>
                    <a:pt x="1726" y="2017"/>
                  </a:lnTo>
                  <a:lnTo>
                    <a:pt x="2163" y="2017"/>
                  </a:lnTo>
                  <a:lnTo>
                    <a:pt x="2163" y="2017"/>
                  </a:lnTo>
                  <a:lnTo>
                    <a:pt x="2870" y="1996"/>
                  </a:lnTo>
                  <a:lnTo>
                    <a:pt x="3598" y="1996"/>
                  </a:lnTo>
                  <a:lnTo>
                    <a:pt x="4305" y="1955"/>
                  </a:lnTo>
                  <a:lnTo>
                    <a:pt x="5032" y="1913"/>
                  </a:lnTo>
                  <a:lnTo>
                    <a:pt x="5739" y="1851"/>
                  </a:lnTo>
                  <a:lnTo>
                    <a:pt x="6467" y="1768"/>
                  </a:lnTo>
                  <a:lnTo>
                    <a:pt x="7174" y="1664"/>
                  </a:lnTo>
                  <a:lnTo>
                    <a:pt x="7881" y="1539"/>
                  </a:lnTo>
                  <a:lnTo>
                    <a:pt x="7881" y="1539"/>
                  </a:lnTo>
                  <a:lnTo>
                    <a:pt x="8214" y="1476"/>
                  </a:lnTo>
                  <a:lnTo>
                    <a:pt x="8567" y="1393"/>
                  </a:lnTo>
                  <a:lnTo>
                    <a:pt x="8733" y="1352"/>
                  </a:lnTo>
                  <a:lnTo>
                    <a:pt x="8900" y="1269"/>
                  </a:lnTo>
                  <a:lnTo>
                    <a:pt x="9087" y="1185"/>
                  </a:lnTo>
                  <a:lnTo>
                    <a:pt x="9253" y="1081"/>
                  </a:lnTo>
                  <a:lnTo>
                    <a:pt x="9253" y="1081"/>
                  </a:lnTo>
                  <a:lnTo>
                    <a:pt x="9066" y="957"/>
                  </a:lnTo>
                  <a:lnTo>
                    <a:pt x="8900" y="853"/>
                  </a:lnTo>
                  <a:lnTo>
                    <a:pt x="8713" y="749"/>
                  </a:lnTo>
                  <a:lnTo>
                    <a:pt x="8546" y="686"/>
                  </a:lnTo>
                  <a:lnTo>
                    <a:pt x="8193" y="582"/>
                  </a:lnTo>
                  <a:lnTo>
                    <a:pt x="7839" y="478"/>
                  </a:lnTo>
                  <a:lnTo>
                    <a:pt x="7839" y="478"/>
                  </a:lnTo>
                  <a:lnTo>
                    <a:pt x="7216" y="354"/>
                  </a:lnTo>
                  <a:lnTo>
                    <a:pt x="6571" y="250"/>
                  </a:lnTo>
                  <a:lnTo>
                    <a:pt x="5947" y="166"/>
                  </a:lnTo>
                  <a:lnTo>
                    <a:pt x="5303" y="104"/>
                  </a:lnTo>
                  <a:lnTo>
                    <a:pt x="4679" y="63"/>
                  </a:lnTo>
                  <a:lnTo>
                    <a:pt x="4034" y="21"/>
                  </a:lnTo>
                  <a:lnTo>
                    <a:pt x="276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238575" y="388850"/>
              <a:ext cx="77475" cy="56700"/>
            </a:xfrm>
            <a:custGeom>
              <a:avLst/>
              <a:gdLst/>
              <a:ahLst/>
              <a:cxnLst/>
              <a:rect l="l" t="t" r="r" b="b"/>
              <a:pathLst>
                <a:path w="3099" h="2268" extrusionOk="0">
                  <a:moveTo>
                    <a:pt x="2683" y="1"/>
                  </a:moveTo>
                  <a:lnTo>
                    <a:pt x="2371" y="22"/>
                  </a:lnTo>
                  <a:lnTo>
                    <a:pt x="2059" y="63"/>
                  </a:lnTo>
                  <a:lnTo>
                    <a:pt x="1768" y="146"/>
                  </a:lnTo>
                  <a:lnTo>
                    <a:pt x="1456" y="250"/>
                  </a:lnTo>
                  <a:lnTo>
                    <a:pt x="1165" y="396"/>
                  </a:lnTo>
                  <a:lnTo>
                    <a:pt x="874" y="562"/>
                  </a:lnTo>
                  <a:lnTo>
                    <a:pt x="624" y="749"/>
                  </a:lnTo>
                  <a:lnTo>
                    <a:pt x="354" y="957"/>
                  </a:lnTo>
                  <a:lnTo>
                    <a:pt x="250" y="1082"/>
                  </a:lnTo>
                  <a:lnTo>
                    <a:pt x="167" y="1186"/>
                  </a:lnTo>
                  <a:lnTo>
                    <a:pt x="84" y="1311"/>
                  </a:lnTo>
                  <a:lnTo>
                    <a:pt x="21" y="1436"/>
                  </a:lnTo>
                  <a:lnTo>
                    <a:pt x="1" y="1560"/>
                  </a:lnTo>
                  <a:lnTo>
                    <a:pt x="1" y="1706"/>
                  </a:lnTo>
                  <a:lnTo>
                    <a:pt x="42" y="1851"/>
                  </a:lnTo>
                  <a:lnTo>
                    <a:pt x="125" y="1997"/>
                  </a:lnTo>
                  <a:lnTo>
                    <a:pt x="229" y="2122"/>
                  </a:lnTo>
                  <a:lnTo>
                    <a:pt x="354" y="2205"/>
                  </a:lnTo>
                  <a:lnTo>
                    <a:pt x="479" y="2247"/>
                  </a:lnTo>
                  <a:lnTo>
                    <a:pt x="624" y="2267"/>
                  </a:lnTo>
                  <a:lnTo>
                    <a:pt x="770" y="2267"/>
                  </a:lnTo>
                  <a:lnTo>
                    <a:pt x="895" y="2226"/>
                  </a:lnTo>
                  <a:lnTo>
                    <a:pt x="1040" y="2184"/>
                  </a:lnTo>
                  <a:lnTo>
                    <a:pt x="1165" y="2101"/>
                  </a:lnTo>
                  <a:lnTo>
                    <a:pt x="1415" y="1976"/>
                  </a:lnTo>
                  <a:lnTo>
                    <a:pt x="1664" y="1810"/>
                  </a:lnTo>
                  <a:lnTo>
                    <a:pt x="1893" y="1644"/>
                  </a:lnTo>
                  <a:lnTo>
                    <a:pt x="2122" y="1477"/>
                  </a:lnTo>
                  <a:lnTo>
                    <a:pt x="2329" y="1290"/>
                  </a:lnTo>
                  <a:lnTo>
                    <a:pt x="2517" y="1082"/>
                  </a:lnTo>
                  <a:lnTo>
                    <a:pt x="2725" y="874"/>
                  </a:lnTo>
                  <a:lnTo>
                    <a:pt x="2891" y="645"/>
                  </a:lnTo>
                  <a:lnTo>
                    <a:pt x="2995" y="521"/>
                  </a:lnTo>
                  <a:lnTo>
                    <a:pt x="3057" y="375"/>
                  </a:lnTo>
                  <a:lnTo>
                    <a:pt x="3078" y="292"/>
                  </a:lnTo>
                  <a:lnTo>
                    <a:pt x="3099" y="209"/>
                  </a:lnTo>
                  <a:lnTo>
                    <a:pt x="3078" y="126"/>
                  </a:lnTo>
                  <a:lnTo>
                    <a:pt x="3036" y="22"/>
                  </a:lnTo>
                  <a:lnTo>
                    <a:pt x="287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4238575" y="388850"/>
              <a:ext cx="77475" cy="56700"/>
            </a:xfrm>
            <a:custGeom>
              <a:avLst/>
              <a:gdLst/>
              <a:ahLst/>
              <a:cxnLst/>
              <a:rect l="l" t="t" r="r" b="b"/>
              <a:pathLst>
                <a:path w="3099" h="2268" fill="none" extrusionOk="0">
                  <a:moveTo>
                    <a:pt x="2683" y="1"/>
                  </a:moveTo>
                  <a:lnTo>
                    <a:pt x="2683" y="1"/>
                  </a:lnTo>
                  <a:lnTo>
                    <a:pt x="2371" y="22"/>
                  </a:lnTo>
                  <a:lnTo>
                    <a:pt x="2059" y="63"/>
                  </a:lnTo>
                  <a:lnTo>
                    <a:pt x="1768" y="146"/>
                  </a:lnTo>
                  <a:lnTo>
                    <a:pt x="1456" y="250"/>
                  </a:lnTo>
                  <a:lnTo>
                    <a:pt x="1165" y="396"/>
                  </a:lnTo>
                  <a:lnTo>
                    <a:pt x="874" y="562"/>
                  </a:lnTo>
                  <a:lnTo>
                    <a:pt x="624" y="749"/>
                  </a:lnTo>
                  <a:lnTo>
                    <a:pt x="354" y="957"/>
                  </a:lnTo>
                  <a:lnTo>
                    <a:pt x="354" y="957"/>
                  </a:lnTo>
                  <a:lnTo>
                    <a:pt x="250" y="1082"/>
                  </a:lnTo>
                  <a:lnTo>
                    <a:pt x="167" y="1186"/>
                  </a:lnTo>
                  <a:lnTo>
                    <a:pt x="84" y="1311"/>
                  </a:lnTo>
                  <a:lnTo>
                    <a:pt x="21" y="1436"/>
                  </a:lnTo>
                  <a:lnTo>
                    <a:pt x="1" y="1560"/>
                  </a:lnTo>
                  <a:lnTo>
                    <a:pt x="1" y="1706"/>
                  </a:lnTo>
                  <a:lnTo>
                    <a:pt x="42" y="1851"/>
                  </a:lnTo>
                  <a:lnTo>
                    <a:pt x="125" y="1997"/>
                  </a:lnTo>
                  <a:lnTo>
                    <a:pt x="125" y="1997"/>
                  </a:lnTo>
                  <a:lnTo>
                    <a:pt x="229" y="2122"/>
                  </a:lnTo>
                  <a:lnTo>
                    <a:pt x="354" y="2205"/>
                  </a:lnTo>
                  <a:lnTo>
                    <a:pt x="479" y="2247"/>
                  </a:lnTo>
                  <a:lnTo>
                    <a:pt x="624" y="2267"/>
                  </a:lnTo>
                  <a:lnTo>
                    <a:pt x="624" y="2267"/>
                  </a:lnTo>
                  <a:lnTo>
                    <a:pt x="770" y="2267"/>
                  </a:lnTo>
                  <a:lnTo>
                    <a:pt x="895" y="2226"/>
                  </a:lnTo>
                  <a:lnTo>
                    <a:pt x="1040" y="2184"/>
                  </a:lnTo>
                  <a:lnTo>
                    <a:pt x="1165" y="2101"/>
                  </a:lnTo>
                  <a:lnTo>
                    <a:pt x="1165" y="2101"/>
                  </a:lnTo>
                  <a:lnTo>
                    <a:pt x="1415" y="1976"/>
                  </a:lnTo>
                  <a:lnTo>
                    <a:pt x="1664" y="1810"/>
                  </a:lnTo>
                  <a:lnTo>
                    <a:pt x="1893" y="1644"/>
                  </a:lnTo>
                  <a:lnTo>
                    <a:pt x="2122" y="1477"/>
                  </a:lnTo>
                  <a:lnTo>
                    <a:pt x="2329" y="1290"/>
                  </a:lnTo>
                  <a:lnTo>
                    <a:pt x="2517" y="1082"/>
                  </a:lnTo>
                  <a:lnTo>
                    <a:pt x="2725" y="874"/>
                  </a:lnTo>
                  <a:lnTo>
                    <a:pt x="2891" y="645"/>
                  </a:lnTo>
                  <a:lnTo>
                    <a:pt x="2891" y="645"/>
                  </a:lnTo>
                  <a:lnTo>
                    <a:pt x="2995" y="521"/>
                  </a:lnTo>
                  <a:lnTo>
                    <a:pt x="3057" y="375"/>
                  </a:lnTo>
                  <a:lnTo>
                    <a:pt x="3078" y="292"/>
                  </a:lnTo>
                  <a:lnTo>
                    <a:pt x="3099" y="209"/>
                  </a:lnTo>
                  <a:lnTo>
                    <a:pt x="3078" y="126"/>
                  </a:lnTo>
                  <a:lnTo>
                    <a:pt x="3036" y="22"/>
                  </a:lnTo>
                  <a:lnTo>
                    <a:pt x="3036" y="22"/>
                  </a:lnTo>
                  <a:lnTo>
                    <a:pt x="2870" y="1"/>
                  </a:lnTo>
                  <a:lnTo>
                    <a:pt x="26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945400" y="297900"/>
              <a:ext cx="957525" cy="1418600"/>
            </a:xfrm>
            <a:custGeom>
              <a:avLst/>
              <a:gdLst/>
              <a:ahLst/>
              <a:cxnLst/>
              <a:rect l="l" t="t" r="r" b="b"/>
              <a:pathLst>
                <a:path w="38301" h="56744" extrusionOk="0">
                  <a:moveTo>
                    <a:pt x="20918" y="0"/>
                  </a:moveTo>
                  <a:lnTo>
                    <a:pt x="20128" y="21"/>
                  </a:lnTo>
                  <a:lnTo>
                    <a:pt x="19359" y="63"/>
                  </a:lnTo>
                  <a:lnTo>
                    <a:pt x="18568" y="146"/>
                  </a:lnTo>
                  <a:lnTo>
                    <a:pt x="17799" y="250"/>
                  </a:lnTo>
                  <a:lnTo>
                    <a:pt x="17030" y="374"/>
                  </a:lnTo>
                  <a:lnTo>
                    <a:pt x="16260" y="541"/>
                  </a:lnTo>
                  <a:lnTo>
                    <a:pt x="15491" y="728"/>
                  </a:lnTo>
                  <a:lnTo>
                    <a:pt x="14743" y="957"/>
                  </a:lnTo>
                  <a:lnTo>
                    <a:pt x="13994" y="1206"/>
                  </a:lnTo>
                  <a:lnTo>
                    <a:pt x="13246" y="1476"/>
                  </a:lnTo>
                  <a:lnTo>
                    <a:pt x="12497" y="1768"/>
                  </a:lnTo>
                  <a:lnTo>
                    <a:pt x="11769" y="2100"/>
                  </a:lnTo>
                  <a:lnTo>
                    <a:pt x="11041" y="2454"/>
                  </a:lnTo>
                  <a:lnTo>
                    <a:pt x="10439" y="2766"/>
                  </a:lnTo>
                  <a:lnTo>
                    <a:pt x="9856" y="3098"/>
                  </a:lnTo>
                  <a:lnTo>
                    <a:pt x="9295" y="3452"/>
                  </a:lnTo>
                  <a:lnTo>
                    <a:pt x="8733" y="3805"/>
                  </a:lnTo>
                  <a:lnTo>
                    <a:pt x="8214" y="4200"/>
                  </a:lnTo>
                  <a:lnTo>
                    <a:pt x="7673" y="4595"/>
                  </a:lnTo>
                  <a:lnTo>
                    <a:pt x="7174" y="5011"/>
                  </a:lnTo>
                  <a:lnTo>
                    <a:pt x="6675" y="5427"/>
                  </a:lnTo>
                  <a:lnTo>
                    <a:pt x="6197" y="5864"/>
                  </a:lnTo>
                  <a:lnTo>
                    <a:pt x="5719" y="6321"/>
                  </a:lnTo>
                  <a:lnTo>
                    <a:pt x="5261" y="6799"/>
                  </a:lnTo>
                  <a:lnTo>
                    <a:pt x="4804" y="7278"/>
                  </a:lnTo>
                  <a:lnTo>
                    <a:pt x="4367" y="7777"/>
                  </a:lnTo>
                  <a:lnTo>
                    <a:pt x="3951" y="8276"/>
                  </a:lnTo>
                  <a:lnTo>
                    <a:pt x="3515" y="8796"/>
                  </a:lnTo>
                  <a:lnTo>
                    <a:pt x="3119" y="9315"/>
                  </a:lnTo>
                  <a:lnTo>
                    <a:pt x="2662" y="9939"/>
                  </a:lnTo>
                  <a:lnTo>
                    <a:pt x="2225" y="10563"/>
                  </a:lnTo>
                  <a:lnTo>
                    <a:pt x="1809" y="11187"/>
                  </a:lnTo>
                  <a:lnTo>
                    <a:pt x="1435" y="11831"/>
                  </a:lnTo>
                  <a:lnTo>
                    <a:pt x="1082" y="12497"/>
                  </a:lnTo>
                  <a:lnTo>
                    <a:pt x="770" y="13183"/>
                  </a:lnTo>
                  <a:lnTo>
                    <a:pt x="479" y="13890"/>
                  </a:lnTo>
                  <a:lnTo>
                    <a:pt x="229" y="14597"/>
                  </a:lnTo>
                  <a:lnTo>
                    <a:pt x="146" y="14909"/>
                  </a:lnTo>
                  <a:lnTo>
                    <a:pt x="63" y="15200"/>
                  </a:lnTo>
                  <a:lnTo>
                    <a:pt x="21" y="15491"/>
                  </a:lnTo>
                  <a:lnTo>
                    <a:pt x="1" y="15782"/>
                  </a:lnTo>
                  <a:lnTo>
                    <a:pt x="1" y="16094"/>
                  </a:lnTo>
                  <a:lnTo>
                    <a:pt x="42" y="16385"/>
                  </a:lnTo>
                  <a:lnTo>
                    <a:pt x="125" y="16676"/>
                  </a:lnTo>
                  <a:lnTo>
                    <a:pt x="250" y="16946"/>
                  </a:lnTo>
                  <a:lnTo>
                    <a:pt x="541" y="17466"/>
                  </a:lnTo>
                  <a:lnTo>
                    <a:pt x="874" y="17986"/>
                  </a:lnTo>
                  <a:lnTo>
                    <a:pt x="1186" y="18506"/>
                  </a:lnTo>
                  <a:lnTo>
                    <a:pt x="1518" y="18984"/>
                  </a:lnTo>
                  <a:lnTo>
                    <a:pt x="1872" y="19483"/>
                  </a:lnTo>
                  <a:lnTo>
                    <a:pt x="2246" y="19940"/>
                  </a:lnTo>
                  <a:lnTo>
                    <a:pt x="2620" y="20398"/>
                  </a:lnTo>
                  <a:lnTo>
                    <a:pt x="3015" y="20855"/>
                  </a:lnTo>
                  <a:lnTo>
                    <a:pt x="3411" y="21271"/>
                  </a:lnTo>
                  <a:lnTo>
                    <a:pt x="3826" y="21687"/>
                  </a:lnTo>
                  <a:lnTo>
                    <a:pt x="4263" y="22082"/>
                  </a:lnTo>
                  <a:lnTo>
                    <a:pt x="4720" y="22477"/>
                  </a:lnTo>
                  <a:lnTo>
                    <a:pt x="5199" y="22831"/>
                  </a:lnTo>
                  <a:lnTo>
                    <a:pt x="5698" y="23184"/>
                  </a:lnTo>
                  <a:lnTo>
                    <a:pt x="6197" y="23517"/>
                  </a:lnTo>
                  <a:lnTo>
                    <a:pt x="6737" y="23829"/>
                  </a:lnTo>
                  <a:lnTo>
                    <a:pt x="7028" y="23995"/>
                  </a:lnTo>
                  <a:lnTo>
                    <a:pt x="7257" y="24099"/>
                  </a:lnTo>
                  <a:lnTo>
                    <a:pt x="7465" y="24141"/>
                  </a:lnTo>
                  <a:lnTo>
                    <a:pt x="7548" y="24141"/>
                  </a:lnTo>
                  <a:lnTo>
                    <a:pt x="7631" y="24120"/>
                  </a:lnTo>
                  <a:lnTo>
                    <a:pt x="7715" y="24099"/>
                  </a:lnTo>
                  <a:lnTo>
                    <a:pt x="7798" y="24057"/>
                  </a:lnTo>
                  <a:lnTo>
                    <a:pt x="7964" y="23933"/>
                  </a:lnTo>
                  <a:lnTo>
                    <a:pt x="8131" y="23725"/>
                  </a:lnTo>
                  <a:lnTo>
                    <a:pt x="8318" y="23454"/>
                  </a:lnTo>
                  <a:lnTo>
                    <a:pt x="8858" y="22664"/>
                  </a:lnTo>
                  <a:lnTo>
                    <a:pt x="9440" y="21874"/>
                  </a:lnTo>
                  <a:lnTo>
                    <a:pt x="10023" y="21105"/>
                  </a:lnTo>
                  <a:lnTo>
                    <a:pt x="10626" y="20356"/>
                  </a:lnTo>
                  <a:lnTo>
                    <a:pt x="11083" y="19816"/>
                  </a:lnTo>
                  <a:lnTo>
                    <a:pt x="11561" y="19296"/>
                  </a:lnTo>
                  <a:lnTo>
                    <a:pt x="12060" y="18818"/>
                  </a:lnTo>
                  <a:lnTo>
                    <a:pt x="12559" y="18339"/>
                  </a:lnTo>
                  <a:lnTo>
                    <a:pt x="13100" y="17903"/>
                  </a:lnTo>
                  <a:lnTo>
                    <a:pt x="13661" y="17487"/>
                  </a:lnTo>
                  <a:lnTo>
                    <a:pt x="14264" y="17113"/>
                  </a:lnTo>
                  <a:lnTo>
                    <a:pt x="14555" y="16946"/>
                  </a:lnTo>
                  <a:lnTo>
                    <a:pt x="14888" y="16780"/>
                  </a:lnTo>
                  <a:lnTo>
                    <a:pt x="15262" y="16614"/>
                  </a:lnTo>
                  <a:lnTo>
                    <a:pt x="15657" y="16468"/>
                  </a:lnTo>
                  <a:lnTo>
                    <a:pt x="16053" y="16364"/>
                  </a:lnTo>
                  <a:lnTo>
                    <a:pt x="16427" y="16302"/>
                  </a:lnTo>
                  <a:lnTo>
                    <a:pt x="16801" y="16260"/>
                  </a:lnTo>
                  <a:lnTo>
                    <a:pt x="17155" y="16281"/>
                  </a:lnTo>
                  <a:lnTo>
                    <a:pt x="17529" y="16302"/>
                  </a:lnTo>
                  <a:lnTo>
                    <a:pt x="17862" y="16385"/>
                  </a:lnTo>
                  <a:lnTo>
                    <a:pt x="18194" y="16489"/>
                  </a:lnTo>
                  <a:lnTo>
                    <a:pt x="18527" y="16634"/>
                  </a:lnTo>
                  <a:lnTo>
                    <a:pt x="18839" y="16801"/>
                  </a:lnTo>
                  <a:lnTo>
                    <a:pt x="19130" y="17029"/>
                  </a:lnTo>
                  <a:lnTo>
                    <a:pt x="19400" y="17258"/>
                  </a:lnTo>
                  <a:lnTo>
                    <a:pt x="19670" y="17549"/>
                  </a:lnTo>
                  <a:lnTo>
                    <a:pt x="19899" y="17861"/>
                  </a:lnTo>
                  <a:lnTo>
                    <a:pt x="20128" y="18215"/>
                  </a:lnTo>
                  <a:lnTo>
                    <a:pt x="20315" y="18568"/>
                  </a:lnTo>
                  <a:lnTo>
                    <a:pt x="20481" y="18922"/>
                  </a:lnTo>
                  <a:lnTo>
                    <a:pt x="20627" y="19275"/>
                  </a:lnTo>
                  <a:lnTo>
                    <a:pt x="20752" y="19629"/>
                  </a:lnTo>
                  <a:lnTo>
                    <a:pt x="20856" y="20003"/>
                  </a:lnTo>
                  <a:lnTo>
                    <a:pt x="20918" y="20356"/>
                  </a:lnTo>
                  <a:lnTo>
                    <a:pt x="20980" y="20731"/>
                  </a:lnTo>
                  <a:lnTo>
                    <a:pt x="21001" y="21105"/>
                  </a:lnTo>
                  <a:lnTo>
                    <a:pt x="21022" y="21458"/>
                  </a:lnTo>
                  <a:lnTo>
                    <a:pt x="21001" y="21833"/>
                  </a:lnTo>
                  <a:lnTo>
                    <a:pt x="20960" y="22207"/>
                  </a:lnTo>
                  <a:lnTo>
                    <a:pt x="20918" y="22581"/>
                  </a:lnTo>
                  <a:lnTo>
                    <a:pt x="20835" y="22955"/>
                  </a:lnTo>
                  <a:lnTo>
                    <a:pt x="20731" y="23330"/>
                  </a:lnTo>
                  <a:lnTo>
                    <a:pt x="20627" y="23725"/>
                  </a:lnTo>
                  <a:lnTo>
                    <a:pt x="20481" y="24099"/>
                  </a:lnTo>
                  <a:lnTo>
                    <a:pt x="20315" y="24515"/>
                  </a:lnTo>
                  <a:lnTo>
                    <a:pt x="20149" y="24931"/>
                  </a:lnTo>
                  <a:lnTo>
                    <a:pt x="19962" y="25326"/>
                  </a:lnTo>
                  <a:lnTo>
                    <a:pt x="19754" y="25721"/>
                  </a:lnTo>
                  <a:lnTo>
                    <a:pt x="19317" y="26490"/>
                  </a:lnTo>
                  <a:lnTo>
                    <a:pt x="18860" y="27260"/>
                  </a:lnTo>
                  <a:lnTo>
                    <a:pt x="18361" y="27987"/>
                  </a:lnTo>
                  <a:lnTo>
                    <a:pt x="17841" y="28715"/>
                  </a:lnTo>
                  <a:lnTo>
                    <a:pt x="17300" y="29422"/>
                  </a:lnTo>
                  <a:lnTo>
                    <a:pt x="16760" y="30108"/>
                  </a:lnTo>
                  <a:lnTo>
                    <a:pt x="15304" y="31855"/>
                  </a:lnTo>
                  <a:lnTo>
                    <a:pt x="13869" y="33581"/>
                  </a:lnTo>
                  <a:lnTo>
                    <a:pt x="12435" y="35327"/>
                  </a:lnTo>
                  <a:lnTo>
                    <a:pt x="11728" y="36221"/>
                  </a:lnTo>
                  <a:lnTo>
                    <a:pt x="11041" y="37115"/>
                  </a:lnTo>
                  <a:lnTo>
                    <a:pt x="10189" y="38280"/>
                  </a:lnTo>
                  <a:lnTo>
                    <a:pt x="9378" y="39465"/>
                  </a:lnTo>
                  <a:lnTo>
                    <a:pt x="8588" y="40671"/>
                  </a:lnTo>
                  <a:lnTo>
                    <a:pt x="8214" y="41274"/>
                  </a:lnTo>
                  <a:lnTo>
                    <a:pt x="7860" y="41898"/>
                  </a:lnTo>
                  <a:lnTo>
                    <a:pt x="7507" y="42521"/>
                  </a:lnTo>
                  <a:lnTo>
                    <a:pt x="7174" y="43166"/>
                  </a:lnTo>
                  <a:lnTo>
                    <a:pt x="6862" y="43790"/>
                  </a:lnTo>
                  <a:lnTo>
                    <a:pt x="6550" y="44455"/>
                  </a:lnTo>
                  <a:lnTo>
                    <a:pt x="6259" y="45100"/>
                  </a:lnTo>
                  <a:lnTo>
                    <a:pt x="5989" y="45765"/>
                  </a:lnTo>
                  <a:lnTo>
                    <a:pt x="5739" y="46451"/>
                  </a:lnTo>
                  <a:lnTo>
                    <a:pt x="5511" y="47137"/>
                  </a:lnTo>
                  <a:lnTo>
                    <a:pt x="5365" y="47616"/>
                  </a:lnTo>
                  <a:lnTo>
                    <a:pt x="5240" y="48073"/>
                  </a:lnTo>
                  <a:lnTo>
                    <a:pt x="5116" y="48551"/>
                  </a:lnTo>
                  <a:lnTo>
                    <a:pt x="5012" y="49009"/>
                  </a:lnTo>
                  <a:lnTo>
                    <a:pt x="4928" y="49487"/>
                  </a:lnTo>
                  <a:lnTo>
                    <a:pt x="4866" y="49965"/>
                  </a:lnTo>
                  <a:lnTo>
                    <a:pt x="4804" y="50423"/>
                  </a:lnTo>
                  <a:lnTo>
                    <a:pt x="4762" y="50901"/>
                  </a:lnTo>
                  <a:lnTo>
                    <a:pt x="4720" y="51379"/>
                  </a:lnTo>
                  <a:lnTo>
                    <a:pt x="4720" y="51857"/>
                  </a:lnTo>
                  <a:lnTo>
                    <a:pt x="4700" y="52336"/>
                  </a:lnTo>
                  <a:lnTo>
                    <a:pt x="4720" y="52814"/>
                  </a:lnTo>
                  <a:lnTo>
                    <a:pt x="4741" y="53292"/>
                  </a:lnTo>
                  <a:lnTo>
                    <a:pt x="4783" y="53770"/>
                  </a:lnTo>
                  <a:lnTo>
                    <a:pt x="4845" y="54249"/>
                  </a:lnTo>
                  <a:lnTo>
                    <a:pt x="4908" y="54727"/>
                  </a:lnTo>
                  <a:lnTo>
                    <a:pt x="4991" y="55226"/>
                  </a:lnTo>
                  <a:lnTo>
                    <a:pt x="5074" y="55600"/>
                  </a:lnTo>
                  <a:lnTo>
                    <a:pt x="5116" y="55746"/>
                  </a:lnTo>
                  <a:lnTo>
                    <a:pt x="5178" y="55870"/>
                  </a:lnTo>
                  <a:lnTo>
                    <a:pt x="5240" y="55974"/>
                  </a:lnTo>
                  <a:lnTo>
                    <a:pt x="5323" y="56058"/>
                  </a:lnTo>
                  <a:lnTo>
                    <a:pt x="5427" y="56120"/>
                  </a:lnTo>
                  <a:lnTo>
                    <a:pt x="5531" y="56162"/>
                  </a:lnTo>
                  <a:lnTo>
                    <a:pt x="5656" y="56203"/>
                  </a:lnTo>
                  <a:lnTo>
                    <a:pt x="5823" y="56245"/>
                  </a:lnTo>
                  <a:lnTo>
                    <a:pt x="6197" y="56266"/>
                  </a:lnTo>
                  <a:lnTo>
                    <a:pt x="6696" y="56266"/>
                  </a:lnTo>
                  <a:lnTo>
                    <a:pt x="10293" y="56286"/>
                  </a:lnTo>
                  <a:lnTo>
                    <a:pt x="13890" y="56328"/>
                  </a:lnTo>
                  <a:lnTo>
                    <a:pt x="15699" y="56370"/>
                  </a:lnTo>
                  <a:lnTo>
                    <a:pt x="17508" y="56411"/>
                  </a:lnTo>
                  <a:lnTo>
                    <a:pt x="19296" y="56473"/>
                  </a:lnTo>
                  <a:lnTo>
                    <a:pt x="21105" y="56557"/>
                  </a:lnTo>
                  <a:lnTo>
                    <a:pt x="22914" y="56536"/>
                  </a:lnTo>
                  <a:lnTo>
                    <a:pt x="23829" y="56557"/>
                  </a:lnTo>
                  <a:lnTo>
                    <a:pt x="24744" y="56557"/>
                  </a:lnTo>
                  <a:lnTo>
                    <a:pt x="27572" y="56661"/>
                  </a:lnTo>
                  <a:lnTo>
                    <a:pt x="28986" y="56702"/>
                  </a:lnTo>
                  <a:lnTo>
                    <a:pt x="30400" y="56723"/>
                  </a:lnTo>
                  <a:lnTo>
                    <a:pt x="31834" y="56744"/>
                  </a:lnTo>
                  <a:lnTo>
                    <a:pt x="33248" y="56723"/>
                  </a:lnTo>
                  <a:lnTo>
                    <a:pt x="34662" y="56681"/>
                  </a:lnTo>
                  <a:lnTo>
                    <a:pt x="36076" y="56598"/>
                  </a:lnTo>
                  <a:lnTo>
                    <a:pt x="36471" y="56557"/>
                  </a:lnTo>
                  <a:lnTo>
                    <a:pt x="36783" y="56494"/>
                  </a:lnTo>
                  <a:lnTo>
                    <a:pt x="36908" y="56453"/>
                  </a:lnTo>
                  <a:lnTo>
                    <a:pt x="37032" y="56390"/>
                  </a:lnTo>
                  <a:lnTo>
                    <a:pt x="37136" y="56328"/>
                  </a:lnTo>
                  <a:lnTo>
                    <a:pt x="37240" y="56266"/>
                  </a:lnTo>
                  <a:lnTo>
                    <a:pt x="37324" y="56162"/>
                  </a:lnTo>
                  <a:lnTo>
                    <a:pt x="37407" y="56058"/>
                  </a:lnTo>
                  <a:lnTo>
                    <a:pt x="37469" y="55954"/>
                  </a:lnTo>
                  <a:lnTo>
                    <a:pt x="37531" y="55829"/>
                  </a:lnTo>
                  <a:lnTo>
                    <a:pt x="37635" y="55517"/>
                  </a:lnTo>
                  <a:lnTo>
                    <a:pt x="37719" y="55143"/>
                  </a:lnTo>
                  <a:lnTo>
                    <a:pt x="37843" y="54353"/>
                  </a:lnTo>
                  <a:lnTo>
                    <a:pt x="37927" y="53583"/>
                  </a:lnTo>
                  <a:lnTo>
                    <a:pt x="37989" y="52793"/>
                  </a:lnTo>
                  <a:lnTo>
                    <a:pt x="38031" y="51982"/>
                  </a:lnTo>
                  <a:lnTo>
                    <a:pt x="38176" y="48468"/>
                  </a:lnTo>
                  <a:lnTo>
                    <a:pt x="38301" y="44954"/>
                  </a:lnTo>
                  <a:lnTo>
                    <a:pt x="38301" y="44663"/>
                  </a:lnTo>
                  <a:lnTo>
                    <a:pt x="38301" y="44393"/>
                  </a:lnTo>
                  <a:lnTo>
                    <a:pt x="38259" y="44164"/>
                  </a:lnTo>
                  <a:lnTo>
                    <a:pt x="38218" y="43935"/>
                  </a:lnTo>
                  <a:lnTo>
                    <a:pt x="38134" y="43727"/>
                  </a:lnTo>
                  <a:lnTo>
                    <a:pt x="38051" y="43520"/>
                  </a:lnTo>
                  <a:lnTo>
                    <a:pt x="37947" y="43353"/>
                  </a:lnTo>
                  <a:lnTo>
                    <a:pt x="37843" y="43187"/>
                  </a:lnTo>
                  <a:lnTo>
                    <a:pt x="37698" y="43062"/>
                  </a:lnTo>
                  <a:lnTo>
                    <a:pt x="37552" y="42937"/>
                  </a:lnTo>
                  <a:lnTo>
                    <a:pt x="37365" y="42813"/>
                  </a:lnTo>
                  <a:lnTo>
                    <a:pt x="37178" y="42729"/>
                  </a:lnTo>
                  <a:lnTo>
                    <a:pt x="36970" y="42667"/>
                  </a:lnTo>
                  <a:lnTo>
                    <a:pt x="36741" y="42605"/>
                  </a:lnTo>
                  <a:lnTo>
                    <a:pt x="36513" y="42563"/>
                  </a:lnTo>
                  <a:lnTo>
                    <a:pt x="36242" y="42542"/>
                  </a:lnTo>
                  <a:lnTo>
                    <a:pt x="34246" y="42418"/>
                  </a:lnTo>
                  <a:lnTo>
                    <a:pt x="32229" y="42314"/>
                  </a:lnTo>
                  <a:lnTo>
                    <a:pt x="30233" y="42251"/>
                  </a:lnTo>
                  <a:lnTo>
                    <a:pt x="28216" y="42230"/>
                  </a:lnTo>
                  <a:lnTo>
                    <a:pt x="26657" y="42230"/>
                  </a:lnTo>
                  <a:lnTo>
                    <a:pt x="24723" y="42293"/>
                  </a:lnTo>
                  <a:lnTo>
                    <a:pt x="23767" y="42314"/>
                  </a:lnTo>
                  <a:lnTo>
                    <a:pt x="22789" y="42334"/>
                  </a:lnTo>
                  <a:lnTo>
                    <a:pt x="22665" y="42334"/>
                  </a:lnTo>
                  <a:lnTo>
                    <a:pt x="22540" y="42314"/>
                  </a:lnTo>
                  <a:lnTo>
                    <a:pt x="22415" y="42272"/>
                  </a:lnTo>
                  <a:lnTo>
                    <a:pt x="22311" y="42230"/>
                  </a:lnTo>
                  <a:lnTo>
                    <a:pt x="22228" y="42168"/>
                  </a:lnTo>
                  <a:lnTo>
                    <a:pt x="22145" y="42106"/>
                  </a:lnTo>
                  <a:lnTo>
                    <a:pt x="22062" y="42022"/>
                  </a:lnTo>
                  <a:lnTo>
                    <a:pt x="22020" y="41939"/>
                  </a:lnTo>
                  <a:lnTo>
                    <a:pt x="21958" y="41835"/>
                  </a:lnTo>
                  <a:lnTo>
                    <a:pt x="21937" y="41752"/>
                  </a:lnTo>
                  <a:lnTo>
                    <a:pt x="21916" y="41648"/>
                  </a:lnTo>
                  <a:lnTo>
                    <a:pt x="21916" y="41544"/>
                  </a:lnTo>
                  <a:lnTo>
                    <a:pt x="21916" y="41419"/>
                  </a:lnTo>
                  <a:lnTo>
                    <a:pt x="21958" y="41316"/>
                  </a:lnTo>
                  <a:lnTo>
                    <a:pt x="21999" y="41212"/>
                  </a:lnTo>
                  <a:lnTo>
                    <a:pt x="22062" y="41108"/>
                  </a:lnTo>
                  <a:lnTo>
                    <a:pt x="22602" y="40276"/>
                  </a:lnTo>
                  <a:lnTo>
                    <a:pt x="23122" y="39444"/>
                  </a:lnTo>
                  <a:lnTo>
                    <a:pt x="23642" y="38612"/>
                  </a:lnTo>
                  <a:lnTo>
                    <a:pt x="24141" y="37760"/>
                  </a:lnTo>
                  <a:lnTo>
                    <a:pt x="25118" y="36055"/>
                  </a:lnTo>
                  <a:lnTo>
                    <a:pt x="26054" y="34329"/>
                  </a:lnTo>
                  <a:lnTo>
                    <a:pt x="27613" y="31397"/>
                  </a:lnTo>
                  <a:lnTo>
                    <a:pt x="28383" y="29921"/>
                  </a:lnTo>
                  <a:lnTo>
                    <a:pt x="29131" y="28424"/>
                  </a:lnTo>
                  <a:lnTo>
                    <a:pt x="29859" y="26948"/>
                  </a:lnTo>
                  <a:lnTo>
                    <a:pt x="30545" y="25430"/>
                  </a:lnTo>
                  <a:lnTo>
                    <a:pt x="31231" y="23912"/>
                  </a:lnTo>
                  <a:lnTo>
                    <a:pt x="31855" y="22373"/>
                  </a:lnTo>
                  <a:lnTo>
                    <a:pt x="32354" y="21022"/>
                  </a:lnTo>
                  <a:lnTo>
                    <a:pt x="32583" y="20356"/>
                  </a:lnTo>
                  <a:lnTo>
                    <a:pt x="32812" y="19670"/>
                  </a:lnTo>
                  <a:lnTo>
                    <a:pt x="33019" y="18984"/>
                  </a:lnTo>
                  <a:lnTo>
                    <a:pt x="33207" y="18298"/>
                  </a:lnTo>
                  <a:lnTo>
                    <a:pt x="33373" y="17612"/>
                  </a:lnTo>
                  <a:lnTo>
                    <a:pt x="33539" y="16926"/>
                  </a:lnTo>
                  <a:lnTo>
                    <a:pt x="33664" y="16219"/>
                  </a:lnTo>
                  <a:lnTo>
                    <a:pt x="33789" y="15512"/>
                  </a:lnTo>
                  <a:lnTo>
                    <a:pt x="33872" y="14805"/>
                  </a:lnTo>
                  <a:lnTo>
                    <a:pt x="33934" y="14098"/>
                  </a:lnTo>
                  <a:lnTo>
                    <a:pt x="33997" y="13391"/>
                  </a:lnTo>
                  <a:lnTo>
                    <a:pt x="34018" y="12663"/>
                  </a:lnTo>
                  <a:lnTo>
                    <a:pt x="33997" y="11956"/>
                  </a:lnTo>
                  <a:lnTo>
                    <a:pt x="33976" y="11228"/>
                  </a:lnTo>
                  <a:lnTo>
                    <a:pt x="33893" y="10397"/>
                  </a:lnTo>
                  <a:lnTo>
                    <a:pt x="33789" y="9586"/>
                  </a:lnTo>
                  <a:lnTo>
                    <a:pt x="33664" y="8775"/>
                  </a:lnTo>
                  <a:lnTo>
                    <a:pt x="33581" y="8380"/>
                  </a:lnTo>
                  <a:lnTo>
                    <a:pt x="33477" y="7985"/>
                  </a:lnTo>
                  <a:lnTo>
                    <a:pt x="33352" y="7590"/>
                  </a:lnTo>
                  <a:lnTo>
                    <a:pt x="33227" y="7194"/>
                  </a:lnTo>
                  <a:lnTo>
                    <a:pt x="33082" y="6820"/>
                  </a:lnTo>
                  <a:lnTo>
                    <a:pt x="32936" y="6446"/>
                  </a:lnTo>
                  <a:lnTo>
                    <a:pt x="32749" y="6072"/>
                  </a:lnTo>
                  <a:lnTo>
                    <a:pt x="32562" y="5697"/>
                  </a:lnTo>
                  <a:lnTo>
                    <a:pt x="32333" y="5344"/>
                  </a:lnTo>
                  <a:lnTo>
                    <a:pt x="32105" y="4990"/>
                  </a:lnTo>
                  <a:lnTo>
                    <a:pt x="31689" y="4450"/>
                  </a:lnTo>
                  <a:lnTo>
                    <a:pt x="31273" y="3930"/>
                  </a:lnTo>
                  <a:lnTo>
                    <a:pt x="30815" y="3452"/>
                  </a:lnTo>
                  <a:lnTo>
                    <a:pt x="30337" y="3015"/>
                  </a:lnTo>
                  <a:lnTo>
                    <a:pt x="29838" y="2599"/>
                  </a:lnTo>
                  <a:lnTo>
                    <a:pt x="29339" y="2225"/>
                  </a:lnTo>
                  <a:lnTo>
                    <a:pt x="28799" y="1892"/>
                  </a:lnTo>
                  <a:lnTo>
                    <a:pt x="28258" y="1580"/>
                  </a:lnTo>
                  <a:lnTo>
                    <a:pt x="27697" y="1310"/>
                  </a:lnTo>
                  <a:lnTo>
                    <a:pt x="27114" y="1061"/>
                  </a:lnTo>
                  <a:lnTo>
                    <a:pt x="26511" y="853"/>
                  </a:lnTo>
                  <a:lnTo>
                    <a:pt x="25908" y="666"/>
                  </a:lnTo>
                  <a:lnTo>
                    <a:pt x="25285" y="499"/>
                  </a:lnTo>
                  <a:lnTo>
                    <a:pt x="24640" y="354"/>
                  </a:lnTo>
                  <a:lnTo>
                    <a:pt x="23995" y="250"/>
                  </a:lnTo>
                  <a:lnTo>
                    <a:pt x="23330" y="146"/>
                  </a:lnTo>
                  <a:lnTo>
                    <a:pt x="22519" y="83"/>
                  </a:lnTo>
                  <a:lnTo>
                    <a:pt x="21729" y="21"/>
                  </a:lnTo>
                  <a:lnTo>
                    <a:pt x="209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10050" y="256825"/>
              <a:ext cx="1057350" cy="1521550"/>
            </a:xfrm>
            <a:custGeom>
              <a:avLst/>
              <a:gdLst/>
              <a:ahLst/>
              <a:cxnLst/>
              <a:rect l="l" t="t" r="r" b="b"/>
              <a:pathLst>
                <a:path w="42294" h="60862" extrusionOk="0">
                  <a:moveTo>
                    <a:pt x="22332" y="1643"/>
                  </a:moveTo>
                  <a:lnTo>
                    <a:pt x="23143" y="1664"/>
                  </a:lnTo>
                  <a:lnTo>
                    <a:pt x="23933" y="1726"/>
                  </a:lnTo>
                  <a:lnTo>
                    <a:pt x="24744" y="1789"/>
                  </a:lnTo>
                  <a:lnTo>
                    <a:pt x="25409" y="1893"/>
                  </a:lnTo>
                  <a:lnTo>
                    <a:pt x="26054" y="1997"/>
                  </a:lnTo>
                  <a:lnTo>
                    <a:pt x="26699" y="2142"/>
                  </a:lnTo>
                  <a:lnTo>
                    <a:pt x="27322" y="2309"/>
                  </a:lnTo>
                  <a:lnTo>
                    <a:pt x="27925" y="2496"/>
                  </a:lnTo>
                  <a:lnTo>
                    <a:pt x="28528" y="2704"/>
                  </a:lnTo>
                  <a:lnTo>
                    <a:pt x="29111" y="2953"/>
                  </a:lnTo>
                  <a:lnTo>
                    <a:pt x="29672" y="3223"/>
                  </a:lnTo>
                  <a:lnTo>
                    <a:pt x="30213" y="3535"/>
                  </a:lnTo>
                  <a:lnTo>
                    <a:pt x="30753" y="3868"/>
                  </a:lnTo>
                  <a:lnTo>
                    <a:pt x="31252" y="4242"/>
                  </a:lnTo>
                  <a:lnTo>
                    <a:pt x="31751" y="4658"/>
                  </a:lnTo>
                  <a:lnTo>
                    <a:pt x="32229" y="5095"/>
                  </a:lnTo>
                  <a:lnTo>
                    <a:pt x="32687" y="5573"/>
                  </a:lnTo>
                  <a:lnTo>
                    <a:pt x="33103" y="6093"/>
                  </a:lnTo>
                  <a:lnTo>
                    <a:pt x="33519" y="6633"/>
                  </a:lnTo>
                  <a:lnTo>
                    <a:pt x="33747" y="6987"/>
                  </a:lnTo>
                  <a:lnTo>
                    <a:pt x="33976" y="7340"/>
                  </a:lnTo>
                  <a:lnTo>
                    <a:pt x="34163" y="7715"/>
                  </a:lnTo>
                  <a:lnTo>
                    <a:pt x="34350" y="8089"/>
                  </a:lnTo>
                  <a:lnTo>
                    <a:pt x="34496" y="8463"/>
                  </a:lnTo>
                  <a:lnTo>
                    <a:pt x="34641" y="8837"/>
                  </a:lnTo>
                  <a:lnTo>
                    <a:pt x="34766" y="9233"/>
                  </a:lnTo>
                  <a:lnTo>
                    <a:pt x="34891" y="9628"/>
                  </a:lnTo>
                  <a:lnTo>
                    <a:pt x="34995" y="10023"/>
                  </a:lnTo>
                  <a:lnTo>
                    <a:pt x="35078" y="10418"/>
                  </a:lnTo>
                  <a:lnTo>
                    <a:pt x="35203" y="11229"/>
                  </a:lnTo>
                  <a:lnTo>
                    <a:pt x="35307" y="12040"/>
                  </a:lnTo>
                  <a:lnTo>
                    <a:pt x="35390" y="12871"/>
                  </a:lnTo>
                  <a:lnTo>
                    <a:pt x="35411" y="13599"/>
                  </a:lnTo>
                  <a:lnTo>
                    <a:pt x="35432" y="14306"/>
                  </a:lnTo>
                  <a:lnTo>
                    <a:pt x="35411" y="15034"/>
                  </a:lnTo>
                  <a:lnTo>
                    <a:pt x="35348" y="15741"/>
                  </a:lnTo>
                  <a:lnTo>
                    <a:pt x="35286" y="16448"/>
                  </a:lnTo>
                  <a:lnTo>
                    <a:pt x="35203" y="17155"/>
                  </a:lnTo>
                  <a:lnTo>
                    <a:pt x="35078" y="17862"/>
                  </a:lnTo>
                  <a:lnTo>
                    <a:pt x="34953" y="18569"/>
                  </a:lnTo>
                  <a:lnTo>
                    <a:pt x="34787" y="19255"/>
                  </a:lnTo>
                  <a:lnTo>
                    <a:pt x="34621" y="19941"/>
                  </a:lnTo>
                  <a:lnTo>
                    <a:pt x="34433" y="20627"/>
                  </a:lnTo>
                  <a:lnTo>
                    <a:pt x="34226" y="21313"/>
                  </a:lnTo>
                  <a:lnTo>
                    <a:pt x="33997" y="21999"/>
                  </a:lnTo>
                  <a:lnTo>
                    <a:pt x="33768" y="22665"/>
                  </a:lnTo>
                  <a:lnTo>
                    <a:pt x="33269" y="24016"/>
                  </a:lnTo>
                  <a:lnTo>
                    <a:pt x="32645" y="25555"/>
                  </a:lnTo>
                  <a:lnTo>
                    <a:pt x="31959" y="27073"/>
                  </a:lnTo>
                  <a:lnTo>
                    <a:pt x="31273" y="28591"/>
                  </a:lnTo>
                  <a:lnTo>
                    <a:pt x="30545" y="30067"/>
                  </a:lnTo>
                  <a:lnTo>
                    <a:pt x="29797" y="31564"/>
                  </a:lnTo>
                  <a:lnTo>
                    <a:pt x="29027" y="33040"/>
                  </a:lnTo>
                  <a:lnTo>
                    <a:pt x="27468" y="35972"/>
                  </a:lnTo>
                  <a:lnTo>
                    <a:pt x="26532" y="37698"/>
                  </a:lnTo>
                  <a:lnTo>
                    <a:pt x="25555" y="39403"/>
                  </a:lnTo>
                  <a:lnTo>
                    <a:pt x="25056" y="40255"/>
                  </a:lnTo>
                  <a:lnTo>
                    <a:pt x="24536" y="41087"/>
                  </a:lnTo>
                  <a:lnTo>
                    <a:pt x="24016" y="41919"/>
                  </a:lnTo>
                  <a:lnTo>
                    <a:pt x="23476" y="42751"/>
                  </a:lnTo>
                  <a:lnTo>
                    <a:pt x="23413" y="42855"/>
                  </a:lnTo>
                  <a:lnTo>
                    <a:pt x="23372" y="42959"/>
                  </a:lnTo>
                  <a:lnTo>
                    <a:pt x="23330" y="43062"/>
                  </a:lnTo>
                  <a:lnTo>
                    <a:pt x="23330" y="43187"/>
                  </a:lnTo>
                  <a:lnTo>
                    <a:pt x="23330" y="43291"/>
                  </a:lnTo>
                  <a:lnTo>
                    <a:pt x="23351" y="43395"/>
                  </a:lnTo>
                  <a:lnTo>
                    <a:pt x="23372" y="43478"/>
                  </a:lnTo>
                  <a:lnTo>
                    <a:pt x="23434" y="43582"/>
                  </a:lnTo>
                  <a:lnTo>
                    <a:pt x="23476" y="43665"/>
                  </a:lnTo>
                  <a:lnTo>
                    <a:pt x="23559" y="43749"/>
                  </a:lnTo>
                  <a:lnTo>
                    <a:pt x="23642" y="43811"/>
                  </a:lnTo>
                  <a:lnTo>
                    <a:pt x="23725" y="43873"/>
                  </a:lnTo>
                  <a:lnTo>
                    <a:pt x="23829" y="43915"/>
                  </a:lnTo>
                  <a:lnTo>
                    <a:pt x="23954" y="43957"/>
                  </a:lnTo>
                  <a:lnTo>
                    <a:pt x="24079" y="43977"/>
                  </a:lnTo>
                  <a:lnTo>
                    <a:pt x="24203" y="43977"/>
                  </a:lnTo>
                  <a:lnTo>
                    <a:pt x="25181" y="43957"/>
                  </a:lnTo>
                  <a:lnTo>
                    <a:pt x="26137" y="43936"/>
                  </a:lnTo>
                  <a:lnTo>
                    <a:pt x="28071" y="43873"/>
                  </a:lnTo>
                  <a:lnTo>
                    <a:pt x="29630" y="43873"/>
                  </a:lnTo>
                  <a:lnTo>
                    <a:pt x="31647" y="43894"/>
                  </a:lnTo>
                  <a:lnTo>
                    <a:pt x="33643" y="43957"/>
                  </a:lnTo>
                  <a:lnTo>
                    <a:pt x="35660" y="44061"/>
                  </a:lnTo>
                  <a:lnTo>
                    <a:pt x="37656" y="44185"/>
                  </a:lnTo>
                  <a:lnTo>
                    <a:pt x="37927" y="44206"/>
                  </a:lnTo>
                  <a:lnTo>
                    <a:pt x="38155" y="44248"/>
                  </a:lnTo>
                  <a:lnTo>
                    <a:pt x="38384" y="44310"/>
                  </a:lnTo>
                  <a:lnTo>
                    <a:pt x="38592" y="44372"/>
                  </a:lnTo>
                  <a:lnTo>
                    <a:pt x="38779" y="44456"/>
                  </a:lnTo>
                  <a:lnTo>
                    <a:pt x="38966" y="44580"/>
                  </a:lnTo>
                  <a:lnTo>
                    <a:pt x="39112" y="44705"/>
                  </a:lnTo>
                  <a:lnTo>
                    <a:pt x="39257" y="44830"/>
                  </a:lnTo>
                  <a:lnTo>
                    <a:pt x="39361" y="44996"/>
                  </a:lnTo>
                  <a:lnTo>
                    <a:pt x="39465" y="45163"/>
                  </a:lnTo>
                  <a:lnTo>
                    <a:pt x="39548" y="45370"/>
                  </a:lnTo>
                  <a:lnTo>
                    <a:pt x="39632" y="45578"/>
                  </a:lnTo>
                  <a:lnTo>
                    <a:pt x="39673" y="45807"/>
                  </a:lnTo>
                  <a:lnTo>
                    <a:pt x="39715" y="46036"/>
                  </a:lnTo>
                  <a:lnTo>
                    <a:pt x="39715" y="46306"/>
                  </a:lnTo>
                  <a:lnTo>
                    <a:pt x="39715" y="46597"/>
                  </a:lnTo>
                  <a:lnTo>
                    <a:pt x="39590" y="50111"/>
                  </a:lnTo>
                  <a:lnTo>
                    <a:pt x="39445" y="53625"/>
                  </a:lnTo>
                  <a:lnTo>
                    <a:pt x="39403" y="54436"/>
                  </a:lnTo>
                  <a:lnTo>
                    <a:pt x="39341" y="55226"/>
                  </a:lnTo>
                  <a:lnTo>
                    <a:pt x="39257" y="55996"/>
                  </a:lnTo>
                  <a:lnTo>
                    <a:pt x="39133" y="56786"/>
                  </a:lnTo>
                  <a:lnTo>
                    <a:pt x="39049" y="57160"/>
                  </a:lnTo>
                  <a:lnTo>
                    <a:pt x="38945" y="57472"/>
                  </a:lnTo>
                  <a:lnTo>
                    <a:pt x="38883" y="57597"/>
                  </a:lnTo>
                  <a:lnTo>
                    <a:pt x="38821" y="57701"/>
                  </a:lnTo>
                  <a:lnTo>
                    <a:pt x="38738" y="57805"/>
                  </a:lnTo>
                  <a:lnTo>
                    <a:pt x="38654" y="57909"/>
                  </a:lnTo>
                  <a:lnTo>
                    <a:pt x="38550" y="57971"/>
                  </a:lnTo>
                  <a:lnTo>
                    <a:pt x="38446" y="58033"/>
                  </a:lnTo>
                  <a:lnTo>
                    <a:pt x="38322" y="58096"/>
                  </a:lnTo>
                  <a:lnTo>
                    <a:pt x="38197" y="58137"/>
                  </a:lnTo>
                  <a:lnTo>
                    <a:pt x="37885" y="58200"/>
                  </a:lnTo>
                  <a:lnTo>
                    <a:pt x="37490" y="58241"/>
                  </a:lnTo>
                  <a:lnTo>
                    <a:pt x="36076" y="58324"/>
                  </a:lnTo>
                  <a:lnTo>
                    <a:pt x="34662" y="58366"/>
                  </a:lnTo>
                  <a:lnTo>
                    <a:pt x="33248" y="58387"/>
                  </a:lnTo>
                  <a:lnTo>
                    <a:pt x="31814" y="58366"/>
                  </a:lnTo>
                  <a:lnTo>
                    <a:pt x="30400" y="58345"/>
                  </a:lnTo>
                  <a:lnTo>
                    <a:pt x="28986" y="58304"/>
                  </a:lnTo>
                  <a:lnTo>
                    <a:pt x="26158" y="58200"/>
                  </a:lnTo>
                  <a:lnTo>
                    <a:pt x="25243" y="58200"/>
                  </a:lnTo>
                  <a:lnTo>
                    <a:pt x="24328" y="58179"/>
                  </a:lnTo>
                  <a:lnTo>
                    <a:pt x="22519" y="58200"/>
                  </a:lnTo>
                  <a:lnTo>
                    <a:pt x="20710" y="58116"/>
                  </a:lnTo>
                  <a:lnTo>
                    <a:pt x="18922" y="58054"/>
                  </a:lnTo>
                  <a:lnTo>
                    <a:pt x="17113" y="58013"/>
                  </a:lnTo>
                  <a:lnTo>
                    <a:pt x="15304" y="57971"/>
                  </a:lnTo>
                  <a:lnTo>
                    <a:pt x="11707" y="57929"/>
                  </a:lnTo>
                  <a:lnTo>
                    <a:pt x="8110" y="57909"/>
                  </a:lnTo>
                  <a:lnTo>
                    <a:pt x="7611" y="57909"/>
                  </a:lnTo>
                  <a:lnTo>
                    <a:pt x="7237" y="57888"/>
                  </a:lnTo>
                  <a:lnTo>
                    <a:pt x="7070" y="57846"/>
                  </a:lnTo>
                  <a:lnTo>
                    <a:pt x="6945" y="57805"/>
                  </a:lnTo>
                  <a:lnTo>
                    <a:pt x="6841" y="57763"/>
                  </a:lnTo>
                  <a:lnTo>
                    <a:pt x="6737" y="57701"/>
                  </a:lnTo>
                  <a:lnTo>
                    <a:pt x="6654" y="57617"/>
                  </a:lnTo>
                  <a:lnTo>
                    <a:pt x="6592" y="57513"/>
                  </a:lnTo>
                  <a:lnTo>
                    <a:pt x="6530" y="57389"/>
                  </a:lnTo>
                  <a:lnTo>
                    <a:pt x="6488" y="57243"/>
                  </a:lnTo>
                  <a:lnTo>
                    <a:pt x="6405" y="56869"/>
                  </a:lnTo>
                  <a:lnTo>
                    <a:pt x="6322" y="56370"/>
                  </a:lnTo>
                  <a:lnTo>
                    <a:pt x="6259" y="55892"/>
                  </a:lnTo>
                  <a:lnTo>
                    <a:pt x="6197" y="55413"/>
                  </a:lnTo>
                  <a:lnTo>
                    <a:pt x="6155" y="54935"/>
                  </a:lnTo>
                  <a:lnTo>
                    <a:pt x="6134" y="54457"/>
                  </a:lnTo>
                  <a:lnTo>
                    <a:pt x="6114" y="53979"/>
                  </a:lnTo>
                  <a:lnTo>
                    <a:pt x="6134" y="53500"/>
                  </a:lnTo>
                  <a:lnTo>
                    <a:pt x="6134" y="53022"/>
                  </a:lnTo>
                  <a:lnTo>
                    <a:pt x="6176" y="52544"/>
                  </a:lnTo>
                  <a:lnTo>
                    <a:pt x="6218" y="52066"/>
                  </a:lnTo>
                  <a:lnTo>
                    <a:pt x="6280" y="51608"/>
                  </a:lnTo>
                  <a:lnTo>
                    <a:pt x="6342" y="51130"/>
                  </a:lnTo>
                  <a:lnTo>
                    <a:pt x="6426" y="50652"/>
                  </a:lnTo>
                  <a:lnTo>
                    <a:pt x="6530" y="50194"/>
                  </a:lnTo>
                  <a:lnTo>
                    <a:pt x="6654" y="49716"/>
                  </a:lnTo>
                  <a:lnTo>
                    <a:pt x="6779" y="49259"/>
                  </a:lnTo>
                  <a:lnTo>
                    <a:pt x="6925" y="48780"/>
                  </a:lnTo>
                  <a:lnTo>
                    <a:pt x="7153" y="48094"/>
                  </a:lnTo>
                  <a:lnTo>
                    <a:pt x="7403" y="47408"/>
                  </a:lnTo>
                  <a:lnTo>
                    <a:pt x="7673" y="46743"/>
                  </a:lnTo>
                  <a:lnTo>
                    <a:pt x="7964" y="46098"/>
                  </a:lnTo>
                  <a:lnTo>
                    <a:pt x="8276" y="45433"/>
                  </a:lnTo>
                  <a:lnTo>
                    <a:pt x="8588" y="44809"/>
                  </a:lnTo>
                  <a:lnTo>
                    <a:pt x="8921" y="44164"/>
                  </a:lnTo>
                  <a:lnTo>
                    <a:pt x="9274" y="43541"/>
                  </a:lnTo>
                  <a:lnTo>
                    <a:pt x="9628" y="42917"/>
                  </a:lnTo>
                  <a:lnTo>
                    <a:pt x="10002" y="42314"/>
                  </a:lnTo>
                  <a:lnTo>
                    <a:pt x="10792" y="41108"/>
                  </a:lnTo>
                  <a:lnTo>
                    <a:pt x="11603" y="39923"/>
                  </a:lnTo>
                  <a:lnTo>
                    <a:pt x="12455" y="38758"/>
                  </a:lnTo>
                  <a:lnTo>
                    <a:pt x="13142" y="37864"/>
                  </a:lnTo>
                  <a:lnTo>
                    <a:pt x="13849" y="36970"/>
                  </a:lnTo>
                  <a:lnTo>
                    <a:pt x="15283" y="35224"/>
                  </a:lnTo>
                  <a:lnTo>
                    <a:pt x="16718" y="33498"/>
                  </a:lnTo>
                  <a:lnTo>
                    <a:pt x="18174" y="31751"/>
                  </a:lnTo>
                  <a:lnTo>
                    <a:pt x="18714" y="31065"/>
                  </a:lnTo>
                  <a:lnTo>
                    <a:pt x="19255" y="30358"/>
                  </a:lnTo>
                  <a:lnTo>
                    <a:pt x="19775" y="29630"/>
                  </a:lnTo>
                  <a:lnTo>
                    <a:pt x="20274" y="28903"/>
                  </a:lnTo>
                  <a:lnTo>
                    <a:pt x="20731" y="28133"/>
                  </a:lnTo>
                  <a:lnTo>
                    <a:pt x="21168" y="27364"/>
                  </a:lnTo>
                  <a:lnTo>
                    <a:pt x="21376" y="26969"/>
                  </a:lnTo>
                  <a:lnTo>
                    <a:pt x="21563" y="26574"/>
                  </a:lnTo>
                  <a:lnTo>
                    <a:pt x="21729" y="26158"/>
                  </a:lnTo>
                  <a:lnTo>
                    <a:pt x="21895" y="25742"/>
                  </a:lnTo>
                  <a:lnTo>
                    <a:pt x="22041" y="25368"/>
                  </a:lnTo>
                  <a:lnTo>
                    <a:pt x="22145" y="24973"/>
                  </a:lnTo>
                  <a:lnTo>
                    <a:pt x="22249" y="24598"/>
                  </a:lnTo>
                  <a:lnTo>
                    <a:pt x="22332" y="24224"/>
                  </a:lnTo>
                  <a:lnTo>
                    <a:pt x="22374" y="23850"/>
                  </a:lnTo>
                  <a:lnTo>
                    <a:pt x="22415" y="23476"/>
                  </a:lnTo>
                  <a:lnTo>
                    <a:pt x="22436" y="23101"/>
                  </a:lnTo>
                  <a:lnTo>
                    <a:pt x="22415" y="22748"/>
                  </a:lnTo>
                  <a:lnTo>
                    <a:pt x="22394" y="22374"/>
                  </a:lnTo>
                  <a:lnTo>
                    <a:pt x="22332" y="21999"/>
                  </a:lnTo>
                  <a:lnTo>
                    <a:pt x="22270" y="21646"/>
                  </a:lnTo>
                  <a:lnTo>
                    <a:pt x="22166" y="21272"/>
                  </a:lnTo>
                  <a:lnTo>
                    <a:pt x="22041" y="20918"/>
                  </a:lnTo>
                  <a:lnTo>
                    <a:pt x="21895" y="20565"/>
                  </a:lnTo>
                  <a:lnTo>
                    <a:pt x="21729" y="20211"/>
                  </a:lnTo>
                  <a:lnTo>
                    <a:pt x="21542" y="19858"/>
                  </a:lnTo>
                  <a:lnTo>
                    <a:pt x="21313" y="19504"/>
                  </a:lnTo>
                  <a:lnTo>
                    <a:pt x="21084" y="19192"/>
                  </a:lnTo>
                  <a:lnTo>
                    <a:pt x="20814" y="18901"/>
                  </a:lnTo>
                  <a:lnTo>
                    <a:pt x="20544" y="18672"/>
                  </a:lnTo>
                  <a:lnTo>
                    <a:pt x="20253" y="18444"/>
                  </a:lnTo>
                  <a:lnTo>
                    <a:pt x="19941" y="18277"/>
                  </a:lnTo>
                  <a:lnTo>
                    <a:pt x="19608" y="18132"/>
                  </a:lnTo>
                  <a:lnTo>
                    <a:pt x="19276" y="18028"/>
                  </a:lnTo>
                  <a:lnTo>
                    <a:pt x="18943" y="17945"/>
                  </a:lnTo>
                  <a:lnTo>
                    <a:pt x="18569" y="17924"/>
                  </a:lnTo>
                  <a:lnTo>
                    <a:pt x="18215" y="17903"/>
                  </a:lnTo>
                  <a:lnTo>
                    <a:pt x="17841" y="17945"/>
                  </a:lnTo>
                  <a:lnTo>
                    <a:pt x="17467" y="18007"/>
                  </a:lnTo>
                  <a:lnTo>
                    <a:pt x="17071" y="18111"/>
                  </a:lnTo>
                  <a:lnTo>
                    <a:pt x="16676" y="18257"/>
                  </a:lnTo>
                  <a:lnTo>
                    <a:pt x="16302" y="18423"/>
                  </a:lnTo>
                  <a:lnTo>
                    <a:pt x="15969" y="18589"/>
                  </a:lnTo>
                  <a:lnTo>
                    <a:pt x="15678" y="18756"/>
                  </a:lnTo>
                  <a:lnTo>
                    <a:pt x="15075" y="19130"/>
                  </a:lnTo>
                  <a:lnTo>
                    <a:pt x="14514" y="19546"/>
                  </a:lnTo>
                  <a:lnTo>
                    <a:pt x="13973" y="19982"/>
                  </a:lnTo>
                  <a:lnTo>
                    <a:pt x="13474" y="20461"/>
                  </a:lnTo>
                  <a:lnTo>
                    <a:pt x="12975" y="20939"/>
                  </a:lnTo>
                  <a:lnTo>
                    <a:pt x="12497" y="21459"/>
                  </a:lnTo>
                  <a:lnTo>
                    <a:pt x="12040" y="21999"/>
                  </a:lnTo>
                  <a:lnTo>
                    <a:pt x="11437" y="22748"/>
                  </a:lnTo>
                  <a:lnTo>
                    <a:pt x="10854" y="23517"/>
                  </a:lnTo>
                  <a:lnTo>
                    <a:pt x="10272" y="24307"/>
                  </a:lnTo>
                  <a:lnTo>
                    <a:pt x="9732" y="25097"/>
                  </a:lnTo>
                  <a:lnTo>
                    <a:pt x="9545" y="25368"/>
                  </a:lnTo>
                  <a:lnTo>
                    <a:pt x="9378" y="25576"/>
                  </a:lnTo>
                  <a:lnTo>
                    <a:pt x="9212" y="25700"/>
                  </a:lnTo>
                  <a:lnTo>
                    <a:pt x="9129" y="25742"/>
                  </a:lnTo>
                  <a:lnTo>
                    <a:pt x="9045" y="25763"/>
                  </a:lnTo>
                  <a:lnTo>
                    <a:pt x="8962" y="25784"/>
                  </a:lnTo>
                  <a:lnTo>
                    <a:pt x="8879" y="25784"/>
                  </a:lnTo>
                  <a:lnTo>
                    <a:pt x="8671" y="25742"/>
                  </a:lnTo>
                  <a:lnTo>
                    <a:pt x="8442" y="25638"/>
                  </a:lnTo>
                  <a:lnTo>
                    <a:pt x="8151" y="25472"/>
                  </a:lnTo>
                  <a:lnTo>
                    <a:pt x="7611" y="25160"/>
                  </a:lnTo>
                  <a:lnTo>
                    <a:pt x="7112" y="24827"/>
                  </a:lnTo>
                  <a:lnTo>
                    <a:pt x="6613" y="24474"/>
                  </a:lnTo>
                  <a:lnTo>
                    <a:pt x="6134" y="24120"/>
                  </a:lnTo>
                  <a:lnTo>
                    <a:pt x="5677" y="23725"/>
                  </a:lnTo>
                  <a:lnTo>
                    <a:pt x="5240" y="23330"/>
                  </a:lnTo>
                  <a:lnTo>
                    <a:pt x="4825" y="22914"/>
                  </a:lnTo>
                  <a:lnTo>
                    <a:pt x="4429" y="22498"/>
                  </a:lnTo>
                  <a:lnTo>
                    <a:pt x="4034" y="22041"/>
                  </a:lnTo>
                  <a:lnTo>
                    <a:pt x="3660" y="21583"/>
                  </a:lnTo>
                  <a:lnTo>
                    <a:pt x="3286" y="21126"/>
                  </a:lnTo>
                  <a:lnTo>
                    <a:pt x="2932" y="20627"/>
                  </a:lnTo>
                  <a:lnTo>
                    <a:pt x="2600" y="20149"/>
                  </a:lnTo>
                  <a:lnTo>
                    <a:pt x="2288" y="19629"/>
                  </a:lnTo>
                  <a:lnTo>
                    <a:pt x="1955" y="19109"/>
                  </a:lnTo>
                  <a:lnTo>
                    <a:pt x="1664" y="18589"/>
                  </a:lnTo>
                  <a:lnTo>
                    <a:pt x="1539" y="18319"/>
                  </a:lnTo>
                  <a:lnTo>
                    <a:pt x="1456" y="18028"/>
                  </a:lnTo>
                  <a:lnTo>
                    <a:pt x="1415" y="17737"/>
                  </a:lnTo>
                  <a:lnTo>
                    <a:pt x="1415" y="17425"/>
                  </a:lnTo>
                  <a:lnTo>
                    <a:pt x="1435" y="17134"/>
                  </a:lnTo>
                  <a:lnTo>
                    <a:pt x="1477" y="16843"/>
                  </a:lnTo>
                  <a:lnTo>
                    <a:pt x="1560" y="16552"/>
                  </a:lnTo>
                  <a:lnTo>
                    <a:pt x="1643" y="16240"/>
                  </a:lnTo>
                  <a:lnTo>
                    <a:pt x="1893" y="15533"/>
                  </a:lnTo>
                  <a:lnTo>
                    <a:pt x="2184" y="14826"/>
                  </a:lnTo>
                  <a:lnTo>
                    <a:pt x="2496" y="14140"/>
                  </a:lnTo>
                  <a:lnTo>
                    <a:pt x="2849" y="13474"/>
                  </a:lnTo>
                  <a:lnTo>
                    <a:pt x="3223" y="12830"/>
                  </a:lnTo>
                  <a:lnTo>
                    <a:pt x="3639" y="12206"/>
                  </a:lnTo>
                  <a:lnTo>
                    <a:pt x="4076" y="11582"/>
                  </a:lnTo>
                  <a:lnTo>
                    <a:pt x="4533" y="10958"/>
                  </a:lnTo>
                  <a:lnTo>
                    <a:pt x="4929" y="10439"/>
                  </a:lnTo>
                  <a:lnTo>
                    <a:pt x="5365" y="9919"/>
                  </a:lnTo>
                  <a:lnTo>
                    <a:pt x="5781" y="9420"/>
                  </a:lnTo>
                  <a:lnTo>
                    <a:pt x="6218" y="8921"/>
                  </a:lnTo>
                  <a:lnTo>
                    <a:pt x="6675" y="8442"/>
                  </a:lnTo>
                  <a:lnTo>
                    <a:pt x="7133" y="7964"/>
                  </a:lnTo>
                  <a:lnTo>
                    <a:pt x="7611" y="7507"/>
                  </a:lnTo>
                  <a:lnTo>
                    <a:pt x="8089" y="7070"/>
                  </a:lnTo>
                  <a:lnTo>
                    <a:pt x="8588" y="6654"/>
                  </a:lnTo>
                  <a:lnTo>
                    <a:pt x="9087" y="6238"/>
                  </a:lnTo>
                  <a:lnTo>
                    <a:pt x="9628" y="5843"/>
                  </a:lnTo>
                  <a:lnTo>
                    <a:pt x="10147" y="5448"/>
                  </a:lnTo>
                  <a:lnTo>
                    <a:pt x="10709" y="5095"/>
                  </a:lnTo>
                  <a:lnTo>
                    <a:pt x="11270" y="4741"/>
                  </a:lnTo>
                  <a:lnTo>
                    <a:pt x="11853" y="4409"/>
                  </a:lnTo>
                  <a:lnTo>
                    <a:pt x="12455" y="4097"/>
                  </a:lnTo>
                  <a:lnTo>
                    <a:pt x="13183" y="3743"/>
                  </a:lnTo>
                  <a:lnTo>
                    <a:pt x="13911" y="3411"/>
                  </a:lnTo>
                  <a:lnTo>
                    <a:pt x="14660" y="3119"/>
                  </a:lnTo>
                  <a:lnTo>
                    <a:pt x="15408" y="2849"/>
                  </a:lnTo>
                  <a:lnTo>
                    <a:pt x="16157" y="2600"/>
                  </a:lnTo>
                  <a:lnTo>
                    <a:pt x="16905" y="2371"/>
                  </a:lnTo>
                  <a:lnTo>
                    <a:pt x="17674" y="2184"/>
                  </a:lnTo>
                  <a:lnTo>
                    <a:pt x="18444" y="2017"/>
                  </a:lnTo>
                  <a:lnTo>
                    <a:pt x="19213" y="1893"/>
                  </a:lnTo>
                  <a:lnTo>
                    <a:pt x="19982" y="1789"/>
                  </a:lnTo>
                  <a:lnTo>
                    <a:pt x="20773" y="1706"/>
                  </a:lnTo>
                  <a:lnTo>
                    <a:pt x="21542" y="1664"/>
                  </a:lnTo>
                  <a:lnTo>
                    <a:pt x="22332" y="1643"/>
                  </a:lnTo>
                  <a:close/>
                  <a:moveTo>
                    <a:pt x="23122" y="1"/>
                  </a:moveTo>
                  <a:lnTo>
                    <a:pt x="22498" y="21"/>
                  </a:lnTo>
                  <a:lnTo>
                    <a:pt x="21875" y="42"/>
                  </a:lnTo>
                  <a:lnTo>
                    <a:pt x="21251" y="84"/>
                  </a:lnTo>
                  <a:lnTo>
                    <a:pt x="20606" y="146"/>
                  </a:lnTo>
                  <a:lnTo>
                    <a:pt x="19982" y="229"/>
                  </a:lnTo>
                  <a:lnTo>
                    <a:pt x="19359" y="333"/>
                  </a:lnTo>
                  <a:lnTo>
                    <a:pt x="18735" y="437"/>
                  </a:lnTo>
                  <a:lnTo>
                    <a:pt x="18111" y="562"/>
                  </a:lnTo>
                  <a:lnTo>
                    <a:pt x="17155" y="791"/>
                  </a:lnTo>
                  <a:lnTo>
                    <a:pt x="16240" y="1040"/>
                  </a:lnTo>
                  <a:lnTo>
                    <a:pt x="15325" y="1310"/>
                  </a:lnTo>
                  <a:lnTo>
                    <a:pt x="14452" y="1622"/>
                  </a:lnTo>
                  <a:lnTo>
                    <a:pt x="13578" y="1976"/>
                  </a:lnTo>
                  <a:lnTo>
                    <a:pt x="12726" y="2350"/>
                  </a:lnTo>
                  <a:lnTo>
                    <a:pt x="11894" y="2766"/>
                  </a:lnTo>
                  <a:lnTo>
                    <a:pt x="11062" y="3223"/>
                  </a:lnTo>
                  <a:lnTo>
                    <a:pt x="10272" y="3702"/>
                  </a:lnTo>
                  <a:lnTo>
                    <a:pt x="9503" y="4201"/>
                  </a:lnTo>
                  <a:lnTo>
                    <a:pt x="8734" y="4741"/>
                  </a:lnTo>
                  <a:lnTo>
                    <a:pt x="8006" y="5324"/>
                  </a:lnTo>
                  <a:lnTo>
                    <a:pt x="7278" y="5926"/>
                  </a:lnTo>
                  <a:lnTo>
                    <a:pt x="6571" y="6571"/>
                  </a:lnTo>
                  <a:lnTo>
                    <a:pt x="5885" y="7257"/>
                  </a:lnTo>
                  <a:lnTo>
                    <a:pt x="5240" y="7964"/>
                  </a:lnTo>
                  <a:lnTo>
                    <a:pt x="4721" y="8546"/>
                  </a:lnTo>
                  <a:lnTo>
                    <a:pt x="4222" y="9149"/>
                  </a:lnTo>
                  <a:lnTo>
                    <a:pt x="3723" y="9752"/>
                  </a:lnTo>
                  <a:lnTo>
                    <a:pt x="3265" y="10376"/>
                  </a:lnTo>
                  <a:lnTo>
                    <a:pt x="2808" y="11000"/>
                  </a:lnTo>
                  <a:lnTo>
                    <a:pt x="2371" y="11645"/>
                  </a:lnTo>
                  <a:lnTo>
                    <a:pt x="1976" y="12289"/>
                  </a:lnTo>
                  <a:lnTo>
                    <a:pt x="1581" y="12975"/>
                  </a:lnTo>
                  <a:lnTo>
                    <a:pt x="1248" y="13599"/>
                  </a:lnTo>
                  <a:lnTo>
                    <a:pt x="957" y="14223"/>
                  </a:lnTo>
                  <a:lnTo>
                    <a:pt x="666" y="14888"/>
                  </a:lnTo>
                  <a:lnTo>
                    <a:pt x="416" y="15554"/>
                  </a:lnTo>
                  <a:lnTo>
                    <a:pt x="292" y="15949"/>
                  </a:lnTo>
                  <a:lnTo>
                    <a:pt x="188" y="16364"/>
                  </a:lnTo>
                  <a:lnTo>
                    <a:pt x="105" y="16760"/>
                  </a:lnTo>
                  <a:lnTo>
                    <a:pt x="42" y="17155"/>
                  </a:lnTo>
                  <a:lnTo>
                    <a:pt x="1" y="17570"/>
                  </a:lnTo>
                  <a:lnTo>
                    <a:pt x="21" y="17966"/>
                  </a:lnTo>
                  <a:lnTo>
                    <a:pt x="63" y="18381"/>
                  </a:lnTo>
                  <a:lnTo>
                    <a:pt x="167" y="18776"/>
                  </a:lnTo>
                  <a:lnTo>
                    <a:pt x="416" y="19650"/>
                  </a:lnTo>
                  <a:lnTo>
                    <a:pt x="728" y="20481"/>
                  </a:lnTo>
                  <a:lnTo>
                    <a:pt x="1082" y="21292"/>
                  </a:lnTo>
                  <a:lnTo>
                    <a:pt x="1477" y="22083"/>
                  </a:lnTo>
                  <a:lnTo>
                    <a:pt x="1914" y="22852"/>
                  </a:lnTo>
                  <a:lnTo>
                    <a:pt x="2142" y="23226"/>
                  </a:lnTo>
                  <a:lnTo>
                    <a:pt x="2371" y="23600"/>
                  </a:lnTo>
                  <a:lnTo>
                    <a:pt x="2641" y="23975"/>
                  </a:lnTo>
                  <a:lnTo>
                    <a:pt x="2912" y="24328"/>
                  </a:lnTo>
                  <a:lnTo>
                    <a:pt x="3182" y="24682"/>
                  </a:lnTo>
                  <a:lnTo>
                    <a:pt x="3473" y="25014"/>
                  </a:lnTo>
                  <a:lnTo>
                    <a:pt x="3910" y="25513"/>
                  </a:lnTo>
                  <a:lnTo>
                    <a:pt x="4388" y="25971"/>
                  </a:lnTo>
                  <a:lnTo>
                    <a:pt x="4866" y="26428"/>
                  </a:lnTo>
                  <a:lnTo>
                    <a:pt x="5386" y="26823"/>
                  </a:lnTo>
                  <a:lnTo>
                    <a:pt x="5927" y="27198"/>
                  </a:lnTo>
                  <a:lnTo>
                    <a:pt x="6488" y="27551"/>
                  </a:lnTo>
                  <a:lnTo>
                    <a:pt x="6779" y="27697"/>
                  </a:lnTo>
                  <a:lnTo>
                    <a:pt x="7091" y="27842"/>
                  </a:lnTo>
                  <a:lnTo>
                    <a:pt x="7403" y="27967"/>
                  </a:lnTo>
                  <a:lnTo>
                    <a:pt x="7715" y="28092"/>
                  </a:lnTo>
                  <a:lnTo>
                    <a:pt x="8006" y="28196"/>
                  </a:lnTo>
                  <a:lnTo>
                    <a:pt x="8276" y="28279"/>
                  </a:lnTo>
                  <a:lnTo>
                    <a:pt x="8567" y="28341"/>
                  </a:lnTo>
                  <a:lnTo>
                    <a:pt x="8858" y="28404"/>
                  </a:lnTo>
                  <a:lnTo>
                    <a:pt x="9129" y="28424"/>
                  </a:lnTo>
                  <a:lnTo>
                    <a:pt x="9420" y="28445"/>
                  </a:lnTo>
                  <a:lnTo>
                    <a:pt x="9690" y="28424"/>
                  </a:lnTo>
                  <a:lnTo>
                    <a:pt x="9960" y="28383"/>
                  </a:lnTo>
                  <a:lnTo>
                    <a:pt x="10210" y="28320"/>
                  </a:lnTo>
                  <a:lnTo>
                    <a:pt x="10480" y="28237"/>
                  </a:lnTo>
                  <a:lnTo>
                    <a:pt x="10730" y="28112"/>
                  </a:lnTo>
                  <a:lnTo>
                    <a:pt x="10979" y="27967"/>
                  </a:lnTo>
                  <a:lnTo>
                    <a:pt x="11208" y="27780"/>
                  </a:lnTo>
                  <a:lnTo>
                    <a:pt x="11437" y="27572"/>
                  </a:lnTo>
                  <a:lnTo>
                    <a:pt x="11645" y="27322"/>
                  </a:lnTo>
                  <a:lnTo>
                    <a:pt x="11853" y="27031"/>
                  </a:lnTo>
                  <a:lnTo>
                    <a:pt x="12871" y="25513"/>
                  </a:lnTo>
                  <a:lnTo>
                    <a:pt x="13246" y="24952"/>
                  </a:lnTo>
                  <a:lnTo>
                    <a:pt x="13661" y="24391"/>
                  </a:lnTo>
                  <a:lnTo>
                    <a:pt x="14077" y="23829"/>
                  </a:lnTo>
                  <a:lnTo>
                    <a:pt x="14535" y="23309"/>
                  </a:lnTo>
                  <a:lnTo>
                    <a:pt x="14992" y="22810"/>
                  </a:lnTo>
                  <a:lnTo>
                    <a:pt x="15470" y="22311"/>
                  </a:lnTo>
                  <a:lnTo>
                    <a:pt x="15990" y="21854"/>
                  </a:lnTo>
                  <a:lnTo>
                    <a:pt x="16531" y="21438"/>
                  </a:lnTo>
                  <a:lnTo>
                    <a:pt x="16864" y="21188"/>
                  </a:lnTo>
                  <a:lnTo>
                    <a:pt x="17196" y="20980"/>
                  </a:lnTo>
                  <a:lnTo>
                    <a:pt x="17550" y="20814"/>
                  </a:lnTo>
                  <a:lnTo>
                    <a:pt x="17903" y="20648"/>
                  </a:lnTo>
                  <a:lnTo>
                    <a:pt x="18277" y="20544"/>
                  </a:lnTo>
                  <a:lnTo>
                    <a:pt x="18673" y="20461"/>
                  </a:lnTo>
                  <a:lnTo>
                    <a:pt x="19068" y="20419"/>
                  </a:lnTo>
                  <a:lnTo>
                    <a:pt x="19483" y="20419"/>
                  </a:lnTo>
                  <a:lnTo>
                    <a:pt x="19733" y="20440"/>
                  </a:lnTo>
                  <a:lnTo>
                    <a:pt x="19962" y="20502"/>
                  </a:lnTo>
                  <a:lnTo>
                    <a:pt x="20128" y="20585"/>
                  </a:lnTo>
                  <a:lnTo>
                    <a:pt x="20294" y="20689"/>
                  </a:lnTo>
                  <a:lnTo>
                    <a:pt x="20398" y="20835"/>
                  </a:lnTo>
                  <a:lnTo>
                    <a:pt x="20502" y="21001"/>
                  </a:lnTo>
                  <a:lnTo>
                    <a:pt x="20585" y="21209"/>
                  </a:lnTo>
                  <a:lnTo>
                    <a:pt x="20648" y="21480"/>
                  </a:lnTo>
                  <a:lnTo>
                    <a:pt x="20731" y="21895"/>
                  </a:lnTo>
                  <a:lnTo>
                    <a:pt x="20773" y="22332"/>
                  </a:lnTo>
                  <a:lnTo>
                    <a:pt x="20793" y="22748"/>
                  </a:lnTo>
                  <a:lnTo>
                    <a:pt x="20752" y="23164"/>
                  </a:lnTo>
                  <a:lnTo>
                    <a:pt x="20710" y="23580"/>
                  </a:lnTo>
                  <a:lnTo>
                    <a:pt x="20627" y="23995"/>
                  </a:lnTo>
                  <a:lnTo>
                    <a:pt x="20502" y="24411"/>
                  </a:lnTo>
                  <a:lnTo>
                    <a:pt x="20378" y="24806"/>
                  </a:lnTo>
                  <a:lnTo>
                    <a:pt x="20086" y="25513"/>
                  </a:lnTo>
                  <a:lnTo>
                    <a:pt x="19775" y="26199"/>
                  </a:lnTo>
                  <a:lnTo>
                    <a:pt x="19421" y="26865"/>
                  </a:lnTo>
                  <a:lnTo>
                    <a:pt x="19047" y="27509"/>
                  </a:lnTo>
                  <a:lnTo>
                    <a:pt x="18652" y="28133"/>
                  </a:lnTo>
                  <a:lnTo>
                    <a:pt x="18215" y="28757"/>
                  </a:lnTo>
                  <a:lnTo>
                    <a:pt x="17799" y="29360"/>
                  </a:lnTo>
                  <a:lnTo>
                    <a:pt x="17342" y="29963"/>
                  </a:lnTo>
                  <a:lnTo>
                    <a:pt x="16531" y="31044"/>
                  </a:lnTo>
                  <a:lnTo>
                    <a:pt x="15699" y="32125"/>
                  </a:lnTo>
                  <a:lnTo>
                    <a:pt x="13994" y="34246"/>
                  </a:lnTo>
                  <a:lnTo>
                    <a:pt x="12310" y="36388"/>
                  </a:lnTo>
                  <a:lnTo>
                    <a:pt x="11478" y="37448"/>
                  </a:lnTo>
                  <a:lnTo>
                    <a:pt x="10667" y="38550"/>
                  </a:lnTo>
                  <a:lnTo>
                    <a:pt x="9898" y="39652"/>
                  </a:lnTo>
                  <a:lnTo>
                    <a:pt x="9149" y="40775"/>
                  </a:lnTo>
                  <a:lnTo>
                    <a:pt x="8422" y="41919"/>
                  </a:lnTo>
                  <a:lnTo>
                    <a:pt x="7736" y="43083"/>
                  </a:lnTo>
                  <a:lnTo>
                    <a:pt x="7424" y="43665"/>
                  </a:lnTo>
                  <a:lnTo>
                    <a:pt x="7112" y="44268"/>
                  </a:lnTo>
                  <a:lnTo>
                    <a:pt x="6800" y="44871"/>
                  </a:lnTo>
                  <a:lnTo>
                    <a:pt x="6509" y="45474"/>
                  </a:lnTo>
                  <a:lnTo>
                    <a:pt x="6238" y="46098"/>
                  </a:lnTo>
                  <a:lnTo>
                    <a:pt x="5989" y="46722"/>
                  </a:lnTo>
                  <a:lnTo>
                    <a:pt x="5739" y="47346"/>
                  </a:lnTo>
                  <a:lnTo>
                    <a:pt x="5511" y="47990"/>
                  </a:lnTo>
                  <a:lnTo>
                    <a:pt x="5282" y="48656"/>
                  </a:lnTo>
                  <a:lnTo>
                    <a:pt x="5095" y="49321"/>
                  </a:lnTo>
                  <a:lnTo>
                    <a:pt x="4929" y="49986"/>
                  </a:lnTo>
                  <a:lnTo>
                    <a:pt x="4783" y="50652"/>
                  </a:lnTo>
                  <a:lnTo>
                    <a:pt x="4658" y="51317"/>
                  </a:lnTo>
                  <a:lnTo>
                    <a:pt x="4575" y="52003"/>
                  </a:lnTo>
                  <a:lnTo>
                    <a:pt x="4513" y="52669"/>
                  </a:lnTo>
                  <a:lnTo>
                    <a:pt x="4492" y="53334"/>
                  </a:lnTo>
                  <a:lnTo>
                    <a:pt x="4492" y="53999"/>
                  </a:lnTo>
                  <a:lnTo>
                    <a:pt x="4513" y="54665"/>
                  </a:lnTo>
                  <a:lnTo>
                    <a:pt x="4575" y="55330"/>
                  </a:lnTo>
                  <a:lnTo>
                    <a:pt x="4679" y="55996"/>
                  </a:lnTo>
                  <a:lnTo>
                    <a:pt x="4804" y="56661"/>
                  </a:lnTo>
                  <a:lnTo>
                    <a:pt x="4970" y="57347"/>
                  </a:lnTo>
                  <a:lnTo>
                    <a:pt x="5157" y="58013"/>
                  </a:lnTo>
                  <a:lnTo>
                    <a:pt x="5386" y="58678"/>
                  </a:lnTo>
                  <a:lnTo>
                    <a:pt x="5552" y="59052"/>
                  </a:lnTo>
                  <a:lnTo>
                    <a:pt x="5739" y="59364"/>
                  </a:lnTo>
                  <a:lnTo>
                    <a:pt x="5947" y="59655"/>
                  </a:lnTo>
                  <a:lnTo>
                    <a:pt x="6197" y="59905"/>
                  </a:lnTo>
                  <a:lnTo>
                    <a:pt x="6467" y="60113"/>
                  </a:lnTo>
                  <a:lnTo>
                    <a:pt x="6779" y="60279"/>
                  </a:lnTo>
                  <a:lnTo>
                    <a:pt x="7112" y="60424"/>
                  </a:lnTo>
                  <a:lnTo>
                    <a:pt x="7486" y="60528"/>
                  </a:lnTo>
                  <a:lnTo>
                    <a:pt x="8047" y="60612"/>
                  </a:lnTo>
                  <a:lnTo>
                    <a:pt x="8609" y="60674"/>
                  </a:lnTo>
                  <a:lnTo>
                    <a:pt x="9170" y="60736"/>
                  </a:lnTo>
                  <a:lnTo>
                    <a:pt x="9732" y="60757"/>
                  </a:lnTo>
                  <a:lnTo>
                    <a:pt x="10875" y="60778"/>
                  </a:lnTo>
                  <a:lnTo>
                    <a:pt x="11998" y="60778"/>
                  </a:lnTo>
                  <a:lnTo>
                    <a:pt x="14327" y="60757"/>
                  </a:lnTo>
                  <a:lnTo>
                    <a:pt x="16635" y="60716"/>
                  </a:lnTo>
                  <a:lnTo>
                    <a:pt x="18964" y="60695"/>
                  </a:lnTo>
                  <a:lnTo>
                    <a:pt x="21272" y="60674"/>
                  </a:lnTo>
                  <a:lnTo>
                    <a:pt x="23663" y="60695"/>
                  </a:lnTo>
                  <a:lnTo>
                    <a:pt x="26033" y="60757"/>
                  </a:lnTo>
                  <a:lnTo>
                    <a:pt x="28424" y="60799"/>
                  </a:lnTo>
                  <a:lnTo>
                    <a:pt x="30795" y="60840"/>
                  </a:lnTo>
                  <a:lnTo>
                    <a:pt x="32687" y="60861"/>
                  </a:lnTo>
                  <a:lnTo>
                    <a:pt x="33623" y="60861"/>
                  </a:lnTo>
                  <a:lnTo>
                    <a:pt x="34558" y="60840"/>
                  </a:lnTo>
                  <a:lnTo>
                    <a:pt x="35494" y="60799"/>
                  </a:lnTo>
                  <a:lnTo>
                    <a:pt x="36430" y="60736"/>
                  </a:lnTo>
                  <a:lnTo>
                    <a:pt x="37365" y="60632"/>
                  </a:lnTo>
                  <a:lnTo>
                    <a:pt x="38301" y="60528"/>
                  </a:lnTo>
                  <a:lnTo>
                    <a:pt x="38758" y="60445"/>
                  </a:lnTo>
                  <a:lnTo>
                    <a:pt x="39195" y="60341"/>
                  </a:lnTo>
                  <a:lnTo>
                    <a:pt x="39611" y="60196"/>
                  </a:lnTo>
                  <a:lnTo>
                    <a:pt x="39798" y="60113"/>
                  </a:lnTo>
                  <a:lnTo>
                    <a:pt x="40006" y="60029"/>
                  </a:lnTo>
                  <a:lnTo>
                    <a:pt x="40172" y="59925"/>
                  </a:lnTo>
                  <a:lnTo>
                    <a:pt x="40359" y="59801"/>
                  </a:lnTo>
                  <a:lnTo>
                    <a:pt x="40526" y="59655"/>
                  </a:lnTo>
                  <a:lnTo>
                    <a:pt x="40671" y="59510"/>
                  </a:lnTo>
                  <a:lnTo>
                    <a:pt x="40817" y="59343"/>
                  </a:lnTo>
                  <a:lnTo>
                    <a:pt x="40942" y="59156"/>
                  </a:lnTo>
                  <a:lnTo>
                    <a:pt x="41066" y="58948"/>
                  </a:lnTo>
                  <a:lnTo>
                    <a:pt x="41191" y="58699"/>
                  </a:lnTo>
                  <a:lnTo>
                    <a:pt x="41253" y="58512"/>
                  </a:lnTo>
                  <a:lnTo>
                    <a:pt x="41316" y="58304"/>
                  </a:lnTo>
                  <a:lnTo>
                    <a:pt x="41399" y="57888"/>
                  </a:lnTo>
                  <a:lnTo>
                    <a:pt x="41524" y="57056"/>
                  </a:lnTo>
                  <a:lnTo>
                    <a:pt x="41690" y="55996"/>
                  </a:lnTo>
                  <a:lnTo>
                    <a:pt x="41815" y="54956"/>
                  </a:lnTo>
                  <a:lnTo>
                    <a:pt x="41940" y="53896"/>
                  </a:lnTo>
                  <a:lnTo>
                    <a:pt x="42044" y="52835"/>
                  </a:lnTo>
                  <a:lnTo>
                    <a:pt x="42127" y="51775"/>
                  </a:lnTo>
                  <a:lnTo>
                    <a:pt x="42189" y="50714"/>
                  </a:lnTo>
                  <a:lnTo>
                    <a:pt x="42293" y="48593"/>
                  </a:lnTo>
                  <a:lnTo>
                    <a:pt x="42293" y="48032"/>
                  </a:lnTo>
                  <a:lnTo>
                    <a:pt x="42252" y="47491"/>
                  </a:lnTo>
                  <a:lnTo>
                    <a:pt x="42168" y="46951"/>
                  </a:lnTo>
                  <a:lnTo>
                    <a:pt x="42044" y="46431"/>
                  </a:lnTo>
                  <a:lnTo>
                    <a:pt x="41877" y="45932"/>
                  </a:lnTo>
                  <a:lnTo>
                    <a:pt x="41669" y="45433"/>
                  </a:lnTo>
                  <a:lnTo>
                    <a:pt x="41420" y="44934"/>
                  </a:lnTo>
                  <a:lnTo>
                    <a:pt x="41170" y="44456"/>
                  </a:lnTo>
                  <a:lnTo>
                    <a:pt x="40962" y="44144"/>
                  </a:lnTo>
                  <a:lnTo>
                    <a:pt x="40713" y="43853"/>
                  </a:lnTo>
                  <a:lnTo>
                    <a:pt x="40463" y="43624"/>
                  </a:lnTo>
                  <a:lnTo>
                    <a:pt x="40193" y="43416"/>
                  </a:lnTo>
                  <a:lnTo>
                    <a:pt x="39902" y="43270"/>
                  </a:lnTo>
                  <a:lnTo>
                    <a:pt x="39569" y="43125"/>
                  </a:lnTo>
                  <a:lnTo>
                    <a:pt x="39216" y="43042"/>
                  </a:lnTo>
                  <a:lnTo>
                    <a:pt x="38842" y="42979"/>
                  </a:lnTo>
                  <a:lnTo>
                    <a:pt x="37698" y="42855"/>
                  </a:lnTo>
                  <a:lnTo>
                    <a:pt x="36554" y="42771"/>
                  </a:lnTo>
                  <a:lnTo>
                    <a:pt x="35390" y="42688"/>
                  </a:lnTo>
                  <a:lnTo>
                    <a:pt x="34246" y="42626"/>
                  </a:lnTo>
                  <a:lnTo>
                    <a:pt x="33082" y="42584"/>
                  </a:lnTo>
                  <a:lnTo>
                    <a:pt x="31938" y="42563"/>
                  </a:lnTo>
                  <a:lnTo>
                    <a:pt x="28944" y="42563"/>
                  </a:lnTo>
                  <a:lnTo>
                    <a:pt x="27801" y="42584"/>
                  </a:lnTo>
                  <a:lnTo>
                    <a:pt x="26595" y="42563"/>
                  </a:lnTo>
                  <a:lnTo>
                    <a:pt x="27052" y="41690"/>
                  </a:lnTo>
                  <a:lnTo>
                    <a:pt x="27509" y="40858"/>
                  </a:lnTo>
                  <a:lnTo>
                    <a:pt x="28341" y="39382"/>
                  </a:lnTo>
                  <a:lnTo>
                    <a:pt x="29173" y="37906"/>
                  </a:lnTo>
                  <a:lnTo>
                    <a:pt x="30857" y="34974"/>
                  </a:lnTo>
                  <a:lnTo>
                    <a:pt x="31689" y="33519"/>
                  </a:lnTo>
                  <a:lnTo>
                    <a:pt x="32500" y="32042"/>
                  </a:lnTo>
                  <a:lnTo>
                    <a:pt x="33311" y="30545"/>
                  </a:lnTo>
                  <a:lnTo>
                    <a:pt x="34080" y="29048"/>
                  </a:lnTo>
                  <a:lnTo>
                    <a:pt x="34787" y="27613"/>
                  </a:lnTo>
                  <a:lnTo>
                    <a:pt x="35120" y="26906"/>
                  </a:lnTo>
                  <a:lnTo>
                    <a:pt x="35452" y="26179"/>
                  </a:lnTo>
                  <a:lnTo>
                    <a:pt x="35764" y="25451"/>
                  </a:lnTo>
                  <a:lnTo>
                    <a:pt x="36055" y="24723"/>
                  </a:lnTo>
                  <a:lnTo>
                    <a:pt x="36346" y="23975"/>
                  </a:lnTo>
                  <a:lnTo>
                    <a:pt x="36596" y="23247"/>
                  </a:lnTo>
                  <a:lnTo>
                    <a:pt x="36845" y="22498"/>
                  </a:lnTo>
                  <a:lnTo>
                    <a:pt x="37074" y="21729"/>
                  </a:lnTo>
                  <a:lnTo>
                    <a:pt x="37261" y="20980"/>
                  </a:lnTo>
                  <a:lnTo>
                    <a:pt x="37428" y="20211"/>
                  </a:lnTo>
                  <a:lnTo>
                    <a:pt x="37594" y="19421"/>
                  </a:lnTo>
                  <a:lnTo>
                    <a:pt x="37698" y="18631"/>
                  </a:lnTo>
                  <a:lnTo>
                    <a:pt x="37802" y="17841"/>
                  </a:lnTo>
                  <a:lnTo>
                    <a:pt x="37864" y="17030"/>
                  </a:lnTo>
                  <a:lnTo>
                    <a:pt x="37906" y="15990"/>
                  </a:lnTo>
                  <a:lnTo>
                    <a:pt x="37927" y="14951"/>
                  </a:lnTo>
                  <a:lnTo>
                    <a:pt x="37885" y="13911"/>
                  </a:lnTo>
                  <a:lnTo>
                    <a:pt x="37864" y="13391"/>
                  </a:lnTo>
                  <a:lnTo>
                    <a:pt x="37823" y="12871"/>
                  </a:lnTo>
                  <a:lnTo>
                    <a:pt x="37760" y="12351"/>
                  </a:lnTo>
                  <a:lnTo>
                    <a:pt x="37677" y="11852"/>
                  </a:lnTo>
                  <a:lnTo>
                    <a:pt x="37594" y="11333"/>
                  </a:lnTo>
                  <a:lnTo>
                    <a:pt x="37490" y="10834"/>
                  </a:lnTo>
                  <a:lnTo>
                    <a:pt x="37365" y="10314"/>
                  </a:lnTo>
                  <a:lnTo>
                    <a:pt x="37240" y="9815"/>
                  </a:lnTo>
                  <a:lnTo>
                    <a:pt x="37074" y="9316"/>
                  </a:lnTo>
                  <a:lnTo>
                    <a:pt x="36908" y="8817"/>
                  </a:lnTo>
                  <a:lnTo>
                    <a:pt x="36762" y="8422"/>
                  </a:lnTo>
                  <a:lnTo>
                    <a:pt x="36596" y="8047"/>
                  </a:lnTo>
                  <a:lnTo>
                    <a:pt x="36430" y="7694"/>
                  </a:lnTo>
                  <a:lnTo>
                    <a:pt x="36242" y="7320"/>
                  </a:lnTo>
                  <a:lnTo>
                    <a:pt x="35868" y="6633"/>
                  </a:lnTo>
                  <a:lnTo>
                    <a:pt x="35452" y="5989"/>
                  </a:lnTo>
                  <a:lnTo>
                    <a:pt x="34995" y="5386"/>
                  </a:lnTo>
                  <a:lnTo>
                    <a:pt x="34517" y="4804"/>
                  </a:lnTo>
                  <a:lnTo>
                    <a:pt x="33997" y="4263"/>
                  </a:lnTo>
                  <a:lnTo>
                    <a:pt x="33456" y="3764"/>
                  </a:lnTo>
                  <a:lnTo>
                    <a:pt x="32874" y="3286"/>
                  </a:lnTo>
                  <a:lnTo>
                    <a:pt x="32271" y="2849"/>
                  </a:lnTo>
                  <a:lnTo>
                    <a:pt x="31626" y="2433"/>
                  </a:lnTo>
                  <a:lnTo>
                    <a:pt x="30982" y="2059"/>
                  </a:lnTo>
                  <a:lnTo>
                    <a:pt x="30296" y="1706"/>
                  </a:lnTo>
                  <a:lnTo>
                    <a:pt x="29589" y="1373"/>
                  </a:lnTo>
                  <a:lnTo>
                    <a:pt x="28861" y="1082"/>
                  </a:lnTo>
                  <a:lnTo>
                    <a:pt x="28092" y="811"/>
                  </a:lnTo>
                  <a:lnTo>
                    <a:pt x="27489" y="604"/>
                  </a:lnTo>
                  <a:lnTo>
                    <a:pt x="26865" y="458"/>
                  </a:lnTo>
                  <a:lnTo>
                    <a:pt x="26241" y="312"/>
                  </a:lnTo>
                  <a:lnTo>
                    <a:pt x="25617" y="208"/>
                  </a:lnTo>
                  <a:lnTo>
                    <a:pt x="24994" y="125"/>
                  </a:lnTo>
                  <a:lnTo>
                    <a:pt x="24370" y="63"/>
                  </a:lnTo>
                  <a:lnTo>
                    <a:pt x="23746" y="21"/>
                  </a:lnTo>
                  <a:lnTo>
                    <a:pt x="231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83875" y="464225"/>
              <a:ext cx="224050" cy="243300"/>
            </a:xfrm>
            <a:custGeom>
              <a:avLst/>
              <a:gdLst/>
              <a:ahLst/>
              <a:cxnLst/>
              <a:rect l="l" t="t" r="r" b="b"/>
              <a:pathLst>
                <a:path w="8962" h="9732" extrusionOk="0">
                  <a:moveTo>
                    <a:pt x="8400" y="1"/>
                  </a:moveTo>
                  <a:lnTo>
                    <a:pt x="8130" y="42"/>
                  </a:lnTo>
                  <a:lnTo>
                    <a:pt x="7881" y="126"/>
                  </a:lnTo>
                  <a:lnTo>
                    <a:pt x="7631" y="209"/>
                  </a:lnTo>
                  <a:lnTo>
                    <a:pt x="7382" y="313"/>
                  </a:lnTo>
                  <a:lnTo>
                    <a:pt x="7153" y="438"/>
                  </a:lnTo>
                  <a:lnTo>
                    <a:pt x="6924" y="562"/>
                  </a:lnTo>
                  <a:lnTo>
                    <a:pt x="6404" y="895"/>
                  </a:lnTo>
                  <a:lnTo>
                    <a:pt x="5885" y="1248"/>
                  </a:lnTo>
                  <a:lnTo>
                    <a:pt x="5386" y="1602"/>
                  </a:lnTo>
                  <a:lnTo>
                    <a:pt x="4907" y="1976"/>
                  </a:lnTo>
                  <a:lnTo>
                    <a:pt x="4429" y="2371"/>
                  </a:lnTo>
                  <a:lnTo>
                    <a:pt x="3972" y="2766"/>
                  </a:lnTo>
                  <a:lnTo>
                    <a:pt x="3535" y="3182"/>
                  </a:lnTo>
                  <a:lnTo>
                    <a:pt x="3098" y="3619"/>
                  </a:lnTo>
                  <a:lnTo>
                    <a:pt x="2703" y="4055"/>
                  </a:lnTo>
                  <a:lnTo>
                    <a:pt x="2308" y="4513"/>
                  </a:lnTo>
                  <a:lnTo>
                    <a:pt x="1934" y="4991"/>
                  </a:lnTo>
                  <a:lnTo>
                    <a:pt x="1560" y="5469"/>
                  </a:lnTo>
                  <a:lnTo>
                    <a:pt x="1227" y="5989"/>
                  </a:lnTo>
                  <a:lnTo>
                    <a:pt x="894" y="6509"/>
                  </a:lnTo>
                  <a:lnTo>
                    <a:pt x="582" y="7050"/>
                  </a:lnTo>
                  <a:lnTo>
                    <a:pt x="291" y="7611"/>
                  </a:lnTo>
                  <a:lnTo>
                    <a:pt x="167" y="7902"/>
                  </a:lnTo>
                  <a:lnTo>
                    <a:pt x="63" y="8214"/>
                  </a:lnTo>
                  <a:lnTo>
                    <a:pt x="42" y="8360"/>
                  </a:lnTo>
                  <a:lnTo>
                    <a:pt x="21" y="8526"/>
                  </a:lnTo>
                  <a:lnTo>
                    <a:pt x="0" y="8692"/>
                  </a:lnTo>
                  <a:lnTo>
                    <a:pt x="21" y="8859"/>
                  </a:lnTo>
                  <a:lnTo>
                    <a:pt x="42" y="8983"/>
                  </a:lnTo>
                  <a:lnTo>
                    <a:pt x="83" y="9108"/>
                  </a:lnTo>
                  <a:lnTo>
                    <a:pt x="125" y="9233"/>
                  </a:lnTo>
                  <a:lnTo>
                    <a:pt x="187" y="9337"/>
                  </a:lnTo>
                  <a:lnTo>
                    <a:pt x="270" y="9441"/>
                  </a:lnTo>
                  <a:lnTo>
                    <a:pt x="354" y="9524"/>
                  </a:lnTo>
                  <a:lnTo>
                    <a:pt x="478" y="9607"/>
                  </a:lnTo>
                  <a:lnTo>
                    <a:pt x="603" y="9670"/>
                  </a:lnTo>
                  <a:lnTo>
                    <a:pt x="749" y="9711"/>
                  </a:lnTo>
                  <a:lnTo>
                    <a:pt x="873" y="9732"/>
                  </a:lnTo>
                  <a:lnTo>
                    <a:pt x="998" y="9711"/>
                  </a:lnTo>
                  <a:lnTo>
                    <a:pt x="1123" y="9690"/>
                  </a:lnTo>
                  <a:lnTo>
                    <a:pt x="1248" y="9649"/>
                  </a:lnTo>
                  <a:lnTo>
                    <a:pt x="1352" y="9586"/>
                  </a:lnTo>
                  <a:lnTo>
                    <a:pt x="1456" y="9503"/>
                  </a:lnTo>
                  <a:lnTo>
                    <a:pt x="1560" y="9420"/>
                  </a:lnTo>
                  <a:lnTo>
                    <a:pt x="1705" y="9274"/>
                  </a:lnTo>
                  <a:lnTo>
                    <a:pt x="1830" y="9108"/>
                  </a:lnTo>
                  <a:lnTo>
                    <a:pt x="1955" y="8942"/>
                  </a:lnTo>
                  <a:lnTo>
                    <a:pt x="2038" y="8755"/>
                  </a:lnTo>
                  <a:lnTo>
                    <a:pt x="2433" y="8068"/>
                  </a:lnTo>
                  <a:lnTo>
                    <a:pt x="2849" y="7403"/>
                  </a:lnTo>
                  <a:lnTo>
                    <a:pt x="3285" y="6779"/>
                  </a:lnTo>
                  <a:lnTo>
                    <a:pt x="3764" y="6156"/>
                  </a:lnTo>
                  <a:lnTo>
                    <a:pt x="4242" y="5573"/>
                  </a:lnTo>
                  <a:lnTo>
                    <a:pt x="4762" y="4991"/>
                  </a:lnTo>
                  <a:lnTo>
                    <a:pt x="5302" y="4409"/>
                  </a:lnTo>
                  <a:lnTo>
                    <a:pt x="5843" y="3868"/>
                  </a:lnTo>
                  <a:lnTo>
                    <a:pt x="6550" y="3141"/>
                  </a:lnTo>
                  <a:lnTo>
                    <a:pt x="7236" y="2392"/>
                  </a:lnTo>
                  <a:lnTo>
                    <a:pt x="7901" y="1623"/>
                  </a:lnTo>
                  <a:lnTo>
                    <a:pt x="8546" y="853"/>
                  </a:lnTo>
                  <a:lnTo>
                    <a:pt x="8692" y="687"/>
                  </a:lnTo>
                  <a:lnTo>
                    <a:pt x="8816" y="500"/>
                  </a:lnTo>
                  <a:lnTo>
                    <a:pt x="8879" y="396"/>
                  </a:lnTo>
                  <a:lnTo>
                    <a:pt x="8920" y="292"/>
                  </a:lnTo>
                  <a:lnTo>
                    <a:pt x="8962" y="167"/>
                  </a:lnTo>
                  <a:lnTo>
                    <a:pt x="8962" y="22"/>
                  </a:lnTo>
                  <a:lnTo>
                    <a:pt x="867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501600" y="1393150"/>
              <a:ext cx="231350" cy="50450"/>
            </a:xfrm>
            <a:custGeom>
              <a:avLst/>
              <a:gdLst/>
              <a:ahLst/>
              <a:cxnLst/>
              <a:rect l="l" t="t" r="r" b="b"/>
              <a:pathLst>
                <a:path w="9254" h="2018" extrusionOk="0">
                  <a:moveTo>
                    <a:pt x="2267" y="1"/>
                  </a:moveTo>
                  <a:lnTo>
                    <a:pt x="1456" y="21"/>
                  </a:lnTo>
                  <a:lnTo>
                    <a:pt x="1207" y="42"/>
                  </a:lnTo>
                  <a:lnTo>
                    <a:pt x="978" y="84"/>
                  </a:lnTo>
                  <a:lnTo>
                    <a:pt x="729" y="167"/>
                  </a:lnTo>
                  <a:lnTo>
                    <a:pt x="500" y="271"/>
                  </a:lnTo>
                  <a:lnTo>
                    <a:pt x="396" y="333"/>
                  </a:lnTo>
                  <a:lnTo>
                    <a:pt x="292" y="416"/>
                  </a:lnTo>
                  <a:lnTo>
                    <a:pt x="209" y="500"/>
                  </a:lnTo>
                  <a:lnTo>
                    <a:pt x="126" y="583"/>
                  </a:lnTo>
                  <a:lnTo>
                    <a:pt x="84" y="687"/>
                  </a:lnTo>
                  <a:lnTo>
                    <a:pt x="42" y="812"/>
                  </a:lnTo>
                  <a:lnTo>
                    <a:pt x="1" y="936"/>
                  </a:lnTo>
                  <a:lnTo>
                    <a:pt x="1" y="1061"/>
                  </a:lnTo>
                  <a:lnTo>
                    <a:pt x="22" y="1186"/>
                  </a:lnTo>
                  <a:lnTo>
                    <a:pt x="63" y="1311"/>
                  </a:lnTo>
                  <a:lnTo>
                    <a:pt x="105" y="1415"/>
                  </a:lnTo>
                  <a:lnTo>
                    <a:pt x="167" y="1498"/>
                  </a:lnTo>
                  <a:lnTo>
                    <a:pt x="230" y="1581"/>
                  </a:lnTo>
                  <a:lnTo>
                    <a:pt x="333" y="1664"/>
                  </a:lnTo>
                  <a:lnTo>
                    <a:pt x="541" y="1789"/>
                  </a:lnTo>
                  <a:lnTo>
                    <a:pt x="833" y="1893"/>
                  </a:lnTo>
                  <a:lnTo>
                    <a:pt x="1124" y="1955"/>
                  </a:lnTo>
                  <a:lnTo>
                    <a:pt x="1435" y="1997"/>
                  </a:lnTo>
                  <a:lnTo>
                    <a:pt x="1727" y="2018"/>
                  </a:lnTo>
                  <a:lnTo>
                    <a:pt x="2517" y="2018"/>
                  </a:lnTo>
                  <a:lnTo>
                    <a:pt x="3286" y="1997"/>
                  </a:lnTo>
                  <a:lnTo>
                    <a:pt x="4055" y="1976"/>
                  </a:lnTo>
                  <a:lnTo>
                    <a:pt x="4825" y="1914"/>
                  </a:lnTo>
                  <a:lnTo>
                    <a:pt x="5594" y="1851"/>
                  </a:lnTo>
                  <a:lnTo>
                    <a:pt x="6363" y="1768"/>
                  </a:lnTo>
                  <a:lnTo>
                    <a:pt x="7112" y="1664"/>
                  </a:lnTo>
                  <a:lnTo>
                    <a:pt x="7881" y="1539"/>
                  </a:lnTo>
                  <a:lnTo>
                    <a:pt x="8214" y="1477"/>
                  </a:lnTo>
                  <a:lnTo>
                    <a:pt x="8567" y="1394"/>
                  </a:lnTo>
                  <a:lnTo>
                    <a:pt x="8734" y="1352"/>
                  </a:lnTo>
                  <a:lnTo>
                    <a:pt x="8900" y="1269"/>
                  </a:lnTo>
                  <a:lnTo>
                    <a:pt x="9087" y="1186"/>
                  </a:lnTo>
                  <a:lnTo>
                    <a:pt x="9254" y="1082"/>
                  </a:lnTo>
                  <a:lnTo>
                    <a:pt x="9066" y="957"/>
                  </a:lnTo>
                  <a:lnTo>
                    <a:pt x="8900" y="853"/>
                  </a:lnTo>
                  <a:lnTo>
                    <a:pt x="8713" y="749"/>
                  </a:lnTo>
                  <a:lnTo>
                    <a:pt x="8547" y="687"/>
                  </a:lnTo>
                  <a:lnTo>
                    <a:pt x="8193" y="583"/>
                  </a:lnTo>
                  <a:lnTo>
                    <a:pt x="7840" y="479"/>
                  </a:lnTo>
                  <a:lnTo>
                    <a:pt x="7050" y="333"/>
                  </a:lnTo>
                  <a:lnTo>
                    <a:pt x="6259" y="209"/>
                  </a:lnTo>
                  <a:lnTo>
                    <a:pt x="5469" y="105"/>
                  </a:lnTo>
                  <a:lnTo>
                    <a:pt x="4658" y="63"/>
                  </a:lnTo>
                  <a:lnTo>
                    <a:pt x="3868" y="21"/>
                  </a:lnTo>
                  <a:lnTo>
                    <a:pt x="30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242725" y="382625"/>
              <a:ext cx="77500" cy="56675"/>
            </a:xfrm>
            <a:custGeom>
              <a:avLst/>
              <a:gdLst/>
              <a:ahLst/>
              <a:cxnLst/>
              <a:rect l="l" t="t" r="r" b="b"/>
              <a:pathLst>
                <a:path w="3100" h="2267" extrusionOk="0">
                  <a:moveTo>
                    <a:pt x="2704" y="0"/>
                  </a:moveTo>
                  <a:lnTo>
                    <a:pt x="2351" y="21"/>
                  </a:lnTo>
                  <a:lnTo>
                    <a:pt x="1997" y="84"/>
                  </a:lnTo>
                  <a:lnTo>
                    <a:pt x="1644" y="188"/>
                  </a:lnTo>
                  <a:lnTo>
                    <a:pt x="1311" y="312"/>
                  </a:lnTo>
                  <a:lnTo>
                    <a:pt x="978" y="499"/>
                  </a:lnTo>
                  <a:lnTo>
                    <a:pt x="646" y="707"/>
                  </a:lnTo>
                  <a:lnTo>
                    <a:pt x="354" y="957"/>
                  </a:lnTo>
                  <a:lnTo>
                    <a:pt x="251" y="1082"/>
                  </a:lnTo>
                  <a:lnTo>
                    <a:pt x="167" y="1186"/>
                  </a:lnTo>
                  <a:lnTo>
                    <a:pt x="84" y="1310"/>
                  </a:lnTo>
                  <a:lnTo>
                    <a:pt x="22" y="1435"/>
                  </a:lnTo>
                  <a:lnTo>
                    <a:pt x="1" y="1560"/>
                  </a:lnTo>
                  <a:lnTo>
                    <a:pt x="1" y="1705"/>
                  </a:lnTo>
                  <a:lnTo>
                    <a:pt x="43" y="1851"/>
                  </a:lnTo>
                  <a:lnTo>
                    <a:pt x="126" y="1997"/>
                  </a:lnTo>
                  <a:lnTo>
                    <a:pt x="230" y="2121"/>
                  </a:lnTo>
                  <a:lnTo>
                    <a:pt x="354" y="2204"/>
                  </a:lnTo>
                  <a:lnTo>
                    <a:pt x="479" y="2246"/>
                  </a:lnTo>
                  <a:lnTo>
                    <a:pt x="604" y="2267"/>
                  </a:lnTo>
                  <a:lnTo>
                    <a:pt x="750" y="2267"/>
                  </a:lnTo>
                  <a:lnTo>
                    <a:pt x="895" y="2225"/>
                  </a:lnTo>
                  <a:lnTo>
                    <a:pt x="1020" y="2184"/>
                  </a:lnTo>
                  <a:lnTo>
                    <a:pt x="1165" y="2100"/>
                  </a:lnTo>
                  <a:lnTo>
                    <a:pt x="1415" y="1976"/>
                  </a:lnTo>
                  <a:lnTo>
                    <a:pt x="1664" y="1809"/>
                  </a:lnTo>
                  <a:lnTo>
                    <a:pt x="1893" y="1643"/>
                  </a:lnTo>
                  <a:lnTo>
                    <a:pt x="2122" y="1477"/>
                  </a:lnTo>
                  <a:lnTo>
                    <a:pt x="2330" y="1290"/>
                  </a:lnTo>
                  <a:lnTo>
                    <a:pt x="2517" y="1082"/>
                  </a:lnTo>
                  <a:lnTo>
                    <a:pt x="2725" y="874"/>
                  </a:lnTo>
                  <a:lnTo>
                    <a:pt x="2891" y="645"/>
                  </a:lnTo>
                  <a:lnTo>
                    <a:pt x="2995" y="520"/>
                  </a:lnTo>
                  <a:lnTo>
                    <a:pt x="3058" y="375"/>
                  </a:lnTo>
                  <a:lnTo>
                    <a:pt x="3078" y="292"/>
                  </a:lnTo>
                  <a:lnTo>
                    <a:pt x="3099" y="208"/>
                  </a:lnTo>
                  <a:lnTo>
                    <a:pt x="3078" y="125"/>
                  </a:lnTo>
                  <a:lnTo>
                    <a:pt x="3037" y="21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209" name="Google Shape;209;p2"/>
          <p:cNvGrpSpPr/>
          <p:nvPr/>
        </p:nvGrpSpPr>
        <p:grpSpPr>
          <a:xfrm rot="10800000" flipH="1">
            <a:off x="4817776" y="-18122"/>
            <a:ext cx="2526288" cy="1210715"/>
            <a:chOff x="2485600" y="3683318"/>
            <a:chExt cx="945500" cy="452007"/>
          </a:xfrm>
        </p:grpSpPr>
        <p:sp>
          <p:nvSpPr>
            <p:cNvPr id="210" name="Google Shape;210;p2"/>
            <p:cNvSpPr/>
            <p:nvPr/>
          </p:nvSpPr>
          <p:spPr>
            <a:xfrm>
              <a:off x="2559450" y="3765575"/>
              <a:ext cx="831675" cy="366000"/>
            </a:xfrm>
            <a:custGeom>
              <a:avLst/>
              <a:gdLst/>
              <a:ahLst/>
              <a:cxnLst/>
              <a:rect l="l" t="t" r="r" b="b"/>
              <a:pathLst>
                <a:path w="33267" h="14640" extrusionOk="0">
                  <a:moveTo>
                    <a:pt x="16633" y="1"/>
                  </a:moveTo>
                  <a:lnTo>
                    <a:pt x="15787" y="19"/>
                  </a:lnTo>
                  <a:lnTo>
                    <a:pt x="14959" y="76"/>
                  </a:lnTo>
                  <a:lnTo>
                    <a:pt x="14131" y="170"/>
                  </a:lnTo>
                  <a:lnTo>
                    <a:pt x="13322" y="302"/>
                  </a:lnTo>
                  <a:lnTo>
                    <a:pt x="12531" y="452"/>
                  </a:lnTo>
                  <a:lnTo>
                    <a:pt x="11760" y="659"/>
                  </a:lnTo>
                  <a:lnTo>
                    <a:pt x="10989" y="885"/>
                  </a:lnTo>
                  <a:lnTo>
                    <a:pt x="10255" y="1148"/>
                  </a:lnTo>
                  <a:lnTo>
                    <a:pt x="9521" y="1431"/>
                  </a:lnTo>
                  <a:lnTo>
                    <a:pt x="8806" y="1769"/>
                  </a:lnTo>
                  <a:lnTo>
                    <a:pt x="8129" y="2108"/>
                  </a:lnTo>
                  <a:lnTo>
                    <a:pt x="7451" y="2484"/>
                  </a:lnTo>
                  <a:lnTo>
                    <a:pt x="6812" y="2898"/>
                  </a:lnTo>
                  <a:lnTo>
                    <a:pt x="6191" y="3331"/>
                  </a:lnTo>
                  <a:lnTo>
                    <a:pt x="5589" y="3801"/>
                  </a:lnTo>
                  <a:lnTo>
                    <a:pt x="5005" y="4272"/>
                  </a:lnTo>
                  <a:lnTo>
                    <a:pt x="4460" y="4780"/>
                  </a:lnTo>
                  <a:lnTo>
                    <a:pt x="3933" y="5307"/>
                  </a:lnTo>
                  <a:lnTo>
                    <a:pt x="3444" y="5871"/>
                  </a:lnTo>
                  <a:lnTo>
                    <a:pt x="2973" y="6436"/>
                  </a:lnTo>
                  <a:lnTo>
                    <a:pt x="2540" y="7038"/>
                  </a:lnTo>
                  <a:lnTo>
                    <a:pt x="2126" y="7640"/>
                  </a:lnTo>
                  <a:lnTo>
                    <a:pt x="1769" y="8280"/>
                  </a:lnTo>
                  <a:lnTo>
                    <a:pt x="1411" y="8919"/>
                  </a:lnTo>
                  <a:lnTo>
                    <a:pt x="1110" y="9597"/>
                  </a:lnTo>
                  <a:lnTo>
                    <a:pt x="847" y="10274"/>
                  </a:lnTo>
                  <a:lnTo>
                    <a:pt x="602" y="10970"/>
                  </a:lnTo>
                  <a:lnTo>
                    <a:pt x="414" y="11685"/>
                  </a:lnTo>
                  <a:lnTo>
                    <a:pt x="245" y="12400"/>
                  </a:lnTo>
                  <a:lnTo>
                    <a:pt x="113" y="13134"/>
                  </a:lnTo>
                  <a:lnTo>
                    <a:pt x="38" y="13887"/>
                  </a:lnTo>
                  <a:lnTo>
                    <a:pt x="0" y="14639"/>
                  </a:lnTo>
                  <a:lnTo>
                    <a:pt x="2729" y="14639"/>
                  </a:lnTo>
                  <a:lnTo>
                    <a:pt x="2766" y="14018"/>
                  </a:lnTo>
                  <a:lnTo>
                    <a:pt x="2841" y="13397"/>
                  </a:lnTo>
                  <a:lnTo>
                    <a:pt x="2954" y="12776"/>
                  </a:lnTo>
                  <a:lnTo>
                    <a:pt x="3086" y="12193"/>
                  </a:lnTo>
                  <a:lnTo>
                    <a:pt x="3255" y="11591"/>
                  </a:lnTo>
                  <a:lnTo>
                    <a:pt x="3462" y="11027"/>
                  </a:lnTo>
                  <a:lnTo>
                    <a:pt x="3688" y="10462"/>
                  </a:lnTo>
                  <a:lnTo>
                    <a:pt x="3952" y="9898"/>
                  </a:lnTo>
                  <a:lnTo>
                    <a:pt x="4234" y="9371"/>
                  </a:lnTo>
                  <a:lnTo>
                    <a:pt x="4554" y="8844"/>
                  </a:lnTo>
                  <a:lnTo>
                    <a:pt x="4892" y="8336"/>
                  </a:lnTo>
                  <a:lnTo>
                    <a:pt x="5250" y="7847"/>
                  </a:lnTo>
                  <a:lnTo>
                    <a:pt x="5645" y="7358"/>
                  </a:lnTo>
                  <a:lnTo>
                    <a:pt x="6059" y="6906"/>
                  </a:lnTo>
                  <a:lnTo>
                    <a:pt x="6492" y="6473"/>
                  </a:lnTo>
                  <a:lnTo>
                    <a:pt x="6943" y="6040"/>
                  </a:lnTo>
                  <a:lnTo>
                    <a:pt x="7432" y="5645"/>
                  </a:lnTo>
                  <a:lnTo>
                    <a:pt x="7922" y="5269"/>
                  </a:lnTo>
                  <a:lnTo>
                    <a:pt x="8449" y="4912"/>
                  </a:lnTo>
                  <a:lnTo>
                    <a:pt x="8994" y="4573"/>
                  </a:lnTo>
                  <a:lnTo>
                    <a:pt x="9540" y="4253"/>
                  </a:lnTo>
                  <a:lnTo>
                    <a:pt x="10123" y="3952"/>
                  </a:lnTo>
                  <a:lnTo>
                    <a:pt x="10706" y="3689"/>
                  </a:lnTo>
                  <a:lnTo>
                    <a:pt x="11308" y="3444"/>
                  </a:lnTo>
                  <a:lnTo>
                    <a:pt x="11929" y="3237"/>
                  </a:lnTo>
                  <a:lnTo>
                    <a:pt x="12569" y="3049"/>
                  </a:lnTo>
                  <a:lnTo>
                    <a:pt x="13228" y="2879"/>
                  </a:lnTo>
                  <a:lnTo>
                    <a:pt x="13886" y="2748"/>
                  </a:lnTo>
                  <a:lnTo>
                    <a:pt x="14545" y="2635"/>
                  </a:lnTo>
                  <a:lnTo>
                    <a:pt x="15241" y="2560"/>
                  </a:lnTo>
                  <a:lnTo>
                    <a:pt x="15918" y="2522"/>
                  </a:lnTo>
                  <a:lnTo>
                    <a:pt x="16633" y="2503"/>
                  </a:lnTo>
                  <a:lnTo>
                    <a:pt x="17329" y="2522"/>
                  </a:lnTo>
                  <a:lnTo>
                    <a:pt x="18026" y="2560"/>
                  </a:lnTo>
                  <a:lnTo>
                    <a:pt x="18703" y="2635"/>
                  </a:lnTo>
                  <a:lnTo>
                    <a:pt x="19380" y="2748"/>
                  </a:lnTo>
                  <a:lnTo>
                    <a:pt x="20039" y="2879"/>
                  </a:lnTo>
                  <a:lnTo>
                    <a:pt x="20679" y="3049"/>
                  </a:lnTo>
                  <a:lnTo>
                    <a:pt x="21318" y="3237"/>
                  </a:lnTo>
                  <a:lnTo>
                    <a:pt x="21939" y="3444"/>
                  </a:lnTo>
                  <a:lnTo>
                    <a:pt x="22541" y="3689"/>
                  </a:lnTo>
                  <a:lnTo>
                    <a:pt x="23143" y="3952"/>
                  </a:lnTo>
                  <a:lnTo>
                    <a:pt x="23708" y="4253"/>
                  </a:lnTo>
                  <a:lnTo>
                    <a:pt x="24272" y="4573"/>
                  </a:lnTo>
                  <a:lnTo>
                    <a:pt x="24799" y="4912"/>
                  </a:lnTo>
                  <a:lnTo>
                    <a:pt x="25326" y="5269"/>
                  </a:lnTo>
                  <a:lnTo>
                    <a:pt x="25834" y="5645"/>
                  </a:lnTo>
                  <a:lnTo>
                    <a:pt x="26304" y="6040"/>
                  </a:lnTo>
                  <a:lnTo>
                    <a:pt x="26756" y="6473"/>
                  </a:lnTo>
                  <a:lnTo>
                    <a:pt x="27208" y="6906"/>
                  </a:lnTo>
                  <a:lnTo>
                    <a:pt x="27622" y="7358"/>
                  </a:lnTo>
                  <a:lnTo>
                    <a:pt x="27998" y="7847"/>
                  </a:lnTo>
                  <a:lnTo>
                    <a:pt x="28374" y="8336"/>
                  </a:lnTo>
                  <a:lnTo>
                    <a:pt x="28713" y="8844"/>
                  </a:lnTo>
                  <a:lnTo>
                    <a:pt x="29014" y="9371"/>
                  </a:lnTo>
                  <a:lnTo>
                    <a:pt x="29315" y="9898"/>
                  </a:lnTo>
                  <a:lnTo>
                    <a:pt x="29560" y="10462"/>
                  </a:lnTo>
                  <a:lnTo>
                    <a:pt x="29804" y="11027"/>
                  </a:lnTo>
                  <a:lnTo>
                    <a:pt x="29992" y="11591"/>
                  </a:lnTo>
                  <a:lnTo>
                    <a:pt x="30162" y="12193"/>
                  </a:lnTo>
                  <a:lnTo>
                    <a:pt x="30312" y="12776"/>
                  </a:lnTo>
                  <a:lnTo>
                    <a:pt x="30425" y="13397"/>
                  </a:lnTo>
                  <a:lnTo>
                    <a:pt x="30482" y="14018"/>
                  </a:lnTo>
                  <a:lnTo>
                    <a:pt x="30538" y="14639"/>
                  </a:lnTo>
                  <a:lnTo>
                    <a:pt x="33266" y="14639"/>
                  </a:lnTo>
                  <a:lnTo>
                    <a:pt x="33229" y="13887"/>
                  </a:lnTo>
                  <a:lnTo>
                    <a:pt x="33135" y="13134"/>
                  </a:lnTo>
                  <a:lnTo>
                    <a:pt x="33022" y="12400"/>
                  </a:lnTo>
                  <a:lnTo>
                    <a:pt x="32852" y="11685"/>
                  </a:lnTo>
                  <a:lnTo>
                    <a:pt x="32645" y="10970"/>
                  </a:lnTo>
                  <a:lnTo>
                    <a:pt x="32420" y="10274"/>
                  </a:lnTo>
                  <a:lnTo>
                    <a:pt x="32137" y="9597"/>
                  </a:lnTo>
                  <a:lnTo>
                    <a:pt x="31836" y="8919"/>
                  </a:lnTo>
                  <a:lnTo>
                    <a:pt x="31498" y="8280"/>
                  </a:lnTo>
                  <a:lnTo>
                    <a:pt x="31121" y="7640"/>
                  </a:lnTo>
                  <a:lnTo>
                    <a:pt x="30707" y="7038"/>
                  </a:lnTo>
                  <a:lnTo>
                    <a:pt x="30275" y="6436"/>
                  </a:lnTo>
                  <a:lnTo>
                    <a:pt x="29823" y="5871"/>
                  </a:lnTo>
                  <a:lnTo>
                    <a:pt x="29315" y="5307"/>
                  </a:lnTo>
                  <a:lnTo>
                    <a:pt x="28788" y="4780"/>
                  </a:lnTo>
                  <a:lnTo>
                    <a:pt x="28242" y="4272"/>
                  </a:lnTo>
                  <a:lnTo>
                    <a:pt x="27678" y="3801"/>
                  </a:lnTo>
                  <a:lnTo>
                    <a:pt x="27076" y="3331"/>
                  </a:lnTo>
                  <a:lnTo>
                    <a:pt x="26455" y="2898"/>
                  </a:lnTo>
                  <a:lnTo>
                    <a:pt x="25796" y="2484"/>
                  </a:lnTo>
                  <a:lnTo>
                    <a:pt x="25138" y="2108"/>
                  </a:lnTo>
                  <a:lnTo>
                    <a:pt x="24442" y="1769"/>
                  </a:lnTo>
                  <a:lnTo>
                    <a:pt x="23746" y="1431"/>
                  </a:lnTo>
                  <a:lnTo>
                    <a:pt x="23012" y="1148"/>
                  </a:lnTo>
                  <a:lnTo>
                    <a:pt x="22259" y="885"/>
                  </a:lnTo>
                  <a:lnTo>
                    <a:pt x="21507" y="659"/>
                  </a:lnTo>
                  <a:lnTo>
                    <a:pt x="20716" y="452"/>
                  </a:lnTo>
                  <a:lnTo>
                    <a:pt x="19926" y="302"/>
                  </a:lnTo>
                  <a:lnTo>
                    <a:pt x="19117" y="170"/>
                  </a:lnTo>
                  <a:lnTo>
                    <a:pt x="18308" y="76"/>
                  </a:lnTo>
                  <a:lnTo>
                    <a:pt x="17480" y="19"/>
                  </a:lnTo>
                  <a:lnTo>
                    <a:pt x="1663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555675" y="3761825"/>
              <a:ext cx="839200" cy="373500"/>
            </a:xfrm>
            <a:custGeom>
              <a:avLst/>
              <a:gdLst/>
              <a:ahLst/>
              <a:cxnLst/>
              <a:rect l="l" t="t" r="r" b="b"/>
              <a:pathLst>
                <a:path w="33568" h="14940" extrusionOk="0">
                  <a:moveTo>
                    <a:pt x="16784" y="301"/>
                  </a:moveTo>
                  <a:lnTo>
                    <a:pt x="17612" y="320"/>
                  </a:lnTo>
                  <a:lnTo>
                    <a:pt x="18440" y="376"/>
                  </a:lnTo>
                  <a:lnTo>
                    <a:pt x="19249" y="471"/>
                  </a:lnTo>
                  <a:lnTo>
                    <a:pt x="20039" y="583"/>
                  </a:lnTo>
                  <a:lnTo>
                    <a:pt x="20830" y="734"/>
                  </a:lnTo>
                  <a:lnTo>
                    <a:pt x="21601" y="941"/>
                  </a:lnTo>
                  <a:lnTo>
                    <a:pt x="22354" y="1148"/>
                  </a:lnTo>
                  <a:lnTo>
                    <a:pt x="23087" y="1411"/>
                  </a:lnTo>
                  <a:lnTo>
                    <a:pt x="23802" y="1694"/>
                  </a:lnTo>
                  <a:lnTo>
                    <a:pt x="24499" y="1995"/>
                  </a:lnTo>
                  <a:lnTo>
                    <a:pt x="25176" y="2352"/>
                  </a:lnTo>
                  <a:lnTo>
                    <a:pt x="25835" y="2710"/>
                  </a:lnTo>
                  <a:lnTo>
                    <a:pt x="26474" y="3105"/>
                  </a:lnTo>
                  <a:lnTo>
                    <a:pt x="27095" y="3537"/>
                  </a:lnTo>
                  <a:lnTo>
                    <a:pt x="27697" y="3970"/>
                  </a:lnTo>
                  <a:lnTo>
                    <a:pt x="28262" y="4459"/>
                  </a:lnTo>
                  <a:lnTo>
                    <a:pt x="28807" y="4949"/>
                  </a:lnTo>
                  <a:lnTo>
                    <a:pt x="29315" y="5457"/>
                  </a:lnTo>
                  <a:lnTo>
                    <a:pt x="29805" y="6002"/>
                  </a:lnTo>
                  <a:lnTo>
                    <a:pt x="30256" y="6567"/>
                  </a:lnTo>
                  <a:lnTo>
                    <a:pt x="30689" y="7150"/>
                  </a:lnTo>
                  <a:lnTo>
                    <a:pt x="31103" y="7752"/>
                  </a:lnTo>
                  <a:lnTo>
                    <a:pt x="31460" y="8373"/>
                  </a:lnTo>
                  <a:lnTo>
                    <a:pt x="31799" y="9013"/>
                  </a:lnTo>
                  <a:lnTo>
                    <a:pt x="32119" y="9653"/>
                  </a:lnTo>
                  <a:lnTo>
                    <a:pt x="32382" y="10330"/>
                  </a:lnTo>
                  <a:lnTo>
                    <a:pt x="32627" y="11007"/>
                  </a:lnTo>
                  <a:lnTo>
                    <a:pt x="32834" y="11722"/>
                  </a:lnTo>
                  <a:lnTo>
                    <a:pt x="32984" y="12437"/>
                  </a:lnTo>
                  <a:lnTo>
                    <a:pt x="33116" y="13152"/>
                  </a:lnTo>
                  <a:lnTo>
                    <a:pt x="33210" y="13886"/>
                  </a:lnTo>
                  <a:lnTo>
                    <a:pt x="33267" y="14639"/>
                  </a:lnTo>
                  <a:lnTo>
                    <a:pt x="30821" y="14639"/>
                  </a:lnTo>
                  <a:lnTo>
                    <a:pt x="30783" y="14037"/>
                  </a:lnTo>
                  <a:lnTo>
                    <a:pt x="30708" y="13434"/>
                  </a:lnTo>
                  <a:lnTo>
                    <a:pt x="30595" y="12832"/>
                  </a:lnTo>
                  <a:lnTo>
                    <a:pt x="30444" y="12249"/>
                  </a:lnTo>
                  <a:lnTo>
                    <a:pt x="30275" y="11666"/>
                  </a:lnTo>
                  <a:lnTo>
                    <a:pt x="30087" y="11101"/>
                  </a:lnTo>
                  <a:lnTo>
                    <a:pt x="29861" y="10537"/>
                  </a:lnTo>
                  <a:lnTo>
                    <a:pt x="29598" y="9991"/>
                  </a:lnTo>
                  <a:lnTo>
                    <a:pt x="29315" y="9464"/>
                  </a:lnTo>
                  <a:lnTo>
                    <a:pt x="28996" y="8938"/>
                  </a:lnTo>
                  <a:lnTo>
                    <a:pt x="28657" y="8411"/>
                  </a:lnTo>
                  <a:lnTo>
                    <a:pt x="28299" y="7922"/>
                  </a:lnTo>
                  <a:lnTo>
                    <a:pt x="27904" y="7432"/>
                  </a:lnTo>
                  <a:lnTo>
                    <a:pt x="27472" y="6962"/>
                  </a:lnTo>
                  <a:lnTo>
                    <a:pt x="27020" y="6510"/>
                  </a:lnTo>
                  <a:lnTo>
                    <a:pt x="26550" y="6078"/>
                  </a:lnTo>
                  <a:lnTo>
                    <a:pt x="26042" y="5664"/>
                  </a:lnTo>
                  <a:lnTo>
                    <a:pt x="25534" y="5268"/>
                  </a:lnTo>
                  <a:lnTo>
                    <a:pt x="24988" y="4892"/>
                  </a:lnTo>
                  <a:lnTo>
                    <a:pt x="24423" y="4554"/>
                  </a:lnTo>
                  <a:lnTo>
                    <a:pt x="23859" y="4234"/>
                  </a:lnTo>
                  <a:lnTo>
                    <a:pt x="23276" y="3933"/>
                  </a:lnTo>
                  <a:lnTo>
                    <a:pt x="22674" y="3669"/>
                  </a:lnTo>
                  <a:lnTo>
                    <a:pt x="22053" y="3425"/>
                  </a:lnTo>
                  <a:lnTo>
                    <a:pt x="21432" y="3218"/>
                  </a:lnTo>
                  <a:lnTo>
                    <a:pt x="20792" y="3029"/>
                  </a:lnTo>
                  <a:lnTo>
                    <a:pt x="20133" y="2860"/>
                  </a:lnTo>
                  <a:lnTo>
                    <a:pt x="19475" y="2747"/>
                  </a:lnTo>
                  <a:lnTo>
                    <a:pt x="18816" y="2634"/>
                  </a:lnTo>
                  <a:lnTo>
                    <a:pt x="18139" y="2559"/>
                  </a:lnTo>
                  <a:lnTo>
                    <a:pt x="17462" y="2521"/>
                  </a:lnTo>
                  <a:lnTo>
                    <a:pt x="16784" y="2503"/>
                  </a:lnTo>
                  <a:lnTo>
                    <a:pt x="16088" y="2521"/>
                  </a:lnTo>
                  <a:lnTo>
                    <a:pt x="15411" y="2559"/>
                  </a:lnTo>
                  <a:lnTo>
                    <a:pt x="14733" y="2634"/>
                  </a:lnTo>
                  <a:lnTo>
                    <a:pt x="14075" y="2747"/>
                  </a:lnTo>
                  <a:lnTo>
                    <a:pt x="13416" y="2860"/>
                  </a:lnTo>
                  <a:lnTo>
                    <a:pt x="12777" y="3029"/>
                  </a:lnTo>
                  <a:lnTo>
                    <a:pt x="12137" y="3218"/>
                  </a:lnTo>
                  <a:lnTo>
                    <a:pt x="11497" y="3425"/>
                  </a:lnTo>
                  <a:lnTo>
                    <a:pt x="10895" y="3669"/>
                  </a:lnTo>
                  <a:lnTo>
                    <a:pt x="10293" y="3933"/>
                  </a:lnTo>
                  <a:lnTo>
                    <a:pt x="9691" y="4234"/>
                  </a:lnTo>
                  <a:lnTo>
                    <a:pt x="9126" y="4554"/>
                  </a:lnTo>
                  <a:lnTo>
                    <a:pt x="8562" y="4892"/>
                  </a:lnTo>
                  <a:lnTo>
                    <a:pt x="8035" y="5268"/>
                  </a:lnTo>
                  <a:lnTo>
                    <a:pt x="7508" y="5664"/>
                  </a:lnTo>
                  <a:lnTo>
                    <a:pt x="7000" y="6078"/>
                  </a:lnTo>
                  <a:lnTo>
                    <a:pt x="6530" y="6510"/>
                  </a:lnTo>
                  <a:lnTo>
                    <a:pt x="6078" y="6962"/>
                  </a:lnTo>
                  <a:lnTo>
                    <a:pt x="5664" y="7432"/>
                  </a:lnTo>
                  <a:lnTo>
                    <a:pt x="5269" y="7922"/>
                  </a:lnTo>
                  <a:lnTo>
                    <a:pt x="4893" y="8411"/>
                  </a:lnTo>
                  <a:lnTo>
                    <a:pt x="4554" y="8938"/>
                  </a:lnTo>
                  <a:lnTo>
                    <a:pt x="4234" y="9464"/>
                  </a:lnTo>
                  <a:lnTo>
                    <a:pt x="3952" y="9991"/>
                  </a:lnTo>
                  <a:lnTo>
                    <a:pt x="3707" y="10537"/>
                  </a:lnTo>
                  <a:lnTo>
                    <a:pt x="3482" y="11101"/>
                  </a:lnTo>
                  <a:lnTo>
                    <a:pt x="3275" y="11666"/>
                  </a:lnTo>
                  <a:lnTo>
                    <a:pt x="3105" y="12249"/>
                  </a:lnTo>
                  <a:lnTo>
                    <a:pt x="2974" y="12832"/>
                  </a:lnTo>
                  <a:lnTo>
                    <a:pt x="2861" y="13434"/>
                  </a:lnTo>
                  <a:lnTo>
                    <a:pt x="2785" y="14037"/>
                  </a:lnTo>
                  <a:lnTo>
                    <a:pt x="2729" y="14639"/>
                  </a:lnTo>
                  <a:lnTo>
                    <a:pt x="302" y="14639"/>
                  </a:lnTo>
                  <a:lnTo>
                    <a:pt x="339" y="13886"/>
                  </a:lnTo>
                  <a:lnTo>
                    <a:pt x="434" y="13152"/>
                  </a:lnTo>
                  <a:lnTo>
                    <a:pt x="565" y="12437"/>
                  </a:lnTo>
                  <a:lnTo>
                    <a:pt x="735" y="11722"/>
                  </a:lnTo>
                  <a:lnTo>
                    <a:pt x="942" y="11007"/>
                  </a:lnTo>
                  <a:lnTo>
                    <a:pt x="1167" y="10330"/>
                  </a:lnTo>
                  <a:lnTo>
                    <a:pt x="1450" y="9653"/>
                  </a:lnTo>
                  <a:lnTo>
                    <a:pt x="1751" y="9013"/>
                  </a:lnTo>
                  <a:lnTo>
                    <a:pt x="2089" y="8373"/>
                  </a:lnTo>
                  <a:lnTo>
                    <a:pt x="2466" y="7752"/>
                  </a:lnTo>
                  <a:lnTo>
                    <a:pt x="2861" y="7150"/>
                  </a:lnTo>
                  <a:lnTo>
                    <a:pt x="3294" y="6567"/>
                  </a:lnTo>
                  <a:lnTo>
                    <a:pt x="3764" y="6002"/>
                  </a:lnTo>
                  <a:lnTo>
                    <a:pt x="4234" y="5457"/>
                  </a:lnTo>
                  <a:lnTo>
                    <a:pt x="4761" y="4949"/>
                  </a:lnTo>
                  <a:lnTo>
                    <a:pt x="5307" y="4459"/>
                  </a:lnTo>
                  <a:lnTo>
                    <a:pt x="5871" y="3970"/>
                  </a:lnTo>
                  <a:lnTo>
                    <a:pt x="6455" y="3537"/>
                  </a:lnTo>
                  <a:lnTo>
                    <a:pt x="7075" y="3105"/>
                  </a:lnTo>
                  <a:lnTo>
                    <a:pt x="7715" y="2710"/>
                  </a:lnTo>
                  <a:lnTo>
                    <a:pt x="8374" y="2352"/>
                  </a:lnTo>
                  <a:lnTo>
                    <a:pt x="9051" y="1995"/>
                  </a:lnTo>
                  <a:lnTo>
                    <a:pt x="9747" y="1694"/>
                  </a:lnTo>
                  <a:lnTo>
                    <a:pt x="10481" y="1411"/>
                  </a:lnTo>
                  <a:lnTo>
                    <a:pt x="11215" y="1148"/>
                  </a:lnTo>
                  <a:lnTo>
                    <a:pt x="11967" y="941"/>
                  </a:lnTo>
                  <a:lnTo>
                    <a:pt x="12739" y="734"/>
                  </a:lnTo>
                  <a:lnTo>
                    <a:pt x="13510" y="583"/>
                  </a:lnTo>
                  <a:lnTo>
                    <a:pt x="14319" y="471"/>
                  </a:lnTo>
                  <a:lnTo>
                    <a:pt x="15129" y="376"/>
                  </a:lnTo>
                  <a:lnTo>
                    <a:pt x="15938" y="320"/>
                  </a:lnTo>
                  <a:lnTo>
                    <a:pt x="16784" y="301"/>
                  </a:lnTo>
                  <a:close/>
                  <a:moveTo>
                    <a:pt x="16784" y="0"/>
                  </a:moveTo>
                  <a:lnTo>
                    <a:pt x="15956" y="19"/>
                  </a:lnTo>
                  <a:lnTo>
                    <a:pt x="15147" y="75"/>
                  </a:lnTo>
                  <a:lnTo>
                    <a:pt x="14338" y="169"/>
                  </a:lnTo>
                  <a:lnTo>
                    <a:pt x="13529" y="282"/>
                  </a:lnTo>
                  <a:lnTo>
                    <a:pt x="12739" y="452"/>
                  </a:lnTo>
                  <a:lnTo>
                    <a:pt x="11967" y="640"/>
                  </a:lnTo>
                  <a:lnTo>
                    <a:pt x="11196" y="866"/>
                  </a:lnTo>
                  <a:lnTo>
                    <a:pt x="10443" y="1110"/>
                  </a:lnTo>
                  <a:lnTo>
                    <a:pt x="9710" y="1411"/>
                  </a:lnTo>
                  <a:lnTo>
                    <a:pt x="8995" y="1731"/>
                  </a:lnTo>
                  <a:lnTo>
                    <a:pt x="8280" y="2089"/>
                  </a:lnTo>
                  <a:lnTo>
                    <a:pt x="7602" y="2465"/>
                  </a:lnTo>
                  <a:lnTo>
                    <a:pt x="6944" y="2879"/>
                  </a:lnTo>
                  <a:lnTo>
                    <a:pt x="6285" y="3330"/>
                  </a:lnTo>
                  <a:lnTo>
                    <a:pt x="5664" y="3801"/>
                  </a:lnTo>
                  <a:lnTo>
                    <a:pt x="5062" y="4309"/>
                  </a:lnTo>
                  <a:lnTo>
                    <a:pt x="4479" y="4855"/>
                  </a:lnTo>
                  <a:lnTo>
                    <a:pt x="3952" y="5400"/>
                  </a:lnTo>
                  <a:lnTo>
                    <a:pt x="3425" y="5965"/>
                  </a:lnTo>
                  <a:lnTo>
                    <a:pt x="2955" y="6567"/>
                  </a:lnTo>
                  <a:lnTo>
                    <a:pt x="2522" y="7169"/>
                  </a:lnTo>
                  <a:lnTo>
                    <a:pt x="2108" y="7809"/>
                  </a:lnTo>
                  <a:lnTo>
                    <a:pt x="1732" y="8448"/>
                  </a:lnTo>
                  <a:lnTo>
                    <a:pt x="1393" y="9107"/>
                  </a:lnTo>
                  <a:lnTo>
                    <a:pt x="1092" y="9784"/>
                  </a:lnTo>
                  <a:lnTo>
                    <a:pt x="829" y="10462"/>
                  </a:lnTo>
                  <a:lnTo>
                    <a:pt x="584" y="11158"/>
                  </a:lnTo>
                  <a:lnTo>
                    <a:pt x="396" y="11873"/>
                  </a:lnTo>
                  <a:lnTo>
                    <a:pt x="245" y="12588"/>
                  </a:lnTo>
                  <a:lnTo>
                    <a:pt x="114" y="13303"/>
                  </a:lnTo>
                  <a:lnTo>
                    <a:pt x="38" y="14055"/>
                  </a:lnTo>
                  <a:lnTo>
                    <a:pt x="1" y="14789"/>
                  </a:lnTo>
                  <a:lnTo>
                    <a:pt x="1" y="14940"/>
                  </a:lnTo>
                  <a:lnTo>
                    <a:pt x="3011" y="14940"/>
                  </a:lnTo>
                  <a:lnTo>
                    <a:pt x="3030" y="14789"/>
                  </a:lnTo>
                  <a:lnTo>
                    <a:pt x="3068" y="14168"/>
                  </a:lnTo>
                  <a:lnTo>
                    <a:pt x="3143" y="13547"/>
                  </a:lnTo>
                  <a:lnTo>
                    <a:pt x="3237" y="12945"/>
                  </a:lnTo>
                  <a:lnTo>
                    <a:pt x="3388" y="12343"/>
                  </a:lnTo>
                  <a:lnTo>
                    <a:pt x="3557" y="11760"/>
                  </a:lnTo>
                  <a:lnTo>
                    <a:pt x="3745" y="11195"/>
                  </a:lnTo>
                  <a:lnTo>
                    <a:pt x="3971" y="10631"/>
                  </a:lnTo>
                  <a:lnTo>
                    <a:pt x="4234" y="10085"/>
                  </a:lnTo>
                  <a:lnTo>
                    <a:pt x="4517" y="9558"/>
                  </a:lnTo>
                  <a:lnTo>
                    <a:pt x="4818" y="9032"/>
                  </a:lnTo>
                  <a:lnTo>
                    <a:pt x="5156" y="8524"/>
                  </a:lnTo>
                  <a:lnTo>
                    <a:pt x="5514" y="8053"/>
                  </a:lnTo>
                  <a:lnTo>
                    <a:pt x="5909" y="7583"/>
                  </a:lnTo>
                  <a:lnTo>
                    <a:pt x="6323" y="7131"/>
                  </a:lnTo>
                  <a:lnTo>
                    <a:pt x="6737" y="6698"/>
                  </a:lnTo>
                  <a:lnTo>
                    <a:pt x="7207" y="6285"/>
                  </a:lnTo>
                  <a:lnTo>
                    <a:pt x="7678" y="5889"/>
                  </a:lnTo>
                  <a:lnTo>
                    <a:pt x="8167" y="5513"/>
                  </a:lnTo>
                  <a:lnTo>
                    <a:pt x="8675" y="5156"/>
                  </a:lnTo>
                  <a:lnTo>
                    <a:pt x="9220" y="4817"/>
                  </a:lnTo>
                  <a:lnTo>
                    <a:pt x="9766" y="4516"/>
                  </a:lnTo>
                  <a:lnTo>
                    <a:pt x="10331" y="4234"/>
                  </a:lnTo>
                  <a:lnTo>
                    <a:pt x="10914" y="3970"/>
                  </a:lnTo>
                  <a:lnTo>
                    <a:pt x="11516" y="3726"/>
                  </a:lnTo>
                  <a:lnTo>
                    <a:pt x="12137" y="3519"/>
                  </a:lnTo>
                  <a:lnTo>
                    <a:pt x="12758" y="3330"/>
                  </a:lnTo>
                  <a:lnTo>
                    <a:pt x="13397" y="3180"/>
                  </a:lnTo>
                  <a:lnTo>
                    <a:pt x="14056" y="3048"/>
                  </a:lnTo>
                  <a:lnTo>
                    <a:pt x="14715" y="2935"/>
                  </a:lnTo>
                  <a:lnTo>
                    <a:pt x="15392" y="2860"/>
                  </a:lnTo>
                  <a:lnTo>
                    <a:pt x="16088" y="2822"/>
                  </a:lnTo>
                  <a:lnTo>
                    <a:pt x="16784" y="2804"/>
                  </a:lnTo>
                  <a:lnTo>
                    <a:pt x="17480" y="2822"/>
                  </a:lnTo>
                  <a:lnTo>
                    <a:pt x="18158" y="2860"/>
                  </a:lnTo>
                  <a:lnTo>
                    <a:pt x="18835" y="2935"/>
                  </a:lnTo>
                  <a:lnTo>
                    <a:pt x="19494" y="3048"/>
                  </a:lnTo>
                  <a:lnTo>
                    <a:pt x="20152" y="3180"/>
                  </a:lnTo>
                  <a:lnTo>
                    <a:pt x="20792" y="3330"/>
                  </a:lnTo>
                  <a:lnTo>
                    <a:pt x="21432" y="3519"/>
                  </a:lnTo>
                  <a:lnTo>
                    <a:pt x="22034" y="3726"/>
                  </a:lnTo>
                  <a:lnTo>
                    <a:pt x="22636" y="3970"/>
                  </a:lnTo>
                  <a:lnTo>
                    <a:pt x="23219" y="4234"/>
                  </a:lnTo>
                  <a:lnTo>
                    <a:pt x="23784" y="4516"/>
                  </a:lnTo>
                  <a:lnTo>
                    <a:pt x="24348" y="4817"/>
                  </a:lnTo>
                  <a:lnTo>
                    <a:pt x="24875" y="5156"/>
                  </a:lnTo>
                  <a:lnTo>
                    <a:pt x="25383" y="5513"/>
                  </a:lnTo>
                  <a:lnTo>
                    <a:pt x="25891" y="5889"/>
                  </a:lnTo>
                  <a:lnTo>
                    <a:pt x="26361" y="6285"/>
                  </a:lnTo>
                  <a:lnTo>
                    <a:pt x="26813" y="6698"/>
                  </a:lnTo>
                  <a:lnTo>
                    <a:pt x="27246" y="7131"/>
                  </a:lnTo>
                  <a:lnTo>
                    <a:pt x="27660" y="7583"/>
                  </a:lnTo>
                  <a:lnTo>
                    <a:pt x="28036" y="8053"/>
                  </a:lnTo>
                  <a:lnTo>
                    <a:pt x="28393" y="8524"/>
                  </a:lnTo>
                  <a:lnTo>
                    <a:pt x="28732" y="9032"/>
                  </a:lnTo>
                  <a:lnTo>
                    <a:pt x="29052" y="9558"/>
                  </a:lnTo>
                  <a:lnTo>
                    <a:pt x="29334" y="10085"/>
                  </a:lnTo>
                  <a:lnTo>
                    <a:pt x="29579" y="10631"/>
                  </a:lnTo>
                  <a:lnTo>
                    <a:pt x="29805" y="11195"/>
                  </a:lnTo>
                  <a:lnTo>
                    <a:pt x="30012" y="11760"/>
                  </a:lnTo>
                  <a:lnTo>
                    <a:pt x="30181" y="12343"/>
                  </a:lnTo>
                  <a:lnTo>
                    <a:pt x="30313" y="12945"/>
                  </a:lnTo>
                  <a:lnTo>
                    <a:pt x="30426" y="13547"/>
                  </a:lnTo>
                  <a:lnTo>
                    <a:pt x="30501" y="14168"/>
                  </a:lnTo>
                  <a:lnTo>
                    <a:pt x="30538" y="14789"/>
                  </a:lnTo>
                  <a:lnTo>
                    <a:pt x="30538" y="14940"/>
                  </a:lnTo>
                  <a:lnTo>
                    <a:pt x="33568" y="14940"/>
                  </a:lnTo>
                  <a:lnTo>
                    <a:pt x="33568" y="14789"/>
                  </a:lnTo>
                  <a:lnTo>
                    <a:pt x="33511" y="14055"/>
                  </a:lnTo>
                  <a:lnTo>
                    <a:pt x="33436" y="13303"/>
                  </a:lnTo>
                  <a:lnTo>
                    <a:pt x="33323" y="12588"/>
                  </a:lnTo>
                  <a:lnTo>
                    <a:pt x="33173" y="11873"/>
                  </a:lnTo>
                  <a:lnTo>
                    <a:pt x="32966" y="11158"/>
                  </a:lnTo>
                  <a:lnTo>
                    <a:pt x="32740" y="10462"/>
                  </a:lnTo>
                  <a:lnTo>
                    <a:pt x="32476" y="9784"/>
                  </a:lnTo>
                  <a:lnTo>
                    <a:pt x="32175" y="9107"/>
                  </a:lnTo>
                  <a:lnTo>
                    <a:pt x="31818" y="8448"/>
                  </a:lnTo>
                  <a:lnTo>
                    <a:pt x="31460" y="7809"/>
                  </a:lnTo>
                  <a:lnTo>
                    <a:pt x="31046" y="7169"/>
                  </a:lnTo>
                  <a:lnTo>
                    <a:pt x="30595" y="6567"/>
                  </a:lnTo>
                  <a:lnTo>
                    <a:pt x="30125" y="5965"/>
                  </a:lnTo>
                  <a:lnTo>
                    <a:pt x="29616" y="5400"/>
                  </a:lnTo>
                  <a:lnTo>
                    <a:pt x="29071" y="4855"/>
                  </a:lnTo>
                  <a:lnTo>
                    <a:pt x="28488" y="4309"/>
                  </a:lnTo>
                  <a:lnTo>
                    <a:pt x="27885" y="3801"/>
                  </a:lnTo>
                  <a:lnTo>
                    <a:pt x="27265" y="3330"/>
                  </a:lnTo>
                  <a:lnTo>
                    <a:pt x="26625" y="2879"/>
                  </a:lnTo>
                  <a:lnTo>
                    <a:pt x="25947" y="2465"/>
                  </a:lnTo>
                  <a:lnTo>
                    <a:pt x="25270" y="2089"/>
                  </a:lnTo>
                  <a:lnTo>
                    <a:pt x="24574" y="1731"/>
                  </a:lnTo>
                  <a:lnTo>
                    <a:pt x="23840" y="1411"/>
                  </a:lnTo>
                  <a:lnTo>
                    <a:pt x="23106" y="1110"/>
                  </a:lnTo>
                  <a:lnTo>
                    <a:pt x="22354" y="866"/>
                  </a:lnTo>
                  <a:lnTo>
                    <a:pt x="21582" y="640"/>
                  </a:lnTo>
                  <a:lnTo>
                    <a:pt x="20811" y="452"/>
                  </a:lnTo>
                  <a:lnTo>
                    <a:pt x="20021" y="282"/>
                  </a:lnTo>
                  <a:lnTo>
                    <a:pt x="19230" y="169"/>
                  </a:lnTo>
                  <a:lnTo>
                    <a:pt x="18421" y="75"/>
                  </a:lnTo>
                  <a:lnTo>
                    <a:pt x="17593" y="19"/>
                  </a:lnTo>
                  <a:lnTo>
                    <a:pt x="16784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2627650" y="3828150"/>
              <a:ext cx="695250" cy="303425"/>
            </a:xfrm>
            <a:custGeom>
              <a:avLst/>
              <a:gdLst/>
              <a:ahLst/>
              <a:cxnLst/>
              <a:rect l="l" t="t" r="r" b="b"/>
              <a:pathLst>
                <a:path w="27810" h="12137" extrusionOk="0">
                  <a:moveTo>
                    <a:pt x="13905" y="0"/>
                  </a:moveTo>
                  <a:lnTo>
                    <a:pt x="13190" y="19"/>
                  </a:lnTo>
                  <a:lnTo>
                    <a:pt x="12513" y="57"/>
                  </a:lnTo>
                  <a:lnTo>
                    <a:pt x="11817" y="132"/>
                  </a:lnTo>
                  <a:lnTo>
                    <a:pt x="11158" y="245"/>
                  </a:lnTo>
                  <a:lnTo>
                    <a:pt x="10500" y="376"/>
                  </a:lnTo>
                  <a:lnTo>
                    <a:pt x="9841" y="546"/>
                  </a:lnTo>
                  <a:lnTo>
                    <a:pt x="9201" y="734"/>
                  </a:lnTo>
                  <a:lnTo>
                    <a:pt x="8580" y="941"/>
                  </a:lnTo>
                  <a:lnTo>
                    <a:pt x="7978" y="1186"/>
                  </a:lnTo>
                  <a:lnTo>
                    <a:pt x="7395" y="1449"/>
                  </a:lnTo>
                  <a:lnTo>
                    <a:pt x="6812" y="1750"/>
                  </a:lnTo>
                  <a:lnTo>
                    <a:pt x="6266" y="2070"/>
                  </a:lnTo>
                  <a:lnTo>
                    <a:pt x="5721" y="2409"/>
                  </a:lnTo>
                  <a:lnTo>
                    <a:pt x="5194" y="2766"/>
                  </a:lnTo>
                  <a:lnTo>
                    <a:pt x="4704" y="3142"/>
                  </a:lnTo>
                  <a:lnTo>
                    <a:pt x="4215" y="3537"/>
                  </a:lnTo>
                  <a:lnTo>
                    <a:pt x="3764" y="3970"/>
                  </a:lnTo>
                  <a:lnTo>
                    <a:pt x="3331" y="4403"/>
                  </a:lnTo>
                  <a:lnTo>
                    <a:pt x="2917" y="4855"/>
                  </a:lnTo>
                  <a:lnTo>
                    <a:pt x="2522" y="5344"/>
                  </a:lnTo>
                  <a:lnTo>
                    <a:pt x="2164" y="5833"/>
                  </a:lnTo>
                  <a:lnTo>
                    <a:pt x="1826" y="6341"/>
                  </a:lnTo>
                  <a:lnTo>
                    <a:pt x="1506" y="6868"/>
                  </a:lnTo>
                  <a:lnTo>
                    <a:pt x="1224" y="7395"/>
                  </a:lnTo>
                  <a:lnTo>
                    <a:pt x="960" y="7959"/>
                  </a:lnTo>
                  <a:lnTo>
                    <a:pt x="734" y="8524"/>
                  </a:lnTo>
                  <a:lnTo>
                    <a:pt x="527" y="9088"/>
                  </a:lnTo>
                  <a:lnTo>
                    <a:pt x="358" y="9690"/>
                  </a:lnTo>
                  <a:lnTo>
                    <a:pt x="226" y="10273"/>
                  </a:lnTo>
                  <a:lnTo>
                    <a:pt x="113" y="10894"/>
                  </a:lnTo>
                  <a:lnTo>
                    <a:pt x="38" y="11515"/>
                  </a:lnTo>
                  <a:lnTo>
                    <a:pt x="1" y="12136"/>
                  </a:lnTo>
                  <a:lnTo>
                    <a:pt x="2917" y="12136"/>
                  </a:lnTo>
                  <a:lnTo>
                    <a:pt x="2955" y="11647"/>
                  </a:lnTo>
                  <a:lnTo>
                    <a:pt x="3030" y="11158"/>
                  </a:lnTo>
                  <a:lnTo>
                    <a:pt x="3124" y="10687"/>
                  </a:lnTo>
                  <a:lnTo>
                    <a:pt x="3237" y="10217"/>
                  </a:lnTo>
                  <a:lnTo>
                    <a:pt x="3369" y="9765"/>
                  </a:lnTo>
                  <a:lnTo>
                    <a:pt x="3538" y="9314"/>
                  </a:lnTo>
                  <a:lnTo>
                    <a:pt x="3726" y="8862"/>
                  </a:lnTo>
                  <a:lnTo>
                    <a:pt x="3933" y="8448"/>
                  </a:lnTo>
                  <a:lnTo>
                    <a:pt x="4159" y="8016"/>
                  </a:lnTo>
                  <a:lnTo>
                    <a:pt x="4403" y="7620"/>
                  </a:lnTo>
                  <a:lnTo>
                    <a:pt x="4667" y="7207"/>
                  </a:lnTo>
                  <a:lnTo>
                    <a:pt x="4968" y="6830"/>
                  </a:lnTo>
                  <a:lnTo>
                    <a:pt x="5269" y="6454"/>
                  </a:lnTo>
                  <a:lnTo>
                    <a:pt x="5589" y="6096"/>
                  </a:lnTo>
                  <a:lnTo>
                    <a:pt x="5946" y="5758"/>
                  </a:lnTo>
                  <a:lnTo>
                    <a:pt x="6304" y="5438"/>
                  </a:lnTo>
                  <a:lnTo>
                    <a:pt x="6680" y="5118"/>
                  </a:lnTo>
                  <a:lnTo>
                    <a:pt x="7075" y="4817"/>
                  </a:lnTo>
                  <a:lnTo>
                    <a:pt x="7489" y="4554"/>
                  </a:lnTo>
                  <a:lnTo>
                    <a:pt x="7903" y="4290"/>
                  </a:lnTo>
                  <a:lnTo>
                    <a:pt x="8355" y="4045"/>
                  </a:lnTo>
                  <a:lnTo>
                    <a:pt x="8806" y="3820"/>
                  </a:lnTo>
                  <a:lnTo>
                    <a:pt x="9258" y="3613"/>
                  </a:lnTo>
                  <a:lnTo>
                    <a:pt x="9728" y="3425"/>
                  </a:lnTo>
                  <a:lnTo>
                    <a:pt x="10217" y="3255"/>
                  </a:lnTo>
                  <a:lnTo>
                    <a:pt x="10725" y="3105"/>
                  </a:lnTo>
                  <a:lnTo>
                    <a:pt x="11233" y="2973"/>
                  </a:lnTo>
                  <a:lnTo>
                    <a:pt x="11741" y="2860"/>
                  </a:lnTo>
                  <a:lnTo>
                    <a:pt x="12268" y="2785"/>
                  </a:lnTo>
                  <a:lnTo>
                    <a:pt x="12814" y="2728"/>
                  </a:lnTo>
                  <a:lnTo>
                    <a:pt x="13360" y="2691"/>
                  </a:lnTo>
                  <a:lnTo>
                    <a:pt x="13905" y="2672"/>
                  </a:lnTo>
                  <a:lnTo>
                    <a:pt x="14451" y="2691"/>
                  </a:lnTo>
                  <a:lnTo>
                    <a:pt x="14997" y="2728"/>
                  </a:lnTo>
                  <a:lnTo>
                    <a:pt x="15523" y="2785"/>
                  </a:lnTo>
                  <a:lnTo>
                    <a:pt x="16050" y="2860"/>
                  </a:lnTo>
                  <a:lnTo>
                    <a:pt x="16577" y="2973"/>
                  </a:lnTo>
                  <a:lnTo>
                    <a:pt x="17085" y="3105"/>
                  </a:lnTo>
                  <a:lnTo>
                    <a:pt x="17574" y="3255"/>
                  </a:lnTo>
                  <a:lnTo>
                    <a:pt x="18064" y="3425"/>
                  </a:lnTo>
                  <a:lnTo>
                    <a:pt x="18534" y="3613"/>
                  </a:lnTo>
                  <a:lnTo>
                    <a:pt x="19004" y="3820"/>
                  </a:lnTo>
                  <a:lnTo>
                    <a:pt x="19456" y="4045"/>
                  </a:lnTo>
                  <a:lnTo>
                    <a:pt x="19889" y="4290"/>
                  </a:lnTo>
                  <a:lnTo>
                    <a:pt x="20321" y="4554"/>
                  </a:lnTo>
                  <a:lnTo>
                    <a:pt x="20717" y="4817"/>
                  </a:lnTo>
                  <a:lnTo>
                    <a:pt x="21112" y="5118"/>
                  </a:lnTo>
                  <a:lnTo>
                    <a:pt x="21488" y="5438"/>
                  </a:lnTo>
                  <a:lnTo>
                    <a:pt x="21864" y="5758"/>
                  </a:lnTo>
                  <a:lnTo>
                    <a:pt x="22203" y="6096"/>
                  </a:lnTo>
                  <a:lnTo>
                    <a:pt x="22523" y="6454"/>
                  </a:lnTo>
                  <a:lnTo>
                    <a:pt x="22843" y="6830"/>
                  </a:lnTo>
                  <a:lnTo>
                    <a:pt x="23125" y="7207"/>
                  </a:lnTo>
                  <a:lnTo>
                    <a:pt x="23388" y="7620"/>
                  </a:lnTo>
                  <a:lnTo>
                    <a:pt x="23652" y="8016"/>
                  </a:lnTo>
                  <a:lnTo>
                    <a:pt x="23878" y="8448"/>
                  </a:lnTo>
                  <a:lnTo>
                    <a:pt x="24084" y="8862"/>
                  </a:lnTo>
                  <a:lnTo>
                    <a:pt x="24273" y="9314"/>
                  </a:lnTo>
                  <a:lnTo>
                    <a:pt x="24423" y="9765"/>
                  </a:lnTo>
                  <a:lnTo>
                    <a:pt x="24574" y="10217"/>
                  </a:lnTo>
                  <a:lnTo>
                    <a:pt x="24687" y="10687"/>
                  </a:lnTo>
                  <a:lnTo>
                    <a:pt x="24781" y="11158"/>
                  </a:lnTo>
                  <a:lnTo>
                    <a:pt x="24837" y="11647"/>
                  </a:lnTo>
                  <a:lnTo>
                    <a:pt x="24875" y="12136"/>
                  </a:lnTo>
                  <a:lnTo>
                    <a:pt x="27810" y="12136"/>
                  </a:lnTo>
                  <a:lnTo>
                    <a:pt x="27754" y="11515"/>
                  </a:lnTo>
                  <a:lnTo>
                    <a:pt x="27697" y="10894"/>
                  </a:lnTo>
                  <a:lnTo>
                    <a:pt x="27584" y="10273"/>
                  </a:lnTo>
                  <a:lnTo>
                    <a:pt x="27434" y="9690"/>
                  </a:lnTo>
                  <a:lnTo>
                    <a:pt x="27264" y="9088"/>
                  </a:lnTo>
                  <a:lnTo>
                    <a:pt x="27076" y="8524"/>
                  </a:lnTo>
                  <a:lnTo>
                    <a:pt x="26832" y="7959"/>
                  </a:lnTo>
                  <a:lnTo>
                    <a:pt x="26587" y="7395"/>
                  </a:lnTo>
                  <a:lnTo>
                    <a:pt x="26286" y="6868"/>
                  </a:lnTo>
                  <a:lnTo>
                    <a:pt x="25985" y="6341"/>
                  </a:lnTo>
                  <a:lnTo>
                    <a:pt x="25646" y="5833"/>
                  </a:lnTo>
                  <a:lnTo>
                    <a:pt x="25270" y="5344"/>
                  </a:lnTo>
                  <a:lnTo>
                    <a:pt x="24894" y="4855"/>
                  </a:lnTo>
                  <a:lnTo>
                    <a:pt x="24480" y="4403"/>
                  </a:lnTo>
                  <a:lnTo>
                    <a:pt x="24028" y="3970"/>
                  </a:lnTo>
                  <a:lnTo>
                    <a:pt x="23576" y="3537"/>
                  </a:lnTo>
                  <a:lnTo>
                    <a:pt x="23106" y="3142"/>
                  </a:lnTo>
                  <a:lnTo>
                    <a:pt x="22598" y="2766"/>
                  </a:lnTo>
                  <a:lnTo>
                    <a:pt x="22071" y="2409"/>
                  </a:lnTo>
                  <a:lnTo>
                    <a:pt x="21544" y="2070"/>
                  </a:lnTo>
                  <a:lnTo>
                    <a:pt x="20980" y="1750"/>
                  </a:lnTo>
                  <a:lnTo>
                    <a:pt x="20415" y="1449"/>
                  </a:lnTo>
                  <a:lnTo>
                    <a:pt x="19813" y="1186"/>
                  </a:lnTo>
                  <a:lnTo>
                    <a:pt x="19211" y="941"/>
                  </a:lnTo>
                  <a:lnTo>
                    <a:pt x="18590" y="734"/>
                  </a:lnTo>
                  <a:lnTo>
                    <a:pt x="17951" y="546"/>
                  </a:lnTo>
                  <a:lnTo>
                    <a:pt x="17311" y="376"/>
                  </a:lnTo>
                  <a:lnTo>
                    <a:pt x="16652" y="245"/>
                  </a:lnTo>
                  <a:lnTo>
                    <a:pt x="15975" y="132"/>
                  </a:lnTo>
                  <a:lnTo>
                    <a:pt x="15298" y="57"/>
                  </a:lnTo>
                  <a:lnTo>
                    <a:pt x="14601" y="19"/>
                  </a:lnTo>
                  <a:lnTo>
                    <a:pt x="13905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623900" y="3824375"/>
              <a:ext cx="702775" cy="310950"/>
            </a:xfrm>
            <a:custGeom>
              <a:avLst/>
              <a:gdLst/>
              <a:ahLst/>
              <a:cxnLst/>
              <a:rect l="l" t="t" r="r" b="b"/>
              <a:pathLst>
                <a:path w="28111" h="12438" extrusionOk="0">
                  <a:moveTo>
                    <a:pt x="14055" y="302"/>
                  </a:moveTo>
                  <a:lnTo>
                    <a:pt x="14733" y="320"/>
                  </a:lnTo>
                  <a:lnTo>
                    <a:pt x="15429" y="358"/>
                  </a:lnTo>
                  <a:lnTo>
                    <a:pt x="16087" y="433"/>
                  </a:lnTo>
                  <a:lnTo>
                    <a:pt x="16746" y="527"/>
                  </a:lnTo>
                  <a:lnTo>
                    <a:pt x="17404" y="659"/>
                  </a:lnTo>
                  <a:lnTo>
                    <a:pt x="18044" y="828"/>
                  </a:lnTo>
                  <a:lnTo>
                    <a:pt x="18665" y="998"/>
                  </a:lnTo>
                  <a:lnTo>
                    <a:pt x="19267" y="1205"/>
                  </a:lnTo>
                  <a:lnTo>
                    <a:pt x="19869" y="1449"/>
                  </a:lnTo>
                  <a:lnTo>
                    <a:pt x="20453" y="1713"/>
                  </a:lnTo>
                  <a:lnTo>
                    <a:pt x="21017" y="1995"/>
                  </a:lnTo>
                  <a:lnTo>
                    <a:pt x="21563" y="2296"/>
                  </a:lnTo>
                  <a:lnTo>
                    <a:pt x="22090" y="2616"/>
                  </a:lnTo>
                  <a:lnTo>
                    <a:pt x="22598" y="2973"/>
                  </a:lnTo>
                  <a:lnTo>
                    <a:pt x="23106" y="3331"/>
                  </a:lnTo>
                  <a:lnTo>
                    <a:pt x="23576" y="3726"/>
                  </a:lnTo>
                  <a:lnTo>
                    <a:pt x="24028" y="4140"/>
                  </a:lnTo>
                  <a:lnTo>
                    <a:pt x="24460" y="4554"/>
                  </a:lnTo>
                  <a:lnTo>
                    <a:pt x="24874" y="5006"/>
                  </a:lnTo>
                  <a:lnTo>
                    <a:pt x="25251" y="5476"/>
                  </a:lnTo>
                  <a:lnTo>
                    <a:pt x="25608" y="5946"/>
                  </a:lnTo>
                  <a:lnTo>
                    <a:pt x="25947" y="6454"/>
                  </a:lnTo>
                  <a:lnTo>
                    <a:pt x="26267" y="6962"/>
                  </a:lnTo>
                  <a:lnTo>
                    <a:pt x="26549" y="7489"/>
                  </a:lnTo>
                  <a:lnTo>
                    <a:pt x="26812" y="8016"/>
                  </a:lnTo>
                  <a:lnTo>
                    <a:pt x="27038" y="8581"/>
                  </a:lnTo>
                  <a:lnTo>
                    <a:pt x="27245" y="9145"/>
                  </a:lnTo>
                  <a:lnTo>
                    <a:pt x="27414" y="9728"/>
                  </a:lnTo>
                  <a:lnTo>
                    <a:pt x="27565" y="10312"/>
                  </a:lnTo>
                  <a:lnTo>
                    <a:pt x="27678" y="10914"/>
                  </a:lnTo>
                  <a:lnTo>
                    <a:pt x="27753" y="11516"/>
                  </a:lnTo>
                  <a:lnTo>
                    <a:pt x="27791" y="12137"/>
                  </a:lnTo>
                  <a:lnTo>
                    <a:pt x="25156" y="12137"/>
                  </a:lnTo>
                  <a:lnTo>
                    <a:pt x="25119" y="11647"/>
                  </a:lnTo>
                  <a:lnTo>
                    <a:pt x="25044" y="11158"/>
                  </a:lnTo>
                  <a:lnTo>
                    <a:pt x="24949" y="10688"/>
                  </a:lnTo>
                  <a:lnTo>
                    <a:pt x="24837" y="10217"/>
                  </a:lnTo>
                  <a:lnTo>
                    <a:pt x="24686" y="9747"/>
                  </a:lnTo>
                  <a:lnTo>
                    <a:pt x="24517" y="9296"/>
                  </a:lnTo>
                  <a:lnTo>
                    <a:pt x="24329" y="8844"/>
                  </a:lnTo>
                  <a:lnTo>
                    <a:pt x="24103" y="8430"/>
                  </a:lnTo>
                  <a:lnTo>
                    <a:pt x="23877" y="7997"/>
                  </a:lnTo>
                  <a:lnTo>
                    <a:pt x="23614" y="7583"/>
                  </a:lnTo>
                  <a:lnTo>
                    <a:pt x="23350" y="7188"/>
                  </a:lnTo>
                  <a:lnTo>
                    <a:pt x="23049" y="6812"/>
                  </a:lnTo>
                  <a:lnTo>
                    <a:pt x="22729" y="6436"/>
                  </a:lnTo>
                  <a:lnTo>
                    <a:pt x="22409" y="6078"/>
                  </a:lnTo>
                  <a:lnTo>
                    <a:pt x="22052" y="5739"/>
                  </a:lnTo>
                  <a:lnTo>
                    <a:pt x="21694" y="5420"/>
                  </a:lnTo>
                  <a:lnTo>
                    <a:pt x="21299" y="5100"/>
                  </a:lnTo>
                  <a:lnTo>
                    <a:pt x="20904" y="4817"/>
                  </a:lnTo>
                  <a:lnTo>
                    <a:pt x="20490" y="4535"/>
                  </a:lnTo>
                  <a:lnTo>
                    <a:pt x="20076" y="4272"/>
                  </a:lnTo>
                  <a:lnTo>
                    <a:pt x="19625" y="4027"/>
                  </a:lnTo>
                  <a:lnTo>
                    <a:pt x="19173" y="3801"/>
                  </a:lnTo>
                  <a:lnTo>
                    <a:pt x="18703" y="3594"/>
                  </a:lnTo>
                  <a:lnTo>
                    <a:pt x="18232" y="3406"/>
                  </a:lnTo>
                  <a:lnTo>
                    <a:pt x="17743" y="3237"/>
                  </a:lnTo>
                  <a:lnTo>
                    <a:pt x="17235" y="3105"/>
                  </a:lnTo>
                  <a:lnTo>
                    <a:pt x="16727" y="2973"/>
                  </a:lnTo>
                  <a:lnTo>
                    <a:pt x="16200" y="2861"/>
                  </a:lnTo>
                  <a:lnTo>
                    <a:pt x="15673" y="2785"/>
                  </a:lnTo>
                  <a:lnTo>
                    <a:pt x="15147" y="2729"/>
                  </a:lnTo>
                  <a:lnTo>
                    <a:pt x="14601" y="2691"/>
                  </a:lnTo>
                  <a:lnTo>
                    <a:pt x="14055" y="2672"/>
                  </a:lnTo>
                  <a:lnTo>
                    <a:pt x="13491" y="2691"/>
                  </a:lnTo>
                  <a:lnTo>
                    <a:pt x="12964" y="2729"/>
                  </a:lnTo>
                  <a:lnTo>
                    <a:pt x="12418" y="2785"/>
                  </a:lnTo>
                  <a:lnTo>
                    <a:pt x="11891" y="2861"/>
                  </a:lnTo>
                  <a:lnTo>
                    <a:pt x="11365" y="2973"/>
                  </a:lnTo>
                  <a:lnTo>
                    <a:pt x="10857" y="3105"/>
                  </a:lnTo>
                  <a:lnTo>
                    <a:pt x="10367" y="3237"/>
                  </a:lnTo>
                  <a:lnTo>
                    <a:pt x="9878" y="3406"/>
                  </a:lnTo>
                  <a:lnTo>
                    <a:pt x="9389" y="3594"/>
                  </a:lnTo>
                  <a:lnTo>
                    <a:pt x="8919" y="3801"/>
                  </a:lnTo>
                  <a:lnTo>
                    <a:pt x="8467" y="4027"/>
                  </a:lnTo>
                  <a:lnTo>
                    <a:pt x="8034" y="4272"/>
                  </a:lnTo>
                  <a:lnTo>
                    <a:pt x="7602" y="4535"/>
                  </a:lnTo>
                  <a:lnTo>
                    <a:pt x="7188" y="4817"/>
                  </a:lnTo>
                  <a:lnTo>
                    <a:pt x="6792" y="5100"/>
                  </a:lnTo>
                  <a:lnTo>
                    <a:pt x="6416" y="5420"/>
                  </a:lnTo>
                  <a:lnTo>
                    <a:pt x="6040" y="5739"/>
                  </a:lnTo>
                  <a:lnTo>
                    <a:pt x="5701" y="6078"/>
                  </a:lnTo>
                  <a:lnTo>
                    <a:pt x="5362" y="6436"/>
                  </a:lnTo>
                  <a:lnTo>
                    <a:pt x="5043" y="6812"/>
                  </a:lnTo>
                  <a:lnTo>
                    <a:pt x="4760" y="7188"/>
                  </a:lnTo>
                  <a:lnTo>
                    <a:pt x="4478" y="7583"/>
                  </a:lnTo>
                  <a:lnTo>
                    <a:pt x="4234" y="7997"/>
                  </a:lnTo>
                  <a:lnTo>
                    <a:pt x="3989" y="8430"/>
                  </a:lnTo>
                  <a:lnTo>
                    <a:pt x="3782" y="8844"/>
                  </a:lnTo>
                  <a:lnTo>
                    <a:pt x="3594" y="9296"/>
                  </a:lnTo>
                  <a:lnTo>
                    <a:pt x="3424" y="9747"/>
                  </a:lnTo>
                  <a:lnTo>
                    <a:pt x="3274" y="10217"/>
                  </a:lnTo>
                  <a:lnTo>
                    <a:pt x="3142" y="10688"/>
                  </a:lnTo>
                  <a:lnTo>
                    <a:pt x="3048" y="11158"/>
                  </a:lnTo>
                  <a:lnTo>
                    <a:pt x="2973" y="11647"/>
                  </a:lnTo>
                  <a:lnTo>
                    <a:pt x="2935" y="12137"/>
                  </a:lnTo>
                  <a:lnTo>
                    <a:pt x="301" y="12137"/>
                  </a:lnTo>
                  <a:lnTo>
                    <a:pt x="358" y="11516"/>
                  </a:lnTo>
                  <a:lnTo>
                    <a:pt x="433" y="10914"/>
                  </a:lnTo>
                  <a:lnTo>
                    <a:pt x="546" y="10312"/>
                  </a:lnTo>
                  <a:lnTo>
                    <a:pt x="677" y="9728"/>
                  </a:lnTo>
                  <a:lnTo>
                    <a:pt x="866" y="9145"/>
                  </a:lnTo>
                  <a:lnTo>
                    <a:pt x="1054" y="8581"/>
                  </a:lnTo>
                  <a:lnTo>
                    <a:pt x="1298" y="8016"/>
                  </a:lnTo>
                  <a:lnTo>
                    <a:pt x="1543" y="7489"/>
                  </a:lnTo>
                  <a:lnTo>
                    <a:pt x="1844" y="6962"/>
                  </a:lnTo>
                  <a:lnTo>
                    <a:pt x="2145" y="6454"/>
                  </a:lnTo>
                  <a:lnTo>
                    <a:pt x="2484" y="5946"/>
                  </a:lnTo>
                  <a:lnTo>
                    <a:pt x="2841" y="5476"/>
                  </a:lnTo>
                  <a:lnTo>
                    <a:pt x="3236" y="5006"/>
                  </a:lnTo>
                  <a:lnTo>
                    <a:pt x="3650" y="4554"/>
                  </a:lnTo>
                  <a:lnTo>
                    <a:pt x="4083" y="4140"/>
                  </a:lnTo>
                  <a:lnTo>
                    <a:pt x="4535" y="3726"/>
                  </a:lnTo>
                  <a:lnTo>
                    <a:pt x="5005" y="3331"/>
                  </a:lnTo>
                  <a:lnTo>
                    <a:pt x="5494" y="2973"/>
                  </a:lnTo>
                  <a:lnTo>
                    <a:pt x="6002" y="2616"/>
                  </a:lnTo>
                  <a:lnTo>
                    <a:pt x="6529" y="2296"/>
                  </a:lnTo>
                  <a:lnTo>
                    <a:pt x="7094" y="1995"/>
                  </a:lnTo>
                  <a:lnTo>
                    <a:pt x="7658" y="1713"/>
                  </a:lnTo>
                  <a:lnTo>
                    <a:pt x="8222" y="1449"/>
                  </a:lnTo>
                  <a:lnTo>
                    <a:pt x="8825" y="1205"/>
                  </a:lnTo>
                  <a:lnTo>
                    <a:pt x="9445" y="998"/>
                  </a:lnTo>
                  <a:lnTo>
                    <a:pt x="10066" y="828"/>
                  </a:lnTo>
                  <a:lnTo>
                    <a:pt x="10706" y="659"/>
                  </a:lnTo>
                  <a:lnTo>
                    <a:pt x="11346" y="527"/>
                  </a:lnTo>
                  <a:lnTo>
                    <a:pt x="12004" y="433"/>
                  </a:lnTo>
                  <a:lnTo>
                    <a:pt x="12682" y="358"/>
                  </a:lnTo>
                  <a:lnTo>
                    <a:pt x="13359" y="320"/>
                  </a:lnTo>
                  <a:lnTo>
                    <a:pt x="14055" y="302"/>
                  </a:lnTo>
                  <a:close/>
                  <a:moveTo>
                    <a:pt x="14055" y="1"/>
                  </a:moveTo>
                  <a:lnTo>
                    <a:pt x="13359" y="19"/>
                  </a:lnTo>
                  <a:lnTo>
                    <a:pt x="12682" y="57"/>
                  </a:lnTo>
                  <a:lnTo>
                    <a:pt x="12004" y="132"/>
                  </a:lnTo>
                  <a:lnTo>
                    <a:pt x="11346" y="245"/>
                  </a:lnTo>
                  <a:lnTo>
                    <a:pt x="10687" y="358"/>
                  </a:lnTo>
                  <a:lnTo>
                    <a:pt x="10048" y="527"/>
                  </a:lnTo>
                  <a:lnTo>
                    <a:pt x="9408" y="716"/>
                  </a:lnTo>
                  <a:lnTo>
                    <a:pt x="8768" y="923"/>
                  </a:lnTo>
                  <a:lnTo>
                    <a:pt x="8166" y="1167"/>
                  </a:lnTo>
                  <a:lnTo>
                    <a:pt x="7564" y="1431"/>
                  </a:lnTo>
                  <a:lnTo>
                    <a:pt x="6962" y="1732"/>
                  </a:lnTo>
                  <a:lnTo>
                    <a:pt x="6397" y="2052"/>
                  </a:lnTo>
                  <a:lnTo>
                    <a:pt x="5833" y="2390"/>
                  </a:lnTo>
                  <a:lnTo>
                    <a:pt x="5306" y="2766"/>
                  </a:lnTo>
                  <a:lnTo>
                    <a:pt x="4779" y="3162"/>
                  </a:lnTo>
                  <a:lnTo>
                    <a:pt x="4271" y="3576"/>
                  </a:lnTo>
                  <a:lnTo>
                    <a:pt x="3801" y="4027"/>
                  </a:lnTo>
                  <a:lnTo>
                    <a:pt x="3349" y="4479"/>
                  </a:lnTo>
                  <a:lnTo>
                    <a:pt x="2916" y="4949"/>
                  </a:lnTo>
                  <a:lnTo>
                    <a:pt x="2521" y="5438"/>
                  </a:lnTo>
                  <a:lnTo>
                    <a:pt x="2145" y="5946"/>
                  </a:lnTo>
                  <a:lnTo>
                    <a:pt x="1806" y="6473"/>
                  </a:lnTo>
                  <a:lnTo>
                    <a:pt x="1486" y="7019"/>
                  </a:lnTo>
                  <a:lnTo>
                    <a:pt x="1204" y="7564"/>
                  </a:lnTo>
                  <a:lnTo>
                    <a:pt x="941" y="8110"/>
                  </a:lnTo>
                  <a:lnTo>
                    <a:pt x="715" y="8693"/>
                  </a:lnTo>
                  <a:lnTo>
                    <a:pt x="508" y="9258"/>
                  </a:lnTo>
                  <a:lnTo>
                    <a:pt x="358" y="9860"/>
                  </a:lnTo>
                  <a:lnTo>
                    <a:pt x="207" y="10443"/>
                  </a:lnTo>
                  <a:lnTo>
                    <a:pt x="113" y="11064"/>
                  </a:lnTo>
                  <a:lnTo>
                    <a:pt x="38" y="11666"/>
                  </a:lnTo>
                  <a:lnTo>
                    <a:pt x="0" y="12287"/>
                  </a:lnTo>
                  <a:lnTo>
                    <a:pt x="0" y="12438"/>
                  </a:lnTo>
                  <a:lnTo>
                    <a:pt x="3218" y="12438"/>
                  </a:lnTo>
                  <a:lnTo>
                    <a:pt x="3218" y="12306"/>
                  </a:lnTo>
                  <a:lnTo>
                    <a:pt x="3255" y="11817"/>
                  </a:lnTo>
                  <a:lnTo>
                    <a:pt x="3330" y="11328"/>
                  </a:lnTo>
                  <a:lnTo>
                    <a:pt x="3406" y="10857"/>
                  </a:lnTo>
                  <a:lnTo>
                    <a:pt x="3519" y="10406"/>
                  </a:lnTo>
                  <a:lnTo>
                    <a:pt x="3669" y="9935"/>
                  </a:lnTo>
                  <a:lnTo>
                    <a:pt x="3820" y="9503"/>
                  </a:lnTo>
                  <a:lnTo>
                    <a:pt x="4008" y="9070"/>
                  </a:lnTo>
                  <a:lnTo>
                    <a:pt x="4215" y="8637"/>
                  </a:lnTo>
                  <a:lnTo>
                    <a:pt x="4441" y="8223"/>
                  </a:lnTo>
                  <a:lnTo>
                    <a:pt x="4685" y="7828"/>
                  </a:lnTo>
                  <a:lnTo>
                    <a:pt x="4949" y="7433"/>
                  </a:lnTo>
                  <a:lnTo>
                    <a:pt x="5231" y="7056"/>
                  </a:lnTo>
                  <a:lnTo>
                    <a:pt x="5532" y="6680"/>
                  </a:lnTo>
                  <a:lnTo>
                    <a:pt x="5871" y="6341"/>
                  </a:lnTo>
                  <a:lnTo>
                    <a:pt x="6209" y="6003"/>
                  </a:lnTo>
                  <a:lnTo>
                    <a:pt x="6567" y="5683"/>
                  </a:lnTo>
                  <a:lnTo>
                    <a:pt x="6943" y="5363"/>
                  </a:lnTo>
                  <a:lnTo>
                    <a:pt x="7319" y="5081"/>
                  </a:lnTo>
                  <a:lnTo>
                    <a:pt x="7733" y="4799"/>
                  </a:lnTo>
                  <a:lnTo>
                    <a:pt x="8147" y="4554"/>
                  </a:lnTo>
                  <a:lnTo>
                    <a:pt x="8580" y="4309"/>
                  </a:lnTo>
                  <a:lnTo>
                    <a:pt x="9013" y="4084"/>
                  </a:lnTo>
                  <a:lnTo>
                    <a:pt x="9483" y="3877"/>
                  </a:lnTo>
                  <a:lnTo>
                    <a:pt x="9953" y="3707"/>
                  </a:lnTo>
                  <a:lnTo>
                    <a:pt x="10424" y="3538"/>
                  </a:lnTo>
                  <a:lnTo>
                    <a:pt x="10913" y="3387"/>
                  </a:lnTo>
                  <a:lnTo>
                    <a:pt x="11421" y="3275"/>
                  </a:lnTo>
                  <a:lnTo>
                    <a:pt x="11929" y="3162"/>
                  </a:lnTo>
                  <a:lnTo>
                    <a:pt x="12456" y="3086"/>
                  </a:lnTo>
                  <a:lnTo>
                    <a:pt x="12983" y="3030"/>
                  </a:lnTo>
                  <a:lnTo>
                    <a:pt x="13510" y="2992"/>
                  </a:lnTo>
                  <a:lnTo>
                    <a:pt x="14055" y="2973"/>
                  </a:lnTo>
                  <a:lnTo>
                    <a:pt x="14582" y="2992"/>
                  </a:lnTo>
                  <a:lnTo>
                    <a:pt x="15128" y="3030"/>
                  </a:lnTo>
                  <a:lnTo>
                    <a:pt x="15655" y="3086"/>
                  </a:lnTo>
                  <a:lnTo>
                    <a:pt x="16163" y="3162"/>
                  </a:lnTo>
                  <a:lnTo>
                    <a:pt x="16671" y="3275"/>
                  </a:lnTo>
                  <a:lnTo>
                    <a:pt x="17179" y="3387"/>
                  </a:lnTo>
                  <a:lnTo>
                    <a:pt x="17668" y="3538"/>
                  </a:lnTo>
                  <a:lnTo>
                    <a:pt x="18157" y="3707"/>
                  </a:lnTo>
                  <a:lnTo>
                    <a:pt x="18627" y="3877"/>
                  </a:lnTo>
                  <a:lnTo>
                    <a:pt x="19079" y="4084"/>
                  </a:lnTo>
                  <a:lnTo>
                    <a:pt x="19531" y="4309"/>
                  </a:lnTo>
                  <a:lnTo>
                    <a:pt x="19963" y="4554"/>
                  </a:lnTo>
                  <a:lnTo>
                    <a:pt x="20377" y="4799"/>
                  </a:lnTo>
                  <a:lnTo>
                    <a:pt x="20772" y="5081"/>
                  </a:lnTo>
                  <a:lnTo>
                    <a:pt x="21168" y="5363"/>
                  </a:lnTo>
                  <a:lnTo>
                    <a:pt x="21544" y="5683"/>
                  </a:lnTo>
                  <a:lnTo>
                    <a:pt x="21901" y="6003"/>
                  </a:lnTo>
                  <a:lnTo>
                    <a:pt x="22240" y="6341"/>
                  </a:lnTo>
                  <a:lnTo>
                    <a:pt x="22560" y="6680"/>
                  </a:lnTo>
                  <a:lnTo>
                    <a:pt x="22861" y="7056"/>
                  </a:lnTo>
                  <a:lnTo>
                    <a:pt x="23143" y="7433"/>
                  </a:lnTo>
                  <a:lnTo>
                    <a:pt x="23425" y="7828"/>
                  </a:lnTo>
                  <a:lnTo>
                    <a:pt x="23670" y="8223"/>
                  </a:lnTo>
                  <a:lnTo>
                    <a:pt x="23896" y="8637"/>
                  </a:lnTo>
                  <a:lnTo>
                    <a:pt x="24103" y="9070"/>
                  </a:lnTo>
                  <a:lnTo>
                    <a:pt x="24272" y="9503"/>
                  </a:lnTo>
                  <a:lnTo>
                    <a:pt x="24441" y="9935"/>
                  </a:lnTo>
                  <a:lnTo>
                    <a:pt x="24573" y="10406"/>
                  </a:lnTo>
                  <a:lnTo>
                    <a:pt x="24686" y="10857"/>
                  </a:lnTo>
                  <a:lnTo>
                    <a:pt x="24780" y="11328"/>
                  </a:lnTo>
                  <a:lnTo>
                    <a:pt x="24837" y="11817"/>
                  </a:lnTo>
                  <a:lnTo>
                    <a:pt x="24874" y="12306"/>
                  </a:lnTo>
                  <a:lnTo>
                    <a:pt x="24893" y="12438"/>
                  </a:lnTo>
                  <a:lnTo>
                    <a:pt x="28111" y="12438"/>
                  </a:lnTo>
                  <a:lnTo>
                    <a:pt x="28092" y="12287"/>
                  </a:lnTo>
                  <a:lnTo>
                    <a:pt x="28054" y="11666"/>
                  </a:lnTo>
                  <a:lnTo>
                    <a:pt x="27998" y="11064"/>
                  </a:lnTo>
                  <a:lnTo>
                    <a:pt x="27885" y="10443"/>
                  </a:lnTo>
                  <a:lnTo>
                    <a:pt x="27753" y="9860"/>
                  </a:lnTo>
                  <a:lnTo>
                    <a:pt x="27584" y="9258"/>
                  </a:lnTo>
                  <a:lnTo>
                    <a:pt x="27396" y="8693"/>
                  </a:lnTo>
                  <a:lnTo>
                    <a:pt x="27151" y="8110"/>
                  </a:lnTo>
                  <a:lnTo>
                    <a:pt x="26906" y="7564"/>
                  </a:lnTo>
                  <a:lnTo>
                    <a:pt x="26624" y="7019"/>
                  </a:lnTo>
                  <a:lnTo>
                    <a:pt x="26304" y="6473"/>
                  </a:lnTo>
                  <a:lnTo>
                    <a:pt x="25966" y="5946"/>
                  </a:lnTo>
                  <a:lnTo>
                    <a:pt x="25589" y="5438"/>
                  </a:lnTo>
                  <a:lnTo>
                    <a:pt x="25194" y="4949"/>
                  </a:lnTo>
                  <a:lnTo>
                    <a:pt x="24761" y="4479"/>
                  </a:lnTo>
                  <a:lnTo>
                    <a:pt x="24310" y="4027"/>
                  </a:lnTo>
                  <a:lnTo>
                    <a:pt x="23821" y="3576"/>
                  </a:lnTo>
                  <a:lnTo>
                    <a:pt x="23313" y="3162"/>
                  </a:lnTo>
                  <a:lnTo>
                    <a:pt x="22805" y="2766"/>
                  </a:lnTo>
                  <a:lnTo>
                    <a:pt x="22259" y="2390"/>
                  </a:lnTo>
                  <a:lnTo>
                    <a:pt x="21694" y="2052"/>
                  </a:lnTo>
                  <a:lnTo>
                    <a:pt x="21130" y="1732"/>
                  </a:lnTo>
                  <a:lnTo>
                    <a:pt x="20547" y="1431"/>
                  </a:lnTo>
                  <a:lnTo>
                    <a:pt x="19945" y="1167"/>
                  </a:lnTo>
                  <a:lnTo>
                    <a:pt x="19324" y="923"/>
                  </a:lnTo>
                  <a:lnTo>
                    <a:pt x="18703" y="716"/>
                  </a:lnTo>
                  <a:lnTo>
                    <a:pt x="18063" y="527"/>
                  </a:lnTo>
                  <a:lnTo>
                    <a:pt x="17404" y="358"/>
                  </a:lnTo>
                  <a:lnTo>
                    <a:pt x="16746" y="245"/>
                  </a:lnTo>
                  <a:lnTo>
                    <a:pt x="16087" y="132"/>
                  </a:lnTo>
                  <a:lnTo>
                    <a:pt x="15410" y="57"/>
                  </a:lnTo>
                  <a:lnTo>
                    <a:pt x="14733" y="19"/>
                  </a:lnTo>
                  <a:lnTo>
                    <a:pt x="14055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2700550" y="3894925"/>
              <a:ext cx="548975" cy="236650"/>
            </a:xfrm>
            <a:custGeom>
              <a:avLst/>
              <a:gdLst/>
              <a:ahLst/>
              <a:cxnLst/>
              <a:rect l="l" t="t" r="r" b="b"/>
              <a:pathLst>
                <a:path w="21959" h="9466" extrusionOk="0">
                  <a:moveTo>
                    <a:pt x="10989" y="1"/>
                  </a:moveTo>
                  <a:lnTo>
                    <a:pt x="10444" y="20"/>
                  </a:lnTo>
                  <a:lnTo>
                    <a:pt x="9898" y="57"/>
                  </a:lnTo>
                  <a:lnTo>
                    <a:pt x="9352" y="114"/>
                  </a:lnTo>
                  <a:lnTo>
                    <a:pt x="8825" y="189"/>
                  </a:lnTo>
                  <a:lnTo>
                    <a:pt x="8317" y="302"/>
                  </a:lnTo>
                  <a:lnTo>
                    <a:pt x="7809" y="434"/>
                  </a:lnTo>
                  <a:lnTo>
                    <a:pt x="7301" y="584"/>
                  </a:lnTo>
                  <a:lnTo>
                    <a:pt x="6812" y="754"/>
                  </a:lnTo>
                  <a:lnTo>
                    <a:pt x="6342" y="942"/>
                  </a:lnTo>
                  <a:lnTo>
                    <a:pt x="5890" y="1149"/>
                  </a:lnTo>
                  <a:lnTo>
                    <a:pt x="5439" y="1374"/>
                  </a:lnTo>
                  <a:lnTo>
                    <a:pt x="4987" y="1619"/>
                  </a:lnTo>
                  <a:lnTo>
                    <a:pt x="4573" y="1883"/>
                  </a:lnTo>
                  <a:lnTo>
                    <a:pt x="4159" y="2146"/>
                  </a:lnTo>
                  <a:lnTo>
                    <a:pt x="3764" y="2447"/>
                  </a:lnTo>
                  <a:lnTo>
                    <a:pt x="3388" y="2767"/>
                  </a:lnTo>
                  <a:lnTo>
                    <a:pt x="3030" y="3087"/>
                  </a:lnTo>
                  <a:lnTo>
                    <a:pt x="2673" y="3425"/>
                  </a:lnTo>
                  <a:lnTo>
                    <a:pt x="2353" y="3783"/>
                  </a:lnTo>
                  <a:lnTo>
                    <a:pt x="2052" y="4159"/>
                  </a:lnTo>
                  <a:lnTo>
                    <a:pt x="1751" y="4536"/>
                  </a:lnTo>
                  <a:lnTo>
                    <a:pt x="1487" y="4949"/>
                  </a:lnTo>
                  <a:lnTo>
                    <a:pt x="1243" y="5345"/>
                  </a:lnTo>
                  <a:lnTo>
                    <a:pt x="1017" y="5777"/>
                  </a:lnTo>
                  <a:lnTo>
                    <a:pt x="810" y="6191"/>
                  </a:lnTo>
                  <a:lnTo>
                    <a:pt x="622" y="6643"/>
                  </a:lnTo>
                  <a:lnTo>
                    <a:pt x="453" y="7094"/>
                  </a:lnTo>
                  <a:lnTo>
                    <a:pt x="321" y="7546"/>
                  </a:lnTo>
                  <a:lnTo>
                    <a:pt x="208" y="8016"/>
                  </a:lnTo>
                  <a:lnTo>
                    <a:pt x="114" y="8487"/>
                  </a:lnTo>
                  <a:lnTo>
                    <a:pt x="39" y="8976"/>
                  </a:lnTo>
                  <a:lnTo>
                    <a:pt x="1" y="9465"/>
                  </a:lnTo>
                  <a:lnTo>
                    <a:pt x="2485" y="9465"/>
                  </a:lnTo>
                  <a:lnTo>
                    <a:pt x="2522" y="9089"/>
                  </a:lnTo>
                  <a:lnTo>
                    <a:pt x="2579" y="8731"/>
                  </a:lnTo>
                  <a:lnTo>
                    <a:pt x="2654" y="8355"/>
                  </a:lnTo>
                  <a:lnTo>
                    <a:pt x="2748" y="8016"/>
                  </a:lnTo>
                  <a:lnTo>
                    <a:pt x="2861" y="7659"/>
                  </a:lnTo>
                  <a:lnTo>
                    <a:pt x="2993" y="7320"/>
                  </a:lnTo>
                  <a:lnTo>
                    <a:pt x="3143" y="6982"/>
                  </a:lnTo>
                  <a:lnTo>
                    <a:pt x="3313" y="6662"/>
                  </a:lnTo>
                  <a:lnTo>
                    <a:pt x="3482" y="6342"/>
                  </a:lnTo>
                  <a:lnTo>
                    <a:pt x="3689" y="6022"/>
                  </a:lnTo>
                  <a:lnTo>
                    <a:pt x="3896" y="5721"/>
                  </a:lnTo>
                  <a:lnTo>
                    <a:pt x="4122" y="5439"/>
                  </a:lnTo>
                  <a:lnTo>
                    <a:pt x="4347" y="5156"/>
                  </a:lnTo>
                  <a:lnTo>
                    <a:pt x="4611" y="4874"/>
                  </a:lnTo>
                  <a:lnTo>
                    <a:pt x="4874" y="4630"/>
                  </a:lnTo>
                  <a:lnTo>
                    <a:pt x="5156" y="4366"/>
                  </a:lnTo>
                  <a:lnTo>
                    <a:pt x="5439" y="4140"/>
                  </a:lnTo>
                  <a:lnTo>
                    <a:pt x="5759" y="3915"/>
                  </a:lnTo>
                  <a:lnTo>
                    <a:pt x="6060" y="3708"/>
                  </a:lnTo>
                  <a:lnTo>
                    <a:pt x="6398" y="3501"/>
                  </a:lnTo>
                  <a:lnTo>
                    <a:pt x="6718" y="3313"/>
                  </a:lnTo>
                  <a:lnTo>
                    <a:pt x="7076" y="3143"/>
                  </a:lnTo>
                  <a:lnTo>
                    <a:pt x="7433" y="2993"/>
                  </a:lnTo>
                  <a:lnTo>
                    <a:pt x="7791" y="2842"/>
                  </a:lnTo>
                  <a:lnTo>
                    <a:pt x="8167" y="2710"/>
                  </a:lnTo>
                  <a:lnTo>
                    <a:pt x="8543" y="2598"/>
                  </a:lnTo>
                  <a:lnTo>
                    <a:pt x="8938" y="2503"/>
                  </a:lnTo>
                  <a:lnTo>
                    <a:pt x="9334" y="2428"/>
                  </a:lnTo>
                  <a:lnTo>
                    <a:pt x="9747" y="2372"/>
                  </a:lnTo>
                  <a:lnTo>
                    <a:pt x="10143" y="2315"/>
                  </a:lnTo>
                  <a:lnTo>
                    <a:pt x="10557" y="2296"/>
                  </a:lnTo>
                  <a:lnTo>
                    <a:pt x="10989" y="2278"/>
                  </a:lnTo>
                  <a:lnTo>
                    <a:pt x="11403" y="2296"/>
                  </a:lnTo>
                  <a:lnTo>
                    <a:pt x="11817" y="2315"/>
                  </a:lnTo>
                  <a:lnTo>
                    <a:pt x="12231" y="2372"/>
                  </a:lnTo>
                  <a:lnTo>
                    <a:pt x="12626" y="2428"/>
                  </a:lnTo>
                  <a:lnTo>
                    <a:pt x="13021" y="2503"/>
                  </a:lnTo>
                  <a:lnTo>
                    <a:pt x="13416" y="2598"/>
                  </a:lnTo>
                  <a:lnTo>
                    <a:pt x="13793" y="2710"/>
                  </a:lnTo>
                  <a:lnTo>
                    <a:pt x="14169" y="2842"/>
                  </a:lnTo>
                  <a:lnTo>
                    <a:pt x="14545" y="2993"/>
                  </a:lnTo>
                  <a:lnTo>
                    <a:pt x="14903" y="3143"/>
                  </a:lnTo>
                  <a:lnTo>
                    <a:pt x="15242" y="3313"/>
                  </a:lnTo>
                  <a:lnTo>
                    <a:pt x="15580" y="3501"/>
                  </a:lnTo>
                  <a:lnTo>
                    <a:pt x="15900" y="3708"/>
                  </a:lnTo>
                  <a:lnTo>
                    <a:pt x="16220" y="3915"/>
                  </a:lnTo>
                  <a:lnTo>
                    <a:pt x="16521" y="4140"/>
                  </a:lnTo>
                  <a:lnTo>
                    <a:pt x="16822" y="4366"/>
                  </a:lnTo>
                  <a:lnTo>
                    <a:pt x="17086" y="4630"/>
                  </a:lnTo>
                  <a:lnTo>
                    <a:pt x="17368" y="4874"/>
                  </a:lnTo>
                  <a:lnTo>
                    <a:pt x="17612" y="5156"/>
                  </a:lnTo>
                  <a:lnTo>
                    <a:pt x="17857" y="5439"/>
                  </a:lnTo>
                  <a:lnTo>
                    <a:pt x="18083" y="5721"/>
                  </a:lnTo>
                  <a:lnTo>
                    <a:pt x="18290" y="6022"/>
                  </a:lnTo>
                  <a:lnTo>
                    <a:pt x="18478" y="6342"/>
                  </a:lnTo>
                  <a:lnTo>
                    <a:pt x="18666" y="6662"/>
                  </a:lnTo>
                  <a:lnTo>
                    <a:pt x="18817" y="6982"/>
                  </a:lnTo>
                  <a:lnTo>
                    <a:pt x="18967" y="7320"/>
                  </a:lnTo>
                  <a:lnTo>
                    <a:pt x="19099" y="7659"/>
                  </a:lnTo>
                  <a:lnTo>
                    <a:pt x="19212" y="8016"/>
                  </a:lnTo>
                  <a:lnTo>
                    <a:pt x="19306" y="8355"/>
                  </a:lnTo>
                  <a:lnTo>
                    <a:pt x="19381" y="8731"/>
                  </a:lnTo>
                  <a:lnTo>
                    <a:pt x="19437" y="9089"/>
                  </a:lnTo>
                  <a:lnTo>
                    <a:pt x="19475" y="9465"/>
                  </a:lnTo>
                  <a:lnTo>
                    <a:pt x="21959" y="9465"/>
                  </a:lnTo>
                  <a:lnTo>
                    <a:pt x="21921" y="8976"/>
                  </a:lnTo>
                  <a:lnTo>
                    <a:pt x="21865" y="8487"/>
                  </a:lnTo>
                  <a:lnTo>
                    <a:pt x="21771" y="8016"/>
                  </a:lnTo>
                  <a:lnTo>
                    <a:pt x="21658" y="7546"/>
                  </a:lnTo>
                  <a:lnTo>
                    <a:pt x="21507" y="7094"/>
                  </a:lnTo>
                  <a:lnTo>
                    <a:pt x="21357" y="6643"/>
                  </a:lnTo>
                  <a:lnTo>
                    <a:pt x="21168" y="6191"/>
                  </a:lnTo>
                  <a:lnTo>
                    <a:pt x="20962" y="5777"/>
                  </a:lnTo>
                  <a:lnTo>
                    <a:pt x="20736" y="5345"/>
                  </a:lnTo>
                  <a:lnTo>
                    <a:pt x="20472" y="4949"/>
                  </a:lnTo>
                  <a:lnTo>
                    <a:pt x="20209" y="4536"/>
                  </a:lnTo>
                  <a:lnTo>
                    <a:pt x="19927" y="4159"/>
                  </a:lnTo>
                  <a:lnTo>
                    <a:pt x="19607" y="3783"/>
                  </a:lnTo>
                  <a:lnTo>
                    <a:pt x="19287" y="3425"/>
                  </a:lnTo>
                  <a:lnTo>
                    <a:pt x="18948" y="3087"/>
                  </a:lnTo>
                  <a:lnTo>
                    <a:pt x="18572" y="2767"/>
                  </a:lnTo>
                  <a:lnTo>
                    <a:pt x="18196" y="2447"/>
                  </a:lnTo>
                  <a:lnTo>
                    <a:pt x="17801" y="2146"/>
                  </a:lnTo>
                  <a:lnTo>
                    <a:pt x="17405" y="1883"/>
                  </a:lnTo>
                  <a:lnTo>
                    <a:pt x="16973" y="1619"/>
                  </a:lnTo>
                  <a:lnTo>
                    <a:pt x="16540" y="1374"/>
                  </a:lnTo>
                  <a:lnTo>
                    <a:pt x="16088" y="1149"/>
                  </a:lnTo>
                  <a:lnTo>
                    <a:pt x="15618" y="942"/>
                  </a:lnTo>
                  <a:lnTo>
                    <a:pt x="15148" y="754"/>
                  </a:lnTo>
                  <a:lnTo>
                    <a:pt x="14658" y="584"/>
                  </a:lnTo>
                  <a:lnTo>
                    <a:pt x="14169" y="434"/>
                  </a:lnTo>
                  <a:lnTo>
                    <a:pt x="13661" y="302"/>
                  </a:lnTo>
                  <a:lnTo>
                    <a:pt x="13134" y="189"/>
                  </a:lnTo>
                  <a:lnTo>
                    <a:pt x="12607" y="114"/>
                  </a:lnTo>
                  <a:lnTo>
                    <a:pt x="12081" y="57"/>
                  </a:lnTo>
                  <a:lnTo>
                    <a:pt x="11535" y="20"/>
                  </a:lnTo>
                  <a:lnTo>
                    <a:pt x="1098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696800" y="3891175"/>
              <a:ext cx="556500" cy="244150"/>
            </a:xfrm>
            <a:custGeom>
              <a:avLst/>
              <a:gdLst/>
              <a:ahLst/>
              <a:cxnLst/>
              <a:rect l="l" t="t" r="r" b="b"/>
              <a:pathLst>
                <a:path w="22260" h="9766" extrusionOk="0">
                  <a:moveTo>
                    <a:pt x="11139" y="301"/>
                  </a:moveTo>
                  <a:lnTo>
                    <a:pt x="11666" y="320"/>
                  </a:lnTo>
                  <a:lnTo>
                    <a:pt x="12193" y="358"/>
                  </a:lnTo>
                  <a:lnTo>
                    <a:pt x="12720" y="414"/>
                  </a:lnTo>
                  <a:lnTo>
                    <a:pt x="13228" y="490"/>
                  </a:lnTo>
                  <a:lnTo>
                    <a:pt x="13736" y="584"/>
                  </a:lnTo>
                  <a:lnTo>
                    <a:pt x="14244" y="715"/>
                  </a:lnTo>
                  <a:lnTo>
                    <a:pt x="14714" y="847"/>
                  </a:lnTo>
                  <a:lnTo>
                    <a:pt x="15203" y="1016"/>
                  </a:lnTo>
                  <a:lnTo>
                    <a:pt x="15655" y="1186"/>
                  </a:lnTo>
                  <a:lnTo>
                    <a:pt x="16125" y="1393"/>
                  </a:lnTo>
                  <a:lnTo>
                    <a:pt x="16558" y="1619"/>
                  </a:lnTo>
                  <a:lnTo>
                    <a:pt x="16991" y="1844"/>
                  </a:lnTo>
                  <a:lnTo>
                    <a:pt x="17405" y="2108"/>
                  </a:lnTo>
                  <a:lnTo>
                    <a:pt x="17800" y="2371"/>
                  </a:lnTo>
                  <a:lnTo>
                    <a:pt x="18195" y="2653"/>
                  </a:lnTo>
                  <a:lnTo>
                    <a:pt x="18571" y="2954"/>
                  </a:lnTo>
                  <a:lnTo>
                    <a:pt x="18929" y="3274"/>
                  </a:lnTo>
                  <a:lnTo>
                    <a:pt x="19268" y="3594"/>
                  </a:lnTo>
                  <a:lnTo>
                    <a:pt x="19587" y="3952"/>
                  </a:lnTo>
                  <a:lnTo>
                    <a:pt x="19889" y="4309"/>
                  </a:lnTo>
                  <a:lnTo>
                    <a:pt x="20171" y="4686"/>
                  </a:lnTo>
                  <a:lnTo>
                    <a:pt x="20434" y="5062"/>
                  </a:lnTo>
                  <a:lnTo>
                    <a:pt x="20698" y="5457"/>
                  </a:lnTo>
                  <a:lnTo>
                    <a:pt x="20923" y="5871"/>
                  </a:lnTo>
                  <a:lnTo>
                    <a:pt x="21130" y="6285"/>
                  </a:lnTo>
                  <a:lnTo>
                    <a:pt x="21318" y="6718"/>
                  </a:lnTo>
                  <a:lnTo>
                    <a:pt x="21488" y="7150"/>
                  </a:lnTo>
                  <a:lnTo>
                    <a:pt x="21620" y="7602"/>
                  </a:lnTo>
                  <a:lnTo>
                    <a:pt x="21732" y="8054"/>
                  </a:lnTo>
                  <a:lnTo>
                    <a:pt x="21845" y="8524"/>
                  </a:lnTo>
                  <a:lnTo>
                    <a:pt x="21902" y="8994"/>
                  </a:lnTo>
                  <a:lnTo>
                    <a:pt x="21958" y="9465"/>
                  </a:lnTo>
                  <a:lnTo>
                    <a:pt x="19757" y="9465"/>
                  </a:lnTo>
                  <a:lnTo>
                    <a:pt x="19719" y="9088"/>
                  </a:lnTo>
                  <a:lnTo>
                    <a:pt x="19663" y="8731"/>
                  </a:lnTo>
                  <a:lnTo>
                    <a:pt x="19569" y="8355"/>
                  </a:lnTo>
                  <a:lnTo>
                    <a:pt x="19475" y="7997"/>
                  </a:lnTo>
                  <a:lnTo>
                    <a:pt x="19343" y="7658"/>
                  </a:lnTo>
                  <a:lnTo>
                    <a:pt x="19211" y="7301"/>
                  </a:lnTo>
                  <a:lnTo>
                    <a:pt x="19061" y="6981"/>
                  </a:lnTo>
                  <a:lnTo>
                    <a:pt x="18891" y="6642"/>
                  </a:lnTo>
                  <a:lnTo>
                    <a:pt x="18703" y="6322"/>
                  </a:lnTo>
                  <a:lnTo>
                    <a:pt x="18496" y="6021"/>
                  </a:lnTo>
                  <a:lnTo>
                    <a:pt x="18289" y="5720"/>
                  </a:lnTo>
                  <a:lnTo>
                    <a:pt x="18063" y="5419"/>
                  </a:lnTo>
                  <a:lnTo>
                    <a:pt x="17819" y="5137"/>
                  </a:lnTo>
                  <a:lnTo>
                    <a:pt x="17555" y="4874"/>
                  </a:lnTo>
                  <a:lnTo>
                    <a:pt x="17273" y="4610"/>
                  </a:lnTo>
                  <a:lnTo>
                    <a:pt x="16991" y="4366"/>
                  </a:lnTo>
                  <a:lnTo>
                    <a:pt x="16690" y="4121"/>
                  </a:lnTo>
                  <a:lnTo>
                    <a:pt x="16389" y="3895"/>
                  </a:lnTo>
                  <a:lnTo>
                    <a:pt x="16069" y="3688"/>
                  </a:lnTo>
                  <a:lnTo>
                    <a:pt x="15749" y="3500"/>
                  </a:lnTo>
                  <a:lnTo>
                    <a:pt x="15410" y="3312"/>
                  </a:lnTo>
                  <a:lnTo>
                    <a:pt x="15053" y="3143"/>
                  </a:lnTo>
                  <a:lnTo>
                    <a:pt x="14695" y="2992"/>
                  </a:lnTo>
                  <a:lnTo>
                    <a:pt x="14319" y="2842"/>
                  </a:lnTo>
                  <a:lnTo>
                    <a:pt x="13943" y="2710"/>
                  </a:lnTo>
                  <a:lnTo>
                    <a:pt x="13566" y="2597"/>
                  </a:lnTo>
                  <a:lnTo>
                    <a:pt x="13171" y="2503"/>
                  </a:lnTo>
                  <a:lnTo>
                    <a:pt x="12776" y="2428"/>
                  </a:lnTo>
                  <a:lnTo>
                    <a:pt x="12381" y="2371"/>
                  </a:lnTo>
                  <a:lnTo>
                    <a:pt x="11967" y="2315"/>
                  </a:lnTo>
                  <a:lnTo>
                    <a:pt x="11553" y="2296"/>
                  </a:lnTo>
                  <a:lnTo>
                    <a:pt x="10707" y="2296"/>
                  </a:lnTo>
                  <a:lnTo>
                    <a:pt x="10293" y="2315"/>
                  </a:lnTo>
                  <a:lnTo>
                    <a:pt x="9897" y="2371"/>
                  </a:lnTo>
                  <a:lnTo>
                    <a:pt x="9484" y="2428"/>
                  </a:lnTo>
                  <a:lnTo>
                    <a:pt x="9088" y="2503"/>
                  </a:lnTo>
                  <a:lnTo>
                    <a:pt x="8693" y="2597"/>
                  </a:lnTo>
                  <a:lnTo>
                    <a:pt x="8317" y="2710"/>
                  </a:lnTo>
                  <a:lnTo>
                    <a:pt x="7941" y="2842"/>
                  </a:lnTo>
                  <a:lnTo>
                    <a:pt x="7583" y="2992"/>
                  </a:lnTo>
                  <a:lnTo>
                    <a:pt x="7207" y="3143"/>
                  </a:lnTo>
                  <a:lnTo>
                    <a:pt x="6868" y="3312"/>
                  </a:lnTo>
                  <a:lnTo>
                    <a:pt x="6529" y="3500"/>
                  </a:lnTo>
                  <a:lnTo>
                    <a:pt x="6191" y="3688"/>
                  </a:lnTo>
                  <a:lnTo>
                    <a:pt x="5871" y="3895"/>
                  </a:lnTo>
                  <a:lnTo>
                    <a:pt x="5570" y="4121"/>
                  </a:lnTo>
                  <a:lnTo>
                    <a:pt x="5269" y="4366"/>
                  </a:lnTo>
                  <a:lnTo>
                    <a:pt x="4987" y="4610"/>
                  </a:lnTo>
                  <a:lnTo>
                    <a:pt x="4723" y="4874"/>
                  </a:lnTo>
                  <a:lnTo>
                    <a:pt x="4460" y="5137"/>
                  </a:lnTo>
                  <a:lnTo>
                    <a:pt x="4215" y="5419"/>
                  </a:lnTo>
                  <a:lnTo>
                    <a:pt x="3989" y="5720"/>
                  </a:lnTo>
                  <a:lnTo>
                    <a:pt x="3764" y="6021"/>
                  </a:lnTo>
                  <a:lnTo>
                    <a:pt x="3557" y="6322"/>
                  </a:lnTo>
                  <a:lnTo>
                    <a:pt x="3368" y="6642"/>
                  </a:lnTo>
                  <a:lnTo>
                    <a:pt x="3199" y="6981"/>
                  </a:lnTo>
                  <a:lnTo>
                    <a:pt x="3049" y="7301"/>
                  </a:lnTo>
                  <a:lnTo>
                    <a:pt x="2917" y="7658"/>
                  </a:lnTo>
                  <a:lnTo>
                    <a:pt x="2804" y="7997"/>
                  </a:lnTo>
                  <a:lnTo>
                    <a:pt x="2691" y="8355"/>
                  </a:lnTo>
                  <a:lnTo>
                    <a:pt x="2616" y="8731"/>
                  </a:lnTo>
                  <a:lnTo>
                    <a:pt x="2541" y="9088"/>
                  </a:lnTo>
                  <a:lnTo>
                    <a:pt x="2503" y="9465"/>
                  </a:lnTo>
                  <a:lnTo>
                    <a:pt x="320" y="9465"/>
                  </a:lnTo>
                  <a:lnTo>
                    <a:pt x="358" y="8994"/>
                  </a:lnTo>
                  <a:lnTo>
                    <a:pt x="433" y="8524"/>
                  </a:lnTo>
                  <a:lnTo>
                    <a:pt x="527" y="8054"/>
                  </a:lnTo>
                  <a:lnTo>
                    <a:pt x="640" y="7602"/>
                  </a:lnTo>
                  <a:lnTo>
                    <a:pt x="791" y="7150"/>
                  </a:lnTo>
                  <a:lnTo>
                    <a:pt x="960" y="6718"/>
                  </a:lnTo>
                  <a:lnTo>
                    <a:pt x="1148" y="6285"/>
                  </a:lnTo>
                  <a:lnTo>
                    <a:pt x="1355" y="5871"/>
                  </a:lnTo>
                  <a:lnTo>
                    <a:pt x="1581" y="5457"/>
                  </a:lnTo>
                  <a:lnTo>
                    <a:pt x="1826" y="5062"/>
                  </a:lnTo>
                  <a:lnTo>
                    <a:pt x="2089" y="4686"/>
                  </a:lnTo>
                  <a:lnTo>
                    <a:pt x="2371" y="4309"/>
                  </a:lnTo>
                  <a:lnTo>
                    <a:pt x="2691" y="3952"/>
                  </a:lnTo>
                  <a:lnTo>
                    <a:pt x="3011" y="3594"/>
                  </a:lnTo>
                  <a:lnTo>
                    <a:pt x="3350" y="3274"/>
                  </a:lnTo>
                  <a:lnTo>
                    <a:pt x="3707" y="2954"/>
                  </a:lnTo>
                  <a:lnTo>
                    <a:pt x="4083" y="2653"/>
                  </a:lnTo>
                  <a:lnTo>
                    <a:pt x="4460" y="2371"/>
                  </a:lnTo>
                  <a:lnTo>
                    <a:pt x="4855" y="2108"/>
                  </a:lnTo>
                  <a:lnTo>
                    <a:pt x="5288" y="1844"/>
                  </a:lnTo>
                  <a:lnTo>
                    <a:pt x="5702" y="1619"/>
                  </a:lnTo>
                  <a:lnTo>
                    <a:pt x="6153" y="1393"/>
                  </a:lnTo>
                  <a:lnTo>
                    <a:pt x="6605" y="1186"/>
                  </a:lnTo>
                  <a:lnTo>
                    <a:pt x="7075" y="1016"/>
                  </a:lnTo>
                  <a:lnTo>
                    <a:pt x="7546" y="847"/>
                  </a:lnTo>
                  <a:lnTo>
                    <a:pt x="8035" y="715"/>
                  </a:lnTo>
                  <a:lnTo>
                    <a:pt x="8524" y="584"/>
                  </a:lnTo>
                  <a:lnTo>
                    <a:pt x="9032" y="490"/>
                  </a:lnTo>
                  <a:lnTo>
                    <a:pt x="9540" y="414"/>
                  </a:lnTo>
                  <a:lnTo>
                    <a:pt x="10067" y="358"/>
                  </a:lnTo>
                  <a:lnTo>
                    <a:pt x="10594" y="320"/>
                  </a:lnTo>
                  <a:lnTo>
                    <a:pt x="11139" y="301"/>
                  </a:lnTo>
                  <a:close/>
                  <a:moveTo>
                    <a:pt x="11139" y="0"/>
                  </a:moveTo>
                  <a:lnTo>
                    <a:pt x="10575" y="19"/>
                  </a:lnTo>
                  <a:lnTo>
                    <a:pt x="10029" y="57"/>
                  </a:lnTo>
                  <a:lnTo>
                    <a:pt x="9484" y="113"/>
                  </a:lnTo>
                  <a:lnTo>
                    <a:pt x="8957" y="207"/>
                  </a:lnTo>
                  <a:lnTo>
                    <a:pt x="8430" y="301"/>
                  </a:lnTo>
                  <a:lnTo>
                    <a:pt x="7922" y="433"/>
                  </a:lnTo>
                  <a:lnTo>
                    <a:pt x="7414" y="584"/>
                  </a:lnTo>
                  <a:lnTo>
                    <a:pt x="6925" y="753"/>
                  </a:lnTo>
                  <a:lnTo>
                    <a:pt x="6435" y="941"/>
                  </a:lnTo>
                  <a:lnTo>
                    <a:pt x="5965" y="1148"/>
                  </a:lnTo>
                  <a:lnTo>
                    <a:pt x="5513" y="1374"/>
                  </a:lnTo>
                  <a:lnTo>
                    <a:pt x="5062" y="1619"/>
                  </a:lnTo>
                  <a:lnTo>
                    <a:pt x="4648" y="1901"/>
                  </a:lnTo>
                  <a:lnTo>
                    <a:pt x="4215" y="2183"/>
                  </a:lnTo>
                  <a:lnTo>
                    <a:pt x="3820" y="2484"/>
                  </a:lnTo>
                  <a:lnTo>
                    <a:pt x="3444" y="2785"/>
                  </a:lnTo>
                  <a:lnTo>
                    <a:pt x="3067" y="3124"/>
                  </a:lnTo>
                  <a:lnTo>
                    <a:pt x="2729" y="3463"/>
                  </a:lnTo>
                  <a:lnTo>
                    <a:pt x="2390" y="3839"/>
                  </a:lnTo>
                  <a:lnTo>
                    <a:pt x="2089" y="4215"/>
                  </a:lnTo>
                  <a:lnTo>
                    <a:pt x="1788" y="4591"/>
                  </a:lnTo>
                  <a:lnTo>
                    <a:pt x="1506" y="5005"/>
                  </a:lnTo>
                  <a:lnTo>
                    <a:pt x="1261" y="5419"/>
                  </a:lnTo>
                  <a:lnTo>
                    <a:pt x="1035" y="5833"/>
                  </a:lnTo>
                  <a:lnTo>
                    <a:pt x="810" y="6285"/>
                  </a:lnTo>
                  <a:lnTo>
                    <a:pt x="621" y="6718"/>
                  </a:lnTo>
                  <a:lnTo>
                    <a:pt x="471" y="7188"/>
                  </a:lnTo>
                  <a:lnTo>
                    <a:pt x="320" y="7658"/>
                  </a:lnTo>
                  <a:lnTo>
                    <a:pt x="207" y="8129"/>
                  </a:lnTo>
                  <a:lnTo>
                    <a:pt x="113" y="8618"/>
                  </a:lnTo>
                  <a:lnTo>
                    <a:pt x="57" y="9107"/>
                  </a:lnTo>
                  <a:lnTo>
                    <a:pt x="19" y="9615"/>
                  </a:lnTo>
                  <a:lnTo>
                    <a:pt x="0" y="9766"/>
                  </a:lnTo>
                  <a:lnTo>
                    <a:pt x="2785" y="9766"/>
                  </a:lnTo>
                  <a:lnTo>
                    <a:pt x="2785" y="9634"/>
                  </a:lnTo>
                  <a:lnTo>
                    <a:pt x="2823" y="9258"/>
                  </a:lnTo>
                  <a:lnTo>
                    <a:pt x="2879" y="8900"/>
                  </a:lnTo>
                  <a:lnTo>
                    <a:pt x="2955" y="8543"/>
                  </a:lnTo>
                  <a:lnTo>
                    <a:pt x="3049" y="8185"/>
                  </a:lnTo>
                  <a:lnTo>
                    <a:pt x="3161" y="7847"/>
                  </a:lnTo>
                  <a:lnTo>
                    <a:pt x="3293" y="7508"/>
                  </a:lnTo>
                  <a:lnTo>
                    <a:pt x="3425" y="7188"/>
                  </a:lnTo>
                  <a:lnTo>
                    <a:pt x="3594" y="6868"/>
                  </a:lnTo>
                  <a:lnTo>
                    <a:pt x="3764" y="6548"/>
                  </a:lnTo>
                  <a:lnTo>
                    <a:pt x="3971" y="6247"/>
                  </a:lnTo>
                  <a:lnTo>
                    <a:pt x="4178" y="5946"/>
                  </a:lnTo>
                  <a:lnTo>
                    <a:pt x="4403" y="5664"/>
                  </a:lnTo>
                  <a:lnTo>
                    <a:pt x="4629" y="5382"/>
                  </a:lnTo>
                  <a:lnTo>
                    <a:pt x="4874" y="5118"/>
                  </a:lnTo>
                  <a:lnTo>
                    <a:pt x="5137" y="4874"/>
                  </a:lnTo>
                  <a:lnTo>
                    <a:pt x="5419" y="4629"/>
                  </a:lnTo>
                  <a:lnTo>
                    <a:pt x="5702" y="4384"/>
                  </a:lnTo>
                  <a:lnTo>
                    <a:pt x="6003" y="4177"/>
                  </a:lnTo>
                  <a:lnTo>
                    <a:pt x="6322" y="3971"/>
                  </a:lnTo>
                  <a:lnTo>
                    <a:pt x="6642" y="3764"/>
                  </a:lnTo>
                  <a:lnTo>
                    <a:pt x="6962" y="3594"/>
                  </a:lnTo>
                  <a:lnTo>
                    <a:pt x="7301" y="3425"/>
                  </a:lnTo>
                  <a:lnTo>
                    <a:pt x="7658" y="3274"/>
                  </a:lnTo>
                  <a:lnTo>
                    <a:pt x="8016" y="3124"/>
                  </a:lnTo>
                  <a:lnTo>
                    <a:pt x="8392" y="3011"/>
                  </a:lnTo>
                  <a:lnTo>
                    <a:pt x="8750" y="2898"/>
                  </a:lnTo>
                  <a:lnTo>
                    <a:pt x="9145" y="2804"/>
                  </a:lnTo>
                  <a:lnTo>
                    <a:pt x="9521" y="2729"/>
                  </a:lnTo>
                  <a:lnTo>
                    <a:pt x="9916" y="2653"/>
                  </a:lnTo>
                  <a:lnTo>
                    <a:pt x="10311" y="2616"/>
                  </a:lnTo>
                  <a:lnTo>
                    <a:pt x="10725" y="2597"/>
                  </a:lnTo>
                  <a:lnTo>
                    <a:pt x="11139" y="2578"/>
                  </a:lnTo>
                  <a:lnTo>
                    <a:pt x="11534" y="2597"/>
                  </a:lnTo>
                  <a:lnTo>
                    <a:pt x="11948" y="2616"/>
                  </a:lnTo>
                  <a:lnTo>
                    <a:pt x="12343" y="2653"/>
                  </a:lnTo>
                  <a:lnTo>
                    <a:pt x="12739" y="2729"/>
                  </a:lnTo>
                  <a:lnTo>
                    <a:pt x="13134" y="2804"/>
                  </a:lnTo>
                  <a:lnTo>
                    <a:pt x="13510" y="2898"/>
                  </a:lnTo>
                  <a:lnTo>
                    <a:pt x="13886" y="3011"/>
                  </a:lnTo>
                  <a:lnTo>
                    <a:pt x="14244" y="3124"/>
                  </a:lnTo>
                  <a:lnTo>
                    <a:pt x="14601" y="3274"/>
                  </a:lnTo>
                  <a:lnTo>
                    <a:pt x="14959" y="3425"/>
                  </a:lnTo>
                  <a:lnTo>
                    <a:pt x="15298" y="3594"/>
                  </a:lnTo>
                  <a:lnTo>
                    <a:pt x="15636" y="3764"/>
                  </a:lnTo>
                  <a:lnTo>
                    <a:pt x="15956" y="3971"/>
                  </a:lnTo>
                  <a:lnTo>
                    <a:pt x="16257" y="4177"/>
                  </a:lnTo>
                  <a:lnTo>
                    <a:pt x="16558" y="4384"/>
                  </a:lnTo>
                  <a:lnTo>
                    <a:pt x="16840" y="4629"/>
                  </a:lnTo>
                  <a:lnTo>
                    <a:pt x="17123" y="4874"/>
                  </a:lnTo>
                  <a:lnTo>
                    <a:pt x="17386" y="5118"/>
                  </a:lnTo>
                  <a:lnTo>
                    <a:pt x="17631" y="5382"/>
                  </a:lnTo>
                  <a:lnTo>
                    <a:pt x="17875" y="5664"/>
                  </a:lnTo>
                  <a:lnTo>
                    <a:pt x="18101" y="5946"/>
                  </a:lnTo>
                  <a:lnTo>
                    <a:pt x="18308" y="6247"/>
                  </a:lnTo>
                  <a:lnTo>
                    <a:pt x="18496" y="6548"/>
                  </a:lnTo>
                  <a:lnTo>
                    <a:pt x="18666" y="6868"/>
                  </a:lnTo>
                  <a:lnTo>
                    <a:pt x="18835" y="7188"/>
                  </a:lnTo>
                  <a:lnTo>
                    <a:pt x="18985" y="7508"/>
                  </a:lnTo>
                  <a:lnTo>
                    <a:pt x="19117" y="7847"/>
                  </a:lnTo>
                  <a:lnTo>
                    <a:pt x="19211" y="8185"/>
                  </a:lnTo>
                  <a:lnTo>
                    <a:pt x="19305" y="8543"/>
                  </a:lnTo>
                  <a:lnTo>
                    <a:pt x="19380" y="8900"/>
                  </a:lnTo>
                  <a:lnTo>
                    <a:pt x="19437" y="9258"/>
                  </a:lnTo>
                  <a:lnTo>
                    <a:pt x="19475" y="9634"/>
                  </a:lnTo>
                  <a:lnTo>
                    <a:pt x="19493" y="9766"/>
                  </a:lnTo>
                  <a:lnTo>
                    <a:pt x="22259" y="9766"/>
                  </a:lnTo>
                  <a:lnTo>
                    <a:pt x="22259" y="9615"/>
                  </a:lnTo>
                  <a:lnTo>
                    <a:pt x="22222" y="9107"/>
                  </a:lnTo>
                  <a:lnTo>
                    <a:pt x="22146" y="8618"/>
                  </a:lnTo>
                  <a:lnTo>
                    <a:pt x="22052" y="8129"/>
                  </a:lnTo>
                  <a:lnTo>
                    <a:pt x="21939" y="7658"/>
                  </a:lnTo>
                  <a:lnTo>
                    <a:pt x="21808" y="7188"/>
                  </a:lnTo>
                  <a:lnTo>
                    <a:pt x="21638" y="6718"/>
                  </a:lnTo>
                  <a:lnTo>
                    <a:pt x="21450" y="6285"/>
                  </a:lnTo>
                  <a:lnTo>
                    <a:pt x="21243" y="5833"/>
                  </a:lnTo>
                  <a:lnTo>
                    <a:pt x="21017" y="5419"/>
                  </a:lnTo>
                  <a:lnTo>
                    <a:pt x="20754" y="5005"/>
                  </a:lnTo>
                  <a:lnTo>
                    <a:pt x="20472" y="4591"/>
                  </a:lnTo>
                  <a:lnTo>
                    <a:pt x="20190" y="4215"/>
                  </a:lnTo>
                  <a:lnTo>
                    <a:pt x="19870" y="3839"/>
                  </a:lnTo>
                  <a:lnTo>
                    <a:pt x="19550" y="3463"/>
                  </a:lnTo>
                  <a:lnTo>
                    <a:pt x="19192" y="3124"/>
                  </a:lnTo>
                  <a:lnTo>
                    <a:pt x="18835" y="2785"/>
                  </a:lnTo>
                  <a:lnTo>
                    <a:pt x="18440" y="2484"/>
                  </a:lnTo>
                  <a:lnTo>
                    <a:pt x="18045" y="2183"/>
                  </a:lnTo>
                  <a:lnTo>
                    <a:pt x="17631" y="1901"/>
                  </a:lnTo>
                  <a:lnTo>
                    <a:pt x="17198" y="1619"/>
                  </a:lnTo>
                  <a:lnTo>
                    <a:pt x="16746" y="1374"/>
                  </a:lnTo>
                  <a:lnTo>
                    <a:pt x="16295" y="1148"/>
                  </a:lnTo>
                  <a:lnTo>
                    <a:pt x="15824" y="941"/>
                  </a:lnTo>
                  <a:lnTo>
                    <a:pt x="15354" y="753"/>
                  </a:lnTo>
                  <a:lnTo>
                    <a:pt x="14846" y="584"/>
                  </a:lnTo>
                  <a:lnTo>
                    <a:pt x="14357" y="433"/>
                  </a:lnTo>
                  <a:lnTo>
                    <a:pt x="13830" y="301"/>
                  </a:lnTo>
                  <a:lnTo>
                    <a:pt x="13303" y="207"/>
                  </a:lnTo>
                  <a:lnTo>
                    <a:pt x="12776" y="113"/>
                  </a:lnTo>
                  <a:lnTo>
                    <a:pt x="12231" y="57"/>
                  </a:lnTo>
                  <a:lnTo>
                    <a:pt x="11685" y="19"/>
                  </a:lnTo>
                  <a:lnTo>
                    <a:pt x="11139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489350" y="3683318"/>
              <a:ext cx="938000" cy="414425"/>
            </a:xfrm>
            <a:custGeom>
              <a:avLst/>
              <a:gdLst/>
              <a:ahLst/>
              <a:cxnLst/>
              <a:rect l="l" t="t" r="r" b="b"/>
              <a:pathLst>
                <a:path w="37520" h="16577" extrusionOk="0">
                  <a:moveTo>
                    <a:pt x="18760" y="0"/>
                  </a:moveTo>
                  <a:lnTo>
                    <a:pt x="17819" y="19"/>
                  </a:lnTo>
                  <a:lnTo>
                    <a:pt x="16878" y="76"/>
                  </a:lnTo>
                  <a:lnTo>
                    <a:pt x="15938" y="188"/>
                  </a:lnTo>
                  <a:lnTo>
                    <a:pt x="15034" y="320"/>
                  </a:lnTo>
                  <a:lnTo>
                    <a:pt x="14131" y="508"/>
                  </a:lnTo>
                  <a:lnTo>
                    <a:pt x="13247" y="734"/>
                  </a:lnTo>
                  <a:lnTo>
                    <a:pt x="12400" y="998"/>
                  </a:lnTo>
                  <a:lnTo>
                    <a:pt x="11554" y="1299"/>
                  </a:lnTo>
                  <a:lnTo>
                    <a:pt x="10726" y="1618"/>
                  </a:lnTo>
                  <a:lnTo>
                    <a:pt x="9935" y="1995"/>
                  </a:lnTo>
                  <a:lnTo>
                    <a:pt x="9145" y="2390"/>
                  </a:lnTo>
                  <a:lnTo>
                    <a:pt x="8393" y="2823"/>
                  </a:lnTo>
                  <a:lnTo>
                    <a:pt x="7659" y="3274"/>
                  </a:lnTo>
                  <a:lnTo>
                    <a:pt x="6963" y="3763"/>
                  </a:lnTo>
                  <a:lnTo>
                    <a:pt x="6285" y="4290"/>
                  </a:lnTo>
                  <a:lnTo>
                    <a:pt x="5627" y="4836"/>
                  </a:lnTo>
                  <a:lnTo>
                    <a:pt x="5006" y="5419"/>
                  </a:lnTo>
                  <a:lnTo>
                    <a:pt x="4422" y="6021"/>
                  </a:lnTo>
                  <a:lnTo>
                    <a:pt x="3858" y="6642"/>
                  </a:lnTo>
                  <a:lnTo>
                    <a:pt x="3350" y="7301"/>
                  </a:lnTo>
                  <a:lnTo>
                    <a:pt x="2861" y="7959"/>
                  </a:lnTo>
                  <a:lnTo>
                    <a:pt x="2390" y="8656"/>
                  </a:lnTo>
                  <a:lnTo>
                    <a:pt x="1976" y="9371"/>
                  </a:lnTo>
                  <a:lnTo>
                    <a:pt x="1600" y="10104"/>
                  </a:lnTo>
                  <a:lnTo>
                    <a:pt x="1243" y="10876"/>
                  </a:lnTo>
                  <a:lnTo>
                    <a:pt x="942" y="11647"/>
                  </a:lnTo>
                  <a:lnTo>
                    <a:pt x="678" y="12419"/>
                  </a:lnTo>
                  <a:lnTo>
                    <a:pt x="452" y="13228"/>
                  </a:lnTo>
                  <a:lnTo>
                    <a:pt x="358" y="13642"/>
                  </a:lnTo>
                  <a:lnTo>
                    <a:pt x="283" y="14056"/>
                  </a:lnTo>
                  <a:lnTo>
                    <a:pt x="208" y="14470"/>
                  </a:lnTo>
                  <a:lnTo>
                    <a:pt x="151" y="14883"/>
                  </a:lnTo>
                  <a:lnTo>
                    <a:pt x="95" y="15297"/>
                  </a:lnTo>
                  <a:lnTo>
                    <a:pt x="57" y="15730"/>
                  </a:lnTo>
                  <a:lnTo>
                    <a:pt x="20" y="16163"/>
                  </a:lnTo>
                  <a:lnTo>
                    <a:pt x="1" y="16577"/>
                  </a:lnTo>
                  <a:lnTo>
                    <a:pt x="12494" y="16577"/>
                  </a:lnTo>
                  <a:lnTo>
                    <a:pt x="12551" y="16313"/>
                  </a:lnTo>
                  <a:lnTo>
                    <a:pt x="12607" y="16050"/>
                  </a:lnTo>
                  <a:lnTo>
                    <a:pt x="12664" y="15787"/>
                  </a:lnTo>
                  <a:lnTo>
                    <a:pt x="12739" y="15523"/>
                  </a:lnTo>
                  <a:lnTo>
                    <a:pt x="12833" y="15279"/>
                  </a:lnTo>
                  <a:lnTo>
                    <a:pt x="12946" y="15034"/>
                  </a:lnTo>
                  <a:lnTo>
                    <a:pt x="13059" y="14789"/>
                  </a:lnTo>
                  <a:lnTo>
                    <a:pt x="13172" y="14545"/>
                  </a:lnTo>
                  <a:lnTo>
                    <a:pt x="13322" y="14319"/>
                  </a:lnTo>
                  <a:lnTo>
                    <a:pt x="13473" y="14093"/>
                  </a:lnTo>
                  <a:lnTo>
                    <a:pt x="13623" y="13886"/>
                  </a:lnTo>
                  <a:lnTo>
                    <a:pt x="13793" y="13660"/>
                  </a:lnTo>
                  <a:lnTo>
                    <a:pt x="13962" y="13472"/>
                  </a:lnTo>
                  <a:lnTo>
                    <a:pt x="14150" y="13265"/>
                  </a:lnTo>
                  <a:lnTo>
                    <a:pt x="14357" y="13077"/>
                  </a:lnTo>
                  <a:lnTo>
                    <a:pt x="14564" y="12908"/>
                  </a:lnTo>
                  <a:lnTo>
                    <a:pt x="14771" y="12739"/>
                  </a:lnTo>
                  <a:lnTo>
                    <a:pt x="14997" y="12569"/>
                  </a:lnTo>
                  <a:lnTo>
                    <a:pt x="15223" y="12419"/>
                  </a:lnTo>
                  <a:lnTo>
                    <a:pt x="15467" y="12287"/>
                  </a:lnTo>
                  <a:lnTo>
                    <a:pt x="15693" y="12155"/>
                  </a:lnTo>
                  <a:lnTo>
                    <a:pt x="15956" y="12024"/>
                  </a:lnTo>
                  <a:lnTo>
                    <a:pt x="16201" y="11911"/>
                  </a:lnTo>
                  <a:lnTo>
                    <a:pt x="16464" y="11817"/>
                  </a:lnTo>
                  <a:lnTo>
                    <a:pt x="16747" y="11722"/>
                  </a:lnTo>
                  <a:lnTo>
                    <a:pt x="17010" y="11647"/>
                  </a:lnTo>
                  <a:lnTo>
                    <a:pt x="17292" y="11572"/>
                  </a:lnTo>
                  <a:lnTo>
                    <a:pt x="17575" y="11515"/>
                  </a:lnTo>
                  <a:lnTo>
                    <a:pt x="17876" y="11478"/>
                  </a:lnTo>
                  <a:lnTo>
                    <a:pt x="18158" y="11440"/>
                  </a:lnTo>
                  <a:lnTo>
                    <a:pt x="18459" y="11421"/>
                  </a:lnTo>
                  <a:lnTo>
                    <a:pt x="18760" y="11403"/>
                  </a:lnTo>
                  <a:lnTo>
                    <a:pt x="19061" y="11421"/>
                  </a:lnTo>
                  <a:lnTo>
                    <a:pt x="19362" y="11440"/>
                  </a:lnTo>
                  <a:lnTo>
                    <a:pt x="19663" y="11478"/>
                  </a:lnTo>
                  <a:lnTo>
                    <a:pt x="19945" y="11515"/>
                  </a:lnTo>
                  <a:lnTo>
                    <a:pt x="20228" y="11572"/>
                  </a:lnTo>
                  <a:lnTo>
                    <a:pt x="20510" y="11647"/>
                  </a:lnTo>
                  <a:lnTo>
                    <a:pt x="20792" y="11722"/>
                  </a:lnTo>
                  <a:lnTo>
                    <a:pt x="21055" y="11817"/>
                  </a:lnTo>
                  <a:lnTo>
                    <a:pt x="21319" y="11911"/>
                  </a:lnTo>
                  <a:lnTo>
                    <a:pt x="21582" y="12024"/>
                  </a:lnTo>
                  <a:lnTo>
                    <a:pt x="21827" y="12155"/>
                  </a:lnTo>
                  <a:lnTo>
                    <a:pt x="22071" y="12287"/>
                  </a:lnTo>
                  <a:lnTo>
                    <a:pt x="22316" y="12419"/>
                  </a:lnTo>
                  <a:lnTo>
                    <a:pt x="22542" y="12569"/>
                  </a:lnTo>
                  <a:lnTo>
                    <a:pt x="22768" y="12739"/>
                  </a:lnTo>
                  <a:lnTo>
                    <a:pt x="22975" y="12908"/>
                  </a:lnTo>
                  <a:lnTo>
                    <a:pt x="23182" y="13077"/>
                  </a:lnTo>
                  <a:lnTo>
                    <a:pt x="23370" y="13265"/>
                  </a:lnTo>
                  <a:lnTo>
                    <a:pt x="23558" y="13472"/>
                  </a:lnTo>
                  <a:lnTo>
                    <a:pt x="23746" y="13660"/>
                  </a:lnTo>
                  <a:lnTo>
                    <a:pt x="23915" y="13886"/>
                  </a:lnTo>
                  <a:lnTo>
                    <a:pt x="24066" y="14093"/>
                  </a:lnTo>
                  <a:lnTo>
                    <a:pt x="24216" y="14319"/>
                  </a:lnTo>
                  <a:lnTo>
                    <a:pt x="24348" y="14545"/>
                  </a:lnTo>
                  <a:lnTo>
                    <a:pt x="24480" y="14789"/>
                  </a:lnTo>
                  <a:lnTo>
                    <a:pt x="24593" y="15034"/>
                  </a:lnTo>
                  <a:lnTo>
                    <a:pt x="24687" y="15279"/>
                  </a:lnTo>
                  <a:lnTo>
                    <a:pt x="24781" y="15523"/>
                  </a:lnTo>
                  <a:lnTo>
                    <a:pt x="24875" y="15787"/>
                  </a:lnTo>
                  <a:lnTo>
                    <a:pt x="24931" y="16050"/>
                  </a:lnTo>
                  <a:lnTo>
                    <a:pt x="24988" y="16313"/>
                  </a:lnTo>
                  <a:lnTo>
                    <a:pt x="25026" y="16577"/>
                  </a:lnTo>
                  <a:lnTo>
                    <a:pt x="37519" y="16577"/>
                  </a:lnTo>
                  <a:lnTo>
                    <a:pt x="37500" y="16163"/>
                  </a:lnTo>
                  <a:lnTo>
                    <a:pt x="37481" y="15730"/>
                  </a:lnTo>
                  <a:lnTo>
                    <a:pt x="37444" y="15297"/>
                  </a:lnTo>
                  <a:lnTo>
                    <a:pt x="37387" y="14883"/>
                  </a:lnTo>
                  <a:lnTo>
                    <a:pt x="37331" y="14470"/>
                  </a:lnTo>
                  <a:lnTo>
                    <a:pt x="37256" y="14056"/>
                  </a:lnTo>
                  <a:lnTo>
                    <a:pt x="37162" y="13642"/>
                  </a:lnTo>
                  <a:lnTo>
                    <a:pt x="37067" y="13228"/>
                  </a:lnTo>
                  <a:lnTo>
                    <a:pt x="36842" y="12419"/>
                  </a:lnTo>
                  <a:lnTo>
                    <a:pt x="36578" y="11647"/>
                  </a:lnTo>
                  <a:lnTo>
                    <a:pt x="36277" y="10876"/>
                  </a:lnTo>
                  <a:lnTo>
                    <a:pt x="35939" y="10104"/>
                  </a:lnTo>
                  <a:lnTo>
                    <a:pt x="35562" y="9371"/>
                  </a:lnTo>
                  <a:lnTo>
                    <a:pt x="35129" y="8656"/>
                  </a:lnTo>
                  <a:lnTo>
                    <a:pt x="34678" y="7959"/>
                  </a:lnTo>
                  <a:lnTo>
                    <a:pt x="34189" y="7301"/>
                  </a:lnTo>
                  <a:lnTo>
                    <a:pt x="33662" y="6642"/>
                  </a:lnTo>
                  <a:lnTo>
                    <a:pt x="33097" y="6021"/>
                  </a:lnTo>
                  <a:lnTo>
                    <a:pt x="32514" y="5419"/>
                  </a:lnTo>
                  <a:lnTo>
                    <a:pt x="31893" y="4836"/>
                  </a:lnTo>
                  <a:lnTo>
                    <a:pt x="31253" y="4290"/>
                  </a:lnTo>
                  <a:lnTo>
                    <a:pt x="30576" y="3763"/>
                  </a:lnTo>
                  <a:lnTo>
                    <a:pt x="29861" y="3274"/>
                  </a:lnTo>
                  <a:lnTo>
                    <a:pt x="29146" y="2823"/>
                  </a:lnTo>
                  <a:lnTo>
                    <a:pt x="28375" y="2390"/>
                  </a:lnTo>
                  <a:lnTo>
                    <a:pt x="27603" y="1995"/>
                  </a:lnTo>
                  <a:lnTo>
                    <a:pt x="26794" y="1618"/>
                  </a:lnTo>
                  <a:lnTo>
                    <a:pt x="25985" y="1299"/>
                  </a:lnTo>
                  <a:lnTo>
                    <a:pt x="25138" y="998"/>
                  </a:lnTo>
                  <a:lnTo>
                    <a:pt x="24273" y="734"/>
                  </a:lnTo>
                  <a:lnTo>
                    <a:pt x="23389" y="508"/>
                  </a:lnTo>
                  <a:lnTo>
                    <a:pt x="22504" y="320"/>
                  </a:lnTo>
                  <a:lnTo>
                    <a:pt x="21582" y="188"/>
                  </a:lnTo>
                  <a:lnTo>
                    <a:pt x="20660" y="76"/>
                  </a:lnTo>
                  <a:lnTo>
                    <a:pt x="19720" y="19"/>
                  </a:lnTo>
                  <a:lnTo>
                    <a:pt x="187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489350" y="3714775"/>
              <a:ext cx="938000" cy="414900"/>
            </a:xfrm>
            <a:custGeom>
              <a:avLst/>
              <a:gdLst/>
              <a:ahLst/>
              <a:cxnLst/>
              <a:rect l="l" t="t" r="r" b="b"/>
              <a:pathLst>
                <a:path w="37520" h="16596" extrusionOk="0">
                  <a:moveTo>
                    <a:pt x="18760" y="1"/>
                  </a:moveTo>
                  <a:lnTo>
                    <a:pt x="17819" y="38"/>
                  </a:lnTo>
                  <a:lnTo>
                    <a:pt x="16878" y="95"/>
                  </a:lnTo>
                  <a:lnTo>
                    <a:pt x="15938" y="208"/>
                  </a:lnTo>
                  <a:lnTo>
                    <a:pt x="15034" y="339"/>
                  </a:lnTo>
                  <a:lnTo>
                    <a:pt x="14131" y="527"/>
                  </a:lnTo>
                  <a:lnTo>
                    <a:pt x="13247" y="753"/>
                  </a:lnTo>
                  <a:lnTo>
                    <a:pt x="12400" y="1017"/>
                  </a:lnTo>
                  <a:lnTo>
                    <a:pt x="11554" y="1318"/>
                  </a:lnTo>
                  <a:lnTo>
                    <a:pt x="10726" y="1638"/>
                  </a:lnTo>
                  <a:lnTo>
                    <a:pt x="9935" y="2014"/>
                  </a:lnTo>
                  <a:lnTo>
                    <a:pt x="9145" y="2409"/>
                  </a:lnTo>
                  <a:lnTo>
                    <a:pt x="8393" y="2842"/>
                  </a:lnTo>
                  <a:lnTo>
                    <a:pt x="7659" y="3293"/>
                  </a:lnTo>
                  <a:lnTo>
                    <a:pt x="6963" y="3782"/>
                  </a:lnTo>
                  <a:lnTo>
                    <a:pt x="6285" y="4309"/>
                  </a:lnTo>
                  <a:lnTo>
                    <a:pt x="5627" y="4855"/>
                  </a:lnTo>
                  <a:lnTo>
                    <a:pt x="5006" y="5438"/>
                  </a:lnTo>
                  <a:lnTo>
                    <a:pt x="4422" y="6040"/>
                  </a:lnTo>
                  <a:lnTo>
                    <a:pt x="3858" y="6661"/>
                  </a:lnTo>
                  <a:lnTo>
                    <a:pt x="3350" y="7320"/>
                  </a:lnTo>
                  <a:lnTo>
                    <a:pt x="2861" y="7978"/>
                  </a:lnTo>
                  <a:lnTo>
                    <a:pt x="2390" y="8675"/>
                  </a:lnTo>
                  <a:lnTo>
                    <a:pt x="1976" y="9390"/>
                  </a:lnTo>
                  <a:lnTo>
                    <a:pt x="1600" y="10123"/>
                  </a:lnTo>
                  <a:lnTo>
                    <a:pt x="1243" y="10876"/>
                  </a:lnTo>
                  <a:lnTo>
                    <a:pt x="942" y="11666"/>
                  </a:lnTo>
                  <a:lnTo>
                    <a:pt x="678" y="12438"/>
                  </a:lnTo>
                  <a:lnTo>
                    <a:pt x="452" y="13247"/>
                  </a:lnTo>
                  <a:lnTo>
                    <a:pt x="358" y="13661"/>
                  </a:lnTo>
                  <a:lnTo>
                    <a:pt x="283" y="14075"/>
                  </a:lnTo>
                  <a:lnTo>
                    <a:pt x="208" y="14489"/>
                  </a:lnTo>
                  <a:lnTo>
                    <a:pt x="151" y="14903"/>
                  </a:lnTo>
                  <a:lnTo>
                    <a:pt x="95" y="15316"/>
                  </a:lnTo>
                  <a:lnTo>
                    <a:pt x="57" y="15749"/>
                  </a:lnTo>
                  <a:lnTo>
                    <a:pt x="20" y="16182"/>
                  </a:lnTo>
                  <a:lnTo>
                    <a:pt x="1" y="16596"/>
                  </a:lnTo>
                  <a:lnTo>
                    <a:pt x="2503" y="16596"/>
                  </a:lnTo>
                  <a:lnTo>
                    <a:pt x="2541" y="15862"/>
                  </a:lnTo>
                  <a:lnTo>
                    <a:pt x="2616" y="15128"/>
                  </a:lnTo>
                  <a:lnTo>
                    <a:pt x="2748" y="14413"/>
                  </a:lnTo>
                  <a:lnTo>
                    <a:pt x="2898" y="13717"/>
                  </a:lnTo>
                  <a:lnTo>
                    <a:pt x="3105" y="13021"/>
                  </a:lnTo>
                  <a:lnTo>
                    <a:pt x="3331" y="12325"/>
                  </a:lnTo>
                  <a:lnTo>
                    <a:pt x="3595" y="11666"/>
                  </a:lnTo>
                  <a:lnTo>
                    <a:pt x="3896" y="11008"/>
                  </a:lnTo>
                  <a:lnTo>
                    <a:pt x="4234" y="10387"/>
                  </a:lnTo>
                  <a:lnTo>
                    <a:pt x="4592" y="9766"/>
                  </a:lnTo>
                  <a:lnTo>
                    <a:pt x="4987" y="9164"/>
                  </a:lnTo>
                  <a:lnTo>
                    <a:pt x="5420" y="8580"/>
                  </a:lnTo>
                  <a:lnTo>
                    <a:pt x="5871" y="8016"/>
                  </a:lnTo>
                  <a:lnTo>
                    <a:pt x="6360" y="7489"/>
                  </a:lnTo>
                  <a:lnTo>
                    <a:pt x="6868" y="6962"/>
                  </a:lnTo>
                  <a:lnTo>
                    <a:pt x="7395" y="6473"/>
                  </a:lnTo>
                  <a:lnTo>
                    <a:pt x="7960" y="6003"/>
                  </a:lnTo>
                  <a:lnTo>
                    <a:pt x="8562" y="5551"/>
                  </a:lnTo>
                  <a:lnTo>
                    <a:pt x="9164" y="5118"/>
                  </a:lnTo>
                  <a:lnTo>
                    <a:pt x="9804" y="4723"/>
                  </a:lnTo>
                  <a:lnTo>
                    <a:pt x="10443" y="4347"/>
                  </a:lnTo>
                  <a:lnTo>
                    <a:pt x="11121" y="4008"/>
                  </a:lnTo>
                  <a:lnTo>
                    <a:pt x="11817" y="3688"/>
                  </a:lnTo>
                  <a:lnTo>
                    <a:pt x="12532" y="3406"/>
                  </a:lnTo>
                  <a:lnTo>
                    <a:pt x="13247" y="3162"/>
                  </a:lnTo>
                  <a:lnTo>
                    <a:pt x="14000" y="2936"/>
                  </a:lnTo>
                  <a:lnTo>
                    <a:pt x="14771" y="2729"/>
                  </a:lnTo>
                  <a:lnTo>
                    <a:pt x="15542" y="2578"/>
                  </a:lnTo>
                  <a:lnTo>
                    <a:pt x="16333" y="2447"/>
                  </a:lnTo>
                  <a:lnTo>
                    <a:pt x="17123" y="2371"/>
                  </a:lnTo>
                  <a:lnTo>
                    <a:pt x="17951" y="2315"/>
                  </a:lnTo>
                  <a:lnTo>
                    <a:pt x="18760" y="2296"/>
                  </a:lnTo>
                  <a:lnTo>
                    <a:pt x="19588" y="2315"/>
                  </a:lnTo>
                  <a:lnTo>
                    <a:pt x="20397" y="2371"/>
                  </a:lnTo>
                  <a:lnTo>
                    <a:pt x="21206" y="2447"/>
                  </a:lnTo>
                  <a:lnTo>
                    <a:pt x="21996" y="2578"/>
                  </a:lnTo>
                  <a:lnTo>
                    <a:pt x="22768" y="2729"/>
                  </a:lnTo>
                  <a:lnTo>
                    <a:pt x="23539" y="2936"/>
                  </a:lnTo>
                  <a:lnTo>
                    <a:pt x="24273" y="3162"/>
                  </a:lnTo>
                  <a:lnTo>
                    <a:pt x="25007" y="3406"/>
                  </a:lnTo>
                  <a:lnTo>
                    <a:pt x="25722" y="3688"/>
                  </a:lnTo>
                  <a:lnTo>
                    <a:pt x="26418" y="4008"/>
                  </a:lnTo>
                  <a:lnTo>
                    <a:pt x="27076" y="4347"/>
                  </a:lnTo>
                  <a:lnTo>
                    <a:pt x="27735" y="4723"/>
                  </a:lnTo>
                  <a:lnTo>
                    <a:pt x="28375" y="5118"/>
                  </a:lnTo>
                  <a:lnTo>
                    <a:pt x="28977" y="5551"/>
                  </a:lnTo>
                  <a:lnTo>
                    <a:pt x="29560" y="6003"/>
                  </a:lnTo>
                  <a:lnTo>
                    <a:pt x="30125" y="6473"/>
                  </a:lnTo>
                  <a:lnTo>
                    <a:pt x="30670" y="6962"/>
                  </a:lnTo>
                  <a:lnTo>
                    <a:pt x="31178" y="7489"/>
                  </a:lnTo>
                  <a:lnTo>
                    <a:pt x="31649" y="8016"/>
                  </a:lnTo>
                  <a:lnTo>
                    <a:pt x="32119" y="8580"/>
                  </a:lnTo>
                  <a:lnTo>
                    <a:pt x="32533" y="9164"/>
                  </a:lnTo>
                  <a:lnTo>
                    <a:pt x="32928" y="9766"/>
                  </a:lnTo>
                  <a:lnTo>
                    <a:pt x="33304" y="10387"/>
                  </a:lnTo>
                  <a:lnTo>
                    <a:pt x="33643" y="11008"/>
                  </a:lnTo>
                  <a:lnTo>
                    <a:pt x="33925" y="11666"/>
                  </a:lnTo>
                  <a:lnTo>
                    <a:pt x="34208" y="12325"/>
                  </a:lnTo>
                  <a:lnTo>
                    <a:pt x="34433" y="13021"/>
                  </a:lnTo>
                  <a:lnTo>
                    <a:pt x="34621" y="13717"/>
                  </a:lnTo>
                  <a:lnTo>
                    <a:pt x="34791" y="14413"/>
                  </a:lnTo>
                  <a:lnTo>
                    <a:pt x="34904" y="15128"/>
                  </a:lnTo>
                  <a:lnTo>
                    <a:pt x="34998" y="15862"/>
                  </a:lnTo>
                  <a:lnTo>
                    <a:pt x="35035" y="16596"/>
                  </a:lnTo>
                  <a:lnTo>
                    <a:pt x="37519" y="16596"/>
                  </a:lnTo>
                  <a:lnTo>
                    <a:pt x="37500" y="16182"/>
                  </a:lnTo>
                  <a:lnTo>
                    <a:pt x="37481" y="15749"/>
                  </a:lnTo>
                  <a:lnTo>
                    <a:pt x="37444" y="15316"/>
                  </a:lnTo>
                  <a:lnTo>
                    <a:pt x="37387" y="14903"/>
                  </a:lnTo>
                  <a:lnTo>
                    <a:pt x="37331" y="14489"/>
                  </a:lnTo>
                  <a:lnTo>
                    <a:pt x="37256" y="14075"/>
                  </a:lnTo>
                  <a:lnTo>
                    <a:pt x="37162" y="13661"/>
                  </a:lnTo>
                  <a:lnTo>
                    <a:pt x="37067" y="13247"/>
                  </a:lnTo>
                  <a:lnTo>
                    <a:pt x="36842" y="12438"/>
                  </a:lnTo>
                  <a:lnTo>
                    <a:pt x="36578" y="11666"/>
                  </a:lnTo>
                  <a:lnTo>
                    <a:pt x="36277" y="10876"/>
                  </a:lnTo>
                  <a:lnTo>
                    <a:pt x="35939" y="10123"/>
                  </a:lnTo>
                  <a:lnTo>
                    <a:pt x="35562" y="9390"/>
                  </a:lnTo>
                  <a:lnTo>
                    <a:pt x="35129" y="8675"/>
                  </a:lnTo>
                  <a:lnTo>
                    <a:pt x="34678" y="7978"/>
                  </a:lnTo>
                  <a:lnTo>
                    <a:pt x="34189" y="7320"/>
                  </a:lnTo>
                  <a:lnTo>
                    <a:pt x="33662" y="6661"/>
                  </a:lnTo>
                  <a:lnTo>
                    <a:pt x="33097" y="6040"/>
                  </a:lnTo>
                  <a:lnTo>
                    <a:pt x="32514" y="5438"/>
                  </a:lnTo>
                  <a:lnTo>
                    <a:pt x="31893" y="4855"/>
                  </a:lnTo>
                  <a:lnTo>
                    <a:pt x="31253" y="4309"/>
                  </a:lnTo>
                  <a:lnTo>
                    <a:pt x="30576" y="3782"/>
                  </a:lnTo>
                  <a:lnTo>
                    <a:pt x="29861" y="3293"/>
                  </a:lnTo>
                  <a:lnTo>
                    <a:pt x="29146" y="2842"/>
                  </a:lnTo>
                  <a:lnTo>
                    <a:pt x="28375" y="2409"/>
                  </a:lnTo>
                  <a:lnTo>
                    <a:pt x="27603" y="2014"/>
                  </a:lnTo>
                  <a:lnTo>
                    <a:pt x="26794" y="1638"/>
                  </a:lnTo>
                  <a:lnTo>
                    <a:pt x="25985" y="1318"/>
                  </a:lnTo>
                  <a:lnTo>
                    <a:pt x="25138" y="1017"/>
                  </a:lnTo>
                  <a:lnTo>
                    <a:pt x="24273" y="753"/>
                  </a:lnTo>
                  <a:lnTo>
                    <a:pt x="23389" y="527"/>
                  </a:lnTo>
                  <a:lnTo>
                    <a:pt x="22504" y="339"/>
                  </a:lnTo>
                  <a:lnTo>
                    <a:pt x="21582" y="208"/>
                  </a:lnTo>
                  <a:lnTo>
                    <a:pt x="20660" y="95"/>
                  </a:lnTo>
                  <a:lnTo>
                    <a:pt x="19720" y="38"/>
                  </a:lnTo>
                  <a:lnTo>
                    <a:pt x="18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2485600" y="3711475"/>
              <a:ext cx="945500" cy="421975"/>
            </a:xfrm>
            <a:custGeom>
              <a:avLst/>
              <a:gdLst/>
              <a:ahLst/>
              <a:cxnLst/>
              <a:rect l="l" t="t" r="r" b="b"/>
              <a:pathLst>
                <a:path w="37820" h="16879" extrusionOk="0">
                  <a:moveTo>
                    <a:pt x="18910" y="283"/>
                  </a:moveTo>
                  <a:lnTo>
                    <a:pt x="19851" y="302"/>
                  </a:lnTo>
                  <a:lnTo>
                    <a:pt x="20773" y="377"/>
                  </a:lnTo>
                  <a:lnTo>
                    <a:pt x="21676" y="471"/>
                  </a:lnTo>
                  <a:lnTo>
                    <a:pt x="22579" y="622"/>
                  </a:lnTo>
                  <a:lnTo>
                    <a:pt x="23444" y="810"/>
                  </a:lnTo>
                  <a:lnTo>
                    <a:pt x="24310" y="1017"/>
                  </a:lnTo>
                  <a:lnTo>
                    <a:pt x="25157" y="1280"/>
                  </a:lnTo>
                  <a:lnTo>
                    <a:pt x="26003" y="1563"/>
                  </a:lnTo>
                  <a:lnTo>
                    <a:pt x="26812" y="1901"/>
                  </a:lnTo>
                  <a:lnTo>
                    <a:pt x="27603" y="2259"/>
                  </a:lnTo>
                  <a:lnTo>
                    <a:pt x="28374" y="2654"/>
                  </a:lnTo>
                  <a:lnTo>
                    <a:pt x="29108" y="3068"/>
                  </a:lnTo>
                  <a:lnTo>
                    <a:pt x="29842" y="3519"/>
                  </a:lnTo>
                  <a:lnTo>
                    <a:pt x="30538" y="4009"/>
                  </a:lnTo>
                  <a:lnTo>
                    <a:pt x="31215" y="4517"/>
                  </a:lnTo>
                  <a:lnTo>
                    <a:pt x="31855" y="5062"/>
                  </a:lnTo>
                  <a:lnTo>
                    <a:pt x="32476" y="5627"/>
                  </a:lnTo>
                  <a:lnTo>
                    <a:pt x="33059" y="6229"/>
                  </a:lnTo>
                  <a:lnTo>
                    <a:pt x="33605" y="6831"/>
                  </a:lnTo>
                  <a:lnTo>
                    <a:pt x="34132" y="7471"/>
                  </a:lnTo>
                  <a:lnTo>
                    <a:pt x="34621" y="8129"/>
                  </a:lnTo>
                  <a:lnTo>
                    <a:pt x="35091" y="8825"/>
                  </a:lnTo>
                  <a:lnTo>
                    <a:pt x="35505" y="9522"/>
                  </a:lnTo>
                  <a:lnTo>
                    <a:pt x="35882" y="10237"/>
                  </a:lnTo>
                  <a:lnTo>
                    <a:pt x="36239" y="10989"/>
                  </a:lnTo>
                  <a:lnTo>
                    <a:pt x="36540" y="11742"/>
                  </a:lnTo>
                  <a:lnTo>
                    <a:pt x="36822" y="12513"/>
                  </a:lnTo>
                  <a:lnTo>
                    <a:pt x="37048" y="13304"/>
                  </a:lnTo>
                  <a:lnTo>
                    <a:pt x="37236" y="14113"/>
                  </a:lnTo>
                  <a:lnTo>
                    <a:pt x="37312" y="14508"/>
                  </a:lnTo>
                  <a:lnTo>
                    <a:pt x="37368" y="14922"/>
                  </a:lnTo>
                  <a:lnTo>
                    <a:pt x="37424" y="15336"/>
                  </a:lnTo>
                  <a:lnTo>
                    <a:pt x="37462" y="15750"/>
                  </a:lnTo>
                  <a:lnTo>
                    <a:pt x="37500" y="16163"/>
                  </a:lnTo>
                  <a:lnTo>
                    <a:pt x="37519" y="16596"/>
                  </a:lnTo>
                  <a:lnTo>
                    <a:pt x="35317" y="16596"/>
                  </a:lnTo>
                  <a:lnTo>
                    <a:pt x="35279" y="15881"/>
                  </a:lnTo>
                  <a:lnTo>
                    <a:pt x="35185" y="15166"/>
                  </a:lnTo>
                  <a:lnTo>
                    <a:pt x="35072" y="14470"/>
                  </a:lnTo>
                  <a:lnTo>
                    <a:pt x="34922" y="13774"/>
                  </a:lnTo>
                  <a:lnTo>
                    <a:pt x="34715" y="13097"/>
                  </a:lnTo>
                  <a:lnTo>
                    <a:pt x="34489" y="12419"/>
                  </a:lnTo>
                  <a:lnTo>
                    <a:pt x="34226" y="11761"/>
                  </a:lnTo>
                  <a:lnTo>
                    <a:pt x="33925" y="11102"/>
                  </a:lnTo>
                  <a:lnTo>
                    <a:pt x="33605" y="10481"/>
                  </a:lnTo>
                  <a:lnTo>
                    <a:pt x="33229" y="9860"/>
                  </a:lnTo>
                  <a:lnTo>
                    <a:pt x="32833" y="9258"/>
                  </a:lnTo>
                  <a:lnTo>
                    <a:pt x="32401" y="8656"/>
                  </a:lnTo>
                  <a:lnTo>
                    <a:pt x="31949" y="8092"/>
                  </a:lnTo>
                  <a:lnTo>
                    <a:pt x="31460" y="7546"/>
                  </a:lnTo>
                  <a:lnTo>
                    <a:pt x="30933" y="7000"/>
                  </a:lnTo>
                  <a:lnTo>
                    <a:pt x="30369" y="6492"/>
                  </a:lnTo>
                  <a:lnTo>
                    <a:pt x="29785" y="6003"/>
                  </a:lnTo>
                  <a:lnTo>
                    <a:pt x="29164" y="5533"/>
                  </a:lnTo>
                  <a:lnTo>
                    <a:pt x="28543" y="5100"/>
                  </a:lnTo>
                  <a:lnTo>
                    <a:pt x="27885" y="4686"/>
                  </a:lnTo>
                  <a:lnTo>
                    <a:pt x="27226" y="4310"/>
                  </a:lnTo>
                  <a:lnTo>
                    <a:pt x="26530" y="3952"/>
                  </a:lnTo>
                  <a:lnTo>
                    <a:pt x="25815" y="3651"/>
                  </a:lnTo>
                  <a:lnTo>
                    <a:pt x="25100" y="3369"/>
                  </a:lnTo>
                  <a:lnTo>
                    <a:pt x="24366" y="3105"/>
                  </a:lnTo>
                  <a:lnTo>
                    <a:pt x="23614" y="2898"/>
                  </a:lnTo>
                  <a:lnTo>
                    <a:pt x="22861" y="2710"/>
                  </a:lnTo>
                  <a:lnTo>
                    <a:pt x="22090" y="2541"/>
                  </a:lnTo>
                  <a:lnTo>
                    <a:pt x="21299" y="2428"/>
                  </a:lnTo>
                  <a:lnTo>
                    <a:pt x="20509" y="2334"/>
                  </a:lnTo>
                  <a:lnTo>
                    <a:pt x="19719" y="2296"/>
                  </a:lnTo>
                  <a:lnTo>
                    <a:pt x="18910" y="2278"/>
                  </a:lnTo>
                  <a:lnTo>
                    <a:pt x="18120" y="2296"/>
                  </a:lnTo>
                  <a:lnTo>
                    <a:pt x="17311" y="2334"/>
                  </a:lnTo>
                  <a:lnTo>
                    <a:pt x="16520" y="2428"/>
                  </a:lnTo>
                  <a:lnTo>
                    <a:pt x="15749" y="2541"/>
                  </a:lnTo>
                  <a:lnTo>
                    <a:pt x="14977" y="2710"/>
                  </a:lnTo>
                  <a:lnTo>
                    <a:pt x="14206" y="2898"/>
                  </a:lnTo>
                  <a:lnTo>
                    <a:pt x="13453" y="3105"/>
                  </a:lnTo>
                  <a:lnTo>
                    <a:pt x="12720" y="3369"/>
                  </a:lnTo>
                  <a:lnTo>
                    <a:pt x="12005" y="3651"/>
                  </a:lnTo>
                  <a:lnTo>
                    <a:pt x="11308" y="3952"/>
                  </a:lnTo>
                  <a:lnTo>
                    <a:pt x="10612" y="4310"/>
                  </a:lnTo>
                  <a:lnTo>
                    <a:pt x="9935" y="4686"/>
                  </a:lnTo>
                  <a:lnTo>
                    <a:pt x="9295" y="5100"/>
                  </a:lnTo>
                  <a:lnTo>
                    <a:pt x="8655" y="5533"/>
                  </a:lnTo>
                  <a:lnTo>
                    <a:pt x="8053" y="6003"/>
                  </a:lnTo>
                  <a:lnTo>
                    <a:pt x="7451" y="6492"/>
                  </a:lnTo>
                  <a:lnTo>
                    <a:pt x="6906" y="7000"/>
                  </a:lnTo>
                  <a:lnTo>
                    <a:pt x="6379" y="7546"/>
                  </a:lnTo>
                  <a:lnTo>
                    <a:pt x="5890" y="8092"/>
                  </a:lnTo>
                  <a:lnTo>
                    <a:pt x="5419" y="8656"/>
                  </a:lnTo>
                  <a:lnTo>
                    <a:pt x="4986" y="9258"/>
                  </a:lnTo>
                  <a:lnTo>
                    <a:pt x="4591" y="9860"/>
                  </a:lnTo>
                  <a:lnTo>
                    <a:pt x="4234" y="10481"/>
                  </a:lnTo>
                  <a:lnTo>
                    <a:pt x="3895" y="11102"/>
                  </a:lnTo>
                  <a:lnTo>
                    <a:pt x="3594" y="11761"/>
                  </a:lnTo>
                  <a:lnTo>
                    <a:pt x="3331" y="12419"/>
                  </a:lnTo>
                  <a:lnTo>
                    <a:pt x="3105" y="13097"/>
                  </a:lnTo>
                  <a:lnTo>
                    <a:pt x="2917" y="13774"/>
                  </a:lnTo>
                  <a:lnTo>
                    <a:pt x="2766" y="14470"/>
                  </a:lnTo>
                  <a:lnTo>
                    <a:pt x="2634" y="15166"/>
                  </a:lnTo>
                  <a:lnTo>
                    <a:pt x="2559" y="15881"/>
                  </a:lnTo>
                  <a:lnTo>
                    <a:pt x="2503" y="16596"/>
                  </a:lnTo>
                  <a:lnTo>
                    <a:pt x="320" y="16596"/>
                  </a:lnTo>
                  <a:lnTo>
                    <a:pt x="339" y="16163"/>
                  </a:lnTo>
                  <a:lnTo>
                    <a:pt x="358" y="15750"/>
                  </a:lnTo>
                  <a:lnTo>
                    <a:pt x="414" y="15336"/>
                  </a:lnTo>
                  <a:lnTo>
                    <a:pt x="452" y="14922"/>
                  </a:lnTo>
                  <a:lnTo>
                    <a:pt x="527" y="14508"/>
                  </a:lnTo>
                  <a:lnTo>
                    <a:pt x="602" y="14113"/>
                  </a:lnTo>
                  <a:lnTo>
                    <a:pt x="791" y="13304"/>
                  </a:lnTo>
                  <a:lnTo>
                    <a:pt x="1016" y="12513"/>
                  </a:lnTo>
                  <a:lnTo>
                    <a:pt x="1280" y="11742"/>
                  </a:lnTo>
                  <a:lnTo>
                    <a:pt x="1600" y="10989"/>
                  </a:lnTo>
                  <a:lnTo>
                    <a:pt x="1938" y="10237"/>
                  </a:lnTo>
                  <a:lnTo>
                    <a:pt x="2333" y="9522"/>
                  </a:lnTo>
                  <a:lnTo>
                    <a:pt x="2747" y="8825"/>
                  </a:lnTo>
                  <a:lnTo>
                    <a:pt x="3199" y="8129"/>
                  </a:lnTo>
                  <a:lnTo>
                    <a:pt x="3688" y="7471"/>
                  </a:lnTo>
                  <a:lnTo>
                    <a:pt x="4215" y="6831"/>
                  </a:lnTo>
                  <a:lnTo>
                    <a:pt x="4779" y="6229"/>
                  </a:lnTo>
                  <a:lnTo>
                    <a:pt x="5363" y="5627"/>
                  </a:lnTo>
                  <a:lnTo>
                    <a:pt x="5984" y="5062"/>
                  </a:lnTo>
                  <a:lnTo>
                    <a:pt x="6623" y="4517"/>
                  </a:lnTo>
                  <a:lnTo>
                    <a:pt x="7301" y="4009"/>
                  </a:lnTo>
                  <a:lnTo>
                    <a:pt x="7997" y="3519"/>
                  </a:lnTo>
                  <a:lnTo>
                    <a:pt x="8712" y="3068"/>
                  </a:lnTo>
                  <a:lnTo>
                    <a:pt x="9465" y="2654"/>
                  </a:lnTo>
                  <a:lnTo>
                    <a:pt x="10236" y="2259"/>
                  </a:lnTo>
                  <a:lnTo>
                    <a:pt x="11026" y="1901"/>
                  </a:lnTo>
                  <a:lnTo>
                    <a:pt x="11835" y="1563"/>
                  </a:lnTo>
                  <a:lnTo>
                    <a:pt x="12663" y="1280"/>
                  </a:lnTo>
                  <a:lnTo>
                    <a:pt x="13510" y="1017"/>
                  </a:lnTo>
                  <a:lnTo>
                    <a:pt x="14375" y="810"/>
                  </a:lnTo>
                  <a:lnTo>
                    <a:pt x="15260" y="622"/>
                  </a:lnTo>
                  <a:lnTo>
                    <a:pt x="16163" y="471"/>
                  </a:lnTo>
                  <a:lnTo>
                    <a:pt x="17066" y="377"/>
                  </a:lnTo>
                  <a:lnTo>
                    <a:pt x="17988" y="302"/>
                  </a:lnTo>
                  <a:lnTo>
                    <a:pt x="18910" y="283"/>
                  </a:lnTo>
                  <a:close/>
                  <a:moveTo>
                    <a:pt x="18910" y="1"/>
                  </a:moveTo>
                  <a:lnTo>
                    <a:pt x="17988" y="20"/>
                  </a:lnTo>
                  <a:lnTo>
                    <a:pt x="17066" y="76"/>
                  </a:lnTo>
                  <a:lnTo>
                    <a:pt x="16144" y="170"/>
                  </a:lnTo>
                  <a:lnTo>
                    <a:pt x="15241" y="321"/>
                  </a:lnTo>
                  <a:lnTo>
                    <a:pt x="14357" y="490"/>
                  </a:lnTo>
                  <a:lnTo>
                    <a:pt x="13472" y="716"/>
                  </a:lnTo>
                  <a:lnTo>
                    <a:pt x="12607" y="960"/>
                  </a:lnTo>
                  <a:lnTo>
                    <a:pt x="11760" y="1261"/>
                  </a:lnTo>
                  <a:lnTo>
                    <a:pt x="10932" y="1581"/>
                  </a:lnTo>
                  <a:lnTo>
                    <a:pt x="10123" y="1958"/>
                  </a:lnTo>
                  <a:lnTo>
                    <a:pt x="9333" y="2353"/>
                  </a:lnTo>
                  <a:lnTo>
                    <a:pt x="8561" y="2786"/>
                  </a:lnTo>
                  <a:lnTo>
                    <a:pt x="7809" y="3256"/>
                  </a:lnTo>
                  <a:lnTo>
                    <a:pt x="7075" y="3764"/>
                  </a:lnTo>
                  <a:lnTo>
                    <a:pt x="6360" y="4310"/>
                  </a:lnTo>
                  <a:lnTo>
                    <a:pt x="5683" y="4874"/>
                  </a:lnTo>
                  <a:lnTo>
                    <a:pt x="5043" y="5476"/>
                  </a:lnTo>
                  <a:lnTo>
                    <a:pt x="4422" y="6116"/>
                  </a:lnTo>
                  <a:lnTo>
                    <a:pt x="3857" y="6756"/>
                  </a:lnTo>
                  <a:lnTo>
                    <a:pt x="3312" y="7433"/>
                  </a:lnTo>
                  <a:lnTo>
                    <a:pt x="2823" y="8110"/>
                  </a:lnTo>
                  <a:lnTo>
                    <a:pt x="2352" y="8825"/>
                  </a:lnTo>
                  <a:lnTo>
                    <a:pt x="1938" y="9559"/>
                  </a:lnTo>
                  <a:lnTo>
                    <a:pt x="1562" y="10293"/>
                  </a:lnTo>
                  <a:lnTo>
                    <a:pt x="1223" y="11064"/>
                  </a:lnTo>
                  <a:lnTo>
                    <a:pt x="922" y="11836"/>
                  </a:lnTo>
                  <a:lnTo>
                    <a:pt x="659" y="12626"/>
                  </a:lnTo>
                  <a:lnTo>
                    <a:pt x="452" y="13435"/>
                  </a:lnTo>
                  <a:lnTo>
                    <a:pt x="264" y="14244"/>
                  </a:lnTo>
                  <a:lnTo>
                    <a:pt x="132" y="15053"/>
                  </a:lnTo>
                  <a:lnTo>
                    <a:pt x="57" y="15900"/>
                  </a:lnTo>
                  <a:lnTo>
                    <a:pt x="19" y="16728"/>
                  </a:lnTo>
                  <a:lnTo>
                    <a:pt x="0" y="16878"/>
                  </a:lnTo>
                  <a:lnTo>
                    <a:pt x="2785" y="16878"/>
                  </a:lnTo>
                  <a:lnTo>
                    <a:pt x="2804" y="16747"/>
                  </a:lnTo>
                  <a:lnTo>
                    <a:pt x="2841" y="15994"/>
                  </a:lnTo>
                  <a:lnTo>
                    <a:pt x="2917" y="15279"/>
                  </a:lnTo>
                  <a:lnTo>
                    <a:pt x="3048" y="14545"/>
                  </a:lnTo>
                  <a:lnTo>
                    <a:pt x="3199" y="13849"/>
                  </a:lnTo>
                  <a:lnTo>
                    <a:pt x="3387" y="13153"/>
                  </a:lnTo>
                  <a:lnTo>
                    <a:pt x="3613" y="12476"/>
                  </a:lnTo>
                  <a:lnTo>
                    <a:pt x="3876" y="11817"/>
                  </a:lnTo>
                  <a:lnTo>
                    <a:pt x="4177" y="11177"/>
                  </a:lnTo>
                  <a:lnTo>
                    <a:pt x="4497" y="10538"/>
                  </a:lnTo>
                  <a:lnTo>
                    <a:pt x="4874" y="9936"/>
                  </a:lnTo>
                  <a:lnTo>
                    <a:pt x="5250" y="9333"/>
                  </a:lnTo>
                  <a:lnTo>
                    <a:pt x="5683" y="8769"/>
                  </a:lnTo>
                  <a:lnTo>
                    <a:pt x="6134" y="8204"/>
                  </a:lnTo>
                  <a:lnTo>
                    <a:pt x="6605" y="7678"/>
                  </a:lnTo>
                  <a:lnTo>
                    <a:pt x="7113" y="7170"/>
                  </a:lnTo>
                  <a:lnTo>
                    <a:pt x="7639" y="6680"/>
                  </a:lnTo>
                  <a:lnTo>
                    <a:pt x="8204" y="6210"/>
                  </a:lnTo>
                  <a:lnTo>
                    <a:pt x="8787" y="5758"/>
                  </a:lnTo>
                  <a:lnTo>
                    <a:pt x="9389" y="5344"/>
                  </a:lnTo>
                  <a:lnTo>
                    <a:pt x="10010" y="4949"/>
                  </a:lnTo>
                  <a:lnTo>
                    <a:pt x="10650" y="4592"/>
                  </a:lnTo>
                  <a:lnTo>
                    <a:pt x="11327" y="4253"/>
                  </a:lnTo>
                  <a:lnTo>
                    <a:pt x="12005" y="3952"/>
                  </a:lnTo>
                  <a:lnTo>
                    <a:pt x="12720" y="3670"/>
                  </a:lnTo>
                  <a:lnTo>
                    <a:pt x="13435" y="3406"/>
                  </a:lnTo>
                  <a:lnTo>
                    <a:pt x="14187" y="3199"/>
                  </a:lnTo>
                  <a:lnTo>
                    <a:pt x="14940" y="3011"/>
                  </a:lnTo>
                  <a:lnTo>
                    <a:pt x="15711" y="2861"/>
                  </a:lnTo>
                  <a:lnTo>
                    <a:pt x="16483" y="2729"/>
                  </a:lnTo>
                  <a:lnTo>
                    <a:pt x="17292" y="2635"/>
                  </a:lnTo>
                  <a:lnTo>
                    <a:pt x="18101" y="2579"/>
                  </a:lnTo>
                  <a:lnTo>
                    <a:pt x="18910" y="2560"/>
                  </a:lnTo>
                  <a:lnTo>
                    <a:pt x="19738" y="2579"/>
                  </a:lnTo>
                  <a:lnTo>
                    <a:pt x="20547" y="2635"/>
                  </a:lnTo>
                  <a:lnTo>
                    <a:pt x="21337" y="2729"/>
                  </a:lnTo>
                  <a:lnTo>
                    <a:pt x="22127" y="2861"/>
                  </a:lnTo>
                  <a:lnTo>
                    <a:pt x="22899" y="3011"/>
                  </a:lnTo>
                  <a:lnTo>
                    <a:pt x="23651" y="3199"/>
                  </a:lnTo>
                  <a:lnTo>
                    <a:pt x="24385" y="3406"/>
                  </a:lnTo>
                  <a:lnTo>
                    <a:pt x="25119" y="3670"/>
                  </a:lnTo>
                  <a:lnTo>
                    <a:pt x="25815" y="3952"/>
                  </a:lnTo>
                  <a:lnTo>
                    <a:pt x="26511" y="4253"/>
                  </a:lnTo>
                  <a:lnTo>
                    <a:pt x="27170" y="4592"/>
                  </a:lnTo>
                  <a:lnTo>
                    <a:pt x="27828" y="4949"/>
                  </a:lnTo>
                  <a:lnTo>
                    <a:pt x="28449" y="5344"/>
                  </a:lnTo>
                  <a:lnTo>
                    <a:pt x="29052" y="5758"/>
                  </a:lnTo>
                  <a:lnTo>
                    <a:pt x="29635" y="6210"/>
                  </a:lnTo>
                  <a:lnTo>
                    <a:pt x="30180" y="6680"/>
                  </a:lnTo>
                  <a:lnTo>
                    <a:pt x="30726" y="7170"/>
                  </a:lnTo>
                  <a:lnTo>
                    <a:pt x="31215" y="7678"/>
                  </a:lnTo>
                  <a:lnTo>
                    <a:pt x="31705" y="8204"/>
                  </a:lnTo>
                  <a:lnTo>
                    <a:pt x="32156" y="8769"/>
                  </a:lnTo>
                  <a:lnTo>
                    <a:pt x="32570" y="9333"/>
                  </a:lnTo>
                  <a:lnTo>
                    <a:pt x="32965" y="9936"/>
                  </a:lnTo>
                  <a:lnTo>
                    <a:pt x="33323" y="10538"/>
                  </a:lnTo>
                  <a:lnTo>
                    <a:pt x="33661" y="11177"/>
                  </a:lnTo>
                  <a:lnTo>
                    <a:pt x="33944" y="11817"/>
                  </a:lnTo>
                  <a:lnTo>
                    <a:pt x="34207" y="12476"/>
                  </a:lnTo>
                  <a:lnTo>
                    <a:pt x="34433" y="13153"/>
                  </a:lnTo>
                  <a:lnTo>
                    <a:pt x="34640" y="13849"/>
                  </a:lnTo>
                  <a:lnTo>
                    <a:pt x="34790" y="14545"/>
                  </a:lnTo>
                  <a:lnTo>
                    <a:pt x="34903" y="15279"/>
                  </a:lnTo>
                  <a:lnTo>
                    <a:pt x="34997" y="15994"/>
                  </a:lnTo>
                  <a:lnTo>
                    <a:pt x="35035" y="16747"/>
                  </a:lnTo>
                  <a:lnTo>
                    <a:pt x="35035" y="16878"/>
                  </a:lnTo>
                  <a:lnTo>
                    <a:pt x="37820" y="16878"/>
                  </a:lnTo>
                  <a:lnTo>
                    <a:pt x="37820" y="16728"/>
                  </a:lnTo>
                  <a:lnTo>
                    <a:pt x="37782" y="15900"/>
                  </a:lnTo>
                  <a:lnTo>
                    <a:pt x="37688" y="15053"/>
                  </a:lnTo>
                  <a:lnTo>
                    <a:pt x="37556" y="14244"/>
                  </a:lnTo>
                  <a:lnTo>
                    <a:pt x="37387" y="13435"/>
                  </a:lnTo>
                  <a:lnTo>
                    <a:pt x="37180" y="12626"/>
                  </a:lnTo>
                  <a:lnTo>
                    <a:pt x="36916" y="11836"/>
                  </a:lnTo>
                  <a:lnTo>
                    <a:pt x="36615" y="11064"/>
                  </a:lnTo>
                  <a:lnTo>
                    <a:pt x="36277" y="10293"/>
                  </a:lnTo>
                  <a:lnTo>
                    <a:pt x="35900" y="9559"/>
                  </a:lnTo>
                  <a:lnTo>
                    <a:pt x="35468" y="8825"/>
                  </a:lnTo>
                  <a:lnTo>
                    <a:pt x="35016" y="8110"/>
                  </a:lnTo>
                  <a:lnTo>
                    <a:pt x="34508" y="7433"/>
                  </a:lnTo>
                  <a:lnTo>
                    <a:pt x="33981" y="6756"/>
                  </a:lnTo>
                  <a:lnTo>
                    <a:pt x="33398" y="6116"/>
                  </a:lnTo>
                  <a:lnTo>
                    <a:pt x="32796" y="5476"/>
                  </a:lnTo>
                  <a:lnTo>
                    <a:pt x="32137" y="4874"/>
                  </a:lnTo>
                  <a:lnTo>
                    <a:pt x="31460" y="4310"/>
                  </a:lnTo>
                  <a:lnTo>
                    <a:pt x="30764" y="3764"/>
                  </a:lnTo>
                  <a:lnTo>
                    <a:pt x="30030" y="3256"/>
                  </a:lnTo>
                  <a:lnTo>
                    <a:pt x="29277" y="2786"/>
                  </a:lnTo>
                  <a:lnTo>
                    <a:pt x="28506" y="2353"/>
                  </a:lnTo>
                  <a:lnTo>
                    <a:pt x="27716" y="1958"/>
                  </a:lnTo>
                  <a:lnTo>
                    <a:pt x="26888" y="1581"/>
                  </a:lnTo>
                  <a:lnTo>
                    <a:pt x="26060" y="1261"/>
                  </a:lnTo>
                  <a:lnTo>
                    <a:pt x="25213" y="960"/>
                  </a:lnTo>
                  <a:lnTo>
                    <a:pt x="24348" y="716"/>
                  </a:lnTo>
                  <a:lnTo>
                    <a:pt x="23482" y="490"/>
                  </a:lnTo>
                  <a:lnTo>
                    <a:pt x="22579" y="321"/>
                  </a:lnTo>
                  <a:lnTo>
                    <a:pt x="21676" y="170"/>
                  </a:lnTo>
                  <a:lnTo>
                    <a:pt x="20773" y="76"/>
                  </a:lnTo>
                  <a:lnTo>
                    <a:pt x="19851" y="20"/>
                  </a:lnTo>
                  <a:lnTo>
                    <a:pt x="18910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551925" y="3772175"/>
              <a:ext cx="813325" cy="357500"/>
            </a:xfrm>
            <a:custGeom>
              <a:avLst/>
              <a:gdLst/>
              <a:ahLst/>
              <a:cxnLst/>
              <a:rect l="l" t="t" r="r" b="b"/>
              <a:pathLst>
                <a:path w="32533" h="14300" extrusionOk="0">
                  <a:moveTo>
                    <a:pt x="16257" y="0"/>
                  </a:moveTo>
                  <a:lnTo>
                    <a:pt x="15448" y="19"/>
                  </a:lnTo>
                  <a:lnTo>
                    <a:pt x="14620" y="75"/>
                  </a:lnTo>
                  <a:lnTo>
                    <a:pt x="13830" y="151"/>
                  </a:lnTo>
                  <a:lnTo>
                    <a:pt x="13039" y="282"/>
                  </a:lnTo>
                  <a:lnTo>
                    <a:pt x="12268" y="433"/>
                  </a:lnTo>
                  <a:lnTo>
                    <a:pt x="11497" y="640"/>
                  </a:lnTo>
                  <a:lnTo>
                    <a:pt x="10744" y="866"/>
                  </a:lnTo>
                  <a:lnTo>
                    <a:pt x="10029" y="1110"/>
                  </a:lnTo>
                  <a:lnTo>
                    <a:pt x="9314" y="1392"/>
                  </a:lnTo>
                  <a:lnTo>
                    <a:pt x="8618" y="1712"/>
                  </a:lnTo>
                  <a:lnTo>
                    <a:pt x="7940" y="2051"/>
                  </a:lnTo>
                  <a:lnTo>
                    <a:pt x="7301" y="2427"/>
                  </a:lnTo>
                  <a:lnTo>
                    <a:pt x="6661" y="2822"/>
                  </a:lnTo>
                  <a:lnTo>
                    <a:pt x="6059" y="3255"/>
                  </a:lnTo>
                  <a:lnTo>
                    <a:pt x="5457" y="3707"/>
                  </a:lnTo>
                  <a:lnTo>
                    <a:pt x="4892" y="4177"/>
                  </a:lnTo>
                  <a:lnTo>
                    <a:pt x="4365" y="4666"/>
                  </a:lnTo>
                  <a:lnTo>
                    <a:pt x="3857" y="5193"/>
                  </a:lnTo>
                  <a:lnTo>
                    <a:pt x="3368" y="5720"/>
                  </a:lnTo>
                  <a:lnTo>
                    <a:pt x="2917" y="6284"/>
                  </a:lnTo>
                  <a:lnTo>
                    <a:pt x="2484" y="6868"/>
                  </a:lnTo>
                  <a:lnTo>
                    <a:pt x="2089" y="7470"/>
                  </a:lnTo>
                  <a:lnTo>
                    <a:pt x="1731" y="8091"/>
                  </a:lnTo>
                  <a:lnTo>
                    <a:pt x="1393" y="8712"/>
                  </a:lnTo>
                  <a:lnTo>
                    <a:pt x="1092" y="9370"/>
                  </a:lnTo>
                  <a:lnTo>
                    <a:pt x="828" y="10029"/>
                  </a:lnTo>
                  <a:lnTo>
                    <a:pt x="602" y="10725"/>
                  </a:lnTo>
                  <a:lnTo>
                    <a:pt x="395" y="11421"/>
                  </a:lnTo>
                  <a:lnTo>
                    <a:pt x="245" y="12117"/>
                  </a:lnTo>
                  <a:lnTo>
                    <a:pt x="113" y="12832"/>
                  </a:lnTo>
                  <a:lnTo>
                    <a:pt x="38" y="13566"/>
                  </a:lnTo>
                  <a:lnTo>
                    <a:pt x="0" y="14300"/>
                  </a:lnTo>
                  <a:lnTo>
                    <a:pt x="2672" y="14300"/>
                  </a:lnTo>
                  <a:lnTo>
                    <a:pt x="2710" y="13698"/>
                  </a:lnTo>
                  <a:lnTo>
                    <a:pt x="2785" y="13096"/>
                  </a:lnTo>
                  <a:lnTo>
                    <a:pt x="2879" y="12494"/>
                  </a:lnTo>
                  <a:lnTo>
                    <a:pt x="3030" y="11910"/>
                  </a:lnTo>
                  <a:lnTo>
                    <a:pt x="3180" y="11327"/>
                  </a:lnTo>
                  <a:lnTo>
                    <a:pt x="3387" y="10763"/>
                  </a:lnTo>
                  <a:lnTo>
                    <a:pt x="3613" y="10217"/>
                  </a:lnTo>
                  <a:lnTo>
                    <a:pt x="3857" y="9671"/>
                  </a:lnTo>
                  <a:lnTo>
                    <a:pt x="4140" y="9144"/>
                  </a:lnTo>
                  <a:lnTo>
                    <a:pt x="4460" y="8636"/>
                  </a:lnTo>
                  <a:lnTo>
                    <a:pt x="4779" y="8128"/>
                  </a:lnTo>
                  <a:lnTo>
                    <a:pt x="5137" y="7658"/>
                  </a:lnTo>
                  <a:lnTo>
                    <a:pt x="5513" y="7188"/>
                  </a:lnTo>
                  <a:lnTo>
                    <a:pt x="5927" y="6736"/>
                  </a:lnTo>
                  <a:lnTo>
                    <a:pt x="6360" y="6303"/>
                  </a:lnTo>
                  <a:lnTo>
                    <a:pt x="6793" y="5908"/>
                  </a:lnTo>
                  <a:lnTo>
                    <a:pt x="7263" y="5513"/>
                  </a:lnTo>
                  <a:lnTo>
                    <a:pt x="7752" y="5137"/>
                  </a:lnTo>
                  <a:lnTo>
                    <a:pt x="8260" y="4779"/>
                  </a:lnTo>
                  <a:lnTo>
                    <a:pt x="8787" y="4459"/>
                  </a:lnTo>
                  <a:lnTo>
                    <a:pt x="9333" y="4140"/>
                  </a:lnTo>
                  <a:lnTo>
                    <a:pt x="9897" y="3857"/>
                  </a:lnTo>
                  <a:lnTo>
                    <a:pt x="10481" y="3594"/>
                  </a:lnTo>
                  <a:lnTo>
                    <a:pt x="11064" y="3368"/>
                  </a:lnTo>
                  <a:lnTo>
                    <a:pt x="11685" y="3161"/>
                  </a:lnTo>
                  <a:lnTo>
                    <a:pt x="12306" y="2973"/>
                  </a:lnTo>
                  <a:lnTo>
                    <a:pt x="12927" y="2804"/>
                  </a:lnTo>
                  <a:lnTo>
                    <a:pt x="13585" y="2672"/>
                  </a:lnTo>
                  <a:lnTo>
                    <a:pt x="14225" y="2578"/>
                  </a:lnTo>
                  <a:lnTo>
                    <a:pt x="14902" y="2503"/>
                  </a:lnTo>
                  <a:lnTo>
                    <a:pt x="15580" y="2446"/>
                  </a:lnTo>
                  <a:lnTo>
                    <a:pt x="16953" y="2446"/>
                  </a:lnTo>
                  <a:lnTo>
                    <a:pt x="17630" y="2503"/>
                  </a:lnTo>
                  <a:lnTo>
                    <a:pt x="18289" y="2578"/>
                  </a:lnTo>
                  <a:lnTo>
                    <a:pt x="18948" y="2672"/>
                  </a:lnTo>
                  <a:lnTo>
                    <a:pt x="19587" y="2804"/>
                  </a:lnTo>
                  <a:lnTo>
                    <a:pt x="20227" y="2973"/>
                  </a:lnTo>
                  <a:lnTo>
                    <a:pt x="20848" y="3161"/>
                  </a:lnTo>
                  <a:lnTo>
                    <a:pt x="21450" y="3368"/>
                  </a:lnTo>
                  <a:lnTo>
                    <a:pt x="22052" y="3594"/>
                  </a:lnTo>
                  <a:lnTo>
                    <a:pt x="22617" y="3857"/>
                  </a:lnTo>
                  <a:lnTo>
                    <a:pt x="23181" y="4140"/>
                  </a:lnTo>
                  <a:lnTo>
                    <a:pt x="23727" y="4459"/>
                  </a:lnTo>
                  <a:lnTo>
                    <a:pt x="24254" y="4779"/>
                  </a:lnTo>
                  <a:lnTo>
                    <a:pt x="24762" y="5137"/>
                  </a:lnTo>
                  <a:lnTo>
                    <a:pt x="25251" y="5513"/>
                  </a:lnTo>
                  <a:lnTo>
                    <a:pt x="25721" y="5908"/>
                  </a:lnTo>
                  <a:lnTo>
                    <a:pt x="26173" y="6303"/>
                  </a:lnTo>
                  <a:lnTo>
                    <a:pt x="26605" y="6736"/>
                  </a:lnTo>
                  <a:lnTo>
                    <a:pt x="27001" y="7188"/>
                  </a:lnTo>
                  <a:lnTo>
                    <a:pt x="27377" y="7658"/>
                  </a:lnTo>
                  <a:lnTo>
                    <a:pt x="27734" y="8128"/>
                  </a:lnTo>
                  <a:lnTo>
                    <a:pt x="28073" y="8636"/>
                  </a:lnTo>
                  <a:lnTo>
                    <a:pt x="28374" y="9144"/>
                  </a:lnTo>
                  <a:lnTo>
                    <a:pt x="28656" y="9671"/>
                  </a:lnTo>
                  <a:lnTo>
                    <a:pt x="28920" y="10217"/>
                  </a:lnTo>
                  <a:lnTo>
                    <a:pt x="29146" y="10763"/>
                  </a:lnTo>
                  <a:lnTo>
                    <a:pt x="29334" y="11327"/>
                  </a:lnTo>
                  <a:lnTo>
                    <a:pt x="29503" y="11910"/>
                  </a:lnTo>
                  <a:lnTo>
                    <a:pt x="29635" y="12494"/>
                  </a:lnTo>
                  <a:lnTo>
                    <a:pt x="29748" y="13096"/>
                  </a:lnTo>
                  <a:lnTo>
                    <a:pt x="29823" y="13698"/>
                  </a:lnTo>
                  <a:lnTo>
                    <a:pt x="29861" y="14300"/>
                  </a:lnTo>
                  <a:lnTo>
                    <a:pt x="32532" y="14300"/>
                  </a:lnTo>
                  <a:lnTo>
                    <a:pt x="32495" y="13566"/>
                  </a:lnTo>
                  <a:lnTo>
                    <a:pt x="32401" y="12832"/>
                  </a:lnTo>
                  <a:lnTo>
                    <a:pt x="32288" y="12117"/>
                  </a:lnTo>
                  <a:lnTo>
                    <a:pt x="32118" y="11421"/>
                  </a:lnTo>
                  <a:lnTo>
                    <a:pt x="31930" y="10725"/>
                  </a:lnTo>
                  <a:lnTo>
                    <a:pt x="31705" y="10029"/>
                  </a:lnTo>
                  <a:lnTo>
                    <a:pt x="31422" y="9370"/>
                  </a:lnTo>
                  <a:lnTo>
                    <a:pt x="31140" y="8712"/>
                  </a:lnTo>
                  <a:lnTo>
                    <a:pt x="30801" y="8091"/>
                  </a:lnTo>
                  <a:lnTo>
                    <a:pt x="30425" y="7470"/>
                  </a:lnTo>
                  <a:lnTo>
                    <a:pt x="30030" y="6868"/>
                  </a:lnTo>
                  <a:lnTo>
                    <a:pt x="29616" y="6284"/>
                  </a:lnTo>
                  <a:lnTo>
                    <a:pt x="29146" y="5720"/>
                  </a:lnTo>
                  <a:lnTo>
                    <a:pt x="28675" y="5193"/>
                  </a:lnTo>
                  <a:lnTo>
                    <a:pt x="28167" y="4666"/>
                  </a:lnTo>
                  <a:lnTo>
                    <a:pt x="27622" y="4177"/>
                  </a:lnTo>
                  <a:lnTo>
                    <a:pt x="27057" y="3707"/>
                  </a:lnTo>
                  <a:lnTo>
                    <a:pt x="26474" y="3255"/>
                  </a:lnTo>
                  <a:lnTo>
                    <a:pt x="25872" y="2822"/>
                  </a:lnTo>
                  <a:lnTo>
                    <a:pt x="25232" y="2427"/>
                  </a:lnTo>
                  <a:lnTo>
                    <a:pt x="24573" y="2051"/>
                  </a:lnTo>
                  <a:lnTo>
                    <a:pt x="23915" y="1712"/>
                  </a:lnTo>
                  <a:lnTo>
                    <a:pt x="23219" y="1392"/>
                  </a:lnTo>
                  <a:lnTo>
                    <a:pt x="22504" y="1110"/>
                  </a:lnTo>
                  <a:lnTo>
                    <a:pt x="21770" y="866"/>
                  </a:lnTo>
                  <a:lnTo>
                    <a:pt x="21036" y="640"/>
                  </a:lnTo>
                  <a:lnTo>
                    <a:pt x="20265" y="433"/>
                  </a:lnTo>
                  <a:lnTo>
                    <a:pt x="19493" y="282"/>
                  </a:lnTo>
                  <a:lnTo>
                    <a:pt x="18703" y="151"/>
                  </a:lnTo>
                  <a:lnTo>
                    <a:pt x="17894" y="75"/>
                  </a:lnTo>
                  <a:lnTo>
                    <a:pt x="17085" y="19"/>
                  </a:lnTo>
                  <a:lnTo>
                    <a:pt x="162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548150" y="3768400"/>
              <a:ext cx="820850" cy="365050"/>
            </a:xfrm>
            <a:custGeom>
              <a:avLst/>
              <a:gdLst/>
              <a:ahLst/>
              <a:cxnLst/>
              <a:rect l="l" t="t" r="r" b="b"/>
              <a:pathLst>
                <a:path w="32834" h="14602" extrusionOk="0">
                  <a:moveTo>
                    <a:pt x="16408" y="283"/>
                  </a:moveTo>
                  <a:lnTo>
                    <a:pt x="17236" y="302"/>
                  </a:lnTo>
                  <a:lnTo>
                    <a:pt x="18026" y="358"/>
                  </a:lnTo>
                  <a:lnTo>
                    <a:pt x="18816" y="452"/>
                  </a:lnTo>
                  <a:lnTo>
                    <a:pt x="19607" y="565"/>
                  </a:lnTo>
                  <a:lnTo>
                    <a:pt x="20378" y="716"/>
                  </a:lnTo>
                  <a:lnTo>
                    <a:pt x="21131" y="904"/>
                  </a:lnTo>
                  <a:lnTo>
                    <a:pt x="21864" y="1129"/>
                  </a:lnTo>
                  <a:lnTo>
                    <a:pt x="22579" y="1374"/>
                  </a:lnTo>
                  <a:lnTo>
                    <a:pt x="23276" y="1656"/>
                  </a:lnTo>
                  <a:lnTo>
                    <a:pt x="23972" y="1957"/>
                  </a:lnTo>
                  <a:lnTo>
                    <a:pt x="24630" y="2296"/>
                  </a:lnTo>
                  <a:lnTo>
                    <a:pt x="25270" y="2654"/>
                  </a:lnTo>
                  <a:lnTo>
                    <a:pt x="25891" y="3030"/>
                  </a:lnTo>
                  <a:lnTo>
                    <a:pt x="26493" y="3444"/>
                  </a:lnTo>
                  <a:lnTo>
                    <a:pt x="27076" y="3895"/>
                  </a:lnTo>
                  <a:lnTo>
                    <a:pt x="27622" y="4347"/>
                  </a:lnTo>
                  <a:lnTo>
                    <a:pt x="28168" y="4836"/>
                  </a:lnTo>
                  <a:lnTo>
                    <a:pt x="28657" y="5344"/>
                  </a:lnTo>
                  <a:lnTo>
                    <a:pt x="29146" y="5871"/>
                  </a:lnTo>
                  <a:lnTo>
                    <a:pt x="29598" y="6417"/>
                  </a:lnTo>
                  <a:lnTo>
                    <a:pt x="30012" y="6981"/>
                  </a:lnTo>
                  <a:lnTo>
                    <a:pt x="30407" y="7564"/>
                  </a:lnTo>
                  <a:lnTo>
                    <a:pt x="30764" y="8185"/>
                  </a:lnTo>
                  <a:lnTo>
                    <a:pt x="31103" y="8806"/>
                  </a:lnTo>
                  <a:lnTo>
                    <a:pt x="31404" y="9446"/>
                  </a:lnTo>
                  <a:lnTo>
                    <a:pt x="31667" y="10086"/>
                  </a:lnTo>
                  <a:lnTo>
                    <a:pt x="31912" y="10763"/>
                  </a:lnTo>
                  <a:lnTo>
                    <a:pt x="32100" y="11440"/>
                  </a:lnTo>
                  <a:lnTo>
                    <a:pt x="32269" y="12137"/>
                  </a:lnTo>
                  <a:lnTo>
                    <a:pt x="32382" y="12852"/>
                  </a:lnTo>
                  <a:lnTo>
                    <a:pt x="32476" y="13585"/>
                  </a:lnTo>
                  <a:lnTo>
                    <a:pt x="32533" y="14319"/>
                  </a:lnTo>
                  <a:lnTo>
                    <a:pt x="30143" y="14319"/>
                  </a:lnTo>
                  <a:lnTo>
                    <a:pt x="30106" y="13717"/>
                  </a:lnTo>
                  <a:lnTo>
                    <a:pt x="30030" y="13134"/>
                  </a:lnTo>
                  <a:lnTo>
                    <a:pt x="29917" y="12551"/>
                  </a:lnTo>
                  <a:lnTo>
                    <a:pt x="29786" y="11967"/>
                  </a:lnTo>
                  <a:lnTo>
                    <a:pt x="29616" y="11403"/>
                  </a:lnTo>
                  <a:lnTo>
                    <a:pt x="29428" y="10857"/>
                  </a:lnTo>
                  <a:lnTo>
                    <a:pt x="29203" y="10312"/>
                  </a:lnTo>
                  <a:lnTo>
                    <a:pt x="28958" y="9766"/>
                  </a:lnTo>
                  <a:lnTo>
                    <a:pt x="28676" y="9239"/>
                  </a:lnTo>
                  <a:lnTo>
                    <a:pt x="28375" y="8731"/>
                  </a:lnTo>
                  <a:lnTo>
                    <a:pt x="28036" y="8223"/>
                  </a:lnTo>
                  <a:lnTo>
                    <a:pt x="27678" y="7734"/>
                  </a:lnTo>
                  <a:lnTo>
                    <a:pt x="27283" y="7263"/>
                  </a:lnTo>
                  <a:lnTo>
                    <a:pt x="26869" y="6812"/>
                  </a:lnTo>
                  <a:lnTo>
                    <a:pt x="26437" y="6360"/>
                  </a:lnTo>
                  <a:lnTo>
                    <a:pt x="25966" y="5946"/>
                  </a:lnTo>
                  <a:lnTo>
                    <a:pt x="25477" y="5532"/>
                  </a:lnTo>
                  <a:lnTo>
                    <a:pt x="24969" y="5137"/>
                  </a:lnTo>
                  <a:lnTo>
                    <a:pt x="24442" y="4780"/>
                  </a:lnTo>
                  <a:lnTo>
                    <a:pt x="23897" y="4441"/>
                  </a:lnTo>
                  <a:lnTo>
                    <a:pt x="23332" y="4121"/>
                  </a:lnTo>
                  <a:lnTo>
                    <a:pt x="22768" y="3839"/>
                  </a:lnTo>
                  <a:lnTo>
                    <a:pt x="22165" y="3576"/>
                  </a:lnTo>
                  <a:lnTo>
                    <a:pt x="21563" y="3350"/>
                  </a:lnTo>
                  <a:lnTo>
                    <a:pt x="20961" y="3143"/>
                  </a:lnTo>
                  <a:lnTo>
                    <a:pt x="20340" y="2955"/>
                  </a:lnTo>
                  <a:lnTo>
                    <a:pt x="19701" y="2804"/>
                  </a:lnTo>
                  <a:lnTo>
                    <a:pt x="19061" y="2672"/>
                  </a:lnTo>
                  <a:lnTo>
                    <a:pt x="18402" y="2578"/>
                  </a:lnTo>
                  <a:lnTo>
                    <a:pt x="17744" y="2503"/>
                  </a:lnTo>
                  <a:lnTo>
                    <a:pt x="17085" y="2447"/>
                  </a:lnTo>
                  <a:lnTo>
                    <a:pt x="15749" y="2447"/>
                  </a:lnTo>
                  <a:lnTo>
                    <a:pt x="15072" y="2503"/>
                  </a:lnTo>
                  <a:lnTo>
                    <a:pt x="14413" y="2578"/>
                  </a:lnTo>
                  <a:lnTo>
                    <a:pt x="13774" y="2672"/>
                  </a:lnTo>
                  <a:lnTo>
                    <a:pt x="13134" y="2804"/>
                  </a:lnTo>
                  <a:lnTo>
                    <a:pt x="12494" y="2955"/>
                  </a:lnTo>
                  <a:lnTo>
                    <a:pt x="11873" y="3143"/>
                  </a:lnTo>
                  <a:lnTo>
                    <a:pt x="11252" y="3350"/>
                  </a:lnTo>
                  <a:lnTo>
                    <a:pt x="10650" y="3576"/>
                  </a:lnTo>
                  <a:lnTo>
                    <a:pt x="10067" y="3839"/>
                  </a:lnTo>
                  <a:lnTo>
                    <a:pt x="9484" y="4121"/>
                  </a:lnTo>
                  <a:lnTo>
                    <a:pt x="8938" y="4441"/>
                  </a:lnTo>
                  <a:lnTo>
                    <a:pt x="8392" y="4780"/>
                  </a:lnTo>
                  <a:lnTo>
                    <a:pt x="7866" y="5137"/>
                  </a:lnTo>
                  <a:lnTo>
                    <a:pt x="7339" y="5532"/>
                  </a:lnTo>
                  <a:lnTo>
                    <a:pt x="6850" y="5946"/>
                  </a:lnTo>
                  <a:lnTo>
                    <a:pt x="6398" y="6360"/>
                  </a:lnTo>
                  <a:lnTo>
                    <a:pt x="5946" y="6812"/>
                  </a:lnTo>
                  <a:lnTo>
                    <a:pt x="5533" y="7263"/>
                  </a:lnTo>
                  <a:lnTo>
                    <a:pt x="5156" y="7734"/>
                  </a:lnTo>
                  <a:lnTo>
                    <a:pt x="4799" y="8223"/>
                  </a:lnTo>
                  <a:lnTo>
                    <a:pt x="4460" y="8731"/>
                  </a:lnTo>
                  <a:lnTo>
                    <a:pt x="4159" y="9239"/>
                  </a:lnTo>
                  <a:lnTo>
                    <a:pt x="3877" y="9766"/>
                  </a:lnTo>
                  <a:lnTo>
                    <a:pt x="3632" y="10312"/>
                  </a:lnTo>
                  <a:lnTo>
                    <a:pt x="3406" y="10857"/>
                  </a:lnTo>
                  <a:lnTo>
                    <a:pt x="3199" y="11403"/>
                  </a:lnTo>
                  <a:lnTo>
                    <a:pt x="3049" y="11967"/>
                  </a:lnTo>
                  <a:lnTo>
                    <a:pt x="2898" y="12551"/>
                  </a:lnTo>
                  <a:lnTo>
                    <a:pt x="2804" y="13134"/>
                  </a:lnTo>
                  <a:lnTo>
                    <a:pt x="2729" y="13717"/>
                  </a:lnTo>
                  <a:lnTo>
                    <a:pt x="2673" y="14319"/>
                  </a:lnTo>
                  <a:lnTo>
                    <a:pt x="302" y="14319"/>
                  </a:lnTo>
                  <a:lnTo>
                    <a:pt x="358" y="13585"/>
                  </a:lnTo>
                  <a:lnTo>
                    <a:pt x="433" y="12852"/>
                  </a:lnTo>
                  <a:lnTo>
                    <a:pt x="565" y="12137"/>
                  </a:lnTo>
                  <a:lnTo>
                    <a:pt x="735" y="11440"/>
                  </a:lnTo>
                  <a:lnTo>
                    <a:pt x="923" y="10763"/>
                  </a:lnTo>
                  <a:lnTo>
                    <a:pt x="1148" y="10086"/>
                  </a:lnTo>
                  <a:lnTo>
                    <a:pt x="1431" y="9446"/>
                  </a:lnTo>
                  <a:lnTo>
                    <a:pt x="1732" y="8806"/>
                  </a:lnTo>
                  <a:lnTo>
                    <a:pt x="2052" y="8185"/>
                  </a:lnTo>
                  <a:lnTo>
                    <a:pt x="2409" y="7564"/>
                  </a:lnTo>
                  <a:lnTo>
                    <a:pt x="2804" y="6981"/>
                  </a:lnTo>
                  <a:lnTo>
                    <a:pt x="3237" y="6417"/>
                  </a:lnTo>
                  <a:lnTo>
                    <a:pt x="3689" y="5871"/>
                  </a:lnTo>
                  <a:lnTo>
                    <a:pt x="4159" y="5344"/>
                  </a:lnTo>
                  <a:lnTo>
                    <a:pt x="4667" y="4836"/>
                  </a:lnTo>
                  <a:lnTo>
                    <a:pt x="5194" y="4347"/>
                  </a:lnTo>
                  <a:lnTo>
                    <a:pt x="5758" y="3895"/>
                  </a:lnTo>
                  <a:lnTo>
                    <a:pt x="6323" y="3444"/>
                  </a:lnTo>
                  <a:lnTo>
                    <a:pt x="6925" y="3030"/>
                  </a:lnTo>
                  <a:lnTo>
                    <a:pt x="7546" y="2654"/>
                  </a:lnTo>
                  <a:lnTo>
                    <a:pt x="8204" y="2296"/>
                  </a:lnTo>
                  <a:lnTo>
                    <a:pt x="8863" y="1957"/>
                  </a:lnTo>
                  <a:lnTo>
                    <a:pt x="9540" y="1656"/>
                  </a:lnTo>
                  <a:lnTo>
                    <a:pt x="10255" y="1374"/>
                  </a:lnTo>
                  <a:lnTo>
                    <a:pt x="10970" y="1129"/>
                  </a:lnTo>
                  <a:lnTo>
                    <a:pt x="11704" y="904"/>
                  </a:lnTo>
                  <a:lnTo>
                    <a:pt x="12457" y="716"/>
                  </a:lnTo>
                  <a:lnTo>
                    <a:pt x="13228" y="565"/>
                  </a:lnTo>
                  <a:lnTo>
                    <a:pt x="14000" y="452"/>
                  </a:lnTo>
                  <a:lnTo>
                    <a:pt x="14790" y="358"/>
                  </a:lnTo>
                  <a:lnTo>
                    <a:pt x="15599" y="302"/>
                  </a:lnTo>
                  <a:lnTo>
                    <a:pt x="16408" y="283"/>
                  </a:lnTo>
                  <a:close/>
                  <a:moveTo>
                    <a:pt x="16408" y="1"/>
                  </a:moveTo>
                  <a:lnTo>
                    <a:pt x="15618" y="19"/>
                  </a:lnTo>
                  <a:lnTo>
                    <a:pt x="14809" y="57"/>
                  </a:lnTo>
                  <a:lnTo>
                    <a:pt x="14018" y="151"/>
                  </a:lnTo>
                  <a:lnTo>
                    <a:pt x="13247" y="264"/>
                  </a:lnTo>
                  <a:lnTo>
                    <a:pt x="12475" y="433"/>
                  </a:lnTo>
                  <a:lnTo>
                    <a:pt x="11704" y="621"/>
                  </a:lnTo>
                  <a:lnTo>
                    <a:pt x="10951" y="828"/>
                  </a:lnTo>
                  <a:lnTo>
                    <a:pt x="10218" y="1092"/>
                  </a:lnTo>
                  <a:lnTo>
                    <a:pt x="9503" y="1374"/>
                  </a:lnTo>
                  <a:lnTo>
                    <a:pt x="8806" y="1675"/>
                  </a:lnTo>
                  <a:lnTo>
                    <a:pt x="8110" y="2033"/>
                  </a:lnTo>
                  <a:lnTo>
                    <a:pt x="7433" y="2409"/>
                  </a:lnTo>
                  <a:lnTo>
                    <a:pt x="6793" y="2823"/>
                  </a:lnTo>
                  <a:lnTo>
                    <a:pt x="6153" y="3256"/>
                  </a:lnTo>
                  <a:lnTo>
                    <a:pt x="5551" y="3726"/>
                  </a:lnTo>
                  <a:lnTo>
                    <a:pt x="4949" y="4215"/>
                  </a:lnTo>
                  <a:lnTo>
                    <a:pt x="4385" y="4742"/>
                  </a:lnTo>
                  <a:lnTo>
                    <a:pt x="3858" y="5269"/>
                  </a:lnTo>
                  <a:lnTo>
                    <a:pt x="3369" y="5833"/>
                  </a:lnTo>
                  <a:lnTo>
                    <a:pt x="2898" y="6417"/>
                  </a:lnTo>
                  <a:lnTo>
                    <a:pt x="2466" y="7000"/>
                  </a:lnTo>
                  <a:lnTo>
                    <a:pt x="2070" y="7621"/>
                  </a:lnTo>
                  <a:lnTo>
                    <a:pt x="1694" y="8261"/>
                  </a:lnTo>
                  <a:lnTo>
                    <a:pt x="1374" y="8900"/>
                  </a:lnTo>
                  <a:lnTo>
                    <a:pt x="1073" y="9559"/>
                  </a:lnTo>
                  <a:lnTo>
                    <a:pt x="810" y="10217"/>
                  </a:lnTo>
                  <a:lnTo>
                    <a:pt x="584" y="10895"/>
                  </a:lnTo>
                  <a:lnTo>
                    <a:pt x="396" y="11591"/>
                  </a:lnTo>
                  <a:lnTo>
                    <a:pt x="245" y="12306"/>
                  </a:lnTo>
                  <a:lnTo>
                    <a:pt x="114" y="13002"/>
                  </a:lnTo>
                  <a:lnTo>
                    <a:pt x="38" y="13736"/>
                  </a:lnTo>
                  <a:lnTo>
                    <a:pt x="1" y="14451"/>
                  </a:lnTo>
                  <a:lnTo>
                    <a:pt x="1" y="14601"/>
                  </a:lnTo>
                  <a:lnTo>
                    <a:pt x="2955" y="14601"/>
                  </a:lnTo>
                  <a:lnTo>
                    <a:pt x="2974" y="14470"/>
                  </a:lnTo>
                  <a:lnTo>
                    <a:pt x="3011" y="13849"/>
                  </a:lnTo>
                  <a:lnTo>
                    <a:pt x="3086" y="13247"/>
                  </a:lnTo>
                  <a:lnTo>
                    <a:pt x="3181" y="12663"/>
                  </a:lnTo>
                  <a:lnTo>
                    <a:pt x="3312" y="12080"/>
                  </a:lnTo>
                  <a:lnTo>
                    <a:pt x="3482" y="11497"/>
                  </a:lnTo>
                  <a:lnTo>
                    <a:pt x="3670" y="10932"/>
                  </a:lnTo>
                  <a:lnTo>
                    <a:pt x="3896" y="10387"/>
                  </a:lnTo>
                  <a:lnTo>
                    <a:pt x="4140" y="9860"/>
                  </a:lnTo>
                  <a:lnTo>
                    <a:pt x="4422" y="9333"/>
                  </a:lnTo>
                  <a:lnTo>
                    <a:pt x="4723" y="8825"/>
                  </a:lnTo>
                  <a:lnTo>
                    <a:pt x="5062" y="8336"/>
                  </a:lnTo>
                  <a:lnTo>
                    <a:pt x="5401" y="7865"/>
                  </a:lnTo>
                  <a:lnTo>
                    <a:pt x="5777" y="7414"/>
                  </a:lnTo>
                  <a:lnTo>
                    <a:pt x="6191" y="6962"/>
                  </a:lnTo>
                  <a:lnTo>
                    <a:pt x="6605" y="6548"/>
                  </a:lnTo>
                  <a:lnTo>
                    <a:pt x="7057" y="6134"/>
                  </a:lnTo>
                  <a:lnTo>
                    <a:pt x="7508" y="5739"/>
                  </a:lnTo>
                  <a:lnTo>
                    <a:pt x="7997" y="5382"/>
                  </a:lnTo>
                  <a:lnTo>
                    <a:pt x="8505" y="5043"/>
                  </a:lnTo>
                  <a:lnTo>
                    <a:pt x="9013" y="4704"/>
                  </a:lnTo>
                  <a:lnTo>
                    <a:pt x="9559" y="4403"/>
                  </a:lnTo>
                  <a:lnTo>
                    <a:pt x="10105" y="4140"/>
                  </a:lnTo>
                  <a:lnTo>
                    <a:pt x="10688" y="3877"/>
                  </a:lnTo>
                  <a:lnTo>
                    <a:pt x="11271" y="3651"/>
                  </a:lnTo>
                  <a:lnTo>
                    <a:pt x="11873" y="3444"/>
                  </a:lnTo>
                  <a:lnTo>
                    <a:pt x="12494" y="3256"/>
                  </a:lnTo>
                  <a:lnTo>
                    <a:pt x="13115" y="3105"/>
                  </a:lnTo>
                  <a:lnTo>
                    <a:pt x="13755" y="2973"/>
                  </a:lnTo>
                  <a:lnTo>
                    <a:pt x="14395" y="2861"/>
                  </a:lnTo>
                  <a:lnTo>
                    <a:pt x="15072" y="2804"/>
                  </a:lnTo>
                  <a:lnTo>
                    <a:pt x="15731" y="2748"/>
                  </a:lnTo>
                  <a:lnTo>
                    <a:pt x="16408" y="2729"/>
                  </a:lnTo>
                  <a:lnTo>
                    <a:pt x="17085" y="2748"/>
                  </a:lnTo>
                  <a:lnTo>
                    <a:pt x="17763" y="2804"/>
                  </a:lnTo>
                  <a:lnTo>
                    <a:pt x="18421" y="2861"/>
                  </a:lnTo>
                  <a:lnTo>
                    <a:pt x="19080" y="2973"/>
                  </a:lnTo>
                  <a:lnTo>
                    <a:pt x="19719" y="3105"/>
                  </a:lnTo>
                  <a:lnTo>
                    <a:pt x="20340" y="3256"/>
                  </a:lnTo>
                  <a:lnTo>
                    <a:pt x="20961" y="3444"/>
                  </a:lnTo>
                  <a:lnTo>
                    <a:pt x="21563" y="3651"/>
                  </a:lnTo>
                  <a:lnTo>
                    <a:pt x="22147" y="3877"/>
                  </a:lnTo>
                  <a:lnTo>
                    <a:pt x="22711" y="4140"/>
                  </a:lnTo>
                  <a:lnTo>
                    <a:pt x="23276" y="4403"/>
                  </a:lnTo>
                  <a:lnTo>
                    <a:pt x="23802" y="4704"/>
                  </a:lnTo>
                  <a:lnTo>
                    <a:pt x="24329" y="5043"/>
                  </a:lnTo>
                  <a:lnTo>
                    <a:pt x="24837" y="5382"/>
                  </a:lnTo>
                  <a:lnTo>
                    <a:pt x="25308" y="5739"/>
                  </a:lnTo>
                  <a:lnTo>
                    <a:pt x="25778" y="6134"/>
                  </a:lnTo>
                  <a:lnTo>
                    <a:pt x="26230" y="6548"/>
                  </a:lnTo>
                  <a:lnTo>
                    <a:pt x="26644" y="6962"/>
                  </a:lnTo>
                  <a:lnTo>
                    <a:pt x="27039" y="7414"/>
                  </a:lnTo>
                  <a:lnTo>
                    <a:pt x="27415" y="7865"/>
                  </a:lnTo>
                  <a:lnTo>
                    <a:pt x="27773" y="8336"/>
                  </a:lnTo>
                  <a:lnTo>
                    <a:pt x="28092" y="8825"/>
                  </a:lnTo>
                  <a:lnTo>
                    <a:pt x="28393" y="9333"/>
                  </a:lnTo>
                  <a:lnTo>
                    <a:pt x="28676" y="9860"/>
                  </a:lnTo>
                  <a:lnTo>
                    <a:pt x="28920" y="10387"/>
                  </a:lnTo>
                  <a:lnTo>
                    <a:pt x="29146" y="10932"/>
                  </a:lnTo>
                  <a:lnTo>
                    <a:pt x="29353" y="11497"/>
                  </a:lnTo>
                  <a:lnTo>
                    <a:pt x="29504" y="12080"/>
                  </a:lnTo>
                  <a:lnTo>
                    <a:pt x="29635" y="12663"/>
                  </a:lnTo>
                  <a:lnTo>
                    <a:pt x="29748" y="13247"/>
                  </a:lnTo>
                  <a:lnTo>
                    <a:pt x="29823" y="13849"/>
                  </a:lnTo>
                  <a:lnTo>
                    <a:pt x="29861" y="14470"/>
                  </a:lnTo>
                  <a:lnTo>
                    <a:pt x="29861" y="14601"/>
                  </a:lnTo>
                  <a:lnTo>
                    <a:pt x="32834" y="14601"/>
                  </a:lnTo>
                  <a:lnTo>
                    <a:pt x="32834" y="14451"/>
                  </a:lnTo>
                  <a:lnTo>
                    <a:pt x="32777" y="13736"/>
                  </a:lnTo>
                  <a:lnTo>
                    <a:pt x="32702" y="13002"/>
                  </a:lnTo>
                  <a:lnTo>
                    <a:pt x="32589" y="12306"/>
                  </a:lnTo>
                  <a:lnTo>
                    <a:pt x="32439" y="11591"/>
                  </a:lnTo>
                  <a:lnTo>
                    <a:pt x="32251" y="10895"/>
                  </a:lnTo>
                  <a:lnTo>
                    <a:pt x="32025" y="10217"/>
                  </a:lnTo>
                  <a:lnTo>
                    <a:pt x="31761" y="9559"/>
                  </a:lnTo>
                  <a:lnTo>
                    <a:pt x="31460" y="8900"/>
                  </a:lnTo>
                  <a:lnTo>
                    <a:pt x="31122" y="8261"/>
                  </a:lnTo>
                  <a:lnTo>
                    <a:pt x="30764" y="7621"/>
                  </a:lnTo>
                  <a:lnTo>
                    <a:pt x="30369" y="7000"/>
                  </a:lnTo>
                  <a:lnTo>
                    <a:pt x="29936" y="6417"/>
                  </a:lnTo>
                  <a:lnTo>
                    <a:pt x="29466" y="5833"/>
                  </a:lnTo>
                  <a:lnTo>
                    <a:pt x="28958" y="5269"/>
                  </a:lnTo>
                  <a:lnTo>
                    <a:pt x="28431" y="4742"/>
                  </a:lnTo>
                  <a:lnTo>
                    <a:pt x="27867" y="4215"/>
                  </a:lnTo>
                  <a:lnTo>
                    <a:pt x="27283" y="3726"/>
                  </a:lnTo>
                  <a:lnTo>
                    <a:pt x="26662" y="3256"/>
                  </a:lnTo>
                  <a:lnTo>
                    <a:pt x="26041" y="2823"/>
                  </a:lnTo>
                  <a:lnTo>
                    <a:pt x="25383" y="2409"/>
                  </a:lnTo>
                  <a:lnTo>
                    <a:pt x="24724" y="2033"/>
                  </a:lnTo>
                  <a:lnTo>
                    <a:pt x="24028" y="1675"/>
                  </a:lnTo>
                  <a:lnTo>
                    <a:pt x="23313" y="1374"/>
                  </a:lnTo>
                  <a:lnTo>
                    <a:pt x="22598" y="1092"/>
                  </a:lnTo>
                  <a:lnTo>
                    <a:pt x="21864" y="828"/>
                  </a:lnTo>
                  <a:lnTo>
                    <a:pt x="21112" y="621"/>
                  </a:lnTo>
                  <a:lnTo>
                    <a:pt x="20359" y="433"/>
                  </a:lnTo>
                  <a:lnTo>
                    <a:pt x="19588" y="264"/>
                  </a:lnTo>
                  <a:lnTo>
                    <a:pt x="18797" y="151"/>
                  </a:lnTo>
                  <a:lnTo>
                    <a:pt x="18007" y="57"/>
                  </a:lnTo>
                  <a:lnTo>
                    <a:pt x="17217" y="19"/>
                  </a:lnTo>
                  <a:lnTo>
                    <a:pt x="164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2618725" y="3833325"/>
              <a:ext cx="679725" cy="296350"/>
            </a:xfrm>
            <a:custGeom>
              <a:avLst/>
              <a:gdLst/>
              <a:ahLst/>
              <a:cxnLst/>
              <a:rect l="l" t="t" r="r" b="b"/>
              <a:pathLst>
                <a:path w="27189" h="11854" extrusionOk="0">
                  <a:moveTo>
                    <a:pt x="12908" y="0"/>
                  </a:moveTo>
                  <a:lnTo>
                    <a:pt x="12230" y="57"/>
                  </a:lnTo>
                  <a:lnTo>
                    <a:pt x="11553" y="132"/>
                  </a:lnTo>
                  <a:lnTo>
                    <a:pt x="10913" y="226"/>
                  </a:lnTo>
                  <a:lnTo>
                    <a:pt x="10255" y="358"/>
                  </a:lnTo>
                  <a:lnTo>
                    <a:pt x="9634" y="527"/>
                  </a:lnTo>
                  <a:lnTo>
                    <a:pt x="9013" y="715"/>
                  </a:lnTo>
                  <a:lnTo>
                    <a:pt x="8392" y="922"/>
                  </a:lnTo>
                  <a:lnTo>
                    <a:pt x="7809" y="1148"/>
                  </a:lnTo>
                  <a:lnTo>
                    <a:pt x="7225" y="1411"/>
                  </a:lnTo>
                  <a:lnTo>
                    <a:pt x="6661" y="1694"/>
                  </a:lnTo>
                  <a:lnTo>
                    <a:pt x="6115" y="2013"/>
                  </a:lnTo>
                  <a:lnTo>
                    <a:pt x="5588" y="2333"/>
                  </a:lnTo>
                  <a:lnTo>
                    <a:pt x="5080" y="2691"/>
                  </a:lnTo>
                  <a:lnTo>
                    <a:pt x="4591" y="3067"/>
                  </a:lnTo>
                  <a:lnTo>
                    <a:pt x="4121" y="3462"/>
                  </a:lnTo>
                  <a:lnTo>
                    <a:pt x="3688" y="3857"/>
                  </a:lnTo>
                  <a:lnTo>
                    <a:pt x="3255" y="4290"/>
                  </a:lnTo>
                  <a:lnTo>
                    <a:pt x="2841" y="4742"/>
                  </a:lnTo>
                  <a:lnTo>
                    <a:pt x="2465" y="5212"/>
                  </a:lnTo>
                  <a:lnTo>
                    <a:pt x="2107" y="5682"/>
                  </a:lnTo>
                  <a:lnTo>
                    <a:pt x="1788" y="6190"/>
                  </a:lnTo>
                  <a:lnTo>
                    <a:pt x="1468" y="6698"/>
                  </a:lnTo>
                  <a:lnTo>
                    <a:pt x="1185" y="7225"/>
                  </a:lnTo>
                  <a:lnTo>
                    <a:pt x="941" y="7771"/>
                  </a:lnTo>
                  <a:lnTo>
                    <a:pt x="715" y="8317"/>
                  </a:lnTo>
                  <a:lnTo>
                    <a:pt x="508" y="8881"/>
                  </a:lnTo>
                  <a:lnTo>
                    <a:pt x="358" y="9464"/>
                  </a:lnTo>
                  <a:lnTo>
                    <a:pt x="207" y="10048"/>
                  </a:lnTo>
                  <a:lnTo>
                    <a:pt x="113" y="10650"/>
                  </a:lnTo>
                  <a:lnTo>
                    <a:pt x="38" y="11252"/>
                  </a:lnTo>
                  <a:lnTo>
                    <a:pt x="0" y="11854"/>
                  </a:lnTo>
                  <a:lnTo>
                    <a:pt x="2860" y="11854"/>
                  </a:lnTo>
                  <a:lnTo>
                    <a:pt x="2898" y="11384"/>
                  </a:lnTo>
                  <a:lnTo>
                    <a:pt x="2954" y="10913"/>
                  </a:lnTo>
                  <a:lnTo>
                    <a:pt x="3048" y="10443"/>
                  </a:lnTo>
                  <a:lnTo>
                    <a:pt x="3161" y="9991"/>
                  </a:lnTo>
                  <a:lnTo>
                    <a:pt x="3293" y="9540"/>
                  </a:lnTo>
                  <a:lnTo>
                    <a:pt x="3462" y="9088"/>
                  </a:lnTo>
                  <a:lnTo>
                    <a:pt x="3631" y="8674"/>
                  </a:lnTo>
                  <a:lnTo>
                    <a:pt x="3838" y="8241"/>
                  </a:lnTo>
                  <a:lnTo>
                    <a:pt x="4064" y="7827"/>
                  </a:lnTo>
                  <a:lnTo>
                    <a:pt x="4309" y="7432"/>
                  </a:lnTo>
                  <a:lnTo>
                    <a:pt x="4572" y="7056"/>
                  </a:lnTo>
                  <a:lnTo>
                    <a:pt x="4854" y="6680"/>
                  </a:lnTo>
                  <a:lnTo>
                    <a:pt x="5156" y="6303"/>
                  </a:lnTo>
                  <a:lnTo>
                    <a:pt x="5475" y="5965"/>
                  </a:lnTo>
                  <a:lnTo>
                    <a:pt x="5814" y="5626"/>
                  </a:lnTo>
                  <a:lnTo>
                    <a:pt x="6172" y="5306"/>
                  </a:lnTo>
                  <a:lnTo>
                    <a:pt x="6529" y="5005"/>
                  </a:lnTo>
                  <a:lnTo>
                    <a:pt x="6924" y="4704"/>
                  </a:lnTo>
                  <a:lnTo>
                    <a:pt x="7319" y="4441"/>
                  </a:lnTo>
                  <a:lnTo>
                    <a:pt x="7733" y="4177"/>
                  </a:lnTo>
                  <a:lnTo>
                    <a:pt x="8166" y="3933"/>
                  </a:lnTo>
                  <a:lnTo>
                    <a:pt x="8599" y="3726"/>
                  </a:lnTo>
                  <a:lnTo>
                    <a:pt x="9050" y="3519"/>
                  </a:lnTo>
                  <a:lnTo>
                    <a:pt x="9521" y="3330"/>
                  </a:lnTo>
                  <a:lnTo>
                    <a:pt x="9991" y="3161"/>
                  </a:lnTo>
                  <a:lnTo>
                    <a:pt x="10480" y="3029"/>
                  </a:lnTo>
                  <a:lnTo>
                    <a:pt x="10988" y="2898"/>
                  </a:lnTo>
                  <a:lnTo>
                    <a:pt x="11478" y="2804"/>
                  </a:lnTo>
                  <a:lnTo>
                    <a:pt x="12004" y="2710"/>
                  </a:lnTo>
                  <a:lnTo>
                    <a:pt x="12531" y="2653"/>
                  </a:lnTo>
                  <a:lnTo>
                    <a:pt x="13058" y="2615"/>
                  </a:lnTo>
                  <a:lnTo>
                    <a:pt x="14131" y="2615"/>
                  </a:lnTo>
                  <a:lnTo>
                    <a:pt x="14657" y="2653"/>
                  </a:lnTo>
                  <a:lnTo>
                    <a:pt x="15184" y="2710"/>
                  </a:lnTo>
                  <a:lnTo>
                    <a:pt x="15692" y="2804"/>
                  </a:lnTo>
                  <a:lnTo>
                    <a:pt x="16200" y="2898"/>
                  </a:lnTo>
                  <a:lnTo>
                    <a:pt x="16689" y="3029"/>
                  </a:lnTo>
                  <a:lnTo>
                    <a:pt x="17179" y="3161"/>
                  </a:lnTo>
                  <a:lnTo>
                    <a:pt x="17668" y="3330"/>
                  </a:lnTo>
                  <a:lnTo>
                    <a:pt x="18119" y="3519"/>
                  </a:lnTo>
                  <a:lnTo>
                    <a:pt x="18571" y="3726"/>
                  </a:lnTo>
                  <a:lnTo>
                    <a:pt x="19023" y="3933"/>
                  </a:lnTo>
                  <a:lnTo>
                    <a:pt x="19455" y="4177"/>
                  </a:lnTo>
                  <a:lnTo>
                    <a:pt x="19869" y="4441"/>
                  </a:lnTo>
                  <a:lnTo>
                    <a:pt x="20264" y="4704"/>
                  </a:lnTo>
                  <a:lnTo>
                    <a:pt x="20641" y="5005"/>
                  </a:lnTo>
                  <a:lnTo>
                    <a:pt x="21017" y="5306"/>
                  </a:lnTo>
                  <a:lnTo>
                    <a:pt x="21375" y="5626"/>
                  </a:lnTo>
                  <a:lnTo>
                    <a:pt x="21713" y="5965"/>
                  </a:lnTo>
                  <a:lnTo>
                    <a:pt x="22033" y="6303"/>
                  </a:lnTo>
                  <a:lnTo>
                    <a:pt x="22334" y="6680"/>
                  </a:lnTo>
                  <a:lnTo>
                    <a:pt x="22616" y="7056"/>
                  </a:lnTo>
                  <a:lnTo>
                    <a:pt x="22880" y="7432"/>
                  </a:lnTo>
                  <a:lnTo>
                    <a:pt x="23124" y="7827"/>
                  </a:lnTo>
                  <a:lnTo>
                    <a:pt x="23350" y="8241"/>
                  </a:lnTo>
                  <a:lnTo>
                    <a:pt x="23538" y="8674"/>
                  </a:lnTo>
                  <a:lnTo>
                    <a:pt x="23727" y="9088"/>
                  </a:lnTo>
                  <a:lnTo>
                    <a:pt x="23877" y="9540"/>
                  </a:lnTo>
                  <a:lnTo>
                    <a:pt x="24028" y="9991"/>
                  </a:lnTo>
                  <a:lnTo>
                    <a:pt x="24140" y="10443"/>
                  </a:lnTo>
                  <a:lnTo>
                    <a:pt x="24216" y="10913"/>
                  </a:lnTo>
                  <a:lnTo>
                    <a:pt x="24291" y="11384"/>
                  </a:lnTo>
                  <a:lnTo>
                    <a:pt x="24329" y="11854"/>
                  </a:lnTo>
                  <a:lnTo>
                    <a:pt x="27189" y="11854"/>
                  </a:lnTo>
                  <a:lnTo>
                    <a:pt x="27151" y="11252"/>
                  </a:lnTo>
                  <a:lnTo>
                    <a:pt x="27076" y="10650"/>
                  </a:lnTo>
                  <a:lnTo>
                    <a:pt x="26963" y="10048"/>
                  </a:lnTo>
                  <a:lnTo>
                    <a:pt x="26831" y="9464"/>
                  </a:lnTo>
                  <a:lnTo>
                    <a:pt x="26662" y="8881"/>
                  </a:lnTo>
                  <a:lnTo>
                    <a:pt x="26474" y="8317"/>
                  </a:lnTo>
                  <a:lnTo>
                    <a:pt x="26248" y="7771"/>
                  </a:lnTo>
                  <a:lnTo>
                    <a:pt x="25984" y="7225"/>
                  </a:lnTo>
                  <a:lnTo>
                    <a:pt x="25702" y="6698"/>
                  </a:lnTo>
                  <a:lnTo>
                    <a:pt x="25401" y="6190"/>
                  </a:lnTo>
                  <a:lnTo>
                    <a:pt x="25062" y="5682"/>
                  </a:lnTo>
                  <a:lnTo>
                    <a:pt x="24705" y="5212"/>
                  </a:lnTo>
                  <a:lnTo>
                    <a:pt x="24329" y="4742"/>
                  </a:lnTo>
                  <a:lnTo>
                    <a:pt x="23933" y="4290"/>
                  </a:lnTo>
                  <a:lnTo>
                    <a:pt x="23501" y="3857"/>
                  </a:lnTo>
                  <a:lnTo>
                    <a:pt x="23049" y="3462"/>
                  </a:lnTo>
                  <a:lnTo>
                    <a:pt x="22579" y="3067"/>
                  </a:lnTo>
                  <a:lnTo>
                    <a:pt x="22090" y="2691"/>
                  </a:lnTo>
                  <a:lnTo>
                    <a:pt x="21582" y="2333"/>
                  </a:lnTo>
                  <a:lnTo>
                    <a:pt x="21055" y="2013"/>
                  </a:lnTo>
                  <a:lnTo>
                    <a:pt x="20509" y="1694"/>
                  </a:lnTo>
                  <a:lnTo>
                    <a:pt x="19945" y="1411"/>
                  </a:lnTo>
                  <a:lnTo>
                    <a:pt x="19380" y="1148"/>
                  </a:lnTo>
                  <a:lnTo>
                    <a:pt x="18778" y="922"/>
                  </a:lnTo>
                  <a:lnTo>
                    <a:pt x="18176" y="715"/>
                  </a:lnTo>
                  <a:lnTo>
                    <a:pt x="17555" y="527"/>
                  </a:lnTo>
                  <a:lnTo>
                    <a:pt x="16915" y="358"/>
                  </a:lnTo>
                  <a:lnTo>
                    <a:pt x="16276" y="226"/>
                  </a:lnTo>
                  <a:lnTo>
                    <a:pt x="15617" y="132"/>
                  </a:lnTo>
                  <a:lnTo>
                    <a:pt x="14958" y="57"/>
                  </a:lnTo>
                  <a:lnTo>
                    <a:pt x="142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614950" y="3829550"/>
              <a:ext cx="687275" cy="303900"/>
            </a:xfrm>
            <a:custGeom>
              <a:avLst/>
              <a:gdLst/>
              <a:ahLst/>
              <a:cxnLst/>
              <a:rect l="l" t="t" r="r" b="b"/>
              <a:pathLst>
                <a:path w="27491" h="12156" extrusionOk="0">
                  <a:moveTo>
                    <a:pt x="13736" y="283"/>
                  </a:moveTo>
                  <a:lnTo>
                    <a:pt x="14413" y="302"/>
                  </a:lnTo>
                  <a:lnTo>
                    <a:pt x="15072" y="358"/>
                  </a:lnTo>
                  <a:lnTo>
                    <a:pt x="15730" y="415"/>
                  </a:lnTo>
                  <a:lnTo>
                    <a:pt x="16389" y="527"/>
                  </a:lnTo>
                  <a:lnTo>
                    <a:pt x="17010" y="640"/>
                  </a:lnTo>
                  <a:lnTo>
                    <a:pt x="17631" y="810"/>
                  </a:lnTo>
                  <a:lnTo>
                    <a:pt x="18252" y="979"/>
                  </a:lnTo>
                  <a:lnTo>
                    <a:pt x="18854" y="1186"/>
                  </a:lnTo>
                  <a:lnTo>
                    <a:pt x="19437" y="1412"/>
                  </a:lnTo>
                  <a:lnTo>
                    <a:pt x="20002" y="1656"/>
                  </a:lnTo>
                  <a:lnTo>
                    <a:pt x="20547" y="1939"/>
                  </a:lnTo>
                  <a:lnTo>
                    <a:pt x="21093" y="2240"/>
                  </a:lnTo>
                  <a:lnTo>
                    <a:pt x="21601" y="2559"/>
                  </a:lnTo>
                  <a:lnTo>
                    <a:pt x="22109" y="2898"/>
                  </a:lnTo>
                  <a:lnTo>
                    <a:pt x="22579" y="3256"/>
                  </a:lnTo>
                  <a:lnTo>
                    <a:pt x="23050" y="3632"/>
                  </a:lnTo>
                  <a:lnTo>
                    <a:pt x="23482" y="4046"/>
                  </a:lnTo>
                  <a:lnTo>
                    <a:pt x="23915" y="4460"/>
                  </a:lnTo>
                  <a:lnTo>
                    <a:pt x="24310" y="4893"/>
                  </a:lnTo>
                  <a:lnTo>
                    <a:pt x="24687" y="5344"/>
                  </a:lnTo>
                  <a:lnTo>
                    <a:pt x="25044" y="5815"/>
                  </a:lnTo>
                  <a:lnTo>
                    <a:pt x="25364" y="6304"/>
                  </a:lnTo>
                  <a:lnTo>
                    <a:pt x="25684" y="6793"/>
                  </a:lnTo>
                  <a:lnTo>
                    <a:pt x="25966" y="7320"/>
                  </a:lnTo>
                  <a:lnTo>
                    <a:pt x="26211" y="7847"/>
                  </a:lnTo>
                  <a:lnTo>
                    <a:pt x="26436" y="8374"/>
                  </a:lnTo>
                  <a:lnTo>
                    <a:pt x="26643" y="8938"/>
                  </a:lnTo>
                  <a:lnTo>
                    <a:pt x="26813" y="9502"/>
                  </a:lnTo>
                  <a:lnTo>
                    <a:pt x="26944" y="10086"/>
                  </a:lnTo>
                  <a:lnTo>
                    <a:pt x="27057" y="10669"/>
                  </a:lnTo>
                  <a:lnTo>
                    <a:pt x="27133" y="11252"/>
                  </a:lnTo>
                  <a:lnTo>
                    <a:pt x="27189" y="11873"/>
                  </a:lnTo>
                  <a:lnTo>
                    <a:pt x="24611" y="11873"/>
                  </a:lnTo>
                  <a:lnTo>
                    <a:pt x="24574" y="11384"/>
                  </a:lnTo>
                  <a:lnTo>
                    <a:pt x="24498" y="10914"/>
                  </a:lnTo>
                  <a:lnTo>
                    <a:pt x="24404" y="10443"/>
                  </a:lnTo>
                  <a:lnTo>
                    <a:pt x="24291" y="9973"/>
                  </a:lnTo>
                  <a:lnTo>
                    <a:pt x="24141" y="9521"/>
                  </a:lnTo>
                  <a:lnTo>
                    <a:pt x="23972" y="9089"/>
                  </a:lnTo>
                  <a:lnTo>
                    <a:pt x="23783" y="8656"/>
                  </a:lnTo>
                  <a:lnTo>
                    <a:pt x="23576" y="8223"/>
                  </a:lnTo>
                  <a:lnTo>
                    <a:pt x="23351" y="7809"/>
                  </a:lnTo>
                  <a:lnTo>
                    <a:pt x="23106" y="7414"/>
                  </a:lnTo>
                  <a:lnTo>
                    <a:pt x="22824" y="7038"/>
                  </a:lnTo>
                  <a:lnTo>
                    <a:pt x="22542" y="6661"/>
                  </a:lnTo>
                  <a:lnTo>
                    <a:pt x="22241" y="6285"/>
                  </a:lnTo>
                  <a:lnTo>
                    <a:pt x="21921" y="5946"/>
                  </a:lnTo>
                  <a:lnTo>
                    <a:pt x="21563" y="5608"/>
                  </a:lnTo>
                  <a:lnTo>
                    <a:pt x="21206" y="5288"/>
                  </a:lnTo>
                  <a:lnTo>
                    <a:pt x="20829" y="4987"/>
                  </a:lnTo>
                  <a:lnTo>
                    <a:pt x="20453" y="4704"/>
                  </a:lnTo>
                  <a:lnTo>
                    <a:pt x="20039" y="4422"/>
                  </a:lnTo>
                  <a:lnTo>
                    <a:pt x="19625" y="4178"/>
                  </a:lnTo>
                  <a:lnTo>
                    <a:pt x="19192" y="3933"/>
                  </a:lnTo>
                  <a:lnTo>
                    <a:pt x="18760" y="3707"/>
                  </a:lnTo>
                  <a:lnTo>
                    <a:pt x="18289" y="3519"/>
                  </a:lnTo>
                  <a:lnTo>
                    <a:pt x="17819" y="3331"/>
                  </a:lnTo>
                  <a:lnTo>
                    <a:pt x="17349" y="3162"/>
                  </a:lnTo>
                  <a:lnTo>
                    <a:pt x="16859" y="3030"/>
                  </a:lnTo>
                  <a:lnTo>
                    <a:pt x="16370" y="2898"/>
                  </a:lnTo>
                  <a:lnTo>
                    <a:pt x="15862" y="2804"/>
                  </a:lnTo>
                  <a:lnTo>
                    <a:pt x="15335" y="2710"/>
                  </a:lnTo>
                  <a:lnTo>
                    <a:pt x="14808" y="2654"/>
                  </a:lnTo>
                  <a:lnTo>
                    <a:pt x="14282" y="2635"/>
                  </a:lnTo>
                  <a:lnTo>
                    <a:pt x="13736" y="2616"/>
                  </a:lnTo>
                  <a:lnTo>
                    <a:pt x="13209" y="2635"/>
                  </a:lnTo>
                  <a:lnTo>
                    <a:pt x="12663" y="2654"/>
                  </a:lnTo>
                  <a:lnTo>
                    <a:pt x="12155" y="2710"/>
                  </a:lnTo>
                  <a:lnTo>
                    <a:pt x="11629" y="2804"/>
                  </a:lnTo>
                  <a:lnTo>
                    <a:pt x="11121" y="2898"/>
                  </a:lnTo>
                  <a:lnTo>
                    <a:pt x="10631" y="3030"/>
                  </a:lnTo>
                  <a:lnTo>
                    <a:pt x="10142" y="3162"/>
                  </a:lnTo>
                  <a:lnTo>
                    <a:pt x="9653" y="3331"/>
                  </a:lnTo>
                  <a:lnTo>
                    <a:pt x="9183" y="3519"/>
                  </a:lnTo>
                  <a:lnTo>
                    <a:pt x="8731" y="3707"/>
                  </a:lnTo>
                  <a:lnTo>
                    <a:pt x="8279" y="3933"/>
                  </a:lnTo>
                  <a:lnTo>
                    <a:pt x="7847" y="4178"/>
                  </a:lnTo>
                  <a:lnTo>
                    <a:pt x="7433" y="4422"/>
                  </a:lnTo>
                  <a:lnTo>
                    <a:pt x="7038" y="4704"/>
                  </a:lnTo>
                  <a:lnTo>
                    <a:pt x="6642" y="4987"/>
                  </a:lnTo>
                  <a:lnTo>
                    <a:pt x="6266" y="5288"/>
                  </a:lnTo>
                  <a:lnTo>
                    <a:pt x="5909" y="5608"/>
                  </a:lnTo>
                  <a:lnTo>
                    <a:pt x="5570" y="5946"/>
                  </a:lnTo>
                  <a:lnTo>
                    <a:pt x="5250" y="6285"/>
                  </a:lnTo>
                  <a:lnTo>
                    <a:pt x="4949" y="6661"/>
                  </a:lnTo>
                  <a:lnTo>
                    <a:pt x="4648" y="7038"/>
                  </a:lnTo>
                  <a:lnTo>
                    <a:pt x="4385" y="7414"/>
                  </a:lnTo>
                  <a:lnTo>
                    <a:pt x="4140" y="7809"/>
                  </a:lnTo>
                  <a:lnTo>
                    <a:pt x="3895" y="8223"/>
                  </a:lnTo>
                  <a:lnTo>
                    <a:pt x="3688" y="8656"/>
                  </a:lnTo>
                  <a:lnTo>
                    <a:pt x="3500" y="9089"/>
                  </a:lnTo>
                  <a:lnTo>
                    <a:pt x="3350" y="9521"/>
                  </a:lnTo>
                  <a:lnTo>
                    <a:pt x="3199" y="9973"/>
                  </a:lnTo>
                  <a:lnTo>
                    <a:pt x="3086" y="10443"/>
                  </a:lnTo>
                  <a:lnTo>
                    <a:pt x="2992" y="10914"/>
                  </a:lnTo>
                  <a:lnTo>
                    <a:pt x="2917" y="11384"/>
                  </a:lnTo>
                  <a:lnTo>
                    <a:pt x="2879" y="11873"/>
                  </a:lnTo>
                  <a:lnTo>
                    <a:pt x="302" y="11873"/>
                  </a:lnTo>
                  <a:lnTo>
                    <a:pt x="358" y="11252"/>
                  </a:lnTo>
                  <a:lnTo>
                    <a:pt x="433" y="10669"/>
                  </a:lnTo>
                  <a:lnTo>
                    <a:pt x="546" y="10086"/>
                  </a:lnTo>
                  <a:lnTo>
                    <a:pt x="678" y="9502"/>
                  </a:lnTo>
                  <a:lnTo>
                    <a:pt x="847" y="8938"/>
                  </a:lnTo>
                  <a:lnTo>
                    <a:pt x="1054" y="8374"/>
                  </a:lnTo>
                  <a:lnTo>
                    <a:pt x="1280" y="7847"/>
                  </a:lnTo>
                  <a:lnTo>
                    <a:pt x="1525" y="7320"/>
                  </a:lnTo>
                  <a:lnTo>
                    <a:pt x="1807" y="6793"/>
                  </a:lnTo>
                  <a:lnTo>
                    <a:pt x="2108" y="6304"/>
                  </a:lnTo>
                  <a:lnTo>
                    <a:pt x="2447" y="5815"/>
                  </a:lnTo>
                  <a:lnTo>
                    <a:pt x="2785" y="5344"/>
                  </a:lnTo>
                  <a:lnTo>
                    <a:pt x="3162" y="4893"/>
                  </a:lnTo>
                  <a:lnTo>
                    <a:pt x="3576" y="4460"/>
                  </a:lnTo>
                  <a:lnTo>
                    <a:pt x="3989" y="4046"/>
                  </a:lnTo>
                  <a:lnTo>
                    <a:pt x="4441" y="3632"/>
                  </a:lnTo>
                  <a:lnTo>
                    <a:pt x="4893" y="3256"/>
                  </a:lnTo>
                  <a:lnTo>
                    <a:pt x="5382" y="2898"/>
                  </a:lnTo>
                  <a:lnTo>
                    <a:pt x="5871" y="2559"/>
                  </a:lnTo>
                  <a:lnTo>
                    <a:pt x="6398" y="2240"/>
                  </a:lnTo>
                  <a:lnTo>
                    <a:pt x="6925" y="1939"/>
                  </a:lnTo>
                  <a:lnTo>
                    <a:pt x="7489" y="1656"/>
                  </a:lnTo>
                  <a:lnTo>
                    <a:pt x="8054" y="1412"/>
                  </a:lnTo>
                  <a:lnTo>
                    <a:pt x="8637" y="1186"/>
                  </a:lnTo>
                  <a:lnTo>
                    <a:pt x="9239" y="979"/>
                  </a:lnTo>
                  <a:lnTo>
                    <a:pt x="9841" y="810"/>
                  </a:lnTo>
                  <a:lnTo>
                    <a:pt x="10462" y="640"/>
                  </a:lnTo>
                  <a:lnTo>
                    <a:pt x="11102" y="527"/>
                  </a:lnTo>
                  <a:lnTo>
                    <a:pt x="11741" y="415"/>
                  </a:lnTo>
                  <a:lnTo>
                    <a:pt x="12400" y="358"/>
                  </a:lnTo>
                  <a:lnTo>
                    <a:pt x="13059" y="302"/>
                  </a:lnTo>
                  <a:lnTo>
                    <a:pt x="13736" y="283"/>
                  </a:lnTo>
                  <a:close/>
                  <a:moveTo>
                    <a:pt x="13077" y="1"/>
                  </a:moveTo>
                  <a:lnTo>
                    <a:pt x="12400" y="57"/>
                  </a:lnTo>
                  <a:lnTo>
                    <a:pt x="11741" y="132"/>
                  </a:lnTo>
                  <a:lnTo>
                    <a:pt x="11102" y="226"/>
                  </a:lnTo>
                  <a:lnTo>
                    <a:pt x="10462" y="358"/>
                  </a:lnTo>
                  <a:lnTo>
                    <a:pt x="9822" y="509"/>
                  </a:lnTo>
                  <a:lnTo>
                    <a:pt x="9201" y="697"/>
                  </a:lnTo>
                  <a:lnTo>
                    <a:pt x="8580" y="904"/>
                  </a:lnTo>
                  <a:lnTo>
                    <a:pt x="7978" y="1130"/>
                  </a:lnTo>
                  <a:lnTo>
                    <a:pt x="7395" y="1393"/>
                  </a:lnTo>
                  <a:lnTo>
                    <a:pt x="6812" y="1675"/>
                  </a:lnTo>
                  <a:lnTo>
                    <a:pt x="6266" y="1995"/>
                  </a:lnTo>
                  <a:lnTo>
                    <a:pt x="5720" y="2334"/>
                  </a:lnTo>
                  <a:lnTo>
                    <a:pt x="5194" y="2691"/>
                  </a:lnTo>
                  <a:lnTo>
                    <a:pt x="4667" y="3086"/>
                  </a:lnTo>
                  <a:lnTo>
                    <a:pt x="4178" y="3500"/>
                  </a:lnTo>
                  <a:lnTo>
                    <a:pt x="3707" y="3933"/>
                  </a:lnTo>
                  <a:lnTo>
                    <a:pt x="3274" y="4366"/>
                  </a:lnTo>
                  <a:lnTo>
                    <a:pt x="2842" y="4836"/>
                  </a:lnTo>
                  <a:lnTo>
                    <a:pt x="2465" y="5325"/>
                  </a:lnTo>
                  <a:lnTo>
                    <a:pt x="2089" y="5815"/>
                  </a:lnTo>
                  <a:lnTo>
                    <a:pt x="1769" y="6323"/>
                  </a:lnTo>
                  <a:lnTo>
                    <a:pt x="1449" y="6849"/>
                  </a:lnTo>
                  <a:lnTo>
                    <a:pt x="1167" y="7376"/>
                  </a:lnTo>
                  <a:lnTo>
                    <a:pt x="923" y="7922"/>
                  </a:lnTo>
                  <a:lnTo>
                    <a:pt x="697" y="8486"/>
                  </a:lnTo>
                  <a:lnTo>
                    <a:pt x="509" y="9051"/>
                  </a:lnTo>
                  <a:lnTo>
                    <a:pt x="339" y="9634"/>
                  </a:lnTo>
                  <a:lnTo>
                    <a:pt x="208" y="10217"/>
                  </a:lnTo>
                  <a:lnTo>
                    <a:pt x="113" y="10801"/>
                  </a:lnTo>
                  <a:lnTo>
                    <a:pt x="38" y="11403"/>
                  </a:lnTo>
                  <a:lnTo>
                    <a:pt x="1" y="12005"/>
                  </a:lnTo>
                  <a:lnTo>
                    <a:pt x="1" y="12155"/>
                  </a:lnTo>
                  <a:lnTo>
                    <a:pt x="3143" y="12155"/>
                  </a:lnTo>
                  <a:lnTo>
                    <a:pt x="3162" y="12024"/>
                  </a:lnTo>
                  <a:lnTo>
                    <a:pt x="3199" y="11553"/>
                  </a:lnTo>
                  <a:lnTo>
                    <a:pt x="3256" y="11083"/>
                  </a:lnTo>
                  <a:lnTo>
                    <a:pt x="3350" y="10613"/>
                  </a:lnTo>
                  <a:lnTo>
                    <a:pt x="3463" y="10161"/>
                  </a:lnTo>
                  <a:lnTo>
                    <a:pt x="3594" y="9709"/>
                  </a:lnTo>
                  <a:lnTo>
                    <a:pt x="3745" y="9277"/>
                  </a:lnTo>
                  <a:lnTo>
                    <a:pt x="3933" y="8863"/>
                  </a:lnTo>
                  <a:lnTo>
                    <a:pt x="4121" y="8449"/>
                  </a:lnTo>
                  <a:lnTo>
                    <a:pt x="4347" y="8035"/>
                  </a:lnTo>
                  <a:lnTo>
                    <a:pt x="4592" y="7640"/>
                  </a:lnTo>
                  <a:lnTo>
                    <a:pt x="4855" y="7263"/>
                  </a:lnTo>
                  <a:lnTo>
                    <a:pt x="5118" y="6887"/>
                  </a:lnTo>
                  <a:lnTo>
                    <a:pt x="5419" y="6530"/>
                  </a:lnTo>
                  <a:lnTo>
                    <a:pt x="5739" y="6191"/>
                  </a:lnTo>
                  <a:lnTo>
                    <a:pt x="6078" y="5871"/>
                  </a:lnTo>
                  <a:lnTo>
                    <a:pt x="6417" y="5551"/>
                  </a:lnTo>
                  <a:lnTo>
                    <a:pt x="6793" y="5250"/>
                  </a:lnTo>
                  <a:lnTo>
                    <a:pt x="7169" y="4968"/>
                  </a:lnTo>
                  <a:lnTo>
                    <a:pt x="7564" y="4704"/>
                  </a:lnTo>
                  <a:lnTo>
                    <a:pt x="7978" y="4441"/>
                  </a:lnTo>
                  <a:lnTo>
                    <a:pt x="8392" y="4215"/>
                  </a:lnTo>
                  <a:lnTo>
                    <a:pt x="8825" y="3989"/>
                  </a:lnTo>
                  <a:lnTo>
                    <a:pt x="9277" y="3801"/>
                  </a:lnTo>
                  <a:lnTo>
                    <a:pt x="9728" y="3613"/>
                  </a:lnTo>
                  <a:lnTo>
                    <a:pt x="10199" y="3463"/>
                  </a:lnTo>
                  <a:lnTo>
                    <a:pt x="10688" y="3312"/>
                  </a:lnTo>
                  <a:lnTo>
                    <a:pt x="11177" y="3199"/>
                  </a:lnTo>
                  <a:lnTo>
                    <a:pt x="11666" y="3086"/>
                  </a:lnTo>
                  <a:lnTo>
                    <a:pt x="12174" y="3011"/>
                  </a:lnTo>
                  <a:lnTo>
                    <a:pt x="12682" y="2955"/>
                  </a:lnTo>
                  <a:lnTo>
                    <a:pt x="13209" y="2917"/>
                  </a:lnTo>
                  <a:lnTo>
                    <a:pt x="14263" y="2917"/>
                  </a:lnTo>
                  <a:lnTo>
                    <a:pt x="14790" y="2955"/>
                  </a:lnTo>
                  <a:lnTo>
                    <a:pt x="15298" y="3011"/>
                  </a:lnTo>
                  <a:lnTo>
                    <a:pt x="15806" y="3086"/>
                  </a:lnTo>
                  <a:lnTo>
                    <a:pt x="16314" y="3199"/>
                  </a:lnTo>
                  <a:lnTo>
                    <a:pt x="16803" y="3312"/>
                  </a:lnTo>
                  <a:lnTo>
                    <a:pt x="17273" y="3463"/>
                  </a:lnTo>
                  <a:lnTo>
                    <a:pt x="17744" y="3613"/>
                  </a:lnTo>
                  <a:lnTo>
                    <a:pt x="18214" y="3801"/>
                  </a:lnTo>
                  <a:lnTo>
                    <a:pt x="18666" y="3989"/>
                  </a:lnTo>
                  <a:lnTo>
                    <a:pt x="19098" y="4215"/>
                  </a:lnTo>
                  <a:lnTo>
                    <a:pt x="19512" y="4441"/>
                  </a:lnTo>
                  <a:lnTo>
                    <a:pt x="19926" y="4704"/>
                  </a:lnTo>
                  <a:lnTo>
                    <a:pt x="20321" y="4968"/>
                  </a:lnTo>
                  <a:lnTo>
                    <a:pt x="20698" y="5250"/>
                  </a:lnTo>
                  <a:lnTo>
                    <a:pt x="21055" y="5551"/>
                  </a:lnTo>
                  <a:lnTo>
                    <a:pt x="21413" y="5871"/>
                  </a:lnTo>
                  <a:lnTo>
                    <a:pt x="21751" y="6191"/>
                  </a:lnTo>
                  <a:lnTo>
                    <a:pt x="22052" y="6530"/>
                  </a:lnTo>
                  <a:lnTo>
                    <a:pt x="22353" y="6887"/>
                  </a:lnTo>
                  <a:lnTo>
                    <a:pt x="22636" y="7263"/>
                  </a:lnTo>
                  <a:lnTo>
                    <a:pt x="22899" y="7640"/>
                  </a:lnTo>
                  <a:lnTo>
                    <a:pt x="23144" y="8035"/>
                  </a:lnTo>
                  <a:lnTo>
                    <a:pt x="23351" y="8449"/>
                  </a:lnTo>
                  <a:lnTo>
                    <a:pt x="23558" y="8863"/>
                  </a:lnTo>
                  <a:lnTo>
                    <a:pt x="23746" y="9277"/>
                  </a:lnTo>
                  <a:lnTo>
                    <a:pt x="23896" y="9709"/>
                  </a:lnTo>
                  <a:lnTo>
                    <a:pt x="24028" y="10161"/>
                  </a:lnTo>
                  <a:lnTo>
                    <a:pt x="24141" y="10613"/>
                  </a:lnTo>
                  <a:lnTo>
                    <a:pt x="24235" y="11083"/>
                  </a:lnTo>
                  <a:lnTo>
                    <a:pt x="24291" y="11553"/>
                  </a:lnTo>
                  <a:lnTo>
                    <a:pt x="24329" y="12024"/>
                  </a:lnTo>
                  <a:lnTo>
                    <a:pt x="24329" y="12155"/>
                  </a:lnTo>
                  <a:lnTo>
                    <a:pt x="27490" y="12155"/>
                  </a:lnTo>
                  <a:lnTo>
                    <a:pt x="27490" y="12005"/>
                  </a:lnTo>
                  <a:lnTo>
                    <a:pt x="27452" y="11403"/>
                  </a:lnTo>
                  <a:lnTo>
                    <a:pt x="27377" y="10801"/>
                  </a:lnTo>
                  <a:lnTo>
                    <a:pt x="27264" y="10217"/>
                  </a:lnTo>
                  <a:lnTo>
                    <a:pt x="27133" y="9634"/>
                  </a:lnTo>
                  <a:lnTo>
                    <a:pt x="26982" y="9051"/>
                  </a:lnTo>
                  <a:lnTo>
                    <a:pt x="26794" y="8486"/>
                  </a:lnTo>
                  <a:lnTo>
                    <a:pt x="26568" y="7922"/>
                  </a:lnTo>
                  <a:lnTo>
                    <a:pt x="26305" y="7376"/>
                  </a:lnTo>
                  <a:lnTo>
                    <a:pt x="26022" y="6849"/>
                  </a:lnTo>
                  <a:lnTo>
                    <a:pt x="25721" y="6323"/>
                  </a:lnTo>
                  <a:lnTo>
                    <a:pt x="25383" y="5815"/>
                  </a:lnTo>
                  <a:lnTo>
                    <a:pt x="25025" y="5325"/>
                  </a:lnTo>
                  <a:lnTo>
                    <a:pt x="24630" y="4836"/>
                  </a:lnTo>
                  <a:lnTo>
                    <a:pt x="24216" y="4366"/>
                  </a:lnTo>
                  <a:lnTo>
                    <a:pt x="23765" y="3933"/>
                  </a:lnTo>
                  <a:lnTo>
                    <a:pt x="23294" y="3500"/>
                  </a:lnTo>
                  <a:lnTo>
                    <a:pt x="22805" y="3086"/>
                  </a:lnTo>
                  <a:lnTo>
                    <a:pt x="22297" y="2691"/>
                  </a:lnTo>
                  <a:lnTo>
                    <a:pt x="21770" y="2334"/>
                  </a:lnTo>
                  <a:lnTo>
                    <a:pt x="21225" y="1995"/>
                  </a:lnTo>
                  <a:lnTo>
                    <a:pt x="20660" y="1675"/>
                  </a:lnTo>
                  <a:lnTo>
                    <a:pt x="20096" y="1393"/>
                  </a:lnTo>
                  <a:lnTo>
                    <a:pt x="19493" y="1130"/>
                  </a:lnTo>
                  <a:lnTo>
                    <a:pt x="18891" y="904"/>
                  </a:lnTo>
                  <a:lnTo>
                    <a:pt x="18289" y="697"/>
                  </a:lnTo>
                  <a:lnTo>
                    <a:pt x="17668" y="509"/>
                  </a:lnTo>
                  <a:lnTo>
                    <a:pt x="17029" y="358"/>
                  </a:lnTo>
                  <a:lnTo>
                    <a:pt x="16389" y="226"/>
                  </a:lnTo>
                  <a:lnTo>
                    <a:pt x="15730" y="132"/>
                  </a:lnTo>
                  <a:lnTo>
                    <a:pt x="15072" y="57"/>
                  </a:lnTo>
                  <a:lnTo>
                    <a:pt x="144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690225" y="3898700"/>
              <a:ext cx="536725" cy="230975"/>
            </a:xfrm>
            <a:custGeom>
              <a:avLst/>
              <a:gdLst/>
              <a:ahLst/>
              <a:cxnLst/>
              <a:rect l="l" t="t" r="r" b="b"/>
              <a:pathLst>
                <a:path w="21469" h="9239" extrusionOk="0">
                  <a:moveTo>
                    <a:pt x="10198" y="0"/>
                  </a:moveTo>
                  <a:lnTo>
                    <a:pt x="9671" y="38"/>
                  </a:lnTo>
                  <a:lnTo>
                    <a:pt x="9144" y="95"/>
                  </a:lnTo>
                  <a:lnTo>
                    <a:pt x="8618" y="189"/>
                  </a:lnTo>
                  <a:lnTo>
                    <a:pt x="8128" y="283"/>
                  </a:lnTo>
                  <a:lnTo>
                    <a:pt x="7620" y="414"/>
                  </a:lnTo>
                  <a:lnTo>
                    <a:pt x="7131" y="546"/>
                  </a:lnTo>
                  <a:lnTo>
                    <a:pt x="6661" y="715"/>
                  </a:lnTo>
                  <a:lnTo>
                    <a:pt x="6190" y="904"/>
                  </a:lnTo>
                  <a:lnTo>
                    <a:pt x="5739" y="1111"/>
                  </a:lnTo>
                  <a:lnTo>
                    <a:pt x="5306" y="1318"/>
                  </a:lnTo>
                  <a:lnTo>
                    <a:pt x="4873" y="1562"/>
                  </a:lnTo>
                  <a:lnTo>
                    <a:pt x="4459" y="1826"/>
                  </a:lnTo>
                  <a:lnTo>
                    <a:pt x="4064" y="2089"/>
                  </a:lnTo>
                  <a:lnTo>
                    <a:pt x="3669" y="2390"/>
                  </a:lnTo>
                  <a:lnTo>
                    <a:pt x="3312" y="2691"/>
                  </a:lnTo>
                  <a:lnTo>
                    <a:pt x="2954" y="3011"/>
                  </a:lnTo>
                  <a:lnTo>
                    <a:pt x="2615" y="3350"/>
                  </a:lnTo>
                  <a:lnTo>
                    <a:pt x="2296" y="3688"/>
                  </a:lnTo>
                  <a:lnTo>
                    <a:pt x="1994" y="4065"/>
                  </a:lnTo>
                  <a:lnTo>
                    <a:pt x="1712" y="4441"/>
                  </a:lnTo>
                  <a:lnTo>
                    <a:pt x="1449" y="4817"/>
                  </a:lnTo>
                  <a:lnTo>
                    <a:pt x="1204" y="5212"/>
                  </a:lnTo>
                  <a:lnTo>
                    <a:pt x="978" y="5626"/>
                  </a:lnTo>
                  <a:lnTo>
                    <a:pt x="771" y="6059"/>
                  </a:lnTo>
                  <a:lnTo>
                    <a:pt x="602" y="6473"/>
                  </a:lnTo>
                  <a:lnTo>
                    <a:pt x="433" y="6925"/>
                  </a:lnTo>
                  <a:lnTo>
                    <a:pt x="301" y="7376"/>
                  </a:lnTo>
                  <a:lnTo>
                    <a:pt x="188" y="7828"/>
                  </a:lnTo>
                  <a:lnTo>
                    <a:pt x="94" y="8298"/>
                  </a:lnTo>
                  <a:lnTo>
                    <a:pt x="38" y="8769"/>
                  </a:lnTo>
                  <a:lnTo>
                    <a:pt x="0" y="9239"/>
                  </a:lnTo>
                  <a:lnTo>
                    <a:pt x="2427" y="9239"/>
                  </a:lnTo>
                  <a:lnTo>
                    <a:pt x="2465" y="8881"/>
                  </a:lnTo>
                  <a:lnTo>
                    <a:pt x="2521" y="8524"/>
                  </a:lnTo>
                  <a:lnTo>
                    <a:pt x="2597" y="8166"/>
                  </a:lnTo>
                  <a:lnTo>
                    <a:pt x="2691" y="7828"/>
                  </a:lnTo>
                  <a:lnTo>
                    <a:pt x="2785" y="7470"/>
                  </a:lnTo>
                  <a:lnTo>
                    <a:pt x="2916" y="7150"/>
                  </a:lnTo>
                  <a:lnTo>
                    <a:pt x="3067" y="6812"/>
                  </a:lnTo>
                  <a:lnTo>
                    <a:pt x="3218" y="6492"/>
                  </a:lnTo>
                  <a:lnTo>
                    <a:pt x="3406" y="6191"/>
                  </a:lnTo>
                  <a:lnTo>
                    <a:pt x="3594" y="5871"/>
                  </a:lnTo>
                  <a:lnTo>
                    <a:pt x="3801" y="5589"/>
                  </a:lnTo>
                  <a:lnTo>
                    <a:pt x="4008" y="5306"/>
                  </a:lnTo>
                  <a:lnTo>
                    <a:pt x="4252" y="5024"/>
                  </a:lnTo>
                  <a:lnTo>
                    <a:pt x="4497" y="4761"/>
                  </a:lnTo>
                  <a:lnTo>
                    <a:pt x="4760" y="4516"/>
                  </a:lnTo>
                  <a:lnTo>
                    <a:pt x="5024" y="4272"/>
                  </a:lnTo>
                  <a:lnTo>
                    <a:pt x="5325" y="4027"/>
                  </a:lnTo>
                  <a:lnTo>
                    <a:pt x="5607" y="3820"/>
                  </a:lnTo>
                  <a:lnTo>
                    <a:pt x="5927" y="3613"/>
                  </a:lnTo>
                  <a:lnTo>
                    <a:pt x="6247" y="3406"/>
                  </a:lnTo>
                  <a:lnTo>
                    <a:pt x="6567" y="3237"/>
                  </a:lnTo>
                  <a:lnTo>
                    <a:pt x="6905" y="3067"/>
                  </a:lnTo>
                  <a:lnTo>
                    <a:pt x="7263" y="2917"/>
                  </a:lnTo>
                  <a:lnTo>
                    <a:pt x="7620" y="2766"/>
                  </a:lnTo>
                  <a:lnTo>
                    <a:pt x="7978" y="2653"/>
                  </a:lnTo>
                  <a:lnTo>
                    <a:pt x="8354" y="2541"/>
                  </a:lnTo>
                  <a:lnTo>
                    <a:pt x="8730" y="2447"/>
                  </a:lnTo>
                  <a:lnTo>
                    <a:pt x="9126" y="2371"/>
                  </a:lnTo>
                  <a:lnTo>
                    <a:pt x="9521" y="2296"/>
                  </a:lnTo>
                  <a:lnTo>
                    <a:pt x="9916" y="2258"/>
                  </a:lnTo>
                  <a:lnTo>
                    <a:pt x="10311" y="2240"/>
                  </a:lnTo>
                  <a:lnTo>
                    <a:pt x="10725" y="2221"/>
                  </a:lnTo>
                  <a:lnTo>
                    <a:pt x="11139" y="2240"/>
                  </a:lnTo>
                  <a:lnTo>
                    <a:pt x="11553" y="2258"/>
                  </a:lnTo>
                  <a:lnTo>
                    <a:pt x="11948" y="2296"/>
                  </a:lnTo>
                  <a:lnTo>
                    <a:pt x="12343" y="2371"/>
                  </a:lnTo>
                  <a:lnTo>
                    <a:pt x="12738" y="2447"/>
                  </a:lnTo>
                  <a:lnTo>
                    <a:pt x="13114" y="2541"/>
                  </a:lnTo>
                  <a:lnTo>
                    <a:pt x="13491" y="2653"/>
                  </a:lnTo>
                  <a:lnTo>
                    <a:pt x="13848" y="2766"/>
                  </a:lnTo>
                  <a:lnTo>
                    <a:pt x="14206" y="2917"/>
                  </a:lnTo>
                  <a:lnTo>
                    <a:pt x="14563" y="3067"/>
                  </a:lnTo>
                  <a:lnTo>
                    <a:pt x="14902" y="3237"/>
                  </a:lnTo>
                  <a:lnTo>
                    <a:pt x="15222" y="3406"/>
                  </a:lnTo>
                  <a:lnTo>
                    <a:pt x="15542" y="3613"/>
                  </a:lnTo>
                  <a:lnTo>
                    <a:pt x="15843" y="3820"/>
                  </a:lnTo>
                  <a:lnTo>
                    <a:pt x="16144" y="4027"/>
                  </a:lnTo>
                  <a:lnTo>
                    <a:pt x="16426" y="4272"/>
                  </a:lnTo>
                  <a:lnTo>
                    <a:pt x="16708" y="4516"/>
                  </a:lnTo>
                  <a:lnTo>
                    <a:pt x="16972" y="4761"/>
                  </a:lnTo>
                  <a:lnTo>
                    <a:pt x="17216" y="5024"/>
                  </a:lnTo>
                  <a:lnTo>
                    <a:pt x="17442" y="5306"/>
                  </a:lnTo>
                  <a:lnTo>
                    <a:pt x="17668" y="5589"/>
                  </a:lnTo>
                  <a:lnTo>
                    <a:pt x="17875" y="5871"/>
                  </a:lnTo>
                  <a:lnTo>
                    <a:pt x="18063" y="6191"/>
                  </a:lnTo>
                  <a:lnTo>
                    <a:pt x="18232" y="6492"/>
                  </a:lnTo>
                  <a:lnTo>
                    <a:pt x="18402" y="6812"/>
                  </a:lnTo>
                  <a:lnTo>
                    <a:pt x="18533" y="7150"/>
                  </a:lnTo>
                  <a:lnTo>
                    <a:pt x="18665" y="7470"/>
                  </a:lnTo>
                  <a:lnTo>
                    <a:pt x="18778" y="7828"/>
                  </a:lnTo>
                  <a:lnTo>
                    <a:pt x="18872" y="8166"/>
                  </a:lnTo>
                  <a:lnTo>
                    <a:pt x="18947" y="8524"/>
                  </a:lnTo>
                  <a:lnTo>
                    <a:pt x="19004" y="8881"/>
                  </a:lnTo>
                  <a:lnTo>
                    <a:pt x="19041" y="9239"/>
                  </a:lnTo>
                  <a:lnTo>
                    <a:pt x="21469" y="9239"/>
                  </a:lnTo>
                  <a:lnTo>
                    <a:pt x="21431" y="8769"/>
                  </a:lnTo>
                  <a:lnTo>
                    <a:pt x="21356" y="8298"/>
                  </a:lnTo>
                  <a:lnTo>
                    <a:pt x="21280" y="7828"/>
                  </a:lnTo>
                  <a:lnTo>
                    <a:pt x="21168" y="7376"/>
                  </a:lnTo>
                  <a:lnTo>
                    <a:pt x="21017" y="6925"/>
                  </a:lnTo>
                  <a:lnTo>
                    <a:pt x="20867" y="6473"/>
                  </a:lnTo>
                  <a:lnTo>
                    <a:pt x="20678" y="6059"/>
                  </a:lnTo>
                  <a:lnTo>
                    <a:pt x="20490" y="5626"/>
                  </a:lnTo>
                  <a:lnTo>
                    <a:pt x="20264" y="5212"/>
                  </a:lnTo>
                  <a:lnTo>
                    <a:pt x="20020" y="4817"/>
                  </a:lnTo>
                  <a:lnTo>
                    <a:pt x="19756" y="4441"/>
                  </a:lnTo>
                  <a:lnTo>
                    <a:pt x="19474" y="4065"/>
                  </a:lnTo>
                  <a:lnTo>
                    <a:pt x="19173" y="3688"/>
                  </a:lnTo>
                  <a:lnTo>
                    <a:pt x="18853" y="3350"/>
                  </a:lnTo>
                  <a:lnTo>
                    <a:pt x="18515" y="3011"/>
                  </a:lnTo>
                  <a:lnTo>
                    <a:pt x="18157" y="2691"/>
                  </a:lnTo>
                  <a:lnTo>
                    <a:pt x="17781" y="2390"/>
                  </a:lnTo>
                  <a:lnTo>
                    <a:pt x="17404" y="2089"/>
                  </a:lnTo>
                  <a:lnTo>
                    <a:pt x="17009" y="1826"/>
                  </a:lnTo>
                  <a:lnTo>
                    <a:pt x="16595" y="1562"/>
                  </a:lnTo>
                  <a:lnTo>
                    <a:pt x="16163" y="1318"/>
                  </a:lnTo>
                  <a:lnTo>
                    <a:pt x="15711" y="1111"/>
                  </a:lnTo>
                  <a:lnTo>
                    <a:pt x="15259" y="904"/>
                  </a:lnTo>
                  <a:lnTo>
                    <a:pt x="14808" y="715"/>
                  </a:lnTo>
                  <a:lnTo>
                    <a:pt x="14319" y="546"/>
                  </a:lnTo>
                  <a:lnTo>
                    <a:pt x="13829" y="414"/>
                  </a:lnTo>
                  <a:lnTo>
                    <a:pt x="13340" y="283"/>
                  </a:lnTo>
                  <a:lnTo>
                    <a:pt x="12832" y="189"/>
                  </a:lnTo>
                  <a:lnTo>
                    <a:pt x="12324" y="95"/>
                  </a:lnTo>
                  <a:lnTo>
                    <a:pt x="11797" y="38"/>
                  </a:lnTo>
                  <a:lnTo>
                    <a:pt x="112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2686450" y="3894925"/>
              <a:ext cx="544275" cy="238525"/>
            </a:xfrm>
            <a:custGeom>
              <a:avLst/>
              <a:gdLst/>
              <a:ahLst/>
              <a:cxnLst/>
              <a:rect l="l" t="t" r="r" b="b"/>
              <a:pathLst>
                <a:path w="21771" h="9541" extrusionOk="0">
                  <a:moveTo>
                    <a:pt x="11403" y="302"/>
                  </a:moveTo>
                  <a:lnTo>
                    <a:pt x="11930" y="340"/>
                  </a:lnTo>
                  <a:lnTo>
                    <a:pt x="12438" y="396"/>
                  </a:lnTo>
                  <a:lnTo>
                    <a:pt x="12927" y="471"/>
                  </a:lnTo>
                  <a:lnTo>
                    <a:pt x="13435" y="565"/>
                  </a:lnTo>
                  <a:lnTo>
                    <a:pt x="13905" y="697"/>
                  </a:lnTo>
                  <a:lnTo>
                    <a:pt x="14394" y="829"/>
                  </a:lnTo>
                  <a:lnTo>
                    <a:pt x="14846" y="979"/>
                  </a:lnTo>
                  <a:lnTo>
                    <a:pt x="15316" y="1168"/>
                  </a:lnTo>
                  <a:lnTo>
                    <a:pt x="15749" y="1356"/>
                  </a:lnTo>
                  <a:lnTo>
                    <a:pt x="16182" y="1563"/>
                  </a:lnTo>
                  <a:lnTo>
                    <a:pt x="16596" y="1807"/>
                  </a:lnTo>
                  <a:lnTo>
                    <a:pt x="17010" y="2052"/>
                  </a:lnTo>
                  <a:lnTo>
                    <a:pt x="17405" y="2315"/>
                  </a:lnTo>
                  <a:lnTo>
                    <a:pt x="17781" y="2598"/>
                  </a:lnTo>
                  <a:lnTo>
                    <a:pt x="18139" y="2880"/>
                  </a:lnTo>
                  <a:lnTo>
                    <a:pt x="18496" y="3200"/>
                  </a:lnTo>
                  <a:lnTo>
                    <a:pt x="18816" y="3519"/>
                  </a:lnTo>
                  <a:lnTo>
                    <a:pt x="19136" y="3858"/>
                  </a:lnTo>
                  <a:lnTo>
                    <a:pt x="19437" y="4197"/>
                  </a:lnTo>
                  <a:lnTo>
                    <a:pt x="19719" y="4573"/>
                  </a:lnTo>
                  <a:lnTo>
                    <a:pt x="19983" y="4949"/>
                  </a:lnTo>
                  <a:lnTo>
                    <a:pt x="20227" y="5326"/>
                  </a:lnTo>
                  <a:lnTo>
                    <a:pt x="20453" y="5721"/>
                  </a:lnTo>
                  <a:lnTo>
                    <a:pt x="20641" y="6135"/>
                  </a:lnTo>
                  <a:lnTo>
                    <a:pt x="20829" y="6549"/>
                  </a:lnTo>
                  <a:lnTo>
                    <a:pt x="20999" y="6982"/>
                  </a:lnTo>
                  <a:lnTo>
                    <a:pt x="21130" y="7414"/>
                  </a:lnTo>
                  <a:lnTo>
                    <a:pt x="21243" y="7866"/>
                  </a:lnTo>
                  <a:lnTo>
                    <a:pt x="21337" y="8317"/>
                  </a:lnTo>
                  <a:lnTo>
                    <a:pt x="21413" y="8788"/>
                  </a:lnTo>
                  <a:lnTo>
                    <a:pt x="21450" y="9258"/>
                  </a:lnTo>
                  <a:lnTo>
                    <a:pt x="19324" y="9258"/>
                  </a:lnTo>
                  <a:lnTo>
                    <a:pt x="19286" y="8882"/>
                  </a:lnTo>
                  <a:lnTo>
                    <a:pt x="19211" y="8524"/>
                  </a:lnTo>
                  <a:lnTo>
                    <a:pt x="19136" y="8167"/>
                  </a:lnTo>
                  <a:lnTo>
                    <a:pt x="19042" y="7809"/>
                  </a:lnTo>
                  <a:lnTo>
                    <a:pt x="18910" y="7471"/>
                  </a:lnTo>
                  <a:lnTo>
                    <a:pt x="18778" y="7132"/>
                  </a:lnTo>
                  <a:lnTo>
                    <a:pt x="18628" y="6812"/>
                  </a:lnTo>
                  <a:lnTo>
                    <a:pt x="18459" y="6492"/>
                  </a:lnTo>
                  <a:lnTo>
                    <a:pt x="18289" y="6172"/>
                  </a:lnTo>
                  <a:lnTo>
                    <a:pt x="18082" y="5871"/>
                  </a:lnTo>
                  <a:lnTo>
                    <a:pt x="17875" y="5570"/>
                  </a:lnTo>
                  <a:lnTo>
                    <a:pt x="17650" y="5288"/>
                  </a:lnTo>
                  <a:lnTo>
                    <a:pt x="17405" y="5025"/>
                  </a:lnTo>
                  <a:lnTo>
                    <a:pt x="17160" y="4761"/>
                  </a:lnTo>
                  <a:lnTo>
                    <a:pt x="16897" y="4498"/>
                  </a:lnTo>
                  <a:lnTo>
                    <a:pt x="16615" y="4253"/>
                  </a:lnTo>
                  <a:lnTo>
                    <a:pt x="16332" y="4027"/>
                  </a:lnTo>
                  <a:lnTo>
                    <a:pt x="16031" y="3802"/>
                  </a:lnTo>
                  <a:lnTo>
                    <a:pt x="15712" y="3595"/>
                  </a:lnTo>
                  <a:lnTo>
                    <a:pt x="15392" y="3407"/>
                  </a:lnTo>
                  <a:lnTo>
                    <a:pt x="15053" y="3218"/>
                  </a:lnTo>
                  <a:lnTo>
                    <a:pt x="14714" y="3068"/>
                  </a:lnTo>
                  <a:lnTo>
                    <a:pt x="14357" y="2899"/>
                  </a:lnTo>
                  <a:lnTo>
                    <a:pt x="13999" y="2767"/>
                  </a:lnTo>
                  <a:lnTo>
                    <a:pt x="13642" y="2635"/>
                  </a:lnTo>
                  <a:lnTo>
                    <a:pt x="13265" y="2541"/>
                  </a:lnTo>
                  <a:lnTo>
                    <a:pt x="12889" y="2447"/>
                  </a:lnTo>
                  <a:lnTo>
                    <a:pt x="12494" y="2372"/>
                  </a:lnTo>
                  <a:lnTo>
                    <a:pt x="12099" y="2296"/>
                  </a:lnTo>
                  <a:lnTo>
                    <a:pt x="11704" y="2259"/>
                  </a:lnTo>
                  <a:lnTo>
                    <a:pt x="11290" y="2240"/>
                  </a:lnTo>
                  <a:lnTo>
                    <a:pt x="10876" y="2221"/>
                  </a:lnTo>
                  <a:lnTo>
                    <a:pt x="10481" y="2240"/>
                  </a:lnTo>
                  <a:lnTo>
                    <a:pt x="10067" y="2259"/>
                  </a:lnTo>
                  <a:lnTo>
                    <a:pt x="9672" y="2296"/>
                  </a:lnTo>
                  <a:lnTo>
                    <a:pt x="9277" y="2372"/>
                  </a:lnTo>
                  <a:lnTo>
                    <a:pt x="8881" y="2447"/>
                  </a:lnTo>
                  <a:lnTo>
                    <a:pt x="8505" y="2541"/>
                  </a:lnTo>
                  <a:lnTo>
                    <a:pt x="8129" y="2635"/>
                  </a:lnTo>
                  <a:lnTo>
                    <a:pt x="7753" y="2767"/>
                  </a:lnTo>
                  <a:lnTo>
                    <a:pt x="7395" y="2899"/>
                  </a:lnTo>
                  <a:lnTo>
                    <a:pt x="7056" y="3068"/>
                  </a:lnTo>
                  <a:lnTo>
                    <a:pt x="6699" y="3218"/>
                  </a:lnTo>
                  <a:lnTo>
                    <a:pt x="6379" y="3407"/>
                  </a:lnTo>
                  <a:lnTo>
                    <a:pt x="6059" y="3595"/>
                  </a:lnTo>
                  <a:lnTo>
                    <a:pt x="5739" y="3802"/>
                  </a:lnTo>
                  <a:lnTo>
                    <a:pt x="5438" y="4027"/>
                  </a:lnTo>
                  <a:lnTo>
                    <a:pt x="5156" y="4253"/>
                  </a:lnTo>
                  <a:lnTo>
                    <a:pt x="4874" y="4498"/>
                  </a:lnTo>
                  <a:lnTo>
                    <a:pt x="4610" y="4761"/>
                  </a:lnTo>
                  <a:lnTo>
                    <a:pt x="4347" y="5025"/>
                  </a:lnTo>
                  <a:lnTo>
                    <a:pt x="4121" y="5288"/>
                  </a:lnTo>
                  <a:lnTo>
                    <a:pt x="3895" y="5570"/>
                  </a:lnTo>
                  <a:lnTo>
                    <a:pt x="3670" y="5871"/>
                  </a:lnTo>
                  <a:lnTo>
                    <a:pt x="3481" y="6172"/>
                  </a:lnTo>
                  <a:lnTo>
                    <a:pt x="3293" y="6492"/>
                  </a:lnTo>
                  <a:lnTo>
                    <a:pt x="3124" y="6812"/>
                  </a:lnTo>
                  <a:lnTo>
                    <a:pt x="2973" y="7132"/>
                  </a:lnTo>
                  <a:lnTo>
                    <a:pt x="2842" y="7471"/>
                  </a:lnTo>
                  <a:lnTo>
                    <a:pt x="2729" y="7809"/>
                  </a:lnTo>
                  <a:lnTo>
                    <a:pt x="2635" y="8167"/>
                  </a:lnTo>
                  <a:lnTo>
                    <a:pt x="2541" y="8524"/>
                  </a:lnTo>
                  <a:lnTo>
                    <a:pt x="2484" y="8882"/>
                  </a:lnTo>
                  <a:lnTo>
                    <a:pt x="2447" y="9258"/>
                  </a:lnTo>
                  <a:lnTo>
                    <a:pt x="302" y="9258"/>
                  </a:lnTo>
                  <a:lnTo>
                    <a:pt x="358" y="8788"/>
                  </a:lnTo>
                  <a:lnTo>
                    <a:pt x="414" y="8317"/>
                  </a:lnTo>
                  <a:lnTo>
                    <a:pt x="509" y="7866"/>
                  </a:lnTo>
                  <a:lnTo>
                    <a:pt x="621" y="7414"/>
                  </a:lnTo>
                  <a:lnTo>
                    <a:pt x="772" y="6982"/>
                  </a:lnTo>
                  <a:lnTo>
                    <a:pt x="922" y="6549"/>
                  </a:lnTo>
                  <a:lnTo>
                    <a:pt x="1111" y="6135"/>
                  </a:lnTo>
                  <a:lnTo>
                    <a:pt x="1318" y="5721"/>
                  </a:lnTo>
                  <a:lnTo>
                    <a:pt x="1543" y="5326"/>
                  </a:lnTo>
                  <a:lnTo>
                    <a:pt x="1788" y="4949"/>
                  </a:lnTo>
                  <a:lnTo>
                    <a:pt x="2051" y="4573"/>
                  </a:lnTo>
                  <a:lnTo>
                    <a:pt x="2334" y="4197"/>
                  </a:lnTo>
                  <a:lnTo>
                    <a:pt x="2616" y="3858"/>
                  </a:lnTo>
                  <a:lnTo>
                    <a:pt x="2936" y="3519"/>
                  </a:lnTo>
                  <a:lnTo>
                    <a:pt x="3274" y="3200"/>
                  </a:lnTo>
                  <a:lnTo>
                    <a:pt x="3613" y="2880"/>
                  </a:lnTo>
                  <a:lnTo>
                    <a:pt x="3989" y="2598"/>
                  </a:lnTo>
                  <a:lnTo>
                    <a:pt x="4366" y="2315"/>
                  </a:lnTo>
                  <a:lnTo>
                    <a:pt x="4761" y="2052"/>
                  </a:lnTo>
                  <a:lnTo>
                    <a:pt x="5156" y="1807"/>
                  </a:lnTo>
                  <a:lnTo>
                    <a:pt x="5589" y="1563"/>
                  </a:lnTo>
                  <a:lnTo>
                    <a:pt x="6003" y="1356"/>
                  </a:lnTo>
                  <a:lnTo>
                    <a:pt x="6454" y="1168"/>
                  </a:lnTo>
                  <a:lnTo>
                    <a:pt x="6906" y="979"/>
                  </a:lnTo>
                  <a:lnTo>
                    <a:pt x="7376" y="829"/>
                  </a:lnTo>
                  <a:lnTo>
                    <a:pt x="7847" y="697"/>
                  </a:lnTo>
                  <a:lnTo>
                    <a:pt x="8336" y="565"/>
                  </a:lnTo>
                  <a:lnTo>
                    <a:pt x="8825" y="471"/>
                  </a:lnTo>
                  <a:lnTo>
                    <a:pt x="9333" y="396"/>
                  </a:lnTo>
                  <a:lnTo>
                    <a:pt x="9841" y="340"/>
                  </a:lnTo>
                  <a:lnTo>
                    <a:pt x="10349" y="302"/>
                  </a:lnTo>
                  <a:close/>
                  <a:moveTo>
                    <a:pt x="10876" y="1"/>
                  </a:moveTo>
                  <a:lnTo>
                    <a:pt x="10330" y="20"/>
                  </a:lnTo>
                  <a:lnTo>
                    <a:pt x="9803" y="39"/>
                  </a:lnTo>
                  <a:lnTo>
                    <a:pt x="9277" y="114"/>
                  </a:lnTo>
                  <a:lnTo>
                    <a:pt x="8750" y="189"/>
                  </a:lnTo>
                  <a:lnTo>
                    <a:pt x="8242" y="283"/>
                  </a:lnTo>
                  <a:lnTo>
                    <a:pt x="7734" y="415"/>
                  </a:lnTo>
                  <a:lnTo>
                    <a:pt x="7245" y="565"/>
                  </a:lnTo>
                  <a:lnTo>
                    <a:pt x="6755" y="735"/>
                  </a:lnTo>
                  <a:lnTo>
                    <a:pt x="6285" y="904"/>
                  </a:lnTo>
                  <a:lnTo>
                    <a:pt x="5833" y="1111"/>
                  </a:lnTo>
                  <a:lnTo>
                    <a:pt x="5382" y="1337"/>
                  </a:lnTo>
                  <a:lnTo>
                    <a:pt x="4949" y="1581"/>
                  </a:lnTo>
                  <a:lnTo>
                    <a:pt x="4535" y="1845"/>
                  </a:lnTo>
                  <a:lnTo>
                    <a:pt x="4121" y="2127"/>
                  </a:lnTo>
                  <a:lnTo>
                    <a:pt x="3726" y="2409"/>
                  </a:lnTo>
                  <a:lnTo>
                    <a:pt x="3350" y="2729"/>
                  </a:lnTo>
                  <a:lnTo>
                    <a:pt x="2992" y="3049"/>
                  </a:lnTo>
                  <a:lnTo>
                    <a:pt x="2654" y="3388"/>
                  </a:lnTo>
                  <a:lnTo>
                    <a:pt x="2334" y="3745"/>
                  </a:lnTo>
                  <a:lnTo>
                    <a:pt x="2033" y="4103"/>
                  </a:lnTo>
                  <a:lnTo>
                    <a:pt x="1732" y="4479"/>
                  </a:lnTo>
                  <a:lnTo>
                    <a:pt x="1468" y="4874"/>
                  </a:lnTo>
                  <a:lnTo>
                    <a:pt x="1224" y="5288"/>
                  </a:lnTo>
                  <a:lnTo>
                    <a:pt x="998" y="5702"/>
                  </a:lnTo>
                  <a:lnTo>
                    <a:pt x="791" y="6135"/>
                  </a:lnTo>
                  <a:lnTo>
                    <a:pt x="603" y="6568"/>
                  </a:lnTo>
                  <a:lnTo>
                    <a:pt x="452" y="7019"/>
                  </a:lnTo>
                  <a:lnTo>
                    <a:pt x="302" y="7471"/>
                  </a:lnTo>
                  <a:lnTo>
                    <a:pt x="189" y="7941"/>
                  </a:lnTo>
                  <a:lnTo>
                    <a:pt x="113" y="8412"/>
                  </a:lnTo>
                  <a:lnTo>
                    <a:pt x="38" y="8901"/>
                  </a:lnTo>
                  <a:lnTo>
                    <a:pt x="1" y="9390"/>
                  </a:lnTo>
                  <a:lnTo>
                    <a:pt x="1" y="9540"/>
                  </a:lnTo>
                  <a:lnTo>
                    <a:pt x="2710" y="9540"/>
                  </a:lnTo>
                  <a:lnTo>
                    <a:pt x="2729" y="9409"/>
                  </a:lnTo>
                  <a:lnTo>
                    <a:pt x="2766" y="9051"/>
                  </a:lnTo>
                  <a:lnTo>
                    <a:pt x="2823" y="8694"/>
                  </a:lnTo>
                  <a:lnTo>
                    <a:pt x="2879" y="8355"/>
                  </a:lnTo>
                  <a:lnTo>
                    <a:pt x="2973" y="7998"/>
                  </a:lnTo>
                  <a:lnTo>
                    <a:pt x="3086" y="7659"/>
                  </a:lnTo>
                  <a:lnTo>
                    <a:pt x="3218" y="7339"/>
                  </a:lnTo>
                  <a:lnTo>
                    <a:pt x="3350" y="7019"/>
                  </a:lnTo>
                  <a:lnTo>
                    <a:pt x="3519" y="6699"/>
                  </a:lnTo>
                  <a:lnTo>
                    <a:pt x="3688" y="6398"/>
                  </a:lnTo>
                  <a:lnTo>
                    <a:pt x="3877" y="6097"/>
                  </a:lnTo>
                  <a:lnTo>
                    <a:pt x="4083" y="5815"/>
                  </a:lnTo>
                  <a:lnTo>
                    <a:pt x="4290" y="5533"/>
                  </a:lnTo>
                  <a:lnTo>
                    <a:pt x="4535" y="5269"/>
                  </a:lnTo>
                  <a:lnTo>
                    <a:pt x="4780" y="5006"/>
                  </a:lnTo>
                  <a:lnTo>
                    <a:pt x="5024" y="4761"/>
                  </a:lnTo>
                  <a:lnTo>
                    <a:pt x="5307" y="4517"/>
                  </a:lnTo>
                  <a:lnTo>
                    <a:pt x="5570" y="4291"/>
                  </a:lnTo>
                  <a:lnTo>
                    <a:pt x="5871" y="4084"/>
                  </a:lnTo>
                  <a:lnTo>
                    <a:pt x="6172" y="3877"/>
                  </a:lnTo>
                  <a:lnTo>
                    <a:pt x="6492" y="3689"/>
                  </a:lnTo>
                  <a:lnTo>
                    <a:pt x="6812" y="3501"/>
                  </a:lnTo>
                  <a:lnTo>
                    <a:pt x="7150" y="3350"/>
                  </a:lnTo>
                  <a:lnTo>
                    <a:pt x="7489" y="3200"/>
                  </a:lnTo>
                  <a:lnTo>
                    <a:pt x="7828" y="3049"/>
                  </a:lnTo>
                  <a:lnTo>
                    <a:pt x="8185" y="2936"/>
                  </a:lnTo>
                  <a:lnTo>
                    <a:pt x="8562" y="2823"/>
                  </a:lnTo>
                  <a:lnTo>
                    <a:pt x="8938" y="2729"/>
                  </a:lnTo>
                  <a:lnTo>
                    <a:pt x="9314" y="2654"/>
                  </a:lnTo>
                  <a:lnTo>
                    <a:pt x="9691" y="2598"/>
                  </a:lnTo>
                  <a:lnTo>
                    <a:pt x="10086" y="2560"/>
                  </a:lnTo>
                  <a:lnTo>
                    <a:pt x="10481" y="2522"/>
                  </a:lnTo>
                  <a:lnTo>
                    <a:pt x="11290" y="2522"/>
                  </a:lnTo>
                  <a:lnTo>
                    <a:pt x="11685" y="2560"/>
                  </a:lnTo>
                  <a:lnTo>
                    <a:pt x="12061" y="2598"/>
                  </a:lnTo>
                  <a:lnTo>
                    <a:pt x="12456" y="2654"/>
                  </a:lnTo>
                  <a:lnTo>
                    <a:pt x="12833" y="2729"/>
                  </a:lnTo>
                  <a:lnTo>
                    <a:pt x="13209" y="2823"/>
                  </a:lnTo>
                  <a:lnTo>
                    <a:pt x="13567" y="2936"/>
                  </a:lnTo>
                  <a:lnTo>
                    <a:pt x="13924" y="3049"/>
                  </a:lnTo>
                  <a:lnTo>
                    <a:pt x="14282" y="3200"/>
                  </a:lnTo>
                  <a:lnTo>
                    <a:pt x="14620" y="3350"/>
                  </a:lnTo>
                  <a:lnTo>
                    <a:pt x="14959" y="3501"/>
                  </a:lnTo>
                  <a:lnTo>
                    <a:pt x="15279" y="3689"/>
                  </a:lnTo>
                  <a:lnTo>
                    <a:pt x="15580" y="3877"/>
                  </a:lnTo>
                  <a:lnTo>
                    <a:pt x="15900" y="4084"/>
                  </a:lnTo>
                  <a:lnTo>
                    <a:pt x="16182" y="4291"/>
                  </a:lnTo>
                  <a:lnTo>
                    <a:pt x="16464" y="4517"/>
                  </a:lnTo>
                  <a:lnTo>
                    <a:pt x="16728" y="4761"/>
                  </a:lnTo>
                  <a:lnTo>
                    <a:pt x="16991" y="5006"/>
                  </a:lnTo>
                  <a:lnTo>
                    <a:pt x="17236" y="5269"/>
                  </a:lnTo>
                  <a:lnTo>
                    <a:pt x="17461" y="5533"/>
                  </a:lnTo>
                  <a:lnTo>
                    <a:pt x="17687" y="5815"/>
                  </a:lnTo>
                  <a:lnTo>
                    <a:pt x="17894" y="6097"/>
                  </a:lnTo>
                  <a:lnTo>
                    <a:pt x="18082" y="6398"/>
                  </a:lnTo>
                  <a:lnTo>
                    <a:pt x="18252" y="6699"/>
                  </a:lnTo>
                  <a:lnTo>
                    <a:pt x="18402" y="7019"/>
                  </a:lnTo>
                  <a:lnTo>
                    <a:pt x="18553" y="7339"/>
                  </a:lnTo>
                  <a:lnTo>
                    <a:pt x="18684" y="7659"/>
                  </a:lnTo>
                  <a:lnTo>
                    <a:pt x="18778" y="7998"/>
                  </a:lnTo>
                  <a:lnTo>
                    <a:pt x="18873" y="8355"/>
                  </a:lnTo>
                  <a:lnTo>
                    <a:pt x="18948" y="8694"/>
                  </a:lnTo>
                  <a:lnTo>
                    <a:pt x="19004" y="9051"/>
                  </a:lnTo>
                  <a:lnTo>
                    <a:pt x="19042" y="9409"/>
                  </a:lnTo>
                  <a:lnTo>
                    <a:pt x="19042" y="9540"/>
                  </a:lnTo>
                  <a:lnTo>
                    <a:pt x="21770" y="9540"/>
                  </a:lnTo>
                  <a:lnTo>
                    <a:pt x="21770" y="9390"/>
                  </a:lnTo>
                  <a:lnTo>
                    <a:pt x="21714" y="8901"/>
                  </a:lnTo>
                  <a:lnTo>
                    <a:pt x="21657" y="8412"/>
                  </a:lnTo>
                  <a:lnTo>
                    <a:pt x="21563" y="7941"/>
                  </a:lnTo>
                  <a:lnTo>
                    <a:pt x="21450" y="7471"/>
                  </a:lnTo>
                  <a:lnTo>
                    <a:pt x="21319" y="7019"/>
                  </a:lnTo>
                  <a:lnTo>
                    <a:pt x="21149" y="6568"/>
                  </a:lnTo>
                  <a:lnTo>
                    <a:pt x="20980" y="6135"/>
                  </a:lnTo>
                  <a:lnTo>
                    <a:pt x="20773" y="5702"/>
                  </a:lnTo>
                  <a:lnTo>
                    <a:pt x="20547" y="5288"/>
                  </a:lnTo>
                  <a:lnTo>
                    <a:pt x="20284" y="4874"/>
                  </a:lnTo>
                  <a:lnTo>
                    <a:pt x="20020" y="4479"/>
                  </a:lnTo>
                  <a:lnTo>
                    <a:pt x="19738" y="4103"/>
                  </a:lnTo>
                  <a:lnTo>
                    <a:pt x="19437" y="3745"/>
                  </a:lnTo>
                  <a:lnTo>
                    <a:pt x="19098" y="3388"/>
                  </a:lnTo>
                  <a:lnTo>
                    <a:pt x="18760" y="3049"/>
                  </a:lnTo>
                  <a:lnTo>
                    <a:pt x="18402" y="2729"/>
                  </a:lnTo>
                  <a:lnTo>
                    <a:pt x="18026" y="2409"/>
                  </a:lnTo>
                  <a:lnTo>
                    <a:pt x="17631" y="2127"/>
                  </a:lnTo>
                  <a:lnTo>
                    <a:pt x="17236" y="1845"/>
                  </a:lnTo>
                  <a:lnTo>
                    <a:pt x="16822" y="1581"/>
                  </a:lnTo>
                  <a:lnTo>
                    <a:pt x="16389" y="1337"/>
                  </a:lnTo>
                  <a:lnTo>
                    <a:pt x="15937" y="1111"/>
                  </a:lnTo>
                  <a:lnTo>
                    <a:pt x="15467" y="904"/>
                  </a:lnTo>
                  <a:lnTo>
                    <a:pt x="14997" y="735"/>
                  </a:lnTo>
                  <a:lnTo>
                    <a:pt x="14526" y="565"/>
                  </a:lnTo>
                  <a:lnTo>
                    <a:pt x="14018" y="415"/>
                  </a:lnTo>
                  <a:lnTo>
                    <a:pt x="13529" y="283"/>
                  </a:lnTo>
                  <a:lnTo>
                    <a:pt x="13002" y="189"/>
                  </a:lnTo>
                  <a:lnTo>
                    <a:pt x="12494" y="114"/>
                  </a:lnTo>
                  <a:lnTo>
                    <a:pt x="11967" y="39"/>
                  </a:lnTo>
                  <a:lnTo>
                    <a:pt x="11422" y="20"/>
                  </a:lnTo>
                  <a:lnTo>
                    <a:pt x="108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2750900" y="3954200"/>
              <a:ext cx="415375" cy="175475"/>
            </a:xfrm>
            <a:custGeom>
              <a:avLst/>
              <a:gdLst/>
              <a:ahLst/>
              <a:cxnLst/>
              <a:rect l="l" t="t" r="r" b="b"/>
              <a:pathLst>
                <a:path w="16615" h="7019" extrusionOk="0">
                  <a:moveTo>
                    <a:pt x="8298" y="1"/>
                  </a:moveTo>
                  <a:lnTo>
                    <a:pt x="7884" y="20"/>
                  </a:lnTo>
                  <a:lnTo>
                    <a:pt x="7489" y="38"/>
                  </a:lnTo>
                  <a:lnTo>
                    <a:pt x="7094" y="76"/>
                  </a:lnTo>
                  <a:lnTo>
                    <a:pt x="6699" y="151"/>
                  </a:lnTo>
                  <a:lnTo>
                    <a:pt x="6303" y="227"/>
                  </a:lnTo>
                  <a:lnTo>
                    <a:pt x="5927" y="321"/>
                  </a:lnTo>
                  <a:lnTo>
                    <a:pt x="5551" y="433"/>
                  </a:lnTo>
                  <a:lnTo>
                    <a:pt x="5193" y="546"/>
                  </a:lnTo>
                  <a:lnTo>
                    <a:pt x="4836" y="697"/>
                  </a:lnTo>
                  <a:lnTo>
                    <a:pt x="4478" y="847"/>
                  </a:lnTo>
                  <a:lnTo>
                    <a:pt x="4140" y="1017"/>
                  </a:lnTo>
                  <a:lnTo>
                    <a:pt x="3820" y="1186"/>
                  </a:lnTo>
                  <a:lnTo>
                    <a:pt x="3500" y="1393"/>
                  </a:lnTo>
                  <a:lnTo>
                    <a:pt x="3180" y="1600"/>
                  </a:lnTo>
                  <a:lnTo>
                    <a:pt x="2898" y="1807"/>
                  </a:lnTo>
                  <a:lnTo>
                    <a:pt x="2597" y="2052"/>
                  </a:lnTo>
                  <a:lnTo>
                    <a:pt x="2333" y="2296"/>
                  </a:lnTo>
                  <a:lnTo>
                    <a:pt x="2070" y="2541"/>
                  </a:lnTo>
                  <a:lnTo>
                    <a:pt x="1825" y="2804"/>
                  </a:lnTo>
                  <a:lnTo>
                    <a:pt x="1581" y="3086"/>
                  </a:lnTo>
                  <a:lnTo>
                    <a:pt x="1374" y="3369"/>
                  </a:lnTo>
                  <a:lnTo>
                    <a:pt x="1167" y="3651"/>
                  </a:lnTo>
                  <a:lnTo>
                    <a:pt x="979" y="3971"/>
                  </a:lnTo>
                  <a:lnTo>
                    <a:pt x="791" y="4272"/>
                  </a:lnTo>
                  <a:lnTo>
                    <a:pt x="640" y="4592"/>
                  </a:lnTo>
                  <a:lnTo>
                    <a:pt x="489" y="4930"/>
                  </a:lnTo>
                  <a:lnTo>
                    <a:pt x="358" y="5250"/>
                  </a:lnTo>
                  <a:lnTo>
                    <a:pt x="264" y="5608"/>
                  </a:lnTo>
                  <a:lnTo>
                    <a:pt x="170" y="5946"/>
                  </a:lnTo>
                  <a:lnTo>
                    <a:pt x="94" y="6304"/>
                  </a:lnTo>
                  <a:lnTo>
                    <a:pt x="38" y="6661"/>
                  </a:lnTo>
                  <a:lnTo>
                    <a:pt x="0" y="7019"/>
                  </a:lnTo>
                  <a:lnTo>
                    <a:pt x="2032" y="7019"/>
                  </a:lnTo>
                  <a:lnTo>
                    <a:pt x="2089" y="6756"/>
                  </a:lnTo>
                  <a:lnTo>
                    <a:pt x="2145" y="6492"/>
                  </a:lnTo>
                  <a:lnTo>
                    <a:pt x="2202" y="6229"/>
                  </a:lnTo>
                  <a:lnTo>
                    <a:pt x="2277" y="5965"/>
                  </a:lnTo>
                  <a:lnTo>
                    <a:pt x="2371" y="5721"/>
                  </a:lnTo>
                  <a:lnTo>
                    <a:pt x="2484" y="5476"/>
                  </a:lnTo>
                  <a:lnTo>
                    <a:pt x="2597" y="5231"/>
                  </a:lnTo>
                  <a:lnTo>
                    <a:pt x="2710" y="4987"/>
                  </a:lnTo>
                  <a:lnTo>
                    <a:pt x="2860" y="4761"/>
                  </a:lnTo>
                  <a:lnTo>
                    <a:pt x="3011" y="4535"/>
                  </a:lnTo>
                  <a:lnTo>
                    <a:pt x="3161" y="4328"/>
                  </a:lnTo>
                  <a:lnTo>
                    <a:pt x="3331" y="4103"/>
                  </a:lnTo>
                  <a:lnTo>
                    <a:pt x="3500" y="3914"/>
                  </a:lnTo>
                  <a:lnTo>
                    <a:pt x="3688" y="3707"/>
                  </a:lnTo>
                  <a:lnTo>
                    <a:pt x="3895" y="3519"/>
                  </a:lnTo>
                  <a:lnTo>
                    <a:pt x="4102" y="3350"/>
                  </a:lnTo>
                  <a:lnTo>
                    <a:pt x="4309" y="3181"/>
                  </a:lnTo>
                  <a:lnTo>
                    <a:pt x="4535" y="3011"/>
                  </a:lnTo>
                  <a:lnTo>
                    <a:pt x="4761" y="2861"/>
                  </a:lnTo>
                  <a:lnTo>
                    <a:pt x="5005" y="2729"/>
                  </a:lnTo>
                  <a:lnTo>
                    <a:pt x="5231" y="2597"/>
                  </a:lnTo>
                  <a:lnTo>
                    <a:pt x="5494" y="2466"/>
                  </a:lnTo>
                  <a:lnTo>
                    <a:pt x="5739" y="2353"/>
                  </a:lnTo>
                  <a:lnTo>
                    <a:pt x="6002" y="2259"/>
                  </a:lnTo>
                  <a:lnTo>
                    <a:pt x="6285" y="2165"/>
                  </a:lnTo>
                  <a:lnTo>
                    <a:pt x="6548" y="2070"/>
                  </a:lnTo>
                  <a:lnTo>
                    <a:pt x="6830" y="2014"/>
                  </a:lnTo>
                  <a:lnTo>
                    <a:pt x="7113" y="1958"/>
                  </a:lnTo>
                  <a:lnTo>
                    <a:pt x="7414" y="1901"/>
                  </a:lnTo>
                  <a:lnTo>
                    <a:pt x="7696" y="1882"/>
                  </a:lnTo>
                  <a:lnTo>
                    <a:pt x="7997" y="1863"/>
                  </a:lnTo>
                  <a:lnTo>
                    <a:pt x="8298" y="1845"/>
                  </a:lnTo>
                  <a:lnTo>
                    <a:pt x="8599" y="1863"/>
                  </a:lnTo>
                  <a:lnTo>
                    <a:pt x="8900" y="1882"/>
                  </a:lnTo>
                  <a:lnTo>
                    <a:pt x="9201" y="1901"/>
                  </a:lnTo>
                  <a:lnTo>
                    <a:pt x="9483" y="1958"/>
                  </a:lnTo>
                  <a:lnTo>
                    <a:pt x="9766" y="2014"/>
                  </a:lnTo>
                  <a:lnTo>
                    <a:pt x="10048" y="2070"/>
                  </a:lnTo>
                  <a:lnTo>
                    <a:pt x="10330" y="2165"/>
                  </a:lnTo>
                  <a:lnTo>
                    <a:pt x="10593" y="2259"/>
                  </a:lnTo>
                  <a:lnTo>
                    <a:pt x="10857" y="2353"/>
                  </a:lnTo>
                  <a:lnTo>
                    <a:pt x="11120" y="2466"/>
                  </a:lnTo>
                  <a:lnTo>
                    <a:pt x="11365" y="2597"/>
                  </a:lnTo>
                  <a:lnTo>
                    <a:pt x="11609" y="2729"/>
                  </a:lnTo>
                  <a:lnTo>
                    <a:pt x="11854" y="2861"/>
                  </a:lnTo>
                  <a:lnTo>
                    <a:pt x="12080" y="3011"/>
                  </a:lnTo>
                  <a:lnTo>
                    <a:pt x="12306" y="3181"/>
                  </a:lnTo>
                  <a:lnTo>
                    <a:pt x="12513" y="3350"/>
                  </a:lnTo>
                  <a:lnTo>
                    <a:pt x="12720" y="3519"/>
                  </a:lnTo>
                  <a:lnTo>
                    <a:pt x="12908" y="3707"/>
                  </a:lnTo>
                  <a:lnTo>
                    <a:pt x="13096" y="3914"/>
                  </a:lnTo>
                  <a:lnTo>
                    <a:pt x="13284" y="4103"/>
                  </a:lnTo>
                  <a:lnTo>
                    <a:pt x="13453" y="4328"/>
                  </a:lnTo>
                  <a:lnTo>
                    <a:pt x="13604" y="4535"/>
                  </a:lnTo>
                  <a:lnTo>
                    <a:pt x="13754" y="4761"/>
                  </a:lnTo>
                  <a:lnTo>
                    <a:pt x="13886" y="4987"/>
                  </a:lnTo>
                  <a:lnTo>
                    <a:pt x="14018" y="5231"/>
                  </a:lnTo>
                  <a:lnTo>
                    <a:pt x="14131" y="5476"/>
                  </a:lnTo>
                  <a:lnTo>
                    <a:pt x="14225" y="5721"/>
                  </a:lnTo>
                  <a:lnTo>
                    <a:pt x="14319" y="5965"/>
                  </a:lnTo>
                  <a:lnTo>
                    <a:pt x="14413" y="6229"/>
                  </a:lnTo>
                  <a:lnTo>
                    <a:pt x="14469" y="6492"/>
                  </a:lnTo>
                  <a:lnTo>
                    <a:pt x="14526" y="6756"/>
                  </a:lnTo>
                  <a:lnTo>
                    <a:pt x="14564" y="7019"/>
                  </a:lnTo>
                  <a:lnTo>
                    <a:pt x="16614" y="7019"/>
                  </a:lnTo>
                  <a:lnTo>
                    <a:pt x="16577" y="6661"/>
                  </a:lnTo>
                  <a:lnTo>
                    <a:pt x="16520" y="6304"/>
                  </a:lnTo>
                  <a:lnTo>
                    <a:pt x="16445" y="5946"/>
                  </a:lnTo>
                  <a:lnTo>
                    <a:pt x="16351" y="5608"/>
                  </a:lnTo>
                  <a:lnTo>
                    <a:pt x="16238" y="5250"/>
                  </a:lnTo>
                  <a:lnTo>
                    <a:pt x="16106" y="4930"/>
                  </a:lnTo>
                  <a:lnTo>
                    <a:pt x="15975" y="4592"/>
                  </a:lnTo>
                  <a:lnTo>
                    <a:pt x="15805" y="4272"/>
                  </a:lnTo>
                  <a:lnTo>
                    <a:pt x="15636" y="3971"/>
                  </a:lnTo>
                  <a:lnTo>
                    <a:pt x="15448" y="3651"/>
                  </a:lnTo>
                  <a:lnTo>
                    <a:pt x="15241" y="3369"/>
                  </a:lnTo>
                  <a:lnTo>
                    <a:pt x="15015" y="3086"/>
                  </a:lnTo>
                  <a:lnTo>
                    <a:pt x="14789" y="2804"/>
                  </a:lnTo>
                  <a:lnTo>
                    <a:pt x="14545" y="2541"/>
                  </a:lnTo>
                  <a:lnTo>
                    <a:pt x="14281" y="2296"/>
                  </a:lnTo>
                  <a:lnTo>
                    <a:pt x="13999" y="2052"/>
                  </a:lnTo>
                  <a:lnTo>
                    <a:pt x="13717" y="1807"/>
                  </a:lnTo>
                  <a:lnTo>
                    <a:pt x="13416" y="1600"/>
                  </a:lnTo>
                  <a:lnTo>
                    <a:pt x="13115" y="1393"/>
                  </a:lnTo>
                  <a:lnTo>
                    <a:pt x="12795" y="1186"/>
                  </a:lnTo>
                  <a:lnTo>
                    <a:pt x="12475" y="1017"/>
                  </a:lnTo>
                  <a:lnTo>
                    <a:pt x="12136" y="847"/>
                  </a:lnTo>
                  <a:lnTo>
                    <a:pt x="11779" y="697"/>
                  </a:lnTo>
                  <a:lnTo>
                    <a:pt x="11421" y="546"/>
                  </a:lnTo>
                  <a:lnTo>
                    <a:pt x="11064" y="433"/>
                  </a:lnTo>
                  <a:lnTo>
                    <a:pt x="10687" y="321"/>
                  </a:lnTo>
                  <a:lnTo>
                    <a:pt x="10311" y="227"/>
                  </a:lnTo>
                  <a:lnTo>
                    <a:pt x="9916" y="151"/>
                  </a:lnTo>
                  <a:lnTo>
                    <a:pt x="9521" y="76"/>
                  </a:lnTo>
                  <a:lnTo>
                    <a:pt x="9126" y="38"/>
                  </a:lnTo>
                  <a:lnTo>
                    <a:pt x="8712" y="20"/>
                  </a:lnTo>
                  <a:lnTo>
                    <a:pt x="82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2746650" y="3950450"/>
              <a:ext cx="423375" cy="183000"/>
            </a:xfrm>
            <a:custGeom>
              <a:avLst/>
              <a:gdLst/>
              <a:ahLst/>
              <a:cxnLst/>
              <a:rect l="l" t="t" r="r" b="b"/>
              <a:pathLst>
                <a:path w="16935" h="7320" extrusionOk="0">
                  <a:moveTo>
                    <a:pt x="8863" y="301"/>
                  </a:moveTo>
                  <a:lnTo>
                    <a:pt x="9258" y="339"/>
                  </a:lnTo>
                  <a:lnTo>
                    <a:pt x="9653" y="377"/>
                  </a:lnTo>
                  <a:lnTo>
                    <a:pt x="10030" y="433"/>
                  </a:lnTo>
                  <a:lnTo>
                    <a:pt x="10406" y="508"/>
                  </a:lnTo>
                  <a:lnTo>
                    <a:pt x="10763" y="602"/>
                  </a:lnTo>
                  <a:lnTo>
                    <a:pt x="11121" y="696"/>
                  </a:lnTo>
                  <a:lnTo>
                    <a:pt x="11478" y="828"/>
                  </a:lnTo>
                  <a:lnTo>
                    <a:pt x="11836" y="960"/>
                  </a:lnTo>
                  <a:lnTo>
                    <a:pt x="12156" y="1092"/>
                  </a:lnTo>
                  <a:lnTo>
                    <a:pt x="12494" y="1261"/>
                  </a:lnTo>
                  <a:lnTo>
                    <a:pt x="12814" y="1430"/>
                  </a:lnTo>
                  <a:lnTo>
                    <a:pt x="13134" y="1618"/>
                  </a:lnTo>
                  <a:lnTo>
                    <a:pt x="13435" y="1806"/>
                  </a:lnTo>
                  <a:lnTo>
                    <a:pt x="13717" y="2032"/>
                  </a:lnTo>
                  <a:lnTo>
                    <a:pt x="14000" y="2239"/>
                  </a:lnTo>
                  <a:lnTo>
                    <a:pt x="14263" y="2484"/>
                  </a:lnTo>
                  <a:lnTo>
                    <a:pt x="14527" y="2728"/>
                  </a:lnTo>
                  <a:lnTo>
                    <a:pt x="14771" y="2973"/>
                  </a:lnTo>
                  <a:lnTo>
                    <a:pt x="14997" y="3236"/>
                  </a:lnTo>
                  <a:lnTo>
                    <a:pt x="15223" y="3500"/>
                  </a:lnTo>
                  <a:lnTo>
                    <a:pt x="15411" y="3782"/>
                  </a:lnTo>
                  <a:lnTo>
                    <a:pt x="15618" y="4083"/>
                  </a:lnTo>
                  <a:lnTo>
                    <a:pt x="15787" y="4384"/>
                  </a:lnTo>
                  <a:lnTo>
                    <a:pt x="15938" y="4685"/>
                  </a:lnTo>
                  <a:lnTo>
                    <a:pt x="16088" y="5005"/>
                  </a:lnTo>
                  <a:lnTo>
                    <a:pt x="16220" y="5325"/>
                  </a:lnTo>
                  <a:lnTo>
                    <a:pt x="16333" y="5645"/>
                  </a:lnTo>
                  <a:lnTo>
                    <a:pt x="16427" y="5984"/>
                  </a:lnTo>
                  <a:lnTo>
                    <a:pt x="16521" y="6322"/>
                  </a:lnTo>
                  <a:lnTo>
                    <a:pt x="16577" y="6680"/>
                  </a:lnTo>
                  <a:lnTo>
                    <a:pt x="16615" y="7037"/>
                  </a:lnTo>
                  <a:lnTo>
                    <a:pt x="14865" y="7037"/>
                  </a:lnTo>
                  <a:lnTo>
                    <a:pt x="14809" y="6755"/>
                  </a:lnTo>
                  <a:lnTo>
                    <a:pt x="14752" y="6492"/>
                  </a:lnTo>
                  <a:lnTo>
                    <a:pt x="14677" y="6209"/>
                  </a:lnTo>
                  <a:lnTo>
                    <a:pt x="14602" y="5965"/>
                  </a:lnTo>
                  <a:lnTo>
                    <a:pt x="14508" y="5701"/>
                  </a:lnTo>
                  <a:lnTo>
                    <a:pt x="14395" y="5457"/>
                  </a:lnTo>
                  <a:lnTo>
                    <a:pt x="14263" y="5212"/>
                  </a:lnTo>
                  <a:lnTo>
                    <a:pt x="14131" y="4968"/>
                  </a:lnTo>
                  <a:lnTo>
                    <a:pt x="14000" y="4742"/>
                  </a:lnTo>
                  <a:lnTo>
                    <a:pt x="13830" y="4516"/>
                  </a:lnTo>
                  <a:lnTo>
                    <a:pt x="13680" y="4309"/>
                  </a:lnTo>
                  <a:lnTo>
                    <a:pt x="13510" y="4083"/>
                  </a:lnTo>
                  <a:lnTo>
                    <a:pt x="13322" y="3895"/>
                  </a:lnTo>
                  <a:lnTo>
                    <a:pt x="13134" y="3688"/>
                  </a:lnTo>
                  <a:lnTo>
                    <a:pt x="12927" y="3519"/>
                  </a:lnTo>
                  <a:lnTo>
                    <a:pt x="12720" y="3331"/>
                  </a:lnTo>
                  <a:lnTo>
                    <a:pt x="12494" y="3161"/>
                  </a:lnTo>
                  <a:lnTo>
                    <a:pt x="12269" y="3011"/>
                  </a:lnTo>
                  <a:lnTo>
                    <a:pt x="12043" y="2860"/>
                  </a:lnTo>
                  <a:lnTo>
                    <a:pt x="11798" y="2710"/>
                  </a:lnTo>
                  <a:lnTo>
                    <a:pt x="11554" y="2578"/>
                  </a:lnTo>
                  <a:lnTo>
                    <a:pt x="11290" y="2465"/>
                  </a:lnTo>
                  <a:lnTo>
                    <a:pt x="11046" y="2352"/>
                  </a:lnTo>
                  <a:lnTo>
                    <a:pt x="10782" y="2239"/>
                  </a:lnTo>
                  <a:lnTo>
                    <a:pt x="10500" y="2164"/>
                  </a:lnTo>
                  <a:lnTo>
                    <a:pt x="10218" y="2070"/>
                  </a:lnTo>
                  <a:lnTo>
                    <a:pt x="9936" y="2013"/>
                  </a:lnTo>
                  <a:lnTo>
                    <a:pt x="9653" y="1957"/>
                  </a:lnTo>
                  <a:lnTo>
                    <a:pt x="9371" y="1919"/>
                  </a:lnTo>
                  <a:lnTo>
                    <a:pt x="9070" y="1882"/>
                  </a:lnTo>
                  <a:lnTo>
                    <a:pt x="8769" y="1863"/>
                  </a:lnTo>
                  <a:lnTo>
                    <a:pt x="8167" y="1863"/>
                  </a:lnTo>
                  <a:lnTo>
                    <a:pt x="7866" y="1882"/>
                  </a:lnTo>
                  <a:lnTo>
                    <a:pt x="7584" y="1919"/>
                  </a:lnTo>
                  <a:lnTo>
                    <a:pt x="7283" y="1957"/>
                  </a:lnTo>
                  <a:lnTo>
                    <a:pt x="7000" y="2013"/>
                  </a:lnTo>
                  <a:lnTo>
                    <a:pt x="6718" y="2070"/>
                  </a:lnTo>
                  <a:lnTo>
                    <a:pt x="6436" y="2164"/>
                  </a:lnTo>
                  <a:lnTo>
                    <a:pt x="6172" y="2239"/>
                  </a:lnTo>
                  <a:lnTo>
                    <a:pt x="5909" y="2352"/>
                  </a:lnTo>
                  <a:lnTo>
                    <a:pt x="5646" y="2465"/>
                  </a:lnTo>
                  <a:lnTo>
                    <a:pt x="5401" y="2578"/>
                  </a:lnTo>
                  <a:lnTo>
                    <a:pt x="5156" y="2710"/>
                  </a:lnTo>
                  <a:lnTo>
                    <a:pt x="4912" y="2860"/>
                  </a:lnTo>
                  <a:lnTo>
                    <a:pt x="4667" y="3011"/>
                  </a:lnTo>
                  <a:lnTo>
                    <a:pt x="4441" y="3161"/>
                  </a:lnTo>
                  <a:lnTo>
                    <a:pt x="4234" y="3331"/>
                  </a:lnTo>
                  <a:lnTo>
                    <a:pt x="4027" y="3519"/>
                  </a:lnTo>
                  <a:lnTo>
                    <a:pt x="3820" y="3688"/>
                  </a:lnTo>
                  <a:lnTo>
                    <a:pt x="3632" y="3895"/>
                  </a:lnTo>
                  <a:lnTo>
                    <a:pt x="3444" y="4083"/>
                  </a:lnTo>
                  <a:lnTo>
                    <a:pt x="3275" y="4309"/>
                  </a:lnTo>
                  <a:lnTo>
                    <a:pt x="3105" y="4516"/>
                  </a:lnTo>
                  <a:lnTo>
                    <a:pt x="2955" y="4742"/>
                  </a:lnTo>
                  <a:lnTo>
                    <a:pt x="2804" y="4968"/>
                  </a:lnTo>
                  <a:lnTo>
                    <a:pt x="2673" y="5212"/>
                  </a:lnTo>
                  <a:lnTo>
                    <a:pt x="2560" y="5457"/>
                  </a:lnTo>
                  <a:lnTo>
                    <a:pt x="2447" y="5701"/>
                  </a:lnTo>
                  <a:lnTo>
                    <a:pt x="2353" y="5965"/>
                  </a:lnTo>
                  <a:lnTo>
                    <a:pt x="2259" y="6209"/>
                  </a:lnTo>
                  <a:lnTo>
                    <a:pt x="2184" y="6492"/>
                  </a:lnTo>
                  <a:lnTo>
                    <a:pt x="2127" y="6755"/>
                  </a:lnTo>
                  <a:lnTo>
                    <a:pt x="2089" y="7037"/>
                  </a:lnTo>
                  <a:lnTo>
                    <a:pt x="321" y="7037"/>
                  </a:lnTo>
                  <a:lnTo>
                    <a:pt x="377" y="6680"/>
                  </a:lnTo>
                  <a:lnTo>
                    <a:pt x="434" y="6322"/>
                  </a:lnTo>
                  <a:lnTo>
                    <a:pt x="509" y="5984"/>
                  </a:lnTo>
                  <a:lnTo>
                    <a:pt x="603" y="5645"/>
                  </a:lnTo>
                  <a:lnTo>
                    <a:pt x="716" y="5325"/>
                  </a:lnTo>
                  <a:lnTo>
                    <a:pt x="848" y="5005"/>
                  </a:lnTo>
                  <a:lnTo>
                    <a:pt x="998" y="4685"/>
                  </a:lnTo>
                  <a:lnTo>
                    <a:pt x="1167" y="4384"/>
                  </a:lnTo>
                  <a:lnTo>
                    <a:pt x="1337" y="4083"/>
                  </a:lnTo>
                  <a:lnTo>
                    <a:pt x="1525" y="3782"/>
                  </a:lnTo>
                  <a:lnTo>
                    <a:pt x="1732" y="3500"/>
                  </a:lnTo>
                  <a:lnTo>
                    <a:pt x="1958" y="3236"/>
                  </a:lnTo>
                  <a:lnTo>
                    <a:pt x="2184" y="2973"/>
                  </a:lnTo>
                  <a:lnTo>
                    <a:pt x="2428" y="2728"/>
                  </a:lnTo>
                  <a:lnTo>
                    <a:pt x="2692" y="2484"/>
                  </a:lnTo>
                  <a:lnTo>
                    <a:pt x="2955" y="2239"/>
                  </a:lnTo>
                  <a:lnTo>
                    <a:pt x="3237" y="2032"/>
                  </a:lnTo>
                  <a:lnTo>
                    <a:pt x="3519" y="1806"/>
                  </a:lnTo>
                  <a:lnTo>
                    <a:pt x="3820" y="1618"/>
                  </a:lnTo>
                  <a:lnTo>
                    <a:pt x="4140" y="1430"/>
                  </a:lnTo>
                  <a:lnTo>
                    <a:pt x="4460" y="1261"/>
                  </a:lnTo>
                  <a:lnTo>
                    <a:pt x="4780" y="1092"/>
                  </a:lnTo>
                  <a:lnTo>
                    <a:pt x="5119" y="960"/>
                  </a:lnTo>
                  <a:lnTo>
                    <a:pt x="5457" y="828"/>
                  </a:lnTo>
                  <a:lnTo>
                    <a:pt x="5815" y="696"/>
                  </a:lnTo>
                  <a:lnTo>
                    <a:pt x="6172" y="602"/>
                  </a:lnTo>
                  <a:lnTo>
                    <a:pt x="6549" y="508"/>
                  </a:lnTo>
                  <a:lnTo>
                    <a:pt x="6925" y="433"/>
                  </a:lnTo>
                  <a:lnTo>
                    <a:pt x="7301" y="377"/>
                  </a:lnTo>
                  <a:lnTo>
                    <a:pt x="7696" y="339"/>
                  </a:lnTo>
                  <a:lnTo>
                    <a:pt x="8073" y="301"/>
                  </a:lnTo>
                  <a:close/>
                  <a:moveTo>
                    <a:pt x="8468" y="0"/>
                  </a:moveTo>
                  <a:lnTo>
                    <a:pt x="8054" y="19"/>
                  </a:lnTo>
                  <a:lnTo>
                    <a:pt x="7640" y="38"/>
                  </a:lnTo>
                  <a:lnTo>
                    <a:pt x="7245" y="94"/>
                  </a:lnTo>
                  <a:lnTo>
                    <a:pt x="6850" y="151"/>
                  </a:lnTo>
                  <a:lnTo>
                    <a:pt x="6455" y="226"/>
                  </a:lnTo>
                  <a:lnTo>
                    <a:pt x="6060" y="320"/>
                  </a:lnTo>
                  <a:lnTo>
                    <a:pt x="5683" y="433"/>
                  </a:lnTo>
                  <a:lnTo>
                    <a:pt x="5326" y="565"/>
                  </a:lnTo>
                  <a:lnTo>
                    <a:pt x="4949" y="696"/>
                  </a:lnTo>
                  <a:lnTo>
                    <a:pt x="4592" y="866"/>
                  </a:lnTo>
                  <a:lnTo>
                    <a:pt x="4253" y="1035"/>
                  </a:lnTo>
                  <a:lnTo>
                    <a:pt x="3915" y="1204"/>
                  </a:lnTo>
                  <a:lnTo>
                    <a:pt x="3595" y="1411"/>
                  </a:lnTo>
                  <a:lnTo>
                    <a:pt x="3275" y="1618"/>
                  </a:lnTo>
                  <a:lnTo>
                    <a:pt x="2974" y="1844"/>
                  </a:lnTo>
                  <a:lnTo>
                    <a:pt x="2692" y="2089"/>
                  </a:lnTo>
                  <a:lnTo>
                    <a:pt x="2409" y="2333"/>
                  </a:lnTo>
                  <a:lnTo>
                    <a:pt x="2146" y="2578"/>
                  </a:lnTo>
                  <a:lnTo>
                    <a:pt x="1882" y="2860"/>
                  </a:lnTo>
                  <a:lnTo>
                    <a:pt x="1657" y="3142"/>
                  </a:lnTo>
                  <a:lnTo>
                    <a:pt x="1431" y="3425"/>
                  </a:lnTo>
                  <a:lnTo>
                    <a:pt x="1224" y="3726"/>
                  </a:lnTo>
                  <a:lnTo>
                    <a:pt x="1017" y="4027"/>
                  </a:lnTo>
                  <a:lnTo>
                    <a:pt x="848" y="4347"/>
                  </a:lnTo>
                  <a:lnTo>
                    <a:pt x="678" y="4685"/>
                  </a:lnTo>
                  <a:lnTo>
                    <a:pt x="528" y="5005"/>
                  </a:lnTo>
                  <a:lnTo>
                    <a:pt x="396" y="5363"/>
                  </a:lnTo>
                  <a:lnTo>
                    <a:pt x="283" y="5701"/>
                  </a:lnTo>
                  <a:lnTo>
                    <a:pt x="189" y="6059"/>
                  </a:lnTo>
                  <a:lnTo>
                    <a:pt x="114" y="6416"/>
                  </a:lnTo>
                  <a:lnTo>
                    <a:pt x="57" y="6793"/>
                  </a:lnTo>
                  <a:lnTo>
                    <a:pt x="20" y="7169"/>
                  </a:lnTo>
                  <a:lnTo>
                    <a:pt x="1" y="7319"/>
                  </a:lnTo>
                  <a:lnTo>
                    <a:pt x="2334" y="7319"/>
                  </a:lnTo>
                  <a:lnTo>
                    <a:pt x="2353" y="7188"/>
                  </a:lnTo>
                  <a:lnTo>
                    <a:pt x="2390" y="6924"/>
                  </a:lnTo>
                  <a:lnTo>
                    <a:pt x="2447" y="6661"/>
                  </a:lnTo>
                  <a:lnTo>
                    <a:pt x="2522" y="6398"/>
                  </a:lnTo>
                  <a:lnTo>
                    <a:pt x="2597" y="6153"/>
                  </a:lnTo>
                  <a:lnTo>
                    <a:pt x="2692" y="5908"/>
                  </a:lnTo>
                  <a:lnTo>
                    <a:pt x="2786" y="5664"/>
                  </a:lnTo>
                  <a:lnTo>
                    <a:pt x="2899" y="5419"/>
                  </a:lnTo>
                  <a:lnTo>
                    <a:pt x="3030" y="5193"/>
                  </a:lnTo>
                  <a:lnTo>
                    <a:pt x="3162" y="4968"/>
                  </a:lnTo>
                  <a:lnTo>
                    <a:pt x="3312" y="4742"/>
                  </a:lnTo>
                  <a:lnTo>
                    <a:pt x="3463" y="4535"/>
                  </a:lnTo>
                  <a:lnTo>
                    <a:pt x="3632" y="4328"/>
                  </a:lnTo>
                  <a:lnTo>
                    <a:pt x="3802" y="4140"/>
                  </a:lnTo>
                  <a:lnTo>
                    <a:pt x="3990" y="3951"/>
                  </a:lnTo>
                  <a:lnTo>
                    <a:pt x="4178" y="3763"/>
                  </a:lnTo>
                  <a:lnTo>
                    <a:pt x="4385" y="3594"/>
                  </a:lnTo>
                  <a:lnTo>
                    <a:pt x="4592" y="3425"/>
                  </a:lnTo>
                  <a:lnTo>
                    <a:pt x="4799" y="3274"/>
                  </a:lnTo>
                  <a:lnTo>
                    <a:pt x="5025" y="3124"/>
                  </a:lnTo>
                  <a:lnTo>
                    <a:pt x="5250" y="2992"/>
                  </a:lnTo>
                  <a:lnTo>
                    <a:pt x="5495" y="2860"/>
                  </a:lnTo>
                  <a:lnTo>
                    <a:pt x="5740" y="2747"/>
                  </a:lnTo>
                  <a:lnTo>
                    <a:pt x="5984" y="2634"/>
                  </a:lnTo>
                  <a:lnTo>
                    <a:pt x="6248" y="2540"/>
                  </a:lnTo>
                  <a:lnTo>
                    <a:pt x="6511" y="2446"/>
                  </a:lnTo>
                  <a:lnTo>
                    <a:pt x="6775" y="2371"/>
                  </a:lnTo>
                  <a:lnTo>
                    <a:pt x="7057" y="2296"/>
                  </a:lnTo>
                  <a:lnTo>
                    <a:pt x="7320" y="2239"/>
                  </a:lnTo>
                  <a:lnTo>
                    <a:pt x="7602" y="2202"/>
                  </a:lnTo>
                  <a:lnTo>
                    <a:pt x="7885" y="2183"/>
                  </a:lnTo>
                  <a:lnTo>
                    <a:pt x="8186" y="2164"/>
                  </a:lnTo>
                  <a:lnTo>
                    <a:pt x="8468" y="2145"/>
                  </a:lnTo>
                  <a:lnTo>
                    <a:pt x="8769" y="2164"/>
                  </a:lnTo>
                  <a:lnTo>
                    <a:pt x="9051" y="2183"/>
                  </a:lnTo>
                  <a:lnTo>
                    <a:pt x="9333" y="2202"/>
                  </a:lnTo>
                  <a:lnTo>
                    <a:pt x="9616" y="2239"/>
                  </a:lnTo>
                  <a:lnTo>
                    <a:pt x="9898" y="2296"/>
                  </a:lnTo>
                  <a:lnTo>
                    <a:pt x="10161" y="2371"/>
                  </a:lnTo>
                  <a:lnTo>
                    <a:pt x="10444" y="2446"/>
                  </a:lnTo>
                  <a:lnTo>
                    <a:pt x="10707" y="2540"/>
                  </a:lnTo>
                  <a:lnTo>
                    <a:pt x="10952" y="2634"/>
                  </a:lnTo>
                  <a:lnTo>
                    <a:pt x="11215" y="2747"/>
                  </a:lnTo>
                  <a:lnTo>
                    <a:pt x="11460" y="2860"/>
                  </a:lnTo>
                  <a:lnTo>
                    <a:pt x="11685" y="2992"/>
                  </a:lnTo>
                  <a:lnTo>
                    <a:pt x="11911" y="3124"/>
                  </a:lnTo>
                  <a:lnTo>
                    <a:pt x="12137" y="3274"/>
                  </a:lnTo>
                  <a:lnTo>
                    <a:pt x="12363" y="3425"/>
                  </a:lnTo>
                  <a:lnTo>
                    <a:pt x="12570" y="3594"/>
                  </a:lnTo>
                  <a:lnTo>
                    <a:pt x="12777" y="3763"/>
                  </a:lnTo>
                  <a:lnTo>
                    <a:pt x="12965" y="3951"/>
                  </a:lnTo>
                  <a:lnTo>
                    <a:pt x="13153" y="4140"/>
                  </a:lnTo>
                  <a:lnTo>
                    <a:pt x="13322" y="4328"/>
                  </a:lnTo>
                  <a:lnTo>
                    <a:pt x="13492" y="4535"/>
                  </a:lnTo>
                  <a:lnTo>
                    <a:pt x="13642" y="4742"/>
                  </a:lnTo>
                  <a:lnTo>
                    <a:pt x="13793" y="4968"/>
                  </a:lnTo>
                  <a:lnTo>
                    <a:pt x="13924" y="5193"/>
                  </a:lnTo>
                  <a:lnTo>
                    <a:pt x="14037" y="5419"/>
                  </a:lnTo>
                  <a:lnTo>
                    <a:pt x="14169" y="5664"/>
                  </a:lnTo>
                  <a:lnTo>
                    <a:pt x="14263" y="5908"/>
                  </a:lnTo>
                  <a:lnTo>
                    <a:pt x="14357" y="6153"/>
                  </a:lnTo>
                  <a:lnTo>
                    <a:pt x="14432" y="6398"/>
                  </a:lnTo>
                  <a:lnTo>
                    <a:pt x="14489" y="6661"/>
                  </a:lnTo>
                  <a:lnTo>
                    <a:pt x="14545" y="6924"/>
                  </a:lnTo>
                  <a:lnTo>
                    <a:pt x="14583" y="7188"/>
                  </a:lnTo>
                  <a:lnTo>
                    <a:pt x="14602" y="7319"/>
                  </a:lnTo>
                  <a:lnTo>
                    <a:pt x="16935" y="7319"/>
                  </a:lnTo>
                  <a:lnTo>
                    <a:pt x="16916" y="7169"/>
                  </a:lnTo>
                  <a:lnTo>
                    <a:pt x="16897" y="6793"/>
                  </a:lnTo>
                  <a:lnTo>
                    <a:pt x="16822" y="6416"/>
                  </a:lnTo>
                  <a:lnTo>
                    <a:pt x="16747" y="6059"/>
                  </a:lnTo>
                  <a:lnTo>
                    <a:pt x="16653" y="5701"/>
                  </a:lnTo>
                  <a:lnTo>
                    <a:pt x="16540" y="5363"/>
                  </a:lnTo>
                  <a:lnTo>
                    <a:pt x="16427" y="5005"/>
                  </a:lnTo>
                  <a:lnTo>
                    <a:pt x="16276" y="4685"/>
                  </a:lnTo>
                  <a:lnTo>
                    <a:pt x="16107" y="4347"/>
                  </a:lnTo>
                  <a:lnTo>
                    <a:pt x="15919" y="4027"/>
                  </a:lnTo>
                  <a:lnTo>
                    <a:pt x="15731" y="3726"/>
                  </a:lnTo>
                  <a:lnTo>
                    <a:pt x="15524" y="3425"/>
                  </a:lnTo>
                  <a:lnTo>
                    <a:pt x="15298" y="3142"/>
                  </a:lnTo>
                  <a:lnTo>
                    <a:pt x="15053" y="2860"/>
                  </a:lnTo>
                  <a:lnTo>
                    <a:pt x="14809" y="2578"/>
                  </a:lnTo>
                  <a:lnTo>
                    <a:pt x="14545" y="2333"/>
                  </a:lnTo>
                  <a:lnTo>
                    <a:pt x="14263" y="2089"/>
                  </a:lnTo>
                  <a:lnTo>
                    <a:pt x="13962" y="1844"/>
                  </a:lnTo>
                  <a:lnTo>
                    <a:pt x="13661" y="1618"/>
                  </a:lnTo>
                  <a:lnTo>
                    <a:pt x="13341" y="1411"/>
                  </a:lnTo>
                  <a:lnTo>
                    <a:pt x="13021" y="1204"/>
                  </a:lnTo>
                  <a:lnTo>
                    <a:pt x="12683" y="1035"/>
                  </a:lnTo>
                  <a:lnTo>
                    <a:pt x="12344" y="866"/>
                  </a:lnTo>
                  <a:lnTo>
                    <a:pt x="11986" y="696"/>
                  </a:lnTo>
                  <a:lnTo>
                    <a:pt x="11629" y="565"/>
                  </a:lnTo>
                  <a:lnTo>
                    <a:pt x="11253" y="433"/>
                  </a:lnTo>
                  <a:lnTo>
                    <a:pt x="10876" y="320"/>
                  </a:lnTo>
                  <a:lnTo>
                    <a:pt x="10500" y="226"/>
                  </a:lnTo>
                  <a:lnTo>
                    <a:pt x="10105" y="151"/>
                  </a:lnTo>
                  <a:lnTo>
                    <a:pt x="9710" y="94"/>
                  </a:lnTo>
                  <a:lnTo>
                    <a:pt x="9296" y="38"/>
                  </a:lnTo>
                  <a:lnTo>
                    <a:pt x="8882" y="19"/>
                  </a:lnTo>
                  <a:lnTo>
                    <a:pt x="84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486075" y="3711475"/>
              <a:ext cx="945025" cy="421975"/>
            </a:xfrm>
            <a:custGeom>
              <a:avLst/>
              <a:gdLst/>
              <a:ahLst/>
              <a:cxnLst/>
              <a:rect l="l" t="t" r="r" b="b"/>
              <a:pathLst>
                <a:path w="37801" h="16879" extrusionOk="0">
                  <a:moveTo>
                    <a:pt x="18891" y="283"/>
                  </a:moveTo>
                  <a:lnTo>
                    <a:pt x="19832" y="302"/>
                  </a:lnTo>
                  <a:lnTo>
                    <a:pt x="20754" y="377"/>
                  </a:lnTo>
                  <a:lnTo>
                    <a:pt x="21657" y="471"/>
                  </a:lnTo>
                  <a:lnTo>
                    <a:pt x="22560" y="622"/>
                  </a:lnTo>
                  <a:lnTo>
                    <a:pt x="23425" y="810"/>
                  </a:lnTo>
                  <a:lnTo>
                    <a:pt x="24291" y="1017"/>
                  </a:lnTo>
                  <a:lnTo>
                    <a:pt x="25138" y="1280"/>
                  </a:lnTo>
                  <a:lnTo>
                    <a:pt x="25984" y="1563"/>
                  </a:lnTo>
                  <a:lnTo>
                    <a:pt x="26793" y="1901"/>
                  </a:lnTo>
                  <a:lnTo>
                    <a:pt x="27584" y="2259"/>
                  </a:lnTo>
                  <a:lnTo>
                    <a:pt x="28355" y="2654"/>
                  </a:lnTo>
                  <a:lnTo>
                    <a:pt x="29089" y="3068"/>
                  </a:lnTo>
                  <a:lnTo>
                    <a:pt x="29823" y="3519"/>
                  </a:lnTo>
                  <a:lnTo>
                    <a:pt x="30519" y="4009"/>
                  </a:lnTo>
                  <a:lnTo>
                    <a:pt x="31196" y="4517"/>
                  </a:lnTo>
                  <a:lnTo>
                    <a:pt x="31836" y="5062"/>
                  </a:lnTo>
                  <a:lnTo>
                    <a:pt x="32457" y="5627"/>
                  </a:lnTo>
                  <a:lnTo>
                    <a:pt x="33040" y="6229"/>
                  </a:lnTo>
                  <a:lnTo>
                    <a:pt x="33586" y="6831"/>
                  </a:lnTo>
                  <a:lnTo>
                    <a:pt x="34113" y="7471"/>
                  </a:lnTo>
                  <a:lnTo>
                    <a:pt x="34602" y="8129"/>
                  </a:lnTo>
                  <a:lnTo>
                    <a:pt x="35072" y="8825"/>
                  </a:lnTo>
                  <a:lnTo>
                    <a:pt x="35486" y="9522"/>
                  </a:lnTo>
                  <a:lnTo>
                    <a:pt x="35863" y="10237"/>
                  </a:lnTo>
                  <a:lnTo>
                    <a:pt x="36220" y="10989"/>
                  </a:lnTo>
                  <a:lnTo>
                    <a:pt x="36521" y="11742"/>
                  </a:lnTo>
                  <a:lnTo>
                    <a:pt x="36803" y="12513"/>
                  </a:lnTo>
                  <a:lnTo>
                    <a:pt x="37029" y="13304"/>
                  </a:lnTo>
                  <a:lnTo>
                    <a:pt x="37217" y="14113"/>
                  </a:lnTo>
                  <a:lnTo>
                    <a:pt x="37293" y="14508"/>
                  </a:lnTo>
                  <a:lnTo>
                    <a:pt x="37349" y="14922"/>
                  </a:lnTo>
                  <a:lnTo>
                    <a:pt x="37405" y="15336"/>
                  </a:lnTo>
                  <a:lnTo>
                    <a:pt x="37443" y="15750"/>
                  </a:lnTo>
                  <a:lnTo>
                    <a:pt x="37481" y="16163"/>
                  </a:lnTo>
                  <a:lnTo>
                    <a:pt x="37500" y="16596"/>
                  </a:lnTo>
                  <a:lnTo>
                    <a:pt x="25288" y="16596"/>
                  </a:lnTo>
                  <a:lnTo>
                    <a:pt x="25232" y="16314"/>
                  </a:lnTo>
                  <a:lnTo>
                    <a:pt x="25175" y="16051"/>
                  </a:lnTo>
                  <a:lnTo>
                    <a:pt x="25100" y="15768"/>
                  </a:lnTo>
                  <a:lnTo>
                    <a:pt x="25025" y="15524"/>
                  </a:lnTo>
                  <a:lnTo>
                    <a:pt x="24931" y="15260"/>
                  </a:lnTo>
                  <a:lnTo>
                    <a:pt x="24818" y="15016"/>
                  </a:lnTo>
                  <a:lnTo>
                    <a:pt x="24686" y="14771"/>
                  </a:lnTo>
                  <a:lnTo>
                    <a:pt x="24554" y="14527"/>
                  </a:lnTo>
                  <a:lnTo>
                    <a:pt x="24423" y="14301"/>
                  </a:lnTo>
                  <a:lnTo>
                    <a:pt x="24253" y="14075"/>
                  </a:lnTo>
                  <a:lnTo>
                    <a:pt x="24103" y="13868"/>
                  </a:lnTo>
                  <a:lnTo>
                    <a:pt x="23933" y="13642"/>
                  </a:lnTo>
                  <a:lnTo>
                    <a:pt x="23745" y="13454"/>
                  </a:lnTo>
                  <a:lnTo>
                    <a:pt x="23557" y="13247"/>
                  </a:lnTo>
                  <a:lnTo>
                    <a:pt x="23350" y="13078"/>
                  </a:lnTo>
                  <a:lnTo>
                    <a:pt x="23143" y="12890"/>
                  </a:lnTo>
                  <a:lnTo>
                    <a:pt x="22917" y="12720"/>
                  </a:lnTo>
                  <a:lnTo>
                    <a:pt x="22692" y="12570"/>
                  </a:lnTo>
                  <a:lnTo>
                    <a:pt x="22466" y="12419"/>
                  </a:lnTo>
                  <a:lnTo>
                    <a:pt x="22221" y="12269"/>
                  </a:lnTo>
                  <a:lnTo>
                    <a:pt x="21977" y="12137"/>
                  </a:lnTo>
                  <a:lnTo>
                    <a:pt x="21713" y="12024"/>
                  </a:lnTo>
                  <a:lnTo>
                    <a:pt x="21469" y="11911"/>
                  </a:lnTo>
                  <a:lnTo>
                    <a:pt x="21205" y="11798"/>
                  </a:lnTo>
                  <a:lnTo>
                    <a:pt x="20923" y="11723"/>
                  </a:lnTo>
                  <a:lnTo>
                    <a:pt x="20641" y="11629"/>
                  </a:lnTo>
                  <a:lnTo>
                    <a:pt x="20359" y="11572"/>
                  </a:lnTo>
                  <a:lnTo>
                    <a:pt x="20076" y="11516"/>
                  </a:lnTo>
                  <a:lnTo>
                    <a:pt x="19794" y="11478"/>
                  </a:lnTo>
                  <a:lnTo>
                    <a:pt x="19493" y="11441"/>
                  </a:lnTo>
                  <a:lnTo>
                    <a:pt x="19192" y="11422"/>
                  </a:lnTo>
                  <a:lnTo>
                    <a:pt x="18590" y="11422"/>
                  </a:lnTo>
                  <a:lnTo>
                    <a:pt x="18289" y="11441"/>
                  </a:lnTo>
                  <a:lnTo>
                    <a:pt x="18007" y="11478"/>
                  </a:lnTo>
                  <a:lnTo>
                    <a:pt x="17706" y="11516"/>
                  </a:lnTo>
                  <a:lnTo>
                    <a:pt x="17423" y="11572"/>
                  </a:lnTo>
                  <a:lnTo>
                    <a:pt x="17141" y="11629"/>
                  </a:lnTo>
                  <a:lnTo>
                    <a:pt x="16859" y="11723"/>
                  </a:lnTo>
                  <a:lnTo>
                    <a:pt x="16595" y="11798"/>
                  </a:lnTo>
                  <a:lnTo>
                    <a:pt x="16332" y="11911"/>
                  </a:lnTo>
                  <a:lnTo>
                    <a:pt x="16069" y="12024"/>
                  </a:lnTo>
                  <a:lnTo>
                    <a:pt x="15824" y="12137"/>
                  </a:lnTo>
                  <a:lnTo>
                    <a:pt x="15579" y="12269"/>
                  </a:lnTo>
                  <a:lnTo>
                    <a:pt x="15335" y="12419"/>
                  </a:lnTo>
                  <a:lnTo>
                    <a:pt x="15090" y="12570"/>
                  </a:lnTo>
                  <a:lnTo>
                    <a:pt x="14864" y="12720"/>
                  </a:lnTo>
                  <a:lnTo>
                    <a:pt x="14657" y="12890"/>
                  </a:lnTo>
                  <a:lnTo>
                    <a:pt x="14450" y="13078"/>
                  </a:lnTo>
                  <a:lnTo>
                    <a:pt x="14243" y="13247"/>
                  </a:lnTo>
                  <a:lnTo>
                    <a:pt x="14055" y="13454"/>
                  </a:lnTo>
                  <a:lnTo>
                    <a:pt x="13867" y="13642"/>
                  </a:lnTo>
                  <a:lnTo>
                    <a:pt x="13698" y="13868"/>
                  </a:lnTo>
                  <a:lnTo>
                    <a:pt x="13528" y="14075"/>
                  </a:lnTo>
                  <a:lnTo>
                    <a:pt x="13378" y="14301"/>
                  </a:lnTo>
                  <a:lnTo>
                    <a:pt x="13227" y="14527"/>
                  </a:lnTo>
                  <a:lnTo>
                    <a:pt x="13096" y="14771"/>
                  </a:lnTo>
                  <a:lnTo>
                    <a:pt x="12983" y="15016"/>
                  </a:lnTo>
                  <a:lnTo>
                    <a:pt x="12870" y="15260"/>
                  </a:lnTo>
                  <a:lnTo>
                    <a:pt x="12776" y="15524"/>
                  </a:lnTo>
                  <a:lnTo>
                    <a:pt x="12682" y="15768"/>
                  </a:lnTo>
                  <a:lnTo>
                    <a:pt x="12607" y="16051"/>
                  </a:lnTo>
                  <a:lnTo>
                    <a:pt x="12550" y="16314"/>
                  </a:lnTo>
                  <a:lnTo>
                    <a:pt x="12512" y="16596"/>
                  </a:lnTo>
                  <a:lnTo>
                    <a:pt x="301" y="16596"/>
                  </a:lnTo>
                  <a:lnTo>
                    <a:pt x="320" y="16163"/>
                  </a:lnTo>
                  <a:lnTo>
                    <a:pt x="339" y="15750"/>
                  </a:lnTo>
                  <a:lnTo>
                    <a:pt x="395" y="15336"/>
                  </a:lnTo>
                  <a:lnTo>
                    <a:pt x="433" y="14922"/>
                  </a:lnTo>
                  <a:lnTo>
                    <a:pt x="508" y="14508"/>
                  </a:lnTo>
                  <a:lnTo>
                    <a:pt x="583" y="14113"/>
                  </a:lnTo>
                  <a:lnTo>
                    <a:pt x="772" y="13304"/>
                  </a:lnTo>
                  <a:lnTo>
                    <a:pt x="997" y="12513"/>
                  </a:lnTo>
                  <a:lnTo>
                    <a:pt x="1261" y="11742"/>
                  </a:lnTo>
                  <a:lnTo>
                    <a:pt x="1581" y="10989"/>
                  </a:lnTo>
                  <a:lnTo>
                    <a:pt x="1919" y="10237"/>
                  </a:lnTo>
                  <a:lnTo>
                    <a:pt x="2314" y="9522"/>
                  </a:lnTo>
                  <a:lnTo>
                    <a:pt x="2728" y="8825"/>
                  </a:lnTo>
                  <a:lnTo>
                    <a:pt x="3180" y="8129"/>
                  </a:lnTo>
                  <a:lnTo>
                    <a:pt x="3669" y="7471"/>
                  </a:lnTo>
                  <a:lnTo>
                    <a:pt x="4196" y="6831"/>
                  </a:lnTo>
                  <a:lnTo>
                    <a:pt x="4760" y="6229"/>
                  </a:lnTo>
                  <a:lnTo>
                    <a:pt x="5344" y="5627"/>
                  </a:lnTo>
                  <a:lnTo>
                    <a:pt x="5965" y="5062"/>
                  </a:lnTo>
                  <a:lnTo>
                    <a:pt x="6604" y="4517"/>
                  </a:lnTo>
                  <a:lnTo>
                    <a:pt x="7282" y="4009"/>
                  </a:lnTo>
                  <a:lnTo>
                    <a:pt x="7978" y="3519"/>
                  </a:lnTo>
                  <a:lnTo>
                    <a:pt x="8693" y="3068"/>
                  </a:lnTo>
                  <a:lnTo>
                    <a:pt x="9446" y="2654"/>
                  </a:lnTo>
                  <a:lnTo>
                    <a:pt x="10217" y="2259"/>
                  </a:lnTo>
                  <a:lnTo>
                    <a:pt x="11007" y="1901"/>
                  </a:lnTo>
                  <a:lnTo>
                    <a:pt x="11816" y="1563"/>
                  </a:lnTo>
                  <a:lnTo>
                    <a:pt x="12644" y="1280"/>
                  </a:lnTo>
                  <a:lnTo>
                    <a:pt x="13491" y="1017"/>
                  </a:lnTo>
                  <a:lnTo>
                    <a:pt x="14356" y="810"/>
                  </a:lnTo>
                  <a:lnTo>
                    <a:pt x="15241" y="622"/>
                  </a:lnTo>
                  <a:lnTo>
                    <a:pt x="16144" y="471"/>
                  </a:lnTo>
                  <a:lnTo>
                    <a:pt x="17047" y="377"/>
                  </a:lnTo>
                  <a:lnTo>
                    <a:pt x="17969" y="302"/>
                  </a:lnTo>
                  <a:lnTo>
                    <a:pt x="18891" y="283"/>
                  </a:lnTo>
                  <a:close/>
                  <a:moveTo>
                    <a:pt x="18891" y="1"/>
                  </a:moveTo>
                  <a:lnTo>
                    <a:pt x="17969" y="20"/>
                  </a:lnTo>
                  <a:lnTo>
                    <a:pt x="17047" y="76"/>
                  </a:lnTo>
                  <a:lnTo>
                    <a:pt x="16125" y="170"/>
                  </a:lnTo>
                  <a:lnTo>
                    <a:pt x="15222" y="321"/>
                  </a:lnTo>
                  <a:lnTo>
                    <a:pt x="14338" y="490"/>
                  </a:lnTo>
                  <a:lnTo>
                    <a:pt x="13453" y="716"/>
                  </a:lnTo>
                  <a:lnTo>
                    <a:pt x="12588" y="960"/>
                  </a:lnTo>
                  <a:lnTo>
                    <a:pt x="11741" y="1261"/>
                  </a:lnTo>
                  <a:lnTo>
                    <a:pt x="10913" y="1581"/>
                  </a:lnTo>
                  <a:lnTo>
                    <a:pt x="10104" y="1958"/>
                  </a:lnTo>
                  <a:lnTo>
                    <a:pt x="9314" y="2353"/>
                  </a:lnTo>
                  <a:lnTo>
                    <a:pt x="8542" y="2786"/>
                  </a:lnTo>
                  <a:lnTo>
                    <a:pt x="7790" y="3256"/>
                  </a:lnTo>
                  <a:lnTo>
                    <a:pt x="7056" y="3764"/>
                  </a:lnTo>
                  <a:lnTo>
                    <a:pt x="6341" y="4310"/>
                  </a:lnTo>
                  <a:lnTo>
                    <a:pt x="5664" y="4874"/>
                  </a:lnTo>
                  <a:lnTo>
                    <a:pt x="5024" y="5476"/>
                  </a:lnTo>
                  <a:lnTo>
                    <a:pt x="4403" y="6116"/>
                  </a:lnTo>
                  <a:lnTo>
                    <a:pt x="3838" y="6756"/>
                  </a:lnTo>
                  <a:lnTo>
                    <a:pt x="3293" y="7433"/>
                  </a:lnTo>
                  <a:lnTo>
                    <a:pt x="2804" y="8110"/>
                  </a:lnTo>
                  <a:lnTo>
                    <a:pt x="2333" y="8825"/>
                  </a:lnTo>
                  <a:lnTo>
                    <a:pt x="1919" y="9559"/>
                  </a:lnTo>
                  <a:lnTo>
                    <a:pt x="1543" y="10293"/>
                  </a:lnTo>
                  <a:lnTo>
                    <a:pt x="1204" y="11064"/>
                  </a:lnTo>
                  <a:lnTo>
                    <a:pt x="903" y="11836"/>
                  </a:lnTo>
                  <a:lnTo>
                    <a:pt x="640" y="12626"/>
                  </a:lnTo>
                  <a:lnTo>
                    <a:pt x="433" y="13435"/>
                  </a:lnTo>
                  <a:lnTo>
                    <a:pt x="245" y="14244"/>
                  </a:lnTo>
                  <a:lnTo>
                    <a:pt x="113" y="15053"/>
                  </a:lnTo>
                  <a:lnTo>
                    <a:pt x="38" y="15900"/>
                  </a:lnTo>
                  <a:lnTo>
                    <a:pt x="0" y="16728"/>
                  </a:lnTo>
                  <a:lnTo>
                    <a:pt x="0" y="16784"/>
                  </a:lnTo>
                  <a:lnTo>
                    <a:pt x="38" y="16841"/>
                  </a:lnTo>
                  <a:lnTo>
                    <a:pt x="75" y="16878"/>
                  </a:lnTo>
                  <a:lnTo>
                    <a:pt x="12682" y="16878"/>
                  </a:lnTo>
                  <a:lnTo>
                    <a:pt x="12738" y="16841"/>
                  </a:lnTo>
                  <a:lnTo>
                    <a:pt x="12757" y="16803"/>
                  </a:lnTo>
                  <a:lnTo>
                    <a:pt x="12776" y="16747"/>
                  </a:lnTo>
                  <a:lnTo>
                    <a:pt x="12813" y="16483"/>
                  </a:lnTo>
                  <a:lnTo>
                    <a:pt x="12870" y="16220"/>
                  </a:lnTo>
                  <a:lnTo>
                    <a:pt x="12945" y="15957"/>
                  </a:lnTo>
                  <a:lnTo>
                    <a:pt x="13020" y="15712"/>
                  </a:lnTo>
                  <a:lnTo>
                    <a:pt x="13115" y="15467"/>
                  </a:lnTo>
                  <a:lnTo>
                    <a:pt x="13209" y="15223"/>
                  </a:lnTo>
                  <a:lnTo>
                    <a:pt x="13322" y="14978"/>
                  </a:lnTo>
                  <a:lnTo>
                    <a:pt x="13453" y="14752"/>
                  </a:lnTo>
                  <a:lnTo>
                    <a:pt x="13585" y="14527"/>
                  </a:lnTo>
                  <a:lnTo>
                    <a:pt x="13735" y="14301"/>
                  </a:lnTo>
                  <a:lnTo>
                    <a:pt x="13886" y="14094"/>
                  </a:lnTo>
                  <a:lnTo>
                    <a:pt x="14055" y="13887"/>
                  </a:lnTo>
                  <a:lnTo>
                    <a:pt x="14225" y="13699"/>
                  </a:lnTo>
                  <a:lnTo>
                    <a:pt x="14413" y="13510"/>
                  </a:lnTo>
                  <a:lnTo>
                    <a:pt x="14601" y="13322"/>
                  </a:lnTo>
                  <a:lnTo>
                    <a:pt x="14808" y="13153"/>
                  </a:lnTo>
                  <a:lnTo>
                    <a:pt x="15015" y="12984"/>
                  </a:lnTo>
                  <a:lnTo>
                    <a:pt x="15222" y="12833"/>
                  </a:lnTo>
                  <a:lnTo>
                    <a:pt x="15448" y="12683"/>
                  </a:lnTo>
                  <a:lnTo>
                    <a:pt x="15673" y="12551"/>
                  </a:lnTo>
                  <a:lnTo>
                    <a:pt x="15918" y="12419"/>
                  </a:lnTo>
                  <a:lnTo>
                    <a:pt x="16163" y="12306"/>
                  </a:lnTo>
                  <a:lnTo>
                    <a:pt x="16407" y="12193"/>
                  </a:lnTo>
                  <a:lnTo>
                    <a:pt x="16671" y="12099"/>
                  </a:lnTo>
                  <a:lnTo>
                    <a:pt x="16934" y="12005"/>
                  </a:lnTo>
                  <a:lnTo>
                    <a:pt x="17198" y="11930"/>
                  </a:lnTo>
                  <a:lnTo>
                    <a:pt x="17480" y="11855"/>
                  </a:lnTo>
                  <a:lnTo>
                    <a:pt x="17743" y="11798"/>
                  </a:lnTo>
                  <a:lnTo>
                    <a:pt x="18025" y="11761"/>
                  </a:lnTo>
                  <a:lnTo>
                    <a:pt x="18308" y="11742"/>
                  </a:lnTo>
                  <a:lnTo>
                    <a:pt x="18609" y="11723"/>
                  </a:lnTo>
                  <a:lnTo>
                    <a:pt x="18891" y="11704"/>
                  </a:lnTo>
                  <a:lnTo>
                    <a:pt x="19192" y="11723"/>
                  </a:lnTo>
                  <a:lnTo>
                    <a:pt x="19474" y="11742"/>
                  </a:lnTo>
                  <a:lnTo>
                    <a:pt x="19756" y="11761"/>
                  </a:lnTo>
                  <a:lnTo>
                    <a:pt x="20039" y="11798"/>
                  </a:lnTo>
                  <a:lnTo>
                    <a:pt x="20321" y="11855"/>
                  </a:lnTo>
                  <a:lnTo>
                    <a:pt x="20584" y="11930"/>
                  </a:lnTo>
                  <a:lnTo>
                    <a:pt x="20867" y="12005"/>
                  </a:lnTo>
                  <a:lnTo>
                    <a:pt x="21130" y="12099"/>
                  </a:lnTo>
                  <a:lnTo>
                    <a:pt x="21375" y="12193"/>
                  </a:lnTo>
                  <a:lnTo>
                    <a:pt x="21638" y="12306"/>
                  </a:lnTo>
                  <a:lnTo>
                    <a:pt x="21883" y="12419"/>
                  </a:lnTo>
                  <a:lnTo>
                    <a:pt x="22108" y="12551"/>
                  </a:lnTo>
                  <a:lnTo>
                    <a:pt x="22334" y="12683"/>
                  </a:lnTo>
                  <a:lnTo>
                    <a:pt x="22560" y="12833"/>
                  </a:lnTo>
                  <a:lnTo>
                    <a:pt x="22786" y="12984"/>
                  </a:lnTo>
                  <a:lnTo>
                    <a:pt x="22993" y="13153"/>
                  </a:lnTo>
                  <a:lnTo>
                    <a:pt x="23200" y="13322"/>
                  </a:lnTo>
                  <a:lnTo>
                    <a:pt x="23388" y="13510"/>
                  </a:lnTo>
                  <a:lnTo>
                    <a:pt x="23576" y="13699"/>
                  </a:lnTo>
                  <a:lnTo>
                    <a:pt x="23745" y="13887"/>
                  </a:lnTo>
                  <a:lnTo>
                    <a:pt x="23915" y="14094"/>
                  </a:lnTo>
                  <a:lnTo>
                    <a:pt x="24065" y="14301"/>
                  </a:lnTo>
                  <a:lnTo>
                    <a:pt x="24216" y="14527"/>
                  </a:lnTo>
                  <a:lnTo>
                    <a:pt x="24347" y="14752"/>
                  </a:lnTo>
                  <a:lnTo>
                    <a:pt x="24460" y="14978"/>
                  </a:lnTo>
                  <a:lnTo>
                    <a:pt x="24592" y="15223"/>
                  </a:lnTo>
                  <a:lnTo>
                    <a:pt x="24686" y="15467"/>
                  </a:lnTo>
                  <a:lnTo>
                    <a:pt x="24780" y="15712"/>
                  </a:lnTo>
                  <a:lnTo>
                    <a:pt x="24855" y="15957"/>
                  </a:lnTo>
                  <a:lnTo>
                    <a:pt x="24912" y="16220"/>
                  </a:lnTo>
                  <a:lnTo>
                    <a:pt x="24968" y="16483"/>
                  </a:lnTo>
                  <a:lnTo>
                    <a:pt x="25006" y="16747"/>
                  </a:lnTo>
                  <a:lnTo>
                    <a:pt x="25025" y="16803"/>
                  </a:lnTo>
                  <a:lnTo>
                    <a:pt x="25062" y="16841"/>
                  </a:lnTo>
                  <a:lnTo>
                    <a:pt x="25100" y="16878"/>
                  </a:lnTo>
                  <a:lnTo>
                    <a:pt x="37706" y="16878"/>
                  </a:lnTo>
                  <a:lnTo>
                    <a:pt x="37763" y="16841"/>
                  </a:lnTo>
                  <a:lnTo>
                    <a:pt x="37782" y="16784"/>
                  </a:lnTo>
                  <a:lnTo>
                    <a:pt x="37801" y="16728"/>
                  </a:lnTo>
                  <a:lnTo>
                    <a:pt x="37763" y="15900"/>
                  </a:lnTo>
                  <a:lnTo>
                    <a:pt x="37669" y="15053"/>
                  </a:lnTo>
                  <a:lnTo>
                    <a:pt x="37537" y="14244"/>
                  </a:lnTo>
                  <a:lnTo>
                    <a:pt x="37368" y="13435"/>
                  </a:lnTo>
                  <a:lnTo>
                    <a:pt x="37161" y="12626"/>
                  </a:lnTo>
                  <a:lnTo>
                    <a:pt x="36897" y="11836"/>
                  </a:lnTo>
                  <a:lnTo>
                    <a:pt x="36596" y="11064"/>
                  </a:lnTo>
                  <a:lnTo>
                    <a:pt x="36258" y="10293"/>
                  </a:lnTo>
                  <a:lnTo>
                    <a:pt x="35881" y="9559"/>
                  </a:lnTo>
                  <a:lnTo>
                    <a:pt x="35449" y="8825"/>
                  </a:lnTo>
                  <a:lnTo>
                    <a:pt x="34997" y="8110"/>
                  </a:lnTo>
                  <a:lnTo>
                    <a:pt x="34489" y="7433"/>
                  </a:lnTo>
                  <a:lnTo>
                    <a:pt x="33962" y="6756"/>
                  </a:lnTo>
                  <a:lnTo>
                    <a:pt x="33379" y="6116"/>
                  </a:lnTo>
                  <a:lnTo>
                    <a:pt x="32777" y="5476"/>
                  </a:lnTo>
                  <a:lnTo>
                    <a:pt x="32118" y="4874"/>
                  </a:lnTo>
                  <a:lnTo>
                    <a:pt x="31441" y="4310"/>
                  </a:lnTo>
                  <a:lnTo>
                    <a:pt x="30745" y="3764"/>
                  </a:lnTo>
                  <a:lnTo>
                    <a:pt x="30011" y="3256"/>
                  </a:lnTo>
                  <a:lnTo>
                    <a:pt x="29258" y="2786"/>
                  </a:lnTo>
                  <a:lnTo>
                    <a:pt x="28487" y="2353"/>
                  </a:lnTo>
                  <a:lnTo>
                    <a:pt x="27697" y="1958"/>
                  </a:lnTo>
                  <a:lnTo>
                    <a:pt x="26869" y="1581"/>
                  </a:lnTo>
                  <a:lnTo>
                    <a:pt x="26041" y="1261"/>
                  </a:lnTo>
                  <a:lnTo>
                    <a:pt x="25194" y="960"/>
                  </a:lnTo>
                  <a:lnTo>
                    <a:pt x="24329" y="716"/>
                  </a:lnTo>
                  <a:lnTo>
                    <a:pt x="23463" y="490"/>
                  </a:lnTo>
                  <a:lnTo>
                    <a:pt x="22560" y="321"/>
                  </a:lnTo>
                  <a:lnTo>
                    <a:pt x="21657" y="170"/>
                  </a:lnTo>
                  <a:lnTo>
                    <a:pt x="20754" y="76"/>
                  </a:lnTo>
                  <a:lnTo>
                    <a:pt x="19832" y="20"/>
                  </a:lnTo>
                  <a:lnTo>
                    <a:pt x="18891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2969625" y="3790500"/>
              <a:ext cx="63525" cy="125150"/>
            </a:xfrm>
            <a:custGeom>
              <a:avLst/>
              <a:gdLst/>
              <a:ahLst/>
              <a:cxnLst/>
              <a:rect l="l" t="t" r="r" b="b"/>
              <a:pathLst>
                <a:path w="2541" h="5006" extrusionOk="0">
                  <a:moveTo>
                    <a:pt x="1280" y="1"/>
                  </a:moveTo>
                  <a:lnTo>
                    <a:pt x="1148" y="20"/>
                  </a:lnTo>
                  <a:lnTo>
                    <a:pt x="1017" y="38"/>
                  </a:lnTo>
                  <a:lnTo>
                    <a:pt x="904" y="57"/>
                  </a:lnTo>
                  <a:lnTo>
                    <a:pt x="791" y="114"/>
                  </a:lnTo>
                  <a:lnTo>
                    <a:pt x="678" y="151"/>
                  </a:lnTo>
                  <a:lnTo>
                    <a:pt x="565" y="227"/>
                  </a:lnTo>
                  <a:lnTo>
                    <a:pt x="471" y="302"/>
                  </a:lnTo>
                  <a:lnTo>
                    <a:pt x="377" y="377"/>
                  </a:lnTo>
                  <a:lnTo>
                    <a:pt x="302" y="471"/>
                  </a:lnTo>
                  <a:lnTo>
                    <a:pt x="226" y="565"/>
                  </a:lnTo>
                  <a:lnTo>
                    <a:pt x="151" y="678"/>
                  </a:lnTo>
                  <a:lnTo>
                    <a:pt x="113" y="791"/>
                  </a:lnTo>
                  <a:lnTo>
                    <a:pt x="57" y="904"/>
                  </a:lnTo>
                  <a:lnTo>
                    <a:pt x="38" y="1017"/>
                  </a:lnTo>
                  <a:lnTo>
                    <a:pt x="19" y="1149"/>
                  </a:lnTo>
                  <a:lnTo>
                    <a:pt x="0" y="1280"/>
                  </a:lnTo>
                  <a:lnTo>
                    <a:pt x="0" y="3726"/>
                  </a:lnTo>
                  <a:lnTo>
                    <a:pt x="19" y="3858"/>
                  </a:lnTo>
                  <a:lnTo>
                    <a:pt x="38" y="3990"/>
                  </a:lnTo>
                  <a:lnTo>
                    <a:pt x="57" y="4103"/>
                  </a:lnTo>
                  <a:lnTo>
                    <a:pt x="113" y="4234"/>
                  </a:lnTo>
                  <a:lnTo>
                    <a:pt x="151" y="4347"/>
                  </a:lnTo>
                  <a:lnTo>
                    <a:pt x="226" y="4441"/>
                  </a:lnTo>
                  <a:lnTo>
                    <a:pt x="302" y="4535"/>
                  </a:lnTo>
                  <a:lnTo>
                    <a:pt x="377" y="4630"/>
                  </a:lnTo>
                  <a:lnTo>
                    <a:pt x="471" y="4724"/>
                  </a:lnTo>
                  <a:lnTo>
                    <a:pt x="565" y="4780"/>
                  </a:lnTo>
                  <a:lnTo>
                    <a:pt x="678" y="4855"/>
                  </a:lnTo>
                  <a:lnTo>
                    <a:pt x="791" y="4912"/>
                  </a:lnTo>
                  <a:lnTo>
                    <a:pt x="904" y="4949"/>
                  </a:lnTo>
                  <a:lnTo>
                    <a:pt x="1017" y="4987"/>
                  </a:lnTo>
                  <a:lnTo>
                    <a:pt x="1148" y="5006"/>
                  </a:lnTo>
                  <a:lnTo>
                    <a:pt x="1412" y="5006"/>
                  </a:lnTo>
                  <a:lnTo>
                    <a:pt x="1525" y="4987"/>
                  </a:lnTo>
                  <a:lnTo>
                    <a:pt x="1656" y="4949"/>
                  </a:lnTo>
                  <a:lnTo>
                    <a:pt x="1769" y="4912"/>
                  </a:lnTo>
                  <a:lnTo>
                    <a:pt x="1882" y="4855"/>
                  </a:lnTo>
                  <a:lnTo>
                    <a:pt x="1995" y="4780"/>
                  </a:lnTo>
                  <a:lnTo>
                    <a:pt x="2089" y="4724"/>
                  </a:lnTo>
                  <a:lnTo>
                    <a:pt x="2183" y="4630"/>
                  </a:lnTo>
                  <a:lnTo>
                    <a:pt x="2258" y="4535"/>
                  </a:lnTo>
                  <a:lnTo>
                    <a:pt x="2334" y="4441"/>
                  </a:lnTo>
                  <a:lnTo>
                    <a:pt x="2390" y="4347"/>
                  </a:lnTo>
                  <a:lnTo>
                    <a:pt x="2447" y="4234"/>
                  </a:lnTo>
                  <a:lnTo>
                    <a:pt x="2484" y="4103"/>
                  </a:lnTo>
                  <a:lnTo>
                    <a:pt x="2522" y="3990"/>
                  </a:lnTo>
                  <a:lnTo>
                    <a:pt x="2541" y="3858"/>
                  </a:lnTo>
                  <a:lnTo>
                    <a:pt x="2541" y="3726"/>
                  </a:lnTo>
                  <a:lnTo>
                    <a:pt x="2541" y="1280"/>
                  </a:lnTo>
                  <a:lnTo>
                    <a:pt x="2541" y="1149"/>
                  </a:lnTo>
                  <a:lnTo>
                    <a:pt x="2522" y="1017"/>
                  </a:lnTo>
                  <a:lnTo>
                    <a:pt x="2484" y="904"/>
                  </a:lnTo>
                  <a:lnTo>
                    <a:pt x="2447" y="791"/>
                  </a:lnTo>
                  <a:lnTo>
                    <a:pt x="2390" y="678"/>
                  </a:lnTo>
                  <a:lnTo>
                    <a:pt x="2334" y="565"/>
                  </a:lnTo>
                  <a:lnTo>
                    <a:pt x="2258" y="471"/>
                  </a:lnTo>
                  <a:lnTo>
                    <a:pt x="2183" y="377"/>
                  </a:lnTo>
                  <a:lnTo>
                    <a:pt x="2089" y="302"/>
                  </a:lnTo>
                  <a:lnTo>
                    <a:pt x="1995" y="227"/>
                  </a:lnTo>
                  <a:lnTo>
                    <a:pt x="1882" y="151"/>
                  </a:lnTo>
                  <a:lnTo>
                    <a:pt x="1769" y="114"/>
                  </a:lnTo>
                  <a:lnTo>
                    <a:pt x="1656" y="57"/>
                  </a:lnTo>
                  <a:lnTo>
                    <a:pt x="1525" y="38"/>
                  </a:lnTo>
                  <a:lnTo>
                    <a:pt x="1412" y="20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2965850" y="3786750"/>
              <a:ext cx="71075" cy="132675"/>
            </a:xfrm>
            <a:custGeom>
              <a:avLst/>
              <a:gdLst/>
              <a:ahLst/>
              <a:cxnLst/>
              <a:rect l="l" t="t" r="r" b="b"/>
              <a:pathLst>
                <a:path w="2843" h="5307" extrusionOk="0">
                  <a:moveTo>
                    <a:pt x="1544" y="301"/>
                  </a:moveTo>
                  <a:lnTo>
                    <a:pt x="1657" y="320"/>
                  </a:lnTo>
                  <a:lnTo>
                    <a:pt x="1864" y="395"/>
                  </a:lnTo>
                  <a:lnTo>
                    <a:pt x="2052" y="490"/>
                  </a:lnTo>
                  <a:lnTo>
                    <a:pt x="2221" y="640"/>
                  </a:lnTo>
                  <a:lnTo>
                    <a:pt x="2353" y="791"/>
                  </a:lnTo>
                  <a:lnTo>
                    <a:pt x="2466" y="998"/>
                  </a:lnTo>
                  <a:lnTo>
                    <a:pt x="2522" y="1205"/>
                  </a:lnTo>
                  <a:lnTo>
                    <a:pt x="2541" y="1317"/>
                  </a:lnTo>
                  <a:lnTo>
                    <a:pt x="2560" y="1430"/>
                  </a:lnTo>
                  <a:lnTo>
                    <a:pt x="2560" y="3876"/>
                  </a:lnTo>
                  <a:lnTo>
                    <a:pt x="2541" y="3989"/>
                  </a:lnTo>
                  <a:lnTo>
                    <a:pt x="2522" y="4102"/>
                  </a:lnTo>
                  <a:lnTo>
                    <a:pt x="2466" y="4328"/>
                  </a:lnTo>
                  <a:lnTo>
                    <a:pt x="2353" y="4516"/>
                  </a:lnTo>
                  <a:lnTo>
                    <a:pt x="2221" y="4685"/>
                  </a:lnTo>
                  <a:lnTo>
                    <a:pt x="2052" y="4817"/>
                  </a:lnTo>
                  <a:lnTo>
                    <a:pt x="1864" y="4911"/>
                  </a:lnTo>
                  <a:lnTo>
                    <a:pt x="1657" y="4986"/>
                  </a:lnTo>
                  <a:lnTo>
                    <a:pt x="1544" y="5005"/>
                  </a:lnTo>
                  <a:lnTo>
                    <a:pt x="1318" y="5005"/>
                  </a:lnTo>
                  <a:lnTo>
                    <a:pt x="1205" y="4986"/>
                  </a:lnTo>
                  <a:lnTo>
                    <a:pt x="998" y="4911"/>
                  </a:lnTo>
                  <a:lnTo>
                    <a:pt x="791" y="4817"/>
                  </a:lnTo>
                  <a:lnTo>
                    <a:pt x="641" y="4685"/>
                  </a:lnTo>
                  <a:lnTo>
                    <a:pt x="490" y="4516"/>
                  </a:lnTo>
                  <a:lnTo>
                    <a:pt x="396" y="4328"/>
                  </a:lnTo>
                  <a:lnTo>
                    <a:pt x="321" y="4102"/>
                  </a:lnTo>
                  <a:lnTo>
                    <a:pt x="302" y="3989"/>
                  </a:lnTo>
                  <a:lnTo>
                    <a:pt x="302" y="3876"/>
                  </a:lnTo>
                  <a:lnTo>
                    <a:pt x="302" y="1430"/>
                  </a:lnTo>
                  <a:lnTo>
                    <a:pt x="302" y="1317"/>
                  </a:lnTo>
                  <a:lnTo>
                    <a:pt x="321" y="1205"/>
                  </a:lnTo>
                  <a:lnTo>
                    <a:pt x="396" y="998"/>
                  </a:lnTo>
                  <a:lnTo>
                    <a:pt x="490" y="791"/>
                  </a:lnTo>
                  <a:lnTo>
                    <a:pt x="641" y="640"/>
                  </a:lnTo>
                  <a:lnTo>
                    <a:pt x="791" y="490"/>
                  </a:lnTo>
                  <a:lnTo>
                    <a:pt x="998" y="395"/>
                  </a:lnTo>
                  <a:lnTo>
                    <a:pt x="1205" y="320"/>
                  </a:lnTo>
                  <a:lnTo>
                    <a:pt x="1318" y="301"/>
                  </a:lnTo>
                  <a:close/>
                  <a:moveTo>
                    <a:pt x="1431" y="0"/>
                  </a:moveTo>
                  <a:lnTo>
                    <a:pt x="1280" y="19"/>
                  </a:lnTo>
                  <a:lnTo>
                    <a:pt x="1149" y="38"/>
                  </a:lnTo>
                  <a:lnTo>
                    <a:pt x="998" y="76"/>
                  </a:lnTo>
                  <a:lnTo>
                    <a:pt x="885" y="113"/>
                  </a:lnTo>
                  <a:lnTo>
                    <a:pt x="754" y="188"/>
                  </a:lnTo>
                  <a:lnTo>
                    <a:pt x="641" y="245"/>
                  </a:lnTo>
                  <a:lnTo>
                    <a:pt x="528" y="339"/>
                  </a:lnTo>
                  <a:lnTo>
                    <a:pt x="434" y="433"/>
                  </a:lnTo>
                  <a:lnTo>
                    <a:pt x="340" y="527"/>
                  </a:lnTo>
                  <a:lnTo>
                    <a:pt x="246" y="640"/>
                  </a:lnTo>
                  <a:lnTo>
                    <a:pt x="189" y="753"/>
                  </a:lnTo>
                  <a:lnTo>
                    <a:pt x="114" y="885"/>
                  </a:lnTo>
                  <a:lnTo>
                    <a:pt x="76" y="998"/>
                  </a:lnTo>
                  <a:lnTo>
                    <a:pt x="39" y="1148"/>
                  </a:lnTo>
                  <a:lnTo>
                    <a:pt x="20" y="1280"/>
                  </a:lnTo>
                  <a:lnTo>
                    <a:pt x="1" y="1430"/>
                  </a:lnTo>
                  <a:lnTo>
                    <a:pt x="1" y="3876"/>
                  </a:lnTo>
                  <a:lnTo>
                    <a:pt x="20" y="4027"/>
                  </a:lnTo>
                  <a:lnTo>
                    <a:pt x="39" y="4177"/>
                  </a:lnTo>
                  <a:lnTo>
                    <a:pt x="76" y="4309"/>
                  </a:lnTo>
                  <a:lnTo>
                    <a:pt x="114" y="4441"/>
                  </a:lnTo>
                  <a:lnTo>
                    <a:pt x="189" y="4554"/>
                  </a:lnTo>
                  <a:lnTo>
                    <a:pt x="246" y="4667"/>
                  </a:lnTo>
                  <a:lnTo>
                    <a:pt x="340" y="4780"/>
                  </a:lnTo>
                  <a:lnTo>
                    <a:pt x="434" y="4892"/>
                  </a:lnTo>
                  <a:lnTo>
                    <a:pt x="528" y="4986"/>
                  </a:lnTo>
                  <a:lnTo>
                    <a:pt x="641" y="5062"/>
                  </a:lnTo>
                  <a:lnTo>
                    <a:pt x="754" y="5137"/>
                  </a:lnTo>
                  <a:lnTo>
                    <a:pt x="885" y="5193"/>
                  </a:lnTo>
                  <a:lnTo>
                    <a:pt x="998" y="5231"/>
                  </a:lnTo>
                  <a:lnTo>
                    <a:pt x="1149" y="5269"/>
                  </a:lnTo>
                  <a:lnTo>
                    <a:pt x="1280" y="5288"/>
                  </a:lnTo>
                  <a:lnTo>
                    <a:pt x="1431" y="5306"/>
                  </a:lnTo>
                  <a:lnTo>
                    <a:pt x="1581" y="5288"/>
                  </a:lnTo>
                  <a:lnTo>
                    <a:pt x="1713" y="5269"/>
                  </a:lnTo>
                  <a:lnTo>
                    <a:pt x="1845" y="5231"/>
                  </a:lnTo>
                  <a:lnTo>
                    <a:pt x="1977" y="5193"/>
                  </a:lnTo>
                  <a:lnTo>
                    <a:pt x="2108" y="5137"/>
                  </a:lnTo>
                  <a:lnTo>
                    <a:pt x="2221" y="5062"/>
                  </a:lnTo>
                  <a:lnTo>
                    <a:pt x="2334" y="4986"/>
                  </a:lnTo>
                  <a:lnTo>
                    <a:pt x="2428" y="4892"/>
                  </a:lnTo>
                  <a:lnTo>
                    <a:pt x="2522" y="4780"/>
                  </a:lnTo>
                  <a:lnTo>
                    <a:pt x="2598" y="4667"/>
                  </a:lnTo>
                  <a:lnTo>
                    <a:pt x="2673" y="4554"/>
                  </a:lnTo>
                  <a:lnTo>
                    <a:pt x="2729" y="4441"/>
                  </a:lnTo>
                  <a:lnTo>
                    <a:pt x="2786" y="4309"/>
                  </a:lnTo>
                  <a:lnTo>
                    <a:pt x="2823" y="4177"/>
                  </a:lnTo>
                  <a:lnTo>
                    <a:pt x="2842" y="4027"/>
                  </a:lnTo>
                  <a:lnTo>
                    <a:pt x="2842" y="3876"/>
                  </a:lnTo>
                  <a:lnTo>
                    <a:pt x="2842" y="1430"/>
                  </a:lnTo>
                  <a:lnTo>
                    <a:pt x="2842" y="1280"/>
                  </a:lnTo>
                  <a:lnTo>
                    <a:pt x="2823" y="1148"/>
                  </a:lnTo>
                  <a:lnTo>
                    <a:pt x="2786" y="998"/>
                  </a:lnTo>
                  <a:lnTo>
                    <a:pt x="2729" y="885"/>
                  </a:lnTo>
                  <a:lnTo>
                    <a:pt x="2673" y="753"/>
                  </a:lnTo>
                  <a:lnTo>
                    <a:pt x="2598" y="640"/>
                  </a:lnTo>
                  <a:lnTo>
                    <a:pt x="2522" y="527"/>
                  </a:lnTo>
                  <a:lnTo>
                    <a:pt x="2428" y="433"/>
                  </a:lnTo>
                  <a:lnTo>
                    <a:pt x="2334" y="339"/>
                  </a:lnTo>
                  <a:lnTo>
                    <a:pt x="2221" y="245"/>
                  </a:lnTo>
                  <a:lnTo>
                    <a:pt x="2108" y="188"/>
                  </a:lnTo>
                  <a:lnTo>
                    <a:pt x="1977" y="113"/>
                  </a:lnTo>
                  <a:lnTo>
                    <a:pt x="1845" y="76"/>
                  </a:lnTo>
                  <a:lnTo>
                    <a:pt x="1713" y="38"/>
                  </a:lnTo>
                  <a:lnTo>
                    <a:pt x="1581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2984200" y="3792850"/>
              <a:ext cx="34375" cy="70125"/>
            </a:xfrm>
            <a:custGeom>
              <a:avLst/>
              <a:gdLst/>
              <a:ahLst/>
              <a:cxnLst/>
              <a:rect l="l" t="t" r="r" b="b"/>
              <a:pathLst>
                <a:path w="1375" h="2805" extrusionOk="0">
                  <a:moveTo>
                    <a:pt x="697" y="1"/>
                  </a:moveTo>
                  <a:lnTo>
                    <a:pt x="546" y="20"/>
                  </a:lnTo>
                  <a:lnTo>
                    <a:pt x="434" y="57"/>
                  </a:lnTo>
                  <a:lnTo>
                    <a:pt x="302" y="133"/>
                  </a:lnTo>
                  <a:lnTo>
                    <a:pt x="208" y="208"/>
                  </a:lnTo>
                  <a:lnTo>
                    <a:pt x="132" y="302"/>
                  </a:lnTo>
                  <a:lnTo>
                    <a:pt x="57" y="434"/>
                  </a:lnTo>
                  <a:lnTo>
                    <a:pt x="20" y="565"/>
                  </a:lnTo>
                  <a:lnTo>
                    <a:pt x="1" y="697"/>
                  </a:lnTo>
                  <a:lnTo>
                    <a:pt x="1" y="1393"/>
                  </a:lnTo>
                  <a:lnTo>
                    <a:pt x="1" y="1431"/>
                  </a:lnTo>
                  <a:lnTo>
                    <a:pt x="1" y="2127"/>
                  </a:lnTo>
                  <a:lnTo>
                    <a:pt x="20" y="2259"/>
                  </a:lnTo>
                  <a:lnTo>
                    <a:pt x="57" y="2391"/>
                  </a:lnTo>
                  <a:lnTo>
                    <a:pt x="132" y="2503"/>
                  </a:lnTo>
                  <a:lnTo>
                    <a:pt x="208" y="2616"/>
                  </a:lnTo>
                  <a:lnTo>
                    <a:pt x="302" y="2692"/>
                  </a:lnTo>
                  <a:lnTo>
                    <a:pt x="434" y="2767"/>
                  </a:lnTo>
                  <a:lnTo>
                    <a:pt x="546" y="2804"/>
                  </a:lnTo>
                  <a:lnTo>
                    <a:pt x="829" y="2804"/>
                  </a:lnTo>
                  <a:lnTo>
                    <a:pt x="960" y="2767"/>
                  </a:lnTo>
                  <a:lnTo>
                    <a:pt x="1073" y="2692"/>
                  </a:lnTo>
                  <a:lnTo>
                    <a:pt x="1186" y="2616"/>
                  </a:lnTo>
                  <a:lnTo>
                    <a:pt x="1261" y="2503"/>
                  </a:lnTo>
                  <a:lnTo>
                    <a:pt x="1318" y="2391"/>
                  </a:lnTo>
                  <a:lnTo>
                    <a:pt x="1374" y="2259"/>
                  </a:lnTo>
                  <a:lnTo>
                    <a:pt x="1374" y="2127"/>
                  </a:lnTo>
                  <a:lnTo>
                    <a:pt x="1374" y="2014"/>
                  </a:lnTo>
                  <a:lnTo>
                    <a:pt x="1374" y="810"/>
                  </a:lnTo>
                  <a:lnTo>
                    <a:pt x="1374" y="697"/>
                  </a:lnTo>
                  <a:lnTo>
                    <a:pt x="1374" y="565"/>
                  </a:lnTo>
                  <a:lnTo>
                    <a:pt x="1318" y="434"/>
                  </a:lnTo>
                  <a:lnTo>
                    <a:pt x="1261" y="302"/>
                  </a:lnTo>
                  <a:lnTo>
                    <a:pt x="1186" y="208"/>
                  </a:lnTo>
                  <a:lnTo>
                    <a:pt x="1073" y="133"/>
                  </a:lnTo>
                  <a:lnTo>
                    <a:pt x="960" y="57"/>
                  </a:lnTo>
                  <a:lnTo>
                    <a:pt x="829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2980925" y="3789575"/>
              <a:ext cx="41400" cy="77150"/>
            </a:xfrm>
            <a:custGeom>
              <a:avLst/>
              <a:gdLst/>
              <a:ahLst/>
              <a:cxnLst/>
              <a:rect l="l" t="t" r="r" b="b"/>
              <a:pathLst>
                <a:path w="1656" h="3086" extrusionOk="0">
                  <a:moveTo>
                    <a:pt x="828" y="282"/>
                  </a:moveTo>
                  <a:lnTo>
                    <a:pt x="941" y="301"/>
                  </a:lnTo>
                  <a:lnTo>
                    <a:pt x="1035" y="339"/>
                  </a:lnTo>
                  <a:lnTo>
                    <a:pt x="1129" y="377"/>
                  </a:lnTo>
                  <a:lnTo>
                    <a:pt x="1204" y="452"/>
                  </a:lnTo>
                  <a:lnTo>
                    <a:pt x="1280" y="527"/>
                  </a:lnTo>
                  <a:lnTo>
                    <a:pt x="1317" y="621"/>
                  </a:lnTo>
                  <a:lnTo>
                    <a:pt x="1355" y="715"/>
                  </a:lnTo>
                  <a:lnTo>
                    <a:pt x="1355" y="828"/>
                  </a:lnTo>
                  <a:lnTo>
                    <a:pt x="1355" y="2258"/>
                  </a:lnTo>
                  <a:lnTo>
                    <a:pt x="1355" y="2371"/>
                  </a:lnTo>
                  <a:lnTo>
                    <a:pt x="1317" y="2465"/>
                  </a:lnTo>
                  <a:lnTo>
                    <a:pt x="1280" y="2559"/>
                  </a:lnTo>
                  <a:lnTo>
                    <a:pt x="1204" y="2634"/>
                  </a:lnTo>
                  <a:lnTo>
                    <a:pt x="1129" y="2710"/>
                  </a:lnTo>
                  <a:lnTo>
                    <a:pt x="1035" y="2747"/>
                  </a:lnTo>
                  <a:lnTo>
                    <a:pt x="941" y="2785"/>
                  </a:lnTo>
                  <a:lnTo>
                    <a:pt x="828" y="2804"/>
                  </a:lnTo>
                  <a:lnTo>
                    <a:pt x="715" y="2785"/>
                  </a:lnTo>
                  <a:lnTo>
                    <a:pt x="621" y="2747"/>
                  </a:lnTo>
                  <a:lnTo>
                    <a:pt x="527" y="2710"/>
                  </a:lnTo>
                  <a:lnTo>
                    <a:pt x="452" y="2634"/>
                  </a:lnTo>
                  <a:lnTo>
                    <a:pt x="376" y="2559"/>
                  </a:lnTo>
                  <a:lnTo>
                    <a:pt x="320" y="2465"/>
                  </a:lnTo>
                  <a:lnTo>
                    <a:pt x="301" y="2371"/>
                  </a:lnTo>
                  <a:lnTo>
                    <a:pt x="282" y="2258"/>
                  </a:lnTo>
                  <a:lnTo>
                    <a:pt x="282" y="828"/>
                  </a:lnTo>
                  <a:lnTo>
                    <a:pt x="301" y="715"/>
                  </a:lnTo>
                  <a:lnTo>
                    <a:pt x="320" y="621"/>
                  </a:lnTo>
                  <a:lnTo>
                    <a:pt x="376" y="527"/>
                  </a:lnTo>
                  <a:lnTo>
                    <a:pt x="452" y="452"/>
                  </a:lnTo>
                  <a:lnTo>
                    <a:pt x="527" y="377"/>
                  </a:lnTo>
                  <a:lnTo>
                    <a:pt x="621" y="339"/>
                  </a:lnTo>
                  <a:lnTo>
                    <a:pt x="715" y="301"/>
                  </a:lnTo>
                  <a:lnTo>
                    <a:pt x="828" y="282"/>
                  </a:lnTo>
                  <a:close/>
                  <a:moveTo>
                    <a:pt x="659" y="0"/>
                  </a:moveTo>
                  <a:lnTo>
                    <a:pt x="508" y="57"/>
                  </a:lnTo>
                  <a:lnTo>
                    <a:pt x="358" y="132"/>
                  </a:lnTo>
                  <a:lnTo>
                    <a:pt x="245" y="245"/>
                  </a:lnTo>
                  <a:lnTo>
                    <a:pt x="132" y="358"/>
                  </a:lnTo>
                  <a:lnTo>
                    <a:pt x="57" y="508"/>
                  </a:lnTo>
                  <a:lnTo>
                    <a:pt x="0" y="659"/>
                  </a:lnTo>
                  <a:lnTo>
                    <a:pt x="0" y="828"/>
                  </a:lnTo>
                  <a:lnTo>
                    <a:pt x="0" y="2258"/>
                  </a:lnTo>
                  <a:lnTo>
                    <a:pt x="0" y="2427"/>
                  </a:lnTo>
                  <a:lnTo>
                    <a:pt x="57" y="2578"/>
                  </a:lnTo>
                  <a:lnTo>
                    <a:pt x="132" y="2729"/>
                  </a:lnTo>
                  <a:lnTo>
                    <a:pt x="245" y="2841"/>
                  </a:lnTo>
                  <a:lnTo>
                    <a:pt x="358" y="2954"/>
                  </a:lnTo>
                  <a:lnTo>
                    <a:pt x="508" y="3030"/>
                  </a:lnTo>
                  <a:lnTo>
                    <a:pt x="659" y="3067"/>
                  </a:lnTo>
                  <a:lnTo>
                    <a:pt x="828" y="3086"/>
                  </a:lnTo>
                  <a:lnTo>
                    <a:pt x="997" y="3067"/>
                  </a:lnTo>
                  <a:lnTo>
                    <a:pt x="1148" y="3030"/>
                  </a:lnTo>
                  <a:lnTo>
                    <a:pt x="1298" y="2954"/>
                  </a:lnTo>
                  <a:lnTo>
                    <a:pt x="1411" y="2841"/>
                  </a:lnTo>
                  <a:lnTo>
                    <a:pt x="1524" y="2729"/>
                  </a:lnTo>
                  <a:lnTo>
                    <a:pt x="1599" y="2578"/>
                  </a:lnTo>
                  <a:lnTo>
                    <a:pt x="1637" y="2427"/>
                  </a:lnTo>
                  <a:lnTo>
                    <a:pt x="1656" y="2258"/>
                  </a:lnTo>
                  <a:lnTo>
                    <a:pt x="1656" y="828"/>
                  </a:lnTo>
                  <a:lnTo>
                    <a:pt x="1637" y="659"/>
                  </a:lnTo>
                  <a:lnTo>
                    <a:pt x="1599" y="508"/>
                  </a:lnTo>
                  <a:lnTo>
                    <a:pt x="1524" y="358"/>
                  </a:lnTo>
                  <a:lnTo>
                    <a:pt x="1411" y="245"/>
                  </a:lnTo>
                  <a:lnTo>
                    <a:pt x="1298" y="132"/>
                  </a:lnTo>
                  <a:lnTo>
                    <a:pt x="1148" y="57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881200" y="3790500"/>
              <a:ext cx="63525" cy="125150"/>
            </a:xfrm>
            <a:custGeom>
              <a:avLst/>
              <a:gdLst/>
              <a:ahLst/>
              <a:cxnLst/>
              <a:rect l="l" t="t" r="r" b="b"/>
              <a:pathLst>
                <a:path w="2541" h="5006" extrusionOk="0">
                  <a:moveTo>
                    <a:pt x="1280" y="1"/>
                  </a:moveTo>
                  <a:lnTo>
                    <a:pt x="1148" y="20"/>
                  </a:lnTo>
                  <a:lnTo>
                    <a:pt x="1016" y="38"/>
                  </a:lnTo>
                  <a:lnTo>
                    <a:pt x="903" y="57"/>
                  </a:lnTo>
                  <a:lnTo>
                    <a:pt x="790" y="114"/>
                  </a:lnTo>
                  <a:lnTo>
                    <a:pt x="678" y="151"/>
                  </a:lnTo>
                  <a:lnTo>
                    <a:pt x="565" y="227"/>
                  </a:lnTo>
                  <a:lnTo>
                    <a:pt x="471" y="302"/>
                  </a:lnTo>
                  <a:lnTo>
                    <a:pt x="376" y="377"/>
                  </a:lnTo>
                  <a:lnTo>
                    <a:pt x="301" y="471"/>
                  </a:lnTo>
                  <a:lnTo>
                    <a:pt x="226" y="565"/>
                  </a:lnTo>
                  <a:lnTo>
                    <a:pt x="151" y="678"/>
                  </a:lnTo>
                  <a:lnTo>
                    <a:pt x="113" y="791"/>
                  </a:lnTo>
                  <a:lnTo>
                    <a:pt x="57" y="904"/>
                  </a:lnTo>
                  <a:lnTo>
                    <a:pt x="38" y="1017"/>
                  </a:lnTo>
                  <a:lnTo>
                    <a:pt x="19" y="1149"/>
                  </a:lnTo>
                  <a:lnTo>
                    <a:pt x="0" y="1280"/>
                  </a:lnTo>
                  <a:lnTo>
                    <a:pt x="0" y="3726"/>
                  </a:lnTo>
                  <a:lnTo>
                    <a:pt x="19" y="3858"/>
                  </a:lnTo>
                  <a:lnTo>
                    <a:pt x="38" y="3990"/>
                  </a:lnTo>
                  <a:lnTo>
                    <a:pt x="57" y="4103"/>
                  </a:lnTo>
                  <a:lnTo>
                    <a:pt x="113" y="4234"/>
                  </a:lnTo>
                  <a:lnTo>
                    <a:pt x="151" y="4347"/>
                  </a:lnTo>
                  <a:lnTo>
                    <a:pt x="226" y="4441"/>
                  </a:lnTo>
                  <a:lnTo>
                    <a:pt x="301" y="4535"/>
                  </a:lnTo>
                  <a:lnTo>
                    <a:pt x="376" y="4630"/>
                  </a:lnTo>
                  <a:lnTo>
                    <a:pt x="471" y="4724"/>
                  </a:lnTo>
                  <a:lnTo>
                    <a:pt x="565" y="4780"/>
                  </a:lnTo>
                  <a:lnTo>
                    <a:pt x="678" y="4855"/>
                  </a:lnTo>
                  <a:lnTo>
                    <a:pt x="790" y="4912"/>
                  </a:lnTo>
                  <a:lnTo>
                    <a:pt x="903" y="4949"/>
                  </a:lnTo>
                  <a:lnTo>
                    <a:pt x="1016" y="4987"/>
                  </a:lnTo>
                  <a:lnTo>
                    <a:pt x="1148" y="5006"/>
                  </a:lnTo>
                  <a:lnTo>
                    <a:pt x="1411" y="5006"/>
                  </a:lnTo>
                  <a:lnTo>
                    <a:pt x="1524" y="4987"/>
                  </a:lnTo>
                  <a:lnTo>
                    <a:pt x="1656" y="4949"/>
                  </a:lnTo>
                  <a:lnTo>
                    <a:pt x="1769" y="4912"/>
                  </a:lnTo>
                  <a:lnTo>
                    <a:pt x="1882" y="4855"/>
                  </a:lnTo>
                  <a:lnTo>
                    <a:pt x="1995" y="4780"/>
                  </a:lnTo>
                  <a:lnTo>
                    <a:pt x="2089" y="4724"/>
                  </a:lnTo>
                  <a:lnTo>
                    <a:pt x="2183" y="4630"/>
                  </a:lnTo>
                  <a:lnTo>
                    <a:pt x="2258" y="4535"/>
                  </a:lnTo>
                  <a:lnTo>
                    <a:pt x="2333" y="4441"/>
                  </a:lnTo>
                  <a:lnTo>
                    <a:pt x="2390" y="4347"/>
                  </a:lnTo>
                  <a:lnTo>
                    <a:pt x="2446" y="4234"/>
                  </a:lnTo>
                  <a:lnTo>
                    <a:pt x="2484" y="4103"/>
                  </a:lnTo>
                  <a:lnTo>
                    <a:pt x="2521" y="3990"/>
                  </a:lnTo>
                  <a:lnTo>
                    <a:pt x="2540" y="3858"/>
                  </a:lnTo>
                  <a:lnTo>
                    <a:pt x="2540" y="3726"/>
                  </a:lnTo>
                  <a:lnTo>
                    <a:pt x="2540" y="1280"/>
                  </a:lnTo>
                  <a:lnTo>
                    <a:pt x="2540" y="1149"/>
                  </a:lnTo>
                  <a:lnTo>
                    <a:pt x="2521" y="1017"/>
                  </a:lnTo>
                  <a:lnTo>
                    <a:pt x="2484" y="904"/>
                  </a:lnTo>
                  <a:lnTo>
                    <a:pt x="2446" y="791"/>
                  </a:lnTo>
                  <a:lnTo>
                    <a:pt x="2390" y="678"/>
                  </a:lnTo>
                  <a:lnTo>
                    <a:pt x="2333" y="565"/>
                  </a:lnTo>
                  <a:lnTo>
                    <a:pt x="2258" y="471"/>
                  </a:lnTo>
                  <a:lnTo>
                    <a:pt x="2183" y="377"/>
                  </a:lnTo>
                  <a:lnTo>
                    <a:pt x="2089" y="302"/>
                  </a:lnTo>
                  <a:lnTo>
                    <a:pt x="1995" y="227"/>
                  </a:lnTo>
                  <a:lnTo>
                    <a:pt x="1882" y="151"/>
                  </a:lnTo>
                  <a:lnTo>
                    <a:pt x="1769" y="114"/>
                  </a:lnTo>
                  <a:lnTo>
                    <a:pt x="1656" y="57"/>
                  </a:lnTo>
                  <a:lnTo>
                    <a:pt x="1524" y="38"/>
                  </a:lnTo>
                  <a:lnTo>
                    <a:pt x="1411" y="20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877425" y="3786750"/>
              <a:ext cx="71050" cy="132675"/>
            </a:xfrm>
            <a:custGeom>
              <a:avLst/>
              <a:gdLst/>
              <a:ahLst/>
              <a:cxnLst/>
              <a:rect l="l" t="t" r="r" b="b"/>
              <a:pathLst>
                <a:path w="2842" h="5307" extrusionOk="0">
                  <a:moveTo>
                    <a:pt x="1544" y="301"/>
                  </a:moveTo>
                  <a:lnTo>
                    <a:pt x="1656" y="320"/>
                  </a:lnTo>
                  <a:lnTo>
                    <a:pt x="1863" y="395"/>
                  </a:lnTo>
                  <a:lnTo>
                    <a:pt x="2052" y="490"/>
                  </a:lnTo>
                  <a:lnTo>
                    <a:pt x="2221" y="640"/>
                  </a:lnTo>
                  <a:lnTo>
                    <a:pt x="2353" y="791"/>
                  </a:lnTo>
                  <a:lnTo>
                    <a:pt x="2465" y="998"/>
                  </a:lnTo>
                  <a:lnTo>
                    <a:pt x="2522" y="1205"/>
                  </a:lnTo>
                  <a:lnTo>
                    <a:pt x="2541" y="1317"/>
                  </a:lnTo>
                  <a:lnTo>
                    <a:pt x="2560" y="1430"/>
                  </a:lnTo>
                  <a:lnTo>
                    <a:pt x="2560" y="3876"/>
                  </a:lnTo>
                  <a:lnTo>
                    <a:pt x="2541" y="3989"/>
                  </a:lnTo>
                  <a:lnTo>
                    <a:pt x="2522" y="4102"/>
                  </a:lnTo>
                  <a:lnTo>
                    <a:pt x="2465" y="4328"/>
                  </a:lnTo>
                  <a:lnTo>
                    <a:pt x="2353" y="4516"/>
                  </a:lnTo>
                  <a:lnTo>
                    <a:pt x="2221" y="4685"/>
                  </a:lnTo>
                  <a:lnTo>
                    <a:pt x="2052" y="4817"/>
                  </a:lnTo>
                  <a:lnTo>
                    <a:pt x="1863" y="4911"/>
                  </a:lnTo>
                  <a:lnTo>
                    <a:pt x="1656" y="4986"/>
                  </a:lnTo>
                  <a:lnTo>
                    <a:pt x="1544" y="5005"/>
                  </a:lnTo>
                  <a:lnTo>
                    <a:pt x="1318" y="5005"/>
                  </a:lnTo>
                  <a:lnTo>
                    <a:pt x="1205" y="4986"/>
                  </a:lnTo>
                  <a:lnTo>
                    <a:pt x="998" y="4911"/>
                  </a:lnTo>
                  <a:lnTo>
                    <a:pt x="791" y="4817"/>
                  </a:lnTo>
                  <a:lnTo>
                    <a:pt x="640" y="4685"/>
                  </a:lnTo>
                  <a:lnTo>
                    <a:pt x="490" y="4516"/>
                  </a:lnTo>
                  <a:lnTo>
                    <a:pt x="396" y="4328"/>
                  </a:lnTo>
                  <a:lnTo>
                    <a:pt x="321" y="4102"/>
                  </a:lnTo>
                  <a:lnTo>
                    <a:pt x="302" y="3989"/>
                  </a:lnTo>
                  <a:lnTo>
                    <a:pt x="302" y="3876"/>
                  </a:lnTo>
                  <a:lnTo>
                    <a:pt x="302" y="1430"/>
                  </a:lnTo>
                  <a:lnTo>
                    <a:pt x="302" y="1317"/>
                  </a:lnTo>
                  <a:lnTo>
                    <a:pt x="321" y="1205"/>
                  </a:lnTo>
                  <a:lnTo>
                    <a:pt x="396" y="998"/>
                  </a:lnTo>
                  <a:lnTo>
                    <a:pt x="490" y="791"/>
                  </a:lnTo>
                  <a:lnTo>
                    <a:pt x="640" y="640"/>
                  </a:lnTo>
                  <a:lnTo>
                    <a:pt x="791" y="490"/>
                  </a:lnTo>
                  <a:lnTo>
                    <a:pt x="998" y="395"/>
                  </a:lnTo>
                  <a:lnTo>
                    <a:pt x="1205" y="320"/>
                  </a:lnTo>
                  <a:lnTo>
                    <a:pt x="1318" y="301"/>
                  </a:lnTo>
                  <a:close/>
                  <a:moveTo>
                    <a:pt x="1431" y="0"/>
                  </a:moveTo>
                  <a:lnTo>
                    <a:pt x="1280" y="19"/>
                  </a:lnTo>
                  <a:lnTo>
                    <a:pt x="1148" y="38"/>
                  </a:lnTo>
                  <a:lnTo>
                    <a:pt x="998" y="76"/>
                  </a:lnTo>
                  <a:lnTo>
                    <a:pt x="885" y="113"/>
                  </a:lnTo>
                  <a:lnTo>
                    <a:pt x="753" y="188"/>
                  </a:lnTo>
                  <a:lnTo>
                    <a:pt x="640" y="245"/>
                  </a:lnTo>
                  <a:lnTo>
                    <a:pt x="527" y="339"/>
                  </a:lnTo>
                  <a:lnTo>
                    <a:pt x="433" y="433"/>
                  </a:lnTo>
                  <a:lnTo>
                    <a:pt x="339" y="527"/>
                  </a:lnTo>
                  <a:lnTo>
                    <a:pt x="245" y="640"/>
                  </a:lnTo>
                  <a:lnTo>
                    <a:pt x="189" y="753"/>
                  </a:lnTo>
                  <a:lnTo>
                    <a:pt x="114" y="885"/>
                  </a:lnTo>
                  <a:lnTo>
                    <a:pt x="76" y="998"/>
                  </a:lnTo>
                  <a:lnTo>
                    <a:pt x="38" y="1148"/>
                  </a:lnTo>
                  <a:lnTo>
                    <a:pt x="19" y="1280"/>
                  </a:lnTo>
                  <a:lnTo>
                    <a:pt x="1" y="1430"/>
                  </a:lnTo>
                  <a:lnTo>
                    <a:pt x="1" y="3876"/>
                  </a:lnTo>
                  <a:lnTo>
                    <a:pt x="19" y="4027"/>
                  </a:lnTo>
                  <a:lnTo>
                    <a:pt x="38" y="4177"/>
                  </a:lnTo>
                  <a:lnTo>
                    <a:pt x="76" y="4309"/>
                  </a:lnTo>
                  <a:lnTo>
                    <a:pt x="114" y="4441"/>
                  </a:lnTo>
                  <a:lnTo>
                    <a:pt x="189" y="4554"/>
                  </a:lnTo>
                  <a:lnTo>
                    <a:pt x="245" y="4667"/>
                  </a:lnTo>
                  <a:lnTo>
                    <a:pt x="339" y="4780"/>
                  </a:lnTo>
                  <a:lnTo>
                    <a:pt x="433" y="4892"/>
                  </a:lnTo>
                  <a:lnTo>
                    <a:pt x="527" y="4986"/>
                  </a:lnTo>
                  <a:lnTo>
                    <a:pt x="640" y="5062"/>
                  </a:lnTo>
                  <a:lnTo>
                    <a:pt x="753" y="5137"/>
                  </a:lnTo>
                  <a:lnTo>
                    <a:pt x="885" y="5193"/>
                  </a:lnTo>
                  <a:lnTo>
                    <a:pt x="998" y="5231"/>
                  </a:lnTo>
                  <a:lnTo>
                    <a:pt x="1148" y="5269"/>
                  </a:lnTo>
                  <a:lnTo>
                    <a:pt x="1280" y="5288"/>
                  </a:lnTo>
                  <a:lnTo>
                    <a:pt x="1431" y="5306"/>
                  </a:lnTo>
                  <a:lnTo>
                    <a:pt x="1581" y="5288"/>
                  </a:lnTo>
                  <a:lnTo>
                    <a:pt x="1713" y="5269"/>
                  </a:lnTo>
                  <a:lnTo>
                    <a:pt x="1845" y="5231"/>
                  </a:lnTo>
                  <a:lnTo>
                    <a:pt x="1976" y="5193"/>
                  </a:lnTo>
                  <a:lnTo>
                    <a:pt x="2108" y="5137"/>
                  </a:lnTo>
                  <a:lnTo>
                    <a:pt x="2221" y="5062"/>
                  </a:lnTo>
                  <a:lnTo>
                    <a:pt x="2334" y="4986"/>
                  </a:lnTo>
                  <a:lnTo>
                    <a:pt x="2428" y="4892"/>
                  </a:lnTo>
                  <a:lnTo>
                    <a:pt x="2522" y="4780"/>
                  </a:lnTo>
                  <a:lnTo>
                    <a:pt x="2597" y="4667"/>
                  </a:lnTo>
                  <a:lnTo>
                    <a:pt x="2672" y="4554"/>
                  </a:lnTo>
                  <a:lnTo>
                    <a:pt x="2729" y="4441"/>
                  </a:lnTo>
                  <a:lnTo>
                    <a:pt x="2785" y="4309"/>
                  </a:lnTo>
                  <a:lnTo>
                    <a:pt x="2823" y="4177"/>
                  </a:lnTo>
                  <a:lnTo>
                    <a:pt x="2842" y="4027"/>
                  </a:lnTo>
                  <a:lnTo>
                    <a:pt x="2842" y="3876"/>
                  </a:lnTo>
                  <a:lnTo>
                    <a:pt x="2842" y="1430"/>
                  </a:lnTo>
                  <a:lnTo>
                    <a:pt x="2842" y="1280"/>
                  </a:lnTo>
                  <a:lnTo>
                    <a:pt x="2823" y="1148"/>
                  </a:lnTo>
                  <a:lnTo>
                    <a:pt x="2785" y="998"/>
                  </a:lnTo>
                  <a:lnTo>
                    <a:pt x="2729" y="885"/>
                  </a:lnTo>
                  <a:lnTo>
                    <a:pt x="2672" y="753"/>
                  </a:lnTo>
                  <a:lnTo>
                    <a:pt x="2597" y="640"/>
                  </a:lnTo>
                  <a:lnTo>
                    <a:pt x="2522" y="527"/>
                  </a:lnTo>
                  <a:lnTo>
                    <a:pt x="2428" y="433"/>
                  </a:lnTo>
                  <a:lnTo>
                    <a:pt x="2334" y="339"/>
                  </a:lnTo>
                  <a:lnTo>
                    <a:pt x="2221" y="245"/>
                  </a:lnTo>
                  <a:lnTo>
                    <a:pt x="2108" y="188"/>
                  </a:lnTo>
                  <a:lnTo>
                    <a:pt x="1976" y="113"/>
                  </a:lnTo>
                  <a:lnTo>
                    <a:pt x="1845" y="76"/>
                  </a:lnTo>
                  <a:lnTo>
                    <a:pt x="1713" y="38"/>
                  </a:lnTo>
                  <a:lnTo>
                    <a:pt x="1581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895775" y="3792850"/>
              <a:ext cx="34350" cy="70125"/>
            </a:xfrm>
            <a:custGeom>
              <a:avLst/>
              <a:gdLst/>
              <a:ahLst/>
              <a:cxnLst/>
              <a:rect l="l" t="t" r="r" b="b"/>
              <a:pathLst>
                <a:path w="1374" h="2805" extrusionOk="0">
                  <a:moveTo>
                    <a:pt x="697" y="1"/>
                  </a:moveTo>
                  <a:lnTo>
                    <a:pt x="546" y="20"/>
                  </a:lnTo>
                  <a:lnTo>
                    <a:pt x="433" y="57"/>
                  </a:lnTo>
                  <a:lnTo>
                    <a:pt x="301" y="133"/>
                  </a:lnTo>
                  <a:lnTo>
                    <a:pt x="207" y="208"/>
                  </a:lnTo>
                  <a:lnTo>
                    <a:pt x="132" y="302"/>
                  </a:lnTo>
                  <a:lnTo>
                    <a:pt x="57" y="434"/>
                  </a:lnTo>
                  <a:lnTo>
                    <a:pt x="19" y="565"/>
                  </a:lnTo>
                  <a:lnTo>
                    <a:pt x="0" y="697"/>
                  </a:lnTo>
                  <a:lnTo>
                    <a:pt x="0" y="1393"/>
                  </a:lnTo>
                  <a:lnTo>
                    <a:pt x="0" y="1431"/>
                  </a:lnTo>
                  <a:lnTo>
                    <a:pt x="0" y="2127"/>
                  </a:lnTo>
                  <a:lnTo>
                    <a:pt x="19" y="2259"/>
                  </a:lnTo>
                  <a:lnTo>
                    <a:pt x="57" y="2391"/>
                  </a:lnTo>
                  <a:lnTo>
                    <a:pt x="132" y="2503"/>
                  </a:lnTo>
                  <a:lnTo>
                    <a:pt x="207" y="2616"/>
                  </a:lnTo>
                  <a:lnTo>
                    <a:pt x="301" y="2692"/>
                  </a:lnTo>
                  <a:lnTo>
                    <a:pt x="433" y="2767"/>
                  </a:lnTo>
                  <a:lnTo>
                    <a:pt x="546" y="2804"/>
                  </a:lnTo>
                  <a:lnTo>
                    <a:pt x="828" y="2804"/>
                  </a:lnTo>
                  <a:lnTo>
                    <a:pt x="960" y="2767"/>
                  </a:lnTo>
                  <a:lnTo>
                    <a:pt x="1073" y="2692"/>
                  </a:lnTo>
                  <a:lnTo>
                    <a:pt x="1186" y="2616"/>
                  </a:lnTo>
                  <a:lnTo>
                    <a:pt x="1261" y="2503"/>
                  </a:lnTo>
                  <a:lnTo>
                    <a:pt x="1318" y="2391"/>
                  </a:lnTo>
                  <a:lnTo>
                    <a:pt x="1374" y="2259"/>
                  </a:lnTo>
                  <a:lnTo>
                    <a:pt x="1374" y="2127"/>
                  </a:lnTo>
                  <a:lnTo>
                    <a:pt x="1374" y="2014"/>
                  </a:lnTo>
                  <a:lnTo>
                    <a:pt x="1374" y="810"/>
                  </a:lnTo>
                  <a:lnTo>
                    <a:pt x="1374" y="697"/>
                  </a:lnTo>
                  <a:lnTo>
                    <a:pt x="1374" y="565"/>
                  </a:lnTo>
                  <a:lnTo>
                    <a:pt x="1318" y="434"/>
                  </a:lnTo>
                  <a:lnTo>
                    <a:pt x="1261" y="302"/>
                  </a:lnTo>
                  <a:lnTo>
                    <a:pt x="1186" y="208"/>
                  </a:lnTo>
                  <a:lnTo>
                    <a:pt x="1073" y="133"/>
                  </a:lnTo>
                  <a:lnTo>
                    <a:pt x="960" y="57"/>
                  </a:lnTo>
                  <a:lnTo>
                    <a:pt x="828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892475" y="3789575"/>
              <a:ext cx="41425" cy="77150"/>
            </a:xfrm>
            <a:custGeom>
              <a:avLst/>
              <a:gdLst/>
              <a:ahLst/>
              <a:cxnLst/>
              <a:rect l="l" t="t" r="r" b="b"/>
              <a:pathLst>
                <a:path w="1657" h="3086" extrusionOk="0">
                  <a:moveTo>
                    <a:pt x="829" y="282"/>
                  </a:moveTo>
                  <a:lnTo>
                    <a:pt x="942" y="301"/>
                  </a:lnTo>
                  <a:lnTo>
                    <a:pt x="1036" y="339"/>
                  </a:lnTo>
                  <a:lnTo>
                    <a:pt x="1130" y="377"/>
                  </a:lnTo>
                  <a:lnTo>
                    <a:pt x="1205" y="452"/>
                  </a:lnTo>
                  <a:lnTo>
                    <a:pt x="1280" y="527"/>
                  </a:lnTo>
                  <a:lnTo>
                    <a:pt x="1318" y="621"/>
                  </a:lnTo>
                  <a:lnTo>
                    <a:pt x="1355" y="715"/>
                  </a:lnTo>
                  <a:lnTo>
                    <a:pt x="1355" y="828"/>
                  </a:lnTo>
                  <a:lnTo>
                    <a:pt x="1355" y="2258"/>
                  </a:lnTo>
                  <a:lnTo>
                    <a:pt x="1355" y="2371"/>
                  </a:lnTo>
                  <a:lnTo>
                    <a:pt x="1318" y="2465"/>
                  </a:lnTo>
                  <a:lnTo>
                    <a:pt x="1280" y="2559"/>
                  </a:lnTo>
                  <a:lnTo>
                    <a:pt x="1205" y="2634"/>
                  </a:lnTo>
                  <a:lnTo>
                    <a:pt x="1130" y="2710"/>
                  </a:lnTo>
                  <a:lnTo>
                    <a:pt x="1036" y="2747"/>
                  </a:lnTo>
                  <a:lnTo>
                    <a:pt x="942" y="2785"/>
                  </a:lnTo>
                  <a:lnTo>
                    <a:pt x="829" y="2804"/>
                  </a:lnTo>
                  <a:lnTo>
                    <a:pt x="716" y="2785"/>
                  </a:lnTo>
                  <a:lnTo>
                    <a:pt x="622" y="2747"/>
                  </a:lnTo>
                  <a:lnTo>
                    <a:pt x="528" y="2710"/>
                  </a:lnTo>
                  <a:lnTo>
                    <a:pt x="452" y="2634"/>
                  </a:lnTo>
                  <a:lnTo>
                    <a:pt x="377" y="2559"/>
                  </a:lnTo>
                  <a:lnTo>
                    <a:pt x="321" y="2465"/>
                  </a:lnTo>
                  <a:lnTo>
                    <a:pt x="302" y="2371"/>
                  </a:lnTo>
                  <a:lnTo>
                    <a:pt x="283" y="2258"/>
                  </a:lnTo>
                  <a:lnTo>
                    <a:pt x="283" y="828"/>
                  </a:lnTo>
                  <a:lnTo>
                    <a:pt x="302" y="715"/>
                  </a:lnTo>
                  <a:lnTo>
                    <a:pt x="321" y="621"/>
                  </a:lnTo>
                  <a:lnTo>
                    <a:pt x="377" y="527"/>
                  </a:lnTo>
                  <a:lnTo>
                    <a:pt x="452" y="452"/>
                  </a:lnTo>
                  <a:lnTo>
                    <a:pt x="528" y="377"/>
                  </a:lnTo>
                  <a:lnTo>
                    <a:pt x="622" y="339"/>
                  </a:lnTo>
                  <a:lnTo>
                    <a:pt x="716" y="301"/>
                  </a:lnTo>
                  <a:lnTo>
                    <a:pt x="829" y="282"/>
                  </a:lnTo>
                  <a:close/>
                  <a:moveTo>
                    <a:pt x="659" y="0"/>
                  </a:moveTo>
                  <a:lnTo>
                    <a:pt x="509" y="57"/>
                  </a:lnTo>
                  <a:lnTo>
                    <a:pt x="358" y="132"/>
                  </a:lnTo>
                  <a:lnTo>
                    <a:pt x="245" y="245"/>
                  </a:lnTo>
                  <a:lnTo>
                    <a:pt x="132" y="358"/>
                  </a:lnTo>
                  <a:lnTo>
                    <a:pt x="57" y="508"/>
                  </a:lnTo>
                  <a:lnTo>
                    <a:pt x="1" y="659"/>
                  </a:lnTo>
                  <a:lnTo>
                    <a:pt x="1" y="828"/>
                  </a:lnTo>
                  <a:lnTo>
                    <a:pt x="1" y="2258"/>
                  </a:lnTo>
                  <a:lnTo>
                    <a:pt x="1" y="2427"/>
                  </a:lnTo>
                  <a:lnTo>
                    <a:pt x="57" y="2578"/>
                  </a:lnTo>
                  <a:lnTo>
                    <a:pt x="132" y="2729"/>
                  </a:lnTo>
                  <a:lnTo>
                    <a:pt x="245" y="2841"/>
                  </a:lnTo>
                  <a:lnTo>
                    <a:pt x="358" y="2954"/>
                  </a:lnTo>
                  <a:lnTo>
                    <a:pt x="509" y="3030"/>
                  </a:lnTo>
                  <a:lnTo>
                    <a:pt x="659" y="3067"/>
                  </a:lnTo>
                  <a:lnTo>
                    <a:pt x="829" y="3086"/>
                  </a:lnTo>
                  <a:lnTo>
                    <a:pt x="998" y="3067"/>
                  </a:lnTo>
                  <a:lnTo>
                    <a:pt x="1148" y="3030"/>
                  </a:lnTo>
                  <a:lnTo>
                    <a:pt x="1299" y="2954"/>
                  </a:lnTo>
                  <a:lnTo>
                    <a:pt x="1412" y="2841"/>
                  </a:lnTo>
                  <a:lnTo>
                    <a:pt x="1525" y="2729"/>
                  </a:lnTo>
                  <a:lnTo>
                    <a:pt x="1600" y="2578"/>
                  </a:lnTo>
                  <a:lnTo>
                    <a:pt x="1638" y="2427"/>
                  </a:lnTo>
                  <a:lnTo>
                    <a:pt x="1657" y="2258"/>
                  </a:lnTo>
                  <a:lnTo>
                    <a:pt x="1657" y="828"/>
                  </a:lnTo>
                  <a:lnTo>
                    <a:pt x="1638" y="659"/>
                  </a:lnTo>
                  <a:lnTo>
                    <a:pt x="1600" y="508"/>
                  </a:lnTo>
                  <a:lnTo>
                    <a:pt x="1525" y="358"/>
                  </a:lnTo>
                  <a:lnTo>
                    <a:pt x="1412" y="245"/>
                  </a:lnTo>
                  <a:lnTo>
                    <a:pt x="1299" y="132"/>
                  </a:lnTo>
                  <a:lnTo>
                    <a:pt x="1148" y="57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2946100" y="3919400"/>
              <a:ext cx="22600" cy="11775"/>
            </a:xfrm>
            <a:custGeom>
              <a:avLst/>
              <a:gdLst/>
              <a:ahLst/>
              <a:cxnLst/>
              <a:rect l="l" t="t" r="r" b="b"/>
              <a:pathLst>
                <a:path w="904" h="471" extrusionOk="0">
                  <a:moveTo>
                    <a:pt x="452" y="0"/>
                  </a:moveTo>
                  <a:lnTo>
                    <a:pt x="264" y="19"/>
                  </a:lnTo>
                  <a:lnTo>
                    <a:pt x="132" y="76"/>
                  </a:lnTo>
                  <a:lnTo>
                    <a:pt x="76" y="113"/>
                  </a:lnTo>
                  <a:lnTo>
                    <a:pt x="20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20" y="339"/>
                  </a:lnTo>
                  <a:lnTo>
                    <a:pt x="76" y="377"/>
                  </a:lnTo>
                  <a:lnTo>
                    <a:pt x="132" y="414"/>
                  </a:lnTo>
                  <a:lnTo>
                    <a:pt x="264" y="452"/>
                  </a:lnTo>
                  <a:lnTo>
                    <a:pt x="452" y="471"/>
                  </a:lnTo>
                  <a:lnTo>
                    <a:pt x="622" y="452"/>
                  </a:lnTo>
                  <a:lnTo>
                    <a:pt x="772" y="414"/>
                  </a:lnTo>
                  <a:lnTo>
                    <a:pt x="829" y="377"/>
                  </a:lnTo>
                  <a:lnTo>
                    <a:pt x="866" y="339"/>
                  </a:lnTo>
                  <a:lnTo>
                    <a:pt x="904" y="283"/>
                  </a:lnTo>
                  <a:lnTo>
                    <a:pt x="904" y="245"/>
                  </a:lnTo>
                  <a:lnTo>
                    <a:pt x="904" y="189"/>
                  </a:lnTo>
                  <a:lnTo>
                    <a:pt x="866" y="151"/>
                  </a:lnTo>
                  <a:lnTo>
                    <a:pt x="829" y="113"/>
                  </a:lnTo>
                  <a:lnTo>
                    <a:pt x="772" y="76"/>
                  </a:lnTo>
                  <a:lnTo>
                    <a:pt x="622" y="1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2942350" y="3915625"/>
              <a:ext cx="30125" cy="19325"/>
            </a:xfrm>
            <a:custGeom>
              <a:avLst/>
              <a:gdLst/>
              <a:ahLst/>
              <a:cxnLst/>
              <a:rect l="l" t="t" r="r" b="b"/>
              <a:pathLst>
                <a:path w="1205" h="773" extrusionOk="0">
                  <a:moveTo>
                    <a:pt x="602" y="302"/>
                  </a:moveTo>
                  <a:lnTo>
                    <a:pt x="734" y="321"/>
                  </a:lnTo>
                  <a:lnTo>
                    <a:pt x="828" y="340"/>
                  </a:lnTo>
                  <a:lnTo>
                    <a:pt x="903" y="377"/>
                  </a:lnTo>
                  <a:lnTo>
                    <a:pt x="885" y="415"/>
                  </a:lnTo>
                  <a:lnTo>
                    <a:pt x="828" y="434"/>
                  </a:lnTo>
                  <a:lnTo>
                    <a:pt x="734" y="471"/>
                  </a:lnTo>
                  <a:lnTo>
                    <a:pt x="489" y="471"/>
                  </a:lnTo>
                  <a:lnTo>
                    <a:pt x="395" y="452"/>
                  </a:lnTo>
                  <a:lnTo>
                    <a:pt x="320" y="415"/>
                  </a:lnTo>
                  <a:lnTo>
                    <a:pt x="301" y="396"/>
                  </a:lnTo>
                  <a:lnTo>
                    <a:pt x="320" y="358"/>
                  </a:lnTo>
                  <a:lnTo>
                    <a:pt x="395" y="340"/>
                  </a:lnTo>
                  <a:lnTo>
                    <a:pt x="489" y="321"/>
                  </a:lnTo>
                  <a:lnTo>
                    <a:pt x="602" y="302"/>
                  </a:lnTo>
                  <a:close/>
                  <a:moveTo>
                    <a:pt x="602" y="1"/>
                  </a:moveTo>
                  <a:lnTo>
                    <a:pt x="471" y="20"/>
                  </a:lnTo>
                  <a:lnTo>
                    <a:pt x="358" y="38"/>
                  </a:lnTo>
                  <a:lnTo>
                    <a:pt x="264" y="76"/>
                  </a:lnTo>
                  <a:lnTo>
                    <a:pt x="170" y="114"/>
                  </a:lnTo>
                  <a:lnTo>
                    <a:pt x="94" y="170"/>
                  </a:lnTo>
                  <a:lnTo>
                    <a:pt x="38" y="245"/>
                  </a:lnTo>
                  <a:lnTo>
                    <a:pt x="0" y="302"/>
                  </a:lnTo>
                  <a:lnTo>
                    <a:pt x="0" y="396"/>
                  </a:lnTo>
                  <a:lnTo>
                    <a:pt x="0" y="471"/>
                  </a:lnTo>
                  <a:lnTo>
                    <a:pt x="38" y="546"/>
                  </a:lnTo>
                  <a:lnTo>
                    <a:pt x="94" y="603"/>
                  </a:lnTo>
                  <a:lnTo>
                    <a:pt x="170" y="659"/>
                  </a:lnTo>
                  <a:lnTo>
                    <a:pt x="264" y="716"/>
                  </a:lnTo>
                  <a:lnTo>
                    <a:pt x="358" y="753"/>
                  </a:lnTo>
                  <a:lnTo>
                    <a:pt x="471" y="772"/>
                  </a:lnTo>
                  <a:lnTo>
                    <a:pt x="734" y="772"/>
                  </a:lnTo>
                  <a:lnTo>
                    <a:pt x="847" y="753"/>
                  </a:lnTo>
                  <a:lnTo>
                    <a:pt x="941" y="716"/>
                  </a:lnTo>
                  <a:lnTo>
                    <a:pt x="1035" y="659"/>
                  </a:lnTo>
                  <a:lnTo>
                    <a:pt x="1110" y="603"/>
                  </a:lnTo>
                  <a:lnTo>
                    <a:pt x="1167" y="546"/>
                  </a:lnTo>
                  <a:lnTo>
                    <a:pt x="1186" y="471"/>
                  </a:lnTo>
                  <a:lnTo>
                    <a:pt x="1204" y="396"/>
                  </a:lnTo>
                  <a:lnTo>
                    <a:pt x="1186" y="302"/>
                  </a:lnTo>
                  <a:lnTo>
                    <a:pt x="1167" y="245"/>
                  </a:lnTo>
                  <a:lnTo>
                    <a:pt x="1110" y="170"/>
                  </a:lnTo>
                  <a:lnTo>
                    <a:pt x="1035" y="114"/>
                  </a:lnTo>
                  <a:lnTo>
                    <a:pt x="941" y="76"/>
                  </a:lnTo>
                  <a:lnTo>
                    <a:pt x="847" y="38"/>
                  </a:lnTo>
                  <a:lnTo>
                    <a:pt x="734" y="20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032650" y="3929275"/>
              <a:ext cx="83300" cy="46600"/>
            </a:xfrm>
            <a:custGeom>
              <a:avLst/>
              <a:gdLst/>
              <a:ahLst/>
              <a:cxnLst/>
              <a:rect l="l" t="t" r="r" b="b"/>
              <a:pathLst>
                <a:path w="3332" h="1864" extrusionOk="0">
                  <a:moveTo>
                    <a:pt x="1657" y="0"/>
                  </a:moveTo>
                  <a:lnTo>
                    <a:pt x="1318" y="19"/>
                  </a:lnTo>
                  <a:lnTo>
                    <a:pt x="1017" y="76"/>
                  </a:lnTo>
                  <a:lnTo>
                    <a:pt x="735" y="170"/>
                  </a:lnTo>
                  <a:lnTo>
                    <a:pt x="490" y="283"/>
                  </a:lnTo>
                  <a:lnTo>
                    <a:pt x="283" y="414"/>
                  </a:lnTo>
                  <a:lnTo>
                    <a:pt x="189" y="490"/>
                  </a:lnTo>
                  <a:lnTo>
                    <a:pt x="132" y="584"/>
                  </a:lnTo>
                  <a:lnTo>
                    <a:pt x="76" y="659"/>
                  </a:lnTo>
                  <a:lnTo>
                    <a:pt x="38" y="753"/>
                  </a:lnTo>
                  <a:lnTo>
                    <a:pt x="1" y="847"/>
                  </a:lnTo>
                  <a:lnTo>
                    <a:pt x="1" y="941"/>
                  </a:lnTo>
                  <a:lnTo>
                    <a:pt x="1" y="1035"/>
                  </a:lnTo>
                  <a:lnTo>
                    <a:pt x="38" y="1129"/>
                  </a:lnTo>
                  <a:lnTo>
                    <a:pt x="76" y="1224"/>
                  </a:lnTo>
                  <a:lnTo>
                    <a:pt x="132" y="1299"/>
                  </a:lnTo>
                  <a:lnTo>
                    <a:pt x="189" y="1374"/>
                  </a:lnTo>
                  <a:lnTo>
                    <a:pt x="283" y="1449"/>
                  </a:lnTo>
                  <a:lnTo>
                    <a:pt x="490" y="1600"/>
                  </a:lnTo>
                  <a:lnTo>
                    <a:pt x="735" y="1713"/>
                  </a:lnTo>
                  <a:lnTo>
                    <a:pt x="1017" y="1788"/>
                  </a:lnTo>
                  <a:lnTo>
                    <a:pt x="1318" y="1844"/>
                  </a:lnTo>
                  <a:lnTo>
                    <a:pt x="1657" y="1863"/>
                  </a:lnTo>
                  <a:lnTo>
                    <a:pt x="1995" y="1844"/>
                  </a:lnTo>
                  <a:lnTo>
                    <a:pt x="2315" y="1788"/>
                  </a:lnTo>
                  <a:lnTo>
                    <a:pt x="2597" y="1713"/>
                  </a:lnTo>
                  <a:lnTo>
                    <a:pt x="2842" y="1600"/>
                  </a:lnTo>
                  <a:lnTo>
                    <a:pt x="3049" y="1449"/>
                  </a:lnTo>
                  <a:lnTo>
                    <a:pt x="3124" y="1374"/>
                  </a:lnTo>
                  <a:lnTo>
                    <a:pt x="3199" y="1299"/>
                  </a:lnTo>
                  <a:lnTo>
                    <a:pt x="3256" y="1224"/>
                  </a:lnTo>
                  <a:lnTo>
                    <a:pt x="3294" y="1129"/>
                  </a:lnTo>
                  <a:lnTo>
                    <a:pt x="3312" y="1035"/>
                  </a:lnTo>
                  <a:lnTo>
                    <a:pt x="3331" y="941"/>
                  </a:lnTo>
                  <a:lnTo>
                    <a:pt x="3312" y="847"/>
                  </a:lnTo>
                  <a:lnTo>
                    <a:pt x="3294" y="753"/>
                  </a:lnTo>
                  <a:lnTo>
                    <a:pt x="3256" y="659"/>
                  </a:lnTo>
                  <a:lnTo>
                    <a:pt x="3199" y="584"/>
                  </a:lnTo>
                  <a:lnTo>
                    <a:pt x="3124" y="490"/>
                  </a:lnTo>
                  <a:lnTo>
                    <a:pt x="3049" y="414"/>
                  </a:lnTo>
                  <a:lnTo>
                    <a:pt x="2842" y="283"/>
                  </a:lnTo>
                  <a:lnTo>
                    <a:pt x="2597" y="170"/>
                  </a:lnTo>
                  <a:lnTo>
                    <a:pt x="2315" y="76"/>
                  </a:lnTo>
                  <a:lnTo>
                    <a:pt x="1995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028900" y="3925975"/>
              <a:ext cx="90800" cy="53650"/>
            </a:xfrm>
            <a:custGeom>
              <a:avLst/>
              <a:gdLst/>
              <a:ahLst/>
              <a:cxnLst/>
              <a:rect l="l" t="t" r="r" b="b"/>
              <a:pathLst>
                <a:path w="3632" h="2146" extrusionOk="0">
                  <a:moveTo>
                    <a:pt x="1807" y="283"/>
                  </a:moveTo>
                  <a:lnTo>
                    <a:pt x="2108" y="302"/>
                  </a:lnTo>
                  <a:lnTo>
                    <a:pt x="2390" y="358"/>
                  </a:lnTo>
                  <a:lnTo>
                    <a:pt x="2653" y="434"/>
                  </a:lnTo>
                  <a:lnTo>
                    <a:pt x="2879" y="528"/>
                  </a:lnTo>
                  <a:lnTo>
                    <a:pt x="3067" y="641"/>
                  </a:lnTo>
                  <a:lnTo>
                    <a:pt x="3218" y="772"/>
                  </a:lnTo>
                  <a:lnTo>
                    <a:pt x="3255" y="847"/>
                  </a:lnTo>
                  <a:lnTo>
                    <a:pt x="3293" y="923"/>
                  </a:lnTo>
                  <a:lnTo>
                    <a:pt x="3331" y="998"/>
                  </a:lnTo>
                  <a:lnTo>
                    <a:pt x="3331" y="1073"/>
                  </a:lnTo>
                  <a:lnTo>
                    <a:pt x="3331" y="1149"/>
                  </a:lnTo>
                  <a:lnTo>
                    <a:pt x="3293" y="1224"/>
                  </a:lnTo>
                  <a:lnTo>
                    <a:pt x="3255" y="1299"/>
                  </a:lnTo>
                  <a:lnTo>
                    <a:pt x="3218" y="1374"/>
                  </a:lnTo>
                  <a:lnTo>
                    <a:pt x="3067" y="1506"/>
                  </a:lnTo>
                  <a:lnTo>
                    <a:pt x="2879" y="1619"/>
                  </a:lnTo>
                  <a:lnTo>
                    <a:pt x="2653" y="1713"/>
                  </a:lnTo>
                  <a:lnTo>
                    <a:pt x="2390" y="1788"/>
                  </a:lnTo>
                  <a:lnTo>
                    <a:pt x="2108" y="1826"/>
                  </a:lnTo>
                  <a:lnTo>
                    <a:pt x="1807" y="1845"/>
                  </a:lnTo>
                  <a:lnTo>
                    <a:pt x="1505" y="1826"/>
                  </a:lnTo>
                  <a:lnTo>
                    <a:pt x="1223" y="1788"/>
                  </a:lnTo>
                  <a:lnTo>
                    <a:pt x="979" y="1713"/>
                  </a:lnTo>
                  <a:lnTo>
                    <a:pt x="753" y="1619"/>
                  </a:lnTo>
                  <a:lnTo>
                    <a:pt x="565" y="1506"/>
                  </a:lnTo>
                  <a:lnTo>
                    <a:pt x="414" y="1374"/>
                  </a:lnTo>
                  <a:lnTo>
                    <a:pt x="358" y="1299"/>
                  </a:lnTo>
                  <a:lnTo>
                    <a:pt x="320" y="1224"/>
                  </a:lnTo>
                  <a:lnTo>
                    <a:pt x="301" y="1149"/>
                  </a:lnTo>
                  <a:lnTo>
                    <a:pt x="301" y="1073"/>
                  </a:lnTo>
                  <a:lnTo>
                    <a:pt x="301" y="998"/>
                  </a:lnTo>
                  <a:lnTo>
                    <a:pt x="320" y="923"/>
                  </a:lnTo>
                  <a:lnTo>
                    <a:pt x="358" y="847"/>
                  </a:lnTo>
                  <a:lnTo>
                    <a:pt x="414" y="772"/>
                  </a:lnTo>
                  <a:lnTo>
                    <a:pt x="565" y="641"/>
                  </a:lnTo>
                  <a:lnTo>
                    <a:pt x="753" y="528"/>
                  </a:lnTo>
                  <a:lnTo>
                    <a:pt x="979" y="434"/>
                  </a:lnTo>
                  <a:lnTo>
                    <a:pt x="1223" y="358"/>
                  </a:lnTo>
                  <a:lnTo>
                    <a:pt x="1505" y="302"/>
                  </a:lnTo>
                  <a:lnTo>
                    <a:pt x="1807" y="283"/>
                  </a:lnTo>
                  <a:close/>
                  <a:moveTo>
                    <a:pt x="1807" y="1"/>
                  </a:moveTo>
                  <a:lnTo>
                    <a:pt x="1449" y="20"/>
                  </a:lnTo>
                  <a:lnTo>
                    <a:pt x="1092" y="76"/>
                  </a:lnTo>
                  <a:lnTo>
                    <a:pt x="791" y="170"/>
                  </a:lnTo>
                  <a:lnTo>
                    <a:pt x="659" y="245"/>
                  </a:lnTo>
                  <a:lnTo>
                    <a:pt x="527" y="302"/>
                  </a:lnTo>
                  <a:lnTo>
                    <a:pt x="414" y="377"/>
                  </a:lnTo>
                  <a:lnTo>
                    <a:pt x="301" y="471"/>
                  </a:lnTo>
                  <a:lnTo>
                    <a:pt x="207" y="546"/>
                  </a:lnTo>
                  <a:lnTo>
                    <a:pt x="132" y="641"/>
                  </a:lnTo>
                  <a:lnTo>
                    <a:pt x="76" y="753"/>
                  </a:lnTo>
                  <a:lnTo>
                    <a:pt x="38" y="847"/>
                  </a:lnTo>
                  <a:lnTo>
                    <a:pt x="0" y="960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38" y="1299"/>
                  </a:lnTo>
                  <a:lnTo>
                    <a:pt x="76" y="1393"/>
                  </a:lnTo>
                  <a:lnTo>
                    <a:pt x="132" y="1487"/>
                  </a:lnTo>
                  <a:lnTo>
                    <a:pt x="207" y="1581"/>
                  </a:lnTo>
                  <a:lnTo>
                    <a:pt x="301" y="1675"/>
                  </a:lnTo>
                  <a:lnTo>
                    <a:pt x="414" y="1751"/>
                  </a:lnTo>
                  <a:lnTo>
                    <a:pt x="527" y="1826"/>
                  </a:lnTo>
                  <a:lnTo>
                    <a:pt x="659" y="1901"/>
                  </a:lnTo>
                  <a:lnTo>
                    <a:pt x="791" y="1958"/>
                  </a:lnTo>
                  <a:lnTo>
                    <a:pt x="1092" y="2071"/>
                  </a:lnTo>
                  <a:lnTo>
                    <a:pt x="1449" y="2127"/>
                  </a:lnTo>
                  <a:lnTo>
                    <a:pt x="1807" y="2146"/>
                  </a:lnTo>
                  <a:lnTo>
                    <a:pt x="2183" y="2127"/>
                  </a:lnTo>
                  <a:lnTo>
                    <a:pt x="2522" y="2071"/>
                  </a:lnTo>
                  <a:lnTo>
                    <a:pt x="2841" y="1958"/>
                  </a:lnTo>
                  <a:lnTo>
                    <a:pt x="2973" y="1901"/>
                  </a:lnTo>
                  <a:lnTo>
                    <a:pt x="3105" y="1826"/>
                  </a:lnTo>
                  <a:lnTo>
                    <a:pt x="3218" y="1751"/>
                  </a:lnTo>
                  <a:lnTo>
                    <a:pt x="3312" y="1675"/>
                  </a:lnTo>
                  <a:lnTo>
                    <a:pt x="3406" y="1581"/>
                  </a:lnTo>
                  <a:lnTo>
                    <a:pt x="3481" y="1487"/>
                  </a:lnTo>
                  <a:lnTo>
                    <a:pt x="3538" y="1393"/>
                  </a:lnTo>
                  <a:lnTo>
                    <a:pt x="3594" y="1299"/>
                  </a:lnTo>
                  <a:lnTo>
                    <a:pt x="3613" y="1186"/>
                  </a:lnTo>
                  <a:lnTo>
                    <a:pt x="3632" y="1073"/>
                  </a:lnTo>
                  <a:lnTo>
                    <a:pt x="3613" y="960"/>
                  </a:lnTo>
                  <a:lnTo>
                    <a:pt x="3594" y="847"/>
                  </a:lnTo>
                  <a:lnTo>
                    <a:pt x="3538" y="753"/>
                  </a:lnTo>
                  <a:lnTo>
                    <a:pt x="3481" y="641"/>
                  </a:lnTo>
                  <a:lnTo>
                    <a:pt x="3406" y="546"/>
                  </a:lnTo>
                  <a:lnTo>
                    <a:pt x="3312" y="471"/>
                  </a:lnTo>
                  <a:lnTo>
                    <a:pt x="3218" y="377"/>
                  </a:lnTo>
                  <a:lnTo>
                    <a:pt x="3105" y="302"/>
                  </a:lnTo>
                  <a:lnTo>
                    <a:pt x="2973" y="245"/>
                  </a:lnTo>
                  <a:lnTo>
                    <a:pt x="2841" y="170"/>
                  </a:lnTo>
                  <a:lnTo>
                    <a:pt x="2522" y="76"/>
                  </a:lnTo>
                  <a:lnTo>
                    <a:pt x="2183" y="20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076400" y="3936325"/>
              <a:ext cx="21675" cy="12250"/>
            </a:xfrm>
            <a:custGeom>
              <a:avLst/>
              <a:gdLst/>
              <a:ahLst/>
              <a:cxnLst/>
              <a:rect l="l" t="t" r="r" b="b"/>
              <a:pathLst>
                <a:path w="867" h="490" extrusionOk="0">
                  <a:moveTo>
                    <a:pt x="433" y="1"/>
                  </a:moveTo>
                  <a:lnTo>
                    <a:pt x="264" y="20"/>
                  </a:lnTo>
                  <a:lnTo>
                    <a:pt x="132" y="76"/>
                  </a:lnTo>
                  <a:lnTo>
                    <a:pt x="76" y="114"/>
                  </a:lnTo>
                  <a:lnTo>
                    <a:pt x="38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38" y="339"/>
                  </a:lnTo>
                  <a:lnTo>
                    <a:pt x="76" y="377"/>
                  </a:lnTo>
                  <a:lnTo>
                    <a:pt x="132" y="415"/>
                  </a:lnTo>
                  <a:lnTo>
                    <a:pt x="264" y="471"/>
                  </a:lnTo>
                  <a:lnTo>
                    <a:pt x="433" y="490"/>
                  </a:lnTo>
                  <a:lnTo>
                    <a:pt x="603" y="471"/>
                  </a:lnTo>
                  <a:lnTo>
                    <a:pt x="734" y="415"/>
                  </a:lnTo>
                  <a:lnTo>
                    <a:pt x="791" y="377"/>
                  </a:lnTo>
                  <a:lnTo>
                    <a:pt x="829" y="339"/>
                  </a:lnTo>
                  <a:lnTo>
                    <a:pt x="866" y="283"/>
                  </a:lnTo>
                  <a:lnTo>
                    <a:pt x="866" y="245"/>
                  </a:lnTo>
                  <a:lnTo>
                    <a:pt x="866" y="189"/>
                  </a:lnTo>
                  <a:lnTo>
                    <a:pt x="829" y="151"/>
                  </a:lnTo>
                  <a:lnTo>
                    <a:pt x="791" y="114"/>
                  </a:lnTo>
                  <a:lnTo>
                    <a:pt x="734" y="76"/>
                  </a:lnTo>
                  <a:lnTo>
                    <a:pt x="603" y="20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2823800" y="3936325"/>
              <a:ext cx="21675" cy="12250"/>
            </a:xfrm>
            <a:custGeom>
              <a:avLst/>
              <a:gdLst/>
              <a:ahLst/>
              <a:cxnLst/>
              <a:rect l="l" t="t" r="r" b="b"/>
              <a:pathLst>
                <a:path w="867" h="490" extrusionOk="0">
                  <a:moveTo>
                    <a:pt x="433" y="1"/>
                  </a:moveTo>
                  <a:lnTo>
                    <a:pt x="264" y="20"/>
                  </a:lnTo>
                  <a:lnTo>
                    <a:pt x="132" y="76"/>
                  </a:lnTo>
                  <a:lnTo>
                    <a:pt x="76" y="114"/>
                  </a:lnTo>
                  <a:lnTo>
                    <a:pt x="38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38" y="339"/>
                  </a:lnTo>
                  <a:lnTo>
                    <a:pt x="76" y="377"/>
                  </a:lnTo>
                  <a:lnTo>
                    <a:pt x="132" y="415"/>
                  </a:lnTo>
                  <a:lnTo>
                    <a:pt x="264" y="471"/>
                  </a:lnTo>
                  <a:lnTo>
                    <a:pt x="433" y="490"/>
                  </a:lnTo>
                  <a:lnTo>
                    <a:pt x="603" y="471"/>
                  </a:lnTo>
                  <a:lnTo>
                    <a:pt x="734" y="415"/>
                  </a:lnTo>
                  <a:lnTo>
                    <a:pt x="791" y="377"/>
                  </a:lnTo>
                  <a:lnTo>
                    <a:pt x="829" y="339"/>
                  </a:lnTo>
                  <a:lnTo>
                    <a:pt x="866" y="283"/>
                  </a:lnTo>
                  <a:lnTo>
                    <a:pt x="866" y="245"/>
                  </a:lnTo>
                  <a:lnTo>
                    <a:pt x="866" y="189"/>
                  </a:lnTo>
                  <a:lnTo>
                    <a:pt x="829" y="151"/>
                  </a:lnTo>
                  <a:lnTo>
                    <a:pt x="791" y="114"/>
                  </a:lnTo>
                  <a:lnTo>
                    <a:pt x="734" y="76"/>
                  </a:lnTo>
                  <a:lnTo>
                    <a:pt x="603" y="20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801225" y="3929275"/>
              <a:ext cx="83275" cy="46600"/>
            </a:xfrm>
            <a:custGeom>
              <a:avLst/>
              <a:gdLst/>
              <a:ahLst/>
              <a:cxnLst/>
              <a:rect l="l" t="t" r="r" b="b"/>
              <a:pathLst>
                <a:path w="3331" h="1864" extrusionOk="0">
                  <a:moveTo>
                    <a:pt x="1656" y="0"/>
                  </a:moveTo>
                  <a:lnTo>
                    <a:pt x="1318" y="19"/>
                  </a:lnTo>
                  <a:lnTo>
                    <a:pt x="1017" y="76"/>
                  </a:lnTo>
                  <a:lnTo>
                    <a:pt x="734" y="170"/>
                  </a:lnTo>
                  <a:lnTo>
                    <a:pt x="490" y="283"/>
                  </a:lnTo>
                  <a:lnTo>
                    <a:pt x="283" y="414"/>
                  </a:lnTo>
                  <a:lnTo>
                    <a:pt x="189" y="490"/>
                  </a:lnTo>
                  <a:lnTo>
                    <a:pt x="132" y="584"/>
                  </a:lnTo>
                  <a:lnTo>
                    <a:pt x="76" y="659"/>
                  </a:lnTo>
                  <a:lnTo>
                    <a:pt x="38" y="753"/>
                  </a:lnTo>
                  <a:lnTo>
                    <a:pt x="1" y="847"/>
                  </a:lnTo>
                  <a:lnTo>
                    <a:pt x="1" y="941"/>
                  </a:lnTo>
                  <a:lnTo>
                    <a:pt x="1" y="1035"/>
                  </a:lnTo>
                  <a:lnTo>
                    <a:pt x="38" y="1129"/>
                  </a:lnTo>
                  <a:lnTo>
                    <a:pt x="76" y="1224"/>
                  </a:lnTo>
                  <a:lnTo>
                    <a:pt x="132" y="1299"/>
                  </a:lnTo>
                  <a:lnTo>
                    <a:pt x="189" y="1374"/>
                  </a:lnTo>
                  <a:lnTo>
                    <a:pt x="283" y="1449"/>
                  </a:lnTo>
                  <a:lnTo>
                    <a:pt x="490" y="1600"/>
                  </a:lnTo>
                  <a:lnTo>
                    <a:pt x="734" y="1713"/>
                  </a:lnTo>
                  <a:lnTo>
                    <a:pt x="1017" y="1788"/>
                  </a:lnTo>
                  <a:lnTo>
                    <a:pt x="1318" y="1844"/>
                  </a:lnTo>
                  <a:lnTo>
                    <a:pt x="1656" y="1863"/>
                  </a:lnTo>
                  <a:lnTo>
                    <a:pt x="1995" y="1844"/>
                  </a:lnTo>
                  <a:lnTo>
                    <a:pt x="2315" y="1788"/>
                  </a:lnTo>
                  <a:lnTo>
                    <a:pt x="2597" y="1713"/>
                  </a:lnTo>
                  <a:lnTo>
                    <a:pt x="2842" y="1600"/>
                  </a:lnTo>
                  <a:lnTo>
                    <a:pt x="3049" y="1449"/>
                  </a:lnTo>
                  <a:lnTo>
                    <a:pt x="3124" y="1374"/>
                  </a:lnTo>
                  <a:lnTo>
                    <a:pt x="3199" y="1299"/>
                  </a:lnTo>
                  <a:lnTo>
                    <a:pt x="3256" y="1224"/>
                  </a:lnTo>
                  <a:lnTo>
                    <a:pt x="3293" y="1129"/>
                  </a:lnTo>
                  <a:lnTo>
                    <a:pt x="3312" y="1035"/>
                  </a:lnTo>
                  <a:lnTo>
                    <a:pt x="3331" y="941"/>
                  </a:lnTo>
                  <a:lnTo>
                    <a:pt x="3312" y="847"/>
                  </a:lnTo>
                  <a:lnTo>
                    <a:pt x="3293" y="753"/>
                  </a:lnTo>
                  <a:lnTo>
                    <a:pt x="3256" y="659"/>
                  </a:lnTo>
                  <a:lnTo>
                    <a:pt x="3199" y="584"/>
                  </a:lnTo>
                  <a:lnTo>
                    <a:pt x="3124" y="490"/>
                  </a:lnTo>
                  <a:lnTo>
                    <a:pt x="3049" y="414"/>
                  </a:lnTo>
                  <a:lnTo>
                    <a:pt x="2842" y="283"/>
                  </a:lnTo>
                  <a:lnTo>
                    <a:pt x="2597" y="170"/>
                  </a:lnTo>
                  <a:lnTo>
                    <a:pt x="2315" y="76"/>
                  </a:lnTo>
                  <a:lnTo>
                    <a:pt x="1995" y="19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2797450" y="3925975"/>
              <a:ext cx="90825" cy="53650"/>
            </a:xfrm>
            <a:custGeom>
              <a:avLst/>
              <a:gdLst/>
              <a:ahLst/>
              <a:cxnLst/>
              <a:rect l="l" t="t" r="r" b="b"/>
              <a:pathLst>
                <a:path w="3633" h="2146" extrusionOk="0">
                  <a:moveTo>
                    <a:pt x="1807" y="283"/>
                  </a:moveTo>
                  <a:lnTo>
                    <a:pt x="2108" y="302"/>
                  </a:lnTo>
                  <a:lnTo>
                    <a:pt x="2391" y="358"/>
                  </a:lnTo>
                  <a:lnTo>
                    <a:pt x="2654" y="434"/>
                  </a:lnTo>
                  <a:lnTo>
                    <a:pt x="2880" y="528"/>
                  </a:lnTo>
                  <a:lnTo>
                    <a:pt x="3068" y="641"/>
                  </a:lnTo>
                  <a:lnTo>
                    <a:pt x="3218" y="772"/>
                  </a:lnTo>
                  <a:lnTo>
                    <a:pt x="3256" y="847"/>
                  </a:lnTo>
                  <a:lnTo>
                    <a:pt x="3294" y="923"/>
                  </a:lnTo>
                  <a:lnTo>
                    <a:pt x="3331" y="998"/>
                  </a:lnTo>
                  <a:lnTo>
                    <a:pt x="3331" y="1073"/>
                  </a:lnTo>
                  <a:lnTo>
                    <a:pt x="3331" y="1149"/>
                  </a:lnTo>
                  <a:lnTo>
                    <a:pt x="3294" y="1224"/>
                  </a:lnTo>
                  <a:lnTo>
                    <a:pt x="3256" y="1299"/>
                  </a:lnTo>
                  <a:lnTo>
                    <a:pt x="3218" y="1374"/>
                  </a:lnTo>
                  <a:lnTo>
                    <a:pt x="3068" y="1506"/>
                  </a:lnTo>
                  <a:lnTo>
                    <a:pt x="2880" y="1619"/>
                  </a:lnTo>
                  <a:lnTo>
                    <a:pt x="2654" y="1713"/>
                  </a:lnTo>
                  <a:lnTo>
                    <a:pt x="2391" y="1788"/>
                  </a:lnTo>
                  <a:lnTo>
                    <a:pt x="2108" y="1826"/>
                  </a:lnTo>
                  <a:lnTo>
                    <a:pt x="1807" y="1845"/>
                  </a:lnTo>
                  <a:lnTo>
                    <a:pt x="1506" y="1826"/>
                  </a:lnTo>
                  <a:lnTo>
                    <a:pt x="1224" y="1788"/>
                  </a:lnTo>
                  <a:lnTo>
                    <a:pt x="979" y="1713"/>
                  </a:lnTo>
                  <a:lnTo>
                    <a:pt x="754" y="1619"/>
                  </a:lnTo>
                  <a:lnTo>
                    <a:pt x="565" y="1506"/>
                  </a:lnTo>
                  <a:lnTo>
                    <a:pt x="415" y="1374"/>
                  </a:lnTo>
                  <a:lnTo>
                    <a:pt x="358" y="1299"/>
                  </a:lnTo>
                  <a:lnTo>
                    <a:pt x="321" y="1224"/>
                  </a:lnTo>
                  <a:lnTo>
                    <a:pt x="302" y="1149"/>
                  </a:lnTo>
                  <a:lnTo>
                    <a:pt x="302" y="1073"/>
                  </a:lnTo>
                  <a:lnTo>
                    <a:pt x="302" y="998"/>
                  </a:lnTo>
                  <a:lnTo>
                    <a:pt x="321" y="923"/>
                  </a:lnTo>
                  <a:lnTo>
                    <a:pt x="358" y="847"/>
                  </a:lnTo>
                  <a:lnTo>
                    <a:pt x="415" y="772"/>
                  </a:lnTo>
                  <a:lnTo>
                    <a:pt x="565" y="641"/>
                  </a:lnTo>
                  <a:lnTo>
                    <a:pt x="754" y="528"/>
                  </a:lnTo>
                  <a:lnTo>
                    <a:pt x="979" y="434"/>
                  </a:lnTo>
                  <a:lnTo>
                    <a:pt x="1224" y="358"/>
                  </a:lnTo>
                  <a:lnTo>
                    <a:pt x="1506" y="302"/>
                  </a:lnTo>
                  <a:lnTo>
                    <a:pt x="1807" y="283"/>
                  </a:lnTo>
                  <a:close/>
                  <a:moveTo>
                    <a:pt x="1807" y="1"/>
                  </a:moveTo>
                  <a:lnTo>
                    <a:pt x="1450" y="20"/>
                  </a:lnTo>
                  <a:lnTo>
                    <a:pt x="1092" y="76"/>
                  </a:lnTo>
                  <a:lnTo>
                    <a:pt x="791" y="170"/>
                  </a:lnTo>
                  <a:lnTo>
                    <a:pt x="660" y="245"/>
                  </a:lnTo>
                  <a:lnTo>
                    <a:pt x="528" y="302"/>
                  </a:lnTo>
                  <a:lnTo>
                    <a:pt x="415" y="377"/>
                  </a:lnTo>
                  <a:lnTo>
                    <a:pt x="302" y="471"/>
                  </a:lnTo>
                  <a:lnTo>
                    <a:pt x="208" y="546"/>
                  </a:lnTo>
                  <a:lnTo>
                    <a:pt x="133" y="641"/>
                  </a:lnTo>
                  <a:lnTo>
                    <a:pt x="76" y="753"/>
                  </a:lnTo>
                  <a:lnTo>
                    <a:pt x="39" y="847"/>
                  </a:lnTo>
                  <a:lnTo>
                    <a:pt x="1" y="960"/>
                  </a:lnTo>
                  <a:lnTo>
                    <a:pt x="1" y="1073"/>
                  </a:lnTo>
                  <a:lnTo>
                    <a:pt x="1" y="1186"/>
                  </a:lnTo>
                  <a:lnTo>
                    <a:pt x="39" y="1299"/>
                  </a:lnTo>
                  <a:lnTo>
                    <a:pt x="76" y="1393"/>
                  </a:lnTo>
                  <a:lnTo>
                    <a:pt x="133" y="1487"/>
                  </a:lnTo>
                  <a:lnTo>
                    <a:pt x="208" y="1581"/>
                  </a:lnTo>
                  <a:lnTo>
                    <a:pt x="302" y="1675"/>
                  </a:lnTo>
                  <a:lnTo>
                    <a:pt x="415" y="1751"/>
                  </a:lnTo>
                  <a:lnTo>
                    <a:pt x="528" y="1826"/>
                  </a:lnTo>
                  <a:lnTo>
                    <a:pt x="660" y="1901"/>
                  </a:lnTo>
                  <a:lnTo>
                    <a:pt x="791" y="1958"/>
                  </a:lnTo>
                  <a:lnTo>
                    <a:pt x="1092" y="2071"/>
                  </a:lnTo>
                  <a:lnTo>
                    <a:pt x="1450" y="2127"/>
                  </a:lnTo>
                  <a:lnTo>
                    <a:pt x="1807" y="2146"/>
                  </a:lnTo>
                  <a:lnTo>
                    <a:pt x="2184" y="2127"/>
                  </a:lnTo>
                  <a:lnTo>
                    <a:pt x="2522" y="2071"/>
                  </a:lnTo>
                  <a:lnTo>
                    <a:pt x="2842" y="1958"/>
                  </a:lnTo>
                  <a:lnTo>
                    <a:pt x="2974" y="1901"/>
                  </a:lnTo>
                  <a:lnTo>
                    <a:pt x="3106" y="1826"/>
                  </a:lnTo>
                  <a:lnTo>
                    <a:pt x="3218" y="1751"/>
                  </a:lnTo>
                  <a:lnTo>
                    <a:pt x="3313" y="1675"/>
                  </a:lnTo>
                  <a:lnTo>
                    <a:pt x="3407" y="1581"/>
                  </a:lnTo>
                  <a:lnTo>
                    <a:pt x="3482" y="1487"/>
                  </a:lnTo>
                  <a:lnTo>
                    <a:pt x="3538" y="1393"/>
                  </a:lnTo>
                  <a:lnTo>
                    <a:pt x="3595" y="1299"/>
                  </a:lnTo>
                  <a:lnTo>
                    <a:pt x="3614" y="1186"/>
                  </a:lnTo>
                  <a:lnTo>
                    <a:pt x="3632" y="1073"/>
                  </a:lnTo>
                  <a:lnTo>
                    <a:pt x="3614" y="960"/>
                  </a:lnTo>
                  <a:lnTo>
                    <a:pt x="3595" y="847"/>
                  </a:lnTo>
                  <a:lnTo>
                    <a:pt x="3538" y="753"/>
                  </a:lnTo>
                  <a:lnTo>
                    <a:pt x="3482" y="641"/>
                  </a:lnTo>
                  <a:lnTo>
                    <a:pt x="3407" y="546"/>
                  </a:lnTo>
                  <a:lnTo>
                    <a:pt x="3313" y="471"/>
                  </a:lnTo>
                  <a:lnTo>
                    <a:pt x="3218" y="377"/>
                  </a:lnTo>
                  <a:lnTo>
                    <a:pt x="3106" y="302"/>
                  </a:lnTo>
                  <a:lnTo>
                    <a:pt x="2974" y="245"/>
                  </a:lnTo>
                  <a:lnTo>
                    <a:pt x="2842" y="170"/>
                  </a:lnTo>
                  <a:lnTo>
                    <a:pt x="2522" y="76"/>
                  </a:lnTo>
                  <a:lnTo>
                    <a:pt x="2184" y="20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2823800" y="3936325"/>
              <a:ext cx="21675" cy="12250"/>
            </a:xfrm>
            <a:custGeom>
              <a:avLst/>
              <a:gdLst/>
              <a:ahLst/>
              <a:cxnLst/>
              <a:rect l="l" t="t" r="r" b="b"/>
              <a:pathLst>
                <a:path w="867" h="490" extrusionOk="0">
                  <a:moveTo>
                    <a:pt x="433" y="1"/>
                  </a:moveTo>
                  <a:lnTo>
                    <a:pt x="264" y="20"/>
                  </a:lnTo>
                  <a:lnTo>
                    <a:pt x="132" y="76"/>
                  </a:lnTo>
                  <a:lnTo>
                    <a:pt x="76" y="114"/>
                  </a:lnTo>
                  <a:lnTo>
                    <a:pt x="38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38" y="339"/>
                  </a:lnTo>
                  <a:lnTo>
                    <a:pt x="76" y="377"/>
                  </a:lnTo>
                  <a:lnTo>
                    <a:pt x="132" y="415"/>
                  </a:lnTo>
                  <a:lnTo>
                    <a:pt x="264" y="471"/>
                  </a:lnTo>
                  <a:lnTo>
                    <a:pt x="433" y="490"/>
                  </a:lnTo>
                  <a:lnTo>
                    <a:pt x="603" y="471"/>
                  </a:lnTo>
                  <a:lnTo>
                    <a:pt x="734" y="415"/>
                  </a:lnTo>
                  <a:lnTo>
                    <a:pt x="791" y="377"/>
                  </a:lnTo>
                  <a:lnTo>
                    <a:pt x="829" y="339"/>
                  </a:lnTo>
                  <a:lnTo>
                    <a:pt x="866" y="283"/>
                  </a:lnTo>
                  <a:lnTo>
                    <a:pt x="866" y="245"/>
                  </a:lnTo>
                  <a:lnTo>
                    <a:pt x="866" y="189"/>
                  </a:lnTo>
                  <a:lnTo>
                    <a:pt x="829" y="151"/>
                  </a:lnTo>
                  <a:lnTo>
                    <a:pt x="791" y="114"/>
                  </a:lnTo>
                  <a:lnTo>
                    <a:pt x="734" y="76"/>
                  </a:lnTo>
                  <a:lnTo>
                    <a:pt x="603" y="20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2896250" y="3932100"/>
              <a:ext cx="121850" cy="50825"/>
            </a:xfrm>
            <a:custGeom>
              <a:avLst/>
              <a:gdLst/>
              <a:ahLst/>
              <a:cxnLst/>
              <a:rect l="l" t="t" r="r" b="b"/>
              <a:pathLst>
                <a:path w="4874" h="2033" extrusionOk="0">
                  <a:moveTo>
                    <a:pt x="734" y="0"/>
                  </a:moveTo>
                  <a:lnTo>
                    <a:pt x="602" y="19"/>
                  </a:lnTo>
                  <a:lnTo>
                    <a:pt x="471" y="38"/>
                  </a:lnTo>
                  <a:lnTo>
                    <a:pt x="358" y="94"/>
                  </a:lnTo>
                  <a:lnTo>
                    <a:pt x="245" y="170"/>
                  </a:lnTo>
                  <a:lnTo>
                    <a:pt x="151" y="264"/>
                  </a:lnTo>
                  <a:lnTo>
                    <a:pt x="76" y="377"/>
                  </a:lnTo>
                  <a:lnTo>
                    <a:pt x="38" y="490"/>
                  </a:lnTo>
                  <a:lnTo>
                    <a:pt x="19" y="602"/>
                  </a:lnTo>
                  <a:lnTo>
                    <a:pt x="0" y="715"/>
                  </a:lnTo>
                  <a:lnTo>
                    <a:pt x="19" y="847"/>
                  </a:lnTo>
                  <a:lnTo>
                    <a:pt x="57" y="960"/>
                  </a:lnTo>
                  <a:lnTo>
                    <a:pt x="113" y="1054"/>
                  </a:lnTo>
                  <a:lnTo>
                    <a:pt x="207" y="1148"/>
                  </a:lnTo>
                  <a:lnTo>
                    <a:pt x="339" y="1299"/>
                  </a:lnTo>
                  <a:lnTo>
                    <a:pt x="546" y="1449"/>
                  </a:lnTo>
                  <a:lnTo>
                    <a:pt x="753" y="1581"/>
                  </a:lnTo>
                  <a:lnTo>
                    <a:pt x="979" y="1694"/>
                  </a:lnTo>
                  <a:lnTo>
                    <a:pt x="1280" y="1826"/>
                  </a:lnTo>
                  <a:lnTo>
                    <a:pt x="1600" y="1920"/>
                  </a:lnTo>
                  <a:lnTo>
                    <a:pt x="1825" y="1976"/>
                  </a:lnTo>
                  <a:lnTo>
                    <a:pt x="2089" y="2014"/>
                  </a:lnTo>
                  <a:lnTo>
                    <a:pt x="2427" y="2032"/>
                  </a:lnTo>
                  <a:lnTo>
                    <a:pt x="2785" y="2014"/>
                  </a:lnTo>
                  <a:lnTo>
                    <a:pt x="2973" y="1995"/>
                  </a:lnTo>
                  <a:lnTo>
                    <a:pt x="3180" y="1957"/>
                  </a:lnTo>
                  <a:lnTo>
                    <a:pt x="3387" y="1901"/>
                  </a:lnTo>
                  <a:lnTo>
                    <a:pt x="3594" y="1826"/>
                  </a:lnTo>
                  <a:lnTo>
                    <a:pt x="3933" y="1694"/>
                  </a:lnTo>
                  <a:lnTo>
                    <a:pt x="4196" y="1543"/>
                  </a:lnTo>
                  <a:lnTo>
                    <a:pt x="4460" y="1374"/>
                  </a:lnTo>
                  <a:lnTo>
                    <a:pt x="4572" y="1280"/>
                  </a:lnTo>
                  <a:lnTo>
                    <a:pt x="4610" y="1261"/>
                  </a:lnTo>
                  <a:lnTo>
                    <a:pt x="4704" y="1167"/>
                  </a:lnTo>
                  <a:lnTo>
                    <a:pt x="4779" y="1054"/>
                  </a:lnTo>
                  <a:lnTo>
                    <a:pt x="4836" y="941"/>
                  </a:lnTo>
                  <a:lnTo>
                    <a:pt x="4873" y="809"/>
                  </a:lnTo>
                  <a:lnTo>
                    <a:pt x="4873" y="678"/>
                  </a:lnTo>
                  <a:lnTo>
                    <a:pt x="4855" y="546"/>
                  </a:lnTo>
                  <a:lnTo>
                    <a:pt x="4817" y="433"/>
                  </a:lnTo>
                  <a:lnTo>
                    <a:pt x="4742" y="301"/>
                  </a:lnTo>
                  <a:lnTo>
                    <a:pt x="4648" y="207"/>
                  </a:lnTo>
                  <a:lnTo>
                    <a:pt x="4535" y="132"/>
                  </a:lnTo>
                  <a:lnTo>
                    <a:pt x="4422" y="76"/>
                  </a:lnTo>
                  <a:lnTo>
                    <a:pt x="4290" y="38"/>
                  </a:lnTo>
                  <a:lnTo>
                    <a:pt x="4159" y="38"/>
                  </a:lnTo>
                  <a:lnTo>
                    <a:pt x="4046" y="57"/>
                  </a:lnTo>
                  <a:lnTo>
                    <a:pt x="3914" y="113"/>
                  </a:lnTo>
                  <a:lnTo>
                    <a:pt x="3801" y="170"/>
                  </a:lnTo>
                  <a:lnTo>
                    <a:pt x="3613" y="301"/>
                  </a:lnTo>
                  <a:lnTo>
                    <a:pt x="3444" y="414"/>
                  </a:lnTo>
                  <a:lnTo>
                    <a:pt x="3255" y="490"/>
                  </a:lnTo>
                  <a:lnTo>
                    <a:pt x="3086" y="565"/>
                  </a:lnTo>
                  <a:lnTo>
                    <a:pt x="2898" y="621"/>
                  </a:lnTo>
                  <a:lnTo>
                    <a:pt x="2672" y="659"/>
                  </a:lnTo>
                  <a:lnTo>
                    <a:pt x="2220" y="659"/>
                  </a:lnTo>
                  <a:lnTo>
                    <a:pt x="1995" y="602"/>
                  </a:lnTo>
                  <a:lnTo>
                    <a:pt x="1769" y="527"/>
                  </a:lnTo>
                  <a:lnTo>
                    <a:pt x="1543" y="433"/>
                  </a:lnTo>
                  <a:lnTo>
                    <a:pt x="1317" y="301"/>
                  </a:lnTo>
                  <a:lnTo>
                    <a:pt x="1092" y="151"/>
                  </a:lnTo>
                  <a:lnTo>
                    <a:pt x="979" y="76"/>
                  </a:lnTo>
                  <a:lnTo>
                    <a:pt x="866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2892950" y="3928325"/>
              <a:ext cx="128925" cy="58350"/>
            </a:xfrm>
            <a:custGeom>
              <a:avLst/>
              <a:gdLst/>
              <a:ahLst/>
              <a:cxnLst/>
              <a:rect l="l" t="t" r="r" b="b"/>
              <a:pathLst>
                <a:path w="5157" h="2334" extrusionOk="0">
                  <a:moveTo>
                    <a:pt x="847" y="302"/>
                  </a:moveTo>
                  <a:lnTo>
                    <a:pt x="960" y="321"/>
                  </a:lnTo>
                  <a:lnTo>
                    <a:pt x="1054" y="358"/>
                  </a:lnTo>
                  <a:lnTo>
                    <a:pt x="1148" y="415"/>
                  </a:lnTo>
                  <a:lnTo>
                    <a:pt x="1374" y="584"/>
                  </a:lnTo>
                  <a:lnTo>
                    <a:pt x="1619" y="716"/>
                  </a:lnTo>
                  <a:lnTo>
                    <a:pt x="1844" y="829"/>
                  </a:lnTo>
                  <a:lnTo>
                    <a:pt x="2089" y="904"/>
                  </a:lnTo>
                  <a:lnTo>
                    <a:pt x="2334" y="942"/>
                  </a:lnTo>
                  <a:lnTo>
                    <a:pt x="2578" y="960"/>
                  </a:lnTo>
                  <a:lnTo>
                    <a:pt x="2823" y="960"/>
                  </a:lnTo>
                  <a:lnTo>
                    <a:pt x="3067" y="923"/>
                  </a:lnTo>
                  <a:lnTo>
                    <a:pt x="3274" y="866"/>
                  </a:lnTo>
                  <a:lnTo>
                    <a:pt x="3463" y="791"/>
                  </a:lnTo>
                  <a:lnTo>
                    <a:pt x="3651" y="697"/>
                  </a:lnTo>
                  <a:lnTo>
                    <a:pt x="3839" y="584"/>
                  </a:lnTo>
                  <a:lnTo>
                    <a:pt x="4008" y="452"/>
                  </a:lnTo>
                  <a:lnTo>
                    <a:pt x="4102" y="396"/>
                  </a:lnTo>
                  <a:lnTo>
                    <a:pt x="4196" y="358"/>
                  </a:lnTo>
                  <a:lnTo>
                    <a:pt x="4309" y="340"/>
                  </a:lnTo>
                  <a:lnTo>
                    <a:pt x="4403" y="340"/>
                  </a:lnTo>
                  <a:lnTo>
                    <a:pt x="4497" y="377"/>
                  </a:lnTo>
                  <a:lnTo>
                    <a:pt x="4592" y="415"/>
                  </a:lnTo>
                  <a:lnTo>
                    <a:pt x="4686" y="471"/>
                  </a:lnTo>
                  <a:lnTo>
                    <a:pt x="4761" y="547"/>
                  </a:lnTo>
                  <a:lnTo>
                    <a:pt x="4817" y="641"/>
                  </a:lnTo>
                  <a:lnTo>
                    <a:pt x="4855" y="735"/>
                  </a:lnTo>
                  <a:lnTo>
                    <a:pt x="4855" y="848"/>
                  </a:lnTo>
                  <a:lnTo>
                    <a:pt x="4855" y="942"/>
                  </a:lnTo>
                  <a:lnTo>
                    <a:pt x="4836" y="1036"/>
                  </a:lnTo>
                  <a:lnTo>
                    <a:pt x="4799" y="1130"/>
                  </a:lnTo>
                  <a:lnTo>
                    <a:pt x="4723" y="1224"/>
                  </a:lnTo>
                  <a:lnTo>
                    <a:pt x="4648" y="1299"/>
                  </a:lnTo>
                  <a:lnTo>
                    <a:pt x="4610" y="1318"/>
                  </a:lnTo>
                  <a:lnTo>
                    <a:pt x="4497" y="1412"/>
                  </a:lnTo>
                  <a:lnTo>
                    <a:pt x="4253" y="1563"/>
                  </a:lnTo>
                  <a:lnTo>
                    <a:pt x="3971" y="1713"/>
                  </a:lnTo>
                  <a:lnTo>
                    <a:pt x="3670" y="1845"/>
                  </a:lnTo>
                  <a:lnTo>
                    <a:pt x="3312" y="1958"/>
                  </a:lnTo>
                  <a:lnTo>
                    <a:pt x="2955" y="2014"/>
                  </a:lnTo>
                  <a:lnTo>
                    <a:pt x="2597" y="2033"/>
                  </a:lnTo>
                  <a:lnTo>
                    <a:pt x="2221" y="2014"/>
                  </a:lnTo>
                  <a:lnTo>
                    <a:pt x="1995" y="1995"/>
                  </a:lnTo>
                  <a:lnTo>
                    <a:pt x="1769" y="1939"/>
                  </a:lnTo>
                  <a:lnTo>
                    <a:pt x="1468" y="1845"/>
                  </a:lnTo>
                  <a:lnTo>
                    <a:pt x="1186" y="1713"/>
                  </a:lnTo>
                  <a:lnTo>
                    <a:pt x="960" y="1600"/>
                  </a:lnTo>
                  <a:lnTo>
                    <a:pt x="772" y="1487"/>
                  </a:lnTo>
                  <a:lnTo>
                    <a:pt x="565" y="1337"/>
                  </a:lnTo>
                  <a:lnTo>
                    <a:pt x="490" y="1262"/>
                  </a:lnTo>
                  <a:lnTo>
                    <a:pt x="433" y="1205"/>
                  </a:lnTo>
                  <a:lnTo>
                    <a:pt x="377" y="1130"/>
                  </a:lnTo>
                  <a:lnTo>
                    <a:pt x="339" y="1036"/>
                  </a:lnTo>
                  <a:lnTo>
                    <a:pt x="302" y="960"/>
                  </a:lnTo>
                  <a:lnTo>
                    <a:pt x="283" y="866"/>
                  </a:lnTo>
                  <a:lnTo>
                    <a:pt x="302" y="772"/>
                  </a:lnTo>
                  <a:lnTo>
                    <a:pt x="320" y="678"/>
                  </a:lnTo>
                  <a:lnTo>
                    <a:pt x="339" y="584"/>
                  </a:lnTo>
                  <a:lnTo>
                    <a:pt x="396" y="509"/>
                  </a:lnTo>
                  <a:lnTo>
                    <a:pt x="471" y="434"/>
                  </a:lnTo>
                  <a:lnTo>
                    <a:pt x="546" y="377"/>
                  </a:lnTo>
                  <a:lnTo>
                    <a:pt x="640" y="340"/>
                  </a:lnTo>
                  <a:lnTo>
                    <a:pt x="753" y="302"/>
                  </a:lnTo>
                  <a:close/>
                  <a:moveTo>
                    <a:pt x="885" y="1"/>
                  </a:moveTo>
                  <a:lnTo>
                    <a:pt x="716" y="20"/>
                  </a:lnTo>
                  <a:lnTo>
                    <a:pt x="546" y="57"/>
                  </a:lnTo>
                  <a:lnTo>
                    <a:pt x="414" y="114"/>
                  </a:lnTo>
                  <a:lnTo>
                    <a:pt x="283" y="208"/>
                  </a:lnTo>
                  <a:lnTo>
                    <a:pt x="170" y="321"/>
                  </a:lnTo>
                  <a:lnTo>
                    <a:pt x="76" y="452"/>
                  </a:lnTo>
                  <a:lnTo>
                    <a:pt x="38" y="584"/>
                  </a:lnTo>
                  <a:lnTo>
                    <a:pt x="1" y="735"/>
                  </a:lnTo>
                  <a:lnTo>
                    <a:pt x="1" y="885"/>
                  </a:lnTo>
                  <a:lnTo>
                    <a:pt x="19" y="1017"/>
                  </a:lnTo>
                  <a:lnTo>
                    <a:pt x="57" y="1167"/>
                  </a:lnTo>
                  <a:lnTo>
                    <a:pt x="132" y="1299"/>
                  </a:lnTo>
                  <a:lnTo>
                    <a:pt x="226" y="1412"/>
                  </a:lnTo>
                  <a:lnTo>
                    <a:pt x="264" y="1450"/>
                  </a:lnTo>
                  <a:lnTo>
                    <a:pt x="377" y="1563"/>
                  </a:lnTo>
                  <a:lnTo>
                    <a:pt x="603" y="1732"/>
                  </a:lnTo>
                  <a:lnTo>
                    <a:pt x="810" y="1864"/>
                  </a:lnTo>
                  <a:lnTo>
                    <a:pt x="1054" y="1977"/>
                  </a:lnTo>
                  <a:lnTo>
                    <a:pt x="1374" y="2127"/>
                  </a:lnTo>
                  <a:lnTo>
                    <a:pt x="1694" y="2221"/>
                  </a:lnTo>
                  <a:lnTo>
                    <a:pt x="1939" y="2278"/>
                  </a:lnTo>
                  <a:lnTo>
                    <a:pt x="2202" y="2315"/>
                  </a:lnTo>
                  <a:lnTo>
                    <a:pt x="2578" y="2334"/>
                  </a:lnTo>
                  <a:lnTo>
                    <a:pt x="2879" y="2315"/>
                  </a:lnTo>
                  <a:lnTo>
                    <a:pt x="3180" y="2278"/>
                  </a:lnTo>
                  <a:lnTo>
                    <a:pt x="3481" y="2221"/>
                  </a:lnTo>
                  <a:lnTo>
                    <a:pt x="3764" y="2127"/>
                  </a:lnTo>
                  <a:lnTo>
                    <a:pt x="4102" y="1995"/>
                  </a:lnTo>
                  <a:lnTo>
                    <a:pt x="4403" y="1826"/>
                  </a:lnTo>
                  <a:lnTo>
                    <a:pt x="4667" y="1657"/>
                  </a:lnTo>
                  <a:lnTo>
                    <a:pt x="4799" y="1544"/>
                  </a:lnTo>
                  <a:lnTo>
                    <a:pt x="4836" y="1525"/>
                  </a:lnTo>
                  <a:lnTo>
                    <a:pt x="4949" y="1412"/>
                  </a:lnTo>
                  <a:lnTo>
                    <a:pt x="5043" y="1280"/>
                  </a:lnTo>
                  <a:lnTo>
                    <a:pt x="5118" y="1130"/>
                  </a:lnTo>
                  <a:lnTo>
                    <a:pt x="5156" y="979"/>
                  </a:lnTo>
                  <a:lnTo>
                    <a:pt x="5156" y="829"/>
                  </a:lnTo>
                  <a:lnTo>
                    <a:pt x="5137" y="659"/>
                  </a:lnTo>
                  <a:lnTo>
                    <a:pt x="5081" y="509"/>
                  </a:lnTo>
                  <a:lnTo>
                    <a:pt x="4987" y="377"/>
                  </a:lnTo>
                  <a:lnTo>
                    <a:pt x="4874" y="245"/>
                  </a:lnTo>
                  <a:lnTo>
                    <a:pt x="4742" y="151"/>
                  </a:lnTo>
                  <a:lnTo>
                    <a:pt x="4610" y="95"/>
                  </a:lnTo>
                  <a:lnTo>
                    <a:pt x="4441" y="57"/>
                  </a:lnTo>
                  <a:lnTo>
                    <a:pt x="4291" y="38"/>
                  </a:lnTo>
                  <a:lnTo>
                    <a:pt x="4140" y="76"/>
                  </a:lnTo>
                  <a:lnTo>
                    <a:pt x="3971" y="133"/>
                  </a:lnTo>
                  <a:lnTo>
                    <a:pt x="3839" y="208"/>
                  </a:lnTo>
                  <a:lnTo>
                    <a:pt x="3670" y="321"/>
                  </a:lnTo>
                  <a:lnTo>
                    <a:pt x="3500" y="434"/>
                  </a:lnTo>
                  <a:lnTo>
                    <a:pt x="3331" y="509"/>
                  </a:lnTo>
                  <a:lnTo>
                    <a:pt x="3180" y="584"/>
                  </a:lnTo>
                  <a:lnTo>
                    <a:pt x="2992" y="622"/>
                  </a:lnTo>
                  <a:lnTo>
                    <a:pt x="2785" y="659"/>
                  </a:lnTo>
                  <a:lnTo>
                    <a:pt x="2578" y="678"/>
                  </a:lnTo>
                  <a:lnTo>
                    <a:pt x="2371" y="659"/>
                  </a:lnTo>
                  <a:lnTo>
                    <a:pt x="2146" y="603"/>
                  </a:lnTo>
                  <a:lnTo>
                    <a:pt x="1939" y="547"/>
                  </a:lnTo>
                  <a:lnTo>
                    <a:pt x="1732" y="452"/>
                  </a:lnTo>
                  <a:lnTo>
                    <a:pt x="1525" y="321"/>
                  </a:lnTo>
                  <a:lnTo>
                    <a:pt x="1318" y="189"/>
                  </a:lnTo>
                  <a:lnTo>
                    <a:pt x="1186" y="95"/>
                  </a:lnTo>
                  <a:lnTo>
                    <a:pt x="1035" y="38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2983275" y="3941500"/>
              <a:ext cx="17900" cy="29675"/>
            </a:xfrm>
            <a:custGeom>
              <a:avLst/>
              <a:gdLst/>
              <a:ahLst/>
              <a:cxnLst/>
              <a:rect l="l" t="t" r="r" b="b"/>
              <a:pathLst>
                <a:path w="716" h="1187" extrusionOk="0">
                  <a:moveTo>
                    <a:pt x="715" y="118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2983275" y="3941500"/>
              <a:ext cx="17900" cy="29675"/>
            </a:xfrm>
            <a:custGeom>
              <a:avLst/>
              <a:gdLst/>
              <a:ahLst/>
              <a:cxnLst/>
              <a:rect l="l" t="t" r="r" b="b"/>
              <a:pathLst>
                <a:path w="716" h="1187" fill="none" extrusionOk="0">
                  <a:moveTo>
                    <a:pt x="715" y="1186"/>
                  </a:move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979975" y="3937750"/>
              <a:ext cx="24475" cy="36700"/>
            </a:xfrm>
            <a:custGeom>
              <a:avLst/>
              <a:gdLst/>
              <a:ahLst/>
              <a:cxnLst/>
              <a:rect l="l" t="t" r="r" b="b"/>
              <a:pathLst>
                <a:path w="979" h="1468" extrusionOk="0">
                  <a:moveTo>
                    <a:pt x="113" y="0"/>
                  </a:moveTo>
                  <a:lnTo>
                    <a:pt x="57" y="19"/>
                  </a:lnTo>
                  <a:lnTo>
                    <a:pt x="19" y="75"/>
                  </a:lnTo>
                  <a:lnTo>
                    <a:pt x="0" y="113"/>
                  </a:lnTo>
                  <a:lnTo>
                    <a:pt x="0" y="170"/>
                  </a:lnTo>
                  <a:lnTo>
                    <a:pt x="19" y="226"/>
                  </a:lnTo>
                  <a:lnTo>
                    <a:pt x="715" y="1411"/>
                  </a:lnTo>
                  <a:lnTo>
                    <a:pt x="772" y="1449"/>
                  </a:lnTo>
                  <a:lnTo>
                    <a:pt x="847" y="1468"/>
                  </a:lnTo>
                  <a:lnTo>
                    <a:pt x="922" y="1449"/>
                  </a:lnTo>
                  <a:lnTo>
                    <a:pt x="960" y="1411"/>
                  </a:lnTo>
                  <a:lnTo>
                    <a:pt x="979" y="1355"/>
                  </a:lnTo>
                  <a:lnTo>
                    <a:pt x="979" y="1298"/>
                  </a:lnTo>
                  <a:lnTo>
                    <a:pt x="960" y="1261"/>
                  </a:lnTo>
                  <a:lnTo>
                    <a:pt x="264" y="75"/>
                  </a:lnTo>
                  <a:lnTo>
                    <a:pt x="226" y="38"/>
                  </a:lnTo>
                  <a:lnTo>
                    <a:pt x="170" y="1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2955975" y="3948550"/>
              <a:ext cx="2375" cy="33900"/>
            </a:xfrm>
            <a:custGeom>
              <a:avLst/>
              <a:gdLst/>
              <a:ahLst/>
              <a:cxnLst/>
              <a:rect l="l" t="t" r="r" b="b"/>
              <a:pathLst>
                <a:path w="95" h="1356" extrusionOk="0">
                  <a:moveTo>
                    <a:pt x="1" y="1"/>
                  </a:moveTo>
                  <a:lnTo>
                    <a:pt x="95" y="13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955975" y="3948550"/>
              <a:ext cx="2375" cy="33900"/>
            </a:xfrm>
            <a:custGeom>
              <a:avLst/>
              <a:gdLst/>
              <a:ahLst/>
              <a:cxnLst/>
              <a:rect l="l" t="t" r="r" b="b"/>
              <a:pathLst>
                <a:path w="95" h="1356" fill="none" extrusionOk="0">
                  <a:moveTo>
                    <a:pt x="1" y="1"/>
                  </a:moveTo>
                  <a:lnTo>
                    <a:pt x="95" y="13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952225" y="3944800"/>
              <a:ext cx="9900" cy="41425"/>
            </a:xfrm>
            <a:custGeom>
              <a:avLst/>
              <a:gdLst/>
              <a:ahLst/>
              <a:cxnLst/>
              <a:rect l="l" t="t" r="r" b="b"/>
              <a:pathLst>
                <a:path w="396" h="1657" extrusionOk="0">
                  <a:moveTo>
                    <a:pt x="151" y="0"/>
                  </a:moveTo>
                  <a:lnTo>
                    <a:pt x="94" y="19"/>
                  </a:lnTo>
                  <a:lnTo>
                    <a:pt x="38" y="57"/>
                  </a:lnTo>
                  <a:lnTo>
                    <a:pt x="19" y="94"/>
                  </a:lnTo>
                  <a:lnTo>
                    <a:pt x="0" y="151"/>
                  </a:lnTo>
                  <a:lnTo>
                    <a:pt x="94" y="1506"/>
                  </a:lnTo>
                  <a:lnTo>
                    <a:pt x="113" y="1562"/>
                  </a:lnTo>
                  <a:lnTo>
                    <a:pt x="151" y="1600"/>
                  </a:lnTo>
                  <a:lnTo>
                    <a:pt x="188" y="1637"/>
                  </a:lnTo>
                  <a:lnTo>
                    <a:pt x="245" y="1656"/>
                  </a:lnTo>
                  <a:lnTo>
                    <a:pt x="264" y="1656"/>
                  </a:lnTo>
                  <a:lnTo>
                    <a:pt x="320" y="1637"/>
                  </a:lnTo>
                  <a:lnTo>
                    <a:pt x="358" y="1600"/>
                  </a:lnTo>
                  <a:lnTo>
                    <a:pt x="395" y="1543"/>
                  </a:lnTo>
                  <a:lnTo>
                    <a:pt x="395" y="1487"/>
                  </a:lnTo>
                  <a:lnTo>
                    <a:pt x="301" y="132"/>
                  </a:lnTo>
                  <a:lnTo>
                    <a:pt x="283" y="76"/>
                  </a:lnTo>
                  <a:lnTo>
                    <a:pt x="245" y="38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912225" y="3941500"/>
              <a:ext cx="20275" cy="28250"/>
            </a:xfrm>
            <a:custGeom>
              <a:avLst/>
              <a:gdLst/>
              <a:ahLst/>
              <a:cxnLst/>
              <a:rect l="l" t="t" r="r" b="b"/>
              <a:pathLst>
                <a:path w="811" h="1130" extrusionOk="0">
                  <a:moveTo>
                    <a:pt x="810" y="1"/>
                  </a:moveTo>
                  <a:lnTo>
                    <a:pt x="1" y="11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2912225" y="3941500"/>
              <a:ext cx="20275" cy="28250"/>
            </a:xfrm>
            <a:custGeom>
              <a:avLst/>
              <a:gdLst/>
              <a:ahLst/>
              <a:cxnLst/>
              <a:rect l="l" t="t" r="r" b="b"/>
              <a:pathLst>
                <a:path w="811" h="1130" fill="none" extrusionOk="0">
                  <a:moveTo>
                    <a:pt x="810" y="1"/>
                  </a:moveTo>
                  <a:lnTo>
                    <a:pt x="1" y="11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908475" y="3937750"/>
              <a:ext cx="27775" cy="35775"/>
            </a:xfrm>
            <a:custGeom>
              <a:avLst/>
              <a:gdLst/>
              <a:ahLst/>
              <a:cxnLst/>
              <a:rect l="l" t="t" r="r" b="b"/>
              <a:pathLst>
                <a:path w="1111" h="1431" extrusionOk="0">
                  <a:moveTo>
                    <a:pt x="941" y="0"/>
                  </a:moveTo>
                  <a:lnTo>
                    <a:pt x="885" y="19"/>
                  </a:lnTo>
                  <a:lnTo>
                    <a:pt x="847" y="75"/>
                  </a:lnTo>
                  <a:lnTo>
                    <a:pt x="19" y="1204"/>
                  </a:lnTo>
                  <a:lnTo>
                    <a:pt x="0" y="1261"/>
                  </a:lnTo>
                  <a:lnTo>
                    <a:pt x="0" y="1317"/>
                  </a:lnTo>
                  <a:lnTo>
                    <a:pt x="19" y="1355"/>
                  </a:lnTo>
                  <a:lnTo>
                    <a:pt x="57" y="1411"/>
                  </a:lnTo>
                  <a:lnTo>
                    <a:pt x="95" y="1430"/>
                  </a:lnTo>
                  <a:lnTo>
                    <a:pt x="151" y="1430"/>
                  </a:lnTo>
                  <a:lnTo>
                    <a:pt x="207" y="1411"/>
                  </a:lnTo>
                  <a:lnTo>
                    <a:pt x="264" y="1374"/>
                  </a:lnTo>
                  <a:lnTo>
                    <a:pt x="1073" y="245"/>
                  </a:lnTo>
                  <a:lnTo>
                    <a:pt x="1111" y="188"/>
                  </a:lnTo>
                  <a:lnTo>
                    <a:pt x="1111" y="132"/>
                  </a:lnTo>
                  <a:lnTo>
                    <a:pt x="1092" y="75"/>
                  </a:lnTo>
                  <a:lnTo>
                    <a:pt x="1054" y="38"/>
                  </a:lnTo>
                  <a:lnTo>
                    <a:pt x="998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889200" y="3741125"/>
              <a:ext cx="52225" cy="27300"/>
            </a:xfrm>
            <a:custGeom>
              <a:avLst/>
              <a:gdLst/>
              <a:ahLst/>
              <a:cxnLst/>
              <a:rect l="l" t="t" r="r" b="b"/>
              <a:pathLst>
                <a:path w="2089" h="1092" extrusionOk="0">
                  <a:moveTo>
                    <a:pt x="866" y="0"/>
                  </a:moveTo>
                  <a:lnTo>
                    <a:pt x="659" y="57"/>
                  </a:lnTo>
                  <a:lnTo>
                    <a:pt x="470" y="151"/>
                  </a:lnTo>
                  <a:lnTo>
                    <a:pt x="320" y="282"/>
                  </a:lnTo>
                  <a:lnTo>
                    <a:pt x="169" y="433"/>
                  </a:lnTo>
                  <a:lnTo>
                    <a:pt x="56" y="621"/>
                  </a:lnTo>
                  <a:lnTo>
                    <a:pt x="0" y="828"/>
                  </a:lnTo>
                  <a:lnTo>
                    <a:pt x="0" y="903"/>
                  </a:lnTo>
                  <a:lnTo>
                    <a:pt x="19" y="997"/>
                  </a:lnTo>
                  <a:lnTo>
                    <a:pt x="75" y="1054"/>
                  </a:lnTo>
                  <a:lnTo>
                    <a:pt x="151" y="1092"/>
                  </a:lnTo>
                  <a:lnTo>
                    <a:pt x="207" y="1092"/>
                  </a:lnTo>
                  <a:lnTo>
                    <a:pt x="282" y="1073"/>
                  </a:lnTo>
                  <a:lnTo>
                    <a:pt x="339" y="1054"/>
                  </a:lnTo>
                  <a:lnTo>
                    <a:pt x="395" y="997"/>
                  </a:lnTo>
                  <a:lnTo>
                    <a:pt x="433" y="922"/>
                  </a:lnTo>
                  <a:lnTo>
                    <a:pt x="470" y="809"/>
                  </a:lnTo>
                  <a:lnTo>
                    <a:pt x="527" y="696"/>
                  </a:lnTo>
                  <a:lnTo>
                    <a:pt x="621" y="602"/>
                  </a:lnTo>
                  <a:lnTo>
                    <a:pt x="715" y="527"/>
                  </a:lnTo>
                  <a:lnTo>
                    <a:pt x="809" y="471"/>
                  </a:lnTo>
                  <a:lnTo>
                    <a:pt x="941" y="452"/>
                  </a:lnTo>
                  <a:lnTo>
                    <a:pt x="1054" y="433"/>
                  </a:lnTo>
                  <a:lnTo>
                    <a:pt x="1185" y="452"/>
                  </a:lnTo>
                  <a:lnTo>
                    <a:pt x="1279" y="471"/>
                  </a:lnTo>
                  <a:lnTo>
                    <a:pt x="1355" y="508"/>
                  </a:lnTo>
                  <a:lnTo>
                    <a:pt x="1430" y="565"/>
                  </a:lnTo>
                  <a:lnTo>
                    <a:pt x="1486" y="621"/>
                  </a:lnTo>
                  <a:lnTo>
                    <a:pt x="1543" y="678"/>
                  </a:lnTo>
                  <a:lnTo>
                    <a:pt x="1599" y="753"/>
                  </a:lnTo>
                  <a:lnTo>
                    <a:pt x="1637" y="828"/>
                  </a:lnTo>
                  <a:lnTo>
                    <a:pt x="1656" y="922"/>
                  </a:lnTo>
                  <a:lnTo>
                    <a:pt x="1693" y="997"/>
                  </a:lnTo>
                  <a:lnTo>
                    <a:pt x="1750" y="1054"/>
                  </a:lnTo>
                  <a:lnTo>
                    <a:pt x="1844" y="1092"/>
                  </a:lnTo>
                  <a:lnTo>
                    <a:pt x="1919" y="1092"/>
                  </a:lnTo>
                  <a:lnTo>
                    <a:pt x="2013" y="1054"/>
                  </a:lnTo>
                  <a:lnTo>
                    <a:pt x="2070" y="979"/>
                  </a:lnTo>
                  <a:lnTo>
                    <a:pt x="2089" y="903"/>
                  </a:lnTo>
                  <a:lnTo>
                    <a:pt x="2089" y="809"/>
                  </a:lnTo>
                  <a:lnTo>
                    <a:pt x="2051" y="678"/>
                  </a:lnTo>
                  <a:lnTo>
                    <a:pt x="1976" y="546"/>
                  </a:lnTo>
                  <a:lnTo>
                    <a:pt x="1900" y="414"/>
                  </a:lnTo>
                  <a:lnTo>
                    <a:pt x="1806" y="301"/>
                  </a:lnTo>
                  <a:lnTo>
                    <a:pt x="1693" y="207"/>
                  </a:lnTo>
                  <a:lnTo>
                    <a:pt x="1562" y="132"/>
                  </a:lnTo>
                  <a:lnTo>
                    <a:pt x="1430" y="57"/>
                  </a:lnTo>
                  <a:lnTo>
                    <a:pt x="1298" y="1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2981850" y="3737350"/>
              <a:ext cx="52725" cy="27775"/>
            </a:xfrm>
            <a:custGeom>
              <a:avLst/>
              <a:gdLst/>
              <a:ahLst/>
              <a:cxnLst/>
              <a:rect l="l" t="t" r="r" b="b"/>
              <a:pathLst>
                <a:path w="2109" h="1111" extrusionOk="0">
                  <a:moveTo>
                    <a:pt x="1073" y="1"/>
                  </a:moveTo>
                  <a:lnTo>
                    <a:pt x="866" y="20"/>
                  </a:lnTo>
                  <a:lnTo>
                    <a:pt x="659" y="76"/>
                  </a:lnTo>
                  <a:lnTo>
                    <a:pt x="490" y="170"/>
                  </a:lnTo>
                  <a:lnTo>
                    <a:pt x="321" y="283"/>
                  </a:lnTo>
                  <a:lnTo>
                    <a:pt x="170" y="433"/>
                  </a:lnTo>
                  <a:lnTo>
                    <a:pt x="76" y="622"/>
                  </a:lnTo>
                  <a:lnTo>
                    <a:pt x="1" y="829"/>
                  </a:lnTo>
                  <a:lnTo>
                    <a:pt x="1" y="923"/>
                  </a:lnTo>
                  <a:lnTo>
                    <a:pt x="20" y="998"/>
                  </a:lnTo>
                  <a:lnTo>
                    <a:pt x="76" y="1054"/>
                  </a:lnTo>
                  <a:lnTo>
                    <a:pt x="170" y="1092"/>
                  </a:lnTo>
                  <a:lnTo>
                    <a:pt x="208" y="1111"/>
                  </a:lnTo>
                  <a:lnTo>
                    <a:pt x="283" y="1092"/>
                  </a:lnTo>
                  <a:lnTo>
                    <a:pt x="358" y="1054"/>
                  </a:lnTo>
                  <a:lnTo>
                    <a:pt x="396" y="998"/>
                  </a:lnTo>
                  <a:lnTo>
                    <a:pt x="433" y="941"/>
                  </a:lnTo>
                  <a:lnTo>
                    <a:pt x="471" y="810"/>
                  </a:lnTo>
                  <a:lnTo>
                    <a:pt x="528" y="697"/>
                  </a:lnTo>
                  <a:lnTo>
                    <a:pt x="622" y="622"/>
                  </a:lnTo>
                  <a:lnTo>
                    <a:pt x="716" y="546"/>
                  </a:lnTo>
                  <a:lnTo>
                    <a:pt x="829" y="490"/>
                  </a:lnTo>
                  <a:lnTo>
                    <a:pt x="941" y="452"/>
                  </a:lnTo>
                  <a:lnTo>
                    <a:pt x="1186" y="452"/>
                  </a:lnTo>
                  <a:lnTo>
                    <a:pt x="1280" y="490"/>
                  </a:lnTo>
                  <a:lnTo>
                    <a:pt x="1355" y="528"/>
                  </a:lnTo>
                  <a:lnTo>
                    <a:pt x="1431" y="565"/>
                  </a:lnTo>
                  <a:lnTo>
                    <a:pt x="1487" y="622"/>
                  </a:lnTo>
                  <a:lnTo>
                    <a:pt x="1544" y="697"/>
                  </a:lnTo>
                  <a:lnTo>
                    <a:pt x="1600" y="772"/>
                  </a:lnTo>
                  <a:lnTo>
                    <a:pt x="1638" y="847"/>
                  </a:lnTo>
                  <a:lnTo>
                    <a:pt x="1656" y="923"/>
                  </a:lnTo>
                  <a:lnTo>
                    <a:pt x="1694" y="1017"/>
                  </a:lnTo>
                  <a:lnTo>
                    <a:pt x="1769" y="1073"/>
                  </a:lnTo>
                  <a:lnTo>
                    <a:pt x="1845" y="1092"/>
                  </a:lnTo>
                  <a:lnTo>
                    <a:pt x="1939" y="1092"/>
                  </a:lnTo>
                  <a:lnTo>
                    <a:pt x="2014" y="1054"/>
                  </a:lnTo>
                  <a:lnTo>
                    <a:pt x="2070" y="998"/>
                  </a:lnTo>
                  <a:lnTo>
                    <a:pt x="2108" y="904"/>
                  </a:lnTo>
                  <a:lnTo>
                    <a:pt x="2089" y="829"/>
                  </a:lnTo>
                  <a:lnTo>
                    <a:pt x="2052" y="678"/>
                  </a:lnTo>
                  <a:lnTo>
                    <a:pt x="1976" y="546"/>
                  </a:lnTo>
                  <a:lnTo>
                    <a:pt x="1901" y="415"/>
                  </a:lnTo>
                  <a:lnTo>
                    <a:pt x="1807" y="321"/>
                  </a:lnTo>
                  <a:lnTo>
                    <a:pt x="1694" y="226"/>
                  </a:lnTo>
                  <a:lnTo>
                    <a:pt x="1581" y="132"/>
                  </a:lnTo>
                  <a:lnTo>
                    <a:pt x="1431" y="76"/>
                  </a:lnTo>
                  <a:lnTo>
                    <a:pt x="1299" y="38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2914125" y="3814500"/>
              <a:ext cx="20725" cy="31075"/>
            </a:xfrm>
            <a:custGeom>
              <a:avLst/>
              <a:gdLst/>
              <a:ahLst/>
              <a:cxnLst/>
              <a:rect l="l" t="t" r="r" b="b"/>
              <a:pathLst>
                <a:path w="829" h="1243" extrusionOk="0">
                  <a:moveTo>
                    <a:pt x="828" y="0"/>
                  </a:moveTo>
                  <a:lnTo>
                    <a:pt x="0" y="527"/>
                  </a:lnTo>
                  <a:lnTo>
                    <a:pt x="828" y="1242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005375" y="3814500"/>
              <a:ext cx="20725" cy="31075"/>
            </a:xfrm>
            <a:custGeom>
              <a:avLst/>
              <a:gdLst/>
              <a:ahLst/>
              <a:cxnLst/>
              <a:rect l="l" t="t" r="r" b="b"/>
              <a:pathLst>
                <a:path w="829" h="1243" extrusionOk="0">
                  <a:moveTo>
                    <a:pt x="828" y="0"/>
                  </a:moveTo>
                  <a:lnTo>
                    <a:pt x="0" y="527"/>
                  </a:lnTo>
                  <a:lnTo>
                    <a:pt x="828" y="1242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260" name="Google Shape;260;p2"/>
          <p:cNvGrpSpPr/>
          <p:nvPr/>
        </p:nvGrpSpPr>
        <p:grpSpPr>
          <a:xfrm>
            <a:off x="10863536" y="5486025"/>
            <a:ext cx="518797" cy="520039"/>
            <a:chOff x="6793725" y="-1219900"/>
            <a:chExt cx="288850" cy="288825"/>
          </a:xfrm>
        </p:grpSpPr>
        <p:sp>
          <p:nvSpPr>
            <p:cNvPr id="261" name="Google Shape;261;p2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266" name="Google Shape;266;p2"/>
          <p:cNvSpPr/>
          <p:nvPr/>
        </p:nvSpPr>
        <p:spPr>
          <a:xfrm>
            <a:off x="727024" y="1470593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267" name="Google Shape;267;p2"/>
          <p:cNvGrpSpPr/>
          <p:nvPr/>
        </p:nvGrpSpPr>
        <p:grpSpPr>
          <a:xfrm>
            <a:off x="11237663" y="4750901"/>
            <a:ext cx="296598" cy="297300"/>
            <a:chOff x="4718050" y="2264100"/>
            <a:chExt cx="223000" cy="222975"/>
          </a:xfrm>
        </p:grpSpPr>
        <p:sp>
          <p:nvSpPr>
            <p:cNvPr id="268" name="Google Shape;268;p2"/>
            <p:cNvSpPr/>
            <p:nvPr/>
          </p:nvSpPr>
          <p:spPr>
            <a:xfrm>
              <a:off x="4820600" y="2264100"/>
              <a:ext cx="17900" cy="222975"/>
            </a:xfrm>
            <a:custGeom>
              <a:avLst/>
              <a:gdLst/>
              <a:ahLst/>
              <a:cxnLst/>
              <a:rect l="l" t="t" r="r" b="b"/>
              <a:pathLst>
                <a:path w="716" h="8919" extrusionOk="0">
                  <a:moveTo>
                    <a:pt x="358" y="0"/>
                  </a:moveTo>
                  <a:lnTo>
                    <a:pt x="283" y="19"/>
                  </a:lnTo>
                  <a:lnTo>
                    <a:pt x="208" y="38"/>
                  </a:lnTo>
                  <a:lnTo>
                    <a:pt x="151" y="56"/>
                  </a:lnTo>
                  <a:lnTo>
                    <a:pt x="95" y="113"/>
                  </a:lnTo>
                  <a:lnTo>
                    <a:pt x="57" y="169"/>
                  </a:lnTo>
                  <a:lnTo>
                    <a:pt x="20" y="226"/>
                  </a:lnTo>
                  <a:lnTo>
                    <a:pt x="1" y="282"/>
                  </a:lnTo>
                  <a:lnTo>
                    <a:pt x="1" y="358"/>
                  </a:lnTo>
                  <a:lnTo>
                    <a:pt x="1" y="8580"/>
                  </a:lnTo>
                  <a:lnTo>
                    <a:pt x="1" y="8636"/>
                  </a:lnTo>
                  <a:lnTo>
                    <a:pt x="20" y="8712"/>
                  </a:lnTo>
                  <a:lnTo>
                    <a:pt x="57" y="8768"/>
                  </a:lnTo>
                  <a:lnTo>
                    <a:pt x="95" y="8825"/>
                  </a:lnTo>
                  <a:lnTo>
                    <a:pt x="151" y="8862"/>
                  </a:lnTo>
                  <a:lnTo>
                    <a:pt x="208" y="8900"/>
                  </a:lnTo>
                  <a:lnTo>
                    <a:pt x="283" y="8919"/>
                  </a:lnTo>
                  <a:lnTo>
                    <a:pt x="434" y="8919"/>
                  </a:lnTo>
                  <a:lnTo>
                    <a:pt x="490" y="8900"/>
                  </a:lnTo>
                  <a:lnTo>
                    <a:pt x="546" y="8862"/>
                  </a:lnTo>
                  <a:lnTo>
                    <a:pt x="603" y="8825"/>
                  </a:lnTo>
                  <a:lnTo>
                    <a:pt x="640" y="8768"/>
                  </a:lnTo>
                  <a:lnTo>
                    <a:pt x="678" y="8712"/>
                  </a:lnTo>
                  <a:lnTo>
                    <a:pt x="697" y="8636"/>
                  </a:lnTo>
                  <a:lnTo>
                    <a:pt x="716" y="8580"/>
                  </a:lnTo>
                  <a:lnTo>
                    <a:pt x="716" y="358"/>
                  </a:lnTo>
                  <a:lnTo>
                    <a:pt x="697" y="282"/>
                  </a:lnTo>
                  <a:lnTo>
                    <a:pt x="678" y="226"/>
                  </a:lnTo>
                  <a:lnTo>
                    <a:pt x="640" y="169"/>
                  </a:lnTo>
                  <a:lnTo>
                    <a:pt x="603" y="113"/>
                  </a:lnTo>
                  <a:lnTo>
                    <a:pt x="546" y="56"/>
                  </a:lnTo>
                  <a:lnTo>
                    <a:pt x="490" y="38"/>
                  </a:lnTo>
                  <a:lnTo>
                    <a:pt x="434" y="19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4718050" y="2366625"/>
              <a:ext cx="223000" cy="17900"/>
            </a:xfrm>
            <a:custGeom>
              <a:avLst/>
              <a:gdLst/>
              <a:ahLst/>
              <a:cxnLst/>
              <a:rect l="l" t="t" r="r" b="b"/>
              <a:pathLst>
                <a:path w="8920" h="716" extrusionOk="0">
                  <a:moveTo>
                    <a:pt x="358" y="1"/>
                  </a:moveTo>
                  <a:lnTo>
                    <a:pt x="283" y="20"/>
                  </a:lnTo>
                  <a:lnTo>
                    <a:pt x="208" y="38"/>
                  </a:lnTo>
                  <a:lnTo>
                    <a:pt x="151" y="76"/>
                  </a:lnTo>
                  <a:lnTo>
                    <a:pt x="95" y="114"/>
                  </a:lnTo>
                  <a:lnTo>
                    <a:pt x="57" y="170"/>
                  </a:lnTo>
                  <a:lnTo>
                    <a:pt x="20" y="227"/>
                  </a:lnTo>
                  <a:lnTo>
                    <a:pt x="1" y="302"/>
                  </a:lnTo>
                  <a:lnTo>
                    <a:pt x="1" y="358"/>
                  </a:lnTo>
                  <a:lnTo>
                    <a:pt x="1" y="434"/>
                  </a:lnTo>
                  <a:lnTo>
                    <a:pt x="20" y="509"/>
                  </a:lnTo>
                  <a:lnTo>
                    <a:pt x="57" y="565"/>
                  </a:lnTo>
                  <a:lnTo>
                    <a:pt x="95" y="622"/>
                  </a:lnTo>
                  <a:lnTo>
                    <a:pt x="151" y="659"/>
                  </a:lnTo>
                  <a:lnTo>
                    <a:pt x="208" y="697"/>
                  </a:lnTo>
                  <a:lnTo>
                    <a:pt x="283" y="716"/>
                  </a:lnTo>
                  <a:lnTo>
                    <a:pt x="8637" y="716"/>
                  </a:lnTo>
                  <a:lnTo>
                    <a:pt x="8694" y="697"/>
                  </a:lnTo>
                  <a:lnTo>
                    <a:pt x="8769" y="659"/>
                  </a:lnTo>
                  <a:lnTo>
                    <a:pt x="8807" y="622"/>
                  </a:lnTo>
                  <a:lnTo>
                    <a:pt x="8863" y="565"/>
                  </a:lnTo>
                  <a:lnTo>
                    <a:pt x="8882" y="509"/>
                  </a:lnTo>
                  <a:lnTo>
                    <a:pt x="8901" y="434"/>
                  </a:lnTo>
                  <a:lnTo>
                    <a:pt x="8920" y="358"/>
                  </a:lnTo>
                  <a:lnTo>
                    <a:pt x="8901" y="302"/>
                  </a:lnTo>
                  <a:lnTo>
                    <a:pt x="8882" y="227"/>
                  </a:lnTo>
                  <a:lnTo>
                    <a:pt x="8863" y="170"/>
                  </a:lnTo>
                  <a:lnTo>
                    <a:pt x="8807" y="114"/>
                  </a:lnTo>
                  <a:lnTo>
                    <a:pt x="8769" y="76"/>
                  </a:lnTo>
                  <a:lnTo>
                    <a:pt x="8694" y="38"/>
                  </a:lnTo>
                  <a:lnTo>
                    <a:pt x="8637" y="20"/>
                  </a:lnTo>
                  <a:lnTo>
                    <a:pt x="85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339" y="0"/>
                  </a:moveTo>
                  <a:lnTo>
                    <a:pt x="282" y="19"/>
                  </a:lnTo>
                  <a:lnTo>
                    <a:pt x="207" y="38"/>
                  </a:lnTo>
                  <a:lnTo>
                    <a:pt x="151" y="57"/>
                  </a:lnTo>
                  <a:lnTo>
                    <a:pt x="94" y="113"/>
                  </a:lnTo>
                  <a:lnTo>
                    <a:pt x="57" y="170"/>
                  </a:lnTo>
                  <a:lnTo>
                    <a:pt x="19" y="226"/>
                  </a:lnTo>
                  <a:lnTo>
                    <a:pt x="0" y="282"/>
                  </a:lnTo>
                  <a:lnTo>
                    <a:pt x="0" y="358"/>
                  </a:lnTo>
                  <a:lnTo>
                    <a:pt x="0" y="433"/>
                  </a:lnTo>
                  <a:lnTo>
                    <a:pt x="19" y="489"/>
                  </a:lnTo>
                  <a:lnTo>
                    <a:pt x="57" y="546"/>
                  </a:lnTo>
                  <a:lnTo>
                    <a:pt x="94" y="602"/>
                  </a:lnTo>
                  <a:lnTo>
                    <a:pt x="5908" y="6416"/>
                  </a:lnTo>
                  <a:lnTo>
                    <a:pt x="5965" y="6454"/>
                  </a:lnTo>
                  <a:lnTo>
                    <a:pt x="6021" y="6492"/>
                  </a:lnTo>
                  <a:lnTo>
                    <a:pt x="6078" y="6510"/>
                  </a:lnTo>
                  <a:lnTo>
                    <a:pt x="6153" y="6529"/>
                  </a:lnTo>
                  <a:lnTo>
                    <a:pt x="6228" y="6510"/>
                  </a:lnTo>
                  <a:lnTo>
                    <a:pt x="6285" y="6492"/>
                  </a:lnTo>
                  <a:lnTo>
                    <a:pt x="6341" y="6454"/>
                  </a:lnTo>
                  <a:lnTo>
                    <a:pt x="6397" y="6416"/>
                  </a:lnTo>
                  <a:lnTo>
                    <a:pt x="6454" y="6360"/>
                  </a:lnTo>
                  <a:lnTo>
                    <a:pt x="6492" y="6303"/>
                  </a:lnTo>
                  <a:lnTo>
                    <a:pt x="6510" y="6228"/>
                  </a:lnTo>
                  <a:lnTo>
                    <a:pt x="6510" y="6172"/>
                  </a:lnTo>
                  <a:lnTo>
                    <a:pt x="6510" y="6097"/>
                  </a:lnTo>
                  <a:lnTo>
                    <a:pt x="6492" y="6040"/>
                  </a:lnTo>
                  <a:lnTo>
                    <a:pt x="6454" y="5965"/>
                  </a:lnTo>
                  <a:lnTo>
                    <a:pt x="6397" y="5908"/>
                  </a:lnTo>
                  <a:lnTo>
                    <a:pt x="602" y="113"/>
                  </a:lnTo>
                  <a:lnTo>
                    <a:pt x="546" y="57"/>
                  </a:lnTo>
                  <a:lnTo>
                    <a:pt x="489" y="38"/>
                  </a:lnTo>
                  <a:lnTo>
                    <a:pt x="414" y="1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6153" y="0"/>
                  </a:moveTo>
                  <a:lnTo>
                    <a:pt x="6078" y="19"/>
                  </a:lnTo>
                  <a:lnTo>
                    <a:pt x="6021" y="38"/>
                  </a:lnTo>
                  <a:lnTo>
                    <a:pt x="5965" y="57"/>
                  </a:lnTo>
                  <a:lnTo>
                    <a:pt x="5908" y="113"/>
                  </a:lnTo>
                  <a:lnTo>
                    <a:pt x="94" y="5908"/>
                  </a:lnTo>
                  <a:lnTo>
                    <a:pt x="57" y="5965"/>
                  </a:lnTo>
                  <a:lnTo>
                    <a:pt x="19" y="6040"/>
                  </a:lnTo>
                  <a:lnTo>
                    <a:pt x="0" y="6097"/>
                  </a:lnTo>
                  <a:lnTo>
                    <a:pt x="0" y="6172"/>
                  </a:lnTo>
                  <a:lnTo>
                    <a:pt x="0" y="6228"/>
                  </a:lnTo>
                  <a:lnTo>
                    <a:pt x="19" y="6303"/>
                  </a:lnTo>
                  <a:lnTo>
                    <a:pt x="57" y="6360"/>
                  </a:lnTo>
                  <a:lnTo>
                    <a:pt x="94" y="6416"/>
                  </a:lnTo>
                  <a:lnTo>
                    <a:pt x="151" y="6454"/>
                  </a:lnTo>
                  <a:lnTo>
                    <a:pt x="207" y="6492"/>
                  </a:lnTo>
                  <a:lnTo>
                    <a:pt x="282" y="6510"/>
                  </a:lnTo>
                  <a:lnTo>
                    <a:pt x="339" y="6529"/>
                  </a:lnTo>
                  <a:lnTo>
                    <a:pt x="414" y="6510"/>
                  </a:lnTo>
                  <a:lnTo>
                    <a:pt x="489" y="6492"/>
                  </a:lnTo>
                  <a:lnTo>
                    <a:pt x="546" y="6454"/>
                  </a:lnTo>
                  <a:lnTo>
                    <a:pt x="602" y="6416"/>
                  </a:lnTo>
                  <a:lnTo>
                    <a:pt x="6397" y="602"/>
                  </a:lnTo>
                  <a:lnTo>
                    <a:pt x="6454" y="546"/>
                  </a:lnTo>
                  <a:lnTo>
                    <a:pt x="6492" y="489"/>
                  </a:lnTo>
                  <a:lnTo>
                    <a:pt x="6510" y="433"/>
                  </a:lnTo>
                  <a:lnTo>
                    <a:pt x="6510" y="358"/>
                  </a:lnTo>
                  <a:lnTo>
                    <a:pt x="6510" y="282"/>
                  </a:lnTo>
                  <a:lnTo>
                    <a:pt x="6492" y="226"/>
                  </a:lnTo>
                  <a:lnTo>
                    <a:pt x="6454" y="170"/>
                  </a:lnTo>
                  <a:lnTo>
                    <a:pt x="6397" y="113"/>
                  </a:lnTo>
                  <a:lnTo>
                    <a:pt x="6341" y="57"/>
                  </a:lnTo>
                  <a:lnTo>
                    <a:pt x="6285" y="38"/>
                  </a:lnTo>
                  <a:lnTo>
                    <a:pt x="6228" y="19"/>
                  </a:lnTo>
                  <a:lnTo>
                    <a:pt x="61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272" name="Google Shape;272;p2"/>
          <p:cNvSpPr/>
          <p:nvPr/>
        </p:nvSpPr>
        <p:spPr>
          <a:xfrm>
            <a:off x="5923986" y="1481360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273" name="Google Shape;273;p2"/>
          <p:cNvGrpSpPr/>
          <p:nvPr/>
        </p:nvGrpSpPr>
        <p:grpSpPr>
          <a:xfrm>
            <a:off x="9298971" y="1411085"/>
            <a:ext cx="296598" cy="297300"/>
            <a:chOff x="4718050" y="2264100"/>
            <a:chExt cx="223000" cy="222975"/>
          </a:xfrm>
        </p:grpSpPr>
        <p:sp>
          <p:nvSpPr>
            <p:cNvPr id="274" name="Google Shape;274;p2"/>
            <p:cNvSpPr/>
            <p:nvPr/>
          </p:nvSpPr>
          <p:spPr>
            <a:xfrm>
              <a:off x="4820600" y="2264100"/>
              <a:ext cx="17900" cy="222975"/>
            </a:xfrm>
            <a:custGeom>
              <a:avLst/>
              <a:gdLst/>
              <a:ahLst/>
              <a:cxnLst/>
              <a:rect l="l" t="t" r="r" b="b"/>
              <a:pathLst>
                <a:path w="716" h="8919" extrusionOk="0">
                  <a:moveTo>
                    <a:pt x="358" y="0"/>
                  </a:moveTo>
                  <a:lnTo>
                    <a:pt x="283" y="19"/>
                  </a:lnTo>
                  <a:lnTo>
                    <a:pt x="208" y="38"/>
                  </a:lnTo>
                  <a:lnTo>
                    <a:pt x="151" y="56"/>
                  </a:lnTo>
                  <a:lnTo>
                    <a:pt x="95" y="113"/>
                  </a:lnTo>
                  <a:lnTo>
                    <a:pt x="57" y="169"/>
                  </a:lnTo>
                  <a:lnTo>
                    <a:pt x="20" y="226"/>
                  </a:lnTo>
                  <a:lnTo>
                    <a:pt x="1" y="282"/>
                  </a:lnTo>
                  <a:lnTo>
                    <a:pt x="1" y="358"/>
                  </a:lnTo>
                  <a:lnTo>
                    <a:pt x="1" y="8580"/>
                  </a:lnTo>
                  <a:lnTo>
                    <a:pt x="1" y="8636"/>
                  </a:lnTo>
                  <a:lnTo>
                    <a:pt x="20" y="8712"/>
                  </a:lnTo>
                  <a:lnTo>
                    <a:pt x="57" y="8768"/>
                  </a:lnTo>
                  <a:lnTo>
                    <a:pt x="95" y="8825"/>
                  </a:lnTo>
                  <a:lnTo>
                    <a:pt x="151" y="8862"/>
                  </a:lnTo>
                  <a:lnTo>
                    <a:pt x="208" y="8900"/>
                  </a:lnTo>
                  <a:lnTo>
                    <a:pt x="283" y="8919"/>
                  </a:lnTo>
                  <a:lnTo>
                    <a:pt x="434" y="8919"/>
                  </a:lnTo>
                  <a:lnTo>
                    <a:pt x="490" y="8900"/>
                  </a:lnTo>
                  <a:lnTo>
                    <a:pt x="546" y="8862"/>
                  </a:lnTo>
                  <a:lnTo>
                    <a:pt x="603" y="8825"/>
                  </a:lnTo>
                  <a:lnTo>
                    <a:pt x="640" y="8768"/>
                  </a:lnTo>
                  <a:lnTo>
                    <a:pt x="678" y="8712"/>
                  </a:lnTo>
                  <a:lnTo>
                    <a:pt x="697" y="8636"/>
                  </a:lnTo>
                  <a:lnTo>
                    <a:pt x="716" y="8580"/>
                  </a:lnTo>
                  <a:lnTo>
                    <a:pt x="716" y="358"/>
                  </a:lnTo>
                  <a:lnTo>
                    <a:pt x="697" y="282"/>
                  </a:lnTo>
                  <a:lnTo>
                    <a:pt x="678" y="226"/>
                  </a:lnTo>
                  <a:lnTo>
                    <a:pt x="640" y="169"/>
                  </a:lnTo>
                  <a:lnTo>
                    <a:pt x="603" y="113"/>
                  </a:lnTo>
                  <a:lnTo>
                    <a:pt x="546" y="56"/>
                  </a:lnTo>
                  <a:lnTo>
                    <a:pt x="490" y="38"/>
                  </a:lnTo>
                  <a:lnTo>
                    <a:pt x="434" y="19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4718050" y="2366625"/>
              <a:ext cx="223000" cy="17900"/>
            </a:xfrm>
            <a:custGeom>
              <a:avLst/>
              <a:gdLst/>
              <a:ahLst/>
              <a:cxnLst/>
              <a:rect l="l" t="t" r="r" b="b"/>
              <a:pathLst>
                <a:path w="8920" h="716" extrusionOk="0">
                  <a:moveTo>
                    <a:pt x="358" y="1"/>
                  </a:moveTo>
                  <a:lnTo>
                    <a:pt x="283" y="20"/>
                  </a:lnTo>
                  <a:lnTo>
                    <a:pt x="208" y="38"/>
                  </a:lnTo>
                  <a:lnTo>
                    <a:pt x="151" y="76"/>
                  </a:lnTo>
                  <a:lnTo>
                    <a:pt x="95" y="114"/>
                  </a:lnTo>
                  <a:lnTo>
                    <a:pt x="57" y="170"/>
                  </a:lnTo>
                  <a:lnTo>
                    <a:pt x="20" y="227"/>
                  </a:lnTo>
                  <a:lnTo>
                    <a:pt x="1" y="302"/>
                  </a:lnTo>
                  <a:lnTo>
                    <a:pt x="1" y="358"/>
                  </a:lnTo>
                  <a:lnTo>
                    <a:pt x="1" y="434"/>
                  </a:lnTo>
                  <a:lnTo>
                    <a:pt x="20" y="509"/>
                  </a:lnTo>
                  <a:lnTo>
                    <a:pt x="57" y="565"/>
                  </a:lnTo>
                  <a:lnTo>
                    <a:pt x="95" y="622"/>
                  </a:lnTo>
                  <a:lnTo>
                    <a:pt x="151" y="659"/>
                  </a:lnTo>
                  <a:lnTo>
                    <a:pt x="208" y="697"/>
                  </a:lnTo>
                  <a:lnTo>
                    <a:pt x="283" y="716"/>
                  </a:lnTo>
                  <a:lnTo>
                    <a:pt x="8637" y="716"/>
                  </a:lnTo>
                  <a:lnTo>
                    <a:pt x="8694" y="697"/>
                  </a:lnTo>
                  <a:lnTo>
                    <a:pt x="8769" y="659"/>
                  </a:lnTo>
                  <a:lnTo>
                    <a:pt x="8807" y="622"/>
                  </a:lnTo>
                  <a:lnTo>
                    <a:pt x="8863" y="565"/>
                  </a:lnTo>
                  <a:lnTo>
                    <a:pt x="8882" y="509"/>
                  </a:lnTo>
                  <a:lnTo>
                    <a:pt x="8901" y="434"/>
                  </a:lnTo>
                  <a:lnTo>
                    <a:pt x="8920" y="358"/>
                  </a:lnTo>
                  <a:lnTo>
                    <a:pt x="8901" y="302"/>
                  </a:lnTo>
                  <a:lnTo>
                    <a:pt x="8882" y="227"/>
                  </a:lnTo>
                  <a:lnTo>
                    <a:pt x="8863" y="170"/>
                  </a:lnTo>
                  <a:lnTo>
                    <a:pt x="8807" y="114"/>
                  </a:lnTo>
                  <a:lnTo>
                    <a:pt x="8769" y="76"/>
                  </a:lnTo>
                  <a:lnTo>
                    <a:pt x="8694" y="38"/>
                  </a:lnTo>
                  <a:lnTo>
                    <a:pt x="8637" y="20"/>
                  </a:lnTo>
                  <a:lnTo>
                    <a:pt x="85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339" y="0"/>
                  </a:moveTo>
                  <a:lnTo>
                    <a:pt x="282" y="19"/>
                  </a:lnTo>
                  <a:lnTo>
                    <a:pt x="207" y="38"/>
                  </a:lnTo>
                  <a:lnTo>
                    <a:pt x="151" y="57"/>
                  </a:lnTo>
                  <a:lnTo>
                    <a:pt x="94" y="113"/>
                  </a:lnTo>
                  <a:lnTo>
                    <a:pt x="57" y="170"/>
                  </a:lnTo>
                  <a:lnTo>
                    <a:pt x="19" y="226"/>
                  </a:lnTo>
                  <a:lnTo>
                    <a:pt x="0" y="282"/>
                  </a:lnTo>
                  <a:lnTo>
                    <a:pt x="0" y="358"/>
                  </a:lnTo>
                  <a:lnTo>
                    <a:pt x="0" y="433"/>
                  </a:lnTo>
                  <a:lnTo>
                    <a:pt x="19" y="489"/>
                  </a:lnTo>
                  <a:lnTo>
                    <a:pt x="57" y="546"/>
                  </a:lnTo>
                  <a:lnTo>
                    <a:pt x="94" y="602"/>
                  </a:lnTo>
                  <a:lnTo>
                    <a:pt x="5908" y="6416"/>
                  </a:lnTo>
                  <a:lnTo>
                    <a:pt x="5965" y="6454"/>
                  </a:lnTo>
                  <a:lnTo>
                    <a:pt x="6021" y="6492"/>
                  </a:lnTo>
                  <a:lnTo>
                    <a:pt x="6078" y="6510"/>
                  </a:lnTo>
                  <a:lnTo>
                    <a:pt x="6153" y="6529"/>
                  </a:lnTo>
                  <a:lnTo>
                    <a:pt x="6228" y="6510"/>
                  </a:lnTo>
                  <a:lnTo>
                    <a:pt x="6285" y="6492"/>
                  </a:lnTo>
                  <a:lnTo>
                    <a:pt x="6341" y="6454"/>
                  </a:lnTo>
                  <a:lnTo>
                    <a:pt x="6397" y="6416"/>
                  </a:lnTo>
                  <a:lnTo>
                    <a:pt x="6454" y="6360"/>
                  </a:lnTo>
                  <a:lnTo>
                    <a:pt x="6492" y="6303"/>
                  </a:lnTo>
                  <a:lnTo>
                    <a:pt x="6510" y="6228"/>
                  </a:lnTo>
                  <a:lnTo>
                    <a:pt x="6510" y="6172"/>
                  </a:lnTo>
                  <a:lnTo>
                    <a:pt x="6510" y="6097"/>
                  </a:lnTo>
                  <a:lnTo>
                    <a:pt x="6492" y="6040"/>
                  </a:lnTo>
                  <a:lnTo>
                    <a:pt x="6454" y="5965"/>
                  </a:lnTo>
                  <a:lnTo>
                    <a:pt x="6397" y="5908"/>
                  </a:lnTo>
                  <a:lnTo>
                    <a:pt x="602" y="113"/>
                  </a:lnTo>
                  <a:lnTo>
                    <a:pt x="546" y="57"/>
                  </a:lnTo>
                  <a:lnTo>
                    <a:pt x="489" y="38"/>
                  </a:lnTo>
                  <a:lnTo>
                    <a:pt x="414" y="1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6153" y="0"/>
                  </a:moveTo>
                  <a:lnTo>
                    <a:pt x="6078" y="19"/>
                  </a:lnTo>
                  <a:lnTo>
                    <a:pt x="6021" y="38"/>
                  </a:lnTo>
                  <a:lnTo>
                    <a:pt x="5965" y="57"/>
                  </a:lnTo>
                  <a:lnTo>
                    <a:pt x="5908" y="113"/>
                  </a:lnTo>
                  <a:lnTo>
                    <a:pt x="94" y="5908"/>
                  </a:lnTo>
                  <a:lnTo>
                    <a:pt x="57" y="5965"/>
                  </a:lnTo>
                  <a:lnTo>
                    <a:pt x="19" y="6040"/>
                  </a:lnTo>
                  <a:lnTo>
                    <a:pt x="0" y="6097"/>
                  </a:lnTo>
                  <a:lnTo>
                    <a:pt x="0" y="6172"/>
                  </a:lnTo>
                  <a:lnTo>
                    <a:pt x="0" y="6228"/>
                  </a:lnTo>
                  <a:lnTo>
                    <a:pt x="19" y="6303"/>
                  </a:lnTo>
                  <a:lnTo>
                    <a:pt x="57" y="6360"/>
                  </a:lnTo>
                  <a:lnTo>
                    <a:pt x="94" y="6416"/>
                  </a:lnTo>
                  <a:lnTo>
                    <a:pt x="151" y="6454"/>
                  </a:lnTo>
                  <a:lnTo>
                    <a:pt x="207" y="6492"/>
                  </a:lnTo>
                  <a:lnTo>
                    <a:pt x="282" y="6510"/>
                  </a:lnTo>
                  <a:lnTo>
                    <a:pt x="339" y="6529"/>
                  </a:lnTo>
                  <a:lnTo>
                    <a:pt x="414" y="6510"/>
                  </a:lnTo>
                  <a:lnTo>
                    <a:pt x="489" y="6492"/>
                  </a:lnTo>
                  <a:lnTo>
                    <a:pt x="546" y="6454"/>
                  </a:lnTo>
                  <a:lnTo>
                    <a:pt x="602" y="6416"/>
                  </a:lnTo>
                  <a:lnTo>
                    <a:pt x="6397" y="602"/>
                  </a:lnTo>
                  <a:lnTo>
                    <a:pt x="6454" y="546"/>
                  </a:lnTo>
                  <a:lnTo>
                    <a:pt x="6492" y="489"/>
                  </a:lnTo>
                  <a:lnTo>
                    <a:pt x="6510" y="433"/>
                  </a:lnTo>
                  <a:lnTo>
                    <a:pt x="6510" y="358"/>
                  </a:lnTo>
                  <a:lnTo>
                    <a:pt x="6510" y="282"/>
                  </a:lnTo>
                  <a:lnTo>
                    <a:pt x="6492" y="226"/>
                  </a:lnTo>
                  <a:lnTo>
                    <a:pt x="6454" y="170"/>
                  </a:lnTo>
                  <a:lnTo>
                    <a:pt x="6397" y="113"/>
                  </a:lnTo>
                  <a:lnTo>
                    <a:pt x="6341" y="57"/>
                  </a:lnTo>
                  <a:lnTo>
                    <a:pt x="6285" y="38"/>
                  </a:lnTo>
                  <a:lnTo>
                    <a:pt x="6228" y="19"/>
                  </a:lnTo>
                  <a:lnTo>
                    <a:pt x="61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278" name="Google Shape;278;p2"/>
          <p:cNvSpPr/>
          <p:nvPr/>
        </p:nvSpPr>
        <p:spPr>
          <a:xfrm>
            <a:off x="8961841" y="6337733"/>
            <a:ext cx="177560" cy="1780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3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6" name="Google Shape;3946;p23"/>
          <p:cNvSpPr txBox="1">
            <a:spLocks noGrp="1"/>
          </p:cNvSpPr>
          <p:nvPr>
            <p:ph type="title"/>
          </p:nvPr>
        </p:nvSpPr>
        <p:spPr>
          <a:xfrm>
            <a:off x="1278612" y="3706367"/>
            <a:ext cx="2768733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9pPr>
          </a:lstStyle>
          <a:p>
            <a:endParaRPr/>
          </a:p>
        </p:txBody>
      </p:sp>
      <p:sp>
        <p:nvSpPr>
          <p:cNvPr id="3947" name="Google Shape;3947;p23"/>
          <p:cNvSpPr txBox="1">
            <a:spLocks noGrp="1"/>
          </p:cNvSpPr>
          <p:nvPr>
            <p:ph type="subTitle" idx="1"/>
          </p:nvPr>
        </p:nvSpPr>
        <p:spPr>
          <a:xfrm>
            <a:off x="1278612" y="4194040"/>
            <a:ext cx="2768733" cy="13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948" name="Google Shape;3948;p23"/>
          <p:cNvSpPr txBox="1">
            <a:spLocks noGrp="1"/>
          </p:cNvSpPr>
          <p:nvPr>
            <p:ph type="title" idx="2"/>
          </p:nvPr>
        </p:nvSpPr>
        <p:spPr>
          <a:xfrm>
            <a:off x="4696771" y="3706367"/>
            <a:ext cx="2768733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9pPr>
          </a:lstStyle>
          <a:p>
            <a:endParaRPr/>
          </a:p>
        </p:txBody>
      </p:sp>
      <p:sp>
        <p:nvSpPr>
          <p:cNvPr id="3949" name="Google Shape;3949;p23"/>
          <p:cNvSpPr txBox="1">
            <a:spLocks noGrp="1"/>
          </p:cNvSpPr>
          <p:nvPr>
            <p:ph type="subTitle" idx="3"/>
          </p:nvPr>
        </p:nvSpPr>
        <p:spPr>
          <a:xfrm>
            <a:off x="4696771" y="4194040"/>
            <a:ext cx="2768733" cy="13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950" name="Google Shape;3950;p23"/>
          <p:cNvSpPr txBox="1">
            <a:spLocks noGrp="1"/>
          </p:cNvSpPr>
          <p:nvPr>
            <p:ph type="title" idx="4"/>
          </p:nvPr>
        </p:nvSpPr>
        <p:spPr>
          <a:xfrm>
            <a:off x="8114493" y="3706367"/>
            <a:ext cx="2768733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9pPr>
          </a:lstStyle>
          <a:p>
            <a:endParaRPr/>
          </a:p>
        </p:txBody>
      </p:sp>
      <p:sp>
        <p:nvSpPr>
          <p:cNvPr id="3951" name="Google Shape;3951;p23"/>
          <p:cNvSpPr txBox="1">
            <a:spLocks noGrp="1"/>
          </p:cNvSpPr>
          <p:nvPr>
            <p:ph type="subTitle" idx="5"/>
          </p:nvPr>
        </p:nvSpPr>
        <p:spPr>
          <a:xfrm>
            <a:off x="8114493" y="4194040"/>
            <a:ext cx="2768733" cy="13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3"/>
          <p:cNvSpPr txBox="1">
            <a:spLocks noGrp="1"/>
          </p:cNvSpPr>
          <p:nvPr>
            <p:ph type="title" idx="6"/>
          </p:nvPr>
        </p:nvSpPr>
        <p:spPr>
          <a:xfrm>
            <a:off x="957625" y="719333"/>
            <a:ext cx="10246588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grpSp>
        <p:nvGrpSpPr>
          <p:cNvPr id="3953" name="Google Shape;3953;p23"/>
          <p:cNvGrpSpPr/>
          <p:nvPr/>
        </p:nvGrpSpPr>
        <p:grpSpPr>
          <a:xfrm rot="10800000">
            <a:off x="11655776" y="0"/>
            <a:ext cx="518731" cy="6858000"/>
            <a:chOff x="219" y="-6350"/>
            <a:chExt cx="713004" cy="5143500"/>
          </a:xfrm>
        </p:grpSpPr>
        <p:sp>
          <p:nvSpPr>
            <p:cNvPr id="3954" name="Google Shape;3954;p23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55" name="Google Shape;3955;p23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56" name="Google Shape;3956;p23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3957" name="Google Shape;3957;p23"/>
          <p:cNvGrpSpPr/>
          <p:nvPr/>
        </p:nvGrpSpPr>
        <p:grpSpPr>
          <a:xfrm>
            <a:off x="320507" y="416395"/>
            <a:ext cx="521328" cy="1899349"/>
            <a:chOff x="164776" y="769496"/>
            <a:chExt cx="391966" cy="1424512"/>
          </a:xfrm>
        </p:grpSpPr>
        <p:grpSp>
          <p:nvGrpSpPr>
            <p:cNvPr id="3958" name="Google Shape;3958;p23"/>
            <p:cNvGrpSpPr/>
            <p:nvPr/>
          </p:nvGrpSpPr>
          <p:grpSpPr>
            <a:xfrm>
              <a:off x="226072" y="769496"/>
              <a:ext cx="268826" cy="377426"/>
              <a:chOff x="2554375" y="2062675"/>
              <a:chExt cx="1119175" cy="1574575"/>
            </a:xfrm>
          </p:grpSpPr>
          <p:sp>
            <p:nvSpPr>
              <p:cNvPr id="3959" name="Google Shape;3959;p23"/>
              <p:cNvSpPr/>
              <p:nvPr/>
            </p:nvSpPr>
            <p:spPr>
              <a:xfrm>
                <a:off x="2608950" y="2111550"/>
                <a:ext cx="10261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1046" h="57950" extrusionOk="0">
                    <a:moveTo>
                      <a:pt x="6363" y="6405"/>
                    </a:moveTo>
                    <a:lnTo>
                      <a:pt x="6467" y="6425"/>
                    </a:lnTo>
                    <a:lnTo>
                      <a:pt x="6571" y="6467"/>
                    </a:lnTo>
                    <a:lnTo>
                      <a:pt x="6654" y="6508"/>
                    </a:lnTo>
                    <a:lnTo>
                      <a:pt x="6737" y="6571"/>
                    </a:lnTo>
                    <a:lnTo>
                      <a:pt x="6800" y="6633"/>
                    </a:lnTo>
                    <a:lnTo>
                      <a:pt x="6862" y="6716"/>
                    </a:lnTo>
                    <a:lnTo>
                      <a:pt x="6966" y="6904"/>
                    </a:lnTo>
                    <a:lnTo>
                      <a:pt x="7049" y="7132"/>
                    </a:lnTo>
                    <a:lnTo>
                      <a:pt x="7091" y="7382"/>
                    </a:lnTo>
                    <a:lnTo>
                      <a:pt x="7132" y="7631"/>
                    </a:lnTo>
                    <a:lnTo>
                      <a:pt x="7132" y="7881"/>
                    </a:lnTo>
                    <a:lnTo>
                      <a:pt x="7132" y="10106"/>
                    </a:lnTo>
                    <a:lnTo>
                      <a:pt x="7091" y="12351"/>
                    </a:lnTo>
                    <a:lnTo>
                      <a:pt x="7070" y="13453"/>
                    </a:lnTo>
                    <a:lnTo>
                      <a:pt x="7007" y="14576"/>
                    </a:lnTo>
                    <a:lnTo>
                      <a:pt x="6945" y="15699"/>
                    </a:lnTo>
                    <a:lnTo>
                      <a:pt x="6862" y="16801"/>
                    </a:lnTo>
                    <a:lnTo>
                      <a:pt x="6841" y="16884"/>
                    </a:lnTo>
                    <a:lnTo>
                      <a:pt x="6800" y="17009"/>
                    </a:lnTo>
                    <a:lnTo>
                      <a:pt x="6675" y="16967"/>
                    </a:lnTo>
                    <a:lnTo>
                      <a:pt x="6592" y="16926"/>
                    </a:lnTo>
                    <a:lnTo>
                      <a:pt x="6529" y="16863"/>
                    </a:lnTo>
                    <a:lnTo>
                      <a:pt x="6488" y="16780"/>
                    </a:lnTo>
                    <a:lnTo>
                      <a:pt x="6425" y="16614"/>
                    </a:lnTo>
                    <a:lnTo>
                      <a:pt x="6384" y="16447"/>
                    </a:lnTo>
                    <a:lnTo>
                      <a:pt x="6134" y="15637"/>
                    </a:lnTo>
                    <a:lnTo>
                      <a:pt x="5926" y="14826"/>
                    </a:lnTo>
                    <a:lnTo>
                      <a:pt x="5760" y="13994"/>
                    </a:lnTo>
                    <a:lnTo>
                      <a:pt x="5635" y="13162"/>
                    </a:lnTo>
                    <a:lnTo>
                      <a:pt x="5531" y="12330"/>
                    </a:lnTo>
                    <a:lnTo>
                      <a:pt x="5469" y="11499"/>
                    </a:lnTo>
                    <a:lnTo>
                      <a:pt x="5406" y="10646"/>
                    </a:lnTo>
                    <a:lnTo>
                      <a:pt x="5365" y="9794"/>
                    </a:lnTo>
                    <a:lnTo>
                      <a:pt x="5365" y="9274"/>
                    </a:lnTo>
                    <a:lnTo>
                      <a:pt x="5365" y="8754"/>
                    </a:lnTo>
                    <a:lnTo>
                      <a:pt x="5406" y="7694"/>
                    </a:lnTo>
                    <a:lnTo>
                      <a:pt x="5427" y="7465"/>
                    </a:lnTo>
                    <a:lnTo>
                      <a:pt x="5469" y="7257"/>
                    </a:lnTo>
                    <a:lnTo>
                      <a:pt x="5552" y="7049"/>
                    </a:lnTo>
                    <a:lnTo>
                      <a:pt x="5656" y="6841"/>
                    </a:lnTo>
                    <a:lnTo>
                      <a:pt x="5760" y="6675"/>
                    </a:lnTo>
                    <a:lnTo>
                      <a:pt x="5843" y="6592"/>
                    </a:lnTo>
                    <a:lnTo>
                      <a:pt x="5905" y="6529"/>
                    </a:lnTo>
                    <a:lnTo>
                      <a:pt x="5989" y="6488"/>
                    </a:lnTo>
                    <a:lnTo>
                      <a:pt x="6093" y="6446"/>
                    </a:lnTo>
                    <a:lnTo>
                      <a:pt x="6197" y="6425"/>
                    </a:lnTo>
                    <a:lnTo>
                      <a:pt x="6301" y="6405"/>
                    </a:lnTo>
                    <a:close/>
                    <a:moveTo>
                      <a:pt x="6696" y="19005"/>
                    </a:moveTo>
                    <a:lnTo>
                      <a:pt x="6820" y="19026"/>
                    </a:lnTo>
                    <a:lnTo>
                      <a:pt x="6945" y="19067"/>
                    </a:lnTo>
                    <a:lnTo>
                      <a:pt x="7070" y="19130"/>
                    </a:lnTo>
                    <a:lnTo>
                      <a:pt x="7174" y="19234"/>
                    </a:lnTo>
                    <a:lnTo>
                      <a:pt x="7236" y="19338"/>
                    </a:lnTo>
                    <a:lnTo>
                      <a:pt x="7299" y="19462"/>
                    </a:lnTo>
                    <a:lnTo>
                      <a:pt x="7361" y="19587"/>
                    </a:lnTo>
                    <a:lnTo>
                      <a:pt x="7403" y="19753"/>
                    </a:lnTo>
                    <a:lnTo>
                      <a:pt x="7444" y="20086"/>
                    </a:lnTo>
                    <a:lnTo>
                      <a:pt x="7465" y="20440"/>
                    </a:lnTo>
                    <a:lnTo>
                      <a:pt x="7444" y="20814"/>
                    </a:lnTo>
                    <a:lnTo>
                      <a:pt x="7382" y="21167"/>
                    </a:lnTo>
                    <a:lnTo>
                      <a:pt x="7340" y="21313"/>
                    </a:lnTo>
                    <a:lnTo>
                      <a:pt x="7278" y="21458"/>
                    </a:lnTo>
                    <a:lnTo>
                      <a:pt x="7215" y="21604"/>
                    </a:lnTo>
                    <a:lnTo>
                      <a:pt x="7132" y="21708"/>
                    </a:lnTo>
                    <a:lnTo>
                      <a:pt x="7007" y="21646"/>
                    </a:lnTo>
                    <a:lnTo>
                      <a:pt x="6862" y="21542"/>
                    </a:lnTo>
                    <a:lnTo>
                      <a:pt x="6758" y="21438"/>
                    </a:lnTo>
                    <a:lnTo>
                      <a:pt x="6633" y="21313"/>
                    </a:lnTo>
                    <a:lnTo>
                      <a:pt x="6529" y="21167"/>
                    </a:lnTo>
                    <a:lnTo>
                      <a:pt x="6425" y="21022"/>
                    </a:lnTo>
                    <a:lnTo>
                      <a:pt x="6342" y="20856"/>
                    </a:lnTo>
                    <a:lnTo>
                      <a:pt x="6259" y="20689"/>
                    </a:lnTo>
                    <a:lnTo>
                      <a:pt x="6197" y="20502"/>
                    </a:lnTo>
                    <a:lnTo>
                      <a:pt x="6155" y="20336"/>
                    </a:lnTo>
                    <a:lnTo>
                      <a:pt x="6113" y="20169"/>
                    </a:lnTo>
                    <a:lnTo>
                      <a:pt x="6093" y="19982"/>
                    </a:lnTo>
                    <a:lnTo>
                      <a:pt x="6072" y="19816"/>
                    </a:lnTo>
                    <a:lnTo>
                      <a:pt x="6093" y="19670"/>
                    </a:lnTo>
                    <a:lnTo>
                      <a:pt x="6113" y="19525"/>
                    </a:lnTo>
                    <a:lnTo>
                      <a:pt x="6155" y="19379"/>
                    </a:lnTo>
                    <a:lnTo>
                      <a:pt x="6197" y="19296"/>
                    </a:lnTo>
                    <a:lnTo>
                      <a:pt x="6259" y="19213"/>
                    </a:lnTo>
                    <a:lnTo>
                      <a:pt x="6321" y="19150"/>
                    </a:lnTo>
                    <a:lnTo>
                      <a:pt x="6384" y="19109"/>
                    </a:lnTo>
                    <a:lnTo>
                      <a:pt x="6529" y="19047"/>
                    </a:lnTo>
                    <a:lnTo>
                      <a:pt x="6696" y="19005"/>
                    </a:lnTo>
                    <a:close/>
                    <a:moveTo>
                      <a:pt x="27135" y="21043"/>
                    </a:moveTo>
                    <a:lnTo>
                      <a:pt x="27301" y="21063"/>
                    </a:lnTo>
                    <a:lnTo>
                      <a:pt x="27447" y="21084"/>
                    </a:lnTo>
                    <a:lnTo>
                      <a:pt x="27634" y="21126"/>
                    </a:lnTo>
                    <a:lnTo>
                      <a:pt x="27800" y="21188"/>
                    </a:lnTo>
                    <a:lnTo>
                      <a:pt x="29006" y="21666"/>
                    </a:lnTo>
                    <a:lnTo>
                      <a:pt x="29609" y="21937"/>
                    </a:lnTo>
                    <a:lnTo>
                      <a:pt x="30191" y="22207"/>
                    </a:lnTo>
                    <a:lnTo>
                      <a:pt x="30774" y="22519"/>
                    </a:lnTo>
                    <a:lnTo>
                      <a:pt x="31314" y="22872"/>
                    </a:lnTo>
                    <a:lnTo>
                      <a:pt x="31585" y="23060"/>
                    </a:lnTo>
                    <a:lnTo>
                      <a:pt x="31855" y="23267"/>
                    </a:lnTo>
                    <a:lnTo>
                      <a:pt x="32104" y="23475"/>
                    </a:lnTo>
                    <a:lnTo>
                      <a:pt x="32354" y="23704"/>
                    </a:lnTo>
                    <a:lnTo>
                      <a:pt x="32562" y="23912"/>
                    </a:lnTo>
                    <a:lnTo>
                      <a:pt x="32749" y="24120"/>
                    </a:lnTo>
                    <a:lnTo>
                      <a:pt x="32811" y="24224"/>
                    </a:lnTo>
                    <a:lnTo>
                      <a:pt x="32894" y="24390"/>
                    </a:lnTo>
                    <a:lnTo>
                      <a:pt x="32645" y="24411"/>
                    </a:lnTo>
                    <a:lnTo>
                      <a:pt x="32416" y="24432"/>
                    </a:lnTo>
                    <a:lnTo>
                      <a:pt x="32229" y="24432"/>
                    </a:lnTo>
                    <a:lnTo>
                      <a:pt x="32042" y="24411"/>
                    </a:lnTo>
                    <a:lnTo>
                      <a:pt x="31688" y="24349"/>
                    </a:lnTo>
                    <a:lnTo>
                      <a:pt x="31023" y="24162"/>
                    </a:lnTo>
                    <a:lnTo>
                      <a:pt x="29110" y="23663"/>
                    </a:lnTo>
                    <a:lnTo>
                      <a:pt x="27176" y="23122"/>
                    </a:lnTo>
                    <a:lnTo>
                      <a:pt x="26885" y="22997"/>
                    </a:lnTo>
                    <a:lnTo>
                      <a:pt x="26615" y="22872"/>
                    </a:lnTo>
                    <a:lnTo>
                      <a:pt x="26407" y="22727"/>
                    </a:lnTo>
                    <a:lnTo>
                      <a:pt x="26241" y="22540"/>
                    </a:lnTo>
                    <a:lnTo>
                      <a:pt x="26178" y="22457"/>
                    </a:lnTo>
                    <a:lnTo>
                      <a:pt x="26116" y="22353"/>
                    </a:lnTo>
                    <a:lnTo>
                      <a:pt x="26074" y="22249"/>
                    </a:lnTo>
                    <a:lnTo>
                      <a:pt x="26054" y="22145"/>
                    </a:lnTo>
                    <a:lnTo>
                      <a:pt x="26033" y="22041"/>
                    </a:lnTo>
                    <a:lnTo>
                      <a:pt x="26054" y="21937"/>
                    </a:lnTo>
                    <a:lnTo>
                      <a:pt x="26054" y="21833"/>
                    </a:lnTo>
                    <a:lnTo>
                      <a:pt x="26095" y="21708"/>
                    </a:lnTo>
                    <a:lnTo>
                      <a:pt x="26158" y="21562"/>
                    </a:lnTo>
                    <a:lnTo>
                      <a:pt x="26241" y="21438"/>
                    </a:lnTo>
                    <a:lnTo>
                      <a:pt x="26345" y="21334"/>
                    </a:lnTo>
                    <a:lnTo>
                      <a:pt x="26469" y="21230"/>
                    </a:lnTo>
                    <a:lnTo>
                      <a:pt x="26615" y="21147"/>
                    </a:lnTo>
                    <a:lnTo>
                      <a:pt x="26781" y="21105"/>
                    </a:lnTo>
                    <a:lnTo>
                      <a:pt x="26948" y="21063"/>
                    </a:lnTo>
                    <a:lnTo>
                      <a:pt x="27135" y="21043"/>
                    </a:lnTo>
                    <a:close/>
                    <a:moveTo>
                      <a:pt x="5781" y="42522"/>
                    </a:moveTo>
                    <a:lnTo>
                      <a:pt x="5905" y="42563"/>
                    </a:lnTo>
                    <a:lnTo>
                      <a:pt x="6030" y="42605"/>
                    </a:lnTo>
                    <a:lnTo>
                      <a:pt x="6155" y="42688"/>
                    </a:lnTo>
                    <a:lnTo>
                      <a:pt x="6696" y="43000"/>
                    </a:lnTo>
                    <a:lnTo>
                      <a:pt x="7236" y="43270"/>
                    </a:lnTo>
                    <a:lnTo>
                      <a:pt x="7798" y="43540"/>
                    </a:lnTo>
                    <a:lnTo>
                      <a:pt x="8359" y="43769"/>
                    </a:lnTo>
                    <a:lnTo>
                      <a:pt x="8920" y="43977"/>
                    </a:lnTo>
                    <a:lnTo>
                      <a:pt x="9503" y="44164"/>
                    </a:lnTo>
                    <a:lnTo>
                      <a:pt x="10085" y="44331"/>
                    </a:lnTo>
                    <a:lnTo>
                      <a:pt x="10667" y="44497"/>
                    </a:lnTo>
                    <a:lnTo>
                      <a:pt x="11249" y="44622"/>
                    </a:lnTo>
                    <a:lnTo>
                      <a:pt x="11831" y="44746"/>
                    </a:lnTo>
                    <a:lnTo>
                      <a:pt x="12434" y="44850"/>
                    </a:lnTo>
                    <a:lnTo>
                      <a:pt x="13037" y="44954"/>
                    </a:lnTo>
                    <a:lnTo>
                      <a:pt x="14243" y="45100"/>
                    </a:lnTo>
                    <a:lnTo>
                      <a:pt x="15470" y="45245"/>
                    </a:lnTo>
                    <a:lnTo>
                      <a:pt x="16738" y="45370"/>
                    </a:lnTo>
                    <a:lnTo>
                      <a:pt x="17383" y="45433"/>
                    </a:lnTo>
                    <a:lnTo>
                      <a:pt x="18028" y="45537"/>
                    </a:lnTo>
                    <a:lnTo>
                      <a:pt x="18236" y="45557"/>
                    </a:lnTo>
                    <a:lnTo>
                      <a:pt x="18818" y="45557"/>
                    </a:lnTo>
                    <a:lnTo>
                      <a:pt x="19192" y="45537"/>
                    </a:lnTo>
                    <a:lnTo>
                      <a:pt x="19546" y="45557"/>
                    </a:lnTo>
                    <a:lnTo>
                      <a:pt x="19379" y="45745"/>
                    </a:lnTo>
                    <a:lnTo>
                      <a:pt x="19213" y="45890"/>
                    </a:lnTo>
                    <a:lnTo>
                      <a:pt x="19005" y="45994"/>
                    </a:lnTo>
                    <a:lnTo>
                      <a:pt x="18818" y="46098"/>
                    </a:lnTo>
                    <a:lnTo>
                      <a:pt x="18610" y="46160"/>
                    </a:lnTo>
                    <a:lnTo>
                      <a:pt x="18381" y="46223"/>
                    </a:lnTo>
                    <a:lnTo>
                      <a:pt x="17944" y="46306"/>
                    </a:lnTo>
                    <a:lnTo>
                      <a:pt x="17341" y="46389"/>
                    </a:lnTo>
                    <a:lnTo>
                      <a:pt x="16718" y="46431"/>
                    </a:lnTo>
                    <a:lnTo>
                      <a:pt x="16094" y="46472"/>
                    </a:lnTo>
                    <a:lnTo>
                      <a:pt x="15491" y="46493"/>
                    </a:lnTo>
                    <a:lnTo>
                      <a:pt x="14846" y="46472"/>
                    </a:lnTo>
                    <a:lnTo>
                      <a:pt x="14181" y="46431"/>
                    </a:lnTo>
                    <a:lnTo>
                      <a:pt x="13536" y="46389"/>
                    </a:lnTo>
                    <a:lnTo>
                      <a:pt x="12892" y="46306"/>
                    </a:lnTo>
                    <a:lnTo>
                      <a:pt x="12247" y="46202"/>
                    </a:lnTo>
                    <a:lnTo>
                      <a:pt x="11603" y="46077"/>
                    </a:lnTo>
                    <a:lnTo>
                      <a:pt x="10958" y="45952"/>
                    </a:lnTo>
                    <a:lnTo>
                      <a:pt x="10334" y="45807"/>
                    </a:lnTo>
                    <a:lnTo>
                      <a:pt x="9399" y="45578"/>
                    </a:lnTo>
                    <a:lnTo>
                      <a:pt x="8484" y="45349"/>
                    </a:lnTo>
                    <a:lnTo>
                      <a:pt x="8026" y="45204"/>
                    </a:lnTo>
                    <a:lnTo>
                      <a:pt x="7569" y="45058"/>
                    </a:lnTo>
                    <a:lnTo>
                      <a:pt x="7132" y="44871"/>
                    </a:lnTo>
                    <a:lnTo>
                      <a:pt x="6696" y="44663"/>
                    </a:lnTo>
                    <a:lnTo>
                      <a:pt x="6342" y="44476"/>
                    </a:lnTo>
                    <a:lnTo>
                      <a:pt x="6009" y="44268"/>
                    </a:lnTo>
                    <a:lnTo>
                      <a:pt x="5677" y="44039"/>
                    </a:lnTo>
                    <a:lnTo>
                      <a:pt x="5365" y="43790"/>
                    </a:lnTo>
                    <a:lnTo>
                      <a:pt x="5261" y="43686"/>
                    </a:lnTo>
                    <a:lnTo>
                      <a:pt x="5178" y="43582"/>
                    </a:lnTo>
                    <a:lnTo>
                      <a:pt x="5095" y="43457"/>
                    </a:lnTo>
                    <a:lnTo>
                      <a:pt x="5053" y="43333"/>
                    </a:lnTo>
                    <a:lnTo>
                      <a:pt x="5032" y="43208"/>
                    </a:lnTo>
                    <a:lnTo>
                      <a:pt x="5053" y="43083"/>
                    </a:lnTo>
                    <a:lnTo>
                      <a:pt x="5095" y="42937"/>
                    </a:lnTo>
                    <a:lnTo>
                      <a:pt x="5157" y="42813"/>
                    </a:lnTo>
                    <a:lnTo>
                      <a:pt x="5261" y="42667"/>
                    </a:lnTo>
                    <a:lnTo>
                      <a:pt x="5386" y="42584"/>
                    </a:lnTo>
                    <a:lnTo>
                      <a:pt x="5510" y="42522"/>
                    </a:lnTo>
                    <a:close/>
                    <a:moveTo>
                      <a:pt x="19982" y="0"/>
                    </a:moveTo>
                    <a:lnTo>
                      <a:pt x="18651" y="21"/>
                    </a:lnTo>
                    <a:lnTo>
                      <a:pt x="17009" y="83"/>
                    </a:lnTo>
                    <a:lnTo>
                      <a:pt x="15366" y="146"/>
                    </a:lnTo>
                    <a:lnTo>
                      <a:pt x="13724" y="229"/>
                    </a:lnTo>
                    <a:lnTo>
                      <a:pt x="12081" y="333"/>
                    </a:lnTo>
                    <a:lnTo>
                      <a:pt x="10459" y="479"/>
                    </a:lnTo>
                    <a:lnTo>
                      <a:pt x="9627" y="562"/>
                    </a:lnTo>
                    <a:lnTo>
                      <a:pt x="8816" y="666"/>
                    </a:lnTo>
                    <a:lnTo>
                      <a:pt x="8006" y="770"/>
                    </a:lnTo>
                    <a:lnTo>
                      <a:pt x="7195" y="915"/>
                    </a:lnTo>
                    <a:lnTo>
                      <a:pt x="6384" y="1061"/>
                    </a:lnTo>
                    <a:lnTo>
                      <a:pt x="5573" y="1206"/>
                    </a:lnTo>
                    <a:lnTo>
                      <a:pt x="5344" y="1269"/>
                    </a:lnTo>
                    <a:lnTo>
                      <a:pt x="5136" y="1352"/>
                    </a:lnTo>
                    <a:lnTo>
                      <a:pt x="4949" y="1435"/>
                    </a:lnTo>
                    <a:lnTo>
                      <a:pt x="4803" y="1560"/>
                    </a:lnTo>
                    <a:lnTo>
                      <a:pt x="4679" y="1705"/>
                    </a:lnTo>
                    <a:lnTo>
                      <a:pt x="4595" y="1872"/>
                    </a:lnTo>
                    <a:lnTo>
                      <a:pt x="4512" y="2059"/>
                    </a:lnTo>
                    <a:lnTo>
                      <a:pt x="4471" y="2288"/>
                    </a:lnTo>
                    <a:lnTo>
                      <a:pt x="4346" y="3057"/>
                    </a:lnTo>
                    <a:lnTo>
                      <a:pt x="4221" y="3826"/>
                    </a:lnTo>
                    <a:lnTo>
                      <a:pt x="4117" y="4596"/>
                    </a:lnTo>
                    <a:lnTo>
                      <a:pt x="4076" y="4970"/>
                    </a:lnTo>
                    <a:lnTo>
                      <a:pt x="4034" y="5365"/>
                    </a:lnTo>
                    <a:lnTo>
                      <a:pt x="3930" y="7195"/>
                    </a:lnTo>
                    <a:lnTo>
                      <a:pt x="3847" y="9024"/>
                    </a:lnTo>
                    <a:lnTo>
                      <a:pt x="3805" y="10854"/>
                    </a:lnTo>
                    <a:lnTo>
                      <a:pt x="3785" y="12684"/>
                    </a:lnTo>
                    <a:lnTo>
                      <a:pt x="3805" y="14347"/>
                    </a:lnTo>
                    <a:lnTo>
                      <a:pt x="3847" y="16011"/>
                    </a:lnTo>
                    <a:lnTo>
                      <a:pt x="3930" y="17674"/>
                    </a:lnTo>
                    <a:lnTo>
                      <a:pt x="4055" y="19338"/>
                    </a:lnTo>
                    <a:lnTo>
                      <a:pt x="4117" y="19899"/>
                    </a:lnTo>
                    <a:lnTo>
                      <a:pt x="4180" y="20481"/>
                    </a:lnTo>
                    <a:lnTo>
                      <a:pt x="4263" y="21043"/>
                    </a:lnTo>
                    <a:lnTo>
                      <a:pt x="4388" y="21604"/>
                    </a:lnTo>
                    <a:lnTo>
                      <a:pt x="4512" y="22165"/>
                    </a:lnTo>
                    <a:lnTo>
                      <a:pt x="4679" y="22706"/>
                    </a:lnTo>
                    <a:lnTo>
                      <a:pt x="4866" y="23247"/>
                    </a:lnTo>
                    <a:lnTo>
                      <a:pt x="5074" y="23787"/>
                    </a:lnTo>
                    <a:lnTo>
                      <a:pt x="5282" y="24182"/>
                    </a:lnTo>
                    <a:lnTo>
                      <a:pt x="5510" y="24536"/>
                    </a:lnTo>
                    <a:lnTo>
                      <a:pt x="5760" y="24848"/>
                    </a:lnTo>
                    <a:lnTo>
                      <a:pt x="5905" y="24993"/>
                    </a:lnTo>
                    <a:lnTo>
                      <a:pt x="6051" y="25139"/>
                    </a:lnTo>
                    <a:lnTo>
                      <a:pt x="6197" y="25264"/>
                    </a:lnTo>
                    <a:lnTo>
                      <a:pt x="6363" y="25368"/>
                    </a:lnTo>
                    <a:lnTo>
                      <a:pt x="6550" y="25472"/>
                    </a:lnTo>
                    <a:lnTo>
                      <a:pt x="6716" y="25575"/>
                    </a:lnTo>
                    <a:lnTo>
                      <a:pt x="6924" y="25659"/>
                    </a:lnTo>
                    <a:lnTo>
                      <a:pt x="7111" y="25742"/>
                    </a:lnTo>
                    <a:lnTo>
                      <a:pt x="7319" y="25804"/>
                    </a:lnTo>
                    <a:lnTo>
                      <a:pt x="7548" y="25846"/>
                    </a:lnTo>
                    <a:lnTo>
                      <a:pt x="8109" y="25971"/>
                    </a:lnTo>
                    <a:lnTo>
                      <a:pt x="8671" y="26054"/>
                    </a:lnTo>
                    <a:lnTo>
                      <a:pt x="9232" y="26116"/>
                    </a:lnTo>
                    <a:lnTo>
                      <a:pt x="9814" y="26158"/>
                    </a:lnTo>
                    <a:lnTo>
                      <a:pt x="10501" y="26158"/>
                    </a:lnTo>
                    <a:lnTo>
                      <a:pt x="11644" y="26137"/>
                    </a:lnTo>
                    <a:lnTo>
                      <a:pt x="12788" y="26095"/>
                    </a:lnTo>
                    <a:lnTo>
                      <a:pt x="13931" y="26075"/>
                    </a:lnTo>
                    <a:lnTo>
                      <a:pt x="15075" y="26054"/>
                    </a:lnTo>
                    <a:lnTo>
                      <a:pt x="15678" y="26054"/>
                    </a:lnTo>
                    <a:lnTo>
                      <a:pt x="16281" y="26075"/>
                    </a:lnTo>
                    <a:lnTo>
                      <a:pt x="17279" y="26137"/>
                    </a:lnTo>
                    <a:lnTo>
                      <a:pt x="17778" y="26199"/>
                    </a:lnTo>
                    <a:lnTo>
                      <a:pt x="18256" y="26262"/>
                    </a:lnTo>
                    <a:lnTo>
                      <a:pt x="18755" y="26345"/>
                    </a:lnTo>
                    <a:lnTo>
                      <a:pt x="19234" y="26470"/>
                    </a:lnTo>
                    <a:lnTo>
                      <a:pt x="19712" y="26594"/>
                    </a:lnTo>
                    <a:lnTo>
                      <a:pt x="20190" y="26761"/>
                    </a:lnTo>
                    <a:lnTo>
                      <a:pt x="20523" y="26885"/>
                    </a:lnTo>
                    <a:lnTo>
                      <a:pt x="20855" y="27031"/>
                    </a:lnTo>
                    <a:lnTo>
                      <a:pt x="21167" y="27197"/>
                    </a:lnTo>
                    <a:lnTo>
                      <a:pt x="21458" y="27364"/>
                    </a:lnTo>
                    <a:lnTo>
                      <a:pt x="21750" y="27551"/>
                    </a:lnTo>
                    <a:lnTo>
                      <a:pt x="22020" y="27759"/>
                    </a:lnTo>
                    <a:lnTo>
                      <a:pt x="22290" y="27967"/>
                    </a:lnTo>
                    <a:lnTo>
                      <a:pt x="22540" y="28195"/>
                    </a:lnTo>
                    <a:lnTo>
                      <a:pt x="22768" y="28445"/>
                    </a:lnTo>
                    <a:lnTo>
                      <a:pt x="23018" y="28674"/>
                    </a:lnTo>
                    <a:lnTo>
                      <a:pt x="23455" y="29193"/>
                    </a:lnTo>
                    <a:lnTo>
                      <a:pt x="23891" y="29755"/>
                    </a:lnTo>
                    <a:lnTo>
                      <a:pt x="24286" y="30337"/>
                    </a:lnTo>
                    <a:lnTo>
                      <a:pt x="24640" y="30919"/>
                    </a:lnTo>
                    <a:lnTo>
                      <a:pt x="24993" y="31522"/>
                    </a:lnTo>
                    <a:lnTo>
                      <a:pt x="25284" y="32146"/>
                    </a:lnTo>
                    <a:lnTo>
                      <a:pt x="25534" y="32749"/>
                    </a:lnTo>
                    <a:lnTo>
                      <a:pt x="25659" y="33061"/>
                    </a:lnTo>
                    <a:lnTo>
                      <a:pt x="25742" y="33373"/>
                    </a:lnTo>
                    <a:lnTo>
                      <a:pt x="25825" y="33705"/>
                    </a:lnTo>
                    <a:lnTo>
                      <a:pt x="25908" y="34017"/>
                    </a:lnTo>
                    <a:lnTo>
                      <a:pt x="25950" y="34350"/>
                    </a:lnTo>
                    <a:lnTo>
                      <a:pt x="25991" y="34662"/>
                    </a:lnTo>
                    <a:lnTo>
                      <a:pt x="26033" y="34995"/>
                    </a:lnTo>
                    <a:lnTo>
                      <a:pt x="26033" y="35327"/>
                    </a:lnTo>
                    <a:lnTo>
                      <a:pt x="26012" y="35889"/>
                    </a:lnTo>
                    <a:lnTo>
                      <a:pt x="25929" y="36450"/>
                    </a:lnTo>
                    <a:lnTo>
                      <a:pt x="25825" y="37012"/>
                    </a:lnTo>
                    <a:lnTo>
                      <a:pt x="25638" y="37594"/>
                    </a:lnTo>
                    <a:lnTo>
                      <a:pt x="25451" y="38114"/>
                    </a:lnTo>
                    <a:lnTo>
                      <a:pt x="25243" y="38613"/>
                    </a:lnTo>
                    <a:lnTo>
                      <a:pt x="24993" y="39070"/>
                    </a:lnTo>
                    <a:lnTo>
                      <a:pt x="24744" y="39527"/>
                    </a:lnTo>
                    <a:lnTo>
                      <a:pt x="24473" y="39964"/>
                    </a:lnTo>
                    <a:lnTo>
                      <a:pt x="24161" y="40359"/>
                    </a:lnTo>
                    <a:lnTo>
                      <a:pt x="23850" y="40754"/>
                    </a:lnTo>
                    <a:lnTo>
                      <a:pt x="23496" y="41108"/>
                    </a:lnTo>
                    <a:lnTo>
                      <a:pt x="23143" y="41440"/>
                    </a:lnTo>
                    <a:lnTo>
                      <a:pt x="22748" y="41752"/>
                    </a:lnTo>
                    <a:lnTo>
                      <a:pt x="22353" y="42064"/>
                    </a:lnTo>
                    <a:lnTo>
                      <a:pt x="21916" y="42334"/>
                    </a:lnTo>
                    <a:lnTo>
                      <a:pt x="21479" y="42584"/>
                    </a:lnTo>
                    <a:lnTo>
                      <a:pt x="21001" y="42792"/>
                    </a:lnTo>
                    <a:lnTo>
                      <a:pt x="20523" y="43000"/>
                    </a:lnTo>
                    <a:lnTo>
                      <a:pt x="20024" y="43187"/>
                    </a:lnTo>
                    <a:lnTo>
                      <a:pt x="19379" y="43374"/>
                    </a:lnTo>
                    <a:lnTo>
                      <a:pt x="18714" y="43520"/>
                    </a:lnTo>
                    <a:lnTo>
                      <a:pt x="18028" y="43665"/>
                    </a:lnTo>
                    <a:lnTo>
                      <a:pt x="17321" y="43769"/>
                    </a:lnTo>
                    <a:lnTo>
                      <a:pt x="16635" y="43811"/>
                    </a:lnTo>
                    <a:lnTo>
                      <a:pt x="15928" y="43832"/>
                    </a:lnTo>
                    <a:lnTo>
                      <a:pt x="15221" y="43811"/>
                    </a:lnTo>
                    <a:lnTo>
                      <a:pt x="14514" y="43748"/>
                    </a:lnTo>
                    <a:lnTo>
                      <a:pt x="13786" y="43665"/>
                    </a:lnTo>
                    <a:lnTo>
                      <a:pt x="13079" y="43520"/>
                    </a:lnTo>
                    <a:lnTo>
                      <a:pt x="12372" y="43353"/>
                    </a:lnTo>
                    <a:lnTo>
                      <a:pt x="11665" y="43145"/>
                    </a:lnTo>
                    <a:lnTo>
                      <a:pt x="10979" y="42875"/>
                    </a:lnTo>
                    <a:lnTo>
                      <a:pt x="10272" y="42605"/>
                    </a:lnTo>
                    <a:lnTo>
                      <a:pt x="9128" y="42106"/>
                    </a:lnTo>
                    <a:lnTo>
                      <a:pt x="7985" y="41628"/>
                    </a:lnTo>
                    <a:lnTo>
                      <a:pt x="7403" y="41399"/>
                    </a:lnTo>
                    <a:lnTo>
                      <a:pt x="6820" y="41191"/>
                    </a:lnTo>
                    <a:lnTo>
                      <a:pt x="6217" y="41004"/>
                    </a:lnTo>
                    <a:lnTo>
                      <a:pt x="5614" y="40837"/>
                    </a:lnTo>
                    <a:lnTo>
                      <a:pt x="5282" y="40754"/>
                    </a:lnTo>
                    <a:lnTo>
                      <a:pt x="4970" y="40733"/>
                    </a:lnTo>
                    <a:lnTo>
                      <a:pt x="4762" y="40754"/>
                    </a:lnTo>
                    <a:lnTo>
                      <a:pt x="4575" y="40796"/>
                    </a:lnTo>
                    <a:lnTo>
                      <a:pt x="4367" y="40837"/>
                    </a:lnTo>
                    <a:lnTo>
                      <a:pt x="4180" y="40921"/>
                    </a:lnTo>
                    <a:lnTo>
                      <a:pt x="4013" y="41025"/>
                    </a:lnTo>
                    <a:lnTo>
                      <a:pt x="3826" y="41149"/>
                    </a:lnTo>
                    <a:lnTo>
                      <a:pt x="3681" y="41295"/>
                    </a:lnTo>
                    <a:lnTo>
                      <a:pt x="3514" y="41461"/>
                    </a:lnTo>
                    <a:lnTo>
                      <a:pt x="3119" y="41960"/>
                    </a:lnTo>
                    <a:lnTo>
                      <a:pt x="2766" y="42438"/>
                    </a:lnTo>
                    <a:lnTo>
                      <a:pt x="2412" y="42937"/>
                    </a:lnTo>
                    <a:lnTo>
                      <a:pt x="2100" y="43457"/>
                    </a:lnTo>
                    <a:lnTo>
                      <a:pt x="1788" y="43956"/>
                    </a:lnTo>
                    <a:lnTo>
                      <a:pt x="1518" y="44497"/>
                    </a:lnTo>
                    <a:lnTo>
                      <a:pt x="1269" y="45017"/>
                    </a:lnTo>
                    <a:lnTo>
                      <a:pt x="1040" y="45557"/>
                    </a:lnTo>
                    <a:lnTo>
                      <a:pt x="832" y="46119"/>
                    </a:lnTo>
                    <a:lnTo>
                      <a:pt x="645" y="46680"/>
                    </a:lnTo>
                    <a:lnTo>
                      <a:pt x="479" y="47242"/>
                    </a:lnTo>
                    <a:lnTo>
                      <a:pt x="333" y="47824"/>
                    </a:lnTo>
                    <a:lnTo>
                      <a:pt x="229" y="48427"/>
                    </a:lnTo>
                    <a:lnTo>
                      <a:pt x="125" y="49030"/>
                    </a:lnTo>
                    <a:lnTo>
                      <a:pt x="63" y="49633"/>
                    </a:lnTo>
                    <a:lnTo>
                      <a:pt x="21" y="50257"/>
                    </a:lnTo>
                    <a:lnTo>
                      <a:pt x="0" y="50610"/>
                    </a:lnTo>
                    <a:lnTo>
                      <a:pt x="21" y="50964"/>
                    </a:lnTo>
                    <a:lnTo>
                      <a:pt x="42" y="51296"/>
                    </a:lnTo>
                    <a:lnTo>
                      <a:pt x="83" y="51629"/>
                    </a:lnTo>
                    <a:lnTo>
                      <a:pt x="167" y="51941"/>
                    </a:lnTo>
                    <a:lnTo>
                      <a:pt x="250" y="52253"/>
                    </a:lnTo>
                    <a:lnTo>
                      <a:pt x="333" y="52565"/>
                    </a:lnTo>
                    <a:lnTo>
                      <a:pt x="458" y="52856"/>
                    </a:lnTo>
                    <a:lnTo>
                      <a:pt x="603" y="53147"/>
                    </a:lnTo>
                    <a:lnTo>
                      <a:pt x="749" y="53417"/>
                    </a:lnTo>
                    <a:lnTo>
                      <a:pt x="915" y="53687"/>
                    </a:lnTo>
                    <a:lnTo>
                      <a:pt x="1102" y="53958"/>
                    </a:lnTo>
                    <a:lnTo>
                      <a:pt x="1310" y="54228"/>
                    </a:lnTo>
                    <a:lnTo>
                      <a:pt x="1518" y="54477"/>
                    </a:lnTo>
                    <a:lnTo>
                      <a:pt x="1747" y="54727"/>
                    </a:lnTo>
                    <a:lnTo>
                      <a:pt x="1996" y="54956"/>
                    </a:lnTo>
                    <a:lnTo>
                      <a:pt x="2267" y="55184"/>
                    </a:lnTo>
                    <a:lnTo>
                      <a:pt x="2537" y="55413"/>
                    </a:lnTo>
                    <a:lnTo>
                      <a:pt x="2807" y="55621"/>
                    </a:lnTo>
                    <a:lnTo>
                      <a:pt x="3098" y="55829"/>
                    </a:lnTo>
                    <a:lnTo>
                      <a:pt x="3390" y="55995"/>
                    </a:lnTo>
                    <a:lnTo>
                      <a:pt x="3701" y="56183"/>
                    </a:lnTo>
                    <a:lnTo>
                      <a:pt x="3993" y="56328"/>
                    </a:lnTo>
                    <a:lnTo>
                      <a:pt x="4304" y="56474"/>
                    </a:lnTo>
                    <a:lnTo>
                      <a:pt x="4616" y="56619"/>
                    </a:lnTo>
                    <a:lnTo>
                      <a:pt x="5261" y="56848"/>
                    </a:lnTo>
                    <a:lnTo>
                      <a:pt x="5926" y="57035"/>
                    </a:lnTo>
                    <a:lnTo>
                      <a:pt x="6592" y="57201"/>
                    </a:lnTo>
                    <a:lnTo>
                      <a:pt x="7278" y="57347"/>
                    </a:lnTo>
                    <a:lnTo>
                      <a:pt x="8151" y="57472"/>
                    </a:lnTo>
                    <a:lnTo>
                      <a:pt x="9024" y="57596"/>
                    </a:lnTo>
                    <a:lnTo>
                      <a:pt x="9918" y="57700"/>
                    </a:lnTo>
                    <a:lnTo>
                      <a:pt x="10792" y="57784"/>
                    </a:lnTo>
                    <a:lnTo>
                      <a:pt x="11686" y="57867"/>
                    </a:lnTo>
                    <a:lnTo>
                      <a:pt x="12559" y="57908"/>
                    </a:lnTo>
                    <a:lnTo>
                      <a:pt x="13432" y="57929"/>
                    </a:lnTo>
                    <a:lnTo>
                      <a:pt x="14327" y="57950"/>
                    </a:lnTo>
                    <a:lnTo>
                      <a:pt x="15740" y="57929"/>
                    </a:lnTo>
                    <a:lnTo>
                      <a:pt x="17154" y="57846"/>
                    </a:lnTo>
                    <a:lnTo>
                      <a:pt x="18568" y="57721"/>
                    </a:lnTo>
                    <a:lnTo>
                      <a:pt x="19982" y="57555"/>
                    </a:lnTo>
                    <a:lnTo>
                      <a:pt x="21167" y="57368"/>
                    </a:lnTo>
                    <a:lnTo>
                      <a:pt x="22353" y="57160"/>
                    </a:lnTo>
                    <a:lnTo>
                      <a:pt x="23517" y="56889"/>
                    </a:lnTo>
                    <a:lnTo>
                      <a:pt x="24099" y="56744"/>
                    </a:lnTo>
                    <a:lnTo>
                      <a:pt x="24661" y="56598"/>
                    </a:lnTo>
                    <a:lnTo>
                      <a:pt x="25243" y="56411"/>
                    </a:lnTo>
                    <a:lnTo>
                      <a:pt x="25804" y="56224"/>
                    </a:lnTo>
                    <a:lnTo>
                      <a:pt x="26366" y="56037"/>
                    </a:lnTo>
                    <a:lnTo>
                      <a:pt x="26906" y="55808"/>
                    </a:lnTo>
                    <a:lnTo>
                      <a:pt x="27468" y="55580"/>
                    </a:lnTo>
                    <a:lnTo>
                      <a:pt x="28008" y="55330"/>
                    </a:lnTo>
                    <a:lnTo>
                      <a:pt x="28549" y="55060"/>
                    </a:lnTo>
                    <a:lnTo>
                      <a:pt x="29089" y="54769"/>
                    </a:lnTo>
                    <a:lnTo>
                      <a:pt x="30004" y="54249"/>
                    </a:lnTo>
                    <a:lnTo>
                      <a:pt x="30898" y="53667"/>
                    </a:lnTo>
                    <a:lnTo>
                      <a:pt x="31751" y="53064"/>
                    </a:lnTo>
                    <a:lnTo>
                      <a:pt x="32562" y="52440"/>
                    </a:lnTo>
                    <a:lnTo>
                      <a:pt x="33352" y="51774"/>
                    </a:lnTo>
                    <a:lnTo>
                      <a:pt x="34100" y="51067"/>
                    </a:lnTo>
                    <a:lnTo>
                      <a:pt x="34807" y="50340"/>
                    </a:lnTo>
                    <a:lnTo>
                      <a:pt x="35494" y="49591"/>
                    </a:lnTo>
                    <a:lnTo>
                      <a:pt x="36117" y="48801"/>
                    </a:lnTo>
                    <a:lnTo>
                      <a:pt x="36741" y="47990"/>
                    </a:lnTo>
                    <a:lnTo>
                      <a:pt x="37303" y="47138"/>
                    </a:lnTo>
                    <a:lnTo>
                      <a:pt x="37864" y="46264"/>
                    </a:lnTo>
                    <a:lnTo>
                      <a:pt x="38363" y="45370"/>
                    </a:lnTo>
                    <a:lnTo>
                      <a:pt x="38841" y="44435"/>
                    </a:lnTo>
                    <a:lnTo>
                      <a:pt x="39278" y="43478"/>
                    </a:lnTo>
                    <a:lnTo>
                      <a:pt x="39694" y="42501"/>
                    </a:lnTo>
                    <a:lnTo>
                      <a:pt x="40006" y="41669"/>
                    </a:lnTo>
                    <a:lnTo>
                      <a:pt x="40276" y="40837"/>
                    </a:lnTo>
                    <a:lnTo>
                      <a:pt x="40505" y="39985"/>
                    </a:lnTo>
                    <a:lnTo>
                      <a:pt x="40692" y="39153"/>
                    </a:lnTo>
                    <a:lnTo>
                      <a:pt x="40837" y="38321"/>
                    </a:lnTo>
                    <a:lnTo>
                      <a:pt x="40941" y="37469"/>
                    </a:lnTo>
                    <a:lnTo>
                      <a:pt x="41024" y="36637"/>
                    </a:lnTo>
                    <a:lnTo>
                      <a:pt x="41045" y="35806"/>
                    </a:lnTo>
                    <a:lnTo>
                      <a:pt x="41004" y="34953"/>
                    </a:lnTo>
                    <a:lnTo>
                      <a:pt x="40941" y="34101"/>
                    </a:lnTo>
                    <a:lnTo>
                      <a:pt x="40837" y="33269"/>
                    </a:lnTo>
                    <a:lnTo>
                      <a:pt x="40692" y="32416"/>
                    </a:lnTo>
                    <a:lnTo>
                      <a:pt x="40505" y="31585"/>
                    </a:lnTo>
                    <a:lnTo>
                      <a:pt x="40255" y="30732"/>
                    </a:lnTo>
                    <a:lnTo>
                      <a:pt x="39985" y="29900"/>
                    </a:lnTo>
                    <a:lnTo>
                      <a:pt x="39652" y="29048"/>
                    </a:lnTo>
                    <a:lnTo>
                      <a:pt x="39340" y="28320"/>
                    </a:lnTo>
                    <a:lnTo>
                      <a:pt x="38987" y="27613"/>
                    </a:lnTo>
                    <a:lnTo>
                      <a:pt x="38612" y="26927"/>
                    </a:lnTo>
                    <a:lnTo>
                      <a:pt x="38217" y="26262"/>
                    </a:lnTo>
                    <a:lnTo>
                      <a:pt x="37802" y="25638"/>
                    </a:lnTo>
                    <a:lnTo>
                      <a:pt x="37344" y="25035"/>
                    </a:lnTo>
                    <a:lnTo>
                      <a:pt x="36866" y="24453"/>
                    </a:lnTo>
                    <a:lnTo>
                      <a:pt x="36346" y="23912"/>
                    </a:lnTo>
                    <a:lnTo>
                      <a:pt x="35805" y="23392"/>
                    </a:lnTo>
                    <a:lnTo>
                      <a:pt x="35223" y="22914"/>
                    </a:lnTo>
                    <a:lnTo>
                      <a:pt x="34641" y="22457"/>
                    </a:lnTo>
                    <a:lnTo>
                      <a:pt x="33996" y="22041"/>
                    </a:lnTo>
                    <a:lnTo>
                      <a:pt x="33331" y="21646"/>
                    </a:lnTo>
                    <a:lnTo>
                      <a:pt x="32645" y="21271"/>
                    </a:lnTo>
                    <a:lnTo>
                      <a:pt x="31917" y="20939"/>
                    </a:lnTo>
                    <a:lnTo>
                      <a:pt x="31148" y="20648"/>
                    </a:lnTo>
                    <a:lnTo>
                      <a:pt x="30337" y="20356"/>
                    </a:lnTo>
                    <a:lnTo>
                      <a:pt x="29505" y="20107"/>
                    </a:lnTo>
                    <a:lnTo>
                      <a:pt x="28674" y="19857"/>
                    </a:lnTo>
                    <a:lnTo>
                      <a:pt x="27842" y="19650"/>
                    </a:lnTo>
                    <a:lnTo>
                      <a:pt x="26989" y="19442"/>
                    </a:lnTo>
                    <a:lnTo>
                      <a:pt x="26137" y="19254"/>
                    </a:lnTo>
                    <a:lnTo>
                      <a:pt x="24453" y="18901"/>
                    </a:lnTo>
                    <a:lnTo>
                      <a:pt x="23247" y="18672"/>
                    </a:lnTo>
                    <a:lnTo>
                      <a:pt x="22852" y="18568"/>
                    </a:lnTo>
                    <a:lnTo>
                      <a:pt x="22519" y="18464"/>
                    </a:lnTo>
                    <a:lnTo>
                      <a:pt x="22373" y="18423"/>
                    </a:lnTo>
                    <a:lnTo>
                      <a:pt x="22269" y="18340"/>
                    </a:lnTo>
                    <a:lnTo>
                      <a:pt x="22145" y="18277"/>
                    </a:lnTo>
                    <a:lnTo>
                      <a:pt x="22061" y="18194"/>
                    </a:lnTo>
                    <a:lnTo>
                      <a:pt x="21957" y="18090"/>
                    </a:lnTo>
                    <a:lnTo>
                      <a:pt x="21895" y="17986"/>
                    </a:lnTo>
                    <a:lnTo>
                      <a:pt x="21812" y="17861"/>
                    </a:lnTo>
                    <a:lnTo>
                      <a:pt x="21770" y="17716"/>
                    </a:lnTo>
                    <a:lnTo>
                      <a:pt x="21666" y="17404"/>
                    </a:lnTo>
                    <a:lnTo>
                      <a:pt x="21583" y="16988"/>
                    </a:lnTo>
                    <a:lnTo>
                      <a:pt x="21479" y="16198"/>
                    </a:lnTo>
                    <a:lnTo>
                      <a:pt x="21396" y="15429"/>
                    </a:lnTo>
                    <a:lnTo>
                      <a:pt x="21354" y="14638"/>
                    </a:lnTo>
                    <a:lnTo>
                      <a:pt x="21334" y="13848"/>
                    </a:lnTo>
                    <a:lnTo>
                      <a:pt x="21354" y="13058"/>
                    </a:lnTo>
                    <a:lnTo>
                      <a:pt x="21375" y="12809"/>
                    </a:lnTo>
                    <a:lnTo>
                      <a:pt x="21417" y="12580"/>
                    </a:lnTo>
                    <a:lnTo>
                      <a:pt x="21500" y="12393"/>
                    </a:lnTo>
                    <a:lnTo>
                      <a:pt x="21604" y="12247"/>
                    </a:lnTo>
                    <a:lnTo>
                      <a:pt x="21729" y="12143"/>
                    </a:lnTo>
                    <a:lnTo>
                      <a:pt x="21895" y="12060"/>
                    </a:lnTo>
                    <a:lnTo>
                      <a:pt x="22103" y="12019"/>
                    </a:lnTo>
                    <a:lnTo>
                      <a:pt x="22332" y="11998"/>
                    </a:lnTo>
                    <a:lnTo>
                      <a:pt x="22498" y="12019"/>
                    </a:lnTo>
                    <a:lnTo>
                      <a:pt x="25264" y="12185"/>
                    </a:lnTo>
                    <a:lnTo>
                      <a:pt x="26636" y="12289"/>
                    </a:lnTo>
                    <a:lnTo>
                      <a:pt x="28008" y="12372"/>
                    </a:lnTo>
                    <a:lnTo>
                      <a:pt x="29277" y="12476"/>
                    </a:lnTo>
                    <a:lnTo>
                      <a:pt x="30524" y="12580"/>
                    </a:lnTo>
                    <a:lnTo>
                      <a:pt x="31772" y="12663"/>
                    </a:lnTo>
                    <a:lnTo>
                      <a:pt x="32395" y="12684"/>
                    </a:lnTo>
                    <a:lnTo>
                      <a:pt x="33040" y="12705"/>
                    </a:lnTo>
                    <a:lnTo>
                      <a:pt x="33518" y="12705"/>
                    </a:lnTo>
                    <a:lnTo>
                      <a:pt x="33996" y="12684"/>
                    </a:lnTo>
                    <a:lnTo>
                      <a:pt x="34496" y="12622"/>
                    </a:lnTo>
                    <a:lnTo>
                      <a:pt x="34703" y="12580"/>
                    </a:lnTo>
                    <a:lnTo>
                      <a:pt x="34911" y="12538"/>
                    </a:lnTo>
                    <a:lnTo>
                      <a:pt x="35099" y="12476"/>
                    </a:lnTo>
                    <a:lnTo>
                      <a:pt x="35265" y="12414"/>
                    </a:lnTo>
                    <a:lnTo>
                      <a:pt x="35410" y="12310"/>
                    </a:lnTo>
                    <a:lnTo>
                      <a:pt x="35535" y="12206"/>
                    </a:lnTo>
                    <a:lnTo>
                      <a:pt x="35660" y="12102"/>
                    </a:lnTo>
                    <a:lnTo>
                      <a:pt x="35764" y="11956"/>
                    </a:lnTo>
                    <a:lnTo>
                      <a:pt x="35847" y="11811"/>
                    </a:lnTo>
                    <a:lnTo>
                      <a:pt x="35930" y="11644"/>
                    </a:lnTo>
                    <a:lnTo>
                      <a:pt x="35993" y="11457"/>
                    </a:lnTo>
                    <a:lnTo>
                      <a:pt x="36055" y="11249"/>
                    </a:lnTo>
                    <a:lnTo>
                      <a:pt x="36097" y="11021"/>
                    </a:lnTo>
                    <a:lnTo>
                      <a:pt x="36138" y="10771"/>
                    </a:lnTo>
                    <a:lnTo>
                      <a:pt x="36284" y="9274"/>
                    </a:lnTo>
                    <a:lnTo>
                      <a:pt x="36408" y="7798"/>
                    </a:lnTo>
                    <a:lnTo>
                      <a:pt x="36471" y="6301"/>
                    </a:lnTo>
                    <a:lnTo>
                      <a:pt x="36492" y="5552"/>
                    </a:lnTo>
                    <a:lnTo>
                      <a:pt x="36492" y="4824"/>
                    </a:lnTo>
                    <a:lnTo>
                      <a:pt x="36492" y="4055"/>
                    </a:lnTo>
                    <a:lnTo>
                      <a:pt x="36471" y="3306"/>
                    </a:lnTo>
                    <a:lnTo>
                      <a:pt x="36429" y="2558"/>
                    </a:lnTo>
                    <a:lnTo>
                      <a:pt x="36367" y="1788"/>
                    </a:lnTo>
                    <a:lnTo>
                      <a:pt x="36325" y="1289"/>
                    </a:lnTo>
                    <a:lnTo>
                      <a:pt x="36263" y="915"/>
                    </a:lnTo>
                    <a:lnTo>
                      <a:pt x="36221" y="770"/>
                    </a:lnTo>
                    <a:lnTo>
                      <a:pt x="36159" y="624"/>
                    </a:lnTo>
                    <a:lnTo>
                      <a:pt x="36097" y="520"/>
                    </a:lnTo>
                    <a:lnTo>
                      <a:pt x="36013" y="437"/>
                    </a:lnTo>
                    <a:lnTo>
                      <a:pt x="35930" y="375"/>
                    </a:lnTo>
                    <a:lnTo>
                      <a:pt x="35826" y="312"/>
                    </a:lnTo>
                    <a:lnTo>
                      <a:pt x="35681" y="271"/>
                    </a:lnTo>
                    <a:lnTo>
                      <a:pt x="35535" y="229"/>
                    </a:lnTo>
                    <a:lnTo>
                      <a:pt x="35140" y="187"/>
                    </a:lnTo>
                    <a:lnTo>
                      <a:pt x="34641" y="146"/>
                    </a:lnTo>
                    <a:lnTo>
                      <a:pt x="33685" y="125"/>
                    </a:lnTo>
                    <a:lnTo>
                      <a:pt x="32728" y="83"/>
                    </a:lnTo>
                    <a:lnTo>
                      <a:pt x="26844" y="83"/>
                    </a:lnTo>
                    <a:lnTo>
                      <a:pt x="25367" y="42"/>
                    </a:lnTo>
                    <a:lnTo>
                      <a:pt x="24203" y="63"/>
                    </a:lnTo>
                    <a:lnTo>
                      <a:pt x="23143" y="42"/>
                    </a:lnTo>
                    <a:lnTo>
                      <a:pt x="22103" y="21"/>
                    </a:lnTo>
                    <a:lnTo>
                      <a:pt x="21043" y="21"/>
                    </a:lnTo>
                    <a:lnTo>
                      <a:pt x="19982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60" name="Google Shape;3960;p23"/>
              <p:cNvSpPr/>
              <p:nvPr/>
            </p:nvSpPr>
            <p:spPr>
              <a:xfrm>
                <a:off x="2734750" y="3174575"/>
                <a:ext cx="36285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3973" fill="none" extrusionOk="0">
                    <a:moveTo>
                      <a:pt x="10459" y="3972"/>
                    </a:moveTo>
                    <a:lnTo>
                      <a:pt x="10459" y="3972"/>
                    </a:lnTo>
                    <a:lnTo>
                      <a:pt x="9814" y="3951"/>
                    </a:lnTo>
                    <a:lnTo>
                      <a:pt x="9149" y="3910"/>
                    </a:lnTo>
                    <a:lnTo>
                      <a:pt x="8504" y="3868"/>
                    </a:lnTo>
                    <a:lnTo>
                      <a:pt x="7860" y="3785"/>
                    </a:lnTo>
                    <a:lnTo>
                      <a:pt x="7215" y="3681"/>
                    </a:lnTo>
                    <a:lnTo>
                      <a:pt x="6571" y="3556"/>
                    </a:lnTo>
                    <a:lnTo>
                      <a:pt x="5926" y="3431"/>
                    </a:lnTo>
                    <a:lnTo>
                      <a:pt x="5302" y="3286"/>
                    </a:lnTo>
                    <a:lnTo>
                      <a:pt x="5302" y="3286"/>
                    </a:lnTo>
                    <a:lnTo>
                      <a:pt x="4367" y="3057"/>
                    </a:lnTo>
                    <a:lnTo>
                      <a:pt x="3452" y="2828"/>
                    </a:lnTo>
                    <a:lnTo>
                      <a:pt x="2994" y="2683"/>
                    </a:lnTo>
                    <a:lnTo>
                      <a:pt x="2537" y="2537"/>
                    </a:lnTo>
                    <a:lnTo>
                      <a:pt x="2100" y="2350"/>
                    </a:lnTo>
                    <a:lnTo>
                      <a:pt x="1664" y="2142"/>
                    </a:lnTo>
                    <a:lnTo>
                      <a:pt x="1664" y="2142"/>
                    </a:lnTo>
                    <a:lnTo>
                      <a:pt x="1310" y="1955"/>
                    </a:lnTo>
                    <a:lnTo>
                      <a:pt x="977" y="1747"/>
                    </a:lnTo>
                    <a:lnTo>
                      <a:pt x="645" y="1518"/>
                    </a:lnTo>
                    <a:lnTo>
                      <a:pt x="333" y="1269"/>
                    </a:lnTo>
                    <a:lnTo>
                      <a:pt x="333" y="1269"/>
                    </a:lnTo>
                    <a:lnTo>
                      <a:pt x="229" y="1165"/>
                    </a:lnTo>
                    <a:lnTo>
                      <a:pt x="146" y="1061"/>
                    </a:lnTo>
                    <a:lnTo>
                      <a:pt x="63" y="936"/>
                    </a:lnTo>
                    <a:lnTo>
                      <a:pt x="21" y="812"/>
                    </a:lnTo>
                    <a:lnTo>
                      <a:pt x="0" y="687"/>
                    </a:lnTo>
                    <a:lnTo>
                      <a:pt x="21" y="562"/>
                    </a:lnTo>
                    <a:lnTo>
                      <a:pt x="63" y="416"/>
                    </a:lnTo>
                    <a:lnTo>
                      <a:pt x="125" y="292"/>
                    </a:lnTo>
                    <a:lnTo>
                      <a:pt x="125" y="292"/>
                    </a:lnTo>
                    <a:lnTo>
                      <a:pt x="229" y="146"/>
                    </a:lnTo>
                    <a:lnTo>
                      <a:pt x="354" y="63"/>
                    </a:lnTo>
                    <a:lnTo>
                      <a:pt x="478" y="1"/>
                    </a:lnTo>
                    <a:lnTo>
                      <a:pt x="624" y="1"/>
                    </a:lnTo>
                    <a:lnTo>
                      <a:pt x="624" y="1"/>
                    </a:lnTo>
                    <a:lnTo>
                      <a:pt x="749" y="1"/>
                    </a:lnTo>
                    <a:lnTo>
                      <a:pt x="873" y="42"/>
                    </a:lnTo>
                    <a:lnTo>
                      <a:pt x="998" y="84"/>
                    </a:lnTo>
                    <a:lnTo>
                      <a:pt x="1123" y="167"/>
                    </a:lnTo>
                    <a:lnTo>
                      <a:pt x="1123" y="167"/>
                    </a:lnTo>
                    <a:lnTo>
                      <a:pt x="1664" y="479"/>
                    </a:lnTo>
                    <a:lnTo>
                      <a:pt x="2204" y="749"/>
                    </a:lnTo>
                    <a:lnTo>
                      <a:pt x="2766" y="1019"/>
                    </a:lnTo>
                    <a:lnTo>
                      <a:pt x="3327" y="1248"/>
                    </a:lnTo>
                    <a:lnTo>
                      <a:pt x="3888" y="1456"/>
                    </a:lnTo>
                    <a:lnTo>
                      <a:pt x="4471" y="1643"/>
                    </a:lnTo>
                    <a:lnTo>
                      <a:pt x="5053" y="1810"/>
                    </a:lnTo>
                    <a:lnTo>
                      <a:pt x="5635" y="1976"/>
                    </a:lnTo>
                    <a:lnTo>
                      <a:pt x="6217" y="2101"/>
                    </a:lnTo>
                    <a:lnTo>
                      <a:pt x="6799" y="2225"/>
                    </a:lnTo>
                    <a:lnTo>
                      <a:pt x="7402" y="2329"/>
                    </a:lnTo>
                    <a:lnTo>
                      <a:pt x="8005" y="2433"/>
                    </a:lnTo>
                    <a:lnTo>
                      <a:pt x="9211" y="2579"/>
                    </a:lnTo>
                    <a:lnTo>
                      <a:pt x="10438" y="2724"/>
                    </a:lnTo>
                    <a:lnTo>
                      <a:pt x="10438" y="2724"/>
                    </a:lnTo>
                    <a:lnTo>
                      <a:pt x="11706" y="2849"/>
                    </a:lnTo>
                    <a:lnTo>
                      <a:pt x="12351" y="2912"/>
                    </a:lnTo>
                    <a:lnTo>
                      <a:pt x="12996" y="3016"/>
                    </a:lnTo>
                    <a:lnTo>
                      <a:pt x="12996" y="3016"/>
                    </a:lnTo>
                    <a:lnTo>
                      <a:pt x="13204" y="3036"/>
                    </a:lnTo>
                    <a:lnTo>
                      <a:pt x="13411" y="3036"/>
                    </a:lnTo>
                    <a:lnTo>
                      <a:pt x="13411" y="3036"/>
                    </a:lnTo>
                    <a:lnTo>
                      <a:pt x="13786" y="3036"/>
                    </a:lnTo>
                    <a:lnTo>
                      <a:pt x="13786" y="3036"/>
                    </a:lnTo>
                    <a:lnTo>
                      <a:pt x="14160" y="3016"/>
                    </a:lnTo>
                    <a:lnTo>
                      <a:pt x="14160" y="3016"/>
                    </a:lnTo>
                    <a:lnTo>
                      <a:pt x="14514" y="3036"/>
                    </a:lnTo>
                    <a:lnTo>
                      <a:pt x="14514" y="3036"/>
                    </a:lnTo>
                    <a:lnTo>
                      <a:pt x="14347" y="3224"/>
                    </a:lnTo>
                    <a:lnTo>
                      <a:pt x="14181" y="3369"/>
                    </a:lnTo>
                    <a:lnTo>
                      <a:pt x="13973" y="3473"/>
                    </a:lnTo>
                    <a:lnTo>
                      <a:pt x="13786" y="3577"/>
                    </a:lnTo>
                    <a:lnTo>
                      <a:pt x="13578" y="3639"/>
                    </a:lnTo>
                    <a:lnTo>
                      <a:pt x="13349" y="3702"/>
                    </a:lnTo>
                    <a:lnTo>
                      <a:pt x="12912" y="3785"/>
                    </a:lnTo>
                    <a:lnTo>
                      <a:pt x="12912" y="3785"/>
                    </a:lnTo>
                    <a:lnTo>
                      <a:pt x="12309" y="3868"/>
                    </a:lnTo>
                    <a:lnTo>
                      <a:pt x="11686" y="3910"/>
                    </a:lnTo>
                    <a:lnTo>
                      <a:pt x="11062" y="3951"/>
                    </a:lnTo>
                    <a:lnTo>
                      <a:pt x="10459" y="397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61" name="Google Shape;3961;p23"/>
              <p:cNvSpPr/>
              <p:nvPr/>
            </p:nvSpPr>
            <p:spPr>
              <a:xfrm>
                <a:off x="3259750" y="2637600"/>
                <a:ext cx="171575" cy="84750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3390" fill="none" extrusionOk="0">
                    <a:moveTo>
                      <a:pt x="6384" y="3390"/>
                    </a:moveTo>
                    <a:lnTo>
                      <a:pt x="6384" y="3390"/>
                    </a:lnTo>
                    <a:lnTo>
                      <a:pt x="6197" y="3390"/>
                    </a:lnTo>
                    <a:lnTo>
                      <a:pt x="6010" y="3369"/>
                    </a:lnTo>
                    <a:lnTo>
                      <a:pt x="5656" y="3307"/>
                    </a:lnTo>
                    <a:lnTo>
                      <a:pt x="4991" y="3120"/>
                    </a:lnTo>
                    <a:lnTo>
                      <a:pt x="4991" y="3120"/>
                    </a:lnTo>
                    <a:lnTo>
                      <a:pt x="3078" y="2621"/>
                    </a:lnTo>
                    <a:lnTo>
                      <a:pt x="1144" y="2080"/>
                    </a:lnTo>
                    <a:lnTo>
                      <a:pt x="1144" y="2080"/>
                    </a:lnTo>
                    <a:lnTo>
                      <a:pt x="853" y="1955"/>
                    </a:lnTo>
                    <a:lnTo>
                      <a:pt x="583" y="1830"/>
                    </a:lnTo>
                    <a:lnTo>
                      <a:pt x="375" y="1685"/>
                    </a:lnTo>
                    <a:lnTo>
                      <a:pt x="209" y="1498"/>
                    </a:lnTo>
                    <a:lnTo>
                      <a:pt x="146" y="1415"/>
                    </a:lnTo>
                    <a:lnTo>
                      <a:pt x="84" y="1311"/>
                    </a:lnTo>
                    <a:lnTo>
                      <a:pt x="42" y="1207"/>
                    </a:lnTo>
                    <a:lnTo>
                      <a:pt x="22" y="1103"/>
                    </a:lnTo>
                    <a:lnTo>
                      <a:pt x="1" y="999"/>
                    </a:lnTo>
                    <a:lnTo>
                      <a:pt x="22" y="895"/>
                    </a:lnTo>
                    <a:lnTo>
                      <a:pt x="22" y="791"/>
                    </a:lnTo>
                    <a:lnTo>
                      <a:pt x="63" y="666"/>
                    </a:lnTo>
                    <a:lnTo>
                      <a:pt x="63" y="666"/>
                    </a:lnTo>
                    <a:lnTo>
                      <a:pt x="126" y="520"/>
                    </a:lnTo>
                    <a:lnTo>
                      <a:pt x="209" y="396"/>
                    </a:lnTo>
                    <a:lnTo>
                      <a:pt x="313" y="292"/>
                    </a:lnTo>
                    <a:lnTo>
                      <a:pt x="437" y="188"/>
                    </a:lnTo>
                    <a:lnTo>
                      <a:pt x="583" y="105"/>
                    </a:lnTo>
                    <a:lnTo>
                      <a:pt x="749" y="63"/>
                    </a:lnTo>
                    <a:lnTo>
                      <a:pt x="916" y="21"/>
                    </a:lnTo>
                    <a:lnTo>
                      <a:pt x="1103" y="1"/>
                    </a:lnTo>
                    <a:lnTo>
                      <a:pt x="1103" y="1"/>
                    </a:lnTo>
                    <a:lnTo>
                      <a:pt x="1269" y="21"/>
                    </a:lnTo>
                    <a:lnTo>
                      <a:pt x="1415" y="42"/>
                    </a:lnTo>
                    <a:lnTo>
                      <a:pt x="1602" y="84"/>
                    </a:lnTo>
                    <a:lnTo>
                      <a:pt x="1768" y="146"/>
                    </a:lnTo>
                    <a:lnTo>
                      <a:pt x="1768" y="146"/>
                    </a:lnTo>
                    <a:lnTo>
                      <a:pt x="2974" y="624"/>
                    </a:lnTo>
                    <a:lnTo>
                      <a:pt x="3577" y="895"/>
                    </a:lnTo>
                    <a:lnTo>
                      <a:pt x="4159" y="1165"/>
                    </a:lnTo>
                    <a:lnTo>
                      <a:pt x="4742" y="1477"/>
                    </a:lnTo>
                    <a:lnTo>
                      <a:pt x="5282" y="1830"/>
                    </a:lnTo>
                    <a:lnTo>
                      <a:pt x="5553" y="2018"/>
                    </a:lnTo>
                    <a:lnTo>
                      <a:pt x="5823" y="2225"/>
                    </a:lnTo>
                    <a:lnTo>
                      <a:pt x="6072" y="2433"/>
                    </a:lnTo>
                    <a:lnTo>
                      <a:pt x="6322" y="2662"/>
                    </a:lnTo>
                    <a:lnTo>
                      <a:pt x="6322" y="2662"/>
                    </a:lnTo>
                    <a:lnTo>
                      <a:pt x="6530" y="2870"/>
                    </a:lnTo>
                    <a:lnTo>
                      <a:pt x="6717" y="3078"/>
                    </a:lnTo>
                    <a:lnTo>
                      <a:pt x="6717" y="3078"/>
                    </a:lnTo>
                    <a:lnTo>
                      <a:pt x="6779" y="3182"/>
                    </a:lnTo>
                    <a:lnTo>
                      <a:pt x="6862" y="3348"/>
                    </a:lnTo>
                    <a:lnTo>
                      <a:pt x="6862" y="3348"/>
                    </a:lnTo>
                    <a:lnTo>
                      <a:pt x="6613" y="3369"/>
                    </a:lnTo>
                    <a:lnTo>
                      <a:pt x="6384" y="33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62" name="Google Shape;3962;p23"/>
              <p:cNvSpPr/>
              <p:nvPr/>
            </p:nvSpPr>
            <p:spPr>
              <a:xfrm>
                <a:off x="2760725" y="2586650"/>
                <a:ext cx="34850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05" fill="none" extrusionOk="0">
                    <a:moveTo>
                      <a:pt x="1061" y="2704"/>
                    </a:moveTo>
                    <a:lnTo>
                      <a:pt x="1061" y="2704"/>
                    </a:lnTo>
                    <a:lnTo>
                      <a:pt x="936" y="2642"/>
                    </a:lnTo>
                    <a:lnTo>
                      <a:pt x="791" y="2538"/>
                    </a:lnTo>
                    <a:lnTo>
                      <a:pt x="687" y="2434"/>
                    </a:lnTo>
                    <a:lnTo>
                      <a:pt x="562" y="2309"/>
                    </a:lnTo>
                    <a:lnTo>
                      <a:pt x="458" y="2163"/>
                    </a:lnTo>
                    <a:lnTo>
                      <a:pt x="354" y="2018"/>
                    </a:lnTo>
                    <a:lnTo>
                      <a:pt x="271" y="1852"/>
                    </a:lnTo>
                    <a:lnTo>
                      <a:pt x="188" y="1685"/>
                    </a:lnTo>
                    <a:lnTo>
                      <a:pt x="126" y="1498"/>
                    </a:lnTo>
                    <a:lnTo>
                      <a:pt x="84" y="1332"/>
                    </a:lnTo>
                    <a:lnTo>
                      <a:pt x="42" y="1165"/>
                    </a:lnTo>
                    <a:lnTo>
                      <a:pt x="22" y="978"/>
                    </a:lnTo>
                    <a:lnTo>
                      <a:pt x="1" y="812"/>
                    </a:lnTo>
                    <a:lnTo>
                      <a:pt x="22" y="666"/>
                    </a:lnTo>
                    <a:lnTo>
                      <a:pt x="42" y="521"/>
                    </a:lnTo>
                    <a:lnTo>
                      <a:pt x="84" y="375"/>
                    </a:lnTo>
                    <a:lnTo>
                      <a:pt x="84" y="375"/>
                    </a:lnTo>
                    <a:lnTo>
                      <a:pt x="126" y="292"/>
                    </a:lnTo>
                    <a:lnTo>
                      <a:pt x="188" y="209"/>
                    </a:lnTo>
                    <a:lnTo>
                      <a:pt x="250" y="146"/>
                    </a:lnTo>
                    <a:lnTo>
                      <a:pt x="313" y="105"/>
                    </a:lnTo>
                    <a:lnTo>
                      <a:pt x="458" y="43"/>
                    </a:lnTo>
                    <a:lnTo>
                      <a:pt x="625" y="1"/>
                    </a:lnTo>
                    <a:lnTo>
                      <a:pt x="625" y="1"/>
                    </a:lnTo>
                    <a:lnTo>
                      <a:pt x="749" y="22"/>
                    </a:lnTo>
                    <a:lnTo>
                      <a:pt x="874" y="63"/>
                    </a:lnTo>
                    <a:lnTo>
                      <a:pt x="999" y="126"/>
                    </a:lnTo>
                    <a:lnTo>
                      <a:pt x="1103" y="230"/>
                    </a:lnTo>
                    <a:lnTo>
                      <a:pt x="1103" y="230"/>
                    </a:lnTo>
                    <a:lnTo>
                      <a:pt x="1165" y="334"/>
                    </a:lnTo>
                    <a:lnTo>
                      <a:pt x="1228" y="458"/>
                    </a:lnTo>
                    <a:lnTo>
                      <a:pt x="1290" y="583"/>
                    </a:lnTo>
                    <a:lnTo>
                      <a:pt x="1332" y="749"/>
                    </a:lnTo>
                    <a:lnTo>
                      <a:pt x="1373" y="1082"/>
                    </a:lnTo>
                    <a:lnTo>
                      <a:pt x="1394" y="1436"/>
                    </a:lnTo>
                    <a:lnTo>
                      <a:pt x="1373" y="1810"/>
                    </a:lnTo>
                    <a:lnTo>
                      <a:pt x="1311" y="2163"/>
                    </a:lnTo>
                    <a:lnTo>
                      <a:pt x="1269" y="2309"/>
                    </a:lnTo>
                    <a:lnTo>
                      <a:pt x="1207" y="2454"/>
                    </a:lnTo>
                    <a:lnTo>
                      <a:pt x="1144" y="2600"/>
                    </a:lnTo>
                    <a:lnTo>
                      <a:pt x="1061" y="270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63" name="Google Shape;3963;p23"/>
              <p:cNvSpPr/>
              <p:nvPr/>
            </p:nvSpPr>
            <p:spPr>
              <a:xfrm>
                <a:off x="2743050" y="2271650"/>
                <a:ext cx="44225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0605" fill="none" extrusionOk="0">
                    <a:moveTo>
                      <a:pt x="1436" y="10605"/>
                    </a:moveTo>
                    <a:lnTo>
                      <a:pt x="1436" y="10605"/>
                    </a:lnTo>
                    <a:lnTo>
                      <a:pt x="1311" y="10563"/>
                    </a:lnTo>
                    <a:lnTo>
                      <a:pt x="1228" y="10522"/>
                    </a:lnTo>
                    <a:lnTo>
                      <a:pt x="1165" y="10459"/>
                    </a:lnTo>
                    <a:lnTo>
                      <a:pt x="1124" y="10376"/>
                    </a:lnTo>
                    <a:lnTo>
                      <a:pt x="1061" y="10210"/>
                    </a:lnTo>
                    <a:lnTo>
                      <a:pt x="1020" y="10043"/>
                    </a:lnTo>
                    <a:lnTo>
                      <a:pt x="1020" y="10043"/>
                    </a:lnTo>
                    <a:lnTo>
                      <a:pt x="770" y="9233"/>
                    </a:lnTo>
                    <a:lnTo>
                      <a:pt x="562" y="8422"/>
                    </a:lnTo>
                    <a:lnTo>
                      <a:pt x="396" y="7590"/>
                    </a:lnTo>
                    <a:lnTo>
                      <a:pt x="271" y="6758"/>
                    </a:lnTo>
                    <a:lnTo>
                      <a:pt x="167" y="5926"/>
                    </a:lnTo>
                    <a:lnTo>
                      <a:pt x="105" y="5095"/>
                    </a:lnTo>
                    <a:lnTo>
                      <a:pt x="42" y="4242"/>
                    </a:lnTo>
                    <a:lnTo>
                      <a:pt x="1" y="3390"/>
                    </a:lnTo>
                    <a:lnTo>
                      <a:pt x="1" y="3390"/>
                    </a:lnTo>
                    <a:lnTo>
                      <a:pt x="1" y="2870"/>
                    </a:lnTo>
                    <a:lnTo>
                      <a:pt x="1" y="2350"/>
                    </a:lnTo>
                    <a:lnTo>
                      <a:pt x="42" y="1290"/>
                    </a:lnTo>
                    <a:lnTo>
                      <a:pt x="42" y="1290"/>
                    </a:lnTo>
                    <a:lnTo>
                      <a:pt x="63" y="1061"/>
                    </a:lnTo>
                    <a:lnTo>
                      <a:pt x="105" y="853"/>
                    </a:lnTo>
                    <a:lnTo>
                      <a:pt x="188" y="645"/>
                    </a:lnTo>
                    <a:lnTo>
                      <a:pt x="292" y="437"/>
                    </a:lnTo>
                    <a:lnTo>
                      <a:pt x="292" y="437"/>
                    </a:lnTo>
                    <a:lnTo>
                      <a:pt x="396" y="271"/>
                    </a:lnTo>
                    <a:lnTo>
                      <a:pt x="479" y="188"/>
                    </a:lnTo>
                    <a:lnTo>
                      <a:pt x="541" y="125"/>
                    </a:lnTo>
                    <a:lnTo>
                      <a:pt x="625" y="84"/>
                    </a:lnTo>
                    <a:lnTo>
                      <a:pt x="729" y="42"/>
                    </a:lnTo>
                    <a:lnTo>
                      <a:pt x="833" y="21"/>
                    </a:lnTo>
                    <a:lnTo>
                      <a:pt x="937" y="1"/>
                    </a:lnTo>
                    <a:lnTo>
                      <a:pt x="937" y="1"/>
                    </a:lnTo>
                    <a:lnTo>
                      <a:pt x="999" y="1"/>
                    </a:lnTo>
                    <a:lnTo>
                      <a:pt x="999" y="1"/>
                    </a:lnTo>
                    <a:lnTo>
                      <a:pt x="1103" y="21"/>
                    </a:lnTo>
                    <a:lnTo>
                      <a:pt x="1207" y="63"/>
                    </a:lnTo>
                    <a:lnTo>
                      <a:pt x="1290" y="104"/>
                    </a:lnTo>
                    <a:lnTo>
                      <a:pt x="1373" y="167"/>
                    </a:lnTo>
                    <a:lnTo>
                      <a:pt x="1436" y="229"/>
                    </a:lnTo>
                    <a:lnTo>
                      <a:pt x="1498" y="312"/>
                    </a:lnTo>
                    <a:lnTo>
                      <a:pt x="1602" y="500"/>
                    </a:lnTo>
                    <a:lnTo>
                      <a:pt x="1602" y="500"/>
                    </a:lnTo>
                    <a:lnTo>
                      <a:pt x="1685" y="728"/>
                    </a:lnTo>
                    <a:lnTo>
                      <a:pt x="1727" y="978"/>
                    </a:lnTo>
                    <a:lnTo>
                      <a:pt x="1768" y="1227"/>
                    </a:lnTo>
                    <a:lnTo>
                      <a:pt x="1768" y="1477"/>
                    </a:lnTo>
                    <a:lnTo>
                      <a:pt x="1768" y="1477"/>
                    </a:lnTo>
                    <a:lnTo>
                      <a:pt x="1768" y="3702"/>
                    </a:lnTo>
                    <a:lnTo>
                      <a:pt x="1727" y="5947"/>
                    </a:lnTo>
                    <a:lnTo>
                      <a:pt x="1706" y="7049"/>
                    </a:lnTo>
                    <a:lnTo>
                      <a:pt x="1643" y="8172"/>
                    </a:lnTo>
                    <a:lnTo>
                      <a:pt x="1581" y="9295"/>
                    </a:lnTo>
                    <a:lnTo>
                      <a:pt x="1498" y="10397"/>
                    </a:lnTo>
                    <a:lnTo>
                      <a:pt x="1498" y="10397"/>
                    </a:lnTo>
                    <a:lnTo>
                      <a:pt x="1477" y="10480"/>
                    </a:lnTo>
                    <a:lnTo>
                      <a:pt x="1436" y="1060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64" name="Google Shape;3964;p23"/>
              <p:cNvSpPr/>
              <p:nvPr/>
            </p:nvSpPr>
            <p:spPr>
              <a:xfrm>
                <a:off x="2608950" y="2111550"/>
                <a:ext cx="10261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1046" h="57950" fill="none" extrusionOk="0">
                    <a:moveTo>
                      <a:pt x="19982" y="0"/>
                    </a:moveTo>
                    <a:lnTo>
                      <a:pt x="19982" y="0"/>
                    </a:lnTo>
                    <a:lnTo>
                      <a:pt x="18651" y="21"/>
                    </a:lnTo>
                    <a:lnTo>
                      <a:pt x="18651" y="21"/>
                    </a:lnTo>
                    <a:lnTo>
                      <a:pt x="17009" y="83"/>
                    </a:lnTo>
                    <a:lnTo>
                      <a:pt x="15366" y="146"/>
                    </a:lnTo>
                    <a:lnTo>
                      <a:pt x="13724" y="229"/>
                    </a:lnTo>
                    <a:lnTo>
                      <a:pt x="12081" y="333"/>
                    </a:lnTo>
                    <a:lnTo>
                      <a:pt x="10459" y="479"/>
                    </a:lnTo>
                    <a:lnTo>
                      <a:pt x="9627" y="562"/>
                    </a:lnTo>
                    <a:lnTo>
                      <a:pt x="8816" y="666"/>
                    </a:lnTo>
                    <a:lnTo>
                      <a:pt x="8006" y="770"/>
                    </a:lnTo>
                    <a:lnTo>
                      <a:pt x="7195" y="915"/>
                    </a:lnTo>
                    <a:lnTo>
                      <a:pt x="6384" y="1061"/>
                    </a:lnTo>
                    <a:lnTo>
                      <a:pt x="5573" y="1206"/>
                    </a:lnTo>
                    <a:lnTo>
                      <a:pt x="5573" y="1206"/>
                    </a:lnTo>
                    <a:lnTo>
                      <a:pt x="5344" y="1269"/>
                    </a:lnTo>
                    <a:lnTo>
                      <a:pt x="5136" y="1352"/>
                    </a:lnTo>
                    <a:lnTo>
                      <a:pt x="4949" y="1435"/>
                    </a:lnTo>
                    <a:lnTo>
                      <a:pt x="4803" y="1560"/>
                    </a:lnTo>
                    <a:lnTo>
                      <a:pt x="4679" y="1705"/>
                    </a:lnTo>
                    <a:lnTo>
                      <a:pt x="4595" y="1872"/>
                    </a:lnTo>
                    <a:lnTo>
                      <a:pt x="4512" y="2059"/>
                    </a:lnTo>
                    <a:lnTo>
                      <a:pt x="4471" y="2288"/>
                    </a:lnTo>
                    <a:lnTo>
                      <a:pt x="4471" y="2288"/>
                    </a:lnTo>
                    <a:lnTo>
                      <a:pt x="4346" y="3057"/>
                    </a:lnTo>
                    <a:lnTo>
                      <a:pt x="4221" y="3826"/>
                    </a:lnTo>
                    <a:lnTo>
                      <a:pt x="4117" y="4596"/>
                    </a:lnTo>
                    <a:lnTo>
                      <a:pt x="4076" y="4970"/>
                    </a:lnTo>
                    <a:lnTo>
                      <a:pt x="4034" y="5365"/>
                    </a:lnTo>
                    <a:lnTo>
                      <a:pt x="4034" y="5365"/>
                    </a:lnTo>
                    <a:lnTo>
                      <a:pt x="3930" y="7195"/>
                    </a:lnTo>
                    <a:lnTo>
                      <a:pt x="3847" y="9024"/>
                    </a:lnTo>
                    <a:lnTo>
                      <a:pt x="3805" y="10854"/>
                    </a:lnTo>
                    <a:lnTo>
                      <a:pt x="3785" y="12684"/>
                    </a:lnTo>
                    <a:lnTo>
                      <a:pt x="3785" y="12684"/>
                    </a:lnTo>
                    <a:lnTo>
                      <a:pt x="3805" y="14347"/>
                    </a:lnTo>
                    <a:lnTo>
                      <a:pt x="3847" y="16011"/>
                    </a:lnTo>
                    <a:lnTo>
                      <a:pt x="3930" y="17674"/>
                    </a:lnTo>
                    <a:lnTo>
                      <a:pt x="4055" y="19338"/>
                    </a:lnTo>
                    <a:lnTo>
                      <a:pt x="4055" y="19338"/>
                    </a:lnTo>
                    <a:lnTo>
                      <a:pt x="4117" y="19899"/>
                    </a:lnTo>
                    <a:lnTo>
                      <a:pt x="4180" y="20481"/>
                    </a:lnTo>
                    <a:lnTo>
                      <a:pt x="4263" y="21043"/>
                    </a:lnTo>
                    <a:lnTo>
                      <a:pt x="4388" y="21604"/>
                    </a:lnTo>
                    <a:lnTo>
                      <a:pt x="4388" y="21604"/>
                    </a:lnTo>
                    <a:lnTo>
                      <a:pt x="4512" y="22165"/>
                    </a:lnTo>
                    <a:lnTo>
                      <a:pt x="4679" y="22706"/>
                    </a:lnTo>
                    <a:lnTo>
                      <a:pt x="4866" y="23247"/>
                    </a:lnTo>
                    <a:lnTo>
                      <a:pt x="5074" y="23787"/>
                    </a:lnTo>
                    <a:lnTo>
                      <a:pt x="5074" y="23787"/>
                    </a:lnTo>
                    <a:lnTo>
                      <a:pt x="5282" y="24182"/>
                    </a:lnTo>
                    <a:lnTo>
                      <a:pt x="5510" y="24536"/>
                    </a:lnTo>
                    <a:lnTo>
                      <a:pt x="5760" y="24848"/>
                    </a:lnTo>
                    <a:lnTo>
                      <a:pt x="5905" y="24993"/>
                    </a:lnTo>
                    <a:lnTo>
                      <a:pt x="6051" y="25139"/>
                    </a:lnTo>
                    <a:lnTo>
                      <a:pt x="6197" y="25264"/>
                    </a:lnTo>
                    <a:lnTo>
                      <a:pt x="6363" y="25368"/>
                    </a:lnTo>
                    <a:lnTo>
                      <a:pt x="6550" y="25472"/>
                    </a:lnTo>
                    <a:lnTo>
                      <a:pt x="6716" y="25575"/>
                    </a:lnTo>
                    <a:lnTo>
                      <a:pt x="6924" y="25659"/>
                    </a:lnTo>
                    <a:lnTo>
                      <a:pt x="7111" y="25742"/>
                    </a:lnTo>
                    <a:lnTo>
                      <a:pt x="7319" y="25804"/>
                    </a:lnTo>
                    <a:lnTo>
                      <a:pt x="7548" y="25846"/>
                    </a:lnTo>
                    <a:lnTo>
                      <a:pt x="7548" y="25846"/>
                    </a:lnTo>
                    <a:lnTo>
                      <a:pt x="8109" y="25971"/>
                    </a:lnTo>
                    <a:lnTo>
                      <a:pt x="8671" y="26054"/>
                    </a:lnTo>
                    <a:lnTo>
                      <a:pt x="9232" y="26116"/>
                    </a:lnTo>
                    <a:lnTo>
                      <a:pt x="9814" y="26158"/>
                    </a:lnTo>
                    <a:lnTo>
                      <a:pt x="9814" y="26158"/>
                    </a:lnTo>
                    <a:lnTo>
                      <a:pt x="10501" y="26158"/>
                    </a:lnTo>
                    <a:lnTo>
                      <a:pt x="10501" y="26158"/>
                    </a:lnTo>
                    <a:lnTo>
                      <a:pt x="11644" y="26137"/>
                    </a:lnTo>
                    <a:lnTo>
                      <a:pt x="12788" y="26095"/>
                    </a:lnTo>
                    <a:lnTo>
                      <a:pt x="12788" y="26095"/>
                    </a:lnTo>
                    <a:lnTo>
                      <a:pt x="13931" y="26075"/>
                    </a:lnTo>
                    <a:lnTo>
                      <a:pt x="15075" y="26054"/>
                    </a:lnTo>
                    <a:lnTo>
                      <a:pt x="15075" y="26054"/>
                    </a:lnTo>
                    <a:lnTo>
                      <a:pt x="15678" y="26054"/>
                    </a:lnTo>
                    <a:lnTo>
                      <a:pt x="16281" y="26075"/>
                    </a:lnTo>
                    <a:lnTo>
                      <a:pt x="16281" y="26075"/>
                    </a:lnTo>
                    <a:lnTo>
                      <a:pt x="17279" y="26137"/>
                    </a:lnTo>
                    <a:lnTo>
                      <a:pt x="17778" y="26199"/>
                    </a:lnTo>
                    <a:lnTo>
                      <a:pt x="18256" y="26262"/>
                    </a:lnTo>
                    <a:lnTo>
                      <a:pt x="18755" y="26345"/>
                    </a:lnTo>
                    <a:lnTo>
                      <a:pt x="19234" y="26470"/>
                    </a:lnTo>
                    <a:lnTo>
                      <a:pt x="19712" y="26594"/>
                    </a:lnTo>
                    <a:lnTo>
                      <a:pt x="20190" y="26761"/>
                    </a:lnTo>
                    <a:lnTo>
                      <a:pt x="20190" y="26761"/>
                    </a:lnTo>
                    <a:lnTo>
                      <a:pt x="20523" y="26885"/>
                    </a:lnTo>
                    <a:lnTo>
                      <a:pt x="20855" y="27031"/>
                    </a:lnTo>
                    <a:lnTo>
                      <a:pt x="21167" y="27197"/>
                    </a:lnTo>
                    <a:lnTo>
                      <a:pt x="21458" y="27364"/>
                    </a:lnTo>
                    <a:lnTo>
                      <a:pt x="21750" y="27551"/>
                    </a:lnTo>
                    <a:lnTo>
                      <a:pt x="22020" y="27759"/>
                    </a:lnTo>
                    <a:lnTo>
                      <a:pt x="22290" y="27967"/>
                    </a:lnTo>
                    <a:lnTo>
                      <a:pt x="22540" y="28195"/>
                    </a:lnTo>
                    <a:lnTo>
                      <a:pt x="22768" y="28445"/>
                    </a:lnTo>
                    <a:lnTo>
                      <a:pt x="23018" y="28674"/>
                    </a:lnTo>
                    <a:lnTo>
                      <a:pt x="23455" y="29193"/>
                    </a:lnTo>
                    <a:lnTo>
                      <a:pt x="23891" y="29755"/>
                    </a:lnTo>
                    <a:lnTo>
                      <a:pt x="24286" y="30337"/>
                    </a:lnTo>
                    <a:lnTo>
                      <a:pt x="24286" y="30337"/>
                    </a:lnTo>
                    <a:lnTo>
                      <a:pt x="24640" y="30919"/>
                    </a:lnTo>
                    <a:lnTo>
                      <a:pt x="24993" y="31522"/>
                    </a:lnTo>
                    <a:lnTo>
                      <a:pt x="25284" y="32146"/>
                    </a:lnTo>
                    <a:lnTo>
                      <a:pt x="25534" y="32749"/>
                    </a:lnTo>
                    <a:lnTo>
                      <a:pt x="25659" y="33061"/>
                    </a:lnTo>
                    <a:lnTo>
                      <a:pt x="25742" y="33373"/>
                    </a:lnTo>
                    <a:lnTo>
                      <a:pt x="25825" y="33705"/>
                    </a:lnTo>
                    <a:lnTo>
                      <a:pt x="25908" y="34017"/>
                    </a:lnTo>
                    <a:lnTo>
                      <a:pt x="25950" y="34350"/>
                    </a:lnTo>
                    <a:lnTo>
                      <a:pt x="25991" y="34662"/>
                    </a:lnTo>
                    <a:lnTo>
                      <a:pt x="26033" y="34995"/>
                    </a:lnTo>
                    <a:lnTo>
                      <a:pt x="26033" y="35327"/>
                    </a:lnTo>
                    <a:lnTo>
                      <a:pt x="26033" y="35327"/>
                    </a:lnTo>
                    <a:lnTo>
                      <a:pt x="26012" y="35889"/>
                    </a:lnTo>
                    <a:lnTo>
                      <a:pt x="25929" y="36450"/>
                    </a:lnTo>
                    <a:lnTo>
                      <a:pt x="25825" y="37012"/>
                    </a:lnTo>
                    <a:lnTo>
                      <a:pt x="25638" y="37594"/>
                    </a:lnTo>
                    <a:lnTo>
                      <a:pt x="25638" y="37594"/>
                    </a:lnTo>
                    <a:lnTo>
                      <a:pt x="25451" y="38114"/>
                    </a:lnTo>
                    <a:lnTo>
                      <a:pt x="25243" y="38613"/>
                    </a:lnTo>
                    <a:lnTo>
                      <a:pt x="24993" y="39070"/>
                    </a:lnTo>
                    <a:lnTo>
                      <a:pt x="24744" y="39527"/>
                    </a:lnTo>
                    <a:lnTo>
                      <a:pt x="24473" y="39964"/>
                    </a:lnTo>
                    <a:lnTo>
                      <a:pt x="24161" y="40359"/>
                    </a:lnTo>
                    <a:lnTo>
                      <a:pt x="23850" y="40754"/>
                    </a:lnTo>
                    <a:lnTo>
                      <a:pt x="23496" y="41108"/>
                    </a:lnTo>
                    <a:lnTo>
                      <a:pt x="23143" y="41440"/>
                    </a:lnTo>
                    <a:lnTo>
                      <a:pt x="22748" y="41752"/>
                    </a:lnTo>
                    <a:lnTo>
                      <a:pt x="22353" y="42064"/>
                    </a:lnTo>
                    <a:lnTo>
                      <a:pt x="21916" y="42334"/>
                    </a:lnTo>
                    <a:lnTo>
                      <a:pt x="21479" y="42584"/>
                    </a:lnTo>
                    <a:lnTo>
                      <a:pt x="21001" y="42792"/>
                    </a:lnTo>
                    <a:lnTo>
                      <a:pt x="20523" y="43000"/>
                    </a:lnTo>
                    <a:lnTo>
                      <a:pt x="20024" y="43187"/>
                    </a:lnTo>
                    <a:lnTo>
                      <a:pt x="20024" y="43187"/>
                    </a:lnTo>
                    <a:lnTo>
                      <a:pt x="19379" y="43374"/>
                    </a:lnTo>
                    <a:lnTo>
                      <a:pt x="18714" y="43520"/>
                    </a:lnTo>
                    <a:lnTo>
                      <a:pt x="18714" y="43520"/>
                    </a:lnTo>
                    <a:lnTo>
                      <a:pt x="18028" y="43665"/>
                    </a:lnTo>
                    <a:lnTo>
                      <a:pt x="17321" y="43769"/>
                    </a:lnTo>
                    <a:lnTo>
                      <a:pt x="16635" y="43811"/>
                    </a:lnTo>
                    <a:lnTo>
                      <a:pt x="15928" y="43832"/>
                    </a:lnTo>
                    <a:lnTo>
                      <a:pt x="15928" y="43832"/>
                    </a:lnTo>
                    <a:lnTo>
                      <a:pt x="15221" y="43811"/>
                    </a:lnTo>
                    <a:lnTo>
                      <a:pt x="14514" y="43748"/>
                    </a:lnTo>
                    <a:lnTo>
                      <a:pt x="13786" y="43665"/>
                    </a:lnTo>
                    <a:lnTo>
                      <a:pt x="13079" y="43520"/>
                    </a:lnTo>
                    <a:lnTo>
                      <a:pt x="12372" y="43353"/>
                    </a:lnTo>
                    <a:lnTo>
                      <a:pt x="11665" y="43145"/>
                    </a:lnTo>
                    <a:lnTo>
                      <a:pt x="10979" y="42875"/>
                    </a:lnTo>
                    <a:lnTo>
                      <a:pt x="10272" y="42605"/>
                    </a:lnTo>
                    <a:lnTo>
                      <a:pt x="10272" y="42605"/>
                    </a:lnTo>
                    <a:lnTo>
                      <a:pt x="9128" y="42106"/>
                    </a:lnTo>
                    <a:lnTo>
                      <a:pt x="7985" y="41628"/>
                    </a:lnTo>
                    <a:lnTo>
                      <a:pt x="7403" y="41399"/>
                    </a:lnTo>
                    <a:lnTo>
                      <a:pt x="6820" y="41191"/>
                    </a:lnTo>
                    <a:lnTo>
                      <a:pt x="6217" y="41004"/>
                    </a:lnTo>
                    <a:lnTo>
                      <a:pt x="5614" y="40837"/>
                    </a:lnTo>
                    <a:lnTo>
                      <a:pt x="5614" y="40837"/>
                    </a:lnTo>
                    <a:lnTo>
                      <a:pt x="5282" y="40754"/>
                    </a:lnTo>
                    <a:lnTo>
                      <a:pt x="4970" y="40733"/>
                    </a:lnTo>
                    <a:lnTo>
                      <a:pt x="4970" y="40733"/>
                    </a:lnTo>
                    <a:lnTo>
                      <a:pt x="4762" y="40754"/>
                    </a:lnTo>
                    <a:lnTo>
                      <a:pt x="4575" y="40796"/>
                    </a:lnTo>
                    <a:lnTo>
                      <a:pt x="4367" y="40837"/>
                    </a:lnTo>
                    <a:lnTo>
                      <a:pt x="4180" y="40921"/>
                    </a:lnTo>
                    <a:lnTo>
                      <a:pt x="4013" y="41025"/>
                    </a:lnTo>
                    <a:lnTo>
                      <a:pt x="3826" y="41149"/>
                    </a:lnTo>
                    <a:lnTo>
                      <a:pt x="3681" y="41295"/>
                    </a:lnTo>
                    <a:lnTo>
                      <a:pt x="3514" y="41461"/>
                    </a:lnTo>
                    <a:lnTo>
                      <a:pt x="3514" y="41461"/>
                    </a:lnTo>
                    <a:lnTo>
                      <a:pt x="3119" y="41960"/>
                    </a:lnTo>
                    <a:lnTo>
                      <a:pt x="2766" y="42438"/>
                    </a:lnTo>
                    <a:lnTo>
                      <a:pt x="2412" y="42937"/>
                    </a:lnTo>
                    <a:lnTo>
                      <a:pt x="2100" y="43457"/>
                    </a:lnTo>
                    <a:lnTo>
                      <a:pt x="1788" y="43956"/>
                    </a:lnTo>
                    <a:lnTo>
                      <a:pt x="1518" y="44497"/>
                    </a:lnTo>
                    <a:lnTo>
                      <a:pt x="1269" y="45017"/>
                    </a:lnTo>
                    <a:lnTo>
                      <a:pt x="1040" y="45557"/>
                    </a:lnTo>
                    <a:lnTo>
                      <a:pt x="832" y="46119"/>
                    </a:lnTo>
                    <a:lnTo>
                      <a:pt x="645" y="46680"/>
                    </a:lnTo>
                    <a:lnTo>
                      <a:pt x="479" y="47242"/>
                    </a:lnTo>
                    <a:lnTo>
                      <a:pt x="333" y="47824"/>
                    </a:lnTo>
                    <a:lnTo>
                      <a:pt x="229" y="48427"/>
                    </a:lnTo>
                    <a:lnTo>
                      <a:pt x="125" y="49030"/>
                    </a:lnTo>
                    <a:lnTo>
                      <a:pt x="63" y="49633"/>
                    </a:lnTo>
                    <a:lnTo>
                      <a:pt x="21" y="50257"/>
                    </a:lnTo>
                    <a:lnTo>
                      <a:pt x="21" y="50257"/>
                    </a:lnTo>
                    <a:lnTo>
                      <a:pt x="0" y="50610"/>
                    </a:lnTo>
                    <a:lnTo>
                      <a:pt x="0" y="50610"/>
                    </a:lnTo>
                    <a:lnTo>
                      <a:pt x="21" y="50964"/>
                    </a:lnTo>
                    <a:lnTo>
                      <a:pt x="42" y="51296"/>
                    </a:lnTo>
                    <a:lnTo>
                      <a:pt x="83" y="51629"/>
                    </a:lnTo>
                    <a:lnTo>
                      <a:pt x="167" y="51941"/>
                    </a:lnTo>
                    <a:lnTo>
                      <a:pt x="250" y="52253"/>
                    </a:lnTo>
                    <a:lnTo>
                      <a:pt x="333" y="52565"/>
                    </a:lnTo>
                    <a:lnTo>
                      <a:pt x="458" y="52856"/>
                    </a:lnTo>
                    <a:lnTo>
                      <a:pt x="603" y="53147"/>
                    </a:lnTo>
                    <a:lnTo>
                      <a:pt x="749" y="53417"/>
                    </a:lnTo>
                    <a:lnTo>
                      <a:pt x="915" y="53687"/>
                    </a:lnTo>
                    <a:lnTo>
                      <a:pt x="1102" y="53958"/>
                    </a:lnTo>
                    <a:lnTo>
                      <a:pt x="1310" y="54228"/>
                    </a:lnTo>
                    <a:lnTo>
                      <a:pt x="1518" y="54477"/>
                    </a:lnTo>
                    <a:lnTo>
                      <a:pt x="1747" y="54727"/>
                    </a:lnTo>
                    <a:lnTo>
                      <a:pt x="1996" y="54956"/>
                    </a:lnTo>
                    <a:lnTo>
                      <a:pt x="2267" y="55184"/>
                    </a:lnTo>
                    <a:lnTo>
                      <a:pt x="2267" y="55184"/>
                    </a:lnTo>
                    <a:lnTo>
                      <a:pt x="2537" y="55413"/>
                    </a:lnTo>
                    <a:lnTo>
                      <a:pt x="2807" y="55621"/>
                    </a:lnTo>
                    <a:lnTo>
                      <a:pt x="3098" y="55829"/>
                    </a:lnTo>
                    <a:lnTo>
                      <a:pt x="3390" y="55995"/>
                    </a:lnTo>
                    <a:lnTo>
                      <a:pt x="3701" y="56183"/>
                    </a:lnTo>
                    <a:lnTo>
                      <a:pt x="3993" y="56328"/>
                    </a:lnTo>
                    <a:lnTo>
                      <a:pt x="4304" y="56474"/>
                    </a:lnTo>
                    <a:lnTo>
                      <a:pt x="4616" y="56619"/>
                    </a:lnTo>
                    <a:lnTo>
                      <a:pt x="5261" y="56848"/>
                    </a:lnTo>
                    <a:lnTo>
                      <a:pt x="5926" y="57035"/>
                    </a:lnTo>
                    <a:lnTo>
                      <a:pt x="6592" y="57201"/>
                    </a:lnTo>
                    <a:lnTo>
                      <a:pt x="7278" y="57347"/>
                    </a:lnTo>
                    <a:lnTo>
                      <a:pt x="7278" y="57347"/>
                    </a:lnTo>
                    <a:lnTo>
                      <a:pt x="8151" y="57472"/>
                    </a:lnTo>
                    <a:lnTo>
                      <a:pt x="9024" y="57596"/>
                    </a:lnTo>
                    <a:lnTo>
                      <a:pt x="9918" y="57700"/>
                    </a:lnTo>
                    <a:lnTo>
                      <a:pt x="10792" y="57784"/>
                    </a:lnTo>
                    <a:lnTo>
                      <a:pt x="11686" y="57867"/>
                    </a:lnTo>
                    <a:lnTo>
                      <a:pt x="12559" y="57908"/>
                    </a:lnTo>
                    <a:lnTo>
                      <a:pt x="13432" y="57929"/>
                    </a:lnTo>
                    <a:lnTo>
                      <a:pt x="14327" y="57950"/>
                    </a:lnTo>
                    <a:lnTo>
                      <a:pt x="14327" y="57950"/>
                    </a:lnTo>
                    <a:lnTo>
                      <a:pt x="15740" y="57929"/>
                    </a:lnTo>
                    <a:lnTo>
                      <a:pt x="17154" y="57846"/>
                    </a:lnTo>
                    <a:lnTo>
                      <a:pt x="18568" y="57721"/>
                    </a:lnTo>
                    <a:lnTo>
                      <a:pt x="19982" y="57555"/>
                    </a:lnTo>
                    <a:lnTo>
                      <a:pt x="19982" y="57555"/>
                    </a:lnTo>
                    <a:lnTo>
                      <a:pt x="21167" y="57368"/>
                    </a:lnTo>
                    <a:lnTo>
                      <a:pt x="22353" y="57160"/>
                    </a:lnTo>
                    <a:lnTo>
                      <a:pt x="23517" y="56889"/>
                    </a:lnTo>
                    <a:lnTo>
                      <a:pt x="24099" y="56744"/>
                    </a:lnTo>
                    <a:lnTo>
                      <a:pt x="24661" y="56598"/>
                    </a:lnTo>
                    <a:lnTo>
                      <a:pt x="25243" y="56411"/>
                    </a:lnTo>
                    <a:lnTo>
                      <a:pt x="25804" y="56224"/>
                    </a:lnTo>
                    <a:lnTo>
                      <a:pt x="26366" y="56037"/>
                    </a:lnTo>
                    <a:lnTo>
                      <a:pt x="26906" y="55808"/>
                    </a:lnTo>
                    <a:lnTo>
                      <a:pt x="27468" y="55580"/>
                    </a:lnTo>
                    <a:lnTo>
                      <a:pt x="28008" y="55330"/>
                    </a:lnTo>
                    <a:lnTo>
                      <a:pt x="28549" y="55060"/>
                    </a:lnTo>
                    <a:lnTo>
                      <a:pt x="29089" y="54769"/>
                    </a:lnTo>
                    <a:lnTo>
                      <a:pt x="29089" y="54769"/>
                    </a:lnTo>
                    <a:lnTo>
                      <a:pt x="30004" y="54249"/>
                    </a:lnTo>
                    <a:lnTo>
                      <a:pt x="30898" y="53667"/>
                    </a:lnTo>
                    <a:lnTo>
                      <a:pt x="31751" y="53064"/>
                    </a:lnTo>
                    <a:lnTo>
                      <a:pt x="32562" y="52440"/>
                    </a:lnTo>
                    <a:lnTo>
                      <a:pt x="33352" y="51774"/>
                    </a:lnTo>
                    <a:lnTo>
                      <a:pt x="34100" y="51067"/>
                    </a:lnTo>
                    <a:lnTo>
                      <a:pt x="34807" y="50340"/>
                    </a:lnTo>
                    <a:lnTo>
                      <a:pt x="35494" y="49591"/>
                    </a:lnTo>
                    <a:lnTo>
                      <a:pt x="36117" y="48801"/>
                    </a:lnTo>
                    <a:lnTo>
                      <a:pt x="36741" y="47990"/>
                    </a:lnTo>
                    <a:lnTo>
                      <a:pt x="37303" y="47138"/>
                    </a:lnTo>
                    <a:lnTo>
                      <a:pt x="37864" y="46264"/>
                    </a:lnTo>
                    <a:lnTo>
                      <a:pt x="38363" y="45370"/>
                    </a:lnTo>
                    <a:lnTo>
                      <a:pt x="38841" y="44435"/>
                    </a:lnTo>
                    <a:lnTo>
                      <a:pt x="39278" y="43478"/>
                    </a:lnTo>
                    <a:lnTo>
                      <a:pt x="39694" y="42501"/>
                    </a:lnTo>
                    <a:lnTo>
                      <a:pt x="39694" y="42501"/>
                    </a:lnTo>
                    <a:lnTo>
                      <a:pt x="40006" y="41669"/>
                    </a:lnTo>
                    <a:lnTo>
                      <a:pt x="40276" y="40837"/>
                    </a:lnTo>
                    <a:lnTo>
                      <a:pt x="40505" y="39985"/>
                    </a:lnTo>
                    <a:lnTo>
                      <a:pt x="40692" y="39153"/>
                    </a:lnTo>
                    <a:lnTo>
                      <a:pt x="40837" y="38321"/>
                    </a:lnTo>
                    <a:lnTo>
                      <a:pt x="40941" y="37469"/>
                    </a:lnTo>
                    <a:lnTo>
                      <a:pt x="41024" y="36637"/>
                    </a:lnTo>
                    <a:lnTo>
                      <a:pt x="41045" y="35806"/>
                    </a:lnTo>
                    <a:lnTo>
                      <a:pt x="41045" y="35806"/>
                    </a:lnTo>
                    <a:lnTo>
                      <a:pt x="41004" y="34953"/>
                    </a:lnTo>
                    <a:lnTo>
                      <a:pt x="40941" y="34101"/>
                    </a:lnTo>
                    <a:lnTo>
                      <a:pt x="40837" y="33269"/>
                    </a:lnTo>
                    <a:lnTo>
                      <a:pt x="40692" y="32416"/>
                    </a:lnTo>
                    <a:lnTo>
                      <a:pt x="40505" y="31585"/>
                    </a:lnTo>
                    <a:lnTo>
                      <a:pt x="40255" y="30732"/>
                    </a:lnTo>
                    <a:lnTo>
                      <a:pt x="39985" y="29900"/>
                    </a:lnTo>
                    <a:lnTo>
                      <a:pt x="39652" y="29048"/>
                    </a:lnTo>
                    <a:lnTo>
                      <a:pt x="39652" y="29048"/>
                    </a:lnTo>
                    <a:lnTo>
                      <a:pt x="39340" y="28320"/>
                    </a:lnTo>
                    <a:lnTo>
                      <a:pt x="38987" y="27613"/>
                    </a:lnTo>
                    <a:lnTo>
                      <a:pt x="38612" y="26927"/>
                    </a:lnTo>
                    <a:lnTo>
                      <a:pt x="38217" y="26262"/>
                    </a:lnTo>
                    <a:lnTo>
                      <a:pt x="37802" y="25638"/>
                    </a:lnTo>
                    <a:lnTo>
                      <a:pt x="37344" y="25035"/>
                    </a:lnTo>
                    <a:lnTo>
                      <a:pt x="36866" y="24453"/>
                    </a:lnTo>
                    <a:lnTo>
                      <a:pt x="36346" y="23912"/>
                    </a:lnTo>
                    <a:lnTo>
                      <a:pt x="35805" y="23392"/>
                    </a:lnTo>
                    <a:lnTo>
                      <a:pt x="35223" y="22914"/>
                    </a:lnTo>
                    <a:lnTo>
                      <a:pt x="34641" y="22457"/>
                    </a:lnTo>
                    <a:lnTo>
                      <a:pt x="33996" y="22041"/>
                    </a:lnTo>
                    <a:lnTo>
                      <a:pt x="33331" y="21646"/>
                    </a:lnTo>
                    <a:lnTo>
                      <a:pt x="32645" y="21271"/>
                    </a:lnTo>
                    <a:lnTo>
                      <a:pt x="31917" y="20939"/>
                    </a:lnTo>
                    <a:lnTo>
                      <a:pt x="31148" y="20648"/>
                    </a:lnTo>
                    <a:lnTo>
                      <a:pt x="31148" y="20648"/>
                    </a:lnTo>
                    <a:lnTo>
                      <a:pt x="30337" y="20356"/>
                    </a:lnTo>
                    <a:lnTo>
                      <a:pt x="29505" y="20107"/>
                    </a:lnTo>
                    <a:lnTo>
                      <a:pt x="28674" y="19857"/>
                    </a:lnTo>
                    <a:lnTo>
                      <a:pt x="27842" y="19650"/>
                    </a:lnTo>
                    <a:lnTo>
                      <a:pt x="26989" y="19442"/>
                    </a:lnTo>
                    <a:lnTo>
                      <a:pt x="26137" y="19254"/>
                    </a:lnTo>
                    <a:lnTo>
                      <a:pt x="24453" y="18901"/>
                    </a:lnTo>
                    <a:lnTo>
                      <a:pt x="24453" y="18901"/>
                    </a:lnTo>
                    <a:lnTo>
                      <a:pt x="23247" y="18672"/>
                    </a:lnTo>
                    <a:lnTo>
                      <a:pt x="23247" y="18672"/>
                    </a:lnTo>
                    <a:lnTo>
                      <a:pt x="22852" y="18568"/>
                    </a:lnTo>
                    <a:lnTo>
                      <a:pt x="22519" y="18464"/>
                    </a:lnTo>
                    <a:lnTo>
                      <a:pt x="22373" y="18423"/>
                    </a:lnTo>
                    <a:lnTo>
                      <a:pt x="22269" y="18340"/>
                    </a:lnTo>
                    <a:lnTo>
                      <a:pt x="22145" y="18277"/>
                    </a:lnTo>
                    <a:lnTo>
                      <a:pt x="22061" y="18194"/>
                    </a:lnTo>
                    <a:lnTo>
                      <a:pt x="21957" y="18090"/>
                    </a:lnTo>
                    <a:lnTo>
                      <a:pt x="21895" y="17986"/>
                    </a:lnTo>
                    <a:lnTo>
                      <a:pt x="21812" y="17861"/>
                    </a:lnTo>
                    <a:lnTo>
                      <a:pt x="21770" y="17716"/>
                    </a:lnTo>
                    <a:lnTo>
                      <a:pt x="21666" y="17404"/>
                    </a:lnTo>
                    <a:lnTo>
                      <a:pt x="21583" y="16988"/>
                    </a:lnTo>
                    <a:lnTo>
                      <a:pt x="21583" y="16988"/>
                    </a:lnTo>
                    <a:lnTo>
                      <a:pt x="21479" y="16198"/>
                    </a:lnTo>
                    <a:lnTo>
                      <a:pt x="21396" y="15429"/>
                    </a:lnTo>
                    <a:lnTo>
                      <a:pt x="21354" y="14638"/>
                    </a:lnTo>
                    <a:lnTo>
                      <a:pt x="21334" y="13848"/>
                    </a:lnTo>
                    <a:lnTo>
                      <a:pt x="21334" y="13848"/>
                    </a:lnTo>
                    <a:lnTo>
                      <a:pt x="21354" y="13058"/>
                    </a:lnTo>
                    <a:lnTo>
                      <a:pt x="21354" y="13058"/>
                    </a:lnTo>
                    <a:lnTo>
                      <a:pt x="21375" y="12809"/>
                    </a:lnTo>
                    <a:lnTo>
                      <a:pt x="21417" y="12580"/>
                    </a:lnTo>
                    <a:lnTo>
                      <a:pt x="21500" y="12393"/>
                    </a:lnTo>
                    <a:lnTo>
                      <a:pt x="21604" y="12247"/>
                    </a:lnTo>
                    <a:lnTo>
                      <a:pt x="21729" y="12143"/>
                    </a:lnTo>
                    <a:lnTo>
                      <a:pt x="21895" y="12060"/>
                    </a:lnTo>
                    <a:lnTo>
                      <a:pt x="22103" y="12019"/>
                    </a:lnTo>
                    <a:lnTo>
                      <a:pt x="22332" y="11998"/>
                    </a:lnTo>
                    <a:lnTo>
                      <a:pt x="22332" y="11998"/>
                    </a:lnTo>
                    <a:lnTo>
                      <a:pt x="22498" y="12019"/>
                    </a:lnTo>
                    <a:lnTo>
                      <a:pt x="22498" y="12019"/>
                    </a:lnTo>
                    <a:lnTo>
                      <a:pt x="25264" y="12185"/>
                    </a:lnTo>
                    <a:lnTo>
                      <a:pt x="26636" y="12289"/>
                    </a:lnTo>
                    <a:lnTo>
                      <a:pt x="28008" y="12372"/>
                    </a:lnTo>
                    <a:lnTo>
                      <a:pt x="28008" y="12372"/>
                    </a:lnTo>
                    <a:lnTo>
                      <a:pt x="29277" y="12476"/>
                    </a:lnTo>
                    <a:lnTo>
                      <a:pt x="30524" y="12580"/>
                    </a:lnTo>
                    <a:lnTo>
                      <a:pt x="31772" y="12663"/>
                    </a:lnTo>
                    <a:lnTo>
                      <a:pt x="32395" y="12684"/>
                    </a:lnTo>
                    <a:lnTo>
                      <a:pt x="33040" y="12705"/>
                    </a:lnTo>
                    <a:lnTo>
                      <a:pt x="33040" y="12705"/>
                    </a:lnTo>
                    <a:lnTo>
                      <a:pt x="33518" y="12705"/>
                    </a:lnTo>
                    <a:lnTo>
                      <a:pt x="33996" y="12684"/>
                    </a:lnTo>
                    <a:lnTo>
                      <a:pt x="33996" y="12684"/>
                    </a:lnTo>
                    <a:lnTo>
                      <a:pt x="34496" y="12622"/>
                    </a:lnTo>
                    <a:lnTo>
                      <a:pt x="34703" y="12580"/>
                    </a:lnTo>
                    <a:lnTo>
                      <a:pt x="34911" y="12538"/>
                    </a:lnTo>
                    <a:lnTo>
                      <a:pt x="35099" y="12476"/>
                    </a:lnTo>
                    <a:lnTo>
                      <a:pt x="35265" y="12414"/>
                    </a:lnTo>
                    <a:lnTo>
                      <a:pt x="35410" y="12310"/>
                    </a:lnTo>
                    <a:lnTo>
                      <a:pt x="35535" y="12206"/>
                    </a:lnTo>
                    <a:lnTo>
                      <a:pt x="35660" y="12102"/>
                    </a:lnTo>
                    <a:lnTo>
                      <a:pt x="35764" y="11956"/>
                    </a:lnTo>
                    <a:lnTo>
                      <a:pt x="35847" y="11811"/>
                    </a:lnTo>
                    <a:lnTo>
                      <a:pt x="35930" y="11644"/>
                    </a:lnTo>
                    <a:lnTo>
                      <a:pt x="35993" y="11457"/>
                    </a:lnTo>
                    <a:lnTo>
                      <a:pt x="36055" y="11249"/>
                    </a:lnTo>
                    <a:lnTo>
                      <a:pt x="36097" y="11021"/>
                    </a:lnTo>
                    <a:lnTo>
                      <a:pt x="36138" y="10771"/>
                    </a:lnTo>
                    <a:lnTo>
                      <a:pt x="36138" y="10771"/>
                    </a:lnTo>
                    <a:lnTo>
                      <a:pt x="36284" y="9274"/>
                    </a:lnTo>
                    <a:lnTo>
                      <a:pt x="36408" y="7798"/>
                    </a:lnTo>
                    <a:lnTo>
                      <a:pt x="36471" y="6301"/>
                    </a:lnTo>
                    <a:lnTo>
                      <a:pt x="36492" y="5552"/>
                    </a:lnTo>
                    <a:lnTo>
                      <a:pt x="36492" y="4824"/>
                    </a:lnTo>
                    <a:lnTo>
                      <a:pt x="36492" y="4824"/>
                    </a:lnTo>
                    <a:lnTo>
                      <a:pt x="36492" y="4055"/>
                    </a:lnTo>
                    <a:lnTo>
                      <a:pt x="36471" y="3306"/>
                    </a:lnTo>
                    <a:lnTo>
                      <a:pt x="36429" y="2558"/>
                    </a:lnTo>
                    <a:lnTo>
                      <a:pt x="36367" y="1788"/>
                    </a:lnTo>
                    <a:lnTo>
                      <a:pt x="36367" y="1788"/>
                    </a:lnTo>
                    <a:lnTo>
                      <a:pt x="36325" y="1289"/>
                    </a:lnTo>
                    <a:lnTo>
                      <a:pt x="36263" y="915"/>
                    </a:lnTo>
                    <a:lnTo>
                      <a:pt x="36221" y="770"/>
                    </a:lnTo>
                    <a:lnTo>
                      <a:pt x="36159" y="624"/>
                    </a:lnTo>
                    <a:lnTo>
                      <a:pt x="36097" y="520"/>
                    </a:lnTo>
                    <a:lnTo>
                      <a:pt x="36013" y="437"/>
                    </a:lnTo>
                    <a:lnTo>
                      <a:pt x="35930" y="375"/>
                    </a:lnTo>
                    <a:lnTo>
                      <a:pt x="35826" y="312"/>
                    </a:lnTo>
                    <a:lnTo>
                      <a:pt x="35681" y="271"/>
                    </a:lnTo>
                    <a:lnTo>
                      <a:pt x="35535" y="229"/>
                    </a:lnTo>
                    <a:lnTo>
                      <a:pt x="35140" y="187"/>
                    </a:lnTo>
                    <a:lnTo>
                      <a:pt x="34641" y="146"/>
                    </a:lnTo>
                    <a:lnTo>
                      <a:pt x="34641" y="146"/>
                    </a:lnTo>
                    <a:lnTo>
                      <a:pt x="33685" y="125"/>
                    </a:lnTo>
                    <a:lnTo>
                      <a:pt x="32728" y="83"/>
                    </a:lnTo>
                    <a:lnTo>
                      <a:pt x="30815" y="83"/>
                    </a:lnTo>
                    <a:lnTo>
                      <a:pt x="30815" y="83"/>
                    </a:lnTo>
                    <a:lnTo>
                      <a:pt x="29568" y="83"/>
                    </a:lnTo>
                    <a:lnTo>
                      <a:pt x="29568" y="83"/>
                    </a:lnTo>
                    <a:lnTo>
                      <a:pt x="28341" y="83"/>
                    </a:lnTo>
                    <a:lnTo>
                      <a:pt x="28341" y="83"/>
                    </a:lnTo>
                    <a:lnTo>
                      <a:pt x="26844" y="83"/>
                    </a:lnTo>
                    <a:lnTo>
                      <a:pt x="25367" y="42"/>
                    </a:lnTo>
                    <a:lnTo>
                      <a:pt x="25367" y="42"/>
                    </a:lnTo>
                    <a:lnTo>
                      <a:pt x="24203" y="63"/>
                    </a:lnTo>
                    <a:lnTo>
                      <a:pt x="24203" y="63"/>
                    </a:lnTo>
                    <a:lnTo>
                      <a:pt x="23143" y="42"/>
                    </a:lnTo>
                    <a:lnTo>
                      <a:pt x="22103" y="21"/>
                    </a:lnTo>
                    <a:lnTo>
                      <a:pt x="22103" y="21"/>
                    </a:lnTo>
                    <a:lnTo>
                      <a:pt x="21043" y="21"/>
                    </a:lnTo>
                    <a:lnTo>
                      <a:pt x="1998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65" name="Google Shape;3965;p23"/>
              <p:cNvSpPr/>
              <p:nvPr/>
            </p:nvSpPr>
            <p:spPr>
              <a:xfrm>
                <a:off x="2554375" y="2068925"/>
                <a:ext cx="1115025" cy="1568325"/>
              </a:xfrm>
              <a:custGeom>
                <a:avLst/>
                <a:gdLst/>
                <a:ahLst/>
                <a:cxnLst/>
                <a:rect l="l" t="t" r="r" b="b"/>
                <a:pathLst>
                  <a:path w="44601" h="62733" extrusionOk="0">
                    <a:moveTo>
                      <a:pt x="22165" y="1705"/>
                    </a:moveTo>
                    <a:lnTo>
                      <a:pt x="23226" y="1726"/>
                    </a:lnTo>
                    <a:lnTo>
                      <a:pt x="24286" y="1726"/>
                    </a:lnTo>
                    <a:lnTo>
                      <a:pt x="25326" y="1747"/>
                    </a:lnTo>
                    <a:lnTo>
                      <a:pt x="26386" y="1768"/>
                    </a:lnTo>
                    <a:lnTo>
                      <a:pt x="27550" y="1747"/>
                    </a:lnTo>
                    <a:lnTo>
                      <a:pt x="29027" y="1788"/>
                    </a:lnTo>
                    <a:lnTo>
                      <a:pt x="34911" y="1788"/>
                    </a:lnTo>
                    <a:lnTo>
                      <a:pt x="35868" y="1830"/>
                    </a:lnTo>
                    <a:lnTo>
                      <a:pt x="36824" y="1851"/>
                    </a:lnTo>
                    <a:lnTo>
                      <a:pt x="37323" y="1892"/>
                    </a:lnTo>
                    <a:lnTo>
                      <a:pt x="37718" y="1934"/>
                    </a:lnTo>
                    <a:lnTo>
                      <a:pt x="37864" y="1976"/>
                    </a:lnTo>
                    <a:lnTo>
                      <a:pt x="38009" y="2017"/>
                    </a:lnTo>
                    <a:lnTo>
                      <a:pt x="38113" y="2080"/>
                    </a:lnTo>
                    <a:lnTo>
                      <a:pt x="38196" y="2142"/>
                    </a:lnTo>
                    <a:lnTo>
                      <a:pt x="38280" y="2225"/>
                    </a:lnTo>
                    <a:lnTo>
                      <a:pt x="38342" y="2329"/>
                    </a:lnTo>
                    <a:lnTo>
                      <a:pt x="38404" y="2475"/>
                    </a:lnTo>
                    <a:lnTo>
                      <a:pt x="38446" y="2620"/>
                    </a:lnTo>
                    <a:lnTo>
                      <a:pt x="38508" y="2994"/>
                    </a:lnTo>
                    <a:lnTo>
                      <a:pt x="38550" y="3493"/>
                    </a:lnTo>
                    <a:lnTo>
                      <a:pt x="38612" y="4263"/>
                    </a:lnTo>
                    <a:lnTo>
                      <a:pt x="38654" y="5011"/>
                    </a:lnTo>
                    <a:lnTo>
                      <a:pt x="38675" y="5760"/>
                    </a:lnTo>
                    <a:lnTo>
                      <a:pt x="38675" y="6529"/>
                    </a:lnTo>
                    <a:lnTo>
                      <a:pt x="38675" y="7257"/>
                    </a:lnTo>
                    <a:lnTo>
                      <a:pt x="38654" y="8006"/>
                    </a:lnTo>
                    <a:lnTo>
                      <a:pt x="38591" y="9503"/>
                    </a:lnTo>
                    <a:lnTo>
                      <a:pt x="38467" y="10979"/>
                    </a:lnTo>
                    <a:lnTo>
                      <a:pt x="38321" y="12476"/>
                    </a:lnTo>
                    <a:lnTo>
                      <a:pt x="38280" y="12726"/>
                    </a:lnTo>
                    <a:lnTo>
                      <a:pt x="38238" y="12954"/>
                    </a:lnTo>
                    <a:lnTo>
                      <a:pt x="38176" y="13162"/>
                    </a:lnTo>
                    <a:lnTo>
                      <a:pt x="38113" y="13349"/>
                    </a:lnTo>
                    <a:lnTo>
                      <a:pt x="38030" y="13516"/>
                    </a:lnTo>
                    <a:lnTo>
                      <a:pt x="37947" y="13661"/>
                    </a:lnTo>
                    <a:lnTo>
                      <a:pt x="37843" y="13807"/>
                    </a:lnTo>
                    <a:lnTo>
                      <a:pt x="37718" y="13911"/>
                    </a:lnTo>
                    <a:lnTo>
                      <a:pt x="37593" y="14015"/>
                    </a:lnTo>
                    <a:lnTo>
                      <a:pt x="37448" y="14119"/>
                    </a:lnTo>
                    <a:lnTo>
                      <a:pt x="37282" y="14181"/>
                    </a:lnTo>
                    <a:lnTo>
                      <a:pt x="37094" y="14243"/>
                    </a:lnTo>
                    <a:lnTo>
                      <a:pt x="36886" y="14285"/>
                    </a:lnTo>
                    <a:lnTo>
                      <a:pt x="36679" y="14327"/>
                    </a:lnTo>
                    <a:lnTo>
                      <a:pt x="36179" y="14389"/>
                    </a:lnTo>
                    <a:lnTo>
                      <a:pt x="35701" y="14410"/>
                    </a:lnTo>
                    <a:lnTo>
                      <a:pt x="35223" y="14410"/>
                    </a:lnTo>
                    <a:lnTo>
                      <a:pt x="34578" y="14389"/>
                    </a:lnTo>
                    <a:lnTo>
                      <a:pt x="33955" y="14368"/>
                    </a:lnTo>
                    <a:lnTo>
                      <a:pt x="32707" y="14285"/>
                    </a:lnTo>
                    <a:lnTo>
                      <a:pt x="31460" y="14181"/>
                    </a:lnTo>
                    <a:lnTo>
                      <a:pt x="30191" y="14077"/>
                    </a:lnTo>
                    <a:lnTo>
                      <a:pt x="28819" y="13994"/>
                    </a:lnTo>
                    <a:lnTo>
                      <a:pt x="27447" y="13890"/>
                    </a:lnTo>
                    <a:lnTo>
                      <a:pt x="24681" y="13724"/>
                    </a:lnTo>
                    <a:lnTo>
                      <a:pt x="24515" y="13703"/>
                    </a:lnTo>
                    <a:lnTo>
                      <a:pt x="24286" y="13724"/>
                    </a:lnTo>
                    <a:lnTo>
                      <a:pt x="24078" y="13765"/>
                    </a:lnTo>
                    <a:lnTo>
                      <a:pt x="23912" y="13848"/>
                    </a:lnTo>
                    <a:lnTo>
                      <a:pt x="23787" y="13952"/>
                    </a:lnTo>
                    <a:lnTo>
                      <a:pt x="23683" y="14098"/>
                    </a:lnTo>
                    <a:lnTo>
                      <a:pt x="23600" y="14285"/>
                    </a:lnTo>
                    <a:lnTo>
                      <a:pt x="23558" y="14514"/>
                    </a:lnTo>
                    <a:lnTo>
                      <a:pt x="23537" y="14763"/>
                    </a:lnTo>
                    <a:lnTo>
                      <a:pt x="23517" y="15553"/>
                    </a:lnTo>
                    <a:lnTo>
                      <a:pt x="23537" y="16343"/>
                    </a:lnTo>
                    <a:lnTo>
                      <a:pt x="23579" y="17134"/>
                    </a:lnTo>
                    <a:lnTo>
                      <a:pt x="23662" y="17903"/>
                    </a:lnTo>
                    <a:lnTo>
                      <a:pt x="23766" y="18693"/>
                    </a:lnTo>
                    <a:lnTo>
                      <a:pt x="23849" y="19109"/>
                    </a:lnTo>
                    <a:lnTo>
                      <a:pt x="23953" y="19421"/>
                    </a:lnTo>
                    <a:lnTo>
                      <a:pt x="23995" y="19566"/>
                    </a:lnTo>
                    <a:lnTo>
                      <a:pt x="24078" y="19691"/>
                    </a:lnTo>
                    <a:lnTo>
                      <a:pt x="24140" y="19795"/>
                    </a:lnTo>
                    <a:lnTo>
                      <a:pt x="24244" y="19899"/>
                    </a:lnTo>
                    <a:lnTo>
                      <a:pt x="24328" y="19982"/>
                    </a:lnTo>
                    <a:lnTo>
                      <a:pt x="24452" y="20045"/>
                    </a:lnTo>
                    <a:lnTo>
                      <a:pt x="24556" y="20128"/>
                    </a:lnTo>
                    <a:lnTo>
                      <a:pt x="24702" y="20169"/>
                    </a:lnTo>
                    <a:lnTo>
                      <a:pt x="25035" y="20273"/>
                    </a:lnTo>
                    <a:lnTo>
                      <a:pt x="25430" y="20377"/>
                    </a:lnTo>
                    <a:lnTo>
                      <a:pt x="26636" y="20606"/>
                    </a:lnTo>
                    <a:lnTo>
                      <a:pt x="28320" y="20959"/>
                    </a:lnTo>
                    <a:lnTo>
                      <a:pt x="29172" y="21147"/>
                    </a:lnTo>
                    <a:lnTo>
                      <a:pt x="30025" y="21355"/>
                    </a:lnTo>
                    <a:lnTo>
                      <a:pt x="30857" y="21562"/>
                    </a:lnTo>
                    <a:lnTo>
                      <a:pt x="31688" y="21812"/>
                    </a:lnTo>
                    <a:lnTo>
                      <a:pt x="32520" y="22061"/>
                    </a:lnTo>
                    <a:lnTo>
                      <a:pt x="33331" y="22353"/>
                    </a:lnTo>
                    <a:lnTo>
                      <a:pt x="34100" y="22644"/>
                    </a:lnTo>
                    <a:lnTo>
                      <a:pt x="34828" y="22976"/>
                    </a:lnTo>
                    <a:lnTo>
                      <a:pt x="35514" y="23351"/>
                    </a:lnTo>
                    <a:lnTo>
                      <a:pt x="36179" y="23746"/>
                    </a:lnTo>
                    <a:lnTo>
                      <a:pt x="36824" y="24162"/>
                    </a:lnTo>
                    <a:lnTo>
                      <a:pt x="37406" y="24619"/>
                    </a:lnTo>
                    <a:lnTo>
                      <a:pt x="37988" y="25097"/>
                    </a:lnTo>
                    <a:lnTo>
                      <a:pt x="38529" y="25617"/>
                    </a:lnTo>
                    <a:lnTo>
                      <a:pt x="39049" y="26158"/>
                    </a:lnTo>
                    <a:lnTo>
                      <a:pt x="39527" y="26740"/>
                    </a:lnTo>
                    <a:lnTo>
                      <a:pt x="39985" y="27343"/>
                    </a:lnTo>
                    <a:lnTo>
                      <a:pt x="40400" y="27967"/>
                    </a:lnTo>
                    <a:lnTo>
                      <a:pt x="40795" y="28632"/>
                    </a:lnTo>
                    <a:lnTo>
                      <a:pt x="41170" y="29318"/>
                    </a:lnTo>
                    <a:lnTo>
                      <a:pt x="41523" y="30025"/>
                    </a:lnTo>
                    <a:lnTo>
                      <a:pt x="41835" y="30753"/>
                    </a:lnTo>
                    <a:lnTo>
                      <a:pt x="42168" y="31605"/>
                    </a:lnTo>
                    <a:lnTo>
                      <a:pt x="42438" y="32437"/>
                    </a:lnTo>
                    <a:lnTo>
                      <a:pt x="42688" y="33290"/>
                    </a:lnTo>
                    <a:lnTo>
                      <a:pt x="42875" y="34121"/>
                    </a:lnTo>
                    <a:lnTo>
                      <a:pt x="43020" y="34974"/>
                    </a:lnTo>
                    <a:lnTo>
                      <a:pt x="43124" y="35806"/>
                    </a:lnTo>
                    <a:lnTo>
                      <a:pt x="43187" y="36658"/>
                    </a:lnTo>
                    <a:lnTo>
                      <a:pt x="43228" y="37511"/>
                    </a:lnTo>
                    <a:lnTo>
                      <a:pt x="43207" y="38342"/>
                    </a:lnTo>
                    <a:lnTo>
                      <a:pt x="43124" y="39174"/>
                    </a:lnTo>
                    <a:lnTo>
                      <a:pt x="43020" y="40026"/>
                    </a:lnTo>
                    <a:lnTo>
                      <a:pt x="42875" y="40858"/>
                    </a:lnTo>
                    <a:lnTo>
                      <a:pt x="42688" y="41690"/>
                    </a:lnTo>
                    <a:lnTo>
                      <a:pt x="42459" y="42542"/>
                    </a:lnTo>
                    <a:lnTo>
                      <a:pt x="42189" y="43374"/>
                    </a:lnTo>
                    <a:lnTo>
                      <a:pt x="41877" y="44206"/>
                    </a:lnTo>
                    <a:lnTo>
                      <a:pt x="41461" y="45183"/>
                    </a:lnTo>
                    <a:lnTo>
                      <a:pt x="41024" y="46140"/>
                    </a:lnTo>
                    <a:lnTo>
                      <a:pt x="40546" y="47075"/>
                    </a:lnTo>
                    <a:lnTo>
                      <a:pt x="40047" y="47969"/>
                    </a:lnTo>
                    <a:lnTo>
                      <a:pt x="39486" y="48843"/>
                    </a:lnTo>
                    <a:lnTo>
                      <a:pt x="38924" y="49695"/>
                    </a:lnTo>
                    <a:lnTo>
                      <a:pt x="38300" y="50506"/>
                    </a:lnTo>
                    <a:lnTo>
                      <a:pt x="37677" y="51296"/>
                    </a:lnTo>
                    <a:lnTo>
                      <a:pt x="36990" y="52045"/>
                    </a:lnTo>
                    <a:lnTo>
                      <a:pt x="36283" y="52772"/>
                    </a:lnTo>
                    <a:lnTo>
                      <a:pt x="35535" y="53479"/>
                    </a:lnTo>
                    <a:lnTo>
                      <a:pt x="34745" y="54145"/>
                    </a:lnTo>
                    <a:lnTo>
                      <a:pt x="33934" y="54769"/>
                    </a:lnTo>
                    <a:lnTo>
                      <a:pt x="33081" y="55372"/>
                    </a:lnTo>
                    <a:lnTo>
                      <a:pt x="32187" y="55954"/>
                    </a:lnTo>
                    <a:lnTo>
                      <a:pt x="31272" y="56474"/>
                    </a:lnTo>
                    <a:lnTo>
                      <a:pt x="30732" y="56765"/>
                    </a:lnTo>
                    <a:lnTo>
                      <a:pt x="30191" y="57035"/>
                    </a:lnTo>
                    <a:lnTo>
                      <a:pt x="29651" y="57285"/>
                    </a:lnTo>
                    <a:lnTo>
                      <a:pt x="29089" y="57513"/>
                    </a:lnTo>
                    <a:lnTo>
                      <a:pt x="28549" y="57742"/>
                    </a:lnTo>
                    <a:lnTo>
                      <a:pt x="27987" y="57929"/>
                    </a:lnTo>
                    <a:lnTo>
                      <a:pt x="27426" y="58116"/>
                    </a:lnTo>
                    <a:lnTo>
                      <a:pt x="26844" y="58303"/>
                    </a:lnTo>
                    <a:lnTo>
                      <a:pt x="26282" y="58449"/>
                    </a:lnTo>
                    <a:lnTo>
                      <a:pt x="25700" y="58594"/>
                    </a:lnTo>
                    <a:lnTo>
                      <a:pt x="24536" y="58865"/>
                    </a:lnTo>
                    <a:lnTo>
                      <a:pt x="23350" y="59073"/>
                    </a:lnTo>
                    <a:lnTo>
                      <a:pt x="22165" y="59260"/>
                    </a:lnTo>
                    <a:lnTo>
                      <a:pt x="20751" y="59426"/>
                    </a:lnTo>
                    <a:lnTo>
                      <a:pt x="19337" y="59551"/>
                    </a:lnTo>
                    <a:lnTo>
                      <a:pt x="17923" y="59634"/>
                    </a:lnTo>
                    <a:lnTo>
                      <a:pt x="16510" y="59655"/>
                    </a:lnTo>
                    <a:lnTo>
                      <a:pt x="15615" y="59634"/>
                    </a:lnTo>
                    <a:lnTo>
                      <a:pt x="14742" y="59613"/>
                    </a:lnTo>
                    <a:lnTo>
                      <a:pt x="13869" y="59572"/>
                    </a:lnTo>
                    <a:lnTo>
                      <a:pt x="12975" y="59489"/>
                    </a:lnTo>
                    <a:lnTo>
                      <a:pt x="12101" y="59405"/>
                    </a:lnTo>
                    <a:lnTo>
                      <a:pt x="11207" y="59301"/>
                    </a:lnTo>
                    <a:lnTo>
                      <a:pt x="10334" y="59177"/>
                    </a:lnTo>
                    <a:lnTo>
                      <a:pt x="9461" y="59052"/>
                    </a:lnTo>
                    <a:lnTo>
                      <a:pt x="8775" y="58906"/>
                    </a:lnTo>
                    <a:lnTo>
                      <a:pt x="8109" y="58740"/>
                    </a:lnTo>
                    <a:lnTo>
                      <a:pt x="7444" y="58553"/>
                    </a:lnTo>
                    <a:lnTo>
                      <a:pt x="6799" y="58324"/>
                    </a:lnTo>
                    <a:lnTo>
                      <a:pt x="6487" y="58179"/>
                    </a:lnTo>
                    <a:lnTo>
                      <a:pt x="6176" y="58033"/>
                    </a:lnTo>
                    <a:lnTo>
                      <a:pt x="5884" y="57888"/>
                    </a:lnTo>
                    <a:lnTo>
                      <a:pt x="5573" y="57700"/>
                    </a:lnTo>
                    <a:lnTo>
                      <a:pt x="5281" y="57534"/>
                    </a:lnTo>
                    <a:lnTo>
                      <a:pt x="4990" y="57326"/>
                    </a:lnTo>
                    <a:lnTo>
                      <a:pt x="4720" y="57118"/>
                    </a:lnTo>
                    <a:lnTo>
                      <a:pt x="4450" y="56889"/>
                    </a:lnTo>
                    <a:lnTo>
                      <a:pt x="4179" y="56661"/>
                    </a:lnTo>
                    <a:lnTo>
                      <a:pt x="3930" y="56432"/>
                    </a:lnTo>
                    <a:lnTo>
                      <a:pt x="3701" y="56182"/>
                    </a:lnTo>
                    <a:lnTo>
                      <a:pt x="3493" y="55933"/>
                    </a:lnTo>
                    <a:lnTo>
                      <a:pt x="3285" y="55663"/>
                    </a:lnTo>
                    <a:lnTo>
                      <a:pt x="3098" y="55392"/>
                    </a:lnTo>
                    <a:lnTo>
                      <a:pt x="2932" y="55122"/>
                    </a:lnTo>
                    <a:lnTo>
                      <a:pt x="2786" y="54852"/>
                    </a:lnTo>
                    <a:lnTo>
                      <a:pt x="2641" y="54561"/>
                    </a:lnTo>
                    <a:lnTo>
                      <a:pt x="2516" y="54270"/>
                    </a:lnTo>
                    <a:lnTo>
                      <a:pt x="2433" y="53958"/>
                    </a:lnTo>
                    <a:lnTo>
                      <a:pt x="2350" y="53646"/>
                    </a:lnTo>
                    <a:lnTo>
                      <a:pt x="2266" y="53334"/>
                    </a:lnTo>
                    <a:lnTo>
                      <a:pt x="2225" y="53001"/>
                    </a:lnTo>
                    <a:lnTo>
                      <a:pt x="2204" y="52669"/>
                    </a:lnTo>
                    <a:lnTo>
                      <a:pt x="2183" y="52315"/>
                    </a:lnTo>
                    <a:lnTo>
                      <a:pt x="2204" y="51962"/>
                    </a:lnTo>
                    <a:lnTo>
                      <a:pt x="2246" y="51338"/>
                    </a:lnTo>
                    <a:lnTo>
                      <a:pt x="2308" y="50735"/>
                    </a:lnTo>
                    <a:lnTo>
                      <a:pt x="2412" y="50132"/>
                    </a:lnTo>
                    <a:lnTo>
                      <a:pt x="2516" y="49529"/>
                    </a:lnTo>
                    <a:lnTo>
                      <a:pt x="2662" y="48947"/>
                    </a:lnTo>
                    <a:lnTo>
                      <a:pt x="2828" y="48385"/>
                    </a:lnTo>
                    <a:lnTo>
                      <a:pt x="3015" y="47824"/>
                    </a:lnTo>
                    <a:lnTo>
                      <a:pt x="3223" y="47262"/>
                    </a:lnTo>
                    <a:lnTo>
                      <a:pt x="3452" y="46722"/>
                    </a:lnTo>
                    <a:lnTo>
                      <a:pt x="3701" y="46202"/>
                    </a:lnTo>
                    <a:lnTo>
                      <a:pt x="3971" y="45661"/>
                    </a:lnTo>
                    <a:lnTo>
                      <a:pt x="4283" y="45162"/>
                    </a:lnTo>
                    <a:lnTo>
                      <a:pt x="4595" y="44642"/>
                    </a:lnTo>
                    <a:lnTo>
                      <a:pt x="4949" y="44143"/>
                    </a:lnTo>
                    <a:lnTo>
                      <a:pt x="5302" y="43665"/>
                    </a:lnTo>
                    <a:lnTo>
                      <a:pt x="5697" y="43166"/>
                    </a:lnTo>
                    <a:lnTo>
                      <a:pt x="5864" y="43000"/>
                    </a:lnTo>
                    <a:lnTo>
                      <a:pt x="6009" y="42854"/>
                    </a:lnTo>
                    <a:lnTo>
                      <a:pt x="6196" y="42730"/>
                    </a:lnTo>
                    <a:lnTo>
                      <a:pt x="6363" y="42626"/>
                    </a:lnTo>
                    <a:lnTo>
                      <a:pt x="6550" y="42542"/>
                    </a:lnTo>
                    <a:lnTo>
                      <a:pt x="6758" y="42501"/>
                    </a:lnTo>
                    <a:lnTo>
                      <a:pt x="6945" y="42459"/>
                    </a:lnTo>
                    <a:lnTo>
                      <a:pt x="7153" y="42438"/>
                    </a:lnTo>
                    <a:lnTo>
                      <a:pt x="7465" y="42459"/>
                    </a:lnTo>
                    <a:lnTo>
                      <a:pt x="7797" y="42542"/>
                    </a:lnTo>
                    <a:lnTo>
                      <a:pt x="8400" y="42709"/>
                    </a:lnTo>
                    <a:lnTo>
                      <a:pt x="9003" y="42896"/>
                    </a:lnTo>
                    <a:lnTo>
                      <a:pt x="9586" y="43104"/>
                    </a:lnTo>
                    <a:lnTo>
                      <a:pt x="10168" y="43333"/>
                    </a:lnTo>
                    <a:lnTo>
                      <a:pt x="11311" y="43811"/>
                    </a:lnTo>
                    <a:lnTo>
                      <a:pt x="12455" y="44310"/>
                    </a:lnTo>
                    <a:lnTo>
                      <a:pt x="13162" y="44580"/>
                    </a:lnTo>
                    <a:lnTo>
                      <a:pt x="13848" y="44850"/>
                    </a:lnTo>
                    <a:lnTo>
                      <a:pt x="14555" y="45058"/>
                    </a:lnTo>
                    <a:lnTo>
                      <a:pt x="15262" y="45225"/>
                    </a:lnTo>
                    <a:lnTo>
                      <a:pt x="15969" y="45370"/>
                    </a:lnTo>
                    <a:lnTo>
                      <a:pt x="16697" y="45453"/>
                    </a:lnTo>
                    <a:lnTo>
                      <a:pt x="17404" y="45516"/>
                    </a:lnTo>
                    <a:lnTo>
                      <a:pt x="18111" y="45537"/>
                    </a:lnTo>
                    <a:lnTo>
                      <a:pt x="18818" y="45516"/>
                    </a:lnTo>
                    <a:lnTo>
                      <a:pt x="19504" y="45474"/>
                    </a:lnTo>
                    <a:lnTo>
                      <a:pt x="20211" y="45370"/>
                    </a:lnTo>
                    <a:lnTo>
                      <a:pt x="20897" y="45225"/>
                    </a:lnTo>
                    <a:lnTo>
                      <a:pt x="21562" y="45079"/>
                    </a:lnTo>
                    <a:lnTo>
                      <a:pt x="22207" y="44892"/>
                    </a:lnTo>
                    <a:lnTo>
                      <a:pt x="22706" y="44705"/>
                    </a:lnTo>
                    <a:lnTo>
                      <a:pt x="23184" y="44497"/>
                    </a:lnTo>
                    <a:lnTo>
                      <a:pt x="23662" y="44289"/>
                    </a:lnTo>
                    <a:lnTo>
                      <a:pt x="24099" y="44039"/>
                    </a:lnTo>
                    <a:lnTo>
                      <a:pt x="24536" y="43769"/>
                    </a:lnTo>
                    <a:lnTo>
                      <a:pt x="24931" y="43457"/>
                    </a:lnTo>
                    <a:lnTo>
                      <a:pt x="25326" y="43145"/>
                    </a:lnTo>
                    <a:lnTo>
                      <a:pt x="25679" y="42813"/>
                    </a:lnTo>
                    <a:lnTo>
                      <a:pt x="26033" y="42459"/>
                    </a:lnTo>
                    <a:lnTo>
                      <a:pt x="26344" y="42064"/>
                    </a:lnTo>
                    <a:lnTo>
                      <a:pt x="26656" y="41669"/>
                    </a:lnTo>
                    <a:lnTo>
                      <a:pt x="26927" y="41232"/>
                    </a:lnTo>
                    <a:lnTo>
                      <a:pt x="27176" y="40775"/>
                    </a:lnTo>
                    <a:lnTo>
                      <a:pt x="27426" y="40318"/>
                    </a:lnTo>
                    <a:lnTo>
                      <a:pt x="27634" y="39819"/>
                    </a:lnTo>
                    <a:lnTo>
                      <a:pt x="27821" y="39299"/>
                    </a:lnTo>
                    <a:lnTo>
                      <a:pt x="28008" y="38717"/>
                    </a:lnTo>
                    <a:lnTo>
                      <a:pt x="28112" y="38155"/>
                    </a:lnTo>
                    <a:lnTo>
                      <a:pt x="28195" y="37594"/>
                    </a:lnTo>
                    <a:lnTo>
                      <a:pt x="28216" y="37032"/>
                    </a:lnTo>
                    <a:lnTo>
                      <a:pt x="28216" y="36700"/>
                    </a:lnTo>
                    <a:lnTo>
                      <a:pt x="28174" y="36367"/>
                    </a:lnTo>
                    <a:lnTo>
                      <a:pt x="28133" y="36055"/>
                    </a:lnTo>
                    <a:lnTo>
                      <a:pt x="28091" y="35722"/>
                    </a:lnTo>
                    <a:lnTo>
                      <a:pt x="28008" y="35410"/>
                    </a:lnTo>
                    <a:lnTo>
                      <a:pt x="27925" y="35078"/>
                    </a:lnTo>
                    <a:lnTo>
                      <a:pt x="27842" y="34766"/>
                    </a:lnTo>
                    <a:lnTo>
                      <a:pt x="27717" y="34454"/>
                    </a:lnTo>
                    <a:lnTo>
                      <a:pt x="27467" y="33851"/>
                    </a:lnTo>
                    <a:lnTo>
                      <a:pt x="27176" y="33227"/>
                    </a:lnTo>
                    <a:lnTo>
                      <a:pt x="26823" y="32624"/>
                    </a:lnTo>
                    <a:lnTo>
                      <a:pt x="26469" y="32042"/>
                    </a:lnTo>
                    <a:lnTo>
                      <a:pt x="26074" y="31460"/>
                    </a:lnTo>
                    <a:lnTo>
                      <a:pt x="25638" y="30898"/>
                    </a:lnTo>
                    <a:lnTo>
                      <a:pt x="25201" y="30379"/>
                    </a:lnTo>
                    <a:lnTo>
                      <a:pt x="24951" y="30150"/>
                    </a:lnTo>
                    <a:lnTo>
                      <a:pt x="24723" y="29900"/>
                    </a:lnTo>
                    <a:lnTo>
                      <a:pt x="24473" y="29672"/>
                    </a:lnTo>
                    <a:lnTo>
                      <a:pt x="24203" y="29464"/>
                    </a:lnTo>
                    <a:lnTo>
                      <a:pt x="23933" y="29256"/>
                    </a:lnTo>
                    <a:lnTo>
                      <a:pt x="23641" y="29069"/>
                    </a:lnTo>
                    <a:lnTo>
                      <a:pt x="23350" y="28902"/>
                    </a:lnTo>
                    <a:lnTo>
                      <a:pt x="23038" y="28736"/>
                    </a:lnTo>
                    <a:lnTo>
                      <a:pt x="22706" y="28590"/>
                    </a:lnTo>
                    <a:lnTo>
                      <a:pt x="22373" y="28466"/>
                    </a:lnTo>
                    <a:lnTo>
                      <a:pt x="21895" y="28299"/>
                    </a:lnTo>
                    <a:lnTo>
                      <a:pt x="21417" y="28175"/>
                    </a:lnTo>
                    <a:lnTo>
                      <a:pt x="20938" y="28050"/>
                    </a:lnTo>
                    <a:lnTo>
                      <a:pt x="20439" y="27967"/>
                    </a:lnTo>
                    <a:lnTo>
                      <a:pt x="19961" y="27904"/>
                    </a:lnTo>
                    <a:lnTo>
                      <a:pt x="19462" y="27842"/>
                    </a:lnTo>
                    <a:lnTo>
                      <a:pt x="18464" y="27780"/>
                    </a:lnTo>
                    <a:lnTo>
                      <a:pt x="17861" y="27759"/>
                    </a:lnTo>
                    <a:lnTo>
                      <a:pt x="17258" y="27759"/>
                    </a:lnTo>
                    <a:lnTo>
                      <a:pt x="16114" y="27780"/>
                    </a:lnTo>
                    <a:lnTo>
                      <a:pt x="14971" y="27800"/>
                    </a:lnTo>
                    <a:lnTo>
                      <a:pt x="13827" y="27842"/>
                    </a:lnTo>
                    <a:lnTo>
                      <a:pt x="12684" y="27863"/>
                    </a:lnTo>
                    <a:lnTo>
                      <a:pt x="11997" y="27863"/>
                    </a:lnTo>
                    <a:lnTo>
                      <a:pt x="11415" y="27821"/>
                    </a:lnTo>
                    <a:lnTo>
                      <a:pt x="10854" y="27759"/>
                    </a:lnTo>
                    <a:lnTo>
                      <a:pt x="10292" y="27676"/>
                    </a:lnTo>
                    <a:lnTo>
                      <a:pt x="9731" y="27551"/>
                    </a:lnTo>
                    <a:lnTo>
                      <a:pt x="9502" y="27509"/>
                    </a:lnTo>
                    <a:lnTo>
                      <a:pt x="9294" y="27447"/>
                    </a:lnTo>
                    <a:lnTo>
                      <a:pt x="9107" y="27364"/>
                    </a:lnTo>
                    <a:lnTo>
                      <a:pt x="8899" y="27280"/>
                    </a:lnTo>
                    <a:lnTo>
                      <a:pt x="8733" y="27177"/>
                    </a:lnTo>
                    <a:lnTo>
                      <a:pt x="8546" y="27073"/>
                    </a:lnTo>
                    <a:lnTo>
                      <a:pt x="8380" y="26969"/>
                    </a:lnTo>
                    <a:lnTo>
                      <a:pt x="8234" y="26844"/>
                    </a:lnTo>
                    <a:lnTo>
                      <a:pt x="8088" y="26698"/>
                    </a:lnTo>
                    <a:lnTo>
                      <a:pt x="7943" y="26553"/>
                    </a:lnTo>
                    <a:lnTo>
                      <a:pt x="7693" y="26241"/>
                    </a:lnTo>
                    <a:lnTo>
                      <a:pt x="7465" y="25887"/>
                    </a:lnTo>
                    <a:lnTo>
                      <a:pt x="7257" y="25492"/>
                    </a:lnTo>
                    <a:lnTo>
                      <a:pt x="7049" y="24952"/>
                    </a:lnTo>
                    <a:lnTo>
                      <a:pt x="6862" y="24411"/>
                    </a:lnTo>
                    <a:lnTo>
                      <a:pt x="6695" y="23870"/>
                    </a:lnTo>
                    <a:lnTo>
                      <a:pt x="6571" y="23309"/>
                    </a:lnTo>
                    <a:lnTo>
                      <a:pt x="6446" y="22748"/>
                    </a:lnTo>
                    <a:lnTo>
                      <a:pt x="6363" y="22186"/>
                    </a:lnTo>
                    <a:lnTo>
                      <a:pt x="6300" y="21604"/>
                    </a:lnTo>
                    <a:lnTo>
                      <a:pt x="6238" y="21043"/>
                    </a:lnTo>
                    <a:lnTo>
                      <a:pt x="6113" y="19379"/>
                    </a:lnTo>
                    <a:lnTo>
                      <a:pt x="6030" y="17716"/>
                    </a:lnTo>
                    <a:lnTo>
                      <a:pt x="5988" y="16052"/>
                    </a:lnTo>
                    <a:lnTo>
                      <a:pt x="5968" y="14389"/>
                    </a:lnTo>
                    <a:lnTo>
                      <a:pt x="5988" y="12559"/>
                    </a:lnTo>
                    <a:lnTo>
                      <a:pt x="6030" y="10729"/>
                    </a:lnTo>
                    <a:lnTo>
                      <a:pt x="6113" y="8900"/>
                    </a:lnTo>
                    <a:lnTo>
                      <a:pt x="6217" y="7070"/>
                    </a:lnTo>
                    <a:lnTo>
                      <a:pt x="6259" y="6675"/>
                    </a:lnTo>
                    <a:lnTo>
                      <a:pt x="6300" y="6301"/>
                    </a:lnTo>
                    <a:lnTo>
                      <a:pt x="6404" y="5531"/>
                    </a:lnTo>
                    <a:lnTo>
                      <a:pt x="6529" y="4762"/>
                    </a:lnTo>
                    <a:lnTo>
                      <a:pt x="6654" y="3993"/>
                    </a:lnTo>
                    <a:lnTo>
                      <a:pt x="6695" y="3764"/>
                    </a:lnTo>
                    <a:lnTo>
                      <a:pt x="6778" y="3577"/>
                    </a:lnTo>
                    <a:lnTo>
                      <a:pt x="6862" y="3410"/>
                    </a:lnTo>
                    <a:lnTo>
                      <a:pt x="6986" y="3265"/>
                    </a:lnTo>
                    <a:lnTo>
                      <a:pt x="7132" y="3140"/>
                    </a:lnTo>
                    <a:lnTo>
                      <a:pt x="7319" y="3057"/>
                    </a:lnTo>
                    <a:lnTo>
                      <a:pt x="7527" y="2974"/>
                    </a:lnTo>
                    <a:lnTo>
                      <a:pt x="7756" y="2911"/>
                    </a:lnTo>
                    <a:lnTo>
                      <a:pt x="8567" y="2766"/>
                    </a:lnTo>
                    <a:lnTo>
                      <a:pt x="9378" y="2620"/>
                    </a:lnTo>
                    <a:lnTo>
                      <a:pt x="10189" y="2475"/>
                    </a:lnTo>
                    <a:lnTo>
                      <a:pt x="10999" y="2371"/>
                    </a:lnTo>
                    <a:lnTo>
                      <a:pt x="11810" y="2267"/>
                    </a:lnTo>
                    <a:lnTo>
                      <a:pt x="12642" y="2184"/>
                    </a:lnTo>
                    <a:lnTo>
                      <a:pt x="14264" y="2038"/>
                    </a:lnTo>
                    <a:lnTo>
                      <a:pt x="15907" y="1934"/>
                    </a:lnTo>
                    <a:lnTo>
                      <a:pt x="17549" y="1851"/>
                    </a:lnTo>
                    <a:lnTo>
                      <a:pt x="19192" y="1788"/>
                    </a:lnTo>
                    <a:lnTo>
                      <a:pt x="20834" y="1726"/>
                    </a:lnTo>
                    <a:lnTo>
                      <a:pt x="22165" y="1705"/>
                    </a:lnTo>
                    <a:close/>
                    <a:moveTo>
                      <a:pt x="21770" y="0"/>
                    </a:moveTo>
                    <a:lnTo>
                      <a:pt x="19878" y="21"/>
                    </a:lnTo>
                    <a:lnTo>
                      <a:pt x="17965" y="83"/>
                    </a:lnTo>
                    <a:lnTo>
                      <a:pt x="17029" y="125"/>
                    </a:lnTo>
                    <a:lnTo>
                      <a:pt x="16073" y="187"/>
                    </a:lnTo>
                    <a:lnTo>
                      <a:pt x="15137" y="271"/>
                    </a:lnTo>
                    <a:lnTo>
                      <a:pt x="14181" y="354"/>
                    </a:lnTo>
                    <a:lnTo>
                      <a:pt x="12393" y="562"/>
                    </a:lnTo>
                    <a:lnTo>
                      <a:pt x="11498" y="686"/>
                    </a:lnTo>
                    <a:lnTo>
                      <a:pt x="10604" y="832"/>
                    </a:lnTo>
                    <a:lnTo>
                      <a:pt x="9710" y="978"/>
                    </a:lnTo>
                    <a:lnTo>
                      <a:pt x="8837" y="1185"/>
                    </a:lnTo>
                    <a:lnTo>
                      <a:pt x="7964" y="1393"/>
                    </a:lnTo>
                    <a:lnTo>
                      <a:pt x="7090" y="1643"/>
                    </a:lnTo>
                    <a:lnTo>
                      <a:pt x="6695" y="1788"/>
                    </a:lnTo>
                    <a:lnTo>
                      <a:pt x="6508" y="1872"/>
                    </a:lnTo>
                    <a:lnTo>
                      <a:pt x="6321" y="1976"/>
                    </a:lnTo>
                    <a:lnTo>
                      <a:pt x="6155" y="2080"/>
                    </a:lnTo>
                    <a:lnTo>
                      <a:pt x="6009" y="2204"/>
                    </a:lnTo>
                    <a:lnTo>
                      <a:pt x="5864" y="2329"/>
                    </a:lnTo>
                    <a:lnTo>
                      <a:pt x="5739" y="2454"/>
                    </a:lnTo>
                    <a:lnTo>
                      <a:pt x="5635" y="2599"/>
                    </a:lnTo>
                    <a:lnTo>
                      <a:pt x="5510" y="2745"/>
                    </a:lnTo>
                    <a:lnTo>
                      <a:pt x="5427" y="2911"/>
                    </a:lnTo>
                    <a:lnTo>
                      <a:pt x="5344" y="3098"/>
                    </a:lnTo>
                    <a:lnTo>
                      <a:pt x="5281" y="3265"/>
                    </a:lnTo>
                    <a:lnTo>
                      <a:pt x="5219" y="3473"/>
                    </a:lnTo>
                    <a:lnTo>
                      <a:pt x="5177" y="3681"/>
                    </a:lnTo>
                    <a:lnTo>
                      <a:pt x="5157" y="3889"/>
                    </a:lnTo>
                    <a:lnTo>
                      <a:pt x="5073" y="4637"/>
                    </a:lnTo>
                    <a:lnTo>
                      <a:pt x="5032" y="5386"/>
                    </a:lnTo>
                    <a:lnTo>
                      <a:pt x="4886" y="6883"/>
                    </a:lnTo>
                    <a:lnTo>
                      <a:pt x="4762" y="8172"/>
                    </a:lnTo>
                    <a:lnTo>
                      <a:pt x="4658" y="9461"/>
                    </a:lnTo>
                    <a:lnTo>
                      <a:pt x="4574" y="10771"/>
                    </a:lnTo>
                    <a:lnTo>
                      <a:pt x="4512" y="12060"/>
                    </a:lnTo>
                    <a:lnTo>
                      <a:pt x="4470" y="13349"/>
                    </a:lnTo>
                    <a:lnTo>
                      <a:pt x="4470" y="14659"/>
                    </a:lnTo>
                    <a:lnTo>
                      <a:pt x="4491" y="15948"/>
                    </a:lnTo>
                    <a:lnTo>
                      <a:pt x="4574" y="17258"/>
                    </a:lnTo>
                    <a:lnTo>
                      <a:pt x="4720" y="18839"/>
                    </a:lnTo>
                    <a:lnTo>
                      <a:pt x="4907" y="20419"/>
                    </a:lnTo>
                    <a:lnTo>
                      <a:pt x="5157" y="21978"/>
                    </a:lnTo>
                    <a:lnTo>
                      <a:pt x="5427" y="23538"/>
                    </a:lnTo>
                    <a:lnTo>
                      <a:pt x="5593" y="24328"/>
                    </a:lnTo>
                    <a:lnTo>
                      <a:pt x="5760" y="25118"/>
                    </a:lnTo>
                    <a:lnTo>
                      <a:pt x="5947" y="25908"/>
                    </a:lnTo>
                    <a:lnTo>
                      <a:pt x="6155" y="26677"/>
                    </a:lnTo>
                    <a:lnTo>
                      <a:pt x="6300" y="27177"/>
                    </a:lnTo>
                    <a:lnTo>
                      <a:pt x="6487" y="27655"/>
                    </a:lnTo>
                    <a:lnTo>
                      <a:pt x="6591" y="27883"/>
                    </a:lnTo>
                    <a:lnTo>
                      <a:pt x="6716" y="28091"/>
                    </a:lnTo>
                    <a:lnTo>
                      <a:pt x="6841" y="28299"/>
                    </a:lnTo>
                    <a:lnTo>
                      <a:pt x="6986" y="28507"/>
                    </a:lnTo>
                    <a:lnTo>
                      <a:pt x="7132" y="28694"/>
                    </a:lnTo>
                    <a:lnTo>
                      <a:pt x="7298" y="28882"/>
                    </a:lnTo>
                    <a:lnTo>
                      <a:pt x="7485" y="29069"/>
                    </a:lnTo>
                    <a:lnTo>
                      <a:pt x="7673" y="29235"/>
                    </a:lnTo>
                    <a:lnTo>
                      <a:pt x="7860" y="29381"/>
                    </a:lnTo>
                    <a:lnTo>
                      <a:pt x="8088" y="29526"/>
                    </a:lnTo>
                    <a:lnTo>
                      <a:pt x="8317" y="29672"/>
                    </a:lnTo>
                    <a:lnTo>
                      <a:pt x="8546" y="29796"/>
                    </a:lnTo>
                    <a:lnTo>
                      <a:pt x="8816" y="29900"/>
                    </a:lnTo>
                    <a:lnTo>
                      <a:pt x="9066" y="30004"/>
                    </a:lnTo>
                    <a:lnTo>
                      <a:pt x="9336" y="30088"/>
                    </a:lnTo>
                    <a:lnTo>
                      <a:pt x="9606" y="30150"/>
                    </a:lnTo>
                    <a:lnTo>
                      <a:pt x="10147" y="30254"/>
                    </a:lnTo>
                    <a:lnTo>
                      <a:pt x="10708" y="30316"/>
                    </a:lnTo>
                    <a:lnTo>
                      <a:pt x="13224" y="30503"/>
                    </a:lnTo>
                    <a:lnTo>
                      <a:pt x="14493" y="30607"/>
                    </a:lnTo>
                    <a:lnTo>
                      <a:pt x="15740" y="30711"/>
                    </a:lnTo>
                    <a:lnTo>
                      <a:pt x="16530" y="30815"/>
                    </a:lnTo>
                    <a:lnTo>
                      <a:pt x="17320" y="30919"/>
                    </a:lnTo>
                    <a:lnTo>
                      <a:pt x="18090" y="31065"/>
                    </a:lnTo>
                    <a:lnTo>
                      <a:pt x="18838" y="31252"/>
                    </a:lnTo>
                    <a:lnTo>
                      <a:pt x="19587" y="31481"/>
                    </a:lnTo>
                    <a:lnTo>
                      <a:pt x="19961" y="31605"/>
                    </a:lnTo>
                    <a:lnTo>
                      <a:pt x="20315" y="31751"/>
                    </a:lnTo>
                    <a:lnTo>
                      <a:pt x="20689" y="31896"/>
                    </a:lnTo>
                    <a:lnTo>
                      <a:pt x="21042" y="32084"/>
                    </a:lnTo>
                    <a:lnTo>
                      <a:pt x="21396" y="32271"/>
                    </a:lnTo>
                    <a:lnTo>
                      <a:pt x="21729" y="32458"/>
                    </a:lnTo>
                    <a:lnTo>
                      <a:pt x="22186" y="32749"/>
                    </a:lnTo>
                    <a:lnTo>
                      <a:pt x="22602" y="33040"/>
                    </a:lnTo>
                    <a:lnTo>
                      <a:pt x="22997" y="33352"/>
                    </a:lnTo>
                    <a:lnTo>
                      <a:pt x="23371" y="33685"/>
                    </a:lnTo>
                    <a:lnTo>
                      <a:pt x="23725" y="34038"/>
                    </a:lnTo>
                    <a:lnTo>
                      <a:pt x="24037" y="34392"/>
                    </a:lnTo>
                    <a:lnTo>
                      <a:pt x="24307" y="34766"/>
                    </a:lnTo>
                    <a:lnTo>
                      <a:pt x="24556" y="35161"/>
                    </a:lnTo>
                    <a:lnTo>
                      <a:pt x="24785" y="35577"/>
                    </a:lnTo>
                    <a:lnTo>
                      <a:pt x="24951" y="36013"/>
                    </a:lnTo>
                    <a:lnTo>
                      <a:pt x="25118" y="36471"/>
                    </a:lnTo>
                    <a:lnTo>
                      <a:pt x="25222" y="36928"/>
                    </a:lnTo>
                    <a:lnTo>
                      <a:pt x="25284" y="37427"/>
                    </a:lnTo>
                    <a:lnTo>
                      <a:pt x="25326" y="37926"/>
                    </a:lnTo>
                    <a:lnTo>
                      <a:pt x="25305" y="38467"/>
                    </a:lnTo>
                    <a:lnTo>
                      <a:pt x="25263" y="39008"/>
                    </a:lnTo>
                    <a:lnTo>
                      <a:pt x="25201" y="39444"/>
                    </a:lnTo>
                    <a:lnTo>
                      <a:pt x="25118" y="39860"/>
                    </a:lnTo>
                    <a:lnTo>
                      <a:pt x="24993" y="40276"/>
                    </a:lnTo>
                    <a:lnTo>
                      <a:pt x="24847" y="40713"/>
                    </a:lnTo>
                    <a:lnTo>
                      <a:pt x="24681" y="41128"/>
                    </a:lnTo>
                    <a:lnTo>
                      <a:pt x="24494" y="41524"/>
                    </a:lnTo>
                    <a:lnTo>
                      <a:pt x="24265" y="41919"/>
                    </a:lnTo>
                    <a:lnTo>
                      <a:pt x="24016" y="42293"/>
                    </a:lnTo>
                    <a:lnTo>
                      <a:pt x="23725" y="42646"/>
                    </a:lnTo>
                    <a:lnTo>
                      <a:pt x="23392" y="42979"/>
                    </a:lnTo>
                    <a:lnTo>
                      <a:pt x="23038" y="43291"/>
                    </a:lnTo>
                    <a:lnTo>
                      <a:pt x="22643" y="43582"/>
                    </a:lnTo>
                    <a:lnTo>
                      <a:pt x="22228" y="43832"/>
                    </a:lnTo>
                    <a:lnTo>
                      <a:pt x="21749" y="44039"/>
                    </a:lnTo>
                    <a:lnTo>
                      <a:pt x="21500" y="44123"/>
                    </a:lnTo>
                    <a:lnTo>
                      <a:pt x="21250" y="44206"/>
                    </a:lnTo>
                    <a:lnTo>
                      <a:pt x="20980" y="44289"/>
                    </a:lnTo>
                    <a:lnTo>
                      <a:pt x="20710" y="44351"/>
                    </a:lnTo>
                    <a:lnTo>
                      <a:pt x="20398" y="44393"/>
                    </a:lnTo>
                    <a:lnTo>
                      <a:pt x="20086" y="44435"/>
                    </a:lnTo>
                    <a:lnTo>
                      <a:pt x="19337" y="44497"/>
                    </a:lnTo>
                    <a:lnTo>
                      <a:pt x="18589" y="44518"/>
                    </a:lnTo>
                    <a:lnTo>
                      <a:pt x="17861" y="44497"/>
                    </a:lnTo>
                    <a:lnTo>
                      <a:pt x="17133" y="44435"/>
                    </a:lnTo>
                    <a:lnTo>
                      <a:pt x="16406" y="44351"/>
                    </a:lnTo>
                    <a:lnTo>
                      <a:pt x="15678" y="44206"/>
                    </a:lnTo>
                    <a:lnTo>
                      <a:pt x="14971" y="44039"/>
                    </a:lnTo>
                    <a:lnTo>
                      <a:pt x="14264" y="43852"/>
                    </a:lnTo>
                    <a:lnTo>
                      <a:pt x="13557" y="43603"/>
                    </a:lnTo>
                    <a:lnTo>
                      <a:pt x="12850" y="43333"/>
                    </a:lnTo>
                    <a:lnTo>
                      <a:pt x="11706" y="42854"/>
                    </a:lnTo>
                    <a:lnTo>
                      <a:pt x="10563" y="42355"/>
                    </a:lnTo>
                    <a:lnTo>
                      <a:pt x="9981" y="42106"/>
                    </a:lnTo>
                    <a:lnTo>
                      <a:pt x="9398" y="41898"/>
                    </a:lnTo>
                    <a:lnTo>
                      <a:pt x="8816" y="41690"/>
                    </a:lnTo>
                    <a:lnTo>
                      <a:pt x="8213" y="41524"/>
                    </a:lnTo>
                    <a:lnTo>
                      <a:pt x="7964" y="41461"/>
                    </a:lnTo>
                    <a:lnTo>
                      <a:pt x="7735" y="41420"/>
                    </a:lnTo>
                    <a:lnTo>
                      <a:pt x="7506" y="41399"/>
                    </a:lnTo>
                    <a:lnTo>
                      <a:pt x="7028" y="41399"/>
                    </a:lnTo>
                    <a:lnTo>
                      <a:pt x="6778" y="41440"/>
                    </a:lnTo>
                    <a:lnTo>
                      <a:pt x="6550" y="41482"/>
                    </a:lnTo>
                    <a:lnTo>
                      <a:pt x="6300" y="41565"/>
                    </a:lnTo>
                    <a:lnTo>
                      <a:pt x="6072" y="41669"/>
                    </a:lnTo>
                    <a:lnTo>
                      <a:pt x="5843" y="41773"/>
                    </a:lnTo>
                    <a:lnTo>
                      <a:pt x="5614" y="41919"/>
                    </a:lnTo>
                    <a:lnTo>
                      <a:pt x="5385" y="42085"/>
                    </a:lnTo>
                    <a:lnTo>
                      <a:pt x="4782" y="42626"/>
                    </a:lnTo>
                    <a:lnTo>
                      <a:pt x="4200" y="43166"/>
                    </a:lnTo>
                    <a:lnTo>
                      <a:pt x="3660" y="43728"/>
                    </a:lnTo>
                    <a:lnTo>
                      <a:pt x="3140" y="44331"/>
                    </a:lnTo>
                    <a:lnTo>
                      <a:pt x="2682" y="44934"/>
                    </a:lnTo>
                    <a:lnTo>
                      <a:pt x="2246" y="45557"/>
                    </a:lnTo>
                    <a:lnTo>
                      <a:pt x="1851" y="46202"/>
                    </a:lnTo>
                    <a:lnTo>
                      <a:pt x="1497" y="46867"/>
                    </a:lnTo>
                    <a:lnTo>
                      <a:pt x="1185" y="47533"/>
                    </a:lnTo>
                    <a:lnTo>
                      <a:pt x="894" y="48240"/>
                    </a:lnTo>
                    <a:lnTo>
                      <a:pt x="645" y="48947"/>
                    </a:lnTo>
                    <a:lnTo>
                      <a:pt x="437" y="49695"/>
                    </a:lnTo>
                    <a:lnTo>
                      <a:pt x="270" y="50444"/>
                    </a:lnTo>
                    <a:lnTo>
                      <a:pt x="146" y="51213"/>
                    </a:lnTo>
                    <a:lnTo>
                      <a:pt x="62" y="52003"/>
                    </a:lnTo>
                    <a:lnTo>
                      <a:pt x="0" y="52814"/>
                    </a:lnTo>
                    <a:lnTo>
                      <a:pt x="0" y="53438"/>
                    </a:lnTo>
                    <a:lnTo>
                      <a:pt x="21" y="54020"/>
                    </a:lnTo>
                    <a:lnTo>
                      <a:pt x="83" y="54602"/>
                    </a:lnTo>
                    <a:lnTo>
                      <a:pt x="166" y="55164"/>
                    </a:lnTo>
                    <a:lnTo>
                      <a:pt x="312" y="55683"/>
                    </a:lnTo>
                    <a:lnTo>
                      <a:pt x="478" y="56203"/>
                    </a:lnTo>
                    <a:lnTo>
                      <a:pt x="686" y="56702"/>
                    </a:lnTo>
                    <a:lnTo>
                      <a:pt x="936" y="57160"/>
                    </a:lnTo>
                    <a:lnTo>
                      <a:pt x="1206" y="57617"/>
                    </a:lnTo>
                    <a:lnTo>
                      <a:pt x="1539" y="58033"/>
                    </a:lnTo>
                    <a:lnTo>
                      <a:pt x="1892" y="58449"/>
                    </a:lnTo>
                    <a:lnTo>
                      <a:pt x="2287" y="58823"/>
                    </a:lnTo>
                    <a:lnTo>
                      <a:pt x="2724" y="59197"/>
                    </a:lnTo>
                    <a:lnTo>
                      <a:pt x="3202" y="59530"/>
                    </a:lnTo>
                    <a:lnTo>
                      <a:pt x="3722" y="59842"/>
                    </a:lnTo>
                    <a:lnTo>
                      <a:pt x="4283" y="60133"/>
                    </a:lnTo>
                    <a:lnTo>
                      <a:pt x="4907" y="60424"/>
                    </a:lnTo>
                    <a:lnTo>
                      <a:pt x="5531" y="60715"/>
                    </a:lnTo>
                    <a:lnTo>
                      <a:pt x="6155" y="60965"/>
                    </a:lnTo>
                    <a:lnTo>
                      <a:pt x="6799" y="61214"/>
                    </a:lnTo>
                    <a:lnTo>
                      <a:pt x="7423" y="61443"/>
                    </a:lnTo>
                    <a:lnTo>
                      <a:pt x="8068" y="61651"/>
                    </a:lnTo>
                    <a:lnTo>
                      <a:pt x="8712" y="61838"/>
                    </a:lnTo>
                    <a:lnTo>
                      <a:pt x="9378" y="62004"/>
                    </a:lnTo>
                    <a:lnTo>
                      <a:pt x="10022" y="62171"/>
                    </a:lnTo>
                    <a:lnTo>
                      <a:pt x="10688" y="62296"/>
                    </a:lnTo>
                    <a:lnTo>
                      <a:pt x="11353" y="62420"/>
                    </a:lnTo>
                    <a:lnTo>
                      <a:pt x="12018" y="62524"/>
                    </a:lnTo>
                    <a:lnTo>
                      <a:pt x="12684" y="62607"/>
                    </a:lnTo>
                    <a:lnTo>
                      <a:pt x="13370" y="62670"/>
                    </a:lnTo>
                    <a:lnTo>
                      <a:pt x="14056" y="62711"/>
                    </a:lnTo>
                    <a:lnTo>
                      <a:pt x="14742" y="62732"/>
                    </a:lnTo>
                    <a:lnTo>
                      <a:pt x="16177" y="62732"/>
                    </a:lnTo>
                    <a:lnTo>
                      <a:pt x="16905" y="62711"/>
                    </a:lnTo>
                    <a:lnTo>
                      <a:pt x="17632" y="62670"/>
                    </a:lnTo>
                    <a:lnTo>
                      <a:pt x="18360" y="62628"/>
                    </a:lnTo>
                    <a:lnTo>
                      <a:pt x="19067" y="62566"/>
                    </a:lnTo>
                    <a:lnTo>
                      <a:pt x="19795" y="62483"/>
                    </a:lnTo>
                    <a:lnTo>
                      <a:pt x="20502" y="62400"/>
                    </a:lnTo>
                    <a:lnTo>
                      <a:pt x="21209" y="62296"/>
                    </a:lnTo>
                    <a:lnTo>
                      <a:pt x="21936" y="62171"/>
                    </a:lnTo>
                    <a:lnTo>
                      <a:pt x="22643" y="62046"/>
                    </a:lnTo>
                    <a:lnTo>
                      <a:pt x="23350" y="61901"/>
                    </a:lnTo>
                    <a:lnTo>
                      <a:pt x="24057" y="61755"/>
                    </a:lnTo>
                    <a:lnTo>
                      <a:pt x="24764" y="61589"/>
                    </a:lnTo>
                    <a:lnTo>
                      <a:pt x="25450" y="61401"/>
                    </a:lnTo>
                    <a:lnTo>
                      <a:pt x="26157" y="61214"/>
                    </a:lnTo>
                    <a:lnTo>
                      <a:pt x="26844" y="61006"/>
                    </a:lnTo>
                    <a:lnTo>
                      <a:pt x="27426" y="60819"/>
                    </a:lnTo>
                    <a:lnTo>
                      <a:pt x="28008" y="60632"/>
                    </a:lnTo>
                    <a:lnTo>
                      <a:pt x="28569" y="60424"/>
                    </a:lnTo>
                    <a:lnTo>
                      <a:pt x="29131" y="60216"/>
                    </a:lnTo>
                    <a:lnTo>
                      <a:pt x="29671" y="59988"/>
                    </a:lnTo>
                    <a:lnTo>
                      <a:pt x="30212" y="59738"/>
                    </a:lnTo>
                    <a:lnTo>
                      <a:pt x="30732" y="59489"/>
                    </a:lnTo>
                    <a:lnTo>
                      <a:pt x="31252" y="59239"/>
                    </a:lnTo>
                    <a:lnTo>
                      <a:pt x="31771" y="58969"/>
                    </a:lnTo>
                    <a:lnTo>
                      <a:pt x="32270" y="58678"/>
                    </a:lnTo>
                    <a:lnTo>
                      <a:pt x="32769" y="58387"/>
                    </a:lnTo>
                    <a:lnTo>
                      <a:pt x="33268" y="58075"/>
                    </a:lnTo>
                    <a:lnTo>
                      <a:pt x="33747" y="57763"/>
                    </a:lnTo>
                    <a:lnTo>
                      <a:pt x="34225" y="57430"/>
                    </a:lnTo>
                    <a:lnTo>
                      <a:pt x="34682" y="57097"/>
                    </a:lnTo>
                    <a:lnTo>
                      <a:pt x="35140" y="56765"/>
                    </a:lnTo>
                    <a:lnTo>
                      <a:pt x="35597" y="56390"/>
                    </a:lnTo>
                    <a:lnTo>
                      <a:pt x="36034" y="56037"/>
                    </a:lnTo>
                    <a:lnTo>
                      <a:pt x="36471" y="55663"/>
                    </a:lnTo>
                    <a:lnTo>
                      <a:pt x="36886" y="55268"/>
                    </a:lnTo>
                    <a:lnTo>
                      <a:pt x="37302" y="54873"/>
                    </a:lnTo>
                    <a:lnTo>
                      <a:pt x="37718" y="54457"/>
                    </a:lnTo>
                    <a:lnTo>
                      <a:pt x="38529" y="53604"/>
                    </a:lnTo>
                    <a:lnTo>
                      <a:pt x="39298" y="52731"/>
                    </a:lnTo>
                    <a:lnTo>
                      <a:pt x="40026" y="51795"/>
                    </a:lnTo>
                    <a:lnTo>
                      <a:pt x="40733" y="50839"/>
                    </a:lnTo>
                    <a:lnTo>
                      <a:pt x="41419" y="49841"/>
                    </a:lnTo>
                    <a:lnTo>
                      <a:pt x="41731" y="49321"/>
                    </a:lnTo>
                    <a:lnTo>
                      <a:pt x="42043" y="48780"/>
                    </a:lnTo>
                    <a:lnTo>
                      <a:pt x="42334" y="48219"/>
                    </a:lnTo>
                    <a:lnTo>
                      <a:pt x="42604" y="47637"/>
                    </a:lnTo>
                    <a:lnTo>
                      <a:pt x="42875" y="47034"/>
                    </a:lnTo>
                    <a:lnTo>
                      <a:pt x="43124" y="46431"/>
                    </a:lnTo>
                    <a:lnTo>
                      <a:pt x="43332" y="45807"/>
                    </a:lnTo>
                    <a:lnTo>
                      <a:pt x="43540" y="45162"/>
                    </a:lnTo>
                    <a:lnTo>
                      <a:pt x="43727" y="44518"/>
                    </a:lnTo>
                    <a:lnTo>
                      <a:pt x="43914" y="43873"/>
                    </a:lnTo>
                    <a:lnTo>
                      <a:pt x="44060" y="43208"/>
                    </a:lnTo>
                    <a:lnTo>
                      <a:pt x="44205" y="42522"/>
                    </a:lnTo>
                    <a:lnTo>
                      <a:pt x="44309" y="41835"/>
                    </a:lnTo>
                    <a:lnTo>
                      <a:pt x="44413" y="41149"/>
                    </a:lnTo>
                    <a:lnTo>
                      <a:pt x="44497" y="40463"/>
                    </a:lnTo>
                    <a:lnTo>
                      <a:pt x="44538" y="39756"/>
                    </a:lnTo>
                    <a:lnTo>
                      <a:pt x="44580" y="39070"/>
                    </a:lnTo>
                    <a:lnTo>
                      <a:pt x="44601" y="38363"/>
                    </a:lnTo>
                    <a:lnTo>
                      <a:pt x="44601" y="37677"/>
                    </a:lnTo>
                    <a:lnTo>
                      <a:pt x="44580" y="36970"/>
                    </a:lnTo>
                    <a:lnTo>
                      <a:pt x="44538" y="36284"/>
                    </a:lnTo>
                    <a:lnTo>
                      <a:pt x="44476" y="35577"/>
                    </a:lnTo>
                    <a:lnTo>
                      <a:pt x="44393" y="34891"/>
                    </a:lnTo>
                    <a:lnTo>
                      <a:pt x="44289" y="34204"/>
                    </a:lnTo>
                    <a:lnTo>
                      <a:pt x="44143" y="33539"/>
                    </a:lnTo>
                    <a:lnTo>
                      <a:pt x="43998" y="32874"/>
                    </a:lnTo>
                    <a:lnTo>
                      <a:pt x="43831" y="32208"/>
                    </a:lnTo>
                    <a:lnTo>
                      <a:pt x="43623" y="31564"/>
                    </a:lnTo>
                    <a:lnTo>
                      <a:pt x="43415" y="30940"/>
                    </a:lnTo>
                    <a:lnTo>
                      <a:pt x="43166" y="30316"/>
                    </a:lnTo>
                    <a:lnTo>
                      <a:pt x="42896" y="29713"/>
                    </a:lnTo>
                    <a:lnTo>
                      <a:pt x="42625" y="29110"/>
                    </a:lnTo>
                    <a:lnTo>
                      <a:pt x="42168" y="28279"/>
                    </a:lnTo>
                    <a:lnTo>
                      <a:pt x="41690" y="27468"/>
                    </a:lnTo>
                    <a:lnTo>
                      <a:pt x="41191" y="26677"/>
                    </a:lnTo>
                    <a:lnTo>
                      <a:pt x="40920" y="26303"/>
                    </a:lnTo>
                    <a:lnTo>
                      <a:pt x="40629" y="25929"/>
                    </a:lnTo>
                    <a:lnTo>
                      <a:pt x="40338" y="25575"/>
                    </a:lnTo>
                    <a:lnTo>
                      <a:pt x="40047" y="25201"/>
                    </a:lnTo>
                    <a:lnTo>
                      <a:pt x="39735" y="24869"/>
                    </a:lnTo>
                    <a:lnTo>
                      <a:pt x="39423" y="24515"/>
                    </a:lnTo>
                    <a:lnTo>
                      <a:pt x="39070" y="24203"/>
                    </a:lnTo>
                    <a:lnTo>
                      <a:pt x="38737" y="23870"/>
                    </a:lnTo>
                    <a:lnTo>
                      <a:pt x="38363" y="23579"/>
                    </a:lnTo>
                    <a:lnTo>
                      <a:pt x="37988" y="23267"/>
                    </a:lnTo>
                    <a:lnTo>
                      <a:pt x="37531" y="22935"/>
                    </a:lnTo>
                    <a:lnTo>
                      <a:pt x="37053" y="22623"/>
                    </a:lnTo>
                    <a:lnTo>
                      <a:pt x="36575" y="22332"/>
                    </a:lnTo>
                    <a:lnTo>
                      <a:pt x="36096" y="22082"/>
                    </a:lnTo>
                    <a:lnTo>
                      <a:pt x="35597" y="21833"/>
                    </a:lnTo>
                    <a:lnTo>
                      <a:pt x="35098" y="21604"/>
                    </a:lnTo>
                    <a:lnTo>
                      <a:pt x="34599" y="21375"/>
                    </a:lnTo>
                    <a:lnTo>
                      <a:pt x="34079" y="21188"/>
                    </a:lnTo>
                    <a:lnTo>
                      <a:pt x="33560" y="21001"/>
                    </a:lnTo>
                    <a:lnTo>
                      <a:pt x="33040" y="20835"/>
                    </a:lnTo>
                    <a:lnTo>
                      <a:pt x="31979" y="20523"/>
                    </a:lnTo>
                    <a:lnTo>
                      <a:pt x="30898" y="20253"/>
                    </a:lnTo>
                    <a:lnTo>
                      <a:pt x="29817" y="20003"/>
                    </a:lnTo>
                    <a:lnTo>
                      <a:pt x="29089" y="19878"/>
                    </a:lnTo>
                    <a:lnTo>
                      <a:pt x="28341" y="19753"/>
                    </a:lnTo>
                    <a:lnTo>
                      <a:pt x="27592" y="19650"/>
                    </a:lnTo>
                    <a:lnTo>
                      <a:pt x="26864" y="19504"/>
                    </a:lnTo>
                    <a:lnTo>
                      <a:pt x="26448" y="19400"/>
                    </a:lnTo>
                    <a:lnTo>
                      <a:pt x="26448" y="17279"/>
                    </a:lnTo>
                    <a:lnTo>
                      <a:pt x="26511" y="17238"/>
                    </a:lnTo>
                    <a:lnTo>
                      <a:pt x="26573" y="17217"/>
                    </a:lnTo>
                    <a:lnTo>
                      <a:pt x="26698" y="17196"/>
                    </a:lnTo>
                    <a:lnTo>
                      <a:pt x="26864" y="17196"/>
                    </a:lnTo>
                    <a:lnTo>
                      <a:pt x="31106" y="17300"/>
                    </a:lnTo>
                    <a:lnTo>
                      <a:pt x="32666" y="17300"/>
                    </a:lnTo>
                    <a:lnTo>
                      <a:pt x="33331" y="17279"/>
                    </a:lnTo>
                    <a:lnTo>
                      <a:pt x="33975" y="17238"/>
                    </a:lnTo>
                    <a:lnTo>
                      <a:pt x="34641" y="17196"/>
                    </a:lnTo>
                    <a:lnTo>
                      <a:pt x="35285" y="17134"/>
                    </a:lnTo>
                    <a:lnTo>
                      <a:pt x="35951" y="17030"/>
                    </a:lnTo>
                    <a:lnTo>
                      <a:pt x="36595" y="16926"/>
                    </a:lnTo>
                    <a:lnTo>
                      <a:pt x="37240" y="16801"/>
                    </a:lnTo>
                    <a:lnTo>
                      <a:pt x="37718" y="16655"/>
                    </a:lnTo>
                    <a:lnTo>
                      <a:pt x="37947" y="16572"/>
                    </a:lnTo>
                    <a:lnTo>
                      <a:pt x="38155" y="16489"/>
                    </a:lnTo>
                    <a:lnTo>
                      <a:pt x="38363" y="16385"/>
                    </a:lnTo>
                    <a:lnTo>
                      <a:pt x="38571" y="16260"/>
                    </a:lnTo>
                    <a:lnTo>
                      <a:pt x="38758" y="16136"/>
                    </a:lnTo>
                    <a:lnTo>
                      <a:pt x="38945" y="15990"/>
                    </a:lnTo>
                    <a:lnTo>
                      <a:pt x="39111" y="15844"/>
                    </a:lnTo>
                    <a:lnTo>
                      <a:pt x="39278" y="15678"/>
                    </a:lnTo>
                    <a:lnTo>
                      <a:pt x="39423" y="15491"/>
                    </a:lnTo>
                    <a:lnTo>
                      <a:pt x="39569" y="15304"/>
                    </a:lnTo>
                    <a:lnTo>
                      <a:pt x="39693" y="15096"/>
                    </a:lnTo>
                    <a:lnTo>
                      <a:pt x="39818" y="14867"/>
                    </a:lnTo>
                    <a:lnTo>
                      <a:pt x="39943" y="14638"/>
                    </a:lnTo>
                    <a:lnTo>
                      <a:pt x="40047" y="14389"/>
                    </a:lnTo>
                    <a:lnTo>
                      <a:pt x="40213" y="13869"/>
                    </a:lnTo>
                    <a:lnTo>
                      <a:pt x="40380" y="13370"/>
                    </a:lnTo>
                    <a:lnTo>
                      <a:pt x="40504" y="12850"/>
                    </a:lnTo>
                    <a:lnTo>
                      <a:pt x="40629" y="12330"/>
                    </a:lnTo>
                    <a:lnTo>
                      <a:pt x="40712" y="11811"/>
                    </a:lnTo>
                    <a:lnTo>
                      <a:pt x="40795" y="11270"/>
                    </a:lnTo>
                    <a:lnTo>
                      <a:pt x="40941" y="10210"/>
                    </a:lnTo>
                    <a:lnTo>
                      <a:pt x="41024" y="9315"/>
                    </a:lnTo>
                    <a:lnTo>
                      <a:pt x="41066" y="8401"/>
                    </a:lnTo>
                    <a:lnTo>
                      <a:pt x="41087" y="7486"/>
                    </a:lnTo>
                    <a:lnTo>
                      <a:pt x="41066" y="6592"/>
                    </a:lnTo>
                    <a:lnTo>
                      <a:pt x="41003" y="5677"/>
                    </a:lnTo>
                    <a:lnTo>
                      <a:pt x="40920" y="4783"/>
                    </a:lnTo>
                    <a:lnTo>
                      <a:pt x="40795" y="3889"/>
                    </a:lnTo>
                    <a:lnTo>
                      <a:pt x="40629" y="2974"/>
                    </a:lnTo>
                    <a:lnTo>
                      <a:pt x="40567" y="2724"/>
                    </a:lnTo>
                    <a:lnTo>
                      <a:pt x="40484" y="2495"/>
                    </a:lnTo>
                    <a:lnTo>
                      <a:pt x="40380" y="2267"/>
                    </a:lnTo>
                    <a:lnTo>
                      <a:pt x="40255" y="2038"/>
                    </a:lnTo>
                    <a:lnTo>
                      <a:pt x="40109" y="1830"/>
                    </a:lnTo>
                    <a:lnTo>
                      <a:pt x="39943" y="1622"/>
                    </a:lnTo>
                    <a:lnTo>
                      <a:pt x="39777" y="1435"/>
                    </a:lnTo>
                    <a:lnTo>
                      <a:pt x="39590" y="1269"/>
                    </a:lnTo>
                    <a:lnTo>
                      <a:pt x="39402" y="1102"/>
                    </a:lnTo>
                    <a:lnTo>
                      <a:pt x="39194" y="957"/>
                    </a:lnTo>
                    <a:lnTo>
                      <a:pt x="38987" y="832"/>
                    </a:lnTo>
                    <a:lnTo>
                      <a:pt x="38779" y="707"/>
                    </a:lnTo>
                    <a:lnTo>
                      <a:pt x="38550" y="624"/>
                    </a:lnTo>
                    <a:lnTo>
                      <a:pt x="38321" y="541"/>
                    </a:lnTo>
                    <a:lnTo>
                      <a:pt x="38092" y="499"/>
                    </a:lnTo>
                    <a:lnTo>
                      <a:pt x="37864" y="458"/>
                    </a:lnTo>
                    <a:lnTo>
                      <a:pt x="36949" y="354"/>
                    </a:lnTo>
                    <a:lnTo>
                      <a:pt x="36491" y="312"/>
                    </a:lnTo>
                    <a:lnTo>
                      <a:pt x="36034" y="291"/>
                    </a:lnTo>
                    <a:lnTo>
                      <a:pt x="32312" y="229"/>
                    </a:lnTo>
                    <a:lnTo>
                      <a:pt x="30441" y="187"/>
                    </a:lnTo>
                    <a:lnTo>
                      <a:pt x="28569" y="146"/>
                    </a:lnTo>
                    <a:lnTo>
                      <a:pt x="25180" y="42"/>
                    </a:lnTo>
                    <a:lnTo>
                      <a:pt x="23475" y="21"/>
                    </a:lnTo>
                    <a:lnTo>
                      <a:pt x="21770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66" name="Google Shape;3966;p23"/>
              <p:cNvSpPr/>
              <p:nvPr/>
            </p:nvSpPr>
            <p:spPr>
              <a:xfrm>
                <a:off x="2608950" y="2111550"/>
                <a:ext cx="10261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1046" h="57950" fill="none" extrusionOk="0">
                    <a:moveTo>
                      <a:pt x="3785" y="12684"/>
                    </a:moveTo>
                    <a:lnTo>
                      <a:pt x="3785" y="12684"/>
                    </a:lnTo>
                    <a:lnTo>
                      <a:pt x="3805" y="10854"/>
                    </a:lnTo>
                    <a:lnTo>
                      <a:pt x="3847" y="9024"/>
                    </a:lnTo>
                    <a:lnTo>
                      <a:pt x="3930" y="7195"/>
                    </a:lnTo>
                    <a:lnTo>
                      <a:pt x="4034" y="5365"/>
                    </a:lnTo>
                    <a:lnTo>
                      <a:pt x="4034" y="5365"/>
                    </a:lnTo>
                    <a:lnTo>
                      <a:pt x="4076" y="4970"/>
                    </a:lnTo>
                    <a:lnTo>
                      <a:pt x="4117" y="4596"/>
                    </a:lnTo>
                    <a:lnTo>
                      <a:pt x="4221" y="3826"/>
                    </a:lnTo>
                    <a:lnTo>
                      <a:pt x="4346" y="3057"/>
                    </a:lnTo>
                    <a:lnTo>
                      <a:pt x="4471" y="2288"/>
                    </a:lnTo>
                    <a:lnTo>
                      <a:pt x="4471" y="2288"/>
                    </a:lnTo>
                    <a:lnTo>
                      <a:pt x="4512" y="2059"/>
                    </a:lnTo>
                    <a:lnTo>
                      <a:pt x="4595" y="1872"/>
                    </a:lnTo>
                    <a:lnTo>
                      <a:pt x="4679" y="1705"/>
                    </a:lnTo>
                    <a:lnTo>
                      <a:pt x="4803" y="1560"/>
                    </a:lnTo>
                    <a:lnTo>
                      <a:pt x="4949" y="1435"/>
                    </a:lnTo>
                    <a:lnTo>
                      <a:pt x="5136" y="1352"/>
                    </a:lnTo>
                    <a:lnTo>
                      <a:pt x="5344" y="1269"/>
                    </a:lnTo>
                    <a:lnTo>
                      <a:pt x="5573" y="1206"/>
                    </a:lnTo>
                    <a:lnTo>
                      <a:pt x="5573" y="1206"/>
                    </a:lnTo>
                    <a:lnTo>
                      <a:pt x="6384" y="1061"/>
                    </a:lnTo>
                    <a:lnTo>
                      <a:pt x="7195" y="915"/>
                    </a:lnTo>
                    <a:lnTo>
                      <a:pt x="8006" y="770"/>
                    </a:lnTo>
                    <a:lnTo>
                      <a:pt x="8816" y="666"/>
                    </a:lnTo>
                    <a:lnTo>
                      <a:pt x="9627" y="562"/>
                    </a:lnTo>
                    <a:lnTo>
                      <a:pt x="10459" y="479"/>
                    </a:lnTo>
                    <a:lnTo>
                      <a:pt x="12081" y="333"/>
                    </a:lnTo>
                    <a:lnTo>
                      <a:pt x="13724" y="229"/>
                    </a:lnTo>
                    <a:lnTo>
                      <a:pt x="15366" y="146"/>
                    </a:lnTo>
                    <a:lnTo>
                      <a:pt x="17009" y="83"/>
                    </a:lnTo>
                    <a:lnTo>
                      <a:pt x="18651" y="21"/>
                    </a:lnTo>
                    <a:lnTo>
                      <a:pt x="18651" y="21"/>
                    </a:lnTo>
                    <a:lnTo>
                      <a:pt x="19982" y="0"/>
                    </a:lnTo>
                    <a:lnTo>
                      <a:pt x="19982" y="0"/>
                    </a:lnTo>
                    <a:lnTo>
                      <a:pt x="21043" y="21"/>
                    </a:lnTo>
                    <a:lnTo>
                      <a:pt x="22103" y="21"/>
                    </a:lnTo>
                    <a:lnTo>
                      <a:pt x="22103" y="21"/>
                    </a:lnTo>
                    <a:lnTo>
                      <a:pt x="23143" y="42"/>
                    </a:lnTo>
                    <a:lnTo>
                      <a:pt x="24203" y="63"/>
                    </a:lnTo>
                    <a:lnTo>
                      <a:pt x="24203" y="63"/>
                    </a:lnTo>
                    <a:lnTo>
                      <a:pt x="25367" y="42"/>
                    </a:lnTo>
                    <a:lnTo>
                      <a:pt x="25367" y="42"/>
                    </a:lnTo>
                    <a:lnTo>
                      <a:pt x="26844" y="83"/>
                    </a:lnTo>
                    <a:lnTo>
                      <a:pt x="28341" y="83"/>
                    </a:lnTo>
                    <a:lnTo>
                      <a:pt x="28341" y="83"/>
                    </a:lnTo>
                    <a:lnTo>
                      <a:pt x="29568" y="83"/>
                    </a:lnTo>
                    <a:lnTo>
                      <a:pt x="29568" y="83"/>
                    </a:lnTo>
                    <a:lnTo>
                      <a:pt x="30815" y="83"/>
                    </a:lnTo>
                    <a:lnTo>
                      <a:pt x="30815" y="83"/>
                    </a:lnTo>
                    <a:lnTo>
                      <a:pt x="32728" y="83"/>
                    </a:lnTo>
                    <a:lnTo>
                      <a:pt x="33685" y="125"/>
                    </a:lnTo>
                    <a:lnTo>
                      <a:pt x="34641" y="146"/>
                    </a:lnTo>
                    <a:lnTo>
                      <a:pt x="34641" y="146"/>
                    </a:lnTo>
                    <a:lnTo>
                      <a:pt x="35140" y="187"/>
                    </a:lnTo>
                    <a:lnTo>
                      <a:pt x="35535" y="229"/>
                    </a:lnTo>
                    <a:lnTo>
                      <a:pt x="35681" y="271"/>
                    </a:lnTo>
                    <a:lnTo>
                      <a:pt x="35826" y="312"/>
                    </a:lnTo>
                    <a:lnTo>
                      <a:pt x="35930" y="375"/>
                    </a:lnTo>
                    <a:lnTo>
                      <a:pt x="36013" y="437"/>
                    </a:lnTo>
                    <a:lnTo>
                      <a:pt x="36097" y="520"/>
                    </a:lnTo>
                    <a:lnTo>
                      <a:pt x="36159" y="624"/>
                    </a:lnTo>
                    <a:lnTo>
                      <a:pt x="36221" y="770"/>
                    </a:lnTo>
                    <a:lnTo>
                      <a:pt x="36263" y="915"/>
                    </a:lnTo>
                    <a:lnTo>
                      <a:pt x="36325" y="1289"/>
                    </a:lnTo>
                    <a:lnTo>
                      <a:pt x="36367" y="1788"/>
                    </a:lnTo>
                    <a:lnTo>
                      <a:pt x="36367" y="1788"/>
                    </a:lnTo>
                    <a:lnTo>
                      <a:pt x="36429" y="2558"/>
                    </a:lnTo>
                    <a:lnTo>
                      <a:pt x="36471" y="3306"/>
                    </a:lnTo>
                    <a:lnTo>
                      <a:pt x="36492" y="4055"/>
                    </a:lnTo>
                    <a:lnTo>
                      <a:pt x="36492" y="4824"/>
                    </a:lnTo>
                    <a:lnTo>
                      <a:pt x="36492" y="4824"/>
                    </a:lnTo>
                    <a:lnTo>
                      <a:pt x="36492" y="5552"/>
                    </a:lnTo>
                    <a:lnTo>
                      <a:pt x="36471" y="6301"/>
                    </a:lnTo>
                    <a:lnTo>
                      <a:pt x="36408" y="7798"/>
                    </a:lnTo>
                    <a:lnTo>
                      <a:pt x="36284" y="9274"/>
                    </a:lnTo>
                    <a:lnTo>
                      <a:pt x="36138" y="10771"/>
                    </a:lnTo>
                    <a:lnTo>
                      <a:pt x="36138" y="10771"/>
                    </a:lnTo>
                    <a:lnTo>
                      <a:pt x="36097" y="11021"/>
                    </a:lnTo>
                    <a:lnTo>
                      <a:pt x="36055" y="11249"/>
                    </a:lnTo>
                    <a:lnTo>
                      <a:pt x="35993" y="11457"/>
                    </a:lnTo>
                    <a:lnTo>
                      <a:pt x="35930" y="11644"/>
                    </a:lnTo>
                    <a:lnTo>
                      <a:pt x="35847" y="11811"/>
                    </a:lnTo>
                    <a:lnTo>
                      <a:pt x="35764" y="11956"/>
                    </a:lnTo>
                    <a:lnTo>
                      <a:pt x="35660" y="12102"/>
                    </a:lnTo>
                    <a:lnTo>
                      <a:pt x="35535" y="12206"/>
                    </a:lnTo>
                    <a:lnTo>
                      <a:pt x="35410" y="12310"/>
                    </a:lnTo>
                    <a:lnTo>
                      <a:pt x="35265" y="12414"/>
                    </a:lnTo>
                    <a:lnTo>
                      <a:pt x="35099" y="12476"/>
                    </a:lnTo>
                    <a:lnTo>
                      <a:pt x="34911" y="12538"/>
                    </a:lnTo>
                    <a:lnTo>
                      <a:pt x="34703" y="12580"/>
                    </a:lnTo>
                    <a:lnTo>
                      <a:pt x="34496" y="12622"/>
                    </a:lnTo>
                    <a:lnTo>
                      <a:pt x="33996" y="12684"/>
                    </a:lnTo>
                    <a:lnTo>
                      <a:pt x="33996" y="12684"/>
                    </a:lnTo>
                    <a:lnTo>
                      <a:pt x="33518" y="12705"/>
                    </a:lnTo>
                    <a:lnTo>
                      <a:pt x="33040" y="12705"/>
                    </a:lnTo>
                    <a:lnTo>
                      <a:pt x="33040" y="12705"/>
                    </a:lnTo>
                    <a:lnTo>
                      <a:pt x="32395" y="12684"/>
                    </a:lnTo>
                    <a:lnTo>
                      <a:pt x="31772" y="12663"/>
                    </a:lnTo>
                    <a:lnTo>
                      <a:pt x="30524" y="12580"/>
                    </a:lnTo>
                    <a:lnTo>
                      <a:pt x="29277" y="12476"/>
                    </a:lnTo>
                    <a:lnTo>
                      <a:pt x="28008" y="12372"/>
                    </a:lnTo>
                    <a:lnTo>
                      <a:pt x="28008" y="12372"/>
                    </a:lnTo>
                    <a:lnTo>
                      <a:pt x="26636" y="12289"/>
                    </a:lnTo>
                    <a:lnTo>
                      <a:pt x="25264" y="12185"/>
                    </a:lnTo>
                    <a:lnTo>
                      <a:pt x="22498" y="12019"/>
                    </a:lnTo>
                    <a:lnTo>
                      <a:pt x="22498" y="12019"/>
                    </a:lnTo>
                    <a:lnTo>
                      <a:pt x="22332" y="11998"/>
                    </a:lnTo>
                    <a:lnTo>
                      <a:pt x="22332" y="11998"/>
                    </a:lnTo>
                    <a:lnTo>
                      <a:pt x="22103" y="12019"/>
                    </a:lnTo>
                    <a:lnTo>
                      <a:pt x="21895" y="12060"/>
                    </a:lnTo>
                    <a:lnTo>
                      <a:pt x="21729" y="12143"/>
                    </a:lnTo>
                    <a:lnTo>
                      <a:pt x="21604" y="12247"/>
                    </a:lnTo>
                    <a:lnTo>
                      <a:pt x="21500" y="12393"/>
                    </a:lnTo>
                    <a:lnTo>
                      <a:pt x="21417" y="12580"/>
                    </a:lnTo>
                    <a:lnTo>
                      <a:pt x="21375" y="12809"/>
                    </a:lnTo>
                    <a:lnTo>
                      <a:pt x="21354" y="13058"/>
                    </a:lnTo>
                    <a:lnTo>
                      <a:pt x="21354" y="13058"/>
                    </a:lnTo>
                    <a:lnTo>
                      <a:pt x="21334" y="13848"/>
                    </a:lnTo>
                    <a:lnTo>
                      <a:pt x="21334" y="13848"/>
                    </a:lnTo>
                    <a:lnTo>
                      <a:pt x="21354" y="14638"/>
                    </a:lnTo>
                    <a:lnTo>
                      <a:pt x="21396" y="15429"/>
                    </a:lnTo>
                    <a:lnTo>
                      <a:pt x="21479" y="16198"/>
                    </a:lnTo>
                    <a:lnTo>
                      <a:pt x="21583" y="16988"/>
                    </a:lnTo>
                    <a:lnTo>
                      <a:pt x="21583" y="16988"/>
                    </a:lnTo>
                    <a:lnTo>
                      <a:pt x="21666" y="17404"/>
                    </a:lnTo>
                    <a:lnTo>
                      <a:pt x="21770" y="17716"/>
                    </a:lnTo>
                    <a:lnTo>
                      <a:pt x="21812" y="17861"/>
                    </a:lnTo>
                    <a:lnTo>
                      <a:pt x="21895" y="17986"/>
                    </a:lnTo>
                    <a:lnTo>
                      <a:pt x="21957" y="18090"/>
                    </a:lnTo>
                    <a:lnTo>
                      <a:pt x="22061" y="18194"/>
                    </a:lnTo>
                    <a:lnTo>
                      <a:pt x="22145" y="18277"/>
                    </a:lnTo>
                    <a:lnTo>
                      <a:pt x="22269" y="18340"/>
                    </a:lnTo>
                    <a:lnTo>
                      <a:pt x="22373" y="18423"/>
                    </a:lnTo>
                    <a:lnTo>
                      <a:pt x="22519" y="18464"/>
                    </a:lnTo>
                    <a:lnTo>
                      <a:pt x="22852" y="18568"/>
                    </a:lnTo>
                    <a:lnTo>
                      <a:pt x="23247" y="18672"/>
                    </a:lnTo>
                    <a:lnTo>
                      <a:pt x="23247" y="18672"/>
                    </a:lnTo>
                    <a:lnTo>
                      <a:pt x="24453" y="18901"/>
                    </a:lnTo>
                    <a:lnTo>
                      <a:pt x="24453" y="18901"/>
                    </a:lnTo>
                    <a:lnTo>
                      <a:pt x="26137" y="19254"/>
                    </a:lnTo>
                    <a:lnTo>
                      <a:pt x="26989" y="19442"/>
                    </a:lnTo>
                    <a:lnTo>
                      <a:pt x="27842" y="19650"/>
                    </a:lnTo>
                    <a:lnTo>
                      <a:pt x="28674" y="19857"/>
                    </a:lnTo>
                    <a:lnTo>
                      <a:pt x="29505" y="20107"/>
                    </a:lnTo>
                    <a:lnTo>
                      <a:pt x="30337" y="20356"/>
                    </a:lnTo>
                    <a:lnTo>
                      <a:pt x="31148" y="20648"/>
                    </a:lnTo>
                    <a:lnTo>
                      <a:pt x="31148" y="20648"/>
                    </a:lnTo>
                    <a:lnTo>
                      <a:pt x="31917" y="20939"/>
                    </a:lnTo>
                    <a:lnTo>
                      <a:pt x="32645" y="21271"/>
                    </a:lnTo>
                    <a:lnTo>
                      <a:pt x="33331" y="21646"/>
                    </a:lnTo>
                    <a:lnTo>
                      <a:pt x="33996" y="22041"/>
                    </a:lnTo>
                    <a:lnTo>
                      <a:pt x="34641" y="22457"/>
                    </a:lnTo>
                    <a:lnTo>
                      <a:pt x="35223" y="22914"/>
                    </a:lnTo>
                    <a:lnTo>
                      <a:pt x="35805" y="23392"/>
                    </a:lnTo>
                    <a:lnTo>
                      <a:pt x="36346" y="23912"/>
                    </a:lnTo>
                    <a:lnTo>
                      <a:pt x="36866" y="24453"/>
                    </a:lnTo>
                    <a:lnTo>
                      <a:pt x="37344" y="25035"/>
                    </a:lnTo>
                    <a:lnTo>
                      <a:pt x="37802" y="25638"/>
                    </a:lnTo>
                    <a:lnTo>
                      <a:pt x="38217" y="26262"/>
                    </a:lnTo>
                    <a:lnTo>
                      <a:pt x="38612" y="26927"/>
                    </a:lnTo>
                    <a:lnTo>
                      <a:pt x="38987" y="27613"/>
                    </a:lnTo>
                    <a:lnTo>
                      <a:pt x="39340" y="28320"/>
                    </a:lnTo>
                    <a:lnTo>
                      <a:pt x="39652" y="29048"/>
                    </a:lnTo>
                    <a:lnTo>
                      <a:pt x="39652" y="29048"/>
                    </a:lnTo>
                    <a:lnTo>
                      <a:pt x="39985" y="29900"/>
                    </a:lnTo>
                    <a:lnTo>
                      <a:pt x="40255" y="30732"/>
                    </a:lnTo>
                    <a:lnTo>
                      <a:pt x="40505" y="31585"/>
                    </a:lnTo>
                    <a:lnTo>
                      <a:pt x="40692" y="32416"/>
                    </a:lnTo>
                    <a:lnTo>
                      <a:pt x="40837" y="33269"/>
                    </a:lnTo>
                    <a:lnTo>
                      <a:pt x="40941" y="34101"/>
                    </a:lnTo>
                    <a:lnTo>
                      <a:pt x="41004" y="34953"/>
                    </a:lnTo>
                    <a:lnTo>
                      <a:pt x="41045" y="35806"/>
                    </a:lnTo>
                    <a:lnTo>
                      <a:pt x="41045" y="35806"/>
                    </a:lnTo>
                    <a:lnTo>
                      <a:pt x="41024" y="36637"/>
                    </a:lnTo>
                    <a:lnTo>
                      <a:pt x="40941" y="37469"/>
                    </a:lnTo>
                    <a:lnTo>
                      <a:pt x="40837" y="38321"/>
                    </a:lnTo>
                    <a:lnTo>
                      <a:pt x="40692" y="39153"/>
                    </a:lnTo>
                    <a:lnTo>
                      <a:pt x="40505" y="39985"/>
                    </a:lnTo>
                    <a:lnTo>
                      <a:pt x="40276" y="40837"/>
                    </a:lnTo>
                    <a:lnTo>
                      <a:pt x="40006" y="41669"/>
                    </a:lnTo>
                    <a:lnTo>
                      <a:pt x="39694" y="42501"/>
                    </a:lnTo>
                    <a:lnTo>
                      <a:pt x="39694" y="42501"/>
                    </a:lnTo>
                    <a:lnTo>
                      <a:pt x="39278" y="43478"/>
                    </a:lnTo>
                    <a:lnTo>
                      <a:pt x="38841" y="44435"/>
                    </a:lnTo>
                    <a:lnTo>
                      <a:pt x="38363" y="45370"/>
                    </a:lnTo>
                    <a:lnTo>
                      <a:pt x="37864" y="46264"/>
                    </a:lnTo>
                    <a:lnTo>
                      <a:pt x="37303" y="47138"/>
                    </a:lnTo>
                    <a:lnTo>
                      <a:pt x="36741" y="47990"/>
                    </a:lnTo>
                    <a:lnTo>
                      <a:pt x="36117" y="48801"/>
                    </a:lnTo>
                    <a:lnTo>
                      <a:pt x="35494" y="49591"/>
                    </a:lnTo>
                    <a:lnTo>
                      <a:pt x="34807" y="50340"/>
                    </a:lnTo>
                    <a:lnTo>
                      <a:pt x="34100" y="51067"/>
                    </a:lnTo>
                    <a:lnTo>
                      <a:pt x="33352" y="51774"/>
                    </a:lnTo>
                    <a:lnTo>
                      <a:pt x="32562" y="52440"/>
                    </a:lnTo>
                    <a:lnTo>
                      <a:pt x="31751" y="53064"/>
                    </a:lnTo>
                    <a:lnTo>
                      <a:pt x="30898" y="53667"/>
                    </a:lnTo>
                    <a:lnTo>
                      <a:pt x="30004" y="54249"/>
                    </a:lnTo>
                    <a:lnTo>
                      <a:pt x="29089" y="54769"/>
                    </a:lnTo>
                    <a:lnTo>
                      <a:pt x="29089" y="54769"/>
                    </a:lnTo>
                    <a:lnTo>
                      <a:pt x="28549" y="55060"/>
                    </a:lnTo>
                    <a:lnTo>
                      <a:pt x="28008" y="55330"/>
                    </a:lnTo>
                    <a:lnTo>
                      <a:pt x="27468" y="55580"/>
                    </a:lnTo>
                    <a:lnTo>
                      <a:pt x="26906" y="55808"/>
                    </a:lnTo>
                    <a:lnTo>
                      <a:pt x="26366" y="56037"/>
                    </a:lnTo>
                    <a:lnTo>
                      <a:pt x="25804" y="56224"/>
                    </a:lnTo>
                    <a:lnTo>
                      <a:pt x="25243" y="56411"/>
                    </a:lnTo>
                    <a:lnTo>
                      <a:pt x="24661" y="56598"/>
                    </a:lnTo>
                    <a:lnTo>
                      <a:pt x="24099" y="56744"/>
                    </a:lnTo>
                    <a:lnTo>
                      <a:pt x="23517" y="56889"/>
                    </a:lnTo>
                    <a:lnTo>
                      <a:pt x="22353" y="57160"/>
                    </a:lnTo>
                    <a:lnTo>
                      <a:pt x="21167" y="57368"/>
                    </a:lnTo>
                    <a:lnTo>
                      <a:pt x="19982" y="57555"/>
                    </a:lnTo>
                    <a:lnTo>
                      <a:pt x="19982" y="57555"/>
                    </a:lnTo>
                    <a:lnTo>
                      <a:pt x="18568" y="57721"/>
                    </a:lnTo>
                    <a:lnTo>
                      <a:pt x="17154" y="57846"/>
                    </a:lnTo>
                    <a:lnTo>
                      <a:pt x="15740" y="57929"/>
                    </a:lnTo>
                    <a:lnTo>
                      <a:pt x="14327" y="57950"/>
                    </a:lnTo>
                    <a:lnTo>
                      <a:pt x="14327" y="57950"/>
                    </a:lnTo>
                    <a:lnTo>
                      <a:pt x="13432" y="57929"/>
                    </a:lnTo>
                    <a:lnTo>
                      <a:pt x="12559" y="57908"/>
                    </a:lnTo>
                    <a:lnTo>
                      <a:pt x="11686" y="57867"/>
                    </a:lnTo>
                    <a:lnTo>
                      <a:pt x="10792" y="57784"/>
                    </a:lnTo>
                    <a:lnTo>
                      <a:pt x="9918" y="57700"/>
                    </a:lnTo>
                    <a:lnTo>
                      <a:pt x="9024" y="57596"/>
                    </a:lnTo>
                    <a:lnTo>
                      <a:pt x="8151" y="57472"/>
                    </a:lnTo>
                    <a:lnTo>
                      <a:pt x="7278" y="57347"/>
                    </a:lnTo>
                    <a:lnTo>
                      <a:pt x="7278" y="57347"/>
                    </a:lnTo>
                    <a:lnTo>
                      <a:pt x="6592" y="57201"/>
                    </a:lnTo>
                    <a:lnTo>
                      <a:pt x="5926" y="57035"/>
                    </a:lnTo>
                    <a:lnTo>
                      <a:pt x="5261" y="56848"/>
                    </a:lnTo>
                    <a:lnTo>
                      <a:pt x="4616" y="56619"/>
                    </a:lnTo>
                    <a:lnTo>
                      <a:pt x="4304" y="56474"/>
                    </a:lnTo>
                    <a:lnTo>
                      <a:pt x="3993" y="56328"/>
                    </a:lnTo>
                    <a:lnTo>
                      <a:pt x="3701" y="56183"/>
                    </a:lnTo>
                    <a:lnTo>
                      <a:pt x="3390" y="55995"/>
                    </a:lnTo>
                    <a:lnTo>
                      <a:pt x="3098" y="55829"/>
                    </a:lnTo>
                    <a:lnTo>
                      <a:pt x="2807" y="55621"/>
                    </a:lnTo>
                    <a:lnTo>
                      <a:pt x="2537" y="55413"/>
                    </a:lnTo>
                    <a:lnTo>
                      <a:pt x="2267" y="55184"/>
                    </a:lnTo>
                    <a:lnTo>
                      <a:pt x="2267" y="55184"/>
                    </a:lnTo>
                    <a:lnTo>
                      <a:pt x="1996" y="54956"/>
                    </a:lnTo>
                    <a:lnTo>
                      <a:pt x="1747" y="54727"/>
                    </a:lnTo>
                    <a:lnTo>
                      <a:pt x="1518" y="54477"/>
                    </a:lnTo>
                    <a:lnTo>
                      <a:pt x="1310" y="54228"/>
                    </a:lnTo>
                    <a:lnTo>
                      <a:pt x="1102" y="53958"/>
                    </a:lnTo>
                    <a:lnTo>
                      <a:pt x="915" y="53687"/>
                    </a:lnTo>
                    <a:lnTo>
                      <a:pt x="749" y="53417"/>
                    </a:lnTo>
                    <a:lnTo>
                      <a:pt x="603" y="53147"/>
                    </a:lnTo>
                    <a:lnTo>
                      <a:pt x="458" y="52856"/>
                    </a:lnTo>
                    <a:lnTo>
                      <a:pt x="333" y="52565"/>
                    </a:lnTo>
                    <a:lnTo>
                      <a:pt x="250" y="52253"/>
                    </a:lnTo>
                    <a:lnTo>
                      <a:pt x="167" y="51941"/>
                    </a:lnTo>
                    <a:lnTo>
                      <a:pt x="83" y="51629"/>
                    </a:lnTo>
                    <a:lnTo>
                      <a:pt x="42" y="51296"/>
                    </a:lnTo>
                    <a:lnTo>
                      <a:pt x="21" y="50964"/>
                    </a:lnTo>
                    <a:lnTo>
                      <a:pt x="0" y="50610"/>
                    </a:lnTo>
                    <a:lnTo>
                      <a:pt x="0" y="50610"/>
                    </a:lnTo>
                    <a:lnTo>
                      <a:pt x="21" y="50257"/>
                    </a:lnTo>
                    <a:lnTo>
                      <a:pt x="21" y="50257"/>
                    </a:lnTo>
                    <a:lnTo>
                      <a:pt x="63" y="49633"/>
                    </a:lnTo>
                    <a:lnTo>
                      <a:pt x="125" y="49030"/>
                    </a:lnTo>
                    <a:lnTo>
                      <a:pt x="229" y="48427"/>
                    </a:lnTo>
                    <a:lnTo>
                      <a:pt x="333" y="47824"/>
                    </a:lnTo>
                    <a:lnTo>
                      <a:pt x="479" y="47242"/>
                    </a:lnTo>
                    <a:lnTo>
                      <a:pt x="645" y="46680"/>
                    </a:lnTo>
                    <a:lnTo>
                      <a:pt x="832" y="46119"/>
                    </a:lnTo>
                    <a:lnTo>
                      <a:pt x="1040" y="45557"/>
                    </a:lnTo>
                    <a:lnTo>
                      <a:pt x="1269" y="45017"/>
                    </a:lnTo>
                    <a:lnTo>
                      <a:pt x="1518" y="44497"/>
                    </a:lnTo>
                    <a:lnTo>
                      <a:pt x="1788" y="43956"/>
                    </a:lnTo>
                    <a:lnTo>
                      <a:pt x="2100" y="43457"/>
                    </a:lnTo>
                    <a:lnTo>
                      <a:pt x="2412" y="42937"/>
                    </a:lnTo>
                    <a:lnTo>
                      <a:pt x="2766" y="42438"/>
                    </a:lnTo>
                    <a:lnTo>
                      <a:pt x="3119" y="41960"/>
                    </a:lnTo>
                    <a:lnTo>
                      <a:pt x="3514" y="41461"/>
                    </a:lnTo>
                    <a:lnTo>
                      <a:pt x="3514" y="41461"/>
                    </a:lnTo>
                    <a:lnTo>
                      <a:pt x="3681" y="41295"/>
                    </a:lnTo>
                    <a:lnTo>
                      <a:pt x="3826" y="41149"/>
                    </a:lnTo>
                    <a:lnTo>
                      <a:pt x="4013" y="41025"/>
                    </a:lnTo>
                    <a:lnTo>
                      <a:pt x="4180" y="40921"/>
                    </a:lnTo>
                    <a:lnTo>
                      <a:pt x="4367" y="40837"/>
                    </a:lnTo>
                    <a:lnTo>
                      <a:pt x="4575" y="40796"/>
                    </a:lnTo>
                    <a:lnTo>
                      <a:pt x="4762" y="40754"/>
                    </a:lnTo>
                    <a:lnTo>
                      <a:pt x="4970" y="40733"/>
                    </a:lnTo>
                    <a:lnTo>
                      <a:pt x="4970" y="40733"/>
                    </a:lnTo>
                    <a:lnTo>
                      <a:pt x="5282" y="40754"/>
                    </a:lnTo>
                    <a:lnTo>
                      <a:pt x="5614" y="40837"/>
                    </a:lnTo>
                    <a:lnTo>
                      <a:pt x="5614" y="40837"/>
                    </a:lnTo>
                    <a:lnTo>
                      <a:pt x="6217" y="41004"/>
                    </a:lnTo>
                    <a:lnTo>
                      <a:pt x="6820" y="41191"/>
                    </a:lnTo>
                    <a:lnTo>
                      <a:pt x="7403" y="41399"/>
                    </a:lnTo>
                    <a:lnTo>
                      <a:pt x="7985" y="41628"/>
                    </a:lnTo>
                    <a:lnTo>
                      <a:pt x="9128" y="42106"/>
                    </a:lnTo>
                    <a:lnTo>
                      <a:pt x="10272" y="42605"/>
                    </a:lnTo>
                    <a:lnTo>
                      <a:pt x="10272" y="42605"/>
                    </a:lnTo>
                    <a:lnTo>
                      <a:pt x="10979" y="42875"/>
                    </a:lnTo>
                    <a:lnTo>
                      <a:pt x="11665" y="43145"/>
                    </a:lnTo>
                    <a:lnTo>
                      <a:pt x="12372" y="43353"/>
                    </a:lnTo>
                    <a:lnTo>
                      <a:pt x="13079" y="43520"/>
                    </a:lnTo>
                    <a:lnTo>
                      <a:pt x="13786" y="43665"/>
                    </a:lnTo>
                    <a:lnTo>
                      <a:pt x="14514" y="43748"/>
                    </a:lnTo>
                    <a:lnTo>
                      <a:pt x="15221" y="43811"/>
                    </a:lnTo>
                    <a:lnTo>
                      <a:pt x="15928" y="43832"/>
                    </a:lnTo>
                    <a:lnTo>
                      <a:pt x="15928" y="43832"/>
                    </a:lnTo>
                    <a:lnTo>
                      <a:pt x="16635" y="43811"/>
                    </a:lnTo>
                    <a:lnTo>
                      <a:pt x="17321" y="43769"/>
                    </a:lnTo>
                    <a:lnTo>
                      <a:pt x="18028" y="43665"/>
                    </a:lnTo>
                    <a:lnTo>
                      <a:pt x="18714" y="43520"/>
                    </a:lnTo>
                    <a:lnTo>
                      <a:pt x="18714" y="43520"/>
                    </a:lnTo>
                    <a:lnTo>
                      <a:pt x="19379" y="43374"/>
                    </a:lnTo>
                    <a:lnTo>
                      <a:pt x="20024" y="43187"/>
                    </a:lnTo>
                    <a:lnTo>
                      <a:pt x="20024" y="43187"/>
                    </a:lnTo>
                    <a:lnTo>
                      <a:pt x="20523" y="43000"/>
                    </a:lnTo>
                    <a:lnTo>
                      <a:pt x="21001" y="42792"/>
                    </a:lnTo>
                    <a:lnTo>
                      <a:pt x="21479" y="42584"/>
                    </a:lnTo>
                    <a:lnTo>
                      <a:pt x="21916" y="42334"/>
                    </a:lnTo>
                    <a:lnTo>
                      <a:pt x="22353" y="42064"/>
                    </a:lnTo>
                    <a:lnTo>
                      <a:pt x="22748" y="41752"/>
                    </a:lnTo>
                    <a:lnTo>
                      <a:pt x="23143" y="41440"/>
                    </a:lnTo>
                    <a:lnTo>
                      <a:pt x="23496" y="41108"/>
                    </a:lnTo>
                    <a:lnTo>
                      <a:pt x="23850" y="40754"/>
                    </a:lnTo>
                    <a:lnTo>
                      <a:pt x="24161" y="40359"/>
                    </a:lnTo>
                    <a:lnTo>
                      <a:pt x="24473" y="39964"/>
                    </a:lnTo>
                    <a:lnTo>
                      <a:pt x="24744" y="39527"/>
                    </a:lnTo>
                    <a:lnTo>
                      <a:pt x="24993" y="39070"/>
                    </a:lnTo>
                    <a:lnTo>
                      <a:pt x="25243" y="38613"/>
                    </a:lnTo>
                    <a:lnTo>
                      <a:pt x="25451" y="38114"/>
                    </a:lnTo>
                    <a:lnTo>
                      <a:pt x="25638" y="37594"/>
                    </a:lnTo>
                    <a:lnTo>
                      <a:pt x="25638" y="37594"/>
                    </a:lnTo>
                    <a:lnTo>
                      <a:pt x="25825" y="37012"/>
                    </a:lnTo>
                    <a:lnTo>
                      <a:pt x="25929" y="36450"/>
                    </a:lnTo>
                    <a:lnTo>
                      <a:pt x="26012" y="35889"/>
                    </a:lnTo>
                    <a:lnTo>
                      <a:pt x="26033" y="35327"/>
                    </a:lnTo>
                    <a:lnTo>
                      <a:pt x="26033" y="35327"/>
                    </a:lnTo>
                    <a:lnTo>
                      <a:pt x="26033" y="34995"/>
                    </a:lnTo>
                    <a:lnTo>
                      <a:pt x="25991" y="34662"/>
                    </a:lnTo>
                    <a:lnTo>
                      <a:pt x="25950" y="34350"/>
                    </a:lnTo>
                    <a:lnTo>
                      <a:pt x="25908" y="34017"/>
                    </a:lnTo>
                    <a:lnTo>
                      <a:pt x="25825" y="33705"/>
                    </a:lnTo>
                    <a:lnTo>
                      <a:pt x="25742" y="33373"/>
                    </a:lnTo>
                    <a:lnTo>
                      <a:pt x="25659" y="33061"/>
                    </a:lnTo>
                    <a:lnTo>
                      <a:pt x="25534" y="32749"/>
                    </a:lnTo>
                    <a:lnTo>
                      <a:pt x="25284" y="32146"/>
                    </a:lnTo>
                    <a:lnTo>
                      <a:pt x="24993" y="31522"/>
                    </a:lnTo>
                    <a:lnTo>
                      <a:pt x="24640" y="30919"/>
                    </a:lnTo>
                    <a:lnTo>
                      <a:pt x="24286" y="30337"/>
                    </a:lnTo>
                    <a:lnTo>
                      <a:pt x="24286" y="30337"/>
                    </a:lnTo>
                    <a:lnTo>
                      <a:pt x="23891" y="29755"/>
                    </a:lnTo>
                    <a:lnTo>
                      <a:pt x="23455" y="29193"/>
                    </a:lnTo>
                    <a:lnTo>
                      <a:pt x="23018" y="28674"/>
                    </a:lnTo>
                    <a:lnTo>
                      <a:pt x="22768" y="28445"/>
                    </a:lnTo>
                    <a:lnTo>
                      <a:pt x="22540" y="28195"/>
                    </a:lnTo>
                    <a:lnTo>
                      <a:pt x="22290" y="27967"/>
                    </a:lnTo>
                    <a:lnTo>
                      <a:pt x="22020" y="27759"/>
                    </a:lnTo>
                    <a:lnTo>
                      <a:pt x="21750" y="27551"/>
                    </a:lnTo>
                    <a:lnTo>
                      <a:pt x="21458" y="27364"/>
                    </a:lnTo>
                    <a:lnTo>
                      <a:pt x="21167" y="27197"/>
                    </a:lnTo>
                    <a:lnTo>
                      <a:pt x="20855" y="27031"/>
                    </a:lnTo>
                    <a:lnTo>
                      <a:pt x="20523" y="26885"/>
                    </a:lnTo>
                    <a:lnTo>
                      <a:pt x="20190" y="26761"/>
                    </a:lnTo>
                    <a:lnTo>
                      <a:pt x="20190" y="26761"/>
                    </a:lnTo>
                    <a:lnTo>
                      <a:pt x="19712" y="26594"/>
                    </a:lnTo>
                    <a:lnTo>
                      <a:pt x="19234" y="26470"/>
                    </a:lnTo>
                    <a:lnTo>
                      <a:pt x="18755" y="26345"/>
                    </a:lnTo>
                    <a:lnTo>
                      <a:pt x="18256" y="26262"/>
                    </a:lnTo>
                    <a:lnTo>
                      <a:pt x="17778" y="26199"/>
                    </a:lnTo>
                    <a:lnTo>
                      <a:pt x="17279" y="26137"/>
                    </a:lnTo>
                    <a:lnTo>
                      <a:pt x="16281" y="26075"/>
                    </a:lnTo>
                    <a:lnTo>
                      <a:pt x="16281" y="26075"/>
                    </a:lnTo>
                    <a:lnTo>
                      <a:pt x="15678" y="26054"/>
                    </a:lnTo>
                    <a:lnTo>
                      <a:pt x="15075" y="26054"/>
                    </a:lnTo>
                    <a:lnTo>
                      <a:pt x="15075" y="26054"/>
                    </a:lnTo>
                    <a:lnTo>
                      <a:pt x="13931" y="26075"/>
                    </a:lnTo>
                    <a:lnTo>
                      <a:pt x="12788" y="26095"/>
                    </a:lnTo>
                    <a:lnTo>
                      <a:pt x="12788" y="26095"/>
                    </a:lnTo>
                    <a:lnTo>
                      <a:pt x="11644" y="26137"/>
                    </a:lnTo>
                    <a:lnTo>
                      <a:pt x="10501" y="26158"/>
                    </a:lnTo>
                    <a:lnTo>
                      <a:pt x="10501" y="26158"/>
                    </a:lnTo>
                    <a:lnTo>
                      <a:pt x="9814" y="26158"/>
                    </a:lnTo>
                    <a:lnTo>
                      <a:pt x="9814" y="26158"/>
                    </a:lnTo>
                    <a:lnTo>
                      <a:pt x="9232" y="26116"/>
                    </a:lnTo>
                    <a:lnTo>
                      <a:pt x="8671" y="26054"/>
                    </a:lnTo>
                    <a:lnTo>
                      <a:pt x="8109" y="25971"/>
                    </a:lnTo>
                    <a:lnTo>
                      <a:pt x="7548" y="25846"/>
                    </a:lnTo>
                    <a:lnTo>
                      <a:pt x="7548" y="25846"/>
                    </a:lnTo>
                    <a:lnTo>
                      <a:pt x="7319" y="25804"/>
                    </a:lnTo>
                    <a:lnTo>
                      <a:pt x="7111" y="25742"/>
                    </a:lnTo>
                    <a:lnTo>
                      <a:pt x="6924" y="25659"/>
                    </a:lnTo>
                    <a:lnTo>
                      <a:pt x="6716" y="25575"/>
                    </a:lnTo>
                    <a:lnTo>
                      <a:pt x="6550" y="25472"/>
                    </a:lnTo>
                    <a:lnTo>
                      <a:pt x="6363" y="25368"/>
                    </a:lnTo>
                    <a:lnTo>
                      <a:pt x="6197" y="25264"/>
                    </a:lnTo>
                    <a:lnTo>
                      <a:pt x="6051" y="25139"/>
                    </a:lnTo>
                    <a:lnTo>
                      <a:pt x="5905" y="24993"/>
                    </a:lnTo>
                    <a:lnTo>
                      <a:pt x="5760" y="24848"/>
                    </a:lnTo>
                    <a:lnTo>
                      <a:pt x="5510" y="24536"/>
                    </a:lnTo>
                    <a:lnTo>
                      <a:pt x="5282" y="24182"/>
                    </a:lnTo>
                    <a:lnTo>
                      <a:pt x="5074" y="23787"/>
                    </a:lnTo>
                    <a:lnTo>
                      <a:pt x="5074" y="23787"/>
                    </a:lnTo>
                    <a:lnTo>
                      <a:pt x="4866" y="23247"/>
                    </a:lnTo>
                    <a:lnTo>
                      <a:pt x="4679" y="22706"/>
                    </a:lnTo>
                    <a:lnTo>
                      <a:pt x="4512" y="22165"/>
                    </a:lnTo>
                    <a:lnTo>
                      <a:pt x="4388" y="21604"/>
                    </a:lnTo>
                    <a:lnTo>
                      <a:pt x="4388" y="21604"/>
                    </a:lnTo>
                    <a:lnTo>
                      <a:pt x="4263" y="21043"/>
                    </a:lnTo>
                    <a:lnTo>
                      <a:pt x="4180" y="20481"/>
                    </a:lnTo>
                    <a:lnTo>
                      <a:pt x="4117" y="19899"/>
                    </a:lnTo>
                    <a:lnTo>
                      <a:pt x="4055" y="19338"/>
                    </a:lnTo>
                    <a:lnTo>
                      <a:pt x="4055" y="19338"/>
                    </a:lnTo>
                    <a:lnTo>
                      <a:pt x="3930" y="17674"/>
                    </a:lnTo>
                    <a:lnTo>
                      <a:pt x="3847" y="16011"/>
                    </a:lnTo>
                    <a:lnTo>
                      <a:pt x="3805" y="14347"/>
                    </a:lnTo>
                    <a:lnTo>
                      <a:pt x="3785" y="1268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67" name="Google Shape;3967;p23"/>
              <p:cNvSpPr/>
              <p:nvPr/>
            </p:nvSpPr>
            <p:spPr>
              <a:xfrm>
                <a:off x="2554375" y="2068925"/>
                <a:ext cx="1115025" cy="1568325"/>
              </a:xfrm>
              <a:custGeom>
                <a:avLst/>
                <a:gdLst/>
                <a:ahLst/>
                <a:cxnLst/>
                <a:rect l="l" t="t" r="r" b="b"/>
                <a:pathLst>
                  <a:path w="44601" h="62733" fill="none" extrusionOk="0">
                    <a:moveTo>
                      <a:pt x="21770" y="0"/>
                    </a:moveTo>
                    <a:lnTo>
                      <a:pt x="21770" y="0"/>
                    </a:lnTo>
                    <a:lnTo>
                      <a:pt x="19878" y="21"/>
                    </a:lnTo>
                    <a:lnTo>
                      <a:pt x="17965" y="83"/>
                    </a:lnTo>
                    <a:lnTo>
                      <a:pt x="17029" y="125"/>
                    </a:lnTo>
                    <a:lnTo>
                      <a:pt x="16073" y="187"/>
                    </a:lnTo>
                    <a:lnTo>
                      <a:pt x="15137" y="271"/>
                    </a:lnTo>
                    <a:lnTo>
                      <a:pt x="14181" y="354"/>
                    </a:lnTo>
                    <a:lnTo>
                      <a:pt x="14181" y="354"/>
                    </a:lnTo>
                    <a:lnTo>
                      <a:pt x="12393" y="562"/>
                    </a:lnTo>
                    <a:lnTo>
                      <a:pt x="11498" y="686"/>
                    </a:lnTo>
                    <a:lnTo>
                      <a:pt x="10604" y="832"/>
                    </a:lnTo>
                    <a:lnTo>
                      <a:pt x="9710" y="978"/>
                    </a:lnTo>
                    <a:lnTo>
                      <a:pt x="8837" y="1185"/>
                    </a:lnTo>
                    <a:lnTo>
                      <a:pt x="7964" y="1393"/>
                    </a:lnTo>
                    <a:lnTo>
                      <a:pt x="7090" y="1643"/>
                    </a:lnTo>
                    <a:lnTo>
                      <a:pt x="7090" y="1643"/>
                    </a:lnTo>
                    <a:lnTo>
                      <a:pt x="6695" y="1788"/>
                    </a:lnTo>
                    <a:lnTo>
                      <a:pt x="6508" y="1872"/>
                    </a:lnTo>
                    <a:lnTo>
                      <a:pt x="6321" y="1976"/>
                    </a:lnTo>
                    <a:lnTo>
                      <a:pt x="6155" y="2080"/>
                    </a:lnTo>
                    <a:lnTo>
                      <a:pt x="6009" y="2204"/>
                    </a:lnTo>
                    <a:lnTo>
                      <a:pt x="5864" y="2329"/>
                    </a:lnTo>
                    <a:lnTo>
                      <a:pt x="5739" y="2454"/>
                    </a:lnTo>
                    <a:lnTo>
                      <a:pt x="5635" y="2599"/>
                    </a:lnTo>
                    <a:lnTo>
                      <a:pt x="5510" y="2745"/>
                    </a:lnTo>
                    <a:lnTo>
                      <a:pt x="5427" y="2911"/>
                    </a:lnTo>
                    <a:lnTo>
                      <a:pt x="5344" y="3098"/>
                    </a:lnTo>
                    <a:lnTo>
                      <a:pt x="5281" y="3265"/>
                    </a:lnTo>
                    <a:lnTo>
                      <a:pt x="5219" y="3473"/>
                    </a:lnTo>
                    <a:lnTo>
                      <a:pt x="5177" y="3681"/>
                    </a:lnTo>
                    <a:lnTo>
                      <a:pt x="5157" y="3889"/>
                    </a:lnTo>
                    <a:lnTo>
                      <a:pt x="5157" y="3889"/>
                    </a:lnTo>
                    <a:lnTo>
                      <a:pt x="5073" y="4637"/>
                    </a:lnTo>
                    <a:lnTo>
                      <a:pt x="5032" y="5386"/>
                    </a:lnTo>
                    <a:lnTo>
                      <a:pt x="4886" y="6883"/>
                    </a:lnTo>
                    <a:lnTo>
                      <a:pt x="4886" y="6883"/>
                    </a:lnTo>
                    <a:lnTo>
                      <a:pt x="4762" y="8172"/>
                    </a:lnTo>
                    <a:lnTo>
                      <a:pt x="4658" y="9461"/>
                    </a:lnTo>
                    <a:lnTo>
                      <a:pt x="4574" y="10771"/>
                    </a:lnTo>
                    <a:lnTo>
                      <a:pt x="4512" y="12060"/>
                    </a:lnTo>
                    <a:lnTo>
                      <a:pt x="4470" y="13349"/>
                    </a:lnTo>
                    <a:lnTo>
                      <a:pt x="4470" y="14659"/>
                    </a:lnTo>
                    <a:lnTo>
                      <a:pt x="4491" y="15948"/>
                    </a:lnTo>
                    <a:lnTo>
                      <a:pt x="4574" y="17258"/>
                    </a:lnTo>
                    <a:lnTo>
                      <a:pt x="4574" y="17258"/>
                    </a:lnTo>
                    <a:lnTo>
                      <a:pt x="4720" y="18839"/>
                    </a:lnTo>
                    <a:lnTo>
                      <a:pt x="4907" y="20419"/>
                    </a:lnTo>
                    <a:lnTo>
                      <a:pt x="5157" y="21978"/>
                    </a:lnTo>
                    <a:lnTo>
                      <a:pt x="5427" y="23538"/>
                    </a:lnTo>
                    <a:lnTo>
                      <a:pt x="5427" y="23538"/>
                    </a:lnTo>
                    <a:lnTo>
                      <a:pt x="5593" y="24328"/>
                    </a:lnTo>
                    <a:lnTo>
                      <a:pt x="5760" y="25118"/>
                    </a:lnTo>
                    <a:lnTo>
                      <a:pt x="5947" y="25908"/>
                    </a:lnTo>
                    <a:lnTo>
                      <a:pt x="6155" y="26677"/>
                    </a:lnTo>
                    <a:lnTo>
                      <a:pt x="6155" y="26677"/>
                    </a:lnTo>
                    <a:lnTo>
                      <a:pt x="6300" y="27177"/>
                    </a:lnTo>
                    <a:lnTo>
                      <a:pt x="6487" y="27655"/>
                    </a:lnTo>
                    <a:lnTo>
                      <a:pt x="6591" y="27883"/>
                    </a:lnTo>
                    <a:lnTo>
                      <a:pt x="6716" y="28091"/>
                    </a:lnTo>
                    <a:lnTo>
                      <a:pt x="6841" y="28299"/>
                    </a:lnTo>
                    <a:lnTo>
                      <a:pt x="6986" y="28507"/>
                    </a:lnTo>
                    <a:lnTo>
                      <a:pt x="7132" y="28694"/>
                    </a:lnTo>
                    <a:lnTo>
                      <a:pt x="7298" y="28882"/>
                    </a:lnTo>
                    <a:lnTo>
                      <a:pt x="7485" y="29069"/>
                    </a:lnTo>
                    <a:lnTo>
                      <a:pt x="7673" y="29235"/>
                    </a:lnTo>
                    <a:lnTo>
                      <a:pt x="7860" y="29381"/>
                    </a:lnTo>
                    <a:lnTo>
                      <a:pt x="8088" y="29526"/>
                    </a:lnTo>
                    <a:lnTo>
                      <a:pt x="8317" y="29672"/>
                    </a:lnTo>
                    <a:lnTo>
                      <a:pt x="8546" y="29796"/>
                    </a:lnTo>
                    <a:lnTo>
                      <a:pt x="8546" y="29796"/>
                    </a:lnTo>
                    <a:lnTo>
                      <a:pt x="8816" y="29900"/>
                    </a:lnTo>
                    <a:lnTo>
                      <a:pt x="9066" y="30004"/>
                    </a:lnTo>
                    <a:lnTo>
                      <a:pt x="9336" y="30088"/>
                    </a:lnTo>
                    <a:lnTo>
                      <a:pt x="9606" y="30150"/>
                    </a:lnTo>
                    <a:lnTo>
                      <a:pt x="10147" y="30254"/>
                    </a:lnTo>
                    <a:lnTo>
                      <a:pt x="10708" y="30316"/>
                    </a:lnTo>
                    <a:lnTo>
                      <a:pt x="10708" y="30316"/>
                    </a:lnTo>
                    <a:lnTo>
                      <a:pt x="13224" y="30503"/>
                    </a:lnTo>
                    <a:lnTo>
                      <a:pt x="14493" y="30607"/>
                    </a:lnTo>
                    <a:lnTo>
                      <a:pt x="15740" y="30711"/>
                    </a:lnTo>
                    <a:lnTo>
                      <a:pt x="15740" y="30711"/>
                    </a:lnTo>
                    <a:lnTo>
                      <a:pt x="16530" y="30815"/>
                    </a:lnTo>
                    <a:lnTo>
                      <a:pt x="17320" y="30919"/>
                    </a:lnTo>
                    <a:lnTo>
                      <a:pt x="18090" y="31065"/>
                    </a:lnTo>
                    <a:lnTo>
                      <a:pt x="18838" y="31252"/>
                    </a:lnTo>
                    <a:lnTo>
                      <a:pt x="19587" y="31481"/>
                    </a:lnTo>
                    <a:lnTo>
                      <a:pt x="19961" y="31605"/>
                    </a:lnTo>
                    <a:lnTo>
                      <a:pt x="20315" y="31751"/>
                    </a:lnTo>
                    <a:lnTo>
                      <a:pt x="20689" y="31896"/>
                    </a:lnTo>
                    <a:lnTo>
                      <a:pt x="21042" y="32084"/>
                    </a:lnTo>
                    <a:lnTo>
                      <a:pt x="21396" y="32271"/>
                    </a:lnTo>
                    <a:lnTo>
                      <a:pt x="21729" y="32458"/>
                    </a:lnTo>
                    <a:lnTo>
                      <a:pt x="21729" y="32458"/>
                    </a:lnTo>
                    <a:lnTo>
                      <a:pt x="22186" y="32749"/>
                    </a:lnTo>
                    <a:lnTo>
                      <a:pt x="22602" y="33040"/>
                    </a:lnTo>
                    <a:lnTo>
                      <a:pt x="22997" y="33352"/>
                    </a:lnTo>
                    <a:lnTo>
                      <a:pt x="23371" y="33685"/>
                    </a:lnTo>
                    <a:lnTo>
                      <a:pt x="23725" y="34038"/>
                    </a:lnTo>
                    <a:lnTo>
                      <a:pt x="24037" y="34392"/>
                    </a:lnTo>
                    <a:lnTo>
                      <a:pt x="24307" y="34766"/>
                    </a:lnTo>
                    <a:lnTo>
                      <a:pt x="24556" y="35161"/>
                    </a:lnTo>
                    <a:lnTo>
                      <a:pt x="24785" y="35577"/>
                    </a:lnTo>
                    <a:lnTo>
                      <a:pt x="24951" y="36013"/>
                    </a:lnTo>
                    <a:lnTo>
                      <a:pt x="25118" y="36471"/>
                    </a:lnTo>
                    <a:lnTo>
                      <a:pt x="25222" y="36928"/>
                    </a:lnTo>
                    <a:lnTo>
                      <a:pt x="25284" y="37427"/>
                    </a:lnTo>
                    <a:lnTo>
                      <a:pt x="25326" y="37926"/>
                    </a:lnTo>
                    <a:lnTo>
                      <a:pt x="25305" y="38467"/>
                    </a:lnTo>
                    <a:lnTo>
                      <a:pt x="25263" y="39008"/>
                    </a:lnTo>
                    <a:lnTo>
                      <a:pt x="25263" y="39008"/>
                    </a:lnTo>
                    <a:lnTo>
                      <a:pt x="25201" y="39444"/>
                    </a:lnTo>
                    <a:lnTo>
                      <a:pt x="25118" y="39860"/>
                    </a:lnTo>
                    <a:lnTo>
                      <a:pt x="24993" y="40276"/>
                    </a:lnTo>
                    <a:lnTo>
                      <a:pt x="24847" y="40713"/>
                    </a:lnTo>
                    <a:lnTo>
                      <a:pt x="24681" y="41128"/>
                    </a:lnTo>
                    <a:lnTo>
                      <a:pt x="24494" y="41524"/>
                    </a:lnTo>
                    <a:lnTo>
                      <a:pt x="24265" y="41919"/>
                    </a:lnTo>
                    <a:lnTo>
                      <a:pt x="24016" y="42293"/>
                    </a:lnTo>
                    <a:lnTo>
                      <a:pt x="23725" y="42646"/>
                    </a:lnTo>
                    <a:lnTo>
                      <a:pt x="23392" y="42979"/>
                    </a:lnTo>
                    <a:lnTo>
                      <a:pt x="23038" y="43291"/>
                    </a:lnTo>
                    <a:lnTo>
                      <a:pt x="22643" y="43582"/>
                    </a:lnTo>
                    <a:lnTo>
                      <a:pt x="22228" y="43832"/>
                    </a:lnTo>
                    <a:lnTo>
                      <a:pt x="21749" y="44039"/>
                    </a:lnTo>
                    <a:lnTo>
                      <a:pt x="21500" y="44123"/>
                    </a:lnTo>
                    <a:lnTo>
                      <a:pt x="21250" y="44206"/>
                    </a:lnTo>
                    <a:lnTo>
                      <a:pt x="20980" y="44289"/>
                    </a:lnTo>
                    <a:lnTo>
                      <a:pt x="20710" y="44351"/>
                    </a:lnTo>
                    <a:lnTo>
                      <a:pt x="20710" y="44351"/>
                    </a:lnTo>
                    <a:lnTo>
                      <a:pt x="20398" y="44393"/>
                    </a:lnTo>
                    <a:lnTo>
                      <a:pt x="20086" y="44435"/>
                    </a:lnTo>
                    <a:lnTo>
                      <a:pt x="20086" y="44435"/>
                    </a:lnTo>
                    <a:lnTo>
                      <a:pt x="19337" y="44497"/>
                    </a:lnTo>
                    <a:lnTo>
                      <a:pt x="18589" y="44518"/>
                    </a:lnTo>
                    <a:lnTo>
                      <a:pt x="18589" y="44518"/>
                    </a:lnTo>
                    <a:lnTo>
                      <a:pt x="17861" y="44497"/>
                    </a:lnTo>
                    <a:lnTo>
                      <a:pt x="17133" y="44435"/>
                    </a:lnTo>
                    <a:lnTo>
                      <a:pt x="16406" y="44351"/>
                    </a:lnTo>
                    <a:lnTo>
                      <a:pt x="15678" y="44206"/>
                    </a:lnTo>
                    <a:lnTo>
                      <a:pt x="14971" y="44039"/>
                    </a:lnTo>
                    <a:lnTo>
                      <a:pt x="14264" y="43852"/>
                    </a:lnTo>
                    <a:lnTo>
                      <a:pt x="13557" y="43603"/>
                    </a:lnTo>
                    <a:lnTo>
                      <a:pt x="12850" y="43333"/>
                    </a:lnTo>
                    <a:lnTo>
                      <a:pt x="12850" y="43333"/>
                    </a:lnTo>
                    <a:lnTo>
                      <a:pt x="11706" y="42854"/>
                    </a:lnTo>
                    <a:lnTo>
                      <a:pt x="10563" y="42355"/>
                    </a:lnTo>
                    <a:lnTo>
                      <a:pt x="9981" y="42106"/>
                    </a:lnTo>
                    <a:lnTo>
                      <a:pt x="9398" y="41898"/>
                    </a:lnTo>
                    <a:lnTo>
                      <a:pt x="8816" y="41690"/>
                    </a:lnTo>
                    <a:lnTo>
                      <a:pt x="8213" y="41524"/>
                    </a:lnTo>
                    <a:lnTo>
                      <a:pt x="8213" y="41524"/>
                    </a:lnTo>
                    <a:lnTo>
                      <a:pt x="7964" y="41461"/>
                    </a:lnTo>
                    <a:lnTo>
                      <a:pt x="7735" y="41420"/>
                    </a:lnTo>
                    <a:lnTo>
                      <a:pt x="7506" y="41399"/>
                    </a:lnTo>
                    <a:lnTo>
                      <a:pt x="7278" y="41399"/>
                    </a:lnTo>
                    <a:lnTo>
                      <a:pt x="7278" y="41399"/>
                    </a:lnTo>
                    <a:lnTo>
                      <a:pt x="7028" y="41399"/>
                    </a:lnTo>
                    <a:lnTo>
                      <a:pt x="6778" y="41440"/>
                    </a:lnTo>
                    <a:lnTo>
                      <a:pt x="6550" y="41482"/>
                    </a:lnTo>
                    <a:lnTo>
                      <a:pt x="6300" y="41565"/>
                    </a:lnTo>
                    <a:lnTo>
                      <a:pt x="6072" y="41669"/>
                    </a:lnTo>
                    <a:lnTo>
                      <a:pt x="5843" y="41773"/>
                    </a:lnTo>
                    <a:lnTo>
                      <a:pt x="5614" y="41919"/>
                    </a:lnTo>
                    <a:lnTo>
                      <a:pt x="5385" y="42085"/>
                    </a:lnTo>
                    <a:lnTo>
                      <a:pt x="5385" y="42085"/>
                    </a:lnTo>
                    <a:lnTo>
                      <a:pt x="4782" y="42626"/>
                    </a:lnTo>
                    <a:lnTo>
                      <a:pt x="4200" y="43166"/>
                    </a:lnTo>
                    <a:lnTo>
                      <a:pt x="3660" y="43728"/>
                    </a:lnTo>
                    <a:lnTo>
                      <a:pt x="3140" y="44331"/>
                    </a:lnTo>
                    <a:lnTo>
                      <a:pt x="2682" y="44934"/>
                    </a:lnTo>
                    <a:lnTo>
                      <a:pt x="2246" y="45557"/>
                    </a:lnTo>
                    <a:lnTo>
                      <a:pt x="1851" y="46202"/>
                    </a:lnTo>
                    <a:lnTo>
                      <a:pt x="1497" y="46867"/>
                    </a:lnTo>
                    <a:lnTo>
                      <a:pt x="1185" y="47533"/>
                    </a:lnTo>
                    <a:lnTo>
                      <a:pt x="894" y="48240"/>
                    </a:lnTo>
                    <a:lnTo>
                      <a:pt x="645" y="48947"/>
                    </a:lnTo>
                    <a:lnTo>
                      <a:pt x="437" y="49695"/>
                    </a:lnTo>
                    <a:lnTo>
                      <a:pt x="270" y="50444"/>
                    </a:lnTo>
                    <a:lnTo>
                      <a:pt x="146" y="51213"/>
                    </a:lnTo>
                    <a:lnTo>
                      <a:pt x="62" y="52003"/>
                    </a:lnTo>
                    <a:lnTo>
                      <a:pt x="0" y="52814"/>
                    </a:lnTo>
                    <a:lnTo>
                      <a:pt x="0" y="52814"/>
                    </a:lnTo>
                    <a:lnTo>
                      <a:pt x="0" y="53438"/>
                    </a:lnTo>
                    <a:lnTo>
                      <a:pt x="21" y="54020"/>
                    </a:lnTo>
                    <a:lnTo>
                      <a:pt x="83" y="54602"/>
                    </a:lnTo>
                    <a:lnTo>
                      <a:pt x="166" y="55164"/>
                    </a:lnTo>
                    <a:lnTo>
                      <a:pt x="312" y="55683"/>
                    </a:lnTo>
                    <a:lnTo>
                      <a:pt x="478" y="56203"/>
                    </a:lnTo>
                    <a:lnTo>
                      <a:pt x="686" y="56702"/>
                    </a:lnTo>
                    <a:lnTo>
                      <a:pt x="936" y="57160"/>
                    </a:lnTo>
                    <a:lnTo>
                      <a:pt x="1206" y="57617"/>
                    </a:lnTo>
                    <a:lnTo>
                      <a:pt x="1539" y="58033"/>
                    </a:lnTo>
                    <a:lnTo>
                      <a:pt x="1892" y="58449"/>
                    </a:lnTo>
                    <a:lnTo>
                      <a:pt x="2287" y="58823"/>
                    </a:lnTo>
                    <a:lnTo>
                      <a:pt x="2724" y="59197"/>
                    </a:lnTo>
                    <a:lnTo>
                      <a:pt x="3202" y="59530"/>
                    </a:lnTo>
                    <a:lnTo>
                      <a:pt x="3722" y="59842"/>
                    </a:lnTo>
                    <a:lnTo>
                      <a:pt x="4283" y="60133"/>
                    </a:lnTo>
                    <a:lnTo>
                      <a:pt x="4283" y="60133"/>
                    </a:lnTo>
                    <a:lnTo>
                      <a:pt x="4907" y="60424"/>
                    </a:lnTo>
                    <a:lnTo>
                      <a:pt x="5531" y="60715"/>
                    </a:lnTo>
                    <a:lnTo>
                      <a:pt x="6155" y="60965"/>
                    </a:lnTo>
                    <a:lnTo>
                      <a:pt x="6799" y="61214"/>
                    </a:lnTo>
                    <a:lnTo>
                      <a:pt x="7423" y="61443"/>
                    </a:lnTo>
                    <a:lnTo>
                      <a:pt x="8068" y="61651"/>
                    </a:lnTo>
                    <a:lnTo>
                      <a:pt x="8712" y="61838"/>
                    </a:lnTo>
                    <a:lnTo>
                      <a:pt x="9378" y="62004"/>
                    </a:lnTo>
                    <a:lnTo>
                      <a:pt x="10022" y="62171"/>
                    </a:lnTo>
                    <a:lnTo>
                      <a:pt x="10688" y="62296"/>
                    </a:lnTo>
                    <a:lnTo>
                      <a:pt x="11353" y="62420"/>
                    </a:lnTo>
                    <a:lnTo>
                      <a:pt x="12018" y="62524"/>
                    </a:lnTo>
                    <a:lnTo>
                      <a:pt x="12684" y="62607"/>
                    </a:lnTo>
                    <a:lnTo>
                      <a:pt x="13370" y="62670"/>
                    </a:lnTo>
                    <a:lnTo>
                      <a:pt x="14056" y="62711"/>
                    </a:lnTo>
                    <a:lnTo>
                      <a:pt x="14742" y="62732"/>
                    </a:lnTo>
                    <a:lnTo>
                      <a:pt x="14742" y="62732"/>
                    </a:lnTo>
                    <a:lnTo>
                      <a:pt x="15449" y="62732"/>
                    </a:lnTo>
                    <a:lnTo>
                      <a:pt x="15449" y="62732"/>
                    </a:lnTo>
                    <a:lnTo>
                      <a:pt x="16177" y="62732"/>
                    </a:lnTo>
                    <a:lnTo>
                      <a:pt x="16905" y="62711"/>
                    </a:lnTo>
                    <a:lnTo>
                      <a:pt x="17632" y="62670"/>
                    </a:lnTo>
                    <a:lnTo>
                      <a:pt x="18360" y="62628"/>
                    </a:lnTo>
                    <a:lnTo>
                      <a:pt x="19067" y="62566"/>
                    </a:lnTo>
                    <a:lnTo>
                      <a:pt x="19795" y="62483"/>
                    </a:lnTo>
                    <a:lnTo>
                      <a:pt x="20502" y="62400"/>
                    </a:lnTo>
                    <a:lnTo>
                      <a:pt x="21209" y="62296"/>
                    </a:lnTo>
                    <a:lnTo>
                      <a:pt x="21936" y="62171"/>
                    </a:lnTo>
                    <a:lnTo>
                      <a:pt x="22643" y="62046"/>
                    </a:lnTo>
                    <a:lnTo>
                      <a:pt x="23350" y="61901"/>
                    </a:lnTo>
                    <a:lnTo>
                      <a:pt x="24057" y="61755"/>
                    </a:lnTo>
                    <a:lnTo>
                      <a:pt x="24764" y="61589"/>
                    </a:lnTo>
                    <a:lnTo>
                      <a:pt x="25450" y="61401"/>
                    </a:lnTo>
                    <a:lnTo>
                      <a:pt x="26157" y="61214"/>
                    </a:lnTo>
                    <a:lnTo>
                      <a:pt x="26844" y="61006"/>
                    </a:lnTo>
                    <a:lnTo>
                      <a:pt x="26844" y="61006"/>
                    </a:lnTo>
                    <a:lnTo>
                      <a:pt x="27426" y="60819"/>
                    </a:lnTo>
                    <a:lnTo>
                      <a:pt x="28008" y="60632"/>
                    </a:lnTo>
                    <a:lnTo>
                      <a:pt x="28569" y="60424"/>
                    </a:lnTo>
                    <a:lnTo>
                      <a:pt x="29131" y="60216"/>
                    </a:lnTo>
                    <a:lnTo>
                      <a:pt x="29671" y="59988"/>
                    </a:lnTo>
                    <a:lnTo>
                      <a:pt x="30212" y="59738"/>
                    </a:lnTo>
                    <a:lnTo>
                      <a:pt x="30732" y="59489"/>
                    </a:lnTo>
                    <a:lnTo>
                      <a:pt x="31252" y="59239"/>
                    </a:lnTo>
                    <a:lnTo>
                      <a:pt x="31771" y="58969"/>
                    </a:lnTo>
                    <a:lnTo>
                      <a:pt x="32270" y="58678"/>
                    </a:lnTo>
                    <a:lnTo>
                      <a:pt x="32769" y="58387"/>
                    </a:lnTo>
                    <a:lnTo>
                      <a:pt x="33268" y="58075"/>
                    </a:lnTo>
                    <a:lnTo>
                      <a:pt x="33747" y="57763"/>
                    </a:lnTo>
                    <a:lnTo>
                      <a:pt x="34225" y="57430"/>
                    </a:lnTo>
                    <a:lnTo>
                      <a:pt x="34682" y="57097"/>
                    </a:lnTo>
                    <a:lnTo>
                      <a:pt x="35140" y="56765"/>
                    </a:lnTo>
                    <a:lnTo>
                      <a:pt x="35597" y="56390"/>
                    </a:lnTo>
                    <a:lnTo>
                      <a:pt x="36034" y="56037"/>
                    </a:lnTo>
                    <a:lnTo>
                      <a:pt x="36471" y="55663"/>
                    </a:lnTo>
                    <a:lnTo>
                      <a:pt x="36886" y="55268"/>
                    </a:lnTo>
                    <a:lnTo>
                      <a:pt x="37302" y="54873"/>
                    </a:lnTo>
                    <a:lnTo>
                      <a:pt x="37718" y="54457"/>
                    </a:lnTo>
                    <a:lnTo>
                      <a:pt x="38529" y="53604"/>
                    </a:lnTo>
                    <a:lnTo>
                      <a:pt x="39298" y="52731"/>
                    </a:lnTo>
                    <a:lnTo>
                      <a:pt x="40026" y="51795"/>
                    </a:lnTo>
                    <a:lnTo>
                      <a:pt x="40733" y="50839"/>
                    </a:lnTo>
                    <a:lnTo>
                      <a:pt x="41419" y="49841"/>
                    </a:lnTo>
                    <a:lnTo>
                      <a:pt x="41419" y="49841"/>
                    </a:lnTo>
                    <a:lnTo>
                      <a:pt x="41731" y="49321"/>
                    </a:lnTo>
                    <a:lnTo>
                      <a:pt x="42043" y="48780"/>
                    </a:lnTo>
                    <a:lnTo>
                      <a:pt x="42334" y="48219"/>
                    </a:lnTo>
                    <a:lnTo>
                      <a:pt x="42604" y="47637"/>
                    </a:lnTo>
                    <a:lnTo>
                      <a:pt x="42875" y="47034"/>
                    </a:lnTo>
                    <a:lnTo>
                      <a:pt x="43124" y="46431"/>
                    </a:lnTo>
                    <a:lnTo>
                      <a:pt x="43332" y="45807"/>
                    </a:lnTo>
                    <a:lnTo>
                      <a:pt x="43540" y="45162"/>
                    </a:lnTo>
                    <a:lnTo>
                      <a:pt x="43727" y="44518"/>
                    </a:lnTo>
                    <a:lnTo>
                      <a:pt x="43914" y="43873"/>
                    </a:lnTo>
                    <a:lnTo>
                      <a:pt x="44060" y="43208"/>
                    </a:lnTo>
                    <a:lnTo>
                      <a:pt x="44205" y="42522"/>
                    </a:lnTo>
                    <a:lnTo>
                      <a:pt x="44309" y="41835"/>
                    </a:lnTo>
                    <a:lnTo>
                      <a:pt x="44413" y="41149"/>
                    </a:lnTo>
                    <a:lnTo>
                      <a:pt x="44497" y="40463"/>
                    </a:lnTo>
                    <a:lnTo>
                      <a:pt x="44538" y="39756"/>
                    </a:lnTo>
                    <a:lnTo>
                      <a:pt x="44580" y="39070"/>
                    </a:lnTo>
                    <a:lnTo>
                      <a:pt x="44601" y="38363"/>
                    </a:lnTo>
                    <a:lnTo>
                      <a:pt x="44601" y="37677"/>
                    </a:lnTo>
                    <a:lnTo>
                      <a:pt x="44580" y="36970"/>
                    </a:lnTo>
                    <a:lnTo>
                      <a:pt x="44538" y="36284"/>
                    </a:lnTo>
                    <a:lnTo>
                      <a:pt x="44476" y="35577"/>
                    </a:lnTo>
                    <a:lnTo>
                      <a:pt x="44393" y="34891"/>
                    </a:lnTo>
                    <a:lnTo>
                      <a:pt x="44289" y="34204"/>
                    </a:lnTo>
                    <a:lnTo>
                      <a:pt x="44143" y="33539"/>
                    </a:lnTo>
                    <a:lnTo>
                      <a:pt x="43998" y="32874"/>
                    </a:lnTo>
                    <a:lnTo>
                      <a:pt x="43831" y="32208"/>
                    </a:lnTo>
                    <a:lnTo>
                      <a:pt x="43623" y="31564"/>
                    </a:lnTo>
                    <a:lnTo>
                      <a:pt x="43415" y="30940"/>
                    </a:lnTo>
                    <a:lnTo>
                      <a:pt x="43166" y="30316"/>
                    </a:lnTo>
                    <a:lnTo>
                      <a:pt x="42896" y="29713"/>
                    </a:lnTo>
                    <a:lnTo>
                      <a:pt x="42625" y="29110"/>
                    </a:lnTo>
                    <a:lnTo>
                      <a:pt x="42625" y="29110"/>
                    </a:lnTo>
                    <a:lnTo>
                      <a:pt x="42168" y="28279"/>
                    </a:lnTo>
                    <a:lnTo>
                      <a:pt x="41690" y="27468"/>
                    </a:lnTo>
                    <a:lnTo>
                      <a:pt x="41191" y="26677"/>
                    </a:lnTo>
                    <a:lnTo>
                      <a:pt x="40920" y="26303"/>
                    </a:lnTo>
                    <a:lnTo>
                      <a:pt x="40629" y="25929"/>
                    </a:lnTo>
                    <a:lnTo>
                      <a:pt x="40338" y="25575"/>
                    </a:lnTo>
                    <a:lnTo>
                      <a:pt x="40047" y="25201"/>
                    </a:lnTo>
                    <a:lnTo>
                      <a:pt x="39735" y="24869"/>
                    </a:lnTo>
                    <a:lnTo>
                      <a:pt x="39423" y="24515"/>
                    </a:lnTo>
                    <a:lnTo>
                      <a:pt x="39070" y="24203"/>
                    </a:lnTo>
                    <a:lnTo>
                      <a:pt x="38737" y="23870"/>
                    </a:lnTo>
                    <a:lnTo>
                      <a:pt x="38363" y="23579"/>
                    </a:lnTo>
                    <a:lnTo>
                      <a:pt x="37988" y="23267"/>
                    </a:lnTo>
                    <a:lnTo>
                      <a:pt x="37988" y="23267"/>
                    </a:lnTo>
                    <a:lnTo>
                      <a:pt x="37531" y="22935"/>
                    </a:lnTo>
                    <a:lnTo>
                      <a:pt x="37053" y="22623"/>
                    </a:lnTo>
                    <a:lnTo>
                      <a:pt x="36575" y="22332"/>
                    </a:lnTo>
                    <a:lnTo>
                      <a:pt x="36096" y="22082"/>
                    </a:lnTo>
                    <a:lnTo>
                      <a:pt x="35597" y="21833"/>
                    </a:lnTo>
                    <a:lnTo>
                      <a:pt x="35098" y="21604"/>
                    </a:lnTo>
                    <a:lnTo>
                      <a:pt x="34599" y="21375"/>
                    </a:lnTo>
                    <a:lnTo>
                      <a:pt x="34079" y="21188"/>
                    </a:lnTo>
                    <a:lnTo>
                      <a:pt x="33560" y="21001"/>
                    </a:lnTo>
                    <a:lnTo>
                      <a:pt x="33040" y="20835"/>
                    </a:lnTo>
                    <a:lnTo>
                      <a:pt x="31979" y="20523"/>
                    </a:lnTo>
                    <a:lnTo>
                      <a:pt x="30898" y="20253"/>
                    </a:lnTo>
                    <a:lnTo>
                      <a:pt x="29817" y="20003"/>
                    </a:lnTo>
                    <a:lnTo>
                      <a:pt x="29817" y="20003"/>
                    </a:lnTo>
                    <a:lnTo>
                      <a:pt x="29089" y="19878"/>
                    </a:lnTo>
                    <a:lnTo>
                      <a:pt x="28341" y="19753"/>
                    </a:lnTo>
                    <a:lnTo>
                      <a:pt x="27592" y="19650"/>
                    </a:lnTo>
                    <a:lnTo>
                      <a:pt x="26864" y="19504"/>
                    </a:lnTo>
                    <a:lnTo>
                      <a:pt x="26864" y="19504"/>
                    </a:lnTo>
                    <a:lnTo>
                      <a:pt x="26448" y="19400"/>
                    </a:lnTo>
                    <a:lnTo>
                      <a:pt x="26448" y="19400"/>
                    </a:lnTo>
                    <a:lnTo>
                      <a:pt x="26448" y="17279"/>
                    </a:lnTo>
                    <a:lnTo>
                      <a:pt x="26448" y="17279"/>
                    </a:lnTo>
                    <a:lnTo>
                      <a:pt x="26511" y="17238"/>
                    </a:lnTo>
                    <a:lnTo>
                      <a:pt x="26573" y="17217"/>
                    </a:lnTo>
                    <a:lnTo>
                      <a:pt x="26698" y="17196"/>
                    </a:lnTo>
                    <a:lnTo>
                      <a:pt x="26698" y="17196"/>
                    </a:lnTo>
                    <a:lnTo>
                      <a:pt x="26864" y="17196"/>
                    </a:lnTo>
                    <a:lnTo>
                      <a:pt x="26864" y="17196"/>
                    </a:lnTo>
                    <a:lnTo>
                      <a:pt x="31106" y="17300"/>
                    </a:lnTo>
                    <a:lnTo>
                      <a:pt x="31106" y="17300"/>
                    </a:lnTo>
                    <a:lnTo>
                      <a:pt x="32021" y="17300"/>
                    </a:lnTo>
                    <a:lnTo>
                      <a:pt x="32021" y="17300"/>
                    </a:lnTo>
                    <a:lnTo>
                      <a:pt x="32666" y="17300"/>
                    </a:lnTo>
                    <a:lnTo>
                      <a:pt x="33331" y="17279"/>
                    </a:lnTo>
                    <a:lnTo>
                      <a:pt x="33975" y="17238"/>
                    </a:lnTo>
                    <a:lnTo>
                      <a:pt x="34641" y="17196"/>
                    </a:lnTo>
                    <a:lnTo>
                      <a:pt x="35285" y="17134"/>
                    </a:lnTo>
                    <a:lnTo>
                      <a:pt x="35951" y="17030"/>
                    </a:lnTo>
                    <a:lnTo>
                      <a:pt x="36595" y="16926"/>
                    </a:lnTo>
                    <a:lnTo>
                      <a:pt x="37240" y="16801"/>
                    </a:lnTo>
                    <a:lnTo>
                      <a:pt x="37240" y="16801"/>
                    </a:lnTo>
                    <a:lnTo>
                      <a:pt x="37718" y="16655"/>
                    </a:lnTo>
                    <a:lnTo>
                      <a:pt x="37947" y="16572"/>
                    </a:lnTo>
                    <a:lnTo>
                      <a:pt x="38155" y="16489"/>
                    </a:lnTo>
                    <a:lnTo>
                      <a:pt x="38363" y="16385"/>
                    </a:lnTo>
                    <a:lnTo>
                      <a:pt x="38571" y="16260"/>
                    </a:lnTo>
                    <a:lnTo>
                      <a:pt x="38758" y="16136"/>
                    </a:lnTo>
                    <a:lnTo>
                      <a:pt x="38945" y="15990"/>
                    </a:lnTo>
                    <a:lnTo>
                      <a:pt x="39111" y="15844"/>
                    </a:lnTo>
                    <a:lnTo>
                      <a:pt x="39278" y="15678"/>
                    </a:lnTo>
                    <a:lnTo>
                      <a:pt x="39423" y="15491"/>
                    </a:lnTo>
                    <a:lnTo>
                      <a:pt x="39569" y="15304"/>
                    </a:lnTo>
                    <a:lnTo>
                      <a:pt x="39693" y="15096"/>
                    </a:lnTo>
                    <a:lnTo>
                      <a:pt x="39818" y="14867"/>
                    </a:lnTo>
                    <a:lnTo>
                      <a:pt x="39943" y="14638"/>
                    </a:lnTo>
                    <a:lnTo>
                      <a:pt x="40047" y="14389"/>
                    </a:lnTo>
                    <a:lnTo>
                      <a:pt x="40047" y="14389"/>
                    </a:lnTo>
                    <a:lnTo>
                      <a:pt x="40213" y="13869"/>
                    </a:lnTo>
                    <a:lnTo>
                      <a:pt x="40380" y="13370"/>
                    </a:lnTo>
                    <a:lnTo>
                      <a:pt x="40504" y="12850"/>
                    </a:lnTo>
                    <a:lnTo>
                      <a:pt x="40629" y="12330"/>
                    </a:lnTo>
                    <a:lnTo>
                      <a:pt x="40712" y="11811"/>
                    </a:lnTo>
                    <a:lnTo>
                      <a:pt x="40795" y="11270"/>
                    </a:lnTo>
                    <a:lnTo>
                      <a:pt x="40941" y="10210"/>
                    </a:lnTo>
                    <a:lnTo>
                      <a:pt x="40941" y="10210"/>
                    </a:lnTo>
                    <a:lnTo>
                      <a:pt x="41024" y="9315"/>
                    </a:lnTo>
                    <a:lnTo>
                      <a:pt x="41066" y="8401"/>
                    </a:lnTo>
                    <a:lnTo>
                      <a:pt x="41087" y="7486"/>
                    </a:lnTo>
                    <a:lnTo>
                      <a:pt x="41066" y="6592"/>
                    </a:lnTo>
                    <a:lnTo>
                      <a:pt x="41003" y="5677"/>
                    </a:lnTo>
                    <a:lnTo>
                      <a:pt x="40920" y="4783"/>
                    </a:lnTo>
                    <a:lnTo>
                      <a:pt x="40795" y="3889"/>
                    </a:lnTo>
                    <a:lnTo>
                      <a:pt x="40629" y="2974"/>
                    </a:lnTo>
                    <a:lnTo>
                      <a:pt x="40629" y="2974"/>
                    </a:lnTo>
                    <a:lnTo>
                      <a:pt x="40567" y="2724"/>
                    </a:lnTo>
                    <a:lnTo>
                      <a:pt x="40484" y="2495"/>
                    </a:lnTo>
                    <a:lnTo>
                      <a:pt x="40380" y="2267"/>
                    </a:lnTo>
                    <a:lnTo>
                      <a:pt x="40255" y="2038"/>
                    </a:lnTo>
                    <a:lnTo>
                      <a:pt x="40109" y="1830"/>
                    </a:lnTo>
                    <a:lnTo>
                      <a:pt x="39943" y="1622"/>
                    </a:lnTo>
                    <a:lnTo>
                      <a:pt x="39777" y="1435"/>
                    </a:lnTo>
                    <a:lnTo>
                      <a:pt x="39590" y="1269"/>
                    </a:lnTo>
                    <a:lnTo>
                      <a:pt x="39402" y="1102"/>
                    </a:lnTo>
                    <a:lnTo>
                      <a:pt x="39194" y="957"/>
                    </a:lnTo>
                    <a:lnTo>
                      <a:pt x="38987" y="832"/>
                    </a:lnTo>
                    <a:lnTo>
                      <a:pt x="38779" y="707"/>
                    </a:lnTo>
                    <a:lnTo>
                      <a:pt x="38550" y="624"/>
                    </a:lnTo>
                    <a:lnTo>
                      <a:pt x="38321" y="541"/>
                    </a:lnTo>
                    <a:lnTo>
                      <a:pt x="38092" y="499"/>
                    </a:lnTo>
                    <a:lnTo>
                      <a:pt x="37864" y="458"/>
                    </a:lnTo>
                    <a:lnTo>
                      <a:pt x="37864" y="458"/>
                    </a:lnTo>
                    <a:lnTo>
                      <a:pt x="36949" y="354"/>
                    </a:lnTo>
                    <a:lnTo>
                      <a:pt x="36491" y="312"/>
                    </a:lnTo>
                    <a:lnTo>
                      <a:pt x="36034" y="291"/>
                    </a:lnTo>
                    <a:lnTo>
                      <a:pt x="36034" y="291"/>
                    </a:lnTo>
                    <a:lnTo>
                      <a:pt x="32312" y="229"/>
                    </a:lnTo>
                    <a:lnTo>
                      <a:pt x="30441" y="187"/>
                    </a:lnTo>
                    <a:lnTo>
                      <a:pt x="28569" y="146"/>
                    </a:lnTo>
                    <a:lnTo>
                      <a:pt x="28569" y="146"/>
                    </a:lnTo>
                    <a:lnTo>
                      <a:pt x="25180" y="42"/>
                    </a:lnTo>
                    <a:lnTo>
                      <a:pt x="23475" y="21"/>
                    </a:lnTo>
                    <a:lnTo>
                      <a:pt x="2177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68" name="Google Shape;3968;p23"/>
              <p:cNvSpPr/>
              <p:nvPr/>
            </p:nvSpPr>
            <p:spPr>
              <a:xfrm>
                <a:off x="2734750" y="3174575"/>
                <a:ext cx="36285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3973" extrusionOk="0">
                    <a:moveTo>
                      <a:pt x="478" y="1"/>
                    </a:moveTo>
                    <a:lnTo>
                      <a:pt x="354" y="63"/>
                    </a:lnTo>
                    <a:lnTo>
                      <a:pt x="229" y="146"/>
                    </a:lnTo>
                    <a:lnTo>
                      <a:pt x="125" y="292"/>
                    </a:lnTo>
                    <a:lnTo>
                      <a:pt x="63" y="416"/>
                    </a:lnTo>
                    <a:lnTo>
                      <a:pt x="21" y="562"/>
                    </a:lnTo>
                    <a:lnTo>
                      <a:pt x="0" y="687"/>
                    </a:lnTo>
                    <a:lnTo>
                      <a:pt x="21" y="812"/>
                    </a:lnTo>
                    <a:lnTo>
                      <a:pt x="63" y="936"/>
                    </a:lnTo>
                    <a:lnTo>
                      <a:pt x="146" y="1061"/>
                    </a:lnTo>
                    <a:lnTo>
                      <a:pt x="229" y="1165"/>
                    </a:lnTo>
                    <a:lnTo>
                      <a:pt x="333" y="1269"/>
                    </a:lnTo>
                    <a:lnTo>
                      <a:pt x="645" y="1518"/>
                    </a:lnTo>
                    <a:lnTo>
                      <a:pt x="977" y="1747"/>
                    </a:lnTo>
                    <a:lnTo>
                      <a:pt x="1310" y="1955"/>
                    </a:lnTo>
                    <a:lnTo>
                      <a:pt x="1664" y="2142"/>
                    </a:lnTo>
                    <a:lnTo>
                      <a:pt x="2100" y="2350"/>
                    </a:lnTo>
                    <a:lnTo>
                      <a:pt x="2537" y="2537"/>
                    </a:lnTo>
                    <a:lnTo>
                      <a:pt x="2994" y="2683"/>
                    </a:lnTo>
                    <a:lnTo>
                      <a:pt x="3452" y="2828"/>
                    </a:lnTo>
                    <a:lnTo>
                      <a:pt x="4367" y="3057"/>
                    </a:lnTo>
                    <a:lnTo>
                      <a:pt x="5302" y="3286"/>
                    </a:lnTo>
                    <a:lnTo>
                      <a:pt x="5926" y="3431"/>
                    </a:lnTo>
                    <a:lnTo>
                      <a:pt x="6571" y="3556"/>
                    </a:lnTo>
                    <a:lnTo>
                      <a:pt x="7215" y="3681"/>
                    </a:lnTo>
                    <a:lnTo>
                      <a:pt x="7860" y="3785"/>
                    </a:lnTo>
                    <a:lnTo>
                      <a:pt x="8504" y="3868"/>
                    </a:lnTo>
                    <a:lnTo>
                      <a:pt x="9149" y="3910"/>
                    </a:lnTo>
                    <a:lnTo>
                      <a:pt x="9814" y="3951"/>
                    </a:lnTo>
                    <a:lnTo>
                      <a:pt x="10459" y="3972"/>
                    </a:lnTo>
                    <a:lnTo>
                      <a:pt x="11062" y="3951"/>
                    </a:lnTo>
                    <a:lnTo>
                      <a:pt x="11686" y="3910"/>
                    </a:lnTo>
                    <a:lnTo>
                      <a:pt x="12309" y="3868"/>
                    </a:lnTo>
                    <a:lnTo>
                      <a:pt x="12912" y="3785"/>
                    </a:lnTo>
                    <a:lnTo>
                      <a:pt x="13349" y="3702"/>
                    </a:lnTo>
                    <a:lnTo>
                      <a:pt x="13578" y="3639"/>
                    </a:lnTo>
                    <a:lnTo>
                      <a:pt x="13786" y="3577"/>
                    </a:lnTo>
                    <a:lnTo>
                      <a:pt x="13973" y="3473"/>
                    </a:lnTo>
                    <a:lnTo>
                      <a:pt x="14181" y="3369"/>
                    </a:lnTo>
                    <a:lnTo>
                      <a:pt x="14347" y="3224"/>
                    </a:lnTo>
                    <a:lnTo>
                      <a:pt x="14514" y="3036"/>
                    </a:lnTo>
                    <a:lnTo>
                      <a:pt x="14160" y="3016"/>
                    </a:lnTo>
                    <a:lnTo>
                      <a:pt x="13786" y="3036"/>
                    </a:lnTo>
                    <a:lnTo>
                      <a:pt x="13204" y="3036"/>
                    </a:lnTo>
                    <a:lnTo>
                      <a:pt x="12996" y="3016"/>
                    </a:lnTo>
                    <a:lnTo>
                      <a:pt x="12351" y="2912"/>
                    </a:lnTo>
                    <a:lnTo>
                      <a:pt x="11706" y="2849"/>
                    </a:lnTo>
                    <a:lnTo>
                      <a:pt x="10438" y="2724"/>
                    </a:lnTo>
                    <a:lnTo>
                      <a:pt x="9211" y="2579"/>
                    </a:lnTo>
                    <a:lnTo>
                      <a:pt x="8005" y="2433"/>
                    </a:lnTo>
                    <a:lnTo>
                      <a:pt x="7402" y="2329"/>
                    </a:lnTo>
                    <a:lnTo>
                      <a:pt x="6799" y="2225"/>
                    </a:lnTo>
                    <a:lnTo>
                      <a:pt x="6217" y="2101"/>
                    </a:lnTo>
                    <a:lnTo>
                      <a:pt x="5635" y="1976"/>
                    </a:lnTo>
                    <a:lnTo>
                      <a:pt x="5053" y="1810"/>
                    </a:lnTo>
                    <a:lnTo>
                      <a:pt x="4471" y="1643"/>
                    </a:lnTo>
                    <a:lnTo>
                      <a:pt x="3888" y="1456"/>
                    </a:lnTo>
                    <a:lnTo>
                      <a:pt x="3327" y="1248"/>
                    </a:lnTo>
                    <a:lnTo>
                      <a:pt x="2766" y="1019"/>
                    </a:lnTo>
                    <a:lnTo>
                      <a:pt x="2204" y="749"/>
                    </a:lnTo>
                    <a:lnTo>
                      <a:pt x="1664" y="479"/>
                    </a:lnTo>
                    <a:lnTo>
                      <a:pt x="1123" y="167"/>
                    </a:lnTo>
                    <a:lnTo>
                      <a:pt x="998" y="84"/>
                    </a:lnTo>
                    <a:lnTo>
                      <a:pt x="873" y="42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69" name="Google Shape;3969;p23"/>
              <p:cNvSpPr/>
              <p:nvPr/>
            </p:nvSpPr>
            <p:spPr>
              <a:xfrm>
                <a:off x="2734750" y="3174575"/>
                <a:ext cx="36285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3973" fill="none" extrusionOk="0">
                    <a:moveTo>
                      <a:pt x="624" y="1"/>
                    </a:moveTo>
                    <a:lnTo>
                      <a:pt x="624" y="1"/>
                    </a:lnTo>
                    <a:lnTo>
                      <a:pt x="478" y="1"/>
                    </a:lnTo>
                    <a:lnTo>
                      <a:pt x="354" y="63"/>
                    </a:lnTo>
                    <a:lnTo>
                      <a:pt x="229" y="146"/>
                    </a:lnTo>
                    <a:lnTo>
                      <a:pt x="125" y="292"/>
                    </a:lnTo>
                    <a:lnTo>
                      <a:pt x="125" y="292"/>
                    </a:lnTo>
                    <a:lnTo>
                      <a:pt x="63" y="416"/>
                    </a:lnTo>
                    <a:lnTo>
                      <a:pt x="21" y="562"/>
                    </a:lnTo>
                    <a:lnTo>
                      <a:pt x="0" y="687"/>
                    </a:lnTo>
                    <a:lnTo>
                      <a:pt x="21" y="812"/>
                    </a:lnTo>
                    <a:lnTo>
                      <a:pt x="63" y="936"/>
                    </a:lnTo>
                    <a:lnTo>
                      <a:pt x="146" y="1061"/>
                    </a:lnTo>
                    <a:lnTo>
                      <a:pt x="229" y="1165"/>
                    </a:lnTo>
                    <a:lnTo>
                      <a:pt x="333" y="1269"/>
                    </a:lnTo>
                    <a:lnTo>
                      <a:pt x="333" y="1269"/>
                    </a:lnTo>
                    <a:lnTo>
                      <a:pt x="645" y="1518"/>
                    </a:lnTo>
                    <a:lnTo>
                      <a:pt x="977" y="1747"/>
                    </a:lnTo>
                    <a:lnTo>
                      <a:pt x="1310" y="1955"/>
                    </a:lnTo>
                    <a:lnTo>
                      <a:pt x="1664" y="2142"/>
                    </a:lnTo>
                    <a:lnTo>
                      <a:pt x="1664" y="2142"/>
                    </a:lnTo>
                    <a:lnTo>
                      <a:pt x="2100" y="2350"/>
                    </a:lnTo>
                    <a:lnTo>
                      <a:pt x="2537" y="2537"/>
                    </a:lnTo>
                    <a:lnTo>
                      <a:pt x="2994" y="2683"/>
                    </a:lnTo>
                    <a:lnTo>
                      <a:pt x="3452" y="2828"/>
                    </a:lnTo>
                    <a:lnTo>
                      <a:pt x="4367" y="3057"/>
                    </a:lnTo>
                    <a:lnTo>
                      <a:pt x="5302" y="3286"/>
                    </a:lnTo>
                    <a:lnTo>
                      <a:pt x="5302" y="3286"/>
                    </a:lnTo>
                    <a:lnTo>
                      <a:pt x="5926" y="3431"/>
                    </a:lnTo>
                    <a:lnTo>
                      <a:pt x="6571" y="3556"/>
                    </a:lnTo>
                    <a:lnTo>
                      <a:pt x="7215" y="3681"/>
                    </a:lnTo>
                    <a:lnTo>
                      <a:pt x="7860" y="3785"/>
                    </a:lnTo>
                    <a:lnTo>
                      <a:pt x="8504" y="3868"/>
                    </a:lnTo>
                    <a:lnTo>
                      <a:pt x="9149" y="3910"/>
                    </a:lnTo>
                    <a:lnTo>
                      <a:pt x="9814" y="3951"/>
                    </a:lnTo>
                    <a:lnTo>
                      <a:pt x="10459" y="3972"/>
                    </a:lnTo>
                    <a:lnTo>
                      <a:pt x="10459" y="3972"/>
                    </a:lnTo>
                    <a:lnTo>
                      <a:pt x="11062" y="3951"/>
                    </a:lnTo>
                    <a:lnTo>
                      <a:pt x="11686" y="3910"/>
                    </a:lnTo>
                    <a:lnTo>
                      <a:pt x="12309" y="3868"/>
                    </a:lnTo>
                    <a:lnTo>
                      <a:pt x="12912" y="3785"/>
                    </a:lnTo>
                    <a:lnTo>
                      <a:pt x="12912" y="3785"/>
                    </a:lnTo>
                    <a:lnTo>
                      <a:pt x="13349" y="3702"/>
                    </a:lnTo>
                    <a:lnTo>
                      <a:pt x="13578" y="3639"/>
                    </a:lnTo>
                    <a:lnTo>
                      <a:pt x="13786" y="3577"/>
                    </a:lnTo>
                    <a:lnTo>
                      <a:pt x="13973" y="3473"/>
                    </a:lnTo>
                    <a:lnTo>
                      <a:pt x="14181" y="3369"/>
                    </a:lnTo>
                    <a:lnTo>
                      <a:pt x="14347" y="3224"/>
                    </a:lnTo>
                    <a:lnTo>
                      <a:pt x="14514" y="3036"/>
                    </a:lnTo>
                    <a:lnTo>
                      <a:pt x="14514" y="3036"/>
                    </a:lnTo>
                    <a:lnTo>
                      <a:pt x="14160" y="3016"/>
                    </a:lnTo>
                    <a:lnTo>
                      <a:pt x="14160" y="3016"/>
                    </a:lnTo>
                    <a:lnTo>
                      <a:pt x="13786" y="3036"/>
                    </a:lnTo>
                    <a:lnTo>
                      <a:pt x="13786" y="3036"/>
                    </a:lnTo>
                    <a:lnTo>
                      <a:pt x="13411" y="3036"/>
                    </a:lnTo>
                    <a:lnTo>
                      <a:pt x="13411" y="3036"/>
                    </a:lnTo>
                    <a:lnTo>
                      <a:pt x="13204" y="3036"/>
                    </a:lnTo>
                    <a:lnTo>
                      <a:pt x="12996" y="3016"/>
                    </a:lnTo>
                    <a:lnTo>
                      <a:pt x="12996" y="3016"/>
                    </a:lnTo>
                    <a:lnTo>
                      <a:pt x="12351" y="2912"/>
                    </a:lnTo>
                    <a:lnTo>
                      <a:pt x="11706" y="2849"/>
                    </a:lnTo>
                    <a:lnTo>
                      <a:pt x="10438" y="2724"/>
                    </a:lnTo>
                    <a:lnTo>
                      <a:pt x="10438" y="2724"/>
                    </a:lnTo>
                    <a:lnTo>
                      <a:pt x="9211" y="2579"/>
                    </a:lnTo>
                    <a:lnTo>
                      <a:pt x="8005" y="2433"/>
                    </a:lnTo>
                    <a:lnTo>
                      <a:pt x="7402" y="2329"/>
                    </a:lnTo>
                    <a:lnTo>
                      <a:pt x="6799" y="2225"/>
                    </a:lnTo>
                    <a:lnTo>
                      <a:pt x="6217" y="2101"/>
                    </a:lnTo>
                    <a:lnTo>
                      <a:pt x="5635" y="1976"/>
                    </a:lnTo>
                    <a:lnTo>
                      <a:pt x="5053" y="1810"/>
                    </a:lnTo>
                    <a:lnTo>
                      <a:pt x="4471" y="1643"/>
                    </a:lnTo>
                    <a:lnTo>
                      <a:pt x="3888" y="1456"/>
                    </a:lnTo>
                    <a:lnTo>
                      <a:pt x="3327" y="1248"/>
                    </a:lnTo>
                    <a:lnTo>
                      <a:pt x="2766" y="1019"/>
                    </a:lnTo>
                    <a:lnTo>
                      <a:pt x="2204" y="749"/>
                    </a:lnTo>
                    <a:lnTo>
                      <a:pt x="1664" y="479"/>
                    </a:lnTo>
                    <a:lnTo>
                      <a:pt x="1123" y="167"/>
                    </a:lnTo>
                    <a:lnTo>
                      <a:pt x="1123" y="167"/>
                    </a:lnTo>
                    <a:lnTo>
                      <a:pt x="998" y="84"/>
                    </a:lnTo>
                    <a:lnTo>
                      <a:pt x="873" y="42"/>
                    </a:lnTo>
                    <a:lnTo>
                      <a:pt x="749" y="1"/>
                    </a:lnTo>
                    <a:lnTo>
                      <a:pt x="62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70" name="Google Shape;3970;p23"/>
              <p:cNvSpPr/>
              <p:nvPr/>
            </p:nvSpPr>
            <p:spPr>
              <a:xfrm>
                <a:off x="2743050" y="2271650"/>
                <a:ext cx="44225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0605" extrusionOk="0">
                    <a:moveTo>
                      <a:pt x="937" y="1"/>
                    </a:moveTo>
                    <a:lnTo>
                      <a:pt x="833" y="21"/>
                    </a:lnTo>
                    <a:lnTo>
                      <a:pt x="729" y="42"/>
                    </a:lnTo>
                    <a:lnTo>
                      <a:pt x="625" y="84"/>
                    </a:lnTo>
                    <a:lnTo>
                      <a:pt x="541" y="125"/>
                    </a:lnTo>
                    <a:lnTo>
                      <a:pt x="479" y="188"/>
                    </a:lnTo>
                    <a:lnTo>
                      <a:pt x="396" y="271"/>
                    </a:lnTo>
                    <a:lnTo>
                      <a:pt x="292" y="437"/>
                    </a:lnTo>
                    <a:lnTo>
                      <a:pt x="188" y="645"/>
                    </a:lnTo>
                    <a:lnTo>
                      <a:pt x="105" y="853"/>
                    </a:lnTo>
                    <a:lnTo>
                      <a:pt x="63" y="1061"/>
                    </a:lnTo>
                    <a:lnTo>
                      <a:pt x="42" y="1290"/>
                    </a:lnTo>
                    <a:lnTo>
                      <a:pt x="1" y="2350"/>
                    </a:lnTo>
                    <a:lnTo>
                      <a:pt x="1" y="2870"/>
                    </a:lnTo>
                    <a:lnTo>
                      <a:pt x="1" y="3390"/>
                    </a:lnTo>
                    <a:lnTo>
                      <a:pt x="42" y="4242"/>
                    </a:lnTo>
                    <a:lnTo>
                      <a:pt x="105" y="5095"/>
                    </a:lnTo>
                    <a:lnTo>
                      <a:pt x="167" y="5926"/>
                    </a:lnTo>
                    <a:lnTo>
                      <a:pt x="271" y="6758"/>
                    </a:lnTo>
                    <a:lnTo>
                      <a:pt x="396" y="7590"/>
                    </a:lnTo>
                    <a:lnTo>
                      <a:pt x="562" y="8422"/>
                    </a:lnTo>
                    <a:lnTo>
                      <a:pt x="770" y="9233"/>
                    </a:lnTo>
                    <a:lnTo>
                      <a:pt x="1020" y="10043"/>
                    </a:lnTo>
                    <a:lnTo>
                      <a:pt x="1061" y="10210"/>
                    </a:lnTo>
                    <a:lnTo>
                      <a:pt x="1124" y="10376"/>
                    </a:lnTo>
                    <a:lnTo>
                      <a:pt x="1165" y="10459"/>
                    </a:lnTo>
                    <a:lnTo>
                      <a:pt x="1228" y="10522"/>
                    </a:lnTo>
                    <a:lnTo>
                      <a:pt x="1311" y="10563"/>
                    </a:lnTo>
                    <a:lnTo>
                      <a:pt x="1436" y="10605"/>
                    </a:lnTo>
                    <a:lnTo>
                      <a:pt x="1477" y="10480"/>
                    </a:lnTo>
                    <a:lnTo>
                      <a:pt x="1498" y="10397"/>
                    </a:lnTo>
                    <a:lnTo>
                      <a:pt x="1581" y="9295"/>
                    </a:lnTo>
                    <a:lnTo>
                      <a:pt x="1643" y="8172"/>
                    </a:lnTo>
                    <a:lnTo>
                      <a:pt x="1706" y="7049"/>
                    </a:lnTo>
                    <a:lnTo>
                      <a:pt x="1727" y="5947"/>
                    </a:lnTo>
                    <a:lnTo>
                      <a:pt x="1768" y="3702"/>
                    </a:lnTo>
                    <a:lnTo>
                      <a:pt x="1768" y="1477"/>
                    </a:lnTo>
                    <a:lnTo>
                      <a:pt x="1768" y="1227"/>
                    </a:lnTo>
                    <a:lnTo>
                      <a:pt x="1727" y="978"/>
                    </a:lnTo>
                    <a:lnTo>
                      <a:pt x="1685" y="728"/>
                    </a:lnTo>
                    <a:lnTo>
                      <a:pt x="1602" y="500"/>
                    </a:lnTo>
                    <a:lnTo>
                      <a:pt x="1498" y="312"/>
                    </a:lnTo>
                    <a:lnTo>
                      <a:pt x="1436" y="229"/>
                    </a:lnTo>
                    <a:lnTo>
                      <a:pt x="1373" y="167"/>
                    </a:lnTo>
                    <a:lnTo>
                      <a:pt x="1290" y="104"/>
                    </a:lnTo>
                    <a:lnTo>
                      <a:pt x="1207" y="63"/>
                    </a:lnTo>
                    <a:lnTo>
                      <a:pt x="1103" y="21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71" name="Google Shape;3971;p23"/>
              <p:cNvSpPr/>
              <p:nvPr/>
            </p:nvSpPr>
            <p:spPr>
              <a:xfrm>
                <a:off x="2743050" y="2271650"/>
                <a:ext cx="44225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0605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833" y="21"/>
                    </a:lnTo>
                    <a:lnTo>
                      <a:pt x="729" y="42"/>
                    </a:lnTo>
                    <a:lnTo>
                      <a:pt x="625" y="84"/>
                    </a:lnTo>
                    <a:lnTo>
                      <a:pt x="541" y="125"/>
                    </a:lnTo>
                    <a:lnTo>
                      <a:pt x="479" y="188"/>
                    </a:lnTo>
                    <a:lnTo>
                      <a:pt x="396" y="271"/>
                    </a:lnTo>
                    <a:lnTo>
                      <a:pt x="292" y="437"/>
                    </a:lnTo>
                    <a:lnTo>
                      <a:pt x="292" y="437"/>
                    </a:lnTo>
                    <a:lnTo>
                      <a:pt x="188" y="645"/>
                    </a:lnTo>
                    <a:lnTo>
                      <a:pt x="105" y="853"/>
                    </a:lnTo>
                    <a:lnTo>
                      <a:pt x="63" y="1061"/>
                    </a:lnTo>
                    <a:lnTo>
                      <a:pt x="42" y="1290"/>
                    </a:lnTo>
                    <a:lnTo>
                      <a:pt x="42" y="1290"/>
                    </a:lnTo>
                    <a:lnTo>
                      <a:pt x="1" y="2350"/>
                    </a:lnTo>
                    <a:lnTo>
                      <a:pt x="1" y="2870"/>
                    </a:lnTo>
                    <a:lnTo>
                      <a:pt x="1" y="3390"/>
                    </a:lnTo>
                    <a:lnTo>
                      <a:pt x="1" y="3390"/>
                    </a:lnTo>
                    <a:lnTo>
                      <a:pt x="42" y="4242"/>
                    </a:lnTo>
                    <a:lnTo>
                      <a:pt x="105" y="5095"/>
                    </a:lnTo>
                    <a:lnTo>
                      <a:pt x="167" y="5926"/>
                    </a:lnTo>
                    <a:lnTo>
                      <a:pt x="271" y="6758"/>
                    </a:lnTo>
                    <a:lnTo>
                      <a:pt x="396" y="7590"/>
                    </a:lnTo>
                    <a:lnTo>
                      <a:pt x="562" y="8422"/>
                    </a:lnTo>
                    <a:lnTo>
                      <a:pt x="770" y="9233"/>
                    </a:lnTo>
                    <a:lnTo>
                      <a:pt x="1020" y="10043"/>
                    </a:lnTo>
                    <a:lnTo>
                      <a:pt x="1020" y="10043"/>
                    </a:lnTo>
                    <a:lnTo>
                      <a:pt x="1061" y="10210"/>
                    </a:lnTo>
                    <a:lnTo>
                      <a:pt x="1124" y="10376"/>
                    </a:lnTo>
                    <a:lnTo>
                      <a:pt x="1165" y="10459"/>
                    </a:lnTo>
                    <a:lnTo>
                      <a:pt x="1228" y="10522"/>
                    </a:lnTo>
                    <a:lnTo>
                      <a:pt x="1311" y="10563"/>
                    </a:lnTo>
                    <a:lnTo>
                      <a:pt x="1436" y="10605"/>
                    </a:lnTo>
                    <a:lnTo>
                      <a:pt x="1436" y="10605"/>
                    </a:lnTo>
                    <a:lnTo>
                      <a:pt x="1477" y="10480"/>
                    </a:lnTo>
                    <a:lnTo>
                      <a:pt x="1498" y="10397"/>
                    </a:lnTo>
                    <a:lnTo>
                      <a:pt x="1498" y="10397"/>
                    </a:lnTo>
                    <a:lnTo>
                      <a:pt x="1581" y="9295"/>
                    </a:lnTo>
                    <a:lnTo>
                      <a:pt x="1643" y="8172"/>
                    </a:lnTo>
                    <a:lnTo>
                      <a:pt x="1706" y="7049"/>
                    </a:lnTo>
                    <a:lnTo>
                      <a:pt x="1727" y="5947"/>
                    </a:lnTo>
                    <a:lnTo>
                      <a:pt x="1768" y="3702"/>
                    </a:lnTo>
                    <a:lnTo>
                      <a:pt x="1768" y="1477"/>
                    </a:lnTo>
                    <a:lnTo>
                      <a:pt x="1768" y="1477"/>
                    </a:lnTo>
                    <a:lnTo>
                      <a:pt x="1768" y="1227"/>
                    </a:lnTo>
                    <a:lnTo>
                      <a:pt x="1727" y="978"/>
                    </a:lnTo>
                    <a:lnTo>
                      <a:pt x="1685" y="728"/>
                    </a:lnTo>
                    <a:lnTo>
                      <a:pt x="1602" y="500"/>
                    </a:lnTo>
                    <a:lnTo>
                      <a:pt x="1602" y="500"/>
                    </a:lnTo>
                    <a:lnTo>
                      <a:pt x="1498" y="312"/>
                    </a:lnTo>
                    <a:lnTo>
                      <a:pt x="1436" y="229"/>
                    </a:lnTo>
                    <a:lnTo>
                      <a:pt x="1373" y="167"/>
                    </a:lnTo>
                    <a:lnTo>
                      <a:pt x="1290" y="104"/>
                    </a:lnTo>
                    <a:lnTo>
                      <a:pt x="1207" y="63"/>
                    </a:lnTo>
                    <a:lnTo>
                      <a:pt x="1103" y="21"/>
                    </a:lnTo>
                    <a:lnTo>
                      <a:pt x="999" y="1"/>
                    </a:lnTo>
                    <a:lnTo>
                      <a:pt x="999" y="1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72" name="Google Shape;3972;p23"/>
              <p:cNvSpPr/>
              <p:nvPr/>
            </p:nvSpPr>
            <p:spPr>
              <a:xfrm>
                <a:off x="3259750" y="2637600"/>
                <a:ext cx="171575" cy="84750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3390" extrusionOk="0">
                    <a:moveTo>
                      <a:pt x="1103" y="1"/>
                    </a:moveTo>
                    <a:lnTo>
                      <a:pt x="916" y="21"/>
                    </a:lnTo>
                    <a:lnTo>
                      <a:pt x="749" y="63"/>
                    </a:lnTo>
                    <a:lnTo>
                      <a:pt x="583" y="105"/>
                    </a:lnTo>
                    <a:lnTo>
                      <a:pt x="437" y="188"/>
                    </a:lnTo>
                    <a:lnTo>
                      <a:pt x="313" y="292"/>
                    </a:lnTo>
                    <a:lnTo>
                      <a:pt x="209" y="396"/>
                    </a:lnTo>
                    <a:lnTo>
                      <a:pt x="126" y="520"/>
                    </a:lnTo>
                    <a:lnTo>
                      <a:pt x="63" y="666"/>
                    </a:lnTo>
                    <a:lnTo>
                      <a:pt x="22" y="791"/>
                    </a:lnTo>
                    <a:lnTo>
                      <a:pt x="22" y="895"/>
                    </a:lnTo>
                    <a:lnTo>
                      <a:pt x="1" y="999"/>
                    </a:lnTo>
                    <a:lnTo>
                      <a:pt x="22" y="1103"/>
                    </a:lnTo>
                    <a:lnTo>
                      <a:pt x="42" y="1207"/>
                    </a:lnTo>
                    <a:lnTo>
                      <a:pt x="84" y="1311"/>
                    </a:lnTo>
                    <a:lnTo>
                      <a:pt x="146" y="1415"/>
                    </a:lnTo>
                    <a:lnTo>
                      <a:pt x="209" y="1498"/>
                    </a:lnTo>
                    <a:lnTo>
                      <a:pt x="375" y="1685"/>
                    </a:lnTo>
                    <a:lnTo>
                      <a:pt x="583" y="1830"/>
                    </a:lnTo>
                    <a:lnTo>
                      <a:pt x="853" y="1955"/>
                    </a:lnTo>
                    <a:lnTo>
                      <a:pt x="1144" y="2080"/>
                    </a:lnTo>
                    <a:lnTo>
                      <a:pt x="3078" y="2621"/>
                    </a:lnTo>
                    <a:lnTo>
                      <a:pt x="4991" y="3120"/>
                    </a:lnTo>
                    <a:lnTo>
                      <a:pt x="5656" y="3307"/>
                    </a:lnTo>
                    <a:lnTo>
                      <a:pt x="6010" y="3369"/>
                    </a:lnTo>
                    <a:lnTo>
                      <a:pt x="6197" y="3390"/>
                    </a:lnTo>
                    <a:lnTo>
                      <a:pt x="6384" y="3390"/>
                    </a:lnTo>
                    <a:lnTo>
                      <a:pt x="6613" y="3369"/>
                    </a:lnTo>
                    <a:lnTo>
                      <a:pt x="6862" y="3348"/>
                    </a:lnTo>
                    <a:lnTo>
                      <a:pt x="6779" y="3182"/>
                    </a:lnTo>
                    <a:lnTo>
                      <a:pt x="6717" y="3078"/>
                    </a:lnTo>
                    <a:lnTo>
                      <a:pt x="6530" y="2870"/>
                    </a:lnTo>
                    <a:lnTo>
                      <a:pt x="6322" y="2662"/>
                    </a:lnTo>
                    <a:lnTo>
                      <a:pt x="6072" y="2433"/>
                    </a:lnTo>
                    <a:lnTo>
                      <a:pt x="5823" y="2225"/>
                    </a:lnTo>
                    <a:lnTo>
                      <a:pt x="5553" y="2018"/>
                    </a:lnTo>
                    <a:lnTo>
                      <a:pt x="5282" y="1830"/>
                    </a:lnTo>
                    <a:lnTo>
                      <a:pt x="4742" y="1477"/>
                    </a:lnTo>
                    <a:lnTo>
                      <a:pt x="4159" y="1165"/>
                    </a:lnTo>
                    <a:lnTo>
                      <a:pt x="3577" y="895"/>
                    </a:lnTo>
                    <a:lnTo>
                      <a:pt x="2974" y="624"/>
                    </a:lnTo>
                    <a:lnTo>
                      <a:pt x="1768" y="146"/>
                    </a:lnTo>
                    <a:lnTo>
                      <a:pt x="1602" y="84"/>
                    </a:lnTo>
                    <a:lnTo>
                      <a:pt x="1415" y="42"/>
                    </a:lnTo>
                    <a:lnTo>
                      <a:pt x="1269" y="21"/>
                    </a:lnTo>
                    <a:lnTo>
                      <a:pt x="1103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73" name="Google Shape;3973;p23"/>
              <p:cNvSpPr/>
              <p:nvPr/>
            </p:nvSpPr>
            <p:spPr>
              <a:xfrm>
                <a:off x="3259750" y="2637600"/>
                <a:ext cx="171575" cy="84750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3390" fill="none" extrusionOk="0">
                    <a:moveTo>
                      <a:pt x="1103" y="1"/>
                    </a:moveTo>
                    <a:lnTo>
                      <a:pt x="1103" y="1"/>
                    </a:lnTo>
                    <a:lnTo>
                      <a:pt x="916" y="21"/>
                    </a:lnTo>
                    <a:lnTo>
                      <a:pt x="749" y="63"/>
                    </a:lnTo>
                    <a:lnTo>
                      <a:pt x="583" y="105"/>
                    </a:lnTo>
                    <a:lnTo>
                      <a:pt x="437" y="188"/>
                    </a:lnTo>
                    <a:lnTo>
                      <a:pt x="313" y="292"/>
                    </a:lnTo>
                    <a:lnTo>
                      <a:pt x="209" y="396"/>
                    </a:lnTo>
                    <a:lnTo>
                      <a:pt x="126" y="520"/>
                    </a:lnTo>
                    <a:lnTo>
                      <a:pt x="63" y="666"/>
                    </a:lnTo>
                    <a:lnTo>
                      <a:pt x="63" y="666"/>
                    </a:lnTo>
                    <a:lnTo>
                      <a:pt x="22" y="791"/>
                    </a:lnTo>
                    <a:lnTo>
                      <a:pt x="22" y="895"/>
                    </a:lnTo>
                    <a:lnTo>
                      <a:pt x="1" y="999"/>
                    </a:lnTo>
                    <a:lnTo>
                      <a:pt x="22" y="1103"/>
                    </a:lnTo>
                    <a:lnTo>
                      <a:pt x="42" y="1207"/>
                    </a:lnTo>
                    <a:lnTo>
                      <a:pt x="84" y="1311"/>
                    </a:lnTo>
                    <a:lnTo>
                      <a:pt x="146" y="1415"/>
                    </a:lnTo>
                    <a:lnTo>
                      <a:pt x="209" y="1498"/>
                    </a:lnTo>
                    <a:lnTo>
                      <a:pt x="375" y="1685"/>
                    </a:lnTo>
                    <a:lnTo>
                      <a:pt x="583" y="1830"/>
                    </a:lnTo>
                    <a:lnTo>
                      <a:pt x="853" y="1955"/>
                    </a:lnTo>
                    <a:lnTo>
                      <a:pt x="1144" y="2080"/>
                    </a:lnTo>
                    <a:lnTo>
                      <a:pt x="1144" y="2080"/>
                    </a:lnTo>
                    <a:lnTo>
                      <a:pt x="3078" y="2621"/>
                    </a:lnTo>
                    <a:lnTo>
                      <a:pt x="4991" y="3120"/>
                    </a:lnTo>
                    <a:lnTo>
                      <a:pt x="4991" y="3120"/>
                    </a:lnTo>
                    <a:lnTo>
                      <a:pt x="5656" y="3307"/>
                    </a:lnTo>
                    <a:lnTo>
                      <a:pt x="6010" y="3369"/>
                    </a:lnTo>
                    <a:lnTo>
                      <a:pt x="6197" y="3390"/>
                    </a:lnTo>
                    <a:lnTo>
                      <a:pt x="6384" y="3390"/>
                    </a:lnTo>
                    <a:lnTo>
                      <a:pt x="6384" y="3390"/>
                    </a:lnTo>
                    <a:lnTo>
                      <a:pt x="6613" y="3369"/>
                    </a:lnTo>
                    <a:lnTo>
                      <a:pt x="6862" y="3348"/>
                    </a:lnTo>
                    <a:lnTo>
                      <a:pt x="6862" y="3348"/>
                    </a:lnTo>
                    <a:lnTo>
                      <a:pt x="6779" y="3182"/>
                    </a:lnTo>
                    <a:lnTo>
                      <a:pt x="6717" y="3078"/>
                    </a:lnTo>
                    <a:lnTo>
                      <a:pt x="6717" y="3078"/>
                    </a:lnTo>
                    <a:lnTo>
                      <a:pt x="6530" y="2870"/>
                    </a:lnTo>
                    <a:lnTo>
                      <a:pt x="6322" y="2662"/>
                    </a:lnTo>
                    <a:lnTo>
                      <a:pt x="6322" y="2662"/>
                    </a:lnTo>
                    <a:lnTo>
                      <a:pt x="6072" y="2433"/>
                    </a:lnTo>
                    <a:lnTo>
                      <a:pt x="5823" y="2225"/>
                    </a:lnTo>
                    <a:lnTo>
                      <a:pt x="5553" y="2018"/>
                    </a:lnTo>
                    <a:lnTo>
                      <a:pt x="5282" y="1830"/>
                    </a:lnTo>
                    <a:lnTo>
                      <a:pt x="4742" y="1477"/>
                    </a:lnTo>
                    <a:lnTo>
                      <a:pt x="4159" y="1165"/>
                    </a:lnTo>
                    <a:lnTo>
                      <a:pt x="3577" y="895"/>
                    </a:lnTo>
                    <a:lnTo>
                      <a:pt x="2974" y="624"/>
                    </a:lnTo>
                    <a:lnTo>
                      <a:pt x="1768" y="146"/>
                    </a:lnTo>
                    <a:lnTo>
                      <a:pt x="1768" y="146"/>
                    </a:lnTo>
                    <a:lnTo>
                      <a:pt x="1602" y="84"/>
                    </a:lnTo>
                    <a:lnTo>
                      <a:pt x="1415" y="42"/>
                    </a:lnTo>
                    <a:lnTo>
                      <a:pt x="1269" y="21"/>
                    </a:lnTo>
                    <a:lnTo>
                      <a:pt x="11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74" name="Google Shape;3974;p23"/>
              <p:cNvSpPr/>
              <p:nvPr/>
            </p:nvSpPr>
            <p:spPr>
              <a:xfrm>
                <a:off x="2760725" y="2586650"/>
                <a:ext cx="34850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05" extrusionOk="0">
                    <a:moveTo>
                      <a:pt x="625" y="1"/>
                    </a:moveTo>
                    <a:lnTo>
                      <a:pt x="458" y="43"/>
                    </a:lnTo>
                    <a:lnTo>
                      <a:pt x="313" y="105"/>
                    </a:lnTo>
                    <a:lnTo>
                      <a:pt x="250" y="146"/>
                    </a:lnTo>
                    <a:lnTo>
                      <a:pt x="188" y="209"/>
                    </a:lnTo>
                    <a:lnTo>
                      <a:pt x="126" y="292"/>
                    </a:lnTo>
                    <a:lnTo>
                      <a:pt x="84" y="375"/>
                    </a:lnTo>
                    <a:lnTo>
                      <a:pt x="42" y="521"/>
                    </a:lnTo>
                    <a:lnTo>
                      <a:pt x="22" y="666"/>
                    </a:lnTo>
                    <a:lnTo>
                      <a:pt x="1" y="812"/>
                    </a:lnTo>
                    <a:lnTo>
                      <a:pt x="22" y="978"/>
                    </a:lnTo>
                    <a:lnTo>
                      <a:pt x="42" y="1165"/>
                    </a:lnTo>
                    <a:lnTo>
                      <a:pt x="84" y="1332"/>
                    </a:lnTo>
                    <a:lnTo>
                      <a:pt x="126" y="1498"/>
                    </a:lnTo>
                    <a:lnTo>
                      <a:pt x="188" y="1685"/>
                    </a:lnTo>
                    <a:lnTo>
                      <a:pt x="271" y="1852"/>
                    </a:lnTo>
                    <a:lnTo>
                      <a:pt x="354" y="2018"/>
                    </a:lnTo>
                    <a:lnTo>
                      <a:pt x="458" y="2163"/>
                    </a:lnTo>
                    <a:lnTo>
                      <a:pt x="562" y="2309"/>
                    </a:lnTo>
                    <a:lnTo>
                      <a:pt x="687" y="2434"/>
                    </a:lnTo>
                    <a:lnTo>
                      <a:pt x="791" y="2538"/>
                    </a:lnTo>
                    <a:lnTo>
                      <a:pt x="936" y="2642"/>
                    </a:lnTo>
                    <a:lnTo>
                      <a:pt x="1061" y="2704"/>
                    </a:lnTo>
                    <a:lnTo>
                      <a:pt x="1144" y="2600"/>
                    </a:lnTo>
                    <a:lnTo>
                      <a:pt x="1207" y="2454"/>
                    </a:lnTo>
                    <a:lnTo>
                      <a:pt x="1269" y="2309"/>
                    </a:lnTo>
                    <a:lnTo>
                      <a:pt x="1311" y="2163"/>
                    </a:lnTo>
                    <a:lnTo>
                      <a:pt x="1373" y="1810"/>
                    </a:lnTo>
                    <a:lnTo>
                      <a:pt x="1394" y="1436"/>
                    </a:lnTo>
                    <a:lnTo>
                      <a:pt x="1373" y="1082"/>
                    </a:lnTo>
                    <a:lnTo>
                      <a:pt x="1332" y="749"/>
                    </a:lnTo>
                    <a:lnTo>
                      <a:pt x="1290" y="583"/>
                    </a:lnTo>
                    <a:lnTo>
                      <a:pt x="1228" y="458"/>
                    </a:lnTo>
                    <a:lnTo>
                      <a:pt x="1165" y="334"/>
                    </a:lnTo>
                    <a:lnTo>
                      <a:pt x="1103" y="230"/>
                    </a:lnTo>
                    <a:lnTo>
                      <a:pt x="999" y="126"/>
                    </a:lnTo>
                    <a:lnTo>
                      <a:pt x="874" y="63"/>
                    </a:lnTo>
                    <a:lnTo>
                      <a:pt x="749" y="22"/>
                    </a:lnTo>
                    <a:lnTo>
                      <a:pt x="625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75" name="Google Shape;3975;p23"/>
              <p:cNvSpPr/>
              <p:nvPr/>
            </p:nvSpPr>
            <p:spPr>
              <a:xfrm>
                <a:off x="2760725" y="2586650"/>
                <a:ext cx="34850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05" fill="none" extrusionOk="0">
                    <a:moveTo>
                      <a:pt x="625" y="1"/>
                    </a:moveTo>
                    <a:lnTo>
                      <a:pt x="625" y="1"/>
                    </a:lnTo>
                    <a:lnTo>
                      <a:pt x="458" y="43"/>
                    </a:lnTo>
                    <a:lnTo>
                      <a:pt x="313" y="105"/>
                    </a:lnTo>
                    <a:lnTo>
                      <a:pt x="250" y="146"/>
                    </a:lnTo>
                    <a:lnTo>
                      <a:pt x="188" y="209"/>
                    </a:lnTo>
                    <a:lnTo>
                      <a:pt x="126" y="292"/>
                    </a:lnTo>
                    <a:lnTo>
                      <a:pt x="84" y="375"/>
                    </a:lnTo>
                    <a:lnTo>
                      <a:pt x="84" y="375"/>
                    </a:lnTo>
                    <a:lnTo>
                      <a:pt x="42" y="521"/>
                    </a:lnTo>
                    <a:lnTo>
                      <a:pt x="22" y="666"/>
                    </a:lnTo>
                    <a:lnTo>
                      <a:pt x="1" y="812"/>
                    </a:lnTo>
                    <a:lnTo>
                      <a:pt x="22" y="978"/>
                    </a:lnTo>
                    <a:lnTo>
                      <a:pt x="42" y="1165"/>
                    </a:lnTo>
                    <a:lnTo>
                      <a:pt x="84" y="1332"/>
                    </a:lnTo>
                    <a:lnTo>
                      <a:pt x="126" y="1498"/>
                    </a:lnTo>
                    <a:lnTo>
                      <a:pt x="188" y="1685"/>
                    </a:lnTo>
                    <a:lnTo>
                      <a:pt x="271" y="1852"/>
                    </a:lnTo>
                    <a:lnTo>
                      <a:pt x="354" y="2018"/>
                    </a:lnTo>
                    <a:lnTo>
                      <a:pt x="458" y="2163"/>
                    </a:lnTo>
                    <a:lnTo>
                      <a:pt x="562" y="2309"/>
                    </a:lnTo>
                    <a:lnTo>
                      <a:pt x="687" y="2434"/>
                    </a:lnTo>
                    <a:lnTo>
                      <a:pt x="791" y="2538"/>
                    </a:lnTo>
                    <a:lnTo>
                      <a:pt x="936" y="2642"/>
                    </a:lnTo>
                    <a:lnTo>
                      <a:pt x="1061" y="2704"/>
                    </a:lnTo>
                    <a:lnTo>
                      <a:pt x="1061" y="2704"/>
                    </a:lnTo>
                    <a:lnTo>
                      <a:pt x="1144" y="2600"/>
                    </a:lnTo>
                    <a:lnTo>
                      <a:pt x="1207" y="2454"/>
                    </a:lnTo>
                    <a:lnTo>
                      <a:pt x="1269" y="2309"/>
                    </a:lnTo>
                    <a:lnTo>
                      <a:pt x="1311" y="2163"/>
                    </a:lnTo>
                    <a:lnTo>
                      <a:pt x="1373" y="1810"/>
                    </a:lnTo>
                    <a:lnTo>
                      <a:pt x="1394" y="1436"/>
                    </a:lnTo>
                    <a:lnTo>
                      <a:pt x="1373" y="1082"/>
                    </a:lnTo>
                    <a:lnTo>
                      <a:pt x="1332" y="749"/>
                    </a:lnTo>
                    <a:lnTo>
                      <a:pt x="1290" y="583"/>
                    </a:lnTo>
                    <a:lnTo>
                      <a:pt x="1228" y="458"/>
                    </a:lnTo>
                    <a:lnTo>
                      <a:pt x="1165" y="334"/>
                    </a:lnTo>
                    <a:lnTo>
                      <a:pt x="1103" y="230"/>
                    </a:lnTo>
                    <a:lnTo>
                      <a:pt x="1103" y="230"/>
                    </a:lnTo>
                    <a:lnTo>
                      <a:pt x="999" y="126"/>
                    </a:lnTo>
                    <a:lnTo>
                      <a:pt x="874" y="63"/>
                    </a:lnTo>
                    <a:lnTo>
                      <a:pt x="749" y="22"/>
                    </a:lnTo>
                    <a:lnTo>
                      <a:pt x="62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76" name="Google Shape;3976;p23"/>
              <p:cNvSpPr/>
              <p:nvPr/>
            </p:nvSpPr>
            <p:spPr>
              <a:xfrm>
                <a:off x="2613100" y="2105300"/>
                <a:ext cx="1026150" cy="1448775"/>
              </a:xfrm>
              <a:custGeom>
                <a:avLst/>
                <a:gdLst/>
                <a:ahLst/>
                <a:cxnLst/>
                <a:rect l="l" t="t" r="r" b="b"/>
                <a:pathLst>
                  <a:path w="41046" h="57951" extrusionOk="0">
                    <a:moveTo>
                      <a:pt x="19504" y="1"/>
                    </a:moveTo>
                    <a:lnTo>
                      <a:pt x="18652" y="22"/>
                    </a:lnTo>
                    <a:lnTo>
                      <a:pt x="17009" y="84"/>
                    </a:lnTo>
                    <a:lnTo>
                      <a:pt x="15366" y="146"/>
                    </a:lnTo>
                    <a:lnTo>
                      <a:pt x="13724" y="230"/>
                    </a:lnTo>
                    <a:lnTo>
                      <a:pt x="12081" y="333"/>
                    </a:lnTo>
                    <a:lnTo>
                      <a:pt x="10459" y="479"/>
                    </a:lnTo>
                    <a:lnTo>
                      <a:pt x="9628" y="562"/>
                    </a:lnTo>
                    <a:lnTo>
                      <a:pt x="8817" y="666"/>
                    </a:lnTo>
                    <a:lnTo>
                      <a:pt x="8006" y="770"/>
                    </a:lnTo>
                    <a:lnTo>
                      <a:pt x="7195" y="916"/>
                    </a:lnTo>
                    <a:lnTo>
                      <a:pt x="6384" y="1061"/>
                    </a:lnTo>
                    <a:lnTo>
                      <a:pt x="5573" y="1207"/>
                    </a:lnTo>
                    <a:lnTo>
                      <a:pt x="5344" y="1269"/>
                    </a:lnTo>
                    <a:lnTo>
                      <a:pt x="5136" y="1352"/>
                    </a:lnTo>
                    <a:lnTo>
                      <a:pt x="4949" y="1436"/>
                    </a:lnTo>
                    <a:lnTo>
                      <a:pt x="4804" y="1560"/>
                    </a:lnTo>
                    <a:lnTo>
                      <a:pt x="4679" y="1706"/>
                    </a:lnTo>
                    <a:lnTo>
                      <a:pt x="4596" y="1872"/>
                    </a:lnTo>
                    <a:lnTo>
                      <a:pt x="4513" y="2059"/>
                    </a:lnTo>
                    <a:lnTo>
                      <a:pt x="4471" y="2288"/>
                    </a:lnTo>
                    <a:lnTo>
                      <a:pt x="4346" y="3057"/>
                    </a:lnTo>
                    <a:lnTo>
                      <a:pt x="4222" y="3827"/>
                    </a:lnTo>
                    <a:lnTo>
                      <a:pt x="4118" y="4596"/>
                    </a:lnTo>
                    <a:lnTo>
                      <a:pt x="4076" y="4970"/>
                    </a:lnTo>
                    <a:lnTo>
                      <a:pt x="4034" y="5365"/>
                    </a:lnTo>
                    <a:lnTo>
                      <a:pt x="3930" y="7112"/>
                    </a:lnTo>
                    <a:lnTo>
                      <a:pt x="3868" y="8859"/>
                    </a:lnTo>
                    <a:lnTo>
                      <a:pt x="3806" y="10605"/>
                    </a:lnTo>
                    <a:lnTo>
                      <a:pt x="3785" y="12352"/>
                    </a:lnTo>
                    <a:lnTo>
                      <a:pt x="3806" y="14098"/>
                    </a:lnTo>
                    <a:lnTo>
                      <a:pt x="3847" y="15845"/>
                    </a:lnTo>
                    <a:lnTo>
                      <a:pt x="3930" y="17592"/>
                    </a:lnTo>
                    <a:lnTo>
                      <a:pt x="4055" y="19338"/>
                    </a:lnTo>
                    <a:lnTo>
                      <a:pt x="4118" y="19900"/>
                    </a:lnTo>
                    <a:lnTo>
                      <a:pt x="4180" y="20482"/>
                    </a:lnTo>
                    <a:lnTo>
                      <a:pt x="4263" y="21043"/>
                    </a:lnTo>
                    <a:lnTo>
                      <a:pt x="4388" y="21605"/>
                    </a:lnTo>
                    <a:lnTo>
                      <a:pt x="4513" y="22166"/>
                    </a:lnTo>
                    <a:lnTo>
                      <a:pt x="4679" y="22707"/>
                    </a:lnTo>
                    <a:lnTo>
                      <a:pt x="4866" y="23247"/>
                    </a:lnTo>
                    <a:lnTo>
                      <a:pt x="5074" y="23788"/>
                    </a:lnTo>
                    <a:lnTo>
                      <a:pt x="5282" y="24183"/>
                    </a:lnTo>
                    <a:lnTo>
                      <a:pt x="5511" y="24536"/>
                    </a:lnTo>
                    <a:lnTo>
                      <a:pt x="5760" y="24848"/>
                    </a:lnTo>
                    <a:lnTo>
                      <a:pt x="5906" y="24994"/>
                    </a:lnTo>
                    <a:lnTo>
                      <a:pt x="6051" y="25139"/>
                    </a:lnTo>
                    <a:lnTo>
                      <a:pt x="6197" y="25264"/>
                    </a:lnTo>
                    <a:lnTo>
                      <a:pt x="6363" y="25368"/>
                    </a:lnTo>
                    <a:lnTo>
                      <a:pt x="6550" y="25472"/>
                    </a:lnTo>
                    <a:lnTo>
                      <a:pt x="6717" y="25576"/>
                    </a:lnTo>
                    <a:lnTo>
                      <a:pt x="6925" y="25659"/>
                    </a:lnTo>
                    <a:lnTo>
                      <a:pt x="7112" y="25742"/>
                    </a:lnTo>
                    <a:lnTo>
                      <a:pt x="7320" y="25805"/>
                    </a:lnTo>
                    <a:lnTo>
                      <a:pt x="7548" y="25846"/>
                    </a:lnTo>
                    <a:lnTo>
                      <a:pt x="8110" y="25971"/>
                    </a:lnTo>
                    <a:lnTo>
                      <a:pt x="8671" y="26054"/>
                    </a:lnTo>
                    <a:lnTo>
                      <a:pt x="9233" y="26117"/>
                    </a:lnTo>
                    <a:lnTo>
                      <a:pt x="9815" y="26158"/>
                    </a:lnTo>
                    <a:lnTo>
                      <a:pt x="10626" y="26158"/>
                    </a:lnTo>
                    <a:lnTo>
                      <a:pt x="11416" y="26137"/>
                    </a:lnTo>
                    <a:lnTo>
                      <a:pt x="13038" y="26096"/>
                    </a:lnTo>
                    <a:lnTo>
                      <a:pt x="14660" y="26054"/>
                    </a:lnTo>
                    <a:lnTo>
                      <a:pt x="15470" y="26054"/>
                    </a:lnTo>
                    <a:lnTo>
                      <a:pt x="16281" y="26075"/>
                    </a:lnTo>
                    <a:lnTo>
                      <a:pt x="17279" y="26137"/>
                    </a:lnTo>
                    <a:lnTo>
                      <a:pt x="17778" y="26200"/>
                    </a:lnTo>
                    <a:lnTo>
                      <a:pt x="18257" y="26262"/>
                    </a:lnTo>
                    <a:lnTo>
                      <a:pt x="18756" y="26345"/>
                    </a:lnTo>
                    <a:lnTo>
                      <a:pt x="19234" y="26470"/>
                    </a:lnTo>
                    <a:lnTo>
                      <a:pt x="19712" y="26595"/>
                    </a:lnTo>
                    <a:lnTo>
                      <a:pt x="20190" y="26761"/>
                    </a:lnTo>
                    <a:lnTo>
                      <a:pt x="20523" y="26886"/>
                    </a:lnTo>
                    <a:lnTo>
                      <a:pt x="20856" y="27031"/>
                    </a:lnTo>
                    <a:lnTo>
                      <a:pt x="21168" y="27198"/>
                    </a:lnTo>
                    <a:lnTo>
                      <a:pt x="21459" y="27364"/>
                    </a:lnTo>
                    <a:lnTo>
                      <a:pt x="21750" y="27551"/>
                    </a:lnTo>
                    <a:lnTo>
                      <a:pt x="22020" y="27759"/>
                    </a:lnTo>
                    <a:lnTo>
                      <a:pt x="22290" y="27967"/>
                    </a:lnTo>
                    <a:lnTo>
                      <a:pt x="22540" y="28196"/>
                    </a:lnTo>
                    <a:lnTo>
                      <a:pt x="22769" y="28445"/>
                    </a:lnTo>
                    <a:lnTo>
                      <a:pt x="23018" y="28674"/>
                    </a:lnTo>
                    <a:lnTo>
                      <a:pt x="23455" y="29194"/>
                    </a:lnTo>
                    <a:lnTo>
                      <a:pt x="23892" y="29755"/>
                    </a:lnTo>
                    <a:lnTo>
                      <a:pt x="24287" y="30338"/>
                    </a:lnTo>
                    <a:lnTo>
                      <a:pt x="24536" y="30753"/>
                    </a:lnTo>
                    <a:lnTo>
                      <a:pt x="24786" y="31169"/>
                    </a:lnTo>
                    <a:lnTo>
                      <a:pt x="25035" y="31606"/>
                    </a:lnTo>
                    <a:lnTo>
                      <a:pt x="25243" y="32022"/>
                    </a:lnTo>
                    <a:lnTo>
                      <a:pt x="25430" y="32458"/>
                    </a:lnTo>
                    <a:lnTo>
                      <a:pt x="25597" y="32895"/>
                    </a:lnTo>
                    <a:lnTo>
                      <a:pt x="25742" y="33332"/>
                    </a:lnTo>
                    <a:lnTo>
                      <a:pt x="25846" y="33789"/>
                    </a:lnTo>
                    <a:lnTo>
                      <a:pt x="25950" y="34247"/>
                    </a:lnTo>
                    <a:lnTo>
                      <a:pt x="25992" y="34704"/>
                    </a:lnTo>
                    <a:lnTo>
                      <a:pt x="26033" y="35161"/>
                    </a:lnTo>
                    <a:lnTo>
                      <a:pt x="26033" y="35640"/>
                    </a:lnTo>
                    <a:lnTo>
                      <a:pt x="25992" y="36118"/>
                    </a:lnTo>
                    <a:lnTo>
                      <a:pt x="25908" y="36617"/>
                    </a:lnTo>
                    <a:lnTo>
                      <a:pt x="25804" y="37095"/>
                    </a:lnTo>
                    <a:lnTo>
                      <a:pt x="25638" y="37594"/>
                    </a:lnTo>
                    <a:lnTo>
                      <a:pt x="25451" y="38114"/>
                    </a:lnTo>
                    <a:lnTo>
                      <a:pt x="25243" y="38613"/>
                    </a:lnTo>
                    <a:lnTo>
                      <a:pt x="24994" y="39071"/>
                    </a:lnTo>
                    <a:lnTo>
                      <a:pt x="24744" y="39528"/>
                    </a:lnTo>
                    <a:lnTo>
                      <a:pt x="24474" y="39965"/>
                    </a:lnTo>
                    <a:lnTo>
                      <a:pt x="24162" y="40360"/>
                    </a:lnTo>
                    <a:lnTo>
                      <a:pt x="23850" y="40755"/>
                    </a:lnTo>
                    <a:lnTo>
                      <a:pt x="23496" y="41108"/>
                    </a:lnTo>
                    <a:lnTo>
                      <a:pt x="23143" y="41441"/>
                    </a:lnTo>
                    <a:lnTo>
                      <a:pt x="22748" y="41753"/>
                    </a:lnTo>
                    <a:lnTo>
                      <a:pt x="22353" y="42065"/>
                    </a:lnTo>
                    <a:lnTo>
                      <a:pt x="21916" y="42335"/>
                    </a:lnTo>
                    <a:lnTo>
                      <a:pt x="21480" y="42584"/>
                    </a:lnTo>
                    <a:lnTo>
                      <a:pt x="21001" y="42792"/>
                    </a:lnTo>
                    <a:lnTo>
                      <a:pt x="20523" y="43000"/>
                    </a:lnTo>
                    <a:lnTo>
                      <a:pt x="20024" y="43187"/>
                    </a:lnTo>
                    <a:lnTo>
                      <a:pt x="19380" y="43375"/>
                    </a:lnTo>
                    <a:lnTo>
                      <a:pt x="18714" y="43520"/>
                    </a:lnTo>
                    <a:lnTo>
                      <a:pt x="18194" y="43645"/>
                    </a:lnTo>
                    <a:lnTo>
                      <a:pt x="17654" y="43728"/>
                    </a:lnTo>
                    <a:lnTo>
                      <a:pt x="17113" y="43790"/>
                    </a:lnTo>
                    <a:lnTo>
                      <a:pt x="16593" y="43811"/>
                    </a:lnTo>
                    <a:lnTo>
                      <a:pt x="16053" y="43832"/>
                    </a:lnTo>
                    <a:lnTo>
                      <a:pt x="15533" y="43832"/>
                    </a:lnTo>
                    <a:lnTo>
                      <a:pt x="14992" y="43811"/>
                    </a:lnTo>
                    <a:lnTo>
                      <a:pt x="14472" y="43749"/>
                    </a:lnTo>
                    <a:lnTo>
                      <a:pt x="13932" y="43687"/>
                    </a:lnTo>
                    <a:lnTo>
                      <a:pt x="13412" y="43583"/>
                    </a:lnTo>
                    <a:lnTo>
                      <a:pt x="12892" y="43479"/>
                    </a:lnTo>
                    <a:lnTo>
                      <a:pt x="12372" y="43354"/>
                    </a:lnTo>
                    <a:lnTo>
                      <a:pt x="11832" y="43187"/>
                    </a:lnTo>
                    <a:lnTo>
                      <a:pt x="11312" y="43021"/>
                    </a:lnTo>
                    <a:lnTo>
                      <a:pt x="10792" y="42813"/>
                    </a:lnTo>
                    <a:lnTo>
                      <a:pt x="10272" y="42605"/>
                    </a:lnTo>
                    <a:lnTo>
                      <a:pt x="9129" y="42106"/>
                    </a:lnTo>
                    <a:lnTo>
                      <a:pt x="7985" y="41628"/>
                    </a:lnTo>
                    <a:lnTo>
                      <a:pt x="7403" y="41399"/>
                    </a:lnTo>
                    <a:lnTo>
                      <a:pt x="6821" y="41191"/>
                    </a:lnTo>
                    <a:lnTo>
                      <a:pt x="6218" y="41004"/>
                    </a:lnTo>
                    <a:lnTo>
                      <a:pt x="5615" y="40838"/>
                    </a:lnTo>
                    <a:lnTo>
                      <a:pt x="5303" y="40776"/>
                    </a:lnTo>
                    <a:lnTo>
                      <a:pt x="5012" y="40734"/>
                    </a:lnTo>
                    <a:lnTo>
                      <a:pt x="4721" y="40755"/>
                    </a:lnTo>
                    <a:lnTo>
                      <a:pt x="4450" y="40817"/>
                    </a:lnTo>
                    <a:lnTo>
                      <a:pt x="4201" y="40921"/>
                    </a:lnTo>
                    <a:lnTo>
                      <a:pt x="3951" y="41046"/>
                    </a:lnTo>
                    <a:lnTo>
                      <a:pt x="3723" y="41233"/>
                    </a:lnTo>
                    <a:lnTo>
                      <a:pt x="3515" y="41462"/>
                    </a:lnTo>
                    <a:lnTo>
                      <a:pt x="3120" y="41961"/>
                    </a:lnTo>
                    <a:lnTo>
                      <a:pt x="2766" y="42439"/>
                    </a:lnTo>
                    <a:lnTo>
                      <a:pt x="2413" y="42938"/>
                    </a:lnTo>
                    <a:lnTo>
                      <a:pt x="2101" y="43458"/>
                    </a:lnTo>
                    <a:lnTo>
                      <a:pt x="1789" y="43957"/>
                    </a:lnTo>
                    <a:lnTo>
                      <a:pt x="1519" y="44497"/>
                    </a:lnTo>
                    <a:lnTo>
                      <a:pt x="1269" y="45017"/>
                    </a:lnTo>
                    <a:lnTo>
                      <a:pt x="1040" y="45558"/>
                    </a:lnTo>
                    <a:lnTo>
                      <a:pt x="832" y="46119"/>
                    </a:lnTo>
                    <a:lnTo>
                      <a:pt x="645" y="46681"/>
                    </a:lnTo>
                    <a:lnTo>
                      <a:pt x="479" y="47242"/>
                    </a:lnTo>
                    <a:lnTo>
                      <a:pt x="333" y="47824"/>
                    </a:lnTo>
                    <a:lnTo>
                      <a:pt x="229" y="48427"/>
                    </a:lnTo>
                    <a:lnTo>
                      <a:pt x="125" y="49030"/>
                    </a:lnTo>
                    <a:lnTo>
                      <a:pt x="63" y="49633"/>
                    </a:lnTo>
                    <a:lnTo>
                      <a:pt x="21" y="50257"/>
                    </a:lnTo>
                    <a:lnTo>
                      <a:pt x="1" y="50631"/>
                    </a:lnTo>
                    <a:lnTo>
                      <a:pt x="21" y="51006"/>
                    </a:lnTo>
                    <a:lnTo>
                      <a:pt x="63" y="51359"/>
                    </a:lnTo>
                    <a:lnTo>
                      <a:pt x="105" y="51713"/>
                    </a:lnTo>
                    <a:lnTo>
                      <a:pt x="188" y="52045"/>
                    </a:lnTo>
                    <a:lnTo>
                      <a:pt x="271" y="52378"/>
                    </a:lnTo>
                    <a:lnTo>
                      <a:pt x="396" y="52690"/>
                    </a:lnTo>
                    <a:lnTo>
                      <a:pt x="520" y="53002"/>
                    </a:lnTo>
                    <a:lnTo>
                      <a:pt x="687" y="53314"/>
                    </a:lnTo>
                    <a:lnTo>
                      <a:pt x="853" y="53605"/>
                    </a:lnTo>
                    <a:lnTo>
                      <a:pt x="1040" y="53875"/>
                    </a:lnTo>
                    <a:lnTo>
                      <a:pt x="1248" y="54166"/>
                    </a:lnTo>
                    <a:lnTo>
                      <a:pt x="1477" y="54436"/>
                    </a:lnTo>
                    <a:lnTo>
                      <a:pt x="1726" y="54686"/>
                    </a:lnTo>
                    <a:lnTo>
                      <a:pt x="1976" y="54935"/>
                    </a:lnTo>
                    <a:lnTo>
                      <a:pt x="2267" y="55185"/>
                    </a:lnTo>
                    <a:lnTo>
                      <a:pt x="2537" y="55414"/>
                    </a:lnTo>
                    <a:lnTo>
                      <a:pt x="2808" y="55622"/>
                    </a:lnTo>
                    <a:lnTo>
                      <a:pt x="3099" y="55830"/>
                    </a:lnTo>
                    <a:lnTo>
                      <a:pt x="3390" y="55996"/>
                    </a:lnTo>
                    <a:lnTo>
                      <a:pt x="3702" y="56183"/>
                    </a:lnTo>
                    <a:lnTo>
                      <a:pt x="3993" y="56329"/>
                    </a:lnTo>
                    <a:lnTo>
                      <a:pt x="4305" y="56474"/>
                    </a:lnTo>
                    <a:lnTo>
                      <a:pt x="4617" y="56620"/>
                    </a:lnTo>
                    <a:lnTo>
                      <a:pt x="5261" y="56848"/>
                    </a:lnTo>
                    <a:lnTo>
                      <a:pt x="5927" y="57035"/>
                    </a:lnTo>
                    <a:lnTo>
                      <a:pt x="6592" y="57202"/>
                    </a:lnTo>
                    <a:lnTo>
                      <a:pt x="7278" y="57347"/>
                    </a:lnTo>
                    <a:lnTo>
                      <a:pt x="8068" y="57472"/>
                    </a:lnTo>
                    <a:lnTo>
                      <a:pt x="8858" y="57576"/>
                    </a:lnTo>
                    <a:lnTo>
                      <a:pt x="9648" y="57680"/>
                    </a:lnTo>
                    <a:lnTo>
                      <a:pt x="10439" y="57763"/>
                    </a:lnTo>
                    <a:lnTo>
                      <a:pt x="11229" y="57826"/>
                    </a:lnTo>
                    <a:lnTo>
                      <a:pt x="12019" y="57888"/>
                    </a:lnTo>
                    <a:lnTo>
                      <a:pt x="12830" y="57909"/>
                    </a:lnTo>
                    <a:lnTo>
                      <a:pt x="13620" y="57930"/>
                    </a:lnTo>
                    <a:lnTo>
                      <a:pt x="14410" y="57950"/>
                    </a:lnTo>
                    <a:lnTo>
                      <a:pt x="15200" y="57930"/>
                    </a:lnTo>
                    <a:lnTo>
                      <a:pt x="15990" y="57909"/>
                    </a:lnTo>
                    <a:lnTo>
                      <a:pt x="16780" y="57867"/>
                    </a:lnTo>
                    <a:lnTo>
                      <a:pt x="17591" y="57805"/>
                    </a:lnTo>
                    <a:lnTo>
                      <a:pt x="18381" y="57742"/>
                    </a:lnTo>
                    <a:lnTo>
                      <a:pt x="19172" y="57659"/>
                    </a:lnTo>
                    <a:lnTo>
                      <a:pt x="19982" y="57555"/>
                    </a:lnTo>
                    <a:lnTo>
                      <a:pt x="21168" y="57368"/>
                    </a:lnTo>
                    <a:lnTo>
                      <a:pt x="22353" y="57160"/>
                    </a:lnTo>
                    <a:lnTo>
                      <a:pt x="23517" y="56890"/>
                    </a:lnTo>
                    <a:lnTo>
                      <a:pt x="24099" y="56744"/>
                    </a:lnTo>
                    <a:lnTo>
                      <a:pt x="24661" y="56599"/>
                    </a:lnTo>
                    <a:lnTo>
                      <a:pt x="25243" y="56412"/>
                    </a:lnTo>
                    <a:lnTo>
                      <a:pt x="25804" y="56225"/>
                    </a:lnTo>
                    <a:lnTo>
                      <a:pt x="26366" y="56037"/>
                    </a:lnTo>
                    <a:lnTo>
                      <a:pt x="26906" y="55809"/>
                    </a:lnTo>
                    <a:lnTo>
                      <a:pt x="27468" y="55580"/>
                    </a:lnTo>
                    <a:lnTo>
                      <a:pt x="28009" y="55330"/>
                    </a:lnTo>
                    <a:lnTo>
                      <a:pt x="28549" y="55060"/>
                    </a:lnTo>
                    <a:lnTo>
                      <a:pt x="29090" y="54769"/>
                    </a:lnTo>
                    <a:lnTo>
                      <a:pt x="30005" y="54249"/>
                    </a:lnTo>
                    <a:lnTo>
                      <a:pt x="30899" y="53667"/>
                    </a:lnTo>
                    <a:lnTo>
                      <a:pt x="31751" y="53064"/>
                    </a:lnTo>
                    <a:lnTo>
                      <a:pt x="32562" y="52440"/>
                    </a:lnTo>
                    <a:lnTo>
                      <a:pt x="33352" y="51775"/>
                    </a:lnTo>
                    <a:lnTo>
                      <a:pt x="34101" y="51068"/>
                    </a:lnTo>
                    <a:lnTo>
                      <a:pt x="34808" y="50340"/>
                    </a:lnTo>
                    <a:lnTo>
                      <a:pt x="35494" y="49592"/>
                    </a:lnTo>
                    <a:lnTo>
                      <a:pt x="36118" y="48802"/>
                    </a:lnTo>
                    <a:lnTo>
                      <a:pt x="36741" y="47991"/>
                    </a:lnTo>
                    <a:lnTo>
                      <a:pt x="37303" y="47138"/>
                    </a:lnTo>
                    <a:lnTo>
                      <a:pt x="37864" y="46265"/>
                    </a:lnTo>
                    <a:lnTo>
                      <a:pt x="38363" y="45371"/>
                    </a:lnTo>
                    <a:lnTo>
                      <a:pt x="38842" y="44435"/>
                    </a:lnTo>
                    <a:lnTo>
                      <a:pt x="39278" y="43479"/>
                    </a:lnTo>
                    <a:lnTo>
                      <a:pt x="39694" y="42501"/>
                    </a:lnTo>
                    <a:lnTo>
                      <a:pt x="40006" y="41670"/>
                    </a:lnTo>
                    <a:lnTo>
                      <a:pt x="40276" y="40817"/>
                    </a:lnTo>
                    <a:lnTo>
                      <a:pt x="40505" y="39985"/>
                    </a:lnTo>
                    <a:lnTo>
                      <a:pt x="40713" y="39133"/>
                    </a:lnTo>
                    <a:lnTo>
                      <a:pt x="40858" y="38301"/>
                    </a:lnTo>
                    <a:lnTo>
                      <a:pt x="40962" y="37449"/>
                    </a:lnTo>
                    <a:lnTo>
                      <a:pt x="41025" y="36617"/>
                    </a:lnTo>
                    <a:lnTo>
                      <a:pt x="41046" y="35764"/>
                    </a:lnTo>
                    <a:lnTo>
                      <a:pt x="41004" y="34933"/>
                    </a:lnTo>
                    <a:lnTo>
                      <a:pt x="40942" y="34080"/>
                    </a:lnTo>
                    <a:lnTo>
                      <a:pt x="40838" y="33249"/>
                    </a:lnTo>
                    <a:lnTo>
                      <a:pt x="40692" y="32417"/>
                    </a:lnTo>
                    <a:lnTo>
                      <a:pt x="40505" y="31564"/>
                    </a:lnTo>
                    <a:lnTo>
                      <a:pt x="40255" y="30733"/>
                    </a:lnTo>
                    <a:lnTo>
                      <a:pt x="39985" y="29880"/>
                    </a:lnTo>
                    <a:lnTo>
                      <a:pt x="39652" y="29048"/>
                    </a:lnTo>
                    <a:lnTo>
                      <a:pt x="39341" y="28321"/>
                    </a:lnTo>
                    <a:lnTo>
                      <a:pt x="38987" y="27614"/>
                    </a:lnTo>
                    <a:lnTo>
                      <a:pt x="38613" y="26927"/>
                    </a:lnTo>
                    <a:lnTo>
                      <a:pt x="38218" y="26262"/>
                    </a:lnTo>
                    <a:lnTo>
                      <a:pt x="37802" y="25638"/>
                    </a:lnTo>
                    <a:lnTo>
                      <a:pt x="37344" y="25035"/>
                    </a:lnTo>
                    <a:lnTo>
                      <a:pt x="36866" y="24453"/>
                    </a:lnTo>
                    <a:lnTo>
                      <a:pt x="36346" y="23913"/>
                    </a:lnTo>
                    <a:lnTo>
                      <a:pt x="35806" y="23393"/>
                    </a:lnTo>
                    <a:lnTo>
                      <a:pt x="35224" y="22914"/>
                    </a:lnTo>
                    <a:lnTo>
                      <a:pt x="34641" y="22457"/>
                    </a:lnTo>
                    <a:lnTo>
                      <a:pt x="33997" y="22041"/>
                    </a:lnTo>
                    <a:lnTo>
                      <a:pt x="33331" y="21646"/>
                    </a:lnTo>
                    <a:lnTo>
                      <a:pt x="32645" y="21272"/>
                    </a:lnTo>
                    <a:lnTo>
                      <a:pt x="31918" y="20939"/>
                    </a:lnTo>
                    <a:lnTo>
                      <a:pt x="31148" y="20648"/>
                    </a:lnTo>
                    <a:lnTo>
                      <a:pt x="30337" y="20357"/>
                    </a:lnTo>
                    <a:lnTo>
                      <a:pt x="29506" y="20107"/>
                    </a:lnTo>
                    <a:lnTo>
                      <a:pt x="28674" y="19858"/>
                    </a:lnTo>
                    <a:lnTo>
                      <a:pt x="27842" y="19650"/>
                    </a:lnTo>
                    <a:lnTo>
                      <a:pt x="26990" y="19442"/>
                    </a:lnTo>
                    <a:lnTo>
                      <a:pt x="26137" y="19255"/>
                    </a:lnTo>
                    <a:lnTo>
                      <a:pt x="24453" y="18901"/>
                    </a:lnTo>
                    <a:lnTo>
                      <a:pt x="23247" y="18673"/>
                    </a:lnTo>
                    <a:lnTo>
                      <a:pt x="22852" y="18569"/>
                    </a:lnTo>
                    <a:lnTo>
                      <a:pt x="22519" y="18465"/>
                    </a:lnTo>
                    <a:lnTo>
                      <a:pt x="22374" y="18423"/>
                    </a:lnTo>
                    <a:lnTo>
                      <a:pt x="22270" y="18340"/>
                    </a:lnTo>
                    <a:lnTo>
                      <a:pt x="22145" y="18278"/>
                    </a:lnTo>
                    <a:lnTo>
                      <a:pt x="22062" y="18195"/>
                    </a:lnTo>
                    <a:lnTo>
                      <a:pt x="21958" y="18091"/>
                    </a:lnTo>
                    <a:lnTo>
                      <a:pt x="21895" y="17987"/>
                    </a:lnTo>
                    <a:lnTo>
                      <a:pt x="21812" y="17862"/>
                    </a:lnTo>
                    <a:lnTo>
                      <a:pt x="21771" y="17716"/>
                    </a:lnTo>
                    <a:lnTo>
                      <a:pt x="21667" y="17404"/>
                    </a:lnTo>
                    <a:lnTo>
                      <a:pt x="21584" y="16989"/>
                    </a:lnTo>
                    <a:lnTo>
                      <a:pt x="21459" y="16011"/>
                    </a:lnTo>
                    <a:lnTo>
                      <a:pt x="21376" y="15034"/>
                    </a:lnTo>
                    <a:lnTo>
                      <a:pt x="21355" y="14535"/>
                    </a:lnTo>
                    <a:lnTo>
                      <a:pt x="21334" y="14057"/>
                    </a:lnTo>
                    <a:lnTo>
                      <a:pt x="21334" y="13558"/>
                    </a:lnTo>
                    <a:lnTo>
                      <a:pt x="21355" y="13059"/>
                    </a:lnTo>
                    <a:lnTo>
                      <a:pt x="21376" y="12788"/>
                    </a:lnTo>
                    <a:lnTo>
                      <a:pt x="21438" y="12560"/>
                    </a:lnTo>
                    <a:lnTo>
                      <a:pt x="21521" y="12373"/>
                    </a:lnTo>
                    <a:lnTo>
                      <a:pt x="21584" y="12289"/>
                    </a:lnTo>
                    <a:lnTo>
                      <a:pt x="21646" y="12227"/>
                    </a:lnTo>
                    <a:lnTo>
                      <a:pt x="21708" y="12165"/>
                    </a:lnTo>
                    <a:lnTo>
                      <a:pt x="21791" y="12102"/>
                    </a:lnTo>
                    <a:lnTo>
                      <a:pt x="21999" y="12040"/>
                    </a:lnTo>
                    <a:lnTo>
                      <a:pt x="22228" y="12019"/>
                    </a:lnTo>
                    <a:lnTo>
                      <a:pt x="22498" y="12019"/>
                    </a:lnTo>
                    <a:lnTo>
                      <a:pt x="25264" y="12185"/>
                    </a:lnTo>
                    <a:lnTo>
                      <a:pt x="26636" y="12289"/>
                    </a:lnTo>
                    <a:lnTo>
                      <a:pt x="28009" y="12373"/>
                    </a:lnTo>
                    <a:lnTo>
                      <a:pt x="28757" y="12435"/>
                    </a:lnTo>
                    <a:lnTo>
                      <a:pt x="29506" y="12476"/>
                    </a:lnTo>
                    <a:lnTo>
                      <a:pt x="31003" y="12622"/>
                    </a:lnTo>
                    <a:lnTo>
                      <a:pt x="31751" y="12664"/>
                    </a:lnTo>
                    <a:lnTo>
                      <a:pt x="32500" y="12705"/>
                    </a:lnTo>
                    <a:lnTo>
                      <a:pt x="33248" y="12705"/>
                    </a:lnTo>
                    <a:lnTo>
                      <a:pt x="33997" y="12684"/>
                    </a:lnTo>
                    <a:lnTo>
                      <a:pt x="34496" y="12622"/>
                    </a:lnTo>
                    <a:lnTo>
                      <a:pt x="34704" y="12580"/>
                    </a:lnTo>
                    <a:lnTo>
                      <a:pt x="34912" y="12539"/>
                    </a:lnTo>
                    <a:lnTo>
                      <a:pt x="35099" y="12476"/>
                    </a:lnTo>
                    <a:lnTo>
                      <a:pt x="35265" y="12414"/>
                    </a:lnTo>
                    <a:lnTo>
                      <a:pt x="35411" y="12310"/>
                    </a:lnTo>
                    <a:lnTo>
                      <a:pt x="35535" y="12206"/>
                    </a:lnTo>
                    <a:lnTo>
                      <a:pt x="35660" y="12102"/>
                    </a:lnTo>
                    <a:lnTo>
                      <a:pt x="35764" y="11957"/>
                    </a:lnTo>
                    <a:lnTo>
                      <a:pt x="35847" y="11811"/>
                    </a:lnTo>
                    <a:lnTo>
                      <a:pt x="35931" y="11645"/>
                    </a:lnTo>
                    <a:lnTo>
                      <a:pt x="35993" y="11458"/>
                    </a:lnTo>
                    <a:lnTo>
                      <a:pt x="36055" y="11250"/>
                    </a:lnTo>
                    <a:lnTo>
                      <a:pt x="36097" y="11021"/>
                    </a:lnTo>
                    <a:lnTo>
                      <a:pt x="36138" y="10771"/>
                    </a:lnTo>
                    <a:lnTo>
                      <a:pt x="36242" y="9649"/>
                    </a:lnTo>
                    <a:lnTo>
                      <a:pt x="36346" y="8526"/>
                    </a:lnTo>
                    <a:lnTo>
                      <a:pt x="36430" y="7403"/>
                    </a:lnTo>
                    <a:lnTo>
                      <a:pt x="36471" y="6280"/>
                    </a:lnTo>
                    <a:lnTo>
                      <a:pt x="36492" y="5157"/>
                    </a:lnTo>
                    <a:lnTo>
                      <a:pt x="36492" y="4035"/>
                    </a:lnTo>
                    <a:lnTo>
                      <a:pt x="36450" y="2912"/>
                    </a:lnTo>
                    <a:lnTo>
                      <a:pt x="36367" y="1789"/>
                    </a:lnTo>
                    <a:lnTo>
                      <a:pt x="36326" y="1290"/>
                    </a:lnTo>
                    <a:lnTo>
                      <a:pt x="36263" y="916"/>
                    </a:lnTo>
                    <a:lnTo>
                      <a:pt x="36222" y="770"/>
                    </a:lnTo>
                    <a:lnTo>
                      <a:pt x="36159" y="625"/>
                    </a:lnTo>
                    <a:lnTo>
                      <a:pt x="36097" y="521"/>
                    </a:lnTo>
                    <a:lnTo>
                      <a:pt x="36014" y="437"/>
                    </a:lnTo>
                    <a:lnTo>
                      <a:pt x="35931" y="375"/>
                    </a:lnTo>
                    <a:lnTo>
                      <a:pt x="35827" y="313"/>
                    </a:lnTo>
                    <a:lnTo>
                      <a:pt x="35681" y="271"/>
                    </a:lnTo>
                    <a:lnTo>
                      <a:pt x="35535" y="230"/>
                    </a:lnTo>
                    <a:lnTo>
                      <a:pt x="35140" y="188"/>
                    </a:lnTo>
                    <a:lnTo>
                      <a:pt x="34641" y="146"/>
                    </a:lnTo>
                    <a:lnTo>
                      <a:pt x="33498" y="105"/>
                    </a:lnTo>
                    <a:lnTo>
                      <a:pt x="32333" y="84"/>
                    </a:lnTo>
                    <a:lnTo>
                      <a:pt x="27697" y="84"/>
                    </a:lnTo>
                    <a:lnTo>
                      <a:pt x="26532" y="63"/>
                    </a:lnTo>
                    <a:lnTo>
                      <a:pt x="25368" y="42"/>
                    </a:lnTo>
                    <a:lnTo>
                      <a:pt x="24536" y="63"/>
                    </a:lnTo>
                    <a:lnTo>
                      <a:pt x="23704" y="63"/>
                    </a:lnTo>
                    <a:lnTo>
                      <a:pt x="22020" y="22"/>
                    </a:lnTo>
                    <a:lnTo>
                      <a:pt x="2033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77" name="Google Shape;3977;p23"/>
              <p:cNvSpPr/>
              <p:nvPr/>
            </p:nvSpPr>
            <p:spPr>
              <a:xfrm>
                <a:off x="2558525" y="2062675"/>
                <a:ext cx="1115025" cy="1568325"/>
              </a:xfrm>
              <a:custGeom>
                <a:avLst/>
                <a:gdLst/>
                <a:ahLst/>
                <a:cxnLst/>
                <a:rect l="l" t="t" r="r" b="b"/>
                <a:pathLst>
                  <a:path w="44601" h="62733" extrusionOk="0">
                    <a:moveTo>
                      <a:pt x="22519" y="1706"/>
                    </a:moveTo>
                    <a:lnTo>
                      <a:pt x="24203" y="1727"/>
                    </a:lnTo>
                    <a:lnTo>
                      <a:pt x="25887" y="1768"/>
                    </a:lnTo>
                    <a:lnTo>
                      <a:pt x="26719" y="1768"/>
                    </a:lnTo>
                    <a:lnTo>
                      <a:pt x="27551" y="1747"/>
                    </a:lnTo>
                    <a:lnTo>
                      <a:pt x="28715" y="1768"/>
                    </a:lnTo>
                    <a:lnTo>
                      <a:pt x="29880" y="1789"/>
                    </a:lnTo>
                    <a:lnTo>
                      <a:pt x="34516" y="1789"/>
                    </a:lnTo>
                    <a:lnTo>
                      <a:pt x="35681" y="1810"/>
                    </a:lnTo>
                    <a:lnTo>
                      <a:pt x="36824" y="1851"/>
                    </a:lnTo>
                    <a:lnTo>
                      <a:pt x="37323" y="1893"/>
                    </a:lnTo>
                    <a:lnTo>
                      <a:pt x="37718" y="1935"/>
                    </a:lnTo>
                    <a:lnTo>
                      <a:pt x="37864" y="1976"/>
                    </a:lnTo>
                    <a:lnTo>
                      <a:pt x="38010" y="2018"/>
                    </a:lnTo>
                    <a:lnTo>
                      <a:pt x="38114" y="2080"/>
                    </a:lnTo>
                    <a:lnTo>
                      <a:pt x="38197" y="2142"/>
                    </a:lnTo>
                    <a:lnTo>
                      <a:pt x="38280" y="2226"/>
                    </a:lnTo>
                    <a:lnTo>
                      <a:pt x="38342" y="2330"/>
                    </a:lnTo>
                    <a:lnTo>
                      <a:pt x="38405" y="2475"/>
                    </a:lnTo>
                    <a:lnTo>
                      <a:pt x="38446" y="2621"/>
                    </a:lnTo>
                    <a:lnTo>
                      <a:pt x="38509" y="2995"/>
                    </a:lnTo>
                    <a:lnTo>
                      <a:pt x="38550" y="3494"/>
                    </a:lnTo>
                    <a:lnTo>
                      <a:pt x="38633" y="4617"/>
                    </a:lnTo>
                    <a:lnTo>
                      <a:pt x="38675" y="5740"/>
                    </a:lnTo>
                    <a:lnTo>
                      <a:pt x="38675" y="6862"/>
                    </a:lnTo>
                    <a:lnTo>
                      <a:pt x="38654" y="7985"/>
                    </a:lnTo>
                    <a:lnTo>
                      <a:pt x="38613" y="9108"/>
                    </a:lnTo>
                    <a:lnTo>
                      <a:pt x="38529" y="10231"/>
                    </a:lnTo>
                    <a:lnTo>
                      <a:pt x="38425" y="11354"/>
                    </a:lnTo>
                    <a:lnTo>
                      <a:pt x="38321" y="12476"/>
                    </a:lnTo>
                    <a:lnTo>
                      <a:pt x="38280" y="12726"/>
                    </a:lnTo>
                    <a:lnTo>
                      <a:pt x="38238" y="12955"/>
                    </a:lnTo>
                    <a:lnTo>
                      <a:pt x="38176" y="13163"/>
                    </a:lnTo>
                    <a:lnTo>
                      <a:pt x="38114" y="13350"/>
                    </a:lnTo>
                    <a:lnTo>
                      <a:pt x="38030" y="13516"/>
                    </a:lnTo>
                    <a:lnTo>
                      <a:pt x="37947" y="13662"/>
                    </a:lnTo>
                    <a:lnTo>
                      <a:pt x="37843" y="13807"/>
                    </a:lnTo>
                    <a:lnTo>
                      <a:pt x="37718" y="13911"/>
                    </a:lnTo>
                    <a:lnTo>
                      <a:pt x="37594" y="14015"/>
                    </a:lnTo>
                    <a:lnTo>
                      <a:pt x="37448" y="14119"/>
                    </a:lnTo>
                    <a:lnTo>
                      <a:pt x="37282" y="14181"/>
                    </a:lnTo>
                    <a:lnTo>
                      <a:pt x="37095" y="14244"/>
                    </a:lnTo>
                    <a:lnTo>
                      <a:pt x="36887" y="14285"/>
                    </a:lnTo>
                    <a:lnTo>
                      <a:pt x="36679" y="14327"/>
                    </a:lnTo>
                    <a:lnTo>
                      <a:pt x="36180" y="14389"/>
                    </a:lnTo>
                    <a:lnTo>
                      <a:pt x="35431" y="14410"/>
                    </a:lnTo>
                    <a:lnTo>
                      <a:pt x="34683" y="14410"/>
                    </a:lnTo>
                    <a:lnTo>
                      <a:pt x="33934" y="14369"/>
                    </a:lnTo>
                    <a:lnTo>
                      <a:pt x="33186" y="14327"/>
                    </a:lnTo>
                    <a:lnTo>
                      <a:pt x="31689" y="14181"/>
                    </a:lnTo>
                    <a:lnTo>
                      <a:pt x="30940" y="14140"/>
                    </a:lnTo>
                    <a:lnTo>
                      <a:pt x="30192" y="14078"/>
                    </a:lnTo>
                    <a:lnTo>
                      <a:pt x="28819" y="13994"/>
                    </a:lnTo>
                    <a:lnTo>
                      <a:pt x="27447" y="13890"/>
                    </a:lnTo>
                    <a:lnTo>
                      <a:pt x="24681" y="13724"/>
                    </a:lnTo>
                    <a:lnTo>
                      <a:pt x="24411" y="13724"/>
                    </a:lnTo>
                    <a:lnTo>
                      <a:pt x="24182" y="13745"/>
                    </a:lnTo>
                    <a:lnTo>
                      <a:pt x="23974" y="13807"/>
                    </a:lnTo>
                    <a:lnTo>
                      <a:pt x="23891" y="13870"/>
                    </a:lnTo>
                    <a:lnTo>
                      <a:pt x="23829" y="13932"/>
                    </a:lnTo>
                    <a:lnTo>
                      <a:pt x="23767" y="13994"/>
                    </a:lnTo>
                    <a:lnTo>
                      <a:pt x="23704" y="14078"/>
                    </a:lnTo>
                    <a:lnTo>
                      <a:pt x="23621" y="14265"/>
                    </a:lnTo>
                    <a:lnTo>
                      <a:pt x="23559" y="14493"/>
                    </a:lnTo>
                    <a:lnTo>
                      <a:pt x="23538" y="14764"/>
                    </a:lnTo>
                    <a:lnTo>
                      <a:pt x="23517" y="15263"/>
                    </a:lnTo>
                    <a:lnTo>
                      <a:pt x="23517" y="15762"/>
                    </a:lnTo>
                    <a:lnTo>
                      <a:pt x="23538" y="16240"/>
                    </a:lnTo>
                    <a:lnTo>
                      <a:pt x="23559" y="16739"/>
                    </a:lnTo>
                    <a:lnTo>
                      <a:pt x="23642" y="17716"/>
                    </a:lnTo>
                    <a:lnTo>
                      <a:pt x="23767" y="18694"/>
                    </a:lnTo>
                    <a:lnTo>
                      <a:pt x="23850" y="19109"/>
                    </a:lnTo>
                    <a:lnTo>
                      <a:pt x="23954" y="19421"/>
                    </a:lnTo>
                    <a:lnTo>
                      <a:pt x="23995" y="19567"/>
                    </a:lnTo>
                    <a:lnTo>
                      <a:pt x="24078" y="19692"/>
                    </a:lnTo>
                    <a:lnTo>
                      <a:pt x="24141" y="19796"/>
                    </a:lnTo>
                    <a:lnTo>
                      <a:pt x="24245" y="19900"/>
                    </a:lnTo>
                    <a:lnTo>
                      <a:pt x="24328" y="19983"/>
                    </a:lnTo>
                    <a:lnTo>
                      <a:pt x="24453" y="20045"/>
                    </a:lnTo>
                    <a:lnTo>
                      <a:pt x="24557" y="20128"/>
                    </a:lnTo>
                    <a:lnTo>
                      <a:pt x="24702" y="20170"/>
                    </a:lnTo>
                    <a:lnTo>
                      <a:pt x="25035" y="20274"/>
                    </a:lnTo>
                    <a:lnTo>
                      <a:pt x="25430" y="20378"/>
                    </a:lnTo>
                    <a:lnTo>
                      <a:pt x="26636" y="20606"/>
                    </a:lnTo>
                    <a:lnTo>
                      <a:pt x="28320" y="20960"/>
                    </a:lnTo>
                    <a:lnTo>
                      <a:pt x="29173" y="21147"/>
                    </a:lnTo>
                    <a:lnTo>
                      <a:pt x="30025" y="21355"/>
                    </a:lnTo>
                    <a:lnTo>
                      <a:pt x="30857" y="21563"/>
                    </a:lnTo>
                    <a:lnTo>
                      <a:pt x="31689" y="21812"/>
                    </a:lnTo>
                    <a:lnTo>
                      <a:pt x="32520" y="22062"/>
                    </a:lnTo>
                    <a:lnTo>
                      <a:pt x="33331" y="22353"/>
                    </a:lnTo>
                    <a:lnTo>
                      <a:pt x="34101" y="22644"/>
                    </a:lnTo>
                    <a:lnTo>
                      <a:pt x="34828" y="22977"/>
                    </a:lnTo>
                    <a:lnTo>
                      <a:pt x="35514" y="23351"/>
                    </a:lnTo>
                    <a:lnTo>
                      <a:pt x="36180" y="23746"/>
                    </a:lnTo>
                    <a:lnTo>
                      <a:pt x="36824" y="24162"/>
                    </a:lnTo>
                    <a:lnTo>
                      <a:pt x="37407" y="24619"/>
                    </a:lnTo>
                    <a:lnTo>
                      <a:pt x="37989" y="25098"/>
                    </a:lnTo>
                    <a:lnTo>
                      <a:pt x="38529" y="25618"/>
                    </a:lnTo>
                    <a:lnTo>
                      <a:pt x="39049" y="26158"/>
                    </a:lnTo>
                    <a:lnTo>
                      <a:pt x="39527" y="26740"/>
                    </a:lnTo>
                    <a:lnTo>
                      <a:pt x="39985" y="27343"/>
                    </a:lnTo>
                    <a:lnTo>
                      <a:pt x="40401" y="27967"/>
                    </a:lnTo>
                    <a:lnTo>
                      <a:pt x="40796" y="28632"/>
                    </a:lnTo>
                    <a:lnTo>
                      <a:pt x="41170" y="29319"/>
                    </a:lnTo>
                    <a:lnTo>
                      <a:pt x="41524" y="30026"/>
                    </a:lnTo>
                    <a:lnTo>
                      <a:pt x="41835" y="30753"/>
                    </a:lnTo>
                    <a:lnTo>
                      <a:pt x="42168" y="31585"/>
                    </a:lnTo>
                    <a:lnTo>
                      <a:pt x="42438" y="32438"/>
                    </a:lnTo>
                    <a:lnTo>
                      <a:pt x="42688" y="33269"/>
                    </a:lnTo>
                    <a:lnTo>
                      <a:pt x="42875" y="34122"/>
                    </a:lnTo>
                    <a:lnTo>
                      <a:pt x="43021" y="34954"/>
                    </a:lnTo>
                    <a:lnTo>
                      <a:pt x="43125" y="35785"/>
                    </a:lnTo>
                    <a:lnTo>
                      <a:pt x="43187" y="36638"/>
                    </a:lnTo>
                    <a:lnTo>
                      <a:pt x="43229" y="37469"/>
                    </a:lnTo>
                    <a:lnTo>
                      <a:pt x="43208" y="38322"/>
                    </a:lnTo>
                    <a:lnTo>
                      <a:pt x="43145" y="39154"/>
                    </a:lnTo>
                    <a:lnTo>
                      <a:pt x="43041" y="40006"/>
                    </a:lnTo>
                    <a:lnTo>
                      <a:pt x="42896" y="40838"/>
                    </a:lnTo>
                    <a:lnTo>
                      <a:pt x="42688" y="41690"/>
                    </a:lnTo>
                    <a:lnTo>
                      <a:pt x="42459" y="42522"/>
                    </a:lnTo>
                    <a:lnTo>
                      <a:pt x="42189" y="43375"/>
                    </a:lnTo>
                    <a:lnTo>
                      <a:pt x="41877" y="44206"/>
                    </a:lnTo>
                    <a:lnTo>
                      <a:pt x="41461" y="45184"/>
                    </a:lnTo>
                    <a:lnTo>
                      <a:pt x="41025" y="46140"/>
                    </a:lnTo>
                    <a:lnTo>
                      <a:pt x="40546" y="47076"/>
                    </a:lnTo>
                    <a:lnTo>
                      <a:pt x="40047" y="47970"/>
                    </a:lnTo>
                    <a:lnTo>
                      <a:pt x="39486" y="48843"/>
                    </a:lnTo>
                    <a:lnTo>
                      <a:pt x="38924" y="49696"/>
                    </a:lnTo>
                    <a:lnTo>
                      <a:pt x="38301" y="50507"/>
                    </a:lnTo>
                    <a:lnTo>
                      <a:pt x="37677" y="51297"/>
                    </a:lnTo>
                    <a:lnTo>
                      <a:pt x="36991" y="52045"/>
                    </a:lnTo>
                    <a:lnTo>
                      <a:pt x="36284" y="52773"/>
                    </a:lnTo>
                    <a:lnTo>
                      <a:pt x="35535" y="53480"/>
                    </a:lnTo>
                    <a:lnTo>
                      <a:pt x="34745" y="54145"/>
                    </a:lnTo>
                    <a:lnTo>
                      <a:pt x="33934" y="54769"/>
                    </a:lnTo>
                    <a:lnTo>
                      <a:pt x="33082" y="55372"/>
                    </a:lnTo>
                    <a:lnTo>
                      <a:pt x="32188" y="55954"/>
                    </a:lnTo>
                    <a:lnTo>
                      <a:pt x="31273" y="56474"/>
                    </a:lnTo>
                    <a:lnTo>
                      <a:pt x="30732" y="56765"/>
                    </a:lnTo>
                    <a:lnTo>
                      <a:pt x="30192" y="57035"/>
                    </a:lnTo>
                    <a:lnTo>
                      <a:pt x="29651" y="57285"/>
                    </a:lnTo>
                    <a:lnTo>
                      <a:pt x="29089" y="57514"/>
                    </a:lnTo>
                    <a:lnTo>
                      <a:pt x="28549" y="57742"/>
                    </a:lnTo>
                    <a:lnTo>
                      <a:pt x="27987" y="57930"/>
                    </a:lnTo>
                    <a:lnTo>
                      <a:pt x="27426" y="58117"/>
                    </a:lnTo>
                    <a:lnTo>
                      <a:pt x="26844" y="58304"/>
                    </a:lnTo>
                    <a:lnTo>
                      <a:pt x="26282" y="58449"/>
                    </a:lnTo>
                    <a:lnTo>
                      <a:pt x="25700" y="58595"/>
                    </a:lnTo>
                    <a:lnTo>
                      <a:pt x="24536" y="58865"/>
                    </a:lnTo>
                    <a:lnTo>
                      <a:pt x="23351" y="59073"/>
                    </a:lnTo>
                    <a:lnTo>
                      <a:pt x="22165" y="59260"/>
                    </a:lnTo>
                    <a:lnTo>
                      <a:pt x="21355" y="59364"/>
                    </a:lnTo>
                    <a:lnTo>
                      <a:pt x="20564" y="59447"/>
                    </a:lnTo>
                    <a:lnTo>
                      <a:pt x="19774" y="59510"/>
                    </a:lnTo>
                    <a:lnTo>
                      <a:pt x="18963" y="59572"/>
                    </a:lnTo>
                    <a:lnTo>
                      <a:pt x="18173" y="59614"/>
                    </a:lnTo>
                    <a:lnTo>
                      <a:pt x="17383" y="59635"/>
                    </a:lnTo>
                    <a:lnTo>
                      <a:pt x="16593" y="59655"/>
                    </a:lnTo>
                    <a:lnTo>
                      <a:pt x="15803" y="59635"/>
                    </a:lnTo>
                    <a:lnTo>
                      <a:pt x="15013" y="59614"/>
                    </a:lnTo>
                    <a:lnTo>
                      <a:pt x="14202" y="59593"/>
                    </a:lnTo>
                    <a:lnTo>
                      <a:pt x="13412" y="59531"/>
                    </a:lnTo>
                    <a:lnTo>
                      <a:pt x="12622" y="59468"/>
                    </a:lnTo>
                    <a:lnTo>
                      <a:pt x="11831" y="59385"/>
                    </a:lnTo>
                    <a:lnTo>
                      <a:pt x="11041" y="59281"/>
                    </a:lnTo>
                    <a:lnTo>
                      <a:pt x="10251" y="59177"/>
                    </a:lnTo>
                    <a:lnTo>
                      <a:pt x="9461" y="59052"/>
                    </a:lnTo>
                    <a:lnTo>
                      <a:pt x="8775" y="58907"/>
                    </a:lnTo>
                    <a:lnTo>
                      <a:pt x="8110" y="58740"/>
                    </a:lnTo>
                    <a:lnTo>
                      <a:pt x="7444" y="58553"/>
                    </a:lnTo>
                    <a:lnTo>
                      <a:pt x="6800" y="58325"/>
                    </a:lnTo>
                    <a:lnTo>
                      <a:pt x="6488" y="58179"/>
                    </a:lnTo>
                    <a:lnTo>
                      <a:pt x="6176" y="58034"/>
                    </a:lnTo>
                    <a:lnTo>
                      <a:pt x="5885" y="57888"/>
                    </a:lnTo>
                    <a:lnTo>
                      <a:pt x="5573" y="57701"/>
                    </a:lnTo>
                    <a:lnTo>
                      <a:pt x="5282" y="57535"/>
                    </a:lnTo>
                    <a:lnTo>
                      <a:pt x="4991" y="57327"/>
                    </a:lnTo>
                    <a:lnTo>
                      <a:pt x="4720" y="57119"/>
                    </a:lnTo>
                    <a:lnTo>
                      <a:pt x="4450" y="56890"/>
                    </a:lnTo>
                    <a:lnTo>
                      <a:pt x="4159" y="56640"/>
                    </a:lnTo>
                    <a:lnTo>
                      <a:pt x="3909" y="56391"/>
                    </a:lnTo>
                    <a:lnTo>
                      <a:pt x="3660" y="56141"/>
                    </a:lnTo>
                    <a:lnTo>
                      <a:pt x="3431" y="55871"/>
                    </a:lnTo>
                    <a:lnTo>
                      <a:pt x="3223" y="55580"/>
                    </a:lnTo>
                    <a:lnTo>
                      <a:pt x="3036" y="55310"/>
                    </a:lnTo>
                    <a:lnTo>
                      <a:pt x="2870" y="55019"/>
                    </a:lnTo>
                    <a:lnTo>
                      <a:pt x="2703" y="54707"/>
                    </a:lnTo>
                    <a:lnTo>
                      <a:pt x="2579" y="54395"/>
                    </a:lnTo>
                    <a:lnTo>
                      <a:pt x="2454" y="54083"/>
                    </a:lnTo>
                    <a:lnTo>
                      <a:pt x="2371" y="53750"/>
                    </a:lnTo>
                    <a:lnTo>
                      <a:pt x="2288" y="53418"/>
                    </a:lnTo>
                    <a:lnTo>
                      <a:pt x="2246" y="53064"/>
                    </a:lnTo>
                    <a:lnTo>
                      <a:pt x="2204" y="52711"/>
                    </a:lnTo>
                    <a:lnTo>
                      <a:pt x="2184" y="52336"/>
                    </a:lnTo>
                    <a:lnTo>
                      <a:pt x="2204" y="51962"/>
                    </a:lnTo>
                    <a:lnTo>
                      <a:pt x="2246" y="51338"/>
                    </a:lnTo>
                    <a:lnTo>
                      <a:pt x="2308" y="50735"/>
                    </a:lnTo>
                    <a:lnTo>
                      <a:pt x="2412" y="50132"/>
                    </a:lnTo>
                    <a:lnTo>
                      <a:pt x="2516" y="49529"/>
                    </a:lnTo>
                    <a:lnTo>
                      <a:pt x="2662" y="48947"/>
                    </a:lnTo>
                    <a:lnTo>
                      <a:pt x="2828" y="48386"/>
                    </a:lnTo>
                    <a:lnTo>
                      <a:pt x="3015" y="47824"/>
                    </a:lnTo>
                    <a:lnTo>
                      <a:pt x="3223" y="47263"/>
                    </a:lnTo>
                    <a:lnTo>
                      <a:pt x="3452" y="46722"/>
                    </a:lnTo>
                    <a:lnTo>
                      <a:pt x="3702" y="46202"/>
                    </a:lnTo>
                    <a:lnTo>
                      <a:pt x="3972" y="45662"/>
                    </a:lnTo>
                    <a:lnTo>
                      <a:pt x="4284" y="45163"/>
                    </a:lnTo>
                    <a:lnTo>
                      <a:pt x="4596" y="44643"/>
                    </a:lnTo>
                    <a:lnTo>
                      <a:pt x="4949" y="44144"/>
                    </a:lnTo>
                    <a:lnTo>
                      <a:pt x="5303" y="43666"/>
                    </a:lnTo>
                    <a:lnTo>
                      <a:pt x="5698" y="43167"/>
                    </a:lnTo>
                    <a:lnTo>
                      <a:pt x="5906" y="42938"/>
                    </a:lnTo>
                    <a:lnTo>
                      <a:pt x="6134" y="42751"/>
                    </a:lnTo>
                    <a:lnTo>
                      <a:pt x="6384" y="42626"/>
                    </a:lnTo>
                    <a:lnTo>
                      <a:pt x="6633" y="42522"/>
                    </a:lnTo>
                    <a:lnTo>
                      <a:pt x="6904" y="42460"/>
                    </a:lnTo>
                    <a:lnTo>
                      <a:pt x="7195" y="42439"/>
                    </a:lnTo>
                    <a:lnTo>
                      <a:pt x="7486" y="42481"/>
                    </a:lnTo>
                    <a:lnTo>
                      <a:pt x="7798" y="42543"/>
                    </a:lnTo>
                    <a:lnTo>
                      <a:pt x="8401" y="42709"/>
                    </a:lnTo>
                    <a:lnTo>
                      <a:pt x="9004" y="42896"/>
                    </a:lnTo>
                    <a:lnTo>
                      <a:pt x="9586" y="43104"/>
                    </a:lnTo>
                    <a:lnTo>
                      <a:pt x="10168" y="43333"/>
                    </a:lnTo>
                    <a:lnTo>
                      <a:pt x="11312" y="43811"/>
                    </a:lnTo>
                    <a:lnTo>
                      <a:pt x="12455" y="44310"/>
                    </a:lnTo>
                    <a:lnTo>
                      <a:pt x="12975" y="44518"/>
                    </a:lnTo>
                    <a:lnTo>
                      <a:pt x="13495" y="44726"/>
                    </a:lnTo>
                    <a:lnTo>
                      <a:pt x="14015" y="44892"/>
                    </a:lnTo>
                    <a:lnTo>
                      <a:pt x="14555" y="45059"/>
                    </a:lnTo>
                    <a:lnTo>
                      <a:pt x="15075" y="45184"/>
                    </a:lnTo>
                    <a:lnTo>
                      <a:pt x="15595" y="45288"/>
                    </a:lnTo>
                    <a:lnTo>
                      <a:pt x="16115" y="45392"/>
                    </a:lnTo>
                    <a:lnTo>
                      <a:pt x="16655" y="45454"/>
                    </a:lnTo>
                    <a:lnTo>
                      <a:pt x="17175" y="45516"/>
                    </a:lnTo>
                    <a:lnTo>
                      <a:pt x="17716" y="45537"/>
                    </a:lnTo>
                    <a:lnTo>
                      <a:pt x="18236" y="45537"/>
                    </a:lnTo>
                    <a:lnTo>
                      <a:pt x="18776" y="45516"/>
                    </a:lnTo>
                    <a:lnTo>
                      <a:pt x="19296" y="45495"/>
                    </a:lnTo>
                    <a:lnTo>
                      <a:pt x="19837" y="45433"/>
                    </a:lnTo>
                    <a:lnTo>
                      <a:pt x="20377" y="45350"/>
                    </a:lnTo>
                    <a:lnTo>
                      <a:pt x="20897" y="45225"/>
                    </a:lnTo>
                    <a:lnTo>
                      <a:pt x="21563" y="45080"/>
                    </a:lnTo>
                    <a:lnTo>
                      <a:pt x="22207" y="44892"/>
                    </a:lnTo>
                    <a:lnTo>
                      <a:pt x="22706" y="44705"/>
                    </a:lnTo>
                    <a:lnTo>
                      <a:pt x="23184" y="44497"/>
                    </a:lnTo>
                    <a:lnTo>
                      <a:pt x="23663" y="44289"/>
                    </a:lnTo>
                    <a:lnTo>
                      <a:pt x="24099" y="44040"/>
                    </a:lnTo>
                    <a:lnTo>
                      <a:pt x="24536" y="43770"/>
                    </a:lnTo>
                    <a:lnTo>
                      <a:pt x="24931" y="43458"/>
                    </a:lnTo>
                    <a:lnTo>
                      <a:pt x="25326" y="43146"/>
                    </a:lnTo>
                    <a:lnTo>
                      <a:pt x="25679" y="42813"/>
                    </a:lnTo>
                    <a:lnTo>
                      <a:pt x="26033" y="42460"/>
                    </a:lnTo>
                    <a:lnTo>
                      <a:pt x="26345" y="42065"/>
                    </a:lnTo>
                    <a:lnTo>
                      <a:pt x="26657" y="41670"/>
                    </a:lnTo>
                    <a:lnTo>
                      <a:pt x="26927" y="41233"/>
                    </a:lnTo>
                    <a:lnTo>
                      <a:pt x="27177" y="40776"/>
                    </a:lnTo>
                    <a:lnTo>
                      <a:pt x="27426" y="40318"/>
                    </a:lnTo>
                    <a:lnTo>
                      <a:pt x="27634" y="39819"/>
                    </a:lnTo>
                    <a:lnTo>
                      <a:pt x="27821" y="39299"/>
                    </a:lnTo>
                    <a:lnTo>
                      <a:pt x="27987" y="38800"/>
                    </a:lnTo>
                    <a:lnTo>
                      <a:pt x="28091" y="38322"/>
                    </a:lnTo>
                    <a:lnTo>
                      <a:pt x="28175" y="37823"/>
                    </a:lnTo>
                    <a:lnTo>
                      <a:pt x="28216" y="37345"/>
                    </a:lnTo>
                    <a:lnTo>
                      <a:pt x="28216" y="36866"/>
                    </a:lnTo>
                    <a:lnTo>
                      <a:pt x="28175" y="36409"/>
                    </a:lnTo>
                    <a:lnTo>
                      <a:pt x="28133" y="35952"/>
                    </a:lnTo>
                    <a:lnTo>
                      <a:pt x="28029" y="35494"/>
                    </a:lnTo>
                    <a:lnTo>
                      <a:pt x="27925" y="35037"/>
                    </a:lnTo>
                    <a:lnTo>
                      <a:pt x="27780" y="34600"/>
                    </a:lnTo>
                    <a:lnTo>
                      <a:pt x="27613" y="34163"/>
                    </a:lnTo>
                    <a:lnTo>
                      <a:pt x="27426" y="33727"/>
                    </a:lnTo>
                    <a:lnTo>
                      <a:pt x="27218" y="33311"/>
                    </a:lnTo>
                    <a:lnTo>
                      <a:pt x="26969" y="32874"/>
                    </a:lnTo>
                    <a:lnTo>
                      <a:pt x="26719" y="32458"/>
                    </a:lnTo>
                    <a:lnTo>
                      <a:pt x="26470" y="32043"/>
                    </a:lnTo>
                    <a:lnTo>
                      <a:pt x="26075" y="31460"/>
                    </a:lnTo>
                    <a:lnTo>
                      <a:pt x="25638" y="30899"/>
                    </a:lnTo>
                    <a:lnTo>
                      <a:pt x="25201" y="30379"/>
                    </a:lnTo>
                    <a:lnTo>
                      <a:pt x="24952" y="30150"/>
                    </a:lnTo>
                    <a:lnTo>
                      <a:pt x="24723" y="29901"/>
                    </a:lnTo>
                    <a:lnTo>
                      <a:pt x="24473" y="29672"/>
                    </a:lnTo>
                    <a:lnTo>
                      <a:pt x="24203" y="29464"/>
                    </a:lnTo>
                    <a:lnTo>
                      <a:pt x="23933" y="29256"/>
                    </a:lnTo>
                    <a:lnTo>
                      <a:pt x="23642" y="29069"/>
                    </a:lnTo>
                    <a:lnTo>
                      <a:pt x="23351" y="28903"/>
                    </a:lnTo>
                    <a:lnTo>
                      <a:pt x="23039" y="28736"/>
                    </a:lnTo>
                    <a:lnTo>
                      <a:pt x="22706" y="28591"/>
                    </a:lnTo>
                    <a:lnTo>
                      <a:pt x="22373" y="28466"/>
                    </a:lnTo>
                    <a:lnTo>
                      <a:pt x="21895" y="28300"/>
                    </a:lnTo>
                    <a:lnTo>
                      <a:pt x="21417" y="28175"/>
                    </a:lnTo>
                    <a:lnTo>
                      <a:pt x="20939" y="28050"/>
                    </a:lnTo>
                    <a:lnTo>
                      <a:pt x="20440" y="27967"/>
                    </a:lnTo>
                    <a:lnTo>
                      <a:pt x="19961" y="27905"/>
                    </a:lnTo>
                    <a:lnTo>
                      <a:pt x="19462" y="27842"/>
                    </a:lnTo>
                    <a:lnTo>
                      <a:pt x="18464" y="27780"/>
                    </a:lnTo>
                    <a:lnTo>
                      <a:pt x="17653" y="27759"/>
                    </a:lnTo>
                    <a:lnTo>
                      <a:pt x="16843" y="27759"/>
                    </a:lnTo>
                    <a:lnTo>
                      <a:pt x="15221" y="27801"/>
                    </a:lnTo>
                    <a:lnTo>
                      <a:pt x="13599" y="27842"/>
                    </a:lnTo>
                    <a:lnTo>
                      <a:pt x="12809" y="27863"/>
                    </a:lnTo>
                    <a:lnTo>
                      <a:pt x="11998" y="27863"/>
                    </a:lnTo>
                    <a:lnTo>
                      <a:pt x="11416" y="27822"/>
                    </a:lnTo>
                    <a:lnTo>
                      <a:pt x="10854" y="27759"/>
                    </a:lnTo>
                    <a:lnTo>
                      <a:pt x="10293" y="27676"/>
                    </a:lnTo>
                    <a:lnTo>
                      <a:pt x="9731" y="27551"/>
                    </a:lnTo>
                    <a:lnTo>
                      <a:pt x="9503" y="27510"/>
                    </a:lnTo>
                    <a:lnTo>
                      <a:pt x="9295" y="27447"/>
                    </a:lnTo>
                    <a:lnTo>
                      <a:pt x="9108" y="27364"/>
                    </a:lnTo>
                    <a:lnTo>
                      <a:pt x="8900" y="27281"/>
                    </a:lnTo>
                    <a:lnTo>
                      <a:pt x="8733" y="27177"/>
                    </a:lnTo>
                    <a:lnTo>
                      <a:pt x="8546" y="27073"/>
                    </a:lnTo>
                    <a:lnTo>
                      <a:pt x="8380" y="26969"/>
                    </a:lnTo>
                    <a:lnTo>
                      <a:pt x="8234" y="26844"/>
                    </a:lnTo>
                    <a:lnTo>
                      <a:pt x="8089" y="26699"/>
                    </a:lnTo>
                    <a:lnTo>
                      <a:pt x="7943" y="26553"/>
                    </a:lnTo>
                    <a:lnTo>
                      <a:pt x="7694" y="26241"/>
                    </a:lnTo>
                    <a:lnTo>
                      <a:pt x="7465" y="25888"/>
                    </a:lnTo>
                    <a:lnTo>
                      <a:pt x="7257" y="25493"/>
                    </a:lnTo>
                    <a:lnTo>
                      <a:pt x="7049" y="24952"/>
                    </a:lnTo>
                    <a:lnTo>
                      <a:pt x="6862" y="24412"/>
                    </a:lnTo>
                    <a:lnTo>
                      <a:pt x="6696" y="23871"/>
                    </a:lnTo>
                    <a:lnTo>
                      <a:pt x="6571" y="23310"/>
                    </a:lnTo>
                    <a:lnTo>
                      <a:pt x="6446" y="22748"/>
                    </a:lnTo>
                    <a:lnTo>
                      <a:pt x="6363" y="22187"/>
                    </a:lnTo>
                    <a:lnTo>
                      <a:pt x="6301" y="21605"/>
                    </a:lnTo>
                    <a:lnTo>
                      <a:pt x="6238" y="21043"/>
                    </a:lnTo>
                    <a:lnTo>
                      <a:pt x="6113" y="19297"/>
                    </a:lnTo>
                    <a:lnTo>
                      <a:pt x="6030" y="17550"/>
                    </a:lnTo>
                    <a:lnTo>
                      <a:pt x="5989" y="15803"/>
                    </a:lnTo>
                    <a:lnTo>
                      <a:pt x="5968" y="14057"/>
                    </a:lnTo>
                    <a:lnTo>
                      <a:pt x="5989" y="12310"/>
                    </a:lnTo>
                    <a:lnTo>
                      <a:pt x="6051" y="10564"/>
                    </a:lnTo>
                    <a:lnTo>
                      <a:pt x="6113" y="8817"/>
                    </a:lnTo>
                    <a:lnTo>
                      <a:pt x="6217" y="7070"/>
                    </a:lnTo>
                    <a:lnTo>
                      <a:pt x="6259" y="6675"/>
                    </a:lnTo>
                    <a:lnTo>
                      <a:pt x="6301" y="6301"/>
                    </a:lnTo>
                    <a:lnTo>
                      <a:pt x="6405" y="5532"/>
                    </a:lnTo>
                    <a:lnTo>
                      <a:pt x="6529" y="4762"/>
                    </a:lnTo>
                    <a:lnTo>
                      <a:pt x="6654" y="3993"/>
                    </a:lnTo>
                    <a:lnTo>
                      <a:pt x="6696" y="3764"/>
                    </a:lnTo>
                    <a:lnTo>
                      <a:pt x="6779" y="3577"/>
                    </a:lnTo>
                    <a:lnTo>
                      <a:pt x="6862" y="3411"/>
                    </a:lnTo>
                    <a:lnTo>
                      <a:pt x="6987" y="3265"/>
                    </a:lnTo>
                    <a:lnTo>
                      <a:pt x="7132" y="3141"/>
                    </a:lnTo>
                    <a:lnTo>
                      <a:pt x="7319" y="3057"/>
                    </a:lnTo>
                    <a:lnTo>
                      <a:pt x="7527" y="2974"/>
                    </a:lnTo>
                    <a:lnTo>
                      <a:pt x="7756" y="2912"/>
                    </a:lnTo>
                    <a:lnTo>
                      <a:pt x="8567" y="2766"/>
                    </a:lnTo>
                    <a:lnTo>
                      <a:pt x="9378" y="2621"/>
                    </a:lnTo>
                    <a:lnTo>
                      <a:pt x="10189" y="2475"/>
                    </a:lnTo>
                    <a:lnTo>
                      <a:pt x="11000" y="2371"/>
                    </a:lnTo>
                    <a:lnTo>
                      <a:pt x="11811" y="2267"/>
                    </a:lnTo>
                    <a:lnTo>
                      <a:pt x="12642" y="2184"/>
                    </a:lnTo>
                    <a:lnTo>
                      <a:pt x="14264" y="2038"/>
                    </a:lnTo>
                    <a:lnTo>
                      <a:pt x="15907" y="1935"/>
                    </a:lnTo>
                    <a:lnTo>
                      <a:pt x="17549" y="1851"/>
                    </a:lnTo>
                    <a:lnTo>
                      <a:pt x="19192" y="1789"/>
                    </a:lnTo>
                    <a:lnTo>
                      <a:pt x="20835" y="1727"/>
                    </a:lnTo>
                    <a:lnTo>
                      <a:pt x="21687" y="1706"/>
                    </a:lnTo>
                    <a:close/>
                    <a:moveTo>
                      <a:pt x="21375" y="1"/>
                    </a:moveTo>
                    <a:lnTo>
                      <a:pt x="19587" y="42"/>
                    </a:lnTo>
                    <a:lnTo>
                      <a:pt x="17778" y="84"/>
                    </a:lnTo>
                    <a:lnTo>
                      <a:pt x="16884" y="146"/>
                    </a:lnTo>
                    <a:lnTo>
                      <a:pt x="15990" y="209"/>
                    </a:lnTo>
                    <a:lnTo>
                      <a:pt x="15096" y="271"/>
                    </a:lnTo>
                    <a:lnTo>
                      <a:pt x="14181" y="354"/>
                    </a:lnTo>
                    <a:lnTo>
                      <a:pt x="12393" y="562"/>
                    </a:lnTo>
                    <a:lnTo>
                      <a:pt x="11499" y="687"/>
                    </a:lnTo>
                    <a:lnTo>
                      <a:pt x="10605" y="833"/>
                    </a:lnTo>
                    <a:lnTo>
                      <a:pt x="9711" y="978"/>
                    </a:lnTo>
                    <a:lnTo>
                      <a:pt x="8837" y="1186"/>
                    </a:lnTo>
                    <a:lnTo>
                      <a:pt x="7964" y="1394"/>
                    </a:lnTo>
                    <a:lnTo>
                      <a:pt x="7091" y="1643"/>
                    </a:lnTo>
                    <a:lnTo>
                      <a:pt x="6696" y="1789"/>
                    </a:lnTo>
                    <a:lnTo>
                      <a:pt x="6509" y="1872"/>
                    </a:lnTo>
                    <a:lnTo>
                      <a:pt x="6321" y="1976"/>
                    </a:lnTo>
                    <a:lnTo>
                      <a:pt x="6155" y="2080"/>
                    </a:lnTo>
                    <a:lnTo>
                      <a:pt x="6010" y="2205"/>
                    </a:lnTo>
                    <a:lnTo>
                      <a:pt x="5864" y="2330"/>
                    </a:lnTo>
                    <a:lnTo>
                      <a:pt x="5739" y="2454"/>
                    </a:lnTo>
                    <a:lnTo>
                      <a:pt x="5635" y="2600"/>
                    </a:lnTo>
                    <a:lnTo>
                      <a:pt x="5510" y="2745"/>
                    </a:lnTo>
                    <a:lnTo>
                      <a:pt x="5427" y="2912"/>
                    </a:lnTo>
                    <a:lnTo>
                      <a:pt x="5344" y="3099"/>
                    </a:lnTo>
                    <a:lnTo>
                      <a:pt x="5282" y="3265"/>
                    </a:lnTo>
                    <a:lnTo>
                      <a:pt x="5219" y="3473"/>
                    </a:lnTo>
                    <a:lnTo>
                      <a:pt x="5178" y="3681"/>
                    </a:lnTo>
                    <a:lnTo>
                      <a:pt x="5157" y="3889"/>
                    </a:lnTo>
                    <a:lnTo>
                      <a:pt x="5074" y="4638"/>
                    </a:lnTo>
                    <a:lnTo>
                      <a:pt x="5032" y="5386"/>
                    </a:lnTo>
                    <a:lnTo>
                      <a:pt x="4887" y="6883"/>
                    </a:lnTo>
                    <a:lnTo>
                      <a:pt x="4762" y="8172"/>
                    </a:lnTo>
                    <a:lnTo>
                      <a:pt x="4658" y="9462"/>
                    </a:lnTo>
                    <a:lnTo>
                      <a:pt x="4575" y="10771"/>
                    </a:lnTo>
                    <a:lnTo>
                      <a:pt x="4512" y="12061"/>
                    </a:lnTo>
                    <a:lnTo>
                      <a:pt x="4471" y="13350"/>
                    </a:lnTo>
                    <a:lnTo>
                      <a:pt x="4471" y="14660"/>
                    </a:lnTo>
                    <a:lnTo>
                      <a:pt x="4492" y="15949"/>
                    </a:lnTo>
                    <a:lnTo>
                      <a:pt x="4575" y="17259"/>
                    </a:lnTo>
                    <a:lnTo>
                      <a:pt x="4720" y="18839"/>
                    </a:lnTo>
                    <a:lnTo>
                      <a:pt x="4907" y="20419"/>
                    </a:lnTo>
                    <a:lnTo>
                      <a:pt x="5157" y="21979"/>
                    </a:lnTo>
                    <a:lnTo>
                      <a:pt x="5427" y="23538"/>
                    </a:lnTo>
                    <a:lnTo>
                      <a:pt x="5594" y="24328"/>
                    </a:lnTo>
                    <a:lnTo>
                      <a:pt x="5760" y="25119"/>
                    </a:lnTo>
                    <a:lnTo>
                      <a:pt x="5947" y="25909"/>
                    </a:lnTo>
                    <a:lnTo>
                      <a:pt x="6155" y="26678"/>
                    </a:lnTo>
                    <a:lnTo>
                      <a:pt x="6301" y="27177"/>
                    </a:lnTo>
                    <a:lnTo>
                      <a:pt x="6488" y="27655"/>
                    </a:lnTo>
                    <a:lnTo>
                      <a:pt x="6592" y="27884"/>
                    </a:lnTo>
                    <a:lnTo>
                      <a:pt x="6716" y="28092"/>
                    </a:lnTo>
                    <a:lnTo>
                      <a:pt x="6841" y="28300"/>
                    </a:lnTo>
                    <a:lnTo>
                      <a:pt x="6987" y="28508"/>
                    </a:lnTo>
                    <a:lnTo>
                      <a:pt x="7132" y="28695"/>
                    </a:lnTo>
                    <a:lnTo>
                      <a:pt x="7299" y="28882"/>
                    </a:lnTo>
                    <a:lnTo>
                      <a:pt x="7486" y="29069"/>
                    </a:lnTo>
                    <a:lnTo>
                      <a:pt x="7673" y="29235"/>
                    </a:lnTo>
                    <a:lnTo>
                      <a:pt x="7860" y="29381"/>
                    </a:lnTo>
                    <a:lnTo>
                      <a:pt x="8089" y="29527"/>
                    </a:lnTo>
                    <a:lnTo>
                      <a:pt x="8318" y="29672"/>
                    </a:lnTo>
                    <a:lnTo>
                      <a:pt x="8546" y="29797"/>
                    </a:lnTo>
                    <a:lnTo>
                      <a:pt x="8817" y="29901"/>
                    </a:lnTo>
                    <a:lnTo>
                      <a:pt x="9066" y="30005"/>
                    </a:lnTo>
                    <a:lnTo>
                      <a:pt x="9336" y="30088"/>
                    </a:lnTo>
                    <a:lnTo>
                      <a:pt x="9607" y="30150"/>
                    </a:lnTo>
                    <a:lnTo>
                      <a:pt x="10147" y="30254"/>
                    </a:lnTo>
                    <a:lnTo>
                      <a:pt x="10709" y="30317"/>
                    </a:lnTo>
                    <a:lnTo>
                      <a:pt x="13225" y="30504"/>
                    </a:lnTo>
                    <a:lnTo>
                      <a:pt x="14493" y="30608"/>
                    </a:lnTo>
                    <a:lnTo>
                      <a:pt x="15741" y="30712"/>
                    </a:lnTo>
                    <a:lnTo>
                      <a:pt x="16531" y="30816"/>
                    </a:lnTo>
                    <a:lnTo>
                      <a:pt x="17321" y="30920"/>
                    </a:lnTo>
                    <a:lnTo>
                      <a:pt x="18090" y="31065"/>
                    </a:lnTo>
                    <a:lnTo>
                      <a:pt x="18839" y="31252"/>
                    </a:lnTo>
                    <a:lnTo>
                      <a:pt x="19587" y="31481"/>
                    </a:lnTo>
                    <a:lnTo>
                      <a:pt x="19961" y="31606"/>
                    </a:lnTo>
                    <a:lnTo>
                      <a:pt x="20315" y="31751"/>
                    </a:lnTo>
                    <a:lnTo>
                      <a:pt x="20689" y="31897"/>
                    </a:lnTo>
                    <a:lnTo>
                      <a:pt x="21043" y="32084"/>
                    </a:lnTo>
                    <a:lnTo>
                      <a:pt x="21396" y="32271"/>
                    </a:lnTo>
                    <a:lnTo>
                      <a:pt x="21729" y="32458"/>
                    </a:lnTo>
                    <a:lnTo>
                      <a:pt x="22186" y="32749"/>
                    </a:lnTo>
                    <a:lnTo>
                      <a:pt x="22602" y="33041"/>
                    </a:lnTo>
                    <a:lnTo>
                      <a:pt x="22997" y="33352"/>
                    </a:lnTo>
                    <a:lnTo>
                      <a:pt x="23371" y="33685"/>
                    </a:lnTo>
                    <a:lnTo>
                      <a:pt x="23725" y="34039"/>
                    </a:lnTo>
                    <a:lnTo>
                      <a:pt x="24037" y="34392"/>
                    </a:lnTo>
                    <a:lnTo>
                      <a:pt x="24307" y="34766"/>
                    </a:lnTo>
                    <a:lnTo>
                      <a:pt x="24557" y="35161"/>
                    </a:lnTo>
                    <a:lnTo>
                      <a:pt x="24785" y="35577"/>
                    </a:lnTo>
                    <a:lnTo>
                      <a:pt x="24952" y="36014"/>
                    </a:lnTo>
                    <a:lnTo>
                      <a:pt x="25118" y="36471"/>
                    </a:lnTo>
                    <a:lnTo>
                      <a:pt x="25222" y="36929"/>
                    </a:lnTo>
                    <a:lnTo>
                      <a:pt x="25284" y="37428"/>
                    </a:lnTo>
                    <a:lnTo>
                      <a:pt x="25326" y="37927"/>
                    </a:lnTo>
                    <a:lnTo>
                      <a:pt x="25305" y="38467"/>
                    </a:lnTo>
                    <a:lnTo>
                      <a:pt x="25264" y="39008"/>
                    </a:lnTo>
                    <a:lnTo>
                      <a:pt x="25201" y="39445"/>
                    </a:lnTo>
                    <a:lnTo>
                      <a:pt x="25118" y="39861"/>
                    </a:lnTo>
                    <a:lnTo>
                      <a:pt x="24993" y="40276"/>
                    </a:lnTo>
                    <a:lnTo>
                      <a:pt x="24848" y="40713"/>
                    </a:lnTo>
                    <a:lnTo>
                      <a:pt x="24681" y="41129"/>
                    </a:lnTo>
                    <a:lnTo>
                      <a:pt x="24494" y="41524"/>
                    </a:lnTo>
                    <a:lnTo>
                      <a:pt x="24266" y="41919"/>
                    </a:lnTo>
                    <a:lnTo>
                      <a:pt x="24016" y="42293"/>
                    </a:lnTo>
                    <a:lnTo>
                      <a:pt x="23725" y="42647"/>
                    </a:lnTo>
                    <a:lnTo>
                      <a:pt x="23392" y="42980"/>
                    </a:lnTo>
                    <a:lnTo>
                      <a:pt x="23039" y="43291"/>
                    </a:lnTo>
                    <a:lnTo>
                      <a:pt x="22644" y="43583"/>
                    </a:lnTo>
                    <a:lnTo>
                      <a:pt x="22228" y="43832"/>
                    </a:lnTo>
                    <a:lnTo>
                      <a:pt x="21750" y="44040"/>
                    </a:lnTo>
                    <a:lnTo>
                      <a:pt x="21500" y="44123"/>
                    </a:lnTo>
                    <a:lnTo>
                      <a:pt x="21251" y="44206"/>
                    </a:lnTo>
                    <a:lnTo>
                      <a:pt x="20980" y="44289"/>
                    </a:lnTo>
                    <a:lnTo>
                      <a:pt x="20710" y="44352"/>
                    </a:lnTo>
                    <a:lnTo>
                      <a:pt x="20398" y="44393"/>
                    </a:lnTo>
                    <a:lnTo>
                      <a:pt x="20086" y="44435"/>
                    </a:lnTo>
                    <a:lnTo>
                      <a:pt x="19608" y="44477"/>
                    </a:lnTo>
                    <a:lnTo>
                      <a:pt x="19130" y="44497"/>
                    </a:lnTo>
                    <a:lnTo>
                      <a:pt x="18672" y="44518"/>
                    </a:lnTo>
                    <a:lnTo>
                      <a:pt x="18215" y="44497"/>
                    </a:lnTo>
                    <a:lnTo>
                      <a:pt x="17757" y="44497"/>
                    </a:lnTo>
                    <a:lnTo>
                      <a:pt x="17300" y="44456"/>
                    </a:lnTo>
                    <a:lnTo>
                      <a:pt x="16843" y="44414"/>
                    </a:lnTo>
                    <a:lnTo>
                      <a:pt x="16385" y="44352"/>
                    </a:lnTo>
                    <a:lnTo>
                      <a:pt x="15948" y="44269"/>
                    </a:lnTo>
                    <a:lnTo>
                      <a:pt x="15491" y="44165"/>
                    </a:lnTo>
                    <a:lnTo>
                      <a:pt x="15054" y="44061"/>
                    </a:lnTo>
                    <a:lnTo>
                      <a:pt x="14618" y="43957"/>
                    </a:lnTo>
                    <a:lnTo>
                      <a:pt x="14160" y="43811"/>
                    </a:lnTo>
                    <a:lnTo>
                      <a:pt x="13724" y="43666"/>
                    </a:lnTo>
                    <a:lnTo>
                      <a:pt x="13287" y="43520"/>
                    </a:lnTo>
                    <a:lnTo>
                      <a:pt x="12850" y="43333"/>
                    </a:lnTo>
                    <a:lnTo>
                      <a:pt x="11707" y="42855"/>
                    </a:lnTo>
                    <a:lnTo>
                      <a:pt x="10563" y="42356"/>
                    </a:lnTo>
                    <a:lnTo>
                      <a:pt x="9981" y="42106"/>
                    </a:lnTo>
                    <a:lnTo>
                      <a:pt x="9399" y="41898"/>
                    </a:lnTo>
                    <a:lnTo>
                      <a:pt x="8817" y="41690"/>
                    </a:lnTo>
                    <a:lnTo>
                      <a:pt x="8214" y="41524"/>
                    </a:lnTo>
                    <a:lnTo>
                      <a:pt x="7818" y="41441"/>
                    </a:lnTo>
                    <a:lnTo>
                      <a:pt x="7444" y="41399"/>
                    </a:lnTo>
                    <a:lnTo>
                      <a:pt x="7091" y="41399"/>
                    </a:lnTo>
                    <a:lnTo>
                      <a:pt x="6737" y="41441"/>
                    </a:lnTo>
                    <a:lnTo>
                      <a:pt x="6384" y="41545"/>
                    </a:lnTo>
                    <a:lnTo>
                      <a:pt x="6030" y="41670"/>
                    </a:lnTo>
                    <a:lnTo>
                      <a:pt x="5718" y="41857"/>
                    </a:lnTo>
                    <a:lnTo>
                      <a:pt x="5386" y="42085"/>
                    </a:lnTo>
                    <a:lnTo>
                      <a:pt x="4783" y="42626"/>
                    </a:lnTo>
                    <a:lnTo>
                      <a:pt x="4201" y="43167"/>
                    </a:lnTo>
                    <a:lnTo>
                      <a:pt x="3660" y="43728"/>
                    </a:lnTo>
                    <a:lnTo>
                      <a:pt x="3140" y="44331"/>
                    </a:lnTo>
                    <a:lnTo>
                      <a:pt x="2683" y="44934"/>
                    </a:lnTo>
                    <a:lnTo>
                      <a:pt x="2246" y="45558"/>
                    </a:lnTo>
                    <a:lnTo>
                      <a:pt x="1851" y="46202"/>
                    </a:lnTo>
                    <a:lnTo>
                      <a:pt x="1497" y="46868"/>
                    </a:lnTo>
                    <a:lnTo>
                      <a:pt x="1186" y="47533"/>
                    </a:lnTo>
                    <a:lnTo>
                      <a:pt x="894" y="48240"/>
                    </a:lnTo>
                    <a:lnTo>
                      <a:pt x="645" y="48947"/>
                    </a:lnTo>
                    <a:lnTo>
                      <a:pt x="437" y="49696"/>
                    </a:lnTo>
                    <a:lnTo>
                      <a:pt x="271" y="50444"/>
                    </a:lnTo>
                    <a:lnTo>
                      <a:pt x="146" y="51213"/>
                    </a:lnTo>
                    <a:lnTo>
                      <a:pt x="63" y="52004"/>
                    </a:lnTo>
                    <a:lnTo>
                      <a:pt x="0" y="52815"/>
                    </a:lnTo>
                    <a:lnTo>
                      <a:pt x="0" y="53438"/>
                    </a:lnTo>
                    <a:lnTo>
                      <a:pt x="21" y="54021"/>
                    </a:lnTo>
                    <a:lnTo>
                      <a:pt x="84" y="54603"/>
                    </a:lnTo>
                    <a:lnTo>
                      <a:pt x="167" y="55164"/>
                    </a:lnTo>
                    <a:lnTo>
                      <a:pt x="312" y="55684"/>
                    </a:lnTo>
                    <a:lnTo>
                      <a:pt x="479" y="56204"/>
                    </a:lnTo>
                    <a:lnTo>
                      <a:pt x="687" y="56703"/>
                    </a:lnTo>
                    <a:lnTo>
                      <a:pt x="936" y="57160"/>
                    </a:lnTo>
                    <a:lnTo>
                      <a:pt x="1206" y="57618"/>
                    </a:lnTo>
                    <a:lnTo>
                      <a:pt x="1539" y="58034"/>
                    </a:lnTo>
                    <a:lnTo>
                      <a:pt x="1893" y="58449"/>
                    </a:lnTo>
                    <a:lnTo>
                      <a:pt x="2288" y="58824"/>
                    </a:lnTo>
                    <a:lnTo>
                      <a:pt x="2724" y="59198"/>
                    </a:lnTo>
                    <a:lnTo>
                      <a:pt x="3202" y="59531"/>
                    </a:lnTo>
                    <a:lnTo>
                      <a:pt x="3722" y="59843"/>
                    </a:lnTo>
                    <a:lnTo>
                      <a:pt x="4284" y="60134"/>
                    </a:lnTo>
                    <a:lnTo>
                      <a:pt x="4907" y="60425"/>
                    </a:lnTo>
                    <a:lnTo>
                      <a:pt x="5531" y="60716"/>
                    </a:lnTo>
                    <a:lnTo>
                      <a:pt x="6155" y="60965"/>
                    </a:lnTo>
                    <a:lnTo>
                      <a:pt x="6800" y="61215"/>
                    </a:lnTo>
                    <a:lnTo>
                      <a:pt x="7423" y="61444"/>
                    </a:lnTo>
                    <a:lnTo>
                      <a:pt x="8068" y="61651"/>
                    </a:lnTo>
                    <a:lnTo>
                      <a:pt x="8713" y="61839"/>
                    </a:lnTo>
                    <a:lnTo>
                      <a:pt x="9378" y="62005"/>
                    </a:lnTo>
                    <a:lnTo>
                      <a:pt x="10023" y="62171"/>
                    </a:lnTo>
                    <a:lnTo>
                      <a:pt x="10688" y="62296"/>
                    </a:lnTo>
                    <a:lnTo>
                      <a:pt x="11353" y="62421"/>
                    </a:lnTo>
                    <a:lnTo>
                      <a:pt x="12019" y="62525"/>
                    </a:lnTo>
                    <a:lnTo>
                      <a:pt x="12684" y="62608"/>
                    </a:lnTo>
                    <a:lnTo>
                      <a:pt x="13370" y="62670"/>
                    </a:lnTo>
                    <a:lnTo>
                      <a:pt x="14056" y="62712"/>
                    </a:lnTo>
                    <a:lnTo>
                      <a:pt x="14742" y="62733"/>
                    </a:lnTo>
                    <a:lnTo>
                      <a:pt x="16281" y="62733"/>
                    </a:lnTo>
                    <a:lnTo>
                      <a:pt x="17050" y="62712"/>
                    </a:lnTo>
                    <a:lnTo>
                      <a:pt x="17820" y="62670"/>
                    </a:lnTo>
                    <a:lnTo>
                      <a:pt x="18589" y="62608"/>
                    </a:lnTo>
                    <a:lnTo>
                      <a:pt x="19338" y="62546"/>
                    </a:lnTo>
                    <a:lnTo>
                      <a:pt x="20107" y="62442"/>
                    </a:lnTo>
                    <a:lnTo>
                      <a:pt x="20876" y="62338"/>
                    </a:lnTo>
                    <a:lnTo>
                      <a:pt x="21625" y="62234"/>
                    </a:lnTo>
                    <a:lnTo>
                      <a:pt x="22373" y="62109"/>
                    </a:lnTo>
                    <a:lnTo>
                      <a:pt x="23122" y="61963"/>
                    </a:lnTo>
                    <a:lnTo>
                      <a:pt x="23871" y="61797"/>
                    </a:lnTo>
                    <a:lnTo>
                      <a:pt x="24619" y="61610"/>
                    </a:lnTo>
                    <a:lnTo>
                      <a:pt x="25368" y="61423"/>
                    </a:lnTo>
                    <a:lnTo>
                      <a:pt x="26116" y="61236"/>
                    </a:lnTo>
                    <a:lnTo>
                      <a:pt x="26844" y="61007"/>
                    </a:lnTo>
                    <a:lnTo>
                      <a:pt x="27426" y="60820"/>
                    </a:lnTo>
                    <a:lnTo>
                      <a:pt x="28008" y="60633"/>
                    </a:lnTo>
                    <a:lnTo>
                      <a:pt x="28570" y="60425"/>
                    </a:lnTo>
                    <a:lnTo>
                      <a:pt x="29131" y="60217"/>
                    </a:lnTo>
                    <a:lnTo>
                      <a:pt x="29672" y="59988"/>
                    </a:lnTo>
                    <a:lnTo>
                      <a:pt x="30212" y="59739"/>
                    </a:lnTo>
                    <a:lnTo>
                      <a:pt x="30732" y="59489"/>
                    </a:lnTo>
                    <a:lnTo>
                      <a:pt x="31252" y="59240"/>
                    </a:lnTo>
                    <a:lnTo>
                      <a:pt x="31772" y="58969"/>
                    </a:lnTo>
                    <a:lnTo>
                      <a:pt x="32271" y="58678"/>
                    </a:lnTo>
                    <a:lnTo>
                      <a:pt x="32770" y="58387"/>
                    </a:lnTo>
                    <a:lnTo>
                      <a:pt x="33269" y="58075"/>
                    </a:lnTo>
                    <a:lnTo>
                      <a:pt x="33747" y="57763"/>
                    </a:lnTo>
                    <a:lnTo>
                      <a:pt x="34225" y="57431"/>
                    </a:lnTo>
                    <a:lnTo>
                      <a:pt x="34683" y="57098"/>
                    </a:lnTo>
                    <a:lnTo>
                      <a:pt x="35140" y="56765"/>
                    </a:lnTo>
                    <a:lnTo>
                      <a:pt x="35598" y="56391"/>
                    </a:lnTo>
                    <a:lnTo>
                      <a:pt x="36034" y="56037"/>
                    </a:lnTo>
                    <a:lnTo>
                      <a:pt x="36471" y="55663"/>
                    </a:lnTo>
                    <a:lnTo>
                      <a:pt x="36887" y="55268"/>
                    </a:lnTo>
                    <a:lnTo>
                      <a:pt x="37303" y="54873"/>
                    </a:lnTo>
                    <a:lnTo>
                      <a:pt x="37718" y="54457"/>
                    </a:lnTo>
                    <a:lnTo>
                      <a:pt x="38529" y="53605"/>
                    </a:lnTo>
                    <a:lnTo>
                      <a:pt x="39299" y="52731"/>
                    </a:lnTo>
                    <a:lnTo>
                      <a:pt x="40026" y="51796"/>
                    </a:lnTo>
                    <a:lnTo>
                      <a:pt x="40733" y="50839"/>
                    </a:lnTo>
                    <a:lnTo>
                      <a:pt x="41420" y="49841"/>
                    </a:lnTo>
                    <a:lnTo>
                      <a:pt x="41732" y="49321"/>
                    </a:lnTo>
                    <a:lnTo>
                      <a:pt x="42043" y="48781"/>
                    </a:lnTo>
                    <a:lnTo>
                      <a:pt x="42334" y="48219"/>
                    </a:lnTo>
                    <a:lnTo>
                      <a:pt x="42605" y="47637"/>
                    </a:lnTo>
                    <a:lnTo>
                      <a:pt x="42875" y="47034"/>
                    </a:lnTo>
                    <a:lnTo>
                      <a:pt x="43125" y="46431"/>
                    </a:lnTo>
                    <a:lnTo>
                      <a:pt x="43333" y="45807"/>
                    </a:lnTo>
                    <a:lnTo>
                      <a:pt x="43540" y="45163"/>
                    </a:lnTo>
                    <a:lnTo>
                      <a:pt x="43728" y="44518"/>
                    </a:lnTo>
                    <a:lnTo>
                      <a:pt x="43915" y="43874"/>
                    </a:lnTo>
                    <a:lnTo>
                      <a:pt x="44060" y="43208"/>
                    </a:lnTo>
                    <a:lnTo>
                      <a:pt x="44206" y="42522"/>
                    </a:lnTo>
                    <a:lnTo>
                      <a:pt x="44310" y="41836"/>
                    </a:lnTo>
                    <a:lnTo>
                      <a:pt x="44414" y="41150"/>
                    </a:lnTo>
                    <a:lnTo>
                      <a:pt x="44497" y="40464"/>
                    </a:lnTo>
                    <a:lnTo>
                      <a:pt x="44539" y="39757"/>
                    </a:lnTo>
                    <a:lnTo>
                      <a:pt x="44580" y="39070"/>
                    </a:lnTo>
                    <a:lnTo>
                      <a:pt x="44601" y="38364"/>
                    </a:lnTo>
                    <a:lnTo>
                      <a:pt x="44601" y="37677"/>
                    </a:lnTo>
                    <a:lnTo>
                      <a:pt x="44580" y="36970"/>
                    </a:lnTo>
                    <a:lnTo>
                      <a:pt x="44539" y="36284"/>
                    </a:lnTo>
                    <a:lnTo>
                      <a:pt x="44476" y="35577"/>
                    </a:lnTo>
                    <a:lnTo>
                      <a:pt x="44393" y="34891"/>
                    </a:lnTo>
                    <a:lnTo>
                      <a:pt x="44289" y="34205"/>
                    </a:lnTo>
                    <a:lnTo>
                      <a:pt x="44143" y="33540"/>
                    </a:lnTo>
                    <a:lnTo>
                      <a:pt x="43998" y="32874"/>
                    </a:lnTo>
                    <a:lnTo>
                      <a:pt x="43832" y="32209"/>
                    </a:lnTo>
                    <a:lnTo>
                      <a:pt x="43624" y="31564"/>
                    </a:lnTo>
                    <a:lnTo>
                      <a:pt x="43416" y="30940"/>
                    </a:lnTo>
                    <a:lnTo>
                      <a:pt x="43166" y="30317"/>
                    </a:lnTo>
                    <a:lnTo>
                      <a:pt x="42896" y="29714"/>
                    </a:lnTo>
                    <a:lnTo>
                      <a:pt x="42626" y="29111"/>
                    </a:lnTo>
                    <a:lnTo>
                      <a:pt x="42168" y="28279"/>
                    </a:lnTo>
                    <a:lnTo>
                      <a:pt x="41690" y="27468"/>
                    </a:lnTo>
                    <a:lnTo>
                      <a:pt x="41191" y="26678"/>
                    </a:lnTo>
                    <a:lnTo>
                      <a:pt x="40921" y="26304"/>
                    </a:lnTo>
                    <a:lnTo>
                      <a:pt x="40629" y="25929"/>
                    </a:lnTo>
                    <a:lnTo>
                      <a:pt x="40338" y="25576"/>
                    </a:lnTo>
                    <a:lnTo>
                      <a:pt x="40047" y="25202"/>
                    </a:lnTo>
                    <a:lnTo>
                      <a:pt x="39735" y="24869"/>
                    </a:lnTo>
                    <a:lnTo>
                      <a:pt x="39424" y="24516"/>
                    </a:lnTo>
                    <a:lnTo>
                      <a:pt x="39070" y="24204"/>
                    </a:lnTo>
                    <a:lnTo>
                      <a:pt x="38737" y="23871"/>
                    </a:lnTo>
                    <a:lnTo>
                      <a:pt x="38363" y="23580"/>
                    </a:lnTo>
                    <a:lnTo>
                      <a:pt x="37989" y="23268"/>
                    </a:lnTo>
                    <a:lnTo>
                      <a:pt x="37531" y="22935"/>
                    </a:lnTo>
                    <a:lnTo>
                      <a:pt x="37053" y="22623"/>
                    </a:lnTo>
                    <a:lnTo>
                      <a:pt x="36575" y="22332"/>
                    </a:lnTo>
                    <a:lnTo>
                      <a:pt x="36097" y="22083"/>
                    </a:lnTo>
                    <a:lnTo>
                      <a:pt x="35598" y="21833"/>
                    </a:lnTo>
                    <a:lnTo>
                      <a:pt x="35099" y="21605"/>
                    </a:lnTo>
                    <a:lnTo>
                      <a:pt x="34600" y="21376"/>
                    </a:lnTo>
                    <a:lnTo>
                      <a:pt x="34080" y="21189"/>
                    </a:lnTo>
                    <a:lnTo>
                      <a:pt x="33560" y="21002"/>
                    </a:lnTo>
                    <a:lnTo>
                      <a:pt x="33040" y="20835"/>
                    </a:lnTo>
                    <a:lnTo>
                      <a:pt x="31980" y="20523"/>
                    </a:lnTo>
                    <a:lnTo>
                      <a:pt x="30898" y="20253"/>
                    </a:lnTo>
                    <a:lnTo>
                      <a:pt x="29817" y="20003"/>
                    </a:lnTo>
                    <a:lnTo>
                      <a:pt x="29089" y="19879"/>
                    </a:lnTo>
                    <a:lnTo>
                      <a:pt x="28341" y="19754"/>
                    </a:lnTo>
                    <a:lnTo>
                      <a:pt x="27592" y="19650"/>
                    </a:lnTo>
                    <a:lnTo>
                      <a:pt x="26865" y="19504"/>
                    </a:lnTo>
                    <a:lnTo>
                      <a:pt x="26449" y="19400"/>
                    </a:lnTo>
                    <a:lnTo>
                      <a:pt x="26449" y="17280"/>
                    </a:lnTo>
                    <a:lnTo>
                      <a:pt x="26553" y="17217"/>
                    </a:lnTo>
                    <a:lnTo>
                      <a:pt x="26657" y="17196"/>
                    </a:lnTo>
                    <a:lnTo>
                      <a:pt x="26865" y="17196"/>
                    </a:lnTo>
                    <a:lnTo>
                      <a:pt x="31106" y="17300"/>
                    </a:lnTo>
                    <a:lnTo>
                      <a:pt x="32645" y="17300"/>
                    </a:lnTo>
                    <a:lnTo>
                      <a:pt x="33414" y="17280"/>
                    </a:lnTo>
                    <a:lnTo>
                      <a:pt x="34184" y="17238"/>
                    </a:lnTo>
                    <a:lnTo>
                      <a:pt x="34953" y="17176"/>
                    </a:lnTo>
                    <a:lnTo>
                      <a:pt x="35722" y="17072"/>
                    </a:lnTo>
                    <a:lnTo>
                      <a:pt x="36471" y="16947"/>
                    </a:lnTo>
                    <a:lnTo>
                      <a:pt x="37240" y="16801"/>
                    </a:lnTo>
                    <a:lnTo>
                      <a:pt x="37718" y="16656"/>
                    </a:lnTo>
                    <a:lnTo>
                      <a:pt x="37947" y="16573"/>
                    </a:lnTo>
                    <a:lnTo>
                      <a:pt x="38155" y="16489"/>
                    </a:lnTo>
                    <a:lnTo>
                      <a:pt x="38363" y="16386"/>
                    </a:lnTo>
                    <a:lnTo>
                      <a:pt x="38571" y="16261"/>
                    </a:lnTo>
                    <a:lnTo>
                      <a:pt x="38758" y="16136"/>
                    </a:lnTo>
                    <a:lnTo>
                      <a:pt x="38945" y="15990"/>
                    </a:lnTo>
                    <a:lnTo>
                      <a:pt x="39112" y="15845"/>
                    </a:lnTo>
                    <a:lnTo>
                      <a:pt x="39278" y="15679"/>
                    </a:lnTo>
                    <a:lnTo>
                      <a:pt x="39424" y="15491"/>
                    </a:lnTo>
                    <a:lnTo>
                      <a:pt x="39569" y="15304"/>
                    </a:lnTo>
                    <a:lnTo>
                      <a:pt x="39694" y="15096"/>
                    </a:lnTo>
                    <a:lnTo>
                      <a:pt x="39819" y="14868"/>
                    </a:lnTo>
                    <a:lnTo>
                      <a:pt x="39943" y="14639"/>
                    </a:lnTo>
                    <a:lnTo>
                      <a:pt x="40047" y="14389"/>
                    </a:lnTo>
                    <a:lnTo>
                      <a:pt x="40214" y="13870"/>
                    </a:lnTo>
                    <a:lnTo>
                      <a:pt x="40380" y="13371"/>
                    </a:lnTo>
                    <a:lnTo>
                      <a:pt x="40505" y="12851"/>
                    </a:lnTo>
                    <a:lnTo>
                      <a:pt x="40629" y="12331"/>
                    </a:lnTo>
                    <a:lnTo>
                      <a:pt x="40713" y="11811"/>
                    </a:lnTo>
                    <a:lnTo>
                      <a:pt x="40796" y="11270"/>
                    </a:lnTo>
                    <a:lnTo>
                      <a:pt x="40941" y="10210"/>
                    </a:lnTo>
                    <a:lnTo>
                      <a:pt x="41025" y="9316"/>
                    </a:lnTo>
                    <a:lnTo>
                      <a:pt x="41066" y="8401"/>
                    </a:lnTo>
                    <a:lnTo>
                      <a:pt x="41087" y="7486"/>
                    </a:lnTo>
                    <a:lnTo>
                      <a:pt x="41066" y="6592"/>
                    </a:lnTo>
                    <a:lnTo>
                      <a:pt x="41004" y="5677"/>
                    </a:lnTo>
                    <a:lnTo>
                      <a:pt x="40921" y="4783"/>
                    </a:lnTo>
                    <a:lnTo>
                      <a:pt x="40796" y="3889"/>
                    </a:lnTo>
                    <a:lnTo>
                      <a:pt x="40629" y="2974"/>
                    </a:lnTo>
                    <a:lnTo>
                      <a:pt x="40567" y="2725"/>
                    </a:lnTo>
                    <a:lnTo>
                      <a:pt x="40484" y="2496"/>
                    </a:lnTo>
                    <a:lnTo>
                      <a:pt x="40380" y="2267"/>
                    </a:lnTo>
                    <a:lnTo>
                      <a:pt x="40255" y="2038"/>
                    </a:lnTo>
                    <a:lnTo>
                      <a:pt x="40110" y="1831"/>
                    </a:lnTo>
                    <a:lnTo>
                      <a:pt x="39943" y="1623"/>
                    </a:lnTo>
                    <a:lnTo>
                      <a:pt x="39777" y="1435"/>
                    </a:lnTo>
                    <a:lnTo>
                      <a:pt x="39590" y="1269"/>
                    </a:lnTo>
                    <a:lnTo>
                      <a:pt x="39403" y="1103"/>
                    </a:lnTo>
                    <a:lnTo>
                      <a:pt x="39195" y="957"/>
                    </a:lnTo>
                    <a:lnTo>
                      <a:pt x="38987" y="833"/>
                    </a:lnTo>
                    <a:lnTo>
                      <a:pt x="38779" y="708"/>
                    </a:lnTo>
                    <a:lnTo>
                      <a:pt x="38550" y="625"/>
                    </a:lnTo>
                    <a:lnTo>
                      <a:pt x="38321" y="541"/>
                    </a:lnTo>
                    <a:lnTo>
                      <a:pt x="38093" y="500"/>
                    </a:lnTo>
                    <a:lnTo>
                      <a:pt x="37864" y="458"/>
                    </a:lnTo>
                    <a:lnTo>
                      <a:pt x="36949" y="354"/>
                    </a:lnTo>
                    <a:lnTo>
                      <a:pt x="36492" y="313"/>
                    </a:lnTo>
                    <a:lnTo>
                      <a:pt x="36034" y="292"/>
                    </a:lnTo>
                    <a:lnTo>
                      <a:pt x="32312" y="230"/>
                    </a:lnTo>
                    <a:lnTo>
                      <a:pt x="30441" y="188"/>
                    </a:lnTo>
                    <a:lnTo>
                      <a:pt x="28570" y="146"/>
                    </a:lnTo>
                    <a:lnTo>
                      <a:pt x="24973" y="42"/>
                    </a:lnTo>
                    <a:lnTo>
                      <a:pt x="23184" y="22"/>
                    </a:lnTo>
                    <a:lnTo>
                      <a:pt x="2137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78" name="Google Shape;3978;p23"/>
              <p:cNvSpPr/>
              <p:nvPr/>
            </p:nvSpPr>
            <p:spPr>
              <a:xfrm>
                <a:off x="2738900" y="3168350"/>
                <a:ext cx="3628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3972" extrusionOk="0">
                    <a:moveTo>
                      <a:pt x="583" y="0"/>
                    </a:moveTo>
                    <a:lnTo>
                      <a:pt x="458" y="21"/>
                    </a:lnTo>
                    <a:lnTo>
                      <a:pt x="333" y="62"/>
                    </a:lnTo>
                    <a:lnTo>
                      <a:pt x="229" y="166"/>
                    </a:lnTo>
                    <a:lnTo>
                      <a:pt x="125" y="291"/>
                    </a:lnTo>
                    <a:lnTo>
                      <a:pt x="63" y="416"/>
                    </a:lnTo>
                    <a:lnTo>
                      <a:pt x="21" y="562"/>
                    </a:lnTo>
                    <a:lnTo>
                      <a:pt x="0" y="686"/>
                    </a:lnTo>
                    <a:lnTo>
                      <a:pt x="21" y="811"/>
                    </a:lnTo>
                    <a:lnTo>
                      <a:pt x="63" y="936"/>
                    </a:lnTo>
                    <a:lnTo>
                      <a:pt x="146" y="1061"/>
                    </a:lnTo>
                    <a:lnTo>
                      <a:pt x="229" y="1165"/>
                    </a:lnTo>
                    <a:lnTo>
                      <a:pt x="333" y="1268"/>
                    </a:lnTo>
                    <a:lnTo>
                      <a:pt x="645" y="1518"/>
                    </a:lnTo>
                    <a:lnTo>
                      <a:pt x="978" y="1747"/>
                    </a:lnTo>
                    <a:lnTo>
                      <a:pt x="1310" y="1955"/>
                    </a:lnTo>
                    <a:lnTo>
                      <a:pt x="1664" y="2142"/>
                    </a:lnTo>
                    <a:lnTo>
                      <a:pt x="2101" y="2350"/>
                    </a:lnTo>
                    <a:lnTo>
                      <a:pt x="2537" y="2537"/>
                    </a:lnTo>
                    <a:lnTo>
                      <a:pt x="2995" y="2682"/>
                    </a:lnTo>
                    <a:lnTo>
                      <a:pt x="3452" y="2828"/>
                    </a:lnTo>
                    <a:lnTo>
                      <a:pt x="4367" y="3057"/>
                    </a:lnTo>
                    <a:lnTo>
                      <a:pt x="5303" y="3285"/>
                    </a:lnTo>
                    <a:lnTo>
                      <a:pt x="6238" y="3493"/>
                    </a:lnTo>
                    <a:lnTo>
                      <a:pt x="7174" y="3680"/>
                    </a:lnTo>
                    <a:lnTo>
                      <a:pt x="8130" y="3805"/>
                    </a:lnTo>
                    <a:lnTo>
                      <a:pt x="9087" y="3909"/>
                    </a:lnTo>
                    <a:lnTo>
                      <a:pt x="9565" y="3930"/>
                    </a:lnTo>
                    <a:lnTo>
                      <a:pt x="10043" y="3951"/>
                    </a:lnTo>
                    <a:lnTo>
                      <a:pt x="10522" y="3972"/>
                    </a:lnTo>
                    <a:lnTo>
                      <a:pt x="11000" y="3951"/>
                    </a:lnTo>
                    <a:lnTo>
                      <a:pt x="11478" y="3930"/>
                    </a:lnTo>
                    <a:lnTo>
                      <a:pt x="11956" y="3888"/>
                    </a:lnTo>
                    <a:lnTo>
                      <a:pt x="12435" y="3847"/>
                    </a:lnTo>
                    <a:lnTo>
                      <a:pt x="12913" y="3784"/>
                    </a:lnTo>
                    <a:lnTo>
                      <a:pt x="13349" y="3701"/>
                    </a:lnTo>
                    <a:lnTo>
                      <a:pt x="13578" y="3639"/>
                    </a:lnTo>
                    <a:lnTo>
                      <a:pt x="13786" y="3576"/>
                    </a:lnTo>
                    <a:lnTo>
                      <a:pt x="13973" y="3473"/>
                    </a:lnTo>
                    <a:lnTo>
                      <a:pt x="14181" y="3369"/>
                    </a:lnTo>
                    <a:lnTo>
                      <a:pt x="14348" y="3223"/>
                    </a:lnTo>
                    <a:lnTo>
                      <a:pt x="14514" y="3036"/>
                    </a:lnTo>
                    <a:lnTo>
                      <a:pt x="14327" y="3015"/>
                    </a:lnTo>
                    <a:lnTo>
                      <a:pt x="14140" y="3015"/>
                    </a:lnTo>
                    <a:lnTo>
                      <a:pt x="13745" y="3036"/>
                    </a:lnTo>
                    <a:lnTo>
                      <a:pt x="13183" y="3036"/>
                    </a:lnTo>
                    <a:lnTo>
                      <a:pt x="12996" y="3015"/>
                    </a:lnTo>
                    <a:lnTo>
                      <a:pt x="12351" y="2911"/>
                    </a:lnTo>
                    <a:lnTo>
                      <a:pt x="11707" y="2849"/>
                    </a:lnTo>
                    <a:lnTo>
                      <a:pt x="10438" y="2724"/>
                    </a:lnTo>
                    <a:lnTo>
                      <a:pt x="9212" y="2578"/>
                    </a:lnTo>
                    <a:lnTo>
                      <a:pt x="8006" y="2433"/>
                    </a:lnTo>
                    <a:lnTo>
                      <a:pt x="7403" y="2329"/>
                    </a:lnTo>
                    <a:lnTo>
                      <a:pt x="6800" y="2225"/>
                    </a:lnTo>
                    <a:lnTo>
                      <a:pt x="6218" y="2100"/>
                    </a:lnTo>
                    <a:lnTo>
                      <a:pt x="5635" y="1975"/>
                    </a:lnTo>
                    <a:lnTo>
                      <a:pt x="5053" y="1809"/>
                    </a:lnTo>
                    <a:lnTo>
                      <a:pt x="4471" y="1643"/>
                    </a:lnTo>
                    <a:lnTo>
                      <a:pt x="3889" y="1456"/>
                    </a:lnTo>
                    <a:lnTo>
                      <a:pt x="3327" y="1248"/>
                    </a:lnTo>
                    <a:lnTo>
                      <a:pt x="2766" y="1019"/>
                    </a:lnTo>
                    <a:lnTo>
                      <a:pt x="2205" y="749"/>
                    </a:lnTo>
                    <a:lnTo>
                      <a:pt x="1664" y="478"/>
                    </a:lnTo>
                    <a:lnTo>
                      <a:pt x="1123" y="166"/>
                    </a:lnTo>
                    <a:lnTo>
                      <a:pt x="978" y="83"/>
                    </a:lnTo>
                    <a:lnTo>
                      <a:pt x="853" y="42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79" name="Google Shape;3979;p23"/>
              <p:cNvSpPr/>
              <p:nvPr/>
            </p:nvSpPr>
            <p:spPr>
              <a:xfrm>
                <a:off x="2747225" y="2265400"/>
                <a:ext cx="44200" cy="265150"/>
              </a:xfrm>
              <a:custGeom>
                <a:avLst/>
                <a:gdLst/>
                <a:ahLst/>
                <a:cxnLst/>
                <a:rect l="l" t="t" r="r" b="b"/>
                <a:pathLst>
                  <a:path w="1768" h="10606" extrusionOk="0">
                    <a:moveTo>
                      <a:pt x="998" y="1"/>
                    </a:moveTo>
                    <a:lnTo>
                      <a:pt x="873" y="22"/>
                    </a:lnTo>
                    <a:lnTo>
                      <a:pt x="749" y="22"/>
                    </a:lnTo>
                    <a:lnTo>
                      <a:pt x="666" y="63"/>
                    </a:lnTo>
                    <a:lnTo>
                      <a:pt x="562" y="126"/>
                    </a:lnTo>
                    <a:lnTo>
                      <a:pt x="478" y="188"/>
                    </a:lnTo>
                    <a:lnTo>
                      <a:pt x="416" y="251"/>
                    </a:lnTo>
                    <a:lnTo>
                      <a:pt x="291" y="438"/>
                    </a:lnTo>
                    <a:lnTo>
                      <a:pt x="187" y="646"/>
                    </a:lnTo>
                    <a:lnTo>
                      <a:pt x="104" y="853"/>
                    </a:lnTo>
                    <a:lnTo>
                      <a:pt x="63" y="1061"/>
                    </a:lnTo>
                    <a:lnTo>
                      <a:pt x="42" y="1290"/>
                    </a:lnTo>
                    <a:lnTo>
                      <a:pt x="0" y="2351"/>
                    </a:lnTo>
                    <a:lnTo>
                      <a:pt x="0" y="2870"/>
                    </a:lnTo>
                    <a:lnTo>
                      <a:pt x="0" y="3390"/>
                    </a:lnTo>
                    <a:lnTo>
                      <a:pt x="42" y="4243"/>
                    </a:lnTo>
                    <a:lnTo>
                      <a:pt x="104" y="5095"/>
                    </a:lnTo>
                    <a:lnTo>
                      <a:pt x="167" y="5927"/>
                    </a:lnTo>
                    <a:lnTo>
                      <a:pt x="270" y="6759"/>
                    </a:lnTo>
                    <a:lnTo>
                      <a:pt x="395" y="7590"/>
                    </a:lnTo>
                    <a:lnTo>
                      <a:pt x="562" y="8422"/>
                    </a:lnTo>
                    <a:lnTo>
                      <a:pt x="770" y="9233"/>
                    </a:lnTo>
                    <a:lnTo>
                      <a:pt x="1019" y="10044"/>
                    </a:lnTo>
                    <a:lnTo>
                      <a:pt x="1061" y="10210"/>
                    </a:lnTo>
                    <a:lnTo>
                      <a:pt x="1123" y="10377"/>
                    </a:lnTo>
                    <a:lnTo>
                      <a:pt x="1165" y="10460"/>
                    </a:lnTo>
                    <a:lnTo>
                      <a:pt x="1227" y="10522"/>
                    </a:lnTo>
                    <a:lnTo>
                      <a:pt x="1310" y="10564"/>
                    </a:lnTo>
                    <a:lnTo>
                      <a:pt x="1435" y="10605"/>
                    </a:lnTo>
                    <a:lnTo>
                      <a:pt x="1476" y="10481"/>
                    </a:lnTo>
                    <a:lnTo>
                      <a:pt x="1497" y="10397"/>
                    </a:lnTo>
                    <a:lnTo>
                      <a:pt x="1580" y="9295"/>
                    </a:lnTo>
                    <a:lnTo>
                      <a:pt x="1643" y="8173"/>
                    </a:lnTo>
                    <a:lnTo>
                      <a:pt x="1705" y="7050"/>
                    </a:lnTo>
                    <a:lnTo>
                      <a:pt x="1726" y="5948"/>
                    </a:lnTo>
                    <a:lnTo>
                      <a:pt x="1768" y="3702"/>
                    </a:lnTo>
                    <a:lnTo>
                      <a:pt x="1768" y="1477"/>
                    </a:lnTo>
                    <a:lnTo>
                      <a:pt x="1768" y="1228"/>
                    </a:lnTo>
                    <a:lnTo>
                      <a:pt x="1726" y="978"/>
                    </a:lnTo>
                    <a:lnTo>
                      <a:pt x="1684" y="729"/>
                    </a:lnTo>
                    <a:lnTo>
                      <a:pt x="1601" y="500"/>
                    </a:lnTo>
                    <a:lnTo>
                      <a:pt x="1497" y="313"/>
                    </a:lnTo>
                    <a:lnTo>
                      <a:pt x="1435" y="230"/>
                    </a:lnTo>
                    <a:lnTo>
                      <a:pt x="1372" y="167"/>
                    </a:lnTo>
                    <a:lnTo>
                      <a:pt x="1289" y="105"/>
                    </a:lnTo>
                    <a:lnTo>
                      <a:pt x="1206" y="63"/>
                    </a:lnTo>
                    <a:lnTo>
                      <a:pt x="1102" y="22"/>
                    </a:ln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80" name="Google Shape;3980;p23"/>
              <p:cNvSpPr/>
              <p:nvPr/>
            </p:nvSpPr>
            <p:spPr>
              <a:xfrm>
                <a:off x="3263925" y="2631875"/>
                <a:ext cx="171550" cy="84250"/>
              </a:xfrm>
              <a:custGeom>
                <a:avLst/>
                <a:gdLst/>
                <a:ahLst/>
                <a:cxnLst/>
                <a:rect l="l" t="t" r="r" b="b"/>
                <a:pathLst>
                  <a:path w="6862" h="3370" extrusionOk="0">
                    <a:moveTo>
                      <a:pt x="936" y="1"/>
                    </a:moveTo>
                    <a:lnTo>
                      <a:pt x="686" y="43"/>
                    </a:lnTo>
                    <a:lnTo>
                      <a:pt x="478" y="146"/>
                    </a:lnTo>
                    <a:lnTo>
                      <a:pt x="395" y="209"/>
                    </a:lnTo>
                    <a:lnTo>
                      <a:pt x="291" y="271"/>
                    </a:lnTo>
                    <a:lnTo>
                      <a:pt x="229" y="354"/>
                    </a:lnTo>
                    <a:lnTo>
                      <a:pt x="167" y="458"/>
                    </a:lnTo>
                    <a:lnTo>
                      <a:pt x="104" y="542"/>
                    </a:lnTo>
                    <a:lnTo>
                      <a:pt x="63" y="645"/>
                    </a:lnTo>
                    <a:lnTo>
                      <a:pt x="21" y="770"/>
                    </a:lnTo>
                    <a:lnTo>
                      <a:pt x="21" y="874"/>
                    </a:lnTo>
                    <a:lnTo>
                      <a:pt x="0" y="978"/>
                    </a:lnTo>
                    <a:lnTo>
                      <a:pt x="21" y="1082"/>
                    </a:lnTo>
                    <a:lnTo>
                      <a:pt x="42" y="1186"/>
                    </a:lnTo>
                    <a:lnTo>
                      <a:pt x="83" y="1290"/>
                    </a:lnTo>
                    <a:lnTo>
                      <a:pt x="146" y="1394"/>
                    </a:lnTo>
                    <a:lnTo>
                      <a:pt x="208" y="1477"/>
                    </a:lnTo>
                    <a:lnTo>
                      <a:pt x="374" y="1664"/>
                    </a:lnTo>
                    <a:lnTo>
                      <a:pt x="582" y="1810"/>
                    </a:lnTo>
                    <a:lnTo>
                      <a:pt x="853" y="1935"/>
                    </a:lnTo>
                    <a:lnTo>
                      <a:pt x="1144" y="2059"/>
                    </a:lnTo>
                    <a:lnTo>
                      <a:pt x="3078" y="2600"/>
                    </a:lnTo>
                    <a:lnTo>
                      <a:pt x="4990" y="3099"/>
                    </a:lnTo>
                    <a:lnTo>
                      <a:pt x="5427" y="3224"/>
                    </a:lnTo>
                    <a:lnTo>
                      <a:pt x="5885" y="3328"/>
                    </a:lnTo>
                    <a:lnTo>
                      <a:pt x="6113" y="3349"/>
                    </a:lnTo>
                    <a:lnTo>
                      <a:pt x="6363" y="3369"/>
                    </a:lnTo>
                    <a:lnTo>
                      <a:pt x="6592" y="3369"/>
                    </a:lnTo>
                    <a:lnTo>
                      <a:pt x="6862" y="3328"/>
                    </a:lnTo>
                    <a:lnTo>
                      <a:pt x="6779" y="3161"/>
                    </a:lnTo>
                    <a:lnTo>
                      <a:pt x="6716" y="3057"/>
                    </a:lnTo>
                    <a:lnTo>
                      <a:pt x="6529" y="2850"/>
                    </a:lnTo>
                    <a:lnTo>
                      <a:pt x="6321" y="2642"/>
                    </a:lnTo>
                    <a:lnTo>
                      <a:pt x="6072" y="2413"/>
                    </a:lnTo>
                    <a:lnTo>
                      <a:pt x="5822" y="2205"/>
                    </a:lnTo>
                    <a:lnTo>
                      <a:pt x="5552" y="1997"/>
                    </a:lnTo>
                    <a:lnTo>
                      <a:pt x="5282" y="1810"/>
                    </a:lnTo>
                    <a:lnTo>
                      <a:pt x="4741" y="1456"/>
                    </a:lnTo>
                    <a:lnTo>
                      <a:pt x="4159" y="1145"/>
                    </a:lnTo>
                    <a:lnTo>
                      <a:pt x="3577" y="874"/>
                    </a:lnTo>
                    <a:lnTo>
                      <a:pt x="2974" y="604"/>
                    </a:lnTo>
                    <a:lnTo>
                      <a:pt x="1768" y="126"/>
                    </a:lnTo>
                    <a:lnTo>
                      <a:pt x="1476" y="43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81" name="Google Shape;3981;p23"/>
              <p:cNvSpPr/>
              <p:nvPr/>
            </p:nvSpPr>
            <p:spPr>
              <a:xfrm>
                <a:off x="2764900" y="2580950"/>
                <a:ext cx="3485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83" extrusionOk="0">
                    <a:moveTo>
                      <a:pt x="541" y="0"/>
                    </a:moveTo>
                    <a:lnTo>
                      <a:pt x="416" y="21"/>
                    </a:lnTo>
                    <a:lnTo>
                      <a:pt x="291" y="104"/>
                    </a:lnTo>
                    <a:lnTo>
                      <a:pt x="166" y="208"/>
                    </a:lnTo>
                    <a:lnTo>
                      <a:pt x="83" y="354"/>
                    </a:lnTo>
                    <a:lnTo>
                      <a:pt x="42" y="499"/>
                    </a:lnTo>
                    <a:lnTo>
                      <a:pt x="21" y="645"/>
                    </a:lnTo>
                    <a:lnTo>
                      <a:pt x="0" y="790"/>
                    </a:lnTo>
                    <a:lnTo>
                      <a:pt x="21" y="957"/>
                    </a:lnTo>
                    <a:lnTo>
                      <a:pt x="42" y="1144"/>
                    </a:lnTo>
                    <a:lnTo>
                      <a:pt x="83" y="1310"/>
                    </a:lnTo>
                    <a:lnTo>
                      <a:pt x="125" y="1477"/>
                    </a:lnTo>
                    <a:lnTo>
                      <a:pt x="187" y="1664"/>
                    </a:lnTo>
                    <a:lnTo>
                      <a:pt x="270" y="1830"/>
                    </a:lnTo>
                    <a:lnTo>
                      <a:pt x="354" y="1996"/>
                    </a:lnTo>
                    <a:lnTo>
                      <a:pt x="458" y="2142"/>
                    </a:lnTo>
                    <a:lnTo>
                      <a:pt x="562" y="2287"/>
                    </a:lnTo>
                    <a:lnTo>
                      <a:pt x="686" y="2412"/>
                    </a:lnTo>
                    <a:lnTo>
                      <a:pt x="790" y="2516"/>
                    </a:lnTo>
                    <a:lnTo>
                      <a:pt x="936" y="2620"/>
                    </a:lnTo>
                    <a:lnTo>
                      <a:pt x="1061" y="2682"/>
                    </a:lnTo>
                    <a:lnTo>
                      <a:pt x="1144" y="2579"/>
                    </a:lnTo>
                    <a:lnTo>
                      <a:pt x="1206" y="2433"/>
                    </a:lnTo>
                    <a:lnTo>
                      <a:pt x="1268" y="2287"/>
                    </a:lnTo>
                    <a:lnTo>
                      <a:pt x="1310" y="2142"/>
                    </a:lnTo>
                    <a:lnTo>
                      <a:pt x="1372" y="1788"/>
                    </a:lnTo>
                    <a:lnTo>
                      <a:pt x="1393" y="1414"/>
                    </a:lnTo>
                    <a:lnTo>
                      <a:pt x="1372" y="1061"/>
                    </a:lnTo>
                    <a:lnTo>
                      <a:pt x="1331" y="728"/>
                    </a:lnTo>
                    <a:lnTo>
                      <a:pt x="1289" y="562"/>
                    </a:lnTo>
                    <a:lnTo>
                      <a:pt x="1227" y="437"/>
                    </a:lnTo>
                    <a:lnTo>
                      <a:pt x="1165" y="312"/>
                    </a:lnTo>
                    <a:lnTo>
                      <a:pt x="1102" y="208"/>
                    </a:lnTo>
                    <a:lnTo>
                      <a:pt x="977" y="104"/>
                    </a:lnTo>
                    <a:lnTo>
                      <a:pt x="832" y="21"/>
                    </a:lnTo>
                    <a:lnTo>
                      <a:pt x="6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3982" name="Google Shape;3982;p23"/>
            <p:cNvGrpSpPr/>
            <p:nvPr/>
          </p:nvGrpSpPr>
          <p:grpSpPr>
            <a:xfrm>
              <a:off x="164776" y="1228088"/>
              <a:ext cx="391966" cy="423654"/>
              <a:chOff x="5309813" y="3961575"/>
              <a:chExt cx="901900" cy="982500"/>
            </a:xfrm>
          </p:grpSpPr>
          <p:sp>
            <p:nvSpPr>
              <p:cNvPr id="3983" name="Google Shape;3983;p23"/>
              <p:cNvSpPr/>
              <p:nvPr/>
            </p:nvSpPr>
            <p:spPr>
              <a:xfrm>
                <a:off x="5342038" y="4332725"/>
                <a:ext cx="825500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33020" h="9503" extrusionOk="0">
                    <a:moveTo>
                      <a:pt x="18153" y="2018"/>
                    </a:moveTo>
                    <a:lnTo>
                      <a:pt x="18381" y="2038"/>
                    </a:lnTo>
                    <a:lnTo>
                      <a:pt x="18610" y="2080"/>
                    </a:lnTo>
                    <a:lnTo>
                      <a:pt x="18839" y="2142"/>
                    </a:lnTo>
                    <a:lnTo>
                      <a:pt x="19088" y="2226"/>
                    </a:lnTo>
                    <a:lnTo>
                      <a:pt x="19317" y="2309"/>
                    </a:lnTo>
                    <a:lnTo>
                      <a:pt x="19546" y="2433"/>
                    </a:lnTo>
                    <a:lnTo>
                      <a:pt x="19775" y="2579"/>
                    </a:lnTo>
                    <a:lnTo>
                      <a:pt x="19546" y="2745"/>
                    </a:lnTo>
                    <a:lnTo>
                      <a:pt x="19296" y="2891"/>
                    </a:lnTo>
                    <a:lnTo>
                      <a:pt x="19047" y="3016"/>
                    </a:lnTo>
                    <a:lnTo>
                      <a:pt x="18818" y="3120"/>
                    </a:lnTo>
                    <a:lnTo>
                      <a:pt x="18569" y="3203"/>
                    </a:lnTo>
                    <a:lnTo>
                      <a:pt x="18340" y="3265"/>
                    </a:lnTo>
                    <a:lnTo>
                      <a:pt x="18090" y="3307"/>
                    </a:lnTo>
                    <a:lnTo>
                      <a:pt x="17841" y="3328"/>
                    </a:lnTo>
                    <a:lnTo>
                      <a:pt x="17654" y="3307"/>
                    </a:lnTo>
                    <a:lnTo>
                      <a:pt x="17508" y="3307"/>
                    </a:lnTo>
                    <a:lnTo>
                      <a:pt x="17383" y="3265"/>
                    </a:lnTo>
                    <a:lnTo>
                      <a:pt x="17259" y="3224"/>
                    </a:lnTo>
                    <a:lnTo>
                      <a:pt x="17155" y="3140"/>
                    </a:lnTo>
                    <a:lnTo>
                      <a:pt x="17071" y="3057"/>
                    </a:lnTo>
                    <a:lnTo>
                      <a:pt x="17009" y="2953"/>
                    </a:lnTo>
                    <a:lnTo>
                      <a:pt x="16968" y="2829"/>
                    </a:lnTo>
                    <a:lnTo>
                      <a:pt x="16947" y="2683"/>
                    </a:lnTo>
                    <a:lnTo>
                      <a:pt x="16968" y="2517"/>
                    </a:lnTo>
                    <a:lnTo>
                      <a:pt x="16988" y="2392"/>
                    </a:lnTo>
                    <a:lnTo>
                      <a:pt x="17051" y="2288"/>
                    </a:lnTo>
                    <a:lnTo>
                      <a:pt x="17134" y="2205"/>
                    </a:lnTo>
                    <a:lnTo>
                      <a:pt x="17238" y="2122"/>
                    </a:lnTo>
                    <a:lnTo>
                      <a:pt x="17363" y="2080"/>
                    </a:lnTo>
                    <a:lnTo>
                      <a:pt x="17487" y="2038"/>
                    </a:lnTo>
                    <a:lnTo>
                      <a:pt x="17633" y="2018"/>
                    </a:lnTo>
                    <a:close/>
                    <a:moveTo>
                      <a:pt x="8068" y="1955"/>
                    </a:moveTo>
                    <a:lnTo>
                      <a:pt x="9628" y="1976"/>
                    </a:lnTo>
                    <a:lnTo>
                      <a:pt x="10397" y="1997"/>
                    </a:lnTo>
                    <a:lnTo>
                      <a:pt x="11166" y="2038"/>
                    </a:lnTo>
                    <a:lnTo>
                      <a:pt x="11956" y="2101"/>
                    </a:lnTo>
                    <a:lnTo>
                      <a:pt x="12726" y="2163"/>
                    </a:lnTo>
                    <a:lnTo>
                      <a:pt x="13495" y="2267"/>
                    </a:lnTo>
                    <a:lnTo>
                      <a:pt x="14285" y="2371"/>
                    </a:lnTo>
                    <a:lnTo>
                      <a:pt x="14410" y="2392"/>
                    </a:lnTo>
                    <a:lnTo>
                      <a:pt x="14514" y="2413"/>
                    </a:lnTo>
                    <a:lnTo>
                      <a:pt x="14639" y="2496"/>
                    </a:lnTo>
                    <a:lnTo>
                      <a:pt x="14867" y="2641"/>
                    </a:lnTo>
                    <a:lnTo>
                      <a:pt x="14660" y="2766"/>
                    </a:lnTo>
                    <a:lnTo>
                      <a:pt x="14452" y="2891"/>
                    </a:lnTo>
                    <a:lnTo>
                      <a:pt x="14244" y="2974"/>
                    </a:lnTo>
                    <a:lnTo>
                      <a:pt x="14036" y="3057"/>
                    </a:lnTo>
                    <a:lnTo>
                      <a:pt x="13620" y="3182"/>
                    </a:lnTo>
                    <a:lnTo>
                      <a:pt x="13183" y="3286"/>
                    </a:lnTo>
                    <a:lnTo>
                      <a:pt x="12164" y="3494"/>
                    </a:lnTo>
                    <a:lnTo>
                      <a:pt x="11125" y="3681"/>
                    </a:lnTo>
                    <a:lnTo>
                      <a:pt x="10085" y="3827"/>
                    </a:lnTo>
                    <a:lnTo>
                      <a:pt x="9045" y="3972"/>
                    </a:lnTo>
                    <a:lnTo>
                      <a:pt x="8006" y="4076"/>
                    </a:lnTo>
                    <a:lnTo>
                      <a:pt x="6966" y="4180"/>
                    </a:lnTo>
                    <a:lnTo>
                      <a:pt x="4866" y="4326"/>
                    </a:lnTo>
                    <a:lnTo>
                      <a:pt x="4284" y="4326"/>
                    </a:lnTo>
                    <a:lnTo>
                      <a:pt x="3993" y="4284"/>
                    </a:lnTo>
                    <a:lnTo>
                      <a:pt x="3702" y="4222"/>
                    </a:lnTo>
                    <a:lnTo>
                      <a:pt x="3411" y="4138"/>
                    </a:lnTo>
                    <a:lnTo>
                      <a:pt x="3286" y="4097"/>
                    </a:lnTo>
                    <a:lnTo>
                      <a:pt x="3140" y="4014"/>
                    </a:lnTo>
                    <a:lnTo>
                      <a:pt x="3016" y="3951"/>
                    </a:lnTo>
                    <a:lnTo>
                      <a:pt x="2912" y="3847"/>
                    </a:lnTo>
                    <a:lnTo>
                      <a:pt x="2828" y="3743"/>
                    </a:lnTo>
                    <a:lnTo>
                      <a:pt x="2766" y="3619"/>
                    </a:lnTo>
                    <a:lnTo>
                      <a:pt x="2724" y="3473"/>
                    </a:lnTo>
                    <a:lnTo>
                      <a:pt x="2704" y="3328"/>
                    </a:lnTo>
                    <a:lnTo>
                      <a:pt x="2704" y="3161"/>
                    </a:lnTo>
                    <a:lnTo>
                      <a:pt x="2724" y="3016"/>
                    </a:lnTo>
                    <a:lnTo>
                      <a:pt x="2787" y="2870"/>
                    </a:lnTo>
                    <a:lnTo>
                      <a:pt x="2849" y="2766"/>
                    </a:lnTo>
                    <a:lnTo>
                      <a:pt x="2953" y="2662"/>
                    </a:lnTo>
                    <a:lnTo>
                      <a:pt x="3057" y="2558"/>
                    </a:lnTo>
                    <a:lnTo>
                      <a:pt x="3182" y="2475"/>
                    </a:lnTo>
                    <a:lnTo>
                      <a:pt x="3307" y="2392"/>
                    </a:lnTo>
                    <a:lnTo>
                      <a:pt x="3515" y="2309"/>
                    </a:lnTo>
                    <a:lnTo>
                      <a:pt x="3723" y="2226"/>
                    </a:lnTo>
                    <a:lnTo>
                      <a:pt x="3930" y="2163"/>
                    </a:lnTo>
                    <a:lnTo>
                      <a:pt x="4138" y="2122"/>
                    </a:lnTo>
                    <a:lnTo>
                      <a:pt x="4575" y="2038"/>
                    </a:lnTo>
                    <a:lnTo>
                      <a:pt x="5012" y="2018"/>
                    </a:lnTo>
                    <a:lnTo>
                      <a:pt x="6550" y="1976"/>
                    </a:lnTo>
                    <a:lnTo>
                      <a:pt x="8068" y="1955"/>
                    </a:lnTo>
                    <a:close/>
                    <a:moveTo>
                      <a:pt x="18215" y="1"/>
                    </a:moveTo>
                    <a:lnTo>
                      <a:pt x="17695" y="63"/>
                    </a:lnTo>
                    <a:lnTo>
                      <a:pt x="16469" y="188"/>
                    </a:lnTo>
                    <a:lnTo>
                      <a:pt x="15263" y="313"/>
                    </a:lnTo>
                    <a:lnTo>
                      <a:pt x="14057" y="396"/>
                    </a:lnTo>
                    <a:lnTo>
                      <a:pt x="12830" y="458"/>
                    </a:lnTo>
                    <a:lnTo>
                      <a:pt x="10709" y="541"/>
                    </a:lnTo>
                    <a:lnTo>
                      <a:pt x="8567" y="604"/>
                    </a:lnTo>
                    <a:lnTo>
                      <a:pt x="6446" y="666"/>
                    </a:lnTo>
                    <a:lnTo>
                      <a:pt x="4326" y="728"/>
                    </a:lnTo>
                    <a:lnTo>
                      <a:pt x="3702" y="749"/>
                    </a:lnTo>
                    <a:lnTo>
                      <a:pt x="3057" y="791"/>
                    </a:lnTo>
                    <a:lnTo>
                      <a:pt x="2433" y="874"/>
                    </a:lnTo>
                    <a:lnTo>
                      <a:pt x="2121" y="916"/>
                    </a:lnTo>
                    <a:lnTo>
                      <a:pt x="1810" y="978"/>
                    </a:lnTo>
                    <a:lnTo>
                      <a:pt x="1477" y="1082"/>
                    </a:lnTo>
                    <a:lnTo>
                      <a:pt x="1165" y="1207"/>
                    </a:lnTo>
                    <a:lnTo>
                      <a:pt x="1040" y="1290"/>
                    </a:lnTo>
                    <a:lnTo>
                      <a:pt x="916" y="1373"/>
                    </a:lnTo>
                    <a:lnTo>
                      <a:pt x="791" y="1456"/>
                    </a:lnTo>
                    <a:lnTo>
                      <a:pt x="687" y="1560"/>
                    </a:lnTo>
                    <a:lnTo>
                      <a:pt x="583" y="1664"/>
                    </a:lnTo>
                    <a:lnTo>
                      <a:pt x="500" y="1789"/>
                    </a:lnTo>
                    <a:lnTo>
                      <a:pt x="437" y="1914"/>
                    </a:lnTo>
                    <a:lnTo>
                      <a:pt x="354" y="2059"/>
                    </a:lnTo>
                    <a:lnTo>
                      <a:pt x="313" y="2205"/>
                    </a:lnTo>
                    <a:lnTo>
                      <a:pt x="271" y="2371"/>
                    </a:lnTo>
                    <a:lnTo>
                      <a:pt x="229" y="2558"/>
                    </a:lnTo>
                    <a:lnTo>
                      <a:pt x="209" y="2725"/>
                    </a:lnTo>
                    <a:lnTo>
                      <a:pt x="188" y="3016"/>
                    </a:lnTo>
                    <a:lnTo>
                      <a:pt x="146" y="3307"/>
                    </a:lnTo>
                    <a:lnTo>
                      <a:pt x="84" y="3598"/>
                    </a:lnTo>
                    <a:lnTo>
                      <a:pt x="63" y="3889"/>
                    </a:lnTo>
                    <a:lnTo>
                      <a:pt x="21" y="4825"/>
                    </a:lnTo>
                    <a:lnTo>
                      <a:pt x="1" y="5760"/>
                    </a:lnTo>
                    <a:lnTo>
                      <a:pt x="21" y="6446"/>
                    </a:lnTo>
                    <a:lnTo>
                      <a:pt x="63" y="7133"/>
                    </a:lnTo>
                    <a:lnTo>
                      <a:pt x="146" y="7840"/>
                    </a:lnTo>
                    <a:lnTo>
                      <a:pt x="250" y="8526"/>
                    </a:lnTo>
                    <a:lnTo>
                      <a:pt x="313" y="8734"/>
                    </a:lnTo>
                    <a:lnTo>
                      <a:pt x="396" y="8921"/>
                    </a:lnTo>
                    <a:lnTo>
                      <a:pt x="500" y="9087"/>
                    </a:lnTo>
                    <a:lnTo>
                      <a:pt x="604" y="9212"/>
                    </a:lnTo>
                    <a:lnTo>
                      <a:pt x="749" y="9295"/>
                    </a:lnTo>
                    <a:lnTo>
                      <a:pt x="936" y="9378"/>
                    </a:lnTo>
                    <a:lnTo>
                      <a:pt x="1123" y="9420"/>
                    </a:lnTo>
                    <a:lnTo>
                      <a:pt x="1331" y="9441"/>
                    </a:lnTo>
                    <a:lnTo>
                      <a:pt x="2267" y="9482"/>
                    </a:lnTo>
                    <a:lnTo>
                      <a:pt x="2724" y="9503"/>
                    </a:lnTo>
                    <a:lnTo>
                      <a:pt x="3327" y="9503"/>
                    </a:lnTo>
                    <a:lnTo>
                      <a:pt x="5136" y="9482"/>
                    </a:lnTo>
                    <a:lnTo>
                      <a:pt x="6945" y="9399"/>
                    </a:lnTo>
                    <a:lnTo>
                      <a:pt x="10563" y="9233"/>
                    </a:lnTo>
                    <a:lnTo>
                      <a:pt x="14161" y="9066"/>
                    </a:lnTo>
                    <a:lnTo>
                      <a:pt x="15969" y="9004"/>
                    </a:lnTo>
                    <a:lnTo>
                      <a:pt x="17778" y="8962"/>
                    </a:lnTo>
                    <a:lnTo>
                      <a:pt x="26657" y="8962"/>
                    </a:lnTo>
                    <a:lnTo>
                      <a:pt x="27198" y="8942"/>
                    </a:lnTo>
                    <a:lnTo>
                      <a:pt x="27738" y="8921"/>
                    </a:lnTo>
                    <a:lnTo>
                      <a:pt x="28819" y="8838"/>
                    </a:lnTo>
                    <a:lnTo>
                      <a:pt x="29901" y="8734"/>
                    </a:lnTo>
                    <a:lnTo>
                      <a:pt x="30982" y="8567"/>
                    </a:lnTo>
                    <a:lnTo>
                      <a:pt x="31252" y="8505"/>
                    </a:lnTo>
                    <a:lnTo>
                      <a:pt x="31502" y="8443"/>
                    </a:lnTo>
                    <a:lnTo>
                      <a:pt x="31730" y="8339"/>
                    </a:lnTo>
                    <a:lnTo>
                      <a:pt x="31938" y="8214"/>
                    </a:lnTo>
                    <a:lnTo>
                      <a:pt x="32125" y="8048"/>
                    </a:lnTo>
                    <a:lnTo>
                      <a:pt x="32209" y="7944"/>
                    </a:lnTo>
                    <a:lnTo>
                      <a:pt x="32292" y="7840"/>
                    </a:lnTo>
                    <a:lnTo>
                      <a:pt x="32354" y="7715"/>
                    </a:lnTo>
                    <a:lnTo>
                      <a:pt x="32396" y="7590"/>
                    </a:lnTo>
                    <a:lnTo>
                      <a:pt x="32458" y="7465"/>
                    </a:lnTo>
                    <a:lnTo>
                      <a:pt x="32479" y="7299"/>
                    </a:lnTo>
                    <a:lnTo>
                      <a:pt x="32604" y="6634"/>
                    </a:lnTo>
                    <a:lnTo>
                      <a:pt x="32708" y="5947"/>
                    </a:lnTo>
                    <a:lnTo>
                      <a:pt x="32791" y="5261"/>
                    </a:lnTo>
                    <a:lnTo>
                      <a:pt x="32874" y="4575"/>
                    </a:lnTo>
                    <a:lnTo>
                      <a:pt x="32916" y="3889"/>
                    </a:lnTo>
                    <a:lnTo>
                      <a:pt x="32957" y="3203"/>
                    </a:lnTo>
                    <a:lnTo>
                      <a:pt x="33020" y="1830"/>
                    </a:lnTo>
                    <a:lnTo>
                      <a:pt x="33020" y="1706"/>
                    </a:lnTo>
                    <a:lnTo>
                      <a:pt x="32999" y="1394"/>
                    </a:lnTo>
                    <a:lnTo>
                      <a:pt x="32978" y="1269"/>
                    </a:lnTo>
                    <a:lnTo>
                      <a:pt x="32936" y="1124"/>
                    </a:lnTo>
                    <a:lnTo>
                      <a:pt x="32895" y="1020"/>
                    </a:lnTo>
                    <a:lnTo>
                      <a:pt x="32832" y="916"/>
                    </a:lnTo>
                    <a:lnTo>
                      <a:pt x="32770" y="812"/>
                    </a:lnTo>
                    <a:lnTo>
                      <a:pt x="32687" y="728"/>
                    </a:lnTo>
                    <a:lnTo>
                      <a:pt x="32604" y="645"/>
                    </a:lnTo>
                    <a:lnTo>
                      <a:pt x="32500" y="583"/>
                    </a:lnTo>
                    <a:lnTo>
                      <a:pt x="32271" y="479"/>
                    </a:lnTo>
                    <a:lnTo>
                      <a:pt x="31980" y="396"/>
                    </a:lnTo>
                    <a:lnTo>
                      <a:pt x="31647" y="333"/>
                    </a:lnTo>
                    <a:lnTo>
                      <a:pt x="31003" y="250"/>
                    </a:lnTo>
                    <a:lnTo>
                      <a:pt x="30358" y="229"/>
                    </a:lnTo>
                    <a:lnTo>
                      <a:pt x="21022" y="84"/>
                    </a:lnTo>
                    <a:lnTo>
                      <a:pt x="20461" y="63"/>
                    </a:lnTo>
                    <a:lnTo>
                      <a:pt x="19899" y="21"/>
                    </a:lnTo>
                    <a:lnTo>
                      <a:pt x="19338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84" name="Google Shape;3984;p23"/>
              <p:cNvSpPr/>
              <p:nvPr/>
            </p:nvSpPr>
            <p:spPr>
              <a:xfrm>
                <a:off x="5765688" y="4383150"/>
                <a:ext cx="707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311" fill="none" extrusionOk="0">
                    <a:moveTo>
                      <a:pt x="895" y="1311"/>
                    </a:moveTo>
                    <a:lnTo>
                      <a:pt x="895" y="1311"/>
                    </a:lnTo>
                    <a:lnTo>
                      <a:pt x="708" y="1290"/>
                    </a:lnTo>
                    <a:lnTo>
                      <a:pt x="708" y="1290"/>
                    </a:lnTo>
                    <a:lnTo>
                      <a:pt x="562" y="1290"/>
                    </a:lnTo>
                    <a:lnTo>
                      <a:pt x="437" y="1248"/>
                    </a:lnTo>
                    <a:lnTo>
                      <a:pt x="313" y="1207"/>
                    </a:lnTo>
                    <a:lnTo>
                      <a:pt x="209" y="1123"/>
                    </a:lnTo>
                    <a:lnTo>
                      <a:pt x="125" y="1040"/>
                    </a:lnTo>
                    <a:lnTo>
                      <a:pt x="63" y="936"/>
                    </a:lnTo>
                    <a:lnTo>
                      <a:pt x="22" y="812"/>
                    </a:lnTo>
                    <a:lnTo>
                      <a:pt x="1" y="666"/>
                    </a:lnTo>
                    <a:lnTo>
                      <a:pt x="1" y="666"/>
                    </a:lnTo>
                    <a:lnTo>
                      <a:pt x="22" y="500"/>
                    </a:lnTo>
                    <a:lnTo>
                      <a:pt x="42" y="375"/>
                    </a:lnTo>
                    <a:lnTo>
                      <a:pt x="105" y="271"/>
                    </a:lnTo>
                    <a:lnTo>
                      <a:pt x="188" y="188"/>
                    </a:lnTo>
                    <a:lnTo>
                      <a:pt x="292" y="105"/>
                    </a:lnTo>
                    <a:lnTo>
                      <a:pt x="417" y="63"/>
                    </a:lnTo>
                    <a:lnTo>
                      <a:pt x="541" y="21"/>
                    </a:lnTo>
                    <a:lnTo>
                      <a:pt x="687" y="1"/>
                    </a:lnTo>
                    <a:lnTo>
                      <a:pt x="687" y="1"/>
                    </a:lnTo>
                    <a:lnTo>
                      <a:pt x="978" y="1"/>
                    </a:lnTo>
                    <a:lnTo>
                      <a:pt x="978" y="1"/>
                    </a:lnTo>
                    <a:lnTo>
                      <a:pt x="1207" y="1"/>
                    </a:lnTo>
                    <a:lnTo>
                      <a:pt x="1435" y="21"/>
                    </a:lnTo>
                    <a:lnTo>
                      <a:pt x="1664" y="63"/>
                    </a:lnTo>
                    <a:lnTo>
                      <a:pt x="1893" y="125"/>
                    </a:lnTo>
                    <a:lnTo>
                      <a:pt x="2142" y="209"/>
                    </a:lnTo>
                    <a:lnTo>
                      <a:pt x="2371" y="292"/>
                    </a:lnTo>
                    <a:lnTo>
                      <a:pt x="2600" y="416"/>
                    </a:lnTo>
                    <a:lnTo>
                      <a:pt x="2829" y="562"/>
                    </a:lnTo>
                    <a:lnTo>
                      <a:pt x="2829" y="562"/>
                    </a:lnTo>
                    <a:lnTo>
                      <a:pt x="2600" y="728"/>
                    </a:lnTo>
                    <a:lnTo>
                      <a:pt x="2350" y="874"/>
                    </a:lnTo>
                    <a:lnTo>
                      <a:pt x="2101" y="999"/>
                    </a:lnTo>
                    <a:lnTo>
                      <a:pt x="1872" y="1103"/>
                    </a:lnTo>
                    <a:lnTo>
                      <a:pt x="1623" y="1186"/>
                    </a:lnTo>
                    <a:lnTo>
                      <a:pt x="1394" y="1248"/>
                    </a:lnTo>
                    <a:lnTo>
                      <a:pt x="1144" y="1290"/>
                    </a:lnTo>
                    <a:lnTo>
                      <a:pt x="895" y="131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85" name="Google Shape;3985;p23"/>
              <p:cNvSpPr/>
              <p:nvPr/>
            </p:nvSpPr>
            <p:spPr>
              <a:xfrm>
                <a:off x="5409613" y="4381600"/>
                <a:ext cx="30412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12165" h="2371" fill="none" extrusionOk="0">
                    <a:moveTo>
                      <a:pt x="1872" y="2371"/>
                    </a:moveTo>
                    <a:lnTo>
                      <a:pt x="1872" y="2371"/>
                    </a:lnTo>
                    <a:lnTo>
                      <a:pt x="1581" y="2371"/>
                    </a:lnTo>
                    <a:lnTo>
                      <a:pt x="1290" y="2329"/>
                    </a:lnTo>
                    <a:lnTo>
                      <a:pt x="999" y="2267"/>
                    </a:lnTo>
                    <a:lnTo>
                      <a:pt x="708" y="2183"/>
                    </a:lnTo>
                    <a:lnTo>
                      <a:pt x="708" y="2183"/>
                    </a:lnTo>
                    <a:lnTo>
                      <a:pt x="583" y="2142"/>
                    </a:lnTo>
                    <a:lnTo>
                      <a:pt x="437" y="2059"/>
                    </a:lnTo>
                    <a:lnTo>
                      <a:pt x="313" y="1996"/>
                    </a:lnTo>
                    <a:lnTo>
                      <a:pt x="209" y="1892"/>
                    </a:lnTo>
                    <a:lnTo>
                      <a:pt x="125" y="1788"/>
                    </a:lnTo>
                    <a:lnTo>
                      <a:pt x="63" y="1664"/>
                    </a:lnTo>
                    <a:lnTo>
                      <a:pt x="21" y="1518"/>
                    </a:lnTo>
                    <a:lnTo>
                      <a:pt x="1" y="1373"/>
                    </a:lnTo>
                    <a:lnTo>
                      <a:pt x="1" y="1373"/>
                    </a:lnTo>
                    <a:lnTo>
                      <a:pt x="1" y="1206"/>
                    </a:lnTo>
                    <a:lnTo>
                      <a:pt x="21" y="1061"/>
                    </a:lnTo>
                    <a:lnTo>
                      <a:pt x="84" y="915"/>
                    </a:lnTo>
                    <a:lnTo>
                      <a:pt x="146" y="811"/>
                    </a:lnTo>
                    <a:lnTo>
                      <a:pt x="250" y="707"/>
                    </a:lnTo>
                    <a:lnTo>
                      <a:pt x="354" y="603"/>
                    </a:lnTo>
                    <a:lnTo>
                      <a:pt x="479" y="520"/>
                    </a:lnTo>
                    <a:lnTo>
                      <a:pt x="604" y="437"/>
                    </a:lnTo>
                    <a:lnTo>
                      <a:pt x="604" y="437"/>
                    </a:lnTo>
                    <a:lnTo>
                      <a:pt x="812" y="354"/>
                    </a:lnTo>
                    <a:lnTo>
                      <a:pt x="1020" y="271"/>
                    </a:lnTo>
                    <a:lnTo>
                      <a:pt x="1227" y="208"/>
                    </a:lnTo>
                    <a:lnTo>
                      <a:pt x="1435" y="167"/>
                    </a:lnTo>
                    <a:lnTo>
                      <a:pt x="1872" y="83"/>
                    </a:lnTo>
                    <a:lnTo>
                      <a:pt x="2309" y="63"/>
                    </a:lnTo>
                    <a:lnTo>
                      <a:pt x="2309" y="63"/>
                    </a:lnTo>
                    <a:lnTo>
                      <a:pt x="3847" y="21"/>
                    </a:lnTo>
                    <a:lnTo>
                      <a:pt x="5365" y="0"/>
                    </a:lnTo>
                    <a:lnTo>
                      <a:pt x="5365" y="0"/>
                    </a:lnTo>
                    <a:lnTo>
                      <a:pt x="6925" y="21"/>
                    </a:lnTo>
                    <a:lnTo>
                      <a:pt x="7694" y="42"/>
                    </a:lnTo>
                    <a:lnTo>
                      <a:pt x="8463" y="83"/>
                    </a:lnTo>
                    <a:lnTo>
                      <a:pt x="9253" y="146"/>
                    </a:lnTo>
                    <a:lnTo>
                      <a:pt x="10023" y="208"/>
                    </a:lnTo>
                    <a:lnTo>
                      <a:pt x="10792" y="312"/>
                    </a:lnTo>
                    <a:lnTo>
                      <a:pt x="11582" y="416"/>
                    </a:lnTo>
                    <a:lnTo>
                      <a:pt x="11582" y="416"/>
                    </a:lnTo>
                    <a:lnTo>
                      <a:pt x="11707" y="437"/>
                    </a:lnTo>
                    <a:lnTo>
                      <a:pt x="11811" y="458"/>
                    </a:lnTo>
                    <a:lnTo>
                      <a:pt x="11936" y="541"/>
                    </a:lnTo>
                    <a:lnTo>
                      <a:pt x="12164" y="686"/>
                    </a:lnTo>
                    <a:lnTo>
                      <a:pt x="12164" y="686"/>
                    </a:lnTo>
                    <a:lnTo>
                      <a:pt x="11957" y="811"/>
                    </a:lnTo>
                    <a:lnTo>
                      <a:pt x="11749" y="936"/>
                    </a:lnTo>
                    <a:lnTo>
                      <a:pt x="11541" y="1019"/>
                    </a:lnTo>
                    <a:lnTo>
                      <a:pt x="11333" y="1102"/>
                    </a:lnTo>
                    <a:lnTo>
                      <a:pt x="10917" y="1227"/>
                    </a:lnTo>
                    <a:lnTo>
                      <a:pt x="10480" y="1331"/>
                    </a:lnTo>
                    <a:lnTo>
                      <a:pt x="10480" y="1331"/>
                    </a:lnTo>
                    <a:lnTo>
                      <a:pt x="9461" y="1539"/>
                    </a:lnTo>
                    <a:lnTo>
                      <a:pt x="8422" y="1726"/>
                    </a:lnTo>
                    <a:lnTo>
                      <a:pt x="7382" y="1872"/>
                    </a:lnTo>
                    <a:lnTo>
                      <a:pt x="6342" y="2017"/>
                    </a:lnTo>
                    <a:lnTo>
                      <a:pt x="5303" y="2121"/>
                    </a:lnTo>
                    <a:lnTo>
                      <a:pt x="4263" y="2225"/>
                    </a:lnTo>
                    <a:lnTo>
                      <a:pt x="2163" y="2371"/>
                    </a:lnTo>
                    <a:lnTo>
                      <a:pt x="2163" y="2371"/>
                    </a:lnTo>
                    <a:lnTo>
                      <a:pt x="1872" y="2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86" name="Google Shape;3986;p23"/>
              <p:cNvSpPr/>
              <p:nvPr/>
            </p:nvSpPr>
            <p:spPr>
              <a:xfrm>
                <a:off x="5342038" y="4332725"/>
                <a:ext cx="825500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33020" h="9503" fill="none" extrusionOk="0">
                    <a:moveTo>
                      <a:pt x="18777" y="1"/>
                    </a:moveTo>
                    <a:lnTo>
                      <a:pt x="18777" y="1"/>
                    </a:lnTo>
                    <a:lnTo>
                      <a:pt x="18215" y="1"/>
                    </a:lnTo>
                    <a:lnTo>
                      <a:pt x="17695" y="63"/>
                    </a:lnTo>
                    <a:lnTo>
                      <a:pt x="17695" y="63"/>
                    </a:lnTo>
                    <a:lnTo>
                      <a:pt x="16469" y="188"/>
                    </a:lnTo>
                    <a:lnTo>
                      <a:pt x="15263" y="313"/>
                    </a:lnTo>
                    <a:lnTo>
                      <a:pt x="14057" y="396"/>
                    </a:lnTo>
                    <a:lnTo>
                      <a:pt x="12830" y="458"/>
                    </a:lnTo>
                    <a:lnTo>
                      <a:pt x="12830" y="458"/>
                    </a:lnTo>
                    <a:lnTo>
                      <a:pt x="10709" y="541"/>
                    </a:lnTo>
                    <a:lnTo>
                      <a:pt x="8567" y="604"/>
                    </a:lnTo>
                    <a:lnTo>
                      <a:pt x="6446" y="666"/>
                    </a:lnTo>
                    <a:lnTo>
                      <a:pt x="4326" y="728"/>
                    </a:lnTo>
                    <a:lnTo>
                      <a:pt x="4326" y="728"/>
                    </a:lnTo>
                    <a:lnTo>
                      <a:pt x="3702" y="749"/>
                    </a:lnTo>
                    <a:lnTo>
                      <a:pt x="3057" y="791"/>
                    </a:lnTo>
                    <a:lnTo>
                      <a:pt x="2433" y="874"/>
                    </a:lnTo>
                    <a:lnTo>
                      <a:pt x="2121" y="916"/>
                    </a:lnTo>
                    <a:lnTo>
                      <a:pt x="1810" y="978"/>
                    </a:lnTo>
                    <a:lnTo>
                      <a:pt x="1810" y="978"/>
                    </a:lnTo>
                    <a:lnTo>
                      <a:pt x="1477" y="1082"/>
                    </a:lnTo>
                    <a:lnTo>
                      <a:pt x="1165" y="1207"/>
                    </a:lnTo>
                    <a:lnTo>
                      <a:pt x="1040" y="1290"/>
                    </a:lnTo>
                    <a:lnTo>
                      <a:pt x="916" y="1373"/>
                    </a:lnTo>
                    <a:lnTo>
                      <a:pt x="791" y="1456"/>
                    </a:lnTo>
                    <a:lnTo>
                      <a:pt x="687" y="1560"/>
                    </a:lnTo>
                    <a:lnTo>
                      <a:pt x="583" y="1664"/>
                    </a:lnTo>
                    <a:lnTo>
                      <a:pt x="500" y="1789"/>
                    </a:lnTo>
                    <a:lnTo>
                      <a:pt x="437" y="1914"/>
                    </a:lnTo>
                    <a:lnTo>
                      <a:pt x="354" y="2059"/>
                    </a:lnTo>
                    <a:lnTo>
                      <a:pt x="313" y="2205"/>
                    </a:lnTo>
                    <a:lnTo>
                      <a:pt x="271" y="2371"/>
                    </a:lnTo>
                    <a:lnTo>
                      <a:pt x="229" y="2558"/>
                    </a:lnTo>
                    <a:lnTo>
                      <a:pt x="209" y="2725"/>
                    </a:lnTo>
                    <a:lnTo>
                      <a:pt x="209" y="2725"/>
                    </a:lnTo>
                    <a:lnTo>
                      <a:pt x="188" y="3016"/>
                    </a:lnTo>
                    <a:lnTo>
                      <a:pt x="146" y="3307"/>
                    </a:lnTo>
                    <a:lnTo>
                      <a:pt x="84" y="3598"/>
                    </a:lnTo>
                    <a:lnTo>
                      <a:pt x="63" y="3889"/>
                    </a:lnTo>
                    <a:lnTo>
                      <a:pt x="63" y="3889"/>
                    </a:lnTo>
                    <a:lnTo>
                      <a:pt x="21" y="4825"/>
                    </a:lnTo>
                    <a:lnTo>
                      <a:pt x="1" y="5760"/>
                    </a:lnTo>
                    <a:lnTo>
                      <a:pt x="1" y="5760"/>
                    </a:lnTo>
                    <a:lnTo>
                      <a:pt x="21" y="6446"/>
                    </a:lnTo>
                    <a:lnTo>
                      <a:pt x="63" y="7133"/>
                    </a:lnTo>
                    <a:lnTo>
                      <a:pt x="146" y="7840"/>
                    </a:lnTo>
                    <a:lnTo>
                      <a:pt x="250" y="8526"/>
                    </a:lnTo>
                    <a:lnTo>
                      <a:pt x="250" y="8526"/>
                    </a:lnTo>
                    <a:lnTo>
                      <a:pt x="313" y="8734"/>
                    </a:lnTo>
                    <a:lnTo>
                      <a:pt x="396" y="8921"/>
                    </a:lnTo>
                    <a:lnTo>
                      <a:pt x="500" y="9087"/>
                    </a:lnTo>
                    <a:lnTo>
                      <a:pt x="604" y="9212"/>
                    </a:lnTo>
                    <a:lnTo>
                      <a:pt x="749" y="9295"/>
                    </a:lnTo>
                    <a:lnTo>
                      <a:pt x="936" y="9378"/>
                    </a:lnTo>
                    <a:lnTo>
                      <a:pt x="1123" y="9420"/>
                    </a:lnTo>
                    <a:lnTo>
                      <a:pt x="1331" y="9441"/>
                    </a:lnTo>
                    <a:lnTo>
                      <a:pt x="1331" y="9441"/>
                    </a:lnTo>
                    <a:lnTo>
                      <a:pt x="2267" y="9482"/>
                    </a:lnTo>
                    <a:lnTo>
                      <a:pt x="2724" y="9503"/>
                    </a:lnTo>
                    <a:lnTo>
                      <a:pt x="3203" y="9503"/>
                    </a:lnTo>
                    <a:lnTo>
                      <a:pt x="3203" y="9503"/>
                    </a:lnTo>
                    <a:lnTo>
                      <a:pt x="3327" y="9503"/>
                    </a:lnTo>
                    <a:lnTo>
                      <a:pt x="3327" y="9503"/>
                    </a:lnTo>
                    <a:lnTo>
                      <a:pt x="5136" y="9482"/>
                    </a:lnTo>
                    <a:lnTo>
                      <a:pt x="6945" y="9399"/>
                    </a:lnTo>
                    <a:lnTo>
                      <a:pt x="10563" y="9233"/>
                    </a:lnTo>
                    <a:lnTo>
                      <a:pt x="14161" y="9066"/>
                    </a:lnTo>
                    <a:lnTo>
                      <a:pt x="15969" y="9004"/>
                    </a:lnTo>
                    <a:lnTo>
                      <a:pt x="17778" y="8962"/>
                    </a:lnTo>
                    <a:lnTo>
                      <a:pt x="17778" y="8962"/>
                    </a:lnTo>
                    <a:lnTo>
                      <a:pt x="22228" y="8962"/>
                    </a:lnTo>
                    <a:lnTo>
                      <a:pt x="22228" y="8962"/>
                    </a:lnTo>
                    <a:lnTo>
                      <a:pt x="26657" y="8962"/>
                    </a:lnTo>
                    <a:lnTo>
                      <a:pt x="26657" y="8962"/>
                    </a:lnTo>
                    <a:lnTo>
                      <a:pt x="27198" y="8942"/>
                    </a:lnTo>
                    <a:lnTo>
                      <a:pt x="27738" y="8921"/>
                    </a:lnTo>
                    <a:lnTo>
                      <a:pt x="28819" y="8838"/>
                    </a:lnTo>
                    <a:lnTo>
                      <a:pt x="29901" y="8734"/>
                    </a:lnTo>
                    <a:lnTo>
                      <a:pt x="30982" y="8567"/>
                    </a:lnTo>
                    <a:lnTo>
                      <a:pt x="30982" y="8567"/>
                    </a:lnTo>
                    <a:lnTo>
                      <a:pt x="31252" y="8505"/>
                    </a:lnTo>
                    <a:lnTo>
                      <a:pt x="31502" y="8443"/>
                    </a:lnTo>
                    <a:lnTo>
                      <a:pt x="31730" y="8339"/>
                    </a:lnTo>
                    <a:lnTo>
                      <a:pt x="31938" y="8214"/>
                    </a:lnTo>
                    <a:lnTo>
                      <a:pt x="32125" y="8048"/>
                    </a:lnTo>
                    <a:lnTo>
                      <a:pt x="32209" y="7944"/>
                    </a:lnTo>
                    <a:lnTo>
                      <a:pt x="32292" y="7840"/>
                    </a:lnTo>
                    <a:lnTo>
                      <a:pt x="32354" y="7715"/>
                    </a:lnTo>
                    <a:lnTo>
                      <a:pt x="32396" y="7590"/>
                    </a:lnTo>
                    <a:lnTo>
                      <a:pt x="32458" y="7465"/>
                    </a:lnTo>
                    <a:lnTo>
                      <a:pt x="32479" y="7299"/>
                    </a:lnTo>
                    <a:lnTo>
                      <a:pt x="32479" y="7299"/>
                    </a:lnTo>
                    <a:lnTo>
                      <a:pt x="32604" y="6634"/>
                    </a:lnTo>
                    <a:lnTo>
                      <a:pt x="32708" y="5947"/>
                    </a:lnTo>
                    <a:lnTo>
                      <a:pt x="32791" y="5261"/>
                    </a:lnTo>
                    <a:lnTo>
                      <a:pt x="32874" y="4575"/>
                    </a:lnTo>
                    <a:lnTo>
                      <a:pt x="32916" y="3889"/>
                    </a:lnTo>
                    <a:lnTo>
                      <a:pt x="32957" y="3203"/>
                    </a:lnTo>
                    <a:lnTo>
                      <a:pt x="33020" y="1830"/>
                    </a:lnTo>
                    <a:lnTo>
                      <a:pt x="33020" y="1830"/>
                    </a:lnTo>
                    <a:lnTo>
                      <a:pt x="33020" y="1706"/>
                    </a:lnTo>
                    <a:lnTo>
                      <a:pt x="33020" y="1706"/>
                    </a:lnTo>
                    <a:lnTo>
                      <a:pt x="32999" y="1394"/>
                    </a:lnTo>
                    <a:lnTo>
                      <a:pt x="32978" y="1269"/>
                    </a:lnTo>
                    <a:lnTo>
                      <a:pt x="32936" y="1124"/>
                    </a:lnTo>
                    <a:lnTo>
                      <a:pt x="32895" y="1020"/>
                    </a:lnTo>
                    <a:lnTo>
                      <a:pt x="32832" y="916"/>
                    </a:lnTo>
                    <a:lnTo>
                      <a:pt x="32770" y="812"/>
                    </a:lnTo>
                    <a:lnTo>
                      <a:pt x="32687" y="728"/>
                    </a:lnTo>
                    <a:lnTo>
                      <a:pt x="32604" y="645"/>
                    </a:lnTo>
                    <a:lnTo>
                      <a:pt x="32500" y="583"/>
                    </a:lnTo>
                    <a:lnTo>
                      <a:pt x="32271" y="479"/>
                    </a:lnTo>
                    <a:lnTo>
                      <a:pt x="31980" y="396"/>
                    </a:lnTo>
                    <a:lnTo>
                      <a:pt x="31647" y="333"/>
                    </a:lnTo>
                    <a:lnTo>
                      <a:pt x="31647" y="333"/>
                    </a:lnTo>
                    <a:lnTo>
                      <a:pt x="31003" y="250"/>
                    </a:lnTo>
                    <a:lnTo>
                      <a:pt x="30358" y="229"/>
                    </a:lnTo>
                    <a:lnTo>
                      <a:pt x="30358" y="229"/>
                    </a:lnTo>
                    <a:lnTo>
                      <a:pt x="21022" y="84"/>
                    </a:lnTo>
                    <a:lnTo>
                      <a:pt x="21022" y="84"/>
                    </a:lnTo>
                    <a:lnTo>
                      <a:pt x="20461" y="63"/>
                    </a:lnTo>
                    <a:lnTo>
                      <a:pt x="19899" y="21"/>
                    </a:lnTo>
                    <a:lnTo>
                      <a:pt x="19338" y="1"/>
                    </a:lnTo>
                    <a:lnTo>
                      <a:pt x="1877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87" name="Google Shape;3987;p23"/>
              <p:cNvSpPr/>
              <p:nvPr/>
            </p:nvSpPr>
            <p:spPr>
              <a:xfrm>
                <a:off x="5309813" y="4310375"/>
                <a:ext cx="897750" cy="323875"/>
              </a:xfrm>
              <a:custGeom>
                <a:avLst/>
                <a:gdLst/>
                <a:ahLst/>
                <a:cxnLst/>
                <a:rect l="l" t="t" r="r" b="b"/>
                <a:pathLst>
                  <a:path w="35910" h="12955" extrusionOk="0">
                    <a:moveTo>
                      <a:pt x="20627" y="895"/>
                    </a:moveTo>
                    <a:lnTo>
                      <a:pt x="21188" y="915"/>
                    </a:lnTo>
                    <a:lnTo>
                      <a:pt x="21750" y="957"/>
                    </a:lnTo>
                    <a:lnTo>
                      <a:pt x="22311" y="978"/>
                    </a:lnTo>
                    <a:lnTo>
                      <a:pt x="31647" y="1123"/>
                    </a:lnTo>
                    <a:lnTo>
                      <a:pt x="32292" y="1144"/>
                    </a:lnTo>
                    <a:lnTo>
                      <a:pt x="32936" y="1227"/>
                    </a:lnTo>
                    <a:lnTo>
                      <a:pt x="33269" y="1290"/>
                    </a:lnTo>
                    <a:lnTo>
                      <a:pt x="33560" y="1373"/>
                    </a:lnTo>
                    <a:lnTo>
                      <a:pt x="33789" y="1477"/>
                    </a:lnTo>
                    <a:lnTo>
                      <a:pt x="33893" y="1539"/>
                    </a:lnTo>
                    <a:lnTo>
                      <a:pt x="33976" y="1622"/>
                    </a:lnTo>
                    <a:lnTo>
                      <a:pt x="34059" y="1706"/>
                    </a:lnTo>
                    <a:lnTo>
                      <a:pt x="34121" y="1810"/>
                    </a:lnTo>
                    <a:lnTo>
                      <a:pt x="34184" y="1914"/>
                    </a:lnTo>
                    <a:lnTo>
                      <a:pt x="34225" y="2018"/>
                    </a:lnTo>
                    <a:lnTo>
                      <a:pt x="34267" y="2163"/>
                    </a:lnTo>
                    <a:lnTo>
                      <a:pt x="34288" y="2288"/>
                    </a:lnTo>
                    <a:lnTo>
                      <a:pt x="34309" y="2600"/>
                    </a:lnTo>
                    <a:lnTo>
                      <a:pt x="34309" y="2724"/>
                    </a:lnTo>
                    <a:lnTo>
                      <a:pt x="34246" y="4097"/>
                    </a:lnTo>
                    <a:lnTo>
                      <a:pt x="34205" y="4783"/>
                    </a:lnTo>
                    <a:lnTo>
                      <a:pt x="34163" y="5469"/>
                    </a:lnTo>
                    <a:lnTo>
                      <a:pt x="34080" y="6155"/>
                    </a:lnTo>
                    <a:lnTo>
                      <a:pt x="33997" y="6841"/>
                    </a:lnTo>
                    <a:lnTo>
                      <a:pt x="33893" y="7528"/>
                    </a:lnTo>
                    <a:lnTo>
                      <a:pt x="33768" y="8193"/>
                    </a:lnTo>
                    <a:lnTo>
                      <a:pt x="33747" y="8359"/>
                    </a:lnTo>
                    <a:lnTo>
                      <a:pt x="33685" y="8484"/>
                    </a:lnTo>
                    <a:lnTo>
                      <a:pt x="33643" y="8609"/>
                    </a:lnTo>
                    <a:lnTo>
                      <a:pt x="33581" y="8734"/>
                    </a:lnTo>
                    <a:lnTo>
                      <a:pt x="33498" y="8838"/>
                    </a:lnTo>
                    <a:lnTo>
                      <a:pt x="33414" y="8942"/>
                    </a:lnTo>
                    <a:lnTo>
                      <a:pt x="33227" y="9108"/>
                    </a:lnTo>
                    <a:lnTo>
                      <a:pt x="33019" y="9233"/>
                    </a:lnTo>
                    <a:lnTo>
                      <a:pt x="32791" y="9337"/>
                    </a:lnTo>
                    <a:lnTo>
                      <a:pt x="32541" y="9399"/>
                    </a:lnTo>
                    <a:lnTo>
                      <a:pt x="32271" y="9461"/>
                    </a:lnTo>
                    <a:lnTo>
                      <a:pt x="31190" y="9628"/>
                    </a:lnTo>
                    <a:lnTo>
                      <a:pt x="30108" y="9732"/>
                    </a:lnTo>
                    <a:lnTo>
                      <a:pt x="29027" y="9815"/>
                    </a:lnTo>
                    <a:lnTo>
                      <a:pt x="28487" y="9836"/>
                    </a:lnTo>
                    <a:lnTo>
                      <a:pt x="27946" y="9856"/>
                    </a:lnTo>
                    <a:lnTo>
                      <a:pt x="19067" y="9856"/>
                    </a:lnTo>
                    <a:lnTo>
                      <a:pt x="17258" y="9898"/>
                    </a:lnTo>
                    <a:lnTo>
                      <a:pt x="15450" y="9960"/>
                    </a:lnTo>
                    <a:lnTo>
                      <a:pt x="11852" y="10127"/>
                    </a:lnTo>
                    <a:lnTo>
                      <a:pt x="8234" y="10293"/>
                    </a:lnTo>
                    <a:lnTo>
                      <a:pt x="6425" y="10376"/>
                    </a:lnTo>
                    <a:lnTo>
                      <a:pt x="4616" y="10397"/>
                    </a:lnTo>
                    <a:lnTo>
                      <a:pt x="4013" y="10397"/>
                    </a:lnTo>
                    <a:lnTo>
                      <a:pt x="3556" y="10376"/>
                    </a:lnTo>
                    <a:lnTo>
                      <a:pt x="2620" y="10335"/>
                    </a:lnTo>
                    <a:lnTo>
                      <a:pt x="2412" y="10314"/>
                    </a:lnTo>
                    <a:lnTo>
                      <a:pt x="2225" y="10272"/>
                    </a:lnTo>
                    <a:lnTo>
                      <a:pt x="2038" y="10189"/>
                    </a:lnTo>
                    <a:lnTo>
                      <a:pt x="1893" y="10106"/>
                    </a:lnTo>
                    <a:lnTo>
                      <a:pt x="1789" y="9981"/>
                    </a:lnTo>
                    <a:lnTo>
                      <a:pt x="1685" y="9815"/>
                    </a:lnTo>
                    <a:lnTo>
                      <a:pt x="1602" y="9628"/>
                    </a:lnTo>
                    <a:lnTo>
                      <a:pt x="1539" y="9420"/>
                    </a:lnTo>
                    <a:lnTo>
                      <a:pt x="1435" y="8734"/>
                    </a:lnTo>
                    <a:lnTo>
                      <a:pt x="1352" y="8027"/>
                    </a:lnTo>
                    <a:lnTo>
                      <a:pt x="1310" y="7340"/>
                    </a:lnTo>
                    <a:lnTo>
                      <a:pt x="1290" y="6654"/>
                    </a:lnTo>
                    <a:lnTo>
                      <a:pt x="1310" y="5719"/>
                    </a:lnTo>
                    <a:lnTo>
                      <a:pt x="1352" y="4783"/>
                    </a:lnTo>
                    <a:lnTo>
                      <a:pt x="1373" y="4492"/>
                    </a:lnTo>
                    <a:lnTo>
                      <a:pt x="1435" y="4201"/>
                    </a:lnTo>
                    <a:lnTo>
                      <a:pt x="1477" y="3910"/>
                    </a:lnTo>
                    <a:lnTo>
                      <a:pt x="1498" y="3619"/>
                    </a:lnTo>
                    <a:lnTo>
                      <a:pt x="1518" y="3452"/>
                    </a:lnTo>
                    <a:lnTo>
                      <a:pt x="1560" y="3265"/>
                    </a:lnTo>
                    <a:lnTo>
                      <a:pt x="1602" y="3099"/>
                    </a:lnTo>
                    <a:lnTo>
                      <a:pt x="1643" y="2953"/>
                    </a:lnTo>
                    <a:lnTo>
                      <a:pt x="1726" y="2808"/>
                    </a:lnTo>
                    <a:lnTo>
                      <a:pt x="1789" y="2683"/>
                    </a:lnTo>
                    <a:lnTo>
                      <a:pt x="1872" y="2558"/>
                    </a:lnTo>
                    <a:lnTo>
                      <a:pt x="1976" y="2454"/>
                    </a:lnTo>
                    <a:lnTo>
                      <a:pt x="2080" y="2350"/>
                    </a:lnTo>
                    <a:lnTo>
                      <a:pt x="2205" y="2267"/>
                    </a:lnTo>
                    <a:lnTo>
                      <a:pt x="2329" y="2184"/>
                    </a:lnTo>
                    <a:lnTo>
                      <a:pt x="2454" y="2101"/>
                    </a:lnTo>
                    <a:lnTo>
                      <a:pt x="2766" y="1976"/>
                    </a:lnTo>
                    <a:lnTo>
                      <a:pt x="3099" y="1872"/>
                    </a:lnTo>
                    <a:lnTo>
                      <a:pt x="3410" y="1810"/>
                    </a:lnTo>
                    <a:lnTo>
                      <a:pt x="3722" y="1768"/>
                    </a:lnTo>
                    <a:lnTo>
                      <a:pt x="4346" y="1685"/>
                    </a:lnTo>
                    <a:lnTo>
                      <a:pt x="4991" y="1643"/>
                    </a:lnTo>
                    <a:lnTo>
                      <a:pt x="5615" y="1622"/>
                    </a:lnTo>
                    <a:lnTo>
                      <a:pt x="7735" y="1560"/>
                    </a:lnTo>
                    <a:lnTo>
                      <a:pt x="9856" y="1498"/>
                    </a:lnTo>
                    <a:lnTo>
                      <a:pt x="11998" y="1435"/>
                    </a:lnTo>
                    <a:lnTo>
                      <a:pt x="14119" y="1352"/>
                    </a:lnTo>
                    <a:lnTo>
                      <a:pt x="15346" y="1290"/>
                    </a:lnTo>
                    <a:lnTo>
                      <a:pt x="16552" y="1207"/>
                    </a:lnTo>
                    <a:lnTo>
                      <a:pt x="17758" y="1082"/>
                    </a:lnTo>
                    <a:lnTo>
                      <a:pt x="18984" y="957"/>
                    </a:lnTo>
                    <a:lnTo>
                      <a:pt x="19504" y="895"/>
                    </a:lnTo>
                    <a:close/>
                    <a:moveTo>
                      <a:pt x="21521" y="1"/>
                    </a:moveTo>
                    <a:lnTo>
                      <a:pt x="19712" y="21"/>
                    </a:lnTo>
                    <a:lnTo>
                      <a:pt x="16759" y="63"/>
                    </a:lnTo>
                    <a:lnTo>
                      <a:pt x="13807" y="146"/>
                    </a:lnTo>
                    <a:lnTo>
                      <a:pt x="12331" y="188"/>
                    </a:lnTo>
                    <a:lnTo>
                      <a:pt x="10854" y="271"/>
                    </a:lnTo>
                    <a:lnTo>
                      <a:pt x="9399" y="354"/>
                    </a:lnTo>
                    <a:lnTo>
                      <a:pt x="7923" y="458"/>
                    </a:lnTo>
                    <a:lnTo>
                      <a:pt x="6529" y="562"/>
                    </a:lnTo>
                    <a:lnTo>
                      <a:pt x="5843" y="624"/>
                    </a:lnTo>
                    <a:lnTo>
                      <a:pt x="5136" y="708"/>
                    </a:lnTo>
                    <a:lnTo>
                      <a:pt x="4450" y="812"/>
                    </a:lnTo>
                    <a:lnTo>
                      <a:pt x="3764" y="915"/>
                    </a:lnTo>
                    <a:lnTo>
                      <a:pt x="3078" y="1082"/>
                    </a:lnTo>
                    <a:lnTo>
                      <a:pt x="2412" y="1269"/>
                    </a:lnTo>
                    <a:lnTo>
                      <a:pt x="2017" y="1415"/>
                    </a:lnTo>
                    <a:lnTo>
                      <a:pt x="1664" y="1581"/>
                    </a:lnTo>
                    <a:lnTo>
                      <a:pt x="1518" y="1685"/>
                    </a:lnTo>
                    <a:lnTo>
                      <a:pt x="1352" y="1810"/>
                    </a:lnTo>
                    <a:lnTo>
                      <a:pt x="1227" y="1914"/>
                    </a:lnTo>
                    <a:lnTo>
                      <a:pt x="1082" y="2059"/>
                    </a:lnTo>
                    <a:lnTo>
                      <a:pt x="957" y="2184"/>
                    </a:lnTo>
                    <a:lnTo>
                      <a:pt x="853" y="2329"/>
                    </a:lnTo>
                    <a:lnTo>
                      <a:pt x="749" y="2496"/>
                    </a:lnTo>
                    <a:lnTo>
                      <a:pt x="666" y="2662"/>
                    </a:lnTo>
                    <a:lnTo>
                      <a:pt x="500" y="3016"/>
                    </a:lnTo>
                    <a:lnTo>
                      <a:pt x="375" y="3411"/>
                    </a:lnTo>
                    <a:lnTo>
                      <a:pt x="271" y="3847"/>
                    </a:lnTo>
                    <a:lnTo>
                      <a:pt x="188" y="4263"/>
                    </a:lnTo>
                    <a:lnTo>
                      <a:pt x="125" y="4700"/>
                    </a:lnTo>
                    <a:lnTo>
                      <a:pt x="84" y="5116"/>
                    </a:lnTo>
                    <a:lnTo>
                      <a:pt x="42" y="5552"/>
                    </a:lnTo>
                    <a:lnTo>
                      <a:pt x="21" y="5968"/>
                    </a:lnTo>
                    <a:lnTo>
                      <a:pt x="0" y="6405"/>
                    </a:lnTo>
                    <a:lnTo>
                      <a:pt x="0" y="6821"/>
                    </a:lnTo>
                    <a:lnTo>
                      <a:pt x="42" y="7673"/>
                    </a:lnTo>
                    <a:lnTo>
                      <a:pt x="146" y="8526"/>
                    </a:lnTo>
                    <a:lnTo>
                      <a:pt x="250" y="9378"/>
                    </a:lnTo>
                    <a:lnTo>
                      <a:pt x="416" y="10231"/>
                    </a:lnTo>
                    <a:lnTo>
                      <a:pt x="479" y="10501"/>
                    </a:lnTo>
                    <a:lnTo>
                      <a:pt x="562" y="10771"/>
                    </a:lnTo>
                    <a:lnTo>
                      <a:pt x="645" y="11000"/>
                    </a:lnTo>
                    <a:lnTo>
                      <a:pt x="770" y="11229"/>
                    </a:lnTo>
                    <a:lnTo>
                      <a:pt x="895" y="11437"/>
                    </a:lnTo>
                    <a:lnTo>
                      <a:pt x="1040" y="11645"/>
                    </a:lnTo>
                    <a:lnTo>
                      <a:pt x="1206" y="11811"/>
                    </a:lnTo>
                    <a:lnTo>
                      <a:pt x="1394" y="11977"/>
                    </a:lnTo>
                    <a:lnTo>
                      <a:pt x="1581" y="12123"/>
                    </a:lnTo>
                    <a:lnTo>
                      <a:pt x="1789" y="12268"/>
                    </a:lnTo>
                    <a:lnTo>
                      <a:pt x="1997" y="12372"/>
                    </a:lnTo>
                    <a:lnTo>
                      <a:pt x="2225" y="12476"/>
                    </a:lnTo>
                    <a:lnTo>
                      <a:pt x="2475" y="12580"/>
                    </a:lnTo>
                    <a:lnTo>
                      <a:pt x="2724" y="12643"/>
                    </a:lnTo>
                    <a:lnTo>
                      <a:pt x="2995" y="12705"/>
                    </a:lnTo>
                    <a:lnTo>
                      <a:pt x="3286" y="12767"/>
                    </a:lnTo>
                    <a:lnTo>
                      <a:pt x="3930" y="12851"/>
                    </a:lnTo>
                    <a:lnTo>
                      <a:pt x="4596" y="12913"/>
                    </a:lnTo>
                    <a:lnTo>
                      <a:pt x="5261" y="12955"/>
                    </a:lnTo>
                    <a:lnTo>
                      <a:pt x="5926" y="12955"/>
                    </a:lnTo>
                    <a:lnTo>
                      <a:pt x="6883" y="12934"/>
                    </a:lnTo>
                    <a:lnTo>
                      <a:pt x="7860" y="12851"/>
                    </a:lnTo>
                    <a:lnTo>
                      <a:pt x="10418" y="12622"/>
                    </a:lnTo>
                    <a:lnTo>
                      <a:pt x="11686" y="12518"/>
                    </a:lnTo>
                    <a:lnTo>
                      <a:pt x="12954" y="12435"/>
                    </a:lnTo>
                    <a:lnTo>
                      <a:pt x="14223" y="12352"/>
                    </a:lnTo>
                    <a:lnTo>
                      <a:pt x="15470" y="12289"/>
                    </a:lnTo>
                    <a:lnTo>
                      <a:pt x="16718" y="12268"/>
                    </a:lnTo>
                    <a:lnTo>
                      <a:pt x="17945" y="12248"/>
                    </a:lnTo>
                    <a:lnTo>
                      <a:pt x="19088" y="12268"/>
                    </a:lnTo>
                    <a:lnTo>
                      <a:pt x="20211" y="12289"/>
                    </a:lnTo>
                    <a:lnTo>
                      <a:pt x="22748" y="12227"/>
                    </a:lnTo>
                    <a:lnTo>
                      <a:pt x="25181" y="12123"/>
                    </a:lnTo>
                    <a:lnTo>
                      <a:pt x="26387" y="12081"/>
                    </a:lnTo>
                    <a:lnTo>
                      <a:pt x="27572" y="11998"/>
                    </a:lnTo>
                    <a:lnTo>
                      <a:pt x="28736" y="11915"/>
                    </a:lnTo>
                    <a:lnTo>
                      <a:pt x="29900" y="11811"/>
                    </a:lnTo>
                    <a:lnTo>
                      <a:pt x="30878" y="11686"/>
                    </a:lnTo>
                    <a:lnTo>
                      <a:pt x="31855" y="11541"/>
                    </a:lnTo>
                    <a:lnTo>
                      <a:pt x="32832" y="11353"/>
                    </a:lnTo>
                    <a:lnTo>
                      <a:pt x="33789" y="11125"/>
                    </a:lnTo>
                    <a:lnTo>
                      <a:pt x="34080" y="11042"/>
                    </a:lnTo>
                    <a:lnTo>
                      <a:pt x="34350" y="10938"/>
                    </a:lnTo>
                    <a:lnTo>
                      <a:pt x="34600" y="10792"/>
                    </a:lnTo>
                    <a:lnTo>
                      <a:pt x="34808" y="10626"/>
                    </a:lnTo>
                    <a:lnTo>
                      <a:pt x="34974" y="10418"/>
                    </a:lnTo>
                    <a:lnTo>
                      <a:pt x="35119" y="10189"/>
                    </a:lnTo>
                    <a:lnTo>
                      <a:pt x="35244" y="9898"/>
                    </a:lnTo>
                    <a:lnTo>
                      <a:pt x="35327" y="9586"/>
                    </a:lnTo>
                    <a:lnTo>
                      <a:pt x="35515" y="8422"/>
                    </a:lnTo>
                    <a:lnTo>
                      <a:pt x="35681" y="7257"/>
                    </a:lnTo>
                    <a:lnTo>
                      <a:pt x="35806" y="6093"/>
                    </a:lnTo>
                    <a:lnTo>
                      <a:pt x="35868" y="5511"/>
                    </a:lnTo>
                    <a:lnTo>
                      <a:pt x="35889" y="4929"/>
                    </a:lnTo>
                    <a:lnTo>
                      <a:pt x="35910" y="4284"/>
                    </a:lnTo>
                    <a:lnTo>
                      <a:pt x="35910" y="3972"/>
                    </a:lnTo>
                    <a:lnTo>
                      <a:pt x="35889" y="3660"/>
                    </a:lnTo>
                    <a:lnTo>
                      <a:pt x="35847" y="3348"/>
                    </a:lnTo>
                    <a:lnTo>
                      <a:pt x="35806" y="3036"/>
                    </a:lnTo>
                    <a:lnTo>
                      <a:pt x="35743" y="2724"/>
                    </a:lnTo>
                    <a:lnTo>
                      <a:pt x="35660" y="2413"/>
                    </a:lnTo>
                    <a:lnTo>
                      <a:pt x="35515" y="1997"/>
                    </a:lnTo>
                    <a:lnTo>
                      <a:pt x="35431" y="1810"/>
                    </a:lnTo>
                    <a:lnTo>
                      <a:pt x="35327" y="1622"/>
                    </a:lnTo>
                    <a:lnTo>
                      <a:pt x="35223" y="1456"/>
                    </a:lnTo>
                    <a:lnTo>
                      <a:pt x="35119" y="1290"/>
                    </a:lnTo>
                    <a:lnTo>
                      <a:pt x="34995" y="1123"/>
                    </a:lnTo>
                    <a:lnTo>
                      <a:pt x="34849" y="999"/>
                    </a:lnTo>
                    <a:lnTo>
                      <a:pt x="34704" y="853"/>
                    </a:lnTo>
                    <a:lnTo>
                      <a:pt x="34537" y="749"/>
                    </a:lnTo>
                    <a:lnTo>
                      <a:pt x="34371" y="645"/>
                    </a:lnTo>
                    <a:lnTo>
                      <a:pt x="34205" y="541"/>
                    </a:lnTo>
                    <a:lnTo>
                      <a:pt x="33997" y="458"/>
                    </a:lnTo>
                    <a:lnTo>
                      <a:pt x="33789" y="396"/>
                    </a:lnTo>
                    <a:lnTo>
                      <a:pt x="33581" y="354"/>
                    </a:lnTo>
                    <a:lnTo>
                      <a:pt x="33352" y="312"/>
                    </a:lnTo>
                    <a:lnTo>
                      <a:pt x="32188" y="167"/>
                    </a:lnTo>
                    <a:lnTo>
                      <a:pt x="31605" y="105"/>
                    </a:lnTo>
                    <a:lnTo>
                      <a:pt x="31003" y="63"/>
                    </a:lnTo>
                    <a:lnTo>
                      <a:pt x="27177" y="21"/>
                    </a:lnTo>
                    <a:lnTo>
                      <a:pt x="23330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88" name="Google Shape;3988;p23"/>
              <p:cNvSpPr/>
              <p:nvPr/>
            </p:nvSpPr>
            <p:spPr>
              <a:xfrm>
                <a:off x="5342038" y="4332725"/>
                <a:ext cx="825500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33020" h="9503" fill="none" extrusionOk="0">
                    <a:moveTo>
                      <a:pt x="1" y="5760"/>
                    </a:moveTo>
                    <a:lnTo>
                      <a:pt x="1" y="5760"/>
                    </a:lnTo>
                    <a:lnTo>
                      <a:pt x="21" y="4825"/>
                    </a:lnTo>
                    <a:lnTo>
                      <a:pt x="63" y="3889"/>
                    </a:lnTo>
                    <a:lnTo>
                      <a:pt x="63" y="3889"/>
                    </a:lnTo>
                    <a:lnTo>
                      <a:pt x="84" y="3598"/>
                    </a:lnTo>
                    <a:lnTo>
                      <a:pt x="146" y="3307"/>
                    </a:lnTo>
                    <a:lnTo>
                      <a:pt x="188" y="3016"/>
                    </a:lnTo>
                    <a:lnTo>
                      <a:pt x="209" y="2725"/>
                    </a:lnTo>
                    <a:lnTo>
                      <a:pt x="209" y="2725"/>
                    </a:lnTo>
                    <a:lnTo>
                      <a:pt x="229" y="2558"/>
                    </a:lnTo>
                    <a:lnTo>
                      <a:pt x="271" y="2371"/>
                    </a:lnTo>
                    <a:lnTo>
                      <a:pt x="313" y="2205"/>
                    </a:lnTo>
                    <a:lnTo>
                      <a:pt x="354" y="2059"/>
                    </a:lnTo>
                    <a:lnTo>
                      <a:pt x="437" y="1914"/>
                    </a:lnTo>
                    <a:lnTo>
                      <a:pt x="500" y="1789"/>
                    </a:lnTo>
                    <a:lnTo>
                      <a:pt x="583" y="1664"/>
                    </a:lnTo>
                    <a:lnTo>
                      <a:pt x="687" y="1560"/>
                    </a:lnTo>
                    <a:lnTo>
                      <a:pt x="791" y="1456"/>
                    </a:lnTo>
                    <a:lnTo>
                      <a:pt x="916" y="1373"/>
                    </a:lnTo>
                    <a:lnTo>
                      <a:pt x="1040" y="1290"/>
                    </a:lnTo>
                    <a:lnTo>
                      <a:pt x="1165" y="1207"/>
                    </a:lnTo>
                    <a:lnTo>
                      <a:pt x="1477" y="1082"/>
                    </a:lnTo>
                    <a:lnTo>
                      <a:pt x="1810" y="978"/>
                    </a:lnTo>
                    <a:lnTo>
                      <a:pt x="1810" y="978"/>
                    </a:lnTo>
                    <a:lnTo>
                      <a:pt x="2121" y="916"/>
                    </a:lnTo>
                    <a:lnTo>
                      <a:pt x="2433" y="874"/>
                    </a:lnTo>
                    <a:lnTo>
                      <a:pt x="3057" y="791"/>
                    </a:lnTo>
                    <a:lnTo>
                      <a:pt x="3702" y="749"/>
                    </a:lnTo>
                    <a:lnTo>
                      <a:pt x="4326" y="728"/>
                    </a:lnTo>
                    <a:lnTo>
                      <a:pt x="4326" y="728"/>
                    </a:lnTo>
                    <a:lnTo>
                      <a:pt x="6446" y="666"/>
                    </a:lnTo>
                    <a:lnTo>
                      <a:pt x="8567" y="604"/>
                    </a:lnTo>
                    <a:lnTo>
                      <a:pt x="10709" y="541"/>
                    </a:lnTo>
                    <a:lnTo>
                      <a:pt x="12830" y="458"/>
                    </a:lnTo>
                    <a:lnTo>
                      <a:pt x="12830" y="458"/>
                    </a:lnTo>
                    <a:lnTo>
                      <a:pt x="14057" y="396"/>
                    </a:lnTo>
                    <a:lnTo>
                      <a:pt x="15263" y="313"/>
                    </a:lnTo>
                    <a:lnTo>
                      <a:pt x="16469" y="188"/>
                    </a:lnTo>
                    <a:lnTo>
                      <a:pt x="17695" y="63"/>
                    </a:lnTo>
                    <a:lnTo>
                      <a:pt x="17695" y="63"/>
                    </a:lnTo>
                    <a:lnTo>
                      <a:pt x="18215" y="1"/>
                    </a:lnTo>
                    <a:lnTo>
                      <a:pt x="18777" y="1"/>
                    </a:lnTo>
                    <a:lnTo>
                      <a:pt x="18777" y="1"/>
                    </a:lnTo>
                    <a:lnTo>
                      <a:pt x="19338" y="1"/>
                    </a:lnTo>
                    <a:lnTo>
                      <a:pt x="19899" y="21"/>
                    </a:lnTo>
                    <a:lnTo>
                      <a:pt x="20461" y="63"/>
                    </a:lnTo>
                    <a:lnTo>
                      <a:pt x="21022" y="84"/>
                    </a:lnTo>
                    <a:lnTo>
                      <a:pt x="21022" y="84"/>
                    </a:lnTo>
                    <a:lnTo>
                      <a:pt x="30358" y="229"/>
                    </a:lnTo>
                    <a:lnTo>
                      <a:pt x="30358" y="229"/>
                    </a:lnTo>
                    <a:lnTo>
                      <a:pt x="31003" y="250"/>
                    </a:lnTo>
                    <a:lnTo>
                      <a:pt x="31647" y="333"/>
                    </a:lnTo>
                    <a:lnTo>
                      <a:pt x="31647" y="333"/>
                    </a:lnTo>
                    <a:lnTo>
                      <a:pt x="31980" y="396"/>
                    </a:lnTo>
                    <a:lnTo>
                      <a:pt x="32271" y="479"/>
                    </a:lnTo>
                    <a:lnTo>
                      <a:pt x="32500" y="583"/>
                    </a:lnTo>
                    <a:lnTo>
                      <a:pt x="32604" y="645"/>
                    </a:lnTo>
                    <a:lnTo>
                      <a:pt x="32687" y="728"/>
                    </a:lnTo>
                    <a:lnTo>
                      <a:pt x="32770" y="812"/>
                    </a:lnTo>
                    <a:lnTo>
                      <a:pt x="32832" y="916"/>
                    </a:lnTo>
                    <a:lnTo>
                      <a:pt x="32895" y="1020"/>
                    </a:lnTo>
                    <a:lnTo>
                      <a:pt x="32936" y="1124"/>
                    </a:lnTo>
                    <a:lnTo>
                      <a:pt x="32978" y="1269"/>
                    </a:lnTo>
                    <a:lnTo>
                      <a:pt x="32999" y="1394"/>
                    </a:lnTo>
                    <a:lnTo>
                      <a:pt x="33020" y="1706"/>
                    </a:lnTo>
                    <a:lnTo>
                      <a:pt x="33020" y="1706"/>
                    </a:lnTo>
                    <a:lnTo>
                      <a:pt x="33020" y="1830"/>
                    </a:lnTo>
                    <a:lnTo>
                      <a:pt x="33020" y="1830"/>
                    </a:lnTo>
                    <a:lnTo>
                      <a:pt x="32957" y="3203"/>
                    </a:lnTo>
                    <a:lnTo>
                      <a:pt x="32916" y="3889"/>
                    </a:lnTo>
                    <a:lnTo>
                      <a:pt x="32874" y="4575"/>
                    </a:lnTo>
                    <a:lnTo>
                      <a:pt x="32791" y="5261"/>
                    </a:lnTo>
                    <a:lnTo>
                      <a:pt x="32708" y="5947"/>
                    </a:lnTo>
                    <a:lnTo>
                      <a:pt x="32604" y="6634"/>
                    </a:lnTo>
                    <a:lnTo>
                      <a:pt x="32479" y="7299"/>
                    </a:lnTo>
                    <a:lnTo>
                      <a:pt x="32479" y="7299"/>
                    </a:lnTo>
                    <a:lnTo>
                      <a:pt x="32458" y="7465"/>
                    </a:lnTo>
                    <a:lnTo>
                      <a:pt x="32396" y="7590"/>
                    </a:lnTo>
                    <a:lnTo>
                      <a:pt x="32354" y="7715"/>
                    </a:lnTo>
                    <a:lnTo>
                      <a:pt x="32292" y="7840"/>
                    </a:lnTo>
                    <a:lnTo>
                      <a:pt x="32209" y="7944"/>
                    </a:lnTo>
                    <a:lnTo>
                      <a:pt x="32125" y="8048"/>
                    </a:lnTo>
                    <a:lnTo>
                      <a:pt x="31938" y="8214"/>
                    </a:lnTo>
                    <a:lnTo>
                      <a:pt x="31730" y="8339"/>
                    </a:lnTo>
                    <a:lnTo>
                      <a:pt x="31502" y="8443"/>
                    </a:lnTo>
                    <a:lnTo>
                      <a:pt x="31252" y="8505"/>
                    </a:lnTo>
                    <a:lnTo>
                      <a:pt x="30982" y="8567"/>
                    </a:lnTo>
                    <a:lnTo>
                      <a:pt x="30982" y="8567"/>
                    </a:lnTo>
                    <a:lnTo>
                      <a:pt x="29901" y="8734"/>
                    </a:lnTo>
                    <a:lnTo>
                      <a:pt x="28819" y="8838"/>
                    </a:lnTo>
                    <a:lnTo>
                      <a:pt x="27738" y="8921"/>
                    </a:lnTo>
                    <a:lnTo>
                      <a:pt x="27198" y="8942"/>
                    </a:lnTo>
                    <a:lnTo>
                      <a:pt x="26657" y="8962"/>
                    </a:lnTo>
                    <a:lnTo>
                      <a:pt x="26657" y="8962"/>
                    </a:lnTo>
                    <a:lnTo>
                      <a:pt x="22228" y="8962"/>
                    </a:lnTo>
                    <a:lnTo>
                      <a:pt x="22228" y="8962"/>
                    </a:lnTo>
                    <a:lnTo>
                      <a:pt x="17778" y="8962"/>
                    </a:lnTo>
                    <a:lnTo>
                      <a:pt x="17778" y="8962"/>
                    </a:lnTo>
                    <a:lnTo>
                      <a:pt x="15969" y="9004"/>
                    </a:lnTo>
                    <a:lnTo>
                      <a:pt x="14161" y="9066"/>
                    </a:lnTo>
                    <a:lnTo>
                      <a:pt x="10563" y="9233"/>
                    </a:lnTo>
                    <a:lnTo>
                      <a:pt x="6945" y="9399"/>
                    </a:lnTo>
                    <a:lnTo>
                      <a:pt x="5136" y="9482"/>
                    </a:lnTo>
                    <a:lnTo>
                      <a:pt x="3327" y="9503"/>
                    </a:lnTo>
                    <a:lnTo>
                      <a:pt x="3327" y="9503"/>
                    </a:lnTo>
                    <a:lnTo>
                      <a:pt x="3203" y="9503"/>
                    </a:lnTo>
                    <a:lnTo>
                      <a:pt x="3203" y="9503"/>
                    </a:lnTo>
                    <a:lnTo>
                      <a:pt x="2724" y="9503"/>
                    </a:lnTo>
                    <a:lnTo>
                      <a:pt x="2267" y="9482"/>
                    </a:lnTo>
                    <a:lnTo>
                      <a:pt x="1331" y="9441"/>
                    </a:lnTo>
                    <a:lnTo>
                      <a:pt x="1331" y="9441"/>
                    </a:lnTo>
                    <a:lnTo>
                      <a:pt x="1123" y="9420"/>
                    </a:lnTo>
                    <a:lnTo>
                      <a:pt x="936" y="9378"/>
                    </a:lnTo>
                    <a:lnTo>
                      <a:pt x="749" y="9295"/>
                    </a:lnTo>
                    <a:lnTo>
                      <a:pt x="604" y="9212"/>
                    </a:lnTo>
                    <a:lnTo>
                      <a:pt x="500" y="9087"/>
                    </a:lnTo>
                    <a:lnTo>
                      <a:pt x="396" y="8921"/>
                    </a:lnTo>
                    <a:lnTo>
                      <a:pt x="313" y="8734"/>
                    </a:lnTo>
                    <a:lnTo>
                      <a:pt x="250" y="8526"/>
                    </a:lnTo>
                    <a:lnTo>
                      <a:pt x="250" y="8526"/>
                    </a:lnTo>
                    <a:lnTo>
                      <a:pt x="146" y="7840"/>
                    </a:lnTo>
                    <a:lnTo>
                      <a:pt x="63" y="7133"/>
                    </a:lnTo>
                    <a:lnTo>
                      <a:pt x="21" y="6446"/>
                    </a:lnTo>
                    <a:lnTo>
                      <a:pt x="1" y="57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89" name="Google Shape;3989;p23"/>
              <p:cNvSpPr/>
              <p:nvPr/>
            </p:nvSpPr>
            <p:spPr>
              <a:xfrm>
                <a:off x="5309813" y="4310375"/>
                <a:ext cx="897750" cy="323875"/>
              </a:xfrm>
              <a:custGeom>
                <a:avLst/>
                <a:gdLst/>
                <a:ahLst/>
                <a:cxnLst/>
                <a:rect l="l" t="t" r="r" b="b"/>
                <a:pathLst>
                  <a:path w="35910" h="12955" fill="none" extrusionOk="0">
                    <a:moveTo>
                      <a:pt x="23330" y="1"/>
                    </a:moveTo>
                    <a:lnTo>
                      <a:pt x="23330" y="1"/>
                    </a:lnTo>
                    <a:lnTo>
                      <a:pt x="21521" y="1"/>
                    </a:lnTo>
                    <a:lnTo>
                      <a:pt x="19712" y="21"/>
                    </a:lnTo>
                    <a:lnTo>
                      <a:pt x="19712" y="21"/>
                    </a:lnTo>
                    <a:lnTo>
                      <a:pt x="16759" y="63"/>
                    </a:lnTo>
                    <a:lnTo>
                      <a:pt x="13807" y="146"/>
                    </a:lnTo>
                    <a:lnTo>
                      <a:pt x="12331" y="188"/>
                    </a:lnTo>
                    <a:lnTo>
                      <a:pt x="10854" y="271"/>
                    </a:lnTo>
                    <a:lnTo>
                      <a:pt x="9399" y="354"/>
                    </a:lnTo>
                    <a:lnTo>
                      <a:pt x="7923" y="458"/>
                    </a:lnTo>
                    <a:lnTo>
                      <a:pt x="7923" y="458"/>
                    </a:lnTo>
                    <a:lnTo>
                      <a:pt x="6529" y="562"/>
                    </a:lnTo>
                    <a:lnTo>
                      <a:pt x="5843" y="624"/>
                    </a:lnTo>
                    <a:lnTo>
                      <a:pt x="5136" y="708"/>
                    </a:lnTo>
                    <a:lnTo>
                      <a:pt x="4450" y="812"/>
                    </a:lnTo>
                    <a:lnTo>
                      <a:pt x="3764" y="915"/>
                    </a:lnTo>
                    <a:lnTo>
                      <a:pt x="3078" y="1082"/>
                    </a:lnTo>
                    <a:lnTo>
                      <a:pt x="2412" y="1269"/>
                    </a:lnTo>
                    <a:lnTo>
                      <a:pt x="2412" y="1269"/>
                    </a:lnTo>
                    <a:lnTo>
                      <a:pt x="2017" y="1415"/>
                    </a:lnTo>
                    <a:lnTo>
                      <a:pt x="1664" y="1581"/>
                    </a:lnTo>
                    <a:lnTo>
                      <a:pt x="1518" y="1685"/>
                    </a:lnTo>
                    <a:lnTo>
                      <a:pt x="1352" y="1810"/>
                    </a:lnTo>
                    <a:lnTo>
                      <a:pt x="1227" y="1914"/>
                    </a:lnTo>
                    <a:lnTo>
                      <a:pt x="1082" y="2059"/>
                    </a:lnTo>
                    <a:lnTo>
                      <a:pt x="957" y="2184"/>
                    </a:lnTo>
                    <a:lnTo>
                      <a:pt x="853" y="2329"/>
                    </a:lnTo>
                    <a:lnTo>
                      <a:pt x="749" y="2496"/>
                    </a:lnTo>
                    <a:lnTo>
                      <a:pt x="666" y="2662"/>
                    </a:lnTo>
                    <a:lnTo>
                      <a:pt x="500" y="3016"/>
                    </a:lnTo>
                    <a:lnTo>
                      <a:pt x="375" y="3411"/>
                    </a:lnTo>
                    <a:lnTo>
                      <a:pt x="375" y="3411"/>
                    </a:lnTo>
                    <a:lnTo>
                      <a:pt x="271" y="3847"/>
                    </a:lnTo>
                    <a:lnTo>
                      <a:pt x="188" y="4263"/>
                    </a:lnTo>
                    <a:lnTo>
                      <a:pt x="125" y="4700"/>
                    </a:lnTo>
                    <a:lnTo>
                      <a:pt x="84" y="5116"/>
                    </a:lnTo>
                    <a:lnTo>
                      <a:pt x="42" y="5552"/>
                    </a:lnTo>
                    <a:lnTo>
                      <a:pt x="21" y="5968"/>
                    </a:lnTo>
                    <a:lnTo>
                      <a:pt x="0" y="6405"/>
                    </a:lnTo>
                    <a:lnTo>
                      <a:pt x="0" y="6821"/>
                    </a:lnTo>
                    <a:lnTo>
                      <a:pt x="42" y="7673"/>
                    </a:lnTo>
                    <a:lnTo>
                      <a:pt x="146" y="8526"/>
                    </a:lnTo>
                    <a:lnTo>
                      <a:pt x="250" y="9378"/>
                    </a:lnTo>
                    <a:lnTo>
                      <a:pt x="416" y="10231"/>
                    </a:lnTo>
                    <a:lnTo>
                      <a:pt x="416" y="10231"/>
                    </a:lnTo>
                    <a:lnTo>
                      <a:pt x="479" y="10501"/>
                    </a:lnTo>
                    <a:lnTo>
                      <a:pt x="562" y="10771"/>
                    </a:lnTo>
                    <a:lnTo>
                      <a:pt x="645" y="11000"/>
                    </a:lnTo>
                    <a:lnTo>
                      <a:pt x="770" y="11229"/>
                    </a:lnTo>
                    <a:lnTo>
                      <a:pt x="895" y="11437"/>
                    </a:lnTo>
                    <a:lnTo>
                      <a:pt x="1040" y="11645"/>
                    </a:lnTo>
                    <a:lnTo>
                      <a:pt x="1206" y="11811"/>
                    </a:lnTo>
                    <a:lnTo>
                      <a:pt x="1394" y="11977"/>
                    </a:lnTo>
                    <a:lnTo>
                      <a:pt x="1581" y="12123"/>
                    </a:lnTo>
                    <a:lnTo>
                      <a:pt x="1789" y="12268"/>
                    </a:lnTo>
                    <a:lnTo>
                      <a:pt x="1997" y="12372"/>
                    </a:lnTo>
                    <a:lnTo>
                      <a:pt x="2225" y="12476"/>
                    </a:lnTo>
                    <a:lnTo>
                      <a:pt x="2475" y="12580"/>
                    </a:lnTo>
                    <a:lnTo>
                      <a:pt x="2724" y="12643"/>
                    </a:lnTo>
                    <a:lnTo>
                      <a:pt x="2995" y="12705"/>
                    </a:lnTo>
                    <a:lnTo>
                      <a:pt x="3286" y="12767"/>
                    </a:lnTo>
                    <a:lnTo>
                      <a:pt x="3286" y="12767"/>
                    </a:lnTo>
                    <a:lnTo>
                      <a:pt x="3930" y="12851"/>
                    </a:lnTo>
                    <a:lnTo>
                      <a:pt x="4596" y="12913"/>
                    </a:lnTo>
                    <a:lnTo>
                      <a:pt x="5261" y="12955"/>
                    </a:lnTo>
                    <a:lnTo>
                      <a:pt x="5926" y="12955"/>
                    </a:lnTo>
                    <a:lnTo>
                      <a:pt x="5926" y="12955"/>
                    </a:lnTo>
                    <a:lnTo>
                      <a:pt x="6883" y="12934"/>
                    </a:lnTo>
                    <a:lnTo>
                      <a:pt x="7860" y="12851"/>
                    </a:lnTo>
                    <a:lnTo>
                      <a:pt x="7860" y="12851"/>
                    </a:lnTo>
                    <a:lnTo>
                      <a:pt x="10418" y="12622"/>
                    </a:lnTo>
                    <a:lnTo>
                      <a:pt x="11686" y="12518"/>
                    </a:lnTo>
                    <a:lnTo>
                      <a:pt x="12954" y="12435"/>
                    </a:lnTo>
                    <a:lnTo>
                      <a:pt x="14223" y="12352"/>
                    </a:lnTo>
                    <a:lnTo>
                      <a:pt x="15470" y="12289"/>
                    </a:lnTo>
                    <a:lnTo>
                      <a:pt x="16718" y="12268"/>
                    </a:lnTo>
                    <a:lnTo>
                      <a:pt x="17945" y="12248"/>
                    </a:lnTo>
                    <a:lnTo>
                      <a:pt x="17945" y="12248"/>
                    </a:lnTo>
                    <a:lnTo>
                      <a:pt x="19088" y="12268"/>
                    </a:lnTo>
                    <a:lnTo>
                      <a:pt x="20211" y="12289"/>
                    </a:lnTo>
                    <a:lnTo>
                      <a:pt x="20211" y="12289"/>
                    </a:lnTo>
                    <a:lnTo>
                      <a:pt x="22748" y="12227"/>
                    </a:lnTo>
                    <a:lnTo>
                      <a:pt x="25181" y="12123"/>
                    </a:lnTo>
                    <a:lnTo>
                      <a:pt x="26387" y="12081"/>
                    </a:lnTo>
                    <a:lnTo>
                      <a:pt x="27572" y="11998"/>
                    </a:lnTo>
                    <a:lnTo>
                      <a:pt x="28736" y="11915"/>
                    </a:lnTo>
                    <a:lnTo>
                      <a:pt x="29900" y="11811"/>
                    </a:lnTo>
                    <a:lnTo>
                      <a:pt x="29900" y="11811"/>
                    </a:lnTo>
                    <a:lnTo>
                      <a:pt x="30878" y="11686"/>
                    </a:lnTo>
                    <a:lnTo>
                      <a:pt x="31855" y="11541"/>
                    </a:lnTo>
                    <a:lnTo>
                      <a:pt x="32832" y="11353"/>
                    </a:lnTo>
                    <a:lnTo>
                      <a:pt x="33789" y="11125"/>
                    </a:lnTo>
                    <a:lnTo>
                      <a:pt x="33789" y="11125"/>
                    </a:lnTo>
                    <a:lnTo>
                      <a:pt x="34080" y="11042"/>
                    </a:lnTo>
                    <a:lnTo>
                      <a:pt x="34350" y="10938"/>
                    </a:lnTo>
                    <a:lnTo>
                      <a:pt x="34600" y="10792"/>
                    </a:lnTo>
                    <a:lnTo>
                      <a:pt x="34808" y="10626"/>
                    </a:lnTo>
                    <a:lnTo>
                      <a:pt x="34974" y="10418"/>
                    </a:lnTo>
                    <a:lnTo>
                      <a:pt x="35119" y="10189"/>
                    </a:lnTo>
                    <a:lnTo>
                      <a:pt x="35244" y="9898"/>
                    </a:lnTo>
                    <a:lnTo>
                      <a:pt x="35327" y="9586"/>
                    </a:lnTo>
                    <a:lnTo>
                      <a:pt x="35327" y="9586"/>
                    </a:lnTo>
                    <a:lnTo>
                      <a:pt x="35515" y="8422"/>
                    </a:lnTo>
                    <a:lnTo>
                      <a:pt x="35681" y="7257"/>
                    </a:lnTo>
                    <a:lnTo>
                      <a:pt x="35806" y="6093"/>
                    </a:lnTo>
                    <a:lnTo>
                      <a:pt x="35868" y="5511"/>
                    </a:lnTo>
                    <a:lnTo>
                      <a:pt x="35889" y="4929"/>
                    </a:lnTo>
                    <a:lnTo>
                      <a:pt x="35889" y="4929"/>
                    </a:lnTo>
                    <a:lnTo>
                      <a:pt x="35910" y="4284"/>
                    </a:lnTo>
                    <a:lnTo>
                      <a:pt x="35910" y="3972"/>
                    </a:lnTo>
                    <a:lnTo>
                      <a:pt x="35889" y="3660"/>
                    </a:lnTo>
                    <a:lnTo>
                      <a:pt x="35847" y="3348"/>
                    </a:lnTo>
                    <a:lnTo>
                      <a:pt x="35806" y="3036"/>
                    </a:lnTo>
                    <a:lnTo>
                      <a:pt x="35743" y="2724"/>
                    </a:lnTo>
                    <a:lnTo>
                      <a:pt x="35660" y="2413"/>
                    </a:lnTo>
                    <a:lnTo>
                      <a:pt x="35660" y="2413"/>
                    </a:lnTo>
                    <a:lnTo>
                      <a:pt x="35515" y="1997"/>
                    </a:lnTo>
                    <a:lnTo>
                      <a:pt x="35431" y="1810"/>
                    </a:lnTo>
                    <a:lnTo>
                      <a:pt x="35327" y="1622"/>
                    </a:lnTo>
                    <a:lnTo>
                      <a:pt x="35223" y="1456"/>
                    </a:lnTo>
                    <a:lnTo>
                      <a:pt x="35119" y="1290"/>
                    </a:lnTo>
                    <a:lnTo>
                      <a:pt x="34995" y="1123"/>
                    </a:lnTo>
                    <a:lnTo>
                      <a:pt x="34849" y="999"/>
                    </a:lnTo>
                    <a:lnTo>
                      <a:pt x="34704" y="853"/>
                    </a:lnTo>
                    <a:lnTo>
                      <a:pt x="34537" y="749"/>
                    </a:lnTo>
                    <a:lnTo>
                      <a:pt x="34371" y="645"/>
                    </a:lnTo>
                    <a:lnTo>
                      <a:pt x="34205" y="541"/>
                    </a:lnTo>
                    <a:lnTo>
                      <a:pt x="33997" y="458"/>
                    </a:lnTo>
                    <a:lnTo>
                      <a:pt x="33789" y="396"/>
                    </a:lnTo>
                    <a:lnTo>
                      <a:pt x="33581" y="354"/>
                    </a:lnTo>
                    <a:lnTo>
                      <a:pt x="33352" y="312"/>
                    </a:lnTo>
                    <a:lnTo>
                      <a:pt x="33352" y="312"/>
                    </a:lnTo>
                    <a:lnTo>
                      <a:pt x="32188" y="167"/>
                    </a:lnTo>
                    <a:lnTo>
                      <a:pt x="31605" y="105"/>
                    </a:lnTo>
                    <a:lnTo>
                      <a:pt x="31003" y="63"/>
                    </a:lnTo>
                    <a:lnTo>
                      <a:pt x="31003" y="63"/>
                    </a:lnTo>
                    <a:lnTo>
                      <a:pt x="27177" y="21"/>
                    </a:lnTo>
                    <a:lnTo>
                      <a:pt x="2333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90" name="Google Shape;3990;p23"/>
              <p:cNvSpPr/>
              <p:nvPr/>
            </p:nvSpPr>
            <p:spPr>
              <a:xfrm>
                <a:off x="5578563" y="4629025"/>
                <a:ext cx="317100" cy="315050"/>
              </a:xfrm>
              <a:custGeom>
                <a:avLst/>
                <a:gdLst/>
                <a:ahLst/>
                <a:cxnLst/>
                <a:rect l="l" t="t" r="r" b="b"/>
                <a:pathLst>
                  <a:path w="12684" h="12602" extrusionOk="0">
                    <a:moveTo>
                      <a:pt x="5656" y="978"/>
                    </a:moveTo>
                    <a:lnTo>
                      <a:pt x="6217" y="999"/>
                    </a:lnTo>
                    <a:lnTo>
                      <a:pt x="6758" y="1082"/>
                    </a:lnTo>
                    <a:lnTo>
                      <a:pt x="7278" y="1186"/>
                    </a:lnTo>
                    <a:lnTo>
                      <a:pt x="7777" y="1352"/>
                    </a:lnTo>
                    <a:lnTo>
                      <a:pt x="8234" y="1560"/>
                    </a:lnTo>
                    <a:lnTo>
                      <a:pt x="8692" y="1789"/>
                    </a:lnTo>
                    <a:lnTo>
                      <a:pt x="9108" y="2059"/>
                    </a:lnTo>
                    <a:lnTo>
                      <a:pt x="9482" y="2371"/>
                    </a:lnTo>
                    <a:lnTo>
                      <a:pt x="9815" y="2704"/>
                    </a:lnTo>
                    <a:lnTo>
                      <a:pt x="10126" y="3078"/>
                    </a:lnTo>
                    <a:lnTo>
                      <a:pt x="10397" y="3473"/>
                    </a:lnTo>
                    <a:lnTo>
                      <a:pt x="10521" y="3681"/>
                    </a:lnTo>
                    <a:lnTo>
                      <a:pt x="10625" y="3889"/>
                    </a:lnTo>
                    <a:lnTo>
                      <a:pt x="10709" y="4097"/>
                    </a:lnTo>
                    <a:lnTo>
                      <a:pt x="10792" y="4326"/>
                    </a:lnTo>
                    <a:lnTo>
                      <a:pt x="10875" y="4554"/>
                    </a:lnTo>
                    <a:lnTo>
                      <a:pt x="10937" y="4783"/>
                    </a:lnTo>
                    <a:lnTo>
                      <a:pt x="10979" y="5012"/>
                    </a:lnTo>
                    <a:lnTo>
                      <a:pt x="11000" y="5261"/>
                    </a:lnTo>
                    <a:lnTo>
                      <a:pt x="11021" y="5511"/>
                    </a:lnTo>
                    <a:lnTo>
                      <a:pt x="11041" y="5760"/>
                    </a:lnTo>
                    <a:lnTo>
                      <a:pt x="11041" y="5781"/>
                    </a:lnTo>
                    <a:lnTo>
                      <a:pt x="11021" y="6051"/>
                    </a:lnTo>
                    <a:lnTo>
                      <a:pt x="11000" y="6301"/>
                    </a:lnTo>
                    <a:lnTo>
                      <a:pt x="10979" y="6550"/>
                    </a:lnTo>
                    <a:lnTo>
                      <a:pt x="10917" y="6800"/>
                    </a:lnTo>
                    <a:lnTo>
                      <a:pt x="10875" y="7029"/>
                    </a:lnTo>
                    <a:lnTo>
                      <a:pt x="10792" y="7278"/>
                    </a:lnTo>
                    <a:lnTo>
                      <a:pt x="10625" y="7736"/>
                    </a:lnTo>
                    <a:lnTo>
                      <a:pt x="10397" y="8172"/>
                    </a:lnTo>
                    <a:lnTo>
                      <a:pt x="10147" y="8588"/>
                    </a:lnTo>
                    <a:lnTo>
                      <a:pt x="9835" y="8983"/>
                    </a:lnTo>
                    <a:lnTo>
                      <a:pt x="9503" y="9337"/>
                    </a:lnTo>
                    <a:lnTo>
                      <a:pt x="9149" y="9669"/>
                    </a:lnTo>
                    <a:lnTo>
                      <a:pt x="8754" y="9960"/>
                    </a:lnTo>
                    <a:lnTo>
                      <a:pt x="8338" y="10210"/>
                    </a:lnTo>
                    <a:lnTo>
                      <a:pt x="7881" y="10418"/>
                    </a:lnTo>
                    <a:lnTo>
                      <a:pt x="7423" y="10605"/>
                    </a:lnTo>
                    <a:lnTo>
                      <a:pt x="7174" y="10667"/>
                    </a:lnTo>
                    <a:lnTo>
                      <a:pt x="6924" y="10730"/>
                    </a:lnTo>
                    <a:lnTo>
                      <a:pt x="6696" y="10771"/>
                    </a:lnTo>
                    <a:lnTo>
                      <a:pt x="6425" y="10792"/>
                    </a:lnTo>
                    <a:lnTo>
                      <a:pt x="6176" y="10813"/>
                    </a:lnTo>
                    <a:lnTo>
                      <a:pt x="5926" y="10834"/>
                    </a:lnTo>
                    <a:lnTo>
                      <a:pt x="5885" y="10834"/>
                    </a:lnTo>
                    <a:lnTo>
                      <a:pt x="5365" y="10792"/>
                    </a:lnTo>
                    <a:lnTo>
                      <a:pt x="4845" y="10730"/>
                    </a:lnTo>
                    <a:lnTo>
                      <a:pt x="4367" y="10605"/>
                    </a:lnTo>
                    <a:lnTo>
                      <a:pt x="3909" y="10459"/>
                    </a:lnTo>
                    <a:lnTo>
                      <a:pt x="3473" y="10251"/>
                    </a:lnTo>
                    <a:lnTo>
                      <a:pt x="3057" y="10023"/>
                    </a:lnTo>
                    <a:lnTo>
                      <a:pt x="2662" y="9752"/>
                    </a:lnTo>
                    <a:lnTo>
                      <a:pt x="2308" y="9461"/>
                    </a:lnTo>
                    <a:lnTo>
                      <a:pt x="1996" y="9129"/>
                    </a:lnTo>
                    <a:lnTo>
                      <a:pt x="1705" y="8754"/>
                    </a:lnTo>
                    <a:lnTo>
                      <a:pt x="1477" y="8380"/>
                    </a:lnTo>
                    <a:lnTo>
                      <a:pt x="1269" y="7964"/>
                    </a:lnTo>
                    <a:lnTo>
                      <a:pt x="1102" y="7528"/>
                    </a:lnTo>
                    <a:lnTo>
                      <a:pt x="978" y="7070"/>
                    </a:lnTo>
                    <a:lnTo>
                      <a:pt x="915" y="6613"/>
                    </a:lnTo>
                    <a:lnTo>
                      <a:pt x="894" y="6363"/>
                    </a:lnTo>
                    <a:lnTo>
                      <a:pt x="874" y="6114"/>
                    </a:lnTo>
                    <a:lnTo>
                      <a:pt x="874" y="6072"/>
                    </a:lnTo>
                    <a:lnTo>
                      <a:pt x="874" y="5885"/>
                    </a:lnTo>
                    <a:lnTo>
                      <a:pt x="894" y="5635"/>
                    </a:lnTo>
                    <a:lnTo>
                      <a:pt x="915" y="5365"/>
                    </a:lnTo>
                    <a:lnTo>
                      <a:pt x="936" y="5116"/>
                    </a:lnTo>
                    <a:lnTo>
                      <a:pt x="998" y="4866"/>
                    </a:lnTo>
                    <a:lnTo>
                      <a:pt x="1061" y="4617"/>
                    </a:lnTo>
                    <a:lnTo>
                      <a:pt x="1123" y="4367"/>
                    </a:lnTo>
                    <a:lnTo>
                      <a:pt x="1227" y="4138"/>
                    </a:lnTo>
                    <a:lnTo>
                      <a:pt x="1310" y="3910"/>
                    </a:lnTo>
                    <a:lnTo>
                      <a:pt x="1539" y="3494"/>
                    </a:lnTo>
                    <a:lnTo>
                      <a:pt x="1809" y="3078"/>
                    </a:lnTo>
                    <a:lnTo>
                      <a:pt x="2121" y="2704"/>
                    </a:lnTo>
                    <a:lnTo>
                      <a:pt x="2433" y="2350"/>
                    </a:lnTo>
                    <a:lnTo>
                      <a:pt x="2807" y="2038"/>
                    </a:lnTo>
                    <a:lnTo>
                      <a:pt x="3182" y="1768"/>
                    </a:lnTo>
                    <a:lnTo>
                      <a:pt x="3556" y="1539"/>
                    </a:lnTo>
                    <a:lnTo>
                      <a:pt x="3972" y="1331"/>
                    </a:lnTo>
                    <a:lnTo>
                      <a:pt x="4388" y="1186"/>
                    </a:lnTo>
                    <a:lnTo>
                      <a:pt x="4803" y="1061"/>
                    </a:lnTo>
                    <a:lnTo>
                      <a:pt x="5199" y="999"/>
                    </a:lnTo>
                    <a:lnTo>
                      <a:pt x="5614" y="978"/>
                    </a:lnTo>
                    <a:close/>
                    <a:moveTo>
                      <a:pt x="6716" y="1"/>
                    </a:moveTo>
                    <a:lnTo>
                      <a:pt x="6384" y="21"/>
                    </a:lnTo>
                    <a:lnTo>
                      <a:pt x="6051" y="42"/>
                    </a:lnTo>
                    <a:lnTo>
                      <a:pt x="5698" y="63"/>
                    </a:lnTo>
                    <a:lnTo>
                      <a:pt x="5365" y="125"/>
                    </a:lnTo>
                    <a:lnTo>
                      <a:pt x="4679" y="271"/>
                    </a:lnTo>
                    <a:lnTo>
                      <a:pt x="3993" y="458"/>
                    </a:lnTo>
                    <a:lnTo>
                      <a:pt x="3535" y="604"/>
                    </a:lnTo>
                    <a:lnTo>
                      <a:pt x="3078" y="812"/>
                    </a:lnTo>
                    <a:lnTo>
                      <a:pt x="2662" y="1061"/>
                    </a:lnTo>
                    <a:lnTo>
                      <a:pt x="2288" y="1352"/>
                    </a:lnTo>
                    <a:lnTo>
                      <a:pt x="1913" y="1664"/>
                    </a:lnTo>
                    <a:lnTo>
                      <a:pt x="1581" y="1997"/>
                    </a:lnTo>
                    <a:lnTo>
                      <a:pt x="1269" y="2371"/>
                    </a:lnTo>
                    <a:lnTo>
                      <a:pt x="978" y="2766"/>
                    </a:lnTo>
                    <a:lnTo>
                      <a:pt x="728" y="3182"/>
                    </a:lnTo>
                    <a:lnTo>
                      <a:pt x="520" y="3619"/>
                    </a:lnTo>
                    <a:lnTo>
                      <a:pt x="333" y="4076"/>
                    </a:lnTo>
                    <a:lnTo>
                      <a:pt x="187" y="4533"/>
                    </a:lnTo>
                    <a:lnTo>
                      <a:pt x="84" y="5012"/>
                    </a:lnTo>
                    <a:lnTo>
                      <a:pt x="21" y="5490"/>
                    </a:lnTo>
                    <a:lnTo>
                      <a:pt x="0" y="5968"/>
                    </a:lnTo>
                    <a:lnTo>
                      <a:pt x="21" y="6446"/>
                    </a:lnTo>
                    <a:lnTo>
                      <a:pt x="104" y="6966"/>
                    </a:lnTo>
                    <a:lnTo>
                      <a:pt x="208" y="7444"/>
                    </a:lnTo>
                    <a:lnTo>
                      <a:pt x="354" y="7923"/>
                    </a:lnTo>
                    <a:lnTo>
                      <a:pt x="541" y="8380"/>
                    </a:lnTo>
                    <a:lnTo>
                      <a:pt x="749" y="8838"/>
                    </a:lnTo>
                    <a:lnTo>
                      <a:pt x="978" y="9253"/>
                    </a:lnTo>
                    <a:lnTo>
                      <a:pt x="1248" y="9690"/>
                    </a:lnTo>
                    <a:lnTo>
                      <a:pt x="1518" y="10106"/>
                    </a:lnTo>
                    <a:lnTo>
                      <a:pt x="1747" y="10397"/>
                    </a:lnTo>
                    <a:lnTo>
                      <a:pt x="1976" y="10667"/>
                    </a:lnTo>
                    <a:lnTo>
                      <a:pt x="2204" y="10917"/>
                    </a:lnTo>
                    <a:lnTo>
                      <a:pt x="2454" y="11166"/>
                    </a:lnTo>
                    <a:lnTo>
                      <a:pt x="2703" y="11395"/>
                    </a:lnTo>
                    <a:lnTo>
                      <a:pt x="2974" y="11582"/>
                    </a:lnTo>
                    <a:lnTo>
                      <a:pt x="3223" y="11769"/>
                    </a:lnTo>
                    <a:lnTo>
                      <a:pt x="3514" y="11956"/>
                    </a:lnTo>
                    <a:lnTo>
                      <a:pt x="3805" y="12102"/>
                    </a:lnTo>
                    <a:lnTo>
                      <a:pt x="4097" y="12227"/>
                    </a:lnTo>
                    <a:lnTo>
                      <a:pt x="4388" y="12352"/>
                    </a:lnTo>
                    <a:lnTo>
                      <a:pt x="4700" y="12435"/>
                    </a:lnTo>
                    <a:lnTo>
                      <a:pt x="5032" y="12497"/>
                    </a:lnTo>
                    <a:lnTo>
                      <a:pt x="5365" y="12559"/>
                    </a:lnTo>
                    <a:lnTo>
                      <a:pt x="5698" y="12580"/>
                    </a:lnTo>
                    <a:lnTo>
                      <a:pt x="6030" y="12601"/>
                    </a:lnTo>
                    <a:lnTo>
                      <a:pt x="6467" y="12580"/>
                    </a:lnTo>
                    <a:lnTo>
                      <a:pt x="6883" y="12539"/>
                    </a:lnTo>
                    <a:lnTo>
                      <a:pt x="7195" y="12497"/>
                    </a:lnTo>
                    <a:lnTo>
                      <a:pt x="7486" y="12414"/>
                    </a:lnTo>
                    <a:lnTo>
                      <a:pt x="7777" y="12352"/>
                    </a:lnTo>
                    <a:lnTo>
                      <a:pt x="8068" y="12248"/>
                    </a:lnTo>
                    <a:lnTo>
                      <a:pt x="8338" y="12123"/>
                    </a:lnTo>
                    <a:lnTo>
                      <a:pt x="8629" y="11998"/>
                    </a:lnTo>
                    <a:lnTo>
                      <a:pt x="8900" y="11853"/>
                    </a:lnTo>
                    <a:lnTo>
                      <a:pt x="9149" y="11707"/>
                    </a:lnTo>
                    <a:lnTo>
                      <a:pt x="9419" y="11541"/>
                    </a:lnTo>
                    <a:lnTo>
                      <a:pt x="9669" y="11353"/>
                    </a:lnTo>
                    <a:lnTo>
                      <a:pt x="9898" y="11166"/>
                    </a:lnTo>
                    <a:lnTo>
                      <a:pt x="10147" y="10958"/>
                    </a:lnTo>
                    <a:lnTo>
                      <a:pt x="10376" y="10730"/>
                    </a:lnTo>
                    <a:lnTo>
                      <a:pt x="10584" y="10501"/>
                    </a:lnTo>
                    <a:lnTo>
                      <a:pt x="10792" y="10251"/>
                    </a:lnTo>
                    <a:lnTo>
                      <a:pt x="11000" y="10002"/>
                    </a:lnTo>
                    <a:lnTo>
                      <a:pt x="11187" y="9732"/>
                    </a:lnTo>
                    <a:lnTo>
                      <a:pt x="11374" y="9461"/>
                    </a:lnTo>
                    <a:lnTo>
                      <a:pt x="11540" y="9170"/>
                    </a:lnTo>
                    <a:lnTo>
                      <a:pt x="11707" y="8879"/>
                    </a:lnTo>
                    <a:lnTo>
                      <a:pt x="11852" y="8567"/>
                    </a:lnTo>
                    <a:lnTo>
                      <a:pt x="11998" y="8255"/>
                    </a:lnTo>
                    <a:lnTo>
                      <a:pt x="12123" y="7943"/>
                    </a:lnTo>
                    <a:lnTo>
                      <a:pt x="12247" y="7611"/>
                    </a:lnTo>
                    <a:lnTo>
                      <a:pt x="12351" y="7257"/>
                    </a:lnTo>
                    <a:lnTo>
                      <a:pt x="12434" y="6925"/>
                    </a:lnTo>
                    <a:lnTo>
                      <a:pt x="12518" y="6571"/>
                    </a:lnTo>
                    <a:lnTo>
                      <a:pt x="12580" y="6197"/>
                    </a:lnTo>
                    <a:lnTo>
                      <a:pt x="12622" y="5843"/>
                    </a:lnTo>
                    <a:lnTo>
                      <a:pt x="12663" y="5469"/>
                    </a:lnTo>
                    <a:lnTo>
                      <a:pt x="12684" y="5074"/>
                    </a:lnTo>
                    <a:lnTo>
                      <a:pt x="12684" y="4700"/>
                    </a:lnTo>
                    <a:lnTo>
                      <a:pt x="12663" y="4471"/>
                    </a:lnTo>
                    <a:lnTo>
                      <a:pt x="12622" y="4242"/>
                    </a:lnTo>
                    <a:lnTo>
                      <a:pt x="12559" y="3993"/>
                    </a:lnTo>
                    <a:lnTo>
                      <a:pt x="12476" y="3764"/>
                    </a:lnTo>
                    <a:lnTo>
                      <a:pt x="12393" y="3515"/>
                    </a:lnTo>
                    <a:lnTo>
                      <a:pt x="12268" y="3265"/>
                    </a:lnTo>
                    <a:lnTo>
                      <a:pt x="12123" y="3016"/>
                    </a:lnTo>
                    <a:lnTo>
                      <a:pt x="11977" y="2787"/>
                    </a:lnTo>
                    <a:lnTo>
                      <a:pt x="11790" y="2537"/>
                    </a:lnTo>
                    <a:lnTo>
                      <a:pt x="11603" y="2309"/>
                    </a:lnTo>
                    <a:lnTo>
                      <a:pt x="11395" y="2059"/>
                    </a:lnTo>
                    <a:lnTo>
                      <a:pt x="11166" y="1830"/>
                    </a:lnTo>
                    <a:lnTo>
                      <a:pt x="10917" y="1622"/>
                    </a:lnTo>
                    <a:lnTo>
                      <a:pt x="10667" y="1394"/>
                    </a:lnTo>
                    <a:lnTo>
                      <a:pt x="10376" y="1186"/>
                    </a:lnTo>
                    <a:lnTo>
                      <a:pt x="10085" y="978"/>
                    </a:lnTo>
                    <a:lnTo>
                      <a:pt x="9690" y="749"/>
                    </a:lnTo>
                    <a:lnTo>
                      <a:pt x="9274" y="541"/>
                    </a:lnTo>
                    <a:lnTo>
                      <a:pt x="8858" y="375"/>
                    </a:lnTo>
                    <a:lnTo>
                      <a:pt x="8442" y="229"/>
                    </a:lnTo>
                    <a:lnTo>
                      <a:pt x="8006" y="125"/>
                    </a:lnTo>
                    <a:lnTo>
                      <a:pt x="7590" y="63"/>
                    </a:lnTo>
                    <a:lnTo>
                      <a:pt x="7153" y="21"/>
                    </a:lnTo>
                    <a:lnTo>
                      <a:pt x="6716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91" name="Google Shape;3991;p23"/>
              <p:cNvSpPr/>
              <p:nvPr/>
            </p:nvSpPr>
            <p:spPr>
              <a:xfrm>
                <a:off x="5600388" y="4653450"/>
                <a:ext cx="254225" cy="246425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9857" fill="none" extrusionOk="0">
                    <a:moveTo>
                      <a:pt x="1" y="4908"/>
                    </a:moveTo>
                    <a:lnTo>
                      <a:pt x="1" y="4908"/>
                    </a:lnTo>
                    <a:lnTo>
                      <a:pt x="21" y="4658"/>
                    </a:lnTo>
                    <a:lnTo>
                      <a:pt x="42" y="4388"/>
                    </a:lnTo>
                    <a:lnTo>
                      <a:pt x="63" y="4139"/>
                    </a:lnTo>
                    <a:lnTo>
                      <a:pt x="125" y="3889"/>
                    </a:lnTo>
                    <a:lnTo>
                      <a:pt x="188" y="3640"/>
                    </a:lnTo>
                    <a:lnTo>
                      <a:pt x="250" y="3390"/>
                    </a:lnTo>
                    <a:lnTo>
                      <a:pt x="354" y="3161"/>
                    </a:lnTo>
                    <a:lnTo>
                      <a:pt x="437" y="2933"/>
                    </a:lnTo>
                    <a:lnTo>
                      <a:pt x="666" y="2517"/>
                    </a:lnTo>
                    <a:lnTo>
                      <a:pt x="936" y="2101"/>
                    </a:lnTo>
                    <a:lnTo>
                      <a:pt x="1248" y="1727"/>
                    </a:lnTo>
                    <a:lnTo>
                      <a:pt x="1560" y="1373"/>
                    </a:lnTo>
                    <a:lnTo>
                      <a:pt x="1934" y="1061"/>
                    </a:lnTo>
                    <a:lnTo>
                      <a:pt x="2309" y="791"/>
                    </a:lnTo>
                    <a:lnTo>
                      <a:pt x="2683" y="562"/>
                    </a:lnTo>
                    <a:lnTo>
                      <a:pt x="3099" y="354"/>
                    </a:lnTo>
                    <a:lnTo>
                      <a:pt x="3515" y="209"/>
                    </a:lnTo>
                    <a:lnTo>
                      <a:pt x="3930" y="84"/>
                    </a:lnTo>
                    <a:lnTo>
                      <a:pt x="4326" y="22"/>
                    </a:lnTo>
                    <a:lnTo>
                      <a:pt x="4741" y="1"/>
                    </a:lnTo>
                    <a:lnTo>
                      <a:pt x="4741" y="1"/>
                    </a:lnTo>
                    <a:lnTo>
                      <a:pt x="4783" y="1"/>
                    </a:lnTo>
                    <a:lnTo>
                      <a:pt x="4783" y="1"/>
                    </a:lnTo>
                    <a:lnTo>
                      <a:pt x="5344" y="22"/>
                    </a:lnTo>
                    <a:lnTo>
                      <a:pt x="5885" y="105"/>
                    </a:lnTo>
                    <a:lnTo>
                      <a:pt x="6405" y="209"/>
                    </a:lnTo>
                    <a:lnTo>
                      <a:pt x="6904" y="375"/>
                    </a:lnTo>
                    <a:lnTo>
                      <a:pt x="7361" y="583"/>
                    </a:lnTo>
                    <a:lnTo>
                      <a:pt x="7819" y="812"/>
                    </a:lnTo>
                    <a:lnTo>
                      <a:pt x="8235" y="1082"/>
                    </a:lnTo>
                    <a:lnTo>
                      <a:pt x="8609" y="1394"/>
                    </a:lnTo>
                    <a:lnTo>
                      <a:pt x="8942" y="1727"/>
                    </a:lnTo>
                    <a:lnTo>
                      <a:pt x="9253" y="2101"/>
                    </a:lnTo>
                    <a:lnTo>
                      <a:pt x="9524" y="2496"/>
                    </a:lnTo>
                    <a:lnTo>
                      <a:pt x="9648" y="2704"/>
                    </a:lnTo>
                    <a:lnTo>
                      <a:pt x="9752" y="2912"/>
                    </a:lnTo>
                    <a:lnTo>
                      <a:pt x="9836" y="3120"/>
                    </a:lnTo>
                    <a:lnTo>
                      <a:pt x="9919" y="3349"/>
                    </a:lnTo>
                    <a:lnTo>
                      <a:pt x="10002" y="3577"/>
                    </a:lnTo>
                    <a:lnTo>
                      <a:pt x="10064" y="3806"/>
                    </a:lnTo>
                    <a:lnTo>
                      <a:pt x="10106" y="4035"/>
                    </a:lnTo>
                    <a:lnTo>
                      <a:pt x="10127" y="4284"/>
                    </a:lnTo>
                    <a:lnTo>
                      <a:pt x="10148" y="4534"/>
                    </a:lnTo>
                    <a:lnTo>
                      <a:pt x="10168" y="4783"/>
                    </a:lnTo>
                    <a:lnTo>
                      <a:pt x="10168" y="4783"/>
                    </a:lnTo>
                    <a:lnTo>
                      <a:pt x="10168" y="4804"/>
                    </a:lnTo>
                    <a:lnTo>
                      <a:pt x="10168" y="4804"/>
                    </a:lnTo>
                    <a:lnTo>
                      <a:pt x="10148" y="5074"/>
                    </a:lnTo>
                    <a:lnTo>
                      <a:pt x="10127" y="5324"/>
                    </a:lnTo>
                    <a:lnTo>
                      <a:pt x="10106" y="5573"/>
                    </a:lnTo>
                    <a:lnTo>
                      <a:pt x="10044" y="5823"/>
                    </a:lnTo>
                    <a:lnTo>
                      <a:pt x="10002" y="6052"/>
                    </a:lnTo>
                    <a:lnTo>
                      <a:pt x="9919" y="6301"/>
                    </a:lnTo>
                    <a:lnTo>
                      <a:pt x="9752" y="6759"/>
                    </a:lnTo>
                    <a:lnTo>
                      <a:pt x="9524" y="7195"/>
                    </a:lnTo>
                    <a:lnTo>
                      <a:pt x="9274" y="7611"/>
                    </a:lnTo>
                    <a:lnTo>
                      <a:pt x="8962" y="8006"/>
                    </a:lnTo>
                    <a:lnTo>
                      <a:pt x="8630" y="8360"/>
                    </a:lnTo>
                    <a:lnTo>
                      <a:pt x="8276" y="8692"/>
                    </a:lnTo>
                    <a:lnTo>
                      <a:pt x="7881" y="8983"/>
                    </a:lnTo>
                    <a:lnTo>
                      <a:pt x="7465" y="9233"/>
                    </a:lnTo>
                    <a:lnTo>
                      <a:pt x="7008" y="9441"/>
                    </a:lnTo>
                    <a:lnTo>
                      <a:pt x="6550" y="9628"/>
                    </a:lnTo>
                    <a:lnTo>
                      <a:pt x="6301" y="9690"/>
                    </a:lnTo>
                    <a:lnTo>
                      <a:pt x="6051" y="9753"/>
                    </a:lnTo>
                    <a:lnTo>
                      <a:pt x="5823" y="9794"/>
                    </a:lnTo>
                    <a:lnTo>
                      <a:pt x="5552" y="9815"/>
                    </a:lnTo>
                    <a:lnTo>
                      <a:pt x="5303" y="9836"/>
                    </a:lnTo>
                    <a:lnTo>
                      <a:pt x="5053" y="9857"/>
                    </a:lnTo>
                    <a:lnTo>
                      <a:pt x="5053" y="9857"/>
                    </a:lnTo>
                    <a:lnTo>
                      <a:pt x="5012" y="9857"/>
                    </a:lnTo>
                    <a:lnTo>
                      <a:pt x="5012" y="9857"/>
                    </a:lnTo>
                    <a:lnTo>
                      <a:pt x="4492" y="9815"/>
                    </a:lnTo>
                    <a:lnTo>
                      <a:pt x="3972" y="9753"/>
                    </a:lnTo>
                    <a:lnTo>
                      <a:pt x="3494" y="9628"/>
                    </a:lnTo>
                    <a:lnTo>
                      <a:pt x="3036" y="9482"/>
                    </a:lnTo>
                    <a:lnTo>
                      <a:pt x="2600" y="9274"/>
                    </a:lnTo>
                    <a:lnTo>
                      <a:pt x="2184" y="9046"/>
                    </a:lnTo>
                    <a:lnTo>
                      <a:pt x="1789" y="8775"/>
                    </a:lnTo>
                    <a:lnTo>
                      <a:pt x="1435" y="8484"/>
                    </a:lnTo>
                    <a:lnTo>
                      <a:pt x="1123" y="8152"/>
                    </a:lnTo>
                    <a:lnTo>
                      <a:pt x="832" y="7777"/>
                    </a:lnTo>
                    <a:lnTo>
                      <a:pt x="604" y="7403"/>
                    </a:lnTo>
                    <a:lnTo>
                      <a:pt x="396" y="6987"/>
                    </a:lnTo>
                    <a:lnTo>
                      <a:pt x="229" y="6551"/>
                    </a:lnTo>
                    <a:lnTo>
                      <a:pt x="105" y="6093"/>
                    </a:lnTo>
                    <a:lnTo>
                      <a:pt x="42" y="5636"/>
                    </a:lnTo>
                    <a:lnTo>
                      <a:pt x="21" y="5386"/>
                    </a:lnTo>
                    <a:lnTo>
                      <a:pt x="1" y="5137"/>
                    </a:lnTo>
                    <a:lnTo>
                      <a:pt x="1" y="5137"/>
                    </a:lnTo>
                    <a:lnTo>
                      <a:pt x="1" y="5095"/>
                    </a:lnTo>
                    <a:lnTo>
                      <a:pt x="1" y="5095"/>
                    </a:lnTo>
                    <a:lnTo>
                      <a:pt x="1" y="490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92" name="Google Shape;3992;p23"/>
              <p:cNvSpPr/>
              <p:nvPr/>
            </p:nvSpPr>
            <p:spPr>
              <a:xfrm>
                <a:off x="5578563" y="4629025"/>
                <a:ext cx="317100" cy="315050"/>
              </a:xfrm>
              <a:custGeom>
                <a:avLst/>
                <a:gdLst/>
                <a:ahLst/>
                <a:cxnLst/>
                <a:rect l="l" t="t" r="r" b="b"/>
                <a:pathLst>
                  <a:path w="12684" h="12602" fill="none" extrusionOk="0">
                    <a:moveTo>
                      <a:pt x="6716" y="1"/>
                    </a:moveTo>
                    <a:lnTo>
                      <a:pt x="6716" y="1"/>
                    </a:lnTo>
                    <a:lnTo>
                      <a:pt x="6384" y="21"/>
                    </a:lnTo>
                    <a:lnTo>
                      <a:pt x="6051" y="42"/>
                    </a:lnTo>
                    <a:lnTo>
                      <a:pt x="5698" y="63"/>
                    </a:lnTo>
                    <a:lnTo>
                      <a:pt x="5365" y="125"/>
                    </a:lnTo>
                    <a:lnTo>
                      <a:pt x="4679" y="271"/>
                    </a:lnTo>
                    <a:lnTo>
                      <a:pt x="3993" y="458"/>
                    </a:lnTo>
                    <a:lnTo>
                      <a:pt x="3993" y="458"/>
                    </a:lnTo>
                    <a:lnTo>
                      <a:pt x="3535" y="604"/>
                    </a:lnTo>
                    <a:lnTo>
                      <a:pt x="3078" y="812"/>
                    </a:lnTo>
                    <a:lnTo>
                      <a:pt x="2662" y="1061"/>
                    </a:lnTo>
                    <a:lnTo>
                      <a:pt x="2288" y="1352"/>
                    </a:lnTo>
                    <a:lnTo>
                      <a:pt x="1913" y="1664"/>
                    </a:lnTo>
                    <a:lnTo>
                      <a:pt x="1581" y="1997"/>
                    </a:lnTo>
                    <a:lnTo>
                      <a:pt x="1269" y="2371"/>
                    </a:lnTo>
                    <a:lnTo>
                      <a:pt x="978" y="2766"/>
                    </a:lnTo>
                    <a:lnTo>
                      <a:pt x="728" y="3182"/>
                    </a:lnTo>
                    <a:lnTo>
                      <a:pt x="520" y="3619"/>
                    </a:lnTo>
                    <a:lnTo>
                      <a:pt x="333" y="4076"/>
                    </a:lnTo>
                    <a:lnTo>
                      <a:pt x="187" y="4533"/>
                    </a:lnTo>
                    <a:lnTo>
                      <a:pt x="84" y="5012"/>
                    </a:lnTo>
                    <a:lnTo>
                      <a:pt x="21" y="5490"/>
                    </a:lnTo>
                    <a:lnTo>
                      <a:pt x="0" y="5968"/>
                    </a:lnTo>
                    <a:lnTo>
                      <a:pt x="21" y="6446"/>
                    </a:lnTo>
                    <a:lnTo>
                      <a:pt x="21" y="6446"/>
                    </a:lnTo>
                    <a:lnTo>
                      <a:pt x="104" y="6966"/>
                    </a:lnTo>
                    <a:lnTo>
                      <a:pt x="208" y="7444"/>
                    </a:lnTo>
                    <a:lnTo>
                      <a:pt x="354" y="7923"/>
                    </a:lnTo>
                    <a:lnTo>
                      <a:pt x="541" y="8380"/>
                    </a:lnTo>
                    <a:lnTo>
                      <a:pt x="749" y="8838"/>
                    </a:lnTo>
                    <a:lnTo>
                      <a:pt x="978" y="9253"/>
                    </a:lnTo>
                    <a:lnTo>
                      <a:pt x="1248" y="9690"/>
                    </a:lnTo>
                    <a:lnTo>
                      <a:pt x="1518" y="10106"/>
                    </a:lnTo>
                    <a:lnTo>
                      <a:pt x="1518" y="10106"/>
                    </a:lnTo>
                    <a:lnTo>
                      <a:pt x="1747" y="10397"/>
                    </a:lnTo>
                    <a:lnTo>
                      <a:pt x="1976" y="10667"/>
                    </a:lnTo>
                    <a:lnTo>
                      <a:pt x="2204" y="10917"/>
                    </a:lnTo>
                    <a:lnTo>
                      <a:pt x="2454" y="11166"/>
                    </a:lnTo>
                    <a:lnTo>
                      <a:pt x="2703" y="11395"/>
                    </a:lnTo>
                    <a:lnTo>
                      <a:pt x="2974" y="11582"/>
                    </a:lnTo>
                    <a:lnTo>
                      <a:pt x="3223" y="11769"/>
                    </a:lnTo>
                    <a:lnTo>
                      <a:pt x="3514" y="11956"/>
                    </a:lnTo>
                    <a:lnTo>
                      <a:pt x="3805" y="12102"/>
                    </a:lnTo>
                    <a:lnTo>
                      <a:pt x="4097" y="12227"/>
                    </a:lnTo>
                    <a:lnTo>
                      <a:pt x="4388" y="12352"/>
                    </a:lnTo>
                    <a:lnTo>
                      <a:pt x="4700" y="12435"/>
                    </a:lnTo>
                    <a:lnTo>
                      <a:pt x="5032" y="12497"/>
                    </a:lnTo>
                    <a:lnTo>
                      <a:pt x="5365" y="12559"/>
                    </a:lnTo>
                    <a:lnTo>
                      <a:pt x="5698" y="12580"/>
                    </a:lnTo>
                    <a:lnTo>
                      <a:pt x="6030" y="12601"/>
                    </a:lnTo>
                    <a:lnTo>
                      <a:pt x="6030" y="12601"/>
                    </a:lnTo>
                    <a:lnTo>
                      <a:pt x="6467" y="12580"/>
                    </a:lnTo>
                    <a:lnTo>
                      <a:pt x="6883" y="12539"/>
                    </a:lnTo>
                    <a:lnTo>
                      <a:pt x="6883" y="12539"/>
                    </a:lnTo>
                    <a:lnTo>
                      <a:pt x="7195" y="12497"/>
                    </a:lnTo>
                    <a:lnTo>
                      <a:pt x="7486" y="12414"/>
                    </a:lnTo>
                    <a:lnTo>
                      <a:pt x="7777" y="12352"/>
                    </a:lnTo>
                    <a:lnTo>
                      <a:pt x="8068" y="12248"/>
                    </a:lnTo>
                    <a:lnTo>
                      <a:pt x="8338" y="12123"/>
                    </a:lnTo>
                    <a:lnTo>
                      <a:pt x="8629" y="11998"/>
                    </a:lnTo>
                    <a:lnTo>
                      <a:pt x="8900" y="11853"/>
                    </a:lnTo>
                    <a:lnTo>
                      <a:pt x="9149" y="11707"/>
                    </a:lnTo>
                    <a:lnTo>
                      <a:pt x="9419" y="11541"/>
                    </a:lnTo>
                    <a:lnTo>
                      <a:pt x="9669" y="11353"/>
                    </a:lnTo>
                    <a:lnTo>
                      <a:pt x="9898" y="11166"/>
                    </a:lnTo>
                    <a:lnTo>
                      <a:pt x="10147" y="10958"/>
                    </a:lnTo>
                    <a:lnTo>
                      <a:pt x="10376" y="10730"/>
                    </a:lnTo>
                    <a:lnTo>
                      <a:pt x="10584" y="10501"/>
                    </a:lnTo>
                    <a:lnTo>
                      <a:pt x="10792" y="10251"/>
                    </a:lnTo>
                    <a:lnTo>
                      <a:pt x="11000" y="10002"/>
                    </a:lnTo>
                    <a:lnTo>
                      <a:pt x="11187" y="9732"/>
                    </a:lnTo>
                    <a:lnTo>
                      <a:pt x="11374" y="9461"/>
                    </a:lnTo>
                    <a:lnTo>
                      <a:pt x="11540" y="9170"/>
                    </a:lnTo>
                    <a:lnTo>
                      <a:pt x="11707" y="8879"/>
                    </a:lnTo>
                    <a:lnTo>
                      <a:pt x="11852" y="8567"/>
                    </a:lnTo>
                    <a:lnTo>
                      <a:pt x="11998" y="8255"/>
                    </a:lnTo>
                    <a:lnTo>
                      <a:pt x="12123" y="7943"/>
                    </a:lnTo>
                    <a:lnTo>
                      <a:pt x="12247" y="7611"/>
                    </a:lnTo>
                    <a:lnTo>
                      <a:pt x="12351" y="7257"/>
                    </a:lnTo>
                    <a:lnTo>
                      <a:pt x="12434" y="6925"/>
                    </a:lnTo>
                    <a:lnTo>
                      <a:pt x="12518" y="6571"/>
                    </a:lnTo>
                    <a:lnTo>
                      <a:pt x="12580" y="6197"/>
                    </a:lnTo>
                    <a:lnTo>
                      <a:pt x="12622" y="5843"/>
                    </a:lnTo>
                    <a:lnTo>
                      <a:pt x="12663" y="5469"/>
                    </a:lnTo>
                    <a:lnTo>
                      <a:pt x="12684" y="5074"/>
                    </a:lnTo>
                    <a:lnTo>
                      <a:pt x="12684" y="4700"/>
                    </a:lnTo>
                    <a:lnTo>
                      <a:pt x="12684" y="4700"/>
                    </a:lnTo>
                    <a:lnTo>
                      <a:pt x="12663" y="4471"/>
                    </a:lnTo>
                    <a:lnTo>
                      <a:pt x="12622" y="4242"/>
                    </a:lnTo>
                    <a:lnTo>
                      <a:pt x="12559" y="3993"/>
                    </a:lnTo>
                    <a:lnTo>
                      <a:pt x="12476" y="3764"/>
                    </a:lnTo>
                    <a:lnTo>
                      <a:pt x="12393" y="3515"/>
                    </a:lnTo>
                    <a:lnTo>
                      <a:pt x="12268" y="3265"/>
                    </a:lnTo>
                    <a:lnTo>
                      <a:pt x="12123" y="3016"/>
                    </a:lnTo>
                    <a:lnTo>
                      <a:pt x="11977" y="2787"/>
                    </a:lnTo>
                    <a:lnTo>
                      <a:pt x="11790" y="2537"/>
                    </a:lnTo>
                    <a:lnTo>
                      <a:pt x="11603" y="2309"/>
                    </a:lnTo>
                    <a:lnTo>
                      <a:pt x="11395" y="2059"/>
                    </a:lnTo>
                    <a:lnTo>
                      <a:pt x="11166" y="1830"/>
                    </a:lnTo>
                    <a:lnTo>
                      <a:pt x="10917" y="1622"/>
                    </a:lnTo>
                    <a:lnTo>
                      <a:pt x="10667" y="1394"/>
                    </a:lnTo>
                    <a:lnTo>
                      <a:pt x="10376" y="1186"/>
                    </a:lnTo>
                    <a:lnTo>
                      <a:pt x="10085" y="978"/>
                    </a:lnTo>
                    <a:lnTo>
                      <a:pt x="10085" y="978"/>
                    </a:lnTo>
                    <a:lnTo>
                      <a:pt x="9690" y="749"/>
                    </a:lnTo>
                    <a:lnTo>
                      <a:pt x="9274" y="541"/>
                    </a:lnTo>
                    <a:lnTo>
                      <a:pt x="8858" y="375"/>
                    </a:lnTo>
                    <a:lnTo>
                      <a:pt x="8442" y="229"/>
                    </a:lnTo>
                    <a:lnTo>
                      <a:pt x="8006" y="125"/>
                    </a:lnTo>
                    <a:lnTo>
                      <a:pt x="7590" y="63"/>
                    </a:lnTo>
                    <a:lnTo>
                      <a:pt x="7153" y="21"/>
                    </a:lnTo>
                    <a:lnTo>
                      <a:pt x="671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93" name="Google Shape;3993;p23"/>
              <p:cNvSpPr/>
              <p:nvPr/>
            </p:nvSpPr>
            <p:spPr>
              <a:xfrm>
                <a:off x="5558288" y="3967825"/>
                <a:ext cx="325950" cy="317625"/>
              </a:xfrm>
              <a:custGeom>
                <a:avLst/>
                <a:gdLst/>
                <a:ahLst/>
                <a:cxnLst/>
                <a:rect l="l" t="t" r="r" b="b"/>
                <a:pathLst>
                  <a:path w="13038" h="12705" extrusionOk="0">
                    <a:moveTo>
                      <a:pt x="5698" y="1102"/>
                    </a:moveTo>
                    <a:lnTo>
                      <a:pt x="5968" y="1123"/>
                    </a:lnTo>
                    <a:lnTo>
                      <a:pt x="6217" y="1144"/>
                    </a:lnTo>
                    <a:lnTo>
                      <a:pt x="6467" y="1185"/>
                    </a:lnTo>
                    <a:lnTo>
                      <a:pt x="6737" y="1227"/>
                    </a:lnTo>
                    <a:lnTo>
                      <a:pt x="6987" y="1310"/>
                    </a:lnTo>
                    <a:lnTo>
                      <a:pt x="7236" y="1372"/>
                    </a:lnTo>
                    <a:lnTo>
                      <a:pt x="7735" y="1580"/>
                    </a:lnTo>
                    <a:lnTo>
                      <a:pt x="8068" y="1747"/>
                    </a:lnTo>
                    <a:lnTo>
                      <a:pt x="8380" y="1934"/>
                    </a:lnTo>
                    <a:lnTo>
                      <a:pt x="8671" y="2142"/>
                    </a:lnTo>
                    <a:lnTo>
                      <a:pt x="8962" y="2391"/>
                    </a:lnTo>
                    <a:lnTo>
                      <a:pt x="9232" y="2662"/>
                    </a:lnTo>
                    <a:lnTo>
                      <a:pt x="9482" y="2932"/>
                    </a:lnTo>
                    <a:lnTo>
                      <a:pt x="9711" y="3223"/>
                    </a:lnTo>
                    <a:lnTo>
                      <a:pt x="9919" y="3556"/>
                    </a:lnTo>
                    <a:lnTo>
                      <a:pt x="10127" y="3868"/>
                    </a:lnTo>
                    <a:lnTo>
                      <a:pt x="10293" y="4221"/>
                    </a:lnTo>
                    <a:lnTo>
                      <a:pt x="10438" y="4554"/>
                    </a:lnTo>
                    <a:lnTo>
                      <a:pt x="10563" y="4907"/>
                    </a:lnTo>
                    <a:lnTo>
                      <a:pt x="10667" y="5282"/>
                    </a:lnTo>
                    <a:lnTo>
                      <a:pt x="10729" y="5635"/>
                    </a:lnTo>
                    <a:lnTo>
                      <a:pt x="10771" y="6009"/>
                    </a:lnTo>
                    <a:lnTo>
                      <a:pt x="10792" y="6363"/>
                    </a:lnTo>
                    <a:lnTo>
                      <a:pt x="10792" y="6384"/>
                    </a:lnTo>
                    <a:lnTo>
                      <a:pt x="10771" y="6883"/>
                    </a:lnTo>
                    <a:lnTo>
                      <a:pt x="10709" y="7340"/>
                    </a:lnTo>
                    <a:lnTo>
                      <a:pt x="10584" y="7797"/>
                    </a:lnTo>
                    <a:lnTo>
                      <a:pt x="10438" y="8234"/>
                    </a:lnTo>
                    <a:lnTo>
                      <a:pt x="10251" y="8650"/>
                    </a:lnTo>
                    <a:lnTo>
                      <a:pt x="10023" y="9045"/>
                    </a:lnTo>
                    <a:lnTo>
                      <a:pt x="9773" y="9398"/>
                    </a:lnTo>
                    <a:lnTo>
                      <a:pt x="9482" y="9731"/>
                    </a:lnTo>
                    <a:lnTo>
                      <a:pt x="9149" y="10043"/>
                    </a:lnTo>
                    <a:lnTo>
                      <a:pt x="8796" y="10313"/>
                    </a:lnTo>
                    <a:lnTo>
                      <a:pt x="8421" y="10563"/>
                    </a:lnTo>
                    <a:lnTo>
                      <a:pt x="8006" y="10771"/>
                    </a:lnTo>
                    <a:lnTo>
                      <a:pt x="7569" y="10958"/>
                    </a:lnTo>
                    <a:lnTo>
                      <a:pt x="7112" y="11104"/>
                    </a:lnTo>
                    <a:lnTo>
                      <a:pt x="6633" y="11207"/>
                    </a:lnTo>
                    <a:lnTo>
                      <a:pt x="6134" y="11270"/>
                    </a:lnTo>
                    <a:lnTo>
                      <a:pt x="5739" y="11291"/>
                    </a:lnTo>
                    <a:lnTo>
                      <a:pt x="5303" y="11270"/>
                    </a:lnTo>
                    <a:lnTo>
                      <a:pt x="4887" y="11207"/>
                    </a:lnTo>
                    <a:lnTo>
                      <a:pt x="4492" y="11124"/>
                    </a:lnTo>
                    <a:lnTo>
                      <a:pt x="4097" y="11000"/>
                    </a:lnTo>
                    <a:lnTo>
                      <a:pt x="3722" y="10833"/>
                    </a:lnTo>
                    <a:lnTo>
                      <a:pt x="3348" y="10646"/>
                    </a:lnTo>
                    <a:lnTo>
                      <a:pt x="3015" y="10438"/>
                    </a:lnTo>
                    <a:lnTo>
                      <a:pt x="2683" y="10189"/>
                    </a:lnTo>
                    <a:lnTo>
                      <a:pt x="2392" y="9918"/>
                    </a:lnTo>
                    <a:lnTo>
                      <a:pt x="2121" y="9627"/>
                    </a:lnTo>
                    <a:lnTo>
                      <a:pt x="1851" y="9315"/>
                    </a:lnTo>
                    <a:lnTo>
                      <a:pt x="1643" y="8962"/>
                    </a:lnTo>
                    <a:lnTo>
                      <a:pt x="1435" y="8608"/>
                    </a:lnTo>
                    <a:lnTo>
                      <a:pt x="1290" y="8234"/>
                    </a:lnTo>
                    <a:lnTo>
                      <a:pt x="1144" y="7839"/>
                    </a:lnTo>
                    <a:lnTo>
                      <a:pt x="1061" y="7423"/>
                    </a:lnTo>
                    <a:lnTo>
                      <a:pt x="1019" y="7049"/>
                    </a:lnTo>
                    <a:lnTo>
                      <a:pt x="998" y="6695"/>
                    </a:lnTo>
                    <a:lnTo>
                      <a:pt x="1019" y="6300"/>
                    </a:lnTo>
                    <a:lnTo>
                      <a:pt x="1061" y="5926"/>
                    </a:lnTo>
                    <a:lnTo>
                      <a:pt x="1123" y="5531"/>
                    </a:lnTo>
                    <a:lnTo>
                      <a:pt x="1227" y="5136"/>
                    </a:lnTo>
                    <a:lnTo>
                      <a:pt x="1352" y="4741"/>
                    </a:lnTo>
                    <a:lnTo>
                      <a:pt x="1498" y="4367"/>
                    </a:lnTo>
                    <a:lnTo>
                      <a:pt x="1664" y="3992"/>
                    </a:lnTo>
                    <a:lnTo>
                      <a:pt x="1872" y="3618"/>
                    </a:lnTo>
                    <a:lnTo>
                      <a:pt x="2080" y="3285"/>
                    </a:lnTo>
                    <a:lnTo>
                      <a:pt x="2308" y="2953"/>
                    </a:lnTo>
                    <a:lnTo>
                      <a:pt x="2558" y="2641"/>
                    </a:lnTo>
                    <a:lnTo>
                      <a:pt x="2828" y="2350"/>
                    </a:lnTo>
                    <a:lnTo>
                      <a:pt x="3119" y="2079"/>
                    </a:lnTo>
                    <a:lnTo>
                      <a:pt x="3410" y="1851"/>
                    </a:lnTo>
                    <a:lnTo>
                      <a:pt x="3722" y="1643"/>
                    </a:lnTo>
                    <a:lnTo>
                      <a:pt x="4034" y="1476"/>
                    </a:lnTo>
                    <a:lnTo>
                      <a:pt x="4450" y="1310"/>
                    </a:lnTo>
                    <a:lnTo>
                      <a:pt x="4866" y="1206"/>
                    </a:lnTo>
                    <a:lnTo>
                      <a:pt x="5282" y="1123"/>
                    </a:lnTo>
                    <a:lnTo>
                      <a:pt x="5698" y="1102"/>
                    </a:lnTo>
                    <a:close/>
                    <a:moveTo>
                      <a:pt x="6134" y="0"/>
                    </a:moveTo>
                    <a:lnTo>
                      <a:pt x="5822" y="42"/>
                    </a:lnTo>
                    <a:lnTo>
                      <a:pt x="5511" y="83"/>
                    </a:lnTo>
                    <a:lnTo>
                      <a:pt x="5199" y="146"/>
                    </a:lnTo>
                    <a:lnTo>
                      <a:pt x="4866" y="229"/>
                    </a:lnTo>
                    <a:lnTo>
                      <a:pt x="4554" y="354"/>
                    </a:lnTo>
                    <a:lnTo>
                      <a:pt x="4221" y="478"/>
                    </a:lnTo>
                    <a:lnTo>
                      <a:pt x="3909" y="624"/>
                    </a:lnTo>
                    <a:lnTo>
                      <a:pt x="3556" y="811"/>
                    </a:lnTo>
                    <a:lnTo>
                      <a:pt x="3223" y="1019"/>
                    </a:lnTo>
                    <a:lnTo>
                      <a:pt x="2911" y="1227"/>
                    </a:lnTo>
                    <a:lnTo>
                      <a:pt x="2600" y="1456"/>
                    </a:lnTo>
                    <a:lnTo>
                      <a:pt x="2329" y="1705"/>
                    </a:lnTo>
                    <a:lnTo>
                      <a:pt x="2059" y="1955"/>
                    </a:lnTo>
                    <a:lnTo>
                      <a:pt x="1809" y="2246"/>
                    </a:lnTo>
                    <a:lnTo>
                      <a:pt x="1560" y="2516"/>
                    </a:lnTo>
                    <a:lnTo>
                      <a:pt x="1352" y="2807"/>
                    </a:lnTo>
                    <a:lnTo>
                      <a:pt x="1144" y="3119"/>
                    </a:lnTo>
                    <a:lnTo>
                      <a:pt x="957" y="3452"/>
                    </a:lnTo>
                    <a:lnTo>
                      <a:pt x="791" y="3784"/>
                    </a:lnTo>
                    <a:lnTo>
                      <a:pt x="624" y="4117"/>
                    </a:lnTo>
                    <a:lnTo>
                      <a:pt x="479" y="4491"/>
                    </a:lnTo>
                    <a:lnTo>
                      <a:pt x="354" y="4845"/>
                    </a:lnTo>
                    <a:lnTo>
                      <a:pt x="250" y="5219"/>
                    </a:lnTo>
                    <a:lnTo>
                      <a:pt x="167" y="5593"/>
                    </a:lnTo>
                    <a:lnTo>
                      <a:pt x="84" y="5968"/>
                    </a:lnTo>
                    <a:lnTo>
                      <a:pt x="42" y="6342"/>
                    </a:lnTo>
                    <a:lnTo>
                      <a:pt x="0" y="6716"/>
                    </a:lnTo>
                    <a:lnTo>
                      <a:pt x="0" y="7070"/>
                    </a:lnTo>
                    <a:lnTo>
                      <a:pt x="21" y="7444"/>
                    </a:lnTo>
                    <a:lnTo>
                      <a:pt x="63" y="7797"/>
                    </a:lnTo>
                    <a:lnTo>
                      <a:pt x="125" y="8130"/>
                    </a:lnTo>
                    <a:lnTo>
                      <a:pt x="229" y="8484"/>
                    </a:lnTo>
                    <a:lnTo>
                      <a:pt x="333" y="8816"/>
                    </a:lnTo>
                    <a:lnTo>
                      <a:pt x="479" y="9128"/>
                    </a:lnTo>
                    <a:lnTo>
                      <a:pt x="645" y="9461"/>
                    </a:lnTo>
                    <a:lnTo>
                      <a:pt x="832" y="9773"/>
                    </a:lnTo>
                    <a:lnTo>
                      <a:pt x="1061" y="10064"/>
                    </a:lnTo>
                    <a:lnTo>
                      <a:pt x="1310" y="10355"/>
                    </a:lnTo>
                    <a:lnTo>
                      <a:pt x="1601" y="10646"/>
                    </a:lnTo>
                    <a:lnTo>
                      <a:pt x="2121" y="11083"/>
                    </a:lnTo>
                    <a:lnTo>
                      <a:pt x="2392" y="11311"/>
                    </a:lnTo>
                    <a:lnTo>
                      <a:pt x="2662" y="11499"/>
                    </a:lnTo>
                    <a:lnTo>
                      <a:pt x="2932" y="11686"/>
                    </a:lnTo>
                    <a:lnTo>
                      <a:pt x="3223" y="11852"/>
                    </a:lnTo>
                    <a:lnTo>
                      <a:pt x="3514" y="12018"/>
                    </a:lnTo>
                    <a:lnTo>
                      <a:pt x="3806" y="12143"/>
                    </a:lnTo>
                    <a:lnTo>
                      <a:pt x="4117" y="12268"/>
                    </a:lnTo>
                    <a:lnTo>
                      <a:pt x="4408" y="12393"/>
                    </a:lnTo>
                    <a:lnTo>
                      <a:pt x="4741" y="12476"/>
                    </a:lnTo>
                    <a:lnTo>
                      <a:pt x="5053" y="12559"/>
                    </a:lnTo>
                    <a:lnTo>
                      <a:pt x="5365" y="12621"/>
                    </a:lnTo>
                    <a:lnTo>
                      <a:pt x="5698" y="12663"/>
                    </a:lnTo>
                    <a:lnTo>
                      <a:pt x="6051" y="12705"/>
                    </a:lnTo>
                    <a:lnTo>
                      <a:pt x="6384" y="12705"/>
                    </a:lnTo>
                    <a:lnTo>
                      <a:pt x="6904" y="12684"/>
                    </a:lnTo>
                    <a:lnTo>
                      <a:pt x="7444" y="12621"/>
                    </a:lnTo>
                    <a:lnTo>
                      <a:pt x="7943" y="12517"/>
                    </a:lnTo>
                    <a:lnTo>
                      <a:pt x="8463" y="12372"/>
                    </a:lnTo>
                    <a:lnTo>
                      <a:pt x="8962" y="12185"/>
                    </a:lnTo>
                    <a:lnTo>
                      <a:pt x="9482" y="11935"/>
                    </a:lnTo>
                    <a:lnTo>
                      <a:pt x="9960" y="11665"/>
                    </a:lnTo>
                    <a:lnTo>
                      <a:pt x="10438" y="11353"/>
                    </a:lnTo>
                    <a:lnTo>
                      <a:pt x="10875" y="11020"/>
                    </a:lnTo>
                    <a:lnTo>
                      <a:pt x="11312" y="10646"/>
                    </a:lnTo>
                    <a:lnTo>
                      <a:pt x="11686" y="10230"/>
                    </a:lnTo>
                    <a:lnTo>
                      <a:pt x="11873" y="10001"/>
                    </a:lnTo>
                    <a:lnTo>
                      <a:pt x="12039" y="9794"/>
                    </a:lnTo>
                    <a:lnTo>
                      <a:pt x="12185" y="9565"/>
                    </a:lnTo>
                    <a:lnTo>
                      <a:pt x="12331" y="9315"/>
                    </a:lnTo>
                    <a:lnTo>
                      <a:pt x="12476" y="9066"/>
                    </a:lnTo>
                    <a:lnTo>
                      <a:pt x="12601" y="8816"/>
                    </a:lnTo>
                    <a:lnTo>
                      <a:pt x="12705" y="8567"/>
                    </a:lnTo>
                    <a:lnTo>
                      <a:pt x="12788" y="8317"/>
                    </a:lnTo>
                    <a:lnTo>
                      <a:pt x="12871" y="8047"/>
                    </a:lnTo>
                    <a:lnTo>
                      <a:pt x="12934" y="7777"/>
                    </a:lnTo>
                    <a:lnTo>
                      <a:pt x="12975" y="7486"/>
                    </a:lnTo>
                    <a:lnTo>
                      <a:pt x="13017" y="7215"/>
                    </a:lnTo>
                    <a:lnTo>
                      <a:pt x="13037" y="6924"/>
                    </a:lnTo>
                    <a:lnTo>
                      <a:pt x="13017" y="6633"/>
                    </a:lnTo>
                    <a:lnTo>
                      <a:pt x="13017" y="6196"/>
                    </a:lnTo>
                    <a:lnTo>
                      <a:pt x="12996" y="5760"/>
                    </a:lnTo>
                    <a:lnTo>
                      <a:pt x="12934" y="5365"/>
                    </a:lnTo>
                    <a:lnTo>
                      <a:pt x="12871" y="4970"/>
                    </a:lnTo>
                    <a:lnTo>
                      <a:pt x="12788" y="4575"/>
                    </a:lnTo>
                    <a:lnTo>
                      <a:pt x="12663" y="4221"/>
                    </a:lnTo>
                    <a:lnTo>
                      <a:pt x="12538" y="3868"/>
                    </a:lnTo>
                    <a:lnTo>
                      <a:pt x="12372" y="3535"/>
                    </a:lnTo>
                    <a:lnTo>
                      <a:pt x="12206" y="3202"/>
                    </a:lnTo>
                    <a:lnTo>
                      <a:pt x="11998" y="2890"/>
                    </a:lnTo>
                    <a:lnTo>
                      <a:pt x="11769" y="2599"/>
                    </a:lnTo>
                    <a:lnTo>
                      <a:pt x="11540" y="2329"/>
                    </a:lnTo>
                    <a:lnTo>
                      <a:pt x="11270" y="2059"/>
                    </a:lnTo>
                    <a:lnTo>
                      <a:pt x="10979" y="1788"/>
                    </a:lnTo>
                    <a:lnTo>
                      <a:pt x="10667" y="1560"/>
                    </a:lnTo>
                    <a:lnTo>
                      <a:pt x="10334" y="1331"/>
                    </a:lnTo>
                    <a:lnTo>
                      <a:pt x="9877" y="1019"/>
                    </a:lnTo>
                    <a:lnTo>
                      <a:pt x="9399" y="769"/>
                    </a:lnTo>
                    <a:lnTo>
                      <a:pt x="8921" y="541"/>
                    </a:lnTo>
                    <a:lnTo>
                      <a:pt x="8421" y="354"/>
                    </a:lnTo>
                    <a:lnTo>
                      <a:pt x="7943" y="208"/>
                    </a:lnTo>
                    <a:lnTo>
                      <a:pt x="7444" y="83"/>
                    </a:lnTo>
                    <a:lnTo>
                      <a:pt x="6966" y="21"/>
                    </a:lnTo>
                    <a:lnTo>
                      <a:pt x="6446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94" name="Google Shape;3994;p23"/>
              <p:cNvSpPr/>
              <p:nvPr/>
            </p:nvSpPr>
            <p:spPr>
              <a:xfrm>
                <a:off x="5583238" y="3995375"/>
                <a:ext cx="244850" cy="254725"/>
              </a:xfrm>
              <a:custGeom>
                <a:avLst/>
                <a:gdLst/>
                <a:ahLst/>
                <a:cxnLst/>
                <a:rect l="l" t="t" r="r" b="b"/>
                <a:pathLst>
                  <a:path w="9794" h="10189" fill="none" extrusionOk="0">
                    <a:moveTo>
                      <a:pt x="0" y="5593"/>
                    </a:moveTo>
                    <a:lnTo>
                      <a:pt x="0" y="5593"/>
                    </a:lnTo>
                    <a:lnTo>
                      <a:pt x="21" y="5198"/>
                    </a:lnTo>
                    <a:lnTo>
                      <a:pt x="63" y="4824"/>
                    </a:lnTo>
                    <a:lnTo>
                      <a:pt x="125" y="4429"/>
                    </a:lnTo>
                    <a:lnTo>
                      <a:pt x="229" y="4034"/>
                    </a:lnTo>
                    <a:lnTo>
                      <a:pt x="354" y="3639"/>
                    </a:lnTo>
                    <a:lnTo>
                      <a:pt x="500" y="3265"/>
                    </a:lnTo>
                    <a:lnTo>
                      <a:pt x="666" y="2890"/>
                    </a:lnTo>
                    <a:lnTo>
                      <a:pt x="874" y="2516"/>
                    </a:lnTo>
                    <a:lnTo>
                      <a:pt x="1082" y="2183"/>
                    </a:lnTo>
                    <a:lnTo>
                      <a:pt x="1310" y="1851"/>
                    </a:lnTo>
                    <a:lnTo>
                      <a:pt x="1560" y="1539"/>
                    </a:lnTo>
                    <a:lnTo>
                      <a:pt x="1830" y="1248"/>
                    </a:lnTo>
                    <a:lnTo>
                      <a:pt x="2121" y="977"/>
                    </a:lnTo>
                    <a:lnTo>
                      <a:pt x="2412" y="749"/>
                    </a:lnTo>
                    <a:lnTo>
                      <a:pt x="2724" y="541"/>
                    </a:lnTo>
                    <a:lnTo>
                      <a:pt x="3036" y="374"/>
                    </a:lnTo>
                    <a:lnTo>
                      <a:pt x="3036" y="374"/>
                    </a:lnTo>
                    <a:lnTo>
                      <a:pt x="3452" y="208"/>
                    </a:lnTo>
                    <a:lnTo>
                      <a:pt x="3868" y="104"/>
                    </a:lnTo>
                    <a:lnTo>
                      <a:pt x="4284" y="21"/>
                    </a:lnTo>
                    <a:lnTo>
                      <a:pt x="4700" y="0"/>
                    </a:lnTo>
                    <a:lnTo>
                      <a:pt x="4700" y="0"/>
                    </a:lnTo>
                    <a:lnTo>
                      <a:pt x="4970" y="21"/>
                    </a:lnTo>
                    <a:lnTo>
                      <a:pt x="5219" y="42"/>
                    </a:lnTo>
                    <a:lnTo>
                      <a:pt x="5469" y="83"/>
                    </a:lnTo>
                    <a:lnTo>
                      <a:pt x="5739" y="125"/>
                    </a:lnTo>
                    <a:lnTo>
                      <a:pt x="5989" y="208"/>
                    </a:lnTo>
                    <a:lnTo>
                      <a:pt x="6238" y="270"/>
                    </a:lnTo>
                    <a:lnTo>
                      <a:pt x="6737" y="478"/>
                    </a:lnTo>
                    <a:lnTo>
                      <a:pt x="6737" y="478"/>
                    </a:lnTo>
                    <a:lnTo>
                      <a:pt x="7070" y="645"/>
                    </a:lnTo>
                    <a:lnTo>
                      <a:pt x="7382" y="832"/>
                    </a:lnTo>
                    <a:lnTo>
                      <a:pt x="7673" y="1040"/>
                    </a:lnTo>
                    <a:lnTo>
                      <a:pt x="7964" y="1289"/>
                    </a:lnTo>
                    <a:lnTo>
                      <a:pt x="8234" y="1560"/>
                    </a:lnTo>
                    <a:lnTo>
                      <a:pt x="8484" y="1830"/>
                    </a:lnTo>
                    <a:lnTo>
                      <a:pt x="8713" y="2121"/>
                    </a:lnTo>
                    <a:lnTo>
                      <a:pt x="8921" y="2454"/>
                    </a:lnTo>
                    <a:lnTo>
                      <a:pt x="9129" y="2766"/>
                    </a:lnTo>
                    <a:lnTo>
                      <a:pt x="9295" y="3119"/>
                    </a:lnTo>
                    <a:lnTo>
                      <a:pt x="9440" y="3452"/>
                    </a:lnTo>
                    <a:lnTo>
                      <a:pt x="9565" y="3805"/>
                    </a:lnTo>
                    <a:lnTo>
                      <a:pt x="9669" y="4180"/>
                    </a:lnTo>
                    <a:lnTo>
                      <a:pt x="9731" y="4533"/>
                    </a:lnTo>
                    <a:lnTo>
                      <a:pt x="9773" y="4907"/>
                    </a:lnTo>
                    <a:lnTo>
                      <a:pt x="9794" y="5261"/>
                    </a:lnTo>
                    <a:lnTo>
                      <a:pt x="9794" y="5261"/>
                    </a:lnTo>
                    <a:lnTo>
                      <a:pt x="9794" y="5282"/>
                    </a:lnTo>
                    <a:lnTo>
                      <a:pt x="9794" y="5282"/>
                    </a:lnTo>
                    <a:lnTo>
                      <a:pt x="9773" y="5781"/>
                    </a:lnTo>
                    <a:lnTo>
                      <a:pt x="9711" y="6238"/>
                    </a:lnTo>
                    <a:lnTo>
                      <a:pt x="9586" y="6695"/>
                    </a:lnTo>
                    <a:lnTo>
                      <a:pt x="9440" y="7132"/>
                    </a:lnTo>
                    <a:lnTo>
                      <a:pt x="9253" y="7548"/>
                    </a:lnTo>
                    <a:lnTo>
                      <a:pt x="9025" y="7943"/>
                    </a:lnTo>
                    <a:lnTo>
                      <a:pt x="8775" y="8296"/>
                    </a:lnTo>
                    <a:lnTo>
                      <a:pt x="8484" y="8629"/>
                    </a:lnTo>
                    <a:lnTo>
                      <a:pt x="8151" y="8941"/>
                    </a:lnTo>
                    <a:lnTo>
                      <a:pt x="7798" y="9211"/>
                    </a:lnTo>
                    <a:lnTo>
                      <a:pt x="7423" y="9461"/>
                    </a:lnTo>
                    <a:lnTo>
                      <a:pt x="7008" y="9669"/>
                    </a:lnTo>
                    <a:lnTo>
                      <a:pt x="6571" y="9856"/>
                    </a:lnTo>
                    <a:lnTo>
                      <a:pt x="6114" y="10002"/>
                    </a:lnTo>
                    <a:lnTo>
                      <a:pt x="5635" y="10105"/>
                    </a:lnTo>
                    <a:lnTo>
                      <a:pt x="5136" y="10168"/>
                    </a:lnTo>
                    <a:lnTo>
                      <a:pt x="5136" y="10168"/>
                    </a:lnTo>
                    <a:lnTo>
                      <a:pt x="4741" y="10189"/>
                    </a:lnTo>
                    <a:lnTo>
                      <a:pt x="4741" y="10189"/>
                    </a:lnTo>
                    <a:lnTo>
                      <a:pt x="4305" y="10168"/>
                    </a:lnTo>
                    <a:lnTo>
                      <a:pt x="3889" y="10105"/>
                    </a:lnTo>
                    <a:lnTo>
                      <a:pt x="3494" y="10022"/>
                    </a:lnTo>
                    <a:lnTo>
                      <a:pt x="3099" y="9898"/>
                    </a:lnTo>
                    <a:lnTo>
                      <a:pt x="2724" y="9731"/>
                    </a:lnTo>
                    <a:lnTo>
                      <a:pt x="2350" y="9544"/>
                    </a:lnTo>
                    <a:lnTo>
                      <a:pt x="2017" y="9336"/>
                    </a:lnTo>
                    <a:lnTo>
                      <a:pt x="1685" y="9087"/>
                    </a:lnTo>
                    <a:lnTo>
                      <a:pt x="1394" y="8816"/>
                    </a:lnTo>
                    <a:lnTo>
                      <a:pt x="1123" y="8525"/>
                    </a:lnTo>
                    <a:lnTo>
                      <a:pt x="853" y="8213"/>
                    </a:lnTo>
                    <a:lnTo>
                      <a:pt x="645" y="7860"/>
                    </a:lnTo>
                    <a:lnTo>
                      <a:pt x="437" y="7506"/>
                    </a:lnTo>
                    <a:lnTo>
                      <a:pt x="292" y="7132"/>
                    </a:lnTo>
                    <a:lnTo>
                      <a:pt x="146" y="6737"/>
                    </a:lnTo>
                    <a:lnTo>
                      <a:pt x="63" y="6321"/>
                    </a:lnTo>
                    <a:lnTo>
                      <a:pt x="63" y="6321"/>
                    </a:lnTo>
                    <a:lnTo>
                      <a:pt x="21" y="5947"/>
                    </a:lnTo>
                    <a:lnTo>
                      <a:pt x="0" y="559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95" name="Google Shape;3995;p23"/>
              <p:cNvSpPr/>
              <p:nvPr/>
            </p:nvSpPr>
            <p:spPr>
              <a:xfrm>
                <a:off x="5558288" y="3967825"/>
                <a:ext cx="325950" cy="317625"/>
              </a:xfrm>
              <a:custGeom>
                <a:avLst/>
                <a:gdLst/>
                <a:ahLst/>
                <a:cxnLst/>
                <a:rect l="l" t="t" r="r" b="b"/>
                <a:pathLst>
                  <a:path w="13038" h="12705" fill="none" extrusionOk="0">
                    <a:moveTo>
                      <a:pt x="6446" y="0"/>
                    </a:moveTo>
                    <a:lnTo>
                      <a:pt x="6446" y="0"/>
                    </a:lnTo>
                    <a:lnTo>
                      <a:pt x="6134" y="0"/>
                    </a:lnTo>
                    <a:lnTo>
                      <a:pt x="5822" y="42"/>
                    </a:lnTo>
                    <a:lnTo>
                      <a:pt x="5511" y="83"/>
                    </a:lnTo>
                    <a:lnTo>
                      <a:pt x="5199" y="146"/>
                    </a:lnTo>
                    <a:lnTo>
                      <a:pt x="4866" y="229"/>
                    </a:lnTo>
                    <a:lnTo>
                      <a:pt x="4554" y="354"/>
                    </a:lnTo>
                    <a:lnTo>
                      <a:pt x="4221" y="478"/>
                    </a:lnTo>
                    <a:lnTo>
                      <a:pt x="3909" y="624"/>
                    </a:lnTo>
                    <a:lnTo>
                      <a:pt x="3909" y="624"/>
                    </a:lnTo>
                    <a:lnTo>
                      <a:pt x="3556" y="811"/>
                    </a:lnTo>
                    <a:lnTo>
                      <a:pt x="3223" y="1019"/>
                    </a:lnTo>
                    <a:lnTo>
                      <a:pt x="2911" y="1227"/>
                    </a:lnTo>
                    <a:lnTo>
                      <a:pt x="2600" y="1456"/>
                    </a:lnTo>
                    <a:lnTo>
                      <a:pt x="2329" y="1705"/>
                    </a:lnTo>
                    <a:lnTo>
                      <a:pt x="2059" y="1955"/>
                    </a:lnTo>
                    <a:lnTo>
                      <a:pt x="1809" y="2246"/>
                    </a:lnTo>
                    <a:lnTo>
                      <a:pt x="1560" y="2516"/>
                    </a:lnTo>
                    <a:lnTo>
                      <a:pt x="1352" y="2807"/>
                    </a:lnTo>
                    <a:lnTo>
                      <a:pt x="1144" y="3119"/>
                    </a:lnTo>
                    <a:lnTo>
                      <a:pt x="957" y="3452"/>
                    </a:lnTo>
                    <a:lnTo>
                      <a:pt x="791" y="3784"/>
                    </a:lnTo>
                    <a:lnTo>
                      <a:pt x="624" y="4117"/>
                    </a:lnTo>
                    <a:lnTo>
                      <a:pt x="479" y="4491"/>
                    </a:lnTo>
                    <a:lnTo>
                      <a:pt x="354" y="4845"/>
                    </a:lnTo>
                    <a:lnTo>
                      <a:pt x="250" y="5219"/>
                    </a:lnTo>
                    <a:lnTo>
                      <a:pt x="250" y="5219"/>
                    </a:lnTo>
                    <a:lnTo>
                      <a:pt x="167" y="5593"/>
                    </a:lnTo>
                    <a:lnTo>
                      <a:pt x="84" y="5968"/>
                    </a:lnTo>
                    <a:lnTo>
                      <a:pt x="42" y="6342"/>
                    </a:lnTo>
                    <a:lnTo>
                      <a:pt x="0" y="6716"/>
                    </a:lnTo>
                    <a:lnTo>
                      <a:pt x="0" y="7070"/>
                    </a:lnTo>
                    <a:lnTo>
                      <a:pt x="21" y="7444"/>
                    </a:lnTo>
                    <a:lnTo>
                      <a:pt x="63" y="7797"/>
                    </a:lnTo>
                    <a:lnTo>
                      <a:pt x="125" y="8130"/>
                    </a:lnTo>
                    <a:lnTo>
                      <a:pt x="229" y="8484"/>
                    </a:lnTo>
                    <a:lnTo>
                      <a:pt x="333" y="8816"/>
                    </a:lnTo>
                    <a:lnTo>
                      <a:pt x="479" y="9128"/>
                    </a:lnTo>
                    <a:lnTo>
                      <a:pt x="645" y="9461"/>
                    </a:lnTo>
                    <a:lnTo>
                      <a:pt x="832" y="9773"/>
                    </a:lnTo>
                    <a:lnTo>
                      <a:pt x="1061" y="10064"/>
                    </a:lnTo>
                    <a:lnTo>
                      <a:pt x="1310" y="10355"/>
                    </a:lnTo>
                    <a:lnTo>
                      <a:pt x="1601" y="10646"/>
                    </a:lnTo>
                    <a:lnTo>
                      <a:pt x="1601" y="10646"/>
                    </a:lnTo>
                    <a:lnTo>
                      <a:pt x="2121" y="11083"/>
                    </a:lnTo>
                    <a:lnTo>
                      <a:pt x="2392" y="11311"/>
                    </a:lnTo>
                    <a:lnTo>
                      <a:pt x="2662" y="11499"/>
                    </a:lnTo>
                    <a:lnTo>
                      <a:pt x="2932" y="11686"/>
                    </a:lnTo>
                    <a:lnTo>
                      <a:pt x="3223" y="11852"/>
                    </a:lnTo>
                    <a:lnTo>
                      <a:pt x="3514" y="12018"/>
                    </a:lnTo>
                    <a:lnTo>
                      <a:pt x="3806" y="12143"/>
                    </a:lnTo>
                    <a:lnTo>
                      <a:pt x="4117" y="12268"/>
                    </a:lnTo>
                    <a:lnTo>
                      <a:pt x="4408" y="12393"/>
                    </a:lnTo>
                    <a:lnTo>
                      <a:pt x="4741" y="12476"/>
                    </a:lnTo>
                    <a:lnTo>
                      <a:pt x="5053" y="12559"/>
                    </a:lnTo>
                    <a:lnTo>
                      <a:pt x="5365" y="12621"/>
                    </a:lnTo>
                    <a:lnTo>
                      <a:pt x="5698" y="12663"/>
                    </a:lnTo>
                    <a:lnTo>
                      <a:pt x="6051" y="12705"/>
                    </a:lnTo>
                    <a:lnTo>
                      <a:pt x="6384" y="12705"/>
                    </a:lnTo>
                    <a:lnTo>
                      <a:pt x="6384" y="12705"/>
                    </a:lnTo>
                    <a:lnTo>
                      <a:pt x="6904" y="12684"/>
                    </a:lnTo>
                    <a:lnTo>
                      <a:pt x="7444" y="12621"/>
                    </a:lnTo>
                    <a:lnTo>
                      <a:pt x="7444" y="12621"/>
                    </a:lnTo>
                    <a:lnTo>
                      <a:pt x="7943" y="12517"/>
                    </a:lnTo>
                    <a:lnTo>
                      <a:pt x="8463" y="12372"/>
                    </a:lnTo>
                    <a:lnTo>
                      <a:pt x="8962" y="12185"/>
                    </a:lnTo>
                    <a:lnTo>
                      <a:pt x="9482" y="11935"/>
                    </a:lnTo>
                    <a:lnTo>
                      <a:pt x="9960" y="11665"/>
                    </a:lnTo>
                    <a:lnTo>
                      <a:pt x="10438" y="11353"/>
                    </a:lnTo>
                    <a:lnTo>
                      <a:pt x="10875" y="11020"/>
                    </a:lnTo>
                    <a:lnTo>
                      <a:pt x="11312" y="10646"/>
                    </a:lnTo>
                    <a:lnTo>
                      <a:pt x="11686" y="10230"/>
                    </a:lnTo>
                    <a:lnTo>
                      <a:pt x="11873" y="10001"/>
                    </a:lnTo>
                    <a:lnTo>
                      <a:pt x="12039" y="9794"/>
                    </a:lnTo>
                    <a:lnTo>
                      <a:pt x="12185" y="9565"/>
                    </a:lnTo>
                    <a:lnTo>
                      <a:pt x="12331" y="9315"/>
                    </a:lnTo>
                    <a:lnTo>
                      <a:pt x="12476" y="9066"/>
                    </a:lnTo>
                    <a:lnTo>
                      <a:pt x="12601" y="8816"/>
                    </a:lnTo>
                    <a:lnTo>
                      <a:pt x="12705" y="8567"/>
                    </a:lnTo>
                    <a:lnTo>
                      <a:pt x="12788" y="8317"/>
                    </a:lnTo>
                    <a:lnTo>
                      <a:pt x="12871" y="8047"/>
                    </a:lnTo>
                    <a:lnTo>
                      <a:pt x="12934" y="7777"/>
                    </a:lnTo>
                    <a:lnTo>
                      <a:pt x="12975" y="7486"/>
                    </a:lnTo>
                    <a:lnTo>
                      <a:pt x="13017" y="7215"/>
                    </a:lnTo>
                    <a:lnTo>
                      <a:pt x="13037" y="6924"/>
                    </a:lnTo>
                    <a:lnTo>
                      <a:pt x="13017" y="6633"/>
                    </a:lnTo>
                    <a:lnTo>
                      <a:pt x="13017" y="6633"/>
                    </a:lnTo>
                    <a:lnTo>
                      <a:pt x="13017" y="6196"/>
                    </a:lnTo>
                    <a:lnTo>
                      <a:pt x="12996" y="5760"/>
                    </a:lnTo>
                    <a:lnTo>
                      <a:pt x="12934" y="5365"/>
                    </a:lnTo>
                    <a:lnTo>
                      <a:pt x="12871" y="4970"/>
                    </a:lnTo>
                    <a:lnTo>
                      <a:pt x="12788" y="4575"/>
                    </a:lnTo>
                    <a:lnTo>
                      <a:pt x="12663" y="4221"/>
                    </a:lnTo>
                    <a:lnTo>
                      <a:pt x="12538" y="3868"/>
                    </a:lnTo>
                    <a:lnTo>
                      <a:pt x="12372" y="3535"/>
                    </a:lnTo>
                    <a:lnTo>
                      <a:pt x="12206" y="3202"/>
                    </a:lnTo>
                    <a:lnTo>
                      <a:pt x="11998" y="2890"/>
                    </a:lnTo>
                    <a:lnTo>
                      <a:pt x="11769" y="2599"/>
                    </a:lnTo>
                    <a:lnTo>
                      <a:pt x="11540" y="2329"/>
                    </a:lnTo>
                    <a:lnTo>
                      <a:pt x="11270" y="2059"/>
                    </a:lnTo>
                    <a:lnTo>
                      <a:pt x="10979" y="1788"/>
                    </a:lnTo>
                    <a:lnTo>
                      <a:pt x="10667" y="1560"/>
                    </a:lnTo>
                    <a:lnTo>
                      <a:pt x="10334" y="1331"/>
                    </a:lnTo>
                    <a:lnTo>
                      <a:pt x="10334" y="1331"/>
                    </a:lnTo>
                    <a:lnTo>
                      <a:pt x="9877" y="1019"/>
                    </a:lnTo>
                    <a:lnTo>
                      <a:pt x="9399" y="769"/>
                    </a:lnTo>
                    <a:lnTo>
                      <a:pt x="8921" y="541"/>
                    </a:lnTo>
                    <a:lnTo>
                      <a:pt x="8421" y="354"/>
                    </a:lnTo>
                    <a:lnTo>
                      <a:pt x="7943" y="208"/>
                    </a:lnTo>
                    <a:lnTo>
                      <a:pt x="7444" y="83"/>
                    </a:lnTo>
                    <a:lnTo>
                      <a:pt x="6966" y="21"/>
                    </a:lnTo>
                    <a:lnTo>
                      <a:pt x="64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96" name="Google Shape;3996;p23"/>
              <p:cNvSpPr/>
              <p:nvPr/>
            </p:nvSpPr>
            <p:spPr>
              <a:xfrm>
                <a:off x="5600388" y="4653450"/>
                <a:ext cx="254225" cy="246425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9857" extrusionOk="0">
                    <a:moveTo>
                      <a:pt x="3972" y="2392"/>
                    </a:moveTo>
                    <a:lnTo>
                      <a:pt x="3993" y="2558"/>
                    </a:lnTo>
                    <a:lnTo>
                      <a:pt x="3993" y="2746"/>
                    </a:lnTo>
                    <a:lnTo>
                      <a:pt x="3972" y="2933"/>
                    </a:lnTo>
                    <a:lnTo>
                      <a:pt x="3930" y="3141"/>
                    </a:lnTo>
                    <a:lnTo>
                      <a:pt x="3889" y="3349"/>
                    </a:lnTo>
                    <a:lnTo>
                      <a:pt x="3806" y="3577"/>
                    </a:lnTo>
                    <a:lnTo>
                      <a:pt x="3639" y="4014"/>
                    </a:lnTo>
                    <a:lnTo>
                      <a:pt x="3431" y="4409"/>
                    </a:lnTo>
                    <a:lnTo>
                      <a:pt x="3307" y="4617"/>
                    </a:lnTo>
                    <a:lnTo>
                      <a:pt x="3182" y="4783"/>
                    </a:lnTo>
                    <a:lnTo>
                      <a:pt x="3057" y="4929"/>
                    </a:lnTo>
                    <a:lnTo>
                      <a:pt x="2912" y="5074"/>
                    </a:lnTo>
                    <a:lnTo>
                      <a:pt x="2787" y="5178"/>
                    </a:lnTo>
                    <a:lnTo>
                      <a:pt x="2662" y="5241"/>
                    </a:lnTo>
                    <a:lnTo>
                      <a:pt x="2475" y="5303"/>
                    </a:lnTo>
                    <a:lnTo>
                      <a:pt x="2309" y="5324"/>
                    </a:lnTo>
                    <a:lnTo>
                      <a:pt x="2163" y="5324"/>
                    </a:lnTo>
                    <a:lnTo>
                      <a:pt x="2018" y="5261"/>
                    </a:lnTo>
                    <a:lnTo>
                      <a:pt x="1893" y="5199"/>
                    </a:lnTo>
                    <a:lnTo>
                      <a:pt x="1789" y="5116"/>
                    </a:lnTo>
                    <a:lnTo>
                      <a:pt x="1706" y="4991"/>
                    </a:lnTo>
                    <a:lnTo>
                      <a:pt x="1643" y="4846"/>
                    </a:lnTo>
                    <a:lnTo>
                      <a:pt x="1602" y="4700"/>
                    </a:lnTo>
                    <a:lnTo>
                      <a:pt x="1581" y="4513"/>
                    </a:lnTo>
                    <a:lnTo>
                      <a:pt x="1602" y="4347"/>
                    </a:lnTo>
                    <a:lnTo>
                      <a:pt x="1643" y="4159"/>
                    </a:lnTo>
                    <a:lnTo>
                      <a:pt x="1726" y="3972"/>
                    </a:lnTo>
                    <a:lnTo>
                      <a:pt x="1810" y="3785"/>
                    </a:lnTo>
                    <a:lnTo>
                      <a:pt x="1934" y="3619"/>
                    </a:lnTo>
                    <a:lnTo>
                      <a:pt x="2059" y="3432"/>
                    </a:lnTo>
                    <a:lnTo>
                      <a:pt x="2205" y="3265"/>
                    </a:lnTo>
                    <a:lnTo>
                      <a:pt x="2371" y="3099"/>
                    </a:lnTo>
                    <a:lnTo>
                      <a:pt x="2537" y="2953"/>
                    </a:lnTo>
                    <a:lnTo>
                      <a:pt x="2724" y="2829"/>
                    </a:lnTo>
                    <a:lnTo>
                      <a:pt x="2912" y="2704"/>
                    </a:lnTo>
                    <a:lnTo>
                      <a:pt x="3099" y="2600"/>
                    </a:lnTo>
                    <a:lnTo>
                      <a:pt x="3307" y="2517"/>
                    </a:lnTo>
                    <a:lnTo>
                      <a:pt x="3494" y="2454"/>
                    </a:lnTo>
                    <a:lnTo>
                      <a:pt x="3702" y="2413"/>
                    </a:lnTo>
                    <a:lnTo>
                      <a:pt x="3889" y="2392"/>
                    </a:lnTo>
                    <a:close/>
                    <a:moveTo>
                      <a:pt x="4741" y="1"/>
                    </a:moveTo>
                    <a:lnTo>
                      <a:pt x="4326" y="22"/>
                    </a:lnTo>
                    <a:lnTo>
                      <a:pt x="3930" y="84"/>
                    </a:lnTo>
                    <a:lnTo>
                      <a:pt x="3515" y="209"/>
                    </a:lnTo>
                    <a:lnTo>
                      <a:pt x="3099" y="354"/>
                    </a:lnTo>
                    <a:lnTo>
                      <a:pt x="2683" y="562"/>
                    </a:lnTo>
                    <a:lnTo>
                      <a:pt x="2309" y="791"/>
                    </a:lnTo>
                    <a:lnTo>
                      <a:pt x="1934" y="1061"/>
                    </a:lnTo>
                    <a:lnTo>
                      <a:pt x="1560" y="1373"/>
                    </a:lnTo>
                    <a:lnTo>
                      <a:pt x="1248" y="1727"/>
                    </a:lnTo>
                    <a:lnTo>
                      <a:pt x="936" y="2101"/>
                    </a:lnTo>
                    <a:lnTo>
                      <a:pt x="666" y="2517"/>
                    </a:lnTo>
                    <a:lnTo>
                      <a:pt x="437" y="2933"/>
                    </a:lnTo>
                    <a:lnTo>
                      <a:pt x="354" y="3161"/>
                    </a:lnTo>
                    <a:lnTo>
                      <a:pt x="250" y="3390"/>
                    </a:lnTo>
                    <a:lnTo>
                      <a:pt x="188" y="3640"/>
                    </a:lnTo>
                    <a:lnTo>
                      <a:pt x="125" y="3889"/>
                    </a:lnTo>
                    <a:lnTo>
                      <a:pt x="63" y="4139"/>
                    </a:lnTo>
                    <a:lnTo>
                      <a:pt x="42" y="4388"/>
                    </a:lnTo>
                    <a:lnTo>
                      <a:pt x="21" y="4658"/>
                    </a:lnTo>
                    <a:lnTo>
                      <a:pt x="1" y="4908"/>
                    </a:lnTo>
                    <a:lnTo>
                      <a:pt x="1" y="5095"/>
                    </a:lnTo>
                    <a:lnTo>
                      <a:pt x="1" y="5137"/>
                    </a:lnTo>
                    <a:lnTo>
                      <a:pt x="21" y="5386"/>
                    </a:lnTo>
                    <a:lnTo>
                      <a:pt x="42" y="5636"/>
                    </a:lnTo>
                    <a:lnTo>
                      <a:pt x="105" y="6093"/>
                    </a:lnTo>
                    <a:lnTo>
                      <a:pt x="229" y="6551"/>
                    </a:lnTo>
                    <a:lnTo>
                      <a:pt x="396" y="6987"/>
                    </a:lnTo>
                    <a:lnTo>
                      <a:pt x="604" y="7403"/>
                    </a:lnTo>
                    <a:lnTo>
                      <a:pt x="832" y="7777"/>
                    </a:lnTo>
                    <a:lnTo>
                      <a:pt x="1123" y="8152"/>
                    </a:lnTo>
                    <a:lnTo>
                      <a:pt x="1435" y="8484"/>
                    </a:lnTo>
                    <a:lnTo>
                      <a:pt x="1789" y="8775"/>
                    </a:lnTo>
                    <a:lnTo>
                      <a:pt x="2184" y="9046"/>
                    </a:lnTo>
                    <a:lnTo>
                      <a:pt x="2600" y="9274"/>
                    </a:lnTo>
                    <a:lnTo>
                      <a:pt x="3036" y="9482"/>
                    </a:lnTo>
                    <a:lnTo>
                      <a:pt x="3494" y="9628"/>
                    </a:lnTo>
                    <a:lnTo>
                      <a:pt x="3972" y="9753"/>
                    </a:lnTo>
                    <a:lnTo>
                      <a:pt x="4492" y="9815"/>
                    </a:lnTo>
                    <a:lnTo>
                      <a:pt x="5012" y="9857"/>
                    </a:lnTo>
                    <a:lnTo>
                      <a:pt x="5053" y="9857"/>
                    </a:lnTo>
                    <a:lnTo>
                      <a:pt x="5303" y="9836"/>
                    </a:lnTo>
                    <a:lnTo>
                      <a:pt x="5552" y="9815"/>
                    </a:lnTo>
                    <a:lnTo>
                      <a:pt x="5823" y="9794"/>
                    </a:lnTo>
                    <a:lnTo>
                      <a:pt x="6051" y="9753"/>
                    </a:lnTo>
                    <a:lnTo>
                      <a:pt x="6301" y="9690"/>
                    </a:lnTo>
                    <a:lnTo>
                      <a:pt x="6550" y="9628"/>
                    </a:lnTo>
                    <a:lnTo>
                      <a:pt x="7008" y="9441"/>
                    </a:lnTo>
                    <a:lnTo>
                      <a:pt x="7465" y="9233"/>
                    </a:lnTo>
                    <a:lnTo>
                      <a:pt x="7881" y="8983"/>
                    </a:lnTo>
                    <a:lnTo>
                      <a:pt x="8276" y="8692"/>
                    </a:lnTo>
                    <a:lnTo>
                      <a:pt x="8630" y="8360"/>
                    </a:lnTo>
                    <a:lnTo>
                      <a:pt x="8962" y="8006"/>
                    </a:lnTo>
                    <a:lnTo>
                      <a:pt x="9274" y="7611"/>
                    </a:lnTo>
                    <a:lnTo>
                      <a:pt x="9524" y="7195"/>
                    </a:lnTo>
                    <a:lnTo>
                      <a:pt x="9752" y="6759"/>
                    </a:lnTo>
                    <a:lnTo>
                      <a:pt x="9919" y="6301"/>
                    </a:lnTo>
                    <a:lnTo>
                      <a:pt x="10002" y="6052"/>
                    </a:lnTo>
                    <a:lnTo>
                      <a:pt x="10044" y="5823"/>
                    </a:lnTo>
                    <a:lnTo>
                      <a:pt x="10106" y="5573"/>
                    </a:lnTo>
                    <a:lnTo>
                      <a:pt x="10127" y="5324"/>
                    </a:lnTo>
                    <a:lnTo>
                      <a:pt x="10148" y="5074"/>
                    </a:lnTo>
                    <a:lnTo>
                      <a:pt x="10168" y="4804"/>
                    </a:lnTo>
                    <a:lnTo>
                      <a:pt x="10168" y="4783"/>
                    </a:lnTo>
                    <a:lnTo>
                      <a:pt x="10148" y="4534"/>
                    </a:lnTo>
                    <a:lnTo>
                      <a:pt x="10127" y="4284"/>
                    </a:lnTo>
                    <a:lnTo>
                      <a:pt x="10106" y="4035"/>
                    </a:lnTo>
                    <a:lnTo>
                      <a:pt x="10064" y="3806"/>
                    </a:lnTo>
                    <a:lnTo>
                      <a:pt x="10002" y="3577"/>
                    </a:lnTo>
                    <a:lnTo>
                      <a:pt x="9919" y="3349"/>
                    </a:lnTo>
                    <a:lnTo>
                      <a:pt x="9836" y="3120"/>
                    </a:lnTo>
                    <a:lnTo>
                      <a:pt x="9752" y="2912"/>
                    </a:lnTo>
                    <a:lnTo>
                      <a:pt x="9648" y="2704"/>
                    </a:lnTo>
                    <a:lnTo>
                      <a:pt x="9524" y="2496"/>
                    </a:lnTo>
                    <a:lnTo>
                      <a:pt x="9253" y="2101"/>
                    </a:lnTo>
                    <a:lnTo>
                      <a:pt x="8942" y="1727"/>
                    </a:lnTo>
                    <a:lnTo>
                      <a:pt x="8609" y="1394"/>
                    </a:lnTo>
                    <a:lnTo>
                      <a:pt x="8235" y="1082"/>
                    </a:lnTo>
                    <a:lnTo>
                      <a:pt x="7819" y="812"/>
                    </a:lnTo>
                    <a:lnTo>
                      <a:pt x="7361" y="583"/>
                    </a:lnTo>
                    <a:lnTo>
                      <a:pt x="6904" y="375"/>
                    </a:lnTo>
                    <a:lnTo>
                      <a:pt x="6405" y="209"/>
                    </a:lnTo>
                    <a:lnTo>
                      <a:pt x="5885" y="105"/>
                    </a:lnTo>
                    <a:lnTo>
                      <a:pt x="5344" y="22"/>
                    </a:lnTo>
                    <a:lnTo>
                      <a:pt x="4783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97" name="Google Shape;3997;p23"/>
              <p:cNvSpPr/>
              <p:nvPr/>
            </p:nvSpPr>
            <p:spPr>
              <a:xfrm>
                <a:off x="5639888" y="4713250"/>
                <a:ext cx="60325" cy="73300"/>
              </a:xfrm>
              <a:custGeom>
                <a:avLst/>
                <a:gdLst/>
                <a:ahLst/>
                <a:cxnLst/>
                <a:rect l="l" t="t" r="r" b="b"/>
                <a:pathLst>
                  <a:path w="2413" h="2932" fill="none" extrusionOk="0">
                    <a:moveTo>
                      <a:pt x="729" y="2932"/>
                    </a:moveTo>
                    <a:lnTo>
                      <a:pt x="729" y="2932"/>
                    </a:lnTo>
                    <a:lnTo>
                      <a:pt x="583" y="2932"/>
                    </a:lnTo>
                    <a:lnTo>
                      <a:pt x="438" y="2869"/>
                    </a:lnTo>
                    <a:lnTo>
                      <a:pt x="313" y="2807"/>
                    </a:lnTo>
                    <a:lnTo>
                      <a:pt x="209" y="2724"/>
                    </a:lnTo>
                    <a:lnTo>
                      <a:pt x="126" y="2599"/>
                    </a:lnTo>
                    <a:lnTo>
                      <a:pt x="63" y="2454"/>
                    </a:lnTo>
                    <a:lnTo>
                      <a:pt x="22" y="2308"/>
                    </a:lnTo>
                    <a:lnTo>
                      <a:pt x="1" y="2121"/>
                    </a:lnTo>
                    <a:lnTo>
                      <a:pt x="1" y="2121"/>
                    </a:lnTo>
                    <a:lnTo>
                      <a:pt x="22" y="1955"/>
                    </a:lnTo>
                    <a:lnTo>
                      <a:pt x="63" y="1767"/>
                    </a:lnTo>
                    <a:lnTo>
                      <a:pt x="146" y="1580"/>
                    </a:lnTo>
                    <a:lnTo>
                      <a:pt x="230" y="1393"/>
                    </a:lnTo>
                    <a:lnTo>
                      <a:pt x="354" y="1227"/>
                    </a:lnTo>
                    <a:lnTo>
                      <a:pt x="479" y="1040"/>
                    </a:lnTo>
                    <a:lnTo>
                      <a:pt x="625" y="873"/>
                    </a:lnTo>
                    <a:lnTo>
                      <a:pt x="791" y="707"/>
                    </a:lnTo>
                    <a:lnTo>
                      <a:pt x="957" y="561"/>
                    </a:lnTo>
                    <a:lnTo>
                      <a:pt x="1144" y="437"/>
                    </a:lnTo>
                    <a:lnTo>
                      <a:pt x="1332" y="312"/>
                    </a:lnTo>
                    <a:lnTo>
                      <a:pt x="1519" y="208"/>
                    </a:lnTo>
                    <a:lnTo>
                      <a:pt x="1727" y="125"/>
                    </a:lnTo>
                    <a:lnTo>
                      <a:pt x="1914" y="62"/>
                    </a:lnTo>
                    <a:lnTo>
                      <a:pt x="2122" y="21"/>
                    </a:lnTo>
                    <a:lnTo>
                      <a:pt x="2309" y="0"/>
                    </a:lnTo>
                    <a:lnTo>
                      <a:pt x="2309" y="0"/>
                    </a:lnTo>
                    <a:lnTo>
                      <a:pt x="2392" y="0"/>
                    </a:lnTo>
                    <a:lnTo>
                      <a:pt x="2392" y="0"/>
                    </a:lnTo>
                    <a:lnTo>
                      <a:pt x="2413" y="166"/>
                    </a:lnTo>
                    <a:lnTo>
                      <a:pt x="2413" y="354"/>
                    </a:lnTo>
                    <a:lnTo>
                      <a:pt x="2392" y="541"/>
                    </a:lnTo>
                    <a:lnTo>
                      <a:pt x="2350" y="749"/>
                    </a:lnTo>
                    <a:lnTo>
                      <a:pt x="2309" y="957"/>
                    </a:lnTo>
                    <a:lnTo>
                      <a:pt x="2226" y="1185"/>
                    </a:lnTo>
                    <a:lnTo>
                      <a:pt x="2059" y="1622"/>
                    </a:lnTo>
                    <a:lnTo>
                      <a:pt x="1851" y="2017"/>
                    </a:lnTo>
                    <a:lnTo>
                      <a:pt x="1727" y="2225"/>
                    </a:lnTo>
                    <a:lnTo>
                      <a:pt x="1602" y="2391"/>
                    </a:lnTo>
                    <a:lnTo>
                      <a:pt x="1477" y="2537"/>
                    </a:lnTo>
                    <a:lnTo>
                      <a:pt x="1332" y="2682"/>
                    </a:lnTo>
                    <a:lnTo>
                      <a:pt x="1207" y="2786"/>
                    </a:lnTo>
                    <a:lnTo>
                      <a:pt x="1082" y="2849"/>
                    </a:lnTo>
                    <a:lnTo>
                      <a:pt x="1082" y="2849"/>
                    </a:lnTo>
                    <a:lnTo>
                      <a:pt x="895" y="2911"/>
                    </a:lnTo>
                    <a:lnTo>
                      <a:pt x="729" y="29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98" name="Google Shape;3998;p23"/>
              <p:cNvSpPr/>
              <p:nvPr/>
            </p:nvSpPr>
            <p:spPr>
              <a:xfrm>
                <a:off x="5600388" y="4653450"/>
                <a:ext cx="254225" cy="246425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9857" fill="none" extrusionOk="0">
                    <a:moveTo>
                      <a:pt x="4741" y="1"/>
                    </a:moveTo>
                    <a:lnTo>
                      <a:pt x="4741" y="1"/>
                    </a:lnTo>
                    <a:lnTo>
                      <a:pt x="4326" y="22"/>
                    </a:lnTo>
                    <a:lnTo>
                      <a:pt x="3930" y="84"/>
                    </a:lnTo>
                    <a:lnTo>
                      <a:pt x="3515" y="209"/>
                    </a:lnTo>
                    <a:lnTo>
                      <a:pt x="3099" y="354"/>
                    </a:lnTo>
                    <a:lnTo>
                      <a:pt x="2683" y="562"/>
                    </a:lnTo>
                    <a:lnTo>
                      <a:pt x="2309" y="791"/>
                    </a:lnTo>
                    <a:lnTo>
                      <a:pt x="1934" y="1061"/>
                    </a:lnTo>
                    <a:lnTo>
                      <a:pt x="1560" y="1373"/>
                    </a:lnTo>
                    <a:lnTo>
                      <a:pt x="1248" y="1727"/>
                    </a:lnTo>
                    <a:lnTo>
                      <a:pt x="936" y="2101"/>
                    </a:lnTo>
                    <a:lnTo>
                      <a:pt x="666" y="2517"/>
                    </a:lnTo>
                    <a:lnTo>
                      <a:pt x="437" y="2933"/>
                    </a:lnTo>
                    <a:lnTo>
                      <a:pt x="354" y="3161"/>
                    </a:lnTo>
                    <a:lnTo>
                      <a:pt x="250" y="3390"/>
                    </a:lnTo>
                    <a:lnTo>
                      <a:pt x="188" y="3640"/>
                    </a:lnTo>
                    <a:lnTo>
                      <a:pt x="125" y="3889"/>
                    </a:lnTo>
                    <a:lnTo>
                      <a:pt x="63" y="4139"/>
                    </a:lnTo>
                    <a:lnTo>
                      <a:pt x="42" y="4388"/>
                    </a:lnTo>
                    <a:lnTo>
                      <a:pt x="21" y="4658"/>
                    </a:lnTo>
                    <a:lnTo>
                      <a:pt x="1" y="4908"/>
                    </a:lnTo>
                    <a:lnTo>
                      <a:pt x="1" y="4908"/>
                    </a:lnTo>
                    <a:lnTo>
                      <a:pt x="1" y="5095"/>
                    </a:lnTo>
                    <a:lnTo>
                      <a:pt x="1" y="5095"/>
                    </a:lnTo>
                    <a:lnTo>
                      <a:pt x="1" y="5095"/>
                    </a:lnTo>
                    <a:lnTo>
                      <a:pt x="1" y="5137"/>
                    </a:lnTo>
                    <a:lnTo>
                      <a:pt x="1" y="5137"/>
                    </a:lnTo>
                    <a:lnTo>
                      <a:pt x="21" y="5386"/>
                    </a:lnTo>
                    <a:lnTo>
                      <a:pt x="42" y="5636"/>
                    </a:lnTo>
                    <a:lnTo>
                      <a:pt x="105" y="6093"/>
                    </a:lnTo>
                    <a:lnTo>
                      <a:pt x="229" y="6551"/>
                    </a:lnTo>
                    <a:lnTo>
                      <a:pt x="396" y="6987"/>
                    </a:lnTo>
                    <a:lnTo>
                      <a:pt x="604" y="7403"/>
                    </a:lnTo>
                    <a:lnTo>
                      <a:pt x="832" y="7777"/>
                    </a:lnTo>
                    <a:lnTo>
                      <a:pt x="1123" y="8152"/>
                    </a:lnTo>
                    <a:lnTo>
                      <a:pt x="1435" y="8484"/>
                    </a:lnTo>
                    <a:lnTo>
                      <a:pt x="1789" y="8775"/>
                    </a:lnTo>
                    <a:lnTo>
                      <a:pt x="2184" y="9046"/>
                    </a:lnTo>
                    <a:lnTo>
                      <a:pt x="2600" y="9274"/>
                    </a:lnTo>
                    <a:lnTo>
                      <a:pt x="3036" y="9482"/>
                    </a:lnTo>
                    <a:lnTo>
                      <a:pt x="3494" y="9628"/>
                    </a:lnTo>
                    <a:lnTo>
                      <a:pt x="3972" y="9753"/>
                    </a:lnTo>
                    <a:lnTo>
                      <a:pt x="4492" y="9815"/>
                    </a:lnTo>
                    <a:lnTo>
                      <a:pt x="5012" y="9857"/>
                    </a:lnTo>
                    <a:lnTo>
                      <a:pt x="5012" y="9857"/>
                    </a:lnTo>
                    <a:lnTo>
                      <a:pt x="5053" y="9857"/>
                    </a:lnTo>
                    <a:lnTo>
                      <a:pt x="5053" y="9857"/>
                    </a:lnTo>
                    <a:lnTo>
                      <a:pt x="5303" y="9836"/>
                    </a:lnTo>
                    <a:lnTo>
                      <a:pt x="5552" y="9815"/>
                    </a:lnTo>
                    <a:lnTo>
                      <a:pt x="5823" y="9794"/>
                    </a:lnTo>
                    <a:lnTo>
                      <a:pt x="6051" y="9753"/>
                    </a:lnTo>
                    <a:lnTo>
                      <a:pt x="6301" y="9690"/>
                    </a:lnTo>
                    <a:lnTo>
                      <a:pt x="6550" y="9628"/>
                    </a:lnTo>
                    <a:lnTo>
                      <a:pt x="7008" y="9441"/>
                    </a:lnTo>
                    <a:lnTo>
                      <a:pt x="7465" y="9233"/>
                    </a:lnTo>
                    <a:lnTo>
                      <a:pt x="7881" y="8983"/>
                    </a:lnTo>
                    <a:lnTo>
                      <a:pt x="8276" y="8692"/>
                    </a:lnTo>
                    <a:lnTo>
                      <a:pt x="8630" y="8360"/>
                    </a:lnTo>
                    <a:lnTo>
                      <a:pt x="8962" y="8006"/>
                    </a:lnTo>
                    <a:lnTo>
                      <a:pt x="9274" y="7611"/>
                    </a:lnTo>
                    <a:lnTo>
                      <a:pt x="9524" y="7195"/>
                    </a:lnTo>
                    <a:lnTo>
                      <a:pt x="9752" y="6759"/>
                    </a:lnTo>
                    <a:lnTo>
                      <a:pt x="9919" y="6301"/>
                    </a:lnTo>
                    <a:lnTo>
                      <a:pt x="10002" y="6052"/>
                    </a:lnTo>
                    <a:lnTo>
                      <a:pt x="10044" y="5823"/>
                    </a:lnTo>
                    <a:lnTo>
                      <a:pt x="10106" y="5573"/>
                    </a:lnTo>
                    <a:lnTo>
                      <a:pt x="10127" y="5324"/>
                    </a:lnTo>
                    <a:lnTo>
                      <a:pt x="10148" y="5074"/>
                    </a:lnTo>
                    <a:lnTo>
                      <a:pt x="10168" y="4804"/>
                    </a:lnTo>
                    <a:lnTo>
                      <a:pt x="10168" y="4804"/>
                    </a:lnTo>
                    <a:lnTo>
                      <a:pt x="10168" y="4783"/>
                    </a:lnTo>
                    <a:lnTo>
                      <a:pt x="10168" y="4783"/>
                    </a:lnTo>
                    <a:lnTo>
                      <a:pt x="10148" y="4534"/>
                    </a:lnTo>
                    <a:lnTo>
                      <a:pt x="10127" y="4284"/>
                    </a:lnTo>
                    <a:lnTo>
                      <a:pt x="10106" y="4035"/>
                    </a:lnTo>
                    <a:lnTo>
                      <a:pt x="10064" y="3806"/>
                    </a:lnTo>
                    <a:lnTo>
                      <a:pt x="10002" y="3577"/>
                    </a:lnTo>
                    <a:lnTo>
                      <a:pt x="9919" y="3349"/>
                    </a:lnTo>
                    <a:lnTo>
                      <a:pt x="9836" y="3120"/>
                    </a:lnTo>
                    <a:lnTo>
                      <a:pt x="9752" y="2912"/>
                    </a:lnTo>
                    <a:lnTo>
                      <a:pt x="9648" y="2704"/>
                    </a:lnTo>
                    <a:lnTo>
                      <a:pt x="9524" y="2496"/>
                    </a:lnTo>
                    <a:lnTo>
                      <a:pt x="9253" y="2101"/>
                    </a:lnTo>
                    <a:lnTo>
                      <a:pt x="8942" y="1727"/>
                    </a:lnTo>
                    <a:lnTo>
                      <a:pt x="8609" y="1394"/>
                    </a:lnTo>
                    <a:lnTo>
                      <a:pt x="8235" y="1082"/>
                    </a:lnTo>
                    <a:lnTo>
                      <a:pt x="7819" y="812"/>
                    </a:lnTo>
                    <a:lnTo>
                      <a:pt x="7361" y="583"/>
                    </a:lnTo>
                    <a:lnTo>
                      <a:pt x="6904" y="375"/>
                    </a:lnTo>
                    <a:lnTo>
                      <a:pt x="6405" y="209"/>
                    </a:lnTo>
                    <a:lnTo>
                      <a:pt x="5885" y="105"/>
                    </a:lnTo>
                    <a:lnTo>
                      <a:pt x="5344" y="22"/>
                    </a:lnTo>
                    <a:lnTo>
                      <a:pt x="4783" y="1"/>
                    </a:lnTo>
                    <a:lnTo>
                      <a:pt x="4783" y="1"/>
                    </a:lnTo>
                    <a:lnTo>
                      <a:pt x="47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3999" name="Google Shape;3999;p23"/>
              <p:cNvSpPr/>
              <p:nvPr/>
            </p:nvSpPr>
            <p:spPr>
              <a:xfrm>
                <a:off x="5583238" y="3995375"/>
                <a:ext cx="244850" cy="254725"/>
              </a:xfrm>
              <a:custGeom>
                <a:avLst/>
                <a:gdLst/>
                <a:ahLst/>
                <a:cxnLst/>
                <a:rect l="l" t="t" r="r" b="b"/>
                <a:pathLst>
                  <a:path w="9794" h="10189" extrusionOk="0">
                    <a:moveTo>
                      <a:pt x="3119" y="2183"/>
                    </a:moveTo>
                    <a:lnTo>
                      <a:pt x="3348" y="2204"/>
                    </a:lnTo>
                    <a:lnTo>
                      <a:pt x="3452" y="2225"/>
                    </a:lnTo>
                    <a:lnTo>
                      <a:pt x="3556" y="2267"/>
                    </a:lnTo>
                    <a:lnTo>
                      <a:pt x="3514" y="2620"/>
                    </a:lnTo>
                    <a:lnTo>
                      <a:pt x="3473" y="2974"/>
                    </a:lnTo>
                    <a:lnTo>
                      <a:pt x="3390" y="3327"/>
                    </a:lnTo>
                    <a:lnTo>
                      <a:pt x="3265" y="3639"/>
                    </a:lnTo>
                    <a:lnTo>
                      <a:pt x="3119" y="3951"/>
                    </a:lnTo>
                    <a:lnTo>
                      <a:pt x="2953" y="4263"/>
                    </a:lnTo>
                    <a:lnTo>
                      <a:pt x="2766" y="4554"/>
                    </a:lnTo>
                    <a:lnTo>
                      <a:pt x="2537" y="4824"/>
                    </a:lnTo>
                    <a:lnTo>
                      <a:pt x="2392" y="4970"/>
                    </a:lnTo>
                    <a:lnTo>
                      <a:pt x="2246" y="5053"/>
                    </a:lnTo>
                    <a:lnTo>
                      <a:pt x="2080" y="5115"/>
                    </a:lnTo>
                    <a:lnTo>
                      <a:pt x="1893" y="5136"/>
                    </a:lnTo>
                    <a:lnTo>
                      <a:pt x="1726" y="5115"/>
                    </a:lnTo>
                    <a:lnTo>
                      <a:pt x="1581" y="5074"/>
                    </a:lnTo>
                    <a:lnTo>
                      <a:pt x="1435" y="5032"/>
                    </a:lnTo>
                    <a:lnTo>
                      <a:pt x="1331" y="4949"/>
                    </a:lnTo>
                    <a:lnTo>
                      <a:pt x="1227" y="4866"/>
                    </a:lnTo>
                    <a:lnTo>
                      <a:pt x="1144" y="4762"/>
                    </a:lnTo>
                    <a:lnTo>
                      <a:pt x="1082" y="4658"/>
                    </a:lnTo>
                    <a:lnTo>
                      <a:pt x="1040" y="4533"/>
                    </a:lnTo>
                    <a:lnTo>
                      <a:pt x="1019" y="4408"/>
                    </a:lnTo>
                    <a:lnTo>
                      <a:pt x="999" y="4263"/>
                    </a:lnTo>
                    <a:lnTo>
                      <a:pt x="1019" y="4076"/>
                    </a:lnTo>
                    <a:lnTo>
                      <a:pt x="1040" y="3868"/>
                    </a:lnTo>
                    <a:lnTo>
                      <a:pt x="1102" y="3680"/>
                    </a:lnTo>
                    <a:lnTo>
                      <a:pt x="1186" y="3493"/>
                    </a:lnTo>
                    <a:lnTo>
                      <a:pt x="1290" y="3306"/>
                    </a:lnTo>
                    <a:lnTo>
                      <a:pt x="1414" y="3140"/>
                    </a:lnTo>
                    <a:lnTo>
                      <a:pt x="1539" y="2974"/>
                    </a:lnTo>
                    <a:lnTo>
                      <a:pt x="1705" y="2828"/>
                    </a:lnTo>
                    <a:lnTo>
                      <a:pt x="1851" y="2682"/>
                    </a:lnTo>
                    <a:lnTo>
                      <a:pt x="2017" y="2558"/>
                    </a:lnTo>
                    <a:lnTo>
                      <a:pt x="2205" y="2454"/>
                    </a:lnTo>
                    <a:lnTo>
                      <a:pt x="2392" y="2350"/>
                    </a:lnTo>
                    <a:lnTo>
                      <a:pt x="2558" y="2287"/>
                    </a:lnTo>
                    <a:lnTo>
                      <a:pt x="2745" y="2225"/>
                    </a:lnTo>
                    <a:lnTo>
                      <a:pt x="2932" y="2183"/>
                    </a:lnTo>
                    <a:close/>
                    <a:moveTo>
                      <a:pt x="4700" y="0"/>
                    </a:moveTo>
                    <a:lnTo>
                      <a:pt x="4284" y="21"/>
                    </a:lnTo>
                    <a:lnTo>
                      <a:pt x="3868" y="104"/>
                    </a:lnTo>
                    <a:lnTo>
                      <a:pt x="3452" y="208"/>
                    </a:lnTo>
                    <a:lnTo>
                      <a:pt x="3036" y="374"/>
                    </a:lnTo>
                    <a:lnTo>
                      <a:pt x="2724" y="541"/>
                    </a:lnTo>
                    <a:lnTo>
                      <a:pt x="2412" y="749"/>
                    </a:lnTo>
                    <a:lnTo>
                      <a:pt x="2121" y="977"/>
                    </a:lnTo>
                    <a:lnTo>
                      <a:pt x="1830" y="1248"/>
                    </a:lnTo>
                    <a:lnTo>
                      <a:pt x="1560" y="1539"/>
                    </a:lnTo>
                    <a:lnTo>
                      <a:pt x="1310" y="1851"/>
                    </a:lnTo>
                    <a:lnTo>
                      <a:pt x="1082" y="2183"/>
                    </a:lnTo>
                    <a:lnTo>
                      <a:pt x="874" y="2516"/>
                    </a:lnTo>
                    <a:lnTo>
                      <a:pt x="666" y="2890"/>
                    </a:lnTo>
                    <a:lnTo>
                      <a:pt x="500" y="3265"/>
                    </a:lnTo>
                    <a:lnTo>
                      <a:pt x="354" y="3639"/>
                    </a:lnTo>
                    <a:lnTo>
                      <a:pt x="229" y="4034"/>
                    </a:lnTo>
                    <a:lnTo>
                      <a:pt x="125" y="4429"/>
                    </a:lnTo>
                    <a:lnTo>
                      <a:pt x="63" y="4824"/>
                    </a:lnTo>
                    <a:lnTo>
                      <a:pt x="21" y="5198"/>
                    </a:lnTo>
                    <a:lnTo>
                      <a:pt x="0" y="5593"/>
                    </a:lnTo>
                    <a:lnTo>
                      <a:pt x="21" y="5947"/>
                    </a:lnTo>
                    <a:lnTo>
                      <a:pt x="63" y="6321"/>
                    </a:lnTo>
                    <a:lnTo>
                      <a:pt x="146" y="6737"/>
                    </a:lnTo>
                    <a:lnTo>
                      <a:pt x="292" y="7132"/>
                    </a:lnTo>
                    <a:lnTo>
                      <a:pt x="437" y="7506"/>
                    </a:lnTo>
                    <a:lnTo>
                      <a:pt x="645" y="7860"/>
                    </a:lnTo>
                    <a:lnTo>
                      <a:pt x="853" y="8213"/>
                    </a:lnTo>
                    <a:lnTo>
                      <a:pt x="1123" y="8525"/>
                    </a:lnTo>
                    <a:lnTo>
                      <a:pt x="1394" y="8816"/>
                    </a:lnTo>
                    <a:lnTo>
                      <a:pt x="1685" y="9087"/>
                    </a:lnTo>
                    <a:lnTo>
                      <a:pt x="2017" y="9336"/>
                    </a:lnTo>
                    <a:lnTo>
                      <a:pt x="2350" y="9544"/>
                    </a:lnTo>
                    <a:lnTo>
                      <a:pt x="2724" y="9731"/>
                    </a:lnTo>
                    <a:lnTo>
                      <a:pt x="3099" y="9898"/>
                    </a:lnTo>
                    <a:lnTo>
                      <a:pt x="3494" y="10022"/>
                    </a:lnTo>
                    <a:lnTo>
                      <a:pt x="3889" y="10105"/>
                    </a:lnTo>
                    <a:lnTo>
                      <a:pt x="4305" y="10168"/>
                    </a:lnTo>
                    <a:lnTo>
                      <a:pt x="4741" y="10189"/>
                    </a:lnTo>
                    <a:lnTo>
                      <a:pt x="5136" y="10168"/>
                    </a:lnTo>
                    <a:lnTo>
                      <a:pt x="5635" y="10105"/>
                    </a:lnTo>
                    <a:lnTo>
                      <a:pt x="6114" y="10002"/>
                    </a:lnTo>
                    <a:lnTo>
                      <a:pt x="6571" y="9856"/>
                    </a:lnTo>
                    <a:lnTo>
                      <a:pt x="7008" y="9669"/>
                    </a:lnTo>
                    <a:lnTo>
                      <a:pt x="7423" y="9461"/>
                    </a:lnTo>
                    <a:lnTo>
                      <a:pt x="7798" y="9211"/>
                    </a:lnTo>
                    <a:lnTo>
                      <a:pt x="8151" y="8941"/>
                    </a:lnTo>
                    <a:lnTo>
                      <a:pt x="8484" y="8629"/>
                    </a:lnTo>
                    <a:lnTo>
                      <a:pt x="8775" y="8296"/>
                    </a:lnTo>
                    <a:lnTo>
                      <a:pt x="9025" y="7943"/>
                    </a:lnTo>
                    <a:lnTo>
                      <a:pt x="9253" y="7548"/>
                    </a:lnTo>
                    <a:lnTo>
                      <a:pt x="9440" y="7132"/>
                    </a:lnTo>
                    <a:lnTo>
                      <a:pt x="9586" y="6695"/>
                    </a:lnTo>
                    <a:lnTo>
                      <a:pt x="9711" y="6238"/>
                    </a:lnTo>
                    <a:lnTo>
                      <a:pt x="9773" y="5781"/>
                    </a:lnTo>
                    <a:lnTo>
                      <a:pt x="9794" y="5282"/>
                    </a:lnTo>
                    <a:lnTo>
                      <a:pt x="9794" y="5261"/>
                    </a:lnTo>
                    <a:lnTo>
                      <a:pt x="9773" y="4907"/>
                    </a:lnTo>
                    <a:lnTo>
                      <a:pt x="9731" y="4533"/>
                    </a:lnTo>
                    <a:lnTo>
                      <a:pt x="9669" y="4180"/>
                    </a:lnTo>
                    <a:lnTo>
                      <a:pt x="9565" y="3805"/>
                    </a:lnTo>
                    <a:lnTo>
                      <a:pt x="9440" y="3452"/>
                    </a:lnTo>
                    <a:lnTo>
                      <a:pt x="9295" y="3119"/>
                    </a:lnTo>
                    <a:lnTo>
                      <a:pt x="9129" y="2766"/>
                    </a:lnTo>
                    <a:lnTo>
                      <a:pt x="8921" y="2454"/>
                    </a:lnTo>
                    <a:lnTo>
                      <a:pt x="8713" y="2121"/>
                    </a:lnTo>
                    <a:lnTo>
                      <a:pt x="8484" y="1830"/>
                    </a:lnTo>
                    <a:lnTo>
                      <a:pt x="8234" y="1560"/>
                    </a:lnTo>
                    <a:lnTo>
                      <a:pt x="7964" y="1289"/>
                    </a:lnTo>
                    <a:lnTo>
                      <a:pt x="7673" y="1040"/>
                    </a:lnTo>
                    <a:lnTo>
                      <a:pt x="7382" y="832"/>
                    </a:lnTo>
                    <a:lnTo>
                      <a:pt x="7070" y="645"/>
                    </a:lnTo>
                    <a:lnTo>
                      <a:pt x="6737" y="478"/>
                    </a:lnTo>
                    <a:lnTo>
                      <a:pt x="6238" y="270"/>
                    </a:lnTo>
                    <a:lnTo>
                      <a:pt x="5989" y="208"/>
                    </a:lnTo>
                    <a:lnTo>
                      <a:pt x="5739" y="125"/>
                    </a:lnTo>
                    <a:lnTo>
                      <a:pt x="5469" y="83"/>
                    </a:lnTo>
                    <a:lnTo>
                      <a:pt x="5219" y="42"/>
                    </a:lnTo>
                    <a:lnTo>
                      <a:pt x="4970" y="21"/>
                    </a:lnTo>
                    <a:lnTo>
                      <a:pt x="4700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00" name="Google Shape;4000;p23"/>
              <p:cNvSpPr/>
              <p:nvPr/>
            </p:nvSpPr>
            <p:spPr>
              <a:xfrm>
                <a:off x="5608188" y="4049950"/>
                <a:ext cx="63975" cy="738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953" fill="none" extrusionOk="0">
                    <a:moveTo>
                      <a:pt x="895" y="2953"/>
                    </a:moveTo>
                    <a:lnTo>
                      <a:pt x="895" y="2953"/>
                    </a:lnTo>
                    <a:lnTo>
                      <a:pt x="728" y="2932"/>
                    </a:lnTo>
                    <a:lnTo>
                      <a:pt x="583" y="2891"/>
                    </a:lnTo>
                    <a:lnTo>
                      <a:pt x="583" y="2891"/>
                    </a:lnTo>
                    <a:lnTo>
                      <a:pt x="437" y="2849"/>
                    </a:lnTo>
                    <a:lnTo>
                      <a:pt x="333" y="2766"/>
                    </a:lnTo>
                    <a:lnTo>
                      <a:pt x="229" y="2683"/>
                    </a:lnTo>
                    <a:lnTo>
                      <a:pt x="146" y="2579"/>
                    </a:lnTo>
                    <a:lnTo>
                      <a:pt x="84" y="2475"/>
                    </a:lnTo>
                    <a:lnTo>
                      <a:pt x="42" y="2350"/>
                    </a:lnTo>
                    <a:lnTo>
                      <a:pt x="21" y="2225"/>
                    </a:lnTo>
                    <a:lnTo>
                      <a:pt x="1" y="2080"/>
                    </a:lnTo>
                    <a:lnTo>
                      <a:pt x="1" y="2080"/>
                    </a:lnTo>
                    <a:lnTo>
                      <a:pt x="21" y="1893"/>
                    </a:lnTo>
                    <a:lnTo>
                      <a:pt x="42" y="1685"/>
                    </a:lnTo>
                    <a:lnTo>
                      <a:pt x="104" y="1497"/>
                    </a:lnTo>
                    <a:lnTo>
                      <a:pt x="188" y="1310"/>
                    </a:lnTo>
                    <a:lnTo>
                      <a:pt x="292" y="1123"/>
                    </a:lnTo>
                    <a:lnTo>
                      <a:pt x="416" y="957"/>
                    </a:lnTo>
                    <a:lnTo>
                      <a:pt x="541" y="791"/>
                    </a:lnTo>
                    <a:lnTo>
                      <a:pt x="707" y="645"/>
                    </a:lnTo>
                    <a:lnTo>
                      <a:pt x="853" y="499"/>
                    </a:lnTo>
                    <a:lnTo>
                      <a:pt x="1019" y="375"/>
                    </a:lnTo>
                    <a:lnTo>
                      <a:pt x="1207" y="271"/>
                    </a:lnTo>
                    <a:lnTo>
                      <a:pt x="1394" y="167"/>
                    </a:lnTo>
                    <a:lnTo>
                      <a:pt x="1560" y="104"/>
                    </a:lnTo>
                    <a:lnTo>
                      <a:pt x="1747" y="42"/>
                    </a:lnTo>
                    <a:lnTo>
                      <a:pt x="1934" y="0"/>
                    </a:lnTo>
                    <a:lnTo>
                      <a:pt x="2121" y="0"/>
                    </a:lnTo>
                    <a:lnTo>
                      <a:pt x="2121" y="0"/>
                    </a:lnTo>
                    <a:lnTo>
                      <a:pt x="2350" y="21"/>
                    </a:lnTo>
                    <a:lnTo>
                      <a:pt x="2454" y="42"/>
                    </a:lnTo>
                    <a:lnTo>
                      <a:pt x="2558" y="84"/>
                    </a:lnTo>
                    <a:lnTo>
                      <a:pt x="2558" y="84"/>
                    </a:lnTo>
                    <a:lnTo>
                      <a:pt x="2516" y="437"/>
                    </a:lnTo>
                    <a:lnTo>
                      <a:pt x="2475" y="791"/>
                    </a:lnTo>
                    <a:lnTo>
                      <a:pt x="2392" y="1144"/>
                    </a:lnTo>
                    <a:lnTo>
                      <a:pt x="2267" y="1456"/>
                    </a:lnTo>
                    <a:lnTo>
                      <a:pt x="2121" y="1768"/>
                    </a:lnTo>
                    <a:lnTo>
                      <a:pt x="1955" y="2080"/>
                    </a:lnTo>
                    <a:lnTo>
                      <a:pt x="1768" y="2371"/>
                    </a:lnTo>
                    <a:lnTo>
                      <a:pt x="1539" y="2641"/>
                    </a:lnTo>
                    <a:lnTo>
                      <a:pt x="1539" y="2641"/>
                    </a:lnTo>
                    <a:lnTo>
                      <a:pt x="1394" y="2787"/>
                    </a:lnTo>
                    <a:lnTo>
                      <a:pt x="1248" y="2870"/>
                    </a:lnTo>
                    <a:lnTo>
                      <a:pt x="1082" y="2932"/>
                    </a:lnTo>
                    <a:lnTo>
                      <a:pt x="895" y="29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01" name="Google Shape;4001;p23"/>
              <p:cNvSpPr/>
              <p:nvPr/>
            </p:nvSpPr>
            <p:spPr>
              <a:xfrm>
                <a:off x="5583238" y="3995375"/>
                <a:ext cx="244850" cy="254725"/>
              </a:xfrm>
              <a:custGeom>
                <a:avLst/>
                <a:gdLst/>
                <a:ahLst/>
                <a:cxnLst/>
                <a:rect l="l" t="t" r="r" b="b"/>
                <a:pathLst>
                  <a:path w="9794" h="10189" fill="none" extrusionOk="0">
                    <a:moveTo>
                      <a:pt x="4700" y="0"/>
                    </a:moveTo>
                    <a:lnTo>
                      <a:pt x="4700" y="0"/>
                    </a:lnTo>
                    <a:lnTo>
                      <a:pt x="4284" y="21"/>
                    </a:lnTo>
                    <a:lnTo>
                      <a:pt x="3868" y="104"/>
                    </a:lnTo>
                    <a:lnTo>
                      <a:pt x="3452" y="208"/>
                    </a:lnTo>
                    <a:lnTo>
                      <a:pt x="3036" y="374"/>
                    </a:lnTo>
                    <a:lnTo>
                      <a:pt x="3036" y="374"/>
                    </a:lnTo>
                    <a:lnTo>
                      <a:pt x="2724" y="541"/>
                    </a:lnTo>
                    <a:lnTo>
                      <a:pt x="2412" y="749"/>
                    </a:lnTo>
                    <a:lnTo>
                      <a:pt x="2121" y="977"/>
                    </a:lnTo>
                    <a:lnTo>
                      <a:pt x="1830" y="1248"/>
                    </a:lnTo>
                    <a:lnTo>
                      <a:pt x="1560" y="1539"/>
                    </a:lnTo>
                    <a:lnTo>
                      <a:pt x="1310" y="1851"/>
                    </a:lnTo>
                    <a:lnTo>
                      <a:pt x="1082" y="2183"/>
                    </a:lnTo>
                    <a:lnTo>
                      <a:pt x="874" y="2516"/>
                    </a:lnTo>
                    <a:lnTo>
                      <a:pt x="666" y="2890"/>
                    </a:lnTo>
                    <a:lnTo>
                      <a:pt x="500" y="3265"/>
                    </a:lnTo>
                    <a:lnTo>
                      <a:pt x="354" y="3639"/>
                    </a:lnTo>
                    <a:lnTo>
                      <a:pt x="229" y="4034"/>
                    </a:lnTo>
                    <a:lnTo>
                      <a:pt x="125" y="4429"/>
                    </a:lnTo>
                    <a:lnTo>
                      <a:pt x="63" y="4824"/>
                    </a:lnTo>
                    <a:lnTo>
                      <a:pt x="21" y="5198"/>
                    </a:lnTo>
                    <a:lnTo>
                      <a:pt x="0" y="5593"/>
                    </a:lnTo>
                    <a:lnTo>
                      <a:pt x="0" y="5593"/>
                    </a:lnTo>
                    <a:lnTo>
                      <a:pt x="21" y="5947"/>
                    </a:lnTo>
                    <a:lnTo>
                      <a:pt x="63" y="6321"/>
                    </a:lnTo>
                    <a:lnTo>
                      <a:pt x="63" y="6321"/>
                    </a:lnTo>
                    <a:lnTo>
                      <a:pt x="146" y="6737"/>
                    </a:lnTo>
                    <a:lnTo>
                      <a:pt x="292" y="7132"/>
                    </a:lnTo>
                    <a:lnTo>
                      <a:pt x="437" y="7506"/>
                    </a:lnTo>
                    <a:lnTo>
                      <a:pt x="645" y="7860"/>
                    </a:lnTo>
                    <a:lnTo>
                      <a:pt x="853" y="8213"/>
                    </a:lnTo>
                    <a:lnTo>
                      <a:pt x="1123" y="8525"/>
                    </a:lnTo>
                    <a:lnTo>
                      <a:pt x="1394" y="8816"/>
                    </a:lnTo>
                    <a:lnTo>
                      <a:pt x="1685" y="9087"/>
                    </a:lnTo>
                    <a:lnTo>
                      <a:pt x="2017" y="9336"/>
                    </a:lnTo>
                    <a:lnTo>
                      <a:pt x="2350" y="9544"/>
                    </a:lnTo>
                    <a:lnTo>
                      <a:pt x="2724" y="9731"/>
                    </a:lnTo>
                    <a:lnTo>
                      <a:pt x="3099" y="9898"/>
                    </a:lnTo>
                    <a:lnTo>
                      <a:pt x="3494" y="10022"/>
                    </a:lnTo>
                    <a:lnTo>
                      <a:pt x="3889" y="10105"/>
                    </a:lnTo>
                    <a:lnTo>
                      <a:pt x="4305" y="10168"/>
                    </a:lnTo>
                    <a:lnTo>
                      <a:pt x="4741" y="10189"/>
                    </a:lnTo>
                    <a:lnTo>
                      <a:pt x="4741" y="10189"/>
                    </a:lnTo>
                    <a:lnTo>
                      <a:pt x="5136" y="10168"/>
                    </a:lnTo>
                    <a:lnTo>
                      <a:pt x="5136" y="10168"/>
                    </a:lnTo>
                    <a:lnTo>
                      <a:pt x="5635" y="10105"/>
                    </a:lnTo>
                    <a:lnTo>
                      <a:pt x="6114" y="10002"/>
                    </a:lnTo>
                    <a:lnTo>
                      <a:pt x="6571" y="9856"/>
                    </a:lnTo>
                    <a:lnTo>
                      <a:pt x="7008" y="9669"/>
                    </a:lnTo>
                    <a:lnTo>
                      <a:pt x="7423" y="9461"/>
                    </a:lnTo>
                    <a:lnTo>
                      <a:pt x="7798" y="9211"/>
                    </a:lnTo>
                    <a:lnTo>
                      <a:pt x="8151" y="8941"/>
                    </a:lnTo>
                    <a:lnTo>
                      <a:pt x="8484" y="8629"/>
                    </a:lnTo>
                    <a:lnTo>
                      <a:pt x="8775" y="8296"/>
                    </a:lnTo>
                    <a:lnTo>
                      <a:pt x="9025" y="7943"/>
                    </a:lnTo>
                    <a:lnTo>
                      <a:pt x="9253" y="7548"/>
                    </a:lnTo>
                    <a:lnTo>
                      <a:pt x="9440" y="7132"/>
                    </a:lnTo>
                    <a:lnTo>
                      <a:pt x="9586" y="6695"/>
                    </a:lnTo>
                    <a:lnTo>
                      <a:pt x="9711" y="6238"/>
                    </a:lnTo>
                    <a:lnTo>
                      <a:pt x="9773" y="5781"/>
                    </a:lnTo>
                    <a:lnTo>
                      <a:pt x="9794" y="5282"/>
                    </a:lnTo>
                    <a:lnTo>
                      <a:pt x="9794" y="5282"/>
                    </a:lnTo>
                    <a:lnTo>
                      <a:pt x="9794" y="5261"/>
                    </a:lnTo>
                    <a:lnTo>
                      <a:pt x="9794" y="5261"/>
                    </a:lnTo>
                    <a:lnTo>
                      <a:pt x="9773" y="4907"/>
                    </a:lnTo>
                    <a:lnTo>
                      <a:pt x="9731" y="4533"/>
                    </a:lnTo>
                    <a:lnTo>
                      <a:pt x="9669" y="4180"/>
                    </a:lnTo>
                    <a:lnTo>
                      <a:pt x="9565" y="3805"/>
                    </a:lnTo>
                    <a:lnTo>
                      <a:pt x="9440" y="3452"/>
                    </a:lnTo>
                    <a:lnTo>
                      <a:pt x="9295" y="3119"/>
                    </a:lnTo>
                    <a:lnTo>
                      <a:pt x="9129" y="2766"/>
                    </a:lnTo>
                    <a:lnTo>
                      <a:pt x="8921" y="2454"/>
                    </a:lnTo>
                    <a:lnTo>
                      <a:pt x="8713" y="2121"/>
                    </a:lnTo>
                    <a:lnTo>
                      <a:pt x="8484" y="1830"/>
                    </a:lnTo>
                    <a:lnTo>
                      <a:pt x="8234" y="1560"/>
                    </a:lnTo>
                    <a:lnTo>
                      <a:pt x="7964" y="1289"/>
                    </a:lnTo>
                    <a:lnTo>
                      <a:pt x="7673" y="1040"/>
                    </a:lnTo>
                    <a:lnTo>
                      <a:pt x="7382" y="832"/>
                    </a:lnTo>
                    <a:lnTo>
                      <a:pt x="7070" y="645"/>
                    </a:lnTo>
                    <a:lnTo>
                      <a:pt x="6737" y="478"/>
                    </a:lnTo>
                    <a:lnTo>
                      <a:pt x="6737" y="478"/>
                    </a:lnTo>
                    <a:lnTo>
                      <a:pt x="6238" y="270"/>
                    </a:lnTo>
                    <a:lnTo>
                      <a:pt x="5989" y="208"/>
                    </a:lnTo>
                    <a:lnTo>
                      <a:pt x="5739" y="125"/>
                    </a:lnTo>
                    <a:lnTo>
                      <a:pt x="5469" y="83"/>
                    </a:lnTo>
                    <a:lnTo>
                      <a:pt x="5219" y="42"/>
                    </a:lnTo>
                    <a:lnTo>
                      <a:pt x="4970" y="21"/>
                    </a:lnTo>
                    <a:lnTo>
                      <a:pt x="47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02" name="Google Shape;4002;p23"/>
              <p:cNvSpPr/>
              <p:nvPr/>
            </p:nvSpPr>
            <p:spPr>
              <a:xfrm>
                <a:off x="5409613" y="4381600"/>
                <a:ext cx="30412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12165" h="2371" extrusionOk="0">
                    <a:moveTo>
                      <a:pt x="5365" y="0"/>
                    </a:moveTo>
                    <a:lnTo>
                      <a:pt x="3847" y="21"/>
                    </a:lnTo>
                    <a:lnTo>
                      <a:pt x="2309" y="63"/>
                    </a:lnTo>
                    <a:lnTo>
                      <a:pt x="1872" y="83"/>
                    </a:lnTo>
                    <a:lnTo>
                      <a:pt x="1435" y="167"/>
                    </a:lnTo>
                    <a:lnTo>
                      <a:pt x="1227" y="208"/>
                    </a:lnTo>
                    <a:lnTo>
                      <a:pt x="1020" y="271"/>
                    </a:lnTo>
                    <a:lnTo>
                      <a:pt x="812" y="354"/>
                    </a:lnTo>
                    <a:lnTo>
                      <a:pt x="604" y="437"/>
                    </a:lnTo>
                    <a:lnTo>
                      <a:pt x="479" y="520"/>
                    </a:lnTo>
                    <a:lnTo>
                      <a:pt x="354" y="603"/>
                    </a:lnTo>
                    <a:lnTo>
                      <a:pt x="250" y="707"/>
                    </a:lnTo>
                    <a:lnTo>
                      <a:pt x="146" y="811"/>
                    </a:lnTo>
                    <a:lnTo>
                      <a:pt x="84" y="915"/>
                    </a:lnTo>
                    <a:lnTo>
                      <a:pt x="21" y="1061"/>
                    </a:lnTo>
                    <a:lnTo>
                      <a:pt x="1" y="1206"/>
                    </a:lnTo>
                    <a:lnTo>
                      <a:pt x="1" y="1373"/>
                    </a:lnTo>
                    <a:lnTo>
                      <a:pt x="21" y="1518"/>
                    </a:lnTo>
                    <a:lnTo>
                      <a:pt x="63" y="1664"/>
                    </a:lnTo>
                    <a:lnTo>
                      <a:pt x="125" y="1788"/>
                    </a:lnTo>
                    <a:lnTo>
                      <a:pt x="209" y="1892"/>
                    </a:lnTo>
                    <a:lnTo>
                      <a:pt x="313" y="1996"/>
                    </a:lnTo>
                    <a:lnTo>
                      <a:pt x="437" y="2059"/>
                    </a:lnTo>
                    <a:lnTo>
                      <a:pt x="583" y="2142"/>
                    </a:lnTo>
                    <a:lnTo>
                      <a:pt x="708" y="2183"/>
                    </a:lnTo>
                    <a:lnTo>
                      <a:pt x="999" y="2267"/>
                    </a:lnTo>
                    <a:lnTo>
                      <a:pt x="1290" y="2329"/>
                    </a:lnTo>
                    <a:lnTo>
                      <a:pt x="1581" y="2371"/>
                    </a:lnTo>
                    <a:lnTo>
                      <a:pt x="2163" y="2371"/>
                    </a:lnTo>
                    <a:lnTo>
                      <a:pt x="4263" y="2225"/>
                    </a:lnTo>
                    <a:lnTo>
                      <a:pt x="5303" y="2121"/>
                    </a:lnTo>
                    <a:lnTo>
                      <a:pt x="6342" y="2017"/>
                    </a:lnTo>
                    <a:lnTo>
                      <a:pt x="7382" y="1872"/>
                    </a:lnTo>
                    <a:lnTo>
                      <a:pt x="8422" y="1726"/>
                    </a:lnTo>
                    <a:lnTo>
                      <a:pt x="9461" y="1539"/>
                    </a:lnTo>
                    <a:lnTo>
                      <a:pt x="10480" y="1331"/>
                    </a:lnTo>
                    <a:lnTo>
                      <a:pt x="10917" y="1227"/>
                    </a:lnTo>
                    <a:lnTo>
                      <a:pt x="11333" y="1102"/>
                    </a:lnTo>
                    <a:lnTo>
                      <a:pt x="11541" y="1019"/>
                    </a:lnTo>
                    <a:lnTo>
                      <a:pt x="11749" y="936"/>
                    </a:lnTo>
                    <a:lnTo>
                      <a:pt x="11957" y="811"/>
                    </a:lnTo>
                    <a:lnTo>
                      <a:pt x="12164" y="686"/>
                    </a:lnTo>
                    <a:lnTo>
                      <a:pt x="11936" y="541"/>
                    </a:lnTo>
                    <a:lnTo>
                      <a:pt x="11811" y="458"/>
                    </a:lnTo>
                    <a:lnTo>
                      <a:pt x="11707" y="437"/>
                    </a:lnTo>
                    <a:lnTo>
                      <a:pt x="11582" y="416"/>
                    </a:lnTo>
                    <a:lnTo>
                      <a:pt x="10792" y="312"/>
                    </a:lnTo>
                    <a:lnTo>
                      <a:pt x="10023" y="208"/>
                    </a:lnTo>
                    <a:lnTo>
                      <a:pt x="9253" y="146"/>
                    </a:lnTo>
                    <a:lnTo>
                      <a:pt x="8463" y="83"/>
                    </a:lnTo>
                    <a:lnTo>
                      <a:pt x="7694" y="42"/>
                    </a:lnTo>
                    <a:lnTo>
                      <a:pt x="6925" y="21"/>
                    </a:lnTo>
                    <a:lnTo>
                      <a:pt x="5365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03" name="Google Shape;4003;p23"/>
              <p:cNvSpPr/>
              <p:nvPr/>
            </p:nvSpPr>
            <p:spPr>
              <a:xfrm>
                <a:off x="5409613" y="4381600"/>
                <a:ext cx="30412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12165" h="2371" fill="none" extrusionOk="0">
                    <a:moveTo>
                      <a:pt x="5365" y="0"/>
                    </a:moveTo>
                    <a:lnTo>
                      <a:pt x="5365" y="0"/>
                    </a:lnTo>
                    <a:lnTo>
                      <a:pt x="3847" y="21"/>
                    </a:lnTo>
                    <a:lnTo>
                      <a:pt x="2309" y="63"/>
                    </a:lnTo>
                    <a:lnTo>
                      <a:pt x="2309" y="63"/>
                    </a:lnTo>
                    <a:lnTo>
                      <a:pt x="1872" y="83"/>
                    </a:lnTo>
                    <a:lnTo>
                      <a:pt x="1435" y="167"/>
                    </a:lnTo>
                    <a:lnTo>
                      <a:pt x="1227" y="208"/>
                    </a:lnTo>
                    <a:lnTo>
                      <a:pt x="1020" y="271"/>
                    </a:lnTo>
                    <a:lnTo>
                      <a:pt x="812" y="354"/>
                    </a:lnTo>
                    <a:lnTo>
                      <a:pt x="604" y="437"/>
                    </a:lnTo>
                    <a:lnTo>
                      <a:pt x="604" y="437"/>
                    </a:lnTo>
                    <a:lnTo>
                      <a:pt x="479" y="520"/>
                    </a:lnTo>
                    <a:lnTo>
                      <a:pt x="354" y="603"/>
                    </a:lnTo>
                    <a:lnTo>
                      <a:pt x="250" y="707"/>
                    </a:lnTo>
                    <a:lnTo>
                      <a:pt x="146" y="811"/>
                    </a:lnTo>
                    <a:lnTo>
                      <a:pt x="84" y="915"/>
                    </a:lnTo>
                    <a:lnTo>
                      <a:pt x="21" y="1061"/>
                    </a:lnTo>
                    <a:lnTo>
                      <a:pt x="1" y="1206"/>
                    </a:lnTo>
                    <a:lnTo>
                      <a:pt x="1" y="1373"/>
                    </a:lnTo>
                    <a:lnTo>
                      <a:pt x="1" y="1373"/>
                    </a:lnTo>
                    <a:lnTo>
                      <a:pt x="21" y="1518"/>
                    </a:lnTo>
                    <a:lnTo>
                      <a:pt x="63" y="1664"/>
                    </a:lnTo>
                    <a:lnTo>
                      <a:pt x="125" y="1788"/>
                    </a:lnTo>
                    <a:lnTo>
                      <a:pt x="209" y="1892"/>
                    </a:lnTo>
                    <a:lnTo>
                      <a:pt x="313" y="1996"/>
                    </a:lnTo>
                    <a:lnTo>
                      <a:pt x="437" y="2059"/>
                    </a:lnTo>
                    <a:lnTo>
                      <a:pt x="583" y="2142"/>
                    </a:lnTo>
                    <a:lnTo>
                      <a:pt x="708" y="2183"/>
                    </a:lnTo>
                    <a:lnTo>
                      <a:pt x="708" y="2183"/>
                    </a:lnTo>
                    <a:lnTo>
                      <a:pt x="999" y="2267"/>
                    </a:lnTo>
                    <a:lnTo>
                      <a:pt x="1290" y="2329"/>
                    </a:lnTo>
                    <a:lnTo>
                      <a:pt x="1581" y="2371"/>
                    </a:lnTo>
                    <a:lnTo>
                      <a:pt x="1872" y="2371"/>
                    </a:lnTo>
                    <a:lnTo>
                      <a:pt x="1872" y="2371"/>
                    </a:lnTo>
                    <a:lnTo>
                      <a:pt x="2163" y="2371"/>
                    </a:lnTo>
                    <a:lnTo>
                      <a:pt x="2163" y="2371"/>
                    </a:lnTo>
                    <a:lnTo>
                      <a:pt x="4263" y="2225"/>
                    </a:lnTo>
                    <a:lnTo>
                      <a:pt x="5303" y="2121"/>
                    </a:lnTo>
                    <a:lnTo>
                      <a:pt x="6342" y="2017"/>
                    </a:lnTo>
                    <a:lnTo>
                      <a:pt x="7382" y="1872"/>
                    </a:lnTo>
                    <a:lnTo>
                      <a:pt x="8422" y="1726"/>
                    </a:lnTo>
                    <a:lnTo>
                      <a:pt x="9461" y="1539"/>
                    </a:lnTo>
                    <a:lnTo>
                      <a:pt x="10480" y="1331"/>
                    </a:lnTo>
                    <a:lnTo>
                      <a:pt x="10480" y="1331"/>
                    </a:lnTo>
                    <a:lnTo>
                      <a:pt x="10917" y="1227"/>
                    </a:lnTo>
                    <a:lnTo>
                      <a:pt x="11333" y="1102"/>
                    </a:lnTo>
                    <a:lnTo>
                      <a:pt x="11541" y="1019"/>
                    </a:lnTo>
                    <a:lnTo>
                      <a:pt x="11749" y="936"/>
                    </a:lnTo>
                    <a:lnTo>
                      <a:pt x="11957" y="811"/>
                    </a:lnTo>
                    <a:lnTo>
                      <a:pt x="12164" y="686"/>
                    </a:lnTo>
                    <a:lnTo>
                      <a:pt x="12164" y="686"/>
                    </a:lnTo>
                    <a:lnTo>
                      <a:pt x="11936" y="541"/>
                    </a:lnTo>
                    <a:lnTo>
                      <a:pt x="11811" y="458"/>
                    </a:lnTo>
                    <a:lnTo>
                      <a:pt x="11707" y="437"/>
                    </a:lnTo>
                    <a:lnTo>
                      <a:pt x="11582" y="416"/>
                    </a:lnTo>
                    <a:lnTo>
                      <a:pt x="11582" y="416"/>
                    </a:lnTo>
                    <a:lnTo>
                      <a:pt x="10792" y="312"/>
                    </a:lnTo>
                    <a:lnTo>
                      <a:pt x="10023" y="208"/>
                    </a:lnTo>
                    <a:lnTo>
                      <a:pt x="9253" y="146"/>
                    </a:lnTo>
                    <a:lnTo>
                      <a:pt x="8463" y="83"/>
                    </a:lnTo>
                    <a:lnTo>
                      <a:pt x="7694" y="42"/>
                    </a:lnTo>
                    <a:lnTo>
                      <a:pt x="6925" y="21"/>
                    </a:lnTo>
                    <a:lnTo>
                      <a:pt x="53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04" name="Google Shape;4004;p23"/>
              <p:cNvSpPr/>
              <p:nvPr/>
            </p:nvSpPr>
            <p:spPr>
              <a:xfrm>
                <a:off x="5608188" y="4049950"/>
                <a:ext cx="63975" cy="738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953" extrusionOk="0">
                    <a:moveTo>
                      <a:pt x="1934" y="0"/>
                    </a:moveTo>
                    <a:lnTo>
                      <a:pt x="1747" y="42"/>
                    </a:lnTo>
                    <a:lnTo>
                      <a:pt x="1560" y="104"/>
                    </a:lnTo>
                    <a:lnTo>
                      <a:pt x="1394" y="167"/>
                    </a:lnTo>
                    <a:lnTo>
                      <a:pt x="1207" y="271"/>
                    </a:lnTo>
                    <a:lnTo>
                      <a:pt x="1019" y="375"/>
                    </a:lnTo>
                    <a:lnTo>
                      <a:pt x="853" y="499"/>
                    </a:lnTo>
                    <a:lnTo>
                      <a:pt x="707" y="645"/>
                    </a:lnTo>
                    <a:lnTo>
                      <a:pt x="541" y="791"/>
                    </a:lnTo>
                    <a:lnTo>
                      <a:pt x="416" y="957"/>
                    </a:lnTo>
                    <a:lnTo>
                      <a:pt x="292" y="1123"/>
                    </a:lnTo>
                    <a:lnTo>
                      <a:pt x="188" y="1310"/>
                    </a:lnTo>
                    <a:lnTo>
                      <a:pt x="104" y="1497"/>
                    </a:lnTo>
                    <a:lnTo>
                      <a:pt x="42" y="1685"/>
                    </a:lnTo>
                    <a:lnTo>
                      <a:pt x="21" y="1893"/>
                    </a:lnTo>
                    <a:lnTo>
                      <a:pt x="1" y="2080"/>
                    </a:lnTo>
                    <a:lnTo>
                      <a:pt x="21" y="2225"/>
                    </a:lnTo>
                    <a:lnTo>
                      <a:pt x="42" y="2350"/>
                    </a:lnTo>
                    <a:lnTo>
                      <a:pt x="84" y="2475"/>
                    </a:lnTo>
                    <a:lnTo>
                      <a:pt x="146" y="2579"/>
                    </a:lnTo>
                    <a:lnTo>
                      <a:pt x="229" y="2683"/>
                    </a:lnTo>
                    <a:lnTo>
                      <a:pt x="333" y="2766"/>
                    </a:lnTo>
                    <a:lnTo>
                      <a:pt x="437" y="2849"/>
                    </a:lnTo>
                    <a:lnTo>
                      <a:pt x="583" y="2891"/>
                    </a:lnTo>
                    <a:lnTo>
                      <a:pt x="728" y="2932"/>
                    </a:lnTo>
                    <a:lnTo>
                      <a:pt x="895" y="2953"/>
                    </a:lnTo>
                    <a:lnTo>
                      <a:pt x="1082" y="2932"/>
                    </a:lnTo>
                    <a:lnTo>
                      <a:pt x="1248" y="2870"/>
                    </a:lnTo>
                    <a:lnTo>
                      <a:pt x="1394" y="2787"/>
                    </a:lnTo>
                    <a:lnTo>
                      <a:pt x="1539" y="2641"/>
                    </a:lnTo>
                    <a:lnTo>
                      <a:pt x="1768" y="2371"/>
                    </a:lnTo>
                    <a:lnTo>
                      <a:pt x="1955" y="2080"/>
                    </a:lnTo>
                    <a:lnTo>
                      <a:pt x="2121" y="1768"/>
                    </a:lnTo>
                    <a:lnTo>
                      <a:pt x="2267" y="1456"/>
                    </a:lnTo>
                    <a:lnTo>
                      <a:pt x="2392" y="1144"/>
                    </a:lnTo>
                    <a:lnTo>
                      <a:pt x="2475" y="791"/>
                    </a:lnTo>
                    <a:lnTo>
                      <a:pt x="2516" y="437"/>
                    </a:lnTo>
                    <a:lnTo>
                      <a:pt x="2558" y="84"/>
                    </a:lnTo>
                    <a:lnTo>
                      <a:pt x="2454" y="42"/>
                    </a:lnTo>
                    <a:lnTo>
                      <a:pt x="2350" y="21"/>
                    </a:lnTo>
                    <a:lnTo>
                      <a:pt x="2121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05" name="Google Shape;4005;p23"/>
              <p:cNvSpPr/>
              <p:nvPr/>
            </p:nvSpPr>
            <p:spPr>
              <a:xfrm>
                <a:off x="5608188" y="4049950"/>
                <a:ext cx="63975" cy="738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953" fill="none" extrusionOk="0">
                    <a:moveTo>
                      <a:pt x="2121" y="0"/>
                    </a:moveTo>
                    <a:lnTo>
                      <a:pt x="2121" y="0"/>
                    </a:lnTo>
                    <a:lnTo>
                      <a:pt x="1934" y="0"/>
                    </a:lnTo>
                    <a:lnTo>
                      <a:pt x="1747" y="42"/>
                    </a:lnTo>
                    <a:lnTo>
                      <a:pt x="1560" y="104"/>
                    </a:lnTo>
                    <a:lnTo>
                      <a:pt x="1394" y="167"/>
                    </a:lnTo>
                    <a:lnTo>
                      <a:pt x="1207" y="271"/>
                    </a:lnTo>
                    <a:lnTo>
                      <a:pt x="1019" y="375"/>
                    </a:lnTo>
                    <a:lnTo>
                      <a:pt x="853" y="499"/>
                    </a:lnTo>
                    <a:lnTo>
                      <a:pt x="707" y="645"/>
                    </a:lnTo>
                    <a:lnTo>
                      <a:pt x="541" y="791"/>
                    </a:lnTo>
                    <a:lnTo>
                      <a:pt x="416" y="957"/>
                    </a:lnTo>
                    <a:lnTo>
                      <a:pt x="292" y="1123"/>
                    </a:lnTo>
                    <a:lnTo>
                      <a:pt x="188" y="1310"/>
                    </a:lnTo>
                    <a:lnTo>
                      <a:pt x="104" y="1497"/>
                    </a:lnTo>
                    <a:lnTo>
                      <a:pt x="42" y="1685"/>
                    </a:lnTo>
                    <a:lnTo>
                      <a:pt x="21" y="1893"/>
                    </a:lnTo>
                    <a:lnTo>
                      <a:pt x="1" y="2080"/>
                    </a:lnTo>
                    <a:lnTo>
                      <a:pt x="1" y="2080"/>
                    </a:lnTo>
                    <a:lnTo>
                      <a:pt x="21" y="2225"/>
                    </a:lnTo>
                    <a:lnTo>
                      <a:pt x="42" y="2350"/>
                    </a:lnTo>
                    <a:lnTo>
                      <a:pt x="84" y="2475"/>
                    </a:lnTo>
                    <a:lnTo>
                      <a:pt x="146" y="2579"/>
                    </a:lnTo>
                    <a:lnTo>
                      <a:pt x="229" y="2683"/>
                    </a:lnTo>
                    <a:lnTo>
                      <a:pt x="333" y="2766"/>
                    </a:lnTo>
                    <a:lnTo>
                      <a:pt x="437" y="2849"/>
                    </a:lnTo>
                    <a:lnTo>
                      <a:pt x="583" y="2891"/>
                    </a:lnTo>
                    <a:lnTo>
                      <a:pt x="583" y="2891"/>
                    </a:lnTo>
                    <a:lnTo>
                      <a:pt x="728" y="2932"/>
                    </a:lnTo>
                    <a:lnTo>
                      <a:pt x="895" y="2953"/>
                    </a:lnTo>
                    <a:lnTo>
                      <a:pt x="895" y="2953"/>
                    </a:lnTo>
                    <a:lnTo>
                      <a:pt x="1082" y="2932"/>
                    </a:lnTo>
                    <a:lnTo>
                      <a:pt x="1248" y="2870"/>
                    </a:lnTo>
                    <a:lnTo>
                      <a:pt x="1394" y="2787"/>
                    </a:lnTo>
                    <a:lnTo>
                      <a:pt x="1539" y="2641"/>
                    </a:lnTo>
                    <a:lnTo>
                      <a:pt x="1539" y="2641"/>
                    </a:lnTo>
                    <a:lnTo>
                      <a:pt x="1768" y="2371"/>
                    </a:lnTo>
                    <a:lnTo>
                      <a:pt x="1955" y="2080"/>
                    </a:lnTo>
                    <a:lnTo>
                      <a:pt x="2121" y="1768"/>
                    </a:lnTo>
                    <a:lnTo>
                      <a:pt x="2267" y="1456"/>
                    </a:lnTo>
                    <a:lnTo>
                      <a:pt x="2392" y="1144"/>
                    </a:lnTo>
                    <a:lnTo>
                      <a:pt x="2475" y="791"/>
                    </a:lnTo>
                    <a:lnTo>
                      <a:pt x="2516" y="437"/>
                    </a:lnTo>
                    <a:lnTo>
                      <a:pt x="2558" y="84"/>
                    </a:lnTo>
                    <a:lnTo>
                      <a:pt x="2558" y="84"/>
                    </a:lnTo>
                    <a:lnTo>
                      <a:pt x="2454" y="42"/>
                    </a:lnTo>
                    <a:lnTo>
                      <a:pt x="2350" y="21"/>
                    </a:lnTo>
                    <a:lnTo>
                      <a:pt x="21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06" name="Google Shape;4006;p23"/>
              <p:cNvSpPr/>
              <p:nvPr/>
            </p:nvSpPr>
            <p:spPr>
              <a:xfrm>
                <a:off x="5639888" y="4713250"/>
                <a:ext cx="60325" cy="73300"/>
              </a:xfrm>
              <a:custGeom>
                <a:avLst/>
                <a:gdLst/>
                <a:ahLst/>
                <a:cxnLst/>
                <a:rect l="l" t="t" r="r" b="b"/>
                <a:pathLst>
                  <a:path w="2413" h="2932" extrusionOk="0">
                    <a:moveTo>
                      <a:pt x="2309" y="0"/>
                    </a:moveTo>
                    <a:lnTo>
                      <a:pt x="2122" y="21"/>
                    </a:lnTo>
                    <a:lnTo>
                      <a:pt x="1914" y="62"/>
                    </a:lnTo>
                    <a:lnTo>
                      <a:pt x="1727" y="125"/>
                    </a:lnTo>
                    <a:lnTo>
                      <a:pt x="1519" y="208"/>
                    </a:lnTo>
                    <a:lnTo>
                      <a:pt x="1332" y="312"/>
                    </a:lnTo>
                    <a:lnTo>
                      <a:pt x="1144" y="437"/>
                    </a:lnTo>
                    <a:lnTo>
                      <a:pt x="957" y="561"/>
                    </a:lnTo>
                    <a:lnTo>
                      <a:pt x="791" y="707"/>
                    </a:lnTo>
                    <a:lnTo>
                      <a:pt x="625" y="873"/>
                    </a:lnTo>
                    <a:lnTo>
                      <a:pt x="479" y="1040"/>
                    </a:lnTo>
                    <a:lnTo>
                      <a:pt x="354" y="1227"/>
                    </a:lnTo>
                    <a:lnTo>
                      <a:pt x="230" y="1393"/>
                    </a:lnTo>
                    <a:lnTo>
                      <a:pt x="146" y="1580"/>
                    </a:lnTo>
                    <a:lnTo>
                      <a:pt x="63" y="1767"/>
                    </a:lnTo>
                    <a:lnTo>
                      <a:pt x="22" y="1955"/>
                    </a:lnTo>
                    <a:lnTo>
                      <a:pt x="1" y="2121"/>
                    </a:lnTo>
                    <a:lnTo>
                      <a:pt x="22" y="2308"/>
                    </a:lnTo>
                    <a:lnTo>
                      <a:pt x="63" y="2454"/>
                    </a:lnTo>
                    <a:lnTo>
                      <a:pt x="126" y="2599"/>
                    </a:lnTo>
                    <a:lnTo>
                      <a:pt x="209" y="2724"/>
                    </a:lnTo>
                    <a:lnTo>
                      <a:pt x="313" y="2807"/>
                    </a:lnTo>
                    <a:lnTo>
                      <a:pt x="438" y="2869"/>
                    </a:lnTo>
                    <a:lnTo>
                      <a:pt x="583" y="2932"/>
                    </a:lnTo>
                    <a:lnTo>
                      <a:pt x="729" y="2932"/>
                    </a:lnTo>
                    <a:lnTo>
                      <a:pt x="895" y="2911"/>
                    </a:lnTo>
                    <a:lnTo>
                      <a:pt x="1082" y="2849"/>
                    </a:lnTo>
                    <a:lnTo>
                      <a:pt x="1207" y="2786"/>
                    </a:lnTo>
                    <a:lnTo>
                      <a:pt x="1332" y="2682"/>
                    </a:lnTo>
                    <a:lnTo>
                      <a:pt x="1477" y="2537"/>
                    </a:lnTo>
                    <a:lnTo>
                      <a:pt x="1602" y="2391"/>
                    </a:lnTo>
                    <a:lnTo>
                      <a:pt x="1727" y="2225"/>
                    </a:lnTo>
                    <a:lnTo>
                      <a:pt x="1851" y="2017"/>
                    </a:lnTo>
                    <a:lnTo>
                      <a:pt x="2059" y="1622"/>
                    </a:lnTo>
                    <a:lnTo>
                      <a:pt x="2226" y="1185"/>
                    </a:lnTo>
                    <a:lnTo>
                      <a:pt x="2309" y="957"/>
                    </a:lnTo>
                    <a:lnTo>
                      <a:pt x="2350" y="749"/>
                    </a:lnTo>
                    <a:lnTo>
                      <a:pt x="2392" y="541"/>
                    </a:lnTo>
                    <a:lnTo>
                      <a:pt x="2413" y="354"/>
                    </a:lnTo>
                    <a:lnTo>
                      <a:pt x="2413" y="166"/>
                    </a:lnTo>
                    <a:lnTo>
                      <a:pt x="2392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07" name="Google Shape;4007;p23"/>
              <p:cNvSpPr/>
              <p:nvPr/>
            </p:nvSpPr>
            <p:spPr>
              <a:xfrm>
                <a:off x="5639888" y="4713250"/>
                <a:ext cx="60325" cy="73300"/>
              </a:xfrm>
              <a:custGeom>
                <a:avLst/>
                <a:gdLst/>
                <a:ahLst/>
                <a:cxnLst/>
                <a:rect l="l" t="t" r="r" b="b"/>
                <a:pathLst>
                  <a:path w="2413" h="2932" fill="none" extrusionOk="0">
                    <a:moveTo>
                      <a:pt x="2309" y="0"/>
                    </a:moveTo>
                    <a:lnTo>
                      <a:pt x="2309" y="0"/>
                    </a:lnTo>
                    <a:lnTo>
                      <a:pt x="2122" y="21"/>
                    </a:lnTo>
                    <a:lnTo>
                      <a:pt x="1914" y="62"/>
                    </a:lnTo>
                    <a:lnTo>
                      <a:pt x="1727" y="125"/>
                    </a:lnTo>
                    <a:lnTo>
                      <a:pt x="1519" y="208"/>
                    </a:lnTo>
                    <a:lnTo>
                      <a:pt x="1332" y="312"/>
                    </a:lnTo>
                    <a:lnTo>
                      <a:pt x="1144" y="437"/>
                    </a:lnTo>
                    <a:lnTo>
                      <a:pt x="957" y="561"/>
                    </a:lnTo>
                    <a:lnTo>
                      <a:pt x="791" y="707"/>
                    </a:lnTo>
                    <a:lnTo>
                      <a:pt x="625" y="873"/>
                    </a:lnTo>
                    <a:lnTo>
                      <a:pt x="479" y="1040"/>
                    </a:lnTo>
                    <a:lnTo>
                      <a:pt x="354" y="1227"/>
                    </a:lnTo>
                    <a:lnTo>
                      <a:pt x="230" y="1393"/>
                    </a:lnTo>
                    <a:lnTo>
                      <a:pt x="146" y="1580"/>
                    </a:lnTo>
                    <a:lnTo>
                      <a:pt x="63" y="1767"/>
                    </a:lnTo>
                    <a:lnTo>
                      <a:pt x="22" y="1955"/>
                    </a:lnTo>
                    <a:lnTo>
                      <a:pt x="1" y="2121"/>
                    </a:lnTo>
                    <a:lnTo>
                      <a:pt x="1" y="2121"/>
                    </a:lnTo>
                    <a:lnTo>
                      <a:pt x="22" y="2308"/>
                    </a:lnTo>
                    <a:lnTo>
                      <a:pt x="63" y="2454"/>
                    </a:lnTo>
                    <a:lnTo>
                      <a:pt x="126" y="2599"/>
                    </a:lnTo>
                    <a:lnTo>
                      <a:pt x="209" y="2724"/>
                    </a:lnTo>
                    <a:lnTo>
                      <a:pt x="313" y="2807"/>
                    </a:lnTo>
                    <a:lnTo>
                      <a:pt x="438" y="2869"/>
                    </a:lnTo>
                    <a:lnTo>
                      <a:pt x="583" y="2932"/>
                    </a:lnTo>
                    <a:lnTo>
                      <a:pt x="729" y="2932"/>
                    </a:lnTo>
                    <a:lnTo>
                      <a:pt x="729" y="2932"/>
                    </a:lnTo>
                    <a:lnTo>
                      <a:pt x="895" y="2911"/>
                    </a:lnTo>
                    <a:lnTo>
                      <a:pt x="1082" y="2849"/>
                    </a:lnTo>
                    <a:lnTo>
                      <a:pt x="1082" y="2849"/>
                    </a:lnTo>
                    <a:lnTo>
                      <a:pt x="1207" y="2786"/>
                    </a:lnTo>
                    <a:lnTo>
                      <a:pt x="1332" y="2682"/>
                    </a:lnTo>
                    <a:lnTo>
                      <a:pt x="1477" y="2537"/>
                    </a:lnTo>
                    <a:lnTo>
                      <a:pt x="1602" y="2391"/>
                    </a:lnTo>
                    <a:lnTo>
                      <a:pt x="1727" y="2225"/>
                    </a:lnTo>
                    <a:lnTo>
                      <a:pt x="1851" y="2017"/>
                    </a:lnTo>
                    <a:lnTo>
                      <a:pt x="2059" y="1622"/>
                    </a:lnTo>
                    <a:lnTo>
                      <a:pt x="2226" y="1185"/>
                    </a:lnTo>
                    <a:lnTo>
                      <a:pt x="2309" y="957"/>
                    </a:lnTo>
                    <a:lnTo>
                      <a:pt x="2350" y="749"/>
                    </a:lnTo>
                    <a:lnTo>
                      <a:pt x="2392" y="541"/>
                    </a:lnTo>
                    <a:lnTo>
                      <a:pt x="2413" y="354"/>
                    </a:lnTo>
                    <a:lnTo>
                      <a:pt x="2413" y="166"/>
                    </a:lnTo>
                    <a:lnTo>
                      <a:pt x="2392" y="0"/>
                    </a:lnTo>
                    <a:lnTo>
                      <a:pt x="2392" y="0"/>
                    </a:lnTo>
                    <a:lnTo>
                      <a:pt x="230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08" name="Google Shape;4008;p23"/>
              <p:cNvSpPr/>
              <p:nvPr/>
            </p:nvSpPr>
            <p:spPr>
              <a:xfrm>
                <a:off x="5765688" y="4383150"/>
                <a:ext cx="707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311" extrusionOk="0">
                    <a:moveTo>
                      <a:pt x="687" y="1"/>
                    </a:moveTo>
                    <a:lnTo>
                      <a:pt x="541" y="21"/>
                    </a:lnTo>
                    <a:lnTo>
                      <a:pt x="417" y="63"/>
                    </a:lnTo>
                    <a:lnTo>
                      <a:pt x="292" y="105"/>
                    </a:lnTo>
                    <a:lnTo>
                      <a:pt x="188" y="188"/>
                    </a:lnTo>
                    <a:lnTo>
                      <a:pt x="105" y="271"/>
                    </a:lnTo>
                    <a:lnTo>
                      <a:pt x="42" y="375"/>
                    </a:lnTo>
                    <a:lnTo>
                      <a:pt x="22" y="500"/>
                    </a:lnTo>
                    <a:lnTo>
                      <a:pt x="1" y="666"/>
                    </a:lnTo>
                    <a:lnTo>
                      <a:pt x="22" y="812"/>
                    </a:lnTo>
                    <a:lnTo>
                      <a:pt x="63" y="936"/>
                    </a:lnTo>
                    <a:lnTo>
                      <a:pt x="125" y="1040"/>
                    </a:lnTo>
                    <a:lnTo>
                      <a:pt x="209" y="1123"/>
                    </a:lnTo>
                    <a:lnTo>
                      <a:pt x="313" y="1207"/>
                    </a:lnTo>
                    <a:lnTo>
                      <a:pt x="437" y="1248"/>
                    </a:lnTo>
                    <a:lnTo>
                      <a:pt x="562" y="1290"/>
                    </a:lnTo>
                    <a:lnTo>
                      <a:pt x="708" y="1290"/>
                    </a:lnTo>
                    <a:lnTo>
                      <a:pt x="895" y="1311"/>
                    </a:lnTo>
                    <a:lnTo>
                      <a:pt x="1144" y="1290"/>
                    </a:lnTo>
                    <a:lnTo>
                      <a:pt x="1394" y="1248"/>
                    </a:lnTo>
                    <a:lnTo>
                      <a:pt x="1623" y="1186"/>
                    </a:lnTo>
                    <a:lnTo>
                      <a:pt x="1872" y="1103"/>
                    </a:lnTo>
                    <a:lnTo>
                      <a:pt x="2101" y="999"/>
                    </a:lnTo>
                    <a:lnTo>
                      <a:pt x="2350" y="874"/>
                    </a:lnTo>
                    <a:lnTo>
                      <a:pt x="2600" y="728"/>
                    </a:lnTo>
                    <a:lnTo>
                      <a:pt x="2829" y="562"/>
                    </a:lnTo>
                    <a:lnTo>
                      <a:pt x="2600" y="416"/>
                    </a:lnTo>
                    <a:lnTo>
                      <a:pt x="2371" y="292"/>
                    </a:lnTo>
                    <a:lnTo>
                      <a:pt x="2142" y="209"/>
                    </a:lnTo>
                    <a:lnTo>
                      <a:pt x="1893" y="125"/>
                    </a:lnTo>
                    <a:lnTo>
                      <a:pt x="1664" y="63"/>
                    </a:lnTo>
                    <a:lnTo>
                      <a:pt x="1435" y="21"/>
                    </a:lnTo>
                    <a:lnTo>
                      <a:pt x="1207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09" name="Google Shape;4009;p23"/>
              <p:cNvSpPr/>
              <p:nvPr/>
            </p:nvSpPr>
            <p:spPr>
              <a:xfrm>
                <a:off x="5765688" y="4383150"/>
                <a:ext cx="707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311" fill="none" extrusionOk="0">
                    <a:moveTo>
                      <a:pt x="978" y="1"/>
                    </a:moveTo>
                    <a:lnTo>
                      <a:pt x="978" y="1"/>
                    </a:lnTo>
                    <a:lnTo>
                      <a:pt x="687" y="1"/>
                    </a:lnTo>
                    <a:lnTo>
                      <a:pt x="687" y="1"/>
                    </a:lnTo>
                    <a:lnTo>
                      <a:pt x="541" y="21"/>
                    </a:lnTo>
                    <a:lnTo>
                      <a:pt x="417" y="63"/>
                    </a:lnTo>
                    <a:lnTo>
                      <a:pt x="292" y="105"/>
                    </a:lnTo>
                    <a:lnTo>
                      <a:pt x="188" y="188"/>
                    </a:lnTo>
                    <a:lnTo>
                      <a:pt x="105" y="271"/>
                    </a:lnTo>
                    <a:lnTo>
                      <a:pt x="42" y="375"/>
                    </a:lnTo>
                    <a:lnTo>
                      <a:pt x="22" y="500"/>
                    </a:lnTo>
                    <a:lnTo>
                      <a:pt x="1" y="666"/>
                    </a:lnTo>
                    <a:lnTo>
                      <a:pt x="1" y="666"/>
                    </a:lnTo>
                    <a:lnTo>
                      <a:pt x="22" y="812"/>
                    </a:lnTo>
                    <a:lnTo>
                      <a:pt x="63" y="936"/>
                    </a:lnTo>
                    <a:lnTo>
                      <a:pt x="125" y="1040"/>
                    </a:lnTo>
                    <a:lnTo>
                      <a:pt x="209" y="1123"/>
                    </a:lnTo>
                    <a:lnTo>
                      <a:pt x="313" y="1207"/>
                    </a:lnTo>
                    <a:lnTo>
                      <a:pt x="437" y="1248"/>
                    </a:lnTo>
                    <a:lnTo>
                      <a:pt x="562" y="1290"/>
                    </a:lnTo>
                    <a:lnTo>
                      <a:pt x="708" y="1290"/>
                    </a:lnTo>
                    <a:lnTo>
                      <a:pt x="708" y="1290"/>
                    </a:lnTo>
                    <a:lnTo>
                      <a:pt x="895" y="1311"/>
                    </a:lnTo>
                    <a:lnTo>
                      <a:pt x="895" y="1311"/>
                    </a:lnTo>
                    <a:lnTo>
                      <a:pt x="1144" y="1290"/>
                    </a:lnTo>
                    <a:lnTo>
                      <a:pt x="1394" y="1248"/>
                    </a:lnTo>
                    <a:lnTo>
                      <a:pt x="1623" y="1186"/>
                    </a:lnTo>
                    <a:lnTo>
                      <a:pt x="1872" y="1103"/>
                    </a:lnTo>
                    <a:lnTo>
                      <a:pt x="2101" y="999"/>
                    </a:lnTo>
                    <a:lnTo>
                      <a:pt x="2350" y="874"/>
                    </a:lnTo>
                    <a:lnTo>
                      <a:pt x="2600" y="728"/>
                    </a:lnTo>
                    <a:lnTo>
                      <a:pt x="2829" y="562"/>
                    </a:lnTo>
                    <a:lnTo>
                      <a:pt x="2829" y="562"/>
                    </a:lnTo>
                    <a:lnTo>
                      <a:pt x="2600" y="416"/>
                    </a:lnTo>
                    <a:lnTo>
                      <a:pt x="2371" y="292"/>
                    </a:lnTo>
                    <a:lnTo>
                      <a:pt x="2142" y="209"/>
                    </a:lnTo>
                    <a:lnTo>
                      <a:pt x="1893" y="125"/>
                    </a:lnTo>
                    <a:lnTo>
                      <a:pt x="1664" y="63"/>
                    </a:lnTo>
                    <a:lnTo>
                      <a:pt x="1435" y="21"/>
                    </a:lnTo>
                    <a:lnTo>
                      <a:pt x="1207" y="1"/>
                    </a:lnTo>
                    <a:lnTo>
                      <a:pt x="9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10" name="Google Shape;4010;p23"/>
              <p:cNvSpPr/>
              <p:nvPr/>
            </p:nvSpPr>
            <p:spPr>
              <a:xfrm>
                <a:off x="5346188" y="4326500"/>
                <a:ext cx="825500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33020" h="9503" extrusionOk="0">
                    <a:moveTo>
                      <a:pt x="18507" y="0"/>
                    </a:moveTo>
                    <a:lnTo>
                      <a:pt x="18091" y="21"/>
                    </a:lnTo>
                    <a:lnTo>
                      <a:pt x="17696" y="63"/>
                    </a:lnTo>
                    <a:lnTo>
                      <a:pt x="16469" y="187"/>
                    </a:lnTo>
                    <a:lnTo>
                      <a:pt x="15263" y="312"/>
                    </a:lnTo>
                    <a:lnTo>
                      <a:pt x="14057" y="395"/>
                    </a:lnTo>
                    <a:lnTo>
                      <a:pt x="12830" y="458"/>
                    </a:lnTo>
                    <a:lnTo>
                      <a:pt x="10709" y="541"/>
                    </a:lnTo>
                    <a:lnTo>
                      <a:pt x="8568" y="603"/>
                    </a:lnTo>
                    <a:lnTo>
                      <a:pt x="6447" y="666"/>
                    </a:lnTo>
                    <a:lnTo>
                      <a:pt x="4326" y="728"/>
                    </a:lnTo>
                    <a:lnTo>
                      <a:pt x="3702" y="749"/>
                    </a:lnTo>
                    <a:lnTo>
                      <a:pt x="3058" y="790"/>
                    </a:lnTo>
                    <a:lnTo>
                      <a:pt x="2434" y="873"/>
                    </a:lnTo>
                    <a:lnTo>
                      <a:pt x="2122" y="915"/>
                    </a:lnTo>
                    <a:lnTo>
                      <a:pt x="1810" y="977"/>
                    </a:lnTo>
                    <a:lnTo>
                      <a:pt x="1477" y="1081"/>
                    </a:lnTo>
                    <a:lnTo>
                      <a:pt x="1165" y="1206"/>
                    </a:lnTo>
                    <a:lnTo>
                      <a:pt x="1041" y="1289"/>
                    </a:lnTo>
                    <a:lnTo>
                      <a:pt x="916" y="1373"/>
                    </a:lnTo>
                    <a:lnTo>
                      <a:pt x="791" y="1456"/>
                    </a:lnTo>
                    <a:lnTo>
                      <a:pt x="687" y="1560"/>
                    </a:lnTo>
                    <a:lnTo>
                      <a:pt x="583" y="1664"/>
                    </a:lnTo>
                    <a:lnTo>
                      <a:pt x="500" y="1788"/>
                    </a:lnTo>
                    <a:lnTo>
                      <a:pt x="438" y="1913"/>
                    </a:lnTo>
                    <a:lnTo>
                      <a:pt x="354" y="2059"/>
                    </a:lnTo>
                    <a:lnTo>
                      <a:pt x="313" y="2204"/>
                    </a:lnTo>
                    <a:lnTo>
                      <a:pt x="271" y="2371"/>
                    </a:lnTo>
                    <a:lnTo>
                      <a:pt x="230" y="2558"/>
                    </a:lnTo>
                    <a:lnTo>
                      <a:pt x="209" y="2724"/>
                    </a:lnTo>
                    <a:lnTo>
                      <a:pt x="188" y="3015"/>
                    </a:lnTo>
                    <a:lnTo>
                      <a:pt x="147" y="3306"/>
                    </a:lnTo>
                    <a:lnTo>
                      <a:pt x="84" y="3597"/>
                    </a:lnTo>
                    <a:lnTo>
                      <a:pt x="63" y="3888"/>
                    </a:lnTo>
                    <a:lnTo>
                      <a:pt x="22" y="5053"/>
                    </a:lnTo>
                    <a:lnTo>
                      <a:pt x="1" y="5635"/>
                    </a:lnTo>
                    <a:lnTo>
                      <a:pt x="22" y="6217"/>
                    </a:lnTo>
                    <a:lnTo>
                      <a:pt x="43" y="6779"/>
                    </a:lnTo>
                    <a:lnTo>
                      <a:pt x="84" y="7361"/>
                    </a:lnTo>
                    <a:lnTo>
                      <a:pt x="147" y="7943"/>
                    </a:lnTo>
                    <a:lnTo>
                      <a:pt x="250" y="8525"/>
                    </a:lnTo>
                    <a:lnTo>
                      <a:pt x="313" y="8733"/>
                    </a:lnTo>
                    <a:lnTo>
                      <a:pt x="396" y="8920"/>
                    </a:lnTo>
                    <a:lnTo>
                      <a:pt x="500" y="9087"/>
                    </a:lnTo>
                    <a:lnTo>
                      <a:pt x="604" y="9211"/>
                    </a:lnTo>
                    <a:lnTo>
                      <a:pt x="750" y="9295"/>
                    </a:lnTo>
                    <a:lnTo>
                      <a:pt x="937" y="9378"/>
                    </a:lnTo>
                    <a:lnTo>
                      <a:pt x="1124" y="9419"/>
                    </a:lnTo>
                    <a:lnTo>
                      <a:pt x="1332" y="9440"/>
                    </a:lnTo>
                    <a:lnTo>
                      <a:pt x="2351" y="9482"/>
                    </a:lnTo>
                    <a:lnTo>
                      <a:pt x="2829" y="9502"/>
                    </a:lnTo>
                    <a:lnTo>
                      <a:pt x="3328" y="9502"/>
                    </a:lnTo>
                    <a:lnTo>
                      <a:pt x="5137" y="9482"/>
                    </a:lnTo>
                    <a:lnTo>
                      <a:pt x="6946" y="9399"/>
                    </a:lnTo>
                    <a:lnTo>
                      <a:pt x="10564" y="9232"/>
                    </a:lnTo>
                    <a:lnTo>
                      <a:pt x="14161" y="9066"/>
                    </a:lnTo>
                    <a:lnTo>
                      <a:pt x="15970" y="9003"/>
                    </a:lnTo>
                    <a:lnTo>
                      <a:pt x="17779" y="8962"/>
                    </a:lnTo>
                    <a:lnTo>
                      <a:pt x="26657" y="8962"/>
                    </a:lnTo>
                    <a:lnTo>
                      <a:pt x="27198" y="8941"/>
                    </a:lnTo>
                    <a:lnTo>
                      <a:pt x="27739" y="8920"/>
                    </a:lnTo>
                    <a:lnTo>
                      <a:pt x="28820" y="8837"/>
                    </a:lnTo>
                    <a:lnTo>
                      <a:pt x="29901" y="8733"/>
                    </a:lnTo>
                    <a:lnTo>
                      <a:pt x="30982" y="8567"/>
                    </a:lnTo>
                    <a:lnTo>
                      <a:pt x="31253" y="8504"/>
                    </a:lnTo>
                    <a:lnTo>
                      <a:pt x="31502" y="8442"/>
                    </a:lnTo>
                    <a:lnTo>
                      <a:pt x="31731" y="8338"/>
                    </a:lnTo>
                    <a:lnTo>
                      <a:pt x="31939" y="8213"/>
                    </a:lnTo>
                    <a:lnTo>
                      <a:pt x="32126" y="8047"/>
                    </a:lnTo>
                    <a:lnTo>
                      <a:pt x="32209" y="7943"/>
                    </a:lnTo>
                    <a:lnTo>
                      <a:pt x="32292" y="7839"/>
                    </a:lnTo>
                    <a:lnTo>
                      <a:pt x="32355" y="7714"/>
                    </a:lnTo>
                    <a:lnTo>
                      <a:pt x="32396" y="7590"/>
                    </a:lnTo>
                    <a:lnTo>
                      <a:pt x="32458" y="7465"/>
                    </a:lnTo>
                    <a:lnTo>
                      <a:pt x="32479" y="7298"/>
                    </a:lnTo>
                    <a:lnTo>
                      <a:pt x="32604" y="6633"/>
                    </a:lnTo>
                    <a:lnTo>
                      <a:pt x="32708" y="5947"/>
                    </a:lnTo>
                    <a:lnTo>
                      <a:pt x="32791" y="5261"/>
                    </a:lnTo>
                    <a:lnTo>
                      <a:pt x="32874" y="4575"/>
                    </a:lnTo>
                    <a:lnTo>
                      <a:pt x="32916" y="3888"/>
                    </a:lnTo>
                    <a:lnTo>
                      <a:pt x="32958" y="3202"/>
                    </a:lnTo>
                    <a:lnTo>
                      <a:pt x="33020" y="1830"/>
                    </a:lnTo>
                    <a:lnTo>
                      <a:pt x="32999" y="1476"/>
                    </a:lnTo>
                    <a:lnTo>
                      <a:pt x="32978" y="1331"/>
                    </a:lnTo>
                    <a:lnTo>
                      <a:pt x="32958" y="1185"/>
                    </a:lnTo>
                    <a:lnTo>
                      <a:pt x="32916" y="1061"/>
                    </a:lnTo>
                    <a:lnTo>
                      <a:pt x="32854" y="957"/>
                    </a:lnTo>
                    <a:lnTo>
                      <a:pt x="32791" y="853"/>
                    </a:lnTo>
                    <a:lnTo>
                      <a:pt x="32708" y="749"/>
                    </a:lnTo>
                    <a:lnTo>
                      <a:pt x="32625" y="666"/>
                    </a:lnTo>
                    <a:lnTo>
                      <a:pt x="32521" y="603"/>
                    </a:lnTo>
                    <a:lnTo>
                      <a:pt x="32417" y="541"/>
                    </a:lnTo>
                    <a:lnTo>
                      <a:pt x="32292" y="478"/>
                    </a:lnTo>
                    <a:lnTo>
                      <a:pt x="32001" y="395"/>
                    </a:lnTo>
                    <a:lnTo>
                      <a:pt x="31648" y="333"/>
                    </a:lnTo>
                    <a:lnTo>
                      <a:pt x="31003" y="250"/>
                    </a:lnTo>
                    <a:lnTo>
                      <a:pt x="30358" y="229"/>
                    </a:lnTo>
                    <a:lnTo>
                      <a:pt x="21022" y="83"/>
                    </a:lnTo>
                    <a:lnTo>
                      <a:pt x="20191" y="42"/>
                    </a:lnTo>
                    <a:lnTo>
                      <a:pt x="193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11" name="Google Shape;4011;p23"/>
              <p:cNvSpPr/>
              <p:nvPr/>
            </p:nvSpPr>
            <p:spPr>
              <a:xfrm>
                <a:off x="5313963" y="4304150"/>
                <a:ext cx="897750" cy="323850"/>
              </a:xfrm>
              <a:custGeom>
                <a:avLst/>
                <a:gdLst/>
                <a:ahLst/>
                <a:cxnLst/>
                <a:rect l="l" t="t" r="r" b="b"/>
                <a:pathLst>
                  <a:path w="35910" h="12954" extrusionOk="0">
                    <a:moveTo>
                      <a:pt x="20648" y="894"/>
                    </a:moveTo>
                    <a:lnTo>
                      <a:pt x="21480" y="936"/>
                    </a:lnTo>
                    <a:lnTo>
                      <a:pt x="22311" y="977"/>
                    </a:lnTo>
                    <a:lnTo>
                      <a:pt x="31647" y="1123"/>
                    </a:lnTo>
                    <a:lnTo>
                      <a:pt x="32292" y="1144"/>
                    </a:lnTo>
                    <a:lnTo>
                      <a:pt x="32937" y="1227"/>
                    </a:lnTo>
                    <a:lnTo>
                      <a:pt x="33290" y="1289"/>
                    </a:lnTo>
                    <a:lnTo>
                      <a:pt x="33581" y="1372"/>
                    </a:lnTo>
                    <a:lnTo>
                      <a:pt x="33706" y="1435"/>
                    </a:lnTo>
                    <a:lnTo>
                      <a:pt x="33810" y="1497"/>
                    </a:lnTo>
                    <a:lnTo>
                      <a:pt x="33914" y="1560"/>
                    </a:lnTo>
                    <a:lnTo>
                      <a:pt x="33997" y="1643"/>
                    </a:lnTo>
                    <a:lnTo>
                      <a:pt x="34080" y="1747"/>
                    </a:lnTo>
                    <a:lnTo>
                      <a:pt x="34143" y="1851"/>
                    </a:lnTo>
                    <a:lnTo>
                      <a:pt x="34205" y="1955"/>
                    </a:lnTo>
                    <a:lnTo>
                      <a:pt x="34247" y="2079"/>
                    </a:lnTo>
                    <a:lnTo>
                      <a:pt x="34267" y="2225"/>
                    </a:lnTo>
                    <a:lnTo>
                      <a:pt x="34288" y="2370"/>
                    </a:lnTo>
                    <a:lnTo>
                      <a:pt x="34309" y="2724"/>
                    </a:lnTo>
                    <a:lnTo>
                      <a:pt x="34247" y="4096"/>
                    </a:lnTo>
                    <a:lnTo>
                      <a:pt x="34205" y="4782"/>
                    </a:lnTo>
                    <a:lnTo>
                      <a:pt x="34163" y="5469"/>
                    </a:lnTo>
                    <a:lnTo>
                      <a:pt x="34080" y="6155"/>
                    </a:lnTo>
                    <a:lnTo>
                      <a:pt x="33997" y="6841"/>
                    </a:lnTo>
                    <a:lnTo>
                      <a:pt x="33893" y="7527"/>
                    </a:lnTo>
                    <a:lnTo>
                      <a:pt x="33768" y="8192"/>
                    </a:lnTo>
                    <a:lnTo>
                      <a:pt x="33747" y="8359"/>
                    </a:lnTo>
                    <a:lnTo>
                      <a:pt x="33685" y="8484"/>
                    </a:lnTo>
                    <a:lnTo>
                      <a:pt x="33644" y="8608"/>
                    </a:lnTo>
                    <a:lnTo>
                      <a:pt x="33581" y="8733"/>
                    </a:lnTo>
                    <a:lnTo>
                      <a:pt x="33498" y="8837"/>
                    </a:lnTo>
                    <a:lnTo>
                      <a:pt x="33415" y="8941"/>
                    </a:lnTo>
                    <a:lnTo>
                      <a:pt x="33228" y="9107"/>
                    </a:lnTo>
                    <a:lnTo>
                      <a:pt x="33020" y="9232"/>
                    </a:lnTo>
                    <a:lnTo>
                      <a:pt x="32791" y="9336"/>
                    </a:lnTo>
                    <a:lnTo>
                      <a:pt x="32542" y="9398"/>
                    </a:lnTo>
                    <a:lnTo>
                      <a:pt x="32271" y="9461"/>
                    </a:lnTo>
                    <a:lnTo>
                      <a:pt x="31190" y="9627"/>
                    </a:lnTo>
                    <a:lnTo>
                      <a:pt x="30109" y="9731"/>
                    </a:lnTo>
                    <a:lnTo>
                      <a:pt x="29028" y="9814"/>
                    </a:lnTo>
                    <a:lnTo>
                      <a:pt x="28487" y="9835"/>
                    </a:lnTo>
                    <a:lnTo>
                      <a:pt x="27946" y="9856"/>
                    </a:lnTo>
                    <a:lnTo>
                      <a:pt x="19068" y="9856"/>
                    </a:lnTo>
                    <a:lnTo>
                      <a:pt x="17259" y="9897"/>
                    </a:lnTo>
                    <a:lnTo>
                      <a:pt x="15450" y="9960"/>
                    </a:lnTo>
                    <a:lnTo>
                      <a:pt x="11853" y="10126"/>
                    </a:lnTo>
                    <a:lnTo>
                      <a:pt x="8235" y="10293"/>
                    </a:lnTo>
                    <a:lnTo>
                      <a:pt x="6426" y="10376"/>
                    </a:lnTo>
                    <a:lnTo>
                      <a:pt x="4617" y="10396"/>
                    </a:lnTo>
                    <a:lnTo>
                      <a:pt x="4118" y="10396"/>
                    </a:lnTo>
                    <a:lnTo>
                      <a:pt x="3640" y="10376"/>
                    </a:lnTo>
                    <a:lnTo>
                      <a:pt x="2621" y="10334"/>
                    </a:lnTo>
                    <a:lnTo>
                      <a:pt x="2413" y="10313"/>
                    </a:lnTo>
                    <a:lnTo>
                      <a:pt x="2226" y="10272"/>
                    </a:lnTo>
                    <a:lnTo>
                      <a:pt x="2039" y="10189"/>
                    </a:lnTo>
                    <a:lnTo>
                      <a:pt x="1893" y="10105"/>
                    </a:lnTo>
                    <a:lnTo>
                      <a:pt x="1789" y="9981"/>
                    </a:lnTo>
                    <a:lnTo>
                      <a:pt x="1685" y="9814"/>
                    </a:lnTo>
                    <a:lnTo>
                      <a:pt x="1602" y="9627"/>
                    </a:lnTo>
                    <a:lnTo>
                      <a:pt x="1539" y="9419"/>
                    </a:lnTo>
                    <a:lnTo>
                      <a:pt x="1436" y="8837"/>
                    </a:lnTo>
                    <a:lnTo>
                      <a:pt x="1373" y="8255"/>
                    </a:lnTo>
                    <a:lnTo>
                      <a:pt x="1332" y="7673"/>
                    </a:lnTo>
                    <a:lnTo>
                      <a:pt x="1311" y="7111"/>
                    </a:lnTo>
                    <a:lnTo>
                      <a:pt x="1290" y="6529"/>
                    </a:lnTo>
                    <a:lnTo>
                      <a:pt x="1311" y="5947"/>
                    </a:lnTo>
                    <a:lnTo>
                      <a:pt x="1352" y="4782"/>
                    </a:lnTo>
                    <a:lnTo>
                      <a:pt x="1373" y="4491"/>
                    </a:lnTo>
                    <a:lnTo>
                      <a:pt x="1436" y="4200"/>
                    </a:lnTo>
                    <a:lnTo>
                      <a:pt x="1477" y="3909"/>
                    </a:lnTo>
                    <a:lnTo>
                      <a:pt x="1498" y="3618"/>
                    </a:lnTo>
                    <a:lnTo>
                      <a:pt x="1519" y="3452"/>
                    </a:lnTo>
                    <a:lnTo>
                      <a:pt x="1560" y="3265"/>
                    </a:lnTo>
                    <a:lnTo>
                      <a:pt x="1602" y="3098"/>
                    </a:lnTo>
                    <a:lnTo>
                      <a:pt x="1643" y="2953"/>
                    </a:lnTo>
                    <a:lnTo>
                      <a:pt x="1727" y="2807"/>
                    </a:lnTo>
                    <a:lnTo>
                      <a:pt x="1789" y="2682"/>
                    </a:lnTo>
                    <a:lnTo>
                      <a:pt x="1872" y="2558"/>
                    </a:lnTo>
                    <a:lnTo>
                      <a:pt x="1976" y="2454"/>
                    </a:lnTo>
                    <a:lnTo>
                      <a:pt x="2080" y="2350"/>
                    </a:lnTo>
                    <a:lnTo>
                      <a:pt x="2205" y="2267"/>
                    </a:lnTo>
                    <a:lnTo>
                      <a:pt x="2330" y="2183"/>
                    </a:lnTo>
                    <a:lnTo>
                      <a:pt x="2454" y="2100"/>
                    </a:lnTo>
                    <a:lnTo>
                      <a:pt x="2766" y="1975"/>
                    </a:lnTo>
                    <a:lnTo>
                      <a:pt x="3099" y="1871"/>
                    </a:lnTo>
                    <a:lnTo>
                      <a:pt x="3411" y="1809"/>
                    </a:lnTo>
                    <a:lnTo>
                      <a:pt x="3723" y="1767"/>
                    </a:lnTo>
                    <a:lnTo>
                      <a:pt x="4347" y="1684"/>
                    </a:lnTo>
                    <a:lnTo>
                      <a:pt x="4991" y="1643"/>
                    </a:lnTo>
                    <a:lnTo>
                      <a:pt x="5615" y="1622"/>
                    </a:lnTo>
                    <a:lnTo>
                      <a:pt x="7736" y="1560"/>
                    </a:lnTo>
                    <a:lnTo>
                      <a:pt x="9857" y="1497"/>
                    </a:lnTo>
                    <a:lnTo>
                      <a:pt x="11998" y="1435"/>
                    </a:lnTo>
                    <a:lnTo>
                      <a:pt x="14119" y="1352"/>
                    </a:lnTo>
                    <a:lnTo>
                      <a:pt x="15346" y="1289"/>
                    </a:lnTo>
                    <a:lnTo>
                      <a:pt x="16552" y="1206"/>
                    </a:lnTo>
                    <a:lnTo>
                      <a:pt x="17758" y="1081"/>
                    </a:lnTo>
                    <a:lnTo>
                      <a:pt x="18985" y="957"/>
                    </a:lnTo>
                    <a:lnTo>
                      <a:pt x="19380" y="915"/>
                    </a:lnTo>
                    <a:lnTo>
                      <a:pt x="19796" y="894"/>
                    </a:lnTo>
                    <a:close/>
                    <a:moveTo>
                      <a:pt x="22540" y="0"/>
                    </a:moveTo>
                    <a:lnTo>
                      <a:pt x="19712" y="21"/>
                    </a:lnTo>
                    <a:lnTo>
                      <a:pt x="16760" y="62"/>
                    </a:lnTo>
                    <a:lnTo>
                      <a:pt x="13807" y="146"/>
                    </a:lnTo>
                    <a:lnTo>
                      <a:pt x="12331" y="187"/>
                    </a:lnTo>
                    <a:lnTo>
                      <a:pt x="10855" y="270"/>
                    </a:lnTo>
                    <a:lnTo>
                      <a:pt x="9399" y="354"/>
                    </a:lnTo>
                    <a:lnTo>
                      <a:pt x="7923" y="458"/>
                    </a:lnTo>
                    <a:lnTo>
                      <a:pt x="6530" y="561"/>
                    </a:lnTo>
                    <a:lnTo>
                      <a:pt x="5844" y="624"/>
                    </a:lnTo>
                    <a:lnTo>
                      <a:pt x="5137" y="707"/>
                    </a:lnTo>
                    <a:lnTo>
                      <a:pt x="4450" y="811"/>
                    </a:lnTo>
                    <a:lnTo>
                      <a:pt x="3764" y="915"/>
                    </a:lnTo>
                    <a:lnTo>
                      <a:pt x="3078" y="1081"/>
                    </a:lnTo>
                    <a:lnTo>
                      <a:pt x="2413" y="1268"/>
                    </a:lnTo>
                    <a:lnTo>
                      <a:pt x="2018" y="1414"/>
                    </a:lnTo>
                    <a:lnTo>
                      <a:pt x="1664" y="1580"/>
                    </a:lnTo>
                    <a:lnTo>
                      <a:pt x="1519" y="1684"/>
                    </a:lnTo>
                    <a:lnTo>
                      <a:pt x="1352" y="1809"/>
                    </a:lnTo>
                    <a:lnTo>
                      <a:pt x="1228" y="1913"/>
                    </a:lnTo>
                    <a:lnTo>
                      <a:pt x="1082" y="2059"/>
                    </a:lnTo>
                    <a:lnTo>
                      <a:pt x="957" y="2183"/>
                    </a:lnTo>
                    <a:lnTo>
                      <a:pt x="853" y="2329"/>
                    </a:lnTo>
                    <a:lnTo>
                      <a:pt x="749" y="2495"/>
                    </a:lnTo>
                    <a:lnTo>
                      <a:pt x="666" y="2662"/>
                    </a:lnTo>
                    <a:lnTo>
                      <a:pt x="500" y="3015"/>
                    </a:lnTo>
                    <a:lnTo>
                      <a:pt x="375" y="3410"/>
                    </a:lnTo>
                    <a:lnTo>
                      <a:pt x="271" y="3847"/>
                    </a:lnTo>
                    <a:lnTo>
                      <a:pt x="188" y="4263"/>
                    </a:lnTo>
                    <a:lnTo>
                      <a:pt x="126" y="4699"/>
                    </a:lnTo>
                    <a:lnTo>
                      <a:pt x="84" y="5115"/>
                    </a:lnTo>
                    <a:lnTo>
                      <a:pt x="42" y="5552"/>
                    </a:lnTo>
                    <a:lnTo>
                      <a:pt x="22" y="5968"/>
                    </a:lnTo>
                    <a:lnTo>
                      <a:pt x="1" y="6404"/>
                    </a:lnTo>
                    <a:lnTo>
                      <a:pt x="1" y="6820"/>
                    </a:lnTo>
                    <a:lnTo>
                      <a:pt x="42" y="7673"/>
                    </a:lnTo>
                    <a:lnTo>
                      <a:pt x="146" y="8525"/>
                    </a:lnTo>
                    <a:lnTo>
                      <a:pt x="250" y="9378"/>
                    </a:lnTo>
                    <a:lnTo>
                      <a:pt x="417" y="10230"/>
                    </a:lnTo>
                    <a:lnTo>
                      <a:pt x="479" y="10500"/>
                    </a:lnTo>
                    <a:lnTo>
                      <a:pt x="562" y="10771"/>
                    </a:lnTo>
                    <a:lnTo>
                      <a:pt x="645" y="10999"/>
                    </a:lnTo>
                    <a:lnTo>
                      <a:pt x="770" y="11228"/>
                    </a:lnTo>
                    <a:lnTo>
                      <a:pt x="895" y="11436"/>
                    </a:lnTo>
                    <a:lnTo>
                      <a:pt x="1040" y="11644"/>
                    </a:lnTo>
                    <a:lnTo>
                      <a:pt x="1207" y="11810"/>
                    </a:lnTo>
                    <a:lnTo>
                      <a:pt x="1394" y="11977"/>
                    </a:lnTo>
                    <a:lnTo>
                      <a:pt x="1581" y="12122"/>
                    </a:lnTo>
                    <a:lnTo>
                      <a:pt x="1789" y="12268"/>
                    </a:lnTo>
                    <a:lnTo>
                      <a:pt x="1997" y="12372"/>
                    </a:lnTo>
                    <a:lnTo>
                      <a:pt x="2226" y="12476"/>
                    </a:lnTo>
                    <a:lnTo>
                      <a:pt x="2475" y="12580"/>
                    </a:lnTo>
                    <a:lnTo>
                      <a:pt x="2725" y="12642"/>
                    </a:lnTo>
                    <a:lnTo>
                      <a:pt x="2995" y="12704"/>
                    </a:lnTo>
                    <a:lnTo>
                      <a:pt x="3286" y="12767"/>
                    </a:lnTo>
                    <a:lnTo>
                      <a:pt x="3847" y="12829"/>
                    </a:lnTo>
                    <a:lnTo>
                      <a:pt x="4409" y="12892"/>
                    </a:lnTo>
                    <a:lnTo>
                      <a:pt x="4991" y="12933"/>
                    </a:lnTo>
                    <a:lnTo>
                      <a:pt x="5552" y="12954"/>
                    </a:lnTo>
                    <a:lnTo>
                      <a:pt x="6135" y="12954"/>
                    </a:lnTo>
                    <a:lnTo>
                      <a:pt x="6717" y="12933"/>
                    </a:lnTo>
                    <a:lnTo>
                      <a:pt x="7278" y="12912"/>
                    </a:lnTo>
                    <a:lnTo>
                      <a:pt x="7860" y="12850"/>
                    </a:lnTo>
                    <a:lnTo>
                      <a:pt x="9441" y="12704"/>
                    </a:lnTo>
                    <a:lnTo>
                      <a:pt x="11000" y="12580"/>
                    </a:lnTo>
                    <a:lnTo>
                      <a:pt x="12580" y="12455"/>
                    </a:lnTo>
                    <a:lnTo>
                      <a:pt x="14140" y="12351"/>
                    </a:lnTo>
                    <a:lnTo>
                      <a:pt x="15679" y="12289"/>
                    </a:lnTo>
                    <a:lnTo>
                      <a:pt x="17217" y="12247"/>
                    </a:lnTo>
                    <a:lnTo>
                      <a:pt x="18714" y="12247"/>
                    </a:lnTo>
                    <a:lnTo>
                      <a:pt x="20211" y="12289"/>
                    </a:lnTo>
                    <a:lnTo>
                      <a:pt x="22748" y="12226"/>
                    </a:lnTo>
                    <a:lnTo>
                      <a:pt x="25181" y="12122"/>
                    </a:lnTo>
                    <a:lnTo>
                      <a:pt x="26387" y="12081"/>
                    </a:lnTo>
                    <a:lnTo>
                      <a:pt x="27572" y="11998"/>
                    </a:lnTo>
                    <a:lnTo>
                      <a:pt x="28736" y="11914"/>
                    </a:lnTo>
                    <a:lnTo>
                      <a:pt x="29922" y="11810"/>
                    </a:lnTo>
                    <a:lnTo>
                      <a:pt x="30878" y="11686"/>
                    </a:lnTo>
                    <a:lnTo>
                      <a:pt x="31855" y="11540"/>
                    </a:lnTo>
                    <a:lnTo>
                      <a:pt x="32833" y="11353"/>
                    </a:lnTo>
                    <a:lnTo>
                      <a:pt x="33789" y="11124"/>
                    </a:lnTo>
                    <a:lnTo>
                      <a:pt x="34080" y="11041"/>
                    </a:lnTo>
                    <a:lnTo>
                      <a:pt x="34350" y="10937"/>
                    </a:lnTo>
                    <a:lnTo>
                      <a:pt x="34600" y="10792"/>
                    </a:lnTo>
                    <a:lnTo>
                      <a:pt x="34808" y="10625"/>
                    </a:lnTo>
                    <a:lnTo>
                      <a:pt x="34974" y="10417"/>
                    </a:lnTo>
                    <a:lnTo>
                      <a:pt x="35120" y="10189"/>
                    </a:lnTo>
                    <a:lnTo>
                      <a:pt x="35245" y="9897"/>
                    </a:lnTo>
                    <a:lnTo>
                      <a:pt x="35328" y="9586"/>
                    </a:lnTo>
                    <a:lnTo>
                      <a:pt x="35515" y="8421"/>
                    </a:lnTo>
                    <a:lnTo>
                      <a:pt x="35681" y="7257"/>
                    </a:lnTo>
                    <a:lnTo>
                      <a:pt x="35806" y="6092"/>
                    </a:lnTo>
                    <a:lnTo>
                      <a:pt x="35868" y="5510"/>
                    </a:lnTo>
                    <a:lnTo>
                      <a:pt x="35889" y="4928"/>
                    </a:lnTo>
                    <a:lnTo>
                      <a:pt x="35910" y="4283"/>
                    </a:lnTo>
                    <a:lnTo>
                      <a:pt x="35910" y="3972"/>
                    </a:lnTo>
                    <a:lnTo>
                      <a:pt x="35889" y="3660"/>
                    </a:lnTo>
                    <a:lnTo>
                      <a:pt x="35848" y="3348"/>
                    </a:lnTo>
                    <a:lnTo>
                      <a:pt x="35806" y="3036"/>
                    </a:lnTo>
                    <a:lnTo>
                      <a:pt x="35744" y="2724"/>
                    </a:lnTo>
                    <a:lnTo>
                      <a:pt x="35660" y="2412"/>
                    </a:lnTo>
                    <a:lnTo>
                      <a:pt x="35515" y="1996"/>
                    </a:lnTo>
                    <a:lnTo>
                      <a:pt x="35432" y="1809"/>
                    </a:lnTo>
                    <a:lnTo>
                      <a:pt x="35328" y="1622"/>
                    </a:lnTo>
                    <a:lnTo>
                      <a:pt x="35224" y="1456"/>
                    </a:lnTo>
                    <a:lnTo>
                      <a:pt x="35120" y="1289"/>
                    </a:lnTo>
                    <a:lnTo>
                      <a:pt x="34995" y="1123"/>
                    </a:lnTo>
                    <a:lnTo>
                      <a:pt x="34850" y="998"/>
                    </a:lnTo>
                    <a:lnTo>
                      <a:pt x="34704" y="853"/>
                    </a:lnTo>
                    <a:lnTo>
                      <a:pt x="34538" y="749"/>
                    </a:lnTo>
                    <a:lnTo>
                      <a:pt x="34371" y="645"/>
                    </a:lnTo>
                    <a:lnTo>
                      <a:pt x="34205" y="541"/>
                    </a:lnTo>
                    <a:lnTo>
                      <a:pt x="33997" y="458"/>
                    </a:lnTo>
                    <a:lnTo>
                      <a:pt x="33789" y="395"/>
                    </a:lnTo>
                    <a:lnTo>
                      <a:pt x="33581" y="354"/>
                    </a:lnTo>
                    <a:lnTo>
                      <a:pt x="33352" y="312"/>
                    </a:lnTo>
                    <a:lnTo>
                      <a:pt x="32188" y="166"/>
                    </a:lnTo>
                    <a:lnTo>
                      <a:pt x="31606" y="104"/>
                    </a:lnTo>
                    <a:lnTo>
                      <a:pt x="31003" y="62"/>
                    </a:lnTo>
                    <a:lnTo>
                      <a:pt x="28196" y="21"/>
                    </a:lnTo>
                    <a:lnTo>
                      <a:pt x="253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12" name="Google Shape;4012;p23"/>
              <p:cNvSpPr/>
              <p:nvPr/>
            </p:nvSpPr>
            <p:spPr>
              <a:xfrm>
                <a:off x="5582713" y="4622800"/>
                <a:ext cx="317125" cy="315025"/>
              </a:xfrm>
              <a:custGeom>
                <a:avLst/>
                <a:gdLst/>
                <a:ahLst/>
                <a:cxnLst/>
                <a:rect l="l" t="t" r="r" b="b"/>
                <a:pathLst>
                  <a:path w="12685" h="12601" extrusionOk="0">
                    <a:moveTo>
                      <a:pt x="5656" y="977"/>
                    </a:moveTo>
                    <a:lnTo>
                      <a:pt x="6218" y="998"/>
                    </a:lnTo>
                    <a:lnTo>
                      <a:pt x="6758" y="1081"/>
                    </a:lnTo>
                    <a:lnTo>
                      <a:pt x="7278" y="1185"/>
                    </a:lnTo>
                    <a:lnTo>
                      <a:pt x="7777" y="1352"/>
                    </a:lnTo>
                    <a:lnTo>
                      <a:pt x="8255" y="1560"/>
                    </a:lnTo>
                    <a:lnTo>
                      <a:pt x="8692" y="1788"/>
                    </a:lnTo>
                    <a:lnTo>
                      <a:pt x="9108" y="2079"/>
                    </a:lnTo>
                    <a:lnTo>
                      <a:pt x="9482" y="2370"/>
                    </a:lnTo>
                    <a:lnTo>
                      <a:pt x="9836" y="2724"/>
                    </a:lnTo>
                    <a:lnTo>
                      <a:pt x="10148" y="3098"/>
                    </a:lnTo>
                    <a:lnTo>
                      <a:pt x="10418" y="3493"/>
                    </a:lnTo>
                    <a:lnTo>
                      <a:pt x="10522" y="3680"/>
                    </a:lnTo>
                    <a:lnTo>
                      <a:pt x="10626" y="3909"/>
                    </a:lnTo>
                    <a:lnTo>
                      <a:pt x="10730" y="4117"/>
                    </a:lnTo>
                    <a:lnTo>
                      <a:pt x="10813" y="4346"/>
                    </a:lnTo>
                    <a:lnTo>
                      <a:pt x="10875" y="4575"/>
                    </a:lnTo>
                    <a:lnTo>
                      <a:pt x="10938" y="4803"/>
                    </a:lnTo>
                    <a:lnTo>
                      <a:pt x="10979" y="5053"/>
                    </a:lnTo>
                    <a:lnTo>
                      <a:pt x="11021" y="5281"/>
                    </a:lnTo>
                    <a:lnTo>
                      <a:pt x="11042" y="5531"/>
                    </a:lnTo>
                    <a:lnTo>
                      <a:pt x="11042" y="5780"/>
                    </a:lnTo>
                    <a:lnTo>
                      <a:pt x="11021" y="6051"/>
                    </a:lnTo>
                    <a:lnTo>
                      <a:pt x="11000" y="6300"/>
                    </a:lnTo>
                    <a:lnTo>
                      <a:pt x="10979" y="6550"/>
                    </a:lnTo>
                    <a:lnTo>
                      <a:pt x="10917" y="6799"/>
                    </a:lnTo>
                    <a:lnTo>
                      <a:pt x="10855" y="7049"/>
                    </a:lnTo>
                    <a:lnTo>
                      <a:pt x="10792" y="7278"/>
                    </a:lnTo>
                    <a:lnTo>
                      <a:pt x="10626" y="7735"/>
                    </a:lnTo>
                    <a:lnTo>
                      <a:pt x="10397" y="8192"/>
                    </a:lnTo>
                    <a:lnTo>
                      <a:pt x="10127" y="8608"/>
                    </a:lnTo>
                    <a:lnTo>
                      <a:pt x="9836" y="8983"/>
                    </a:lnTo>
                    <a:lnTo>
                      <a:pt x="9503" y="9357"/>
                    </a:lnTo>
                    <a:lnTo>
                      <a:pt x="9129" y="9669"/>
                    </a:lnTo>
                    <a:lnTo>
                      <a:pt x="8734" y="9960"/>
                    </a:lnTo>
                    <a:lnTo>
                      <a:pt x="8318" y="10230"/>
                    </a:lnTo>
                    <a:lnTo>
                      <a:pt x="7860" y="10438"/>
                    </a:lnTo>
                    <a:lnTo>
                      <a:pt x="7403" y="10604"/>
                    </a:lnTo>
                    <a:lnTo>
                      <a:pt x="7153" y="10667"/>
                    </a:lnTo>
                    <a:lnTo>
                      <a:pt x="6904" y="10729"/>
                    </a:lnTo>
                    <a:lnTo>
                      <a:pt x="6654" y="10771"/>
                    </a:lnTo>
                    <a:lnTo>
                      <a:pt x="6405" y="10792"/>
                    </a:lnTo>
                    <a:lnTo>
                      <a:pt x="6135" y="10812"/>
                    </a:lnTo>
                    <a:lnTo>
                      <a:pt x="5885" y="10833"/>
                    </a:lnTo>
                    <a:lnTo>
                      <a:pt x="5365" y="10792"/>
                    </a:lnTo>
                    <a:lnTo>
                      <a:pt x="4845" y="10729"/>
                    </a:lnTo>
                    <a:lnTo>
                      <a:pt x="4367" y="10604"/>
                    </a:lnTo>
                    <a:lnTo>
                      <a:pt x="3889" y="10438"/>
                    </a:lnTo>
                    <a:lnTo>
                      <a:pt x="3452" y="10251"/>
                    </a:lnTo>
                    <a:lnTo>
                      <a:pt x="3036" y="10022"/>
                    </a:lnTo>
                    <a:lnTo>
                      <a:pt x="2662" y="9752"/>
                    </a:lnTo>
                    <a:lnTo>
                      <a:pt x="2309" y="9440"/>
                    </a:lnTo>
                    <a:lnTo>
                      <a:pt x="1976" y="9107"/>
                    </a:lnTo>
                    <a:lnTo>
                      <a:pt x="1706" y="8754"/>
                    </a:lnTo>
                    <a:lnTo>
                      <a:pt x="1456" y="8359"/>
                    </a:lnTo>
                    <a:lnTo>
                      <a:pt x="1248" y="7943"/>
                    </a:lnTo>
                    <a:lnTo>
                      <a:pt x="1082" y="7506"/>
                    </a:lnTo>
                    <a:lnTo>
                      <a:pt x="978" y="7049"/>
                    </a:lnTo>
                    <a:lnTo>
                      <a:pt x="936" y="6820"/>
                    </a:lnTo>
                    <a:lnTo>
                      <a:pt x="895" y="6571"/>
                    </a:lnTo>
                    <a:lnTo>
                      <a:pt x="895" y="6321"/>
                    </a:lnTo>
                    <a:lnTo>
                      <a:pt x="874" y="6072"/>
                    </a:lnTo>
                    <a:lnTo>
                      <a:pt x="874" y="5801"/>
                    </a:lnTo>
                    <a:lnTo>
                      <a:pt x="895" y="5531"/>
                    </a:lnTo>
                    <a:lnTo>
                      <a:pt x="916" y="5261"/>
                    </a:lnTo>
                    <a:lnTo>
                      <a:pt x="957" y="5011"/>
                    </a:lnTo>
                    <a:lnTo>
                      <a:pt x="1020" y="4762"/>
                    </a:lnTo>
                    <a:lnTo>
                      <a:pt x="1082" y="4512"/>
                    </a:lnTo>
                    <a:lnTo>
                      <a:pt x="1165" y="4263"/>
                    </a:lnTo>
                    <a:lnTo>
                      <a:pt x="1269" y="4034"/>
                    </a:lnTo>
                    <a:lnTo>
                      <a:pt x="1373" y="3805"/>
                    </a:lnTo>
                    <a:lnTo>
                      <a:pt x="1498" y="3576"/>
                    </a:lnTo>
                    <a:lnTo>
                      <a:pt x="1768" y="3161"/>
                    </a:lnTo>
                    <a:lnTo>
                      <a:pt x="2059" y="2766"/>
                    </a:lnTo>
                    <a:lnTo>
                      <a:pt x="2392" y="2391"/>
                    </a:lnTo>
                    <a:lnTo>
                      <a:pt x="2766" y="2079"/>
                    </a:lnTo>
                    <a:lnTo>
                      <a:pt x="3140" y="1788"/>
                    </a:lnTo>
                    <a:lnTo>
                      <a:pt x="3556" y="1539"/>
                    </a:lnTo>
                    <a:lnTo>
                      <a:pt x="3972" y="1331"/>
                    </a:lnTo>
                    <a:lnTo>
                      <a:pt x="4388" y="1185"/>
                    </a:lnTo>
                    <a:lnTo>
                      <a:pt x="4804" y="1061"/>
                    </a:lnTo>
                    <a:lnTo>
                      <a:pt x="5240" y="998"/>
                    </a:lnTo>
                    <a:lnTo>
                      <a:pt x="5448" y="977"/>
                    </a:lnTo>
                    <a:close/>
                    <a:moveTo>
                      <a:pt x="6717" y="0"/>
                    </a:moveTo>
                    <a:lnTo>
                      <a:pt x="6322" y="21"/>
                    </a:lnTo>
                    <a:lnTo>
                      <a:pt x="5947" y="42"/>
                    </a:lnTo>
                    <a:lnTo>
                      <a:pt x="5552" y="83"/>
                    </a:lnTo>
                    <a:lnTo>
                      <a:pt x="5157" y="166"/>
                    </a:lnTo>
                    <a:lnTo>
                      <a:pt x="4762" y="250"/>
                    </a:lnTo>
                    <a:lnTo>
                      <a:pt x="4367" y="333"/>
                    </a:lnTo>
                    <a:lnTo>
                      <a:pt x="3993" y="458"/>
                    </a:lnTo>
                    <a:lnTo>
                      <a:pt x="3535" y="603"/>
                    </a:lnTo>
                    <a:lnTo>
                      <a:pt x="3078" y="811"/>
                    </a:lnTo>
                    <a:lnTo>
                      <a:pt x="2662" y="1061"/>
                    </a:lnTo>
                    <a:lnTo>
                      <a:pt x="2288" y="1352"/>
                    </a:lnTo>
                    <a:lnTo>
                      <a:pt x="1914" y="1664"/>
                    </a:lnTo>
                    <a:lnTo>
                      <a:pt x="1581" y="1996"/>
                    </a:lnTo>
                    <a:lnTo>
                      <a:pt x="1269" y="2370"/>
                    </a:lnTo>
                    <a:lnTo>
                      <a:pt x="978" y="2766"/>
                    </a:lnTo>
                    <a:lnTo>
                      <a:pt x="728" y="3181"/>
                    </a:lnTo>
                    <a:lnTo>
                      <a:pt x="521" y="3618"/>
                    </a:lnTo>
                    <a:lnTo>
                      <a:pt x="333" y="4075"/>
                    </a:lnTo>
                    <a:lnTo>
                      <a:pt x="188" y="4533"/>
                    </a:lnTo>
                    <a:lnTo>
                      <a:pt x="84" y="5011"/>
                    </a:lnTo>
                    <a:lnTo>
                      <a:pt x="21" y="5489"/>
                    </a:lnTo>
                    <a:lnTo>
                      <a:pt x="1" y="5968"/>
                    </a:lnTo>
                    <a:lnTo>
                      <a:pt x="21" y="6446"/>
                    </a:lnTo>
                    <a:lnTo>
                      <a:pt x="105" y="6966"/>
                    </a:lnTo>
                    <a:lnTo>
                      <a:pt x="209" y="7444"/>
                    </a:lnTo>
                    <a:lnTo>
                      <a:pt x="354" y="7922"/>
                    </a:lnTo>
                    <a:lnTo>
                      <a:pt x="541" y="8380"/>
                    </a:lnTo>
                    <a:lnTo>
                      <a:pt x="749" y="8837"/>
                    </a:lnTo>
                    <a:lnTo>
                      <a:pt x="978" y="9253"/>
                    </a:lnTo>
                    <a:lnTo>
                      <a:pt x="1248" y="9690"/>
                    </a:lnTo>
                    <a:lnTo>
                      <a:pt x="1519" y="10105"/>
                    </a:lnTo>
                    <a:lnTo>
                      <a:pt x="1768" y="10438"/>
                    </a:lnTo>
                    <a:lnTo>
                      <a:pt x="2038" y="10750"/>
                    </a:lnTo>
                    <a:lnTo>
                      <a:pt x="2309" y="11020"/>
                    </a:lnTo>
                    <a:lnTo>
                      <a:pt x="2600" y="11291"/>
                    </a:lnTo>
                    <a:lnTo>
                      <a:pt x="2891" y="11540"/>
                    </a:lnTo>
                    <a:lnTo>
                      <a:pt x="3203" y="11748"/>
                    </a:lnTo>
                    <a:lnTo>
                      <a:pt x="3515" y="11956"/>
                    </a:lnTo>
                    <a:lnTo>
                      <a:pt x="3847" y="12122"/>
                    </a:lnTo>
                    <a:lnTo>
                      <a:pt x="4201" y="12268"/>
                    </a:lnTo>
                    <a:lnTo>
                      <a:pt x="4554" y="12393"/>
                    </a:lnTo>
                    <a:lnTo>
                      <a:pt x="4908" y="12476"/>
                    </a:lnTo>
                    <a:lnTo>
                      <a:pt x="5282" y="12538"/>
                    </a:lnTo>
                    <a:lnTo>
                      <a:pt x="5677" y="12580"/>
                    </a:lnTo>
                    <a:lnTo>
                      <a:pt x="6072" y="12601"/>
                    </a:lnTo>
                    <a:lnTo>
                      <a:pt x="6467" y="12580"/>
                    </a:lnTo>
                    <a:lnTo>
                      <a:pt x="6883" y="12538"/>
                    </a:lnTo>
                    <a:lnTo>
                      <a:pt x="7195" y="12497"/>
                    </a:lnTo>
                    <a:lnTo>
                      <a:pt x="7486" y="12413"/>
                    </a:lnTo>
                    <a:lnTo>
                      <a:pt x="7777" y="12351"/>
                    </a:lnTo>
                    <a:lnTo>
                      <a:pt x="8068" y="12247"/>
                    </a:lnTo>
                    <a:lnTo>
                      <a:pt x="8339" y="12122"/>
                    </a:lnTo>
                    <a:lnTo>
                      <a:pt x="8630" y="11998"/>
                    </a:lnTo>
                    <a:lnTo>
                      <a:pt x="8900" y="11852"/>
                    </a:lnTo>
                    <a:lnTo>
                      <a:pt x="9150" y="11706"/>
                    </a:lnTo>
                    <a:lnTo>
                      <a:pt x="9420" y="11540"/>
                    </a:lnTo>
                    <a:lnTo>
                      <a:pt x="9669" y="11353"/>
                    </a:lnTo>
                    <a:lnTo>
                      <a:pt x="9898" y="11166"/>
                    </a:lnTo>
                    <a:lnTo>
                      <a:pt x="10148" y="10958"/>
                    </a:lnTo>
                    <a:lnTo>
                      <a:pt x="10376" y="10729"/>
                    </a:lnTo>
                    <a:lnTo>
                      <a:pt x="10584" y="10500"/>
                    </a:lnTo>
                    <a:lnTo>
                      <a:pt x="10792" y="10251"/>
                    </a:lnTo>
                    <a:lnTo>
                      <a:pt x="11000" y="10001"/>
                    </a:lnTo>
                    <a:lnTo>
                      <a:pt x="11187" y="9731"/>
                    </a:lnTo>
                    <a:lnTo>
                      <a:pt x="11374" y="9461"/>
                    </a:lnTo>
                    <a:lnTo>
                      <a:pt x="11541" y="9170"/>
                    </a:lnTo>
                    <a:lnTo>
                      <a:pt x="11707" y="8879"/>
                    </a:lnTo>
                    <a:lnTo>
                      <a:pt x="11853" y="8567"/>
                    </a:lnTo>
                    <a:lnTo>
                      <a:pt x="11998" y="8255"/>
                    </a:lnTo>
                    <a:lnTo>
                      <a:pt x="12123" y="7943"/>
                    </a:lnTo>
                    <a:lnTo>
                      <a:pt x="12248" y="7610"/>
                    </a:lnTo>
                    <a:lnTo>
                      <a:pt x="12352" y="7257"/>
                    </a:lnTo>
                    <a:lnTo>
                      <a:pt x="12435" y="6924"/>
                    </a:lnTo>
                    <a:lnTo>
                      <a:pt x="12518" y="6571"/>
                    </a:lnTo>
                    <a:lnTo>
                      <a:pt x="12580" y="6196"/>
                    </a:lnTo>
                    <a:lnTo>
                      <a:pt x="12622" y="5843"/>
                    </a:lnTo>
                    <a:lnTo>
                      <a:pt x="12663" y="5469"/>
                    </a:lnTo>
                    <a:lnTo>
                      <a:pt x="12684" y="5074"/>
                    </a:lnTo>
                    <a:lnTo>
                      <a:pt x="12684" y="4699"/>
                    </a:lnTo>
                    <a:lnTo>
                      <a:pt x="12663" y="4471"/>
                    </a:lnTo>
                    <a:lnTo>
                      <a:pt x="12622" y="4242"/>
                    </a:lnTo>
                    <a:lnTo>
                      <a:pt x="12560" y="3992"/>
                    </a:lnTo>
                    <a:lnTo>
                      <a:pt x="12476" y="3764"/>
                    </a:lnTo>
                    <a:lnTo>
                      <a:pt x="12393" y="3514"/>
                    </a:lnTo>
                    <a:lnTo>
                      <a:pt x="12268" y="3265"/>
                    </a:lnTo>
                    <a:lnTo>
                      <a:pt x="12123" y="3015"/>
                    </a:lnTo>
                    <a:lnTo>
                      <a:pt x="11977" y="2786"/>
                    </a:lnTo>
                    <a:lnTo>
                      <a:pt x="11790" y="2537"/>
                    </a:lnTo>
                    <a:lnTo>
                      <a:pt x="11603" y="2308"/>
                    </a:lnTo>
                    <a:lnTo>
                      <a:pt x="11395" y="2059"/>
                    </a:lnTo>
                    <a:lnTo>
                      <a:pt x="11166" y="1830"/>
                    </a:lnTo>
                    <a:lnTo>
                      <a:pt x="10917" y="1622"/>
                    </a:lnTo>
                    <a:lnTo>
                      <a:pt x="10667" y="1393"/>
                    </a:lnTo>
                    <a:lnTo>
                      <a:pt x="10376" y="1185"/>
                    </a:lnTo>
                    <a:lnTo>
                      <a:pt x="10085" y="977"/>
                    </a:lnTo>
                    <a:lnTo>
                      <a:pt x="9732" y="769"/>
                    </a:lnTo>
                    <a:lnTo>
                      <a:pt x="9357" y="582"/>
                    </a:lnTo>
                    <a:lnTo>
                      <a:pt x="8983" y="416"/>
                    </a:lnTo>
                    <a:lnTo>
                      <a:pt x="8609" y="291"/>
                    </a:lnTo>
                    <a:lnTo>
                      <a:pt x="8235" y="187"/>
                    </a:lnTo>
                    <a:lnTo>
                      <a:pt x="7860" y="104"/>
                    </a:lnTo>
                    <a:lnTo>
                      <a:pt x="7486" y="42"/>
                    </a:lnTo>
                    <a:lnTo>
                      <a:pt x="7091" y="21"/>
                    </a:lnTo>
                    <a:lnTo>
                      <a:pt x="67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13" name="Google Shape;4013;p23"/>
              <p:cNvSpPr/>
              <p:nvPr/>
            </p:nvSpPr>
            <p:spPr>
              <a:xfrm>
                <a:off x="5562438" y="3961575"/>
                <a:ext cx="325950" cy="317650"/>
              </a:xfrm>
              <a:custGeom>
                <a:avLst/>
                <a:gdLst/>
                <a:ahLst/>
                <a:cxnLst/>
                <a:rect l="l" t="t" r="r" b="b"/>
                <a:pathLst>
                  <a:path w="13038" h="12706" extrusionOk="0">
                    <a:moveTo>
                      <a:pt x="5656" y="1103"/>
                    </a:moveTo>
                    <a:lnTo>
                      <a:pt x="5885" y="1123"/>
                    </a:lnTo>
                    <a:lnTo>
                      <a:pt x="6114" y="1123"/>
                    </a:lnTo>
                    <a:lnTo>
                      <a:pt x="6363" y="1165"/>
                    </a:lnTo>
                    <a:lnTo>
                      <a:pt x="6821" y="1248"/>
                    </a:lnTo>
                    <a:lnTo>
                      <a:pt x="7278" y="1394"/>
                    </a:lnTo>
                    <a:lnTo>
                      <a:pt x="7736" y="1581"/>
                    </a:lnTo>
                    <a:lnTo>
                      <a:pt x="8068" y="1747"/>
                    </a:lnTo>
                    <a:lnTo>
                      <a:pt x="8380" y="1934"/>
                    </a:lnTo>
                    <a:lnTo>
                      <a:pt x="8671" y="2163"/>
                    </a:lnTo>
                    <a:lnTo>
                      <a:pt x="8962" y="2392"/>
                    </a:lnTo>
                    <a:lnTo>
                      <a:pt x="9233" y="2662"/>
                    </a:lnTo>
                    <a:lnTo>
                      <a:pt x="9482" y="2932"/>
                    </a:lnTo>
                    <a:lnTo>
                      <a:pt x="9711" y="3244"/>
                    </a:lnTo>
                    <a:lnTo>
                      <a:pt x="9940" y="3556"/>
                    </a:lnTo>
                    <a:lnTo>
                      <a:pt x="10127" y="3889"/>
                    </a:lnTo>
                    <a:lnTo>
                      <a:pt x="10293" y="4222"/>
                    </a:lnTo>
                    <a:lnTo>
                      <a:pt x="10439" y="4575"/>
                    </a:lnTo>
                    <a:lnTo>
                      <a:pt x="10563" y="4929"/>
                    </a:lnTo>
                    <a:lnTo>
                      <a:pt x="10667" y="5303"/>
                    </a:lnTo>
                    <a:lnTo>
                      <a:pt x="10730" y="5656"/>
                    </a:lnTo>
                    <a:lnTo>
                      <a:pt x="10771" y="6031"/>
                    </a:lnTo>
                    <a:lnTo>
                      <a:pt x="10792" y="6384"/>
                    </a:lnTo>
                    <a:lnTo>
                      <a:pt x="10771" y="6883"/>
                    </a:lnTo>
                    <a:lnTo>
                      <a:pt x="10709" y="7340"/>
                    </a:lnTo>
                    <a:lnTo>
                      <a:pt x="10584" y="7798"/>
                    </a:lnTo>
                    <a:lnTo>
                      <a:pt x="10439" y="8235"/>
                    </a:lnTo>
                    <a:lnTo>
                      <a:pt x="10252" y="8650"/>
                    </a:lnTo>
                    <a:lnTo>
                      <a:pt x="10023" y="9045"/>
                    </a:lnTo>
                    <a:lnTo>
                      <a:pt x="9773" y="9399"/>
                    </a:lnTo>
                    <a:lnTo>
                      <a:pt x="9482" y="9732"/>
                    </a:lnTo>
                    <a:lnTo>
                      <a:pt x="9150" y="10044"/>
                    </a:lnTo>
                    <a:lnTo>
                      <a:pt x="8796" y="10314"/>
                    </a:lnTo>
                    <a:lnTo>
                      <a:pt x="8422" y="10563"/>
                    </a:lnTo>
                    <a:lnTo>
                      <a:pt x="8006" y="10771"/>
                    </a:lnTo>
                    <a:lnTo>
                      <a:pt x="7569" y="10958"/>
                    </a:lnTo>
                    <a:lnTo>
                      <a:pt x="7112" y="11104"/>
                    </a:lnTo>
                    <a:lnTo>
                      <a:pt x="6634" y="11208"/>
                    </a:lnTo>
                    <a:lnTo>
                      <a:pt x="6135" y="11270"/>
                    </a:lnTo>
                    <a:lnTo>
                      <a:pt x="5677" y="11291"/>
                    </a:lnTo>
                    <a:lnTo>
                      <a:pt x="5241" y="11250"/>
                    </a:lnTo>
                    <a:lnTo>
                      <a:pt x="4804" y="11187"/>
                    </a:lnTo>
                    <a:lnTo>
                      <a:pt x="4367" y="11083"/>
                    </a:lnTo>
                    <a:lnTo>
                      <a:pt x="3951" y="10938"/>
                    </a:lnTo>
                    <a:lnTo>
                      <a:pt x="3556" y="10771"/>
                    </a:lnTo>
                    <a:lnTo>
                      <a:pt x="3182" y="10563"/>
                    </a:lnTo>
                    <a:lnTo>
                      <a:pt x="2829" y="10314"/>
                    </a:lnTo>
                    <a:lnTo>
                      <a:pt x="2517" y="10044"/>
                    </a:lnTo>
                    <a:lnTo>
                      <a:pt x="2205" y="9732"/>
                    </a:lnTo>
                    <a:lnTo>
                      <a:pt x="1934" y="9399"/>
                    </a:lnTo>
                    <a:lnTo>
                      <a:pt x="1685" y="9045"/>
                    </a:lnTo>
                    <a:lnTo>
                      <a:pt x="1477" y="8671"/>
                    </a:lnTo>
                    <a:lnTo>
                      <a:pt x="1290" y="8276"/>
                    </a:lnTo>
                    <a:lnTo>
                      <a:pt x="1165" y="7860"/>
                    </a:lnTo>
                    <a:lnTo>
                      <a:pt x="1061" y="7424"/>
                    </a:lnTo>
                    <a:lnTo>
                      <a:pt x="1020" y="7008"/>
                    </a:lnTo>
                    <a:lnTo>
                      <a:pt x="999" y="6592"/>
                    </a:lnTo>
                    <a:lnTo>
                      <a:pt x="1020" y="6155"/>
                    </a:lnTo>
                    <a:lnTo>
                      <a:pt x="1082" y="5719"/>
                    </a:lnTo>
                    <a:lnTo>
                      <a:pt x="1186" y="5261"/>
                    </a:lnTo>
                    <a:lnTo>
                      <a:pt x="1332" y="4825"/>
                    </a:lnTo>
                    <a:lnTo>
                      <a:pt x="1477" y="4409"/>
                    </a:lnTo>
                    <a:lnTo>
                      <a:pt x="1685" y="3972"/>
                    </a:lnTo>
                    <a:lnTo>
                      <a:pt x="1893" y="3577"/>
                    </a:lnTo>
                    <a:lnTo>
                      <a:pt x="2142" y="3182"/>
                    </a:lnTo>
                    <a:lnTo>
                      <a:pt x="2413" y="2828"/>
                    </a:lnTo>
                    <a:lnTo>
                      <a:pt x="2704" y="2475"/>
                    </a:lnTo>
                    <a:lnTo>
                      <a:pt x="2995" y="2184"/>
                    </a:lnTo>
                    <a:lnTo>
                      <a:pt x="3328" y="1914"/>
                    </a:lnTo>
                    <a:lnTo>
                      <a:pt x="3681" y="1664"/>
                    </a:lnTo>
                    <a:lnTo>
                      <a:pt x="4035" y="1477"/>
                    </a:lnTo>
                    <a:lnTo>
                      <a:pt x="4263" y="1373"/>
                    </a:lnTo>
                    <a:lnTo>
                      <a:pt x="4492" y="1290"/>
                    </a:lnTo>
                    <a:lnTo>
                      <a:pt x="4721" y="1227"/>
                    </a:lnTo>
                    <a:lnTo>
                      <a:pt x="4949" y="1186"/>
                    </a:lnTo>
                    <a:lnTo>
                      <a:pt x="5199" y="1144"/>
                    </a:lnTo>
                    <a:lnTo>
                      <a:pt x="5428" y="1123"/>
                    </a:lnTo>
                    <a:lnTo>
                      <a:pt x="5656" y="1103"/>
                    </a:lnTo>
                    <a:close/>
                    <a:moveTo>
                      <a:pt x="6405" y="1"/>
                    </a:moveTo>
                    <a:lnTo>
                      <a:pt x="5989" y="21"/>
                    </a:lnTo>
                    <a:lnTo>
                      <a:pt x="5573" y="63"/>
                    </a:lnTo>
                    <a:lnTo>
                      <a:pt x="5157" y="167"/>
                    </a:lnTo>
                    <a:lnTo>
                      <a:pt x="4742" y="271"/>
                    </a:lnTo>
                    <a:lnTo>
                      <a:pt x="4326" y="437"/>
                    </a:lnTo>
                    <a:lnTo>
                      <a:pt x="3910" y="624"/>
                    </a:lnTo>
                    <a:lnTo>
                      <a:pt x="3556" y="812"/>
                    </a:lnTo>
                    <a:lnTo>
                      <a:pt x="3224" y="1019"/>
                    </a:lnTo>
                    <a:lnTo>
                      <a:pt x="2912" y="1227"/>
                    </a:lnTo>
                    <a:lnTo>
                      <a:pt x="2600" y="1456"/>
                    </a:lnTo>
                    <a:lnTo>
                      <a:pt x="2330" y="1706"/>
                    </a:lnTo>
                    <a:lnTo>
                      <a:pt x="2059" y="1955"/>
                    </a:lnTo>
                    <a:lnTo>
                      <a:pt x="1810" y="2246"/>
                    </a:lnTo>
                    <a:lnTo>
                      <a:pt x="1560" y="2517"/>
                    </a:lnTo>
                    <a:lnTo>
                      <a:pt x="1352" y="2808"/>
                    </a:lnTo>
                    <a:lnTo>
                      <a:pt x="1144" y="3120"/>
                    </a:lnTo>
                    <a:lnTo>
                      <a:pt x="957" y="3452"/>
                    </a:lnTo>
                    <a:lnTo>
                      <a:pt x="791" y="3785"/>
                    </a:lnTo>
                    <a:lnTo>
                      <a:pt x="625" y="4118"/>
                    </a:lnTo>
                    <a:lnTo>
                      <a:pt x="479" y="4492"/>
                    </a:lnTo>
                    <a:lnTo>
                      <a:pt x="354" y="4845"/>
                    </a:lnTo>
                    <a:lnTo>
                      <a:pt x="250" y="5220"/>
                    </a:lnTo>
                    <a:lnTo>
                      <a:pt x="167" y="5594"/>
                    </a:lnTo>
                    <a:lnTo>
                      <a:pt x="84" y="5968"/>
                    </a:lnTo>
                    <a:lnTo>
                      <a:pt x="42" y="6342"/>
                    </a:lnTo>
                    <a:lnTo>
                      <a:pt x="1" y="6717"/>
                    </a:lnTo>
                    <a:lnTo>
                      <a:pt x="1" y="7070"/>
                    </a:lnTo>
                    <a:lnTo>
                      <a:pt x="22" y="7444"/>
                    </a:lnTo>
                    <a:lnTo>
                      <a:pt x="63" y="7798"/>
                    </a:lnTo>
                    <a:lnTo>
                      <a:pt x="126" y="8131"/>
                    </a:lnTo>
                    <a:lnTo>
                      <a:pt x="229" y="8484"/>
                    </a:lnTo>
                    <a:lnTo>
                      <a:pt x="333" y="8817"/>
                    </a:lnTo>
                    <a:lnTo>
                      <a:pt x="479" y="9129"/>
                    </a:lnTo>
                    <a:lnTo>
                      <a:pt x="645" y="9461"/>
                    </a:lnTo>
                    <a:lnTo>
                      <a:pt x="832" y="9773"/>
                    </a:lnTo>
                    <a:lnTo>
                      <a:pt x="1061" y="10064"/>
                    </a:lnTo>
                    <a:lnTo>
                      <a:pt x="1311" y="10355"/>
                    </a:lnTo>
                    <a:lnTo>
                      <a:pt x="1602" y="10647"/>
                    </a:lnTo>
                    <a:lnTo>
                      <a:pt x="1893" y="10917"/>
                    </a:lnTo>
                    <a:lnTo>
                      <a:pt x="2226" y="11166"/>
                    </a:lnTo>
                    <a:lnTo>
                      <a:pt x="2537" y="11416"/>
                    </a:lnTo>
                    <a:lnTo>
                      <a:pt x="2870" y="11645"/>
                    </a:lnTo>
                    <a:lnTo>
                      <a:pt x="3203" y="11832"/>
                    </a:lnTo>
                    <a:lnTo>
                      <a:pt x="3556" y="12019"/>
                    </a:lnTo>
                    <a:lnTo>
                      <a:pt x="3889" y="12185"/>
                    </a:lnTo>
                    <a:lnTo>
                      <a:pt x="4263" y="12331"/>
                    </a:lnTo>
                    <a:lnTo>
                      <a:pt x="4617" y="12456"/>
                    </a:lnTo>
                    <a:lnTo>
                      <a:pt x="4991" y="12559"/>
                    </a:lnTo>
                    <a:lnTo>
                      <a:pt x="5386" y="12622"/>
                    </a:lnTo>
                    <a:lnTo>
                      <a:pt x="5781" y="12684"/>
                    </a:lnTo>
                    <a:lnTo>
                      <a:pt x="6176" y="12705"/>
                    </a:lnTo>
                    <a:lnTo>
                      <a:pt x="6592" y="12705"/>
                    </a:lnTo>
                    <a:lnTo>
                      <a:pt x="7008" y="12684"/>
                    </a:lnTo>
                    <a:lnTo>
                      <a:pt x="7445" y="12622"/>
                    </a:lnTo>
                    <a:lnTo>
                      <a:pt x="7944" y="12518"/>
                    </a:lnTo>
                    <a:lnTo>
                      <a:pt x="8463" y="12372"/>
                    </a:lnTo>
                    <a:lnTo>
                      <a:pt x="8962" y="12185"/>
                    </a:lnTo>
                    <a:lnTo>
                      <a:pt x="9482" y="11936"/>
                    </a:lnTo>
                    <a:lnTo>
                      <a:pt x="9961" y="11665"/>
                    </a:lnTo>
                    <a:lnTo>
                      <a:pt x="10439" y="11354"/>
                    </a:lnTo>
                    <a:lnTo>
                      <a:pt x="10875" y="11021"/>
                    </a:lnTo>
                    <a:lnTo>
                      <a:pt x="11312" y="10647"/>
                    </a:lnTo>
                    <a:lnTo>
                      <a:pt x="11686" y="10231"/>
                    </a:lnTo>
                    <a:lnTo>
                      <a:pt x="11873" y="10002"/>
                    </a:lnTo>
                    <a:lnTo>
                      <a:pt x="12040" y="9794"/>
                    </a:lnTo>
                    <a:lnTo>
                      <a:pt x="12185" y="9565"/>
                    </a:lnTo>
                    <a:lnTo>
                      <a:pt x="12331" y="9316"/>
                    </a:lnTo>
                    <a:lnTo>
                      <a:pt x="12476" y="9066"/>
                    </a:lnTo>
                    <a:lnTo>
                      <a:pt x="12601" y="8817"/>
                    </a:lnTo>
                    <a:lnTo>
                      <a:pt x="12705" y="8567"/>
                    </a:lnTo>
                    <a:lnTo>
                      <a:pt x="12788" y="8318"/>
                    </a:lnTo>
                    <a:lnTo>
                      <a:pt x="12871" y="8047"/>
                    </a:lnTo>
                    <a:lnTo>
                      <a:pt x="12934" y="7777"/>
                    </a:lnTo>
                    <a:lnTo>
                      <a:pt x="12975" y="7486"/>
                    </a:lnTo>
                    <a:lnTo>
                      <a:pt x="13017" y="7216"/>
                    </a:lnTo>
                    <a:lnTo>
                      <a:pt x="13038" y="6925"/>
                    </a:lnTo>
                    <a:lnTo>
                      <a:pt x="13017" y="6634"/>
                    </a:lnTo>
                    <a:lnTo>
                      <a:pt x="13017" y="6197"/>
                    </a:lnTo>
                    <a:lnTo>
                      <a:pt x="12996" y="5760"/>
                    </a:lnTo>
                    <a:lnTo>
                      <a:pt x="12934" y="5365"/>
                    </a:lnTo>
                    <a:lnTo>
                      <a:pt x="12871" y="4970"/>
                    </a:lnTo>
                    <a:lnTo>
                      <a:pt x="12788" y="4575"/>
                    </a:lnTo>
                    <a:lnTo>
                      <a:pt x="12664" y="4222"/>
                    </a:lnTo>
                    <a:lnTo>
                      <a:pt x="12539" y="3868"/>
                    </a:lnTo>
                    <a:lnTo>
                      <a:pt x="12372" y="3535"/>
                    </a:lnTo>
                    <a:lnTo>
                      <a:pt x="12206" y="3203"/>
                    </a:lnTo>
                    <a:lnTo>
                      <a:pt x="11998" y="2891"/>
                    </a:lnTo>
                    <a:lnTo>
                      <a:pt x="11769" y="2600"/>
                    </a:lnTo>
                    <a:lnTo>
                      <a:pt x="11541" y="2329"/>
                    </a:lnTo>
                    <a:lnTo>
                      <a:pt x="11270" y="2059"/>
                    </a:lnTo>
                    <a:lnTo>
                      <a:pt x="10979" y="1789"/>
                    </a:lnTo>
                    <a:lnTo>
                      <a:pt x="10667" y="1560"/>
                    </a:lnTo>
                    <a:lnTo>
                      <a:pt x="10335" y="1331"/>
                    </a:lnTo>
                    <a:lnTo>
                      <a:pt x="9961" y="1082"/>
                    </a:lnTo>
                    <a:lnTo>
                      <a:pt x="9565" y="874"/>
                    </a:lnTo>
                    <a:lnTo>
                      <a:pt x="9191" y="666"/>
                    </a:lnTo>
                    <a:lnTo>
                      <a:pt x="8796" y="500"/>
                    </a:lnTo>
                    <a:lnTo>
                      <a:pt x="8401" y="354"/>
                    </a:lnTo>
                    <a:lnTo>
                      <a:pt x="8006" y="229"/>
                    </a:lnTo>
                    <a:lnTo>
                      <a:pt x="7611" y="125"/>
                    </a:lnTo>
                    <a:lnTo>
                      <a:pt x="7216" y="42"/>
                    </a:lnTo>
                    <a:lnTo>
                      <a:pt x="6800" y="21"/>
                    </a:lnTo>
                    <a:lnTo>
                      <a:pt x="640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14" name="Google Shape;4014;p23"/>
              <p:cNvSpPr/>
              <p:nvPr/>
            </p:nvSpPr>
            <p:spPr>
              <a:xfrm>
                <a:off x="5604538" y="4647225"/>
                <a:ext cx="254225" cy="246425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9857" extrusionOk="0">
                    <a:moveTo>
                      <a:pt x="4575" y="0"/>
                    </a:moveTo>
                    <a:lnTo>
                      <a:pt x="4367" y="21"/>
                    </a:lnTo>
                    <a:lnTo>
                      <a:pt x="3931" y="84"/>
                    </a:lnTo>
                    <a:lnTo>
                      <a:pt x="3515" y="208"/>
                    </a:lnTo>
                    <a:lnTo>
                      <a:pt x="3099" y="354"/>
                    </a:lnTo>
                    <a:lnTo>
                      <a:pt x="2683" y="562"/>
                    </a:lnTo>
                    <a:lnTo>
                      <a:pt x="2267" y="811"/>
                    </a:lnTo>
                    <a:lnTo>
                      <a:pt x="1893" y="1102"/>
                    </a:lnTo>
                    <a:lnTo>
                      <a:pt x="1519" y="1414"/>
                    </a:lnTo>
                    <a:lnTo>
                      <a:pt x="1186" y="1789"/>
                    </a:lnTo>
                    <a:lnTo>
                      <a:pt x="895" y="2184"/>
                    </a:lnTo>
                    <a:lnTo>
                      <a:pt x="625" y="2599"/>
                    </a:lnTo>
                    <a:lnTo>
                      <a:pt x="500" y="2828"/>
                    </a:lnTo>
                    <a:lnTo>
                      <a:pt x="396" y="3057"/>
                    </a:lnTo>
                    <a:lnTo>
                      <a:pt x="292" y="3286"/>
                    </a:lnTo>
                    <a:lnTo>
                      <a:pt x="209" y="3535"/>
                    </a:lnTo>
                    <a:lnTo>
                      <a:pt x="147" y="3785"/>
                    </a:lnTo>
                    <a:lnTo>
                      <a:pt x="84" y="4034"/>
                    </a:lnTo>
                    <a:lnTo>
                      <a:pt x="43" y="4284"/>
                    </a:lnTo>
                    <a:lnTo>
                      <a:pt x="22" y="4554"/>
                    </a:lnTo>
                    <a:lnTo>
                      <a:pt x="1" y="4824"/>
                    </a:lnTo>
                    <a:lnTo>
                      <a:pt x="1" y="5095"/>
                    </a:lnTo>
                    <a:lnTo>
                      <a:pt x="22" y="5344"/>
                    </a:lnTo>
                    <a:lnTo>
                      <a:pt x="22" y="5594"/>
                    </a:lnTo>
                    <a:lnTo>
                      <a:pt x="63" y="5843"/>
                    </a:lnTo>
                    <a:lnTo>
                      <a:pt x="105" y="6072"/>
                    </a:lnTo>
                    <a:lnTo>
                      <a:pt x="209" y="6529"/>
                    </a:lnTo>
                    <a:lnTo>
                      <a:pt x="375" y="6966"/>
                    </a:lnTo>
                    <a:lnTo>
                      <a:pt x="583" y="7382"/>
                    </a:lnTo>
                    <a:lnTo>
                      <a:pt x="833" y="7777"/>
                    </a:lnTo>
                    <a:lnTo>
                      <a:pt x="1103" y="8130"/>
                    </a:lnTo>
                    <a:lnTo>
                      <a:pt x="1436" y="8463"/>
                    </a:lnTo>
                    <a:lnTo>
                      <a:pt x="1789" y="8775"/>
                    </a:lnTo>
                    <a:lnTo>
                      <a:pt x="2163" y="9045"/>
                    </a:lnTo>
                    <a:lnTo>
                      <a:pt x="2579" y="9274"/>
                    </a:lnTo>
                    <a:lnTo>
                      <a:pt x="3016" y="9461"/>
                    </a:lnTo>
                    <a:lnTo>
                      <a:pt x="3494" y="9627"/>
                    </a:lnTo>
                    <a:lnTo>
                      <a:pt x="3972" y="9752"/>
                    </a:lnTo>
                    <a:lnTo>
                      <a:pt x="4492" y="9815"/>
                    </a:lnTo>
                    <a:lnTo>
                      <a:pt x="5012" y="9856"/>
                    </a:lnTo>
                    <a:lnTo>
                      <a:pt x="5262" y="9835"/>
                    </a:lnTo>
                    <a:lnTo>
                      <a:pt x="5532" y="9815"/>
                    </a:lnTo>
                    <a:lnTo>
                      <a:pt x="5781" y="9794"/>
                    </a:lnTo>
                    <a:lnTo>
                      <a:pt x="6031" y="9752"/>
                    </a:lnTo>
                    <a:lnTo>
                      <a:pt x="6280" y="9690"/>
                    </a:lnTo>
                    <a:lnTo>
                      <a:pt x="6530" y="9627"/>
                    </a:lnTo>
                    <a:lnTo>
                      <a:pt x="6987" y="9461"/>
                    </a:lnTo>
                    <a:lnTo>
                      <a:pt x="7445" y="9253"/>
                    </a:lnTo>
                    <a:lnTo>
                      <a:pt x="7861" y="8983"/>
                    </a:lnTo>
                    <a:lnTo>
                      <a:pt x="8256" y="8692"/>
                    </a:lnTo>
                    <a:lnTo>
                      <a:pt x="8630" y="8380"/>
                    </a:lnTo>
                    <a:lnTo>
                      <a:pt x="8963" y="8006"/>
                    </a:lnTo>
                    <a:lnTo>
                      <a:pt x="9254" y="7631"/>
                    </a:lnTo>
                    <a:lnTo>
                      <a:pt x="9524" y="7215"/>
                    </a:lnTo>
                    <a:lnTo>
                      <a:pt x="9753" y="6758"/>
                    </a:lnTo>
                    <a:lnTo>
                      <a:pt x="9919" y="6301"/>
                    </a:lnTo>
                    <a:lnTo>
                      <a:pt x="9982" y="6072"/>
                    </a:lnTo>
                    <a:lnTo>
                      <a:pt x="10044" y="5822"/>
                    </a:lnTo>
                    <a:lnTo>
                      <a:pt x="10106" y="5573"/>
                    </a:lnTo>
                    <a:lnTo>
                      <a:pt x="10127" y="5323"/>
                    </a:lnTo>
                    <a:lnTo>
                      <a:pt x="10148" y="5074"/>
                    </a:lnTo>
                    <a:lnTo>
                      <a:pt x="10169" y="4803"/>
                    </a:lnTo>
                    <a:lnTo>
                      <a:pt x="10169" y="4554"/>
                    </a:lnTo>
                    <a:lnTo>
                      <a:pt x="10148" y="4304"/>
                    </a:lnTo>
                    <a:lnTo>
                      <a:pt x="10106" y="4076"/>
                    </a:lnTo>
                    <a:lnTo>
                      <a:pt x="10065" y="3826"/>
                    </a:lnTo>
                    <a:lnTo>
                      <a:pt x="10002" y="3598"/>
                    </a:lnTo>
                    <a:lnTo>
                      <a:pt x="9940" y="3369"/>
                    </a:lnTo>
                    <a:lnTo>
                      <a:pt x="9857" y="3140"/>
                    </a:lnTo>
                    <a:lnTo>
                      <a:pt x="9753" y="2932"/>
                    </a:lnTo>
                    <a:lnTo>
                      <a:pt x="9649" y="2703"/>
                    </a:lnTo>
                    <a:lnTo>
                      <a:pt x="9545" y="2516"/>
                    </a:lnTo>
                    <a:lnTo>
                      <a:pt x="9275" y="2121"/>
                    </a:lnTo>
                    <a:lnTo>
                      <a:pt x="8963" y="1747"/>
                    </a:lnTo>
                    <a:lnTo>
                      <a:pt x="8609" y="1393"/>
                    </a:lnTo>
                    <a:lnTo>
                      <a:pt x="8235" y="1102"/>
                    </a:lnTo>
                    <a:lnTo>
                      <a:pt x="7819" y="811"/>
                    </a:lnTo>
                    <a:lnTo>
                      <a:pt x="7382" y="583"/>
                    </a:lnTo>
                    <a:lnTo>
                      <a:pt x="6904" y="375"/>
                    </a:lnTo>
                    <a:lnTo>
                      <a:pt x="6405" y="208"/>
                    </a:lnTo>
                    <a:lnTo>
                      <a:pt x="5885" y="104"/>
                    </a:lnTo>
                    <a:lnTo>
                      <a:pt x="5345" y="21"/>
                    </a:lnTo>
                    <a:lnTo>
                      <a:pt x="47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15" name="Google Shape;4015;p23"/>
              <p:cNvSpPr/>
              <p:nvPr/>
            </p:nvSpPr>
            <p:spPr>
              <a:xfrm>
                <a:off x="5587388" y="3989125"/>
                <a:ext cx="244875" cy="254750"/>
              </a:xfrm>
              <a:custGeom>
                <a:avLst/>
                <a:gdLst/>
                <a:ahLst/>
                <a:cxnLst/>
                <a:rect l="l" t="t" r="r" b="b"/>
                <a:pathLst>
                  <a:path w="9795" h="10190" extrusionOk="0">
                    <a:moveTo>
                      <a:pt x="4658" y="1"/>
                    </a:moveTo>
                    <a:lnTo>
                      <a:pt x="4430" y="21"/>
                    </a:lnTo>
                    <a:lnTo>
                      <a:pt x="4201" y="42"/>
                    </a:lnTo>
                    <a:lnTo>
                      <a:pt x="3951" y="84"/>
                    </a:lnTo>
                    <a:lnTo>
                      <a:pt x="3723" y="125"/>
                    </a:lnTo>
                    <a:lnTo>
                      <a:pt x="3494" y="188"/>
                    </a:lnTo>
                    <a:lnTo>
                      <a:pt x="3265" y="271"/>
                    </a:lnTo>
                    <a:lnTo>
                      <a:pt x="3037" y="375"/>
                    </a:lnTo>
                    <a:lnTo>
                      <a:pt x="2683" y="562"/>
                    </a:lnTo>
                    <a:lnTo>
                      <a:pt x="2330" y="812"/>
                    </a:lnTo>
                    <a:lnTo>
                      <a:pt x="1997" y="1082"/>
                    </a:lnTo>
                    <a:lnTo>
                      <a:pt x="1706" y="1373"/>
                    </a:lnTo>
                    <a:lnTo>
                      <a:pt x="1415" y="1726"/>
                    </a:lnTo>
                    <a:lnTo>
                      <a:pt x="1144" y="2080"/>
                    </a:lnTo>
                    <a:lnTo>
                      <a:pt x="895" y="2475"/>
                    </a:lnTo>
                    <a:lnTo>
                      <a:pt x="687" y="2870"/>
                    </a:lnTo>
                    <a:lnTo>
                      <a:pt x="479" y="3307"/>
                    </a:lnTo>
                    <a:lnTo>
                      <a:pt x="334" y="3723"/>
                    </a:lnTo>
                    <a:lnTo>
                      <a:pt x="188" y="4159"/>
                    </a:lnTo>
                    <a:lnTo>
                      <a:pt x="84" y="4617"/>
                    </a:lnTo>
                    <a:lnTo>
                      <a:pt x="22" y="5053"/>
                    </a:lnTo>
                    <a:lnTo>
                      <a:pt x="1" y="5490"/>
                    </a:lnTo>
                    <a:lnTo>
                      <a:pt x="22" y="5906"/>
                    </a:lnTo>
                    <a:lnTo>
                      <a:pt x="63" y="6322"/>
                    </a:lnTo>
                    <a:lnTo>
                      <a:pt x="167" y="6758"/>
                    </a:lnTo>
                    <a:lnTo>
                      <a:pt x="292" y="7174"/>
                    </a:lnTo>
                    <a:lnTo>
                      <a:pt x="479" y="7569"/>
                    </a:lnTo>
                    <a:lnTo>
                      <a:pt x="687" y="7943"/>
                    </a:lnTo>
                    <a:lnTo>
                      <a:pt x="936" y="8297"/>
                    </a:lnTo>
                    <a:lnTo>
                      <a:pt x="1207" y="8630"/>
                    </a:lnTo>
                    <a:lnTo>
                      <a:pt x="1519" y="8942"/>
                    </a:lnTo>
                    <a:lnTo>
                      <a:pt x="1831" y="9212"/>
                    </a:lnTo>
                    <a:lnTo>
                      <a:pt x="2184" y="9461"/>
                    </a:lnTo>
                    <a:lnTo>
                      <a:pt x="2558" y="9669"/>
                    </a:lnTo>
                    <a:lnTo>
                      <a:pt x="2953" y="9836"/>
                    </a:lnTo>
                    <a:lnTo>
                      <a:pt x="3369" y="9981"/>
                    </a:lnTo>
                    <a:lnTo>
                      <a:pt x="3806" y="10085"/>
                    </a:lnTo>
                    <a:lnTo>
                      <a:pt x="4243" y="10148"/>
                    </a:lnTo>
                    <a:lnTo>
                      <a:pt x="4679" y="10189"/>
                    </a:lnTo>
                    <a:lnTo>
                      <a:pt x="5137" y="10168"/>
                    </a:lnTo>
                    <a:lnTo>
                      <a:pt x="5636" y="10106"/>
                    </a:lnTo>
                    <a:lnTo>
                      <a:pt x="6114" y="10002"/>
                    </a:lnTo>
                    <a:lnTo>
                      <a:pt x="6571" y="9856"/>
                    </a:lnTo>
                    <a:lnTo>
                      <a:pt x="7008" y="9669"/>
                    </a:lnTo>
                    <a:lnTo>
                      <a:pt x="7424" y="9461"/>
                    </a:lnTo>
                    <a:lnTo>
                      <a:pt x="7798" y="9212"/>
                    </a:lnTo>
                    <a:lnTo>
                      <a:pt x="8152" y="8942"/>
                    </a:lnTo>
                    <a:lnTo>
                      <a:pt x="8484" y="8630"/>
                    </a:lnTo>
                    <a:lnTo>
                      <a:pt x="8775" y="8297"/>
                    </a:lnTo>
                    <a:lnTo>
                      <a:pt x="9025" y="7943"/>
                    </a:lnTo>
                    <a:lnTo>
                      <a:pt x="9254" y="7548"/>
                    </a:lnTo>
                    <a:lnTo>
                      <a:pt x="9441" y="7133"/>
                    </a:lnTo>
                    <a:lnTo>
                      <a:pt x="9586" y="6696"/>
                    </a:lnTo>
                    <a:lnTo>
                      <a:pt x="9711" y="6238"/>
                    </a:lnTo>
                    <a:lnTo>
                      <a:pt x="9773" y="5781"/>
                    </a:lnTo>
                    <a:lnTo>
                      <a:pt x="9794" y="5282"/>
                    </a:lnTo>
                    <a:lnTo>
                      <a:pt x="9773" y="4929"/>
                    </a:lnTo>
                    <a:lnTo>
                      <a:pt x="9732" y="4554"/>
                    </a:lnTo>
                    <a:lnTo>
                      <a:pt x="9669" y="4201"/>
                    </a:lnTo>
                    <a:lnTo>
                      <a:pt x="9565" y="3827"/>
                    </a:lnTo>
                    <a:lnTo>
                      <a:pt x="9441" y="3473"/>
                    </a:lnTo>
                    <a:lnTo>
                      <a:pt x="9295" y="3120"/>
                    </a:lnTo>
                    <a:lnTo>
                      <a:pt x="9129" y="2787"/>
                    </a:lnTo>
                    <a:lnTo>
                      <a:pt x="8942" y="2454"/>
                    </a:lnTo>
                    <a:lnTo>
                      <a:pt x="8713" y="2142"/>
                    </a:lnTo>
                    <a:lnTo>
                      <a:pt x="8484" y="1830"/>
                    </a:lnTo>
                    <a:lnTo>
                      <a:pt x="8235" y="1560"/>
                    </a:lnTo>
                    <a:lnTo>
                      <a:pt x="7964" y="1290"/>
                    </a:lnTo>
                    <a:lnTo>
                      <a:pt x="7673" y="1061"/>
                    </a:lnTo>
                    <a:lnTo>
                      <a:pt x="7382" y="832"/>
                    </a:lnTo>
                    <a:lnTo>
                      <a:pt x="7070" y="645"/>
                    </a:lnTo>
                    <a:lnTo>
                      <a:pt x="6738" y="479"/>
                    </a:lnTo>
                    <a:lnTo>
                      <a:pt x="6280" y="292"/>
                    </a:lnTo>
                    <a:lnTo>
                      <a:pt x="5823" y="146"/>
                    </a:lnTo>
                    <a:lnTo>
                      <a:pt x="5365" y="63"/>
                    </a:lnTo>
                    <a:lnTo>
                      <a:pt x="5116" y="21"/>
                    </a:lnTo>
                    <a:lnTo>
                      <a:pt x="4887" y="21"/>
                    </a:lnTo>
                    <a:lnTo>
                      <a:pt x="465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16" name="Google Shape;4016;p23"/>
              <p:cNvSpPr/>
              <p:nvPr/>
            </p:nvSpPr>
            <p:spPr>
              <a:xfrm>
                <a:off x="5413788" y="4375350"/>
                <a:ext cx="304100" cy="59300"/>
              </a:xfrm>
              <a:custGeom>
                <a:avLst/>
                <a:gdLst/>
                <a:ahLst/>
                <a:cxnLst/>
                <a:rect l="l" t="t" r="r" b="b"/>
                <a:pathLst>
                  <a:path w="12164" h="2372" extrusionOk="0">
                    <a:moveTo>
                      <a:pt x="4637" y="1"/>
                    </a:moveTo>
                    <a:lnTo>
                      <a:pt x="3472" y="21"/>
                    </a:lnTo>
                    <a:lnTo>
                      <a:pt x="2308" y="63"/>
                    </a:lnTo>
                    <a:lnTo>
                      <a:pt x="1871" y="84"/>
                    </a:lnTo>
                    <a:lnTo>
                      <a:pt x="1435" y="167"/>
                    </a:lnTo>
                    <a:lnTo>
                      <a:pt x="1227" y="209"/>
                    </a:lnTo>
                    <a:lnTo>
                      <a:pt x="1019" y="271"/>
                    </a:lnTo>
                    <a:lnTo>
                      <a:pt x="811" y="354"/>
                    </a:lnTo>
                    <a:lnTo>
                      <a:pt x="603" y="437"/>
                    </a:lnTo>
                    <a:lnTo>
                      <a:pt x="478" y="521"/>
                    </a:lnTo>
                    <a:lnTo>
                      <a:pt x="354" y="604"/>
                    </a:lnTo>
                    <a:lnTo>
                      <a:pt x="250" y="708"/>
                    </a:lnTo>
                    <a:lnTo>
                      <a:pt x="146" y="812"/>
                    </a:lnTo>
                    <a:lnTo>
                      <a:pt x="83" y="916"/>
                    </a:lnTo>
                    <a:lnTo>
                      <a:pt x="21" y="1061"/>
                    </a:lnTo>
                    <a:lnTo>
                      <a:pt x="0" y="1207"/>
                    </a:lnTo>
                    <a:lnTo>
                      <a:pt x="0" y="1373"/>
                    </a:lnTo>
                    <a:lnTo>
                      <a:pt x="21" y="1519"/>
                    </a:lnTo>
                    <a:lnTo>
                      <a:pt x="62" y="1664"/>
                    </a:lnTo>
                    <a:lnTo>
                      <a:pt x="125" y="1789"/>
                    </a:lnTo>
                    <a:lnTo>
                      <a:pt x="208" y="1893"/>
                    </a:lnTo>
                    <a:lnTo>
                      <a:pt x="312" y="1997"/>
                    </a:lnTo>
                    <a:lnTo>
                      <a:pt x="437" y="2059"/>
                    </a:lnTo>
                    <a:lnTo>
                      <a:pt x="582" y="2142"/>
                    </a:lnTo>
                    <a:lnTo>
                      <a:pt x="707" y="2184"/>
                    </a:lnTo>
                    <a:lnTo>
                      <a:pt x="1081" y="2288"/>
                    </a:lnTo>
                    <a:lnTo>
                      <a:pt x="1435" y="2350"/>
                    </a:lnTo>
                    <a:lnTo>
                      <a:pt x="1809" y="2371"/>
                    </a:lnTo>
                    <a:lnTo>
                      <a:pt x="2162" y="2371"/>
                    </a:lnTo>
                    <a:lnTo>
                      <a:pt x="4263" y="2226"/>
                    </a:lnTo>
                    <a:lnTo>
                      <a:pt x="5302" y="2122"/>
                    </a:lnTo>
                    <a:lnTo>
                      <a:pt x="6342" y="2018"/>
                    </a:lnTo>
                    <a:lnTo>
                      <a:pt x="7381" y="1872"/>
                    </a:lnTo>
                    <a:lnTo>
                      <a:pt x="8421" y="1727"/>
                    </a:lnTo>
                    <a:lnTo>
                      <a:pt x="9461" y="1539"/>
                    </a:lnTo>
                    <a:lnTo>
                      <a:pt x="10480" y="1331"/>
                    </a:lnTo>
                    <a:lnTo>
                      <a:pt x="10916" y="1227"/>
                    </a:lnTo>
                    <a:lnTo>
                      <a:pt x="11332" y="1103"/>
                    </a:lnTo>
                    <a:lnTo>
                      <a:pt x="11540" y="1020"/>
                    </a:lnTo>
                    <a:lnTo>
                      <a:pt x="11748" y="936"/>
                    </a:lnTo>
                    <a:lnTo>
                      <a:pt x="11956" y="812"/>
                    </a:lnTo>
                    <a:lnTo>
                      <a:pt x="12164" y="687"/>
                    </a:lnTo>
                    <a:lnTo>
                      <a:pt x="11935" y="541"/>
                    </a:lnTo>
                    <a:lnTo>
                      <a:pt x="11810" y="458"/>
                    </a:lnTo>
                    <a:lnTo>
                      <a:pt x="11706" y="437"/>
                    </a:lnTo>
                    <a:lnTo>
                      <a:pt x="11582" y="417"/>
                    </a:lnTo>
                    <a:lnTo>
                      <a:pt x="10417" y="250"/>
                    </a:lnTo>
                    <a:lnTo>
                      <a:pt x="9253" y="146"/>
                    </a:lnTo>
                    <a:lnTo>
                      <a:pt x="8109" y="63"/>
                    </a:lnTo>
                    <a:lnTo>
                      <a:pt x="6945" y="21"/>
                    </a:lnTo>
                    <a:lnTo>
                      <a:pt x="578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17" name="Google Shape;4017;p23"/>
              <p:cNvSpPr/>
              <p:nvPr/>
            </p:nvSpPr>
            <p:spPr>
              <a:xfrm>
                <a:off x="5612338" y="4043700"/>
                <a:ext cx="63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954" extrusionOk="0">
                    <a:moveTo>
                      <a:pt x="1976" y="1"/>
                    </a:moveTo>
                    <a:lnTo>
                      <a:pt x="1747" y="42"/>
                    </a:lnTo>
                    <a:lnTo>
                      <a:pt x="1540" y="105"/>
                    </a:lnTo>
                    <a:lnTo>
                      <a:pt x="1332" y="209"/>
                    </a:lnTo>
                    <a:lnTo>
                      <a:pt x="1124" y="313"/>
                    </a:lnTo>
                    <a:lnTo>
                      <a:pt x="916" y="458"/>
                    </a:lnTo>
                    <a:lnTo>
                      <a:pt x="729" y="625"/>
                    </a:lnTo>
                    <a:lnTo>
                      <a:pt x="541" y="791"/>
                    </a:lnTo>
                    <a:lnTo>
                      <a:pt x="396" y="978"/>
                    </a:lnTo>
                    <a:lnTo>
                      <a:pt x="250" y="1186"/>
                    </a:lnTo>
                    <a:lnTo>
                      <a:pt x="146" y="1415"/>
                    </a:lnTo>
                    <a:lnTo>
                      <a:pt x="63" y="1623"/>
                    </a:lnTo>
                    <a:lnTo>
                      <a:pt x="22" y="1851"/>
                    </a:lnTo>
                    <a:lnTo>
                      <a:pt x="1" y="2080"/>
                    </a:lnTo>
                    <a:lnTo>
                      <a:pt x="22" y="2226"/>
                    </a:lnTo>
                    <a:lnTo>
                      <a:pt x="42" y="2350"/>
                    </a:lnTo>
                    <a:lnTo>
                      <a:pt x="84" y="2475"/>
                    </a:lnTo>
                    <a:lnTo>
                      <a:pt x="146" y="2579"/>
                    </a:lnTo>
                    <a:lnTo>
                      <a:pt x="230" y="2683"/>
                    </a:lnTo>
                    <a:lnTo>
                      <a:pt x="334" y="2766"/>
                    </a:lnTo>
                    <a:lnTo>
                      <a:pt x="438" y="2850"/>
                    </a:lnTo>
                    <a:lnTo>
                      <a:pt x="583" y="2891"/>
                    </a:lnTo>
                    <a:lnTo>
                      <a:pt x="708" y="2933"/>
                    </a:lnTo>
                    <a:lnTo>
                      <a:pt x="853" y="2953"/>
                    </a:lnTo>
                    <a:lnTo>
                      <a:pt x="978" y="2953"/>
                    </a:lnTo>
                    <a:lnTo>
                      <a:pt x="1103" y="2933"/>
                    </a:lnTo>
                    <a:lnTo>
                      <a:pt x="1228" y="2891"/>
                    </a:lnTo>
                    <a:lnTo>
                      <a:pt x="1332" y="2829"/>
                    </a:lnTo>
                    <a:lnTo>
                      <a:pt x="1436" y="2746"/>
                    </a:lnTo>
                    <a:lnTo>
                      <a:pt x="1540" y="2642"/>
                    </a:lnTo>
                    <a:lnTo>
                      <a:pt x="1768" y="2371"/>
                    </a:lnTo>
                    <a:lnTo>
                      <a:pt x="1955" y="2080"/>
                    </a:lnTo>
                    <a:lnTo>
                      <a:pt x="2122" y="1768"/>
                    </a:lnTo>
                    <a:lnTo>
                      <a:pt x="2267" y="1456"/>
                    </a:lnTo>
                    <a:lnTo>
                      <a:pt x="2392" y="1144"/>
                    </a:lnTo>
                    <a:lnTo>
                      <a:pt x="2475" y="791"/>
                    </a:lnTo>
                    <a:lnTo>
                      <a:pt x="2517" y="438"/>
                    </a:lnTo>
                    <a:lnTo>
                      <a:pt x="2558" y="84"/>
                    </a:lnTo>
                    <a:lnTo>
                      <a:pt x="2371" y="22"/>
                    </a:lnTo>
                    <a:lnTo>
                      <a:pt x="218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18" name="Google Shape;4018;p23"/>
              <p:cNvSpPr/>
              <p:nvPr/>
            </p:nvSpPr>
            <p:spPr>
              <a:xfrm>
                <a:off x="5644063" y="4707000"/>
                <a:ext cx="603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413" h="2933" extrusionOk="0">
                    <a:moveTo>
                      <a:pt x="2391" y="1"/>
                    </a:moveTo>
                    <a:lnTo>
                      <a:pt x="2183" y="21"/>
                    </a:lnTo>
                    <a:lnTo>
                      <a:pt x="1996" y="42"/>
                    </a:lnTo>
                    <a:lnTo>
                      <a:pt x="1788" y="104"/>
                    </a:lnTo>
                    <a:lnTo>
                      <a:pt x="1580" y="188"/>
                    </a:lnTo>
                    <a:lnTo>
                      <a:pt x="1393" y="271"/>
                    </a:lnTo>
                    <a:lnTo>
                      <a:pt x="1185" y="396"/>
                    </a:lnTo>
                    <a:lnTo>
                      <a:pt x="998" y="541"/>
                    </a:lnTo>
                    <a:lnTo>
                      <a:pt x="811" y="687"/>
                    </a:lnTo>
                    <a:lnTo>
                      <a:pt x="645" y="853"/>
                    </a:lnTo>
                    <a:lnTo>
                      <a:pt x="499" y="1019"/>
                    </a:lnTo>
                    <a:lnTo>
                      <a:pt x="354" y="1207"/>
                    </a:lnTo>
                    <a:lnTo>
                      <a:pt x="250" y="1373"/>
                    </a:lnTo>
                    <a:lnTo>
                      <a:pt x="146" y="1560"/>
                    </a:lnTo>
                    <a:lnTo>
                      <a:pt x="63" y="1768"/>
                    </a:lnTo>
                    <a:lnTo>
                      <a:pt x="21" y="1955"/>
                    </a:lnTo>
                    <a:lnTo>
                      <a:pt x="0" y="2121"/>
                    </a:lnTo>
                    <a:lnTo>
                      <a:pt x="0" y="2246"/>
                    </a:lnTo>
                    <a:lnTo>
                      <a:pt x="21" y="2350"/>
                    </a:lnTo>
                    <a:lnTo>
                      <a:pt x="63" y="2454"/>
                    </a:lnTo>
                    <a:lnTo>
                      <a:pt x="83" y="2537"/>
                    </a:lnTo>
                    <a:lnTo>
                      <a:pt x="187" y="2704"/>
                    </a:lnTo>
                    <a:lnTo>
                      <a:pt x="333" y="2828"/>
                    </a:lnTo>
                    <a:lnTo>
                      <a:pt x="499" y="2891"/>
                    </a:lnTo>
                    <a:lnTo>
                      <a:pt x="582" y="2932"/>
                    </a:lnTo>
                    <a:lnTo>
                      <a:pt x="874" y="2932"/>
                    </a:lnTo>
                    <a:lnTo>
                      <a:pt x="977" y="2891"/>
                    </a:lnTo>
                    <a:lnTo>
                      <a:pt x="1081" y="2849"/>
                    </a:lnTo>
                    <a:lnTo>
                      <a:pt x="1206" y="2787"/>
                    </a:lnTo>
                    <a:lnTo>
                      <a:pt x="1331" y="2683"/>
                    </a:lnTo>
                    <a:lnTo>
                      <a:pt x="1477" y="2537"/>
                    </a:lnTo>
                    <a:lnTo>
                      <a:pt x="1601" y="2392"/>
                    </a:lnTo>
                    <a:lnTo>
                      <a:pt x="1726" y="2225"/>
                    </a:lnTo>
                    <a:lnTo>
                      <a:pt x="1851" y="2017"/>
                    </a:lnTo>
                    <a:lnTo>
                      <a:pt x="2059" y="1622"/>
                    </a:lnTo>
                    <a:lnTo>
                      <a:pt x="2225" y="1186"/>
                    </a:lnTo>
                    <a:lnTo>
                      <a:pt x="2308" y="957"/>
                    </a:lnTo>
                    <a:lnTo>
                      <a:pt x="2350" y="749"/>
                    </a:lnTo>
                    <a:lnTo>
                      <a:pt x="2391" y="541"/>
                    </a:lnTo>
                    <a:lnTo>
                      <a:pt x="2412" y="354"/>
                    </a:lnTo>
                    <a:lnTo>
                      <a:pt x="2412" y="167"/>
                    </a:lnTo>
                    <a:lnTo>
                      <a:pt x="23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19" name="Google Shape;4019;p23"/>
              <p:cNvSpPr/>
              <p:nvPr/>
            </p:nvSpPr>
            <p:spPr>
              <a:xfrm>
                <a:off x="5769863" y="4376925"/>
                <a:ext cx="70700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1311" extrusionOk="0">
                    <a:moveTo>
                      <a:pt x="686" y="0"/>
                    </a:moveTo>
                    <a:lnTo>
                      <a:pt x="541" y="21"/>
                    </a:lnTo>
                    <a:lnTo>
                      <a:pt x="416" y="62"/>
                    </a:lnTo>
                    <a:lnTo>
                      <a:pt x="291" y="104"/>
                    </a:lnTo>
                    <a:lnTo>
                      <a:pt x="187" y="187"/>
                    </a:lnTo>
                    <a:lnTo>
                      <a:pt x="104" y="270"/>
                    </a:lnTo>
                    <a:lnTo>
                      <a:pt x="42" y="374"/>
                    </a:lnTo>
                    <a:lnTo>
                      <a:pt x="21" y="499"/>
                    </a:lnTo>
                    <a:lnTo>
                      <a:pt x="0" y="665"/>
                    </a:lnTo>
                    <a:lnTo>
                      <a:pt x="21" y="811"/>
                    </a:lnTo>
                    <a:lnTo>
                      <a:pt x="62" y="936"/>
                    </a:lnTo>
                    <a:lnTo>
                      <a:pt x="125" y="1040"/>
                    </a:lnTo>
                    <a:lnTo>
                      <a:pt x="208" y="1123"/>
                    </a:lnTo>
                    <a:lnTo>
                      <a:pt x="312" y="1206"/>
                    </a:lnTo>
                    <a:lnTo>
                      <a:pt x="437" y="1248"/>
                    </a:lnTo>
                    <a:lnTo>
                      <a:pt x="561" y="1289"/>
                    </a:lnTo>
                    <a:lnTo>
                      <a:pt x="707" y="1289"/>
                    </a:lnTo>
                    <a:lnTo>
                      <a:pt x="977" y="1310"/>
                    </a:lnTo>
                    <a:lnTo>
                      <a:pt x="1248" y="1268"/>
                    </a:lnTo>
                    <a:lnTo>
                      <a:pt x="1518" y="1227"/>
                    </a:lnTo>
                    <a:lnTo>
                      <a:pt x="1788" y="1144"/>
                    </a:lnTo>
                    <a:lnTo>
                      <a:pt x="2038" y="1040"/>
                    </a:lnTo>
                    <a:lnTo>
                      <a:pt x="2308" y="894"/>
                    </a:lnTo>
                    <a:lnTo>
                      <a:pt x="2558" y="749"/>
                    </a:lnTo>
                    <a:lnTo>
                      <a:pt x="2828" y="561"/>
                    </a:lnTo>
                    <a:lnTo>
                      <a:pt x="2558" y="395"/>
                    </a:lnTo>
                    <a:lnTo>
                      <a:pt x="2287" y="270"/>
                    </a:lnTo>
                    <a:lnTo>
                      <a:pt x="2038" y="166"/>
                    </a:lnTo>
                    <a:lnTo>
                      <a:pt x="1767" y="83"/>
                    </a:lnTo>
                    <a:lnTo>
                      <a:pt x="1497" y="42"/>
                    </a:lnTo>
                    <a:lnTo>
                      <a:pt x="12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4020" name="Google Shape;4020;p23"/>
            <p:cNvGrpSpPr/>
            <p:nvPr/>
          </p:nvGrpSpPr>
          <p:grpSpPr>
            <a:xfrm rot="-448828">
              <a:off x="234734" y="1747342"/>
              <a:ext cx="252030" cy="432099"/>
              <a:chOff x="2564750" y="287500"/>
              <a:chExt cx="926875" cy="1589100"/>
            </a:xfrm>
          </p:grpSpPr>
          <p:sp>
            <p:nvSpPr>
              <p:cNvPr id="4021" name="Google Shape;4021;p23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17675" y="3806"/>
                    </a:moveTo>
                    <a:lnTo>
                      <a:pt x="17903" y="3827"/>
                    </a:lnTo>
                    <a:lnTo>
                      <a:pt x="17903" y="3972"/>
                    </a:lnTo>
                    <a:lnTo>
                      <a:pt x="17903" y="4139"/>
                    </a:lnTo>
                    <a:lnTo>
                      <a:pt x="17862" y="4305"/>
                    </a:lnTo>
                    <a:lnTo>
                      <a:pt x="17820" y="4492"/>
                    </a:lnTo>
                    <a:lnTo>
                      <a:pt x="17675" y="4867"/>
                    </a:lnTo>
                    <a:lnTo>
                      <a:pt x="17488" y="5241"/>
                    </a:lnTo>
                    <a:lnTo>
                      <a:pt x="17280" y="5594"/>
                    </a:lnTo>
                    <a:lnTo>
                      <a:pt x="17051" y="5906"/>
                    </a:lnTo>
                    <a:lnTo>
                      <a:pt x="16926" y="6031"/>
                    </a:lnTo>
                    <a:lnTo>
                      <a:pt x="16822" y="6135"/>
                    </a:lnTo>
                    <a:lnTo>
                      <a:pt x="16697" y="6239"/>
                    </a:lnTo>
                    <a:lnTo>
                      <a:pt x="16573" y="6301"/>
                    </a:lnTo>
                    <a:lnTo>
                      <a:pt x="16386" y="6364"/>
                    </a:lnTo>
                    <a:lnTo>
                      <a:pt x="16178" y="6384"/>
                    </a:lnTo>
                    <a:lnTo>
                      <a:pt x="16053" y="6364"/>
                    </a:lnTo>
                    <a:lnTo>
                      <a:pt x="15907" y="6322"/>
                    </a:lnTo>
                    <a:lnTo>
                      <a:pt x="15783" y="6260"/>
                    </a:lnTo>
                    <a:lnTo>
                      <a:pt x="15679" y="6176"/>
                    </a:lnTo>
                    <a:lnTo>
                      <a:pt x="15575" y="6052"/>
                    </a:lnTo>
                    <a:lnTo>
                      <a:pt x="15512" y="5948"/>
                    </a:lnTo>
                    <a:lnTo>
                      <a:pt x="15450" y="5823"/>
                    </a:lnTo>
                    <a:lnTo>
                      <a:pt x="15429" y="5698"/>
                    </a:lnTo>
                    <a:lnTo>
                      <a:pt x="15429" y="5573"/>
                    </a:lnTo>
                    <a:lnTo>
                      <a:pt x="15450" y="5428"/>
                    </a:lnTo>
                    <a:lnTo>
                      <a:pt x="15471" y="5303"/>
                    </a:lnTo>
                    <a:lnTo>
                      <a:pt x="15512" y="5158"/>
                    </a:lnTo>
                    <a:lnTo>
                      <a:pt x="15575" y="5054"/>
                    </a:lnTo>
                    <a:lnTo>
                      <a:pt x="15658" y="4929"/>
                    </a:lnTo>
                    <a:lnTo>
                      <a:pt x="15845" y="4700"/>
                    </a:lnTo>
                    <a:lnTo>
                      <a:pt x="16094" y="4471"/>
                    </a:lnTo>
                    <a:lnTo>
                      <a:pt x="16365" y="4264"/>
                    </a:lnTo>
                    <a:lnTo>
                      <a:pt x="16677" y="4076"/>
                    </a:lnTo>
                    <a:lnTo>
                      <a:pt x="17009" y="3931"/>
                    </a:lnTo>
                    <a:lnTo>
                      <a:pt x="17176" y="3868"/>
                    </a:lnTo>
                    <a:lnTo>
                      <a:pt x="17342" y="3848"/>
                    </a:lnTo>
                    <a:lnTo>
                      <a:pt x="17508" y="3806"/>
                    </a:lnTo>
                    <a:close/>
                    <a:moveTo>
                      <a:pt x="14452" y="7320"/>
                    </a:moveTo>
                    <a:lnTo>
                      <a:pt x="14535" y="7362"/>
                    </a:lnTo>
                    <a:lnTo>
                      <a:pt x="14514" y="7486"/>
                    </a:lnTo>
                    <a:lnTo>
                      <a:pt x="14493" y="7611"/>
                    </a:lnTo>
                    <a:lnTo>
                      <a:pt x="14431" y="7736"/>
                    </a:lnTo>
                    <a:lnTo>
                      <a:pt x="14389" y="7840"/>
                    </a:lnTo>
                    <a:lnTo>
                      <a:pt x="14265" y="8048"/>
                    </a:lnTo>
                    <a:lnTo>
                      <a:pt x="14119" y="8235"/>
                    </a:lnTo>
                    <a:lnTo>
                      <a:pt x="13745" y="8838"/>
                    </a:lnTo>
                    <a:lnTo>
                      <a:pt x="13329" y="9399"/>
                    </a:lnTo>
                    <a:lnTo>
                      <a:pt x="12892" y="9961"/>
                    </a:lnTo>
                    <a:lnTo>
                      <a:pt x="12456" y="10481"/>
                    </a:lnTo>
                    <a:lnTo>
                      <a:pt x="4118" y="20128"/>
                    </a:lnTo>
                    <a:lnTo>
                      <a:pt x="3889" y="20378"/>
                    </a:lnTo>
                    <a:lnTo>
                      <a:pt x="3640" y="20607"/>
                    </a:lnTo>
                    <a:lnTo>
                      <a:pt x="3515" y="20690"/>
                    </a:lnTo>
                    <a:lnTo>
                      <a:pt x="3390" y="20752"/>
                    </a:lnTo>
                    <a:lnTo>
                      <a:pt x="3245" y="20794"/>
                    </a:lnTo>
                    <a:lnTo>
                      <a:pt x="3120" y="20815"/>
                    </a:lnTo>
                    <a:lnTo>
                      <a:pt x="3016" y="20794"/>
                    </a:lnTo>
                    <a:lnTo>
                      <a:pt x="2933" y="20773"/>
                    </a:lnTo>
                    <a:lnTo>
                      <a:pt x="2829" y="20731"/>
                    </a:lnTo>
                    <a:lnTo>
                      <a:pt x="2745" y="20669"/>
                    </a:lnTo>
                    <a:lnTo>
                      <a:pt x="2642" y="20586"/>
                    </a:lnTo>
                    <a:lnTo>
                      <a:pt x="2558" y="20482"/>
                    </a:lnTo>
                    <a:lnTo>
                      <a:pt x="2517" y="20378"/>
                    </a:lnTo>
                    <a:lnTo>
                      <a:pt x="2496" y="20253"/>
                    </a:lnTo>
                    <a:lnTo>
                      <a:pt x="2496" y="20128"/>
                    </a:lnTo>
                    <a:lnTo>
                      <a:pt x="2517" y="20024"/>
                    </a:lnTo>
                    <a:lnTo>
                      <a:pt x="2558" y="19900"/>
                    </a:lnTo>
                    <a:lnTo>
                      <a:pt x="2621" y="19796"/>
                    </a:lnTo>
                    <a:lnTo>
                      <a:pt x="2766" y="19525"/>
                    </a:lnTo>
                    <a:lnTo>
                      <a:pt x="2912" y="19297"/>
                    </a:lnTo>
                    <a:lnTo>
                      <a:pt x="3245" y="18818"/>
                    </a:lnTo>
                    <a:lnTo>
                      <a:pt x="4243" y="17488"/>
                    </a:lnTo>
                    <a:lnTo>
                      <a:pt x="5282" y="16178"/>
                    </a:lnTo>
                    <a:lnTo>
                      <a:pt x="6363" y="14889"/>
                    </a:lnTo>
                    <a:lnTo>
                      <a:pt x="7465" y="13641"/>
                    </a:lnTo>
                    <a:lnTo>
                      <a:pt x="8588" y="12414"/>
                    </a:lnTo>
                    <a:lnTo>
                      <a:pt x="9753" y="11208"/>
                    </a:lnTo>
                    <a:lnTo>
                      <a:pt x="10938" y="10044"/>
                    </a:lnTo>
                    <a:lnTo>
                      <a:pt x="12144" y="8900"/>
                    </a:lnTo>
                    <a:lnTo>
                      <a:pt x="12560" y="8526"/>
                    </a:lnTo>
                    <a:lnTo>
                      <a:pt x="12996" y="8152"/>
                    </a:lnTo>
                    <a:lnTo>
                      <a:pt x="13454" y="7840"/>
                    </a:lnTo>
                    <a:lnTo>
                      <a:pt x="13932" y="7528"/>
                    </a:lnTo>
                    <a:lnTo>
                      <a:pt x="14140" y="7403"/>
                    </a:lnTo>
                    <a:lnTo>
                      <a:pt x="14244" y="7341"/>
                    </a:lnTo>
                    <a:lnTo>
                      <a:pt x="14369" y="7320"/>
                    </a:lnTo>
                    <a:close/>
                    <a:moveTo>
                      <a:pt x="30379" y="45205"/>
                    </a:moveTo>
                    <a:lnTo>
                      <a:pt x="30483" y="45932"/>
                    </a:lnTo>
                    <a:lnTo>
                      <a:pt x="30566" y="46639"/>
                    </a:lnTo>
                    <a:lnTo>
                      <a:pt x="30629" y="47325"/>
                    </a:lnTo>
                    <a:lnTo>
                      <a:pt x="30670" y="48032"/>
                    </a:lnTo>
                    <a:lnTo>
                      <a:pt x="30670" y="48719"/>
                    </a:lnTo>
                    <a:lnTo>
                      <a:pt x="30691" y="49405"/>
                    </a:lnTo>
                    <a:lnTo>
                      <a:pt x="30670" y="50091"/>
                    </a:lnTo>
                    <a:lnTo>
                      <a:pt x="30649" y="50777"/>
                    </a:lnTo>
                    <a:lnTo>
                      <a:pt x="30525" y="52877"/>
                    </a:lnTo>
                    <a:lnTo>
                      <a:pt x="30400" y="54977"/>
                    </a:lnTo>
                    <a:lnTo>
                      <a:pt x="30379" y="55310"/>
                    </a:lnTo>
                    <a:lnTo>
                      <a:pt x="30317" y="55622"/>
                    </a:lnTo>
                    <a:lnTo>
                      <a:pt x="30275" y="55767"/>
                    </a:lnTo>
                    <a:lnTo>
                      <a:pt x="30234" y="55913"/>
                    </a:lnTo>
                    <a:lnTo>
                      <a:pt x="30150" y="56058"/>
                    </a:lnTo>
                    <a:lnTo>
                      <a:pt x="30088" y="56204"/>
                    </a:lnTo>
                    <a:lnTo>
                      <a:pt x="29942" y="56370"/>
                    </a:lnTo>
                    <a:lnTo>
                      <a:pt x="29797" y="56516"/>
                    </a:lnTo>
                    <a:lnTo>
                      <a:pt x="29714" y="56578"/>
                    </a:lnTo>
                    <a:lnTo>
                      <a:pt x="29610" y="56599"/>
                    </a:lnTo>
                    <a:lnTo>
                      <a:pt x="29506" y="56641"/>
                    </a:lnTo>
                    <a:lnTo>
                      <a:pt x="29319" y="56641"/>
                    </a:lnTo>
                    <a:lnTo>
                      <a:pt x="29215" y="56620"/>
                    </a:lnTo>
                    <a:lnTo>
                      <a:pt x="29090" y="56578"/>
                    </a:lnTo>
                    <a:lnTo>
                      <a:pt x="29007" y="56516"/>
                    </a:lnTo>
                    <a:lnTo>
                      <a:pt x="28924" y="56453"/>
                    </a:lnTo>
                    <a:lnTo>
                      <a:pt x="28840" y="56370"/>
                    </a:lnTo>
                    <a:lnTo>
                      <a:pt x="28778" y="56287"/>
                    </a:lnTo>
                    <a:lnTo>
                      <a:pt x="28674" y="56079"/>
                    </a:lnTo>
                    <a:lnTo>
                      <a:pt x="28591" y="55871"/>
                    </a:lnTo>
                    <a:lnTo>
                      <a:pt x="28549" y="55663"/>
                    </a:lnTo>
                    <a:lnTo>
                      <a:pt x="28529" y="55455"/>
                    </a:lnTo>
                    <a:lnTo>
                      <a:pt x="28549" y="55227"/>
                    </a:lnTo>
                    <a:lnTo>
                      <a:pt x="28820" y="52898"/>
                    </a:lnTo>
                    <a:lnTo>
                      <a:pt x="28944" y="51734"/>
                    </a:lnTo>
                    <a:lnTo>
                      <a:pt x="29090" y="50569"/>
                    </a:lnTo>
                    <a:lnTo>
                      <a:pt x="29256" y="49405"/>
                    </a:lnTo>
                    <a:lnTo>
                      <a:pt x="29443" y="48261"/>
                    </a:lnTo>
                    <a:lnTo>
                      <a:pt x="29672" y="47097"/>
                    </a:lnTo>
                    <a:lnTo>
                      <a:pt x="29942" y="45953"/>
                    </a:lnTo>
                    <a:lnTo>
                      <a:pt x="30005" y="45745"/>
                    </a:lnTo>
                    <a:lnTo>
                      <a:pt x="30088" y="45579"/>
                    </a:lnTo>
                    <a:lnTo>
                      <a:pt x="30192" y="45412"/>
                    </a:lnTo>
                    <a:lnTo>
                      <a:pt x="30379" y="45205"/>
                    </a:lnTo>
                    <a:close/>
                    <a:moveTo>
                      <a:pt x="19796" y="1"/>
                    </a:move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2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22" name="Google Shape;4022;p23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874" y="11437"/>
                    </a:moveTo>
                    <a:lnTo>
                      <a:pt x="874" y="11437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687" y="11416"/>
                    </a:lnTo>
                    <a:lnTo>
                      <a:pt x="562" y="11374"/>
                    </a:lnTo>
                    <a:lnTo>
                      <a:pt x="479" y="11312"/>
                    </a:lnTo>
                    <a:lnTo>
                      <a:pt x="396" y="11249"/>
                    </a:lnTo>
                    <a:lnTo>
                      <a:pt x="312" y="11166"/>
                    </a:lnTo>
                    <a:lnTo>
                      <a:pt x="250" y="11083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63" y="10667"/>
                    </a:lnTo>
                    <a:lnTo>
                      <a:pt x="21" y="10459"/>
                    </a:lnTo>
                    <a:lnTo>
                      <a:pt x="1" y="10251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292" y="7694"/>
                    </a:lnTo>
                    <a:lnTo>
                      <a:pt x="416" y="6530"/>
                    </a:lnTo>
                    <a:lnTo>
                      <a:pt x="562" y="5365"/>
                    </a:lnTo>
                    <a:lnTo>
                      <a:pt x="728" y="4201"/>
                    </a:lnTo>
                    <a:lnTo>
                      <a:pt x="915" y="3057"/>
                    </a:lnTo>
                    <a:lnTo>
                      <a:pt x="1144" y="1893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477" y="541"/>
                    </a:lnTo>
                    <a:lnTo>
                      <a:pt x="1560" y="375"/>
                    </a:lnTo>
                    <a:lnTo>
                      <a:pt x="1664" y="208"/>
                    </a:lnTo>
                    <a:lnTo>
                      <a:pt x="1851" y="1"/>
                    </a:lnTo>
                    <a:lnTo>
                      <a:pt x="1851" y="1"/>
                    </a:lnTo>
                    <a:lnTo>
                      <a:pt x="1955" y="728"/>
                    </a:lnTo>
                    <a:lnTo>
                      <a:pt x="2038" y="1435"/>
                    </a:lnTo>
                    <a:lnTo>
                      <a:pt x="2101" y="2121"/>
                    </a:lnTo>
                    <a:lnTo>
                      <a:pt x="2142" y="2828"/>
                    </a:lnTo>
                    <a:lnTo>
                      <a:pt x="2142" y="3515"/>
                    </a:lnTo>
                    <a:lnTo>
                      <a:pt x="2163" y="4201"/>
                    </a:lnTo>
                    <a:lnTo>
                      <a:pt x="2142" y="4887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1997" y="7673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851" y="10106"/>
                    </a:lnTo>
                    <a:lnTo>
                      <a:pt x="1789" y="10418"/>
                    </a:lnTo>
                    <a:lnTo>
                      <a:pt x="1747" y="10563"/>
                    </a:lnTo>
                    <a:lnTo>
                      <a:pt x="1706" y="10709"/>
                    </a:lnTo>
                    <a:lnTo>
                      <a:pt x="1622" y="10854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414" y="11166"/>
                    </a:lnTo>
                    <a:lnTo>
                      <a:pt x="1269" y="11312"/>
                    </a:lnTo>
                    <a:lnTo>
                      <a:pt x="1186" y="11374"/>
                    </a:lnTo>
                    <a:lnTo>
                      <a:pt x="1082" y="11395"/>
                    </a:lnTo>
                    <a:lnTo>
                      <a:pt x="978" y="11437"/>
                    </a:lnTo>
                    <a:lnTo>
                      <a:pt x="874" y="11437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23" name="Google Shape;4023;p23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625" y="13495"/>
                    </a:moveTo>
                    <a:lnTo>
                      <a:pt x="625" y="13495"/>
                    </a:lnTo>
                    <a:lnTo>
                      <a:pt x="521" y="13474"/>
                    </a:lnTo>
                    <a:lnTo>
                      <a:pt x="438" y="13453"/>
                    </a:lnTo>
                    <a:lnTo>
                      <a:pt x="334" y="13411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147" y="13266"/>
                    </a:lnTo>
                    <a:lnTo>
                      <a:pt x="63" y="13162"/>
                    </a:lnTo>
                    <a:lnTo>
                      <a:pt x="22" y="13058"/>
                    </a:lnTo>
                    <a:lnTo>
                      <a:pt x="1" y="12933"/>
                    </a:lnTo>
                    <a:lnTo>
                      <a:pt x="1" y="12808"/>
                    </a:lnTo>
                    <a:lnTo>
                      <a:pt x="22" y="12704"/>
                    </a:lnTo>
                    <a:lnTo>
                      <a:pt x="63" y="12580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271" y="12205"/>
                    </a:lnTo>
                    <a:lnTo>
                      <a:pt x="417" y="11977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1748" y="10168"/>
                    </a:lnTo>
                    <a:lnTo>
                      <a:pt x="2787" y="8858"/>
                    </a:lnTo>
                    <a:lnTo>
                      <a:pt x="3868" y="7569"/>
                    </a:lnTo>
                    <a:lnTo>
                      <a:pt x="4970" y="6321"/>
                    </a:lnTo>
                    <a:lnTo>
                      <a:pt x="6093" y="5094"/>
                    </a:lnTo>
                    <a:lnTo>
                      <a:pt x="7258" y="3888"/>
                    </a:lnTo>
                    <a:lnTo>
                      <a:pt x="8443" y="2724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10065" y="1206"/>
                    </a:lnTo>
                    <a:lnTo>
                      <a:pt x="10501" y="832"/>
                    </a:lnTo>
                    <a:lnTo>
                      <a:pt x="10959" y="520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1645" y="83"/>
                    </a:lnTo>
                    <a:lnTo>
                      <a:pt x="11749" y="21"/>
                    </a:lnTo>
                    <a:lnTo>
                      <a:pt x="11874" y="0"/>
                    </a:lnTo>
                    <a:lnTo>
                      <a:pt x="11874" y="0"/>
                    </a:lnTo>
                    <a:lnTo>
                      <a:pt x="11957" y="0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2019" y="166"/>
                    </a:lnTo>
                    <a:lnTo>
                      <a:pt x="11998" y="291"/>
                    </a:lnTo>
                    <a:lnTo>
                      <a:pt x="11936" y="416"/>
                    </a:lnTo>
                    <a:lnTo>
                      <a:pt x="11894" y="520"/>
                    </a:lnTo>
                    <a:lnTo>
                      <a:pt x="11770" y="72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250" y="1518"/>
                    </a:lnTo>
                    <a:lnTo>
                      <a:pt x="10834" y="2079"/>
                    </a:lnTo>
                    <a:lnTo>
                      <a:pt x="10397" y="2641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1394" y="13058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020" y="13370"/>
                    </a:lnTo>
                    <a:lnTo>
                      <a:pt x="895" y="13432"/>
                    </a:lnTo>
                    <a:lnTo>
                      <a:pt x="750" y="13474"/>
                    </a:lnTo>
                    <a:lnTo>
                      <a:pt x="625" y="13495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24" name="Google Shape;4024;p23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749" y="2578"/>
                    </a:moveTo>
                    <a:lnTo>
                      <a:pt x="749" y="2578"/>
                    </a:lnTo>
                    <a:lnTo>
                      <a:pt x="624" y="2558"/>
                    </a:lnTo>
                    <a:lnTo>
                      <a:pt x="478" y="2516"/>
                    </a:lnTo>
                    <a:lnTo>
                      <a:pt x="354" y="2454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146" y="2246"/>
                    </a:lnTo>
                    <a:lnTo>
                      <a:pt x="83" y="2142"/>
                    </a:lnTo>
                    <a:lnTo>
                      <a:pt x="21" y="2017"/>
                    </a:lnTo>
                    <a:lnTo>
                      <a:pt x="0" y="1892"/>
                    </a:lnTo>
                    <a:lnTo>
                      <a:pt x="0" y="1767"/>
                    </a:lnTo>
                    <a:lnTo>
                      <a:pt x="21" y="1622"/>
                    </a:lnTo>
                    <a:lnTo>
                      <a:pt x="42" y="1497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146" y="1248"/>
                    </a:lnTo>
                    <a:lnTo>
                      <a:pt x="229" y="1123"/>
                    </a:lnTo>
                    <a:lnTo>
                      <a:pt x="416" y="894"/>
                    </a:lnTo>
                    <a:lnTo>
                      <a:pt x="665" y="665"/>
                    </a:lnTo>
                    <a:lnTo>
                      <a:pt x="936" y="458"/>
                    </a:lnTo>
                    <a:lnTo>
                      <a:pt x="1248" y="270"/>
                    </a:lnTo>
                    <a:lnTo>
                      <a:pt x="1580" y="125"/>
                    </a:lnTo>
                    <a:lnTo>
                      <a:pt x="1747" y="62"/>
                    </a:lnTo>
                    <a:lnTo>
                      <a:pt x="1913" y="42"/>
                    </a:lnTo>
                    <a:lnTo>
                      <a:pt x="2079" y="0"/>
                    </a:lnTo>
                    <a:lnTo>
                      <a:pt x="2246" y="0"/>
                    </a:lnTo>
                    <a:lnTo>
                      <a:pt x="2246" y="0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474" y="166"/>
                    </a:lnTo>
                    <a:lnTo>
                      <a:pt x="2474" y="333"/>
                    </a:lnTo>
                    <a:lnTo>
                      <a:pt x="2433" y="499"/>
                    </a:lnTo>
                    <a:lnTo>
                      <a:pt x="2391" y="686"/>
                    </a:lnTo>
                    <a:lnTo>
                      <a:pt x="2246" y="1061"/>
                    </a:lnTo>
                    <a:lnTo>
                      <a:pt x="2059" y="1435"/>
                    </a:lnTo>
                    <a:lnTo>
                      <a:pt x="1851" y="1788"/>
                    </a:lnTo>
                    <a:lnTo>
                      <a:pt x="1622" y="2100"/>
                    </a:lnTo>
                    <a:lnTo>
                      <a:pt x="1497" y="2225"/>
                    </a:lnTo>
                    <a:lnTo>
                      <a:pt x="1393" y="2329"/>
                    </a:lnTo>
                    <a:lnTo>
                      <a:pt x="1268" y="2433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957" y="2558"/>
                    </a:lnTo>
                    <a:lnTo>
                      <a:pt x="749" y="2578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25" name="Google Shape;4025;p23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20232" y="1"/>
                    </a:moveTo>
                    <a:lnTo>
                      <a:pt x="20232" y="1"/>
                    </a:lnTo>
                    <a:lnTo>
                      <a:pt x="19796" y="1"/>
                    </a:ln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0232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26" name="Google Shape;4026;p23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extrusionOk="0">
                    <a:moveTo>
                      <a:pt x="21542" y="1290"/>
                    </a:moveTo>
                    <a:lnTo>
                      <a:pt x="22104" y="1311"/>
                    </a:lnTo>
                    <a:lnTo>
                      <a:pt x="23310" y="1394"/>
                    </a:lnTo>
                    <a:lnTo>
                      <a:pt x="24516" y="1519"/>
                    </a:lnTo>
                    <a:lnTo>
                      <a:pt x="25722" y="1664"/>
                    </a:lnTo>
                    <a:lnTo>
                      <a:pt x="26907" y="1810"/>
                    </a:lnTo>
                    <a:lnTo>
                      <a:pt x="28549" y="2059"/>
                    </a:lnTo>
                    <a:lnTo>
                      <a:pt x="30171" y="2309"/>
                    </a:lnTo>
                    <a:lnTo>
                      <a:pt x="30608" y="2392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9" y="2745"/>
                    </a:lnTo>
                    <a:lnTo>
                      <a:pt x="32438" y="2829"/>
                    </a:lnTo>
                    <a:lnTo>
                      <a:pt x="32625" y="2953"/>
                    </a:lnTo>
                    <a:lnTo>
                      <a:pt x="32770" y="3099"/>
                    </a:lnTo>
                    <a:lnTo>
                      <a:pt x="32916" y="3286"/>
                    </a:lnTo>
                    <a:lnTo>
                      <a:pt x="33020" y="3494"/>
                    </a:lnTo>
                    <a:lnTo>
                      <a:pt x="33082" y="3744"/>
                    </a:lnTo>
                    <a:lnTo>
                      <a:pt x="33145" y="4014"/>
                    </a:lnTo>
                    <a:lnTo>
                      <a:pt x="33394" y="6239"/>
                    </a:lnTo>
                    <a:lnTo>
                      <a:pt x="33498" y="7361"/>
                    </a:lnTo>
                    <a:lnTo>
                      <a:pt x="33602" y="8484"/>
                    </a:lnTo>
                    <a:lnTo>
                      <a:pt x="33664" y="9586"/>
                    </a:lnTo>
                    <a:lnTo>
                      <a:pt x="33706" y="10709"/>
                    </a:lnTo>
                    <a:lnTo>
                      <a:pt x="33727" y="11832"/>
                    </a:lnTo>
                    <a:lnTo>
                      <a:pt x="33706" y="12955"/>
                    </a:lnTo>
                    <a:lnTo>
                      <a:pt x="33685" y="13890"/>
                    </a:lnTo>
                    <a:lnTo>
                      <a:pt x="33706" y="14826"/>
                    </a:lnTo>
                    <a:lnTo>
                      <a:pt x="33727" y="15741"/>
                    </a:lnTo>
                    <a:lnTo>
                      <a:pt x="33810" y="17592"/>
                    </a:lnTo>
                    <a:lnTo>
                      <a:pt x="33914" y="19421"/>
                    </a:lnTo>
                    <a:lnTo>
                      <a:pt x="33935" y="20357"/>
                    </a:lnTo>
                    <a:lnTo>
                      <a:pt x="33935" y="21272"/>
                    </a:lnTo>
                    <a:lnTo>
                      <a:pt x="33935" y="21875"/>
                    </a:lnTo>
                    <a:lnTo>
                      <a:pt x="33831" y="27634"/>
                    </a:lnTo>
                    <a:lnTo>
                      <a:pt x="33685" y="33394"/>
                    </a:lnTo>
                    <a:lnTo>
                      <a:pt x="33498" y="39861"/>
                    </a:lnTo>
                    <a:lnTo>
                      <a:pt x="33290" y="46327"/>
                    </a:lnTo>
                    <a:lnTo>
                      <a:pt x="33228" y="48698"/>
                    </a:lnTo>
                    <a:lnTo>
                      <a:pt x="33145" y="51068"/>
                    </a:lnTo>
                    <a:lnTo>
                      <a:pt x="33103" y="52253"/>
                    </a:lnTo>
                    <a:lnTo>
                      <a:pt x="33041" y="53438"/>
                    </a:lnTo>
                    <a:lnTo>
                      <a:pt x="32957" y="54624"/>
                    </a:lnTo>
                    <a:lnTo>
                      <a:pt x="32853" y="55809"/>
                    </a:lnTo>
                    <a:lnTo>
                      <a:pt x="32853" y="55830"/>
                    </a:lnTo>
                    <a:lnTo>
                      <a:pt x="32853" y="55954"/>
                    </a:lnTo>
                    <a:lnTo>
                      <a:pt x="32770" y="56744"/>
                    </a:lnTo>
                    <a:lnTo>
                      <a:pt x="32708" y="57306"/>
                    </a:lnTo>
                    <a:lnTo>
                      <a:pt x="32604" y="57888"/>
                    </a:lnTo>
                    <a:lnTo>
                      <a:pt x="32479" y="58449"/>
                    </a:lnTo>
                    <a:lnTo>
                      <a:pt x="32354" y="59011"/>
                    </a:lnTo>
                    <a:lnTo>
                      <a:pt x="32271" y="59302"/>
                    </a:lnTo>
                    <a:lnTo>
                      <a:pt x="32167" y="59572"/>
                    </a:lnTo>
                    <a:lnTo>
                      <a:pt x="32022" y="59801"/>
                    </a:lnTo>
                    <a:lnTo>
                      <a:pt x="31876" y="60009"/>
                    </a:lnTo>
                    <a:lnTo>
                      <a:pt x="31710" y="60196"/>
                    </a:lnTo>
                    <a:lnTo>
                      <a:pt x="31523" y="60342"/>
                    </a:lnTo>
                    <a:lnTo>
                      <a:pt x="31294" y="60487"/>
                    </a:lnTo>
                    <a:lnTo>
                      <a:pt x="31065" y="60591"/>
                    </a:lnTo>
                    <a:lnTo>
                      <a:pt x="30878" y="60653"/>
                    </a:lnTo>
                    <a:lnTo>
                      <a:pt x="30691" y="60695"/>
                    </a:lnTo>
                    <a:lnTo>
                      <a:pt x="30483" y="60737"/>
                    </a:lnTo>
                    <a:lnTo>
                      <a:pt x="30254" y="60757"/>
                    </a:lnTo>
                    <a:lnTo>
                      <a:pt x="29672" y="60799"/>
                    </a:lnTo>
                    <a:lnTo>
                      <a:pt x="29651" y="60799"/>
                    </a:lnTo>
                    <a:lnTo>
                      <a:pt x="28861" y="60820"/>
                    </a:lnTo>
                    <a:lnTo>
                      <a:pt x="28071" y="60841"/>
                    </a:lnTo>
                    <a:lnTo>
                      <a:pt x="27219" y="60820"/>
                    </a:lnTo>
                    <a:lnTo>
                      <a:pt x="26345" y="60799"/>
                    </a:lnTo>
                    <a:lnTo>
                      <a:pt x="25493" y="60737"/>
                    </a:lnTo>
                    <a:lnTo>
                      <a:pt x="24640" y="60674"/>
                    </a:lnTo>
                    <a:lnTo>
                      <a:pt x="23788" y="60570"/>
                    </a:lnTo>
                    <a:lnTo>
                      <a:pt x="22915" y="60487"/>
                    </a:lnTo>
                    <a:lnTo>
                      <a:pt x="21210" y="60238"/>
                    </a:lnTo>
                    <a:lnTo>
                      <a:pt x="19837" y="60050"/>
                    </a:lnTo>
                    <a:lnTo>
                      <a:pt x="18486" y="59863"/>
                    </a:lnTo>
                    <a:lnTo>
                      <a:pt x="18174" y="59801"/>
                    </a:lnTo>
                    <a:lnTo>
                      <a:pt x="17924" y="59718"/>
                    </a:lnTo>
                    <a:lnTo>
                      <a:pt x="17737" y="59614"/>
                    </a:lnTo>
                    <a:lnTo>
                      <a:pt x="17654" y="59551"/>
                    </a:lnTo>
                    <a:lnTo>
                      <a:pt x="17571" y="59468"/>
                    </a:lnTo>
                    <a:lnTo>
                      <a:pt x="17508" y="59385"/>
                    </a:lnTo>
                    <a:lnTo>
                      <a:pt x="17467" y="59302"/>
                    </a:lnTo>
                    <a:lnTo>
                      <a:pt x="17384" y="59094"/>
                    </a:lnTo>
                    <a:lnTo>
                      <a:pt x="17321" y="58824"/>
                    </a:lnTo>
                    <a:lnTo>
                      <a:pt x="17300" y="58512"/>
                    </a:lnTo>
                    <a:lnTo>
                      <a:pt x="17238" y="57763"/>
                    </a:lnTo>
                    <a:lnTo>
                      <a:pt x="17238" y="57015"/>
                    </a:lnTo>
                    <a:lnTo>
                      <a:pt x="17238" y="56370"/>
                    </a:lnTo>
                    <a:lnTo>
                      <a:pt x="17259" y="55726"/>
                    </a:lnTo>
                    <a:lnTo>
                      <a:pt x="17342" y="54457"/>
                    </a:lnTo>
                    <a:lnTo>
                      <a:pt x="17550" y="51879"/>
                    </a:lnTo>
                    <a:lnTo>
                      <a:pt x="17966" y="46577"/>
                    </a:lnTo>
                    <a:lnTo>
                      <a:pt x="18403" y="41254"/>
                    </a:lnTo>
                    <a:lnTo>
                      <a:pt x="18506" y="40069"/>
                    </a:lnTo>
                    <a:lnTo>
                      <a:pt x="19546" y="28508"/>
                    </a:lnTo>
                    <a:lnTo>
                      <a:pt x="19692" y="26886"/>
                    </a:lnTo>
                    <a:lnTo>
                      <a:pt x="20087" y="22000"/>
                    </a:lnTo>
                    <a:lnTo>
                      <a:pt x="20211" y="20419"/>
                    </a:lnTo>
                    <a:lnTo>
                      <a:pt x="20232" y="19900"/>
                    </a:lnTo>
                    <a:lnTo>
                      <a:pt x="20232" y="19380"/>
                    </a:lnTo>
                    <a:lnTo>
                      <a:pt x="20232" y="18340"/>
                    </a:lnTo>
                    <a:lnTo>
                      <a:pt x="20232" y="18028"/>
                    </a:lnTo>
                    <a:lnTo>
                      <a:pt x="20211" y="17862"/>
                    </a:lnTo>
                    <a:lnTo>
                      <a:pt x="20170" y="17799"/>
                    </a:lnTo>
                    <a:lnTo>
                      <a:pt x="20128" y="17737"/>
                    </a:lnTo>
                    <a:lnTo>
                      <a:pt x="20108" y="17696"/>
                    </a:lnTo>
                    <a:lnTo>
                      <a:pt x="20045" y="17654"/>
                    </a:lnTo>
                    <a:lnTo>
                      <a:pt x="19962" y="17592"/>
                    </a:lnTo>
                    <a:lnTo>
                      <a:pt x="19837" y="17571"/>
                    </a:lnTo>
                    <a:lnTo>
                      <a:pt x="19733" y="17550"/>
                    </a:lnTo>
                    <a:lnTo>
                      <a:pt x="19650" y="17550"/>
                    </a:lnTo>
                    <a:lnTo>
                      <a:pt x="19567" y="17592"/>
                    </a:lnTo>
                    <a:lnTo>
                      <a:pt x="19401" y="17675"/>
                    </a:lnTo>
                    <a:lnTo>
                      <a:pt x="19255" y="17799"/>
                    </a:lnTo>
                    <a:lnTo>
                      <a:pt x="19109" y="17924"/>
                    </a:lnTo>
                    <a:lnTo>
                      <a:pt x="18278" y="18777"/>
                    </a:lnTo>
                    <a:lnTo>
                      <a:pt x="17446" y="19629"/>
                    </a:lnTo>
                    <a:lnTo>
                      <a:pt x="16427" y="20669"/>
                    </a:lnTo>
                    <a:lnTo>
                      <a:pt x="15429" y="21709"/>
                    </a:lnTo>
                    <a:lnTo>
                      <a:pt x="14431" y="22769"/>
                    </a:lnTo>
                    <a:lnTo>
                      <a:pt x="13433" y="23850"/>
                    </a:lnTo>
                    <a:lnTo>
                      <a:pt x="12435" y="24952"/>
                    </a:lnTo>
                    <a:lnTo>
                      <a:pt x="11458" y="26054"/>
                    </a:lnTo>
                    <a:lnTo>
                      <a:pt x="10480" y="27198"/>
                    </a:lnTo>
                    <a:lnTo>
                      <a:pt x="9524" y="28341"/>
                    </a:lnTo>
                    <a:lnTo>
                      <a:pt x="9233" y="28674"/>
                    </a:lnTo>
                    <a:lnTo>
                      <a:pt x="9108" y="28799"/>
                    </a:lnTo>
                    <a:lnTo>
                      <a:pt x="8963" y="28903"/>
                    </a:lnTo>
                    <a:lnTo>
                      <a:pt x="8838" y="28986"/>
                    </a:lnTo>
                    <a:lnTo>
                      <a:pt x="8713" y="29028"/>
                    </a:lnTo>
                    <a:lnTo>
                      <a:pt x="8588" y="29069"/>
                    </a:lnTo>
                    <a:lnTo>
                      <a:pt x="8339" y="29069"/>
                    </a:lnTo>
                    <a:lnTo>
                      <a:pt x="8235" y="29048"/>
                    </a:lnTo>
                    <a:lnTo>
                      <a:pt x="7985" y="28965"/>
                    </a:lnTo>
                    <a:lnTo>
                      <a:pt x="7715" y="28820"/>
                    </a:lnTo>
                    <a:lnTo>
                      <a:pt x="7424" y="28612"/>
                    </a:lnTo>
                    <a:lnTo>
                      <a:pt x="6675" y="28071"/>
                    </a:lnTo>
                    <a:lnTo>
                      <a:pt x="5948" y="27489"/>
                    </a:lnTo>
                    <a:lnTo>
                      <a:pt x="5241" y="26907"/>
                    </a:lnTo>
                    <a:lnTo>
                      <a:pt x="4555" y="26283"/>
                    </a:lnTo>
                    <a:lnTo>
                      <a:pt x="3889" y="25659"/>
                    </a:lnTo>
                    <a:lnTo>
                      <a:pt x="3245" y="25015"/>
                    </a:lnTo>
                    <a:lnTo>
                      <a:pt x="2600" y="24349"/>
                    </a:lnTo>
                    <a:lnTo>
                      <a:pt x="1955" y="23684"/>
                    </a:lnTo>
                    <a:lnTo>
                      <a:pt x="1810" y="23518"/>
                    </a:lnTo>
                    <a:lnTo>
                      <a:pt x="1685" y="23330"/>
                    </a:lnTo>
                    <a:lnTo>
                      <a:pt x="1560" y="23164"/>
                    </a:lnTo>
                    <a:lnTo>
                      <a:pt x="1477" y="22977"/>
                    </a:lnTo>
                    <a:lnTo>
                      <a:pt x="1394" y="22790"/>
                    </a:lnTo>
                    <a:lnTo>
                      <a:pt x="1352" y="22603"/>
                    </a:lnTo>
                    <a:lnTo>
                      <a:pt x="1311" y="22415"/>
                    </a:lnTo>
                    <a:lnTo>
                      <a:pt x="1311" y="22208"/>
                    </a:lnTo>
                    <a:lnTo>
                      <a:pt x="1332" y="21958"/>
                    </a:lnTo>
                    <a:lnTo>
                      <a:pt x="1373" y="21709"/>
                    </a:lnTo>
                    <a:lnTo>
                      <a:pt x="1477" y="21438"/>
                    </a:lnTo>
                    <a:lnTo>
                      <a:pt x="1602" y="21168"/>
                    </a:lnTo>
                    <a:lnTo>
                      <a:pt x="1893" y="20607"/>
                    </a:lnTo>
                    <a:lnTo>
                      <a:pt x="2226" y="20066"/>
                    </a:lnTo>
                    <a:lnTo>
                      <a:pt x="2579" y="19525"/>
                    </a:lnTo>
                    <a:lnTo>
                      <a:pt x="2933" y="19026"/>
                    </a:lnTo>
                    <a:lnTo>
                      <a:pt x="3328" y="18506"/>
                    </a:lnTo>
                    <a:lnTo>
                      <a:pt x="3702" y="18007"/>
                    </a:lnTo>
                    <a:lnTo>
                      <a:pt x="4513" y="17030"/>
                    </a:lnTo>
                    <a:lnTo>
                      <a:pt x="7528" y="13391"/>
                    </a:lnTo>
                    <a:lnTo>
                      <a:pt x="9046" y="11582"/>
                    </a:lnTo>
                    <a:lnTo>
                      <a:pt x="10584" y="9794"/>
                    </a:lnTo>
                    <a:lnTo>
                      <a:pt x="10772" y="9586"/>
                    </a:lnTo>
                    <a:lnTo>
                      <a:pt x="11915" y="8276"/>
                    </a:lnTo>
                    <a:lnTo>
                      <a:pt x="13059" y="6966"/>
                    </a:lnTo>
                    <a:lnTo>
                      <a:pt x="13662" y="6322"/>
                    </a:lnTo>
                    <a:lnTo>
                      <a:pt x="14244" y="5677"/>
                    </a:lnTo>
                    <a:lnTo>
                      <a:pt x="14868" y="5053"/>
                    </a:lnTo>
                    <a:lnTo>
                      <a:pt x="15492" y="4430"/>
                    </a:lnTo>
                    <a:lnTo>
                      <a:pt x="16386" y="3577"/>
                    </a:lnTo>
                    <a:lnTo>
                      <a:pt x="16864" y="3161"/>
                    </a:lnTo>
                    <a:lnTo>
                      <a:pt x="17342" y="2745"/>
                    </a:lnTo>
                    <a:lnTo>
                      <a:pt x="17633" y="2517"/>
                    </a:lnTo>
                    <a:lnTo>
                      <a:pt x="17945" y="2309"/>
                    </a:lnTo>
                    <a:lnTo>
                      <a:pt x="18236" y="2122"/>
                    </a:lnTo>
                    <a:lnTo>
                      <a:pt x="18548" y="1955"/>
                    </a:lnTo>
                    <a:lnTo>
                      <a:pt x="18881" y="1789"/>
                    </a:lnTo>
                    <a:lnTo>
                      <a:pt x="19193" y="1664"/>
                    </a:lnTo>
                    <a:lnTo>
                      <a:pt x="19525" y="1560"/>
                    </a:lnTo>
                    <a:lnTo>
                      <a:pt x="19858" y="1477"/>
                    </a:lnTo>
                    <a:lnTo>
                      <a:pt x="20274" y="1394"/>
                    </a:lnTo>
                    <a:lnTo>
                      <a:pt x="20690" y="1332"/>
                    </a:lnTo>
                    <a:lnTo>
                      <a:pt x="21106" y="1290"/>
                    </a:lnTo>
                    <a:close/>
                    <a:moveTo>
                      <a:pt x="22041" y="1"/>
                    </a:move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04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27" name="Google Shape;4027;p23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14182" y="3141"/>
                    </a:moveTo>
                    <a:lnTo>
                      <a:pt x="14182" y="3141"/>
                    </a:lnTo>
                    <a:lnTo>
                      <a:pt x="15076" y="2288"/>
                    </a:lnTo>
                    <a:lnTo>
                      <a:pt x="15554" y="1872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6323" y="1228"/>
                    </a:lnTo>
                    <a:lnTo>
                      <a:pt x="16635" y="1020"/>
                    </a:lnTo>
                    <a:lnTo>
                      <a:pt x="16926" y="833"/>
                    </a:lnTo>
                    <a:lnTo>
                      <a:pt x="17238" y="666"/>
                    </a:lnTo>
                    <a:lnTo>
                      <a:pt x="17571" y="500"/>
                    </a:lnTo>
                    <a:lnTo>
                      <a:pt x="17883" y="375"/>
                    </a:lnTo>
                    <a:lnTo>
                      <a:pt x="18215" y="271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964" y="105"/>
                    </a:lnTo>
                    <a:lnTo>
                      <a:pt x="19380" y="43"/>
                    </a:lnTo>
                    <a:lnTo>
                      <a:pt x="19796" y="1"/>
                    </a:lnTo>
                    <a:lnTo>
                      <a:pt x="20232" y="1"/>
                    </a:lnTo>
                    <a:lnTo>
                      <a:pt x="20232" y="1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2000" y="105"/>
                    </a:lnTo>
                    <a:lnTo>
                      <a:pt x="23206" y="230"/>
                    </a:lnTo>
                    <a:lnTo>
                      <a:pt x="24412" y="375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7239" y="77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9298" y="1103"/>
                    </a:lnTo>
                    <a:lnTo>
                      <a:pt x="29755" y="118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30899" y="1456"/>
                    </a:lnTo>
                    <a:lnTo>
                      <a:pt x="31128" y="1540"/>
                    </a:lnTo>
                    <a:lnTo>
                      <a:pt x="31315" y="1664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606" y="1997"/>
                    </a:lnTo>
                    <a:lnTo>
                      <a:pt x="31710" y="2205"/>
                    </a:lnTo>
                    <a:lnTo>
                      <a:pt x="31772" y="2455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2084" y="4950"/>
                    </a:lnTo>
                    <a:lnTo>
                      <a:pt x="32188" y="6072"/>
                    </a:lnTo>
                    <a:lnTo>
                      <a:pt x="32292" y="7195"/>
                    </a:lnTo>
                    <a:lnTo>
                      <a:pt x="32354" y="8297"/>
                    </a:lnTo>
                    <a:lnTo>
                      <a:pt x="32396" y="9420"/>
                    </a:lnTo>
                    <a:lnTo>
                      <a:pt x="32417" y="10543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3537"/>
                    </a:lnTo>
                    <a:lnTo>
                      <a:pt x="32417" y="14452"/>
                    </a:lnTo>
                    <a:lnTo>
                      <a:pt x="32500" y="16303"/>
                    </a:lnTo>
                    <a:lnTo>
                      <a:pt x="32604" y="18132"/>
                    </a:lnTo>
                    <a:lnTo>
                      <a:pt x="32625" y="19068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521" y="26345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188" y="38572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18" y="47409"/>
                    </a:lnTo>
                    <a:lnTo>
                      <a:pt x="31835" y="49779"/>
                    </a:lnTo>
                    <a:lnTo>
                      <a:pt x="31793" y="50964"/>
                    </a:lnTo>
                    <a:lnTo>
                      <a:pt x="31731" y="52149"/>
                    </a:lnTo>
                    <a:lnTo>
                      <a:pt x="31647" y="53335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398" y="56017"/>
                    </a:lnTo>
                    <a:lnTo>
                      <a:pt x="31294" y="56599"/>
                    </a:lnTo>
                    <a:lnTo>
                      <a:pt x="31169" y="57160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0961" y="58013"/>
                    </a:lnTo>
                    <a:lnTo>
                      <a:pt x="30857" y="58283"/>
                    </a:lnTo>
                    <a:lnTo>
                      <a:pt x="30712" y="58512"/>
                    </a:lnTo>
                    <a:lnTo>
                      <a:pt x="30566" y="58720"/>
                    </a:lnTo>
                    <a:lnTo>
                      <a:pt x="30400" y="58907"/>
                    </a:lnTo>
                    <a:lnTo>
                      <a:pt x="30213" y="59053"/>
                    </a:lnTo>
                    <a:lnTo>
                      <a:pt x="29984" y="59198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568" y="59364"/>
                    </a:lnTo>
                    <a:lnTo>
                      <a:pt x="29381" y="59406"/>
                    </a:lnTo>
                    <a:lnTo>
                      <a:pt x="29173" y="59448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7551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5909" y="59531"/>
                    </a:lnTo>
                    <a:lnTo>
                      <a:pt x="25035" y="59510"/>
                    </a:lnTo>
                    <a:lnTo>
                      <a:pt x="24183" y="59448"/>
                    </a:lnTo>
                    <a:lnTo>
                      <a:pt x="23330" y="59385"/>
                    </a:lnTo>
                    <a:lnTo>
                      <a:pt x="22478" y="59281"/>
                    </a:lnTo>
                    <a:lnTo>
                      <a:pt x="21605" y="59198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18527" y="58761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6864" y="58512"/>
                    </a:lnTo>
                    <a:lnTo>
                      <a:pt x="16614" y="58429"/>
                    </a:lnTo>
                    <a:lnTo>
                      <a:pt x="16427" y="58325"/>
                    </a:lnTo>
                    <a:lnTo>
                      <a:pt x="16344" y="58262"/>
                    </a:lnTo>
                    <a:lnTo>
                      <a:pt x="16261" y="58179"/>
                    </a:lnTo>
                    <a:lnTo>
                      <a:pt x="16198" y="58096"/>
                    </a:lnTo>
                    <a:lnTo>
                      <a:pt x="16157" y="58013"/>
                    </a:lnTo>
                    <a:lnTo>
                      <a:pt x="16074" y="57805"/>
                    </a:lnTo>
                    <a:lnTo>
                      <a:pt x="16011" y="57535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5928" y="56474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5081"/>
                    </a:lnTo>
                    <a:lnTo>
                      <a:pt x="15949" y="54437"/>
                    </a:lnTo>
                    <a:lnTo>
                      <a:pt x="16032" y="5316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656" y="45288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22" y="18611"/>
                    </a:lnTo>
                    <a:lnTo>
                      <a:pt x="18922" y="18091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6739"/>
                    </a:lnTo>
                    <a:lnTo>
                      <a:pt x="18901" y="16573"/>
                    </a:lnTo>
                    <a:lnTo>
                      <a:pt x="18860" y="16510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35" y="16365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527" y="16282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340" y="16261"/>
                    </a:lnTo>
                    <a:lnTo>
                      <a:pt x="18257" y="16303"/>
                    </a:lnTo>
                    <a:lnTo>
                      <a:pt x="18091" y="16386"/>
                    </a:lnTo>
                    <a:lnTo>
                      <a:pt x="17945" y="16510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5117" y="19380"/>
                    </a:lnTo>
                    <a:lnTo>
                      <a:pt x="14119" y="20420"/>
                    </a:lnTo>
                    <a:lnTo>
                      <a:pt x="13121" y="21480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1125" y="23663"/>
                    </a:lnTo>
                    <a:lnTo>
                      <a:pt x="10148" y="24765"/>
                    </a:lnTo>
                    <a:lnTo>
                      <a:pt x="9170" y="25909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7923" y="27385"/>
                    </a:lnTo>
                    <a:lnTo>
                      <a:pt x="7798" y="27510"/>
                    </a:lnTo>
                    <a:lnTo>
                      <a:pt x="7653" y="27614"/>
                    </a:lnTo>
                    <a:lnTo>
                      <a:pt x="7528" y="27697"/>
                    </a:lnTo>
                    <a:lnTo>
                      <a:pt x="7403" y="27739"/>
                    </a:lnTo>
                    <a:lnTo>
                      <a:pt x="7278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029" y="27780"/>
                    </a:lnTo>
                    <a:lnTo>
                      <a:pt x="6925" y="27759"/>
                    </a:lnTo>
                    <a:lnTo>
                      <a:pt x="6675" y="27676"/>
                    </a:lnTo>
                    <a:lnTo>
                      <a:pt x="6405" y="27531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5365" y="26782"/>
                    </a:lnTo>
                    <a:lnTo>
                      <a:pt x="4638" y="26200"/>
                    </a:lnTo>
                    <a:lnTo>
                      <a:pt x="3931" y="25618"/>
                    </a:lnTo>
                    <a:lnTo>
                      <a:pt x="3245" y="24994"/>
                    </a:lnTo>
                    <a:lnTo>
                      <a:pt x="2579" y="24370"/>
                    </a:lnTo>
                    <a:lnTo>
                      <a:pt x="1935" y="23726"/>
                    </a:lnTo>
                    <a:lnTo>
                      <a:pt x="1290" y="23060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500" y="22229"/>
                    </a:lnTo>
                    <a:lnTo>
                      <a:pt x="375" y="22041"/>
                    </a:lnTo>
                    <a:lnTo>
                      <a:pt x="250" y="21875"/>
                    </a:lnTo>
                    <a:lnTo>
                      <a:pt x="167" y="21688"/>
                    </a:lnTo>
                    <a:lnTo>
                      <a:pt x="84" y="21501"/>
                    </a:lnTo>
                    <a:lnTo>
                      <a:pt x="42" y="21314"/>
                    </a:lnTo>
                    <a:lnTo>
                      <a:pt x="1" y="21126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22" y="20669"/>
                    </a:lnTo>
                    <a:lnTo>
                      <a:pt x="63" y="20420"/>
                    </a:lnTo>
                    <a:lnTo>
                      <a:pt x="167" y="20149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583" y="19318"/>
                    </a:lnTo>
                    <a:lnTo>
                      <a:pt x="916" y="18777"/>
                    </a:lnTo>
                    <a:lnTo>
                      <a:pt x="1269" y="18236"/>
                    </a:lnTo>
                    <a:lnTo>
                      <a:pt x="1623" y="17737"/>
                    </a:lnTo>
                    <a:lnTo>
                      <a:pt x="2018" y="17217"/>
                    </a:lnTo>
                    <a:lnTo>
                      <a:pt x="2392" y="16718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6218" y="12102"/>
                    </a:lnTo>
                    <a:lnTo>
                      <a:pt x="7736" y="10293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10605" y="6987"/>
                    </a:lnTo>
                    <a:lnTo>
                      <a:pt x="11749" y="5677"/>
                    </a:lnTo>
                    <a:lnTo>
                      <a:pt x="12352" y="5033"/>
                    </a:lnTo>
                    <a:lnTo>
                      <a:pt x="12934" y="4388"/>
                    </a:lnTo>
                    <a:lnTo>
                      <a:pt x="13558" y="3764"/>
                    </a:lnTo>
                    <a:lnTo>
                      <a:pt x="14182" y="314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28" name="Google Shape;4028;p23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fill="none" extrusionOk="0">
                    <a:moveTo>
                      <a:pt x="22041" y="1"/>
                    </a:moveTo>
                    <a:lnTo>
                      <a:pt x="22041" y="1"/>
                    </a:ln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727" y="22"/>
                    </a:lnTo>
                    <a:lnTo>
                      <a:pt x="2204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29" name="Google Shape;4029;p23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extrusionOk="0">
                    <a:moveTo>
                      <a:pt x="11874" y="0"/>
                    </a:move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195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30" name="Google Shape;4030;p23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11874" y="0"/>
                    </a:moveTo>
                    <a:lnTo>
                      <a:pt x="11874" y="0"/>
                    </a:ln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1957" y="0"/>
                    </a:lnTo>
                    <a:lnTo>
                      <a:pt x="11874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31" name="Google Shape;4031;p23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extrusionOk="0">
                    <a:moveTo>
                      <a:pt x="1851" y="1"/>
                    </a:move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32" name="Google Shape;4032;p23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1851" y="1"/>
                    </a:moveTo>
                    <a:lnTo>
                      <a:pt x="1851" y="1"/>
                    </a:ln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874" y="11437"/>
                    </a:lnTo>
                    <a:lnTo>
                      <a:pt x="874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33" name="Google Shape;4033;p23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079" y="0"/>
                    </a:move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24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34" name="Google Shape;4034;p23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2246" y="0"/>
                    </a:moveTo>
                    <a:lnTo>
                      <a:pt x="2246" y="0"/>
                    </a:lnTo>
                    <a:lnTo>
                      <a:pt x="2079" y="0"/>
                    </a:ln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246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35" name="Google Shape;4035;p23"/>
              <p:cNvSpPr/>
              <p:nvPr/>
            </p:nvSpPr>
            <p:spPr>
              <a:xfrm>
                <a:off x="2601675" y="319725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20211" y="0"/>
                    </a:moveTo>
                    <a:lnTo>
                      <a:pt x="19649" y="21"/>
                    </a:lnTo>
                    <a:lnTo>
                      <a:pt x="19088" y="84"/>
                    </a:lnTo>
                    <a:lnTo>
                      <a:pt x="18547" y="188"/>
                    </a:lnTo>
                    <a:lnTo>
                      <a:pt x="18215" y="271"/>
                    </a:lnTo>
                    <a:lnTo>
                      <a:pt x="17882" y="375"/>
                    </a:lnTo>
                    <a:lnTo>
                      <a:pt x="17570" y="500"/>
                    </a:lnTo>
                    <a:lnTo>
                      <a:pt x="17237" y="666"/>
                    </a:lnTo>
                    <a:lnTo>
                      <a:pt x="16926" y="832"/>
                    </a:lnTo>
                    <a:lnTo>
                      <a:pt x="16634" y="1019"/>
                    </a:lnTo>
                    <a:lnTo>
                      <a:pt x="16323" y="1227"/>
                    </a:lnTo>
                    <a:lnTo>
                      <a:pt x="16031" y="1456"/>
                    </a:lnTo>
                    <a:lnTo>
                      <a:pt x="15096" y="2267"/>
                    </a:lnTo>
                    <a:lnTo>
                      <a:pt x="14202" y="3099"/>
                    </a:lnTo>
                    <a:lnTo>
                      <a:pt x="13349" y="3972"/>
                    </a:lnTo>
                    <a:lnTo>
                      <a:pt x="12517" y="4845"/>
                    </a:lnTo>
                    <a:lnTo>
                      <a:pt x="11686" y="5760"/>
                    </a:lnTo>
                    <a:lnTo>
                      <a:pt x="10875" y="6654"/>
                    </a:lnTo>
                    <a:lnTo>
                      <a:pt x="9274" y="8505"/>
                    </a:lnTo>
                    <a:lnTo>
                      <a:pt x="7735" y="10293"/>
                    </a:lnTo>
                    <a:lnTo>
                      <a:pt x="6217" y="12102"/>
                    </a:lnTo>
                    <a:lnTo>
                      <a:pt x="3202" y="15741"/>
                    </a:lnTo>
                    <a:lnTo>
                      <a:pt x="2391" y="16718"/>
                    </a:lnTo>
                    <a:lnTo>
                      <a:pt x="2017" y="17217"/>
                    </a:lnTo>
                    <a:lnTo>
                      <a:pt x="1622" y="17737"/>
                    </a:lnTo>
                    <a:lnTo>
                      <a:pt x="1269" y="18236"/>
                    </a:lnTo>
                    <a:lnTo>
                      <a:pt x="915" y="18776"/>
                    </a:lnTo>
                    <a:lnTo>
                      <a:pt x="582" y="19317"/>
                    </a:lnTo>
                    <a:lnTo>
                      <a:pt x="291" y="19878"/>
                    </a:lnTo>
                    <a:lnTo>
                      <a:pt x="208" y="20045"/>
                    </a:lnTo>
                    <a:lnTo>
                      <a:pt x="125" y="20232"/>
                    </a:lnTo>
                    <a:lnTo>
                      <a:pt x="83" y="20398"/>
                    </a:lnTo>
                    <a:lnTo>
                      <a:pt x="42" y="20565"/>
                    </a:lnTo>
                    <a:lnTo>
                      <a:pt x="0" y="20731"/>
                    </a:lnTo>
                    <a:lnTo>
                      <a:pt x="0" y="20897"/>
                    </a:lnTo>
                    <a:lnTo>
                      <a:pt x="0" y="21043"/>
                    </a:lnTo>
                    <a:lnTo>
                      <a:pt x="21" y="21209"/>
                    </a:lnTo>
                    <a:lnTo>
                      <a:pt x="63" y="21355"/>
                    </a:lnTo>
                    <a:lnTo>
                      <a:pt x="104" y="21521"/>
                    </a:lnTo>
                    <a:lnTo>
                      <a:pt x="167" y="21667"/>
                    </a:lnTo>
                    <a:lnTo>
                      <a:pt x="229" y="21812"/>
                    </a:lnTo>
                    <a:lnTo>
                      <a:pt x="416" y="22103"/>
                    </a:lnTo>
                    <a:lnTo>
                      <a:pt x="645" y="22394"/>
                    </a:lnTo>
                    <a:lnTo>
                      <a:pt x="1289" y="23060"/>
                    </a:lnTo>
                    <a:lnTo>
                      <a:pt x="1934" y="23725"/>
                    </a:lnTo>
                    <a:lnTo>
                      <a:pt x="2578" y="24370"/>
                    </a:lnTo>
                    <a:lnTo>
                      <a:pt x="3244" y="24993"/>
                    </a:lnTo>
                    <a:lnTo>
                      <a:pt x="3930" y="25617"/>
                    </a:lnTo>
                    <a:lnTo>
                      <a:pt x="4637" y="26199"/>
                    </a:lnTo>
                    <a:lnTo>
                      <a:pt x="5365" y="26782"/>
                    </a:lnTo>
                    <a:lnTo>
                      <a:pt x="6113" y="27322"/>
                    </a:lnTo>
                    <a:lnTo>
                      <a:pt x="6446" y="27551"/>
                    </a:lnTo>
                    <a:lnTo>
                      <a:pt x="6737" y="27697"/>
                    </a:lnTo>
                    <a:lnTo>
                      <a:pt x="6883" y="27738"/>
                    </a:lnTo>
                    <a:lnTo>
                      <a:pt x="7007" y="27780"/>
                    </a:lnTo>
                    <a:lnTo>
                      <a:pt x="7236" y="27780"/>
                    </a:lnTo>
                    <a:lnTo>
                      <a:pt x="7361" y="27759"/>
                    </a:lnTo>
                    <a:lnTo>
                      <a:pt x="7486" y="27717"/>
                    </a:lnTo>
                    <a:lnTo>
                      <a:pt x="7590" y="27655"/>
                    </a:lnTo>
                    <a:lnTo>
                      <a:pt x="7714" y="27572"/>
                    </a:lnTo>
                    <a:lnTo>
                      <a:pt x="7943" y="27343"/>
                    </a:lnTo>
                    <a:lnTo>
                      <a:pt x="8213" y="27052"/>
                    </a:lnTo>
                    <a:lnTo>
                      <a:pt x="9149" y="25908"/>
                    </a:lnTo>
                    <a:lnTo>
                      <a:pt x="10126" y="24806"/>
                    </a:lnTo>
                    <a:lnTo>
                      <a:pt x="11083" y="23704"/>
                    </a:lnTo>
                    <a:lnTo>
                      <a:pt x="12081" y="22602"/>
                    </a:lnTo>
                    <a:lnTo>
                      <a:pt x="13079" y="21521"/>
                    </a:lnTo>
                    <a:lnTo>
                      <a:pt x="14098" y="20461"/>
                    </a:lnTo>
                    <a:lnTo>
                      <a:pt x="15117" y="19400"/>
                    </a:lnTo>
                    <a:lnTo>
                      <a:pt x="16135" y="18340"/>
                    </a:lnTo>
                    <a:lnTo>
                      <a:pt x="17799" y="16635"/>
                    </a:lnTo>
                    <a:lnTo>
                      <a:pt x="17986" y="16468"/>
                    </a:lnTo>
                    <a:lnTo>
                      <a:pt x="18069" y="16385"/>
                    </a:lnTo>
                    <a:lnTo>
                      <a:pt x="18173" y="16323"/>
                    </a:lnTo>
                    <a:lnTo>
                      <a:pt x="18277" y="16281"/>
                    </a:lnTo>
                    <a:lnTo>
                      <a:pt x="18402" y="16260"/>
                    </a:lnTo>
                    <a:lnTo>
                      <a:pt x="18506" y="16260"/>
                    </a:lnTo>
                    <a:lnTo>
                      <a:pt x="18651" y="16302"/>
                    </a:lnTo>
                    <a:lnTo>
                      <a:pt x="18755" y="16364"/>
                    </a:lnTo>
                    <a:lnTo>
                      <a:pt x="18838" y="16448"/>
                    </a:lnTo>
                    <a:lnTo>
                      <a:pt x="18880" y="16531"/>
                    </a:lnTo>
                    <a:lnTo>
                      <a:pt x="18901" y="16635"/>
                    </a:lnTo>
                    <a:lnTo>
                      <a:pt x="18922" y="16843"/>
                    </a:lnTo>
                    <a:lnTo>
                      <a:pt x="18922" y="17051"/>
                    </a:lnTo>
                    <a:lnTo>
                      <a:pt x="18922" y="18090"/>
                    </a:lnTo>
                    <a:lnTo>
                      <a:pt x="18922" y="18610"/>
                    </a:lnTo>
                    <a:lnTo>
                      <a:pt x="18901" y="19130"/>
                    </a:lnTo>
                    <a:lnTo>
                      <a:pt x="18776" y="20710"/>
                    </a:lnTo>
                    <a:lnTo>
                      <a:pt x="18506" y="23975"/>
                    </a:lnTo>
                    <a:lnTo>
                      <a:pt x="18235" y="27218"/>
                    </a:lnTo>
                    <a:lnTo>
                      <a:pt x="17653" y="33602"/>
                    </a:lnTo>
                    <a:lnTo>
                      <a:pt x="17092" y="39964"/>
                    </a:lnTo>
                    <a:lnTo>
                      <a:pt x="16655" y="45287"/>
                    </a:lnTo>
                    <a:lnTo>
                      <a:pt x="16239" y="50589"/>
                    </a:lnTo>
                    <a:lnTo>
                      <a:pt x="16115" y="52253"/>
                    </a:lnTo>
                    <a:lnTo>
                      <a:pt x="15990" y="53916"/>
                    </a:lnTo>
                    <a:lnTo>
                      <a:pt x="15948" y="54748"/>
                    </a:lnTo>
                    <a:lnTo>
                      <a:pt x="15927" y="55559"/>
                    </a:lnTo>
                    <a:lnTo>
                      <a:pt x="15927" y="56391"/>
                    </a:lnTo>
                    <a:lnTo>
                      <a:pt x="15990" y="57222"/>
                    </a:lnTo>
                    <a:lnTo>
                      <a:pt x="16011" y="57534"/>
                    </a:lnTo>
                    <a:lnTo>
                      <a:pt x="16073" y="57805"/>
                    </a:lnTo>
                    <a:lnTo>
                      <a:pt x="16156" y="58012"/>
                    </a:lnTo>
                    <a:lnTo>
                      <a:pt x="16198" y="58096"/>
                    </a:lnTo>
                    <a:lnTo>
                      <a:pt x="16260" y="58179"/>
                    </a:lnTo>
                    <a:lnTo>
                      <a:pt x="16343" y="58262"/>
                    </a:lnTo>
                    <a:lnTo>
                      <a:pt x="16426" y="58324"/>
                    </a:lnTo>
                    <a:lnTo>
                      <a:pt x="16614" y="58428"/>
                    </a:lnTo>
                    <a:lnTo>
                      <a:pt x="16863" y="58511"/>
                    </a:lnTo>
                    <a:lnTo>
                      <a:pt x="17175" y="58574"/>
                    </a:lnTo>
                    <a:lnTo>
                      <a:pt x="18527" y="58761"/>
                    </a:lnTo>
                    <a:lnTo>
                      <a:pt x="19899" y="58948"/>
                    </a:lnTo>
                    <a:lnTo>
                      <a:pt x="21022" y="59114"/>
                    </a:lnTo>
                    <a:lnTo>
                      <a:pt x="22145" y="59260"/>
                    </a:lnTo>
                    <a:lnTo>
                      <a:pt x="23288" y="59364"/>
                    </a:lnTo>
                    <a:lnTo>
                      <a:pt x="24411" y="59468"/>
                    </a:lnTo>
                    <a:lnTo>
                      <a:pt x="25534" y="59530"/>
                    </a:lnTo>
                    <a:lnTo>
                      <a:pt x="26677" y="59551"/>
                    </a:lnTo>
                    <a:lnTo>
                      <a:pt x="27821" y="59530"/>
                    </a:lnTo>
                    <a:lnTo>
                      <a:pt x="28944" y="59468"/>
                    </a:lnTo>
                    <a:lnTo>
                      <a:pt x="29152" y="59447"/>
                    </a:lnTo>
                    <a:lnTo>
                      <a:pt x="29360" y="59406"/>
                    </a:lnTo>
                    <a:lnTo>
                      <a:pt x="29547" y="59364"/>
                    </a:lnTo>
                    <a:lnTo>
                      <a:pt x="29713" y="59302"/>
                    </a:lnTo>
                    <a:lnTo>
                      <a:pt x="29879" y="59239"/>
                    </a:lnTo>
                    <a:lnTo>
                      <a:pt x="30046" y="59156"/>
                    </a:lnTo>
                    <a:lnTo>
                      <a:pt x="30171" y="59073"/>
                    </a:lnTo>
                    <a:lnTo>
                      <a:pt x="30316" y="58969"/>
                    </a:lnTo>
                    <a:lnTo>
                      <a:pt x="30441" y="58865"/>
                    </a:lnTo>
                    <a:lnTo>
                      <a:pt x="30566" y="58740"/>
                    </a:lnTo>
                    <a:lnTo>
                      <a:pt x="30670" y="58595"/>
                    </a:lnTo>
                    <a:lnTo>
                      <a:pt x="30753" y="58449"/>
                    </a:lnTo>
                    <a:lnTo>
                      <a:pt x="30836" y="58283"/>
                    </a:lnTo>
                    <a:lnTo>
                      <a:pt x="30919" y="58116"/>
                    </a:lnTo>
                    <a:lnTo>
                      <a:pt x="30981" y="57929"/>
                    </a:lnTo>
                    <a:lnTo>
                      <a:pt x="31044" y="57721"/>
                    </a:lnTo>
                    <a:lnTo>
                      <a:pt x="31169" y="57160"/>
                    </a:lnTo>
                    <a:lnTo>
                      <a:pt x="31293" y="56599"/>
                    </a:lnTo>
                    <a:lnTo>
                      <a:pt x="31397" y="56016"/>
                    </a:lnTo>
                    <a:lnTo>
                      <a:pt x="31460" y="55455"/>
                    </a:lnTo>
                    <a:lnTo>
                      <a:pt x="31584" y="54145"/>
                    </a:lnTo>
                    <a:lnTo>
                      <a:pt x="31688" y="52856"/>
                    </a:lnTo>
                    <a:lnTo>
                      <a:pt x="31751" y="51546"/>
                    </a:lnTo>
                    <a:lnTo>
                      <a:pt x="31813" y="50257"/>
                    </a:lnTo>
                    <a:lnTo>
                      <a:pt x="31917" y="47637"/>
                    </a:lnTo>
                    <a:lnTo>
                      <a:pt x="31979" y="45038"/>
                    </a:lnTo>
                    <a:lnTo>
                      <a:pt x="32187" y="38571"/>
                    </a:lnTo>
                    <a:lnTo>
                      <a:pt x="32375" y="32105"/>
                    </a:lnTo>
                    <a:lnTo>
                      <a:pt x="32520" y="26345"/>
                    </a:lnTo>
                    <a:lnTo>
                      <a:pt x="32624" y="20585"/>
                    </a:lnTo>
                    <a:lnTo>
                      <a:pt x="32624" y="19463"/>
                    </a:lnTo>
                    <a:lnTo>
                      <a:pt x="32603" y="18340"/>
                    </a:lnTo>
                    <a:lnTo>
                      <a:pt x="32499" y="16115"/>
                    </a:lnTo>
                    <a:lnTo>
                      <a:pt x="32437" y="15013"/>
                    </a:lnTo>
                    <a:lnTo>
                      <a:pt x="32395" y="13890"/>
                    </a:lnTo>
                    <a:lnTo>
                      <a:pt x="32375" y="12788"/>
                    </a:lnTo>
                    <a:lnTo>
                      <a:pt x="32395" y="11665"/>
                    </a:lnTo>
                    <a:lnTo>
                      <a:pt x="32416" y="10542"/>
                    </a:lnTo>
                    <a:lnTo>
                      <a:pt x="32395" y="9420"/>
                    </a:lnTo>
                    <a:lnTo>
                      <a:pt x="32354" y="8297"/>
                    </a:lnTo>
                    <a:lnTo>
                      <a:pt x="32291" y="7195"/>
                    </a:lnTo>
                    <a:lnTo>
                      <a:pt x="32187" y="6072"/>
                    </a:lnTo>
                    <a:lnTo>
                      <a:pt x="32083" y="4949"/>
                    </a:lnTo>
                    <a:lnTo>
                      <a:pt x="31834" y="2724"/>
                    </a:lnTo>
                    <a:lnTo>
                      <a:pt x="31792" y="2454"/>
                    </a:lnTo>
                    <a:lnTo>
                      <a:pt x="31709" y="2225"/>
                    </a:lnTo>
                    <a:lnTo>
                      <a:pt x="31605" y="2017"/>
                    </a:lnTo>
                    <a:lnTo>
                      <a:pt x="31480" y="1830"/>
                    </a:lnTo>
                    <a:lnTo>
                      <a:pt x="31314" y="1664"/>
                    </a:lnTo>
                    <a:lnTo>
                      <a:pt x="31127" y="1539"/>
                    </a:lnTo>
                    <a:lnTo>
                      <a:pt x="30898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7" y="1102"/>
                    </a:lnTo>
                    <a:lnTo>
                      <a:pt x="28861" y="1019"/>
                    </a:lnTo>
                    <a:lnTo>
                      <a:pt x="26844" y="707"/>
                    </a:lnTo>
                    <a:lnTo>
                      <a:pt x="24848" y="416"/>
                    </a:lnTo>
                    <a:lnTo>
                      <a:pt x="23829" y="292"/>
                    </a:lnTo>
                    <a:lnTo>
                      <a:pt x="22831" y="188"/>
                    </a:lnTo>
                    <a:lnTo>
                      <a:pt x="21812" y="84"/>
                    </a:lnTo>
                    <a:lnTo>
                      <a:pt x="20793" y="21"/>
                    </a:lnTo>
                    <a:lnTo>
                      <a:pt x="202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36" name="Google Shape;4036;p23"/>
              <p:cNvSpPr/>
              <p:nvPr/>
            </p:nvSpPr>
            <p:spPr>
              <a:xfrm>
                <a:off x="2568925" y="287500"/>
                <a:ext cx="922700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8" h="63315" extrusionOk="0">
                    <a:moveTo>
                      <a:pt x="21521" y="1289"/>
                    </a:moveTo>
                    <a:lnTo>
                      <a:pt x="22103" y="1310"/>
                    </a:lnTo>
                    <a:lnTo>
                      <a:pt x="23122" y="1373"/>
                    </a:lnTo>
                    <a:lnTo>
                      <a:pt x="24141" y="1477"/>
                    </a:lnTo>
                    <a:lnTo>
                      <a:pt x="25139" y="1581"/>
                    </a:lnTo>
                    <a:lnTo>
                      <a:pt x="26158" y="1705"/>
                    </a:lnTo>
                    <a:lnTo>
                      <a:pt x="28154" y="1996"/>
                    </a:lnTo>
                    <a:lnTo>
                      <a:pt x="30171" y="2308"/>
                    </a:lnTo>
                    <a:lnTo>
                      <a:pt x="30607" y="2391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8" y="2745"/>
                    </a:lnTo>
                    <a:lnTo>
                      <a:pt x="32437" y="2828"/>
                    </a:lnTo>
                    <a:lnTo>
                      <a:pt x="32624" y="2953"/>
                    </a:lnTo>
                    <a:lnTo>
                      <a:pt x="32790" y="3119"/>
                    </a:lnTo>
                    <a:lnTo>
                      <a:pt x="32915" y="3306"/>
                    </a:lnTo>
                    <a:lnTo>
                      <a:pt x="33019" y="3514"/>
                    </a:lnTo>
                    <a:lnTo>
                      <a:pt x="33102" y="3743"/>
                    </a:lnTo>
                    <a:lnTo>
                      <a:pt x="33144" y="4013"/>
                    </a:lnTo>
                    <a:lnTo>
                      <a:pt x="33393" y="6238"/>
                    </a:lnTo>
                    <a:lnTo>
                      <a:pt x="33497" y="7361"/>
                    </a:lnTo>
                    <a:lnTo>
                      <a:pt x="33601" y="8484"/>
                    </a:lnTo>
                    <a:lnTo>
                      <a:pt x="33664" y="9586"/>
                    </a:lnTo>
                    <a:lnTo>
                      <a:pt x="33705" y="10709"/>
                    </a:lnTo>
                    <a:lnTo>
                      <a:pt x="33726" y="11831"/>
                    </a:lnTo>
                    <a:lnTo>
                      <a:pt x="33705" y="12954"/>
                    </a:lnTo>
                    <a:lnTo>
                      <a:pt x="33685" y="14077"/>
                    </a:lnTo>
                    <a:lnTo>
                      <a:pt x="33705" y="15179"/>
                    </a:lnTo>
                    <a:lnTo>
                      <a:pt x="33747" y="16302"/>
                    </a:lnTo>
                    <a:lnTo>
                      <a:pt x="33809" y="17404"/>
                    </a:lnTo>
                    <a:lnTo>
                      <a:pt x="33913" y="19629"/>
                    </a:lnTo>
                    <a:lnTo>
                      <a:pt x="33934" y="20752"/>
                    </a:lnTo>
                    <a:lnTo>
                      <a:pt x="33934" y="21874"/>
                    </a:lnTo>
                    <a:lnTo>
                      <a:pt x="33830" y="27634"/>
                    </a:lnTo>
                    <a:lnTo>
                      <a:pt x="33685" y="33394"/>
                    </a:lnTo>
                    <a:lnTo>
                      <a:pt x="33497" y="39860"/>
                    </a:lnTo>
                    <a:lnTo>
                      <a:pt x="33289" y="46327"/>
                    </a:lnTo>
                    <a:lnTo>
                      <a:pt x="33227" y="48926"/>
                    </a:lnTo>
                    <a:lnTo>
                      <a:pt x="33123" y="51546"/>
                    </a:lnTo>
                    <a:lnTo>
                      <a:pt x="33061" y="52835"/>
                    </a:lnTo>
                    <a:lnTo>
                      <a:pt x="32998" y="54145"/>
                    </a:lnTo>
                    <a:lnTo>
                      <a:pt x="32894" y="55434"/>
                    </a:lnTo>
                    <a:lnTo>
                      <a:pt x="32770" y="56744"/>
                    </a:lnTo>
                    <a:lnTo>
                      <a:pt x="32707" y="57305"/>
                    </a:lnTo>
                    <a:lnTo>
                      <a:pt x="32603" y="57888"/>
                    </a:lnTo>
                    <a:lnTo>
                      <a:pt x="32479" y="58449"/>
                    </a:lnTo>
                    <a:lnTo>
                      <a:pt x="32354" y="59010"/>
                    </a:lnTo>
                    <a:lnTo>
                      <a:pt x="32291" y="59218"/>
                    </a:lnTo>
                    <a:lnTo>
                      <a:pt x="32229" y="59405"/>
                    </a:lnTo>
                    <a:lnTo>
                      <a:pt x="32146" y="59572"/>
                    </a:lnTo>
                    <a:lnTo>
                      <a:pt x="32063" y="59738"/>
                    </a:lnTo>
                    <a:lnTo>
                      <a:pt x="31980" y="59884"/>
                    </a:lnTo>
                    <a:lnTo>
                      <a:pt x="31876" y="60029"/>
                    </a:lnTo>
                    <a:lnTo>
                      <a:pt x="31751" y="60154"/>
                    </a:lnTo>
                    <a:lnTo>
                      <a:pt x="31626" y="60258"/>
                    </a:lnTo>
                    <a:lnTo>
                      <a:pt x="31481" y="60362"/>
                    </a:lnTo>
                    <a:lnTo>
                      <a:pt x="31356" y="60445"/>
                    </a:lnTo>
                    <a:lnTo>
                      <a:pt x="31189" y="60528"/>
                    </a:lnTo>
                    <a:lnTo>
                      <a:pt x="31023" y="60591"/>
                    </a:lnTo>
                    <a:lnTo>
                      <a:pt x="30857" y="60653"/>
                    </a:lnTo>
                    <a:lnTo>
                      <a:pt x="30670" y="60695"/>
                    </a:lnTo>
                    <a:lnTo>
                      <a:pt x="30462" y="60736"/>
                    </a:lnTo>
                    <a:lnTo>
                      <a:pt x="30254" y="60757"/>
                    </a:lnTo>
                    <a:lnTo>
                      <a:pt x="29131" y="60819"/>
                    </a:lnTo>
                    <a:lnTo>
                      <a:pt x="27987" y="60840"/>
                    </a:lnTo>
                    <a:lnTo>
                      <a:pt x="26844" y="60819"/>
                    </a:lnTo>
                    <a:lnTo>
                      <a:pt x="25721" y="60757"/>
                    </a:lnTo>
                    <a:lnTo>
                      <a:pt x="24598" y="60653"/>
                    </a:lnTo>
                    <a:lnTo>
                      <a:pt x="23455" y="60549"/>
                    </a:lnTo>
                    <a:lnTo>
                      <a:pt x="22332" y="60403"/>
                    </a:lnTo>
                    <a:lnTo>
                      <a:pt x="21209" y="60237"/>
                    </a:lnTo>
                    <a:lnTo>
                      <a:pt x="19837" y="60050"/>
                    </a:lnTo>
                    <a:lnTo>
                      <a:pt x="18485" y="59863"/>
                    </a:lnTo>
                    <a:lnTo>
                      <a:pt x="18173" y="59800"/>
                    </a:lnTo>
                    <a:lnTo>
                      <a:pt x="17924" y="59717"/>
                    </a:lnTo>
                    <a:lnTo>
                      <a:pt x="17736" y="59613"/>
                    </a:lnTo>
                    <a:lnTo>
                      <a:pt x="17653" y="59551"/>
                    </a:lnTo>
                    <a:lnTo>
                      <a:pt x="17570" y="59468"/>
                    </a:lnTo>
                    <a:lnTo>
                      <a:pt x="17508" y="59385"/>
                    </a:lnTo>
                    <a:lnTo>
                      <a:pt x="17466" y="59301"/>
                    </a:lnTo>
                    <a:lnTo>
                      <a:pt x="17383" y="59094"/>
                    </a:lnTo>
                    <a:lnTo>
                      <a:pt x="17321" y="58823"/>
                    </a:lnTo>
                    <a:lnTo>
                      <a:pt x="17300" y="58511"/>
                    </a:lnTo>
                    <a:lnTo>
                      <a:pt x="17237" y="57680"/>
                    </a:lnTo>
                    <a:lnTo>
                      <a:pt x="17237" y="56848"/>
                    </a:lnTo>
                    <a:lnTo>
                      <a:pt x="17258" y="56037"/>
                    </a:lnTo>
                    <a:lnTo>
                      <a:pt x="17300" y="55205"/>
                    </a:lnTo>
                    <a:lnTo>
                      <a:pt x="17425" y="53542"/>
                    </a:lnTo>
                    <a:lnTo>
                      <a:pt x="17549" y="51878"/>
                    </a:lnTo>
                    <a:lnTo>
                      <a:pt x="17965" y="46576"/>
                    </a:lnTo>
                    <a:lnTo>
                      <a:pt x="18402" y="41253"/>
                    </a:lnTo>
                    <a:lnTo>
                      <a:pt x="18963" y="34891"/>
                    </a:lnTo>
                    <a:lnTo>
                      <a:pt x="19545" y="28507"/>
                    </a:lnTo>
                    <a:lnTo>
                      <a:pt x="19816" y="25264"/>
                    </a:lnTo>
                    <a:lnTo>
                      <a:pt x="20086" y="21999"/>
                    </a:lnTo>
                    <a:lnTo>
                      <a:pt x="20211" y="20419"/>
                    </a:lnTo>
                    <a:lnTo>
                      <a:pt x="20232" y="19899"/>
                    </a:lnTo>
                    <a:lnTo>
                      <a:pt x="20232" y="19379"/>
                    </a:lnTo>
                    <a:lnTo>
                      <a:pt x="20232" y="18340"/>
                    </a:lnTo>
                    <a:lnTo>
                      <a:pt x="20232" y="18132"/>
                    </a:lnTo>
                    <a:lnTo>
                      <a:pt x="20211" y="17924"/>
                    </a:lnTo>
                    <a:lnTo>
                      <a:pt x="20190" y="17820"/>
                    </a:lnTo>
                    <a:lnTo>
                      <a:pt x="20148" y="17737"/>
                    </a:lnTo>
                    <a:lnTo>
                      <a:pt x="20065" y="17653"/>
                    </a:lnTo>
                    <a:lnTo>
                      <a:pt x="19961" y="17591"/>
                    </a:lnTo>
                    <a:lnTo>
                      <a:pt x="19816" y="17549"/>
                    </a:lnTo>
                    <a:lnTo>
                      <a:pt x="19712" y="17549"/>
                    </a:lnTo>
                    <a:lnTo>
                      <a:pt x="19587" y="17570"/>
                    </a:lnTo>
                    <a:lnTo>
                      <a:pt x="19483" y="17612"/>
                    </a:lnTo>
                    <a:lnTo>
                      <a:pt x="19379" y="17674"/>
                    </a:lnTo>
                    <a:lnTo>
                      <a:pt x="19296" y="17757"/>
                    </a:lnTo>
                    <a:lnTo>
                      <a:pt x="19109" y="17924"/>
                    </a:lnTo>
                    <a:lnTo>
                      <a:pt x="17445" y="19629"/>
                    </a:lnTo>
                    <a:lnTo>
                      <a:pt x="16427" y="20689"/>
                    </a:lnTo>
                    <a:lnTo>
                      <a:pt x="15408" y="21750"/>
                    </a:lnTo>
                    <a:lnTo>
                      <a:pt x="14389" y="22810"/>
                    </a:lnTo>
                    <a:lnTo>
                      <a:pt x="13391" y="23891"/>
                    </a:lnTo>
                    <a:lnTo>
                      <a:pt x="12393" y="24993"/>
                    </a:lnTo>
                    <a:lnTo>
                      <a:pt x="11436" y="26095"/>
                    </a:lnTo>
                    <a:lnTo>
                      <a:pt x="10459" y="27197"/>
                    </a:lnTo>
                    <a:lnTo>
                      <a:pt x="9523" y="28341"/>
                    </a:lnTo>
                    <a:lnTo>
                      <a:pt x="9253" y="28632"/>
                    </a:lnTo>
                    <a:lnTo>
                      <a:pt x="9024" y="28861"/>
                    </a:lnTo>
                    <a:lnTo>
                      <a:pt x="8900" y="28944"/>
                    </a:lnTo>
                    <a:lnTo>
                      <a:pt x="8796" y="29006"/>
                    </a:lnTo>
                    <a:lnTo>
                      <a:pt x="8671" y="29048"/>
                    </a:lnTo>
                    <a:lnTo>
                      <a:pt x="8546" y="29069"/>
                    </a:lnTo>
                    <a:lnTo>
                      <a:pt x="8317" y="29069"/>
                    </a:lnTo>
                    <a:lnTo>
                      <a:pt x="8193" y="29027"/>
                    </a:lnTo>
                    <a:lnTo>
                      <a:pt x="8047" y="28986"/>
                    </a:lnTo>
                    <a:lnTo>
                      <a:pt x="7756" y="28840"/>
                    </a:lnTo>
                    <a:lnTo>
                      <a:pt x="7423" y="28611"/>
                    </a:lnTo>
                    <a:lnTo>
                      <a:pt x="6675" y="28071"/>
                    </a:lnTo>
                    <a:lnTo>
                      <a:pt x="5947" y="27488"/>
                    </a:lnTo>
                    <a:lnTo>
                      <a:pt x="5240" y="26906"/>
                    </a:lnTo>
                    <a:lnTo>
                      <a:pt x="4554" y="26282"/>
                    </a:lnTo>
                    <a:lnTo>
                      <a:pt x="3888" y="25659"/>
                    </a:lnTo>
                    <a:lnTo>
                      <a:pt x="3244" y="25014"/>
                    </a:lnTo>
                    <a:lnTo>
                      <a:pt x="2599" y="24349"/>
                    </a:lnTo>
                    <a:lnTo>
                      <a:pt x="1955" y="23683"/>
                    </a:lnTo>
                    <a:lnTo>
                      <a:pt x="1726" y="23392"/>
                    </a:lnTo>
                    <a:lnTo>
                      <a:pt x="1539" y="23101"/>
                    </a:lnTo>
                    <a:lnTo>
                      <a:pt x="1477" y="22956"/>
                    </a:lnTo>
                    <a:lnTo>
                      <a:pt x="1414" y="22810"/>
                    </a:lnTo>
                    <a:lnTo>
                      <a:pt x="1373" y="22644"/>
                    </a:lnTo>
                    <a:lnTo>
                      <a:pt x="1331" y="22498"/>
                    </a:lnTo>
                    <a:lnTo>
                      <a:pt x="1310" y="22332"/>
                    </a:lnTo>
                    <a:lnTo>
                      <a:pt x="1310" y="22186"/>
                    </a:lnTo>
                    <a:lnTo>
                      <a:pt x="1310" y="22020"/>
                    </a:lnTo>
                    <a:lnTo>
                      <a:pt x="1352" y="21854"/>
                    </a:lnTo>
                    <a:lnTo>
                      <a:pt x="1393" y="21687"/>
                    </a:lnTo>
                    <a:lnTo>
                      <a:pt x="1435" y="21521"/>
                    </a:lnTo>
                    <a:lnTo>
                      <a:pt x="1518" y="21334"/>
                    </a:lnTo>
                    <a:lnTo>
                      <a:pt x="1601" y="21167"/>
                    </a:lnTo>
                    <a:lnTo>
                      <a:pt x="1892" y="20606"/>
                    </a:lnTo>
                    <a:lnTo>
                      <a:pt x="2225" y="20065"/>
                    </a:lnTo>
                    <a:lnTo>
                      <a:pt x="2579" y="19525"/>
                    </a:lnTo>
                    <a:lnTo>
                      <a:pt x="2932" y="19026"/>
                    </a:lnTo>
                    <a:lnTo>
                      <a:pt x="3327" y="18506"/>
                    </a:lnTo>
                    <a:lnTo>
                      <a:pt x="3701" y="18007"/>
                    </a:lnTo>
                    <a:lnTo>
                      <a:pt x="4512" y="17030"/>
                    </a:lnTo>
                    <a:lnTo>
                      <a:pt x="7527" y="13391"/>
                    </a:lnTo>
                    <a:lnTo>
                      <a:pt x="9045" y="11582"/>
                    </a:lnTo>
                    <a:lnTo>
                      <a:pt x="10584" y="9794"/>
                    </a:lnTo>
                    <a:lnTo>
                      <a:pt x="12185" y="7943"/>
                    </a:lnTo>
                    <a:lnTo>
                      <a:pt x="12996" y="7049"/>
                    </a:lnTo>
                    <a:lnTo>
                      <a:pt x="13827" y="6134"/>
                    </a:lnTo>
                    <a:lnTo>
                      <a:pt x="14659" y="5261"/>
                    </a:lnTo>
                    <a:lnTo>
                      <a:pt x="15512" y="4388"/>
                    </a:lnTo>
                    <a:lnTo>
                      <a:pt x="16406" y="3556"/>
                    </a:lnTo>
                    <a:lnTo>
                      <a:pt x="17341" y="2745"/>
                    </a:lnTo>
                    <a:lnTo>
                      <a:pt x="17633" y="2516"/>
                    </a:lnTo>
                    <a:lnTo>
                      <a:pt x="17944" y="2308"/>
                    </a:lnTo>
                    <a:lnTo>
                      <a:pt x="18236" y="2121"/>
                    </a:lnTo>
                    <a:lnTo>
                      <a:pt x="18547" y="1955"/>
                    </a:lnTo>
                    <a:lnTo>
                      <a:pt x="18880" y="1789"/>
                    </a:lnTo>
                    <a:lnTo>
                      <a:pt x="19192" y="1664"/>
                    </a:lnTo>
                    <a:lnTo>
                      <a:pt x="19525" y="1560"/>
                    </a:lnTo>
                    <a:lnTo>
                      <a:pt x="19857" y="1477"/>
                    </a:lnTo>
                    <a:lnTo>
                      <a:pt x="20398" y="1373"/>
                    </a:lnTo>
                    <a:lnTo>
                      <a:pt x="20959" y="1310"/>
                    </a:lnTo>
                    <a:lnTo>
                      <a:pt x="21521" y="1289"/>
                    </a:lnTo>
                    <a:close/>
                    <a:moveTo>
                      <a:pt x="21521" y="0"/>
                    </a:moveTo>
                    <a:lnTo>
                      <a:pt x="21126" y="42"/>
                    </a:lnTo>
                    <a:lnTo>
                      <a:pt x="20731" y="83"/>
                    </a:lnTo>
                    <a:lnTo>
                      <a:pt x="20336" y="125"/>
                    </a:lnTo>
                    <a:lnTo>
                      <a:pt x="19961" y="208"/>
                    </a:lnTo>
                    <a:lnTo>
                      <a:pt x="19587" y="291"/>
                    </a:lnTo>
                    <a:lnTo>
                      <a:pt x="19192" y="395"/>
                    </a:lnTo>
                    <a:lnTo>
                      <a:pt x="18797" y="541"/>
                    </a:lnTo>
                    <a:lnTo>
                      <a:pt x="18423" y="686"/>
                    </a:lnTo>
                    <a:lnTo>
                      <a:pt x="18048" y="853"/>
                    </a:lnTo>
                    <a:lnTo>
                      <a:pt x="17674" y="1040"/>
                    </a:lnTo>
                    <a:lnTo>
                      <a:pt x="17321" y="1248"/>
                    </a:lnTo>
                    <a:lnTo>
                      <a:pt x="16946" y="1477"/>
                    </a:lnTo>
                    <a:lnTo>
                      <a:pt x="16593" y="1747"/>
                    </a:lnTo>
                    <a:lnTo>
                      <a:pt x="16156" y="2059"/>
                    </a:lnTo>
                    <a:lnTo>
                      <a:pt x="15740" y="2412"/>
                    </a:lnTo>
                    <a:lnTo>
                      <a:pt x="14929" y="3119"/>
                    </a:lnTo>
                    <a:lnTo>
                      <a:pt x="14139" y="3847"/>
                    </a:lnTo>
                    <a:lnTo>
                      <a:pt x="13391" y="4596"/>
                    </a:lnTo>
                    <a:lnTo>
                      <a:pt x="12642" y="5386"/>
                    </a:lnTo>
                    <a:lnTo>
                      <a:pt x="11935" y="6176"/>
                    </a:lnTo>
                    <a:lnTo>
                      <a:pt x="10501" y="7777"/>
                    </a:lnTo>
                    <a:lnTo>
                      <a:pt x="9253" y="9232"/>
                    </a:lnTo>
                    <a:lnTo>
                      <a:pt x="8005" y="10709"/>
                    </a:lnTo>
                    <a:lnTo>
                      <a:pt x="6758" y="12164"/>
                    </a:lnTo>
                    <a:lnTo>
                      <a:pt x="5510" y="13620"/>
                    </a:lnTo>
                    <a:lnTo>
                      <a:pt x="4845" y="14368"/>
                    </a:lnTo>
                    <a:lnTo>
                      <a:pt x="4221" y="15137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1" y="17508"/>
                    </a:lnTo>
                    <a:lnTo>
                      <a:pt x="1830" y="18340"/>
                    </a:lnTo>
                    <a:lnTo>
                      <a:pt x="1289" y="19171"/>
                    </a:lnTo>
                    <a:lnTo>
                      <a:pt x="770" y="20045"/>
                    </a:lnTo>
                    <a:lnTo>
                      <a:pt x="562" y="20460"/>
                    </a:lnTo>
                    <a:lnTo>
                      <a:pt x="375" y="20856"/>
                    </a:lnTo>
                    <a:lnTo>
                      <a:pt x="229" y="21271"/>
                    </a:lnTo>
                    <a:lnTo>
                      <a:pt x="125" y="21666"/>
                    </a:lnTo>
                    <a:lnTo>
                      <a:pt x="42" y="22061"/>
                    </a:lnTo>
                    <a:lnTo>
                      <a:pt x="0" y="22457"/>
                    </a:lnTo>
                    <a:lnTo>
                      <a:pt x="0" y="22852"/>
                    </a:lnTo>
                    <a:lnTo>
                      <a:pt x="21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1"/>
                    </a:lnTo>
                    <a:lnTo>
                      <a:pt x="375" y="24806"/>
                    </a:lnTo>
                    <a:lnTo>
                      <a:pt x="541" y="25180"/>
                    </a:lnTo>
                    <a:lnTo>
                      <a:pt x="728" y="25555"/>
                    </a:lnTo>
                    <a:lnTo>
                      <a:pt x="936" y="25929"/>
                    </a:lnTo>
                    <a:lnTo>
                      <a:pt x="1165" y="26303"/>
                    </a:lnTo>
                    <a:lnTo>
                      <a:pt x="1414" y="26678"/>
                    </a:lnTo>
                    <a:lnTo>
                      <a:pt x="1684" y="27031"/>
                    </a:lnTo>
                    <a:lnTo>
                      <a:pt x="1976" y="27384"/>
                    </a:lnTo>
                    <a:lnTo>
                      <a:pt x="2267" y="27717"/>
                    </a:lnTo>
                    <a:lnTo>
                      <a:pt x="2579" y="28029"/>
                    </a:lnTo>
                    <a:lnTo>
                      <a:pt x="2890" y="28341"/>
                    </a:lnTo>
                    <a:lnTo>
                      <a:pt x="3223" y="28632"/>
                    </a:lnTo>
                    <a:lnTo>
                      <a:pt x="3556" y="28902"/>
                    </a:lnTo>
                    <a:lnTo>
                      <a:pt x="4242" y="29443"/>
                    </a:lnTo>
                    <a:lnTo>
                      <a:pt x="4970" y="29963"/>
                    </a:lnTo>
                    <a:lnTo>
                      <a:pt x="5718" y="30441"/>
                    </a:lnTo>
                    <a:lnTo>
                      <a:pt x="6467" y="30898"/>
                    </a:lnTo>
                    <a:lnTo>
                      <a:pt x="6820" y="31086"/>
                    </a:lnTo>
                    <a:lnTo>
                      <a:pt x="7153" y="31252"/>
                    </a:lnTo>
                    <a:lnTo>
                      <a:pt x="7444" y="31397"/>
                    </a:lnTo>
                    <a:lnTo>
                      <a:pt x="7735" y="31501"/>
                    </a:lnTo>
                    <a:lnTo>
                      <a:pt x="8005" y="31585"/>
                    </a:lnTo>
                    <a:lnTo>
                      <a:pt x="8255" y="31626"/>
                    </a:lnTo>
                    <a:lnTo>
                      <a:pt x="8754" y="31626"/>
                    </a:lnTo>
                    <a:lnTo>
                      <a:pt x="9004" y="31564"/>
                    </a:lnTo>
                    <a:lnTo>
                      <a:pt x="9232" y="31481"/>
                    </a:lnTo>
                    <a:lnTo>
                      <a:pt x="9482" y="31377"/>
                    </a:lnTo>
                    <a:lnTo>
                      <a:pt x="9710" y="31231"/>
                    </a:lnTo>
                    <a:lnTo>
                      <a:pt x="9981" y="31065"/>
                    </a:lnTo>
                    <a:lnTo>
                      <a:pt x="10230" y="30857"/>
                    </a:lnTo>
                    <a:lnTo>
                      <a:pt x="10521" y="30607"/>
                    </a:lnTo>
                    <a:lnTo>
                      <a:pt x="10812" y="30337"/>
                    </a:lnTo>
                    <a:lnTo>
                      <a:pt x="11603" y="29568"/>
                    </a:lnTo>
                    <a:lnTo>
                      <a:pt x="12372" y="28757"/>
                    </a:lnTo>
                    <a:lnTo>
                      <a:pt x="13141" y="27967"/>
                    </a:lnTo>
                    <a:lnTo>
                      <a:pt x="13911" y="27135"/>
                    </a:lnTo>
                    <a:lnTo>
                      <a:pt x="15387" y="25472"/>
                    </a:lnTo>
                    <a:lnTo>
                      <a:pt x="16884" y="23829"/>
                    </a:lnTo>
                    <a:lnTo>
                      <a:pt x="17840" y="22727"/>
                    </a:lnTo>
                    <a:lnTo>
                      <a:pt x="18880" y="21542"/>
                    </a:lnTo>
                    <a:lnTo>
                      <a:pt x="18880" y="21916"/>
                    </a:lnTo>
                    <a:lnTo>
                      <a:pt x="18880" y="21999"/>
                    </a:lnTo>
                    <a:lnTo>
                      <a:pt x="17633" y="35057"/>
                    </a:lnTo>
                    <a:lnTo>
                      <a:pt x="17217" y="39403"/>
                    </a:lnTo>
                    <a:lnTo>
                      <a:pt x="16822" y="43769"/>
                    </a:lnTo>
                    <a:lnTo>
                      <a:pt x="16447" y="48136"/>
                    </a:lnTo>
                    <a:lnTo>
                      <a:pt x="16115" y="52502"/>
                    </a:lnTo>
                    <a:lnTo>
                      <a:pt x="16011" y="53812"/>
                    </a:lnTo>
                    <a:lnTo>
                      <a:pt x="15928" y="55143"/>
                    </a:lnTo>
                    <a:lnTo>
                      <a:pt x="15886" y="55808"/>
                    </a:lnTo>
                    <a:lnTo>
                      <a:pt x="15865" y="56474"/>
                    </a:lnTo>
                    <a:lnTo>
                      <a:pt x="15865" y="57139"/>
                    </a:lnTo>
                    <a:lnTo>
                      <a:pt x="15886" y="57804"/>
                    </a:lnTo>
                    <a:lnTo>
                      <a:pt x="15907" y="58220"/>
                    </a:lnTo>
                    <a:lnTo>
                      <a:pt x="15928" y="58636"/>
                    </a:lnTo>
                    <a:lnTo>
                      <a:pt x="15990" y="59052"/>
                    </a:lnTo>
                    <a:lnTo>
                      <a:pt x="16052" y="59468"/>
                    </a:lnTo>
                    <a:lnTo>
                      <a:pt x="16177" y="59863"/>
                    </a:lnTo>
                    <a:lnTo>
                      <a:pt x="16239" y="60071"/>
                    </a:lnTo>
                    <a:lnTo>
                      <a:pt x="16323" y="60258"/>
                    </a:lnTo>
                    <a:lnTo>
                      <a:pt x="16427" y="60424"/>
                    </a:lnTo>
                    <a:lnTo>
                      <a:pt x="16551" y="60611"/>
                    </a:lnTo>
                    <a:lnTo>
                      <a:pt x="16676" y="60778"/>
                    </a:lnTo>
                    <a:lnTo>
                      <a:pt x="16822" y="60944"/>
                    </a:lnTo>
                    <a:lnTo>
                      <a:pt x="17237" y="61339"/>
                    </a:lnTo>
                    <a:lnTo>
                      <a:pt x="17653" y="61693"/>
                    </a:lnTo>
                    <a:lnTo>
                      <a:pt x="18111" y="62004"/>
                    </a:lnTo>
                    <a:lnTo>
                      <a:pt x="18589" y="62275"/>
                    </a:lnTo>
                    <a:lnTo>
                      <a:pt x="19088" y="62483"/>
                    </a:lnTo>
                    <a:lnTo>
                      <a:pt x="19608" y="62670"/>
                    </a:lnTo>
                    <a:lnTo>
                      <a:pt x="20148" y="62815"/>
                    </a:lnTo>
                    <a:lnTo>
                      <a:pt x="20731" y="62899"/>
                    </a:lnTo>
                    <a:lnTo>
                      <a:pt x="21313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7"/>
                    </a:lnTo>
                    <a:lnTo>
                      <a:pt x="25534" y="63210"/>
                    </a:lnTo>
                    <a:lnTo>
                      <a:pt x="26802" y="63273"/>
                    </a:lnTo>
                    <a:lnTo>
                      <a:pt x="27426" y="63294"/>
                    </a:lnTo>
                    <a:lnTo>
                      <a:pt x="28050" y="63314"/>
                    </a:lnTo>
                    <a:lnTo>
                      <a:pt x="28694" y="63294"/>
                    </a:lnTo>
                    <a:lnTo>
                      <a:pt x="29318" y="63252"/>
                    </a:lnTo>
                    <a:lnTo>
                      <a:pt x="29942" y="63169"/>
                    </a:lnTo>
                    <a:lnTo>
                      <a:pt x="30586" y="63065"/>
                    </a:lnTo>
                    <a:lnTo>
                      <a:pt x="31065" y="62940"/>
                    </a:lnTo>
                    <a:lnTo>
                      <a:pt x="31543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7" y="62483"/>
                    </a:lnTo>
                    <a:lnTo>
                      <a:pt x="32375" y="62358"/>
                    </a:lnTo>
                    <a:lnTo>
                      <a:pt x="32562" y="62212"/>
                    </a:lnTo>
                    <a:lnTo>
                      <a:pt x="32749" y="62067"/>
                    </a:lnTo>
                    <a:lnTo>
                      <a:pt x="32915" y="61901"/>
                    </a:lnTo>
                    <a:lnTo>
                      <a:pt x="33082" y="61734"/>
                    </a:lnTo>
                    <a:lnTo>
                      <a:pt x="33248" y="61547"/>
                    </a:lnTo>
                    <a:lnTo>
                      <a:pt x="33393" y="61339"/>
                    </a:lnTo>
                    <a:lnTo>
                      <a:pt x="33539" y="61131"/>
                    </a:lnTo>
                    <a:lnTo>
                      <a:pt x="33664" y="60902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5" y="59634"/>
                    </a:lnTo>
                    <a:lnTo>
                      <a:pt x="34392" y="59197"/>
                    </a:lnTo>
                    <a:lnTo>
                      <a:pt x="34516" y="58761"/>
                    </a:lnTo>
                    <a:lnTo>
                      <a:pt x="34641" y="58303"/>
                    </a:lnTo>
                    <a:lnTo>
                      <a:pt x="34745" y="57846"/>
                    </a:lnTo>
                    <a:lnTo>
                      <a:pt x="34828" y="57388"/>
                    </a:lnTo>
                    <a:lnTo>
                      <a:pt x="35015" y="56183"/>
                    </a:lnTo>
                    <a:lnTo>
                      <a:pt x="35182" y="54956"/>
                    </a:lnTo>
                    <a:lnTo>
                      <a:pt x="35327" y="53750"/>
                    </a:lnTo>
                    <a:lnTo>
                      <a:pt x="35473" y="52523"/>
                    </a:lnTo>
                    <a:lnTo>
                      <a:pt x="35722" y="50090"/>
                    </a:lnTo>
                    <a:lnTo>
                      <a:pt x="35930" y="47657"/>
                    </a:lnTo>
                    <a:lnTo>
                      <a:pt x="36097" y="45225"/>
                    </a:lnTo>
                    <a:lnTo>
                      <a:pt x="36242" y="42771"/>
                    </a:lnTo>
                    <a:lnTo>
                      <a:pt x="36492" y="37885"/>
                    </a:lnTo>
                    <a:lnTo>
                      <a:pt x="36533" y="36783"/>
                    </a:lnTo>
                    <a:lnTo>
                      <a:pt x="36554" y="35702"/>
                    </a:lnTo>
                    <a:lnTo>
                      <a:pt x="36533" y="33518"/>
                    </a:lnTo>
                    <a:lnTo>
                      <a:pt x="36533" y="32437"/>
                    </a:lnTo>
                    <a:lnTo>
                      <a:pt x="36575" y="31335"/>
                    </a:lnTo>
                    <a:lnTo>
                      <a:pt x="36616" y="30254"/>
                    </a:lnTo>
                    <a:lnTo>
                      <a:pt x="36679" y="29713"/>
                    </a:lnTo>
                    <a:lnTo>
                      <a:pt x="36741" y="29173"/>
                    </a:lnTo>
                    <a:lnTo>
                      <a:pt x="36824" y="28279"/>
                    </a:lnTo>
                    <a:lnTo>
                      <a:pt x="36887" y="27384"/>
                    </a:lnTo>
                    <a:lnTo>
                      <a:pt x="36907" y="26490"/>
                    </a:lnTo>
                    <a:lnTo>
                      <a:pt x="36907" y="25596"/>
                    </a:lnTo>
                    <a:lnTo>
                      <a:pt x="36887" y="23808"/>
                    </a:lnTo>
                    <a:lnTo>
                      <a:pt x="36845" y="22020"/>
                    </a:lnTo>
                    <a:lnTo>
                      <a:pt x="36803" y="19837"/>
                    </a:lnTo>
                    <a:lnTo>
                      <a:pt x="36762" y="17633"/>
                    </a:lnTo>
                    <a:lnTo>
                      <a:pt x="36637" y="13245"/>
                    </a:lnTo>
                    <a:lnTo>
                      <a:pt x="36554" y="9815"/>
                    </a:lnTo>
                    <a:lnTo>
                      <a:pt x="36512" y="8089"/>
                    </a:lnTo>
                    <a:lnTo>
                      <a:pt x="36471" y="7215"/>
                    </a:lnTo>
                    <a:lnTo>
                      <a:pt x="36408" y="6363"/>
                    </a:lnTo>
                    <a:lnTo>
                      <a:pt x="36367" y="5947"/>
                    </a:lnTo>
                    <a:lnTo>
                      <a:pt x="36263" y="5510"/>
                    </a:lnTo>
                    <a:lnTo>
                      <a:pt x="36138" y="5074"/>
                    </a:lnTo>
                    <a:lnTo>
                      <a:pt x="35972" y="4637"/>
                    </a:lnTo>
                    <a:lnTo>
                      <a:pt x="35764" y="4200"/>
                    </a:lnTo>
                    <a:lnTo>
                      <a:pt x="35514" y="3785"/>
                    </a:lnTo>
                    <a:lnTo>
                      <a:pt x="35244" y="3369"/>
                    </a:lnTo>
                    <a:lnTo>
                      <a:pt x="34932" y="2974"/>
                    </a:lnTo>
                    <a:lnTo>
                      <a:pt x="34599" y="2620"/>
                    </a:lnTo>
                    <a:lnTo>
                      <a:pt x="34246" y="2267"/>
                    </a:lnTo>
                    <a:lnTo>
                      <a:pt x="33851" y="1955"/>
                    </a:lnTo>
                    <a:lnTo>
                      <a:pt x="33414" y="1664"/>
                    </a:lnTo>
                    <a:lnTo>
                      <a:pt x="32978" y="1435"/>
                    </a:lnTo>
                    <a:lnTo>
                      <a:pt x="32749" y="1331"/>
                    </a:lnTo>
                    <a:lnTo>
                      <a:pt x="32520" y="1248"/>
                    </a:lnTo>
                    <a:lnTo>
                      <a:pt x="32271" y="1165"/>
                    </a:lnTo>
                    <a:lnTo>
                      <a:pt x="32021" y="1082"/>
                    </a:lnTo>
                    <a:lnTo>
                      <a:pt x="31772" y="1040"/>
                    </a:lnTo>
                    <a:lnTo>
                      <a:pt x="31522" y="998"/>
                    </a:lnTo>
                    <a:lnTo>
                      <a:pt x="29318" y="728"/>
                    </a:lnTo>
                    <a:lnTo>
                      <a:pt x="27135" y="437"/>
                    </a:lnTo>
                    <a:lnTo>
                      <a:pt x="26033" y="312"/>
                    </a:lnTo>
                    <a:lnTo>
                      <a:pt x="24931" y="187"/>
                    </a:lnTo>
                    <a:lnTo>
                      <a:pt x="23829" y="83"/>
                    </a:lnTo>
                    <a:lnTo>
                      <a:pt x="22727" y="21"/>
                    </a:lnTo>
                    <a:lnTo>
                      <a:pt x="223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37" name="Google Shape;4037;p23"/>
              <p:cNvSpPr/>
              <p:nvPr/>
            </p:nvSpPr>
            <p:spPr>
              <a:xfrm>
                <a:off x="2664050" y="502700"/>
                <a:ext cx="301000" cy="33740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6" extrusionOk="0">
                    <a:moveTo>
                      <a:pt x="11852" y="1"/>
                    </a:moveTo>
                    <a:lnTo>
                      <a:pt x="11769" y="21"/>
                    </a:lnTo>
                    <a:lnTo>
                      <a:pt x="11686" y="42"/>
                    </a:lnTo>
                    <a:lnTo>
                      <a:pt x="11561" y="125"/>
                    </a:lnTo>
                    <a:lnTo>
                      <a:pt x="11436" y="208"/>
                    </a:lnTo>
                    <a:lnTo>
                      <a:pt x="10958" y="520"/>
                    </a:lnTo>
                    <a:lnTo>
                      <a:pt x="10501" y="832"/>
                    </a:lnTo>
                    <a:lnTo>
                      <a:pt x="10064" y="1207"/>
                    </a:lnTo>
                    <a:lnTo>
                      <a:pt x="9648" y="1581"/>
                    </a:lnTo>
                    <a:lnTo>
                      <a:pt x="8442" y="2724"/>
                    </a:lnTo>
                    <a:lnTo>
                      <a:pt x="7257" y="3889"/>
                    </a:lnTo>
                    <a:lnTo>
                      <a:pt x="6093" y="5095"/>
                    </a:lnTo>
                    <a:lnTo>
                      <a:pt x="4970" y="6322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7" y="10168"/>
                    </a:lnTo>
                    <a:lnTo>
                      <a:pt x="749" y="11499"/>
                    </a:lnTo>
                    <a:lnTo>
                      <a:pt x="416" y="11977"/>
                    </a:lnTo>
                    <a:lnTo>
                      <a:pt x="271" y="12206"/>
                    </a:lnTo>
                    <a:lnTo>
                      <a:pt x="125" y="12476"/>
                    </a:lnTo>
                    <a:lnTo>
                      <a:pt x="63" y="12580"/>
                    </a:lnTo>
                    <a:lnTo>
                      <a:pt x="21" y="12705"/>
                    </a:lnTo>
                    <a:lnTo>
                      <a:pt x="0" y="12809"/>
                    </a:lnTo>
                    <a:lnTo>
                      <a:pt x="0" y="12934"/>
                    </a:lnTo>
                    <a:lnTo>
                      <a:pt x="21" y="13058"/>
                    </a:lnTo>
                    <a:lnTo>
                      <a:pt x="63" y="13162"/>
                    </a:lnTo>
                    <a:lnTo>
                      <a:pt x="146" y="13266"/>
                    </a:lnTo>
                    <a:lnTo>
                      <a:pt x="250" y="13350"/>
                    </a:lnTo>
                    <a:lnTo>
                      <a:pt x="354" y="13433"/>
                    </a:lnTo>
                    <a:lnTo>
                      <a:pt x="458" y="13474"/>
                    </a:lnTo>
                    <a:lnTo>
                      <a:pt x="583" y="13495"/>
                    </a:lnTo>
                    <a:lnTo>
                      <a:pt x="707" y="13474"/>
                    </a:lnTo>
                    <a:lnTo>
                      <a:pt x="811" y="13453"/>
                    </a:lnTo>
                    <a:lnTo>
                      <a:pt x="915" y="13412"/>
                    </a:lnTo>
                    <a:lnTo>
                      <a:pt x="1040" y="13350"/>
                    </a:lnTo>
                    <a:lnTo>
                      <a:pt x="1144" y="13287"/>
                    </a:lnTo>
                    <a:lnTo>
                      <a:pt x="1393" y="13058"/>
                    </a:lnTo>
                    <a:lnTo>
                      <a:pt x="1622" y="12809"/>
                    </a:lnTo>
                    <a:lnTo>
                      <a:pt x="9960" y="3161"/>
                    </a:lnTo>
                    <a:lnTo>
                      <a:pt x="10397" y="2641"/>
                    </a:lnTo>
                    <a:lnTo>
                      <a:pt x="10833" y="2080"/>
                    </a:lnTo>
                    <a:lnTo>
                      <a:pt x="11249" y="1518"/>
                    </a:lnTo>
                    <a:lnTo>
                      <a:pt x="11623" y="915"/>
                    </a:lnTo>
                    <a:lnTo>
                      <a:pt x="11769" y="728"/>
                    </a:lnTo>
                    <a:lnTo>
                      <a:pt x="11894" y="520"/>
                    </a:lnTo>
                    <a:lnTo>
                      <a:pt x="11935" y="416"/>
                    </a:lnTo>
                    <a:lnTo>
                      <a:pt x="11998" y="292"/>
                    </a:lnTo>
                    <a:lnTo>
                      <a:pt x="12019" y="167"/>
                    </a:lnTo>
                    <a:lnTo>
                      <a:pt x="12039" y="42"/>
                    </a:lnTo>
                    <a:lnTo>
                      <a:pt x="1193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38" name="Google Shape;4038;p23"/>
              <p:cNvSpPr/>
              <p:nvPr/>
            </p:nvSpPr>
            <p:spPr>
              <a:xfrm>
                <a:off x="3314850" y="1449825"/>
                <a:ext cx="54100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11437" extrusionOk="0">
                    <a:moveTo>
                      <a:pt x="1851" y="0"/>
                    </a:moveTo>
                    <a:lnTo>
                      <a:pt x="1664" y="208"/>
                    </a:lnTo>
                    <a:lnTo>
                      <a:pt x="1560" y="374"/>
                    </a:lnTo>
                    <a:lnTo>
                      <a:pt x="1477" y="541"/>
                    </a:lnTo>
                    <a:lnTo>
                      <a:pt x="1415" y="749"/>
                    </a:lnTo>
                    <a:lnTo>
                      <a:pt x="1144" y="1892"/>
                    </a:lnTo>
                    <a:lnTo>
                      <a:pt x="916" y="3057"/>
                    </a:lnTo>
                    <a:lnTo>
                      <a:pt x="729" y="4200"/>
                    </a:lnTo>
                    <a:lnTo>
                      <a:pt x="562" y="5365"/>
                    </a:lnTo>
                    <a:lnTo>
                      <a:pt x="417" y="6529"/>
                    </a:lnTo>
                    <a:lnTo>
                      <a:pt x="292" y="7693"/>
                    </a:lnTo>
                    <a:lnTo>
                      <a:pt x="22" y="10022"/>
                    </a:lnTo>
                    <a:lnTo>
                      <a:pt x="1" y="10251"/>
                    </a:lnTo>
                    <a:lnTo>
                      <a:pt x="22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3" y="11166"/>
                    </a:lnTo>
                    <a:lnTo>
                      <a:pt x="396" y="11249"/>
                    </a:lnTo>
                    <a:lnTo>
                      <a:pt x="479" y="11311"/>
                    </a:lnTo>
                    <a:lnTo>
                      <a:pt x="562" y="11374"/>
                    </a:lnTo>
                    <a:lnTo>
                      <a:pt x="687" y="11415"/>
                    </a:lnTo>
                    <a:lnTo>
                      <a:pt x="791" y="11436"/>
                    </a:lnTo>
                    <a:lnTo>
                      <a:pt x="916" y="11436"/>
                    </a:lnTo>
                    <a:lnTo>
                      <a:pt x="1041" y="11415"/>
                    </a:lnTo>
                    <a:lnTo>
                      <a:pt x="1144" y="11374"/>
                    </a:lnTo>
                    <a:lnTo>
                      <a:pt x="1248" y="11332"/>
                    </a:lnTo>
                    <a:lnTo>
                      <a:pt x="1332" y="11270"/>
                    </a:lnTo>
                    <a:lnTo>
                      <a:pt x="1415" y="11187"/>
                    </a:lnTo>
                    <a:lnTo>
                      <a:pt x="1560" y="10999"/>
                    </a:lnTo>
                    <a:lnTo>
                      <a:pt x="1623" y="10854"/>
                    </a:lnTo>
                    <a:lnTo>
                      <a:pt x="1706" y="10708"/>
                    </a:lnTo>
                    <a:lnTo>
                      <a:pt x="1747" y="10563"/>
                    </a:lnTo>
                    <a:lnTo>
                      <a:pt x="1789" y="10417"/>
                    </a:lnTo>
                    <a:lnTo>
                      <a:pt x="1851" y="10105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2" y="5573"/>
                    </a:lnTo>
                    <a:lnTo>
                      <a:pt x="2143" y="4886"/>
                    </a:lnTo>
                    <a:lnTo>
                      <a:pt x="2163" y="4200"/>
                    </a:lnTo>
                    <a:lnTo>
                      <a:pt x="2143" y="3514"/>
                    </a:lnTo>
                    <a:lnTo>
                      <a:pt x="2143" y="2828"/>
                    </a:lnTo>
                    <a:lnTo>
                      <a:pt x="2101" y="2121"/>
                    </a:lnTo>
                    <a:lnTo>
                      <a:pt x="2039" y="1435"/>
                    </a:lnTo>
                    <a:lnTo>
                      <a:pt x="1955" y="728"/>
                    </a:lnTo>
                    <a:lnTo>
                      <a:pt x="18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4039" name="Google Shape;4039;p23"/>
              <p:cNvSpPr/>
              <p:nvPr/>
            </p:nvSpPr>
            <p:spPr>
              <a:xfrm>
                <a:off x="2987375" y="41485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142" y="1"/>
                    </a:moveTo>
                    <a:lnTo>
                      <a:pt x="1955" y="21"/>
                    </a:lnTo>
                    <a:lnTo>
                      <a:pt x="1768" y="63"/>
                    </a:lnTo>
                    <a:lnTo>
                      <a:pt x="1601" y="125"/>
                    </a:lnTo>
                    <a:lnTo>
                      <a:pt x="1414" y="208"/>
                    </a:lnTo>
                    <a:lnTo>
                      <a:pt x="1227" y="292"/>
                    </a:lnTo>
                    <a:lnTo>
                      <a:pt x="1061" y="375"/>
                    </a:lnTo>
                    <a:lnTo>
                      <a:pt x="728" y="604"/>
                    </a:lnTo>
                    <a:lnTo>
                      <a:pt x="458" y="853"/>
                    </a:lnTo>
                    <a:lnTo>
                      <a:pt x="333" y="978"/>
                    </a:lnTo>
                    <a:lnTo>
                      <a:pt x="229" y="1103"/>
                    </a:lnTo>
                    <a:lnTo>
                      <a:pt x="146" y="1227"/>
                    </a:lnTo>
                    <a:lnTo>
                      <a:pt x="84" y="1352"/>
                    </a:lnTo>
                    <a:lnTo>
                      <a:pt x="42" y="1498"/>
                    </a:lnTo>
                    <a:lnTo>
                      <a:pt x="21" y="1622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17"/>
                    </a:lnTo>
                    <a:lnTo>
                      <a:pt x="84" y="2142"/>
                    </a:lnTo>
                    <a:lnTo>
                      <a:pt x="146" y="2246"/>
                    </a:lnTo>
                    <a:lnTo>
                      <a:pt x="250" y="2371"/>
                    </a:lnTo>
                    <a:lnTo>
                      <a:pt x="354" y="2454"/>
                    </a:lnTo>
                    <a:lnTo>
                      <a:pt x="458" y="2516"/>
                    </a:lnTo>
                    <a:lnTo>
                      <a:pt x="562" y="2558"/>
                    </a:lnTo>
                    <a:lnTo>
                      <a:pt x="666" y="2579"/>
                    </a:lnTo>
                    <a:lnTo>
                      <a:pt x="791" y="2579"/>
                    </a:lnTo>
                    <a:lnTo>
                      <a:pt x="915" y="2558"/>
                    </a:lnTo>
                    <a:lnTo>
                      <a:pt x="1040" y="2537"/>
                    </a:lnTo>
                    <a:lnTo>
                      <a:pt x="1144" y="2496"/>
                    </a:lnTo>
                    <a:lnTo>
                      <a:pt x="1269" y="2433"/>
                    </a:lnTo>
                    <a:lnTo>
                      <a:pt x="1394" y="2329"/>
                    </a:lnTo>
                    <a:lnTo>
                      <a:pt x="1498" y="2225"/>
                    </a:lnTo>
                    <a:lnTo>
                      <a:pt x="1622" y="2101"/>
                    </a:lnTo>
                    <a:lnTo>
                      <a:pt x="1851" y="1789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2" y="687"/>
                    </a:lnTo>
                    <a:lnTo>
                      <a:pt x="2433" y="500"/>
                    </a:lnTo>
                    <a:lnTo>
                      <a:pt x="2475" y="333"/>
                    </a:lnTo>
                    <a:lnTo>
                      <a:pt x="2475" y="167"/>
                    </a:lnTo>
                    <a:lnTo>
                      <a:pt x="2475" y="21"/>
                    </a:lnTo>
                    <a:lnTo>
                      <a:pt x="23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</p:grpSp>
      <p:grpSp>
        <p:nvGrpSpPr>
          <p:cNvPr id="4040" name="Google Shape;4040;p23"/>
          <p:cNvGrpSpPr/>
          <p:nvPr/>
        </p:nvGrpSpPr>
        <p:grpSpPr>
          <a:xfrm>
            <a:off x="10296424" y="6346337"/>
            <a:ext cx="467547" cy="348392"/>
            <a:chOff x="3953200" y="4761600"/>
            <a:chExt cx="866050" cy="642000"/>
          </a:xfrm>
        </p:grpSpPr>
        <p:sp>
          <p:nvSpPr>
            <p:cNvPr id="4041" name="Google Shape;4041;p23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extrusionOk="0">
                  <a:moveTo>
                    <a:pt x="18984" y="1103"/>
                  </a:moveTo>
                  <a:lnTo>
                    <a:pt x="20939" y="1144"/>
                  </a:lnTo>
                  <a:lnTo>
                    <a:pt x="22893" y="1207"/>
                  </a:lnTo>
                  <a:lnTo>
                    <a:pt x="24848" y="1311"/>
                  </a:lnTo>
                  <a:lnTo>
                    <a:pt x="26470" y="1435"/>
                  </a:lnTo>
                  <a:lnTo>
                    <a:pt x="27281" y="1498"/>
                  </a:lnTo>
                  <a:lnTo>
                    <a:pt x="28091" y="1602"/>
                  </a:lnTo>
                  <a:lnTo>
                    <a:pt x="28902" y="1706"/>
                  </a:lnTo>
                  <a:lnTo>
                    <a:pt x="29693" y="1851"/>
                  </a:lnTo>
                  <a:lnTo>
                    <a:pt x="30503" y="2018"/>
                  </a:lnTo>
                  <a:lnTo>
                    <a:pt x="31294" y="2225"/>
                  </a:lnTo>
                  <a:lnTo>
                    <a:pt x="31626" y="2329"/>
                  </a:lnTo>
                  <a:lnTo>
                    <a:pt x="31917" y="2433"/>
                  </a:lnTo>
                  <a:lnTo>
                    <a:pt x="32146" y="2558"/>
                  </a:lnTo>
                  <a:lnTo>
                    <a:pt x="32229" y="2621"/>
                  </a:lnTo>
                  <a:lnTo>
                    <a:pt x="32312" y="2704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0" y="3057"/>
                  </a:lnTo>
                  <a:lnTo>
                    <a:pt x="32562" y="3307"/>
                  </a:lnTo>
                  <a:lnTo>
                    <a:pt x="32583" y="3619"/>
                  </a:lnTo>
                  <a:lnTo>
                    <a:pt x="32562" y="3910"/>
                  </a:lnTo>
                  <a:lnTo>
                    <a:pt x="32520" y="4866"/>
                  </a:lnTo>
                  <a:lnTo>
                    <a:pt x="32479" y="5843"/>
                  </a:lnTo>
                  <a:lnTo>
                    <a:pt x="32396" y="6800"/>
                  </a:lnTo>
                  <a:lnTo>
                    <a:pt x="32333" y="7278"/>
                  </a:lnTo>
                  <a:lnTo>
                    <a:pt x="32271" y="7756"/>
                  </a:lnTo>
                  <a:lnTo>
                    <a:pt x="32208" y="8047"/>
                  </a:lnTo>
                  <a:lnTo>
                    <a:pt x="32104" y="8297"/>
                  </a:lnTo>
                  <a:lnTo>
                    <a:pt x="31980" y="8526"/>
                  </a:lnTo>
                  <a:lnTo>
                    <a:pt x="31834" y="8713"/>
                  </a:lnTo>
                  <a:lnTo>
                    <a:pt x="31647" y="8858"/>
                  </a:lnTo>
                  <a:lnTo>
                    <a:pt x="31439" y="9004"/>
                  </a:lnTo>
                  <a:lnTo>
                    <a:pt x="31190" y="9108"/>
                  </a:lnTo>
                  <a:lnTo>
                    <a:pt x="30919" y="9191"/>
                  </a:lnTo>
                  <a:lnTo>
                    <a:pt x="30462" y="9295"/>
                  </a:lnTo>
                  <a:lnTo>
                    <a:pt x="30004" y="9378"/>
                  </a:lnTo>
                  <a:lnTo>
                    <a:pt x="29526" y="9441"/>
                  </a:lnTo>
                  <a:lnTo>
                    <a:pt x="29069" y="9482"/>
                  </a:lnTo>
                  <a:lnTo>
                    <a:pt x="28590" y="9524"/>
                  </a:lnTo>
                  <a:lnTo>
                    <a:pt x="28133" y="9545"/>
                  </a:lnTo>
                  <a:lnTo>
                    <a:pt x="4076" y="9545"/>
                  </a:lnTo>
                  <a:lnTo>
                    <a:pt x="3660" y="9524"/>
                  </a:lnTo>
                  <a:lnTo>
                    <a:pt x="3223" y="9482"/>
                  </a:lnTo>
                  <a:lnTo>
                    <a:pt x="2807" y="9441"/>
                  </a:lnTo>
                  <a:lnTo>
                    <a:pt x="2496" y="9378"/>
                  </a:lnTo>
                  <a:lnTo>
                    <a:pt x="2204" y="9295"/>
                  </a:lnTo>
                  <a:lnTo>
                    <a:pt x="1955" y="9170"/>
                  </a:lnTo>
                  <a:lnTo>
                    <a:pt x="1747" y="9025"/>
                  </a:lnTo>
                  <a:lnTo>
                    <a:pt x="1664" y="8921"/>
                  </a:lnTo>
                  <a:lnTo>
                    <a:pt x="1581" y="8838"/>
                  </a:lnTo>
                  <a:lnTo>
                    <a:pt x="1435" y="8609"/>
                  </a:lnTo>
                  <a:lnTo>
                    <a:pt x="1310" y="8339"/>
                  </a:lnTo>
                  <a:lnTo>
                    <a:pt x="1227" y="8027"/>
                  </a:lnTo>
                  <a:lnTo>
                    <a:pt x="1165" y="7611"/>
                  </a:lnTo>
                  <a:lnTo>
                    <a:pt x="1123" y="7195"/>
                  </a:lnTo>
                  <a:lnTo>
                    <a:pt x="1102" y="6800"/>
                  </a:lnTo>
                  <a:lnTo>
                    <a:pt x="1082" y="6384"/>
                  </a:lnTo>
                  <a:lnTo>
                    <a:pt x="1082" y="6010"/>
                  </a:lnTo>
                  <a:lnTo>
                    <a:pt x="1123" y="5635"/>
                  </a:lnTo>
                  <a:lnTo>
                    <a:pt x="1165" y="5261"/>
                  </a:lnTo>
                  <a:lnTo>
                    <a:pt x="1227" y="4887"/>
                  </a:lnTo>
                  <a:lnTo>
                    <a:pt x="1310" y="4513"/>
                  </a:lnTo>
                  <a:lnTo>
                    <a:pt x="1414" y="4138"/>
                  </a:lnTo>
                  <a:lnTo>
                    <a:pt x="1518" y="3785"/>
                  </a:lnTo>
                  <a:lnTo>
                    <a:pt x="1664" y="3411"/>
                  </a:lnTo>
                  <a:lnTo>
                    <a:pt x="1768" y="3203"/>
                  </a:lnTo>
                  <a:lnTo>
                    <a:pt x="1893" y="2995"/>
                  </a:lnTo>
                  <a:lnTo>
                    <a:pt x="2038" y="2808"/>
                  </a:lnTo>
                  <a:lnTo>
                    <a:pt x="2204" y="2662"/>
                  </a:lnTo>
                  <a:lnTo>
                    <a:pt x="2392" y="2517"/>
                  </a:lnTo>
                  <a:lnTo>
                    <a:pt x="2579" y="2392"/>
                  </a:lnTo>
                  <a:lnTo>
                    <a:pt x="2787" y="2288"/>
                  </a:lnTo>
                  <a:lnTo>
                    <a:pt x="3015" y="2205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3"/>
                  </a:lnTo>
                  <a:lnTo>
                    <a:pt x="11166" y="1227"/>
                  </a:lnTo>
                  <a:lnTo>
                    <a:pt x="13245" y="1144"/>
                  </a:lnTo>
                  <a:lnTo>
                    <a:pt x="14285" y="1123"/>
                  </a:lnTo>
                  <a:lnTo>
                    <a:pt x="15325" y="1103"/>
                  </a:lnTo>
                  <a:close/>
                  <a:moveTo>
                    <a:pt x="16510" y="1"/>
                  </a:move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42" name="Google Shape;4042;p23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" y="5282"/>
                  </a:moveTo>
                  <a:lnTo>
                    <a:pt x="1" y="5282"/>
                  </a:lnTo>
                  <a:lnTo>
                    <a:pt x="1" y="4908"/>
                  </a:lnTo>
                  <a:lnTo>
                    <a:pt x="42" y="4533"/>
                  </a:lnTo>
                  <a:lnTo>
                    <a:pt x="84" y="4159"/>
                  </a:lnTo>
                  <a:lnTo>
                    <a:pt x="146" y="3785"/>
                  </a:lnTo>
                  <a:lnTo>
                    <a:pt x="229" y="3411"/>
                  </a:lnTo>
                  <a:lnTo>
                    <a:pt x="333" y="3036"/>
                  </a:lnTo>
                  <a:lnTo>
                    <a:pt x="437" y="2683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687" y="2101"/>
                  </a:lnTo>
                  <a:lnTo>
                    <a:pt x="812" y="1893"/>
                  </a:lnTo>
                  <a:lnTo>
                    <a:pt x="957" y="1706"/>
                  </a:lnTo>
                  <a:lnTo>
                    <a:pt x="1123" y="1560"/>
                  </a:lnTo>
                  <a:lnTo>
                    <a:pt x="1311" y="1415"/>
                  </a:lnTo>
                  <a:lnTo>
                    <a:pt x="1498" y="1290"/>
                  </a:lnTo>
                  <a:lnTo>
                    <a:pt x="1706" y="118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2413" y="936"/>
                  </a:lnTo>
                  <a:lnTo>
                    <a:pt x="2912" y="832"/>
                  </a:lnTo>
                  <a:lnTo>
                    <a:pt x="3411" y="728"/>
                  </a:lnTo>
                  <a:lnTo>
                    <a:pt x="3910" y="645"/>
                  </a:lnTo>
                  <a:lnTo>
                    <a:pt x="4908" y="54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8006" y="271"/>
                  </a:lnTo>
                  <a:lnTo>
                    <a:pt x="10085" y="125"/>
                  </a:lnTo>
                  <a:lnTo>
                    <a:pt x="12164" y="42"/>
                  </a:lnTo>
                  <a:lnTo>
                    <a:pt x="13204" y="2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5949" y="1"/>
                  </a:lnTo>
                  <a:lnTo>
                    <a:pt x="15949" y="1"/>
                  </a:lnTo>
                  <a:lnTo>
                    <a:pt x="17903" y="1"/>
                  </a:lnTo>
                  <a:lnTo>
                    <a:pt x="19858" y="42"/>
                  </a:lnTo>
                  <a:lnTo>
                    <a:pt x="21812" y="105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5389" y="333"/>
                  </a:lnTo>
                  <a:lnTo>
                    <a:pt x="26200" y="396"/>
                  </a:lnTo>
                  <a:lnTo>
                    <a:pt x="27010" y="500"/>
                  </a:lnTo>
                  <a:lnTo>
                    <a:pt x="27821" y="604"/>
                  </a:lnTo>
                  <a:lnTo>
                    <a:pt x="28612" y="749"/>
                  </a:lnTo>
                  <a:lnTo>
                    <a:pt x="29422" y="916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30545" y="1227"/>
                  </a:lnTo>
                  <a:lnTo>
                    <a:pt x="30836" y="1331"/>
                  </a:lnTo>
                  <a:lnTo>
                    <a:pt x="31065" y="1456"/>
                  </a:lnTo>
                  <a:lnTo>
                    <a:pt x="31148" y="1519"/>
                  </a:lnTo>
                  <a:lnTo>
                    <a:pt x="31231" y="1602"/>
                  </a:lnTo>
                  <a:lnTo>
                    <a:pt x="31294" y="1664"/>
                  </a:lnTo>
                  <a:lnTo>
                    <a:pt x="31356" y="1747"/>
                  </a:lnTo>
                  <a:lnTo>
                    <a:pt x="31398" y="1851"/>
                  </a:lnTo>
                  <a:lnTo>
                    <a:pt x="31439" y="1955"/>
                  </a:lnTo>
                  <a:lnTo>
                    <a:pt x="31481" y="2205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439" y="3764"/>
                  </a:lnTo>
                  <a:lnTo>
                    <a:pt x="31398" y="4741"/>
                  </a:lnTo>
                  <a:lnTo>
                    <a:pt x="31315" y="5698"/>
                  </a:lnTo>
                  <a:lnTo>
                    <a:pt x="31252" y="6176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127" y="6945"/>
                  </a:lnTo>
                  <a:lnTo>
                    <a:pt x="31023" y="7195"/>
                  </a:lnTo>
                  <a:lnTo>
                    <a:pt x="30899" y="7424"/>
                  </a:lnTo>
                  <a:lnTo>
                    <a:pt x="30753" y="7611"/>
                  </a:lnTo>
                  <a:lnTo>
                    <a:pt x="30566" y="7756"/>
                  </a:lnTo>
                  <a:lnTo>
                    <a:pt x="30358" y="7902"/>
                  </a:lnTo>
                  <a:lnTo>
                    <a:pt x="30109" y="8006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29381" y="8193"/>
                  </a:lnTo>
                  <a:lnTo>
                    <a:pt x="28923" y="8276"/>
                  </a:lnTo>
                  <a:lnTo>
                    <a:pt x="28445" y="8339"/>
                  </a:lnTo>
                  <a:lnTo>
                    <a:pt x="27988" y="8380"/>
                  </a:lnTo>
                  <a:lnTo>
                    <a:pt x="27509" y="8422"/>
                  </a:lnTo>
                  <a:lnTo>
                    <a:pt x="2705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2995" y="8443"/>
                  </a:lnTo>
                  <a:lnTo>
                    <a:pt x="2579" y="8422"/>
                  </a:lnTo>
                  <a:lnTo>
                    <a:pt x="2142" y="8380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1415" y="8276"/>
                  </a:lnTo>
                  <a:lnTo>
                    <a:pt x="1123" y="8193"/>
                  </a:lnTo>
                  <a:lnTo>
                    <a:pt x="874" y="8068"/>
                  </a:lnTo>
                  <a:lnTo>
                    <a:pt x="666" y="7923"/>
                  </a:lnTo>
                  <a:lnTo>
                    <a:pt x="583" y="7819"/>
                  </a:lnTo>
                  <a:lnTo>
                    <a:pt x="500" y="7736"/>
                  </a:lnTo>
                  <a:lnTo>
                    <a:pt x="354" y="7507"/>
                  </a:lnTo>
                  <a:lnTo>
                    <a:pt x="229" y="7237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84" y="6509"/>
                  </a:lnTo>
                  <a:lnTo>
                    <a:pt x="42" y="6093"/>
                  </a:lnTo>
                  <a:lnTo>
                    <a:pt x="21" y="5698"/>
                  </a:lnTo>
                  <a:lnTo>
                    <a:pt x="1" y="5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43" name="Google Shape;4043;p23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fill="none" extrusionOk="0">
                  <a:moveTo>
                    <a:pt x="16510" y="1"/>
                  </a:moveTo>
                  <a:lnTo>
                    <a:pt x="16510" y="1"/>
                  </a:ln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201" y="11457"/>
                  </a:lnTo>
                  <a:lnTo>
                    <a:pt x="4201" y="11457"/>
                  </a:lnTo>
                  <a:lnTo>
                    <a:pt x="4824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8216" y="11894"/>
                  </a:lnTo>
                  <a:lnTo>
                    <a:pt x="28216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44" name="Google Shape;4044;p23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extrusionOk="0">
                  <a:moveTo>
                    <a:pt x="18174" y="998"/>
                  </a:moveTo>
                  <a:lnTo>
                    <a:pt x="19629" y="1019"/>
                  </a:lnTo>
                  <a:lnTo>
                    <a:pt x="21105" y="1061"/>
                  </a:lnTo>
                  <a:lnTo>
                    <a:pt x="22561" y="1144"/>
                  </a:lnTo>
                  <a:lnTo>
                    <a:pt x="24016" y="1248"/>
                  </a:lnTo>
                  <a:lnTo>
                    <a:pt x="25472" y="1393"/>
                  </a:lnTo>
                  <a:lnTo>
                    <a:pt x="26948" y="1539"/>
                  </a:lnTo>
                  <a:lnTo>
                    <a:pt x="29859" y="1851"/>
                  </a:lnTo>
                  <a:lnTo>
                    <a:pt x="30171" y="1892"/>
                  </a:lnTo>
                  <a:lnTo>
                    <a:pt x="30441" y="1955"/>
                  </a:lnTo>
                  <a:lnTo>
                    <a:pt x="30628" y="2038"/>
                  </a:lnTo>
                  <a:lnTo>
                    <a:pt x="30712" y="2100"/>
                  </a:lnTo>
                  <a:lnTo>
                    <a:pt x="30795" y="2142"/>
                  </a:lnTo>
                  <a:lnTo>
                    <a:pt x="30857" y="2225"/>
                  </a:lnTo>
                  <a:lnTo>
                    <a:pt x="30899" y="2308"/>
                  </a:lnTo>
                  <a:lnTo>
                    <a:pt x="30982" y="2495"/>
                  </a:lnTo>
                  <a:lnTo>
                    <a:pt x="31044" y="2766"/>
                  </a:lnTo>
                  <a:lnTo>
                    <a:pt x="31107" y="3078"/>
                  </a:lnTo>
                  <a:lnTo>
                    <a:pt x="31190" y="3805"/>
                  </a:lnTo>
                  <a:lnTo>
                    <a:pt x="31273" y="4533"/>
                  </a:lnTo>
                  <a:lnTo>
                    <a:pt x="31315" y="5240"/>
                  </a:lnTo>
                  <a:lnTo>
                    <a:pt x="31335" y="5968"/>
                  </a:lnTo>
                  <a:lnTo>
                    <a:pt x="31315" y="6654"/>
                  </a:lnTo>
                  <a:lnTo>
                    <a:pt x="31252" y="7340"/>
                  </a:lnTo>
                  <a:lnTo>
                    <a:pt x="31190" y="7756"/>
                  </a:lnTo>
                  <a:lnTo>
                    <a:pt x="31107" y="8109"/>
                  </a:lnTo>
                  <a:lnTo>
                    <a:pt x="31044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8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7" y="8941"/>
                  </a:lnTo>
                  <a:lnTo>
                    <a:pt x="30005" y="9045"/>
                  </a:lnTo>
                  <a:lnTo>
                    <a:pt x="29610" y="9149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4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7"/>
                  </a:lnTo>
                  <a:lnTo>
                    <a:pt x="21064" y="9773"/>
                  </a:lnTo>
                  <a:lnTo>
                    <a:pt x="17778" y="9877"/>
                  </a:lnTo>
                  <a:lnTo>
                    <a:pt x="14493" y="10002"/>
                  </a:lnTo>
                  <a:lnTo>
                    <a:pt x="11187" y="10126"/>
                  </a:lnTo>
                  <a:lnTo>
                    <a:pt x="9337" y="10230"/>
                  </a:lnTo>
                  <a:lnTo>
                    <a:pt x="7465" y="10355"/>
                  </a:lnTo>
                  <a:lnTo>
                    <a:pt x="5594" y="10438"/>
                  </a:lnTo>
                  <a:lnTo>
                    <a:pt x="4658" y="10480"/>
                  </a:lnTo>
                  <a:lnTo>
                    <a:pt x="2974" y="10480"/>
                  </a:lnTo>
                  <a:lnTo>
                    <a:pt x="2745" y="10459"/>
                  </a:lnTo>
                  <a:lnTo>
                    <a:pt x="2537" y="10417"/>
                  </a:lnTo>
                  <a:lnTo>
                    <a:pt x="2350" y="10376"/>
                  </a:lnTo>
                  <a:lnTo>
                    <a:pt x="2184" y="10313"/>
                  </a:lnTo>
                  <a:lnTo>
                    <a:pt x="2038" y="10251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39"/>
                  </a:lnTo>
                  <a:lnTo>
                    <a:pt x="1622" y="9794"/>
                  </a:lnTo>
                  <a:lnTo>
                    <a:pt x="1539" y="9627"/>
                  </a:lnTo>
                  <a:lnTo>
                    <a:pt x="1477" y="9419"/>
                  </a:lnTo>
                  <a:lnTo>
                    <a:pt x="1415" y="9211"/>
                  </a:lnTo>
                  <a:lnTo>
                    <a:pt x="1331" y="8692"/>
                  </a:lnTo>
                  <a:lnTo>
                    <a:pt x="1227" y="8047"/>
                  </a:lnTo>
                  <a:lnTo>
                    <a:pt x="1165" y="7402"/>
                  </a:lnTo>
                  <a:lnTo>
                    <a:pt x="1103" y="6758"/>
                  </a:lnTo>
                  <a:lnTo>
                    <a:pt x="1103" y="6113"/>
                  </a:lnTo>
                  <a:lnTo>
                    <a:pt x="1123" y="5448"/>
                  </a:lnTo>
                  <a:lnTo>
                    <a:pt x="1144" y="5094"/>
                  </a:lnTo>
                  <a:lnTo>
                    <a:pt x="1186" y="4762"/>
                  </a:lnTo>
                  <a:lnTo>
                    <a:pt x="1227" y="4492"/>
                  </a:lnTo>
                  <a:lnTo>
                    <a:pt x="1290" y="4221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1"/>
                  </a:lnTo>
                  <a:lnTo>
                    <a:pt x="1726" y="3202"/>
                  </a:lnTo>
                  <a:lnTo>
                    <a:pt x="1872" y="2974"/>
                  </a:lnTo>
                  <a:lnTo>
                    <a:pt x="2038" y="2766"/>
                  </a:lnTo>
                  <a:lnTo>
                    <a:pt x="2225" y="2558"/>
                  </a:lnTo>
                  <a:lnTo>
                    <a:pt x="2433" y="2371"/>
                  </a:lnTo>
                  <a:lnTo>
                    <a:pt x="2641" y="2204"/>
                  </a:lnTo>
                  <a:lnTo>
                    <a:pt x="2891" y="2059"/>
                  </a:lnTo>
                  <a:lnTo>
                    <a:pt x="3140" y="1934"/>
                  </a:lnTo>
                  <a:lnTo>
                    <a:pt x="3411" y="1830"/>
                  </a:lnTo>
                  <a:lnTo>
                    <a:pt x="3702" y="1747"/>
                  </a:lnTo>
                  <a:lnTo>
                    <a:pt x="4014" y="1684"/>
                  </a:lnTo>
                  <a:lnTo>
                    <a:pt x="5033" y="1539"/>
                  </a:lnTo>
                  <a:lnTo>
                    <a:pt x="6051" y="1435"/>
                  </a:lnTo>
                  <a:lnTo>
                    <a:pt x="7070" y="1352"/>
                  </a:lnTo>
                  <a:lnTo>
                    <a:pt x="8110" y="1289"/>
                  </a:lnTo>
                  <a:lnTo>
                    <a:pt x="9129" y="1227"/>
                  </a:lnTo>
                  <a:lnTo>
                    <a:pt x="10148" y="1206"/>
                  </a:lnTo>
                  <a:lnTo>
                    <a:pt x="12206" y="1144"/>
                  </a:lnTo>
                  <a:lnTo>
                    <a:pt x="13079" y="1123"/>
                  </a:lnTo>
                  <a:lnTo>
                    <a:pt x="14389" y="1144"/>
                  </a:lnTo>
                  <a:lnTo>
                    <a:pt x="15325" y="1061"/>
                  </a:lnTo>
                  <a:lnTo>
                    <a:pt x="16281" y="1019"/>
                  </a:lnTo>
                  <a:lnTo>
                    <a:pt x="17217" y="998"/>
                  </a:lnTo>
                  <a:close/>
                  <a:moveTo>
                    <a:pt x="20211" y="0"/>
                  </a:moveTo>
                  <a:lnTo>
                    <a:pt x="19109" y="21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45" name="Google Shape;4045;p23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3287" y="146"/>
                  </a:moveTo>
                  <a:lnTo>
                    <a:pt x="13287" y="146"/>
                  </a:lnTo>
                  <a:lnTo>
                    <a:pt x="14223" y="63"/>
                  </a:lnTo>
                  <a:lnTo>
                    <a:pt x="15179" y="21"/>
                  </a:lnTo>
                  <a:lnTo>
                    <a:pt x="16115" y="0"/>
                  </a:lnTo>
                  <a:lnTo>
                    <a:pt x="17072" y="0"/>
                  </a:lnTo>
                  <a:lnTo>
                    <a:pt x="17072" y="0"/>
                  </a:lnTo>
                  <a:lnTo>
                    <a:pt x="18527" y="21"/>
                  </a:lnTo>
                  <a:lnTo>
                    <a:pt x="20003" y="63"/>
                  </a:lnTo>
                  <a:lnTo>
                    <a:pt x="21459" y="146"/>
                  </a:lnTo>
                  <a:lnTo>
                    <a:pt x="22914" y="250"/>
                  </a:lnTo>
                  <a:lnTo>
                    <a:pt x="24370" y="395"/>
                  </a:lnTo>
                  <a:lnTo>
                    <a:pt x="25846" y="541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9069" y="894"/>
                  </a:lnTo>
                  <a:lnTo>
                    <a:pt x="29339" y="957"/>
                  </a:lnTo>
                  <a:lnTo>
                    <a:pt x="29526" y="1040"/>
                  </a:lnTo>
                  <a:lnTo>
                    <a:pt x="29610" y="1102"/>
                  </a:lnTo>
                  <a:lnTo>
                    <a:pt x="29693" y="1144"/>
                  </a:lnTo>
                  <a:lnTo>
                    <a:pt x="29755" y="1227"/>
                  </a:lnTo>
                  <a:lnTo>
                    <a:pt x="29797" y="1310"/>
                  </a:lnTo>
                  <a:lnTo>
                    <a:pt x="29880" y="1497"/>
                  </a:lnTo>
                  <a:lnTo>
                    <a:pt x="29942" y="1768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30088" y="2807"/>
                  </a:lnTo>
                  <a:lnTo>
                    <a:pt x="30171" y="3535"/>
                  </a:lnTo>
                  <a:lnTo>
                    <a:pt x="30213" y="4242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5656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088" y="6758"/>
                  </a:lnTo>
                  <a:lnTo>
                    <a:pt x="30005" y="7111"/>
                  </a:lnTo>
                  <a:lnTo>
                    <a:pt x="29942" y="7257"/>
                  </a:lnTo>
                  <a:lnTo>
                    <a:pt x="29880" y="7382"/>
                  </a:lnTo>
                  <a:lnTo>
                    <a:pt x="29797" y="7507"/>
                  </a:lnTo>
                  <a:lnTo>
                    <a:pt x="29714" y="7610"/>
                  </a:lnTo>
                  <a:lnTo>
                    <a:pt x="29610" y="7694"/>
                  </a:lnTo>
                  <a:lnTo>
                    <a:pt x="29506" y="7798"/>
                  </a:lnTo>
                  <a:lnTo>
                    <a:pt x="29381" y="7860"/>
                  </a:lnTo>
                  <a:lnTo>
                    <a:pt x="29235" y="7943"/>
                  </a:lnTo>
                  <a:lnTo>
                    <a:pt x="28903" y="804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7863" y="8297"/>
                  </a:lnTo>
                  <a:lnTo>
                    <a:pt x="27198" y="8380"/>
                  </a:lnTo>
                  <a:lnTo>
                    <a:pt x="26532" y="8463"/>
                  </a:lnTo>
                  <a:lnTo>
                    <a:pt x="25888" y="8505"/>
                  </a:lnTo>
                  <a:lnTo>
                    <a:pt x="24557" y="8567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19962" y="8775"/>
                  </a:lnTo>
                  <a:lnTo>
                    <a:pt x="16676" y="8879"/>
                  </a:lnTo>
                  <a:lnTo>
                    <a:pt x="13391" y="9004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8235" y="9232"/>
                  </a:lnTo>
                  <a:lnTo>
                    <a:pt x="6363" y="9357"/>
                  </a:lnTo>
                  <a:lnTo>
                    <a:pt x="4492" y="9440"/>
                  </a:lnTo>
                  <a:lnTo>
                    <a:pt x="3556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1872" y="9482"/>
                  </a:lnTo>
                  <a:lnTo>
                    <a:pt x="1643" y="9461"/>
                  </a:lnTo>
                  <a:lnTo>
                    <a:pt x="1435" y="9419"/>
                  </a:lnTo>
                  <a:lnTo>
                    <a:pt x="1248" y="9378"/>
                  </a:lnTo>
                  <a:lnTo>
                    <a:pt x="1082" y="9315"/>
                  </a:lnTo>
                  <a:lnTo>
                    <a:pt x="936" y="9253"/>
                  </a:lnTo>
                  <a:lnTo>
                    <a:pt x="812" y="9170"/>
                  </a:lnTo>
                  <a:lnTo>
                    <a:pt x="687" y="9066"/>
                  </a:lnTo>
                  <a:lnTo>
                    <a:pt x="604" y="8941"/>
                  </a:lnTo>
                  <a:lnTo>
                    <a:pt x="520" y="8796"/>
                  </a:lnTo>
                  <a:lnTo>
                    <a:pt x="437" y="8629"/>
                  </a:lnTo>
                  <a:lnTo>
                    <a:pt x="375" y="8421"/>
                  </a:lnTo>
                  <a:lnTo>
                    <a:pt x="313" y="8213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125" y="7049"/>
                  </a:lnTo>
                  <a:lnTo>
                    <a:pt x="63" y="6404"/>
                  </a:lnTo>
                  <a:lnTo>
                    <a:pt x="1" y="576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21" y="4450"/>
                  </a:lnTo>
                  <a:lnTo>
                    <a:pt x="42" y="4096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125" y="3494"/>
                  </a:lnTo>
                  <a:lnTo>
                    <a:pt x="188" y="3223"/>
                  </a:lnTo>
                  <a:lnTo>
                    <a:pt x="271" y="2953"/>
                  </a:lnTo>
                  <a:lnTo>
                    <a:pt x="375" y="2683"/>
                  </a:lnTo>
                  <a:lnTo>
                    <a:pt x="500" y="2433"/>
                  </a:lnTo>
                  <a:lnTo>
                    <a:pt x="624" y="2204"/>
                  </a:lnTo>
                  <a:lnTo>
                    <a:pt x="770" y="1976"/>
                  </a:lnTo>
                  <a:lnTo>
                    <a:pt x="936" y="1768"/>
                  </a:lnTo>
                  <a:lnTo>
                    <a:pt x="1123" y="1560"/>
                  </a:lnTo>
                  <a:lnTo>
                    <a:pt x="1331" y="1373"/>
                  </a:lnTo>
                  <a:lnTo>
                    <a:pt x="1539" y="1206"/>
                  </a:lnTo>
                  <a:lnTo>
                    <a:pt x="1789" y="1061"/>
                  </a:lnTo>
                  <a:lnTo>
                    <a:pt x="2038" y="936"/>
                  </a:lnTo>
                  <a:lnTo>
                    <a:pt x="2309" y="832"/>
                  </a:lnTo>
                  <a:lnTo>
                    <a:pt x="2600" y="749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3931" y="541"/>
                  </a:lnTo>
                  <a:lnTo>
                    <a:pt x="4949" y="437"/>
                  </a:lnTo>
                  <a:lnTo>
                    <a:pt x="5968" y="354"/>
                  </a:lnTo>
                  <a:lnTo>
                    <a:pt x="7008" y="291"/>
                  </a:lnTo>
                  <a:lnTo>
                    <a:pt x="8027" y="229"/>
                  </a:lnTo>
                  <a:lnTo>
                    <a:pt x="9046" y="208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3287" y="1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46" name="Google Shape;4046;p23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fill="none" extrusionOk="0">
                  <a:moveTo>
                    <a:pt x="20211" y="0"/>
                  </a:moveTo>
                  <a:lnTo>
                    <a:pt x="20211" y="0"/>
                  </a:lnTo>
                  <a:lnTo>
                    <a:pt x="19109" y="21"/>
                  </a:lnTo>
                  <a:lnTo>
                    <a:pt x="18007" y="83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555" y="11436"/>
                  </a:lnTo>
                  <a:lnTo>
                    <a:pt x="25742" y="11436"/>
                  </a:lnTo>
                  <a:lnTo>
                    <a:pt x="25742" y="11436"/>
                  </a:lnTo>
                  <a:lnTo>
                    <a:pt x="25846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47" name="Google Shape;4047;p23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extrusionOk="0">
                  <a:moveTo>
                    <a:pt x="18298" y="1352"/>
                  </a:moveTo>
                  <a:lnTo>
                    <a:pt x="18569" y="1373"/>
                  </a:lnTo>
                  <a:lnTo>
                    <a:pt x="18839" y="1415"/>
                  </a:lnTo>
                  <a:lnTo>
                    <a:pt x="19088" y="1477"/>
                  </a:lnTo>
                  <a:lnTo>
                    <a:pt x="19359" y="1560"/>
                  </a:lnTo>
                  <a:lnTo>
                    <a:pt x="19587" y="1664"/>
                  </a:lnTo>
                  <a:lnTo>
                    <a:pt x="19816" y="1789"/>
                  </a:lnTo>
                  <a:lnTo>
                    <a:pt x="20003" y="1955"/>
                  </a:lnTo>
                  <a:lnTo>
                    <a:pt x="20170" y="2121"/>
                  </a:lnTo>
                  <a:lnTo>
                    <a:pt x="19879" y="2288"/>
                  </a:lnTo>
                  <a:lnTo>
                    <a:pt x="19587" y="2413"/>
                  </a:lnTo>
                  <a:lnTo>
                    <a:pt x="19296" y="2517"/>
                  </a:lnTo>
                  <a:lnTo>
                    <a:pt x="18984" y="2579"/>
                  </a:lnTo>
                  <a:lnTo>
                    <a:pt x="18693" y="2641"/>
                  </a:lnTo>
                  <a:lnTo>
                    <a:pt x="18381" y="2683"/>
                  </a:lnTo>
                  <a:lnTo>
                    <a:pt x="18070" y="2704"/>
                  </a:lnTo>
                  <a:lnTo>
                    <a:pt x="17778" y="2724"/>
                  </a:lnTo>
                  <a:lnTo>
                    <a:pt x="17654" y="2724"/>
                  </a:lnTo>
                  <a:lnTo>
                    <a:pt x="17550" y="2704"/>
                  </a:lnTo>
                  <a:lnTo>
                    <a:pt x="17446" y="2683"/>
                  </a:lnTo>
                  <a:lnTo>
                    <a:pt x="17363" y="2641"/>
                  </a:lnTo>
                  <a:lnTo>
                    <a:pt x="17279" y="2600"/>
                  </a:lnTo>
                  <a:lnTo>
                    <a:pt x="17196" y="2537"/>
                  </a:lnTo>
                  <a:lnTo>
                    <a:pt x="17134" y="2454"/>
                  </a:lnTo>
                  <a:lnTo>
                    <a:pt x="17092" y="2371"/>
                  </a:lnTo>
                  <a:lnTo>
                    <a:pt x="17051" y="2246"/>
                  </a:lnTo>
                  <a:lnTo>
                    <a:pt x="17030" y="2163"/>
                  </a:lnTo>
                  <a:lnTo>
                    <a:pt x="17030" y="2080"/>
                  </a:lnTo>
                  <a:lnTo>
                    <a:pt x="17051" y="1997"/>
                  </a:lnTo>
                  <a:lnTo>
                    <a:pt x="17072" y="1914"/>
                  </a:lnTo>
                  <a:lnTo>
                    <a:pt x="17155" y="1768"/>
                  </a:lnTo>
                  <a:lnTo>
                    <a:pt x="17300" y="1643"/>
                  </a:lnTo>
                  <a:lnTo>
                    <a:pt x="17383" y="1581"/>
                  </a:lnTo>
                  <a:lnTo>
                    <a:pt x="17487" y="1519"/>
                  </a:lnTo>
                  <a:lnTo>
                    <a:pt x="17737" y="1435"/>
                  </a:lnTo>
                  <a:lnTo>
                    <a:pt x="18007" y="1373"/>
                  </a:lnTo>
                  <a:lnTo>
                    <a:pt x="18298" y="1352"/>
                  </a:lnTo>
                  <a:close/>
                  <a:moveTo>
                    <a:pt x="8858" y="1456"/>
                  </a:moveTo>
                  <a:lnTo>
                    <a:pt x="10272" y="1477"/>
                  </a:lnTo>
                  <a:lnTo>
                    <a:pt x="11686" y="1539"/>
                  </a:lnTo>
                  <a:lnTo>
                    <a:pt x="12393" y="1602"/>
                  </a:lnTo>
                  <a:lnTo>
                    <a:pt x="13100" y="1664"/>
                  </a:lnTo>
                  <a:lnTo>
                    <a:pt x="13807" y="1747"/>
                  </a:lnTo>
                  <a:lnTo>
                    <a:pt x="14514" y="1830"/>
                  </a:lnTo>
                  <a:lnTo>
                    <a:pt x="14618" y="1851"/>
                  </a:lnTo>
                  <a:lnTo>
                    <a:pt x="14722" y="1893"/>
                  </a:lnTo>
                  <a:lnTo>
                    <a:pt x="14826" y="1976"/>
                  </a:lnTo>
                  <a:lnTo>
                    <a:pt x="15013" y="2121"/>
                  </a:lnTo>
                  <a:lnTo>
                    <a:pt x="14680" y="2225"/>
                  </a:lnTo>
                  <a:lnTo>
                    <a:pt x="14348" y="2309"/>
                  </a:lnTo>
                  <a:lnTo>
                    <a:pt x="14015" y="2392"/>
                  </a:lnTo>
                  <a:lnTo>
                    <a:pt x="13682" y="2454"/>
                  </a:lnTo>
                  <a:lnTo>
                    <a:pt x="13017" y="2558"/>
                  </a:lnTo>
                  <a:lnTo>
                    <a:pt x="12372" y="2641"/>
                  </a:lnTo>
                  <a:lnTo>
                    <a:pt x="11353" y="2787"/>
                  </a:lnTo>
                  <a:lnTo>
                    <a:pt x="10335" y="2912"/>
                  </a:lnTo>
                  <a:lnTo>
                    <a:pt x="9316" y="3036"/>
                  </a:lnTo>
                  <a:lnTo>
                    <a:pt x="8297" y="3120"/>
                  </a:lnTo>
                  <a:lnTo>
                    <a:pt x="4201" y="3452"/>
                  </a:lnTo>
                  <a:lnTo>
                    <a:pt x="3868" y="3473"/>
                  </a:lnTo>
                  <a:lnTo>
                    <a:pt x="3619" y="3473"/>
                  </a:lnTo>
                  <a:lnTo>
                    <a:pt x="3369" y="3431"/>
                  </a:lnTo>
                  <a:lnTo>
                    <a:pt x="3120" y="3369"/>
                  </a:lnTo>
                  <a:lnTo>
                    <a:pt x="2870" y="3265"/>
                  </a:lnTo>
                  <a:lnTo>
                    <a:pt x="2683" y="3161"/>
                  </a:lnTo>
                  <a:lnTo>
                    <a:pt x="2600" y="3099"/>
                  </a:lnTo>
                  <a:lnTo>
                    <a:pt x="2517" y="3016"/>
                  </a:lnTo>
                  <a:lnTo>
                    <a:pt x="2454" y="2932"/>
                  </a:lnTo>
                  <a:lnTo>
                    <a:pt x="2413" y="2828"/>
                  </a:lnTo>
                  <a:lnTo>
                    <a:pt x="2392" y="2724"/>
                  </a:lnTo>
                  <a:lnTo>
                    <a:pt x="2371" y="2600"/>
                  </a:lnTo>
                  <a:lnTo>
                    <a:pt x="2371" y="2475"/>
                  </a:lnTo>
                  <a:lnTo>
                    <a:pt x="2392" y="2350"/>
                  </a:lnTo>
                  <a:lnTo>
                    <a:pt x="2433" y="2246"/>
                  </a:lnTo>
                  <a:lnTo>
                    <a:pt x="2475" y="2163"/>
                  </a:lnTo>
                  <a:lnTo>
                    <a:pt x="2537" y="2059"/>
                  </a:lnTo>
                  <a:lnTo>
                    <a:pt x="2621" y="1976"/>
                  </a:lnTo>
                  <a:lnTo>
                    <a:pt x="2724" y="1914"/>
                  </a:lnTo>
                  <a:lnTo>
                    <a:pt x="2828" y="1851"/>
                  </a:lnTo>
                  <a:lnTo>
                    <a:pt x="3057" y="1726"/>
                  </a:lnTo>
                  <a:lnTo>
                    <a:pt x="3286" y="1664"/>
                  </a:lnTo>
                  <a:lnTo>
                    <a:pt x="3535" y="1602"/>
                  </a:lnTo>
                  <a:lnTo>
                    <a:pt x="3785" y="1581"/>
                  </a:lnTo>
                  <a:lnTo>
                    <a:pt x="6322" y="1498"/>
                  </a:lnTo>
                  <a:lnTo>
                    <a:pt x="7590" y="1477"/>
                  </a:lnTo>
                  <a:lnTo>
                    <a:pt x="8858" y="1456"/>
                  </a:lnTo>
                  <a:close/>
                  <a:moveTo>
                    <a:pt x="14244" y="1"/>
                  </a:move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48" name="Google Shape;4048;p23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1497" y="2017"/>
                  </a:moveTo>
                  <a:lnTo>
                    <a:pt x="1497" y="2017"/>
                  </a:lnTo>
                  <a:lnTo>
                    <a:pt x="1248" y="2017"/>
                  </a:lnTo>
                  <a:lnTo>
                    <a:pt x="998" y="1975"/>
                  </a:lnTo>
                  <a:lnTo>
                    <a:pt x="749" y="1913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312" y="1705"/>
                  </a:lnTo>
                  <a:lnTo>
                    <a:pt x="229" y="1643"/>
                  </a:lnTo>
                  <a:lnTo>
                    <a:pt x="146" y="1560"/>
                  </a:lnTo>
                  <a:lnTo>
                    <a:pt x="83" y="1476"/>
                  </a:lnTo>
                  <a:lnTo>
                    <a:pt x="42" y="1372"/>
                  </a:lnTo>
                  <a:lnTo>
                    <a:pt x="21" y="1268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0" y="1019"/>
                  </a:lnTo>
                  <a:lnTo>
                    <a:pt x="21" y="894"/>
                  </a:lnTo>
                  <a:lnTo>
                    <a:pt x="62" y="790"/>
                  </a:lnTo>
                  <a:lnTo>
                    <a:pt x="104" y="707"/>
                  </a:lnTo>
                  <a:lnTo>
                    <a:pt x="166" y="603"/>
                  </a:lnTo>
                  <a:lnTo>
                    <a:pt x="250" y="520"/>
                  </a:lnTo>
                  <a:lnTo>
                    <a:pt x="353" y="458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686" y="270"/>
                  </a:lnTo>
                  <a:lnTo>
                    <a:pt x="915" y="208"/>
                  </a:lnTo>
                  <a:lnTo>
                    <a:pt x="1164" y="146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3951" y="42"/>
                  </a:lnTo>
                  <a:lnTo>
                    <a:pt x="5219" y="21"/>
                  </a:lnTo>
                  <a:lnTo>
                    <a:pt x="6487" y="0"/>
                  </a:lnTo>
                  <a:lnTo>
                    <a:pt x="6487" y="0"/>
                  </a:lnTo>
                  <a:lnTo>
                    <a:pt x="7901" y="21"/>
                  </a:lnTo>
                  <a:lnTo>
                    <a:pt x="9315" y="83"/>
                  </a:lnTo>
                  <a:lnTo>
                    <a:pt x="10022" y="146"/>
                  </a:lnTo>
                  <a:lnTo>
                    <a:pt x="10729" y="208"/>
                  </a:lnTo>
                  <a:lnTo>
                    <a:pt x="11436" y="291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2247" y="395"/>
                  </a:lnTo>
                  <a:lnTo>
                    <a:pt x="12351" y="437"/>
                  </a:lnTo>
                  <a:lnTo>
                    <a:pt x="12455" y="520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309" y="769"/>
                  </a:lnTo>
                  <a:lnTo>
                    <a:pt x="11977" y="853"/>
                  </a:lnTo>
                  <a:lnTo>
                    <a:pt x="11644" y="936"/>
                  </a:lnTo>
                  <a:lnTo>
                    <a:pt x="11311" y="998"/>
                  </a:lnTo>
                  <a:lnTo>
                    <a:pt x="10646" y="1102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8982" y="1331"/>
                  </a:lnTo>
                  <a:lnTo>
                    <a:pt x="7964" y="1456"/>
                  </a:lnTo>
                  <a:lnTo>
                    <a:pt x="6945" y="1580"/>
                  </a:lnTo>
                  <a:lnTo>
                    <a:pt x="5926" y="1664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1497" y="20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49" name="Google Shape;4049;p23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749" y="1372"/>
                  </a:moveTo>
                  <a:lnTo>
                    <a:pt x="749" y="137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521" y="1352"/>
                  </a:lnTo>
                  <a:lnTo>
                    <a:pt x="417" y="1331"/>
                  </a:lnTo>
                  <a:lnTo>
                    <a:pt x="334" y="1289"/>
                  </a:lnTo>
                  <a:lnTo>
                    <a:pt x="250" y="1248"/>
                  </a:lnTo>
                  <a:lnTo>
                    <a:pt x="167" y="1185"/>
                  </a:lnTo>
                  <a:lnTo>
                    <a:pt x="105" y="1102"/>
                  </a:lnTo>
                  <a:lnTo>
                    <a:pt x="63" y="1019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1" y="811"/>
                  </a:lnTo>
                  <a:lnTo>
                    <a:pt x="1" y="728"/>
                  </a:lnTo>
                  <a:lnTo>
                    <a:pt x="22" y="645"/>
                  </a:lnTo>
                  <a:lnTo>
                    <a:pt x="43" y="562"/>
                  </a:lnTo>
                  <a:lnTo>
                    <a:pt x="126" y="416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354" y="229"/>
                  </a:lnTo>
                  <a:lnTo>
                    <a:pt x="458" y="167"/>
                  </a:lnTo>
                  <a:lnTo>
                    <a:pt x="708" y="83"/>
                  </a:lnTo>
                  <a:lnTo>
                    <a:pt x="978" y="21"/>
                  </a:lnTo>
                  <a:lnTo>
                    <a:pt x="1269" y="0"/>
                  </a:lnTo>
                  <a:lnTo>
                    <a:pt x="1269" y="0"/>
                  </a:lnTo>
                  <a:lnTo>
                    <a:pt x="1540" y="21"/>
                  </a:lnTo>
                  <a:lnTo>
                    <a:pt x="1810" y="63"/>
                  </a:lnTo>
                  <a:lnTo>
                    <a:pt x="2059" y="125"/>
                  </a:lnTo>
                  <a:lnTo>
                    <a:pt x="2330" y="208"/>
                  </a:lnTo>
                  <a:lnTo>
                    <a:pt x="2558" y="312"/>
                  </a:lnTo>
                  <a:lnTo>
                    <a:pt x="2787" y="437"/>
                  </a:lnTo>
                  <a:lnTo>
                    <a:pt x="2974" y="603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850" y="936"/>
                  </a:lnTo>
                  <a:lnTo>
                    <a:pt x="2558" y="1061"/>
                  </a:lnTo>
                  <a:lnTo>
                    <a:pt x="2267" y="1165"/>
                  </a:lnTo>
                  <a:lnTo>
                    <a:pt x="1955" y="1227"/>
                  </a:lnTo>
                  <a:lnTo>
                    <a:pt x="1664" y="1289"/>
                  </a:lnTo>
                  <a:lnTo>
                    <a:pt x="1352" y="1331"/>
                  </a:lnTo>
                  <a:lnTo>
                    <a:pt x="1041" y="1352"/>
                  </a:lnTo>
                  <a:lnTo>
                    <a:pt x="749" y="1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50" name="Google Shape;4050;p23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5949" y="1"/>
                  </a:moveTo>
                  <a:lnTo>
                    <a:pt x="15949" y="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lnTo>
                    <a:pt x="159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51" name="Google Shape;4051;p23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extrusionOk="0">
                  <a:moveTo>
                    <a:pt x="5760" y="1892"/>
                  </a:moveTo>
                  <a:lnTo>
                    <a:pt x="6405" y="1913"/>
                  </a:lnTo>
                  <a:lnTo>
                    <a:pt x="6717" y="1934"/>
                  </a:lnTo>
                  <a:lnTo>
                    <a:pt x="7029" y="1976"/>
                  </a:lnTo>
                  <a:lnTo>
                    <a:pt x="7361" y="2038"/>
                  </a:lnTo>
                  <a:lnTo>
                    <a:pt x="7673" y="2100"/>
                  </a:lnTo>
                  <a:lnTo>
                    <a:pt x="7985" y="2184"/>
                  </a:lnTo>
                  <a:lnTo>
                    <a:pt x="8318" y="2267"/>
                  </a:lnTo>
                  <a:lnTo>
                    <a:pt x="8567" y="2391"/>
                  </a:lnTo>
                  <a:lnTo>
                    <a:pt x="8609" y="2433"/>
                  </a:lnTo>
                  <a:lnTo>
                    <a:pt x="8650" y="2495"/>
                  </a:lnTo>
                  <a:lnTo>
                    <a:pt x="8609" y="2579"/>
                  </a:lnTo>
                  <a:lnTo>
                    <a:pt x="8547" y="2662"/>
                  </a:lnTo>
                  <a:lnTo>
                    <a:pt x="8484" y="2703"/>
                  </a:lnTo>
                  <a:lnTo>
                    <a:pt x="8401" y="2745"/>
                  </a:lnTo>
                  <a:lnTo>
                    <a:pt x="8255" y="2807"/>
                  </a:lnTo>
                  <a:lnTo>
                    <a:pt x="8089" y="2849"/>
                  </a:lnTo>
                  <a:lnTo>
                    <a:pt x="7590" y="3015"/>
                  </a:lnTo>
                  <a:lnTo>
                    <a:pt x="7070" y="3161"/>
                  </a:lnTo>
                  <a:lnTo>
                    <a:pt x="6550" y="3306"/>
                  </a:lnTo>
                  <a:lnTo>
                    <a:pt x="6031" y="3431"/>
                  </a:lnTo>
                  <a:lnTo>
                    <a:pt x="5511" y="3535"/>
                  </a:lnTo>
                  <a:lnTo>
                    <a:pt x="4991" y="3639"/>
                  </a:lnTo>
                  <a:lnTo>
                    <a:pt x="3931" y="3785"/>
                  </a:lnTo>
                  <a:lnTo>
                    <a:pt x="3660" y="3805"/>
                  </a:lnTo>
                  <a:lnTo>
                    <a:pt x="3515" y="3805"/>
                  </a:lnTo>
                  <a:lnTo>
                    <a:pt x="3348" y="3785"/>
                  </a:lnTo>
                  <a:lnTo>
                    <a:pt x="3203" y="3743"/>
                  </a:lnTo>
                  <a:lnTo>
                    <a:pt x="3078" y="3701"/>
                  </a:lnTo>
                  <a:lnTo>
                    <a:pt x="2974" y="3639"/>
                  </a:lnTo>
                  <a:lnTo>
                    <a:pt x="2870" y="3556"/>
                  </a:lnTo>
                  <a:lnTo>
                    <a:pt x="2787" y="3473"/>
                  </a:lnTo>
                  <a:lnTo>
                    <a:pt x="2725" y="3369"/>
                  </a:lnTo>
                  <a:lnTo>
                    <a:pt x="2662" y="3244"/>
                  </a:lnTo>
                  <a:lnTo>
                    <a:pt x="2641" y="3098"/>
                  </a:lnTo>
                  <a:lnTo>
                    <a:pt x="2621" y="2953"/>
                  </a:lnTo>
                  <a:lnTo>
                    <a:pt x="2641" y="2828"/>
                  </a:lnTo>
                  <a:lnTo>
                    <a:pt x="2662" y="2703"/>
                  </a:lnTo>
                  <a:lnTo>
                    <a:pt x="2725" y="2579"/>
                  </a:lnTo>
                  <a:lnTo>
                    <a:pt x="2787" y="2495"/>
                  </a:lnTo>
                  <a:lnTo>
                    <a:pt x="2891" y="2391"/>
                  </a:lnTo>
                  <a:lnTo>
                    <a:pt x="2995" y="2308"/>
                  </a:lnTo>
                  <a:lnTo>
                    <a:pt x="3099" y="2225"/>
                  </a:lnTo>
                  <a:lnTo>
                    <a:pt x="3328" y="2121"/>
                  </a:lnTo>
                  <a:lnTo>
                    <a:pt x="3556" y="2059"/>
                  </a:lnTo>
                  <a:lnTo>
                    <a:pt x="3785" y="2017"/>
                  </a:lnTo>
                  <a:lnTo>
                    <a:pt x="4014" y="1996"/>
                  </a:lnTo>
                  <a:lnTo>
                    <a:pt x="4887" y="1934"/>
                  </a:lnTo>
                  <a:lnTo>
                    <a:pt x="5324" y="1892"/>
                  </a:lnTo>
                  <a:close/>
                  <a:moveTo>
                    <a:pt x="16115" y="0"/>
                  </a:move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52" name="Google Shape;4052;p23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1040" y="1913"/>
                  </a:moveTo>
                  <a:lnTo>
                    <a:pt x="1040" y="1913"/>
                  </a:lnTo>
                  <a:lnTo>
                    <a:pt x="895" y="1913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583" y="1851"/>
                  </a:lnTo>
                  <a:lnTo>
                    <a:pt x="458" y="1809"/>
                  </a:lnTo>
                  <a:lnTo>
                    <a:pt x="354" y="1747"/>
                  </a:lnTo>
                  <a:lnTo>
                    <a:pt x="250" y="1664"/>
                  </a:lnTo>
                  <a:lnTo>
                    <a:pt x="167" y="1581"/>
                  </a:lnTo>
                  <a:lnTo>
                    <a:pt x="105" y="1477"/>
                  </a:lnTo>
                  <a:lnTo>
                    <a:pt x="42" y="1352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1" y="1061"/>
                  </a:lnTo>
                  <a:lnTo>
                    <a:pt x="21" y="936"/>
                  </a:lnTo>
                  <a:lnTo>
                    <a:pt x="42" y="811"/>
                  </a:lnTo>
                  <a:lnTo>
                    <a:pt x="105" y="687"/>
                  </a:lnTo>
                  <a:lnTo>
                    <a:pt x="167" y="603"/>
                  </a:lnTo>
                  <a:lnTo>
                    <a:pt x="271" y="499"/>
                  </a:lnTo>
                  <a:lnTo>
                    <a:pt x="375" y="416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708" y="229"/>
                  </a:lnTo>
                  <a:lnTo>
                    <a:pt x="936" y="167"/>
                  </a:lnTo>
                  <a:lnTo>
                    <a:pt x="1165" y="125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2267" y="42"/>
                  </a:lnTo>
                  <a:lnTo>
                    <a:pt x="2704" y="0"/>
                  </a:lnTo>
                  <a:lnTo>
                    <a:pt x="3140" y="0"/>
                  </a:lnTo>
                  <a:lnTo>
                    <a:pt x="3140" y="0"/>
                  </a:lnTo>
                  <a:lnTo>
                    <a:pt x="3785" y="21"/>
                  </a:lnTo>
                  <a:lnTo>
                    <a:pt x="4097" y="42"/>
                  </a:lnTo>
                  <a:lnTo>
                    <a:pt x="4409" y="84"/>
                  </a:lnTo>
                  <a:lnTo>
                    <a:pt x="4741" y="146"/>
                  </a:lnTo>
                  <a:lnTo>
                    <a:pt x="5053" y="208"/>
                  </a:lnTo>
                  <a:lnTo>
                    <a:pt x="5365" y="292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989" y="541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687"/>
                  </a:lnTo>
                  <a:lnTo>
                    <a:pt x="5927" y="770"/>
                  </a:lnTo>
                  <a:lnTo>
                    <a:pt x="5864" y="811"/>
                  </a:lnTo>
                  <a:lnTo>
                    <a:pt x="5781" y="853"/>
                  </a:lnTo>
                  <a:lnTo>
                    <a:pt x="5635" y="915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4970" y="1123"/>
                  </a:lnTo>
                  <a:lnTo>
                    <a:pt x="4450" y="1269"/>
                  </a:lnTo>
                  <a:lnTo>
                    <a:pt x="3930" y="1414"/>
                  </a:lnTo>
                  <a:lnTo>
                    <a:pt x="3411" y="1539"/>
                  </a:lnTo>
                  <a:lnTo>
                    <a:pt x="2891" y="1643"/>
                  </a:lnTo>
                  <a:lnTo>
                    <a:pt x="2371" y="1747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1040" y="19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53" name="Google Shape;4053;p23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7072" y="0"/>
                  </a:moveTo>
                  <a:lnTo>
                    <a:pt x="17072" y="0"/>
                  </a:lnTo>
                  <a:lnTo>
                    <a:pt x="16115" y="0"/>
                  </a:ln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54" name="Google Shape;4054;p23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487" y="0"/>
                  </a:move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55" name="Google Shape;4055;p23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6487" y="0"/>
                  </a:moveTo>
                  <a:lnTo>
                    <a:pt x="6487" y="0"/>
                  </a:ln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56" name="Google Shape;4056;p23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2704" y="0"/>
                  </a:moveTo>
                  <a:lnTo>
                    <a:pt x="2267" y="42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57" name="Google Shape;4057;p23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3140" y="0"/>
                  </a:moveTo>
                  <a:lnTo>
                    <a:pt x="3140" y="0"/>
                  </a:lnTo>
                  <a:lnTo>
                    <a:pt x="2704" y="0"/>
                  </a:lnTo>
                  <a:lnTo>
                    <a:pt x="2267" y="42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58" name="Google Shape;4058;p23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extrusionOk="0">
                  <a:moveTo>
                    <a:pt x="1269" y="0"/>
                  </a:move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59" name="Google Shape;4059;p23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1269" y="0"/>
                  </a:moveTo>
                  <a:lnTo>
                    <a:pt x="1269" y="0"/>
                  </a:ln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60" name="Google Shape;4060;p23"/>
            <p:cNvSpPr/>
            <p:nvPr/>
          </p:nvSpPr>
          <p:spPr>
            <a:xfrm>
              <a:off x="3957350" y="4761600"/>
              <a:ext cx="861900" cy="297350"/>
            </a:xfrm>
            <a:custGeom>
              <a:avLst/>
              <a:gdLst/>
              <a:ahLst/>
              <a:cxnLst/>
              <a:rect l="l" t="t" r="r" b="b"/>
              <a:pathLst>
                <a:path w="34476" h="11894" extrusionOk="0">
                  <a:moveTo>
                    <a:pt x="17716" y="1102"/>
                  </a:moveTo>
                  <a:lnTo>
                    <a:pt x="20087" y="1123"/>
                  </a:lnTo>
                  <a:lnTo>
                    <a:pt x="22478" y="1185"/>
                  </a:lnTo>
                  <a:lnTo>
                    <a:pt x="23663" y="1248"/>
                  </a:lnTo>
                  <a:lnTo>
                    <a:pt x="24848" y="1310"/>
                  </a:lnTo>
                  <a:lnTo>
                    <a:pt x="26470" y="1435"/>
                  </a:lnTo>
                  <a:lnTo>
                    <a:pt x="27281" y="1497"/>
                  </a:lnTo>
                  <a:lnTo>
                    <a:pt x="28092" y="1601"/>
                  </a:lnTo>
                  <a:lnTo>
                    <a:pt x="28903" y="1705"/>
                  </a:lnTo>
                  <a:lnTo>
                    <a:pt x="29693" y="1851"/>
                  </a:lnTo>
                  <a:lnTo>
                    <a:pt x="30504" y="2017"/>
                  </a:lnTo>
                  <a:lnTo>
                    <a:pt x="31294" y="2225"/>
                  </a:lnTo>
                  <a:lnTo>
                    <a:pt x="31668" y="2350"/>
                  </a:lnTo>
                  <a:lnTo>
                    <a:pt x="31959" y="2454"/>
                  </a:lnTo>
                  <a:lnTo>
                    <a:pt x="32084" y="2516"/>
                  </a:lnTo>
                  <a:lnTo>
                    <a:pt x="32209" y="2599"/>
                  </a:lnTo>
                  <a:lnTo>
                    <a:pt x="32292" y="2662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1" y="3077"/>
                  </a:lnTo>
                  <a:lnTo>
                    <a:pt x="32541" y="3202"/>
                  </a:lnTo>
                  <a:lnTo>
                    <a:pt x="32583" y="3514"/>
                  </a:lnTo>
                  <a:lnTo>
                    <a:pt x="32562" y="3909"/>
                  </a:lnTo>
                  <a:lnTo>
                    <a:pt x="32521" y="4866"/>
                  </a:lnTo>
                  <a:lnTo>
                    <a:pt x="32479" y="5843"/>
                  </a:lnTo>
                  <a:lnTo>
                    <a:pt x="32396" y="6799"/>
                  </a:lnTo>
                  <a:lnTo>
                    <a:pt x="32334" y="7278"/>
                  </a:lnTo>
                  <a:lnTo>
                    <a:pt x="32271" y="7756"/>
                  </a:lnTo>
                  <a:lnTo>
                    <a:pt x="32209" y="8047"/>
                  </a:lnTo>
                  <a:lnTo>
                    <a:pt x="32105" y="8296"/>
                  </a:lnTo>
                  <a:lnTo>
                    <a:pt x="31980" y="8525"/>
                  </a:lnTo>
                  <a:lnTo>
                    <a:pt x="31835" y="8712"/>
                  </a:lnTo>
                  <a:lnTo>
                    <a:pt x="31647" y="8858"/>
                  </a:lnTo>
                  <a:lnTo>
                    <a:pt x="31439" y="9003"/>
                  </a:lnTo>
                  <a:lnTo>
                    <a:pt x="31190" y="9107"/>
                  </a:lnTo>
                  <a:lnTo>
                    <a:pt x="30920" y="9191"/>
                  </a:lnTo>
                  <a:lnTo>
                    <a:pt x="30358" y="9315"/>
                  </a:lnTo>
                  <a:lnTo>
                    <a:pt x="29776" y="9419"/>
                  </a:lnTo>
                  <a:lnTo>
                    <a:pt x="29194" y="9482"/>
                  </a:lnTo>
                  <a:lnTo>
                    <a:pt x="28632" y="9523"/>
                  </a:lnTo>
                  <a:lnTo>
                    <a:pt x="28050" y="9544"/>
                  </a:lnTo>
                  <a:lnTo>
                    <a:pt x="4076" y="9544"/>
                  </a:lnTo>
                  <a:lnTo>
                    <a:pt x="3660" y="9523"/>
                  </a:lnTo>
                  <a:lnTo>
                    <a:pt x="3224" y="9482"/>
                  </a:lnTo>
                  <a:lnTo>
                    <a:pt x="2808" y="9440"/>
                  </a:lnTo>
                  <a:lnTo>
                    <a:pt x="2496" y="9378"/>
                  </a:lnTo>
                  <a:lnTo>
                    <a:pt x="2205" y="9294"/>
                  </a:lnTo>
                  <a:lnTo>
                    <a:pt x="1955" y="9170"/>
                  </a:lnTo>
                  <a:lnTo>
                    <a:pt x="1747" y="9024"/>
                  </a:lnTo>
                  <a:lnTo>
                    <a:pt x="1664" y="8920"/>
                  </a:lnTo>
                  <a:lnTo>
                    <a:pt x="1581" y="8837"/>
                  </a:lnTo>
                  <a:lnTo>
                    <a:pt x="1435" y="8608"/>
                  </a:lnTo>
                  <a:lnTo>
                    <a:pt x="1311" y="8338"/>
                  </a:lnTo>
                  <a:lnTo>
                    <a:pt x="1228" y="8026"/>
                  </a:lnTo>
                  <a:lnTo>
                    <a:pt x="1144" y="7444"/>
                  </a:lnTo>
                  <a:lnTo>
                    <a:pt x="1103" y="6862"/>
                  </a:lnTo>
                  <a:lnTo>
                    <a:pt x="1082" y="6280"/>
                  </a:lnTo>
                  <a:lnTo>
                    <a:pt x="1103" y="5697"/>
                  </a:lnTo>
                  <a:lnTo>
                    <a:pt x="1186" y="5115"/>
                  </a:lnTo>
                  <a:lnTo>
                    <a:pt x="1290" y="4554"/>
                  </a:lnTo>
                  <a:lnTo>
                    <a:pt x="1456" y="3972"/>
                  </a:lnTo>
                  <a:lnTo>
                    <a:pt x="1664" y="3410"/>
                  </a:lnTo>
                  <a:lnTo>
                    <a:pt x="1768" y="3202"/>
                  </a:lnTo>
                  <a:lnTo>
                    <a:pt x="1893" y="2994"/>
                  </a:lnTo>
                  <a:lnTo>
                    <a:pt x="2038" y="2807"/>
                  </a:lnTo>
                  <a:lnTo>
                    <a:pt x="2205" y="2662"/>
                  </a:lnTo>
                  <a:lnTo>
                    <a:pt x="2392" y="2516"/>
                  </a:lnTo>
                  <a:lnTo>
                    <a:pt x="2579" y="2391"/>
                  </a:lnTo>
                  <a:lnTo>
                    <a:pt x="2787" y="2287"/>
                  </a:lnTo>
                  <a:lnTo>
                    <a:pt x="3016" y="2204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2"/>
                  </a:lnTo>
                  <a:lnTo>
                    <a:pt x="11166" y="1227"/>
                  </a:lnTo>
                  <a:lnTo>
                    <a:pt x="13246" y="1144"/>
                  </a:lnTo>
                  <a:lnTo>
                    <a:pt x="14285" y="1123"/>
                  </a:lnTo>
                  <a:lnTo>
                    <a:pt x="15325" y="1102"/>
                  </a:lnTo>
                  <a:close/>
                  <a:moveTo>
                    <a:pt x="16510" y="0"/>
                  </a:moveTo>
                  <a:lnTo>
                    <a:pt x="14431" y="21"/>
                  </a:lnTo>
                  <a:lnTo>
                    <a:pt x="12622" y="83"/>
                  </a:lnTo>
                  <a:lnTo>
                    <a:pt x="11000" y="166"/>
                  </a:lnTo>
                  <a:lnTo>
                    <a:pt x="9461" y="270"/>
                  </a:lnTo>
                  <a:lnTo>
                    <a:pt x="7860" y="395"/>
                  </a:lnTo>
                  <a:lnTo>
                    <a:pt x="7070" y="478"/>
                  </a:lnTo>
                  <a:lnTo>
                    <a:pt x="6259" y="561"/>
                  </a:lnTo>
                  <a:lnTo>
                    <a:pt x="5469" y="686"/>
                  </a:lnTo>
                  <a:lnTo>
                    <a:pt x="4679" y="811"/>
                  </a:lnTo>
                  <a:lnTo>
                    <a:pt x="3910" y="957"/>
                  </a:lnTo>
                  <a:lnTo>
                    <a:pt x="3120" y="1144"/>
                  </a:lnTo>
                  <a:lnTo>
                    <a:pt x="2787" y="1248"/>
                  </a:lnTo>
                  <a:lnTo>
                    <a:pt x="2475" y="1372"/>
                  </a:lnTo>
                  <a:lnTo>
                    <a:pt x="2184" y="1497"/>
                  </a:lnTo>
                  <a:lnTo>
                    <a:pt x="1914" y="1643"/>
                  </a:lnTo>
                  <a:lnTo>
                    <a:pt x="1664" y="1809"/>
                  </a:lnTo>
                  <a:lnTo>
                    <a:pt x="1435" y="1996"/>
                  </a:lnTo>
                  <a:lnTo>
                    <a:pt x="1228" y="2183"/>
                  </a:lnTo>
                  <a:lnTo>
                    <a:pt x="1020" y="2391"/>
                  </a:lnTo>
                  <a:lnTo>
                    <a:pt x="853" y="2620"/>
                  </a:lnTo>
                  <a:lnTo>
                    <a:pt x="687" y="2870"/>
                  </a:lnTo>
                  <a:lnTo>
                    <a:pt x="541" y="3119"/>
                  </a:lnTo>
                  <a:lnTo>
                    <a:pt x="417" y="3410"/>
                  </a:lnTo>
                  <a:lnTo>
                    <a:pt x="313" y="3680"/>
                  </a:lnTo>
                  <a:lnTo>
                    <a:pt x="229" y="3992"/>
                  </a:lnTo>
                  <a:lnTo>
                    <a:pt x="146" y="4304"/>
                  </a:lnTo>
                  <a:lnTo>
                    <a:pt x="105" y="4637"/>
                  </a:lnTo>
                  <a:lnTo>
                    <a:pt x="42" y="5157"/>
                  </a:lnTo>
                  <a:lnTo>
                    <a:pt x="1" y="5677"/>
                  </a:lnTo>
                  <a:lnTo>
                    <a:pt x="1" y="6176"/>
                  </a:lnTo>
                  <a:lnTo>
                    <a:pt x="42" y="6695"/>
                  </a:lnTo>
                  <a:lnTo>
                    <a:pt x="84" y="7194"/>
                  </a:lnTo>
                  <a:lnTo>
                    <a:pt x="167" y="7714"/>
                  </a:lnTo>
                  <a:lnTo>
                    <a:pt x="250" y="8213"/>
                  </a:lnTo>
                  <a:lnTo>
                    <a:pt x="375" y="8712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7"/>
                  </a:lnTo>
                  <a:lnTo>
                    <a:pt x="812" y="9877"/>
                  </a:lnTo>
                  <a:lnTo>
                    <a:pt x="957" y="10126"/>
                  </a:lnTo>
                  <a:lnTo>
                    <a:pt x="1103" y="10334"/>
                  </a:lnTo>
                  <a:lnTo>
                    <a:pt x="1290" y="10521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4" y="10979"/>
                  </a:lnTo>
                  <a:lnTo>
                    <a:pt x="2163" y="11103"/>
                  </a:lnTo>
                  <a:lnTo>
                    <a:pt x="2413" y="11207"/>
                  </a:lnTo>
                  <a:lnTo>
                    <a:pt x="2704" y="11291"/>
                  </a:lnTo>
                  <a:lnTo>
                    <a:pt x="2995" y="11353"/>
                  </a:lnTo>
                  <a:lnTo>
                    <a:pt x="3307" y="11395"/>
                  </a:lnTo>
                  <a:lnTo>
                    <a:pt x="3639" y="11436"/>
                  </a:lnTo>
                  <a:lnTo>
                    <a:pt x="3910" y="11457"/>
                  </a:lnTo>
                  <a:lnTo>
                    <a:pt x="4742" y="11457"/>
                  </a:lnTo>
                  <a:lnTo>
                    <a:pt x="5282" y="11436"/>
                  </a:lnTo>
                  <a:lnTo>
                    <a:pt x="5823" y="11436"/>
                  </a:lnTo>
                  <a:lnTo>
                    <a:pt x="7153" y="11499"/>
                  </a:lnTo>
                  <a:lnTo>
                    <a:pt x="8505" y="11540"/>
                  </a:lnTo>
                  <a:lnTo>
                    <a:pt x="9836" y="11561"/>
                  </a:lnTo>
                  <a:lnTo>
                    <a:pt x="11187" y="11561"/>
                  </a:lnTo>
                  <a:lnTo>
                    <a:pt x="13870" y="11582"/>
                  </a:lnTo>
                  <a:lnTo>
                    <a:pt x="15221" y="11582"/>
                  </a:lnTo>
                  <a:lnTo>
                    <a:pt x="16573" y="11602"/>
                  </a:lnTo>
                  <a:lnTo>
                    <a:pt x="17591" y="11623"/>
                  </a:lnTo>
                  <a:lnTo>
                    <a:pt x="18631" y="11623"/>
                  </a:lnTo>
                  <a:lnTo>
                    <a:pt x="20690" y="11644"/>
                  </a:lnTo>
                  <a:lnTo>
                    <a:pt x="21708" y="11644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6" y="11748"/>
                  </a:lnTo>
                  <a:lnTo>
                    <a:pt x="26449" y="11852"/>
                  </a:lnTo>
                  <a:lnTo>
                    <a:pt x="27281" y="11873"/>
                  </a:lnTo>
                  <a:lnTo>
                    <a:pt x="28113" y="11894"/>
                  </a:lnTo>
                  <a:lnTo>
                    <a:pt x="28924" y="11894"/>
                  </a:lnTo>
                  <a:lnTo>
                    <a:pt x="29755" y="11852"/>
                  </a:lnTo>
                  <a:lnTo>
                    <a:pt x="30587" y="11769"/>
                  </a:lnTo>
                  <a:lnTo>
                    <a:pt x="31419" y="11665"/>
                  </a:lnTo>
                  <a:lnTo>
                    <a:pt x="31710" y="11623"/>
                  </a:lnTo>
                  <a:lnTo>
                    <a:pt x="31980" y="11561"/>
                  </a:lnTo>
                  <a:lnTo>
                    <a:pt x="32230" y="11478"/>
                  </a:lnTo>
                  <a:lnTo>
                    <a:pt x="32458" y="11374"/>
                  </a:lnTo>
                  <a:lnTo>
                    <a:pt x="32687" y="11249"/>
                  </a:lnTo>
                  <a:lnTo>
                    <a:pt x="32895" y="11124"/>
                  </a:lnTo>
                  <a:lnTo>
                    <a:pt x="33082" y="10979"/>
                  </a:lnTo>
                  <a:lnTo>
                    <a:pt x="33269" y="10833"/>
                  </a:lnTo>
                  <a:lnTo>
                    <a:pt x="33436" y="10667"/>
                  </a:lnTo>
                  <a:lnTo>
                    <a:pt x="33581" y="10480"/>
                  </a:lnTo>
                  <a:lnTo>
                    <a:pt x="33727" y="10272"/>
                  </a:lnTo>
                  <a:lnTo>
                    <a:pt x="33851" y="10064"/>
                  </a:lnTo>
                  <a:lnTo>
                    <a:pt x="33955" y="9835"/>
                  </a:lnTo>
                  <a:lnTo>
                    <a:pt x="34059" y="9586"/>
                  </a:lnTo>
                  <a:lnTo>
                    <a:pt x="34142" y="9336"/>
                  </a:lnTo>
                  <a:lnTo>
                    <a:pt x="34226" y="9066"/>
                  </a:lnTo>
                  <a:lnTo>
                    <a:pt x="34330" y="8504"/>
                  </a:lnTo>
                  <a:lnTo>
                    <a:pt x="34413" y="7964"/>
                  </a:lnTo>
                  <a:lnTo>
                    <a:pt x="34454" y="7423"/>
                  </a:lnTo>
                  <a:lnTo>
                    <a:pt x="34475" y="6883"/>
                  </a:lnTo>
                  <a:lnTo>
                    <a:pt x="34475" y="6321"/>
                  </a:lnTo>
                  <a:lnTo>
                    <a:pt x="34454" y="5780"/>
                  </a:lnTo>
                  <a:lnTo>
                    <a:pt x="34413" y="5219"/>
                  </a:lnTo>
                  <a:lnTo>
                    <a:pt x="34371" y="4678"/>
                  </a:lnTo>
                  <a:lnTo>
                    <a:pt x="34330" y="4367"/>
                  </a:lnTo>
                  <a:lnTo>
                    <a:pt x="34267" y="4075"/>
                  </a:lnTo>
                  <a:lnTo>
                    <a:pt x="34184" y="3784"/>
                  </a:lnTo>
                  <a:lnTo>
                    <a:pt x="34101" y="3514"/>
                  </a:lnTo>
                  <a:lnTo>
                    <a:pt x="33976" y="3244"/>
                  </a:lnTo>
                  <a:lnTo>
                    <a:pt x="33851" y="2994"/>
                  </a:lnTo>
                  <a:lnTo>
                    <a:pt x="33706" y="2745"/>
                  </a:lnTo>
                  <a:lnTo>
                    <a:pt x="33540" y="2516"/>
                  </a:lnTo>
                  <a:lnTo>
                    <a:pt x="33352" y="2287"/>
                  </a:lnTo>
                  <a:lnTo>
                    <a:pt x="33144" y="2100"/>
                  </a:lnTo>
                  <a:lnTo>
                    <a:pt x="32937" y="1913"/>
                  </a:lnTo>
                  <a:lnTo>
                    <a:pt x="32708" y="1726"/>
                  </a:lnTo>
                  <a:lnTo>
                    <a:pt x="32458" y="1580"/>
                  </a:lnTo>
                  <a:lnTo>
                    <a:pt x="32188" y="1435"/>
                  </a:lnTo>
                  <a:lnTo>
                    <a:pt x="31918" y="1310"/>
                  </a:lnTo>
                  <a:lnTo>
                    <a:pt x="31627" y="1206"/>
                  </a:lnTo>
                  <a:lnTo>
                    <a:pt x="30899" y="998"/>
                  </a:lnTo>
                  <a:lnTo>
                    <a:pt x="30150" y="832"/>
                  </a:lnTo>
                  <a:lnTo>
                    <a:pt x="29402" y="707"/>
                  </a:lnTo>
                  <a:lnTo>
                    <a:pt x="28653" y="603"/>
                  </a:lnTo>
                  <a:lnTo>
                    <a:pt x="27821" y="499"/>
                  </a:lnTo>
                  <a:lnTo>
                    <a:pt x="27011" y="416"/>
                  </a:lnTo>
                  <a:lnTo>
                    <a:pt x="25389" y="291"/>
                  </a:lnTo>
                  <a:lnTo>
                    <a:pt x="23788" y="208"/>
                  </a:lnTo>
                  <a:lnTo>
                    <a:pt x="22228" y="146"/>
                  </a:lnTo>
                  <a:lnTo>
                    <a:pt x="19234" y="62"/>
                  </a:lnTo>
                  <a:lnTo>
                    <a:pt x="17820" y="42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61" name="Google Shape;4061;p23"/>
            <p:cNvSpPr/>
            <p:nvPr/>
          </p:nvSpPr>
          <p:spPr>
            <a:xfrm>
              <a:off x="3969300" y="5091150"/>
              <a:ext cx="834875" cy="306200"/>
            </a:xfrm>
            <a:custGeom>
              <a:avLst/>
              <a:gdLst/>
              <a:ahLst/>
              <a:cxnLst/>
              <a:rect l="l" t="t" r="r" b="b"/>
              <a:pathLst>
                <a:path w="33395" h="12248" extrusionOk="0">
                  <a:moveTo>
                    <a:pt x="19234" y="999"/>
                  </a:moveTo>
                  <a:lnTo>
                    <a:pt x="20212" y="1020"/>
                  </a:lnTo>
                  <a:lnTo>
                    <a:pt x="21168" y="1061"/>
                  </a:lnTo>
                  <a:lnTo>
                    <a:pt x="22145" y="1124"/>
                  </a:lnTo>
                  <a:lnTo>
                    <a:pt x="24079" y="1269"/>
                  </a:lnTo>
                  <a:lnTo>
                    <a:pt x="25992" y="1435"/>
                  </a:lnTo>
                  <a:lnTo>
                    <a:pt x="27926" y="1643"/>
                  </a:lnTo>
                  <a:lnTo>
                    <a:pt x="29859" y="1851"/>
                  </a:lnTo>
                  <a:lnTo>
                    <a:pt x="30171" y="1893"/>
                  </a:lnTo>
                  <a:lnTo>
                    <a:pt x="30442" y="1955"/>
                  </a:lnTo>
                  <a:lnTo>
                    <a:pt x="30629" y="2038"/>
                  </a:lnTo>
                  <a:lnTo>
                    <a:pt x="30712" y="2101"/>
                  </a:lnTo>
                  <a:lnTo>
                    <a:pt x="30795" y="2142"/>
                  </a:lnTo>
                  <a:lnTo>
                    <a:pt x="30857" y="2226"/>
                  </a:lnTo>
                  <a:lnTo>
                    <a:pt x="30899" y="2309"/>
                  </a:lnTo>
                  <a:lnTo>
                    <a:pt x="30982" y="2496"/>
                  </a:lnTo>
                  <a:lnTo>
                    <a:pt x="31045" y="2766"/>
                  </a:lnTo>
                  <a:lnTo>
                    <a:pt x="31107" y="3078"/>
                  </a:lnTo>
                  <a:lnTo>
                    <a:pt x="31232" y="4159"/>
                  </a:lnTo>
                  <a:lnTo>
                    <a:pt x="31294" y="4679"/>
                  </a:lnTo>
                  <a:lnTo>
                    <a:pt x="31315" y="5220"/>
                  </a:lnTo>
                  <a:lnTo>
                    <a:pt x="31336" y="5740"/>
                  </a:lnTo>
                  <a:lnTo>
                    <a:pt x="31336" y="6280"/>
                  </a:lnTo>
                  <a:lnTo>
                    <a:pt x="31315" y="6821"/>
                  </a:lnTo>
                  <a:lnTo>
                    <a:pt x="31253" y="7341"/>
                  </a:lnTo>
                  <a:lnTo>
                    <a:pt x="31190" y="7756"/>
                  </a:lnTo>
                  <a:lnTo>
                    <a:pt x="31107" y="8110"/>
                  </a:lnTo>
                  <a:lnTo>
                    <a:pt x="31045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9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8" y="8942"/>
                  </a:lnTo>
                  <a:lnTo>
                    <a:pt x="30005" y="9046"/>
                  </a:lnTo>
                  <a:lnTo>
                    <a:pt x="29610" y="9150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5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8"/>
                  </a:lnTo>
                  <a:lnTo>
                    <a:pt x="21064" y="9773"/>
                  </a:lnTo>
                  <a:lnTo>
                    <a:pt x="17779" y="9877"/>
                  </a:lnTo>
                  <a:lnTo>
                    <a:pt x="14494" y="10002"/>
                  </a:lnTo>
                  <a:lnTo>
                    <a:pt x="11188" y="10127"/>
                  </a:lnTo>
                  <a:lnTo>
                    <a:pt x="9275" y="10231"/>
                  </a:lnTo>
                  <a:lnTo>
                    <a:pt x="7362" y="10356"/>
                  </a:lnTo>
                  <a:lnTo>
                    <a:pt x="5428" y="10460"/>
                  </a:lnTo>
                  <a:lnTo>
                    <a:pt x="4471" y="10480"/>
                  </a:lnTo>
                  <a:lnTo>
                    <a:pt x="2974" y="10480"/>
                  </a:lnTo>
                  <a:lnTo>
                    <a:pt x="2746" y="10460"/>
                  </a:lnTo>
                  <a:lnTo>
                    <a:pt x="2538" y="10418"/>
                  </a:lnTo>
                  <a:lnTo>
                    <a:pt x="2351" y="10376"/>
                  </a:lnTo>
                  <a:lnTo>
                    <a:pt x="2184" y="10314"/>
                  </a:lnTo>
                  <a:lnTo>
                    <a:pt x="2039" y="10252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40"/>
                  </a:lnTo>
                  <a:lnTo>
                    <a:pt x="1623" y="9794"/>
                  </a:lnTo>
                  <a:lnTo>
                    <a:pt x="1540" y="9628"/>
                  </a:lnTo>
                  <a:lnTo>
                    <a:pt x="1477" y="9420"/>
                  </a:lnTo>
                  <a:lnTo>
                    <a:pt x="1415" y="9212"/>
                  </a:lnTo>
                  <a:lnTo>
                    <a:pt x="1332" y="8692"/>
                  </a:lnTo>
                  <a:lnTo>
                    <a:pt x="1186" y="7715"/>
                  </a:lnTo>
                  <a:lnTo>
                    <a:pt x="1145" y="7216"/>
                  </a:lnTo>
                  <a:lnTo>
                    <a:pt x="1103" y="6738"/>
                  </a:lnTo>
                  <a:lnTo>
                    <a:pt x="1103" y="6239"/>
                  </a:lnTo>
                  <a:lnTo>
                    <a:pt x="1103" y="5760"/>
                  </a:lnTo>
                  <a:lnTo>
                    <a:pt x="1124" y="5261"/>
                  </a:lnTo>
                  <a:lnTo>
                    <a:pt x="1186" y="4762"/>
                  </a:lnTo>
                  <a:lnTo>
                    <a:pt x="1228" y="4492"/>
                  </a:lnTo>
                  <a:lnTo>
                    <a:pt x="1290" y="4222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2"/>
                  </a:lnTo>
                  <a:lnTo>
                    <a:pt x="1727" y="3203"/>
                  </a:lnTo>
                  <a:lnTo>
                    <a:pt x="1872" y="2974"/>
                  </a:lnTo>
                  <a:lnTo>
                    <a:pt x="2039" y="2766"/>
                  </a:lnTo>
                  <a:lnTo>
                    <a:pt x="2226" y="2558"/>
                  </a:lnTo>
                  <a:lnTo>
                    <a:pt x="2434" y="2371"/>
                  </a:lnTo>
                  <a:lnTo>
                    <a:pt x="2642" y="2205"/>
                  </a:lnTo>
                  <a:lnTo>
                    <a:pt x="2891" y="2059"/>
                  </a:lnTo>
                  <a:lnTo>
                    <a:pt x="3141" y="1934"/>
                  </a:lnTo>
                  <a:lnTo>
                    <a:pt x="3411" y="1831"/>
                  </a:lnTo>
                  <a:lnTo>
                    <a:pt x="3702" y="1747"/>
                  </a:lnTo>
                  <a:lnTo>
                    <a:pt x="4014" y="1685"/>
                  </a:lnTo>
                  <a:lnTo>
                    <a:pt x="5033" y="1539"/>
                  </a:lnTo>
                  <a:lnTo>
                    <a:pt x="6052" y="1435"/>
                  </a:lnTo>
                  <a:lnTo>
                    <a:pt x="7071" y="1352"/>
                  </a:lnTo>
                  <a:lnTo>
                    <a:pt x="8110" y="1290"/>
                  </a:lnTo>
                  <a:lnTo>
                    <a:pt x="9129" y="1228"/>
                  </a:lnTo>
                  <a:lnTo>
                    <a:pt x="10148" y="1207"/>
                  </a:lnTo>
                  <a:lnTo>
                    <a:pt x="12206" y="1144"/>
                  </a:lnTo>
                  <a:lnTo>
                    <a:pt x="13288" y="1124"/>
                  </a:lnTo>
                  <a:lnTo>
                    <a:pt x="14390" y="1144"/>
                  </a:lnTo>
                  <a:lnTo>
                    <a:pt x="15367" y="1061"/>
                  </a:lnTo>
                  <a:lnTo>
                    <a:pt x="16323" y="1020"/>
                  </a:lnTo>
                  <a:lnTo>
                    <a:pt x="17301" y="999"/>
                  </a:lnTo>
                  <a:close/>
                  <a:moveTo>
                    <a:pt x="20212" y="1"/>
                  </a:moveTo>
                  <a:lnTo>
                    <a:pt x="19484" y="22"/>
                  </a:lnTo>
                  <a:lnTo>
                    <a:pt x="18756" y="42"/>
                  </a:lnTo>
                  <a:lnTo>
                    <a:pt x="18008" y="84"/>
                  </a:lnTo>
                  <a:lnTo>
                    <a:pt x="16386" y="167"/>
                  </a:lnTo>
                  <a:lnTo>
                    <a:pt x="14743" y="271"/>
                  </a:lnTo>
                  <a:lnTo>
                    <a:pt x="11479" y="437"/>
                  </a:lnTo>
                  <a:lnTo>
                    <a:pt x="8193" y="604"/>
                  </a:lnTo>
                  <a:lnTo>
                    <a:pt x="6572" y="708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1" y="957"/>
                  </a:lnTo>
                  <a:lnTo>
                    <a:pt x="3432" y="1040"/>
                  </a:lnTo>
                  <a:lnTo>
                    <a:pt x="2954" y="1186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2"/>
                  </a:lnTo>
                  <a:lnTo>
                    <a:pt x="1852" y="1747"/>
                  </a:lnTo>
                  <a:lnTo>
                    <a:pt x="1664" y="1914"/>
                  </a:lnTo>
                  <a:lnTo>
                    <a:pt x="1477" y="2101"/>
                  </a:lnTo>
                  <a:lnTo>
                    <a:pt x="1290" y="2309"/>
                  </a:lnTo>
                  <a:lnTo>
                    <a:pt x="1041" y="2662"/>
                  </a:lnTo>
                  <a:lnTo>
                    <a:pt x="812" y="3016"/>
                  </a:lnTo>
                  <a:lnTo>
                    <a:pt x="625" y="3390"/>
                  </a:lnTo>
                  <a:lnTo>
                    <a:pt x="479" y="3785"/>
                  </a:lnTo>
                  <a:lnTo>
                    <a:pt x="354" y="4201"/>
                  </a:lnTo>
                  <a:lnTo>
                    <a:pt x="251" y="4596"/>
                  </a:lnTo>
                  <a:lnTo>
                    <a:pt x="167" y="5012"/>
                  </a:lnTo>
                  <a:lnTo>
                    <a:pt x="105" y="5448"/>
                  </a:lnTo>
                  <a:lnTo>
                    <a:pt x="43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2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9"/>
                  </a:lnTo>
                  <a:lnTo>
                    <a:pt x="479" y="9940"/>
                  </a:lnTo>
                  <a:lnTo>
                    <a:pt x="604" y="10231"/>
                  </a:lnTo>
                  <a:lnTo>
                    <a:pt x="750" y="10584"/>
                  </a:lnTo>
                  <a:lnTo>
                    <a:pt x="916" y="10896"/>
                  </a:lnTo>
                  <a:lnTo>
                    <a:pt x="1124" y="11208"/>
                  </a:lnTo>
                  <a:lnTo>
                    <a:pt x="1228" y="11354"/>
                  </a:lnTo>
                  <a:lnTo>
                    <a:pt x="1353" y="11478"/>
                  </a:lnTo>
                  <a:lnTo>
                    <a:pt x="1477" y="11603"/>
                  </a:lnTo>
                  <a:lnTo>
                    <a:pt x="1623" y="11707"/>
                  </a:lnTo>
                  <a:lnTo>
                    <a:pt x="1768" y="11811"/>
                  </a:lnTo>
                  <a:lnTo>
                    <a:pt x="1935" y="11894"/>
                  </a:lnTo>
                  <a:lnTo>
                    <a:pt x="2101" y="11977"/>
                  </a:lnTo>
                  <a:lnTo>
                    <a:pt x="2288" y="12019"/>
                  </a:lnTo>
                  <a:lnTo>
                    <a:pt x="2496" y="12061"/>
                  </a:lnTo>
                  <a:lnTo>
                    <a:pt x="2725" y="12081"/>
                  </a:lnTo>
                  <a:lnTo>
                    <a:pt x="3910" y="12165"/>
                  </a:lnTo>
                  <a:lnTo>
                    <a:pt x="5095" y="12206"/>
                  </a:lnTo>
                  <a:lnTo>
                    <a:pt x="6280" y="12227"/>
                  </a:lnTo>
                  <a:lnTo>
                    <a:pt x="7486" y="12248"/>
                  </a:lnTo>
                  <a:lnTo>
                    <a:pt x="8672" y="12227"/>
                  </a:lnTo>
                  <a:lnTo>
                    <a:pt x="9857" y="12185"/>
                  </a:lnTo>
                  <a:lnTo>
                    <a:pt x="11042" y="12123"/>
                  </a:lnTo>
                  <a:lnTo>
                    <a:pt x="12227" y="12040"/>
                  </a:lnTo>
                  <a:lnTo>
                    <a:pt x="13891" y="11936"/>
                  </a:lnTo>
                  <a:lnTo>
                    <a:pt x="15554" y="11853"/>
                  </a:lnTo>
                  <a:lnTo>
                    <a:pt x="18881" y="11728"/>
                  </a:lnTo>
                  <a:lnTo>
                    <a:pt x="22228" y="11603"/>
                  </a:lnTo>
                  <a:lnTo>
                    <a:pt x="23892" y="11541"/>
                  </a:lnTo>
                  <a:lnTo>
                    <a:pt x="25555" y="11437"/>
                  </a:lnTo>
                  <a:lnTo>
                    <a:pt x="25846" y="11437"/>
                  </a:lnTo>
                  <a:lnTo>
                    <a:pt x="26928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4"/>
                  </a:lnTo>
                  <a:lnTo>
                    <a:pt x="29090" y="11291"/>
                  </a:lnTo>
                  <a:lnTo>
                    <a:pt x="29631" y="11187"/>
                  </a:lnTo>
                  <a:lnTo>
                    <a:pt x="30151" y="11042"/>
                  </a:lnTo>
                  <a:lnTo>
                    <a:pt x="30587" y="10896"/>
                  </a:lnTo>
                  <a:lnTo>
                    <a:pt x="31003" y="10730"/>
                  </a:lnTo>
                  <a:lnTo>
                    <a:pt x="31419" y="10543"/>
                  </a:lnTo>
                  <a:lnTo>
                    <a:pt x="31606" y="10439"/>
                  </a:lnTo>
                  <a:lnTo>
                    <a:pt x="31793" y="10314"/>
                  </a:lnTo>
                  <a:lnTo>
                    <a:pt x="31959" y="10168"/>
                  </a:lnTo>
                  <a:lnTo>
                    <a:pt x="32126" y="10044"/>
                  </a:lnTo>
                  <a:lnTo>
                    <a:pt x="32271" y="9877"/>
                  </a:lnTo>
                  <a:lnTo>
                    <a:pt x="32417" y="9711"/>
                  </a:lnTo>
                  <a:lnTo>
                    <a:pt x="32542" y="9524"/>
                  </a:lnTo>
                  <a:lnTo>
                    <a:pt x="32666" y="9337"/>
                  </a:lnTo>
                  <a:lnTo>
                    <a:pt x="32770" y="9129"/>
                  </a:lnTo>
                  <a:lnTo>
                    <a:pt x="32854" y="8900"/>
                  </a:lnTo>
                  <a:lnTo>
                    <a:pt x="33041" y="8276"/>
                  </a:lnTo>
                  <a:lnTo>
                    <a:pt x="33186" y="7652"/>
                  </a:lnTo>
                  <a:lnTo>
                    <a:pt x="33290" y="7029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8"/>
                  </a:lnTo>
                  <a:lnTo>
                    <a:pt x="33353" y="5116"/>
                  </a:lnTo>
                  <a:lnTo>
                    <a:pt x="33311" y="4783"/>
                  </a:lnTo>
                  <a:lnTo>
                    <a:pt x="33249" y="4471"/>
                  </a:lnTo>
                  <a:lnTo>
                    <a:pt x="33165" y="4159"/>
                  </a:lnTo>
                  <a:lnTo>
                    <a:pt x="33082" y="3827"/>
                  </a:lnTo>
                  <a:lnTo>
                    <a:pt x="32958" y="3515"/>
                  </a:lnTo>
                  <a:lnTo>
                    <a:pt x="32854" y="3224"/>
                  </a:lnTo>
                  <a:lnTo>
                    <a:pt x="32729" y="2933"/>
                  </a:lnTo>
                  <a:lnTo>
                    <a:pt x="32583" y="2662"/>
                  </a:lnTo>
                  <a:lnTo>
                    <a:pt x="32417" y="2392"/>
                  </a:lnTo>
                  <a:lnTo>
                    <a:pt x="32251" y="2163"/>
                  </a:lnTo>
                  <a:lnTo>
                    <a:pt x="32084" y="1934"/>
                  </a:lnTo>
                  <a:lnTo>
                    <a:pt x="31876" y="1727"/>
                  </a:lnTo>
                  <a:lnTo>
                    <a:pt x="31668" y="1519"/>
                  </a:lnTo>
                  <a:lnTo>
                    <a:pt x="31440" y="1352"/>
                  </a:lnTo>
                  <a:lnTo>
                    <a:pt x="31190" y="1207"/>
                  </a:lnTo>
                  <a:lnTo>
                    <a:pt x="30920" y="1061"/>
                  </a:lnTo>
                  <a:lnTo>
                    <a:pt x="30650" y="936"/>
                  </a:lnTo>
                  <a:lnTo>
                    <a:pt x="30338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6761" y="417"/>
                  </a:lnTo>
                  <a:lnTo>
                    <a:pt x="25306" y="271"/>
                  </a:lnTo>
                  <a:lnTo>
                    <a:pt x="23850" y="167"/>
                  </a:lnTo>
                  <a:lnTo>
                    <a:pt x="22395" y="63"/>
                  </a:lnTo>
                  <a:lnTo>
                    <a:pt x="20939" y="22"/>
                  </a:lnTo>
                  <a:lnTo>
                    <a:pt x="20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62" name="Google Shape;4062;p23"/>
            <p:cNvSpPr/>
            <p:nvPr/>
          </p:nvSpPr>
          <p:spPr>
            <a:xfrm>
              <a:off x="3984375" y="4789150"/>
              <a:ext cx="787575" cy="211050"/>
            </a:xfrm>
            <a:custGeom>
              <a:avLst/>
              <a:gdLst/>
              <a:ahLst/>
              <a:cxnLst/>
              <a:rect l="l" t="t" r="r" b="b"/>
              <a:pathLst>
                <a:path w="31503" h="8442" extrusionOk="0">
                  <a:moveTo>
                    <a:pt x="14244" y="0"/>
                  </a:moveTo>
                  <a:lnTo>
                    <a:pt x="13204" y="21"/>
                  </a:lnTo>
                  <a:lnTo>
                    <a:pt x="12165" y="42"/>
                  </a:lnTo>
                  <a:lnTo>
                    <a:pt x="10085" y="125"/>
                  </a:lnTo>
                  <a:lnTo>
                    <a:pt x="8006" y="270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5" y="1102"/>
                  </a:lnTo>
                  <a:lnTo>
                    <a:pt x="1706" y="1185"/>
                  </a:lnTo>
                  <a:lnTo>
                    <a:pt x="1498" y="1289"/>
                  </a:lnTo>
                  <a:lnTo>
                    <a:pt x="1311" y="1414"/>
                  </a:lnTo>
                  <a:lnTo>
                    <a:pt x="1124" y="1560"/>
                  </a:lnTo>
                  <a:lnTo>
                    <a:pt x="957" y="1705"/>
                  </a:lnTo>
                  <a:lnTo>
                    <a:pt x="812" y="1892"/>
                  </a:lnTo>
                  <a:lnTo>
                    <a:pt x="687" y="2100"/>
                  </a:lnTo>
                  <a:lnTo>
                    <a:pt x="583" y="2308"/>
                  </a:lnTo>
                  <a:lnTo>
                    <a:pt x="375" y="2870"/>
                  </a:lnTo>
                  <a:lnTo>
                    <a:pt x="209" y="3452"/>
                  </a:lnTo>
                  <a:lnTo>
                    <a:pt x="105" y="4013"/>
                  </a:lnTo>
                  <a:lnTo>
                    <a:pt x="22" y="4595"/>
                  </a:lnTo>
                  <a:lnTo>
                    <a:pt x="1" y="5178"/>
                  </a:lnTo>
                  <a:lnTo>
                    <a:pt x="22" y="5760"/>
                  </a:lnTo>
                  <a:lnTo>
                    <a:pt x="63" y="6342"/>
                  </a:lnTo>
                  <a:lnTo>
                    <a:pt x="147" y="6924"/>
                  </a:lnTo>
                  <a:lnTo>
                    <a:pt x="230" y="7236"/>
                  </a:lnTo>
                  <a:lnTo>
                    <a:pt x="354" y="7506"/>
                  </a:lnTo>
                  <a:lnTo>
                    <a:pt x="500" y="7735"/>
                  </a:lnTo>
                  <a:lnTo>
                    <a:pt x="583" y="7818"/>
                  </a:lnTo>
                  <a:lnTo>
                    <a:pt x="666" y="7922"/>
                  </a:lnTo>
                  <a:lnTo>
                    <a:pt x="874" y="8068"/>
                  </a:lnTo>
                  <a:lnTo>
                    <a:pt x="1124" y="8192"/>
                  </a:lnTo>
                  <a:lnTo>
                    <a:pt x="1415" y="8276"/>
                  </a:lnTo>
                  <a:lnTo>
                    <a:pt x="1727" y="8338"/>
                  </a:lnTo>
                  <a:lnTo>
                    <a:pt x="2143" y="8380"/>
                  </a:lnTo>
                  <a:lnTo>
                    <a:pt x="2579" y="8421"/>
                  </a:lnTo>
                  <a:lnTo>
                    <a:pt x="2995" y="8442"/>
                  </a:lnTo>
                  <a:lnTo>
                    <a:pt x="26969" y="8442"/>
                  </a:lnTo>
                  <a:lnTo>
                    <a:pt x="27551" y="8421"/>
                  </a:lnTo>
                  <a:lnTo>
                    <a:pt x="28113" y="8380"/>
                  </a:lnTo>
                  <a:lnTo>
                    <a:pt x="28695" y="8317"/>
                  </a:lnTo>
                  <a:lnTo>
                    <a:pt x="29277" y="8213"/>
                  </a:lnTo>
                  <a:lnTo>
                    <a:pt x="29839" y="8089"/>
                  </a:lnTo>
                  <a:lnTo>
                    <a:pt x="30109" y="8005"/>
                  </a:lnTo>
                  <a:lnTo>
                    <a:pt x="30358" y="7901"/>
                  </a:lnTo>
                  <a:lnTo>
                    <a:pt x="30566" y="7756"/>
                  </a:lnTo>
                  <a:lnTo>
                    <a:pt x="30754" y="7610"/>
                  </a:lnTo>
                  <a:lnTo>
                    <a:pt x="30899" y="7423"/>
                  </a:lnTo>
                  <a:lnTo>
                    <a:pt x="31024" y="7194"/>
                  </a:lnTo>
                  <a:lnTo>
                    <a:pt x="31128" y="6945"/>
                  </a:lnTo>
                  <a:lnTo>
                    <a:pt x="31190" y="6654"/>
                  </a:lnTo>
                  <a:lnTo>
                    <a:pt x="31253" y="6176"/>
                  </a:lnTo>
                  <a:lnTo>
                    <a:pt x="31315" y="5697"/>
                  </a:lnTo>
                  <a:lnTo>
                    <a:pt x="31398" y="4741"/>
                  </a:lnTo>
                  <a:lnTo>
                    <a:pt x="31440" y="3764"/>
                  </a:lnTo>
                  <a:lnTo>
                    <a:pt x="31481" y="2807"/>
                  </a:lnTo>
                  <a:lnTo>
                    <a:pt x="31502" y="2412"/>
                  </a:lnTo>
                  <a:lnTo>
                    <a:pt x="31460" y="2100"/>
                  </a:lnTo>
                  <a:lnTo>
                    <a:pt x="31440" y="197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11" y="1560"/>
                  </a:lnTo>
                  <a:lnTo>
                    <a:pt x="31128" y="1497"/>
                  </a:lnTo>
                  <a:lnTo>
                    <a:pt x="31003" y="1414"/>
                  </a:lnTo>
                  <a:lnTo>
                    <a:pt x="30878" y="1352"/>
                  </a:lnTo>
                  <a:lnTo>
                    <a:pt x="30587" y="1248"/>
                  </a:lnTo>
                  <a:lnTo>
                    <a:pt x="30213" y="1123"/>
                  </a:lnTo>
                  <a:lnTo>
                    <a:pt x="29423" y="915"/>
                  </a:lnTo>
                  <a:lnTo>
                    <a:pt x="28612" y="749"/>
                  </a:lnTo>
                  <a:lnTo>
                    <a:pt x="27822" y="603"/>
                  </a:lnTo>
                  <a:lnTo>
                    <a:pt x="27011" y="499"/>
                  </a:lnTo>
                  <a:lnTo>
                    <a:pt x="26200" y="395"/>
                  </a:lnTo>
                  <a:lnTo>
                    <a:pt x="25389" y="333"/>
                  </a:lnTo>
                  <a:lnTo>
                    <a:pt x="23767" y="208"/>
                  </a:lnTo>
                  <a:lnTo>
                    <a:pt x="22582" y="146"/>
                  </a:lnTo>
                  <a:lnTo>
                    <a:pt x="21397" y="83"/>
                  </a:lnTo>
                  <a:lnTo>
                    <a:pt x="19006" y="21"/>
                  </a:lnTo>
                  <a:lnTo>
                    <a:pt x="166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63" name="Google Shape;4063;p23"/>
            <p:cNvSpPr/>
            <p:nvPr/>
          </p:nvSpPr>
          <p:spPr>
            <a:xfrm>
              <a:off x="3996875" y="5116100"/>
              <a:ext cx="755825" cy="237075"/>
            </a:xfrm>
            <a:custGeom>
              <a:avLst/>
              <a:gdLst/>
              <a:ahLst/>
              <a:cxnLst/>
              <a:rect l="l" t="t" r="r" b="b"/>
              <a:pathLst>
                <a:path w="30233" h="9483" extrusionOk="0">
                  <a:moveTo>
                    <a:pt x="16198" y="1"/>
                  </a:moveTo>
                  <a:lnTo>
                    <a:pt x="15220" y="22"/>
                  </a:lnTo>
                  <a:lnTo>
                    <a:pt x="14264" y="63"/>
                  </a:lnTo>
                  <a:lnTo>
                    <a:pt x="13287" y="146"/>
                  </a:lnTo>
                  <a:lnTo>
                    <a:pt x="12185" y="126"/>
                  </a:lnTo>
                  <a:lnTo>
                    <a:pt x="11103" y="146"/>
                  </a:lnTo>
                  <a:lnTo>
                    <a:pt x="9045" y="209"/>
                  </a:lnTo>
                  <a:lnTo>
                    <a:pt x="8026" y="230"/>
                  </a:lnTo>
                  <a:lnTo>
                    <a:pt x="7007" y="292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0" y="541"/>
                  </a:lnTo>
                  <a:lnTo>
                    <a:pt x="2911" y="687"/>
                  </a:lnTo>
                  <a:lnTo>
                    <a:pt x="2599" y="749"/>
                  </a:lnTo>
                  <a:lnTo>
                    <a:pt x="2308" y="833"/>
                  </a:lnTo>
                  <a:lnTo>
                    <a:pt x="2038" y="936"/>
                  </a:lnTo>
                  <a:lnTo>
                    <a:pt x="1788" y="1061"/>
                  </a:lnTo>
                  <a:lnTo>
                    <a:pt x="1539" y="1207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69" y="1976"/>
                  </a:lnTo>
                  <a:lnTo>
                    <a:pt x="624" y="2205"/>
                  </a:lnTo>
                  <a:lnTo>
                    <a:pt x="499" y="2434"/>
                  </a:lnTo>
                  <a:lnTo>
                    <a:pt x="374" y="2683"/>
                  </a:lnTo>
                  <a:lnTo>
                    <a:pt x="270" y="2953"/>
                  </a:lnTo>
                  <a:lnTo>
                    <a:pt x="187" y="3224"/>
                  </a:lnTo>
                  <a:lnTo>
                    <a:pt x="125" y="3494"/>
                  </a:lnTo>
                  <a:lnTo>
                    <a:pt x="83" y="3764"/>
                  </a:lnTo>
                  <a:lnTo>
                    <a:pt x="21" y="4263"/>
                  </a:lnTo>
                  <a:lnTo>
                    <a:pt x="0" y="4762"/>
                  </a:lnTo>
                  <a:lnTo>
                    <a:pt x="0" y="5241"/>
                  </a:lnTo>
                  <a:lnTo>
                    <a:pt x="0" y="5740"/>
                  </a:lnTo>
                  <a:lnTo>
                    <a:pt x="42" y="6218"/>
                  </a:lnTo>
                  <a:lnTo>
                    <a:pt x="83" y="6717"/>
                  </a:lnTo>
                  <a:lnTo>
                    <a:pt x="229" y="7694"/>
                  </a:lnTo>
                  <a:lnTo>
                    <a:pt x="312" y="8214"/>
                  </a:lnTo>
                  <a:lnTo>
                    <a:pt x="374" y="8422"/>
                  </a:lnTo>
                  <a:lnTo>
                    <a:pt x="437" y="8630"/>
                  </a:lnTo>
                  <a:lnTo>
                    <a:pt x="520" y="8796"/>
                  </a:lnTo>
                  <a:lnTo>
                    <a:pt x="603" y="8942"/>
                  </a:lnTo>
                  <a:lnTo>
                    <a:pt x="686" y="9066"/>
                  </a:lnTo>
                  <a:lnTo>
                    <a:pt x="811" y="9170"/>
                  </a:lnTo>
                  <a:lnTo>
                    <a:pt x="936" y="9254"/>
                  </a:lnTo>
                  <a:lnTo>
                    <a:pt x="1081" y="9316"/>
                  </a:lnTo>
                  <a:lnTo>
                    <a:pt x="1248" y="9378"/>
                  </a:lnTo>
                  <a:lnTo>
                    <a:pt x="1435" y="9420"/>
                  </a:lnTo>
                  <a:lnTo>
                    <a:pt x="1643" y="9462"/>
                  </a:lnTo>
                  <a:lnTo>
                    <a:pt x="1871" y="9482"/>
                  </a:lnTo>
                  <a:lnTo>
                    <a:pt x="3368" y="9482"/>
                  </a:lnTo>
                  <a:lnTo>
                    <a:pt x="4325" y="9462"/>
                  </a:lnTo>
                  <a:lnTo>
                    <a:pt x="6259" y="9358"/>
                  </a:lnTo>
                  <a:lnTo>
                    <a:pt x="8172" y="9233"/>
                  </a:lnTo>
                  <a:lnTo>
                    <a:pt x="10085" y="9129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1" y="8775"/>
                  </a:lnTo>
                  <a:lnTo>
                    <a:pt x="23246" y="8630"/>
                  </a:lnTo>
                  <a:lnTo>
                    <a:pt x="24556" y="8567"/>
                  </a:lnTo>
                  <a:lnTo>
                    <a:pt x="25887" y="8505"/>
                  </a:lnTo>
                  <a:lnTo>
                    <a:pt x="26532" y="8463"/>
                  </a:lnTo>
                  <a:lnTo>
                    <a:pt x="27197" y="8380"/>
                  </a:lnTo>
                  <a:lnTo>
                    <a:pt x="27862" y="8297"/>
                  </a:lnTo>
                  <a:lnTo>
                    <a:pt x="28507" y="8152"/>
                  </a:lnTo>
                  <a:lnTo>
                    <a:pt x="28902" y="8048"/>
                  </a:lnTo>
                  <a:lnTo>
                    <a:pt x="29235" y="7944"/>
                  </a:lnTo>
                  <a:lnTo>
                    <a:pt x="29380" y="7860"/>
                  </a:lnTo>
                  <a:lnTo>
                    <a:pt x="29505" y="7798"/>
                  </a:lnTo>
                  <a:lnTo>
                    <a:pt x="29609" y="7694"/>
                  </a:lnTo>
                  <a:lnTo>
                    <a:pt x="29713" y="7611"/>
                  </a:lnTo>
                  <a:lnTo>
                    <a:pt x="29796" y="7507"/>
                  </a:lnTo>
                  <a:lnTo>
                    <a:pt x="29879" y="7382"/>
                  </a:lnTo>
                  <a:lnTo>
                    <a:pt x="29942" y="7257"/>
                  </a:lnTo>
                  <a:lnTo>
                    <a:pt x="30004" y="7112"/>
                  </a:lnTo>
                  <a:lnTo>
                    <a:pt x="30087" y="6758"/>
                  </a:lnTo>
                  <a:lnTo>
                    <a:pt x="30150" y="6343"/>
                  </a:lnTo>
                  <a:lnTo>
                    <a:pt x="30212" y="5823"/>
                  </a:lnTo>
                  <a:lnTo>
                    <a:pt x="30233" y="5282"/>
                  </a:lnTo>
                  <a:lnTo>
                    <a:pt x="30233" y="4742"/>
                  </a:lnTo>
                  <a:lnTo>
                    <a:pt x="30212" y="4222"/>
                  </a:lnTo>
                  <a:lnTo>
                    <a:pt x="30191" y="3681"/>
                  </a:lnTo>
                  <a:lnTo>
                    <a:pt x="30129" y="3161"/>
                  </a:lnTo>
                  <a:lnTo>
                    <a:pt x="30004" y="2080"/>
                  </a:lnTo>
                  <a:lnTo>
                    <a:pt x="29942" y="1768"/>
                  </a:lnTo>
                  <a:lnTo>
                    <a:pt x="29879" y="1498"/>
                  </a:lnTo>
                  <a:lnTo>
                    <a:pt x="29796" y="1311"/>
                  </a:lnTo>
                  <a:lnTo>
                    <a:pt x="29754" y="1228"/>
                  </a:lnTo>
                  <a:lnTo>
                    <a:pt x="29692" y="1144"/>
                  </a:lnTo>
                  <a:lnTo>
                    <a:pt x="29609" y="1103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8" y="895"/>
                  </a:lnTo>
                  <a:lnTo>
                    <a:pt x="28756" y="853"/>
                  </a:lnTo>
                  <a:lnTo>
                    <a:pt x="26823" y="645"/>
                  </a:lnTo>
                  <a:lnTo>
                    <a:pt x="24889" y="437"/>
                  </a:lnTo>
                  <a:lnTo>
                    <a:pt x="22976" y="271"/>
                  </a:lnTo>
                  <a:lnTo>
                    <a:pt x="21042" y="126"/>
                  </a:lnTo>
                  <a:lnTo>
                    <a:pt x="20065" y="63"/>
                  </a:lnTo>
                  <a:lnTo>
                    <a:pt x="19109" y="22"/>
                  </a:lnTo>
                  <a:lnTo>
                    <a:pt x="181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64" name="Google Shape;4064;p23"/>
            <p:cNvSpPr/>
            <p:nvPr/>
          </p:nvSpPr>
          <p:spPr>
            <a:xfrm>
              <a:off x="4043650" y="482552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779" y="1"/>
                  </a:moveTo>
                  <a:lnTo>
                    <a:pt x="5427" y="21"/>
                  </a:lnTo>
                  <a:lnTo>
                    <a:pt x="4097" y="42"/>
                  </a:lnTo>
                  <a:lnTo>
                    <a:pt x="1414" y="125"/>
                  </a:lnTo>
                  <a:lnTo>
                    <a:pt x="1165" y="146"/>
                  </a:lnTo>
                  <a:lnTo>
                    <a:pt x="915" y="209"/>
                  </a:lnTo>
                  <a:lnTo>
                    <a:pt x="687" y="271"/>
                  </a:lnTo>
                  <a:lnTo>
                    <a:pt x="458" y="396"/>
                  </a:lnTo>
                  <a:lnTo>
                    <a:pt x="354" y="458"/>
                  </a:lnTo>
                  <a:lnTo>
                    <a:pt x="250" y="520"/>
                  </a:lnTo>
                  <a:lnTo>
                    <a:pt x="167" y="604"/>
                  </a:lnTo>
                  <a:lnTo>
                    <a:pt x="104" y="708"/>
                  </a:lnTo>
                  <a:lnTo>
                    <a:pt x="63" y="791"/>
                  </a:lnTo>
                  <a:lnTo>
                    <a:pt x="21" y="895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9"/>
                  </a:lnTo>
                  <a:lnTo>
                    <a:pt x="42" y="1373"/>
                  </a:lnTo>
                  <a:lnTo>
                    <a:pt x="84" y="1477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6"/>
                  </a:lnTo>
                  <a:lnTo>
                    <a:pt x="499" y="1810"/>
                  </a:lnTo>
                  <a:lnTo>
                    <a:pt x="666" y="1872"/>
                  </a:lnTo>
                  <a:lnTo>
                    <a:pt x="811" y="1934"/>
                  </a:lnTo>
                  <a:lnTo>
                    <a:pt x="978" y="1976"/>
                  </a:lnTo>
                  <a:lnTo>
                    <a:pt x="1144" y="1997"/>
                  </a:lnTo>
                  <a:lnTo>
                    <a:pt x="1477" y="2018"/>
                  </a:lnTo>
                  <a:lnTo>
                    <a:pt x="1830" y="1997"/>
                  </a:lnTo>
                  <a:lnTo>
                    <a:pt x="5926" y="1664"/>
                  </a:lnTo>
                  <a:lnTo>
                    <a:pt x="6945" y="1581"/>
                  </a:lnTo>
                  <a:lnTo>
                    <a:pt x="7964" y="1456"/>
                  </a:lnTo>
                  <a:lnTo>
                    <a:pt x="8983" y="1331"/>
                  </a:lnTo>
                  <a:lnTo>
                    <a:pt x="10002" y="1186"/>
                  </a:lnTo>
                  <a:lnTo>
                    <a:pt x="10646" y="1103"/>
                  </a:lnTo>
                  <a:lnTo>
                    <a:pt x="11312" y="999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10" y="770"/>
                  </a:lnTo>
                  <a:lnTo>
                    <a:pt x="12642" y="666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6"/>
                  </a:lnTo>
                  <a:lnTo>
                    <a:pt x="12143" y="375"/>
                  </a:lnTo>
                  <a:lnTo>
                    <a:pt x="11457" y="292"/>
                  </a:lnTo>
                  <a:lnTo>
                    <a:pt x="10792" y="209"/>
                  </a:lnTo>
                  <a:lnTo>
                    <a:pt x="10126" y="146"/>
                  </a:lnTo>
                  <a:lnTo>
                    <a:pt x="9461" y="105"/>
                  </a:lnTo>
                  <a:lnTo>
                    <a:pt x="8110" y="42"/>
                  </a:lnTo>
                  <a:lnTo>
                    <a:pt x="6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65" name="Google Shape;4065;p23"/>
            <p:cNvSpPr/>
            <p:nvPr/>
          </p:nvSpPr>
          <p:spPr>
            <a:xfrm>
              <a:off x="4062350" y="516340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3016" y="1"/>
                  </a:moveTo>
                  <a:lnTo>
                    <a:pt x="2475" y="22"/>
                  </a:lnTo>
                  <a:lnTo>
                    <a:pt x="1935" y="63"/>
                  </a:lnTo>
                  <a:lnTo>
                    <a:pt x="1394" y="105"/>
                  </a:lnTo>
                  <a:lnTo>
                    <a:pt x="1165" y="126"/>
                  </a:lnTo>
                  <a:lnTo>
                    <a:pt x="937" y="167"/>
                  </a:lnTo>
                  <a:lnTo>
                    <a:pt x="708" y="230"/>
                  </a:lnTo>
                  <a:lnTo>
                    <a:pt x="479" y="334"/>
                  </a:lnTo>
                  <a:lnTo>
                    <a:pt x="375" y="417"/>
                  </a:lnTo>
                  <a:lnTo>
                    <a:pt x="271" y="500"/>
                  </a:lnTo>
                  <a:lnTo>
                    <a:pt x="167" y="604"/>
                  </a:lnTo>
                  <a:lnTo>
                    <a:pt x="105" y="687"/>
                  </a:lnTo>
                  <a:lnTo>
                    <a:pt x="42" y="812"/>
                  </a:lnTo>
                  <a:lnTo>
                    <a:pt x="22" y="937"/>
                  </a:lnTo>
                  <a:lnTo>
                    <a:pt x="1" y="1061"/>
                  </a:lnTo>
                  <a:lnTo>
                    <a:pt x="22" y="1207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8"/>
                  </a:lnTo>
                  <a:lnTo>
                    <a:pt x="458" y="1810"/>
                  </a:lnTo>
                  <a:lnTo>
                    <a:pt x="583" y="1852"/>
                  </a:lnTo>
                  <a:lnTo>
                    <a:pt x="729" y="1893"/>
                  </a:lnTo>
                  <a:lnTo>
                    <a:pt x="874" y="1914"/>
                  </a:lnTo>
                  <a:lnTo>
                    <a:pt x="1020" y="1914"/>
                  </a:lnTo>
                  <a:lnTo>
                    <a:pt x="1311" y="1893"/>
                  </a:lnTo>
                  <a:lnTo>
                    <a:pt x="2371" y="1748"/>
                  </a:lnTo>
                  <a:lnTo>
                    <a:pt x="2891" y="1644"/>
                  </a:lnTo>
                  <a:lnTo>
                    <a:pt x="3411" y="1540"/>
                  </a:lnTo>
                  <a:lnTo>
                    <a:pt x="3931" y="1415"/>
                  </a:lnTo>
                  <a:lnTo>
                    <a:pt x="4451" y="1269"/>
                  </a:lnTo>
                  <a:lnTo>
                    <a:pt x="4970" y="1124"/>
                  </a:lnTo>
                  <a:lnTo>
                    <a:pt x="5469" y="957"/>
                  </a:lnTo>
                  <a:lnTo>
                    <a:pt x="5636" y="916"/>
                  </a:lnTo>
                  <a:lnTo>
                    <a:pt x="5781" y="853"/>
                  </a:lnTo>
                  <a:lnTo>
                    <a:pt x="5864" y="812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1" y="604"/>
                  </a:lnTo>
                  <a:lnTo>
                    <a:pt x="5989" y="542"/>
                  </a:lnTo>
                  <a:lnTo>
                    <a:pt x="5948" y="500"/>
                  </a:lnTo>
                  <a:lnTo>
                    <a:pt x="5698" y="375"/>
                  </a:lnTo>
                  <a:lnTo>
                    <a:pt x="5158" y="230"/>
                  </a:lnTo>
                  <a:lnTo>
                    <a:pt x="4638" y="126"/>
                  </a:lnTo>
                  <a:lnTo>
                    <a:pt x="4097" y="43"/>
                  </a:lnTo>
                  <a:lnTo>
                    <a:pt x="3556" y="22"/>
                  </a:lnTo>
                  <a:lnTo>
                    <a:pt x="30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66" name="Google Shape;4066;p23"/>
            <p:cNvSpPr/>
            <p:nvPr/>
          </p:nvSpPr>
          <p:spPr>
            <a:xfrm>
              <a:off x="4410125" y="4822925"/>
              <a:ext cx="78500" cy="34325"/>
            </a:xfrm>
            <a:custGeom>
              <a:avLst/>
              <a:gdLst/>
              <a:ahLst/>
              <a:cxnLst/>
              <a:rect l="l" t="t" r="r" b="b"/>
              <a:pathLst>
                <a:path w="3140" h="1373" extrusionOk="0">
                  <a:moveTo>
                    <a:pt x="1102" y="1"/>
                  </a:moveTo>
                  <a:lnTo>
                    <a:pt x="894" y="42"/>
                  </a:lnTo>
                  <a:lnTo>
                    <a:pt x="728" y="63"/>
                  </a:lnTo>
                  <a:lnTo>
                    <a:pt x="541" y="125"/>
                  </a:lnTo>
                  <a:lnTo>
                    <a:pt x="395" y="188"/>
                  </a:lnTo>
                  <a:lnTo>
                    <a:pt x="271" y="292"/>
                  </a:lnTo>
                  <a:lnTo>
                    <a:pt x="125" y="417"/>
                  </a:lnTo>
                  <a:lnTo>
                    <a:pt x="42" y="562"/>
                  </a:lnTo>
                  <a:lnTo>
                    <a:pt x="21" y="645"/>
                  </a:lnTo>
                  <a:lnTo>
                    <a:pt x="0" y="728"/>
                  </a:lnTo>
                  <a:lnTo>
                    <a:pt x="0" y="812"/>
                  </a:lnTo>
                  <a:lnTo>
                    <a:pt x="21" y="895"/>
                  </a:lnTo>
                  <a:lnTo>
                    <a:pt x="63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50" y="1248"/>
                  </a:lnTo>
                  <a:lnTo>
                    <a:pt x="333" y="1290"/>
                  </a:lnTo>
                  <a:lnTo>
                    <a:pt x="416" y="1331"/>
                  </a:lnTo>
                  <a:lnTo>
                    <a:pt x="520" y="1352"/>
                  </a:lnTo>
                  <a:lnTo>
                    <a:pt x="624" y="1373"/>
                  </a:lnTo>
                  <a:lnTo>
                    <a:pt x="957" y="1373"/>
                  </a:lnTo>
                  <a:lnTo>
                    <a:pt x="1269" y="1352"/>
                  </a:lnTo>
                  <a:lnTo>
                    <a:pt x="1601" y="1311"/>
                  </a:lnTo>
                  <a:lnTo>
                    <a:pt x="1913" y="1248"/>
                  </a:lnTo>
                  <a:lnTo>
                    <a:pt x="2225" y="1165"/>
                  </a:lnTo>
                  <a:lnTo>
                    <a:pt x="2537" y="1061"/>
                  </a:lnTo>
                  <a:lnTo>
                    <a:pt x="2828" y="936"/>
                  </a:lnTo>
                  <a:lnTo>
                    <a:pt x="3140" y="770"/>
                  </a:lnTo>
                  <a:lnTo>
                    <a:pt x="3015" y="624"/>
                  </a:lnTo>
                  <a:lnTo>
                    <a:pt x="2870" y="500"/>
                  </a:lnTo>
                  <a:lnTo>
                    <a:pt x="2703" y="396"/>
                  </a:lnTo>
                  <a:lnTo>
                    <a:pt x="2537" y="292"/>
                  </a:lnTo>
                  <a:lnTo>
                    <a:pt x="2350" y="209"/>
                  </a:lnTo>
                  <a:lnTo>
                    <a:pt x="2142" y="146"/>
                  </a:lnTo>
                  <a:lnTo>
                    <a:pt x="1934" y="84"/>
                  </a:lnTo>
                  <a:lnTo>
                    <a:pt x="1726" y="42"/>
                  </a:lnTo>
                  <a:lnTo>
                    <a:pt x="1518" y="21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4067" name="Google Shape;4067;p23"/>
          <p:cNvGrpSpPr/>
          <p:nvPr/>
        </p:nvGrpSpPr>
        <p:grpSpPr>
          <a:xfrm>
            <a:off x="10916578" y="6283435"/>
            <a:ext cx="504014" cy="474196"/>
            <a:chOff x="7115700" y="1348450"/>
            <a:chExt cx="933600" cy="873825"/>
          </a:xfrm>
        </p:grpSpPr>
        <p:sp>
          <p:nvSpPr>
            <p:cNvPr id="4068" name="Google Shape;4068;p2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extrusionOk="0">
                  <a:moveTo>
                    <a:pt x="13641" y="1997"/>
                  </a:moveTo>
                  <a:lnTo>
                    <a:pt x="13807" y="2018"/>
                  </a:lnTo>
                  <a:lnTo>
                    <a:pt x="13932" y="2059"/>
                  </a:lnTo>
                  <a:lnTo>
                    <a:pt x="14057" y="2142"/>
                  </a:lnTo>
                  <a:lnTo>
                    <a:pt x="14181" y="2246"/>
                  </a:lnTo>
                  <a:lnTo>
                    <a:pt x="14264" y="2392"/>
                  </a:lnTo>
                  <a:lnTo>
                    <a:pt x="14348" y="2558"/>
                  </a:lnTo>
                  <a:lnTo>
                    <a:pt x="14410" y="2745"/>
                  </a:lnTo>
                  <a:lnTo>
                    <a:pt x="14431" y="2974"/>
                  </a:lnTo>
                  <a:lnTo>
                    <a:pt x="14472" y="3681"/>
                  </a:lnTo>
                  <a:lnTo>
                    <a:pt x="14493" y="4367"/>
                  </a:lnTo>
                  <a:lnTo>
                    <a:pt x="14472" y="5074"/>
                  </a:lnTo>
                  <a:lnTo>
                    <a:pt x="14410" y="5781"/>
                  </a:lnTo>
                  <a:lnTo>
                    <a:pt x="14327" y="6467"/>
                  </a:lnTo>
                  <a:lnTo>
                    <a:pt x="14223" y="7154"/>
                  </a:lnTo>
                  <a:lnTo>
                    <a:pt x="14077" y="7840"/>
                  </a:lnTo>
                  <a:lnTo>
                    <a:pt x="13932" y="8547"/>
                  </a:lnTo>
                  <a:lnTo>
                    <a:pt x="13911" y="8630"/>
                  </a:lnTo>
                  <a:lnTo>
                    <a:pt x="13849" y="8692"/>
                  </a:lnTo>
                  <a:lnTo>
                    <a:pt x="13765" y="8755"/>
                  </a:lnTo>
                  <a:lnTo>
                    <a:pt x="13641" y="8817"/>
                  </a:lnTo>
                  <a:lnTo>
                    <a:pt x="13495" y="8422"/>
                  </a:lnTo>
                  <a:lnTo>
                    <a:pt x="13391" y="8027"/>
                  </a:lnTo>
                  <a:lnTo>
                    <a:pt x="13308" y="7632"/>
                  </a:lnTo>
                  <a:lnTo>
                    <a:pt x="13225" y="7237"/>
                  </a:lnTo>
                  <a:lnTo>
                    <a:pt x="13121" y="6447"/>
                  </a:lnTo>
                  <a:lnTo>
                    <a:pt x="13017" y="5656"/>
                  </a:lnTo>
                  <a:lnTo>
                    <a:pt x="12934" y="5012"/>
                  </a:lnTo>
                  <a:lnTo>
                    <a:pt x="12892" y="4347"/>
                  </a:lnTo>
                  <a:lnTo>
                    <a:pt x="12851" y="3681"/>
                  </a:lnTo>
                  <a:lnTo>
                    <a:pt x="12871" y="3037"/>
                  </a:lnTo>
                  <a:lnTo>
                    <a:pt x="12892" y="2808"/>
                  </a:lnTo>
                  <a:lnTo>
                    <a:pt x="12934" y="2621"/>
                  </a:lnTo>
                  <a:lnTo>
                    <a:pt x="12996" y="2434"/>
                  </a:lnTo>
                  <a:lnTo>
                    <a:pt x="13100" y="2288"/>
                  </a:lnTo>
                  <a:lnTo>
                    <a:pt x="13204" y="2163"/>
                  </a:lnTo>
                  <a:lnTo>
                    <a:pt x="13329" y="2080"/>
                  </a:lnTo>
                  <a:lnTo>
                    <a:pt x="13454" y="2018"/>
                  </a:lnTo>
                  <a:lnTo>
                    <a:pt x="13620" y="1997"/>
                  </a:lnTo>
                  <a:close/>
                  <a:moveTo>
                    <a:pt x="28923" y="11977"/>
                  </a:moveTo>
                  <a:lnTo>
                    <a:pt x="29256" y="11998"/>
                  </a:lnTo>
                  <a:lnTo>
                    <a:pt x="29568" y="12040"/>
                  </a:lnTo>
                  <a:lnTo>
                    <a:pt x="29901" y="12081"/>
                  </a:lnTo>
                  <a:lnTo>
                    <a:pt x="30212" y="12144"/>
                  </a:lnTo>
                  <a:lnTo>
                    <a:pt x="30545" y="12227"/>
                  </a:lnTo>
                  <a:lnTo>
                    <a:pt x="30857" y="12310"/>
                  </a:lnTo>
                  <a:lnTo>
                    <a:pt x="31190" y="12435"/>
                  </a:lnTo>
                  <a:lnTo>
                    <a:pt x="31252" y="12456"/>
                  </a:lnTo>
                  <a:lnTo>
                    <a:pt x="31315" y="12497"/>
                  </a:lnTo>
                  <a:lnTo>
                    <a:pt x="31377" y="12580"/>
                  </a:lnTo>
                  <a:lnTo>
                    <a:pt x="31418" y="12705"/>
                  </a:lnTo>
                  <a:lnTo>
                    <a:pt x="31086" y="12872"/>
                  </a:lnTo>
                  <a:lnTo>
                    <a:pt x="30774" y="13017"/>
                  </a:lnTo>
                  <a:lnTo>
                    <a:pt x="30420" y="13142"/>
                  </a:lnTo>
                  <a:lnTo>
                    <a:pt x="30088" y="13225"/>
                  </a:lnTo>
                  <a:lnTo>
                    <a:pt x="29734" y="13308"/>
                  </a:lnTo>
                  <a:lnTo>
                    <a:pt x="29402" y="13371"/>
                  </a:lnTo>
                  <a:lnTo>
                    <a:pt x="28695" y="13495"/>
                  </a:lnTo>
                  <a:lnTo>
                    <a:pt x="28029" y="13599"/>
                  </a:lnTo>
                  <a:lnTo>
                    <a:pt x="27697" y="13620"/>
                  </a:lnTo>
                  <a:lnTo>
                    <a:pt x="27364" y="13641"/>
                  </a:lnTo>
                  <a:lnTo>
                    <a:pt x="27156" y="13641"/>
                  </a:lnTo>
                  <a:lnTo>
                    <a:pt x="26948" y="13620"/>
                  </a:lnTo>
                  <a:lnTo>
                    <a:pt x="26802" y="13599"/>
                  </a:lnTo>
                  <a:lnTo>
                    <a:pt x="26678" y="13558"/>
                  </a:lnTo>
                  <a:lnTo>
                    <a:pt x="26532" y="13516"/>
                  </a:lnTo>
                  <a:lnTo>
                    <a:pt x="26428" y="13433"/>
                  </a:lnTo>
                  <a:lnTo>
                    <a:pt x="26324" y="13350"/>
                  </a:lnTo>
                  <a:lnTo>
                    <a:pt x="26241" y="13246"/>
                  </a:lnTo>
                  <a:lnTo>
                    <a:pt x="26199" y="13121"/>
                  </a:lnTo>
                  <a:lnTo>
                    <a:pt x="26158" y="12955"/>
                  </a:lnTo>
                  <a:lnTo>
                    <a:pt x="26158" y="12809"/>
                  </a:lnTo>
                  <a:lnTo>
                    <a:pt x="26199" y="12664"/>
                  </a:lnTo>
                  <a:lnTo>
                    <a:pt x="26241" y="12539"/>
                  </a:lnTo>
                  <a:lnTo>
                    <a:pt x="26324" y="12435"/>
                  </a:lnTo>
                  <a:lnTo>
                    <a:pt x="26428" y="12352"/>
                  </a:lnTo>
                  <a:lnTo>
                    <a:pt x="26532" y="12269"/>
                  </a:lnTo>
                  <a:lnTo>
                    <a:pt x="26657" y="12227"/>
                  </a:lnTo>
                  <a:lnTo>
                    <a:pt x="26802" y="12185"/>
                  </a:lnTo>
                  <a:lnTo>
                    <a:pt x="27260" y="12081"/>
                  </a:lnTo>
                  <a:lnTo>
                    <a:pt x="27697" y="12019"/>
                  </a:lnTo>
                  <a:lnTo>
                    <a:pt x="28154" y="11998"/>
                  </a:lnTo>
                  <a:lnTo>
                    <a:pt x="28591" y="11977"/>
                  </a:lnTo>
                  <a:close/>
                  <a:moveTo>
                    <a:pt x="4159" y="13537"/>
                  </a:moveTo>
                  <a:lnTo>
                    <a:pt x="4658" y="13558"/>
                  </a:lnTo>
                  <a:lnTo>
                    <a:pt x="4887" y="13599"/>
                  </a:lnTo>
                  <a:lnTo>
                    <a:pt x="5116" y="13641"/>
                  </a:lnTo>
                  <a:lnTo>
                    <a:pt x="5324" y="13703"/>
                  </a:lnTo>
                  <a:lnTo>
                    <a:pt x="5511" y="13766"/>
                  </a:lnTo>
                  <a:lnTo>
                    <a:pt x="5677" y="13849"/>
                  </a:lnTo>
                  <a:lnTo>
                    <a:pt x="5843" y="13932"/>
                  </a:lnTo>
                  <a:lnTo>
                    <a:pt x="5885" y="13994"/>
                  </a:lnTo>
                  <a:lnTo>
                    <a:pt x="5947" y="14078"/>
                  </a:lnTo>
                  <a:lnTo>
                    <a:pt x="5927" y="14182"/>
                  </a:lnTo>
                  <a:lnTo>
                    <a:pt x="5885" y="14265"/>
                  </a:lnTo>
                  <a:lnTo>
                    <a:pt x="5843" y="14327"/>
                  </a:lnTo>
                  <a:lnTo>
                    <a:pt x="5781" y="14389"/>
                  </a:lnTo>
                  <a:lnTo>
                    <a:pt x="5635" y="14493"/>
                  </a:lnTo>
                  <a:lnTo>
                    <a:pt x="5490" y="14597"/>
                  </a:lnTo>
                  <a:lnTo>
                    <a:pt x="5220" y="14764"/>
                  </a:lnTo>
                  <a:lnTo>
                    <a:pt x="4949" y="14930"/>
                  </a:lnTo>
                  <a:lnTo>
                    <a:pt x="4658" y="15076"/>
                  </a:lnTo>
                  <a:lnTo>
                    <a:pt x="4367" y="15200"/>
                  </a:lnTo>
                  <a:lnTo>
                    <a:pt x="4055" y="15325"/>
                  </a:lnTo>
                  <a:lnTo>
                    <a:pt x="3764" y="15429"/>
                  </a:lnTo>
                  <a:lnTo>
                    <a:pt x="3452" y="15533"/>
                  </a:lnTo>
                  <a:lnTo>
                    <a:pt x="3140" y="15616"/>
                  </a:lnTo>
                  <a:lnTo>
                    <a:pt x="2932" y="15658"/>
                  </a:lnTo>
                  <a:lnTo>
                    <a:pt x="2496" y="15658"/>
                  </a:lnTo>
                  <a:lnTo>
                    <a:pt x="2309" y="15595"/>
                  </a:lnTo>
                  <a:lnTo>
                    <a:pt x="2205" y="15554"/>
                  </a:lnTo>
                  <a:lnTo>
                    <a:pt x="2121" y="15491"/>
                  </a:lnTo>
                  <a:lnTo>
                    <a:pt x="2038" y="15408"/>
                  </a:lnTo>
                  <a:lnTo>
                    <a:pt x="1955" y="15325"/>
                  </a:lnTo>
                  <a:lnTo>
                    <a:pt x="1851" y="15180"/>
                  </a:lnTo>
                  <a:lnTo>
                    <a:pt x="1789" y="15013"/>
                  </a:lnTo>
                  <a:lnTo>
                    <a:pt x="1768" y="14847"/>
                  </a:lnTo>
                  <a:lnTo>
                    <a:pt x="1789" y="14681"/>
                  </a:lnTo>
                  <a:lnTo>
                    <a:pt x="1830" y="14514"/>
                  </a:lnTo>
                  <a:lnTo>
                    <a:pt x="1893" y="14369"/>
                  </a:lnTo>
                  <a:lnTo>
                    <a:pt x="1997" y="14202"/>
                  </a:lnTo>
                  <a:lnTo>
                    <a:pt x="2142" y="14078"/>
                  </a:lnTo>
                  <a:lnTo>
                    <a:pt x="2329" y="13953"/>
                  </a:lnTo>
                  <a:lnTo>
                    <a:pt x="2537" y="13849"/>
                  </a:lnTo>
                  <a:lnTo>
                    <a:pt x="2766" y="13745"/>
                  </a:lnTo>
                  <a:lnTo>
                    <a:pt x="3016" y="13683"/>
                  </a:lnTo>
                  <a:lnTo>
                    <a:pt x="3307" y="13620"/>
                  </a:lnTo>
                  <a:lnTo>
                    <a:pt x="3577" y="13579"/>
                  </a:lnTo>
                  <a:lnTo>
                    <a:pt x="3868" y="13558"/>
                  </a:lnTo>
                  <a:lnTo>
                    <a:pt x="4159" y="13537"/>
                  </a:lnTo>
                  <a:close/>
                  <a:moveTo>
                    <a:pt x="17155" y="1"/>
                  </a:move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69" name="Google Shape;4069;p2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1207" y="1664"/>
                  </a:moveTo>
                  <a:lnTo>
                    <a:pt x="1207" y="1664"/>
                  </a:lnTo>
                  <a:lnTo>
                    <a:pt x="999" y="1664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645" y="1622"/>
                  </a:lnTo>
                  <a:lnTo>
                    <a:pt x="521" y="1581"/>
                  </a:lnTo>
                  <a:lnTo>
                    <a:pt x="375" y="1539"/>
                  </a:lnTo>
                  <a:lnTo>
                    <a:pt x="271" y="1456"/>
                  </a:lnTo>
                  <a:lnTo>
                    <a:pt x="167" y="1373"/>
                  </a:lnTo>
                  <a:lnTo>
                    <a:pt x="84" y="1269"/>
                  </a:lnTo>
                  <a:lnTo>
                    <a:pt x="42" y="1144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1" y="832"/>
                  </a:lnTo>
                  <a:lnTo>
                    <a:pt x="42" y="687"/>
                  </a:lnTo>
                  <a:lnTo>
                    <a:pt x="84" y="562"/>
                  </a:lnTo>
                  <a:lnTo>
                    <a:pt x="167" y="458"/>
                  </a:lnTo>
                  <a:lnTo>
                    <a:pt x="271" y="375"/>
                  </a:lnTo>
                  <a:lnTo>
                    <a:pt x="375" y="292"/>
                  </a:lnTo>
                  <a:lnTo>
                    <a:pt x="500" y="250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1103" y="104"/>
                  </a:lnTo>
                  <a:lnTo>
                    <a:pt x="1540" y="42"/>
                  </a:lnTo>
                  <a:lnTo>
                    <a:pt x="1997" y="21"/>
                  </a:lnTo>
                  <a:lnTo>
                    <a:pt x="2434" y="0"/>
                  </a:lnTo>
                  <a:lnTo>
                    <a:pt x="2434" y="0"/>
                  </a:lnTo>
                  <a:lnTo>
                    <a:pt x="2766" y="0"/>
                  </a:lnTo>
                  <a:lnTo>
                    <a:pt x="3099" y="21"/>
                  </a:lnTo>
                  <a:lnTo>
                    <a:pt x="3411" y="63"/>
                  </a:lnTo>
                  <a:lnTo>
                    <a:pt x="3744" y="104"/>
                  </a:lnTo>
                  <a:lnTo>
                    <a:pt x="4055" y="167"/>
                  </a:lnTo>
                  <a:lnTo>
                    <a:pt x="4388" y="250"/>
                  </a:lnTo>
                  <a:lnTo>
                    <a:pt x="4700" y="333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5095" y="479"/>
                  </a:lnTo>
                  <a:lnTo>
                    <a:pt x="5158" y="520"/>
                  </a:lnTo>
                  <a:lnTo>
                    <a:pt x="5220" y="603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4929" y="895"/>
                  </a:lnTo>
                  <a:lnTo>
                    <a:pt x="4617" y="1040"/>
                  </a:lnTo>
                  <a:lnTo>
                    <a:pt x="4263" y="1165"/>
                  </a:lnTo>
                  <a:lnTo>
                    <a:pt x="3931" y="1248"/>
                  </a:lnTo>
                  <a:lnTo>
                    <a:pt x="3577" y="1331"/>
                  </a:lnTo>
                  <a:lnTo>
                    <a:pt x="3245" y="1394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1872" y="1622"/>
                  </a:lnTo>
                  <a:lnTo>
                    <a:pt x="1540" y="1643"/>
                  </a:lnTo>
                  <a:lnTo>
                    <a:pt x="1207" y="16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70" name="Google Shape;4070;p2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6821"/>
                  </a:moveTo>
                  <a:lnTo>
                    <a:pt x="791" y="6821"/>
                  </a:lnTo>
                  <a:lnTo>
                    <a:pt x="645" y="6426"/>
                  </a:lnTo>
                  <a:lnTo>
                    <a:pt x="541" y="6031"/>
                  </a:lnTo>
                  <a:lnTo>
                    <a:pt x="458" y="5636"/>
                  </a:lnTo>
                  <a:lnTo>
                    <a:pt x="375" y="5241"/>
                  </a:lnTo>
                  <a:lnTo>
                    <a:pt x="271" y="4451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84" y="3016"/>
                  </a:lnTo>
                  <a:lnTo>
                    <a:pt x="42" y="2351"/>
                  </a:lnTo>
                  <a:lnTo>
                    <a:pt x="1" y="1685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42" y="812"/>
                  </a:lnTo>
                  <a:lnTo>
                    <a:pt x="84" y="625"/>
                  </a:lnTo>
                  <a:lnTo>
                    <a:pt x="146" y="438"/>
                  </a:lnTo>
                  <a:lnTo>
                    <a:pt x="250" y="292"/>
                  </a:lnTo>
                  <a:lnTo>
                    <a:pt x="354" y="167"/>
                  </a:lnTo>
                  <a:lnTo>
                    <a:pt x="479" y="84"/>
                  </a:lnTo>
                  <a:lnTo>
                    <a:pt x="604" y="22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791" y="1"/>
                  </a:lnTo>
                  <a:lnTo>
                    <a:pt x="791" y="1"/>
                  </a:lnTo>
                  <a:lnTo>
                    <a:pt x="957" y="22"/>
                  </a:lnTo>
                  <a:lnTo>
                    <a:pt x="1082" y="63"/>
                  </a:lnTo>
                  <a:lnTo>
                    <a:pt x="1207" y="146"/>
                  </a:lnTo>
                  <a:lnTo>
                    <a:pt x="1331" y="250"/>
                  </a:lnTo>
                  <a:lnTo>
                    <a:pt x="1414" y="396"/>
                  </a:lnTo>
                  <a:lnTo>
                    <a:pt x="1498" y="562"/>
                  </a:lnTo>
                  <a:lnTo>
                    <a:pt x="1560" y="749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622" y="1685"/>
                  </a:lnTo>
                  <a:lnTo>
                    <a:pt x="1643" y="2371"/>
                  </a:lnTo>
                  <a:lnTo>
                    <a:pt x="1622" y="3078"/>
                  </a:lnTo>
                  <a:lnTo>
                    <a:pt x="1560" y="3785"/>
                  </a:lnTo>
                  <a:lnTo>
                    <a:pt x="1477" y="4471"/>
                  </a:lnTo>
                  <a:lnTo>
                    <a:pt x="1373" y="5158"/>
                  </a:lnTo>
                  <a:lnTo>
                    <a:pt x="1227" y="584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061" y="6634"/>
                  </a:lnTo>
                  <a:lnTo>
                    <a:pt x="999" y="6696"/>
                  </a:lnTo>
                  <a:lnTo>
                    <a:pt x="915" y="6759"/>
                  </a:lnTo>
                  <a:lnTo>
                    <a:pt x="791" y="6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71" name="Google Shape;4071;p2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7155" y="1"/>
                  </a:moveTo>
                  <a:lnTo>
                    <a:pt x="17155" y="1"/>
                  </a:ln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72" name="Google Shape;4072;p23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215" y="895"/>
                  </a:moveTo>
                  <a:lnTo>
                    <a:pt x="18963" y="916"/>
                  </a:lnTo>
                  <a:lnTo>
                    <a:pt x="19691" y="978"/>
                  </a:lnTo>
                  <a:lnTo>
                    <a:pt x="20439" y="1082"/>
                  </a:lnTo>
                  <a:lnTo>
                    <a:pt x="21188" y="1207"/>
                  </a:lnTo>
                  <a:lnTo>
                    <a:pt x="21375" y="1248"/>
                  </a:lnTo>
                  <a:lnTo>
                    <a:pt x="21541" y="1311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7" y="1539"/>
                  </a:lnTo>
                  <a:lnTo>
                    <a:pt x="22061" y="1643"/>
                  </a:lnTo>
                  <a:lnTo>
                    <a:pt x="22165" y="1747"/>
                  </a:lnTo>
                  <a:lnTo>
                    <a:pt x="22248" y="1872"/>
                  </a:lnTo>
                  <a:lnTo>
                    <a:pt x="22332" y="2018"/>
                  </a:lnTo>
                  <a:lnTo>
                    <a:pt x="22394" y="2163"/>
                  </a:lnTo>
                  <a:lnTo>
                    <a:pt x="22456" y="2330"/>
                  </a:lnTo>
                  <a:lnTo>
                    <a:pt x="22519" y="2517"/>
                  </a:lnTo>
                  <a:lnTo>
                    <a:pt x="22581" y="2912"/>
                  </a:lnTo>
                  <a:lnTo>
                    <a:pt x="22602" y="3369"/>
                  </a:lnTo>
                  <a:lnTo>
                    <a:pt x="22623" y="4804"/>
                  </a:lnTo>
                  <a:lnTo>
                    <a:pt x="22623" y="6239"/>
                  </a:lnTo>
                  <a:lnTo>
                    <a:pt x="22602" y="8942"/>
                  </a:lnTo>
                  <a:lnTo>
                    <a:pt x="22602" y="9274"/>
                  </a:lnTo>
                  <a:lnTo>
                    <a:pt x="22623" y="9981"/>
                  </a:lnTo>
                  <a:lnTo>
                    <a:pt x="22685" y="10709"/>
                  </a:lnTo>
                  <a:lnTo>
                    <a:pt x="22727" y="11063"/>
                  </a:lnTo>
                  <a:lnTo>
                    <a:pt x="22789" y="11416"/>
                  </a:lnTo>
                  <a:lnTo>
                    <a:pt x="22851" y="11769"/>
                  </a:lnTo>
                  <a:lnTo>
                    <a:pt x="22955" y="12123"/>
                  </a:lnTo>
                  <a:lnTo>
                    <a:pt x="23205" y="12144"/>
                  </a:lnTo>
                  <a:lnTo>
                    <a:pt x="23434" y="12165"/>
                  </a:lnTo>
                  <a:lnTo>
                    <a:pt x="23870" y="12144"/>
                  </a:lnTo>
                  <a:lnTo>
                    <a:pt x="24286" y="12081"/>
                  </a:lnTo>
                  <a:lnTo>
                    <a:pt x="25617" y="11915"/>
                  </a:lnTo>
                  <a:lnTo>
                    <a:pt x="26948" y="11790"/>
                  </a:lnTo>
                  <a:lnTo>
                    <a:pt x="27613" y="11728"/>
                  </a:lnTo>
                  <a:lnTo>
                    <a:pt x="28278" y="11707"/>
                  </a:lnTo>
                  <a:lnTo>
                    <a:pt x="28944" y="11686"/>
                  </a:lnTo>
                  <a:lnTo>
                    <a:pt x="29609" y="11666"/>
                  </a:lnTo>
                  <a:lnTo>
                    <a:pt x="30607" y="11686"/>
                  </a:lnTo>
                  <a:lnTo>
                    <a:pt x="31605" y="11749"/>
                  </a:lnTo>
                  <a:lnTo>
                    <a:pt x="32603" y="11832"/>
                  </a:lnTo>
                  <a:lnTo>
                    <a:pt x="33580" y="11936"/>
                  </a:lnTo>
                  <a:lnTo>
                    <a:pt x="33892" y="11998"/>
                  </a:lnTo>
                  <a:lnTo>
                    <a:pt x="34121" y="12040"/>
                  </a:lnTo>
                  <a:lnTo>
                    <a:pt x="34308" y="12123"/>
                  </a:lnTo>
                  <a:lnTo>
                    <a:pt x="34454" y="12227"/>
                  </a:lnTo>
                  <a:lnTo>
                    <a:pt x="34558" y="12372"/>
                  </a:lnTo>
                  <a:lnTo>
                    <a:pt x="34620" y="12539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28" y="13890"/>
                  </a:lnTo>
                  <a:lnTo>
                    <a:pt x="34911" y="14701"/>
                  </a:lnTo>
                  <a:lnTo>
                    <a:pt x="34974" y="15533"/>
                  </a:lnTo>
                  <a:lnTo>
                    <a:pt x="34994" y="16344"/>
                  </a:lnTo>
                  <a:lnTo>
                    <a:pt x="34974" y="17134"/>
                  </a:lnTo>
                  <a:lnTo>
                    <a:pt x="34932" y="17529"/>
                  </a:lnTo>
                  <a:lnTo>
                    <a:pt x="34890" y="17924"/>
                  </a:lnTo>
                  <a:lnTo>
                    <a:pt x="34870" y="18111"/>
                  </a:lnTo>
                  <a:lnTo>
                    <a:pt x="34683" y="18943"/>
                  </a:lnTo>
                  <a:lnTo>
                    <a:pt x="34599" y="19296"/>
                  </a:lnTo>
                  <a:lnTo>
                    <a:pt x="34495" y="19588"/>
                  </a:lnTo>
                  <a:lnTo>
                    <a:pt x="34412" y="19816"/>
                  </a:lnTo>
                  <a:lnTo>
                    <a:pt x="34308" y="20024"/>
                  </a:lnTo>
                  <a:lnTo>
                    <a:pt x="34183" y="20211"/>
                  </a:lnTo>
                  <a:lnTo>
                    <a:pt x="34059" y="20336"/>
                  </a:lnTo>
                  <a:lnTo>
                    <a:pt x="33913" y="20461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89" y="20690"/>
                  </a:lnTo>
                  <a:lnTo>
                    <a:pt x="32707" y="20773"/>
                  </a:lnTo>
                  <a:lnTo>
                    <a:pt x="31979" y="20877"/>
                  </a:lnTo>
                  <a:lnTo>
                    <a:pt x="27925" y="21355"/>
                  </a:lnTo>
                  <a:lnTo>
                    <a:pt x="23870" y="21854"/>
                  </a:lnTo>
                  <a:lnTo>
                    <a:pt x="23496" y="21916"/>
                  </a:lnTo>
                  <a:lnTo>
                    <a:pt x="23184" y="21979"/>
                  </a:lnTo>
                  <a:lnTo>
                    <a:pt x="23059" y="22041"/>
                  </a:lnTo>
                  <a:lnTo>
                    <a:pt x="22955" y="22104"/>
                  </a:lnTo>
                  <a:lnTo>
                    <a:pt x="22851" y="22166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4" y="22436"/>
                  </a:lnTo>
                  <a:lnTo>
                    <a:pt x="22623" y="22540"/>
                  </a:lnTo>
                  <a:lnTo>
                    <a:pt x="22581" y="22665"/>
                  </a:lnTo>
                  <a:lnTo>
                    <a:pt x="22540" y="22977"/>
                  </a:lnTo>
                  <a:lnTo>
                    <a:pt x="22540" y="23372"/>
                  </a:lnTo>
                  <a:lnTo>
                    <a:pt x="22540" y="24495"/>
                  </a:lnTo>
                  <a:lnTo>
                    <a:pt x="22560" y="25638"/>
                  </a:lnTo>
                  <a:lnTo>
                    <a:pt x="22623" y="27884"/>
                  </a:lnTo>
                  <a:lnTo>
                    <a:pt x="22643" y="28799"/>
                  </a:lnTo>
                  <a:lnTo>
                    <a:pt x="22623" y="29402"/>
                  </a:lnTo>
                  <a:lnTo>
                    <a:pt x="22602" y="29714"/>
                  </a:lnTo>
                  <a:lnTo>
                    <a:pt x="22560" y="30005"/>
                  </a:lnTo>
                  <a:lnTo>
                    <a:pt x="22477" y="30525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8" y="31169"/>
                  </a:lnTo>
                  <a:lnTo>
                    <a:pt x="22165" y="31336"/>
                  </a:lnTo>
                  <a:lnTo>
                    <a:pt x="22041" y="31502"/>
                  </a:lnTo>
                  <a:lnTo>
                    <a:pt x="21916" y="31627"/>
                  </a:lnTo>
                  <a:lnTo>
                    <a:pt x="21791" y="31751"/>
                  </a:lnTo>
                  <a:lnTo>
                    <a:pt x="21645" y="31876"/>
                  </a:lnTo>
                  <a:lnTo>
                    <a:pt x="21458" y="31959"/>
                  </a:lnTo>
                  <a:lnTo>
                    <a:pt x="21271" y="32042"/>
                  </a:lnTo>
                  <a:lnTo>
                    <a:pt x="21063" y="32126"/>
                  </a:lnTo>
                  <a:lnTo>
                    <a:pt x="20835" y="32188"/>
                  </a:lnTo>
                  <a:lnTo>
                    <a:pt x="20585" y="32230"/>
                  </a:lnTo>
                  <a:lnTo>
                    <a:pt x="20315" y="32271"/>
                  </a:lnTo>
                  <a:lnTo>
                    <a:pt x="19649" y="32354"/>
                  </a:lnTo>
                  <a:lnTo>
                    <a:pt x="18984" y="32396"/>
                  </a:lnTo>
                  <a:lnTo>
                    <a:pt x="18298" y="32438"/>
                  </a:lnTo>
                  <a:lnTo>
                    <a:pt x="17632" y="32438"/>
                  </a:lnTo>
                  <a:lnTo>
                    <a:pt x="16822" y="32417"/>
                  </a:lnTo>
                  <a:lnTo>
                    <a:pt x="15990" y="32375"/>
                  </a:lnTo>
                  <a:lnTo>
                    <a:pt x="15158" y="32313"/>
                  </a:lnTo>
                  <a:lnTo>
                    <a:pt x="14347" y="32209"/>
                  </a:lnTo>
                  <a:lnTo>
                    <a:pt x="14077" y="32167"/>
                  </a:lnTo>
                  <a:lnTo>
                    <a:pt x="13848" y="32105"/>
                  </a:lnTo>
                  <a:lnTo>
                    <a:pt x="13640" y="32022"/>
                  </a:lnTo>
                  <a:lnTo>
                    <a:pt x="13495" y="31939"/>
                  </a:lnTo>
                  <a:lnTo>
                    <a:pt x="13370" y="31814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2"/>
                  </a:lnTo>
                  <a:lnTo>
                    <a:pt x="13100" y="30920"/>
                  </a:lnTo>
                  <a:lnTo>
                    <a:pt x="12975" y="29859"/>
                  </a:lnTo>
                  <a:lnTo>
                    <a:pt x="12892" y="28799"/>
                  </a:lnTo>
                  <a:lnTo>
                    <a:pt x="12850" y="27738"/>
                  </a:lnTo>
                  <a:lnTo>
                    <a:pt x="12850" y="26678"/>
                  </a:lnTo>
                  <a:lnTo>
                    <a:pt x="12850" y="25888"/>
                  </a:lnTo>
                  <a:lnTo>
                    <a:pt x="12850" y="25638"/>
                  </a:lnTo>
                  <a:lnTo>
                    <a:pt x="12829" y="24848"/>
                  </a:lnTo>
                  <a:lnTo>
                    <a:pt x="12788" y="24058"/>
                  </a:lnTo>
                  <a:lnTo>
                    <a:pt x="12705" y="23268"/>
                  </a:lnTo>
                  <a:lnTo>
                    <a:pt x="12601" y="22499"/>
                  </a:lnTo>
                  <a:lnTo>
                    <a:pt x="12559" y="22270"/>
                  </a:lnTo>
                  <a:lnTo>
                    <a:pt x="12497" y="22041"/>
                  </a:lnTo>
                  <a:lnTo>
                    <a:pt x="12413" y="21812"/>
                  </a:lnTo>
                  <a:lnTo>
                    <a:pt x="12351" y="21646"/>
                  </a:lnTo>
                  <a:lnTo>
                    <a:pt x="12268" y="21501"/>
                  </a:lnTo>
                  <a:lnTo>
                    <a:pt x="12185" y="21397"/>
                  </a:lnTo>
                  <a:lnTo>
                    <a:pt x="12081" y="21313"/>
                  </a:lnTo>
                  <a:lnTo>
                    <a:pt x="11977" y="21251"/>
                  </a:lnTo>
                  <a:lnTo>
                    <a:pt x="11831" y="21209"/>
                  </a:lnTo>
                  <a:lnTo>
                    <a:pt x="11686" y="21209"/>
                  </a:lnTo>
                  <a:lnTo>
                    <a:pt x="11457" y="21230"/>
                  </a:lnTo>
                  <a:lnTo>
                    <a:pt x="11187" y="21251"/>
                  </a:lnTo>
                  <a:lnTo>
                    <a:pt x="9253" y="21584"/>
                  </a:lnTo>
                  <a:lnTo>
                    <a:pt x="8276" y="21729"/>
                  </a:lnTo>
                  <a:lnTo>
                    <a:pt x="7319" y="21875"/>
                  </a:lnTo>
                  <a:lnTo>
                    <a:pt x="6571" y="21958"/>
                  </a:lnTo>
                  <a:lnTo>
                    <a:pt x="5822" y="22041"/>
                  </a:lnTo>
                  <a:lnTo>
                    <a:pt x="5074" y="22083"/>
                  </a:lnTo>
                  <a:lnTo>
                    <a:pt x="3805" y="22083"/>
                  </a:lnTo>
                  <a:lnTo>
                    <a:pt x="3265" y="22062"/>
                  </a:lnTo>
                  <a:lnTo>
                    <a:pt x="2890" y="22020"/>
                  </a:lnTo>
                  <a:lnTo>
                    <a:pt x="2578" y="21958"/>
                  </a:lnTo>
                  <a:lnTo>
                    <a:pt x="2433" y="21896"/>
                  </a:lnTo>
                  <a:lnTo>
                    <a:pt x="2308" y="21854"/>
                  </a:lnTo>
                  <a:lnTo>
                    <a:pt x="2204" y="21792"/>
                  </a:lnTo>
                  <a:lnTo>
                    <a:pt x="2100" y="21708"/>
                  </a:lnTo>
                  <a:lnTo>
                    <a:pt x="1996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3"/>
                  </a:lnTo>
                  <a:lnTo>
                    <a:pt x="1622" y="21001"/>
                  </a:lnTo>
                  <a:lnTo>
                    <a:pt x="1518" y="20648"/>
                  </a:lnTo>
                  <a:lnTo>
                    <a:pt x="1331" y="19816"/>
                  </a:lnTo>
                  <a:lnTo>
                    <a:pt x="1185" y="18964"/>
                  </a:lnTo>
                  <a:lnTo>
                    <a:pt x="1144" y="18548"/>
                  </a:lnTo>
                  <a:lnTo>
                    <a:pt x="1102" y="18111"/>
                  </a:lnTo>
                  <a:lnTo>
                    <a:pt x="1081" y="17695"/>
                  </a:lnTo>
                  <a:lnTo>
                    <a:pt x="1061" y="17259"/>
                  </a:lnTo>
                  <a:lnTo>
                    <a:pt x="1081" y="16677"/>
                  </a:lnTo>
                  <a:lnTo>
                    <a:pt x="1102" y="16406"/>
                  </a:lnTo>
                  <a:lnTo>
                    <a:pt x="1144" y="16136"/>
                  </a:lnTo>
                  <a:lnTo>
                    <a:pt x="1206" y="15866"/>
                  </a:lnTo>
                  <a:lnTo>
                    <a:pt x="1269" y="15637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2"/>
                  </a:lnTo>
                  <a:lnTo>
                    <a:pt x="1705" y="14784"/>
                  </a:lnTo>
                  <a:lnTo>
                    <a:pt x="1851" y="14597"/>
                  </a:lnTo>
                  <a:lnTo>
                    <a:pt x="2017" y="14431"/>
                  </a:lnTo>
                  <a:lnTo>
                    <a:pt x="2204" y="14285"/>
                  </a:lnTo>
                  <a:lnTo>
                    <a:pt x="2391" y="14140"/>
                  </a:lnTo>
                  <a:lnTo>
                    <a:pt x="2599" y="14015"/>
                  </a:lnTo>
                  <a:lnTo>
                    <a:pt x="2849" y="13890"/>
                  </a:lnTo>
                  <a:lnTo>
                    <a:pt x="3098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3" y="13267"/>
                  </a:lnTo>
                  <a:lnTo>
                    <a:pt x="5531" y="13100"/>
                  </a:lnTo>
                  <a:lnTo>
                    <a:pt x="6259" y="12955"/>
                  </a:lnTo>
                  <a:lnTo>
                    <a:pt x="7007" y="12830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1"/>
                  </a:lnTo>
                  <a:lnTo>
                    <a:pt x="12746" y="12144"/>
                  </a:lnTo>
                  <a:lnTo>
                    <a:pt x="12809" y="11832"/>
                  </a:lnTo>
                  <a:lnTo>
                    <a:pt x="12850" y="11499"/>
                  </a:lnTo>
                  <a:lnTo>
                    <a:pt x="12871" y="11187"/>
                  </a:lnTo>
                  <a:lnTo>
                    <a:pt x="12892" y="10875"/>
                  </a:lnTo>
                  <a:lnTo>
                    <a:pt x="12871" y="9919"/>
                  </a:lnTo>
                  <a:lnTo>
                    <a:pt x="12871" y="9815"/>
                  </a:lnTo>
                  <a:lnTo>
                    <a:pt x="12871" y="8651"/>
                  </a:lnTo>
                  <a:lnTo>
                    <a:pt x="12871" y="7507"/>
                  </a:lnTo>
                  <a:lnTo>
                    <a:pt x="12871" y="6447"/>
                  </a:lnTo>
                  <a:lnTo>
                    <a:pt x="12892" y="5407"/>
                  </a:lnTo>
                  <a:lnTo>
                    <a:pt x="12954" y="4346"/>
                  </a:lnTo>
                  <a:lnTo>
                    <a:pt x="13037" y="3307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2"/>
                  </a:lnTo>
                  <a:lnTo>
                    <a:pt x="13640" y="1893"/>
                  </a:lnTo>
                  <a:lnTo>
                    <a:pt x="13869" y="1706"/>
                  </a:lnTo>
                  <a:lnTo>
                    <a:pt x="14118" y="1560"/>
                  </a:lnTo>
                  <a:lnTo>
                    <a:pt x="14430" y="1435"/>
                  </a:lnTo>
                  <a:lnTo>
                    <a:pt x="14617" y="1373"/>
                  </a:lnTo>
                  <a:lnTo>
                    <a:pt x="15075" y="1269"/>
                  </a:lnTo>
                  <a:lnTo>
                    <a:pt x="15512" y="1165"/>
                  </a:lnTo>
                  <a:lnTo>
                    <a:pt x="15969" y="1082"/>
                  </a:lnTo>
                  <a:lnTo>
                    <a:pt x="16406" y="1020"/>
                  </a:lnTo>
                  <a:lnTo>
                    <a:pt x="16863" y="978"/>
                  </a:lnTo>
                  <a:lnTo>
                    <a:pt x="17300" y="936"/>
                  </a:lnTo>
                  <a:lnTo>
                    <a:pt x="17757" y="916"/>
                  </a:lnTo>
                  <a:lnTo>
                    <a:pt x="18215" y="895"/>
                  </a:lnTo>
                  <a:close/>
                  <a:moveTo>
                    <a:pt x="17882" y="1"/>
                  </a:move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73" name="Google Shape;4073;p2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1811" y="6613"/>
                  </a:moveTo>
                  <a:lnTo>
                    <a:pt x="11811" y="6613"/>
                  </a:lnTo>
                  <a:lnTo>
                    <a:pt x="11811" y="5553"/>
                  </a:lnTo>
                  <a:lnTo>
                    <a:pt x="11832" y="4513"/>
                  </a:lnTo>
                  <a:lnTo>
                    <a:pt x="11894" y="3452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2040" y="2059"/>
                  </a:lnTo>
                  <a:lnTo>
                    <a:pt x="12123" y="1747"/>
                  </a:lnTo>
                  <a:lnTo>
                    <a:pt x="12248" y="1477"/>
                  </a:lnTo>
                  <a:lnTo>
                    <a:pt x="12393" y="1228"/>
                  </a:lnTo>
                  <a:lnTo>
                    <a:pt x="12580" y="999"/>
                  </a:lnTo>
                  <a:lnTo>
                    <a:pt x="12809" y="812"/>
                  </a:lnTo>
                  <a:lnTo>
                    <a:pt x="13058" y="666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4015" y="375"/>
                  </a:lnTo>
                  <a:lnTo>
                    <a:pt x="14452" y="271"/>
                  </a:lnTo>
                  <a:lnTo>
                    <a:pt x="14909" y="188"/>
                  </a:lnTo>
                  <a:lnTo>
                    <a:pt x="15346" y="126"/>
                  </a:lnTo>
                  <a:lnTo>
                    <a:pt x="15803" y="84"/>
                  </a:lnTo>
                  <a:lnTo>
                    <a:pt x="16240" y="42"/>
                  </a:lnTo>
                  <a:lnTo>
                    <a:pt x="16697" y="22"/>
                  </a:lnTo>
                  <a:lnTo>
                    <a:pt x="17155" y="1"/>
                  </a:lnTo>
                  <a:lnTo>
                    <a:pt x="17155" y="1"/>
                  </a:lnTo>
                  <a:lnTo>
                    <a:pt x="17903" y="22"/>
                  </a:lnTo>
                  <a:lnTo>
                    <a:pt x="18631" y="84"/>
                  </a:lnTo>
                  <a:lnTo>
                    <a:pt x="19379" y="188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20315" y="354"/>
                  </a:lnTo>
                  <a:lnTo>
                    <a:pt x="20481" y="417"/>
                  </a:lnTo>
                  <a:lnTo>
                    <a:pt x="20627" y="479"/>
                  </a:lnTo>
                  <a:lnTo>
                    <a:pt x="20752" y="562"/>
                  </a:lnTo>
                  <a:lnTo>
                    <a:pt x="20897" y="645"/>
                  </a:lnTo>
                  <a:lnTo>
                    <a:pt x="21001" y="749"/>
                  </a:lnTo>
                  <a:lnTo>
                    <a:pt x="21105" y="853"/>
                  </a:lnTo>
                  <a:lnTo>
                    <a:pt x="21188" y="978"/>
                  </a:lnTo>
                  <a:lnTo>
                    <a:pt x="21272" y="1124"/>
                  </a:lnTo>
                  <a:lnTo>
                    <a:pt x="21334" y="1269"/>
                  </a:lnTo>
                  <a:lnTo>
                    <a:pt x="21396" y="1436"/>
                  </a:lnTo>
                  <a:lnTo>
                    <a:pt x="21459" y="1623"/>
                  </a:lnTo>
                  <a:lnTo>
                    <a:pt x="21521" y="2018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63" y="3910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63" y="9087"/>
                  </a:lnTo>
                  <a:lnTo>
                    <a:pt x="21625" y="9815"/>
                  </a:lnTo>
                  <a:lnTo>
                    <a:pt x="21667" y="10169"/>
                  </a:lnTo>
                  <a:lnTo>
                    <a:pt x="21729" y="10522"/>
                  </a:lnTo>
                  <a:lnTo>
                    <a:pt x="21791" y="10875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2145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810" y="11250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4557" y="11021"/>
                  </a:lnTo>
                  <a:lnTo>
                    <a:pt x="25888" y="10896"/>
                  </a:lnTo>
                  <a:lnTo>
                    <a:pt x="26553" y="10834"/>
                  </a:lnTo>
                  <a:lnTo>
                    <a:pt x="27218" y="10813"/>
                  </a:lnTo>
                  <a:lnTo>
                    <a:pt x="27884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9547" y="10792"/>
                  </a:lnTo>
                  <a:lnTo>
                    <a:pt x="30545" y="10855"/>
                  </a:lnTo>
                  <a:lnTo>
                    <a:pt x="31543" y="10938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2832" y="11104"/>
                  </a:lnTo>
                  <a:lnTo>
                    <a:pt x="33061" y="11146"/>
                  </a:lnTo>
                  <a:lnTo>
                    <a:pt x="33248" y="11229"/>
                  </a:lnTo>
                  <a:lnTo>
                    <a:pt x="33394" y="11333"/>
                  </a:lnTo>
                  <a:lnTo>
                    <a:pt x="33498" y="11478"/>
                  </a:lnTo>
                  <a:lnTo>
                    <a:pt x="33560" y="11645"/>
                  </a:lnTo>
                  <a:lnTo>
                    <a:pt x="33623" y="11894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768" y="12996"/>
                  </a:lnTo>
                  <a:lnTo>
                    <a:pt x="33851" y="13807"/>
                  </a:lnTo>
                  <a:lnTo>
                    <a:pt x="33914" y="14639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6240"/>
                  </a:lnTo>
                  <a:lnTo>
                    <a:pt x="33872" y="16635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623" y="18049"/>
                  </a:lnTo>
                  <a:lnTo>
                    <a:pt x="33539" y="18402"/>
                  </a:lnTo>
                  <a:lnTo>
                    <a:pt x="33435" y="18694"/>
                  </a:lnTo>
                  <a:lnTo>
                    <a:pt x="33352" y="18922"/>
                  </a:lnTo>
                  <a:lnTo>
                    <a:pt x="33248" y="19130"/>
                  </a:lnTo>
                  <a:lnTo>
                    <a:pt x="33123" y="19317"/>
                  </a:lnTo>
                  <a:lnTo>
                    <a:pt x="32999" y="19442"/>
                  </a:lnTo>
                  <a:lnTo>
                    <a:pt x="32853" y="19567"/>
                  </a:lnTo>
                  <a:lnTo>
                    <a:pt x="32666" y="19650"/>
                  </a:lnTo>
                  <a:lnTo>
                    <a:pt x="32458" y="19733"/>
                  </a:lnTo>
                  <a:lnTo>
                    <a:pt x="32229" y="19796"/>
                  </a:lnTo>
                  <a:lnTo>
                    <a:pt x="31647" y="19879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26865" y="20461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2436" y="21022"/>
                  </a:lnTo>
                  <a:lnTo>
                    <a:pt x="22124" y="21085"/>
                  </a:lnTo>
                  <a:lnTo>
                    <a:pt x="21999" y="21147"/>
                  </a:lnTo>
                  <a:lnTo>
                    <a:pt x="21895" y="21210"/>
                  </a:lnTo>
                  <a:lnTo>
                    <a:pt x="21791" y="21272"/>
                  </a:lnTo>
                  <a:lnTo>
                    <a:pt x="21729" y="21334"/>
                  </a:lnTo>
                  <a:lnTo>
                    <a:pt x="21646" y="21438"/>
                  </a:lnTo>
                  <a:lnTo>
                    <a:pt x="21604" y="21542"/>
                  </a:lnTo>
                  <a:lnTo>
                    <a:pt x="21563" y="21646"/>
                  </a:lnTo>
                  <a:lnTo>
                    <a:pt x="21521" y="21771"/>
                  </a:lnTo>
                  <a:lnTo>
                    <a:pt x="21480" y="22083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3601"/>
                  </a:lnTo>
                  <a:lnTo>
                    <a:pt x="21500" y="24744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8508"/>
                  </a:lnTo>
                  <a:lnTo>
                    <a:pt x="21542" y="28820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417" y="29631"/>
                  </a:lnTo>
                  <a:lnTo>
                    <a:pt x="21355" y="29859"/>
                  </a:lnTo>
                  <a:lnTo>
                    <a:pt x="21272" y="30067"/>
                  </a:lnTo>
                  <a:lnTo>
                    <a:pt x="21188" y="30275"/>
                  </a:lnTo>
                  <a:lnTo>
                    <a:pt x="21105" y="30442"/>
                  </a:lnTo>
                  <a:lnTo>
                    <a:pt x="20981" y="30608"/>
                  </a:lnTo>
                  <a:lnTo>
                    <a:pt x="20856" y="30733"/>
                  </a:lnTo>
                  <a:lnTo>
                    <a:pt x="20731" y="30857"/>
                  </a:lnTo>
                  <a:lnTo>
                    <a:pt x="20585" y="30982"/>
                  </a:lnTo>
                  <a:lnTo>
                    <a:pt x="20398" y="31065"/>
                  </a:lnTo>
                  <a:lnTo>
                    <a:pt x="20211" y="31148"/>
                  </a:lnTo>
                  <a:lnTo>
                    <a:pt x="20003" y="31232"/>
                  </a:lnTo>
                  <a:lnTo>
                    <a:pt x="19775" y="31294"/>
                  </a:lnTo>
                  <a:lnTo>
                    <a:pt x="19525" y="31336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8589" y="31460"/>
                  </a:lnTo>
                  <a:lnTo>
                    <a:pt x="17924" y="31502"/>
                  </a:lnTo>
                  <a:lnTo>
                    <a:pt x="17238" y="31544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5762" y="31523"/>
                  </a:lnTo>
                  <a:lnTo>
                    <a:pt x="14930" y="31481"/>
                  </a:lnTo>
                  <a:lnTo>
                    <a:pt x="14098" y="31419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3017" y="31273"/>
                  </a:lnTo>
                  <a:lnTo>
                    <a:pt x="12788" y="31211"/>
                  </a:lnTo>
                  <a:lnTo>
                    <a:pt x="12580" y="31128"/>
                  </a:lnTo>
                  <a:lnTo>
                    <a:pt x="12435" y="31045"/>
                  </a:lnTo>
                  <a:lnTo>
                    <a:pt x="12310" y="30920"/>
                  </a:lnTo>
                  <a:lnTo>
                    <a:pt x="12227" y="30753"/>
                  </a:lnTo>
                  <a:lnTo>
                    <a:pt x="12144" y="3056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1915" y="28965"/>
                  </a:lnTo>
                  <a:lnTo>
                    <a:pt x="11832" y="27905"/>
                  </a:lnTo>
                  <a:lnTo>
                    <a:pt x="11790" y="2684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69" y="23954"/>
                  </a:lnTo>
                  <a:lnTo>
                    <a:pt x="11728" y="23164"/>
                  </a:lnTo>
                  <a:lnTo>
                    <a:pt x="11645" y="22374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499" y="21376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353" y="20918"/>
                  </a:lnTo>
                  <a:lnTo>
                    <a:pt x="11291" y="20752"/>
                  </a:lnTo>
                  <a:lnTo>
                    <a:pt x="11208" y="20607"/>
                  </a:lnTo>
                  <a:lnTo>
                    <a:pt x="11125" y="20503"/>
                  </a:lnTo>
                  <a:lnTo>
                    <a:pt x="11021" y="20419"/>
                  </a:lnTo>
                  <a:lnTo>
                    <a:pt x="10917" y="20357"/>
                  </a:lnTo>
                  <a:lnTo>
                    <a:pt x="10771" y="20315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397" y="20336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8193" y="20690"/>
                  </a:lnTo>
                  <a:lnTo>
                    <a:pt x="7216" y="20835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5511" y="21064"/>
                  </a:lnTo>
                  <a:lnTo>
                    <a:pt x="4762" y="21147"/>
                  </a:lnTo>
                  <a:lnTo>
                    <a:pt x="4014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2745" y="21189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1830" y="21126"/>
                  </a:lnTo>
                  <a:lnTo>
                    <a:pt x="1518" y="21064"/>
                  </a:lnTo>
                  <a:lnTo>
                    <a:pt x="1373" y="21002"/>
                  </a:lnTo>
                  <a:lnTo>
                    <a:pt x="1248" y="20960"/>
                  </a:lnTo>
                  <a:lnTo>
                    <a:pt x="1144" y="20898"/>
                  </a:lnTo>
                  <a:lnTo>
                    <a:pt x="1040" y="20814"/>
                  </a:lnTo>
                  <a:lnTo>
                    <a:pt x="936" y="20731"/>
                  </a:lnTo>
                  <a:lnTo>
                    <a:pt x="853" y="20627"/>
                  </a:lnTo>
                  <a:lnTo>
                    <a:pt x="770" y="20523"/>
                  </a:lnTo>
                  <a:lnTo>
                    <a:pt x="687" y="20399"/>
                  </a:lnTo>
                  <a:lnTo>
                    <a:pt x="562" y="20107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271" y="18922"/>
                  </a:lnTo>
                  <a:lnTo>
                    <a:pt x="125" y="18070"/>
                  </a:lnTo>
                  <a:lnTo>
                    <a:pt x="84" y="17654"/>
                  </a:lnTo>
                  <a:lnTo>
                    <a:pt x="42" y="17217"/>
                  </a:lnTo>
                  <a:lnTo>
                    <a:pt x="21" y="16801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42" y="15512"/>
                  </a:lnTo>
                  <a:lnTo>
                    <a:pt x="84" y="15242"/>
                  </a:lnTo>
                  <a:lnTo>
                    <a:pt x="146" y="14972"/>
                  </a:lnTo>
                  <a:lnTo>
                    <a:pt x="209" y="14743"/>
                  </a:lnTo>
                  <a:lnTo>
                    <a:pt x="292" y="14493"/>
                  </a:lnTo>
                  <a:lnTo>
                    <a:pt x="396" y="14285"/>
                  </a:lnTo>
                  <a:lnTo>
                    <a:pt x="500" y="14078"/>
                  </a:lnTo>
                  <a:lnTo>
                    <a:pt x="645" y="13890"/>
                  </a:lnTo>
                  <a:lnTo>
                    <a:pt x="791" y="13703"/>
                  </a:lnTo>
                  <a:lnTo>
                    <a:pt x="957" y="13537"/>
                  </a:lnTo>
                  <a:lnTo>
                    <a:pt x="1144" y="13391"/>
                  </a:lnTo>
                  <a:lnTo>
                    <a:pt x="1331" y="13246"/>
                  </a:lnTo>
                  <a:lnTo>
                    <a:pt x="1539" y="13121"/>
                  </a:lnTo>
                  <a:lnTo>
                    <a:pt x="1789" y="12996"/>
                  </a:lnTo>
                  <a:lnTo>
                    <a:pt x="2038" y="12892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3016" y="12580"/>
                  </a:lnTo>
                  <a:lnTo>
                    <a:pt x="3743" y="12373"/>
                  </a:lnTo>
                  <a:lnTo>
                    <a:pt x="4471" y="12206"/>
                  </a:lnTo>
                  <a:lnTo>
                    <a:pt x="5199" y="12061"/>
                  </a:lnTo>
                  <a:lnTo>
                    <a:pt x="5947" y="11936"/>
                  </a:lnTo>
                  <a:lnTo>
                    <a:pt x="6675" y="11811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9898" y="11437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11749" y="10938"/>
                  </a:lnTo>
                  <a:lnTo>
                    <a:pt x="11790" y="10605"/>
                  </a:lnTo>
                  <a:lnTo>
                    <a:pt x="11811" y="10293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66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74" name="Google Shape;4074;p23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fill="none" extrusionOk="0">
                  <a:moveTo>
                    <a:pt x="18423" y="1"/>
                  </a:moveTo>
                  <a:lnTo>
                    <a:pt x="18423" y="1"/>
                  </a:lnTo>
                  <a:lnTo>
                    <a:pt x="17882" y="1"/>
                  </a:ln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603" y="11354"/>
                  </a:lnTo>
                  <a:lnTo>
                    <a:pt x="11478" y="11354"/>
                  </a:lnTo>
                  <a:lnTo>
                    <a:pt x="11478" y="11354"/>
                  </a:lnTo>
                  <a:lnTo>
                    <a:pt x="11436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lnTo>
                    <a:pt x="184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75" name="Google Shape;4075;p2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1"/>
                  </a:move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76" name="Google Shape;4076;p2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1"/>
                  </a:moveTo>
                  <a:lnTo>
                    <a:pt x="791" y="1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77" name="Google Shape;4077;p2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extrusionOk="0">
                  <a:moveTo>
                    <a:pt x="2434" y="0"/>
                  </a:move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78" name="Google Shape;4078;p2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2434" y="0"/>
                  </a:moveTo>
                  <a:lnTo>
                    <a:pt x="2434" y="0"/>
                  </a:ln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lnTo>
                    <a:pt x="24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79" name="Google Shape;4079;p23"/>
            <p:cNvSpPr/>
            <p:nvPr/>
          </p:nvSpPr>
          <p:spPr>
            <a:xfrm>
              <a:off x="7146350" y="1371325"/>
              <a:ext cx="848375" cy="788075"/>
            </a:xfrm>
            <a:custGeom>
              <a:avLst/>
              <a:gdLst/>
              <a:ahLst/>
              <a:cxnLst/>
              <a:rect l="l" t="t" r="r" b="b"/>
              <a:pathLst>
                <a:path w="33935" h="31523" extrusionOk="0">
                  <a:moveTo>
                    <a:pt x="16843" y="0"/>
                  </a:moveTo>
                  <a:lnTo>
                    <a:pt x="16011" y="42"/>
                  </a:lnTo>
                  <a:lnTo>
                    <a:pt x="15200" y="125"/>
                  </a:lnTo>
                  <a:lnTo>
                    <a:pt x="14785" y="187"/>
                  </a:lnTo>
                  <a:lnTo>
                    <a:pt x="14369" y="270"/>
                  </a:lnTo>
                  <a:lnTo>
                    <a:pt x="13974" y="354"/>
                  </a:lnTo>
                  <a:lnTo>
                    <a:pt x="13558" y="458"/>
                  </a:lnTo>
                  <a:lnTo>
                    <a:pt x="13371" y="520"/>
                  </a:lnTo>
                  <a:lnTo>
                    <a:pt x="13059" y="645"/>
                  </a:lnTo>
                  <a:lnTo>
                    <a:pt x="12809" y="790"/>
                  </a:lnTo>
                  <a:lnTo>
                    <a:pt x="12581" y="977"/>
                  </a:lnTo>
                  <a:lnTo>
                    <a:pt x="12393" y="1206"/>
                  </a:lnTo>
                  <a:lnTo>
                    <a:pt x="12248" y="1456"/>
                  </a:lnTo>
                  <a:lnTo>
                    <a:pt x="12123" y="1726"/>
                  </a:lnTo>
                  <a:lnTo>
                    <a:pt x="12040" y="2038"/>
                  </a:lnTo>
                  <a:lnTo>
                    <a:pt x="11978" y="2391"/>
                  </a:lnTo>
                  <a:lnTo>
                    <a:pt x="11915" y="3202"/>
                  </a:lnTo>
                  <a:lnTo>
                    <a:pt x="11853" y="4013"/>
                  </a:lnTo>
                  <a:lnTo>
                    <a:pt x="11832" y="4824"/>
                  </a:lnTo>
                  <a:lnTo>
                    <a:pt x="11811" y="5635"/>
                  </a:lnTo>
                  <a:lnTo>
                    <a:pt x="11811" y="7278"/>
                  </a:lnTo>
                  <a:lnTo>
                    <a:pt x="11811" y="8899"/>
                  </a:lnTo>
                  <a:lnTo>
                    <a:pt x="11811" y="9461"/>
                  </a:lnTo>
                  <a:lnTo>
                    <a:pt x="11832" y="10043"/>
                  </a:lnTo>
                  <a:lnTo>
                    <a:pt x="11811" y="10334"/>
                  </a:lnTo>
                  <a:lnTo>
                    <a:pt x="11790" y="10625"/>
                  </a:lnTo>
                  <a:lnTo>
                    <a:pt x="11749" y="10937"/>
                  </a:lnTo>
                  <a:lnTo>
                    <a:pt x="11686" y="11228"/>
                  </a:lnTo>
                  <a:lnTo>
                    <a:pt x="9898" y="11415"/>
                  </a:lnTo>
                  <a:lnTo>
                    <a:pt x="8172" y="11603"/>
                  </a:lnTo>
                  <a:lnTo>
                    <a:pt x="6675" y="11790"/>
                  </a:lnTo>
                  <a:lnTo>
                    <a:pt x="5948" y="11914"/>
                  </a:lnTo>
                  <a:lnTo>
                    <a:pt x="5199" y="12039"/>
                  </a:lnTo>
                  <a:lnTo>
                    <a:pt x="4471" y="12185"/>
                  </a:lnTo>
                  <a:lnTo>
                    <a:pt x="3744" y="12351"/>
                  </a:lnTo>
                  <a:lnTo>
                    <a:pt x="3016" y="12559"/>
                  </a:lnTo>
                  <a:lnTo>
                    <a:pt x="2309" y="12767"/>
                  </a:lnTo>
                  <a:lnTo>
                    <a:pt x="2039" y="12871"/>
                  </a:lnTo>
                  <a:lnTo>
                    <a:pt x="1789" y="12975"/>
                  </a:lnTo>
                  <a:lnTo>
                    <a:pt x="1540" y="13100"/>
                  </a:lnTo>
                  <a:lnTo>
                    <a:pt x="1332" y="13224"/>
                  </a:lnTo>
                  <a:lnTo>
                    <a:pt x="1145" y="13370"/>
                  </a:lnTo>
                  <a:lnTo>
                    <a:pt x="957" y="13515"/>
                  </a:lnTo>
                  <a:lnTo>
                    <a:pt x="791" y="13682"/>
                  </a:lnTo>
                  <a:lnTo>
                    <a:pt x="646" y="13869"/>
                  </a:lnTo>
                  <a:lnTo>
                    <a:pt x="500" y="14056"/>
                  </a:lnTo>
                  <a:lnTo>
                    <a:pt x="396" y="14264"/>
                  </a:lnTo>
                  <a:lnTo>
                    <a:pt x="292" y="14472"/>
                  </a:lnTo>
                  <a:lnTo>
                    <a:pt x="209" y="14721"/>
                  </a:lnTo>
                  <a:lnTo>
                    <a:pt x="146" y="14950"/>
                  </a:lnTo>
                  <a:lnTo>
                    <a:pt x="84" y="15220"/>
                  </a:lnTo>
                  <a:lnTo>
                    <a:pt x="43" y="15491"/>
                  </a:lnTo>
                  <a:lnTo>
                    <a:pt x="22" y="15761"/>
                  </a:lnTo>
                  <a:lnTo>
                    <a:pt x="1" y="16260"/>
                  </a:lnTo>
                  <a:lnTo>
                    <a:pt x="22" y="16780"/>
                  </a:lnTo>
                  <a:lnTo>
                    <a:pt x="43" y="17279"/>
                  </a:lnTo>
                  <a:lnTo>
                    <a:pt x="105" y="17757"/>
                  </a:lnTo>
                  <a:lnTo>
                    <a:pt x="167" y="18256"/>
                  </a:lnTo>
                  <a:lnTo>
                    <a:pt x="250" y="18755"/>
                  </a:lnTo>
                  <a:lnTo>
                    <a:pt x="354" y="19233"/>
                  </a:lnTo>
                  <a:lnTo>
                    <a:pt x="458" y="19732"/>
                  </a:lnTo>
                  <a:lnTo>
                    <a:pt x="562" y="20086"/>
                  </a:lnTo>
                  <a:lnTo>
                    <a:pt x="687" y="20377"/>
                  </a:lnTo>
                  <a:lnTo>
                    <a:pt x="770" y="20502"/>
                  </a:lnTo>
                  <a:lnTo>
                    <a:pt x="853" y="20606"/>
                  </a:lnTo>
                  <a:lnTo>
                    <a:pt x="937" y="20710"/>
                  </a:lnTo>
                  <a:lnTo>
                    <a:pt x="1041" y="20793"/>
                  </a:lnTo>
                  <a:lnTo>
                    <a:pt x="1145" y="20876"/>
                  </a:lnTo>
                  <a:lnTo>
                    <a:pt x="1249" y="20938"/>
                  </a:lnTo>
                  <a:lnTo>
                    <a:pt x="1373" y="20980"/>
                  </a:lnTo>
                  <a:lnTo>
                    <a:pt x="1519" y="21042"/>
                  </a:lnTo>
                  <a:lnTo>
                    <a:pt x="1831" y="21105"/>
                  </a:lnTo>
                  <a:lnTo>
                    <a:pt x="2205" y="21146"/>
                  </a:lnTo>
                  <a:lnTo>
                    <a:pt x="2725" y="21167"/>
                  </a:lnTo>
                  <a:lnTo>
                    <a:pt x="3723" y="21167"/>
                  </a:lnTo>
                  <a:lnTo>
                    <a:pt x="4243" y="21146"/>
                  </a:lnTo>
                  <a:lnTo>
                    <a:pt x="5241" y="21063"/>
                  </a:lnTo>
                  <a:lnTo>
                    <a:pt x="6260" y="20959"/>
                  </a:lnTo>
                  <a:lnTo>
                    <a:pt x="7216" y="20814"/>
                  </a:lnTo>
                  <a:lnTo>
                    <a:pt x="8193" y="20668"/>
                  </a:lnTo>
                  <a:lnTo>
                    <a:pt x="10127" y="20335"/>
                  </a:lnTo>
                  <a:lnTo>
                    <a:pt x="10418" y="20294"/>
                  </a:lnTo>
                  <a:lnTo>
                    <a:pt x="10647" y="20294"/>
                  </a:lnTo>
                  <a:lnTo>
                    <a:pt x="10855" y="20315"/>
                  </a:lnTo>
                  <a:lnTo>
                    <a:pt x="10917" y="20335"/>
                  </a:lnTo>
                  <a:lnTo>
                    <a:pt x="11000" y="20377"/>
                  </a:lnTo>
                  <a:lnTo>
                    <a:pt x="11063" y="20419"/>
                  </a:lnTo>
                  <a:lnTo>
                    <a:pt x="11125" y="20481"/>
                  </a:lnTo>
                  <a:lnTo>
                    <a:pt x="11229" y="20627"/>
                  </a:lnTo>
                  <a:lnTo>
                    <a:pt x="11333" y="20855"/>
                  </a:lnTo>
                  <a:lnTo>
                    <a:pt x="11437" y="21126"/>
                  </a:lnTo>
                  <a:lnTo>
                    <a:pt x="11499" y="21354"/>
                  </a:lnTo>
                  <a:lnTo>
                    <a:pt x="11541" y="21583"/>
                  </a:lnTo>
                  <a:lnTo>
                    <a:pt x="11645" y="22415"/>
                  </a:lnTo>
                  <a:lnTo>
                    <a:pt x="11728" y="23267"/>
                  </a:lnTo>
                  <a:lnTo>
                    <a:pt x="11770" y="24120"/>
                  </a:lnTo>
                  <a:lnTo>
                    <a:pt x="11790" y="24972"/>
                  </a:lnTo>
                  <a:lnTo>
                    <a:pt x="11790" y="26241"/>
                  </a:lnTo>
                  <a:lnTo>
                    <a:pt x="11811" y="27488"/>
                  </a:lnTo>
                  <a:lnTo>
                    <a:pt x="11853" y="28133"/>
                  </a:lnTo>
                  <a:lnTo>
                    <a:pt x="11894" y="28757"/>
                  </a:lnTo>
                  <a:lnTo>
                    <a:pt x="11957" y="29380"/>
                  </a:lnTo>
                  <a:lnTo>
                    <a:pt x="12040" y="30004"/>
                  </a:lnTo>
                  <a:lnTo>
                    <a:pt x="12102" y="30316"/>
                  </a:lnTo>
                  <a:lnTo>
                    <a:pt x="12144" y="30545"/>
                  </a:lnTo>
                  <a:lnTo>
                    <a:pt x="12227" y="30732"/>
                  </a:lnTo>
                  <a:lnTo>
                    <a:pt x="12310" y="30898"/>
                  </a:lnTo>
                  <a:lnTo>
                    <a:pt x="12435" y="31023"/>
                  </a:lnTo>
                  <a:lnTo>
                    <a:pt x="12581" y="31106"/>
                  </a:lnTo>
                  <a:lnTo>
                    <a:pt x="12788" y="31189"/>
                  </a:lnTo>
                  <a:lnTo>
                    <a:pt x="13017" y="31252"/>
                  </a:lnTo>
                  <a:lnTo>
                    <a:pt x="13288" y="31293"/>
                  </a:lnTo>
                  <a:lnTo>
                    <a:pt x="14036" y="31376"/>
                  </a:lnTo>
                  <a:lnTo>
                    <a:pt x="14785" y="31460"/>
                  </a:lnTo>
                  <a:lnTo>
                    <a:pt x="15533" y="31501"/>
                  </a:lnTo>
                  <a:lnTo>
                    <a:pt x="16282" y="31522"/>
                  </a:lnTo>
                  <a:lnTo>
                    <a:pt x="17030" y="31522"/>
                  </a:lnTo>
                  <a:lnTo>
                    <a:pt x="17758" y="31501"/>
                  </a:lnTo>
                  <a:lnTo>
                    <a:pt x="18507" y="31439"/>
                  </a:lnTo>
                  <a:lnTo>
                    <a:pt x="19255" y="31356"/>
                  </a:lnTo>
                  <a:lnTo>
                    <a:pt x="19525" y="31314"/>
                  </a:lnTo>
                  <a:lnTo>
                    <a:pt x="19775" y="31273"/>
                  </a:lnTo>
                  <a:lnTo>
                    <a:pt x="20004" y="31210"/>
                  </a:lnTo>
                  <a:lnTo>
                    <a:pt x="20212" y="31127"/>
                  </a:lnTo>
                  <a:lnTo>
                    <a:pt x="20399" y="31044"/>
                  </a:lnTo>
                  <a:lnTo>
                    <a:pt x="20586" y="30961"/>
                  </a:lnTo>
                  <a:lnTo>
                    <a:pt x="20731" y="30836"/>
                  </a:lnTo>
                  <a:lnTo>
                    <a:pt x="20856" y="30711"/>
                  </a:lnTo>
                  <a:lnTo>
                    <a:pt x="20981" y="30586"/>
                  </a:lnTo>
                  <a:lnTo>
                    <a:pt x="21106" y="30420"/>
                  </a:lnTo>
                  <a:lnTo>
                    <a:pt x="21189" y="30254"/>
                  </a:lnTo>
                  <a:lnTo>
                    <a:pt x="21272" y="30046"/>
                  </a:lnTo>
                  <a:lnTo>
                    <a:pt x="21355" y="29838"/>
                  </a:lnTo>
                  <a:lnTo>
                    <a:pt x="21417" y="29609"/>
                  </a:lnTo>
                  <a:lnTo>
                    <a:pt x="21501" y="29089"/>
                  </a:lnTo>
                  <a:lnTo>
                    <a:pt x="21563" y="28569"/>
                  </a:lnTo>
                  <a:lnTo>
                    <a:pt x="21584" y="28029"/>
                  </a:lnTo>
                  <a:lnTo>
                    <a:pt x="21584" y="27509"/>
                  </a:lnTo>
                  <a:lnTo>
                    <a:pt x="21563" y="26968"/>
                  </a:lnTo>
                  <a:lnTo>
                    <a:pt x="21501" y="24723"/>
                  </a:lnTo>
                  <a:lnTo>
                    <a:pt x="21480" y="23579"/>
                  </a:lnTo>
                  <a:lnTo>
                    <a:pt x="21480" y="22456"/>
                  </a:lnTo>
                  <a:lnTo>
                    <a:pt x="21480" y="22061"/>
                  </a:lnTo>
                  <a:lnTo>
                    <a:pt x="21521" y="21749"/>
                  </a:lnTo>
                  <a:lnTo>
                    <a:pt x="21563" y="21625"/>
                  </a:lnTo>
                  <a:lnTo>
                    <a:pt x="21605" y="21521"/>
                  </a:lnTo>
                  <a:lnTo>
                    <a:pt x="21646" y="21417"/>
                  </a:lnTo>
                  <a:lnTo>
                    <a:pt x="21729" y="21313"/>
                  </a:lnTo>
                  <a:lnTo>
                    <a:pt x="21792" y="21250"/>
                  </a:lnTo>
                  <a:lnTo>
                    <a:pt x="21896" y="21188"/>
                  </a:lnTo>
                  <a:lnTo>
                    <a:pt x="22000" y="21126"/>
                  </a:lnTo>
                  <a:lnTo>
                    <a:pt x="22124" y="21063"/>
                  </a:lnTo>
                  <a:lnTo>
                    <a:pt x="22436" y="21001"/>
                  </a:lnTo>
                  <a:lnTo>
                    <a:pt x="22811" y="20938"/>
                  </a:lnTo>
                  <a:lnTo>
                    <a:pt x="26865" y="20439"/>
                  </a:lnTo>
                  <a:lnTo>
                    <a:pt x="30920" y="19961"/>
                  </a:lnTo>
                  <a:lnTo>
                    <a:pt x="31648" y="19857"/>
                  </a:lnTo>
                  <a:lnTo>
                    <a:pt x="32230" y="19774"/>
                  </a:lnTo>
                  <a:lnTo>
                    <a:pt x="32458" y="19712"/>
                  </a:lnTo>
                  <a:lnTo>
                    <a:pt x="32666" y="19629"/>
                  </a:lnTo>
                  <a:lnTo>
                    <a:pt x="32854" y="19545"/>
                  </a:lnTo>
                  <a:lnTo>
                    <a:pt x="32999" y="19421"/>
                  </a:lnTo>
                  <a:lnTo>
                    <a:pt x="33124" y="19296"/>
                  </a:lnTo>
                  <a:lnTo>
                    <a:pt x="33249" y="19109"/>
                  </a:lnTo>
                  <a:lnTo>
                    <a:pt x="33353" y="18901"/>
                  </a:lnTo>
                  <a:lnTo>
                    <a:pt x="33436" y="18672"/>
                  </a:lnTo>
                  <a:lnTo>
                    <a:pt x="33540" y="18381"/>
                  </a:lnTo>
                  <a:lnTo>
                    <a:pt x="33623" y="18027"/>
                  </a:lnTo>
                  <a:lnTo>
                    <a:pt x="33810" y="17196"/>
                  </a:lnTo>
                  <a:lnTo>
                    <a:pt x="33831" y="17009"/>
                  </a:lnTo>
                  <a:lnTo>
                    <a:pt x="33893" y="16406"/>
                  </a:lnTo>
                  <a:lnTo>
                    <a:pt x="33914" y="15803"/>
                  </a:lnTo>
                  <a:lnTo>
                    <a:pt x="33935" y="15200"/>
                  </a:lnTo>
                  <a:lnTo>
                    <a:pt x="33914" y="14576"/>
                  </a:lnTo>
                  <a:lnTo>
                    <a:pt x="33872" y="13973"/>
                  </a:lnTo>
                  <a:lnTo>
                    <a:pt x="33810" y="13370"/>
                  </a:lnTo>
                  <a:lnTo>
                    <a:pt x="33664" y="12164"/>
                  </a:lnTo>
                  <a:lnTo>
                    <a:pt x="33623" y="11873"/>
                  </a:lnTo>
                  <a:lnTo>
                    <a:pt x="33560" y="11623"/>
                  </a:lnTo>
                  <a:lnTo>
                    <a:pt x="33498" y="11457"/>
                  </a:lnTo>
                  <a:lnTo>
                    <a:pt x="33394" y="11311"/>
                  </a:lnTo>
                  <a:lnTo>
                    <a:pt x="33249" y="11207"/>
                  </a:lnTo>
                  <a:lnTo>
                    <a:pt x="33061" y="11124"/>
                  </a:lnTo>
                  <a:lnTo>
                    <a:pt x="32833" y="11083"/>
                  </a:lnTo>
                  <a:lnTo>
                    <a:pt x="32521" y="11020"/>
                  </a:lnTo>
                  <a:lnTo>
                    <a:pt x="31939" y="10958"/>
                  </a:lnTo>
                  <a:lnTo>
                    <a:pt x="31356" y="10896"/>
                  </a:lnTo>
                  <a:lnTo>
                    <a:pt x="30192" y="10812"/>
                  </a:lnTo>
                  <a:lnTo>
                    <a:pt x="29028" y="10771"/>
                  </a:lnTo>
                  <a:lnTo>
                    <a:pt x="27863" y="10771"/>
                  </a:lnTo>
                  <a:lnTo>
                    <a:pt x="26699" y="10812"/>
                  </a:lnTo>
                  <a:lnTo>
                    <a:pt x="25555" y="10896"/>
                  </a:lnTo>
                  <a:lnTo>
                    <a:pt x="24391" y="11020"/>
                  </a:lnTo>
                  <a:lnTo>
                    <a:pt x="23226" y="11166"/>
                  </a:lnTo>
                  <a:lnTo>
                    <a:pt x="22894" y="11207"/>
                  </a:lnTo>
                  <a:lnTo>
                    <a:pt x="22582" y="11249"/>
                  </a:lnTo>
                  <a:lnTo>
                    <a:pt x="22249" y="11249"/>
                  </a:lnTo>
                  <a:lnTo>
                    <a:pt x="21896" y="11207"/>
                  </a:lnTo>
                  <a:lnTo>
                    <a:pt x="21792" y="10833"/>
                  </a:lnTo>
                  <a:lnTo>
                    <a:pt x="21709" y="10438"/>
                  </a:lnTo>
                  <a:lnTo>
                    <a:pt x="21646" y="10022"/>
                  </a:lnTo>
                  <a:lnTo>
                    <a:pt x="21605" y="9627"/>
                  </a:lnTo>
                  <a:lnTo>
                    <a:pt x="21563" y="9232"/>
                  </a:lnTo>
                  <a:lnTo>
                    <a:pt x="21563" y="8837"/>
                  </a:lnTo>
                  <a:lnTo>
                    <a:pt x="21542" y="8026"/>
                  </a:lnTo>
                  <a:lnTo>
                    <a:pt x="21563" y="5240"/>
                  </a:lnTo>
                  <a:lnTo>
                    <a:pt x="21563" y="3847"/>
                  </a:lnTo>
                  <a:lnTo>
                    <a:pt x="21542" y="2454"/>
                  </a:lnTo>
                  <a:lnTo>
                    <a:pt x="21521" y="1996"/>
                  </a:lnTo>
                  <a:lnTo>
                    <a:pt x="21459" y="1601"/>
                  </a:lnTo>
                  <a:lnTo>
                    <a:pt x="21397" y="1414"/>
                  </a:lnTo>
                  <a:lnTo>
                    <a:pt x="21334" y="1248"/>
                  </a:lnTo>
                  <a:lnTo>
                    <a:pt x="21272" y="1102"/>
                  </a:lnTo>
                  <a:lnTo>
                    <a:pt x="21189" y="957"/>
                  </a:lnTo>
                  <a:lnTo>
                    <a:pt x="21106" y="832"/>
                  </a:lnTo>
                  <a:lnTo>
                    <a:pt x="21002" y="728"/>
                  </a:lnTo>
                  <a:lnTo>
                    <a:pt x="20898" y="624"/>
                  </a:lnTo>
                  <a:lnTo>
                    <a:pt x="20752" y="541"/>
                  </a:lnTo>
                  <a:lnTo>
                    <a:pt x="20627" y="458"/>
                  </a:lnTo>
                  <a:lnTo>
                    <a:pt x="20482" y="395"/>
                  </a:lnTo>
                  <a:lnTo>
                    <a:pt x="20315" y="333"/>
                  </a:lnTo>
                  <a:lnTo>
                    <a:pt x="20128" y="291"/>
                  </a:lnTo>
                  <a:lnTo>
                    <a:pt x="19317" y="146"/>
                  </a:lnTo>
                  <a:lnTo>
                    <a:pt x="18486" y="42"/>
                  </a:lnTo>
                  <a:lnTo>
                    <a:pt x="176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80" name="Google Shape;4080;p23"/>
            <p:cNvSpPr/>
            <p:nvPr/>
          </p:nvSpPr>
          <p:spPr>
            <a:xfrm>
              <a:off x="7119850" y="1348450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714" y="915"/>
                  </a:moveTo>
                  <a:lnTo>
                    <a:pt x="19546" y="957"/>
                  </a:lnTo>
                  <a:lnTo>
                    <a:pt x="20377" y="1061"/>
                  </a:lnTo>
                  <a:lnTo>
                    <a:pt x="21188" y="1206"/>
                  </a:lnTo>
                  <a:lnTo>
                    <a:pt x="21375" y="1248"/>
                  </a:lnTo>
                  <a:lnTo>
                    <a:pt x="21542" y="1310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8" y="1539"/>
                  </a:lnTo>
                  <a:lnTo>
                    <a:pt x="22062" y="1643"/>
                  </a:lnTo>
                  <a:lnTo>
                    <a:pt x="22166" y="1747"/>
                  </a:lnTo>
                  <a:lnTo>
                    <a:pt x="22249" y="1872"/>
                  </a:lnTo>
                  <a:lnTo>
                    <a:pt x="22332" y="2017"/>
                  </a:lnTo>
                  <a:lnTo>
                    <a:pt x="22394" y="2163"/>
                  </a:lnTo>
                  <a:lnTo>
                    <a:pt x="22457" y="2329"/>
                  </a:lnTo>
                  <a:lnTo>
                    <a:pt x="22519" y="2516"/>
                  </a:lnTo>
                  <a:lnTo>
                    <a:pt x="22581" y="2911"/>
                  </a:lnTo>
                  <a:lnTo>
                    <a:pt x="22602" y="3369"/>
                  </a:lnTo>
                  <a:lnTo>
                    <a:pt x="22623" y="4762"/>
                  </a:lnTo>
                  <a:lnTo>
                    <a:pt x="22623" y="6155"/>
                  </a:lnTo>
                  <a:lnTo>
                    <a:pt x="22602" y="8941"/>
                  </a:lnTo>
                  <a:lnTo>
                    <a:pt x="22623" y="9752"/>
                  </a:lnTo>
                  <a:lnTo>
                    <a:pt x="22623" y="10147"/>
                  </a:lnTo>
                  <a:lnTo>
                    <a:pt x="22665" y="10542"/>
                  </a:lnTo>
                  <a:lnTo>
                    <a:pt x="22706" y="10937"/>
                  </a:lnTo>
                  <a:lnTo>
                    <a:pt x="22769" y="11353"/>
                  </a:lnTo>
                  <a:lnTo>
                    <a:pt x="22852" y="11748"/>
                  </a:lnTo>
                  <a:lnTo>
                    <a:pt x="22956" y="12122"/>
                  </a:lnTo>
                  <a:lnTo>
                    <a:pt x="23309" y="12164"/>
                  </a:lnTo>
                  <a:lnTo>
                    <a:pt x="23642" y="12164"/>
                  </a:lnTo>
                  <a:lnTo>
                    <a:pt x="23954" y="12122"/>
                  </a:lnTo>
                  <a:lnTo>
                    <a:pt x="24286" y="12081"/>
                  </a:lnTo>
                  <a:lnTo>
                    <a:pt x="25451" y="11935"/>
                  </a:lnTo>
                  <a:lnTo>
                    <a:pt x="26615" y="11811"/>
                  </a:lnTo>
                  <a:lnTo>
                    <a:pt x="27759" y="11727"/>
                  </a:lnTo>
                  <a:lnTo>
                    <a:pt x="28923" y="11686"/>
                  </a:lnTo>
                  <a:lnTo>
                    <a:pt x="30088" y="11686"/>
                  </a:lnTo>
                  <a:lnTo>
                    <a:pt x="31252" y="11727"/>
                  </a:lnTo>
                  <a:lnTo>
                    <a:pt x="32416" y="11811"/>
                  </a:lnTo>
                  <a:lnTo>
                    <a:pt x="32999" y="11873"/>
                  </a:lnTo>
                  <a:lnTo>
                    <a:pt x="33581" y="11935"/>
                  </a:lnTo>
                  <a:lnTo>
                    <a:pt x="33893" y="11998"/>
                  </a:lnTo>
                  <a:lnTo>
                    <a:pt x="34121" y="12039"/>
                  </a:lnTo>
                  <a:lnTo>
                    <a:pt x="34309" y="12122"/>
                  </a:lnTo>
                  <a:lnTo>
                    <a:pt x="34454" y="12226"/>
                  </a:lnTo>
                  <a:lnTo>
                    <a:pt x="34558" y="12372"/>
                  </a:lnTo>
                  <a:lnTo>
                    <a:pt x="34620" y="12538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70" y="14285"/>
                  </a:lnTo>
                  <a:lnTo>
                    <a:pt x="34932" y="14888"/>
                  </a:lnTo>
                  <a:lnTo>
                    <a:pt x="34974" y="15491"/>
                  </a:lnTo>
                  <a:lnTo>
                    <a:pt x="34995" y="16115"/>
                  </a:lnTo>
                  <a:lnTo>
                    <a:pt x="34974" y="16718"/>
                  </a:lnTo>
                  <a:lnTo>
                    <a:pt x="34953" y="17321"/>
                  </a:lnTo>
                  <a:lnTo>
                    <a:pt x="34891" y="17924"/>
                  </a:lnTo>
                  <a:lnTo>
                    <a:pt x="34870" y="18111"/>
                  </a:lnTo>
                  <a:lnTo>
                    <a:pt x="34683" y="18942"/>
                  </a:lnTo>
                  <a:lnTo>
                    <a:pt x="34600" y="19296"/>
                  </a:lnTo>
                  <a:lnTo>
                    <a:pt x="34496" y="19587"/>
                  </a:lnTo>
                  <a:lnTo>
                    <a:pt x="34413" y="19816"/>
                  </a:lnTo>
                  <a:lnTo>
                    <a:pt x="34309" y="20024"/>
                  </a:lnTo>
                  <a:lnTo>
                    <a:pt x="34184" y="20211"/>
                  </a:lnTo>
                  <a:lnTo>
                    <a:pt x="34059" y="20336"/>
                  </a:lnTo>
                  <a:lnTo>
                    <a:pt x="33914" y="20460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90" y="20689"/>
                  </a:lnTo>
                  <a:lnTo>
                    <a:pt x="32708" y="20772"/>
                  </a:lnTo>
                  <a:lnTo>
                    <a:pt x="31980" y="20876"/>
                  </a:lnTo>
                  <a:lnTo>
                    <a:pt x="27925" y="21354"/>
                  </a:lnTo>
                  <a:lnTo>
                    <a:pt x="23871" y="21853"/>
                  </a:lnTo>
                  <a:lnTo>
                    <a:pt x="23496" y="21916"/>
                  </a:lnTo>
                  <a:lnTo>
                    <a:pt x="23184" y="21978"/>
                  </a:lnTo>
                  <a:lnTo>
                    <a:pt x="23060" y="22041"/>
                  </a:lnTo>
                  <a:lnTo>
                    <a:pt x="22956" y="22103"/>
                  </a:lnTo>
                  <a:lnTo>
                    <a:pt x="22852" y="22165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5" y="22436"/>
                  </a:lnTo>
                  <a:lnTo>
                    <a:pt x="22623" y="22540"/>
                  </a:lnTo>
                  <a:lnTo>
                    <a:pt x="22581" y="22664"/>
                  </a:lnTo>
                  <a:lnTo>
                    <a:pt x="22540" y="22976"/>
                  </a:lnTo>
                  <a:lnTo>
                    <a:pt x="22540" y="23371"/>
                  </a:lnTo>
                  <a:lnTo>
                    <a:pt x="22540" y="24494"/>
                  </a:lnTo>
                  <a:lnTo>
                    <a:pt x="22561" y="25638"/>
                  </a:lnTo>
                  <a:lnTo>
                    <a:pt x="22623" y="27883"/>
                  </a:lnTo>
                  <a:lnTo>
                    <a:pt x="22644" y="28424"/>
                  </a:lnTo>
                  <a:lnTo>
                    <a:pt x="22644" y="28944"/>
                  </a:lnTo>
                  <a:lnTo>
                    <a:pt x="22623" y="29484"/>
                  </a:lnTo>
                  <a:lnTo>
                    <a:pt x="22561" y="30004"/>
                  </a:lnTo>
                  <a:lnTo>
                    <a:pt x="22477" y="30524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9" y="31169"/>
                  </a:lnTo>
                  <a:lnTo>
                    <a:pt x="22166" y="31335"/>
                  </a:lnTo>
                  <a:lnTo>
                    <a:pt x="22041" y="31501"/>
                  </a:lnTo>
                  <a:lnTo>
                    <a:pt x="21916" y="31626"/>
                  </a:lnTo>
                  <a:lnTo>
                    <a:pt x="21791" y="31751"/>
                  </a:lnTo>
                  <a:lnTo>
                    <a:pt x="21646" y="31876"/>
                  </a:lnTo>
                  <a:lnTo>
                    <a:pt x="21459" y="31959"/>
                  </a:lnTo>
                  <a:lnTo>
                    <a:pt x="21272" y="32042"/>
                  </a:lnTo>
                  <a:lnTo>
                    <a:pt x="21064" y="32125"/>
                  </a:lnTo>
                  <a:lnTo>
                    <a:pt x="20835" y="32188"/>
                  </a:lnTo>
                  <a:lnTo>
                    <a:pt x="20585" y="32229"/>
                  </a:lnTo>
                  <a:lnTo>
                    <a:pt x="20315" y="32271"/>
                  </a:lnTo>
                  <a:lnTo>
                    <a:pt x="19567" y="32354"/>
                  </a:lnTo>
                  <a:lnTo>
                    <a:pt x="18818" y="32416"/>
                  </a:lnTo>
                  <a:lnTo>
                    <a:pt x="18090" y="32437"/>
                  </a:lnTo>
                  <a:lnTo>
                    <a:pt x="17342" y="32437"/>
                  </a:lnTo>
                  <a:lnTo>
                    <a:pt x="16593" y="32416"/>
                  </a:lnTo>
                  <a:lnTo>
                    <a:pt x="15845" y="32375"/>
                  </a:lnTo>
                  <a:lnTo>
                    <a:pt x="15096" y="32291"/>
                  </a:lnTo>
                  <a:lnTo>
                    <a:pt x="14348" y="32208"/>
                  </a:lnTo>
                  <a:lnTo>
                    <a:pt x="14077" y="32167"/>
                  </a:lnTo>
                  <a:lnTo>
                    <a:pt x="13848" y="32104"/>
                  </a:lnTo>
                  <a:lnTo>
                    <a:pt x="13641" y="32021"/>
                  </a:lnTo>
                  <a:lnTo>
                    <a:pt x="13495" y="31938"/>
                  </a:lnTo>
                  <a:lnTo>
                    <a:pt x="13370" y="31813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1"/>
                  </a:lnTo>
                  <a:lnTo>
                    <a:pt x="13100" y="30919"/>
                  </a:lnTo>
                  <a:lnTo>
                    <a:pt x="13017" y="30295"/>
                  </a:lnTo>
                  <a:lnTo>
                    <a:pt x="12954" y="29672"/>
                  </a:lnTo>
                  <a:lnTo>
                    <a:pt x="12913" y="29048"/>
                  </a:lnTo>
                  <a:lnTo>
                    <a:pt x="12871" y="28403"/>
                  </a:lnTo>
                  <a:lnTo>
                    <a:pt x="12850" y="27156"/>
                  </a:lnTo>
                  <a:lnTo>
                    <a:pt x="12850" y="25887"/>
                  </a:lnTo>
                  <a:lnTo>
                    <a:pt x="12830" y="25035"/>
                  </a:lnTo>
                  <a:lnTo>
                    <a:pt x="12788" y="24182"/>
                  </a:lnTo>
                  <a:lnTo>
                    <a:pt x="12705" y="23330"/>
                  </a:lnTo>
                  <a:lnTo>
                    <a:pt x="12601" y="22498"/>
                  </a:lnTo>
                  <a:lnTo>
                    <a:pt x="12559" y="22269"/>
                  </a:lnTo>
                  <a:lnTo>
                    <a:pt x="12497" y="22041"/>
                  </a:lnTo>
                  <a:lnTo>
                    <a:pt x="12393" y="21770"/>
                  </a:lnTo>
                  <a:lnTo>
                    <a:pt x="12289" y="21542"/>
                  </a:lnTo>
                  <a:lnTo>
                    <a:pt x="12185" y="21396"/>
                  </a:lnTo>
                  <a:lnTo>
                    <a:pt x="12123" y="21334"/>
                  </a:lnTo>
                  <a:lnTo>
                    <a:pt x="12060" y="21292"/>
                  </a:lnTo>
                  <a:lnTo>
                    <a:pt x="11977" y="21250"/>
                  </a:lnTo>
                  <a:lnTo>
                    <a:pt x="11915" y="21230"/>
                  </a:lnTo>
                  <a:lnTo>
                    <a:pt x="11707" y="21209"/>
                  </a:lnTo>
                  <a:lnTo>
                    <a:pt x="11478" y="21209"/>
                  </a:lnTo>
                  <a:lnTo>
                    <a:pt x="11187" y="21250"/>
                  </a:lnTo>
                  <a:lnTo>
                    <a:pt x="9253" y="21583"/>
                  </a:lnTo>
                  <a:lnTo>
                    <a:pt x="8276" y="21729"/>
                  </a:lnTo>
                  <a:lnTo>
                    <a:pt x="7320" y="21874"/>
                  </a:lnTo>
                  <a:lnTo>
                    <a:pt x="6301" y="21978"/>
                  </a:lnTo>
                  <a:lnTo>
                    <a:pt x="5303" y="22061"/>
                  </a:lnTo>
                  <a:lnTo>
                    <a:pt x="4783" y="22082"/>
                  </a:lnTo>
                  <a:lnTo>
                    <a:pt x="3785" y="22082"/>
                  </a:lnTo>
                  <a:lnTo>
                    <a:pt x="3265" y="22061"/>
                  </a:lnTo>
                  <a:lnTo>
                    <a:pt x="2891" y="22020"/>
                  </a:lnTo>
                  <a:lnTo>
                    <a:pt x="2579" y="21957"/>
                  </a:lnTo>
                  <a:lnTo>
                    <a:pt x="2433" y="21895"/>
                  </a:lnTo>
                  <a:lnTo>
                    <a:pt x="2309" y="21853"/>
                  </a:lnTo>
                  <a:lnTo>
                    <a:pt x="2205" y="21791"/>
                  </a:lnTo>
                  <a:lnTo>
                    <a:pt x="2101" y="21708"/>
                  </a:lnTo>
                  <a:lnTo>
                    <a:pt x="1997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2"/>
                  </a:lnTo>
                  <a:lnTo>
                    <a:pt x="1622" y="21001"/>
                  </a:lnTo>
                  <a:lnTo>
                    <a:pt x="1518" y="20647"/>
                  </a:lnTo>
                  <a:lnTo>
                    <a:pt x="1414" y="20148"/>
                  </a:lnTo>
                  <a:lnTo>
                    <a:pt x="1310" y="19670"/>
                  </a:lnTo>
                  <a:lnTo>
                    <a:pt x="1227" y="19171"/>
                  </a:lnTo>
                  <a:lnTo>
                    <a:pt x="1165" y="18672"/>
                  </a:lnTo>
                  <a:lnTo>
                    <a:pt x="1103" y="18194"/>
                  </a:lnTo>
                  <a:lnTo>
                    <a:pt x="1082" y="17695"/>
                  </a:lnTo>
                  <a:lnTo>
                    <a:pt x="1061" y="17175"/>
                  </a:lnTo>
                  <a:lnTo>
                    <a:pt x="1082" y="16676"/>
                  </a:lnTo>
                  <a:lnTo>
                    <a:pt x="1103" y="16406"/>
                  </a:lnTo>
                  <a:lnTo>
                    <a:pt x="1144" y="16135"/>
                  </a:lnTo>
                  <a:lnTo>
                    <a:pt x="1206" y="15865"/>
                  </a:lnTo>
                  <a:lnTo>
                    <a:pt x="1269" y="15636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1"/>
                  </a:lnTo>
                  <a:lnTo>
                    <a:pt x="1706" y="14784"/>
                  </a:lnTo>
                  <a:lnTo>
                    <a:pt x="1851" y="14597"/>
                  </a:lnTo>
                  <a:lnTo>
                    <a:pt x="2017" y="14430"/>
                  </a:lnTo>
                  <a:lnTo>
                    <a:pt x="2205" y="14285"/>
                  </a:lnTo>
                  <a:lnTo>
                    <a:pt x="2392" y="14139"/>
                  </a:lnTo>
                  <a:lnTo>
                    <a:pt x="2600" y="14015"/>
                  </a:lnTo>
                  <a:lnTo>
                    <a:pt x="2849" y="13890"/>
                  </a:lnTo>
                  <a:lnTo>
                    <a:pt x="3099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4" y="13266"/>
                  </a:lnTo>
                  <a:lnTo>
                    <a:pt x="5531" y="13100"/>
                  </a:lnTo>
                  <a:lnTo>
                    <a:pt x="6259" y="12954"/>
                  </a:lnTo>
                  <a:lnTo>
                    <a:pt x="7008" y="12829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0"/>
                  </a:lnTo>
                  <a:lnTo>
                    <a:pt x="12746" y="12143"/>
                  </a:lnTo>
                  <a:lnTo>
                    <a:pt x="12809" y="11852"/>
                  </a:lnTo>
                  <a:lnTo>
                    <a:pt x="12850" y="11540"/>
                  </a:lnTo>
                  <a:lnTo>
                    <a:pt x="12871" y="11249"/>
                  </a:lnTo>
                  <a:lnTo>
                    <a:pt x="12892" y="10958"/>
                  </a:lnTo>
                  <a:lnTo>
                    <a:pt x="12871" y="10376"/>
                  </a:lnTo>
                  <a:lnTo>
                    <a:pt x="12871" y="9814"/>
                  </a:lnTo>
                  <a:lnTo>
                    <a:pt x="12871" y="8193"/>
                  </a:lnTo>
                  <a:lnTo>
                    <a:pt x="12871" y="6550"/>
                  </a:lnTo>
                  <a:lnTo>
                    <a:pt x="12892" y="5739"/>
                  </a:lnTo>
                  <a:lnTo>
                    <a:pt x="12913" y="4928"/>
                  </a:lnTo>
                  <a:lnTo>
                    <a:pt x="12975" y="4117"/>
                  </a:lnTo>
                  <a:lnTo>
                    <a:pt x="13038" y="3306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1"/>
                  </a:lnTo>
                  <a:lnTo>
                    <a:pt x="13641" y="1892"/>
                  </a:lnTo>
                  <a:lnTo>
                    <a:pt x="13869" y="1705"/>
                  </a:lnTo>
                  <a:lnTo>
                    <a:pt x="14119" y="1560"/>
                  </a:lnTo>
                  <a:lnTo>
                    <a:pt x="14431" y="1435"/>
                  </a:lnTo>
                  <a:lnTo>
                    <a:pt x="14618" y="1373"/>
                  </a:lnTo>
                  <a:lnTo>
                    <a:pt x="15034" y="1269"/>
                  </a:lnTo>
                  <a:lnTo>
                    <a:pt x="15429" y="1185"/>
                  </a:lnTo>
                  <a:lnTo>
                    <a:pt x="15845" y="1102"/>
                  </a:lnTo>
                  <a:lnTo>
                    <a:pt x="16260" y="1040"/>
                  </a:lnTo>
                  <a:lnTo>
                    <a:pt x="17071" y="957"/>
                  </a:lnTo>
                  <a:lnTo>
                    <a:pt x="17903" y="915"/>
                  </a:lnTo>
                  <a:close/>
                  <a:moveTo>
                    <a:pt x="17862" y="0"/>
                  </a:moveTo>
                  <a:lnTo>
                    <a:pt x="17404" y="42"/>
                  </a:lnTo>
                  <a:lnTo>
                    <a:pt x="16947" y="83"/>
                  </a:lnTo>
                  <a:lnTo>
                    <a:pt x="16489" y="146"/>
                  </a:lnTo>
                  <a:lnTo>
                    <a:pt x="16032" y="229"/>
                  </a:lnTo>
                  <a:lnTo>
                    <a:pt x="15574" y="333"/>
                  </a:lnTo>
                  <a:lnTo>
                    <a:pt x="15117" y="437"/>
                  </a:lnTo>
                  <a:lnTo>
                    <a:pt x="14659" y="58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5"/>
                  </a:lnTo>
                  <a:lnTo>
                    <a:pt x="13537" y="1019"/>
                  </a:lnTo>
                  <a:lnTo>
                    <a:pt x="13391" y="1102"/>
                  </a:lnTo>
                  <a:lnTo>
                    <a:pt x="13246" y="1227"/>
                  </a:lnTo>
                  <a:lnTo>
                    <a:pt x="13121" y="1331"/>
                  </a:lnTo>
                  <a:lnTo>
                    <a:pt x="12892" y="1601"/>
                  </a:lnTo>
                  <a:lnTo>
                    <a:pt x="12684" y="1872"/>
                  </a:lnTo>
                  <a:lnTo>
                    <a:pt x="12518" y="2204"/>
                  </a:lnTo>
                  <a:lnTo>
                    <a:pt x="12393" y="2558"/>
                  </a:lnTo>
                  <a:lnTo>
                    <a:pt x="12289" y="2932"/>
                  </a:lnTo>
                  <a:lnTo>
                    <a:pt x="12164" y="3618"/>
                  </a:lnTo>
                  <a:lnTo>
                    <a:pt x="12081" y="4284"/>
                  </a:lnTo>
                  <a:lnTo>
                    <a:pt x="12019" y="4970"/>
                  </a:lnTo>
                  <a:lnTo>
                    <a:pt x="11977" y="5656"/>
                  </a:lnTo>
                  <a:lnTo>
                    <a:pt x="11956" y="6321"/>
                  </a:lnTo>
                  <a:lnTo>
                    <a:pt x="11956" y="7007"/>
                  </a:lnTo>
                  <a:lnTo>
                    <a:pt x="11977" y="8380"/>
                  </a:lnTo>
                  <a:lnTo>
                    <a:pt x="11998" y="9107"/>
                  </a:lnTo>
                  <a:lnTo>
                    <a:pt x="12040" y="9835"/>
                  </a:lnTo>
                  <a:lnTo>
                    <a:pt x="12123" y="11270"/>
                  </a:lnTo>
                  <a:lnTo>
                    <a:pt x="12019" y="11312"/>
                  </a:lnTo>
                  <a:lnTo>
                    <a:pt x="11936" y="11332"/>
                  </a:lnTo>
                  <a:lnTo>
                    <a:pt x="11748" y="11353"/>
                  </a:lnTo>
                  <a:lnTo>
                    <a:pt x="11437" y="11353"/>
                  </a:lnTo>
                  <a:lnTo>
                    <a:pt x="10272" y="11415"/>
                  </a:lnTo>
                  <a:lnTo>
                    <a:pt x="9108" y="11519"/>
                  </a:lnTo>
                  <a:lnTo>
                    <a:pt x="7964" y="11644"/>
                  </a:lnTo>
                  <a:lnTo>
                    <a:pt x="6821" y="11831"/>
                  </a:lnTo>
                  <a:lnTo>
                    <a:pt x="6259" y="11956"/>
                  </a:lnTo>
                  <a:lnTo>
                    <a:pt x="5698" y="12060"/>
                  </a:lnTo>
                  <a:lnTo>
                    <a:pt x="5136" y="12206"/>
                  </a:lnTo>
                  <a:lnTo>
                    <a:pt x="4575" y="12351"/>
                  </a:lnTo>
                  <a:lnTo>
                    <a:pt x="4014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2"/>
                  </a:lnTo>
                  <a:lnTo>
                    <a:pt x="1934" y="13266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4" y="13640"/>
                  </a:lnTo>
                  <a:lnTo>
                    <a:pt x="1227" y="13786"/>
                  </a:lnTo>
                  <a:lnTo>
                    <a:pt x="1082" y="13931"/>
                  </a:lnTo>
                  <a:lnTo>
                    <a:pt x="936" y="14098"/>
                  </a:lnTo>
                  <a:lnTo>
                    <a:pt x="811" y="14264"/>
                  </a:lnTo>
                  <a:lnTo>
                    <a:pt x="687" y="14430"/>
                  </a:lnTo>
                  <a:lnTo>
                    <a:pt x="583" y="14618"/>
                  </a:lnTo>
                  <a:lnTo>
                    <a:pt x="479" y="14826"/>
                  </a:lnTo>
                  <a:lnTo>
                    <a:pt x="396" y="15033"/>
                  </a:lnTo>
                  <a:lnTo>
                    <a:pt x="333" y="15241"/>
                  </a:lnTo>
                  <a:lnTo>
                    <a:pt x="271" y="15449"/>
                  </a:lnTo>
                  <a:lnTo>
                    <a:pt x="208" y="15678"/>
                  </a:lnTo>
                  <a:lnTo>
                    <a:pt x="125" y="16239"/>
                  </a:lnTo>
                  <a:lnTo>
                    <a:pt x="42" y="16780"/>
                  </a:lnTo>
                  <a:lnTo>
                    <a:pt x="1" y="17321"/>
                  </a:lnTo>
                  <a:lnTo>
                    <a:pt x="1" y="17882"/>
                  </a:lnTo>
                  <a:lnTo>
                    <a:pt x="1" y="18423"/>
                  </a:lnTo>
                  <a:lnTo>
                    <a:pt x="42" y="18963"/>
                  </a:lnTo>
                  <a:lnTo>
                    <a:pt x="104" y="19525"/>
                  </a:lnTo>
                  <a:lnTo>
                    <a:pt x="188" y="20065"/>
                  </a:lnTo>
                  <a:lnTo>
                    <a:pt x="292" y="20502"/>
                  </a:lnTo>
                  <a:lnTo>
                    <a:pt x="396" y="20897"/>
                  </a:lnTo>
                  <a:lnTo>
                    <a:pt x="520" y="21271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9" y="22228"/>
                  </a:lnTo>
                  <a:lnTo>
                    <a:pt x="1206" y="22498"/>
                  </a:lnTo>
                  <a:lnTo>
                    <a:pt x="1435" y="22748"/>
                  </a:lnTo>
                  <a:lnTo>
                    <a:pt x="1685" y="22976"/>
                  </a:lnTo>
                  <a:lnTo>
                    <a:pt x="1955" y="23163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6" y="23766"/>
                  </a:lnTo>
                  <a:lnTo>
                    <a:pt x="3702" y="23870"/>
                  </a:lnTo>
                  <a:lnTo>
                    <a:pt x="4117" y="23954"/>
                  </a:lnTo>
                  <a:lnTo>
                    <a:pt x="4845" y="24058"/>
                  </a:lnTo>
                  <a:lnTo>
                    <a:pt x="5573" y="24120"/>
                  </a:lnTo>
                  <a:lnTo>
                    <a:pt x="6322" y="24141"/>
                  </a:lnTo>
                  <a:lnTo>
                    <a:pt x="7049" y="24120"/>
                  </a:lnTo>
                  <a:lnTo>
                    <a:pt x="8214" y="24037"/>
                  </a:lnTo>
                  <a:lnTo>
                    <a:pt x="9357" y="23912"/>
                  </a:lnTo>
                  <a:lnTo>
                    <a:pt x="10522" y="23746"/>
                  </a:lnTo>
                  <a:lnTo>
                    <a:pt x="11707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5" y="27093"/>
                  </a:lnTo>
                  <a:lnTo>
                    <a:pt x="11936" y="28195"/>
                  </a:lnTo>
                  <a:lnTo>
                    <a:pt x="12019" y="29256"/>
                  </a:lnTo>
                  <a:lnTo>
                    <a:pt x="12060" y="29796"/>
                  </a:lnTo>
                  <a:lnTo>
                    <a:pt x="12123" y="30337"/>
                  </a:lnTo>
                  <a:lnTo>
                    <a:pt x="12206" y="30878"/>
                  </a:lnTo>
                  <a:lnTo>
                    <a:pt x="12310" y="31397"/>
                  </a:lnTo>
                  <a:lnTo>
                    <a:pt x="12393" y="31938"/>
                  </a:lnTo>
                  <a:lnTo>
                    <a:pt x="12518" y="32458"/>
                  </a:lnTo>
                  <a:lnTo>
                    <a:pt x="12643" y="32894"/>
                  </a:lnTo>
                  <a:lnTo>
                    <a:pt x="12726" y="33082"/>
                  </a:lnTo>
                  <a:lnTo>
                    <a:pt x="12809" y="33269"/>
                  </a:lnTo>
                  <a:lnTo>
                    <a:pt x="12913" y="33435"/>
                  </a:lnTo>
                  <a:lnTo>
                    <a:pt x="13017" y="33581"/>
                  </a:lnTo>
                  <a:lnTo>
                    <a:pt x="13142" y="33726"/>
                  </a:lnTo>
                  <a:lnTo>
                    <a:pt x="13266" y="33872"/>
                  </a:lnTo>
                  <a:lnTo>
                    <a:pt x="13391" y="33996"/>
                  </a:lnTo>
                  <a:lnTo>
                    <a:pt x="13557" y="34100"/>
                  </a:lnTo>
                  <a:lnTo>
                    <a:pt x="13703" y="34204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3"/>
                  </a:lnTo>
                  <a:lnTo>
                    <a:pt x="14472" y="34496"/>
                  </a:lnTo>
                  <a:lnTo>
                    <a:pt x="14680" y="34537"/>
                  </a:lnTo>
                  <a:lnTo>
                    <a:pt x="15179" y="34599"/>
                  </a:lnTo>
                  <a:lnTo>
                    <a:pt x="15657" y="34662"/>
                  </a:lnTo>
                  <a:lnTo>
                    <a:pt x="16136" y="34683"/>
                  </a:lnTo>
                  <a:lnTo>
                    <a:pt x="16614" y="34703"/>
                  </a:lnTo>
                  <a:lnTo>
                    <a:pt x="17092" y="34703"/>
                  </a:lnTo>
                  <a:lnTo>
                    <a:pt x="17570" y="34683"/>
                  </a:lnTo>
                  <a:lnTo>
                    <a:pt x="18049" y="34641"/>
                  </a:lnTo>
                  <a:lnTo>
                    <a:pt x="18527" y="34579"/>
                  </a:lnTo>
                  <a:lnTo>
                    <a:pt x="18984" y="34516"/>
                  </a:lnTo>
                  <a:lnTo>
                    <a:pt x="19463" y="34433"/>
                  </a:lnTo>
                  <a:lnTo>
                    <a:pt x="19920" y="34329"/>
                  </a:lnTo>
                  <a:lnTo>
                    <a:pt x="20398" y="34225"/>
                  </a:lnTo>
                  <a:lnTo>
                    <a:pt x="21313" y="33955"/>
                  </a:lnTo>
                  <a:lnTo>
                    <a:pt x="22249" y="33643"/>
                  </a:lnTo>
                  <a:lnTo>
                    <a:pt x="22477" y="33539"/>
                  </a:lnTo>
                  <a:lnTo>
                    <a:pt x="22685" y="33414"/>
                  </a:lnTo>
                  <a:lnTo>
                    <a:pt x="22873" y="33269"/>
                  </a:lnTo>
                  <a:lnTo>
                    <a:pt x="23039" y="33123"/>
                  </a:lnTo>
                  <a:lnTo>
                    <a:pt x="23205" y="32936"/>
                  </a:lnTo>
                  <a:lnTo>
                    <a:pt x="23330" y="32728"/>
                  </a:lnTo>
                  <a:lnTo>
                    <a:pt x="23476" y="32541"/>
                  </a:lnTo>
                  <a:lnTo>
                    <a:pt x="23600" y="32312"/>
                  </a:lnTo>
                  <a:lnTo>
                    <a:pt x="23746" y="32021"/>
                  </a:lnTo>
                  <a:lnTo>
                    <a:pt x="23871" y="31709"/>
                  </a:lnTo>
                  <a:lnTo>
                    <a:pt x="23995" y="31397"/>
                  </a:lnTo>
                  <a:lnTo>
                    <a:pt x="24099" y="31085"/>
                  </a:lnTo>
                  <a:lnTo>
                    <a:pt x="24183" y="30774"/>
                  </a:lnTo>
                  <a:lnTo>
                    <a:pt x="24245" y="30462"/>
                  </a:lnTo>
                  <a:lnTo>
                    <a:pt x="24370" y="29838"/>
                  </a:lnTo>
                  <a:lnTo>
                    <a:pt x="24432" y="29193"/>
                  </a:lnTo>
                  <a:lnTo>
                    <a:pt x="24474" y="28528"/>
                  </a:lnTo>
                  <a:lnTo>
                    <a:pt x="24474" y="27883"/>
                  </a:lnTo>
                  <a:lnTo>
                    <a:pt x="24474" y="27218"/>
                  </a:lnTo>
                  <a:lnTo>
                    <a:pt x="24453" y="26428"/>
                  </a:lnTo>
                  <a:lnTo>
                    <a:pt x="24453" y="25638"/>
                  </a:lnTo>
                  <a:lnTo>
                    <a:pt x="24474" y="24037"/>
                  </a:lnTo>
                  <a:lnTo>
                    <a:pt x="25513" y="24016"/>
                  </a:lnTo>
                  <a:lnTo>
                    <a:pt x="26574" y="23974"/>
                  </a:lnTo>
                  <a:lnTo>
                    <a:pt x="28736" y="23829"/>
                  </a:lnTo>
                  <a:lnTo>
                    <a:pt x="29963" y="23766"/>
                  </a:lnTo>
                  <a:lnTo>
                    <a:pt x="31190" y="23662"/>
                  </a:lnTo>
                  <a:lnTo>
                    <a:pt x="31793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4" y="22997"/>
                  </a:lnTo>
                  <a:lnTo>
                    <a:pt x="35016" y="22852"/>
                  </a:lnTo>
                  <a:lnTo>
                    <a:pt x="35307" y="22706"/>
                  </a:lnTo>
                  <a:lnTo>
                    <a:pt x="35577" y="22540"/>
                  </a:lnTo>
                  <a:lnTo>
                    <a:pt x="35806" y="22373"/>
                  </a:lnTo>
                  <a:lnTo>
                    <a:pt x="36034" y="22165"/>
                  </a:lnTo>
                  <a:lnTo>
                    <a:pt x="36222" y="21957"/>
                  </a:lnTo>
                  <a:lnTo>
                    <a:pt x="36409" y="21708"/>
                  </a:lnTo>
                  <a:lnTo>
                    <a:pt x="36575" y="21458"/>
                  </a:lnTo>
                  <a:lnTo>
                    <a:pt x="36700" y="21188"/>
                  </a:lnTo>
                  <a:lnTo>
                    <a:pt x="36825" y="20876"/>
                  </a:lnTo>
                  <a:lnTo>
                    <a:pt x="36928" y="20564"/>
                  </a:lnTo>
                  <a:lnTo>
                    <a:pt x="36991" y="20211"/>
                  </a:lnTo>
                  <a:lnTo>
                    <a:pt x="37053" y="19857"/>
                  </a:lnTo>
                  <a:lnTo>
                    <a:pt x="37116" y="19462"/>
                  </a:lnTo>
                  <a:lnTo>
                    <a:pt x="37157" y="19067"/>
                  </a:lnTo>
                  <a:lnTo>
                    <a:pt x="37178" y="18256"/>
                  </a:lnTo>
                  <a:lnTo>
                    <a:pt x="37178" y="17466"/>
                  </a:lnTo>
                  <a:lnTo>
                    <a:pt x="37136" y="16676"/>
                  </a:lnTo>
                  <a:lnTo>
                    <a:pt x="37032" y="15907"/>
                  </a:lnTo>
                  <a:lnTo>
                    <a:pt x="36908" y="15117"/>
                  </a:lnTo>
                  <a:lnTo>
                    <a:pt x="36762" y="14347"/>
                  </a:lnTo>
                  <a:lnTo>
                    <a:pt x="36575" y="13578"/>
                  </a:lnTo>
                  <a:lnTo>
                    <a:pt x="36492" y="13266"/>
                  </a:lnTo>
                  <a:lnTo>
                    <a:pt x="36388" y="12996"/>
                  </a:lnTo>
                  <a:lnTo>
                    <a:pt x="36284" y="12725"/>
                  </a:lnTo>
                  <a:lnTo>
                    <a:pt x="36159" y="12476"/>
                  </a:lnTo>
                  <a:lnTo>
                    <a:pt x="36014" y="12247"/>
                  </a:lnTo>
                  <a:lnTo>
                    <a:pt x="35847" y="12039"/>
                  </a:lnTo>
                  <a:lnTo>
                    <a:pt x="35660" y="11831"/>
                  </a:lnTo>
                  <a:lnTo>
                    <a:pt x="35473" y="11644"/>
                  </a:lnTo>
                  <a:lnTo>
                    <a:pt x="35265" y="11478"/>
                  </a:lnTo>
                  <a:lnTo>
                    <a:pt x="35057" y="11332"/>
                  </a:lnTo>
                  <a:lnTo>
                    <a:pt x="34808" y="11187"/>
                  </a:lnTo>
                  <a:lnTo>
                    <a:pt x="34558" y="11062"/>
                  </a:lnTo>
                  <a:lnTo>
                    <a:pt x="34309" y="10958"/>
                  </a:lnTo>
                  <a:lnTo>
                    <a:pt x="34017" y="10875"/>
                  </a:lnTo>
                  <a:lnTo>
                    <a:pt x="33726" y="10812"/>
                  </a:lnTo>
                  <a:lnTo>
                    <a:pt x="33414" y="10750"/>
                  </a:lnTo>
                  <a:lnTo>
                    <a:pt x="32520" y="10646"/>
                  </a:lnTo>
                  <a:lnTo>
                    <a:pt x="31626" y="10563"/>
                  </a:lnTo>
                  <a:lnTo>
                    <a:pt x="30753" y="10521"/>
                  </a:lnTo>
                  <a:lnTo>
                    <a:pt x="29859" y="10501"/>
                  </a:lnTo>
                  <a:lnTo>
                    <a:pt x="28965" y="10521"/>
                  </a:lnTo>
                  <a:lnTo>
                    <a:pt x="28071" y="10563"/>
                  </a:lnTo>
                  <a:lnTo>
                    <a:pt x="27177" y="10625"/>
                  </a:lnTo>
                  <a:lnTo>
                    <a:pt x="26283" y="10709"/>
                  </a:lnTo>
                  <a:lnTo>
                    <a:pt x="25867" y="10771"/>
                  </a:lnTo>
                  <a:lnTo>
                    <a:pt x="25451" y="10833"/>
                  </a:lnTo>
                  <a:lnTo>
                    <a:pt x="25222" y="10854"/>
                  </a:lnTo>
                  <a:lnTo>
                    <a:pt x="25014" y="10875"/>
                  </a:lnTo>
                  <a:lnTo>
                    <a:pt x="24806" y="10854"/>
                  </a:lnTo>
                  <a:lnTo>
                    <a:pt x="24578" y="10833"/>
                  </a:lnTo>
                  <a:lnTo>
                    <a:pt x="24598" y="10251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0"/>
                  </a:lnTo>
                  <a:lnTo>
                    <a:pt x="24806" y="6903"/>
                  </a:lnTo>
                  <a:lnTo>
                    <a:pt x="24765" y="6217"/>
                  </a:lnTo>
                  <a:lnTo>
                    <a:pt x="24702" y="5510"/>
                  </a:lnTo>
                  <a:lnTo>
                    <a:pt x="24640" y="4824"/>
                  </a:lnTo>
                  <a:lnTo>
                    <a:pt x="24536" y="4138"/>
                  </a:lnTo>
                  <a:lnTo>
                    <a:pt x="24474" y="3805"/>
                  </a:lnTo>
                  <a:lnTo>
                    <a:pt x="24390" y="3493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9" y="2579"/>
                  </a:lnTo>
                  <a:lnTo>
                    <a:pt x="23933" y="2308"/>
                  </a:lnTo>
                  <a:lnTo>
                    <a:pt x="23787" y="2038"/>
                  </a:lnTo>
                  <a:lnTo>
                    <a:pt x="23621" y="1788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3"/>
                  </a:lnTo>
                  <a:lnTo>
                    <a:pt x="22748" y="936"/>
                  </a:lnTo>
                  <a:lnTo>
                    <a:pt x="22477" y="770"/>
                  </a:lnTo>
                  <a:lnTo>
                    <a:pt x="22207" y="624"/>
                  </a:lnTo>
                  <a:lnTo>
                    <a:pt x="21895" y="499"/>
                  </a:lnTo>
                  <a:lnTo>
                    <a:pt x="21563" y="395"/>
                  </a:lnTo>
                  <a:lnTo>
                    <a:pt x="21105" y="291"/>
                  </a:lnTo>
                  <a:lnTo>
                    <a:pt x="20648" y="187"/>
                  </a:lnTo>
                  <a:lnTo>
                    <a:pt x="20169" y="125"/>
                  </a:lnTo>
                  <a:lnTo>
                    <a:pt x="19712" y="63"/>
                  </a:lnTo>
                  <a:lnTo>
                    <a:pt x="19255" y="21"/>
                  </a:lnTo>
                  <a:lnTo>
                    <a:pt x="187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81" name="Google Shape;4081;p23"/>
            <p:cNvSpPr/>
            <p:nvPr/>
          </p:nvSpPr>
          <p:spPr>
            <a:xfrm>
              <a:off x="7467600" y="1420700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0"/>
                  </a:moveTo>
                  <a:lnTo>
                    <a:pt x="604" y="21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7"/>
                  </a:lnTo>
                  <a:lnTo>
                    <a:pt x="84" y="624"/>
                  </a:lnTo>
                  <a:lnTo>
                    <a:pt x="42" y="811"/>
                  </a:lnTo>
                  <a:lnTo>
                    <a:pt x="22" y="1040"/>
                  </a:lnTo>
                  <a:lnTo>
                    <a:pt x="1" y="1685"/>
                  </a:lnTo>
                  <a:lnTo>
                    <a:pt x="42" y="2350"/>
                  </a:lnTo>
                  <a:lnTo>
                    <a:pt x="84" y="3015"/>
                  </a:lnTo>
                  <a:lnTo>
                    <a:pt x="167" y="3660"/>
                  </a:lnTo>
                  <a:lnTo>
                    <a:pt x="271" y="4450"/>
                  </a:lnTo>
                  <a:lnTo>
                    <a:pt x="375" y="5240"/>
                  </a:lnTo>
                  <a:lnTo>
                    <a:pt x="458" y="5635"/>
                  </a:lnTo>
                  <a:lnTo>
                    <a:pt x="541" y="6030"/>
                  </a:lnTo>
                  <a:lnTo>
                    <a:pt x="645" y="6425"/>
                  </a:lnTo>
                  <a:lnTo>
                    <a:pt x="791" y="6820"/>
                  </a:lnTo>
                  <a:lnTo>
                    <a:pt x="916" y="6758"/>
                  </a:lnTo>
                  <a:lnTo>
                    <a:pt x="999" y="6696"/>
                  </a:lnTo>
                  <a:lnTo>
                    <a:pt x="1061" y="6633"/>
                  </a:lnTo>
                  <a:lnTo>
                    <a:pt x="1082" y="6550"/>
                  </a:lnTo>
                  <a:lnTo>
                    <a:pt x="1228" y="5843"/>
                  </a:lnTo>
                  <a:lnTo>
                    <a:pt x="1373" y="5157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3" y="3078"/>
                  </a:lnTo>
                  <a:lnTo>
                    <a:pt x="1644" y="2371"/>
                  </a:lnTo>
                  <a:lnTo>
                    <a:pt x="1623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5" y="395"/>
                  </a:lnTo>
                  <a:lnTo>
                    <a:pt x="1311" y="250"/>
                  </a:lnTo>
                  <a:lnTo>
                    <a:pt x="1207" y="146"/>
                  </a:lnTo>
                  <a:lnTo>
                    <a:pt x="1061" y="63"/>
                  </a:lnTo>
                  <a:lnTo>
                    <a:pt x="916" y="21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82" name="Google Shape;4082;p23"/>
            <p:cNvSpPr/>
            <p:nvPr/>
          </p:nvSpPr>
          <p:spPr>
            <a:xfrm>
              <a:off x="7800300" y="1670200"/>
              <a:ext cx="131525" cy="41625"/>
            </a:xfrm>
            <a:custGeom>
              <a:avLst/>
              <a:gdLst/>
              <a:ahLst/>
              <a:cxnLst/>
              <a:rect l="l" t="t" r="r" b="b"/>
              <a:pathLst>
                <a:path w="5261" h="1665" extrusionOk="0">
                  <a:moveTo>
                    <a:pt x="2308" y="1"/>
                  </a:moveTo>
                  <a:lnTo>
                    <a:pt x="1747" y="22"/>
                  </a:lnTo>
                  <a:lnTo>
                    <a:pt x="1206" y="105"/>
                  </a:lnTo>
                  <a:lnTo>
                    <a:pt x="645" y="209"/>
                  </a:lnTo>
                  <a:lnTo>
                    <a:pt x="499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3" y="562"/>
                  </a:lnTo>
                  <a:lnTo>
                    <a:pt x="42" y="687"/>
                  </a:lnTo>
                  <a:lnTo>
                    <a:pt x="0" y="833"/>
                  </a:lnTo>
                  <a:lnTo>
                    <a:pt x="0" y="978"/>
                  </a:lnTo>
                  <a:lnTo>
                    <a:pt x="42" y="1145"/>
                  </a:lnTo>
                  <a:lnTo>
                    <a:pt x="83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40"/>
                  </a:lnTo>
                  <a:lnTo>
                    <a:pt x="520" y="1581"/>
                  </a:lnTo>
                  <a:lnTo>
                    <a:pt x="645" y="1623"/>
                  </a:lnTo>
                  <a:lnTo>
                    <a:pt x="790" y="1644"/>
                  </a:lnTo>
                  <a:lnTo>
                    <a:pt x="1019" y="1664"/>
                  </a:lnTo>
                  <a:lnTo>
                    <a:pt x="1227" y="1664"/>
                  </a:lnTo>
                  <a:lnTo>
                    <a:pt x="1664" y="1644"/>
                  </a:lnTo>
                  <a:lnTo>
                    <a:pt x="2100" y="1581"/>
                  </a:lnTo>
                  <a:lnTo>
                    <a:pt x="2537" y="1519"/>
                  </a:lnTo>
                  <a:lnTo>
                    <a:pt x="3244" y="1394"/>
                  </a:lnTo>
                  <a:lnTo>
                    <a:pt x="3577" y="1332"/>
                  </a:lnTo>
                  <a:lnTo>
                    <a:pt x="3930" y="1249"/>
                  </a:lnTo>
                  <a:lnTo>
                    <a:pt x="4263" y="1165"/>
                  </a:lnTo>
                  <a:lnTo>
                    <a:pt x="4616" y="1041"/>
                  </a:lnTo>
                  <a:lnTo>
                    <a:pt x="4928" y="895"/>
                  </a:lnTo>
                  <a:lnTo>
                    <a:pt x="5261" y="729"/>
                  </a:lnTo>
                  <a:lnTo>
                    <a:pt x="5219" y="604"/>
                  </a:lnTo>
                  <a:lnTo>
                    <a:pt x="5157" y="521"/>
                  </a:lnTo>
                  <a:lnTo>
                    <a:pt x="5094" y="479"/>
                  </a:lnTo>
                  <a:lnTo>
                    <a:pt x="5032" y="458"/>
                  </a:lnTo>
                  <a:lnTo>
                    <a:pt x="4491" y="271"/>
                  </a:lnTo>
                  <a:lnTo>
                    <a:pt x="3951" y="147"/>
                  </a:lnTo>
                  <a:lnTo>
                    <a:pt x="3389" y="63"/>
                  </a:lnTo>
                  <a:lnTo>
                    <a:pt x="2849" y="22"/>
                  </a:lnTo>
                  <a:lnTo>
                    <a:pt x="2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4083" name="Google Shape;4083;p23"/>
          <p:cNvGrpSpPr/>
          <p:nvPr/>
        </p:nvGrpSpPr>
        <p:grpSpPr>
          <a:xfrm rot="10800000">
            <a:off x="7873940" y="6310901"/>
            <a:ext cx="2193327" cy="388233"/>
            <a:chOff x="6770700" y="159850"/>
            <a:chExt cx="1649075" cy="291175"/>
          </a:xfrm>
        </p:grpSpPr>
        <p:sp>
          <p:nvSpPr>
            <p:cNvPr id="4084" name="Google Shape;4084;p23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85" name="Google Shape;4085;p23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86" name="Google Shape;4086;p23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87" name="Google Shape;4087;p23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88" name="Google Shape;4088;p23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89" name="Google Shape;4089;p23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90" name="Google Shape;4090;p23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91" name="Google Shape;4091;p23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92" name="Google Shape;4092;p23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93" name="Google Shape;4093;p23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94" name="Google Shape;4094;p23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95" name="Google Shape;4095;p23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96" name="Google Shape;4096;p23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97" name="Google Shape;4097;p23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98" name="Google Shape;4098;p23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99" name="Google Shape;4099;p23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4100" name="Google Shape;4100;p23"/>
          <p:cNvGrpSpPr/>
          <p:nvPr/>
        </p:nvGrpSpPr>
        <p:grpSpPr>
          <a:xfrm rot="-5400000">
            <a:off x="-625575" y="5347548"/>
            <a:ext cx="2198767" cy="387273"/>
            <a:chOff x="6770700" y="159850"/>
            <a:chExt cx="1649075" cy="291175"/>
          </a:xfrm>
        </p:grpSpPr>
        <p:sp>
          <p:nvSpPr>
            <p:cNvPr id="4101" name="Google Shape;4101;p23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02" name="Google Shape;4102;p23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03" name="Google Shape;4103;p23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04" name="Google Shape;4104;p23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05" name="Google Shape;4105;p23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06" name="Google Shape;4106;p23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07" name="Google Shape;4107;p23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08" name="Google Shape;4108;p23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09" name="Google Shape;4109;p23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10" name="Google Shape;4110;p23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11" name="Google Shape;4111;p23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12" name="Google Shape;4112;p23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13" name="Google Shape;4113;p23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14" name="Google Shape;4114;p23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15" name="Google Shape;4115;p23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16" name="Google Shape;4116;p23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4117" name="Google Shape;4117;p23"/>
          <p:cNvSpPr/>
          <p:nvPr/>
        </p:nvSpPr>
        <p:spPr>
          <a:xfrm>
            <a:off x="11295154" y="928933"/>
            <a:ext cx="177560" cy="1780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4118" name="Google Shape;4118;p23"/>
          <p:cNvSpPr/>
          <p:nvPr/>
        </p:nvSpPr>
        <p:spPr>
          <a:xfrm>
            <a:off x="10953734" y="155751"/>
            <a:ext cx="177560" cy="1780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4119" name="Google Shape;4119;p23"/>
          <p:cNvSpPr/>
          <p:nvPr/>
        </p:nvSpPr>
        <p:spPr>
          <a:xfrm>
            <a:off x="11223809" y="1436327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4120" name="Google Shape;4120;p23"/>
          <p:cNvGrpSpPr/>
          <p:nvPr/>
        </p:nvGrpSpPr>
        <p:grpSpPr>
          <a:xfrm rot="4288250" flipH="1">
            <a:off x="313737" y="2519921"/>
            <a:ext cx="399489" cy="582745"/>
            <a:chOff x="8492491" y="1981586"/>
            <a:chExt cx="299605" cy="438125"/>
          </a:xfrm>
        </p:grpSpPr>
        <p:sp>
          <p:nvSpPr>
            <p:cNvPr id="4121" name="Google Shape;4121;p23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22" name="Google Shape;4122;p23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23" name="Google Shape;4123;p23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4124" name="Google Shape;4124;p23"/>
          <p:cNvSpPr/>
          <p:nvPr/>
        </p:nvSpPr>
        <p:spPr>
          <a:xfrm>
            <a:off x="558049" y="3166333"/>
            <a:ext cx="177560" cy="1780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5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05" name="Google Shape;5405;p30"/>
          <p:cNvGrpSpPr/>
          <p:nvPr/>
        </p:nvGrpSpPr>
        <p:grpSpPr>
          <a:xfrm rot="5400000">
            <a:off x="5847277" y="-5856509"/>
            <a:ext cx="474195" cy="12168146"/>
            <a:chOff x="219" y="-6350"/>
            <a:chExt cx="713004" cy="5143500"/>
          </a:xfrm>
        </p:grpSpPr>
        <p:sp>
          <p:nvSpPr>
            <p:cNvPr id="5406" name="Google Shape;5406;p30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07" name="Google Shape;5407;p30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08" name="Google Shape;5408;p30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409" name="Google Shape;5409;p30"/>
          <p:cNvGrpSpPr/>
          <p:nvPr/>
        </p:nvGrpSpPr>
        <p:grpSpPr>
          <a:xfrm>
            <a:off x="1919325" y="799169"/>
            <a:ext cx="504014" cy="474196"/>
            <a:chOff x="7115700" y="1348450"/>
            <a:chExt cx="933600" cy="873825"/>
          </a:xfrm>
        </p:grpSpPr>
        <p:sp>
          <p:nvSpPr>
            <p:cNvPr id="5410" name="Google Shape;5410;p30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extrusionOk="0">
                  <a:moveTo>
                    <a:pt x="13641" y="1997"/>
                  </a:moveTo>
                  <a:lnTo>
                    <a:pt x="13807" y="2018"/>
                  </a:lnTo>
                  <a:lnTo>
                    <a:pt x="13932" y="2059"/>
                  </a:lnTo>
                  <a:lnTo>
                    <a:pt x="14057" y="2142"/>
                  </a:lnTo>
                  <a:lnTo>
                    <a:pt x="14181" y="2246"/>
                  </a:lnTo>
                  <a:lnTo>
                    <a:pt x="14264" y="2392"/>
                  </a:lnTo>
                  <a:lnTo>
                    <a:pt x="14348" y="2558"/>
                  </a:lnTo>
                  <a:lnTo>
                    <a:pt x="14410" y="2745"/>
                  </a:lnTo>
                  <a:lnTo>
                    <a:pt x="14431" y="2974"/>
                  </a:lnTo>
                  <a:lnTo>
                    <a:pt x="14472" y="3681"/>
                  </a:lnTo>
                  <a:lnTo>
                    <a:pt x="14493" y="4367"/>
                  </a:lnTo>
                  <a:lnTo>
                    <a:pt x="14472" y="5074"/>
                  </a:lnTo>
                  <a:lnTo>
                    <a:pt x="14410" y="5781"/>
                  </a:lnTo>
                  <a:lnTo>
                    <a:pt x="14327" y="6467"/>
                  </a:lnTo>
                  <a:lnTo>
                    <a:pt x="14223" y="7154"/>
                  </a:lnTo>
                  <a:lnTo>
                    <a:pt x="14077" y="7840"/>
                  </a:lnTo>
                  <a:lnTo>
                    <a:pt x="13932" y="8547"/>
                  </a:lnTo>
                  <a:lnTo>
                    <a:pt x="13911" y="8630"/>
                  </a:lnTo>
                  <a:lnTo>
                    <a:pt x="13849" y="8692"/>
                  </a:lnTo>
                  <a:lnTo>
                    <a:pt x="13765" y="8755"/>
                  </a:lnTo>
                  <a:lnTo>
                    <a:pt x="13641" y="8817"/>
                  </a:lnTo>
                  <a:lnTo>
                    <a:pt x="13495" y="8422"/>
                  </a:lnTo>
                  <a:lnTo>
                    <a:pt x="13391" y="8027"/>
                  </a:lnTo>
                  <a:lnTo>
                    <a:pt x="13308" y="7632"/>
                  </a:lnTo>
                  <a:lnTo>
                    <a:pt x="13225" y="7237"/>
                  </a:lnTo>
                  <a:lnTo>
                    <a:pt x="13121" y="6447"/>
                  </a:lnTo>
                  <a:lnTo>
                    <a:pt x="13017" y="5656"/>
                  </a:lnTo>
                  <a:lnTo>
                    <a:pt x="12934" y="5012"/>
                  </a:lnTo>
                  <a:lnTo>
                    <a:pt x="12892" y="4347"/>
                  </a:lnTo>
                  <a:lnTo>
                    <a:pt x="12851" y="3681"/>
                  </a:lnTo>
                  <a:lnTo>
                    <a:pt x="12871" y="3037"/>
                  </a:lnTo>
                  <a:lnTo>
                    <a:pt x="12892" y="2808"/>
                  </a:lnTo>
                  <a:lnTo>
                    <a:pt x="12934" y="2621"/>
                  </a:lnTo>
                  <a:lnTo>
                    <a:pt x="12996" y="2434"/>
                  </a:lnTo>
                  <a:lnTo>
                    <a:pt x="13100" y="2288"/>
                  </a:lnTo>
                  <a:lnTo>
                    <a:pt x="13204" y="2163"/>
                  </a:lnTo>
                  <a:lnTo>
                    <a:pt x="13329" y="2080"/>
                  </a:lnTo>
                  <a:lnTo>
                    <a:pt x="13454" y="2018"/>
                  </a:lnTo>
                  <a:lnTo>
                    <a:pt x="13620" y="1997"/>
                  </a:lnTo>
                  <a:close/>
                  <a:moveTo>
                    <a:pt x="28923" y="11977"/>
                  </a:moveTo>
                  <a:lnTo>
                    <a:pt x="29256" y="11998"/>
                  </a:lnTo>
                  <a:lnTo>
                    <a:pt x="29568" y="12040"/>
                  </a:lnTo>
                  <a:lnTo>
                    <a:pt x="29901" y="12081"/>
                  </a:lnTo>
                  <a:lnTo>
                    <a:pt x="30212" y="12144"/>
                  </a:lnTo>
                  <a:lnTo>
                    <a:pt x="30545" y="12227"/>
                  </a:lnTo>
                  <a:lnTo>
                    <a:pt x="30857" y="12310"/>
                  </a:lnTo>
                  <a:lnTo>
                    <a:pt x="31190" y="12435"/>
                  </a:lnTo>
                  <a:lnTo>
                    <a:pt x="31252" y="12456"/>
                  </a:lnTo>
                  <a:lnTo>
                    <a:pt x="31315" y="12497"/>
                  </a:lnTo>
                  <a:lnTo>
                    <a:pt x="31377" y="12580"/>
                  </a:lnTo>
                  <a:lnTo>
                    <a:pt x="31418" y="12705"/>
                  </a:lnTo>
                  <a:lnTo>
                    <a:pt x="31086" y="12872"/>
                  </a:lnTo>
                  <a:lnTo>
                    <a:pt x="30774" y="13017"/>
                  </a:lnTo>
                  <a:lnTo>
                    <a:pt x="30420" y="13142"/>
                  </a:lnTo>
                  <a:lnTo>
                    <a:pt x="30088" y="13225"/>
                  </a:lnTo>
                  <a:lnTo>
                    <a:pt x="29734" y="13308"/>
                  </a:lnTo>
                  <a:lnTo>
                    <a:pt x="29402" y="13371"/>
                  </a:lnTo>
                  <a:lnTo>
                    <a:pt x="28695" y="13495"/>
                  </a:lnTo>
                  <a:lnTo>
                    <a:pt x="28029" y="13599"/>
                  </a:lnTo>
                  <a:lnTo>
                    <a:pt x="27697" y="13620"/>
                  </a:lnTo>
                  <a:lnTo>
                    <a:pt x="27364" y="13641"/>
                  </a:lnTo>
                  <a:lnTo>
                    <a:pt x="27156" y="13641"/>
                  </a:lnTo>
                  <a:lnTo>
                    <a:pt x="26948" y="13620"/>
                  </a:lnTo>
                  <a:lnTo>
                    <a:pt x="26802" y="13599"/>
                  </a:lnTo>
                  <a:lnTo>
                    <a:pt x="26678" y="13558"/>
                  </a:lnTo>
                  <a:lnTo>
                    <a:pt x="26532" y="13516"/>
                  </a:lnTo>
                  <a:lnTo>
                    <a:pt x="26428" y="13433"/>
                  </a:lnTo>
                  <a:lnTo>
                    <a:pt x="26324" y="13350"/>
                  </a:lnTo>
                  <a:lnTo>
                    <a:pt x="26241" y="13246"/>
                  </a:lnTo>
                  <a:lnTo>
                    <a:pt x="26199" y="13121"/>
                  </a:lnTo>
                  <a:lnTo>
                    <a:pt x="26158" y="12955"/>
                  </a:lnTo>
                  <a:lnTo>
                    <a:pt x="26158" y="12809"/>
                  </a:lnTo>
                  <a:lnTo>
                    <a:pt x="26199" y="12664"/>
                  </a:lnTo>
                  <a:lnTo>
                    <a:pt x="26241" y="12539"/>
                  </a:lnTo>
                  <a:lnTo>
                    <a:pt x="26324" y="12435"/>
                  </a:lnTo>
                  <a:lnTo>
                    <a:pt x="26428" y="12352"/>
                  </a:lnTo>
                  <a:lnTo>
                    <a:pt x="26532" y="12269"/>
                  </a:lnTo>
                  <a:lnTo>
                    <a:pt x="26657" y="12227"/>
                  </a:lnTo>
                  <a:lnTo>
                    <a:pt x="26802" y="12185"/>
                  </a:lnTo>
                  <a:lnTo>
                    <a:pt x="27260" y="12081"/>
                  </a:lnTo>
                  <a:lnTo>
                    <a:pt x="27697" y="12019"/>
                  </a:lnTo>
                  <a:lnTo>
                    <a:pt x="28154" y="11998"/>
                  </a:lnTo>
                  <a:lnTo>
                    <a:pt x="28591" y="11977"/>
                  </a:lnTo>
                  <a:close/>
                  <a:moveTo>
                    <a:pt x="4159" y="13537"/>
                  </a:moveTo>
                  <a:lnTo>
                    <a:pt x="4658" y="13558"/>
                  </a:lnTo>
                  <a:lnTo>
                    <a:pt x="4887" y="13599"/>
                  </a:lnTo>
                  <a:lnTo>
                    <a:pt x="5116" y="13641"/>
                  </a:lnTo>
                  <a:lnTo>
                    <a:pt x="5324" y="13703"/>
                  </a:lnTo>
                  <a:lnTo>
                    <a:pt x="5511" y="13766"/>
                  </a:lnTo>
                  <a:lnTo>
                    <a:pt x="5677" y="13849"/>
                  </a:lnTo>
                  <a:lnTo>
                    <a:pt x="5843" y="13932"/>
                  </a:lnTo>
                  <a:lnTo>
                    <a:pt x="5885" y="13994"/>
                  </a:lnTo>
                  <a:lnTo>
                    <a:pt x="5947" y="14078"/>
                  </a:lnTo>
                  <a:lnTo>
                    <a:pt x="5927" y="14182"/>
                  </a:lnTo>
                  <a:lnTo>
                    <a:pt x="5885" y="14265"/>
                  </a:lnTo>
                  <a:lnTo>
                    <a:pt x="5843" y="14327"/>
                  </a:lnTo>
                  <a:lnTo>
                    <a:pt x="5781" y="14389"/>
                  </a:lnTo>
                  <a:lnTo>
                    <a:pt x="5635" y="14493"/>
                  </a:lnTo>
                  <a:lnTo>
                    <a:pt x="5490" y="14597"/>
                  </a:lnTo>
                  <a:lnTo>
                    <a:pt x="5220" y="14764"/>
                  </a:lnTo>
                  <a:lnTo>
                    <a:pt x="4949" y="14930"/>
                  </a:lnTo>
                  <a:lnTo>
                    <a:pt x="4658" y="15076"/>
                  </a:lnTo>
                  <a:lnTo>
                    <a:pt x="4367" y="15200"/>
                  </a:lnTo>
                  <a:lnTo>
                    <a:pt x="4055" y="15325"/>
                  </a:lnTo>
                  <a:lnTo>
                    <a:pt x="3764" y="15429"/>
                  </a:lnTo>
                  <a:lnTo>
                    <a:pt x="3452" y="15533"/>
                  </a:lnTo>
                  <a:lnTo>
                    <a:pt x="3140" y="15616"/>
                  </a:lnTo>
                  <a:lnTo>
                    <a:pt x="2932" y="15658"/>
                  </a:lnTo>
                  <a:lnTo>
                    <a:pt x="2496" y="15658"/>
                  </a:lnTo>
                  <a:lnTo>
                    <a:pt x="2309" y="15595"/>
                  </a:lnTo>
                  <a:lnTo>
                    <a:pt x="2205" y="15554"/>
                  </a:lnTo>
                  <a:lnTo>
                    <a:pt x="2121" y="15491"/>
                  </a:lnTo>
                  <a:lnTo>
                    <a:pt x="2038" y="15408"/>
                  </a:lnTo>
                  <a:lnTo>
                    <a:pt x="1955" y="15325"/>
                  </a:lnTo>
                  <a:lnTo>
                    <a:pt x="1851" y="15180"/>
                  </a:lnTo>
                  <a:lnTo>
                    <a:pt x="1789" y="15013"/>
                  </a:lnTo>
                  <a:lnTo>
                    <a:pt x="1768" y="14847"/>
                  </a:lnTo>
                  <a:lnTo>
                    <a:pt x="1789" y="14681"/>
                  </a:lnTo>
                  <a:lnTo>
                    <a:pt x="1830" y="14514"/>
                  </a:lnTo>
                  <a:lnTo>
                    <a:pt x="1893" y="14369"/>
                  </a:lnTo>
                  <a:lnTo>
                    <a:pt x="1997" y="14202"/>
                  </a:lnTo>
                  <a:lnTo>
                    <a:pt x="2142" y="14078"/>
                  </a:lnTo>
                  <a:lnTo>
                    <a:pt x="2329" y="13953"/>
                  </a:lnTo>
                  <a:lnTo>
                    <a:pt x="2537" y="13849"/>
                  </a:lnTo>
                  <a:lnTo>
                    <a:pt x="2766" y="13745"/>
                  </a:lnTo>
                  <a:lnTo>
                    <a:pt x="3016" y="13683"/>
                  </a:lnTo>
                  <a:lnTo>
                    <a:pt x="3307" y="13620"/>
                  </a:lnTo>
                  <a:lnTo>
                    <a:pt x="3577" y="13579"/>
                  </a:lnTo>
                  <a:lnTo>
                    <a:pt x="3868" y="13558"/>
                  </a:lnTo>
                  <a:lnTo>
                    <a:pt x="4159" y="13537"/>
                  </a:lnTo>
                  <a:close/>
                  <a:moveTo>
                    <a:pt x="17155" y="1"/>
                  </a:move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11" name="Google Shape;5411;p30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1207" y="1664"/>
                  </a:moveTo>
                  <a:lnTo>
                    <a:pt x="1207" y="1664"/>
                  </a:lnTo>
                  <a:lnTo>
                    <a:pt x="999" y="1664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645" y="1622"/>
                  </a:lnTo>
                  <a:lnTo>
                    <a:pt x="521" y="1581"/>
                  </a:lnTo>
                  <a:lnTo>
                    <a:pt x="375" y="1539"/>
                  </a:lnTo>
                  <a:lnTo>
                    <a:pt x="271" y="1456"/>
                  </a:lnTo>
                  <a:lnTo>
                    <a:pt x="167" y="1373"/>
                  </a:lnTo>
                  <a:lnTo>
                    <a:pt x="84" y="1269"/>
                  </a:lnTo>
                  <a:lnTo>
                    <a:pt x="42" y="1144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1" y="832"/>
                  </a:lnTo>
                  <a:lnTo>
                    <a:pt x="42" y="687"/>
                  </a:lnTo>
                  <a:lnTo>
                    <a:pt x="84" y="562"/>
                  </a:lnTo>
                  <a:lnTo>
                    <a:pt x="167" y="458"/>
                  </a:lnTo>
                  <a:lnTo>
                    <a:pt x="271" y="375"/>
                  </a:lnTo>
                  <a:lnTo>
                    <a:pt x="375" y="292"/>
                  </a:lnTo>
                  <a:lnTo>
                    <a:pt x="500" y="250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1103" y="104"/>
                  </a:lnTo>
                  <a:lnTo>
                    <a:pt x="1540" y="42"/>
                  </a:lnTo>
                  <a:lnTo>
                    <a:pt x="1997" y="21"/>
                  </a:lnTo>
                  <a:lnTo>
                    <a:pt x="2434" y="0"/>
                  </a:lnTo>
                  <a:lnTo>
                    <a:pt x="2434" y="0"/>
                  </a:lnTo>
                  <a:lnTo>
                    <a:pt x="2766" y="0"/>
                  </a:lnTo>
                  <a:lnTo>
                    <a:pt x="3099" y="21"/>
                  </a:lnTo>
                  <a:lnTo>
                    <a:pt x="3411" y="63"/>
                  </a:lnTo>
                  <a:lnTo>
                    <a:pt x="3744" y="104"/>
                  </a:lnTo>
                  <a:lnTo>
                    <a:pt x="4055" y="167"/>
                  </a:lnTo>
                  <a:lnTo>
                    <a:pt x="4388" y="250"/>
                  </a:lnTo>
                  <a:lnTo>
                    <a:pt x="4700" y="333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5095" y="479"/>
                  </a:lnTo>
                  <a:lnTo>
                    <a:pt x="5158" y="520"/>
                  </a:lnTo>
                  <a:lnTo>
                    <a:pt x="5220" y="603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4929" y="895"/>
                  </a:lnTo>
                  <a:lnTo>
                    <a:pt x="4617" y="1040"/>
                  </a:lnTo>
                  <a:lnTo>
                    <a:pt x="4263" y="1165"/>
                  </a:lnTo>
                  <a:lnTo>
                    <a:pt x="3931" y="1248"/>
                  </a:lnTo>
                  <a:lnTo>
                    <a:pt x="3577" y="1331"/>
                  </a:lnTo>
                  <a:lnTo>
                    <a:pt x="3245" y="1394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1872" y="1622"/>
                  </a:lnTo>
                  <a:lnTo>
                    <a:pt x="1540" y="1643"/>
                  </a:lnTo>
                  <a:lnTo>
                    <a:pt x="1207" y="16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12" name="Google Shape;5412;p30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6821"/>
                  </a:moveTo>
                  <a:lnTo>
                    <a:pt x="791" y="6821"/>
                  </a:lnTo>
                  <a:lnTo>
                    <a:pt x="645" y="6426"/>
                  </a:lnTo>
                  <a:lnTo>
                    <a:pt x="541" y="6031"/>
                  </a:lnTo>
                  <a:lnTo>
                    <a:pt x="458" y="5636"/>
                  </a:lnTo>
                  <a:lnTo>
                    <a:pt x="375" y="5241"/>
                  </a:lnTo>
                  <a:lnTo>
                    <a:pt x="271" y="4451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84" y="3016"/>
                  </a:lnTo>
                  <a:lnTo>
                    <a:pt x="42" y="2351"/>
                  </a:lnTo>
                  <a:lnTo>
                    <a:pt x="1" y="1685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42" y="812"/>
                  </a:lnTo>
                  <a:lnTo>
                    <a:pt x="84" y="625"/>
                  </a:lnTo>
                  <a:lnTo>
                    <a:pt x="146" y="438"/>
                  </a:lnTo>
                  <a:lnTo>
                    <a:pt x="250" y="292"/>
                  </a:lnTo>
                  <a:lnTo>
                    <a:pt x="354" y="167"/>
                  </a:lnTo>
                  <a:lnTo>
                    <a:pt x="479" y="84"/>
                  </a:lnTo>
                  <a:lnTo>
                    <a:pt x="604" y="22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791" y="1"/>
                  </a:lnTo>
                  <a:lnTo>
                    <a:pt x="791" y="1"/>
                  </a:lnTo>
                  <a:lnTo>
                    <a:pt x="957" y="22"/>
                  </a:lnTo>
                  <a:lnTo>
                    <a:pt x="1082" y="63"/>
                  </a:lnTo>
                  <a:lnTo>
                    <a:pt x="1207" y="146"/>
                  </a:lnTo>
                  <a:lnTo>
                    <a:pt x="1331" y="250"/>
                  </a:lnTo>
                  <a:lnTo>
                    <a:pt x="1414" y="396"/>
                  </a:lnTo>
                  <a:lnTo>
                    <a:pt x="1498" y="562"/>
                  </a:lnTo>
                  <a:lnTo>
                    <a:pt x="1560" y="749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622" y="1685"/>
                  </a:lnTo>
                  <a:lnTo>
                    <a:pt x="1643" y="2371"/>
                  </a:lnTo>
                  <a:lnTo>
                    <a:pt x="1622" y="3078"/>
                  </a:lnTo>
                  <a:lnTo>
                    <a:pt x="1560" y="3785"/>
                  </a:lnTo>
                  <a:lnTo>
                    <a:pt x="1477" y="4471"/>
                  </a:lnTo>
                  <a:lnTo>
                    <a:pt x="1373" y="5158"/>
                  </a:lnTo>
                  <a:lnTo>
                    <a:pt x="1227" y="584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061" y="6634"/>
                  </a:lnTo>
                  <a:lnTo>
                    <a:pt x="999" y="6696"/>
                  </a:lnTo>
                  <a:lnTo>
                    <a:pt x="915" y="6759"/>
                  </a:lnTo>
                  <a:lnTo>
                    <a:pt x="791" y="6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13" name="Google Shape;5413;p30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7155" y="1"/>
                  </a:moveTo>
                  <a:lnTo>
                    <a:pt x="17155" y="1"/>
                  </a:ln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14" name="Google Shape;5414;p30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215" y="895"/>
                  </a:moveTo>
                  <a:lnTo>
                    <a:pt x="18963" y="916"/>
                  </a:lnTo>
                  <a:lnTo>
                    <a:pt x="19691" y="978"/>
                  </a:lnTo>
                  <a:lnTo>
                    <a:pt x="20439" y="1082"/>
                  </a:lnTo>
                  <a:lnTo>
                    <a:pt x="21188" y="1207"/>
                  </a:lnTo>
                  <a:lnTo>
                    <a:pt x="21375" y="1248"/>
                  </a:lnTo>
                  <a:lnTo>
                    <a:pt x="21541" y="1311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7" y="1539"/>
                  </a:lnTo>
                  <a:lnTo>
                    <a:pt x="22061" y="1643"/>
                  </a:lnTo>
                  <a:lnTo>
                    <a:pt x="22165" y="1747"/>
                  </a:lnTo>
                  <a:lnTo>
                    <a:pt x="22248" y="1872"/>
                  </a:lnTo>
                  <a:lnTo>
                    <a:pt x="22332" y="2018"/>
                  </a:lnTo>
                  <a:lnTo>
                    <a:pt x="22394" y="2163"/>
                  </a:lnTo>
                  <a:lnTo>
                    <a:pt x="22456" y="2330"/>
                  </a:lnTo>
                  <a:lnTo>
                    <a:pt x="22519" y="2517"/>
                  </a:lnTo>
                  <a:lnTo>
                    <a:pt x="22581" y="2912"/>
                  </a:lnTo>
                  <a:lnTo>
                    <a:pt x="22602" y="3369"/>
                  </a:lnTo>
                  <a:lnTo>
                    <a:pt x="22623" y="4804"/>
                  </a:lnTo>
                  <a:lnTo>
                    <a:pt x="22623" y="6239"/>
                  </a:lnTo>
                  <a:lnTo>
                    <a:pt x="22602" y="8942"/>
                  </a:lnTo>
                  <a:lnTo>
                    <a:pt x="22602" y="9274"/>
                  </a:lnTo>
                  <a:lnTo>
                    <a:pt x="22623" y="9981"/>
                  </a:lnTo>
                  <a:lnTo>
                    <a:pt x="22685" y="10709"/>
                  </a:lnTo>
                  <a:lnTo>
                    <a:pt x="22727" y="11063"/>
                  </a:lnTo>
                  <a:lnTo>
                    <a:pt x="22789" y="11416"/>
                  </a:lnTo>
                  <a:lnTo>
                    <a:pt x="22851" y="11769"/>
                  </a:lnTo>
                  <a:lnTo>
                    <a:pt x="22955" y="12123"/>
                  </a:lnTo>
                  <a:lnTo>
                    <a:pt x="23205" y="12144"/>
                  </a:lnTo>
                  <a:lnTo>
                    <a:pt x="23434" y="12165"/>
                  </a:lnTo>
                  <a:lnTo>
                    <a:pt x="23870" y="12144"/>
                  </a:lnTo>
                  <a:lnTo>
                    <a:pt x="24286" y="12081"/>
                  </a:lnTo>
                  <a:lnTo>
                    <a:pt x="25617" y="11915"/>
                  </a:lnTo>
                  <a:lnTo>
                    <a:pt x="26948" y="11790"/>
                  </a:lnTo>
                  <a:lnTo>
                    <a:pt x="27613" y="11728"/>
                  </a:lnTo>
                  <a:lnTo>
                    <a:pt x="28278" y="11707"/>
                  </a:lnTo>
                  <a:lnTo>
                    <a:pt x="28944" y="11686"/>
                  </a:lnTo>
                  <a:lnTo>
                    <a:pt x="29609" y="11666"/>
                  </a:lnTo>
                  <a:lnTo>
                    <a:pt x="30607" y="11686"/>
                  </a:lnTo>
                  <a:lnTo>
                    <a:pt x="31605" y="11749"/>
                  </a:lnTo>
                  <a:lnTo>
                    <a:pt x="32603" y="11832"/>
                  </a:lnTo>
                  <a:lnTo>
                    <a:pt x="33580" y="11936"/>
                  </a:lnTo>
                  <a:lnTo>
                    <a:pt x="33892" y="11998"/>
                  </a:lnTo>
                  <a:lnTo>
                    <a:pt x="34121" y="12040"/>
                  </a:lnTo>
                  <a:lnTo>
                    <a:pt x="34308" y="12123"/>
                  </a:lnTo>
                  <a:lnTo>
                    <a:pt x="34454" y="12227"/>
                  </a:lnTo>
                  <a:lnTo>
                    <a:pt x="34558" y="12372"/>
                  </a:lnTo>
                  <a:lnTo>
                    <a:pt x="34620" y="12539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28" y="13890"/>
                  </a:lnTo>
                  <a:lnTo>
                    <a:pt x="34911" y="14701"/>
                  </a:lnTo>
                  <a:lnTo>
                    <a:pt x="34974" y="15533"/>
                  </a:lnTo>
                  <a:lnTo>
                    <a:pt x="34994" y="16344"/>
                  </a:lnTo>
                  <a:lnTo>
                    <a:pt x="34974" y="17134"/>
                  </a:lnTo>
                  <a:lnTo>
                    <a:pt x="34932" y="17529"/>
                  </a:lnTo>
                  <a:lnTo>
                    <a:pt x="34890" y="17924"/>
                  </a:lnTo>
                  <a:lnTo>
                    <a:pt x="34870" y="18111"/>
                  </a:lnTo>
                  <a:lnTo>
                    <a:pt x="34683" y="18943"/>
                  </a:lnTo>
                  <a:lnTo>
                    <a:pt x="34599" y="19296"/>
                  </a:lnTo>
                  <a:lnTo>
                    <a:pt x="34495" y="19588"/>
                  </a:lnTo>
                  <a:lnTo>
                    <a:pt x="34412" y="19816"/>
                  </a:lnTo>
                  <a:lnTo>
                    <a:pt x="34308" y="20024"/>
                  </a:lnTo>
                  <a:lnTo>
                    <a:pt x="34183" y="20211"/>
                  </a:lnTo>
                  <a:lnTo>
                    <a:pt x="34059" y="20336"/>
                  </a:lnTo>
                  <a:lnTo>
                    <a:pt x="33913" y="20461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89" y="20690"/>
                  </a:lnTo>
                  <a:lnTo>
                    <a:pt x="32707" y="20773"/>
                  </a:lnTo>
                  <a:lnTo>
                    <a:pt x="31979" y="20877"/>
                  </a:lnTo>
                  <a:lnTo>
                    <a:pt x="27925" y="21355"/>
                  </a:lnTo>
                  <a:lnTo>
                    <a:pt x="23870" y="21854"/>
                  </a:lnTo>
                  <a:lnTo>
                    <a:pt x="23496" y="21916"/>
                  </a:lnTo>
                  <a:lnTo>
                    <a:pt x="23184" y="21979"/>
                  </a:lnTo>
                  <a:lnTo>
                    <a:pt x="23059" y="22041"/>
                  </a:lnTo>
                  <a:lnTo>
                    <a:pt x="22955" y="22104"/>
                  </a:lnTo>
                  <a:lnTo>
                    <a:pt x="22851" y="22166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4" y="22436"/>
                  </a:lnTo>
                  <a:lnTo>
                    <a:pt x="22623" y="22540"/>
                  </a:lnTo>
                  <a:lnTo>
                    <a:pt x="22581" y="22665"/>
                  </a:lnTo>
                  <a:lnTo>
                    <a:pt x="22540" y="22977"/>
                  </a:lnTo>
                  <a:lnTo>
                    <a:pt x="22540" y="23372"/>
                  </a:lnTo>
                  <a:lnTo>
                    <a:pt x="22540" y="24495"/>
                  </a:lnTo>
                  <a:lnTo>
                    <a:pt x="22560" y="25638"/>
                  </a:lnTo>
                  <a:lnTo>
                    <a:pt x="22623" y="27884"/>
                  </a:lnTo>
                  <a:lnTo>
                    <a:pt x="22643" y="28799"/>
                  </a:lnTo>
                  <a:lnTo>
                    <a:pt x="22623" y="29402"/>
                  </a:lnTo>
                  <a:lnTo>
                    <a:pt x="22602" y="29714"/>
                  </a:lnTo>
                  <a:lnTo>
                    <a:pt x="22560" y="30005"/>
                  </a:lnTo>
                  <a:lnTo>
                    <a:pt x="22477" y="30525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8" y="31169"/>
                  </a:lnTo>
                  <a:lnTo>
                    <a:pt x="22165" y="31336"/>
                  </a:lnTo>
                  <a:lnTo>
                    <a:pt x="22041" y="31502"/>
                  </a:lnTo>
                  <a:lnTo>
                    <a:pt x="21916" y="31627"/>
                  </a:lnTo>
                  <a:lnTo>
                    <a:pt x="21791" y="31751"/>
                  </a:lnTo>
                  <a:lnTo>
                    <a:pt x="21645" y="31876"/>
                  </a:lnTo>
                  <a:lnTo>
                    <a:pt x="21458" y="31959"/>
                  </a:lnTo>
                  <a:lnTo>
                    <a:pt x="21271" y="32042"/>
                  </a:lnTo>
                  <a:lnTo>
                    <a:pt x="21063" y="32126"/>
                  </a:lnTo>
                  <a:lnTo>
                    <a:pt x="20835" y="32188"/>
                  </a:lnTo>
                  <a:lnTo>
                    <a:pt x="20585" y="32230"/>
                  </a:lnTo>
                  <a:lnTo>
                    <a:pt x="20315" y="32271"/>
                  </a:lnTo>
                  <a:lnTo>
                    <a:pt x="19649" y="32354"/>
                  </a:lnTo>
                  <a:lnTo>
                    <a:pt x="18984" y="32396"/>
                  </a:lnTo>
                  <a:lnTo>
                    <a:pt x="18298" y="32438"/>
                  </a:lnTo>
                  <a:lnTo>
                    <a:pt x="17632" y="32438"/>
                  </a:lnTo>
                  <a:lnTo>
                    <a:pt x="16822" y="32417"/>
                  </a:lnTo>
                  <a:lnTo>
                    <a:pt x="15990" y="32375"/>
                  </a:lnTo>
                  <a:lnTo>
                    <a:pt x="15158" y="32313"/>
                  </a:lnTo>
                  <a:lnTo>
                    <a:pt x="14347" y="32209"/>
                  </a:lnTo>
                  <a:lnTo>
                    <a:pt x="14077" y="32167"/>
                  </a:lnTo>
                  <a:lnTo>
                    <a:pt x="13848" y="32105"/>
                  </a:lnTo>
                  <a:lnTo>
                    <a:pt x="13640" y="32022"/>
                  </a:lnTo>
                  <a:lnTo>
                    <a:pt x="13495" y="31939"/>
                  </a:lnTo>
                  <a:lnTo>
                    <a:pt x="13370" y="31814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2"/>
                  </a:lnTo>
                  <a:lnTo>
                    <a:pt x="13100" y="30920"/>
                  </a:lnTo>
                  <a:lnTo>
                    <a:pt x="12975" y="29859"/>
                  </a:lnTo>
                  <a:lnTo>
                    <a:pt x="12892" y="28799"/>
                  </a:lnTo>
                  <a:lnTo>
                    <a:pt x="12850" y="27738"/>
                  </a:lnTo>
                  <a:lnTo>
                    <a:pt x="12850" y="26678"/>
                  </a:lnTo>
                  <a:lnTo>
                    <a:pt x="12850" y="25888"/>
                  </a:lnTo>
                  <a:lnTo>
                    <a:pt x="12850" y="25638"/>
                  </a:lnTo>
                  <a:lnTo>
                    <a:pt x="12829" y="24848"/>
                  </a:lnTo>
                  <a:lnTo>
                    <a:pt x="12788" y="24058"/>
                  </a:lnTo>
                  <a:lnTo>
                    <a:pt x="12705" y="23268"/>
                  </a:lnTo>
                  <a:lnTo>
                    <a:pt x="12601" y="22499"/>
                  </a:lnTo>
                  <a:lnTo>
                    <a:pt x="12559" y="22270"/>
                  </a:lnTo>
                  <a:lnTo>
                    <a:pt x="12497" y="22041"/>
                  </a:lnTo>
                  <a:lnTo>
                    <a:pt x="12413" y="21812"/>
                  </a:lnTo>
                  <a:lnTo>
                    <a:pt x="12351" y="21646"/>
                  </a:lnTo>
                  <a:lnTo>
                    <a:pt x="12268" y="21501"/>
                  </a:lnTo>
                  <a:lnTo>
                    <a:pt x="12185" y="21397"/>
                  </a:lnTo>
                  <a:lnTo>
                    <a:pt x="12081" y="21313"/>
                  </a:lnTo>
                  <a:lnTo>
                    <a:pt x="11977" y="21251"/>
                  </a:lnTo>
                  <a:lnTo>
                    <a:pt x="11831" y="21209"/>
                  </a:lnTo>
                  <a:lnTo>
                    <a:pt x="11686" y="21209"/>
                  </a:lnTo>
                  <a:lnTo>
                    <a:pt x="11457" y="21230"/>
                  </a:lnTo>
                  <a:lnTo>
                    <a:pt x="11187" y="21251"/>
                  </a:lnTo>
                  <a:lnTo>
                    <a:pt x="9253" y="21584"/>
                  </a:lnTo>
                  <a:lnTo>
                    <a:pt x="8276" y="21729"/>
                  </a:lnTo>
                  <a:lnTo>
                    <a:pt x="7319" y="21875"/>
                  </a:lnTo>
                  <a:lnTo>
                    <a:pt x="6571" y="21958"/>
                  </a:lnTo>
                  <a:lnTo>
                    <a:pt x="5822" y="22041"/>
                  </a:lnTo>
                  <a:lnTo>
                    <a:pt x="5074" y="22083"/>
                  </a:lnTo>
                  <a:lnTo>
                    <a:pt x="3805" y="22083"/>
                  </a:lnTo>
                  <a:lnTo>
                    <a:pt x="3265" y="22062"/>
                  </a:lnTo>
                  <a:lnTo>
                    <a:pt x="2890" y="22020"/>
                  </a:lnTo>
                  <a:lnTo>
                    <a:pt x="2578" y="21958"/>
                  </a:lnTo>
                  <a:lnTo>
                    <a:pt x="2433" y="21896"/>
                  </a:lnTo>
                  <a:lnTo>
                    <a:pt x="2308" y="21854"/>
                  </a:lnTo>
                  <a:lnTo>
                    <a:pt x="2204" y="21792"/>
                  </a:lnTo>
                  <a:lnTo>
                    <a:pt x="2100" y="21708"/>
                  </a:lnTo>
                  <a:lnTo>
                    <a:pt x="1996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3"/>
                  </a:lnTo>
                  <a:lnTo>
                    <a:pt x="1622" y="21001"/>
                  </a:lnTo>
                  <a:lnTo>
                    <a:pt x="1518" y="20648"/>
                  </a:lnTo>
                  <a:lnTo>
                    <a:pt x="1331" y="19816"/>
                  </a:lnTo>
                  <a:lnTo>
                    <a:pt x="1185" y="18964"/>
                  </a:lnTo>
                  <a:lnTo>
                    <a:pt x="1144" y="18548"/>
                  </a:lnTo>
                  <a:lnTo>
                    <a:pt x="1102" y="18111"/>
                  </a:lnTo>
                  <a:lnTo>
                    <a:pt x="1081" y="17695"/>
                  </a:lnTo>
                  <a:lnTo>
                    <a:pt x="1061" y="17259"/>
                  </a:lnTo>
                  <a:lnTo>
                    <a:pt x="1081" y="16677"/>
                  </a:lnTo>
                  <a:lnTo>
                    <a:pt x="1102" y="16406"/>
                  </a:lnTo>
                  <a:lnTo>
                    <a:pt x="1144" y="16136"/>
                  </a:lnTo>
                  <a:lnTo>
                    <a:pt x="1206" y="15866"/>
                  </a:lnTo>
                  <a:lnTo>
                    <a:pt x="1269" y="15637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2"/>
                  </a:lnTo>
                  <a:lnTo>
                    <a:pt x="1705" y="14784"/>
                  </a:lnTo>
                  <a:lnTo>
                    <a:pt x="1851" y="14597"/>
                  </a:lnTo>
                  <a:lnTo>
                    <a:pt x="2017" y="14431"/>
                  </a:lnTo>
                  <a:lnTo>
                    <a:pt x="2204" y="14285"/>
                  </a:lnTo>
                  <a:lnTo>
                    <a:pt x="2391" y="14140"/>
                  </a:lnTo>
                  <a:lnTo>
                    <a:pt x="2599" y="14015"/>
                  </a:lnTo>
                  <a:lnTo>
                    <a:pt x="2849" y="13890"/>
                  </a:lnTo>
                  <a:lnTo>
                    <a:pt x="3098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3" y="13267"/>
                  </a:lnTo>
                  <a:lnTo>
                    <a:pt x="5531" y="13100"/>
                  </a:lnTo>
                  <a:lnTo>
                    <a:pt x="6259" y="12955"/>
                  </a:lnTo>
                  <a:lnTo>
                    <a:pt x="7007" y="12830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1"/>
                  </a:lnTo>
                  <a:lnTo>
                    <a:pt x="12746" y="12144"/>
                  </a:lnTo>
                  <a:lnTo>
                    <a:pt x="12809" y="11832"/>
                  </a:lnTo>
                  <a:lnTo>
                    <a:pt x="12850" y="11499"/>
                  </a:lnTo>
                  <a:lnTo>
                    <a:pt x="12871" y="11187"/>
                  </a:lnTo>
                  <a:lnTo>
                    <a:pt x="12892" y="10875"/>
                  </a:lnTo>
                  <a:lnTo>
                    <a:pt x="12871" y="9919"/>
                  </a:lnTo>
                  <a:lnTo>
                    <a:pt x="12871" y="9815"/>
                  </a:lnTo>
                  <a:lnTo>
                    <a:pt x="12871" y="8651"/>
                  </a:lnTo>
                  <a:lnTo>
                    <a:pt x="12871" y="7507"/>
                  </a:lnTo>
                  <a:lnTo>
                    <a:pt x="12871" y="6447"/>
                  </a:lnTo>
                  <a:lnTo>
                    <a:pt x="12892" y="5407"/>
                  </a:lnTo>
                  <a:lnTo>
                    <a:pt x="12954" y="4346"/>
                  </a:lnTo>
                  <a:lnTo>
                    <a:pt x="13037" y="3307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2"/>
                  </a:lnTo>
                  <a:lnTo>
                    <a:pt x="13640" y="1893"/>
                  </a:lnTo>
                  <a:lnTo>
                    <a:pt x="13869" y="1706"/>
                  </a:lnTo>
                  <a:lnTo>
                    <a:pt x="14118" y="1560"/>
                  </a:lnTo>
                  <a:lnTo>
                    <a:pt x="14430" y="1435"/>
                  </a:lnTo>
                  <a:lnTo>
                    <a:pt x="14617" y="1373"/>
                  </a:lnTo>
                  <a:lnTo>
                    <a:pt x="15075" y="1269"/>
                  </a:lnTo>
                  <a:lnTo>
                    <a:pt x="15512" y="1165"/>
                  </a:lnTo>
                  <a:lnTo>
                    <a:pt x="15969" y="1082"/>
                  </a:lnTo>
                  <a:lnTo>
                    <a:pt x="16406" y="1020"/>
                  </a:lnTo>
                  <a:lnTo>
                    <a:pt x="16863" y="978"/>
                  </a:lnTo>
                  <a:lnTo>
                    <a:pt x="17300" y="936"/>
                  </a:lnTo>
                  <a:lnTo>
                    <a:pt x="17757" y="916"/>
                  </a:lnTo>
                  <a:lnTo>
                    <a:pt x="18215" y="895"/>
                  </a:lnTo>
                  <a:close/>
                  <a:moveTo>
                    <a:pt x="17882" y="1"/>
                  </a:move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15" name="Google Shape;5415;p30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1811" y="6613"/>
                  </a:moveTo>
                  <a:lnTo>
                    <a:pt x="11811" y="6613"/>
                  </a:lnTo>
                  <a:lnTo>
                    <a:pt x="11811" y="5553"/>
                  </a:lnTo>
                  <a:lnTo>
                    <a:pt x="11832" y="4513"/>
                  </a:lnTo>
                  <a:lnTo>
                    <a:pt x="11894" y="3452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2040" y="2059"/>
                  </a:lnTo>
                  <a:lnTo>
                    <a:pt x="12123" y="1747"/>
                  </a:lnTo>
                  <a:lnTo>
                    <a:pt x="12248" y="1477"/>
                  </a:lnTo>
                  <a:lnTo>
                    <a:pt x="12393" y="1228"/>
                  </a:lnTo>
                  <a:lnTo>
                    <a:pt x="12580" y="999"/>
                  </a:lnTo>
                  <a:lnTo>
                    <a:pt x="12809" y="812"/>
                  </a:lnTo>
                  <a:lnTo>
                    <a:pt x="13058" y="666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4015" y="375"/>
                  </a:lnTo>
                  <a:lnTo>
                    <a:pt x="14452" y="271"/>
                  </a:lnTo>
                  <a:lnTo>
                    <a:pt x="14909" y="188"/>
                  </a:lnTo>
                  <a:lnTo>
                    <a:pt x="15346" y="126"/>
                  </a:lnTo>
                  <a:lnTo>
                    <a:pt x="15803" y="84"/>
                  </a:lnTo>
                  <a:lnTo>
                    <a:pt x="16240" y="42"/>
                  </a:lnTo>
                  <a:lnTo>
                    <a:pt x="16697" y="22"/>
                  </a:lnTo>
                  <a:lnTo>
                    <a:pt x="17155" y="1"/>
                  </a:lnTo>
                  <a:lnTo>
                    <a:pt x="17155" y="1"/>
                  </a:lnTo>
                  <a:lnTo>
                    <a:pt x="17903" y="22"/>
                  </a:lnTo>
                  <a:lnTo>
                    <a:pt x="18631" y="84"/>
                  </a:lnTo>
                  <a:lnTo>
                    <a:pt x="19379" y="188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20315" y="354"/>
                  </a:lnTo>
                  <a:lnTo>
                    <a:pt x="20481" y="417"/>
                  </a:lnTo>
                  <a:lnTo>
                    <a:pt x="20627" y="479"/>
                  </a:lnTo>
                  <a:lnTo>
                    <a:pt x="20752" y="562"/>
                  </a:lnTo>
                  <a:lnTo>
                    <a:pt x="20897" y="645"/>
                  </a:lnTo>
                  <a:lnTo>
                    <a:pt x="21001" y="749"/>
                  </a:lnTo>
                  <a:lnTo>
                    <a:pt x="21105" y="853"/>
                  </a:lnTo>
                  <a:lnTo>
                    <a:pt x="21188" y="978"/>
                  </a:lnTo>
                  <a:lnTo>
                    <a:pt x="21272" y="1124"/>
                  </a:lnTo>
                  <a:lnTo>
                    <a:pt x="21334" y="1269"/>
                  </a:lnTo>
                  <a:lnTo>
                    <a:pt x="21396" y="1436"/>
                  </a:lnTo>
                  <a:lnTo>
                    <a:pt x="21459" y="1623"/>
                  </a:lnTo>
                  <a:lnTo>
                    <a:pt x="21521" y="2018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63" y="3910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63" y="9087"/>
                  </a:lnTo>
                  <a:lnTo>
                    <a:pt x="21625" y="9815"/>
                  </a:lnTo>
                  <a:lnTo>
                    <a:pt x="21667" y="10169"/>
                  </a:lnTo>
                  <a:lnTo>
                    <a:pt x="21729" y="10522"/>
                  </a:lnTo>
                  <a:lnTo>
                    <a:pt x="21791" y="10875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2145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810" y="11250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4557" y="11021"/>
                  </a:lnTo>
                  <a:lnTo>
                    <a:pt x="25888" y="10896"/>
                  </a:lnTo>
                  <a:lnTo>
                    <a:pt x="26553" y="10834"/>
                  </a:lnTo>
                  <a:lnTo>
                    <a:pt x="27218" y="10813"/>
                  </a:lnTo>
                  <a:lnTo>
                    <a:pt x="27884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9547" y="10792"/>
                  </a:lnTo>
                  <a:lnTo>
                    <a:pt x="30545" y="10855"/>
                  </a:lnTo>
                  <a:lnTo>
                    <a:pt x="31543" y="10938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2832" y="11104"/>
                  </a:lnTo>
                  <a:lnTo>
                    <a:pt x="33061" y="11146"/>
                  </a:lnTo>
                  <a:lnTo>
                    <a:pt x="33248" y="11229"/>
                  </a:lnTo>
                  <a:lnTo>
                    <a:pt x="33394" y="11333"/>
                  </a:lnTo>
                  <a:lnTo>
                    <a:pt x="33498" y="11478"/>
                  </a:lnTo>
                  <a:lnTo>
                    <a:pt x="33560" y="11645"/>
                  </a:lnTo>
                  <a:lnTo>
                    <a:pt x="33623" y="11894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768" y="12996"/>
                  </a:lnTo>
                  <a:lnTo>
                    <a:pt x="33851" y="13807"/>
                  </a:lnTo>
                  <a:lnTo>
                    <a:pt x="33914" y="14639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6240"/>
                  </a:lnTo>
                  <a:lnTo>
                    <a:pt x="33872" y="16635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623" y="18049"/>
                  </a:lnTo>
                  <a:lnTo>
                    <a:pt x="33539" y="18402"/>
                  </a:lnTo>
                  <a:lnTo>
                    <a:pt x="33435" y="18694"/>
                  </a:lnTo>
                  <a:lnTo>
                    <a:pt x="33352" y="18922"/>
                  </a:lnTo>
                  <a:lnTo>
                    <a:pt x="33248" y="19130"/>
                  </a:lnTo>
                  <a:lnTo>
                    <a:pt x="33123" y="19317"/>
                  </a:lnTo>
                  <a:lnTo>
                    <a:pt x="32999" y="19442"/>
                  </a:lnTo>
                  <a:lnTo>
                    <a:pt x="32853" y="19567"/>
                  </a:lnTo>
                  <a:lnTo>
                    <a:pt x="32666" y="19650"/>
                  </a:lnTo>
                  <a:lnTo>
                    <a:pt x="32458" y="19733"/>
                  </a:lnTo>
                  <a:lnTo>
                    <a:pt x="32229" y="19796"/>
                  </a:lnTo>
                  <a:lnTo>
                    <a:pt x="31647" y="19879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26865" y="20461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2436" y="21022"/>
                  </a:lnTo>
                  <a:lnTo>
                    <a:pt x="22124" y="21085"/>
                  </a:lnTo>
                  <a:lnTo>
                    <a:pt x="21999" y="21147"/>
                  </a:lnTo>
                  <a:lnTo>
                    <a:pt x="21895" y="21210"/>
                  </a:lnTo>
                  <a:lnTo>
                    <a:pt x="21791" y="21272"/>
                  </a:lnTo>
                  <a:lnTo>
                    <a:pt x="21729" y="21334"/>
                  </a:lnTo>
                  <a:lnTo>
                    <a:pt x="21646" y="21438"/>
                  </a:lnTo>
                  <a:lnTo>
                    <a:pt x="21604" y="21542"/>
                  </a:lnTo>
                  <a:lnTo>
                    <a:pt x="21563" y="21646"/>
                  </a:lnTo>
                  <a:lnTo>
                    <a:pt x="21521" y="21771"/>
                  </a:lnTo>
                  <a:lnTo>
                    <a:pt x="21480" y="22083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3601"/>
                  </a:lnTo>
                  <a:lnTo>
                    <a:pt x="21500" y="24744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8508"/>
                  </a:lnTo>
                  <a:lnTo>
                    <a:pt x="21542" y="28820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417" y="29631"/>
                  </a:lnTo>
                  <a:lnTo>
                    <a:pt x="21355" y="29859"/>
                  </a:lnTo>
                  <a:lnTo>
                    <a:pt x="21272" y="30067"/>
                  </a:lnTo>
                  <a:lnTo>
                    <a:pt x="21188" y="30275"/>
                  </a:lnTo>
                  <a:lnTo>
                    <a:pt x="21105" y="30442"/>
                  </a:lnTo>
                  <a:lnTo>
                    <a:pt x="20981" y="30608"/>
                  </a:lnTo>
                  <a:lnTo>
                    <a:pt x="20856" y="30733"/>
                  </a:lnTo>
                  <a:lnTo>
                    <a:pt x="20731" y="30857"/>
                  </a:lnTo>
                  <a:lnTo>
                    <a:pt x="20585" y="30982"/>
                  </a:lnTo>
                  <a:lnTo>
                    <a:pt x="20398" y="31065"/>
                  </a:lnTo>
                  <a:lnTo>
                    <a:pt x="20211" y="31148"/>
                  </a:lnTo>
                  <a:lnTo>
                    <a:pt x="20003" y="31232"/>
                  </a:lnTo>
                  <a:lnTo>
                    <a:pt x="19775" y="31294"/>
                  </a:lnTo>
                  <a:lnTo>
                    <a:pt x="19525" y="31336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8589" y="31460"/>
                  </a:lnTo>
                  <a:lnTo>
                    <a:pt x="17924" y="31502"/>
                  </a:lnTo>
                  <a:lnTo>
                    <a:pt x="17238" y="31544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5762" y="31523"/>
                  </a:lnTo>
                  <a:lnTo>
                    <a:pt x="14930" y="31481"/>
                  </a:lnTo>
                  <a:lnTo>
                    <a:pt x="14098" y="31419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3017" y="31273"/>
                  </a:lnTo>
                  <a:lnTo>
                    <a:pt x="12788" y="31211"/>
                  </a:lnTo>
                  <a:lnTo>
                    <a:pt x="12580" y="31128"/>
                  </a:lnTo>
                  <a:lnTo>
                    <a:pt x="12435" y="31045"/>
                  </a:lnTo>
                  <a:lnTo>
                    <a:pt x="12310" y="30920"/>
                  </a:lnTo>
                  <a:lnTo>
                    <a:pt x="12227" y="30753"/>
                  </a:lnTo>
                  <a:lnTo>
                    <a:pt x="12144" y="3056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1915" y="28965"/>
                  </a:lnTo>
                  <a:lnTo>
                    <a:pt x="11832" y="27905"/>
                  </a:lnTo>
                  <a:lnTo>
                    <a:pt x="11790" y="2684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69" y="23954"/>
                  </a:lnTo>
                  <a:lnTo>
                    <a:pt x="11728" y="23164"/>
                  </a:lnTo>
                  <a:lnTo>
                    <a:pt x="11645" y="22374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499" y="21376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353" y="20918"/>
                  </a:lnTo>
                  <a:lnTo>
                    <a:pt x="11291" y="20752"/>
                  </a:lnTo>
                  <a:lnTo>
                    <a:pt x="11208" y="20607"/>
                  </a:lnTo>
                  <a:lnTo>
                    <a:pt x="11125" y="20503"/>
                  </a:lnTo>
                  <a:lnTo>
                    <a:pt x="11021" y="20419"/>
                  </a:lnTo>
                  <a:lnTo>
                    <a:pt x="10917" y="20357"/>
                  </a:lnTo>
                  <a:lnTo>
                    <a:pt x="10771" y="20315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397" y="20336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8193" y="20690"/>
                  </a:lnTo>
                  <a:lnTo>
                    <a:pt x="7216" y="20835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5511" y="21064"/>
                  </a:lnTo>
                  <a:lnTo>
                    <a:pt x="4762" y="21147"/>
                  </a:lnTo>
                  <a:lnTo>
                    <a:pt x="4014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2745" y="21189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1830" y="21126"/>
                  </a:lnTo>
                  <a:lnTo>
                    <a:pt x="1518" y="21064"/>
                  </a:lnTo>
                  <a:lnTo>
                    <a:pt x="1373" y="21002"/>
                  </a:lnTo>
                  <a:lnTo>
                    <a:pt x="1248" y="20960"/>
                  </a:lnTo>
                  <a:lnTo>
                    <a:pt x="1144" y="20898"/>
                  </a:lnTo>
                  <a:lnTo>
                    <a:pt x="1040" y="20814"/>
                  </a:lnTo>
                  <a:lnTo>
                    <a:pt x="936" y="20731"/>
                  </a:lnTo>
                  <a:lnTo>
                    <a:pt x="853" y="20627"/>
                  </a:lnTo>
                  <a:lnTo>
                    <a:pt x="770" y="20523"/>
                  </a:lnTo>
                  <a:lnTo>
                    <a:pt x="687" y="20399"/>
                  </a:lnTo>
                  <a:lnTo>
                    <a:pt x="562" y="20107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271" y="18922"/>
                  </a:lnTo>
                  <a:lnTo>
                    <a:pt x="125" y="18070"/>
                  </a:lnTo>
                  <a:lnTo>
                    <a:pt x="84" y="17654"/>
                  </a:lnTo>
                  <a:lnTo>
                    <a:pt x="42" y="17217"/>
                  </a:lnTo>
                  <a:lnTo>
                    <a:pt x="21" y="16801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42" y="15512"/>
                  </a:lnTo>
                  <a:lnTo>
                    <a:pt x="84" y="15242"/>
                  </a:lnTo>
                  <a:lnTo>
                    <a:pt x="146" y="14972"/>
                  </a:lnTo>
                  <a:lnTo>
                    <a:pt x="209" y="14743"/>
                  </a:lnTo>
                  <a:lnTo>
                    <a:pt x="292" y="14493"/>
                  </a:lnTo>
                  <a:lnTo>
                    <a:pt x="396" y="14285"/>
                  </a:lnTo>
                  <a:lnTo>
                    <a:pt x="500" y="14078"/>
                  </a:lnTo>
                  <a:lnTo>
                    <a:pt x="645" y="13890"/>
                  </a:lnTo>
                  <a:lnTo>
                    <a:pt x="791" y="13703"/>
                  </a:lnTo>
                  <a:lnTo>
                    <a:pt x="957" y="13537"/>
                  </a:lnTo>
                  <a:lnTo>
                    <a:pt x="1144" y="13391"/>
                  </a:lnTo>
                  <a:lnTo>
                    <a:pt x="1331" y="13246"/>
                  </a:lnTo>
                  <a:lnTo>
                    <a:pt x="1539" y="13121"/>
                  </a:lnTo>
                  <a:lnTo>
                    <a:pt x="1789" y="12996"/>
                  </a:lnTo>
                  <a:lnTo>
                    <a:pt x="2038" y="12892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3016" y="12580"/>
                  </a:lnTo>
                  <a:lnTo>
                    <a:pt x="3743" y="12373"/>
                  </a:lnTo>
                  <a:lnTo>
                    <a:pt x="4471" y="12206"/>
                  </a:lnTo>
                  <a:lnTo>
                    <a:pt x="5199" y="12061"/>
                  </a:lnTo>
                  <a:lnTo>
                    <a:pt x="5947" y="11936"/>
                  </a:lnTo>
                  <a:lnTo>
                    <a:pt x="6675" y="11811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9898" y="11437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11749" y="10938"/>
                  </a:lnTo>
                  <a:lnTo>
                    <a:pt x="11790" y="10605"/>
                  </a:lnTo>
                  <a:lnTo>
                    <a:pt x="11811" y="10293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66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16" name="Google Shape;5416;p30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fill="none" extrusionOk="0">
                  <a:moveTo>
                    <a:pt x="18423" y="1"/>
                  </a:moveTo>
                  <a:lnTo>
                    <a:pt x="18423" y="1"/>
                  </a:lnTo>
                  <a:lnTo>
                    <a:pt x="17882" y="1"/>
                  </a:ln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603" y="11354"/>
                  </a:lnTo>
                  <a:lnTo>
                    <a:pt x="11478" y="11354"/>
                  </a:lnTo>
                  <a:lnTo>
                    <a:pt x="11478" y="11354"/>
                  </a:lnTo>
                  <a:lnTo>
                    <a:pt x="11436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lnTo>
                    <a:pt x="184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17" name="Google Shape;5417;p30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1"/>
                  </a:move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18" name="Google Shape;5418;p30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1"/>
                  </a:moveTo>
                  <a:lnTo>
                    <a:pt x="791" y="1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19" name="Google Shape;5419;p30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extrusionOk="0">
                  <a:moveTo>
                    <a:pt x="2434" y="0"/>
                  </a:move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20" name="Google Shape;5420;p30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2434" y="0"/>
                  </a:moveTo>
                  <a:lnTo>
                    <a:pt x="2434" y="0"/>
                  </a:ln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lnTo>
                    <a:pt x="24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21" name="Google Shape;5421;p30"/>
            <p:cNvSpPr/>
            <p:nvPr/>
          </p:nvSpPr>
          <p:spPr>
            <a:xfrm>
              <a:off x="7146350" y="1371325"/>
              <a:ext cx="848375" cy="788075"/>
            </a:xfrm>
            <a:custGeom>
              <a:avLst/>
              <a:gdLst/>
              <a:ahLst/>
              <a:cxnLst/>
              <a:rect l="l" t="t" r="r" b="b"/>
              <a:pathLst>
                <a:path w="33935" h="31523" extrusionOk="0">
                  <a:moveTo>
                    <a:pt x="16843" y="0"/>
                  </a:moveTo>
                  <a:lnTo>
                    <a:pt x="16011" y="42"/>
                  </a:lnTo>
                  <a:lnTo>
                    <a:pt x="15200" y="125"/>
                  </a:lnTo>
                  <a:lnTo>
                    <a:pt x="14785" y="187"/>
                  </a:lnTo>
                  <a:lnTo>
                    <a:pt x="14369" y="270"/>
                  </a:lnTo>
                  <a:lnTo>
                    <a:pt x="13974" y="354"/>
                  </a:lnTo>
                  <a:lnTo>
                    <a:pt x="13558" y="458"/>
                  </a:lnTo>
                  <a:lnTo>
                    <a:pt x="13371" y="520"/>
                  </a:lnTo>
                  <a:lnTo>
                    <a:pt x="13059" y="645"/>
                  </a:lnTo>
                  <a:lnTo>
                    <a:pt x="12809" y="790"/>
                  </a:lnTo>
                  <a:lnTo>
                    <a:pt x="12581" y="977"/>
                  </a:lnTo>
                  <a:lnTo>
                    <a:pt x="12393" y="1206"/>
                  </a:lnTo>
                  <a:lnTo>
                    <a:pt x="12248" y="1456"/>
                  </a:lnTo>
                  <a:lnTo>
                    <a:pt x="12123" y="1726"/>
                  </a:lnTo>
                  <a:lnTo>
                    <a:pt x="12040" y="2038"/>
                  </a:lnTo>
                  <a:lnTo>
                    <a:pt x="11978" y="2391"/>
                  </a:lnTo>
                  <a:lnTo>
                    <a:pt x="11915" y="3202"/>
                  </a:lnTo>
                  <a:lnTo>
                    <a:pt x="11853" y="4013"/>
                  </a:lnTo>
                  <a:lnTo>
                    <a:pt x="11832" y="4824"/>
                  </a:lnTo>
                  <a:lnTo>
                    <a:pt x="11811" y="5635"/>
                  </a:lnTo>
                  <a:lnTo>
                    <a:pt x="11811" y="7278"/>
                  </a:lnTo>
                  <a:lnTo>
                    <a:pt x="11811" y="8899"/>
                  </a:lnTo>
                  <a:lnTo>
                    <a:pt x="11811" y="9461"/>
                  </a:lnTo>
                  <a:lnTo>
                    <a:pt x="11832" y="10043"/>
                  </a:lnTo>
                  <a:lnTo>
                    <a:pt x="11811" y="10334"/>
                  </a:lnTo>
                  <a:lnTo>
                    <a:pt x="11790" y="10625"/>
                  </a:lnTo>
                  <a:lnTo>
                    <a:pt x="11749" y="10937"/>
                  </a:lnTo>
                  <a:lnTo>
                    <a:pt x="11686" y="11228"/>
                  </a:lnTo>
                  <a:lnTo>
                    <a:pt x="9898" y="11415"/>
                  </a:lnTo>
                  <a:lnTo>
                    <a:pt x="8172" y="11603"/>
                  </a:lnTo>
                  <a:lnTo>
                    <a:pt x="6675" y="11790"/>
                  </a:lnTo>
                  <a:lnTo>
                    <a:pt x="5948" y="11914"/>
                  </a:lnTo>
                  <a:lnTo>
                    <a:pt x="5199" y="12039"/>
                  </a:lnTo>
                  <a:lnTo>
                    <a:pt x="4471" y="12185"/>
                  </a:lnTo>
                  <a:lnTo>
                    <a:pt x="3744" y="12351"/>
                  </a:lnTo>
                  <a:lnTo>
                    <a:pt x="3016" y="12559"/>
                  </a:lnTo>
                  <a:lnTo>
                    <a:pt x="2309" y="12767"/>
                  </a:lnTo>
                  <a:lnTo>
                    <a:pt x="2039" y="12871"/>
                  </a:lnTo>
                  <a:lnTo>
                    <a:pt x="1789" y="12975"/>
                  </a:lnTo>
                  <a:lnTo>
                    <a:pt x="1540" y="13100"/>
                  </a:lnTo>
                  <a:lnTo>
                    <a:pt x="1332" y="13224"/>
                  </a:lnTo>
                  <a:lnTo>
                    <a:pt x="1145" y="13370"/>
                  </a:lnTo>
                  <a:lnTo>
                    <a:pt x="957" y="13515"/>
                  </a:lnTo>
                  <a:lnTo>
                    <a:pt x="791" y="13682"/>
                  </a:lnTo>
                  <a:lnTo>
                    <a:pt x="646" y="13869"/>
                  </a:lnTo>
                  <a:lnTo>
                    <a:pt x="500" y="14056"/>
                  </a:lnTo>
                  <a:lnTo>
                    <a:pt x="396" y="14264"/>
                  </a:lnTo>
                  <a:lnTo>
                    <a:pt x="292" y="14472"/>
                  </a:lnTo>
                  <a:lnTo>
                    <a:pt x="209" y="14721"/>
                  </a:lnTo>
                  <a:lnTo>
                    <a:pt x="146" y="14950"/>
                  </a:lnTo>
                  <a:lnTo>
                    <a:pt x="84" y="15220"/>
                  </a:lnTo>
                  <a:lnTo>
                    <a:pt x="43" y="15491"/>
                  </a:lnTo>
                  <a:lnTo>
                    <a:pt x="22" y="15761"/>
                  </a:lnTo>
                  <a:lnTo>
                    <a:pt x="1" y="16260"/>
                  </a:lnTo>
                  <a:lnTo>
                    <a:pt x="22" y="16780"/>
                  </a:lnTo>
                  <a:lnTo>
                    <a:pt x="43" y="17279"/>
                  </a:lnTo>
                  <a:lnTo>
                    <a:pt x="105" y="17757"/>
                  </a:lnTo>
                  <a:lnTo>
                    <a:pt x="167" y="18256"/>
                  </a:lnTo>
                  <a:lnTo>
                    <a:pt x="250" y="18755"/>
                  </a:lnTo>
                  <a:lnTo>
                    <a:pt x="354" y="19233"/>
                  </a:lnTo>
                  <a:lnTo>
                    <a:pt x="458" y="19732"/>
                  </a:lnTo>
                  <a:lnTo>
                    <a:pt x="562" y="20086"/>
                  </a:lnTo>
                  <a:lnTo>
                    <a:pt x="687" y="20377"/>
                  </a:lnTo>
                  <a:lnTo>
                    <a:pt x="770" y="20502"/>
                  </a:lnTo>
                  <a:lnTo>
                    <a:pt x="853" y="20606"/>
                  </a:lnTo>
                  <a:lnTo>
                    <a:pt x="937" y="20710"/>
                  </a:lnTo>
                  <a:lnTo>
                    <a:pt x="1041" y="20793"/>
                  </a:lnTo>
                  <a:lnTo>
                    <a:pt x="1145" y="20876"/>
                  </a:lnTo>
                  <a:lnTo>
                    <a:pt x="1249" y="20938"/>
                  </a:lnTo>
                  <a:lnTo>
                    <a:pt x="1373" y="20980"/>
                  </a:lnTo>
                  <a:lnTo>
                    <a:pt x="1519" y="21042"/>
                  </a:lnTo>
                  <a:lnTo>
                    <a:pt x="1831" y="21105"/>
                  </a:lnTo>
                  <a:lnTo>
                    <a:pt x="2205" y="21146"/>
                  </a:lnTo>
                  <a:lnTo>
                    <a:pt x="2725" y="21167"/>
                  </a:lnTo>
                  <a:lnTo>
                    <a:pt x="3723" y="21167"/>
                  </a:lnTo>
                  <a:lnTo>
                    <a:pt x="4243" y="21146"/>
                  </a:lnTo>
                  <a:lnTo>
                    <a:pt x="5241" y="21063"/>
                  </a:lnTo>
                  <a:lnTo>
                    <a:pt x="6260" y="20959"/>
                  </a:lnTo>
                  <a:lnTo>
                    <a:pt x="7216" y="20814"/>
                  </a:lnTo>
                  <a:lnTo>
                    <a:pt x="8193" y="20668"/>
                  </a:lnTo>
                  <a:lnTo>
                    <a:pt x="10127" y="20335"/>
                  </a:lnTo>
                  <a:lnTo>
                    <a:pt x="10418" y="20294"/>
                  </a:lnTo>
                  <a:lnTo>
                    <a:pt x="10647" y="20294"/>
                  </a:lnTo>
                  <a:lnTo>
                    <a:pt x="10855" y="20315"/>
                  </a:lnTo>
                  <a:lnTo>
                    <a:pt x="10917" y="20335"/>
                  </a:lnTo>
                  <a:lnTo>
                    <a:pt x="11000" y="20377"/>
                  </a:lnTo>
                  <a:lnTo>
                    <a:pt x="11063" y="20419"/>
                  </a:lnTo>
                  <a:lnTo>
                    <a:pt x="11125" y="20481"/>
                  </a:lnTo>
                  <a:lnTo>
                    <a:pt x="11229" y="20627"/>
                  </a:lnTo>
                  <a:lnTo>
                    <a:pt x="11333" y="20855"/>
                  </a:lnTo>
                  <a:lnTo>
                    <a:pt x="11437" y="21126"/>
                  </a:lnTo>
                  <a:lnTo>
                    <a:pt x="11499" y="21354"/>
                  </a:lnTo>
                  <a:lnTo>
                    <a:pt x="11541" y="21583"/>
                  </a:lnTo>
                  <a:lnTo>
                    <a:pt x="11645" y="22415"/>
                  </a:lnTo>
                  <a:lnTo>
                    <a:pt x="11728" y="23267"/>
                  </a:lnTo>
                  <a:lnTo>
                    <a:pt x="11770" y="24120"/>
                  </a:lnTo>
                  <a:lnTo>
                    <a:pt x="11790" y="24972"/>
                  </a:lnTo>
                  <a:lnTo>
                    <a:pt x="11790" y="26241"/>
                  </a:lnTo>
                  <a:lnTo>
                    <a:pt x="11811" y="27488"/>
                  </a:lnTo>
                  <a:lnTo>
                    <a:pt x="11853" y="28133"/>
                  </a:lnTo>
                  <a:lnTo>
                    <a:pt x="11894" y="28757"/>
                  </a:lnTo>
                  <a:lnTo>
                    <a:pt x="11957" y="29380"/>
                  </a:lnTo>
                  <a:lnTo>
                    <a:pt x="12040" y="30004"/>
                  </a:lnTo>
                  <a:lnTo>
                    <a:pt x="12102" y="30316"/>
                  </a:lnTo>
                  <a:lnTo>
                    <a:pt x="12144" y="30545"/>
                  </a:lnTo>
                  <a:lnTo>
                    <a:pt x="12227" y="30732"/>
                  </a:lnTo>
                  <a:lnTo>
                    <a:pt x="12310" y="30898"/>
                  </a:lnTo>
                  <a:lnTo>
                    <a:pt x="12435" y="31023"/>
                  </a:lnTo>
                  <a:lnTo>
                    <a:pt x="12581" y="31106"/>
                  </a:lnTo>
                  <a:lnTo>
                    <a:pt x="12788" y="31189"/>
                  </a:lnTo>
                  <a:lnTo>
                    <a:pt x="13017" y="31252"/>
                  </a:lnTo>
                  <a:lnTo>
                    <a:pt x="13288" y="31293"/>
                  </a:lnTo>
                  <a:lnTo>
                    <a:pt x="14036" y="31376"/>
                  </a:lnTo>
                  <a:lnTo>
                    <a:pt x="14785" y="31460"/>
                  </a:lnTo>
                  <a:lnTo>
                    <a:pt x="15533" y="31501"/>
                  </a:lnTo>
                  <a:lnTo>
                    <a:pt x="16282" y="31522"/>
                  </a:lnTo>
                  <a:lnTo>
                    <a:pt x="17030" y="31522"/>
                  </a:lnTo>
                  <a:lnTo>
                    <a:pt x="17758" y="31501"/>
                  </a:lnTo>
                  <a:lnTo>
                    <a:pt x="18507" y="31439"/>
                  </a:lnTo>
                  <a:lnTo>
                    <a:pt x="19255" y="31356"/>
                  </a:lnTo>
                  <a:lnTo>
                    <a:pt x="19525" y="31314"/>
                  </a:lnTo>
                  <a:lnTo>
                    <a:pt x="19775" y="31273"/>
                  </a:lnTo>
                  <a:lnTo>
                    <a:pt x="20004" y="31210"/>
                  </a:lnTo>
                  <a:lnTo>
                    <a:pt x="20212" y="31127"/>
                  </a:lnTo>
                  <a:lnTo>
                    <a:pt x="20399" y="31044"/>
                  </a:lnTo>
                  <a:lnTo>
                    <a:pt x="20586" y="30961"/>
                  </a:lnTo>
                  <a:lnTo>
                    <a:pt x="20731" y="30836"/>
                  </a:lnTo>
                  <a:lnTo>
                    <a:pt x="20856" y="30711"/>
                  </a:lnTo>
                  <a:lnTo>
                    <a:pt x="20981" y="30586"/>
                  </a:lnTo>
                  <a:lnTo>
                    <a:pt x="21106" y="30420"/>
                  </a:lnTo>
                  <a:lnTo>
                    <a:pt x="21189" y="30254"/>
                  </a:lnTo>
                  <a:lnTo>
                    <a:pt x="21272" y="30046"/>
                  </a:lnTo>
                  <a:lnTo>
                    <a:pt x="21355" y="29838"/>
                  </a:lnTo>
                  <a:lnTo>
                    <a:pt x="21417" y="29609"/>
                  </a:lnTo>
                  <a:lnTo>
                    <a:pt x="21501" y="29089"/>
                  </a:lnTo>
                  <a:lnTo>
                    <a:pt x="21563" y="28569"/>
                  </a:lnTo>
                  <a:lnTo>
                    <a:pt x="21584" y="28029"/>
                  </a:lnTo>
                  <a:lnTo>
                    <a:pt x="21584" y="27509"/>
                  </a:lnTo>
                  <a:lnTo>
                    <a:pt x="21563" y="26968"/>
                  </a:lnTo>
                  <a:lnTo>
                    <a:pt x="21501" y="24723"/>
                  </a:lnTo>
                  <a:lnTo>
                    <a:pt x="21480" y="23579"/>
                  </a:lnTo>
                  <a:lnTo>
                    <a:pt x="21480" y="22456"/>
                  </a:lnTo>
                  <a:lnTo>
                    <a:pt x="21480" y="22061"/>
                  </a:lnTo>
                  <a:lnTo>
                    <a:pt x="21521" y="21749"/>
                  </a:lnTo>
                  <a:lnTo>
                    <a:pt x="21563" y="21625"/>
                  </a:lnTo>
                  <a:lnTo>
                    <a:pt x="21605" y="21521"/>
                  </a:lnTo>
                  <a:lnTo>
                    <a:pt x="21646" y="21417"/>
                  </a:lnTo>
                  <a:lnTo>
                    <a:pt x="21729" y="21313"/>
                  </a:lnTo>
                  <a:lnTo>
                    <a:pt x="21792" y="21250"/>
                  </a:lnTo>
                  <a:lnTo>
                    <a:pt x="21896" y="21188"/>
                  </a:lnTo>
                  <a:lnTo>
                    <a:pt x="22000" y="21126"/>
                  </a:lnTo>
                  <a:lnTo>
                    <a:pt x="22124" y="21063"/>
                  </a:lnTo>
                  <a:lnTo>
                    <a:pt x="22436" y="21001"/>
                  </a:lnTo>
                  <a:lnTo>
                    <a:pt x="22811" y="20938"/>
                  </a:lnTo>
                  <a:lnTo>
                    <a:pt x="26865" y="20439"/>
                  </a:lnTo>
                  <a:lnTo>
                    <a:pt x="30920" y="19961"/>
                  </a:lnTo>
                  <a:lnTo>
                    <a:pt x="31648" y="19857"/>
                  </a:lnTo>
                  <a:lnTo>
                    <a:pt x="32230" y="19774"/>
                  </a:lnTo>
                  <a:lnTo>
                    <a:pt x="32458" y="19712"/>
                  </a:lnTo>
                  <a:lnTo>
                    <a:pt x="32666" y="19629"/>
                  </a:lnTo>
                  <a:lnTo>
                    <a:pt x="32854" y="19545"/>
                  </a:lnTo>
                  <a:lnTo>
                    <a:pt x="32999" y="19421"/>
                  </a:lnTo>
                  <a:lnTo>
                    <a:pt x="33124" y="19296"/>
                  </a:lnTo>
                  <a:lnTo>
                    <a:pt x="33249" y="19109"/>
                  </a:lnTo>
                  <a:lnTo>
                    <a:pt x="33353" y="18901"/>
                  </a:lnTo>
                  <a:lnTo>
                    <a:pt x="33436" y="18672"/>
                  </a:lnTo>
                  <a:lnTo>
                    <a:pt x="33540" y="18381"/>
                  </a:lnTo>
                  <a:lnTo>
                    <a:pt x="33623" y="18027"/>
                  </a:lnTo>
                  <a:lnTo>
                    <a:pt x="33810" y="17196"/>
                  </a:lnTo>
                  <a:lnTo>
                    <a:pt x="33831" y="17009"/>
                  </a:lnTo>
                  <a:lnTo>
                    <a:pt x="33893" y="16406"/>
                  </a:lnTo>
                  <a:lnTo>
                    <a:pt x="33914" y="15803"/>
                  </a:lnTo>
                  <a:lnTo>
                    <a:pt x="33935" y="15200"/>
                  </a:lnTo>
                  <a:lnTo>
                    <a:pt x="33914" y="14576"/>
                  </a:lnTo>
                  <a:lnTo>
                    <a:pt x="33872" y="13973"/>
                  </a:lnTo>
                  <a:lnTo>
                    <a:pt x="33810" y="13370"/>
                  </a:lnTo>
                  <a:lnTo>
                    <a:pt x="33664" y="12164"/>
                  </a:lnTo>
                  <a:lnTo>
                    <a:pt x="33623" y="11873"/>
                  </a:lnTo>
                  <a:lnTo>
                    <a:pt x="33560" y="11623"/>
                  </a:lnTo>
                  <a:lnTo>
                    <a:pt x="33498" y="11457"/>
                  </a:lnTo>
                  <a:lnTo>
                    <a:pt x="33394" y="11311"/>
                  </a:lnTo>
                  <a:lnTo>
                    <a:pt x="33249" y="11207"/>
                  </a:lnTo>
                  <a:lnTo>
                    <a:pt x="33061" y="11124"/>
                  </a:lnTo>
                  <a:lnTo>
                    <a:pt x="32833" y="11083"/>
                  </a:lnTo>
                  <a:lnTo>
                    <a:pt x="32521" y="11020"/>
                  </a:lnTo>
                  <a:lnTo>
                    <a:pt x="31939" y="10958"/>
                  </a:lnTo>
                  <a:lnTo>
                    <a:pt x="31356" y="10896"/>
                  </a:lnTo>
                  <a:lnTo>
                    <a:pt x="30192" y="10812"/>
                  </a:lnTo>
                  <a:lnTo>
                    <a:pt x="29028" y="10771"/>
                  </a:lnTo>
                  <a:lnTo>
                    <a:pt x="27863" y="10771"/>
                  </a:lnTo>
                  <a:lnTo>
                    <a:pt x="26699" y="10812"/>
                  </a:lnTo>
                  <a:lnTo>
                    <a:pt x="25555" y="10896"/>
                  </a:lnTo>
                  <a:lnTo>
                    <a:pt x="24391" y="11020"/>
                  </a:lnTo>
                  <a:lnTo>
                    <a:pt x="23226" y="11166"/>
                  </a:lnTo>
                  <a:lnTo>
                    <a:pt x="22894" y="11207"/>
                  </a:lnTo>
                  <a:lnTo>
                    <a:pt x="22582" y="11249"/>
                  </a:lnTo>
                  <a:lnTo>
                    <a:pt x="22249" y="11249"/>
                  </a:lnTo>
                  <a:lnTo>
                    <a:pt x="21896" y="11207"/>
                  </a:lnTo>
                  <a:lnTo>
                    <a:pt x="21792" y="10833"/>
                  </a:lnTo>
                  <a:lnTo>
                    <a:pt x="21709" y="10438"/>
                  </a:lnTo>
                  <a:lnTo>
                    <a:pt x="21646" y="10022"/>
                  </a:lnTo>
                  <a:lnTo>
                    <a:pt x="21605" y="9627"/>
                  </a:lnTo>
                  <a:lnTo>
                    <a:pt x="21563" y="9232"/>
                  </a:lnTo>
                  <a:lnTo>
                    <a:pt x="21563" y="8837"/>
                  </a:lnTo>
                  <a:lnTo>
                    <a:pt x="21542" y="8026"/>
                  </a:lnTo>
                  <a:lnTo>
                    <a:pt x="21563" y="5240"/>
                  </a:lnTo>
                  <a:lnTo>
                    <a:pt x="21563" y="3847"/>
                  </a:lnTo>
                  <a:lnTo>
                    <a:pt x="21542" y="2454"/>
                  </a:lnTo>
                  <a:lnTo>
                    <a:pt x="21521" y="1996"/>
                  </a:lnTo>
                  <a:lnTo>
                    <a:pt x="21459" y="1601"/>
                  </a:lnTo>
                  <a:lnTo>
                    <a:pt x="21397" y="1414"/>
                  </a:lnTo>
                  <a:lnTo>
                    <a:pt x="21334" y="1248"/>
                  </a:lnTo>
                  <a:lnTo>
                    <a:pt x="21272" y="1102"/>
                  </a:lnTo>
                  <a:lnTo>
                    <a:pt x="21189" y="957"/>
                  </a:lnTo>
                  <a:lnTo>
                    <a:pt x="21106" y="832"/>
                  </a:lnTo>
                  <a:lnTo>
                    <a:pt x="21002" y="728"/>
                  </a:lnTo>
                  <a:lnTo>
                    <a:pt x="20898" y="624"/>
                  </a:lnTo>
                  <a:lnTo>
                    <a:pt x="20752" y="541"/>
                  </a:lnTo>
                  <a:lnTo>
                    <a:pt x="20627" y="458"/>
                  </a:lnTo>
                  <a:lnTo>
                    <a:pt x="20482" y="395"/>
                  </a:lnTo>
                  <a:lnTo>
                    <a:pt x="20315" y="333"/>
                  </a:lnTo>
                  <a:lnTo>
                    <a:pt x="20128" y="291"/>
                  </a:lnTo>
                  <a:lnTo>
                    <a:pt x="19317" y="146"/>
                  </a:lnTo>
                  <a:lnTo>
                    <a:pt x="18486" y="42"/>
                  </a:lnTo>
                  <a:lnTo>
                    <a:pt x="176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22" name="Google Shape;5422;p30"/>
            <p:cNvSpPr/>
            <p:nvPr/>
          </p:nvSpPr>
          <p:spPr>
            <a:xfrm>
              <a:off x="7119850" y="1348450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714" y="915"/>
                  </a:moveTo>
                  <a:lnTo>
                    <a:pt x="19546" y="957"/>
                  </a:lnTo>
                  <a:lnTo>
                    <a:pt x="20377" y="1061"/>
                  </a:lnTo>
                  <a:lnTo>
                    <a:pt x="21188" y="1206"/>
                  </a:lnTo>
                  <a:lnTo>
                    <a:pt x="21375" y="1248"/>
                  </a:lnTo>
                  <a:lnTo>
                    <a:pt x="21542" y="1310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8" y="1539"/>
                  </a:lnTo>
                  <a:lnTo>
                    <a:pt x="22062" y="1643"/>
                  </a:lnTo>
                  <a:lnTo>
                    <a:pt x="22166" y="1747"/>
                  </a:lnTo>
                  <a:lnTo>
                    <a:pt x="22249" y="1872"/>
                  </a:lnTo>
                  <a:lnTo>
                    <a:pt x="22332" y="2017"/>
                  </a:lnTo>
                  <a:lnTo>
                    <a:pt x="22394" y="2163"/>
                  </a:lnTo>
                  <a:lnTo>
                    <a:pt x="22457" y="2329"/>
                  </a:lnTo>
                  <a:lnTo>
                    <a:pt x="22519" y="2516"/>
                  </a:lnTo>
                  <a:lnTo>
                    <a:pt x="22581" y="2911"/>
                  </a:lnTo>
                  <a:lnTo>
                    <a:pt x="22602" y="3369"/>
                  </a:lnTo>
                  <a:lnTo>
                    <a:pt x="22623" y="4762"/>
                  </a:lnTo>
                  <a:lnTo>
                    <a:pt x="22623" y="6155"/>
                  </a:lnTo>
                  <a:lnTo>
                    <a:pt x="22602" y="8941"/>
                  </a:lnTo>
                  <a:lnTo>
                    <a:pt x="22623" y="9752"/>
                  </a:lnTo>
                  <a:lnTo>
                    <a:pt x="22623" y="10147"/>
                  </a:lnTo>
                  <a:lnTo>
                    <a:pt x="22665" y="10542"/>
                  </a:lnTo>
                  <a:lnTo>
                    <a:pt x="22706" y="10937"/>
                  </a:lnTo>
                  <a:lnTo>
                    <a:pt x="22769" y="11353"/>
                  </a:lnTo>
                  <a:lnTo>
                    <a:pt x="22852" y="11748"/>
                  </a:lnTo>
                  <a:lnTo>
                    <a:pt x="22956" y="12122"/>
                  </a:lnTo>
                  <a:lnTo>
                    <a:pt x="23309" y="12164"/>
                  </a:lnTo>
                  <a:lnTo>
                    <a:pt x="23642" y="12164"/>
                  </a:lnTo>
                  <a:lnTo>
                    <a:pt x="23954" y="12122"/>
                  </a:lnTo>
                  <a:lnTo>
                    <a:pt x="24286" y="12081"/>
                  </a:lnTo>
                  <a:lnTo>
                    <a:pt x="25451" y="11935"/>
                  </a:lnTo>
                  <a:lnTo>
                    <a:pt x="26615" y="11811"/>
                  </a:lnTo>
                  <a:lnTo>
                    <a:pt x="27759" y="11727"/>
                  </a:lnTo>
                  <a:lnTo>
                    <a:pt x="28923" y="11686"/>
                  </a:lnTo>
                  <a:lnTo>
                    <a:pt x="30088" y="11686"/>
                  </a:lnTo>
                  <a:lnTo>
                    <a:pt x="31252" y="11727"/>
                  </a:lnTo>
                  <a:lnTo>
                    <a:pt x="32416" y="11811"/>
                  </a:lnTo>
                  <a:lnTo>
                    <a:pt x="32999" y="11873"/>
                  </a:lnTo>
                  <a:lnTo>
                    <a:pt x="33581" y="11935"/>
                  </a:lnTo>
                  <a:lnTo>
                    <a:pt x="33893" y="11998"/>
                  </a:lnTo>
                  <a:lnTo>
                    <a:pt x="34121" y="12039"/>
                  </a:lnTo>
                  <a:lnTo>
                    <a:pt x="34309" y="12122"/>
                  </a:lnTo>
                  <a:lnTo>
                    <a:pt x="34454" y="12226"/>
                  </a:lnTo>
                  <a:lnTo>
                    <a:pt x="34558" y="12372"/>
                  </a:lnTo>
                  <a:lnTo>
                    <a:pt x="34620" y="12538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70" y="14285"/>
                  </a:lnTo>
                  <a:lnTo>
                    <a:pt x="34932" y="14888"/>
                  </a:lnTo>
                  <a:lnTo>
                    <a:pt x="34974" y="15491"/>
                  </a:lnTo>
                  <a:lnTo>
                    <a:pt x="34995" y="16115"/>
                  </a:lnTo>
                  <a:lnTo>
                    <a:pt x="34974" y="16718"/>
                  </a:lnTo>
                  <a:lnTo>
                    <a:pt x="34953" y="17321"/>
                  </a:lnTo>
                  <a:lnTo>
                    <a:pt x="34891" y="17924"/>
                  </a:lnTo>
                  <a:lnTo>
                    <a:pt x="34870" y="18111"/>
                  </a:lnTo>
                  <a:lnTo>
                    <a:pt x="34683" y="18942"/>
                  </a:lnTo>
                  <a:lnTo>
                    <a:pt x="34600" y="19296"/>
                  </a:lnTo>
                  <a:lnTo>
                    <a:pt x="34496" y="19587"/>
                  </a:lnTo>
                  <a:lnTo>
                    <a:pt x="34413" y="19816"/>
                  </a:lnTo>
                  <a:lnTo>
                    <a:pt x="34309" y="20024"/>
                  </a:lnTo>
                  <a:lnTo>
                    <a:pt x="34184" y="20211"/>
                  </a:lnTo>
                  <a:lnTo>
                    <a:pt x="34059" y="20336"/>
                  </a:lnTo>
                  <a:lnTo>
                    <a:pt x="33914" y="20460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90" y="20689"/>
                  </a:lnTo>
                  <a:lnTo>
                    <a:pt x="32708" y="20772"/>
                  </a:lnTo>
                  <a:lnTo>
                    <a:pt x="31980" y="20876"/>
                  </a:lnTo>
                  <a:lnTo>
                    <a:pt x="27925" y="21354"/>
                  </a:lnTo>
                  <a:lnTo>
                    <a:pt x="23871" y="21853"/>
                  </a:lnTo>
                  <a:lnTo>
                    <a:pt x="23496" y="21916"/>
                  </a:lnTo>
                  <a:lnTo>
                    <a:pt x="23184" y="21978"/>
                  </a:lnTo>
                  <a:lnTo>
                    <a:pt x="23060" y="22041"/>
                  </a:lnTo>
                  <a:lnTo>
                    <a:pt x="22956" y="22103"/>
                  </a:lnTo>
                  <a:lnTo>
                    <a:pt x="22852" y="22165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5" y="22436"/>
                  </a:lnTo>
                  <a:lnTo>
                    <a:pt x="22623" y="22540"/>
                  </a:lnTo>
                  <a:lnTo>
                    <a:pt x="22581" y="22664"/>
                  </a:lnTo>
                  <a:lnTo>
                    <a:pt x="22540" y="22976"/>
                  </a:lnTo>
                  <a:lnTo>
                    <a:pt x="22540" y="23371"/>
                  </a:lnTo>
                  <a:lnTo>
                    <a:pt x="22540" y="24494"/>
                  </a:lnTo>
                  <a:lnTo>
                    <a:pt x="22561" y="25638"/>
                  </a:lnTo>
                  <a:lnTo>
                    <a:pt x="22623" y="27883"/>
                  </a:lnTo>
                  <a:lnTo>
                    <a:pt x="22644" y="28424"/>
                  </a:lnTo>
                  <a:lnTo>
                    <a:pt x="22644" y="28944"/>
                  </a:lnTo>
                  <a:lnTo>
                    <a:pt x="22623" y="29484"/>
                  </a:lnTo>
                  <a:lnTo>
                    <a:pt x="22561" y="30004"/>
                  </a:lnTo>
                  <a:lnTo>
                    <a:pt x="22477" y="30524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9" y="31169"/>
                  </a:lnTo>
                  <a:lnTo>
                    <a:pt x="22166" y="31335"/>
                  </a:lnTo>
                  <a:lnTo>
                    <a:pt x="22041" y="31501"/>
                  </a:lnTo>
                  <a:lnTo>
                    <a:pt x="21916" y="31626"/>
                  </a:lnTo>
                  <a:lnTo>
                    <a:pt x="21791" y="31751"/>
                  </a:lnTo>
                  <a:lnTo>
                    <a:pt x="21646" y="31876"/>
                  </a:lnTo>
                  <a:lnTo>
                    <a:pt x="21459" y="31959"/>
                  </a:lnTo>
                  <a:lnTo>
                    <a:pt x="21272" y="32042"/>
                  </a:lnTo>
                  <a:lnTo>
                    <a:pt x="21064" y="32125"/>
                  </a:lnTo>
                  <a:lnTo>
                    <a:pt x="20835" y="32188"/>
                  </a:lnTo>
                  <a:lnTo>
                    <a:pt x="20585" y="32229"/>
                  </a:lnTo>
                  <a:lnTo>
                    <a:pt x="20315" y="32271"/>
                  </a:lnTo>
                  <a:lnTo>
                    <a:pt x="19567" y="32354"/>
                  </a:lnTo>
                  <a:lnTo>
                    <a:pt x="18818" y="32416"/>
                  </a:lnTo>
                  <a:lnTo>
                    <a:pt x="18090" y="32437"/>
                  </a:lnTo>
                  <a:lnTo>
                    <a:pt x="17342" y="32437"/>
                  </a:lnTo>
                  <a:lnTo>
                    <a:pt x="16593" y="32416"/>
                  </a:lnTo>
                  <a:lnTo>
                    <a:pt x="15845" y="32375"/>
                  </a:lnTo>
                  <a:lnTo>
                    <a:pt x="15096" y="32291"/>
                  </a:lnTo>
                  <a:lnTo>
                    <a:pt x="14348" y="32208"/>
                  </a:lnTo>
                  <a:lnTo>
                    <a:pt x="14077" y="32167"/>
                  </a:lnTo>
                  <a:lnTo>
                    <a:pt x="13848" y="32104"/>
                  </a:lnTo>
                  <a:lnTo>
                    <a:pt x="13641" y="32021"/>
                  </a:lnTo>
                  <a:lnTo>
                    <a:pt x="13495" y="31938"/>
                  </a:lnTo>
                  <a:lnTo>
                    <a:pt x="13370" y="31813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1"/>
                  </a:lnTo>
                  <a:lnTo>
                    <a:pt x="13100" y="30919"/>
                  </a:lnTo>
                  <a:lnTo>
                    <a:pt x="13017" y="30295"/>
                  </a:lnTo>
                  <a:lnTo>
                    <a:pt x="12954" y="29672"/>
                  </a:lnTo>
                  <a:lnTo>
                    <a:pt x="12913" y="29048"/>
                  </a:lnTo>
                  <a:lnTo>
                    <a:pt x="12871" y="28403"/>
                  </a:lnTo>
                  <a:lnTo>
                    <a:pt x="12850" y="27156"/>
                  </a:lnTo>
                  <a:lnTo>
                    <a:pt x="12850" y="25887"/>
                  </a:lnTo>
                  <a:lnTo>
                    <a:pt x="12830" y="25035"/>
                  </a:lnTo>
                  <a:lnTo>
                    <a:pt x="12788" y="24182"/>
                  </a:lnTo>
                  <a:lnTo>
                    <a:pt x="12705" y="23330"/>
                  </a:lnTo>
                  <a:lnTo>
                    <a:pt x="12601" y="22498"/>
                  </a:lnTo>
                  <a:lnTo>
                    <a:pt x="12559" y="22269"/>
                  </a:lnTo>
                  <a:lnTo>
                    <a:pt x="12497" y="22041"/>
                  </a:lnTo>
                  <a:lnTo>
                    <a:pt x="12393" y="21770"/>
                  </a:lnTo>
                  <a:lnTo>
                    <a:pt x="12289" y="21542"/>
                  </a:lnTo>
                  <a:lnTo>
                    <a:pt x="12185" y="21396"/>
                  </a:lnTo>
                  <a:lnTo>
                    <a:pt x="12123" y="21334"/>
                  </a:lnTo>
                  <a:lnTo>
                    <a:pt x="12060" y="21292"/>
                  </a:lnTo>
                  <a:lnTo>
                    <a:pt x="11977" y="21250"/>
                  </a:lnTo>
                  <a:lnTo>
                    <a:pt x="11915" y="21230"/>
                  </a:lnTo>
                  <a:lnTo>
                    <a:pt x="11707" y="21209"/>
                  </a:lnTo>
                  <a:lnTo>
                    <a:pt x="11478" y="21209"/>
                  </a:lnTo>
                  <a:lnTo>
                    <a:pt x="11187" y="21250"/>
                  </a:lnTo>
                  <a:lnTo>
                    <a:pt x="9253" y="21583"/>
                  </a:lnTo>
                  <a:lnTo>
                    <a:pt x="8276" y="21729"/>
                  </a:lnTo>
                  <a:lnTo>
                    <a:pt x="7320" y="21874"/>
                  </a:lnTo>
                  <a:lnTo>
                    <a:pt x="6301" y="21978"/>
                  </a:lnTo>
                  <a:lnTo>
                    <a:pt x="5303" y="22061"/>
                  </a:lnTo>
                  <a:lnTo>
                    <a:pt x="4783" y="22082"/>
                  </a:lnTo>
                  <a:lnTo>
                    <a:pt x="3785" y="22082"/>
                  </a:lnTo>
                  <a:lnTo>
                    <a:pt x="3265" y="22061"/>
                  </a:lnTo>
                  <a:lnTo>
                    <a:pt x="2891" y="22020"/>
                  </a:lnTo>
                  <a:lnTo>
                    <a:pt x="2579" y="21957"/>
                  </a:lnTo>
                  <a:lnTo>
                    <a:pt x="2433" y="21895"/>
                  </a:lnTo>
                  <a:lnTo>
                    <a:pt x="2309" y="21853"/>
                  </a:lnTo>
                  <a:lnTo>
                    <a:pt x="2205" y="21791"/>
                  </a:lnTo>
                  <a:lnTo>
                    <a:pt x="2101" y="21708"/>
                  </a:lnTo>
                  <a:lnTo>
                    <a:pt x="1997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2"/>
                  </a:lnTo>
                  <a:lnTo>
                    <a:pt x="1622" y="21001"/>
                  </a:lnTo>
                  <a:lnTo>
                    <a:pt x="1518" y="20647"/>
                  </a:lnTo>
                  <a:lnTo>
                    <a:pt x="1414" y="20148"/>
                  </a:lnTo>
                  <a:lnTo>
                    <a:pt x="1310" y="19670"/>
                  </a:lnTo>
                  <a:lnTo>
                    <a:pt x="1227" y="19171"/>
                  </a:lnTo>
                  <a:lnTo>
                    <a:pt x="1165" y="18672"/>
                  </a:lnTo>
                  <a:lnTo>
                    <a:pt x="1103" y="18194"/>
                  </a:lnTo>
                  <a:lnTo>
                    <a:pt x="1082" y="17695"/>
                  </a:lnTo>
                  <a:lnTo>
                    <a:pt x="1061" y="17175"/>
                  </a:lnTo>
                  <a:lnTo>
                    <a:pt x="1082" y="16676"/>
                  </a:lnTo>
                  <a:lnTo>
                    <a:pt x="1103" y="16406"/>
                  </a:lnTo>
                  <a:lnTo>
                    <a:pt x="1144" y="16135"/>
                  </a:lnTo>
                  <a:lnTo>
                    <a:pt x="1206" y="15865"/>
                  </a:lnTo>
                  <a:lnTo>
                    <a:pt x="1269" y="15636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1"/>
                  </a:lnTo>
                  <a:lnTo>
                    <a:pt x="1706" y="14784"/>
                  </a:lnTo>
                  <a:lnTo>
                    <a:pt x="1851" y="14597"/>
                  </a:lnTo>
                  <a:lnTo>
                    <a:pt x="2017" y="14430"/>
                  </a:lnTo>
                  <a:lnTo>
                    <a:pt x="2205" y="14285"/>
                  </a:lnTo>
                  <a:lnTo>
                    <a:pt x="2392" y="14139"/>
                  </a:lnTo>
                  <a:lnTo>
                    <a:pt x="2600" y="14015"/>
                  </a:lnTo>
                  <a:lnTo>
                    <a:pt x="2849" y="13890"/>
                  </a:lnTo>
                  <a:lnTo>
                    <a:pt x="3099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4" y="13266"/>
                  </a:lnTo>
                  <a:lnTo>
                    <a:pt x="5531" y="13100"/>
                  </a:lnTo>
                  <a:lnTo>
                    <a:pt x="6259" y="12954"/>
                  </a:lnTo>
                  <a:lnTo>
                    <a:pt x="7008" y="12829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0"/>
                  </a:lnTo>
                  <a:lnTo>
                    <a:pt x="12746" y="12143"/>
                  </a:lnTo>
                  <a:lnTo>
                    <a:pt x="12809" y="11852"/>
                  </a:lnTo>
                  <a:lnTo>
                    <a:pt x="12850" y="11540"/>
                  </a:lnTo>
                  <a:lnTo>
                    <a:pt x="12871" y="11249"/>
                  </a:lnTo>
                  <a:lnTo>
                    <a:pt x="12892" y="10958"/>
                  </a:lnTo>
                  <a:lnTo>
                    <a:pt x="12871" y="10376"/>
                  </a:lnTo>
                  <a:lnTo>
                    <a:pt x="12871" y="9814"/>
                  </a:lnTo>
                  <a:lnTo>
                    <a:pt x="12871" y="8193"/>
                  </a:lnTo>
                  <a:lnTo>
                    <a:pt x="12871" y="6550"/>
                  </a:lnTo>
                  <a:lnTo>
                    <a:pt x="12892" y="5739"/>
                  </a:lnTo>
                  <a:lnTo>
                    <a:pt x="12913" y="4928"/>
                  </a:lnTo>
                  <a:lnTo>
                    <a:pt x="12975" y="4117"/>
                  </a:lnTo>
                  <a:lnTo>
                    <a:pt x="13038" y="3306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1"/>
                  </a:lnTo>
                  <a:lnTo>
                    <a:pt x="13641" y="1892"/>
                  </a:lnTo>
                  <a:lnTo>
                    <a:pt x="13869" y="1705"/>
                  </a:lnTo>
                  <a:lnTo>
                    <a:pt x="14119" y="1560"/>
                  </a:lnTo>
                  <a:lnTo>
                    <a:pt x="14431" y="1435"/>
                  </a:lnTo>
                  <a:lnTo>
                    <a:pt x="14618" y="1373"/>
                  </a:lnTo>
                  <a:lnTo>
                    <a:pt x="15034" y="1269"/>
                  </a:lnTo>
                  <a:lnTo>
                    <a:pt x="15429" y="1185"/>
                  </a:lnTo>
                  <a:lnTo>
                    <a:pt x="15845" y="1102"/>
                  </a:lnTo>
                  <a:lnTo>
                    <a:pt x="16260" y="1040"/>
                  </a:lnTo>
                  <a:lnTo>
                    <a:pt x="17071" y="957"/>
                  </a:lnTo>
                  <a:lnTo>
                    <a:pt x="17903" y="915"/>
                  </a:lnTo>
                  <a:close/>
                  <a:moveTo>
                    <a:pt x="17862" y="0"/>
                  </a:moveTo>
                  <a:lnTo>
                    <a:pt x="17404" y="42"/>
                  </a:lnTo>
                  <a:lnTo>
                    <a:pt x="16947" y="83"/>
                  </a:lnTo>
                  <a:lnTo>
                    <a:pt x="16489" y="146"/>
                  </a:lnTo>
                  <a:lnTo>
                    <a:pt x="16032" y="229"/>
                  </a:lnTo>
                  <a:lnTo>
                    <a:pt x="15574" y="333"/>
                  </a:lnTo>
                  <a:lnTo>
                    <a:pt x="15117" y="437"/>
                  </a:lnTo>
                  <a:lnTo>
                    <a:pt x="14659" y="58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5"/>
                  </a:lnTo>
                  <a:lnTo>
                    <a:pt x="13537" y="1019"/>
                  </a:lnTo>
                  <a:lnTo>
                    <a:pt x="13391" y="1102"/>
                  </a:lnTo>
                  <a:lnTo>
                    <a:pt x="13246" y="1227"/>
                  </a:lnTo>
                  <a:lnTo>
                    <a:pt x="13121" y="1331"/>
                  </a:lnTo>
                  <a:lnTo>
                    <a:pt x="12892" y="1601"/>
                  </a:lnTo>
                  <a:lnTo>
                    <a:pt x="12684" y="1872"/>
                  </a:lnTo>
                  <a:lnTo>
                    <a:pt x="12518" y="2204"/>
                  </a:lnTo>
                  <a:lnTo>
                    <a:pt x="12393" y="2558"/>
                  </a:lnTo>
                  <a:lnTo>
                    <a:pt x="12289" y="2932"/>
                  </a:lnTo>
                  <a:lnTo>
                    <a:pt x="12164" y="3618"/>
                  </a:lnTo>
                  <a:lnTo>
                    <a:pt x="12081" y="4284"/>
                  </a:lnTo>
                  <a:lnTo>
                    <a:pt x="12019" y="4970"/>
                  </a:lnTo>
                  <a:lnTo>
                    <a:pt x="11977" y="5656"/>
                  </a:lnTo>
                  <a:lnTo>
                    <a:pt x="11956" y="6321"/>
                  </a:lnTo>
                  <a:lnTo>
                    <a:pt x="11956" y="7007"/>
                  </a:lnTo>
                  <a:lnTo>
                    <a:pt x="11977" y="8380"/>
                  </a:lnTo>
                  <a:lnTo>
                    <a:pt x="11998" y="9107"/>
                  </a:lnTo>
                  <a:lnTo>
                    <a:pt x="12040" y="9835"/>
                  </a:lnTo>
                  <a:lnTo>
                    <a:pt x="12123" y="11270"/>
                  </a:lnTo>
                  <a:lnTo>
                    <a:pt x="12019" y="11312"/>
                  </a:lnTo>
                  <a:lnTo>
                    <a:pt x="11936" y="11332"/>
                  </a:lnTo>
                  <a:lnTo>
                    <a:pt x="11748" y="11353"/>
                  </a:lnTo>
                  <a:lnTo>
                    <a:pt x="11437" y="11353"/>
                  </a:lnTo>
                  <a:lnTo>
                    <a:pt x="10272" y="11415"/>
                  </a:lnTo>
                  <a:lnTo>
                    <a:pt x="9108" y="11519"/>
                  </a:lnTo>
                  <a:lnTo>
                    <a:pt x="7964" y="11644"/>
                  </a:lnTo>
                  <a:lnTo>
                    <a:pt x="6821" y="11831"/>
                  </a:lnTo>
                  <a:lnTo>
                    <a:pt x="6259" y="11956"/>
                  </a:lnTo>
                  <a:lnTo>
                    <a:pt x="5698" y="12060"/>
                  </a:lnTo>
                  <a:lnTo>
                    <a:pt x="5136" y="12206"/>
                  </a:lnTo>
                  <a:lnTo>
                    <a:pt x="4575" y="12351"/>
                  </a:lnTo>
                  <a:lnTo>
                    <a:pt x="4014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2"/>
                  </a:lnTo>
                  <a:lnTo>
                    <a:pt x="1934" y="13266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4" y="13640"/>
                  </a:lnTo>
                  <a:lnTo>
                    <a:pt x="1227" y="13786"/>
                  </a:lnTo>
                  <a:lnTo>
                    <a:pt x="1082" y="13931"/>
                  </a:lnTo>
                  <a:lnTo>
                    <a:pt x="936" y="14098"/>
                  </a:lnTo>
                  <a:lnTo>
                    <a:pt x="811" y="14264"/>
                  </a:lnTo>
                  <a:lnTo>
                    <a:pt x="687" y="14430"/>
                  </a:lnTo>
                  <a:lnTo>
                    <a:pt x="583" y="14618"/>
                  </a:lnTo>
                  <a:lnTo>
                    <a:pt x="479" y="14826"/>
                  </a:lnTo>
                  <a:lnTo>
                    <a:pt x="396" y="15033"/>
                  </a:lnTo>
                  <a:lnTo>
                    <a:pt x="333" y="15241"/>
                  </a:lnTo>
                  <a:lnTo>
                    <a:pt x="271" y="15449"/>
                  </a:lnTo>
                  <a:lnTo>
                    <a:pt x="208" y="15678"/>
                  </a:lnTo>
                  <a:lnTo>
                    <a:pt x="125" y="16239"/>
                  </a:lnTo>
                  <a:lnTo>
                    <a:pt x="42" y="16780"/>
                  </a:lnTo>
                  <a:lnTo>
                    <a:pt x="1" y="17321"/>
                  </a:lnTo>
                  <a:lnTo>
                    <a:pt x="1" y="17882"/>
                  </a:lnTo>
                  <a:lnTo>
                    <a:pt x="1" y="18423"/>
                  </a:lnTo>
                  <a:lnTo>
                    <a:pt x="42" y="18963"/>
                  </a:lnTo>
                  <a:lnTo>
                    <a:pt x="104" y="19525"/>
                  </a:lnTo>
                  <a:lnTo>
                    <a:pt x="188" y="20065"/>
                  </a:lnTo>
                  <a:lnTo>
                    <a:pt x="292" y="20502"/>
                  </a:lnTo>
                  <a:lnTo>
                    <a:pt x="396" y="20897"/>
                  </a:lnTo>
                  <a:lnTo>
                    <a:pt x="520" y="21271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9" y="22228"/>
                  </a:lnTo>
                  <a:lnTo>
                    <a:pt x="1206" y="22498"/>
                  </a:lnTo>
                  <a:lnTo>
                    <a:pt x="1435" y="22748"/>
                  </a:lnTo>
                  <a:lnTo>
                    <a:pt x="1685" y="22976"/>
                  </a:lnTo>
                  <a:lnTo>
                    <a:pt x="1955" y="23163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6" y="23766"/>
                  </a:lnTo>
                  <a:lnTo>
                    <a:pt x="3702" y="23870"/>
                  </a:lnTo>
                  <a:lnTo>
                    <a:pt x="4117" y="23954"/>
                  </a:lnTo>
                  <a:lnTo>
                    <a:pt x="4845" y="24058"/>
                  </a:lnTo>
                  <a:lnTo>
                    <a:pt x="5573" y="24120"/>
                  </a:lnTo>
                  <a:lnTo>
                    <a:pt x="6322" y="24141"/>
                  </a:lnTo>
                  <a:lnTo>
                    <a:pt x="7049" y="24120"/>
                  </a:lnTo>
                  <a:lnTo>
                    <a:pt x="8214" y="24037"/>
                  </a:lnTo>
                  <a:lnTo>
                    <a:pt x="9357" y="23912"/>
                  </a:lnTo>
                  <a:lnTo>
                    <a:pt x="10522" y="23746"/>
                  </a:lnTo>
                  <a:lnTo>
                    <a:pt x="11707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5" y="27093"/>
                  </a:lnTo>
                  <a:lnTo>
                    <a:pt x="11936" y="28195"/>
                  </a:lnTo>
                  <a:lnTo>
                    <a:pt x="12019" y="29256"/>
                  </a:lnTo>
                  <a:lnTo>
                    <a:pt x="12060" y="29796"/>
                  </a:lnTo>
                  <a:lnTo>
                    <a:pt x="12123" y="30337"/>
                  </a:lnTo>
                  <a:lnTo>
                    <a:pt x="12206" y="30878"/>
                  </a:lnTo>
                  <a:lnTo>
                    <a:pt x="12310" y="31397"/>
                  </a:lnTo>
                  <a:lnTo>
                    <a:pt x="12393" y="31938"/>
                  </a:lnTo>
                  <a:lnTo>
                    <a:pt x="12518" y="32458"/>
                  </a:lnTo>
                  <a:lnTo>
                    <a:pt x="12643" y="32894"/>
                  </a:lnTo>
                  <a:lnTo>
                    <a:pt x="12726" y="33082"/>
                  </a:lnTo>
                  <a:lnTo>
                    <a:pt x="12809" y="33269"/>
                  </a:lnTo>
                  <a:lnTo>
                    <a:pt x="12913" y="33435"/>
                  </a:lnTo>
                  <a:lnTo>
                    <a:pt x="13017" y="33581"/>
                  </a:lnTo>
                  <a:lnTo>
                    <a:pt x="13142" y="33726"/>
                  </a:lnTo>
                  <a:lnTo>
                    <a:pt x="13266" y="33872"/>
                  </a:lnTo>
                  <a:lnTo>
                    <a:pt x="13391" y="33996"/>
                  </a:lnTo>
                  <a:lnTo>
                    <a:pt x="13557" y="34100"/>
                  </a:lnTo>
                  <a:lnTo>
                    <a:pt x="13703" y="34204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3"/>
                  </a:lnTo>
                  <a:lnTo>
                    <a:pt x="14472" y="34496"/>
                  </a:lnTo>
                  <a:lnTo>
                    <a:pt x="14680" y="34537"/>
                  </a:lnTo>
                  <a:lnTo>
                    <a:pt x="15179" y="34599"/>
                  </a:lnTo>
                  <a:lnTo>
                    <a:pt x="15657" y="34662"/>
                  </a:lnTo>
                  <a:lnTo>
                    <a:pt x="16136" y="34683"/>
                  </a:lnTo>
                  <a:lnTo>
                    <a:pt x="16614" y="34703"/>
                  </a:lnTo>
                  <a:lnTo>
                    <a:pt x="17092" y="34703"/>
                  </a:lnTo>
                  <a:lnTo>
                    <a:pt x="17570" y="34683"/>
                  </a:lnTo>
                  <a:lnTo>
                    <a:pt x="18049" y="34641"/>
                  </a:lnTo>
                  <a:lnTo>
                    <a:pt x="18527" y="34579"/>
                  </a:lnTo>
                  <a:lnTo>
                    <a:pt x="18984" y="34516"/>
                  </a:lnTo>
                  <a:lnTo>
                    <a:pt x="19463" y="34433"/>
                  </a:lnTo>
                  <a:lnTo>
                    <a:pt x="19920" y="34329"/>
                  </a:lnTo>
                  <a:lnTo>
                    <a:pt x="20398" y="34225"/>
                  </a:lnTo>
                  <a:lnTo>
                    <a:pt x="21313" y="33955"/>
                  </a:lnTo>
                  <a:lnTo>
                    <a:pt x="22249" y="33643"/>
                  </a:lnTo>
                  <a:lnTo>
                    <a:pt x="22477" y="33539"/>
                  </a:lnTo>
                  <a:lnTo>
                    <a:pt x="22685" y="33414"/>
                  </a:lnTo>
                  <a:lnTo>
                    <a:pt x="22873" y="33269"/>
                  </a:lnTo>
                  <a:lnTo>
                    <a:pt x="23039" y="33123"/>
                  </a:lnTo>
                  <a:lnTo>
                    <a:pt x="23205" y="32936"/>
                  </a:lnTo>
                  <a:lnTo>
                    <a:pt x="23330" y="32728"/>
                  </a:lnTo>
                  <a:lnTo>
                    <a:pt x="23476" y="32541"/>
                  </a:lnTo>
                  <a:lnTo>
                    <a:pt x="23600" y="32312"/>
                  </a:lnTo>
                  <a:lnTo>
                    <a:pt x="23746" y="32021"/>
                  </a:lnTo>
                  <a:lnTo>
                    <a:pt x="23871" y="31709"/>
                  </a:lnTo>
                  <a:lnTo>
                    <a:pt x="23995" y="31397"/>
                  </a:lnTo>
                  <a:lnTo>
                    <a:pt x="24099" y="31085"/>
                  </a:lnTo>
                  <a:lnTo>
                    <a:pt x="24183" y="30774"/>
                  </a:lnTo>
                  <a:lnTo>
                    <a:pt x="24245" y="30462"/>
                  </a:lnTo>
                  <a:lnTo>
                    <a:pt x="24370" y="29838"/>
                  </a:lnTo>
                  <a:lnTo>
                    <a:pt x="24432" y="29193"/>
                  </a:lnTo>
                  <a:lnTo>
                    <a:pt x="24474" y="28528"/>
                  </a:lnTo>
                  <a:lnTo>
                    <a:pt x="24474" y="27883"/>
                  </a:lnTo>
                  <a:lnTo>
                    <a:pt x="24474" y="27218"/>
                  </a:lnTo>
                  <a:lnTo>
                    <a:pt x="24453" y="26428"/>
                  </a:lnTo>
                  <a:lnTo>
                    <a:pt x="24453" y="25638"/>
                  </a:lnTo>
                  <a:lnTo>
                    <a:pt x="24474" y="24037"/>
                  </a:lnTo>
                  <a:lnTo>
                    <a:pt x="25513" y="24016"/>
                  </a:lnTo>
                  <a:lnTo>
                    <a:pt x="26574" y="23974"/>
                  </a:lnTo>
                  <a:lnTo>
                    <a:pt x="28736" y="23829"/>
                  </a:lnTo>
                  <a:lnTo>
                    <a:pt x="29963" y="23766"/>
                  </a:lnTo>
                  <a:lnTo>
                    <a:pt x="31190" y="23662"/>
                  </a:lnTo>
                  <a:lnTo>
                    <a:pt x="31793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4" y="22997"/>
                  </a:lnTo>
                  <a:lnTo>
                    <a:pt x="35016" y="22852"/>
                  </a:lnTo>
                  <a:lnTo>
                    <a:pt x="35307" y="22706"/>
                  </a:lnTo>
                  <a:lnTo>
                    <a:pt x="35577" y="22540"/>
                  </a:lnTo>
                  <a:lnTo>
                    <a:pt x="35806" y="22373"/>
                  </a:lnTo>
                  <a:lnTo>
                    <a:pt x="36034" y="22165"/>
                  </a:lnTo>
                  <a:lnTo>
                    <a:pt x="36222" y="21957"/>
                  </a:lnTo>
                  <a:lnTo>
                    <a:pt x="36409" y="21708"/>
                  </a:lnTo>
                  <a:lnTo>
                    <a:pt x="36575" y="21458"/>
                  </a:lnTo>
                  <a:lnTo>
                    <a:pt x="36700" y="21188"/>
                  </a:lnTo>
                  <a:lnTo>
                    <a:pt x="36825" y="20876"/>
                  </a:lnTo>
                  <a:lnTo>
                    <a:pt x="36928" y="20564"/>
                  </a:lnTo>
                  <a:lnTo>
                    <a:pt x="36991" y="20211"/>
                  </a:lnTo>
                  <a:lnTo>
                    <a:pt x="37053" y="19857"/>
                  </a:lnTo>
                  <a:lnTo>
                    <a:pt x="37116" y="19462"/>
                  </a:lnTo>
                  <a:lnTo>
                    <a:pt x="37157" y="19067"/>
                  </a:lnTo>
                  <a:lnTo>
                    <a:pt x="37178" y="18256"/>
                  </a:lnTo>
                  <a:lnTo>
                    <a:pt x="37178" y="17466"/>
                  </a:lnTo>
                  <a:lnTo>
                    <a:pt x="37136" y="16676"/>
                  </a:lnTo>
                  <a:lnTo>
                    <a:pt x="37032" y="15907"/>
                  </a:lnTo>
                  <a:lnTo>
                    <a:pt x="36908" y="15117"/>
                  </a:lnTo>
                  <a:lnTo>
                    <a:pt x="36762" y="14347"/>
                  </a:lnTo>
                  <a:lnTo>
                    <a:pt x="36575" y="13578"/>
                  </a:lnTo>
                  <a:lnTo>
                    <a:pt x="36492" y="13266"/>
                  </a:lnTo>
                  <a:lnTo>
                    <a:pt x="36388" y="12996"/>
                  </a:lnTo>
                  <a:lnTo>
                    <a:pt x="36284" y="12725"/>
                  </a:lnTo>
                  <a:lnTo>
                    <a:pt x="36159" y="12476"/>
                  </a:lnTo>
                  <a:lnTo>
                    <a:pt x="36014" y="12247"/>
                  </a:lnTo>
                  <a:lnTo>
                    <a:pt x="35847" y="12039"/>
                  </a:lnTo>
                  <a:lnTo>
                    <a:pt x="35660" y="11831"/>
                  </a:lnTo>
                  <a:lnTo>
                    <a:pt x="35473" y="11644"/>
                  </a:lnTo>
                  <a:lnTo>
                    <a:pt x="35265" y="11478"/>
                  </a:lnTo>
                  <a:lnTo>
                    <a:pt x="35057" y="11332"/>
                  </a:lnTo>
                  <a:lnTo>
                    <a:pt x="34808" y="11187"/>
                  </a:lnTo>
                  <a:lnTo>
                    <a:pt x="34558" y="11062"/>
                  </a:lnTo>
                  <a:lnTo>
                    <a:pt x="34309" y="10958"/>
                  </a:lnTo>
                  <a:lnTo>
                    <a:pt x="34017" y="10875"/>
                  </a:lnTo>
                  <a:lnTo>
                    <a:pt x="33726" y="10812"/>
                  </a:lnTo>
                  <a:lnTo>
                    <a:pt x="33414" y="10750"/>
                  </a:lnTo>
                  <a:lnTo>
                    <a:pt x="32520" y="10646"/>
                  </a:lnTo>
                  <a:lnTo>
                    <a:pt x="31626" y="10563"/>
                  </a:lnTo>
                  <a:lnTo>
                    <a:pt x="30753" y="10521"/>
                  </a:lnTo>
                  <a:lnTo>
                    <a:pt x="29859" y="10501"/>
                  </a:lnTo>
                  <a:lnTo>
                    <a:pt x="28965" y="10521"/>
                  </a:lnTo>
                  <a:lnTo>
                    <a:pt x="28071" y="10563"/>
                  </a:lnTo>
                  <a:lnTo>
                    <a:pt x="27177" y="10625"/>
                  </a:lnTo>
                  <a:lnTo>
                    <a:pt x="26283" y="10709"/>
                  </a:lnTo>
                  <a:lnTo>
                    <a:pt x="25867" y="10771"/>
                  </a:lnTo>
                  <a:lnTo>
                    <a:pt x="25451" y="10833"/>
                  </a:lnTo>
                  <a:lnTo>
                    <a:pt x="25222" y="10854"/>
                  </a:lnTo>
                  <a:lnTo>
                    <a:pt x="25014" y="10875"/>
                  </a:lnTo>
                  <a:lnTo>
                    <a:pt x="24806" y="10854"/>
                  </a:lnTo>
                  <a:lnTo>
                    <a:pt x="24578" y="10833"/>
                  </a:lnTo>
                  <a:lnTo>
                    <a:pt x="24598" y="10251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0"/>
                  </a:lnTo>
                  <a:lnTo>
                    <a:pt x="24806" y="6903"/>
                  </a:lnTo>
                  <a:lnTo>
                    <a:pt x="24765" y="6217"/>
                  </a:lnTo>
                  <a:lnTo>
                    <a:pt x="24702" y="5510"/>
                  </a:lnTo>
                  <a:lnTo>
                    <a:pt x="24640" y="4824"/>
                  </a:lnTo>
                  <a:lnTo>
                    <a:pt x="24536" y="4138"/>
                  </a:lnTo>
                  <a:lnTo>
                    <a:pt x="24474" y="3805"/>
                  </a:lnTo>
                  <a:lnTo>
                    <a:pt x="24390" y="3493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9" y="2579"/>
                  </a:lnTo>
                  <a:lnTo>
                    <a:pt x="23933" y="2308"/>
                  </a:lnTo>
                  <a:lnTo>
                    <a:pt x="23787" y="2038"/>
                  </a:lnTo>
                  <a:lnTo>
                    <a:pt x="23621" y="1788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3"/>
                  </a:lnTo>
                  <a:lnTo>
                    <a:pt x="22748" y="936"/>
                  </a:lnTo>
                  <a:lnTo>
                    <a:pt x="22477" y="770"/>
                  </a:lnTo>
                  <a:lnTo>
                    <a:pt x="22207" y="624"/>
                  </a:lnTo>
                  <a:lnTo>
                    <a:pt x="21895" y="499"/>
                  </a:lnTo>
                  <a:lnTo>
                    <a:pt x="21563" y="395"/>
                  </a:lnTo>
                  <a:lnTo>
                    <a:pt x="21105" y="291"/>
                  </a:lnTo>
                  <a:lnTo>
                    <a:pt x="20648" y="187"/>
                  </a:lnTo>
                  <a:lnTo>
                    <a:pt x="20169" y="125"/>
                  </a:lnTo>
                  <a:lnTo>
                    <a:pt x="19712" y="63"/>
                  </a:lnTo>
                  <a:lnTo>
                    <a:pt x="19255" y="21"/>
                  </a:lnTo>
                  <a:lnTo>
                    <a:pt x="187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23" name="Google Shape;5423;p30"/>
            <p:cNvSpPr/>
            <p:nvPr/>
          </p:nvSpPr>
          <p:spPr>
            <a:xfrm>
              <a:off x="7467600" y="1420700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0"/>
                  </a:moveTo>
                  <a:lnTo>
                    <a:pt x="604" y="21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7"/>
                  </a:lnTo>
                  <a:lnTo>
                    <a:pt x="84" y="624"/>
                  </a:lnTo>
                  <a:lnTo>
                    <a:pt x="42" y="811"/>
                  </a:lnTo>
                  <a:lnTo>
                    <a:pt x="22" y="1040"/>
                  </a:lnTo>
                  <a:lnTo>
                    <a:pt x="1" y="1685"/>
                  </a:lnTo>
                  <a:lnTo>
                    <a:pt x="42" y="2350"/>
                  </a:lnTo>
                  <a:lnTo>
                    <a:pt x="84" y="3015"/>
                  </a:lnTo>
                  <a:lnTo>
                    <a:pt x="167" y="3660"/>
                  </a:lnTo>
                  <a:lnTo>
                    <a:pt x="271" y="4450"/>
                  </a:lnTo>
                  <a:lnTo>
                    <a:pt x="375" y="5240"/>
                  </a:lnTo>
                  <a:lnTo>
                    <a:pt x="458" y="5635"/>
                  </a:lnTo>
                  <a:lnTo>
                    <a:pt x="541" y="6030"/>
                  </a:lnTo>
                  <a:lnTo>
                    <a:pt x="645" y="6425"/>
                  </a:lnTo>
                  <a:lnTo>
                    <a:pt x="791" y="6820"/>
                  </a:lnTo>
                  <a:lnTo>
                    <a:pt x="916" y="6758"/>
                  </a:lnTo>
                  <a:lnTo>
                    <a:pt x="999" y="6696"/>
                  </a:lnTo>
                  <a:lnTo>
                    <a:pt x="1061" y="6633"/>
                  </a:lnTo>
                  <a:lnTo>
                    <a:pt x="1082" y="6550"/>
                  </a:lnTo>
                  <a:lnTo>
                    <a:pt x="1228" y="5843"/>
                  </a:lnTo>
                  <a:lnTo>
                    <a:pt x="1373" y="5157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3" y="3078"/>
                  </a:lnTo>
                  <a:lnTo>
                    <a:pt x="1644" y="2371"/>
                  </a:lnTo>
                  <a:lnTo>
                    <a:pt x="1623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5" y="395"/>
                  </a:lnTo>
                  <a:lnTo>
                    <a:pt x="1311" y="250"/>
                  </a:lnTo>
                  <a:lnTo>
                    <a:pt x="1207" y="146"/>
                  </a:lnTo>
                  <a:lnTo>
                    <a:pt x="1061" y="63"/>
                  </a:lnTo>
                  <a:lnTo>
                    <a:pt x="916" y="21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24" name="Google Shape;5424;p30"/>
            <p:cNvSpPr/>
            <p:nvPr/>
          </p:nvSpPr>
          <p:spPr>
            <a:xfrm>
              <a:off x="7800300" y="1670200"/>
              <a:ext cx="131525" cy="41625"/>
            </a:xfrm>
            <a:custGeom>
              <a:avLst/>
              <a:gdLst/>
              <a:ahLst/>
              <a:cxnLst/>
              <a:rect l="l" t="t" r="r" b="b"/>
              <a:pathLst>
                <a:path w="5261" h="1665" extrusionOk="0">
                  <a:moveTo>
                    <a:pt x="2308" y="1"/>
                  </a:moveTo>
                  <a:lnTo>
                    <a:pt x="1747" y="22"/>
                  </a:lnTo>
                  <a:lnTo>
                    <a:pt x="1206" y="105"/>
                  </a:lnTo>
                  <a:lnTo>
                    <a:pt x="645" y="209"/>
                  </a:lnTo>
                  <a:lnTo>
                    <a:pt x="499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3" y="562"/>
                  </a:lnTo>
                  <a:lnTo>
                    <a:pt x="42" y="687"/>
                  </a:lnTo>
                  <a:lnTo>
                    <a:pt x="0" y="833"/>
                  </a:lnTo>
                  <a:lnTo>
                    <a:pt x="0" y="978"/>
                  </a:lnTo>
                  <a:lnTo>
                    <a:pt x="42" y="1145"/>
                  </a:lnTo>
                  <a:lnTo>
                    <a:pt x="83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40"/>
                  </a:lnTo>
                  <a:lnTo>
                    <a:pt x="520" y="1581"/>
                  </a:lnTo>
                  <a:lnTo>
                    <a:pt x="645" y="1623"/>
                  </a:lnTo>
                  <a:lnTo>
                    <a:pt x="790" y="1644"/>
                  </a:lnTo>
                  <a:lnTo>
                    <a:pt x="1019" y="1664"/>
                  </a:lnTo>
                  <a:lnTo>
                    <a:pt x="1227" y="1664"/>
                  </a:lnTo>
                  <a:lnTo>
                    <a:pt x="1664" y="1644"/>
                  </a:lnTo>
                  <a:lnTo>
                    <a:pt x="2100" y="1581"/>
                  </a:lnTo>
                  <a:lnTo>
                    <a:pt x="2537" y="1519"/>
                  </a:lnTo>
                  <a:lnTo>
                    <a:pt x="3244" y="1394"/>
                  </a:lnTo>
                  <a:lnTo>
                    <a:pt x="3577" y="1332"/>
                  </a:lnTo>
                  <a:lnTo>
                    <a:pt x="3930" y="1249"/>
                  </a:lnTo>
                  <a:lnTo>
                    <a:pt x="4263" y="1165"/>
                  </a:lnTo>
                  <a:lnTo>
                    <a:pt x="4616" y="1041"/>
                  </a:lnTo>
                  <a:lnTo>
                    <a:pt x="4928" y="895"/>
                  </a:lnTo>
                  <a:lnTo>
                    <a:pt x="5261" y="729"/>
                  </a:lnTo>
                  <a:lnTo>
                    <a:pt x="5219" y="604"/>
                  </a:lnTo>
                  <a:lnTo>
                    <a:pt x="5157" y="521"/>
                  </a:lnTo>
                  <a:lnTo>
                    <a:pt x="5094" y="479"/>
                  </a:lnTo>
                  <a:lnTo>
                    <a:pt x="5032" y="458"/>
                  </a:lnTo>
                  <a:lnTo>
                    <a:pt x="4491" y="271"/>
                  </a:lnTo>
                  <a:lnTo>
                    <a:pt x="3951" y="147"/>
                  </a:lnTo>
                  <a:lnTo>
                    <a:pt x="3389" y="63"/>
                  </a:lnTo>
                  <a:lnTo>
                    <a:pt x="2849" y="22"/>
                  </a:lnTo>
                  <a:lnTo>
                    <a:pt x="2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425" name="Google Shape;5425;p30"/>
          <p:cNvGrpSpPr/>
          <p:nvPr/>
        </p:nvGrpSpPr>
        <p:grpSpPr>
          <a:xfrm>
            <a:off x="1231309" y="5948247"/>
            <a:ext cx="434131" cy="675695"/>
            <a:chOff x="5326050" y="238125"/>
            <a:chExt cx="1007425" cy="1563625"/>
          </a:xfrm>
        </p:grpSpPr>
        <p:sp>
          <p:nvSpPr>
            <p:cNvPr id="5426" name="Google Shape;5426;p30"/>
            <p:cNvSpPr/>
            <p:nvPr/>
          </p:nvSpPr>
          <p:spPr>
            <a:xfrm>
              <a:off x="5373875" y="287500"/>
              <a:ext cx="878000" cy="1431600"/>
            </a:xfrm>
            <a:custGeom>
              <a:avLst/>
              <a:gdLst/>
              <a:ahLst/>
              <a:cxnLst/>
              <a:rect l="l" t="t" r="r" b="b"/>
              <a:pathLst>
                <a:path w="35120" h="57264" extrusionOk="0">
                  <a:moveTo>
                    <a:pt x="17653" y="2184"/>
                  </a:moveTo>
                  <a:lnTo>
                    <a:pt x="17965" y="2204"/>
                  </a:lnTo>
                  <a:lnTo>
                    <a:pt x="18277" y="2246"/>
                  </a:lnTo>
                  <a:lnTo>
                    <a:pt x="18568" y="2308"/>
                  </a:lnTo>
                  <a:lnTo>
                    <a:pt x="18859" y="2412"/>
                  </a:lnTo>
                  <a:lnTo>
                    <a:pt x="19150" y="2516"/>
                  </a:lnTo>
                  <a:lnTo>
                    <a:pt x="19441" y="2662"/>
                  </a:lnTo>
                  <a:lnTo>
                    <a:pt x="19712" y="2807"/>
                  </a:lnTo>
                  <a:lnTo>
                    <a:pt x="19982" y="2994"/>
                  </a:lnTo>
                  <a:lnTo>
                    <a:pt x="19961" y="3140"/>
                  </a:lnTo>
                  <a:lnTo>
                    <a:pt x="19920" y="3223"/>
                  </a:lnTo>
                  <a:lnTo>
                    <a:pt x="19857" y="3306"/>
                  </a:lnTo>
                  <a:lnTo>
                    <a:pt x="19774" y="3348"/>
                  </a:lnTo>
                  <a:lnTo>
                    <a:pt x="19545" y="3452"/>
                  </a:lnTo>
                  <a:lnTo>
                    <a:pt x="19296" y="3556"/>
                  </a:lnTo>
                  <a:lnTo>
                    <a:pt x="19046" y="3618"/>
                  </a:lnTo>
                  <a:lnTo>
                    <a:pt x="18797" y="3681"/>
                  </a:lnTo>
                  <a:lnTo>
                    <a:pt x="18547" y="3743"/>
                  </a:lnTo>
                  <a:lnTo>
                    <a:pt x="18298" y="3785"/>
                  </a:lnTo>
                  <a:lnTo>
                    <a:pt x="18027" y="3805"/>
                  </a:lnTo>
                  <a:lnTo>
                    <a:pt x="17778" y="3805"/>
                  </a:lnTo>
                  <a:lnTo>
                    <a:pt x="17404" y="3785"/>
                  </a:lnTo>
                  <a:lnTo>
                    <a:pt x="17029" y="3743"/>
                  </a:lnTo>
                  <a:lnTo>
                    <a:pt x="16884" y="3722"/>
                  </a:lnTo>
                  <a:lnTo>
                    <a:pt x="16780" y="3660"/>
                  </a:lnTo>
                  <a:lnTo>
                    <a:pt x="16655" y="3597"/>
                  </a:lnTo>
                  <a:lnTo>
                    <a:pt x="16572" y="3514"/>
                  </a:lnTo>
                  <a:lnTo>
                    <a:pt x="16489" y="3431"/>
                  </a:lnTo>
                  <a:lnTo>
                    <a:pt x="16447" y="3306"/>
                  </a:lnTo>
                  <a:lnTo>
                    <a:pt x="16406" y="3182"/>
                  </a:lnTo>
                  <a:lnTo>
                    <a:pt x="16385" y="3036"/>
                  </a:lnTo>
                  <a:lnTo>
                    <a:pt x="16385" y="2891"/>
                  </a:lnTo>
                  <a:lnTo>
                    <a:pt x="16406" y="2766"/>
                  </a:lnTo>
                  <a:lnTo>
                    <a:pt x="16468" y="2620"/>
                  </a:lnTo>
                  <a:lnTo>
                    <a:pt x="16530" y="2516"/>
                  </a:lnTo>
                  <a:lnTo>
                    <a:pt x="16614" y="2433"/>
                  </a:lnTo>
                  <a:lnTo>
                    <a:pt x="16717" y="2350"/>
                  </a:lnTo>
                  <a:lnTo>
                    <a:pt x="16842" y="2288"/>
                  </a:lnTo>
                  <a:lnTo>
                    <a:pt x="16988" y="2246"/>
                  </a:lnTo>
                  <a:lnTo>
                    <a:pt x="17320" y="2204"/>
                  </a:lnTo>
                  <a:lnTo>
                    <a:pt x="17653" y="2184"/>
                  </a:lnTo>
                  <a:close/>
                  <a:moveTo>
                    <a:pt x="13765" y="3057"/>
                  </a:moveTo>
                  <a:lnTo>
                    <a:pt x="13869" y="3078"/>
                  </a:lnTo>
                  <a:lnTo>
                    <a:pt x="13994" y="3098"/>
                  </a:lnTo>
                  <a:lnTo>
                    <a:pt x="14118" y="3119"/>
                  </a:lnTo>
                  <a:lnTo>
                    <a:pt x="14243" y="3182"/>
                  </a:lnTo>
                  <a:lnTo>
                    <a:pt x="14181" y="3286"/>
                  </a:lnTo>
                  <a:lnTo>
                    <a:pt x="14118" y="3390"/>
                  </a:lnTo>
                  <a:lnTo>
                    <a:pt x="14056" y="3452"/>
                  </a:lnTo>
                  <a:lnTo>
                    <a:pt x="13994" y="3514"/>
                  </a:lnTo>
                  <a:lnTo>
                    <a:pt x="13827" y="3618"/>
                  </a:lnTo>
                  <a:lnTo>
                    <a:pt x="13682" y="3701"/>
                  </a:lnTo>
                  <a:lnTo>
                    <a:pt x="12850" y="4221"/>
                  </a:lnTo>
                  <a:lnTo>
                    <a:pt x="11998" y="4699"/>
                  </a:lnTo>
                  <a:lnTo>
                    <a:pt x="11124" y="5157"/>
                  </a:lnTo>
                  <a:lnTo>
                    <a:pt x="10251" y="5614"/>
                  </a:lnTo>
                  <a:lnTo>
                    <a:pt x="9419" y="6030"/>
                  </a:lnTo>
                  <a:lnTo>
                    <a:pt x="8629" y="6488"/>
                  </a:lnTo>
                  <a:lnTo>
                    <a:pt x="8234" y="6737"/>
                  </a:lnTo>
                  <a:lnTo>
                    <a:pt x="7839" y="6987"/>
                  </a:lnTo>
                  <a:lnTo>
                    <a:pt x="7465" y="7236"/>
                  </a:lnTo>
                  <a:lnTo>
                    <a:pt x="7090" y="7527"/>
                  </a:lnTo>
                  <a:lnTo>
                    <a:pt x="6841" y="7694"/>
                  </a:lnTo>
                  <a:lnTo>
                    <a:pt x="6716" y="7756"/>
                  </a:lnTo>
                  <a:lnTo>
                    <a:pt x="6571" y="7818"/>
                  </a:lnTo>
                  <a:lnTo>
                    <a:pt x="6383" y="7860"/>
                  </a:lnTo>
                  <a:lnTo>
                    <a:pt x="6072" y="7860"/>
                  </a:lnTo>
                  <a:lnTo>
                    <a:pt x="5926" y="7818"/>
                  </a:lnTo>
                  <a:lnTo>
                    <a:pt x="5801" y="7735"/>
                  </a:lnTo>
                  <a:lnTo>
                    <a:pt x="5656" y="7631"/>
                  </a:lnTo>
                  <a:lnTo>
                    <a:pt x="5573" y="7527"/>
                  </a:lnTo>
                  <a:lnTo>
                    <a:pt x="5510" y="7423"/>
                  </a:lnTo>
                  <a:lnTo>
                    <a:pt x="5448" y="7319"/>
                  </a:lnTo>
                  <a:lnTo>
                    <a:pt x="5406" y="7195"/>
                  </a:lnTo>
                  <a:lnTo>
                    <a:pt x="5406" y="7091"/>
                  </a:lnTo>
                  <a:lnTo>
                    <a:pt x="5406" y="6966"/>
                  </a:lnTo>
                  <a:lnTo>
                    <a:pt x="5427" y="6820"/>
                  </a:lnTo>
                  <a:lnTo>
                    <a:pt x="5448" y="6696"/>
                  </a:lnTo>
                  <a:lnTo>
                    <a:pt x="5552" y="6425"/>
                  </a:lnTo>
                  <a:lnTo>
                    <a:pt x="5697" y="6197"/>
                  </a:lnTo>
                  <a:lnTo>
                    <a:pt x="5780" y="6093"/>
                  </a:lnTo>
                  <a:lnTo>
                    <a:pt x="5884" y="6009"/>
                  </a:lnTo>
                  <a:lnTo>
                    <a:pt x="5988" y="5926"/>
                  </a:lnTo>
                  <a:lnTo>
                    <a:pt x="6092" y="5843"/>
                  </a:lnTo>
                  <a:lnTo>
                    <a:pt x="6966" y="5344"/>
                  </a:lnTo>
                  <a:lnTo>
                    <a:pt x="7839" y="4866"/>
                  </a:lnTo>
                  <a:lnTo>
                    <a:pt x="8733" y="4450"/>
                  </a:lnTo>
                  <a:lnTo>
                    <a:pt x="9190" y="4242"/>
                  </a:lnTo>
                  <a:lnTo>
                    <a:pt x="9648" y="4055"/>
                  </a:lnTo>
                  <a:lnTo>
                    <a:pt x="10105" y="3868"/>
                  </a:lnTo>
                  <a:lnTo>
                    <a:pt x="10584" y="3722"/>
                  </a:lnTo>
                  <a:lnTo>
                    <a:pt x="11041" y="3577"/>
                  </a:lnTo>
                  <a:lnTo>
                    <a:pt x="11519" y="3431"/>
                  </a:lnTo>
                  <a:lnTo>
                    <a:pt x="12018" y="3327"/>
                  </a:lnTo>
                  <a:lnTo>
                    <a:pt x="12497" y="3223"/>
                  </a:lnTo>
                  <a:lnTo>
                    <a:pt x="12996" y="3140"/>
                  </a:lnTo>
                  <a:lnTo>
                    <a:pt x="13495" y="3078"/>
                  </a:lnTo>
                  <a:lnTo>
                    <a:pt x="13765" y="3057"/>
                  </a:lnTo>
                  <a:close/>
                  <a:moveTo>
                    <a:pt x="15470" y="25763"/>
                  </a:moveTo>
                  <a:lnTo>
                    <a:pt x="15719" y="25804"/>
                  </a:lnTo>
                  <a:lnTo>
                    <a:pt x="15948" y="25846"/>
                  </a:lnTo>
                  <a:lnTo>
                    <a:pt x="16177" y="25908"/>
                  </a:lnTo>
                  <a:lnTo>
                    <a:pt x="16406" y="26012"/>
                  </a:lnTo>
                  <a:lnTo>
                    <a:pt x="16593" y="26116"/>
                  </a:lnTo>
                  <a:lnTo>
                    <a:pt x="16759" y="26241"/>
                  </a:lnTo>
                  <a:lnTo>
                    <a:pt x="16884" y="26386"/>
                  </a:lnTo>
                  <a:lnTo>
                    <a:pt x="16821" y="26490"/>
                  </a:lnTo>
                  <a:lnTo>
                    <a:pt x="16738" y="26615"/>
                  </a:lnTo>
                  <a:lnTo>
                    <a:pt x="16614" y="26719"/>
                  </a:lnTo>
                  <a:lnTo>
                    <a:pt x="16489" y="26823"/>
                  </a:lnTo>
                  <a:lnTo>
                    <a:pt x="16218" y="27031"/>
                  </a:lnTo>
                  <a:lnTo>
                    <a:pt x="15886" y="27218"/>
                  </a:lnTo>
                  <a:lnTo>
                    <a:pt x="15532" y="27364"/>
                  </a:lnTo>
                  <a:lnTo>
                    <a:pt x="15179" y="27488"/>
                  </a:lnTo>
                  <a:lnTo>
                    <a:pt x="14825" y="27572"/>
                  </a:lnTo>
                  <a:lnTo>
                    <a:pt x="14659" y="27572"/>
                  </a:lnTo>
                  <a:lnTo>
                    <a:pt x="14513" y="27592"/>
                  </a:lnTo>
                  <a:lnTo>
                    <a:pt x="14326" y="27572"/>
                  </a:lnTo>
                  <a:lnTo>
                    <a:pt x="14181" y="27551"/>
                  </a:lnTo>
                  <a:lnTo>
                    <a:pt x="14077" y="27509"/>
                  </a:lnTo>
                  <a:lnTo>
                    <a:pt x="13973" y="27447"/>
                  </a:lnTo>
                  <a:lnTo>
                    <a:pt x="13890" y="27384"/>
                  </a:lnTo>
                  <a:lnTo>
                    <a:pt x="13806" y="27322"/>
                  </a:lnTo>
                  <a:lnTo>
                    <a:pt x="13682" y="27177"/>
                  </a:lnTo>
                  <a:lnTo>
                    <a:pt x="13619" y="27010"/>
                  </a:lnTo>
                  <a:lnTo>
                    <a:pt x="13578" y="26823"/>
                  </a:lnTo>
                  <a:lnTo>
                    <a:pt x="13578" y="26719"/>
                  </a:lnTo>
                  <a:lnTo>
                    <a:pt x="13599" y="26636"/>
                  </a:lnTo>
                  <a:lnTo>
                    <a:pt x="13640" y="26532"/>
                  </a:lnTo>
                  <a:lnTo>
                    <a:pt x="13682" y="26428"/>
                  </a:lnTo>
                  <a:lnTo>
                    <a:pt x="13723" y="26345"/>
                  </a:lnTo>
                  <a:lnTo>
                    <a:pt x="13806" y="26262"/>
                  </a:lnTo>
                  <a:lnTo>
                    <a:pt x="13931" y="26137"/>
                  </a:lnTo>
                  <a:lnTo>
                    <a:pt x="14077" y="26033"/>
                  </a:lnTo>
                  <a:lnTo>
                    <a:pt x="14222" y="25950"/>
                  </a:lnTo>
                  <a:lnTo>
                    <a:pt x="14409" y="25887"/>
                  </a:lnTo>
                  <a:lnTo>
                    <a:pt x="14597" y="25825"/>
                  </a:lnTo>
                  <a:lnTo>
                    <a:pt x="14805" y="25783"/>
                  </a:lnTo>
                  <a:lnTo>
                    <a:pt x="15012" y="25763"/>
                  </a:lnTo>
                  <a:close/>
                  <a:moveTo>
                    <a:pt x="7007" y="43582"/>
                  </a:moveTo>
                  <a:lnTo>
                    <a:pt x="7215" y="43603"/>
                  </a:lnTo>
                  <a:lnTo>
                    <a:pt x="7423" y="43665"/>
                  </a:lnTo>
                  <a:lnTo>
                    <a:pt x="7943" y="43811"/>
                  </a:lnTo>
                  <a:lnTo>
                    <a:pt x="8463" y="43956"/>
                  </a:lnTo>
                  <a:lnTo>
                    <a:pt x="9502" y="44206"/>
                  </a:lnTo>
                  <a:lnTo>
                    <a:pt x="10542" y="44393"/>
                  </a:lnTo>
                  <a:lnTo>
                    <a:pt x="11602" y="44559"/>
                  </a:lnTo>
                  <a:lnTo>
                    <a:pt x="13703" y="44871"/>
                  </a:lnTo>
                  <a:lnTo>
                    <a:pt x="14763" y="45038"/>
                  </a:lnTo>
                  <a:lnTo>
                    <a:pt x="15823" y="45204"/>
                  </a:lnTo>
                  <a:lnTo>
                    <a:pt x="16177" y="45266"/>
                  </a:lnTo>
                  <a:lnTo>
                    <a:pt x="16551" y="45349"/>
                  </a:lnTo>
                  <a:lnTo>
                    <a:pt x="16925" y="45474"/>
                  </a:lnTo>
                  <a:lnTo>
                    <a:pt x="17092" y="45557"/>
                  </a:lnTo>
                  <a:lnTo>
                    <a:pt x="17279" y="45641"/>
                  </a:lnTo>
                  <a:lnTo>
                    <a:pt x="17237" y="45786"/>
                  </a:lnTo>
                  <a:lnTo>
                    <a:pt x="17175" y="45890"/>
                  </a:lnTo>
                  <a:lnTo>
                    <a:pt x="17092" y="45973"/>
                  </a:lnTo>
                  <a:lnTo>
                    <a:pt x="17009" y="46036"/>
                  </a:lnTo>
                  <a:lnTo>
                    <a:pt x="16821" y="46119"/>
                  </a:lnTo>
                  <a:lnTo>
                    <a:pt x="16634" y="46202"/>
                  </a:lnTo>
                  <a:lnTo>
                    <a:pt x="16385" y="46285"/>
                  </a:lnTo>
                  <a:lnTo>
                    <a:pt x="16156" y="46368"/>
                  </a:lnTo>
                  <a:lnTo>
                    <a:pt x="15678" y="46493"/>
                  </a:lnTo>
                  <a:lnTo>
                    <a:pt x="15179" y="46576"/>
                  </a:lnTo>
                  <a:lnTo>
                    <a:pt x="14680" y="46618"/>
                  </a:lnTo>
                  <a:lnTo>
                    <a:pt x="13599" y="46701"/>
                  </a:lnTo>
                  <a:lnTo>
                    <a:pt x="12497" y="46722"/>
                  </a:lnTo>
                  <a:lnTo>
                    <a:pt x="11602" y="46701"/>
                  </a:lnTo>
                  <a:lnTo>
                    <a:pt x="10688" y="46639"/>
                  </a:lnTo>
                  <a:lnTo>
                    <a:pt x="9793" y="46555"/>
                  </a:lnTo>
                  <a:lnTo>
                    <a:pt x="8879" y="46410"/>
                  </a:lnTo>
                  <a:lnTo>
                    <a:pt x="8567" y="46348"/>
                  </a:lnTo>
                  <a:lnTo>
                    <a:pt x="8255" y="46264"/>
                  </a:lnTo>
                  <a:lnTo>
                    <a:pt x="7943" y="46181"/>
                  </a:lnTo>
                  <a:lnTo>
                    <a:pt x="7652" y="46056"/>
                  </a:lnTo>
                  <a:lnTo>
                    <a:pt x="7361" y="45890"/>
                  </a:lnTo>
                  <a:lnTo>
                    <a:pt x="7070" y="45724"/>
                  </a:lnTo>
                  <a:lnTo>
                    <a:pt x="6820" y="45537"/>
                  </a:lnTo>
                  <a:lnTo>
                    <a:pt x="6571" y="45308"/>
                  </a:lnTo>
                  <a:lnTo>
                    <a:pt x="6446" y="45162"/>
                  </a:lnTo>
                  <a:lnTo>
                    <a:pt x="6342" y="45038"/>
                  </a:lnTo>
                  <a:lnTo>
                    <a:pt x="6259" y="44871"/>
                  </a:lnTo>
                  <a:lnTo>
                    <a:pt x="6196" y="44726"/>
                  </a:lnTo>
                  <a:lnTo>
                    <a:pt x="6155" y="44559"/>
                  </a:lnTo>
                  <a:lnTo>
                    <a:pt x="6155" y="44393"/>
                  </a:lnTo>
                  <a:lnTo>
                    <a:pt x="6196" y="44227"/>
                  </a:lnTo>
                  <a:lnTo>
                    <a:pt x="6259" y="44040"/>
                  </a:lnTo>
                  <a:lnTo>
                    <a:pt x="6321" y="43936"/>
                  </a:lnTo>
                  <a:lnTo>
                    <a:pt x="6404" y="43832"/>
                  </a:lnTo>
                  <a:lnTo>
                    <a:pt x="6487" y="43748"/>
                  </a:lnTo>
                  <a:lnTo>
                    <a:pt x="6591" y="43686"/>
                  </a:lnTo>
                  <a:lnTo>
                    <a:pt x="6695" y="43644"/>
                  </a:lnTo>
                  <a:lnTo>
                    <a:pt x="6799" y="43624"/>
                  </a:lnTo>
                  <a:lnTo>
                    <a:pt x="6903" y="43603"/>
                  </a:lnTo>
                  <a:lnTo>
                    <a:pt x="7007" y="43582"/>
                  </a:lnTo>
                  <a:close/>
                  <a:moveTo>
                    <a:pt x="17029" y="0"/>
                  </a:moveTo>
                  <a:lnTo>
                    <a:pt x="16406" y="21"/>
                  </a:lnTo>
                  <a:lnTo>
                    <a:pt x="15782" y="83"/>
                  </a:lnTo>
                  <a:lnTo>
                    <a:pt x="15158" y="167"/>
                  </a:lnTo>
                  <a:lnTo>
                    <a:pt x="14555" y="291"/>
                  </a:lnTo>
                  <a:lnTo>
                    <a:pt x="13931" y="437"/>
                  </a:lnTo>
                  <a:lnTo>
                    <a:pt x="13328" y="603"/>
                  </a:lnTo>
                  <a:lnTo>
                    <a:pt x="12725" y="811"/>
                  </a:lnTo>
                  <a:lnTo>
                    <a:pt x="12122" y="1019"/>
                  </a:lnTo>
                  <a:lnTo>
                    <a:pt x="11124" y="1373"/>
                  </a:lnTo>
                  <a:lnTo>
                    <a:pt x="10147" y="1768"/>
                  </a:lnTo>
                  <a:lnTo>
                    <a:pt x="9149" y="2163"/>
                  </a:lnTo>
                  <a:lnTo>
                    <a:pt x="8192" y="2599"/>
                  </a:lnTo>
                  <a:lnTo>
                    <a:pt x="7236" y="3057"/>
                  </a:lnTo>
                  <a:lnTo>
                    <a:pt x="6300" y="3556"/>
                  </a:lnTo>
                  <a:lnTo>
                    <a:pt x="5843" y="3826"/>
                  </a:lnTo>
                  <a:lnTo>
                    <a:pt x="5406" y="4097"/>
                  </a:lnTo>
                  <a:lnTo>
                    <a:pt x="4949" y="4388"/>
                  </a:lnTo>
                  <a:lnTo>
                    <a:pt x="4512" y="4699"/>
                  </a:lnTo>
                  <a:lnTo>
                    <a:pt x="4138" y="5011"/>
                  </a:lnTo>
                  <a:lnTo>
                    <a:pt x="3951" y="5178"/>
                  </a:lnTo>
                  <a:lnTo>
                    <a:pt x="3805" y="5344"/>
                  </a:lnTo>
                  <a:lnTo>
                    <a:pt x="3639" y="5510"/>
                  </a:lnTo>
                  <a:lnTo>
                    <a:pt x="3514" y="5698"/>
                  </a:lnTo>
                  <a:lnTo>
                    <a:pt x="3389" y="5864"/>
                  </a:lnTo>
                  <a:lnTo>
                    <a:pt x="3285" y="6072"/>
                  </a:lnTo>
                  <a:lnTo>
                    <a:pt x="3181" y="6259"/>
                  </a:lnTo>
                  <a:lnTo>
                    <a:pt x="3098" y="6467"/>
                  </a:lnTo>
                  <a:lnTo>
                    <a:pt x="3015" y="6675"/>
                  </a:lnTo>
                  <a:lnTo>
                    <a:pt x="2953" y="6883"/>
                  </a:lnTo>
                  <a:lnTo>
                    <a:pt x="2911" y="7111"/>
                  </a:lnTo>
                  <a:lnTo>
                    <a:pt x="2869" y="7340"/>
                  </a:lnTo>
                  <a:lnTo>
                    <a:pt x="2849" y="7569"/>
                  </a:lnTo>
                  <a:lnTo>
                    <a:pt x="2849" y="7818"/>
                  </a:lnTo>
                  <a:lnTo>
                    <a:pt x="2849" y="8006"/>
                  </a:lnTo>
                  <a:lnTo>
                    <a:pt x="2869" y="8442"/>
                  </a:lnTo>
                  <a:lnTo>
                    <a:pt x="2911" y="8858"/>
                  </a:lnTo>
                  <a:lnTo>
                    <a:pt x="2973" y="9274"/>
                  </a:lnTo>
                  <a:lnTo>
                    <a:pt x="3036" y="9690"/>
                  </a:lnTo>
                  <a:lnTo>
                    <a:pt x="3119" y="10106"/>
                  </a:lnTo>
                  <a:lnTo>
                    <a:pt x="3202" y="10521"/>
                  </a:lnTo>
                  <a:lnTo>
                    <a:pt x="3306" y="10917"/>
                  </a:lnTo>
                  <a:lnTo>
                    <a:pt x="3431" y="11312"/>
                  </a:lnTo>
                  <a:lnTo>
                    <a:pt x="3556" y="11707"/>
                  </a:lnTo>
                  <a:lnTo>
                    <a:pt x="3701" y="12102"/>
                  </a:lnTo>
                  <a:lnTo>
                    <a:pt x="4034" y="12871"/>
                  </a:lnTo>
                  <a:lnTo>
                    <a:pt x="4408" y="13640"/>
                  </a:lnTo>
                  <a:lnTo>
                    <a:pt x="4824" y="14368"/>
                  </a:lnTo>
                  <a:lnTo>
                    <a:pt x="4949" y="14576"/>
                  </a:lnTo>
                  <a:lnTo>
                    <a:pt x="5094" y="14742"/>
                  </a:lnTo>
                  <a:lnTo>
                    <a:pt x="5261" y="14888"/>
                  </a:lnTo>
                  <a:lnTo>
                    <a:pt x="5427" y="14992"/>
                  </a:lnTo>
                  <a:lnTo>
                    <a:pt x="5614" y="15075"/>
                  </a:lnTo>
                  <a:lnTo>
                    <a:pt x="5822" y="15137"/>
                  </a:lnTo>
                  <a:lnTo>
                    <a:pt x="6030" y="15179"/>
                  </a:lnTo>
                  <a:lnTo>
                    <a:pt x="6259" y="15200"/>
                  </a:lnTo>
                  <a:lnTo>
                    <a:pt x="6571" y="15179"/>
                  </a:lnTo>
                  <a:lnTo>
                    <a:pt x="6966" y="15096"/>
                  </a:lnTo>
                  <a:lnTo>
                    <a:pt x="7340" y="14992"/>
                  </a:lnTo>
                  <a:lnTo>
                    <a:pt x="7693" y="14867"/>
                  </a:lnTo>
                  <a:lnTo>
                    <a:pt x="8047" y="14722"/>
                  </a:lnTo>
                  <a:lnTo>
                    <a:pt x="8400" y="14534"/>
                  </a:lnTo>
                  <a:lnTo>
                    <a:pt x="8733" y="14347"/>
                  </a:lnTo>
                  <a:lnTo>
                    <a:pt x="9398" y="13952"/>
                  </a:lnTo>
                  <a:lnTo>
                    <a:pt x="10417" y="13349"/>
                  </a:lnTo>
                  <a:lnTo>
                    <a:pt x="10958" y="13058"/>
                  </a:lnTo>
                  <a:lnTo>
                    <a:pt x="11478" y="12788"/>
                  </a:lnTo>
                  <a:lnTo>
                    <a:pt x="12018" y="12538"/>
                  </a:lnTo>
                  <a:lnTo>
                    <a:pt x="12559" y="12289"/>
                  </a:lnTo>
                  <a:lnTo>
                    <a:pt x="13120" y="12081"/>
                  </a:lnTo>
                  <a:lnTo>
                    <a:pt x="13682" y="11873"/>
                  </a:lnTo>
                  <a:lnTo>
                    <a:pt x="14243" y="11727"/>
                  </a:lnTo>
                  <a:lnTo>
                    <a:pt x="14805" y="11624"/>
                  </a:lnTo>
                  <a:lnTo>
                    <a:pt x="15408" y="11540"/>
                  </a:lnTo>
                  <a:lnTo>
                    <a:pt x="16011" y="11520"/>
                  </a:lnTo>
                  <a:lnTo>
                    <a:pt x="16572" y="11540"/>
                  </a:lnTo>
                  <a:lnTo>
                    <a:pt x="17133" y="11603"/>
                  </a:lnTo>
                  <a:lnTo>
                    <a:pt x="17695" y="11707"/>
                  </a:lnTo>
                  <a:lnTo>
                    <a:pt x="18256" y="11831"/>
                  </a:lnTo>
                  <a:lnTo>
                    <a:pt x="18818" y="12019"/>
                  </a:lnTo>
                  <a:lnTo>
                    <a:pt x="19358" y="12226"/>
                  </a:lnTo>
                  <a:lnTo>
                    <a:pt x="19878" y="12497"/>
                  </a:lnTo>
                  <a:lnTo>
                    <a:pt x="20127" y="12642"/>
                  </a:lnTo>
                  <a:lnTo>
                    <a:pt x="20377" y="12788"/>
                  </a:lnTo>
                  <a:lnTo>
                    <a:pt x="20627" y="12954"/>
                  </a:lnTo>
                  <a:lnTo>
                    <a:pt x="20855" y="13141"/>
                  </a:lnTo>
                  <a:lnTo>
                    <a:pt x="21084" y="13329"/>
                  </a:lnTo>
                  <a:lnTo>
                    <a:pt x="21292" y="13536"/>
                  </a:lnTo>
                  <a:lnTo>
                    <a:pt x="21500" y="13744"/>
                  </a:lnTo>
                  <a:lnTo>
                    <a:pt x="21708" y="13973"/>
                  </a:lnTo>
                  <a:lnTo>
                    <a:pt x="21895" y="14202"/>
                  </a:lnTo>
                  <a:lnTo>
                    <a:pt x="22061" y="14451"/>
                  </a:lnTo>
                  <a:lnTo>
                    <a:pt x="22248" y="14722"/>
                  </a:lnTo>
                  <a:lnTo>
                    <a:pt x="22394" y="14992"/>
                  </a:lnTo>
                  <a:lnTo>
                    <a:pt x="22539" y="15283"/>
                  </a:lnTo>
                  <a:lnTo>
                    <a:pt x="22664" y="15574"/>
                  </a:lnTo>
                  <a:lnTo>
                    <a:pt x="22789" y="15886"/>
                  </a:lnTo>
                  <a:lnTo>
                    <a:pt x="22893" y="16219"/>
                  </a:lnTo>
                  <a:lnTo>
                    <a:pt x="22976" y="16551"/>
                  </a:lnTo>
                  <a:lnTo>
                    <a:pt x="23059" y="16905"/>
                  </a:lnTo>
                  <a:lnTo>
                    <a:pt x="23184" y="17633"/>
                  </a:lnTo>
                  <a:lnTo>
                    <a:pt x="23246" y="18298"/>
                  </a:lnTo>
                  <a:lnTo>
                    <a:pt x="23267" y="18610"/>
                  </a:lnTo>
                  <a:lnTo>
                    <a:pt x="23267" y="18901"/>
                  </a:lnTo>
                  <a:lnTo>
                    <a:pt x="23246" y="19192"/>
                  </a:lnTo>
                  <a:lnTo>
                    <a:pt x="23226" y="19462"/>
                  </a:lnTo>
                  <a:lnTo>
                    <a:pt x="23163" y="19774"/>
                  </a:lnTo>
                  <a:lnTo>
                    <a:pt x="23080" y="20086"/>
                  </a:lnTo>
                  <a:lnTo>
                    <a:pt x="22976" y="20377"/>
                  </a:lnTo>
                  <a:lnTo>
                    <a:pt x="22851" y="20648"/>
                  </a:lnTo>
                  <a:lnTo>
                    <a:pt x="22706" y="20918"/>
                  </a:lnTo>
                  <a:lnTo>
                    <a:pt x="22519" y="21188"/>
                  </a:lnTo>
                  <a:lnTo>
                    <a:pt x="22332" y="21438"/>
                  </a:lnTo>
                  <a:lnTo>
                    <a:pt x="22082" y="21708"/>
                  </a:lnTo>
                  <a:lnTo>
                    <a:pt x="21749" y="22020"/>
                  </a:lnTo>
                  <a:lnTo>
                    <a:pt x="21354" y="22353"/>
                  </a:lnTo>
                  <a:lnTo>
                    <a:pt x="21333" y="22353"/>
                  </a:lnTo>
                  <a:lnTo>
                    <a:pt x="20938" y="22644"/>
                  </a:lnTo>
                  <a:lnTo>
                    <a:pt x="20523" y="22893"/>
                  </a:lnTo>
                  <a:lnTo>
                    <a:pt x="20107" y="23101"/>
                  </a:lnTo>
                  <a:lnTo>
                    <a:pt x="19649" y="23288"/>
                  </a:lnTo>
                  <a:lnTo>
                    <a:pt x="19213" y="23455"/>
                  </a:lnTo>
                  <a:lnTo>
                    <a:pt x="18734" y="23579"/>
                  </a:lnTo>
                  <a:lnTo>
                    <a:pt x="18256" y="23683"/>
                  </a:lnTo>
                  <a:lnTo>
                    <a:pt x="17757" y="23746"/>
                  </a:lnTo>
                  <a:lnTo>
                    <a:pt x="16717" y="23850"/>
                  </a:lnTo>
                  <a:lnTo>
                    <a:pt x="15657" y="23954"/>
                  </a:lnTo>
                  <a:lnTo>
                    <a:pt x="14597" y="24078"/>
                  </a:lnTo>
                  <a:lnTo>
                    <a:pt x="14077" y="24141"/>
                  </a:lnTo>
                  <a:lnTo>
                    <a:pt x="13557" y="24245"/>
                  </a:lnTo>
                  <a:lnTo>
                    <a:pt x="13183" y="24328"/>
                  </a:lnTo>
                  <a:lnTo>
                    <a:pt x="13016" y="24390"/>
                  </a:lnTo>
                  <a:lnTo>
                    <a:pt x="12850" y="24473"/>
                  </a:lnTo>
                  <a:lnTo>
                    <a:pt x="12704" y="24557"/>
                  </a:lnTo>
                  <a:lnTo>
                    <a:pt x="12559" y="24640"/>
                  </a:lnTo>
                  <a:lnTo>
                    <a:pt x="12434" y="24744"/>
                  </a:lnTo>
                  <a:lnTo>
                    <a:pt x="12309" y="24848"/>
                  </a:lnTo>
                  <a:lnTo>
                    <a:pt x="12205" y="24972"/>
                  </a:lnTo>
                  <a:lnTo>
                    <a:pt x="12101" y="25097"/>
                  </a:lnTo>
                  <a:lnTo>
                    <a:pt x="11935" y="25368"/>
                  </a:lnTo>
                  <a:lnTo>
                    <a:pt x="11790" y="25679"/>
                  </a:lnTo>
                  <a:lnTo>
                    <a:pt x="11665" y="26033"/>
                  </a:lnTo>
                  <a:lnTo>
                    <a:pt x="11561" y="26386"/>
                  </a:lnTo>
                  <a:lnTo>
                    <a:pt x="11498" y="26740"/>
                  </a:lnTo>
                  <a:lnTo>
                    <a:pt x="11415" y="27093"/>
                  </a:lnTo>
                  <a:lnTo>
                    <a:pt x="11374" y="27426"/>
                  </a:lnTo>
                  <a:lnTo>
                    <a:pt x="11291" y="28133"/>
                  </a:lnTo>
                  <a:lnTo>
                    <a:pt x="11270" y="28840"/>
                  </a:lnTo>
                  <a:lnTo>
                    <a:pt x="11291" y="29381"/>
                  </a:lnTo>
                  <a:lnTo>
                    <a:pt x="11332" y="29921"/>
                  </a:lnTo>
                  <a:lnTo>
                    <a:pt x="11395" y="30462"/>
                  </a:lnTo>
                  <a:lnTo>
                    <a:pt x="11478" y="31023"/>
                  </a:lnTo>
                  <a:lnTo>
                    <a:pt x="11519" y="31210"/>
                  </a:lnTo>
                  <a:lnTo>
                    <a:pt x="11623" y="31522"/>
                  </a:lnTo>
                  <a:lnTo>
                    <a:pt x="11790" y="31813"/>
                  </a:lnTo>
                  <a:lnTo>
                    <a:pt x="11977" y="32084"/>
                  </a:lnTo>
                  <a:lnTo>
                    <a:pt x="12205" y="32333"/>
                  </a:lnTo>
                  <a:lnTo>
                    <a:pt x="12393" y="32479"/>
                  </a:lnTo>
                  <a:lnTo>
                    <a:pt x="12601" y="32603"/>
                  </a:lnTo>
                  <a:lnTo>
                    <a:pt x="12788" y="32707"/>
                  </a:lnTo>
                  <a:lnTo>
                    <a:pt x="13016" y="32791"/>
                  </a:lnTo>
                  <a:lnTo>
                    <a:pt x="13224" y="32832"/>
                  </a:lnTo>
                  <a:lnTo>
                    <a:pt x="13453" y="32874"/>
                  </a:lnTo>
                  <a:lnTo>
                    <a:pt x="13890" y="32915"/>
                  </a:lnTo>
                  <a:lnTo>
                    <a:pt x="14493" y="32936"/>
                  </a:lnTo>
                  <a:lnTo>
                    <a:pt x="15761" y="32957"/>
                  </a:lnTo>
                  <a:lnTo>
                    <a:pt x="16302" y="32957"/>
                  </a:lnTo>
                  <a:lnTo>
                    <a:pt x="16842" y="32978"/>
                  </a:lnTo>
                  <a:lnTo>
                    <a:pt x="17383" y="33019"/>
                  </a:lnTo>
                  <a:lnTo>
                    <a:pt x="17944" y="33102"/>
                  </a:lnTo>
                  <a:lnTo>
                    <a:pt x="18069" y="33123"/>
                  </a:lnTo>
                  <a:lnTo>
                    <a:pt x="18464" y="33227"/>
                  </a:lnTo>
                  <a:lnTo>
                    <a:pt x="18859" y="33352"/>
                  </a:lnTo>
                  <a:lnTo>
                    <a:pt x="19233" y="33518"/>
                  </a:lnTo>
                  <a:lnTo>
                    <a:pt x="19587" y="33726"/>
                  </a:lnTo>
                  <a:lnTo>
                    <a:pt x="19940" y="33955"/>
                  </a:lnTo>
                  <a:lnTo>
                    <a:pt x="20252" y="34225"/>
                  </a:lnTo>
                  <a:lnTo>
                    <a:pt x="20564" y="34516"/>
                  </a:lnTo>
                  <a:lnTo>
                    <a:pt x="20834" y="34828"/>
                  </a:lnTo>
                  <a:lnTo>
                    <a:pt x="21105" y="35161"/>
                  </a:lnTo>
                  <a:lnTo>
                    <a:pt x="21333" y="35514"/>
                  </a:lnTo>
                  <a:lnTo>
                    <a:pt x="21541" y="35889"/>
                  </a:lnTo>
                  <a:lnTo>
                    <a:pt x="21708" y="36263"/>
                  </a:lnTo>
                  <a:lnTo>
                    <a:pt x="21874" y="36679"/>
                  </a:lnTo>
                  <a:lnTo>
                    <a:pt x="21978" y="37095"/>
                  </a:lnTo>
                  <a:lnTo>
                    <a:pt x="22061" y="37531"/>
                  </a:lnTo>
                  <a:lnTo>
                    <a:pt x="22103" y="37968"/>
                  </a:lnTo>
                  <a:lnTo>
                    <a:pt x="22124" y="38280"/>
                  </a:lnTo>
                  <a:lnTo>
                    <a:pt x="22103" y="38633"/>
                  </a:lnTo>
                  <a:lnTo>
                    <a:pt x="22061" y="39008"/>
                  </a:lnTo>
                  <a:lnTo>
                    <a:pt x="21999" y="39340"/>
                  </a:lnTo>
                  <a:lnTo>
                    <a:pt x="21895" y="39694"/>
                  </a:lnTo>
                  <a:lnTo>
                    <a:pt x="21749" y="40026"/>
                  </a:lnTo>
                  <a:lnTo>
                    <a:pt x="21604" y="40338"/>
                  </a:lnTo>
                  <a:lnTo>
                    <a:pt x="21417" y="40650"/>
                  </a:lnTo>
                  <a:lnTo>
                    <a:pt x="21209" y="40962"/>
                  </a:lnTo>
                  <a:lnTo>
                    <a:pt x="20980" y="41232"/>
                  </a:lnTo>
                  <a:lnTo>
                    <a:pt x="20710" y="41503"/>
                  </a:lnTo>
                  <a:lnTo>
                    <a:pt x="20439" y="41752"/>
                  </a:lnTo>
                  <a:lnTo>
                    <a:pt x="20127" y="41981"/>
                  </a:lnTo>
                  <a:lnTo>
                    <a:pt x="19816" y="42189"/>
                  </a:lnTo>
                  <a:lnTo>
                    <a:pt x="19483" y="42355"/>
                  </a:lnTo>
                  <a:lnTo>
                    <a:pt x="19109" y="42522"/>
                  </a:lnTo>
                  <a:lnTo>
                    <a:pt x="18734" y="42667"/>
                  </a:lnTo>
                  <a:lnTo>
                    <a:pt x="18131" y="42854"/>
                  </a:lnTo>
                  <a:lnTo>
                    <a:pt x="18048" y="42875"/>
                  </a:lnTo>
                  <a:lnTo>
                    <a:pt x="18027" y="42875"/>
                  </a:lnTo>
                  <a:lnTo>
                    <a:pt x="17944" y="42896"/>
                  </a:lnTo>
                  <a:lnTo>
                    <a:pt x="17923" y="42917"/>
                  </a:lnTo>
                  <a:lnTo>
                    <a:pt x="17840" y="42937"/>
                  </a:lnTo>
                  <a:lnTo>
                    <a:pt x="17819" y="42937"/>
                  </a:lnTo>
                  <a:lnTo>
                    <a:pt x="17570" y="43000"/>
                  </a:lnTo>
                  <a:lnTo>
                    <a:pt x="17549" y="43000"/>
                  </a:lnTo>
                  <a:lnTo>
                    <a:pt x="17404" y="43041"/>
                  </a:lnTo>
                  <a:lnTo>
                    <a:pt x="17341" y="43041"/>
                  </a:lnTo>
                  <a:lnTo>
                    <a:pt x="17216" y="43062"/>
                  </a:lnTo>
                  <a:lnTo>
                    <a:pt x="16593" y="43187"/>
                  </a:lnTo>
                  <a:lnTo>
                    <a:pt x="15969" y="43249"/>
                  </a:lnTo>
                  <a:lnTo>
                    <a:pt x="15366" y="43291"/>
                  </a:lnTo>
                  <a:lnTo>
                    <a:pt x="14742" y="43312"/>
                  </a:lnTo>
                  <a:lnTo>
                    <a:pt x="14181" y="43291"/>
                  </a:lnTo>
                  <a:lnTo>
                    <a:pt x="13599" y="43270"/>
                  </a:lnTo>
                  <a:lnTo>
                    <a:pt x="13037" y="43208"/>
                  </a:lnTo>
                  <a:lnTo>
                    <a:pt x="12476" y="43125"/>
                  </a:lnTo>
                  <a:lnTo>
                    <a:pt x="11914" y="43021"/>
                  </a:lnTo>
                  <a:lnTo>
                    <a:pt x="11332" y="42917"/>
                  </a:lnTo>
                  <a:lnTo>
                    <a:pt x="10771" y="42771"/>
                  </a:lnTo>
                  <a:lnTo>
                    <a:pt x="10209" y="42626"/>
                  </a:lnTo>
                  <a:lnTo>
                    <a:pt x="9773" y="42480"/>
                  </a:lnTo>
                  <a:lnTo>
                    <a:pt x="9378" y="42314"/>
                  </a:lnTo>
                  <a:lnTo>
                    <a:pt x="8962" y="42106"/>
                  </a:lnTo>
                  <a:lnTo>
                    <a:pt x="8567" y="41898"/>
                  </a:lnTo>
                  <a:lnTo>
                    <a:pt x="7797" y="41482"/>
                  </a:lnTo>
                  <a:lnTo>
                    <a:pt x="7382" y="41274"/>
                  </a:lnTo>
                  <a:lnTo>
                    <a:pt x="6986" y="41087"/>
                  </a:lnTo>
                  <a:lnTo>
                    <a:pt x="6758" y="41004"/>
                  </a:lnTo>
                  <a:lnTo>
                    <a:pt x="6529" y="40941"/>
                  </a:lnTo>
                  <a:lnTo>
                    <a:pt x="6321" y="40900"/>
                  </a:lnTo>
                  <a:lnTo>
                    <a:pt x="5905" y="40900"/>
                  </a:lnTo>
                  <a:lnTo>
                    <a:pt x="5718" y="40941"/>
                  </a:lnTo>
                  <a:lnTo>
                    <a:pt x="5531" y="41004"/>
                  </a:lnTo>
                  <a:lnTo>
                    <a:pt x="5344" y="41087"/>
                  </a:lnTo>
                  <a:lnTo>
                    <a:pt x="5157" y="41212"/>
                  </a:lnTo>
                  <a:lnTo>
                    <a:pt x="4990" y="41336"/>
                  </a:lnTo>
                  <a:lnTo>
                    <a:pt x="4803" y="41482"/>
                  </a:lnTo>
                  <a:lnTo>
                    <a:pt x="4616" y="41648"/>
                  </a:lnTo>
                  <a:lnTo>
                    <a:pt x="4533" y="41732"/>
                  </a:lnTo>
                  <a:lnTo>
                    <a:pt x="4471" y="41794"/>
                  </a:lnTo>
                  <a:lnTo>
                    <a:pt x="4450" y="41835"/>
                  </a:lnTo>
                  <a:lnTo>
                    <a:pt x="4367" y="41898"/>
                  </a:lnTo>
                  <a:lnTo>
                    <a:pt x="4346" y="41939"/>
                  </a:lnTo>
                  <a:lnTo>
                    <a:pt x="4325" y="41960"/>
                  </a:lnTo>
                  <a:lnTo>
                    <a:pt x="4283" y="41981"/>
                  </a:lnTo>
                  <a:lnTo>
                    <a:pt x="4283" y="42002"/>
                  </a:lnTo>
                  <a:lnTo>
                    <a:pt x="4242" y="42043"/>
                  </a:lnTo>
                  <a:lnTo>
                    <a:pt x="4221" y="42043"/>
                  </a:lnTo>
                  <a:lnTo>
                    <a:pt x="4200" y="42085"/>
                  </a:lnTo>
                  <a:lnTo>
                    <a:pt x="4034" y="42251"/>
                  </a:lnTo>
                  <a:lnTo>
                    <a:pt x="3888" y="42418"/>
                  </a:lnTo>
                  <a:lnTo>
                    <a:pt x="3868" y="42438"/>
                  </a:lnTo>
                  <a:lnTo>
                    <a:pt x="3431" y="42937"/>
                  </a:lnTo>
                  <a:lnTo>
                    <a:pt x="3015" y="43457"/>
                  </a:lnTo>
                  <a:lnTo>
                    <a:pt x="2620" y="43998"/>
                  </a:lnTo>
                  <a:lnTo>
                    <a:pt x="2246" y="44539"/>
                  </a:lnTo>
                  <a:lnTo>
                    <a:pt x="1871" y="45100"/>
                  </a:lnTo>
                  <a:lnTo>
                    <a:pt x="1539" y="45661"/>
                  </a:lnTo>
                  <a:lnTo>
                    <a:pt x="1185" y="46244"/>
                  </a:lnTo>
                  <a:lnTo>
                    <a:pt x="873" y="46826"/>
                  </a:lnTo>
                  <a:lnTo>
                    <a:pt x="832" y="46888"/>
                  </a:lnTo>
                  <a:lnTo>
                    <a:pt x="541" y="47408"/>
                  </a:lnTo>
                  <a:lnTo>
                    <a:pt x="395" y="47678"/>
                  </a:lnTo>
                  <a:lnTo>
                    <a:pt x="270" y="47949"/>
                  </a:lnTo>
                  <a:lnTo>
                    <a:pt x="146" y="48219"/>
                  </a:lnTo>
                  <a:lnTo>
                    <a:pt x="62" y="48510"/>
                  </a:lnTo>
                  <a:lnTo>
                    <a:pt x="21" y="48822"/>
                  </a:lnTo>
                  <a:lnTo>
                    <a:pt x="0" y="49134"/>
                  </a:lnTo>
                  <a:lnTo>
                    <a:pt x="21" y="49425"/>
                  </a:lnTo>
                  <a:lnTo>
                    <a:pt x="62" y="49695"/>
                  </a:lnTo>
                  <a:lnTo>
                    <a:pt x="125" y="49965"/>
                  </a:lnTo>
                  <a:lnTo>
                    <a:pt x="187" y="50236"/>
                  </a:lnTo>
                  <a:lnTo>
                    <a:pt x="270" y="50485"/>
                  </a:lnTo>
                  <a:lnTo>
                    <a:pt x="374" y="50735"/>
                  </a:lnTo>
                  <a:lnTo>
                    <a:pt x="499" y="50984"/>
                  </a:lnTo>
                  <a:lnTo>
                    <a:pt x="624" y="51213"/>
                  </a:lnTo>
                  <a:lnTo>
                    <a:pt x="769" y="51442"/>
                  </a:lnTo>
                  <a:lnTo>
                    <a:pt x="915" y="51650"/>
                  </a:lnTo>
                  <a:lnTo>
                    <a:pt x="1081" y="51858"/>
                  </a:lnTo>
                  <a:lnTo>
                    <a:pt x="1268" y="52066"/>
                  </a:lnTo>
                  <a:lnTo>
                    <a:pt x="1643" y="52461"/>
                  </a:lnTo>
                  <a:lnTo>
                    <a:pt x="2059" y="52814"/>
                  </a:lnTo>
                  <a:lnTo>
                    <a:pt x="2454" y="53126"/>
                  </a:lnTo>
                  <a:lnTo>
                    <a:pt x="2849" y="53438"/>
                  </a:lnTo>
                  <a:lnTo>
                    <a:pt x="3244" y="53708"/>
                  </a:lnTo>
                  <a:lnTo>
                    <a:pt x="3639" y="53978"/>
                  </a:lnTo>
                  <a:lnTo>
                    <a:pt x="4055" y="54249"/>
                  </a:lnTo>
                  <a:lnTo>
                    <a:pt x="4471" y="54498"/>
                  </a:lnTo>
                  <a:lnTo>
                    <a:pt x="4886" y="54748"/>
                  </a:lnTo>
                  <a:lnTo>
                    <a:pt x="5323" y="54977"/>
                  </a:lnTo>
                  <a:lnTo>
                    <a:pt x="5760" y="55184"/>
                  </a:lnTo>
                  <a:lnTo>
                    <a:pt x="6196" y="55392"/>
                  </a:lnTo>
                  <a:lnTo>
                    <a:pt x="6654" y="55580"/>
                  </a:lnTo>
                  <a:lnTo>
                    <a:pt x="7090" y="55767"/>
                  </a:lnTo>
                  <a:lnTo>
                    <a:pt x="7548" y="55933"/>
                  </a:lnTo>
                  <a:lnTo>
                    <a:pt x="8026" y="56099"/>
                  </a:lnTo>
                  <a:lnTo>
                    <a:pt x="8484" y="56245"/>
                  </a:lnTo>
                  <a:lnTo>
                    <a:pt x="8962" y="56390"/>
                  </a:lnTo>
                  <a:lnTo>
                    <a:pt x="8983" y="56390"/>
                  </a:lnTo>
                  <a:lnTo>
                    <a:pt x="9066" y="56411"/>
                  </a:lnTo>
                  <a:lnTo>
                    <a:pt x="9835" y="56598"/>
                  </a:lnTo>
                  <a:lnTo>
                    <a:pt x="10625" y="56786"/>
                  </a:lnTo>
                  <a:lnTo>
                    <a:pt x="11415" y="56931"/>
                  </a:lnTo>
                  <a:lnTo>
                    <a:pt x="12205" y="57056"/>
                  </a:lnTo>
                  <a:lnTo>
                    <a:pt x="12996" y="57139"/>
                  </a:lnTo>
                  <a:lnTo>
                    <a:pt x="13786" y="57201"/>
                  </a:lnTo>
                  <a:lnTo>
                    <a:pt x="14576" y="57243"/>
                  </a:lnTo>
                  <a:lnTo>
                    <a:pt x="15366" y="57264"/>
                  </a:lnTo>
                  <a:lnTo>
                    <a:pt x="16281" y="57243"/>
                  </a:lnTo>
                  <a:lnTo>
                    <a:pt x="17196" y="57181"/>
                  </a:lnTo>
                  <a:lnTo>
                    <a:pt x="18131" y="57097"/>
                  </a:lnTo>
                  <a:lnTo>
                    <a:pt x="19046" y="56973"/>
                  </a:lnTo>
                  <a:lnTo>
                    <a:pt x="19982" y="56786"/>
                  </a:lnTo>
                  <a:lnTo>
                    <a:pt x="20918" y="56598"/>
                  </a:lnTo>
                  <a:lnTo>
                    <a:pt x="21832" y="56370"/>
                  </a:lnTo>
                  <a:lnTo>
                    <a:pt x="22727" y="56099"/>
                  </a:lnTo>
                  <a:lnTo>
                    <a:pt x="23600" y="55808"/>
                  </a:lnTo>
                  <a:lnTo>
                    <a:pt x="24452" y="55476"/>
                  </a:lnTo>
                  <a:lnTo>
                    <a:pt x="25284" y="55101"/>
                  </a:lnTo>
                  <a:lnTo>
                    <a:pt x="26095" y="54685"/>
                  </a:lnTo>
                  <a:lnTo>
                    <a:pt x="26864" y="54249"/>
                  </a:lnTo>
                  <a:lnTo>
                    <a:pt x="27634" y="53750"/>
                  </a:lnTo>
                  <a:lnTo>
                    <a:pt x="28008" y="53500"/>
                  </a:lnTo>
                  <a:lnTo>
                    <a:pt x="28382" y="53209"/>
                  </a:lnTo>
                  <a:lnTo>
                    <a:pt x="28736" y="52939"/>
                  </a:lnTo>
                  <a:lnTo>
                    <a:pt x="29089" y="52648"/>
                  </a:lnTo>
                  <a:lnTo>
                    <a:pt x="29443" y="52336"/>
                  </a:lnTo>
                  <a:lnTo>
                    <a:pt x="29775" y="52003"/>
                  </a:lnTo>
                  <a:lnTo>
                    <a:pt x="30108" y="51691"/>
                  </a:lnTo>
                  <a:lnTo>
                    <a:pt x="30441" y="51338"/>
                  </a:lnTo>
                  <a:lnTo>
                    <a:pt x="30753" y="50984"/>
                  </a:lnTo>
                  <a:lnTo>
                    <a:pt x="31085" y="50610"/>
                  </a:lnTo>
                  <a:lnTo>
                    <a:pt x="31376" y="50236"/>
                  </a:lnTo>
                  <a:lnTo>
                    <a:pt x="31688" y="49841"/>
                  </a:lnTo>
                  <a:lnTo>
                    <a:pt x="32021" y="49342"/>
                  </a:lnTo>
                  <a:lnTo>
                    <a:pt x="32354" y="48863"/>
                  </a:lnTo>
                  <a:lnTo>
                    <a:pt x="32666" y="48364"/>
                  </a:lnTo>
                  <a:lnTo>
                    <a:pt x="32936" y="47865"/>
                  </a:lnTo>
                  <a:lnTo>
                    <a:pt x="33206" y="47346"/>
                  </a:lnTo>
                  <a:lnTo>
                    <a:pt x="33435" y="46847"/>
                  </a:lnTo>
                  <a:lnTo>
                    <a:pt x="33664" y="46327"/>
                  </a:lnTo>
                  <a:lnTo>
                    <a:pt x="33851" y="45807"/>
                  </a:lnTo>
                  <a:lnTo>
                    <a:pt x="34017" y="45287"/>
                  </a:lnTo>
                  <a:lnTo>
                    <a:pt x="34163" y="44767"/>
                  </a:lnTo>
                  <a:lnTo>
                    <a:pt x="34287" y="44227"/>
                  </a:lnTo>
                  <a:lnTo>
                    <a:pt x="34391" y="43707"/>
                  </a:lnTo>
                  <a:lnTo>
                    <a:pt x="34475" y="43166"/>
                  </a:lnTo>
                  <a:lnTo>
                    <a:pt x="34537" y="42626"/>
                  </a:lnTo>
                  <a:lnTo>
                    <a:pt x="34578" y="42064"/>
                  </a:lnTo>
                  <a:lnTo>
                    <a:pt x="34578" y="41524"/>
                  </a:lnTo>
                  <a:lnTo>
                    <a:pt x="34578" y="41066"/>
                  </a:lnTo>
                  <a:lnTo>
                    <a:pt x="34558" y="40609"/>
                  </a:lnTo>
                  <a:lnTo>
                    <a:pt x="34516" y="40151"/>
                  </a:lnTo>
                  <a:lnTo>
                    <a:pt x="34454" y="39694"/>
                  </a:lnTo>
                  <a:lnTo>
                    <a:pt x="34391" y="39216"/>
                  </a:lnTo>
                  <a:lnTo>
                    <a:pt x="34287" y="38737"/>
                  </a:lnTo>
                  <a:lnTo>
                    <a:pt x="34183" y="38280"/>
                  </a:lnTo>
                  <a:lnTo>
                    <a:pt x="34079" y="37802"/>
                  </a:lnTo>
                  <a:lnTo>
                    <a:pt x="33872" y="37157"/>
                  </a:lnTo>
                  <a:lnTo>
                    <a:pt x="33664" y="36554"/>
                  </a:lnTo>
                  <a:lnTo>
                    <a:pt x="33456" y="36034"/>
                  </a:lnTo>
                  <a:lnTo>
                    <a:pt x="33227" y="35535"/>
                  </a:lnTo>
                  <a:lnTo>
                    <a:pt x="32998" y="35057"/>
                  </a:lnTo>
                  <a:lnTo>
                    <a:pt x="32728" y="34579"/>
                  </a:lnTo>
                  <a:lnTo>
                    <a:pt x="32458" y="34101"/>
                  </a:lnTo>
                  <a:lnTo>
                    <a:pt x="32187" y="33643"/>
                  </a:lnTo>
                  <a:lnTo>
                    <a:pt x="31875" y="33186"/>
                  </a:lnTo>
                  <a:lnTo>
                    <a:pt x="31564" y="32728"/>
                  </a:lnTo>
                  <a:lnTo>
                    <a:pt x="30919" y="31855"/>
                  </a:lnTo>
                  <a:lnTo>
                    <a:pt x="30212" y="30982"/>
                  </a:lnTo>
                  <a:lnTo>
                    <a:pt x="29505" y="30129"/>
                  </a:lnTo>
                  <a:lnTo>
                    <a:pt x="28756" y="29297"/>
                  </a:lnTo>
                  <a:lnTo>
                    <a:pt x="28923" y="29131"/>
                  </a:lnTo>
                  <a:lnTo>
                    <a:pt x="29027" y="29069"/>
                  </a:lnTo>
                  <a:lnTo>
                    <a:pt x="29048" y="29069"/>
                  </a:lnTo>
                  <a:lnTo>
                    <a:pt x="29547" y="28715"/>
                  </a:lnTo>
                  <a:lnTo>
                    <a:pt x="30025" y="28362"/>
                  </a:lnTo>
                  <a:lnTo>
                    <a:pt x="30503" y="27987"/>
                  </a:lnTo>
                  <a:lnTo>
                    <a:pt x="30919" y="27572"/>
                  </a:lnTo>
                  <a:lnTo>
                    <a:pt x="31335" y="27156"/>
                  </a:lnTo>
                  <a:lnTo>
                    <a:pt x="31730" y="26719"/>
                  </a:lnTo>
                  <a:lnTo>
                    <a:pt x="32083" y="26262"/>
                  </a:lnTo>
                  <a:lnTo>
                    <a:pt x="32416" y="25783"/>
                  </a:lnTo>
                  <a:lnTo>
                    <a:pt x="32645" y="25430"/>
                  </a:lnTo>
                  <a:lnTo>
                    <a:pt x="32853" y="25076"/>
                  </a:lnTo>
                  <a:lnTo>
                    <a:pt x="33061" y="24702"/>
                  </a:lnTo>
                  <a:lnTo>
                    <a:pt x="33269" y="24328"/>
                  </a:lnTo>
                  <a:lnTo>
                    <a:pt x="33435" y="23954"/>
                  </a:lnTo>
                  <a:lnTo>
                    <a:pt x="33622" y="23559"/>
                  </a:lnTo>
                  <a:lnTo>
                    <a:pt x="33934" y="22768"/>
                  </a:lnTo>
                  <a:lnTo>
                    <a:pt x="34183" y="22020"/>
                  </a:lnTo>
                  <a:lnTo>
                    <a:pt x="34391" y="21292"/>
                  </a:lnTo>
                  <a:lnTo>
                    <a:pt x="34599" y="20544"/>
                  </a:lnTo>
                  <a:lnTo>
                    <a:pt x="34766" y="19816"/>
                  </a:lnTo>
                  <a:lnTo>
                    <a:pt x="34911" y="19088"/>
                  </a:lnTo>
                  <a:lnTo>
                    <a:pt x="35015" y="18340"/>
                  </a:lnTo>
                  <a:lnTo>
                    <a:pt x="35077" y="17591"/>
                  </a:lnTo>
                  <a:lnTo>
                    <a:pt x="35119" y="16863"/>
                  </a:lnTo>
                  <a:lnTo>
                    <a:pt x="35119" y="16115"/>
                  </a:lnTo>
                  <a:lnTo>
                    <a:pt x="35077" y="15387"/>
                  </a:lnTo>
                  <a:lnTo>
                    <a:pt x="34994" y="14638"/>
                  </a:lnTo>
                  <a:lnTo>
                    <a:pt x="34870" y="13911"/>
                  </a:lnTo>
                  <a:lnTo>
                    <a:pt x="34724" y="13162"/>
                  </a:lnTo>
                  <a:lnTo>
                    <a:pt x="34516" y="12414"/>
                  </a:lnTo>
                  <a:lnTo>
                    <a:pt x="34267" y="11686"/>
                  </a:lnTo>
                  <a:lnTo>
                    <a:pt x="33955" y="10937"/>
                  </a:lnTo>
                  <a:lnTo>
                    <a:pt x="33705" y="10376"/>
                  </a:lnTo>
                  <a:lnTo>
                    <a:pt x="33456" y="9835"/>
                  </a:lnTo>
                  <a:lnTo>
                    <a:pt x="33185" y="9274"/>
                  </a:lnTo>
                  <a:lnTo>
                    <a:pt x="32894" y="8754"/>
                  </a:lnTo>
                  <a:lnTo>
                    <a:pt x="32582" y="8234"/>
                  </a:lnTo>
                  <a:lnTo>
                    <a:pt x="32291" y="7735"/>
                  </a:lnTo>
                  <a:lnTo>
                    <a:pt x="31959" y="7257"/>
                  </a:lnTo>
                  <a:lnTo>
                    <a:pt x="31605" y="6779"/>
                  </a:lnTo>
                  <a:lnTo>
                    <a:pt x="31252" y="6321"/>
                  </a:lnTo>
                  <a:lnTo>
                    <a:pt x="30877" y="5864"/>
                  </a:lnTo>
                  <a:lnTo>
                    <a:pt x="30461" y="5427"/>
                  </a:lnTo>
                  <a:lnTo>
                    <a:pt x="30046" y="5011"/>
                  </a:lnTo>
                  <a:lnTo>
                    <a:pt x="29401" y="4450"/>
                  </a:lnTo>
                  <a:lnTo>
                    <a:pt x="28756" y="3909"/>
                  </a:lnTo>
                  <a:lnTo>
                    <a:pt x="28070" y="3431"/>
                  </a:lnTo>
                  <a:lnTo>
                    <a:pt x="27384" y="2974"/>
                  </a:lnTo>
                  <a:lnTo>
                    <a:pt x="26677" y="2558"/>
                  </a:lnTo>
                  <a:lnTo>
                    <a:pt x="25949" y="2184"/>
                  </a:lnTo>
                  <a:lnTo>
                    <a:pt x="25222" y="1830"/>
                  </a:lnTo>
                  <a:lnTo>
                    <a:pt x="24473" y="1518"/>
                  </a:lnTo>
                  <a:lnTo>
                    <a:pt x="23704" y="1248"/>
                  </a:lnTo>
                  <a:lnTo>
                    <a:pt x="22935" y="998"/>
                  </a:lnTo>
                  <a:lnTo>
                    <a:pt x="22144" y="770"/>
                  </a:lnTo>
                  <a:lnTo>
                    <a:pt x="21354" y="583"/>
                  </a:lnTo>
                  <a:lnTo>
                    <a:pt x="20543" y="416"/>
                  </a:lnTo>
                  <a:lnTo>
                    <a:pt x="19712" y="271"/>
                  </a:lnTo>
                  <a:lnTo>
                    <a:pt x="18901" y="167"/>
                  </a:lnTo>
                  <a:lnTo>
                    <a:pt x="18048" y="63"/>
                  </a:lnTo>
                  <a:lnTo>
                    <a:pt x="17549" y="21"/>
                  </a:lnTo>
                  <a:lnTo>
                    <a:pt x="1702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27" name="Google Shape;5427;p30"/>
            <p:cNvSpPr/>
            <p:nvPr/>
          </p:nvSpPr>
          <p:spPr>
            <a:xfrm>
              <a:off x="5527725" y="1377050"/>
              <a:ext cx="278125" cy="78500"/>
            </a:xfrm>
            <a:custGeom>
              <a:avLst/>
              <a:gdLst/>
              <a:ahLst/>
              <a:cxnLst/>
              <a:rect l="l" t="t" r="r" b="b"/>
              <a:pathLst>
                <a:path w="11125" h="3140" fill="none" extrusionOk="0">
                  <a:moveTo>
                    <a:pt x="6343" y="3140"/>
                  </a:moveTo>
                  <a:lnTo>
                    <a:pt x="6343" y="3140"/>
                  </a:lnTo>
                  <a:lnTo>
                    <a:pt x="5448" y="3119"/>
                  </a:lnTo>
                  <a:lnTo>
                    <a:pt x="4534" y="3057"/>
                  </a:lnTo>
                  <a:lnTo>
                    <a:pt x="3639" y="2973"/>
                  </a:lnTo>
                  <a:lnTo>
                    <a:pt x="2725" y="2828"/>
                  </a:lnTo>
                  <a:lnTo>
                    <a:pt x="2725" y="2828"/>
                  </a:lnTo>
                  <a:lnTo>
                    <a:pt x="2413" y="2766"/>
                  </a:lnTo>
                  <a:lnTo>
                    <a:pt x="2101" y="2682"/>
                  </a:lnTo>
                  <a:lnTo>
                    <a:pt x="1789" y="2599"/>
                  </a:lnTo>
                  <a:lnTo>
                    <a:pt x="1498" y="2474"/>
                  </a:lnTo>
                  <a:lnTo>
                    <a:pt x="1207" y="2308"/>
                  </a:lnTo>
                  <a:lnTo>
                    <a:pt x="916" y="2142"/>
                  </a:lnTo>
                  <a:lnTo>
                    <a:pt x="666" y="1955"/>
                  </a:lnTo>
                  <a:lnTo>
                    <a:pt x="417" y="1726"/>
                  </a:lnTo>
                  <a:lnTo>
                    <a:pt x="417" y="1726"/>
                  </a:lnTo>
                  <a:lnTo>
                    <a:pt x="292" y="1580"/>
                  </a:lnTo>
                  <a:lnTo>
                    <a:pt x="188" y="1456"/>
                  </a:lnTo>
                  <a:lnTo>
                    <a:pt x="105" y="1289"/>
                  </a:lnTo>
                  <a:lnTo>
                    <a:pt x="42" y="1144"/>
                  </a:lnTo>
                  <a:lnTo>
                    <a:pt x="1" y="977"/>
                  </a:lnTo>
                  <a:lnTo>
                    <a:pt x="1" y="811"/>
                  </a:lnTo>
                  <a:lnTo>
                    <a:pt x="42" y="645"/>
                  </a:lnTo>
                  <a:lnTo>
                    <a:pt x="105" y="458"/>
                  </a:lnTo>
                  <a:lnTo>
                    <a:pt x="105" y="458"/>
                  </a:lnTo>
                  <a:lnTo>
                    <a:pt x="167" y="354"/>
                  </a:lnTo>
                  <a:lnTo>
                    <a:pt x="250" y="250"/>
                  </a:lnTo>
                  <a:lnTo>
                    <a:pt x="333" y="166"/>
                  </a:lnTo>
                  <a:lnTo>
                    <a:pt x="437" y="104"/>
                  </a:lnTo>
                  <a:lnTo>
                    <a:pt x="541" y="62"/>
                  </a:lnTo>
                  <a:lnTo>
                    <a:pt x="645" y="42"/>
                  </a:lnTo>
                  <a:lnTo>
                    <a:pt x="749" y="21"/>
                  </a:lnTo>
                  <a:lnTo>
                    <a:pt x="853" y="0"/>
                  </a:lnTo>
                  <a:lnTo>
                    <a:pt x="853" y="0"/>
                  </a:lnTo>
                  <a:lnTo>
                    <a:pt x="1061" y="21"/>
                  </a:lnTo>
                  <a:lnTo>
                    <a:pt x="1269" y="83"/>
                  </a:lnTo>
                  <a:lnTo>
                    <a:pt x="1269" y="83"/>
                  </a:lnTo>
                  <a:lnTo>
                    <a:pt x="1789" y="229"/>
                  </a:lnTo>
                  <a:lnTo>
                    <a:pt x="2309" y="374"/>
                  </a:lnTo>
                  <a:lnTo>
                    <a:pt x="3348" y="624"/>
                  </a:lnTo>
                  <a:lnTo>
                    <a:pt x="4388" y="811"/>
                  </a:lnTo>
                  <a:lnTo>
                    <a:pt x="5448" y="977"/>
                  </a:lnTo>
                  <a:lnTo>
                    <a:pt x="7549" y="1289"/>
                  </a:lnTo>
                  <a:lnTo>
                    <a:pt x="8609" y="1456"/>
                  </a:lnTo>
                  <a:lnTo>
                    <a:pt x="9669" y="1622"/>
                  </a:lnTo>
                  <a:lnTo>
                    <a:pt x="9669" y="1622"/>
                  </a:lnTo>
                  <a:lnTo>
                    <a:pt x="10023" y="1684"/>
                  </a:lnTo>
                  <a:lnTo>
                    <a:pt x="10397" y="1767"/>
                  </a:lnTo>
                  <a:lnTo>
                    <a:pt x="10771" y="1892"/>
                  </a:lnTo>
                  <a:lnTo>
                    <a:pt x="10938" y="1975"/>
                  </a:lnTo>
                  <a:lnTo>
                    <a:pt x="11125" y="2059"/>
                  </a:lnTo>
                  <a:lnTo>
                    <a:pt x="11125" y="2059"/>
                  </a:lnTo>
                  <a:lnTo>
                    <a:pt x="11083" y="2204"/>
                  </a:lnTo>
                  <a:lnTo>
                    <a:pt x="11021" y="2308"/>
                  </a:lnTo>
                  <a:lnTo>
                    <a:pt x="10938" y="2391"/>
                  </a:lnTo>
                  <a:lnTo>
                    <a:pt x="10855" y="2454"/>
                  </a:lnTo>
                  <a:lnTo>
                    <a:pt x="10667" y="2537"/>
                  </a:lnTo>
                  <a:lnTo>
                    <a:pt x="10480" y="2620"/>
                  </a:lnTo>
                  <a:lnTo>
                    <a:pt x="10480" y="2620"/>
                  </a:lnTo>
                  <a:lnTo>
                    <a:pt x="10231" y="2703"/>
                  </a:lnTo>
                  <a:lnTo>
                    <a:pt x="10002" y="2786"/>
                  </a:lnTo>
                  <a:lnTo>
                    <a:pt x="9524" y="2911"/>
                  </a:lnTo>
                  <a:lnTo>
                    <a:pt x="9025" y="2994"/>
                  </a:lnTo>
                  <a:lnTo>
                    <a:pt x="8526" y="3036"/>
                  </a:lnTo>
                  <a:lnTo>
                    <a:pt x="8526" y="3036"/>
                  </a:lnTo>
                  <a:lnTo>
                    <a:pt x="7445" y="3119"/>
                  </a:lnTo>
                  <a:lnTo>
                    <a:pt x="6343" y="31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28" name="Google Shape;5428;p30"/>
            <p:cNvSpPr/>
            <p:nvPr/>
          </p:nvSpPr>
          <p:spPr>
            <a:xfrm>
              <a:off x="5713300" y="931550"/>
              <a:ext cx="82675" cy="45775"/>
            </a:xfrm>
            <a:custGeom>
              <a:avLst/>
              <a:gdLst/>
              <a:ahLst/>
              <a:cxnLst/>
              <a:rect l="l" t="t" r="r" b="b"/>
              <a:pathLst>
                <a:path w="3307" h="1831" fill="none" extrusionOk="0">
                  <a:moveTo>
                    <a:pt x="936" y="1830"/>
                  </a:moveTo>
                  <a:lnTo>
                    <a:pt x="936" y="1830"/>
                  </a:lnTo>
                  <a:lnTo>
                    <a:pt x="749" y="1810"/>
                  </a:lnTo>
                  <a:lnTo>
                    <a:pt x="604" y="1789"/>
                  </a:lnTo>
                  <a:lnTo>
                    <a:pt x="604" y="1789"/>
                  </a:lnTo>
                  <a:lnTo>
                    <a:pt x="500" y="1747"/>
                  </a:lnTo>
                  <a:lnTo>
                    <a:pt x="396" y="1685"/>
                  </a:lnTo>
                  <a:lnTo>
                    <a:pt x="313" y="1622"/>
                  </a:lnTo>
                  <a:lnTo>
                    <a:pt x="229" y="1560"/>
                  </a:lnTo>
                  <a:lnTo>
                    <a:pt x="105" y="1415"/>
                  </a:lnTo>
                  <a:lnTo>
                    <a:pt x="42" y="1248"/>
                  </a:lnTo>
                  <a:lnTo>
                    <a:pt x="1" y="1061"/>
                  </a:lnTo>
                  <a:lnTo>
                    <a:pt x="1" y="957"/>
                  </a:lnTo>
                  <a:lnTo>
                    <a:pt x="22" y="874"/>
                  </a:lnTo>
                  <a:lnTo>
                    <a:pt x="63" y="770"/>
                  </a:lnTo>
                  <a:lnTo>
                    <a:pt x="105" y="666"/>
                  </a:lnTo>
                  <a:lnTo>
                    <a:pt x="146" y="583"/>
                  </a:lnTo>
                  <a:lnTo>
                    <a:pt x="229" y="500"/>
                  </a:lnTo>
                  <a:lnTo>
                    <a:pt x="229" y="500"/>
                  </a:lnTo>
                  <a:lnTo>
                    <a:pt x="354" y="375"/>
                  </a:lnTo>
                  <a:lnTo>
                    <a:pt x="500" y="271"/>
                  </a:lnTo>
                  <a:lnTo>
                    <a:pt x="645" y="188"/>
                  </a:lnTo>
                  <a:lnTo>
                    <a:pt x="832" y="125"/>
                  </a:lnTo>
                  <a:lnTo>
                    <a:pt x="1020" y="63"/>
                  </a:lnTo>
                  <a:lnTo>
                    <a:pt x="1228" y="21"/>
                  </a:lnTo>
                  <a:lnTo>
                    <a:pt x="1435" y="1"/>
                  </a:lnTo>
                  <a:lnTo>
                    <a:pt x="1643" y="1"/>
                  </a:lnTo>
                  <a:lnTo>
                    <a:pt x="1643" y="1"/>
                  </a:lnTo>
                  <a:lnTo>
                    <a:pt x="1893" y="1"/>
                  </a:lnTo>
                  <a:lnTo>
                    <a:pt x="2142" y="42"/>
                  </a:lnTo>
                  <a:lnTo>
                    <a:pt x="2371" y="84"/>
                  </a:lnTo>
                  <a:lnTo>
                    <a:pt x="2600" y="146"/>
                  </a:lnTo>
                  <a:lnTo>
                    <a:pt x="2829" y="250"/>
                  </a:lnTo>
                  <a:lnTo>
                    <a:pt x="3016" y="354"/>
                  </a:lnTo>
                  <a:lnTo>
                    <a:pt x="3182" y="479"/>
                  </a:lnTo>
                  <a:lnTo>
                    <a:pt x="3307" y="624"/>
                  </a:lnTo>
                  <a:lnTo>
                    <a:pt x="3307" y="624"/>
                  </a:lnTo>
                  <a:lnTo>
                    <a:pt x="3244" y="728"/>
                  </a:lnTo>
                  <a:lnTo>
                    <a:pt x="3161" y="853"/>
                  </a:lnTo>
                  <a:lnTo>
                    <a:pt x="3037" y="957"/>
                  </a:lnTo>
                  <a:lnTo>
                    <a:pt x="2912" y="1061"/>
                  </a:lnTo>
                  <a:lnTo>
                    <a:pt x="2641" y="1269"/>
                  </a:lnTo>
                  <a:lnTo>
                    <a:pt x="2309" y="1456"/>
                  </a:lnTo>
                  <a:lnTo>
                    <a:pt x="1955" y="1602"/>
                  </a:lnTo>
                  <a:lnTo>
                    <a:pt x="1602" y="1726"/>
                  </a:lnTo>
                  <a:lnTo>
                    <a:pt x="1248" y="1810"/>
                  </a:lnTo>
                  <a:lnTo>
                    <a:pt x="1082" y="1810"/>
                  </a:lnTo>
                  <a:lnTo>
                    <a:pt x="936" y="18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29" name="Google Shape;5429;p30"/>
            <p:cNvSpPr/>
            <p:nvPr/>
          </p:nvSpPr>
          <p:spPr>
            <a:xfrm>
              <a:off x="5509025" y="363900"/>
              <a:ext cx="220950" cy="120125"/>
            </a:xfrm>
            <a:custGeom>
              <a:avLst/>
              <a:gdLst/>
              <a:ahLst/>
              <a:cxnLst/>
              <a:rect l="l" t="t" r="r" b="b"/>
              <a:pathLst>
                <a:path w="8838" h="4805" fill="none" extrusionOk="0">
                  <a:moveTo>
                    <a:pt x="811" y="4804"/>
                  </a:moveTo>
                  <a:lnTo>
                    <a:pt x="811" y="4804"/>
                  </a:lnTo>
                  <a:lnTo>
                    <a:pt x="666" y="4804"/>
                  </a:lnTo>
                  <a:lnTo>
                    <a:pt x="520" y="4762"/>
                  </a:lnTo>
                  <a:lnTo>
                    <a:pt x="395" y="4679"/>
                  </a:lnTo>
                  <a:lnTo>
                    <a:pt x="250" y="4575"/>
                  </a:lnTo>
                  <a:lnTo>
                    <a:pt x="250" y="4575"/>
                  </a:lnTo>
                  <a:lnTo>
                    <a:pt x="167" y="4471"/>
                  </a:lnTo>
                  <a:lnTo>
                    <a:pt x="104" y="4367"/>
                  </a:lnTo>
                  <a:lnTo>
                    <a:pt x="42" y="4263"/>
                  </a:lnTo>
                  <a:lnTo>
                    <a:pt x="0" y="4139"/>
                  </a:lnTo>
                  <a:lnTo>
                    <a:pt x="0" y="4035"/>
                  </a:lnTo>
                  <a:lnTo>
                    <a:pt x="0" y="3910"/>
                  </a:lnTo>
                  <a:lnTo>
                    <a:pt x="21" y="3764"/>
                  </a:lnTo>
                  <a:lnTo>
                    <a:pt x="42" y="3640"/>
                  </a:lnTo>
                  <a:lnTo>
                    <a:pt x="42" y="3640"/>
                  </a:lnTo>
                  <a:lnTo>
                    <a:pt x="146" y="3369"/>
                  </a:lnTo>
                  <a:lnTo>
                    <a:pt x="291" y="3141"/>
                  </a:lnTo>
                  <a:lnTo>
                    <a:pt x="374" y="3037"/>
                  </a:lnTo>
                  <a:lnTo>
                    <a:pt x="478" y="2953"/>
                  </a:lnTo>
                  <a:lnTo>
                    <a:pt x="582" y="2870"/>
                  </a:lnTo>
                  <a:lnTo>
                    <a:pt x="686" y="2787"/>
                  </a:lnTo>
                  <a:lnTo>
                    <a:pt x="686" y="2787"/>
                  </a:lnTo>
                  <a:lnTo>
                    <a:pt x="1560" y="2288"/>
                  </a:lnTo>
                  <a:lnTo>
                    <a:pt x="2433" y="1810"/>
                  </a:lnTo>
                  <a:lnTo>
                    <a:pt x="3327" y="1394"/>
                  </a:lnTo>
                  <a:lnTo>
                    <a:pt x="3784" y="1186"/>
                  </a:lnTo>
                  <a:lnTo>
                    <a:pt x="4242" y="999"/>
                  </a:lnTo>
                  <a:lnTo>
                    <a:pt x="4699" y="812"/>
                  </a:lnTo>
                  <a:lnTo>
                    <a:pt x="5178" y="666"/>
                  </a:lnTo>
                  <a:lnTo>
                    <a:pt x="5635" y="521"/>
                  </a:lnTo>
                  <a:lnTo>
                    <a:pt x="6113" y="375"/>
                  </a:lnTo>
                  <a:lnTo>
                    <a:pt x="6612" y="271"/>
                  </a:lnTo>
                  <a:lnTo>
                    <a:pt x="7091" y="167"/>
                  </a:lnTo>
                  <a:lnTo>
                    <a:pt x="7590" y="84"/>
                  </a:lnTo>
                  <a:lnTo>
                    <a:pt x="8089" y="22"/>
                  </a:lnTo>
                  <a:lnTo>
                    <a:pt x="8089" y="22"/>
                  </a:lnTo>
                  <a:lnTo>
                    <a:pt x="8359" y="1"/>
                  </a:lnTo>
                  <a:lnTo>
                    <a:pt x="8359" y="1"/>
                  </a:lnTo>
                  <a:lnTo>
                    <a:pt x="8463" y="22"/>
                  </a:lnTo>
                  <a:lnTo>
                    <a:pt x="8588" y="42"/>
                  </a:lnTo>
                  <a:lnTo>
                    <a:pt x="8712" y="63"/>
                  </a:lnTo>
                  <a:lnTo>
                    <a:pt x="8837" y="126"/>
                  </a:lnTo>
                  <a:lnTo>
                    <a:pt x="8837" y="126"/>
                  </a:lnTo>
                  <a:lnTo>
                    <a:pt x="8775" y="230"/>
                  </a:lnTo>
                  <a:lnTo>
                    <a:pt x="8712" y="334"/>
                  </a:lnTo>
                  <a:lnTo>
                    <a:pt x="8650" y="396"/>
                  </a:lnTo>
                  <a:lnTo>
                    <a:pt x="8588" y="458"/>
                  </a:lnTo>
                  <a:lnTo>
                    <a:pt x="8421" y="562"/>
                  </a:lnTo>
                  <a:lnTo>
                    <a:pt x="8276" y="645"/>
                  </a:lnTo>
                  <a:lnTo>
                    <a:pt x="8276" y="645"/>
                  </a:lnTo>
                  <a:lnTo>
                    <a:pt x="7444" y="1165"/>
                  </a:lnTo>
                  <a:lnTo>
                    <a:pt x="6592" y="1643"/>
                  </a:lnTo>
                  <a:lnTo>
                    <a:pt x="5718" y="2101"/>
                  </a:lnTo>
                  <a:lnTo>
                    <a:pt x="4845" y="2558"/>
                  </a:lnTo>
                  <a:lnTo>
                    <a:pt x="4845" y="2558"/>
                  </a:lnTo>
                  <a:lnTo>
                    <a:pt x="4013" y="2974"/>
                  </a:lnTo>
                  <a:lnTo>
                    <a:pt x="3223" y="3432"/>
                  </a:lnTo>
                  <a:lnTo>
                    <a:pt x="2828" y="3681"/>
                  </a:lnTo>
                  <a:lnTo>
                    <a:pt x="2433" y="3931"/>
                  </a:lnTo>
                  <a:lnTo>
                    <a:pt x="2059" y="4180"/>
                  </a:lnTo>
                  <a:lnTo>
                    <a:pt x="1684" y="4471"/>
                  </a:lnTo>
                  <a:lnTo>
                    <a:pt x="1684" y="4471"/>
                  </a:lnTo>
                  <a:lnTo>
                    <a:pt x="1435" y="4638"/>
                  </a:lnTo>
                  <a:lnTo>
                    <a:pt x="1310" y="4700"/>
                  </a:lnTo>
                  <a:lnTo>
                    <a:pt x="1165" y="4762"/>
                  </a:lnTo>
                  <a:lnTo>
                    <a:pt x="1165" y="4762"/>
                  </a:lnTo>
                  <a:lnTo>
                    <a:pt x="977" y="4804"/>
                  </a:lnTo>
                  <a:lnTo>
                    <a:pt x="811" y="48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30" name="Google Shape;5430;p30"/>
            <p:cNvSpPr/>
            <p:nvPr/>
          </p:nvSpPr>
          <p:spPr>
            <a:xfrm>
              <a:off x="5783475" y="342075"/>
              <a:ext cx="89950" cy="40575"/>
            </a:xfrm>
            <a:custGeom>
              <a:avLst/>
              <a:gdLst/>
              <a:ahLst/>
              <a:cxnLst/>
              <a:rect l="l" t="t" r="r" b="b"/>
              <a:pathLst>
                <a:path w="3598" h="1623" fill="none" extrusionOk="0">
                  <a:moveTo>
                    <a:pt x="1394" y="1622"/>
                  </a:moveTo>
                  <a:lnTo>
                    <a:pt x="1394" y="1622"/>
                  </a:lnTo>
                  <a:lnTo>
                    <a:pt x="1020" y="1602"/>
                  </a:lnTo>
                  <a:lnTo>
                    <a:pt x="645" y="1560"/>
                  </a:lnTo>
                  <a:lnTo>
                    <a:pt x="645" y="1560"/>
                  </a:lnTo>
                  <a:lnTo>
                    <a:pt x="500" y="1539"/>
                  </a:lnTo>
                  <a:lnTo>
                    <a:pt x="396" y="1477"/>
                  </a:lnTo>
                  <a:lnTo>
                    <a:pt x="271" y="1414"/>
                  </a:lnTo>
                  <a:lnTo>
                    <a:pt x="188" y="1331"/>
                  </a:lnTo>
                  <a:lnTo>
                    <a:pt x="105" y="1248"/>
                  </a:lnTo>
                  <a:lnTo>
                    <a:pt x="63" y="1123"/>
                  </a:lnTo>
                  <a:lnTo>
                    <a:pt x="22" y="999"/>
                  </a:lnTo>
                  <a:lnTo>
                    <a:pt x="1" y="853"/>
                  </a:lnTo>
                  <a:lnTo>
                    <a:pt x="1" y="853"/>
                  </a:lnTo>
                  <a:lnTo>
                    <a:pt x="1" y="708"/>
                  </a:lnTo>
                  <a:lnTo>
                    <a:pt x="22" y="583"/>
                  </a:lnTo>
                  <a:lnTo>
                    <a:pt x="84" y="437"/>
                  </a:lnTo>
                  <a:lnTo>
                    <a:pt x="146" y="333"/>
                  </a:lnTo>
                  <a:lnTo>
                    <a:pt x="230" y="250"/>
                  </a:lnTo>
                  <a:lnTo>
                    <a:pt x="333" y="167"/>
                  </a:lnTo>
                  <a:lnTo>
                    <a:pt x="458" y="105"/>
                  </a:lnTo>
                  <a:lnTo>
                    <a:pt x="604" y="63"/>
                  </a:lnTo>
                  <a:lnTo>
                    <a:pt x="604" y="63"/>
                  </a:lnTo>
                  <a:lnTo>
                    <a:pt x="936" y="21"/>
                  </a:lnTo>
                  <a:lnTo>
                    <a:pt x="1269" y="1"/>
                  </a:lnTo>
                  <a:lnTo>
                    <a:pt x="1269" y="1"/>
                  </a:lnTo>
                  <a:lnTo>
                    <a:pt x="1581" y="21"/>
                  </a:lnTo>
                  <a:lnTo>
                    <a:pt x="1893" y="63"/>
                  </a:lnTo>
                  <a:lnTo>
                    <a:pt x="2184" y="125"/>
                  </a:lnTo>
                  <a:lnTo>
                    <a:pt x="2475" y="229"/>
                  </a:lnTo>
                  <a:lnTo>
                    <a:pt x="2766" y="333"/>
                  </a:lnTo>
                  <a:lnTo>
                    <a:pt x="3057" y="479"/>
                  </a:lnTo>
                  <a:lnTo>
                    <a:pt x="3328" y="624"/>
                  </a:lnTo>
                  <a:lnTo>
                    <a:pt x="3598" y="811"/>
                  </a:lnTo>
                  <a:lnTo>
                    <a:pt x="3598" y="811"/>
                  </a:lnTo>
                  <a:lnTo>
                    <a:pt x="3577" y="957"/>
                  </a:lnTo>
                  <a:lnTo>
                    <a:pt x="3536" y="1040"/>
                  </a:lnTo>
                  <a:lnTo>
                    <a:pt x="3473" y="1123"/>
                  </a:lnTo>
                  <a:lnTo>
                    <a:pt x="3390" y="1165"/>
                  </a:lnTo>
                  <a:lnTo>
                    <a:pt x="3390" y="1165"/>
                  </a:lnTo>
                  <a:lnTo>
                    <a:pt x="3161" y="1269"/>
                  </a:lnTo>
                  <a:lnTo>
                    <a:pt x="2912" y="1373"/>
                  </a:lnTo>
                  <a:lnTo>
                    <a:pt x="2662" y="1435"/>
                  </a:lnTo>
                  <a:lnTo>
                    <a:pt x="2413" y="1498"/>
                  </a:lnTo>
                  <a:lnTo>
                    <a:pt x="2163" y="1560"/>
                  </a:lnTo>
                  <a:lnTo>
                    <a:pt x="1914" y="1602"/>
                  </a:lnTo>
                  <a:lnTo>
                    <a:pt x="1643" y="1622"/>
                  </a:lnTo>
                  <a:lnTo>
                    <a:pt x="1394" y="162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31" name="Google Shape;5431;p30"/>
            <p:cNvSpPr/>
            <p:nvPr/>
          </p:nvSpPr>
          <p:spPr>
            <a:xfrm>
              <a:off x="5373875" y="287500"/>
              <a:ext cx="878000" cy="1431600"/>
            </a:xfrm>
            <a:custGeom>
              <a:avLst/>
              <a:gdLst/>
              <a:ahLst/>
              <a:cxnLst/>
              <a:rect l="l" t="t" r="r" b="b"/>
              <a:pathLst>
                <a:path w="35120" h="57264" fill="none" extrusionOk="0">
                  <a:moveTo>
                    <a:pt x="17029" y="0"/>
                  </a:moveTo>
                  <a:lnTo>
                    <a:pt x="17029" y="0"/>
                  </a:lnTo>
                  <a:lnTo>
                    <a:pt x="16406" y="21"/>
                  </a:lnTo>
                  <a:lnTo>
                    <a:pt x="15782" y="83"/>
                  </a:lnTo>
                  <a:lnTo>
                    <a:pt x="15158" y="167"/>
                  </a:lnTo>
                  <a:lnTo>
                    <a:pt x="14555" y="291"/>
                  </a:lnTo>
                  <a:lnTo>
                    <a:pt x="13931" y="437"/>
                  </a:lnTo>
                  <a:lnTo>
                    <a:pt x="13328" y="603"/>
                  </a:lnTo>
                  <a:lnTo>
                    <a:pt x="12725" y="811"/>
                  </a:lnTo>
                  <a:lnTo>
                    <a:pt x="12122" y="1019"/>
                  </a:lnTo>
                  <a:lnTo>
                    <a:pt x="12122" y="1019"/>
                  </a:lnTo>
                  <a:lnTo>
                    <a:pt x="11124" y="1373"/>
                  </a:lnTo>
                  <a:lnTo>
                    <a:pt x="10147" y="1768"/>
                  </a:lnTo>
                  <a:lnTo>
                    <a:pt x="9149" y="2163"/>
                  </a:lnTo>
                  <a:lnTo>
                    <a:pt x="8192" y="2599"/>
                  </a:lnTo>
                  <a:lnTo>
                    <a:pt x="7236" y="3057"/>
                  </a:lnTo>
                  <a:lnTo>
                    <a:pt x="6300" y="3556"/>
                  </a:lnTo>
                  <a:lnTo>
                    <a:pt x="5843" y="3826"/>
                  </a:lnTo>
                  <a:lnTo>
                    <a:pt x="5406" y="4097"/>
                  </a:lnTo>
                  <a:lnTo>
                    <a:pt x="4949" y="4388"/>
                  </a:lnTo>
                  <a:lnTo>
                    <a:pt x="4512" y="4699"/>
                  </a:lnTo>
                  <a:lnTo>
                    <a:pt x="4512" y="4699"/>
                  </a:lnTo>
                  <a:lnTo>
                    <a:pt x="4138" y="5011"/>
                  </a:lnTo>
                  <a:lnTo>
                    <a:pt x="3951" y="5178"/>
                  </a:lnTo>
                  <a:lnTo>
                    <a:pt x="3805" y="5344"/>
                  </a:lnTo>
                  <a:lnTo>
                    <a:pt x="3639" y="5510"/>
                  </a:lnTo>
                  <a:lnTo>
                    <a:pt x="3514" y="5698"/>
                  </a:lnTo>
                  <a:lnTo>
                    <a:pt x="3389" y="5864"/>
                  </a:lnTo>
                  <a:lnTo>
                    <a:pt x="3285" y="6072"/>
                  </a:lnTo>
                  <a:lnTo>
                    <a:pt x="3181" y="6259"/>
                  </a:lnTo>
                  <a:lnTo>
                    <a:pt x="3098" y="6467"/>
                  </a:lnTo>
                  <a:lnTo>
                    <a:pt x="3015" y="6675"/>
                  </a:lnTo>
                  <a:lnTo>
                    <a:pt x="2953" y="6883"/>
                  </a:lnTo>
                  <a:lnTo>
                    <a:pt x="2911" y="7111"/>
                  </a:lnTo>
                  <a:lnTo>
                    <a:pt x="2869" y="7340"/>
                  </a:lnTo>
                  <a:lnTo>
                    <a:pt x="2849" y="7569"/>
                  </a:lnTo>
                  <a:lnTo>
                    <a:pt x="2849" y="7818"/>
                  </a:lnTo>
                  <a:lnTo>
                    <a:pt x="2849" y="7818"/>
                  </a:lnTo>
                  <a:lnTo>
                    <a:pt x="2849" y="8006"/>
                  </a:lnTo>
                  <a:lnTo>
                    <a:pt x="2849" y="8006"/>
                  </a:lnTo>
                  <a:lnTo>
                    <a:pt x="2869" y="8442"/>
                  </a:lnTo>
                  <a:lnTo>
                    <a:pt x="2911" y="8858"/>
                  </a:lnTo>
                  <a:lnTo>
                    <a:pt x="2973" y="9274"/>
                  </a:lnTo>
                  <a:lnTo>
                    <a:pt x="3036" y="9690"/>
                  </a:lnTo>
                  <a:lnTo>
                    <a:pt x="3119" y="10106"/>
                  </a:lnTo>
                  <a:lnTo>
                    <a:pt x="3202" y="10521"/>
                  </a:lnTo>
                  <a:lnTo>
                    <a:pt x="3306" y="10917"/>
                  </a:lnTo>
                  <a:lnTo>
                    <a:pt x="3431" y="11312"/>
                  </a:lnTo>
                  <a:lnTo>
                    <a:pt x="3556" y="11707"/>
                  </a:lnTo>
                  <a:lnTo>
                    <a:pt x="3701" y="12102"/>
                  </a:lnTo>
                  <a:lnTo>
                    <a:pt x="4034" y="12871"/>
                  </a:lnTo>
                  <a:lnTo>
                    <a:pt x="4408" y="13640"/>
                  </a:lnTo>
                  <a:lnTo>
                    <a:pt x="4824" y="14368"/>
                  </a:lnTo>
                  <a:lnTo>
                    <a:pt x="4824" y="14368"/>
                  </a:lnTo>
                  <a:lnTo>
                    <a:pt x="4949" y="14576"/>
                  </a:lnTo>
                  <a:lnTo>
                    <a:pt x="5094" y="14742"/>
                  </a:lnTo>
                  <a:lnTo>
                    <a:pt x="5261" y="14888"/>
                  </a:lnTo>
                  <a:lnTo>
                    <a:pt x="5427" y="14992"/>
                  </a:lnTo>
                  <a:lnTo>
                    <a:pt x="5614" y="15075"/>
                  </a:lnTo>
                  <a:lnTo>
                    <a:pt x="5822" y="15137"/>
                  </a:lnTo>
                  <a:lnTo>
                    <a:pt x="6030" y="15179"/>
                  </a:lnTo>
                  <a:lnTo>
                    <a:pt x="6259" y="15200"/>
                  </a:lnTo>
                  <a:lnTo>
                    <a:pt x="6259" y="15200"/>
                  </a:lnTo>
                  <a:lnTo>
                    <a:pt x="6571" y="15179"/>
                  </a:lnTo>
                  <a:lnTo>
                    <a:pt x="6571" y="15179"/>
                  </a:lnTo>
                  <a:lnTo>
                    <a:pt x="6966" y="15096"/>
                  </a:lnTo>
                  <a:lnTo>
                    <a:pt x="7340" y="14992"/>
                  </a:lnTo>
                  <a:lnTo>
                    <a:pt x="7693" y="14867"/>
                  </a:lnTo>
                  <a:lnTo>
                    <a:pt x="8047" y="14722"/>
                  </a:lnTo>
                  <a:lnTo>
                    <a:pt x="8400" y="14534"/>
                  </a:lnTo>
                  <a:lnTo>
                    <a:pt x="8733" y="14347"/>
                  </a:lnTo>
                  <a:lnTo>
                    <a:pt x="9398" y="13952"/>
                  </a:lnTo>
                  <a:lnTo>
                    <a:pt x="9398" y="13952"/>
                  </a:lnTo>
                  <a:lnTo>
                    <a:pt x="10417" y="13349"/>
                  </a:lnTo>
                  <a:lnTo>
                    <a:pt x="10958" y="13058"/>
                  </a:lnTo>
                  <a:lnTo>
                    <a:pt x="11478" y="12788"/>
                  </a:lnTo>
                  <a:lnTo>
                    <a:pt x="12018" y="12538"/>
                  </a:lnTo>
                  <a:lnTo>
                    <a:pt x="12559" y="12289"/>
                  </a:lnTo>
                  <a:lnTo>
                    <a:pt x="13120" y="12081"/>
                  </a:lnTo>
                  <a:lnTo>
                    <a:pt x="13682" y="11873"/>
                  </a:lnTo>
                  <a:lnTo>
                    <a:pt x="13682" y="11873"/>
                  </a:lnTo>
                  <a:lnTo>
                    <a:pt x="14243" y="11727"/>
                  </a:lnTo>
                  <a:lnTo>
                    <a:pt x="14805" y="11624"/>
                  </a:lnTo>
                  <a:lnTo>
                    <a:pt x="15408" y="1154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572" y="11540"/>
                  </a:lnTo>
                  <a:lnTo>
                    <a:pt x="17133" y="11603"/>
                  </a:lnTo>
                  <a:lnTo>
                    <a:pt x="17695" y="11707"/>
                  </a:lnTo>
                  <a:lnTo>
                    <a:pt x="18256" y="11831"/>
                  </a:lnTo>
                  <a:lnTo>
                    <a:pt x="18818" y="12019"/>
                  </a:lnTo>
                  <a:lnTo>
                    <a:pt x="19358" y="12226"/>
                  </a:lnTo>
                  <a:lnTo>
                    <a:pt x="19878" y="12497"/>
                  </a:lnTo>
                  <a:lnTo>
                    <a:pt x="20127" y="12642"/>
                  </a:lnTo>
                  <a:lnTo>
                    <a:pt x="20377" y="12788"/>
                  </a:lnTo>
                  <a:lnTo>
                    <a:pt x="20627" y="12954"/>
                  </a:lnTo>
                  <a:lnTo>
                    <a:pt x="20855" y="13141"/>
                  </a:lnTo>
                  <a:lnTo>
                    <a:pt x="21084" y="13329"/>
                  </a:lnTo>
                  <a:lnTo>
                    <a:pt x="21292" y="13536"/>
                  </a:lnTo>
                  <a:lnTo>
                    <a:pt x="21500" y="13744"/>
                  </a:lnTo>
                  <a:lnTo>
                    <a:pt x="21708" y="13973"/>
                  </a:lnTo>
                  <a:lnTo>
                    <a:pt x="21895" y="14202"/>
                  </a:lnTo>
                  <a:lnTo>
                    <a:pt x="22061" y="14451"/>
                  </a:lnTo>
                  <a:lnTo>
                    <a:pt x="22248" y="14722"/>
                  </a:lnTo>
                  <a:lnTo>
                    <a:pt x="22394" y="14992"/>
                  </a:lnTo>
                  <a:lnTo>
                    <a:pt x="22539" y="15283"/>
                  </a:lnTo>
                  <a:lnTo>
                    <a:pt x="22664" y="15574"/>
                  </a:lnTo>
                  <a:lnTo>
                    <a:pt x="22789" y="15886"/>
                  </a:lnTo>
                  <a:lnTo>
                    <a:pt x="22893" y="16219"/>
                  </a:lnTo>
                  <a:lnTo>
                    <a:pt x="22976" y="16551"/>
                  </a:lnTo>
                  <a:lnTo>
                    <a:pt x="23059" y="16905"/>
                  </a:lnTo>
                  <a:lnTo>
                    <a:pt x="23059" y="16905"/>
                  </a:lnTo>
                  <a:lnTo>
                    <a:pt x="23184" y="17633"/>
                  </a:lnTo>
                  <a:lnTo>
                    <a:pt x="23246" y="18298"/>
                  </a:lnTo>
                  <a:lnTo>
                    <a:pt x="23267" y="18610"/>
                  </a:lnTo>
                  <a:lnTo>
                    <a:pt x="23267" y="18901"/>
                  </a:lnTo>
                  <a:lnTo>
                    <a:pt x="23246" y="19192"/>
                  </a:lnTo>
                  <a:lnTo>
                    <a:pt x="23226" y="19462"/>
                  </a:lnTo>
                  <a:lnTo>
                    <a:pt x="23226" y="19462"/>
                  </a:lnTo>
                  <a:lnTo>
                    <a:pt x="23163" y="19774"/>
                  </a:lnTo>
                  <a:lnTo>
                    <a:pt x="23080" y="20086"/>
                  </a:lnTo>
                  <a:lnTo>
                    <a:pt x="22976" y="20377"/>
                  </a:lnTo>
                  <a:lnTo>
                    <a:pt x="22851" y="20648"/>
                  </a:lnTo>
                  <a:lnTo>
                    <a:pt x="22706" y="20918"/>
                  </a:lnTo>
                  <a:lnTo>
                    <a:pt x="22519" y="21188"/>
                  </a:lnTo>
                  <a:lnTo>
                    <a:pt x="22332" y="21438"/>
                  </a:lnTo>
                  <a:lnTo>
                    <a:pt x="22082" y="21708"/>
                  </a:lnTo>
                  <a:lnTo>
                    <a:pt x="22082" y="21708"/>
                  </a:lnTo>
                  <a:lnTo>
                    <a:pt x="21749" y="22020"/>
                  </a:lnTo>
                  <a:lnTo>
                    <a:pt x="21354" y="22353"/>
                  </a:lnTo>
                  <a:lnTo>
                    <a:pt x="21354" y="22353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0938" y="22644"/>
                  </a:lnTo>
                  <a:lnTo>
                    <a:pt x="20523" y="22893"/>
                  </a:lnTo>
                  <a:lnTo>
                    <a:pt x="20107" y="23101"/>
                  </a:lnTo>
                  <a:lnTo>
                    <a:pt x="19649" y="23288"/>
                  </a:lnTo>
                  <a:lnTo>
                    <a:pt x="19213" y="23455"/>
                  </a:lnTo>
                  <a:lnTo>
                    <a:pt x="18734" y="23579"/>
                  </a:lnTo>
                  <a:lnTo>
                    <a:pt x="18256" y="23683"/>
                  </a:lnTo>
                  <a:lnTo>
                    <a:pt x="17757" y="23746"/>
                  </a:lnTo>
                  <a:lnTo>
                    <a:pt x="17757" y="23746"/>
                  </a:lnTo>
                  <a:lnTo>
                    <a:pt x="16717" y="23850"/>
                  </a:lnTo>
                  <a:lnTo>
                    <a:pt x="15657" y="23954"/>
                  </a:lnTo>
                  <a:lnTo>
                    <a:pt x="14597" y="24078"/>
                  </a:lnTo>
                  <a:lnTo>
                    <a:pt x="14077" y="24141"/>
                  </a:lnTo>
                  <a:lnTo>
                    <a:pt x="13557" y="24245"/>
                  </a:lnTo>
                  <a:lnTo>
                    <a:pt x="13557" y="24245"/>
                  </a:lnTo>
                  <a:lnTo>
                    <a:pt x="13183" y="24328"/>
                  </a:lnTo>
                  <a:lnTo>
                    <a:pt x="13016" y="24390"/>
                  </a:lnTo>
                  <a:lnTo>
                    <a:pt x="12850" y="24473"/>
                  </a:lnTo>
                  <a:lnTo>
                    <a:pt x="12704" y="24557"/>
                  </a:lnTo>
                  <a:lnTo>
                    <a:pt x="12559" y="24640"/>
                  </a:lnTo>
                  <a:lnTo>
                    <a:pt x="12434" y="24744"/>
                  </a:lnTo>
                  <a:lnTo>
                    <a:pt x="12309" y="24848"/>
                  </a:lnTo>
                  <a:lnTo>
                    <a:pt x="12205" y="24972"/>
                  </a:lnTo>
                  <a:lnTo>
                    <a:pt x="12101" y="25097"/>
                  </a:lnTo>
                  <a:lnTo>
                    <a:pt x="11935" y="25368"/>
                  </a:lnTo>
                  <a:lnTo>
                    <a:pt x="11790" y="25679"/>
                  </a:lnTo>
                  <a:lnTo>
                    <a:pt x="11665" y="26033"/>
                  </a:lnTo>
                  <a:lnTo>
                    <a:pt x="11665" y="26033"/>
                  </a:lnTo>
                  <a:lnTo>
                    <a:pt x="11561" y="26386"/>
                  </a:lnTo>
                  <a:lnTo>
                    <a:pt x="11498" y="26740"/>
                  </a:lnTo>
                  <a:lnTo>
                    <a:pt x="11415" y="27093"/>
                  </a:lnTo>
                  <a:lnTo>
                    <a:pt x="11374" y="27426"/>
                  </a:lnTo>
                  <a:lnTo>
                    <a:pt x="11291" y="28133"/>
                  </a:lnTo>
                  <a:lnTo>
                    <a:pt x="11270" y="28840"/>
                  </a:lnTo>
                  <a:lnTo>
                    <a:pt x="11270" y="28840"/>
                  </a:lnTo>
                  <a:lnTo>
                    <a:pt x="11291" y="29381"/>
                  </a:lnTo>
                  <a:lnTo>
                    <a:pt x="11332" y="29921"/>
                  </a:lnTo>
                  <a:lnTo>
                    <a:pt x="11395" y="30462"/>
                  </a:lnTo>
                  <a:lnTo>
                    <a:pt x="11478" y="31023"/>
                  </a:lnTo>
                  <a:lnTo>
                    <a:pt x="11478" y="31023"/>
                  </a:lnTo>
                  <a:lnTo>
                    <a:pt x="11519" y="31210"/>
                  </a:lnTo>
                  <a:lnTo>
                    <a:pt x="11519" y="31210"/>
                  </a:lnTo>
                  <a:lnTo>
                    <a:pt x="11623" y="31522"/>
                  </a:lnTo>
                  <a:lnTo>
                    <a:pt x="11790" y="31813"/>
                  </a:lnTo>
                  <a:lnTo>
                    <a:pt x="11977" y="32084"/>
                  </a:lnTo>
                  <a:lnTo>
                    <a:pt x="12205" y="32333"/>
                  </a:lnTo>
                  <a:lnTo>
                    <a:pt x="12205" y="32333"/>
                  </a:lnTo>
                  <a:lnTo>
                    <a:pt x="12393" y="32479"/>
                  </a:lnTo>
                  <a:lnTo>
                    <a:pt x="12601" y="32603"/>
                  </a:lnTo>
                  <a:lnTo>
                    <a:pt x="12788" y="32707"/>
                  </a:lnTo>
                  <a:lnTo>
                    <a:pt x="13016" y="32791"/>
                  </a:lnTo>
                  <a:lnTo>
                    <a:pt x="13224" y="32832"/>
                  </a:lnTo>
                  <a:lnTo>
                    <a:pt x="13453" y="32874"/>
                  </a:lnTo>
                  <a:lnTo>
                    <a:pt x="13890" y="32915"/>
                  </a:lnTo>
                  <a:lnTo>
                    <a:pt x="13890" y="32915"/>
                  </a:lnTo>
                  <a:lnTo>
                    <a:pt x="14493" y="32936"/>
                  </a:lnTo>
                  <a:lnTo>
                    <a:pt x="14493" y="32936"/>
                  </a:lnTo>
                  <a:lnTo>
                    <a:pt x="15761" y="32957"/>
                  </a:lnTo>
                  <a:lnTo>
                    <a:pt x="15761" y="32957"/>
                  </a:lnTo>
                  <a:lnTo>
                    <a:pt x="16302" y="32957"/>
                  </a:lnTo>
                  <a:lnTo>
                    <a:pt x="16842" y="32978"/>
                  </a:lnTo>
                  <a:lnTo>
                    <a:pt x="17383" y="33019"/>
                  </a:lnTo>
                  <a:lnTo>
                    <a:pt x="17944" y="33102"/>
                  </a:lnTo>
                  <a:lnTo>
                    <a:pt x="17944" y="33102"/>
                  </a:lnTo>
                  <a:lnTo>
                    <a:pt x="18069" y="33123"/>
                  </a:lnTo>
                  <a:lnTo>
                    <a:pt x="18069" y="33123"/>
                  </a:lnTo>
                  <a:lnTo>
                    <a:pt x="18464" y="33227"/>
                  </a:lnTo>
                  <a:lnTo>
                    <a:pt x="18859" y="33352"/>
                  </a:lnTo>
                  <a:lnTo>
                    <a:pt x="19233" y="33518"/>
                  </a:lnTo>
                  <a:lnTo>
                    <a:pt x="19587" y="33726"/>
                  </a:lnTo>
                  <a:lnTo>
                    <a:pt x="19940" y="33955"/>
                  </a:lnTo>
                  <a:lnTo>
                    <a:pt x="20252" y="34225"/>
                  </a:lnTo>
                  <a:lnTo>
                    <a:pt x="20564" y="34516"/>
                  </a:lnTo>
                  <a:lnTo>
                    <a:pt x="20834" y="34828"/>
                  </a:lnTo>
                  <a:lnTo>
                    <a:pt x="21105" y="35161"/>
                  </a:lnTo>
                  <a:lnTo>
                    <a:pt x="21333" y="35514"/>
                  </a:lnTo>
                  <a:lnTo>
                    <a:pt x="21541" y="35889"/>
                  </a:lnTo>
                  <a:lnTo>
                    <a:pt x="21708" y="36263"/>
                  </a:lnTo>
                  <a:lnTo>
                    <a:pt x="21874" y="36679"/>
                  </a:lnTo>
                  <a:lnTo>
                    <a:pt x="21978" y="37095"/>
                  </a:lnTo>
                  <a:lnTo>
                    <a:pt x="22061" y="37531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124" y="38280"/>
                  </a:lnTo>
                  <a:lnTo>
                    <a:pt x="22124" y="38280"/>
                  </a:lnTo>
                  <a:lnTo>
                    <a:pt x="22103" y="38633"/>
                  </a:lnTo>
                  <a:lnTo>
                    <a:pt x="22061" y="39008"/>
                  </a:lnTo>
                  <a:lnTo>
                    <a:pt x="21999" y="39340"/>
                  </a:lnTo>
                  <a:lnTo>
                    <a:pt x="21895" y="39694"/>
                  </a:lnTo>
                  <a:lnTo>
                    <a:pt x="21749" y="40026"/>
                  </a:lnTo>
                  <a:lnTo>
                    <a:pt x="21604" y="40338"/>
                  </a:lnTo>
                  <a:lnTo>
                    <a:pt x="21417" y="40650"/>
                  </a:lnTo>
                  <a:lnTo>
                    <a:pt x="21209" y="40962"/>
                  </a:lnTo>
                  <a:lnTo>
                    <a:pt x="20980" y="41232"/>
                  </a:lnTo>
                  <a:lnTo>
                    <a:pt x="20710" y="41503"/>
                  </a:lnTo>
                  <a:lnTo>
                    <a:pt x="20439" y="41752"/>
                  </a:lnTo>
                  <a:lnTo>
                    <a:pt x="20127" y="41981"/>
                  </a:lnTo>
                  <a:lnTo>
                    <a:pt x="19816" y="42189"/>
                  </a:lnTo>
                  <a:lnTo>
                    <a:pt x="19483" y="42355"/>
                  </a:lnTo>
                  <a:lnTo>
                    <a:pt x="19109" y="42522"/>
                  </a:lnTo>
                  <a:lnTo>
                    <a:pt x="18734" y="42667"/>
                  </a:lnTo>
                  <a:lnTo>
                    <a:pt x="18734" y="42667"/>
                  </a:lnTo>
                  <a:lnTo>
                    <a:pt x="18131" y="42854"/>
                  </a:lnTo>
                  <a:lnTo>
                    <a:pt x="18131" y="42854"/>
                  </a:lnTo>
                  <a:lnTo>
                    <a:pt x="18048" y="42875"/>
                  </a:lnTo>
                  <a:lnTo>
                    <a:pt x="18048" y="42875"/>
                  </a:lnTo>
                  <a:lnTo>
                    <a:pt x="18027" y="42875"/>
                  </a:lnTo>
                  <a:lnTo>
                    <a:pt x="18027" y="42875"/>
                  </a:lnTo>
                  <a:lnTo>
                    <a:pt x="17944" y="42896"/>
                  </a:lnTo>
                  <a:lnTo>
                    <a:pt x="17944" y="42896"/>
                  </a:lnTo>
                  <a:lnTo>
                    <a:pt x="17923" y="42917"/>
                  </a:lnTo>
                  <a:lnTo>
                    <a:pt x="17923" y="4291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19" y="42937"/>
                  </a:lnTo>
                  <a:lnTo>
                    <a:pt x="17819" y="42937"/>
                  </a:lnTo>
                  <a:lnTo>
                    <a:pt x="17570" y="43000"/>
                  </a:lnTo>
                  <a:lnTo>
                    <a:pt x="17570" y="43000"/>
                  </a:lnTo>
                  <a:lnTo>
                    <a:pt x="17549" y="43000"/>
                  </a:lnTo>
                  <a:lnTo>
                    <a:pt x="17549" y="43000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341" y="43041"/>
                  </a:lnTo>
                  <a:lnTo>
                    <a:pt x="17341" y="43041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6593" y="43187"/>
                  </a:lnTo>
                  <a:lnTo>
                    <a:pt x="15969" y="43249"/>
                  </a:lnTo>
                  <a:lnTo>
                    <a:pt x="15366" y="43291"/>
                  </a:lnTo>
                  <a:lnTo>
                    <a:pt x="14742" y="43312"/>
                  </a:lnTo>
                  <a:lnTo>
                    <a:pt x="14742" y="43312"/>
                  </a:lnTo>
                  <a:lnTo>
                    <a:pt x="14181" y="43291"/>
                  </a:lnTo>
                  <a:lnTo>
                    <a:pt x="13599" y="43270"/>
                  </a:lnTo>
                  <a:lnTo>
                    <a:pt x="13037" y="43208"/>
                  </a:lnTo>
                  <a:lnTo>
                    <a:pt x="12476" y="43125"/>
                  </a:lnTo>
                  <a:lnTo>
                    <a:pt x="11914" y="43021"/>
                  </a:lnTo>
                  <a:lnTo>
                    <a:pt x="11332" y="42917"/>
                  </a:lnTo>
                  <a:lnTo>
                    <a:pt x="10771" y="42771"/>
                  </a:lnTo>
                  <a:lnTo>
                    <a:pt x="10209" y="42626"/>
                  </a:lnTo>
                  <a:lnTo>
                    <a:pt x="10209" y="42626"/>
                  </a:lnTo>
                  <a:lnTo>
                    <a:pt x="9773" y="42480"/>
                  </a:lnTo>
                  <a:lnTo>
                    <a:pt x="9378" y="42314"/>
                  </a:lnTo>
                  <a:lnTo>
                    <a:pt x="8962" y="42106"/>
                  </a:lnTo>
                  <a:lnTo>
                    <a:pt x="8567" y="41898"/>
                  </a:lnTo>
                  <a:lnTo>
                    <a:pt x="7797" y="41482"/>
                  </a:lnTo>
                  <a:lnTo>
                    <a:pt x="7382" y="41274"/>
                  </a:lnTo>
                  <a:lnTo>
                    <a:pt x="6986" y="41087"/>
                  </a:lnTo>
                  <a:lnTo>
                    <a:pt x="6986" y="41087"/>
                  </a:lnTo>
                  <a:lnTo>
                    <a:pt x="6758" y="41004"/>
                  </a:lnTo>
                  <a:lnTo>
                    <a:pt x="6529" y="40941"/>
                  </a:lnTo>
                  <a:lnTo>
                    <a:pt x="6321" y="40900"/>
                  </a:lnTo>
                  <a:lnTo>
                    <a:pt x="6113" y="40900"/>
                  </a:lnTo>
                  <a:lnTo>
                    <a:pt x="6113" y="40900"/>
                  </a:lnTo>
                  <a:lnTo>
                    <a:pt x="5905" y="40900"/>
                  </a:lnTo>
                  <a:lnTo>
                    <a:pt x="5718" y="40941"/>
                  </a:lnTo>
                  <a:lnTo>
                    <a:pt x="5531" y="41004"/>
                  </a:lnTo>
                  <a:lnTo>
                    <a:pt x="5344" y="41087"/>
                  </a:lnTo>
                  <a:lnTo>
                    <a:pt x="5157" y="41212"/>
                  </a:lnTo>
                  <a:lnTo>
                    <a:pt x="4990" y="41336"/>
                  </a:lnTo>
                  <a:lnTo>
                    <a:pt x="4803" y="41482"/>
                  </a:lnTo>
                  <a:lnTo>
                    <a:pt x="4616" y="41648"/>
                  </a:lnTo>
                  <a:lnTo>
                    <a:pt x="4616" y="41648"/>
                  </a:lnTo>
                  <a:lnTo>
                    <a:pt x="4533" y="41732"/>
                  </a:lnTo>
                  <a:lnTo>
                    <a:pt x="4533" y="41732"/>
                  </a:lnTo>
                  <a:lnTo>
                    <a:pt x="4471" y="41794"/>
                  </a:lnTo>
                  <a:lnTo>
                    <a:pt x="4471" y="41794"/>
                  </a:lnTo>
                  <a:lnTo>
                    <a:pt x="4450" y="41835"/>
                  </a:lnTo>
                  <a:lnTo>
                    <a:pt x="4450" y="41835"/>
                  </a:lnTo>
                  <a:lnTo>
                    <a:pt x="4367" y="41898"/>
                  </a:lnTo>
                  <a:lnTo>
                    <a:pt x="4367" y="41898"/>
                  </a:lnTo>
                  <a:lnTo>
                    <a:pt x="4346" y="41939"/>
                  </a:lnTo>
                  <a:lnTo>
                    <a:pt x="4346" y="41939"/>
                  </a:lnTo>
                  <a:lnTo>
                    <a:pt x="4325" y="41960"/>
                  </a:lnTo>
                  <a:lnTo>
                    <a:pt x="4325" y="41960"/>
                  </a:lnTo>
                  <a:lnTo>
                    <a:pt x="4283" y="41981"/>
                  </a:lnTo>
                  <a:lnTo>
                    <a:pt x="4283" y="41981"/>
                  </a:lnTo>
                  <a:lnTo>
                    <a:pt x="4283" y="42002"/>
                  </a:lnTo>
                  <a:lnTo>
                    <a:pt x="4283" y="42002"/>
                  </a:lnTo>
                  <a:lnTo>
                    <a:pt x="4242" y="42043"/>
                  </a:lnTo>
                  <a:lnTo>
                    <a:pt x="4242" y="42043"/>
                  </a:lnTo>
                  <a:lnTo>
                    <a:pt x="4221" y="42043"/>
                  </a:lnTo>
                  <a:lnTo>
                    <a:pt x="4221" y="42043"/>
                  </a:lnTo>
                  <a:lnTo>
                    <a:pt x="4200" y="42085"/>
                  </a:lnTo>
                  <a:lnTo>
                    <a:pt x="4200" y="42085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3888" y="42418"/>
                  </a:lnTo>
                  <a:lnTo>
                    <a:pt x="3888" y="42418"/>
                  </a:lnTo>
                  <a:lnTo>
                    <a:pt x="3868" y="42438"/>
                  </a:lnTo>
                  <a:lnTo>
                    <a:pt x="3868" y="42438"/>
                  </a:lnTo>
                  <a:lnTo>
                    <a:pt x="3431" y="42937"/>
                  </a:lnTo>
                  <a:lnTo>
                    <a:pt x="3015" y="43457"/>
                  </a:lnTo>
                  <a:lnTo>
                    <a:pt x="2620" y="43998"/>
                  </a:lnTo>
                  <a:lnTo>
                    <a:pt x="2246" y="44539"/>
                  </a:lnTo>
                  <a:lnTo>
                    <a:pt x="1871" y="45100"/>
                  </a:lnTo>
                  <a:lnTo>
                    <a:pt x="1539" y="45661"/>
                  </a:lnTo>
                  <a:lnTo>
                    <a:pt x="1185" y="46244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832" y="46888"/>
                  </a:lnTo>
                  <a:lnTo>
                    <a:pt x="832" y="46888"/>
                  </a:lnTo>
                  <a:lnTo>
                    <a:pt x="541" y="47408"/>
                  </a:lnTo>
                  <a:lnTo>
                    <a:pt x="395" y="47678"/>
                  </a:lnTo>
                  <a:lnTo>
                    <a:pt x="270" y="47949"/>
                  </a:lnTo>
                  <a:lnTo>
                    <a:pt x="146" y="48219"/>
                  </a:lnTo>
                  <a:lnTo>
                    <a:pt x="62" y="48510"/>
                  </a:lnTo>
                  <a:lnTo>
                    <a:pt x="21" y="48822"/>
                  </a:lnTo>
                  <a:lnTo>
                    <a:pt x="0" y="49134"/>
                  </a:lnTo>
                  <a:lnTo>
                    <a:pt x="0" y="49134"/>
                  </a:lnTo>
                  <a:lnTo>
                    <a:pt x="21" y="49425"/>
                  </a:lnTo>
                  <a:lnTo>
                    <a:pt x="62" y="49695"/>
                  </a:lnTo>
                  <a:lnTo>
                    <a:pt x="125" y="49965"/>
                  </a:lnTo>
                  <a:lnTo>
                    <a:pt x="187" y="50236"/>
                  </a:lnTo>
                  <a:lnTo>
                    <a:pt x="270" y="50485"/>
                  </a:lnTo>
                  <a:lnTo>
                    <a:pt x="374" y="50735"/>
                  </a:lnTo>
                  <a:lnTo>
                    <a:pt x="499" y="50984"/>
                  </a:lnTo>
                  <a:lnTo>
                    <a:pt x="624" y="51213"/>
                  </a:lnTo>
                  <a:lnTo>
                    <a:pt x="769" y="51442"/>
                  </a:lnTo>
                  <a:lnTo>
                    <a:pt x="915" y="51650"/>
                  </a:lnTo>
                  <a:lnTo>
                    <a:pt x="1081" y="51858"/>
                  </a:lnTo>
                  <a:lnTo>
                    <a:pt x="1268" y="52066"/>
                  </a:lnTo>
                  <a:lnTo>
                    <a:pt x="1643" y="52461"/>
                  </a:lnTo>
                  <a:lnTo>
                    <a:pt x="2059" y="52814"/>
                  </a:lnTo>
                  <a:lnTo>
                    <a:pt x="2059" y="52814"/>
                  </a:lnTo>
                  <a:lnTo>
                    <a:pt x="2454" y="53126"/>
                  </a:lnTo>
                  <a:lnTo>
                    <a:pt x="2849" y="53438"/>
                  </a:lnTo>
                  <a:lnTo>
                    <a:pt x="3244" y="53708"/>
                  </a:lnTo>
                  <a:lnTo>
                    <a:pt x="3639" y="53978"/>
                  </a:lnTo>
                  <a:lnTo>
                    <a:pt x="4055" y="54249"/>
                  </a:lnTo>
                  <a:lnTo>
                    <a:pt x="4471" y="54498"/>
                  </a:lnTo>
                  <a:lnTo>
                    <a:pt x="4886" y="54748"/>
                  </a:lnTo>
                  <a:lnTo>
                    <a:pt x="5323" y="54977"/>
                  </a:lnTo>
                  <a:lnTo>
                    <a:pt x="5760" y="55184"/>
                  </a:lnTo>
                  <a:lnTo>
                    <a:pt x="6196" y="55392"/>
                  </a:lnTo>
                  <a:lnTo>
                    <a:pt x="6654" y="55580"/>
                  </a:lnTo>
                  <a:lnTo>
                    <a:pt x="7090" y="55767"/>
                  </a:lnTo>
                  <a:lnTo>
                    <a:pt x="7548" y="55933"/>
                  </a:lnTo>
                  <a:lnTo>
                    <a:pt x="8026" y="56099"/>
                  </a:lnTo>
                  <a:lnTo>
                    <a:pt x="8484" y="56245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983" y="56390"/>
                  </a:lnTo>
                  <a:lnTo>
                    <a:pt x="8983" y="56390"/>
                  </a:lnTo>
                  <a:lnTo>
                    <a:pt x="9066" y="56411"/>
                  </a:lnTo>
                  <a:lnTo>
                    <a:pt x="9066" y="56411"/>
                  </a:lnTo>
                  <a:lnTo>
                    <a:pt x="9835" y="56598"/>
                  </a:lnTo>
                  <a:lnTo>
                    <a:pt x="10625" y="56786"/>
                  </a:lnTo>
                  <a:lnTo>
                    <a:pt x="11415" y="56931"/>
                  </a:lnTo>
                  <a:lnTo>
                    <a:pt x="12205" y="57056"/>
                  </a:lnTo>
                  <a:lnTo>
                    <a:pt x="12996" y="57139"/>
                  </a:lnTo>
                  <a:lnTo>
                    <a:pt x="13786" y="57201"/>
                  </a:lnTo>
                  <a:lnTo>
                    <a:pt x="14576" y="57243"/>
                  </a:lnTo>
                  <a:lnTo>
                    <a:pt x="15366" y="57264"/>
                  </a:lnTo>
                  <a:lnTo>
                    <a:pt x="15366" y="57264"/>
                  </a:lnTo>
                  <a:lnTo>
                    <a:pt x="16281" y="57243"/>
                  </a:lnTo>
                  <a:lnTo>
                    <a:pt x="17196" y="57181"/>
                  </a:lnTo>
                  <a:lnTo>
                    <a:pt x="18131" y="57097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9982" y="56786"/>
                  </a:lnTo>
                  <a:lnTo>
                    <a:pt x="20918" y="56598"/>
                  </a:lnTo>
                  <a:lnTo>
                    <a:pt x="21832" y="56370"/>
                  </a:lnTo>
                  <a:lnTo>
                    <a:pt x="22727" y="56099"/>
                  </a:lnTo>
                  <a:lnTo>
                    <a:pt x="23600" y="55808"/>
                  </a:lnTo>
                  <a:lnTo>
                    <a:pt x="24452" y="55476"/>
                  </a:lnTo>
                  <a:lnTo>
                    <a:pt x="25284" y="55101"/>
                  </a:lnTo>
                  <a:lnTo>
                    <a:pt x="26095" y="54685"/>
                  </a:lnTo>
                  <a:lnTo>
                    <a:pt x="26864" y="54249"/>
                  </a:lnTo>
                  <a:lnTo>
                    <a:pt x="27634" y="53750"/>
                  </a:lnTo>
                  <a:lnTo>
                    <a:pt x="28008" y="53500"/>
                  </a:lnTo>
                  <a:lnTo>
                    <a:pt x="28382" y="53209"/>
                  </a:lnTo>
                  <a:lnTo>
                    <a:pt x="28736" y="52939"/>
                  </a:lnTo>
                  <a:lnTo>
                    <a:pt x="29089" y="52648"/>
                  </a:lnTo>
                  <a:lnTo>
                    <a:pt x="29443" y="52336"/>
                  </a:lnTo>
                  <a:lnTo>
                    <a:pt x="29775" y="52003"/>
                  </a:lnTo>
                  <a:lnTo>
                    <a:pt x="30108" y="51691"/>
                  </a:lnTo>
                  <a:lnTo>
                    <a:pt x="30441" y="51338"/>
                  </a:lnTo>
                  <a:lnTo>
                    <a:pt x="30753" y="50984"/>
                  </a:lnTo>
                  <a:lnTo>
                    <a:pt x="31085" y="50610"/>
                  </a:lnTo>
                  <a:lnTo>
                    <a:pt x="31376" y="50236"/>
                  </a:lnTo>
                  <a:lnTo>
                    <a:pt x="31688" y="49841"/>
                  </a:lnTo>
                  <a:lnTo>
                    <a:pt x="31688" y="49841"/>
                  </a:lnTo>
                  <a:lnTo>
                    <a:pt x="32021" y="49342"/>
                  </a:lnTo>
                  <a:lnTo>
                    <a:pt x="32354" y="48863"/>
                  </a:lnTo>
                  <a:lnTo>
                    <a:pt x="32666" y="48364"/>
                  </a:lnTo>
                  <a:lnTo>
                    <a:pt x="32936" y="47865"/>
                  </a:lnTo>
                  <a:lnTo>
                    <a:pt x="33206" y="47346"/>
                  </a:lnTo>
                  <a:lnTo>
                    <a:pt x="33435" y="46847"/>
                  </a:lnTo>
                  <a:lnTo>
                    <a:pt x="33664" y="46327"/>
                  </a:lnTo>
                  <a:lnTo>
                    <a:pt x="33851" y="45807"/>
                  </a:lnTo>
                  <a:lnTo>
                    <a:pt x="34017" y="45287"/>
                  </a:lnTo>
                  <a:lnTo>
                    <a:pt x="34163" y="44767"/>
                  </a:lnTo>
                  <a:lnTo>
                    <a:pt x="34287" y="44227"/>
                  </a:lnTo>
                  <a:lnTo>
                    <a:pt x="34391" y="43707"/>
                  </a:lnTo>
                  <a:lnTo>
                    <a:pt x="34475" y="43166"/>
                  </a:lnTo>
                  <a:lnTo>
                    <a:pt x="34537" y="42626"/>
                  </a:lnTo>
                  <a:lnTo>
                    <a:pt x="34578" y="42064"/>
                  </a:lnTo>
                  <a:lnTo>
                    <a:pt x="34578" y="41524"/>
                  </a:lnTo>
                  <a:lnTo>
                    <a:pt x="34578" y="41524"/>
                  </a:lnTo>
                  <a:lnTo>
                    <a:pt x="34578" y="41066"/>
                  </a:lnTo>
                  <a:lnTo>
                    <a:pt x="34558" y="40609"/>
                  </a:lnTo>
                  <a:lnTo>
                    <a:pt x="34516" y="40151"/>
                  </a:lnTo>
                  <a:lnTo>
                    <a:pt x="34454" y="39694"/>
                  </a:lnTo>
                  <a:lnTo>
                    <a:pt x="34391" y="39216"/>
                  </a:lnTo>
                  <a:lnTo>
                    <a:pt x="34287" y="38737"/>
                  </a:lnTo>
                  <a:lnTo>
                    <a:pt x="34183" y="38280"/>
                  </a:lnTo>
                  <a:lnTo>
                    <a:pt x="34079" y="37802"/>
                  </a:lnTo>
                  <a:lnTo>
                    <a:pt x="34079" y="37802"/>
                  </a:lnTo>
                  <a:lnTo>
                    <a:pt x="33872" y="37157"/>
                  </a:lnTo>
                  <a:lnTo>
                    <a:pt x="33664" y="36554"/>
                  </a:lnTo>
                  <a:lnTo>
                    <a:pt x="33664" y="36554"/>
                  </a:lnTo>
                  <a:lnTo>
                    <a:pt x="33456" y="36034"/>
                  </a:lnTo>
                  <a:lnTo>
                    <a:pt x="33227" y="35535"/>
                  </a:lnTo>
                  <a:lnTo>
                    <a:pt x="32998" y="35057"/>
                  </a:lnTo>
                  <a:lnTo>
                    <a:pt x="32728" y="34579"/>
                  </a:lnTo>
                  <a:lnTo>
                    <a:pt x="32458" y="34101"/>
                  </a:lnTo>
                  <a:lnTo>
                    <a:pt x="32187" y="33643"/>
                  </a:lnTo>
                  <a:lnTo>
                    <a:pt x="31875" y="33186"/>
                  </a:lnTo>
                  <a:lnTo>
                    <a:pt x="31564" y="32728"/>
                  </a:lnTo>
                  <a:lnTo>
                    <a:pt x="30919" y="31855"/>
                  </a:lnTo>
                  <a:lnTo>
                    <a:pt x="30212" y="30982"/>
                  </a:lnTo>
                  <a:lnTo>
                    <a:pt x="29505" y="30129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923" y="29131"/>
                  </a:lnTo>
                  <a:lnTo>
                    <a:pt x="28923" y="29131"/>
                  </a:lnTo>
                  <a:lnTo>
                    <a:pt x="29027" y="29069"/>
                  </a:lnTo>
                  <a:lnTo>
                    <a:pt x="29027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547" y="28715"/>
                  </a:lnTo>
                  <a:lnTo>
                    <a:pt x="30025" y="28362"/>
                  </a:lnTo>
                  <a:lnTo>
                    <a:pt x="30503" y="27987"/>
                  </a:lnTo>
                  <a:lnTo>
                    <a:pt x="30919" y="27572"/>
                  </a:lnTo>
                  <a:lnTo>
                    <a:pt x="31335" y="27156"/>
                  </a:lnTo>
                  <a:lnTo>
                    <a:pt x="31730" y="26719"/>
                  </a:lnTo>
                  <a:lnTo>
                    <a:pt x="32083" y="26262"/>
                  </a:lnTo>
                  <a:lnTo>
                    <a:pt x="32416" y="25783"/>
                  </a:lnTo>
                  <a:lnTo>
                    <a:pt x="32416" y="25783"/>
                  </a:lnTo>
                  <a:lnTo>
                    <a:pt x="32645" y="25430"/>
                  </a:lnTo>
                  <a:lnTo>
                    <a:pt x="32853" y="25076"/>
                  </a:lnTo>
                  <a:lnTo>
                    <a:pt x="33061" y="24702"/>
                  </a:lnTo>
                  <a:lnTo>
                    <a:pt x="33269" y="24328"/>
                  </a:lnTo>
                  <a:lnTo>
                    <a:pt x="33435" y="23954"/>
                  </a:lnTo>
                  <a:lnTo>
                    <a:pt x="33622" y="23559"/>
                  </a:lnTo>
                  <a:lnTo>
                    <a:pt x="33934" y="22768"/>
                  </a:lnTo>
                  <a:lnTo>
                    <a:pt x="33934" y="22768"/>
                  </a:lnTo>
                  <a:lnTo>
                    <a:pt x="34183" y="22020"/>
                  </a:lnTo>
                  <a:lnTo>
                    <a:pt x="34391" y="21292"/>
                  </a:lnTo>
                  <a:lnTo>
                    <a:pt x="34599" y="20544"/>
                  </a:lnTo>
                  <a:lnTo>
                    <a:pt x="34766" y="19816"/>
                  </a:lnTo>
                  <a:lnTo>
                    <a:pt x="34911" y="19088"/>
                  </a:lnTo>
                  <a:lnTo>
                    <a:pt x="35015" y="18340"/>
                  </a:lnTo>
                  <a:lnTo>
                    <a:pt x="35077" y="17591"/>
                  </a:lnTo>
                  <a:lnTo>
                    <a:pt x="35119" y="16863"/>
                  </a:lnTo>
                  <a:lnTo>
                    <a:pt x="35119" y="16115"/>
                  </a:lnTo>
                  <a:lnTo>
                    <a:pt x="35077" y="15387"/>
                  </a:lnTo>
                  <a:lnTo>
                    <a:pt x="34994" y="14638"/>
                  </a:lnTo>
                  <a:lnTo>
                    <a:pt x="34870" y="13911"/>
                  </a:lnTo>
                  <a:lnTo>
                    <a:pt x="34724" y="13162"/>
                  </a:lnTo>
                  <a:lnTo>
                    <a:pt x="34516" y="12414"/>
                  </a:lnTo>
                  <a:lnTo>
                    <a:pt x="34267" y="11686"/>
                  </a:lnTo>
                  <a:lnTo>
                    <a:pt x="33955" y="10937"/>
                  </a:lnTo>
                  <a:lnTo>
                    <a:pt x="33955" y="10937"/>
                  </a:lnTo>
                  <a:lnTo>
                    <a:pt x="33705" y="10376"/>
                  </a:lnTo>
                  <a:lnTo>
                    <a:pt x="33456" y="9835"/>
                  </a:lnTo>
                  <a:lnTo>
                    <a:pt x="33185" y="9274"/>
                  </a:lnTo>
                  <a:lnTo>
                    <a:pt x="32894" y="8754"/>
                  </a:lnTo>
                  <a:lnTo>
                    <a:pt x="32894" y="8754"/>
                  </a:lnTo>
                  <a:lnTo>
                    <a:pt x="32582" y="8234"/>
                  </a:lnTo>
                  <a:lnTo>
                    <a:pt x="32291" y="7735"/>
                  </a:lnTo>
                  <a:lnTo>
                    <a:pt x="31959" y="7257"/>
                  </a:lnTo>
                  <a:lnTo>
                    <a:pt x="31605" y="6779"/>
                  </a:lnTo>
                  <a:lnTo>
                    <a:pt x="31252" y="6321"/>
                  </a:lnTo>
                  <a:lnTo>
                    <a:pt x="30877" y="5864"/>
                  </a:lnTo>
                  <a:lnTo>
                    <a:pt x="30461" y="5427"/>
                  </a:lnTo>
                  <a:lnTo>
                    <a:pt x="30046" y="5011"/>
                  </a:lnTo>
                  <a:lnTo>
                    <a:pt x="30046" y="5011"/>
                  </a:lnTo>
                  <a:lnTo>
                    <a:pt x="29401" y="4450"/>
                  </a:lnTo>
                  <a:lnTo>
                    <a:pt x="28756" y="3909"/>
                  </a:lnTo>
                  <a:lnTo>
                    <a:pt x="28070" y="3431"/>
                  </a:lnTo>
                  <a:lnTo>
                    <a:pt x="27384" y="2974"/>
                  </a:lnTo>
                  <a:lnTo>
                    <a:pt x="26677" y="2558"/>
                  </a:lnTo>
                  <a:lnTo>
                    <a:pt x="25949" y="2184"/>
                  </a:lnTo>
                  <a:lnTo>
                    <a:pt x="25222" y="1830"/>
                  </a:lnTo>
                  <a:lnTo>
                    <a:pt x="24473" y="1518"/>
                  </a:lnTo>
                  <a:lnTo>
                    <a:pt x="23704" y="1248"/>
                  </a:lnTo>
                  <a:lnTo>
                    <a:pt x="22935" y="998"/>
                  </a:lnTo>
                  <a:lnTo>
                    <a:pt x="22144" y="770"/>
                  </a:lnTo>
                  <a:lnTo>
                    <a:pt x="21354" y="583"/>
                  </a:lnTo>
                  <a:lnTo>
                    <a:pt x="20543" y="416"/>
                  </a:lnTo>
                  <a:lnTo>
                    <a:pt x="19712" y="271"/>
                  </a:lnTo>
                  <a:lnTo>
                    <a:pt x="18901" y="167"/>
                  </a:lnTo>
                  <a:lnTo>
                    <a:pt x="18048" y="63"/>
                  </a:lnTo>
                  <a:lnTo>
                    <a:pt x="18048" y="63"/>
                  </a:lnTo>
                  <a:lnTo>
                    <a:pt x="17549" y="21"/>
                  </a:lnTo>
                  <a:lnTo>
                    <a:pt x="170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32" name="Google Shape;5432;p30"/>
            <p:cNvSpPr/>
            <p:nvPr/>
          </p:nvSpPr>
          <p:spPr>
            <a:xfrm>
              <a:off x="5326050" y="244350"/>
              <a:ext cx="1003275" cy="1557400"/>
            </a:xfrm>
            <a:custGeom>
              <a:avLst/>
              <a:gdLst/>
              <a:ahLst/>
              <a:cxnLst/>
              <a:rect l="l" t="t" r="r" b="b"/>
              <a:pathLst>
                <a:path w="40131" h="62296" extrusionOk="0">
                  <a:moveTo>
                    <a:pt x="18942" y="1726"/>
                  </a:moveTo>
                  <a:lnTo>
                    <a:pt x="19462" y="1747"/>
                  </a:lnTo>
                  <a:lnTo>
                    <a:pt x="19961" y="1789"/>
                  </a:lnTo>
                  <a:lnTo>
                    <a:pt x="20814" y="1893"/>
                  </a:lnTo>
                  <a:lnTo>
                    <a:pt x="21625" y="1997"/>
                  </a:lnTo>
                  <a:lnTo>
                    <a:pt x="22456" y="2142"/>
                  </a:lnTo>
                  <a:lnTo>
                    <a:pt x="23267" y="2309"/>
                  </a:lnTo>
                  <a:lnTo>
                    <a:pt x="24057" y="2496"/>
                  </a:lnTo>
                  <a:lnTo>
                    <a:pt x="24848" y="2724"/>
                  </a:lnTo>
                  <a:lnTo>
                    <a:pt x="25617" y="2974"/>
                  </a:lnTo>
                  <a:lnTo>
                    <a:pt x="26386" y="3244"/>
                  </a:lnTo>
                  <a:lnTo>
                    <a:pt x="27135" y="3556"/>
                  </a:lnTo>
                  <a:lnTo>
                    <a:pt x="27862" y="3910"/>
                  </a:lnTo>
                  <a:lnTo>
                    <a:pt x="28590" y="4284"/>
                  </a:lnTo>
                  <a:lnTo>
                    <a:pt x="29297" y="4700"/>
                  </a:lnTo>
                  <a:lnTo>
                    <a:pt x="29983" y="5157"/>
                  </a:lnTo>
                  <a:lnTo>
                    <a:pt x="30669" y="5635"/>
                  </a:lnTo>
                  <a:lnTo>
                    <a:pt x="31314" y="6176"/>
                  </a:lnTo>
                  <a:lnTo>
                    <a:pt x="31959" y="6737"/>
                  </a:lnTo>
                  <a:lnTo>
                    <a:pt x="32374" y="7153"/>
                  </a:lnTo>
                  <a:lnTo>
                    <a:pt x="32790" y="7590"/>
                  </a:lnTo>
                  <a:lnTo>
                    <a:pt x="33165" y="8047"/>
                  </a:lnTo>
                  <a:lnTo>
                    <a:pt x="33518" y="8505"/>
                  </a:lnTo>
                  <a:lnTo>
                    <a:pt x="33872" y="8983"/>
                  </a:lnTo>
                  <a:lnTo>
                    <a:pt x="34204" y="9461"/>
                  </a:lnTo>
                  <a:lnTo>
                    <a:pt x="34495" y="9960"/>
                  </a:lnTo>
                  <a:lnTo>
                    <a:pt x="34807" y="10480"/>
                  </a:lnTo>
                  <a:lnTo>
                    <a:pt x="35098" y="11000"/>
                  </a:lnTo>
                  <a:lnTo>
                    <a:pt x="35369" y="11561"/>
                  </a:lnTo>
                  <a:lnTo>
                    <a:pt x="35618" y="12102"/>
                  </a:lnTo>
                  <a:lnTo>
                    <a:pt x="35868" y="12663"/>
                  </a:lnTo>
                  <a:lnTo>
                    <a:pt x="36180" y="13412"/>
                  </a:lnTo>
                  <a:lnTo>
                    <a:pt x="36429" y="14140"/>
                  </a:lnTo>
                  <a:lnTo>
                    <a:pt x="36637" y="14888"/>
                  </a:lnTo>
                  <a:lnTo>
                    <a:pt x="36783" y="15637"/>
                  </a:lnTo>
                  <a:lnTo>
                    <a:pt x="36907" y="16364"/>
                  </a:lnTo>
                  <a:lnTo>
                    <a:pt x="36990" y="17113"/>
                  </a:lnTo>
                  <a:lnTo>
                    <a:pt x="37032" y="17841"/>
                  </a:lnTo>
                  <a:lnTo>
                    <a:pt x="37032" y="18589"/>
                  </a:lnTo>
                  <a:lnTo>
                    <a:pt x="36990" y="19317"/>
                  </a:lnTo>
                  <a:lnTo>
                    <a:pt x="36928" y="20066"/>
                  </a:lnTo>
                  <a:lnTo>
                    <a:pt x="36824" y="20814"/>
                  </a:lnTo>
                  <a:lnTo>
                    <a:pt x="36679" y="21542"/>
                  </a:lnTo>
                  <a:lnTo>
                    <a:pt x="36512" y="22270"/>
                  </a:lnTo>
                  <a:lnTo>
                    <a:pt x="36304" y="23018"/>
                  </a:lnTo>
                  <a:lnTo>
                    <a:pt x="36096" y="23746"/>
                  </a:lnTo>
                  <a:lnTo>
                    <a:pt x="35847" y="24494"/>
                  </a:lnTo>
                  <a:lnTo>
                    <a:pt x="35535" y="25285"/>
                  </a:lnTo>
                  <a:lnTo>
                    <a:pt x="35348" y="25680"/>
                  </a:lnTo>
                  <a:lnTo>
                    <a:pt x="35182" y="26054"/>
                  </a:lnTo>
                  <a:lnTo>
                    <a:pt x="34974" y="26428"/>
                  </a:lnTo>
                  <a:lnTo>
                    <a:pt x="34766" y="26802"/>
                  </a:lnTo>
                  <a:lnTo>
                    <a:pt x="34558" y="27156"/>
                  </a:lnTo>
                  <a:lnTo>
                    <a:pt x="34329" y="27509"/>
                  </a:lnTo>
                  <a:lnTo>
                    <a:pt x="33996" y="27988"/>
                  </a:lnTo>
                  <a:lnTo>
                    <a:pt x="33643" y="28445"/>
                  </a:lnTo>
                  <a:lnTo>
                    <a:pt x="33248" y="28882"/>
                  </a:lnTo>
                  <a:lnTo>
                    <a:pt x="32832" y="29298"/>
                  </a:lnTo>
                  <a:lnTo>
                    <a:pt x="32416" y="29713"/>
                  </a:lnTo>
                  <a:lnTo>
                    <a:pt x="31938" y="30088"/>
                  </a:lnTo>
                  <a:lnTo>
                    <a:pt x="31460" y="30441"/>
                  </a:lnTo>
                  <a:lnTo>
                    <a:pt x="30961" y="30795"/>
                  </a:lnTo>
                  <a:lnTo>
                    <a:pt x="30940" y="30795"/>
                  </a:lnTo>
                  <a:lnTo>
                    <a:pt x="30836" y="30857"/>
                  </a:lnTo>
                  <a:lnTo>
                    <a:pt x="30669" y="31023"/>
                  </a:lnTo>
                  <a:lnTo>
                    <a:pt x="31418" y="31855"/>
                  </a:lnTo>
                  <a:lnTo>
                    <a:pt x="32125" y="32708"/>
                  </a:lnTo>
                  <a:lnTo>
                    <a:pt x="32832" y="33581"/>
                  </a:lnTo>
                  <a:lnTo>
                    <a:pt x="33477" y="34454"/>
                  </a:lnTo>
                  <a:lnTo>
                    <a:pt x="33788" y="34912"/>
                  </a:lnTo>
                  <a:lnTo>
                    <a:pt x="34100" y="35369"/>
                  </a:lnTo>
                  <a:lnTo>
                    <a:pt x="34371" y="35827"/>
                  </a:lnTo>
                  <a:lnTo>
                    <a:pt x="34641" y="36305"/>
                  </a:lnTo>
                  <a:lnTo>
                    <a:pt x="34911" y="36783"/>
                  </a:lnTo>
                  <a:lnTo>
                    <a:pt x="35140" y="37261"/>
                  </a:lnTo>
                  <a:lnTo>
                    <a:pt x="35369" y="37760"/>
                  </a:lnTo>
                  <a:lnTo>
                    <a:pt x="35577" y="38280"/>
                  </a:lnTo>
                  <a:lnTo>
                    <a:pt x="35785" y="38883"/>
                  </a:lnTo>
                  <a:lnTo>
                    <a:pt x="35992" y="39528"/>
                  </a:lnTo>
                  <a:lnTo>
                    <a:pt x="36096" y="40006"/>
                  </a:lnTo>
                  <a:lnTo>
                    <a:pt x="36200" y="40463"/>
                  </a:lnTo>
                  <a:lnTo>
                    <a:pt x="36304" y="40942"/>
                  </a:lnTo>
                  <a:lnTo>
                    <a:pt x="36367" y="41420"/>
                  </a:lnTo>
                  <a:lnTo>
                    <a:pt x="36429" y="41877"/>
                  </a:lnTo>
                  <a:lnTo>
                    <a:pt x="36471" y="42335"/>
                  </a:lnTo>
                  <a:lnTo>
                    <a:pt x="36491" y="42792"/>
                  </a:lnTo>
                  <a:lnTo>
                    <a:pt x="36491" y="43250"/>
                  </a:lnTo>
                  <a:lnTo>
                    <a:pt x="36491" y="43790"/>
                  </a:lnTo>
                  <a:lnTo>
                    <a:pt x="36450" y="44352"/>
                  </a:lnTo>
                  <a:lnTo>
                    <a:pt x="36388" y="44892"/>
                  </a:lnTo>
                  <a:lnTo>
                    <a:pt x="36304" y="45433"/>
                  </a:lnTo>
                  <a:lnTo>
                    <a:pt x="36200" y="45953"/>
                  </a:lnTo>
                  <a:lnTo>
                    <a:pt x="36076" y="46493"/>
                  </a:lnTo>
                  <a:lnTo>
                    <a:pt x="35930" y="47013"/>
                  </a:lnTo>
                  <a:lnTo>
                    <a:pt x="35764" y="47533"/>
                  </a:lnTo>
                  <a:lnTo>
                    <a:pt x="35577" y="48053"/>
                  </a:lnTo>
                  <a:lnTo>
                    <a:pt x="35348" y="48573"/>
                  </a:lnTo>
                  <a:lnTo>
                    <a:pt x="35119" y="49072"/>
                  </a:lnTo>
                  <a:lnTo>
                    <a:pt x="34849" y="49591"/>
                  </a:lnTo>
                  <a:lnTo>
                    <a:pt x="34579" y="50090"/>
                  </a:lnTo>
                  <a:lnTo>
                    <a:pt x="34267" y="50589"/>
                  </a:lnTo>
                  <a:lnTo>
                    <a:pt x="33934" y="51068"/>
                  </a:lnTo>
                  <a:lnTo>
                    <a:pt x="33601" y="51567"/>
                  </a:lnTo>
                  <a:lnTo>
                    <a:pt x="33289" y="51962"/>
                  </a:lnTo>
                  <a:lnTo>
                    <a:pt x="32998" y="52336"/>
                  </a:lnTo>
                  <a:lnTo>
                    <a:pt x="32666" y="52710"/>
                  </a:lnTo>
                  <a:lnTo>
                    <a:pt x="32354" y="53064"/>
                  </a:lnTo>
                  <a:lnTo>
                    <a:pt x="32021" y="53417"/>
                  </a:lnTo>
                  <a:lnTo>
                    <a:pt x="31688" y="53729"/>
                  </a:lnTo>
                  <a:lnTo>
                    <a:pt x="31356" y="54062"/>
                  </a:lnTo>
                  <a:lnTo>
                    <a:pt x="31002" y="54374"/>
                  </a:lnTo>
                  <a:lnTo>
                    <a:pt x="30649" y="54665"/>
                  </a:lnTo>
                  <a:lnTo>
                    <a:pt x="30295" y="54935"/>
                  </a:lnTo>
                  <a:lnTo>
                    <a:pt x="29921" y="55226"/>
                  </a:lnTo>
                  <a:lnTo>
                    <a:pt x="29547" y="55476"/>
                  </a:lnTo>
                  <a:lnTo>
                    <a:pt x="28777" y="55975"/>
                  </a:lnTo>
                  <a:lnTo>
                    <a:pt x="28008" y="56411"/>
                  </a:lnTo>
                  <a:lnTo>
                    <a:pt x="27197" y="56827"/>
                  </a:lnTo>
                  <a:lnTo>
                    <a:pt x="26365" y="57202"/>
                  </a:lnTo>
                  <a:lnTo>
                    <a:pt x="25513" y="57534"/>
                  </a:lnTo>
                  <a:lnTo>
                    <a:pt x="24640" y="57825"/>
                  </a:lnTo>
                  <a:lnTo>
                    <a:pt x="23745" y="58096"/>
                  </a:lnTo>
                  <a:lnTo>
                    <a:pt x="22831" y="58324"/>
                  </a:lnTo>
                  <a:lnTo>
                    <a:pt x="21895" y="58512"/>
                  </a:lnTo>
                  <a:lnTo>
                    <a:pt x="20959" y="58699"/>
                  </a:lnTo>
                  <a:lnTo>
                    <a:pt x="20044" y="58823"/>
                  </a:lnTo>
                  <a:lnTo>
                    <a:pt x="19109" y="58907"/>
                  </a:lnTo>
                  <a:lnTo>
                    <a:pt x="18194" y="58969"/>
                  </a:lnTo>
                  <a:lnTo>
                    <a:pt x="17279" y="58990"/>
                  </a:lnTo>
                  <a:lnTo>
                    <a:pt x="16489" y="58969"/>
                  </a:lnTo>
                  <a:lnTo>
                    <a:pt x="15699" y="58927"/>
                  </a:lnTo>
                  <a:lnTo>
                    <a:pt x="14909" y="58865"/>
                  </a:lnTo>
                  <a:lnTo>
                    <a:pt x="14118" y="58782"/>
                  </a:lnTo>
                  <a:lnTo>
                    <a:pt x="13328" y="58657"/>
                  </a:lnTo>
                  <a:lnTo>
                    <a:pt x="12538" y="58512"/>
                  </a:lnTo>
                  <a:lnTo>
                    <a:pt x="11748" y="58324"/>
                  </a:lnTo>
                  <a:lnTo>
                    <a:pt x="10979" y="58137"/>
                  </a:lnTo>
                  <a:lnTo>
                    <a:pt x="10896" y="58116"/>
                  </a:lnTo>
                  <a:lnTo>
                    <a:pt x="10875" y="58116"/>
                  </a:lnTo>
                  <a:lnTo>
                    <a:pt x="10397" y="57971"/>
                  </a:lnTo>
                  <a:lnTo>
                    <a:pt x="9939" y="57825"/>
                  </a:lnTo>
                  <a:lnTo>
                    <a:pt x="9461" y="57659"/>
                  </a:lnTo>
                  <a:lnTo>
                    <a:pt x="9003" y="57493"/>
                  </a:lnTo>
                  <a:lnTo>
                    <a:pt x="8567" y="57306"/>
                  </a:lnTo>
                  <a:lnTo>
                    <a:pt x="8109" y="57118"/>
                  </a:lnTo>
                  <a:lnTo>
                    <a:pt x="7673" y="56910"/>
                  </a:lnTo>
                  <a:lnTo>
                    <a:pt x="7236" y="56703"/>
                  </a:lnTo>
                  <a:lnTo>
                    <a:pt x="6799" y="56474"/>
                  </a:lnTo>
                  <a:lnTo>
                    <a:pt x="6384" y="56224"/>
                  </a:lnTo>
                  <a:lnTo>
                    <a:pt x="5968" y="55975"/>
                  </a:lnTo>
                  <a:lnTo>
                    <a:pt x="5552" y="55704"/>
                  </a:lnTo>
                  <a:lnTo>
                    <a:pt x="5157" y="55434"/>
                  </a:lnTo>
                  <a:lnTo>
                    <a:pt x="4762" y="55164"/>
                  </a:lnTo>
                  <a:lnTo>
                    <a:pt x="4367" y="54852"/>
                  </a:lnTo>
                  <a:lnTo>
                    <a:pt x="3972" y="54540"/>
                  </a:lnTo>
                  <a:lnTo>
                    <a:pt x="3556" y="54187"/>
                  </a:lnTo>
                  <a:lnTo>
                    <a:pt x="3181" y="53792"/>
                  </a:lnTo>
                  <a:lnTo>
                    <a:pt x="2994" y="53584"/>
                  </a:lnTo>
                  <a:lnTo>
                    <a:pt x="2828" y="53376"/>
                  </a:lnTo>
                  <a:lnTo>
                    <a:pt x="2682" y="53168"/>
                  </a:lnTo>
                  <a:lnTo>
                    <a:pt x="2537" y="52939"/>
                  </a:lnTo>
                  <a:lnTo>
                    <a:pt x="2412" y="52710"/>
                  </a:lnTo>
                  <a:lnTo>
                    <a:pt x="2287" y="52461"/>
                  </a:lnTo>
                  <a:lnTo>
                    <a:pt x="2183" y="52211"/>
                  </a:lnTo>
                  <a:lnTo>
                    <a:pt x="2100" y="51962"/>
                  </a:lnTo>
                  <a:lnTo>
                    <a:pt x="2038" y="51691"/>
                  </a:lnTo>
                  <a:lnTo>
                    <a:pt x="1975" y="51421"/>
                  </a:lnTo>
                  <a:lnTo>
                    <a:pt x="1934" y="51151"/>
                  </a:lnTo>
                  <a:lnTo>
                    <a:pt x="1913" y="50860"/>
                  </a:lnTo>
                  <a:lnTo>
                    <a:pt x="1934" y="50548"/>
                  </a:lnTo>
                  <a:lnTo>
                    <a:pt x="1975" y="50236"/>
                  </a:lnTo>
                  <a:lnTo>
                    <a:pt x="2059" y="49945"/>
                  </a:lnTo>
                  <a:lnTo>
                    <a:pt x="2183" y="49675"/>
                  </a:lnTo>
                  <a:lnTo>
                    <a:pt x="2308" y="49404"/>
                  </a:lnTo>
                  <a:lnTo>
                    <a:pt x="2454" y="49134"/>
                  </a:lnTo>
                  <a:lnTo>
                    <a:pt x="2745" y="48614"/>
                  </a:lnTo>
                  <a:lnTo>
                    <a:pt x="2786" y="48552"/>
                  </a:lnTo>
                  <a:lnTo>
                    <a:pt x="3098" y="47970"/>
                  </a:lnTo>
                  <a:lnTo>
                    <a:pt x="3452" y="47387"/>
                  </a:lnTo>
                  <a:lnTo>
                    <a:pt x="3784" y="46826"/>
                  </a:lnTo>
                  <a:lnTo>
                    <a:pt x="4159" y="46265"/>
                  </a:lnTo>
                  <a:lnTo>
                    <a:pt x="4533" y="45724"/>
                  </a:lnTo>
                  <a:lnTo>
                    <a:pt x="4928" y="45183"/>
                  </a:lnTo>
                  <a:lnTo>
                    <a:pt x="5344" y="44663"/>
                  </a:lnTo>
                  <a:lnTo>
                    <a:pt x="5781" y="44164"/>
                  </a:lnTo>
                  <a:lnTo>
                    <a:pt x="5801" y="44144"/>
                  </a:lnTo>
                  <a:lnTo>
                    <a:pt x="5947" y="43977"/>
                  </a:lnTo>
                  <a:lnTo>
                    <a:pt x="6113" y="43811"/>
                  </a:lnTo>
                  <a:lnTo>
                    <a:pt x="6134" y="43769"/>
                  </a:lnTo>
                  <a:lnTo>
                    <a:pt x="6155" y="43769"/>
                  </a:lnTo>
                  <a:lnTo>
                    <a:pt x="6196" y="43728"/>
                  </a:lnTo>
                  <a:lnTo>
                    <a:pt x="6196" y="43707"/>
                  </a:lnTo>
                  <a:lnTo>
                    <a:pt x="6238" y="43686"/>
                  </a:lnTo>
                  <a:lnTo>
                    <a:pt x="6259" y="43665"/>
                  </a:lnTo>
                  <a:lnTo>
                    <a:pt x="6280" y="43624"/>
                  </a:lnTo>
                  <a:lnTo>
                    <a:pt x="6363" y="43561"/>
                  </a:lnTo>
                  <a:lnTo>
                    <a:pt x="6384" y="43520"/>
                  </a:lnTo>
                  <a:lnTo>
                    <a:pt x="6446" y="43458"/>
                  </a:lnTo>
                  <a:lnTo>
                    <a:pt x="6529" y="43374"/>
                  </a:lnTo>
                  <a:lnTo>
                    <a:pt x="6716" y="43208"/>
                  </a:lnTo>
                  <a:lnTo>
                    <a:pt x="6903" y="43062"/>
                  </a:lnTo>
                  <a:lnTo>
                    <a:pt x="7070" y="42938"/>
                  </a:lnTo>
                  <a:lnTo>
                    <a:pt x="7257" y="42813"/>
                  </a:lnTo>
                  <a:lnTo>
                    <a:pt x="7444" y="42730"/>
                  </a:lnTo>
                  <a:lnTo>
                    <a:pt x="7631" y="42667"/>
                  </a:lnTo>
                  <a:lnTo>
                    <a:pt x="7818" y="42626"/>
                  </a:lnTo>
                  <a:lnTo>
                    <a:pt x="8234" y="42626"/>
                  </a:lnTo>
                  <a:lnTo>
                    <a:pt x="8442" y="42667"/>
                  </a:lnTo>
                  <a:lnTo>
                    <a:pt x="8671" y="42730"/>
                  </a:lnTo>
                  <a:lnTo>
                    <a:pt x="8899" y="42813"/>
                  </a:lnTo>
                  <a:lnTo>
                    <a:pt x="9295" y="43000"/>
                  </a:lnTo>
                  <a:lnTo>
                    <a:pt x="9710" y="43208"/>
                  </a:lnTo>
                  <a:lnTo>
                    <a:pt x="10480" y="43624"/>
                  </a:lnTo>
                  <a:lnTo>
                    <a:pt x="10875" y="43832"/>
                  </a:lnTo>
                  <a:lnTo>
                    <a:pt x="11291" y="44040"/>
                  </a:lnTo>
                  <a:lnTo>
                    <a:pt x="11686" y="44206"/>
                  </a:lnTo>
                  <a:lnTo>
                    <a:pt x="12122" y="44352"/>
                  </a:lnTo>
                  <a:lnTo>
                    <a:pt x="12684" y="44497"/>
                  </a:lnTo>
                  <a:lnTo>
                    <a:pt x="13245" y="44643"/>
                  </a:lnTo>
                  <a:lnTo>
                    <a:pt x="13827" y="44747"/>
                  </a:lnTo>
                  <a:lnTo>
                    <a:pt x="14389" y="44851"/>
                  </a:lnTo>
                  <a:lnTo>
                    <a:pt x="14950" y="44934"/>
                  </a:lnTo>
                  <a:lnTo>
                    <a:pt x="15512" y="44996"/>
                  </a:lnTo>
                  <a:lnTo>
                    <a:pt x="16094" y="45017"/>
                  </a:lnTo>
                  <a:lnTo>
                    <a:pt x="16655" y="45038"/>
                  </a:lnTo>
                  <a:lnTo>
                    <a:pt x="17279" y="45017"/>
                  </a:lnTo>
                  <a:lnTo>
                    <a:pt x="17882" y="44975"/>
                  </a:lnTo>
                  <a:lnTo>
                    <a:pt x="18506" y="44913"/>
                  </a:lnTo>
                  <a:lnTo>
                    <a:pt x="19129" y="44788"/>
                  </a:lnTo>
                  <a:lnTo>
                    <a:pt x="19254" y="44767"/>
                  </a:lnTo>
                  <a:lnTo>
                    <a:pt x="19317" y="44767"/>
                  </a:lnTo>
                  <a:lnTo>
                    <a:pt x="19462" y="44726"/>
                  </a:lnTo>
                  <a:lnTo>
                    <a:pt x="19483" y="44726"/>
                  </a:lnTo>
                  <a:lnTo>
                    <a:pt x="19732" y="44663"/>
                  </a:lnTo>
                  <a:lnTo>
                    <a:pt x="19753" y="44663"/>
                  </a:lnTo>
                  <a:lnTo>
                    <a:pt x="19836" y="44643"/>
                  </a:lnTo>
                  <a:lnTo>
                    <a:pt x="19857" y="44622"/>
                  </a:lnTo>
                  <a:lnTo>
                    <a:pt x="19940" y="44601"/>
                  </a:lnTo>
                  <a:lnTo>
                    <a:pt x="19961" y="44601"/>
                  </a:lnTo>
                  <a:lnTo>
                    <a:pt x="20044" y="44580"/>
                  </a:lnTo>
                  <a:lnTo>
                    <a:pt x="20647" y="44393"/>
                  </a:lnTo>
                  <a:lnTo>
                    <a:pt x="21022" y="44248"/>
                  </a:lnTo>
                  <a:lnTo>
                    <a:pt x="21396" y="44081"/>
                  </a:lnTo>
                  <a:lnTo>
                    <a:pt x="21729" y="43915"/>
                  </a:lnTo>
                  <a:lnTo>
                    <a:pt x="22040" y="43707"/>
                  </a:lnTo>
                  <a:lnTo>
                    <a:pt x="22352" y="43478"/>
                  </a:lnTo>
                  <a:lnTo>
                    <a:pt x="22623" y="43229"/>
                  </a:lnTo>
                  <a:lnTo>
                    <a:pt x="22893" y="42958"/>
                  </a:lnTo>
                  <a:lnTo>
                    <a:pt x="23122" y="42688"/>
                  </a:lnTo>
                  <a:lnTo>
                    <a:pt x="23330" y="42376"/>
                  </a:lnTo>
                  <a:lnTo>
                    <a:pt x="23517" y="42064"/>
                  </a:lnTo>
                  <a:lnTo>
                    <a:pt x="23662" y="41752"/>
                  </a:lnTo>
                  <a:lnTo>
                    <a:pt x="23808" y="41420"/>
                  </a:lnTo>
                  <a:lnTo>
                    <a:pt x="23912" y="41066"/>
                  </a:lnTo>
                  <a:lnTo>
                    <a:pt x="23974" y="40734"/>
                  </a:lnTo>
                  <a:lnTo>
                    <a:pt x="24016" y="40359"/>
                  </a:lnTo>
                  <a:lnTo>
                    <a:pt x="24037" y="40006"/>
                  </a:lnTo>
                  <a:lnTo>
                    <a:pt x="24016" y="39694"/>
                  </a:lnTo>
                  <a:lnTo>
                    <a:pt x="23974" y="39257"/>
                  </a:lnTo>
                  <a:lnTo>
                    <a:pt x="23891" y="38821"/>
                  </a:lnTo>
                  <a:lnTo>
                    <a:pt x="23787" y="38405"/>
                  </a:lnTo>
                  <a:lnTo>
                    <a:pt x="23621" y="37989"/>
                  </a:lnTo>
                  <a:lnTo>
                    <a:pt x="23454" y="37615"/>
                  </a:lnTo>
                  <a:lnTo>
                    <a:pt x="23246" y="37240"/>
                  </a:lnTo>
                  <a:lnTo>
                    <a:pt x="23018" y="36887"/>
                  </a:lnTo>
                  <a:lnTo>
                    <a:pt x="22747" y="36554"/>
                  </a:lnTo>
                  <a:lnTo>
                    <a:pt x="22477" y="36242"/>
                  </a:lnTo>
                  <a:lnTo>
                    <a:pt x="22165" y="35951"/>
                  </a:lnTo>
                  <a:lnTo>
                    <a:pt x="21853" y="35681"/>
                  </a:lnTo>
                  <a:lnTo>
                    <a:pt x="21500" y="35452"/>
                  </a:lnTo>
                  <a:lnTo>
                    <a:pt x="21146" y="35244"/>
                  </a:lnTo>
                  <a:lnTo>
                    <a:pt x="20772" y="35078"/>
                  </a:lnTo>
                  <a:lnTo>
                    <a:pt x="20377" y="34953"/>
                  </a:lnTo>
                  <a:lnTo>
                    <a:pt x="19982" y="34849"/>
                  </a:lnTo>
                  <a:lnTo>
                    <a:pt x="19857" y="34828"/>
                  </a:lnTo>
                  <a:lnTo>
                    <a:pt x="19296" y="34745"/>
                  </a:lnTo>
                  <a:lnTo>
                    <a:pt x="18755" y="34704"/>
                  </a:lnTo>
                  <a:lnTo>
                    <a:pt x="18215" y="34683"/>
                  </a:lnTo>
                  <a:lnTo>
                    <a:pt x="17674" y="34683"/>
                  </a:lnTo>
                  <a:lnTo>
                    <a:pt x="16406" y="34662"/>
                  </a:lnTo>
                  <a:lnTo>
                    <a:pt x="15803" y="34641"/>
                  </a:lnTo>
                  <a:lnTo>
                    <a:pt x="15366" y="34600"/>
                  </a:lnTo>
                  <a:lnTo>
                    <a:pt x="15137" y="34558"/>
                  </a:lnTo>
                  <a:lnTo>
                    <a:pt x="14929" y="34517"/>
                  </a:lnTo>
                  <a:lnTo>
                    <a:pt x="14701" y="34433"/>
                  </a:lnTo>
                  <a:lnTo>
                    <a:pt x="14514" y="34329"/>
                  </a:lnTo>
                  <a:lnTo>
                    <a:pt x="14306" y="34205"/>
                  </a:lnTo>
                  <a:lnTo>
                    <a:pt x="14118" y="34059"/>
                  </a:lnTo>
                  <a:lnTo>
                    <a:pt x="13890" y="33810"/>
                  </a:lnTo>
                  <a:lnTo>
                    <a:pt x="13703" y="33539"/>
                  </a:lnTo>
                  <a:lnTo>
                    <a:pt x="13536" y="33248"/>
                  </a:lnTo>
                  <a:lnTo>
                    <a:pt x="13432" y="32936"/>
                  </a:lnTo>
                  <a:lnTo>
                    <a:pt x="13391" y="32749"/>
                  </a:lnTo>
                  <a:lnTo>
                    <a:pt x="13308" y="32188"/>
                  </a:lnTo>
                  <a:lnTo>
                    <a:pt x="13245" y="31647"/>
                  </a:lnTo>
                  <a:lnTo>
                    <a:pt x="13204" y="31107"/>
                  </a:lnTo>
                  <a:lnTo>
                    <a:pt x="13183" y="30566"/>
                  </a:lnTo>
                  <a:lnTo>
                    <a:pt x="13204" y="29859"/>
                  </a:lnTo>
                  <a:lnTo>
                    <a:pt x="13287" y="29152"/>
                  </a:lnTo>
                  <a:lnTo>
                    <a:pt x="13328" y="28819"/>
                  </a:lnTo>
                  <a:lnTo>
                    <a:pt x="13411" y="28466"/>
                  </a:lnTo>
                  <a:lnTo>
                    <a:pt x="13474" y="28112"/>
                  </a:lnTo>
                  <a:lnTo>
                    <a:pt x="13578" y="27759"/>
                  </a:lnTo>
                  <a:lnTo>
                    <a:pt x="13703" y="27405"/>
                  </a:lnTo>
                  <a:lnTo>
                    <a:pt x="13848" y="27094"/>
                  </a:lnTo>
                  <a:lnTo>
                    <a:pt x="14014" y="26823"/>
                  </a:lnTo>
                  <a:lnTo>
                    <a:pt x="14118" y="26698"/>
                  </a:lnTo>
                  <a:lnTo>
                    <a:pt x="14222" y="26574"/>
                  </a:lnTo>
                  <a:lnTo>
                    <a:pt x="14347" y="26470"/>
                  </a:lnTo>
                  <a:lnTo>
                    <a:pt x="14472" y="26366"/>
                  </a:lnTo>
                  <a:lnTo>
                    <a:pt x="14617" y="26283"/>
                  </a:lnTo>
                  <a:lnTo>
                    <a:pt x="14763" y="26199"/>
                  </a:lnTo>
                  <a:lnTo>
                    <a:pt x="14929" y="26116"/>
                  </a:lnTo>
                  <a:lnTo>
                    <a:pt x="15096" y="26054"/>
                  </a:lnTo>
                  <a:lnTo>
                    <a:pt x="15470" y="25971"/>
                  </a:lnTo>
                  <a:lnTo>
                    <a:pt x="15990" y="25867"/>
                  </a:lnTo>
                  <a:lnTo>
                    <a:pt x="16510" y="25804"/>
                  </a:lnTo>
                  <a:lnTo>
                    <a:pt x="17570" y="25680"/>
                  </a:lnTo>
                  <a:lnTo>
                    <a:pt x="18630" y="25576"/>
                  </a:lnTo>
                  <a:lnTo>
                    <a:pt x="19670" y="25472"/>
                  </a:lnTo>
                  <a:lnTo>
                    <a:pt x="20169" y="25409"/>
                  </a:lnTo>
                  <a:lnTo>
                    <a:pt x="20647" y="25305"/>
                  </a:lnTo>
                  <a:lnTo>
                    <a:pt x="21126" y="25181"/>
                  </a:lnTo>
                  <a:lnTo>
                    <a:pt x="21562" y="25014"/>
                  </a:lnTo>
                  <a:lnTo>
                    <a:pt x="22020" y="24827"/>
                  </a:lnTo>
                  <a:lnTo>
                    <a:pt x="22436" y="24619"/>
                  </a:lnTo>
                  <a:lnTo>
                    <a:pt x="22851" y="24370"/>
                  </a:lnTo>
                  <a:lnTo>
                    <a:pt x="23246" y="24079"/>
                  </a:lnTo>
                  <a:lnTo>
                    <a:pt x="23267" y="24079"/>
                  </a:lnTo>
                  <a:lnTo>
                    <a:pt x="23662" y="23746"/>
                  </a:lnTo>
                  <a:lnTo>
                    <a:pt x="23995" y="23434"/>
                  </a:lnTo>
                  <a:lnTo>
                    <a:pt x="24245" y="23164"/>
                  </a:lnTo>
                  <a:lnTo>
                    <a:pt x="24432" y="22914"/>
                  </a:lnTo>
                  <a:lnTo>
                    <a:pt x="24619" y="22644"/>
                  </a:lnTo>
                  <a:lnTo>
                    <a:pt x="24764" y="22374"/>
                  </a:lnTo>
                  <a:lnTo>
                    <a:pt x="24889" y="22103"/>
                  </a:lnTo>
                  <a:lnTo>
                    <a:pt x="24993" y="21812"/>
                  </a:lnTo>
                  <a:lnTo>
                    <a:pt x="25076" y="21500"/>
                  </a:lnTo>
                  <a:lnTo>
                    <a:pt x="25139" y="21188"/>
                  </a:lnTo>
                  <a:lnTo>
                    <a:pt x="25159" y="20918"/>
                  </a:lnTo>
                  <a:lnTo>
                    <a:pt x="25180" y="20627"/>
                  </a:lnTo>
                  <a:lnTo>
                    <a:pt x="25180" y="20336"/>
                  </a:lnTo>
                  <a:lnTo>
                    <a:pt x="25159" y="20024"/>
                  </a:lnTo>
                  <a:lnTo>
                    <a:pt x="25097" y="19359"/>
                  </a:lnTo>
                  <a:lnTo>
                    <a:pt x="24972" y="18631"/>
                  </a:lnTo>
                  <a:lnTo>
                    <a:pt x="24889" y="18277"/>
                  </a:lnTo>
                  <a:lnTo>
                    <a:pt x="24806" y="17945"/>
                  </a:lnTo>
                  <a:lnTo>
                    <a:pt x="24702" y="17612"/>
                  </a:lnTo>
                  <a:lnTo>
                    <a:pt x="24577" y="17300"/>
                  </a:lnTo>
                  <a:lnTo>
                    <a:pt x="24452" y="17009"/>
                  </a:lnTo>
                  <a:lnTo>
                    <a:pt x="24307" y="16718"/>
                  </a:lnTo>
                  <a:lnTo>
                    <a:pt x="24161" y="16448"/>
                  </a:lnTo>
                  <a:lnTo>
                    <a:pt x="23974" y="16177"/>
                  </a:lnTo>
                  <a:lnTo>
                    <a:pt x="23808" y="15928"/>
                  </a:lnTo>
                  <a:lnTo>
                    <a:pt x="23621" y="15699"/>
                  </a:lnTo>
                  <a:lnTo>
                    <a:pt x="23413" y="15470"/>
                  </a:lnTo>
                  <a:lnTo>
                    <a:pt x="23205" y="15262"/>
                  </a:lnTo>
                  <a:lnTo>
                    <a:pt x="22997" y="15055"/>
                  </a:lnTo>
                  <a:lnTo>
                    <a:pt x="22768" y="14867"/>
                  </a:lnTo>
                  <a:lnTo>
                    <a:pt x="22540" y="14680"/>
                  </a:lnTo>
                  <a:lnTo>
                    <a:pt x="22290" y="14514"/>
                  </a:lnTo>
                  <a:lnTo>
                    <a:pt x="22040" y="14368"/>
                  </a:lnTo>
                  <a:lnTo>
                    <a:pt x="21791" y="14223"/>
                  </a:lnTo>
                  <a:lnTo>
                    <a:pt x="21271" y="13952"/>
                  </a:lnTo>
                  <a:lnTo>
                    <a:pt x="20731" y="13745"/>
                  </a:lnTo>
                  <a:lnTo>
                    <a:pt x="20169" y="13557"/>
                  </a:lnTo>
                  <a:lnTo>
                    <a:pt x="19608" y="13433"/>
                  </a:lnTo>
                  <a:lnTo>
                    <a:pt x="19046" y="13329"/>
                  </a:lnTo>
                  <a:lnTo>
                    <a:pt x="18485" y="13266"/>
                  </a:lnTo>
                  <a:lnTo>
                    <a:pt x="17924" y="13246"/>
                  </a:lnTo>
                  <a:lnTo>
                    <a:pt x="17321" y="13266"/>
                  </a:lnTo>
                  <a:lnTo>
                    <a:pt x="16718" y="13350"/>
                  </a:lnTo>
                  <a:lnTo>
                    <a:pt x="16156" y="13453"/>
                  </a:lnTo>
                  <a:lnTo>
                    <a:pt x="15595" y="13599"/>
                  </a:lnTo>
                  <a:lnTo>
                    <a:pt x="15033" y="13807"/>
                  </a:lnTo>
                  <a:lnTo>
                    <a:pt x="14472" y="14015"/>
                  </a:lnTo>
                  <a:lnTo>
                    <a:pt x="13931" y="14264"/>
                  </a:lnTo>
                  <a:lnTo>
                    <a:pt x="13391" y="14514"/>
                  </a:lnTo>
                  <a:lnTo>
                    <a:pt x="12871" y="14784"/>
                  </a:lnTo>
                  <a:lnTo>
                    <a:pt x="12330" y="15075"/>
                  </a:lnTo>
                  <a:lnTo>
                    <a:pt x="11311" y="15678"/>
                  </a:lnTo>
                  <a:lnTo>
                    <a:pt x="10646" y="16073"/>
                  </a:lnTo>
                  <a:lnTo>
                    <a:pt x="10313" y="16260"/>
                  </a:lnTo>
                  <a:lnTo>
                    <a:pt x="9960" y="16448"/>
                  </a:lnTo>
                  <a:lnTo>
                    <a:pt x="9606" y="16593"/>
                  </a:lnTo>
                  <a:lnTo>
                    <a:pt x="9253" y="16718"/>
                  </a:lnTo>
                  <a:lnTo>
                    <a:pt x="8879" y="16822"/>
                  </a:lnTo>
                  <a:lnTo>
                    <a:pt x="8484" y="16905"/>
                  </a:lnTo>
                  <a:lnTo>
                    <a:pt x="8172" y="16926"/>
                  </a:lnTo>
                  <a:lnTo>
                    <a:pt x="7943" y="16905"/>
                  </a:lnTo>
                  <a:lnTo>
                    <a:pt x="7735" y="16863"/>
                  </a:lnTo>
                  <a:lnTo>
                    <a:pt x="7527" y="16801"/>
                  </a:lnTo>
                  <a:lnTo>
                    <a:pt x="7340" y="16718"/>
                  </a:lnTo>
                  <a:lnTo>
                    <a:pt x="7174" y="16614"/>
                  </a:lnTo>
                  <a:lnTo>
                    <a:pt x="7007" y="16468"/>
                  </a:lnTo>
                  <a:lnTo>
                    <a:pt x="6862" y="16302"/>
                  </a:lnTo>
                  <a:lnTo>
                    <a:pt x="6737" y="16094"/>
                  </a:lnTo>
                  <a:lnTo>
                    <a:pt x="6321" y="15366"/>
                  </a:lnTo>
                  <a:lnTo>
                    <a:pt x="5947" y="14597"/>
                  </a:lnTo>
                  <a:lnTo>
                    <a:pt x="5614" y="13828"/>
                  </a:lnTo>
                  <a:lnTo>
                    <a:pt x="5469" y="13433"/>
                  </a:lnTo>
                  <a:lnTo>
                    <a:pt x="5344" y="13038"/>
                  </a:lnTo>
                  <a:lnTo>
                    <a:pt x="5219" y="12643"/>
                  </a:lnTo>
                  <a:lnTo>
                    <a:pt x="5115" y="12247"/>
                  </a:lnTo>
                  <a:lnTo>
                    <a:pt x="5032" y="11832"/>
                  </a:lnTo>
                  <a:lnTo>
                    <a:pt x="4949" y="11416"/>
                  </a:lnTo>
                  <a:lnTo>
                    <a:pt x="4886" y="11000"/>
                  </a:lnTo>
                  <a:lnTo>
                    <a:pt x="4824" y="10584"/>
                  </a:lnTo>
                  <a:lnTo>
                    <a:pt x="4782" y="10168"/>
                  </a:lnTo>
                  <a:lnTo>
                    <a:pt x="4762" y="9732"/>
                  </a:lnTo>
                  <a:lnTo>
                    <a:pt x="4762" y="9544"/>
                  </a:lnTo>
                  <a:lnTo>
                    <a:pt x="4762" y="9295"/>
                  </a:lnTo>
                  <a:lnTo>
                    <a:pt x="4782" y="9066"/>
                  </a:lnTo>
                  <a:lnTo>
                    <a:pt x="4824" y="8837"/>
                  </a:lnTo>
                  <a:lnTo>
                    <a:pt x="4866" y="8609"/>
                  </a:lnTo>
                  <a:lnTo>
                    <a:pt x="4928" y="8401"/>
                  </a:lnTo>
                  <a:lnTo>
                    <a:pt x="5011" y="8193"/>
                  </a:lnTo>
                  <a:lnTo>
                    <a:pt x="5094" y="7985"/>
                  </a:lnTo>
                  <a:lnTo>
                    <a:pt x="5198" y="7798"/>
                  </a:lnTo>
                  <a:lnTo>
                    <a:pt x="5302" y="7590"/>
                  </a:lnTo>
                  <a:lnTo>
                    <a:pt x="5427" y="7403"/>
                  </a:lnTo>
                  <a:lnTo>
                    <a:pt x="5552" y="7236"/>
                  </a:lnTo>
                  <a:lnTo>
                    <a:pt x="5718" y="7070"/>
                  </a:lnTo>
                  <a:lnTo>
                    <a:pt x="5864" y="6904"/>
                  </a:lnTo>
                  <a:lnTo>
                    <a:pt x="6051" y="6737"/>
                  </a:lnTo>
                  <a:lnTo>
                    <a:pt x="6425" y="6425"/>
                  </a:lnTo>
                  <a:lnTo>
                    <a:pt x="6862" y="6114"/>
                  </a:lnTo>
                  <a:lnTo>
                    <a:pt x="7319" y="5823"/>
                  </a:lnTo>
                  <a:lnTo>
                    <a:pt x="7756" y="5552"/>
                  </a:lnTo>
                  <a:lnTo>
                    <a:pt x="8213" y="5282"/>
                  </a:lnTo>
                  <a:lnTo>
                    <a:pt x="9149" y="4783"/>
                  </a:lnTo>
                  <a:lnTo>
                    <a:pt x="10105" y="4325"/>
                  </a:lnTo>
                  <a:lnTo>
                    <a:pt x="11062" y="3889"/>
                  </a:lnTo>
                  <a:lnTo>
                    <a:pt x="12060" y="3494"/>
                  </a:lnTo>
                  <a:lnTo>
                    <a:pt x="13037" y="3099"/>
                  </a:lnTo>
                  <a:lnTo>
                    <a:pt x="14035" y="2745"/>
                  </a:lnTo>
                  <a:lnTo>
                    <a:pt x="14638" y="2537"/>
                  </a:lnTo>
                  <a:lnTo>
                    <a:pt x="15241" y="2329"/>
                  </a:lnTo>
                  <a:lnTo>
                    <a:pt x="15844" y="2163"/>
                  </a:lnTo>
                  <a:lnTo>
                    <a:pt x="16468" y="2017"/>
                  </a:lnTo>
                  <a:lnTo>
                    <a:pt x="17071" y="1893"/>
                  </a:lnTo>
                  <a:lnTo>
                    <a:pt x="17695" y="1809"/>
                  </a:lnTo>
                  <a:lnTo>
                    <a:pt x="18319" y="1747"/>
                  </a:lnTo>
                  <a:lnTo>
                    <a:pt x="18942" y="1726"/>
                  </a:lnTo>
                  <a:close/>
                  <a:moveTo>
                    <a:pt x="19233" y="1"/>
                  </a:moveTo>
                  <a:lnTo>
                    <a:pt x="18339" y="21"/>
                  </a:lnTo>
                  <a:lnTo>
                    <a:pt x="17404" y="84"/>
                  </a:lnTo>
                  <a:lnTo>
                    <a:pt x="16489" y="188"/>
                  </a:lnTo>
                  <a:lnTo>
                    <a:pt x="15574" y="333"/>
                  </a:lnTo>
                  <a:lnTo>
                    <a:pt x="15075" y="437"/>
                  </a:lnTo>
                  <a:lnTo>
                    <a:pt x="14576" y="562"/>
                  </a:lnTo>
                  <a:lnTo>
                    <a:pt x="14098" y="687"/>
                  </a:lnTo>
                  <a:lnTo>
                    <a:pt x="13640" y="832"/>
                  </a:lnTo>
                  <a:lnTo>
                    <a:pt x="13162" y="999"/>
                  </a:lnTo>
                  <a:lnTo>
                    <a:pt x="12705" y="1165"/>
                  </a:lnTo>
                  <a:lnTo>
                    <a:pt x="11790" y="1560"/>
                  </a:lnTo>
                  <a:lnTo>
                    <a:pt x="10896" y="1955"/>
                  </a:lnTo>
                  <a:lnTo>
                    <a:pt x="10001" y="2392"/>
                  </a:lnTo>
                  <a:lnTo>
                    <a:pt x="8234" y="3307"/>
                  </a:lnTo>
                  <a:lnTo>
                    <a:pt x="7756" y="3577"/>
                  </a:lnTo>
                  <a:lnTo>
                    <a:pt x="7278" y="3847"/>
                  </a:lnTo>
                  <a:lnTo>
                    <a:pt x="6841" y="4159"/>
                  </a:lnTo>
                  <a:lnTo>
                    <a:pt x="6404" y="4471"/>
                  </a:lnTo>
                  <a:lnTo>
                    <a:pt x="5968" y="4804"/>
                  </a:lnTo>
                  <a:lnTo>
                    <a:pt x="5552" y="5157"/>
                  </a:lnTo>
                  <a:lnTo>
                    <a:pt x="5157" y="5531"/>
                  </a:lnTo>
                  <a:lnTo>
                    <a:pt x="4762" y="5906"/>
                  </a:lnTo>
                  <a:lnTo>
                    <a:pt x="4346" y="6363"/>
                  </a:lnTo>
                  <a:lnTo>
                    <a:pt x="3951" y="6841"/>
                  </a:lnTo>
                  <a:lnTo>
                    <a:pt x="3784" y="7091"/>
                  </a:lnTo>
                  <a:lnTo>
                    <a:pt x="3618" y="7340"/>
                  </a:lnTo>
                  <a:lnTo>
                    <a:pt x="3473" y="7590"/>
                  </a:lnTo>
                  <a:lnTo>
                    <a:pt x="3327" y="7860"/>
                  </a:lnTo>
                  <a:lnTo>
                    <a:pt x="3202" y="8131"/>
                  </a:lnTo>
                  <a:lnTo>
                    <a:pt x="3098" y="8401"/>
                  </a:lnTo>
                  <a:lnTo>
                    <a:pt x="2994" y="8692"/>
                  </a:lnTo>
                  <a:lnTo>
                    <a:pt x="2932" y="8983"/>
                  </a:lnTo>
                  <a:lnTo>
                    <a:pt x="2890" y="9274"/>
                  </a:lnTo>
                  <a:lnTo>
                    <a:pt x="2849" y="9586"/>
                  </a:lnTo>
                  <a:lnTo>
                    <a:pt x="2828" y="9898"/>
                  </a:lnTo>
                  <a:lnTo>
                    <a:pt x="2849" y="10210"/>
                  </a:lnTo>
                  <a:lnTo>
                    <a:pt x="2890" y="10688"/>
                  </a:lnTo>
                  <a:lnTo>
                    <a:pt x="2953" y="11166"/>
                  </a:lnTo>
                  <a:lnTo>
                    <a:pt x="3015" y="11644"/>
                  </a:lnTo>
                  <a:lnTo>
                    <a:pt x="3098" y="12123"/>
                  </a:lnTo>
                  <a:lnTo>
                    <a:pt x="3202" y="12601"/>
                  </a:lnTo>
                  <a:lnTo>
                    <a:pt x="3327" y="13058"/>
                  </a:lnTo>
                  <a:lnTo>
                    <a:pt x="3452" y="13516"/>
                  </a:lnTo>
                  <a:lnTo>
                    <a:pt x="3597" y="13952"/>
                  </a:lnTo>
                  <a:lnTo>
                    <a:pt x="3764" y="14410"/>
                  </a:lnTo>
                  <a:lnTo>
                    <a:pt x="3951" y="14847"/>
                  </a:lnTo>
                  <a:lnTo>
                    <a:pt x="4159" y="15283"/>
                  </a:lnTo>
                  <a:lnTo>
                    <a:pt x="4387" y="15699"/>
                  </a:lnTo>
                  <a:lnTo>
                    <a:pt x="4616" y="16115"/>
                  </a:lnTo>
                  <a:lnTo>
                    <a:pt x="4886" y="16531"/>
                  </a:lnTo>
                  <a:lnTo>
                    <a:pt x="5157" y="16926"/>
                  </a:lnTo>
                  <a:lnTo>
                    <a:pt x="5448" y="17321"/>
                  </a:lnTo>
                  <a:lnTo>
                    <a:pt x="5801" y="17737"/>
                  </a:lnTo>
                  <a:lnTo>
                    <a:pt x="6176" y="18132"/>
                  </a:lnTo>
                  <a:lnTo>
                    <a:pt x="6363" y="18298"/>
                  </a:lnTo>
                  <a:lnTo>
                    <a:pt x="6550" y="18465"/>
                  </a:lnTo>
                  <a:lnTo>
                    <a:pt x="6758" y="18610"/>
                  </a:lnTo>
                  <a:lnTo>
                    <a:pt x="6966" y="18735"/>
                  </a:lnTo>
                  <a:lnTo>
                    <a:pt x="7174" y="18860"/>
                  </a:lnTo>
                  <a:lnTo>
                    <a:pt x="7402" y="18964"/>
                  </a:lnTo>
                  <a:lnTo>
                    <a:pt x="7631" y="19068"/>
                  </a:lnTo>
                  <a:lnTo>
                    <a:pt x="7860" y="19151"/>
                  </a:lnTo>
                  <a:lnTo>
                    <a:pt x="8089" y="19192"/>
                  </a:lnTo>
                  <a:lnTo>
                    <a:pt x="8338" y="19255"/>
                  </a:lnTo>
                  <a:lnTo>
                    <a:pt x="8588" y="19275"/>
                  </a:lnTo>
                  <a:lnTo>
                    <a:pt x="9107" y="19275"/>
                  </a:lnTo>
                  <a:lnTo>
                    <a:pt x="9357" y="19255"/>
                  </a:lnTo>
                  <a:lnTo>
                    <a:pt x="9606" y="19213"/>
                  </a:lnTo>
                  <a:lnTo>
                    <a:pt x="9877" y="19151"/>
                  </a:lnTo>
                  <a:lnTo>
                    <a:pt x="10417" y="19005"/>
                  </a:lnTo>
                  <a:lnTo>
                    <a:pt x="10937" y="18818"/>
                  </a:lnTo>
                  <a:lnTo>
                    <a:pt x="11457" y="18610"/>
                  </a:lnTo>
                  <a:lnTo>
                    <a:pt x="11956" y="18381"/>
                  </a:lnTo>
                  <a:lnTo>
                    <a:pt x="12476" y="18111"/>
                  </a:lnTo>
                  <a:lnTo>
                    <a:pt x="12975" y="17841"/>
                  </a:lnTo>
                  <a:lnTo>
                    <a:pt x="13973" y="17300"/>
                  </a:lnTo>
                  <a:lnTo>
                    <a:pt x="14472" y="17051"/>
                  </a:lnTo>
                  <a:lnTo>
                    <a:pt x="14992" y="16822"/>
                  </a:lnTo>
                  <a:lnTo>
                    <a:pt x="15512" y="16614"/>
                  </a:lnTo>
                  <a:lnTo>
                    <a:pt x="16073" y="16427"/>
                  </a:lnTo>
                  <a:lnTo>
                    <a:pt x="16593" y="16302"/>
                  </a:lnTo>
                  <a:lnTo>
                    <a:pt x="17113" y="16198"/>
                  </a:lnTo>
                  <a:lnTo>
                    <a:pt x="17632" y="16136"/>
                  </a:lnTo>
                  <a:lnTo>
                    <a:pt x="18152" y="16115"/>
                  </a:lnTo>
                  <a:lnTo>
                    <a:pt x="18568" y="16136"/>
                  </a:lnTo>
                  <a:lnTo>
                    <a:pt x="19005" y="16177"/>
                  </a:lnTo>
                  <a:lnTo>
                    <a:pt x="19421" y="16260"/>
                  </a:lnTo>
                  <a:lnTo>
                    <a:pt x="19836" y="16364"/>
                  </a:lnTo>
                  <a:lnTo>
                    <a:pt x="20252" y="16510"/>
                  </a:lnTo>
                  <a:lnTo>
                    <a:pt x="20647" y="16697"/>
                  </a:lnTo>
                  <a:lnTo>
                    <a:pt x="21063" y="16926"/>
                  </a:lnTo>
                  <a:lnTo>
                    <a:pt x="21437" y="17175"/>
                  </a:lnTo>
                  <a:lnTo>
                    <a:pt x="21687" y="17383"/>
                  </a:lnTo>
                  <a:lnTo>
                    <a:pt x="21916" y="17612"/>
                  </a:lnTo>
                  <a:lnTo>
                    <a:pt x="22124" y="17841"/>
                  </a:lnTo>
                  <a:lnTo>
                    <a:pt x="22311" y="18090"/>
                  </a:lnTo>
                  <a:lnTo>
                    <a:pt x="22498" y="18361"/>
                  </a:lnTo>
                  <a:lnTo>
                    <a:pt x="22664" y="18631"/>
                  </a:lnTo>
                  <a:lnTo>
                    <a:pt x="22997" y="19171"/>
                  </a:lnTo>
                  <a:lnTo>
                    <a:pt x="23143" y="19442"/>
                  </a:lnTo>
                  <a:lnTo>
                    <a:pt x="23267" y="19712"/>
                  </a:lnTo>
                  <a:lnTo>
                    <a:pt x="23371" y="19982"/>
                  </a:lnTo>
                  <a:lnTo>
                    <a:pt x="23434" y="20232"/>
                  </a:lnTo>
                  <a:lnTo>
                    <a:pt x="23475" y="20502"/>
                  </a:lnTo>
                  <a:lnTo>
                    <a:pt x="23496" y="20752"/>
                  </a:lnTo>
                  <a:lnTo>
                    <a:pt x="23496" y="21001"/>
                  </a:lnTo>
                  <a:lnTo>
                    <a:pt x="23454" y="21230"/>
                  </a:lnTo>
                  <a:lnTo>
                    <a:pt x="23392" y="21479"/>
                  </a:lnTo>
                  <a:lnTo>
                    <a:pt x="23309" y="21708"/>
                  </a:lnTo>
                  <a:lnTo>
                    <a:pt x="23184" y="21916"/>
                  </a:lnTo>
                  <a:lnTo>
                    <a:pt x="23059" y="22145"/>
                  </a:lnTo>
                  <a:lnTo>
                    <a:pt x="22893" y="22353"/>
                  </a:lnTo>
                  <a:lnTo>
                    <a:pt x="22706" y="22561"/>
                  </a:lnTo>
                  <a:lnTo>
                    <a:pt x="22477" y="22748"/>
                  </a:lnTo>
                  <a:lnTo>
                    <a:pt x="22248" y="22935"/>
                  </a:lnTo>
                  <a:lnTo>
                    <a:pt x="22040" y="23060"/>
                  </a:lnTo>
                  <a:lnTo>
                    <a:pt x="21853" y="23185"/>
                  </a:lnTo>
                  <a:lnTo>
                    <a:pt x="21437" y="23372"/>
                  </a:lnTo>
                  <a:lnTo>
                    <a:pt x="21022" y="23517"/>
                  </a:lnTo>
                  <a:lnTo>
                    <a:pt x="20585" y="23663"/>
                  </a:lnTo>
                  <a:lnTo>
                    <a:pt x="20024" y="23787"/>
                  </a:lnTo>
                  <a:lnTo>
                    <a:pt x="19462" y="23891"/>
                  </a:lnTo>
                  <a:lnTo>
                    <a:pt x="18880" y="23975"/>
                  </a:lnTo>
                  <a:lnTo>
                    <a:pt x="18319" y="24016"/>
                  </a:lnTo>
                  <a:lnTo>
                    <a:pt x="17154" y="24120"/>
                  </a:lnTo>
                  <a:lnTo>
                    <a:pt x="16593" y="24183"/>
                  </a:lnTo>
                  <a:lnTo>
                    <a:pt x="16011" y="24266"/>
                  </a:lnTo>
                  <a:lnTo>
                    <a:pt x="15574" y="24349"/>
                  </a:lnTo>
                  <a:lnTo>
                    <a:pt x="15179" y="24453"/>
                  </a:lnTo>
                  <a:lnTo>
                    <a:pt x="14784" y="24598"/>
                  </a:lnTo>
                  <a:lnTo>
                    <a:pt x="14410" y="24744"/>
                  </a:lnTo>
                  <a:lnTo>
                    <a:pt x="14077" y="24910"/>
                  </a:lnTo>
                  <a:lnTo>
                    <a:pt x="13765" y="25118"/>
                  </a:lnTo>
                  <a:lnTo>
                    <a:pt x="13474" y="25326"/>
                  </a:lnTo>
                  <a:lnTo>
                    <a:pt x="13204" y="25555"/>
                  </a:lnTo>
                  <a:lnTo>
                    <a:pt x="12954" y="25825"/>
                  </a:lnTo>
                  <a:lnTo>
                    <a:pt x="12746" y="26116"/>
                  </a:lnTo>
                  <a:lnTo>
                    <a:pt x="12538" y="26428"/>
                  </a:lnTo>
                  <a:lnTo>
                    <a:pt x="12372" y="26761"/>
                  </a:lnTo>
                  <a:lnTo>
                    <a:pt x="12206" y="27114"/>
                  </a:lnTo>
                  <a:lnTo>
                    <a:pt x="12081" y="27509"/>
                  </a:lnTo>
                  <a:lnTo>
                    <a:pt x="11977" y="27925"/>
                  </a:lnTo>
                  <a:lnTo>
                    <a:pt x="11894" y="28362"/>
                  </a:lnTo>
                  <a:lnTo>
                    <a:pt x="11810" y="28965"/>
                  </a:lnTo>
                  <a:lnTo>
                    <a:pt x="11769" y="29589"/>
                  </a:lnTo>
                  <a:lnTo>
                    <a:pt x="11748" y="30192"/>
                  </a:lnTo>
                  <a:lnTo>
                    <a:pt x="11769" y="30795"/>
                  </a:lnTo>
                  <a:lnTo>
                    <a:pt x="11810" y="31398"/>
                  </a:lnTo>
                  <a:lnTo>
                    <a:pt x="11873" y="32001"/>
                  </a:lnTo>
                  <a:lnTo>
                    <a:pt x="11956" y="32604"/>
                  </a:lnTo>
                  <a:lnTo>
                    <a:pt x="12081" y="33207"/>
                  </a:lnTo>
                  <a:lnTo>
                    <a:pt x="12206" y="33851"/>
                  </a:lnTo>
                  <a:lnTo>
                    <a:pt x="12372" y="34475"/>
                  </a:lnTo>
                  <a:lnTo>
                    <a:pt x="12497" y="34849"/>
                  </a:lnTo>
                  <a:lnTo>
                    <a:pt x="12642" y="35161"/>
                  </a:lnTo>
                  <a:lnTo>
                    <a:pt x="12829" y="35473"/>
                  </a:lnTo>
                  <a:lnTo>
                    <a:pt x="13058" y="35723"/>
                  </a:lnTo>
                  <a:lnTo>
                    <a:pt x="13328" y="35951"/>
                  </a:lnTo>
                  <a:lnTo>
                    <a:pt x="13619" y="36138"/>
                  </a:lnTo>
                  <a:lnTo>
                    <a:pt x="13952" y="36305"/>
                  </a:lnTo>
                  <a:lnTo>
                    <a:pt x="14326" y="36430"/>
                  </a:lnTo>
                  <a:lnTo>
                    <a:pt x="14701" y="36533"/>
                  </a:lnTo>
                  <a:lnTo>
                    <a:pt x="15075" y="36617"/>
                  </a:lnTo>
                  <a:lnTo>
                    <a:pt x="15449" y="36679"/>
                  </a:lnTo>
                  <a:lnTo>
                    <a:pt x="15823" y="36741"/>
                  </a:lnTo>
                  <a:lnTo>
                    <a:pt x="16593" y="36825"/>
                  </a:lnTo>
                  <a:lnTo>
                    <a:pt x="17362" y="36866"/>
                  </a:lnTo>
                  <a:lnTo>
                    <a:pt x="17820" y="36929"/>
                  </a:lnTo>
                  <a:lnTo>
                    <a:pt x="18277" y="36991"/>
                  </a:lnTo>
                  <a:lnTo>
                    <a:pt x="18693" y="37095"/>
                  </a:lnTo>
                  <a:lnTo>
                    <a:pt x="19067" y="37220"/>
                  </a:lnTo>
                  <a:lnTo>
                    <a:pt x="19441" y="37386"/>
                  </a:lnTo>
                  <a:lnTo>
                    <a:pt x="19795" y="37573"/>
                  </a:lnTo>
                  <a:lnTo>
                    <a:pt x="20107" y="37781"/>
                  </a:lnTo>
                  <a:lnTo>
                    <a:pt x="20398" y="38010"/>
                  </a:lnTo>
                  <a:lnTo>
                    <a:pt x="20668" y="38259"/>
                  </a:lnTo>
                  <a:lnTo>
                    <a:pt x="20918" y="38550"/>
                  </a:lnTo>
                  <a:lnTo>
                    <a:pt x="21126" y="38862"/>
                  </a:lnTo>
                  <a:lnTo>
                    <a:pt x="21313" y="39195"/>
                  </a:lnTo>
                  <a:lnTo>
                    <a:pt x="21458" y="39548"/>
                  </a:lnTo>
                  <a:lnTo>
                    <a:pt x="21583" y="39923"/>
                  </a:lnTo>
                  <a:lnTo>
                    <a:pt x="21687" y="40318"/>
                  </a:lnTo>
                  <a:lnTo>
                    <a:pt x="21749" y="40734"/>
                  </a:lnTo>
                  <a:lnTo>
                    <a:pt x="21791" y="41191"/>
                  </a:lnTo>
                  <a:lnTo>
                    <a:pt x="21791" y="41399"/>
                  </a:lnTo>
                  <a:lnTo>
                    <a:pt x="21770" y="41586"/>
                  </a:lnTo>
                  <a:lnTo>
                    <a:pt x="21729" y="41752"/>
                  </a:lnTo>
                  <a:lnTo>
                    <a:pt x="21687" y="41919"/>
                  </a:lnTo>
                  <a:lnTo>
                    <a:pt x="21625" y="42085"/>
                  </a:lnTo>
                  <a:lnTo>
                    <a:pt x="21541" y="42231"/>
                  </a:lnTo>
                  <a:lnTo>
                    <a:pt x="21458" y="42355"/>
                  </a:lnTo>
                  <a:lnTo>
                    <a:pt x="21354" y="42480"/>
                  </a:lnTo>
                  <a:lnTo>
                    <a:pt x="21230" y="42605"/>
                  </a:lnTo>
                  <a:lnTo>
                    <a:pt x="21084" y="42709"/>
                  </a:lnTo>
                  <a:lnTo>
                    <a:pt x="20938" y="42813"/>
                  </a:lnTo>
                  <a:lnTo>
                    <a:pt x="20751" y="42896"/>
                  </a:lnTo>
                  <a:lnTo>
                    <a:pt x="20356" y="43083"/>
                  </a:lnTo>
                  <a:lnTo>
                    <a:pt x="20024" y="43187"/>
                  </a:lnTo>
                  <a:lnTo>
                    <a:pt x="19691" y="43291"/>
                  </a:lnTo>
                  <a:lnTo>
                    <a:pt x="19483" y="43333"/>
                  </a:lnTo>
                  <a:lnTo>
                    <a:pt x="18880" y="43416"/>
                  </a:lnTo>
                  <a:lnTo>
                    <a:pt x="18298" y="43478"/>
                  </a:lnTo>
                  <a:lnTo>
                    <a:pt x="17716" y="43520"/>
                  </a:lnTo>
                  <a:lnTo>
                    <a:pt x="17133" y="43541"/>
                  </a:lnTo>
                  <a:lnTo>
                    <a:pt x="16676" y="43520"/>
                  </a:lnTo>
                  <a:lnTo>
                    <a:pt x="16219" y="43499"/>
                  </a:lnTo>
                  <a:lnTo>
                    <a:pt x="15283" y="43416"/>
                  </a:lnTo>
                  <a:lnTo>
                    <a:pt x="14368" y="43291"/>
                  </a:lnTo>
                  <a:lnTo>
                    <a:pt x="13453" y="43146"/>
                  </a:lnTo>
                  <a:lnTo>
                    <a:pt x="12892" y="43000"/>
                  </a:lnTo>
                  <a:lnTo>
                    <a:pt x="12351" y="42834"/>
                  </a:lnTo>
                  <a:lnTo>
                    <a:pt x="11831" y="42647"/>
                  </a:lnTo>
                  <a:lnTo>
                    <a:pt x="11311" y="42418"/>
                  </a:lnTo>
                  <a:lnTo>
                    <a:pt x="10792" y="42168"/>
                  </a:lnTo>
                  <a:lnTo>
                    <a:pt x="10293" y="41898"/>
                  </a:lnTo>
                  <a:lnTo>
                    <a:pt x="9295" y="41357"/>
                  </a:lnTo>
                  <a:lnTo>
                    <a:pt x="8920" y="41170"/>
                  </a:lnTo>
                  <a:lnTo>
                    <a:pt x="8546" y="41025"/>
                  </a:lnTo>
                  <a:lnTo>
                    <a:pt x="8338" y="40962"/>
                  </a:lnTo>
                  <a:lnTo>
                    <a:pt x="8130" y="40921"/>
                  </a:lnTo>
                  <a:lnTo>
                    <a:pt x="7922" y="40879"/>
                  </a:lnTo>
                  <a:lnTo>
                    <a:pt x="7486" y="40879"/>
                  </a:lnTo>
                  <a:lnTo>
                    <a:pt x="7257" y="40900"/>
                  </a:lnTo>
                  <a:lnTo>
                    <a:pt x="7049" y="40942"/>
                  </a:lnTo>
                  <a:lnTo>
                    <a:pt x="6862" y="40983"/>
                  </a:lnTo>
                  <a:lnTo>
                    <a:pt x="6467" y="41108"/>
                  </a:lnTo>
                  <a:lnTo>
                    <a:pt x="6113" y="41274"/>
                  </a:lnTo>
                  <a:lnTo>
                    <a:pt x="5760" y="41482"/>
                  </a:lnTo>
                  <a:lnTo>
                    <a:pt x="5427" y="41711"/>
                  </a:lnTo>
                  <a:lnTo>
                    <a:pt x="5136" y="41981"/>
                  </a:lnTo>
                  <a:lnTo>
                    <a:pt x="4845" y="42272"/>
                  </a:lnTo>
                  <a:lnTo>
                    <a:pt x="4138" y="43083"/>
                  </a:lnTo>
                  <a:lnTo>
                    <a:pt x="3493" y="43894"/>
                  </a:lnTo>
                  <a:lnTo>
                    <a:pt x="2870" y="44747"/>
                  </a:lnTo>
                  <a:lnTo>
                    <a:pt x="2287" y="45620"/>
                  </a:lnTo>
                  <a:lnTo>
                    <a:pt x="2017" y="46057"/>
                  </a:lnTo>
                  <a:lnTo>
                    <a:pt x="1747" y="46514"/>
                  </a:lnTo>
                  <a:lnTo>
                    <a:pt x="1497" y="46971"/>
                  </a:lnTo>
                  <a:lnTo>
                    <a:pt x="1248" y="47429"/>
                  </a:lnTo>
                  <a:lnTo>
                    <a:pt x="1019" y="47907"/>
                  </a:lnTo>
                  <a:lnTo>
                    <a:pt x="811" y="48385"/>
                  </a:lnTo>
                  <a:lnTo>
                    <a:pt x="603" y="48884"/>
                  </a:lnTo>
                  <a:lnTo>
                    <a:pt x="416" y="49383"/>
                  </a:lnTo>
                  <a:lnTo>
                    <a:pt x="312" y="49675"/>
                  </a:lnTo>
                  <a:lnTo>
                    <a:pt x="229" y="49986"/>
                  </a:lnTo>
                  <a:lnTo>
                    <a:pt x="146" y="50278"/>
                  </a:lnTo>
                  <a:lnTo>
                    <a:pt x="83" y="50589"/>
                  </a:lnTo>
                  <a:lnTo>
                    <a:pt x="42" y="50901"/>
                  </a:lnTo>
                  <a:lnTo>
                    <a:pt x="21" y="51192"/>
                  </a:lnTo>
                  <a:lnTo>
                    <a:pt x="0" y="51504"/>
                  </a:lnTo>
                  <a:lnTo>
                    <a:pt x="0" y="51816"/>
                  </a:lnTo>
                  <a:lnTo>
                    <a:pt x="21" y="52128"/>
                  </a:lnTo>
                  <a:lnTo>
                    <a:pt x="42" y="52419"/>
                  </a:lnTo>
                  <a:lnTo>
                    <a:pt x="83" y="52731"/>
                  </a:lnTo>
                  <a:lnTo>
                    <a:pt x="146" y="53043"/>
                  </a:lnTo>
                  <a:lnTo>
                    <a:pt x="208" y="53334"/>
                  </a:lnTo>
                  <a:lnTo>
                    <a:pt x="291" y="53646"/>
                  </a:lnTo>
                  <a:lnTo>
                    <a:pt x="374" y="53937"/>
                  </a:lnTo>
                  <a:lnTo>
                    <a:pt x="478" y="54228"/>
                  </a:lnTo>
                  <a:lnTo>
                    <a:pt x="603" y="54498"/>
                  </a:lnTo>
                  <a:lnTo>
                    <a:pt x="728" y="54790"/>
                  </a:lnTo>
                  <a:lnTo>
                    <a:pt x="853" y="55060"/>
                  </a:lnTo>
                  <a:lnTo>
                    <a:pt x="1019" y="55330"/>
                  </a:lnTo>
                  <a:lnTo>
                    <a:pt x="1165" y="55601"/>
                  </a:lnTo>
                  <a:lnTo>
                    <a:pt x="1331" y="55850"/>
                  </a:lnTo>
                  <a:lnTo>
                    <a:pt x="1518" y="56100"/>
                  </a:lnTo>
                  <a:lnTo>
                    <a:pt x="1705" y="56349"/>
                  </a:lnTo>
                  <a:lnTo>
                    <a:pt x="1913" y="56578"/>
                  </a:lnTo>
                  <a:lnTo>
                    <a:pt x="2121" y="56786"/>
                  </a:lnTo>
                  <a:lnTo>
                    <a:pt x="2350" y="57014"/>
                  </a:lnTo>
                  <a:lnTo>
                    <a:pt x="2578" y="57202"/>
                  </a:lnTo>
                  <a:lnTo>
                    <a:pt x="2828" y="57389"/>
                  </a:lnTo>
                  <a:lnTo>
                    <a:pt x="3077" y="57576"/>
                  </a:lnTo>
                  <a:lnTo>
                    <a:pt x="3327" y="57742"/>
                  </a:lnTo>
                  <a:lnTo>
                    <a:pt x="3597" y="57909"/>
                  </a:lnTo>
                  <a:lnTo>
                    <a:pt x="4283" y="58262"/>
                  </a:lnTo>
                  <a:lnTo>
                    <a:pt x="4970" y="58615"/>
                  </a:lnTo>
                  <a:lnTo>
                    <a:pt x="5656" y="58948"/>
                  </a:lnTo>
                  <a:lnTo>
                    <a:pt x="6363" y="59281"/>
                  </a:lnTo>
                  <a:lnTo>
                    <a:pt x="6987" y="59551"/>
                  </a:lnTo>
                  <a:lnTo>
                    <a:pt x="7610" y="59801"/>
                  </a:lnTo>
                  <a:lnTo>
                    <a:pt x="8234" y="60050"/>
                  </a:lnTo>
                  <a:lnTo>
                    <a:pt x="8879" y="60279"/>
                  </a:lnTo>
                  <a:lnTo>
                    <a:pt x="9502" y="60508"/>
                  </a:lnTo>
                  <a:lnTo>
                    <a:pt x="10147" y="60716"/>
                  </a:lnTo>
                  <a:lnTo>
                    <a:pt x="11436" y="61090"/>
                  </a:lnTo>
                  <a:lnTo>
                    <a:pt x="12746" y="61422"/>
                  </a:lnTo>
                  <a:lnTo>
                    <a:pt x="14056" y="61714"/>
                  </a:lnTo>
                  <a:lnTo>
                    <a:pt x="15387" y="61963"/>
                  </a:lnTo>
                  <a:lnTo>
                    <a:pt x="16718" y="62150"/>
                  </a:lnTo>
                  <a:lnTo>
                    <a:pt x="17279" y="62213"/>
                  </a:lnTo>
                  <a:lnTo>
                    <a:pt x="17820" y="62275"/>
                  </a:lnTo>
                  <a:lnTo>
                    <a:pt x="18381" y="62296"/>
                  </a:lnTo>
                  <a:lnTo>
                    <a:pt x="19421" y="62296"/>
                  </a:lnTo>
                  <a:lnTo>
                    <a:pt x="19920" y="62275"/>
                  </a:lnTo>
                  <a:lnTo>
                    <a:pt x="20398" y="62233"/>
                  </a:lnTo>
                  <a:lnTo>
                    <a:pt x="20897" y="62192"/>
                  </a:lnTo>
                  <a:lnTo>
                    <a:pt x="21874" y="62067"/>
                  </a:lnTo>
                  <a:lnTo>
                    <a:pt x="22831" y="61880"/>
                  </a:lnTo>
                  <a:lnTo>
                    <a:pt x="23808" y="61672"/>
                  </a:lnTo>
                  <a:lnTo>
                    <a:pt x="24764" y="61422"/>
                  </a:lnTo>
                  <a:lnTo>
                    <a:pt x="25721" y="61131"/>
                  </a:lnTo>
                  <a:lnTo>
                    <a:pt x="26656" y="60820"/>
                  </a:lnTo>
                  <a:lnTo>
                    <a:pt x="27447" y="60528"/>
                  </a:lnTo>
                  <a:lnTo>
                    <a:pt x="28216" y="60196"/>
                  </a:lnTo>
                  <a:lnTo>
                    <a:pt x="28985" y="59842"/>
                  </a:lnTo>
                  <a:lnTo>
                    <a:pt x="29713" y="59447"/>
                  </a:lnTo>
                  <a:lnTo>
                    <a:pt x="30441" y="59011"/>
                  </a:lnTo>
                  <a:lnTo>
                    <a:pt x="31127" y="58553"/>
                  </a:lnTo>
                  <a:lnTo>
                    <a:pt x="31813" y="58033"/>
                  </a:lnTo>
                  <a:lnTo>
                    <a:pt x="32458" y="57493"/>
                  </a:lnTo>
                  <a:lnTo>
                    <a:pt x="32977" y="56994"/>
                  </a:lnTo>
                  <a:lnTo>
                    <a:pt x="33477" y="56495"/>
                  </a:lnTo>
                  <a:lnTo>
                    <a:pt x="33955" y="55954"/>
                  </a:lnTo>
                  <a:lnTo>
                    <a:pt x="34412" y="55413"/>
                  </a:lnTo>
                  <a:lnTo>
                    <a:pt x="34828" y="54852"/>
                  </a:lnTo>
                  <a:lnTo>
                    <a:pt x="35265" y="54291"/>
                  </a:lnTo>
                  <a:lnTo>
                    <a:pt x="36076" y="53105"/>
                  </a:lnTo>
                  <a:lnTo>
                    <a:pt x="36491" y="52461"/>
                  </a:lnTo>
                  <a:lnTo>
                    <a:pt x="36866" y="51795"/>
                  </a:lnTo>
                  <a:lnTo>
                    <a:pt x="37198" y="51130"/>
                  </a:lnTo>
                  <a:lnTo>
                    <a:pt x="37510" y="50444"/>
                  </a:lnTo>
                  <a:lnTo>
                    <a:pt x="37760" y="49758"/>
                  </a:lnTo>
                  <a:lnTo>
                    <a:pt x="37989" y="49072"/>
                  </a:lnTo>
                  <a:lnTo>
                    <a:pt x="38196" y="48365"/>
                  </a:lnTo>
                  <a:lnTo>
                    <a:pt x="38363" y="47658"/>
                  </a:lnTo>
                  <a:lnTo>
                    <a:pt x="38488" y="46951"/>
                  </a:lnTo>
                  <a:lnTo>
                    <a:pt x="38592" y="46223"/>
                  </a:lnTo>
                  <a:lnTo>
                    <a:pt x="38675" y="45516"/>
                  </a:lnTo>
                  <a:lnTo>
                    <a:pt x="38716" y="44767"/>
                  </a:lnTo>
                  <a:lnTo>
                    <a:pt x="38737" y="44040"/>
                  </a:lnTo>
                  <a:lnTo>
                    <a:pt x="38716" y="43291"/>
                  </a:lnTo>
                  <a:lnTo>
                    <a:pt x="38675" y="42563"/>
                  </a:lnTo>
                  <a:lnTo>
                    <a:pt x="38633" y="41815"/>
                  </a:lnTo>
                  <a:lnTo>
                    <a:pt x="38550" y="41087"/>
                  </a:lnTo>
                  <a:lnTo>
                    <a:pt x="38425" y="40380"/>
                  </a:lnTo>
                  <a:lnTo>
                    <a:pt x="38300" y="39694"/>
                  </a:lnTo>
                  <a:lnTo>
                    <a:pt x="38134" y="39008"/>
                  </a:lnTo>
                  <a:lnTo>
                    <a:pt x="37947" y="38322"/>
                  </a:lnTo>
                  <a:lnTo>
                    <a:pt x="37718" y="37656"/>
                  </a:lnTo>
                  <a:lnTo>
                    <a:pt x="37469" y="37012"/>
                  </a:lnTo>
                  <a:lnTo>
                    <a:pt x="37198" y="36367"/>
                  </a:lnTo>
                  <a:lnTo>
                    <a:pt x="36887" y="35743"/>
                  </a:lnTo>
                  <a:lnTo>
                    <a:pt x="36554" y="35140"/>
                  </a:lnTo>
                  <a:lnTo>
                    <a:pt x="36180" y="34537"/>
                  </a:lnTo>
                  <a:lnTo>
                    <a:pt x="35764" y="33955"/>
                  </a:lnTo>
                  <a:lnTo>
                    <a:pt x="35327" y="33394"/>
                  </a:lnTo>
                  <a:lnTo>
                    <a:pt x="34849" y="32853"/>
                  </a:lnTo>
                  <a:lnTo>
                    <a:pt x="34329" y="32313"/>
                  </a:lnTo>
                  <a:lnTo>
                    <a:pt x="33788" y="31793"/>
                  </a:lnTo>
                  <a:lnTo>
                    <a:pt x="34433" y="31231"/>
                  </a:lnTo>
                  <a:lnTo>
                    <a:pt x="35057" y="30649"/>
                  </a:lnTo>
                  <a:lnTo>
                    <a:pt x="35348" y="30337"/>
                  </a:lnTo>
                  <a:lnTo>
                    <a:pt x="35639" y="30005"/>
                  </a:lnTo>
                  <a:lnTo>
                    <a:pt x="35930" y="29693"/>
                  </a:lnTo>
                  <a:lnTo>
                    <a:pt x="36180" y="29339"/>
                  </a:lnTo>
                  <a:lnTo>
                    <a:pt x="36679" y="28653"/>
                  </a:lnTo>
                  <a:lnTo>
                    <a:pt x="37136" y="27967"/>
                  </a:lnTo>
                  <a:lnTo>
                    <a:pt x="37552" y="27239"/>
                  </a:lnTo>
                  <a:lnTo>
                    <a:pt x="37947" y="26511"/>
                  </a:lnTo>
                  <a:lnTo>
                    <a:pt x="38321" y="25763"/>
                  </a:lnTo>
                  <a:lnTo>
                    <a:pt x="38654" y="25014"/>
                  </a:lnTo>
                  <a:lnTo>
                    <a:pt x="38945" y="24224"/>
                  </a:lnTo>
                  <a:lnTo>
                    <a:pt x="39215" y="23434"/>
                  </a:lnTo>
                  <a:lnTo>
                    <a:pt x="39382" y="22935"/>
                  </a:lnTo>
                  <a:lnTo>
                    <a:pt x="39527" y="22415"/>
                  </a:lnTo>
                  <a:lnTo>
                    <a:pt x="39652" y="21916"/>
                  </a:lnTo>
                  <a:lnTo>
                    <a:pt x="39756" y="21396"/>
                  </a:lnTo>
                  <a:lnTo>
                    <a:pt x="39860" y="20897"/>
                  </a:lnTo>
                  <a:lnTo>
                    <a:pt x="39943" y="20398"/>
                  </a:lnTo>
                  <a:lnTo>
                    <a:pt x="40005" y="19899"/>
                  </a:lnTo>
                  <a:lnTo>
                    <a:pt x="40068" y="19400"/>
                  </a:lnTo>
                  <a:lnTo>
                    <a:pt x="40089" y="18901"/>
                  </a:lnTo>
                  <a:lnTo>
                    <a:pt x="40109" y="18402"/>
                  </a:lnTo>
                  <a:lnTo>
                    <a:pt x="40130" y="17924"/>
                  </a:lnTo>
                  <a:lnTo>
                    <a:pt x="40109" y="17425"/>
                  </a:lnTo>
                  <a:lnTo>
                    <a:pt x="40089" y="16947"/>
                  </a:lnTo>
                  <a:lnTo>
                    <a:pt x="40047" y="16468"/>
                  </a:lnTo>
                  <a:lnTo>
                    <a:pt x="40005" y="15990"/>
                  </a:lnTo>
                  <a:lnTo>
                    <a:pt x="39922" y="15512"/>
                  </a:lnTo>
                  <a:lnTo>
                    <a:pt x="39839" y="15034"/>
                  </a:lnTo>
                  <a:lnTo>
                    <a:pt x="39735" y="14555"/>
                  </a:lnTo>
                  <a:lnTo>
                    <a:pt x="39631" y="14098"/>
                  </a:lnTo>
                  <a:lnTo>
                    <a:pt x="39486" y="13620"/>
                  </a:lnTo>
                  <a:lnTo>
                    <a:pt x="39340" y="13162"/>
                  </a:lnTo>
                  <a:lnTo>
                    <a:pt x="39174" y="12705"/>
                  </a:lnTo>
                  <a:lnTo>
                    <a:pt x="39007" y="12247"/>
                  </a:lnTo>
                  <a:lnTo>
                    <a:pt x="38820" y="11790"/>
                  </a:lnTo>
                  <a:lnTo>
                    <a:pt x="38612" y="11333"/>
                  </a:lnTo>
                  <a:lnTo>
                    <a:pt x="38384" y="10875"/>
                  </a:lnTo>
                  <a:lnTo>
                    <a:pt x="38134" y="10439"/>
                  </a:lnTo>
                  <a:lnTo>
                    <a:pt x="37885" y="10002"/>
                  </a:lnTo>
                  <a:lnTo>
                    <a:pt x="37614" y="9544"/>
                  </a:lnTo>
                  <a:lnTo>
                    <a:pt x="37323" y="9108"/>
                  </a:lnTo>
                  <a:lnTo>
                    <a:pt x="37011" y="8692"/>
                  </a:lnTo>
                  <a:lnTo>
                    <a:pt x="36699" y="8255"/>
                  </a:lnTo>
                  <a:lnTo>
                    <a:pt x="36200" y="7631"/>
                  </a:lnTo>
                  <a:lnTo>
                    <a:pt x="35681" y="7049"/>
                  </a:lnTo>
                  <a:lnTo>
                    <a:pt x="35161" y="6488"/>
                  </a:lnTo>
                  <a:lnTo>
                    <a:pt x="34599" y="5947"/>
                  </a:lnTo>
                  <a:lnTo>
                    <a:pt x="34017" y="5427"/>
                  </a:lnTo>
                  <a:lnTo>
                    <a:pt x="33435" y="4949"/>
                  </a:lnTo>
                  <a:lnTo>
                    <a:pt x="32832" y="4492"/>
                  </a:lnTo>
                  <a:lnTo>
                    <a:pt x="32208" y="4055"/>
                  </a:lnTo>
                  <a:lnTo>
                    <a:pt x="31564" y="3639"/>
                  </a:lnTo>
                  <a:lnTo>
                    <a:pt x="30898" y="3244"/>
                  </a:lnTo>
                  <a:lnTo>
                    <a:pt x="30233" y="2870"/>
                  </a:lnTo>
                  <a:lnTo>
                    <a:pt x="29547" y="2537"/>
                  </a:lnTo>
                  <a:lnTo>
                    <a:pt x="28840" y="2205"/>
                  </a:lnTo>
                  <a:lnTo>
                    <a:pt x="28112" y="1893"/>
                  </a:lnTo>
                  <a:lnTo>
                    <a:pt x="27405" y="1602"/>
                  </a:lnTo>
                  <a:lnTo>
                    <a:pt x="26656" y="1331"/>
                  </a:lnTo>
                  <a:lnTo>
                    <a:pt x="25742" y="1019"/>
                  </a:lnTo>
                  <a:lnTo>
                    <a:pt x="24827" y="749"/>
                  </a:lnTo>
                  <a:lnTo>
                    <a:pt x="23912" y="520"/>
                  </a:lnTo>
                  <a:lnTo>
                    <a:pt x="22976" y="333"/>
                  </a:lnTo>
                  <a:lnTo>
                    <a:pt x="22040" y="188"/>
                  </a:lnTo>
                  <a:lnTo>
                    <a:pt x="21126" y="84"/>
                  </a:lnTo>
                  <a:lnTo>
                    <a:pt x="20190" y="21"/>
                  </a:lnTo>
                  <a:lnTo>
                    <a:pt x="1923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33" name="Google Shape;5433;p30"/>
            <p:cNvSpPr/>
            <p:nvPr/>
          </p:nvSpPr>
          <p:spPr>
            <a:xfrm>
              <a:off x="5373875" y="287500"/>
              <a:ext cx="878000" cy="1431600"/>
            </a:xfrm>
            <a:custGeom>
              <a:avLst/>
              <a:gdLst/>
              <a:ahLst/>
              <a:cxnLst/>
              <a:rect l="l" t="t" r="r" b="b"/>
              <a:pathLst>
                <a:path w="35120" h="57264" fill="none" extrusionOk="0">
                  <a:moveTo>
                    <a:pt x="2849" y="7818"/>
                  </a:moveTo>
                  <a:lnTo>
                    <a:pt x="2849" y="7818"/>
                  </a:lnTo>
                  <a:lnTo>
                    <a:pt x="2849" y="7569"/>
                  </a:lnTo>
                  <a:lnTo>
                    <a:pt x="2869" y="7340"/>
                  </a:lnTo>
                  <a:lnTo>
                    <a:pt x="2911" y="7111"/>
                  </a:lnTo>
                  <a:lnTo>
                    <a:pt x="2953" y="6883"/>
                  </a:lnTo>
                  <a:lnTo>
                    <a:pt x="3015" y="6675"/>
                  </a:lnTo>
                  <a:lnTo>
                    <a:pt x="3098" y="6467"/>
                  </a:lnTo>
                  <a:lnTo>
                    <a:pt x="3181" y="6259"/>
                  </a:lnTo>
                  <a:lnTo>
                    <a:pt x="3285" y="6072"/>
                  </a:lnTo>
                  <a:lnTo>
                    <a:pt x="3389" y="5864"/>
                  </a:lnTo>
                  <a:lnTo>
                    <a:pt x="3514" y="5677"/>
                  </a:lnTo>
                  <a:lnTo>
                    <a:pt x="3639" y="5510"/>
                  </a:lnTo>
                  <a:lnTo>
                    <a:pt x="3805" y="5344"/>
                  </a:lnTo>
                  <a:lnTo>
                    <a:pt x="3951" y="5178"/>
                  </a:lnTo>
                  <a:lnTo>
                    <a:pt x="4138" y="5011"/>
                  </a:lnTo>
                  <a:lnTo>
                    <a:pt x="4512" y="4699"/>
                  </a:lnTo>
                  <a:lnTo>
                    <a:pt x="4512" y="4699"/>
                  </a:lnTo>
                  <a:lnTo>
                    <a:pt x="4949" y="4388"/>
                  </a:lnTo>
                  <a:lnTo>
                    <a:pt x="5406" y="4097"/>
                  </a:lnTo>
                  <a:lnTo>
                    <a:pt x="5843" y="3826"/>
                  </a:lnTo>
                  <a:lnTo>
                    <a:pt x="6300" y="3556"/>
                  </a:lnTo>
                  <a:lnTo>
                    <a:pt x="7236" y="3057"/>
                  </a:lnTo>
                  <a:lnTo>
                    <a:pt x="8192" y="2599"/>
                  </a:lnTo>
                  <a:lnTo>
                    <a:pt x="9149" y="2163"/>
                  </a:lnTo>
                  <a:lnTo>
                    <a:pt x="10147" y="1768"/>
                  </a:lnTo>
                  <a:lnTo>
                    <a:pt x="11124" y="1373"/>
                  </a:lnTo>
                  <a:lnTo>
                    <a:pt x="12122" y="1019"/>
                  </a:lnTo>
                  <a:lnTo>
                    <a:pt x="12122" y="1019"/>
                  </a:lnTo>
                  <a:lnTo>
                    <a:pt x="12725" y="811"/>
                  </a:lnTo>
                  <a:lnTo>
                    <a:pt x="13328" y="603"/>
                  </a:lnTo>
                  <a:lnTo>
                    <a:pt x="13931" y="437"/>
                  </a:lnTo>
                  <a:lnTo>
                    <a:pt x="14555" y="291"/>
                  </a:lnTo>
                  <a:lnTo>
                    <a:pt x="15158" y="167"/>
                  </a:lnTo>
                  <a:lnTo>
                    <a:pt x="15782" y="83"/>
                  </a:lnTo>
                  <a:lnTo>
                    <a:pt x="16406" y="21"/>
                  </a:lnTo>
                  <a:lnTo>
                    <a:pt x="17029" y="0"/>
                  </a:lnTo>
                  <a:lnTo>
                    <a:pt x="17029" y="0"/>
                  </a:lnTo>
                  <a:lnTo>
                    <a:pt x="17549" y="21"/>
                  </a:lnTo>
                  <a:lnTo>
                    <a:pt x="18048" y="63"/>
                  </a:lnTo>
                  <a:lnTo>
                    <a:pt x="18048" y="63"/>
                  </a:lnTo>
                  <a:lnTo>
                    <a:pt x="18901" y="167"/>
                  </a:lnTo>
                  <a:lnTo>
                    <a:pt x="19712" y="271"/>
                  </a:lnTo>
                  <a:lnTo>
                    <a:pt x="20543" y="416"/>
                  </a:lnTo>
                  <a:lnTo>
                    <a:pt x="21354" y="583"/>
                  </a:lnTo>
                  <a:lnTo>
                    <a:pt x="22144" y="770"/>
                  </a:lnTo>
                  <a:lnTo>
                    <a:pt x="22935" y="998"/>
                  </a:lnTo>
                  <a:lnTo>
                    <a:pt x="23704" y="1248"/>
                  </a:lnTo>
                  <a:lnTo>
                    <a:pt x="24473" y="1518"/>
                  </a:lnTo>
                  <a:lnTo>
                    <a:pt x="25222" y="1830"/>
                  </a:lnTo>
                  <a:lnTo>
                    <a:pt x="25949" y="2184"/>
                  </a:lnTo>
                  <a:lnTo>
                    <a:pt x="26677" y="2558"/>
                  </a:lnTo>
                  <a:lnTo>
                    <a:pt x="27384" y="2974"/>
                  </a:lnTo>
                  <a:lnTo>
                    <a:pt x="28070" y="3431"/>
                  </a:lnTo>
                  <a:lnTo>
                    <a:pt x="28756" y="3909"/>
                  </a:lnTo>
                  <a:lnTo>
                    <a:pt x="29401" y="4450"/>
                  </a:lnTo>
                  <a:lnTo>
                    <a:pt x="30046" y="5011"/>
                  </a:lnTo>
                  <a:lnTo>
                    <a:pt x="30046" y="5011"/>
                  </a:lnTo>
                  <a:lnTo>
                    <a:pt x="30461" y="5427"/>
                  </a:lnTo>
                  <a:lnTo>
                    <a:pt x="30877" y="5864"/>
                  </a:lnTo>
                  <a:lnTo>
                    <a:pt x="31252" y="6321"/>
                  </a:lnTo>
                  <a:lnTo>
                    <a:pt x="31605" y="6779"/>
                  </a:lnTo>
                  <a:lnTo>
                    <a:pt x="31959" y="7257"/>
                  </a:lnTo>
                  <a:lnTo>
                    <a:pt x="32291" y="7735"/>
                  </a:lnTo>
                  <a:lnTo>
                    <a:pt x="32582" y="8234"/>
                  </a:lnTo>
                  <a:lnTo>
                    <a:pt x="32894" y="8754"/>
                  </a:lnTo>
                  <a:lnTo>
                    <a:pt x="32894" y="8754"/>
                  </a:lnTo>
                  <a:lnTo>
                    <a:pt x="33185" y="9274"/>
                  </a:lnTo>
                  <a:lnTo>
                    <a:pt x="33456" y="9835"/>
                  </a:lnTo>
                  <a:lnTo>
                    <a:pt x="33705" y="10376"/>
                  </a:lnTo>
                  <a:lnTo>
                    <a:pt x="33955" y="10937"/>
                  </a:lnTo>
                  <a:lnTo>
                    <a:pt x="33955" y="10937"/>
                  </a:lnTo>
                  <a:lnTo>
                    <a:pt x="34267" y="11686"/>
                  </a:lnTo>
                  <a:lnTo>
                    <a:pt x="34516" y="12414"/>
                  </a:lnTo>
                  <a:lnTo>
                    <a:pt x="34724" y="13162"/>
                  </a:lnTo>
                  <a:lnTo>
                    <a:pt x="34870" y="13911"/>
                  </a:lnTo>
                  <a:lnTo>
                    <a:pt x="34994" y="14638"/>
                  </a:lnTo>
                  <a:lnTo>
                    <a:pt x="35077" y="15387"/>
                  </a:lnTo>
                  <a:lnTo>
                    <a:pt x="35119" y="16115"/>
                  </a:lnTo>
                  <a:lnTo>
                    <a:pt x="35119" y="16863"/>
                  </a:lnTo>
                  <a:lnTo>
                    <a:pt x="35077" y="17591"/>
                  </a:lnTo>
                  <a:lnTo>
                    <a:pt x="35015" y="18340"/>
                  </a:lnTo>
                  <a:lnTo>
                    <a:pt x="34911" y="19088"/>
                  </a:lnTo>
                  <a:lnTo>
                    <a:pt x="34766" y="19816"/>
                  </a:lnTo>
                  <a:lnTo>
                    <a:pt x="34599" y="20544"/>
                  </a:lnTo>
                  <a:lnTo>
                    <a:pt x="34391" y="21292"/>
                  </a:lnTo>
                  <a:lnTo>
                    <a:pt x="34183" y="22020"/>
                  </a:lnTo>
                  <a:lnTo>
                    <a:pt x="33934" y="22768"/>
                  </a:lnTo>
                  <a:lnTo>
                    <a:pt x="33934" y="22768"/>
                  </a:lnTo>
                  <a:lnTo>
                    <a:pt x="33622" y="23559"/>
                  </a:lnTo>
                  <a:lnTo>
                    <a:pt x="33435" y="23954"/>
                  </a:lnTo>
                  <a:lnTo>
                    <a:pt x="33269" y="24328"/>
                  </a:lnTo>
                  <a:lnTo>
                    <a:pt x="33061" y="24702"/>
                  </a:lnTo>
                  <a:lnTo>
                    <a:pt x="32853" y="25076"/>
                  </a:lnTo>
                  <a:lnTo>
                    <a:pt x="32645" y="25430"/>
                  </a:lnTo>
                  <a:lnTo>
                    <a:pt x="32416" y="25783"/>
                  </a:lnTo>
                  <a:lnTo>
                    <a:pt x="32416" y="25783"/>
                  </a:lnTo>
                  <a:lnTo>
                    <a:pt x="32083" y="26262"/>
                  </a:lnTo>
                  <a:lnTo>
                    <a:pt x="31730" y="26719"/>
                  </a:lnTo>
                  <a:lnTo>
                    <a:pt x="31335" y="27156"/>
                  </a:lnTo>
                  <a:lnTo>
                    <a:pt x="30919" y="27572"/>
                  </a:lnTo>
                  <a:lnTo>
                    <a:pt x="30503" y="27987"/>
                  </a:lnTo>
                  <a:lnTo>
                    <a:pt x="30025" y="28362"/>
                  </a:lnTo>
                  <a:lnTo>
                    <a:pt x="29547" y="28715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27" y="29069"/>
                  </a:lnTo>
                  <a:lnTo>
                    <a:pt x="29027" y="29069"/>
                  </a:lnTo>
                  <a:lnTo>
                    <a:pt x="28923" y="29131"/>
                  </a:lnTo>
                  <a:lnTo>
                    <a:pt x="28923" y="29131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9505" y="30129"/>
                  </a:lnTo>
                  <a:lnTo>
                    <a:pt x="30212" y="30982"/>
                  </a:lnTo>
                  <a:lnTo>
                    <a:pt x="30919" y="31855"/>
                  </a:lnTo>
                  <a:lnTo>
                    <a:pt x="31564" y="32728"/>
                  </a:lnTo>
                  <a:lnTo>
                    <a:pt x="31875" y="33186"/>
                  </a:lnTo>
                  <a:lnTo>
                    <a:pt x="32187" y="33643"/>
                  </a:lnTo>
                  <a:lnTo>
                    <a:pt x="32458" y="34101"/>
                  </a:lnTo>
                  <a:lnTo>
                    <a:pt x="32728" y="34579"/>
                  </a:lnTo>
                  <a:lnTo>
                    <a:pt x="32998" y="35057"/>
                  </a:lnTo>
                  <a:lnTo>
                    <a:pt x="33227" y="35535"/>
                  </a:lnTo>
                  <a:lnTo>
                    <a:pt x="33456" y="36034"/>
                  </a:lnTo>
                  <a:lnTo>
                    <a:pt x="33664" y="36554"/>
                  </a:lnTo>
                  <a:lnTo>
                    <a:pt x="33664" y="36554"/>
                  </a:lnTo>
                  <a:lnTo>
                    <a:pt x="33872" y="37157"/>
                  </a:lnTo>
                  <a:lnTo>
                    <a:pt x="34079" y="37802"/>
                  </a:lnTo>
                  <a:lnTo>
                    <a:pt x="34079" y="37802"/>
                  </a:lnTo>
                  <a:lnTo>
                    <a:pt x="34183" y="38280"/>
                  </a:lnTo>
                  <a:lnTo>
                    <a:pt x="34287" y="38737"/>
                  </a:lnTo>
                  <a:lnTo>
                    <a:pt x="34391" y="39216"/>
                  </a:lnTo>
                  <a:lnTo>
                    <a:pt x="34454" y="39694"/>
                  </a:lnTo>
                  <a:lnTo>
                    <a:pt x="34516" y="40151"/>
                  </a:lnTo>
                  <a:lnTo>
                    <a:pt x="34558" y="40609"/>
                  </a:lnTo>
                  <a:lnTo>
                    <a:pt x="34578" y="41066"/>
                  </a:lnTo>
                  <a:lnTo>
                    <a:pt x="34578" y="41524"/>
                  </a:lnTo>
                  <a:lnTo>
                    <a:pt x="34578" y="41524"/>
                  </a:lnTo>
                  <a:lnTo>
                    <a:pt x="34578" y="42064"/>
                  </a:lnTo>
                  <a:lnTo>
                    <a:pt x="34537" y="42626"/>
                  </a:lnTo>
                  <a:lnTo>
                    <a:pt x="34475" y="43166"/>
                  </a:lnTo>
                  <a:lnTo>
                    <a:pt x="34391" y="43707"/>
                  </a:lnTo>
                  <a:lnTo>
                    <a:pt x="34287" y="44227"/>
                  </a:lnTo>
                  <a:lnTo>
                    <a:pt x="34163" y="44767"/>
                  </a:lnTo>
                  <a:lnTo>
                    <a:pt x="34017" y="45287"/>
                  </a:lnTo>
                  <a:lnTo>
                    <a:pt x="33851" y="45807"/>
                  </a:lnTo>
                  <a:lnTo>
                    <a:pt x="33664" y="46327"/>
                  </a:lnTo>
                  <a:lnTo>
                    <a:pt x="33435" y="46847"/>
                  </a:lnTo>
                  <a:lnTo>
                    <a:pt x="33206" y="47346"/>
                  </a:lnTo>
                  <a:lnTo>
                    <a:pt x="32936" y="47865"/>
                  </a:lnTo>
                  <a:lnTo>
                    <a:pt x="32666" y="48364"/>
                  </a:lnTo>
                  <a:lnTo>
                    <a:pt x="32354" y="48863"/>
                  </a:lnTo>
                  <a:lnTo>
                    <a:pt x="32021" y="49342"/>
                  </a:lnTo>
                  <a:lnTo>
                    <a:pt x="31688" y="49841"/>
                  </a:lnTo>
                  <a:lnTo>
                    <a:pt x="31688" y="49841"/>
                  </a:lnTo>
                  <a:lnTo>
                    <a:pt x="31376" y="50236"/>
                  </a:lnTo>
                  <a:lnTo>
                    <a:pt x="31085" y="50610"/>
                  </a:lnTo>
                  <a:lnTo>
                    <a:pt x="30753" y="50984"/>
                  </a:lnTo>
                  <a:lnTo>
                    <a:pt x="30441" y="51338"/>
                  </a:lnTo>
                  <a:lnTo>
                    <a:pt x="30108" y="51691"/>
                  </a:lnTo>
                  <a:lnTo>
                    <a:pt x="29775" y="52003"/>
                  </a:lnTo>
                  <a:lnTo>
                    <a:pt x="29443" y="52336"/>
                  </a:lnTo>
                  <a:lnTo>
                    <a:pt x="29089" y="52648"/>
                  </a:lnTo>
                  <a:lnTo>
                    <a:pt x="28736" y="52939"/>
                  </a:lnTo>
                  <a:lnTo>
                    <a:pt x="28382" y="53209"/>
                  </a:lnTo>
                  <a:lnTo>
                    <a:pt x="28008" y="53500"/>
                  </a:lnTo>
                  <a:lnTo>
                    <a:pt x="27634" y="53750"/>
                  </a:lnTo>
                  <a:lnTo>
                    <a:pt x="26864" y="54249"/>
                  </a:lnTo>
                  <a:lnTo>
                    <a:pt x="26095" y="54685"/>
                  </a:lnTo>
                  <a:lnTo>
                    <a:pt x="25284" y="55101"/>
                  </a:lnTo>
                  <a:lnTo>
                    <a:pt x="24452" y="55476"/>
                  </a:lnTo>
                  <a:lnTo>
                    <a:pt x="23600" y="55808"/>
                  </a:lnTo>
                  <a:lnTo>
                    <a:pt x="22727" y="56099"/>
                  </a:lnTo>
                  <a:lnTo>
                    <a:pt x="21832" y="56370"/>
                  </a:lnTo>
                  <a:lnTo>
                    <a:pt x="20918" y="56598"/>
                  </a:lnTo>
                  <a:lnTo>
                    <a:pt x="19982" y="56786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8131" y="57097"/>
                  </a:lnTo>
                  <a:lnTo>
                    <a:pt x="17196" y="57181"/>
                  </a:lnTo>
                  <a:lnTo>
                    <a:pt x="16281" y="57243"/>
                  </a:lnTo>
                  <a:lnTo>
                    <a:pt x="15366" y="57264"/>
                  </a:lnTo>
                  <a:lnTo>
                    <a:pt x="15366" y="57264"/>
                  </a:lnTo>
                  <a:lnTo>
                    <a:pt x="14576" y="57243"/>
                  </a:lnTo>
                  <a:lnTo>
                    <a:pt x="13786" y="57201"/>
                  </a:lnTo>
                  <a:lnTo>
                    <a:pt x="12996" y="57139"/>
                  </a:lnTo>
                  <a:lnTo>
                    <a:pt x="12205" y="57056"/>
                  </a:lnTo>
                  <a:lnTo>
                    <a:pt x="11415" y="56931"/>
                  </a:lnTo>
                  <a:lnTo>
                    <a:pt x="10625" y="56786"/>
                  </a:lnTo>
                  <a:lnTo>
                    <a:pt x="9835" y="56598"/>
                  </a:lnTo>
                  <a:lnTo>
                    <a:pt x="9066" y="56411"/>
                  </a:lnTo>
                  <a:lnTo>
                    <a:pt x="9066" y="56411"/>
                  </a:lnTo>
                  <a:lnTo>
                    <a:pt x="8983" y="56390"/>
                  </a:lnTo>
                  <a:lnTo>
                    <a:pt x="8983" y="56390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484" y="56245"/>
                  </a:lnTo>
                  <a:lnTo>
                    <a:pt x="8026" y="56099"/>
                  </a:lnTo>
                  <a:lnTo>
                    <a:pt x="7548" y="55933"/>
                  </a:lnTo>
                  <a:lnTo>
                    <a:pt x="7090" y="55767"/>
                  </a:lnTo>
                  <a:lnTo>
                    <a:pt x="6654" y="55580"/>
                  </a:lnTo>
                  <a:lnTo>
                    <a:pt x="6196" y="55392"/>
                  </a:lnTo>
                  <a:lnTo>
                    <a:pt x="5760" y="55184"/>
                  </a:lnTo>
                  <a:lnTo>
                    <a:pt x="5323" y="54977"/>
                  </a:lnTo>
                  <a:lnTo>
                    <a:pt x="4886" y="54748"/>
                  </a:lnTo>
                  <a:lnTo>
                    <a:pt x="4471" y="54498"/>
                  </a:lnTo>
                  <a:lnTo>
                    <a:pt x="4055" y="54249"/>
                  </a:lnTo>
                  <a:lnTo>
                    <a:pt x="3639" y="53978"/>
                  </a:lnTo>
                  <a:lnTo>
                    <a:pt x="3244" y="53708"/>
                  </a:lnTo>
                  <a:lnTo>
                    <a:pt x="2849" y="53438"/>
                  </a:lnTo>
                  <a:lnTo>
                    <a:pt x="2454" y="53126"/>
                  </a:lnTo>
                  <a:lnTo>
                    <a:pt x="2059" y="52814"/>
                  </a:lnTo>
                  <a:lnTo>
                    <a:pt x="2059" y="52814"/>
                  </a:lnTo>
                  <a:lnTo>
                    <a:pt x="1643" y="52461"/>
                  </a:lnTo>
                  <a:lnTo>
                    <a:pt x="1268" y="52066"/>
                  </a:lnTo>
                  <a:lnTo>
                    <a:pt x="1081" y="51858"/>
                  </a:lnTo>
                  <a:lnTo>
                    <a:pt x="915" y="51650"/>
                  </a:lnTo>
                  <a:lnTo>
                    <a:pt x="769" y="51442"/>
                  </a:lnTo>
                  <a:lnTo>
                    <a:pt x="624" y="51213"/>
                  </a:lnTo>
                  <a:lnTo>
                    <a:pt x="499" y="50984"/>
                  </a:lnTo>
                  <a:lnTo>
                    <a:pt x="374" y="50735"/>
                  </a:lnTo>
                  <a:lnTo>
                    <a:pt x="270" y="50485"/>
                  </a:lnTo>
                  <a:lnTo>
                    <a:pt x="187" y="50236"/>
                  </a:lnTo>
                  <a:lnTo>
                    <a:pt x="125" y="49965"/>
                  </a:lnTo>
                  <a:lnTo>
                    <a:pt x="62" y="49695"/>
                  </a:lnTo>
                  <a:lnTo>
                    <a:pt x="21" y="49425"/>
                  </a:lnTo>
                  <a:lnTo>
                    <a:pt x="0" y="49134"/>
                  </a:lnTo>
                  <a:lnTo>
                    <a:pt x="0" y="49134"/>
                  </a:lnTo>
                  <a:lnTo>
                    <a:pt x="21" y="48822"/>
                  </a:lnTo>
                  <a:lnTo>
                    <a:pt x="62" y="48510"/>
                  </a:lnTo>
                  <a:lnTo>
                    <a:pt x="146" y="48219"/>
                  </a:lnTo>
                  <a:lnTo>
                    <a:pt x="270" y="47949"/>
                  </a:lnTo>
                  <a:lnTo>
                    <a:pt x="395" y="47678"/>
                  </a:lnTo>
                  <a:lnTo>
                    <a:pt x="541" y="47408"/>
                  </a:lnTo>
                  <a:lnTo>
                    <a:pt x="832" y="46888"/>
                  </a:lnTo>
                  <a:lnTo>
                    <a:pt x="832" y="46888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1185" y="46244"/>
                  </a:lnTo>
                  <a:lnTo>
                    <a:pt x="1539" y="45661"/>
                  </a:lnTo>
                  <a:lnTo>
                    <a:pt x="1871" y="45100"/>
                  </a:lnTo>
                  <a:lnTo>
                    <a:pt x="2246" y="44539"/>
                  </a:lnTo>
                  <a:lnTo>
                    <a:pt x="2620" y="43998"/>
                  </a:lnTo>
                  <a:lnTo>
                    <a:pt x="3015" y="43457"/>
                  </a:lnTo>
                  <a:lnTo>
                    <a:pt x="3431" y="42937"/>
                  </a:lnTo>
                  <a:lnTo>
                    <a:pt x="3868" y="42438"/>
                  </a:lnTo>
                  <a:lnTo>
                    <a:pt x="3868" y="42438"/>
                  </a:lnTo>
                  <a:lnTo>
                    <a:pt x="3888" y="42418"/>
                  </a:lnTo>
                  <a:lnTo>
                    <a:pt x="3888" y="42418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200" y="42085"/>
                  </a:lnTo>
                  <a:lnTo>
                    <a:pt x="4200" y="42085"/>
                  </a:lnTo>
                  <a:lnTo>
                    <a:pt x="4221" y="42043"/>
                  </a:lnTo>
                  <a:lnTo>
                    <a:pt x="4221" y="42043"/>
                  </a:lnTo>
                  <a:lnTo>
                    <a:pt x="4242" y="42043"/>
                  </a:lnTo>
                  <a:lnTo>
                    <a:pt x="4242" y="42043"/>
                  </a:lnTo>
                  <a:lnTo>
                    <a:pt x="4283" y="42002"/>
                  </a:lnTo>
                  <a:lnTo>
                    <a:pt x="4283" y="42002"/>
                  </a:lnTo>
                  <a:lnTo>
                    <a:pt x="4283" y="41981"/>
                  </a:lnTo>
                  <a:lnTo>
                    <a:pt x="4283" y="41981"/>
                  </a:lnTo>
                  <a:lnTo>
                    <a:pt x="4325" y="41960"/>
                  </a:lnTo>
                  <a:lnTo>
                    <a:pt x="4325" y="41960"/>
                  </a:lnTo>
                  <a:lnTo>
                    <a:pt x="4346" y="41939"/>
                  </a:lnTo>
                  <a:lnTo>
                    <a:pt x="4346" y="41939"/>
                  </a:lnTo>
                  <a:lnTo>
                    <a:pt x="4367" y="41898"/>
                  </a:lnTo>
                  <a:lnTo>
                    <a:pt x="4367" y="41898"/>
                  </a:lnTo>
                  <a:lnTo>
                    <a:pt x="4450" y="41835"/>
                  </a:lnTo>
                  <a:lnTo>
                    <a:pt x="4450" y="41835"/>
                  </a:lnTo>
                  <a:lnTo>
                    <a:pt x="4471" y="41794"/>
                  </a:lnTo>
                  <a:lnTo>
                    <a:pt x="4471" y="41794"/>
                  </a:lnTo>
                  <a:lnTo>
                    <a:pt x="4533" y="41732"/>
                  </a:lnTo>
                  <a:lnTo>
                    <a:pt x="4533" y="41732"/>
                  </a:lnTo>
                  <a:lnTo>
                    <a:pt x="4616" y="41648"/>
                  </a:lnTo>
                  <a:lnTo>
                    <a:pt x="4616" y="41648"/>
                  </a:lnTo>
                  <a:lnTo>
                    <a:pt x="4803" y="41482"/>
                  </a:lnTo>
                  <a:lnTo>
                    <a:pt x="4990" y="41336"/>
                  </a:lnTo>
                  <a:lnTo>
                    <a:pt x="5157" y="41212"/>
                  </a:lnTo>
                  <a:lnTo>
                    <a:pt x="5344" y="41087"/>
                  </a:lnTo>
                  <a:lnTo>
                    <a:pt x="5531" y="41004"/>
                  </a:lnTo>
                  <a:lnTo>
                    <a:pt x="5718" y="40941"/>
                  </a:lnTo>
                  <a:lnTo>
                    <a:pt x="5905" y="40900"/>
                  </a:lnTo>
                  <a:lnTo>
                    <a:pt x="6113" y="40900"/>
                  </a:lnTo>
                  <a:lnTo>
                    <a:pt x="6113" y="40900"/>
                  </a:lnTo>
                  <a:lnTo>
                    <a:pt x="6321" y="40900"/>
                  </a:lnTo>
                  <a:lnTo>
                    <a:pt x="6529" y="40941"/>
                  </a:lnTo>
                  <a:lnTo>
                    <a:pt x="6758" y="41004"/>
                  </a:lnTo>
                  <a:lnTo>
                    <a:pt x="6986" y="41087"/>
                  </a:lnTo>
                  <a:lnTo>
                    <a:pt x="6986" y="41087"/>
                  </a:lnTo>
                  <a:lnTo>
                    <a:pt x="7382" y="41274"/>
                  </a:lnTo>
                  <a:lnTo>
                    <a:pt x="7797" y="41482"/>
                  </a:lnTo>
                  <a:lnTo>
                    <a:pt x="8567" y="41898"/>
                  </a:lnTo>
                  <a:lnTo>
                    <a:pt x="8962" y="42106"/>
                  </a:lnTo>
                  <a:lnTo>
                    <a:pt x="9378" y="42314"/>
                  </a:lnTo>
                  <a:lnTo>
                    <a:pt x="9773" y="42480"/>
                  </a:lnTo>
                  <a:lnTo>
                    <a:pt x="10209" y="42626"/>
                  </a:lnTo>
                  <a:lnTo>
                    <a:pt x="10209" y="42626"/>
                  </a:lnTo>
                  <a:lnTo>
                    <a:pt x="10771" y="42771"/>
                  </a:lnTo>
                  <a:lnTo>
                    <a:pt x="11332" y="42917"/>
                  </a:lnTo>
                  <a:lnTo>
                    <a:pt x="11914" y="43021"/>
                  </a:lnTo>
                  <a:lnTo>
                    <a:pt x="12476" y="43125"/>
                  </a:lnTo>
                  <a:lnTo>
                    <a:pt x="13037" y="43208"/>
                  </a:lnTo>
                  <a:lnTo>
                    <a:pt x="13599" y="43270"/>
                  </a:lnTo>
                  <a:lnTo>
                    <a:pt x="14181" y="43291"/>
                  </a:lnTo>
                  <a:lnTo>
                    <a:pt x="14742" y="43312"/>
                  </a:lnTo>
                  <a:lnTo>
                    <a:pt x="14742" y="43312"/>
                  </a:lnTo>
                  <a:lnTo>
                    <a:pt x="15366" y="43291"/>
                  </a:lnTo>
                  <a:lnTo>
                    <a:pt x="15969" y="43249"/>
                  </a:lnTo>
                  <a:lnTo>
                    <a:pt x="16593" y="43187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341" y="43041"/>
                  </a:lnTo>
                  <a:lnTo>
                    <a:pt x="17341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549" y="43000"/>
                  </a:lnTo>
                  <a:lnTo>
                    <a:pt x="17549" y="43000"/>
                  </a:lnTo>
                  <a:lnTo>
                    <a:pt x="17570" y="43000"/>
                  </a:lnTo>
                  <a:lnTo>
                    <a:pt x="17570" y="43000"/>
                  </a:lnTo>
                  <a:lnTo>
                    <a:pt x="17819" y="42937"/>
                  </a:lnTo>
                  <a:lnTo>
                    <a:pt x="17819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923" y="42917"/>
                  </a:lnTo>
                  <a:lnTo>
                    <a:pt x="17923" y="42917"/>
                  </a:lnTo>
                  <a:lnTo>
                    <a:pt x="17944" y="42896"/>
                  </a:lnTo>
                  <a:lnTo>
                    <a:pt x="17944" y="42896"/>
                  </a:lnTo>
                  <a:lnTo>
                    <a:pt x="18027" y="42875"/>
                  </a:lnTo>
                  <a:lnTo>
                    <a:pt x="18027" y="42875"/>
                  </a:lnTo>
                  <a:lnTo>
                    <a:pt x="18048" y="42875"/>
                  </a:lnTo>
                  <a:lnTo>
                    <a:pt x="18048" y="42875"/>
                  </a:lnTo>
                  <a:lnTo>
                    <a:pt x="18131" y="42854"/>
                  </a:lnTo>
                  <a:lnTo>
                    <a:pt x="18131" y="42854"/>
                  </a:lnTo>
                  <a:lnTo>
                    <a:pt x="18734" y="42667"/>
                  </a:lnTo>
                  <a:lnTo>
                    <a:pt x="18734" y="42667"/>
                  </a:lnTo>
                  <a:lnTo>
                    <a:pt x="19109" y="42522"/>
                  </a:lnTo>
                  <a:lnTo>
                    <a:pt x="19483" y="42355"/>
                  </a:lnTo>
                  <a:lnTo>
                    <a:pt x="19816" y="42189"/>
                  </a:lnTo>
                  <a:lnTo>
                    <a:pt x="20127" y="41981"/>
                  </a:lnTo>
                  <a:lnTo>
                    <a:pt x="20439" y="41752"/>
                  </a:lnTo>
                  <a:lnTo>
                    <a:pt x="20710" y="41503"/>
                  </a:lnTo>
                  <a:lnTo>
                    <a:pt x="20980" y="41232"/>
                  </a:lnTo>
                  <a:lnTo>
                    <a:pt x="21209" y="40962"/>
                  </a:lnTo>
                  <a:lnTo>
                    <a:pt x="21417" y="40650"/>
                  </a:lnTo>
                  <a:lnTo>
                    <a:pt x="21604" y="40338"/>
                  </a:lnTo>
                  <a:lnTo>
                    <a:pt x="21749" y="40026"/>
                  </a:lnTo>
                  <a:lnTo>
                    <a:pt x="21895" y="39694"/>
                  </a:lnTo>
                  <a:lnTo>
                    <a:pt x="21999" y="39340"/>
                  </a:lnTo>
                  <a:lnTo>
                    <a:pt x="22061" y="39008"/>
                  </a:lnTo>
                  <a:lnTo>
                    <a:pt x="22103" y="38633"/>
                  </a:lnTo>
                  <a:lnTo>
                    <a:pt x="22124" y="38280"/>
                  </a:lnTo>
                  <a:lnTo>
                    <a:pt x="22124" y="38280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061" y="37531"/>
                  </a:lnTo>
                  <a:lnTo>
                    <a:pt x="21978" y="37095"/>
                  </a:lnTo>
                  <a:lnTo>
                    <a:pt x="21874" y="36679"/>
                  </a:lnTo>
                  <a:lnTo>
                    <a:pt x="21708" y="36263"/>
                  </a:lnTo>
                  <a:lnTo>
                    <a:pt x="21541" y="35889"/>
                  </a:lnTo>
                  <a:lnTo>
                    <a:pt x="21333" y="35514"/>
                  </a:lnTo>
                  <a:lnTo>
                    <a:pt x="21105" y="35161"/>
                  </a:lnTo>
                  <a:lnTo>
                    <a:pt x="20834" y="34828"/>
                  </a:lnTo>
                  <a:lnTo>
                    <a:pt x="20564" y="34516"/>
                  </a:lnTo>
                  <a:lnTo>
                    <a:pt x="20252" y="34225"/>
                  </a:lnTo>
                  <a:lnTo>
                    <a:pt x="19940" y="33955"/>
                  </a:lnTo>
                  <a:lnTo>
                    <a:pt x="19587" y="33726"/>
                  </a:lnTo>
                  <a:lnTo>
                    <a:pt x="19233" y="33518"/>
                  </a:lnTo>
                  <a:lnTo>
                    <a:pt x="18859" y="33352"/>
                  </a:lnTo>
                  <a:lnTo>
                    <a:pt x="18464" y="33227"/>
                  </a:lnTo>
                  <a:lnTo>
                    <a:pt x="18069" y="33123"/>
                  </a:lnTo>
                  <a:lnTo>
                    <a:pt x="18069" y="33123"/>
                  </a:lnTo>
                  <a:lnTo>
                    <a:pt x="17944" y="33102"/>
                  </a:lnTo>
                  <a:lnTo>
                    <a:pt x="17944" y="33102"/>
                  </a:lnTo>
                  <a:lnTo>
                    <a:pt x="17383" y="33019"/>
                  </a:lnTo>
                  <a:lnTo>
                    <a:pt x="16842" y="32978"/>
                  </a:lnTo>
                  <a:lnTo>
                    <a:pt x="16302" y="32957"/>
                  </a:lnTo>
                  <a:lnTo>
                    <a:pt x="15761" y="32957"/>
                  </a:lnTo>
                  <a:lnTo>
                    <a:pt x="15761" y="32957"/>
                  </a:lnTo>
                  <a:lnTo>
                    <a:pt x="14493" y="32936"/>
                  </a:lnTo>
                  <a:lnTo>
                    <a:pt x="14493" y="32936"/>
                  </a:lnTo>
                  <a:lnTo>
                    <a:pt x="13890" y="32915"/>
                  </a:lnTo>
                  <a:lnTo>
                    <a:pt x="13890" y="32915"/>
                  </a:lnTo>
                  <a:lnTo>
                    <a:pt x="13453" y="32874"/>
                  </a:lnTo>
                  <a:lnTo>
                    <a:pt x="13224" y="32832"/>
                  </a:lnTo>
                  <a:lnTo>
                    <a:pt x="13016" y="32791"/>
                  </a:lnTo>
                  <a:lnTo>
                    <a:pt x="12788" y="32707"/>
                  </a:lnTo>
                  <a:lnTo>
                    <a:pt x="12601" y="32603"/>
                  </a:lnTo>
                  <a:lnTo>
                    <a:pt x="12393" y="32479"/>
                  </a:lnTo>
                  <a:lnTo>
                    <a:pt x="12205" y="32333"/>
                  </a:lnTo>
                  <a:lnTo>
                    <a:pt x="12205" y="32333"/>
                  </a:lnTo>
                  <a:lnTo>
                    <a:pt x="11977" y="32084"/>
                  </a:lnTo>
                  <a:lnTo>
                    <a:pt x="11790" y="31813"/>
                  </a:lnTo>
                  <a:lnTo>
                    <a:pt x="11623" y="31522"/>
                  </a:lnTo>
                  <a:lnTo>
                    <a:pt x="11519" y="31210"/>
                  </a:lnTo>
                  <a:lnTo>
                    <a:pt x="11519" y="31210"/>
                  </a:lnTo>
                  <a:lnTo>
                    <a:pt x="11478" y="31023"/>
                  </a:lnTo>
                  <a:lnTo>
                    <a:pt x="11478" y="31023"/>
                  </a:lnTo>
                  <a:lnTo>
                    <a:pt x="11395" y="30462"/>
                  </a:lnTo>
                  <a:lnTo>
                    <a:pt x="11332" y="29921"/>
                  </a:lnTo>
                  <a:lnTo>
                    <a:pt x="11291" y="29381"/>
                  </a:lnTo>
                  <a:lnTo>
                    <a:pt x="11270" y="28840"/>
                  </a:lnTo>
                  <a:lnTo>
                    <a:pt x="11270" y="28840"/>
                  </a:lnTo>
                  <a:lnTo>
                    <a:pt x="11291" y="28133"/>
                  </a:lnTo>
                  <a:lnTo>
                    <a:pt x="11374" y="27426"/>
                  </a:lnTo>
                  <a:lnTo>
                    <a:pt x="11415" y="27093"/>
                  </a:lnTo>
                  <a:lnTo>
                    <a:pt x="11498" y="26740"/>
                  </a:lnTo>
                  <a:lnTo>
                    <a:pt x="11561" y="26386"/>
                  </a:lnTo>
                  <a:lnTo>
                    <a:pt x="11665" y="26033"/>
                  </a:lnTo>
                  <a:lnTo>
                    <a:pt x="11665" y="26033"/>
                  </a:lnTo>
                  <a:lnTo>
                    <a:pt x="11790" y="25679"/>
                  </a:lnTo>
                  <a:lnTo>
                    <a:pt x="11935" y="25368"/>
                  </a:lnTo>
                  <a:lnTo>
                    <a:pt x="12101" y="25097"/>
                  </a:lnTo>
                  <a:lnTo>
                    <a:pt x="12205" y="24972"/>
                  </a:lnTo>
                  <a:lnTo>
                    <a:pt x="12309" y="24848"/>
                  </a:lnTo>
                  <a:lnTo>
                    <a:pt x="12434" y="24744"/>
                  </a:lnTo>
                  <a:lnTo>
                    <a:pt x="12559" y="24640"/>
                  </a:lnTo>
                  <a:lnTo>
                    <a:pt x="12704" y="24557"/>
                  </a:lnTo>
                  <a:lnTo>
                    <a:pt x="12850" y="24473"/>
                  </a:lnTo>
                  <a:lnTo>
                    <a:pt x="13016" y="24390"/>
                  </a:lnTo>
                  <a:lnTo>
                    <a:pt x="13183" y="24328"/>
                  </a:lnTo>
                  <a:lnTo>
                    <a:pt x="13557" y="24245"/>
                  </a:lnTo>
                  <a:lnTo>
                    <a:pt x="13557" y="24245"/>
                  </a:lnTo>
                  <a:lnTo>
                    <a:pt x="14077" y="24141"/>
                  </a:lnTo>
                  <a:lnTo>
                    <a:pt x="14597" y="24078"/>
                  </a:lnTo>
                  <a:lnTo>
                    <a:pt x="15657" y="23954"/>
                  </a:lnTo>
                  <a:lnTo>
                    <a:pt x="16717" y="23850"/>
                  </a:lnTo>
                  <a:lnTo>
                    <a:pt x="17757" y="23746"/>
                  </a:lnTo>
                  <a:lnTo>
                    <a:pt x="17757" y="23746"/>
                  </a:lnTo>
                  <a:lnTo>
                    <a:pt x="18256" y="23683"/>
                  </a:lnTo>
                  <a:lnTo>
                    <a:pt x="18734" y="23579"/>
                  </a:lnTo>
                  <a:lnTo>
                    <a:pt x="19213" y="23455"/>
                  </a:lnTo>
                  <a:lnTo>
                    <a:pt x="19649" y="23288"/>
                  </a:lnTo>
                  <a:lnTo>
                    <a:pt x="20107" y="23101"/>
                  </a:lnTo>
                  <a:lnTo>
                    <a:pt x="20523" y="22893"/>
                  </a:lnTo>
                  <a:lnTo>
                    <a:pt x="20938" y="22644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1354" y="22353"/>
                  </a:lnTo>
                  <a:lnTo>
                    <a:pt x="21354" y="22353"/>
                  </a:lnTo>
                  <a:lnTo>
                    <a:pt x="21749" y="22020"/>
                  </a:lnTo>
                  <a:lnTo>
                    <a:pt x="22082" y="21708"/>
                  </a:lnTo>
                  <a:lnTo>
                    <a:pt x="22082" y="21708"/>
                  </a:lnTo>
                  <a:lnTo>
                    <a:pt x="22332" y="21438"/>
                  </a:lnTo>
                  <a:lnTo>
                    <a:pt x="22519" y="21188"/>
                  </a:lnTo>
                  <a:lnTo>
                    <a:pt x="22706" y="20918"/>
                  </a:lnTo>
                  <a:lnTo>
                    <a:pt x="22851" y="20648"/>
                  </a:lnTo>
                  <a:lnTo>
                    <a:pt x="22976" y="20377"/>
                  </a:lnTo>
                  <a:lnTo>
                    <a:pt x="23080" y="20086"/>
                  </a:lnTo>
                  <a:lnTo>
                    <a:pt x="23163" y="19774"/>
                  </a:lnTo>
                  <a:lnTo>
                    <a:pt x="23226" y="19462"/>
                  </a:lnTo>
                  <a:lnTo>
                    <a:pt x="23226" y="19462"/>
                  </a:lnTo>
                  <a:lnTo>
                    <a:pt x="23246" y="19192"/>
                  </a:lnTo>
                  <a:lnTo>
                    <a:pt x="23267" y="18901"/>
                  </a:lnTo>
                  <a:lnTo>
                    <a:pt x="23267" y="18610"/>
                  </a:lnTo>
                  <a:lnTo>
                    <a:pt x="23246" y="18298"/>
                  </a:lnTo>
                  <a:lnTo>
                    <a:pt x="23184" y="17633"/>
                  </a:lnTo>
                  <a:lnTo>
                    <a:pt x="23059" y="16905"/>
                  </a:lnTo>
                  <a:lnTo>
                    <a:pt x="23059" y="16905"/>
                  </a:lnTo>
                  <a:lnTo>
                    <a:pt x="22976" y="16551"/>
                  </a:lnTo>
                  <a:lnTo>
                    <a:pt x="22893" y="16219"/>
                  </a:lnTo>
                  <a:lnTo>
                    <a:pt x="22789" y="15886"/>
                  </a:lnTo>
                  <a:lnTo>
                    <a:pt x="22664" y="15574"/>
                  </a:lnTo>
                  <a:lnTo>
                    <a:pt x="22539" y="15283"/>
                  </a:lnTo>
                  <a:lnTo>
                    <a:pt x="22394" y="14992"/>
                  </a:lnTo>
                  <a:lnTo>
                    <a:pt x="22248" y="14722"/>
                  </a:lnTo>
                  <a:lnTo>
                    <a:pt x="22061" y="14451"/>
                  </a:lnTo>
                  <a:lnTo>
                    <a:pt x="21895" y="14202"/>
                  </a:lnTo>
                  <a:lnTo>
                    <a:pt x="21708" y="13973"/>
                  </a:lnTo>
                  <a:lnTo>
                    <a:pt x="21500" y="13744"/>
                  </a:lnTo>
                  <a:lnTo>
                    <a:pt x="21292" y="13536"/>
                  </a:lnTo>
                  <a:lnTo>
                    <a:pt x="21084" y="13329"/>
                  </a:lnTo>
                  <a:lnTo>
                    <a:pt x="20855" y="13141"/>
                  </a:lnTo>
                  <a:lnTo>
                    <a:pt x="20627" y="12954"/>
                  </a:lnTo>
                  <a:lnTo>
                    <a:pt x="20377" y="12788"/>
                  </a:lnTo>
                  <a:lnTo>
                    <a:pt x="20127" y="12642"/>
                  </a:lnTo>
                  <a:lnTo>
                    <a:pt x="19878" y="12497"/>
                  </a:lnTo>
                  <a:lnTo>
                    <a:pt x="19358" y="12226"/>
                  </a:lnTo>
                  <a:lnTo>
                    <a:pt x="18818" y="12019"/>
                  </a:lnTo>
                  <a:lnTo>
                    <a:pt x="18256" y="11831"/>
                  </a:lnTo>
                  <a:lnTo>
                    <a:pt x="17695" y="11707"/>
                  </a:lnTo>
                  <a:lnTo>
                    <a:pt x="17133" y="11603"/>
                  </a:lnTo>
                  <a:lnTo>
                    <a:pt x="16572" y="1154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5408" y="11540"/>
                  </a:lnTo>
                  <a:lnTo>
                    <a:pt x="14805" y="11624"/>
                  </a:lnTo>
                  <a:lnTo>
                    <a:pt x="14243" y="11727"/>
                  </a:lnTo>
                  <a:lnTo>
                    <a:pt x="13682" y="11873"/>
                  </a:lnTo>
                  <a:lnTo>
                    <a:pt x="13682" y="11873"/>
                  </a:lnTo>
                  <a:lnTo>
                    <a:pt x="13120" y="12081"/>
                  </a:lnTo>
                  <a:lnTo>
                    <a:pt x="12559" y="12289"/>
                  </a:lnTo>
                  <a:lnTo>
                    <a:pt x="12018" y="12538"/>
                  </a:lnTo>
                  <a:lnTo>
                    <a:pt x="11478" y="12788"/>
                  </a:lnTo>
                  <a:lnTo>
                    <a:pt x="10958" y="13058"/>
                  </a:lnTo>
                  <a:lnTo>
                    <a:pt x="10417" y="13349"/>
                  </a:lnTo>
                  <a:lnTo>
                    <a:pt x="9398" y="13952"/>
                  </a:lnTo>
                  <a:lnTo>
                    <a:pt x="9398" y="13952"/>
                  </a:lnTo>
                  <a:lnTo>
                    <a:pt x="8733" y="14347"/>
                  </a:lnTo>
                  <a:lnTo>
                    <a:pt x="8400" y="14534"/>
                  </a:lnTo>
                  <a:lnTo>
                    <a:pt x="8047" y="14722"/>
                  </a:lnTo>
                  <a:lnTo>
                    <a:pt x="7693" y="14867"/>
                  </a:lnTo>
                  <a:lnTo>
                    <a:pt x="7340" y="14992"/>
                  </a:lnTo>
                  <a:lnTo>
                    <a:pt x="6966" y="15096"/>
                  </a:lnTo>
                  <a:lnTo>
                    <a:pt x="6571" y="15179"/>
                  </a:lnTo>
                  <a:lnTo>
                    <a:pt x="6571" y="15179"/>
                  </a:lnTo>
                  <a:lnTo>
                    <a:pt x="6259" y="15200"/>
                  </a:lnTo>
                  <a:lnTo>
                    <a:pt x="6259" y="15200"/>
                  </a:lnTo>
                  <a:lnTo>
                    <a:pt x="6030" y="15179"/>
                  </a:lnTo>
                  <a:lnTo>
                    <a:pt x="5822" y="15137"/>
                  </a:lnTo>
                  <a:lnTo>
                    <a:pt x="5614" y="15075"/>
                  </a:lnTo>
                  <a:lnTo>
                    <a:pt x="5427" y="14992"/>
                  </a:lnTo>
                  <a:lnTo>
                    <a:pt x="5261" y="14888"/>
                  </a:lnTo>
                  <a:lnTo>
                    <a:pt x="5094" y="14742"/>
                  </a:lnTo>
                  <a:lnTo>
                    <a:pt x="4949" y="14576"/>
                  </a:lnTo>
                  <a:lnTo>
                    <a:pt x="4824" y="14368"/>
                  </a:lnTo>
                  <a:lnTo>
                    <a:pt x="4824" y="14368"/>
                  </a:lnTo>
                  <a:lnTo>
                    <a:pt x="4408" y="13640"/>
                  </a:lnTo>
                  <a:lnTo>
                    <a:pt x="4034" y="12871"/>
                  </a:lnTo>
                  <a:lnTo>
                    <a:pt x="3701" y="12102"/>
                  </a:lnTo>
                  <a:lnTo>
                    <a:pt x="3556" y="11707"/>
                  </a:lnTo>
                  <a:lnTo>
                    <a:pt x="3431" y="11312"/>
                  </a:lnTo>
                  <a:lnTo>
                    <a:pt x="3306" y="10917"/>
                  </a:lnTo>
                  <a:lnTo>
                    <a:pt x="3202" y="10521"/>
                  </a:lnTo>
                  <a:lnTo>
                    <a:pt x="3119" y="10106"/>
                  </a:lnTo>
                  <a:lnTo>
                    <a:pt x="3036" y="9690"/>
                  </a:lnTo>
                  <a:lnTo>
                    <a:pt x="2973" y="9274"/>
                  </a:lnTo>
                  <a:lnTo>
                    <a:pt x="2911" y="8858"/>
                  </a:lnTo>
                  <a:lnTo>
                    <a:pt x="2869" y="8442"/>
                  </a:lnTo>
                  <a:lnTo>
                    <a:pt x="2849" y="8006"/>
                  </a:lnTo>
                  <a:lnTo>
                    <a:pt x="2849" y="8006"/>
                  </a:lnTo>
                  <a:lnTo>
                    <a:pt x="2849" y="78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34" name="Google Shape;5434;p30"/>
            <p:cNvSpPr/>
            <p:nvPr/>
          </p:nvSpPr>
          <p:spPr>
            <a:xfrm>
              <a:off x="5326050" y="244350"/>
              <a:ext cx="1003275" cy="1557400"/>
            </a:xfrm>
            <a:custGeom>
              <a:avLst/>
              <a:gdLst/>
              <a:ahLst/>
              <a:cxnLst/>
              <a:rect l="l" t="t" r="r" b="b"/>
              <a:pathLst>
                <a:path w="40131" h="62296" fill="none" extrusionOk="0">
                  <a:moveTo>
                    <a:pt x="19233" y="1"/>
                  </a:moveTo>
                  <a:lnTo>
                    <a:pt x="19233" y="1"/>
                  </a:lnTo>
                  <a:lnTo>
                    <a:pt x="18339" y="21"/>
                  </a:lnTo>
                  <a:lnTo>
                    <a:pt x="17404" y="84"/>
                  </a:lnTo>
                  <a:lnTo>
                    <a:pt x="16489" y="188"/>
                  </a:lnTo>
                  <a:lnTo>
                    <a:pt x="15574" y="333"/>
                  </a:lnTo>
                  <a:lnTo>
                    <a:pt x="15574" y="333"/>
                  </a:lnTo>
                  <a:lnTo>
                    <a:pt x="15075" y="437"/>
                  </a:lnTo>
                  <a:lnTo>
                    <a:pt x="14576" y="562"/>
                  </a:lnTo>
                  <a:lnTo>
                    <a:pt x="14098" y="687"/>
                  </a:lnTo>
                  <a:lnTo>
                    <a:pt x="13640" y="832"/>
                  </a:lnTo>
                  <a:lnTo>
                    <a:pt x="13162" y="999"/>
                  </a:lnTo>
                  <a:lnTo>
                    <a:pt x="12705" y="1165"/>
                  </a:lnTo>
                  <a:lnTo>
                    <a:pt x="11790" y="1560"/>
                  </a:lnTo>
                  <a:lnTo>
                    <a:pt x="10896" y="1955"/>
                  </a:lnTo>
                  <a:lnTo>
                    <a:pt x="10001" y="2392"/>
                  </a:lnTo>
                  <a:lnTo>
                    <a:pt x="8234" y="3307"/>
                  </a:lnTo>
                  <a:lnTo>
                    <a:pt x="8234" y="3307"/>
                  </a:lnTo>
                  <a:lnTo>
                    <a:pt x="7756" y="3577"/>
                  </a:lnTo>
                  <a:lnTo>
                    <a:pt x="7278" y="3847"/>
                  </a:lnTo>
                  <a:lnTo>
                    <a:pt x="6841" y="4159"/>
                  </a:lnTo>
                  <a:lnTo>
                    <a:pt x="6404" y="4471"/>
                  </a:lnTo>
                  <a:lnTo>
                    <a:pt x="5968" y="4804"/>
                  </a:lnTo>
                  <a:lnTo>
                    <a:pt x="5552" y="5157"/>
                  </a:lnTo>
                  <a:lnTo>
                    <a:pt x="5157" y="5531"/>
                  </a:lnTo>
                  <a:lnTo>
                    <a:pt x="4762" y="5906"/>
                  </a:lnTo>
                  <a:lnTo>
                    <a:pt x="4762" y="5906"/>
                  </a:lnTo>
                  <a:lnTo>
                    <a:pt x="4346" y="6363"/>
                  </a:lnTo>
                  <a:lnTo>
                    <a:pt x="3951" y="6841"/>
                  </a:lnTo>
                  <a:lnTo>
                    <a:pt x="3784" y="7091"/>
                  </a:lnTo>
                  <a:lnTo>
                    <a:pt x="3618" y="7340"/>
                  </a:lnTo>
                  <a:lnTo>
                    <a:pt x="3473" y="7590"/>
                  </a:lnTo>
                  <a:lnTo>
                    <a:pt x="3327" y="7860"/>
                  </a:lnTo>
                  <a:lnTo>
                    <a:pt x="3202" y="8131"/>
                  </a:lnTo>
                  <a:lnTo>
                    <a:pt x="3098" y="8401"/>
                  </a:lnTo>
                  <a:lnTo>
                    <a:pt x="2994" y="8692"/>
                  </a:lnTo>
                  <a:lnTo>
                    <a:pt x="2932" y="8983"/>
                  </a:lnTo>
                  <a:lnTo>
                    <a:pt x="2890" y="9274"/>
                  </a:lnTo>
                  <a:lnTo>
                    <a:pt x="2849" y="9586"/>
                  </a:lnTo>
                  <a:lnTo>
                    <a:pt x="2828" y="9898"/>
                  </a:lnTo>
                  <a:lnTo>
                    <a:pt x="2849" y="10210"/>
                  </a:lnTo>
                  <a:lnTo>
                    <a:pt x="2849" y="10210"/>
                  </a:lnTo>
                  <a:lnTo>
                    <a:pt x="2890" y="10688"/>
                  </a:lnTo>
                  <a:lnTo>
                    <a:pt x="2953" y="11166"/>
                  </a:lnTo>
                  <a:lnTo>
                    <a:pt x="3015" y="11644"/>
                  </a:lnTo>
                  <a:lnTo>
                    <a:pt x="3098" y="12123"/>
                  </a:lnTo>
                  <a:lnTo>
                    <a:pt x="3202" y="12601"/>
                  </a:lnTo>
                  <a:lnTo>
                    <a:pt x="3327" y="13058"/>
                  </a:lnTo>
                  <a:lnTo>
                    <a:pt x="3452" y="13516"/>
                  </a:lnTo>
                  <a:lnTo>
                    <a:pt x="3597" y="13952"/>
                  </a:lnTo>
                  <a:lnTo>
                    <a:pt x="3764" y="14410"/>
                  </a:lnTo>
                  <a:lnTo>
                    <a:pt x="3951" y="14847"/>
                  </a:lnTo>
                  <a:lnTo>
                    <a:pt x="4159" y="15283"/>
                  </a:lnTo>
                  <a:lnTo>
                    <a:pt x="4387" y="15699"/>
                  </a:lnTo>
                  <a:lnTo>
                    <a:pt x="4616" y="16115"/>
                  </a:lnTo>
                  <a:lnTo>
                    <a:pt x="4886" y="16531"/>
                  </a:lnTo>
                  <a:lnTo>
                    <a:pt x="5157" y="16926"/>
                  </a:lnTo>
                  <a:lnTo>
                    <a:pt x="5448" y="17321"/>
                  </a:lnTo>
                  <a:lnTo>
                    <a:pt x="5448" y="17321"/>
                  </a:lnTo>
                  <a:lnTo>
                    <a:pt x="5801" y="17737"/>
                  </a:lnTo>
                  <a:lnTo>
                    <a:pt x="6176" y="18132"/>
                  </a:lnTo>
                  <a:lnTo>
                    <a:pt x="6363" y="18298"/>
                  </a:lnTo>
                  <a:lnTo>
                    <a:pt x="6550" y="18465"/>
                  </a:lnTo>
                  <a:lnTo>
                    <a:pt x="6758" y="18610"/>
                  </a:lnTo>
                  <a:lnTo>
                    <a:pt x="6966" y="18735"/>
                  </a:lnTo>
                  <a:lnTo>
                    <a:pt x="7174" y="18860"/>
                  </a:lnTo>
                  <a:lnTo>
                    <a:pt x="7402" y="18964"/>
                  </a:lnTo>
                  <a:lnTo>
                    <a:pt x="7631" y="19068"/>
                  </a:lnTo>
                  <a:lnTo>
                    <a:pt x="7860" y="19151"/>
                  </a:lnTo>
                  <a:lnTo>
                    <a:pt x="8089" y="19192"/>
                  </a:lnTo>
                  <a:lnTo>
                    <a:pt x="8338" y="19255"/>
                  </a:lnTo>
                  <a:lnTo>
                    <a:pt x="8588" y="19275"/>
                  </a:lnTo>
                  <a:lnTo>
                    <a:pt x="8858" y="19275"/>
                  </a:lnTo>
                  <a:lnTo>
                    <a:pt x="8858" y="19275"/>
                  </a:lnTo>
                  <a:lnTo>
                    <a:pt x="9107" y="19275"/>
                  </a:lnTo>
                  <a:lnTo>
                    <a:pt x="9357" y="19255"/>
                  </a:lnTo>
                  <a:lnTo>
                    <a:pt x="9606" y="19213"/>
                  </a:lnTo>
                  <a:lnTo>
                    <a:pt x="9877" y="19151"/>
                  </a:lnTo>
                  <a:lnTo>
                    <a:pt x="9877" y="19151"/>
                  </a:lnTo>
                  <a:lnTo>
                    <a:pt x="10417" y="19005"/>
                  </a:lnTo>
                  <a:lnTo>
                    <a:pt x="10937" y="18818"/>
                  </a:lnTo>
                  <a:lnTo>
                    <a:pt x="11457" y="18610"/>
                  </a:lnTo>
                  <a:lnTo>
                    <a:pt x="11956" y="18381"/>
                  </a:lnTo>
                  <a:lnTo>
                    <a:pt x="11956" y="18381"/>
                  </a:lnTo>
                  <a:lnTo>
                    <a:pt x="12476" y="18111"/>
                  </a:lnTo>
                  <a:lnTo>
                    <a:pt x="12975" y="17841"/>
                  </a:lnTo>
                  <a:lnTo>
                    <a:pt x="13973" y="17300"/>
                  </a:lnTo>
                  <a:lnTo>
                    <a:pt x="14472" y="17051"/>
                  </a:lnTo>
                  <a:lnTo>
                    <a:pt x="14992" y="16822"/>
                  </a:lnTo>
                  <a:lnTo>
                    <a:pt x="15512" y="16614"/>
                  </a:lnTo>
                  <a:lnTo>
                    <a:pt x="16073" y="16427"/>
                  </a:lnTo>
                  <a:lnTo>
                    <a:pt x="16073" y="16427"/>
                  </a:lnTo>
                  <a:lnTo>
                    <a:pt x="16593" y="16302"/>
                  </a:lnTo>
                  <a:lnTo>
                    <a:pt x="17113" y="16198"/>
                  </a:lnTo>
                  <a:lnTo>
                    <a:pt x="17632" y="16136"/>
                  </a:lnTo>
                  <a:lnTo>
                    <a:pt x="18152" y="16115"/>
                  </a:lnTo>
                  <a:lnTo>
                    <a:pt x="18152" y="16115"/>
                  </a:lnTo>
                  <a:lnTo>
                    <a:pt x="18568" y="16136"/>
                  </a:lnTo>
                  <a:lnTo>
                    <a:pt x="19005" y="16177"/>
                  </a:lnTo>
                  <a:lnTo>
                    <a:pt x="19421" y="16260"/>
                  </a:lnTo>
                  <a:lnTo>
                    <a:pt x="19836" y="16364"/>
                  </a:lnTo>
                  <a:lnTo>
                    <a:pt x="20252" y="16510"/>
                  </a:lnTo>
                  <a:lnTo>
                    <a:pt x="20647" y="16697"/>
                  </a:lnTo>
                  <a:lnTo>
                    <a:pt x="21063" y="16926"/>
                  </a:lnTo>
                  <a:lnTo>
                    <a:pt x="21437" y="17175"/>
                  </a:lnTo>
                  <a:lnTo>
                    <a:pt x="21437" y="17175"/>
                  </a:lnTo>
                  <a:lnTo>
                    <a:pt x="21687" y="17383"/>
                  </a:lnTo>
                  <a:lnTo>
                    <a:pt x="21916" y="17612"/>
                  </a:lnTo>
                  <a:lnTo>
                    <a:pt x="22124" y="17841"/>
                  </a:lnTo>
                  <a:lnTo>
                    <a:pt x="22311" y="18090"/>
                  </a:lnTo>
                  <a:lnTo>
                    <a:pt x="22498" y="18361"/>
                  </a:lnTo>
                  <a:lnTo>
                    <a:pt x="22664" y="18631"/>
                  </a:lnTo>
                  <a:lnTo>
                    <a:pt x="22997" y="19171"/>
                  </a:lnTo>
                  <a:lnTo>
                    <a:pt x="22997" y="19171"/>
                  </a:lnTo>
                  <a:lnTo>
                    <a:pt x="23143" y="19442"/>
                  </a:lnTo>
                  <a:lnTo>
                    <a:pt x="23267" y="19712"/>
                  </a:lnTo>
                  <a:lnTo>
                    <a:pt x="23371" y="19982"/>
                  </a:lnTo>
                  <a:lnTo>
                    <a:pt x="23434" y="20232"/>
                  </a:lnTo>
                  <a:lnTo>
                    <a:pt x="23475" y="20502"/>
                  </a:lnTo>
                  <a:lnTo>
                    <a:pt x="23496" y="20752"/>
                  </a:lnTo>
                  <a:lnTo>
                    <a:pt x="23496" y="21001"/>
                  </a:lnTo>
                  <a:lnTo>
                    <a:pt x="23454" y="21230"/>
                  </a:lnTo>
                  <a:lnTo>
                    <a:pt x="23392" y="21479"/>
                  </a:lnTo>
                  <a:lnTo>
                    <a:pt x="23309" y="21708"/>
                  </a:lnTo>
                  <a:lnTo>
                    <a:pt x="23184" y="21916"/>
                  </a:lnTo>
                  <a:lnTo>
                    <a:pt x="23059" y="22145"/>
                  </a:lnTo>
                  <a:lnTo>
                    <a:pt x="22893" y="22353"/>
                  </a:lnTo>
                  <a:lnTo>
                    <a:pt x="22706" y="22561"/>
                  </a:lnTo>
                  <a:lnTo>
                    <a:pt x="22477" y="22748"/>
                  </a:lnTo>
                  <a:lnTo>
                    <a:pt x="22248" y="22935"/>
                  </a:lnTo>
                  <a:lnTo>
                    <a:pt x="22248" y="22935"/>
                  </a:lnTo>
                  <a:lnTo>
                    <a:pt x="22040" y="23060"/>
                  </a:lnTo>
                  <a:lnTo>
                    <a:pt x="21853" y="23185"/>
                  </a:lnTo>
                  <a:lnTo>
                    <a:pt x="21437" y="23372"/>
                  </a:lnTo>
                  <a:lnTo>
                    <a:pt x="21022" y="23517"/>
                  </a:lnTo>
                  <a:lnTo>
                    <a:pt x="20585" y="23663"/>
                  </a:lnTo>
                  <a:lnTo>
                    <a:pt x="20585" y="23663"/>
                  </a:lnTo>
                  <a:lnTo>
                    <a:pt x="20024" y="23787"/>
                  </a:lnTo>
                  <a:lnTo>
                    <a:pt x="19462" y="23891"/>
                  </a:lnTo>
                  <a:lnTo>
                    <a:pt x="18880" y="23975"/>
                  </a:lnTo>
                  <a:lnTo>
                    <a:pt x="18319" y="24016"/>
                  </a:lnTo>
                  <a:lnTo>
                    <a:pt x="17154" y="24120"/>
                  </a:lnTo>
                  <a:lnTo>
                    <a:pt x="16593" y="24183"/>
                  </a:lnTo>
                  <a:lnTo>
                    <a:pt x="16011" y="24266"/>
                  </a:lnTo>
                  <a:lnTo>
                    <a:pt x="16011" y="24266"/>
                  </a:lnTo>
                  <a:lnTo>
                    <a:pt x="15574" y="24349"/>
                  </a:lnTo>
                  <a:lnTo>
                    <a:pt x="15179" y="24453"/>
                  </a:lnTo>
                  <a:lnTo>
                    <a:pt x="14784" y="24598"/>
                  </a:lnTo>
                  <a:lnTo>
                    <a:pt x="14410" y="24744"/>
                  </a:lnTo>
                  <a:lnTo>
                    <a:pt x="14077" y="24910"/>
                  </a:lnTo>
                  <a:lnTo>
                    <a:pt x="13765" y="25118"/>
                  </a:lnTo>
                  <a:lnTo>
                    <a:pt x="13474" y="25326"/>
                  </a:lnTo>
                  <a:lnTo>
                    <a:pt x="13204" y="25555"/>
                  </a:lnTo>
                  <a:lnTo>
                    <a:pt x="12954" y="25825"/>
                  </a:lnTo>
                  <a:lnTo>
                    <a:pt x="12746" y="26116"/>
                  </a:lnTo>
                  <a:lnTo>
                    <a:pt x="12538" y="26428"/>
                  </a:lnTo>
                  <a:lnTo>
                    <a:pt x="12372" y="26761"/>
                  </a:lnTo>
                  <a:lnTo>
                    <a:pt x="12206" y="27114"/>
                  </a:lnTo>
                  <a:lnTo>
                    <a:pt x="12081" y="27509"/>
                  </a:lnTo>
                  <a:lnTo>
                    <a:pt x="11977" y="27925"/>
                  </a:lnTo>
                  <a:lnTo>
                    <a:pt x="11894" y="28362"/>
                  </a:lnTo>
                  <a:lnTo>
                    <a:pt x="11894" y="28362"/>
                  </a:lnTo>
                  <a:lnTo>
                    <a:pt x="11810" y="28965"/>
                  </a:lnTo>
                  <a:lnTo>
                    <a:pt x="11769" y="29589"/>
                  </a:lnTo>
                  <a:lnTo>
                    <a:pt x="11748" y="30192"/>
                  </a:lnTo>
                  <a:lnTo>
                    <a:pt x="11769" y="30795"/>
                  </a:lnTo>
                  <a:lnTo>
                    <a:pt x="11810" y="31398"/>
                  </a:lnTo>
                  <a:lnTo>
                    <a:pt x="11873" y="32001"/>
                  </a:lnTo>
                  <a:lnTo>
                    <a:pt x="11956" y="32604"/>
                  </a:lnTo>
                  <a:lnTo>
                    <a:pt x="12081" y="33207"/>
                  </a:lnTo>
                  <a:lnTo>
                    <a:pt x="12081" y="33207"/>
                  </a:lnTo>
                  <a:lnTo>
                    <a:pt x="12206" y="33851"/>
                  </a:lnTo>
                  <a:lnTo>
                    <a:pt x="12372" y="34475"/>
                  </a:lnTo>
                  <a:lnTo>
                    <a:pt x="12372" y="34475"/>
                  </a:lnTo>
                  <a:lnTo>
                    <a:pt x="12497" y="34849"/>
                  </a:lnTo>
                  <a:lnTo>
                    <a:pt x="12642" y="35161"/>
                  </a:lnTo>
                  <a:lnTo>
                    <a:pt x="12829" y="35473"/>
                  </a:lnTo>
                  <a:lnTo>
                    <a:pt x="13058" y="35723"/>
                  </a:lnTo>
                  <a:lnTo>
                    <a:pt x="13328" y="35951"/>
                  </a:lnTo>
                  <a:lnTo>
                    <a:pt x="13619" y="36138"/>
                  </a:lnTo>
                  <a:lnTo>
                    <a:pt x="13952" y="36305"/>
                  </a:lnTo>
                  <a:lnTo>
                    <a:pt x="14326" y="36430"/>
                  </a:lnTo>
                  <a:lnTo>
                    <a:pt x="14326" y="36430"/>
                  </a:lnTo>
                  <a:lnTo>
                    <a:pt x="14701" y="36533"/>
                  </a:lnTo>
                  <a:lnTo>
                    <a:pt x="15075" y="36617"/>
                  </a:lnTo>
                  <a:lnTo>
                    <a:pt x="15449" y="36679"/>
                  </a:lnTo>
                  <a:lnTo>
                    <a:pt x="15823" y="36741"/>
                  </a:lnTo>
                  <a:lnTo>
                    <a:pt x="16593" y="36825"/>
                  </a:lnTo>
                  <a:lnTo>
                    <a:pt x="17362" y="36866"/>
                  </a:lnTo>
                  <a:lnTo>
                    <a:pt x="17362" y="36866"/>
                  </a:lnTo>
                  <a:lnTo>
                    <a:pt x="17820" y="36929"/>
                  </a:lnTo>
                  <a:lnTo>
                    <a:pt x="18277" y="36991"/>
                  </a:lnTo>
                  <a:lnTo>
                    <a:pt x="18693" y="37095"/>
                  </a:lnTo>
                  <a:lnTo>
                    <a:pt x="19067" y="37220"/>
                  </a:lnTo>
                  <a:lnTo>
                    <a:pt x="19441" y="37386"/>
                  </a:lnTo>
                  <a:lnTo>
                    <a:pt x="19795" y="37573"/>
                  </a:lnTo>
                  <a:lnTo>
                    <a:pt x="20107" y="37781"/>
                  </a:lnTo>
                  <a:lnTo>
                    <a:pt x="20398" y="38010"/>
                  </a:lnTo>
                  <a:lnTo>
                    <a:pt x="20668" y="38259"/>
                  </a:lnTo>
                  <a:lnTo>
                    <a:pt x="20918" y="38550"/>
                  </a:lnTo>
                  <a:lnTo>
                    <a:pt x="21126" y="38862"/>
                  </a:lnTo>
                  <a:lnTo>
                    <a:pt x="21313" y="39195"/>
                  </a:lnTo>
                  <a:lnTo>
                    <a:pt x="21458" y="39548"/>
                  </a:lnTo>
                  <a:lnTo>
                    <a:pt x="21583" y="39923"/>
                  </a:lnTo>
                  <a:lnTo>
                    <a:pt x="21687" y="40318"/>
                  </a:lnTo>
                  <a:lnTo>
                    <a:pt x="21749" y="40734"/>
                  </a:lnTo>
                  <a:lnTo>
                    <a:pt x="21749" y="40734"/>
                  </a:lnTo>
                  <a:lnTo>
                    <a:pt x="21791" y="41191"/>
                  </a:lnTo>
                  <a:lnTo>
                    <a:pt x="21791" y="41399"/>
                  </a:lnTo>
                  <a:lnTo>
                    <a:pt x="21770" y="41586"/>
                  </a:lnTo>
                  <a:lnTo>
                    <a:pt x="21729" y="41752"/>
                  </a:lnTo>
                  <a:lnTo>
                    <a:pt x="21687" y="41919"/>
                  </a:lnTo>
                  <a:lnTo>
                    <a:pt x="21625" y="42085"/>
                  </a:lnTo>
                  <a:lnTo>
                    <a:pt x="21541" y="42231"/>
                  </a:lnTo>
                  <a:lnTo>
                    <a:pt x="21458" y="42355"/>
                  </a:lnTo>
                  <a:lnTo>
                    <a:pt x="21354" y="42480"/>
                  </a:lnTo>
                  <a:lnTo>
                    <a:pt x="21230" y="42605"/>
                  </a:lnTo>
                  <a:lnTo>
                    <a:pt x="21084" y="42709"/>
                  </a:lnTo>
                  <a:lnTo>
                    <a:pt x="20938" y="42813"/>
                  </a:lnTo>
                  <a:lnTo>
                    <a:pt x="20751" y="42896"/>
                  </a:lnTo>
                  <a:lnTo>
                    <a:pt x="20356" y="43083"/>
                  </a:lnTo>
                  <a:lnTo>
                    <a:pt x="20356" y="43083"/>
                  </a:lnTo>
                  <a:lnTo>
                    <a:pt x="20024" y="43187"/>
                  </a:lnTo>
                  <a:lnTo>
                    <a:pt x="19691" y="43291"/>
                  </a:lnTo>
                  <a:lnTo>
                    <a:pt x="19691" y="43291"/>
                  </a:lnTo>
                  <a:lnTo>
                    <a:pt x="19483" y="43333"/>
                  </a:lnTo>
                  <a:lnTo>
                    <a:pt x="19483" y="43333"/>
                  </a:lnTo>
                  <a:lnTo>
                    <a:pt x="18880" y="43416"/>
                  </a:lnTo>
                  <a:lnTo>
                    <a:pt x="18298" y="43478"/>
                  </a:lnTo>
                  <a:lnTo>
                    <a:pt x="17716" y="43520"/>
                  </a:lnTo>
                  <a:lnTo>
                    <a:pt x="17133" y="43541"/>
                  </a:lnTo>
                  <a:lnTo>
                    <a:pt x="17133" y="43541"/>
                  </a:lnTo>
                  <a:lnTo>
                    <a:pt x="16676" y="43520"/>
                  </a:lnTo>
                  <a:lnTo>
                    <a:pt x="16219" y="43499"/>
                  </a:lnTo>
                  <a:lnTo>
                    <a:pt x="15283" y="43416"/>
                  </a:lnTo>
                  <a:lnTo>
                    <a:pt x="14368" y="43291"/>
                  </a:lnTo>
                  <a:lnTo>
                    <a:pt x="13453" y="43146"/>
                  </a:lnTo>
                  <a:lnTo>
                    <a:pt x="13453" y="43146"/>
                  </a:lnTo>
                  <a:lnTo>
                    <a:pt x="12892" y="43000"/>
                  </a:lnTo>
                  <a:lnTo>
                    <a:pt x="12351" y="42834"/>
                  </a:lnTo>
                  <a:lnTo>
                    <a:pt x="11831" y="42647"/>
                  </a:lnTo>
                  <a:lnTo>
                    <a:pt x="11311" y="42418"/>
                  </a:lnTo>
                  <a:lnTo>
                    <a:pt x="10792" y="42168"/>
                  </a:lnTo>
                  <a:lnTo>
                    <a:pt x="10293" y="41898"/>
                  </a:lnTo>
                  <a:lnTo>
                    <a:pt x="9295" y="41357"/>
                  </a:lnTo>
                  <a:lnTo>
                    <a:pt x="9295" y="41357"/>
                  </a:lnTo>
                  <a:lnTo>
                    <a:pt x="8920" y="41170"/>
                  </a:lnTo>
                  <a:lnTo>
                    <a:pt x="8546" y="41025"/>
                  </a:lnTo>
                  <a:lnTo>
                    <a:pt x="8338" y="40962"/>
                  </a:lnTo>
                  <a:lnTo>
                    <a:pt x="8130" y="40921"/>
                  </a:lnTo>
                  <a:lnTo>
                    <a:pt x="7922" y="40879"/>
                  </a:lnTo>
                  <a:lnTo>
                    <a:pt x="7714" y="40879"/>
                  </a:lnTo>
                  <a:lnTo>
                    <a:pt x="7714" y="40879"/>
                  </a:lnTo>
                  <a:lnTo>
                    <a:pt x="7693" y="40879"/>
                  </a:lnTo>
                  <a:lnTo>
                    <a:pt x="7693" y="40879"/>
                  </a:lnTo>
                  <a:lnTo>
                    <a:pt x="7486" y="40879"/>
                  </a:lnTo>
                  <a:lnTo>
                    <a:pt x="7257" y="40900"/>
                  </a:lnTo>
                  <a:lnTo>
                    <a:pt x="7049" y="40942"/>
                  </a:lnTo>
                  <a:lnTo>
                    <a:pt x="6862" y="40983"/>
                  </a:lnTo>
                  <a:lnTo>
                    <a:pt x="6467" y="41108"/>
                  </a:lnTo>
                  <a:lnTo>
                    <a:pt x="6113" y="41274"/>
                  </a:lnTo>
                  <a:lnTo>
                    <a:pt x="5760" y="41482"/>
                  </a:lnTo>
                  <a:lnTo>
                    <a:pt x="5427" y="41711"/>
                  </a:lnTo>
                  <a:lnTo>
                    <a:pt x="5136" y="41981"/>
                  </a:lnTo>
                  <a:lnTo>
                    <a:pt x="4845" y="42272"/>
                  </a:lnTo>
                  <a:lnTo>
                    <a:pt x="4845" y="42272"/>
                  </a:lnTo>
                  <a:lnTo>
                    <a:pt x="4138" y="43083"/>
                  </a:lnTo>
                  <a:lnTo>
                    <a:pt x="3493" y="43894"/>
                  </a:lnTo>
                  <a:lnTo>
                    <a:pt x="2870" y="44747"/>
                  </a:lnTo>
                  <a:lnTo>
                    <a:pt x="2287" y="45620"/>
                  </a:lnTo>
                  <a:lnTo>
                    <a:pt x="2017" y="46057"/>
                  </a:lnTo>
                  <a:lnTo>
                    <a:pt x="1747" y="46514"/>
                  </a:lnTo>
                  <a:lnTo>
                    <a:pt x="1497" y="46971"/>
                  </a:lnTo>
                  <a:lnTo>
                    <a:pt x="1248" y="47429"/>
                  </a:lnTo>
                  <a:lnTo>
                    <a:pt x="1019" y="47907"/>
                  </a:lnTo>
                  <a:lnTo>
                    <a:pt x="811" y="48385"/>
                  </a:lnTo>
                  <a:lnTo>
                    <a:pt x="603" y="48884"/>
                  </a:lnTo>
                  <a:lnTo>
                    <a:pt x="416" y="49383"/>
                  </a:lnTo>
                  <a:lnTo>
                    <a:pt x="416" y="49383"/>
                  </a:lnTo>
                  <a:lnTo>
                    <a:pt x="312" y="49675"/>
                  </a:lnTo>
                  <a:lnTo>
                    <a:pt x="229" y="49986"/>
                  </a:lnTo>
                  <a:lnTo>
                    <a:pt x="146" y="50278"/>
                  </a:lnTo>
                  <a:lnTo>
                    <a:pt x="83" y="50589"/>
                  </a:lnTo>
                  <a:lnTo>
                    <a:pt x="42" y="50901"/>
                  </a:lnTo>
                  <a:lnTo>
                    <a:pt x="21" y="51192"/>
                  </a:lnTo>
                  <a:lnTo>
                    <a:pt x="0" y="51504"/>
                  </a:lnTo>
                  <a:lnTo>
                    <a:pt x="0" y="51816"/>
                  </a:lnTo>
                  <a:lnTo>
                    <a:pt x="21" y="52128"/>
                  </a:lnTo>
                  <a:lnTo>
                    <a:pt x="42" y="52419"/>
                  </a:lnTo>
                  <a:lnTo>
                    <a:pt x="83" y="52731"/>
                  </a:lnTo>
                  <a:lnTo>
                    <a:pt x="146" y="53043"/>
                  </a:lnTo>
                  <a:lnTo>
                    <a:pt x="208" y="53334"/>
                  </a:lnTo>
                  <a:lnTo>
                    <a:pt x="291" y="53646"/>
                  </a:lnTo>
                  <a:lnTo>
                    <a:pt x="374" y="53937"/>
                  </a:lnTo>
                  <a:lnTo>
                    <a:pt x="478" y="54228"/>
                  </a:lnTo>
                  <a:lnTo>
                    <a:pt x="603" y="54498"/>
                  </a:lnTo>
                  <a:lnTo>
                    <a:pt x="728" y="54790"/>
                  </a:lnTo>
                  <a:lnTo>
                    <a:pt x="853" y="55060"/>
                  </a:lnTo>
                  <a:lnTo>
                    <a:pt x="1019" y="55330"/>
                  </a:lnTo>
                  <a:lnTo>
                    <a:pt x="1165" y="55601"/>
                  </a:lnTo>
                  <a:lnTo>
                    <a:pt x="1331" y="55850"/>
                  </a:lnTo>
                  <a:lnTo>
                    <a:pt x="1518" y="56100"/>
                  </a:lnTo>
                  <a:lnTo>
                    <a:pt x="1705" y="56349"/>
                  </a:lnTo>
                  <a:lnTo>
                    <a:pt x="1913" y="56578"/>
                  </a:lnTo>
                  <a:lnTo>
                    <a:pt x="2121" y="56786"/>
                  </a:lnTo>
                  <a:lnTo>
                    <a:pt x="2350" y="57014"/>
                  </a:lnTo>
                  <a:lnTo>
                    <a:pt x="2578" y="57202"/>
                  </a:lnTo>
                  <a:lnTo>
                    <a:pt x="2828" y="57389"/>
                  </a:lnTo>
                  <a:lnTo>
                    <a:pt x="3077" y="57576"/>
                  </a:lnTo>
                  <a:lnTo>
                    <a:pt x="3327" y="57742"/>
                  </a:lnTo>
                  <a:lnTo>
                    <a:pt x="3597" y="57909"/>
                  </a:lnTo>
                  <a:lnTo>
                    <a:pt x="3597" y="57909"/>
                  </a:lnTo>
                  <a:lnTo>
                    <a:pt x="4283" y="58262"/>
                  </a:lnTo>
                  <a:lnTo>
                    <a:pt x="4970" y="58615"/>
                  </a:lnTo>
                  <a:lnTo>
                    <a:pt x="5656" y="58948"/>
                  </a:lnTo>
                  <a:lnTo>
                    <a:pt x="6363" y="59281"/>
                  </a:lnTo>
                  <a:lnTo>
                    <a:pt x="6363" y="59281"/>
                  </a:lnTo>
                  <a:lnTo>
                    <a:pt x="6987" y="59551"/>
                  </a:lnTo>
                  <a:lnTo>
                    <a:pt x="7610" y="59801"/>
                  </a:lnTo>
                  <a:lnTo>
                    <a:pt x="8234" y="60050"/>
                  </a:lnTo>
                  <a:lnTo>
                    <a:pt x="8879" y="60279"/>
                  </a:lnTo>
                  <a:lnTo>
                    <a:pt x="9502" y="60508"/>
                  </a:lnTo>
                  <a:lnTo>
                    <a:pt x="10147" y="60716"/>
                  </a:lnTo>
                  <a:lnTo>
                    <a:pt x="11436" y="61090"/>
                  </a:lnTo>
                  <a:lnTo>
                    <a:pt x="12746" y="61422"/>
                  </a:lnTo>
                  <a:lnTo>
                    <a:pt x="14056" y="61714"/>
                  </a:lnTo>
                  <a:lnTo>
                    <a:pt x="15387" y="61963"/>
                  </a:lnTo>
                  <a:lnTo>
                    <a:pt x="16718" y="62150"/>
                  </a:lnTo>
                  <a:lnTo>
                    <a:pt x="16718" y="62150"/>
                  </a:lnTo>
                  <a:lnTo>
                    <a:pt x="17279" y="62213"/>
                  </a:lnTo>
                  <a:lnTo>
                    <a:pt x="17820" y="62275"/>
                  </a:lnTo>
                  <a:lnTo>
                    <a:pt x="18381" y="62296"/>
                  </a:lnTo>
                  <a:lnTo>
                    <a:pt x="18922" y="62296"/>
                  </a:lnTo>
                  <a:lnTo>
                    <a:pt x="18922" y="62296"/>
                  </a:lnTo>
                  <a:lnTo>
                    <a:pt x="19421" y="62296"/>
                  </a:lnTo>
                  <a:lnTo>
                    <a:pt x="19920" y="62275"/>
                  </a:lnTo>
                  <a:lnTo>
                    <a:pt x="20398" y="62233"/>
                  </a:lnTo>
                  <a:lnTo>
                    <a:pt x="20897" y="62192"/>
                  </a:lnTo>
                  <a:lnTo>
                    <a:pt x="21874" y="62067"/>
                  </a:lnTo>
                  <a:lnTo>
                    <a:pt x="22831" y="61880"/>
                  </a:lnTo>
                  <a:lnTo>
                    <a:pt x="23808" y="61672"/>
                  </a:lnTo>
                  <a:lnTo>
                    <a:pt x="24764" y="61422"/>
                  </a:lnTo>
                  <a:lnTo>
                    <a:pt x="25721" y="61131"/>
                  </a:lnTo>
                  <a:lnTo>
                    <a:pt x="26656" y="60820"/>
                  </a:lnTo>
                  <a:lnTo>
                    <a:pt x="26656" y="60820"/>
                  </a:lnTo>
                  <a:lnTo>
                    <a:pt x="27447" y="60528"/>
                  </a:lnTo>
                  <a:lnTo>
                    <a:pt x="28216" y="60196"/>
                  </a:lnTo>
                  <a:lnTo>
                    <a:pt x="28985" y="59842"/>
                  </a:lnTo>
                  <a:lnTo>
                    <a:pt x="29713" y="59447"/>
                  </a:lnTo>
                  <a:lnTo>
                    <a:pt x="30441" y="59011"/>
                  </a:lnTo>
                  <a:lnTo>
                    <a:pt x="31127" y="58553"/>
                  </a:lnTo>
                  <a:lnTo>
                    <a:pt x="31813" y="58033"/>
                  </a:lnTo>
                  <a:lnTo>
                    <a:pt x="32458" y="57493"/>
                  </a:lnTo>
                  <a:lnTo>
                    <a:pt x="32458" y="57493"/>
                  </a:lnTo>
                  <a:lnTo>
                    <a:pt x="32977" y="56994"/>
                  </a:lnTo>
                  <a:lnTo>
                    <a:pt x="33477" y="56495"/>
                  </a:lnTo>
                  <a:lnTo>
                    <a:pt x="33955" y="55954"/>
                  </a:lnTo>
                  <a:lnTo>
                    <a:pt x="34412" y="55413"/>
                  </a:lnTo>
                  <a:lnTo>
                    <a:pt x="34828" y="54852"/>
                  </a:lnTo>
                  <a:lnTo>
                    <a:pt x="35265" y="54291"/>
                  </a:lnTo>
                  <a:lnTo>
                    <a:pt x="36076" y="53105"/>
                  </a:lnTo>
                  <a:lnTo>
                    <a:pt x="36076" y="53105"/>
                  </a:lnTo>
                  <a:lnTo>
                    <a:pt x="36491" y="52461"/>
                  </a:lnTo>
                  <a:lnTo>
                    <a:pt x="36866" y="51795"/>
                  </a:lnTo>
                  <a:lnTo>
                    <a:pt x="37198" y="51130"/>
                  </a:lnTo>
                  <a:lnTo>
                    <a:pt x="37510" y="50444"/>
                  </a:lnTo>
                  <a:lnTo>
                    <a:pt x="37760" y="49758"/>
                  </a:lnTo>
                  <a:lnTo>
                    <a:pt x="37989" y="49072"/>
                  </a:lnTo>
                  <a:lnTo>
                    <a:pt x="38196" y="48365"/>
                  </a:lnTo>
                  <a:lnTo>
                    <a:pt x="38363" y="47658"/>
                  </a:lnTo>
                  <a:lnTo>
                    <a:pt x="38488" y="46951"/>
                  </a:lnTo>
                  <a:lnTo>
                    <a:pt x="38592" y="46223"/>
                  </a:lnTo>
                  <a:lnTo>
                    <a:pt x="38675" y="45516"/>
                  </a:lnTo>
                  <a:lnTo>
                    <a:pt x="38716" y="44767"/>
                  </a:lnTo>
                  <a:lnTo>
                    <a:pt x="38737" y="44040"/>
                  </a:lnTo>
                  <a:lnTo>
                    <a:pt x="38716" y="43291"/>
                  </a:lnTo>
                  <a:lnTo>
                    <a:pt x="38675" y="42563"/>
                  </a:lnTo>
                  <a:lnTo>
                    <a:pt x="38633" y="41815"/>
                  </a:lnTo>
                  <a:lnTo>
                    <a:pt x="38633" y="41815"/>
                  </a:lnTo>
                  <a:lnTo>
                    <a:pt x="38550" y="41087"/>
                  </a:lnTo>
                  <a:lnTo>
                    <a:pt x="38425" y="40380"/>
                  </a:lnTo>
                  <a:lnTo>
                    <a:pt x="38300" y="39694"/>
                  </a:lnTo>
                  <a:lnTo>
                    <a:pt x="38134" y="39008"/>
                  </a:lnTo>
                  <a:lnTo>
                    <a:pt x="37947" y="38322"/>
                  </a:lnTo>
                  <a:lnTo>
                    <a:pt x="37718" y="37656"/>
                  </a:lnTo>
                  <a:lnTo>
                    <a:pt x="37469" y="37012"/>
                  </a:lnTo>
                  <a:lnTo>
                    <a:pt x="37198" y="36367"/>
                  </a:lnTo>
                  <a:lnTo>
                    <a:pt x="36887" y="35743"/>
                  </a:lnTo>
                  <a:lnTo>
                    <a:pt x="36554" y="35140"/>
                  </a:lnTo>
                  <a:lnTo>
                    <a:pt x="36180" y="34537"/>
                  </a:lnTo>
                  <a:lnTo>
                    <a:pt x="35764" y="33955"/>
                  </a:lnTo>
                  <a:lnTo>
                    <a:pt x="35327" y="33394"/>
                  </a:lnTo>
                  <a:lnTo>
                    <a:pt x="34849" y="32853"/>
                  </a:lnTo>
                  <a:lnTo>
                    <a:pt x="34329" y="32313"/>
                  </a:lnTo>
                  <a:lnTo>
                    <a:pt x="33788" y="31793"/>
                  </a:lnTo>
                  <a:lnTo>
                    <a:pt x="33788" y="31793"/>
                  </a:lnTo>
                  <a:lnTo>
                    <a:pt x="34433" y="31231"/>
                  </a:lnTo>
                  <a:lnTo>
                    <a:pt x="35057" y="30649"/>
                  </a:lnTo>
                  <a:lnTo>
                    <a:pt x="35348" y="30337"/>
                  </a:lnTo>
                  <a:lnTo>
                    <a:pt x="35639" y="30005"/>
                  </a:lnTo>
                  <a:lnTo>
                    <a:pt x="35930" y="29693"/>
                  </a:lnTo>
                  <a:lnTo>
                    <a:pt x="36180" y="29339"/>
                  </a:lnTo>
                  <a:lnTo>
                    <a:pt x="36180" y="29339"/>
                  </a:lnTo>
                  <a:lnTo>
                    <a:pt x="36679" y="28653"/>
                  </a:lnTo>
                  <a:lnTo>
                    <a:pt x="37136" y="27967"/>
                  </a:lnTo>
                  <a:lnTo>
                    <a:pt x="37552" y="27239"/>
                  </a:lnTo>
                  <a:lnTo>
                    <a:pt x="37947" y="26511"/>
                  </a:lnTo>
                  <a:lnTo>
                    <a:pt x="38321" y="25763"/>
                  </a:lnTo>
                  <a:lnTo>
                    <a:pt x="38654" y="25014"/>
                  </a:lnTo>
                  <a:lnTo>
                    <a:pt x="38945" y="24224"/>
                  </a:lnTo>
                  <a:lnTo>
                    <a:pt x="39215" y="23434"/>
                  </a:lnTo>
                  <a:lnTo>
                    <a:pt x="39215" y="23434"/>
                  </a:lnTo>
                  <a:lnTo>
                    <a:pt x="39382" y="22935"/>
                  </a:lnTo>
                  <a:lnTo>
                    <a:pt x="39527" y="22415"/>
                  </a:lnTo>
                  <a:lnTo>
                    <a:pt x="39652" y="21916"/>
                  </a:lnTo>
                  <a:lnTo>
                    <a:pt x="39756" y="21396"/>
                  </a:lnTo>
                  <a:lnTo>
                    <a:pt x="39860" y="20897"/>
                  </a:lnTo>
                  <a:lnTo>
                    <a:pt x="39943" y="20398"/>
                  </a:lnTo>
                  <a:lnTo>
                    <a:pt x="40005" y="19899"/>
                  </a:lnTo>
                  <a:lnTo>
                    <a:pt x="40068" y="19400"/>
                  </a:lnTo>
                  <a:lnTo>
                    <a:pt x="40089" y="18901"/>
                  </a:lnTo>
                  <a:lnTo>
                    <a:pt x="40109" y="18402"/>
                  </a:lnTo>
                  <a:lnTo>
                    <a:pt x="40130" y="17924"/>
                  </a:lnTo>
                  <a:lnTo>
                    <a:pt x="40109" y="17425"/>
                  </a:lnTo>
                  <a:lnTo>
                    <a:pt x="40089" y="16947"/>
                  </a:lnTo>
                  <a:lnTo>
                    <a:pt x="40047" y="16468"/>
                  </a:lnTo>
                  <a:lnTo>
                    <a:pt x="40005" y="15990"/>
                  </a:lnTo>
                  <a:lnTo>
                    <a:pt x="39922" y="15512"/>
                  </a:lnTo>
                  <a:lnTo>
                    <a:pt x="39839" y="15034"/>
                  </a:lnTo>
                  <a:lnTo>
                    <a:pt x="39735" y="14555"/>
                  </a:lnTo>
                  <a:lnTo>
                    <a:pt x="39631" y="14098"/>
                  </a:lnTo>
                  <a:lnTo>
                    <a:pt x="39486" y="13620"/>
                  </a:lnTo>
                  <a:lnTo>
                    <a:pt x="39340" y="13162"/>
                  </a:lnTo>
                  <a:lnTo>
                    <a:pt x="39174" y="12705"/>
                  </a:lnTo>
                  <a:lnTo>
                    <a:pt x="39007" y="12247"/>
                  </a:lnTo>
                  <a:lnTo>
                    <a:pt x="38820" y="11790"/>
                  </a:lnTo>
                  <a:lnTo>
                    <a:pt x="38612" y="11333"/>
                  </a:lnTo>
                  <a:lnTo>
                    <a:pt x="38384" y="10875"/>
                  </a:lnTo>
                  <a:lnTo>
                    <a:pt x="38134" y="10439"/>
                  </a:lnTo>
                  <a:lnTo>
                    <a:pt x="37885" y="10002"/>
                  </a:lnTo>
                  <a:lnTo>
                    <a:pt x="37614" y="9544"/>
                  </a:lnTo>
                  <a:lnTo>
                    <a:pt x="37323" y="9108"/>
                  </a:lnTo>
                  <a:lnTo>
                    <a:pt x="37011" y="8692"/>
                  </a:lnTo>
                  <a:lnTo>
                    <a:pt x="36699" y="8255"/>
                  </a:lnTo>
                  <a:lnTo>
                    <a:pt x="36699" y="8255"/>
                  </a:lnTo>
                  <a:lnTo>
                    <a:pt x="36200" y="7631"/>
                  </a:lnTo>
                  <a:lnTo>
                    <a:pt x="35681" y="7049"/>
                  </a:lnTo>
                  <a:lnTo>
                    <a:pt x="35161" y="6488"/>
                  </a:lnTo>
                  <a:lnTo>
                    <a:pt x="34599" y="5947"/>
                  </a:lnTo>
                  <a:lnTo>
                    <a:pt x="34017" y="5427"/>
                  </a:lnTo>
                  <a:lnTo>
                    <a:pt x="33435" y="4949"/>
                  </a:lnTo>
                  <a:lnTo>
                    <a:pt x="32832" y="4492"/>
                  </a:lnTo>
                  <a:lnTo>
                    <a:pt x="32208" y="4055"/>
                  </a:lnTo>
                  <a:lnTo>
                    <a:pt x="31564" y="3639"/>
                  </a:lnTo>
                  <a:lnTo>
                    <a:pt x="30898" y="3244"/>
                  </a:lnTo>
                  <a:lnTo>
                    <a:pt x="30233" y="2870"/>
                  </a:lnTo>
                  <a:lnTo>
                    <a:pt x="29547" y="2537"/>
                  </a:lnTo>
                  <a:lnTo>
                    <a:pt x="28840" y="2205"/>
                  </a:lnTo>
                  <a:lnTo>
                    <a:pt x="28112" y="1893"/>
                  </a:lnTo>
                  <a:lnTo>
                    <a:pt x="27405" y="1602"/>
                  </a:lnTo>
                  <a:lnTo>
                    <a:pt x="26656" y="1331"/>
                  </a:lnTo>
                  <a:lnTo>
                    <a:pt x="26656" y="1331"/>
                  </a:lnTo>
                  <a:lnTo>
                    <a:pt x="25742" y="1019"/>
                  </a:lnTo>
                  <a:lnTo>
                    <a:pt x="24827" y="749"/>
                  </a:lnTo>
                  <a:lnTo>
                    <a:pt x="23912" y="520"/>
                  </a:lnTo>
                  <a:lnTo>
                    <a:pt x="22976" y="333"/>
                  </a:lnTo>
                  <a:lnTo>
                    <a:pt x="22040" y="188"/>
                  </a:lnTo>
                  <a:lnTo>
                    <a:pt x="21126" y="84"/>
                  </a:lnTo>
                  <a:lnTo>
                    <a:pt x="20190" y="21"/>
                  </a:lnTo>
                  <a:lnTo>
                    <a:pt x="1923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35" name="Google Shape;5435;p30"/>
            <p:cNvSpPr/>
            <p:nvPr/>
          </p:nvSpPr>
          <p:spPr>
            <a:xfrm>
              <a:off x="5527725" y="1377050"/>
              <a:ext cx="278125" cy="78500"/>
            </a:xfrm>
            <a:custGeom>
              <a:avLst/>
              <a:gdLst/>
              <a:ahLst/>
              <a:cxnLst/>
              <a:rect l="l" t="t" r="r" b="b"/>
              <a:pathLst>
                <a:path w="11125" h="3140" extrusionOk="0">
                  <a:moveTo>
                    <a:pt x="853" y="0"/>
                  </a:moveTo>
                  <a:lnTo>
                    <a:pt x="749" y="21"/>
                  </a:lnTo>
                  <a:lnTo>
                    <a:pt x="645" y="42"/>
                  </a:lnTo>
                  <a:lnTo>
                    <a:pt x="541" y="62"/>
                  </a:lnTo>
                  <a:lnTo>
                    <a:pt x="437" y="104"/>
                  </a:lnTo>
                  <a:lnTo>
                    <a:pt x="333" y="166"/>
                  </a:lnTo>
                  <a:lnTo>
                    <a:pt x="250" y="250"/>
                  </a:lnTo>
                  <a:lnTo>
                    <a:pt x="167" y="354"/>
                  </a:lnTo>
                  <a:lnTo>
                    <a:pt x="105" y="458"/>
                  </a:lnTo>
                  <a:lnTo>
                    <a:pt x="42" y="645"/>
                  </a:lnTo>
                  <a:lnTo>
                    <a:pt x="1" y="811"/>
                  </a:lnTo>
                  <a:lnTo>
                    <a:pt x="1" y="977"/>
                  </a:lnTo>
                  <a:lnTo>
                    <a:pt x="42" y="1144"/>
                  </a:lnTo>
                  <a:lnTo>
                    <a:pt x="105" y="1289"/>
                  </a:lnTo>
                  <a:lnTo>
                    <a:pt x="188" y="1456"/>
                  </a:lnTo>
                  <a:lnTo>
                    <a:pt x="292" y="1580"/>
                  </a:lnTo>
                  <a:lnTo>
                    <a:pt x="417" y="1726"/>
                  </a:lnTo>
                  <a:lnTo>
                    <a:pt x="666" y="1955"/>
                  </a:lnTo>
                  <a:lnTo>
                    <a:pt x="916" y="2142"/>
                  </a:lnTo>
                  <a:lnTo>
                    <a:pt x="1207" y="2308"/>
                  </a:lnTo>
                  <a:lnTo>
                    <a:pt x="1498" y="2474"/>
                  </a:lnTo>
                  <a:lnTo>
                    <a:pt x="1789" y="2599"/>
                  </a:lnTo>
                  <a:lnTo>
                    <a:pt x="2101" y="2682"/>
                  </a:lnTo>
                  <a:lnTo>
                    <a:pt x="2413" y="2766"/>
                  </a:lnTo>
                  <a:lnTo>
                    <a:pt x="2725" y="2828"/>
                  </a:lnTo>
                  <a:lnTo>
                    <a:pt x="3639" y="2973"/>
                  </a:lnTo>
                  <a:lnTo>
                    <a:pt x="4534" y="3057"/>
                  </a:lnTo>
                  <a:lnTo>
                    <a:pt x="5448" y="3119"/>
                  </a:lnTo>
                  <a:lnTo>
                    <a:pt x="6343" y="3140"/>
                  </a:lnTo>
                  <a:lnTo>
                    <a:pt x="7445" y="3119"/>
                  </a:lnTo>
                  <a:lnTo>
                    <a:pt x="8526" y="3036"/>
                  </a:lnTo>
                  <a:lnTo>
                    <a:pt x="9025" y="2994"/>
                  </a:lnTo>
                  <a:lnTo>
                    <a:pt x="9524" y="2911"/>
                  </a:lnTo>
                  <a:lnTo>
                    <a:pt x="10002" y="2786"/>
                  </a:lnTo>
                  <a:lnTo>
                    <a:pt x="10231" y="2703"/>
                  </a:lnTo>
                  <a:lnTo>
                    <a:pt x="10480" y="2620"/>
                  </a:lnTo>
                  <a:lnTo>
                    <a:pt x="10667" y="2537"/>
                  </a:lnTo>
                  <a:lnTo>
                    <a:pt x="10855" y="2454"/>
                  </a:lnTo>
                  <a:lnTo>
                    <a:pt x="10938" y="2391"/>
                  </a:lnTo>
                  <a:lnTo>
                    <a:pt x="11021" y="2308"/>
                  </a:lnTo>
                  <a:lnTo>
                    <a:pt x="11083" y="2204"/>
                  </a:lnTo>
                  <a:lnTo>
                    <a:pt x="11125" y="2059"/>
                  </a:lnTo>
                  <a:lnTo>
                    <a:pt x="10938" y="1975"/>
                  </a:lnTo>
                  <a:lnTo>
                    <a:pt x="10771" y="1892"/>
                  </a:lnTo>
                  <a:lnTo>
                    <a:pt x="10397" y="1767"/>
                  </a:lnTo>
                  <a:lnTo>
                    <a:pt x="10023" y="1684"/>
                  </a:lnTo>
                  <a:lnTo>
                    <a:pt x="9669" y="1622"/>
                  </a:lnTo>
                  <a:lnTo>
                    <a:pt x="8609" y="1456"/>
                  </a:lnTo>
                  <a:lnTo>
                    <a:pt x="7549" y="1289"/>
                  </a:lnTo>
                  <a:lnTo>
                    <a:pt x="5448" y="977"/>
                  </a:lnTo>
                  <a:lnTo>
                    <a:pt x="4388" y="811"/>
                  </a:lnTo>
                  <a:lnTo>
                    <a:pt x="3348" y="624"/>
                  </a:lnTo>
                  <a:lnTo>
                    <a:pt x="2309" y="374"/>
                  </a:lnTo>
                  <a:lnTo>
                    <a:pt x="1789" y="229"/>
                  </a:lnTo>
                  <a:lnTo>
                    <a:pt x="1269" y="83"/>
                  </a:lnTo>
                  <a:lnTo>
                    <a:pt x="1061" y="21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36" name="Google Shape;5436;p30"/>
            <p:cNvSpPr/>
            <p:nvPr/>
          </p:nvSpPr>
          <p:spPr>
            <a:xfrm>
              <a:off x="5527725" y="1377050"/>
              <a:ext cx="278125" cy="78500"/>
            </a:xfrm>
            <a:custGeom>
              <a:avLst/>
              <a:gdLst/>
              <a:ahLst/>
              <a:cxnLst/>
              <a:rect l="l" t="t" r="r" b="b"/>
              <a:pathLst>
                <a:path w="11125" h="3140" fill="none" extrusionOk="0">
                  <a:moveTo>
                    <a:pt x="853" y="0"/>
                  </a:moveTo>
                  <a:lnTo>
                    <a:pt x="853" y="0"/>
                  </a:lnTo>
                  <a:lnTo>
                    <a:pt x="749" y="21"/>
                  </a:lnTo>
                  <a:lnTo>
                    <a:pt x="645" y="42"/>
                  </a:lnTo>
                  <a:lnTo>
                    <a:pt x="541" y="62"/>
                  </a:lnTo>
                  <a:lnTo>
                    <a:pt x="437" y="104"/>
                  </a:lnTo>
                  <a:lnTo>
                    <a:pt x="333" y="166"/>
                  </a:lnTo>
                  <a:lnTo>
                    <a:pt x="250" y="250"/>
                  </a:lnTo>
                  <a:lnTo>
                    <a:pt x="167" y="354"/>
                  </a:lnTo>
                  <a:lnTo>
                    <a:pt x="105" y="458"/>
                  </a:lnTo>
                  <a:lnTo>
                    <a:pt x="105" y="458"/>
                  </a:lnTo>
                  <a:lnTo>
                    <a:pt x="42" y="645"/>
                  </a:lnTo>
                  <a:lnTo>
                    <a:pt x="1" y="811"/>
                  </a:lnTo>
                  <a:lnTo>
                    <a:pt x="1" y="977"/>
                  </a:lnTo>
                  <a:lnTo>
                    <a:pt x="42" y="1144"/>
                  </a:lnTo>
                  <a:lnTo>
                    <a:pt x="105" y="1289"/>
                  </a:lnTo>
                  <a:lnTo>
                    <a:pt x="188" y="1456"/>
                  </a:lnTo>
                  <a:lnTo>
                    <a:pt x="292" y="1580"/>
                  </a:lnTo>
                  <a:lnTo>
                    <a:pt x="417" y="1726"/>
                  </a:lnTo>
                  <a:lnTo>
                    <a:pt x="417" y="1726"/>
                  </a:lnTo>
                  <a:lnTo>
                    <a:pt x="666" y="1955"/>
                  </a:lnTo>
                  <a:lnTo>
                    <a:pt x="916" y="2142"/>
                  </a:lnTo>
                  <a:lnTo>
                    <a:pt x="1207" y="2308"/>
                  </a:lnTo>
                  <a:lnTo>
                    <a:pt x="1498" y="2474"/>
                  </a:lnTo>
                  <a:lnTo>
                    <a:pt x="1789" y="2599"/>
                  </a:lnTo>
                  <a:lnTo>
                    <a:pt x="2101" y="2682"/>
                  </a:lnTo>
                  <a:lnTo>
                    <a:pt x="2413" y="2766"/>
                  </a:lnTo>
                  <a:lnTo>
                    <a:pt x="2725" y="2828"/>
                  </a:lnTo>
                  <a:lnTo>
                    <a:pt x="2725" y="2828"/>
                  </a:lnTo>
                  <a:lnTo>
                    <a:pt x="3639" y="2973"/>
                  </a:lnTo>
                  <a:lnTo>
                    <a:pt x="4534" y="3057"/>
                  </a:lnTo>
                  <a:lnTo>
                    <a:pt x="5448" y="3119"/>
                  </a:lnTo>
                  <a:lnTo>
                    <a:pt x="6343" y="3140"/>
                  </a:lnTo>
                  <a:lnTo>
                    <a:pt x="6343" y="3140"/>
                  </a:lnTo>
                  <a:lnTo>
                    <a:pt x="7445" y="3119"/>
                  </a:lnTo>
                  <a:lnTo>
                    <a:pt x="8526" y="3036"/>
                  </a:lnTo>
                  <a:lnTo>
                    <a:pt x="8526" y="3036"/>
                  </a:lnTo>
                  <a:lnTo>
                    <a:pt x="9025" y="2994"/>
                  </a:lnTo>
                  <a:lnTo>
                    <a:pt x="9524" y="2911"/>
                  </a:lnTo>
                  <a:lnTo>
                    <a:pt x="10002" y="2786"/>
                  </a:lnTo>
                  <a:lnTo>
                    <a:pt x="10231" y="2703"/>
                  </a:lnTo>
                  <a:lnTo>
                    <a:pt x="10480" y="2620"/>
                  </a:lnTo>
                  <a:lnTo>
                    <a:pt x="10480" y="2620"/>
                  </a:lnTo>
                  <a:lnTo>
                    <a:pt x="10667" y="2537"/>
                  </a:lnTo>
                  <a:lnTo>
                    <a:pt x="10855" y="2454"/>
                  </a:lnTo>
                  <a:lnTo>
                    <a:pt x="10938" y="2391"/>
                  </a:lnTo>
                  <a:lnTo>
                    <a:pt x="11021" y="2308"/>
                  </a:lnTo>
                  <a:lnTo>
                    <a:pt x="11083" y="2204"/>
                  </a:lnTo>
                  <a:lnTo>
                    <a:pt x="11125" y="2059"/>
                  </a:lnTo>
                  <a:lnTo>
                    <a:pt x="11125" y="2059"/>
                  </a:lnTo>
                  <a:lnTo>
                    <a:pt x="10938" y="1975"/>
                  </a:lnTo>
                  <a:lnTo>
                    <a:pt x="10771" y="1892"/>
                  </a:lnTo>
                  <a:lnTo>
                    <a:pt x="10397" y="1767"/>
                  </a:lnTo>
                  <a:lnTo>
                    <a:pt x="10023" y="1684"/>
                  </a:lnTo>
                  <a:lnTo>
                    <a:pt x="9669" y="1622"/>
                  </a:lnTo>
                  <a:lnTo>
                    <a:pt x="9669" y="1622"/>
                  </a:lnTo>
                  <a:lnTo>
                    <a:pt x="8609" y="1456"/>
                  </a:lnTo>
                  <a:lnTo>
                    <a:pt x="7549" y="1289"/>
                  </a:lnTo>
                  <a:lnTo>
                    <a:pt x="5448" y="977"/>
                  </a:lnTo>
                  <a:lnTo>
                    <a:pt x="4388" y="811"/>
                  </a:lnTo>
                  <a:lnTo>
                    <a:pt x="3348" y="624"/>
                  </a:lnTo>
                  <a:lnTo>
                    <a:pt x="2309" y="374"/>
                  </a:lnTo>
                  <a:lnTo>
                    <a:pt x="1789" y="229"/>
                  </a:lnTo>
                  <a:lnTo>
                    <a:pt x="1269" y="83"/>
                  </a:lnTo>
                  <a:lnTo>
                    <a:pt x="1269" y="83"/>
                  </a:lnTo>
                  <a:lnTo>
                    <a:pt x="1061" y="21"/>
                  </a:lnTo>
                  <a:lnTo>
                    <a:pt x="85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37" name="Google Shape;5437;p30"/>
            <p:cNvSpPr/>
            <p:nvPr/>
          </p:nvSpPr>
          <p:spPr>
            <a:xfrm>
              <a:off x="5509025" y="363900"/>
              <a:ext cx="220950" cy="120125"/>
            </a:xfrm>
            <a:custGeom>
              <a:avLst/>
              <a:gdLst/>
              <a:ahLst/>
              <a:cxnLst/>
              <a:rect l="l" t="t" r="r" b="b"/>
              <a:pathLst>
                <a:path w="8838" h="4805" extrusionOk="0">
                  <a:moveTo>
                    <a:pt x="8359" y="1"/>
                  </a:moveTo>
                  <a:lnTo>
                    <a:pt x="8089" y="22"/>
                  </a:lnTo>
                  <a:lnTo>
                    <a:pt x="7590" y="84"/>
                  </a:lnTo>
                  <a:lnTo>
                    <a:pt x="7091" y="167"/>
                  </a:lnTo>
                  <a:lnTo>
                    <a:pt x="6612" y="271"/>
                  </a:lnTo>
                  <a:lnTo>
                    <a:pt x="6113" y="375"/>
                  </a:lnTo>
                  <a:lnTo>
                    <a:pt x="5635" y="521"/>
                  </a:lnTo>
                  <a:lnTo>
                    <a:pt x="5178" y="666"/>
                  </a:lnTo>
                  <a:lnTo>
                    <a:pt x="4699" y="812"/>
                  </a:lnTo>
                  <a:lnTo>
                    <a:pt x="4242" y="999"/>
                  </a:lnTo>
                  <a:lnTo>
                    <a:pt x="3784" y="1186"/>
                  </a:lnTo>
                  <a:lnTo>
                    <a:pt x="3327" y="1394"/>
                  </a:lnTo>
                  <a:lnTo>
                    <a:pt x="2433" y="1810"/>
                  </a:lnTo>
                  <a:lnTo>
                    <a:pt x="1560" y="2288"/>
                  </a:lnTo>
                  <a:lnTo>
                    <a:pt x="686" y="2787"/>
                  </a:lnTo>
                  <a:lnTo>
                    <a:pt x="582" y="2870"/>
                  </a:lnTo>
                  <a:lnTo>
                    <a:pt x="478" y="2953"/>
                  </a:lnTo>
                  <a:lnTo>
                    <a:pt x="374" y="3037"/>
                  </a:lnTo>
                  <a:lnTo>
                    <a:pt x="291" y="3141"/>
                  </a:lnTo>
                  <a:lnTo>
                    <a:pt x="146" y="3369"/>
                  </a:lnTo>
                  <a:lnTo>
                    <a:pt x="42" y="3640"/>
                  </a:lnTo>
                  <a:lnTo>
                    <a:pt x="21" y="3764"/>
                  </a:lnTo>
                  <a:lnTo>
                    <a:pt x="0" y="3910"/>
                  </a:lnTo>
                  <a:lnTo>
                    <a:pt x="0" y="4035"/>
                  </a:lnTo>
                  <a:lnTo>
                    <a:pt x="0" y="4139"/>
                  </a:lnTo>
                  <a:lnTo>
                    <a:pt x="42" y="4263"/>
                  </a:lnTo>
                  <a:lnTo>
                    <a:pt x="104" y="4367"/>
                  </a:lnTo>
                  <a:lnTo>
                    <a:pt x="167" y="4471"/>
                  </a:lnTo>
                  <a:lnTo>
                    <a:pt x="250" y="4575"/>
                  </a:lnTo>
                  <a:lnTo>
                    <a:pt x="395" y="4679"/>
                  </a:lnTo>
                  <a:lnTo>
                    <a:pt x="520" y="4762"/>
                  </a:lnTo>
                  <a:lnTo>
                    <a:pt x="666" y="4804"/>
                  </a:lnTo>
                  <a:lnTo>
                    <a:pt x="977" y="4804"/>
                  </a:lnTo>
                  <a:lnTo>
                    <a:pt x="1165" y="4762"/>
                  </a:lnTo>
                  <a:lnTo>
                    <a:pt x="1310" y="4700"/>
                  </a:lnTo>
                  <a:lnTo>
                    <a:pt x="1435" y="4638"/>
                  </a:lnTo>
                  <a:lnTo>
                    <a:pt x="1684" y="4471"/>
                  </a:lnTo>
                  <a:lnTo>
                    <a:pt x="2059" y="4180"/>
                  </a:lnTo>
                  <a:lnTo>
                    <a:pt x="2433" y="3931"/>
                  </a:lnTo>
                  <a:lnTo>
                    <a:pt x="2828" y="3681"/>
                  </a:lnTo>
                  <a:lnTo>
                    <a:pt x="3223" y="3432"/>
                  </a:lnTo>
                  <a:lnTo>
                    <a:pt x="4013" y="2974"/>
                  </a:lnTo>
                  <a:lnTo>
                    <a:pt x="4845" y="2558"/>
                  </a:lnTo>
                  <a:lnTo>
                    <a:pt x="5718" y="2101"/>
                  </a:lnTo>
                  <a:lnTo>
                    <a:pt x="6592" y="1643"/>
                  </a:lnTo>
                  <a:lnTo>
                    <a:pt x="7444" y="1165"/>
                  </a:lnTo>
                  <a:lnTo>
                    <a:pt x="8276" y="645"/>
                  </a:lnTo>
                  <a:lnTo>
                    <a:pt x="8421" y="562"/>
                  </a:lnTo>
                  <a:lnTo>
                    <a:pt x="8588" y="458"/>
                  </a:lnTo>
                  <a:lnTo>
                    <a:pt x="8650" y="396"/>
                  </a:lnTo>
                  <a:lnTo>
                    <a:pt x="8712" y="334"/>
                  </a:lnTo>
                  <a:lnTo>
                    <a:pt x="8775" y="230"/>
                  </a:lnTo>
                  <a:lnTo>
                    <a:pt x="8837" y="126"/>
                  </a:lnTo>
                  <a:lnTo>
                    <a:pt x="8712" y="63"/>
                  </a:lnTo>
                  <a:lnTo>
                    <a:pt x="8588" y="42"/>
                  </a:lnTo>
                  <a:lnTo>
                    <a:pt x="8463" y="22"/>
                  </a:lnTo>
                  <a:lnTo>
                    <a:pt x="8359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38" name="Google Shape;5438;p30"/>
            <p:cNvSpPr/>
            <p:nvPr/>
          </p:nvSpPr>
          <p:spPr>
            <a:xfrm>
              <a:off x="5509025" y="363900"/>
              <a:ext cx="220950" cy="120125"/>
            </a:xfrm>
            <a:custGeom>
              <a:avLst/>
              <a:gdLst/>
              <a:ahLst/>
              <a:cxnLst/>
              <a:rect l="l" t="t" r="r" b="b"/>
              <a:pathLst>
                <a:path w="8838" h="4805" fill="none" extrusionOk="0">
                  <a:moveTo>
                    <a:pt x="8359" y="1"/>
                  </a:moveTo>
                  <a:lnTo>
                    <a:pt x="8359" y="1"/>
                  </a:lnTo>
                  <a:lnTo>
                    <a:pt x="8089" y="22"/>
                  </a:lnTo>
                  <a:lnTo>
                    <a:pt x="8089" y="22"/>
                  </a:lnTo>
                  <a:lnTo>
                    <a:pt x="7590" y="84"/>
                  </a:lnTo>
                  <a:lnTo>
                    <a:pt x="7091" y="167"/>
                  </a:lnTo>
                  <a:lnTo>
                    <a:pt x="6612" y="271"/>
                  </a:lnTo>
                  <a:lnTo>
                    <a:pt x="6113" y="375"/>
                  </a:lnTo>
                  <a:lnTo>
                    <a:pt x="5635" y="521"/>
                  </a:lnTo>
                  <a:lnTo>
                    <a:pt x="5178" y="666"/>
                  </a:lnTo>
                  <a:lnTo>
                    <a:pt x="4699" y="812"/>
                  </a:lnTo>
                  <a:lnTo>
                    <a:pt x="4242" y="999"/>
                  </a:lnTo>
                  <a:lnTo>
                    <a:pt x="3784" y="1186"/>
                  </a:lnTo>
                  <a:lnTo>
                    <a:pt x="3327" y="1394"/>
                  </a:lnTo>
                  <a:lnTo>
                    <a:pt x="2433" y="1810"/>
                  </a:lnTo>
                  <a:lnTo>
                    <a:pt x="1560" y="2288"/>
                  </a:lnTo>
                  <a:lnTo>
                    <a:pt x="686" y="2787"/>
                  </a:lnTo>
                  <a:lnTo>
                    <a:pt x="686" y="2787"/>
                  </a:lnTo>
                  <a:lnTo>
                    <a:pt x="582" y="2870"/>
                  </a:lnTo>
                  <a:lnTo>
                    <a:pt x="478" y="2953"/>
                  </a:lnTo>
                  <a:lnTo>
                    <a:pt x="374" y="3037"/>
                  </a:lnTo>
                  <a:lnTo>
                    <a:pt x="291" y="3141"/>
                  </a:lnTo>
                  <a:lnTo>
                    <a:pt x="146" y="3369"/>
                  </a:lnTo>
                  <a:lnTo>
                    <a:pt x="42" y="3640"/>
                  </a:lnTo>
                  <a:lnTo>
                    <a:pt x="42" y="3640"/>
                  </a:lnTo>
                  <a:lnTo>
                    <a:pt x="21" y="3764"/>
                  </a:lnTo>
                  <a:lnTo>
                    <a:pt x="0" y="3910"/>
                  </a:lnTo>
                  <a:lnTo>
                    <a:pt x="0" y="4035"/>
                  </a:lnTo>
                  <a:lnTo>
                    <a:pt x="0" y="4139"/>
                  </a:lnTo>
                  <a:lnTo>
                    <a:pt x="42" y="4263"/>
                  </a:lnTo>
                  <a:lnTo>
                    <a:pt x="104" y="4367"/>
                  </a:lnTo>
                  <a:lnTo>
                    <a:pt x="167" y="4471"/>
                  </a:lnTo>
                  <a:lnTo>
                    <a:pt x="250" y="4575"/>
                  </a:lnTo>
                  <a:lnTo>
                    <a:pt x="250" y="4575"/>
                  </a:lnTo>
                  <a:lnTo>
                    <a:pt x="395" y="4679"/>
                  </a:lnTo>
                  <a:lnTo>
                    <a:pt x="520" y="4762"/>
                  </a:lnTo>
                  <a:lnTo>
                    <a:pt x="666" y="4804"/>
                  </a:lnTo>
                  <a:lnTo>
                    <a:pt x="811" y="4804"/>
                  </a:lnTo>
                  <a:lnTo>
                    <a:pt x="811" y="4804"/>
                  </a:lnTo>
                  <a:lnTo>
                    <a:pt x="977" y="4804"/>
                  </a:lnTo>
                  <a:lnTo>
                    <a:pt x="1165" y="4762"/>
                  </a:lnTo>
                  <a:lnTo>
                    <a:pt x="1165" y="4762"/>
                  </a:lnTo>
                  <a:lnTo>
                    <a:pt x="1310" y="4700"/>
                  </a:lnTo>
                  <a:lnTo>
                    <a:pt x="1435" y="4638"/>
                  </a:lnTo>
                  <a:lnTo>
                    <a:pt x="1684" y="4471"/>
                  </a:lnTo>
                  <a:lnTo>
                    <a:pt x="1684" y="4471"/>
                  </a:lnTo>
                  <a:lnTo>
                    <a:pt x="2059" y="4180"/>
                  </a:lnTo>
                  <a:lnTo>
                    <a:pt x="2433" y="3931"/>
                  </a:lnTo>
                  <a:lnTo>
                    <a:pt x="2828" y="3681"/>
                  </a:lnTo>
                  <a:lnTo>
                    <a:pt x="3223" y="3432"/>
                  </a:lnTo>
                  <a:lnTo>
                    <a:pt x="4013" y="2974"/>
                  </a:lnTo>
                  <a:lnTo>
                    <a:pt x="4845" y="2558"/>
                  </a:lnTo>
                  <a:lnTo>
                    <a:pt x="4845" y="2558"/>
                  </a:lnTo>
                  <a:lnTo>
                    <a:pt x="5718" y="2101"/>
                  </a:lnTo>
                  <a:lnTo>
                    <a:pt x="6592" y="1643"/>
                  </a:lnTo>
                  <a:lnTo>
                    <a:pt x="7444" y="1165"/>
                  </a:lnTo>
                  <a:lnTo>
                    <a:pt x="8276" y="645"/>
                  </a:lnTo>
                  <a:lnTo>
                    <a:pt x="8276" y="645"/>
                  </a:lnTo>
                  <a:lnTo>
                    <a:pt x="8421" y="562"/>
                  </a:lnTo>
                  <a:lnTo>
                    <a:pt x="8588" y="458"/>
                  </a:lnTo>
                  <a:lnTo>
                    <a:pt x="8650" y="396"/>
                  </a:lnTo>
                  <a:lnTo>
                    <a:pt x="8712" y="334"/>
                  </a:lnTo>
                  <a:lnTo>
                    <a:pt x="8775" y="230"/>
                  </a:lnTo>
                  <a:lnTo>
                    <a:pt x="8837" y="126"/>
                  </a:lnTo>
                  <a:lnTo>
                    <a:pt x="8837" y="126"/>
                  </a:lnTo>
                  <a:lnTo>
                    <a:pt x="8712" y="63"/>
                  </a:lnTo>
                  <a:lnTo>
                    <a:pt x="8588" y="42"/>
                  </a:lnTo>
                  <a:lnTo>
                    <a:pt x="8463" y="22"/>
                  </a:lnTo>
                  <a:lnTo>
                    <a:pt x="83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39" name="Google Shape;5439;p30"/>
            <p:cNvSpPr/>
            <p:nvPr/>
          </p:nvSpPr>
          <p:spPr>
            <a:xfrm>
              <a:off x="5783475" y="342075"/>
              <a:ext cx="89950" cy="40575"/>
            </a:xfrm>
            <a:custGeom>
              <a:avLst/>
              <a:gdLst/>
              <a:ahLst/>
              <a:cxnLst/>
              <a:rect l="l" t="t" r="r" b="b"/>
              <a:pathLst>
                <a:path w="3598" h="1623" extrusionOk="0">
                  <a:moveTo>
                    <a:pt x="1269" y="1"/>
                  </a:moveTo>
                  <a:lnTo>
                    <a:pt x="936" y="21"/>
                  </a:lnTo>
                  <a:lnTo>
                    <a:pt x="604" y="63"/>
                  </a:lnTo>
                  <a:lnTo>
                    <a:pt x="458" y="105"/>
                  </a:lnTo>
                  <a:lnTo>
                    <a:pt x="333" y="167"/>
                  </a:lnTo>
                  <a:lnTo>
                    <a:pt x="230" y="250"/>
                  </a:lnTo>
                  <a:lnTo>
                    <a:pt x="146" y="333"/>
                  </a:lnTo>
                  <a:lnTo>
                    <a:pt x="84" y="437"/>
                  </a:lnTo>
                  <a:lnTo>
                    <a:pt x="22" y="583"/>
                  </a:lnTo>
                  <a:lnTo>
                    <a:pt x="1" y="708"/>
                  </a:lnTo>
                  <a:lnTo>
                    <a:pt x="1" y="853"/>
                  </a:lnTo>
                  <a:lnTo>
                    <a:pt x="22" y="999"/>
                  </a:lnTo>
                  <a:lnTo>
                    <a:pt x="63" y="1123"/>
                  </a:lnTo>
                  <a:lnTo>
                    <a:pt x="105" y="1248"/>
                  </a:lnTo>
                  <a:lnTo>
                    <a:pt x="188" y="1331"/>
                  </a:lnTo>
                  <a:lnTo>
                    <a:pt x="271" y="1414"/>
                  </a:lnTo>
                  <a:lnTo>
                    <a:pt x="396" y="1477"/>
                  </a:lnTo>
                  <a:lnTo>
                    <a:pt x="500" y="1539"/>
                  </a:lnTo>
                  <a:lnTo>
                    <a:pt x="645" y="1560"/>
                  </a:lnTo>
                  <a:lnTo>
                    <a:pt x="1020" y="1602"/>
                  </a:lnTo>
                  <a:lnTo>
                    <a:pt x="1394" y="1622"/>
                  </a:lnTo>
                  <a:lnTo>
                    <a:pt x="1643" y="1622"/>
                  </a:lnTo>
                  <a:lnTo>
                    <a:pt x="1914" y="1602"/>
                  </a:lnTo>
                  <a:lnTo>
                    <a:pt x="2163" y="1560"/>
                  </a:lnTo>
                  <a:lnTo>
                    <a:pt x="2413" y="1498"/>
                  </a:lnTo>
                  <a:lnTo>
                    <a:pt x="2662" y="1435"/>
                  </a:lnTo>
                  <a:lnTo>
                    <a:pt x="2912" y="1373"/>
                  </a:lnTo>
                  <a:lnTo>
                    <a:pt x="3161" y="1269"/>
                  </a:lnTo>
                  <a:lnTo>
                    <a:pt x="3390" y="1165"/>
                  </a:lnTo>
                  <a:lnTo>
                    <a:pt x="3473" y="1123"/>
                  </a:lnTo>
                  <a:lnTo>
                    <a:pt x="3536" y="1040"/>
                  </a:lnTo>
                  <a:lnTo>
                    <a:pt x="3577" y="957"/>
                  </a:lnTo>
                  <a:lnTo>
                    <a:pt x="3598" y="811"/>
                  </a:lnTo>
                  <a:lnTo>
                    <a:pt x="3328" y="624"/>
                  </a:lnTo>
                  <a:lnTo>
                    <a:pt x="3057" y="479"/>
                  </a:lnTo>
                  <a:lnTo>
                    <a:pt x="2766" y="333"/>
                  </a:lnTo>
                  <a:lnTo>
                    <a:pt x="2475" y="229"/>
                  </a:lnTo>
                  <a:lnTo>
                    <a:pt x="2184" y="125"/>
                  </a:lnTo>
                  <a:lnTo>
                    <a:pt x="1893" y="63"/>
                  </a:lnTo>
                  <a:lnTo>
                    <a:pt x="1581" y="21"/>
                  </a:lnTo>
                  <a:lnTo>
                    <a:pt x="1269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40" name="Google Shape;5440;p30"/>
            <p:cNvSpPr/>
            <p:nvPr/>
          </p:nvSpPr>
          <p:spPr>
            <a:xfrm>
              <a:off x="5783475" y="342075"/>
              <a:ext cx="89950" cy="40575"/>
            </a:xfrm>
            <a:custGeom>
              <a:avLst/>
              <a:gdLst/>
              <a:ahLst/>
              <a:cxnLst/>
              <a:rect l="l" t="t" r="r" b="b"/>
              <a:pathLst>
                <a:path w="3598" h="1623" fill="none" extrusionOk="0">
                  <a:moveTo>
                    <a:pt x="1269" y="1"/>
                  </a:moveTo>
                  <a:lnTo>
                    <a:pt x="1269" y="1"/>
                  </a:lnTo>
                  <a:lnTo>
                    <a:pt x="936" y="21"/>
                  </a:lnTo>
                  <a:lnTo>
                    <a:pt x="604" y="63"/>
                  </a:lnTo>
                  <a:lnTo>
                    <a:pt x="604" y="63"/>
                  </a:lnTo>
                  <a:lnTo>
                    <a:pt x="458" y="105"/>
                  </a:lnTo>
                  <a:lnTo>
                    <a:pt x="333" y="167"/>
                  </a:lnTo>
                  <a:lnTo>
                    <a:pt x="230" y="250"/>
                  </a:lnTo>
                  <a:lnTo>
                    <a:pt x="146" y="333"/>
                  </a:lnTo>
                  <a:lnTo>
                    <a:pt x="84" y="437"/>
                  </a:lnTo>
                  <a:lnTo>
                    <a:pt x="22" y="583"/>
                  </a:lnTo>
                  <a:lnTo>
                    <a:pt x="1" y="708"/>
                  </a:lnTo>
                  <a:lnTo>
                    <a:pt x="1" y="853"/>
                  </a:lnTo>
                  <a:lnTo>
                    <a:pt x="1" y="853"/>
                  </a:lnTo>
                  <a:lnTo>
                    <a:pt x="22" y="999"/>
                  </a:lnTo>
                  <a:lnTo>
                    <a:pt x="63" y="1123"/>
                  </a:lnTo>
                  <a:lnTo>
                    <a:pt x="105" y="1248"/>
                  </a:lnTo>
                  <a:lnTo>
                    <a:pt x="188" y="1331"/>
                  </a:lnTo>
                  <a:lnTo>
                    <a:pt x="271" y="1414"/>
                  </a:lnTo>
                  <a:lnTo>
                    <a:pt x="396" y="1477"/>
                  </a:lnTo>
                  <a:lnTo>
                    <a:pt x="500" y="1539"/>
                  </a:lnTo>
                  <a:lnTo>
                    <a:pt x="645" y="1560"/>
                  </a:lnTo>
                  <a:lnTo>
                    <a:pt x="645" y="1560"/>
                  </a:lnTo>
                  <a:lnTo>
                    <a:pt x="1020" y="1602"/>
                  </a:lnTo>
                  <a:lnTo>
                    <a:pt x="1394" y="1622"/>
                  </a:lnTo>
                  <a:lnTo>
                    <a:pt x="1394" y="1622"/>
                  </a:lnTo>
                  <a:lnTo>
                    <a:pt x="1643" y="1622"/>
                  </a:lnTo>
                  <a:lnTo>
                    <a:pt x="1914" y="1602"/>
                  </a:lnTo>
                  <a:lnTo>
                    <a:pt x="2163" y="1560"/>
                  </a:lnTo>
                  <a:lnTo>
                    <a:pt x="2413" y="1498"/>
                  </a:lnTo>
                  <a:lnTo>
                    <a:pt x="2662" y="1435"/>
                  </a:lnTo>
                  <a:lnTo>
                    <a:pt x="2912" y="1373"/>
                  </a:lnTo>
                  <a:lnTo>
                    <a:pt x="3161" y="1269"/>
                  </a:lnTo>
                  <a:lnTo>
                    <a:pt x="3390" y="1165"/>
                  </a:lnTo>
                  <a:lnTo>
                    <a:pt x="3390" y="1165"/>
                  </a:lnTo>
                  <a:lnTo>
                    <a:pt x="3473" y="1123"/>
                  </a:lnTo>
                  <a:lnTo>
                    <a:pt x="3536" y="1040"/>
                  </a:lnTo>
                  <a:lnTo>
                    <a:pt x="3577" y="957"/>
                  </a:lnTo>
                  <a:lnTo>
                    <a:pt x="3598" y="811"/>
                  </a:lnTo>
                  <a:lnTo>
                    <a:pt x="3598" y="811"/>
                  </a:lnTo>
                  <a:lnTo>
                    <a:pt x="3328" y="624"/>
                  </a:lnTo>
                  <a:lnTo>
                    <a:pt x="3057" y="479"/>
                  </a:lnTo>
                  <a:lnTo>
                    <a:pt x="2766" y="333"/>
                  </a:lnTo>
                  <a:lnTo>
                    <a:pt x="2475" y="229"/>
                  </a:lnTo>
                  <a:lnTo>
                    <a:pt x="2184" y="125"/>
                  </a:lnTo>
                  <a:lnTo>
                    <a:pt x="1893" y="63"/>
                  </a:lnTo>
                  <a:lnTo>
                    <a:pt x="1581" y="21"/>
                  </a:lnTo>
                  <a:lnTo>
                    <a:pt x="126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41" name="Google Shape;5441;p30"/>
            <p:cNvSpPr/>
            <p:nvPr/>
          </p:nvSpPr>
          <p:spPr>
            <a:xfrm>
              <a:off x="5713300" y="931550"/>
              <a:ext cx="82675" cy="45775"/>
            </a:xfrm>
            <a:custGeom>
              <a:avLst/>
              <a:gdLst/>
              <a:ahLst/>
              <a:cxnLst/>
              <a:rect l="l" t="t" r="r" b="b"/>
              <a:pathLst>
                <a:path w="3307" h="1831" extrusionOk="0">
                  <a:moveTo>
                    <a:pt x="1435" y="1"/>
                  </a:moveTo>
                  <a:lnTo>
                    <a:pt x="1228" y="21"/>
                  </a:lnTo>
                  <a:lnTo>
                    <a:pt x="1020" y="63"/>
                  </a:lnTo>
                  <a:lnTo>
                    <a:pt x="832" y="125"/>
                  </a:lnTo>
                  <a:lnTo>
                    <a:pt x="645" y="188"/>
                  </a:lnTo>
                  <a:lnTo>
                    <a:pt x="500" y="271"/>
                  </a:lnTo>
                  <a:lnTo>
                    <a:pt x="354" y="375"/>
                  </a:lnTo>
                  <a:lnTo>
                    <a:pt x="229" y="500"/>
                  </a:lnTo>
                  <a:lnTo>
                    <a:pt x="146" y="583"/>
                  </a:lnTo>
                  <a:lnTo>
                    <a:pt x="105" y="666"/>
                  </a:lnTo>
                  <a:lnTo>
                    <a:pt x="63" y="770"/>
                  </a:lnTo>
                  <a:lnTo>
                    <a:pt x="22" y="874"/>
                  </a:lnTo>
                  <a:lnTo>
                    <a:pt x="1" y="957"/>
                  </a:lnTo>
                  <a:lnTo>
                    <a:pt x="1" y="1061"/>
                  </a:lnTo>
                  <a:lnTo>
                    <a:pt x="42" y="1248"/>
                  </a:lnTo>
                  <a:lnTo>
                    <a:pt x="105" y="1415"/>
                  </a:lnTo>
                  <a:lnTo>
                    <a:pt x="229" y="1560"/>
                  </a:lnTo>
                  <a:lnTo>
                    <a:pt x="313" y="1622"/>
                  </a:lnTo>
                  <a:lnTo>
                    <a:pt x="396" y="1685"/>
                  </a:lnTo>
                  <a:lnTo>
                    <a:pt x="500" y="1747"/>
                  </a:lnTo>
                  <a:lnTo>
                    <a:pt x="604" y="1789"/>
                  </a:lnTo>
                  <a:lnTo>
                    <a:pt x="749" y="1810"/>
                  </a:lnTo>
                  <a:lnTo>
                    <a:pt x="936" y="1830"/>
                  </a:lnTo>
                  <a:lnTo>
                    <a:pt x="1082" y="1810"/>
                  </a:lnTo>
                  <a:lnTo>
                    <a:pt x="1248" y="1810"/>
                  </a:lnTo>
                  <a:lnTo>
                    <a:pt x="1602" y="1726"/>
                  </a:lnTo>
                  <a:lnTo>
                    <a:pt x="1955" y="1602"/>
                  </a:lnTo>
                  <a:lnTo>
                    <a:pt x="2309" y="1456"/>
                  </a:lnTo>
                  <a:lnTo>
                    <a:pt x="2641" y="1269"/>
                  </a:lnTo>
                  <a:lnTo>
                    <a:pt x="2912" y="1061"/>
                  </a:lnTo>
                  <a:lnTo>
                    <a:pt x="3037" y="957"/>
                  </a:lnTo>
                  <a:lnTo>
                    <a:pt x="3161" y="853"/>
                  </a:lnTo>
                  <a:lnTo>
                    <a:pt x="3244" y="728"/>
                  </a:lnTo>
                  <a:lnTo>
                    <a:pt x="3307" y="624"/>
                  </a:lnTo>
                  <a:lnTo>
                    <a:pt x="3182" y="479"/>
                  </a:lnTo>
                  <a:lnTo>
                    <a:pt x="3016" y="354"/>
                  </a:lnTo>
                  <a:lnTo>
                    <a:pt x="2829" y="250"/>
                  </a:lnTo>
                  <a:lnTo>
                    <a:pt x="2600" y="146"/>
                  </a:lnTo>
                  <a:lnTo>
                    <a:pt x="2371" y="84"/>
                  </a:lnTo>
                  <a:lnTo>
                    <a:pt x="2142" y="42"/>
                  </a:lnTo>
                  <a:lnTo>
                    <a:pt x="189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42" name="Google Shape;5442;p30"/>
            <p:cNvSpPr/>
            <p:nvPr/>
          </p:nvSpPr>
          <p:spPr>
            <a:xfrm>
              <a:off x="5713300" y="931550"/>
              <a:ext cx="82675" cy="45775"/>
            </a:xfrm>
            <a:custGeom>
              <a:avLst/>
              <a:gdLst/>
              <a:ahLst/>
              <a:cxnLst/>
              <a:rect l="l" t="t" r="r" b="b"/>
              <a:pathLst>
                <a:path w="3307" h="1831" fill="none" extrusionOk="0">
                  <a:moveTo>
                    <a:pt x="1643" y="1"/>
                  </a:moveTo>
                  <a:lnTo>
                    <a:pt x="1643" y="1"/>
                  </a:lnTo>
                  <a:lnTo>
                    <a:pt x="1435" y="1"/>
                  </a:lnTo>
                  <a:lnTo>
                    <a:pt x="1228" y="21"/>
                  </a:lnTo>
                  <a:lnTo>
                    <a:pt x="1020" y="63"/>
                  </a:lnTo>
                  <a:lnTo>
                    <a:pt x="832" y="125"/>
                  </a:lnTo>
                  <a:lnTo>
                    <a:pt x="645" y="188"/>
                  </a:lnTo>
                  <a:lnTo>
                    <a:pt x="500" y="271"/>
                  </a:lnTo>
                  <a:lnTo>
                    <a:pt x="354" y="375"/>
                  </a:lnTo>
                  <a:lnTo>
                    <a:pt x="229" y="500"/>
                  </a:lnTo>
                  <a:lnTo>
                    <a:pt x="229" y="500"/>
                  </a:lnTo>
                  <a:lnTo>
                    <a:pt x="146" y="583"/>
                  </a:lnTo>
                  <a:lnTo>
                    <a:pt x="105" y="666"/>
                  </a:lnTo>
                  <a:lnTo>
                    <a:pt x="63" y="770"/>
                  </a:lnTo>
                  <a:lnTo>
                    <a:pt x="22" y="874"/>
                  </a:lnTo>
                  <a:lnTo>
                    <a:pt x="1" y="957"/>
                  </a:lnTo>
                  <a:lnTo>
                    <a:pt x="1" y="1061"/>
                  </a:lnTo>
                  <a:lnTo>
                    <a:pt x="42" y="1248"/>
                  </a:lnTo>
                  <a:lnTo>
                    <a:pt x="105" y="1415"/>
                  </a:lnTo>
                  <a:lnTo>
                    <a:pt x="229" y="1560"/>
                  </a:lnTo>
                  <a:lnTo>
                    <a:pt x="313" y="1622"/>
                  </a:lnTo>
                  <a:lnTo>
                    <a:pt x="396" y="1685"/>
                  </a:lnTo>
                  <a:lnTo>
                    <a:pt x="500" y="1747"/>
                  </a:lnTo>
                  <a:lnTo>
                    <a:pt x="604" y="1789"/>
                  </a:lnTo>
                  <a:lnTo>
                    <a:pt x="604" y="1789"/>
                  </a:lnTo>
                  <a:lnTo>
                    <a:pt x="749" y="1810"/>
                  </a:lnTo>
                  <a:lnTo>
                    <a:pt x="936" y="1830"/>
                  </a:lnTo>
                  <a:lnTo>
                    <a:pt x="936" y="1830"/>
                  </a:lnTo>
                  <a:lnTo>
                    <a:pt x="1082" y="1810"/>
                  </a:lnTo>
                  <a:lnTo>
                    <a:pt x="1248" y="1810"/>
                  </a:lnTo>
                  <a:lnTo>
                    <a:pt x="1602" y="1726"/>
                  </a:lnTo>
                  <a:lnTo>
                    <a:pt x="1955" y="1602"/>
                  </a:lnTo>
                  <a:lnTo>
                    <a:pt x="2309" y="1456"/>
                  </a:lnTo>
                  <a:lnTo>
                    <a:pt x="2641" y="1269"/>
                  </a:lnTo>
                  <a:lnTo>
                    <a:pt x="2912" y="1061"/>
                  </a:lnTo>
                  <a:lnTo>
                    <a:pt x="3037" y="957"/>
                  </a:lnTo>
                  <a:lnTo>
                    <a:pt x="3161" y="853"/>
                  </a:lnTo>
                  <a:lnTo>
                    <a:pt x="3244" y="728"/>
                  </a:lnTo>
                  <a:lnTo>
                    <a:pt x="3307" y="624"/>
                  </a:lnTo>
                  <a:lnTo>
                    <a:pt x="3307" y="624"/>
                  </a:lnTo>
                  <a:lnTo>
                    <a:pt x="3182" y="479"/>
                  </a:lnTo>
                  <a:lnTo>
                    <a:pt x="3016" y="354"/>
                  </a:lnTo>
                  <a:lnTo>
                    <a:pt x="2829" y="250"/>
                  </a:lnTo>
                  <a:lnTo>
                    <a:pt x="2600" y="146"/>
                  </a:lnTo>
                  <a:lnTo>
                    <a:pt x="2371" y="84"/>
                  </a:lnTo>
                  <a:lnTo>
                    <a:pt x="2142" y="42"/>
                  </a:lnTo>
                  <a:lnTo>
                    <a:pt x="1893" y="1"/>
                  </a:lnTo>
                  <a:lnTo>
                    <a:pt x="16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43" name="Google Shape;5443;p30"/>
            <p:cNvSpPr/>
            <p:nvPr/>
          </p:nvSpPr>
          <p:spPr>
            <a:xfrm>
              <a:off x="5378025" y="281250"/>
              <a:ext cx="878000" cy="1431625"/>
            </a:xfrm>
            <a:custGeom>
              <a:avLst/>
              <a:gdLst/>
              <a:ahLst/>
              <a:cxnLst/>
              <a:rect l="l" t="t" r="r" b="b"/>
              <a:pathLst>
                <a:path w="35120" h="57265" extrusionOk="0">
                  <a:moveTo>
                    <a:pt x="16905" y="1"/>
                  </a:moveTo>
                  <a:lnTo>
                    <a:pt x="16531" y="22"/>
                  </a:lnTo>
                  <a:lnTo>
                    <a:pt x="16156" y="42"/>
                  </a:lnTo>
                  <a:lnTo>
                    <a:pt x="15782" y="84"/>
                  </a:lnTo>
                  <a:lnTo>
                    <a:pt x="15034" y="188"/>
                  </a:lnTo>
                  <a:lnTo>
                    <a:pt x="14306" y="354"/>
                  </a:lnTo>
                  <a:lnTo>
                    <a:pt x="13578" y="541"/>
                  </a:lnTo>
                  <a:lnTo>
                    <a:pt x="12850" y="770"/>
                  </a:lnTo>
                  <a:lnTo>
                    <a:pt x="12123" y="1020"/>
                  </a:lnTo>
                  <a:lnTo>
                    <a:pt x="11125" y="1373"/>
                  </a:lnTo>
                  <a:lnTo>
                    <a:pt x="10147" y="1768"/>
                  </a:lnTo>
                  <a:lnTo>
                    <a:pt x="9149" y="2163"/>
                  </a:lnTo>
                  <a:lnTo>
                    <a:pt x="8193" y="2600"/>
                  </a:lnTo>
                  <a:lnTo>
                    <a:pt x="7236" y="3057"/>
                  </a:lnTo>
                  <a:lnTo>
                    <a:pt x="6301" y="3556"/>
                  </a:lnTo>
                  <a:lnTo>
                    <a:pt x="5843" y="3827"/>
                  </a:lnTo>
                  <a:lnTo>
                    <a:pt x="5407" y="4097"/>
                  </a:lnTo>
                  <a:lnTo>
                    <a:pt x="4949" y="4388"/>
                  </a:lnTo>
                  <a:lnTo>
                    <a:pt x="4512" y="4700"/>
                  </a:lnTo>
                  <a:lnTo>
                    <a:pt x="4305" y="4866"/>
                  </a:lnTo>
                  <a:lnTo>
                    <a:pt x="4117" y="5033"/>
                  </a:lnTo>
                  <a:lnTo>
                    <a:pt x="3930" y="5199"/>
                  </a:lnTo>
                  <a:lnTo>
                    <a:pt x="3764" y="5365"/>
                  </a:lnTo>
                  <a:lnTo>
                    <a:pt x="3618" y="5552"/>
                  </a:lnTo>
                  <a:lnTo>
                    <a:pt x="3473" y="5740"/>
                  </a:lnTo>
                  <a:lnTo>
                    <a:pt x="3348" y="5948"/>
                  </a:lnTo>
                  <a:lnTo>
                    <a:pt x="3244" y="6135"/>
                  </a:lnTo>
                  <a:lnTo>
                    <a:pt x="3140" y="6343"/>
                  </a:lnTo>
                  <a:lnTo>
                    <a:pt x="3057" y="6571"/>
                  </a:lnTo>
                  <a:lnTo>
                    <a:pt x="2974" y="6779"/>
                  </a:lnTo>
                  <a:lnTo>
                    <a:pt x="2932" y="7029"/>
                  </a:lnTo>
                  <a:lnTo>
                    <a:pt x="2891" y="7257"/>
                  </a:lnTo>
                  <a:lnTo>
                    <a:pt x="2870" y="7507"/>
                  </a:lnTo>
                  <a:lnTo>
                    <a:pt x="2849" y="7757"/>
                  </a:lnTo>
                  <a:lnTo>
                    <a:pt x="2849" y="8006"/>
                  </a:lnTo>
                  <a:lnTo>
                    <a:pt x="2870" y="8443"/>
                  </a:lnTo>
                  <a:lnTo>
                    <a:pt x="2911" y="8859"/>
                  </a:lnTo>
                  <a:lnTo>
                    <a:pt x="2974" y="9274"/>
                  </a:lnTo>
                  <a:lnTo>
                    <a:pt x="3036" y="9690"/>
                  </a:lnTo>
                  <a:lnTo>
                    <a:pt x="3119" y="10106"/>
                  </a:lnTo>
                  <a:lnTo>
                    <a:pt x="3203" y="10522"/>
                  </a:lnTo>
                  <a:lnTo>
                    <a:pt x="3306" y="10917"/>
                  </a:lnTo>
                  <a:lnTo>
                    <a:pt x="3431" y="11312"/>
                  </a:lnTo>
                  <a:lnTo>
                    <a:pt x="3556" y="11707"/>
                  </a:lnTo>
                  <a:lnTo>
                    <a:pt x="3702" y="12102"/>
                  </a:lnTo>
                  <a:lnTo>
                    <a:pt x="4034" y="12872"/>
                  </a:lnTo>
                  <a:lnTo>
                    <a:pt x="4408" y="13641"/>
                  </a:lnTo>
                  <a:lnTo>
                    <a:pt x="4824" y="14369"/>
                  </a:lnTo>
                  <a:lnTo>
                    <a:pt x="4970" y="14597"/>
                  </a:lnTo>
                  <a:lnTo>
                    <a:pt x="5157" y="14784"/>
                  </a:lnTo>
                  <a:lnTo>
                    <a:pt x="5344" y="14951"/>
                  </a:lnTo>
                  <a:lnTo>
                    <a:pt x="5552" y="15055"/>
                  </a:lnTo>
                  <a:lnTo>
                    <a:pt x="5781" y="15138"/>
                  </a:lnTo>
                  <a:lnTo>
                    <a:pt x="6030" y="15180"/>
                  </a:lnTo>
                  <a:lnTo>
                    <a:pt x="6301" y="15200"/>
                  </a:lnTo>
                  <a:lnTo>
                    <a:pt x="6571" y="15180"/>
                  </a:lnTo>
                  <a:lnTo>
                    <a:pt x="6966" y="15096"/>
                  </a:lnTo>
                  <a:lnTo>
                    <a:pt x="7340" y="14992"/>
                  </a:lnTo>
                  <a:lnTo>
                    <a:pt x="7694" y="14868"/>
                  </a:lnTo>
                  <a:lnTo>
                    <a:pt x="8047" y="14722"/>
                  </a:lnTo>
                  <a:lnTo>
                    <a:pt x="8401" y="14535"/>
                  </a:lnTo>
                  <a:lnTo>
                    <a:pt x="8733" y="14348"/>
                  </a:lnTo>
                  <a:lnTo>
                    <a:pt x="9399" y="13953"/>
                  </a:lnTo>
                  <a:lnTo>
                    <a:pt x="10418" y="13350"/>
                  </a:lnTo>
                  <a:lnTo>
                    <a:pt x="10958" y="13059"/>
                  </a:lnTo>
                  <a:lnTo>
                    <a:pt x="11478" y="12788"/>
                  </a:lnTo>
                  <a:lnTo>
                    <a:pt x="12019" y="12539"/>
                  </a:lnTo>
                  <a:lnTo>
                    <a:pt x="12559" y="12289"/>
                  </a:lnTo>
                  <a:lnTo>
                    <a:pt x="13121" y="12081"/>
                  </a:lnTo>
                  <a:lnTo>
                    <a:pt x="13682" y="11874"/>
                  </a:lnTo>
                  <a:lnTo>
                    <a:pt x="13994" y="11790"/>
                  </a:lnTo>
                  <a:lnTo>
                    <a:pt x="14327" y="11707"/>
                  </a:lnTo>
                  <a:lnTo>
                    <a:pt x="14659" y="11645"/>
                  </a:lnTo>
                  <a:lnTo>
                    <a:pt x="14992" y="11582"/>
                  </a:lnTo>
                  <a:lnTo>
                    <a:pt x="15325" y="11562"/>
                  </a:lnTo>
                  <a:lnTo>
                    <a:pt x="15678" y="11541"/>
                  </a:lnTo>
                  <a:lnTo>
                    <a:pt x="16032" y="11520"/>
                  </a:lnTo>
                  <a:lnTo>
                    <a:pt x="16385" y="11541"/>
                  </a:lnTo>
                  <a:lnTo>
                    <a:pt x="16759" y="11562"/>
                  </a:lnTo>
                  <a:lnTo>
                    <a:pt x="17113" y="11603"/>
                  </a:lnTo>
                  <a:lnTo>
                    <a:pt x="17466" y="11666"/>
                  </a:lnTo>
                  <a:lnTo>
                    <a:pt x="17841" y="11728"/>
                  </a:lnTo>
                  <a:lnTo>
                    <a:pt x="18194" y="11811"/>
                  </a:lnTo>
                  <a:lnTo>
                    <a:pt x="18548" y="11915"/>
                  </a:lnTo>
                  <a:lnTo>
                    <a:pt x="18901" y="12040"/>
                  </a:lnTo>
                  <a:lnTo>
                    <a:pt x="19255" y="12185"/>
                  </a:lnTo>
                  <a:lnTo>
                    <a:pt x="19587" y="12331"/>
                  </a:lnTo>
                  <a:lnTo>
                    <a:pt x="19920" y="12497"/>
                  </a:lnTo>
                  <a:lnTo>
                    <a:pt x="20232" y="12705"/>
                  </a:lnTo>
                  <a:lnTo>
                    <a:pt x="20544" y="12913"/>
                  </a:lnTo>
                  <a:lnTo>
                    <a:pt x="20835" y="13142"/>
                  </a:lnTo>
                  <a:lnTo>
                    <a:pt x="21126" y="13371"/>
                  </a:lnTo>
                  <a:lnTo>
                    <a:pt x="21396" y="13641"/>
                  </a:lnTo>
                  <a:lnTo>
                    <a:pt x="21666" y="13932"/>
                  </a:lnTo>
                  <a:lnTo>
                    <a:pt x="21895" y="14223"/>
                  </a:lnTo>
                  <a:lnTo>
                    <a:pt x="22124" y="14556"/>
                  </a:lnTo>
                  <a:lnTo>
                    <a:pt x="22332" y="14888"/>
                  </a:lnTo>
                  <a:lnTo>
                    <a:pt x="22519" y="15242"/>
                  </a:lnTo>
                  <a:lnTo>
                    <a:pt x="22685" y="15637"/>
                  </a:lnTo>
                  <a:lnTo>
                    <a:pt x="22831" y="16032"/>
                  </a:lnTo>
                  <a:lnTo>
                    <a:pt x="22956" y="16448"/>
                  </a:lnTo>
                  <a:lnTo>
                    <a:pt x="23060" y="16905"/>
                  </a:lnTo>
                  <a:lnTo>
                    <a:pt x="23143" y="17384"/>
                  </a:lnTo>
                  <a:lnTo>
                    <a:pt x="23205" y="17841"/>
                  </a:lnTo>
                  <a:lnTo>
                    <a:pt x="23247" y="18257"/>
                  </a:lnTo>
                  <a:lnTo>
                    <a:pt x="23268" y="18673"/>
                  </a:lnTo>
                  <a:lnTo>
                    <a:pt x="23247" y="19047"/>
                  </a:lnTo>
                  <a:lnTo>
                    <a:pt x="23226" y="19421"/>
                  </a:lnTo>
                  <a:lnTo>
                    <a:pt x="23164" y="19754"/>
                  </a:lnTo>
                  <a:lnTo>
                    <a:pt x="23080" y="20087"/>
                  </a:lnTo>
                  <a:lnTo>
                    <a:pt x="22976" y="20399"/>
                  </a:lnTo>
                  <a:lnTo>
                    <a:pt x="22831" y="20690"/>
                  </a:lnTo>
                  <a:lnTo>
                    <a:pt x="22665" y="20981"/>
                  </a:lnTo>
                  <a:lnTo>
                    <a:pt x="22457" y="21272"/>
                  </a:lnTo>
                  <a:lnTo>
                    <a:pt x="22228" y="21542"/>
                  </a:lnTo>
                  <a:lnTo>
                    <a:pt x="21978" y="21812"/>
                  </a:lnTo>
                  <a:lnTo>
                    <a:pt x="21666" y="22083"/>
                  </a:lnTo>
                  <a:lnTo>
                    <a:pt x="21334" y="22353"/>
                  </a:lnTo>
                  <a:lnTo>
                    <a:pt x="20939" y="22644"/>
                  </a:lnTo>
                  <a:lnTo>
                    <a:pt x="20523" y="22894"/>
                  </a:lnTo>
                  <a:lnTo>
                    <a:pt x="20107" y="23102"/>
                  </a:lnTo>
                  <a:lnTo>
                    <a:pt x="19650" y="23289"/>
                  </a:lnTo>
                  <a:lnTo>
                    <a:pt x="19192" y="23455"/>
                  </a:lnTo>
                  <a:lnTo>
                    <a:pt x="18735" y="23580"/>
                  </a:lnTo>
                  <a:lnTo>
                    <a:pt x="18256" y="23684"/>
                  </a:lnTo>
                  <a:lnTo>
                    <a:pt x="17757" y="23746"/>
                  </a:lnTo>
                  <a:lnTo>
                    <a:pt x="16718" y="23850"/>
                  </a:lnTo>
                  <a:lnTo>
                    <a:pt x="15657" y="23954"/>
                  </a:lnTo>
                  <a:lnTo>
                    <a:pt x="14597" y="24079"/>
                  </a:lnTo>
                  <a:lnTo>
                    <a:pt x="14077" y="24141"/>
                  </a:lnTo>
                  <a:lnTo>
                    <a:pt x="13557" y="24245"/>
                  </a:lnTo>
                  <a:lnTo>
                    <a:pt x="13183" y="24328"/>
                  </a:lnTo>
                  <a:lnTo>
                    <a:pt x="13017" y="24391"/>
                  </a:lnTo>
                  <a:lnTo>
                    <a:pt x="12850" y="24474"/>
                  </a:lnTo>
                  <a:lnTo>
                    <a:pt x="12705" y="24557"/>
                  </a:lnTo>
                  <a:lnTo>
                    <a:pt x="12559" y="24640"/>
                  </a:lnTo>
                  <a:lnTo>
                    <a:pt x="12435" y="24744"/>
                  </a:lnTo>
                  <a:lnTo>
                    <a:pt x="12310" y="24848"/>
                  </a:lnTo>
                  <a:lnTo>
                    <a:pt x="12206" y="24973"/>
                  </a:lnTo>
                  <a:lnTo>
                    <a:pt x="12102" y="25098"/>
                  </a:lnTo>
                  <a:lnTo>
                    <a:pt x="11935" y="25368"/>
                  </a:lnTo>
                  <a:lnTo>
                    <a:pt x="11790" y="25680"/>
                  </a:lnTo>
                  <a:lnTo>
                    <a:pt x="11665" y="26033"/>
                  </a:lnTo>
                  <a:lnTo>
                    <a:pt x="11499" y="26657"/>
                  </a:lnTo>
                  <a:lnTo>
                    <a:pt x="11395" y="27281"/>
                  </a:lnTo>
                  <a:lnTo>
                    <a:pt x="11312" y="27905"/>
                  </a:lnTo>
                  <a:lnTo>
                    <a:pt x="11270" y="28529"/>
                  </a:lnTo>
                  <a:lnTo>
                    <a:pt x="11270" y="29152"/>
                  </a:lnTo>
                  <a:lnTo>
                    <a:pt x="11312" y="29776"/>
                  </a:lnTo>
                  <a:lnTo>
                    <a:pt x="11374" y="30400"/>
                  </a:lnTo>
                  <a:lnTo>
                    <a:pt x="11478" y="31024"/>
                  </a:lnTo>
                  <a:lnTo>
                    <a:pt x="11520" y="31211"/>
                  </a:lnTo>
                  <a:lnTo>
                    <a:pt x="11624" y="31523"/>
                  </a:lnTo>
                  <a:lnTo>
                    <a:pt x="11790" y="31814"/>
                  </a:lnTo>
                  <a:lnTo>
                    <a:pt x="11977" y="32084"/>
                  </a:lnTo>
                  <a:lnTo>
                    <a:pt x="12206" y="32334"/>
                  </a:lnTo>
                  <a:lnTo>
                    <a:pt x="12331" y="32438"/>
                  </a:lnTo>
                  <a:lnTo>
                    <a:pt x="12455" y="32521"/>
                  </a:lnTo>
                  <a:lnTo>
                    <a:pt x="12726" y="32666"/>
                  </a:lnTo>
                  <a:lnTo>
                    <a:pt x="12996" y="32770"/>
                  </a:lnTo>
                  <a:lnTo>
                    <a:pt x="13287" y="32853"/>
                  </a:lnTo>
                  <a:lnTo>
                    <a:pt x="13578" y="32895"/>
                  </a:lnTo>
                  <a:lnTo>
                    <a:pt x="13890" y="32916"/>
                  </a:lnTo>
                  <a:lnTo>
                    <a:pt x="14493" y="32937"/>
                  </a:lnTo>
                  <a:lnTo>
                    <a:pt x="15345" y="32957"/>
                  </a:lnTo>
                  <a:lnTo>
                    <a:pt x="16219" y="32957"/>
                  </a:lnTo>
                  <a:lnTo>
                    <a:pt x="16655" y="32978"/>
                  </a:lnTo>
                  <a:lnTo>
                    <a:pt x="17071" y="32999"/>
                  </a:lnTo>
                  <a:lnTo>
                    <a:pt x="17508" y="33041"/>
                  </a:lnTo>
                  <a:lnTo>
                    <a:pt x="17945" y="33103"/>
                  </a:lnTo>
                  <a:lnTo>
                    <a:pt x="18340" y="33186"/>
                  </a:lnTo>
                  <a:lnTo>
                    <a:pt x="18756" y="33311"/>
                  </a:lnTo>
                  <a:lnTo>
                    <a:pt x="19130" y="33477"/>
                  </a:lnTo>
                  <a:lnTo>
                    <a:pt x="19504" y="33685"/>
                  </a:lnTo>
                  <a:lnTo>
                    <a:pt x="19858" y="33914"/>
                  </a:lnTo>
                  <a:lnTo>
                    <a:pt x="20190" y="34163"/>
                  </a:lnTo>
                  <a:lnTo>
                    <a:pt x="20502" y="34455"/>
                  </a:lnTo>
                  <a:lnTo>
                    <a:pt x="20793" y="34766"/>
                  </a:lnTo>
                  <a:lnTo>
                    <a:pt x="21064" y="35099"/>
                  </a:lnTo>
                  <a:lnTo>
                    <a:pt x="21313" y="35473"/>
                  </a:lnTo>
                  <a:lnTo>
                    <a:pt x="21521" y="35848"/>
                  </a:lnTo>
                  <a:lnTo>
                    <a:pt x="21708" y="36243"/>
                  </a:lnTo>
                  <a:lnTo>
                    <a:pt x="21854" y="36659"/>
                  </a:lnTo>
                  <a:lnTo>
                    <a:pt x="21978" y="37074"/>
                  </a:lnTo>
                  <a:lnTo>
                    <a:pt x="22062" y="37511"/>
                  </a:lnTo>
                  <a:lnTo>
                    <a:pt x="22103" y="37968"/>
                  </a:lnTo>
                  <a:lnTo>
                    <a:pt x="22124" y="38364"/>
                  </a:lnTo>
                  <a:lnTo>
                    <a:pt x="22103" y="38738"/>
                  </a:lnTo>
                  <a:lnTo>
                    <a:pt x="22041" y="39112"/>
                  </a:lnTo>
                  <a:lnTo>
                    <a:pt x="21958" y="39486"/>
                  </a:lnTo>
                  <a:lnTo>
                    <a:pt x="21833" y="39840"/>
                  </a:lnTo>
                  <a:lnTo>
                    <a:pt x="21687" y="40193"/>
                  </a:lnTo>
                  <a:lnTo>
                    <a:pt x="21500" y="40526"/>
                  </a:lnTo>
                  <a:lnTo>
                    <a:pt x="21292" y="40838"/>
                  </a:lnTo>
                  <a:lnTo>
                    <a:pt x="21064" y="41129"/>
                  </a:lnTo>
                  <a:lnTo>
                    <a:pt x="20793" y="41420"/>
                  </a:lnTo>
                  <a:lnTo>
                    <a:pt x="20502" y="41690"/>
                  </a:lnTo>
                  <a:lnTo>
                    <a:pt x="20190" y="41919"/>
                  </a:lnTo>
                  <a:lnTo>
                    <a:pt x="19858" y="42148"/>
                  </a:lnTo>
                  <a:lnTo>
                    <a:pt x="19504" y="42356"/>
                  </a:lnTo>
                  <a:lnTo>
                    <a:pt x="19130" y="42522"/>
                  </a:lnTo>
                  <a:lnTo>
                    <a:pt x="18735" y="42668"/>
                  </a:lnTo>
                  <a:lnTo>
                    <a:pt x="18132" y="42855"/>
                  </a:lnTo>
                  <a:lnTo>
                    <a:pt x="17633" y="42980"/>
                  </a:lnTo>
                  <a:lnTo>
                    <a:pt x="17134" y="43084"/>
                  </a:lnTo>
                  <a:lnTo>
                    <a:pt x="16635" y="43167"/>
                  </a:lnTo>
                  <a:lnTo>
                    <a:pt x="16136" y="43229"/>
                  </a:lnTo>
                  <a:lnTo>
                    <a:pt x="15657" y="43271"/>
                  </a:lnTo>
                  <a:lnTo>
                    <a:pt x="15158" y="43312"/>
                  </a:lnTo>
                  <a:lnTo>
                    <a:pt x="14659" y="43312"/>
                  </a:lnTo>
                  <a:lnTo>
                    <a:pt x="14160" y="43291"/>
                  </a:lnTo>
                  <a:lnTo>
                    <a:pt x="13661" y="43271"/>
                  </a:lnTo>
                  <a:lnTo>
                    <a:pt x="13183" y="43229"/>
                  </a:lnTo>
                  <a:lnTo>
                    <a:pt x="12684" y="43167"/>
                  </a:lnTo>
                  <a:lnTo>
                    <a:pt x="12185" y="43084"/>
                  </a:lnTo>
                  <a:lnTo>
                    <a:pt x="11686" y="42980"/>
                  </a:lnTo>
                  <a:lnTo>
                    <a:pt x="11187" y="42876"/>
                  </a:lnTo>
                  <a:lnTo>
                    <a:pt x="10709" y="42751"/>
                  </a:lnTo>
                  <a:lnTo>
                    <a:pt x="10210" y="42626"/>
                  </a:lnTo>
                  <a:lnTo>
                    <a:pt x="9773" y="42481"/>
                  </a:lnTo>
                  <a:lnTo>
                    <a:pt x="9378" y="42314"/>
                  </a:lnTo>
                  <a:lnTo>
                    <a:pt x="8962" y="42106"/>
                  </a:lnTo>
                  <a:lnTo>
                    <a:pt x="8567" y="41898"/>
                  </a:lnTo>
                  <a:lnTo>
                    <a:pt x="7798" y="41482"/>
                  </a:lnTo>
                  <a:lnTo>
                    <a:pt x="7382" y="41275"/>
                  </a:lnTo>
                  <a:lnTo>
                    <a:pt x="6987" y="41087"/>
                  </a:lnTo>
                  <a:lnTo>
                    <a:pt x="6800" y="41025"/>
                  </a:lnTo>
                  <a:lnTo>
                    <a:pt x="6633" y="40963"/>
                  </a:lnTo>
                  <a:lnTo>
                    <a:pt x="6467" y="40942"/>
                  </a:lnTo>
                  <a:lnTo>
                    <a:pt x="6301" y="40900"/>
                  </a:lnTo>
                  <a:lnTo>
                    <a:pt x="5989" y="40900"/>
                  </a:lnTo>
                  <a:lnTo>
                    <a:pt x="5843" y="40921"/>
                  </a:lnTo>
                  <a:lnTo>
                    <a:pt x="5698" y="40942"/>
                  </a:lnTo>
                  <a:lnTo>
                    <a:pt x="5573" y="41004"/>
                  </a:lnTo>
                  <a:lnTo>
                    <a:pt x="5427" y="41046"/>
                  </a:lnTo>
                  <a:lnTo>
                    <a:pt x="5157" y="41212"/>
                  </a:lnTo>
                  <a:lnTo>
                    <a:pt x="4887" y="41399"/>
                  </a:lnTo>
                  <a:lnTo>
                    <a:pt x="4616" y="41649"/>
                  </a:lnTo>
                  <a:lnTo>
                    <a:pt x="4055" y="42231"/>
                  </a:lnTo>
                  <a:lnTo>
                    <a:pt x="3514" y="42834"/>
                  </a:lnTo>
                  <a:lnTo>
                    <a:pt x="3015" y="43458"/>
                  </a:lnTo>
                  <a:lnTo>
                    <a:pt x="2558" y="44102"/>
                  </a:lnTo>
                  <a:lnTo>
                    <a:pt x="2100" y="44768"/>
                  </a:lnTo>
                  <a:lnTo>
                    <a:pt x="1664" y="45433"/>
                  </a:lnTo>
                  <a:lnTo>
                    <a:pt x="1269" y="46119"/>
                  </a:lnTo>
                  <a:lnTo>
                    <a:pt x="874" y="46826"/>
                  </a:lnTo>
                  <a:lnTo>
                    <a:pt x="562" y="47367"/>
                  </a:lnTo>
                  <a:lnTo>
                    <a:pt x="416" y="47637"/>
                  </a:lnTo>
                  <a:lnTo>
                    <a:pt x="271" y="47907"/>
                  </a:lnTo>
                  <a:lnTo>
                    <a:pt x="167" y="48199"/>
                  </a:lnTo>
                  <a:lnTo>
                    <a:pt x="63" y="48490"/>
                  </a:lnTo>
                  <a:lnTo>
                    <a:pt x="21" y="48802"/>
                  </a:lnTo>
                  <a:lnTo>
                    <a:pt x="0" y="49134"/>
                  </a:lnTo>
                  <a:lnTo>
                    <a:pt x="21" y="49425"/>
                  </a:lnTo>
                  <a:lnTo>
                    <a:pt x="63" y="49696"/>
                  </a:lnTo>
                  <a:lnTo>
                    <a:pt x="125" y="49966"/>
                  </a:lnTo>
                  <a:lnTo>
                    <a:pt x="188" y="50236"/>
                  </a:lnTo>
                  <a:lnTo>
                    <a:pt x="271" y="50486"/>
                  </a:lnTo>
                  <a:lnTo>
                    <a:pt x="375" y="50735"/>
                  </a:lnTo>
                  <a:lnTo>
                    <a:pt x="499" y="50985"/>
                  </a:lnTo>
                  <a:lnTo>
                    <a:pt x="624" y="51214"/>
                  </a:lnTo>
                  <a:lnTo>
                    <a:pt x="770" y="51442"/>
                  </a:lnTo>
                  <a:lnTo>
                    <a:pt x="915" y="51650"/>
                  </a:lnTo>
                  <a:lnTo>
                    <a:pt x="1082" y="51858"/>
                  </a:lnTo>
                  <a:lnTo>
                    <a:pt x="1269" y="52066"/>
                  </a:lnTo>
                  <a:lnTo>
                    <a:pt x="1643" y="52461"/>
                  </a:lnTo>
                  <a:lnTo>
                    <a:pt x="2059" y="52815"/>
                  </a:lnTo>
                  <a:lnTo>
                    <a:pt x="2454" y="53126"/>
                  </a:lnTo>
                  <a:lnTo>
                    <a:pt x="2849" y="53438"/>
                  </a:lnTo>
                  <a:lnTo>
                    <a:pt x="3244" y="53709"/>
                  </a:lnTo>
                  <a:lnTo>
                    <a:pt x="3639" y="53979"/>
                  </a:lnTo>
                  <a:lnTo>
                    <a:pt x="4055" y="54249"/>
                  </a:lnTo>
                  <a:lnTo>
                    <a:pt x="4471" y="54499"/>
                  </a:lnTo>
                  <a:lnTo>
                    <a:pt x="4887" y="54748"/>
                  </a:lnTo>
                  <a:lnTo>
                    <a:pt x="5323" y="54977"/>
                  </a:lnTo>
                  <a:lnTo>
                    <a:pt x="5760" y="55185"/>
                  </a:lnTo>
                  <a:lnTo>
                    <a:pt x="6197" y="55393"/>
                  </a:lnTo>
                  <a:lnTo>
                    <a:pt x="6654" y="55580"/>
                  </a:lnTo>
                  <a:lnTo>
                    <a:pt x="7091" y="55767"/>
                  </a:lnTo>
                  <a:lnTo>
                    <a:pt x="7548" y="55933"/>
                  </a:lnTo>
                  <a:lnTo>
                    <a:pt x="8026" y="56100"/>
                  </a:lnTo>
                  <a:lnTo>
                    <a:pt x="8484" y="56245"/>
                  </a:lnTo>
                  <a:lnTo>
                    <a:pt x="8962" y="56391"/>
                  </a:lnTo>
                  <a:lnTo>
                    <a:pt x="9586" y="56536"/>
                  </a:lnTo>
                  <a:lnTo>
                    <a:pt x="10210" y="56682"/>
                  </a:lnTo>
                  <a:lnTo>
                    <a:pt x="10833" y="56828"/>
                  </a:lnTo>
                  <a:lnTo>
                    <a:pt x="11457" y="56932"/>
                  </a:lnTo>
                  <a:lnTo>
                    <a:pt x="12081" y="57036"/>
                  </a:lnTo>
                  <a:lnTo>
                    <a:pt x="12726" y="57119"/>
                  </a:lnTo>
                  <a:lnTo>
                    <a:pt x="13349" y="57181"/>
                  </a:lnTo>
                  <a:lnTo>
                    <a:pt x="13973" y="57223"/>
                  </a:lnTo>
                  <a:lnTo>
                    <a:pt x="14597" y="57243"/>
                  </a:lnTo>
                  <a:lnTo>
                    <a:pt x="15242" y="57264"/>
                  </a:lnTo>
                  <a:lnTo>
                    <a:pt x="15865" y="57264"/>
                  </a:lnTo>
                  <a:lnTo>
                    <a:pt x="16510" y="57243"/>
                  </a:lnTo>
                  <a:lnTo>
                    <a:pt x="17134" y="57202"/>
                  </a:lnTo>
                  <a:lnTo>
                    <a:pt x="17778" y="57139"/>
                  </a:lnTo>
                  <a:lnTo>
                    <a:pt x="18402" y="57056"/>
                  </a:lnTo>
                  <a:lnTo>
                    <a:pt x="19047" y="56973"/>
                  </a:lnTo>
                  <a:lnTo>
                    <a:pt x="19982" y="56786"/>
                  </a:lnTo>
                  <a:lnTo>
                    <a:pt x="20918" y="56599"/>
                  </a:lnTo>
                  <a:lnTo>
                    <a:pt x="21833" y="56370"/>
                  </a:lnTo>
                  <a:lnTo>
                    <a:pt x="22727" y="56100"/>
                  </a:lnTo>
                  <a:lnTo>
                    <a:pt x="23600" y="55809"/>
                  </a:lnTo>
                  <a:lnTo>
                    <a:pt x="24453" y="55476"/>
                  </a:lnTo>
                  <a:lnTo>
                    <a:pt x="25284" y="55102"/>
                  </a:lnTo>
                  <a:lnTo>
                    <a:pt x="26095" y="54686"/>
                  </a:lnTo>
                  <a:lnTo>
                    <a:pt x="26865" y="54249"/>
                  </a:lnTo>
                  <a:lnTo>
                    <a:pt x="27634" y="53750"/>
                  </a:lnTo>
                  <a:lnTo>
                    <a:pt x="28008" y="53501"/>
                  </a:lnTo>
                  <a:lnTo>
                    <a:pt x="28383" y="53210"/>
                  </a:lnTo>
                  <a:lnTo>
                    <a:pt x="28736" y="52939"/>
                  </a:lnTo>
                  <a:lnTo>
                    <a:pt x="29090" y="52648"/>
                  </a:lnTo>
                  <a:lnTo>
                    <a:pt x="29443" y="52336"/>
                  </a:lnTo>
                  <a:lnTo>
                    <a:pt x="29776" y="52004"/>
                  </a:lnTo>
                  <a:lnTo>
                    <a:pt x="30108" y="51692"/>
                  </a:lnTo>
                  <a:lnTo>
                    <a:pt x="30441" y="51338"/>
                  </a:lnTo>
                  <a:lnTo>
                    <a:pt x="30753" y="50985"/>
                  </a:lnTo>
                  <a:lnTo>
                    <a:pt x="31086" y="50611"/>
                  </a:lnTo>
                  <a:lnTo>
                    <a:pt x="31377" y="50236"/>
                  </a:lnTo>
                  <a:lnTo>
                    <a:pt x="31689" y="49841"/>
                  </a:lnTo>
                  <a:lnTo>
                    <a:pt x="32167" y="49155"/>
                  </a:lnTo>
                  <a:lnTo>
                    <a:pt x="32603" y="48448"/>
                  </a:lnTo>
                  <a:lnTo>
                    <a:pt x="32999" y="47741"/>
                  </a:lnTo>
                  <a:lnTo>
                    <a:pt x="33352" y="47034"/>
                  </a:lnTo>
                  <a:lnTo>
                    <a:pt x="33664" y="46306"/>
                  </a:lnTo>
                  <a:lnTo>
                    <a:pt x="33934" y="45579"/>
                  </a:lnTo>
                  <a:lnTo>
                    <a:pt x="34142" y="44830"/>
                  </a:lnTo>
                  <a:lnTo>
                    <a:pt x="34329" y="44082"/>
                  </a:lnTo>
                  <a:lnTo>
                    <a:pt x="34454" y="43333"/>
                  </a:lnTo>
                  <a:lnTo>
                    <a:pt x="34537" y="42564"/>
                  </a:lnTo>
                  <a:lnTo>
                    <a:pt x="34579" y="41794"/>
                  </a:lnTo>
                  <a:lnTo>
                    <a:pt x="34579" y="41004"/>
                  </a:lnTo>
                  <a:lnTo>
                    <a:pt x="34516" y="40214"/>
                  </a:lnTo>
                  <a:lnTo>
                    <a:pt x="34412" y="39424"/>
                  </a:lnTo>
                  <a:lnTo>
                    <a:pt x="34267" y="38613"/>
                  </a:lnTo>
                  <a:lnTo>
                    <a:pt x="34080" y="37802"/>
                  </a:lnTo>
                  <a:lnTo>
                    <a:pt x="33893" y="37178"/>
                  </a:lnTo>
                  <a:lnTo>
                    <a:pt x="33685" y="36596"/>
                  </a:lnTo>
                  <a:lnTo>
                    <a:pt x="33435" y="35993"/>
                  </a:lnTo>
                  <a:lnTo>
                    <a:pt x="33186" y="35432"/>
                  </a:lnTo>
                  <a:lnTo>
                    <a:pt x="32895" y="34870"/>
                  </a:lnTo>
                  <a:lnTo>
                    <a:pt x="32603" y="34330"/>
                  </a:lnTo>
                  <a:lnTo>
                    <a:pt x="32271" y="33789"/>
                  </a:lnTo>
                  <a:lnTo>
                    <a:pt x="31938" y="33269"/>
                  </a:lnTo>
                  <a:lnTo>
                    <a:pt x="31585" y="32749"/>
                  </a:lnTo>
                  <a:lnTo>
                    <a:pt x="31210" y="32230"/>
                  </a:lnTo>
                  <a:lnTo>
                    <a:pt x="30815" y="31731"/>
                  </a:lnTo>
                  <a:lnTo>
                    <a:pt x="30420" y="31232"/>
                  </a:lnTo>
                  <a:lnTo>
                    <a:pt x="29609" y="30254"/>
                  </a:lnTo>
                  <a:lnTo>
                    <a:pt x="28757" y="29298"/>
                  </a:lnTo>
                  <a:lnTo>
                    <a:pt x="28882" y="29173"/>
                  </a:lnTo>
                  <a:lnTo>
                    <a:pt x="29048" y="29069"/>
                  </a:lnTo>
                  <a:lnTo>
                    <a:pt x="29485" y="28778"/>
                  </a:lnTo>
                  <a:lnTo>
                    <a:pt x="29900" y="28466"/>
                  </a:lnTo>
                  <a:lnTo>
                    <a:pt x="30295" y="28154"/>
                  </a:lnTo>
                  <a:lnTo>
                    <a:pt x="30691" y="27801"/>
                  </a:lnTo>
                  <a:lnTo>
                    <a:pt x="31044" y="27468"/>
                  </a:lnTo>
                  <a:lnTo>
                    <a:pt x="31398" y="27094"/>
                  </a:lnTo>
                  <a:lnTo>
                    <a:pt x="31730" y="26720"/>
                  </a:lnTo>
                  <a:lnTo>
                    <a:pt x="32042" y="26325"/>
                  </a:lnTo>
                  <a:lnTo>
                    <a:pt x="32333" y="25929"/>
                  </a:lnTo>
                  <a:lnTo>
                    <a:pt x="32603" y="25514"/>
                  </a:lnTo>
                  <a:lnTo>
                    <a:pt x="32874" y="25077"/>
                  </a:lnTo>
                  <a:lnTo>
                    <a:pt x="33103" y="24640"/>
                  </a:lnTo>
                  <a:lnTo>
                    <a:pt x="33331" y="24183"/>
                  </a:lnTo>
                  <a:lnTo>
                    <a:pt x="33539" y="23725"/>
                  </a:lnTo>
                  <a:lnTo>
                    <a:pt x="33747" y="23247"/>
                  </a:lnTo>
                  <a:lnTo>
                    <a:pt x="33934" y="22769"/>
                  </a:lnTo>
                  <a:lnTo>
                    <a:pt x="34184" y="22020"/>
                  </a:lnTo>
                  <a:lnTo>
                    <a:pt x="34392" y="21293"/>
                  </a:lnTo>
                  <a:lnTo>
                    <a:pt x="34600" y="20544"/>
                  </a:lnTo>
                  <a:lnTo>
                    <a:pt x="34766" y="19816"/>
                  </a:lnTo>
                  <a:lnTo>
                    <a:pt x="34911" y="19089"/>
                  </a:lnTo>
                  <a:lnTo>
                    <a:pt x="35015" y="18340"/>
                  </a:lnTo>
                  <a:lnTo>
                    <a:pt x="35078" y="17592"/>
                  </a:lnTo>
                  <a:lnTo>
                    <a:pt x="35119" y="16864"/>
                  </a:lnTo>
                  <a:lnTo>
                    <a:pt x="35119" y="16115"/>
                  </a:lnTo>
                  <a:lnTo>
                    <a:pt x="35078" y="15387"/>
                  </a:lnTo>
                  <a:lnTo>
                    <a:pt x="34995" y="14639"/>
                  </a:lnTo>
                  <a:lnTo>
                    <a:pt x="34870" y="13911"/>
                  </a:lnTo>
                  <a:lnTo>
                    <a:pt x="34724" y="13163"/>
                  </a:lnTo>
                  <a:lnTo>
                    <a:pt x="34516" y="12414"/>
                  </a:lnTo>
                  <a:lnTo>
                    <a:pt x="34267" y="11686"/>
                  </a:lnTo>
                  <a:lnTo>
                    <a:pt x="33955" y="10938"/>
                  </a:lnTo>
                  <a:lnTo>
                    <a:pt x="33602" y="10127"/>
                  </a:lnTo>
                  <a:lnTo>
                    <a:pt x="33186" y="9316"/>
                  </a:lnTo>
                  <a:lnTo>
                    <a:pt x="32770" y="8526"/>
                  </a:lnTo>
                  <a:lnTo>
                    <a:pt x="32292" y="7777"/>
                  </a:lnTo>
                  <a:lnTo>
                    <a:pt x="31793" y="7029"/>
                  </a:lnTo>
                  <a:lnTo>
                    <a:pt x="31543" y="6675"/>
                  </a:lnTo>
                  <a:lnTo>
                    <a:pt x="31252" y="6322"/>
                  </a:lnTo>
                  <a:lnTo>
                    <a:pt x="30982" y="5989"/>
                  </a:lnTo>
                  <a:lnTo>
                    <a:pt x="30670" y="5656"/>
                  </a:lnTo>
                  <a:lnTo>
                    <a:pt x="30358" y="5324"/>
                  </a:lnTo>
                  <a:lnTo>
                    <a:pt x="30046" y="5012"/>
                  </a:lnTo>
                  <a:lnTo>
                    <a:pt x="29401" y="4450"/>
                  </a:lnTo>
                  <a:lnTo>
                    <a:pt x="28757" y="3910"/>
                  </a:lnTo>
                  <a:lnTo>
                    <a:pt x="28071" y="3432"/>
                  </a:lnTo>
                  <a:lnTo>
                    <a:pt x="27385" y="2974"/>
                  </a:lnTo>
                  <a:lnTo>
                    <a:pt x="26678" y="2558"/>
                  </a:lnTo>
                  <a:lnTo>
                    <a:pt x="25950" y="2184"/>
                  </a:lnTo>
                  <a:lnTo>
                    <a:pt x="25222" y="1831"/>
                  </a:lnTo>
                  <a:lnTo>
                    <a:pt x="24474" y="1519"/>
                  </a:lnTo>
                  <a:lnTo>
                    <a:pt x="23704" y="1248"/>
                  </a:lnTo>
                  <a:lnTo>
                    <a:pt x="22935" y="999"/>
                  </a:lnTo>
                  <a:lnTo>
                    <a:pt x="22145" y="770"/>
                  </a:lnTo>
                  <a:lnTo>
                    <a:pt x="21355" y="583"/>
                  </a:lnTo>
                  <a:lnTo>
                    <a:pt x="20544" y="417"/>
                  </a:lnTo>
                  <a:lnTo>
                    <a:pt x="19712" y="271"/>
                  </a:lnTo>
                  <a:lnTo>
                    <a:pt x="18901" y="167"/>
                  </a:lnTo>
                  <a:lnTo>
                    <a:pt x="18049" y="63"/>
                  </a:lnTo>
                  <a:lnTo>
                    <a:pt x="17674" y="22"/>
                  </a:lnTo>
                  <a:lnTo>
                    <a:pt x="172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44" name="Google Shape;5444;p30"/>
            <p:cNvSpPr/>
            <p:nvPr/>
          </p:nvSpPr>
          <p:spPr>
            <a:xfrm>
              <a:off x="5330200" y="238125"/>
              <a:ext cx="1003275" cy="1557400"/>
            </a:xfrm>
            <a:custGeom>
              <a:avLst/>
              <a:gdLst/>
              <a:ahLst/>
              <a:cxnLst/>
              <a:rect l="l" t="t" r="r" b="b"/>
              <a:pathLst>
                <a:path w="40131" h="62296" extrusionOk="0">
                  <a:moveTo>
                    <a:pt x="19192" y="1726"/>
                  </a:moveTo>
                  <a:lnTo>
                    <a:pt x="19587" y="1747"/>
                  </a:lnTo>
                  <a:lnTo>
                    <a:pt x="19962" y="1788"/>
                  </a:lnTo>
                  <a:lnTo>
                    <a:pt x="20814" y="1892"/>
                  </a:lnTo>
                  <a:lnTo>
                    <a:pt x="21625" y="1996"/>
                  </a:lnTo>
                  <a:lnTo>
                    <a:pt x="22457" y="2142"/>
                  </a:lnTo>
                  <a:lnTo>
                    <a:pt x="23268" y="2308"/>
                  </a:lnTo>
                  <a:lnTo>
                    <a:pt x="24058" y="2495"/>
                  </a:lnTo>
                  <a:lnTo>
                    <a:pt x="24848" y="2724"/>
                  </a:lnTo>
                  <a:lnTo>
                    <a:pt x="25617" y="2973"/>
                  </a:lnTo>
                  <a:lnTo>
                    <a:pt x="26387" y="3244"/>
                  </a:lnTo>
                  <a:lnTo>
                    <a:pt x="27135" y="3556"/>
                  </a:lnTo>
                  <a:lnTo>
                    <a:pt x="27863" y="3909"/>
                  </a:lnTo>
                  <a:lnTo>
                    <a:pt x="28591" y="4283"/>
                  </a:lnTo>
                  <a:lnTo>
                    <a:pt x="29298" y="4699"/>
                  </a:lnTo>
                  <a:lnTo>
                    <a:pt x="29984" y="5157"/>
                  </a:lnTo>
                  <a:lnTo>
                    <a:pt x="30670" y="5635"/>
                  </a:lnTo>
                  <a:lnTo>
                    <a:pt x="31314" y="6175"/>
                  </a:lnTo>
                  <a:lnTo>
                    <a:pt x="31959" y="6737"/>
                  </a:lnTo>
                  <a:lnTo>
                    <a:pt x="32271" y="7049"/>
                  </a:lnTo>
                  <a:lnTo>
                    <a:pt x="32583" y="7381"/>
                  </a:lnTo>
                  <a:lnTo>
                    <a:pt x="32895" y="7714"/>
                  </a:lnTo>
                  <a:lnTo>
                    <a:pt x="33165" y="8047"/>
                  </a:lnTo>
                  <a:lnTo>
                    <a:pt x="33456" y="8400"/>
                  </a:lnTo>
                  <a:lnTo>
                    <a:pt x="33706" y="8754"/>
                  </a:lnTo>
                  <a:lnTo>
                    <a:pt x="34205" y="9502"/>
                  </a:lnTo>
                  <a:lnTo>
                    <a:pt x="34683" y="10251"/>
                  </a:lnTo>
                  <a:lnTo>
                    <a:pt x="35099" y="11041"/>
                  </a:lnTo>
                  <a:lnTo>
                    <a:pt x="35515" y="11852"/>
                  </a:lnTo>
                  <a:lnTo>
                    <a:pt x="35868" y="12663"/>
                  </a:lnTo>
                  <a:lnTo>
                    <a:pt x="36180" y="13411"/>
                  </a:lnTo>
                  <a:lnTo>
                    <a:pt x="36429" y="14139"/>
                  </a:lnTo>
                  <a:lnTo>
                    <a:pt x="36637" y="14888"/>
                  </a:lnTo>
                  <a:lnTo>
                    <a:pt x="36783" y="15636"/>
                  </a:lnTo>
                  <a:lnTo>
                    <a:pt x="36908" y="16364"/>
                  </a:lnTo>
                  <a:lnTo>
                    <a:pt x="36991" y="17112"/>
                  </a:lnTo>
                  <a:lnTo>
                    <a:pt x="37032" y="17840"/>
                  </a:lnTo>
                  <a:lnTo>
                    <a:pt x="37032" y="18589"/>
                  </a:lnTo>
                  <a:lnTo>
                    <a:pt x="36991" y="19317"/>
                  </a:lnTo>
                  <a:lnTo>
                    <a:pt x="36928" y="20065"/>
                  </a:lnTo>
                  <a:lnTo>
                    <a:pt x="36824" y="20814"/>
                  </a:lnTo>
                  <a:lnTo>
                    <a:pt x="36679" y="21541"/>
                  </a:lnTo>
                  <a:lnTo>
                    <a:pt x="36513" y="22269"/>
                  </a:lnTo>
                  <a:lnTo>
                    <a:pt x="36305" y="23018"/>
                  </a:lnTo>
                  <a:lnTo>
                    <a:pt x="36097" y="23745"/>
                  </a:lnTo>
                  <a:lnTo>
                    <a:pt x="35847" y="24494"/>
                  </a:lnTo>
                  <a:lnTo>
                    <a:pt x="35660" y="24972"/>
                  </a:lnTo>
                  <a:lnTo>
                    <a:pt x="35452" y="25450"/>
                  </a:lnTo>
                  <a:lnTo>
                    <a:pt x="35244" y="25908"/>
                  </a:lnTo>
                  <a:lnTo>
                    <a:pt x="35016" y="26365"/>
                  </a:lnTo>
                  <a:lnTo>
                    <a:pt x="34787" y="26802"/>
                  </a:lnTo>
                  <a:lnTo>
                    <a:pt x="34516" y="27239"/>
                  </a:lnTo>
                  <a:lnTo>
                    <a:pt x="34246" y="27654"/>
                  </a:lnTo>
                  <a:lnTo>
                    <a:pt x="33955" y="28050"/>
                  </a:lnTo>
                  <a:lnTo>
                    <a:pt x="33643" y="28445"/>
                  </a:lnTo>
                  <a:lnTo>
                    <a:pt x="33311" y="28819"/>
                  </a:lnTo>
                  <a:lnTo>
                    <a:pt x="32957" y="29193"/>
                  </a:lnTo>
                  <a:lnTo>
                    <a:pt x="32604" y="29526"/>
                  </a:lnTo>
                  <a:lnTo>
                    <a:pt x="32208" y="29879"/>
                  </a:lnTo>
                  <a:lnTo>
                    <a:pt x="31813" y="30191"/>
                  </a:lnTo>
                  <a:lnTo>
                    <a:pt x="31398" y="30503"/>
                  </a:lnTo>
                  <a:lnTo>
                    <a:pt x="30961" y="30794"/>
                  </a:lnTo>
                  <a:lnTo>
                    <a:pt x="30795" y="30898"/>
                  </a:lnTo>
                  <a:lnTo>
                    <a:pt x="30670" y="31023"/>
                  </a:lnTo>
                  <a:lnTo>
                    <a:pt x="31522" y="31979"/>
                  </a:lnTo>
                  <a:lnTo>
                    <a:pt x="32333" y="32957"/>
                  </a:lnTo>
                  <a:lnTo>
                    <a:pt x="32728" y="33456"/>
                  </a:lnTo>
                  <a:lnTo>
                    <a:pt x="33123" y="33955"/>
                  </a:lnTo>
                  <a:lnTo>
                    <a:pt x="33498" y="34474"/>
                  </a:lnTo>
                  <a:lnTo>
                    <a:pt x="33851" y="34994"/>
                  </a:lnTo>
                  <a:lnTo>
                    <a:pt x="34184" y="35514"/>
                  </a:lnTo>
                  <a:lnTo>
                    <a:pt x="34516" y="36055"/>
                  </a:lnTo>
                  <a:lnTo>
                    <a:pt x="34808" y="36595"/>
                  </a:lnTo>
                  <a:lnTo>
                    <a:pt x="35099" y="37157"/>
                  </a:lnTo>
                  <a:lnTo>
                    <a:pt x="35348" y="37718"/>
                  </a:lnTo>
                  <a:lnTo>
                    <a:pt x="35598" y="38321"/>
                  </a:lnTo>
                  <a:lnTo>
                    <a:pt x="35806" y="38903"/>
                  </a:lnTo>
                  <a:lnTo>
                    <a:pt x="35993" y="39527"/>
                  </a:lnTo>
                  <a:lnTo>
                    <a:pt x="36180" y="40338"/>
                  </a:lnTo>
                  <a:lnTo>
                    <a:pt x="36325" y="41149"/>
                  </a:lnTo>
                  <a:lnTo>
                    <a:pt x="36429" y="41939"/>
                  </a:lnTo>
                  <a:lnTo>
                    <a:pt x="36492" y="42729"/>
                  </a:lnTo>
                  <a:lnTo>
                    <a:pt x="36492" y="43519"/>
                  </a:lnTo>
                  <a:lnTo>
                    <a:pt x="36450" y="44289"/>
                  </a:lnTo>
                  <a:lnTo>
                    <a:pt x="36367" y="45058"/>
                  </a:lnTo>
                  <a:lnTo>
                    <a:pt x="36242" y="45807"/>
                  </a:lnTo>
                  <a:lnTo>
                    <a:pt x="36055" y="46555"/>
                  </a:lnTo>
                  <a:lnTo>
                    <a:pt x="35847" y="47304"/>
                  </a:lnTo>
                  <a:lnTo>
                    <a:pt x="35577" y="48031"/>
                  </a:lnTo>
                  <a:lnTo>
                    <a:pt x="35265" y="48759"/>
                  </a:lnTo>
                  <a:lnTo>
                    <a:pt x="34912" y="49466"/>
                  </a:lnTo>
                  <a:lnTo>
                    <a:pt x="34516" y="50173"/>
                  </a:lnTo>
                  <a:lnTo>
                    <a:pt x="34080" y="50880"/>
                  </a:lnTo>
                  <a:lnTo>
                    <a:pt x="33602" y="51566"/>
                  </a:lnTo>
                  <a:lnTo>
                    <a:pt x="33290" y="51961"/>
                  </a:lnTo>
                  <a:lnTo>
                    <a:pt x="32999" y="52336"/>
                  </a:lnTo>
                  <a:lnTo>
                    <a:pt x="32666" y="52710"/>
                  </a:lnTo>
                  <a:lnTo>
                    <a:pt x="32354" y="53063"/>
                  </a:lnTo>
                  <a:lnTo>
                    <a:pt x="32021" y="53417"/>
                  </a:lnTo>
                  <a:lnTo>
                    <a:pt x="31689" y="53729"/>
                  </a:lnTo>
                  <a:lnTo>
                    <a:pt x="31356" y="54061"/>
                  </a:lnTo>
                  <a:lnTo>
                    <a:pt x="31003" y="54373"/>
                  </a:lnTo>
                  <a:lnTo>
                    <a:pt x="30649" y="54664"/>
                  </a:lnTo>
                  <a:lnTo>
                    <a:pt x="30296" y="54935"/>
                  </a:lnTo>
                  <a:lnTo>
                    <a:pt x="29921" y="55226"/>
                  </a:lnTo>
                  <a:lnTo>
                    <a:pt x="29547" y="55475"/>
                  </a:lnTo>
                  <a:lnTo>
                    <a:pt x="28778" y="55974"/>
                  </a:lnTo>
                  <a:lnTo>
                    <a:pt x="28008" y="56411"/>
                  </a:lnTo>
                  <a:lnTo>
                    <a:pt x="27197" y="56827"/>
                  </a:lnTo>
                  <a:lnTo>
                    <a:pt x="26366" y="57201"/>
                  </a:lnTo>
                  <a:lnTo>
                    <a:pt x="25513" y="57534"/>
                  </a:lnTo>
                  <a:lnTo>
                    <a:pt x="24640" y="57825"/>
                  </a:lnTo>
                  <a:lnTo>
                    <a:pt x="23746" y="58095"/>
                  </a:lnTo>
                  <a:lnTo>
                    <a:pt x="22831" y="58324"/>
                  </a:lnTo>
                  <a:lnTo>
                    <a:pt x="21895" y="58511"/>
                  </a:lnTo>
                  <a:lnTo>
                    <a:pt x="20960" y="58698"/>
                  </a:lnTo>
                  <a:lnTo>
                    <a:pt x="20315" y="58781"/>
                  </a:lnTo>
                  <a:lnTo>
                    <a:pt x="19691" y="58864"/>
                  </a:lnTo>
                  <a:lnTo>
                    <a:pt x="19047" y="58927"/>
                  </a:lnTo>
                  <a:lnTo>
                    <a:pt x="18423" y="58968"/>
                  </a:lnTo>
                  <a:lnTo>
                    <a:pt x="17778" y="58989"/>
                  </a:lnTo>
                  <a:lnTo>
                    <a:pt x="17155" y="58989"/>
                  </a:lnTo>
                  <a:lnTo>
                    <a:pt x="16510" y="58968"/>
                  </a:lnTo>
                  <a:lnTo>
                    <a:pt x="15886" y="58948"/>
                  </a:lnTo>
                  <a:lnTo>
                    <a:pt x="15262" y="58906"/>
                  </a:lnTo>
                  <a:lnTo>
                    <a:pt x="14639" y="58844"/>
                  </a:lnTo>
                  <a:lnTo>
                    <a:pt x="13994" y="58761"/>
                  </a:lnTo>
                  <a:lnTo>
                    <a:pt x="13370" y="58657"/>
                  </a:lnTo>
                  <a:lnTo>
                    <a:pt x="12746" y="58553"/>
                  </a:lnTo>
                  <a:lnTo>
                    <a:pt x="12123" y="58407"/>
                  </a:lnTo>
                  <a:lnTo>
                    <a:pt x="11499" y="58261"/>
                  </a:lnTo>
                  <a:lnTo>
                    <a:pt x="10875" y="58116"/>
                  </a:lnTo>
                  <a:lnTo>
                    <a:pt x="10397" y="57970"/>
                  </a:lnTo>
                  <a:lnTo>
                    <a:pt x="9939" y="57825"/>
                  </a:lnTo>
                  <a:lnTo>
                    <a:pt x="9461" y="57658"/>
                  </a:lnTo>
                  <a:lnTo>
                    <a:pt x="9004" y="57492"/>
                  </a:lnTo>
                  <a:lnTo>
                    <a:pt x="8567" y="57305"/>
                  </a:lnTo>
                  <a:lnTo>
                    <a:pt x="8110" y="57118"/>
                  </a:lnTo>
                  <a:lnTo>
                    <a:pt x="7673" y="56910"/>
                  </a:lnTo>
                  <a:lnTo>
                    <a:pt x="7236" y="56702"/>
                  </a:lnTo>
                  <a:lnTo>
                    <a:pt x="6800" y="56473"/>
                  </a:lnTo>
                  <a:lnTo>
                    <a:pt x="6384" y="56224"/>
                  </a:lnTo>
                  <a:lnTo>
                    <a:pt x="5968" y="55974"/>
                  </a:lnTo>
                  <a:lnTo>
                    <a:pt x="5552" y="55704"/>
                  </a:lnTo>
                  <a:lnTo>
                    <a:pt x="5157" y="55434"/>
                  </a:lnTo>
                  <a:lnTo>
                    <a:pt x="4762" y="55163"/>
                  </a:lnTo>
                  <a:lnTo>
                    <a:pt x="4367" y="54851"/>
                  </a:lnTo>
                  <a:lnTo>
                    <a:pt x="3972" y="54540"/>
                  </a:lnTo>
                  <a:lnTo>
                    <a:pt x="3556" y="54186"/>
                  </a:lnTo>
                  <a:lnTo>
                    <a:pt x="3182" y="53791"/>
                  </a:lnTo>
                  <a:lnTo>
                    <a:pt x="2995" y="53583"/>
                  </a:lnTo>
                  <a:lnTo>
                    <a:pt x="2828" y="53375"/>
                  </a:lnTo>
                  <a:lnTo>
                    <a:pt x="2683" y="53167"/>
                  </a:lnTo>
                  <a:lnTo>
                    <a:pt x="2537" y="52939"/>
                  </a:lnTo>
                  <a:lnTo>
                    <a:pt x="2412" y="52710"/>
                  </a:lnTo>
                  <a:lnTo>
                    <a:pt x="2288" y="52460"/>
                  </a:lnTo>
                  <a:lnTo>
                    <a:pt x="2184" y="52211"/>
                  </a:lnTo>
                  <a:lnTo>
                    <a:pt x="2101" y="51961"/>
                  </a:lnTo>
                  <a:lnTo>
                    <a:pt x="2038" y="51691"/>
                  </a:lnTo>
                  <a:lnTo>
                    <a:pt x="1976" y="51421"/>
                  </a:lnTo>
                  <a:lnTo>
                    <a:pt x="1934" y="51150"/>
                  </a:lnTo>
                  <a:lnTo>
                    <a:pt x="1913" y="50859"/>
                  </a:lnTo>
                  <a:lnTo>
                    <a:pt x="1934" y="50527"/>
                  </a:lnTo>
                  <a:lnTo>
                    <a:pt x="1976" y="50215"/>
                  </a:lnTo>
                  <a:lnTo>
                    <a:pt x="2080" y="49924"/>
                  </a:lnTo>
                  <a:lnTo>
                    <a:pt x="2184" y="49632"/>
                  </a:lnTo>
                  <a:lnTo>
                    <a:pt x="2329" y="49362"/>
                  </a:lnTo>
                  <a:lnTo>
                    <a:pt x="2475" y="49092"/>
                  </a:lnTo>
                  <a:lnTo>
                    <a:pt x="2787" y="48551"/>
                  </a:lnTo>
                  <a:lnTo>
                    <a:pt x="3182" y="47844"/>
                  </a:lnTo>
                  <a:lnTo>
                    <a:pt x="3577" y="47158"/>
                  </a:lnTo>
                  <a:lnTo>
                    <a:pt x="4013" y="46493"/>
                  </a:lnTo>
                  <a:lnTo>
                    <a:pt x="4471" y="45827"/>
                  </a:lnTo>
                  <a:lnTo>
                    <a:pt x="4928" y="45183"/>
                  </a:lnTo>
                  <a:lnTo>
                    <a:pt x="5427" y="44559"/>
                  </a:lnTo>
                  <a:lnTo>
                    <a:pt x="5968" y="43956"/>
                  </a:lnTo>
                  <a:lnTo>
                    <a:pt x="6529" y="43374"/>
                  </a:lnTo>
                  <a:lnTo>
                    <a:pt x="6800" y="43124"/>
                  </a:lnTo>
                  <a:lnTo>
                    <a:pt x="7070" y="42937"/>
                  </a:lnTo>
                  <a:lnTo>
                    <a:pt x="7340" y="42771"/>
                  </a:lnTo>
                  <a:lnTo>
                    <a:pt x="7486" y="42729"/>
                  </a:lnTo>
                  <a:lnTo>
                    <a:pt x="7611" y="42667"/>
                  </a:lnTo>
                  <a:lnTo>
                    <a:pt x="7756" y="42646"/>
                  </a:lnTo>
                  <a:lnTo>
                    <a:pt x="7902" y="42625"/>
                  </a:lnTo>
                  <a:lnTo>
                    <a:pt x="8214" y="42625"/>
                  </a:lnTo>
                  <a:lnTo>
                    <a:pt x="8380" y="42667"/>
                  </a:lnTo>
                  <a:lnTo>
                    <a:pt x="8546" y="42688"/>
                  </a:lnTo>
                  <a:lnTo>
                    <a:pt x="8713" y="42750"/>
                  </a:lnTo>
                  <a:lnTo>
                    <a:pt x="8900" y="42812"/>
                  </a:lnTo>
                  <a:lnTo>
                    <a:pt x="9295" y="43000"/>
                  </a:lnTo>
                  <a:lnTo>
                    <a:pt x="9711" y="43207"/>
                  </a:lnTo>
                  <a:lnTo>
                    <a:pt x="10480" y="43623"/>
                  </a:lnTo>
                  <a:lnTo>
                    <a:pt x="10875" y="43831"/>
                  </a:lnTo>
                  <a:lnTo>
                    <a:pt x="11291" y="44039"/>
                  </a:lnTo>
                  <a:lnTo>
                    <a:pt x="11686" y="44206"/>
                  </a:lnTo>
                  <a:lnTo>
                    <a:pt x="12123" y="44351"/>
                  </a:lnTo>
                  <a:lnTo>
                    <a:pt x="12622" y="44476"/>
                  </a:lnTo>
                  <a:lnTo>
                    <a:pt x="13100" y="44601"/>
                  </a:lnTo>
                  <a:lnTo>
                    <a:pt x="13599" y="44705"/>
                  </a:lnTo>
                  <a:lnTo>
                    <a:pt x="14098" y="44809"/>
                  </a:lnTo>
                  <a:lnTo>
                    <a:pt x="14597" y="44892"/>
                  </a:lnTo>
                  <a:lnTo>
                    <a:pt x="15096" y="44954"/>
                  </a:lnTo>
                  <a:lnTo>
                    <a:pt x="15574" y="44996"/>
                  </a:lnTo>
                  <a:lnTo>
                    <a:pt x="16073" y="45016"/>
                  </a:lnTo>
                  <a:lnTo>
                    <a:pt x="16572" y="45037"/>
                  </a:lnTo>
                  <a:lnTo>
                    <a:pt x="17071" y="45037"/>
                  </a:lnTo>
                  <a:lnTo>
                    <a:pt x="17570" y="44996"/>
                  </a:lnTo>
                  <a:lnTo>
                    <a:pt x="18049" y="44954"/>
                  </a:lnTo>
                  <a:lnTo>
                    <a:pt x="18548" y="44892"/>
                  </a:lnTo>
                  <a:lnTo>
                    <a:pt x="19047" y="44809"/>
                  </a:lnTo>
                  <a:lnTo>
                    <a:pt x="19546" y="44705"/>
                  </a:lnTo>
                  <a:lnTo>
                    <a:pt x="20045" y="44580"/>
                  </a:lnTo>
                  <a:lnTo>
                    <a:pt x="20648" y="44393"/>
                  </a:lnTo>
                  <a:lnTo>
                    <a:pt x="21043" y="44247"/>
                  </a:lnTo>
                  <a:lnTo>
                    <a:pt x="21417" y="44081"/>
                  </a:lnTo>
                  <a:lnTo>
                    <a:pt x="21771" y="43873"/>
                  </a:lnTo>
                  <a:lnTo>
                    <a:pt x="22103" y="43644"/>
                  </a:lnTo>
                  <a:lnTo>
                    <a:pt x="22415" y="43415"/>
                  </a:lnTo>
                  <a:lnTo>
                    <a:pt x="22706" y="43145"/>
                  </a:lnTo>
                  <a:lnTo>
                    <a:pt x="22977" y="42854"/>
                  </a:lnTo>
                  <a:lnTo>
                    <a:pt x="23205" y="42563"/>
                  </a:lnTo>
                  <a:lnTo>
                    <a:pt x="23413" y="42251"/>
                  </a:lnTo>
                  <a:lnTo>
                    <a:pt x="23600" y="41918"/>
                  </a:lnTo>
                  <a:lnTo>
                    <a:pt x="23746" y="41565"/>
                  </a:lnTo>
                  <a:lnTo>
                    <a:pt x="23871" y="41211"/>
                  </a:lnTo>
                  <a:lnTo>
                    <a:pt x="23954" y="40837"/>
                  </a:lnTo>
                  <a:lnTo>
                    <a:pt x="24016" y="40463"/>
                  </a:lnTo>
                  <a:lnTo>
                    <a:pt x="24037" y="40089"/>
                  </a:lnTo>
                  <a:lnTo>
                    <a:pt x="24016" y="39693"/>
                  </a:lnTo>
                  <a:lnTo>
                    <a:pt x="23975" y="39236"/>
                  </a:lnTo>
                  <a:lnTo>
                    <a:pt x="23891" y="38799"/>
                  </a:lnTo>
                  <a:lnTo>
                    <a:pt x="23767" y="38384"/>
                  </a:lnTo>
                  <a:lnTo>
                    <a:pt x="23621" y="37968"/>
                  </a:lnTo>
                  <a:lnTo>
                    <a:pt x="23434" y="37573"/>
                  </a:lnTo>
                  <a:lnTo>
                    <a:pt x="23226" y="37198"/>
                  </a:lnTo>
                  <a:lnTo>
                    <a:pt x="22977" y="36824"/>
                  </a:lnTo>
                  <a:lnTo>
                    <a:pt x="22706" y="36491"/>
                  </a:lnTo>
                  <a:lnTo>
                    <a:pt x="22415" y="36180"/>
                  </a:lnTo>
                  <a:lnTo>
                    <a:pt x="22103" y="35888"/>
                  </a:lnTo>
                  <a:lnTo>
                    <a:pt x="21771" y="35639"/>
                  </a:lnTo>
                  <a:lnTo>
                    <a:pt x="21417" y="35410"/>
                  </a:lnTo>
                  <a:lnTo>
                    <a:pt x="21043" y="35202"/>
                  </a:lnTo>
                  <a:lnTo>
                    <a:pt x="20669" y="35036"/>
                  </a:lnTo>
                  <a:lnTo>
                    <a:pt x="20253" y="34911"/>
                  </a:lnTo>
                  <a:lnTo>
                    <a:pt x="19858" y="34828"/>
                  </a:lnTo>
                  <a:lnTo>
                    <a:pt x="19421" y="34766"/>
                  </a:lnTo>
                  <a:lnTo>
                    <a:pt x="18984" y="34724"/>
                  </a:lnTo>
                  <a:lnTo>
                    <a:pt x="18568" y="34703"/>
                  </a:lnTo>
                  <a:lnTo>
                    <a:pt x="18132" y="34682"/>
                  </a:lnTo>
                  <a:lnTo>
                    <a:pt x="17258" y="34682"/>
                  </a:lnTo>
                  <a:lnTo>
                    <a:pt x="16406" y="34662"/>
                  </a:lnTo>
                  <a:lnTo>
                    <a:pt x="15803" y="34641"/>
                  </a:lnTo>
                  <a:lnTo>
                    <a:pt x="15491" y="34620"/>
                  </a:lnTo>
                  <a:lnTo>
                    <a:pt x="15200" y="34578"/>
                  </a:lnTo>
                  <a:lnTo>
                    <a:pt x="14909" y="34495"/>
                  </a:lnTo>
                  <a:lnTo>
                    <a:pt x="14639" y="34391"/>
                  </a:lnTo>
                  <a:lnTo>
                    <a:pt x="14368" y="34246"/>
                  </a:lnTo>
                  <a:lnTo>
                    <a:pt x="14244" y="34163"/>
                  </a:lnTo>
                  <a:lnTo>
                    <a:pt x="14119" y="34059"/>
                  </a:lnTo>
                  <a:lnTo>
                    <a:pt x="13890" y="33809"/>
                  </a:lnTo>
                  <a:lnTo>
                    <a:pt x="13703" y="33539"/>
                  </a:lnTo>
                  <a:lnTo>
                    <a:pt x="13537" y="33248"/>
                  </a:lnTo>
                  <a:lnTo>
                    <a:pt x="13433" y="32936"/>
                  </a:lnTo>
                  <a:lnTo>
                    <a:pt x="13391" y="32749"/>
                  </a:lnTo>
                  <a:lnTo>
                    <a:pt x="13287" y="32125"/>
                  </a:lnTo>
                  <a:lnTo>
                    <a:pt x="13225" y="31501"/>
                  </a:lnTo>
                  <a:lnTo>
                    <a:pt x="13183" y="30877"/>
                  </a:lnTo>
                  <a:lnTo>
                    <a:pt x="13183" y="30254"/>
                  </a:lnTo>
                  <a:lnTo>
                    <a:pt x="13225" y="29630"/>
                  </a:lnTo>
                  <a:lnTo>
                    <a:pt x="13308" y="29006"/>
                  </a:lnTo>
                  <a:lnTo>
                    <a:pt x="13412" y="28382"/>
                  </a:lnTo>
                  <a:lnTo>
                    <a:pt x="13578" y="27758"/>
                  </a:lnTo>
                  <a:lnTo>
                    <a:pt x="13703" y="27405"/>
                  </a:lnTo>
                  <a:lnTo>
                    <a:pt x="13848" y="27093"/>
                  </a:lnTo>
                  <a:lnTo>
                    <a:pt x="14015" y="26823"/>
                  </a:lnTo>
                  <a:lnTo>
                    <a:pt x="14119" y="26698"/>
                  </a:lnTo>
                  <a:lnTo>
                    <a:pt x="14223" y="26573"/>
                  </a:lnTo>
                  <a:lnTo>
                    <a:pt x="14348" y="26469"/>
                  </a:lnTo>
                  <a:lnTo>
                    <a:pt x="14472" y="26365"/>
                  </a:lnTo>
                  <a:lnTo>
                    <a:pt x="14618" y="26282"/>
                  </a:lnTo>
                  <a:lnTo>
                    <a:pt x="14763" y="26199"/>
                  </a:lnTo>
                  <a:lnTo>
                    <a:pt x="14930" y="26116"/>
                  </a:lnTo>
                  <a:lnTo>
                    <a:pt x="15096" y="26053"/>
                  </a:lnTo>
                  <a:lnTo>
                    <a:pt x="15470" y="25970"/>
                  </a:lnTo>
                  <a:lnTo>
                    <a:pt x="15990" y="25866"/>
                  </a:lnTo>
                  <a:lnTo>
                    <a:pt x="16510" y="25804"/>
                  </a:lnTo>
                  <a:lnTo>
                    <a:pt x="17570" y="25679"/>
                  </a:lnTo>
                  <a:lnTo>
                    <a:pt x="18631" y="25575"/>
                  </a:lnTo>
                  <a:lnTo>
                    <a:pt x="19670" y="25471"/>
                  </a:lnTo>
                  <a:lnTo>
                    <a:pt x="20169" y="25409"/>
                  </a:lnTo>
                  <a:lnTo>
                    <a:pt x="20648" y="25305"/>
                  </a:lnTo>
                  <a:lnTo>
                    <a:pt x="21105" y="25180"/>
                  </a:lnTo>
                  <a:lnTo>
                    <a:pt x="21563" y="25014"/>
                  </a:lnTo>
                  <a:lnTo>
                    <a:pt x="22020" y="24827"/>
                  </a:lnTo>
                  <a:lnTo>
                    <a:pt x="22436" y="24619"/>
                  </a:lnTo>
                  <a:lnTo>
                    <a:pt x="22852" y="24369"/>
                  </a:lnTo>
                  <a:lnTo>
                    <a:pt x="23247" y="24078"/>
                  </a:lnTo>
                  <a:lnTo>
                    <a:pt x="23579" y="23808"/>
                  </a:lnTo>
                  <a:lnTo>
                    <a:pt x="23891" y="23537"/>
                  </a:lnTo>
                  <a:lnTo>
                    <a:pt x="24141" y="23267"/>
                  </a:lnTo>
                  <a:lnTo>
                    <a:pt x="24370" y="22997"/>
                  </a:lnTo>
                  <a:lnTo>
                    <a:pt x="24578" y="22706"/>
                  </a:lnTo>
                  <a:lnTo>
                    <a:pt x="24744" y="22415"/>
                  </a:lnTo>
                  <a:lnTo>
                    <a:pt x="24889" y="22124"/>
                  </a:lnTo>
                  <a:lnTo>
                    <a:pt x="24993" y="21812"/>
                  </a:lnTo>
                  <a:lnTo>
                    <a:pt x="25077" y="21479"/>
                  </a:lnTo>
                  <a:lnTo>
                    <a:pt x="25139" y="21146"/>
                  </a:lnTo>
                  <a:lnTo>
                    <a:pt x="25160" y="20772"/>
                  </a:lnTo>
                  <a:lnTo>
                    <a:pt x="25181" y="20398"/>
                  </a:lnTo>
                  <a:lnTo>
                    <a:pt x="25160" y="19982"/>
                  </a:lnTo>
                  <a:lnTo>
                    <a:pt x="25118" y="19566"/>
                  </a:lnTo>
                  <a:lnTo>
                    <a:pt x="25056" y="19109"/>
                  </a:lnTo>
                  <a:lnTo>
                    <a:pt x="24973" y="18630"/>
                  </a:lnTo>
                  <a:lnTo>
                    <a:pt x="24869" y="18173"/>
                  </a:lnTo>
                  <a:lnTo>
                    <a:pt x="24744" y="17757"/>
                  </a:lnTo>
                  <a:lnTo>
                    <a:pt x="24598" y="17362"/>
                  </a:lnTo>
                  <a:lnTo>
                    <a:pt x="24432" y="16967"/>
                  </a:lnTo>
                  <a:lnTo>
                    <a:pt x="24245" y="16613"/>
                  </a:lnTo>
                  <a:lnTo>
                    <a:pt x="24037" y="16281"/>
                  </a:lnTo>
                  <a:lnTo>
                    <a:pt x="23808" y="15948"/>
                  </a:lnTo>
                  <a:lnTo>
                    <a:pt x="23579" y="15657"/>
                  </a:lnTo>
                  <a:lnTo>
                    <a:pt x="23309" y="15366"/>
                  </a:lnTo>
                  <a:lnTo>
                    <a:pt x="23039" y="15096"/>
                  </a:lnTo>
                  <a:lnTo>
                    <a:pt x="22748" y="14867"/>
                  </a:lnTo>
                  <a:lnTo>
                    <a:pt x="22457" y="14638"/>
                  </a:lnTo>
                  <a:lnTo>
                    <a:pt x="22145" y="14430"/>
                  </a:lnTo>
                  <a:lnTo>
                    <a:pt x="21833" y="14222"/>
                  </a:lnTo>
                  <a:lnTo>
                    <a:pt x="21500" y="14056"/>
                  </a:lnTo>
                  <a:lnTo>
                    <a:pt x="21168" y="13910"/>
                  </a:lnTo>
                  <a:lnTo>
                    <a:pt x="20814" y="13765"/>
                  </a:lnTo>
                  <a:lnTo>
                    <a:pt x="20461" y="13640"/>
                  </a:lnTo>
                  <a:lnTo>
                    <a:pt x="20107" y="13536"/>
                  </a:lnTo>
                  <a:lnTo>
                    <a:pt x="19754" y="13453"/>
                  </a:lnTo>
                  <a:lnTo>
                    <a:pt x="19379" y="13391"/>
                  </a:lnTo>
                  <a:lnTo>
                    <a:pt x="19026" y="13328"/>
                  </a:lnTo>
                  <a:lnTo>
                    <a:pt x="18672" y="13287"/>
                  </a:lnTo>
                  <a:lnTo>
                    <a:pt x="18298" y="13266"/>
                  </a:lnTo>
                  <a:lnTo>
                    <a:pt x="17945" y="13245"/>
                  </a:lnTo>
                  <a:lnTo>
                    <a:pt x="17591" y="13266"/>
                  </a:lnTo>
                  <a:lnTo>
                    <a:pt x="17238" y="13287"/>
                  </a:lnTo>
                  <a:lnTo>
                    <a:pt x="16905" y="13307"/>
                  </a:lnTo>
                  <a:lnTo>
                    <a:pt x="16572" y="13370"/>
                  </a:lnTo>
                  <a:lnTo>
                    <a:pt x="16240" y="13432"/>
                  </a:lnTo>
                  <a:lnTo>
                    <a:pt x="15907" y="13515"/>
                  </a:lnTo>
                  <a:lnTo>
                    <a:pt x="15595" y="13599"/>
                  </a:lnTo>
                  <a:lnTo>
                    <a:pt x="15034" y="13806"/>
                  </a:lnTo>
                  <a:lnTo>
                    <a:pt x="14472" y="14014"/>
                  </a:lnTo>
                  <a:lnTo>
                    <a:pt x="13932" y="14264"/>
                  </a:lnTo>
                  <a:lnTo>
                    <a:pt x="13391" y="14513"/>
                  </a:lnTo>
                  <a:lnTo>
                    <a:pt x="12871" y="14784"/>
                  </a:lnTo>
                  <a:lnTo>
                    <a:pt x="12331" y="15075"/>
                  </a:lnTo>
                  <a:lnTo>
                    <a:pt x="11312" y="15678"/>
                  </a:lnTo>
                  <a:lnTo>
                    <a:pt x="10646" y="16073"/>
                  </a:lnTo>
                  <a:lnTo>
                    <a:pt x="10314" y="16260"/>
                  </a:lnTo>
                  <a:lnTo>
                    <a:pt x="9960" y="16447"/>
                  </a:lnTo>
                  <a:lnTo>
                    <a:pt x="9607" y="16593"/>
                  </a:lnTo>
                  <a:lnTo>
                    <a:pt x="9253" y="16717"/>
                  </a:lnTo>
                  <a:lnTo>
                    <a:pt x="8879" y="16821"/>
                  </a:lnTo>
                  <a:lnTo>
                    <a:pt x="8484" y="16905"/>
                  </a:lnTo>
                  <a:lnTo>
                    <a:pt x="8214" y="16925"/>
                  </a:lnTo>
                  <a:lnTo>
                    <a:pt x="7943" y="16905"/>
                  </a:lnTo>
                  <a:lnTo>
                    <a:pt x="7694" y="16863"/>
                  </a:lnTo>
                  <a:lnTo>
                    <a:pt x="7465" y="16780"/>
                  </a:lnTo>
                  <a:lnTo>
                    <a:pt x="7257" y="16676"/>
                  </a:lnTo>
                  <a:lnTo>
                    <a:pt x="7070" y="16509"/>
                  </a:lnTo>
                  <a:lnTo>
                    <a:pt x="6883" y="16322"/>
                  </a:lnTo>
                  <a:lnTo>
                    <a:pt x="6737" y="16094"/>
                  </a:lnTo>
                  <a:lnTo>
                    <a:pt x="6321" y="15366"/>
                  </a:lnTo>
                  <a:lnTo>
                    <a:pt x="5947" y="14597"/>
                  </a:lnTo>
                  <a:lnTo>
                    <a:pt x="5615" y="13827"/>
                  </a:lnTo>
                  <a:lnTo>
                    <a:pt x="5469" y="13432"/>
                  </a:lnTo>
                  <a:lnTo>
                    <a:pt x="5344" y="13037"/>
                  </a:lnTo>
                  <a:lnTo>
                    <a:pt x="5219" y="12642"/>
                  </a:lnTo>
                  <a:lnTo>
                    <a:pt x="5116" y="12247"/>
                  </a:lnTo>
                  <a:lnTo>
                    <a:pt x="5032" y="11831"/>
                  </a:lnTo>
                  <a:lnTo>
                    <a:pt x="4949" y="11415"/>
                  </a:lnTo>
                  <a:lnTo>
                    <a:pt x="4887" y="10999"/>
                  </a:lnTo>
                  <a:lnTo>
                    <a:pt x="4824" y="10584"/>
                  </a:lnTo>
                  <a:lnTo>
                    <a:pt x="4783" y="10168"/>
                  </a:lnTo>
                  <a:lnTo>
                    <a:pt x="4762" y="9731"/>
                  </a:lnTo>
                  <a:lnTo>
                    <a:pt x="4762" y="9482"/>
                  </a:lnTo>
                  <a:lnTo>
                    <a:pt x="4783" y="9232"/>
                  </a:lnTo>
                  <a:lnTo>
                    <a:pt x="4804" y="8982"/>
                  </a:lnTo>
                  <a:lnTo>
                    <a:pt x="4845" y="8754"/>
                  </a:lnTo>
                  <a:lnTo>
                    <a:pt x="4887" y="8504"/>
                  </a:lnTo>
                  <a:lnTo>
                    <a:pt x="4970" y="8296"/>
                  </a:lnTo>
                  <a:lnTo>
                    <a:pt x="5053" y="8068"/>
                  </a:lnTo>
                  <a:lnTo>
                    <a:pt x="5157" y="7860"/>
                  </a:lnTo>
                  <a:lnTo>
                    <a:pt x="5261" y="7673"/>
                  </a:lnTo>
                  <a:lnTo>
                    <a:pt x="5386" y="7465"/>
                  </a:lnTo>
                  <a:lnTo>
                    <a:pt x="5531" y="7277"/>
                  </a:lnTo>
                  <a:lnTo>
                    <a:pt x="5677" y="7090"/>
                  </a:lnTo>
                  <a:lnTo>
                    <a:pt x="5843" y="6924"/>
                  </a:lnTo>
                  <a:lnTo>
                    <a:pt x="6030" y="6758"/>
                  </a:lnTo>
                  <a:lnTo>
                    <a:pt x="6218" y="6591"/>
                  </a:lnTo>
                  <a:lnTo>
                    <a:pt x="6425" y="6425"/>
                  </a:lnTo>
                  <a:lnTo>
                    <a:pt x="6862" y="6113"/>
                  </a:lnTo>
                  <a:lnTo>
                    <a:pt x="7320" y="5822"/>
                  </a:lnTo>
                  <a:lnTo>
                    <a:pt x="7756" y="5552"/>
                  </a:lnTo>
                  <a:lnTo>
                    <a:pt x="8214" y="5281"/>
                  </a:lnTo>
                  <a:lnTo>
                    <a:pt x="9149" y="4782"/>
                  </a:lnTo>
                  <a:lnTo>
                    <a:pt x="10106" y="4325"/>
                  </a:lnTo>
                  <a:lnTo>
                    <a:pt x="11062" y="3888"/>
                  </a:lnTo>
                  <a:lnTo>
                    <a:pt x="12060" y="3493"/>
                  </a:lnTo>
                  <a:lnTo>
                    <a:pt x="13038" y="3098"/>
                  </a:lnTo>
                  <a:lnTo>
                    <a:pt x="14036" y="2745"/>
                  </a:lnTo>
                  <a:lnTo>
                    <a:pt x="14763" y="2495"/>
                  </a:lnTo>
                  <a:lnTo>
                    <a:pt x="15491" y="2266"/>
                  </a:lnTo>
                  <a:lnTo>
                    <a:pt x="16219" y="2079"/>
                  </a:lnTo>
                  <a:lnTo>
                    <a:pt x="16947" y="1913"/>
                  </a:lnTo>
                  <a:lnTo>
                    <a:pt x="17695" y="1809"/>
                  </a:lnTo>
                  <a:lnTo>
                    <a:pt x="18069" y="1767"/>
                  </a:lnTo>
                  <a:lnTo>
                    <a:pt x="18444" y="1747"/>
                  </a:lnTo>
                  <a:lnTo>
                    <a:pt x="18818" y="1726"/>
                  </a:lnTo>
                  <a:close/>
                  <a:moveTo>
                    <a:pt x="19088" y="0"/>
                  </a:moveTo>
                  <a:lnTo>
                    <a:pt x="18381" y="21"/>
                  </a:lnTo>
                  <a:lnTo>
                    <a:pt x="17695" y="62"/>
                  </a:lnTo>
                  <a:lnTo>
                    <a:pt x="16988" y="125"/>
                  </a:lnTo>
                  <a:lnTo>
                    <a:pt x="16281" y="208"/>
                  </a:lnTo>
                  <a:lnTo>
                    <a:pt x="15574" y="333"/>
                  </a:lnTo>
                  <a:lnTo>
                    <a:pt x="15075" y="437"/>
                  </a:lnTo>
                  <a:lnTo>
                    <a:pt x="14576" y="561"/>
                  </a:lnTo>
                  <a:lnTo>
                    <a:pt x="14098" y="686"/>
                  </a:lnTo>
                  <a:lnTo>
                    <a:pt x="13641" y="832"/>
                  </a:lnTo>
                  <a:lnTo>
                    <a:pt x="13162" y="998"/>
                  </a:lnTo>
                  <a:lnTo>
                    <a:pt x="12705" y="1164"/>
                  </a:lnTo>
                  <a:lnTo>
                    <a:pt x="11790" y="1559"/>
                  </a:lnTo>
                  <a:lnTo>
                    <a:pt x="10896" y="1955"/>
                  </a:lnTo>
                  <a:lnTo>
                    <a:pt x="10002" y="2391"/>
                  </a:lnTo>
                  <a:lnTo>
                    <a:pt x="8234" y="3306"/>
                  </a:lnTo>
                  <a:lnTo>
                    <a:pt x="7756" y="3576"/>
                  </a:lnTo>
                  <a:lnTo>
                    <a:pt x="7278" y="3847"/>
                  </a:lnTo>
                  <a:lnTo>
                    <a:pt x="6841" y="4159"/>
                  </a:lnTo>
                  <a:lnTo>
                    <a:pt x="6405" y="4470"/>
                  </a:lnTo>
                  <a:lnTo>
                    <a:pt x="5968" y="4803"/>
                  </a:lnTo>
                  <a:lnTo>
                    <a:pt x="5552" y="5157"/>
                  </a:lnTo>
                  <a:lnTo>
                    <a:pt x="5157" y="5531"/>
                  </a:lnTo>
                  <a:lnTo>
                    <a:pt x="4762" y="5905"/>
                  </a:lnTo>
                  <a:lnTo>
                    <a:pt x="4346" y="6363"/>
                  </a:lnTo>
                  <a:lnTo>
                    <a:pt x="3951" y="6841"/>
                  </a:lnTo>
                  <a:lnTo>
                    <a:pt x="3785" y="7090"/>
                  </a:lnTo>
                  <a:lnTo>
                    <a:pt x="3618" y="7340"/>
                  </a:lnTo>
                  <a:lnTo>
                    <a:pt x="3473" y="7589"/>
                  </a:lnTo>
                  <a:lnTo>
                    <a:pt x="3327" y="7860"/>
                  </a:lnTo>
                  <a:lnTo>
                    <a:pt x="3203" y="8130"/>
                  </a:lnTo>
                  <a:lnTo>
                    <a:pt x="3099" y="8400"/>
                  </a:lnTo>
                  <a:lnTo>
                    <a:pt x="2995" y="8691"/>
                  </a:lnTo>
                  <a:lnTo>
                    <a:pt x="2932" y="8982"/>
                  </a:lnTo>
                  <a:lnTo>
                    <a:pt x="2891" y="9274"/>
                  </a:lnTo>
                  <a:lnTo>
                    <a:pt x="2849" y="9585"/>
                  </a:lnTo>
                  <a:lnTo>
                    <a:pt x="2828" y="9897"/>
                  </a:lnTo>
                  <a:lnTo>
                    <a:pt x="2849" y="10209"/>
                  </a:lnTo>
                  <a:lnTo>
                    <a:pt x="2891" y="10688"/>
                  </a:lnTo>
                  <a:lnTo>
                    <a:pt x="2953" y="11166"/>
                  </a:lnTo>
                  <a:lnTo>
                    <a:pt x="3015" y="11644"/>
                  </a:lnTo>
                  <a:lnTo>
                    <a:pt x="3099" y="12122"/>
                  </a:lnTo>
                  <a:lnTo>
                    <a:pt x="3203" y="12600"/>
                  </a:lnTo>
                  <a:lnTo>
                    <a:pt x="3327" y="13058"/>
                  </a:lnTo>
                  <a:lnTo>
                    <a:pt x="3452" y="13515"/>
                  </a:lnTo>
                  <a:lnTo>
                    <a:pt x="3598" y="13952"/>
                  </a:lnTo>
                  <a:lnTo>
                    <a:pt x="3764" y="14409"/>
                  </a:lnTo>
                  <a:lnTo>
                    <a:pt x="3951" y="14846"/>
                  </a:lnTo>
                  <a:lnTo>
                    <a:pt x="4159" y="15283"/>
                  </a:lnTo>
                  <a:lnTo>
                    <a:pt x="4388" y="15699"/>
                  </a:lnTo>
                  <a:lnTo>
                    <a:pt x="4616" y="16114"/>
                  </a:lnTo>
                  <a:lnTo>
                    <a:pt x="4887" y="16530"/>
                  </a:lnTo>
                  <a:lnTo>
                    <a:pt x="5157" y="16925"/>
                  </a:lnTo>
                  <a:lnTo>
                    <a:pt x="5448" y="17320"/>
                  </a:lnTo>
                  <a:lnTo>
                    <a:pt x="5656" y="17591"/>
                  </a:lnTo>
                  <a:lnTo>
                    <a:pt x="5885" y="17840"/>
                  </a:lnTo>
                  <a:lnTo>
                    <a:pt x="6114" y="18069"/>
                  </a:lnTo>
                  <a:lnTo>
                    <a:pt x="6342" y="18277"/>
                  </a:lnTo>
                  <a:lnTo>
                    <a:pt x="6592" y="18485"/>
                  </a:lnTo>
                  <a:lnTo>
                    <a:pt x="6841" y="18651"/>
                  </a:lnTo>
                  <a:lnTo>
                    <a:pt x="7091" y="18817"/>
                  </a:lnTo>
                  <a:lnTo>
                    <a:pt x="7361" y="18963"/>
                  </a:lnTo>
                  <a:lnTo>
                    <a:pt x="7631" y="19067"/>
                  </a:lnTo>
                  <a:lnTo>
                    <a:pt x="7923" y="19150"/>
                  </a:lnTo>
                  <a:lnTo>
                    <a:pt x="8214" y="19233"/>
                  </a:lnTo>
                  <a:lnTo>
                    <a:pt x="8526" y="19275"/>
                  </a:lnTo>
                  <a:lnTo>
                    <a:pt x="9170" y="19275"/>
                  </a:lnTo>
                  <a:lnTo>
                    <a:pt x="9524" y="19233"/>
                  </a:lnTo>
                  <a:lnTo>
                    <a:pt x="9877" y="19150"/>
                  </a:lnTo>
                  <a:lnTo>
                    <a:pt x="10418" y="19005"/>
                  </a:lnTo>
                  <a:lnTo>
                    <a:pt x="10937" y="18817"/>
                  </a:lnTo>
                  <a:lnTo>
                    <a:pt x="11457" y="18610"/>
                  </a:lnTo>
                  <a:lnTo>
                    <a:pt x="11956" y="18381"/>
                  </a:lnTo>
                  <a:lnTo>
                    <a:pt x="12476" y="18111"/>
                  </a:lnTo>
                  <a:lnTo>
                    <a:pt x="12975" y="17840"/>
                  </a:lnTo>
                  <a:lnTo>
                    <a:pt x="13973" y="17300"/>
                  </a:lnTo>
                  <a:lnTo>
                    <a:pt x="14472" y="17050"/>
                  </a:lnTo>
                  <a:lnTo>
                    <a:pt x="14992" y="16821"/>
                  </a:lnTo>
                  <a:lnTo>
                    <a:pt x="15512" y="16613"/>
                  </a:lnTo>
                  <a:lnTo>
                    <a:pt x="16073" y="16426"/>
                  </a:lnTo>
                  <a:lnTo>
                    <a:pt x="16427" y="16343"/>
                  </a:lnTo>
                  <a:lnTo>
                    <a:pt x="16780" y="16260"/>
                  </a:lnTo>
                  <a:lnTo>
                    <a:pt x="17113" y="16198"/>
                  </a:lnTo>
                  <a:lnTo>
                    <a:pt x="17466" y="16156"/>
                  </a:lnTo>
                  <a:lnTo>
                    <a:pt x="17820" y="16135"/>
                  </a:lnTo>
                  <a:lnTo>
                    <a:pt x="18153" y="16114"/>
                  </a:lnTo>
                  <a:lnTo>
                    <a:pt x="18506" y="16135"/>
                  </a:lnTo>
                  <a:lnTo>
                    <a:pt x="18839" y="16156"/>
                  </a:lnTo>
                  <a:lnTo>
                    <a:pt x="19192" y="16218"/>
                  </a:lnTo>
                  <a:lnTo>
                    <a:pt x="19525" y="16281"/>
                  </a:lnTo>
                  <a:lnTo>
                    <a:pt x="19837" y="16364"/>
                  </a:lnTo>
                  <a:lnTo>
                    <a:pt x="20169" y="16489"/>
                  </a:lnTo>
                  <a:lnTo>
                    <a:pt x="20502" y="16634"/>
                  </a:lnTo>
                  <a:lnTo>
                    <a:pt x="20814" y="16780"/>
                  </a:lnTo>
                  <a:lnTo>
                    <a:pt x="21126" y="16967"/>
                  </a:lnTo>
                  <a:lnTo>
                    <a:pt x="21438" y="17175"/>
                  </a:lnTo>
                  <a:lnTo>
                    <a:pt x="21687" y="17383"/>
                  </a:lnTo>
                  <a:lnTo>
                    <a:pt x="21916" y="17612"/>
                  </a:lnTo>
                  <a:lnTo>
                    <a:pt x="22124" y="17840"/>
                  </a:lnTo>
                  <a:lnTo>
                    <a:pt x="22311" y="18090"/>
                  </a:lnTo>
                  <a:lnTo>
                    <a:pt x="22498" y="18360"/>
                  </a:lnTo>
                  <a:lnTo>
                    <a:pt x="22665" y="18630"/>
                  </a:lnTo>
                  <a:lnTo>
                    <a:pt x="22997" y="19171"/>
                  </a:lnTo>
                  <a:lnTo>
                    <a:pt x="23143" y="19441"/>
                  </a:lnTo>
                  <a:lnTo>
                    <a:pt x="23268" y="19712"/>
                  </a:lnTo>
                  <a:lnTo>
                    <a:pt x="23372" y="19982"/>
                  </a:lnTo>
                  <a:lnTo>
                    <a:pt x="23434" y="20231"/>
                  </a:lnTo>
                  <a:lnTo>
                    <a:pt x="23476" y="20502"/>
                  </a:lnTo>
                  <a:lnTo>
                    <a:pt x="23496" y="20751"/>
                  </a:lnTo>
                  <a:lnTo>
                    <a:pt x="23496" y="21001"/>
                  </a:lnTo>
                  <a:lnTo>
                    <a:pt x="23455" y="21229"/>
                  </a:lnTo>
                  <a:lnTo>
                    <a:pt x="23392" y="21479"/>
                  </a:lnTo>
                  <a:lnTo>
                    <a:pt x="23309" y="21708"/>
                  </a:lnTo>
                  <a:lnTo>
                    <a:pt x="23184" y="21916"/>
                  </a:lnTo>
                  <a:lnTo>
                    <a:pt x="23060" y="22144"/>
                  </a:lnTo>
                  <a:lnTo>
                    <a:pt x="22893" y="22352"/>
                  </a:lnTo>
                  <a:lnTo>
                    <a:pt x="22706" y="22560"/>
                  </a:lnTo>
                  <a:lnTo>
                    <a:pt x="22477" y="22747"/>
                  </a:lnTo>
                  <a:lnTo>
                    <a:pt x="22249" y="22934"/>
                  </a:lnTo>
                  <a:lnTo>
                    <a:pt x="22041" y="23059"/>
                  </a:lnTo>
                  <a:lnTo>
                    <a:pt x="21854" y="23184"/>
                  </a:lnTo>
                  <a:lnTo>
                    <a:pt x="21438" y="23371"/>
                  </a:lnTo>
                  <a:lnTo>
                    <a:pt x="21022" y="23517"/>
                  </a:lnTo>
                  <a:lnTo>
                    <a:pt x="20585" y="23662"/>
                  </a:lnTo>
                  <a:lnTo>
                    <a:pt x="20024" y="23787"/>
                  </a:lnTo>
                  <a:lnTo>
                    <a:pt x="19463" y="23891"/>
                  </a:lnTo>
                  <a:lnTo>
                    <a:pt x="18880" y="23974"/>
                  </a:lnTo>
                  <a:lnTo>
                    <a:pt x="18319" y="24016"/>
                  </a:lnTo>
                  <a:lnTo>
                    <a:pt x="17155" y="24120"/>
                  </a:lnTo>
                  <a:lnTo>
                    <a:pt x="16593" y="24182"/>
                  </a:lnTo>
                  <a:lnTo>
                    <a:pt x="16011" y="24265"/>
                  </a:lnTo>
                  <a:lnTo>
                    <a:pt x="15574" y="24348"/>
                  </a:lnTo>
                  <a:lnTo>
                    <a:pt x="15179" y="24452"/>
                  </a:lnTo>
                  <a:lnTo>
                    <a:pt x="14784" y="24598"/>
                  </a:lnTo>
                  <a:lnTo>
                    <a:pt x="14410" y="24743"/>
                  </a:lnTo>
                  <a:lnTo>
                    <a:pt x="14077" y="24910"/>
                  </a:lnTo>
                  <a:lnTo>
                    <a:pt x="13765" y="25118"/>
                  </a:lnTo>
                  <a:lnTo>
                    <a:pt x="13474" y="25326"/>
                  </a:lnTo>
                  <a:lnTo>
                    <a:pt x="13204" y="25554"/>
                  </a:lnTo>
                  <a:lnTo>
                    <a:pt x="12954" y="25825"/>
                  </a:lnTo>
                  <a:lnTo>
                    <a:pt x="12746" y="26116"/>
                  </a:lnTo>
                  <a:lnTo>
                    <a:pt x="12539" y="26428"/>
                  </a:lnTo>
                  <a:lnTo>
                    <a:pt x="12372" y="26760"/>
                  </a:lnTo>
                  <a:lnTo>
                    <a:pt x="12206" y="27114"/>
                  </a:lnTo>
                  <a:lnTo>
                    <a:pt x="12081" y="27509"/>
                  </a:lnTo>
                  <a:lnTo>
                    <a:pt x="11977" y="27925"/>
                  </a:lnTo>
                  <a:lnTo>
                    <a:pt x="11894" y="28361"/>
                  </a:lnTo>
                  <a:lnTo>
                    <a:pt x="11811" y="28964"/>
                  </a:lnTo>
                  <a:lnTo>
                    <a:pt x="11769" y="29588"/>
                  </a:lnTo>
                  <a:lnTo>
                    <a:pt x="11748" y="30191"/>
                  </a:lnTo>
                  <a:lnTo>
                    <a:pt x="11769" y="30794"/>
                  </a:lnTo>
                  <a:lnTo>
                    <a:pt x="11811" y="31397"/>
                  </a:lnTo>
                  <a:lnTo>
                    <a:pt x="11873" y="32000"/>
                  </a:lnTo>
                  <a:lnTo>
                    <a:pt x="11956" y="32603"/>
                  </a:lnTo>
                  <a:lnTo>
                    <a:pt x="12081" y="33206"/>
                  </a:lnTo>
                  <a:lnTo>
                    <a:pt x="12206" y="33851"/>
                  </a:lnTo>
                  <a:lnTo>
                    <a:pt x="12372" y="34474"/>
                  </a:lnTo>
                  <a:lnTo>
                    <a:pt x="12497" y="34849"/>
                  </a:lnTo>
                  <a:lnTo>
                    <a:pt x="12642" y="35181"/>
                  </a:lnTo>
                  <a:lnTo>
                    <a:pt x="12830" y="35473"/>
                  </a:lnTo>
                  <a:lnTo>
                    <a:pt x="13058" y="35722"/>
                  </a:lnTo>
                  <a:lnTo>
                    <a:pt x="13329" y="35951"/>
                  </a:lnTo>
                  <a:lnTo>
                    <a:pt x="13620" y="36138"/>
                  </a:lnTo>
                  <a:lnTo>
                    <a:pt x="13952" y="36304"/>
                  </a:lnTo>
                  <a:lnTo>
                    <a:pt x="14327" y="36429"/>
                  </a:lnTo>
                  <a:lnTo>
                    <a:pt x="14701" y="36533"/>
                  </a:lnTo>
                  <a:lnTo>
                    <a:pt x="15075" y="36616"/>
                  </a:lnTo>
                  <a:lnTo>
                    <a:pt x="15450" y="36679"/>
                  </a:lnTo>
                  <a:lnTo>
                    <a:pt x="15824" y="36741"/>
                  </a:lnTo>
                  <a:lnTo>
                    <a:pt x="16593" y="36824"/>
                  </a:lnTo>
                  <a:lnTo>
                    <a:pt x="17362" y="36866"/>
                  </a:lnTo>
                  <a:lnTo>
                    <a:pt x="17820" y="36928"/>
                  </a:lnTo>
                  <a:lnTo>
                    <a:pt x="18277" y="36990"/>
                  </a:lnTo>
                  <a:lnTo>
                    <a:pt x="18693" y="37094"/>
                  </a:lnTo>
                  <a:lnTo>
                    <a:pt x="19067" y="37219"/>
                  </a:lnTo>
                  <a:lnTo>
                    <a:pt x="19442" y="37385"/>
                  </a:lnTo>
                  <a:lnTo>
                    <a:pt x="19795" y="37573"/>
                  </a:lnTo>
                  <a:lnTo>
                    <a:pt x="20107" y="37781"/>
                  </a:lnTo>
                  <a:lnTo>
                    <a:pt x="20398" y="38009"/>
                  </a:lnTo>
                  <a:lnTo>
                    <a:pt x="20669" y="38259"/>
                  </a:lnTo>
                  <a:lnTo>
                    <a:pt x="20918" y="38550"/>
                  </a:lnTo>
                  <a:lnTo>
                    <a:pt x="21126" y="38862"/>
                  </a:lnTo>
                  <a:lnTo>
                    <a:pt x="21313" y="39194"/>
                  </a:lnTo>
                  <a:lnTo>
                    <a:pt x="21459" y="39548"/>
                  </a:lnTo>
                  <a:lnTo>
                    <a:pt x="21583" y="39922"/>
                  </a:lnTo>
                  <a:lnTo>
                    <a:pt x="21687" y="40317"/>
                  </a:lnTo>
                  <a:lnTo>
                    <a:pt x="21750" y="40733"/>
                  </a:lnTo>
                  <a:lnTo>
                    <a:pt x="21791" y="41191"/>
                  </a:lnTo>
                  <a:lnTo>
                    <a:pt x="21791" y="41398"/>
                  </a:lnTo>
                  <a:lnTo>
                    <a:pt x="21771" y="41586"/>
                  </a:lnTo>
                  <a:lnTo>
                    <a:pt x="21729" y="41752"/>
                  </a:lnTo>
                  <a:lnTo>
                    <a:pt x="21687" y="41918"/>
                  </a:lnTo>
                  <a:lnTo>
                    <a:pt x="21625" y="42085"/>
                  </a:lnTo>
                  <a:lnTo>
                    <a:pt x="21542" y="42230"/>
                  </a:lnTo>
                  <a:lnTo>
                    <a:pt x="21459" y="42355"/>
                  </a:lnTo>
                  <a:lnTo>
                    <a:pt x="21355" y="42480"/>
                  </a:lnTo>
                  <a:lnTo>
                    <a:pt x="21230" y="42604"/>
                  </a:lnTo>
                  <a:lnTo>
                    <a:pt x="21084" y="42708"/>
                  </a:lnTo>
                  <a:lnTo>
                    <a:pt x="20939" y="42812"/>
                  </a:lnTo>
                  <a:lnTo>
                    <a:pt x="20752" y="42896"/>
                  </a:lnTo>
                  <a:lnTo>
                    <a:pt x="20357" y="43083"/>
                  </a:lnTo>
                  <a:lnTo>
                    <a:pt x="20024" y="43187"/>
                  </a:lnTo>
                  <a:lnTo>
                    <a:pt x="19691" y="43291"/>
                  </a:lnTo>
                  <a:lnTo>
                    <a:pt x="19483" y="43332"/>
                  </a:lnTo>
                  <a:lnTo>
                    <a:pt x="18714" y="43436"/>
                  </a:lnTo>
                  <a:lnTo>
                    <a:pt x="17965" y="43499"/>
                  </a:lnTo>
                  <a:lnTo>
                    <a:pt x="17217" y="43540"/>
                  </a:lnTo>
                  <a:lnTo>
                    <a:pt x="16448" y="43519"/>
                  </a:lnTo>
                  <a:lnTo>
                    <a:pt x="15699" y="43457"/>
                  </a:lnTo>
                  <a:lnTo>
                    <a:pt x="14950" y="43374"/>
                  </a:lnTo>
                  <a:lnTo>
                    <a:pt x="14202" y="43270"/>
                  </a:lnTo>
                  <a:lnTo>
                    <a:pt x="13453" y="43145"/>
                  </a:lnTo>
                  <a:lnTo>
                    <a:pt x="12892" y="43000"/>
                  </a:lnTo>
                  <a:lnTo>
                    <a:pt x="12351" y="42833"/>
                  </a:lnTo>
                  <a:lnTo>
                    <a:pt x="11832" y="42646"/>
                  </a:lnTo>
                  <a:lnTo>
                    <a:pt x="11312" y="42417"/>
                  </a:lnTo>
                  <a:lnTo>
                    <a:pt x="10792" y="42168"/>
                  </a:lnTo>
                  <a:lnTo>
                    <a:pt x="10293" y="41898"/>
                  </a:lnTo>
                  <a:lnTo>
                    <a:pt x="9295" y="41357"/>
                  </a:lnTo>
                  <a:lnTo>
                    <a:pt x="8921" y="41170"/>
                  </a:lnTo>
                  <a:lnTo>
                    <a:pt x="8526" y="41003"/>
                  </a:lnTo>
                  <a:lnTo>
                    <a:pt x="8338" y="40962"/>
                  </a:lnTo>
                  <a:lnTo>
                    <a:pt x="8130" y="40920"/>
                  </a:lnTo>
                  <a:lnTo>
                    <a:pt x="7902" y="40879"/>
                  </a:lnTo>
                  <a:lnTo>
                    <a:pt x="7486" y="40879"/>
                  </a:lnTo>
                  <a:lnTo>
                    <a:pt x="7257" y="40899"/>
                  </a:lnTo>
                  <a:lnTo>
                    <a:pt x="7049" y="40941"/>
                  </a:lnTo>
                  <a:lnTo>
                    <a:pt x="6862" y="40983"/>
                  </a:lnTo>
                  <a:lnTo>
                    <a:pt x="6467" y="41107"/>
                  </a:lnTo>
                  <a:lnTo>
                    <a:pt x="6114" y="41274"/>
                  </a:lnTo>
                  <a:lnTo>
                    <a:pt x="5760" y="41482"/>
                  </a:lnTo>
                  <a:lnTo>
                    <a:pt x="5427" y="41710"/>
                  </a:lnTo>
                  <a:lnTo>
                    <a:pt x="5136" y="41981"/>
                  </a:lnTo>
                  <a:lnTo>
                    <a:pt x="4845" y="42272"/>
                  </a:lnTo>
                  <a:lnTo>
                    <a:pt x="4138" y="43083"/>
                  </a:lnTo>
                  <a:lnTo>
                    <a:pt x="3494" y="43894"/>
                  </a:lnTo>
                  <a:lnTo>
                    <a:pt x="2870" y="44746"/>
                  </a:lnTo>
                  <a:lnTo>
                    <a:pt x="2288" y="45619"/>
                  </a:lnTo>
                  <a:lnTo>
                    <a:pt x="2017" y="46056"/>
                  </a:lnTo>
                  <a:lnTo>
                    <a:pt x="1747" y="46514"/>
                  </a:lnTo>
                  <a:lnTo>
                    <a:pt x="1498" y="46971"/>
                  </a:lnTo>
                  <a:lnTo>
                    <a:pt x="1248" y="47428"/>
                  </a:lnTo>
                  <a:lnTo>
                    <a:pt x="1019" y="47907"/>
                  </a:lnTo>
                  <a:lnTo>
                    <a:pt x="811" y="48385"/>
                  </a:lnTo>
                  <a:lnTo>
                    <a:pt x="603" y="48884"/>
                  </a:lnTo>
                  <a:lnTo>
                    <a:pt x="416" y="49383"/>
                  </a:lnTo>
                  <a:lnTo>
                    <a:pt x="312" y="49674"/>
                  </a:lnTo>
                  <a:lnTo>
                    <a:pt x="229" y="49986"/>
                  </a:lnTo>
                  <a:lnTo>
                    <a:pt x="146" y="50277"/>
                  </a:lnTo>
                  <a:lnTo>
                    <a:pt x="84" y="50589"/>
                  </a:lnTo>
                  <a:lnTo>
                    <a:pt x="42" y="50901"/>
                  </a:lnTo>
                  <a:lnTo>
                    <a:pt x="21" y="51192"/>
                  </a:lnTo>
                  <a:lnTo>
                    <a:pt x="0" y="51504"/>
                  </a:lnTo>
                  <a:lnTo>
                    <a:pt x="0" y="51816"/>
                  </a:lnTo>
                  <a:lnTo>
                    <a:pt x="21" y="52128"/>
                  </a:lnTo>
                  <a:lnTo>
                    <a:pt x="42" y="52419"/>
                  </a:lnTo>
                  <a:lnTo>
                    <a:pt x="84" y="52731"/>
                  </a:lnTo>
                  <a:lnTo>
                    <a:pt x="146" y="53042"/>
                  </a:lnTo>
                  <a:lnTo>
                    <a:pt x="208" y="53334"/>
                  </a:lnTo>
                  <a:lnTo>
                    <a:pt x="292" y="53645"/>
                  </a:lnTo>
                  <a:lnTo>
                    <a:pt x="375" y="53937"/>
                  </a:lnTo>
                  <a:lnTo>
                    <a:pt x="479" y="54228"/>
                  </a:lnTo>
                  <a:lnTo>
                    <a:pt x="603" y="54498"/>
                  </a:lnTo>
                  <a:lnTo>
                    <a:pt x="728" y="54789"/>
                  </a:lnTo>
                  <a:lnTo>
                    <a:pt x="853" y="55059"/>
                  </a:lnTo>
                  <a:lnTo>
                    <a:pt x="1019" y="55330"/>
                  </a:lnTo>
                  <a:lnTo>
                    <a:pt x="1165" y="55600"/>
                  </a:lnTo>
                  <a:lnTo>
                    <a:pt x="1331" y="55850"/>
                  </a:lnTo>
                  <a:lnTo>
                    <a:pt x="1518" y="56099"/>
                  </a:lnTo>
                  <a:lnTo>
                    <a:pt x="1705" y="56349"/>
                  </a:lnTo>
                  <a:lnTo>
                    <a:pt x="1913" y="56577"/>
                  </a:lnTo>
                  <a:lnTo>
                    <a:pt x="2121" y="56785"/>
                  </a:lnTo>
                  <a:lnTo>
                    <a:pt x="2350" y="57014"/>
                  </a:lnTo>
                  <a:lnTo>
                    <a:pt x="2579" y="57201"/>
                  </a:lnTo>
                  <a:lnTo>
                    <a:pt x="2828" y="57388"/>
                  </a:lnTo>
                  <a:lnTo>
                    <a:pt x="3078" y="57575"/>
                  </a:lnTo>
                  <a:lnTo>
                    <a:pt x="3327" y="57742"/>
                  </a:lnTo>
                  <a:lnTo>
                    <a:pt x="3598" y="57908"/>
                  </a:lnTo>
                  <a:lnTo>
                    <a:pt x="4284" y="58261"/>
                  </a:lnTo>
                  <a:lnTo>
                    <a:pt x="4970" y="58615"/>
                  </a:lnTo>
                  <a:lnTo>
                    <a:pt x="5656" y="58948"/>
                  </a:lnTo>
                  <a:lnTo>
                    <a:pt x="6363" y="59280"/>
                  </a:lnTo>
                  <a:lnTo>
                    <a:pt x="6987" y="59551"/>
                  </a:lnTo>
                  <a:lnTo>
                    <a:pt x="7611" y="59800"/>
                  </a:lnTo>
                  <a:lnTo>
                    <a:pt x="8234" y="60050"/>
                  </a:lnTo>
                  <a:lnTo>
                    <a:pt x="8879" y="60278"/>
                  </a:lnTo>
                  <a:lnTo>
                    <a:pt x="9503" y="60507"/>
                  </a:lnTo>
                  <a:lnTo>
                    <a:pt x="10147" y="60715"/>
                  </a:lnTo>
                  <a:lnTo>
                    <a:pt x="11437" y="61089"/>
                  </a:lnTo>
                  <a:lnTo>
                    <a:pt x="12746" y="61422"/>
                  </a:lnTo>
                  <a:lnTo>
                    <a:pt x="14056" y="61713"/>
                  </a:lnTo>
                  <a:lnTo>
                    <a:pt x="15387" y="61963"/>
                  </a:lnTo>
                  <a:lnTo>
                    <a:pt x="16718" y="62150"/>
                  </a:lnTo>
                  <a:lnTo>
                    <a:pt x="17362" y="62233"/>
                  </a:lnTo>
                  <a:lnTo>
                    <a:pt x="17986" y="62274"/>
                  </a:lnTo>
                  <a:lnTo>
                    <a:pt x="18631" y="62295"/>
                  </a:lnTo>
                  <a:lnTo>
                    <a:pt x="19255" y="62295"/>
                  </a:lnTo>
                  <a:lnTo>
                    <a:pt x="19878" y="62274"/>
                  </a:lnTo>
                  <a:lnTo>
                    <a:pt x="20523" y="62233"/>
                  </a:lnTo>
                  <a:lnTo>
                    <a:pt x="21147" y="62171"/>
                  </a:lnTo>
                  <a:lnTo>
                    <a:pt x="21771" y="62087"/>
                  </a:lnTo>
                  <a:lnTo>
                    <a:pt x="22374" y="61983"/>
                  </a:lnTo>
                  <a:lnTo>
                    <a:pt x="22997" y="61859"/>
                  </a:lnTo>
                  <a:lnTo>
                    <a:pt x="23621" y="61713"/>
                  </a:lnTo>
                  <a:lnTo>
                    <a:pt x="24224" y="61568"/>
                  </a:lnTo>
                  <a:lnTo>
                    <a:pt x="24848" y="61401"/>
                  </a:lnTo>
                  <a:lnTo>
                    <a:pt x="25451" y="61214"/>
                  </a:lnTo>
                  <a:lnTo>
                    <a:pt x="26657" y="60819"/>
                  </a:lnTo>
                  <a:lnTo>
                    <a:pt x="27447" y="60528"/>
                  </a:lnTo>
                  <a:lnTo>
                    <a:pt x="28216" y="60195"/>
                  </a:lnTo>
                  <a:lnTo>
                    <a:pt x="28986" y="59842"/>
                  </a:lnTo>
                  <a:lnTo>
                    <a:pt x="29713" y="59447"/>
                  </a:lnTo>
                  <a:lnTo>
                    <a:pt x="30441" y="59010"/>
                  </a:lnTo>
                  <a:lnTo>
                    <a:pt x="31127" y="58553"/>
                  </a:lnTo>
                  <a:lnTo>
                    <a:pt x="31813" y="58033"/>
                  </a:lnTo>
                  <a:lnTo>
                    <a:pt x="32458" y="57492"/>
                  </a:lnTo>
                  <a:lnTo>
                    <a:pt x="32978" y="56993"/>
                  </a:lnTo>
                  <a:lnTo>
                    <a:pt x="33477" y="56494"/>
                  </a:lnTo>
                  <a:lnTo>
                    <a:pt x="33955" y="55953"/>
                  </a:lnTo>
                  <a:lnTo>
                    <a:pt x="34413" y="55413"/>
                  </a:lnTo>
                  <a:lnTo>
                    <a:pt x="34828" y="54851"/>
                  </a:lnTo>
                  <a:lnTo>
                    <a:pt x="35265" y="54290"/>
                  </a:lnTo>
                  <a:lnTo>
                    <a:pt x="36076" y="53105"/>
                  </a:lnTo>
                  <a:lnTo>
                    <a:pt x="36492" y="52460"/>
                  </a:lnTo>
                  <a:lnTo>
                    <a:pt x="36866" y="51795"/>
                  </a:lnTo>
                  <a:lnTo>
                    <a:pt x="37199" y="51130"/>
                  </a:lnTo>
                  <a:lnTo>
                    <a:pt x="37511" y="50443"/>
                  </a:lnTo>
                  <a:lnTo>
                    <a:pt x="37760" y="49757"/>
                  </a:lnTo>
                  <a:lnTo>
                    <a:pt x="37989" y="49071"/>
                  </a:lnTo>
                  <a:lnTo>
                    <a:pt x="38197" y="48364"/>
                  </a:lnTo>
                  <a:lnTo>
                    <a:pt x="38363" y="47657"/>
                  </a:lnTo>
                  <a:lnTo>
                    <a:pt x="38488" y="46950"/>
                  </a:lnTo>
                  <a:lnTo>
                    <a:pt x="38592" y="46222"/>
                  </a:lnTo>
                  <a:lnTo>
                    <a:pt x="38675" y="45515"/>
                  </a:lnTo>
                  <a:lnTo>
                    <a:pt x="38717" y="44767"/>
                  </a:lnTo>
                  <a:lnTo>
                    <a:pt x="38737" y="44039"/>
                  </a:lnTo>
                  <a:lnTo>
                    <a:pt x="38717" y="43291"/>
                  </a:lnTo>
                  <a:lnTo>
                    <a:pt x="38675" y="42563"/>
                  </a:lnTo>
                  <a:lnTo>
                    <a:pt x="38633" y="41814"/>
                  </a:lnTo>
                  <a:lnTo>
                    <a:pt x="38550" y="41087"/>
                  </a:lnTo>
                  <a:lnTo>
                    <a:pt x="38426" y="40380"/>
                  </a:lnTo>
                  <a:lnTo>
                    <a:pt x="38301" y="39693"/>
                  </a:lnTo>
                  <a:lnTo>
                    <a:pt x="38134" y="39007"/>
                  </a:lnTo>
                  <a:lnTo>
                    <a:pt x="37947" y="38321"/>
                  </a:lnTo>
                  <a:lnTo>
                    <a:pt x="37719" y="37656"/>
                  </a:lnTo>
                  <a:lnTo>
                    <a:pt x="37469" y="37011"/>
                  </a:lnTo>
                  <a:lnTo>
                    <a:pt x="37199" y="36367"/>
                  </a:lnTo>
                  <a:lnTo>
                    <a:pt x="36887" y="35743"/>
                  </a:lnTo>
                  <a:lnTo>
                    <a:pt x="36554" y="35140"/>
                  </a:lnTo>
                  <a:lnTo>
                    <a:pt x="36180" y="34537"/>
                  </a:lnTo>
                  <a:lnTo>
                    <a:pt x="35764" y="33955"/>
                  </a:lnTo>
                  <a:lnTo>
                    <a:pt x="35327" y="33393"/>
                  </a:lnTo>
                  <a:lnTo>
                    <a:pt x="34849" y="32853"/>
                  </a:lnTo>
                  <a:lnTo>
                    <a:pt x="34329" y="32312"/>
                  </a:lnTo>
                  <a:lnTo>
                    <a:pt x="33789" y="31792"/>
                  </a:lnTo>
                  <a:lnTo>
                    <a:pt x="34433" y="31231"/>
                  </a:lnTo>
                  <a:lnTo>
                    <a:pt x="35057" y="30649"/>
                  </a:lnTo>
                  <a:lnTo>
                    <a:pt x="35348" y="30337"/>
                  </a:lnTo>
                  <a:lnTo>
                    <a:pt x="35639" y="30004"/>
                  </a:lnTo>
                  <a:lnTo>
                    <a:pt x="35930" y="29692"/>
                  </a:lnTo>
                  <a:lnTo>
                    <a:pt x="36180" y="29339"/>
                  </a:lnTo>
                  <a:lnTo>
                    <a:pt x="36679" y="28653"/>
                  </a:lnTo>
                  <a:lnTo>
                    <a:pt x="37136" y="27966"/>
                  </a:lnTo>
                  <a:lnTo>
                    <a:pt x="37552" y="27239"/>
                  </a:lnTo>
                  <a:lnTo>
                    <a:pt x="37947" y="26511"/>
                  </a:lnTo>
                  <a:lnTo>
                    <a:pt x="38322" y="25762"/>
                  </a:lnTo>
                  <a:lnTo>
                    <a:pt x="38654" y="25014"/>
                  </a:lnTo>
                  <a:lnTo>
                    <a:pt x="38945" y="24224"/>
                  </a:lnTo>
                  <a:lnTo>
                    <a:pt x="39216" y="23434"/>
                  </a:lnTo>
                  <a:lnTo>
                    <a:pt x="39382" y="22934"/>
                  </a:lnTo>
                  <a:lnTo>
                    <a:pt x="39528" y="22415"/>
                  </a:lnTo>
                  <a:lnTo>
                    <a:pt x="39652" y="21916"/>
                  </a:lnTo>
                  <a:lnTo>
                    <a:pt x="39756" y="21396"/>
                  </a:lnTo>
                  <a:lnTo>
                    <a:pt x="39860" y="20897"/>
                  </a:lnTo>
                  <a:lnTo>
                    <a:pt x="39943" y="20398"/>
                  </a:lnTo>
                  <a:lnTo>
                    <a:pt x="40006" y="19899"/>
                  </a:lnTo>
                  <a:lnTo>
                    <a:pt x="40068" y="19400"/>
                  </a:lnTo>
                  <a:lnTo>
                    <a:pt x="40089" y="18901"/>
                  </a:lnTo>
                  <a:lnTo>
                    <a:pt x="40110" y="18402"/>
                  </a:lnTo>
                  <a:lnTo>
                    <a:pt x="40131" y="17923"/>
                  </a:lnTo>
                  <a:lnTo>
                    <a:pt x="40110" y="17424"/>
                  </a:lnTo>
                  <a:lnTo>
                    <a:pt x="40089" y="16946"/>
                  </a:lnTo>
                  <a:lnTo>
                    <a:pt x="40047" y="16468"/>
                  </a:lnTo>
                  <a:lnTo>
                    <a:pt x="40006" y="15990"/>
                  </a:lnTo>
                  <a:lnTo>
                    <a:pt x="39923" y="15511"/>
                  </a:lnTo>
                  <a:lnTo>
                    <a:pt x="39839" y="15033"/>
                  </a:lnTo>
                  <a:lnTo>
                    <a:pt x="39735" y="14555"/>
                  </a:lnTo>
                  <a:lnTo>
                    <a:pt x="39632" y="14098"/>
                  </a:lnTo>
                  <a:lnTo>
                    <a:pt x="39486" y="13619"/>
                  </a:lnTo>
                  <a:lnTo>
                    <a:pt x="39340" y="13162"/>
                  </a:lnTo>
                  <a:lnTo>
                    <a:pt x="39174" y="12704"/>
                  </a:lnTo>
                  <a:lnTo>
                    <a:pt x="39008" y="12247"/>
                  </a:lnTo>
                  <a:lnTo>
                    <a:pt x="38821" y="11790"/>
                  </a:lnTo>
                  <a:lnTo>
                    <a:pt x="38613" y="11332"/>
                  </a:lnTo>
                  <a:lnTo>
                    <a:pt x="38384" y="10875"/>
                  </a:lnTo>
                  <a:lnTo>
                    <a:pt x="38134" y="10438"/>
                  </a:lnTo>
                  <a:lnTo>
                    <a:pt x="37885" y="10001"/>
                  </a:lnTo>
                  <a:lnTo>
                    <a:pt x="37615" y="9544"/>
                  </a:lnTo>
                  <a:lnTo>
                    <a:pt x="37324" y="9107"/>
                  </a:lnTo>
                  <a:lnTo>
                    <a:pt x="37012" y="8691"/>
                  </a:lnTo>
                  <a:lnTo>
                    <a:pt x="36700" y="8255"/>
                  </a:lnTo>
                  <a:lnTo>
                    <a:pt x="36201" y="7631"/>
                  </a:lnTo>
                  <a:lnTo>
                    <a:pt x="35681" y="7049"/>
                  </a:lnTo>
                  <a:lnTo>
                    <a:pt x="35161" y="6487"/>
                  </a:lnTo>
                  <a:lnTo>
                    <a:pt x="34600" y="5947"/>
                  </a:lnTo>
                  <a:lnTo>
                    <a:pt x="34017" y="5427"/>
                  </a:lnTo>
                  <a:lnTo>
                    <a:pt x="33435" y="4949"/>
                  </a:lnTo>
                  <a:lnTo>
                    <a:pt x="32832" y="4491"/>
                  </a:lnTo>
                  <a:lnTo>
                    <a:pt x="32208" y="4055"/>
                  </a:lnTo>
                  <a:lnTo>
                    <a:pt x="31564" y="3639"/>
                  </a:lnTo>
                  <a:lnTo>
                    <a:pt x="30899" y="3244"/>
                  </a:lnTo>
                  <a:lnTo>
                    <a:pt x="30233" y="2869"/>
                  </a:lnTo>
                  <a:lnTo>
                    <a:pt x="29547" y="2537"/>
                  </a:lnTo>
                  <a:lnTo>
                    <a:pt x="28840" y="2204"/>
                  </a:lnTo>
                  <a:lnTo>
                    <a:pt x="28112" y="1892"/>
                  </a:lnTo>
                  <a:lnTo>
                    <a:pt x="27405" y="1601"/>
                  </a:lnTo>
                  <a:lnTo>
                    <a:pt x="26657" y="1331"/>
                  </a:lnTo>
                  <a:lnTo>
                    <a:pt x="25971" y="1102"/>
                  </a:lnTo>
                  <a:lnTo>
                    <a:pt x="25305" y="894"/>
                  </a:lnTo>
                  <a:lnTo>
                    <a:pt x="24619" y="707"/>
                  </a:lnTo>
                  <a:lnTo>
                    <a:pt x="23933" y="541"/>
                  </a:lnTo>
                  <a:lnTo>
                    <a:pt x="23247" y="395"/>
                  </a:lnTo>
                  <a:lnTo>
                    <a:pt x="22561" y="270"/>
                  </a:lnTo>
                  <a:lnTo>
                    <a:pt x="21874" y="166"/>
                  </a:lnTo>
                  <a:lnTo>
                    <a:pt x="21168" y="83"/>
                  </a:lnTo>
                  <a:lnTo>
                    <a:pt x="20481" y="42"/>
                  </a:lnTo>
                  <a:lnTo>
                    <a:pt x="197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45" name="Google Shape;5445;p30"/>
            <p:cNvSpPr/>
            <p:nvPr/>
          </p:nvSpPr>
          <p:spPr>
            <a:xfrm>
              <a:off x="5531900" y="1370800"/>
              <a:ext cx="278125" cy="78525"/>
            </a:xfrm>
            <a:custGeom>
              <a:avLst/>
              <a:gdLst/>
              <a:ahLst/>
              <a:cxnLst/>
              <a:rect l="l" t="t" r="r" b="b"/>
              <a:pathLst>
                <a:path w="11125" h="3141" extrusionOk="0">
                  <a:moveTo>
                    <a:pt x="936" y="1"/>
                  </a:moveTo>
                  <a:lnTo>
                    <a:pt x="769" y="21"/>
                  </a:lnTo>
                  <a:lnTo>
                    <a:pt x="624" y="42"/>
                  </a:lnTo>
                  <a:lnTo>
                    <a:pt x="478" y="84"/>
                  </a:lnTo>
                  <a:lnTo>
                    <a:pt x="333" y="188"/>
                  </a:lnTo>
                  <a:lnTo>
                    <a:pt x="208" y="312"/>
                  </a:lnTo>
                  <a:lnTo>
                    <a:pt x="104" y="458"/>
                  </a:lnTo>
                  <a:lnTo>
                    <a:pt x="42" y="645"/>
                  </a:lnTo>
                  <a:lnTo>
                    <a:pt x="0" y="811"/>
                  </a:lnTo>
                  <a:lnTo>
                    <a:pt x="0" y="978"/>
                  </a:lnTo>
                  <a:lnTo>
                    <a:pt x="42" y="1144"/>
                  </a:lnTo>
                  <a:lnTo>
                    <a:pt x="104" y="1290"/>
                  </a:lnTo>
                  <a:lnTo>
                    <a:pt x="187" y="1456"/>
                  </a:lnTo>
                  <a:lnTo>
                    <a:pt x="291" y="1581"/>
                  </a:lnTo>
                  <a:lnTo>
                    <a:pt x="416" y="1726"/>
                  </a:lnTo>
                  <a:lnTo>
                    <a:pt x="665" y="1955"/>
                  </a:lnTo>
                  <a:lnTo>
                    <a:pt x="915" y="2142"/>
                  </a:lnTo>
                  <a:lnTo>
                    <a:pt x="1206" y="2309"/>
                  </a:lnTo>
                  <a:lnTo>
                    <a:pt x="1497" y="2475"/>
                  </a:lnTo>
                  <a:lnTo>
                    <a:pt x="1788" y="2600"/>
                  </a:lnTo>
                  <a:lnTo>
                    <a:pt x="2100" y="2683"/>
                  </a:lnTo>
                  <a:lnTo>
                    <a:pt x="2412" y="2766"/>
                  </a:lnTo>
                  <a:lnTo>
                    <a:pt x="2724" y="2828"/>
                  </a:lnTo>
                  <a:lnTo>
                    <a:pt x="3452" y="2953"/>
                  </a:lnTo>
                  <a:lnTo>
                    <a:pt x="4179" y="3036"/>
                  </a:lnTo>
                  <a:lnTo>
                    <a:pt x="4886" y="3099"/>
                  </a:lnTo>
                  <a:lnTo>
                    <a:pt x="5614" y="3119"/>
                  </a:lnTo>
                  <a:lnTo>
                    <a:pt x="6342" y="3140"/>
                  </a:lnTo>
                  <a:lnTo>
                    <a:pt x="7070" y="3119"/>
                  </a:lnTo>
                  <a:lnTo>
                    <a:pt x="7797" y="3099"/>
                  </a:lnTo>
                  <a:lnTo>
                    <a:pt x="8525" y="3036"/>
                  </a:lnTo>
                  <a:lnTo>
                    <a:pt x="9024" y="2995"/>
                  </a:lnTo>
                  <a:lnTo>
                    <a:pt x="9523" y="2912"/>
                  </a:lnTo>
                  <a:lnTo>
                    <a:pt x="10001" y="2787"/>
                  </a:lnTo>
                  <a:lnTo>
                    <a:pt x="10230" y="2704"/>
                  </a:lnTo>
                  <a:lnTo>
                    <a:pt x="10480" y="2620"/>
                  </a:lnTo>
                  <a:lnTo>
                    <a:pt x="10667" y="2537"/>
                  </a:lnTo>
                  <a:lnTo>
                    <a:pt x="10854" y="2454"/>
                  </a:lnTo>
                  <a:lnTo>
                    <a:pt x="10937" y="2392"/>
                  </a:lnTo>
                  <a:lnTo>
                    <a:pt x="11020" y="2309"/>
                  </a:lnTo>
                  <a:lnTo>
                    <a:pt x="11083" y="2205"/>
                  </a:lnTo>
                  <a:lnTo>
                    <a:pt x="11124" y="2059"/>
                  </a:lnTo>
                  <a:lnTo>
                    <a:pt x="10937" y="1976"/>
                  </a:lnTo>
                  <a:lnTo>
                    <a:pt x="10771" y="1893"/>
                  </a:lnTo>
                  <a:lnTo>
                    <a:pt x="10396" y="1768"/>
                  </a:lnTo>
                  <a:lnTo>
                    <a:pt x="10022" y="1685"/>
                  </a:lnTo>
                  <a:lnTo>
                    <a:pt x="9669" y="1622"/>
                  </a:lnTo>
                  <a:lnTo>
                    <a:pt x="8608" y="1456"/>
                  </a:lnTo>
                  <a:lnTo>
                    <a:pt x="7548" y="1290"/>
                  </a:lnTo>
                  <a:lnTo>
                    <a:pt x="5448" y="978"/>
                  </a:lnTo>
                  <a:lnTo>
                    <a:pt x="4387" y="811"/>
                  </a:lnTo>
                  <a:lnTo>
                    <a:pt x="3348" y="624"/>
                  </a:lnTo>
                  <a:lnTo>
                    <a:pt x="2308" y="375"/>
                  </a:lnTo>
                  <a:lnTo>
                    <a:pt x="1788" y="229"/>
                  </a:lnTo>
                  <a:lnTo>
                    <a:pt x="1268" y="84"/>
                  </a:lnTo>
                  <a:lnTo>
                    <a:pt x="1102" y="42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46" name="Google Shape;5446;p30"/>
            <p:cNvSpPr/>
            <p:nvPr/>
          </p:nvSpPr>
          <p:spPr>
            <a:xfrm>
              <a:off x="5513175" y="358200"/>
              <a:ext cx="220950" cy="119575"/>
            </a:xfrm>
            <a:custGeom>
              <a:avLst/>
              <a:gdLst/>
              <a:ahLst/>
              <a:cxnLst/>
              <a:rect l="l" t="t" r="r" b="b"/>
              <a:pathLst>
                <a:path w="8838" h="4783" extrusionOk="0">
                  <a:moveTo>
                    <a:pt x="8089" y="0"/>
                  </a:moveTo>
                  <a:lnTo>
                    <a:pt x="7590" y="63"/>
                  </a:lnTo>
                  <a:lnTo>
                    <a:pt x="7091" y="146"/>
                  </a:lnTo>
                  <a:lnTo>
                    <a:pt x="6613" y="250"/>
                  </a:lnTo>
                  <a:lnTo>
                    <a:pt x="6114" y="354"/>
                  </a:lnTo>
                  <a:lnTo>
                    <a:pt x="5635" y="499"/>
                  </a:lnTo>
                  <a:lnTo>
                    <a:pt x="5178" y="645"/>
                  </a:lnTo>
                  <a:lnTo>
                    <a:pt x="4700" y="790"/>
                  </a:lnTo>
                  <a:lnTo>
                    <a:pt x="4242" y="977"/>
                  </a:lnTo>
                  <a:lnTo>
                    <a:pt x="3785" y="1165"/>
                  </a:lnTo>
                  <a:lnTo>
                    <a:pt x="3327" y="1372"/>
                  </a:lnTo>
                  <a:lnTo>
                    <a:pt x="2433" y="1788"/>
                  </a:lnTo>
                  <a:lnTo>
                    <a:pt x="1560" y="2267"/>
                  </a:lnTo>
                  <a:lnTo>
                    <a:pt x="687" y="2766"/>
                  </a:lnTo>
                  <a:lnTo>
                    <a:pt x="583" y="2849"/>
                  </a:lnTo>
                  <a:lnTo>
                    <a:pt x="479" y="2932"/>
                  </a:lnTo>
                  <a:lnTo>
                    <a:pt x="375" y="3015"/>
                  </a:lnTo>
                  <a:lnTo>
                    <a:pt x="292" y="3119"/>
                  </a:lnTo>
                  <a:lnTo>
                    <a:pt x="146" y="3348"/>
                  </a:lnTo>
                  <a:lnTo>
                    <a:pt x="42" y="3618"/>
                  </a:lnTo>
                  <a:lnTo>
                    <a:pt x="21" y="3743"/>
                  </a:lnTo>
                  <a:lnTo>
                    <a:pt x="1" y="3888"/>
                  </a:lnTo>
                  <a:lnTo>
                    <a:pt x="1" y="4013"/>
                  </a:lnTo>
                  <a:lnTo>
                    <a:pt x="1" y="4117"/>
                  </a:lnTo>
                  <a:lnTo>
                    <a:pt x="42" y="4242"/>
                  </a:lnTo>
                  <a:lnTo>
                    <a:pt x="105" y="4346"/>
                  </a:lnTo>
                  <a:lnTo>
                    <a:pt x="167" y="4450"/>
                  </a:lnTo>
                  <a:lnTo>
                    <a:pt x="250" y="4554"/>
                  </a:lnTo>
                  <a:lnTo>
                    <a:pt x="354" y="4658"/>
                  </a:lnTo>
                  <a:lnTo>
                    <a:pt x="458" y="4720"/>
                  </a:lnTo>
                  <a:lnTo>
                    <a:pt x="583" y="4762"/>
                  </a:lnTo>
                  <a:lnTo>
                    <a:pt x="687" y="4782"/>
                  </a:lnTo>
                  <a:lnTo>
                    <a:pt x="915" y="4782"/>
                  </a:lnTo>
                  <a:lnTo>
                    <a:pt x="1165" y="4741"/>
                  </a:lnTo>
                  <a:lnTo>
                    <a:pt x="1310" y="4679"/>
                  </a:lnTo>
                  <a:lnTo>
                    <a:pt x="1435" y="4616"/>
                  </a:lnTo>
                  <a:lnTo>
                    <a:pt x="1685" y="4450"/>
                  </a:lnTo>
                  <a:lnTo>
                    <a:pt x="2059" y="4159"/>
                  </a:lnTo>
                  <a:lnTo>
                    <a:pt x="2433" y="3909"/>
                  </a:lnTo>
                  <a:lnTo>
                    <a:pt x="2828" y="3660"/>
                  </a:lnTo>
                  <a:lnTo>
                    <a:pt x="3223" y="3410"/>
                  </a:lnTo>
                  <a:lnTo>
                    <a:pt x="4014" y="2953"/>
                  </a:lnTo>
                  <a:lnTo>
                    <a:pt x="4845" y="2537"/>
                  </a:lnTo>
                  <a:lnTo>
                    <a:pt x="5719" y="2079"/>
                  </a:lnTo>
                  <a:lnTo>
                    <a:pt x="6592" y="1622"/>
                  </a:lnTo>
                  <a:lnTo>
                    <a:pt x="7444" y="1144"/>
                  </a:lnTo>
                  <a:lnTo>
                    <a:pt x="8276" y="624"/>
                  </a:lnTo>
                  <a:lnTo>
                    <a:pt x="8422" y="541"/>
                  </a:lnTo>
                  <a:lnTo>
                    <a:pt x="8588" y="437"/>
                  </a:lnTo>
                  <a:lnTo>
                    <a:pt x="8650" y="374"/>
                  </a:lnTo>
                  <a:lnTo>
                    <a:pt x="8713" y="312"/>
                  </a:lnTo>
                  <a:lnTo>
                    <a:pt x="8775" y="208"/>
                  </a:lnTo>
                  <a:lnTo>
                    <a:pt x="8837" y="104"/>
                  </a:lnTo>
                  <a:lnTo>
                    <a:pt x="8734" y="63"/>
                  </a:lnTo>
                  <a:lnTo>
                    <a:pt x="8630" y="21"/>
                  </a:lnTo>
                  <a:lnTo>
                    <a:pt x="84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47" name="Google Shape;5447;p30"/>
            <p:cNvSpPr/>
            <p:nvPr/>
          </p:nvSpPr>
          <p:spPr>
            <a:xfrm>
              <a:off x="5787650" y="335850"/>
              <a:ext cx="89950" cy="40550"/>
            </a:xfrm>
            <a:custGeom>
              <a:avLst/>
              <a:gdLst/>
              <a:ahLst/>
              <a:cxnLst/>
              <a:rect l="l" t="t" r="r" b="b"/>
              <a:pathLst>
                <a:path w="3598" h="1622" extrusionOk="0">
                  <a:moveTo>
                    <a:pt x="1414" y="0"/>
                  </a:moveTo>
                  <a:lnTo>
                    <a:pt x="1019" y="21"/>
                  </a:lnTo>
                  <a:lnTo>
                    <a:pt x="603" y="62"/>
                  </a:lnTo>
                  <a:lnTo>
                    <a:pt x="458" y="104"/>
                  </a:lnTo>
                  <a:lnTo>
                    <a:pt x="333" y="166"/>
                  </a:lnTo>
                  <a:lnTo>
                    <a:pt x="229" y="250"/>
                  </a:lnTo>
                  <a:lnTo>
                    <a:pt x="146" y="333"/>
                  </a:lnTo>
                  <a:lnTo>
                    <a:pt x="83" y="437"/>
                  </a:lnTo>
                  <a:lnTo>
                    <a:pt x="21" y="582"/>
                  </a:lnTo>
                  <a:lnTo>
                    <a:pt x="0" y="707"/>
                  </a:lnTo>
                  <a:lnTo>
                    <a:pt x="0" y="853"/>
                  </a:lnTo>
                  <a:lnTo>
                    <a:pt x="21" y="998"/>
                  </a:lnTo>
                  <a:lnTo>
                    <a:pt x="63" y="1123"/>
                  </a:lnTo>
                  <a:lnTo>
                    <a:pt x="104" y="1248"/>
                  </a:lnTo>
                  <a:lnTo>
                    <a:pt x="187" y="1331"/>
                  </a:lnTo>
                  <a:lnTo>
                    <a:pt x="270" y="1414"/>
                  </a:lnTo>
                  <a:lnTo>
                    <a:pt x="395" y="1476"/>
                  </a:lnTo>
                  <a:lnTo>
                    <a:pt x="499" y="1539"/>
                  </a:lnTo>
                  <a:lnTo>
                    <a:pt x="645" y="1560"/>
                  </a:lnTo>
                  <a:lnTo>
                    <a:pt x="998" y="1601"/>
                  </a:lnTo>
                  <a:lnTo>
                    <a:pt x="1352" y="1622"/>
                  </a:lnTo>
                  <a:lnTo>
                    <a:pt x="1705" y="1601"/>
                  </a:lnTo>
                  <a:lnTo>
                    <a:pt x="2038" y="1580"/>
                  </a:lnTo>
                  <a:lnTo>
                    <a:pt x="2391" y="1518"/>
                  </a:lnTo>
                  <a:lnTo>
                    <a:pt x="2724" y="1414"/>
                  </a:lnTo>
                  <a:lnTo>
                    <a:pt x="3057" y="1310"/>
                  </a:lnTo>
                  <a:lnTo>
                    <a:pt x="3389" y="1164"/>
                  </a:lnTo>
                  <a:lnTo>
                    <a:pt x="3473" y="1123"/>
                  </a:lnTo>
                  <a:lnTo>
                    <a:pt x="3535" y="1040"/>
                  </a:lnTo>
                  <a:lnTo>
                    <a:pt x="3576" y="957"/>
                  </a:lnTo>
                  <a:lnTo>
                    <a:pt x="3597" y="811"/>
                  </a:lnTo>
                  <a:lnTo>
                    <a:pt x="3265" y="582"/>
                  </a:lnTo>
                  <a:lnTo>
                    <a:pt x="2911" y="395"/>
                  </a:lnTo>
                  <a:lnTo>
                    <a:pt x="2558" y="250"/>
                  </a:lnTo>
                  <a:lnTo>
                    <a:pt x="2183" y="125"/>
                  </a:lnTo>
                  <a:lnTo>
                    <a:pt x="1809" y="42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48" name="Google Shape;5448;p30"/>
            <p:cNvSpPr/>
            <p:nvPr/>
          </p:nvSpPr>
          <p:spPr>
            <a:xfrm>
              <a:off x="5717475" y="925325"/>
              <a:ext cx="82675" cy="45750"/>
            </a:xfrm>
            <a:custGeom>
              <a:avLst/>
              <a:gdLst/>
              <a:ahLst/>
              <a:cxnLst/>
              <a:rect l="l" t="t" r="r" b="b"/>
              <a:pathLst>
                <a:path w="3307" h="1830" extrusionOk="0">
                  <a:moveTo>
                    <a:pt x="1539" y="0"/>
                  </a:moveTo>
                  <a:lnTo>
                    <a:pt x="1310" y="21"/>
                  </a:lnTo>
                  <a:lnTo>
                    <a:pt x="1102" y="42"/>
                  </a:lnTo>
                  <a:lnTo>
                    <a:pt x="894" y="104"/>
                  </a:lnTo>
                  <a:lnTo>
                    <a:pt x="686" y="166"/>
                  </a:lnTo>
                  <a:lnTo>
                    <a:pt x="520" y="250"/>
                  </a:lnTo>
                  <a:lnTo>
                    <a:pt x="354" y="374"/>
                  </a:lnTo>
                  <a:lnTo>
                    <a:pt x="229" y="499"/>
                  </a:lnTo>
                  <a:lnTo>
                    <a:pt x="146" y="582"/>
                  </a:lnTo>
                  <a:lnTo>
                    <a:pt x="104" y="665"/>
                  </a:lnTo>
                  <a:lnTo>
                    <a:pt x="62" y="769"/>
                  </a:lnTo>
                  <a:lnTo>
                    <a:pt x="21" y="873"/>
                  </a:lnTo>
                  <a:lnTo>
                    <a:pt x="0" y="957"/>
                  </a:lnTo>
                  <a:lnTo>
                    <a:pt x="0" y="1061"/>
                  </a:lnTo>
                  <a:lnTo>
                    <a:pt x="42" y="1248"/>
                  </a:lnTo>
                  <a:lnTo>
                    <a:pt x="104" y="1414"/>
                  </a:lnTo>
                  <a:lnTo>
                    <a:pt x="229" y="1560"/>
                  </a:lnTo>
                  <a:lnTo>
                    <a:pt x="312" y="1622"/>
                  </a:lnTo>
                  <a:lnTo>
                    <a:pt x="395" y="1684"/>
                  </a:lnTo>
                  <a:lnTo>
                    <a:pt x="499" y="1747"/>
                  </a:lnTo>
                  <a:lnTo>
                    <a:pt x="603" y="1788"/>
                  </a:lnTo>
                  <a:lnTo>
                    <a:pt x="749" y="1809"/>
                  </a:lnTo>
                  <a:lnTo>
                    <a:pt x="915" y="1830"/>
                  </a:lnTo>
                  <a:lnTo>
                    <a:pt x="1081" y="1809"/>
                  </a:lnTo>
                  <a:lnTo>
                    <a:pt x="1289" y="1788"/>
                  </a:lnTo>
                  <a:lnTo>
                    <a:pt x="1476" y="1747"/>
                  </a:lnTo>
                  <a:lnTo>
                    <a:pt x="1684" y="1705"/>
                  </a:lnTo>
                  <a:lnTo>
                    <a:pt x="2100" y="1539"/>
                  </a:lnTo>
                  <a:lnTo>
                    <a:pt x="2495" y="1352"/>
                  </a:lnTo>
                  <a:lnTo>
                    <a:pt x="2662" y="1248"/>
                  </a:lnTo>
                  <a:lnTo>
                    <a:pt x="2828" y="1123"/>
                  </a:lnTo>
                  <a:lnTo>
                    <a:pt x="2994" y="998"/>
                  </a:lnTo>
                  <a:lnTo>
                    <a:pt x="3119" y="873"/>
                  </a:lnTo>
                  <a:lnTo>
                    <a:pt x="3223" y="749"/>
                  </a:lnTo>
                  <a:lnTo>
                    <a:pt x="3306" y="624"/>
                  </a:lnTo>
                  <a:lnTo>
                    <a:pt x="3181" y="478"/>
                  </a:lnTo>
                  <a:lnTo>
                    <a:pt x="3036" y="354"/>
                  </a:lnTo>
                  <a:lnTo>
                    <a:pt x="2849" y="270"/>
                  </a:lnTo>
                  <a:lnTo>
                    <a:pt x="2662" y="166"/>
                  </a:lnTo>
                  <a:lnTo>
                    <a:pt x="2454" y="104"/>
                  </a:lnTo>
                  <a:lnTo>
                    <a:pt x="2246" y="42"/>
                  </a:lnTo>
                  <a:lnTo>
                    <a:pt x="2017" y="21"/>
                  </a:lnTo>
                  <a:lnTo>
                    <a:pt x="176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449" name="Google Shape;5449;p30"/>
          <p:cNvGrpSpPr/>
          <p:nvPr/>
        </p:nvGrpSpPr>
        <p:grpSpPr>
          <a:xfrm>
            <a:off x="231788" y="5896049"/>
            <a:ext cx="413287" cy="637160"/>
            <a:chOff x="5375425" y="1955075"/>
            <a:chExt cx="1016800" cy="1567300"/>
          </a:xfrm>
        </p:grpSpPr>
        <p:sp>
          <p:nvSpPr>
            <p:cNvPr id="5450" name="Google Shape;5450;p30"/>
            <p:cNvSpPr/>
            <p:nvPr/>
          </p:nvSpPr>
          <p:spPr>
            <a:xfrm>
              <a:off x="5407125" y="1999275"/>
              <a:ext cx="923750" cy="1465400"/>
            </a:xfrm>
            <a:custGeom>
              <a:avLst/>
              <a:gdLst/>
              <a:ahLst/>
              <a:cxnLst/>
              <a:rect l="l" t="t" r="r" b="b"/>
              <a:pathLst>
                <a:path w="36950" h="58616" extrusionOk="0">
                  <a:moveTo>
                    <a:pt x="17945" y="1705"/>
                  </a:moveTo>
                  <a:lnTo>
                    <a:pt x="18153" y="1726"/>
                  </a:lnTo>
                  <a:lnTo>
                    <a:pt x="18340" y="1747"/>
                  </a:lnTo>
                  <a:lnTo>
                    <a:pt x="18548" y="1809"/>
                  </a:lnTo>
                  <a:lnTo>
                    <a:pt x="18735" y="1892"/>
                  </a:lnTo>
                  <a:lnTo>
                    <a:pt x="18922" y="2017"/>
                  </a:lnTo>
                  <a:lnTo>
                    <a:pt x="19089" y="2142"/>
                  </a:lnTo>
                  <a:lnTo>
                    <a:pt x="19255" y="2287"/>
                  </a:lnTo>
                  <a:lnTo>
                    <a:pt x="19400" y="2454"/>
                  </a:lnTo>
                  <a:lnTo>
                    <a:pt x="19276" y="2641"/>
                  </a:lnTo>
                  <a:lnTo>
                    <a:pt x="19109" y="2828"/>
                  </a:lnTo>
                  <a:lnTo>
                    <a:pt x="18943" y="2973"/>
                  </a:lnTo>
                  <a:lnTo>
                    <a:pt x="18735" y="3098"/>
                  </a:lnTo>
                  <a:lnTo>
                    <a:pt x="18527" y="3202"/>
                  </a:lnTo>
                  <a:lnTo>
                    <a:pt x="18298" y="3285"/>
                  </a:lnTo>
                  <a:lnTo>
                    <a:pt x="18070" y="3327"/>
                  </a:lnTo>
                  <a:lnTo>
                    <a:pt x="17841" y="3348"/>
                  </a:lnTo>
                  <a:lnTo>
                    <a:pt x="17695" y="3327"/>
                  </a:lnTo>
                  <a:lnTo>
                    <a:pt x="17550" y="3306"/>
                  </a:lnTo>
                  <a:lnTo>
                    <a:pt x="17404" y="3265"/>
                  </a:lnTo>
                  <a:lnTo>
                    <a:pt x="17280" y="3223"/>
                  </a:lnTo>
                  <a:lnTo>
                    <a:pt x="17176" y="3161"/>
                  </a:lnTo>
                  <a:lnTo>
                    <a:pt x="17072" y="3098"/>
                  </a:lnTo>
                  <a:lnTo>
                    <a:pt x="16989" y="3015"/>
                  </a:lnTo>
                  <a:lnTo>
                    <a:pt x="16905" y="2932"/>
                  </a:lnTo>
                  <a:lnTo>
                    <a:pt x="16864" y="2849"/>
                  </a:lnTo>
                  <a:lnTo>
                    <a:pt x="16822" y="2745"/>
                  </a:lnTo>
                  <a:lnTo>
                    <a:pt x="16801" y="2620"/>
                  </a:lnTo>
                  <a:lnTo>
                    <a:pt x="16801" y="2495"/>
                  </a:lnTo>
                  <a:lnTo>
                    <a:pt x="16822" y="2370"/>
                  </a:lnTo>
                  <a:lnTo>
                    <a:pt x="16864" y="2246"/>
                  </a:lnTo>
                  <a:lnTo>
                    <a:pt x="16905" y="2163"/>
                  </a:lnTo>
                  <a:lnTo>
                    <a:pt x="16968" y="2059"/>
                  </a:lnTo>
                  <a:lnTo>
                    <a:pt x="17051" y="1996"/>
                  </a:lnTo>
                  <a:lnTo>
                    <a:pt x="17155" y="1913"/>
                  </a:lnTo>
                  <a:lnTo>
                    <a:pt x="17259" y="1871"/>
                  </a:lnTo>
                  <a:lnTo>
                    <a:pt x="17363" y="1809"/>
                  </a:lnTo>
                  <a:lnTo>
                    <a:pt x="17508" y="1767"/>
                  </a:lnTo>
                  <a:lnTo>
                    <a:pt x="17654" y="1726"/>
                  </a:lnTo>
                  <a:lnTo>
                    <a:pt x="17799" y="1705"/>
                  </a:lnTo>
                  <a:close/>
                  <a:moveTo>
                    <a:pt x="11271" y="2308"/>
                  </a:moveTo>
                  <a:lnTo>
                    <a:pt x="12435" y="2329"/>
                  </a:lnTo>
                  <a:lnTo>
                    <a:pt x="13578" y="2370"/>
                  </a:lnTo>
                  <a:lnTo>
                    <a:pt x="13766" y="2391"/>
                  </a:lnTo>
                  <a:lnTo>
                    <a:pt x="13974" y="2433"/>
                  </a:lnTo>
                  <a:lnTo>
                    <a:pt x="14473" y="2537"/>
                  </a:lnTo>
                  <a:lnTo>
                    <a:pt x="14244" y="2703"/>
                  </a:lnTo>
                  <a:lnTo>
                    <a:pt x="14015" y="2828"/>
                  </a:lnTo>
                  <a:lnTo>
                    <a:pt x="13786" y="2953"/>
                  </a:lnTo>
                  <a:lnTo>
                    <a:pt x="13558" y="3036"/>
                  </a:lnTo>
                  <a:lnTo>
                    <a:pt x="13121" y="3181"/>
                  </a:lnTo>
                  <a:lnTo>
                    <a:pt x="12705" y="3306"/>
                  </a:lnTo>
                  <a:lnTo>
                    <a:pt x="11977" y="3493"/>
                  </a:lnTo>
                  <a:lnTo>
                    <a:pt x="11250" y="3680"/>
                  </a:lnTo>
                  <a:lnTo>
                    <a:pt x="10522" y="3826"/>
                  </a:lnTo>
                  <a:lnTo>
                    <a:pt x="9794" y="3951"/>
                  </a:lnTo>
                  <a:lnTo>
                    <a:pt x="8318" y="4200"/>
                  </a:lnTo>
                  <a:lnTo>
                    <a:pt x="7569" y="4346"/>
                  </a:lnTo>
                  <a:lnTo>
                    <a:pt x="6842" y="4491"/>
                  </a:lnTo>
                  <a:lnTo>
                    <a:pt x="6052" y="4637"/>
                  </a:lnTo>
                  <a:lnTo>
                    <a:pt x="5241" y="4762"/>
                  </a:lnTo>
                  <a:lnTo>
                    <a:pt x="4430" y="4824"/>
                  </a:lnTo>
                  <a:lnTo>
                    <a:pt x="3598" y="4845"/>
                  </a:lnTo>
                  <a:lnTo>
                    <a:pt x="3473" y="4845"/>
                  </a:lnTo>
                  <a:lnTo>
                    <a:pt x="3161" y="4824"/>
                  </a:lnTo>
                  <a:lnTo>
                    <a:pt x="3016" y="4803"/>
                  </a:lnTo>
                  <a:lnTo>
                    <a:pt x="2891" y="4762"/>
                  </a:lnTo>
                  <a:lnTo>
                    <a:pt x="2766" y="4699"/>
                  </a:lnTo>
                  <a:lnTo>
                    <a:pt x="2662" y="4595"/>
                  </a:lnTo>
                  <a:lnTo>
                    <a:pt x="2600" y="4471"/>
                  </a:lnTo>
                  <a:lnTo>
                    <a:pt x="2538" y="4325"/>
                  </a:lnTo>
                  <a:lnTo>
                    <a:pt x="2517" y="4138"/>
                  </a:lnTo>
                  <a:lnTo>
                    <a:pt x="2538" y="3971"/>
                  </a:lnTo>
                  <a:lnTo>
                    <a:pt x="2600" y="3847"/>
                  </a:lnTo>
                  <a:lnTo>
                    <a:pt x="2683" y="3722"/>
                  </a:lnTo>
                  <a:lnTo>
                    <a:pt x="2787" y="3618"/>
                  </a:lnTo>
                  <a:lnTo>
                    <a:pt x="2912" y="3535"/>
                  </a:lnTo>
                  <a:lnTo>
                    <a:pt x="3037" y="3472"/>
                  </a:lnTo>
                  <a:lnTo>
                    <a:pt x="3182" y="3410"/>
                  </a:lnTo>
                  <a:lnTo>
                    <a:pt x="3889" y="3140"/>
                  </a:lnTo>
                  <a:lnTo>
                    <a:pt x="4243" y="3036"/>
                  </a:lnTo>
                  <a:lnTo>
                    <a:pt x="4596" y="2932"/>
                  </a:lnTo>
                  <a:lnTo>
                    <a:pt x="4970" y="2849"/>
                  </a:lnTo>
                  <a:lnTo>
                    <a:pt x="5345" y="2766"/>
                  </a:lnTo>
                  <a:lnTo>
                    <a:pt x="5698" y="2724"/>
                  </a:lnTo>
                  <a:lnTo>
                    <a:pt x="6093" y="2682"/>
                  </a:lnTo>
                  <a:lnTo>
                    <a:pt x="6696" y="2641"/>
                  </a:lnTo>
                  <a:lnTo>
                    <a:pt x="7320" y="2599"/>
                  </a:lnTo>
                  <a:lnTo>
                    <a:pt x="8567" y="2474"/>
                  </a:lnTo>
                  <a:lnTo>
                    <a:pt x="9815" y="2370"/>
                  </a:lnTo>
                  <a:lnTo>
                    <a:pt x="10439" y="2329"/>
                  </a:lnTo>
                  <a:lnTo>
                    <a:pt x="11063" y="2308"/>
                  </a:lnTo>
                  <a:close/>
                  <a:moveTo>
                    <a:pt x="20523" y="41877"/>
                  </a:moveTo>
                  <a:lnTo>
                    <a:pt x="20565" y="42085"/>
                  </a:lnTo>
                  <a:lnTo>
                    <a:pt x="20565" y="42272"/>
                  </a:lnTo>
                  <a:lnTo>
                    <a:pt x="20565" y="42459"/>
                  </a:lnTo>
                  <a:lnTo>
                    <a:pt x="20544" y="42646"/>
                  </a:lnTo>
                  <a:lnTo>
                    <a:pt x="20461" y="43000"/>
                  </a:lnTo>
                  <a:lnTo>
                    <a:pt x="20378" y="43353"/>
                  </a:lnTo>
                  <a:lnTo>
                    <a:pt x="20253" y="43914"/>
                  </a:lnTo>
                  <a:lnTo>
                    <a:pt x="20107" y="44455"/>
                  </a:lnTo>
                  <a:lnTo>
                    <a:pt x="19941" y="45017"/>
                  </a:lnTo>
                  <a:lnTo>
                    <a:pt x="19775" y="45557"/>
                  </a:lnTo>
                  <a:lnTo>
                    <a:pt x="19400" y="46638"/>
                  </a:lnTo>
                  <a:lnTo>
                    <a:pt x="19005" y="47699"/>
                  </a:lnTo>
                  <a:lnTo>
                    <a:pt x="18091" y="50028"/>
                  </a:lnTo>
                  <a:lnTo>
                    <a:pt x="17176" y="52336"/>
                  </a:lnTo>
                  <a:lnTo>
                    <a:pt x="17030" y="52710"/>
                  </a:lnTo>
                  <a:lnTo>
                    <a:pt x="16864" y="53063"/>
                  </a:lnTo>
                  <a:lnTo>
                    <a:pt x="16697" y="53396"/>
                  </a:lnTo>
                  <a:lnTo>
                    <a:pt x="16510" y="53749"/>
                  </a:lnTo>
                  <a:lnTo>
                    <a:pt x="16302" y="54082"/>
                  </a:lnTo>
                  <a:lnTo>
                    <a:pt x="16094" y="54394"/>
                  </a:lnTo>
                  <a:lnTo>
                    <a:pt x="15866" y="54706"/>
                  </a:lnTo>
                  <a:lnTo>
                    <a:pt x="15616" y="55018"/>
                  </a:lnTo>
                  <a:lnTo>
                    <a:pt x="15429" y="55226"/>
                  </a:lnTo>
                  <a:lnTo>
                    <a:pt x="15221" y="55392"/>
                  </a:lnTo>
                  <a:lnTo>
                    <a:pt x="15096" y="55455"/>
                  </a:lnTo>
                  <a:lnTo>
                    <a:pt x="14992" y="55517"/>
                  </a:lnTo>
                  <a:lnTo>
                    <a:pt x="14868" y="55538"/>
                  </a:lnTo>
                  <a:lnTo>
                    <a:pt x="14743" y="55558"/>
                  </a:lnTo>
                  <a:lnTo>
                    <a:pt x="14535" y="55538"/>
                  </a:lnTo>
                  <a:lnTo>
                    <a:pt x="14348" y="55455"/>
                  </a:lnTo>
                  <a:lnTo>
                    <a:pt x="14161" y="55330"/>
                  </a:lnTo>
                  <a:lnTo>
                    <a:pt x="14036" y="55205"/>
                  </a:lnTo>
                  <a:lnTo>
                    <a:pt x="13953" y="55059"/>
                  </a:lnTo>
                  <a:lnTo>
                    <a:pt x="13911" y="54893"/>
                  </a:lnTo>
                  <a:lnTo>
                    <a:pt x="13890" y="54727"/>
                  </a:lnTo>
                  <a:lnTo>
                    <a:pt x="13911" y="54540"/>
                  </a:lnTo>
                  <a:lnTo>
                    <a:pt x="13932" y="54352"/>
                  </a:lnTo>
                  <a:lnTo>
                    <a:pt x="13974" y="54165"/>
                  </a:lnTo>
                  <a:lnTo>
                    <a:pt x="14119" y="53666"/>
                  </a:lnTo>
                  <a:lnTo>
                    <a:pt x="14285" y="53188"/>
                  </a:lnTo>
                  <a:lnTo>
                    <a:pt x="14473" y="52710"/>
                  </a:lnTo>
                  <a:lnTo>
                    <a:pt x="14597" y="52481"/>
                  </a:lnTo>
                  <a:lnTo>
                    <a:pt x="14722" y="52252"/>
                  </a:lnTo>
                  <a:lnTo>
                    <a:pt x="15200" y="51421"/>
                  </a:lnTo>
                  <a:lnTo>
                    <a:pt x="15679" y="50568"/>
                  </a:lnTo>
                  <a:lnTo>
                    <a:pt x="16115" y="49716"/>
                  </a:lnTo>
                  <a:lnTo>
                    <a:pt x="16552" y="48842"/>
                  </a:lnTo>
                  <a:lnTo>
                    <a:pt x="17404" y="47117"/>
                  </a:lnTo>
                  <a:lnTo>
                    <a:pt x="18278" y="45370"/>
                  </a:lnTo>
                  <a:lnTo>
                    <a:pt x="18673" y="44580"/>
                  </a:lnTo>
                  <a:lnTo>
                    <a:pt x="19109" y="43790"/>
                  </a:lnTo>
                  <a:lnTo>
                    <a:pt x="19567" y="43020"/>
                  </a:lnTo>
                  <a:lnTo>
                    <a:pt x="20066" y="42293"/>
                  </a:lnTo>
                  <a:lnTo>
                    <a:pt x="20128" y="42168"/>
                  </a:lnTo>
                  <a:lnTo>
                    <a:pt x="20232" y="42043"/>
                  </a:lnTo>
                  <a:lnTo>
                    <a:pt x="20274" y="41981"/>
                  </a:lnTo>
                  <a:lnTo>
                    <a:pt x="20336" y="41939"/>
                  </a:lnTo>
                  <a:lnTo>
                    <a:pt x="20419" y="41898"/>
                  </a:lnTo>
                  <a:lnTo>
                    <a:pt x="20523" y="41877"/>
                  </a:lnTo>
                  <a:close/>
                  <a:moveTo>
                    <a:pt x="24952" y="0"/>
                  </a:moveTo>
                  <a:lnTo>
                    <a:pt x="23621" y="21"/>
                  </a:lnTo>
                  <a:lnTo>
                    <a:pt x="22311" y="62"/>
                  </a:lnTo>
                  <a:lnTo>
                    <a:pt x="19484" y="187"/>
                  </a:lnTo>
                  <a:lnTo>
                    <a:pt x="16635" y="333"/>
                  </a:lnTo>
                  <a:lnTo>
                    <a:pt x="13807" y="499"/>
                  </a:lnTo>
                  <a:lnTo>
                    <a:pt x="10979" y="665"/>
                  </a:lnTo>
                  <a:lnTo>
                    <a:pt x="8942" y="811"/>
                  </a:lnTo>
                  <a:lnTo>
                    <a:pt x="7923" y="873"/>
                  </a:lnTo>
                  <a:lnTo>
                    <a:pt x="6925" y="977"/>
                  </a:lnTo>
                  <a:lnTo>
                    <a:pt x="5906" y="1081"/>
                  </a:lnTo>
                  <a:lnTo>
                    <a:pt x="4887" y="1227"/>
                  </a:lnTo>
                  <a:lnTo>
                    <a:pt x="3889" y="1393"/>
                  </a:lnTo>
                  <a:lnTo>
                    <a:pt x="2870" y="1580"/>
                  </a:lnTo>
                  <a:lnTo>
                    <a:pt x="2621" y="1663"/>
                  </a:lnTo>
                  <a:lnTo>
                    <a:pt x="2371" y="1726"/>
                  </a:lnTo>
                  <a:lnTo>
                    <a:pt x="2122" y="1830"/>
                  </a:lnTo>
                  <a:lnTo>
                    <a:pt x="1893" y="1913"/>
                  </a:lnTo>
                  <a:lnTo>
                    <a:pt x="1685" y="2038"/>
                  </a:lnTo>
                  <a:lnTo>
                    <a:pt x="1477" y="2142"/>
                  </a:lnTo>
                  <a:lnTo>
                    <a:pt x="1311" y="2287"/>
                  </a:lnTo>
                  <a:lnTo>
                    <a:pt x="1124" y="2412"/>
                  </a:lnTo>
                  <a:lnTo>
                    <a:pt x="978" y="2578"/>
                  </a:lnTo>
                  <a:lnTo>
                    <a:pt x="833" y="2745"/>
                  </a:lnTo>
                  <a:lnTo>
                    <a:pt x="687" y="2911"/>
                  </a:lnTo>
                  <a:lnTo>
                    <a:pt x="583" y="3098"/>
                  </a:lnTo>
                  <a:lnTo>
                    <a:pt x="458" y="3285"/>
                  </a:lnTo>
                  <a:lnTo>
                    <a:pt x="375" y="3493"/>
                  </a:lnTo>
                  <a:lnTo>
                    <a:pt x="292" y="3722"/>
                  </a:lnTo>
                  <a:lnTo>
                    <a:pt x="230" y="3951"/>
                  </a:lnTo>
                  <a:lnTo>
                    <a:pt x="167" y="4221"/>
                  </a:lnTo>
                  <a:lnTo>
                    <a:pt x="126" y="4512"/>
                  </a:lnTo>
                  <a:lnTo>
                    <a:pt x="63" y="5053"/>
                  </a:lnTo>
                  <a:lnTo>
                    <a:pt x="22" y="5573"/>
                  </a:lnTo>
                  <a:lnTo>
                    <a:pt x="1" y="6113"/>
                  </a:lnTo>
                  <a:lnTo>
                    <a:pt x="1" y="6633"/>
                  </a:lnTo>
                  <a:lnTo>
                    <a:pt x="22" y="7444"/>
                  </a:lnTo>
                  <a:lnTo>
                    <a:pt x="63" y="8276"/>
                  </a:lnTo>
                  <a:lnTo>
                    <a:pt x="146" y="9087"/>
                  </a:lnTo>
                  <a:lnTo>
                    <a:pt x="271" y="9897"/>
                  </a:lnTo>
                  <a:lnTo>
                    <a:pt x="396" y="10688"/>
                  </a:lnTo>
                  <a:lnTo>
                    <a:pt x="562" y="11498"/>
                  </a:lnTo>
                  <a:lnTo>
                    <a:pt x="749" y="12309"/>
                  </a:lnTo>
                  <a:lnTo>
                    <a:pt x="957" y="13100"/>
                  </a:lnTo>
                  <a:lnTo>
                    <a:pt x="1040" y="13370"/>
                  </a:lnTo>
                  <a:lnTo>
                    <a:pt x="1144" y="13640"/>
                  </a:lnTo>
                  <a:lnTo>
                    <a:pt x="1248" y="13869"/>
                  </a:lnTo>
                  <a:lnTo>
                    <a:pt x="1373" y="14098"/>
                  </a:lnTo>
                  <a:lnTo>
                    <a:pt x="1498" y="14285"/>
                  </a:lnTo>
                  <a:lnTo>
                    <a:pt x="1664" y="14472"/>
                  </a:lnTo>
                  <a:lnTo>
                    <a:pt x="1810" y="14617"/>
                  </a:lnTo>
                  <a:lnTo>
                    <a:pt x="1997" y="14763"/>
                  </a:lnTo>
                  <a:lnTo>
                    <a:pt x="2184" y="14888"/>
                  </a:lnTo>
                  <a:lnTo>
                    <a:pt x="2371" y="14992"/>
                  </a:lnTo>
                  <a:lnTo>
                    <a:pt x="2600" y="15096"/>
                  </a:lnTo>
                  <a:lnTo>
                    <a:pt x="2829" y="15158"/>
                  </a:lnTo>
                  <a:lnTo>
                    <a:pt x="3057" y="15220"/>
                  </a:lnTo>
                  <a:lnTo>
                    <a:pt x="3307" y="15262"/>
                  </a:lnTo>
                  <a:lnTo>
                    <a:pt x="3577" y="15283"/>
                  </a:lnTo>
                  <a:lnTo>
                    <a:pt x="3847" y="15283"/>
                  </a:lnTo>
                  <a:lnTo>
                    <a:pt x="4201" y="15304"/>
                  </a:lnTo>
                  <a:lnTo>
                    <a:pt x="5636" y="15304"/>
                  </a:lnTo>
                  <a:lnTo>
                    <a:pt x="6384" y="15283"/>
                  </a:lnTo>
                  <a:lnTo>
                    <a:pt x="7881" y="15220"/>
                  </a:lnTo>
                  <a:lnTo>
                    <a:pt x="9358" y="15116"/>
                  </a:lnTo>
                  <a:lnTo>
                    <a:pt x="10855" y="14971"/>
                  </a:lnTo>
                  <a:lnTo>
                    <a:pt x="13828" y="14701"/>
                  </a:lnTo>
                  <a:lnTo>
                    <a:pt x="15304" y="14555"/>
                  </a:lnTo>
                  <a:lnTo>
                    <a:pt x="16801" y="14451"/>
                  </a:lnTo>
                  <a:lnTo>
                    <a:pt x="16989" y="14430"/>
                  </a:lnTo>
                  <a:lnTo>
                    <a:pt x="17176" y="14451"/>
                  </a:lnTo>
                  <a:lnTo>
                    <a:pt x="17342" y="14472"/>
                  </a:lnTo>
                  <a:lnTo>
                    <a:pt x="17467" y="14534"/>
                  </a:lnTo>
                  <a:lnTo>
                    <a:pt x="17571" y="14617"/>
                  </a:lnTo>
                  <a:lnTo>
                    <a:pt x="17633" y="14742"/>
                  </a:lnTo>
                  <a:lnTo>
                    <a:pt x="17695" y="14888"/>
                  </a:lnTo>
                  <a:lnTo>
                    <a:pt x="17716" y="15054"/>
                  </a:lnTo>
                  <a:lnTo>
                    <a:pt x="17737" y="15283"/>
                  </a:lnTo>
                  <a:lnTo>
                    <a:pt x="17716" y="15595"/>
                  </a:lnTo>
                  <a:lnTo>
                    <a:pt x="17654" y="15927"/>
                  </a:lnTo>
                  <a:lnTo>
                    <a:pt x="17488" y="16572"/>
                  </a:lnTo>
                  <a:lnTo>
                    <a:pt x="17300" y="17196"/>
                  </a:lnTo>
                  <a:lnTo>
                    <a:pt x="17092" y="17820"/>
                  </a:lnTo>
                  <a:lnTo>
                    <a:pt x="16843" y="18422"/>
                  </a:lnTo>
                  <a:lnTo>
                    <a:pt x="16323" y="19649"/>
                  </a:lnTo>
                  <a:lnTo>
                    <a:pt x="15803" y="20855"/>
                  </a:lnTo>
                  <a:lnTo>
                    <a:pt x="13350" y="26636"/>
                  </a:lnTo>
                  <a:lnTo>
                    <a:pt x="12144" y="29526"/>
                  </a:lnTo>
                  <a:lnTo>
                    <a:pt x="10959" y="32416"/>
                  </a:lnTo>
                  <a:lnTo>
                    <a:pt x="9773" y="35327"/>
                  </a:lnTo>
                  <a:lnTo>
                    <a:pt x="8630" y="38259"/>
                  </a:lnTo>
                  <a:lnTo>
                    <a:pt x="7507" y="41191"/>
                  </a:lnTo>
                  <a:lnTo>
                    <a:pt x="6447" y="44122"/>
                  </a:lnTo>
                  <a:lnTo>
                    <a:pt x="5677" y="46326"/>
                  </a:lnTo>
                  <a:lnTo>
                    <a:pt x="4908" y="48510"/>
                  </a:lnTo>
                  <a:lnTo>
                    <a:pt x="4554" y="49612"/>
                  </a:lnTo>
                  <a:lnTo>
                    <a:pt x="4222" y="50735"/>
                  </a:lnTo>
                  <a:lnTo>
                    <a:pt x="3889" y="51837"/>
                  </a:lnTo>
                  <a:lnTo>
                    <a:pt x="3598" y="52959"/>
                  </a:lnTo>
                  <a:lnTo>
                    <a:pt x="3536" y="53230"/>
                  </a:lnTo>
                  <a:lnTo>
                    <a:pt x="3473" y="53604"/>
                  </a:lnTo>
                  <a:lnTo>
                    <a:pt x="3452" y="53999"/>
                  </a:lnTo>
                  <a:lnTo>
                    <a:pt x="3473" y="54352"/>
                  </a:lnTo>
                  <a:lnTo>
                    <a:pt x="3494" y="54519"/>
                  </a:lnTo>
                  <a:lnTo>
                    <a:pt x="3536" y="54706"/>
                  </a:lnTo>
                  <a:lnTo>
                    <a:pt x="3660" y="55039"/>
                  </a:lnTo>
                  <a:lnTo>
                    <a:pt x="3806" y="55330"/>
                  </a:lnTo>
                  <a:lnTo>
                    <a:pt x="3972" y="55600"/>
                  </a:lnTo>
                  <a:lnTo>
                    <a:pt x="4180" y="55850"/>
                  </a:lnTo>
                  <a:lnTo>
                    <a:pt x="4409" y="56078"/>
                  </a:lnTo>
                  <a:lnTo>
                    <a:pt x="4658" y="56265"/>
                  </a:lnTo>
                  <a:lnTo>
                    <a:pt x="4929" y="56453"/>
                  </a:lnTo>
                  <a:lnTo>
                    <a:pt x="5241" y="56598"/>
                  </a:lnTo>
                  <a:lnTo>
                    <a:pt x="6093" y="56972"/>
                  </a:lnTo>
                  <a:lnTo>
                    <a:pt x="6946" y="57305"/>
                  </a:lnTo>
                  <a:lnTo>
                    <a:pt x="7840" y="57596"/>
                  </a:lnTo>
                  <a:lnTo>
                    <a:pt x="8713" y="57866"/>
                  </a:lnTo>
                  <a:lnTo>
                    <a:pt x="9607" y="58074"/>
                  </a:lnTo>
                  <a:lnTo>
                    <a:pt x="10501" y="58262"/>
                  </a:lnTo>
                  <a:lnTo>
                    <a:pt x="11416" y="58428"/>
                  </a:lnTo>
                  <a:lnTo>
                    <a:pt x="12352" y="58573"/>
                  </a:lnTo>
                  <a:lnTo>
                    <a:pt x="12747" y="58615"/>
                  </a:lnTo>
                  <a:lnTo>
                    <a:pt x="13433" y="58615"/>
                  </a:lnTo>
                  <a:lnTo>
                    <a:pt x="13724" y="58594"/>
                  </a:lnTo>
                  <a:lnTo>
                    <a:pt x="13994" y="58553"/>
                  </a:lnTo>
                  <a:lnTo>
                    <a:pt x="14265" y="58490"/>
                  </a:lnTo>
                  <a:lnTo>
                    <a:pt x="14535" y="58407"/>
                  </a:lnTo>
                  <a:lnTo>
                    <a:pt x="14805" y="58324"/>
                  </a:lnTo>
                  <a:lnTo>
                    <a:pt x="15055" y="58220"/>
                  </a:lnTo>
                  <a:lnTo>
                    <a:pt x="15304" y="58095"/>
                  </a:lnTo>
                  <a:lnTo>
                    <a:pt x="15533" y="57950"/>
                  </a:lnTo>
                  <a:lnTo>
                    <a:pt x="15762" y="57783"/>
                  </a:lnTo>
                  <a:lnTo>
                    <a:pt x="15990" y="57617"/>
                  </a:lnTo>
                  <a:lnTo>
                    <a:pt x="16198" y="57430"/>
                  </a:lnTo>
                  <a:lnTo>
                    <a:pt x="16406" y="57222"/>
                  </a:lnTo>
                  <a:lnTo>
                    <a:pt x="16614" y="56993"/>
                  </a:lnTo>
                  <a:lnTo>
                    <a:pt x="16822" y="56764"/>
                  </a:lnTo>
                  <a:lnTo>
                    <a:pt x="17009" y="56494"/>
                  </a:lnTo>
                  <a:lnTo>
                    <a:pt x="17342" y="55995"/>
                  </a:lnTo>
                  <a:lnTo>
                    <a:pt x="17675" y="55496"/>
                  </a:lnTo>
                  <a:lnTo>
                    <a:pt x="17987" y="54976"/>
                  </a:lnTo>
                  <a:lnTo>
                    <a:pt x="18298" y="54456"/>
                  </a:lnTo>
                  <a:lnTo>
                    <a:pt x="18590" y="53937"/>
                  </a:lnTo>
                  <a:lnTo>
                    <a:pt x="18881" y="53417"/>
                  </a:lnTo>
                  <a:lnTo>
                    <a:pt x="19400" y="52336"/>
                  </a:lnTo>
                  <a:lnTo>
                    <a:pt x="19920" y="51213"/>
                  </a:lnTo>
                  <a:lnTo>
                    <a:pt x="20419" y="50090"/>
                  </a:lnTo>
                  <a:lnTo>
                    <a:pt x="21397" y="47844"/>
                  </a:lnTo>
                  <a:lnTo>
                    <a:pt x="22332" y="45578"/>
                  </a:lnTo>
                  <a:lnTo>
                    <a:pt x="23226" y="43312"/>
                  </a:lnTo>
                  <a:lnTo>
                    <a:pt x="24100" y="41024"/>
                  </a:lnTo>
                  <a:lnTo>
                    <a:pt x="24973" y="38716"/>
                  </a:lnTo>
                  <a:lnTo>
                    <a:pt x="26699" y="34121"/>
                  </a:lnTo>
                  <a:lnTo>
                    <a:pt x="28861" y="28361"/>
                  </a:lnTo>
                  <a:lnTo>
                    <a:pt x="29942" y="25471"/>
                  </a:lnTo>
                  <a:lnTo>
                    <a:pt x="31044" y="22602"/>
                  </a:lnTo>
                  <a:lnTo>
                    <a:pt x="32500" y="18776"/>
                  </a:lnTo>
                  <a:lnTo>
                    <a:pt x="33207" y="16842"/>
                  </a:lnTo>
                  <a:lnTo>
                    <a:pt x="33893" y="14929"/>
                  </a:lnTo>
                  <a:lnTo>
                    <a:pt x="34558" y="12975"/>
                  </a:lnTo>
                  <a:lnTo>
                    <a:pt x="35182" y="11041"/>
                  </a:lnTo>
                  <a:lnTo>
                    <a:pt x="35764" y="9066"/>
                  </a:lnTo>
                  <a:lnTo>
                    <a:pt x="36035" y="8088"/>
                  </a:lnTo>
                  <a:lnTo>
                    <a:pt x="36305" y="7090"/>
                  </a:lnTo>
                  <a:lnTo>
                    <a:pt x="36555" y="6134"/>
                  </a:lnTo>
                  <a:lnTo>
                    <a:pt x="36658" y="5656"/>
                  </a:lnTo>
                  <a:lnTo>
                    <a:pt x="36762" y="5177"/>
                  </a:lnTo>
                  <a:lnTo>
                    <a:pt x="36825" y="4699"/>
                  </a:lnTo>
                  <a:lnTo>
                    <a:pt x="36887" y="4200"/>
                  </a:lnTo>
                  <a:lnTo>
                    <a:pt x="36929" y="3701"/>
                  </a:lnTo>
                  <a:lnTo>
                    <a:pt x="36950" y="3202"/>
                  </a:lnTo>
                  <a:lnTo>
                    <a:pt x="36929" y="2578"/>
                  </a:lnTo>
                  <a:lnTo>
                    <a:pt x="36887" y="2266"/>
                  </a:lnTo>
                  <a:lnTo>
                    <a:pt x="36804" y="1996"/>
                  </a:lnTo>
                  <a:lnTo>
                    <a:pt x="36721" y="1747"/>
                  </a:lnTo>
                  <a:lnTo>
                    <a:pt x="36575" y="1518"/>
                  </a:lnTo>
                  <a:lnTo>
                    <a:pt x="36409" y="1310"/>
                  </a:lnTo>
                  <a:lnTo>
                    <a:pt x="36201" y="1144"/>
                  </a:lnTo>
                  <a:lnTo>
                    <a:pt x="35952" y="998"/>
                  </a:lnTo>
                  <a:lnTo>
                    <a:pt x="35640" y="873"/>
                  </a:lnTo>
                  <a:lnTo>
                    <a:pt x="35141" y="728"/>
                  </a:lnTo>
                  <a:lnTo>
                    <a:pt x="34621" y="603"/>
                  </a:lnTo>
                  <a:lnTo>
                    <a:pt x="34101" y="520"/>
                  </a:lnTo>
                  <a:lnTo>
                    <a:pt x="33581" y="458"/>
                  </a:lnTo>
                  <a:lnTo>
                    <a:pt x="31419" y="270"/>
                  </a:lnTo>
                  <a:lnTo>
                    <a:pt x="29256" y="125"/>
                  </a:lnTo>
                  <a:lnTo>
                    <a:pt x="28196" y="83"/>
                  </a:lnTo>
                  <a:lnTo>
                    <a:pt x="27115" y="42"/>
                  </a:lnTo>
                  <a:lnTo>
                    <a:pt x="26033" y="21"/>
                  </a:lnTo>
                  <a:lnTo>
                    <a:pt x="2495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51" name="Google Shape;5451;p30"/>
            <p:cNvSpPr/>
            <p:nvPr/>
          </p:nvSpPr>
          <p:spPr>
            <a:xfrm>
              <a:off x="5754375" y="3046175"/>
              <a:ext cx="166875" cy="342075"/>
            </a:xfrm>
            <a:custGeom>
              <a:avLst/>
              <a:gdLst/>
              <a:ahLst/>
              <a:cxnLst/>
              <a:rect l="l" t="t" r="r" b="b"/>
              <a:pathLst>
                <a:path w="6675" h="13683" fill="none" extrusionOk="0">
                  <a:moveTo>
                    <a:pt x="853" y="13682"/>
                  </a:moveTo>
                  <a:lnTo>
                    <a:pt x="853" y="13682"/>
                  </a:lnTo>
                  <a:lnTo>
                    <a:pt x="645" y="13662"/>
                  </a:lnTo>
                  <a:lnTo>
                    <a:pt x="458" y="13579"/>
                  </a:lnTo>
                  <a:lnTo>
                    <a:pt x="458" y="13579"/>
                  </a:lnTo>
                  <a:lnTo>
                    <a:pt x="271" y="13454"/>
                  </a:lnTo>
                  <a:lnTo>
                    <a:pt x="146" y="13329"/>
                  </a:lnTo>
                  <a:lnTo>
                    <a:pt x="63" y="13183"/>
                  </a:lnTo>
                  <a:lnTo>
                    <a:pt x="21" y="13017"/>
                  </a:lnTo>
                  <a:lnTo>
                    <a:pt x="0" y="12851"/>
                  </a:lnTo>
                  <a:lnTo>
                    <a:pt x="21" y="12664"/>
                  </a:lnTo>
                  <a:lnTo>
                    <a:pt x="42" y="12476"/>
                  </a:lnTo>
                  <a:lnTo>
                    <a:pt x="84" y="12289"/>
                  </a:lnTo>
                  <a:lnTo>
                    <a:pt x="84" y="12289"/>
                  </a:lnTo>
                  <a:lnTo>
                    <a:pt x="229" y="11790"/>
                  </a:lnTo>
                  <a:lnTo>
                    <a:pt x="395" y="11312"/>
                  </a:lnTo>
                  <a:lnTo>
                    <a:pt x="583" y="10834"/>
                  </a:lnTo>
                  <a:lnTo>
                    <a:pt x="707" y="10605"/>
                  </a:lnTo>
                  <a:lnTo>
                    <a:pt x="832" y="10376"/>
                  </a:lnTo>
                  <a:lnTo>
                    <a:pt x="832" y="10376"/>
                  </a:lnTo>
                  <a:lnTo>
                    <a:pt x="1310" y="9545"/>
                  </a:lnTo>
                  <a:lnTo>
                    <a:pt x="1789" y="8692"/>
                  </a:lnTo>
                  <a:lnTo>
                    <a:pt x="2225" y="7840"/>
                  </a:lnTo>
                  <a:lnTo>
                    <a:pt x="2662" y="6966"/>
                  </a:lnTo>
                  <a:lnTo>
                    <a:pt x="3514" y="5241"/>
                  </a:lnTo>
                  <a:lnTo>
                    <a:pt x="4388" y="3494"/>
                  </a:lnTo>
                  <a:lnTo>
                    <a:pt x="4388" y="3494"/>
                  </a:lnTo>
                  <a:lnTo>
                    <a:pt x="4783" y="2704"/>
                  </a:lnTo>
                  <a:lnTo>
                    <a:pt x="5219" y="1914"/>
                  </a:lnTo>
                  <a:lnTo>
                    <a:pt x="5677" y="1144"/>
                  </a:lnTo>
                  <a:lnTo>
                    <a:pt x="6176" y="417"/>
                  </a:lnTo>
                  <a:lnTo>
                    <a:pt x="6176" y="417"/>
                  </a:lnTo>
                  <a:lnTo>
                    <a:pt x="6238" y="292"/>
                  </a:lnTo>
                  <a:lnTo>
                    <a:pt x="6342" y="167"/>
                  </a:lnTo>
                  <a:lnTo>
                    <a:pt x="6384" y="105"/>
                  </a:lnTo>
                  <a:lnTo>
                    <a:pt x="6446" y="63"/>
                  </a:lnTo>
                  <a:lnTo>
                    <a:pt x="6529" y="22"/>
                  </a:lnTo>
                  <a:lnTo>
                    <a:pt x="6633" y="1"/>
                  </a:lnTo>
                  <a:lnTo>
                    <a:pt x="6633" y="1"/>
                  </a:lnTo>
                  <a:lnTo>
                    <a:pt x="6675" y="209"/>
                  </a:lnTo>
                  <a:lnTo>
                    <a:pt x="6675" y="396"/>
                  </a:lnTo>
                  <a:lnTo>
                    <a:pt x="6675" y="583"/>
                  </a:lnTo>
                  <a:lnTo>
                    <a:pt x="6654" y="770"/>
                  </a:lnTo>
                  <a:lnTo>
                    <a:pt x="6571" y="1124"/>
                  </a:lnTo>
                  <a:lnTo>
                    <a:pt x="6488" y="1477"/>
                  </a:lnTo>
                  <a:lnTo>
                    <a:pt x="6488" y="1477"/>
                  </a:lnTo>
                  <a:lnTo>
                    <a:pt x="6363" y="2038"/>
                  </a:lnTo>
                  <a:lnTo>
                    <a:pt x="6217" y="2579"/>
                  </a:lnTo>
                  <a:lnTo>
                    <a:pt x="6051" y="3141"/>
                  </a:lnTo>
                  <a:lnTo>
                    <a:pt x="5885" y="3681"/>
                  </a:lnTo>
                  <a:lnTo>
                    <a:pt x="5510" y="4762"/>
                  </a:lnTo>
                  <a:lnTo>
                    <a:pt x="5115" y="5823"/>
                  </a:lnTo>
                  <a:lnTo>
                    <a:pt x="5115" y="5823"/>
                  </a:lnTo>
                  <a:lnTo>
                    <a:pt x="4201" y="8152"/>
                  </a:lnTo>
                  <a:lnTo>
                    <a:pt x="3286" y="10460"/>
                  </a:lnTo>
                  <a:lnTo>
                    <a:pt x="3286" y="10460"/>
                  </a:lnTo>
                  <a:lnTo>
                    <a:pt x="3140" y="10834"/>
                  </a:lnTo>
                  <a:lnTo>
                    <a:pt x="2974" y="11187"/>
                  </a:lnTo>
                  <a:lnTo>
                    <a:pt x="2807" y="11520"/>
                  </a:lnTo>
                  <a:lnTo>
                    <a:pt x="2620" y="11873"/>
                  </a:lnTo>
                  <a:lnTo>
                    <a:pt x="2412" y="12206"/>
                  </a:lnTo>
                  <a:lnTo>
                    <a:pt x="2204" y="12518"/>
                  </a:lnTo>
                  <a:lnTo>
                    <a:pt x="1976" y="12830"/>
                  </a:lnTo>
                  <a:lnTo>
                    <a:pt x="1726" y="13142"/>
                  </a:lnTo>
                  <a:lnTo>
                    <a:pt x="1726" y="13142"/>
                  </a:lnTo>
                  <a:lnTo>
                    <a:pt x="1539" y="13350"/>
                  </a:lnTo>
                  <a:lnTo>
                    <a:pt x="1331" y="13516"/>
                  </a:lnTo>
                  <a:lnTo>
                    <a:pt x="1206" y="13579"/>
                  </a:lnTo>
                  <a:lnTo>
                    <a:pt x="1102" y="13641"/>
                  </a:lnTo>
                  <a:lnTo>
                    <a:pt x="978" y="13662"/>
                  </a:lnTo>
                  <a:lnTo>
                    <a:pt x="853" y="136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52" name="Google Shape;5452;p30"/>
            <p:cNvSpPr/>
            <p:nvPr/>
          </p:nvSpPr>
          <p:spPr>
            <a:xfrm>
              <a:off x="5470025" y="2056975"/>
              <a:ext cx="298925" cy="63425"/>
            </a:xfrm>
            <a:custGeom>
              <a:avLst/>
              <a:gdLst/>
              <a:ahLst/>
              <a:cxnLst/>
              <a:rect l="l" t="t" r="r" b="b"/>
              <a:pathLst>
                <a:path w="11957" h="2537" fill="none" extrusionOk="0">
                  <a:moveTo>
                    <a:pt x="1082" y="2537"/>
                  </a:moveTo>
                  <a:lnTo>
                    <a:pt x="1082" y="2537"/>
                  </a:lnTo>
                  <a:lnTo>
                    <a:pt x="957" y="2537"/>
                  </a:lnTo>
                  <a:lnTo>
                    <a:pt x="957" y="2537"/>
                  </a:lnTo>
                  <a:lnTo>
                    <a:pt x="645" y="2516"/>
                  </a:lnTo>
                  <a:lnTo>
                    <a:pt x="500" y="2495"/>
                  </a:lnTo>
                  <a:lnTo>
                    <a:pt x="375" y="2454"/>
                  </a:lnTo>
                  <a:lnTo>
                    <a:pt x="250" y="2391"/>
                  </a:lnTo>
                  <a:lnTo>
                    <a:pt x="146" y="2287"/>
                  </a:lnTo>
                  <a:lnTo>
                    <a:pt x="84" y="2163"/>
                  </a:lnTo>
                  <a:lnTo>
                    <a:pt x="22" y="2017"/>
                  </a:lnTo>
                  <a:lnTo>
                    <a:pt x="22" y="2017"/>
                  </a:lnTo>
                  <a:lnTo>
                    <a:pt x="1" y="1830"/>
                  </a:lnTo>
                  <a:lnTo>
                    <a:pt x="22" y="1663"/>
                  </a:lnTo>
                  <a:lnTo>
                    <a:pt x="84" y="1539"/>
                  </a:lnTo>
                  <a:lnTo>
                    <a:pt x="167" y="1414"/>
                  </a:lnTo>
                  <a:lnTo>
                    <a:pt x="271" y="1310"/>
                  </a:lnTo>
                  <a:lnTo>
                    <a:pt x="396" y="1227"/>
                  </a:lnTo>
                  <a:lnTo>
                    <a:pt x="521" y="1164"/>
                  </a:lnTo>
                  <a:lnTo>
                    <a:pt x="666" y="1102"/>
                  </a:lnTo>
                  <a:lnTo>
                    <a:pt x="666" y="1102"/>
                  </a:lnTo>
                  <a:lnTo>
                    <a:pt x="1373" y="832"/>
                  </a:lnTo>
                  <a:lnTo>
                    <a:pt x="1727" y="728"/>
                  </a:lnTo>
                  <a:lnTo>
                    <a:pt x="2080" y="624"/>
                  </a:lnTo>
                  <a:lnTo>
                    <a:pt x="2454" y="541"/>
                  </a:lnTo>
                  <a:lnTo>
                    <a:pt x="2829" y="458"/>
                  </a:lnTo>
                  <a:lnTo>
                    <a:pt x="3182" y="416"/>
                  </a:lnTo>
                  <a:lnTo>
                    <a:pt x="3577" y="374"/>
                  </a:lnTo>
                  <a:lnTo>
                    <a:pt x="3577" y="374"/>
                  </a:lnTo>
                  <a:lnTo>
                    <a:pt x="4180" y="333"/>
                  </a:lnTo>
                  <a:lnTo>
                    <a:pt x="4804" y="291"/>
                  </a:lnTo>
                  <a:lnTo>
                    <a:pt x="6051" y="166"/>
                  </a:lnTo>
                  <a:lnTo>
                    <a:pt x="7299" y="62"/>
                  </a:lnTo>
                  <a:lnTo>
                    <a:pt x="7923" y="21"/>
                  </a:lnTo>
                  <a:lnTo>
                    <a:pt x="8547" y="0"/>
                  </a:lnTo>
                  <a:lnTo>
                    <a:pt x="8547" y="0"/>
                  </a:lnTo>
                  <a:lnTo>
                    <a:pt x="8755" y="0"/>
                  </a:lnTo>
                  <a:lnTo>
                    <a:pt x="8755" y="0"/>
                  </a:lnTo>
                  <a:lnTo>
                    <a:pt x="9919" y="21"/>
                  </a:lnTo>
                  <a:lnTo>
                    <a:pt x="11062" y="62"/>
                  </a:lnTo>
                  <a:lnTo>
                    <a:pt x="11062" y="62"/>
                  </a:lnTo>
                  <a:lnTo>
                    <a:pt x="11250" y="83"/>
                  </a:lnTo>
                  <a:lnTo>
                    <a:pt x="11458" y="125"/>
                  </a:lnTo>
                  <a:lnTo>
                    <a:pt x="11957" y="229"/>
                  </a:lnTo>
                  <a:lnTo>
                    <a:pt x="11957" y="229"/>
                  </a:lnTo>
                  <a:lnTo>
                    <a:pt x="11728" y="395"/>
                  </a:lnTo>
                  <a:lnTo>
                    <a:pt x="11499" y="520"/>
                  </a:lnTo>
                  <a:lnTo>
                    <a:pt x="11270" y="645"/>
                  </a:lnTo>
                  <a:lnTo>
                    <a:pt x="11042" y="728"/>
                  </a:lnTo>
                  <a:lnTo>
                    <a:pt x="10605" y="873"/>
                  </a:lnTo>
                  <a:lnTo>
                    <a:pt x="10189" y="998"/>
                  </a:lnTo>
                  <a:lnTo>
                    <a:pt x="10189" y="998"/>
                  </a:lnTo>
                  <a:lnTo>
                    <a:pt x="9461" y="1185"/>
                  </a:lnTo>
                  <a:lnTo>
                    <a:pt x="8734" y="1372"/>
                  </a:lnTo>
                  <a:lnTo>
                    <a:pt x="8006" y="1518"/>
                  </a:lnTo>
                  <a:lnTo>
                    <a:pt x="7278" y="1643"/>
                  </a:lnTo>
                  <a:lnTo>
                    <a:pt x="5802" y="1892"/>
                  </a:lnTo>
                  <a:lnTo>
                    <a:pt x="5053" y="2038"/>
                  </a:lnTo>
                  <a:lnTo>
                    <a:pt x="4326" y="2183"/>
                  </a:lnTo>
                  <a:lnTo>
                    <a:pt x="4326" y="2183"/>
                  </a:lnTo>
                  <a:lnTo>
                    <a:pt x="3536" y="2329"/>
                  </a:lnTo>
                  <a:lnTo>
                    <a:pt x="2725" y="2454"/>
                  </a:lnTo>
                  <a:lnTo>
                    <a:pt x="1914" y="2516"/>
                  </a:lnTo>
                  <a:lnTo>
                    <a:pt x="1082" y="25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53" name="Google Shape;5453;p30"/>
            <p:cNvSpPr/>
            <p:nvPr/>
          </p:nvSpPr>
          <p:spPr>
            <a:xfrm>
              <a:off x="5827150" y="2041900"/>
              <a:ext cx="65000" cy="41075"/>
            </a:xfrm>
            <a:custGeom>
              <a:avLst/>
              <a:gdLst/>
              <a:ahLst/>
              <a:cxnLst/>
              <a:rect l="l" t="t" r="r" b="b"/>
              <a:pathLst>
                <a:path w="2600" h="1643" fill="none" extrusionOk="0">
                  <a:moveTo>
                    <a:pt x="1040" y="1643"/>
                  </a:moveTo>
                  <a:lnTo>
                    <a:pt x="1040" y="1643"/>
                  </a:lnTo>
                  <a:lnTo>
                    <a:pt x="894" y="1622"/>
                  </a:lnTo>
                  <a:lnTo>
                    <a:pt x="749" y="1601"/>
                  </a:lnTo>
                  <a:lnTo>
                    <a:pt x="603" y="1560"/>
                  </a:lnTo>
                  <a:lnTo>
                    <a:pt x="479" y="1518"/>
                  </a:lnTo>
                  <a:lnTo>
                    <a:pt x="479" y="1518"/>
                  </a:lnTo>
                  <a:lnTo>
                    <a:pt x="375" y="1456"/>
                  </a:lnTo>
                  <a:lnTo>
                    <a:pt x="271" y="1393"/>
                  </a:lnTo>
                  <a:lnTo>
                    <a:pt x="188" y="1310"/>
                  </a:lnTo>
                  <a:lnTo>
                    <a:pt x="104" y="1227"/>
                  </a:lnTo>
                  <a:lnTo>
                    <a:pt x="63" y="1144"/>
                  </a:lnTo>
                  <a:lnTo>
                    <a:pt x="21" y="1040"/>
                  </a:lnTo>
                  <a:lnTo>
                    <a:pt x="0" y="915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21" y="665"/>
                  </a:lnTo>
                  <a:lnTo>
                    <a:pt x="63" y="541"/>
                  </a:lnTo>
                  <a:lnTo>
                    <a:pt x="104" y="458"/>
                  </a:lnTo>
                  <a:lnTo>
                    <a:pt x="167" y="354"/>
                  </a:lnTo>
                  <a:lnTo>
                    <a:pt x="250" y="291"/>
                  </a:lnTo>
                  <a:lnTo>
                    <a:pt x="354" y="208"/>
                  </a:lnTo>
                  <a:lnTo>
                    <a:pt x="458" y="166"/>
                  </a:lnTo>
                  <a:lnTo>
                    <a:pt x="562" y="104"/>
                  </a:lnTo>
                  <a:lnTo>
                    <a:pt x="562" y="104"/>
                  </a:lnTo>
                  <a:lnTo>
                    <a:pt x="707" y="62"/>
                  </a:lnTo>
                  <a:lnTo>
                    <a:pt x="853" y="21"/>
                  </a:lnTo>
                  <a:lnTo>
                    <a:pt x="998" y="0"/>
                  </a:lnTo>
                  <a:lnTo>
                    <a:pt x="1144" y="0"/>
                  </a:lnTo>
                  <a:lnTo>
                    <a:pt x="1144" y="0"/>
                  </a:lnTo>
                  <a:lnTo>
                    <a:pt x="1352" y="21"/>
                  </a:lnTo>
                  <a:lnTo>
                    <a:pt x="1539" y="42"/>
                  </a:lnTo>
                  <a:lnTo>
                    <a:pt x="1747" y="104"/>
                  </a:lnTo>
                  <a:lnTo>
                    <a:pt x="1934" y="187"/>
                  </a:lnTo>
                  <a:lnTo>
                    <a:pt x="2121" y="312"/>
                  </a:lnTo>
                  <a:lnTo>
                    <a:pt x="2288" y="437"/>
                  </a:lnTo>
                  <a:lnTo>
                    <a:pt x="2454" y="582"/>
                  </a:lnTo>
                  <a:lnTo>
                    <a:pt x="2599" y="749"/>
                  </a:lnTo>
                  <a:lnTo>
                    <a:pt x="2599" y="749"/>
                  </a:lnTo>
                  <a:lnTo>
                    <a:pt x="2475" y="936"/>
                  </a:lnTo>
                  <a:lnTo>
                    <a:pt x="2308" y="1123"/>
                  </a:lnTo>
                  <a:lnTo>
                    <a:pt x="2142" y="1268"/>
                  </a:lnTo>
                  <a:lnTo>
                    <a:pt x="1934" y="1393"/>
                  </a:lnTo>
                  <a:lnTo>
                    <a:pt x="1726" y="1497"/>
                  </a:lnTo>
                  <a:lnTo>
                    <a:pt x="1497" y="1580"/>
                  </a:lnTo>
                  <a:lnTo>
                    <a:pt x="1269" y="1622"/>
                  </a:lnTo>
                  <a:lnTo>
                    <a:pt x="1040" y="16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54" name="Google Shape;5454;p30"/>
            <p:cNvSpPr/>
            <p:nvPr/>
          </p:nvSpPr>
          <p:spPr>
            <a:xfrm>
              <a:off x="5407125" y="1999275"/>
              <a:ext cx="923750" cy="1465400"/>
            </a:xfrm>
            <a:custGeom>
              <a:avLst/>
              <a:gdLst/>
              <a:ahLst/>
              <a:cxnLst/>
              <a:rect l="l" t="t" r="r" b="b"/>
              <a:pathLst>
                <a:path w="36950" h="58616" fill="none" extrusionOk="0">
                  <a:moveTo>
                    <a:pt x="24952" y="0"/>
                  </a:moveTo>
                  <a:lnTo>
                    <a:pt x="24952" y="0"/>
                  </a:lnTo>
                  <a:lnTo>
                    <a:pt x="23621" y="21"/>
                  </a:lnTo>
                  <a:lnTo>
                    <a:pt x="22311" y="62"/>
                  </a:lnTo>
                  <a:lnTo>
                    <a:pt x="22311" y="62"/>
                  </a:lnTo>
                  <a:lnTo>
                    <a:pt x="19484" y="187"/>
                  </a:lnTo>
                  <a:lnTo>
                    <a:pt x="16635" y="333"/>
                  </a:lnTo>
                  <a:lnTo>
                    <a:pt x="13807" y="499"/>
                  </a:lnTo>
                  <a:lnTo>
                    <a:pt x="10979" y="665"/>
                  </a:lnTo>
                  <a:lnTo>
                    <a:pt x="10979" y="665"/>
                  </a:lnTo>
                  <a:lnTo>
                    <a:pt x="8942" y="811"/>
                  </a:lnTo>
                  <a:lnTo>
                    <a:pt x="7923" y="873"/>
                  </a:lnTo>
                  <a:lnTo>
                    <a:pt x="6925" y="977"/>
                  </a:lnTo>
                  <a:lnTo>
                    <a:pt x="5906" y="1081"/>
                  </a:lnTo>
                  <a:lnTo>
                    <a:pt x="4887" y="1227"/>
                  </a:lnTo>
                  <a:lnTo>
                    <a:pt x="3889" y="1393"/>
                  </a:lnTo>
                  <a:lnTo>
                    <a:pt x="2870" y="1580"/>
                  </a:lnTo>
                  <a:lnTo>
                    <a:pt x="2870" y="1580"/>
                  </a:lnTo>
                  <a:lnTo>
                    <a:pt x="2621" y="1663"/>
                  </a:lnTo>
                  <a:lnTo>
                    <a:pt x="2371" y="1726"/>
                  </a:lnTo>
                  <a:lnTo>
                    <a:pt x="2122" y="1830"/>
                  </a:lnTo>
                  <a:lnTo>
                    <a:pt x="1893" y="1913"/>
                  </a:lnTo>
                  <a:lnTo>
                    <a:pt x="1685" y="2038"/>
                  </a:lnTo>
                  <a:lnTo>
                    <a:pt x="1477" y="2142"/>
                  </a:lnTo>
                  <a:lnTo>
                    <a:pt x="1311" y="2287"/>
                  </a:lnTo>
                  <a:lnTo>
                    <a:pt x="1124" y="2412"/>
                  </a:lnTo>
                  <a:lnTo>
                    <a:pt x="978" y="2578"/>
                  </a:lnTo>
                  <a:lnTo>
                    <a:pt x="833" y="2745"/>
                  </a:lnTo>
                  <a:lnTo>
                    <a:pt x="687" y="2911"/>
                  </a:lnTo>
                  <a:lnTo>
                    <a:pt x="583" y="3098"/>
                  </a:lnTo>
                  <a:lnTo>
                    <a:pt x="458" y="3285"/>
                  </a:lnTo>
                  <a:lnTo>
                    <a:pt x="375" y="3493"/>
                  </a:lnTo>
                  <a:lnTo>
                    <a:pt x="292" y="3722"/>
                  </a:lnTo>
                  <a:lnTo>
                    <a:pt x="230" y="3951"/>
                  </a:lnTo>
                  <a:lnTo>
                    <a:pt x="230" y="3951"/>
                  </a:lnTo>
                  <a:lnTo>
                    <a:pt x="167" y="4221"/>
                  </a:lnTo>
                  <a:lnTo>
                    <a:pt x="126" y="4512"/>
                  </a:lnTo>
                  <a:lnTo>
                    <a:pt x="126" y="4512"/>
                  </a:lnTo>
                  <a:lnTo>
                    <a:pt x="63" y="5053"/>
                  </a:lnTo>
                  <a:lnTo>
                    <a:pt x="22" y="5573"/>
                  </a:lnTo>
                  <a:lnTo>
                    <a:pt x="1" y="6113"/>
                  </a:lnTo>
                  <a:lnTo>
                    <a:pt x="1" y="6633"/>
                  </a:lnTo>
                  <a:lnTo>
                    <a:pt x="1" y="6633"/>
                  </a:lnTo>
                  <a:lnTo>
                    <a:pt x="22" y="7444"/>
                  </a:lnTo>
                  <a:lnTo>
                    <a:pt x="63" y="8276"/>
                  </a:lnTo>
                  <a:lnTo>
                    <a:pt x="146" y="9087"/>
                  </a:lnTo>
                  <a:lnTo>
                    <a:pt x="271" y="9897"/>
                  </a:lnTo>
                  <a:lnTo>
                    <a:pt x="396" y="10688"/>
                  </a:lnTo>
                  <a:lnTo>
                    <a:pt x="562" y="11498"/>
                  </a:lnTo>
                  <a:lnTo>
                    <a:pt x="749" y="12309"/>
                  </a:lnTo>
                  <a:lnTo>
                    <a:pt x="957" y="13100"/>
                  </a:lnTo>
                  <a:lnTo>
                    <a:pt x="957" y="13100"/>
                  </a:lnTo>
                  <a:lnTo>
                    <a:pt x="1040" y="13370"/>
                  </a:lnTo>
                  <a:lnTo>
                    <a:pt x="1144" y="13640"/>
                  </a:lnTo>
                  <a:lnTo>
                    <a:pt x="1248" y="13869"/>
                  </a:lnTo>
                  <a:lnTo>
                    <a:pt x="1373" y="14098"/>
                  </a:lnTo>
                  <a:lnTo>
                    <a:pt x="1498" y="14285"/>
                  </a:lnTo>
                  <a:lnTo>
                    <a:pt x="1664" y="14472"/>
                  </a:lnTo>
                  <a:lnTo>
                    <a:pt x="1810" y="14617"/>
                  </a:lnTo>
                  <a:lnTo>
                    <a:pt x="1997" y="14763"/>
                  </a:lnTo>
                  <a:lnTo>
                    <a:pt x="2184" y="14888"/>
                  </a:lnTo>
                  <a:lnTo>
                    <a:pt x="2371" y="14992"/>
                  </a:lnTo>
                  <a:lnTo>
                    <a:pt x="2600" y="15096"/>
                  </a:lnTo>
                  <a:lnTo>
                    <a:pt x="2829" y="15158"/>
                  </a:lnTo>
                  <a:lnTo>
                    <a:pt x="3057" y="15220"/>
                  </a:lnTo>
                  <a:lnTo>
                    <a:pt x="3307" y="15262"/>
                  </a:lnTo>
                  <a:lnTo>
                    <a:pt x="3577" y="15283"/>
                  </a:lnTo>
                  <a:lnTo>
                    <a:pt x="3847" y="15283"/>
                  </a:lnTo>
                  <a:lnTo>
                    <a:pt x="3847" y="15283"/>
                  </a:lnTo>
                  <a:lnTo>
                    <a:pt x="4201" y="15304"/>
                  </a:lnTo>
                  <a:lnTo>
                    <a:pt x="4201" y="15304"/>
                  </a:lnTo>
                  <a:lnTo>
                    <a:pt x="4887" y="15304"/>
                  </a:lnTo>
                  <a:lnTo>
                    <a:pt x="4887" y="15304"/>
                  </a:lnTo>
                  <a:lnTo>
                    <a:pt x="5636" y="15304"/>
                  </a:lnTo>
                  <a:lnTo>
                    <a:pt x="6384" y="15283"/>
                  </a:lnTo>
                  <a:lnTo>
                    <a:pt x="7881" y="15220"/>
                  </a:lnTo>
                  <a:lnTo>
                    <a:pt x="9358" y="15116"/>
                  </a:lnTo>
                  <a:lnTo>
                    <a:pt x="10855" y="14971"/>
                  </a:lnTo>
                  <a:lnTo>
                    <a:pt x="13828" y="14701"/>
                  </a:lnTo>
                  <a:lnTo>
                    <a:pt x="15304" y="14555"/>
                  </a:lnTo>
                  <a:lnTo>
                    <a:pt x="16801" y="14451"/>
                  </a:lnTo>
                  <a:lnTo>
                    <a:pt x="16801" y="14451"/>
                  </a:lnTo>
                  <a:lnTo>
                    <a:pt x="16989" y="14430"/>
                  </a:lnTo>
                  <a:lnTo>
                    <a:pt x="16989" y="14430"/>
                  </a:lnTo>
                  <a:lnTo>
                    <a:pt x="17176" y="14451"/>
                  </a:lnTo>
                  <a:lnTo>
                    <a:pt x="17342" y="14472"/>
                  </a:lnTo>
                  <a:lnTo>
                    <a:pt x="17467" y="14534"/>
                  </a:lnTo>
                  <a:lnTo>
                    <a:pt x="17571" y="14617"/>
                  </a:lnTo>
                  <a:lnTo>
                    <a:pt x="17633" y="14742"/>
                  </a:lnTo>
                  <a:lnTo>
                    <a:pt x="17695" y="14888"/>
                  </a:lnTo>
                  <a:lnTo>
                    <a:pt x="17716" y="15054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16" y="15595"/>
                  </a:lnTo>
                  <a:lnTo>
                    <a:pt x="17654" y="15927"/>
                  </a:lnTo>
                  <a:lnTo>
                    <a:pt x="17654" y="15927"/>
                  </a:lnTo>
                  <a:lnTo>
                    <a:pt x="17488" y="16572"/>
                  </a:lnTo>
                  <a:lnTo>
                    <a:pt x="17300" y="17196"/>
                  </a:lnTo>
                  <a:lnTo>
                    <a:pt x="17092" y="17820"/>
                  </a:lnTo>
                  <a:lnTo>
                    <a:pt x="16843" y="18422"/>
                  </a:lnTo>
                  <a:lnTo>
                    <a:pt x="16323" y="19649"/>
                  </a:lnTo>
                  <a:lnTo>
                    <a:pt x="15803" y="20855"/>
                  </a:lnTo>
                  <a:lnTo>
                    <a:pt x="15803" y="20855"/>
                  </a:lnTo>
                  <a:lnTo>
                    <a:pt x="13350" y="26636"/>
                  </a:lnTo>
                  <a:lnTo>
                    <a:pt x="12144" y="29526"/>
                  </a:lnTo>
                  <a:lnTo>
                    <a:pt x="10959" y="32416"/>
                  </a:lnTo>
                  <a:lnTo>
                    <a:pt x="9773" y="35327"/>
                  </a:lnTo>
                  <a:lnTo>
                    <a:pt x="8630" y="38259"/>
                  </a:lnTo>
                  <a:lnTo>
                    <a:pt x="7507" y="41191"/>
                  </a:lnTo>
                  <a:lnTo>
                    <a:pt x="6447" y="44122"/>
                  </a:lnTo>
                  <a:lnTo>
                    <a:pt x="6447" y="44122"/>
                  </a:lnTo>
                  <a:lnTo>
                    <a:pt x="5677" y="46326"/>
                  </a:lnTo>
                  <a:lnTo>
                    <a:pt x="4908" y="48510"/>
                  </a:lnTo>
                  <a:lnTo>
                    <a:pt x="4554" y="49612"/>
                  </a:lnTo>
                  <a:lnTo>
                    <a:pt x="4222" y="50735"/>
                  </a:lnTo>
                  <a:lnTo>
                    <a:pt x="3889" y="51837"/>
                  </a:lnTo>
                  <a:lnTo>
                    <a:pt x="3598" y="52959"/>
                  </a:lnTo>
                  <a:lnTo>
                    <a:pt x="3598" y="52959"/>
                  </a:lnTo>
                  <a:lnTo>
                    <a:pt x="3536" y="53230"/>
                  </a:lnTo>
                  <a:lnTo>
                    <a:pt x="3536" y="53230"/>
                  </a:lnTo>
                  <a:lnTo>
                    <a:pt x="3473" y="53604"/>
                  </a:lnTo>
                  <a:lnTo>
                    <a:pt x="3452" y="53999"/>
                  </a:lnTo>
                  <a:lnTo>
                    <a:pt x="3452" y="53999"/>
                  </a:lnTo>
                  <a:lnTo>
                    <a:pt x="3473" y="54352"/>
                  </a:lnTo>
                  <a:lnTo>
                    <a:pt x="3494" y="54519"/>
                  </a:lnTo>
                  <a:lnTo>
                    <a:pt x="3536" y="54706"/>
                  </a:lnTo>
                  <a:lnTo>
                    <a:pt x="3536" y="54706"/>
                  </a:lnTo>
                  <a:lnTo>
                    <a:pt x="3660" y="55039"/>
                  </a:lnTo>
                  <a:lnTo>
                    <a:pt x="3806" y="55330"/>
                  </a:lnTo>
                  <a:lnTo>
                    <a:pt x="3972" y="55600"/>
                  </a:lnTo>
                  <a:lnTo>
                    <a:pt x="4180" y="55850"/>
                  </a:lnTo>
                  <a:lnTo>
                    <a:pt x="4409" y="56078"/>
                  </a:lnTo>
                  <a:lnTo>
                    <a:pt x="4658" y="56265"/>
                  </a:lnTo>
                  <a:lnTo>
                    <a:pt x="4929" y="56453"/>
                  </a:lnTo>
                  <a:lnTo>
                    <a:pt x="5241" y="56598"/>
                  </a:lnTo>
                  <a:lnTo>
                    <a:pt x="5241" y="56598"/>
                  </a:lnTo>
                  <a:lnTo>
                    <a:pt x="6093" y="56972"/>
                  </a:lnTo>
                  <a:lnTo>
                    <a:pt x="6946" y="57305"/>
                  </a:lnTo>
                  <a:lnTo>
                    <a:pt x="7840" y="57596"/>
                  </a:lnTo>
                  <a:lnTo>
                    <a:pt x="8713" y="57866"/>
                  </a:lnTo>
                  <a:lnTo>
                    <a:pt x="9607" y="58074"/>
                  </a:lnTo>
                  <a:lnTo>
                    <a:pt x="10501" y="58262"/>
                  </a:lnTo>
                  <a:lnTo>
                    <a:pt x="11416" y="58428"/>
                  </a:lnTo>
                  <a:lnTo>
                    <a:pt x="12352" y="58573"/>
                  </a:lnTo>
                  <a:lnTo>
                    <a:pt x="12352" y="58573"/>
                  </a:lnTo>
                  <a:lnTo>
                    <a:pt x="12747" y="58615"/>
                  </a:lnTo>
                  <a:lnTo>
                    <a:pt x="13121" y="58615"/>
                  </a:lnTo>
                  <a:lnTo>
                    <a:pt x="13121" y="58615"/>
                  </a:lnTo>
                  <a:lnTo>
                    <a:pt x="13433" y="58615"/>
                  </a:lnTo>
                  <a:lnTo>
                    <a:pt x="13724" y="58594"/>
                  </a:lnTo>
                  <a:lnTo>
                    <a:pt x="13994" y="58553"/>
                  </a:lnTo>
                  <a:lnTo>
                    <a:pt x="14265" y="58490"/>
                  </a:lnTo>
                  <a:lnTo>
                    <a:pt x="14535" y="58407"/>
                  </a:lnTo>
                  <a:lnTo>
                    <a:pt x="14805" y="58324"/>
                  </a:lnTo>
                  <a:lnTo>
                    <a:pt x="15055" y="58220"/>
                  </a:lnTo>
                  <a:lnTo>
                    <a:pt x="15304" y="58095"/>
                  </a:lnTo>
                  <a:lnTo>
                    <a:pt x="15533" y="57950"/>
                  </a:lnTo>
                  <a:lnTo>
                    <a:pt x="15762" y="57783"/>
                  </a:lnTo>
                  <a:lnTo>
                    <a:pt x="15990" y="57617"/>
                  </a:lnTo>
                  <a:lnTo>
                    <a:pt x="16198" y="57430"/>
                  </a:lnTo>
                  <a:lnTo>
                    <a:pt x="16406" y="57222"/>
                  </a:lnTo>
                  <a:lnTo>
                    <a:pt x="16614" y="56993"/>
                  </a:lnTo>
                  <a:lnTo>
                    <a:pt x="16822" y="56764"/>
                  </a:lnTo>
                  <a:lnTo>
                    <a:pt x="17009" y="56494"/>
                  </a:lnTo>
                  <a:lnTo>
                    <a:pt x="17009" y="56494"/>
                  </a:lnTo>
                  <a:lnTo>
                    <a:pt x="17342" y="55995"/>
                  </a:lnTo>
                  <a:lnTo>
                    <a:pt x="17675" y="55496"/>
                  </a:lnTo>
                  <a:lnTo>
                    <a:pt x="17987" y="54976"/>
                  </a:lnTo>
                  <a:lnTo>
                    <a:pt x="18298" y="54456"/>
                  </a:lnTo>
                  <a:lnTo>
                    <a:pt x="18590" y="53937"/>
                  </a:lnTo>
                  <a:lnTo>
                    <a:pt x="18881" y="53417"/>
                  </a:lnTo>
                  <a:lnTo>
                    <a:pt x="19400" y="52336"/>
                  </a:lnTo>
                  <a:lnTo>
                    <a:pt x="19400" y="52336"/>
                  </a:lnTo>
                  <a:lnTo>
                    <a:pt x="19920" y="51213"/>
                  </a:lnTo>
                  <a:lnTo>
                    <a:pt x="20419" y="50090"/>
                  </a:lnTo>
                  <a:lnTo>
                    <a:pt x="21397" y="47844"/>
                  </a:lnTo>
                  <a:lnTo>
                    <a:pt x="22332" y="45578"/>
                  </a:lnTo>
                  <a:lnTo>
                    <a:pt x="23226" y="43312"/>
                  </a:lnTo>
                  <a:lnTo>
                    <a:pt x="24100" y="41024"/>
                  </a:lnTo>
                  <a:lnTo>
                    <a:pt x="24973" y="38716"/>
                  </a:lnTo>
                  <a:lnTo>
                    <a:pt x="26699" y="34121"/>
                  </a:lnTo>
                  <a:lnTo>
                    <a:pt x="26699" y="34121"/>
                  </a:lnTo>
                  <a:lnTo>
                    <a:pt x="28861" y="28361"/>
                  </a:lnTo>
                  <a:lnTo>
                    <a:pt x="29942" y="25471"/>
                  </a:lnTo>
                  <a:lnTo>
                    <a:pt x="31044" y="22602"/>
                  </a:lnTo>
                  <a:lnTo>
                    <a:pt x="31044" y="22602"/>
                  </a:lnTo>
                  <a:lnTo>
                    <a:pt x="32500" y="18776"/>
                  </a:lnTo>
                  <a:lnTo>
                    <a:pt x="33207" y="16842"/>
                  </a:lnTo>
                  <a:lnTo>
                    <a:pt x="33893" y="14929"/>
                  </a:lnTo>
                  <a:lnTo>
                    <a:pt x="34558" y="12975"/>
                  </a:lnTo>
                  <a:lnTo>
                    <a:pt x="35182" y="11041"/>
                  </a:lnTo>
                  <a:lnTo>
                    <a:pt x="35764" y="9066"/>
                  </a:lnTo>
                  <a:lnTo>
                    <a:pt x="36035" y="8088"/>
                  </a:lnTo>
                  <a:lnTo>
                    <a:pt x="36305" y="7090"/>
                  </a:lnTo>
                  <a:lnTo>
                    <a:pt x="36305" y="7090"/>
                  </a:lnTo>
                  <a:lnTo>
                    <a:pt x="36555" y="6134"/>
                  </a:lnTo>
                  <a:lnTo>
                    <a:pt x="36658" y="5656"/>
                  </a:lnTo>
                  <a:lnTo>
                    <a:pt x="36762" y="5177"/>
                  </a:lnTo>
                  <a:lnTo>
                    <a:pt x="36825" y="4699"/>
                  </a:lnTo>
                  <a:lnTo>
                    <a:pt x="36887" y="4200"/>
                  </a:lnTo>
                  <a:lnTo>
                    <a:pt x="36929" y="3701"/>
                  </a:lnTo>
                  <a:lnTo>
                    <a:pt x="36950" y="3202"/>
                  </a:lnTo>
                  <a:lnTo>
                    <a:pt x="36950" y="3202"/>
                  </a:lnTo>
                  <a:lnTo>
                    <a:pt x="36929" y="2578"/>
                  </a:lnTo>
                  <a:lnTo>
                    <a:pt x="36929" y="2578"/>
                  </a:lnTo>
                  <a:lnTo>
                    <a:pt x="36887" y="2266"/>
                  </a:lnTo>
                  <a:lnTo>
                    <a:pt x="36804" y="1996"/>
                  </a:lnTo>
                  <a:lnTo>
                    <a:pt x="36721" y="1747"/>
                  </a:lnTo>
                  <a:lnTo>
                    <a:pt x="36575" y="1518"/>
                  </a:lnTo>
                  <a:lnTo>
                    <a:pt x="36409" y="1310"/>
                  </a:lnTo>
                  <a:lnTo>
                    <a:pt x="36201" y="1144"/>
                  </a:lnTo>
                  <a:lnTo>
                    <a:pt x="35952" y="998"/>
                  </a:lnTo>
                  <a:lnTo>
                    <a:pt x="35640" y="873"/>
                  </a:lnTo>
                  <a:lnTo>
                    <a:pt x="35640" y="873"/>
                  </a:lnTo>
                  <a:lnTo>
                    <a:pt x="35141" y="728"/>
                  </a:lnTo>
                  <a:lnTo>
                    <a:pt x="34621" y="603"/>
                  </a:lnTo>
                  <a:lnTo>
                    <a:pt x="34101" y="520"/>
                  </a:lnTo>
                  <a:lnTo>
                    <a:pt x="33581" y="458"/>
                  </a:lnTo>
                  <a:lnTo>
                    <a:pt x="33581" y="458"/>
                  </a:lnTo>
                  <a:lnTo>
                    <a:pt x="31419" y="270"/>
                  </a:lnTo>
                  <a:lnTo>
                    <a:pt x="29256" y="125"/>
                  </a:lnTo>
                  <a:lnTo>
                    <a:pt x="28196" y="83"/>
                  </a:lnTo>
                  <a:lnTo>
                    <a:pt x="27115" y="42"/>
                  </a:lnTo>
                  <a:lnTo>
                    <a:pt x="26033" y="21"/>
                  </a:lnTo>
                  <a:lnTo>
                    <a:pt x="2495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55" name="Google Shape;5455;p30"/>
            <p:cNvSpPr/>
            <p:nvPr/>
          </p:nvSpPr>
          <p:spPr>
            <a:xfrm>
              <a:off x="5375425" y="1961325"/>
              <a:ext cx="1012625" cy="1561050"/>
            </a:xfrm>
            <a:custGeom>
              <a:avLst/>
              <a:gdLst/>
              <a:ahLst/>
              <a:cxnLst/>
              <a:rect l="l" t="t" r="r" b="b"/>
              <a:pathLst>
                <a:path w="40505" h="62442" extrusionOk="0">
                  <a:moveTo>
                    <a:pt x="26220" y="1518"/>
                  </a:moveTo>
                  <a:lnTo>
                    <a:pt x="27301" y="1539"/>
                  </a:lnTo>
                  <a:lnTo>
                    <a:pt x="28383" y="1560"/>
                  </a:lnTo>
                  <a:lnTo>
                    <a:pt x="29464" y="1601"/>
                  </a:lnTo>
                  <a:lnTo>
                    <a:pt x="30524" y="1643"/>
                  </a:lnTo>
                  <a:lnTo>
                    <a:pt x="32687" y="1788"/>
                  </a:lnTo>
                  <a:lnTo>
                    <a:pt x="34849" y="1976"/>
                  </a:lnTo>
                  <a:lnTo>
                    <a:pt x="35369" y="2038"/>
                  </a:lnTo>
                  <a:lnTo>
                    <a:pt x="35889" y="2121"/>
                  </a:lnTo>
                  <a:lnTo>
                    <a:pt x="36409" y="2246"/>
                  </a:lnTo>
                  <a:lnTo>
                    <a:pt x="36908" y="2391"/>
                  </a:lnTo>
                  <a:lnTo>
                    <a:pt x="37220" y="2516"/>
                  </a:lnTo>
                  <a:lnTo>
                    <a:pt x="37469" y="2662"/>
                  </a:lnTo>
                  <a:lnTo>
                    <a:pt x="37677" y="2828"/>
                  </a:lnTo>
                  <a:lnTo>
                    <a:pt x="37843" y="3036"/>
                  </a:lnTo>
                  <a:lnTo>
                    <a:pt x="37989" y="3265"/>
                  </a:lnTo>
                  <a:lnTo>
                    <a:pt x="38072" y="3514"/>
                  </a:lnTo>
                  <a:lnTo>
                    <a:pt x="38155" y="3784"/>
                  </a:lnTo>
                  <a:lnTo>
                    <a:pt x="38197" y="4096"/>
                  </a:lnTo>
                  <a:lnTo>
                    <a:pt x="38218" y="4720"/>
                  </a:lnTo>
                  <a:lnTo>
                    <a:pt x="38197" y="5219"/>
                  </a:lnTo>
                  <a:lnTo>
                    <a:pt x="38155" y="5718"/>
                  </a:lnTo>
                  <a:lnTo>
                    <a:pt x="38093" y="6217"/>
                  </a:lnTo>
                  <a:lnTo>
                    <a:pt x="38030" y="6695"/>
                  </a:lnTo>
                  <a:lnTo>
                    <a:pt x="37926" y="7174"/>
                  </a:lnTo>
                  <a:lnTo>
                    <a:pt x="37823" y="7652"/>
                  </a:lnTo>
                  <a:lnTo>
                    <a:pt x="37573" y="8608"/>
                  </a:lnTo>
                  <a:lnTo>
                    <a:pt x="37303" y="9606"/>
                  </a:lnTo>
                  <a:lnTo>
                    <a:pt x="37032" y="10584"/>
                  </a:lnTo>
                  <a:lnTo>
                    <a:pt x="36450" y="12559"/>
                  </a:lnTo>
                  <a:lnTo>
                    <a:pt x="35826" y="14493"/>
                  </a:lnTo>
                  <a:lnTo>
                    <a:pt x="35161" y="16447"/>
                  </a:lnTo>
                  <a:lnTo>
                    <a:pt x="34475" y="18360"/>
                  </a:lnTo>
                  <a:lnTo>
                    <a:pt x="33768" y="20294"/>
                  </a:lnTo>
                  <a:lnTo>
                    <a:pt x="32312" y="24120"/>
                  </a:lnTo>
                  <a:lnTo>
                    <a:pt x="31210" y="26989"/>
                  </a:lnTo>
                  <a:lnTo>
                    <a:pt x="30129" y="29879"/>
                  </a:lnTo>
                  <a:lnTo>
                    <a:pt x="27967" y="35639"/>
                  </a:lnTo>
                  <a:lnTo>
                    <a:pt x="26241" y="40234"/>
                  </a:lnTo>
                  <a:lnTo>
                    <a:pt x="25368" y="42542"/>
                  </a:lnTo>
                  <a:lnTo>
                    <a:pt x="24494" y="44830"/>
                  </a:lnTo>
                  <a:lnTo>
                    <a:pt x="23600" y="47096"/>
                  </a:lnTo>
                  <a:lnTo>
                    <a:pt x="22665" y="49362"/>
                  </a:lnTo>
                  <a:lnTo>
                    <a:pt x="21687" y="51608"/>
                  </a:lnTo>
                  <a:lnTo>
                    <a:pt x="21188" y="52731"/>
                  </a:lnTo>
                  <a:lnTo>
                    <a:pt x="20668" y="53854"/>
                  </a:lnTo>
                  <a:lnTo>
                    <a:pt x="20149" y="54935"/>
                  </a:lnTo>
                  <a:lnTo>
                    <a:pt x="19858" y="55455"/>
                  </a:lnTo>
                  <a:lnTo>
                    <a:pt x="19566" y="55974"/>
                  </a:lnTo>
                  <a:lnTo>
                    <a:pt x="19255" y="56494"/>
                  </a:lnTo>
                  <a:lnTo>
                    <a:pt x="18943" y="57014"/>
                  </a:lnTo>
                  <a:lnTo>
                    <a:pt x="18610" y="57513"/>
                  </a:lnTo>
                  <a:lnTo>
                    <a:pt x="18277" y="58012"/>
                  </a:lnTo>
                  <a:lnTo>
                    <a:pt x="18090" y="58282"/>
                  </a:lnTo>
                  <a:lnTo>
                    <a:pt x="17882" y="58511"/>
                  </a:lnTo>
                  <a:lnTo>
                    <a:pt x="17674" y="58740"/>
                  </a:lnTo>
                  <a:lnTo>
                    <a:pt x="17466" y="58948"/>
                  </a:lnTo>
                  <a:lnTo>
                    <a:pt x="17258" y="59135"/>
                  </a:lnTo>
                  <a:lnTo>
                    <a:pt x="17030" y="59301"/>
                  </a:lnTo>
                  <a:lnTo>
                    <a:pt x="16801" y="59468"/>
                  </a:lnTo>
                  <a:lnTo>
                    <a:pt x="16572" y="59613"/>
                  </a:lnTo>
                  <a:lnTo>
                    <a:pt x="16323" y="59738"/>
                  </a:lnTo>
                  <a:lnTo>
                    <a:pt x="16073" y="59842"/>
                  </a:lnTo>
                  <a:lnTo>
                    <a:pt x="15803" y="59925"/>
                  </a:lnTo>
                  <a:lnTo>
                    <a:pt x="15533" y="60008"/>
                  </a:lnTo>
                  <a:lnTo>
                    <a:pt x="15262" y="60071"/>
                  </a:lnTo>
                  <a:lnTo>
                    <a:pt x="14992" y="60112"/>
                  </a:lnTo>
                  <a:lnTo>
                    <a:pt x="14701" y="60133"/>
                  </a:lnTo>
                  <a:lnTo>
                    <a:pt x="14015" y="60133"/>
                  </a:lnTo>
                  <a:lnTo>
                    <a:pt x="13620" y="60091"/>
                  </a:lnTo>
                  <a:lnTo>
                    <a:pt x="12684" y="59946"/>
                  </a:lnTo>
                  <a:lnTo>
                    <a:pt x="11769" y="59780"/>
                  </a:lnTo>
                  <a:lnTo>
                    <a:pt x="10875" y="59592"/>
                  </a:lnTo>
                  <a:lnTo>
                    <a:pt x="9981" y="59384"/>
                  </a:lnTo>
                  <a:lnTo>
                    <a:pt x="9108" y="59114"/>
                  </a:lnTo>
                  <a:lnTo>
                    <a:pt x="8214" y="58823"/>
                  </a:lnTo>
                  <a:lnTo>
                    <a:pt x="7361" y="58490"/>
                  </a:lnTo>
                  <a:lnTo>
                    <a:pt x="6509" y="58116"/>
                  </a:lnTo>
                  <a:lnTo>
                    <a:pt x="6197" y="57971"/>
                  </a:lnTo>
                  <a:lnTo>
                    <a:pt x="5926" y="57783"/>
                  </a:lnTo>
                  <a:lnTo>
                    <a:pt x="5677" y="57596"/>
                  </a:lnTo>
                  <a:lnTo>
                    <a:pt x="5448" y="57368"/>
                  </a:lnTo>
                  <a:lnTo>
                    <a:pt x="5240" y="57118"/>
                  </a:lnTo>
                  <a:lnTo>
                    <a:pt x="5074" y="56848"/>
                  </a:lnTo>
                  <a:lnTo>
                    <a:pt x="4928" y="56557"/>
                  </a:lnTo>
                  <a:lnTo>
                    <a:pt x="4804" y="56224"/>
                  </a:lnTo>
                  <a:lnTo>
                    <a:pt x="4762" y="56037"/>
                  </a:lnTo>
                  <a:lnTo>
                    <a:pt x="4741" y="55870"/>
                  </a:lnTo>
                  <a:lnTo>
                    <a:pt x="4720" y="55517"/>
                  </a:lnTo>
                  <a:lnTo>
                    <a:pt x="4741" y="55122"/>
                  </a:lnTo>
                  <a:lnTo>
                    <a:pt x="4804" y="54748"/>
                  </a:lnTo>
                  <a:lnTo>
                    <a:pt x="4866" y="54477"/>
                  </a:lnTo>
                  <a:lnTo>
                    <a:pt x="5157" y="53355"/>
                  </a:lnTo>
                  <a:lnTo>
                    <a:pt x="5490" y="52253"/>
                  </a:lnTo>
                  <a:lnTo>
                    <a:pt x="5822" y="51130"/>
                  </a:lnTo>
                  <a:lnTo>
                    <a:pt x="6176" y="50028"/>
                  </a:lnTo>
                  <a:lnTo>
                    <a:pt x="6945" y="47844"/>
                  </a:lnTo>
                  <a:lnTo>
                    <a:pt x="7715" y="45640"/>
                  </a:lnTo>
                  <a:lnTo>
                    <a:pt x="8775" y="42709"/>
                  </a:lnTo>
                  <a:lnTo>
                    <a:pt x="9898" y="39777"/>
                  </a:lnTo>
                  <a:lnTo>
                    <a:pt x="11041" y="36845"/>
                  </a:lnTo>
                  <a:lnTo>
                    <a:pt x="12227" y="33934"/>
                  </a:lnTo>
                  <a:lnTo>
                    <a:pt x="13412" y="31044"/>
                  </a:lnTo>
                  <a:lnTo>
                    <a:pt x="14618" y="28154"/>
                  </a:lnTo>
                  <a:lnTo>
                    <a:pt x="17071" y="22373"/>
                  </a:lnTo>
                  <a:lnTo>
                    <a:pt x="17591" y="21167"/>
                  </a:lnTo>
                  <a:lnTo>
                    <a:pt x="18111" y="19940"/>
                  </a:lnTo>
                  <a:lnTo>
                    <a:pt x="18360" y="19338"/>
                  </a:lnTo>
                  <a:lnTo>
                    <a:pt x="18568" y="18714"/>
                  </a:lnTo>
                  <a:lnTo>
                    <a:pt x="18756" y="18090"/>
                  </a:lnTo>
                  <a:lnTo>
                    <a:pt x="18922" y="17445"/>
                  </a:lnTo>
                  <a:lnTo>
                    <a:pt x="18984" y="17113"/>
                  </a:lnTo>
                  <a:lnTo>
                    <a:pt x="19005" y="16801"/>
                  </a:lnTo>
                  <a:lnTo>
                    <a:pt x="18984" y="16572"/>
                  </a:lnTo>
                  <a:lnTo>
                    <a:pt x="18963" y="16406"/>
                  </a:lnTo>
                  <a:lnTo>
                    <a:pt x="18901" y="16260"/>
                  </a:lnTo>
                  <a:lnTo>
                    <a:pt x="18839" y="16135"/>
                  </a:lnTo>
                  <a:lnTo>
                    <a:pt x="18735" y="16052"/>
                  </a:lnTo>
                  <a:lnTo>
                    <a:pt x="18610" y="15990"/>
                  </a:lnTo>
                  <a:lnTo>
                    <a:pt x="18444" y="15969"/>
                  </a:lnTo>
                  <a:lnTo>
                    <a:pt x="18257" y="15948"/>
                  </a:lnTo>
                  <a:lnTo>
                    <a:pt x="18069" y="15969"/>
                  </a:lnTo>
                  <a:lnTo>
                    <a:pt x="16572" y="16073"/>
                  </a:lnTo>
                  <a:lnTo>
                    <a:pt x="15096" y="16219"/>
                  </a:lnTo>
                  <a:lnTo>
                    <a:pt x="12123" y="16489"/>
                  </a:lnTo>
                  <a:lnTo>
                    <a:pt x="10626" y="16634"/>
                  </a:lnTo>
                  <a:lnTo>
                    <a:pt x="9149" y="16738"/>
                  </a:lnTo>
                  <a:lnTo>
                    <a:pt x="7652" y="16801"/>
                  </a:lnTo>
                  <a:lnTo>
                    <a:pt x="6904" y="16822"/>
                  </a:lnTo>
                  <a:lnTo>
                    <a:pt x="5469" y="16822"/>
                  </a:lnTo>
                  <a:lnTo>
                    <a:pt x="5115" y="16801"/>
                  </a:lnTo>
                  <a:lnTo>
                    <a:pt x="4845" y="16801"/>
                  </a:lnTo>
                  <a:lnTo>
                    <a:pt x="4575" y="16780"/>
                  </a:lnTo>
                  <a:lnTo>
                    <a:pt x="4325" y="16738"/>
                  </a:lnTo>
                  <a:lnTo>
                    <a:pt x="4097" y="16676"/>
                  </a:lnTo>
                  <a:lnTo>
                    <a:pt x="3868" y="16614"/>
                  </a:lnTo>
                  <a:lnTo>
                    <a:pt x="3639" y="16510"/>
                  </a:lnTo>
                  <a:lnTo>
                    <a:pt x="3452" y="16406"/>
                  </a:lnTo>
                  <a:lnTo>
                    <a:pt x="3265" y="16281"/>
                  </a:lnTo>
                  <a:lnTo>
                    <a:pt x="3078" y="16135"/>
                  </a:lnTo>
                  <a:lnTo>
                    <a:pt x="2932" y="15990"/>
                  </a:lnTo>
                  <a:lnTo>
                    <a:pt x="2766" y="15803"/>
                  </a:lnTo>
                  <a:lnTo>
                    <a:pt x="2641" y="15616"/>
                  </a:lnTo>
                  <a:lnTo>
                    <a:pt x="2516" y="15387"/>
                  </a:lnTo>
                  <a:lnTo>
                    <a:pt x="2412" y="15158"/>
                  </a:lnTo>
                  <a:lnTo>
                    <a:pt x="2308" y="14888"/>
                  </a:lnTo>
                  <a:lnTo>
                    <a:pt x="2225" y="14618"/>
                  </a:lnTo>
                  <a:lnTo>
                    <a:pt x="2017" y="13827"/>
                  </a:lnTo>
                  <a:lnTo>
                    <a:pt x="1830" y="13016"/>
                  </a:lnTo>
                  <a:lnTo>
                    <a:pt x="1664" y="12206"/>
                  </a:lnTo>
                  <a:lnTo>
                    <a:pt x="1539" y="11415"/>
                  </a:lnTo>
                  <a:lnTo>
                    <a:pt x="1414" y="10605"/>
                  </a:lnTo>
                  <a:lnTo>
                    <a:pt x="1331" y="9794"/>
                  </a:lnTo>
                  <a:lnTo>
                    <a:pt x="1290" y="8962"/>
                  </a:lnTo>
                  <a:lnTo>
                    <a:pt x="1269" y="8151"/>
                  </a:lnTo>
                  <a:lnTo>
                    <a:pt x="1269" y="7631"/>
                  </a:lnTo>
                  <a:lnTo>
                    <a:pt x="1290" y="7091"/>
                  </a:lnTo>
                  <a:lnTo>
                    <a:pt x="1331" y="6571"/>
                  </a:lnTo>
                  <a:lnTo>
                    <a:pt x="1394" y="6030"/>
                  </a:lnTo>
                  <a:lnTo>
                    <a:pt x="1435" y="5739"/>
                  </a:lnTo>
                  <a:lnTo>
                    <a:pt x="1498" y="5469"/>
                  </a:lnTo>
                  <a:lnTo>
                    <a:pt x="1560" y="5240"/>
                  </a:lnTo>
                  <a:lnTo>
                    <a:pt x="1643" y="5011"/>
                  </a:lnTo>
                  <a:lnTo>
                    <a:pt x="1726" y="4803"/>
                  </a:lnTo>
                  <a:lnTo>
                    <a:pt x="1851" y="4616"/>
                  </a:lnTo>
                  <a:lnTo>
                    <a:pt x="1955" y="4429"/>
                  </a:lnTo>
                  <a:lnTo>
                    <a:pt x="2101" y="4263"/>
                  </a:lnTo>
                  <a:lnTo>
                    <a:pt x="2246" y="4096"/>
                  </a:lnTo>
                  <a:lnTo>
                    <a:pt x="2392" y="3930"/>
                  </a:lnTo>
                  <a:lnTo>
                    <a:pt x="2579" y="3805"/>
                  </a:lnTo>
                  <a:lnTo>
                    <a:pt x="2745" y="3660"/>
                  </a:lnTo>
                  <a:lnTo>
                    <a:pt x="2953" y="3556"/>
                  </a:lnTo>
                  <a:lnTo>
                    <a:pt x="3161" y="3431"/>
                  </a:lnTo>
                  <a:lnTo>
                    <a:pt x="3390" y="3348"/>
                  </a:lnTo>
                  <a:lnTo>
                    <a:pt x="3639" y="3244"/>
                  </a:lnTo>
                  <a:lnTo>
                    <a:pt x="3889" y="3181"/>
                  </a:lnTo>
                  <a:lnTo>
                    <a:pt x="4138" y="3098"/>
                  </a:lnTo>
                  <a:lnTo>
                    <a:pt x="5157" y="2911"/>
                  </a:lnTo>
                  <a:lnTo>
                    <a:pt x="6155" y="2745"/>
                  </a:lnTo>
                  <a:lnTo>
                    <a:pt x="7174" y="2599"/>
                  </a:lnTo>
                  <a:lnTo>
                    <a:pt x="8193" y="2495"/>
                  </a:lnTo>
                  <a:lnTo>
                    <a:pt x="9191" y="2391"/>
                  </a:lnTo>
                  <a:lnTo>
                    <a:pt x="10210" y="2329"/>
                  </a:lnTo>
                  <a:lnTo>
                    <a:pt x="12247" y="2183"/>
                  </a:lnTo>
                  <a:lnTo>
                    <a:pt x="15075" y="2017"/>
                  </a:lnTo>
                  <a:lnTo>
                    <a:pt x="17903" y="1851"/>
                  </a:lnTo>
                  <a:lnTo>
                    <a:pt x="20752" y="1705"/>
                  </a:lnTo>
                  <a:lnTo>
                    <a:pt x="23579" y="1580"/>
                  </a:lnTo>
                  <a:lnTo>
                    <a:pt x="24889" y="1539"/>
                  </a:lnTo>
                  <a:lnTo>
                    <a:pt x="26220" y="1518"/>
                  </a:lnTo>
                  <a:close/>
                  <a:moveTo>
                    <a:pt x="25492" y="0"/>
                  </a:moveTo>
                  <a:lnTo>
                    <a:pt x="24453" y="21"/>
                  </a:lnTo>
                  <a:lnTo>
                    <a:pt x="22873" y="83"/>
                  </a:lnTo>
                  <a:lnTo>
                    <a:pt x="21292" y="146"/>
                  </a:lnTo>
                  <a:lnTo>
                    <a:pt x="18132" y="333"/>
                  </a:lnTo>
                  <a:lnTo>
                    <a:pt x="14992" y="541"/>
                  </a:lnTo>
                  <a:lnTo>
                    <a:pt x="11832" y="749"/>
                  </a:lnTo>
                  <a:lnTo>
                    <a:pt x="10813" y="811"/>
                  </a:lnTo>
                  <a:lnTo>
                    <a:pt x="9815" y="894"/>
                  </a:lnTo>
                  <a:lnTo>
                    <a:pt x="8796" y="977"/>
                  </a:lnTo>
                  <a:lnTo>
                    <a:pt x="7798" y="1102"/>
                  </a:lnTo>
                  <a:lnTo>
                    <a:pt x="6800" y="1248"/>
                  </a:lnTo>
                  <a:lnTo>
                    <a:pt x="5802" y="1414"/>
                  </a:lnTo>
                  <a:lnTo>
                    <a:pt x="4804" y="1622"/>
                  </a:lnTo>
                  <a:lnTo>
                    <a:pt x="3806" y="1872"/>
                  </a:lnTo>
                  <a:lnTo>
                    <a:pt x="3473" y="1976"/>
                  </a:lnTo>
                  <a:lnTo>
                    <a:pt x="3161" y="2100"/>
                  </a:lnTo>
                  <a:lnTo>
                    <a:pt x="2870" y="2225"/>
                  </a:lnTo>
                  <a:lnTo>
                    <a:pt x="2579" y="2371"/>
                  </a:lnTo>
                  <a:lnTo>
                    <a:pt x="2308" y="2537"/>
                  </a:lnTo>
                  <a:lnTo>
                    <a:pt x="2038" y="2703"/>
                  </a:lnTo>
                  <a:lnTo>
                    <a:pt x="1809" y="2890"/>
                  </a:lnTo>
                  <a:lnTo>
                    <a:pt x="1581" y="3078"/>
                  </a:lnTo>
                  <a:lnTo>
                    <a:pt x="1373" y="3306"/>
                  </a:lnTo>
                  <a:lnTo>
                    <a:pt x="1186" y="3535"/>
                  </a:lnTo>
                  <a:lnTo>
                    <a:pt x="999" y="3764"/>
                  </a:lnTo>
                  <a:lnTo>
                    <a:pt x="853" y="4013"/>
                  </a:lnTo>
                  <a:lnTo>
                    <a:pt x="707" y="4284"/>
                  </a:lnTo>
                  <a:lnTo>
                    <a:pt x="562" y="4575"/>
                  </a:lnTo>
                  <a:lnTo>
                    <a:pt x="458" y="4866"/>
                  </a:lnTo>
                  <a:lnTo>
                    <a:pt x="354" y="5178"/>
                  </a:lnTo>
                  <a:lnTo>
                    <a:pt x="271" y="5510"/>
                  </a:lnTo>
                  <a:lnTo>
                    <a:pt x="208" y="5843"/>
                  </a:lnTo>
                  <a:lnTo>
                    <a:pt x="104" y="6654"/>
                  </a:lnTo>
                  <a:lnTo>
                    <a:pt x="42" y="7486"/>
                  </a:lnTo>
                  <a:lnTo>
                    <a:pt x="0" y="8297"/>
                  </a:lnTo>
                  <a:lnTo>
                    <a:pt x="0" y="9128"/>
                  </a:lnTo>
                  <a:lnTo>
                    <a:pt x="21" y="9939"/>
                  </a:lnTo>
                  <a:lnTo>
                    <a:pt x="63" y="10771"/>
                  </a:lnTo>
                  <a:lnTo>
                    <a:pt x="125" y="11582"/>
                  </a:lnTo>
                  <a:lnTo>
                    <a:pt x="188" y="12414"/>
                  </a:lnTo>
                  <a:lnTo>
                    <a:pt x="271" y="13079"/>
                  </a:lnTo>
                  <a:lnTo>
                    <a:pt x="396" y="13744"/>
                  </a:lnTo>
                  <a:lnTo>
                    <a:pt x="562" y="14389"/>
                  </a:lnTo>
                  <a:lnTo>
                    <a:pt x="749" y="15033"/>
                  </a:lnTo>
                  <a:lnTo>
                    <a:pt x="957" y="15657"/>
                  </a:lnTo>
                  <a:lnTo>
                    <a:pt x="1206" y="16260"/>
                  </a:lnTo>
                  <a:lnTo>
                    <a:pt x="1498" y="16884"/>
                  </a:lnTo>
                  <a:lnTo>
                    <a:pt x="1789" y="17487"/>
                  </a:lnTo>
                  <a:lnTo>
                    <a:pt x="1934" y="17736"/>
                  </a:lnTo>
                  <a:lnTo>
                    <a:pt x="2080" y="17986"/>
                  </a:lnTo>
                  <a:lnTo>
                    <a:pt x="2246" y="18215"/>
                  </a:lnTo>
                  <a:lnTo>
                    <a:pt x="2412" y="18423"/>
                  </a:lnTo>
                  <a:lnTo>
                    <a:pt x="2600" y="18631"/>
                  </a:lnTo>
                  <a:lnTo>
                    <a:pt x="2787" y="18838"/>
                  </a:lnTo>
                  <a:lnTo>
                    <a:pt x="2974" y="19005"/>
                  </a:lnTo>
                  <a:lnTo>
                    <a:pt x="3182" y="19171"/>
                  </a:lnTo>
                  <a:lnTo>
                    <a:pt x="3410" y="19317"/>
                  </a:lnTo>
                  <a:lnTo>
                    <a:pt x="3639" y="19462"/>
                  </a:lnTo>
                  <a:lnTo>
                    <a:pt x="3889" y="19587"/>
                  </a:lnTo>
                  <a:lnTo>
                    <a:pt x="4138" y="19691"/>
                  </a:lnTo>
                  <a:lnTo>
                    <a:pt x="4388" y="19795"/>
                  </a:lnTo>
                  <a:lnTo>
                    <a:pt x="4679" y="19857"/>
                  </a:lnTo>
                  <a:lnTo>
                    <a:pt x="4970" y="19920"/>
                  </a:lnTo>
                  <a:lnTo>
                    <a:pt x="5261" y="19982"/>
                  </a:lnTo>
                  <a:lnTo>
                    <a:pt x="6134" y="20065"/>
                  </a:lnTo>
                  <a:lnTo>
                    <a:pt x="7028" y="20148"/>
                  </a:lnTo>
                  <a:lnTo>
                    <a:pt x="7902" y="20190"/>
                  </a:lnTo>
                  <a:lnTo>
                    <a:pt x="8775" y="20211"/>
                  </a:lnTo>
                  <a:lnTo>
                    <a:pt x="9544" y="20211"/>
                  </a:lnTo>
                  <a:lnTo>
                    <a:pt x="10293" y="20169"/>
                  </a:lnTo>
                  <a:lnTo>
                    <a:pt x="11873" y="20065"/>
                  </a:lnTo>
                  <a:lnTo>
                    <a:pt x="13474" y="19940"/>
                  </a:lnTo>
                  <a:lnTo>
                    <a:pt x="14264" y="19857"/>
                  </a:lnTo>
                  <a:lnTo>
                    <a:pt x="15075" y="19774"/>
                  </a:lnTo>
                  <a:lnTo>
                    <a:pt x="15886" y="19670"/>
                  </a:lnTo>
                  <a:lnTo>
                    <a:pt x="16697" y="19545"/>
                  </a:lnTo>
                  <a:lnTo>
                    <a:pt x="16572" y="19878"/>
                  </a:lnTo>
                  <a:lnTo>
                    <a:pt x="16468" y="20148"/>
                  </a:lnTo>
                  <a:lnTo>
                    <a:pt x="14701" y="24141"/>
                  </a:lnTo>
                  <a:lnTo>
                    <a:pt x="13204" y="27675"/>
                  </a:lnTo>
                  <a:lnTo>
                    <a:pt x="12455" y="29443"/>
                  </a:lnTo>
                  <a:lnTo>
                    <a:pt x="11728" y="31231"/>
                  </a:lnTo>
                  <a:lnTo>
                    <a:pt x="11000" y="32998"/>
                  </a:lnTo>
                  <a:lnTo>
                    <a:pt x="10314" y="34807"/>
                  </a:lnTo>
                  <a:lnTo>
                    <a:pt x="9628" y="36596"/>
                  </a:lnTo>
                  <a:lnTo>
                    <a:pt x="8962" y="38405"/>
                  </a:lnTo>
                  <a:lnTo>
                    <a:pt x="7486" y="42376"/>
                  </a:lnTo>
                  <a:lnTo>
                    <a:pt x="6737" y="44372"/>
                  </a:lnTo>
                  <a:lnTo>
                    <a:pt x="6030" y="46368"/>
                  </a:lnTo>
                  <a:lnTo>
                    <a:pt x="5365" y="48385"/>
                  </a:lnTo>
                  <a:lnTo>
                    <a:pt x="5053" y="49404"/>
                  </a:lnTo>
                  <a:lnTo>
                    <a:pt x="4741" y="50402"/>
                  </a:lnTo>
                  <a:lnTo>
                    <a:pt x="4471" y="51442"/>
                  </a:lnTo>
                  <a:lnTo>
                    <a:pt x="4201" y="52460"/>
                  </a:lnTo>
                  <a:lnTo>
                    <a:pt x="3951" y="53500"/>
                  </a:lnTo>
                  <a:lnTo>
                    <a:pt x="3722" y="54540"/>
                  </a:lnTo>
                  <a:lnTo>
                    <a:pt x="3535" y="55559"/>
                  </a:lnTo>
                  <a:lnTo>
                    <a:pt x="3494" y="55870"/>
                  </a:lnTo>
                  <a:lnTo>
                    <a:pt x="3452" y="56182"/>
                  </a:lnTo>
                  <a:lnTo>
                    <a:pt x="3452" y="56515"/>
                  </a:lnTo>
                  <a:lnTo>
                    <a:pt x="3452" y="56869"/>
                  </a:lnTo>
                  <a:lnTo>
                    <a:pt x="3473" y="57201"/>
                  </a:lnTo>
                  <a:lnTo>
                    <a:pt x="3535" y="57555"/>
                  </a:lnTo>
                  <a:lnTo>
                    <a:pt x="3598" y="57887"/>
                  </a:lnTo>
                  <a:lnTo>
                    <a:pt x="3702" y="58220"/>
                  </a:lnTo>
                  <a:lnTo>
                    <a:pt x="3826" y="58553"/>
                  </a:lnTo>
                  <a:lnTo>
                    <a:pt x="3993" y="58865"/>
                  </a:lnTo>
                  <a:lnTo>
                    <a:pt x="4180" y="59156"/>
                  </a:lnTo>
                  <a:lnTo>
                    <a:pt x="4409" y="59447"/>
                  </a:lnTo>
                  <a:lnTo>
                    <a:pt x="4658" y="59696"/>
                  </a:lnTo>
                  <a:lnTo>
                    <a:pt x="4928" y="59925"/>
                  </a:lnTo>
                  <a:lnTo>
                    <a:pt x="5261" y="60133"/>
                  </a:lnTo>
                  <a:lnTo>
                    <a:pt x="5615" y="60299"/>
                  </a:lnTo>
                  <a:lnTo>
                    <a:pt x="6717" y="60715"/>
                  </a:lnTo>
                  <a:lnTo>
                    <a:pt x="7839" y="61089"/>
                  </a:lnTo>
                  <a:lnTo>
                    <a:pt x="8941" y="61422"/>
                  </a:lnTo>
                  <a:lnTo>
                    <a:pt x="10064" y="61734"/>
                  </a:lnTo>
                  <a:lnTo>
                    <a:pt x="10626" y="61859"/>
                  </a:lnTo>
                  <a:lnTo>
                    <a:pt x="11208" y="61963"/>
                  </a:lnTo>
                  <a:lnTo>
                    <a:pt x="11769" y="62088"/>
                  </a:lnTo>
                  <a:lnTo>
                    <a:pt x="12351" y="62171"/>
                  </a:lnTo>
                  <a:lnTo>
                    <a:pt x="12934" y="62254"/>
                  </a:lnTo>
                  <a:lnTo>
                    <a:pt x="13516" y="62316"/>
                  </a:lnTo>
                  <a:lnTo>
                    <a:pt x="14098" y="62358"/>
                  </a:lnTo>
                  <a:lnTo>
                    <a:pt x="14680" y="62399"/>
                  </a:lnTo>
                  <a:lnTo>
                    <a:pt x="15075" y="62420"/>
                  </a:lnTo>
                  <a:lnTo>
                    <a:pt x="15491" y="62441"/>
                  </a:lnTo>
                  <a:lnTo>
                    <a:pt x="16011" y="62420"/>
                  </a:lnTo>
                  <a:lnTo>
                    <a:pt x="16260" y="62379"/>
                  </a:lnTo>
                  <a:lnTo>
                    <a:pt x="16510" y="62337"/>
                  </a:lnTo>
                  <a:lnTo>
                    <a:pt x="16759" y="62295"/>
                  </a:lnTo>
                  <a:lnTo>
                    <a:pt x="17009" y="62212"/>
                  </a:lnTo>
                  <a:lnTo>
                    <a:pt x="17238" y="62108"/>
                  </a:lnTo>
                  <a:lnTo>
                    <a:pt x="17487" y="61984"/>
                  </a:lnTo>
                  <a:lnTo>
                    <a:pt x="18007" y="61672"/>
                  </a:lnTo>
                  <a:lnTo>
                    <a:pt x="18506" y="61297"/>
                  </a:lnTo>
                  <a:lnTo>
                    <a:pt x="18963" y="60923"/>
                  </a:lnTo>
                  <a:lnTo>
                    <a:pt x="19421" y="60507"/>
                  </a:lnTo>
                  <a:lnTo>
                    <a:pt x="19816" y="60071"/>
                  </a:lnTo>
                  <a:lnTo>
                    <a:pt x="20211" y="59592"/>
                  </a:lnTo>
                  <a:lnTo>
                    <a:pt x="20565" y="59093"/>
                  </a:lnTo>
                  <a:lnTo>
                    <a:pt x="20876" y="58574"/>
                  </a:lnTo>
                  <a:lnTo>
                    <a:pt x="21729" y="57014"/>
                  </a:lnTo>
                  <a:lnTo>
                    <a:pt x="22561" y="55434"/>
                  </a:lnTo>
                  <a:lnTo>
                    <a:pt x="23372" y="53854"/>
                  </a:lnTo>
                  <a:lnTo>
                    <a:pt x="24141" y="52253"/>
                  </a:lnTo>
                  <a:lnTo>
                    <a:pt x="24889" y="50651"/>
                  </a:lnTo>
                  <a:lnTo>
                    <a:pt x="25638" y="49030"/>
                  </a:lnTo>
                  <a:lnTo>
                    <a:pt x="26324" y="47408"/>
                  </a:lnTo>
                  <a:lnTo>
                    <a:pt x="27010" y="45765"/>
                  </a:lnTo>
                  <a:lnTo>
                    <a:pt x="28008" y="43228"/>
                  </a:lnTo>
                  <a:lnTo>
                    <a:pt x="28986" y="40713"/>
                  </a:lnTo>
                  <a:lnTo>
                    <a:pt x="30919" y="35618"/>
                  </a:lnTo>
                  <a:lnTo>
                    <a:pt x="31876" y="33082"/>
                  </a:lnTo>
                  <a:lnTo>
                    <a:pt x="32874" y="30566"/>
                  </a:lnTo>
                  <a:lnTo>
                    <a:pt x="33893" y="28050"/>
                  </a:lnTo>
                  <a:lnTo>
                    <a:pt x="34413" y="26781"/>
                  </a:lnTo>
                  <a:lnTo>
                    <a:pt x="34953" y="25534"/>
                  </a:lnTo>
                  <a:lnTo>
                    <a:pt x="35639" y="23954"/>
                  </a:lnTo>
                  <a:lnTo>
                    <a:pt x="36284" y="22352"/>
                  </a:lnTo>
                  <a:lnTo>
                    <a:pt x="36908" y="20731"/>
                  </a:lnTo>
                  <a:lnTo>
                    <a:pt x="37490" y="19109"/>
                  </a:lnTo>
                  <a:lnTo>
                    <a:pt x="38072" y="17466"/>
                  </a:lnTo>
                  <a:lnTo>
                    <a:pt x="38613" y="15824"/>
                  </a:lnTo>
                  <a:lnTo>
                    <a:pt x="39132" y="14160"/>
                  </a:lnTo>
                  <a:lnTo>
                    <a:pt x="39631" y="12497"/>
                  </a:lnTo>
                  <a:lnTo>
                    <a:pt x="39860" y="11644"/>
                  </a:lnTo>
                  <a:lnTo>
                    <a:pt x="40068" y="10771"/>
                  </a:lnTo>
                  <a:lnTo>
                    <a:pt x="40255" y="9918"/>
                  </a:lnTo>
                  <a:lnTo>
                    <a:pt x="40380" y="9045"/>
                  </a:lnTo>
                  <a:lnTo>
                    <a:pt x="40442" y="8608"/>
                  </a:lnTo>
                  <a:lnTo>
                    <a:pt x="40484" y="8151"/>
                  </a:lnTo>
                  <a:lnTo>
                    <a:pt x="40505" y="7714"/>
                  </a:lnTo>
                  <a:lnTo>
                    <a:pt x="40505" y="7278"/>
                  </a:lnTo>
                  <a:lnTo>
                    <a:pt x="40505" y="6820"/>
                  </a:lnTo>
                  <a:lnTo>
                    <a:pt x="40484" y="6384"/>
                  </a:lnTo>
                  <a:lnTo>
                    <a:pt x="40463" y="5926"/>
                  </a:lnTo>
                  <a:lnTo>
                    <a:pt x="40401" y="5489"/>
                  </a:lnTo>
                  <a:lnTo>
                    <a:pt x="40338" y="5032"/>
                  </a:lnTo>
                  <a:lnTo>
                    <a:pt x="40234" y="4595"/>
                  </a:lnTo>
                  <a:lnTo>
                    <a:pt x="40089" y="4180"/>
                  </a:lnTo>
                  <a:lnTo>
                    <a:pt x="39923" y="3784"/>
                  </a:lnTo>
                  <a:lnTo>
                    <a:pt x="39756" y="3410"/>
                  </a:lnTo>
                  <a:lnTo>
                    <a:pt x="39528" y="3036"/>
                  </a:lnTo>
                  <a:lnTo>
                    <a:pt x="39299" y="2703"/>
                  </a:lnTo>
                  <a:lnTo>
                    <a:pt x="39028" y="2412"/>
                  </a:lnTo>
                  <a:lnTo>
                    <a:pt x="38737" y="2121"/>
                  </a:lnTo>
                  <a:lnTo>
                    <a:pt x="38426" y="1851"/>
                  </a:lnTo>
                  <a:lnTo>
                    <a:pt x="38093" y="1622"/>
                  </a:lnTo>
                  <a:lnTo>
                    <a:pt x="37739" y="1393"/>
                  </a:lnTo>
                  <a:lnTo>
                    <a:pt x="37365" y="1206"/>
                  </a:lnTo>
                  <a:lnTo>
                    <a:pt x="36970" y="1061"/>
                  </a:lnTo>
                  <a:lnTo>
                    <a:pt x="36533" y="936"/>
                  </a:lnTo>
                  <a:lnTo>
                    <a:pt x="36097" y="832"/>
                  </a:lnTo>
                  <a:lnTo>
                    <a:pt x="34912" y="624"/>
                  </a:lnTo>
                  <a:lnTo>
                    <a:pt x="33726" y="437"/>
                  </a:lnTo>
                  <a:lnTo>
                    <a:pt x="32520" y="291"/>
                  </a:lnTo>
                  <a:lnTo>
                    <a:pt x="31335" y="187"/>
                  </a:lnTo>
                  <a:lnTo>
                    <a:pt x="30129" y="104"/>
                  </a:lnTo>
                  <a:lnTo>
                    <a:pt x="28944" y="42"/>
                  </a:lnTo>
                  <a:lnTo>
                    <a:pt x="27738" y="21"/>
                  </a:lnTo>
                  <a:lnTo>
                    <a:pt x="2653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56" name="Google Shape;5456;p30"/>
            <p:cNvSpPr/>
            <p:nvPr/>
          </p:nvSpPr>
          <p:spPr>
            <a:xfrm>
              <a:off x="5407125" y="1999275"/>
              <a:ext cx="923750" cy="1465400"/>
            </a:xfrm>
            <a:custGeom>
              <a:avLst/>
              <a:gdLst/>
              <a:ahLst/>
              <a:cxnLst/>
              <a:rect l="l" t="t" r="r" b="b"/>
              <a:pathLst>
                <a:path w="36950" h="58616" fill="none" extrusionOk="0">
                  <a:moveTo>
                    <a:pt x="1" y="6633"/>
                  </a:moveTo>
                  <a:lnTo>
                    <a:pt x="1" y="6633"/>
                  </a:lnTo>
                  <a:lnTo>
                    <a:pt x="1" y="6113"/>
                  </a:lnTo>
                  <a:lnTo>
                    <a:pt x="22" y="5573"/>
                  </a:lnTo>
                  <a:lnTo>
                    <a:pt x="63" y="5053"/>
                  </a:lnTo>
                  <a:lnTo>
                    <a:pt x="126" y="4512"/>
                  </a:lnTo>
                  <a:lnTo>
                    <a:pt x="126" y="4512"/>
                  </a:lnTo>
                  <a:lnTo>
                    <a:pt x="167" y="4221"/>
                  </a:lnTo>
                  <a:lnTo>
                    <a:pt x="230" y="3951"/>
                  </a:lnTo>
                  <a:lnTo>
                    <a:pt x="230" y="3951"/>
                  </a:lnTo>
                  <a:lnTo>
                    <a:pt x="292" y="3722"/>
                  </a:lnTo>
                  <a:lnTo>
                    <a:pt x="375" y="3493"/>
                  </a:lnTo>
                  <a:lnTo>
                    <a:pt x="458" y="3285"/>
                  </a:lnTo>
                  <a:lnTo>
                    <a:pt x="583" y="3098"/>
                  </a:lnTo>
                  <a:lnTo>
                    <a:pt x="687" y="2911"/>
                  </a:lnTo>
                  <a:lnTo>
                    <a:pt x="833" y="2745"/>
                  </a:lnTo>
                  <a:lnTo>
                    <a:pt x="978" y="2578"/>
                  </a:lnTo>
                  <a:lnTo>
                    <a:pt x="1124" y="2412"/>
                  </a:lnTo>
                  <a:lnTo>
                    <a:pt x="1311" y="2287"/>
                  </a:lnTo>
                  <a:lnTo>
                    <a:pt x="1477" y="2142"/>
                  </a:lnTo>
                  <a:lnTo>
                    <a:pt x="1685" y="2038"/>
                  </a:lnTo>
                  <a:lnTo>
                    <a:pt x="1893" y="1913"/>
                  </a:lnTo>
                  <a:lnTo>
                    <a:pt x="2122" y="1830"/>
                  </a:lnTo>
                  <a:lnTo>
                    <a:pt x="2371" y="1726"/>
                  </a:lnTo>
                  <a:lnTo>
                    <a:pt x="2621" y="1663"/>
                  </a:lnTo>
                  <a:lnTo>
                    <a:pt x="2870" y="1580"/>
                  </a:lnTo>
                  <a:lnTo>
                    <a:pt x="2870" y="1580"/>
                  </a:lnTo>
                  <a:lnTo>
                    <a:pt x="3889" y="1393"/>
                  </a:lnTo>
                  <a:lnTo>
                    <a:pt x="4887" y="1227"/>
                  </a:lnTo>
                  <a:lnTo>
                    <a:pt x="5906" y="1081"/>
                  </a:lnTo>
                  <a:lnTo>
                    <a:pt x="6925" y="977"/>
                  </a:lnTo>
                  <a:lnTo>
                    <a:pt x="7923" y="873"/>
                  </a:lnTo>
                  <a:lnTo>
                    <a:pt x="8942" y="811"/>
                  </a:lnTo>
                  <a:lnTo>
                    <a:pt x="10979" y="665"/>
                  </a:lnTo>
                  <a:lnTo>
                    <a:pt x="10979" y="665"/>
                  </a:lnTo>
                  <a:lnTo>
                    <a:pt x="13807" y="499"/>
                  </a:lnTo>
                  <a:lnTo>
                    <a:pt x="16635" y="333"/>
                  </a:lnTo>
                  <a:lnTo>
                    <a:pt x="19484" y="187"/>
                  </a:lnTo>
                  <a:lnTo>
                    <a:pt x="22311" y="62"/>
                  </a:lnTo>
                  <a:lnTo>
                    <a:pt x="22311" y="62"/>
                  </a:lnTo>
                  <a:lnTo>
                    <a:pt x="23621" y="21"/>
                  </a:lnTo>
                  <a:lnTo>
                    <a:pt x="24952" y="0"/>
                  </a:lnTo>
                  <a:lnTo>
                    <a:pt x="24952" y="0"/>
                  </a:lnTo>
                  <a:lnTo>
                    <a:pt x="26033" y="21"/>
                  </a:lnTo>
                  <a:lnTo>
                    <a:pt x="27115" y="42"/>
                  </a:lnTo>
                  <a:lnTo>
                    <a:pt x="28196" y="83"/>
                  </a:lnTo>
                  <a:lnTo>
                    <a:pt x="29256" y="125"/>
                  </a:lnTo>
                  <a:lnTo>
                    <a:pt x="31419" y="270"/>
                  </a:lnTo>
                  <a:lnTo>
                    <a:pt x="33581" y="458"/>
                  </a:lnTo>
                  <a:lnTo>
                    <a:pt x="33581" y="458"/>
                  </a:lnTo>
                  <a:lnTo>
                    <a:pt x="34101" y="520"/>
                  </a:lnTo>
                  <a:lnTo>
                    <a:pt x="34621" y="603"/>
                  </a:lnTo>
                  <a:lnTo>
                    <a:pt x="35141" y="728"/>
                  </a:lnTo>
                  <a:lnTo>
                    <a:pt x="35640" y="873"/>
                  </a:lnTo>
                  <a:lnTo>
                    <a:pt x="35640" y="873"/>
                  </a:lnTo>
                  <a:lnTo>
                    <a:pt x="35952" y="998"/>
                  </a:lnTo>
                  <a:lnTo>
                    <a:pt x="36201" y="1144"/>
                  </a:lnTo>
                  <a:lnTo>
                    <a:pt x="36409" y="1310"/>
                  </a:lnTo>
                  <a:lnTo>
                    <a:pt x="36575" y="1518"/>
                  </a:lnTo>
                  <a:lnTo>
                    <a:pt x="36721" y="1747"/>
                  </a:lnTo>
                  <a:lnTo>
                    <a:pt x="36804" y="1996"/>
                  </a:lnTo>
                  <a:lnTo>
                    <a:pt x="36887" y="2266"/>
                  </a:lnTo>
                  <a:lnTo>
                    <a:pt x="36929" y="2578"/>
                  </a:lnTo>
                  <a:lnTo>
                    <a:pt x="36929" y="2578"/>
                  </a:lnTo>
                  <a:lnTo>
                    <a:pt x="36950" y="3202"/>
                  </a:lnTo>
                  <a:lnTo>
                    <a:pt x="36950" y="3202"/>
                  </a:lnTo>
                  <a:lnTo>
                    <a:pt x="36929" y="3701"/>
                  </a:lnTo>
                  <a:lnTo>
                    <a:pt x="36887" y="4200"/>
                  </a:lnTo>
                  <a:lnTo>
                    <a:pt x="36825" y="4699"/>
                  </a:lnTo>
                  <a:lnTo>
                    <a:pt x="36762" y="5177"/>
                  </a:lnTo>
                  <a:lnTo>
                    <a:pt x="36658" y="5656"/>
                  </a:lnTo>
                  <a:lnTo>
                    <a:pt x="36555" y="6134"/>
                  </a:lnTo>
                  <a:lnTo>
                    <a:pt x="36305" y="7090"/>
                  </a:lnTo>
                  <a:lnTo>
                    <a:pt x="36305" y="7090"/>
                  </a:lnTo>
                  <a:lnTo>
                    <a:pt x="36035" y="8088"/>
                  </a:lnTo>
                  <a:lnTo>
                    <a:pt x="35764" y="9066"/>
                  </a:lnTo>
                  <a:lnTo>
                    <a:pt x="35182" y="11041"/>
                  </a:lnTo>
                  <a:lnTo>
                    <a:pt x="34558" y="12975"/>
                  </a:lnTo>
                  <a:lnTo>
                    <a:pt x="33893" y="14929"/>
                  </a:lnTo>
                  <a:lnTo>
                    <a:pt x="33207" y="16842"/>
                  </a:lnTo>
                  <a:lnTo>
                    <a:pt x="32500" y="18776"/>
                  </a:lnTo>
                  <a:lnTo>
                    <a:pt x="31044" y="22602"/>
                  </a:lnTo>
                  <a:lnTo>
                    <a:pt x="31044" y="22602"/>
                  </a:lnTo>
                  <a:lnTo>
                    <a:pt x="29942" y="25471"/>
                  </a:lnTo>
                  <a:lnTo>
                    <a:pt x="28861" y="28361"/>
                  </a:lnTo>
                  <a:lnTo>
                    <a:pt x="26699" y="34121"/>
                  </a:lnTo>
                  <a:lnTo>
                    <a:pt x="26699" y="34121"/>
                  </a:lnTo>
                  <a:lnTo>
                    <a:pt x="24973" y="38716"/>
                  </a:lnTo>
                  <a:lnTo>
                    <a:pt x="24100" y="41024"/>
                  </a:lnTo>
                  <a:lnTo>
                    <a:pt x="23226" y="43312"/>
                  </a:lnTo>
                  <a:lnTo>
                    <a:pt x="22332" y="45578"/>
                  </a:lnTo>
                  <a:lnTo>
                    <a:pt x="21397" y="47844"/>
                  </a:lnTo>
                  <a:lnTo>
                    <a:pt x="20419" y="50090"/>
                  </a:lnTo>
                  <a:lnTo>
                    <a:pt x="19920" y="51213"/>
                  </a:lnTo>
                  <a:lnTo>
                    <a:pt x="19400" y="52336"/>
                  </a:lnTo>
                  <a:lnTo>
                    <a:pt x="19400" y="52336"/>
                  </a:lnTo>
                  <a:lnTo>
                    <a:pt x="18881" y="53417"/>
                  </a:lnTo>
                  <a:lnTo>
                    <a:pt x="18590" y="53937"/>
                  </a:lnTo>
                  <a:lnTo>
                    <a:pt x="18298" y="54456"/>
                  </a:lnTo>
                  <a:lnTo>
                    <a:pt x="17987" y="54976"/>
                  </a:lnTo>
                  <a:lnTo>
                    <a:pt x="17675" y="55496"/>
                  </a:lnTo>
                  <a:lnTo>
                    <a:pt x="17342" y="55995"/>
                  </a:lnTo>
                  <a:lnTo>
                    <a:pt x="17009" y="56494"/>
                  </a:lnTo>
                  <a:lnTo>
                    <a:pt x="17009" y="56494"/>
                  </a:lnTo>
                  <a:lnTo>
                    <a:pt x="16822" y="56764"/>
                  </a:lnTo>
                  <a:lnTo>
                    <a:pt x="16614" y="56993"/>
                  </a:lnTo>
                  <a:lnTo>
                    <a:pt x="16406" y="57222"/>
                  </a:lnTo>
                  <a:lnTo>
                    <a:pt x="16198" y="57430"/>
                  </a:lnTo>
                  <a:lnTo>
                    <a:pt x="15990" y="57617"/>
                  </a:lnTo>
                  <a:lnTo>
                    <a:pt x="15762" y="57783"/>
                  </a:lnTo>
                  <a:lnTo>
                    <a:pt x="15533" y="57950"/>
                  </a:lnTo>
                  <a:lnTo>
                    <a:pt x="15304" y="58095"/>
                  </a:lnTo>
                  <a:lnTo>
                    <a:pt x="15055" y="58220"/>
                  </a:lnTo>
                  <a:lnTo>
                    <a:pt x="14805" y="58324"/>
                  </a:lnTo>
                  <a:lnTo>
                    <a:pt x="14535" y="58407"/>
                  </a:lnTo>
                  <a:lnTo>
                    <a:pt x="14265" y="58490"/>
                  </a:lnTo>
                  <a:lnTo>
                    <a:pt x="13994" y="58553"/>
                  </a:lnTo>
                  <a:lnTo>
                    <a:pt x="13724" y="58594"/>
                  </a:lnTo>
                  <a:lnTo>
                    <a:pt x="13433" y="58615"/>
                  </a:lnTo>
                  <a:lnTo>
                    <a:pt x="13121" y="58615"/>
                  </a:lnTo>
                  <a:lnTo>
                    <a:pt x="13121" y="58615"/>
                  </a:lnTo>
                  <a:lnTo>
                    <a:pt x="12747" y="58615"/>
                  </a:lnTo>
                  <a:lnTo>
                    <a:pt x="12352" y="58573"/>
                  </a:lnTo>
                  <a:lnTo>
                    <a:pt x="12352" y="58573"/>
                  </a:lnTo>
                  <a:lnTo>
                    <a:pt x="11416" y="58428"/>
                  </a:lnTo>
                  <a:lnTo>
                    <a:pt x="10501" y="58262"/>
                  </a:lnTo>
                  <a:lnTo>
                    <a:pt x="9607" y="58074"/>
                  </a:lnTo>
                  <a:lnTo>
                    <a:pt x="8713" y="57866"/>
                  </a:lnTo>
                  <a:lnTo>
                    <a:pt x="7840" y="57596"/>
                  </a:lnTo>
                  <a:lnTo>
                    <a:pt x="6946" y="57305"/>
                  </a:lnTo>
                  <a:lnTo>
                    <a:pt x="6093" y="56972"/>
                  </a:lnTo>
                  <a:lnTo>
                    <a:pt x="5241" y="56598"/>
                  </a:lnTo>
                  <a:lnTo>
                    <a:pt x="5241" y="56598"/>
                  </a:lnTo>
                  <a:lnTo>
                    <a:pt x="4929" y="56453"/>
                  </a:lnTo>
                  <a:lnTo>
                    <a:pt x="4658" y="56265"/>
                  </a:lnTo>
                  <a:lnTo>
                    <a:pt x="4409" y="56078"/>
                  </a:lnTo>
                  <a:lnTo>
                    <a:pt x="4180" y="55850"/>
                  </a:lnTo>
                  <a:lnTo>
                    <a:pt x="3972" y="55600"/>
                  </a:lnTo>
                  <a:lnTo>
                    <a:pt x="3806" y="55330"/>
                  </a:lnTo>
                  <a:lnTo>
                    <a:pt x="3660" y="55039"/>
                  </a:lnTo>
                  <a:lnTo>
                    <a:pt x="3536" y="54706"/>
                  </a:lnTo>
                  <a:lnTo>
                    <a:pt x="3536" y="54706"/>
                  </a:lnTo>
                  <a:lnTo>
                    <a:pt x="3494" y="54519"/>
                  </a:lnTo>
                  <a:lnTo>
                    <a:pt x="3473" y="54352"/>
                  </a:lnTo>
                  <a:lnTo>
                    <a:pt x="3452" y="53999"/>
                  </a:lnTo>
                  <a:lnTo>
                    <a:pt x="3452" y="53999"/>
                  </a:lnTo>
                  <a:lnTo>
                    <a:pt x="3473" y="53604"/>
                  </a:lnTo>
                  <a:lnTo>
                    <a:pt x="3536" y="53230"/>
                  </a:lnTo>
                  <a:lnTo>
                    <a:pt x="3536" y="53230"/>
                  </a:lnTo>
                  <a:lnTo>
                    <a:pt x="3598" y="52959"/>
                  </a:lnTo>
                  <a:lnTo>
                    <a:pt x="3598" y="52959"/>
                  </a:lnTo>
                  <a:lnTo>
                    <a:pt x="3889" y="51837"/>
                  </a:lnTo>
                  <a:lnTo>
                    <a:pt x="4222" y="50735"/>
                  </a:lnTo>
                  <a:lnTo>
                    <a:pt x="4554" y="49612"/>
                  </a:lnTo>
                  <a:lnTo>
                    <a:pt x="4908" y="48510"/>
                  </a:lnTo>
                  <a:lnTo>
                    <a:pt x="5677" y="46326"/>
                  </a:lnTo>
                  <a:lnTo>
                    <a:pt x="6447" y="44122"/>
                  </a:lnTo>
                  <a:lnTo>
                    <a:pt x="6447" y="44122"/>
                  </a:lnTo>
                  <a:lnTo>
                    <a:pt x="7507" y="41191"/>
                  </a:lnTo>
                  <a:lnTo>
                    <a:pt x="8630" y="38259"/>
                  </a:lnTo>
                  <a:lnTo>
                    <a:pt x="9773" y="35327"/>
                  </a:lnTo>
                  <a:lnTo>
                    <a:pt x="10959" y="32416"/>
                  </a:lnTo>
                  <a:lnTo>
                    <a:pt x="12144" y="29526"/>
                  </a:lnTo>
                  <a:lnTo>
                    <a:pt x="13350" y="26636"/>
                  </a:lnTo>
                  <a:lnTo>
                    <a:pt x="15803" y="20855"/>
                  </a:lnTo>
                  <a:lnTo>
                    <a:pt x="15803" y="20855"/>
                  </a:lnTo>
                  <a:lnTo>
                    <a:pt x="16323" y="19649"/>
                  </a:lnTo>
                  <a:lnTo>
                    <a:pt x="16843" y="18422"/>
                  </a:lnTo>
                  <a:lnTo>
                    <a:pt x="17092" y="17820"/>
                  </a:lnTo>
                  <a:lnTo>
                    <a:pt x="17300" y="17196"/>
                  </a:lnTo>
                  <a:lnTo>
                    <a:pt x="17488" y="16572"/>
                  </a:lnTo>
                  <a:lnTo>
                    <a:pt x="17654" y="15927"/>
                  </a:lnTo>
                  <a:lnTo>
                    <a:pt x="17654" y="15927"/>
                  </a:lnTo>
                  <a:lnTo>
                    <a:pt x="17716" y="15595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16" y="15054"/>
                  </a:lnTo>
                  <a:lnTo>
                    <a:pt x="17695" y="14888"/>
                  </a:lnTo>
                  <a:lnTo>
                    <a:pt x="17633" y="14742"/>
                  </a:lnTo>
                  <a:lnTo>
                    <a:pt x="17571" y="14617"/>
                  </a:lnTo>
                  <a:lnTo>
                    <a:pt x="17467" y="14534"/>
                  </a:lnTo>
                  <a:lnTo>
                    <a:pt x="17342" y="14472"/>
                  </a:lnTo>
                  <a:lnTo>
                    <a:pt x="17176" y="14451"/>
                  </a:lnTo>
                  <a:lnTo>
                    <a:pt x="16989" y="14430"/>
                  </a:lnTo>
                  <a:lnTo>
                    <a:pt x="16989" y="14430"/>
                  </a:lnTo>
                  <a:lnTo>
                    <a:pt x="16801" y="14451"/>
                  </a:lnTo>
                  <a:lnTo>
                    <a:pt x="16801" y="14451"/>
                  </a:lnTo>
                  <a:lnTo>
                    <a:pt x="15304" y="14555"/>
                  </a:lnTo>
                  <a:lnTo>
                    <a:pt x="13828" y="14701"/>
                  </a:lnTo>
                  <a:lnTo>
                    <a:pt x="10855" y="14971"/>
                  </a:lnTo>
                  <a:lnTo>
                    <a:pt x="9358" y="15116"/>
                  </a:lnTo>
                  <a:lnTo>
                    <a:pt x="7881" y="15220"/>
                  </a:lnTo>
                  <a:lnTo>
                    <a:pt x="6384" y="15283"/>
                  </a:lnTo>
                  <a:lnTo>
                    <a:pt x="5636" y="15304"/>
                  </a:lnTo>
                  <a:lnTo>
                    <a:pt x="4887" y="15304"/>
                  </a:lnTo>
                  <a:lnTo>
                    <a:pt x="4887" y="15304"/>
                  </a:lnTo>
                  <a:lnTo>
                    <a:pt x="4201" y="15304"/>
                  </a:lnTo>
                  <a:lnTo>
                    <a:pt x="4201" y="15304"/>
                  </a:lnTo>
                  <a:lnTo>
                    <a:pt x="3847" y="15283"/>
                  </a:lnTo>
                  <a:lnTo>
                    <a:pt x="3847" y="15283"/>
                  </a:lnTo>
                  <a:lnTo>
                    <a:pt x="3577" y="15283"/>
                  </a:lnTo>
                  <a:lnTo>
                    <a:pt x="3307" y="15262"/>
                  </a:lnTo>
                  <a:lnTo>
                    <a:pt x="3057" y="15220"/>
                  </a:lnTo>
                  <a:lnTo>
                    <a:pt x="2829" y="15158"/>
                  </a:lnTo>
                  <a:lnTo>
                    <a:pt x="2600" y="15096"/>
                  </a:lnTo>
                  <a:lnTo>
                    <a:pt x="2371" y="14992"/>
                  </a:lnTo>
                  <a:lnTo>
                    <a:pt x="2184" y="14888"/>
                  </a:lnTo>
                  <a:lnTo>
                    <a:pt x="1997" y="14763"/>
                  </a:lnTo>
                  <a:lnTo>
                    <a:pt x="1810" y="14617"/>
                  </a:lnTo>
                  <a:lnTo>
                    <a:pt x="1664" y="14472"/>
                  </a:lnTo>
                  <a:lnTo>
                    <a:pt x="1498" y="14285"/>
                  </a:lnTo>
                  <a:lnTo>
                    <a:pt x="1373" y="14098"/>
                  </a:lnTo>
                  <a:lnTo>
                    <a:pt x="1248" y="13869"/>
                  </a:lnTo>
                  <a:lnTo>
                    <a:pt x="1144" y="13640"/>
                  </a:lnTo>
                  <a:lnTo>
                    <a:pt x="1040" y="13370"/>
                  </a:lnTo>
                  <a:lnTo>
                    <a:pt x="957" y="13100"/>
                  </a:lnTo>
                  <a:lnTo>
                    <a:pt x="957" y="13100"/>
                  </a:lnTo>
                  <a:lnTo>
                    <a:pt x="749" y="12309"/>
                  </a:lnTo>
                  <a:lnTo>
                    <a:pt x="562" y="11498"/>
                  </a:lnTo>
                  <a:lnTo>
                    <a:pt x="396" y="10688"/>
                  </a:lnTo>
                  <a:lnTo>
                    <a:pt x="271" y="9897"/>
                  </a:lnTo>
                  <a:lnTo>
                    <a:pt x="146" y="9087"/>
                  </a:lnTo>
                  <a:lnTo>
                    <a:pt x="63" y="8276"/>
                  </a:lnTo>
                  <a:lnTo>
                    <a:pt x="22" y="7444"/>
                  </a:lnTo>
                  <a:lnTo>
                    <a:pt x="1" y="66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57" name="Google Shape;5457;p30"/>
            <p:cNvSpPr/>
            <p:nvPr/>
          </p:nvSpPr>
          <p:spPr>
            <a:xfrm>
              <a:off x="5375425" y="1961325"/>
              <a:ext cx="1012625" cy="1561050"/>
            </a:xfrm>
            <a:custGeom>
              <a:avLst/>
              <a:gdLst/>
              <a:ahLst/>
              <a:cxnLst/>
              <a:rect l="l" t="t" r="r" b="b"/>
              <a:pathLst>
                <a:path w="40505" h="62442" fill="none" extrusionOk="0">
                  <a:moveTo>
                    <a:pt x="26532" y="0"/>
                  </a:moveTo>
                  <a:lnTo>
                    <a:pt x="26532" y="0"/>
                  </a:lnTo>
                  <a:lnTo>
                    <a:pt x="25492" y="0"/>
                  </a:lnTo>
                  <a:lnTo>
                    <a:pt x="24453" y="21"/>
                  </a:lnTo>
                  <a:lnTo>
                    <a:pt x="24453" y="21"/>
                  </a:lnTo>
                  <a:lnTo>
                    <a:pt x="22873" y="83"/>
                  </a:lnTo>
                  <a:lnTo>
                    <a:pt x="21292" y="146"/>
                  </a:lnTo>
                  <a:lnTo>
                    <a:pt x="18132" y="333"/>
                  </a:lnTo>
                  <a:lnTo>
                    <a:pt x="14992" y="541"/>
                  </a:lnTo>
                  <a:lnTo>
                    <a:pt x="11832" y="749"/>
                  </a:lnTo>
                  <a:lnTo>
                    <a:pt x="11832" y="749"/>
                  </a:lnTo>
                  <a:lnTo>
                    <a:pt x="10813" y="811"/>
                  </a:lnTo>
                  <a:lnTo>
                    <a:pt x="9815" y="894"/>
                  </a:lnTo>
                  <a:lnTo>
                    <a:pt x="8796" y="977"/>
                  </a:lnTo>
                  <a:lnTo>
                    <a:pt x="7798" y="1102"/>
                  </a:lnTo>
                  <a:lnTo>
                    <a:pt x="6800" y="1248"/>
                  </a:lnTo>
                  <a:lnTo>
                    <a:pt x="5802" y="1414"/>
                  </a:lnTo>
                  <a:lnTo>
                    <a:pt x="4804" y="1622"/>
                  </a:lnTo>
                  <a:lnTo>
                    <a:pt x="3806" y="1872"/>
                  </a:lnTo>
                  <a:lnTo>
                    <a:pt x="3806" y="1872"/>
                  </a:lnTo>
                  <a:lnTo>
                    <a:pt x="3473" y="1976"/>
                  </a:lnTo>
                  <a:lnTo>
                    <a:pt x="3161" y="2100"/>
                  </a:lnTo>
                  <a:lnTo>
                    <a:pt x="2870" y="2225"/>
                  </a:lnTo>
                  <a:lnTo>
                    <a:pt x="2579" y="2371"/>
                  </a:lnTo>
                  <a:lnTo>
                    <a:pt x="2308" y="2537"/>
                  </a:lnTo>
                  <a:lnTo>
                    <a:pt x="2038" y="2703"/>
                  </a:lnTo>
                  <a:lnTo>
                    <a:pt x="1809" y="2890"/>
                  </a:lnTo>
                  <a:lnTo>
                    <a:pt x="1581" y="3078"/>
                  </a:lnTo>
                  <a:lnTo>
                    <a:pt x="1373" y="3306"/>
                  </a:lnTo>
                  <a:lnTo>
                    <a:pt x="1186" y="3535"/>
                  </a:lnTo>
                  <a:lnTo>
                    <a:pt x="999" y="3764"/>
                  </a:lnTo>
                  <a:lnTo>
                    <a:pt x="853" y="4013"/>
                  </a:lnTo>
                  <a:lnTo>
                    <a:pt x="707" y="4284"/>
                  </a:lnTo>
                  <a:lnTo>
                    <a:pt x="562" y="4575"/>
                  </a:lnTo>
                  <a:lnTo>
                    <a:pt x="458" y="4866"/>
                  </a:lnTo>
                  <a:lnTo>
                    <a:pt x="354" y="5178"/>
                  </a:lnTo>
                  <a:lnTo>
                    <a:pt x="354" y="5178"/>
                  </a:lnTo>
                  <a:lnTo>
                    <a:pt x="271" y="5510"/>
                  </a:lnTo>
                  <a:lnTo>
                    <a:pt x="208" y="5843"/>
                  </a:lnTo>
                  <a:lnTo>
                    <a:pt x="208" y="5843"/>
                  </a:lnTo>
                  <a:lnTo>
                    <a:pt x="104" y="6654"/>
                  </a:lnTo>
                  <a:lnTo>
                    <a:pt x="42" y="7486"/>
                  </a:lnTo>
                  <a:lnTo>
                    <a:pt x="0" y="8297"/>
                  </a:lnTo>
                  <a:lnTo>
                    <a:pt x="0" y="9128"/>
                  </a:lnTo>
                  <a:lnTo>
                    <a:pt x="21" y="9939"/>
                  </a:lnTo>
                  <a:lnTo>
                    <a:pt x="63" y="10771"/>
                  </a:lnTo>
                  <a:lnTo>
                    <a:pt x="125" y="11582"/>
                  </a:lnTo>
                  <a:lnTo>
                    <a:pt x="188" y="12414"/>
                  </a:lnTo>
                  <a:lnTo>
                    <a:pt x="188" y="12414"/>
                  </a:lnTo>
                  <a:lnTo>
                    <a:pt x="271" y="13079"/>
                  </a:lnTo>
                  <a:lnTo>
                    <a:pt x="396" y="13744"/>
                  </a:lnTo>
                  <a:lnTo>
                    <a:pt x="562" y="14389"/>
                  </a:lnTo>
                  <a:lnTo>
                    <a:pt x="749" y="15033"/>
                  </a:lnTo>
                  <a:lnTo>
                    <a:pt x="957" y="15657"/>
                  </a:lnTo>
                  <a:lnTo>
                    <a:pt x="1206" y="16260"/>
                  </a:lnTo>
                  <a:lnTo>
                    <a:pt x="1498" y="16884"/>
                  </a:lnTo>
                  <a:lnTo>
                    <a:pt x="1789" y="17487"/>
                  </a:lnTo>
                  <a:lnTo>
                    <a:pt x="1789" y="17487"/>
                  </a:lnTo>
                  <a:lnTo>
                    <a:pt x="1934" y="17736"/>
                  </a:lnTo>
                  <a:lnTo>
                    <a:pt x="2080" y="17986"/>
                  </a:lnTo>
                  <a:lnTo>
                    <a:pt x="2246" y="18215"/>
                  </a:lnTo>
                  <a:lnTo>
                    <a:pt x="2412" y="18423"/>
                  </a:lnTo>
                  <a:lnTo>
                    <a:pt x="2600" y="18631"/>
                  </a:lnTo>
                  <a:lnTo>
                    <a:pt x="2787" y="18838"/>
                  </a:lnTo>
                  <a:lnTo>
                    <a:pt x="2974" y="19005"/>
                  </a:lnTo>
                  <a:lnTo>
                    <a:pt x="3182" y="19171"/>
                  </a:lnTo>
                  <a:lnTo>
                    <a:pt x="3410" y="19317"/>
                  </a:lnTo>
                  <a:lnTo>
                    <a:pt x="3639" y="19462"/>
                  </a:lnTo>
                  <a:lnTo>
                    <a:pt x="3889" y="19587"/>
                  </a:lnTo>
                  <a:lnTo>
                    <a:pt x="4138" y="19691"/>
                  </a:lnTo>
                  <a:lnTo>
                    <a:pt x="4388" y="19795"/>
                  </a:lnTo>
                  <a:lnTo>
                    <a:pt x="4679" y="19857"/>
                  </a:lnTo>
                  <a:lnTo>
                    <a:pt x="4970" y="19920"/>
                  </a:lnTo>
                  <a:lnTo>
                    <a:pt x="5261" y="19982"/>
                  </a:lnTo>
                  <a:lnTo>
                    <a:pt x="5261" y="19982"/>
                  </a:lnTo>
                  <a:lnTo>
                    <a:pt x="6134" y="20065"/>
                  </a:lnTo>
                  <a:lnTo>
                    <a:pt x="7028" y="20148"/>
                  </a:lnTo>
                  <a:lnTo>
                    <a:pt x="7902" y="20190"/>
                  </a:lnTo>
                  <a:lnTo>
                    <a:pt x="8775" y="20211"/>
                  </a:lnTo>
                  <a:lnTo>
                    <a:pt x="8775" y="20211"/>
                  </a:lnTo>
                  <a:lnTo>
                    <a:pt x="9544" y="20211"/>
                  </a:lnTo>
                  <a:lnTo>
                    <a:pt x="10293" y="20169"/>
                  </a:lnTo>
                  <a:lnTo>
                    <a:pt x="10293" y="20169"/>
                  </a:lnTo>
                  <a:lnTo>
                    <a:pt x="11873" y="20065"/>
                  </a:lnTo>
                  <a:lnTo>
                    <a:pt x="13474" y="19940"/>
                  </a:lnTo>
                  <a:lnTo>
                    <a:pt x="14264" y="19857"/>
                  </a:lnTo>
                  <a:lnTo>
                    <a:pt x="15075" y="19774"/>
                  </a:lnTo>
                  <a:lnTo>
                    <a:pt x="15886" y="19670"/>
                  </a:lnTo>
                  <a:lnTo>
                    <a:pt x="16697" y="19545"/>
                  </a:lnTo>
                  <a:lnTo>
                    <a:pt x="16697" y="19545"/>
                  </a:lnTo>
                  <a:lnTo>
                    <a:pt x="16572" y="19878"/>
                  </a:lnTo>
                  <a:lnTo>
                    <a:pt x="16468" y="20148"/>
                  </a:lnTo>
                  <a:lnTo>
                    <a:pt x="16468" y="20148"/>
                  </a:lnTo>
                  <a:lnTo>
                    <a:pt x="14701" y="24141"/>
                  </a:lnTo>
                  <a:lnTo>
                    <a:pt x="14701" y="24141"/>
                  </a:lnTo>
                  <a:lnTo>
                    <a:pt x="13204" y="27675"/>
                  </a:lnTo>
                  <a:lnTo>
                    <a:pt x="12455" y="29443"/>
                  </a:lnTo>
                  <a:lnTo>
                    <a:pt x="11728" y="31231"/>
                  </a:lnTo>
                  <a:lnTo>
                    <a:pt x="11000" y="32998"/>
                  </a:lnTo>
                  <a:lnTo>
                    <a:pt x="10314" y="34807"/>
                  </a:lnTo>
                  <a:lnTo>
                    <a:pt x="9628" y="36596"/>
                  </a:lnTo>
                  <a:lnTo>
                    <a:pt x="8962" y="38405"/>
                  </a:lnTo>
                  <a:lnTo>
                    <a:pt x="8962" y="38405"/>
                  </a:lnTo>
                  <a:lnTo>
                    <a:pt x="7486" y="42376"/>
                  </a:lnTo>
                  <a:lnTo>
                    <a:pt x="6737" y="44372"/>
                  </a:lnTo>
                  <a:lnTo>
                    <a:pt x="6030" y="46368"/>
                  </a:lnTo>
                  <a:lnTo>
                    <a:pt x="5365" y="48385"/>
                  </a:lnTo>
                  <a:lnTo>
                    <a:pt x="5053" y="49404"/>
                  </a:lnTo>
                  <a:lnTo>
                    <a:pt x="4741" y="50402"/>
                  </a:lnTo>
                  <a:lnTo>
                    <a:pt x="4471" y="51442"/>
                  </a:lnTo>
                  <a:lnTo>
                    <a:pt x="4201" y="52460"/>
                  </a:lnTo>
                  <a:lnTo>
                    <a:pt x="3951" y="53500"/>
                  </a:lnTo>
                  <a:lnTo>
                    <a:pt x="3722" y="54540"/>
                  </a:lnTo>
                  <a:lnTo>
                    <a:pt x="3722" y="54540"/>
                  </a:lnTo>
                  <a:lnTo>
                    <a:pt x="3535" y="55559"/>
                  </a:lnTo>
                  <a:lnTo>
                    <a:pt x="3535" y="55559"/>
                  </a:lnTo>
                  <a:lnTo>
                    <a:pt x="3494" y="55870"/>
                  </a:lnTo>
                  <a:lnTo>
                    <a:pt x="3452" y="56182"/>
                  </a:lnTo>
                  <a:lnTo>
                    <a:pt x="3452" y="56515"/>
                  </a:lnTo>
                  <a:lnTo>
                    <a:pt x="3452" y="56869"/>
                  </a:lnTo>
                  <a:lnTo>
                    <a:pt x="3473" y="57201"/>
                  </a:lnTo>
                  <a:lnTo>
                    <a:pt x="3535" y="57555"/>
                  </a:lnTo>
                  <a:lnTo>
                    <a:pt x="3598" y="57887"/>
                  </a:lnTo>
                  <a:lnTo>
                    <a:pt x="3702" y="58220"/>
                  </a:lnTo>
                  <a:lnTo>
                    <a:pt x="3826" y="58553"/>
                  </a:lnTo>
                  <a:lnTo>
                    <a:pt x="3993" y="58865"/>
                  </a:lnTo>
                  <a:lnTo>
                    <a:pt x="4180" y="59156"/>
                  </a:lnTo>
                  <a:lnTo>
                    <a:pt x="4409" y="59447"/>
                  </a:lnTo>
                  <a:lnTo>
                    <a:pt x="4658" y="59696"/>
                  </a:lnTo>
                  <a:lnTo>
                    <a:pt x="4928" y="59925"/>
                  </a:lnTo>
                  <a:lnTo>
                    <a:pt x="5261" y="60133"/>
                  </a:lnTo>
                  <a:lnTo>
                    <a:pt x="5615" y="60299"/>
                  </a:lnTo>
                  <a:lnTo>
                    <a:pt x="5615" y="60299"/>
                  </a:lnTo>
                  <a:lnTo>
                    <a:pt x="6717" y="60715"/>
                  </a:lnTo>
                  <a:lnTo>
                    <a:pt x="7839" y="61089"/>
                  </a:lnTo>
                  <a:lnTo>
                    <a:pt x="8941" y="61422"/>
                  </a:lnTo>
                  <a:lnTo>
                    <a:pt x="10064" y="61734"/>
                  </a:lnTo>
                  <a:lnTo>
                    <a:pt x="10626" y="61859"/>
                  </a:lnTo>
                  <a:lnTo>
                    <a:pt x="11208" y="61963"/>
                  </a:lnTo>
                  <a:lnTo>
                    <a:pt x="11769" y="62088"/>
                  </a:lnTo>
                  <a:lnTo>
                    <a:pt x="12351" y="62171"/>
                  </a:lnTo>
                  <a:lnTo>
                    <a:pt x="12934" y="62254"/>
                  </a:lnTo>
                  <a:lnTo>
                    <a:pt x="13516" y="62316"/>
                  </a:lnTo>
                  <a:lnTo>
                    <a:pt x="14098" y="62358"/>
                  </a:lnTo>
                  <a:lnTo>
                    <a:pt x="14680" y="62399"/>
                  </a:lnTo>
                  <a:lnTo>
                    <a:pt x="14680" y="62399"/>
                  </a:lnTo>
                  <a:lnTo>
                    <a:pt x="15075" y="62420"/>
                  </a:lnTo>
                  <a:lnTo>
                    <a:pt x="15491" y="62441"/>
                  </a:lnTo>
                  <a:lnTo>
                    <a:pt x="15491" y="62441"/>
                  </a:lnTo>
                  <a:lnTo>
                    <a:pt x="16011" y="62420"/>
                  </a:lnTo>
                  <a:lnTo>
                    <a:pt x="16260" y="62379"/>
                  </a:lnTo>
                  <a:lnTo>
                    <a:pt x="16510" y="62337"/>
                  </a:lnTo>
                  <a:lnTo>
                    <a:pt x="16759" y="62295"/>
                  </a:lnTo>
                  <a:lnTo>
                    <a:pt x="17009" y="62212"/>
                  </a:lnTo>
                  <a:lnTo>
                    <a:pt x="17238" y="62108"/>
                  </a:lnTo>
                  <a:lnTo>
                    <a:pt x="17487" y="61984"/>
                  </a:lnTo>
                  <a:lnTo>
                    <a:pt x="17487" y="61984"/>
                  </a:lnTo>
                  <a:lnTo>
                    <a:pt x="18007" y="61672"/>
                  </a:lnTo>
                  <a:lnTo>
                    <a:pt x="18506" y="61297"/>
                  </a:lnTo>
                  <a:lnTo>
                    <a:pt x="18963" y="60923"/>
                  </a:lnTo>
                  <a:lnTo>
                    <a:pt x="19421" y="60507"/>
                  </a:lnTo>
                  <a:lnTo>
                    <a:pt x="19816" y="60071"/>
                  </a:lnTo>
                  <a:lnTo>
                    <a:pt x="20211" y="59592"/>
                  </a:lnTo>
                  <a:lnTo>
                    <a:pt x="20565" y="59093"/>
                  </a:lnTo>
                  <a:lnTo>
                    <a:pt x="20876" y="58574"/>
                  </a:lnTo>
                  <a:lnTo>
                    <a:pt x="20876" y="58574"/>
                  </a:lnTo>
                  <a:lnTo>
                    <a:pt x="21729" y="57014"/>
                  </a:lnTo>
                  <a:lnTo>
                    <a:pt x="22561" y="55434"/>
                  </a:lnTo>
                  <a:lnTo>
                    <a:pt x="23372" y="53854"/>
                  </a:lnTo>
                  <a:lnTo>
                    <a:pt x="24141" y="52253"/>
                  </a:lnTo>
                  <a:lnTo>
                    <a:pt x="24889" y="50651"/>
                  </a:lnTo>
                  <a:lnTo>
                    <a:pt x="25638" y="49030"/>
                  </a:lnTo>
                  <a:lnTo>
                    <a:pt x="26324" y="47408"/>
                  </a:lnTo>
                  <a:lnTo>
                    <a:pt x="27010" y="45765"/>
                  </a:lnTo>
                  <a:lnTo>
                    <a:pt x="27010" y="45765"/>
                  </a:lnTo>
                  <a:lnTo>
                    <a:pt x="28008" y="43228"/>
                  </a:lnTo>
                  <a:lnTo>
                    <a:pt x="28986" y="40713"/>
                  </a:lnTo>
                  <a:lnTo>
                    <a:pt x="30919" y="35618"/>
                  </a:lnTo>
                  <a:lnTo>
                    <a:pt x="31876" y="33082"/>
                  </a:lnTo>
                  <a:lnTo>
                    <a:pt x="32874" y="30566"/>
                  </a:lnTo>
                  <a:lnTo>
                    <a:pt x="33893" y="28050"/>
                  </a:lnTo>
                  <a:lnTo>
                    <a:pt x="34413" y="26781"/>
                  </a:lnTo>
                  <a:lnTo>
                    <a:pt x="34953" y="25534"/>
                  </a:lnTo>
                  <a:lnTo>
                    <a:pt x="34953" y="25534"/>
                  </a:lnTo>
                  <a:lnTo>
                    <a:pt x="35639" y="23954"/>
                  </a:lnTo>
                  <a:lnTo>
                    <a:pt x="36284" y="22352"/>
                  </a:lnTo>
                  <a:lnTo>
                    <a:pt x="36908" y="20731"/>
                  </a:lnTo>
                  <a:lnTo>
                    <a:pt x="37490" y="19109"/>
                  </a:lnTo>
                  <a:lnTo>
                    <a:pt x="38072" y="17466"/>
                  </a:lnTo>
                  <a:lnTo>
                    <a:pt x="38613" y="15824"/>
                  </a:lnTo>
                  <a:lnTo>
                    <a:pt x="39132" y="14160"/>
                  </a:lnTo>
                  <a:lnTo>
                    <a:pt x="39631" y="12497"/>
                  </a:lnTo>
                  <a:lnTo>
                    <a:pt x="39631" y="12497"/>
                  </a:lnTo>
                  <a:lnTo>
                    <a:pt x="39860" y="11644"/>
                  </a:lnTo>
                  <a:lnTo>
                    <a:pt x="40068" y="10771"/>
                  </a:lnTo>
                  <a:lnTo>
                    <a:pt x="40255" y="9918"/>
                  </a:lnTo>
                  <a:lnTo>
                    <a:pt x="40380" y="9045"/>
                  </a:lnTo>
                  <a:lnTo>
                    <a:pt x="40442" y="8608"/>
                  </a:lnTo>
                  <a:lnTo>
                    <a:pt x="40484" y="8151"/>
                  </a:lnTo>
                  <a:lnTo>
                    <a:pt x="40505" y="7714"/>
                  </a:lnTo>
                  <a:lnTo>
                    <a:pt x="40505" y="7278"/>
                  </a:lnTo>
                  <a:lnTo>
                    <a:pt x="40505" y="6820"/>
                  </a:lnTo>
                  <a:lnTo>
                    <a:pt x="40484" y="6384"/>
                  </a:lnTo>
                  <a:lnTo>
                    <a:pt x="40463" y="5926"/>
                  </a:lnTo>
                  <a:lnTo>
                    <a:pt x="40401" y="5489"/>
                  </a:lnTo>
                  <a:lnTo>
                    <a:pt x="40401" y="5489"/>
                  </a:lnTo>
                  <a:lnTo>
                    <a:pt x="40338" y="5032"/>
                  </a:lnTo>
                  <a:lnTo>
                    <a:pt x="40234" y="4595"/>
                  </a:lnTo>
                  <a:lnTo>
                    <a:pt x="40089" y="4180"/>
                  </a:lnTo>
                  <a:lnTo>
                    <a:pt x="39923" y="3784"/>
                  </a:lnTo>
                  <a:lnTo>
                    <a:pt x="39756" y="3410"/>
                  </a:lnTo>
                  <a:lnTo>
                    <a:pt x="39528" y="3036"/>
                  </a:lnTo>
                  <a:lnTo>
                    <a:pt x="39299" y="2703"/>
                  </a:lnTo>
                  <a:lnTo>
                    <a:pt x="39028" y="2412"/>
                  </a:lnTo>
                  <a:lnTo>
                    <a:pt x="38737" y="2121"/>
                  </a:lnTo>
                  <a:lnTo>
                    <a:pt x="38426" y="1851"/>
                  </a:lnTo>
                  <a:lnTo>
                    <a:pt x="38093" y="1622"/>
                  </a:lnTo>
                  <a:lnTo>
                    <a:pt x="37739" y="1393"/>
                  </a:lnTo>
                  <a:lnTo>
                    <a:pt x="37365" y="1206"/>
                  </a:lnTo>
                  <a:lnTo>
                    <a:pt x="36970" y="1061"/>
                  </a:lnTo>
                  <a:lnTo>
                    <a:pt x="36533" y="936"/>
                  </a:lnTo>
                  <a:lnTo>
                    <a:pt x="36097" y="832"/>
                  </a:lnTo>
                  <a:lnTo>
                    <a:pt x="36097" y="832"/>
                  </a:lnTo>
                  <a:lnTo>
                    <a:pt x="34912" y="624"/>
                  </a:lnTo>
                  <a:lnTo>
                    <a:pt x="33726" y="437"/>
                  </a:lnTo>
                  <a:lnTo>
                    <a:pt x="32520" y="291"/>
                  </a:lnTo>
                  <a:lnTo>
                    <a:pt x="31335" y="187"/>
                  </a:lnTo>
                  <a:lnTo>
                    <a:pt x="30129" y="104"/>
                  </a:lnTo>
                  <a:lnTo>
                    <a:pt x="28944" y="42"/>
                  </a:lnTo>
                  <a:lnTo>
                    <a:pt x="27738" y="21"/>
                  </a:lnTo>
                  <a:lnTo>
                    <a:pt x="265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58" name="Google Shape;5458;p30"/>
            <p:cNvSpPr/>
            <p:nvPr/>
          </p:nvSpPr>
          <p:spPr>
            <a:xfrm>
              <a:off x="5754375" y="3046175"/>
              <a:ext cx="166875" cy="342075"/>
            </a:xfrm>
            <a:custGeom>
              <a:avLst/>
              <a:gdLst/>
              <a:ahLst/>
              <a:cxnLst/>
              <a:rect l="l" t="t" r="r" b="b"/>
              <a:pathLst>
                <a:path w="6675" h="13683" extrusionOk="0">
                  <a:moveTo>
                    <a:pt x="6633" y="1"/>
                  </a:moveTo>
                  <a:lnTo>
                    <a:pt x="6529" y="22"/>
                  </a:lnTo>
                  <a:lnTo>
                    <a:pt x="6446" y="63"/>
                  </a:lnTo>
                  <a:lnTo>
                    <a:pt x="6384" y="105"/>
                  </a:lnTo>
                  <a:lnTo>
                    <a:pt x="6342" y="167"/>
                  </a:lnTo>
                  <a:lnTo>
                    <a:pt x="6238" y="292"/>
                  </a:lnTo>
                  <a:lnTo>
                    <a:pt x="6176" y="417"/>
                  </a:lnTo>
                  <a:lnTo>
                    <a:pt x="5677" y="1144"/>
                  </a:lnTo>
                  <a:lnTo>
                    <a:pt x="5219" y="1914"/>
                  </a:lnTo>
                  <a:lnTo>
                    <a:pt x="4783" y="2704"/>
                  </a:lnTo>
                  <a:lnTo>
                    <a:pt x="4388" y="3494"/>
                  </a:lnTo>
                  <a:lnTo>
                    <a:pt x="3514" y="5241"/>
                  </a:lnTo>
                  <a:lnTo>
                    <a:pt x="2662" y="6966"/>
                  </a:lnTo>
                  <a:lnTo>
                    <a:pt x="2225" y="7840"/>
                  </a:lnTo>
                  <a:lnTo>
                    <a:pt x="1789" y="8692"/>
                  </a:lnTo>
                  <a:lnTo>
                    <a:pt x="1310" y="9545"/>
                  </a:lnTo>
                  <a:lnTo>
                    <a:pt x="832" y="10376"/>
                  </a:lnTo>
                  <a:lnTo>
                    <a:pt x="707" y="10605"/>
                  </a:lnTo>
                  <a:lnTo>
                    <a:pt x="583" y="10834"/>
                  </a:lnTo>
                  <a:lnTo>
                    <a:pt x="395" y="11312"/>
                  </a:lnTo>
                  <a:lnTo>
                    <a:pt x="229" y="11790"/>
                  </a:lnTo>
                  <a:lnTo>
                    <a:pt x="84" y="12289"/>
                  </a:lnTo>
                  <a:lnTo>
                    <a:pt x="42" y="12476"/>
                  </a:lnTo>
                  <a:lnTo>
                    <a:pt x="21" y="12664"/>
                  </a:lnTo>
                  <a:lnTo>
                    <a:pt x="0" y="12851"/>
                  </a:lnTo>
                  <a:lnTo>
                    <a:pt x="21" y="13017"/>
                  </a:lnTo>
                  <a:lnTo>
                    <a:pt x="63" y="13183"/>
                  </a:lnTo>
                  <a:lnTo>
                    <a:pt x="146" y="13329"/>
                  </a:lnTo>
                  <a:lnTo>
                    <a:pt x="271" y="13454"/>
                  </a:lnTo>
                  <a:lnTo>
                    <a:pt x="458" y="13579"/>
                  </a:lnTo>
                  <a:lnTo>
                    <a:pt x="645" y="13662"/>
                  </a:lnTo>
                  <a:lnTo>
                    <a:pt x="853" y="13682"/>
                  </a:lnTo>
                  <a:lnTo>
                    <a:pt x="978" y="13662"/>
                  </a:lnTo>
                  <a:lnTo>
                    <a:pt x="1102" y="13641"/>
                  </a:lnTo>
                  <a:lnTo>
                    <a:pt x="1206" y="13579"/>
                  </a:lnTo>
                  <a:lnTo>
                    <a:pt x="1331" y="13516"/>
                  </a:lnTo>
                  <a:lnTo>
                    <a:pt x="1539" y="13350"/>
                  </a:lnTo>
                  <a:lnTo>
                    <a:pt x="1726" y="13142"/>
                  </a:lnTo>
                  <a:lnTo>
                    <a:pt x="1976" y="12830"/>
                  </a:lnTo>
                  <a:lnTo>
                    <a:pt x="2204" y="12518"/>
                  </a:lnTo>
                  <a:lnTo>
                    <a:pt x="2412" y="12206"/>
                  </a:lnTo>
                  <a:lnTo>
                    <a:pt x="2620" y="11873"/>
                  </a:lnTo>
                  <a:lnTo>
                    <a:pt x="2807" y="11520"/>
                  </a:lnTo>
                  <a:lnTo>
                    <a:pt x="2974" y="11187"/>
                  </a:lnTo>
                  <a:lnTo>
                    <a:pt x="3140" y="10834"/>
                  </a:lnTo>
                  <a:lnTo>
                    <a:pt x="3286" y="10460"/>
                  </a:lnTo>
                  <a:lnTo>
                    <a:pt x="4201" y="8152"/>
                  </a:lnTo>
                  <a:lnTo>
                    <a:pt x="5115" y="5823"/>
                  </a:lnTo>
                  <a:lnTo>
                    <a:pt x="5510" y="4762"/>
                  </a:lnTo>
                  <a:lnTo>
                    <a:pt x="5885" y="3681"/>
                  </a:lnTo>
                  <a:lnTo>
                    <a:pt x="6051" y="3141"/>
                  </a:lnTo>
                  <a:lnTo>
                    <a:pt x="6217" y="2579"/>
                  </a:lnTo>
                  <a:lnTo>
                    <a:pt x="6363" y="2038"/>
                  </a:lnTo>
                  <a:lnTo>
                    <a:pt x="6488" y="1477"/>
                  </a:lnTo>
                  <a:lnTo>
                    <a:pt x="6571" y="1124"/>
                  </a:lnTo>
                  <a:lnTo>
                    <a:pt x="6654" y="770"/>
                  </a:lnTo>
                  <a:lnTo>
                    <a:pt x="6675" y="583"/>
                  </a:lnTo>
                  <a:lnTo>
                    <a:pt x="6675" y="396"/>
                  </a:lnTo>
                  <a:lnTo>
                    <a:pt x="6675" y="209"/>
                  </a:lnTo>
                  <a:lnTo>
                    <a:pt x="663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59" name="Google Shape;5459;p30"/>
            <p:cNvSpPr/>
            <p:nvPr/>
          </p:nvSpPr>
          <p:spPr>
            <a:xfrm>
              <a:off x="5754375" y="3046175"/>
              <a:ext cx="166875" cy="342075"/>
            </a:xfrm>
            <a:custGeom>
              <a:avLst/>
              <a:gdLst/>
              <a:ahLst/>
              <a:cxnLst/>
              <a:rect l="l" t="t" r="r" b="b"/>
              <a:pathLst>
                <a:path w="6675" h="13683" fill="none" extrusionOk="0">
                  <a:moveTo>
                    <a:pt x="6633" y="1"/>
                  </a:moveTo>
                  <a:lnTo>
                    <a:pt x="6633" y="1"/>
                  </a:lnTo>
                  <a:lnTo>
                    <a:pt x="6529" y="22"/>
                  </a:lnTo>
                  <a:lnTo>
                    <a:pt x="6446" y="63"/>
                  </a:lnTo>
                  <a:lnTo>
                    <a:pt x="6384" y="105"/>
                  </a:lnTo>
                  <a:lnTo>
                    <a:pt x="6342" y="167"/>
                  </a:lnTo>
                  <a:lnTo>
                    <a:pt x="6238" y="292"/>
                  </a:lnTo>
                  <a:lnTo>
                    <a:pt x="6176" y="417"/>
                  </a:lnTo>
                  <a:lnTo>
                    <a:pt x="6176" y="417"/>
                  </a:lnTo>
                  <a:lnTo>
                    <a:pt x="5677" y="1144"/>
                  </a:lnTo>
                  <a:lnTo>
                    <a:pt x="5219" y="1914"/>
                  </a:lnTo>
                  <a:lnTo>
                    <a:pt x="4783" y="2704"/>
                  </a:lnTo>
                  <a:lnTo>
                    <a:pt x="4388" y="3494"/>
                  </a:lnTo>
                  <a:lnTo>
                    <a:pt x="4388" y="3494"/>
                  </a:lnTo>
                  <a:lnTo>
                    <a:pt x="3514" y="5241"/>
                  </a:lnTo>
                  <a:lnTo>
                    <a:pt x="2662" y="6966"/>
                  </a:lnTo>
                  <a:lnTo>
                    <a:pt x="2225" y="7840"/>
                  </a:lnTo>
                  <a:lnTo>
                    <a:pt x="1789" y="8692"/>
                  </a:lnTo>
                  <a:lnTo>
                    <a:pt x="1310" y="9545"/>
                  </a:lnTo>
                  <a:lnTo>
                    <a:pt x="832" y="10376"/>
                  </a:lnTo>
                  <a:lnTo>
                    <a:pt x="832" y="10376"/>
                  </a:lnTo>
                  <a:lnTo>
                    <a:pt x="707" y="10605"/>
                  </a:lnTo>
                  <a:lnTo>
                    <a:pt x="583" y="10834"/>
                  </a:lnTo>
                  <a:lnTo>
                    <a:pt x="395" y="11312"/>
                  </a:lnTo>
                  <a:lnTo>
                    <a:pt x="229" y="11790"/>
                  </a:lnTo>
                  <a:lnTo>
                    <a:pt x="84" y="12289"/>
                  </a:lnTo>
                  <a:lnTo>
                    <a:pt x="84" y="12289"/>
                  </a:lnTo>
                  <a:lnTo>
                    <a:pt x="42" y="12476"/>
                  </a:lnTo>
                  <a:lnTo>
                    <a:pt x="21" y="12664"/>
                  </a:lnTo>
                  <a:lnTo>
                    <a:pt x="0" y="12851"/>
                  </a:lnTo>
                  <a:lnTo>
                    <a:pt x="21" y="13017"/>
                  </a:lnTo>
                  <a:lnTo>
                    <a:pt x="63" y="13183"/>
                  </a:lnTo>
                  <a:lnTo>
                    <a:pt x="146" y="13329"/>
                  </a:lnTo>
                  <a:lnTo>
                    <a:pt x="271" y="13454"/>
                  </a:lnTo>
                  <a:lnTo>
                    <a:pt x="458" y="13579"/>
                  </a:lnTo>
                  <a:lnTo>
                    <a:pt x="458" y="13579"/>
                  </a:lnTo>
                  <a:lnTo>
                    <a:pt x="645" y="13662"/>
                  </a:lnTo>
                  <a:lnTo>
                    <a:pt x="853" y="13682"/>
                  </a:lnTo>
                  <a:lnTo>
                    <a:pt x="853" y="13682"/>
                  </a:lnTo>
                  <a:lnTo>
                    <a:pt x="978" y="13662"/>
                  </a:lnTo>
                  <a:lnTo>
                    <a:pt x="1102" y="13641"/>
                  </a:lnTo>
                  <a:lnTo>
                    <a:pt x="1206" y="13579"/>
                  </a:lnTo>
                  <a:lnTo>
                    <a:pt x="1331" y="13516"/>
                  </a:lnTo>
                  <a:lnTo>
                    <a:pt x="1539" y="13350"/>
                  </a:lnTo>
                  <a:lnTo>
                    <a:pt x="1726" y="13142"/>
                  </a:lnTo>
                  <a:lnTo>
                    <a:pt x="1726" y="13142"/>
                  </a:lnTo>
                  <a:lnTo>
                    <a:pt x="1976" y="12830"/>
                  </a:lnTo>
                  <a:lnTo>
                    <a:pt x="2204" y="12518"/>
                  </a:lnTo>
                  <a:lnTo>
                    <a:pt x="2412" y="12206"/>
                  </a:lnTo>
                  <a:lnTo>
                    <a:pt x="2620" y="11873"/>
                  </a:lnTo>
                  <a:lnTo>
                    <a:pt x="2807" y="11520"/>
                  </a:lnTo>
                  <a:lnTo>
                    <a:pt x="2974" y="11187"/>
                  </a:lnTo>
                  <a:lnTo>
                    <a:pt x="3140" y="10834"/>
                  </a:lnTo>
                  <a:lnTo>
                    <a:pt x="3286" y="10460"/>
                  </a:lnTo>
                  <a:lnTo>
                    <a:pt x="3286" y="10460"/>
                  </a:lnTo>
                  <a:lnTo>
                    <a:pt x="4201" y="8152"/>
                  </a:lnTo>
                  <a:lnTo>
                    <a:pt x="5115" y="5823"/>
                  </a:lnTo>
                  <a:lnTo>
                    <a:pt x="5115" y="5823"/>
                  </a:lnTo>
                  <a:lnTo>
                    <a:pt x="5510" y="4762"/>
                  </a:lnTo>
                  <a:lnTo>
                    <a:pt x="5885" y="3681"/>
                  </a:lnTo>
                  <a:lnTo>
                    <a:pt x="6051" y="3141"/>
                  </a:lnTo>
                  <a:lnTo>
                    <a:pt x="6217" y="2579"/>
                  </a:lnTo>
                  <a:lnTo>
                    <a:pt x="6363" y="2038"/>
                  </a:lnTo>
                  <a:lnTo>
                    <a:pt x="6488" y="1477"/>
                  </a:lnTo>
                  <a:lnTo>
                    <a:pt x="6488" y="1477"/>
                  </a:lnTo>
                  <a:lnTo>
                    <a:pt x="6571" y="1124"/>
                  </a:lnTo>
                  <a:lnTo>
                    <a:pt x="6654" y="770"/>
                  </a:lnTo>
                  <a:lnTo>
                    <a:pt x="6675" y="583"/>
                  </a:lnTo>
                  <a:lnTo>
                    <a:pt x="6675" y="396"/>
                  </a:lnTo>
                  <a:lnTo>
                    <a:pt x="6675" y="209"/>
                  </a:lnTo>
                  <a:lnTo>
                    <a:pt x="663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60" name="Google Shape;5460;p30"/>
            <p:cNvSpPr/>
            <p:nvPr/>
          </p:nvSpPr>
          <p:spPr>
            <a:xfrm>
              <a:off x="5470025" y="2056975"/>
              <a:ext cx="298925" cy="63425"/>
            </a:xfrm>
            <a:custGeom>
              <a:avLst/>
              <a:gdLst/>
              <a:ahLst/>
              <a:cxnLst/>
              <a:rect l="l" t="t" r="r" b="b"/>
              <a:pathLst>
                <a:path w="11957" h="2537" extrusionOk="0">
                  <a:moveTo>
                    <a:pt x="8547" y="0"/>
                  </a:moveTo>
                  <a:lnTo>
                    <a:pt x="7923" y="21"/>
                  </a:lnTo>
                  <a:lnTo>
                    <a:pt x="7299" y="62"/>
                  </a:lnTo>
                  <a:lnTo>
                    <a:pt x="6051" y="166"/>
                  </a:lnTo>
                  <a:lnTo>
                    <a:pt x="4804" y="291"/>
                  </a:lnTo>
                  <a:lnTo>
                    <a:pt x="4180" y="333"/>
                  </a:lnTo>
                  <a:lnTo>
                    <a:pt x="3577" y="374"/>
                  </a:lnTo>
                  <a:lnTo>
                    <a:pt x="3182" y="416"/>
                  </a:lnTo>
                  <a:lnTo>
                    <a:pt x="2829" y="458"/>
                  </a:lnTo>
                  <a:lnTo>
                    <a:pt x="2454" y="541"/>
                  </a:lnTo>
                  <a:lnTo>
                    <a:pt x="2080" y="624"/>
                  </a:lnTo>
                  <a:lnTo>
                    <a:pt x="1727" y="728"/>
                  </a:lnTo>
                  <a:lnTo>
                    <a:pt x="1373" y="832"/>
                  </a:lnTo>
                  <a:lnTo>
                    <a:pt x="666" y="1102"/>
                  </a:lnTo>
                  <a:lnTo>
                    <a:pt x="521" y="1164"/>
                  </a:lnTo>
                  <a:lnTo>
                    <a:pt x="396" y="1227"/>
                  </a:lnTo>
                  <a:lnTo>
                    <a:pt x="271" y="1310"/>
                  </a:lnTo>
                  <a:lnTo>
                    <a:pt x="167" y="1414"/>
                  </a:lnTo>
                  <a:lnTo>
                    <a:pt x="84" y="1539"/>
                  </a:lnTo>
                  <a:lnTo>
                    <a:pt x="22" y="1663"/>
                  </a:lnTo>
                  <a:lnTo>
                    <a:pt x="1" y="1830"/>
                  </a:lnTo>
                  <a:lnTo>
                    <a:pt x="22" y="2017"/>
                  </a:lnTo>
                  <a:lnTo>
                    <a:pt x="84" y="2163"/>
                  </a:lnTo>
                  <a:lnTo>
                    <a:pt x="146" y="2287"/>
                  </a:lnTo>
                  <a:lnTo>
                    <a:pt x="250" y="2391"/>
                  </a:lnTo>
                  <a:lnTo>
                    <a:pt x="375" y="2454"/>
                  </a:lnTo>
                  <a:lnTo>
                    <a:pt x="500" y="2495"/>
                  </a:lnTo>
                  <a:lnTo>
                    <a:pt x="645" y="2516"/>
                  </a:lnTo>
                  <a:lnTo>
                    <a:pt x="957" y="2537"/>
                  </a:lnTo>
                  <a:lnTo>
                    <a:pt x="1082" y="2537"/>
                  </a:lnTo>
                  <a:lnTo>
                    <a:pt x="1914" y="2516"/>
                  </a:lnTo>
                  <a:lnTo>
                    <a:pt x="2725" y="2454"/>
                  </a:lnTo>
                  <a:lnTo>
                    <a:pt x="3536" y="2329"/>
                  </a:lnTo>
                  <a:lnTo>
                    <a:pt x="4326" y="2183"/>
                  </a:lnTo>
                  <a:lnTo>
                    <a:pt x="5053" y="2038"/>
                  </a:lnTo>
                  <a:lnTo>
                    <a:pt x="5802" y="1892"/>
                  </a:lnTo>
                  <a:lnTo>
                    <a:pt x="7278" y="1643"/>
                  </a:lnTo>
                  <a:lnTo>
                    <a:pt x="8006" y="1518"/>
                  </a:lnTo>
                  <a:lnTo>
                    <a:pt x="8734" y="1372"/>
                  </a:lnTo>
                  <a:lnTo>
                    <a:pt x="9461" y="1185"/>
                  </a:lnTo>
                  <a:lnTo>
                    <a:pt x="10189" y="998"/>
                  </a:lnTo>
                  <a:lnTo>
                    <a:pt x="10605" y="873"/>
                  </a:lnTo>
                  <a:lnTo>
                    <a:pt x="11042" y="728"/>
                  </a:lnTo>
                  <a:lnTo>
                    <a:pt x="11270" y="645"/>
                  </a:lnTo>
                  <a:lnTo>
                    <a:pt x="11499" y="520"/>
                  </a:lnTo>
                  <a:lnTo>
                    <a:pt x="11728" y="395"/>
                  </a:lnTo>
                  <a:lnTo>
                    <a:pt x="11957" y="229"/>
                  </a:lnTo>
                  <a:lnTo>
                    <a:pt x="11458" y="125"/>
                  </a:lnTo>
                  <a:lnTo>
                    <a:pt x="11250" y="83"/>
                  </a:lnTo>
                  <a:lnTo>
                    <a:pt x="11062" y="62"/>
                  </a:lnTo>
                  <a:lnTo>
                    <a:pt x="9919" y="21"/>
                  </a:lnTo>
                  <a:lnTo>
                    <a:pt x="875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61" name="Google Shape;5461;p30"/>
            <p:cNvSpPr/>
            <p:nvPr/>
          </p:nvSpPr>
          <p:spPr>
            <a:xfrm>
              <a:off x="5470025" y="2056975"/>
              <a:ext cx="298925" cy="63425"/>
            </a:xfrm>
            <a:custGeom>
              <a:avLst/>
              <a:gdLst/>
              <a:ahLst/>
              <a:cxnLst/>
              <a:rect l="l" t="t" r="r" b="b"/>
              <a:pathLst>
                <a:path w="11957" h="2537" fill="none" extrusionOk="0">
                  <a:moveTo>
                    <a:pt x="8755" y="0"/>
                  </a:moveTo>
                  <a:lnTo>
                    <a:pt x="8755" y="0"/>
                  </a:lnTo>
                  <a:lnTo>
                    <a:pt x="8547" y="0"/>
                  </a:lnTo>
                  <a:lnTo>
                    <a:pt x="8547" y="0"/>
                  </a:lnTo>
                  <a:lnTo>
                    <a:pt x="7923" y="21"/>
                  </a:lnTo>
                  <a:lnTo>
                    <a:pt x="7299" y="62"/>
                  </a:lnTo>
                  <a:lnTo>
                    <a:pt x="6051" y="166"/>
                  </a:lnTo>
                  <a:lnTo>
                    <a:pt x="4804" y="291"/>
                  </a:lnTo>
                  <a:lnTo>
                    <a:pt x="4180" y="333"/>
                  </a:lnTo>
                  <a:lnTo>
                    <a:pt x="3577" y="374"/>
                  </a:lnTo>
                  <a:lnTo>
                    <a:pt x="3577" y="374"/>
                  </a:lnTo>
                  <a:lnTo>
                    <a:pt x="3182" y="416"/>
                  </a:lnTo>
                  <a:lnTo>
                    <a:pt x="2829" y="458"/>
                  </a:lnTo>
                  <a:lnTo>
                    <a:pt x="2454" y="541"/>
                  </a:lnTo>
                  <a:lnTo>
                    <a:pt x="2080" y="624"/>
                  </a:lnTo>
                  <a:lnTo>
                    <a:pt x="1727" y="728"/>
                  </a:lnTo>
                  <a:lnTo>
                    <a:pt x="1373" y="832"/>
                  </a:lnTo>
                  <a:lnTo>
                    <a:pt x="666" y="1102"/>
                  </a:lnTo>
                  <a:lnTo>
                    <a:pt x="666" y="1102"/>
                  </a:lnTo>
                  <a:lnTo>
                    <a:pt x="521" y="1164"/>
                  </a:lnTo>
                  <a:lnTo>
                    <a:pt x="396" y="1227"/>
                  </a:lnTo>
                  <a:lnTo>
                    <a:pt x="271" y="1310"/>
                  </a:lnTo>
                  <a:lnTo>
                    <a:pt x="167" y="1414"/>
                  </a:lnTo>
                  <a:lnTo>
                    <a:pt x="84" y="1539"/>
                  </a:lnTo>
                  <a:lnTo>
                    <a:pt x="22" y="1663"/>
                  </a:lnTo>
                  <a:lnTo>
                    <a:pt x="1" y="1830"/>
                  </a:lnTo>
                  <a:lnTo>
                    <a:pt x="22" y="2017"/>
                  </a:lnTo>
                  <a:lnTo>
                    <a:pt x="22" y="2017"/>
                  </a:lnTo>
                  <a:lnTo>
                    <a:pt x="84" y="2163"/>
                  </a:lnTo>
                  <a:lnTo>
                    <a:pt x="146" y="2287"/>
                  </a:lnTo>
                  <a:lnTo>
                    <a:pt x="250" y="2391"/>
                  </a:lnTo>
                  <a:lnTo>
                    <a:pt x="375" y="2454"/>
                  </a:lnTo>
                  <a:lnTo>
                    <a:pt x="500" y="2495"/>
                  </a:lnTo>
                  <a:lnTo>
                    <a:pt x="645" y="2516"/>
                  </a:lnTo>
                  <a:lnTo>
                    <a:pt x="957" y="2537"/>
                  </a:lnTo>
                  <a:lnTo>
                    <a:pt x="957" y="2537"/>
                  </a:lnTo>
                  <a:lnTo>
                    <a:pt x="1082" y="2537"/>
                  </a:lnTo>
                  <a:lnTo>
                    <a:pt x="1082" y="2537"/>
                  </a:lnTo>
                  <a:lnTo>
                    <a:pt x="1914" y="2516"/>
                  </a:lnTo>
                  <a:lnTo>
                    <a:pt x="2725" y="2454"/>
                  </a:lnTo>
                  <a:lnTo>
                    <a:pt x="3536" y="2329"/>
                  </a:lnTo>
                  <a:lnTo>
                    <a:pt x="4326" y="2183"/>
                  </a:lnTo>
                  <a:lnTo>
                    <a:pt x="4326" y="2183"/>
                  </a:lnTo>
                  <a:lnTo>
                    <a:pt x="5053" y="2038"/>
                  </a:lnTo>
                  <a:lnTo>
                    <a:pt x="5802" y="1892"/>
                  </a:lnTo>
                  <a:lnTo>
                    <a:pt x="7278" y="1643"/>
                  </a:lnTo>
                  <a:lnTo>
                    <a:pt x="8006" y="1518"/>
                  </a:lnTo>
                  <a:lnTo>
                    <a:pt x="8734" y="1372"/>
                  </a:lnTo>
                  <a:lnTo>
                    <a:pt x="9461" y="1185"/>
                  </a:lnTo>
                  <a:lnTo>
                    <a:pt x="10189" y="998"/>
                  </a:lnTo>
                  <a:lnTo>
                    <a:pt x="10189" y="998"/>
                  </a:lnTo>
                  <a:lnTo>
                    <a:pt x="10605" y="873"/>
                  </a:lnTo>
                  <a:lnTo>
                    <a:pt x="11042" y="728"/>
                  </a:lnTo>
                  <a:lnTo>
                    <a:pt x="11270" y="645"/>
                  </a:lnTo>
                  <a:lnTo>
                    <a:pt x="11499" y="520"/>
                  </a:lnTo>
                  <a:lnTo>
                    <a:pt x="11728" y="395"/>
                  </a:lnTo>
                  <a:lnTo>
                    <a:pt x="11957" y="229"/>
                  </a:lnTo>
                  <a:lnTo>
                    <a:pt x="11957" y="229"/>
                  </a:lnTo>
                  <a:lnTo>
                    <a:pt x="11458" y="125"/>
                  </a:lnTo>
                  <a:lnTo>
                    <a:pt x="11250" y="83"/>
                  </a:lnTo>
                  <a:lnTo>
                    <a:pt x="11062" y="62"/>
                  </a:lnTo>
                  <a:lnTo>
                    <a:pt x="11062" y="62"/>
                  </a:lnTo>
                  <a:lnTo>
                    <a:pt x="9919" y="21"/>
                  </a:lnTo>
                  <a:lnTo>
                    <a:pt x="87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62" name="Google Shape;5462;p30"/>
            <p:cNvSpPr/>
            <p:nvPr/>
          </p:nvSpPr>
          <p:spPr>
            <a:xfrm>
              <a:off x="5827150" y="2041900"/>
              <a:ext cx="65000" cy="41075"/>
            </a:xfrm>
            <a:custGeom>
              <a:avLst/>
              <a:gdLst/>
              <a:ahLst/>
              <a:cxnLst/>
              <a:rect l="l" t="t" r="r" b="b"/>
              <a:pathLst>
                <a:path w="2600" h="1643" extrusionOk="0">
                  <a:moveTo>
                    <a:pt x="998" y="0"/>
                  </a:moveTo>
                  <a:lnTo>
                    <a:pt x="853" y="21"/>
                  </a:lnTo>
                  <a:lnTo>
                    <a:pt x="707" y="62"/>
                  </a:lnTo>
                  <a:lnTo>
                    <a:pt x="562" y="104"/>
                  </a:lnTo>
                  <a:lnTo>
                    <a:pt x="458" y="166"/>
                  </a:lnTo>
                  <a:lnTo>
                    <a:pt x="354" y="208"/>
                  </a:lnTo>
                  <a:lnTo>
                    <a:pt x="250" y="291"/>
                  </a:lnTo>
                  <a:lnTo>
                    <a:pt x="167" y="354"/>
                  </a:lnTo>
                  <a:lnTo>
                    <a:pt x="104" y="458"/>
                  </a:lnTo>
                  <a:lnTo>
                    <a:pt x="63" y="541"/>
                  </a:lnTo>
                  <a:lnTo>
                    <a:pt x="21" y="665"/>
                  </a:lnTo>
                  <a:lnTo>
                    <a:pt x="0" y="790"/>
                  </a:lnTo>
                  <a:lnTo>
                    <a:pt x="0" y="915"/>
                  </a:lnTo>
                  <a:lnTo>
                    <a:pt x="21" y="1040"/>
                  </a:lnTo>
                  <a:lnTo>
                    <a:pt x="63" y="1144"/>
                  </a:lnTo>
                  <a:lnTo>
                    <a:pt x="104" y="1227"/>
                  </a:lnTo>
                  <a:lnTo>
                    <a:pt x="188" y="1310"/>
                  </a:lnTo>
                  <a:lnTo>
                    <a:pt x="271" y="1393"/>
                  </a:lnTo>
                  <a:lnTo>
                    <a:pt x="375" y="1456"/>
                  </a:lnTo>
                  <a:lnTo>
                    <a:pt x="479" y="1518"/>
                  </a:lnTo>
                  <a:lnTo>
                    <a:pt x="603" y="1560"/>
                  </a:lnTo>
                  <a:lnTo>
                    <a:pt x="749" y="1601"/>
                  </a:lnTo>
                  <a:lnTo>
                    <a:pt x="894" y="1622"/>
                  </a:lnTo>
                  <a:lnTo>
                    <a:pt x="1040" y="1643"/>
                  </a:lnTo>
                  <a:lnTo>
                    <a:pt x="1269" y="1622"/>
                  </a:lnTo>
                  <a:lnTo>
                    <a:pt x="1497" y="1580"/>
                  </a:lnTo>
                  <a:lnTo>
                    <a:pt x="1726" y="1497"/>
                  </a:lnTo>
                  <a:lnTo>
                    <a:pt x="1934" y="1393"/>
                  </a:lnTo>
                  <a:lnTo>
                    <a:pt x="2142" y="1268"/>
                  </a:lnTo>
                  <a:lnTo>
                    <a:pt x="2308" y="1123"/>
                  </a:lnTo>
                  <a:lnTo>
                    <a:pt x="2475" y="936"/>
                  </a:lnTo>
                  <a:lnTo>
                    <a:pt x="2599" y="749"/>
                  </a:lnTo>
                  <a:lnTo>
                    <a:pt x="2454" y="582"/>
                  </a:lnTo>
                  <a:lnTo>
                    <a:pt x="2288" y="437"/>
                  </a:lnTo>
                  <a:lnTo>
                    <a:pt x="2121" y="312"/>
                  </a:lnTo>
                  <a:lnTo>
                    <a:pt x="1934" y="187"/>
                  </a:lnTo>
                  <a:lnTo>
                    <a:pt x="1747" y="104"/>
                  </a:lnTo>
                  <a:lnTo>
                    <a:pt x="1539" y="42"/>
                  </a:lnTo>
                  <a:lnTo>
                    <a:pt x="1352" y="2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63" name="Google Shape;5463;p30"/>
            <p:cNvSpPr/>
            <p:nvPr/>
          </p:nvSpPr>
          <p:spPr>
            <a:xfrm>
              <a:off x="5827150" y="2041900"/>
              <a:ext cx="65000" cy="41075"/>
            </a:xfrm>
            <a:custGeom>
              <a:avLst/>
              <a:gdLst/>
              <a:ahLst/>
              <a:cxnLst/>
              <a:rect l="l" t="t" r="r" b="b"/>
              <a:pathLst>
                <a:path w="2600" h="1643" fill="none" extrusionOk="0">
                  <a:moveTo>
                    <a:pt x="1144" y="0"/>
                  </a:moveTo>
                  <a:lnTo>
                    <a:pt x="1144" y="0"/>
                  </a:lnTo>
                  <a:lnTo>
                    <a:pt x="998" y="0"/>
                  </a:lnTo>
                  <a:lnTo>
                    <a:pt x="853" y="21"/>
                  </a:lnTo>
                  <a:lnTo>
                    <a:pt x="707" y="62"/>
                  </a:lnTo>
                  <a:lnTo>
                    <a:pt x="562" y="104"/>
                  </a:lnTo>
                  <a:lnTo>
                    <a:pt x="562" y="104"/>
                  </a:lnTo>
                  <a:lnTo>
                    <a:pt x="458" y="166"/>
                  </a:lnTo>
                  <a:lnTo>
                    <a:pt x="354" y="208"/>
                  </a:lnTo>
                  <a:lnTo>
                    <a:pt x="250" y="291"/>
                  </a:lnTo>
                  <a:lnTo>
                    <a:pt x="167" y="354"/>
                  </a:lnTo>
                  <a:lnTo>
                    <a:pt x="104" y="458"/>
                  </a:lnTo>
                  <a:lnTo>
                    <a:pt x="63" y="541"/>
                  </a:lnTo>
                  <a:lnTo>
                    <a:pt x="21" y="665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0" y="915"/>
                  </a:lnTo>
                  <a:lnTo>
                    <a:pt x="21" y="1040"/>
                  </a:lnTo>
                  <a:lnTo>
                    <a:pt x="63" y="1144"/>
                  </a:lnTo>
                  <a:lnTo>
                    <a:pt x="104" y="1227"/>
                  </a:lnTo>
                  <a:lnTo>
                    <a:pt x="188" y="1310"/>
                  </a:lnTo>
                  <a:lnTo>
                    <a:pt x="271" y="1393"/>
                  </a:lnTo>
                  <a:lnTo>
                    <a:pt x="375" y="1456"/>
                  </a:lnTo>
                  <a:lnTo>
                    <a:pt x="479" y="1518"/>
                  </a:lnTo>
                  <a:lnTo>
                    <a:pt x="479" y="1518"/>
                  </a:lnTo>
                  <a:lnTo>
                    <a:pt x="603" y="1560"/>
                  </a:lnTo>
                  <a:lnTo>
                    <a:pt x="749" y="1601"/>
                  </a:lnTo>
                  <a:lnTo>
                    <a:pt x="894" y="1622"/>
                  </a:lnTo>
                  <a:lnTo>
                    <a:pt x="1040" y="1643"/>
                  </a:lnTo>
                  <a:lnTo>
                    <a:pt x="1040" y="1643"/>
                  </a:lnTo>
                  <a:lnTo>
                    <a:pt x="1269" y="1622"/>
                  </a:lnTo>
                  <a:lnTo>
                    <a:pt x="1497" y="1580"/>
                  </a:lnTo>
                  <a:lnTo>
                    <a:pt x="1726" y="1497"/>
                  </a:lnTo>
                  <a:lnTo>
                    <a:pt x="1934" y="1393"/>
                  </a:lnTo>
                  <a:lnTo>
                    <a:pt x="2142" y="1268"/>
                  </a:lnTo>
                  <a:lnTo>
                    <a:pt x="2308" y="1123"/>
                  </a:lnTo>
                  <a:lnTo>
                    <a:pt x="2475" y="936"/>
                  </a:lnTo>
                  <a:lnTo>
                    <a:pt x="2599" y="749"/>
                  </a:lnTo>
                  <a:lnTo>
                    <a:pt x="2599" y="749"/>
                  </a:lnTo>
                  <a:lnTo>
                    <a:pt x="2454" y="582"/>
                  </a:lnTo>
                  <a:lnTo>
                    <a:pt x="2288" y="437"/>
                  </a:lnTo>
                  <a:lnTo>
                    <a:pt x="2121" y="312"/>
                  </a:lnTo>
                  <a:lnTo>
                    <a:pt x="1934" y="187"/>
                  </a:lnTo>
                  <a:lnTo>
                    <a:pt x="1747" y="104"/>
                  </a:lnTo>
                  <a:lnTo>
                    <a:pt x="1539" y="42"/>
                  </a:lnTo>
                  <a:lnTo>
                    <a:pt x="1352" y="21"/>
                  </a:lnTo>
                  <a:lnTo>
                    <a:pt x="11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64" name="Google Shape;5464;p30"/>
            <p:cNvSpPr/>
            <p:nvPr/>
          </p:nvSpPr>
          <p:spPr>
            <a:xfrm>
              <a:off x="5411300" y="1993025"/>
              <a:ext cx="923725" cy="1465400"/>
            </a:xfrm>
            <a:custGeom>
              <a:avLst/>
              <a:gdLst/>
              <a:ahLst/>
              <a:cxnLst/>
              <a:rect l="l" t="t" r="r" b="b"/>
              <a:pathLst>
                <a:path w="36949" h="58616" extrusionOk="0">
                  <a:moveTo>
                    <a:pt x="25139" y="1"/>
                  </a:moveTo>
                  <a:lnTo>
                    <a:pt x="23725" y="21"/>
                  </a:lnTo>
                  <a:lnTo>
                    <a:pt x="22311" y="63"/>
                  </a:lnTo>
                  <a:lnTo>
                    <a:pt x="19483" y="188"/>
                  </a:lnTo>
                  <a:lnTo>
                    <a:pt x="16634" y="333"/>
                  </a:lnTo>
                  <a:lnTo>
                    <a:pt x="13807" y="500"/>
                  </a:lnTo>
                  <a:lnTo>
                    <a:pt x="10979" y="666"/>
                  </a:lnTo>
                  <a:lnTo>
                    <a:pt x="8941" y="811"/>
                  </a:lnTo>
                  <a:lnTo>
                    <a:pt x="7922" y="874"/>
                  </a:lnTo>
                  <a:lnTo>
                    <a:pt x="6924" y="978"/>
                  </a:lnTo>
                  <a:lnTo>
                    <a:pt x="5905" y="1082"/>
                  </a:lnTo>
                  <a:lnTo>
                    <a:pt x="4886" y="1227"/>
                  </a:lnTo>
                  <a:lnTo>
                    <a:pt x="3888" y="1394"/>
                  </a:lnTo>
                  <a:lnTo>
                    <a:pt x="2870" y="1581"/>
                  </a:lnTo>
                  <a:lnTo>
                    <a:pt x="2620" y="1664"/>
                  </a:lnTo>
                  <a:lnTo>
                    <a:pt x="2371" y="1726"/>
                  </a:lnTo>
                  <a:lnTo>
                    <a:pt x="2121" y="1830"/>
                  </a:lnTo>
                  <a:lnTo>
                    <a:pt x="1892" y="1913"/>
                  </a:lnTo>
                  <a:lnTo>
                    <a:pt x="1684" y="2038"/>
                  </a:lnTo>
                  <a:lnTo>
                    <a:pt x="1476" y="2142"/>
                  </a:lnTo>
                  <a:lnTo>
                    <a:pt x="1310" y="2288"/>
                  </a:lnTo>
                  <a:lnTo>
                    <a:pt x="1123" y="2413"/>
                  </a:lnTo>
                  <a:lnTo>
                    <a:pt x="977" y="2579"/>
                  </a:lnTo>
                  <a:lnTo>
                    <a:pt x="832" y="2745"/>
                  </a:lnTo>
                  <a:lnTo>
                    <a:pt x="686" y="2912"/>
                  </a:lnTo>
                  <a:lnTo>
                    <a:pt x="582" y="3099"/>
                  </a:lnTo>
                  <a:lnTo>
                    <a:pt x="458" y="3286"/>
                  </a:lnTo>
                  <a:lnTo>
                    <a:pt x="374" y="3494"/>
                  </a:lnTo>
                  <a:lnTo>
                    <a:pt x="291" y="3722"/>
                  </a:lnTo>
                  <a:lnTo>
                    <a:pt x="229" y="3951"/>
                  </a:lnTo>
                  <a:lnTo>
                    <a:pt x="166" y="4221"/>
                  </a:lnTo>
                  <a:lnTo>
                    <a:pt x="125" y="4513"/>
                  </a:lnTo>
                  <a:lnTo>
                    <a:pt x="63" y="5053"/>
                  </a:lnTo>
                  <a:lnTo>
                    <a:pt x="21" y="5615"/>
                  </a:lnTo>
                  <a:lnTo>
                    <a:pt x="0" y="6155"/>
                  </a:lnTo>
                  <a:lnTo>
                    <a:pt x="0" y="6696"/>
                  </a:lnTo>
                  <a:lnTo>
                    <a:pt x="0" y="7236"/>
                  </a:lnTo>
                  <a:lnTo>
                    <a:pt x="21" y="7777"/>
                  </a:lnTo>
                  <a:lnTo>
                    <a:pt x="63" y="8297"/>
                  </a:lnTo>
                  <a:lnTo>
                    <a:pt x="125" y="8837"/>
                  </a:lnTo>
                  <a:lnTo>
                    <a:pt x="187" y="9378"/>
                  </a:lnTo>
                  <a:lnTo>
                    <a:pt x="270" y="9919"/>
                  </a:lnTo>
                  <a:lnTo>
                    <a:pt x="458" y="10979"/>
                  </a:lnTo>
                  <a:lnTo>
                    <a:pt x="686" y="12040"/>
                  </a:lnTo>
                  <a:lnTo>
                    <a:pt x="957" y="13100"/>
                  </a:lnTo>
                  <a:lnTo>
                    <a:pt x="1040" y="13370"/>
                  </a:lnTo>
                  <a:lnTo>
                    <a:pt x="1144" y="13641"/>
                  </a:lnTo>
                  <a:lnTo>
                    <a:pt x="1248" y="13869"/>
                  </a:lnTo>
                  <a:lnTo>
                    <a:pt x="1372" y="14098"/>
                  </a:lnTo>
                  <a:lnTo>
                    <a:pt x="1497" y="14285"/>
                  </a:lnTo>
                  <a:lnTo>
                    <a:pt x="1664" y="14472"/>
                  </a:lnTo>
                  <a:lnTo>
                    <a:pt x="1809" y="14618"/>
                  </a:lnTo>
                  <a:lnTo>
                    <a:pt x="1996" y="14763"/>
                  </a:lnTo>
                  <a:lnTo>
                    <a:pt x="2183" y="14888"/>
                  </a:lnTo>
                  <a:lnTo>
                    <a:pt x="2371" y="14992"/>
                  </a:lnTo>
                  <a:lnTo>
                    <a:pt x="2599" y="15096"/>
                  </a:lnTo>
                  <a:lnTo>
                    <a:pt x="2828" y="15159"/>
                  </a:lnTo>
                  <a:lnTo>
                    <a:pt x="3057" y="15221"/>
                  </a:lnTo>
                  <a:lnTo>
                    <a:pt x="3306" y="15262"/>
                  </a:lnTo>
                  <a:lnTo>
                    <a:pt x="3577" y="15283"/>
                  </a:lnTo>
                  <a:lnTo>
                    <a:pt x="3847" y="15283"/>
                  </a:lnTo>
                  <a:lnTo>
                    <a:pt x="4200" y="15304"/>
                  </a:lnTo>
                  <a:lnTo>
                    <a:pt x="5781" y="15304"/>
                  </a:lnTo>
                  <a:lnTo>
                    <a:pt x="6571" y="15283"/>
                  </a:lnTo>
                  <a:lnTo>
                    <a:pt x="7361" y="15242"/>
                  </a:lnTo>
                  <a:lnTo>
                    <a:pt x="8941" y="15138"/>
                  </a:lnTo>
                  <a:lnTo>
                    <a:pt x="10521" y="15013"/>
                  </a:lnTo>
                  <a:lnTo>
                    <a:pt x="13661" y="14722"/>
                  </a:lnTo>
                  <a:lnTo>
                    <a:pt x="15220" y="14576"/>
                  </a:lnTo>
                  <a:lnTo>
                    <a:pt x="16801" y="14452"/>
                  </a:lnTo>
                  <a:lnTo>
                    <a:pt x="17029" y="14431"/>
                  </a:lnTo>
                  <a:lnTo>
                    <a:pt x="17237" y="14452"/>
                  </a:lnTo>
                  <a:lnTo>
                    <a:pt x="17404" y="14493"/>
                  </a:lnTo>
                  <a:lnTo>
                    <a:pt x="17528" y="14576"/>
                  </a:lnTo>
                  <a:lnTo>
                    <a:pt x="17612" y="14701"/>
                  </a:lnTo>
                  <a:lnTo>
                    <a:pt x="17674" y="14847"/>
                  </a:lnTo>
                  <a:lnTo>
                    <a:pt x="17716" y="15034"/>
                  </a:lnTo>
                  <a:lnTo>
                    <a:pt x="17736" y="15283"/>
                  </a:lnTo>
                  <a:lnTo>
                    <a:pt x="17716" y="15595"/>
                  </a:lnTo>
                  <a:lnTo>
                    <a:pt x="17653" y="15928"/>
                  </a:lnTo>
                  <a:lnTo>
                    <a:pt x="17487" y="16572"/>
                  </a:lnTo>
                  <a:lnTo>
                    <a:pt x="17300" y="17196"/>
                  </a:lnTo>
                  <a:lnTo>
                    <a:pt x="17092" y="17820"/>
                  </a:lnTo>
                  <a:lnTo>
                    <a:pt x="16842" y="18423"/>
                  </a:lnTo>
                  <a:lnTo>
                    <a:pt x="16322" y="19650"/>
                  </a:lnTo>
                  <a:lnTo>
                    <a:pt x="15803" y="20856"/>
                  </a:lnTo>
                  <a:lnTo>
                    <a:pt x="13349" y="26636"/>
                  </a:lnTo>
                  <a:lnTo>
                    <a:pt x="12143" y="29526"/>
                  </a:lnTo>
                  <a:lnTo>
                    <a:pt x="10958" y="32417"/>
                  </a:lnTo>
                  <a:lnTo>
                    <a:pt x="9773" y="35328"/>
                  </a:lnTo>
                  <a:lnTo>
                    <a:pt x="8629" y="38259"/>
                  </a:lnTo>
                  <a:lnTo>
                    <a:pt x="7506" y="41191"/>
                  </a:lnTo>
                  <a:lnTo>
                    <a:pt x="6446" y="44123"/>
                  </a:lnTo>
                  <a:lnTo>
                    <a:pt x="5677" y="46327"/>
                  </a:lnTo>
                  <a:lnTo>
                    <a:pt x="4907" y="48510"/>
                  </a:lnTo>
                  <a:lnTo>
                    <a:pt x="4554" y="49612"/>
                  </a:lnTo>
                  <a:lnTo>
                    <a:pt x="4221" y="50735"/>
                  </a:lnTo>
                  <a:lnTo>
                    <a:pt x="3888" y="51837"/>
                  </a:lnTo>
                  <a:lnTo>
                    <a:pt x="3597" y="52960"/>
                  </a:lnTo>
                  <a:lnTo>
                    <a:pt x="3535" y="53230"/>
                  </a:lnTo>
                  <a:lnTo>
                    <a:pt x="3473" y="53584"/>
                  </a:lnTo>
                  <a:lnTo>
                    <a:pt x="3452" y="53958"/>
                  </a:lnTo>
                  <a:lnTo>
                    <a:pt x="3452" y="54124"/>
                  </a:lnTo>
                  <a:lnTo>
                    <a:pt x="3473" y="54311"/>
                  </a:lnTo>
                  <a:lnTo>
                    <a:pt x="3493" y="54499"/>
                  </a:lnTo>
                  <a:lnTo>
                    <a:pt x="3535" y="54706"/>
                  </a:lnTo>
                  <a:lnTo>
                    <a:pt x="3660" y="55039"/>
                  </a:lnTo>
                  <a:lnTo>
                    <a:pt x="3805" y="55330"/>
                  </a:lnTo>
                  <a:lnTo>
                    <a:pt x="3972" y="55601"/>
                  </a:lnTo>
                  <a:lnTo>
                    <a:pt x="4180" y="55850"/>
                  </a:lnTo>
                  <a:lnTo>
                    <a:pt x="4408" y="56079"/>
                  </a:lnTo>
                  <a:lnTo>
                    <a:pt x="4658" y="56266"/>
                  </a:lnTo>
                  <a:lnTo>
                    <a:pt x="4928" y="56453"/>
                  </a:lnTo>
                  <a:lnTo>
                    <a:pt x="5240" y="56599"/>
                  </a:lnTo>
                  <a:lnTo>
                    <a:pt x="6092" y="56973"/>
                  </a:lnTo>
                  <a:lnTo>
                    <a:pt x="6945" y="57306"/>
                  </a:lnTo>
                  <a:lnTo>
                    <a:pt x="7839" y="57597"/>
                  </a:lnTo>
                  <a:lnTo>
                    <a:pt x="8712" y="57867"/>
                  </a:lnTo>
                  <a:lnTo>
                    <a:pt x="9606" y="58075"/>
                  </a:lnTo>
                  <a:lnTo>
                    <a:pt x="10501" y="58262"/>
                  </a:lnTo>
                  <a:lnTo>
                    <a:pt x="11415" y="58428"/>
                  </a:lnTo>
                  <a:lnTo>
                    <a:pt x="12351" y="58574"/>
                  </a:lnTo>
                  <a:lnTo>
                    <a:pt x="12705" y="58616"/>
                  </a:lnTo>
                  <a:lnTo>
                    <a:pt x="13411" y="58616"/>
                  </a:lnTo>
                  <a:lnTo>
                    <a:pt x="13744" y="58595"/>
                  </a:lnTo>
                  <a:lnTo>
                    <a:pt x="14077" y="58532"/>
                  </a:lnTo>
                  <a:lnTo>
                    <a:pt x="14389" y="58470"/>
                  </a:lnTo>
                  <a:lnTo>
                    <a:pt x="14680" y="58366"/>
                  </a:lnTo>
                  <a:lnTo>
                    <a:pt x="14992" y="58241"/>
                  </a:lnTo>
                  <a:lnTo>
                    <a:pt x="15262" y="58096"/>
                  </a:lnTo>
                  <a:lnTo>
                    <a:pt x="15553" y="57950"/>
                  </a:lnTo>
                  <a:lnTo>
                    <a:pt x="15803" y="57763"/>
                  </a:lnTo>
                  <a:lnTo>
                    <a:pt x="16073" y="57555"/>
                  </a:lnTo>
                  <a:lnTo>
                    <a:pt x="16322" y="57326"/>
                  </a:lnTo>
                  <a:lnTo>
                    <a:pt x="16551" y="57077"/>
                  </a:lnTo>
                  <a:lnTo>
                    <a:pt x="16780" y="56786"/>
                  </a:lnTo>
                  <a:lnTo>
                    <a:pt x="17009" y="56495"/>
                  </a:lnTo>
                  <a:lnTo>
                    <a:pt x="17341" y="55996"/>
                  </a:lnTo>
                  <a:lnTo>
                    <a:pt x="17674" y="55497"/>
                  </a:lnTo>
                  <a:lnTo>
                    <a:pt x="17986" y="54977"/>
                  </a:lnTo>
                  <a:lnTo>
                    <a:pt x="18298" y="54457"/>
                  </a:lnTo>
                  <a:lnTo>
                    <a:pt x="18589" y="53937"/>
                  </a:lnTo>
                  <a:lnTo>
                    <a:pt x="18880" y="53417"/>
                  </a:lnTo>
                  <a:lnTo>
                    <a:pt x="19400" y="52336"/>
                  </a:lnTo>
                  <a:lnTo>
                    <a:pt x="19920" y="51213"/>
                  </a:lnTo>
                  <a:lnTo>
                    <a:pt x="20419" y="50090"/>
                  </a:lnTo>
                  <a:lnTo>
                    <a:pt x="21396" y="47845"/>
                  </a:lnTo>
                  <a:lnTo>
                    <a:pt x="22332" y="45578"/>
                  </a:lnTo>
                  <a:lnTo>
                    <a:pt x="23226" y="43312"/>
                  </a:lnTo>
                  <a:lnTo>
                    <a:pt x="24099" y="41025"/>
                  </a:lnTo>
                  <a:lnTo>
                    <a:pt x="24972" y="38717"/>
                  </a:lnTo>
                  <a:lnTo>
                    <a:pt x="26698" y="34122"/>
                  </a:lnTo>
                  <a:lnTo>
                    <a:pt x="28861" y="28362"/>
                  </a:lnTo>
                  <a:lnTo>
                    <a:pt x="29942" y="25472"/>
                  </a:lnTo>
                  <a:lnTo>
                    <a:pt x="31044" y="22602"/>
                  </a:lnTo>
                  <a:lnTo>
                    <a:pt x="32499" y="18776"/>
                  </a:lnTo>
                  <a:lnTo>
                    <a:pt x="33206" y="16843"/>
                  </a:lnTo>
                  <a:lnTo>
                    <a:pt x="33892" y="14930"/>
                  </a:lnTo>
                  <a:lnTo>
                    <a:pt x="34558" y="12975"/>
                  </a:lnTo>
                  <a:lnTo>
                    <a:pt x="35182" y="11042"/>
                  </a:lnTo>
                  <a:lnTo>
                    <a:pt x="35764" y="9066"/>
                  </a:lnTo>
                  <a:lnTo>
                    <a:pt x="36034" y="8089"/>
                  </a:lnTo>
                  <a:lnTo>
                    <a:pt x="36304" y="7091"/>
                  </a:lnTo>
                  <a:lnTo>
                    <a:pt x="36575" y="5989"/>
                  </a:lnTo>
                  <a:lnTo>
                    <a:pt x="36699" y="5427"/>
                  </a:lnTo>
                  <a:lnTo>
                    <a:pt x="36803" y="4866"/>
                  </a:lnTo>
                  <a:lnTo>
                    <a:pt x="36887" y="4305"/>
                  </a:lnTo>
                  <a:lnTo>
                    <a:pt x="36928" y="3722"/>
                  </a:lnTo>
                  <a:lnTo>
                    <a:pt x="36949" y="3161"/>
                  </a:lnTo>
                  <a:lnTo>
                    <a:pt x="36928" y="2579"/>
                  </a:lnTo>
                  <a:lnTo>
                    <a:pt x="36887" y="2267"/>
                  </a:lnTo>
                  <a:lnTo>
                    <a:pt x="36803" y="1997"/>
                  </a:lnTo>
                  <a:lnTo>
                    <a:pt x="36720" y="1747"/>
                  </a:lnTo>
                  <a:lnTo>
                    <a:pt x="36575" y="1518"/>
                  </a:lnTo>
                  <a:lnTo>
                    <a:pt x="36408" y="1310"/>
                  </a:lnTo>
                  <a:lnTo>
                    <a:pt x="36200" y="1144"/>
                  </a:lnTo>
                  <a:lnTo>
                    <a:pt x="35951" y="999"/>
                  </a:lnTo>
                  <a:lnTo>
                    <a:pt x="35639" y="874"/>
                  </a:lnTo>
                  <a:lnTo>
                    <a:pt x="35140" y="728"/>
                  </a:lnTo>
                  <a:lnTo>
                    <a:pt x="34620" y="604"/>
                  </a:lnTo>
                  <a:lnTo>
                    <a:pt x="34100" y="520"/>
                  </a:lnTo>
                  <a:lnTo>
                    <a:pt x="33580" y="458"/>
                  </a:lnTo>
                  <a:lnTo>
                    <a:pt x="32167" y="333"/>
                  </a:lnTo>
                  <a:lnTo>
                    <a:pt x="30773" y="229"/>
                  </a:lnTo>
                  <a:lnTo>
                    <a:pt x="29360" y="146"/>
                  </a:lnTo>
                  <a:lnTo>
                    <a:pt x="27946" y="63"/>
                  </a:lnTo>
                  <a:lnTo>
                    <a:pt x="26532" y="21"/>
                  </a:lnTo>
                  <a:lnTo>
                    <a:pt x="251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65" name="Google Shape;5465;p30"/>
            <p:cNvSpPr/>
            <p:nvPr/>
          </p:nvSpPr>
          <p:spPr>
            <a:xfrm>
              <a:off x="5379575" y="1955075"/>
              <a:ext cx="1012650" cy="1560525"/>
            </a:xfrm>
            <a:custGeom>
              <a:avLst/>
              <a:gdLst/>
              <a:ahLst/>
              <a:cxnLst/>
              <a:rect l="l" t="t" r="r" b="b"/>
              <a:pathLst>
                <a:path w="40506" h="62421" extrusionOk="0">
                  <a:moveTo>
                    <a:pt x="26408" y="1519"/>
                  </a:moveTo>
                  <a:lnTo>
                    <a:pt x="27801" y="1539"/>
                  </a:lnTo>
                  <a:lnTo>
                    <a:pt x="29215" y="1581"/>
                  </a:lnTo>
                  <a:lnTo>
                    <a:pt x="30629" y="1664"/>
                  </a:lnTo>
                  <a:lnTo>
                    <a:pt x="32042" y="1747"/>
                  </a:lnTo>
                  <a:lnTo>
                    <a:pt x="33436" y="1851"/>
                  </a:lnTo>
                  <a:lnTo>
                    <a:pt x="34849" y="1976"/>
                  </a:lnTo>
                  <a:lnTo>
                    <a:pt x="35369" y="2038"/>
                  </a:lnTo>
                  <a:lnTo>
                    <a:pt x="35889" y="2122"/>
                  </a:lnTo>
                  <a:lnTo>
                    <a:pt x="36409" y="2246"/>
                  </a:lnTo>
                  <a:lnTo>
                    <a:pt x="36908" y="2392"/>
                  </a:lnTo>
                  <a:lnTo>
                    <a:pt x="37220" y="2517"/>
                  </a:lnTo>
                  <a:lnTo>
                    <a:pt x="37469" y="2662"/>
                  </a:lnTo>
                  <a:lnTo>
                    <a:pt x="37677" y="2828"/>
                  </a:lnTo>
                  <a:lnTo>
                    <a:pt x="37844" y="3036"/>
                  </a:lnTo>
                  <a:lnTo>
                    <a:pt x="37989" y="3265"/>
                  </a:lnTo>
                  <a:lnTo>
                    <a:pt x="38072" y="3515"/>
                  </a:lnTo>
                  <a:lnTo>
                    <a:pt x="38156" y="3785"/>
                  </a:lnTo>
                  <a:lnTo>
                    <a:pt x="38197" y="4097"/>
                  </a:lnTo>
                  <a:lnTo>
                    <a:pt x="38218" y="4679"/>
                  </a:lnTo>
                  <a:lnTo>
                    <a:pt x="38197" y="5240"/>
                  </a:lnTo>
                  <a:lnTo>
                    <a:pt x="38156" y="5823"/>
                  </a:lnTo>
                  <a:lnTo>
                    <a:pt x="38072" y="6384"/>
                  </a:lnTo>
                  <a:lnTo>
                    <a:pt x="37968" y="6945"/>
                  </a:lnTo>
                  <a:lnTo>
                    <a:pt x="37844" y="7507"/>
                  </a:lnTo>
                  <a:lnTo>
                    <a:pt x="37573" y="8609"/>
                  </a:lnTo>
                  <a:lnTo>
                    <a:pt x="37303" y="9607"/>
                  </a:lnTo>
                  <a:lnTo>
                    <a:pt x="37033" y="10584"/>
                  </a:lnTo>
                  <a:lnTo>
                    <a:pt x="36451" y="12560"/>
                  </a:lnTo>
                  <a:lnTo>
                    <a:pt x="35827" y="14493"/>
                  </a:lnTo>
                  <a:lnTo>
                    <a:pt x="35161" y="16448"/>
                  </a:lnTo>
                  <a:lnTo>
                    <a:pt x="34475" y="18361"/>
                  </a:lnTo>
                  <a:lnTo>
                    <a:pt x="33768" y="20294"/>
                  </a:lnTo>
                  <a:lnTo>
                    <a:pt x="32313" y="24120"/>
                  </a:lnTo>
                  <a:lnTo>
                    <a:pt x="31211" y="26990"/>
                  </a:lnTo>
                  <a:lnTo>
                    <a:pt x="30130" y="29880"/>
                  </a:lnTo>
                  <a:lnTo>
                    <a:pt x="27967" y="35640"/>
                  </a:lnTo>
                  <a:lnTo>
                    <a:pt x="26241" y="40235"/>
                  </a:lnTo>
                  <a:lnTo>
                    <a:pt x="25368" y="42543"/>
                  </a:lnTo>
                  <a:lnTo>
                    <a:pt x="24495" y="44830"/>
                  </a:lnTo>
                  <a:lnTo>
                    <a:pt x="23601" y="47096"/>
                  </a:lnTo>
                  <a:lnTo>
                    <a:pt x="22665" y="49363"/>
                  </a:lnTo>
                  <a:lnTo>
                    <a:pt x="21688" y="51608"/>
                  </a:lnTo>
                  <a:lnTo>
                    <a:pt x="21189" y="52731"/>
                  </a:lnTo>
                  <a:lnTo>
                    <a:pt x="20669" y="53854"/>
                  </a:lnTo>
                  <a:lnTo>
                    <a:pt x="20149" y="54935"/>
                  </a:lnTo>
                  <a:lnTo>
                    <a:pt x="19858" y="55455"/>
                  </a:lnTo>
                  <a:lnTo>
                    <a:pt x="19567" y="55975"/>
                  </a:lnTo>
                  <a:lnTo>
                    <a:pt x="19255" y="56495"/>
                  </a:lnTo>
                  <a:lnTo>
                    <a:pt x="18943" y="57015"/>
                  </a:lnTo>
                  <a:lnTo>
                    <a:pt x="18610" y="57514"/>
                  </a:lnTo>
                  <a:lnTo>
                    <a:pt x="18278" y="58013"/>
                  </a:lnTo>
                  <a:lnTo>
                    <a:pt x="18049" y="58304"/>
                  </a:lnTo>
                  <a:lnTo>
                    <a:pt x="17820" y="58595"/>
                  </a:lnTo>
                  <a:lnTo>
                    <a:pt x="17591" y="58844"/>
                  </a:lnTo>
                  <a:lnTo>
                    <a:pt x="17342" y="59073"/>
                  </a:lnTo>
                  <a:lnTo>
                    <a:pt x="17072" y="59281"/>
                  </a:lnTo>
                  <a:lnTo>
                    <a:pt x="16822" y="59468"/>
                  </a:lnTo>
                  <a:lnTo>
                    <a:pt x="16531" y="59614"/>
                  </a:lnTo>
                  <a:lnTo>
                    <a:pt x="16261" y="59759"/>
                  </a:lnTo>
                  <a:lnTo>
                    <a:pt x="15949" y="59884"/>
                  </a:lnTo>
                  <a:lnTo>
                    <a:pt x="15658" y="59988"/>
                  </a:lnTo>
                  <a:lnTo>
                    <a:pt x="15346" y="60050"/>
                  </a:lnTo>
                  <a:lnTo>
                    <a:pt x="15013" y="60113"/>
                  </a:lnTo>
                  <a:lnTo>
                    <a:pt x="14680" y="60134"/>
                  </a:lnTo>
                  <a:lnTo>
                    <a:pt x="13974" y="60134"/>
                  </a:lnTo>
                  <a:lnTo>
                    <a:pt x="13620" y="60092"/>
                  </a:lnTo>
                  <a:lnTo>
                    <a:pt x="12684" y="59946"/>
                  </a:lnTo>
                  <a:lnTo>
                    <a:pt x="11770" y="59780"/>
                  </a:lnTo>
                  <a:lnTo>
                    <a:pt x="10875" y="59593"/>
                  </a:lnTo>
                  <a:lnTo>
                    <a:pt x="9981" y="59385"/>
                  </a:lnTo>
                  <a:lnTo>
                    <a:pt x="9108" y="59115"/>
                  </a:lnTo>
                  <a:lnTo>
                    <a:pt x="8214" y="58824"/>
                  </a:lnTo>
                  <a:lnTo>
                    <a:pt x="7361" y="58491"/>
                  </a:lnTo>
                  <a:lnTo>
                    <a:pt x="6509" y="58117"/>
                  </a:lnTo>
                  <a:lnTo>
                    <a:pt x="6197" y="57971"/>
                  </a:lnTo>
                  <a:lnTo>
                    <a:pt x="5927" y="57784"/>
                  </a:lnTo>
                  <a:lnTo>
                    <a:pt x="5677" y="57597"/>
                  </a:lnTo>
                  <a:lnTo>
                    <a:pt x="5449" y="57368"/>
                  </a:lnTo>
                  <a:lnTo>
                    <a:pt x="5241" y="57119"/>
                  </a:lnTo>
                  <a:lnTo>
                    <a:pt x="5074" y="56848"/>
                  </a:lnTo>
                  <a:lnTo>
                    <a:pt x="4929" y="56557"/>
                  </a:lnTo>
                  <a:lnTo>
                    <a:pt x="4804" y="56224"/>
                  </a:lnTo>
                  <a:lnTo>
                    <a:pt x="4762" y="56017"/>
                  </a:lnTo>
                  <a:lnTo>
                    <a:pt x="4742" y="55829"/>
                  </a:lnTo>
                  <a:lnTo>
                    <a:pt x="4721" y="55642"/>
                  </a:lnTo>
                  <a:lnTo>
                    <a:pt x="4721" y="55476"/>
                  </a:lnTo>
                  <a:lnTo>
                    <a:pt x="4742" y="55102"/>
                  </a:lnTo>
                  <a:lnTo>
                    <a:pt x="4804" y="54748"/>
                  </a:lnTo>
                  <a:lnTo>
                    <a:pt x="4866" y="54478"/>
                  </a:lnTo>
                  <a:lnTo>
                    <a:pt x="5157" y="53355"/>
                  </a:lnTo>
                  <a:lnTo>
                    <a:pt x="5490" y="52253"/>
                  </a:lnTo>
                  <a:lnTo>
                    <a:pt x="5823" y="51130"/>
                  </a:lnTo>
                  <a:lnTo>
                    <a:pt x="6176" y="50028"/>
                  </a:lnTo>
                  <a:lnTo>
                    <a:pt x="6946" y="47845"/>
                  </a:lnTo>
                  <a:lnTo>
                    <a:pt x="7715" y="45641"/>
                  </a:lnTo>
                  <a:lnTo>
                    <a:pt x="8775" y="42709"/>
                  </a:lnTo>
                  <a:lnTo>
                    <a:pt x="9898" y="39777"/>
                  </a:lnTo>
                  <a:lnTo>
                    <a:pt x="11042" y="36846"/>
                  </a:lnTo>
                  <a:lnTo>
                    <a:pt x="12227" y="33935"/>
                  </a:lnTo>
                  <a:lnTo>
                    <a:pt x="13412" y="31044"/>
                  </a:lnTo>
                  <a:lnTo>
                    <a:pt x="14618" y="28154"/>
                  </a:lnTo>
                  <a:lnTo>
                    <a:pt x="17072" y="22374"/>
                  </a:lnTo>
                  <a:lnTo>
                    <a:pt x="17591" y="21168"/>
                  </a:lnTo>
                  <a:lnTo>
                    <a:pt x="18111" y="19941"/>
                  </a:lnTo>
                  <a:lnTo>
                    <a:pt x="18361" y="19338"/>
                  </a:lnTo>
                  <a:lnTo>
                    <a:pt x="18569" y="18714"/>
                  </a:lnTo>
                  <a:lnTo>
                    <a:pt x="18756" y="18090"/>
                  </a:lnTo>
                  <a:lnTo>
                    <a:pt x="18922" y="17446"/>
                  </a:lnTo>
                  <a:lnTo>
                    <a:pt x="18985" y="17113"/>
                  </a:lnTo>
                  <a:lnTo>
                    <a:pt x="19005" y="16801"/>
                  </a:lnTo>
                  <a:lnTo>
                    <a:pt x="18985" y="16552"/>
                  </a:lnTo>
                  <a:lnTo>
                    <a:pt x="18943" y="16365"/>
                  </a:lnTo>
                  <a:lnTo>
                    <a:pt x="18881" y="16219"/>
                  </a:lnTo>
                  <a:lnTo>
                    <a:pt x="18797" y="16094"/>
                  </a:lnTo>
                  <a:lnTo>
                    <a:pt x="18673" y="16011"/>
                  </a:lnTo>
                  <a:lnTo>
                    <a:pt x="18506" y="15970"/>
                  </a:lnTo>
                  <a:lnTo>
                    <a:pt x="18298" y="15949"/>
                  </a:lnTo>
                  <a:lnTo>
                    <a:pt x="18070" y="15970"/>
                  </a:lnTo>
                  <a:lnTo>
                    <a:pt x="16489" y="16094"/>
                  </a:lnTo>
                  <a:lnTo>
                    <a:pt x="14930" y="16240"/>
                  </a:lnTo>
                  <a:lnTo>
                    <a:pt x="11790" y="16531"/>
                  </a:lnTo>
                  <a:lnTo>
                    <a:pt x="10210" y="16656"/>
                  </a:lnTo>
                  <a:lnTo>
                    <a:pt x="8630" y="16760"/>
                  </a:lnTo>
                  <a:lnTo>
                    <a:pt x="7840" y="16801"/>
                  </a:lnTo>
                  <a:lnTo>
                    <a:pt x="7050" y="16822"/>
                  </a:lnTo>
                  <a:lnTo>
                    <a:pt x="5469" y="16822"/>
                  </a:lnTo>
                  <a:lnTo>
                    <a:pt x="5116" y="16801"/>
                  </a:lnTo>
                  <a:lnTo>
                    <a:pt x="4846" y="16801"/>
                  </a:lnTo>
                  <a:lnTo>
                    <a:pt x="4575" y="16780"/>
                  </a:lnTo>
                  <a:lnTo>
                    <a:pt x="4326" y="16739"/>
                  </a:lnTo>
                  <a:lnTo>
                    <a:pt x="4097" y="16677"/>
                  </a:lnTo>
                  <a:lnTo>
                    <a:pt x="3868" y="16614"/>
                  </a:lnTo>
                  <a:lnTo>
                    <a:pt x="3640" y="16510"/>
                  </a:lnTo>
                  <a:lnTo>
                    <a:pt x="3452" y="16406"/>
                  </a:lnTo>
                  <a:lnTo>
                    <a:pt x="3265" y="16281"/>
                  </a:lnTo>
                  <a:lnTo>
                    <a:pt x="3078" y="16136"/>
                  </a:lnTo>
                  <a:lnTo>
                    <a:pt x="2933" y="15990"/>
                  </a:lnTo>
                  <a:lnTo>
                    <a:pt x="2766" y="15803"/>
                  </a:lnTo>
                  <a:lnTo>
                    <a:pt x="2641" y="15616"/>
                  </a:lnTo>
                  <a:lnTo>
                    <a:pt x="2517" y="15387"/>
                  </a:lnTo>
                  <a:lnTo>
                    <a:pt x="2413" y="15159"/>
                  </a:lnTo>
                  <a:lnTo>
                    <a:pt x="2309" y="14888"/>
                  </a:lnTo>
                  <a:lnTo>
                    <a:pt x="2226" y="14618"/>
                  </a:lnTo>
                  <a:lnTo>
                    <a:pt x="1955" y="13558"/>
                  </a:lnTo>
                  <a:lnTo>
                    <a:pt x="1727" y="12497"/>
                  </a:lnTo>
                  <a:lnTo>
                    <a:pt x="1539" y="11437"/>
                  </a:lnTo>
                  <a:lnTo>
                    <a:pt x="1456" y="10896"/>
                  </a:lnTo>
                  <a:lnTo>
                    <a:pt x="1394" y="10355"/>
                  </a:lnTo>
                  <a:lnTo>
                    <a:pt x="1332" y="9815"/>
                  </a:lnTo>
                  <a:lnTo>
                    <a:pt x="1290" y="9295"/>
                  </a:lnTo>
                  <a:lnTo>
                    <a:pt x="1269" y="8754"/>
                  </a:lnTo>
                  <a:lnTo>
                    <a:pt x="1269" y="8214"/>
                  </a:lnTo>
                  <a:lnTo>
                    <a:pt x="1269" y="7673"/>
                  </a:lnTo>
                  <a:lnTo>
                    <a:pt x="1290" y="7133"/>
                  </a:lnTo>
                  <a:lnTo>
                    <a:pt x="1332" y="6571"/>
                  </a:lnTo>
                  <a:lnTo>
                    <a:pt x="1394" y="6031"/>
                  </a:lnTo>
                  <a:lnTo>
                    <a:pt x="1435" y="5739"/>
                  </a:lnTo>
                  <a:lnTo>
                    <a:pt x="1498" y="5469"/>
                  </a:lnTo>
                  <a:lnTo>
                    <a:pt x="1560" y="5240"/>
                  </a:lnTo>
                  <a:lnTo>
                    <a:pt x="1643" y="5012"/>
                  </a:lnTo>
                  <a:lnTo>
                    <a:pt x="1727" y="4804"/>
                  </a:lnTo>
                  <a:lnTo>
                    <a:pt x="1851" y="4617"/>
                  </a:lnTo>
                  <a:lnTo>
                    <a:pt x="1955" y="4430"/>
                  </a:lnTo>
                  <a:lnTo>
                    <a:pt x="2101" y="4263"/>
                  </a:lnTo>
                  <a:lnTo>
                    <a:pt x="2246" y="4097"/>
                  </a:lnTo>
                  <a:lnTo>
                    <a:pt x="2392" y="3931"/>
                  </a:lnTo>
                  <a:lnTo>
                    <a:pt x="2579" y="3806"/>
                  </a:lnTo>
                  <a:lnTo>
                    <a:pt x="2745" y="3660"/>
                  </a:lnTo>
                  <a:lnTo>
                    <a:pt x="2953" y="3556"/>
                  </a:lnTo>
                  <a:lnTo>
                    <a:pt x="3161" y="3431"/>
                  </a:lnTo>
                  <a:lnTo>
                    <a:pt x="3390" y="3348"/>
                  </a:lnTo>
                  <a:lnTo>
                    <a:pt x="3640" y="3244"/>
                  </a:lnTo>
                  <a:lnTo>
                    <a:pt x="3889" y="3182"/>
                  </a:lnTo>
                  <a:lnTo>
                    <a:pt x="4139" y="3099"/>
                  </a:lnTo>
                  <a:lnTo>
                    <a:pt x="5157" y="2912"/>
                  </a:lnTo>
                  <a:lnTo>
                    <a:pt x="6155" y="2745"/>
                  </a:lnTo>
                  <a:lnTo>
                    <a:pt x="7174" y="2600"/>
                  </a:lnTo>
                  <a:lnTo>
                    <a:pt x="8193" y="2496"/>
                  </a:lnTo>
                  <a:lnTo>
                    <a:pt x="9191" y="2392"/>
                  </a:lnTo>
                  <a:lnTo>
                    <a:pt x="10210" y="2329"/>
                  </a:lnTo>
                  <a:lnTo>
                    <a:pt x="12248" y="2184"/>
                  </a:lnTo>
                  <a:lnTo>
                    <a:pt x="15076" y="2018"/>
                  </a:lnTo>
                  <a:lnTo>
                    <a:pt x="17903" y="1851"/>
                  </a:lnTo>
                  <a:lnTo>
                    <a:pt x="20752" y="1706"/>
                  </a:lnTo>
                  <a:lnTo>
                    <a:pt x="23580" y="1581"/>
                  </a:lnTo>
                  <a:lnTo>
                    <a:pt x="24994" y="1539"/>
                  </a:lnTo>
                  <a:lnTo>
                    <a:pt x="26408" y="1519"/>
                  </a:lnTo>
                  <a:close/>
                  <a:moveTo>
                    <a:pt x="25909" y="1"/>
                  </a:moveTo>
                  <a:lnTo>
                    <a:pt x="24453" y="21"/>
                  </a:lnTo>
                  <a:lnTo>
                    <a:pt x="22873" y="84"/>
                  </a:lnTo>
                  <a:lnTo>
                    <a:pt x="21293" y="146"/>
                  </a:lnTo>
                  <a:lnTo>
                    <a:pt x="18132" y="333"/>
                  </a:lnTo>
                  <a:lnTo>
                    <a:pt x="14992" y="541"/>
                  </a:lnTo>
                  <a:lnTo>
                    <a:pt x="11832" y="749"/>
                  </a:lnTo>
                  <a:lnTo>
                    <a:pt x="10813" y="812"/>
                  </a:lnTo>
                  <a:lnTo>
                    <a:pt x="9815" y="895"/>
                  </a:lnTo>
                  <a:lnTo>
                    <a:pt x="8796" y="978"/>
                  </a:lnTo>
                  <a:lnTo>
                    <a:pt x="7798" y="1103"/>
                  </a:lnTo>
                  <a:lnTo>
                    <a:pt x="6800" y="1248"/>
                  </a:lnTo>
                  <a:lnTo>
                    <a:pt x="5802" y="1415"/>
                  </a:lnTo>
                  <a:lnTo>
                    <a:pt x="4804" y="1623"/>
                  </a:lnTo>
                  <a:lnTo>
                    <a:pt x="3806" y="1872"/>
                  </a:lnTo>
                  <a:lnTo>
                    <a:pt x="3473" y="1976"/>
                  </a:lnTo>
                  <a:lnTo>
                    <a:pt x="3161" y="2101"/>
                  </a:lnTo>
                  <a:lnTo>
                    <a:pt x="2870" y="2226"/>
                  </a:lnTo>
                  <a:lnTo>
                    <a:pt x="2579" y="2371"/>
                  </a:lnTo>
                  <a:lnTo>
                    <a:pt x="2309" y="2537"/>
                  </a:lnTo>
                  <a:lnTo>
                    <a:pt x="2038" y="2704"/>
                  </a:lnTo>
                  <a:lnTo>
                    <a:pt x="1810" y="2891"/>
                  </a:lnTo>
                  <a:lnTo>
                    <a:pt x="1581" y="3078"/>
                  </a:lnTo>
                  <a:lnTo>
                    <a:pt x="1373" y="3307"/>
                  </a:lnTo>
                  <a:lnTo>
                    <a:pt x="1186" y="3535"/>
                  </a:lnTo>
                  <a:lnTo>
                    <a:pt x="999" y="3764"/>
                  </a:lnTo>
                  <a:lnTo>
                    <a:pt x="853" y="4014"/>
                  </a:lnTo>
                  <a:lnTo>
                    <a:pt x="708" y="4284"/>
                  </a:lnTo>
                  <a:lnTo>
                    <a:pt x="562" y="4575"/>
                  </a:lnTo>
                  <a:lnTo>
                    <a:pt x="458" y="4866"/>
                  </a:lnTo>
                  <a:lnTo>
                    <a:pt x="354" y="5178"/>
                  </a:lnTo>
                  <a:lnTo>
                    <a:pt x="271" y="5511"/>
                  </a:lnTo>
                  <a:lnTo>
                    <a:pt x="209" y="5843"/>
                  </a:lnTo>
                  <a:lnTo>
                    <a:pt x="105" y="6654"/>
                  </a:lnTo>
                  <a:lnTo>
                    <a:pt x="42" y="7486"/>
                  </a:lnTo>
                  <a:lnTo>
                    <a:pt x="1" y="8297"/>
                  </a:lnTo>
                  <a:lnTo>
                    <a:pt x="1" y="9129"/>
                  </a:lnTo>
                  <a:lnTo>
                    <a:pt x="22" y="9940"/>
                  </a:lnTo>
                  <a:lnTo>
                    <a:pt x="63" y="10771"/>
                  </a:lnTo>
                  <a:lnTo>
                    <a:pt x="126" y="11582"/>
                  </a:lnTo>
                  <a:lnTo>
                    <a:pt x="188" y="12414"/>
                  </a:lnTo>
                  <a:lnTo>
                    <a:pt x="271" y="13079"/>
                  </a:lnTo>
                  <a:lnTo>
                    <a:pt x="396" y="13745"/>
                  </a:lnTo>
                  <a:lnTo>
                    <a:pt x="562" y="14389"/>
                  </a:lnTo>
                  <a:lnTo>
                    <a:pt x="749" y="15034"/>
                  </a:lnTo>
                  <a:lnTo>
                    <a:pt x="957" y="15658"/>
                  </a:lnTo>
                  <a:lnTo>
                    <a:pt x="1207" y="16261"/>
                  </a:lnTo>
                  <a:lnTo>
                    <a:pt x="1498" y="16884"/>
                  </a:lnTo>
                  <a:lnTo>
                    <a:pt x="1789" y="17487"/>
                  </a:lnTo>
                  <a:lnTo>
                    <a:pt x="1935" y="17737"/>
                  </a:lnTo>
                  <a:lnTo>
                    <a:pt x="2080" y="17986"/>
                  </a:lnTo>
                  <a:lnTo>
                    <a:pt x="2246" y="18215"/>
                  </a:lnTo>
                  <a:lnTo>
                    <a:pt x="2413" y="18423"/>
                  </a:lnTo>
                  <a:lnTo>
                    <a:pt x="2600" y="18631"/>
                  </a:lnTo>
                  <a:lnTo>
                    <a:pt x="2787" y="18839"/>
                  </a:lnTo>
                  <a:lnTo>
                    <a:pt x="2974" y="19005"/>
                  </a:lnTo>
                  <a:lnTo>
                    <a:pt x="3182" y="19172"/>
                  </a:lnTo>
                  <a:lnTo>
                    <a:pt x="3411" y="19317"/>
                  </a:lnTo>
                  <a:lnTo>
                    <a:pt x="3640" y="19463"/>
                  </a:lnTo>
                  <a:lnTo>
                    <a:pt x="3889" y="19588"/>
                  </a:lnTo>
                  <a:lnTo>
                    <a:pt x="4139" y="19691"/>
                  </a:lnTo>
                  <a:lnTo>
                    <a:pt x="4388" y="19795"/>
                  </a:lnTo>
                  <a:lnTo>
                    <a:pt x="4679" y="19858"/>
                  </a:lnTo>
                  <a:lnTo>
                    <a:pt x="4970" y="19920"/>
                  </a:lnTo>
                  <a:lnTo>
                    <a:pt x="5261" y="19983"/>
                  </a:lnTo>
                  <a:lnTo>
                    <a:pt x="5885" y="20045"/>
                  </a:lnTo>
                  <a:lnTo>
                    <a:pt x="6509" y="20107"/>
                  </a:lnTo>
                  <a:lnTo>
                    <a:pt x="7154" y="20170"/>
                  </a:lnTo>
                  <a:lnTo>
                    <a:pt x="7777" y="20190"/>
                  </a:lnTo>
                  <a:lnTo>
                    <a:pt x="8401" y="20211"/>
                  </a:lnTo>
                  <a:lnTo>
                    <a:pt x="9046" y="20211"/>
                  </a:lnTo>
                  <a:lnTo>
                    <a:pt x="9669" y="20190"/>
                  </a:lnTo>
                  <a:lnTo>
                    <a:pt x="10293" y="20170"/>
                  </a:lnTo>
                  <a:lnTo>
                    <a:pt x="11873" y="20066"/>
                  </a:lnTo>
                  <a:lnTo>
                    <a:pt x="13475" y="19941"/>
                  </a:lnTo>
                  <a:lnTo>
                    <a:pt x="14265" y="19858"/>
                  </a:lnTo>
                  <a:lnTo>
                    <a:pt x="15076" y="19775"/>
                  </a:lnTo>
                  <a:lnTo>
                    <a:pt x="15886" y="19671"/>
                  </a:lnTo>
                  <a:lnTo>
                    <a:pt x="16697" y="19546"/>
                  </a:lnTo>
                  <a:lnTo>
                    <a:pt x="16573" y="19879"/>
                  </a:lnTo>
                  <a:lnTo>
                    <a:pt x="16469" y="20149"/>
                  </a:lnTo>
                  <a:lnTo>
                    <a:pt x="14701" y="24141"/>
                  </a:lnTo>
                  <a:lnTo>
                    <a:pt x="13204" y="27676"/>
                  </a:lnTo>
                  <a:lnTo>
                    <a:pt x="12456" y="29443"/>
                  </a:lnTo>
                  <a:lnTo>
                    <a:pt x="11728" y="31231"/>
                  </a:lnTo>
                  <a:lnTo>
                    <a:pt x="11000" y="32999"/>
                  </a:lnTo>
                  <a:lnTo>
                    <a:pt x="10314" y="34808"/>
                  </a:lnTo>
                  <a:lnTo>
                    <a:pt x="9628" y="36596"/>
                  </a:lnTo>
                  <a:lnTo>
                    <a:pt x="8962" y="38405"/>
                  </a:lnTo>
                  <a:lnTo>
                    <a:pt x="7486" y="42376"/>
                  </a:lnTo>
                  <a:lnTo>
                    <a:pt x="6738" y="44373"/>
                  </a:lnTo>
                  <a:lnTo>
                    <a:pt x="6031" y="46369"/>
                  </a:lnTo>
                  <a:lnTo>
                    <a:pt x="5365" y="48386"/>
                  </a:lnTo>
                  <a:lnTo>
                    <a:pt x="5053" y="49404"/>
                  </a:lnTo>
                  <a:lnTo>
                    <a:pt x="4742" y="50402"/>
                  </a:lnTo>
                  <a:lnTo>
                    <a:pt x="4471" y="51442"/>
                  </a:lnTo>
                  <a:lnTo>
                    <a:pt x="4201" y="52461"/>
                  </a:lnTo>
                  <a:lnTo>
                    <a:pt x="3951" y="53501"/>
                  </a:lnTo>
                  <a:lnTo>
                    <a:pt x="3723" y="54540"/>
                  </a:lnTo>
                  <a:lnTo>
                    <a:pt x="3536" y="55559"/>
                  </a:lnTo>
                  <a:lnTo>
                    <a:pt x="3494" y="55871"/>
                  </a:lnTo>
                  <a:lnTo>
                    <a:pt x="3452" y="56183"/>
                  </a:lnTo>
                  <a:lnTo>
                    <a:pt x="3452" y="56516"/>
                  </a:lnTo>
                  <a:lnTo>
                    <a:pt x="3452" y="56869"/>
                  </a:lnTo>
                  <a:lnTo>
                    <a:pt x="3473" y="57202"/>
                  </a:lnTo>
                  <a:lnTo>
                    <a:pt x="3536" y="57555"/>
                  </a:lnTo>
                  <a:lnTo>
                    <a:pt x="3598" y="57888"/>
                  </a:lnTo>
                  <a:lnTo>
                    <a:pt x="3702" y="58221"/>
                  </a:lnTo>
                  <a:lnTo>
                    <a:pt x="3827" y="58553"/>
                  </a:lnTo>
                  <a:lnTo>
                    <a:pt x="3993" y="58865"/>
                  </a:lnTo>
                  <a:lnTo>
                    <a:pt x="4180" y="59156"/>
                  </a:lnTo>
                  <a:lnTo>
                    <a:pt x="4409" y="59447"/>
                  </a:lnTo>
                  <a:lnTo>
                    <a:pt x="4658" y="59697"/>
                  </a:lnTo>
                  <a:lnTo>
                    <a:pt x="4929" y="59926"/>
                  </a:lnTo>
                  <a:lnTo>
                    <a:pt x="5261" y="60134"/>
                  </a:lnTo>
                  <a:lnTo>
                    <a:pt x="5615" y="60300"/>
                  </a:lnTo>
                  <a:lnTo>
                    <a:pt x="6717" y="60716"/>
                  </a:lnTo>
                  <a:lnTo>
                    <a:pt x="7840" y="61090"/>
                  </a:lnTo>
                  <a:lnTo>
                    <a:pt x="8942" y="61423"/>
                  </a:lnTo>
                  <a:lnTo>
                    <a:pt x="10065" y="61735"/>
                  </a:lnTo>
                  <a:lnTo>
                    <a:pt x="10626" y="61859"/>
                  </a:lnTo>
                  <a:lnTo>
                    <a:pt x="11208" y="61963"/>
                  </a:lnTo>
                  <a:lnTo>
                    <a:pt x="11770" y="62088"/>
                  </a:lnTo>
                  <a:lnTo>
                    <a:pt x="12352" y="62171"/>
                  </a:lnTo>
                  <a:lnTo>
                    <a:pt x="12934" y="62254"/>
                  </a:lnTo>
                  <a:lnTo>
                    <a:pt x="13516" y="62317"/>
                  </a:lnTo>
                  <a:lnTo>
                    <a:pt x="14098" y="62358"/>
                  </a:lnTo>
                  <a:lnTo>
                    <a:pt x="14680" y="62400"/>
                  </a:lnTo>
                  <a:lnTo>
                    <a:pt x="15387" y="62421"/>
                  </a:lnTo>
                  <a:lnTo>
                    <a:pt x="15741" y="62421"/>
                  </a:lnTo>
                  <a:lnTo>
                    <a:pt x="16094" y="62400"/>
                  </a:lnTo>
                  <a:lnTo>
                    <a:pt x="16448" y="62358"/>
                  </a:lnTo>
                  <a:lnTo>
                    <a:pt x="16801" y="62275"/>
                  </a:lnTo>
                  <a:lnTo>
                    <a:pt x="17134" y="62150"/>
                  </a:lnTo>
                  <a:lnTo>
                    <a:pt x="17488" y="61984"/>
                  </a:lnTo>
                  <a:lnTo>
                    <a:pt x="18007" y="61672"/>
                  </a:lnTo>
                  <a:lnTo>
                    <a:pt x="18506" y="61298"/>
                  </a:lnTo>
                  <a:lnTo>
                    <a:pt x="18964" y="60924"/>
                  </a:lnTo>
                  <a:lnTo>
                    <a:pt x="19421" y="60508"/>
                  </a:lnTo>
                  <a:lnTo>
                    <a:pt x="19816" y="60071"/>
                  </a:lnTo>
                  <a:lnTo>
                    <a:pt x="20211" y="59593"/>
                  </a:lnTo>
                  <a:lnTo>
                    <a:pt x="20565" y="59094"/>
                  </a:lnTo>
                  <a:lnTo>
                    <a:pt x="20877" y="58574"/>
                  </a:lnTo>
                  <a:lnTo>
                    <a:pt x="21729" y="57015"/>
                  </a:lnTo>
                  <a:lnTo>
                    <a:pt x="22561" y="55434"/>
                  </a:lnTo>
                  <a:lnTo>
                    <a:pt x="23372" y="53854"/>
                  </a:lnTo>
                  <a:lnTo>
                    <a:pt x="24141" y="52253"/>
                  </a:lnTo>
                  <a:lnTo>
                    <a:pt x="24890" y="50652"/>
                  </a:lnTo>
                  <a:lnTo>
                    <a:pt x="25638" y="49030"/>
                  </a:lnTo>
                  <a:lnTo>
                    <a:pt x="26324" y="47408"/>
                  </a:lnTo>
                  <a:lnTo>
                    <a:pt x="27011" y="45766"/>
                  </a:lnTo>
                  <a:lnTo>
                    <a:pt x="28009" y="43229"/>
                  </a:lnTo>
                  <a:lnTo>
                    <a:pt x="28986" y="40713"/>
                  </a:lnTo>
                  <a:lnTo>
                    <a:pt x="30920" y="35619"/>
                  </a:lnTo>
                  <a:lnTo>
                    <a:pt x="31876" y="33082"/>
                  </a:lnTo>
                  <a:lnTo>
                    <a:pt x="32874" y="30566"/>
                  </a:lnTo>
                  <a:lnTo>
                    <a:pt x="33893" y="28050"/>
                  </a:lnTo>
                  <a:lnTo>
                    <a:pt x="34413" y="26782"/>
                  </a:lnTo>
                  <a:lnTo>
                    <a:pt x="34953" y="25534"/>
                  </a:lnTo>
                  <a:lnTo>
                    <a:pt x="35640" y="23954"/>
                  </a:lnTo>
                  <a:lnTo>
                    <a:pt x="36284" y="22353"/>
                  </a:lnTo>
                  <a:lnTo>
                    <a:pt x="36908" y="20731"/>
                  </a:lnTo>
                  <a:lnTo>
                    <a:pt x="37490" y="19109"/>
                  </a:lnTo>
                  <a:lnTo>
                    <a:pt x="38072" y="17467"/>
                  </a:lnTo>
                  <a:lnTo>
                    <a:pt x="38613" y="15824"/>
                  </a:lnTo>
                  <a:lnTo>
                    <a:pt x="39133" y="14161"/>
                  </a:lnTo>
                  <a:lnTo>
                    <a:pt x="39632" y="12497"/>
                  </a:lnTo>
                  <a:lnTo>
                    <a:pt x="39861" y="11645"/>
                  </a:lnTo>
                  <a:lnTo>
                    <a:pt x="40068" y="10771"/>
                  </a:lnTo>
                  <a:lnTo>
                    <a:pt x="40256" y="9919"/>
                  </a:lnTo>
                  <a:lnTo>
                    <a:pt x="40380" y="9046"/>
                  </a:lnTo>
                  <a:lnTo>
                    <a:pt x="40443" y="8609"/>
                  </a:lnTo>
                  <a:lnTo>
                    <a:pt x="40484" y="8151"/>
                  </a:lnTo>
                  <a:lnTo>
                    <a:pt x="40505" y="7715"/>
                  </a:lnTo>
                  <a:lnTo>
                    <a:pt x="40505" y="7278"/>
                  </a:lnTo>
                  <a:lnTo>
                    <a:pt x="40505" y="6821"/>
                  </a:lnTo>
                  <a:lnTo>
                    <a:pt x="40484" y="6384"/>
                  </a:lnTo>
                  <a:lnTo>
                    <a:pt x="40464" y="5927"/>
                  </a:lnTo>
                  <a:lnTo>
                    <a:pt x="40401" y="5490"/>
                  </a:lnTo>
                  <a:lnTo>
                    <a:pt x="40339" y="5033"/>
                  </a:lnTo>
                  <a:lnTo>
                    <a:pt x="40235" y="4596"/>
                  </a:lnTo>
                  <a:lnTo>
                    <a:pt x="40089" y="4180"/>
                  </a:lnTo>
                  <a:lnTo>
                    <a:pt x="39923" y="3785"/>
                  </a:lnTo>
                  <a:lnTo>
                    <a:pt x="39757" y="3411"/>
                  </a:lnTo>
                  <a:lnTo>
                    <a:pt x="39528" y="3036"/>
                  </a:lnTo>
                  <a:lnTo>
                    <a:pt x="39299" y="2704"/>
                  </a:lnTo>
                  <a:lnTo>
                    <a:pt x="39029" y="2413"/>
                  </a:lnTo>
                  <a:lnTo>
                    <a:pt x="38738" y="2122"/>
                  </a:lnTo>
                  <a:lnTo>
                    <a:pt x="38426" y="1851"/>
                  </a:lnTo>
                  <a:lnTo>
                    <a:pt x="38093" y="1623"/>
                  </a:lnTo>
                  <a:lnTo>
                    <a:pt x="37740" y="1394"/>
                  </a:lnTo>
                  <a:lnTo>
                    <a:pt x="37365" y="1207"/>
                  </a:lnTo>
                  <a:lnTo>
                    <a:pt x="36970" y="1061"/>
                  </a:lnTo>
                  <a:lnTo>
                    <a:pt x="36534" y="936"/>
                  </a:lnTo>
                  <a:lnTo>
                    <a:pt x="36097" y="832"/>
                  </a:lnTo>
                  <a:lnTo>
                    <a:pt x="35369" y="687"/>
                  </a:lnTo>
                  <a:lnTo>
                    <a:pt x="34642" y="583"/>
                  </a:lnTo>
                  <a:lnTo>
                    <a:pt x="33207" y="375"/>
                  </a:lnTo>
                  <a:lnTo>
                    <a:pt x="31751" y="229"/>
                  </a:lnTo>
                  <a:lnTo>
                    <a:pt x="30296" y="105"/>
                  </a:lnTo>
                  <a:lnTo>
                    <a:pt x="28840" y="42"/>
                  </a:lnTo>
                  <a:lnTo>
                    <a:pt x="273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66" name="Google Shape;5466;p30"/>
            <p:cNvSpPr/>
            <p:nvPr/>
          </p:nvSpPr>
          <p:spPr>
            <a:xfrm>
              <a:off x="5758525" y="3039950"/>
              <a:ext cx="166900" cy="342050"/>
            </a:xfrm>
            <a:custGeom>
              <a:avLst/>
              <a:gdLst/>
              <a:ahLst/>
              <a:cxnLst/>
              <a:rect l="l" t="t" r="r" b="b"/>
              <a:pathLst>
                <a:path w="6676" h="13682" extrusionOk="0">
                  <a:moveTo>
                    <a:pt x="6634" y="0"/>
                  </a:moveTo>
                  <a:lnTo>
                    <a:pt x="6530" y="21"/>
                  </a:lnTo>
                  <a:lnTo>
                    <a:pt x="6446" y="63"/>
                  </a:lnTo>
                  <a:lnTo>
                    <a:pt x="6384" y="104"/>
                  </a:lnTo>
                  <a:lnTo>
                    <a:pt x="6343" y="167"/>
                  </a:lnTo>
                  <a:lnTo>
                    <a:pt x="6239" y="291"/>
                  </a:lnTo>
                  <a:lnTo>
                    <a:pt x="6176" y="416"/>
                  </a:lnTo>
                  <a:lnTo>
                    <a:pt x="5677" y="1144"/>
                  </a:lnTo>
                  <a:lnTo>
                    <a:pt x="5220" y="1913"/>
                  </a:lnTo>
                  <a:lnTo>
                    <a:pt x="4783" y="2703"/>
                  </a:lnTo>
                  <a:lnTo>
                    <a:pt x="4388" y="3493"/>
                  </a:lnTo>
                  <a:lnTo>
                    <a:pt x="3515" y="5240"/>
                  </a:lnTo>
                  <a:lnTo>
                    <a:pt x="2662" y="6966"/>
                  </a:lnTo>
                  <a:lnTo>
                    <a:pt x="2226" y="7839"/>
                  </a:lnTo>
                  <a:lnTo>
                    <a:pt x="1789" y="8692"/>
                  </a:lnTo>
                  <a:lnTo>
                    <a:pt x="1311" y="9544"/>
                  </a:lnTo>
                  <a:lnTo>
                    <a:pt x="832" y="10376"/>
                  </a:lnTo>
                  <a:lnTo>
                    <a:pt x="708" y="10605"/>
                  </a:lnTo>
                  <a:lnTo>
                    <a:pt x="583" y="10833"/>
                  </a:lnTo>
                  <a:lnTo>
                    <a:pt x="396" y="11312"/>
                  </a:lnTo>
                  <a:lnTo>
                    <a:pt x="229" y="11790"/>
                  </a:lnTo>
                  <a:lnTo>
                    <a:pt x="84" y="12289"/>
                  </a:lnTo>
                  <a:lnTo>
                    <a:pt x="42" y="12476"/>
                  </a:lnTo>
                  <a:lnTo>
                    <a:pt x="22" y="12663"/>
                  </a:lnTo>
                  <a:lnTo>
                    <a:pt x="1" y="12850"/>
                  </a:lnTo>
                  <a:lnTo>
                    <a:pt x="22" y="13017"/>
                  </a:lnTo>
                  <a:lnTo>
                    <a:pt x="63" y="13183"/>
                  </a:lnTo>
                  <a:lnTo>
                    <a:pt x="146" y="13328"/>
                  </a:lnTo>
                  <a:lnTo>
                    <a:pt x="271" y="13453"/>
                  </a:lnTo>
                  <a:lnTo>
                    <a:pt x="458" y="13578"/>
                  </a:lnTo>
                  <a:lnTo>
                    <a:pt x="645" y="13640"/>
                  </a:lnTo>
                  <a:lnTo>
                    <a:pt x="832" y="13682"/>
                  </a:lnTo>
                  <a:lnTo>
                    <a:pt x="999" y="13661"/>
                  </a:lnTo>
                  <a:lnTo>
                    <a:pt x="1165" y="13599"/>
                  </a:lnTo>
                  <a:lnTo>
                    <a:pt x="1311" y="13516"/>
                  </a:lnTo>
                  <a:lnTo>
                    <a:pt x="1456" y="13412"/>
                  </a:lnTo>
                  <a:lnTo>
                    <a:pt x="1602" y="13287"/>
                  </a:lnTo>
                  <a:lnTo>
                    <a:pt x="1727" y="13141"/>
                  </a:lnTo>
                  <a:lnTo>
                    <a:pt x="1976" y="12829"/>
                  </a:lnTo>
                  <a:lnTo>
                    <a:pt x="2205" y="12518"/>
                  </a:lnTo>
                  <a:lnTo>
                    <a:pt x="2413" y="12206"/>
                  </a:lnTo>
                  <a:lnTo>
                    <a:pt x="2621" y="11873"/>
                  </a:lnTo>
                  <a:lnTo>
                    <a:pt x="2808" y="11520"/>
                  </a:lnTo>
                  <a:lnTo>
                    <a:pt x="2974" y="11187"/>
                  </a:lnTo>
                  <a:lnTo>
                    <a:pt x="3140" y="10833"/>
                  </a:lnTo>
                  <a:lnTo>
                    <a:pt x="3286" y="10459"/>
                  </a:lnTo>
                  <a:lnTo>
                    <a:pt x="4201" y="8151"/>
                  </a:lnTo>
                  <a:lnTo>
                    <a:pt x="5116" y="5822"/>
                  </a:lnTo>
                  <a:lnTo>
                    <a:pt x="5511" y="4762"/>
                  </a:lnTo>
                  <a:lnTo>
                    <a:pt x="5885" y="3681"/>
                  </a:lnTo>
                  <a:lnTo>
                    <a:pt x="6051" y="3140"/>
                  </a:lnTo>
                  <a:lnTo>
                    <a:pt x="6218" y="2579"/>
                  </a:lnTo>
                  <a:lnTo>
                    <a:pt x="6363" y="2038"/>
                  </a:lnTo>
                  <a:lnTo>
                    <a:pt x="6488" y="1477"/>
                  </a:lnTo>
                  <a:lnTo>
                    <a:pt x="6571" y="1123"/>
                  </a:lnTo>
                  <a:lnTo>
                    <a:pt x="6654" y="770"/>
                  </a:lnTo>
                  <a:lnTo>
                    <a:pt x="6675" y="582"/>
                  </a:lnTo>
                  <a:lnTo>
                    <a:pt x="6675" y="395"/>
                  </a:lnTo>
                  <a:lnTo>
                    <a:pt x="6675" y="208"/>
                  </a:lnTo>
                  <a:lnTo>
                    <a:pt x="66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67" name="Google Shape;5467;p30"/>
            <p:cNvSpPr/>
            <p:nvPr/>
          </p:nvSpPr>
          <p:spPr>
            <a:xfrm>
              <a:off x="5474200" y="2050725"/>
              <a:ext cx="298900" cy="63450"/>
            </a:xfrm>
            <a:custGeom>
              <a:avLst/>
              <a:gdLst/>
              <a:ahLst/>
              <a:cxnLst/>
              <a:rect l="l" t="t" r="r" b="b"/>
              <a:pathLst>
                <a:path w="11956" h="2538" extrusionOk="0">
                  <a:moveTo>
                    <a:pt x="8546" y="1"/>
                  </a:moveTo>
                  <a:lnTo>
                    <a:pt x="7922" y="21"/>
                  </a:lnTo>
                  <a:lnTo>
                    <a:pt x="7298" y="63"/>
                  </a:lnTo>
                  <a:lnTo>
                    <a:pt x="6051" y="167"/>
                  </a:lnTo>
                  <a:lnTo>
                    <a:pt x="4803" y="292"/>
                  </a:lnTo>
                  <a:lnTo>
                    <a:pt x="4179" y="333"/>
                  </a:lnTo>
                  <a:lnTo>
                    <a:pt x="3576" y="375"/>
                  </a:lnTo>
                  <a:lnTo>
                    <a:pt x="3181" y="416"/>
                  </a:lnTo>
                  <a:lnTo>
                    <a:pt x="2828" y="458"/>
                  </a:lnTo>
                  <a:lnTo>
                    <a:pt x="2454" y="541"/>
                  </a:lnTo>
                  <a:lnTo>
                    <a:pt x="2079" y="624"/>
                  </a:lnTo>
                  <a:lnTo>
                    <a:pt x="1726" y="728"/>
                  </a:lnTo>
                  <a:lnTo>
                    <a:pt x="1372" y="832"/>
                  </a:lnTo>
                  <a:lnTo>
                    <a:pt x="665" y="1103"/>
                  </a:lnTo>
                  <a:lnTo>
                    <a:pt x="520" y="1165"/>
                  </a:lnTo>
                  <a:lnTo>
                    <a:pt x="395" y="1227"/>
                  </a:lnTo>
                  <a:lnTo>
                    <a:pt x="270" y="1311"/>
                  </a:lnTo>
                  <a:lnTo>
                    <a:pt x="166" y="1414"/>
                  </a:lnTo>
                  <a:lnTo>
                    <a:pt x="83" y="1539"/>
                  </a:lnTo>
                  <a:lnTo>
                    <a:pt x="21" y="1664"/>
                  </a:lnTo>
                  <a:lnTo>
                    <a:pt x="0" y="1830"/>
                  </a:lnTo>
                  <a:lnTo>
                    <a:pt x="21" y="2017"/>
                  </a:lnTo>
                  <a:lnTo>
                    <a:pt x="83" y="2163"/>
                  </a:lnTo>
                  <a:lnTo>
                    <a:pt x="146" y="2288"/>
                  </a:lnTo>
                  <a:lnTo>
                    <a:pt x="250" y="2392"/>
                  </a:lnTo>
                  <a:lnTo>
                    <a:pt x="374" y="2454"/>
                  </a:lnTo>
                  <a:lnTo>
                    <a:pt x="499" y="2496"/>
                  </a:lnTo>
                  <a:lnTo>
                    <a:pt x="645" y="2516"/>
                  </a:lnTo>
                  <a:lnTo>
                    <a:pt x="957" y="2537"/>
                  </a:lnTo>
                  <a:lnTo>
                    <a:pt x="1372" y="2537"/>
                  </a:lnTo>
                  <a:lnTo>
                    <a:pt x="1809" y="2516"/>
                  </a:lnTo>
                  <a:lnTo>
                    <a:pt x="2641" y="2454"/>
                  </a:lnTo>
                  <a:lnTo>
                    <a:pt x="3493" y="2350"/>
                  </a:lnTo>
                  <a:lnTo>
                    <a:pt x="4325" y="2184"/>
                  </a:lnTo>
                  <a:lnTo>
                    <a:pt x="5053" y="2038"/>
                  </a:lnTo>
                  <a:lnTo>
                    <a:pt x="5801" y="1893"/>
                  </a:lnTo>
                  <a:lnTo>
                    <a:pt x="7278" y="1643"/>
                  </a:lnTo>
                  <a:lnTo>
                    <a:pt x="8005" y="1518"/>
                  </a:lnTo>
                  <a:lnTo>
                    <a:pt x="8733" y="1373"/>
                  </a:lnTo>
                  <a:lnTo>
                    <a:pt x="9461" y="1186"/>
                  </a:lnTo>
                  <a:lnTo>
                    <a:pt x="10189" y="999"/>
                  </a:lnTo>
                  <a:lnTo>
                    <a:pt x="10604" y="874"/>
                  </a:lnTo>
                  <a:lnTo>
                    <a:pt x="11041" y="728"/>
                  </a:lnTo>
                  <a:lnTo>
                    <a:pt x="11270" y="645"/>
                  </a:lnTo>
                  <a:lnTo>
                    <a:pt x="11498" y="520"/>
                  </a:lnTo>
                  <a:lnTo>
                    <a:pt x="11727" y="396"/>
                  </a:lnTo>
                  <a:lnTo>
                    <a:pt x="11956" y="229"/>
                  </a:lnTo>
                  <a:lnTo>
                    <a:pt x="11457" y="125"/>
                  </a:lnTo>
                  <a:lnTo>
                    <a:pt x="11249" y="84"/>
                  </a:lnTo>
                  <a:lnTo>
                    <a:pt x="11062" y="63"/>
                  </a:lnTo>
                  <a:lnTo>
                    <a:pt x="9814" y="21"/>
                  </a:lnTo>
                  <a:lnTo>
                    <a:pt x="854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68" name="Google Shape;5468;p30"/>
            <p:cNvSpPr/>
            <p:nvPr/>
          </p:nvSpPr>
          <p:spPr>
            <a:xfrm>
              <a:off x="5831300" y="2035650"/>
              <a:ext cx="65000" cy="41100"/>
            </a:xfrm>
            <a:custGeom>
              <a:avLst/>
              <a:gdLst/>
              <a:ahLst/>
              <a:cxnLst/>
              <a:rect l="l" t="t" r="r" b="b"/>
              <a:pathLst>
                <a:path w="2600" h="1644" extrusionOk="0">
                  <a:moveTo>
                    <a:pt x="1103" y="1"/>
                  </a:moveTo>
                  <a:lnTo>
                    <a:pt x="832" y="21"/>
                  </a:lnTo>
                  <a:lnTo>
                    <a:pt x="687" y="63"/>
                  </a:lnTo>
                  <a:lnTo>
                    <a:pt x="562" y="105"/>
                  </a:lnTo>
                  <a:lnTo>
                    <a:pt x="458" y="167"/>
                  </a:lnTo>
                  <a:lnTo>
                    <a:pt x="354" y="208"/>
                  </a:lnTo>
                  <a:lnTo>
                    <a:pt x="250" y="292"/>
                  </a:lnTo>
                  <a:lnTo>
                    <a:pt x="167" y="354"/>
                  </a:lnTo>
                  <a:lnTo>
                    <a:pt x="105" y="458"/>
                  </a:lnTo>
                  <a:lnTo>
                    <a:pt x="63" y="541"/>
                  </a:lnTo>
                  <a:lnTo>
                    <a:pt x="22" y="666"/>
                  </a:lnTo>
                  <a:lnTo>
                    <a:pt x="1" y="791"/>
                  </a:lnTo>
                  <a:lnTo>
                    <a:pt x="1" y="915"/>
                  </a:lnTo>
                  <a:lnTo>
                    <a:pt x="22" y="1040"/>
                  </a:lnTo>
                  <a:lnTo>
                    <a:pt x="63" y="1144"/>
                  </a:lnTo>
                  <a:lnTo>
                    <a:pt x="105" y="1227"/>
                  </a:lnTo>
                  <a:lnTo>
                    <a:pt x="188" y="1311"/>
                  </a:lnTo>
                  <a:lnTo>
                    <a:pt x="271" y="1394"/>
                  </a:lnTo>
                  <a:lnTo>
                    <a:pt x="375" y="1456"/>
                  </a:lnTo>
                  <a:lnTo>
                    <a:pt x="479" y="1518"/>
                  </a:lnTo>
                  <a:lnTo>
                    <a:pt x="604" y="1560"/>
                  </a:lnTo>
                  <a:lnTo>
                    <a:pt x="749" y="1602"/>
                  </a:lnTo>
                  <a:lnTo>
                    <a:pt x="895" y="1622"/>
                  </a:lnTo>
                  <a:lnTo>
                    <a:pt x="1040" y="1643"/>
                  </a:lnTo>
                  <a:lnTo>
                    <a:pt x="1186" y="1622"/>
                  </a:lnTo>
                  <a:lnTo>
                    <a:pt x="1352" y="1602"/>
                  </a:lnTo>
                  <a:lnTo>
                    <a:pt x="1498" y="1581"/>
                  </a:lnTo>
                  <a:lnTo>
                    <a:pt x="1643" y="1518"/>
                  </a:lnTo>
                  <a:lnTo>
                    <a:pt x="1789" y="1477"/>
                  </a:lnTo>
                  <a:lnTo>
                    <a:pt x="1934" y="1394"/>
                  </a:lnTo>
                  <a:lnTo>
                    <a:pt x="2080" y="1311"/>
                  </a:lnTo>
                  <a:lnTo>
                    <a:pt x="2205" y="1227"/>
                  </a:lnTo>
                  <a:lnTo>
                    <a:pt x="2309" y="1123"/>
                  </a:lnTo>
                  <a:lnTo>
                    <a:pt x="2433" y="999"/>
                  </a:lnTo>
                  <a:lnTo>
                    <a:pt x="2517" y="874"/>
                  </a:lnTo>
                  <a:lnTo>
                    <a:pt x="2600" y="749"/>
                  </a:lnTo>
                  <a:lnTo>
                    <a:pt x="2392" y="520"/>
                  </a:lnTo>
                  <a:lnTo>
                    <a:pt x="2163" y="333"/>
                  </a:lnTo>
                  <a:lnTo>
                    <a:pt x="1934" y="188"/>
                  </a:lnTo>
                  <a:lnTo>
                    <a:pt x="1664" y="84"/>
                  </a:lnTo>
                  <a:lnTo>
                    <a:pt x="139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469" name="Google Shape;5469;p30"/>
          <p:cNvGrpSpPr/>
          <p:nvPr/>
        </p:nvGrpSpPr>
        <p:grpSpPr>
          <a:xfrm>
            <a:off x="11567638" y="5217404"/>
            <a:ext cx="467547" cy="348392"/>
            <a:chOff x="3953200" y="4761600"/>
            <a:chExt cx="866050" cy="642000"/>
          </a:xfrm>
        </p:grpSpPr>
        <p:sp>
          <p:nvSpPr>
            <p:cNvPr id="5470" name="Google Shape;5470;p30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extrusionOk="0">
                  <a:moveTo>
                    <a:pt x="18984" y="1103"/>
                  </a:moveTo>
                  <a:lnTo>
                    <a:pt x="20939" y="1144"/>
                  </a:lnTo>
                  <a:lnTo>
                    <a:pt x="22893" y="1207"/>
                  </a:lnTo>
                  <a:lnTo>
                    <a:pt x="24848" y="1311"/>
                  </a:lnTo>
                  <a:lnTo>
                    <a:pt x="26470" y="1435"/>
                  </a:lnTo>
                  <a:lnTo>
                    <a:pt x="27281" y="1498"/>
                  </a:lnTo>
                  <a:lnTo>
                    <a:pt x="28091" y="1602"/>
                  </a:lnTo>
                  <a:lnTo>
                    <a:pt x="28902" y="1706"/>
                  </a:lnTo>
                  <a:lnTo>
                    <a:pt x="29693" y="1851"/>
                  </a:lnTo>
                  <a:lnTo>
                    <a:pt x="30503" y="2018"/>
                  </a:lnTo>
                  <a:lnTo>
                    <a:pt x="31294" y="2225"/>
                  </a:lnTo>
                  <a:lnTo>
                    <a:pt x="31626" y="2329"/>
                  </a:lnTo>
                  <a:lnTo>
                    <a:pt x="31917" y="2433"/>
                  </a:lnTo>
                  <a:lnTo>
                    <a:pt x="32146" y="2558"/>
                  </a:lnTo>
                  <a:lnTo>
                    <a:pt x="32229" y="2621"/>
                  </a:lnTo>
                  <a:lnTo>
                    <a:pt x="32312" y="2704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0" y="3057"/>
                  </a:lnTo>
                  <a:lnTo>
                    <a:pt x="32562" y="3307"/>
                  </a:lnTo>
                  <a:lnTo>
                    <a:pt x="32583" y="3619"/>
                  </a:lnTo>
                  <a:lnTo>
                    <a:pt x="32562" y="3910"/>
                  </a:lnTo>
                  <a:lnTo>
                    <a:pt x="32520" y="4866"/>
                  </a:lnTo>
                  <a:lnTo>
                    <a:pt x="32479" y="5843"/>
                  </a:lnTo>
                  <a:lnTo>
                    <a:pt x="32396" y="6800"/>
                  </a:lnTo>
                  <a:lnTo>
                    <a:pt x="32333" y="7278"/>
                  </a:lnTo>
                  <a:lnTo>
                    <a:pt x="32271" y="7756"/>
                  </a:lnTo>
                  <a:lnTo>
                    <a:pt x="32208" y="8047"/>
                  </a:lnTo>
                  <a:lnTo>
                    <a:pt x="32104" y="8297"/>
                  </a:lnTo>
                  <a:lnTo>
                    <a:pt x="31980" y="8526"/>
                  </a:lnTo>
                  <a:lnTo>
                    <a:pt x="31834" y="8713"/>
                  </a:lnTo>
                  <a:lnTo>
                    <a:pt x="31647" y="8858"/>
                  </a:lnTo>
                  <a:lnTo>
                    <a:pt x="31439" y="9004"/>
                  </a:lnTo>
                  <a:lnTo>
                    <a:pt x="31190" y="9108"/>
                  </a:lnTo>
                  <a:lnTo>
                    <a:pt x="30919" y="9191"/>
                  </a:lnTo>
                  <a:lnTo>
                    <a:pt x="30462" y="9295"/>
                  </a:lnTo>
                  <a:lnTo>
                    <a:pt x="30004" y="9378"/>
                  </a:lnTo>
                  <a:lnTo>
                    <a:pt x="29526" y="9441"/>
                  </a:lnTo>
                  <a:lnTo>
                    <a:pt x="29069" y="9482"/>
                  </a:lnTo>
                  <a:lnTo>
                    <a:pt x="28590" y="9524"/>
                  </a:lnTo>
                  <a:lnTo>
                    <a:pt x="28133" y="9545"/>
                  </a:lnTo>
                  <a:lnTo>
                    <a:pt x="4076" y="9545"/>
                  </a:lnTo>
                  <a:lnTo>
                    <a:pt x="3660" y="9524"/>
                  </a:lnTo>
                  <a:lnTo>
                    <a:pt x="3223" y="9482"/>
                  </a:lnTo>
                  <a:lnTo>
                    <a:pt x="2807" y="9441"/>
                  </a:lnTo>
                  <a:lnTo>
                    <a:pt x="2496" y="9378"/>
                  </a:lnTo>
                  <a:lnTo>
                    <a:pt x="2204" y="9295"/>
                  </a:lnTo>
                  <a:lnTo>
                    <a:pt x="1955" y="9170"/>
                  </a:lnTo>
                  <a:lnTo>
                    <a:pt x="1747" y="9025"/>
                  </a:lnTo>
                  <a:lnTo>
                    <a:pt x="1664" y="8921"/>
                  </a:lnTo>
                  <a:lnTo>
                    <a:pt x="1581" y="8838"/>
                  </a:lnTo>
                  <a:lnTo>
                    <a:pt x="1435" y="8609"/>
                  </a:lnTo>
                  <a:lnTo>
                    <a:pt x="1310" y="8339"/>
                  </a:lnTo>
                  <a:lnTo>
                    <a:pt x="1227" y="8027"/>
                  </a:lnTo>
                  <a:lnTo>
                    <a:pt x="1165" y="7611"/>
                  </a:lnTo>
                  <a:lnTo>
                    <a:pt x="1123" y="7195"/>
                  </a:lnTo>
                  <a:lnTo>
                    <a:pt x="1102" y="6800"/>
                  </a:lnTo>
                  <a:lnTo>
                    <a:pt x="1082" y="6384"/>
                  </a:lnTo>
                  <a:lnTo>
                    <a:pt x="1082" y="6010"/>
                  </a:lnTo>
                  <a:lnTo>
                    <a:pt x="1123" y="5635"/>
                  </a:lnTo>
                  <a:lnTo>
                    <a:pt x="1165" y="5261"/>
                  </a:lnTo>
                  <a:lnTo>
                    <a:pt x="1227" y="4887"/>
                  </a:lnTo>
                  <a:lnTo>
                    <a:pt x="1310" y="4513"/>
                  </a:lnTo>
                  <a:lnTo>
                    <a:pt x="1414" y="4138"/>
                  </a:lnTo>
                  <a:lnTo>
                    <a:pt x="1518" y="3785"/>
                  </a:lnTo>
                  <a:lnTo>
                    <a:pt x="1664" y="3411"/>
                  </a:lnTo>
                  <a:lnTo>
                    <a:pt x="1768" y="3203"/>
                  </a:lnTo>
                  <a:lnTo>
                    <a:pt x="1893" y="2995"/>
                  </a:lnTo>
                  <a:lnTo>
                    <a:pt x="2038" y="2808"/>
                  </a:lnTo>
                  <a:lnTo>
                    <a:pt x="2204" y="2662"/>
                  </a:lnTo>
                  <a:lnTo>
                    <a:pt x="2392" y="2517"/>
                  </a:lnTo>
                  <a:lnTo>
                    <a:pt x="2579" y="2392"/>
                  </a:lnTo>
                  <a:lnTo>
                    <a:pt x="2787" y="2288"/>
                  </a:lnTo>
                  <a:lnTo>
                    <a:pt x="3015" y="2205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3"/>
                  </a:lnTo>
                  <a:lnTo>
                    <a:pt x="11166" y="1227"/>
                  </a:lnTo>
                  <a:lnTo>
                    <a:pt x="13245" y="1144"/>
                  </a:lnTo>
                  <a:lnTo>
                    <a:pt x="14285" y="1123"/>
                  </a:lnTo>
                  <a:lnTo>
                    <a:pt x="15325" y="1103"/>
                  </a:lnTo>
                  <a:close/>
                  <a:moveTo>
                    <a:pt x="16510" y="1"/>
                  </a:move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71" name="Google Shape;5471;p30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" y="5282"/>
                  </a:moveTo>
                  <a:lnTo>
                    <a:pt x="1" y="5282"/>
                  </a:lnTo>
                  <a:lnTo>
                    <a:pt x="1" y="4908"/>
                  </a:lnTo>
                  <a:lnTo>
                    <a:pt x="42" y="4533"/>
                  </a:lnTo>
                  <a:lnTo>
                    <a:pt x="84" y="4159"/>
                  </a:lnTo>
                  <a:lnTo>
                    <a:pt x="146" y="3785"/>
                  </a:lnTo>
                  <a:lnTo>
                    <a:pt x="229" y="3411"/>
                  </a:lnTo>
                  <a:lnTo>
                    <a:pt x="333" y="3036"/>
                  </a:lnTo>
                  <a:lnTo>
                    <a:pt x="437" y="2683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687" y="2101"/>
                  </a:lnTo>
                  <a:lnTo>
                    <a:pt x="812" y="1893"/>
                  </a:lnTo>
                  <a:lnTo>
                    <a:pt x="957" y="1706"/>
                  </a:lnTo>
                  <a:lnTo>
                    <a:pt x="1123" y="1560"/>
                  </a:lnTo>
                  <a:lnTo>
                    <a:pt x="1311" y="1415"/>
                  </a:lnTo>
                  <a:lnTo>
                    <a:pt x="1498" y="1290"/>
                  </a:lnTo>
                  <a:lnTo>
                    <a:pt x="1706" y="118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2413" y="936"/>
                  </a:lnTo>
                  <a:lnTo>
                    <a:pt x="2912" y="832"/>
                  </a:lnTo>
                  <a:lnTo>
                    <a:pt x="3411" y="728"/>
                  </a:lnTo>
                  <a:lnTo>
                    <a:pt x="3910" y="645"/>
                  </a:lnTo>
                  <a:lnTo>
                    <a:pt x="4908" y="54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8006" y="271"/>
                  </a:lnTo>
                  <a:lnTo>
                    <a:pt x="10085" y="125"/>
                  </a:lnTo>
                  <a:lnTo>
                    <a:pt x="12164" y="42"/>
                  </a:lnTo>
                  <a:lnTo>
                    <a:pt x="13204" y="2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5949" y="1"/>
                  </a:lnTo>
                  <a:lnTo>
                    <a:pt x="15949" y="1"/>
                  </a:lnTo>
                  <a:lnTo>
                    <a:pt x="17903" y="1"/>
                  </a:lnTo>
                  <a:lnTo>
                    <a:pt x="19858" y="42"/>
                  </a:lnTo>
                  <a:lnTo>
                    <a:pt x="21812" y="105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5389" y="333"/>
                  </a:lnTo>
                  <a:lnTo>
                    <a:pt x="26200" y="396"/>
                  </a:lnTo>
                  <a:lnTo>
                    <a:pt x="27010" y="500"/>
                  </a:lnTo>
                  <a:lnTo>
                    <a:pt x="27821" y="604"/>
                  </a:lnTo>
                  <a:lnTo>
                    <a:pt x="28612" y="749"/>
                  </a:lnTo>
                  <a:lnTo>
                    <a:pt x="29422" y="916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30545" y="1227"/>
                  </a:lnTo>
                  <a:lnTo>
                    <a:pt x="30836" y="1331"/>
                  </a:lnTo>
                  <a:lnTo>
                    <a:pt x="31065" y="1456"/>
                  </a:lnTo>
                  <a:lnTo>
                    <a:pt x="31148" y="1519"/>
                  </a:lnTo>
                  <a:lnTo>
                    <a:pt x="31231" y="1602"/>
                  </a:lnTo>
                  <a:lnTo>
                    <a:pt x="31294" y="1664"/>
                  </a:lnTo>
                  <a:lnTo>
                    <a:pt x="31356" y="1747"/>
                  </a:lnTo>
                  <a:lnTo>
                    <a:pt x="31398" y="1851"/>
                  </a:lnTo>
                  <a:lnTo>
                    <a:pt x="31439" y="1955"/>
                  </a:lnTo>
                  <a:lnTo>
                    <a:pt x="31481" y="2205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439" y="3764"/>
                  </a:lnTo>
                  <a:lnTo>
                    <a:pt x="31398" y="4741"/>
                  </a:lnTo>
                  <a:lnTo>
                    <a:pt x="31315" y="5698"/>
                  </a:lnTo>
                  <a:lnTo>
                    <a:pt x="31252" y="6176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127" y="6945"/>
                  </a:lnTo>
                  <a:lnTo>
                    <a:pt x="31023" y="7195"/>
                  </a:lnTo>
                  <a:lnTo>
                    <a:pt x="30899" y="7424"/>
                  </a:lnTo>
                  <a:lnTo>
                    <a:pt x="30753" y="7611"/>
                  </a:lnTo>
                  <a:lnTo>
                    <a:pt x="30566" y="7756"/>
                  </a:lnTo>
                  <a:lnTo>
                    <a:pt x="30358" y="7902"/>
                  </a:lnTo>
                  <a:lnTo>
                    <a:pt x="30109" y="8006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29381" y="8193"/>
                  </a:lnTo>
                  <a:lnTo>
                    <a:pt x="28923" y="8276"/>
                  </a:lnTo>
                  <a:lnTo>
                    <a:pt x="28445" y="8339"/>
                  </a:lnTo>
                  <a:lnTo>
                    <a:pt x="27988" y="8380"/>
                  </a:lnTo>
                  <a:lnTo>
                    <a:pt x="27509" y="8422"/>
                  </a:lnTo>
                  <a:lnTo>
                    <a:pt x="2705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2995" y="8443"/>
                  </a:lnTo>
                  <a:lnTo>
                    <a:pt x="2579" y="8422"/>
                  </a:lnTo>
                  <a:lnTo>
                    <a:pt x="2142" y="8380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1415" y="8276"/>
                  </a:lnTo>
                  <a:lnTo>
                    <a:pt x="1123" y="8193"/>
                  </a:lnTo>
                  <a:lnTo>
                    <a:pt x="874" y="8068"/>
                  </a:lnTo>
                  <a:lnTo>
                    <a:pt x="666" y="7923"/>
                  </a:lnTo>
                  <a:lnTo>
                    <a:pt x="583" y="7819"/>
                  </a:lnTo>
                  <a:lnTo>
                    <a:pt x="500" y="7736"/>
                  </a:lnTo>
                  <a:lnTo>
                    <a:pt x="354" y="7507"/>
                  </a:lnTo>
                  <a:lnTo>
                    <a:pt x="229" y="7237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84" y="6509"/>
                  </a:lnTo>
                  <a:lnTo>
                    <a:pt x="42" y="6093"/>
                  </a:lnTo>
                  <a:lnTo>
                    <a:pt x="21" y="5698"/>
                  </a:lnTo>
                  <a:lnTo>
                    <a:pt x="1" y="5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72" name="Google Shape;5472;p30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fill="none" extrusionOk="0">
                  <a:moveTo>
                    <a:pt x="16510" y="1"/>
                  </a:moveTo>
                  <a:lnTo>
                    <a:pt x="16510" y="1"/>
                  </a:ln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201" y="11457"/>
                  </a:lnTo>
                  <a:lnTo>
                    <a:pt x="4201" y="11457"/>
                  </a:lnTo>
                  <a:lnTo>
                    <a:pt x="4824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8216" y="11894"/>
                  </a:lnTo>
                  <a:lnTo>
                    <a:pt x="28216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73" name="Google Shape;5473;p30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extrusionOk="0">
                  <a:moveTo>
                    <a:pt x="18174" y="998"/>
                  </a:moveTo>
                  <a:lnTo>
                    <a:pt x="19629" y="1019"/>
                  </a:lnTo>
                  <a:lnTo>
                    <a:pt x="21105" y="1061"/>
                  </a:lnTo>
                  <a:lnTo>
                    <a:pt x="22561" y="1144"/>
                  </a:lnTo>
                  <a:lnTo>
                    <a:pt x="24016" y="1248"/>
                  </a:lnTo>
                  <a:lnTo>
                    <a:pt x="25472" y="1393"/>
                  </a:lnTo>
                  <a:lnTo>
                    <a:pt x="26948" y="1539"/>
                  </a:lnTo>
                  <a:lnTo>
                    <a:pt x="29859" y="1851"/>
                  </a:lnTo>
                  <a:lnTo>
                    <a:pt x="30171" y="1892"/>
                  </a:lnTo>
                  <a:lnTo>
                    <a:pt x="30441" y="1955"/>
                  </a:lnTo>
                  <a:lnTo>
                    <a:pt x="30628" y="2038"/>
                  </a:lnTo>
                  <a:lnTo>
                    <a:pt x="30712" y="2100"/>
                  </a:lnTo>
                  <a:lnTo>
                    <a:pt x="30795" y="2142"/>
                  </a:lnTo>
                  <a:lnTo>
                    <a:pt x="30857" y="2225"/>
                  </a:lnTo>
                  <a:lnTo>
                    <a:pt x="30899" y="2308"/>
                  </a:lnTo>
                  <a:lnTo>
                    <a:pt x="30982" y="2495"/>
                  </a:lnTo>
                  <a:lnTo>
                    <a:pt x="31044" y="2766"/>
                  </a:lnTo>
                  <a:lnTo>
                    <a:pt x="31107" y="3078"/>
                  </a:lnTo>
                  <a:lnTo>
                    <a:pt x="31190" y="3805"/>
                  </a:lnTo>
                  <a:lnTo>
                    <a:pt x="31273" y="4533"/>
                  </a:lnTo>
                  <a:lnTo>
                    <a:pt x="31315" y="5240"/>
                  </a:lnTo>
                  <a:lnTo>
                    <a:pt x="31335" y="5968"/>
                  </a:lnTo>
                  <a:lnTo>
                    <a:pt x="31315" y="6654"/>
                  </a:lnTo>
                  <a:lnTo>
                    <a:pt x="31252" y="7340"/>
                  </a:lnTo>
                  <a:lnTo>
                    <a:pt x="31190" y="7756"/>
                  </a:lnTo>
                  <a:lnTo>
                    <a:pt x="31107" y="8109"/>
                  </a:lnTo>
                  <a:lnTo>
                    <a:pt x="31044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8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7" y="8941"/>
                  </a:lnTo>
                  <a:lnTo>
                    <a:pt x="30005" y="9045"/>
                  </a:lnTo>
                  <a:lnTo>
                    <a:pt x="29610" y="9149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4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7"/>
                  </a:lnTo>
                  <a:lnTo>
                    <a:pt x="21064" y="9773"/>
                  </a:lnTo>
                  <a:lnTo>
                    <a:pt x="17778" y="9877"/>
                  </a:lnTo>
                  <a:lnTo>
                    <a:pt x="14493" y="10002"/>
                  </a:lnTo>
                  <a:lnTo>
                    <a:pt x="11187" y="10126"/>
                  </a:lnTo>
                  <a:lnTo>
                    <a:pt x="9337" y="10230"/>
                  </a:lnTo>
                  <a:lnTo>
                    <a:pt x="7465" y="10355"/>
                  </a:lnTo>
                  <a:lnTo>
                    <a:pt x="5594" y="10438"/>
                  </a:lnTo>
                  <a:lnTo>
                    <a:pt x="4658" y="10480"/>
                  </a:lnTo>
                  <a:lnTo>
                    <a:pt x="2974" y="10480"/>
                  </a:lnTo>
                  <a:lnTo>
                    <a:pt x="2745" y="10459"/>
                  </a:lnTo>
                  <a:lnTo>
                    <a:pt x="2537" y="10417"/>
                  </a:lnTo>
                  <a:lnTo>
                    <a:pt x="2350" y="10376"/>
                  </a:lnTo>
                  <a:lnTo>
                    <a:pt x="2184" y="10313"/>
                  </a:lnTo>
                  <a:lnTo>
                    <a:pt x="2038" y="10251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39"/>
                  </a:lnTo>
                  <a:lnTo>
                    <a:pt x="1622" y="9794"/>
                  </a:lnTo>
                  <a:lnTo>
                    <a:pt x="1539" y="9627"/>
                  </a:lnTo>
                  <a:lnTo>
                    <a:pt x="1477" y="9419"/>
                  </a:lnTo>
                  <a:lnTo>
                    <a:pt x="1415" y="9211"/>
                  </a:lnTo>
                  <a:lnTo>
                    <a:pt x="1331" y="8692"/>
                  </a:lnTo>
                  <a:lnTo>
                    <a:pt x="1227" y="8047"/>
                  </a:lnTo>
                  <a:lnTo>
                    <a:pt x="1165" y="7402"/>
                  </a:lnTo>
                  <a:lnTo>
                    <a:pt x="1103" y="6758"/>
                  </a:lnTo>
                  <a:lnTo>
                    <a:pt x="1103" y="6113"/>
                  </a:lnTo>
                  <a:lnTo>
                    <a:pt x="1123" y="5448"/>
                  </a:lnTo>
                  <a:lnTo>
                    <a:pt x="1144" y="5094"/>
                  </a:lnTo>
                  <a:lnTo>
                    <a:pt x="1186" y="4762"/>
                  </a:lnTo>
                  <a:lnTo>
                    <a:pt x="1227" y="4492"/>
                  </a:lnTo>
                  <a:lnTo>
                    <a:pt x="1290" y="4221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1"/>
                  </a:lnTo>
                  <a:lnTo>
                    <a:pt x="1726" y="3202"/>
                  </a:lnTo>
                  <a:lnTo>
                    <a:pt x="1872" y="2974"/>
                  </a:lnTo>
                  <a:lnTo>
                    <a:pt x="2038" y="2766"/>
                  </a:lnTo>
                  <a:lnTo>
                    <a:pt x="2225" y="2558"/>
                  </a:lnTo>
                  <a:lnTo>
                    <a:pt x="2433" y="2371"/>
                  </a:lnTo>
                  <a:lnTo>
                    <a:pt x="2641" y="2204"/>
                  </a:lnTo>
                  <a:lnTo>
                    <a:pt x="2891" y="2059"/>
                  </a:lnTo>
                  <a:lnTo>
                    <a:pt x="3140" y="1934"/>
                  </a:lnTo>
                  <a:lnTo>
                    <a:pt x="3411" y="1830"/>
                  </a:lnTo>
                  <a:lnTo>
                    <a:pt x="3702" y="1747"/>
                  </a:lnTo>
                  <a:lnTo>
                    <a:pt x="4014" y="1684"/>
                  </a:lnTo>
                  <a:lnTo>
                    <a:pt x="5033" y="1539"/>
                  </a:lnTo>
                  <a:lnTo>
                    <a:pt x="6051" y="1435"/>
                  </a:lnTo>
                  <a:lnTo>
                    <a:pt x="7070" y="1352"/>
                  </a:lnTo>
                  <a:lnTo>
                    <a:pt x="8110" y="1289"/>
                  </a:lnTo>
                  <a:lnTo>
                    <a:pt x="9129" y="1227"/>
                  </a:lnTo>
                  <a:lnTo>
                    <a:pt x="10148" y="1206"/>
                  </a:lnTo>
                  <a:lnTo>
                    <a:pt x="12206" y="1144"/>
                  </a:lnTo>
                  <a:lnTo>
                    <a:pt x="13079" y="1123"/>
                  </a:lnTo>
                  <a:lnTo>
                    <a:pt x="14389" y="1144"/>
                  </a:lnTo>
                  <a:lnTo>
                    <a:pt x="15325" y="1061"/>
                  </a:lnTo>
                  <a:lnTo>
                    <a:pt x="16281" y="1019"/>
                  </a:lnTo>
                  <a:lnTo>
                    <a:pt x="17217" y="998"/>
                  </a:lnTo>
                  <a:close/>
                  <a:moveTo>
                    <a:pt x="20211" y="0"/>
                  </a:moveTo>
                  <a:lnTo>
                    <a:pt x="19109" y="21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74" name="Google Shape;5474;p30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3287" y="146"/>
                  </a:moveTo>
                  <a:lnTo>
                    <a:pt x="13287" y="146"/>
                  </a:lnTo>
                  <a:lnTo>
                    <a:pt x="14223" y="63"/>
                  </a:lnTo>
                  <a:lnTo>
                    <a:pt x="15179" y="21"/>
                  </a:lnTo>
                  <a:lnTo>
                    <a:pt x="16115" y="0"/>
                  </a:lnTo>
                  <a:lnTo>
                    <a:pt x="17072" y="0"/>
                  </a:lnTo>
                  <a:lnTo>
                    <a:pt x="17072" y="0"/>
                  </a:lnTo>
                  <a:lnTo>
                    <a:pt x="18527" y="21"/>
                  </a:lnTo>
                  <a:lnTo>
                    <a:pt x="20003" y="63"/>
                  </a:lnTo>
                  <a:lnTo>
                    <a:pt x="21459" y="146"/>
                  </a:lnTo>
                  <a:lnTo>
                    <a:pt x="22914" y="250"/>
                  </a:lnTo>
                  <a:lnTo>
                    <a:pt x="24370" y="395"/>
                  </a:lnTo>
                  <a:lnTo>
                    <a:pt x="25846" y="541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9069" y="894"/>
                  </a:lnTo>
                  <a:lnTo>
                    <a:pt x="29339" y="957"/>
                  </a:lnTo>
                  <a:lnTo>
                    <a:pt x="29526" y="1040"/>
                  </a:lnTo>
                  <a:lnTo>
                    <a:pt x="29610" y="1102"/>
                  </a:lnTo>
                  <a:lnTo>
                    <a:pt x="29693" y="1144"/>
                  </a:lnTo>
                  <a:lnTo>
                    <a:pt x="29755" y="1227"/>
                  </a:lnTo>
                  <a:lnTo>
                    <a:pt x="29797" y="1310"/>
                  </a:lnTo>
                  <a:lnTo>
                    <a:pt x="29880" y="1497"/>
                  </a:lnTo>
                  <a:lnTo>
                    <a:pt x="29942" y="1768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30088" y="2807"/>
                  </a:lnTo>
                  <a:lnTo>
                    <a:pt x="30171" y="3535"/>
                  </a:lnTo>
                  <a:lnTo>
                    <a:pt x="30213" y="4242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5656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088" y="6758"/>
                  </a:lnTo>
                  <a:lnTo>
                    <a:pt x="30005" y="7111"/>
                  </a:lnTo>
                  <a:lnTo>
                    <a:pt x="29942" y="7257"/>
                  </a:lnTo>
                  <a:lnTo>
                    <a:pt x="29880" y="7382"/>
                  </a:lnTo>
                  <a:lnTo>
                    <a:pt x="29797" y="7507"/>
                  </a:lnTo>
                  <a:lnTo>
                    <a:pt x="29714" y="7610"/>
                  </a:lnTo>
                  <a:lnTo>
                    <a:pt x="29610" y="7694"/>
                  </a:lnTo>
                  <a:lnTo>
                    <a:pt x="29506" y="7798"/>
                  </a:lnTo>
                  <a:lnTo>
                    <a:pt x="29381" y="7860"/>
                  </a:lnTo>
                  <a:lnTo>
                    <a:pt x="29235" y="7943"/>
                  </a:lnTo>
                  <a:lnTo>
                    <a:pt x="28903" y="804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7863" y="8297"/>
                  </a:lnTo>
                  <a:lnTo>
                    <a:pt x="27198" y="8380"/>
                  </a:lnTo>
                  <a:lnTo>
                    <a:pt x="26532" y="8463"/>
                  </a:lnTo>
                  <a:lnTo>
                    <a:pt x="25888" y="8505"/>
                  </a:lnTo>
                  <a:lnTo>
                    <a:pt x="24557" y="8567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19962" y="8775"/>
                  </a:lnTo>
                  <a:lnTo>
                    <a:pt x="16676" y="8879"/>
                  </a:lnTo>
                  <a:lnTo>
                    <a:pt x="13391" y="9004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8235" y="9232"/>
                  </a:lnTo>
                  <a:lnTo>
                    <a:pt x="6363" y="9357"/>
                  </a:lnTo>
                  <a:lnTo>
                    <a:pt x="4492" y="9440"/>
                  </a:lnTo>
                  <a:lnTo>
                    <a:pt x="3556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1872" y="9482"/>
                  </a:lnTo>
                  <a:lnTo>
                    <a:pt x="1643" y="9461"/>
                  </a:lnTo>
                  <a:lnTo>
                    <a:pt x="1435" y="9419"/>
                  </a:lnTo>
                  <a:lnTo>
                    <a:pt x="1248" y="9378"/>
                  </a:lnTo>
                  <a:lnTo>
                    <a:pt x="1082" y="9315"/>
                  </a:lnTo>
                  <a:lnTo>
                    <a:pt x="936" y="9253"/>
                  </a:lnTo>
                  <a:lnTo>
                    <a:pt x="812" y="9170"/>
                  </a:lnTo>
                  <a:lnTo>
                    <a:pt x="687" y="9066"/>
                  </a:lnTo>
                  <a:lnTo>
                    <a:pt x="604" y="8941"/>
                  </a:lnTo>
                  <a:lnTo>
                    <a:pt x="520" y="8796"/>
                  </a:lnTo>
                  <a:lnTo>
                    <a:pt x="437" y="8629"/>
                  </a:lnTo>
                  <a:lnTo>
                    <a:pt x="375" y="8421"/>
                  </a:lnTo>
                  <a:lnTo>
                    <a:pt x="313" y="8213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125" y="7049"/>
                  </a:lnTo>
                  <a:lnTo>
                    <a:pt x="63" y="6404"/>
                  </a:lnTo>
                  <a:lnTo>
                    <a:pt x="1" y="576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21" y="4450"/>
                  </a:lnTo>
                  <a:lnTo>
                    <a:pt x="42" y="4096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125" y="3494"/>
                  </a:lnTo>
                  <a:lnTo>
                    <a:pt x="188" y="3223"/>
                  </a:lnTo>
                  <a:lnTo>
                    <a:pt x="271" y="2953"/>
                  </a:lnTo>
                  <a:lnTo>
                    <a:pt x="375" y="2683"/>
                  </a:lnTo>
                  <a:lnTo>
                    <a:pt x="500" y="2433"/>
                  </a:lnTo>
                  <a:lnTo>
                    <a:pt x="624" y="2204"/>
                  </a:lnTo>
                  <a:lnTo>
                    <a:pt x="770" y="1976"/>
                  </a:lnTo>
                  <a:lnTo>
                    <a:pt x="936" y="1768"/>
                  </a:lnTo>
                  <a:lnTo>
                    <a:pt x="1123" y="1560"/>
                  </a:lnTo>
                  <a:lnTo>
                    <a:pt x="1331" y="1373"/>
                  </a:lnTo>
                  <a:lnTo>
                    <a:pt x="1539" y="1206"/>
                  </a:lnTo>
                  <a:lnTo>
                    <a:pt x="1789" y="1061"/>
                  </a:lnTo>
                  <a:lnTo>
                    <a:pt x="2038" y="936"/>
                  </a:lnTo>
                  <a:lnTo>
                    <a:pt x="2309" y="832"/>
                  </a:lnTo>
                  <a:lnTo>
                    <a:pt x="2600" y="749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3931" y="541"/>
                  </a:lnTo>
                  <a:lnTo>
                    <a:pt x="4949" y="437"/>
                  </a:lnTo>
                  <a:lnTo>
                    <a:pt x="5968" y="354"/>
                  </a:lnTo>
                  <a:lnTo>
                    <a:pt x="7008" y="291"/>
                  </a:lnTo>
                  <a:lnTo>
                    <a:pt x="8027" y="229"/>
                  </a:lnTo>
                  <a:lnTo>
                    <a:pt x="9046" y="208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3287" y="1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75" name="Google Shape;5475;p30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fill="none" extrusionOk="0">
                  <a:moveTo>
                    <a:pt x="20211" y="0"/>
                  </a:moveTo>
                  <a:lnTo>
                    <a:pt x="20211" y="0"/>
                  </a:lnTo>
                  <a:lnTo>
                    <a:pt x="19109" y="21"/>
                  </a:lnTo>
                  <a:lnTo>
                    <a:pt x="18007" y="83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555" y="11436"/>
                  </a:lnTo>
                  <a:lnTo>
                    <a:pt x="25742" y="11436"/>
                  </a:lnTo>
                  <a:lnTo>
                    <a:pt x="25742" y="11436"/>
                  </a:lnTo>
                  <a:lnTo>
                    <a:pt x="25846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76" name="Google Shape;5476;p30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extrusionOk="0">
                  <a:moveTo>
                    <a:pt x="18298" y="1352"/>
                  </a:moveTo>
                  <a:lnTo>
                    <a:pt x="18569" y="1373"/>
                  </a:lnTo>
                  <a:lnTo>
                    <a:pt x="18839" y="1415"/>
                  </a:lnTo>
                  <a:lnTo>
                    <a:pt x="19088" y="1477"/>
                  </a:lnTo>
                  <a:lnTo>
                    <a:pt x="19359" y="1560"/>
                  </a:lnTo>
                  <a:lnTo>
                    <a:pt x="19587" y="1664"/>
                  </a:lnTo>
                  <a:lnTo>
                    <a:pt x="19816" y="1789"/>
                  </a:lnTo>
                  <a:lnTo>
                    <a:pt x="20003" y="1955"/>
                  </a:lnTo>
                  <a:lnTo>
                    <a:pt x="20170" y="2121"/>
                  </a:lnTo>
                  <a:lnTo>
                    <a:pt x="19879" y="2288"/>
                  </a:lnTo>
                  <a:lnTo>
                    <a:pt x="19587" y="2413"/>
                  </a:lnTo>
                  <a:lnTo>
                    <a:pt x="19296" y="2517"/>
                  </a:lnTo>
                  <a:lnTo>
                    <a:pt x="18984" y="2579"/>
                  </a:lnTo>
                  <a:lnTo>
                    <a:pt x="18693" y="2641"/>
                  </a:lnTo>
                  <a:lnTo>
                    <a:pt x="18381" y="2683"/>
                  </a:lnTo>
                  <a:lnTo>
                    <a:pt x="18070" y="2704"/>
                  </a:lnTo>
                  <a:lnTo>
                    <a:pt x="17778" y="2724"/>
                  </a:lnTo>
                  <a:lnTo>
                    <a:pt x="17654" y="2724"/>
                  </a:lnTo>
                  <a:lnTo>
                    <a:pt x="17550" y="2704"/>
                  </a:lnTo>
                  <a:lnTo>
                    <a:pt x="17446" y="2683"/>
                  </a:lnTo>
                  <a:lnTo>
                    <a:pt x="17363" y="2641"/>
                  </a:lnTo>
                  <a:lnTo>
                    <a:pt x="17279" y="2600"/>
                  </a:lnTo>
                  <a:lnTo>
                    <a:pt x="17196" y="2537"/>
                  </a:lnTo>
                  <a:lnTo>
                    <a:pt x="17134" y="2454"/>
                  </a:lnTo>
                  <a:lnTo>
                    <a:pt x="17092" y="2371"/>
                  </a:lnTo>
                  <a:lnTo>
                    <a:pt x="17051" y="2246"/>
                  </a:lnTo>
                  <a:lnTo>
                    <a:pt x="17030" y="2163"/>
                  </a:lnTo>
                  <a:lnTo>
                    <a:pt x="17030" y="2080"/>
                  </a:lnTo>
                  <a:lnTo>
                    <a:pt x="17051" y="1997"/>
                  </a:lnTo>
                  <a:lnTo>
                    <a:pt x="17072" y="1914"/>
                  </a:lnTo>
                  <a:lnTo>
                    <a:pt x="17155" y="1768"/>
                  </a:lnTo>
                  <a:lnTo>
                    <a:pt x="17300" y="1643"/>
                  </a:lnTo>
                  <a:lnTo>
                    <a:pt x="17383" y="1581"/>
                  </a:lnTo>
                  <a:lnTo>
                    <a:pt x="17487" y="1519"/>
                  </a:lnTo>
                  <a:lnTo>
                    <a:pt x="17737" y="1435"/>
                  </a:lnTo>
                  <a:lnTo>
                    <a:pt x="18007" y="1373"/>
                  </a:lnTo>
                  <a:lnTo>
                    <a:pt x="18298" y="1352"/>
                  </a:lnTo>
                  <a:close/>
                  <a:moveTo>
                    <a:pt x="8858" y="1456"/>
                  </a:moveTo>
                  <a:lnTo>
                    <a:pt x="10272" y="1477"/>
                  </a:lnTo>
                  <a:lnTo>
                    <a:pt x="11686" y="1539"/>
                  </a:lnTo>
                  <a:lnTo>
                    <a:pt x="12393" y="1602"/>
                  </a:lnTo>
                  <a:lnTo>
                    <a:pt x="13100" y="1664"/>
                  </a:lnTo>
                  <a:lnTo>
                    <a:pt x="13807" y="1747"/>
                  </a:lnTo>
                  <a:lnTo>
                    <a:pt x="14514" y="1830"/>
                  </a:lnTo>
                  <a:lnTo>
                    <a:pt x="14618" y="1851"/>
                  </a:lnTo>
                  <a:lnTo>
                    <a:pt x="14722" y="1893"/>
                  </a:lnTo>
                  <a:lnTo>
                    <a:pt x="14826" y="1976"/>
                  </a:lnTo>
                  <a:lnTo>
                    <a:pt x="15013" y="2121"/>
                  </a:lnTo>
                  <a:lnTo>
                    <a:pt x="14680" y="2225"/>
                  </a:lnTo>
                  <a:lnTo>
                    <a:pt x="14348" y="2309"/>
                  </a:lnTo>
                  <a:lnTo>
                    <a:pt x="14015" y="2392"/>
                  </a:lnTo>
                  <a:lnTo>
                    <a:pt x="13682" y="2454"/>
                  </a:lnTo>
                  <a:lnTo>
                    <a:pt x="13017" y="2558"/>
                  </a:lnTo>
                  <a:lnTo>
                    <a:pt x="12372" y="2641"/>
                  </a:lnTo>
                  <a:lnTo>
                    <a:pt x="11353" y="2787"/>
                  </a:lnTo>
                  <a:lnTo>
                    <a:pt x="10335" y="2912"/>
                  </a:lnTo>
                  <a:lnTo>
                    <a:pt x="9316" y="3036"/>
                  </a:lnTo>
                  <a:lnTo>
                    <a:pt x="8297" y="3120"/>
                  </a:lnTo>
                  <a:lnTo>
                    <a:pt x="4201" y="3452"/>
                  </a:lnTo>
                  <a:lnTo>
                    <a:pt x="3868" y="3473"/>
                  </a:lnTo>
                  <a:lnTo>
                    <a:pt x="3619" y="3473"/>
                  </a:lnTo>
                  <a:lnTo>
                    <a:pt x="3369" y="3431"/>
                  </a:lnTo>
                  <a:lnTo>
                    <a:pt x="3120" y="3369"/>
                  </a:lnTo>
                  <a:lnTo>
                    <a:pt x="2870" y="3265"/>
                  </a:lnTo>
                  <a:lnTo>
                    <a:pt x="2683" y="3161"/>
                  </a:lnTo>
                  <a:lnTo>
                    <a:pt x="2600" y="3099"/>
                  </a:lnTo>
                  <a:lnTo>
                    <a:pt x="2517" y="3016"/>
                  </a:lnTo>
                  <a:lnTo>
                    <a:pt x="2454" y="2932"/>
                  </a:lnTo>
                  <a:lnTo>
                    <a:pt x="2413" y="2828"/>
                  </a:lnTo>
                  <a:lnTo>
                    <a:pt x="2392" y="2724"/>
                  </a:lnTo>
                  <a:lnTo>
                    <a:pt x="2371" y="2600"/>
                  </a:lnTo>
                  <a:lnTo>
                    <a:pt x="2371" y="2475"/>
                  </a:lnTo>
                  <a:lnTo>
                    <a:pt x="2392" y="2350"/>
                  </a:lnTo>
                  <a:lnTo>
                    <a:pt x="2433" y="2246"/>
                  </a:lnTo>
                  <a:lnTo>
                    <a:pt x="2475" y="2163"/>
                  </a:lnTo>
                  <a:lnTo>
                    <a:pt x="2537" y="2059"/>
                  </a:lnTo>
                  <a:lnTo>
                    <a:pt x="2621" y="1976"/>
                  </a:lnTo>
                  <a:lnTo>
                    <a:pt x="2724" y="1914"/>
                  </a:lnTo>
                  <a:lnTo>
                    <a:pt x="2828" y="1851"/>
                  </a:lnTo>
                  <a:lnTo>
                    <a:pt x="3057" y="1726"/>
                  </a:lnTo>
                  <a:lnTo>
                    <a:pt x="3286" y="1664"/>
                  </a:lnTo>
                  <a:lnTo>
                    <a:pt x="3535" y="1602"/>
                  </a:lnTo>
                  <a:lnTo>
                    <a:pt x="3785" y="1581"/>
                  </a:lnTo>
                  <a:lnTo>
                    <a:pt x="6322" y="1498"/>
                  </a:lnTo>
                  <a:lnTo>
                    <a:pt x="7590" y="1477"/>
                  </a:lnTo>
                  <a:lnTo>
                    <a:pt x="8858" y="1456"/>
                  </a:lnTo>
                  <a:close/>
                  <a:moveTo>
                    <a:pt x="14244" y="1"/>
                  </a:move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77" name="Google Shape;5477;p30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1497" y="2017"/>
                  </a:moveTo>
                  <a:lnTo>
                    <a:pt x="1497" y="2017"/>
                  </a:lnTo>
                  <a:lnTo>
                    <a:pt x="1248" y="2017"/>
                  </a:lnTo>
                  <a:lnTo>
                    <a:pt x="998" y="1975"/>
                  </a:lnTo>
                  <a:lnTo>
                    <a:pt x="749" y="1913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312" y="1705"/>
                  </a:lnTo>
                  <a:lnTo>
                    <a:pt x="229" y="1643"/>
                  </a:lnTo>
                  <a:lnTo>
                    <a:pt x="146" y="1560"/>
                  </a:lnTo>
                  <a:lnTo>
                    <a:pt x="83" y="1476"/>
                  </a:lnTo>
                  <a:lnTo>
                    <a:pt x="42" y="1372"/>
                  </a:lnTo>
                  <a:lnTo>
                    <a:pt x="21" y="1268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0" y="1019"/>
                  </a:lnTo>
                  <a:lnTo>
                    <a:pt x="21" y="894"/>
                  </a:lnTo>
                  <a:lnTo>
                    <a:pt x="62" y="790"/>
                  </a:lnTo>
                  <a:lnTo>
                    <a:pt x="104" y="707"/>
                  </a:lnTo>
                  <a:lnTo>
                    <a:pt x="166" y="603"/>
                  </a:lnTo>
                  <a:lnTo>
                    <a:pt x="250" y="520"/>
                  </a:lnTo>
                  <a:lnTo>
                    <a:pt x="353" y="458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686" y="270"/>
                  </a:lnTo>
                  <a:lnTo>
                    <a:pt x="915" y="208"/>
                  </a:lnTo>
                  <a:lnTo>
                    <a:pt x="1164" y="146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3951" y="42"/>
                  </a:lnTo>
                  <a:lnTo>
                    <a:pt x="5219" y="21"/>
                  </a:lnTo>
                  <a:lnTo>
                    <a:pt x="6487" y="0"/>
                  </a:lnTo>
                  <a:lnTo>
                    <a:pt x="6487" y="0"/>
                  </a:lnTo>
                  <a:lnTo>
                    <a:pt x="7901" y="21"/>
                  </a:lnTo>
                  <a:lnTo>
                    <a:pt x="9315" y="83"/>
                  </a:lnTo>
                  <a:lnTo>
                    <a:pt x="10022" y="146"/>
                  </a:lnTo>
                  <a:lnTo>
                    <a:pt x="10729" y="208"/>
                  </a:lnTo>
                  <a:lnTo>
                    <a:pt x="11436" y="291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2247" y="395"/>
                  </a:lnTo>
                  <a:lnTo>
                    <a:pt x="12351" y="437"/>
                  </a:lnTo>
                  <a:lnTo>
                    <a:pt x="12455" y="520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309" y="769"/>
                  </a:lnTo>
                  <a:lnTo>
                    <a:pt x="11977" y="853"/>
                  </a:lnTo>
                  <a:lnTo>
                    <a:pt x="11644" y="936"/>
                  </a:lnTo>
                  <a:lnTo>
                    <a:pt x="11311" y="998"/>
                  </a:lnTo>
                  <a:lnTo>
                    <a:pt x="10646" y="1102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8982" y="1331"/>
                  </a:lnTo>
                  <a:lnTo>
                    <a:pt x="7964" y="1456"/>
                  </a:lnTo>
                  <a:lnTo>
                    <a:pt x="6945" y="1580"/>
                  </a:lnTo>
                  <a:lnTo>
                    <a:pt x="5926" y="1664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1497" y="20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78" name="Google Shape;5478;p30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749" y="1372"/>
                  </a:moveTo>
                  <a:lnTo>
                    <a:pt x="749" y="137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521" y="1352"/>
                  </a:lnTo>
                  <a:lnTo>
                    <a:pt x="417" y="1331"/>
                  </a:lnTo>
                  <a:lnTo>
                    <a:pt x="334" y="1289"/>
                  </a:lnTo>
                  <a:lnTo>
                    <a:pt x="250" y="1248"/>
                  </a:lnTo>
                  <a:lnTo>
                    <a:pt x="167" y="1185"/>
                  </a:lnTo>
                  <a:lnTo>
                    <a:pt x="105" y="1102"/>
                  </a:lnTo>
                  <a:lnTo>
                    <a:pt x="63" y="1019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1" y="811"/>
                  </a:lnTo>
                  <a:lnTo>
                    <a:pt x="1" y="728"/>
                  </a:lnTo>
                  <a:lnTo>
                    <a:pt x="22" y="645"/>
                  </a:lnTo>
                  <a:lnTo>
                    <a:pt x="43" y="562"/>
                  </a:lnTo>
                  <a:lnTo>
                    <a:pt x="126" y="416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354" y="229"/>
                  </a:lnTo>
                  <a:lnTo>
                    <a:pt x="458" y="167"/>
                  </a:lnTo>
                  <a:lnTo>
                    <a:pt x="708" y="83"/>
                  </a:lnTo>
                  <a:lnTo>
                    <a:pt x="978" y="21"/>
                  </a:lnTo>
                  <a:lnTo>
                    <a:pt x="1269" y="0"/>
                  </a:lnTo>
                  <a:lnTo>
                    <a:pt x="1269" y="0"/>
                  </a:lnTo>
                  <a:lnTo>
                    <a:pt x="1540" y="21"/>
                  </a:lnTo>
                  <a:lnTo>
                    <a:pt x="1810" y="63"/>
                  </a:lnTo>
                  <a:lnTo>
                    <a:pt x="2059" y="125"/>
                  </a:lnTo>
                  <a:lnTo>
                    <a:pt x="2330" y="208"/>
                  </a:lnTo>
                  <a:lnTo>
                    <a:pt x="2558" y="312"/>
                  </a:lnTo>
                  <a:lnTo>
                    <a:pt x="2787" y="437"/>
                  </a:lnTo>
                  <a:lnTo>
                    <a:pt x="2974" y="603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850" y="936"/>
                  </a:lnTo>
                  <a:lnTo>
                    <a:pt x="2558" y="1061"/>
                  </a:lnTo>
                  <a:lnTo>
                    <a:pt x="2267" y="1165"/>
                  </a:lnTo>
                  <a:lnTo>
                    <a:pt x="1955" y="1227"/>
                  </a:lnTo>
                  <a:lnTo>
                    <a:pt x="1664" y="1289"/>
                  </a:lnTo>
                  <a:lnTo>
                    <a:pt x="1352" y="1331"/>
                  </a:lnTo>
                  <a:lnTo>
                    <a:pt x="1041" y="1352"/>
                  </a:lnTo>
                  <a:lnTo>
                    <a:pt x="749" y="1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79" name="Google Shape;5479;p30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5949" y="1"/>
                  </a:moveTo>
                  <a:lnTo>
                    <a:pt x="15949" y="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lnTo>
                    <a:pt x="159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80" name="Google Shape;5480;p30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extrusionOk="0">
                  <a:moveTo>
                    <a:pt x="5760" y="1892"/>
                  </a:moveTo>
                  <a:lnTo>
                    <a:pt x="6405" y="1913"/>
                  </a:lnTo>
                  <a:lnTo>
                    <a:pt x="6717" y="1934"/>
                  </a:lnTo>
                  <a:lnTo>
                    <a:pt x="7029" y="1976"/>
                  </a:lnTo>
                  <a:lnTo>
                    <a:pt x="7361" y="2038"/>
                  </a:lnTo>
                  <a:lnTo>
                    <a:pt x="7673" y="2100"/>
                  </a:lnTo>
                  <a:lnTo>
                    <a:pt x="7985" y="2184"/>
                  </a:lnTo>
                  <a:lnTo>
                    <a:pt x="8318" y="2267"/>
                  </a:lnTo>
                  <a:lnTo>
                    <a:pt x="8567" y="2391"/>
                  </a:lnTo>
                  <a:lnTo>
                    <a:pt x="8609" y="2433"/>
                  </a:lnTo>
                  <a:lnTo>
                    <a:pt x="8650" y="2495"/>
                  </a:lnTo>
                  <a:lnTo>
                    <a:pt x="8609" y="2579"/>
                  </a:lnTo>
                  <a:lnTo>
                    <a:pt x="8547" y="2662"/>
                  </a:lnTo>
                  <a:lnTo>
                    <a:pt x="8484" y="2703"/>
                  </a:lnTo>
                  <a:lnTo>
                    <a:pt x="8401" y="2745"/>
                  </a:lnTo>
                  <a:lnTo>
                    <a:pt x="8255" y="2807"/>
                  </a:lnTo>
                  <a:lnTo>
                    <a:pt x="8089" y="2849"/>
                  </a:lnTo>
                  <a:lnTo>
                    <a:pt x="7590" y="3015"/>
                  </a:lnTo>
                  <a:lnTo>
                    <a:pt x="7070" y="3161"/>
                  </a:lnTo>
                  <a:lnTo>
                    <a:pt x="6550" y="3306"/>
                  </a:lnTo>
                  <a:lnTo>
                    <a:pt x="6031" y="3431"/>
                  </a:lnTo>
                  <a:lnTo>
                    <a:pt x="5511" y="3535"/>
                  </a:lnTo>
                  <a:lnTo>
                    <a:pt x="4991" y="3639"/>
                  </a:lnTo>
                  <a:lnTo>
                    <a:pt x="3931" y="3785"/>
                  </a:lnTo>
                  <a:lnTo>
                    <a:pt x="3660" y="3805"/>
                  </a:lnTo>
                  <a:lnTo>
                    <a:pt x="3515" y="3805"/>
                  </a:lnTo>
                  <a:lnTo>
                    <a:pt x="3348" y="3785"/>
                  </a:lnTo>
                  <a:lnTo>
                    <a:pt x="3203" y="3743"/>
                  </a:lnTo>
                  <a:lnTo>
                    <a:pt x="3078" y="3701"/>
                  </a:lnTo>
                  <a:lnTo>
                    <a:pt x="2974" y="3639"/>
                  </a:lnTo>
                  <a:lnTo>
                    <a:pt x="2870" y="3556"/>
                  </a:lnTo>
                  <a:lnTo>
                    <a:pt x="2787" y="3473"/>
                  </a:lnTo>
                  <a:lnTo>
                    <a:pt x="2725" y="3369"/>
                  </a:lnTo>
                  <a:lnTo>
                    <a:pt x="2662" y="3244"/>
                  </a:lnTo>
                  <a:lnTo>
                    <a:pt x="2641" y="3098"/>
                  </a:lnTo>
                  <a:lnTo>
                    <a:pt x="2621" y="2953"/>
                  </a:lnTo>
                  <a:lnTo>
                    <a:pt x="2641" y="2828"/>
                  </a:lnTo>
                  <a:lnTo>
                    <a:pt x="2662" y="2703"/>
                  </a:lnTo>
                  <a:lnTo>
                    <a:pt x="2725" y="2579"/>
                  </a:lnTo>
                  <a:lnTo>
                    <a:pt x="2787" y="2495"/>
                  </a:lnTo>
                  <a:lnTo>
                    <a:pt x="2891" y="2391"/>
                  </a:lnTo>
                  <a:lnTo>
                    <a:pt x="2995" y="2308"/>
                  </a:lnTo>
                  <a:lnTo>
                    <a:pt x="3099" y="2225"/>
                  </a:lnTo>
                  <a:lnTo>
                    <a:pt x="3328" y="2121"/>
                  </a:lnTo>
                  <a:lnTo>
                    <a:pt x="3556" y="2059"/>
                  </a:lnTo>
                  <a:lnTo>
                    <a:pt x="3785" y="2017"/>
                  </a:lnTo>
                  <a:lnTo>
                    <a:pt x="4014" y="1996"/>
                  </a:lnTo>
                  <a:lnTo>
                    <a:pt x="4887" y="1934"/>
                  </a:lnTo>
                  <a:lnTo>
                    <a:pt x="5324" y="1892"/>
                  </a:lnTo>
                  <a:close/>
                  <a:moveTo>
                    <a:pt x="16115" y="0"/>
                  </a:move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81" name="Google Shape;5481;p30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1040" y="1913"/>
                  </a:moveTo>
                  <a:lnTo>
                    <a:pt x="1040" y="1913"/>
                  </a:lnTo>
                  <a:lnTo>
                    <a:pt x="895" y="1913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583" y="1851"/>
                  </a:lnTo>
                  <a:lnTo>
                    <a:pt x="458" y="1809"/>
                  </a:lnTo>
                  <a:lnTo>
                    <a:pt x="354" y="1747"/>
                  </a:lnTo>
                  <a:lnTo>
                    <a:pt x="250" y="1664"/>
                  </a:lnTo>
                  <a:lnTo>
                    <a:pt x="167" y="1581"/>
                  </a:lnTo>
                  <a:lnTo>
                    <a:pt x="105" y="1477"/>
                  </a:lnTo>
                  <a:lnTo>
                    <a:pt x="42" y="1352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1" y="1061"/>
                  </a:lnTo>
                  <a:lnTo>
                    <a:pt x="21" y="936"/>
                  </a:lnTo>
                  <a:lnTo>
                    <a:pt x="42" y="811"/>
                  </a:lnTo>
                  <a:lnTo>
                    <a:pt x="105" y="687"/>
                  </a:lnTo>
                  <a:lnTo>
                    <a:pt x="167" y="603"/>
                  </a:lnTo>
                  <a:lnTo>
                    <a:pt x="271" y="499"/>
                  </a:lnTo>
                  <a:lnTo>
                    <a:pt x="375" y="416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708" y="229"/>
                  </a:lnTo>
                  <a:lnTo>
                    <a:pt x="936" y="167"/>
                  </a:lnTo>
                  <a:lnTo>
                    <a:pt x="1165" y="125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2267" y="42"/>
                  </a:lnTo>
                  <a:lnTo>
                    <a:pt x="2704" y="0"/>
                  </a:lnTo>
                  <a:lnTo>
                    <a:pt x="3140" y="0"/>
                  </a:lnTo>
                  <a:lnTo>
                    <a:pt x="3140" y="0"/>
                  </a:lnTo>
                  <a:lnTo>
                    <a:pt x="3785" y="21"/>
                  </a:lnTo>
                  <a:lnTo>
                    <a:pt x="4097" y="42"/>
                  </a:lnTo>
                  <a:lnTo>
                    <a:pt x="4409" y="84"/>
                  </a:lnTo>
                  <a:lnTo>
                    <a:pt x="4741" y="146"/>
                  </a:lnTo>
                  <a:lnTo>
                    <a:pt x="5053" y="208"/>
                  </a:lnTo>
                  <a:lnTo>
                    <a:pt x="5365" y="292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989" y="541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687"/>
                  </a:lnTo>
                  <a:lnTo>
                    <a:pt x="5927" y="770"/>
                  </a:lnTo>
                  <a:lnTo>
                    <a:pt x="5864" y="811"/>
                  </a:lnTo>
                  <a:lnTo>
                    <a:pt x="5781" y="853"/>
                  </a:lnTo>
                  <a:lnTo>
                    <a:pt x="5635" y="915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4970" y="1123"/>
                  </a:lnTo>
                  <a:lnTo>
                    <a:pt x="4450" y="1269"/>
                  </a:lnTo>
                  <a:lnTo>
                    <a:pt x="3930" y="1414"/>
                  </a:lnTo>
                  <a:lnTo>
                    <a:pt x="3411" y="1539"/>
                  </a:lnTo>
                  <a:lnTo>
                    <a:pt x="2891" y="1643"/>
                  </a:lnTo>
                  <a:lnTo>
                    <a:pt x="2371" y="1747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1040" y="19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82" name="Google Shape;5482;p30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7072" y="0"/>
                  </a:moveTo>
                  <a:lnTo>
                    <a:pt x="17072" y="0"/>
                  </a:lnTo>
                  <a:lnTo>
                    <a:pt x="16115" y="0"/>
                  </a:ln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83" name="Google Shape;5483;p30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487" y="0"/>
                  </a:move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84" name="Google Shape;5484;p30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6487" y="0"/>
                  </a:moveTo>
                  <a:lnTo>
                    <a:pt x="6487" y="0"/>
                  </a:ln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85" name="Google Shape;5485;p30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2704" y="0"/>
                  </a:moveTo>
                  <a:lnTo>
                    <a:pt x="2267" y="42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86" name="Google Shape;5486;p30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3140" y="0"/>
                  </a:moveTo>
                  <a:lnTo>
                    <a:pt x="3140" y="0"/>
                  </a:lnTo>
                  <a:lnTo>
                    <a:pt x="2704" y="0"/>
                  </a:lnTo>
                  <a:lnTo>
                    <a:pt x="2267" y="42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87" name="Google Shape;5487;p30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extrusionOk="0">
                  <a:moveTo>
                    <a:pt x="1269" y="0"/>
                  </a:move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88" name="Google Shape;5488;p30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1269" y="0"/>
                  </a:moveTo>
                  <a:lnTo>
                    <a:pt x="1269" y="0"/>
                  </a:ln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89" name="Google Shape;5489;p30"/>
            <p:cNvSpPr/>
            <p:nvPr/>
          </p:nvSpPr>
          <p:spPr>
            <a:xfrm>
              <a:off x="3957350" y="4761600"/>
              <a:ext cx="861900" cy="297350"/>
            </a:xfrm>
            <a:custGeom>
              <a:avLst/>
              <a:gdLst/>
              <a:ahLst/>
              <a:cxnLst/>
              <a:rect l="l" t="t" r="r" b="b"/>
              <a:pathLst>
                <a:path w="34476" h="11894" extrusionOk="0">
                  <a:moveTo>
                    <a:pt x="17716" y="1102"/>
                  </a:moveTo>
                  <a:lnTo>
                    <a:pt x="20087" y="1123"/>
                  </a:lnTo>
                  <a:lnTo>
                    <a:pt x="22478" y="1185"/>
                  </a:lnTo>
                  <a:lnTo>
                    <a:pt x="23663" y="1248"/>
                  </a:lnTo>
                  <a:lnTo>
                    <a:pt x="24848" y="1310"/>
                  </a:lnTo>
                  <a:lnTo>
                    <a:pt x="26470" y="1435"/>
                  </a:lnTo>
                  <a:lnTo>
                    <a:pt x="27281" y="1497"/>
                  </a:lnTo>
                  <a:lnTo>
                    <a:pt x="28092" y="1601"/>
                  </a:lnTo>
                  <a:lnTo>
                    <a:pt x="28903" y="1705"/>
                  </a:lnTo>
                  <a:lnTo>
                    <a:pt x="29693" y="1851"/>
                  </a:lnTo>
                  <a:lnTo>
                    <a:pt x="30504" y="2017"/>
                  </a:lnTo>
                  <a:lnTo>
                    <a:pt x="31294" y="2225"/>
                  </a:lnTo>
                  <a:lnTo>
                    <a:pt x="31668" y="2350"/>
                  </a:lnTo>
                  <a:lnTo>
                    <a:pt x="31959" y="2454"/>
                  </a:lnTo>
                  <a:lnTo>
                    <a:pt x="32084" y="2516"/>
                  </a:lnTo>
                  <a:lnTo>
                    <a:pt x="32209" y="2599"/>
                  </a:lnTo>
                  <a:lnTo>
                    <a:pt x="32292" y="2662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1" y="3077"/>
                  </a:lnTo>
                  <a:lnTo>
                    <a:pt x="32541" y="3202"/>
                  </a:lnTo>
                  <a:lnTo>
                    <a:pt x="32583" y="3514"/>
                  </a:lnTo>
                  <a:lnTo>
                    <a:pt x="32562" y="3909"/>
                  </a:lnTo>
                  <a:lnTo>
                    <a:pt x="32521" y="4866"/>
                  </a:lnTo>
                  <a:lnTo>
                    <a:pt x="32479" y="5843"/>
                  </a:lnTo>
                  <a:lnTo>
                    <a:pt x="32396" y="6799"/>
                  </a:lnTo>
                  <a:lnTo>
                    <a:pt x="32334" y="7278"/>
                  </a:lnTo>
                  <a:lnTo>
                    <a:pt x="32271" y="7756"/>
                  </a:lnTo>
                  <a:lnTo>
                    <a:pt x="32209" y="8047"/>
                  </a:lnTo>
                  <a:lnTo>
                    <a:pt x="32105" y="8296"/>
                  </a:lnTo>
                  <a:lnTo>
                    <a:pt x="31980" y="8525"/>
                  </a:lnTo>
                  <a:lnTo>
                    <a:pt x="31835" y="8712"/>
                  </a:lnTo>
                  <a:lnTo>
                    <a:pt x="31647" y="8858"/>
                  </a:lnTo>
                  <a:lnTo>
                    <a:pt x="31439" y="9003"/>
                  </a:lnTo>
                  <a:lnTo>
                    <a:pt x="31190" y="9107"/>
                  </a:lnTo>
                  <a:lnTo>
                    <a:pt x="30920" y="9191"/>
                  </a:lnTo>
                  <a:lnTo>
                    <a:pt x="30358" y="9315"/>
                  </a:lnTo>
                  <a:lnTo>
                    <a:pt x="29776" y="9419"/>
                  </a:lnTo>
                  <a:lnTo>
                    <a:pt x="29194" y="9482"/>
                  </a:lnTo>
                  <a:lnTo>
                    <a:pt x="28632" y="9523"/>
                  </a:lnTo>
                  <a:lnTo>
                    <a:pt x="28050" y="9544"/>
                  </a:lnTo>
                  <a:lnTo>
                    <a:pt x="4076" y="9544"/>
                  </a:lnTo>
                  <a:lnTo>
                    <a:pt x="3660" y="9523"/>
                  </a:lnTo>
                  <a:lnTo>
                    <a:pt x="3224" y="9482"/>
                  </a:lnTo>
                  <a:lnTo>
                    <a:pt x="2808" y="9440"/>
                  </a:lnTo>
                  <a:lnTo>
                    <a:pt x="2496" y="9378"/>
                  </a:lnTo>
                  <a:lnTo>
                    <a:pt x="2205" y="9294"/>
                  </a:lnTo>
                  <a:lnTo>
                    <a:pt x="1955" y="9170"/>
                  </a:lnTo>
                  <a:lnTo>
                    <a:pt x="1747" y="9024"/>
                  </a:lnTo>
                  <a:lnTo>
                    <a:pt x="1664" y="8920"/>
                  </a:lnTo>
                  <a:lnTo>
                    <a:pt x="1581" y="8837"/>
                  </a:lnTo>
                  <a:lnTo>
                    <a:pt x="1435" y="8608"/>
                  </a:lnTo>
                  <a:lnTo>
                    <a:pt x="1311" y="8338"/>
                  </a:lnTo>
                  <a:lnTo>
                    <a:pt x="1228" y="8026"/>
                  </a:lnTo>
                  <a:lnTo>
                    <a:pt x="1144" y="7444"/>
                  </a:lnTo>
                  <a:lnTo>
                    <a:pt x="1103" y="6862"/>
                  </a:lnTo>
                  <a:lnTo>
                    <a:pt x="1082" y="6280"/>
                  </a:lnTo>
                  <a:lnTo>
                    <a:pt x="1103" y="5697"/>
                  </a:lnTo>
                  <a:lnTo>
                    <a:pt x="1186" y="5115"/>
                  </a:lnTo>
                  <a:lnTo>
                    <a:pt x="1290" y="4554"/>
                  </a:lnTo>
                  <a:lnTo>
                    <a:pt x="1456" y="3972"/>
                  </a:lnTo>
                  <a:lnTo>
                    <a:pt x="1664" y="3410"/>
                  </a:lnTo>
                  <a:lnTo>
                    <a:pt x="1768" y="3202"/>
                  </a:lnTo>
                  <a:lnTo>
                    <a:pt x="1893" y="2994"/>
                  </a:lnTo>
                  <a:lnTo>
                    <a:pt x="2038" y="2807"/>
                  </a:lnTo>
                  <a:lnTo>
                    <a:pt x="2205" y="2662"/>
                  </a:lnTo>
                  <a:lnTo>
                    <a:pt x="2392" y="2516"/>
                  </a:lnTo>
                  <a:lnTo>
                    <a:pt x="2579" y="2391"/>
                  </a:lnTo>
                  <a:lnTo>
                    <a:pt x="2787" y="2287"/>
                  </a:lnTo>
                  <a:lnTo>
                    <a:pt x="3016" y="2204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2"/>
                  </a:lnTo>
                  <a:lnTo>
                    <a:pt x="11166" y="1227"/>
                  </a:lnTo>
                  <a:lnTo>
                    <a:pt x="13246" y="1144"/>
                  </a:lnTo>
                  <a:lnTo>
                    <a:pt x="14285" y="1123"/>
                  </a:lnTo>
                  <a:lnTo>
                    <a:pt x="15325" y="1102"/>
                  </a:lnTo>
                  <a:close/>
                  <a:moveTo>
                    <a:pt x="16510" y="0"/>
                  </a:moveTo>
                  <a:lnTo>
                    <a:pt x="14431" y="21"/>
                  </a:lnTo>
                  <a:lnTo>
                    <a:pt x="12622" y="83"/>
                  </a:lnTo>
                  <a:lnTo>
                    <a:pt x="11000" y="166"/>
                  </a:lnTo>
                  <a:lnTo>
                    <a:pt x="9461" y="270"/>
                  </a:lnTo>
                  <a:lnTo>
                    <a:pt x="7860" y="395"/>
                  </a:lnTo>
                  <a:lnTo>
                    <a:pt x="7070" y="478"/>
                  </a:lnTo>
                  <a:lnTo>
                    <a:pt x="6259" y="561"/>
                  </a:lnTo>
                  <a:lnTo>
                    <a:pt x="5469" y="686"/>
                  </a:lnTo>
                  <a:lnTo>
                    <a:pt x="4679" y="811"/>
                  </a:lnTo>
                  <a:lnTo>
                    <a:pt x="3910" y="957"/>
                  </a:lnTo>
                  <a:lnTo>
                    <a:pt x="3120" y="1144"/>
                  </a:lnTo>
                  <a:lnTo>
                    <a:pt x="2787" y="1248"/>
                  </a:lnTo>
                  <a:lnTo>
                    <a:pt x="2475" y="1372"/>
                  </a:lnTo>
                  <a:lnTo>
                    <a:pt x="2184" y="1497"/>
                  </a:lnTo>
                  <a:lnTo>
                    <a:pt x="1914" y="1643"/>
                  </a:lnTo>
                  <a:lnTo>
                    <a:pt x="1664" y="1809"/>
                  </a:lnTo>
                  <a:lnTo>
                    <a:pt x="1435" y="1996"/>
                  </a:lnTo>
                  <a:lnTo>
                    <a:pt x="1228" y="2183"/>
                  </a:lnTo>
                  <a:lnTo>
                    <a:pt x="1020" y="2391"/>
                  </a:lnTo>
                  <a:lnTo>
                    <a:pt x="853" y="2620"/>
                  </a:lnTo>
                  <a:lnTo>
                    <a:pt x="687" y="2870"/>
                  </a:lnTo>
                  <a:lnTo>
                    <a:pt x="541" y="3119"/>
                  </a:lnTo>
                  <a:lnTo>
                    <a:pt x="417" y="3410"/>
                  </a:lnTo>
                  <a:lnTo>
                    <a:pt x="313" y="3680"/>
                  </a:lnTo>
                  <a:lnTo>
                    <a:pt x="229" y="3992"/>
                  </a:lnTo>
                  <a:lnTo>
                    <a:pt x="146" y="4304"/>
                  </a:lnTo>
                  <a:lnTo>
                    <a:pt x="105" y="4637"/>
                  </a:lnTo>
                  <a:lnTo>
                    <a:pt x="42" y="5157"/>
                  </a:lnTo>
                  <a:lnTo>
                    <a:pt x="1" y="5677"/>
                  </a:lnTo>
                  <a:lnTo>
                    <a:pt x="1" y="6176"/>
                  </a:lnTo>
                  <a:lnTo>
                    <a:pt x="42" y="6695"/>
                  </a:lnTo>
                  <a:lnTo>
                    <a:pt x="84" y="7194"/>
                  </a:lnTo>
                  <a:lnTo>
                    <a:pt x="167" y="7714"/>
                  </a:lnTo>
                  <a:lnTo>
                    <a:pt x="250" y="8213"/>
                  </a:lnTo>
                  <a:lnTo>
                    <a:pt x="375" y="8712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7"/>
                  </a:lnTo>
                  <a:lnTo>
                    <a:pt x="812" y="9877"/>
                  </a:lnTo>
                  <a:lnTo>
                    <a:pt x="957" y="10126"/>
                  </a:lnTo>
                  <a:lnTo>
                    <a:pt x="1103" y="10334"/>
                  </a:lnTo>
                  <a:lnTo>
                    <a:pt x="1290" y="10521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4" y="10979"/>
                  </a:lnTo>
                  <a:lnTo>
                    <a:pt x="2163" y="11103"/>
                  </a:lnTo>
                  <a:lnTo>
                    <a:pt x="2413" y="11207"/>
                  </a:lnTo>
                  <a:lnTo>
                    <a:pt x="2704" y="11291"/>
                  </a:lnTo>
                  <a:lnTo>
                    <a:pt x="2995" y="11353"/>
                  </a:lnTo>
                  <a:lnTo>
                    <a:pt x="3307" y="11395"/>
                  </a:lnTo>
                  <a:lnTo>
                    <a:pt x="3639" y="11436"/>
                  </a:lnTo>
                  <a:lnTo>
                    <a:pt x="3910" y="11457"/>
                  </a:lnTo>
                  <a:lnTo>
                    <a:pt x="4742" y="11457"/>
                  </a:lnTo>
                  <a:lnTo>
                    <a:pt x="5282" y="11436"/>
                  </a:lnTo>
                  <a:lnTo>
                    <a:pt x="5823" y="11436"/>
                  </a:lnTo>
                  <a:lnTo>
                    <a:pt x="7153" y="11499"/>
                  </a:lnTo>
                  <a:lnTo>
                    <a:pt x="8505" y="11540"/>
                  </a:lnTo>
                  <a:lnTo>
                    <a:pt x="9836" y="11561"/>
                  </a:lnTo>
                  <a:lnTo>
                    <a:pt x="11187" y="11561"/>
                  </a:lnTo>
                  <a:lnTo>
                    <a:pt x="13870" y="11582"/>
                  </a:lnTo>
                  <a:lnTo>
                    <a:pt x="15221" y="11582"/>
                  </a:lnTo>
                  <a:lnTo>
                    <a:pt x="16573" y="11602"/>
                  </a:lnTo>
                  <a:lnTo>
                    <a:pt x="17591" y="11623"/>
                  </a:lnTo>
                  <a:lnTo>
                    <a:pt x="18631" y="11623"/>
                  </a:lnTo>
                  <a:lnTo>
                    <a:pt x="20690" y="11644"/>
                  </a:lnTo>
                  <a:lnTo>
                    <a:pt x="21708" y="11644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6" y="11748"/>
                  </a:lnTo>
                  <a:lnTo>
                    <a:pt x="26449" y="11852"/>
                  </a:lnTo>
                  <a:lnTo>
                    <a:pt x="27281" y="11873"/>
                  </a:lnTo>
                  <a:lnTo>
                    <a:pt x="28113" y="11894"/>
                  </a:lnTo>
                  <a:lnTo>
                    <a:pt x="28924" y="11894"/>
                  </a:lnTo>
                  <a:lnTo>
                    <a:pt x="29755" y="11852"/>
                  </a:lnTo>
                  <a:lnTo>
                    <a:pt x="30587" y="11769"/>
                  </a:lnTo>
                  <a:lnTo>
                    <a:pt x="31419" y="11665"/>
                  </a:lnTo>
                  <a:lnTo>
                    <a:pt x="31710" y="11623"/>
                  </a:lnTo>
                  <a:lnTo>
                    <a:pt x="31980" y="11561"/>
                  </a:lnTo>
                  <a:lnTo>
                    <a:pt x="32230" y="11478"/>
                  </a:lnTo>
                  <a:lnTo>
                    <a:pt x="32458" y="11374"/>
                  </a:lnTo>
                  <a:lnTo>
                    <a:pt x="32687" y="11249"/>
                  </a:lnTo>
                  <a:lnTo>
                    <a:pt x="32895" y="11124"/>
                  </a:lnTo>
                  <a:lnTo>
                    <a:pt x="33082" y="10979"/>
                  </a:lnTo>
                  <a:lnTo>
                    <a:pt x="33269" y="10833"/>
                  </a:lnTo>
                  <a:lnTo>
                    <a:pt x="33436" y="10667"/>
                  </a:lnTo>
                  <a:lnTo>
                    <a:pt x="33581" y="10480"/>
                  </a:lnTo>
                  <a:lnTo>
                    <a:pt x="33727" y="10272"/>
                  </a:lnTo>
                  <a:lnTo>
                    <a:pt x="33851" y="10064"/>
                  </a:lnTo>
                  <a:lnTo>
                    <a:pt x="33955" y="9835"/>
                  </a:lnTo>
                  <a:lnTo>
                    <a:pt x="34059" y="9586"/>
                  </a:lnTo>
                  <a:lnTo>
                    <a:pt x="34142" y="9336"/>
                  </a:lnTo>
                  <a:lnTo>
                    <a:pt x="34226" y="9066"/>
                  </a:lnTo>
                  <a:lnTo>
                    <a:pt x="34330" y="8504"/>
                  </a:lnTo>
                  <a:lnTo>
                    <a:pt x="34413" y="7964"/>
                  </a:lnTo>
                  <a:lnTo>
                    <a:pt x="34454" y="7423"/>
                  </a:lnTo>
                  <a:lnTo>
                    <a:pt x="34475" y="6883"/>
                  </a:lnTo>
                  <a:lnTo>
                    <a:pt x="34475" y="6321"/>
                  </a:lnTo>
                  <a:lnTo>
                    <a:pt x="34454" y="5780"/>
                  </a:lnTo>
                  <a:lnTo>
                    <a:pt x="34413" y="5219"/>
                  </a:lnTo>
                  <a:lnTo>
                    <a:pt x="34371" y="4678"/>
                  </a:lnTo>
                  <a:lnTo>
                    <a:pt x="34330" y="4367"/>
                  </a:lnTo>
                  <a:lnTo>
                    <a:pt x="34267" y="4075"/>
                  </a:lnTo>
                  <a:lnTo>
                    <a:pt x="34184" y="3784"/>
                  </a:lnTo>
                  <a:lnTo>
                    <a:pt x="34101" y="3514"/>
                  </a:lnTo>
                  <a:lnTo>
                    <a:pt x="33976" y="3244"/>
                  </a:lnTo>
                  <a:lnTo>
                    <a:pt x="33851" y="2994"/>
                  </a:lnTo>
                  <a:lnTo>
                    <a:pt x="33706" y="2745"/>
                  </a:lnTo>
                  <a:lnTo>
                    <a:pt x="33540" y="2516"/>
                  </a:lnTo>
                  <a:lnTo>
                    <a:pt x="33352" y="2287"/>
                  </a:lnTo>
                  <a:lnTo>
                    <a:pt x="33144" y="2100"/>
                  </a:lnTo>
                  <a:lnTo>
                    <a:pt x="32937" y="1913"/>
                  </a:lnTo>
                  <a:lnTo>
                    <a:pt x="32708" y="1726"/>
                  </a:lnTo>
                  <a:lnTo>
                    <a:pt x="32458" y="1580"/>
                  </a:lnTo>
                  <a:lnTo>
                    <a:pt x="32188" y="1435"/>
                  </a:lnTo>
                  <a:lnTo>
                    <a:pt x="31918" y="1310"/>
                  </a:lnTo>
                  <a:lnTo>
                    <a:pt x="31627" y="1206"/>
                  </a:lnTo>
                  <a:lnTo>
                    <a:pt x="30899" y="998"/>
                  </a:lnTo>
                  <a:lnTo>
                    <a:pt x="30150" y="832"/>
                  </a:lnTo>
                  <a:lnTo>
                    <a:pt x="29402" y="707"/>
                  </a:lnTo>
                  <a:lnTo>
                    <a:pt x="28653" y="603"/>
                  </a:lnTo>
                  <a:lnTo>
                    <a:pt x="27821" y="499"/>
                  </a:lnTo>
                  <a:lnTo>
                    <a:pt x="27011" y="416"/>
                  </a:lnTo>
                  <a:lnTo>
                    <a:pt x="25389" y="291"/>
                  </a:lnTo>
                  <a:lnTo>
                    <a:pt x="23788" y="208"/>
                  </a:lnTo>
                  <a:lnTo>
                    <a:pt x="22228" y="146"/>
                  </a:lnTo>
                  <a:lnTo>
                    <a:pt x="19234" y="62"/>
                  </a:lnTo>
                  <a:lnTo>
                    <a:pt x="17820" y="42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90" name="Google Shape;5490;p30"/>
            <p:cNvSpPr/>
            <p:nvPr/>
          </p:nvSpPr>
          <p:spPr>
            <a:xfrm>
              <a:off x="3969300" y="5091150"/>
              <a:ext cx="834875" cy="306200"/>
            </a:xfrm>
            <a:custGeom>
              <a:avLst/>
              <a:gdLst/>
              <a:ahLst/>
              <a:cxnLst/>
              <a:rect l="l" t="t" r="r" b="b"/>
              <a:pathLst>
                <a:path w="33395" h="12248" extrusionOk="0">
                  <a:moveTo>
                    <a:pt x="19234" y="999"/>
                  </a:moveTo>
                  <a:lnTo>
                    <a:pt x="20212" y="1020"/>
                  </a:lnTo>
                  <a:lnTo>
                    <a:pt x="21168" y="1061"/>
                  </a:lnTo>
                  <a:lnTo>
                    <a:pt x="22145" y="1124"/>
                  </a:lnTo>
                  <a:lnTo>
                    <a:pt x="24079" y="1269"/>
                  </a:lnTo>
                  <a:lnTo>
                    <a:pt x="25992" y="1435"/>
                  </a:lnTo>
                  <a:lnTo>
                    <a:pt x="27926" y="1643"/>
                  </a:lnTo>
                  <a:lnTo>
                    <a:pt x="29859" y="1851"/>
                  </a:lnTo>
                  <a:lnTo>
                    <a:pt x="30171" y="1893"/>
                  </a:lnTo>
                  <a:lnTo>
                    <a:pt x="30442" y="1955"/>
                  </a:lnTo>
                  <a:lnTo>
                    <a:pt x="30629" y="2038"/>
                  </a:lnTo>
                  <a:lnTo>
                    <a:pt x="30712" y="2101"/>
                  </a:lnTo>
                  <a:lnTo>
                    <a:pt x="30795" y="2142"/>
                  </a:lnTo>
                  <a:lnTo>
                    <a:pt x="30857" y="2226"/>
                  </a:lnTo>
                  <a:lnTo>
                    <a:pt x="30899" y="2309"/>
                  </a:lnTo>
                  <a:lnTo>
                    <a:pt x="30982" y="2496"/>
                  </a:lnTo>
                  <a:lnTo>
                    <a:pt x="31045" y="2766"/>
                  </a:lnTo>
                  <a:lnTo>
                    <a:pt x="31107" y="3078"/>
                  </a:lnTo>
                  <a:lnTo>
                    <a:pt x="31232" y="4159"/>
                  </a:lnTo>
                  <a:lnTo>
                    <a:pt x="31294" y="4679"/>
                  </a:lnTo>
                  <a:lnTo>
                    <a:pt x="31315" y="5220"/>
                  </a:lnTo>
                  <a:lnTo>
                    <a:pt x="31336" y="5740"/>
                  </a:lnTo>
                  <a:lnTo>
                    <a:pt x="31336" y="6280"/>
                  </a:lnTo>
                  <a:lnTo>
                    <a:pt x="31315" y="6821"/>
                  </a:lnTo>
                  <a:lnTo>
                    <a:pt x="31253" y="7341"/>
                  </a:lnTo>
                  <a:lnTo>
                    <a:pt x="31190" y="7756"/>
                  </a:lnTo>
                  <a:lnTo>
                    <a:pt x="31107" y="8110"/>
                  </a:lnTo>
                  <a:lnTo>
                    <a:pt x="31045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9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8" y="8942"/>
                  </a:lnTo>
                  <a:lnTo>
                    <a:pt x="30005" y="9046"/>
                  </a:lnTo>
                  <a:lnTo>
                    <a:pt x="29610" y="9150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5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8"/>
                  </a:lnTo>
                  <a:lnTo>
                    <a:pt x="21064" y="9773"/>
                  </a:lnTo>
                  <a:lnTo>
                    <a:pt x="17779" y="9877"/>
                  </a:lnTo>
                  <a:lnTo>
                    <a:pt x="14494" y="10002"/>
                  </a:lnTo>
                  <a:lnTo>
                    <a:pt x="11188" y="10127"/>
                  </a:lnTo>
                  <a:lnTo>
                    <a:pt x="9275" y="10231"/>
                  </a:lnTo>
                  <a:lnTo>
                    <a:pt x="7362" y="10356"/>
                  </a:lnTo>
                  <a:lnTo>
                    <a:pt x="5428" y="10460"/>
                  </a:lnTo>
                  <a:lnTo>
                    <a:pt x="4471" y="10480"/>
                  </a:lnTo>
                  <a:lnTo>
                    <a:pt x="2974" y="10480"/>
                  </a:lnTo>
                  <a:lnTo>
                    <a:pt x="2746" y="10460"/>
                  </a:lnTo>
                  <a:lnTo>
                    <a:pt x="2538" y="10418"/>
                  </a:lnTo>
                  <a:lnTo>
                    <a:pt x="2351" y="10376"/>
                  </a:lnTo>
                  <a:lnTo>
                    <a:pt x="2184" y="10314"/>
                  </a:lnTo>
                  <a:lnTo>
                    <a:pt x="2039" y="10252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40"/>
                  </a:lnTo>
                  <a:lnTo>
                    <a:pt x="1623" y="9794"/>
                  </a:lnTo>
                  <a:lnTo>
                    <a:pt x="1540" y="9628"/>
                  </a:lnTo>
                  <a:lnTo>
                    <a:pt x="1477" y="9420"/>
                  </a:lnTo>
                  <a:lnTo>
                    <a:pt x="1415" y="9212"/>
                  </a:lnTo>
                  <a:lnTo>
                    <a:pt x="1332" y="8692"/>
                  </a:lnTo>
                  <a:lnTo>
                    <a:pt x="1186" y="7715"/>
                  </a:lnTo>
                  <a:lnTo>
                    <a:pt x="1145" y="7216"/>
                  </a:lnTo>
                  <a:lnTo>
                    <a:pt x="1103" y="6738"/>
                  </a:lnTo>
                  <a:lnTo>
                    <a:pt x="1103" y="6239"/>
                  </a:lnTo>
                  <a:lnTo>
                    <a:pt x="1103" y="5760"/>
                  </a:lnTo>
                  <a:lnTo>
                    <a:pt x="1124" y="5261"/>
                  </a:lnTo>
                  <a:lnTo>
                    <a:pt x="1186" y="4762"/>
                  </a:lnTo>
                  <a:lnTo>
                    <a:pt x="1228" y="4492"/>
                  </a:lnTo>
                  <a:lnTo>
                    <a:pt x="1290" y="4222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2"/>
                  </a:lnTo>
                  <a:lnTo>
                    <a:pt x="1727" y="3203"/>
                  </a:lnTo>
                  <a:lnTo>
                    <a:pt x="1872" y="2974"/>
                  </a:lnTo>
                  <a:lnTo>
                    <a:pt x="2039" y="2766"/>
                  </a:lnTo>
                  <a:lnTo>
                    <a:pt x="2226" y="2558"/>
                  </a:lnTo>
                  <a:lnTo>
                    <a:pt x="2434" y="2371"/>
                  </a:lnTo>
                  <a:lnTo>
                    <a:pt x="2642" y="2205"/>
                  </a:lnTo>
                  <a:lnTo>
                    <a:pt x="2891" y="2059"/>
                  </a:lnTo>
                  <a:lnTo>
                    <a:pt x="3141" y="1934"/>
                  </a:lnTo>
                  <a:lnTo>
                    <a:pt x="3411" y="1831"/>
                  </a:lnTo>
                  <a:lnTo>
                    <a:pt x="3702" y="1747"/>
                  </a:lnTo>
                  <a:lnTo>
                    <a:pt x="4014" y="1685"/>
                  </a:lnTo>
                  <a:lnTo>
                    <a:pt x="5033" y="1539"/>
                  </a:lnTo>
                  <a:lnTo>
                    <a:pt x="6052" y="1435"/>
                  </a:lnTo>
                  <a:lnTo>
                    <a:pt x="7071" y="1352"/>
                  </a:lnTo>
                  <a:lnTo>
                    <a:pt x="8110" y="1290"/>
                  </a:lnTo>
                  <a:lnTo>
                    <a:pt x="9129" y="1228"/>
                  </a:lnTo>
                  <a:lnTo>
                    <a:pt x="10148" y="1207"/>
                  </a:lnTo>
                  <a:lnTo>
                    <a:pt x="12206" y="1144"/>
                  </a:lnTo>
                  <a:lnTo>
                    <a:pt x="13288" y="1124"/>
                  </a:lnTo>
                  <a:lnTo>
                    <a:pt x="14390" y="1144"/>
                  </a:lnTo>
                  <a:lnTo>
                    <a:pt x="15367" y="1061"/>
                  </a:lnTo>
                  <a:lnTo>
                    <a:pt x="16323" y="1020"/>
                  </a:lnTo>
                  <a:lnTo>
                    <a:pt x="17301" y="999"/>
                  </a:lnTo>
                  <a:close/>
                  <a:moveTo>
                    <a:pt x="20212" y="1"/>
                  </a:moveTo>
                  <a:lnTo>
                    <a:pt x="19484" y="22"/>
                  </a:lnTo>
                  <a:lnTo>
                    <a:pt x="18756" y="42"/>
                  </a:lnTo>
                  <a:lnTo>
                    <a:pt x="18008" y="84"/>
                  </a:lnTo>
                  <a:lnTo>
                    <a:pt x="16386" y="167"/>
                  </a:lnTo>
                  <a:lnTo>
                    <a:pt x="14743" y="271"/>
                  </a:lnTo>
                  <a:lnTo>
                    <a:pt x="11479" y="437"/>
                  </a:lnTo>
                  <a:lnTo>
                    <a:pt x="8193" y="604"/>
                  </a:lnTo>
                  <a:lnTo>
                    <a:pt x="6572" y="708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1" y="957"/>
                  </a:lnTo>
                  <a:lnTo>
                    <a:pt x="3432" y="1040"/>
                  </a:lnTo>
                  <a:lnTo>
                    <a:pt x="2954" y="1186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2"/>
                  </a:lnTo>
                  <a:lnTo>
                    <a:pt x="1852" y="1747"/>
                  </a:lnTo>
                  <a:lnTo>
                    <a:pt x="1664" y="1914"/>
                  </a:lnTo>
                  <a:lnTo>
                    <a:pt x="1477" y="2101"/>
                  </a:lnTo>
                  <a:lnTo>
                    <a:pt x="1290" y="2309"/>
                  </a:lnTo>
                  <a:lnTo>
                    <a:pt x="1041" y="2662"/>
                  </a:lnTo>
                  <a:lnTo>
                    <a:pt x="812" y="3016"/>
                  </a:lnTo>
                  <a:lnTo>
                    <a:pt x="625" y="3390"/>
                  </a:lnTo>
                  <a:lnTo>
                    <a:pt x="479" y="3785"/>
                  </a:lnTo>
                  <a:lnTo>
                    <a:pt x="354" y="4201"/>
                  </a:lnTo>
                  <a:lnTo>
                    <a:pt x="251" y="4596"/>
                  </a:lnTo>
                  <a:lnTo>
                    <a:pt x="167" y="5012"/>
                  </a:lnTo>
                  <a:lnTo>
                    <a:pt x="105" y="5448"/>
                  </a:lnTo>
                  <a:lnTo>
                    <a:pt x="43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2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9"/>
                  </a:lnTo>
                  <a:lnTo>
                    <a:pt x="479" y="9940"/>
                  </a:lnTo>
                  <a:lnTo>
                    <a:pt x="604" y="10231"/>
                  </a:lnTo>
                  <a:lnTo>
                    <a:pt x="750" y="10584"/>
                  </a:lnTo>
                  <a:lnTo>
                    <a:pt x="916" y="10896"/>
                  </a:lnTo>
                  <a:lnTo>
                    <a:pt x="1124" y="11208"/>
                  </a:lnTo>
                  <a:lnTo>
                    <a:pt x="1228" y="11354"/>
                  </a:lnTo>
                  <a:lnTo>
                    <a:pt x="1353" y="11478"/>
                  </a:lnTo>
                  <a:lnTo>
                    <a:pt x="1477" y="11603"/>
                  </a:lnTo>
                  <a:lnTo>
                    <a:pt x="1623" y="11707"/>
                  </a:lnTo>
                  <a:lnTo>
                    <a:pt x="1768" y="11811"/>
                  </a:lnTo>
                  <a:lnTo>
                    <a:pt x="1935" y="11894"/>
                  </a:lnTo>
                  <a:lnTo>
                    <a:pt x="2101" y="11977"/>
                  </a:lnTo>
                  <a:lnTo>
                    <a:pt x="2288" y="12019"/>
                  </a:lnTo>
                  <a:lnTo>
                    <a:pt x="2496" y="12061"/>
                  </a:lnTo>
                  <a:lnTo>
                    <a:pt x="2725" y="12081"/>
                  </a:lnTo>
                  <a:lnTo>
                    <a:pt x="3910" y="12165"/>
                  </a:lnTo>
                  <a:lnTo>
                    <a:pt x="5095" y="12206"/>
                  </a:lnTo>
                  <a:lnTo>
                    <a:pt x="6280" y="12227"/>
                  </a:lnTo>
                  <a:lnTo>
                    <a:pt x="7486" y="12248"/>
                  </a:lnTo>
                  <a:lnTo>
                    <a:pt x="8672" y="12227"/>
                  </a:lnTo>
                  <a:lnTo>
                    <a:pt x="9857" y="12185"/>
                  </a:lnTo>
                  <a:lnTo>
                    <a:pt x="11042" y="12123"/>
                  </a:lnTo>
                  <a:lnTo>
                    <a:pt x="12227" y="12040"/>
                  </a:lnTo>
                  <a:lnTo>
                    <a:pt x="13891" y="11936"/>
                  </a:lnTo>
                  <a:lnTo>
                    <a:pt x="15554" y="11853"/>
                  </a:lnTo>
                  <a:lnTo>
                    <a:pt x="18881" y="11728"/>
                  </a:lnTo>
                  <a:lnTo>
                    <a:pt x="22228" y="11603"/>
                  </a:lnTo>
                  <a:lnTo>
                    <a:pt x="23892" y="11541"/>
                  </a:lnTo>
                  <a:lnTo>
                    <a:pt x="25555" y="11437"/>
                  </a:lnTo>
                  <a:lnTo>
                    <a:pt x="25846" y="11437"/>
                  </a:lnTo>
                  <a:lnTo>
                    <a:pt x="26928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4"/>
                  </a:lnTo>
                  <a:lnTo>
                    <a:pt x="29090" y="11291"/>
                  </a:lnTo>
                  <a:lnTo>
                    <a:pt x="29631" y="11187"/>
                  </a:lnTo>
                  <a:lnTo>
                    <a:pt x="30151" y="11042"/>
                  </a:lnTo>
                  <a:lnTo>
                    <a:pt x="30587" y="10896"/>
                  </a:lnTo>
                  <a:lnTo>
                    <a:pt x="31003" y="10730"/>
                  </a:lnTo>
                  <a:lnTo>
                    <a:pt x="31419" y="10543"/>
                  </a:lnTo>
                  <a:lnTo>
                    <a:pt x="31606" y="10439"/>
                  </a:lnTo>
                  <a:lnTo>
                    <a:pt x="31793" y="10314"/>
                  </a:lnTo>
                  <a:lnTo>
                    <a:pt x="31959" y="10168"/>
                  </a:lnTo>
                  <a:lnTo>
                    <a:pt x="32126" y="10044"/>
                  </a:lnTo>
                  <a:lnTo>
                    <a:pt x="32271" y="9877"/>
                  </a:lnTo>
                  <a:lnTo>
                    <a:pt x="32417" y="9711"/>
                  </a:lnTo>
                  <a:lnTo>
                    <a:pt x="32542" y="9524"/>
                  </a:lnTo>
                  <a:lnTo>
                    <a:pt x="32666" y="9337"/>
                  </a:lnTo>
                  <a:lnTo>
                    <a:pt x="32770" y="9129"/>
                  </a:lnTo>
                  <a:lnTo>
                    <a:pt x="32854" y="8900"/>
                  </a:lnTo>
                  <a:lnTo>
                    <a:pt x="33041" y="8276"/>
                  </a:lnTo>
                  <a:lnTo>
                    <a:pt x="33186" y="7652"/>
                  </a:lnTo>
                  <a:lnTo>
                    <a:pt x="33290" y="7029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8"/>
                  </a:lnTo>
                  <a:lnTo>
                    <a:pt x="33353" y="5116"/>
                  </a:lnTo>
                  <a:lnTo>
                    <a:pt x="33311" y="4783"/>
                  </a:lnTo>
                  <a:lnTo>
                    <a:pt x="33249" y="4471"/>
                  </a:lnTo>
                  <a:lnTo>
                    <a:pt x="33165" y="4159"/>
                  </a:lnTo>
                  <a:lnTo>
                    <a:pt x="33082" y="3827"/>
                  </a:lnTo>
                  <a:lnTo>
                    <a:pt x="32958" y="3515"/>
                  </a:lnTo>
                  <a:lnTo>
                    <a:pt x="32854" y="3224"/>
                  </a:lnTo>
                  <a:lnTo>
                    <a:pt x="32729" y="2933"/>
                  </a:lnTo>
                  <a:lnTo>
                    <a:pt x="32583" y="2662"/>
                  </a:lnTo>
                  <a:lnTo>
                    <a:pt x="32417" y="2392"/>
                  </a:lnTo>
                  <a:lnTo>
                    <a:pt x="32251" y="2163"/>
                  </a:lnTo>
                  <a:lnTo>
                    <a:pt x="32084" y="1934"/>
                  </a:lnTo>
                  <a:lnTo>
                    <a:pt x="31876" y="1727"/>
                  </a:lnTo>
                  <a:lnTo>
                    <a:pt x="31668" y="1519"/>
                  </a:lnTo>
                  <a:lnTo>
                    <a:pt x="31440" y="1352"/>
                  </a:lnTo>
                  <a:lnTo>
                    <a:pt x="31190" y="1207"/>
                  </a:lnTo>
                  <a:lnTo>
                    <a:pt x="30920" y="1061"/>
                  </a:lnTo>
                  <a:lnTo>
                    <a:pt x="30650" y="936"/>
                  </a:lnTo>
                  <a:lnTo>
                    <a:pt x="30338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6761" y="417"/>
                  </a:lnTo>
                  <a:lnTo>
                    <a:pt x="25306" y="271"/>
                  </a:lnTo>
                  <a:lnTo>
                    <a:pt x="23850" y="167"/>
                  </a:lnTo>
                  <a:lnTo>
                    <a:pt x="22395" y="63"/>
                  </a:lnTo>
                  <a:lnTo>
                    <a:pt x="20939" y="22"/>
                  </a:lnTo>
                  <a:lnTo>
                    <a:pt x="20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91" name="Google Shape;5491;p30"/>
            <p:cNvSpPr/>
            <p:nvPr/>
          </p:nvSpPr>
          <p:spPr>
            <a:xfrm>
              <a:off x="3984375" y="4789150"/>
              <a:ext cx="787575" cy="211050"/>
            </a:xfrm>
            <a:custGeom>
              <a:avLst/>
              <a:gdLst/>
              <a:ahLst/>
              <a:cxnLst/>
              <a:rect l="l" t="t" r="r" b="b"/>
              <a:pathLst>
                <a:path w="31503" h="8442" extrusionOk="0">
                  <a:moveTo>
                    <a:pt x="14244" y="0"/>
                  </a:moveTo>
                  <a:lnTo>
                    <a:pt x="13204" y="21"/>
                  </a:lnTo>
                  <a:lnTo>
                    <a:pt x="12165" y="42"/>
                  </a:lnTo>
                  <a:lnTo>
                    <a:pt x="10085" y="125"/>
                  </a:lnTo>
                  <a:lnTo>
                    <a:pt x="8006" y="270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5" y="1102"/>
                  </a:lnTo>
                  <a:lnTo>
                    <a:pt x="1706" y="1185"/>
                  </a:lnTo>
                  <a:lnTo>
                    <a:pt x="1498" y="1289"/>
                  </a:lnTo>
                  <a:lnTo>
                    <a:pt x="1311" y="1414"/>
                  </a:lnTo>
                  <a:lnTo>
                    <a:pt x="1124" y="1560"/>
                  </a:lnTo>
                  <a:lnTo>
                    <a:pt x="957" y="1705"/>
                  </a:lnTo>
                  <a:lnTo>
                    <a:pt x="812" y="1892"/>
                  </a:lnTo>
                  <a:lnTo>
                    <a:pt x="687" y="2100"/>
                  </a:lnTo>
                  <a:lnTo>
                    <a:pt x="583" y="2308"/>
                  </a:lnTo>
                  <a:lnTo>
                    <a:pt x="375" y="2870"/>
                  </a:lnTo>
                  <a:lnTo>
                    <a:pt x="209" y="3452"/>
                  </a:lnTo>
                  <a:lnTo>
                    <a:pt x="105" y="4013"/>
                  </a:lnTo>
                  <a:lnTo>
                    <a:pt x="22" y="4595"/>
                  </a:lnTo>
                  <a:lnTo>
                    <a:pt x="1" y="5178"/>
                  </a:lnTo>
                  <a:lnTo>
                    <a:pt x="22" y="5760"/>
                  </a:lnTo>
                  <a:lnTo>
                    <a:pt x="63" y="6342"/>
                  </a:lnTo>
                  <a:lnTo>
                    <a:pt x="147" y="6924"/>
                  </a:lnTo>
                  <a:lnTo>
                    <a:pt x="230" y="7236"/>
                  </a:lnTo>
                  <a:lnTo>
                    <a:pt x="354" y="7506"/>
                  </a:lnTo>
                  <a:lnTo>
                    <a:pt x="500" y="7735"/>
                  </a:lnTo>
                  <a:lnTo>
                    <a:pt x="583" y="7818"/>
                  </a:lnTo>
                  <a:lnTo>
                    <a:pt x="666" y="7922"/>
                  </a:lnTo>
                  <a:lnTo>
                    <a:pt x="874" y="8068"/>
                  </a:lnTo>
                  <a:lnTo>
                    <a:pt x="1124" y="8192"/>
                  </a:lnTo>
                  <a:lnTo>
                    <a:pt x="1415" y="8276"/>
                  </a:lnTo>
                  <a:lnTo>
                    <a:pt x="1727" y="8338"/>
                  </a:lnTo>
                  <a:lnTo>
                    <a:pt x="2143" y="8380"/>
                  </a:lnTo>
                  <a:lnTo>
                    <a:pt x="2579" y="8421"/>
                  </a:lnTo>
                  <a:lnTo>
                    <a:pt x="2995" y="8442"/>
                  </a:lnTo>
                  <a:lnTo>
                    <a:pt x="26969" y="8442"/>
                  </a:lnTo>
                  <a:lnTo>
                    <a:pt x="27551" y="8421"/>
                  </a:lnTo>
                  <a:lnTo>
                    <a:pt x="28113" y="8380"/>
                  </a:lnTo>
                  <a:lnTo>
                    <a:pt x="28695" y="8317"/>
                  </a:lnTo>
                  <a:lnTo>
                    <a:pt x="29277" y="8213"/>
                  </a:lnTo>
                  <a:lnTo>
                    <a:pt x="29839" y="8089"/>
                  </a:lnTo>
                  <a:lnTo>
                    <a:pt x="30109" y="8005"/>
                  </a:lnTo>
                  <a:lnTo>
                    <a:pt x="30358" y="7901"/>
                  </a:lnTo>
                  <a:lnTo>
                    <a:pt x="30566" y="7756"/>
                  </a:lnTo>
                  <a:lnTo>
                    <a:pt x="30754" y="7610"/>
                  </a:lnTo>
                  <a:lnTo>
                    <a:pt x="30899" y="7423"/>
                  </a:lnTo>
                  <a:lnTo>
                    <a:pt x="31024" y="7194"/>
                  </a:lnTo>
                  <a:lnTo>
                    <a:pt x="31128" y="6945"/>
                  </a:lnTo>
                  <a:lnTo>
                    <a:pt x="31190" y="6654"/>
                  </a:lnTo>
                  <a:lnTo>
                    <a:pt x="31253" y="6176"/>
                  </a:lnTo>
                  <a:lnTo>
                    <a:pt x="31315" y="5697"/>
                  </a:lnTo>
                  <a:lnTo>
                    <a:pt x="31398" y="4741"/>
                  </a:lnTo>
                  <a:lnTo>
                    <a:pt x="31440" y="3764"/>
                  </a:lnTo>
                  <a:lnTo>
                    <a:pt x="31481" y="2807"/>
                  </a:lnTo>
                  <a:lnTo>
                    <a:pt x="31502" y="2412"/>
                  </a:lnTo>
                  <a:lnTo>
                    <a:pt x="31460" y="2100"/>
                  </a:lnTo>
                  <a:lnTo>
                    <a:pt x="31440" y="197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11" y="1560"/>
                  </a:lnTo>
                  <a:lnTo>
                    <a:pt x="31128" y="1497"/>
                  </a:lnTo>
                  <a:lnTo>
                    <a:pt x="31003" y="1414"/>
                  </a:lnTo>
                  <a:lnTo>
                    <a:pt x="30878" y="1352"/>
                  </a:lnTo>
                  <a:lnTo>
                    <a:pt x="30587" y="1248"/>
                  </a:lnTo>
                  <a:lnTo>
                    <a:pt x="30213" y="1123"/>
                  </a:lnTo>
                  <a:lnTo>
                    <a:pt x="29423" y="915"/>
                  </a:lnTo>
                  <a:lnTo>
                    <a:pt x="28612" y="749"/>
                  </a:lnTo>
                  <a:lnTo>
                    <a:pt x="27822" y="603"/>
                  </a:lnTo>
                  <a:lnTo>
                    <a:pt x="27011" y="499"/>
                  </a:lnTo>
                  <a:lnTo>
                    <a:pt x="26200" y="395"/>
                  </a:lnTo>
                  <a:lnTo>
                    <a:pt x="25389" y="333"/>
                  </a:lnTo>
                  <a:lnTo>
                    <a:pt x="23767" y="208"/>
                  </a:lnTo>
                  <a:lnTo>
                    <a:pt x="22582" y="146"/>
                  </a:lnTo>
                  <a:lnTo>
                    <a:pt x="21397" y="83"/>
                  </a:lnTo>
                  <a:lnTo>
                    <a:pt x="19006" y="21"/>
                  </a:lnTo>
                  <a:lnTo>
                    <a:pt x="166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92" name="Google Shape;5492;p30"/>
            <p:cNvSpPr/>
            <p:nvPr/>
          </p:nvSpPr>
          <p:spPr>
            <a:xfrm>
              <a:off x="3996875" y="5116100"/>
              <a:ext cx="755825" cy="237075"/>
            </a:xfrm>
            <a:custGeom>
              <a:avLst/>
              <a:gdLst/>
              <a:ahLst/>
              <a:cxnLst/>
              <a:rect l="l" t="t" r="r" b="b"/>
              <a:pathLst>
                <a:path w="30233" h="9483" extrusionOk="0">
                  <a:moveTo>
                    <a:pt x="16198" y="1"/>
                  </a:moveTo>
                  <a:lnTo>
                    <a:pt x="15220" y="22"/>
                  </a:lnTo>
                  <a:lnTo>
                    <a:pt x="14264" y="63"/>
                  </a:lnTo>
                  <a:lnTo>
                    <a:pt x="13287" y="146"/>
                  </a:lnTo>
                  <a:lnTo>
                    <a:pt x="12185" y="126"/>
                  </a:lnTo>
                  <a:lnTo>
                    <a:pt x="11103" y="146"/>
                  </a:lnTo>
                  <a:lnTo>
                    <a:pt x="9045" y="209"/>
                  </a:lnTo>
                  <a:lnTo>
                    <a:pt x="8026" y="230"/>
                  </a:lnTo>
                  <a:lnTo>
                    <a:pt x="7007" y="292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0" y="541"/>
                  </a:lnTo>
                  <a:lnTo>
                    <a:pt x="2911" y="687"/>
                  </a:lnTo>
                  <a:lnTo>
                    <a:pt x="2599" y="749"/>
                  </a:lnTo>
                  <a:lnTo>
                    <a:pt x="2308" y="833"/>
                  </a:lnTo>
                  <a:lnTo>
                    <a:pt x="2038" y="936"/>
                  </a:lnTo>
                  <a:lnTo>
                    <a:pt x="1788" y="1061"/>
                  </a:lnTo>
                  <a:lnTo>
                    <a:pt x="1539" y="1207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69" y="1976"/>
                  </a:lnTo>
                  <a:lnTo>
                    <a:pt x="624" y="2205"/>
                  </a:lnTo>
                  <a:lnTo>
                    <a:pt x="499" y="2434"/>
                  </a:lnTo>
                  <a:lnTo>
                    <a:pt x="374" y="2683"/>
                  </a:lnTo>
                  <a:lnTo>
                    <a:pt x="270" y="2953"/>
                  </a:lnTo>
                  <a:lnTo>
                    <a:pt x="187" y="3224"/>
                  </a:lnTo>
                  <a:lnTo>
                    <a:pt x="125" y="3494"/>
                  </a:lnTo>
                  <a:lnTo>
                    <a:pt x="83" y="3764"/>
                  </a:lnTo>
                  <a:lnTo>
                    <a:pt x="21" y="4263"/>
                  </a:lnTo>
                  <a:lnTo>
                    <a:pt x="0" y="4762"/>
                  </a:lnTo>
                  <a:lnTo>
                    <a:pt x="0" y="5241"/>
                  </a:lnTo>
                  <a:lnTo>
                    <a:pt x="0" y="5740"/>
                  </a:lnTo>
                  <a:lnTo>
                    <a:pt x="42" y="6218"/>
                  </a:lnTo>
                  <a:lnTo>
                    <a:pt x="83" y="6717"/>
                  </a:lnTo>
                  <a:lnTo>
                    <a:pt x="229" y="7694"/>
                  </a:lnTo>
                  <a:lnTo>
                    <a:pt x="312" y="8214"/>
                  </a:lnTo>
                  <a:lnTo>
                    <a:pt x="374" y="8422"/>
                  </a:lnTo>
                  <a:lnTo>
                    <a:pt x="437" y="8630"/>
                  </a:lnTo>
                  <a:lnTo>
                    <a:pt x="520" y="8796"/>
                  </a:lnTo>
                  <a:lnTo>
                    <a:pt x="603" y="8942"/>
                  </a:lnTo>
                  <a:lnTo>
                    <a:pt x="686" y="9066"/>
                  </a:lnTo>
                  <a:lnTo>
                    <a:pt x="811" y="9170"/>
                  </a:lnTo>
                  <a:lnTo>
                    <a:pt x="936" y="9254"/>
                  </a:lnTo>
                  <a:lnTo>
                    <a:pt x="1081" y="9316"/>
                  </a:lnTo>
                  <a:lnTo>
                    <a:pt x="1248" y="9378"/>
                  </a:lnTo>
                  <a:lnTo>
                    <a:pt x="1435" y="9420"/>
                  </a:lnTo>
                  <a:lnTo>
                    <a:pt x="1643" y="9462"/>
                  </a:lnTo>
                  <a:lnTo>
                    <a:pt x="1871" y="9482"/>
                  </a:lnTo>
                  <a:lnTo>
                    <a:pt x="3368" y="9482"/>
                  </a:lnTo>
                  <a:lnTo>
                    <a:pt x="4325" y="9462"/>
                  </a:lnTo>
                  <a:lnTo>
                    <a:pt x="6259" y="9358"/>
                  </a:lnTo>
                  <a:lnTo>
                    <a:pt x="8172" y="9233"/>
                  </a:lnTo>
                  <a:lnTo>
                    <a:pt x="10085" y="9129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1" y="8775"/>
                  </a:lnTo>
                  <a:lnTo>
                    <a:pt x="23246" y="8630"/>
                  </a:lnTo>
                  <a:lnTo>
                    <a:pt x="24556" y="8567"/>
                  </a:lnTo>
                  <a:lnTo>
                    <a:pt x="25887" y="8505"/>
                  </a:lnTo>
                  <a:lnTo>
                    <a:pt x="26532" y="8463"/>
                  </a:lnTo>
                  <a:lnTo>
                    <a:pt x="27197" y="8380"/>
                  </a:lnTo>
                  <a:lnTo>
                    <a:pt x="27862" y="8297"/>
                  </a:lnTo>
                  <a:lnTo>
                    <a:pt x="28507" y="8152"/>
                  </a:lnTo>
                  <a:lnTo>
                    <a:pt x="28902" y="8048"/>
                  </a:lnTo>
                  <a:lnTo>
                    <a:pt x="29235" y="7944"/>
                  </a:lnTo>
                  <a:lnTo>
                    <a:pt x="29380" y="7860"/>
                  </a:lnTo>
                  <a:lnTo>
                    <a:pt x="29505" y="7798"/>
                  </a:lnTo>
                  <a:lnTo>
                    <a:pt x="29609" y="7694"/>
                  </a:lnTo>
                  <a:lnTo>
                    <a:pt x="29713" y="7611"/>
                  </a:lnTo>
                  <a:lnTo>
                    <a:pt x="29796" y="7507"/>
                  </a:lnTo>
                  <a:lnTo>
                    <a:pt x="29879" y="7382"/>
                  </a:lnTo>
                  <a:lnTo>
                    <a:pt x="29942" y="7257"/>
                  </a:lnTo>
                  <a:lnTo>
                    <a:pt x="30004" y="7112"/>
                  </a:lnTo>
                  <a:lnTo>
                    <a:pt x="30087" y="6758"/>
                  </a:lnTo>
                  <a:lnTo>
                    <a:pt x="30150" y="6343"/>
                  </a:lnTo>
                  <a:lnTo>
                    <a:pt x="30212" y="5823"/>
                  </a:lnTo>
                  <a:lnTo>
                    <a:pt x="30233" y="5282"/>
                  </a:lnTo>
                  <a:lnTo>
                    <a:pt x="30233" y="4742"/>
                  </a:lnTo>
                  <a:lnTo>
                    <a:pt x="30212" y="4222"/>
                  </a:lnTo>
                  <a:lnTo>
                    <a:pt x="30191" y="3681"/>
                  </a:lnTo>
                  <a:lnTo>
                    <a:pt x="30129" y="3161"/>
                  </a:lnTo>
                  <a:lnTo>
                    <a:pt x="30004" y="2080"/>
                  </a:lnTo>
                  <a:lnTo>
                    <a:pt x="29942" y="1768"/>
                  </a:lnTo>
                  <a:lnTo>
                    <a:pt x="29879" y="1498"/>
                  </a:lnTo>
                  <a:lnTo>
                    <a:pt x="29796" y="1311"/>
                  </a:lnTo>
                  <a:lnTo>
                    <a:pt x="29754" y="1228"/>
                  </a:lnTo>
                  <a:lnTo>
                    <a:pt x="29692" y="1144"/>
                  </a:lnTo>
                  <a:lnTo>
                    <a:pt x="29609" y="1103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8" y="895"/>
                  </a:lnTo>
                  <a:lnTo>
                    <a:pt x="28756" y="853"/>
                  </a:lnTo>
                  <a:lnTo>
                    <a:pt x="26823" y="645"/>
                  </a:lnTo>
                  <a:lnTo>
                    <a:pt x="24889" y="437"/>
                  </a:lnTo>
                  <a:lnTo>
                    <a:pt x="22976" y="271"/>
                  </a:lnTo>
                  <a:lnTo>
                    <a:pt x="21042" y="126"/>
                  </a:lnTo>
                  <a:lnTo>
                    <a:pt x="20065" y="63"/>
                  </a:lnTo>
                  <a:lnTo>
                    <a:pt x="19109" y="22"/>
                  </a:lnTo>
                  <a:lnTo>
                    <a:pt x="181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93" name="Google Shape;5493;p30"/>
            <p:cNvSpPr/>
            <p:nvPr/>
          </p:nvSpPr>
          <p:spPr>
            <a:xfrm>
              <a:off x="4043650" y="482552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779" y="1"/>
                  </a:moveTo>
                  <a:lnTo>
                    <a:pt x="5427" y="21"/>
                  </a:lnTo>
                  <a:lnTo>
                    <a:pt x="4097" y="42"/>
                  </a:lnTo>
                  <a:lnTo>
                    <a:pt x="1414" y="125"/>
                  </a:lnTo>
                  <a:lnTo>
                    <a:pt x="1165" y="146"/>
                  </a:lnTo>
                  <a:lnTo>
                    <a:pt x="915" y="209"/>
                  </a:lnTo>
                  <a:lnTo>
                    <a:pt x="687" y="271"/>
                  </a:lnTo>
                  <a:lnTo>
                    <a:pt x="458" y="396"/>
                  </a:lnTo>
                  <a:lnTo>
                    <a:pt x="354" y="458"/>
                  </a:lnTo>
                  <a:lnTo>
                    <a:pt x="250" y="520"/>
                  </a:lnTo>
                  <a:lnTo>
                    <a:pt x="167" y="604"/>
                  </a:lnTo>
                  <a:lnTo>
                    <a:pt x="104" y="708"/>
                  </a:lnTo>
                  <a:lnTo>
                    <a:pt x="63" y="791"/>
                  </a:lnTo>
                  <a:lnTo>
                    <a:pt x="21" y="895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9"/>
                  </a:lnTo>
                  <a:lnTo>
                    <a:pt x="42" y="1373"/>
                  </a:lnTo>
                  <a:lnTo>
                    <a:pt x="84" y="1477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6"/>
                  </a:lnTo>
                  <a:lnTo>
                    <a:pt x="499" y="1810"/>
                  </a:lnTo>
                  <a:lnTo>
                    <a:pt x="666" y="1872"/>
                  </a:lnTo>
                  <a:lnTo>
                    <a:pt x="811" y="1934"/>
                  </a:lnTo>
                  <a:lnTo>
                    <a:pt x="978" y="1976"/>
                  </a:lnTo>
                  <a:lnTo>
                    <a:pt x="1144" y="1997"/>
                  </a:lnTo>
                  <a:lnTo>
                    <a:pt x="1477" y="2018"/>
                  </a:lnTo>
                  <a:lnTo>
                    <a:pt x="1830" y="1997"/>
                  </a:lnTo>
                  <a:lnTo>
                    <a:pt x="5926" y="1664"/>
                  </a:lnTo>
                  <a:lnTo>
                    <a:pt x="6945" y="1581"/>
                  </a:lnTo>
                  <a:lnTo>
                    <a:pt x="7964" y="1456"/>
                  </a:lnTo>
                  <a:lnTo>
                    <a:pt x="8983" y="1331"/>
                  </a:lnTo>
                  <a:lnTo>
                    <a:pt x="10002" y="1186"/>
                  </a:lnTo>
                  <a:lnTo>
                    <a:pt x="10646" y="1103"/>
                  </a:lnTo>
                  <a:lnTo>
                    <a:pt x="11312" y="999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10" y="770"/>
                  </a:lnTo>
                  <a:lnTo>
                    <a:pt x="12642" y="666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6"/>
                  </a:lnTo>
                  <a:lnTo>
                    <a:pt x="12143" y="375"/>
                  </a:lnTo>
                  <a:lnTo>
                    <a:pt x="11457" y="292"/>
                  </a:lnTo>
                  <a:lnTo>
                    <a:pt x="10792" y="209"/>
                  </a:lnTo>
                  <a:lnTo>
                    <a:pt x="10126" y="146"/>
                  </a:lnTo>
                  <a:lnTo>
                    <a:pt x="9461" y="105"/>
                  </a:lnTo>
                  <a:lnTo>
                    <a:pt x="8110" y="42"/>
                  </a:lnTo>
                  <a:lnTo>
                    <a:pt x="6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94" name="Google Shape;5494;p30"/>
            <p:cNvSpPr/>
            <p:nvPr/>
          </p:nvSpPr>
          <p:spPr>
            <a:xfrm>
              <a:off x="4062350" y="516340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3016" y="1"/>
                  </a:moveTo>
                  <a:lnTo>
                    <a:pt x="2475" y="22"/>
                  </a:lnTo>
                  <a:lnTo>
                    <a:pt x="1935" y="63"/>
                  </a:lnTo>
                  <a:lnTo>
                    <a:pt x="1394" y="105"/>
                  </a:lnTo>
                  <a:lnTo>
                    <a:pt x="1165" y="126"/>
                  </a:lnTo>
                  <a:lnTo>
                    <a:pt x="937" y="167"/>
                  </a:lnTo>
                  <a:lnTo>
                    <a:pt x="708" y="230"/>
                  </a:lnTo>
                  <a:lnTo>
                    <a:pt x="479" y="334"/>
                  </a:lnTo>
                  <a:lnTo>
                    <a:pt x="375" y="417"/>
                  </a:lnTo>
                  <a:lnTo>
                    <a:pt x="271" y="500"/>
                  </a:lnTo>
                  <a:lnTo>
                    <a:pt x="167" y="604"/>
                  </a:lnTo>
                  <a:lnTo>
                    <a:pt x="105" y="687"/>
                  </a:lnTo>
                  <a:lnTo>
                    <a:pt x="42" y="812"/>
                  </a:lnTo>
                  <a:lnTo>
                    <a:pt x="22" y="937"/>
                  </a:lnTo>
                  <a:lnTo>
                    <a:pt x="1" y="1061"/>
                  </a:lnTo>
                  <a:lnTo>
                    <a:pt x="22" y="1207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8"/>
                  </a:lnTo>
                  <a:lnTo>
                    <a:pt x="458" y="1810"/>
                  </a:lnTo>
                  <a:lnTo>
                    <a:pt x="583" y="1852"/>
                  </a:lnTo>
                  <a:lnTo>
                    <a:pt x="729" y="1893"/>
                  </a:lnTo>
                  <a:lnTo>
                    <a:pt x="874" y="1914"/>
                  </a:lnTo>
                  <a:lnTo>
                    <a:pt x="1020" y="1914"/>
                  </a:lnTo>
                  <a:lnTo>
                    <a:pt x="1311" y="1893"/>
                  </a:lnTo>
                  <a:lnTo>
                    <a:pt x="2371" y="1748"/>
                  </a:lnTo>
                  <a:lnTo>
                    <a:pt x="2891" y="1644"/>
                  </a:lnTo>
                  <a:lnTo>
                    <a:pt x="3411" y="1540"/>
                  </a:lnTo>
                  <a:lnTo>
                    <a:pt x="3931" y="1415"/>
                  </a:lnTo>
                  <a:lnTo>
                    <a:pt x="4451" y="1269"/>
                  </a:lnTo>
                  <a:lnTo>
                    <a:pt x="4970" y="1124"/>
                  </a:lnTo>
                  <a:lnTo>
                    <a:pt x="5469" y="957"/>
                  </a:lnTo>
                  <a:lnTo>
                    <a:pt x="5636" y="916"/>
                  </a:lnTo>
                  <a:lnTo>
                    <a:pt x="5781" y="853"/>
                  </a:lnTo>
                  <a:lnTo>
                    <a:pt x="5864" y="812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1" y="604"/>
                  </a:lnTo>
                  <a:lnTo>
                    <a:pt x="5989" y="542"/>
                  </a:lnTo>
                  <a:lnTo>
                    <a:pt x="5948" y="500"/>
                  </a:lnTo>
                  <a:lnTo>
                    <a:pt x="5698" y="375"/>
                  </a:lnTo>
                  <a:lnTo>
                    <a:pt x="5158" y="230"/>
                  </a:lnTo>
                  <a:lnTo>
                    <a:pt x="4638" y="126"/>
                  </a:lnTo>
                  <a:lnTo>
                    <a:pt x="4097" y="43"/>
                  </a:lnTo>
                  <a:lnTo>
                    <a:pt x="3556" y="22"/>
                  </a:lnTo>
                  <a:lnTo>
                    <a:pt x="30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95" name="Google Shape;5495;p30"/>
            <p:cNvSpPr/>
            <p:nvPr/>
          </p:nvSpPr>
          <p:spPr>
            <a:xfrm>
              <a:off x="4410125" y="4822925"/>
              <a:ext cx="78500" cy="34325"/>
            </a:xfrm>
            <a:custGeom>
              <a:avLst/>
              <a:gdLst/>
              <a:ahLst/>
              <a:cxnLst/>
              <a:rect l="l" t="t" r="r" b="b"/>
              <a:pathLst>
                <a:path w="3140" h="1373" extrusionOk="0">
                  <a:moveTo>
                    <a:pt x="1102" y="1"/>
                  </a:moveTo>
                  <a:lnTo>
                    <a:pt x="894" y="42"/>
                  </a:lnTo>
                  <a:lnTo>
                    <a:pt x="728" y="63"/>
                  </a:lnTo>
                  <a:lnTo>
                    <a:pt x="541" y="125"/>
                  </a:lnTo>
                  <a:lnTo>
                    <a:pt x="395" y="188"/>
                  </a:lnTo>
                  <a:lnTo>
                    <a:pt x="271" y="292"/>
                  </a:lnTo>
                  <a:lnTo>
                    <a:pt x="125" y="417"/>
                  </a:lnTo>
                  <a:lnTo>
                    <a:pt x="42" y="562"/>
                  </a:lnTo>
                  <a:lnTo>
                    <a:pt x="21" y="645"/>
                  </a:lnTo>
                  <a:lnTo>
                    <a:pt x="0" y="728"/>
                  </a:lnTo>
                  <a:lnTo>
                    <a:pt x="0" y="812"/>
                  </a:lnTo>
                  <a:lnTo>
                    <a:pt x="21" y="895"/>
                  </a:lnTo>
                  <a:lnTo>
                    <a:pt x="63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50" y="1248"/>
                  </a:lnTo>
                  <a:lnTo>
                    <a:pt x="333" y="1290"/>
                  </a:lnTo>
                  <a:lnTo>
                    <a:pt x="416" y="1331"/>
                  </a:lnTo>
                  <a:lnTo>
                    <a:pt x="520" y="1352"/>
                  </a:lnTo>
                  <a:lnTo>
                    <a:pt x="624" y="1373"/>
                  </a:lnTo>
                  <a:lnTo>
                    <a:pt x="957" y="1373"/>
                  </a:lnTo>
                  <a:lnTo>
                    <a:pt x="1269" y="1352"/>
                  </a:lnTo>
                  <a:lnTo>
                    <a:pt x="1601" y="1311"/>
                  </a:lnTo>
                  <a:lnTo>
                    <a:pt x="1913" y="1248"/>
                  </a:lnTo>
                  <a:lnTo>
                    <a:pt x="2225" y="1165"/>
                  </a:lnTo>
                  <a:lnTo>
                    <a:pt x="2537" y="1061"/>
                  </a:lnTo>
                  <a:lnTo>
                    <a:pt x="2828" y="936"/>
                  </a:lnTo>
                  <a:lnTo>
                    <a:pt x="3140" y="770"/>
                  </a:lnTo>
                  <a:lnTo>
                    <a:pt x="3015" y="624"/>
                  </a:lnTo>
                  <a:lnTo>
                    <a:pt x="2870" y="500"/>
                  </a:lnTo>
                  <a:lnTo>
                    <a:pt x="2703" y="396"/>
                  </a:lnTo>
                  <a:lnTo>
                    <a:pt x="2537" y="292"/>
                  </a:lnTo>
                  <a:lnTo>
                    <a:pt x="2350" y="209"/>
                  </a:lnTo>
                  <a:lnTo>
                    <a:pt x="2142" y="146"/>
                  </a:lnTo>
                  <a:lnTo>
                    <a:pt x="1934" y="84"/>
                  </a:lnTo>
                  <a:lnTo>
                    <a:pt x="1726" y="42"/>
                  </a:lnTo>
                  <a:lnTo>
                    <a:pt x="1518" y="21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496" name="Google Shape;5496;p30"/>
          <p:cNvGrpSpPr/>
          <p:nvPr/>
        </p:nvGrpSpPr>
        <p:grpSpPr>
          <a:xfrm>
            <a:off x="10396315" y="5896049"/>
            <a:ext cx="468006" cy="621935"/>
            <a:chOff x="3930850" y="1991475"/>
            <a:chExt cx="1151425" cy="1529850"/>
          </a:xfrm>
        </p:grpSpPr>
        <p:sp>
          <p:nvSpPr>
            <p:cNvPr id="5497" name="Google Shape;5497;p30"/>
            <p:cNvSpPr/>
            <p:nvPr/>
          </p:nvSpPr>
          <p:spPr>
            <a:xfrm>
              <a:off x="3958400" y="2030975"/>
              <a:ext cx="1059925" cy="1416525"/>
            </a:xfrm>
            <a:custGeom>
              <a:avLst/>
              <a:gdLst/>
              <a:ahLst/>
              <a:cxnLst/>
              <a:rect l="l" t="t" r="r" b="b"/>
              <a:pathLst>
                <a:path w="42397" h="56661" extrusionOk="0">
                  <a:moveTo>
                    <a:pt x="21562" y="3598"/>
                  </a:moveTo>
                  <a:lnTo>
                    <a:pt x="21750" y="3639"/>
                  </a:lnTo>
                  <a:lnTo>
                    <a:pt x="21916" y="3681"/>
                  </a:lnTo>
                  <a:lnTo>
                    <a:pt x="22061" y="3743"/>
                  </a:lnTo>
                  <a:lnTo>
                    <a:pt x="21874" y="3993"/>
                  </a:lnTo>
                  <a:lnTo>
                    <a:pt x="21666" y="4221"/>
                  </a:lnTo>
                  <a:lnTo>
                    <a:pt x="21438" y="4429"/>
                  </a:lnTo>
                  <a:lnTo>
                    <a:pt x="21209" y="4616"/>
                  </a:lnTo>
                  <a:lnTo>
                    <a:pt x="20959" y="4804"/>
                  </a:lnTo>
                  <a:lnTo>
                    <a:pt x="20710" y="4949"/>
                  </a:lnTo>
                  <a:lnTo>
                    <a:pt x="20419" y="5074"/>
                  </a:lnTo>
                  <a:lnTo>
                    <a:pt x="20128" y="5199"/>
                  </a:lnTo>
                  <a:lnTo>
                    <a:pt x="20024" y="5219"/>
                  </a:lnTo>
                  <a:lnTo>
                    <a:pt x="19795" y="5219"/>
                  </a:lnTo>
                  <a:lnTo>
                    <a:pt x="19670" y="5157"/>
                  </a:lnTo>
                  <a:lnTo>
                    <a:pt x="19546" y="5074"/>
                  </a:lnTo>
                  <a:lnTo>
                    <a:pt x="19442" y="4949"/>
                  </a:lnTo>
                  <a:lnTo>
                    <a:pt x="19400" y="4866"/>
                  </a:lnTo>
                  <a:lnTo>
                    <a:pt x="19358" y="4804"/>
                  </a:lnTo>
                  <a:lnTo>
                    <a:pt x="19358" y="4720"/>
                  </a:lnTo>
                  <a:lnTo>
                    <a:pt x="19358" y="4637"/>
                  </a:lnTo>
                  <a:lnTo>
                    <a:pt x="19400" y="4471"/>
                  </a:lnTo>
                  <a:lnTo>
                    <a:pt x="19483" y="4325"/>
                  </a:lnTo>
                  <a:lnTo>
                    <a:pt x="19525" y="4242"/>
                  </a:lnTo>
                  <a:lnTo>
                    <a:pt x="19608" y="4180"/>
                  </a:lnTo>
                  <a:lnTo>
                    <a:pt x="19774" y="4034"/>
                  </a:lnTo>
                  <a:lnTo>
                    <a:pt x="20003" y="3909"/>
                  </a:lnTo>
                  <a:lnTo>
                    <a:pt x="20232" y="3806"/>
                  </a:lnTo>
                  <a:lnTo>
                    <a:pt x="20523" y="3722"/>
                  </a:lnTo>
                  <a:lnTo>
                    <a:pt x="20793" y="3660"/>
                  </a:lnTo>
                  <a:lnTo>
                    <a:pt x="21084" y="3618"/>
                  </a:lnTo>
                  <a:lnTo>
                    <a:pt x="21355" y="3598"/>
                  </a:lnTo>
                  <a:close/>
                  <a:moveTo>
                    <a:pt x="17300" y="5677"/>
                  </a:moveTo>
                  <a:lnTo>
                    <a:pt x="17321" y="5802"/>
                  </a:lnTo>
                  <a:lnTo>
                    <a:pt x="17300" y="5885"/>
                  </a:lnTo>
                  <a:lnTo>
                    <a:pt x="17279" y="5968"/>
                  </a:lnTo>
                  <a:lnTo>
                    <a:pt x="17238" y="6030"/>
                  </a:lnTo>
                  <a:lnTo>
                    <a:pt x="17134" y="6155"/>
                  </a:lnTo>
                  <a:lnTo>
                    <a:pt x="17009" y="6238"/>
                  </a:lnTo>
                  <a:lnTo>
                    <a:pt x="15699" y="7486"/>
                  </a:lnTo>
                  <a:lnTo>
                    <a:pt x="15054" y="8110"/>
                  </a:lnTo>
                  <a:lnTo>
                    <a:pt x="14389" y="8692"/>
                  </a:lnTo>
                  <a:lnTo>
                    <a:pt x="13682" y="9336"/>
                  </a:lnTo>
                  <a:lnTo>
                    <a:pt x="13017" y="9981"/>
                  </a:lnTo>
                  <a:lnTo>
                    <a:pt x="12351" y="10646"/>
                  </a:lnTo>
                  <a:lnTo>
                    <a:pt x="11727" y="11312"/>
                  </a:lnTo>
                  <a:lnTo>
                    <a:pt x="11145" y="12019"/>
                  </a:lnTo>
                  <a:lnTo>
                    <a:pt x="10563" y="12726"/>
                  </a:lnTo>
                  <a:lnTo>
                    <a:pt x="10002" y="13453"/>
                  </a:lnTo>
                  <a:lnTo>
                    <a:pt x="9482" y="14202"/>
                  </a:lnTo>
                  <a:lnTo>
                    <a:pt x="8983" y="14971"/>
                  </a:lnTo>
                  <a:lnTo>
                    <a:pt x="8484" y="15741"/>
                  </a:lnTo>
                  <a:lnTo>
                    <a:pt x="8026" y="16552"/>
                  </a:lnTo>
                  <a:lnTo>
                    <a:pt x="7590" y="17342"/>
                  </a:lnTo>
                  <a:lnTo>
                    <a:pt x="7174" y="18173"/>
                  </a:lnTo>
                  <a:lnTo>
                    <a:pt x="6779" y="19005"/>
                  </a:lnTo>
                  <a:lnTo>
                    <a:pt x="6405" y="19858"/>
                  </a:lnTo>
                  <a:lnTo>
                    <a:pt x="6051" y="20731"/>
                  </a:lnTo>
                  <a:lnTo>
                    <a:pt x="5739" y="21459"/>
                  </a:lnTo>
                  <a:lnTo>
                    <a:pt x="5386" y="22145"/>
                  </a:lnTo>
                  <a:lnTo>
                    <a:pt x="5282" y="22332"/>
                  </a:lnTo>
                  <a:lnTo>
                    <a:pt x="5157" y="22477"/>
                  </a:lnTo>
                  <a:lnTo>
                    <a:pt x="5074" y="22540"/>
                  </a:lnTo>
                  <a:lnTo>
                    <a:pt x="4991" y="22602"/>
                  </a:lnTo>
                  <a:lnTo>
                    <a:pt x="4907" y="22623"/>
                  </a:lnTo>
                  <a:lnTo>
                    <a:pt x="4803" y="22623"/>
                  </a:lnTo>
                  <a:lnTo>
                    <a:pt x="4637" y="22602"/>
                  </a:lnTo>
                  <a:lnTo>
                    <a:pt x="4492" y="22561"/>
                  </a:lnTo>
                  <a:lnTo>
                    <a:pt x="4388" y="22477"/>
                  </a:lnTo>
                  <a:lnTo>
                    <a:pt x="4304" y="22394"/>
                  </a:lnTo>
                  <a:lnTo>
                    <a:pt x="4242" y="22290"/>
                  </a:lnTo>
                  <a:lnTo>
                    <a:pt x="4221" y="22186"/>
                  </a:lnTo>
                  <a:lnTo>
                    <a:pt x="4180" y="22062"/>
                  </a:lnTo>
                  <a:lnTo>
                    <a:pt x="4180" y="21812"/>
                  </a:lnTo>
                  <a:lnTo>
                    <a:pt x="4200" y="21417"/>
                  </a:lnTo>
                  <a:lnTo>
                    <a:pt x="4242" y="21022"/>
                  </a:lnTo>
                  <a:lnTo>
                    <a:pt x="4325" y="20648"/>
                  </a:lnTo>
                  <a:lnTo>
                    <a:pt x="4450" y="20273"/>
                  </a:lnTo>
                  <a:lnTo>
                    <a:pt x="4762" y="19379"/>
                  </a:lnTo>
                  <a:lnTo>
                    <a:pt x="5095" y="18485"/>
                  </a:lnTo>
                  <a:lnTo>
                    <a:pt x="5469" y="17633"/>
                  </a:lnTo>
                  <a:lnTo>
                    <a:pt x="5864" y="16780"/>
                  </a:lnTo>
                  <a:lnTo>
                    <a:pt x="6280" y="15969"/>
                  </a:lnTo>
                  <a:lnTo>
                    <a:pt x="6716" y="15158"/>
                  </a:lnTo>
                  <a:lnTo>
                    <a:pt x="7195" y="14368"/>
                  </a:lnTo>
                  <a:lnTo>
                    <a:pt x="7694" y="13599"/>
                  </a:lnTo>
                  <a:lnTo>
                    <a:pt x="8213" y="12850"/>
                  </a:lnTo>
                  <a:lnTo>
                    <a:pt x="8775" y="12123"/>
                  </a:lnTo>
                  <a:lnTo>
                    <a:pt x="9378" y="11416"/>
                  </a:lnTo>
                  <a:lnTo>
                    <a:pt x="9981" y="10730"/>
                  </a:lnTo>
                  <a:lnTo>
                    <a:pt x="10646" y="10085"/>
                  </a:lnTo>
                  <a:lnTo>
                    <a:pt x="11332" y="9440"/>
                  </a:lnTo>
                  <a:lnTo>
                    <a:pt x="12060" y="8817"/>
                  </a:lnTo>
                  <a:lnTo>
                    <a:pt x="12809" y="8234"/>
                  </a:lnTo>
                  <a:lnTo>
                    <a:pt x="13536" y="7694"/>
                  </a:lnTo>
                  <a:lnTo>
                    <a:pt x="14264" y="7132"/>
                  </a:lnTo>
                  <a:lnTo>
                    <a:pt x="14638" y="6883"/>
                  </a:lnTo>
                  <a:lnTo>
                    <a:pt x="15034" y="6613"/>
                  </a:lnTo>
                  <a:lnTo>
                    <a:pt x="15408" y="6384"/>
                  </a:lnTo>
                  <a:lnTo>
                    <a:pt x="15824" y="6155"/>
                  </a:lnTo>
                  <a:lnTo>
                    <a:pt x="16156" y="5989"/>
                  </a:lnTo>
                  <a:lnTo>
                    <a:pt x="16531" y="5843"/>
                  </a:lnTo>
                  <a:lnTo>
                    <a:pt x="16697" y="5781"/>
                  </a:lnTo>
                  <a:lnTo>
                    <a:pt x="16905" y="5718"/>
                  </a:lnTo>
                  <a:lnTo>
                    <a:pt x="17092" y="5698"/>
                  </a:lnTo>
                  <a:lnTo>
                    <a:pt x="17300" y="5677"/>
                  </a:lnTo>
                  <a:close/>
                  <a:moveTo>
                    <a:pt x="25575" y="29443"/>
                  </a:moveTo>
                  <a:lnTo>
                    <a:pt x="25700" y="29464"/>
                  </a:lnTo>
                  <a:lnTo>
                    <a:pt x="26116" y="29589"/>
                  </a:lnTo>
                  <a:lnTo>
                    <a:pt x="26532" y="29713"/>
                  </a:lnTo>
                  <a:lnTo>
                    <a:pt x="26906" y="29880"/>
                  </a:lnTo>
                  <a:lnTo>
                    <a:pt x="27260" y="30088"/>
                  </a:lnTo>
                  <a:lnTo>
                    <a:pt x="27613" y="30316"/>
                  </a:lnTo>
                  <a:lnTo>
                    <a:pt x="27946" y="30566"/>
                  </a:lnTo>
                  <a:lnTo>
                    <a:pt x="28237" y="30857"/>
                  </a:lnTo>
                  <a:lnTo>
                    <a:pt x="28528" y="31190"/>
                  </a:lnTo>
                  <a:lnTo>
                    <a:pt x="28674" y="31377"/>
                  </a:lnTo>
                  <a:lnTo>
                    <a:pt x="28798" y="31585"/>
                  </a:lnTo>
                  <a:lnTo>
                    <a:pt x="28840" y="31689"/>
                  </a:lnTo>
                  <a:lnTo>
                    <a:pt x="28882" y="31813"/>
                  </a:lnTo>
                  <a:lnTo>
                    <a:pt x="28902" y="31959"/>
                  </a:lnTo>
                  <a:lnTo>
                    <a:pt x="28923" y="32105"/>
                  </a:lnTo>
                  <a:lnTo>
                    <a:pt x="28653" y="32084"/>
                  </a:lnTo>
                  <a:lnTo>
                    <a:pt x="28424" y="32063"/>
                  </a:lnTo>
                  <a:lnTo>
                    <a:pt x="27946" y="31959"/>
                  </a:lnTo>
                  <a:lnTo>
                    <a:pt x="27052" y="31709"/>
                  </a:lnTo>
                  <a:lnTo>
                    <a:pt x="26033" y="31439"/>
                  </a:lnTo>
                  <a:lnTo>
                    <a:pt x="25014" y="31127"/>
                  </a:lnTo>
                  <a:lnTo>
                    <a:pt x="24848" y="31065"/>
                  </a:lnTo>
                  <a:lnTo>
                    <a:pt x="24723" y="31003"/>
                  </a:lnTo>
                  <a:lnTo>
                    <a:pt x="24598" y="30919"/>
                  </a:lnTo>
                  <a:lnTo>
                    <a:pt x="24473" y="30815"/>
                  </a:lnTo>
                  <a:lnTo>
                    <a:pt x="24390" y="30691"/>
                  </a:lnTo>
                  <a:lnTo>
                    <a:pt x="24349" y="30566"/>
                  </a:lnTo>
                  <a:lnTo>
                    <a:pt x="24307" y="30420"/>
                  </a:lnTo>
                  <a:lnTo>
                    <a:pt x="24307" y="30233"/>
                  </a:lnTo>
                  <a:lnTo>
                    <a:pt x="24349" y="30067"/>
                  </a:lnTo>
                  <a:lnTo>
                    <a:pt x="24411" y="29921"/>
                  </a:lnTo>
                  <a:lnTo>
                    <a:pt x="24494" y="29797"/>
                  </a:lnTo>
                  <a:lnTo>
                    <a:pt x="24619" y="29693"/>
                  </a:lnTo>
                  <a:lnTo>
                    <a:pt x="24744" y="29609"/>
                  </a:lnTo>
                  <a:lnTo>
                    <a:pt x="24889" y="29547"/>
                  </a:lnTo>
                  <a:lnTo>
                    <a:pt x="25035" y="29485"/>
                  </a:lnTo>
                  <a:lnTo>
                    <a:pt x="25201" y="29464"/>
                  </a:lnTo>
                  <a:lnTo>
                    <a:pt x="25430" y="29443"/>
                  </a:lnTo>
                  <a:close/>
                  <a:moveTo>
                    <a:pt x="24744" y="32832"/>
                  </a:moveTo>
                  <a:lnTo>
                    <a:pt x="25118" y="32874"/>
                  </a:lnTo>
                  <a:lnTo>
                    <a:pt x="25451" y="32957"/>
                  </a:lnTo>
                  <a:lnTo>
                    <a:pt x="25783" y="33040"/>
                  </a:lnTo>
                  <a:lnTo>
                    <a:pt x="26116" y="33165"/>
                  </a:lnTo>
                  <a:lnTo>
                    <a:pt x="26407" y="33311"/>
                  </a:lnTo>
                  <a:lnTo>
                    <a:pt x="26719" y="33477"/>
                  </a:lnTo>
                  <a:lnTo>
                    <a:pt x="26989" y="33664"/>
                  </a:lnTo>
                  <a:lnTo>
                    <a:pt x="27239" y="33872"/>
                  </a:lnTo>
                  <a:lnTo>
                    <a:pt x="27488" y="34101"/>
                  </a:lnTo>
                  <a:lnTo>
                    <a:pt x="27717" y="34350"/>
                  </a:lnTo>
                  <a:lnTo>
                    <a:pt x="27904" y="34620"/>
                  </a:lnTo>
                  <a:lnTo>
                    <a:pt x="28091" y="34912"/>
                  </a:lnTo>
                  <a:lnTo>
                    <a:pt x="28258" y="35223"/>
                  </a:lnTo>
                  <a:lnTo>
                    <a:pt x="28382" y="35556"/>
                  </a:lnTo>
                  <a:lnTo>
                    <a:pt x="28507" y="35889"/>
                  </a:lnTo>
                  <a:lnTo>
                    <a:pt x="28570" y="36159"/>
                  </a:lnTo>
                  <a:lnTo>
                    <a:pt x="28632" y="36450"/>
                  </a:lnTo>
                  <a:lnTo>
                    <a:pt x="28674" y="36741"/>
                  </a:lnTo>
                  <a:lnTo>
                    <a:pt x="28694" y="37032"/>
                  </a:lnTo>
                  <a:lnTo>
                    <a:pt x="28694" y="37594"/>
                  </a:lnTo>
                  <a:lnTo>
                    <a:pt x="28694" y="38051"/>
                  </a:lnTo>
                  <a:lnTo>
                    <a:pt x="28653" y="38488"/>
                  </a:lnTo>
                  <a:lnTo>
                    <a:pt x="28590" y="38925"/>
                  </a:lnTo>
                  <a:lnTo>
                    <a:pt x="28507" y="39340"/>
                  </a:lnTo>
                  <a:lnTo>
                    <a:pt x="28403" y="39756"/>
                  </a:lnTo>
                  <a:lnTo>
                    <a:pt x="28279" y="40151"/>
                  </a:lnTo>
                  <a:lnTo>
                    <a:pt x="28112" y="40546"/>
                  </a:lnTo>
                  <a:lnTo>
                    <a:pt x="27925" y="40900"/>
                  </a:lnTo>
                  <a:lnTo>
                    <a:pt x="27738" y="41274"/>
                  </a:lnTo>
                  <a:lnTo>
                    <a:pt x="27509" y="41607"/>
                  </a:lnTo>
                  <a:lnTo>
                    <a:pt x="27260" y="41940"/>
                  </a:lnTo>
                  <a:lnTo>
                    <a:pt x="26969" y="42251"/>
                  </a:lnTo>
                  <a:lnTo>
                    <a:pt x="26677" y="42563"/>
                  </a:lnTo>
                  <a:lnTo>
                    <a:pt x="26345" y="42834"/>
                  </a:lnTo>
                  <a:lnTo>
                    <a:pt x="25991" y="43104"/>
                  </a:lnTo>
                  <a:lnTo>
                    <a:pt x="25617" y="43374"/>
                  </a:lnTo>
                  <a:lnTo>
                    <a:pt x="25575" y="43395"/>
                  </a:lnTo>
                  <a:lnTo>
                    <a:pt x="25492" y="43437"/>
                  </a:lnTo>
                  <a:lnTo>
                    <a:pt x="25471" y="43457"/>
                  </a:lnTo>
                  <a:lnTo>
                    <a:pt x="25056" y="43686"/>
                  </a:lnTo>
                  <a:lnTo>
                    <a:pt x="24661" y="43873"/>
                  </a:lnTo>
                  <a:lnTo>
                    <a:pt x="24245" y="44019"/>
                  </a:lnTo>
                  <a:lnTo>
                    <a:pt x="23808" y="44123"/>
                  </a:lnTo>
                  <a:lnTo>
                    <a:pt x="23579" y="44185"/>
                  </a:lnTo>
                  <a:lnTo>
                    <a:pt x="23330" y="44206"/>
                  </a:lnTo>
                  <a:lnTo>
                    <a:pt x="23080" y="44248"/>
                  </a:lnTo>
                  <a:lnTo>
                    <a:pt x="22831" y="44248"/>
                  </a:lnTo>
                  <a:lnTo>
                    <a:pt x="22561" y="44227"/>
                  </a:lnTo>
                  <a:lnTo>
                    <a:pt x="22311" y="44206"/>
                  </a:lnTo>
                  <a:lnTo>
                    <a:pt x="22041" y="44185"/>
                  </a:lnTo>
                  <a:lnTo>
                    <a:pt x="21791" y="44123"/>
                  </a:lnTo>
                  <a:lnTo>
                    <a:pt x="21521" y="44040"/>
                  </a:lnTo>
                  <a:lnTo>
                    <a:pt x="21251" y="43956"/>
                  </a:lnTo>
                  <a:lnTo>
                    <a:pt x="21001" y="43852"/>
                  </a:lnTo>
                  <a:lnTo>
                    <a:pt x="20731" y="43728"/>
                  </a:lnTo>
                  <a:lnTo>
                    <a:pt x="20481" y="43603"/>
                  </a:lnTo>
                  <a:lnTo>
                    <a:pt x="20273" y="43457"/>
                  </a:lnTo>
                  <a:lnTo>
                    <a:pt x="20045" y="43291"/>
                  </a:lnTo>
                  <a:lnTo>
                    <a:pt x="19857" y="43125"/>
                  </a:lnTo>
                  <a:lnTo>
                    <a:pt x="19670" y="42938"/>
                  </a:lnTo>
                  <a:lnTo>
                    <a:pt x="19504" y="42750"/>
                  </a:lnTo>
                  <a:lnTo>
                    <a:pt x="19358" y="42543"/>
                  </a:lnTo>
                  <a:lnTo>
                    <a:pt x="19213" y="42335"/>
                  </a:lnTo>
                  <a:lnTo>
                    <a:pt x="19088" y="42106"/>
                  </a:lnTo>
                  <a:lnTo>
                    <a:pt x="18984" y="41877"/>
                  </a:lnTo>
                  <a:lnTo>
                    <a:pt x="18776" y="41399"/>
                  </a:lnTo>
                  <a:lnTo>
                    <a:pt x="18610" y="40921"/>
                  </a:lnTo>
                  <a:lnTo>
                    <a:pt x="18485" y="40401"/>
                  </a:lnTo>
                  <a:lnTo>
                    <a:pt x="18423" y="40089"/>
                  </a:lnTo>
                  <a:lnTo>
                    <a:pt x="18360" y="39777"/>
                  </a:lnTo>
                  <a:lnTo>
                    <a:pt x="18340" y="39465"/>
                  </a:lnTo>
                  <a:lnTo>
                    <a:pt x="18319" y="39153"/>
                  </a:lnTo>
                  <a:lnTo>
                    <a:pt x="18319" y="38862"/>
                  </a:lnTo>
                  <a:lnTo>
                    <a:pt x="18319" y="38571"/>
                  </a:lnTo>
                  <a:lnTo>
                    <a:pt x="18340" y="38301"/>
                  </a:lnTo>
                  <a:lnTo>
                    <a:pt x="18381" y="38010"/>
                  </a:lnTo>
                  <a:lnTo>
                    <a:pt x="18444" y="37739"/>
                  </a:lnTo>
                  <a:lnTo>
                    <a:pt x="18506" y="37469"/>
                  </a:lnTo>
                  <a:lnTo>
                    <a:pt x="18568" y="37199"/>
                  </a:lnTo>
                  <a:lnTo>
                    <a:pt x="18651" y="36949"/>
                  </a:lnTo>
                  <a:lnTo>
                    <a:pt x="18859" y="36429"/>
                  </a:lnTo>
                  <a:lnTo>
                    <a:pt x="19109" y="35951"/>
                  </a:lnTo>
                  <a:lnTo>
                    <a:pt x="19400" y="35473"/>
                  </a:lnTo>
                  <a:lnTo>
                    <a:pt x="19733" y="35057"/>
                  </a:lnTo>
                  <a:lnTo>
                    <a:pt x="20107" y="34641"/>
                  </a:lnTo>
                  <a:lnTo>
                    <a:pt x="20502" y="34267"/>
                  </a:lnTo>
                  <a:lnTo>
                    <a:pt x="20731" y="34101"/>
                  </a:lnTo>
                  <a:lnTo>
                    <a:pt x="20939" y="33934"/>
                  </a:lnTo>
                  <a:lnTo>
                    <a:pt x="21188" y="33789"/>
                  </a:lnTo>
                  <a:lnTo>
                    <a:pt x="21417" y="33643"/>
                  </a:lnTo>
                  <a:lnTo>
                    <a:pt x="21666" y="33498"/>
                  </a:lnTo>
                  <a:lnTo>
                    <a:pt x="21916" y="33373"/>
                  </a:lnTo>
                  <a:lnTo>
                    <a:pt x="22186" y="33269"/>
                  </a:lnTo>
                  <a:lnTo>
                    <a:pt x="22457" y="33165"/>
                  </a:lnTo>
                  <a:lnTo>
                    <a:pt x="22727" y="33082"/>
                  </a:lnTo>
                  <a:lnTo>
                    <a:pt x="23018" y="32999"/>
                  </a:lnTo>
                  <a:lnTo>
                    <a:pt x="23309" y="32936"/>
                  </a:lnTo>
                  <a:lnTo>
                    <a:pt x="23600" y="32895"/>
                  </a:lnTo>
                  <a:lnTo>
                    <a:pt x="23995" y="32832"/>
                  </a:lnTo>
                  <a:close/>
                  <a:moveTo>
                    <a:pt x="33643" y="48884"/>
                  </a:moveTo>
                  <a:lnTo>
                    <a:pt x="33726" y="48926"/>
                  </a:lnTo>
                  <a:lnTo>
                    <a:pt x="33809" y="48968"/>
                  </a:lnTo>
                  <a:lnTo>
                    <a:pt x="33893" y="49051"/>
                  </a:lnTo>
                  <a:lnTo>
                    <a:pt x="33976" y="49175"/>
                  </a:lnTo>
                  <a:lnTo>
                    <a:pt x="34038" y="49300"/>
                  </a:lnTo>
                  <a:lnTo>
                    <a:pt x="34038" y="49425"/>
                  </a:lnTo>
                  <a:lnTo>
                    <a:pt x="34017" y="49550"/>
                  </a:lnTo>
                  <a:lnTo>
                    <a:pt x="33976" y="49674"/>
                  </a:lnTo>
                  <a:lnTo>
                    <a:pt x="33913" y="49778"/>
                  </a:lnTo>
                  <a:lnTo>
                    <a:pt x="33830" y="49903"/>
                  </a:lnTo>
                  <a:lnTo>
                    <a:pt x="33747" y="50007"/>
                  </a:lnTo>
                  <a:lnTo>
                    <a:pt x="33394" y="50381"/>
                  </a:lnTo>
                  <a:lnTo>
                    <a:pt x="33019" y="50714"/>
                  </a:lnTo>
                  <a:lnTo>
                    <a:pt x="32624" y="51026"/>
                  </a:lnTo>
                  <a:lnTo>
                    <a:pt x="32188" y="51296"/>
                  </a:lnTo>
                  <a:lnTo>
                    <a:pt x="31605" y="51650"/>
                  </a:lnTo>
                  <a:lnTo>
                    <a:pt x="31002" y="51982"/>
                  </a:lnTo>
                  <a:lnTo>
                    <a:pt x="30399" y="52294"/>
                  </a:lnTo>
                  <a:lnTo>
                    <a:pt x="29796" y="52606"/>
                  </a:lnTo>
                  <a:lnTo>
                    <a:pt x="29173" y="52877"/>
                  </a:lnTo>
                  <a:lnTo>
                    <a:pt x="28570" y="53126"/>
                  </a:lnTo>
                  <a:lnTo>
                    <a:pt x="27946" y="53376"/>
                  </a:lnTo>
                  <a:lnTo>
                    <a:pt x="27301" y="53584"/>
                  </a:lnTo>
                  <a:lnTo>
                    <a:pt x="26657" y="53771"/>
                  </a:lnTo>
                  <a:lnTo>
                    <a:pt x="26012" y="53937"/>
                  </a:lnTo>
                  <a:lnTo>
                    <a:pt x="25368" y="54083"/>
                  </a:lnTo>
                  <a:lnTo>
                    <a:pt x="24702" y="54207"/>
                  </a:lnTo>
                  <a:lnTo>
                    <a:pt x="24037" y="54290"/>
                  </a:lnTo>
                  <a:lnTo>
                    <a:pt x="23371" y="54374"/>
                  </a:lnTo>
                  <a:lnTo>
                    <a:pt x="22685" y="54415"/>
                  </a:lnTo>
                  <a:lnTo>
                    <a:pt x="21230" y="54415"/>
                  </a:lnTo>
                  <a:lnTo>
                    <a:pt x="20835" y="54374"/>
                  </a:lnTo>
                  <a:lnTo>
                    <a:pt x="20440" y="54311"/>
                  </a:lnTo>
                  <a:lnTo>
                    <a:pt x="20253" y="54270"/>
                  </a:lnTo>
                  <a:lnTo>
                    <a:pt x="20065" y="54207"/>
                  </a:lnTo>
                  <a:lnTo>
                    <a:pt x="19878" y="54145"/>
                  </a:lnTo>
                  <a:lnTo>
                    <a:pt x="19691" y="54062"/>
                  </a:lnTo>
                  <a:lnTo>
                    <a:pt x="19712" y="53895"/>
                  </a:lnTo>
                  <a:lnTo>
                    <a:pt x="23143" y="53168"/>
                  </a:lnTo>
                  <a:lnTo>
                    <a:pt x="26698" y="52357"/>
                  </a:lnTo>
                  <a:lnTo>
                    <a:pt x="27135" y="52253"/>
                  </a:lnTo>
                  <a:lnTo>
                    <a:pt x="27572" y="52128"/>
                  </a:lnTo>
                  <a:lnTo>
                    <a:pt x="27987" y="52003"/>
                  </a:lnTo>
                  <a:lnTo>
                    <a:pt x="28403" y="51858"/>
                  </a:lnTo>
                  <a:lnTo>
                    <a:pt x="28819" y="51691"/>
                  </a:lnTo>
                  <a:lnTo>
                    <a:pt x="29214" y="51504"/>
                  </a:lnTo>
                  <a:lnTo>
                    <a:pt x="29609" y="51317"/>
                  </a:lnTo>
                  <a:lnTo>
                    <a:pt x="30004" y="51130"/>
                  </a:lnTo>
                  <a:lnTo>
                    <a:pt x="30774" y="50693"/>
                  </a:lnTo>
                  <a:lnTo>
                    <a:pt x="31522" y="50236"/>
                  </a:lnTo>
                  <a:lnTo>
                    <a:pt x="32250" y="49737"/>
                  </a:lnTo>
                  <a:lnTo>
                    <a:pt x="32957" y="49196"/>
                  </a:lnTo>
                  <a:lnTo>
                    <a:pt x="33102" y="49092"/>
                  </a:lnTo>
                  <a:lnTo>
                    <a:pt x="33248" y="48988"/>
                  </a:lnTo>
                  <a:lnTo>
                    <a:pt x="33394" y="48905"/>
                  </a:lnTo>
                  <a:lnTo>
                    <a:pt x="33477" y="48884"/>
                  </a:lnTo>
                  <a:close/>
                  <a:moveTo>
                    <a:pt x="29339" y="0"/>
                  </a:moveTo>
                  <a:lnTo>
                    <a:pt x="28778" y="21"/>
                  </a:lnTo>
                  <a:lnTo>
                    <a:pt x="28195" y="63"/>
                  </a:lnTo>
                  <a:lnTo>
                    <a:pt x="27634" y="125"/>
                  </a:lnTo>
                  <a:lnTo>
                    <a:pt x="27073" y="208"/>
                  </a:lnTo>
                  <a:lnTo>
                    <a:pt x="26511" y="292"/>
                  </a:lnTo>
                  <a:lnTo>
                    <a:pt x="25929" y="395"/>
                  </a:lnTo>
                  <a:lnTo>
                    <a:pt x="25388" y="499"/>
                  </a:lnTo>
                  <a:lnTo>
                    <a:pt x="24827" y="645"/>
                  </a:lnTo>
                  <a:lnTo>
                    <a:pt x="24266" y="770"/>
                  </a:lnTo>
                  <a:lnTo>
                    <a:pt x="23163" y="1082"/>
                  </a:lnTo>
                  <a:lnTo>
                    <a:pt x="22061" y="1456"/>
                  </a:lnTo>
                  <a:lnTo>
                    <a:pt x="20980" y="1851"/>
                  </a:lnTo>
                  <a:lnTo>
                    <a:pt x="20273" y="2121"/>
                  </a:lnTo>
                  <a:lnTo>
                    <a:pt x="19587" y="2412"/>
                  </a:lnTo>
                  <a:lnTo>
                    <a:pt x="18901" y="2724"/>
                  </a:lnTo>
                  <a:lnTo>
                    <a:pt x="18215" y="3036"/>
                  </a:lnTo>
                  <a:lnTo>
                    <a:pt x="17549" y="3369"/>
                  </a:lnTo>
                  <a:lnTo>
                    <a:pt x="16884" y="3722"/>
                  </a:lnTo>
                  <a:lnTo>
                    <a:pt x="16240" y="4097"/>
                  </a:lnTo>
                  <a:lnTo>
                    <a:pt x="15574" y="4471"/>
                  </a:lnTo>
                  <a:lnTo>
                    <a:pt x="14950" y="4866"/>
                  </a:lnTo>
                  <a:lnTo>
                    <a:pt x="14327" y="5261"/>
                  </a:lnTo>
                  <a:lnTo>
                    <a:pt x="13703" y="5677"/>
                  </a:lnTo>
                  <a:lnTo>
                    <a:pt x="13079" y="6114"/>
                  </a:lnTo>
                  <a:lnTo>
                    <a:pt x="12476" y="6571"/>
                  </a:lnTo>
                  <a:lnTo>
                    <a:pt x="11894" y="7028"/>
                  </a:lnTo>
                  <a:lnTo>
                    <a:pt x="11291" y="7507"/>
                  </a:lnTo>
                  <a:lnTo>
                    <a:pt x="10729" y="8006"/>
                  </a:lnTo>
                  <a:lnTo>
                    <a:pt x="10002" y="8650"/>
                  </a:lnTo>
                  <a:lnTo>
                    <a:pt x="9295" y="9336"/>
                  </a:lnTo>
                  <a:lnTo>
                    <a:pt x="8609" y="10023"/>
                  </a:lnTo>
                  <a:lnTo>
                    <a:pt x="7964" y="10730"/>
                  </a:lnTo>
                  <a:lnTo>
                    <a:pt x="7340" y="11436"/>
                  </a:lnTo>
                  <a:lnTo>
                    <a:pt x="6737" y="12185"/>
                  </a:lnTo>
                  <a:lnTo>
                    <a:pt x="6176" y="12934"/>
                  </a:lnTo>
                  <a:lnTo>
                    <a:pt x="5614" y="13724"/>
                  </a:lnTo>
                  <a:lnTo>
                    <a:pt x="5095" y="14514"/>
                  </a:lnTo>
                  <a:lnTo>
                    <a:pt x="4596" y="15325"/>
                  </a:lnTo>
                  <a:lnTo>
                    <a:pt x="4117" y="16136"/>
                  </a:lnTo>
                  <a:lnTo>
                    <a:pt x="3681" y="16988"/>
                  </a:lnTo>
                  <a:lnTo>
                    <a:pt x="3265" y="17841"/>
                  </a:lnTo>
                  <a:lnTo>
                    <a:pt x="2849" y="18714"/>
                  </a:lnTo>
                  <a:lnTo>
                    <a:pt x="2475" y="19608"/>
                  </a:lnTo>
                  <a:lnTo>
                    <a:pt x="2142" y="20523"/>
                  </a:lnTo>
                  <a:lnTo>
                    <a:pt x="1747" y="21625"/>
                  </a:lnTo>
                  <a:lnTo>
                    <a:pt x="1414" y="22727"/>
                  </a:lnTo>
                  <a:lnTo>
                    <a:pt x="1102" y="23829"/>
                  </a:lnTo>
                  <a:lnTo>
                    <a:pt x="832" y="24931"/>
                  </a:lnTo>
                  <a:lnTo>
                    <a:pt x="603" y="26054"/>
                  </a:lnTo>
                  <a:lnTo>
                    <a:pt x="416" y="27177"/>
                  </a:lnTo>
                  <a:lnTo>
                    <a:pt x="250" y="28320"/>
                  </a:lnTo>
                  <a:lnTo>
                    <a:pt x="125" y="29443"/>
                  </a:lnTo>
                  <a:lnTo>
                    <a:pt x="84" y="30150"/>
                  </a:lnTo>
                  <a:lnTo>
                    <a:pt x="42" y="30836"/>
                  </a:lnTo>
                  <a:lnTo>
                    <a:pt x="21" y="31543"/>
                  </a:lnTo>
                  <a:lnTo>
                    <a:pt x="0" y="32250"/>
                  </a:lnTo>
                  <a:lnTo>
                    <a:pt x="0" y="32936"/>
                  </a:lnTo>
                  <a:lnTo>
                    <a:pt x="21" y="33643"/>
                  </a:lnTo>
                  <a:lnTo>
                    <a:pt x="42" y="34350"/>
                  </a:lnTo>
                  <a:lnTo>
                    <a:pt x="104" y="35057"/>
                  </a:lnTo>
                  <a:lnTo>
                    <a:pt x="229" y="36492"/>
                  </a:lnTo>
                  <a:lnTo>
                    <a:pt x="291" y="37220"/>
                  </a:lnTo>
                  <a:lnTo>
                    <a:pt x="395" y="37927"/>
                  </a:lnTo>
                  <a:lnTo>
                    <a:pt x="499" y="38633"/>
                  </a:lnTo>
                  <a:lnTo>
                    <a:pt x="603" y="39340"/>
                  </a:lnTo>
                  <a:lnTo>
                    <a:pt x="749" y="40027"/>
                  </a:lnTo>
                  <a:lnTo>
                    <a:pt x="894" y="40734"/>
                  </a:lnTo>
                  <a:lnTo>
                    <a:pt x="1061" y="41420"/>
                  </a:lnTo>
                  <a:lnTo>
                    <a:pt x="1269" y="42106"/>
                  </a:lnTo>
                  <a:lnTo>
                    <a:pt x="1477" y="42771"/>
                  </a:lnTo>
                  <a:lnTo>
                    <a:pt x="1705" y="43457"/>
                  </a:lnTo>
                  <a:lnTo>
                    <a:pt x="1976" y="44123"/>
                  </a:lnTo>
                  <a:lnTo>
                    <a:pt x="2267" y="44788"/>
                  </a:lnTo>
                  <a:lnTo>
                    <a:pt x="2579" y="45433"/>
                  </a:lnTo>
                  <a:lnTo>
                    <a:pt x="2911" y="46098"/>
                  </a:lnTo>
                  <a:lnTo>
                    <a:pt x="3494" y="47096"/>
                  </a:lnTo>
                  <a:lnTo>
                    <a:pt x="4097" y="48073"/>
                  </a:lnTo>
                  <a:lnTo>
                    <a:pt x="4429" y="48552"/>
                  </a:lnTo>
                  <a:lnTo>
                    <a:pt x="4741" y="49030"/>
                  </a:lnTo>
                  <a:lnTo>
                    <a:pt x="5095" y="49487"/>
                  </a:lnTo>
                  <a:lnTo>
                    <a:pt x="5448" y="49945"/>
                  </a:lnTo>
                  <a:lnTo>
                    <a:pt x="5802" y="50381"/>
                  </a:lnTo>
                  <a:lnTo>
                    <a:pt x="6176" y="50797"/>
                  </a:lnTo>
                  <a:lnTo>
                    <a:pt x="6571" y="51213"/>
                  </a:lnTo>
                  <a:lnTo>
                    <a:pt x="6987" y="51629"/>
                  </a:lnTo>
                  <a:lnTo>
                    <a:pt x="7403" y="52024"/>
                  </a:lnTo>
                  <a:lnTo>
                    <a:pt x="7839" y="52398"/>
                  </a:lnTo>
                  <a:lnTo>
                    <a:pt x="8297" y="52773"/>
                  </a:lnTo>
                  <a:lnTo>
                    <a:pt x="8754" y="53126"/>
                  </a:lnTo>
                  <a:lnTo>
                    <a:pt x="9482" y="53604"/>
                  </a:lnTo>
                  <a:lnTo>
                    <a:pt x="10210" y="54062"/>
                  </a:lnTo>
                  <a:lnTo>
                    <a:pt x="10937" y="54457"/>
                  </a:lnTo>
                  <a:lnTo>
                    <a:pt x="11686" y="54831"/>
                  </a:lnTo>
                  <a:lnTo>
                    <a:pt x="12414" y="55143"/>
                  </a:lnTo>
                  <a:lnTo>
                    <a:pt x="13162" y="55434"/>
                  </a:lnTo>
                  <a:lnTo>
                    <a:pt x="13890" y="55684"/>
                  </a:lnTo>
                  <a:lnTo>
                    <a:pt x="14597" y="55912"/>
                  </a:lnTo>
                  <a:lnTo>
                    <a:pt x="15304" y="56099"/>
                  </a:lnTo>
                  <a:lnTo>
                    <a:pt x="16011" y="56266"/>
                  </a:lnTo>
                  <a:lnTo>
                    <a:pt x="16676" y="56391"/>
                  </a:lnTo>
                  <a:lnTo>
                    <a:pt x="17321" y="56495"/>
                  </a:lnTo>
                  <a:lnTo>
                    <a:pt x="17945" y="56557"/>
                  </a:lnTo>
                  <a:lnTo>
                    <a:pt x="18527" y="56619"/>
                  </a:lnTo>
                  <a:lnTo>
                    <a:pt x="19088" y="56661"/>
                  </a:lnTo>
                  <a:lnTo>
                    <a:pt x="19629" y="56661"/>
                  </a:lnTo>
                  <a:lnTo>
                    <a:pt x="20668" y="56640"/>
                  </a:lnTo>
                  <a:lnTo>
                    <a:pt x="21666" y="56598"/>
                  </a:lnTo>
                  <a:lnTo>
                    <a:pt x="22602" y="56536"/>
                  </a:lnTo>
                  <a:lnTo>
                    <a:pt x="23517" y="56453"/>
                  </a:lnTo>
                  <a:lnTo>
                    <a:pt x="24390" y="56328"/>
                  </a:lnTo>
                  <a:lnTo>
                    <a:pt x="25222" y="56203"/>
                  </a:lnTo>
                  <a:lnTo>
                    <a:pt x="26012" y="56037"/>
                  </a:lnTo>
                  <a:lnTo>
                    <a:pt x="26781" y="55871"/>
                  </a:lnTo>
                  <a:lnTo>
                    <a:pt x="27509" y="55663"/>
                  </a:lnTo>
                  <a:lnTo>
                    <a:pt x="28237" y="55434"/>
                  </a:lnTo>
                  <a:lnTo>
                    <a:pt x="28923" y="55185"/>
                  </a:lnTo>
                  <a:lnTo>
                    <a:pt x="29588" y="54914"/>
                  </a:lnTo>
                  <a:lnTo>
                    <a:pt x="30233" y="54623"/>
                  </a:lnTo>
                  <a:lnTo>
                    <a:pt x="30878" y="54311"/>
                  </a:lnTo>
                  <a:lnTo>
                    <a:pt x="31501" y="53958"/>
                  </a:lnTo>
                  <a:lnTo>
                    <a:pt x="32104" y="53604"/>
                  </a:lnTo>
                  <a:lnTo>
                    <a:pt x="32416" y="53417"/>
                  </a:lnTo>
                  <a:lnTo>
                    <a:pt x="32957" y="53064"/>
                  </a:lnTo>
                  <a:lnTo>
                    <a:pt x="33498" y="52710"/>
                  </a:lnTo>
                  <a:lnTo>
                    <a:pt x="34038" y="52336"/>
                  </a:lnTo>
                  <a:lnTo>
                    <a:pt x="34558" y="51941"/>
                  </a:lnTo>
                  <a:lnTo>
                    <a:pt x="35057" y="51546"/>
                  </a:lnTo>
                  <a:lnTo>
                    <a:pt x="35556" y="51130"/>
                  </a:lnTo>
                  <a:lnTo>
                    <a:pt x="36034" y="50714"/>
                  </a:lnTo>
                  <a:lnTo>
                    <a:pt x="36492" y="50277"/>
                  </a:lnTo>
                  <a:lnTo>
                    <a:pt x="36949" y="49841"/>
                  </a:lnTo>
                  <a:lnTo>
                    <a:pt x="37407" y="49363"/>
                  </a:lnTo>
                  <a:lnTo>
                    <a:pt x="37843" y="48905"/>
                  </a:lnTo>
                  <a:lnTo>
                    <a:pt x="38259" y="48406"/>
                  </a:lnTo>
                  <a:lnTo>
                    <a:pt x="38654" y="47907"/>
                  </a:lnTo>
                  <a:lnTo>
                    <a:pt x="39028" y="47387"/>
                  </a:lnTo>
                  <a:lnTo>
                    <a:pt x="39403" y="46847"/>
                  </a:lnTo>
                  <a:lnTo>
                    <a:pt x="39756" y="46285"/>
                  </a:lnTo>
                  <a:lnTo>
                    <a:pt x="40089" y="45724"/>
                  </a:lnTo>
                  <a:lnTo>
                    <a:pt x="40401" y="45162"/>
                  </a:lnTo>
                  <a:lnTo>
                    <a:pt x="40692" y="44601"/>
                  </a:lnTo>
                  <a:lnTo>
                    <a:pt x="40941" y="44019"/>
                  </a:lnTo>
                  <a:lnTo>
                    <a:pt x="41191" y="43437"/>
                  </a:lnTo>
                  <a:lnTo>
                    <a:pt x="41399" y="42854"/>
                  </a:lnTo>
                  <a:lnTo>
                    <a:pt x="41607" y="42251"/>
                  </a:lnTo>
                  <a:lnTo>
                    <a:pt x="41773" y="41648"/>
                  </a:lnTo>
                  <a:lnTo>
                    <a:pt x="41919" y="41045"/>
                  </a:lnTo>
                  <a:lnTo>
                    <a:pt x="42043" y="40442"/>
                  </a:lnTo>
                  <a:lnTo>
                    <a:pt x="42147" y="39819"/>
                  </a:lnTo>
                  <a:lnTo>
                    <a:pt x="42251" y="39195"/>
                  </a:lnTo>
                  <a:lnTo>
                    <a:pt x="42314" y="38571"/>
                  </a:lnTo>
                  <a:lnTo>
                    <a:pt x="42355" y="37947"/>
                  </a:lnTo>
                  <a:lnTo>
                    <a:pt x="42397" y="37303"/>
                  </a:lnTo>
                  <a:lnTo>
                    <a:pt x="42397" y="36658"/>
                  </a:lnTo>
                  <a:lnTo>
                    <a:pt x="42397" y="36222"/>
                  </a:lnTo>
                  <a:lnTo>
                    <a:pt x="42376" y="35577"/>
                  </a:lnTo>
                  <a:lnTo>
                    <a:pt x="42334" y="34953"/>
                  </a:lnTo>
                  <a:lnTo>
                    <a:pt x="42272" y="34329"/>
                  </a:lnTo>
                  <a:lnTo>
                    <a:pt x="42189" y="33706"/>
                  </a:lnTo>
                  <a:lnTo>
                    <a:pt x="42064" y="33103"/>
                  </a:lnTo>
                  <a:lnTo>
                    <a:pt x="41939" y="32520"/>
                  </a:lnTo>
                  <a:lnTo>
                    <a:pt x="41773" y="31938"/>
                  </a:lnTo>
                  <a:lnTo>
                    <a:pt x="41586" y="31356"/>
                  </a:lnTo>
                  <a:lnTo>
                    <a:pt x="41378" y="30795"/>
                  </a:lnTo>
                  <a:lnTo>
                    <a:pt x="41149" y="30254"/>
                  </a:lnTo>
                  <a:lnTo>
                    <a:pt x="40879" y="29713"/>
                  </a:lnTo>
                  <a:lnTo>
                    <a:pt x="40567" y="29173"/>
                  </a:lnTo>
                  <a:lnTo>
                    <a:pt x="40234" y="28653"/>
                  </a:lnTo>
                  <a:lnTo>
                    <a:pt x="39881" y="28154"/>
                  </a:lnTo>
                  <a:lnTo>
                    <a:pt x="39486" y="27655"/>
                  </a:lnTo>
                  <a:lnTo>
                    <a:pt x="39049" y="27156"/>
                  </a:lnTo>
                  <a:lnTo>
                    <a:pt x="38654" y="26740"/>
                  </a:lnTo>
                  <a:lnTo>
                    <a:pt x="38259" y="26345"/>
                  </a:lnTo>
                  <a:lnTo>
                    <a:pt x="37843" y="25950"/>
                  </a:lnTo>
                  <a:lnTo>
                    <a:pt x="37427" y="25576"/>
                  </a:lnTo>
                  <a:lnTo>
                    <a:pt x="36991" y="25201"/>
                  </a:lnTo>
                  <a:lnTo>
                    <a:pt x="36554" y="24848"/>
                  </a:lnTo>
                  <a:lnTo>
                    <a:pt x="36097" y="24515"/>
                  </a:lnTo>
                  <a:lnTo>
                    <a:pt x="35639" y="24203"/>
                  </a:lnTo>
                  <a:lnTo>
                    <a:pt x="35182" y="23891"/>
                  </a:lnTo>
                  <a:lnTo>
                    <a:pt x="34703" y="23621"/>
                  </a:lnTo>
                  <a:lnTo>
                    <a:pt x="34204" y="23351"/>
                  </a:lnTo>
                  <a:lnTo>
                    <a:pt x="33705" y="23101"/>
                  </a:lnTo>
                  <a:lnTo>
                    <a:pt x="33186" y="22873"/>
                  </a:lnTo>
                  <a:lnTo>
                    <a:pt x="32645" y="22665"/>
                  </a:lnTo>
                  <a:lnTo>
                    <a:pt x="32104" y="22477"/>
                  </a:lnTo>
                  <a:lnTo>
                    <a:pt x="31543" y="22332"/>
                  </a:lnTo>
                  <a:lnTo>
                    <a:pt x="31522" y="22332"/>
                  </a:lnTo>
                  <a:lnTo>
                    <a:pt x="30919" y="22166"/>
                  </a:lnTo>
                  <a:lnTo>
                    <a:pt x="30316" y="22041"/>
                  </a:lnTo>
                  <a:lnTo>
                    <a:pt x="29713" y="21937"/>
                  </a:lnTo>
                  <a:lnTo>
                    <a:pt x="29110" y="21854"/>
                  </a:lnTo>
                  <a:lnTo>
                    <a:pt x="28507" y="21791"/>
                  </a:lnTo>
                  <a:lnTo>
                    <a:pt x="27925" y="21750"/>
                  </a:lnTo>
                  <a:lnTo>
                    <a:pt x="27322" y="21708"/>
                  </a:lnTo>
                  <a:lnTo>
                    <a:pt x="26137" y="21708"/>
                  </a:lnTo>
                  <a:lnTo>
                    <a:pt x="25534" y="21750"/>
                  </a:lnTo>
                  <a:lnTo>
                    <a:pt x="24952" y="21791"/>
                  </a:lnTo>
                  <a:lnTo>
                    <a:pt x="24369" y="21854"/>
                  </a:lnTo>
                  <a:lnTo>
                    <a:pt x="23787" y="21916"/>
                  </a:lnTo>
                  <a:lnTo>
                    <a:pt x="23205" y="22020"/>
                  </a:lnTo>
                  <a:lnTo>
                    <a:pt x="22623" y="22124"/>
                  </a:lnTo>
                  <a:lnTo>
                    <a:pt x="22041" y="22249"/>
                  </a:lnTo>
                  <a:lnTo>
                    <a:pt x="21458" y="22394"/>
                  </a:lnTo>
                  <a:lnTo>
                    <a:pt x="20876" y="22540"/>
                  </a:lnTo>
                  <a:lnTo>
                    <a:pt x="20294" y="22706"/>
                  </a:lnTo>
                  <a:lnTo>
                    <a:pt x="19712" y="22873"/>
                  </a:lnTo>
                  <a:lnTo>
                    <a:pt x="18568" y="23268"/>
                  </a:lnTo>
                  <a:lnTo>
                    <a:pt x="17425" y="23725"/>
                  </a:lnTo>
                  <a:lnTo>
                    <a:pt x="17196" y="23808"/>
                  </a:lnTo>
                  <a:lnTo>
                    <a:pt x="17154" y="23829"/>
                  </a:lnTo>
                  <a:lnTo>
                    <a:pt x="16718" y="24058"/>
                  </a:lnTo>
                  <a:lnTo>
                    <a:pt x="16302" y="24286"/>
                  </a:lnTo>
                  <a:lnTo>
                    <a:pt x="15470" y="24744"/>
                  </a:lnTo>
                  <a:lnTo>
                    <a:pt x="15283" y="24827"/>
                  </a:lnTo>
                  <a:lnTo>
                    <a:pt x="15200" y="24869"/>
                  </a:lnTo>
                  <a:lnTo>
                    <a:pt x="15179" y="24889"/>
                  </a:lnTo>
                  <a:lnTo>
                    <a:pt x="15096" y="24910"/>
                  </a:lnTo>
                  <a:lnTo>
                    <a:pt x="15075" y="24931"/>
                  </a:lnTo>
                  <a:lnTo>
                    <a:pt x="15054" y="24931"/>
                  </a:lnTo>
                  <a:lnTo>
                    <a:pt x="14992" y="24952"/>
                  </a:lnTo>
                  <a:lnTo>
                    <a:pt x="14930" y="24973"/>
                  </a:lnTo>
                  <a:lnTo>
                    <a:pt x="14867" y="24993"/>
                  </a:lnTo>
                  <a:lnTo>
                    <a:pt x="14763" y="25014"/>
                  </a:lnTo>
                  <a:lnTo>
                    <a:pt x="14659" y="25035"/>
                  </a:lnTo>
                  <a:lnTo>
                    <a:pt x="14555" y="25014"/>
                  </a:lnTo>
                  <a:lnTo>
                    <a:pt x="14472" y="24993"/>
                  </a:lnTo>
                  <a:lnTo>
                    <a:pt x="14410" y="24952"/>
                  </a:lnTo>
                  <a:lnTo>
                    <a:pt x="14368" y="24869"/>
                  </a:lnTo>
                  <a:lnTo>
                    <a:pt x="14327" y="24785"/>
                  </a:lnTo>
                  <a:lnTo>
                    <a:pt x="14285" y="24681"/>
                  </a:lnTo>
                  <a:lnTo>
                    <a:pt x="14285" y="24557"/>
                  </a:lnTo>
                  <a:lnTo>
                    <a:pt x="14285" y="24411"/>
                  </a:lnTo>
                  <a:lnTo>
                    <a:pt x="14285" y="24162"/>
                  </a:lnTo>
                  <a:lnTo>
                    <a:pt x="14347" y="23746"/>
                  </a:lnTo>
                  <a:lnTo>
                    <a:pt x="14431" y="23330"/>
                  </a:lnTo>
                  <a:lnTo>
                    <a:pt x="14534" y="22976"/>
                  </a:lnTo>
                  <a:lnTo>
                    <a:pt x="14638" y="22623"/>
                  </a:lnTo>
                  <a:lnTo>
                    <a:pt x="14763" y="22270"/>
                  </a:lnTo>
                  <a:lnTo>
                    <a:pt x="14909" y="21937"/>
                  </a:lnTo>
                  <a:lnTo>
                    <a:pt x="15221" y="21251"/>
                  </a:lnTo>
                  <a:lnTo>
                    <a:pt x="15574" y="20585"/>
                  </a:lnTo>
                  <a:lnTo>
                    <a:pt x="15886" y="20045"/>
                  </a:lnTo>
                  <a:lnTo>
                    <a:pt x="16219" y="19525"/>
                  </a:lnTo>
                  <a:lnTo>
                    <a:pt x="16551" y="19026"/>
                  </a:lnTo>
                  <a:lnTo>
                    <a:pt x="16905" y="18527"/>
                  </a:lnTo>
                  <a:lnTo>
                    <a:pt x="17279" y="18049"/>
                  </a:lnTo>
                  <a:lnTo>
                    <a:pt x="17674" y="17591"/>
                  </a:lnTo>
                  <a:lnTo>
                    <a:pt x="18069" y="17154"/>
                  </a:lnTo>
                  <a:lnTo>
                    <a:pt x="18506" y="16739"/>
                  </a:lnTo>
                  <a:lnTo>
                    <a:pt x="18943" y="16323"/>
                  </a:lnTo>
                  <a:lnTo>
                    <a:pt x="19379" y="15928"/>
                  </a:lnTo>
                  <a:lnTo>
                    <a:pt x="19857" y="15553"/>
                  </a:lnTo>
                  <a:lnTo>
                    <a:pt x="20336" y="15200"/>
                  </a:lnTo>
                  <a:lnTo>
                    <a:pt x="20856" y="14867"/>
                  </a:lnTo>
                  <a:lnTo>
                    <a:pt x="21375" y="14555"/>
                  </a:lnTo>
                  <a:lnTo>
                    <a:pt x="21916" y="14264"/>
                  </a:lnTo>
                  <a:lnTo>
                    <a:pt x="22477" y="13973"/>
                  </a:lnTo>
                  <a:lnTo>
                    <a:pt x="22893" y="13786"/>
                  </a:lnTo>
                  <a:lnTo>
                    <a:pt x="23330" y="13599"/>
                  </a:lnTo>
                  <a:lnTo>
                    <a:pt x="23766" y="13433"/>
                  </a:lnTo>
                  <a:lnTo>
                    <a:pt x="24203" y="13287"/>
                  </a:lnTo>
                  <a:lnTo>
                    <a:pt x="25097" y="12996"/>
                  </a:lnTo>
                  <a:lnTo>
                    <a:pt x="25971" y="12767"/>
                  </a:lnTo>
                  <a:lnTo>
                    <a:pt x="26885" y="12580"/>
                  </a:lnTo>
                  <a:lnTo>
                    <a:pt x="27800" y="12435"/>
                  </a:lnTo>
                  <a:lnTo>
                    <a:pt x="28715" y="12310"/>
                  </a:lnTo>
                  <a:lnTo>
                    <a:pt x="29630" y="12206"/>
                  </a:lnTo>
                  <a:lnTo>
                    <a:pt x="31460" y="12019"/>
                  </a:lnTo>
                  <a:lnTo>
                    <a:pt x="32375" y="11915"/>
                  </a:lnTo>
                  <a:lnTo>
                    <a:pt x="33269" y="11790"/>
                  </a:lnTo>
                  <a:lnTo>
                    <a:pt x="33622" y="11728"/>
                  </a:lnTo>
                  <a:lnTo>
                    <a:pt x="33934" y="11624"/>
                  </a:lnTo>
                  <a:lnTo>
                    <a:pt x="34080" y="11561"/>
                  </a:lnTo>
                  <a:lnTo>
                    <a:pt x="34204" y="11499"/>
                  </a:lnTo>
                  <a:lnTo>
                    <a:pt x="34329" y="11416"/>
                  </a:lnTo>
                  <a:lnTo>
                    <a:pt x="34454" y="11312"/>
                  </a:lnTo>
                  <a:lnTo>
                    <a:pt x="34558" y="11208"/>
                  </a:lnTo>
                  <a:lnTo>
                    <a:pt x="34641" y="11083"/>
                  </a:lnTo>
                  <a:lnTo>
                    <a:pt x="34724" y="10958"/>
                  </a:lnTo>
                  <a:lnTo>
                    <a:pt x="34807" y="10792"/>
                  </a:lnTo>
                  <a:lnTo>
                    <a:pt x="34870" y="10626"/>
                  </a:lnTo>
                  <a:lnTo>
                    <a:pt x="34932" y="10418"/>
                  </a:lnTo>
                  <a:lnTo>
                    <a:pt x="34974" y="10210"/>
                  </a:lnTo>
                  <a:lnTo>
                    <a:pt x="34995" y="9981"/>
                  </a:lnTo>
                  <a:lnTo>
                    <a:pt x="35057" y="9378"/>
                  </a:lnTo>
                  <a:lnTo>
                    <a:pt x="35119" y="8775"/>
                  </a:lnTo>
                  <a:lnTo>
                    <a:pt x="35161" y="7943"/>
                  </a:lnTo>
                  <a:lnTo>
                    <a:pt x="35161" y="7112"/>
                  </a:lnTo>
                  <a:lnTo>
                    <a:pt x="35140" y="6280"/>
                  </a:lnTo>
                  <a:lnTo>
                    <a:pt x="35078" y="5469"/>
                  </a:lnTo>
                  <a:lnTo>
                    <a:pt x="34995" y="4637"/>
                  </a:lnTo>
                  <a:lnTo>
                    <a:pt x="34891" y="3806"/>
                  </a:lnTo>
                  <a:lnTo>
                    <a:pt x="34745" y="2995"/>
                  </a:lnTo>
                  <a:lnTo>
                    <a:pt x="34558" y="2163"/>
                  </a:lnTo>
                  <a:lnTo>
                    <a:pt x="34454" y="1789"/>
                  </a:lnTo>
                  <a:lnTo>
                    <a:pt x="34371" y="1622"/>
                  </a:lnTo>
                  <a:lnTo>
                    <a:pt x="34288" y="1456"/>
                  </a:lnTo>
                  <a:lnTo>
                    <a:pt x="34204" y="1290"/>
                  </a:lnTo>
                  <a:lnTo>
                    <a:pt x="34100" y="1144"/>
                  </a:lnTo>
                  <a:lnTo>
                    <a:pt x="33997" y="998"/>
                  </a:lnTo>
                  <a:lnTo>
                    <a:pt x="33872" y="874"/>
                  </a:lnTo>
                  <a:lnTo>
                    <a:pt x="33726" y="770"/>
                  </a:lnTo>
                  <a:lnTo>
                    <a:pt x="33581" y="645"/>
                  </a:lnTo>
                  <a:lnTo>
                    <a:pt x="33435" y="562"/>
                  </a:lnTo>
                  <a:lnTo>
                    <a:pt x="33269" y="479"/>
                  </a:lnTo>
                  <a:lnTo>
                    <a:pt x="33102" y="395"/>
                  </a:lnTo>
                  <a:lnTo>
                    <a:pt x="32915" y="333"/>
                  </a:lnTo>
                  <a:lnTo>
                    <a:pt x="32728" y="271"/>
                  </a:lnTo>
                  <a:lnTo>
                    <a:pt x="32520" y="229"/>
                  </a:lnTo>
                  <a:lnTo>
                    <a:pt x="31896" y="125"/>
                  </a:lnTo>
                  <a:lnTo>
                    <a:pt x="31585" y="84"/>
                  </a:lnTo>
                  <a:lnTo>
                    <a:pt x="31273" y="42"/>
                  </a:lnTo>
                  <a:lnTo>
                    <a:pt x="31148" y="42"/>
                  </a:lnTo>
                  <a:lnTo>
                    <a:pt x="30524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98" name="Google Shape;5498;p30"/>
            <p:cNvSpPr/>
            <p:nvPr/>
          </p:nvSpPr>
          <p:spPr>
            <a:xfrm>
              <a:off x="4450675" y="325307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fill="none" extrusionOk="0">
                  <a:moveTo>
                    <a:pt x="2308" y="5531"/>
                  </a:moveTo>
                  <a:lnTo>
                    <a:pt x="2308" y="5531"/>
                  </a:lnTo>
                  <a:lnTo>
                    <a:pt x="1539" y="5531"/>
                  </a:lnTo>
                  <a:lnTo>
                    <a:pt x="1539" y="5531"/>
                  </a:lnTo>
                  <a:lnTo>
                    <a:pt x="1144" y="5490"/>
                  </a:lnTo>
                  <a:lnTo>
                    <a:pt x="749" y="5427"/>
                  </a:lnTo>
                  <a:lnTo>
                    <a:pt x="562" y="5386"/>
                  </a:lnTo>
                  <a:lnTo>
                    <a:pt x="374" y="5323"/>
                  </a:lnTo>
                  <a:lnTo>
                    <a:pt x="187" y="5261"/>
                  </a:lnTo>
                  <a:lnTo>
                    <a:pt x="0" y="5178"/>
                  </a:lnTo>
                  <a:lnTo>
                    <a:pt x="0" y="5178"/>
                  </a:lnTo>
                  <a:lnTo>
                    <a:pt x="21" y="5011"/>
                  </a:lnTo>
                  <a:lnTo>
                    <a:pt x="21" y="5011"/>
                  </a:lnTo>
                  <a:lnTo>
                    <a:pt x="3452" y="4284"/>
                  </a:lnTo>
                  <a:lnTo>
                    <a:pt x="3452" y="4284"/>
                  </a:lnTo>
                  <a:lnTo>
                    <a:pt x="7007" y="3473"/>
                  </a:lnTo>
                  <a:lnTo>
                    <a:pt x="7007" y="3473"/>
                  </a:lnTo>
                  <a:lnTo>
                    <a:pt x="7444" y="3369"/>
                  </a:lnTo>
                  <a:lnTo>
                    <a:pt x="7881" y="3244"/>
                  </a:lnTo>
                  <a:lnTo>
                    <a:pt x="8296" y="3119"/>
                  </a:lnTo>
                  <a:lnTo>
                    <a:pt x="8712" y="2974"/>
                  </a:lnTo>
                  <a:lnTo>
                    <a:pt x="9128" y="2807"/>
                  </a:lnTo>
                  <a:lnTo>
                    <a:pt x="9523" y="2620"/>
                  </a:lnTo>
                  <a:lnTo>
                    <a:pt x="9918" y="2433"/>
                  </a:lnTo>
                  <a:lnTo>
                    <a:pt x="10313" y="2246"/>
                  </a:lnTo>
                  <a:lnTo>
                    <a:pt x="11083" y="1809"/>
                  </a:lnTo>
                  <a:lnTo>
                    <a:pt x="11831" y="1352"/>
                  </a:lnTo>
                  <a:lnTo>
                    <a:pt x="12559" y="853"/>
                  </a:lnTo>
                  <a:lnTo>
                    <a:pt x="13266" y="312"/>
                  </a:lnTo>
                  <a:lnTo>
                    <a:pt x="13266" y="312"/>
                  </a:lnTo>
                  <a:lnTo>
                    <a:pt x="13411" y="208"/>
                  </a:lnTo>
                  <a:lnTo>
                    <a:pt x="13557" y="104"/>
                  </a:lnTo>
                  <a:lnTo>
                    <a:pt x="13703" y="21"/>
                  </a:lnTo>
                  <a:lnTo>
                    <a:pt x="13786" y="0"/>
                  </a:lnTo>
                  <a:lnTo>
                    <a:pt x="13869" y="0"/>
                  </a:lnTo>
                  <a:lnTo>
                    <a:pt x="13869" y="0"/>
                  </a:lnTo>
                  <a:lnTo>
                    <a:pt x="13952" y="0"/>
                  </a:lnTo>
                  <a:lnTo>
                    <a:pt x="14035" y="42"/>
                  </a:lnTo>
                  <a:lnTo>
                    <a:pt x="14118" y="84"/>
                  </a:lnTo>
                  <a:lnTo>
                    <a:pt x="14202" y="167"/>
                  </a:lnTo>
                  <a:lnTo>
                    <a:pt x="14202" y="167"/>
                  </a:lnTo>
                  <a:lnTo>
                    <a:pt x="14285" y="291"/>
                  </a:lnTo>
                  <a:lnTo>
                    <a:pt x="14347" y="416"/>
                  </a:lnTo>
                  <a:lnTo>
                    <a:pt x="14347" y="541"/>
                  </a:lnTo>
                  <a:lnTo>
                    <a:pt x="14326" y="666"/>
                  </a:lnTo>
                  <a:lnTo>
                    <a:pt x="14285" y="790"/>
                  </a:lnTo>
                  <a:lnTo>
                    <a:pt x="14222" y="894"/>
                  </a:lnTo>
                  <a:lnTo>
                    <a:pt x="14139" y="1019"/>
                  </a:lnTo>
                  <a:lnTo>
                    <a:pt x="14056" y="1123"/>
                  </a:lnTo>
                  <a:lnTo>
                    <a:pt x="14056" y="1123"/>
                  </a:lnTo>
                  <a:lnTo>
                    <a:pt x="13703" y="1497"/>
                  </a:lnTo>
                  <a:lnTo>
                    <a:pt x="13328" y="1830"/>
                  </a:lnTo>
                  <a:lnTo>
                    <a:pt x="12933" y="2142"/>
                  </a:lnTo>
                  <a:lnTo>
                    <a:pt x="12497" y="2412"/>
                  </a:lnTo>
                  <a:lnTo>
                    <a:pt x="12497" y="2412"/>
                  </a:lnTo>
                  <a:lnTo>
                    <a:pt x="11914" y="2766"/>
                  </a:lnTo>
                  <a:lnTo>
                    <a:pt x="11311" y="3098"/>
                  </a:lnTo>
                  <a:lnTo>
                    <a:pt x="10708" y="3410"/>
                  </a:lnTo>
                  <a:lnTo>
                    <a:pt x="10105" y="3722"/>
                  </a:lnTo>
                  <a:lnTo>
                    <a:pt x="9482" y="3993"/>
                  </a:lnTo>
                  <a:lnTo>
                    <a:pt x="8879" y="4242"/>
                  </a:lnTo>
                  <a:lnTo>
                    <a:pt x="8255" y="4492"/>
                  </a:lnTo>
                  <a:lnTo>
                    <a:pt x="7610" y="4700"/>
                  </a:lnTo>
                  <a:lnTo>
                    <a:pt x="6966" y="4887"/>
                  </a:lnTo>
                  <a:lnTo>
                    <a:pt x="6321" y="5053"/>
                  </a:lnTo>
                  <a:lnTo>
                    <a:pt x="5677" y="5199"/>
                  </a:lnTo>
                  <a:lnTo>
                    <a:pt x="5011" y="5323"/>
                  </a:lnTo>
                  <a:lnTo>
                    <a:pt x="4346" y="5406"/>
                  </a:lnTo>
                  <a:lnTo>
                    <a:pt x="3680" y="5490"/>
                  </a:lnTo>
                  <a:lnTo>
                    <a:pt x="2994" y="5531"/>
                  </a:lnTo>
                  <a:lnTo>
                    <a:pt x="2308" y="55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99" name="Google Shape;5499;p30"/>
            <p:cNvSpPr/>
            <p:nvPr/>
          </p:nvSpPr>
          <p:spPr>
            <a:xfrm>
              <a:off x="4416350" y="2851775"/>
              <a:ext cx="259425" cy="285400"/>
            </a:xfrm>
            <a:custGeom>
              <a:avLst/>
              <a:gdLst/>
              <a:ahLst/>
              <a:cxnLst/>
              <a:rect l="l" t="t" r="r" b="b"/>
              <a:pathLst>
                <a:path w="10377" h="11416" fill="none" extrusionOk="0">
                  <a:moveTo>
                    <a:pt x="6072" y="0"/>
                  </a:moveTo>
                  <a:lnTo>
                    <a:pt x="6072" y="0"/>
                  </a:lnTo>
                  <a:lnTo>
                    <a:pt x="6072" y="0"/>
                  </a:lnTo>
                  <a:lnTo>
                    <a:pt x="6426" y="0"/>
                  </a:lnTo>
                  <a:lnTo>
                    <a:pt x="6800" y="42"/>
                  </a:lnTo>
                  <a:lnTo>
                    <a:pt x="7133" y="125"/>
                  </a:lnTo>
                  <a:lnTo>
                    <a:pt x="7465" y="208"/>
                  </a:lnTo>
                  <a:lnTo>
                    <a:pt x="7798" y="333"/>
                  </a:lnTo>
                  <a:lnTo>
                    <a:pt x="8089" y="479"/>
                  </a:lnTo>
                  <a:lnTo>
                    <a:pt x="8401" y="645"/>
                  </a:lnTo>
                  <a:lnTo>
                    <a:pt x="8671" y="832"/>
                  </a:lnTo>
                  <a:lnTo>
                    <a:pt x="8921" y="1040"/>
                  </a:lnTo>
                  <a:lnTo>
                    <a:pt x="9170" y="1269"/>
                  </a:lnTo>
                  <a:lnTo>
                    <a:pt x="9399" y="1518"/>
                  </a:lnTo>
                  <a:lnTo>
                    <a:pt x="9586" y="1788"/>
                  </a:lnTo>
                  <a:lnTo>
                    <a:pt x="9773" y="2080"/>
                  </a:lnTo>
                  <a:lnTo>
                    <a:pt x="9940" y="2391"/>
                  </a:lnTo>
                  <a:lnTo>
                    <a:pt x="10064" y="2724"/>
                  </a:lnTo>
                  <a:lnTo>
                    <a:pt x="10189" y="3057"/>
                  </a:lnTo>
                  <a:lnTo>
                    <a:pt x="10189" y="3057"/>
                  </a:lnTo>
                  <a:lnTo>
                    <a:pt x="10252" y="3327"/>
                  </a:lnTo>
                  <a:lnTo>
                    <a:pt x="10314" y="3618"/>
                  </a:lnTo>
                  <a:lnTo>
                    <a:pt x="10356" y="3909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76" y="4762"/>
                  </a:lnTo>
                  <a:lnTo>
                    <a:pt x="10376" y="4762"/>
                  </a:lnTo>
                  <a:lnTo>
                    <a:pt x="10376" y="5219"/>
                  </a:lnTo>
                  <a:lnTo>
                    <a:pt x="10335" y="5656"/>
                  </a:lnTo>
                  <a:lnTo>
                    <a:pt x="10272" y="6093"/>
                  </a:lnTo>
                  <a:lnTo>
                    <a:pt x="10189" y="6508"/>
                  </a:lnTo>
                  <a:lnTo>
                    <a:pt x="10085" y="6924"/>
                  </a:lnTo>
                  <a:lnTo>
                    <a:pt x="9961" y="7319"/>
                  </a:lnTo>
                  <a:lnTo>
                    <a:pt x="9794" y="7714"/>
                  </a:lnTo>
                  <a:lnTo>
                    <a:pt x="9607" y="8068"/>
                  </a:lnTo>
                  <a:lnTo>
                    <a:pt x="9420" y="8442"/>
                  </a:lnTo>
                  <a:lnTo>
                    <a:pt x="9191" y="8775"/>
                  </a:lnTo>
                  <a:lnTo>
                    <a:pt x="8942" y="9108"/>
                  </a:lnTo>
                  <a:lnTo>
                    <a:pt x="8651" y="9419"/>
                  </a:lnTo>
                  <a:lnTo>
                    <a:pt x="8359" y="9731"/>
                  </a:lnTo>
                  <a:lnTo>
                    <a:pt x="8027" y="10002"/>
                  </a:lnTo>
                  <a:lnTo>
                    <a:pt x="7673" y="10272"/>
                  </a:lnTo>
                  <a:lnTo>
                    <a:pt x="7299" y="10542"/>
                  </a:lnTo>
                  <a:lnTo>
                    <a:pt x="7299" y="10542"/>
                  </a:lnTo>
                  <a:lnTo>
                    <a:pt x="7257" y="10563"/>
                  </a:lnTo>
                  <a:lnTo>
                    <a:pt x="7257" y="10563"/>
                  </a:lnTo>
                  <a:lnTo>
                    <a:pt x="7174" y="10605"/>
                  </a:lnTo>
                  <a:lnTo>
                    <a:pt x="7174" y="10605"/>
                  </a:lnTo>
                  <a:lnTo>
                    <a:pt x="7153" y="10625"/>
                  </a:lnTo>
                  <a:lnTo>
                    <a:pt x="7153" y="10625"/>
                  </a:lnTo>
                  <a:lnTo>
                    <a:pt x="6738" y="10854"/>
                  </a:lnTo>
                  <a:lnTo>
                    <a:pt x="6343" y="11041"/>
                  </a:lnTo>
                  <a:lnTo>
                    <a:pt x="5927" y="11187"/>
                  </a:lnTo>
                  <a:lnTo>
                    <a:pt x="5490" y="11291"/>
                  </a:lnTo>
                  <a:lnTo>
                    <a:pt x="5490" y="11291"/>
                  </a:lnTo>
                  <a:lnTo>
                    <a:pt x="5261" y="11353"/>
                  </a:lnTo>
                  <a:lnTo>
                    <a:pt x="5012" y="11374"/>
                  </a:lnTo>
                  <a:lnTo>
                    <a:pt x="4762" y="11416"/>
                  </a:lnTo>
                  <a:lnTo>
                    <a:pt x="4513" y="11416"/>
                  </a:lnTo>
                  <a:lnTo>
                    <a:pt x="4513" y="11416"/>
                  </a:lnTo>
                  <a:lnTo>
                    <a:pt x="4243" y="11395"/>
                  </a:lnTo>
                  <a:lnTo>
                    <a:pt x="3993" y="11374"/>
                  </a:lnTo>
                  <a:lnTo>
                    <a:pt x="3723" y="11353"/>
                  </a:lnTo>
                  <a:lnTo>
                    <a:pt x="3473" y="11291"/>
                  </a:lnTo>
                  <a:lnTo>
                    <a:pt x="3203" y="11208"/>
                  </a:lnTo>
                  <a:lnTo>
                    <a:pt x="2933" y="11124"/>
                  </a:lnTo>
                  <a:lnTo>
                    <a:pt x="2683" y="11020"/>
                  </a:lnTo>
                  <a:lnTo>
                    <a:pt x="2413" y="10896"/>
                  </a:lnTo>
                  <a:lnTo>
                    <a:pt x="2413" y="10896"/>
                  </a:lnTo>
                  <a:lnTo>
                    <a:pt x="2163" y="10771"/>
                  </a:lnTo>
                  <a:lnTo>
                    <a:pt x="1955" y="10625"/>
                  </a:lnTo>
                  <a:lnTo>
                    <a:pt x="1727" y="10459"/>
                  </a:lnTo>
                  <a:lnTo>
                    <a:pt x="1539" y="10293"/>
                  </a:lnTo>
                  <a:lnTo>
                    <a:pt x="1352" y="10106"/>
                  </a:lnTo>
                  <a:lnTo>
                    <a:pt x="1186" y="9918"/>
                  </a:lnTo>
                  <a:lnTo>
                    <a:pt x="1040" y="9711"/>
                  </a:lnTo>
                  <a:lnTo>
                    <a:pt x="895" y="9503"/>
                  </a:lnTo>
                  <a:lnTo>
                    <a:pt x="770" y="9274"/>
                  </a:lnTo>
                  <a:lnTo>
                    <a:pt x="666" y="9045"/>
                  </a:lnTo>
                  <a:lnTo>
                    <a:pt x="458" y="8567"/>
                  </a:lnTo>
                  <a:lnTo>
                    <a:pt x="292" y="8089"/>
                  </a:lnTo>
                  <a:lnTo>
                    <a:pt x="167" y="7569"/>
                  </a:lnTo>
                  <a:lnTo>
                    <a:pt x="167" y="7569"/>
                  </a:lnTo>
                  <a:lnTo>
                    <a:pt x="105" y="7257"/>
                  </a:lnTo>
                  <a:lnTo>
                    <a:pt x="42" y="6945"/>
                  </a:lnTo>
                  <a:lnTo>
                    <a:pt x="22" y="6633"/>
                  </a:lnTo>
                  <a:lnTo>
                    <a:pt x="1" y="6321"/>
                  </a:lnTo>
                  <a:lnTo>
                    <a:pt x="1" y="6321"/>
                  </a:lnTo>
                  <a:lnTo>
                    <a:pt x="1" y="6030"/>
                  </a:lnTo>
                  <a:lnTo>
                    <a:pt x="1" y="5739"/>
                  </a:lnTo>
                  <a:lnTo>
                    <a:pt x="22" y="5469"/>
                  </a:lnTo>
                  <a:lnTo>
                    <a:pt x="63" y="5178"/>
                  </a:lnTo>
                  <a:lnTo>
                    <a:pt x="126" y="4907"/>
                  </a:lnTo>
                  <a:lnTo>
                    <a:pt x="188" y="4637"/>
                  </a:lnTo>
                  <a:lnTo>
                    <a:pt x="250" y="4367"/>
                  </a:lnTo>
                  <a:lnTo>
                    <a:pt x="333" y="4117"/>
                  </a:lnTo>
                  <a:lnTo>
                    <a:pt x="541" y="3597"/>
                  </a:lnTo>
                  <a:lnTo>
                    <a:pt x="791" y="3119"/>
                  </a:lnTo>
                  <a:lnTo>
                    <a:pt x="1082" y="2641"/>
                  </a:lnTo>
                  <a:lnTo>
                    <a:pt x="1415" y="2225"/>
                  </a:lnTo>
                  <a:lnTo>
                    <a:pt x="1789" y="1809"/>
                  </a:lnTo>
                  <a:lnTo>
                    <a:pt x="2184" y="1435"/>
                  </a:lnTo>
                  <a:lnTo>
                    <a:pt x="2413" y="1269"/>
                  </a:lnTo>
                  <a:lnTo>
                    <a:pt x="2621" y="1102"/>
                  </a:lnTo>
                  <a:lnTo>
                    <a:pt x="2870" y="957"/>
                  </a:lnTo>
                  <a:lnTo>
                    <a:pt x="3099" y="811"/>
                  </a:lnTo>
                  <a:lnTo>
                    <a:pt x="3348" y="666"/>
                  </a:lnTo>
                  <a:lnTo>
                    <a:pt x="3598" y="541"/>
                  </a:lnTo>
                  <a:lnTo>
                    <a:pt x="3868" y="437"/>
                  </a:lnTo>
                  <a:lnTo>
                    <a:pt x="4139" y="333"/>
                  </a:lnTo>
                  <a:lnTo>
                    <a:pt x="4409" y="250"/>
                  </a:lnTo>
                  <a:lnTo>
                    <a:pt x="4700" y="167"/>
                  </a:lnTo>
                  <a:lnTo>
                    <a:pt x="4991" y="104"/>
                  </a:lnTo>
                  <a:lnTo>
                    <a:pt x="5282" y="63"/>
                  </a:lnTo>
                  <a:lnTo>
                    <a:pt x="5282" y="63"/>
                  </a:lnTo>
                  <a:lnTo>
                    <a:pt x="5677" y="0"/>
                  </a:lnTo>
                  <a:lnTo>
                    <a:pt x="6072" y="0"/>
                  </a:lnTo>
                  <a:lnTo>
                    <a:pt x="6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00" name="Google Shape;5500;p30"/>
            <p:cNvSpPr/>
            <p:nvPr/>
          </p:nvSpPr>
          <p:spPr>
            <a:xfrm>
              <a:off x="4566075" y="2767050"/>
              <a:ext cx="115425" cy="66550"/>
            </a:xfrm>
            <a:custGeom>
              <a:avLst/>
              <a:gdLst/>
              <a:ahLst/>
              <a:cxnLst/>
              <a:rect l="l" t="t" r="r" b="b"/>
              <a:pathLst>
                <a:path w="4617" h="2662" fill="none" extrusionOk="0">
                  <a:moveTo>
                    <a:pt x="4616" y="2662"/>
                  </a:moveTo>
                  <a:lnTo>
                    <a:pt x="4616" y="2662"/>
                  </a:lnTo>
                  <a:lnTo>
                    <a:pt x="4346" y="2641"/>
                  </a:lnTo>
                  <a:lnTo>
                    <a:pt x="4117" y="2620"/>
                  </a:lnTo>
                  <a:lnTo>
                    <a:pt x="3639" y="2516"/>
                  </a:lnTo>
                  <a:lnTo>
                    <a:pt x="2745" y="2266"/>
                  </a:lnTo>
                  <a:lnTo>
                    <a:pt x="2745" y="2266"/>
                  </a:lnTo>
                  <a:lnTo>
                    <a:pt x="1726" y="1996"/>
                  </a:lnTo>
                  <a:lnTo>
                    <a:pt x="707" y="1684"/>
                  </a:lnTo>
                  <a:lnTo>
                    <a:pt x="707" y="1684"/>
                  </a:lnTo>
                  <a:lnTo>
                    <a:pt x="541" y="1622"/>
                  </a:lnTo>
                  <a:lnTo>
                    <a:pt x="416" y="1560"/>
                  </a:lnTo>
                  <a:lnTo>
                    <a:pt x="291" y="1476"/>
                  </a:lnTo>
                  <a:lnTo>
                    <a:pt x="166" y="1372"/>
                  </a:lnTo>
                  <a:lnTo>
                    <a:pt x="83" y="1248"/>
                  </a:lnTo>
                  <a:lnTo>
                    <a:pt x="42" y="1123"/>
                  </a:lnTo>
                  <a:lnTo>
                    <a:pt x="0" y="977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42" y="624"/>
                  </a:lnTo>
                  <a:lnTo>
                    <a:pt x="104" y="478"/>
                  </a:lnTo>
                  <a:lnTo>
                    <a:pt x="187" y="354"/>
                  </a:lnTo>
                  <a:lnTo>
                    <a:pt x="312" y="250"/>
                  </a:lnTo>
                  <a:lnTo>
                    <a:pt x="437" y="166"/>
                  </a:lnTo>
                  <a:lnTo>
                    <a:pt x="582" y="104"/>
                  </a:lnTo>
                  <a:lnTo>
                    <a:pt x="728" y="42"/>
                  </a:lnTo>
                  <a:lnTo>
                    <a:pt x="894" y="21"/>
                  </a:lnTo>
                  <a:lnTo>
                    <a:pt x="894" y="21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268" y="0"/>
                  </a:lnTo>
                  <a:lnTo>
                    <a:pt x="1393" y="21"/>
                  </a:lnTo>
                  <a:lnTo>
                    <a:pt x="1393" y="21"/>
                  </a:lnTo>
                  <a:lnTo>
                    <a:pt x="1809" y="146"/>
                  </a:lnTo>
                  <a:lnTo>
                    <a:pt x="2225" y="270"/>
                  </a:lnTo>
                  <a:lnTo>
                    <a:pt x="2599" y="437"/>
                  </a:lnTo>
                  <a:lnTo>
                    <a:pt x="2953" y="645"/>
                  </a:lnTo>
                  <a:lnTo>
                    <a:pt x="3306" y="873"/>
                  </a:lnTo>
                  <a:lnTo>
                    <a:pt x="3639" y="1123"/>
                  </a:lnTo>
                  <a:lnTo>
                    <a:pt x="3930" y="1414"/>
                  </a:lnTo>
                  <a:lnTo>
                    <a:pt x="4221" y="1747"/>
                  </a:lnTo>
                  <a:lnTo>
                    <a:pt x="4221" y="1747"/>
                  </a:lnTo>
                  <a:lnTo>
                    <a:pt x="4367" y="1934"/>
                  </a:lnTo>
                  <a:lnTo>
                    <a:pt x="4491" y="2142"/>
                  </a:lnTo>
                  <a:lnTo>
                    <a:pt x="4533" y="2246"/>
                  </a:lnTo>
                  <a:lnTo>
                    <a:pt x="4575" y="2370"/>
                  </a:lnTo>
                  <a:lnTo>
                    <a:pt x="4595" y="2516"/>
                  </a:lnTo>
                  <a:lnTo>
                    <a:pt x="4616" y="266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01" name="Google Shape;5501;p30"/>
            <p:cNvSpPr/>
            <p:nvPr/>
          </p:nvSpPr>
          <p:spPr>
            <a:xfrm>
              <a:off x="4062875" y="2172875"/>
              <a:ext cx="328550" cy="423700"/>
            </a:xfrm>
            <a:custGeom>
              <a:avLst/>
              <a:gdLst/>
              <a:ahLst/>
              <a:cxnLst/>
              <a:rect l="l" t="t" r="r" b="b"/>
              <a:pathLst>
                <a:path w="13142" h="16948" fill="none" extrusionOk="0">
                  <a:moveTo>
                    <a:pt x="624" y="16947"/>
                  </a:moveTo>
                  <a:lnTo>
                    <a:pt x="624" y="16947"/>
                  </a:lnTo>
                  <a:lnTo>
                    <a:pt x="458" y="16926"/>
                  </a:lnTo>
                  <a:lnTo>
                    <a:pt x="458" y="16926"/>
                  </a:lnTo>
                  <a:lnTo>
                    <a:pt x="313" y="16885"/>
                  </a:lnTo>
                  <a:lnTo>
                    <a:pt x="209" y="16801"/>
                  </a:lnTo>
                  <a:lnTo>
                    <a:pt x="125" y="16718"/>
                  </a:lnTo>
                  <a:lnTo>
                    <a:pt x="63" y="16614"/>
                  </a:lnTo>
                  <a:lnTo>
                    <a:pt x="42" y="16510"/>
                  </a:lnTo>
                  <a:lnTo>
                    <a:pt x="1" y="16386"/>
                  </a:lnTo>
                  <a:lnTo>
                    <a:pt x="1" y="16136"/>
                  </a:lnTo>
                  <a:lnTo>
                    <a:pt x="1" y="16136"/>
                  </a:lnTo>
                  <a:lnTo>
                    <a:pt x="21" y="15741"/>
                  </a:lnTo>
                  <a:lnTo>
                    <a:pt x="63" y="15346"/>
                  </a:lnTo>
                  <a:lnTo>
                    <a:pt x="146" y="14972"/>
                  </a:lnTo>
                  <a:lnTo>
                    <a:pt x="271" y="14597"/>
                  </a:lnTo>
                  <a:lnTo>
                    <a:pt x="271" y="14597"/>
                  </a:lnTo>
                  <a:lnTo>
                    <a:pt x="583" y="13703"/>
                  </a:lnTo>
                  <a:lnTo>
                    <a:pt x="916" y="12809"/>
                  </a:lnTo>
                  <a:lnTo>
                    <a:pt x="1290" y="11957"/>
                  </a:lnTo>
                  <a:lnTo>
                    <a:pt x="1685" y="11104"/>
                  </a:lnTo>
                  <a:lnTo>
                    <a:pt x="2101" y="10293"/>
                  </a:lnTo>
                  <a:lnTo>
                    <a:pt x="2537" y="9482"/>
                  </a:lnTo>
                  <a:lnTo>
                    <a:pt x="3016" y="8692"/>
                  </a:lnTo>
                  <a:lnTo>
                    <a:pt x="3515" y="7923"/>
                  </a:lnTo>
                  <a:lnTo>
                    <a:pt x="4034" y="7174"/>
                  </a:lnTo>
                  <a:lnTo>
                    <a:pt x="4596" y="6447"/>
                  </a:lnTo>
                  <a:lnTo>
                    <a:pt x="5199" y="5740"/>
                  </a:lnTo>
                  <a:lnTo>
                    <a:pt x="5802" y="5054"/>
                  </a:lnTo>
                  <a:lnTo>
                    <a:pt x="6467" y="4409"/>
                  </a:lnTo>
                  <a:lnTo>
                    <a:pt x="7153" y="3764"/>
                  </a:lnTo>
                  <a:lnTo>
                    <a:pt x="7881" y="3141"/>
                  </a:lnTo>
                  <a:lnTo>
                    <a:pt x="8630" y="2558"/>
                  </a:lnTo>
                  <a:lnTo>
                    <a:pt x="8630" y="2558"/>
                  </a:lnTo>
                  <a:lnTo>
                    <a:pt x="9357" y="2018"/>
                  </a:lnTo>
                  <a:lnTo>
                    <a:pt x="10085" y="1456"/>
                  </a:lnTo>
                  <a:lnTo>
                    <a:pt x="10459" y="1207"/>
                  </a:lnTo>
                  <a:lnTo>
                    <a:pt x="10855" y="937"/>
                  </a:lnTo>
                  <a:lnTo>
                    <a:pt x="11229" y="708"/>
                  </a:lnTo>
                  <a:lnTo>
                    <a:pt x="11645" y="479"/>
                  </a:lnTo>
                  <a:lnTo>
                    <a:pt x="11645" y="479"/>
                  </a:lnTo>
                  <a:lnTo>
                    <a:pt x="11977" y="313"/>
                  </a:lnTo>
                  <a:lnTo>
                    <a:pt x="12352" y="167"/>
                  </a:lnTo>
                  <a:lnTo>
                    <a:pt x="12518" y="105"/>
                  </a:lnTo>
                  <a:lnTo>
                    <a:pt x="12726" y="42"/>
                  </a:lnTo>
                  <a:lnTo>
                    <a:pt x="12913" y="22"/>
                  </a:lnTo>
                  <a:lnTo>
                    <a:pt x="13121" y="1"/>
                  </a:lnTo>
                  <a:lnTo>
                    <a:pt x="13121" y="1"/>
                  </a:lnTo>
                  <a:lnTo>
                    <a:pt x="13142" y="126"/>
                  </a:lnTo>
                  <a:lnTo>
                    <a:pt x="13121" y="209"/>
                  </a:lnTo>
                  <a:lnTo>
                    <a:pt x="13100" y="292"/>
                  </a:lnTo>
                  <a:lnTo>
                    <a:pt x="13059" y="354"/>
                  </a:lnTo>
                  <a:lnTo>
                    <a:pt x="12955" y="479"/>
                  </a:lnTo>
                  <a:lnTo>
                    <a:pt x="12830" y="562"/>
                  </a:lnTo>
                  <a:lnTo>
                    <a:pt x="12830" y="562"/>
                  </a:lnTo>
                  <a:lnTo>
                    <a:pt x="11520" y="1810"/>
                  </a:lnTo>
                  <a:lnTo>
                    <a:pt x="10875" y="2434"/>
                  </a:lnTo>
                  <a:lnTo>
                    <a:pt x="10210" y="3016"/>
                  </a:lnTo>
                  <a:lnTo>
                    <a:pt x="10210" y="3016"/>
                  </a:lnTo>
                  <a:lnTo>
                    <a:pt x="9503" y="3660"/>
                  </a:lnTo>
                  <a:lnTo>
                    <a:pt x="8838" y="4305"/>
                  </a:lnTo>
                  <a:lnTo>
                    <a:pt x="8172" y="4970"/>
                  </a:lnTo>
                  <a:lnTo>
                    <a:pt x="7548" y="5636"/>
                  </a:lnTo>
                  <a:lnTo>
                    <a:pt x="6966" y="6343"/>
                  </a:lnTo>
                  <a:lnTo>
                    <a:pt x="6384" y="7050"/>
                  </a:lnTo>
                  <a:lnTo>
                    <a:pt x="5823" y="7777"/>
                  </a:lnTo>
                  <a:lnTo>
                    <a:pt x="5303" y="8526"/>
                  </a:lnTo>
                  <a:lnTo>
                    <a:pt x="4804" y="9295"/>
                  </a:lnTo>
                  <a:lnTo>
                    <a:pt x="4305" y="10065"/>
                  </a:lnTo>
                  <a:lnTo>
                    <a:pt x="3847" y="10876"/>
                  </a:lnTo>
                  <a:lnTo>
                    <a:pt x="3411" y="11666"/>
                  </a:lnTo>
                  <a:lnTo>
                    <a:pt x="2995" y="12497"/>
                  </a:lnTo>
                  <a:lnTo>
                    <a:pt x="2600" y="13329"/>
                  </a:lnTo>
                  <a:lnTo>
                    <a:pt x="2226" y="14182"/>
                  </a:lnTo>
                  <a:lnTo>
                    <a:pt x="1872" y="15055"/>
                  </a:lnTo>
                  <a:lnTo>
                    <a:pt x="1872" y="15055"/>
                  </a:lnTo>
                  <a:lnTo>
                    <a:pt x="1560" y="15783"/>
                  </a:lnTo>
                  <a:lnTo>
                    <a:pt x="1207" y="16469"/>
                  </a:lnTo>
                  <a:lnTo>
                    <a:pt x="1207" y="16469"/>
                  </a:lnTo>
                  <a:lnTo>
                    <a:pt x="1103" y="16656"/>
                  </a:lnTo>
                  <a:lnTo>
                    <a:pt x="978" y="16801"/>
                  </a:lnTo>
                  <a:lnTo>
                    <a:pt x="895" y="16864"/>
                  </a:lnTo>
                  <a:lnTo>
                    <a:pt x="812" y="16926"/>
                  </a:lnTo>
                  <a:lnTo>
                    <a:pt x="728" y="16947"/>
                  </a:lnTo>
                  <a:lnTo>
                    <a:pt x="624" y="169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02" name="Google Shape;5502;p30"/>
            <p:cNvSpPr/>
            <p:nvPr/>
          </p:nvSpPr>
          <p:spPr>
            <a:xfrm>
              <a:off x="4442350" y="2120900"/>
              <a:ext cx="67600" cy="40575"/>
            </a:xfrm>
            <a:custGeom>
              <a:avLst/>
              <a:gdLst/>
              <a:ahLst/>
              <a:cxnLst/>
              <a:rect l="l" t="t" r="r" b="b"/>
              <a:pathLst>
                <a:path w="2704" h="1623" fill="none" extrusionOk="0">
                  <a:moveTo>
                    <a:pt x="562" y="1622"/>
                  </a:moveTo>
                  <a:lnTo>
                    <a:pt x="562" y="1622"/>
                  </a:lnTo>
                  <a:lnTo>
                    <a:pt x="437" y="1622"/>
                  </a:lnTo>
                  <a:lnTo>
                    <a:pt x="312" y="1560"/>
                  </a:lnTo>
                  <a:lnTo>
                    <a:pt x="188" y="1477"/>
                  </a:lnTo>
                  <a:lnTo>
                    <a:pt x="84" y="1352"/>
                  </a:lnTo>
                  <a:lnTo>
                    <a:pt x="84" y="1352"/>
                  </a:lnTo>
                  <a:lnTo>
                    <a:pt x="42" y="1269"/>
                  </a:lnTo>
                  <a:lnTo>
                    <a:pt x="0" y="1207"/>
                  </a:lnTo>
                  <a:lnTo>
                    <a:pt x="0" y="1123"/>
                  </a:lnTo>
                  <a:lnTo>
                    <a:pt x="0" y="1040"/>
                  </a:lnTo>
                  <a:lnTo>
                    <a:pt x="42" y="874"/>
                  </a:lnTo>
                  <a:lnTo>
                    <a:pt x="125" y="728"/>
                  </a:lnTo>
                  <a:lnTo>
                    <a:pt x="125" y="728"/>
                  </a:lnTo>
                  <a:lnTo>
                    <a:pt x="167" y="645"/>
                  </a:lnTo>
                  <a:lnTo>
                    <a:pt x="250" y="583"/>
                  </a:lnTo>
                  <a:lnTo>
                    <a:pt x="416" y="437"/>
                  </a:lnTo>
                  <a:lnTo>
                    <a:pt x="645" y="312"/>
                  </a:lnTo>
                  <a:lnTo>
                    <a:pt x="874" y="209"/>
                  </a:lnTo>
                  <a:lnTo>
                    <a:pt x="1165" y="125"/>
                  </a:lnTo>
                  <a:lnTo>
                    <a:pt x="1435" y="63"/>
                  </a:lnTo>
                  <a:lnTo>
                    <a:pt x="1726" y="21"/>
                  </a:lnTo>
                  <a:lnTo>
                    <a:pt x="1997" y="1"/>
                  </a:lnTo>
                  <a:lnTo>
                    <a:pt x="1997" y="1"/>
                  </a:lnTo>
                  <a:lnTo>
                    <a:pt x="2204" y="1"/>
                  </a:lnTo>
                  <a:lnTo>
                    <a:pt x="2392" y="42"/>
                  </a:lnTo>
                  <a:lnTo>
                    <a:pt x="2558" y="84"/>
                  </a:lnTo>
                  <a:lnTo>
                    <a:pt x="2703" y="146"/>
                  </a:lnTo>
                  <a:lnTo>
                    <a:pt x="2703" y="146"/>
                  </a:lnTo>
                  <a:lnTo>
                    <a:pt x="2516" y="396"/>
                  </a:lnTo>
                  <a:lnTo>
                    <a:pt x="2308" y="624"/>
                  </a:lnTo>
                  <a:lnTo>
                    <a:pt x="2080" y="832"/>
                  </a:lnTo>
                  <a:lnTo>
                    <a:pt x="1851" y="1019"/>
                  </a:lnTo>
                  <a:lnTo>
                    <a:pt x="1601" y="1207"/>
                  </a:lnTo>
                  <a:lnTo>
                    <a:pt x="1352" y="1352"/>
                  </a:lnTo>
                  <a:lnTo>
                    <a:pt x="1061" y="1477"/>
                  </a:lnTo>
                  <a:lnTo>
                    <a:pt x="770" y="1602"/>
                  </a:lnTo>
                  <a:lnTo>
                    <a:pt x="770" y="1602"/>
                  </a:lnTo>
                  <a:lnTo>
                    <a:pt x="666" y="1622"/>
                  </a:lnTo>
                  <a:lnTo>
                    <a:pt x="562" y="162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03" name="Google Shape;5503;p30"/>
            <p:cNvSpPr/>
            <p:nvPr/>
          </p:nvSpPr>
          <p:spPr>
            <a:xfrm>
              <a:off x="3958400" y="2030975"/>
              <a:ext cx="1059925" cy="1416525"/>
            </a:xfrm>
            <a:custGeom>
              <a:avLst/>
              <a:gdLst/>
              <a:ahLst/>
              <a:cxnLst/>
              <a:rect l="l" t="t" r="r" b="b"/>
              <a:pathLst>
                <a:path w="42397" h="56661" fill="none" extrusionOk="0">
                  <a:moveTo>
                    <a:pt x="29921" y="0"/>
                  </a:moveTo>
                  <a:lnTo>
                    <a:pt x="29921" y="0"/>
                  </a:lnTo>
                  <a:lnTo>
                    <a:pt x="29339" y="0"/>
                  </a:lnTo>
                  <a:lnTo>
                    <a:pt x="28778" y="21"/>
                  </a:lnTo>
                  <a:lnTo>
                    <a:pt x="28195" y="63"/>
                  </a:lnTo>
                  <a:lnTo>
                    <a:pt x="27634" y="125"/>
                  </a:lnTo>
                  <a:lnTo>
                    <a:pt x="27073" y="208"/>
                  </a:lnTo>
                  <a:lnTo>
                    <a:pt x="26511" y="292"/>
                  </a:lnTo>
                  <a:lnTo>
                    <a:pt x="25929" y="395"/>
                  </a:lnTo>
                  <a:lnTo>
                    <a:pt x="25388" y="499"/>
                  </a:lnTo>
                  <a:lnTo>
                    <a:pt x="24827" y="645"/>
                  </a:lnTo>
                  <a:lnTo>
                    <a:pt x="24266" y="770"/>
                  </a:lnTo>
                  <a:lnTo>
                    <a:pt x="23163" y="1082"/>
                  </a:lnTo>
                  <a:lnTo>
                    <a:pt x="22061" y="1456"/>
                  </a:lnTo>
                  <a:lnTo>
                    <a:pt x="20980" y="1851"/>
                  </a:lnTo>
                  <a:lnTo>
                    <a:pt x="20980" y="1851"/>
                  </a:lnTo>
                  <a:lnTo>
                    <a:pt x="20273" y="2121"/>
                  </a:lnTo>
                  <a:lnTo>
                    <a:pt x="19587" y="2412"/>
                  </a:lnTo>
                  <a:lnTo>
                    <a:pt x="18901" y="2724"/>
                  </a:lnTo>
                  <a:lnTo>
                    <a:pt x="18215" y="3036"/>
                  </a:lnTo>
                  <a:lnTo>
                    <a:pt x="17549" y="3369"/>
                  </a:lnTo>
                  <a:lnTo>
                    <a:pt x="16884" y="3722"/>
                  </a:lnTo>
                  <a:lnTo>
                    <a:pt x="16240" y="4097"/>
                  </a:lnTo>
                  <a:lnTo>
                    <a:pt x="15574" y="4471"/>
                  </a:lnTo>
                  <a:lnTo>
                    <a:pt x="14950" y="4866"/>
                  </a:lnTo>
                  <a:lnTo>
                    <a:pt x="14327" y="5261"/>
                  </a:lnTo>
                  <a:lnTo>
                    <a:pt x="13703" y="5677"/>
                  </a:lnTo>
                  <a:lnTo>
                    <a:pt x="13079" y="6114"/>
                  </a:lnTo>
                  <a:lnTo>
                    <a:pt x="12476" y="6571"/>
                  </a:lnTo>
                  <a:lnTo>
                    <a:pt x="11894" y="7028"/>
                  </a:lnTo>
                  <a:lnTo>
                    <a:pt x="11291" y="7507"/>
                  </a:lnTo>
                  <a:lnTo>
                    <a:pt x="10729" y="8006"/>
                  </a:lnTo>
                  <a:lnTo>
                    <a:pt x="10729" y="8006"/>
                  </a:lnTo>
                  <a:lnTo>
                    <a:pt x="10002" y="8650"/>
                  </a:lnTo>
                  <a:lnTo>
                    <a:pt x="9295" y="9336"/>
                  </a:lnTo>
                  <a:lnTo>
                    <a:pt x="8609" y="10023"/>
                  </a:lnTo>
                  <a:lnTo>
                    <a:pt x="7964" y="10730"/>
                  </a:lnTo>
                  <a:lnTo>
                    <a:pt x="7340" y="11436"/>
                  </a:lnTo>
                  <a:lnTo>
                    <a:pt x="6737" y="12185"/>
                  </a:lnTo>
                  <a:lnTo>
                    <a:pt x="6176" y="12934"/>
                  </a:lnTo>
                  <a:lnTo>
                    <a:pt x="5614" y="13724"/>
                  </a:lnTo>
                  <a:lnTo>
                    <a:pt x="5095" y="14514"/>
                  </a:lnTo>
                  <a:lnTo>
                    <a:pt x="4596" y="15325"/>
                  </a:lnTo>
                  <a:lnTo>
                    <a:pt x="4117" y="16136"/>
                  </a:lnTo>
                  <a:lnTo>
                    <a:pt x="3681" y="16988"/>
                  </a:lnTo>
                  <a:lnTo>
                    <a:pt x="3265" y="17841"/>
                  </a:lnTo>
                  <a:lnTo>
                    <a:pt x="2849" y="18714"/>
                  </a:lnTo>
                  <a:lnTo>
                    <a:pt x="2475" y="19608"/>
                  </a:lnTo>
                  <a:lnTo>
                    <a:pt x="2142" y="20523"/>
                  </a:lnTo>
                  <a:lnTo>
                    <a:pt x="2142" y="20523"/>
                  </a:lnTo>
                  <a:lnTo>
                    <a:pt x="1747" y="21625"/>
                  </a:lnTo>
                  <a:lnTo>
                    <a:pt x="1414" y="22727"/>
                  </a:lnTo>
                  <a:lnTo>
                    <a:pt x="1102" y="23829"/>
                  </a:lnTo>
                  <a:lnTo>
                    <a:pt x="832" y="24931"/>
                  </a:lnTo>
                  <a:lnTo>
                    <a:pt x="603" y="26054"/>
                  </a:lnTo>
                  <a:lnTo>
                    <a:pt x="416" y="27177"/>
                  </a:lnTo>
                  <a:lnTo>
                    <a:pt x="250" y="28320"/>
                  </a:lnTo>
                  <a:lnTo>
                    <a:pt x="125" y="29443"/>
                  </a:lnTo>
                  <a:lnTo>
                    <a:pt x="125" y="29443"/>
                  </a:lnTo>
                  <a:lnTo>
                    <a:pt x="84" y="30150"/>
                  </a:lnTo>
                  <a:lnTo>
                    <a:pt x="42" y="30836"/>
                  </a:lnTo>
                  <a:lnTo>
                    <a:pt x="21" y="31543"/>
                  </a:lnTo>
                  <a:lnTo>
                    <a:pt x="0" y="32250"/>
                  </a:lnTo>
                  <a:lnTo>
                    <a:pt x="0" y="32936"/>
                  </a:lnTo>
                  <a:lnTo>
                    <a:pt x="21" y="33643"/>
                  </a:lnTo>
                  <a:lnTo>
                    <a:pt x="42" y="34350"/>
                  </a:lnTo>
                  <a:lnTo>
                    <a:pt x="104" y="35057"/>
                  </a:lnTo>
                  <a:lnTo>
                    <a:pt x="104" y="35057"/>
                  </a:lnTo>
                  <a:lnTo>
                    <a:pt x="104" y="35057"/>
                  </a:lnTo>
                  <a:lnTo>
                    <a:pt x="229" y="36492"/>
                  </a:lnTo>
                  <a:lnTo>
                    <a:pt x="291" y="37220"/>
                  </a:lnTo>
                  <a:lnTo>
                    <a:pt x="395" y="37927"/>
                  </a:lnTo>
                  <a:lnTo>
                    <a:pt x="499" y="38633"/>
                  </a:lnTo>
                  <a:lnTo>
                    <a:pt x="603" y="39340"/>
                  </a:lnTo>
                  <a:lnTo>
                    <a:pt x="749" y="40027"/>
                  </a:lnTo>
                  <a:lnTo>
                    <a:pt x="894" y="40734"/>
                  </a:lnTo>
                  <a:lnTo>
                    <a:pt x="1061" y="41420"/>
                  </a:lnTo>
                  <a:lnTo>
                    <a:pt x="1269" y="42106"/>
                  </a:lnTo>
                  <a:lnTo>
                    <a:pt x="1477" y="42771"/>
                  </a:lnTo>
                  <a:lnTo>
                    <a:pt x="1705" y="43457"/>
                  </a:lnTo>
                  <a:lnTo>
                    <a:pt x="1976" y="44123"/>
                  </a:lnTo>
                  <a:lnTo>
                    <a:pt x="2267" y="44788"/>
                  </a:lnTo>
                  <a:lnTo>
                    <a:pt x="2579" y="45433"/>
                  </a:lnTo>
                  <a:lnTo>
                    <a:pt x="2911" y="46098"/>
                  </a:lnTo>
                  <a:lnTo>
                    <a:pt x="2911" y="46098"/>
                  </a:lnTo>
                  <a:lnTo>
                    <a:pt x="3494" y="47096"/>
                  </a:lnTo>
                  <a:lnTo>
                    <a:pt x="4097" y="48073"/>
                  </a:lnTo>
                  <a:lnTo>
                    <a:pt x="4429" y="48552"/>
                  </a:lnTo>
                  <a:lnTo>
                    <a:pt x="4741" y="49030"/>
                  </a:lnTo>
                  <a:lnTo>
                    <a:pt x="5095" y="49487"/>
                  </a:lnTo>
                  <a:lnTo>
                    <a:pt x="5448" y="49945"/>
                  </a:lnTo>
                  <a:lnTo>
                    <a:pt x="5802" y="50381"/>
                  </a:lnTo>
                  <a:lnTo>
                    <a:pt x="6176" y="50797"/>
                  </a:lnTo>
                  <a:lnTo>
                    <a:pt x="6571" y="51213"/>
                  </a:lnTo>
                  <a:lnTo>
                    <a:pt x="6987" y="51629"/>
                  </a:lnTo>
                  <a:lnTo>
                    <a:pt x="7403" y="52024"/>
                  </a:lnTo>
                  <a:lnTo>
                    <a:pt x="7839" y="52398"/>
                  </a:lnTo>
                  <a:lnTo>
                    <a:pt x="8297" y="52773"/>
                  </a:lnTo>
                  <a:lnTo>
                    <a:pt x="8754" y="53126"/>
                  </a:lnTo>
                  <a:lnTo>
                    <a:pt x="8754" y="53126"/>
                  </a:lnTo>
                  <a:lnTo>
                    <a:pt x="9482" y="53604"/>
                  </a:lnTo>
                  <a:lnTo>
                    <a:pt x="10210" y="54062"/>
                  </a:lnTo>
                  <a:lnTo>
                    <a:pt x="10937" y="54457"/>
                  </a:lnTo>
                  <a:lnTo>
                    <a:pt x="11686" y="54831"/>
                  </a:lnTo>
                  <a:lnTo>
                    <a:pt x="12414" y="55143"/>
                  </a:lnTo>
                  <a:lnTo>
                    <a:pt x="13162" y="55434"/>
                  </a:lnTo>
                  <a:lnTo>
                    <a:pt x="13890" y="55684"/>
                  </a:lnTo>
                  <a:lnTo>
                    <a:pt x="14597" y="55912"/>
                  </a:lnTo>
                  <a:lnTo>
                    <a:pt x="15304" y="56099"/>
                  </a:lnTo>
                  <a:lnTo>
                    <a:pt x="16011" y="56266"/>
                  </a:lnTo>
                  <a:lnTo>
                    <a:pt x="16676" y="56391"/>
                  </a:lnTo>
                  <a:lnTo>
                    <a:pt x="17321" y="56495"/>
                  </a:lnTo>
                  <a:lnTo>
                    <a:pt x="17945" y="56557"/>
                  </a:lnTo>
                  <a:lnTo>
                    <a:pt x="18527" y="56619"/>
                  </a:lnTo>
                  <a:lnTo>
                    <a:pt x="19088" y="56661"/>
                  </a:lnTo>
                  <a:lnTo>
                    <a:pt x="19629" y="56661"/>
                  </a:lnTo>
                  <a:lnTo>
                    <a:pt x="19629" y="56661"/>
                  </a:lnTo>
                  <a:lnTo>
                    <a:pt x="20668" y="56640"/>
                  </a:lnTo>
                  <a:lnTo>
                    <a:pt x="21666" y="56598"/>
                  </a:lnTo>
                  <a:lnTo>
                    <a:pt x="22602" y="56536"/>
                  </a:lnTo>
                  <a:lnTo>
                    <a:pt x="23517" y="56453"/>
                  </a:lnTo>
                  <a:lnTo>
                    <a:pt x="24390" y="56328"/>
                  </a:lnTo>
                  <a:lnTo>
                    <a:pt x="25222" y="56203"/>
                  </a:lnTo>
                  <a:lnTo>
                    <a:pt x="26012" y="56037"/>
                  </a:lnTo>
                  <a:lnTo>
                    <a:pt x="26781" y="55871"/>
                  </a:lnTo>
                  <a:lnTo>
                    <a:pt x="27509" y="55663"/>
                  </a:lnTo>
                  <a:lnTo>
                    <a:pt x="28237" y="55434"/>
                  </a:lnTo>
                  <a:lnTo>
                    <a:pt x="28923" y="55185"/>
                  </a:lnTo>
                  <a:lnTo>
                    <a:pt x="29588" y="54914"/>
                  </a:lnTo>
                  <a:lnTo>
                    <a:pt x="30233" y="54623"/>
                  </a:lnTo>
                  <a:lnTo>
                    <a:pt x="30878" y="54311"/>
                  </a:lnTo>
                  <a:lnTo>
                    <a:pt x="31501" y="53958"/>
                  </a:lnTo>
                  <a:lnTo>
                    <a:pt x="32104" y="53604"/>
                  </a:lnTo>
                  <a:lnTo>
                    <a:pt x="32104" y="53604"/>
                  </a:lnTo>
                  <a:lnTo>
                    <a:pt x="32416" y="53417"/>
                  </a:lnTo>
                  <a:lnTo>
                    <a:pt x="32416" y="53417"/>
                  </a:lnTo>
                  <a:lnTo>
                    <a:pt x="32957" y="53064"/>
                  </a:lnTo>
                  <a:lnTo>
                    <a:pt x="33498" y="52710"/>
                  </a:lnTo>
                  <a:lnTo>
                    <a:pt x="34038" y="52336"/>
                  </a:lnTo>
                  <a:lnTo>
                    <a:pt x="34558" y="51941"/>
                  </a:lnTo>
                  <a:lnTo>
                    <a:pt x="35057" y="51546"/>
                  </a:lnTo>
                  <a:lnTo>
                    <a:pt x="35556" y="51130"/>
                  </a:lnTo>
                  <a:lnTo>
                    <a:pt x="36034" y="50714"/>
                  </a:lnTo>
                  <a:lnTo>
                    <a:pt x="36492" y="50277"/>
                  </a:lnTo>
                  <a:lnTo>
                    <a:pt x="36949" y="49841"/>
                  </a:lnTo>
                  <a:lnTo>
                    <a:pt x="37407" y="49363"/>
                  </a:lnTo>
                  <a:lnTo>
                    <a:pt x="37843" y="48905"/>
                  </a:lnTo>
                  <a:lnTo>
                    <a:pt x="38259" y="48406"/>
                  </a:lnTo>
                  <a:lnTo>
                    <a:pt x="38654" y="47907"/>
                  </a:lnTo>
                  <a:lnTo>
                    <a:pt x="39028" y="47387"/>
                  </a:lnTo>
                  <a:lnTo>
                    <a:pt x="39403" y="46847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40089" y="45724"/>
                  </a:lnTo>
                  <a:lnTo>
                    <a:pt x="40401" y="45162"/>
                  </a:lnTo>
                  <a:lnTo>
                    <a:pt x="40692" y="44601"/>
                  </a:lnTo>
                  <a:lnTo>
                    <a:pt x="40941" y="44019"/>
                  </a:lnTo>
                  <a:lnTo>
                    <a:pt x="41191" y="43437"/>
                  </a:lnTo>
                  <a:lnTo>
                    <a:pt x="41399" y="42854"/>
                  </a:lnTo>
                  <a:lnTo>
                    <a:pt x="41607" y="42251"/>
                  </a:lnTo>
                  <a:lnTo>
                    <a:pt x="41773" y="41648"/>
                  </a:lnTo>
                  <a:lnTo>
                    <a:pt x="41919" y="41045"/>
                  </a:lnTo>
                  <a:lnTo>
                    <a:pt x="42043" y="40442"/>
                  </a:lnTo>
                  <a:lnTo>
                    <a:pt x="42147" y="39819"/>
                  </a:lnTo>
                  <a:lnTo>
                    <a:pt x="42251" y="39195"/>
                  </a:lnTo>
                  <a:lnTo>
                    <a:pt x="42314" y="38571"/>
                  </a:lnTo>
                  <a:lnTo>
                    <a:pt x="42355" y="37947"/>
                  </a:lnTo>
                  <a:lnTo>
                    <a:pt x="42397" y="37303"/>
                  </a:lnTo>
                  <a:lnTo>
                    <a:pt x="42397" y="36658"/>
                  </a:lnTo>
                  <a:lnTo>
                    <a:pt x="42397" y="36658"/>
                  </a:lnTo>
                  <a:lnTo>
                    <a:pt x="42397" y="36222"/>
                  </a:lnTo>
                  <a:lnTo>
                    <a:pt x="42397" y="36222"/>
                  </a:lnTo>
                  <a:lnTo>
                    <a:pt x="42376" y="35577"/>
                  </a:lnTo>
                  <a:lnTo>
                    <a:pt x="42334" y="34953"/>
                  </a:lnTo>
                  <a:lnTo>
                    <a:pt x="42272" y="34329"/>
                  </a:lnTo>
                  <a:lnTo>
                    <a:pt x="42189" y="33706"/>
                  </a:lnTo>
                  <a:lnTo>
                    <a:pt x="42064" y="33103"/>
                  </a:lnTo>
                  <a:lnTo>
                    <a:pt x="41939" y="32520"/>
                  </a:lnTo>
                  <a:lnTo>
                    <a:pt x="41773" y="31938"/>
                  </a:lnTo>
                  <a:lnTo>
                    <a:pt x="41586" y="31356"/>
                  </a:lnTo>
                  <a:lnTo>
                    <a:pt x="41378" y="30795"/>
                  </a:lnTo>
                  <a:lnTo>
                    <a:pt x="41149" y="30254"/>
                  </a:lnTo>
                  <a:lnTo>
                    <a:pt x="40879" y="29713"/>
                  </a:lnTo>
                  <a:lnTo>
                    <a:pt x="40567" y="29173"/>
                  </a:lnTo>
                  <a:lnTo>
                    <a:pt x="40234" y="28653"/>
                  </a:lnTo>
                  <a:lnTo>
                    <a:pt x="39881" y="28154"/>
                  </a:lnTo>
                  <a:lnTo>
                    <a:pt x="39486" y="27655"/>
                  </a:lnTo>
                  <a:lnTo>
                    <a:pt x="39049" y="27156"/>
                  </a:lnTo>
                  <a:lnTo>
                    <a:pt x="39049" y="27156"/>
                  </a:lnTo>
                  <a:lnTo>
                    <a:pt x="38654" y="26740"/>
                  </a:lnTo>
                  <a:lnTo>
                    <a:pt x="38259" y="26345"/>
                  </a:lnTo>
                  <a:lnTo>
                    <a:pt x="37843" y="25950"/>
                  </a:lnTo>
                  <a:lnTo>
                    <a:pt x="37427" y="25576"/>
                  </a:lnTo>
                  <a:lnTo>
                    <a:pt x="36991" y="25201"/>
                  </a:lnTo>
                  <a:lnTo>
                    <a:pt x="36554" y="24848"/>
                  </a:lnTo>
                  <a:lnTo>
                    <a:pt x="36097" y="24515"/>
                  </a:lnTo>
                  <a:lnTo>
                    <a:pt x="35639" y="24203"/>
                  </a:lnTo>
                  <a:lnTo>
                    <a:pt x="35182" y="23891"/>
                  </a:lnTo>
                  <a:lnTo>
                    <a:pt x="34703" y="23621"/>
                  </a:lnTo>
                  <a:lnTo>
                    <a:pt x="34204" y="23351"/>
                  </a:lnTo>
                  <a:lnTo>
                    <a:pt x="33705" y="23101"/>
                  </a:lnTo>
                  <a:lnTo>
                    <a:pt x="33186" y="22873"/>
                  </a:lnTo>
                  <a:lnTo>
                    <a:pt x="32645" y="22665"/>
                  </a:lnTo>
                  <a:lnTo>
                    <a:pt x="32104" y="22477"/>
                  </a:lnTo>
                  <a:lnTo>
                    <a:pt x="31543" y="22332"/>
                  </a:lnTo>
                  <a:lnTo>
                    <a:pt x="31543" y="22332"/>
                  </a:lnTo>
                  <a:lnTo>
                    <a:pt x="31522" y="22332"/>
                  </a:lnTo>
                  <a:lnTo>
                    <a:pt x="31522" y="22332"/>
                  </a:lnTo>
                  <a:lnTo>
                    <a:pt x="30919" y="22166"/>
                  </a:lnTo>
                  <a:lnTo>
                    <a:pt x="30316" y="22041"/>
                  </a:lnTo>
                  <a:lnTo>
                    <a:pt x="29713" y="21937"/>
                  </a:lnTo>
                  <a:lnTo>
                    <a:pt x="29110" y="21854"/>
                  </a:lnTo>
                  <a:lnTo>
                    <a:pt x="28507" y="21791"/>
                  </a:lnTo>
                  <a:lnTo>
                    <a:pt x="27925" y="21750"/>
                  </a:lnTo>
                  <a:lnTo>
                    <a:pt x="27322" y="21708"/>
                  </a:lnTo>
                  <a:lnTo>
                    <a:pt x="26719" y="21708"/>
                  </a:lnTo>
                  <a:lnTo>
                    <a:pt x="26719" y="21708"/>
                  </a:lnTo>
                  <a:lnTo>
                    <a:pt x="26137" y="21708"/>
                  </a:lnTo>
                  <a:lnTo>
                    <a:pt x="25534" y="21750"/>
                  </a:lnTo>
                  <a:lnTo>
                    <a:pt x="24952" y="21791"/>
                  </a:lnTo>
                  <a:lnTo>
                    <a:pt x="24369" y="21854"/>
                  </a:lnTo>
                  <a:lnTo>
                    <a:pt x="23787" y="21916"/>
                  </a:lnTo>
                  <a:lnTo>
                    <a:pt x="23205" y="22020"/>
                  </a:lnTo>
                  <a:lnTo>
                    <a:pt x="22623" y="22124"/>
                  </a:lnTo>
                  <a:lnTo>
                    <a:pt x="22041" y="22249"/>
                  </a:lnTo>
                  <a:lnTo>
                    <a:pt x="21458" y="22394"/>
                  </a:lnTo>
                  <a:lnTo>
                    <a:pt x="20876" y="22540"/>
                  </a:lnTo>
                  <a:lnTo>
                    <a:pt x="20294" y="22706"/>
                  </a:lnTo>
                  <a:lnTo>
                    <a:pt x="19712" y="22873"/>
                  </a:lnTo>
                  <a:lnTo>
                    <a:pt x="18568" y="23268"/>
                  </a:lnTo>
                  <a:lnTo>
                    <a:pt x="17425" y="23725"/>
                  </a:lnTo>
                  <a:lnTo>
                    <a:pt x="17425" y="23725"/>
                  </a:lnTo>
                  <a:lnTo>
                    <a:pt x="17196" y="23808"/>
                  </a:lnTo>
                  <a:lnTo>
                    <a:pt x="17196" y="23808"/>
                  </a:lnTo>
                  <a:lnTo>
                    <a:pt x="17154" y="23829"/>
                  </a:lnTo>
                  <a:lnTo>
                    <a:pt x="17154" y="23829"/>
                  </a:lnTo>
                  <a:lnTo>
                    <a:pt x="16718" y="24058"/>
                  </a:lnTo>
                  <a:lnTo>
                    <a:pt x="16302" y="24286"/>
                  </a:lnTo>
                  <a:lnTo>
                    <a:pt x="15470" y="24744"/>
                  </a:lnTo>
                  <a:lnTo>
                    <a:pt x="15470" y="24744"/>
                  </a:lnTo>
                  <a:lnTo>
                    <a:pt x="15283" y="24827"/>
                  </a:lnTo>
                  <a:lnTo>
                    <a:pt x="15283" y="24827"/>
                  </a:lnTo>
                  <a:lnTo>
                    <a:pt x="15200" y="24869"/>
                  </a:lnTo>
                  <a:lnTo>
                    <a:pt x="15200" y="24869"/>
                  </a:lnTo>
                  <a:lnTo>
                    <a:pt x="15179" y="24889"/>
                  </a:lnTo>
                  <a:lnTo>
                    <a:pt x="15179" y="24889"/>
                  </a:lnTo>
                  <a:lnTo>
                    <a:pt x="15096" y="24910"/>
                  </a:lnTo>
                  <a:lnTo>
                    <a:pt x="15096" y="24910"/>
                  </a:lnTo>
                  <a:lnTo>
                    <a:pt x="15075" y="24931"/>
                  </a:lnTo>
                  <a:lnTo>
                    <a:pt x="15075" y="24931"/>
                  </a:lnTo>
                  <a:lnTo>
                    <a:pt x="15054" y="24931"/>
                  </a:lnTo>
                  <a:lnTo>
                    <a:pt x="15054" y="24931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867" y="24993"/>
                  </a:lnTo>
                  <a:lnTo>
                    <a:pt x="14867" y="24993"/>
                  </a:lnTo>
                  <a:lnTo>
                    <a:pt x="14763" y="25014"/>
                  </a:lnTo>
                  <a:lnTo>
                    <a:pt x="14659" y="25035"/>
                  </a:lnTo>
                  <a:lnTo>
                    <a:pt x="14659" y="25035"/>
                  </a:lnTo>
                  <a:lnTo>
                    <a:pt x="14555" y="25014"/>
                  </a:lnTo>
                  <a:lnTo>
                    <a:pt x="14472" y="24993"/>
                  </a:lnTo>
                  <a:lnTo>
                    <a:pt x="14410" y="24952"/>
                  </a:lnTo>
                  <a:lnTo>
                    <a:pt x="14368" y="24869"/>
                  </a:lnTo>
                  <a:lnTo>
                    <a:pt x="14327" y="24785"/>
                  </a:lnTo>
                  <a:lnTo>
                    <a:pt x="14285" y="24681"/>
                  </a:lnTo>
                  <a:lnTo>
                    <a:pt x="14285" y="24557"/>
                  </a:lnTo>
                  <a:lnTo>
                    <a:pt x="14285" y="24411"/>
                  </a:lnTo>
                  <a:lnTo>
                    <a:pt x="14285" y="24411"/>
                  </a:lnTo>
                  <a:lnTo>
                    <a:pt x="14285" y="24162"/>
                  </a:lnTo>
                  <a:lnTo>
                    <a:pt x="14285" y="24162"/>
                  </a:lnTo>
                  <a:lnTo>
                    <a:pt x="14347" y="23746"/>
                  </a:lnTo>
                  <a:lnTo>
                    <a:pt x="14431" y="23330"/>
                  </a:lnTo>
                  <a:lnTo>
                    <a:pt x="14431" y="23330"/>
                  </a:lnTo>
                  <a:lnTo>
                    <a:pt x="14534" y="22976"/>
                  </a:lnTo>
                  <a:lnTo>
                    <a:pt x="14638" y="22623"/>
                  </a:lnTo>
                  <a:lnTo>
                    <a:pt x="14763" y="22270"/>
                  </a:lnTo>
                  <a:lnTo>
                    <a:pt x="14909" y="21937"/>
                  </a:lnTo>
                  <a:lnTo>
                    <a:pt x="15221" y="21251"/>
                  </a:lnTo>
                  <a:lnTo>
                    <a:pt x="15574" y="20585"/>
                  </a:lnTo>
                  <a:lnTo>
                    <a:pt x="15574" y="20585"/>
                  </a:lnTo>
                  <a:lnTo>
                    <a:pt x="15886" y="20045"/>
                  </a:lnTo>
                  <a:lnTo>
                    <a:pt x="16219" y="19525"/>
                  </a:lnTo>
                  <a:lnTo>
                    <a:pt x="16551" y="19026"/>
                  </a:lnTo>
                  <a:lnTo>
                    <a:pt x="16905" y="18527"/>
                  </a:lnTo>
                  <a:lnTo>
                    <a:pt x="17279" y="18049"/>
                  </a:lnTo>
                  <a:lnTo>
                    <a:pt x="17674" y="17591"/>
                  </a:lnTo>
                  <a:lnTo>
                    <a:pt x="18069" y="17154"/>
                  </a:lnTo>
                  <a:lnTo>
                    <a:pt x="18506" y="16739"/>
                  </a:lnTo>
                  <a:lnTo>
                    <a:pt x="18943" y="16323"/>
                  </a:lnTo>
                  <a:lnTo>
                    <a:pt x="19379" y="15928"/>
                  </a:lnTo>
                  <a:lnTo>
                    <a:pt x="19857" y="15553"/>
                  </a:lnTo>
                  <a:lnTo>
                    <a:pt x="20336" y="15200"/>
                  </a:lnTo>
                  <a:lnTo>
                    <a:pt x="20856" y="14867"/>
                  </a:lnTo>
                  <a:lnTo>
                    <a:pt x="21375" y="14555"/>
                  </a:lnTo>
                  <a:lnTo>
                    <a:pt x="21916" y="14264"/>
                  </a:lnTo>
                  <a:lnTo>
                    <a:pt x="22477" y="13973"/>
                  </a:lnTo>
                  <a:lnTo>
                    <a:pt x="22477" y="13973"/>
                  </a:lnTo>
                  <a:lnTo>
                    <a:pt x="22893" y="13786"/>
                  </a:lnTo>
                  <a:lnTo>
                    <a:pt x="23330" y="13599"/>
                  </a:lnTo>
                  <a:lnTo>
                    <a:pt x="23766" y="13433"/>
                  </a:lnTo>
                  <a:lnTo>
                    <a:pt x="24203" y="13287"/>
                  </a:lnTo>
                  <a:lnTo>
                    <a:pt x="25097" y="12996"/>
                  </a:lnTo>
                  <a:lnTo>
                    <a:pt x="25971" y="12767"/>
                  </a:lnTo>
                  <a:lnTo>
                    <a:pt x="26885" y="12580"/>
                  </a:lnTo>
                  <a:lnTo>
                    <a:pt x="27800" y="12435"/>
                  </a:lnTo>
                  <a:lnTo>
                    <a:pt x="28715" y="12310"/>
                  </a:lnTo>
                  <a:lnTo>
                    <a:pt x="29630" y="12206"/>
                  </a:lnTo>
                  <a:lnTo>
                    <a:pt x="29630" y="12206"/>
                  </a:lnTo>
                  <a:lnTo>
                    <a:pt x="31460" y="12019"/>
                  </a:lnTo>
                  <a:lnTo>
                    <a:pt x="32375" y="11915"/>
                  </a:lnTo>
                  <a:lnTo>
                    <a:pt x="33269" y="11790"/>
                  </a:lnTo>
                  <a:lnTo>
                    <a:pt x="33269" y="11790"/>
                  </a:lnTo>
                  <a:lnTo>
                    <a:pt x="33622" y="11728"/>
                  </a:lnTo>
                  <a:lnTo>
                    <a:pt x="33934" y="11624"/>
                  </a:lnTo>
                  <a:lnTo>
                    <a:pt x="34080" y="11561"/>
                  </a:lnTo>
                  <a:lnTo>
                    <a:pt x="34204" y="11499"/>
                  </a:lnTo>
                  <a:lnTo>
                    <a:pt x="34329" y="11416"/>
                  </a:lnTo>
                  <a:lnTo>
                    <a:pt x="34454" y="11312"/>
                  </a:lnTo>
                  <a:lnTo>
                    <a:pt x="34558" y="11208"/>
                  </a:lnTo>
                  <a:lnTo>
                    <a:pt x="34641" y="11083"/>
                  </a:lnTo>
                  <a:lnTo>
                    <a:pt x="34724" y="10958"/>
                  </a:lnTo>
                  <a:lnTo>
                    <a:pt x="34807" y="10792"/>
                  </a:lnTo>
                  <a:lnTo>
                    <a:pt x="34870" y="10626"/>
                  </a:lnTo>
                  <a:lnTo>
                    <a:pt x="34932" y="10418"/>
                  </a:lnTo>
                  <a:lnTo>
                    <a:pt x="34974" y="10210"/>
                  </a:lnTo>
                  <a:lnTo>
                    <a:pt x="34995" y="9981"/>
                  </a:lnTo>
                  <a:lnTo>
                    <a:pt x="34995" y="9981"/>
                  </a:lnTo>
                  <a:lnTo>
                    <a:pt x="35057" y="9378"/>
                  </a:lnTo>
                  <a:lnTo>
                    <a:pt x="35119" y="8775"/>
                  </a:lnTo>
                  <a:lnTo>
                    <a:pt x="35119" y="8775"/>
                  </a:lnTo>
                  <a:lnTo>
                    <a:pt x="35161" y="7943"/>
                  </a:lnTo>
                  <a:lnTo>
                    <a:pt x="35161" y="7112"/>
                  </a:lnTo>
                  <a:lnTo>
                    <a:pt x="35140" y="6280"/>
                  </a:lnTo>
                  <a:lnTo>
                    <a:pt x="35078" y="5469"/>
                  </a:lnTo>
                  <a:lnTo>
                    <a:pt x="34995" y="4637"/>
                  </a:lnTo>
                  <a:lnTo>
                    <a:pt x="34891" y="3806"/>
                  </a:lnTo>
                  <a:lnTo>
                    <a:pt x="34745" y="2995"/>
                  </a:lnTo>
                  <a:lnTo>
                    <a:pt x="34558" y="2163"/>
                  </a:lnTo>
                  <a:lnTo>
                    <a:pt x="34558" y="2163"/>
                  </a:lnTo>
                  <a:lnTo>
                    <a:pt x="34454" y="1789"/>
                  </a:lnTo>
                  <a:lnTo>
                    <a:pt x="34371" y="1622"/>
                  </a:lnTo>
                  <a:lnTo>
                    <a:pt x="34288" y="1456"/>
                  </a:lnTo>
                  <a:lnTo>
                    <a:pt x="34204" y="1290"/>
                  </a:lnTo>
                  <a:lnTo>
                    <a:pt x="34100" y="1144"/>
                  </a:lnTo>
                  <a:lnTo>
                    <a:pt x="33997" y="998"/>
                  </a:lnTo>
                  <a:lnTo>
                    <a:pt x="33872" y="874"/>
                  </a:lnTo>
                  <a:lnTo>
                    <a:pt x="33726" y="770"/>
                  </a:lnTo>
                  <a:lnTo>
                    <a:pt x="33581" y="645"/>
                  </a:lnTo>
                  <a:lnTo>
                    <a:pt x="33435" y="562"/>
                  </a:lnTo>
                  <a:lnTo>
                    <a:pt x="33269" y="479"/>
                  </a:lnTo>
                  <a:lnTo>
                    <a:pt x="33102" y="395"/>
                  </a:lnTo>
                  <a:lnTo>
                    <a:pt x="32915" y="333"/>
                  </a:lnTo>
                  <a:lnTo>
                    <a:pt x="32728" y="271"/>
                  </a:lnTo>
                  <a:lnTo>
                    <a:pt x="32520" y="229"/>
                  </a:lnTo>
                  <a:lnTo>
                    <a:pt x="32520" y="229"/>
                  </a:lnTo>
                  <a:lnTo>
                    <a:pt x="31896" y="125"/>
                  </a:lnTo>
                  <a:lnTo>
                    <a:pt x="31585" y="84"/>
                  </a:lnTo>
                  <a:lnTo>
                    <a:pt x="31273" y="42"/>
                  </a:lnTo>
                  <a:lnTo>
                    <a:pt x="31273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0524" y="0"/>
                  </a:lnTo>
                  <a:lnTo>
                    <a:pt x="299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04" name="Google Shape;5504;p30"/>
            <p:cNvSpPr/>
            <p:nvPr/>
          </p:nvSpPr>
          <p:spPr>
            <a:xfrm>
              <a:off x="3930850" y="1997700"/>
              <a:ext cx="1147250" cy="1523625"/>
            </a:xfrm>
            <a:custGeom>
              <a:avLst/>
              <a:gdLst/>
              <a:ahLst/>
              <a:cxnLst/>
              <a:rect l="l" t="t" r="r" b="b"/>
              <a:pathLst>
                <a:path w="45890" h="60945" extrusionOk="0">
                  <a:moveTo>
                    <a:pt x="31626" y="1331"/>
                  </a:moveTo>
                  <a:lnTo>
                    <a:pt x="32250" y="1373"/>
                  </a:lnTo>
                  <a:lnTo>
                    <a:pt x="32375" y="1373"/>
                  </a:lnTo>
                  <a:lnTo>
                    <a:pt x="32687" y="1415"/>
                  </a:lnTo>
                  <a:lnTo>
                    <a:pt x="32998" y="1456"/>
                  </a:lnTo>
                  <a:lnTo>
                    <a:pt x="33622" y="1560"/>
                  </a:lnTo>
                  <a:lnTo>
                    <a:pt x="33830" y="1602"/>
                  </a:lnTo>
                  <a:lnTo>
                    <a:pt x="34017" y="1664"/>
                  </a:lnTo>
                  <a:lnTo>
                    <a:pt x="34204" y="1726"/>
                  </a:lnTo>
                  <a:lnTo>
                    <a:pt x="34371" y="1810"/>
                  </a:lnTo>
                  <a:lnTo>
                    <a:pt x="34537" y="1893"/>
                  </a:lnTo>
                  <a:lnTo>
                    <a:pt x="34683" y="1976"/>
                  </a:lnTo>
                  <a:lnTo>
                    <a:pt x="34828" y="2101"/>
                  </a:lnTo>
                  <a:lnTo>
                    <a:pt x="34974" y="2205"/>
                  </a:lnTo>
                  <a:lnTo>
                    <a:pt x="35099" y="2329"/>
                  </a:lnTo>
                  <a:lnTo>
                    <a:pt x="35202" y="2475"/>
                  </a:lnTo>
                  <a:lnTo>
                    <a:pt x="35306" y="2621"/>
                  </a:lnTo>
                  <a:lnTo>
                    <a:pt x="35390" y="2787"/>
                  </a:lnTo>
                  <a:lnTo>
                    <a:pt x="35473" y="2953"/>
                  </a:lnTo>
                  <a:lnTo>
                    <a:pt x="35556" y="3120"/>
                  </a:lnTo>
                  <a:lnTo>
                    <a:pt x="35660" y="3494"/>
                  </a:lnTo>
                  <a:lnTo>
                    <a:pt x="35847" y="4326"/>
                  </a:lnTo>
                  <a:lnTo>
                    <a:pt x="35993" y="5137"/>
                  </a:lnTo>
                  <a:lnTo>
                    <a:pt x="36097" y="5968"/>
                  </a:lnTo>
                  <a:lnTo>
                    <a:pt x="36180" y="6800"/>
                  </a:lnTo>
                  <a:lnTo>
                    <a:pt x="36242" y="7611"/>
                  </a:lnTo>
                  <a:lnTo>
                    <a:pt x="36263" y="8443"/>
                  </a:lnTo>
                  <a:lnTo>
                    <a:pt x="36263" y="9274"/>
                  </a:lnTo>
                  <a:lnTo>
                    <a:pt x="36221" y="10106"/>
                  </a:lnTo>
                  <a:lnTo>
                    <a:pt x="36159" y="10709"/>
                  </a:lnTo>
                  <a:lnTo>
                    <a:pt x="36097" y="11312"/>
                  </a:lnTo>
                  <a:lnTo>
                    <a:pt x="36076" y="11541"/>
                  </a:lnTo>
                  <a:lnTo>
                    <a:pt x="36034" y="11749"/>
                  </a:lnTo>
                  <a:lnTo>
                    <a:pt x="35972" y="11957"/>
                  </a:lnTo>
                  <a:lnTo>
                    <a:pt x="35909" y="12123"/>
                  </a:lnTo>
                  <a:lnTo>
                    <a:pt x="35826" y="12289"/>
                  </a:lnTo>
                  <a:lnTo>
                    <a:pt x="35743" y="12414"/>
                  </a:lnTo>
                  <a:lnTo>
                    <a:pt x="35660" y="12539"/>
                  </a:lnTo>
                  <a:lnTo>
                    <a:pt x="35556" y="12643"/>
                  </a:lnTo>
                  <a:lnTo>
                    <a:pt x="35431" y="12747"/>
                  </a:lnTo>
                  <a:lnTo>
                    <a:pt x="35306" y="12830"/>
                  </a:lnTo>
                  <a:lnTo>
                    <a:pt x="35182" y="12892"/>
                  </a:lnTo>
                  <a:lnTo>
                    <a:pt x="35036" y="12955"/>
                  </a:lnTo>
                  <a:lnTo>
                    <a:pt x="34724" y="13059"/>
                  </a:lnTo>
                  <a:lnTo>
                    <a:pt x="34371" y="13121"/>
                  </a:lnTo>
                  <a:lnTo>
                    <a:pt x="33477" y="13246"/>
                  </a:lnTo>
                  <a:lnTo>
                    <a:pt x="32562" y="13350"/>
                  </a:lnTo>
                  <a:lnTo>
                    <a:pt x="30732" y="13537"/>
                  </a:lnTo>
                  <a:lnTo>
                    <a:pt x="29817" y="13641"/>
                  </a:lnTo>
                  <a:lnTo>
                    <a:pt x="28902" y="13766"/>
                  </a:lnTo>
                  <a:lnTo>
                    <a:pt x="27987" y="13911"/>
                  </a:lnTo>
                  <a:lnTo>
                    <a:pt x="27073" y="14098"/>
                  </a:lnTo>
                  <a:lnTo>
                    <a:pt x="26199" y="14327"/>
                  </a:lnTo>
                  <a:lnTo>
                    <a:pt x="25305" y="14618"/>
                  </a:lnTo>
                  <a:lnTo>
                    <a:pt x="24868" y="14764"/>
                  </a:lnTo>
                  <a:lnTo>
                    <a:pt x="24432" y="14930"/>
                  </a:lnTo>
                  <a:lnTo>
                    <a:pt x="23995" y="15117"/>
                  </a:lnTo>
                  <a:lnTo>
                    <a:pt x="23579" y="15304"/>
                  </a:lnTo>
                  <a:lnTo>
                    <a:pt x="23018" y="15595"/>
                  </a:lnTo>
                  <a:lnTo>
                    <a:pt x="22477" y="15886"/>
                  </a:lnTo>
                  <a:lnTo>
                    <a:pt x="21958" y="16198"/>
                  </a:lnTo>
                  <a:lnTo>
                    <a:pt x="21438" y="16531"/>
                  </a:lnTo>
                  <a:lnTo>
                    <a:pt x="20959" y="16884"/>
                  </a:lnTo>
                  <a:lnTo>
                    <a:pt x="20481" y="17259"/>
                  </a:lnTo>
                  <a:lnTo>
                    <a:pt x="20045" y="17654"/>
                  </a:lnTo>
                  <a:lnTo>
                    <a:pt x="19608" y="18070"/>
                  </a:lnTo>
                  <a:lnTo>
                    <a:pt x="19171" y="18485"/>
                  </a:lnTo>
                  <a:lnTo>
                    <a:pt x="18776" y="18922"/>
                  </a:lnTo>
                  <a:lnTo>
                    <a:pt x="18381" y="19380"/>
                  </a:lnTo>
                  <a:lnTo>
                    <a:pt x="18007" y="19858"/>
                  </a:lnTo>
                  <a:lnTo>
                    <a:pt x="17653" y="20357"/>
                  </a:lnTo>
                  <a:lnTo>
                    <a:pt x="17321" y="20856"/>
                  </a:lnTo>
                  <a:lnTo>
                    <a:pt x="16988" y="21376"/>
                  </a:lnTo>
                  <a:lnTo>
                    <a:pt x="16676" y="21916"/>
                  </a:lnTo>
                  <a:lnTo>
                    <a:pt x="16323" y="22582"/>
                  </a:lnTo>
                  <a:lnTo>
                    <a:pt x="16011" y="23268"/>
                  </a:lnTo>
                  <a:lnTo>
                    <a:pt x="15865" y="23601"/>
                  </a:lnTo>
                  <a:lnTo>
                    <a:pt x="15740" y="23954"/>
                  </a:lnTo>
                  <a:lnTo>
                    <a:pt x="15636" y="24307"/>
                  </a:lnTo>
                  <a:lnTo>
                    <a:pt x="15533" y="24661"/>
                  </a:lnTo>
                  <a:lnTo>
                    <a:pt x="15449" y="25077"/>
                  </a:lnTo>
                  <a:lnTo>
                    <a:pt x="15387" y="25493"/>
                  </a:lnTo>
                  <a:lnTo>
                    <a:pt x="15387" y="25742"/>
                  </a:lnTo>
                  <a:lnTo>
                    <a:pt x="15387" y="25888"/>
                  </a:lnTo>
                  <a:lnTo>
                    <a:pt x="15387" y="26012"/>
                  </a:lnTo>
                  <a:lnTo>
                    <a:pt x="15429" y="26116"/>
                  </a:lnTo>
                  <a:lnTo>
                    <a:pt x="15470" y="26200"/>
                  </a:lnTo>
                  <a:lnTo>
                    <a:pt x="15512" y="26283"/>
                  </a:lnTo>
                  <a:lnTo>
                    <a:pt x="15574" y="26324"/>
                  </a:lnTo>
                  <a:lnTo>
                    <a:pt x="15657" y="26345"/>
                  </a:lnTo>
                  <a:lnTo>
                    <a:pt x="15761" y="26366"/>
                  </a:lnTo>
                  <a:lnTo>
                    <a:pt x="15865" y="26345"/>
                  </a:lnTo>
                  <a:lnTo>
                    <a:pt x="15969" y="26324"/>
                  </a:lnTo>
                  <a:lnTo>
                    <a:pt x="16032" y="26304"/>
                  </a:lnTo>
                  <a:lnTo>
                    <a:pt x="16094" y="26283"/>
                  </a:lnTo>
                  <a:lnTo>
                    <a:pt x="16156" y="26262"/>
                  </a:lnTo>
                  <a:lnTo>
                    <a:pt x="16177" y="26262"/>
                  </a:lnTo>
                  <a:lnTo>
                    <a:pt x="16198" y="26241"/>
                  </a:lnTo>
                  <a:lnTo>
                    <a:pt x="16281" y="26220"/>
                  </a:lnTo>
                  <a:lnTo>
                    <a:pt x="16302" y="26200"/>
                  </a:lnTo>
                  <a:lnTo>
                    <a:pt x="16385" y="26158"/>
                  </a:lnTo>
                  <a:lnTo>
                    <a:pt x="16572" y="26075"/>
                  </a:lnTo>
                  <a:lnTo>
                    <a:pt x="17404" y="25617"/>
                  </a:lnTo>
                  <a:lnTo>
                    <a:pt x="17820" y="25389"/>
                  </a:lnTo>
                  <a:lnTo>
                    <a:pt x="18256" y="25160"/>
                  </a:lnTo>
                  <a:lnTo>
                    <a:pt x="18298" y="25139"/>
                  </a:lnTo>
                  <a:lnTo>
                    <a:pt x="18527" y="25056"/>
                  </a:lnTo>
                  <a:lnTo>
                    <a:pt x="19670" y="24599"/>
                  </a:lnTo>
                  <a:lnTo>
                    <a:pt x="20814" y="24204"/>
                  </a:lnTo>
                  <a:lnTo>
                    <a:pt x="21396" y="24037"/>
                  </a:lnTo>
                  <a:lnTo>
                    <a:pt x="21978" y="23871"/>
                  </a:lnTo>
                  <a:lnTo>
                    <a:pt x="22560" y="23725"/>
                  </a:lnTo>
                  <a:lnTo>
                    <a:pt x="23143" y="23580"/>
                  </a:lnTo>
                  <a:lnTo>
                    <a:pt x="23725" y="23455"/>
                  </a:lnTo>
                  <a:lnTo>
                    <a:pt x="24307" y="23351"/>
                  </a:lnTo>
                  <a:lnTo>
                    <a:pt x="24889" y="23247"/>
                  </a:lnTo>
                  <a:lnTo>
                    <a:pt x="25471" y="23185"/>
                  </a:lnTo>
                  <a:lnTo>
                    <a:pt x="26054" y="23122"/>
                  </a:lnTo>
                  <a:lnTo>
                    <a:pt x="26636" y="23081"/>
                  </a:lnTo>
                  <a:lnTo>
                    <a:pt x="27239" y="23039"/>
                  </a:lnTo>
                  <a:lnTo>
                    <a:pt x="28424" y="23039"/>
                  </a:lnTo>
                  <a:lnTo>
                    <a:pt x="29027" y="23081"/>
                  </a:lnTo>
                  <a:lnTo>
                    <a:pt x="29609" y="23122"/>
                  </a:lnTo>
                  <a:lnTo>
                    <a:pt x="30212" y="23185"/>
                  </a:lnTo>
                  <a:lnTo>
                    <a:pt x="30815" y="23268"/>
                  </a:lnTo>
                  <a:lnTo>
                    <a:pt x="31418" y="23372"/>
                  </a:lnTo>
                  <a:lnTo>
                    <a:pt x="32021" y="23497"/>
                  </a:lnTo>
                  <a:lnTo>
                    <a:pt x="32624" y="23663"/>
                  </a:lnTo>
                  <a:lnTo>
                    <a:pt x="32645" y="23663"/>
                  </a:lnTo>
                  <a:lnTo>
                    <a:pt x="33206" y="23808"/>
                  </a:lnTo>
                  <a:lnTo>
                    <a:pt x="33747" y="23996"/>
                  </a:lnTo>
                  <a:lnTo>
                    <a:pt x="34288" y="24204"/>
                  </a:lnTo>
                  <a:lnTo>
                    <a:pt x="34807" y="24432"/>
                  </a:lnTo>
                  <a:lnTo>
                    <a:pt x="35306" y="24682"/>
                  </a:lnTo>
                  <a:lnTo>
                    <a:pt x="35805" y="24952"/>
                  </a:lnTo>
                  <a:lnTo>
                    <a:pt x="36284" y="25222"/>
                  </a:lnTo>
                  <a:lnTo>
                    <a:pt x="36741" y="25534"/>
                  </a:lnTo>
                  <a:lnTo>
                    <a:pt x="37199" y="25846"/>
                  </a:lnTo>
                  <a:lnTo>
                    <a:pt x="37656" y="26179"/>
                  </a:lnTo>
                  <a:lnTo>
                    <a:pt x="38093" y="26532"/>
                  </a:lnTo>
                  <a:lnTo>
                    <a:pt x="38529" y="26907"/>
                  </a:lnTo>
                  <a:lnTo>
                    <a:pt x="38945" y="27281"/>
                  </a:lnTo>
                  <a:lnTo>
                    <a:pt x="39361" y="27676"/>
                  </a:lnTo>
                  <a:lnTo>
                    <a:pt x="39756" y="28071"/>
                  </a:lnTo>
                  <a:lnTo>
                    <a:pt x="40151" y="28487"/>
                  </a:lnTo>
                  <a:lnTo>
                    <a:pt x="40588" y="28986"/>
                  </a:lnTo>
                  <a:lnTo>
                    <a:pt x="40983" y="29485"/>
                  </a:lnTo>
                  <a:lnTo>
                    <a:pt x="41336" y="29984"/>
                  </a:lnTo>
                  <a:lnTo>
                    <a:pt x="41669" y="30504"/>
                  </a:lnTo>
                  <a:lnTo>
                    <a:pt x="41981" y="31044"/>
                  </a:lnTo>
                  <a:lnTo>
                    <a:pt x="42251" y="31585"/>
                  </a:lnTo>
                  <a:lnTo>
                    <a:pt x="42480" y="32126"/>
                  </a:lnTo>
                  <a:lnTo>
                    <a:pt x="42688" y="32687"/>
                  </a:lnTo>
                  <a:lnTo>
                    <a:pt x="42875" y="33269"/>
                  </a:lnTo>
                  <a:lnTo>
                    <a:pt x="43041" y="33851"/>
                  </a:lnTo>
                  <a:lnTo>
                    <a:pt x="43166" y="34434"/>
                  </a:lnTo>
                  <a:lnTo>
                    <a:pt x="43291" y="35037"/>
                  </a:lnTo>
                  <a:lnTo>
                    <a:pt x="43374" y="35660"/>
                  </a:lnTo>
                  <a:lnTo>
                    <a:pt x="43436" y="36284"/>
                  </a:lnTo>
                  <a:lnTo>
                    <a:pt x="43478" y="36908"/>
                  </a:lnTo>
                  <a:lnTo>
                    <a:pt x="43499" y="37553"/>
                  </a:lnTo>
                  <a:lnTo>
                    <a:pt x="43499" y="37989"/>
                  </a:lnTo>
                  <a:lnTo>
                    <a:pt x="43499" y="38634"/>
                  </a:lnTo>
                  <a:lnTo>
                    <a:pt x="43457" y="39278"/>
                  </a:lnTo>
                  <a:lnTo>
                    <a:pt x="43416" y="39902"/>
                  </a:lnTo>
                  <a:lnTo>
                    <a:pt x="43353" y="40526"/>
                  </a:lnTo>
                  <a:lnTo>
                    <a:pt x="43249" y="41150"/>
                  </a:lnTo>
                  <a:lnTo>
                    <a:pt x="43145" y="41773"/>
                  </a:lnTo>
                  <a:lnTo>
                    <a:pt x="43021" y="42376"/>
                  </a:lnTo>
                  <a:lnTo>
                    <a:pt x="42875" y="42979"/>
                  </a:lnTo>
                  <a:lnTo>
                    <a:pt x="42709" y="43582"/>
                  </a:lnTo>
                  <a:lnTo>
                    <a:pt x="42501" y="44185"/>
                  </a:lnTo>
                  <a:lnTo>
                    <a:pt x="42293" y="44768"/>
                  </a:lnTo>
                  <a:lnTo>
                    <a:pt x="42043" y="45350"/>
                  </a:lnTo>
                  <a:lnTo>
                    <a:pt x="41794" y="45932"/>
                  </a:lnTo>
                  <a:lnTo>
                    <a:pt x="41503" y="46493"/>
                  </a:lnTo>
                  <a:lnTo>
                    <a:pt x="41191" y="47055"/>
                  </a:lnTo>
                  <a:lnTo>
                    <a:pt x="40858" y="47616"/>
                  </a:lnTo>
                  <a:lnTo>
                    <a:pt x="40505" y="48178"/>
                  </a:lnTo>
                  <a:lnTo>
                    <a:pt x="40130" y="48718"/>
                  </a:lnTo>
                  <a:lnTo>
                    <a:pt x="39756" y="49238"/>
                  </a:lnTo>
                  <a:lnTo>
                    <a:pt x="39361" y="49737"/>
                  </a:lnTo>
                  <a:lnTo>
                    <a:pt x="38945" y="50236"/>
                  </a:lnTo>
                  <a:lnTo>
                    <a:pt x="38509" y="50694"/>
                  </a:lnTo>
                  <a:lnTo>
                    <a:pt x="38051" y="51172"/>
                  </a:lnTo>
                  <a:lnTo>
                    <a:pt x="37594" y="51608"/>
                  </a:lnTo>
                  <a:lnTo>
                    <a:pt x="37136" y="52045"/>
                  </a:lnTo>
                  <a:lnTo>
                    <a:pt x="36658" y="52461"/>
                  </a:lnTo>
                  <a:lnTo>
                    <a:pt x="36159" y="52877"/>
                  </a:lnTo>
                  <a:lnTo>
                    <a:pt x="35660" y="53272"/>
                  </a:lnTo>
                  <a:lnTo>
                    <a:pt x="35140" y="53667"/>
                  </a:lnTo>
                  <a:lnTo>
                    <a:pt x="34600" y="54041"/>
                  </a:lnTo>
                  <a:lnTo>
                    <a:pt x="34059" y="54395"/>
                  </a:lnTo>
                  <a:lnTo>
                    <a:pt x="33518" y="54748"/>
                  </a:lnTo>
                  <a:lnTo>
                    <a:pt x="33206" y="54935"/>
                  </a:lnTo>
                  <a:lnTo>
                    <a:pt x="32603" y="55289"/>
                  </a:lnTo>
                  <a:lnTo>
                    <a:pt x="31980" y="55642"/>
                  </a:lnTo>
                  <a:lnTo>
                    <a:pt x="31335" y="55954"/>
                  </a:lnTo>
                  <a:lnTo>
                    <a:pt x="30690" y="56245"/>
                  </a:lnTo>
                  <a:lnTo>
                    <a:pt x="30025" y="56516"/>
                  </a:lnTo>
                  <a:lnTo>
                    <a:pt x="29339" y="56765"/>
                  </a:lnTo>
                  <a:lnTo>
                    <a:pt x="28611" y="56994"/>
                  </a:lnTo>
                  <a:lnTo>
                    <a:pt x="27883" y="57202"/>
                  </a:lnTo>
                  <a:lnTo>
                    <a:pt x="27114" y="57368"/>
                  </a:lnTo>
                  <a:lnTo>
                    <a:pt x="26324" y="57534"/>
                  </a:lnTo>
                  <a:lnTo>
                    <a:pt x="25492" y="57659"/>
                  </a:lnTo>
                  <a:lnTo>
                    <a:pt x="24619" y="57784"/>
                  </a:lnTo>
                  <a:lnTo>
                    <a:pt x="23704" y="57867"/>
                  </a:lnTo>
                  <a:lnTo>
                    <a:pt x="22768" y="57929"/>
                  </a:lnTo>
                  <a:lnTo>
                    <a:pt x="21770" y="57971"/>
                  </a:lnTo>
                  <a:lnTo>
                    <a:pt x="20731" y="57992"/>
                  </a:lnTo>
                  <a:lnTo>
                    <a:pt x="20190" y="57992"/>
                  </a:lnTo>
                  <a:lnTo>
                    <a:pt x="19629" y="57950"/>
                  </a:lnTo>
                  <a:lnTo>
                    <a:pt x="19047" y="57888"/>
                  </a:lnTo>
                  <a:lnTo>
                    <a:pt x="18423" y="57826"/>
                  </a:lnTo>
                  <a:lnTo>
                    <a:pt x="17778" y="57722"/>
                  </a:lnTo>
                  <a:lnTo>
                    <a:pt x="17113" y="57597"/>
                  </a:lnTo>
                  <a:lnTo>
                    <a:pt x="16406" y="57430"/>
                  </a:lnTo>
                  <a:lnTo>
                    <a:pt x="15699" y="57243"/>
                  </a:lnTo>
                  <a:lnTo>
                    <a:pt x="14992" y="57015"/>
                  </a:lnTo>
                  <a:lnTo>
                    <a:pt x="14264" y="56765"/>
                  </a:lnTo>
                  <a:lnTo>
                    <a:pt x="13516" y="56474"/>
                  </a:lnTo>
                  <a:lnTo>
                    <a:pt x="12788" y="56162"/>
                  </a:lnTo>
                  <a:lnTo>
                    <a:pt x="12039" y="55788"/>
                  </a:lnTo>
                  <a:lnTo>
                    <a:pt x="11312" y="55393"/>
                  </a:lnTo>
                  <a:lnTo>
                    <a:pt x="10584" y="54935"/>
                  </a:lnTo>
                  <a:lnTo>
                    <a:pt x="9856" y="54457"/>
                  </a:lnTo>
                  <a:lnTo>
                    <a:pt x="9399" y="54104"/>
                  </a:lnTo>
                  <a:lnTo>
                    <a:pt x="8941" y="53729"/>
                  </a:lnTo>
                  <a:lnTo>
                    <a:pt x="8505" y="53355"/>
                  </a:lnTo>
                  <a:lnTo>
                    <a:pt x="8089" y="52960"/>
                  </a:lnTo>
                  <a:lnTo>
                    <a:pt x="7673" y="52544"/>
                  </a:lnTo>
                  <a:lnTo>
                    <a:pt x="7278" y="52128"/>
                  </a:lnTo>
                  <a:lnTo>
                    <a:pt x="6904" y="51712"/>
                  </a:lnTo>
                  <a:lnTo>
                    <a:pt x="6550" y="51276"/>
                  </a:lnTo>
                  <a:lnTo>
                    <a:pt x="6197" y="50818"/>
                  </a:lnTo>
                  <a:lnTo>
                    <a:pt x="5843" y="50361"/>
                  </a:lnTo>
                  <a:lnTo>
                    <a:pt x="5531" y="49883"/>
                  </a:lnTo>
                  <a:lnTo>
                    <a:pt x="5199" y="49404"/>
                  </a:lnTo>
                  <a:lnTo>
                    <a:pt x="4596" y="48427"/>
                  </a:lnTo>
                  <a:lnTo>
                    <a:pt x="4013" y="47429"/>
                  </a:lnTo>
                  <a:lnTo>
                    <a:pt x="3681" y="46764"/>
                  </a:lnTo>
                  <a:lnTo>
                    <a:pt x="3369" y="46119"/>
                  </a:lnTo>
                  <a:lnTo>
                    <a:pt x="3078" y="45454"/>
                  </a:lnTo>
                  <a:lnTo>
                    <a:pt x="2807" y="44788"/>
                  </a:lnTo>
                  <a:lnTo>
                    <a:pt x="2579" y="44102"/>
                  </a:lnTo>
                  <a:lnTo>
                    <a:pt x="2371" y="43437"/>
                  </a:lnTo>
                  <a:lnTo>
                    <a:pt x="2163" y="42751"/>
                  </a:lnTo>
                  <a:lnTo>
                    <a:pt x="1996" y="42065"/>
                  </a:lnTo>
                  <a:lnTo>
                    <a:pt x="1851" y="41358"/>
                  </a:lnTo>
                  <a:lnTo>
                    <a:pt x="1705" y="40671"/>
                  </a:lnTo>
                  <a:lnTo>
                    <a:pt x="1601" y="39964"/>
                  </a:lnTo>
                  <a:lnTo>
                    <a:pt x="1497" y="39258"/>
                  </a:lnTo>
                  <a:lnTo>
                    <a:pt x="1393" y="38551"/>
                  </a:lnTo>
                  <a:lnTo>
                    <a:pt x="1331" y="37823"/>
                  </a:lnTo>
                  <a:lnTo>
                    <a:pt x="1206" y="36388"/>
                  </a:lnTo>
                  <a:lnTo>
                    <a:pt x="1144" y="35681"/>
                  </a:lnTo>
                  <a:lnTo>
                    <a:pt x="1123" y="34974"/>
                  </a:lnTo>
                  <a:lnTo>
                    <a:pt x="1102" y="34267"/>
                  </a:lnTo>
                  <a:lnTo>
                    <a:pt x="1102" y="33581"/>
                  </a:lnTo>
                  <a:lnTo>
                    <a:pt x="1123" y="32874"/>
                  </a:lnTo>
                  <a:lnTo>
                    <a:pt x="1144" y="32167"/>
                  </a:lnTo>
                  <a:lnTo>
                    <a:pt x="1186" y="31481"/>
                  </a:lnTo>
                  <a:lnTo>
                    <a:pt x="1227" y="30774"/>
                  </a:lnTo>
                  <a:lnTo>
                    <a:pt x="1352" y="29651"/>
                  </a:lnTo>
                  <a:lnTo>
                    <a:pt x="1518" y="28508"/>
                  </a:lnTo>
                  <a:lnTo>
                    <a:pt x="1705" y="27385"/>
                  </a:lnTo>
                  <a:lnTo>
                    <a:pt x="1934" y="26262"/>
                  </a:lnTo>
                  <a:lnTo>
                    <a:pt x="2204" y="25160"/>
                  </a:lnTo>
                  <a:lnTo>
                    <a:pt x="2516" y="24058"/>
                  </a:lnTo>
                  <a:lnTo>
                    <a:pt x="2849" y="22956"/>
                  </a:lnTo>
                  <a:lnTo>
                    <a:pt x="3244" y="21854"/>
                  </a:lnTo>
                  <a:lnTo>
                    <a:pt x="3577" y="20939"/>
                  </a:lnTo>
                  <a:lnTo>
                    <a:pt x="3951" y="20045"/>
                  </a:lnTo>
                  <a:lnTo>
                    <a:pt x="4367" y="19172"/>
                  </a:lnTo>
                  <a:lnTo>
                    <a:pt x="4783" y="18319"/>
                  </a:lnTo>
                  <a:lnTo>
                    <a:pt x="5219" y="17467"/>
                  </a:lnTo>
                  <a:lnTo>
                    <a:pt x="5698" y="16656"/>
                  </a:lnTo>
                  <a:lnTo>
                    <a:pt x="6197" y="15845"/>
                  </a:lnTo>
                  <a:lnTo>
                    <a:pt x="6716" y="15055"/>
                  </a:lnTo>
                  <a:lnTo>
                    <a:pt x="7278" y="14265"/>
                  </a:lnTo>
                  <a:lnTo>
                    <a:pt x="7839" y="13516"/>
                  </a:lnTo>
                  <a:lnTo>
                    <a:pt x="8442" y="12767"/>
                  </a:lnTo>
                  <a:lnTo>
                    <a:pt x="9066" y="12061"/>
                  </a:lnTo>
                  <a:lnTo>
                    <a:pt x="9711" y="11354"/>
                  </a:lnTo>
                  <a:lnTo>
                    <a:pt x="10397" y="10667"/>
                  </a:lnTo>
                  <a:lnTo>
                    <a:pt x="11104" y="9981"/>
                  </a:lnTo>
                  <a:lnTo>
                    <a:pt x="11831" y="9337"/>
                  </a:lnTo>
                  <a:lnTo>
                    <a:pt x="12393" y="8838"/>
                  </a:lnTo>
                  <a:lnTo>
                    <a:pt x="12996" y="8359"/>
                  </a:lnTo>
                  <a:lnTo>
                    <a:pt x="13578" y="7902"/>
                  </a:lnTo>
                  <a:lnTo>
                    <a:pt x="14181" y="7445"/>
                  </a:lnTo>
                  <a:lnTo>
                    <a:pt x="14805" y="7008"/>
                  </a:lnTo>
                  <a:lnTo>
                    <a:pt x="15429" y="6592"/>
                  </a:lnTo>
                  <a:lnTo>
                    <a:pt x="16052" y="6197"/>
                  </a:lnTo>
                  <a:lnTo>
                    <a:pt x="16676" y="5802"/>
                  </a:lnTo>
                  <a:lnTo>
                    <a:pt x="17342" y="5428"/>
                  </a:lnTo>
                  <a:lnTo>
                    <a:pt x="17986" y="5053"/>
                  </a:lnTo>
                  <a:lnTo>
                    <a:pt x="18651" y="4700"/>
                  </a:lnTo>
                  <a:lnTo>
                    <a:pt x="19317" y="4367"/>
                  </a:lnTo>
                  <a:lnTo>
                    <a:pt x="20003" y="4055"/>
                  </a:lnTo>
                  <a:lnTo>
                    <a:pt x="20689" y="3743"/>
                  </a:lnTo>
                  <a:lnTo>
                    <a:pt x="21375" y="3452"/>
                  </a:lnTo>
                  <a:lnTo>
                    <a:pt x="22082" y="3182"/>
                  </a:lnTo>
                  <a:lnTo>
                    <a:pt x="23163" y="2787"/>
                  </a:lnTo>
                  <a:lnTo>
                    <a:pt x="24265" y="2413"/>
                  </a:lnTo>
                  <a:lnTo>
                    <a:pt x="25368" y="2101"/>
                  </a:lnTo>
                  <a:lnTo>
                    <a:pt x="25929" y="1976"/>
                  </a:lnTo>
                  <a:lnTo>
                    <a:pt x="26490" y="1830"/>
                  </a:lnTo>
                  <a:lnTo>
                    <a:pt x="27031" y="1726"/>
                  </a:lnTo>
                  <a:lnTo>
                    <a:pt x="27613" y="1623"/>
                  </a:lnTo>
                  <a:lnTo>
                    <a:pt x="28175" y="1539"/>
                  </a:lnTo>
                  <a:lnTo>
                    <a:pt x="28736" y="1456"/>
                  </a:lnTo>
                  <a:lnTo>
                    <a:pt x="29297" y="1394"/>
                  </a:lnTo>
                  <a:lnTo>
                    <a:pt x="29880" y="1352"/>
                  </a:lnTo>
                  <a:lnTo>
                    <a:pt x="30441" y="1331"/>
                  </a:lnTo>
                  <a:close/>
                  <a:moveTo>
                    <a:pt x="31418" y="1"/>
                  </a:moveTo>
                  <a:lnTo>
                    <a:pt x="30753" y="21"/>
                  </a:lnTo>
                  <a:lnTo>
                    <a:pt x="30067" y="63"/>
                  </a:lnTo>
                  <a:lnTo>
                    <a:pt x="29381" y="125"/>
                  </a:lnTo>
                  <a:lnTo>
                    <a:pt x="28715" y="209"/>
                  </a:lnTo>
                  <a:lnTo>
                    <a:pt x="28071" y="292"/>
                  </a:lnTo>
                  <a:lnTo>
                    <a:pt x="27447" y="396"/>
                  </a:lnTo>
                  <a:lnTo>
                    <a:pt x="26823" y="500"/>
                  </a:lnTo>
                  <a:lnTo>
                    <a:pt x="26199" y="624"/>
                  </a:lnTo>
                  <a:lnTo>
                    <a:pt x="25596" y="770"/>
                  </a:lnTo>
                  <a:lnTo>
                    <a:pt x="24972" y="916"/>
                  </a:lnTo>
                  <a:lnTo>
                    <a:pt x="24369" y="1082"/>
                  </a:lnTo>
                  <a:lnTo>
                    <a:pt x="23766" y="1269"/>
                  </a:lnTo>
                  <a:lnTo>
                    <a:pt x="23163" y="1456"/>
                  </a:lnTo>
                  <a:lnTo>
                    <a:pt x="22581" y="1664"/>
                  </a:lnTo>
                  <a:lnTo>
                    <a:pt x="21396" y="2101"/>
                  </a:lnTo>
                  <a:lnTo>
                    <a:pt x="20211" y="2579"/>
                  </a:lnTo>
                  <a:lnTo>
                    <a:pt x="19067" y="3120"/>
                  </a:lnTo>
                  <a:lnTo>
                    <a:pt x="18340" y="3452"/>
                  </a:lnTo>
                  <a:lnTo>
                    <a:pt x="17653" y="3827"/>
                  </a:lnTo>
                  <a:lnTo>
                    <a:pt x="16946" y="4201"/>
                  </a:lnTo>
                  <a:lnTo>
                    <a:pt x="16281" y="4575"/>
                  </a:lnTo>
                  <a:lnTo>
                    <a:pt x="15595" y="4991"/>
                  </a:lnTo>
                  <a:lnTo>
                    <a:pt x="14950" y="5407"/>
                  </a:lnTo>
                  <a:lnTo>
                    <a:pt x="14285" y="5823"/>
                  </a:lnTo>
                  <a:lnTo>
                    <a:pt x="13661" y="6280"/>
                  </a:lnTo>
                  <a:lnTo>
                    <a:pt x="13017" y="6738"/>
                  </a:lnTo>
                  <a:lnTo>
                    <a:pt x="12414" y="7216"/>
                  </a:lnTo>
                  <a:lnTo>
                    <a:pt x="11811" y="7715"/>
                  </a:lnTo>
                  <a:lnTo>
                    <a:pt x="11208" y="8214"/>
                  </a:lnTo>
                  <a:lnTo>
                    <a:pt x="10625" y="8734"/>
                  </a:lnTo>
                  <a:lnTo>
                    <a:pt x="10064" y="9274"/>
                  </a:lnTo>
                  <a:lnTo>
                    <a:pt x="9503" y="9836"/>
                  </a:lnTo>
                  <a:lnTo>
                    <a:pt x="8941" y="10397"/>
                  </a:lnTo>
                  <a:lnTo>
                    <a:pt x="8505" y="10896"/>
                  </a:lnTo>
                  <a:lnTo>
                    <a:pt x="8068" y="11395"/>
                  </a:lnTo>
                  <a:lnTo>
                    <a:pt x="7631" y="11894"/>
                  </a:lnTo>
                  <a:lnTo>
                    <a:pt x="7236" y="12393"/>
                  </a:lnTo>
                  <a:lnTo>
                    <a:pt x="6820" y="12913"/>
                  </a:lnTo>
                  <a:lnTo>
                    <a:pt x="6446" y="13433"/>
                  </a:lnTo>
                  <a:lnTo>
                    <a:pt x="6072" y="13953"/>
                  </a:lnTo>
                  <a:lnTo>
                    <a:pt x="5698" y="14472"/>
                  </a:lnTo>
                  <a:lnTo>
                    <a:pt x="5365" y="15013"/>
                  </a:lnTo>
                  <a:lnTo>
                    <a:pt x="5011" y="15554"/>
                  </a:lnTo>
                  <a:lnTo>
                    <a:pt x="4699" y="16094"/>
                  </a:lnTo>
                  <a:lnTo>
                    <a:pt x="4367" y="16656"/>
                  </a:lnTo>
                  <a:lnTo>
                    <a:pt x="4076" y="17196"/>
                  </a:lnTo>
                  <a:lnTo>
                    <a:pt x="3785" y="17758"/>
                  </a:lnTo>
                  <a:lnTo>
                    <a:pt x="3494" y="18340"/>
                  </a:lnTo>
                  <a:lnTo>
                    <a:pt x="3223" y="18901"/>
                  </a:lnTo>
                  <a:lnTo>
                    <a:pt x="2724" y="20066"/>
                  </a:lnTo>
                  <a:lnTo>
                    <a:pt x="2267" y="21251"/>
                  </a:lnTo>
                  <a:lnTo>
                    <a:pt x="1851" y="22457"/>
                  </a:lnTo>
                  <a:lnTo>
                    <a:pt x="1477" y="23684"/>
                  </a:lnTo>
                  <a:lnTo>
                    <a:pt x="1144" y="24910"/>
                  </a:lnTo>
                  <a:lnTo>
                    <a:pt x="853" y="26179"/>
                  </a:lnTo>
                  <a:lnTo>
                    <a:pt x="603" y="27468"/>
                  </a:lnTo>
                  <a:lnTo>
                    <a:pt x="395" y="28757"/>
                  </a:lnTo>
                  <a:lnTo>
                    <a:pt x="271" y="29714"/>
                  </a:lnTo>
                  <a:lnTo>
                    <a:pt x="167" y="30670"/>
                  </a:lnTo>
                  <a:lnTo>
                    <a:pt x="104" y="31564"/>
                  </a:lnTo>
                  <a:lnTo>
                    <a:pt x="63" y="32479"/>
                  </a:lnTo>
                  <a:lnTo>
                    <a:pt x="21" y="33373"/>
                  </a:lnTo>
                  <a:lnTo>
                    <a:pt x="0" y="34267"/>
                  </a:lnTo>
                  <a:lnTo>
                    <a:pt x="21" y="36055"/>
                  </a:lnTo>
                  <a:lnTo>
                    <a:pt x="63" y="37844"/>
                  </a:lnTo>
                  <a:lnTo>
                    <a:pt x="125" y="39278"/>
                  </a:lnTo>
                  <a:lnTo>
                    <a:pt x="167" y="39985"/>
                  </a:lnTo>
                  <a:lnTo>
                    <a:pt x="229" y="40692"/>
                  </a:lnTo>
                  <a:lnTo>
                    <a:pt x="312" y="41378"/>
                  </a:lnTo>
                  <a:lnTo>
                    <a:pt x="416" y="42085"/>
                  </a:lnTo>
                  <a:lnTo>
                    <a:pt x="541" y="42792"/>
                  </a:lnTo>
                  <a:lnTo>
                    <a:pt x="707" y="43478"/>
                  </a:lnTo>
                  <a:lnTo>
                    <a:pt x="957" y="44373"/>
                  </a:lnTo>
                  <a:lnTo>
                    <a:pt x="1248" y="45267"/>
                  </a:lnTo>
                  <a:lnTo>
                    <a:pt x="1560" y="46161"/>
                  </a:lnTo>
                  <a:lnTo>
                    <a:pt x="1892" y="47013"/>
                  </a:lnTo>
                  <a:lnTo>
                    <a:pt x="2267" y="47866"/>
                  </a:lnTo>
                  <a:lnTo>
                    <a:pt x="2683" y="48718"/>
                  </a:lnTo>
                  <a:lnTo>
                    <a:pt x="3119" y="49529"/>
                  </a:lnTo>
                  <a:lnTo>
                    <a:pt x="3597" y="50340"/>
                  </a:lnTo>
                  <a:lnTo>
                    <a:pt x="4034" y="51026"/>
                  </a:lnTo>
                  <a:lnTo>
                    <a:pt x="4471" y="51712"/>
                  </a:lnTo>
                  <a:lnTo>
                    <a:pt x="4949" y="52357"/>
                  </a:lnTo>
                  <a:lnTo>
                    <a:pt x="5427" y="53002"/>
                  </a:lnTo>
                  <a:lnTo>
                    <a:pt x="5947" y="53605"/>
                  </a:lnTo>
                  <a:lnTo>
                    <a:pt x="6467" y="54208"/>
                  </a:lnTo>
                  <a:lnTo>
                    <a:pt x="7007" y="54790"/>
                  </a:lnTo>
                  <a:lnTo>
                    <a:pt x="7569" y="55351"/>
                  </a:lnTo>
                  <a:lnTo>
                    <a:pt x="8151" y="55892"/>
                  </a:lnTo>
                  <a:lnTo>
                    <a:pt x="8754" y="56391"/>
                  </a:lnTo>
                  <a:lnTo>
                    <a:pt x="9378" y="56890"/>
                  </a:lnTo>
                  <a:lnTo>
                    <a:pt x="10022" y="57347"/>
                  </a:lnTo>
                  <a:lnTo>
                    <a:pt x="10688" y="57784"/>
                  </a:lnTo>
                  <a:lnTo>
                    <a:pt x="11374" y="58200"/>
                  </a:lnTo>
                  <a:lnTo>
                    <a:pt x="12102" y="58574"/>
                  </a:lnTo>
                  <a:lnTo>
                    <a:pt x="12850" y="58928"/>
                  </a:lnTo>
                  <a:lnTo>
                    <a:pt x="13391" y="59177"/>
                  </a:lnTo>
                  <a:lnTo>
                    <a:pt x="13952" y="59406"/>
                  </a:lnTo>
                  <a:lnTo>
                    <a:pt x="14534" y="59614"/>
                  </a:lnTo>
                  <a:lnTo>
                    <a:pt x="15096" y="59822"/>
                  </a:lnTo>
                  <a:lnTo>
                    <a:pt x="15657" y="59988"/>
                  </a:lnTo>
                  <a:lnTo>
                    <a:pt x="16239" y="60154"/>
                  </a:lnTo>
                  <a:lnTo>
                    <a:pt x="16822" y="60321"/>
                  </a:lnTo>
                  <a:lnTo>
                    <a:pt x="17383" y="60445"/>
                  </a:lnTo>
                  <a:lnTo>
                    <a:pt x="17965" y="60570"/>
                  </a:lnTo>
                  <a:lnTo>
                    <a:pt x="18547" y="60674"/>
                  </a:lnTo>
                  <a:lnTo>
                    <a:pt x="19150" y="60757"/>
                  </a:lnTo>
                  <a:lnTo>
                    <a:pt x="19733" y="60820"/>
                  </a:lnTo>
                  <a:lnTo>
                    <a:pt x="20315" y="60882"/>
                  </a:lnTo>
                  <a:lnTo>
                    <a:pt x="20918" y="60924"/>
                  </a:lnTo>
                  <a:lnTo>
                    <a:pt x="21521" y="60944"/>
                  </a:lnTo>
                  <a:lnTo>
                    <a:pt x="22706" y="60944"/>
                  </a:lnTo>
                  <a:lnTo>
                    <a:pt x="23309" y="60924"/>
                  </a:lnTo>
                  <a:lnTo>
                    <a:pt x="23912" y="60882"/>
                  </a:lnTo>
                  <a:lnTo>
                    <a:pt x="24536" y="60820"/>
                  </a:lnTo>
                  <a:lnTo>
                    <a:pt x="25264" y="60737"/>
                  </a:lnTo>
                  <a:lnTo>
                    <a:pt x="25991" y="60633"/>
                  </a:lnTo>
                  <a:lnTo>
                    <a:pt x="26719" y="60508"/>
                  </a:lnTo>
                  <a:lnTo>
                    <a:pt x="27447" y="60362"/>
                  </a:lnTo>
                  <a:lnTo>
                    <a:pt x="28154" y="60217"/>
                  </a:lnTo>
                  <a:lnTo>
                    <a:pt x="28861" y="60030"/>
                  </a:lnTo>
                  <a:lnTo>
                    <a:pt x="29568" y="59842"/>
                  </a:lnTo>
                  <a:lnTo>
                    <a:pt x="30275" y="59614"/>
                  </a:lnTo>
                  <a:lnTo>
                    <a:pt x="30961" y="59385"/>
                  </a:lnTo>
                  <a:lnTo>
                    <a:pt x="31647" y="59135"/>
                  </a:lnTo>
                  <a:lnTo>
                    <a:pt x="32312" y="58844"/>
                  </a:lnTo>
                  <a:lnTo>
                    <a:pt x="32978" y="58553"/>
                  </a:lnTo>
                  <a:lnTo>
                    <a:pt x="33643" y="58241"/>
                  </a:lnTo>
                  <a:lnTo>
                    <a:pt x="34308" y="57888"/>
                  </a:lnTo>
                  <a:lnTo>
                    <a:pt x="34953" y="57534"/>
                  </a:lnTo>
                  <a:lnTo>
                    <a:pt x="35577" y="57139"/>
                  </a:lnTo>
                  <a:lnTo>
                    <a:pt x="36097" y="56807"/>
                  </a:lnTo>
                  <a:lnTo>
                    <a:pt x="36616" y="56453"/>
                  </a:lnTo>
                  <a:lnTo>
                    <a:pt x="37095" y="56079"/>
                  </a:lnTo>
                  <a:lnTo>
                    <a:pt x="37573" y="55684"/>
                  </a:lnTo>
                  <a:lnTo>
                    <a:pt x="38051" y="55289"/>
                  </a:lnTo>
                  <a:lnTo>
                    <a:pt x="38488" y="54873"/>
                  </a:lnTo>
                  <a:lnTo>
                    <a:pt x="38924" y="54457"/>
                  </a:lnTo>
                  <a:lnTo>
                    <a:pt x="39361" y="54020"/>
                  </a:lnTo>
                  <a:lnTo>
                    <a:pt x="39777" y="53563"/>
                  </a:lnTo>
                  <a:lnTo>
                    <a:pt x="40172" y="53106"/>
                  </a:lnTo>
                  <a:lnTo>
                    <a:pt x="40567" y="52648"/>
                  </a:lnTo>
                  <a:lnTo>
                    <a:pt x="40962" y="52170"/>
                  </a:lnTo>
                  <a:lnTo>
                    <a:pt x="41690" y="51213"/>
                  </a:lnTo>
                  <a:lnTo>
                    <a:pt x="42397" y="50215"/>
                  </a:lnTo>
                  <a:lnTo>
                    <a:pt x="42709" y="49737"/>
                  </a:lnTo>
                  <a:lnTo>
                    <a:pt x="43021" y="49259"/>
                  </a:lnTo>
                  <a:lnTo>
                    <a:pt x="43291" y="48801"/>
                  </a:lnTo>
                  <a:lnTo>
                    <a:pt x="43561" y="48323"/>
                  </a:lnTo>
                  <a:lnTo>
                    <a:pt x="43832" y="47824"/>
                  </a:lnTo>
                  <a:lnTo>
                    <a:pt x="44060" y="47346"/>
                  </a:lnTo>
                  <a:lnTo>
                    <a:pt x="44289" y="46868"/>
                  </a:lnTo>
                  <a:lnTo>
                    <a:pt x="44497" y="46369"/>
                  </a:lnTo>
                  <a:lnTo>
                    <a:pt x="44705" y="45870"/>
                  </a:lnTo>
                  <a:lnTo>
                    <a:pt x="44871" y="45391"/>
                  </a:lnTo>
                  <a:lnTo>
                    <a:pt x="45037" y="44892"/>
                  </a:lnTo>
                  <a:lnTo>
                    <a:pt x="45204" y="44393"/>
                  </a:lnTo>
                  <a:lnTo>
                    <a:pt x="45329" y="43874"/>
                  </a:lnTo>
                  <a:lnTo>
                    <a:pt x="45453" y="43375"/>
                  </a:lnTo>
                  <a:lnTo>
                    <a:pt x="45557" y="42875"/>
                  </a:lnTo>
                  <a:lnTo>
                    <a:pt x="45661" y="42356"/>
                  </a:lnTo>
                  <a:lnTo>
                    <a:pt x="45724" y="41836"/>
                  </a:lnTo>
                  <a:lnTo>
                    <a:pt x="45786" y="41316"/>
                  </a:lnTo>
                  <a:lnTo>
                    <a:pt x="45828" y="40817"/>
                  </a:lnTo>
                  <a:lnTo>
                    <a:pt x="45869" y="40276"/>
                  </a:lnTo>
                  <a:lnTo>
                    <a:pt x="45890" y="39757"/>
                  </a:lnTo>
                  <a:lnTo>
                    <a:pt x="45890" y="39237"/>
                  </a:lnTo>
                  <a:lnTo>
                    <a:pt x="45869" y="38717"/>
                  </a:lnTo>
                  <a:lnTo>
                    <a:pt x="45848" y="38176"/>
                  </a:lnTo>
                  <a:lnTo>
                    <a:pt x="45807" y="37656"/>
                  </a:lnTo>
                  <a:lnTo>
                    <a:pt x="45744" y="37116"/>
                  </a:lnTo>
                  <a:lnTo>
                    <a:pt x="45682" y="36575"/>
                  </a:lnTo>
                  <a:lnTo>
                    <a:pt x="45578" y="36035"/>
                  </a:lnTo>
                  <a:lnTo>
                    <a:pt x="45474" y="35494"/>
                  </a:lnTo>
                  <a:lnTo>
                    <a:pt x="45370" y="34953"/>
                  </a:lnTo>
                  <a:lnTo>
                    <a:pt x="45225" y="34413"/>
                  </a:lnTo>
                  <a:lnTo>
                    <a:pt x="45079" y="33851"/>
                  </a:lnTo>
                  <a:lnTo>
                    <a:pt x="44934" y="33373"/>
                  </a:lnTo>
                  <a:lnTo>
                    <a:pt x="44767" y="32895"/>
                  </a:lnTo>
                  <a:lnTo>
                    <a:pt x="44580" y="32417"/>
                  </a:lnTo>
                  <a:lnTo>
                    <a:pt x="44372" y="31959"/>
                  </a:lnTo>
                  <a:lnTo>
                    <a:pt x="44164" y="31523"/>
                  </a:lnTo>
                  <a:lnTo>
                    <a:pt x="43935" y="31065"/>
                  </a:lnTo>
                  <a:lnTo>
                    <a:pt x="43686" y="30649"/>
                  </a:lnTo>
                  <a:lnTo>
                    <a:pt x="43416" y="30213"/>
                  </a:lnTo>
                  <a:lnTo>
                    <a:pt x="43145" y="29797"/>
                  </a:lnTo>
                  <a:lnTo>
                    <a:pt x="42854" y="29381"/>
                  </a:lnTo>
                  <a:lnTo>
                    <a:pt x="42542" y="28986"/>
                  </a:lnTo>
                  <a:lnTo>
                    <a:pt x="42230" y="28591"/>
                  </a:lnTo>
                  <a:lnTo>
                    <a:pt x="41919" y="28217"/>
                  </a:lnTo>
                  <a:lnTo>
                    <a:pt x="41586" y="27821"/>
                  </a:lnTo>
                  <a:lnTo>
                    <a:pt x="40879" y="27094"/>
                  </a:lnTo>
                  <a:lnTo>
                    <a:pt x="40338" y="26553"/>
                  </a:lnTo>
                  <a:lnTo>
                    <a:pt x="39756" y="26054"/>
                  </a:lnTo>
                  <a:lnTo>
                    <a:pt x="39195" y="25555"/>
                  </a:lnTo>
                  <a:lnTo>
                    <a:pt x="38592" y="25098"/>
                  </a:lnTo>
                  <a:lnTo>
                    <a:pt x="37989" y="24682"/>
                  </a:lnTo>
                  <a:lnTo>
                    <a:pt x="37365" y="24287"/>
                  </a:lnTo>
                  <a:lnTo>
                    <a:pt x="36741" y="23912"/>
                  </a:lnTo>
                  <a:lnTo>
                    <a:pt x="36097" y="23559"/>
                  </a:lnTo>
                  <a:lnTo>
                    <a:pt x="35431" y="23247"/>
                  </a:lnTo>
                  <a:lnTo>
                    <a:pt x="34745" y="22977"/>
                  </a:lnTo>
                  <a:lnTo>
                    <a:pt x="34059" y="22727"/>
                  </a:lnTo>
                  <a:lnTo>
                    <a:pt x="33352" y="22499"/>
                  </a:lnTo>
                  <a:lnTo>
                    <a:pt x="32624" y="22311"/>
                  </a:lnTo>
                  <a:lnTo>
                    <a:pt x="31876" y="22145"/>
                  </a:lnTo>
                  <a:lnTo>
                    <a:pt x="31127" y="22041"/>
                  </a:lnTo>
                  <a:lnTo>
                    <a:pt x="30358" y="21937"/>
                  </a:lnTo>
                  <a:lnTo>
                    <a:pt x="29713" y="21896"/>
                  </a:lnTo>
                  <a:lnTo>
                    <a:pt x="29089" y="21854"/>
                  </a:lnTo>
                  <a:lnTo>
                    <a:pt x="28445" y="21833"/>
                  </a:lnTo>
                  <a:lnTo>
                    <a:pt x="27821" y="21812"/>
                  </a:lnTo>
                  <a:lnTo>
                    <a:pt x="27093" y="21833"/>
                  </a:lnTo>
                  <a:lnTo>
                    <a:pt x="26366" y="21854"/>
                  </a:lnTo>
                  <a:lnTo>
                    <a:pt x="25638" y="21916"/>
                  </a:lnTo>
                  <a:lnTo>
                    <a:pt x="24910" y="21999"/>
                  </a:lnTo>
                  <a:lnTo>
                    <a:pt x="24203" y="22124"/>
                  </a:lnTo>
                  <a:lnTo>
                    <a:pt x="23475" y="22249"/>
                  </a:lnTo>
                  <a:lnTo>
                    <a:pt x="22768" y="22415"/>
                  </a:lnTo>
                  <a:lnTo>
                    <a:pt x="22061" y="22623"/>
                  </a:lnTo>
                  <a:lnTo>
                    <a:pt x="21022" y="22935"/>
                  </a:lnTo>
                  <a:lnTo>
                    <a:pt x="20502" y="23102"/>
                  </a:lnTo>
                  <a:lnTo>
                    <a:pt x="20003" y="23289"/>
                  </a:lnTo>
                  <a:lnTo>
                    <a:pt x="19483" y="23476"/>
                  </a:lnTo>
                  <a:lnTo>
                    <a:pt x="18984" y="23704"/>
                  </a:lnTo>
                  <a:lnTo>
                    <a:pt x="18464" y="23954"/>
                  </a:lnTo>
                  <a:lnTo>
                    <a:pt x="17965" y="24224"/>
                  </a:lnTo>
                  <a:lnTo>
                    <a:pt x="18028" y="23996"/>
                  </a:lnTo>
                  <a:lnTo>
                    <a:pt x="18090" y="23829"/>
                  </a:lnTo>
                  <a:lnTo>
                    <a:pt x="18173" y="23684"/>
                  </a:lnTo>
                  <a:lnTo>
                    <a:pt x="18277" y="23559"/>
                  </a:lnTo>
                  <a:lnTo>
                    <a:pt x="19109" y="22561"/>
                  </a:lnTo>
                  <a:lnTo>
                    <a:pt x="19525" y="22124"/>
                  </a:lnTo>
                  <a:lnTo>
                    <a:pt x="19920" y="21688"/>
                  </a:lnTo>
                  <a:lnTo>
                    <a:pt x="20336" y="21272"/>
                  </a:lnTo>
                  <a:lnTo>
                    <a:pt x="20772" y="20856"/>
                  </a:lnTo>
                  <a:lnTo>
                    <a:pt x="21188" y="20461"/>
                  </a:lnTo>
                  <a:lnTo>
                    <a:pt x="21646" y="20087"/>
                  </a:lnTo>
                  <a:lnTo>
                    <a:pt x="22103" y="19712"/>
                  </a:lnTo>
                  <a:lnTo>
                    <a:pt x="22560" y="19359"/>
                  </a:lnTo>
                  <a:lnTo>
                    <a:pt x="23039" y="19026"/>
                  </a:lnTo>
                  <a:lnTo>
                    <a:pt x="23517" y="18714"/>
                  </a:lnTo>
                  <a:lnTo>
                    <a:pt x="24037" y="18423"/>
                  </a:lnTo>
                  <a:lnTo>
                    <a:pt x="24536" y="18132"/>
                  </a:lnTo>
                  <a:lnTo>
                    <a:pt x="25076" y="17883"/>
                  </a:lnTo>
                  <a:lnTo>
                    <a:pt x="25617" y="17654"/>
                  </a:lnTo>
                  <a:lnTo>
                    <a:pt x="26178" y="17425"/>
                  </a:lnTo>
                  <a:lnTo>
                    <a:pt x="26761" y="17238"/>
                  </a:lnTo>
                  <a:lnTo>
                    <a:pt x="27447" y="17051"/>
                  </a:lnTo>
                  <a:lnTo>
                    <a:pt x="28112" y="16884"/>
                  </a:lnTo>
                  <a:lnTo>
                    <a:pt x="28798" y="16760"/>
                  </a:lnTo>
                  <a:lnTo>
                    <a:pt x="29484" y="16635"/>
                  </a:lnTo>
                  <a:lnTo>
                    <a:pt x="30171" y="16531"/>
                  </a:lnTo>
                  <a:lnTo>
                    <a:pt x="30857" y="16448"/>
                  </a:lnTo>
                  <a:lnTo>
                    <a:pt x="31543" y="16385"/>
                  </a:lnTo>
                  <a:lnTo>
                    <a:pt x="32229" y="16344"/>
                  </a:lnTo>
                  <a:lnTo>
                    <a:pt x="33082" y="16261"/>
                  </a:lnTo>
                  <a:lnTo>
                    <a:pt x="33913" y="16157"/>
                  </a:lnTo>
                  <a:lnTo>
                    <a:pt x="34329" y="16094"/>
                  </a:lnTo>
                  <a:lnTo>
                    <a:pt x="34745" y="16011"/>
                  </a:lnTo>
                  <a:lnTo>
                    <a:pt x="35161" y="15907"/>
                  </a:lnTo>
                  <a:lnTo>
                    <a:pt x="35556" y="15782"/>
                  </a:lnTo>
                  <a:lnTo>
                    <a:pt x="35889" y="15658"/>
                  </a:lnTo>
                  <a:lnTo>
                    <a:pt x="36180" y="15512"/>
                  </a:lnTo>
                  <a:lnTo>
                    <a:pt x="36450" y="15325"/>
                  </a:lnTo>
                  <a:lnTo>
                    <a:pt x="36700" y="15117"/>
                  </a:lnTo>
                  <a:lnTo>
                    <a:pt x="36928" y="14888"/>
                  </a:lnTo>
                  <a:lnTo>
                    <a:pt x="37115" y="14618"/>
                  </a:lnTo>
                  <a:lnTo>
                    <a:pt x="37282" y="14327"/>
                  </a:lnTo>
                  <a:lnTo>
                    <a:pt x="37448" y="14015"/>
                  </a:lnTo>
                  <a:lnTo>
                    <a:pt x="37635" y="13516"/>
                  </a:lnTo>
                  <a:lnTo>
                    <a:pt x="37802" y="13017"/>
                  </a:lnTo>
                  <a:lnTo>
                    <a:pt x="37947" y="12518"/>
                  </a:lnTo>
                  <a:lnTo>
                    <a:pt x="38093" y="12019"/>
                  </a:lnTo>
                  <a:lnTo>
                    <a:pt x="38197" y="11520"/>
                  </a:lnTo>
                  <a:lnTo>
                    <a:pt x="38301" y="11021"/>
                  </a:lnTo>
                  <a:lnTo>
                    <a:pt x="38363" y="10522"/>
                  </a:lnTo>
                  <a:lnTo>
                    <a:pt x="38425" y="10002"/>
                  </a:lnTo>
                  <a:lnTo>
                    <a:pt x="38529" y="8983"/>
                  </a:lnTo>
                  <a:lnTo>
                    <a:pt x="38571" y="7964"/>
                  </a:lnTo>
                  <a:lnTo>
                    <a:pt x="38592" y="6925"/>
                  </a:lnTo>
                  <a:lnTo>
                    <a:pt x="38592" y="5906"/>
                  </a:lnTo>
                  <a:lnTo>
                    <a:pt x="38592" y="5615"/>
                  </a:lnTo>
                  <a:lnTo>
                    <a:pt x="38571" y="5365"/>
                  </a:lnTo>
                  <a:lnTo>
                    <a:pt x="38529" y="5095"/>
                  </a:lnTo>
                  <a:lnTo>
                    <a:pt x="38488" y="4845"/>
                  </a:lnTo>
                  <a:lnTo>
                    <a:pt x="38363" y="4346"/>
                  </a:lnTo>
                  <a:lnTo>
                    <a:pt x="38197" y="3868"/>
                  </a:lnTo>
                  <a:lnTo>
                    <a:pt x="37989" y="3432"/>
                  </a:lnTo>
                  <a:lnTo>
                    <a:pt x="37739" y="2995"/>
                  </a:lnTo>
                  <a:lnTo>
                    <a:pt x="37469" y="2600"/>
                  </a:lnTo>
                  <a:lnTo>
                    <a:pt x="37157" y="2246"/>
                  </a:lnTo>
                  <a:lnTo>
                    <a:pt x="36824" y="1893"/>
                  </a:lnTo>
                  <a:lnTo>
                    <a:pt x="36471" y="1581"/>
                  </a:lnTo>
                  <a:lnTo>
                    <a:pt x="36097" y="1290"/>
                  </a:lnTo>
                  <a:lnTo>
                    <a:pt x="35702" y="1040"/>
                  </a:lnTo>
                  <a:lnTo>
                    <a:pt x="35286" y="812"/>
                  </a:lnTo>
                  <a:lnTo>
                    <a:pt x="34870" y="624"/>
                  </a:lnTo>
                  <a:lnTo>
                    <a:pt x="34454" y="458"/>
                  </a:lnTo>
                  <a:lnTo>
                    <a:pt x="34017" y="333"/>
                  </a:lnTo>
                  <a:lnTo>
                    <a:pt x="33705" y="250"/>
                  </a:lnTo>
                  <a:lnTo>
                    <a:pt x="33373" y="188"/>
                  </a:lnTo>
                  <a:lnTo>
                    <a:pt x="32728" y="84"/>
                  </a:lnTo>
                  <a:lnTo>
                    <a:pt x="32084" y="21"/>
                  </a:lnTo>
                  <a:lnTo>
                    <a:pt x="314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05" name="Google Shape;5505;p30"/>
            <p:cNvSpPr/>
            <p:nvPr/>
          </p:nvSpPr>
          <p:spPr>
            <a:xfrm>
              <a:off x="3958400" y="2030975"/>
              <a:ext cx="1059925" cy="1416525"/>
            </a:xfrm>
            <a:custGeom>
              <a:avLst/>
              <a:gdLst/>
              <a:ahLst/>
              <a:cxnLst/>
              <a:rect l="l" t="t" r="r" b="b"/>
              <a:pathLst>
                <a:path w="42397" h="56661" fill="none" extrusionOk="0">
                  <a:moveTo>
                    <a:pt x="104" y="35057"/>
                  </a:moveTo>
                  <a:lnTo>
                    <a:pt x="104" y="35057"/>
                  </a:lnTo>
                  <a:lnTo>
                    <a:pt x="42" y="34350"/>
                  </a:lnTo>
                  <a:lnTo>
                    <a:pt x="21" y="33643"/>
                  </a:lnTo>
                  <a:lnTo>
                    <a:pt x="0" y="32936"/>
                  </a:lnTo>
                  <a:lnTo>
                    <a:pt x="0" y="32250"/>
                  </a:lnTo>
                  <a:lnTo>
                    <a:pt x="21" y="31543"/>
                  </a:lnTo>
                  <a:lnTo>
                    <a:pt x="42" y="30836"/>
                  </a:lnTo>
                  <a:lnTo>
                    <a:pt x="84" y="30150"/>
                  </a:lnTo>
                  <a:lnTo>
                    <a:pt x="125" y="29443"/>
                  </a:lnTo>
                  <a:lnTo>
                    <a:pt x="125" y="29443"/>
                  </a:lnTo>
                  <a:lnTo>
                    <a:pt x="250" y="28320"/>
                  </a:lnTo>
                  <a:lnTo>
                    <a:pt x="416" y="27177"/>
                  </a:lnTo>
                  <a:lnTo>
                    <a:pt x="603" y="26054"/>
                  </a:lnTo>
                  <a:lnTo>
                    <a:pt x="832" y="24931"/>
                  </a:lnTo>
                  <a:lnTo>
                    <a:pt x="1102" y="23829"/>
                  </a:lnTo>
                  <a:lnTo>
                    <a:pt x="1414" y="22727"/>
                  </a:lnTo>
                  <a:lnTo>
                    <a:pt x="1747" y="21625"/>
                  </a:lnTo>
                  <a:lnTo>
                    <a:pt x="2142" y="20523"/>
                  </a:lnTo>
                  <a:lnTo>
                    <a:pt x="2142" y="20523"/>
                  </a:lnTo>
                  <a:lnTo>
                    <a:pt x="2475" y="19608"/>
                  </a:lnTo>
                  <a:lnTo>
                    <a:pt x="2849" y="18714"/>
                  </a:lnTo>
                  <a:lnTo>
                    <a:pt x="3265" y="17841"/>
                  </a:lnTo>
                  <a:lnTo>
                    <a:pt x="3681" y="16988"/>
                  </a:lnTo>
                  <a:lnTo>
                    <a:pt x="4117" y="16136"/>
                  </a:lnTo>
                  <a:lnTo>
                    <a:pt x="4596" y="15325"/>
                  </a:lnTo>
                  <a:lnTo>
                    <a:pt x="5095" y="14514"/>
                  </a:lnTo>
                  <a:lnTo>
                    <a:pt x="5614" y="13724"/>
                  </a:lnTo>
                  <a:lnTo>
                    <a:pt x="6176" y="12934"/>
                  </a:lnTo>
                  <a:lnTo>
                    <a:pt x="6737" y="12185"/>
                  </a:lnTo>
                  <a:lnTo>
                    <a:pt x="7340" y="11436"/>
                  </a:lnTo>
                  <a:lnTo>
                    <a:pt x="7964" y="10730"/>
                  </a:lnTo>
                  <a:lnTo>
                    <a:pt x="8609" y="10023"/>
                  </a:lnTo>
                  <a:lnTo>
                    <a:pt x="9295" y="9336"/>
                  </a:lnTo>
                  <a:lnTo>
                    <a:pt x="10002" y="8650"/>
                  </a:lnTo>
                  <a:lnTo>
                    <a:pt x="10729" y="8006"/>
                  </a:lnTo>
                  <a:lnTo>
                    <a:pt x="10729" y="8006"/>
                  </a:lnTo>
                  <a:lnTo>
                    <a:pt x="11291" y="7507"/>
                  </a:lnTo>
                  <a:lnTo>
                    <a:pt x="11894" y="7028"/>
                  </a:lnTo>
                  <a:lnTo>
                    <a:pt x="12476" y="6571"/>
                  </a:lnTo>
                  <a:lnTo>
                    <a:pt x="13079" y="6114"/>
                  </a:lnTo>
                  <a:lnTo>
                    <a:pt x="13703" y="5677"/>
                  </a:lnTo>
                  <a:lnTo>
                    <a:pt x="14327" y="5261"/>
                  </a:lnTo>
                  <a:lnTo>
                    <a:pt x="14950" y="4866"/>
                  </a:lnTo>
                  <a:lnTo>
                    <a:pt x="15574" y="4471"/>
                  </a:lnTo>
                  <a:lnTo>
                    <a:pt x="16240" y="4097"/>
                  </a:lnTo>
                  <a:lnTo>
                    <a:pt x="16884" y="3722"/>
                  </a:lnTo>
                  <a:lnTo>
                    <a:pt x="17549" y="3369"/>
                  </a:lnTo>
                  <a:lnTo>
                    <a:pt x="18215" y="3036"/>
                  </a:lnTo>
                  <a:lnTo>
                    <a:pt x="18901" y="2724"/>
                  </a:lnTo>
                  <a:lnTo>
                    <a:pt x="19587" y="2412"/>
                  </a:lnTo>
                  <a:lnTo>
                    <a:pt x="20273" y="2121"/>
                  </a:lnTo>
                  <a:lnTo>
                    <a:pt x="20980" y="1851"/>
                  </a:lnTo>
                  <a:lnTo>
                    <a:pt x="20980" y="1851"/>
                  </a:lnTo>
                  <a:lnTo>
                    <a:pt x="22061" y="1456"/>
                  </a:lnTo>
                  <a:lnTo>
                    <a:pt x="23163" y="1082"/>
                  </a:lnTo>
                  <a:lnTo>
                    <a:pt x="24266" y="770"/>
                  </a:lnTo>
                  <a:lnTo>
                    <a:pt x="24827" y="645"/>
                  </a:lnTo>
                  <a:lnTo>
                    <a:pt x="25388" y="499"/>
                  </a:lnTo>
                  <a:lnTo>
                    <a:pt x="25929" y="395"/>
                  </a:lnTo>
                  <a:lnTo>
                    <a:pt x="26511" y="292"/>
                  </a:lnTo>
                  <a:lnTo>
                    <a:pt x="27073" y="208"/>
                  </a:lnTo>
                  <a:lnTo>
                    <a:pt x="27634" y="125"/>
                  </a:lnTo>
                  <a:lnTo>
                    <a:pt x="28195" y="63"/>
                  </a:lnTo>
                  <a:lnTo>
                    <a:pt x="28778" y="21"/>
                  </a:lnTo>
                  <a:lnTo>
                    <a:pt x="29339" y="0"/>
                  </a:lnTo>
                  <a:lnTo>
                    <a:pt x="29921" y="0"/>
                  </a:lnTo>
                  <a:lnTo>
                    <a:pt x="29921" y="0"/>
                  </a:lnTo>
                  <a:lnTo>
                    <a:pt x="30524" y="0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273" y="42"/>
                  </a:lnTo>
                  <a:lnTo>
                    <a:pt x="31273" y="42"/>
                  </a:lnTo>
                  <a:lnTo>
                    <a:pt x="31585" y="84"/>
                  </a:lnTo>
                  <a:lnTo>
                    <a:pt x="31896" y="125"/>
                  </a:lnTo>
                  <a:lnTo>
                    <a:pt x="32520" y="229"/>
                  </a:lnTo>
                  <a:lnTo>
                    <a:pt x="32520" y="229"/>
                  </a:lnTo>
                  <a:lnTo>
                    <a:pt x="32728" y="271"/>
                  </a:lnTo>
                  <a:lnTo>
                    <a:pt x="32915" y="333"/>
                  </a:lnTo>
                  <a:lnTo>
                    <a:pt x="33102" y="395"/>
                  </a:lnTo>
                  <a:lnTo>
                    <a:pt x="33269" y="479"/>
                  </a:lnTo>
                  <a:lnTo>
                    <a:pt x="33435" y="562"/>
                  </a:lnTo>
                  <a:lnTo>
                    <a:pt x="33581" y="645"/>
                  </a:lnTo>
                  <a:lnTo>
                    <a:pt x="33726" y="770"/>
                  </a:lnTo>
                  <a:lnTo>
                    <a:pt x="33872" y="874"/>
                  </a:lnTo>
                  <a:lnTo>
                    <a:pt x="33997" y="998"/>
                  </a:lnTo>
                  <a:lnTo>
                    <a:pt x="34100" y="1144"/>
                  </a:lnTo>
                  <a:lnTo>
                    <a:pt x="34204" y="1290"/>
                  </a:lnTo>
                  <a:lnTo>
                    <a:pt x="34288" y="1456"/>
                  </a:lnTo>
                  <a:lnTo>
                    <a:pt x="34371" y="1622"/>
                  </a:lnTo>
                  <a:lnTo>
                    <a:pt x="34454" y="1789"/>
                  </a:lnTo>
                  <a:lnTo>
                    <a:pt x="34558" y="2163"/>
                  </a:lnTo>
                  <a:lnTo>
                    <a:pt x="34558" y="2163"/>
                  </a:lnTo>
                  <a:lnTo>
                    <a:pt x="34745" y="2995"/>
                  </a:lnTo>
                  <a:lnTo>
                    <a:pt x="34891" y="3806"/>
                  </a:lnTo>
                  <a:lnTo>
                    <a:pt x="34995" y="4637"/>
                  </a:lnTo>
                  <a:lnTo>
                    <a:pt x="35078" y="5469"/>
                  </a:lnTo>
                  <a:lnTo>
                    <a:pt x="35140" y="6280"/>
                  </a:lnTo>
                  <a:lnTo>
                    <a:pt x="35161" y="7112"/>
                  </a:lnTo>
                  <a:lnTo>
                    <a:pt x="35161" y="7943"/>
                  </a:lnTo>
                  <a:lnTo>
                    <a:pt x="35119" y="8775"/>
                  </a:lnTo>
                  <a:lnTo>
                    <a:pt x="35119" y="8775"/>
                  </a:lnTo>
                  <a:lnTo>
                    <a:pt x="35057" y="9378"/>
                  </a:lnTo>
                  <a:lnTo>
                    <a:pt x="34995" y="9981"/>
                  </a:lnTo>
                  <a:lnTo>
                    <a:pt x="34995" y="9981"/>
                  </a:lnTo>
                  <a:lnTo>
                    <a:pt x="34974" y="10210"/>
                  </a:lnTo>
                  <a:lnTo>
                    <a:pt x="34932" y="10418"/>
                  </a:lnTo>
                  <a:lnTo>
                    <a:pt x="34870" y="10626"/>
                  </a:lnTo>
                  <a:lnTo>
                    <a:pt x="34807" y="10792"/>
                  </a:lnTo>
                  <a:lnTo>
                    <a:pt x="34724" y="10958"/>
                  </a:lnTo>
                  <a:lnTo>
                    <a:pt x="34641" y="11083"/>
                  </a:lnTo>
                  <a:lnTo>
                    <a:pt x="34558" y="11208"/>
                  </a:lnTo>
                  <a:lnTo>
                    <a:pt x="34454" y="11312"/>
                  </a:lnTo>
                  <a:lnTo>
                    <a:pt x="34329" y="11416"/>
                  </a:lnTo>
                  <a:lnTo>
                    <a:pt x="34204" y="11499"/>
                  </a:lnTo>
                  <a:lnTo>
                    <a:pt x="34080" y="11561"/>
                  </a:lnTo>
                  <a:lnTo>
                    <a:pt x="33934" y="11624"/>
                  </a:lnTo>
                  <a:lnTo>
                    <a:pt x="33622" y="11728"/>
                  </a:lnTo>
                  <a:lnTo>
                    <a:pt x="33269" y="11790"/>
                  </a:lnTo>
                  <a:lnTo>
                    <a:pt x="33269" y="11790"/>
                  </a:lnTo>
                  <a:lnTo>
                    <a:pt x="32375" y="11915"/>
                  </a:lnTo>
                  <a:lnTo>
                    <a:pt x="31460" y="12019"/>
                  </a:lnTo>
                  <a:lnTo>
                    <a:pt x="29630" y="12206"/>
                  </a:lnTo>
                  <a:lnTo>
                    <a:pt x="29630" y="12206"/>
                  </a:lnTo>
                  <a:lnTo>
                    <a:pt x="28715" y="12310"/>
                  </a:lnTo>
                  <a:lnTo>
                    <a:pt x="27800" y="12435"/>
                  </a:lnTo>
                  <a:lnTo>
                    <a:pt x="26885" y="12580"/>
                  </a:lnTo>
                  <a:lnTo>
                    <a:pt x="25971" y="12767"/>
                  </a:lnTo>
                  <a:lnTo>
                    <a:pt x="25097" y="12996"/>
                  </a:lnTo>
                  <a:lnTo>
                    <a:pt x="24203" y="13287"/>
                  </a:lnTo>
                  <a:lnTo>
                    <a:pt x="23766" y="13433"/>
                  </a:lnTo>
                  <a:lnTo>
                    <a:pt x="23330" y="13599"/>
                  </a:lnTo>
                  <a:lnTo>
                    <a:pt x="22893" y="13786"/>
                  </a:lnTo>
                  <a:lnTo>
                    <a:pt x="22477" y="13973"/>
                  </a:lnTo>
                  <a:lnTo>
                    <a:pt x="22477" y="13973"/>
                  </a:lnTo>
                  <a:lnTo>
                    <a:pt x="21916" y="14264"/>
                  </a:lnTo>
                  <a:lnTo>
                    <a:pt x="21375" y="14555"/>
                  </a:lnTo>
                  <a:lnTo>
                    <a:pt x="20856" y="14867"/>
                  </a:lnTo>
                  <a:lnTo>
                    <a:pt x="20336" y="15200"/>
                  </a:lnTo>
                  <a:lnTo>
                    <a:pt x="19857" y="15553"/>
                  </a:lnTo>
                  <a:lnTo>
                    <a:pt x="19379" y="15928"/>
                  </a:lnTo>
                  <a:lnTo>
                    <a:pt x="18943" y="16323"/>
                  </a:lnTo>
                  <a:lnTo>
                    <a:pt x="18506" y="16739"/>
                  </a:lnTo>
                  <a:lnTo>
                    <a:pt x="18069" y="17154"/>
                  </a:lnTo>
                  <a:lnTo>
                    <a:pt x="17674" y="17591"/>
                  </a:lnTo>
                  <a:lnTo>
                    <a:pt x="17279" y="18049"/>
                  </a:lnTo>
                  <a:lnTo>
                    <a:pt x="16905" y="18527"/>
                  </a:lnTo>
                  <a:lnTo>
                    <a:pt x="16551" y="19026"/>
                  </a:lnTo>
                  <a:lnTo>
                    <a:pt x="16219" y="19525"/>
                  </a:lnTo>
                  <a:lnTo>
                    <a:pt x="15886" y="20045"/>
                  </a:lnTo>
                  <a:lnTo>
                    <a:pt x="15574" y="20585"/>
                  </a:lnTo>
                  <a:lnTo>
                    <a:pt x="15574" y="20585"/>
                  </a:lnTo>
                  <a:lnTo>
                    <a:pt x="15221" y="21251"/>
                  </a:lnTo>
                  <a:lnTo>
                    <a:pt x="14909" y="21937"/>
                  </a:lnTo>
                  <a:lnTo>
                    <a:pt x="14763" y="22270"/>
                  </a:lnTo>
                  <a:lnTo>
                    <a:pt x="14638" y="22623"/>
                  </a:lnTo>
                  <a:lnTo>
                    <a:pt x="14534" y="22976"/>
                  </a:lnTo>
                  <a:lnTo>
                    <a:pt x="14431" y="23330"/>
                  </a:lnTo>
                  <a:lnTo>
                    <a:pt x="14431" y="23330"/>
                  </a:lnTo>
                  <a:lnTo>
                    <a:pt x="14347" y="23746"/>
                  </a:lnTo>
                  <a:lnTo>
                    <a:pt x="14285" y="24162"/>
                  </a:lnTo>
                  <a:lnTo>
                    <a:pt x="14285" y="24162"/>
                  </a:lnTo>
                  <a:lnTo>
                    <a:pt x="14285" y="24411"/>
                  </a:lnTo>
                  <a:lnTo>
                    <a:pt x="14285" y="24411"/>
                  </a:lnTo>
                  <a:lnTo>
                    <a:pt x="14285" y="24557"/>
                  </a:lnTo>
                  <a:lnTo>
                    <a:pt x="14285" y="24681"/>
                  </a:lnTo>
                  <a:lnTo>
                    <a:pt x="14327" y="24785"/>
                  </a:lnTo>
                  <a:lnTo>
                    <a:pt x="14368" y="24869"/>
                  </a:lnTo>
                  <a:lnTo>
                    <a:pt x="14410" y="24952"/>
                  </a:lnTo>
                  <a:lnTo>
                    <a:pt x="14472" y="24993"/>
                  </a:lnTo>
                  <a:lnTo>
                    <a:pt x="14555" y="25014"/>
                  </a:lnTo>
                  <a:lnTo>
                    <a:pt x="14659" y="25035"/>
                  </a:lnTo>
                  <a:lnTo>
                    <a:pt x="14659" y="25035"/>
                  </a:lnTo>
                  <a:lnTo>
                    <a:pt x="14763" y="25014"/>
                  </a:lnTo>
                  <a:lnTo>
                    <a:pt x="14867" y="24993"/>
                  </a:lnTo>
                  <a:lnTo>
                    <a:pt x="14867" y="2499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5054" y="24931"/>
                  </a:lnTo>
                  <a:lnTo>
                    <a:pt x="15054" y="24931"/>
                  </a:lnTo>
                  <a:lnTo>
                    <a:pt x="15075" y="24931"/>
                  </a:lnTo>
                  <a:lnTo>
                    <a:pt x="15075" y="24931"/>
                  </a:lnTo>
                  <a:lnTo>
                    <a:pt x="15096" y="24910"/>
                  </a:lnTo>
                  <a:lnTo>
                    <a:pt x="15096" y="24910"/>
                  </a:lnTo>
                  <a:lnTo>
                    <a:pt x="15179" y="24889"/>
                  </a:lnTo>
                  <a:lnTo>
                    <a:pt x="15179" y="24889"/>
                  </a:lnTo>
                  <a:lnTo>
                    <a:pt x="15200" y="24869"/>
                  </a:lnTo>
                  <a:lnTo>
                    <a:pt x="15200" y="24869"/>
                  </a:lnTo>
                  <a:lnTo>
                    <a:pt x="15283" y="24827"/>
                  </a:lnTo>
                  <a:lnTo>
                    <a:pt x="15283" y="24827"/>
                  </a:lnTo>
                  <a:lnTo>
                    <a:pt x="15470" y="24744"/>
                  </a:lnTo>
                  <a:lnTo>
                    <a:pt x="15470" y="24744"/>
                  </a:lnTo>
                  <a:lnTo>
                    <a:pt x="16302" y="24286"/>
                  </a:lnTo>
                  <a:lnTo>
                    <a:pt x="16718" y="24058"/>
                  </a:lnTo>
                  <a:lnTo>
                    <a:pt x="17154" y="23829"/>
                  </a:lnTo>
                  <a:lnTo>
                    <a:pt x="17154" y="23829"/>
                  </a:lnTo>
                  <a:lnTo>
                    <a:pt x="17196" y="23808"/>
                  </a:lnTo>
                  <a:lnTo>
                    <a:pt x="17196" y="23808"/>
                  </a:lnTo>
                  <a:lnTo>
                    <a:pt x="17425" y="23725"/>
                  </a:lnTo>
                  <a:lnTo>
                    <a:pt x="17425" y="23725"/>
                  </a:lnTo>
                  <a:lnTo>
                    <a:pt x="18568" y="23268"/>
                  </a:lnTo>
                  <a:lnTo>
                    <a:pt x="19712" y="22873"/>
                  </a:lnTo>
                  <a:lnTo>
                    <a:pt x="20294" y="22706"/>
                  </a:lnTo>
                  <a:lnTo>
                    <a:pt x="20876" y="22540"/>
                  </a:lnTo>
                  <a:lnTo>
                    <a:pt x="21458" y="22394"/>
                  </a:lnTo>
                  <a:lnTo>
                    <a:pt x="22041" y="22249"/>
                  </a:lnTo>
                  <a:lnTo>
                    <a:pt x="22623" y="22124"/>
                  </a:lnTo>
                  <a:lnTo>
                    <a:pt x="23205" y="22020"/>
                  </a:lnTo>
                  <a:lnTo>
                    <a:pt x="23787" y="21916"/>
                  </a:lnTo>
                  <a:lnTo>
                    <a:pt x="24369" y="21854"/>
                  </a:lnTo>
                  <a:lnTo>
                    <a:pt x="24952" y="21791"/>
                  </a:lnTo>
                  <a:lnTo>
                    <a:pt x="25534" y="21750"/>
                  </a:lnTo>
                  <a:lnTo>
                    <a:pt x="26137" y="21708"/>
                  </a:lnTo>
                  <a:lnTo>
                    <a:pt x="26719" y="21708"/>
                  </a:lnTo>
                  <a:lnTo>
                    <a:pt x="26719" y="21708"/>
                  </a:lnTo>
                  <a:lnTo>
                    <a:pt x="26719" y="21708"/>
                  </a:lnTo>
                  <a:lnTo>
                    <a:pt x="27322" y="21708"/>
                  </a:lnTo>
                  <a:lnTo>
                    <a:pt x="27925" y="21750"/>
                  </a:lnTo>
                  <a:lnTo>
                    <a:pt x="28507" y="21791"/>
                  </a:lnTo>
                  <a:lnTo>
                    <a:pt x="29110" y="21854"/>
                  </a:lnTo>
                  <a:lnTo>
                    <a:pt x="29713" y="21937"/>
                  </a:lnTo>
                  <a:lnTo>
                    <a:pt x="30316" y="22041"/>
                  </a:lnTo>
                  <a:lnTo>
                    <a:pt x="30919" y="22166"/>
                  </a:lnTo>
                  <a:lnTo>
                    <a:pt x="31522" y="22332"/>
                  </a:lnTo>
                  <a:lnTo>
                    <a:pt x="31522" y="22332"/>
                  </a:lnTo>
                  <a:lnTo>
                    <a:pt x="31543" y="22332"/>
                  </a:lnTo>
                  <a:lnTo>
                    <a:pt x="31543" y="22332"/>
                  </a:lnTo>
                  <a:lnTo>
                    <a:pt x="32104" y="22477"/>
                  </a:lnTo>
                  <a:lnTo>
                    <a:pt x="32645" y="22665"/>
                  </a:lnTo>
                  <a:lnTo>
                    <a:pt x="33186" y="22873"/>
                  </a:lnTo>
                  <a:lnTo>
                    <a:pt x="33705" y="23101"/>
                  </a:lnTo>
                  <a:lnTo>
                    <a:pt x="34204" y="23351"/>
                  </a:lnTo>
                  <a:lnTo>
                    <a:pt x="34703" y="23621"/>
                  </a:lnTo>
                  <a:lnTo>
                    <a:pt x="35182" y="23891"/>
                  </a:lnTo>
                  <a:lnTo>
                    <a:pt x="35639" y="24203"/>
                  </a:lnTo>
                  <a:lnTo>
                    <a:pt x="36097" y="24515"/>
                  </a:lnTo>
                  <a:lnTo>
                    <a:pt x="36554" y="24848"/>
                  </a:lnTo>
                  <a:lnTo>
                    <a:pt x="36991" y="25201"/>
                  </a:lnTo>
                  <a:lnTo>
                    <a:pt x="37427" y="25576"/>
                  </a:lnTo>
                  <a:lnTo>
                    <a:pt x="37843" y="25950"/>
                  </a:lnTo>
                  <a:lnTo>
                    <a:pt x="38259" y="26345"/>
                  </a:lnTo>
                  <a:lnTo>
                    <a:pt x="38654" y="26740"/>
                  </a:lnTo>
                  <a:lnTo>
                    <a:pt x="39049" y="27156"/>
                  </a:lnTo>
                  <a:lnTo>
                    <a:pt x="39049" y="27156"/>
                  </a:lnTo>
                  <a:lnTo>
                    <a:pt x="39486" y="27655"/>
                  </a:lnTo>
                  <a:lnTo>
                    <a:pt x="39881" y="28154"/>
                  </a:lnTo>
                  <a:lnTo>
                    <a:pt x="40234" y="28653"/>
                  </a:lnTo>
                  <a:lnTo>
                    <a:pt x="40567" y="29173"/>
                  </a:lnTo>
                  <a:lnTo>
                    <a:pt x="40879" y="29713"/>
                  </a:lnTo>
                  <a:lnTo>
                    <a:pt x="41149" y="30254"/>
                  </a:lnTo>
                  <a:lnTo>
                    <a:pt x="41378" y="30795"/>
                  </a:lnTo>
                  <a:lnTo>
                    <a:pt x="41586" y="31356"/>
                  </a:lnTo>
                  <a:lnTo>
                    <a:pt x="41773" y="31938"/>
                  </a:lnTo>
                  <a:lnTo>
                    <a:pt x="41939" y="32520"/>
                  </a:lnTo>
                  <a:lnTo>
                    <a:pt x="42064" y="33103"/>
                  </a:lnTo>
                  <a:lnTo>
                    <a:pt x="42189" y="33706"/>
                  </a:lnTo>
                  <a:lnTo>
                    <a:pt x="42272" y="34329"/>
                  </a:lnTo>
                  <a:lnTo>
                    <a:pt x="42334" y="34953"/>
                  </a:lnTo>
                  <a:lnTo>
                    <a:pt x="42376" y="35577"/>
                  </a:lnTo>
                  <a:lnTo>
                    <a:pt x="42397" y="36222"/>
                  </a:lnTo>
                  <a:lnTo>
                    <a:pt x="42397" y="36222"/>
                  </a:lnTo>
                  <a:lnTo>
                    <a:pt x="42397" y="36658"/>
                  </a:lnTo>
                  <a:lnTo>
                    <a:pt x="42397" y="36658"/>
                  </a:lnTo>
                  <a:lnTo>
                    <a:pt x="42397" y="37303"/>
                  </a:lnTo>
                  <a:lnTo>
                    <a:pt x="42355" y="37947"/>
                  </a:lnTo>
                  <a:lnTo>
                    <a:pt x="42314" y="38571"/>
                  </a:lnTo>
                  <a:lnTo>
                    <a:pt x="42251" y="39195"/>
                  </a:lnTo>
                  <a:lnTo>
                    <a:pt x="42147" y="39819"/>
                  </a:lnTo>
                  <a:lnTo>
                    <a:pt x="42043" y="40442"/>
                  </a:lnTo>
                  <a:lnTo>
                    <a:pt x="41919" y="41045"/>
                  </a:lnTo>
                  <a:lnTo>
                    <a:pt x="41773" y="41648"/>
                  </a:lnTo>
                  <a:lnTo>
                    <a:pt x="41607" y="42251"/>
                  </a:lnTo>
                  <a:lnTo>
                    <a:pt x="41399" y="42854"/>
                  </a:lnTo>
                  <a:lnTo>
                    <a:pt x="41191" y="43437"/>
                  </a:lnTo>
                  <a:lnTo>
                    <a:pt x="40941" y="44019"/>
                  </a:lnTo>
                  <a:lnTo>
                    <a:pt x="40692" y="44601"/>
                  </a:lnTo>
                  <a:lnTo>
                    <a:pt x="40401" y="45162"/>
                  </a:lnTo>
                  <a:lnTo>
                    <a:pt x="40089" y="45724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39403" y="46847"/>
                  </a:lnTo>
                  <a:lnTo>
                    <a:pt x="39028" y="47387"/>
                  </a:lnTo>
                  <a:lnTo>
                    <a:pt x="38654" y="47907"/>
                  </a:lnTo>
                  <a:lnTo>
                    <a:pt x="38259" y="48406"/>
                  </a:lnTo>
                  <a:lnTo>
                    <a:pt x="37843" y="48905"/>
                  </a:lnTo>
                  <a:lnTo>
                    <a:pt x="37407" y="49363"/>
                  </a:lnTo>
                  <a:lnTo>
                    <a:pt x="36949" y="49841"/>
                  </a:lnTo>
                  <a:lnTo>
                    <a:pt x="36492" y="50277"/>
                  </a:lnTo>
                  <a:lnTo>
                    <a:pt x="36034" y="50714"/>
                  </a:lnTo>
                  <a:lnTo>
                    <a:pt x="35556" y="51130"/>
                  </a:lnTo>
                  <a:lnTo>
                    <a:pt x="35057" y="51546"/>
                  </a:lnTo>
                  <a:lnTo>
                    <a:pt x="34558" y="51941"/>
                  </a:lnTo>
                  <a:lnTo>
                    <a:pt x="34038" y="52336"/>
                  </a:lnTo>
                  <a:lnTo>
                    <a:pt x="33498" y="52710"/>
                  </a:lnTo>
                  <a:lnTo>
                    <a:pt x="32957" y="53064"/>
                  </a:lnTo>
                  <a:lnTo>
                    <a:pt x="32416" y="53417"/>
                  </a:lnTo>
                  <a:lnTo>
                    <a:pt x="32416" y="53417"/>
                  </a:lnTo>
                  <a:lnTo>
                    <a:pt x="32104" y="53604"/>
                  </a:lnTo>
                  <a:lnTo>
                    <a:pt x="32104" y="53604"/>
                  </a:lnTo>
                  <a:lnTo>
                    <a:pt x="31501" y="53958"/>
                  </a:lnTo>
                  <a:lnTo>
                    <a:pt x="30878" y="54311"/>
                  </a:lnTo>
                  <a:lnTo>
                    <a:pt x="30233" y="54623"/>
                  </a:lnTo>
                  <a:lnTo>
                    <a:pt x="29588" y="54914"/>
                  </a:lnTo>
                  <a:lnTo>
                    <a:pt x="28923" y="55185"/>
                  </a:lnTo>
                  <a:lnTo>
                    <a:pt x="28237" y="55434"/>
                  </a:lnTo>
                  <a:lnTo>
                    <a:pt x="27509" y="55663"/>
                  </a:lnTo>
                  <a:lnTo>
                    <a:pt x="26781" y="55871"/>
                  </a:lnTo>
                  <a:lnTo>
                    <a:pt x="26012" y="56037"/>
                  </a:lnTo>
                  <a:lnTo>
                    <a:pt x="25222" y="56203"/>
                  </a:lnTo>
                  <a:lnTo>
                    <a:pt x="24390" y="56328"/>
                  </a:lnTo>
                  <a:lnTo>
                    <a:pt x="23517" y="56453"/>
                  </a:lnTo>
                  <a:lnTo>
                    <a:pt x="22602" y="56536"/>
                  </a:lnTo>
                  <a:lnTo>
                    <a:pt x="21666" y="56598"/>
                  </a:lnTo>
                  <a:lnTo>
                    <a:pt x="20668" y="56640"/>
                  </a:lnTo>
                  <a:lnTo>
                    <a:pt x="19629" y="56661"/>
                  </a:lnTo>
                  <a:lnTo>
                    <a:pt x="19629" y="56661"/>
                  </a:lnTo>
                  <a:lnTo>
                    <a:pt x="19088" y="56661"/>
                  </a:lnTo>
                  <a:lnTo>
                    <a:pt x="18527" y="56619"/>
                  </a:lnTo>
                  <a:lnTo>
                    <a:pt x="17945" y="56557"/>
                  </a:lnTo>
                  <a:lnTo>
                    <a:pt x="17321" y="56495"/>
                  </a:lnTo>
                  <a:lnTo>
                    <a:pt x="16676" y="56391"/>
                  </a:lnTo>
                  <a:lnTo>
                    <a:pt x="16011" y="56266"/>
                  </a:lnTo>
                  <a:lnTo>
                    <a:pt x="15304" y="56099"/>
                  </a:lnTo>
                  <a:lnTo>
                    <a:pt x="14597" y="55912"/>
                  </a:lnTo>
                  <a:lnTo>
                    <a:pt x="13890" y="55684"/>
                  </a:lnTo>
                  <a:lnTo>
                    <a:pt x="13162" y="55434"/>
                  </a:lnTo>
                  <a:lnTo>
                    <a:pt x="12414" y="55143"/>
                  </a:lnTo>
                  <a:lnTo>
                    <a:pt x="11686" y="54831"/>
                  </a:lnTo>
                  <a:lnTo>
                    <a:pt x="10937" y="54457"/>
                  </a:lnTo>
                  <a:lnTo>
                    <a:pt x="10210" y="54062"/>
                  </a:lnTo>
                  <a:lnTo>
                    <a:pt x="9482" y="53604"/>
                  </a:lnTo>
                  <a:lnTo>
                    <a:pt x="8754" y="53126"/>
                  </a:lnTo>
                  <a:lnTo>
                    <a:pt x="8754" y="53126"/>
                  </a:lnTo>
                  <a:lnTo>
                    <a:pt x="8297" y="52773"/>
                  </a:lnTo>
                  <a:lnTo>
                    <a:pt x="7839" y="52398"/>
                  </a:lnTo>
                  <a:lnTo>
                    <a:pt x="7403" y="52024"/>
                  </a:lnTo>
                  <a:lnTo>
                    <a:pt x="6987" y="51629"/>
                  </a:lnTo>
                  <a:lnTo>
                    <a:pt x="6571" y="51213"/>
                  </a:lnTo>
                  <a:lnTo>
                    <a:pt x="6176" y="50797"/>
                  </a:lnTo>
                  <a:lnTo>
                    <a:pt x="5802" y="50381"/>
                  </a:lnTo>
                  <a:lnTo>
                    <a:pt x="5448" y="49945"/>
                  </a:lnTo>
                  <a:lnTo>
                    <a:pt x="5095" y="49487"/>
                  </a:lnTo>
                  <a:lnTo>
                    <a:pt x="4741" y="49030"/>
                  </a:lnTo>
                  <a:lnTo>
                    <a:pt x="4429" y="48552"/>
                  </a:lnTo>
                  <a:lnTo>
                    <a:pt x="4097" y="48073"/>
                  </a:lnTo>
                  <a:lnTo>
                    <a:pt x="3494" y="47096"/>
                  </a:lnTo>
                  <a:lnTo>
                    <a:pt x="2911" y="46098"/>
                  </a:lnTo>
                  <a:lnTo>
                    <a:pt x="2911" y="46098"/>
                  </a:lnTo>
                  <a:lnTo>
                    <a:pt x="2579" y="45433"/>
                  </a:lnTo>
                  <a:lnTo>
                    <a:pt x="2267" y="44788"/>
                  </a:lnTo>
                  <a:lnTo>
                    <a:pt x="1976" y="44123"/>
                  </a:lnTo>
                  <a:lnTo>
                    <a:pt x="1705" y="43457"/>
                  </a:lnTo>
                  <a:lnTo>
                    <a:pt x="1477" y="42771"/>
                  </a:lnTo>
                  <a:lnTo>
                    <a:pt x="1269" y="42106"/>
                  </a:lnTo>
                  <a:lnTo>
                    <a:pt x="1061" y="41420"/>
                  </a:lnTo>
                  <a:lnTo>
                    <a:pt x="894" y="40734"/>
                  </a:lnTo>
                  <a:lnTo>
                    <a:pt x="749" y="40027"/>
                  </a:lnTo>
                  <a:lnTo>
                    <a:pt x="603" y="39340"/>
                  </a:lnTo>
                  <a:lnTo>
                    <a:pt x="499" y="38633"/>
                  </a:lnTo>
                  <a:lnTo>
                    <a:pt x="395" y="37927"/>
                  </a:lnTo>
                  <a:lnTo>
                    <a:pt x="291" y="37220"/>
                  </a:lnTo>
                  <a:lnTo>
                    <a:pt x="229" y="36492"/>
                  </a:lnTo>
                  <a:lnTo>
                    <a:pt x="104" y="35057"/>
                  </a:lnTo>
                  <a:lnTo>
                    <a:pt x="104" y="350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06" name="Google Shape;5506;p30"/>
            <p:cNvSpPr/>
            <p:nvPr/>
          </p:nvSpPr>
          <p:spPr>
            <a:xfrm>
              <a:off x="3930850" y="1997700"/>
              <a:ext cx="1147250" cy="1523625"/>
            </a:xfrm>
            <a:custGeom>
              <a:avLst/>
              <a:gdLst/>
              <a:ahLst/>
              <a:cxnLst/>
              <a:rect l="l" t="t" r="r" b="b"/>
              <a:pathLst>
                <a:path w="45890" h="60945" fill="none" extrusionOk="0">
                  <a:moveTo>
                    <a:pt x="31418" y="1"/>
                  </a:moveTo>
                  <a:lnTo>
                    <a:pt x="31418" y="1"/>
                  </a:lnTo>
                  <a:lnTo>
                    <a:pt x="30753" y="21"/>
                  </a:lnTo>
                  <a:lnTo>
                    <a:pt x="30067" y="63"/>
                  </a:lnTo>
                  <a:lnTo>
                    <a:pt x="29381" y="125"/>
                  </a:lnTo>
                  <a:lnTo>
                    <a:pt x="28715" y="209"/>
                  </a:lnTo>
                  <a:lnTo>
                    <a:pt x="28715" y="209"/>
                  </a:lnTo>
                  <a:lnTo>
                    <a:pt x="28071" y="292"/>
                  </a:lnTo>
                  <a:lnTo>
                    <a:pt x="27447" y="396"/>
                  </a:lnTo>
                  <a:lnTo>
                    <a:pt x="26823" y="500"/>
                  </a:lnTo>
                  <a:lnTo>
                    <a:pt x="26199" y="624"/>
                  </a:lnTo>
                  <a:lnTo>
                    <a:pt x="25596" y="770"/>
                  </a:lnTo>
                  <a:lnTo>
                    <a:pt x="24972" y="916"/>
                  </a:lnTo>
                  <a:lnTo>
                    <a:pt x="24369" y="1082"/>
                  </a:lnTo>
                  <a:lnTo>
                    <a:pt x="23766" y="1269"/>
                  </a:lnTo>
                  <a:lnTo>
                    <a:pt x="23163" y="1456"/>
                  </a:lnTo>
                  <a:lnTo>
                    <a:pt x="22581" y="1664"/>
                  </a:lnTo>
                  <a:lnTo>
                    <a:pt x="21396" y="2101"/>
                  </a:lnTo>
                  <a:lnTo>
                    <a:pt x="20211" y="2579"/>
                  </a:lnTo>
                  <a:lnTo>
                    <a:pt x="19067" y="3120"/>
                  </a:lnTo>
                  <a:lnTo>
                    <a:pt x="19067" y="3120"/>
                  </a:lnTo>
                  <a:lnTo>
                    <a:pt x="18340" y="3452"/>
                  </a:lnTo>
                  <a:lnTo>
                    <a:pt x="17653" y="3827"/>
                  </a:lnTo>
                  <a:lnTo>
                    <a:pt x="16946" y="4201"/>
                  </a:lnTo>
                  <a:lnTo>
                    <a:pt x="16281" y="4575"/>
                  </a:lnTo>
                  <a:lnTo>
                    <a:pt x="15595" y="4991"/>
                  </a:lnTo>
                  <a:lnTo>
                    <a:pt x="14950" y="5407"/>
                  </a:lnTo>
                  <a:lnTo>
                    <a:pt x="14285" y="5823"/>
                  </a:lnTo>
                  <a:lnTo>
                    <a:pt x="13661" y="6280"/>
                  </a:lnTo>
                  <a:lnTo>
                    <a:pt x="13017" y="6738"/>
                  </a:lnTo>
                  <a:lnTo>
                    <a:pt x="12414" y="7216"/>
                  </a:lnTo>
                  <a:lnTo>
                    <a:pt x="11811" y="7715"/>
                  </a:lnTo>
                  <a:lnTo>
                    <a:pt x="11208" y="8214"/>
                  </a:lnTo>
                  <a:lnTo>
                    <a:pt x="10625" y="8734"/>
                  </a:lnTo>
                  <a:lnTo>
                    <a:pt x="10064" y="9274"/>
                  </a:lnTo>
                  <a:lnTo>
                    <a:pt x="9503" y="9836"/>
                  </a:lnTo>
                  <a:lnTo>
                    <a:pt x="8941" y="10397"/>
                  </a:lnTo>
                  <a:lnTo>
                    <a:pt x="8941" y="10397"/>
                  </a:lnTo>
                  <a:lnTo>
                    <a:pt x="8505" y="10896"/>
                  </a:lnTo>
                  <a:lnTo>
                    <a:pt x="8068" y="11395"/>
                  </a:lnTo>
                  <a:lnTo>
                    <a:pt x="7631" y="11894"/>
                  </a:lnTo>
                  <a:lnTo>
                    <a:pt x="7236" y="12393"/>
                  </a:lnTo>
                  <a:lnTo>
                    <a:pt x="6820" y="12913"/>
                  </a:lnTo>
                  <a:lnTo>
                    <a:pt x="6446" y="13433"/>
                  </a:lnTo>
                  <a:lnTo>
                    <a:pt x="6072" y="13953"/>
                  </a:lnTo>
                  <a:lnTo>
                    <a:pt x="5698" y="14472"/>
                  </a:lnTo>
                  <a:lnTo>
                    <a:pt x="5365" y="15013"/>
                  </a:lnTo>
                  <a:lnTo>
                    <a:pt x="5011" y="15554"/>
                  </a:lnTo>
                  <a:lnTo>
                    <a:pt x="4699" y="16094"/>
                  </a:lnTo>
                  <a:lnTo>
                    <a:pt x="4367" y="16656"/>
                  </a:lnTo>
                  <a:lnTo>
                    <a:pt x="4076" y="17196"/>
                  </a:lnTo>
                  <a:lnTo>
                    <a:pt x="3785" y="17758"/>
                  </a:lnTo>
                  <a:lnTo>
                    <a:pt x="3494" y="18340"/>
                  </a:lnTo>
                  <a:lnTo>
                    <a:pt x="3223" y="18901"/>
                  </a:lnTo>
                  <a:lnTo>
                    <a:pt x="2724" y="20066"/>
                  </a:lnTo>
                  <a:lnTo>
                    <a:pt x="2267" y="21251"/>
                  </a:lnTo>
                  <a:lnTo>
                    <a:pt x="1851" y="22457"/>
                  </a:lnTo>
                  <a:lnTo>
                    <a:pt x="1477" y="23684"/>
                  </a:lnTo>
                  <a:lnTo>
                    <a:pt x="1144" y="24910"/>
                  </a:lnTo>
                  <a:lnTo>
                    <a:pt x="853" y="26179"/>
                  </a:lnTo>
                  <a:lnTo>
                    <a:pt x="603" y="27468"/>
                  </a:lnTo>
                  <a:lnTo>
                    <a:pt x="395" y="28757"/>
                  </a:lnTo>
                  <a:lnTo>
                    <a:pt x="395" y="28757"/>
                  </a:lnTo>
                  <a:lnTo>
                    <a:pt x="271" y="29714"/>
                  </a:lnTo>
                  <a:lnTo>
                    <a:pt x="167" y="30670"/>
                  </a:lnTo>
                  <a:lnTo>
                    <a:pt x="167" y="30670"/>
                  </a:lnTo>
                  <a:lnTo>
                    <a:pt x="104" y="31564"/>
                  </a:lnTo>
                  <a:lnTo>
                    <a:pt x="63" y="32479"/>
                  </a:lnTo>
                  <a:lnTo>
                    <a:pt x="21" y="33373"/>
                  </a:lnTo>
                  <a:lnTo>
                    <a:pt x="0" y="34267"/>
                  </a:lnTo>
                  <a:lnTo>
                    <a:pt x="21" y="36055"/>
                  </a:lnTo>
                  <a:lnTo>
                    <a:pt x="63" y="37844"/>
                  </a:lnTo>
                  <a:lnTo>
                    <a:pt x="63" y="37844"/>
                  </a:lnTo>
                  <a:lnTo>
                    <a:pt x="125" y="39278"/>
                  </a:lnTo>
                  <a:lnTo>
                    <a:pt x="167" y="39985"/>
                  </a:lnTo>
                  <a:lnTo>
                    <a:pt x="229" y="40692"/>
                  </a:lnTo>
                  <a:lnTo>
                    <a:pt x="312" y="41378"/>
                  </a:lnTo>
                  <a:lnTo>
                    <a:pt x="416" y="42085"/>
                  </a:lnTo>
                  <a:lnTo>
                    <a:pt x="541" y="42792"/>
                  </a:lnTo>
                  <a:lnTo>
                    <a:pt x="707" y="43478"/>
                  </a:lnTo>
                  <a:lnTo>
                    <a:pt x="707" y="43478"/>
                  </a:lnTo>
                  <a:lnTo>
                    <a:pt x="957" y="44373"/>
                  </a:lnTo>
                  <a:lnTo>
                    <a:pt x="1248" y="45267"/>
                  </a:lnTo>
                  <a:lnTo>
                    <a:pt x="1560" y="46161"/>
                  </a:lnTo>
                  <a:lnTo>
                    <a:pt x="1892" y="47013"/>
                  </a:lnTo>
                  <a:lnTo>
                    <a:pt x="2267" y="47866"/>
                  </a:lnTo>
                  <a:lnTo>
                    <a:pt x="2683" y="48718"/>
                  </a:lnTo>
                  <a:lnTo>
                    <a:pt x="3119" y="49529"/>
                  </a:lnTo>
                  <a:lnTo>
                    <a:pt x="3597" y="50340"/>
                  </a:lnTo>
                  <a:lnTo>
                    <a:pt x="3597" y="50340"/>
                  </a:lnTo>
                  <a:lnTo>
                    <a:pt x="4034" y="51026"/>
                  </a:lnTo>
                  <a:lnTo>
                    <a:pt x="4471" y="51712"/>
                  </a:lnTo>
                  <a:lnTo>
                    <a:pt x="4949" y="52357"/>
                  </a:lnTo>
                  <a:lnTo>
                    <a:pt x="5427" y="53002"/>
                  </a:lnTo>
                  <a:lnTo>
                    <a:pt x="5947" y="53605"/>
                  </a:lnTo>
                  <a:lnTo>
                    <a:pt x="6467" y="54208"/>
                  </a:lnTo>
                  <a:lnTo>
                    <a:pt x="7007" y="54790"/>
                  </a:lnTo>
                  <a:lnTo>
                    <a:pt x="7569" y="55351"/>
                  </a:lnTo>
                  <a:lnTo>
                    <a:pt x="8151" y="55892"/>
                  </a:lnTo>
                  <a:lnTo>
                    <a:pt x="8754" y="56391"/>
                  </a:lnTo>
                  <a:lnTo>
                    <a:pt x="9378" y="56890"/>
                  </a:lnTo>
                  <a:lnTo>
                    <a:pt x="10022" y="57347"/>
                  </a:lnTo>
                  <a:lnTo>
                    <a:pt x="10688" y="57784"/>
                  </a:lnTo>
                  <a:lnTo>
                    <a:pt x="11374" y="58200"/>
                  </a:lnTo>
                  <a:lnTo>
                    <a:pt x="12102" y="58574"/>
                  </a:lnTo>
                  <a:lnTo>
                    <a:pt x="12850" y="58928"/>
                  </a:lnTo>
                  <a:lnTo>
                    <a:pt x="12850" y="58928"/>
                  </a:lnTo>
                  <a:lnTo>
                    <a:pt x="13391" y="59177"/>
                  </a:lnTo>
                  <a:lnTo>
                    <a:pt x="13952" y="59406"/>
                  </a:lnTo>
                  <a:lnTo>
                    <a:pt x="14534" y="59614"/>
                  </a:lnTo>
                  <a:lnTo>
                    <a:pt x="15096" y="59822"/>
                  </a:lnTo>
                  <a:lnTo>
                    <a:pt x="15657" y="59988"/>
                  </a:lnTo>
                  <a:lnTo>
                    <a:pt x="16239" y="60154"/>
                  </a:lnTo>
                  <a:lnTo>
                    <a:pt x="16822" y="60321"/>
                  </a:lnTo>
                  <a:lnTo>
                    <a:pt x="17383" y="60445"/>
                  </a:lnTo>
                  <a:lnTo>
                    <a:pt x="17965" y="60570"/>
                  </a:lnTo>
                  <a:lnTo>
                    <a:pt x="18547" y="60674"/>
                  </a:lnTo>
                  <a:lnTo>
                    <a:pt x="19150" y="60757"/>
                  </a:lnTo>
                  <a:lnTo>
                    <a:pt x="19733" y="60820"/>
                  </a:lnTo>
                  <a:lnTo>
                    <a:pt x="20315" y="60882"/>
                  </a:lnTo>
                  <a:lnTo>
                    <a:pt x="20918" y="60924"/>
                  </a:lnTo>
                  <a:lnTo>
                    <a:pt x="21521" y="60944"/>
                  </a:lnTo>
                  <a:lnTo>
                    <a:pt x="22103" y="60944"/>
                  </a:lnTo>
                  <a:lnTo>
                    <a:pt x="22103" y="60944"/>
                  </a:lnTo>
                  <a:lnTo>
                    <a:pt x="22706" y="60944"/>
                  </a:lnTo>
                  <a:lnTo>
                    <a:pt x="23309" y="60924"/>
                  </a:lnTo>
                  <a:lnTo>
                    <a:pt x="23912" y="60882"/>
                  </a:lnTo>
                  <a:lnTo>
                    <a:pt x="24536" y="60820"/>
                  </a:lnTo>
                  <a:lnTo>
                    <a:pt x="24536" y="60820"/>
                  </a:lnTo>
                  <a:lnTo>
                    <a:pt x="25264" y="60737"/>
                  </a:lnTo>
                  <a:lnTo>
                    <a:pt x="25991" y="60633"/>
                  </a:lnTo>
                  <a:lnTo>
                    <a:pt x="26719" y="60508"/>
                  </a:lnTo>
                  <a:lnTo>
                    <a:pt x="27447" y="60362"/>
                  </a:lnTo>
                  <a:lnTo>
                    <a:pt x="28154" y="60217"/>
                  </a:lnTo>
                  <a:lnTo>
                    <a:pt x="28861" y="60030"/>
                  </a:lnTo>
                  <a:lnTo>
                    <a:pt x="29568" y="59842"/>
                  </a:lnTo>
                  <a:lnTo>
                    <a:pt x="30275" y="59614"/>
                  </a:lnTo>
                  <a:lnTo>
                    <a:pt x="30961" y="59385"/>
                  </a:lnTo>
                  <a:lnTo>
                    <a:pt x="31647" y="59135"/>
                  </a:lnTo>
                  <a:lnTo>
                    <a:pt x="32312" y="58844"/>
                  </a:lnTo>
                  <a:lnTo>
                    <a:pt x="32978" y="58553"/>
                  </a:lnTo>
                  <a:lnTo>
                    <a:pt x="33643" y="58241"/>
                  </a:lnTo>
                  <a:lnTo>
                    <a:pt x="34308" y="57888"/>
                  </a:lnTo>
                  <a:lnTo>
                    <a:pt x="34953" y="57534"/>
                  </a:lnTo>
                  <a:lnTo>
                    <a:pt x="35577" y="57139"/>
                  </a:lnTo>
                  <a:lnTo>
                    <a:pt x="35577" y="57139"/>
                  </a:lnTo>
                  <a:lnTo>
                    <a:pt x="36097" y="56807"/>
                  </a:lnTo>
                  <a:lnTo>
                    <a:pt x="36616" y="56453"/>
                  </a:lnTo>
                  <a:lnTo>
                    <a:pt x="37095" y="56079"/>
                  </a:lnTo>
                  <a:lnTo>
                    <a:pt x="37573" y="55684"/>
                  </a:lnTo>
                  <a:lnTo>
                    <a:pt x="38051" y="55289"/>
                  </a:lnTo>
                  <a:lnTo>
                    <a:pt x="38488" y="54873"/>
                  </a:lnTo>
                  <a:lnTo>
                    <a:pt x="38924" y="54457"/>
                  </a:lnTo>
                  <a:lnTo>
                    <a:pt x="39361" y="54020"/>
                  </a:lnTo>
                  <a:lnTo>
                    <a:pt x="39777" y="53563"/>
                  </a:lnTo>
                  <a:lnTo>
                    <a:pt x="40172" y="53106"/>
                  </a:lnTo>
                  <a:lnTo>
                    <a:pt x="40567" y="52648"/>
                  </a:lnTo>
                  <a:lnTo>
                    <a:pt x="40962" y="52170"/>
                  </a:lnTo>
                  <a:lnTo>
                    <a:pt x="41690" y="51213"/>
                  </a:lnTo>
                  <a:lnTo>
                    <a:pt x="42397" y="50215"/>
                  </a:lnTo>
                  <a:lnTo>
                    <a:pt x="42397" y="50215"/>
                  </a:lnTo>
                  <a:lnTo>
                    <a:pt x="42709" y="49737"/>
                  </a:lnTo>
                  <a:lnTo>
                    <a:pt x="43021" y="49259"/>
                  </a:lnTo>
                  <a:lnTo>
                    <a:pt x="43291" y="48801"/>
                  </a:lnTo>
                  <a:lnTo>
                    <a:pt x="43561" y="48323"/>
                  </a:lnTo>
                  <a:lnTo>
                    <a:pt x="43832" y="47824"/>
                  </a:lnTo>
                  <a:lnTo>
                    <a:pt x="44060" y="47346"/>
                  </a:lnTo>
                  <a:lnTo>
                    <a:pt x="44289" y="46868"/>
                  </a:lnTo>
                  <a:lnTo>
                    <a:pt x="44497" y="46369"/>
                  </a:lnTo>
                  <a:lnTo>
                    <a:pt x="44705" y="45870"/>
                  </a:lnTo>
                  <a:lnTo>
                    <a:pt x="44871" y="45391"/>
                  </a:lnTo>
                  <a:lnTo>
                    <a:pt x="45037" y="44892"/>
                  </a:lnTo>
                  <a:lnTo>
                    <a:pt x="45204" y="44393"/>
                  </a:lnTo>
                  <a:lnTo>
                    <a:pt x="45329" y="43874"/>
                  </a:lnTo>
                  <a:lnTo>
                    <a:pt x="45453" y="43375"/>
                  </a:lnTo>
                  <a:lnTo>
                    <a:pt x="45557" y="42875"/>
                  </a:lnTo>
                  <a:lnTo>
                    <a:pt x="45661" y="42356"/>
                  </a:lnTo>
                  <a:lnTo>
                    <a:pt x="45724" y="41836"/>
                  </a:lnTo>
                  <a:lnTo>
                    <a:pt x="45786" y="41316"/>
                  </a:lnTo>
                  <a:lnTo>
                    <a:pt x="45828" y="40817"/>
                  </a:lnTo>
                  <a:lnTo>
                    <a:pt x="45869" y="40276"/>
                  </a:lnTo>
                  <a:lnTo>
                    <a:pt x="45890" y="39757"/>
                  </a:lnTo>
                  <a:lnTo>
                    <a:pt x="45890" y="39237"/>
                  </a:lnTo>
                  <a:lnTo>
                    <a:pt x="45869" y="38717"/>
                  </a:lnTo>
                  <a:lnTo>
                    <a:pt x="45848" y="38176"/>
                  </a:lnTo>
                  <a:lnTo>
                    <a:pt x="45807" y="37656"/>
                  </a:lnTo>
                  <a:lnTo>
                    <a:pt x="45744" y="37116"/>
                  </a:lnTo>
                  <a:lnTo>
                    <a:pt x="45682" y="36575"/>
                  </a:lnTo>
                  <a:lnTo>
                    <a:pt x="45578" y="36035"/>
                  </a:lnTo>
                  <a:lnTo>
                    <a:pt x="45474" y="35494"/>
                  </a:lnTo>
                  <a:lnTo>
                    <a:pt x="45370" y="34953"/>
                  </a:lnTo>
                  <a:lnTo>
                    <a:pt x="45225" y="34413"/>
                  </a:lnTo>
                  <a:lnTo>
                    <a:pt x="45079" y="33851"/>
                  </a:lnTo>
                  <a:lnTo>
                    <a:pt x="45079" y="33851"/>
                  </a:lnTo>
                  <a:lnTo>
                    <a:pt x="44934" y="33373"/>
                  </a:lnTo>
                  <a:lnTo>
                    <a:pt x="44767" y="32895"/>
                  </a:lnTo>
                  <a:lnTo>
                    <a:pt x="44580" y="32417"/>
                  </a:lnTo>
                  <a:lnTo>
                    <a:pt x="44372" y="31959"/>
                  </a:lnTo>
                  <a:lnTo>
                    <a:pt x="44164" y="31523"/>
                  </a:lnTo>
                  <a:lnTo>
                    <a:pt x="43935" y="31065"/>
                  </a:lnTo>
                  <a:lnTo>
                    <a:pt x="43686" y="30649"/>
                  </a:lnTo>
                  <a:lnTo>
                    <a:pt x="43416" y="30213"/>
                  </a:lnTo>
                  <a:lnTo>
                    <a:pt x="43145" y="29797"/>
                  </a:lnTo>
                  <a:lnTo>
                    <a:pt x="42854" y="29381"/>
                  </a:lnTo>
                  <a:lnTo>
                    <a:pt x="42542" y="28986"/>
                  </a:lnTo>
                  <a:lnTo>
                    <a:pt x="42230" y="28591"/>
                  </a:lnTo>
                  <a:lnTo>
                    <a:pt x="41919" y="28217"/>
                  </a:lnTo>
                  <a:lnTo>
                    <a:pt x="41586" y="27821"/>
                  </a:lnTo>
                  <a:lnTo>
                    <a:pt x="40879" y="27094"/>
                  </a:lnTo>
                  <a:lnTo>
                    <a:pt x="40879" y="27094"/>
                  </a:lnTo>
                  <a:lnTo>
                    <a:pt x="40338" y="26553"/>
                  </a:lnTo>
                  <a:lnTo>
                    <a:pt x="39756" y="26054"/>
                  </a:lnTo>
                  <a:lnTo>
                    <a:pt x="39195" y="25555"/>
                  </a:lnTo>
                  <a:lnTo>
                    <a:pt x="38592" y="25098"/>
                  </a:lnTo>
                  <a:lnTo>
                    <a:pt x="37989" y="24682"/>
                  </a:lnTo>
                  <a:lnTo>
                    <a:pt x="37365" y="24287"/>
                  </a:lnTo>
                  <a:lnTo>
                    <a:pt x="36741" y="23912"/>
                  </a:lnTo>
                  <a:lnTo>
                    <a:pt x="36097" y="23559"/>
                  </a:lnTo>
                  <a:lnTo>
                    <a:pt x="35431" y="23247"/>
                  </a:lnTo>
                  <a:lnTo>
                    <a:pt x="34745" y="22977"/>
                  </a:lnTo>
                  <a:lnTo>
                    <a:pt x="34059" y="22727"/>
                  </a:lnTo>
                  <a:lnTo>
                    <a:pt x="33352" y="22499"/>
                  </a:lnTo>
                  <a:lnTo>
                    <a:pt x="32624" y="22311"/>
                  </a:lnTo>
                  <a:lnTo>
                    <a:pt x="31876" y="22145"/>
                  </a:lnTo>
                  <a:lnTo>
                    <a:pt x="31127" y="22041"/>
                  </a:lnTo>
                  <a:lnTo>
                    <a:pt x="30358" y="21937"/>
                  </a:lnTo>
                  <a:lnTo>
                    <a:pt x="30358" y="21937"/>
                  </a:lnTo>
                  <a:lnTo>
                    <a:pt x="29713" y="21896"/>
                  </a:lnTo>
                  <a:lnTo>
                    <a:pt x="29089" y="21854"/>
                  </a:lnTo>
                  <a:lnTo>
                    <a:pt x="28445" y="21833"/>
                  </a:lnTo>
                  <a:lnTo>
                    <a:pt x="27821" y="21812"/>
                  </a:lnTo>
                  <a:lnTo>
                    <a:pt x="27821" y="21812"/>
                  </a:lnTo>
                  <a:lnTo>
                    <a:pt x="27093" y="21833"/>
                  </a:lnTo>
                  <a:lnTo>
                    <a:pt x="26366" y="21854"/>
                  </a:lnTo>
                  <a:lnTo>
                    <a:pt x="25638" y="21916"/>
                  </a:lnTo>
                  <a:lnTo>
                    <a:pt x="24910" y="21999"/>
                  </a:lnTo>
                  <a:lnTo>
                    <a:pt x="24203" y="22124"/>
                  </a:lnTo>
                  <a:lnTo>
                    <a:pt x="23475" y="22249"/>
                  </a:lnTo>
                  <a:lnTo>
                    <a:pt x="22768" y="22415"/>
                  </a:lnTo>
                  <a:lnTo>
                    <a:pt x="22061" y="22623"/>
                  </a:lnTo>
                  <a:lnTo>
                    <a:pt x="22061" y="22623"/>
                  </a:lnTo>
                  <a:lnTo>
                    <a:pt x="21022" y="22935"/>
                  </a:lnTo>
                  <a:lnTo>
                    <a:pt x="20502" y="23102"/>
                  </a:lnTo>
                  <a:lnTo>
                    <a:pt x="20003" y="23289"/>
                  </a:lnTo>
                  <a:lnTo>
                    <a:pt x="19483" y="23476"/>
                  </a:lnTo>
                  <a:lnTo>
                    <a:pt x="18984" y="23704"/>
                  </a:lnTo>
                  <a:lnTo>
                    <a:pt x="18464" y="23954"/>
                  </a:lnTo>
                  <a:lnTo>
                    <a:pt x="17965" y="24224"/>
                  </a:lnTo>
                  <a:lnTo>
                    <a:pt x="17965" y="24224"/>
                  </a:lnTo>
                  <a:lnTo>
                    <a:pt x="18028" y="23996"/>
                  </a:lnTo>
                  <a:lnTo>
                    <a:pt x="18090" y="23829"/>
                  </a:lnTo>
                  <a:lnTo>
                    <a:pt x="18173" y="23684"/>
                  </a:lnTo>
                  <a:lnTo>
                    <a:pt x="18277" y="23559"/>
                  </a:lnTo>
                  <a:lnTo>
                    <a:pt x="18277" y="23559"/>
                  </a:lnTo>
                  <a:lnTo>
                    <a:pt x="19109" y="22561"/>
                  </a:lnTo>
                  <a:lnTo>
                    <a:pt x="19109" y="22561"/>
                  </a:lnTo>
                  <a:lnTo>
                    <a:pt x="19525" y="22124"/>
                  </a:lnTo>
                  <a:lnTo>
                    <a:pt x="19920" y="21688"/>
                  </a:lnTo>
                  <a:lnTo>
                    <a:pt x="20336" y="21272"/>
                  </a:lnTo>
                  <a:lnTo>
                    <a:pt x="20772" y="20856"/>
                  </a:lnTo>
                  <a:lnTo>
                    <a:pt x="21188" y="20461"/>
                  </a:lnTo>
                  <a:lnTo>
                    <a:pt x="21646" y="20087"/>
                  </a:lnTo>
                  <a:lnTo>
                    <a:pt x="22103" y="19712"/>
                  </a:lnTo>
                  <a:lnTo>
                    <a:pt x="22560" y="19359"/>
                  </a:lnTo>
                  <a:lnTo>
                    <a:pt x="23039" y="19026"/>
                  </a:lnTo>
                  <a:lnTo>
                    <a:pt x="23517" y="18714"/>
                  </a:lnTo>
                  <a:lnTo>
                    <a:pt x="24037" y="18423"/>
                  </a:lnTo>
                  <a:lnTo>
                    <a:pt x="24536" y="18132"/>
                  </a:lnTo>
                  <a:lnTo>
                    <a:pt x="25076" y="17883"/>
                  </a:lnTo>
                  <a:lnTo>
                    <a:pt x="25617" y="17654"/>
                  </a:lnTo>
                  <a:lnTo>
                    <a:pt x="26178" y="17425"/>
                  </a:lnTo>
                  <a:lnTo>
                    <a:pt x="26761" y="17238"/>
                  </a:lnTo>
                  <a:lnTo>
                    <a:pt x="26761" y="17238"/>
                  </a:lnTo>
                  <a:lnTo>
                    <a:pt x="27447" y="17051"/>
                  </a:lnTo>
                  <a:lnTo>
                    <a:pt x="28112" y="16884"/>
                  </a:lnTo>
                  <a:lnTo>
                    <a:pt x="28798" y="16760"/>
                  </a:lnTo>
                  <a:lnTo>
                    <a:pt x="29484" y="16635"/>
                  </a:lnTo>
                  <a:lnTo>
                    <a:pt x="30171" y="16531"/>
                  </a:lnTo>
                  <a:lnTo>
                    <a:pt x="30857" y="16448"/>
                  </a:lnTo>
                  <a:lnTo>
                    <a:pt x="31543" y="16385"/>
                  </a:lnTo>
                  <a:lnTo>
                    <a:pt x="32229" y="16344"/>
                  </a:lnTo>
                  <a:lnTo>
                    <a:pt x="32229" y="16344"/>
                  </a:lnTo>
                  <a:lnTo>
                    <a:pt x="33082" y="16261"/>
                  </a:lnTo>
                  <a:lnTo>
                    <a:pt x="33913" y="16157"/>
                  </a:lnTo>
                  <a:lnTo>
                    <a:pt x="34329" y="16094"/>
                  </a:lnTo>
                  <a:lnTo>
                    <a:pt x="34745" y="16011"/>
                  </a:lnTo>
                  <a:lnTo>
                    <a:pt x="35161" y="15907"/>
                  </a:lnTo>
                  <a:lnTo>
                    <a:pt x="35556" y="15782"/>
                  </a:lnTo>
                  <a:lnTo>
                    <a:pt x="35556" y="15782"/>
                  </a:lnTo>
                  <a:lnTo>
                    <a:pt x="35889" y="15658"/>
                  </a:lnTo>
                  <a:lnTo>
                    <a:pt x="36180" y="15512"/>
                  </a:lnTo>
                  <a:lnTo>
                    <a:pt x="36450" y="15325"/>
                  </a:lnTo>
                  <a:lnTo>
                    <a:pt x="36700" y="15117"/>
                  </a:lnTo>
                  <a:lnTo>
                    <a:pt x="36928" y="14888"/>
                  </a:lnTo>
                  <a:lnTo>
                    <a:pt x="37115" y="14618"/>
                  </a:lnTo>
                  <a:lnTo>
                    <a:pt x="37282" y="14327"/>
                  </a:lnTo>
                  <a:lnTo>
                    <a:pt x="37448" y="14015"/>
                  </a:lnTo>
                  <a:lnTo>
                    <a:pt x="37448" y="14015"/>
                  </a:lnTo>
                  <a:lnTo>
                    <a:pt x="37635" y="13516"/>
                  </a:lnTo>
                  <a:lnTo>
                    <a:pt x="37802" y="13017"/>
                  </a:lnTo>
                  <a:lnTo>
                    <a:pt x="37947" y="12518"/>
                  </a:lnTo>
                  <a:lnTo>
                    <a:pt x="38093" y="12019"/>
                  </a:lnTo>
                  <a:lnTo>
                    <a:pt x="38197" y="11520"/>
                  </a:lnTo>
                  <a:lnTo>
                    <a:pt x="38301" y="11021"/>
                  </a:lnTo>
                  <a:lnTo>
                    <a:pt x="38363" y="10522"/>
                  </a:lnTo>
                  <a:lnTo>
                    <a:pt x="38425" y="10002"/>
                  </a:lnTo>
                  <a:lnTo>
                    <a:pt x="38529" y="8983"/>
                  </a:lnTo>
                  <a:lnTo>
                    <a:pt x="38571" y="7964"/>
                  </a:lnTo>
                  <a:lnTo>
                    <a:pt x="38592" y="6925"/>
                  </a:lnTo>
                  <a:lnTo>
                    <a:pt x="38592" y="5906"/>
                  </a:lnTo>
                  <a:lnTo>
                    <a:pt x="38592" y="5906"/>
                  </a:lnTo>
                  <a:lnTo>
                    <a:pt x="38592" y="5615"/>
                  </a:lnTo>
                  <a:lnTo>
                    <a:pt x="38571" y="5365"/>
                  </a:lnTo>
                  <a:lnTo>
                    <a:pt x="38529" y="5095"/>
                  </a:lnTo>
                  <a:lnTo>
                    <a:pt x="38488" y="4845"/>
                  </a:lnTo>
                  <a:lnTo>
                    <a:pt x="38363" y="4346"/>
                  </a:lnTo>
                  <a:lnTo>
                    <a:pt x="38197" y="3868"/>
                  </a:lnTo>
                  <a:lnTo>
                    <a:pt x="37989" y="3432"/>
                  </a:lnTo>
                  <a:lnTo>
                    <a:pt x="37739" y="2995"/>
                  </a:lnTo>
                  <a:lnTo>
                    <a:pt x="37469" y="2600"/>
                  </a:lnTo>
                  <a:lnTo>
                    <a:pt x="37157" y="2246"/>
                  </a:lnTo>
                  <a:lnTo>
                    <a:pt x="36824" y="1893"/>
                  </a:lnTo>
                  <a:lnTo>
                    <a:pt x="36471" y="1581"/>
                  </a:lnTo>
                  <a:lnTo>
                    <a:pt x="36097" y="1290"/>
                  </a:lnTo>
                  <a:lnTo>
                    <a:pt x="35702" y="1040"/>
                  </a:lnTo>
                  <a:lnTo>
                    <a:pt x="35286" y="812"/>
                  </a:lnTo>
                  <a:lnTo>
                    <a:pt x="34870" y="624"/>
                  </a:lnTo>
                  <a:lnTo>
                    <a:pt x="34454" y="458"/>
                  </a:lnTo>
                  <a:lnTo>
                    <a:pt x="34017" y="333"/>
                  </a:lnTo>
                  <a:lnTo>
                    <a:pt x="34017" y="333"/>
                  </a:lnTo>
                  <a:lnTo>
                    <a:pt x="33705" y="250"/>
                  </a:lnTo>
                  <a:lnTo>
                    <a:pt x="33373" y="188"/>
                  </a:lnTo>
                  <a:lnTo>
                    <a:pt x="32728" y="84"/>
                  </a:lnTo>
                  <a:lnTo>
                    <a:pt x="32084" y="21"/>
                  </a:lnTo>
                  <a:lnTo>
                    <a:pt x="3141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07" name="Google Shape;5507;p30"/>
            <p:cNvSpPr/>
            <p:nvPr/>
          </p:nvSpPr>
          <p:spPr>
            <a:xfrm>
              <a:off x="4416350" y="2851775"/>
              <a:ext cx="259425" cy="285400"/>
            </a:xfrm>
            <a:custGeom>
              <a:avLst/>
              <a:gdLst/>
              <a:ahLst/>
              <a:cxnLst/>
              <a:rect l="l" t="t" r="r" b="b"/>
              <a:pathLst>
                <a:path w="10377" h="11416" extrusionOk="0">
                  <a:moveTo>
                    <a:pt x="6551" y="1581"/>
                  </a:moveTo>
                  <a:lnTo>
                    <a:pt x="6946" y="1601"/>
                  </a:lnTo>
                  <a:lnTo>
                    <a:pt x="7320" y="1664"/>
                  </a:lnTo>
                  <a:lnTo>
                    <a:pt x="7694" y="1788"/>
                  </a:lnTo>
                  <a:lnTo>
                    <a:pt x="8068" y="1934"/>
                  </a:lnTo>
                  <a:lnTo>
                    <a:pt x="8318" y="2059"/>
                  </a:lnTo>
                  <a:lnTo>
                    <a:pt x="8443" y="2142"/>
                  </a:lnTo>
                  <a:lnTo>
                    <a:pt x="8526" y="2246"/>
                  </a:lnTo>
                  <a:lnTo>
                    <a:pt x="8630" y="2329"/>
                  </a:lnTo>
                  <a:lnTo>
                    <a:pt x="8713" y="2454"/>
                  </a:lnTo>
                  <a:lnTo>
                    <a:pt x="8859" y="2703"/>
                  </a:lnTo>
                  <a:lnTo>
                    <a:pt x="9046" y="3161"/>
                  </a:lnTo>
                  <a:lnTo>
                    <a:pt x="9191" y="3618"/>
                  </a:lnTo>
                  <a:lnTo>
                    <a:pt x="9274" y="4076"/>
                  </a:lnTo>
                  <a:lnTo>
                    <a:pt x="9316" y="4533"/>
                  </a:lnTo>
                  <a:lnTo>
                    <a:pt x="9316" y="5011"/>
                  </a:lnTo>
                  <a:lnTo>
                    <a:pt x="9274" y="5469"/>
                  </a:lnTo>
                  <a:lnTo>
                    <a:pt x="9170" y="5947"/>
                  </a:lnTo>
                  <a:lnTo>
                    <a:pt x="9046" y="6404"/>
                  </a:lnTo>
                  <a:lnTo>
                    <a:pt x="8879" y="6841"/>
                  </a:lnTo>
                  <a:lnTo>
                    <a:pt x="8713" y="7257"/>
                  </a:lnTo>
                  <a:lnTo>
                    <a:pt x="8526" y="7652"/>
                  </a:lnTo>
                  <a:lnTo>
                    <a:pt x="8297" y="8047"/>
                  </a:lnTo>
                  <a:lnTo>
                    <a:pt x="8048" y="8421"/>
                  </a:lnTo>
                  <a:lnTo>
                    <a:pt x="7777" y="8775"/>
                  </a:lnTo>
                  <a:lnTo>
                    <a:pt x="7486" y="9108"/>
                  </a:lnTo>
                  <a:lnTo>
                    <a:pt x="7174" y="9440"/>
                  </a:lnTo>
                  <a:lnTo>
                    <a:pt x="6946" y="9607"/>
                  </a:lnTo>
                  <a:lnTo>
                    <a:pt x="6717" y="9773"/>
                  </a:lnTo>
                  <a:lnTo>
                    <a:pt x="6488" y="9898"/>
                  </a:lnTo>
                  <a:lnTo>
                    <a:pt x="6239" y="10002"/>
                  </a:lnTo>
                  <a:lnTo>
                    <a:pt x="5989" y="10106"/>
                  </a:lnTo>
                  <a:lnTo>
                    <a:pt x="5719" y="10168"/>
                  </a:lnTo>
                  <a:lnTo>
                    <a:pt x="5469" y="10189"/>
                  </a:lnTo>
                  <a:lnTo>
                    <a:pt x="5199" y="10210"/>
                  </a:lnTo>
                  <a:lnTo>
                    <a:pt x="4825" y="10189"/>
                  </a:lnTo>
                  <a:lnTo>
                    <a:pt x="4450" y="10106"/>
                  </a:lnTo>
                  <a:lnTo>
                    <a:pt x="4076" y="10002"/>
                  </a:lnTo>
                  <a:lnTo>
                    <a:pt x="3702" y="9835"/>
                  </a:lnTo>
                  <a:lnTo>
                    <a:pt x="3515" y="9711"/>
                  </a:lnTo>
                  <a:lnTo>
                    <a:pt x="3348" y="9607"/>
                  </a:lnTo>
                  <a:lnTo>
                    <a:pt x="3182" y="9482"/>
                  </a:lnTo>
                  <a:lnTo>
                    <a:pt x="3037" y="9336"/>
                  </a:lnTo>
                  <a:lnTo>
                    <a:pt x="2912" y="9191"/>
                  </a:lnTo>
                  <a:lnTo>
                    <a:pt x="2787" y="9045"/>
                  </a:lnTo>
                  <a:lnTo>
                    <a:pt x="2683" y="8879"/>
                  </a:lnTo>
                  <a:lnTo>
                    <a:pt x="2579" y="8712"/>
                  </a:lnTo>
                  <a:lnTo>
                    <a:pt x="2496" y="8546"/>
                  </a:lnTo>
                  <a:lnTo>
                    <a:pt x="2434" y="8359"/>
                  </a:lnTo>
                  <a:lnTo>
                    <a:pt x="2371" y="8172"/>
                  </a:lnTo>
                  <a:lnTo>
                    <a:pt x="2330" y="7964"/>
                  </a:lnTo>
                  <a:lnTo>
                    <a:pt x="2267" y="7548"/>
                  </a:lnTo>
                  <a:lnTo>
                    <a:pt x="2226" y="7091"/>
                  </a:lnTo>
                  <a:lnTo>
                    <a:pt x="2392" y="6072"/>
                  </a:lnTo>
                  <a:lnTo>
                    <a:pt x="2475" y="5552"/>
                  </a:lnTo>
                  <a:lnTo>
                    <a:pt x="2600" y="5032"/>
                  </a:lnTo>
                  <a:lnTo>
                    <a:pt x="2766" y="4533"/>
                  </a:lnTo>
                  <a:lnTo>
                    <a:pt x="2849" y="4284"/>
                  </a:lnTo>
                  <a:lnTo>
                    <a:pt x="2953" y="4055"/>
                  </a:lnTo>
                  <a:lnTo>
                    <a:pt x="3078" y="3805"/>
                  </a:lnTo>
                  <a:lnTo>
                    <a:pt x="3224" y="3577"/>
                  </a:lnTo>
                  <a:lnTo>
                    <a:pt x="3369" y="3348"/>
                  </a:lnTo>
                  <a:lnTo>
                    <a:pt x="3556" y="3119"/>
                  </a:lnTo>
                  <a:lnTo>
                    <a:pt x="3868" y="2766"/>
                  </a:lnTo>
                  <a:lnTo>
                    <a:pt x="4222" y="2454"/>
                  </a:lnTo>
                  <a:lnTo>
                    <a:pt x="4575" y="2184"/>
                  </a:lnTo>
                  <a:lnTo>
                    <a:pt x="4970" y="1976"/>
                  </a:lnTo>
                  <a:lnTo>
                    <a:pt x="5345" y="1809"/>
                  </a:lnTo>
                  <a:lnTo>
                    <a:pt x="5740" y="1685"/>
                  </a:lnTo>
                  <a:lnTo>
                    <a:pt x="6155" y="1622"/>
                  </a:lnTo>
                  <a:lnTo>
                    <a:pt x="6551" y="1581"/>
                  </a:lnTo>
                  <a:close/>
                  <a:moveTo>
                    <a:pt x="5677" y="0"/>
                  </a:moveTo>
                  <a:lnTo>
                    <a:pt x="5282" y="63"/>
                  </a:lnTo>
                  <a:lnTo>
                    <a:pt x="4991" y="104"/>
                  </a:lnTo>
                  <a:lnTo>
                    <a:pt x="4700" y="167"/>
                  </a:lnTo>
                  <a:lnTo>
                    <a:pt x="4409" y="250"/>
                  </a:lnTo>
                  <a:lnTo>
                    <a:pt x="4139" y="333"/>
                  </a:lnTo>
                  <a:lnTo>
                    <a:pt x="3868" y="437"/>
                  </a:lnTo>
                  <a:lnTo>
                    <a:pt x="3598" y="541"/>
                  </a:lnTo>
                  <a:lnTo>
                    <a:pt x="3348" y="666"/>
                  </a:lnTo>
                  <a:lnTo>
                    <a:pt x="3099" y="811"/>
                  </a:lnTo>
                  <a:lnTo>
                    <a:pt x="2870" y="957"/>
                  </a:lnTo>
                  <a:lnTo>
                    <a:pt x="2621" y="1102"/>
                  </a:lnTo>
                  <a:lnTo>
                    <a:pt x="2413" y="1269"/>
                  </a:lnTo>
                  <a:lnTo>
                    <a:pt x="2184" y="1435"/>
                  </a:lnTo>
                  <a:lnTo>
                    <a:pt x="1789" y="1809"/>
                  </a:lnTo>
                  <a:lnTo>
                    <a:pt x="1415" y="2225"/>
                  </a:lnTo>
                  <a:lnTo>
                    <a:pt x="1082" y="2641"/>
                  </a:lnTo>
                  <a:lnTo>
                    <a:pt x="791" y="3119"/>
                  </a:lnTo>
                  <a:lnTo>
                    <a:pt x="541" y="3597"/>
                  </a:lnTo>
                  <a:lnTo>
                    <a:pt x="333" y="4117"/>
                  </a:lnTo>
                  <a:lnTo>
                    <a:pt x="250" y="4367"/>
                  </a:lnTo>
                  <a:lnTo>
                    <a:pt x="188" y="4637"/>
                  </a:lnTo>
                  <a:lnTo>
                    <a:pt x="126" y="4907"/>
                  </a:lnTo>
                  <a:lnTo>
                    <a:pt x="63" y="5178"/>
                  </a:lnTo>
                  <a:lnTo>
                    <a:pt x="22" y="5469"/>
                  </a:lnTo>
                  <a:lnTo>
                    <a:pt x="1" y="5739"/>
                  </a:lnTo>
                  <a:lnTo>
                    <a:pt x="1" y="6030"/>
                  </a:lnTo>
                  <a:lnTo>
                    <a:pt x="1" y="6321"/>
                  </a:lnTo>
                  <a:lnTo>
                    <a:pt x="22" y="6633"/>
                  </a:lnTo>
                  <a:lnTo>
                    <a:pt x="42" y="6945"/>
                  </a:lnTo>
                  <a:lnTo>
                    <a:pt x="105" y="7257"/>
                  </a:lnTo>
                  <a:lnTo>
                    <a:pt x="167" y="7569"/>
                  </a:lnTo>
                  <a:lnTo>
                    <a:pt x="292" y="8089"/>
                  </a:lnTo>
                  <a:lnTo>
                    <a:pt x="458" y="8567"/>
                  </a:lnTo>
                  <a:lnTo>
                    <a:pt x="666" y="9045"/>
                  </a:lnTo>
                  <a:lnTo>
                    <a:pt x="770" y="9274"/>
                  </a:lnTo>
                  <a:lnTo>
                    <a:pt x="895" y="9503"/>
                  </a:lnTo>
                  <a:lnTo>
                    <a:pt x="1040" y="9711"/>
                  </a:lnTo>
                  <a:lnTo>
                    <a:pt x="1186" y="9918"/>
                  </a:lnTo>
                  <a:lnTo>
                    <a:pt x="1352" y="10106"/>
                  </a:lnTo>
                  <a:lnTo>
                    <a:pt x="1539" y="10293"/>
                  </a:lnTo>
                  <a:lnTo>
                    <a:pt x="1727" y="10459"/>
                  </a:lnTo>
                  <a:lnTo>
                    <a:pt x="1955" y="10625"/>
                  </a:lnTo>
                  <a:lnTo>
                    <a:pt x="2163" y="10771"/>
                  </a:lnTo>
                  <a:lnTo>
                    <a:pt x="2413" y="10896"/>
                  </a:lnTo>
                  <a:lnTo>
                    <a:pt x="2683" y="11020"/>
                  </a:lnTo>
                  <a:lnTo>
                    <a:pt x="2933" y="11124"/>
                  </a:lnTo>
                  <a:lnTo>
                    <a:pt x="3203" y="11208"/>
                  </a:lnTo>
                  <a:lnTo>
                    <a:pt x="3473" y="11291"/>
                  </a:lnTo>
                  <a:lnTo>
                    <a:pt x="3723" y="11353"/>
                  </a:lnTo>
                  <a:lnTo>
                    <a:pt x="3993" y="11374"/>
                  </a:lnTo>
                  <a:lnTo>
                    <a:pt x="4243" y="11395"/>
                  </a:lnTo>
                  <a:lnTo>
                    <a:pt x="4513" y="11416"/>
                  </a:lnTo>
                  <a:lnTo>
                    <a:pt x="4762" y="11416"/>
                  </a:lnTo>
                  <a:lnTo>
                    <a:pt x="5012" y="11374"/>
                  </a:lnTo>
                  <a:lnTo>
                    <a:pt x="5261" y="11353"/>
                  </a:lnTo>
                  <a:lnTo>
                    <a:pt x="5490" y="11291"/>
                  </a:lnTo>
                  <a:lnTo>
                    <a:pt x="5927" y="11187"/>
                  </a:lnTo>
                  <a:lnTo>
                    <a:pt x="6343" y="11041"/>
                  </a:lnTo>
                  <a:lnTo>
                    <a:pt x="6738" y="10854"/>
                  </a:lnTo>
                  <a:lnTo>
                    <a:pt x="7153" y="10625"/>
                  </a:lnTo>
                  <a:lnTo>
                    <a:pt x="7174" y="10605"/>
                  </a:lnTo>
                  <a:lnTo>
                    <a:pt x="7257" y="10563"/>
                  </a:lnTo>
                  <a:lnTo>
                    <a:pt x="7299" y="10542"/>
                  </a:lnTo>
                  <a:lnTo>
                    <a:pt x="7673" y="10272"/>
                  </a:lnTo>
                  <a:lnTo>
                    <a:pt x="8027" y="10002"/>
                  </a:lnTo>
                  <a:lnTo>
                    <a:pt x="8359" y="9731"/>
                  </a:lnTo>
                  <a:lnTo>
                    <a:pt x="8651" y="9419"/>
                  </a:lnTo>
                  <a:lnTo>
                    <a:pt x="8942" y="9108"/>
                  </a:lnTo>
                  <a:lnTo>
                    <a:pt x="9191" y="8775"/>
                  </a:lnTo>
                  <a:lnTo>
                    <a:pt x="9420" y="8442"/>
                  </a:lnTo>
                  <a:lnTo>
                    <a:pt x="9607" y="8068"/>
                  </a:lnTo>
                  <a:lnTo>
                    <a:pt x="9794" y="7714"/>
                  </a:lnTo>
                  <a:lnTo>
                    <a:pt x="9961" y="7319"/>
                  </a:lnTo>
                  <a:lnTo>
                    <a:pt x="10085" y="6924"/>
                  </a:lnTo>
                  <a:lnTo>
                    <a:pt x="10189" y="6508"/>
                  </a:lnTo>
                  <a:lnTo>
                    <a:pt x="10272" y="6093"/>
                  </a:lnTo>
                  <a:lnTo>
                    <a:pt x="10335" y="5656"/>
                  </a:lnTo>
                  <a:lnTo>
                    <a:pt x="10376" y="5219"/>
                  </a:lnTo>
                  <a:lnTo>
                    <a:pt x="10376" y="4762"/>
                  </a:lnTo>
                  <a:lnTo>
                    <a:pt x="10376" y="4200"/>
                  </a:lnTo>
                  <a:lnTo>
                    <a:pt x="10356" y="3909"/>
                  </a:lnTo>
                  <a:lnTo>
                    <a:pt x="10314" y="3618"/>
                  </a:lnTo>
                  <a:lnTo>
                    <a:pt x="10252" y="3327"/>
                  </a:lnTo>
                  <a:lnTo>
                    <a:pt x="10189" y="3057"/>
                  </a:lnTo>
                  <a:lnTo>
                    <a:pt x="10064" y="2724"/>
                  </a:lnTo>
                  <a:lnTo>
                    <a:pt x="9940" y="2391"/>
                  </a:lnTo>
                  <a:lnTo>
                    <a:pt x="9773" y="2080"/>
                  </a:lnTo>
                  <a:lnTo>
                    <a:pt x="9586" y="1788"/>
                  </a:lnTo>
                  <a:lnTo>
                    <a:pt x="9399" y="1518"/>
                  </a:lnTo>
                  <a:lnTo>
                    <a:pt x="9170" y="1269"/>
                  </a:lnTo>
                  <a:lnTo>
                    <a:pt x="8921" y="1040"/>
                  </a:lnTo>
                  <a:lnTo>
                    <a:pt x="8671" y="832"/>
                  </a:lnTo>
                  <a:lnTo>
                    <a:pt x="8401" y="645"/>
                  </a:lnTo>
                  <a:lnTo>
                    <a:pt x="8089" y="479"/>
                  </a:lnTo>
                  <a:lnTo>
                    <a:pt x="7798" y="333"/>
                  </a:lnTo>
                  <a:lnTo>
                    <a:pt x="7465" y="208"/>
                  </a:lnTo>
                  <a:lnTo>
                    <a:pt x="7133" y="125"/>
                  </a:lnTo>
                  <a:lnTo>
                    <a:pt x="6800" y="42"/>
                  </a:lnTo>
                  <a:lnTo>
                    <a:pt x="642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08" name="Google Shape;5508;p30"/>
            <p:cNvSpPr/>
            <p:nvPr/>
          </p:nvSpPr>
          <p:spPr>
            <a:xfrm>
              <a:off x="4471975" y="2891275"/>
              <a:ext cx="177275" cy="215750"/>
            </a:xfrm>
            <a:custGeom>
              <a:avLst/>
              <a:gdLst/>
              <a:ahLst/>
              <a:cxnLst/>
              <a:rect l="l" t="t" r="r" b="b"/>
              <a:pathLst>
                <a:path w="7091" h="8630" fill="none" extrusionOk="0">
                  <a:moveTo>
                    <a:pt x="2974" y="8630"/>
                  </a:moveTo>
                  <a:lnTo>
                    <a:pt x="2974" y="8630"/>
                  </a:lnTo>
                  <a:lnTo>
                    <a:pt x="2600" y="8609"/>
                  </a:lnTo>
                  <a:lnTo>
                    <a:pt x="2225" y="8526"/>
                  </a:lnTo>
                  <a:lnTo>
                    <a:pt x="1851" y="8422"/>
                  </a:lnTo>
                  <a:lnTo>
                    <a:pt x="1477" y="8255"/>
                  </a:lnTo>
                  <a:lnTo>
                    <a:pt x="1477" y="8255"/>
                  </a:lnTo>
                  <a:lnTo>
                    <a:pt x="1290" y="8131"/>
                  </a:lnTo>
                  <a:lnTo>
                    <a:pt x="1123" y="8027"/>
                  </a:lnTo>
                  <a:lnTo>
                    <a:pt x="957" y="7902"/>
                  </a:lnTo>
                  <a:lnTo>
                    <a:pt x="812" y="7756"/>
                  </a:lnTo>
                  <a:lnTo>
                    <a:pt x="687" y="7611"/>
                  </a:lnTo>
                  <a:lnTo>
                    <a:pt x="562" y="7465"/>
                  </a:lnTo>
                  <a:lnTo>
                    <a:pt x="458" y="7299"/>
                  </a:lnTo>
                  <a:lnTo>
                    <a:pt x="354" y="7132"/>
                  </a:lnTo>
                  <a:lnTo>
                    <a:pt x="271" y="6966"/>
                  </a:lnTo>
                  <a:lnTo>
                    <a:pt x="209" y="6779"/>
                  </a:lnTo>
                  <a:lnTo>
                    <a:pt x="146" y="6592"/>
                  </a:lnTo>
                  <a:lnTo>
                    <a:pt x="105" y="6384"/>
                  </a:lnTo>
                  <a:lnTo>
                    <a:pt x="42" y="5968"/>
                  </a:lnTo>
                  <a:lnTo>
                    <a:pt x="1" y="5511"/>
                  </a:lnTo>
                  <a:lnTo>
                    <a:pt x="1" y="5511"/>
                  </a:lnTo>
                  <a:lnTo>
                    <a:pt x="167" y="4492"/>
                  </a:lnTo>
                  <a:lnTo>
                    <a:pt x="250" y="3972"/>
                  </a:lnTo>
                  <a:lnTo>
                    <a:pt x="375" y="3452"/>
                  </a:lnTo>
                  <a:lnTo>
                    <a:pt x="541" y="2953"/>
                  </a:lnTo>
                  <a:lnTo>
                    <a:pt x="624" y="2704"/>
                  </a:lnTo>
                  <a:lnTo>
                    <a:pt x="728" y="2475"/>
                  </a:lnTo>
                  <a:lnTo>
                    <a:pt x="853" y="2225"/>
                  </a:lnTo>
                  <a:lnTo>
                    <a:pt x="999" y="1997"/>
                  </a:lnTo>
                  <a:lnTo>
                    <a:pt x="1144" y="1768"/>
                  </a:lnTo>
                  <a:lnTo>
                    <a:pt x="1331" y="1539"/>
                  </a:lnTo>
                  <a:lnTo>
                    <a:pt x="1331" y="1539"/>
                  </a:lnTo>
                  <a:lnTo>
                    <a:pt x="1643" y="1186"/>
                  </a:lnTo>
                  <a:lnTo>
                    <a:pt x="1997" y="874"/>
                  </a:lnTo>
                  <a:lnTo>
                    <a:pt x="2350" y="604"/>
                  </a:lnTo>
                  <a:lnTo>
                    <a:pt x="2745" y="396"/>
                  </a:lnTo>
                  <a:lnTo>
                    <a:pt x="3120" y="229"/>
                  </a:lnTo>
                  <a:lnTo>
                    <a:pt x="3515" y="105"/>
                  </a:lnTo>
                  <a:lnTo>
                    <a:pt x="3930" y="42"/>
                  </a:lnTo>
                  <a:lnTo>
                    <a:pt x="4326" y="1"/>
                  </a:lnTo>
                  <a:lnTo>
                    <a:pt x="4326" y="1"/>
                  </a:lnTo>
                  <a:lnTo>
                    <a:pt x="4721" y="21"/>
                  </a:lnTo>
                  <a:lnTo>
                    <a:pt x="5095" y="84"/>
                  </a:lnTo>
                  <a:lnTo>
                    <a:pt x="5469" y="208"/>
                  </a:lnTo>
                  <a:lnTo>
                    <a:pt x="5843" y="354"/>
                  </a:lnTo>
                  <a:lnTo>
                    <a:pt x="5843" y="354"/>
                  </a:lnTo>
                  <a:lnTo>
                    <a:pt x="6093" y="479"/>
                  </a:lnTo>
                  <a:lnTo>
                    <a:pt x="6218" y="562"/>
                  </a:lnTo>
                  <a:lnTo>
                    <a:pt x="6301" y="666"/>
                  </a:lnTo>
                  <a:lnTo>
                    <a:pt x="6405" y="749"/>
                  </a:lnTo>
                  <a:lnTo>
                    <a:pt x="6488" y="874"/>
                  </a:lnTo>
                  <a:lnTo>
                    <a:pt x="6634" y="1123"/>
                  </a:lnTo>
                  <a:lnTo>
                    <a:pt x="6634" y="1123"/>
                  </a:lnTo>
                  <a:lnTo>
                    <a:pt x="6821" y="1581"/>
                  </a:lnTo>
                  <a:lnTo>
                    <a:pt x="6966" y="2038"/>
                  </a:lnTo>
                  <a:lnTo>
                    <a:pt x="7049" y="2496"/>
                  </a:lnTo>
                  <a:lnTo>
                    <a:pt x="7091" y="2953"/>
                  </a:lnTo>
                  <a:lnTo>
                    <a:pt x="7091" y="3431"/>
                  </a:lnTo>
                  <a:lnTo>
                    <a:pt x="7049" y="3889"/>
                  </a:lnTo>
                  <a:lnTo>
                    <a:pt x="6945" y="4367"/>
                  </a:lnTo>
                  <a:lnTo>
                    <a:pt x="6821" y="4824"/>
                  </a:lnTo>
                  <a:lnTo>
                    <a:pt x="6821" y="4824"/>
                  </a:lnTo>
                  <a:lnTo>
                    <a:pt x="6654" y="5261"/>
                  </a:lnTo>
                  <a:lnTo>
                    <a:pt x="6488" y="5677"/>
                  </a:lnTo>
                  <a:lnTo>
                    <a:pt x="6301" y="6072"/>
                  </a:lnTo>
                  <a:lnTo>
                    <a:pt x="6072" y="6467"/>
                  </a:lnTo>
                  <a:lnTo>
                    <a:pt x="5823" y="6841"/>
                  </a:lnTo>
                  <a:lnTo>
                    <a:pt x="5552" y="7195"/>
                  </a:lnTo>
                  <a:lnTo>
                    <a:pt x="5261" y="7528"/>
                  </a:lnTo>
                  <a:lnTo>
                    <a:pt x="4949" y="7860"/>
                  </a:lnTo>
                  <a:lnTo>
                    <a:pt x="4949" y="7860"/>
                  </a:lnTo>
                  <a:lnTo>
                    <a:pt x="4721" y="8027"/>
                  </a:lnTo>
                  <a:lnTo>
                    <a:pt x="4492" y="8193"/>
                  </a:lnTo>
                  <a:lnTo>
                    <a:pt x="4263" y="8318"/>
                  </a:lnTo>
                  <a:lnTo>
                    <a:pt x="4014" y="8422"/>
                  </a:lnTo>
                  <a:lnTo>
                    <a:pt x="3764" y="8526"/>
                  </a:lnTo>
                  <a:lnTo>
                    <a:pt x="3494" y="8588"/>
                  </a:lnTo>
                  <a:lnTo>
                    <a:pt x="3244" y="8609"/>
                  </a:lnTo>
                  <a:lnTo>
                    <a:pt x="2974" y="86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09" name="Google Shape;5509;p30"/>
            <p:cNvSpPr/>
            <p:nvPr/>
          </p:nvSpPr>
          <p:spPr>
            <a:xfrm>
              <a:off x="4416350" y="2851775"/>
              <a:ext cx="259425" cy="285400"/>
            </a:xfrm>
            <a:custGeom>
              <a:avLst/>
              <a:gdLst/>
              <a:ahLst/>
              <a:cxnLst/>
              <a:rect l="l" t="t" r="r" b="b"/>
              <a:pathLst>
                <a:path w="10377" h="11416" fill="none" extrusionOk="0">
                  <a:moveTo>
                    <a:pt x="6072" y="0"/>
                  </a:moveTo>
                  <a:lnTo>
                    <a:pt x="6072" y="0"/>
                  </a:lnTo>
                  <a:lnTo>
                    <a:pt x="5677" y="0"/>
                  </a:lnTo>
                  <a:lnTo>
                    <a:pt x="5282" y="63"/>
                  </a:lnTo>
                  <a:lnTo>
                    <a:pt x="5282" y="63"/>
                  </a:lnTo>
                  <a:lnTo>
                    <a:pt x="4991" y="104"/>
                  </a:lnTo>
                  <a:lnTo>
                    <a:pt x="4700" y="167"/>
                  </a:lnTo>
                  <a:lnTo>
                    <a:pt x="4409" y="250"/>
                  </a:lnTo>
                  <a:lnTo>
                    <a:pt x="4139" y="333"/>
                  </a:lnTo>
                  <a:lnTo>
                    <a:pt x="3868" y="437"/>
                  </a:lnTo>
                  <a:lnTo>
                    <a:pt x="3598" y="541"/>
                  </a:lnTo>
                  <a:lnTo>
                    <a:pt x="3348" y="666"/>
                  </a:lnTo>
                  <a:lnTo>
                    <a:pt x="3099" y="811"/>
                  </a:lnTo>
                  <a:lnTo>
                    <a:pt x="2870" y="957"/>
                  </a:lnTo>
                  <a:lnTo>
                    <a:pt x="2621" y="1102"/>
                  </a:lnTo>
                  <a:lnTo>
                    <a:pt x="2413" y="1269"/>
                  </a:lnTo>
                  <a:lnTo>
                    <a:pt x="2184" y="1435"/>
                  </a:lnTo>
                  <a:lnTo>
                    <a:pt x="1789" y="1809"/>
                  </a:lnTo>
                  <a:lnTo>
                    <a:pt x="1415" y="2225"/>
                  </a:lnTo>
                  <a:lnTo>
                    <a:pt x="1082" y="2641"/>
                  </a:lnTo>
                  <a:lnTo>
                    <a:pt x="791" y="3119"/>
                  </a:lnTo>
                  <a:lnTo>
                    <a:pt x="541" y="3597"/>
                  </a:lnTo>
                  <a:lnTo>
                    <a:pt x="333" y="4117"/>
                  </a:lnTo>
                  <a:lnTo>
                    <a:pt x="250" y="4367"/>
                  </a:lnTo>
                  <a:lnTo>
                    <a:pt x="188" y="4637"/>
                  </a:lnTo>
                  <a:lnTo>
                    <a:pt x="126" y="4907"/>
                  </a:lnTo>
                  <a:lnTo>
                    <a:pt x="63" y="5178"/>
                  </a:lnTo>
                  <a:lnTo>
                    <a:pt x="22" y="5469"/>
                  </a:lnTo>
                  <a:lnTo>
                    <a:pt x="1" y="5739"/>
                  </a:lnTo>
                  <a:lnTo>
                    <a:pt x="1" y="6030"/>
                  </a:lnTo>
                  <a:lnTo>
                    <a:pt x="1" y="6321"/>
                  </a:lnTo>
                  <a:lnTo>
                    <a:pt x="1" y="6321"/>
                  </a:lnTo>
                  <a:lnTo>
                    <a:pt x="22" y="6633"/>
                  </a:lnTo>
                  <a:lnTo>
                    <a:pt x="42" y="6945"/>
                  </a:lnTo>
                  <a:lnTo>
                    <a:pt x="105" y="7257"/>
                  </a:lnTo>
                  <a:lnTo>
                    <a:pt x="167" y="7569"/>
                  </a:lnTo>
                  <a:lnTo>
                    <a:pt x="167" y="7569"/>
                  </a:lnTo>
                  <a:lnTo>
                    <a:pt x="292" y="8089"/>
                  </a:lnTo>
                  <a:lnTo>
                    <a:pt x="458" y="8567"/>
                  </a:lnTo>
                  <a:lnTo>
                    <a:pt x="666" y="9045"/>
                  </a:lnTo>
                  <a:lnTo>
                    <a:pt x="770" y="9274"/>
                  </a:lnTo>
                  <a:lnTo>
                    <a:pt x="895" y="9503"/>
                  </a:lnTo>
                  <a:lnTo>
                    <a:pt x="1040" y="9711"/>
                  </a:lnTo>
                  <a:lnTo>
                    <a:pt x="1186" y="9918"/>
                  </a:lnTo>
                  <a:lnTo>
                    <a:pt x="1352" y="10106"/>
                  </a:lnTo>
                  <a:lnTo>
                    <a:pt x="1539" y="10293"/>
                  </a:lnTo>
                  <a:lnTo>
                    <a:pt x="1727" y="10459"/>
                  </a:lnTo>
                  <a:lnTo>
                    <a:pt x="1955" y="10625"/>
                  </a:lnTo>
                  <a:lnTo>
                    <a:pt x="2163" y="10771"/>
                  </a:lnTo>
                  <a:lnTo>
                    <a:pt x="2413" y="10896"/>
                  </a:lnTo>
                  <a:lnTo>
                    <a:pt x="2413" y="10896"/>
                  </a:lnTo>
                  <a:lnTo>
                    <a:pt x="2683" y="11020"/>
                  </a:lnTo>
                  <a:lnTo>
                    <a:pt x="2933" y="11124"/>
                  </a:lnTo>
                  <a:lnTo>
                    <a:pt x="3203" y="11208"/>
                  </a:lnTo>
                  <a:lnTo>
                    <a:pt x="3473" y="11291"/>
                  </a:lnTo>
                  <a:lnTo>
                    <a:pt x="3723" y="11353"/>
                  </a:lnTo>
                  <a:lnTo>
                    <a:pt x="3993" y="11374"/>
                  </a:lnTo>
                  <a:lnTo>
                    <a:pt x="4243" y="11395"/>
                  </a:lnTo>
                  <a:lnTo>
                    <a:pt x="4513" y="11416"/>
                  </a:lnTo>
                  <a:lnTo>
                    <a:pt x="4513" y="11416"/>
                  </a:lnTo>
                  <a:lnTo>
                    <a:pt x="4762" y="11416"/>
                  </a:lnTo>
                  <a:lnTo>
                    <a:pt x="5012" y="11374"/>
                  </a:lnTo>
                  <a:lnTo>
                    <a:pt x="5261" y="11353"/>
                  </a:lnTo>
                  <a:lnTo>
                    <a:pt x="5490" y="11291"/>
                  </a:lnTo>
                  <a:lnTo>
                    <a:pt x="5490" y="11291"/>
                  </a:lnTo>
                  <a:lnTo>
                    <a:pt x="5927" y="11187"/>
                  </a:lnTo>
                  <a:lnTo>
                    <a:pt x="6343" y="11041"/>
                  </a:lnTo>
                  <a:lnTo>
                    <a:pt x="6738" y="10854"/>
                  </a:lnTo>
                  <a:lnTo>
                    <a:pt x="7153" y="10625"/>
                  </a:lnTo>
                  <a:lnTo>
                    <a:pt x="7153" y="10625"/>
                  </a:lnTo>
                  <a:lnTo>
                    <a:pt x="7174" y="10605"/>
                  </a:lnTo>
                  <a:lnTo>
                    <a:pt x="7174" y="10605"/>
                  </a:lnTo>
                  <a:lnTo>
                    <a:pt x="7257" y="10563"/>
                  </a:lnTo>
                  <a:lnTo>
                    <a:pt x="7257" y="10563"/>
                  </a:lnTo>
                  <a:lnTo>
                    <a:pt x="7299" y="10542"/>
                  </a:lnTo>
                  <a:lnTo>
                    <a:pt x="7299" y="10542"/>
                  </a:lnTo>
                  <a:lnTo>
                    <a:pt x="7673" y="10272"/>
                  </a:lnTo>
                  <a:lnTo>
                    <a:pt x="8027" y="10002"/>
                  </a:lnTo>
                  <a:lnTo>
                    <a:pt x="8359" y="9731"/>
                  </a:lnTo>
                  <a:lnTo>
                    <a:pt x="8651" y="9419"/>
                  </a:lnTo>
                  <a:lnTo>
                    <a:pt x="8942" y="9108"/>
                  </a:lnTo>
                  <a:lnTo>
                    <a:pt x="9191" y="8775"/>
                  </a:lnTo>
                  <a:lnTo>
                    <a:pt x="9420" y="8442"/>
                  </a:lnTo>
                  <a:lnTo>
                    <a:pt x="9607" y="8068"/>
                  </a:lnTo>
                  <a:lnTo>
                    <a:pt x="9794" y="7714"/>
                  </a:lnTo>
                  <a:lnTo>
                    <a:pt x="9961" y="7319"/>
                  </a:lnTo>
                  <a:lnTo>
                    <a:pt x="10085" y="6924"/>
                  </a:lnTo>
                  <a:lnTo>
                    <a:pt x="10189" y="6508"/>
                  </a:lnTo>
                  <a:lnTo>
                    <a:pt x="10272" y="6093"/>
                  </a:lnTo>
                  <a:lnTo>
                    <a:pt x="10335" y="5656"/>
                  </a:lnTo>
                  <a:lnTo>
                    <a:pt x="10376" y="5219"/>
                  </a:lnTo>
                  <a:lnTo>
                    <a:pt x="10376" y="4762"/>
                  </a:lnTo>
                  <a:lnTo>
                    <a:pt x="10376" y="4762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56" y="3909"/>
                  </a:lnTo>
                  <a:lnTo>
                    <a:pt x="10314" y="3618"/>
                  </a:lnTo>
                  <a:lnTo>
                    <a:pt x="10252" y="3327"/>
                  </a:lnTo>
                  <a:lnTo>
                    <a:pt x="10189" y="3057"/>
                  </a:lnTo>
                  <a:lnTo>
                    <a:pt x="10189" y="3057"/>
                  </a:lnTo>
                  <a:lnTo>
                    <a:pt x="10064" y="2724"/>
                  </a:lnTo>
                  <a:lnTo>
                    <a:pt x="9940" y="2391"/>
                  </a:lnTo>
                  <a:lnTo>
                    <a:pt x="9773" y="2080"/>
                  </a:lnTo>
                  <a:lnTo>
                    <a:pt x="9586" y="1788"/>
                  </a:lnTo>
                  <a:lnTo>
                    <a:pt x="9399" y="1518"/>
                  </a:lnTo>
                  <a:lnTo>
                    <a:pt x="9170" y="1269"/>
                  </a:lnTo>
                  <a:lnTo>
                    <a:pt x="8921" y="1040"/>
                  </a:lnTo>
                  <a:lnTo>
                    <a:pt x="8671" y="832"/>
                  </a:lnTo>
                  <a:lnTo>
                    <a:pt x="8401" y="645"/>
                  </a:lnTo>
                  <a:lnTo>
                    <a:pt x="8089" y="479"/>
                  </a:lnTo>
                  <a:lnTo>
                    <a:pt x="7798" y="333"/>
                  </a:lnTo>
                  <a:lnTo>
                    <a:pt x="7465" y="208"/>
                  </a:lnTo>
                  <a:lnTo>
                    <a:pt x="7133" y="125"/>
                  </a:lnTo>
                  <a:lnTo>
                    <a:pt x="6800" y="42"/>
                  </a:lnTo>
                  <a:lnTo>
                    <a:pt x="6426" y="0"/>
                  </a:lnTo>
                  <a:lnTo>
                    <a:pt x="6072" y="0"/>
                  </a:lnTo>
                  <a:lnTo>
                    <a:pt x="6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10" name="Google Shape;5510;p30"/>
            <p:cNvSpPr/>
            <p:nvPr/>
          </p:nvSpPr>
          <p:spPr>
            <a:xfrm>
              <a:off x="4062875" y="2172875"/>
              <a:ext cx="328550" cy="423700"/>
            </a:xfrm>
            <a:custGeom>
              <a:avLst/>
              <a:gdLst/>
              <a:ahLst/>
              <a:cxnLst/>
              <a:rect l="l" t="t" r="r" b="b"/>
              <a:pathLst>
                <a:path w="13142" h="16948" extrusionOk="0">
                  <a:moveTo>
                    <a:pt x="13121" y="1"/>
                  </a:moveTo>
                  <a:lnTo>
                    <a:pt x="12913" y="22"/>
                  </a:lnTo>
                  <a:lnTo>
                    <a:pt x="12726" y="42"/>
                  </a:lnTo>
                  <a:lnTo>
                    <a:pt x="12518" y="105"/>
                  </a:lnTo>
                  <a:lnTo>
                    <a:pt x="12352" y="167"/>
                  </a:lnTo>
                  <a:lnTo>
                    <a:pt x="11977" y="313"/>
                  </a:lnTo>
                  <a:lnTo>
                    <a:pt x="11645" y="479"/>
                  </a:lnTo>
                  <a:lnTo>
                    <a:pt x="11229" y="708"/>
                  </a:lnTo>
                  <a:lnTo>
                    <a:pt x="10855" y="937"/>
                  </a:lnTo>
                  <a:lnTo>
                    <a:pt x="10459" y="1207"/>
                  </a:lnTo>
                  <a:lnTo>
                    <a:pt x="10085" y="1456"/>
                  </a:lnTo>
                  <a:lnTo>
                    <a:pt x="9357" y="2018"/>
                  </a:lnTo>
                  <a:lnTo>
                    <a:pt x="8630" y="2558"/>
                  </a:lnTo>
                  <a:lnTo>
                    <a:pt x="7881" y="3141"/>
                  </a:lnTo>
                  <a:lnTo>
                    <a:pt x="7153" y="3764"/>
                  </a:lnTo>
                  <a:lnTo>
                    <a:pt x="6467" y="4409"/>
                  </a:lnTo>
                  <a:lnTo>
                    <a:pt x="5802" y="5054"/>
                  </a:lnTo>
                  <a:lnTo>
                    <a:pt x="5199" y="5740"/>
                  </a:lnTo>
                  <a:lnTo>
                    <a:pt x="4596" y="6447"/>
                  </a:lnTo>
                  <a:lnTo>
                    <a:pt x="4034" y="7174"/>
                  </a:lnTo>
                  <a:lnTo>
                    <a:pt x="3515" y="7923"/>
                  </a:lnTo>
                  <a:lnTo>
                    <a:pt x="3016" y="8692"/>
                  </a:lnTo>
                  <a:lnTo>
                    <a:pt x="2537" y="9482"/>
                  </a:lnTo>
                  <a:lnTo>
                    <a:pt x="2101" y="10293"/>
                  </a:lnTo>
                  <a:lnTo>
                    <a:pt x="1685" y="11104"/>
                  </a:lnTo>
                  <a:lnTo>
                    <a:pt x="1290" y="11957"/>
                  </a:lnTo>
                  <a:lnTo>
                    <a:pt x="916" y="12809"/>
                  </a:lnTo>
                  <a:lnTo>
                    <a:pt x="583" y="13703"/>
                  </a:lnTo>
                  <a:lnTo>
                    <a:pt x="271" y="14597"/>
                  </a:lnTo>
                  <a:lnTo>
                    <a:pt x="146" y="14972"/>
                  </a:lnTo>
                  <a:lnTo>
                    <a:pt x="63" y="15346"/>
                  </a:lnTo>
                  <a:lnTo>
                    <a:pt x="21" y="15741"/>
                  </a:lnTo>
                  <a:lnTo>
                    <a:pt x="1" y="16136"/>
                  </a:lnTo>
                  <a:lnTo>
                    <a:pt x="1" y="16386"/>
                  </a:lnTo>
                  <a:lnTo>
                    <a:pt x="42" y="16510"/>
                  </a:lnTo>
                  <a:lnTo>
                    <a:pt x="63" y="16614"/>
                  </a:lnTo>
                  <a:lnTo>
                    <a:pt x="125" y="16718"/>
                  </a:lnTo>
                  <a:lnTo>
                    <a:pt x="209" y="16801"/>
                  </a:lnTo>
                  <a:lnTo>
                    <a:pt x="313" y="16885"/>
                  </a:lnTo>
                  <a:lnTo>
                    <a:pt x="458" y="16926"/>
                  </a:lnTo>
                  <a:lnTo>
                    <a:pt x="624" y="16947"/>
                  </a:lnTo>
                  <a:lnTo>
                    <a:pt x="728" y="16947"/>
                  </a:lnTo>
                  <a:lnTo>
                    <a:pt x="812" y="16926"/>
                  </a:lnTo>
                  <a:lnTo>
                    <a:pt x="895" y="16864"/>
                  </a:lnTo>
                  <a:lnTo>
                    <a:pt x="978" y="16801"/>
                  </a:lnTo>
                  <a:lnTo>
                    <a:pt x="1103" y="16656"/>
                  </a:lnTo>
                  <a:lnTo>
                    <a:pt x="1207" y="16469"/>
                  </a:lnTo>
                  <a:lnTo>
                    <a:pt x="1560" y="15783"/>
                  </a:lnTo>
                  <a:lnTo>
                    <a:pt x="1872" y="15055"/>
                  </a:lnTo>
                  <a:lnTo>
                    <a:pt x="2226" y="14182"/>
                  </a:lnTo>
                  <a:lnTo>
                    <a:pt x="2600" y="13329"/>
                  </a:lnTo>
                  <a:lnTo>
                    <a:pt x="2995" y="12497"/>
                  </a:lnTo>
                  <a:lnTo>
                    <a:pt x="3411" y="11666"/>
                  </a:lnTo>
                  <a:lnTo>
                    <a:pt x="3847" y="10876"/>
                  </a:lnTo>
                  <a:lnTo>
                    <a:pt x="4305" y="10065"/>
                  </a:lnTo>
                  <a:lnTo>
                    <a:pt x="4804" y="9295"/>
                  </a:lnTo>
                  <a:lnTo>
                    <a:pt x="5303" y="8526"/>
                  </a:lnTo>
                  <a:lnTo>
                    <a:pt x="5823" y="7777"/>
                  </a:lnTo>
                  <a:lnTo>
                    <a:pt x="6384" y="7050"/>
                  </a:lnTo>
                  <a:lnTo>
                    <a:pt x="6966" y="6343"/>
                  </a:lnTo>
                  <a:lnTo>
                    <a:pt x="7548" y="5636"/>
                  </a:lnTo>
                  <a:lnTo>
                    <a:pt x="8172" y="4970"/>
                  </a:lnTo>
                  <a:lnTo>
                    <a:pt x="8838" y="4305"/>
                  </a:lnTo>
                  <a:lnTo>
                    <a:pt x="9503" y="3660"/>
                  </a:lnTo>
                  <a:lnTo>
                    <a:pt x="10210" y="3016"/>
                  </a:lnTo>
                  <a:lnTo>
                    <a:pt x="10875" y="2434"/>
                  </a:lnTo>
                  <a:lnTo>
                    <a:pt x="11520" y="1810"/>
                  </a:lnTo>
                  <a:lnTo>
                    <a:pt x="12830" y="562"/>
                  </a:lnTo>
                  <a:lnTo>
                    <a:pt x="12955" y="479"/>
                  </a:lnTo>
                  <a:lnTo>
                    <a:pt x="13059" y="354"/>
                  </a:lnTo>
                  <a:lnTo>
                    <a:pt x="13100" y="292"/>
                  </a:lnTo>
                  <a:lnTo>
                    <a:pt x="13121" y="209"/>
                  </a:lnTo>
                  <a:lnTo>
                    <a:pt x="13142" y="126"/>
                  </a:lnTo>
                  <a:lnTo>
                    <a:pt x="1312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11" name="Google Shape;5511;p30"/>
            <p:cNvSpPr/>
            <p:nvPr/>
          </p:nvSpPr>
          <p:spPr>
            <a:xfrm>
              <a:off x="4062875" y="2172875"/>
              <a:ext cx="328550" cy="423700"/>
            </a:xfrm>
            <a:custGeom>
              <a:avLst/>
              <a:gdLst/>
              <a:ahLst/>
              <a:cxnLst/>
              <a:rect l="l" t="t" r="r" b="b"/>
              <a:pathLst>
                <a:path w="13142" h="16948" fill="none" extrusionOk="0">
                  <a:moveTo>
                    <a:pt x="13121" y="1"/>
                  </a:moveTo>
                  <a:lnTo>
                    <a:pt x="13121" y="1"/>
                  </a:lnTo>
                  <a:lnTo>
                    <a:pt x="12913" y="22"/>
                  </a:lnTo>
                  <a:lnTo>
                    <a:pt x="12726" y="42"/>
                  </a:lnTo>
                  <a:lnTo>
                    <a:pt x="12518" y="105"/>
                  </a:lnTo>
                  <a:lnTo>
                    <a:pt x="12352" y="167"/>
                  </a:lnTo>
                  <a:lnTo>
                    <a:pt x="11977" y="313"/>
                  </a:lnTo>
                  <a:lnTo>
                    <a:pt x="11645" y="479"/>
                  </a:lnTo>
                  <a:lnTo>
                    <a:pt x="11645" y="479"/>
                  </a:lnTo>
                  <a:lnTo>
                    <a:pt x="11229" y="708"/>
                  </a:lnTo>
                  <a:lnTo>
                    <a:pt x="10855" y="937"/>
                  </a:lnTo>
                  <a:lnTo>
                    <a:pt x="10459" y="1207"/>
                  </a:lnTo>
                  <a:lnTo>
                    <a:pt x="10085" y="1456"/>
                  </a:lnTo>
                  <a:lnTo>
                    <a:pt x="9357" y="2018"/>
                  </a:lnTo>
                  <a:lnTo>
                    <a:pt x="8630" y="2558"/>
                  </a:lnTo>
                  <a:lnTo>
                    <a:pt x="8630" y="2558"/>
                  </a:lnTo>
                  <a:lnTo>
                    <a:pt x="7881" y="3141"/>
                  </a:lnTo>
                  <a:lnTo>
                    <a:pt x="7153" y="3764"/>
                  </a:lnTo>
                  <a:lnTo>
                    <a:pt x="6467" y="4409"/>
                  </a:lnTo>
                  <a:lnTo>
                    <a:pt x="5802" y="5054"/>
                  </a:lnTo>
                  <a:lnTo>
                    <a:pt x="5199" y="5740"/>
                  </a:lnTo>
                  <a:lnTo>
                    <a:pt x="4596" y="6447"/>
                  </a:lnTo>
                  <a:lnTo>
                    <a:pt x="4034" y="7174"/>
                  </a:lnTo>
                  <a:lnTo>
                    <a:pt x="3515" y="7923"/>
                  </a:lnTo>
                  <a:lnTo>
                    <a:pt x="3016" y="8692"/>
                  </a:lnTo>
                  <a:lnTo>
                    <a:pt x="2537" y="9482"/>
                  </a:lnTo>
                  <a:lnTo>
                    <a:pt x="2101" y="10293"/>
                  </a:lnTo>
                  <a:lnTo>
                    <a:pt x="1685" y="11104"/>
                  </a:lnTo>
                  <a:lnTo>
                    <a:pt x="1290" y="11957"/>
                  </a:lnTo>
                  <a:lnTo>
                    <a:pt x="916" y="12809"/>
                  </a:lnTo>
                  <a:lnTo>
                    <a:pt x="583" y="13703"/>
                  </a:lnTo>
                  <a:lnTo>
                    <a:pt x="271" y="14597"/>
                  </a:lnTo>
                  <a:lnTo>
                    <a:pt x="271" y="14597"/>
                  </a:lnTo>
                  <a:lnTo>
                    <a:pt x="146" y="14972"/>
                  </a:lnTo>
                  <a:lnTo>
                    <a:pt x="63" y="15346"/>
                  </a:lnTo>
                  <a:lnTo>
                    <a:pt x="21" y="15741"/>
                  </a:lnTo>
                  <a:lnTo>
                    <a:pt x="1" y="16136"/>
                  </a:lnTo>
                  <a:lnTo>
                    <a:pt x="1" y="16136"/>
                  </a:lnTo>
                  <a:lnTo>
                    <a:pt x="1" y="16386"/>
                  </a:lnTo>
                  <a:lnTo>
                    <a:pt x="42" y="16510"/>
                  </a:lnTo>
                  <a:lnTo>
                    <a:pt x="63" y="16614"/>
                  </a:lnTo>
                  <a:lnTo>
                    <a:pt x="125" y="16718"/>
                  </a:lnTo>
                  <a:lnTo>
                    <a:pt x="209" y="16801"/>
                  </a:lnTo>
                  <a:lnTo>
                    <a:pt x="313" y="16885"/>
                  </a:lnTo>
                  <a:lnTo>
                    <a:pt x="458" y="16926"/>
                  </a:lnTo>
                  <a:lnTo>
                    <a:pt x="458" y="16926"/>
                  </a:lnTo>
                  <a:lnTo>
                    <a:pt x="624" y="16947"/>
                  </a:lnTo>
                  <a:lnTo>
                    <a:pt x="624" y="16947"/>
                  </a:lnTo>
                  <a:lnTo>
                    <a:pt x="728" y="16947"/>
                  </a:lnTo>
                  <a:lnTo>
                    <a:pt x="812" y="16926"/>
                  </a:lnTo>
                  <a:lnTo>
                    <a:pt x="895" y="16864"/>
                  </a:lnTo>
                  <a:lnTo>
                    <a:pt x="978" y="16801"/>
                  </a:lnTo>
                  <a:lnTo>
                    <a:pt x="1103" y="16656"/>
                  </a:lnTo>
                  <a:lnTo>
                    <a:pt x="1207" y="16469"/>
                  </a:lnTo>
                  <a:lnTo>
                    <a:pt x="1207" y="16469"/>
                  </a:lnTo>
                  <a:lnTo>
                    <a:pt x="1560" y="15783"/>
                  </a:lnTo>
                  <a:lnTo>
                    <a:pt x="1872" y="15055"/>
                  </a:lnTo>
                  <a:lnTo>
                    <a:pt x="1872" y="15055"/>
                  </a:lnTo>
                  <a:lnTo>
                    <a:pt x="2226" y="14182"/>
                  </a:lnTo>
                  <a:lnTo>
                    <a:pt x="2600" y="13329"/>
                  </a:lnTo>
                  <a:lnTo>
                    <a:pt x="2995" y="12497"/>
                  </a:lnTo>
                  <a:lnTo>
                    <a:pt x="3411" y="11666"/>
                  </a:lnTo>
                  <a:lnTo>
                    <a:pt x="3847" y="10876"/>
                  </a:lnTo>
                  <a:lnTo>
                    <a:pt x="4305" y="10065"/>
                  </a:lnTo>
                  <a:lnTo>
                    <a:pt x="4804" y="9295"/>
                  </a:lnTo>
                  <a:lnTo>
                    <a:pt x="5303" y="8526"/>
                  </a:lnTo>
                  <a:lnTo>
                    <a:pt x="5823" y="7777"/>
                  </a:lnTo>
                  <a:lnTo>
                    <a:pt x="6384" y="7050"/>
                  </a:lnTo>
                  <a:lnTo>
                    <a:pt x="6966" y="6343"/>
                  </a:lnTo>
                  <a:lnTo>
                    <a:pt x="7548" y="5636"/>
                  </a:lnTo>
                  <a:lnTo>
                    <a:pt x="8172" y="4970"/>
                  </a:lnTo>
                  <a:lnTo>
                    <a:pt x="8838" y="4305"/>
                  </a:lnTo>
                  <a:lnTo>
                    <a:pt x="9503" y="3660"/>
                  </a:lnTo>
                  <a:lnTo>
                    <a:pt x="10210" y="3016"/>
                  </a:lnTo>
                  <a:lnTo>
                    <a:pt x="10210" y="3016"/>
                  </a:lnTo>
                  <a:lnTo>
                    <a:pt x="10875" y="2434"/>
                  </a:lnTo>
                  <a:lnTo>
                    <a:pt x="11520" y="1810"/>
                  </a:lnTo>
                  <a:lnTo>
                    <a:pt x="12830" y="562"/>
                  </a:lnTo>
                  <a:lnTo>
                    <a:pt x="12830" y="562"/>
                  </a:lnTo>
                  <a:lnTo>
                    <a:pt x="12955" y="479"/>
                  </a:lnTo>
                  <a:lnTo>
                    <a:pt x="13059" y="354"/>
                  </a:lnTo>
                  <a:lnTo>
                    <a:pt x="13100" y="292"/>
                  </a:lnTo>
                  <a:lnTo>
                    <a:pt x="13121" y="209"/>
                  </a:lnTo>
                  <a:lnTo>
                    <a:pt x="13142" y="126"/>
                  </a:lnTo>
                  <a:lnTo>
                    <a:pt x="131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12" name="Google Shape;5512;p30"/>
            <p:cNvSpPr/>
            <p:nvPr/>
          </p:nvSpPr>
          <p:spPr>
            <a:xfrm>
              <a:off x="4450675" y="325307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extrusionOk="0">
                  <a:moveTo>
                    <a:pt x="13786" y="0"/>
                  </a:moveTo>
                  <a:lnTo>
                    <a:pt x="13703" y="21"/>
                  </a:lnTo>
                  <a:lnTo>
                    <a:pt x="13557" y="104"/>
                  </a:lnTo>
                  <a:lnTo>
                    <a:pt x="13411" y="208"/>
                  </a:lnTo>
                  <a:lnTo>
                    <a:pt x="13266" y="312"/>
                  </a:lnTo>
                  <a:lnTo>
                    <a:pt x="12559" y="853"/>
                  </a:lnTo>
                  <a:lnTo>
                    <a:pt x="11831" y="1352"/>
                  </a:lnTo>
                  <a:lnTo>
                    <a:pt x="11083" y="1809"/>
                  </a:lnTo>
                  <a:lnTo>
                    <a:pt x="10313" y="2246"/>
                  </a:lnTo>
                  <a:lnTo>
                    <a:pt x="9918" y="2433"/>
                  </a:lnTo>
                  <a:lnTo>
                    <a:pt x="9523" y="2620"/>
                  </a:lnTo>
                  <a:lnTo>
                    <a:pt x="9128" y="2807"/>
                  </a:lnTo>
                  <a:lnTo>
                    <a:pt x="8712" y="2974"/>
                  </a:lnTo>
                  <a:lnTo>
                    <a:pt x="8296" y="3119"/>
                  </a:lnTo>
                  <a:lnTo>
                    <a:pt x="7881" y="3244"/>
                  </a:lnTo>
                  <a:lnTo>
                    <a:pt x="7444" y="3369"/>
                  </a:lnTo>
                  <a:lnTo>
                    <a:pt x="7007" y="3473"/>
                  </a:lnTo>
                  <a:lnTo>
                    <a:pt x="3452" y="4284"/>
                  </a:lnTo>
                  <a:lnTo>
                    <a:pt x="21" y="5011"/>
                  </a:lnTo>
                  <a:lnTo>
                    <a:pt x="0" y="5178"/>
                  </a:lnTo>
                  <a:lnTo>
                    <a:pt x="187" y="5261"/>
                  </a:lnTo>
                  <a:lnTo>
                    <a:pt x="374" y="5323"/>
                  </a:lnTo>
                  <a:lnTo>
                    <a:pt x="562" y="5386"/>
                  </a:lnTo>
                  <a:lnTo>
                    <a:pt x="749" y="5427"/>
                  </a:lnTo>
                  <a:lnTo>
                    <a:pt x="1144" y="5490"/>
                  </a:lnTo>
                  <a:lnTo>
                    <a:pt x="1539" y="5531"/>
                  </a:lnTo>
                  <a:lnTo>
                    <a:pt x="2994" y="5531"/>
                  </a:lnTo>
                  <a:lnTo>
                    <a:pt x="3680" y="5490"/>
                  </a:lnTo>
                  <a:lnTo>
                    <a:pt x="4346" y="5406"/>
                  </a:lnTo>
                  <a:lnTo>
                    <a:pt x="5011" y="5323"/>
                  </a:lnTo>
                  <a:lnTo>
                    <a:pt x="5677" y="5199"/>
                  </a:lnTo>
                  <a:lnTo>
                    <a:pt x="6321" y="5053"/>
                  </a:lnTo>
                  <a:lnTo>
                    <a:pt x="6966" y="4887"/>
                  </a:lnTo>
                  <a:lnTo>
                    <a:pt x="7610" y="4700"/>
                  </a:lnTo>
                  <a:lnTo>
                    <a:pt x="8255" y="4492"/>
                  </a:lnTo>
                  <a:lnTo>
                    <a:pt x="8879" y="4242"/>
                  </a:lnTo>
                  <a:lnTo>
                    <a:pt x="9482" y="3993"/>
                  </a:lnTo>
                  <a:lnTo>
                    <a:pt x="10105" y="3722"/>
                  </a:lnTo>
                  <a:lnTo>
                    <a:pt x="10708" y="3410"/>
                  </a:lnTo>
                  <a:lnTo>
                    <a:pt x="11311" y="3098"/>
                  </a:lnTo>
                  <a:lnTo>
                    <a:pt x="11914" y="2766"/>
                  </a:lnTo>
                  <a:lnTo>
                    <a:pt x="12497" y="2412"/>
                  </a:lnTo>
                  <a:lnTo>
                    <a:pt x="12933" y="2142"/>
                  </a:lnTo>
                  <a:lnTo>
                    <a:pt x="13328" y="1830"/>
                  </a:lnTo>
                  <a:lnTo>
                    <a:pt x="13703" y="1497"/>
                  </a:lnTo>
                  <a:lnTo>
                    <a:pt x="14056" y="1123"/>
                  </a:lnTo>
                  <a:lnTo>
                    <a:pt x="14139" y="1019"/>
                  </a:lnTo>
                  <a:lnTo>
                    <a:pt x="14222" y="894"/>
                  </a:lnTo>
                  <a:lnTo>
                    <a:pt x="14285" y="790"/>
                  </a:lnTo>
                  <a:lnTo>
                    <a:pt x="14326" y="666"/>
                  </a:lnTo>
                  <a:lnTo>
                    <a:pt x="14347" y="541"/>
                  </a:lnTo>
                  <a:lnTo>
                    <a:pt x="14347" y="416"/>
                  </a:lnTo>
                  <a:lnTo>
                    <a:pt x="14285" y="291"/>
                  </a:lnTo>
                  <a:lnTo>
                    <a:pt x="14202" y="167"/>
                  </a:lnTo>
                  <a:lnTo>
                    <a:pt x="14118" y="84"/>
                  </a:lnTo>
                  <a:lnTo>
                    <a:pt x="14035" y="42"/>
                  </a:lnTo>
                  <a:lnTo>
                    <a:pt x="1395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13" name="Google Shape;5513;p30"/>
            <p:cNvSpPr/>
            <p:nvPr/>
          </p:nvSpPr>
          <p:spPr>
            <a:xfrm>
              <a:off x="4450675" y="325307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fill="none" extrusionOk="0">
                  <a:moveTo>
                    <a:pt x="13869" y="0"/>
                  </a:moveTo>
                  <a:lnTo>
                    <a:pt x="13869" y="0"/>
                  </a:lnTo>
                  <a:lnTo>
                    <a:pt x="13786" y="0"/>
                  </a:lnTo>
                  <a:lnTo>
                    <a:pt x="13703" y="21"/>
                  </a:lnTo>
                  <a:lnTo>
                    <a:pt x="13557" y="104"/>
                  </a:lnTo>
                  <a:lnTo>
                    <a:pt x="13411" y="208"/>
                  </a:lnTo>
                  <a:lnTo>
                    <a:pt x="13266" y="312"/>
                  </a:lnTo>
                  <a:lnTo>
                    <a:pt x="13266" y="312"/>
                  </a:lnTo>
                  <a:lnTo>
                    <a:pt x="12559" y="853"/>
                  </a:lnTo>
                  <a:lnTo>
                    <a:pt x="11831" y="1352"/>
                  </a:lnTo>
                  <a:lnTo>
                    <a:pt x="11083" y="1809"/>
                  </a:lnTo>
                  <a:lnTo>
                    <a:pt x="10313" y="2246"/>
                  </a:lnTo>
                  <a:lnTo>
                    <a:pt x="9918" y="2433"/>
                  </a:lnTo>
                  <a:lnTo>
                    <a:pt x="9523" y="2620"/>
                  </a:lnTo>
                  <a:lnTo>
                    <a:pt x="9128" y="2807"/>
                  </a:lnTo>
                  <a:lnTo>
                    <a:pt x="8712" y="2974"/>
                  </a:lnTo>
                  <a:lnTo>
                    <a:pt x="8296" y="3119"/>
                  </a:lnTo>
                  <a:lnTo>
                    <a:pt x="7881" y="3244"/>
                  </a:lnTo>
                  <a:lnTo>
                    <a:pt x="7444" y="3369"/>
                  </a:lnTo>
                  <a:lnTo>
                    <a:pt x="7007" y="3473"/>
                  </a:lnTo>
                  <a:lnTo>
                    <a:pt x="7007" y="3473"/>
                  </a:lnTo>
                  <a:lnTo>
                    <a:pt x="3452" y="4284"/>
                  </a:lnTo>
                  <a:lnTo>
                    <a:pt x="3452" y="4284"/>
                  </a:lnTo>
                  <a:lnTo>
                    <a:pt x="21" y="5011"/>
                  </a:lnTo>
                  <a:lnTo>
                    <a:pt x="21" y="5011"/>
                  </a:lnTo>
                  <a:lnTo>
                    <a:pt x="0" y="5178"/>
                  </a:lnTo>
                  <a:lnTo>
                    <a:pt x="0" y="5178"/>
                  </a:lnTo>
                  <a:lnTo>
                    <a:pt x="187" y="5261"/>
                  </a:lnTo>
                  <a:lnTo>
                    <a:pt x="374" y="5323"/>
                  </a:lnTo>
                  <a:lnTo>
                    <a:pt x="562" y="5386"/>
                  </a:lnTo>
                  <a:lnTo>
                    <a:pt x="749" y="5427"/>
                  </a:lnTo>
                  <a:lnTo>
                    <a:pt x="1144" y="5490"/>
                  </a:lnTo>
                  <a:lnTo>
                    <a:pt x="1539" y="5531"/>
                  </a:lnTo>
                  <a:lnTo>
                    <a:pt x="1539" y="5531"/>
                  </a:lnTo>
                  <a:lnTo>
                    <a:pt x="2308" y="5531"/>
                  </a:lnTo>
                  <a:lnTo>
                    <a:pt x="2308" y="5531"/>
                  </a:lnTo>
                  <a:lnTo>
                    <a:pt x="2994" y="5531"/>
                  </a:lnTo>
                  <a:lnTo>
                    <a:pt x="3680" y="5490"/>
                  </a:lnTo>
                  <a:lnTo>
                    <a:pt x="4346" y="5406"/>
                  </a:lnTo>
                  <a:lnTo>
                    <a:pt x="5011" y="5323"/>
                  </a:lnTo>
                  <a:lnTo>
                    <a:pt x="5677" y="5199"/>
                  </a:lnTo>
                  <a:lnTo>
                    <a:pt x="6321" y="5053"/>
                  </a:lnTo>
                  <a:lnTo>
                    <a:pt x="6966" y="4887"/>
                  </a:lnTo>
                  <a:lnTo>
                    <a:pt x="7610" y="4700"/>
                  </a:lnTo>
                  <a:lnTo>
                    <a:pt x="8255" y="4492"/>
                  </a:lnTo>
                  <a:lnTo>
                    <a:pt x="8879" y="4242"/>
                  </a:lnTo>
                  <a:lnTo>
                    <a:pt x="9482" y="3993"/>
                  </a:lnTo>
                  <a:lnTo>
                    <a:pt x="10105" y="3722"/>
                  </a:lnTo>
                  <a:lnTo>
                    <a:pt x="10708" y="3410"/>
                  </a:lnTo>
                  <a:lnTo>
                    <a:pt x="11311" y="3098"/>
                  </a:lnTo>
                  <a:lnTo>
                    <a:pt x="11914" y="2766"/>
                  </a:lnTo>
                  <a:lnTo>
                    <a:pt x="12497" y="2412"/>
                  </a:lnTo>
                  <a:lnTo>
                    <a:pt x="12497" y="2412"/>
                  </a:lnTo>
                  <a:lnTo>
                    <a:pt x="12933" y="2142"/>
                  </a:lnTo>
                  <a:lnTo>
                    <a:pt x="13328" y="1830"/>
                  </a:lnTo>
                  <a:lnTo>
                    <a:pt x="13703" y="1497"/>
                  </a:lnTo>
                  <a:lnTo>
                    <a:pt x="14056" y="1123"/>
                  </a:lnTo>
                  <a:lnTo>
                    <a:pt x="14056" y="1123"/>
                  </a:lnTo>
                  <a:lnTo>
                    <a:pt x="14139" y="1019"/>
                  </a:lnTo>
                  <a:lnTo>
                    <a:pt x="14222" y="894"/>
                  </a:lnTo>
                  <a:lnTo>
                    <a:pt x="14285" y="790"/>
                  </a:lnTo>
                  <a:lnTo>
                    <a:pt x="14326" y="666"/>
                  </a:lnTo>
                  <a:lnTo>
                    <a:pt x="14347" y="541"/>
                  </a:lnTo>
                  <a:lnTo>
                    <a:pt x="14347" y="416"/>
                  </a:lnTo>
                  <a:lnTo>
                    <a:pt x="14285" y="291"/>
                  </a:lnTo>
                  <a:lnTo>
                    <a:pt x="14202" y="167"/>
                  </a:lnTo>
                  <a:lnTo>
                    <a:pt x="14202" y="167"/>
                  </a:lnTo>
                  <a:lnTo>
                    <a:pt x="14118" y="84"/>
                  </a:lnTo>
                  <a:lnTo>
                    <a:pt x="14035" y="42"/>
                  </a:lnTo>
                  <a:lnTo>
                    <a:pt x="13952" y="0"/>
                  </a:lnTo>
                  <a:lnTo>
                    <a:pt x="138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14" name="Google Shape;5514;p30"/>
            <p:cNvSpPr/>
            <p:nvPr/>
          </p:nvSpPr>
          <p:spPr>
            <a:xfrm>
              <a:off x="4566075" y="2767050"/>
              <a:ext cx="115425" cy="66550"/>
            </a:xfrm>
            <a:custGeom>
              <a:avLst/>
              <a:gdLst/>
              <a:ahLst/>
              <a:cxnLst/>
              <a:rect l="l" t="t" r="r" b="b"/>
              <a:pathLst>
                <a:path w="4617" h="2662" extrusionOk="0">
                  <a:moveTo>
                    <a:pt x="1123" y="0"/>
                  </a:moveTo>
                  <a:lnTo>
                    <a:pt x="894" y="21"/>
                  </a:lnTo>
                  <a:lnTo>
                    <a:pt x="728" y="42"/>
                  </a:lnTo>
                  <a:lnTo>
                    <a:pt x="582" y="104"/>
                  </a:lnTo>
                  <a:lnTo>
                    <a:pt x="437" y="166"/>
                  </a:lnTo>
                  <a:lnTo>
                    <a:pt x="312" y="250"/>
                  </a:lnTo>
                  <a:lnTo>
                    <a:pt x="187" y="354"/>
                  </a:lnTo>
                  <a:lnTo>
                    <a:pt x="104" y="478"/>
                  </a:lnTo>
                  <a:lnTo>
                    <a:pt x="42" y="624"/>
                  </a:lnTo>
                  <a:lnTo>
                    <a:pt x="0" y="790"/>
                  </a:lnTo>
                  <a:lnTo>
                    <a:pt x="0" y="977"/>
                  </a:lnTo>
                  <a:lnTo>
                    <a:pt x="42" y="1123"/>
                  </a:lnTo>
                  <a:lnTo>
                    <a:pt x="83" y="1248"/>
                  </a:lnTo>
                  <a:lnTo>
                    <a:pt x="166" y="1372"/>
                  </a:lnTo>
                  <a:lnTo>
                    <a:pt x="291" y="1476"/>
                  </a:lnTo>
                  <a:lnTo>
                    <a:pt x="416" y="1560"/>
                  </a:lnTo>
                  <a:lnTo>
                    <a:pt x="541" y="1622"/>
                  </a:lnTo>
                  <a:lnTo>
                    <a:pt x="707" y="1684"/>
                  </a:lnTo>
                  <a:lnTo>
                    <a:pt x="1726" y="1996"/>
                  </a:lnTo>
                  <a:lnTo>
                    <a:pt x="2745" y="2266"/>
                  </a:lnTo>
                  <a:lnTo>
                    <a:pt x="3639" y="2516"/>
                  </a:lnTo>
                  <a:lnTo>
                    <a:pt x="4117" y="2620"/>
                  </a:lnTo>
                  <a:lnTo>
                    <a:pt x="4346" y="2641"/>
                  </a:lnTo>
                  <a:lnTo>
                    <a:pt x="4616" y="2662"/>
                  </a:lnTo>
                  <a:lnTo>
                    <a:pt x="4595" y="2516"/>
                  </a:lnTo>
                  <a:lnTo>
                    <a:pt x="4575" y="2370"/>
                  </a:lnTo>
                  <a:lnTo>
                    <a:pt x="4533" y="2246"/>
                  </a:lnTo>
                  <a:lnTo>
                    <a:pt x="4491" y="2142"/>
                  </a:lnTo>
                  <a:lnTo>
                    <a:pt x="4367" y="1934"/>
                  </a:lnTo>
                  <a:lnTo>
                    <a:pt x="4221" y="1747"/>
                  </a:lnTo>
                  <a:lnTo>
                    <a:pt x="3930" y="1414"/>
                  </a:lnTo>
                  <a:lnTo>
                    <a:pt x="3639" y="1123"/>
                  </a:lnTo>
                  <a:lnTo>
                    <a:pt x="3306" y="873"/>
                  </a:lnTo>
                  <a:lnTo>
                    <a:pt x="2953" y="645"/>
                  </a:lnTo>
                  <a:lnTo>
                    <a:pt x="2599" y="437"/>
                  </a:lnTo>
                  <a:lnTo>
                    <a:pt x="2225" y="270"/>
                  </a:lnTo>
                  <a:lnTo>
                    <a:pt x="1809" y="146"/>
                  </a:lnTo>
                  <a:lnTo>
                    <a:pt x="1393" y="2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15" name="Google Shape;5515;p30"/>
            <p:cNvSpPr/>
            <p:nvPr/>
          </p:nvSpPr>
          <p:spPr>
            <a:xfrm>
              <a:off x="4566075" y="2767050"/>
              <a:ext cx="115425" cy="66550"/>
            </a:xfrm>
            <a:custGeom>
              <a:avLst/>
              <a:gdLst/>
              <a:ahLst/>
              <a:cxnLst/>
              <a:rect l="l" t="t" r="r" b="b"/>
              <a:pathLst>
                <a:path w="4617" h="2662" fill="none" extrusionOk="0">
                  <a:moveTo>
                    <a:pt x="1123" y="0"/>
                  </a:moveTo>
                  <a:lnTo>
                    <a:pt x="1123" y="0"/>
                  </a:lnTo>
                  <a:lnTo>
                    <a:pt x="894" y="21"/>
                  </a:lnTo>
                  <a:lnTo>
                    <a:pt x="894" y="21"/>
                  </a:lnTo>
                  <a:lnTo>
                    <a:pt x="728" y="42"/>
                  </a:lnTo>
                  <a:lnTo>
                    <a:pt x="582" y="104"/>
                  </a:lnTo>
                  <a:lnTo>
                    <a:pt x="437" y="166"/>
                  </a:lnTo>
                  <a:lnTo>
                    <a:pt x="312" y="250"/>
                  </a:lnTo>
                  <a:lnTo>
                    <a:pt x="187" y="354"/>
                  </a:lnTo>
                  <a:lnTo>
                    <a:pt x="104" y="478"/>
                  </a:lnTo>
                  <a:lnTo>
                    <a:pt x="42" y="624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0" y="977"/>
                  </a:lnTo>
                  <a:lnTo>
                    <a:pt x="42" y="1123"/>
                  </a:lnTo>
                  <a:lnTo>
                    <a:pt x="83" y="1248"/>
                  </a:lnTo>
                  <a:lnTo>
                    <a:pt x="166" y="1372"/>
                  </a:lnTo>
                  <a:lnTo>
                    <a:pt x="291" y="1476"/>
                  </a:lnTo>
                  <a:lnTo>
                    <a:pt x="416" y="1560"/>
                  </a:lnTo>
                  <a:lnTo>
                    <a:pt x="541" y="1622"/>
                  </a:lnTo>
                  <a:lnTo>
                    <a:pt x="707" y="1684"/>
                  </a:lnTo>
                  <a:lnTo>
                    <a:pt x="707" y="1684"/>
                  </a:lnTo>
                  <a:lnTo>
                    <a:pt x="1726" y="1996"/>
                  </a:lnTo>
                  <a:lnTo>
                    <a:pt x="2745" y="2266"/>
                  </a:lnTo>
                  <a:lnTo>
                    <a:pt x="2745" y="2266"/>
                  </a:lnTo>
                  <a:lnTo>
                    <a:pt x="3639" y="2516"/>
                  </a:lnTo>
                  <a:lnTo>
                    <a:pt x="4117" y="2620"/>
                  </a:lnTo>
                  <a:lnTo>
                    <a:pt x="4346" y="2641"/>
                  </a:lnTo>
                  <a:lnTo>
                    <a:pt x="4616" y="2662"/>
                  </a:lnTo>
                  <a:lnTo>
                    <a:pt x="4616" y="2662"/>
                  </a:lnTo>
                  <a:lnTo>
                    <a:pt x="4595" y="2516"/>
                  </a:lnTo>
                  <a:lnTo>
                    <a:pt x="4575" y="2370"/>
                  </a:lnTo>
                  <a:lnTo>
                    <a:pt x="4533" y="2246"/>
                  </a:lnTo>
                  <a:lnTo>
                    <a:pt x="4491" y="2142"/>
                  </a:lnTo>
                  <a:lnTo>
                    <a:pt x="4367" y="1934"/>
                  </a:lnTo>
                  <a:lnTo>
                    <a:pt x="4221" y="1747"/>
                  </a:lnTo>
                  <a:lnTo>
                    <a:pt x="4221" y="1747"/>
                  </a:lnTo>
                  <a:lnTo>
                    <a:pt x="3930" y="1414"/>
                  </a:lnTo>
                  <a:lnTo>
                    <a:pt x="3639" y="1123"/>
                  </a:lnTo>
                  <a:lnTo>
                    <a:pt x="3306" y="873"/>
                  </a:lnTo>
                  <a:lnTo>
                    <a:pt x="2953" y="645"/>
                  </a:lnTo>
                  <a:lnTo>
                    <a:pt x="2599" y="437"/>
                  </a:lnTo>
                  <a:lnTo>
                    <a:pt x="2225" y="270"/>
                  </a:lnTo>
                  <a:lnTo>
                    <a:pt x="1809" y="146"/>
                  </a:lnTo>
                  <a:lnTo>
                    <a:pt x="1393" y="21"/>
                  </a:lnTo>
                  <a:lnTo>
                    <a:pt x="1393" y="21"/>
                  </a:lnTo>
                  <a:lnTo>
                    <a:pt x="1268" y="0"/>
                  </a:lnTo>
                  <a:lnTo>
                    <a:pt x="11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16" name="Google Shape;5516;p30"/>
            <p:cNvSpPr/>
            <p:nvPr/>
          </p:nvSpPr>
          <p:spPr>
            <a:xfrm>
              <a:off x="4442350" y="2120900"/>
              <a:ext cx="67600" cy="40575"/>
            </a:xfrm>
            <a:custGeom>
              <a:avLst/>
              <a:gdLst/>
              <a:ahLst/>
              <a:cxnLst/>
              <a:rect l="l" t="t" r="r" b="b"/>
              <a:pathLst>
                <a:path w="2704" h="1623" extrusionOk="0">
                  <a:moveTo>
                    <a:pt x="1997" y="1"/>
                  </a:moveTo>
                  <a:lnTo>
                    <a:pt x="1726" y="21"/>
                  </a:lnTo>
                  <a:lnTo>
                    <a:pt x="1435" y="63"/>
                  </a:lnTo>
                  <a:lnTo>
                    <a:pt x="1165" y="125"/>
                  </a:lnTo>
                  <a:lnTo>
                    <a:pt x="874" y="209"/>
                  </a:lnTo>
                  <a:lnTo>
                    <a:pt x="645" y="312"/>
                  </a:lnTo>
                  <a:lnTo>
                    <a:pt x="416" y="437"/>
                  </a:lnTo>
                  <a:lnTo>
                    <a:pt x="250" y="583"/>
                  </a:lnTo>
                  <a:lnTo>
                    <a:pt x="167" y="645"/>
                  </a:lnTo>
                  <a:lnTo>
                    <a:pt x="125" y="728"/>
                  </a:lnTo>
                  <a:lnTo>
                    <a:pt x="42" y="874"/>
                  </a:lnTo>
                  <a:lnTo>
                    <a:pt x="0" y="1040"/>
                  </a:lnTo>
                  <a:lnTo>
                    <a:pt x="0" y="1123"/>
                  </a:lnTo>
                  <a:lnTo>
                    <a:pt x="0" y="1207"/>
                  </a:lnTo>
                  <a:lnTo>
                    <a:pt x="42" y="1269"/>
                  </a:lnTo>
                  <a:lnTo>
                    <a:pt x="84" y="1352"/>
                  </a:lnTo>
                  <a:lnTo>
                    <a:pt x="188" y="1477"/>
                  </a:lnTo>
                  <a:lnTo>
                    <a:pt x="312" y="1560"/>
                  </a:lnTo>
                  <a:lnTo>
                    <a:pt x="437" y="1622"/>
                  </a:lnTo>
                  <a:lnTo>
                    <a:pt x="666" y="1622"/>
                  </a:lnTo>
                  <a:lnTo>
                    <a:pt x="770" y="1602"/>
                  </a:lnTo>
                  <a:lnTo>
                    <a:pt x="1061" y="1477"/>
                  </a:lnTo>
                  <a:lnTo>
                    <a:pt x="1352" y="1352"/>
                  </a:lnTo>
                  <a:lnTo>
                    <a:pt x="1601" y="1207"/>
                  </a:lnTo>
                  <a:lnTo>
                    <a:pt x="1851" y="1019"/>
                  </a:lnTo>
                  <a:lnTo>
                    <a:pt x="2080" y="832"/>
                  </a:lnTo>
                  <a:lnTo>
                    <a:pt x="2308" y="624"/>
                  </a:lnTo>
                  <a:lnTo>
                    <a:pt x="2516" y="396"/>
                  </a:lnTo>
                  <a:lnTo>
                    <a:pt x="2703" y="146"/>
                  </a:lnTo>
                  <a:lnTo>
                    <a:pt x="2558" y="84"/>
                  </a:lnTo>
                  <a:lnTo>
                    <a:pt x="2392" y="42"/>
                  </a:lnTo>
                  <a:lnTo>
                    <a:pt x="2204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17" name="Google Shape;5517;p30"/>
            <p:cNvSpPr/>
            <p:nvPr/>
          </p:nvSpPr>
          <p:spPr>
            <a:xfrm>
              <a:off x="4442350" y="2120900"/>
              <a:ext cx="67600" cy="40575"/>
            </a:xfrm>
            <a:custGeom>
              <a:avLst/>
              <a:gdLst/>
              <a:ahLst/>
              <a:cxnLst/>
              <a:rect l="l" t="t" r="r" b="b"/>
              <a:pathLst>
                <a:path w="2704" h="1623" fill="none" extrusionOk="0">
                  <a:moveTo>
                    <a:pt x="1997" y="1"/>
                  </a:moveTo>
                  <a:lnTo>
                    <a:pt x="1997" y="1"/>
                  </a:lnTo>
                  <a:lnTo>
                    <a:pt x="1726" y="21"/>
                  </a:lnTo>
                  <a:lnTo>
                    <a:pt x="1435" y="63"/>
                  </a:lnTo>
                  <a:lnTo>
                    <a:pt x="1165" y="125"/>
                  </a:lnTo>
                  <a:lnTo>
                    <a:pt x="874" y="209"/>
                  </a:lnTo>
                  <a:lnTo>
                    <a:pt x="645" y="312"/>
                  </a:lnTo>
                  <a:lnTo>
                    <a:pt x="416" y="437"/>
                  </a:lnTo>
                  <a:lnTo>
                    <a:pt x="250" y="583"/>
                  </a:lnTo>
                  <a:lnTo>
                    <a:pt x="167" y="645"/>
                  </a:lnTo>
                  <a:lnTo>
                    <a:pt x="125" y="728"/>
                  </a:lnTo>
                  <a:lnTo>
                    <a:pt x="125" y="728"/>
                  </a:lnTo>
                  <a:lnTo>
                    <a:pt x="42" y="874"/>
                  </a:lnTo>
                  <a:lnTo>
                    <a:pt x="0" y="1040"/>
                  </a:lnTo>
                  <a:lnTo>
                    <a:pt x="0" y="1123"/>
                  </a:lnTo>
                  <a:lnTo>
                    <a:pt x="0" y="1207"/>
                  </a:lnTo>
                  <a:lnTo>
                    <a:pt x="42" y="1269"/>
                  </a:lnTo>
                  <a:lnTo>
                    <a:pt x="84" y="1352"/>
                  </a:lnTo>
                  <a:lnTo>
                    <a:pt x="84" y="1352"/>
                  </a:lnTo>
                  <a:lnTo>
                    <a:pt x="188" y="1477"/>
                  </a:lnTo>
                  <a:lnTo>
                    <a:pt x="312" y="1560"/>
                  </a:lnTo>
                  <a:lnTo>
                    <a:pt x="437" y="1622"/>
                  </a:lnTo>
                  <a:lnTo>
                    <a:pt x="562" y="1622"/>
                  </a:lnTo>
                  <a:lnTo>
                    <a:pt x="562" y="1622"/>
                  </a:lnTo>
                  <a:lnTo>
                    <a:pt x="666" y="1622"/>
                  </a:lnTo>
                  <a:lnTo>
                    <a:pt x="770" y="1602"/>
                  </a:lnTo>
                  <a:lnTo>
                    <a:pt x="770" y="1602"/>
                  </a:lnTo>
                  <a:lnTo>
                    <a:pt x="1061" y="1477"/>
                  </a:lnTo>
                  <a:lnTo>
                    <a:pt x="1352" y="1352"/>
                  </a:lnTo>
                  <a:lnTo>
                    <a:pt x="1601" y="1207"/>
                  </a:lnTo>
                  <a:lnTo>
                    <a:pt x="1851" y="1019"/>
                  </a:lnTo>
                  <a:lnTo>
                    <a:pt x="2080" y="832"/>
                  </a:lnTo>
                  <a:lnTo>
                    <a:pt x="2308" y="624"/>
                  </a:lnTo>
                  <a:lnTo>
                    <a:pt x="2516" y="396"/>
                  </a:lnTo>
                  <a:lnTo>
                    <a:pt x="2703" y="146"/>
                  </a:lnTo>
                  <a:lnTo>
                    <a:pt x="2703" y="146"/>
                  </a:lnTo>
                  <a:lnTo>
                    <a:pt x="2558" y="84"/>
                  </a:lnTo>
                  <a:lnTo>
                    <a:pt x="2392" y="42"/>
                  </a:lnTo>
                  <a:lnTo>
                    <a:pt x="2204" y="1"/>
                  </a:lnTo>
                  <a:lnTo>
                    <a:pt x="199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18" name="Google Shape;5518;p30"/>
            <p:cNvSpPr/>
            <p:nvPr/>
          </p:nvSpPr>
          <p:spPr>
            <a:xfrm>
              <a:off x="3962550" y="2024725"/>
              <a:ext cx="1059950" cy="1416550"/>
            </a:xfrm>
            <a:custGeom>
              <a:avLst/>
              <a:gdLst/>
              <a:ahLst/>
              <a:cxnLst/>
              <a:rect l="l" t="t" r="r" b="b"/>
              <a:pathLst>
                <a:path w="42398" h="56662" extrusionOk="0">
                  <a:moveTo>
                    <a:pt x="24599" y="32833"/>
                  </a:moveTo>
                  <a:lnTo>
                    <a:pt x="25077" y="32874"/>
                  </a:lnTo>
                  <a:lnTo>
                    <a:pt x="25534" y="32958"/>
                  </a:lnTo>
                  <a:lnTo>
                    <a:pt x="25971" y="33103"/>
                  </a:lnTo>
                  <a:lnTo>
                    <a:pt x="26366" y="33290"/>
                  </a:lnTo>
                  <a:lnTo>
                    <a:pt x="26761" y="33498"/>
                  </a:lnTo>
                  <a:lnTo>
                    <a:pt x="27114" y="33768"/>
                  </a:lnTo>
                  <a:lnTo>
                    <a:pt x="27447" y="34060"/>
                  </a:lnTo>
                  <a:lnTo>
                    <a:pt x="27738" y="34392"/>
                  </a:lnTo>
                  <a:lnTo>
                    <a:pt x="27988" y="34767"/>
                  </a:lnTo>
                  <a:lnTo>
                    <a:pt x="28216" y="35162"/>
                  </a:lnTo>
                  <a:lnTo>
                    <a:pt x="28404" y="35577"/>
                  </a:lnTo>
                  <a:lnTo>
                    <a:pt x="28549" y="36035"/>
                  </a:lnTo>
                  <a:lnTo>
                    <a:pt x="28632" y="36513"/>
                  </a:lnTo>
                  <a:lnTo>
                    <a:pt x="28695" y="37033"/>
                  </a:lnTo>
                  <a:lnTo>
                    <a:pt x="28695" y="37594"/>
                  </a:lnTo>
                  <a:lnTo>
                    <a:pt x="28695" y="38052"/>
                  </a:lnTo>
                  <a:lnTo>
                    <a:pt x="28653" y="38488"/>
                  </a:lnTo>
                  <a:lnTo>
                    <a:pt x="28591" y="38925"/>
                  </a:lnTo>
                  <a:lnTo>
                    <a:pt x="28508" y="39341"/>
                  </a:lnTo>
                  <a:lnTo>
                    <a:pt x="28404" y="39757"/>
                  </a:lnTo>
                  <a:lnTo>
                    <a:pt x="28279" y="40152"/>
                  </a:lnTo>
                  <a:lnTo>
                    <a:pt x="28113" y="40547"/>
                  </a:lnTo>
                  <a:lnTo>
                    <a:pt x="27925" y="40900"/>
                  </a:lnTo>
                  <a:lnTo>
                    <a:pt x="27738" y="41275"/>
                  </a:lnTo>
                  <a:lnTo>
                    <a:pt x="27510" y="41607"/>
                  </a:lnTo>
                  <a:lnTo>
                    <a:pt x="27260" y="41940"/>
                  </a:lnTo>
                  <a:lnTo>
                    <a:pt x="26969" y="42252"/>
                  </a:lnTo>
                  <a:lnTo>
                    <a:pt x="26678" y="42564"/>
                  </a:lnTo>
                  <a:lnTo>
                    <a:pt x="26345" y="42834"/>
                  </a:lnTo>
                  <a:lnTo>
                    <a:pt x="25992" y="43104"/>
                  </a:lnTo>
                  <a:lnTo>
                    <a:pt x="25617" y="43375"/>
                  </a:lnTo>
                  <a:lnTo>
                    <a:pt x="25326" y="43541"/>
                  </a:lnTo>
                  <a:lnTo>
                    <a:pt x="25035" y="43687"/>
                  </a:lnTo>
                  <a:lnTo>
                    <a:pt x="24744" y="43832"/>
                  </a:lnTo>
                  <a:lnTo>
                    <a:pt x="24453" y="43957"/>
                  </a:lnTo>
                  <a:lnTo>
                    <a:pt x="24141" y="44040"/>
                  </a:lnTo>
                  <a:lnTo>
                    <a:pt x="23850" y="44123"/>
                  </a:lnTo>
                  <a:lnTo>
                    <a:pt x="23538" y="44186"/>
                  </a:lnTo>
                  <a:lnTo>
                    <a:pt x="23226" y="44227"/>
                  </a:lnTo>
                  <a:lnTo>
                    <a:pt x="22914" y="44248"/>
                  </a:lnTo>
                  <a:lnTo>
                    <a:pt x="22623" y="44248"/>
                  </a:lnTo>
                  <a:lnTo>
                    <a:pt x="22311" y="44206"/>
                  </a:lnTo>
                  <a:lnTo>
                    <a:pt x="21999" y="44165"/>
                  </a:lnTo>
                  <a:lnTo>
                    <a:pt x="21688" y="44102"/>
                  </a:lnTo>
                  <a:lnTo>
                    <a:pt x="21355" y="43999"/>
                  </a:lnTo>
                  <a:lnTo>
                    <a:pt x="21043" y="43874"/>
                  </a:lnTo>
                  <a:lnTo>
                    <a:pt x="20731" y="43728"/>
                  </a:lnTo>
                  <a:lnTo>
                    <a:pt x="20482" y="43603"/>
                  </a:lnTo>
                  <a:lnTo>
                    <a:pt x="20274" y="43458"/>
                  </a:lnTo>
                  <a:lnTo>
                    <a:pt x="20045" y="43292"/>
                  </a:lnTo>
                  <a:lnTo>
                    <a:pt x="19858" y="43125"/>
                  </a:lnTo>
                  <a:lnTo>
                    <a:pt x="19671" y="42938"/>
                  </a:lnTo>
                  <a:lnTo>
                    <a:pt x="19504" y="42751"/>
                  </a:lnTo>
                  <a:lnTo>
                    <a:pt x="19359" y="42543"/>
                  </a:lnTo>
                  <a:lnTo>
                    <a:pt x="19213" y="42335"/>
                  </a:lnTo>
                  <a:lnTo>
                    <a:pt x="19088" y="42106"/>
                  </a:lnTo>
                  <a:lnTo>
                    <a:pt x="18984" y="41878"/>
                  </a:lnTo>
                  <a:lnTo>
                    <a:pt x="18777" y="41399"/>
                  </a:lnTo>
                  <a:lnTo>
                    <a:pt x="18610" y="40921"/>
                  </a:lnTo>
                  <a:lnTo>
                    <a:pt x="18485" y="40401"/>
                  </a:lnTo>
                  <a:lnTo>
                    <a:pt x="18402" y="40069"/>
                  </a:lnTo>
                  <a:lnTo>
                    <a:pt x="18361" y="39736"/>
                  </a:lnTo>
                  <a:lnTo>
                    <a:pt x="18319" y="39403"/>
                  </a:lnTo>
                  <a:lnTo>
                    <a:pt x="18319" y="39071"/>
                  </a:lnTo>
                  <a:lnTo>
                    <a:pt x="18319" y="38759"/>
                  </a:lnTo>
                  <a:lnTo>
                    <a:pt x="18340" y="38426"/>
                  </a:lnTo>
                  <a:lnTo>
                    <a:pt x="18361" y="38114"/>
                  </a:lnTo>
                  <a:lnTo>
                    <a:pt x="18423" y="37802"/>
                  </a:lnTo>
                  <a:lnTo>
                    <a:pt x="18485" y="37490"/>
                  </a:lnTo>
                  <a:lnTo>
                    <a:pt x="18569" y="37199"/>
                  </a:lnTo>
                  <a:lnTo>
                    <a:pt x="18673" y="36887"/>
                  </a:lnTo>
                  <a:lnTo>
                    <a:pt x="18777" y="36596"/>
                  </a:lnTo>
                  <a:lnTo>
                    <a:pt x="18901" y="36326"/>
                  </a:lnTo>
                  <a:lnTo>
                    <a:pt x="19047" y="36035"/>
                  </a:lnTo>
                  <a:lnTo>
                    <a:pt x="19213" y="35785"/>
                  </a:lnTo>
                  <a:lnTo>
                    <a:pt x="19380" y="35515"/>
                  </a:lnTo>
                  <a:lnTo>
                    <a:pt x="19567" y="35266"/>
                  </a:lnTo>
                  <a:lnTo>
                    <a:pt x="19754" y="35016"/>
                  </a:lnTo>
                  <a:lnTo>
                    <a:pt x="19962" y="34787"/>
                  </a:lnTo>
                  <a:lnTo>
                    <a:pt x="20170" y="34559"/>
                  </a:lnTo>
                  <a:lnTo>
                    <a:pt x="20398" y="34351"/>
                  </a:lnTo>
                  <a:lnTo>
                    <a:pt x="20648" y="34164"/>
                  </a:lnTo>
                  <a:lnTo>
                    <a:pt x="20897" y="33976"/>
                  </a:lnTo>
                  <a:lnTo>
                    <a:pt x="21168" y="33789"/>
                  </a:lnTo>
                  <a:lnTo>
                    <a:pt x="21438" y="33623"/>
                  </a:lnTo>
                  <a:lnTo>
                    <a:pt x="21708" y="33477"/>
                  </a:lnTo>
                  <a:lnTo>
                    <a:pt x="21999" y="33353"/>
                  </a:lnTo>
                  <a:lnTo>
                    <a:pt x="22311" y="33228"/>
                  </a:lnTo>
                  <a:lnTo>
                    <a:pt x="22623" y="33124"/>
                  </a:lnTo>
                  <a:lnTo>
                    <a:pt x="22935" y="33020"/>
                  </a:lnTo>
                  <a:lnTo>
                    <a:pt x="23268" y="32937"/>
                  </a:lnTo>
                  <a:lnTo>
                    <a:pt x="23600" y="32895"/>
                  </a:lnTo>
                  <a:lnTo>
                    <a:pt x="23850" y="32854"/>
                  </a:lnTo>
                  <a:lnTo>
                    <a:pt x="24100" y="32833"/>
                  </a:lnTo>
                  <a:close/>
                  <a:moveTo>
                    <a:pt x="29173" y="1"/>
                  </a:moveTo>
                  <a:lnTo>
                    <a:pt x="28528" y="42"/>
                  </a:lnTo>
                  <a:lnTo>
                    <a:pt x="27884" y="105"/>
                  </a:lnTo>
                  <a:lnTo>
                    <a:pt x="27239" y="188"/>
                  </a:lnTo>
                  <a:lnTo>
                    <a:pt x="26595" y="271"/>
                  </a:lnTo>
                  <a:lnTo>
                    <a:pt x="25971" y="396"/>
                  </a:lnTo>
                  <a:lnTo>
                    <a:pt x="25326" y="521"/>
                  </a:lnTo>
                  <a:lnTo>
                    <a:pt x="24703" y="666"/>
                  </a:lnTo>
                  <a:lnTo>
                    <a:pt x="24079" y="833"/>
                  </a:lnTo>
                  <a:lnTo>
                    <a:pt x="23455" y="999"/>
                  </a:lnTo>
                  <a:lnTo>
                    <a:pt x="22831" y="1207"/>
                  </a:lnTo>
                  <a:lnTo>
                    <a:pt x="22207" y="1394"/>
                  </a:lnTo>
                  <a:lnTo>
                    <a:pt x="20981" y="1851"/>
                  </a:lnTo>
                  <a:lnTo>
                    <a:pt x="20274" y="2122"/>
                  </a:lnTo>
                  <a:lnTo>
                    <a:pt x="19587" y="2413"/>
                  </a:lnTo>
                  <a:lnTo>
                    <a:pt x="18901" y="2725"/>
                  </a:lnTo>
                  <a:lnTo>
                    <a:pt x="18215" y="3037"/>
                  </a:lnTo>
                  <a:lnTo>
                    <a:pt x="17550" y="3369"/>
                  </a:lnTo>
                  <a:lnTo>
                    <a:pt x="16884" y="3723"/>
                  </a:lnTo>
                  <a:lnTo>
                    <a:pt x="16240" y="4097"/>
                  </a:lnTo>
                  <a:lnTo>
                    <a:pt x="15574" y="4471"/>
                  </a:lnTo>
                  <a:lnTo>
                    <a:pt x="14951" y="4866"/>
                  </a:lnTo>
                  <a:lnTo>
                    <a:pt x="14327" y="5261"/>
                  </a:lnTo>
                  <a:lnTo>
                    <a:pt x="13703" y="5677"/>
                  </a:lnTo>
                  <a:lnTo>
                    <a:pt x="13079" y="6114"/>
                  </a:lnTo>
                  <a:lnTo>
                    <a:pt x="12476" y="6571"/>
                  </a:lnTo>
                  <a:lnTo>
                    <a:pt x="11894" y="7029"/>
                  </a:lnTo>
                  <a:lnTo>
                    <a:pt x="11291" y="7507"/>
                  </a:lnTo>
                  <a:lnTo>
                    <a:pt x="10730" y="8006"/>
                  </a:lnTo>
                  <a:lnTo>
                    <a:pt x="10002" y="8651"/>
                  </a:lnTo>
                  <a:lnTo>
                    <a:pt x="9295" y="9337"/>
                  </a:lnTo>
                  <a:lnTo>
                    <a:pt x="8609" y="10023"/>
                  </a:lnTo>
                  <a:lnTo>
                    <a:pt x="7964" y="10730"/>
                  </a:lnTo>
                  <a:lnTo>
                    <a:pt x="7341" y="11437"/>
                  </a:lnTo>
                  <a:lnTo>
                    <a:pt x="6738" y="12186"/>
                  </a:lnTo>
                  <a:lnTo>
                    <a:pt x="6176" y="12934"/>
                  </a:lnTo>
                  <a:lnTo>
                    <a:pt x="5615" y="13724"/>
                  </a:lnTo>
                  <a:lnTo>
                    <a:pt x="5095" y="14514"/>
                  </a:lnTo>
                  <a:lnTo>
                    <a:pt x="4596" y="15325"/>
                  </a:lnTo>
                  <a:lnTo>
                    <a:pt x="4118" y="16136"/>
                  </a:lnTo>
                  <a:lnTo>
                    <a:pt x="3681" y="16989"/>
                  </a:lnTo>
                  <a:lnTo>
                    <a:pt x="3265" y="17841"/>
                  </a:lnTo>
                  <a:lnTo>
                    <a:pt x="2849" y="18714"/>
                  </a:lnTo>
                  <a:lnTo>
                    <a:pt x="2475" y="19609"/>
                  </a:lnTo>
                  <a:lnTo>
                    <a:pt x="2142" y="20523"/>
                  </a:lnTo>
                  <a:lnTo>
                    <a:pt x="1747" y="21625"/>
                  </a:lnTo>
                  <a:lnTo>
                    <a:pt x="1415" y="22727"/>
                  </a:lnTo>
                  <a:lnTo>
                    <a:pt x="1103" y="23829"/>
                  </a:lnTo>
                  <a:lnTo>
                    <a:pt x="832" y="24931"/>
                  </a:lnTo>
                  <a:lnTo>
                    <a:pt x="604" y="26054"/>
                  </a:lnTo>
                  <a:lnTo>
                    <a:pt x="417" y="27177"/>
                  </a:lnTo>
                  <a:lnTo>
                    <a:pt x="250" y="28321"/>
                  </a:lnTo>
                  <a:lnTo>
                    <a:pt x="125" y="29444"/>
                  </a:lnTo>
                  <a:lnTo>
                    <a:pt x="84" y="30150"/>
                  </a:lnTo>
                  <a:lnTo>
                    <a:pt x="42" y="30837"/>
                  </a:lnTo>
                  <a:lnTo>
                    <a:pt x="21" y="31544"/>
                  </a:lnTo>
                  <a:lnTo>
                    <a:pt x="1" y="32251"/>
                  </a:lnTo>
                  <a:lnTo>
                    <a:pt x="1" y="32937"/>
                  </a:lnTo>
                  <a:lnTo>
                    <a:pt x="21" y="33644"/>
                  </a:lnTo>
                  <a:lnTo>
                    <a:pt x="42" y="34351"/>
                  </a:lnTo>
                  <a:lnTo>
                    <a:pt x="105" y="35058"/>
                  </a:lnTo>
                  <a:lnTo>
                    <a:pt x="229" y="36492"/>
                  </a:lnTo>
                  <a:lnTo>
                    <a:pt x="292" y="37220"/>
                  </a:lnTo>
                  <a:lnTo>
                    <a:pt x="396" y="37927"/>
                  </a:lnTo>
                  <a:lnTo>
                    <a:pt x="500" y="38634"/>
                  </a:lnTo>
                  <a:lnTo>
                    <a:pt x="604" y="39341"/>
                  </a:lnTo>
                  <a:lnTo>
                    <a:pt x="749" y="40027"/>
                  </a:lnTo>
                  <a:lnTo>
                    <a:pt x="895" y="40734"/>
                  </a:lnTo>
                  <a:lnTo>
                    <a:pt x="1061" y="41420"/>
                  </a:lnTo>
                  <a:lnTo>
                    <a:pt x="1269" y="42106"/>
                  </a:lnTo>
                  <a:lnTo>
                    <a:pt x="1477" y="42772"/>
                  </a:lnTo>
                  <a:lnTo>
                    <a:pt x="1706" y="43458"/>
                  </a:lnTo>
                  <a:lnTo>
                    <a:pt x="1976" y="44123"/>
                  </a:lnTo>
                  <a:lnTo>
                    <a:pt x="2267" y="44789"/>
                  </a:lnTo>
                  <a:lnTo>
                    <a:pt x="2579" y="45433"/>
                  </a:lnTo>
                  <a:lnTo>
                    <a:pt x="2912" y="46099"/>
                  </a:lnTo>
                  <a:lnTo>
                    <a:pt x="3494" y="47097"/>
                  </a:lnTo>
                  <a:lnTo>
                    <a:pt x="4097" y="48074"/>
                  </a:lnTo>
                  <a:lnTo>
                    <a:pt x="4430" y="48552"/>
                  </a:lnTo>
                  <a:lnTo>
                    <a:pt x="4741" y="49030"/>
                  </a:lnTo>
                  <a:lnTo>
                    <a:pt x="5095" y="49488"/>
                  </a:lnTo>
                  <a:lnTo>
                    <a:pt x="5448" y="49945"/>
                  </a:lnTo>
                  <a:lnTo>
                    <a:pt x="5802" y="50382"/>
                  </a:lnTo>
                  <a:lnTo>
                    <a:pt x="6176" y="50798"/>
                  </a:lnTo>
                  <a:lnTo>
                    <a:pt x="6571" y="51214"/>
                  </a:lnTo>
                  <a:lnTo>
                    <a:pt x="6987" y="51629"/>
                  </a:lnTo>
                  <a:lnTo>
                    <a:pt x="7403" y="52025"/>
                  </a:lnTo>
                  <a:lnTo>
                    <a:pt x="7840" y="52399"/>
                  </a:lnTo>
                  <a:lnTo>
                    <a:pt x="8297" y="52773"/>
                  </a:lnTo>
                  <a:lnTo>
                    <a:pt x="8754" y="53127"/>
                  </a:lnTo>
                  <a:lnTo>
                    <a:pt x="9482" y="53605"/>
                  </a:lnTo>
                  <a:lnTo>
                    <a:pt x="10210" y="54062"/>
                  </a:lnTo>
                  <a:lnTo>
                    <a:pt x="10938" y="54457"/>
                  </a:lnTo>
                  <a:lnTo>
                    <a:pt x="11686" y="54832"/>
                  </a:lnTo>
                  <a:lnTo>
                    <a:pt x="12414" y="55143"/>
                  </a:lnTo>
                  <a:lnTo>
                    <a:pt x="13163" y="55435"/>
                  </a:lnTo>
                  <a:lnTo>
                    <a:pt x="13890" y="55684"/>
                  </a:lnTo>
                  <a:lnTo>
                    <a:pt x="14597" y="55913"/>
                  </a:lnTo>
                  <a:lnTo>
                    <a:pt x="15304" y="56100"/>
                  </a:lnTo>
                  <a:lnTo>
                    <a:pt x="16011" y="56266"/>
                  </a:lnTo>
                  <a:lnTo>
                    <a:pt x="16676" y="56391"/>
                  </a:lnTo>
                  <a:lnTo>
                    <a:pt x="17321" y="56495"/>
                  </a:lnTo>
                  <a:lnTo>
                    <a:pt x="17945" y="56557"/>
                  </a:lnTo>
                  <a:lnTo>
                    <a:pt x="18527" y="56620"/>
                  </a:lnTo>
                  <a:lnTo>
                    <a:pt x="19088" y="56661"/>
                  </a:lnTo>
                  <a:lnTo>
                    <a:pt x="19629" y="56661"/>
                  </a:lnTo>
                  <a:lnTo>
                    <a:pt x="20669" y="56641"/>
                  </a:lnTo>
                  <a:lnTo>
                    <a:pt x="21667" y="56599"/>
                  </a:lnTo>
                  <a:lnTo>
                    <a:pt x="22602" y="56537"/>
                  </a:lnTo>
                  <a:lnTo>
                    <a:pt x="23517" y="56453"/>
                  </a:lnTo>
                  <a:lnTo>
                    <a:pt x="24391" y="56329"/>
                  </a:lnTo>
                  <a:lnTo>
                    <a:pt x="25222" y="56204"/>
                  </a:lnTo>
                  <a:lnTo>
                    <a:pt x="26012" y="56038"/>
                  </a:lnTo>
                  <a:lnTo>
                    <a:pt x="26782" y="55871"/>
                  </a:lnTo>
                  <a:lnTo>
                    <a:pt x="27510" y="55663"/>
                  </a:lnTo>
                  <a:lnTo>
                    <a:pt x="28237" y="55435"/>
                  </a:lnTo>
                  <a:lnTo>
                    <a:pt x="28923" y="55185"/>
                  </a:lnTo>
                  <a:lnTo>
                    <a:pt x="29589" y="54915"/>
                  </a:lnTo>
                  <a:lnTo>
                    <a:pt x="30233" y="54624"/>
                  </a:lnTo>
                  <a:lnTo>
                    <a:pt x="30878" y="54312"/>
                  </a:lnTo>
                  <a:lnTo>
                    <a:pt x="31502" y="53958"/>
                  </a:lnTo>
                  <a:lnTo>
                    <a:pt x="32105" y="53605"/>
                  </a:lnTo>
                  <a:lnTo>
                    <a:pt x="32687" y="53251"/>
                  </a:lnTo>
                  <a:lnTo>
                    <a:pt x="33248" y="52877"/>
                  </a:lnTo>
                  <a:lnTo>
                    <a:pt x="33789" y="52503"/>
                  </a:lnTo>
                  <a:lnTo>
                    <a:pt x="34330" y="52108"/>
                  </a:lnTo>
                  <a:lnTo>
                    <a:pt x="34870" y="51692"/>
                  </a:lnTo>
                  <a:lnTo>
                    <a:pt x="35390" y="51276"/>
                  </a:lnTo>
                  <a:lnTo>
                    <a:pt x="35889" y="50839"/>
                  </a:lnTo>
                  <a:lnTo>
                    <a:pt x="36367" y="50403"/>
                  </a:lnTo>
                  <a:lnTo>
                    <a:pt x="36845" y="49945"/>
                  </a:lnTo>
                  <a:lnTo>
                    <a:pt x="37303" y="49467"/>
                  </a:lnTo>
                  <a:lnTo>
                    <a:pt x="37760" y="48989"/>
                  </a:lnTo>
                  <a:lnTo>
                    <a:pt x="38197" y="48469"/>
                  </a:lnTo>
                  <a:lnTo>
                    <a:pt x="38613" y="47949"/>
                  </a:lnTo>
                  <a:lnTo>
                    <a:pt x="39008" y="47409"/>
                  </a:lnTo>
                  <a:lnTo>
                    <a:pt x="39403" y="46868"/>
                  </a:lnTo>
                  <a:lnTo>
                    <a:pt x="39756" y="46286"/>
                  </a:lnTo>
                  <a:lnTo>
                    <a:pt x="40110" y="45704"/>
                  </a:lnTo>
                  <a:lnTo>
                    <a:pt x="40422" y="45121"/>
                  </a:lnTo>
                  <a:lnTo>
                    <a:pt x="40734" y="44518"/>
                  </a:lnTo>
                  <a:lnTo>
                    <a:pt x="41004" y="43915"/>
                  </a:lnTo>
                  <a:lnTo>
                    <a:pt x="41233" y="43312"/>
                  </a:lnTo>
                  <a:lnTo>
                    <a:pt x="41461" y="42689"/>
                  </a:lnTo>
                  <a:lnTo>
                    <a:pt x="41649" y="42086"/>
                  </a:lnTo>
                  <a:lnTo>
                    <a:pt x="41815" y="41441"/>
                  </a:lnTo>
                  <a:lnTo>
                    <a:pt x="41981" y="40817"/>
                  </a:lnTo>
                  <a:lnTo>
                    <a:pt x="42106" y="40173"/>
                  </a:lnTo>
                  <a:lnTo>
                    <a:pt x="42210" y="39528"/>
                  </a:lnTo>
                  <a:lnTo>
                    <a:pt x="42272" y="38883"/>
                  </a:lnTo>
                  <a:lnTo>
                    <a:pt x="42335" y="38218"/>
                  </a:lnTo>
                  <a:lnTo>
                    <a:pt x="42376" y="37553"/>
                  </a:lnTo>
                  <a:lnTo>
                    <a:pt x="42397" y="36887"/>
                  </a:lnTo>
                  <a:lnTo>
                    <a:pt x="42397" y="36222"/>
                  </a:lnTo>
                  <a:lnTo>
                    <a:pt x="42376" y="35577"/>
                  </a:lnTo>
                  <a:lnTo>
                    <a:pt x="42335" y="34954"/>
                  </a:lnTo>
                  <a:lnTo>
                    <a:pt x="42272" y="34330"/>
                  </a:lnTo>
                  <a:lnTo>
                    <a:pt x="42189" y="33706"/>
                  </a:lnTo>
                  <a:lnTo>
                    <a:pt x="42064" y="33103"/>
                  </a:lnTo>
                  <a:lnTo>
                    <a:pt x="41940" y="32521"/>
                  </a:lnTo>
                  <a:lnTo>
                    <a:pt x="41773" y="31939"/>
                  </a:lnTo>
                  <a:lnTo>
                    <a:pt x="41586" y="31356"/>
                  </a:lnTo>
                  <a:lnTo>
                    <a:pt x="41378" y="30795"/>
                  </a:lnTo>
                  <a:lnTo>
                    <a:pt x="41150" y="30254"/>
                  </a:lnTo>
                  <a:lnTo>
                    <a:pt x="40879" y="29714"/>
                  </a:lnTo>
                  <a:lnTo>
                    <a:pt x="40567" y="29173"/>
                  </a:lnTo>
                  <a:lnTo>
                    <a:pt x="40235" y="28653"/>
                  </a:lnTo>
                  <a:lnTo>
                    <a:pt x="39881" y="28154"/>
                  </a:lnTo>
                  <a:lnTo>
                    <a:pt x="39486" y="27655"/>
                  </a:lnTo>
                  <a:lnTo>
                    <a:pt x="39050" y="27156"/>
                  </a:lnTo>
                  <a:lnTo>
                    <a:pt x="38654" y="26740"/>
                  </a:lnTo>
                  <a:lnTo>
                    <a:pt x="38259" y="26345"/>
                  </a:lnTo>
                  <a:lnTo>
                    <a:pt x="37844" y="25950"/>
                  </a:lnTo>
                  <a:lnTo>
                    <a:pt x="37428" y="25576"/>
                  </a:lnTo>
                  <a:lnTo>
                    <a:pt x="36991" y="25202"/>
                  </a:lnTo>
                  <a:lnTo>
                    <a:pt x="36554" y="24848"/>
                  </a:lnTo>
                  <a:lnTo>
                    <a:pt x="36097" y="24516"/>
                  </a:lnTo>
                  <a:lnTo>
                    <a:pt x="35640" y="24204"/>
                  </a:lnTo>
                  <a:lnTo>
                    <a:pt x="35182" y="23892"/>
                  </a:lnTo>
                  <a:lnTo>
                    <a:pt x="34704" y="23622"/>
                  </a:lnTo>
                  <a:lnTo>
                    <a:pt x="34205" y="23351"/>
                  </a:lnTo>
                  <a:lnTo>
                    <a:pt x="33706" y="23102"/>
                  </a:lnTo>
                  <a:lnTo>
                    <a:pt x="33186" y="22873"/>
                  </a:lnTo>
                  <a:lnTo>
                    <a:pt x="32645" y="22665"/>
                  </a:lnTo>
                  <a:lnTo>
                    <a:pt x="32105" y="22478"/>
                  </a:lnTo>
                  <a:lnTo>
                    <a:pt x="31543" y="22332"/>
                  </a:lnTo>
                  <a:lnTo>
                    <a:pt x="30628" y="22104"/>
                  </a:lnTo>
                  <a:lnTo>
                    <a:pt x="29734" y="21937"/>
                  </a:lnTo>
                  <a:lnTo>
                    <a:pt x="28819" y="21833"/>
                  </a:lnTo>
                  <a:lnTo>
                    <a:pt x="27925" y="21750"/>
                  </a:lnTo>
                  <a:lnTo>
                    <a:pt x="27031" y="21709"/>
                  </a:lnTo>
                  <a:lnTo>
                    <a:pt x="26137" y="21709"/>
                  </a:lnTo>
                  <a:lnTo>
                    <a:pt x="25264" y="21771"/>
                  </a:lnTo>
                  <a:lnTo>
                    <a:pt x="24370" y="21854"/>
                  </a:lnTo>
                  <a:lnTo>
                    <a:pt x="23497" y="21979"/>
                  </a:lnTo>
                  <a:lnTo>
                    <a:pt x="22623" y="22124"/>
                  </a:lnTo>
                  <a:lnTo>
                    <a:pt x="21750" y="22312"/>
                  </a:lnTo>
                  <a:lnTo>
                    <a:pt x="20877" y="22540"/>
                  </a:lnTo>
                  <a:lnTo>
                    <a:pt x="20003" y="22790"/>
                  </a:lnTo>
                  <a:lnTo>
                    <a:pt x="19151" y="23081"/>
                  </a:lnTo>
                  <a:lnTo>
                    <a:pt x="18298" y="23372"/>
                  </a:lnTo>
                  <a:lnTo>
                    <a:pt x="17425" y="23726"/>
                  </a:lnTo>
                  <a:lnTo>
                    <a:pt x="17155" y="23829"/>
                  </a:lnTo>
                  <a:lnTo>
                    <a:pt x="16676" y="24079"/>
                  </a:lnTo>
                  <a:lnTo>
                    <a:pt x="16219" y="24329"/>
                  </a:lnTo>
                  <a:lnTo>
                    <a:pt x="15762" y="24578"/>
                  </a:lnTo>
                  <a:lnTo>
                    <a:pt x="15283" y="24828"/>
                  </a:lnTo>
                  <a:lnTo>
                    <a:pt x="15013" y="24952"/>
                  </a:lnTo>
                  <a:lnTo>
                    <a:pt x="14784" y="25015"/>
                  </a:lnTo>
                  <a:lnTo>
                    <a:pt x="14680" y="25035"/>
                  </a:lnTo>
                  <a:lnTo>
                    <a:pt x="14597" y="25035"/>
                  </a:lnTo>
                  <a:lnTo>
                    <a:pt x="14514" y="25015"/>
                  </a:lnTo>
                  <a:lnTo>
                    <a:pt x="14452" y="24973"/>
                  </a:lnTo>
                  <a:lnTo>
                    <a:pt x="14410" y="24931"/>
                  </a:lnTo>
                  <a:lnTo>
                    <a:pt x="14348" y="24869"/>
                  </a:lnTo>
                  <a:lnTo>
                    <a:pt x="14327" y="24786"/>
                  </a:lnTo>
                  <a:lnTo>
                    <a:pt x="14306" y="24703"/>
                  </a:lnTo>
                  <a:lnTo>
                    <a:pt x="14285" y="24453"/>
                  </a:lnTo>
                  <a:lnTo>
                    <a:pt x="14285" y="24162"/>
                  </a:lnTo>
                  <a:lnTo>
                    <a:pt x="14348" y="23746"/>
                  </a:lnTo>
                  <a:lnTo>
                    <a:pt x="14431" y="23330"/>
                  </a:lnTo>
                  <a:lnTo>
                    <a:pt x="14535" y="22977"/>
                  </a:lnTo>
                  <a:lnTo>
                    <a:pt x="14639" y="22623"/>
                  </a:lnTo>
                  <a:lnTo>
                    <a:pt x="14764" y="22270"/>
                  </a:lnTo>
                  <a:lnTo>
                    <a:pt x="14909" y="21937"/>
                  </a:lnTo>
                  <a:lnTo>
                    <a:pt x="15221" y="21251"/>
                  </a:lnTo>
                  <a:lnTo>
                    <a:pt x="15574" y="20586"/>
                  </a:lnTo>
                  <a:lnTo>
                    <a:pt x="15886" y="20045"/>
                  </a:lnTo>
                  <a:lnTo>
                    <a:pt x="16219" y="19525"/>
                  </a:lnTo>
                  <a:lnTo>
                    <a:pt x="16552" y="19026"/>
                  </a:lnTo>
                  <a:lnTo>
                    <a:pt x="16905" y="18527"/>
                  </a:lnTo>
                  <a:lnTo>
                    <a:pt x="17279" y="18049"/>
                  </a:lnTo>
                  <a:lnTo>
                    <a:pt x="17675" y="17592"/>
                  </a:lnTo>
                  <a:lnTo>
                    <a:pt x="18070" y="17155"/>
                  </a:lnTo>
                  <a:lnTo>
                    <a:pt x="18506" y="16739"/>
                  </a:lnTo>
                  <a:lnTo>
                    <a:pt x="18943" y="16323"/>
                  </a:lnTo>
                  <a:lnTo>
                    <a:pt x="19380" y="15928"/>
                  </a:lnTo>
                  <a:lnTo>
                    <a:pt x="19858" y="15554"/>
                  </a:lnTo>
                  <a:lnTo>
                    <a:pt x="20336" y="15200"/>
                  </a:lnTo>
                  <a:lnTo>
                    <a:pt x="20856" y="14868"/>
                  </a:lnTo>
                  <a:lnTo>
                    <a:pt x="21376" y="14556"/>
                  </a:lnTo>
                  <a:lnTo>
                    <a:pt x="21916" y="14265"/>
                  </a:lnTo>
                  <a:lnTo>
                    <a:pt x="22478" y="13974"/>
                  </a:lnTo>
                  <a:lnTo>
                    <a:pt x="22894" y="13787"/>
                  </a:lnTo>
                  <a:lnTo>
                    <a:pt x="23330" y="13599"/>
                  </a:lnTo>
                  <a:lnTo>
                    <a:pt x="23767" y="13433"/>
                  </a:lnTo>
                  <a:lnTo>
                    <a:pt x="24203" y="13288"/>
                  </a:lnTo>
                  <a:lnTo>
                    <a:pt x="25098" y="12996"/>
                  </a:lnTo>
                  <a:lnTo>
                    <a:pt x="25971" y="12768"/>
                  </a:lnTo>
                  <a:lnTo>
                    <a:pt x="26886" y="12581"/>
                  </a:lnTo>
                  <a:lnTo>
                    <a:pt x="27801" y="12435"/>
                  </a:lnTo>
                  <a:lnTo>
                    <a:pt x="28716" y="12310"/>
                  </a:lnTo>
                  <a:lnTo>
                    <a:pt x="29630" y="12206"/>
                  </a:lnTo>
                  <a:lnTo>
                    <a:pt x="31460" y="12019"/>
                  </a:lnTo>
                  <a:lnTo>
                    <a:pt x="32375" y="11915"/>
                  </a:lnTo>
                  <a:lnTo>
                    <a:pt x="33269" y="11790"/>
                  </a:lnTo>
                  <a:lnTo>
                    <a:pt x="33623" y="11728"/>
                  </a:lnTo>
                  <a:lnTo>
                    <a:pt x="33934" y="11624"/>
                  </a:lnTo>
                  <a:lnTo>
                    <a:pt x="34080" y="11562"/>
                  </a:lnTo>
                  <a:lnTo>
                    <a:pt x="34205" y="11499"/>
                  </a:lnTo>
                  <a:lnTo>
                    <a:pt x="34330" y="11416"/>
                  </a:lnTo>
                  <a:lnTo>
                    <a:pt x="34454" y="11312"/>
                  </a:lnTo>
                  <a:lnTo>
                    <a:pt x="34558" y="11208"/>
                  </a:lnTo>
                  <a:lnTo>
                    <a:pt x="34641" y="11083"/>
                  </a:lnTo>
                  <a:lnTo>
                    <a:pt x="34725" y="10959"/>
                  </a:lnTo>
                  <a:lnTo>
                    <a:pt x="34808" y="10792"/>
                  </a:lnTo>
                  <a:lnTo>
                    <a:pt x="34870" y="10626"/>
                  </a:lnTo>
                  <a:lnTo>
                    <a:pt x="34933" y="10418"/>
                  </a:lnTo>
                  <a:lnTo>
                    <a:pt x="34974" y="10210"/>
                  </a:lnTo>
                  <a:lnTo>
                    <a:pt x="34995" y="9981"/>
                  </a:lnTo>
                  <a:lnTo>
                    <a:pt x="35099" y="9004"/>
                  </a:lnTo>
                  <a:lnTo>
                    <a:pt x="35161" y="8027"/>
                  </a:lnTo>
                  <a:lnTo>
                    <a:pt x="35161" y="7029"/>
                  </a:lnTo>
                  <a:lnTo>
                    <a:pt x="35120" y="6052"/>
                  </a:lnTo>
                  <a:lnTo>
                    <a:pt x="35057" y="5074"/>
                  </a:lnTo>
                  <a:lnTo>
                    <a:pt x="34933" y="4097"/>
                  </a:lnTo>
                  <a:lnTo>
                    <a:pt x="34766" y="3141"/>
                  </a:lnTo>
                  <a:lnTo>
                    <a:pt x="34558" y="2163"/>
                  </a:lnTo>
                  <a:lnTo>
                    <a:pt x="34454" y="1789"/>
                  </a:lnTo>
                  <a:lnTo>
                    <a:pt x="34371" y="1623"/>
                  </a:lnTo>
                  <a:lnTo>
                    <a:pt x="34288" y="1456"/>
                  </a:lnTo>
                  <a:lnTo>
                    <a:pt x="34205" y="1290"/>
                  </a:lnTo>
                  <a:lnTo>
                    <a:pt x="34101" y="1145"/>
                  </a:lnTo>
                  <a:lnTo>
                    <a:pt x="33997" y="999"/>
                  </a:lnTo>
                  <a:lnTo>
                    <a:pt x="33872" y="874"/>
                  </a:lnTo>
                  <a:lnTo>
                    <a:pt x="33727" y="770"/>
                  </a:lnTo>
                  <a:lnTo>
                    <a:pt x="33581" y="645"/>
                  </a:lnTo>
                  <a:lnTo>
                    <a:pt x="33435" y="562"/>
                  </a:lnTo>
                  <a:lnTo>
                    <a:pt x="33269" y="479"/>
                  </a:lnTo>
                  <a:lnTo>
                    <a:pt x="33103" y="396"/>
                  </a:lnTo>
                  <a:lnTo>
                    <a:pt x="32916" y="334"/>
                  </a:lnTo>
                  <a:lnTo>
                    <a:pt x="32729" y="271"/>
                  </a:lnTo>
                  <a:lnTo>
                    <a:pt x="32521" y="230"/>
                  </a:lnTo>
                  <a:lnTo>
                    <a:pt x="31834" y="126"/>
                  </a:lnTo>
                  <a:lnTo>
                    <a:pt x="31481" y="63"/>
                  </a:lnTo>
                  <a:lnTo>
                    <a:pt x="31148" y="42"/>
                  </a:lnTo>
                  <a:lnTo>
                    <a:pt x="304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19" name="Google Shape;5519;p30"/>
            <p:cNvSpPr/>
            <p:nvPr/>
          </p:nvSpPr>
          <p:spPr>
            <a:xfrm>
              <a:off x="3935000" y="1991475"/>
              <a:ext cx="1147275" cy="1523600"/>
            </a:xfrm>
            <a:custGeom>
              <a:avLst/>
              <a:gdLst/>
              <a:ahLst/>
              <a:cxnLst/>
              <a:rect l="l" t="t" r="r" b="b"/>
              <a:pathLst>
                <a:path w="45891" h="60944" extrusionOk="0">
                  <a:moveTo>
                    <a:pt x="31585" y="1331"/>
                  </a:moveTo>
                  <a:lnTo>
                    <a:pt x="32250" y="1372"/>
                  </a:lnTo>
                  <a:lnTo>
                    <a:pt x="32583" y="1393"/>
                  </a:lnTo>
                  <a:lnTo>
                    <a:pt x="32936" y="1456"/>
                  </a:lnTo>
                  <a:lnTo>
                    <a:pt x="33623" y="1560"/>
                  </a:lnTo>
                  <a:lnTo>
                    <a:pt x="33831" y="1601"/>
                  </a:lnTo>
                  <a:lnTo>
                    <a:pt x="34018" y="1664"/>
                  </a:lnTo>
                  <a:lnTo>
                    <a:pt x="34205" y="1726"/>
                  </a:lnTo>
                  <a:lnTo>
                    <a:pt x="34371" y="1809"/>
                  </a:lnTo>
                  <a:lnTo>
                    <a:pt x="34537" y="1892"/>
                  </a:lnTo>
                  <a:lnTo>
                    <a:pt x="34683" y="1975"/>
                  </a:lnTo>
                  <a:lnTo>
                    <a:pt x="34829" y="2100"/>
                  </a:lnTo>
                  <a:lnTo>
                    <a:pt x="34974" y="2204"/>
                  </a:lnTo>
                  <a:lnTo>
                    <a:pt x="35099" y="2329"/>
                  </a:lnTo>
                  <a:lnTo>
                    <a:pt x="35203" y="2475"/>
                  </a:lnTo>
                  <a:lnTo>
                    <a:pt x="35307" y="2620"/>
                  </a:lnTo>
                  <a:lnTo>
                    <a:pt x="35390" y="2786"/>
                  </a:lnTo>
                  <a:lnTo>
                    <a:pt x="35473" y="2953"/>
                  </a:lnTo>
                  <a:lnTo>
                    <a:pt x="35556" y="3119"/>
                  </a:lnTo>
                  <a:lnTo>
                    <a:pt x="35660" y="3493"/>
                  </a:lnTo>
                  <a:lnTo>
                    <a:pt x="35868" y="4471"/>
                  </a:lnTo>
                  <a:lnTo>
                    <a:pt x="36035" y="5427"/>
                  </a:lnTo>
                  <a:lnTo>
                    <a:pt x="36159" y="6404"/>
                  </a:lnTo>
                  <a:lnTo>
                    <a:pt x="36222" y="7382"/>
                  </a:lnTo>
                  <a:lnTo>
                    <a:pt x="36263" y="8359"/>
                  </a:lnTo>
                  <a:lnTo>
                    <a:pt x="36263" y="9357"/>
                  </a:lnTo>
                  <a:lnTo>
                    <a:pt x="36201" y="10334"/>
                  </a:lnTo>
                  <a:lnTo>
                    <a:pt x="36097" y="11311"/>
                  </a:lnTo>
                  <a:lnTo>
                    <a:pt x="36076" y="11540"/>
                  </a:lnTo>
                  <a:lnTo>
                    <a:pt x="36035" y="11748"/>
                  </a:lnTo>
                  <a:lnTo>
                    <a:pt x="35972" y="11956"/>
                  </a:lnTo>
                  <a:lnTo>
                    <a:pt x="35910" y="12122"/>
                  </a:lnTo>
                  <a:lnTo>
                    <a:pt x="35827" y="12289"/>
                  </a:lnTo>
                  <a:lnTo>
                    <a:pt x="35743" y="12413"/>
                  </a:lnTo>
                  <a:lnTo>
                    <a:pt x="35660" y="12538"/>
                  </a:lnTo>
                  <a:lnTo>
                    <a:pt x="35556" y="12642"/>
                  </a:lnTo>
                  <a:lnTo>
                    <a:pt x="35432" y="12746"/>
                  </a:lnTo>
                  <a:lnTo>
                    <a:pt x="35307" y="12829"/>
                  </a:lnTo>
                  <a:lnTo>
                    <a:pt x="35182" y="12892"/>
                  </a:lnTo>
                  <a:lnTo>
                    <a:pt x="35036" y="12954"/>
                  </a:lnTo>
                  <a:lnTo>
                    <a:pt x="34725" y="13058"/>
                  </a:lnTo>
                  <a:lnTo>
                    <a:pt x="34371" y="13120"/>
                  </a:lnTo>
                  <a:lnTo>
                    <a:pt x="33477" y="13245"/>
                  </a:lnTo>
                  <a:lnTo>
                    <a:pt x="32562" y="13349"/>
                  </a:lnTo>
                  <a:lnTo>
                    <a:pt x="30732" y="13536"/>
                  </a:lnTo>
                  <a:lnTo>
                    <a:pt x="29818" y="13640"/>
                  </a:lnTo>
                  <a:lnTo>
                    <a:pt x="28903" y="13765"/>
                  </a:lnTo>
                  <a:lnTo>
                    <a:pt x="27988" y="13911"/>
                  </a:lnTo>
                  <a:lnTo>
                    <a:pt x="27073" y="14098"/>
                  </a:lnTo>
                  <a:lnTo>
                    <a:pt x="26200" y="14326"/>
                  </a:lnTo>
                  <a:lnTo>
                    <a:pt x="25305" y="14618"/>
                  </a:lnTo>
                  <a:lnTo>
                    <a:pt x="24869" y="14763"/>
                  </a:lnTo>
                  <a:lnTo>
                    <a:pt x="24432" y="14929"/>
                  </a:lnTo>
                  <a:lnTo>
                    <a:pt x="23996" y="15117"/>
                  </a:lnTo>
                  <a:lnTo>
                    <a:pt x="23580" y="15304"/>
                  </a:lnTo>
                  <a:lnTo>
                    <a:pt x="23018" y="15595"/>
                  </a:lnTo>
                  <a:lnTo>
                    <a:pt x="22478" y="15886"/>
                  </a:lnTo>
                  <a:lnTo>
                    <a:pt x="21958" y="16198"/>
                  </a:lnTo>
                  <a:lnTo>
                    <a:pt x="21438" y="16530"/>
                  </a:lnTo>
                  <a:lnTo>
                    <a:pt x="20960" y="16884"/>
                  </a:lnTo>
                  <a:lnTo>
                    <a:pt x="20482" y="17258"/>
                  </a:lnTo>
                  <a:lnTo>
                    <a:pt x="20045" y="17653"/>
                  </a:lnTo>
                  <a:lnTo>
                    <a:pt x="19608" y="18069"/>
                  </a:lnTo>
                  <a:lnTo>
                    <a:pt x="19172" y="18485"/>
                  </a:lnTo>
                  <a:lnTo>
                    <a:pt x="18777" y="18922"/>
                  </a:lnTo>
                  <a:lnTo>
                    <a:pt x="18381" y="19379"/>
                  </a:lnTo>
                  <a:lnTo>
                    <a:pt x="18007" y="19857"/>
                  </a:lnTo>
                  <a:lnTo>
                    <a:pt x="17654" y="20356"/>
                  </a:lnTo>
                  <a:lnTo>
                    <a:pt x="17321" y="20855"/>
                  </a:lnTo>
                  <a:lnTo>
                    <a:pt x="16988" y="21375"/>
                  </a:lnTo>
                  <a:lnTo>
                    <a:pt x="16676" y="21916"/>
                  </a:lnTo>
                  <a:lnTo>
                    <a:pt x="16323" y="22581"/>
                  </a:lnTo>
                  <a:lnTo>
                    <a:pt x="16011" y="23267"/>
                  </a:lnTo>
                  <a:lnTo>
                    <a:pt x="15866" y="23600"/>
                  </a:lnTo>
                  <a:lnTo>
                    <a:pt x="15741" y="23953"/>
                  </a:lnTo>
                  <a:lnTo>
                    <a:pt x="15637" y="24307"/>
                  </a:lnTo>
                  <a:lnTo>
                    <a:pt x="15533" y="24660"/>
                  </a:lnTo>
                  <a:lnTo>
                    <a:pt x="15450" y="25076"/>
                  </a:lnTo>
                  <a:lnTo>
                    <a:pt x="15387" y="25492"/>
                  </a:lnTo>
                  <a:lnTo>
                    <a:pt x="15387" y="25783"/>
                  </a:lnTo>
                  <a:lnTo>
                    <a:pt x="15408" y="26033"/>
                  </a:lnTo>
                  <a:lnTo>
                    <a:pt x="15429" y="26116"/>
                  </a:lnTo>
                  <a:lnTo>
                    <a:pt x="15450" y="26199"/>
                  </a:lnTo>
                  <a:lnTo>
                    <a:pt x="15512" y="26261"/>
                  </a:lnTo>
                  <a:lnTo>
                    <a:pt x="15554" y="26303"/>
                  </a:lnTo>
                  <a:lnTo>
                    <a:pt x="15616" y="26345"/>
                  </a:lnTo>
                  <a:lnTo>
                    <a:pt x="15699" y="26365"/>
                  </a:lnTo>
                  <a:lnTo>
                    <a:pt x="15782" y="26365"/>
                  </a:lnTo>
                  <a:lnTo>
                    <a:pt x="15886" y="26345"/>
                  </a:lnTo>
                  <a:lnTo>
                    <a:pt x="16115" y="26282"/>
                  </a:lnTo>
                  <a:lnTo>
                    <a:pt x="16385" y="26158"/>
                  </a:lnTo>
                  <a:lnTo>
                    <a:pt x="16864" y="25908"/>
                  </a:lnTo>
                  <a:lnTo>
                    <a:pt x="17321" y="25659"/>
                  </a:lnTo>
                  <a:lnTo>
                    <a:pt x="17778" y="25409"/>
                  </a:lnTo>
                  <a:lnTo>
                    <a:pt x="18257" y="25159"/>
                  </a:lnTo>
                  <a:lnTo>
                    <a:pt x="18527" y="25056"/>
                  </a:lnTo>
                  <a:lnTo>
                    <a:pt x="19400" y="24702"/>
                  </a:lnTo>
                  <a:lnTo>
                    <a:pt x="20253" y="24411"/>
                  </a:lnTo>
                  <a:lnTo>
                    <a:pt x="21105" y="24120"/>
                  </a:lnTo>
                  <a:lnTo>
                    <a:pt x="21979" y="23870"/>
                  </a:lnTo>
                  <a:lnTo>
                    <a:pt x="22852" y="23642"/>
                  </a:lnTo>
                  <a:lnTo>
                    <a:pt x="23725" y="23454"/>
                  </a:lnTo>
                  <a:lnTo>
                    <a:pt x="24599" y="23309"/>
                  </a:lnTo>
                  <a:lnTo>
                    <a:pt x="25472" y="23184"/>
                  </a:lnTo>
                  <a:lnTo>
                    <a:pt x="26366" y="23101"/>
                  </a:lnTo>
                  <a:lnTo>
                    <a:pt x="27239" y="23039"/>
                  </a:lnTo>
                  <a:lnTo>
                    <a:pt x="28133" y="23039"/>
                  </a:lnTo>
                  <a:lnTo>
                    <a:pt x="29027" y="23080"/>
                  </a:lnTo>
                  <a:lnTo>
                    <a:pt x="29921" y="23163"/>
                  </a:lnTo>
                  <a:lnTo>
                    <a:pt x="30836" y="23267"/>
                  </a:lnTo>
                  <a:lnTo>
                    <a:pt x="31730" y="23434"/>
                  </a:lnTo>
                  <a:lnTo>
                    <a:pt x="32645" y="23662"/>
                  </a:lnTo>
                  <a:lnTo>
                    <a:pt x="33207" y="23808"/>
                  </a:lnTo>
                  <a:lnTo>
                    <a:pt x="33747" y="23995"/>
                  </a:lnTo>
                  <a:lnTo>
                    <a:pt x="34288" y="24203"/>
                  </a:lnTo>
                  <a:lnTo>
                    <a:pt x="34808" y="24432"/>
                  </a:lnTo>
                  <a:lnTo>
                    <a:pt x="35307" y="24681"/>
                  </a:lnTo>
                  <a:lnTo>
                    <a:pt x="35806" y="24952"/>
                  </a:lnTo>
                  <a:lnTo>
                    <a:pt x="36284" y="25222"/>
                  </a:lnTo>
                  <a:lnTo>
                    <a:pt x="36742" y="25534"/>
                  </a:lnTo>
                  <a:lnTo>
                    <a:pt x="37199" y="25846"/>
                  </a:lnTo>
                  <a:lnTo>
                    <a:pt x="37656" y="26178"/>
                  </a:lnTo>
                  <a:lnTo>
                    <a:pt x="38093" y="26532"/>
                  </a:lnTo>
                  <a:lnTo>
                    <a:pt x="38530" y="26906"/>
                  </a:lnTo>
                  <a:lnTo>
                    <a:pt x="38946" y="27280"/>
                  </a:lnTo>
                  <a:lnTo>
                    <a:pt x="39361" y="27675"/>
                  </a:lnTo>
                  <a:lnTo>
                    <a:pt x="39756" y="28070"/>
                  </a:lnTo>
                  <a:lnTo>
                    <a:pt x="40152" y="28486"/>
                  </a:lnTo>
                  <a:lnTo>
                    <a:pt x="40588" y="28985"/>
                  </a:lnTo>
                  <a:lnTo>
                    <a:pt x="40983" y="29484"/>
                  </a:lnTo>
                  <a:lnTo>
                    <a:pt x="41337" y="29983"/>
                  </a:lnTo>
                  <a:lnTo>
                    <a:pt x="41669" y="30503"/>
                  </a:lnTo>
                  <a:lnTo>
                    <a:pt x="41981" y="31044"/>
                  </a:lnTo>
                  <a:lnTo>
                    <a:pt x="42252" y="31584"/>
                  </a:lnTo>
                  <a:lnTo>
                    <a:pt x="42480" y="32125"/>
                  </a:lnTo>
                  <a:lnTo>
                    <a:pt x="42688" y="32686"/>
                  </a:lnTo>
                  <a:lnTo>
                    <a:pt x="42875" y="33269"/>
                  </a:lnTo>
                  <a:lnTo>
                    <a:pt x="43042" y="33851"/>
                  </a:lnTo>
                  <a:lnTo>
                    <a:pt x="43166" y="34433"/>
                  </a:lnTo>
                  <a:lnTo>
                    <a:pt x="43291" y="35036"/>
                  </a:lnTo>
                  <a:lnTo>
                    <a:pt x="43374" y="35660"/>
                  </a:lnTo>
                  <a:lnTo>
                    <a:pt x="43437" y="36284"/>
                  </a:lnTo>
                  <a:lnTo>
                    <a:pt x="43478" y="36907"/>
                  </a:lnTo>
                  <a:lnTo>
                    <a:pt x="43499" y="37552"/>
                  </a:lnTo>
                  <a:lnTo>
                    <a:pt x="43499" y="38217"/>
                  </a:lnTo>
                  <a:lnTo>
                    <a:pt x="43478" y="38883"/>
                  </a:lnTo>
                  <a:lnTo>
                    <a:pt x="43437" y="39548"/>
                  </a:lnTo>
                  <a:lnTo>
                    <a:pt x="43374" y="40213"/>
                  </a:lnTo>
                  <a:lnTo>
                    <a:pt x="43312" y="40858"/>
                  </a:lnTo>
                  <a:lnTo>
                    <a:pt x="43208" y="41503"/>
                  </a:lnTo>
                  <a:lnTo>
                    <a:pt x="43083" y="42147"/>
                  </a:lnTo>
                  <a:lnTo>
                    <a:pt x="42917" y="42771"/>
                  </a:lnTo>
                  <a:lnTo>
                    <a:pt x="42751" y="43416"/>
                  </a:lnTo>
                  <a:lnTo>
                    <a:pt x="42563" y="44019"/>
                  </a:lnTo>
                  <a:lnTo>
                    <a:pt x="42335" y="44642"/>
                  </a:lnTo>
                  <a:lnTo>
                    <a:pt x="42106" y="45245"/>
                  </a:lnTo>
                  <a:lnTo>
                    <a:pt x="41836" y="45848"/>
                  </a:lnTo>
                  <a:lnTo>
                    <a:pt x="41524" y="46451"/>
                  </a:lnTo>
                  <a:lnTo>
                    <a:pt x="41212" y="47034"/>
                  </a:lnTo>
                  <a:lnTo>
                    <a:pt x="40858" y="47616"/>
                  </a:lnTo>
                  <a:lnTo>
                    <a:pt x="40505" y="48198"/>
                  </a:lnTo>
                  <a:lnTo>
                    <a:pt x="40110" y="48739"/>
                  </a:lnTo>
                  <a:lnTo>
                    <a:pt x="39715" y="49279"/>
                  </a:lnTo>
                  <a:lnTo>
                    <a:pt x="39299" y="49799"/>
                  </a:lnTo>
                  <a:lnTo>
                    <a:pt x="38862" y="50319"/>
                  </a:lnTo>
                  <a:lnTo>
                    <a:pt x="38405" y="50797"/>
                  </a:lnTo>
                  <a:lnTo>
                    <a:pt x="37947" y="51275"/>
                  </a:lnTo>
                  <a:lnTo>
                    <a:pt x="37469" y="51733"/>
                  </a:lnTo>
                  <a:lnTo>
                    <a:pt x="36991" y="52169"/>
                  </a:lnTo>
                  <a:lnTo>
                    <a:pt x="36492" y="52606"/>
                  </a:lnTo>
                  <a:lnTo>
                    <a:pt x="35972" y="53022"/>
                  </a:lnTo>
                  <a:lnTo>
                    <a:pt x="35432" y="53438"/>
                  </a:lnTo>
                  <a:lnTo>
                    <a:pt x="34891" y="53833"/>
                  </a:lnTo>
                  <a:lnTo>
                    <a:pt x="34350" y="54207"/>
                  </a:lnTo>
                  <a:lnTo>
                    <a:pt x="33789" y="54581"/>
                  </a:lnTo>
                  <a:lnTo>
                    <a:pt x="33207" y="54935"/>
                  </a:lnTo>
                  <a:lnTo>
                    <a:pt x="32604" y="55288"/>
                  </a:lnTo>
                  <a:lnTo>
                    <a:pt x="31980" y="55642"/>
                  </a:lnTo>
                  <a:lnTo>
                    <a:pt x="31335" y="55954"/>
                  </a:lnTo>
                  <a:lnTo>
                    <a:pt x="30691" y="56245"/>
                  </a:lnTo>
                  <a:lnTo>
                    <a:pt x="30025" y="56515"/>
                  </a:lnTo>
                  <a:lnTo>
                    <a:pt x="29339" y="56765"/>
                  </a:lnTo>
                  <a:lnTo>
                    <a:pt x="28612" y="56993"/>
                  </a:lnTo>
                  <a:lnTo>
                    <a:pt x="27884" y="57201"/>
                  </a:lnTo>
                  <a:lnTo>
                    <a:pt x="27114" y="57368"/>
                  </a:lnTo>
                  <a:lnTo>
                    <a:pt x="26324" y="57534"/>
                  </a:lnTo>
                  <a:lnTo>
                    <a:pt x="25493" y="57659"/>
                  </a:lnTo>
                  <a:lnTo>
                    <a:pt x="24619" y="57783"/>
                  </a:lnTo>
                  <a:lnTo>
                    <a:pt x="23704" y="57867"/>
                  </a:lnTo>
                  <a:lnTo>
                    <a:pt x="22769" y="57929"/>
                  </a:lnTo>
                  <a:lnTo>
                    <a:pt x="21771" y="57971"/>
                  </a:lnTo>
                  <a:lnTo>
                    <a:pt x="20731" y="57991"/>
                  </a:lnTo>
                  <a:lnTo>
                    <a:pt x="20190" y="57991"/>
                  </a:lnTo>
                  <a:lnTo>
                    <a:pt x="19629" y="57950"/>
                  </a:lnTo>
                  <a:lnTo>
                    <a:pt x="19047" y="57887"/>
                  </a:lnTo>
                  <a:lnTo>
                    <a:pt x="18423" y="57825"/>
                  </a:lnTo>
                  <a:lnTo>
                    <a:pt x="17778" y="57721"/>
                  </a:lnTo>
                  <a:lnTo>
                    <a:pt x="17113" y="57596"/>
                  </a:lnTo>
                  <a:lnTo>
                    <a:pt x="16406" y="57430"/>
                  </a:lnTo>
                  <a:lnTo>
                    <a:pt x="15699" y="57243"/>
                  </a:lnTo>
                  <a:lnTo>
                    <a:pt x="14992" y="57014"/>
                  </a:lnTo>
                  <a:lnTo>
                    <a:pt x="14265" y="56765"/>
                  </a:lnTo>
                  <a:lnTo>
                    <a:pt x="13516" y="56473"/>
                  </a:lnTo>
                  <a:lnTo>
                    <a:pt x="12788" y="56162"/>
                  </a:lnTo>
                  <a:lnTo>
                    <a:pt x="12040" y="55787"/>
                  </a:lnTo>
                  <a:lnTo>
                    <a:pt x="11312" y="55392"/>
                  </a:lnTo>
                  <a:lnTo>
                    <a:pt x="10584" y="54935"/>
                  </a:lnTo>
                  <a:lnTo>
                    <a:pt x="9856" y="54457"/>
                  </a:lnTo>
                  <a:lnTo>
                    <a:pt x="9399" y="54103"/>
                  </a:lnTo>
                  <a:lnTo>
                    <a:pt x="8942" y="53729"/>
                  </a:lnTo>
                  <a:lnTo>
                    <a:pt x="8505" y="53355"/>
                  </a:lnTo>
                  <a:lnTo>
                    <a:pt x="8089" y="52959"/>
                  </a:lnTo>
                  <a:lnTo>
                    <a:pt x="7673" y="52544"/>
                  </a:lnTo>
                  <a:lnTo>
                    <a:pt x="7278" y="52128"/>
                  </a:lnTo>
                  <a:lnTo>
                    <a:pt x="6904" y="51712"/>
                  </a:lnTo>
                  <a:lnTo>
                    <a:pt x="6550" y="51275"/>
                  </a:lnTo>
                  <a:lnTo>
                    <a:pt x="6197" y="50818"/>
                  </a:lnTo>
                  <a:lnTo>
                    <a:pt x="5843" y="50360"/>
                  </a:lnTo>
                  <a:lnTo>
                    <a:pt x="5532" y="49882"/>
                  </a:lnTo>
                  <a:lnTo>
                    <a:pt x="5199" y="49404"/>
                  </a:lnTo>
                  <a:lnTo>
                    <a:pt x="4596" y="48427"/>
                  </a:lnTo>
                  <a:lnTo>
                    <a:pt x="4014" y="47429"/>
                  </a:lnTo>
                  <a:lnTo>
                    <a:pt x="3681" y="46763"/>
                  </a:lnTo>
                  <a:lnTo>
                    <a:pt x="3369" y="46119"/>
                  </a:lnTo>
                  <a:lnTo>
                    <a:pt x="3078" y="45453"/>
                  </a:lnTo>
                  <a:lnTo>
                    <a:pt x="2808" y="44788"/>
                  </a:lnTo>
                  <a:lnTo>
                    <a:pt x="2579" y="44102"/>
                  </a:lnTo>
                  <a:lnTo>
                    <a:pt x="2371" y="43436"/>
                  </a:lnTo>
                  <a:lnTo>
                    <a:pt x="2163" y="42750"/>
                  </a:lnTo>
                  <a:lnTo>
                    <a:pt x="1997" y="42064"/>
                  </a:lnTo>
                  <a:lnTo>
                    <a:pt x="1851" y="41357"/>
                  </a:lnTo>
                  <a:lnTo>
                    <a:pt x="1706" y="40671"/>
                  </a:lnTo>
                  <a:lnTo>
                    <a:pt x="1602" y="39964"/>
                  </a:lnTo>
                  <a:lnTo>
                    <a:pt x="1498" y="39257"/>
                  </a:lnTo>
                  <a:lnTo>
                    <a:pt x="1394" y="38550"/>
                  </a:lnTo>
                  <a:lnTo>
                    <a:pt x="1331" y="37822"/>
                  </a:lnTo>
                  <a:lnTo>
                    <a:pt x="1207" y="36388"/>
                  </a:lnTo>
                  <a:lnTo>
                    <a:pt x="1144" y="35681"/>
                  </a:lnTo>
                  <a:lnTo>
                    <a:pt x="1123" y="34974"/>
                  </a:lnTo>
                  <a:lnTo>
                    <a:pt x="1103" y="34267"/>
                  </a:lnTo>
                  <a:lnTo>
                    <a:pt x="1103" y="33581"/>
                  </a:lnTo>
                  <a:lnTo>
                    <a:pt x="1123" y="32874"/>
                  </a:lnTo>
                  <a:lnTo>
                    <a:pt x="1144" y="32167"/>
                  </a:lnTo>
                  <a:lnTo>
                    <a:pt x="1186" y="31480"/>
                  </a:lnTo>
                  <a:lnTo>
                    <a:pt x="1227" y="30774"/>
                  </a:lnTo>
                  <a:lnTo>
                    <a:pt x="1352" y="29651"/>
                  </a:lnTo>
                  <a:lnTo>
                    <a:pt x="1519" y="28507"/>
                  </a:lnTo>
                  <a:lnTo>
                    <a:pt x="1706" y="27384"/>
                  </a:lnTo>
                  <a:lnTo>
                    <a:pt x="1934" y="26261"/>
                  </a:lnTo>
                  <a:lnTo>
                    <a:pt x="2205" y="25159"/>
                  </a:lnTo>
                  <a:lnTo>
                    <a:pt x="2517" y="24057"/>
                  </a:lnTo>
                  <a:lnTo>
                    <a:pt x="2849" y="22955"/>
                  </a:lnTo>
                  <a:lnTo>
                    <a:pt x="3244" y="21853"/>
                  </a:lnTo>
                  <a:lnTo>
                    <a:pt x="3577" y="20939"/>
                  </a:lnTo>
                  <a:lnTo>
                    <a:pt x="3951" y="20044"/>
                  </a:lnTo>
                  <a:lnTo>
                    <a:pt x="4367" y="19171"/>
                  </a:lnTo>
                  <a:lnTo>
                    <a:pt x="4783" y="18319"/>
                  </a:lnTo>
                  <a:lnTo>
                    <a:pt x="5220" y="17466"/>
                  </a:lnTo>
                  <a:lnTo>
                    <a:pt x="5698" y="16655"/>
                  </a:lnTo>
                  <a:lnTo>
                    <a:pt x="6197" y="15844"/>
                  </a:lnTo>
                  <a:lnTo>
                    <a:pt x="6717" y="15054"/>
                  </a:lnTo>
                  <a:lnTo>
                    <a:pt x="7278" y="14264"/>
                  </a:lnTo>
                  <a:lnTo>
                    <a:pt x="7840" y="13516"/>
                  </a:lnTo>
                  <a:lnTo>
                    <a:pt x="8443" y="12767"/>
                  </a:lnTo>
                  <a:lnTo>
                    <a:pt x="9066" y="12060"/>
                  </a:lnTo>
                  <a:lnTo>
                    <a:pt x="9711" y="11353"/>
                  </a:lnTo>
                  <a:lnTo>
                    <a:pt x="10397" y="10667"/>
                  </a:lnTo>
                  <a:lnTo>
                    <a:pt x="11104" y="9981"/>
                  </a:lnTo>
                  <a:lnTo>
                    <a:pt x="11832" y="9336"/>
                  </a:lnTo>
                  <a:lnTo>
                    <a:pt x="12393" y="8837"/>
                  </a:lnTo>
                  <a:lnTo>
                    <a:pt x="12996" y="8359"/>
                  </a:lnTo>
                  <a:lnTo>
                    <a:pt x="13578" y="7901"/>
                  </a:lnTo>
                  <a:lnTo>
                    <a:pt x="14181" y="7444"/>
                  </a:lnTo>
                  <a:lnTo>
                    <a:pt x="14805" y="7007"/>
                  </a:lnTo>
                  <a:lnTo>
                    <a:pt x="15429" y="6591"/>
                  </a:lnTo>
                  <a:lnTo>
                    <a:pt x="16053" y="6196"/>
                  </a:lnTo>
                  <a:lnTo>
                    <a:pt x="16676" y="5801"/>
                  </a:lnTo>
                  <a:lnTo>
                    <a:pt x="17342" y="5427"/>
                  </a:lnTo>
                  <a:lnTo>
                    <a:pt x="17986" y="5053"/>
                  </a:lnTo>
                  <a:lnTo>
                    <a:pt x="18652" y="4699"/>
                  </a:lnTo>
                  <a:lnTo>
                    <a:pt x="19317" y="4367"/>
                  </a:lnTo>
                  <a:lnTo>
                    <a:pt x="20003" y="4055"/>
                  </a:lnTo>
                  <a:lnTo>
                    <a:pt x="20689" y="3743"/>
                  </a:lnTo>
                  <a:lnTo>
                    <a:pt x="21376" y="3452"/>
                  </a:lnTo>
                  <a:lnTo>
                    <a:pt x="22083" y="3181"/>
                  </a:lnTo>
                  <a:lnTo>
                    <a:pt x="23309" y="2724"/>
                  </a:lnTo>
                  <a:lnTo>
                    <a:pt x="23933" y="2537"/>
                  </a:lnTo>
                  <a:lnTo>
                    <a:pt x="24557" y="2329"/>
                  </a:lnTo>
                  <a:lnTo>
                    <a:pt x="25181" y="2163"/>
                  </a:lnTo>
                  <a:lnTo>
                    <a:pt x="25805" y="1996"/>
                  </a:lnTo>
                  <a:lnTo>
                    <a:pt x="26428" y="1851"/>
                  </a:lnTo>
                  <a:lnTo>
                    <a:pt x="27073" y="1726"/>
                  </a:lnTo>
                  <a:lnTo>
                    <a:pt x="27697" y="1601"/>
                  </a:lnTo>
                  <a:lnTo>
                    <a:pt x="28341" y="1518"/>
                  </a:lnTo>
                  <a:lnTo>
                    <a:pt x="28986" y="1435"/>
                  </a:lnTo>
                  <a:lnTo>
                    <a:pt x="29630" y="1372"/>
                  </a:lnTo>
                  <a:lnTo>
                    <a:pt x="30275" y="1331"/>
                  </a:lnTo>
                  <a:close/>
                  <a:moveTo>
                    <a:pt x="31377" y="0"/>
                  </a:moveTo>
                  <a:lnTo>
                    <a:pt x="30712" y="21"/>
                  </a:lnTo>
                  <a:lnTo>
                    <a:pt x="30046" y="63"/>
                  </a:lnTo>
                  <a:lnTo>
                    <a:pt x="29381" y="125"/>
                  </a:lnTo>
                  <a:lnTo>
                    <a:pt x="28715" y="208"/>
                  </a:lnTo>
                  <a:lnTo>
                    <a:pt x="28071" y="291"/>
                  </a:lnTo>
                  <a:lnTo>
                    <a:pt x="27447" y="395"/>
                  </a:lnTo>
                  <a:lnTo>
                    <a:pt x="26823" y="499"/>
                  </a:lnTo>
                  <a:lnTo>
                    <a:pt x="26200" y="624"/>
                  </a:lnTo>
                  <a:lnTo>
                    <a:pt x="25597" y="770"/>
                  </a:lnTo>
                  <a:lnTo>
                    <a:pt x="24973" y="915"/>
                  </a:lnTo>
                  <a:lnTo>
                    <a:pt x="24370" y="1081"/>
                  </a:lnTo>
                  <a:lnTo>
                    <a:pt x="23767" y="1269"/>
                  </a:lnTo>
                  <a:lnTo>
                    <a:pt x="23164" y="1456"/>
                  </a:lnTo>
                  <a:lnTo>
                    <a:pt x="22582" y="1664"/>
                  </a:lnTo>
                  <a:lnTo>
                    <a:pt x="21396" y="2100"/>
                  </a:lnTo>
                  <a:lnTo>
                    <a:pt x="20211" y="2578"/>
                  </a:lnTo>
                  <a:lnTo>
                    <a:pt x="19068" y="3119"/>
                  </a:lnTo>
                  <a:lnTo>
                    <a:pt x="18340" y="3452"/>
                  </a:lnTo>
                  <a:lnTo>
                    <a:pt x="17654" y="3826"/>
                  </a:lnTo>
                  <a:lnTo>
                    <a:pt x="16947" y="4200"/>
                  </a:lnTo>
                  <a:lnTo>
                    <a:pt x="16281" y="4575"/>
                  </a:lnTo>
                  <a:lnTo>
                    <a:pt x="15595" y="4990"/>
                  </a:lnTo>
                  <a:lnTo>
                    <a:pt x="14951" y="5406"/>
                  </a:lnTo>
                  <a:lnTo>
                    <a:pt x="14285" y="5822"/>
                  </a:lnTo>
                  <a:lnTo>
                    <a:pt x="13662" y="6280"/>
                  </a:lnTo>
                  <a:lnTo>
                    <a:pt x="13017" y="6737"/>
                  </a:lnTo>
                  <a:lnTo>
                    <a:pt x="12414" y="7215"/>
                  </a:lnTo>
                  <a:lnTo>
                    <a:pt x="11811" y="7714"/>
                  </a:lnTo>
                  <a:lnTo>
                    <a:pt x="11208" y="8213"/>
                  </a:lnTo>
                  <a:lnTo>
                    <a:pt x="10626" y="8733"/>
                  </a:lnTo>
                  <a:lnTo>
                    <a:pt x="10064" y="9274"/>
                  </a:lnTo>
                  <a:lnTo>
                    <a:pt x="9503" y="9835"/>
                  </a:lnTo>
                  <a:lnTo>
                    <a:pt x="8942" y="10397"/>
                  </a:lnTo>
                  <a:lnTo>
                    <a:pt x="8505" y="10896"/>
                  </a:lnTo>
                  <a:lnTo>
                    <a:pt x="8068" y="11395"/>
                  </a:lnTo>
                  <a:lnTo>
                    <a:pt x="7632" y="11894"/>
                  </a:lnTo>
                  <a:lnTo>
                    <a:pt x="7237" y="12393"/>
                  </a:lnTo>
                  <a:lnTo>
                    <a:pt x="6821" y="12913"/>
                  </a:lnTo>
                  <a:lnTo>
                    <a:pt x="6446" y="13432"/>
                  </a:lnTo>
                  <a:lnTo>
                    <a:pt x="6072" y="13952"/>
                  </a:lnTo>
                  <a:lnTo>
                    <a:pt x="5698" y="14472"/>
                  </a:lnTo>
                  <a:lnTo>
                    <a:pt x="5365" y="15013"/>
                  </a:lnTo>
                  <a:lnTo>
                    <a:pt x="5012" y="15553"/>
                  </a:lnTo>
                  <a:lnTo>
                    <a:pt x="4700" y="16094"/>
                  </a:lnTo>
                  <a:lnTo>
                    <a:pt x="4367" y="16655"/>
                  </a:lnTo>
                  <a:lnTo>
                    <a:pt x="4076" y="17196"/>
                  </a:lnTo>
                  <a:lnTo>
                    <a:pt x="3785" y="17757"/>
                  </a:lnTo>
                  <a:lnTo>
                    <a:pt x="3494" y="18339"/>
                  </a:lnTo>
                  <a:lnTo>
                    <a:pt x="3224" y="18901"/>
                  </a:lnTo>
                  <a:lnTo>
                    <a:pt x="2725" y="20065"/>
                  </a:lnTo>
                  <a:lnTo>
                    <a:pt x="2267" y="21250"/>
                  </a:lnTo>
                  <a:lnTo>
                    <a:pt x="1851" y="22456"/>
                  </a:lnTo>
                  <a:lnTo>
                    <a:pt x="1477" y="23683"/>
                  </a:lnTo>
                  <a:lnTo>
                    <a:pt x="1144" y="24910"/>
                  </a:lnTo>
                  <a:lnTo>
                    <a:pt x="853" y="26178"/>
                  </a:lnTo>
                  <a:lnTo>
                    <a:pt x="604" y="27467"/>
                  </a:lnTo>
                  <a:lnTo>
                    <a:pt x="396" y="28757"/>
                  </a:lnTo>
                  <a:lnTo>
                    <a:pt x="271" y="29713"/>
                  </a:lnTo>
                  <a:lnTo>
                    <a:pt x="167" y="30670"/>
                  </a:lnTo>
                  <a:lnTo>
                    <a:pt x="105" y="31564"/>
                  </a:lnTo>
                  <a:lnTo>
                    <a:pt x="63" y="32479"/>
                  </a:lnTo>
                  <a:lnTo>
                    <a:pt x="21" y="33373"/>
                  </a:lnTo>
                  <a:lnTo>
                    <a:pt x="1" y="34267"/>
                  </a:lnTo>
                  <a:lnTo>
                    <a:pt x="21" y="36055"/>
                  </a:lnTo>
                  <a:lnTo>
                    <a:pt x="63" y="37843"/>
                  </a:lnTo>
                  <a:lnTo>
                    <a:pt x="125" y="39278"/>
                  </a:lnTo>
                  <a:lnTo>
                    <a:pt x="167" y="39985"/>
                  </a:lnTo>
                  <a:lnTo>
                    <a:pt x="229" y="40692"/>
                  </a:lnTo>
                  <a:lnTo>
                    <a:pt x="313" y="41378"/>
                  </a:lnTo>
                  <a:lnTo>
                    <a:pt x="417" y="42085"/>
                  </a:lnTo>
                  <a:lnTo>
                    <a:pt x="541" y="42792"/>
                  </a:lnTo>
                  <a:lnTo>
                    <a:pt x="708" y="43478"/>
                  </a:lnTo>
                  <a:lnTo>
                    <a:pt x="957" y="44372"/>
                  </a:lnTo>
                  <a:lnTo>
                    <a:pt x="1248" y="45266"/>
                  </a:lnTo>
                  <a:lnTo>
                    <a:pt x="1560" y="46160"/>
                  </a:lnTo>
                  <a:lnTo>
                    <a:pt x="1893" y="47013"/>
                  </a:lnTo>
                  <a:lnTo>
                    <a:pt x="2267" y="47865"/>
                  </a:lnTo>
                  <a:lnTo>
                    <a:pt x="2683" y="48718"/>
                  </a:lnTo>
                  <a:lnTo>
                    <a:pt x="3120" y="49529"/>
                  </a:lnTo>
                  <a:lnTo>
                    <a:pt x="3598" y="50340"/>
                  </a:lnTo>
                  <a:lnTo>
                    <a:pt x="4034" y="51026"/>
                  </a:lnTo>
                  <a:lnTo>
                    <a:pt x="4471" y="51712"/>
                  </a:lnTo>
                  <a:lnTo>
                    <a:pt x="4949" y="52356"/>
                  </a:lnTo>
                  <a:lnTo>
                    <a:pt x="5428" y="53001"/>
                  </a:lnTo>
                  <a:lnTo>
                    <a:pt x="5947" y="53604"/>
                  </a:lnTo>
                  <a:lnTo>
                    <a:pt x="6467" y="54207"/>
                  </a:lnTo>
                  <a:lnTo>
                    <a:pt x="7008" y="54789"/>
                  </a:lnTo>
                  <a:lnTo>
                    <a:pt x="7569" y="55351"/>
                  </a:lnTo>
                  <a:lnTo>
                    <a:pt x="8151" y="55891"/>
                  </a:lnTo>
                  <a:lnTo>
                    <a:pt x="8754" y="56390"/>
                  </a:lnTo>
                  <a:lnTo>
                    <a:pt x="9378" y="56889"/>
                  </a:lnTo>
                  <a:lnTo>
                    <a:pt x="10023" y="57347"/>
                  </a:lnTo>
                  <a:lnTo>
                    <a:pt x="10688" y="57783"/>
                  </a:lnTo>
                  <a:lnTo>
                    <a:pt x="11374" y="58199"/>
                  </a:lnTo>
                  <a:lnTo>
                    <a:pt x="12102" y="58574"/>
                  </a:lnTo>
                  <a:lnTo>
                    <a:pt x="12851" y="58927"/>
                  </a:lnTo>
                  <a:lnTo>
                    <a:pt x="13537" y="59239"/>
                  </a:lnTo>
                  <a:lnTo>
                    <a:pt x="14244" y="59509"/>
                  </a:lnTo>
                  <a:lnTo>
                    <a:pt x="14951" y="59759"/>
                  </a:lnTo>
                  <a:lnTo>
                    <a:pt x="15658" y="59987"/>
                  </a:lnTo>
                  <a:lnTo>
                    <a:pt x="16385" y="60195"/>
                  </a:lnTo>
                  <a:lnTo>
                    <a:pt x="17113" y="60383"/>
                  </a:lnTo>
                  <a:lnTo>
                    <a:pt x="17820" y="60528"/>
                  </a:lnTo>
                  <a:lnTo>
                    <a:pt x="18569" y="60674"/>
                  </a:lnTo>
                  <a:lnTo>
                    <a:pt x="19296" y="60778"/>
                  </a:lnTo>
                  <a:lnTo>
                    <a:pt x="20024" y="60861"/>
                  </a:lnTo>
                  <a:lnTo>
                    <a:pt x="20773" y="60902"/>
                  </a:lnTo>
                  <a:lnTo>
                    <a:pt x="21521" y="60944"/>
                  </a:lnTo>
                  <a:lnTo>
                    <a:pt x="22270" y="60944"/>
                  </a:lnTo>
                  <a:lnTo>
                    <a:pt x="23018" y="60923"/>
                  </a:lnTo>
                  <a:lnTo>
                    <a:pt x="23767" y="60882"/>
                  </a:lnTo>
                  <a:lnTo>
                    <a:pt x="24536" y="60819"/>
                  </a:lnTo>
                  <a:lnTo>
                    <a:pt x="25264" y="60736"/>
                  </a:lnTo>
                  <a:lnTo>
                    <a:pt x="25992" y="60632"/>
                  </a:lnTo>
                  <a:lnTo>
                    <a:pt x="26719" y="60507"/>
                  </a:lnTo>
                  <a:lnTo>
                    <a:pt x="27447" y="60362"/>
                  </a:lnTo>
                  <a:lnTo>
                    <a:pt x="28154" y="60216"/>
                  </a:lnTo>
                  <a:lnTo>
                    <a:pt x="28861" y="60029"/>
                  </a:lnTo>
                  <a:lnTo>
                    <a:pt x="29568" y="59842"/>
                  </a:lnTo>
                  <a:lnTo>
                    <a:pt x="30275" y="59613"/>
                  </a:lnTo>
                  <a:lnTo>
                    <a:pt x="30961" y="59384"/>
                  </a:lnTo>
                  <a:lnTo>
                    <a:pt x="31647" y="59135"/>
                  </a:lnTo>
                  <a:lnTo>
                    <a:pt x="32313" y="58844"/>
                  </a:lnTo>
                  <a:lnTo>
                    <a:pt x="32978" y="58553"/>
                  </a:lnTo>
                  <a:lnTo>
                    <a:pt x="33643" y="58241"/>
                  </a:lnTo>
                  <a:lnTo>
                    <a:pt x="34309" y="57887"/>
                  </a:lnTo>
                  <a:lnTo>
                    <a:pt x="34953" y="57534"/>
                  </a:lnTo>
                  <a:lnTo>
                    <a:pt x="35577" y="57139"/>
                  </a:lnTo>
                  <a:lnTo>
                    <a:pt x="36097" y="56806"/>
                  </a:lnTo>
                  <a:lnTo>
                    <a:pt x="36617" y="56453"/>
                  </a:lnTo>
                  <a:lnTo>
                    <a:pt x="37095" y="56078"/>
                  </a:lnTo>
                  <a:lnTo>
                    <a:pt x="37573" y="55683"/>
                  </a:lnTo>
                  <a:lnTo>
                    <a:pt x="38051" y="55288"/>
                  </a:lnTo>
                  <a:lnTo>
                    <a:pt x="38488" y="54872"/>
                  </a:lnTo>
                  <a:lnTo>
                    <a:pt x="38925" y="54457"/>
                  </a:lnTo>
                  <a:lnTo>
                    <a:pt x="39361" y="54020"/>
                  </a:lnTo>
                  <a:lnTo>
                    <a:pt x="39777" y="53562"/>
                  </a:lnTo>
                  <a:lnTo>
                    <a:pt x="40172" y="53105"/>
                  </a:lnTo>
                  <a:lnTo>
                    <a:pt x="40567" y="52648"/>
                  </a:lnTo>
                  <a:lnTo>
                    <a:pt x="40962" y="52169"/>
                  </a:lnTo>
                  <a:lnTo>
                    <a:pt x="41690" y="51213"/>
                  </a:lnTo>
                  <a:lnTo>
                    <a:pt x="42397" y="50215"/>
                  </a:lnTo>
                  <a:lnTo>
                    <a:pt x="42709" y="49737"/>
                  </a:lnTo>
                  <a:lnTo>
                    <a:pt x="43021" y="49258"/>
                  </a:lnTo>
                  <a:lnTo>
                    <a:pt x="43291" y="48801"/>
                  </a:lnTo>
                  <a:lnTo>
                    <a:pt x="43562" y="48323"/>
                  </a:lnTo>
                  <a:lnTo>
                    <a:pt x="43832" y="47824"/>
                  </a:lnTo>
                  <a:lnTo>
                    <a:pt x="44061" y="47345"/>
                  </a:lnTo>
                  <a:lnTo>
                    <a:pt x="44289" y="46867"/>
                  </a:lnTo>
                  <a:lnTo>
                    <a:pt x="44497" y="46368"/>
                  </a:lnTo>
                  <a:lnTo>
                    <a:pt x="44705" y="45869"/>
                  </a:lnTo>
                  <a:lnTo>
                    <a:pt x="44871" y="45391"/>
                  </a:lnTo>
                  <a:lnTo>
                    <a:pt x="45038" y="44892"/>
                  </a:lnTo>
                  <a:lnTo>
                    <a:pt x="45204" y="44393"/>
                  </a:lnTo>
                  <a:lnTo>
                    <a:pt x="45329" y="43873"/>
                  </a:lnTo>
                  <a:lnTo>
                    <a:pt x="45454" y="43374"/>
                  </a:lnTo>
                  <a:lnTo>
                    <a:pt x="45558" y="42875"/>
                  </a:lnTo>
                  <a:lnTo>
                    <a:pt x="45662" y="42355"/>
                  </a:lnTo>
                  <a:lnTo>
                    <a:pt x="45724" y="41835"/>
                  </a:lnTo>
                  <a:lnTo>
                    <a:pt x="45786" y="41315"/>
                  </a:lnTo>
                  <a:lnTo>
                    <a:pt x="45828" y="40816"/>
                  </a:lnTo>
                  <a:lnTo>
                    <a:pt x="45870" y="40276"/>
                  </a:lnTo>
                  <a:lnTo>
                    <a:pt x="45890" y="39756"/>
                  </a:lnTo>
                  <a:lnTo>
                    <a:pt x="45890" y="39236"/>
                  </a:lnTo>
                  <a:lnTo>
                    <a:pt x="45870" y="38716"/>
                  </a:lnTo>
                  <a:lnTo>
                    <a:pt x="45849" y="38176"/>
                  </a:lnTo>
                  <a:lnTo>
                    <a:pt x="45807" y="37656"/>
                  </a:lnTo>
                  <a:lnTo>
                    <a:pt x="45745" y="37115"/>
                  </a:lnTo>
                  <a:lnTo>
                    <a:pt x="45682" y="36575"/>
                  </a:lnTo>
                  <a:lnTo>
                    <a:pt x="45578" y="36034"/>
                  </a:lnTo>
                  <a:lnTo>
                    <a:pt x="45474" y="35494"/>
                  </a:lnTo>
                  <a:lnTo>
                    <a:pt x="45371" y="34953"/>
                  </a:lnTo>
                  <a:lnTo>
                    <a:pt x="45225" y="34412"/>
                  </a:lnTo>
                  <a:lnTo>
                    <a:pt x="45079" y="33851"/>
                  </a:lnTo>
                  <a:lnTo>
                    <a:pt x="44934" y="33373"/>
                  </a:lnTo>
                  <a:lnTo>
                    <a:pt x="44768" y="32894"/>
                  </a:lnTo>
                  <a:lnTo>
                    <a:pt x="44580" y="32416"/>
                  </a:lnTo>
                  <a:lnTo>
                    <a:pt x="44372" y="31959"/>
                  </a:lnTo>
                  <a:lnTo>
                    <a:pt x="44165" y="31522"/>
                  </a:lnTo>
                  <a:lnTo>
                    <a:pt x="43936" y="31065"/>
                  </a:lnTo>
                  <a:lnTo>
                    <a:pt x="43686" y="30649"/>
                  </a:lnTo>
                  <a:lnTo>
                    <a:pt x="43416" y="30212"/>
                  </a:lnTo>
                  <a:lnTo>
                    <a:pt x="43146" y="29796"/>
                  </a:lnTo>
                  <a:lnTo>
                    <a:pt x="42855" y="29380"/>
                  </a:lnTo>
                  <a:lnTo>
                    <a:pt x="42543" y="28985"/>
                  </a:lnTo>
                  <a:lnTo>
                    <a:pt x="42231" y="28590"/>
                  </a:lnTo>
                  <a:lnTo>
                    <a:pt x="41919" y="28216"/>
                  </a:lnTo>
                  <a:lnTo>
                    <a:pt x="41586" y="27821"/>
                  </a:lnTo>
                  <a:lnTo>
                    <a:pt x="40879" y="27093"/>
                  </a:lnTo>
                  <a:lnTo>
                    <a:pt x="40339" y="26553"/>
                  </a:lnTo>
                  <a:lnTo>
                    <a:pt x="39756" y="26054"/>
                  </a:lnTo>
                  <a:lnTo>
                    <a:pt x="39195" y="25555"/>
                  </a:lnTo>
                  <a:lnTo>
                    <a:pt x="38592" y="25097"/>
                  </a:lnTo>
                  <a:lnTo>
                    <a:pt x="37989" y="24681"/>
                  </a:lnTo>
                  <a:lnTo>
                    <a:pt x="37365" y="24286"/>
                  </a:lnTo>
                  <a:lnTo>
                    <a:pt x="36742" y="23912"/>
                  </a:lnTo>
                  <a:lnTo>
                    <a:pt x="36097" y="23558"/>
                  </a:lnTo>
                  <a:lnTo>
                    <a:pt x="35432" y="23247"/>
                  </a:lnTo>
                  <a:lnTo>
                    <a:pt x="34745" y="22976"/>
                  </a:lnTo>
                  <a:lnTo>
                    <a:pt x="34059" y="22727"/>
                  </a:lnTo>
                  <a:lnTo>
                    <a:pt x="33352" y="22498"/>
                  </a:lnTo>
                  <a:lnTo>
                    <a:pt x="32625" y="22311"/>
                  </a:lnTo>
                  <a:lnTo>
                    <a:pt x="31876" y="22145"/>
                  </a:lnTo>
                  <a:lnTo>
                    <a:pt x="31127" y="22041"/>
                  </a:lnTo>
                  <a:lnTo>
                    <a:pt x="30358" y="21937"/>
                  </a:lnTo>
                  <a:lnTo>
                    <a:pt x="29298" y="21853"/>
                  </a:lnTo>
                  <a:lnTo>
                    <a:pt x="28258" y="21812"/>
                  </a:lnTo>
                  <a:lnTo>
                    <a:pt x="27218" y="21833"/>
                  </a:lnTo>
                  <a:lnTo>
                    <a:pt x="26179" y="21874"/>
                  </a:lnTo>
                  <a:lnTo>
                    <a:pt x="25659" y="21916"/>
                  </a:lnTo>
                  <a:lnTo>
                    <a:pt x="25139" y="21978"/>
                  </a:lnTo>
                  <a:lnTo>
                    <a:pt x="24619" y="22041"/>
                  </a:lnTo>
                  <a:lnTo>
                    <a:pt x="24099" y="22124"/>
                  </a:lnTo>
                  <a:lnTo>
                    <a:pt x="23580" y="22228"/>
                  </a:lnTo>
                  <a:lnTo>
                    <a:pt x="23081" y="22352"/>
                  </a:lnTo>
                  <a:lnTo>
                    <a:pt x="22561" y="22477"/>
                  </a:lnTo>
                  <a:lnTo>
                    <a:pt x="22062" y="22623"/>
                  </a:lnTo>
                  <a:lnTo>
                    <a:pt x="21022" y="22935"/>
                  </a:lnTo>
                  <a:lnTo>
                    <a:pt x="20502" y="23101"/>
                  </a:lnTo>
                  <a:lnTo>
                    <a:pt x="20003" y="23288"/>
                  </a:lnTo>
                  <a:lnTo>
                    <a:pt x="19484" y="23475"/>
                  </a:lnTo>
                  <a:lnTo>
                    <a:pt x="18984" y="23704"/>
                  </a:lnTo>
                  <a:lnTo>
                    <a:pt x="18465" y="23953"/>
                  </a:lnTo>
                  <a:lnTo>
                    <a:pt x="17966" y="24224"/>
                  </a:lnTo>
                  <a:lnTo>
                    <a:pt x="17966" y="24224"/>
                  </a:lnTo>
                  <a:lnTo>
                    <a:pt x="18028" y="23995"/>
                  </a:lnTo>
                  <a:lnTo>
                    <a:pt x="18090" y="23829"/>
                  </a:lnTo>
                  <a:lnTo>
                    <a:pt x="18174" y="23683"/>
                  </a:lnTo>
                  <a:lnTo>
                    <a:pt x="18278" y="23558"/>
                  </a:lnTo>
                  <a:lnTo>
                    <a:pt x="19109" y="22560"/>
                  </a:lnTo>
                  <a:lnTo>
                    <a:pt x="19525" y="22124"/>
                  </a:lnTo>
                  <a:lnTo>
                    <a:pt x="19920" y="21687"/>
                  </a:lnTo>
                  <a:lnTo>
                    <a:pt x="20336" y="21271"/>
                  </a:lnTo>
                  <a:lnTo>
                    <a:pt x="20773" y="20855"/>
                  </a:lnTo>
                  <a:lnTo>
                    <a:pt x="21189" y="20460"/>
                  </a:lnTo>
                  <a:lnTo>
                    <a:pt x="21646" y="20086"/>
                  </a:lnTo>
                  <a:lnTo>
                    <a:pt x="22103" y="19712"/>
                  </a:lnTo>
                  <a:lnTo>
                    <a:pt x="22561" y="19358"/>
                  </a:lnTo>
                  <a:lnTo>
                    <a:pt x="23039" y="19026"/>
                  </a:lnTo>
                  <a:lnTo>
                    <a:pt x="23517" y="18714"/>
                  </a:lnTo>
                  <a:lnTo>
                    <a:pt x="24037" y="18423"/>
                  </a:lnTo>
                  <a:lnTo>
                    <a:pt x="24536" y="18132"/>
                  </a:lnTo>
                  <a:lnTo>
                    <a:pt x="25077" y="17882"/>
                  </a:lnTo>
                  <a:lnTo>
                    <a:pt x="25617" y="17653"/>
                  </a:lnTo>
                  <a:lnTo>
                    <a:pt x="26179" y="17425"/>
                  </a:lnTo>
                  <a:lnTo>
                    <a:pt x="26761" y="17237"/>
                  </a:lnTo>
                  <a:lnTo>
                    <a:pt x="27447" y="17050"/>
                  </a:lnTo>
                  <a:lnTo>
                    <a:pt x="28113" y="16884"/>
                  </a:lnTo>
                  <a:lnTo>
                    <a:pt x="28799" y="16759"/>
                  </a:lnTo>
                  <a:lnTo>
                    <a:pt x="29485" y="16634"/>
                  </a:lnTo>
                  <a:lnTo>
                    <a:pt x="30171" y="16530"/>
                  </a:lnTo>
                  <a:lnTo>
                    <a:pt x="30857" y="16447"/>
                  </a:lnTo>
                  <a:lnTo>
                    <a:pt x="31543" y="16385"/>
                  </a:lnTo>
                  <a:lnTo>
                    <a:pt x="32229" y="16343"/>
                  </a:lnTo>
                  <a:lnTo>
                    <a:pt x="33082" y="16260"/>
                  </a:lnTo>
                  <a:lnTo>
                    <a:pt x="33914" y="16156"/>
                  </a:lnTo>
                  <a:lnTo>
                    <a:pt x="34330" y="16094"/>
                  </a:lnTo>
                  <a:lnTo>
                    <a:pt x="34745" y="16011"/>
                  </a:lnTo>
                  <a:lnTo>
                    <a:pt x="35161" y="15907"/>
                  </a:lnTo>
                  <a:lnTo>
                    <a:pt x="35556" y="15782"/>
                  </a:lnTo>
                  <a:lnTo>
                    <a:pt x="35889" y="15657"/>
                  </a:lnTo>
                  <a:lnTo>
                    <a:pt x="36180" y="15512"/>
                  </a:lnTo>
                  <a:lnTo>
                    <a:pt x="36450" y="15324"/>
                  </a:lnTo>
                  <a:lnTo>
                    <a:pt x="36700" y="15117"/>
                  </a:lnTo>
                  <a:lnTo>
                    <a:pt x="36929" y="14888"/>
                  </a:lnTo>
                  <a:lnTo>
                    <a:pt x="37116" y="14618"/>
                  </a:lnTo>
                  <a:lnTo>
                    <a:pt x="37282" y="14326"/>
                  </a:lnTo>
                  <a:lnTo>
                    <a:pt x="37448" y="14015"/>
                  </a:lnTo>
                  <a:lnTo>
                    <a:pt x="37636" y="13516"/>
                  </a:lnTo>
                  <a:lnTo>
                    <a:pt x="37802" y="13016"/>
                  </a:lnTo>
                  <a:lnTo>
                    <a:pt x="37947" y="12517"/>
                  </a:lnTo>
                  <a:lnTo>
                    <a:pt x="38093" y="12018"/>
                  </a:lnTo>
                  <a:lnTo>
                    <a:pt x="38197" y="11519"/>
                  </a:lnTo>
                  <a:lnTo>
                    <a:pt x="38301" y="11020"/>
                  </a:lnTo>
                  <a:lnTo>
                    <a:pt x="38363" y="10521"/>
                  </a:lnTo>
                  <a:lnTo>
                    <a:pt x="38426" y="10002"/>
                  </a:lnTo>
                  <a:lnTo>
                    <a:pt x="38530" y="8983"/>
                  </a:lnTo>
                  <a:lnTo>
                    <a:pt x="38571" y="7964"/>
                  </a:lnTo>
                  <a:lnTo>
                    <a:pt x="38592" y="6924"/>
                  </a:lnTo>
                  <a:lnTo>
                    <a:pt x="38592" y="5905"/>
                  </a:lnTo>
                  <a:lnTo>
                    <a:pt x="38592" y="5614"/>
                  </a:lnTo>
                  <a:lnTo>
                    <a:pt x="38571" y="5365"/>
                  </a:lnTo>
                  <a:lnTo>
                    <a:pt x="38530" y="5094"/>
                  </a:lnTo>
                  <a:lnTo>
                    <a:pt x="38488" y="4845"/>
                  </a:lnTo>
                  <a:lnTo>
                    <a:pt x="38363" y="4346"/>
                  </a:lnTo>
                  <a:lnTo>
                    <a:pt x="38197" y="3868"/>
                  </a:lnTo>
                  <a:lnTo>
                    <a:pt x="37989" y="3431"/>
                  </a:lnTo>
                  <a:lnTo>
                    <a:pt x="37740" y="2994"/>
                  </a:lnTo>
                  <a:lnTo>
                    <a:pt x="37469" y="2599"/>
                  </a:lnTo>
                  <a:lnTo>
                    <a:pt x="37157" y="2246"/>
                  </a:lnTo>
                  <a:lnTo>
                    <a:pt x="36825" y="1892"/>
                  </a:lnTo>
                  <a:lnTo>
                    <a:pt x="36471" y="1580"/>
                  </a:lnTo>
                  <a:lnTo>
                    <a:pt x="36097" y="1289"/>
                  </a:lnTo>
                  <a:lnTo>
                    <a:pt x="35702" y="1040"/>
                  </a:lnTo>
                  <a:lnTo>
                    <a:pt x="35286" y="811"/>
                  </a:lnTo>
                  <a:lnTo>
                    <a:pt x="34870" y="624"/>
                  </a:lnTo>
                  <a:lnTo>
                    <a:pt x="34454" y="458"/>
                  </a:lnTo>
                  <a:lnTo>
                    <a:pt x="34018" y="333"/>
                  </a:lnTo>
                  <a:lnTo>
                    <a:pt x="33685" y="250"/>
                  </a:lnTo>
                  <a:lnTo>
                    <a:pt x="33373" y="167"/>
                  </a:lnTo>
                  <a:lnTo>
                    <a:pt x="32708" y="83"/>
                  </a:lnTo>
                  <a:lnTo>
                    <a:pt x="32042" y="21"/>
                  </a:lnTo>
                  <a:lnTo>
                    <a:pt x="313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20" name="Google Shape;5520;p30"/>
            <p:cNvSpPr/>
            <p:nvPr/>
          </p:nvSpPr>
          <p:spPr>
            <a:xfrm>
              <a:off x="4420525" y="2845525"/>
              <a:ext cx="259400" cy="285425"/>
            </a:xfrm>
            <a:custGeom>
              <a:avLst/>
              <a:gdLst/>
              <a:ahLst/>
              <a:cxnLst/>
              <a:rect l="l" t="t" r="r" b="b"/>
              <a:pathLst>
                <a:path w="10376" h="11417" extrusionOk="0">
                  <a:moveTo>
                    <a:pt x="6571" y="1581"/>
                  </a:moveTo>
                  <a:lnTo>
                    <a:pt x="6883" y="1602"/>
                  </a:lnTo>
                  <a:lnTo>
                    <a:pt x="7174" y="1643"/>
                  </a:lnTo>
                  <a:lnTo>
                    <a:pt x="7486" y="1706"/>
                  </a:lnTo>
                  <a:lnTo>
                    <a:pt x="7777" y="1810"/>
                  </a:lnTo>
                  <a:lnTo>
                    <a:pt x="8068" y="1935"/>
                  </a:lnTo>
                  <a:lnTo>
                    <a:pt x="8317" y="2059"/>
                  </a:lnTo>
                  <a:lnTo>
                    <a:pt x="8442" y="2142"/>
                  </a:lnTo>
                  <a:lnTo>
                    <a:pt x="8525" y="2246"/>
                  </a:lnTo>
                  <a:lnTo>
                    <a:pt x="8629" y="2330"/>
                  </a:lnTo>
                  <a:lnTo>
                    <a:pt x="8712" y="2454"/>
                  </a:lnTo>
                  <a:lnTo>
                    <a:pt x="8858" y="2704"/>
                  </a:lnTo>
                  <a:lnTo>
                    <a:pt x="9045" y="3161"/>
                  </a:lnTo>
                  <a:lnTo>
                    <a:pt x="9191" y="3619"/>
                  </a:lnTo>
                  <a:lnTo>
                    <a:pt x="9274" y="4076"/>
                  </a:lnTo>
                  <a:lnTo>
                    <a:pt x="9315" y="4534"/>
                  </a:lnTo>
                  <a:lnTo>
                    <a:pt x="9315" y="5012"/>
                  </a:lnTo>
                  <a:lnTo>
                    <a:pt x="9274" y="5469"/>
                  </a:lnTo>
                  <a:lnTo>
                    <a:pt x="9170" y="5948"/>
                  </a:lnTo>
                  <a:lnTo>
                    <a:pt x="9045" y="6405"/>
                  </a:lnTo>
                  <a:lnTo>
                    <a:pt x="8879" y="6842"/>
                  </a:lnTo>
                  <a:lnTo>
                    <a:pt x="8712" y="7257"/>
                  </a:lnTo>
                  <a:lnTo>
                    <a:pt x="8525" y="7653"/>
                  </a:lnTo>
                  <a:lnTo>
                    <a:pt x="8296" y="8048"/>
                  </a:lnTo>
                  <a:lnTo>
                    <a:pt x="8047" y="8422"/>
                  </a:lnTo>
                  <a:lnTo>
                    <a:pt x="7777" y="8775"/>
                  </a:lnTo>
                  <a:lnTo>
                    <a:pt x="7486" y="9108"/>
                  </a:lnTo>
                  <a:lnTo>
                    <a:pt x="7174" y="9441"/>
                  </a:lnTo>
                  <a:lnTo>
                    <a:pt x="6986" y="9586"/>
                  </a:lnTo>
                  <a:lnTo>
                    <a:pt x="6799" y="9711"/>
                  </a:lnTo>
                  <a:lnTo>
                    <a:pt x="6612" y="9836"/>
                  </a:lnTo>
                  <a:lnTo>
                    <a:pt x="6404" y="9940"/>
                  </a:lnTo>
                  <a:lnTo>
                    <a:pt x="6196" y="10023"/>
                  </a:lnTo>
                  <a:lnTo>
                    <a:pt x="5988" y="10106"/>
                  </a:lnTo>
                  <a:lnTo>
                    <a:pt x="5760" y="10148"/>
                  </a:lnTo>
                  <a:lnTo>
                    <a:pt x="5552" y="10189"/>
                  </a:lnTo>
                  <a:lnTo>
                    <a:pt x="5323" y="10210"/>
                  </a:lnTo>
                  <a:lnTo>
                    <a:pt x="5094" y="10210"/>
                  </a:lnTo>
                  <a:lnTo>
                    <a:pt x="4866" y="10189"/>
                  </a:lnTo>
                  <a:lnTo>
                    <a:pt x="4637" y="10148"/>
                  </a:lnTo>
                  <a:lnTo>
                    <a:pt x="4387" y="10106"/>
                  </a:lnTo>
                  <a:lnTo>
                    <a:pt x="4159" y="10023"/>
                  </a:lnTo>
                  <a:lnTo>
                    <a:pt x="3930" y="9940"/>
                  </a:lnTo>
                  <a:lnTo>
                    <a:pt x="3701" y="9836"/>
                  </a:lnTo>
                  <a:lnTo>
                    <a:pt x="3514" y="9711"/>
                  </a:lnTo>
                  <a:lnTo>
                    <a:pt x="3348" y="9607"/>
                  </a:lnTo>
                  <a:lnTo>
                    <a:pt x="3181" y="9482"/>
                  </a:lnTo>
                  <a:lnTo>
                    <a:pt x="3036" y="9337"/>
                  </a:lnTo>
                  <a:lnTo>
                    <a:pt x="2911" y="9191"/>
                  </a:lnTo>
                  <a:lnTo>
                    <a:pt x="2786" y="9046"/>
                  </a:lnTo>
                  <a:lnTo>
                    <a:pt x="2682" y="8879"/>
                  </a:lnTo>
                  <a:lnTo>
                    <a:pt x="2578" y="8713"/>
                  </a:lnTo>
                  <a:lnTo>
                    <a:pt x="2495" y="8547"/>
                  </a:lnTo>
                  <a:lnTo>
                    <a:pt x="2433" y="8359"/>
                  </a:lnTo>
                  <a:lnTo>
                    <a:pt x="2371" y="8172"/>
                  </a:lnTo>
                  <a:lnTo>
                    <a:pt x="2329" y="7964"/>
                  </a:lnTo>
                  <a:lnTo>
                    <a:pt x="2267" y="7549"/>
                  </a:lnTo>
                  <a:lnTo>
                    <a:pt x="2225" y="7091"/>
                  </a:lnTo>
                  <a:lnTo>
                    <a:pt x="2391" y="6072"/>
                  </a:lnTo>
                  <a:lnTo>
                    <a:pt x="2474" y="5552"/>
                  </a:lnTo>
                  <a:lnTo>
                    <a:pt x="2599" y="5033"/>
                  </a:lnTo>
                  <a:lnTo>
                    <a:pt x="2766" y="4534"/>
                  </a:lnTo>
                  <a:lnTo>
                    <a:pt x="2849" y="4284"/>
                  </a:lnTo>
                  <a:lnTo>
                    <a:pt x="2953" y="4055"/>
                  </a:lnTo>
                  <a:lnTo>
                    <a:pt x="3077" y="3806"/>
                  </a:lnTo>
                  <a:lnTo>
                    <a:pt x="3223" y="3577"/>
                  </a:lnTo>
                  <a:lnTo>
                    <a:pt x="3369" y="3348"/>
                  </a:lnTo>
                  <a:lnTo>
                    <a:pt x="3556" y="3120"/>
                  </a:lnTo>
                  <a:lnTo>
                    <a:pt x="3784" y="2849"/>
                  </a:lnTo>
                  <a:lnTo>
                    <a:pt x="4034" y="2621"/>
                  </a:lnTo>
                  <a:lnTo>
                    <a:pt x="4283" y="2413"/>
                  </a:lnTo>
                  <a:lnTo>
                    <a:pt x="4554" y="2205"/>
                  </a:lnTo>
                  <a:lnTo>
                    <a:pt x="4824" y="2038"/>
                  </a:lnTo>
                  <a:lnTo>
                    <a:pt x="5115" y="1914"/>
                  </a:lnTo>
                  <a:lnTo>
                    <a:pt x="5385" y="1789"/>
                  </a:lnTo>
                  <a:lnTo>
                    <a:pt x="5677" y="1706"/>
                  </a:lnTo>
                  <a:lnTo>
                    <a:pt x="5988" y="1643"/>
                  </a:lnTo>
                  <a:lnTo>
                    <a:pt x="6280" y="1602"/>
                  </a:lnTo>
                  <a:lnTo>
                    <a:pt x="6571" y="1581"/>
                  </a:lnTo>
                  <a:close/>
                  <a:moveTo>
                    <a:pt x="5781" y="1"/>
                  </a:moveTo>
                  <a:lnTo>
                    <a:pt x="5281" y="63"/>
                  </a:lnTo>
                  <a:lnTo>
                    <a:pt x="4949" y="105"/>
                  </a:lnTo>
                  <a:lnTo>
                    <a:pt x="4616" y="188"/>
                  </a:lnTo>
                  <a:lnTo>
                    <a:pt x="4304" y="292"/>
                  </a:lnTo>
                  <a:lnTo>
                    <a:pt x="3992" y="396"/>
                  </a:lnTo>
                  <a:lnTo>
                    <a:pt x="3680" y="521"/>
                  </a:lnTo>
                  <a:lnTo>
                    <a:pt x="3389" y="645"/>
                  </a:lnTo>
                  <a:lnTo>
                    <a:pt x="3119" y="791"/>
                  </a:lnTo>
                  <a:lnTo>
                    <a:pt x="2849" y="957"/>
                  </a:lnTo>
                  <a:lnTo>
                    <a:pt x="2578" y="1144"/>
                  </a:lnTo>
                  <a:lnTo>
                    <a:pt x="2329" y="1332"/>
                  </a:lnTo>
                  <a:lnTo>
                    <a:pt x="2079" y="1519"/>
                  </a:lnTo>
                  <a:lnTo>
                    <a:pt x="1851" y="1727"/>
                  </a:lnTo>
                  <a:lnTo>
                    <a:pt x="1643" y="1955"/>
                  </a:lnTo>
                  <a:lnTo>
                    <a:pt x="1435" y="2184"/>
                  </a:lnTo>
                  <a:lnTo>
                    <a:pt x="1248" y="2434"/>
                  </a:lnTo>
                  <a:lnTo>
                    <a:pt x="1061" y="2683"/>
                  </a:lnTo>
                  <a:lnTo>
                    <a:pt x="894" y="2953"/>
                  </a:lnTo>
                  <a:lnTo>
                    <a:pt x="728" y="3203"/>
                  </a:lnTo>
                  <a:lnTo>
                    <a:pt x="582" y="3494"/>
                  </a:lnTo>
                  <a:lnTo>
                    <a:pt x="458" y="3764"/>
                  </a:lnTo>
                  <a:lnTo>
                    <a:pt x="354" y="4055"/>
                  </a:lnTo>
                  <a:lnTo>
                    <a:pt x="250" y="4367"/>
                  </a:lnTo>
                  <a:lnTo>
                    <a:pt x="166" y="4658"/>
                  </a:lnTo>
                  <a:lnTo>
                    <a:pt x="104" y="4970"/>
                  </a:lnTo>
                  <a:lnTo>
                    <a:pt x="42" y="5282"/>
                  </a:lnTo>
                  <a:lnTo>
                    <a:pt x="21" y="5594"/>
                  </a:lnTo>
                  <a:lnTo>
                    <a:pt x="0" y="5927"/>
                  </a:lnTo>
                  <a:lnTo>
                    <a:pt x="0" y="6239"/>
                  </a:lnTo>
                  <a:lnTo>
                    <a:pt x="0" y="6571"/>
                  </a:lnTo>
                  <a:lnTo>
                    <a:pt x="42" y="6904"/>
                  </a:lnTo>
                  <a:lnTo>
                    <a:pt x="83" y="7237"/>
                  </a:lnTo>
                  <a:lnTo>
                    <a:pt x="166" y="7569"/>
                  </a:lnTo>
                  <a:lnTo>
                    <a:pt x="291" y="8089"/>
                  </a:lnTo>
                  <a:lnTo>
                    <a:pt x="458" y="8567"/>
                  </a:lnTo>
                  <a:lnTo>
                    <a:pt x="665" y="9046"/>
                  </a:lnTo>
                  <a:lnTo>
                    <a:pt x="769" y="9274"/>
                  </a:lnTo>
                  <a:lnTo>
                    <a:pt x="894" y="9503"/>
                  </a:lnTo>
                  <a:lnTo>
                    <a:pt x="1040" y="9711"/>
                  </a:lnTo>
                  <a:lnTo>
                    <a:pt x="1185" y="9919"/>
                  </a:lnTo>
                  <a:lnTo>
                    <a:pt x="1352" y="10106"/>
                  </a:lnTo>
                  <a:lnTo>
                    <a:pt x="1539" y="10293"/>
                  </a:lnTo>
                  <a:lnTo>
                    <a:pt x="1726" y="10460"/>
                  </a:lnTo>
                  <a:lnTo>
                    <a:pt x="1955" y="10626"/>
                  </a:lnTo>
                  <a:lnTo>
                    <a:pt x="2163" y="10771"/>
                  </a:lnTo>
                  <a:lnTo>
                    <a:pt x="2412" y="10896"/>
                  </a:lnTo>
                  <a:lnTo>
                    <a:pt x="2724" y="11042"/>
                  </a:lnTo>
                  <a:lnTo>
                    <a:pt x="3036" y="11167"/>
                  </a:lnTo>
                  <a:lnTo>
                    <a:pt x="3369" y="11270"/>
                  </a:lnTo>
                  <a:lnTo>
                    <a:pt x="3680" y="11333"/>
                  </a:lnTo>
                  <a:lnTo>
                    <a:pt x="3992" y="11374"/>
                  </a:lnTo>
                  <a:lnTo>
                    <a:pt x="4304" y="11416"/>
                  </a:lnTo>
                  <a:lnTo>
                    <a:pt x="4595" y="11416"/>
                  </a:lnTo>
                  <a:lnTo>
                    <a:pt x="4907" y="11395"/>
                  </a:lnTo>
                  <a:lnTo>
                    <a:pt x="5219" y="11354"/>
                  </a:lnTo>
                  <a:lnTo>
                    <a:pt x="5531" y="11291"/>
                  </a:lnTo>
                  <a:lnTo>
                    <a:pt x="5822" y="11208"/>
                  </a:lnTo>
                  <a:lnTo>
                    <a:pt x="6134" y="11125"/>
                  </a:lnTo>
                  <a:lnTo>
                    <a:pt x="6425" y="11000"/>
                  </a:lnTo>
                  <a:lnTo>
                    <a:pt x="6716" y="10855"/>
                  </a:lnTo>
                  <a:lnTo>
                    <a:pt x="7007" y="10709"/>
                  </a:lnTo>
                  <a:lnTo>
                    <a:pt x="7298" y="10543"/>
                  </a:lnTo>
                  <a:lnTo>
                    <a:pt x="7673" y="10272"/>
                  </a:lnTo>
                  <a:lnTo>
                    <a:pt x="8026" y="10002"/>
                  </a:lnTo>
                  <a:lnTo>
                    <a:pt x="8359" y="9732"/>
                  </a:lnTo>
                  <a:lnTo>
                    <a:pt x="8650" y="9420"/>
                  </a:lnTo>
                  <a:lnTo>
                    <a:pt x="8941" y="9108"/>
                  </a:lnTo>
                  <a:lnTo>
                    <a:pt x="9191" y="8775"/>
                  </a:lnTo>
                  <a:lnTo>
                    <a:pt x="9419" y="8443"/>
                  </a:lnTo>
                  <a:lnTo>
                    <a:pt x="9606" y="8068"/>
                  </a:lnTo>
                  <a:lnTo>
                    <a:pt x="9794" y="7715"/>
                  </a:lnTo>
                  <a:lnTo>
                    <a:pt x="9960" y="7320"/>
                  </a:lnTo>
                  <a:lnTo>
                    <a:pt x="10085" y="6925"/>
                  </a:lnTo>
                  <a:lnTo>
                    <a:pt x="10189" y="6509"/>
                  </a:lnTo>
                  <a:lnTo>
                    <a:pt x="10272" y="6093"/>
                  </a:lnTo>
                  <a:lnTo>
                    <a:pt x="10334" y="5656"/>
                  </a:lnTo>
                  <a:lnTo>
                    <a:pt x="10376" y="5220"/>
                  </a:lnTo>
                  <a:lnTo>
                    <a:pt x="10376" y="4762"/>
                  </a:lnTo>
                  <a:lnTo>
                    <a:pt x="10376" y="4201"/>
                  </a:lnTo>
                  <a:lnTo>
                    <a:pt x="10313" y="3681"/>
                  </a:lnTo>
                  <a:lnTo>
                    <a:pt x="10230" y="3203"/>
                  </a:lnTo>
                  <a:lnTo>
                    <a:pt x="10085" y="2745"/>
                  </a:lnTo>
                  <a:lnTo>
                    <a:pt x="9897" y="2330"/>
                  </a:lnTo>
                  <a:lnTo>
                    <a:pt x="9669" y="1935"/>
                  </a:lnTo>
                  <a:lnTo>
                    <a:pt x="9419" y="1560"/>
                  </a:lnTo>
                  <a:lnTo>
                    <a:pt x="9128" y="1228"/>
                  </a:lnTo>
                  <a:lnTo>
                    <a:pt x="8795" y="936"/>
                  </a:lnTo>
                  <a:lnTo>
                    <a:pt x="8442" y="666"/>
                  </a:lnTo>
                  <a:lnTo>
                    <a:pt x="8047" y="458"/>
                  </a:lnTo>
                  <a:lnTo>
                    <a:pt x="7652" y="271"/>
                  </a:lnTo>
                  <a:lnTo>
                    <a:pt x="7215" y="126"/>
                  </a:lnTo>
                  <a:lnTo>
                    <a:pt x="6758" y="42"/>
                  </a:lnTo>
                  <a:lnTo>
                    <a:pt x="62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21" name="Google Shape;5521;p30"/>
            <p:cNvSpPr/>
            <p:nvPr/>
          </p:nvSpPr>
          <p:spPr>
            <a:xfrm>
              <a:off x="4067050" y="2166650"/>
              <a:ext cx="328550" cy="423675"/>
            </a:xfrm>
            <a:custGeom>
              <a:avLst/>
              <a:gdLst/>
              <a:ahLst/>
              <a:cxnLst/>
              <a:rect l="l" t="t" r="r" b="b"/>
              <a:pathLst>
                <a:path w="13142" h="16947" extrusionOk="0">
                  <a:moveTo>
                    <a:pt x="13120" y="0"/>
                  </a:moveTo>
                  <a:lnTo>
                    <a:pt x="12912" y="21"/>
                  </a:lnTo>
                  <a:lnTo>
                    <a:pt x="12725" y="42"/>
                  </a:lnTo>
                  <a:lnTo>
                    <a:pt x="12517" y="104"/>
                  </a:lnTo>
                  <a:lnTo>
                    <a:pt x="12351" y="167"/>
                  </a:lnTo>
                  <a:lnTo>
                    <a:pt x="11977" y="312"/>
                  </a:lnTo>
                  <a:lnTo>
                    <a:pt x="11644" y="479"/>
                  </a:lnTo>
                  <a:lnTo>
                    <a:pt x="11228" y="707"/>
                  </a:lnTo>
                  <a:lnTo>
                    <a:pt x="10854" y="936"/>
                  </a:lnTo>
                  <a:lnTo>
                    <a:pt x="10459" y="1206"/>
                  </a:lnTo>
                  <a:lnTo>
                    <a:pt x="10085" y="1456"/>
                  </a:lnTo>
                  <a:lnTo>
                    <a:pt x="9357" y="2017"/>
                  </a:lnTo>
                  <a:lnTo>
                    <a:pt x="8629" y="2558"/>
                  </a:lnTo>
                  <a:lnTo>
                    <a:pt x="7880" y="3140"/>
                  </a:lnTo>
                  <a:lnTo>
                    <a:pt x="7153" y="3764"/>
                  </a:lnTo>
                  <a:lnTo>
                    <a:pt x="6467" y="4408"/>
                  </a:lnTo>
                  <a:lnTo>
                    <a:pt x="5801" y="5053"/>
                  </a:lnTo>
                  <a:lnTo>
                    <a:pt x="5198" y="5739"/>
                  </a:lnTo>
                  <a:lnTo>
                    <a:pt x="4595" y="6446"/>
                  </a:lnTo>
                  <a:lnTo>
                    <a:pt x="4034" y="7174"/>
                  </a:lnTo>
                  <a:lnTo>
                    <a:pt x="3514" y="7922"/>
                  </a:lnTo>
                  <a:lnTo>
                    <a:pt x="3015" y="8692"/>
                  </a:lnTo>
                  <a:lnTo>
                    <a:pt x="2537" y="9482"/>
                  </a:lnTo>
                  <a:lnTo>
                    <a:pt x="2100" y="10293"/>
                  </a:lnTo>
                  <a:lnTo>
                    <a:pt x="1684" y="11104"/>
                  </a:lnTo>
                  <a:lnTo>
                    <a:pt x="1289" y="11956"/>
                  </a:lnTo>
                  <a:lnTo>
                    <a:pt x="915" y="12809"/>
                  </a:lnTo>
                  <a:lnTo>
                    <a:pt x="582" y="13703"/>
                  </a:lnTo>
                  <a:lnTo>
                    <a:pt x="270" y="14597"/>
                  </a:lnTo>
                  <a:lnTo>
                    <a:pt x="146" y="14971"/>
                  </a:lnTo>
                  <a:lnTo>
                    <a:pt x="62" y="15345"/>
                  </a:lnTo>
                  <a:lnTo>
                    <a:pt x="21" y="15741"/>
                  </a:lnTo>
                  <a:lnTo>
                    <a:pt x="0" y="16136"/>
                  </a:lnTo>
                  <a:lnTo>
                    <a:pt x="0" y="16385"/>
                  </a:lnTo>
                  <a:lnTo>
                    <a:pt x="42" y="16510"/>
                  </a:lnTo>
                  <a:lnTo>
                    <a:pt x="62" y="16614"/>
                  </a:lnTo>
                  <a:lnTo>
                    <a:pt x="125" y="16718"/>
                  </a:lnTo>
                  <a:lnTo>
                    <a:pt x="208" y="16801"/>
                  </a:lnTo>
                  <a:lnTo>
                    <a:pt x="312" y="16884"/>
                  </a:lnTo>
                  <a:lnTo>
                    <a:pt x="457" y="16926"/>
                  </a:lnTo>
                  <a:lnTo>
                    <a:pt x="603" y="16946"/>
                  </a:lnTo>
                  <a:lnTo>
                    <a:pt x="728" y="16946"/>
                  </a:lnTo>
                  <a:lnTo>
                    <a:pt x="832" y="16905"/>
                  </a:lnTo>
                  <a:lnTo>
                    <a:pt x="915" y="16843"/>
                  </a:lnTo>
                  <a:lnTo>
                    <a:pt x="998" y="16780"/>
                  </a:lnTo>
                  <a:lnTo>
                    <a:pt x="1081" y="16676"/>
                  </a:lnTo>
                  <a:lnTo>
                    <a:pt x="1206" y="16468"/>
                  </a:lnTo>
                  <a:lnTo>
                    <a:pt x="1559" y="15782"/>
                  </a:lnTo>
                  <a:lnTo>
                    <a:pt x="1871" y="15054"/>
                  </a:lnTo>
                  <a:lnTo>
                    <a:pt x="2225" y="14181"/>
                  </a:lnTo>
                  <a:lnTo>
                    <a:pt x="2599" y="13329"/>
                  </a:lnTo>
                  <a:lnTo>
                    <a:pt x="2994" y="12497"/>
                  </a:lnTo>
                  <a:lnTo>
                    <a:pt x="3410" y="11665"/>
                  </a:lnTo>
                  <a:lnTo>
                    <a:pt x="3847" y="10875"/>
                  </a:lnTo>
                  <a:lnTo>
                    <a:pt x="4304" y="10064"/>
                  </a:lnTo>
                  <a:lnTo>
                    <a:pt x="4803" y="9295"/>
                  </a:lnTo>
                  <a:lnTo>
                    <a:pt x="5302" y="8525"/>
                  </a:lnTo>
                  <a:lnTo>
                    <a:pt x="5822" y="7777"/>
                  </a:lnTo>
                  <a:lnTo>
                    <a:pt x="6383" y="7049"/>
                  </a:lnTo>
                  <a:lnTo>
                    <a:pt x="6966" y="6342"/>
                  </a:lnTo>
                  <a:lnTo>
                    <a:pt x="7548" y="5635"/>
                  </a:lnTo>
                  <a:lnTo>
                    <a:pt x="8172" y="4970"/>
                  </a:lnTo>
                  <a:lnTo>
                    <a:pt x="8837" y="4304"/>
                  </a:lnTo>
                  <a:lnTo>
                    <a:pt x="9502" y="3660"/>
                  </a:lnTo>
                  <a:lnTo>
                    <a:pt x="10209" y="3015"/>
                  </a:lnTo>
                  <a:lnTo>
                    <a:pt x="10875" y="2433"/>
                  </a:lnTo>
                  <a:lnTo>
                    <a:pt x="11519" y="1809"/>
                  </a:lnTo>
                  <a:lnTo>
                    <a:pt x="12829" y="562"/>
                  </a:lnTo>
                  <a:lnTo>
                    <a:pt x="12954" y="479"/>
                  </a:lnTo>
                  <a:lnTo>
                    <a:pt x="13058" y="354"/>
                  </a:lnTo>
                  <a:lnTo>
                    <a:pt x="13099" y="291"/>
                  </a:lnTo>
                  <a:lnTo>
                    <a:pt x="13120" y="208"/>
                  </a:lnTo>
                  <a:lnTo>
                    <a:pt x="13141" y="125"/>
                  </a:lnTo>
                  <a:lnTo>
                    <a:pt x="131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22" name="Google Shape;5522;p30"/>
            <p:cNvSpPr/>
            <p:nvPr/>
          </p:nvSpPr>
          <p:spPr>
            <a:xfrm>
              <a:off x="4454825" y="324682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extrusionOk="0">
                  <a:moveTo>
                    <a:pt x="13828" y="1"/>
                  </a:moveTo>
                  <a:lnTo>
                    <a:pt x="13724" y="22"/>
                  </a:lnTo>
                  <a:lnTo>
                    <a:pt x="13599" y="84"/>
                  </a:lnTo>
                  <a:lnTo>
                    <a:pt x="13495" y="146"/>
                  </a:lnTo>
                  <a:lnTo>
                    <a:pt x="13266" y="313"/>
                  </a:lnTo>
                  <a:lnTo>
                    <a:pt x="12559" y="853"/>
                  </a:lnTo>
                  <a:lnTo>
                    <a:pt x="11832" y="1352"/>
                  </a:lnTo>
                  <a:lnTo>
                    <a:pt x="11083" y="1810"/>
                  </a:lnTo>
                  <a:lnTo>
                    <a:pt x="10314" y="2246"/>
                  </a:lnTo>
                  <a:lnTo>
                    <a:pt x="9919" y="2434"/>
                  </a:lnTo>
                  <a:lnTo>
                    <a:pt x="9524" y="2621"/>
                  </a:lnTo>
                  <a:lnTo>
                    <a:pt x="9128" y="2808"/>
                  </a:lnTo>
                  <a:lnTo>
                    <a:pt x="8713" y="2974"/>
                  </a:lnTo>
                  <a:lnTo>
                    <a:pt x="8297" y="3120"/>
                  </a:lnTo>
                  <a:lnTo>
                    <a:pt x="7881" y="3245"/>
                  </a:lnTo>
                  <a:lnTo>
                    <a:pt x="7444" y="3369"/>
                  </a:lnTo>
                  <a:lnTo>
                    <a:pt x="7008" y="3473"/>
                  </a:lnTo>
                  <a:lnTo>
                    <a:pt x="3452" y="4284"/>
                  </a:lnTo>
                  <a:lnTo>
                    <a:pt x="21" y="5012"/>
                  </a:lnTo>
                  <a:lnTo>
                    <a:pt x="0" y="5178"/>
                  </a:lnTo>
                  <a:lnTo>
                    <a:pt x="188" y="5261"/>
                  </a:lnTo>
                  <a:lnTo>
                    <a:pt x="375" y="5324"/>
                  </a:lnTo>
                  <a:lnTo>
                    <a:pt x="562" y="5386"/>
                  </a:lnTo>
                  <a:lnTo>
                    <a:pt x="749" y="5428"/>
                  </a:lnTo>
                  <a:lnTo>
                    <a:pt x="1144" y="5490"/>
                  </a:lnTo>
                  <a:lnTo>
                    <a:pt x="1539" y="5532"/>
                  </a:lnTo>
                  <a:lnTo>
                    <a:pt x="3036" y="5532"/>
                  </a:lnTo>
                  <a:lnTo>
                    <a:pt x="3743" y="5469"/>
                  </a:lnTo>
                  <a:lnTo>
                    <a:pt x="4471" y="5407"/>
                  </a:lnTo>
                  <a:lnTo>
                    <a:pt x="5178" y="5303"/>
                  </a:lnTo>
                  <a:lnTo>
                    <a:pt x="5885" y="5157"/>
                  </a:lnTo>
                  <a:lnTo>
                    <a:pt x="6571" y="4991"/>
                  </a:lnTo>
                  <a:lnTo>
                    <a:pt x="7257" y="4804"/>
                  </a:lnTo>
                  <a:lnTo>
                    <a:pt x="7943" y="4596"/>
                  </a:lnTo>
                  <a:lnTo>
                    <a:pt x="8609" y="4347"/>
                  </a:lnTo>
                  <a:lnTo>
                    <a:pt x="9274" y="4076"/>
                  </a:lnTo>
                  <a:lnTo>
                    <a:pt x="9939" y="3806"/>
                  </a:lnTo>
                  <a:lnTo>
                    <a:pt x="10584" y="3473"/>
                  </a:lnTo>
                  <a:lnTo>
                    <a:pt x="11229" y="3141"/>
                  </a:lnTo>
                  <a:lnTo>
                    <a:pt x="11873" y="2787"/>
                  </a:lnTo>
                  <a:lnTo>
                    <a:pt x="12497" y="2413"/>
                  </a:lnTo>
                  <a:lnTo>
                    <a:pt x="12934" y="2142"/>
                  </a:lnTo>
                  <a:lnTo>
                    <a:pt x="13329" y="1831"/>
                  </a:lnTo>
                  <a:lnTo>
                    <a:pt x="13703" y="1498"/>
                  </a:lnTo>
                  <a:lnTo>
                    <a:pt x="14056" y="1124"/>
                  </a:lnTo>
                  <a:lnTo>
                    <a:pt x="14140" y="1020"/>
                  </a:lnTo>
                  <a:lnTo>
                    <a:pt x="14223" y="895"/>
                  </a:lnTo>
                  <a:lnTo>
                    <a:pt x="14285" y="791"/>
                  </a:lnTo>
                  <a:lnTo>
                    <a:pt x="14327" y="666"/>
                  </a:lnTo>
                  <a:lnTo>
                    <a:pt x="14347" y="541"/>
                  </a:lnTo>
                  <a:lnTo>
                    <a:pt x="14347" y="417"/>
                  </a:lnTo>
                  <a:lnTo>
                    <a:pt x="14285" y="292"/>
                  </a:lnTo>
                  <a:lnTo>
                    <a:pt x="14202" y="167"/>
                  </a:lnTo>
                  <a:lnTo>
                    <a:pt x="14077" y="63"/>
                  </a:lnTo>
                  <a:lnTo>
                    <a:pt x="139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23" name="Google Shape;5523;p30"/>
            <p:cNvSpPr/>
            <p:nvPr/>
          </p:nvSpPr>
          <p:spPr>
            <a:xfrm>
              <a:off x="4570225" y="2760800"/>
              <a:ext cx="115425" cy="66575"/>
            </a:xfrm>
            <a:custGeom>
              <a:avLst/>
              <a:gdLst/>
              <a:ahLst/>
              <a:cxnLst/>
              <a:rect l="l" t="t" r="r" b="b"/>
              <a:pathLst>
                <a:path w="4617" h="2663" extrusionOk="0">
                  <a:moveTo>
                    <a:pt x="1144" y="1"/>
                  </a:moveTo>
                  <a:lnTo>
                    <a:pt x="895" y="21"/>
                  </a:lnTo>
                  <a:lnTo>
                    <a:pt x="728" y="42"/>
                  </a:lnTo>
                  <a:lnTo>
                    <a:pt x="583" y="105"/>
                  </a:lnTo>
                  <a:lnTo>
                    <a:pt x="437" y="167"/>
                  </a:lnTo>
                  <a:lnTo>
                    <a:pt x="312" y="250"/>
                  </a:lnTo>
                  <a:lnTo>
                    <a:pt x="188" y="354"/>
                  </a:lnTo>
                  <a:lnTo>
                    <a:pt x="104" y="479"/>
                  </a:lnTo>
                  <a:lnTo>
                    <a:pt x="42" y="624"/>
                  </a:lnTo>
                  <a:lnTo>
                    <a:pt x="0" y="791"/>
                  </a:lnTo>
                  <a:lnTo>
                    <a:pt x="0" y="978"/>
                  </a:lnTo>
                  <a:lnTo>
                    <a:pt x="42" y="1123"/>
                  </a:lnTo>
                  <a:lnTo>
                    <a:pt x="84" y="1248"/>
                  </a:lnTo>
                  <a:lnTo>
                    <a:pt x="167" y="1373"/>
                  </a:lnTo>
                  <a:lnTo>
                    <a:pt x="292" y="1477"/>
                  </a:lnTo>
                  <a:lnTo>
                    <a:pt x="416" y="1560"/>
                  </a:lnTo>
                  <a:lnTo>
                    <a:pt x="541" y="1622"/>
                  </a:lnTo>
                  <a:lnTo>
                    <a:pt x="707" y="1685"/>
                  </a:lnTo>
                  <a:lnTo>
                    <a:pt x="1726" y="1997"/>
                  </a:lnTo>
                  <a:lnTo>
                    <a:pt x="2745" y="2267"/>
                  </a:lnTo>
                  <a:lnTo>
                    <a:pt x="3639" y="2516"/>
                  </a:lnTo>
                  <a:lnTo>
                    <a:pt x="4117" y="2620"/>
                  </a:lnTo>
                  <a:lnTo>
                    <a:pt x="4346" y="2641"/>
                  </a:lnTo>
                  <a:lnTo>
                    <a:pt x="4616" y="2662"/>
                  </a:lnTo>
                  <a:lnTo>
                    <a:pt x="4616" y="2662"/>
                  </a:lnTo>
                  <a:lnTo>
                    <a:pt x="4596" y="2516"/>
                  </a:lnTo>
                  <a:lnTo>
                    <a:pt x="4575" y="2371"/>
                  </a:lnTo>
                  <a:lnTo>
                    <a:pt x="4533" y="2246"/>
                  </a:lnTo>
                  <a:lnTo>
                    <a:pt x="4492" y="2142"/>
                  </a:lnTo>
                  <a:lnTo>
                    <a:pt x="4367" y="1934"/>
                  </a:lnTo>
                  <a:lnTo>
                    <a:pt x="4221" y="1747"/>
                  </a:lnTo>
                  <a:lnTo>
                    <a:pt x="3930" y="1414"/>
                  </a:lnTo>
                  <a:lnTo>
                    <a:pt x="3639" y="1123"/>
                  </a:lnTo>
                  <a:lnTo>
                    <a:pt x="3306" y="874"/>
                  </a:lnTo>
                  <a:lnTo>
                    <a:pt x="2953" y="645"/>
                  </a:lnTo>
                  <a:lnTo>
                    <a:pt x="2600" y="437"/>
                  </a:lnTo>
                  <a:lnTo>
                    <a:pt x="2225" y="271"/>
                  </a:lnTo>
                  <a:lnTo>
                    <a:pt x="1809" y="146"/>
                  </a:lnTo>
                  <a:lnTo>
                    <a:pt x="1394" y="21"/>
                  </a:lnTo>
                  <a:lnTo>
                    <a:pt x="12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24" name="Google Shape;5524;p30"/>
            <p:cNvSpPr/>
            <p:nvPr/>
          </p:nvSpPr>
          <p:spPr>
            <a:xfrm>
              <a:off x="4446500" y="2114675"/>
              <a:ext cx="67600" cy="40550"/>
            </a:xfrm>
            <a:custGeom>
              <a:avLst/>
              <a:gdLst/>
              <a:ahLst/>
              <a:cxnLst/>
              <a:rect l="l" t="t" r="r" b="b"/>
              <a:pathLst>
                <a:path w="2704" h="1622" extrusionOk="0">
                  <a:moveTo>
                    <a:pt x="1893" y="0"/>
                  </a:moveTo>
                  <a:lnTo>
                    <a:pt x="1685" y="21"/>
                  </a:lnTo>
                  <a:lnTo>
                    <a:pt x="1290" y="83"/>
                  </a:lnTo>
                  <a:lnTo>
                    <a:pt x="916" y="187"/>
                  </a:lnTo>
                  <a:lnTo>
                    <a:pt x="749" y="270"/>
                  </a:lnTo>
                  <a:lnTo>
                    <a:pt x="583" y="354"/>
                  </a:lnTo>
                  <a:lnTo>
                    <a:pt x="437" y="437"/>
                  </a:lnTo>
                  <a:lnTo>
                    <a:pt x="292" y="520"/>
                  </a:lnTo>
                  <a:lnTo>
                    <a:pt x="188" y="624"/>
                  </a:lnTo>
                  <a:lnTo>
                    <a:pt x="126" y="728"/>
                  </a:lnTo>
                  <a:lnTo>
                    <a:pt x="42" y="873"/>
                  </a:lnTo>
                  <a:lnTo>
                    <a:pt x="1" y="1040"/>
                  </a:lnTo>
                  <a:lnTo>
                    <a:pt x="1" y="1123"/>
                  </a:lnTo>
                  <a:lnTo>
                    <a:pt x="1" y="1206"/>
                  </a:lnTo>
                  <a:lnTo>
                    <a:pt x="42" y="1268"/>
                  </a:lnTo>
                  <a:lnTo>
                    <a:pt x="84" y="1352"/>
                  </a:lnTo>
                  <a:lnTo>
                    <a:pt x="146" y="1435"/>
                  </a:lnTo>
                  <a:lnTo>
                    <a:pt x="229" y="1518"/>
                  </a:lnTo>
                  <a:lnTo>
                    <a:pt x="313" y="1560"/>
                  </a:lnTo>
                  <a:lnTo>
                    <a:pt x="396" y="1601"/>
                  </a:lnTo>
                  <a:lnTo>
                    <a:pt x="479" y="1622"/>
                  </a:lnTo>
                  <a:lnTo>
                    <a:pt x="666" y="1622"/>
                  </a:lnTo>
                  <a:lnTo>
                    <a:pt x="770" y="1601"/>
                  </a:lnTo>
                  <a:lnTo>
                    <a:pt x="1061" y="1476"/>
                  </a:lnTo>
                  <a:lnTo>
                    <a:pt x="1352" y="1352"/>
                  </a:lnTo>
                  <a:lnTo>
                    <a:pt x="1602" y="1206"/>
                  </a:lnTo>
                  <a:lnTo>
                    <a:pt x="1851" y="1019"/>
                  </a:lnTo>
                  <a:lnTo>
                    <a:pt x="2080" y="832"/>
                  </a:lnTo>
                  <a:lnTo>
                    <a:pt x="2309" y="624"/>
                  </a:lnTo>
                  <a:lnTo>
                    <a:pt x="2517" y="395"/>
                  </a:lnTo>
                  <a:lnTo>
                    <a:pt x="2704" y="146"/>
                  </a:lnTo>
                  <a:lnTo>
                    <a:pt x="2579" y="83"/>
                  </a:lnTo>
                  <a:lnTo>
                    <a:pt x="2413" y="42"/>
                  </a:lnTo>
                  <a:lnTo>
                    <a:pt x="2246" y="21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525" name="Google Shape;5525;p30"/>
          <p:cNvGrpSpPr/>
          <p:nvPr/>
        </p:nvGrpSpPr>
        <p:grpSpPr>
          <a:xfrm>
            <a:off x="695677" y="6062146"/>
            <a:ext cx="413368" cy="447889"/>
            <a:chOff x="5309813" y="3961575"/>
            <a:chExt cx="901900" cy="982500"/>
          </a:xfrm>
        </p:grpSpPr>
        <p:sp>
          <p:nvSpPr>
            <p:cNvPr id="5526" name="Google Shape;5526;p30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153" y="2018"/>
                  </a:moveTo>
                  <a:lnTo>
                    <a:pt x="18381" y="2038"/>
                  </a:lnTo>
                  <a:lnTo>
                    <a:pt x="18610" y="2080"/>
                  </a:lnTo>
                  <a:lnTo>
                    <a:pt x="18839" y="2142"/>
                  </a:lnTo>
                  <a:lnTo>
                    <a:pt x="19088" y="2226"/>
                  </a:lnTo>
                  <a:lnTo>
                    <a:pt x="19317" y="2309"/>
                  </a:lnTo>
                  <a:lnTo>
                    <a:pt x="19546" y="2433"/>
                  </a:lnTo>
                  <a:lnTo>
                    <a:pt x="19775" y="2579"/>
                  </a:lnTo>
                  <a:lnTo>
                    <a:pt x="19546" y="2745"/>
                  </a:lnTo>
                  <a:lnTo>
                    <a:pt x="19296" y="2891"/>
                  </a:lnTo>
                  <a:lnTo>
                    <a:pt x="19047" y="3016"/>
                  </a:lnTo>
                  <a:lnTo>
                    <a:pt x="18818" y="3120"/>
                  </a:lnTo>
                  <a:lnTo>
                    <a:pt x="18569" y="3203"/>
                  </a:lnTo>
                  <a:lnTo>
                    <a:pt x="18340" y="3265"/>
                  </a:lnTo>
                  <a:lnTo>
                    <a:pt x="18090" y="3307"/>
                  </a:lnTo>
                  <a:lnTo>
                    <a:pt x="17841" y="3328"/>
                  </a:lnTo>
                  <a:lnTo>
                    <a:pt x="17654" y="3307"/>
                  </a:lnTo>
                  <a:lnTo>
                    <a:pt x="17508" y="3307"/>
                  </a:lnTo>
                  <a:lnTo>
                    <a:pt x="17383" y="3265"/>
                  </a:lnTo>
                  <a:lnTo>
                    <a:pt x="17259" y="3224"/>
                  </a:lnTo>
                  <a:lnTo>
                    <a:pt x="17155" y="3140"/>
                  </a:lnTo>
                  <a:lnTo>
                    <a:pt x="17071" y="3057"/>
                  </a:lnTo>
                  <a:lnTo>
                    <a:pt x="17009" y="2953"/>
                  </a:lnTo>
                  <a:lnTo>
                    <a:pt x="16968" y="2829"/>
                  </a:lnTo>
                  <a:lnTo>
                    <a:pt x="16947" y="2683"/>
                  </a:lnTo>
                  <a:lnTo>
                    <a:pt x="16968" y="2517"/>
                  </a:lnTo>
                  <a:lnTo>
                    <a:pt x="16988" y="2392"/>
                  </a:lnTo>
                  <a:lnTo>
                    <a:pt x="17051" y="2288"/>
                  </a:lnTo>
                  <a:lnTo>
                    <a:pt x="17134" y="2205"/>
                  </a:lnTo>
                  <a:lnTo>
                    <a:pt x="17238" y="2122"/>
                  </a:lnTo>
                  <a:lnTo>
                    <a:pt x="17363" y="2080"/>
                  </a:lnTo>
                  <a:lnTo>
                    <a:pt x="17487" y="2038"/>
                  </a:lnTo>
                  <a:lnTo>
                    <a:pt x="17633" y="2018"/>
                  </a:lnTo>
                  <a:close/>
                  <a:moveTo>
                    <a:pt x="8068" y="1955"/>
                  </a:moveTo>
                  <a:lnTo>
                    <a:pt x="9628" y="1976"/>
                  </a:lnTo>
                  <a:lnTo>
                    <a:pt x="10397" y="1997"/>
                  </a:lnTo>
                  <a:lnTo>
                    <a:pt x="11166" y="2038"/>
                  </a:lnTo>
                  <a:lnTo>
                    <a:pt x="11956" y="2101"/>
                  </a:lnTo>
                  <a:lnTo>
                    <a:pt x="12726" y="2163"/>
                  </a:lnTo>
                  <a:lnTo>
                    <a:pt x="13495" y="2267"/>
                  </a:lnTo>
                  <a:lnTo>
                    <a:pt x="14285" y="2371"/>
                  </a:lnTo>
                  <a:lnTo>
                    <a:pt x="14410" y="2392"/>
                  </a:lnTo>
                  <a:lnTo>
                    <a:pt x="14514" y="2413"/>
                  </a:lnTo>
                  <a:lnTo>
                    <a:pt x="14639" y="2496"/>
                  </a:lnTo>
                  <a:lnTo>
                    <a:pt x="14867" y="2641"/>
                  </a:lnTo>
                  <a:lnTo>
                    <a:pt x="14660" y="2766"/>
                  </a:lnTo>
                  <a:lnTo>
                    <a:pt x="14452" y="2891"/>
                  </a:lnTo>
                  <a:lnTo>
                    <a:pt x="14244" y="2974"/>
                  </a:lnTo>
                  <a:lnTo>
                    <a:pt x="14036" y="3057"/>
                  </a:lnTo>
                  <a:lnTo>
                    <a:pt x="13620" y="3182"/>
                  </a:lnTo>
                  <a:lnTo>
                    <a:pt x="13183" y="3286"/>
                  </a:lnTo>
                  <a:lnTo>
                    <a:pt x="12164" y="3494"/>
                  </a:lnTo>
                  <a:lnTo>
                    <a:pt x="11125" y="3681"/>
                  </a:lnTo>
                  <a:lnTo>
                    <a:pt x="10085" y="3827"/>
                  </a:lnTo>
                  <a:lnTo>
                    <a:pt x="9045" y="3972"/>
                  </a:lnTo>
                  <a:lnTo>
                    <a:pt x="8006" y="4076"/>
                  </a:lnTo>
                  <a:lnTo>
                    <a:pt x="6966" y="4180"/>
                  </a:lnTo>
                  <a:lnTo>
                    <a:pt x="4866" y="4326"/>
                  </a:lnTo>
                  <a:lnTo>
                    <a:pt x="4284" y="4326"/>
                  </a:lnTo>
                  <a:lnTo>
                    <a:pt x="3993" y="4284"/>
                  </a:lnTo>
                  <a:lnTo>
                    <a:pt x="3702" y="4222"/>
                  </a:lnTo>
                  <a:lnTo>
                    <a:pt x="3411" y="4138"/>
                  </a:lnTo>
                  <a:lnTo>
                    <a:pt x="3286" y="4097"/>
                  </a:lnTo>
                  <a:lnTo>
                    <a:pt x="3140" y="4014"/>
                  </a:lnTo>
                  <a:lnTo>
                    <a:pt x="3016" y="3951"/>
                  </a:lnTo>
                  <a:lnTo>
                    <a:pt x="2912" y="3847"/>
                  </a:lnTo>
                  <a:lnTo>
                    <a:pt x="2828" y="3743"/>
                  </a:lnTo>
                  <a:lnTo>
                    <a:pt x="2766" y="3619"/>
                  </a:lnTo>
                  <a:lnTo>
                    <a:pt x="2724" y="3473"/>
                  </a:lnTo>
                  <a:lnTo>
                    <a:pt x="2704" y="3328"/>
                  </a:lnTo>
                  <a:lnTo>
                    <a:pt x="2704" y="3161"/>
                  </a:lnTo>
                  <a:lnTo>
                    <a:pt x="2724" y="3016"/>
                  </a:lnTo>
                  <a:lnTo>
                    <a:pt x="2787" y="2870"/>
                  </a:lnTo>
                  <a:lnTo>
                    <a:pt x="2849" y="2766"/>
                  </a:lnTo>
                  <a:lnTo>
                    <a:pt x="2953" y="2662"/>
                  </a:lnTo>
                  <a:lnTo>
                    <a:pt x="3057" y="2558"/>
                  </a:lnTo>
                  <a:lnTo>
                    <a:pt x="3182" y="2475"/>
                  </a:lnTo>
                  <a:lnTo>
                    <a:pt x="3307" y="2392"/>
                  </a:lnTo>
                  <a:lnTo>
                    <a:pt x="3515" y="2309"/>
                  </a:lnTo>
                  <a:lnTo>
                    <a:pt x="3723" y="2226"/>
                  </a:lnTo>
                  <a:lnTo>
                    <a:pt x="3930" y="2163"/>
                  </a:lnTo>
                  <a:lnTo>
                    <a:pt x="4138" y="2122"/>
                  </a:lnTo>
                  <a:lnTo>
                    <a:pt x="4575" y="2038"/>
                  </a:lnTo>
                  <a:lnTo>
                    <a:pt x="5012" y="2018"/>
                  </a:lnTo>
                  <a:lnTo>
                    <a:pt x="6550" y="1976"/>
                  </a:lnTo>
                  <a:lnTo>
                    <a:pt x="8068" y="1955"/>
                  </a:lnTo>
                  <a:close/>
                  <a:moveTo>
                    <a:pt x="18215" y="1"/>
                  </a:move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27" name="Google Shape;5527;p30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895" y="1311"/>
                  </a:moveTo>
                  <a:lnTo>
                    <a:pt x="895" y="1311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562" y="1290"/>
                  </a:lnTo>
                  <a:lnTo>
                    <a:pt x="437" y="1248"/>
                  </a:lnTo>
                  <a:lnTo>
                    <a:pt x="313" y="1207"/>
                  </a:lnTo>
                  <a:lnTo>
                    <a:pt x="209" y="1123"/>
                  </a:lnTo>
                  <a:lnTo>
                    <a:pt x="125" y="1040"/>
                  </a:lnTo>
                  <a:lnTo>
                    <a:pt x="63" y="936"/>
                  </a:lnTo>
                  <a:lnTo>
                    <a:pt x="22" y="8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500"/>
                  </a:lnTo>
                  <a:lnTo>
                    <a:pt x="42" y="375"/>
                  </a:lnTo>
                  <a:lnTo>
                    <a:pt x="105" y="271"/>
                  </a:lnTo>
                  <a:lnTo>
                    <a:pt x="188" y="188"/>
                  </a:lnTo>
                  <a:lnTo>
                    <a:pt x="292" y="105"/>
                  </a:lnTo>
                  <a:lnTo>
                    <a:pt x="417" y="63"/>
                  </a:lnTo>
                  <a:lnTo>
                    <a:pt x="541" y="2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978" y="1"/>
                  </a:lnTo>
                  <a:lnTo>
                    <a:pt x="978" y="1"/>
                  </a:lnTo>
                  <a:lnTo>
                    <a:pt x="1207" y="1"/>
                  </a:lnTo>
                  <a:lnTo>
                    <a:pt x="1435" y="21"/>
                  </a:lnTo>
                  <a:lnTo>
                    <a:pt x="1664" y="63"/>
                  </a:lnTo>
                  <a:lnTo>
                    <a:pt x="1893" y="125"/>
                  </a:lnTo>
                  <a:lnTo>
                    <a:pt x="2142" y="209"/>
                  </a:lnTo>
                  <a:lnTo>
                    <a:pt x="2371" y="292"/>
                  </a:lnTo>
                  <a:lnTo>
                    <a:pt x="2600" y="416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728"/>
                  </a:lnTo>
                  <a:lnTo>
                    <a:pt x="2350" y="874"/>
                  </a:lnTo>
                  <a:lnTo>
                    <a:pt x="2101" y="999"/>
                  </a:lnTo>
                  <a:lnTo>
                    <a:pt x="1872" y="1103"/>
                  </a:lnTo>
                  <a:lnTo>
                    <a:pt x="1623" y="1186"/>
                  </a:lnTo>
                  <a:lnTo>
                    <a:pt x="1394" y="1248"/>
                  </a:lnTo>
                  <a:lnTo>
                    <a:pt x="1144" y="1290"/>
                  </a:lnTo>
                  <a:lnTo>
                    <a:pt x="895" y="13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28" name="Google Shape;5528;p30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1872" y="2371"/>
                  </a:moveTo>
                  <a:lnTo>
                    <a:pt x="1872" y="2371"/>
                  </a:lnTo>
                  <a:lnTo>
                    <a:pt x="1581" y="2371"/>
                  </a:lnTo>
                  <a:lnTo>
                    <a:pt x="1290" y="2329"/>
                  </a:lnTo>
                  <a:lnTo>
                    <a:pt x="999" y="2267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583" y="2142"/>
                  </a:lnTo>
                  <a:lnTo>
                    <a:pt x="437" y="2059"/>
                  </a:lnTo>
                  <a:lnTo>
                    <a:pt x="313" y="1996"/>
                  </a:lnTo>
                  <a:lnTo>
                    <a:pt x="209" y="1892"/>
                  </a:lnTo>
                  <a:lnTo>
                    <a:pt x="125" y="1788"/>
                  </a:lnTo>
                  <a:lnTo>
                    <a:pt x="63" y="1664"/>
                  </a:lnTo>
                  <a:lnTo>
                    <a:pt x="21" y="1518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1" y="1206"/>
                  </a:lnTo>
                  <a:lnTo>
                    <a:pt x="21" y="1061"/>
                  </a:lnTo>
                  <a:lnTo>
                    <a:pt x="84" y="915"/>
                  </a:lnTo>
                  <a:lnTo>
                    <a:pt x="146" y="811"/>
                  </a:lnTo>
                  <a:lnTo>
                    <a:pt x="250" y="707"/>
                  </a:lnTo>
                  <a:lnTo>
                    <a:pt x="354" y="603"/>
                  </a:lnTo>
                  <a:lnTo>
                    <a:pt x="479" y="520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812" y="354"/>
                  </a:lnTo>
                  <a:lnTo>
                    <a:pt x="1020" y="271"/>
                  </a:lnTo>
                  <a:lnTo>
                    <a:pt x="1227" y="208"/>
                  </a:lnTo>
                  <a:lnTo>
                    <a:pt x="1435" y="167"/>
                  </a:lnTo>
                  <a:lnTo>
                    <a:pt x="1872" y="83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3847" y="21"/>
                  </a:lnTo>
                  <a:lnTo>
                    <a:pt x="5365" y="0"/>
                  </a:lnTo>
                  <a:lnTo>
                    <a:pt x="5365" y="0"/>
                  </a:lnTo>
                  <a:lnTo>
                    <a:pt x="6925" y="21"/>
                  </a:lnTo>
                  <a:lnTo>
                    <a:pt x="7694" y="42"/>
                  </a:lnTo>
                  <a:lnTo>
                    <a:pt x="8463" y="83"/>
                  </a:lnTo>
                  <a:lnTo>
                    <a:pt x="9253" y="146"/>
                  </a:lnTo>
                  <a:lnTo>
                    <a:pt x="10023" y="208"/>
                  </a:lnTo>
                  <a:lnTo>
                    <a:pt x="10792" y="312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1707" y="437"/>
                  </a:lnTo>
                  <a:lnTo>
                    <a:pt x="11811" y="458"/>
                  </a:lnTo>
                  <a:lnTo>
                    <a:pt x="11936" y="54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57" y="811"/>
                  </a:lnTo>
                  <a:lnTo>
                    <a:pt x="11749" y="936"/>
                  </a:lnTo>
                  <a:lnTo>
                    <a:pt x="11541" y="1019"/>
                  </a:lnTo>
                  <a:lnTo>
                    <a:pt x="11333" y="1102"/>
                  </a:lnTo>
                  <a:lnTo>
                    <a:pt x="10917" y="1227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9461" y="1539"/>
                  </a:lnTo>
                  <a:lnTo>
                    <a:pt x="8422" y="1726"/>
                  </a:lnTo>
                  <a:lnTo>
                    <a:pt x="7382" y="1872"/>
                  </a:lnTo>
                  <a:lnTo>
                    <a:pt x="6342" y="2017"/>
                  </a:lnTo>
                  <a:lnTo>
                    <a:pt x="5303" y="2121"/>
                  </a:lnTo>
                  <a:lnTo>
                    <a:pt x="4263" y="2225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1872" y="2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29" name="Google Shape;5529;p30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8777" y="1"/>
                  </a:moveTo>
                  <a:lnTo>
                    <a:pt x="18777" y="1"/>
                  </a:lnTo>
                  <a:lnTo>
                    <a:pt x="18215" y="1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lnTo>
                    <a:pt x="187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30" name="Google Shape;5530;p30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extrusionOk="0">
                  <a:moveTo>
                    <a:pt x="20627" y="895"/>
                  </a:moveTo>
                  <a:lnTo>
                    <a:pt x="21188" y="915"/>
                  </a:lnTo>
                  <a:lnTo>
                    <a:pt x="21750" y="957"/>
                  </a:lnTo>
                  <a:lnTo>
                    <a:pt x="22311" y="978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6" y="1227"/>
                  </a:lnTo>
                  <a:lnTo>
                    <a:pt x="33269" y="1290"/>
                  </a:lnTo>
                  <a:lnTo>
                    <a:pt x="33560" y="1373"/>
                  </a:lnTo>
                  <a:lnTo>
                    <a:pt x="33789" y="1477"/>
                  </a:lnTo>
                  <a:lnTo>
                    <a:pt x="33893" y="1539"/>
                  </a:lnTo>
                  <a:lnTo>
                    <a:pt x="33976" y="1622"/>
                  </a:lnTo>
                  <a:lnTo>
                    <a:pt x="34059" y="1706"/>
                  </a:lnTo>
                  <a:lnTo>
                    <a:pt x="34121" y="1810"/>
                  </a:lnTo>
                  <a:lnTo>
                    <a:pt x="34184" y="1914"/>
                  </a:lnTo>
                  <a:lnTo>
                    <a:pt x="34225" y="2018"/>
                  </a:lnTo>
                  <a:lnTo>
                    <a:pt x="34267" y="2163"/>
                  </a:lnTo>
                  <a:lnTo>
                    <a:pt x="34288" y="2288"/>
                  </a:lnTo>
                  <a:lnTo>
                    <a:pt x="34309" y="2600"/>
                  </a:lnTo>
                  <a:lnTo>
                    <a:pt x="34309" y="2724"/>
                  </a:lnTo>
                  <a:lnTo>
                    <a:pt x="34246" y="4097"/>
                  </a:lnTo>
                  <a:lnTo>
                    <a:pt x="34205" y="4783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8"/>
                  </a:lnTo>
                  <a:lnTo>
                    <a:pt x="33768" y="8193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3" y="8609"/>
                  </a:lnTo>
                  <a:lnTo>
                    <a:pt x="33581" y="8734"/>
                  </a:lnTo>
                  <a:lnTo>
                    <a:pt x="33498" y="8838"/>
                  </a:lnTo>
                  <a:lnTo>
                    <a:pt x="33414" y="8942"/>
                  </a:lnTo>
                  <a:lnTo>
                    <a:pt x="33227" y="9108"/>
                  </a:lnTo>
                  <a:lnTo>
                    <a:pt x="33019" y="9233"/>
                  </a:lnTo>
                  <a:lnTo>
                    <a:pt x="32791" y="9337"/>
                  </a:lnTo>
                  <a:lnTo>
                    <a:pt x="32541" y="9399"/>
                  </a:lnTo>
                  <a:lnTo>
                    <a:pt x="32271" y="9461"/>
                  </a:lnTo>
                  <a:lnTo>
                    <a:pt x="31190" y="9628"/>
                  </a:lnTo>
                  <a:lnTo>
                    <a:pt x="30108" y="9732"/>
                  </a:lnTo>
                  <a:lnTo>
                    <a:pt x="29027" y="9815"/>
                  </a:lnTo>
                  <a:lnTo>
                    <a:pt x="28487" y="9836"/>
                  </a:lnTo>
                  <a:lnTo>
                    <a:pt x="27946" y="9856"/>
                  </a:lnTo>
                  <a:lnTo>
                    <a:pt x="19067" y="9856"/>
                  </a:lnTo>
                  <a:lnTo>
                    <a:pt x="17258" y="9898"/>
                  </a:lnTo>
                  <a:lnTo>
                    <a:pt x="15450" y="9960"/>
                  </a:lnTo>
                  <a:lnTo>
                    <a:pt x="11852" y="10127"/>
                  </a:lnTo>
                  <a:lnTo>
                    <a:pt x="8234" y="10293"/>
                  </a:lnTo>
                  <a:lnTo>
                    <a:pt x="6425" y="10376"/>
                  </a:lnTo>
                  <a:lnTo>
                    <a:pt x="4616" y="10397"/>
                  </a:lnTo>
                  <a:lnTo>
                    <a:pt x="4013" y="10397"/>
                  </a:lnTo>
                  <a:lnTo>
                    <a:pt x="3556" y="10376"/>
                  </a:lnTo>
                  <a:lnTo>
                    <a:pt x="2620" y="10335"/>
                  </a:lnTo>
                  <a:lnTo>
                    <a:pt x="2412" y="10314"/>
                  </a:lnTo>
                  <a:lnTo>
                    <a:pt x="2225" y="10272"/>
                  </a:lnTo>
                  <a:lnTo>
                    <a:pt x="2038" y="10189"/>
                  </a:lnTo>
                  <a:lnTo>
                    <a:pt x="1893" y="10106"/>
                  </a:lnTo>
                  <a:lnTo>
                    <a:pt x="1789" y="9981"/>
                  </a:lnTo>
                  <a:lnTo>
                    <a:pt x="1685" y="9815"/>
                  </a:lnTo>
                  <a:lnTo>
                    <a:pt x="1602" y="9628"/>
                  </a:lnTo>
                  <a:lnTo>
                    <a:pt x="1539" y="9420"/>
                  </a:lnTo>
                  <a:lnTo>
                    <a:pt x="1435" y="8734"/>
                  </a:lnTo>
                  <a:lnTo>
                    <a:pt x="1352" y="8027"/>
                  </a:lnTo>
                  <a:lnTo>
                    <a:pt x="1310" y="7340"/>
                  </a:lnTo>
                  <a:lnTo>
                    <a:pt x="1290" y="6654"/>
                  </a:lnTo>
                  <a:lnTo>
                    <a:pt x="1310" y="5719"/>
                  </a:lnTo>
                  <a:lnTo>
                    <a:pt x="1352" y="4783"/>
                  </a:lnTo>
                  <a:lnTo>
                    <a:pt x="1373" y="4492"/>
                  </a:lnTo>
                  <a:lnTo>
                    <a:pt x="1435" y="4201"/>
                  </a:lnTo>
                  <a:lnTo>
                    <a:pt x="1477" y="3910"/>
                  </a:lnTo>
                  <a:lnTo>
                    <a:pt x="1498" y="3619"/>
                  </a:lnTo>
                  <a:lnTo>
                    <a:pt x="1518" y="3452"/>
                  </a:lnTo>
                  <a:lnTo>
                    <a:pt x="1560" y="3265"/>
                  </a:lnTo>
                  <a:lnTo>
                    <a:pt x="1602" y="3099"/>
                  </a:lnTo>
                  <a:lnTo>
                    <a:pt x="1643" y="2953"/>
                  </a:lnTo>
                  <a:lnTo>
                    <a:pt x="1726" y="2808"/>
                  </a:lnTo>
                  <a:lnTo>
                    <a:pt x="1789" y="2683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29" y="2184"/>
                  </a:lnTo>
                  <a:lnTo>
                    <a:pt x="2454" y="2101"/>
                  </a:lnTo>
                  <a:lnTo>
                    <a:pt x="2766" y="1976"/>
                  </a:lnTo>
                  <a:lnTo>
                    <a:pt x="3099" y="1872"/>
                  </a:lnTo>
                  <a:lnTo>
                    <a:pt x="3410" y="1810"/>
                  </a:lnTo>
                  <a:lnTo>
                    <a:pt x="3722" y="1768"/>
                  </a:lnTo>
                  <a:lnTo>
                    <a:pt x="4346" y="1685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5" y="1560"/>
                  </a:lnTo>
                  <a:lnTo>
                    <a:pt x="9856" y="1498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90"/>
                  </a:lnTo>
                  <a:lnTo>
                    <a:pt x="16552" y="1207"/>
                  </a:lnTo>
                  <a:lnTo>
                    <a:pt x="17758" y="1082"/>
                  </a:lnTo>
                  <a:lnTo>
                    <a:pt x="18984" y="957"/>
                  </a:lnTo>
                  <a:lnTo>
                    <a:pt x="19504" y="895"/>
                  </a:lnTo>
                  <a:close/>
                  <a:moveTo>
                    <a:pt x="21521" y="1"/>
                  </a:move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31" name="Google Shape;5531;p30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" y="5760"/>
                  </a:moveTo>
                  <a:lnTo>
                    <a:pt x="1" y="5760"/>
                  </a:lnTo>
                  <a:lnTo>
                    <a:pt x="21" y="4825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84" y="3598"/>
                  </a:lnTo>
                  <a:lnTo>
                    <a:pt x="146" y="3307"/>
                  </a:lnTo>
                  <a:lnTo>
                    <a:pt x="188" y="3016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229" y="2558"/>
                  </a:lnTo>
                  <a:lnTo>
                    <a:pt x="271" y="2371"/>
                  </a:lnTo>
                  <a:lnTo>
                    <a:pt x="313" y="2205"/>
                  </a:lnTo>
                  <a:lnTo>
                    <a:pt x="354" y="2059"/>
                  </a:lnTo>
                  <a:lnTo>
                    <a:pt x="437" y="1914"/>
                  </a:lnTo>
                  <a:lnTo>
                    <a:pt x="500" y="1789"/>
                  </a:lnTo>
                  <a:lnTo>
                    <a:pt x="583" y="1664"/>
                  </a:lnTo>
                  <a:lnTo>
                    <a:pt x="687" y="1560"/>
                  </a:lnTo>
                  <a:lnTo>
                    <a:pt x="791" y="1456"/>
                  </a:lnTo>
                  <a:lnTo>
                    <a:pt x="916" y="1373"/>
                  </a:lnTo>
                  <a:lnTo>
                    <a:pt x="1040" y="1290"/>
                  </a:lnTo>
                  <a:lnTo>
                    <a:pt x="1165" y="1207"/>
                  </a:lnTo>
                  <a:lnTo>
                    <a:pt x="1477" y="1082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2121" y="916"/>
                  </a:lnTo>
                  <a:lnTo>
                    <a:pt x="2433" y="874"/>
                  </a:lnTo>
                  <a:lnTo>
                    <a:pt x="3057" y="791"/>
                  </a:lnTo>
                  <a:lnTo>
                    <a:pt x="3702" y="749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6446" y="666"/>
                  </a:lnTo>
                  <a:lnTo>
                    <a:pt x="8567" y="604"/>
                  </a:lnTo>
                  <a:lnTo>
                    <a:pt x="10709" y="541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4057" y="396"/>
                  </a:lnTo>
                  <a:lnTo>
                    <a:pt x="15263" y="313"/>
                  </a:lnTo>
                  <a:lnTo>
                    <a:pt x="16469" y="188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8215" y="1"/>
                  </a:lnTo>
                  <a:lnTo>
                    <a:pt x="18777" y="1"/>
                  </a:lnTo>
                  <a:lnTo>
                    <a:pt x="18777" y="1"/>
                  </a:lnTo>
                  <a:lnTo>
                    <a:pt x="19338" y="1"/>
                  </a:lnTo>
                  <a:lnTo>
                    <a:pt x="19899" y="21"/>
                  </a:lnTo>
                  <a:lnTo>
                    <a:pt x="20461" y="63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31003" y="250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980" y="396"/>
                  </a:lnTo>
                  <a:lnTo>
                    <a:pt x="32271" y="479"/>
                  </a:lnTo>
                  <a:lnTo>
                    <a:pt x="32500" y="583"/>
                  </a:lnTo>
                  <a:lnTo>
                    <a:pt x="32604" y="645"/>
                  </a:lnTo>
                  <a:lnTo>
                    <a:pt x="32687" y="728"/>
                  </a:lnTo>
                  <a:lnTo>
                    <a:pt x="32770" y="812"/>
                  </a:lnTo>
                  <a:lnTo>
                    <a:pt x="32832" y="916"/>
                  </a:lnTo>
                  <a:lnTo>
                    <a:pt x="32895" y="1020"/>
                  </a:lnTo>
                  <a:lnTo>
                    <a:pt x="32936" y="1124"/>
                  </a:lnTo>
                  <a:lnTo>
                    <a:pt x="32978" y="1269"/>
                  </a:lnTo>
                  <a:lnTo>
                    <a:pt x="32999" y="1394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2957" y="3203"/>
                  </a:lnTo>
                  <a:lnTo>
                    <a:pt x="32916" y="3889"/>
                  </a:lnTo>
                  <a:lnTo>
                    <a:pt x="32874" y="4575"/>
                  </a:lnTo>
                  <a:lnTo>
                    <a:pt x="32791" y="5261"/>
                  </a:lnTo>
                  <a:lnTo>
                    <a:pt x="32708" y="5947"/>
                  </a:lnTo>
                  <a:lnTo>
                    <a:pt x="32604" y="6634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458" y="7465"/>
                  </a:lnTo>
                  <a:lnTo>
                    <a:pt x="32396" y="7590"/>
                  </a:lnTo>
                  <a:lnTo>
                    <a:pt x="32354" y="7715"/>
                  </a:lnTo>
                  <a:lnTo>
                    <a:pt x="32292" y="7840"/>
                  </a:lnTo>
                  <a:lnTo>
                    <a:pt x="32209" y="7944"/>
                  </a:lnTo>
                  <a:lnTo>
                    <a:pt x="32125" y="8048"/>
                  </a:lnTo>
                  <a:lnTo>
                    <a:pt x="31938" y="8214"/>
                  </a:lnTo>
                  <a:lnTo>
                    <a:pt x="31730" y="8339"/>
                  </a:lnTo>
                  <a:lnTo>
                    <a:pt x="31502" y="8443"/>
                  </a:lnTo>
                  <a:lnTo>
                    <a:pt x="31252" y="8505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29901" y="8734"/>
                  </a:lnTo>
                  <a:lnTo>
                    <a:pt x="28819" y="8838"/>
                  </a:lnTo>
                  <a:lnTo>
                    <a:pt x="27738" y="8921"/>
                  </a:lnTo>
                  <a:lnTo>
                    <a:pt x="27198" y="894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15969" y="9004"/>
                  </a:lnTo>
                  <a:lnTo>
                    <a:pt x="14161" y="9066"/>
                  </a:lnTo>
                  <a:lnTo>
                    <a:pt x="10563" y="9233"/>
                  </a:lnTo>
                  <a:lnTo>
                    <a:pt x="6945" y="9399"/>
                  </a:lnTo>
                  <a:lnTo>
                    <a:pt x="5136" y="9482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2724" y="9503"/>
                  </a:lnTo>
                  <a:lnTo>
                    <a:pt x="2267" y="9482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1123" y="9420"/>
                  </a:lnTo>
                  <a:lnTo>
                    <a:pt x="936" y="9378"/>
                  </a:lnTo>
                  <a:lnTo>
                    <a:pt x="749" y="9295"/>
                  </a:lnTo>
                  <a:lnTo>
                    <a:pt x="604" y="9212"/>
                  </a:lnTo>
                  <a:lnTo>
                    <a:pt x="500" y="9087"/>
                  </a:lnTo>
                  <a:lnTo>
                    <a:pt x="396" y="8921"/>
                  </a:lnTo>
                  <a:lnTo>
                    <a:pt x="313" y="8734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146" y="7840"/>
                  </a:lnTo>
                  <a:lnTo>
                    <a:pt x="63" y="7133"/>
                  </a:lnTo>
                  <a:lnTo>
                    <a:pt x="21" y="6446"/>
                  </a:lnTo>
                  <a:lnTo>
                    <a:pt x="1" y="57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32" name="Google Shape;5532;p30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fill="none" extrusionOk="0">
                  <a:moveTo>
                    <a:pt x="23330" y="1"/>
                  </a:moveTo>
                  <a:lnTo>
                    <a:pt x="23330" y="1"/>
                  </a:lnTo>
                  <a:lnTo>
                    <a:pt x="21521" y="1"/>
                  </a:lnTo>
                  <a:lnTo>
                    <a:pt x="19712" y="21"/>
                  </a:ln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33" name="Google Shape;5533;p30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extrusionOk="0">
                  <a:moveTo>
                    <a:pt x="5656" y="978"/>
                  </a:moveTo>
                  <a:lnTo>
                    <a:pt x="6217" y="999"/>
                  </a:lnTo>
                  <a:lnTo>
                    <a:pt x="6758" y="1082"/>
                  </a:lnTo>
                  <a:lnTo>
                    <a:pt x="7278" y="1186"/>
                  </a:lnTo>
                  <a:lnTo>
                    <a:pt x="7777" y="1352"/>
                  </a:lnTo>
                  <a:lnTo>
                    <a:pt x="8234" y="1560"/>
                  </a:lnTo>
                  <a:lnTo>
                    <a:pt x="8692" y="1789"/>
                  </a:lnTo>
                  <a:lnTo>
                    <a:pt x="9108" y="2059"/>
                  </a:lnTo>
                  <a:lnTo>
                    <a:pt x="9482" y="2371"/>
                  </a:lnTo>
                  <a:lnTo>
                    <a:pt x="9815" y="2704"/>
                  </a:lnTo>
                  <a:lnTo>
                    <a:pt x="10126" y="3078"/>
                  </a:lnTo>
                  <a:lnTo>
                    <a:pt x="10397" y="3473"/>
                  </a:lnTo>
                  <a:lnTo>
                    <a:pt x="10521" y="3681"/>
                  </a:lnTo>
                  <a:lnTo>
                    <a:pt x="10625" y="3889"/>
                  </a:lnTo>
                  <a:lnTo>
                    <a:pt x="10709" y="4097"/>
                  </a:lnTo>
                  <a:lnTo>
                    <a:pt x="10792" y="4326"/>
                  </a:lnTo>
                  <a:lnTo>
                    <a:pt x="10875" y="4554"/>
                  </a:lnTo>
                  <a:lnTo>
                    <a:pt x="10937" y="4783"/>
                  </a:lnTo>
                  <a:lnTo>
                    <a:pt x="10979" y="5012"/>
                  </a:lnTo>
                  <a:lnTo>
                    <a:pt x="11000" y="5261"/>
                  </a:lnTo>
                  <a:lnTo>
                    <a:pt x="11021" y="5511"/>
                  </a:lnTo>
                  <a:lnTo>
                    <a:pt x="11041" y="5760"/>
                  </a:lnTo>
                  <a:lnTo>
                    <a:pt x="11041" y="5781"/>
                  </a:lnTo>
                  <a:lnTo>
                    <a:pt x="11021" y="6051"/>
                  </a:lnTo>
                  <a:lnTo>
                    <a:pt x="11000" y="6301"/>
                  </a:lnTo>
                  <a:lnTo>
                    <a:pt x="10979" y="6550"/>
                  </a:lnTo>
                  <a:lnTo>
                    <a:pt x="10917" y="6800"/>
                  </a:lnTo>
                  <a:lnTo>
                    <a:pt x="10875" y="7029"/>
                  </a:lnTo>
                  <a:lnTo>
                    <a:pt x="10792" y="7278"/>
                  </a:lnTo>
                  <a:lnTo>
                    <a:pt x="10625" y="7736"/>
                  </a:lnTo>
                  <a:lnTo>
                    <a:pt x="10397" y="8172"/>
                  </a:lnTo>
                  <a:lnTo>
                    <a:pt x="10147" y="8588"/>
                  </a:lnTo>
                  <a:lnTo>
                    <a:pt x="9835" y="8983"/>
                  </a:lnTo>
                  <a:lnTo>
                    <a:pt x="9503" y="9337"/>
                  </a:lnTo>
                  <a:lnTo>
                    <a:pt x="9149" y="9669"/>
                  </a:lnTo>
                  <a:lnTo>
                    <a:pt x="8754" y="9960"/>
                  </a:lnTo>
                  <a:lnTo>
                    <a:pt x="8338" y="10210"/>
                  </a:lnTo>
                  <a:lnTo>
                    <a:pt x="7881" y="10418"/>
                  </a:lnTo>
                  <a:lnTo>
                    <a:pt x="7423" y="10605"/>
                  </a:lnTo>
                  <a:lnTo>
                    <a:pt x="7174" y="10667"/>
                  </a:lnTo>
                  <a:lnTo>
                    <a:pt x="6924" y="10730"/>
                  </a:lnTo>
                  <a:lnTo>
                    <a:pt x="6696" y="10771"/>
                  </a:lnTo>
                  <a:lnTo>
                    <a:pt x="6425" y="10792"/>
                  </a:lnTo>
                  <a:lnTo>
                    <a:pt x="6176" y="10813"/>
                  </a:lnTo>
                  <a:lnTo>
                    <a:pt x="5926" y="10834"/>
                  </a:lnTo>
                  <a:lnTo>
                    <a:pt x="5885" y="10834"/>
                  </a:lnTo>
                  <a:lnTo>
                    <a:pt x="5365" y="10792"/>
                  </a:lnTo>
                  <a:lnTo>
                    <a:pt x="4845" y="10730"/>
                  </a:lnTo>
                  <a:lnTo>
                    <a:pt x="4367" y="10605"/>
                  </a:lnTo>
                  <a:lnTo>
                    <a:pt x="3909" y="10459"/>
                  </a:lnTo>
                  <a:lnTo>
                    <a:pt x="3473" y="10251"/>
                  </a:lnTo>
                  <a:lnTo>
                    <a:pt x="3057" y="10023"/>
                  </a:lnTo>
                  <a:lnTo>
                    <a:pt x="2662" y="9752"/>
                  </a:lnTo>
                  <a:lnTo>
                    <a:pt x="2308" y="9461"/>
                  </a:lnTo>
                  <a:lnTo>
                    <a:pt x="1996" y="9129"/>
                  </a:lnTo>
                  <a:lnTo>
                    <a:pt x="1705" y="8754"/>
                  </a:lnTo>
                  <a:lnTo>
                    <a:pt x="1477" y="8380"/>
                  </a:lnTo>
                  <a:lnTo>
                    <a:pt x="1269" y="7964"/>
                  </a:lnTo>
                  <a:lnTo>
                    <a:pt x="1102" y="7528"/>
                  </a:lnTo>
                  <a:lnTo>
                    <a:pt x="978" y="7070"/>
                  </a:lnTo>
                  <a:lnTo>
                    <a:pt x="915" y="6613"/>
                  </a:lnTo>
                  <a:lnTo>
                    <a:pt x="894" y="6363"/>
                  </a:lnTo>
                  <a:lnTo>
                    <a:pt x="874" y="6114"/>
                  </a:lnTo>
                  <a:lnTo>
                    <a:pt x="874" y="6072"/>
                  </a:lnTo>
                  <a:lnTo>
                    <a:pt x="874" y="5885"/>
                  </a:lnTo>
                  <a:lnTo>
                    <a:pt x="894" y="5635"/>
                  </a:lnTo>
                  <a:lnTo>
                    <a:pt x="915" y="5365"/>
                  </a:lnTo>
                  <a:lnTo>
                    <a:pt x="936" y="5116"/>
                  </a:lnTo>
                  <a:lnTo>
                    <a:pt x="998" y="4866"/>
                  </a:lnTo>
                  <a:lnTo>
                    <a:pt x="1061" y="4617"/>
                  </a:lnTo>
                  <a:lnTo>
                    <a:pt x="1123" y="4367"/>
                  </a:lnTo>
                  <a:lnTo>
                    <a:pt x="1227" y="4138"/>
                  </a:lnTo>
                  <a:lnTo>
                    <a:pt x="1310" y="3910"/>
                  </a:lnTo>
                  <a:lnTo>
                    <a:pt x="1539" y="3494"/>
                  </a:lnTo>
                  <a:lnTo>
                    <a:pt x="1809" y="3078"/>
                  </a:lnTo>
                  <a:lnTo>
                    <a:pt x="2121" y="2704"/>
                  </a:lnTo>
                  <a:lnTo>
                    <a:pt x="2433" y="2350"/>
                  </a:lnTo>
                  <a:lnTo>
                    <a:pt x="2807" y="2038"/>
                  </a:lnTo>
                  <a:lnTo>
                    <a:pt x="3182" y="176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6"/>
                  </a:lnTo>
                  <a:lnTo>
                    <a:pt x="4803" y="1061"/>
                  </a:lnTo>
                  <a:lnTo>
                    <a:pt x="5199" y="999"/>
                  </a:lnTo>
                  <a:lnTo>
                    <a:pt x="5614" y="978"/>
                  </a:lnTo>
                  <a:close/>
                  <a:moveTo>
                    <a:pt x="6716" y="1"/>
                  </a:move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34" name="Google Shape;5534;p30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1" y="4908"/>
                  </a:moveTo>
                  <a:lnTo>
                    <a:pt x="1" y="4908"/>
                  </a:lnTo>
                  <a:lnTo>
                    <a:pt x="21" y="4658"/>
                  </a:lnTo>
                  <a:lnTo>
                    <a:pt x="42" y="4388"/>
                  </a:lnTo>
                  <a:lnTo>
                    <a:pt x="63" y="4139"/>
                  </a:lnTo>
                  <a:lnTo>
                    <a:pt x="125" y="3889"/>
                  </a:lnTo>
                  <a:lnTo>
                    <a:pt x="188" y="3640"/>
                  </a:lnTo>
                  <a:lnTo>
                    <a:pt x="250" y="3390"/>
                  </a:lnTo>
                  <a:lnTo>
                    <a:pt x="354" y="3161"/>
                  </a:lnTo>
                  <a:lnTo>
                    <a:pt x="437" y="2933"/>
                  </a:lnTo>
                  <a:lnTo>
                    <a:pt x="666" y="2517"/>
                  </a:lnTo>
                  <a:lnTo>
                    <a:pt x="936" y="2101"/>
                  </a:lnTo>
                  <a:lnTo>
                    <a:pt x="1248" y="1727"/>
                  </a:lnTo>
                  <a:lnTo>
                    <a:pt x="1560" y="1373"/>
                  </a:lnTo>
                  <a:lnTo>
                    <a:pt x="1934" y="1061"/>
                  </a:lnTo>
                  <a:lnTo>
                    <a:pt x="2309" y="791"/>
                  </a:lnTo>
                  <a:lnTo>
                    <a:pt x="2683" y="562"/>
                  </a:lnTo>
                  <a:lnTo>
                    <a:pt x="3099" y="354"/>
                  </a:lnTo>
                  <a:lnTo>
                    <a:pt x="3515" y="209"/>
                  </a:lnTo>
                  <a:lnTo>
                    <a:pt x="3930" y="84"/>
                  </a:lnTo>
                  <a:lnTo>
                    <a:pt x="4326" y="22"/>
                  </a:lnTo>
                  <a:lnTo>
                    <a:pt x="4741" y="1"/>
                  </a:lnTo>
                  <a:lnTo>
                    <a:pt x="4741" y="1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5344" y="22"/>
                  </a:lnTo>
                  <a:lnTo>
                    <a:pt x="5885" y="105"/>
                  </a:lnTo>
                  <a:lnTo>
                    <a:pt x="6405" y="209"/>
                  </a:lnTo>
                  <a:lnTo>
                    <a:pt x="6904" y="375"/>
                  </a:lnTo>
                  <a:lnTo>
                    <a:pt x="7361" y="583"/>
                  </a:lnTo>
                  <a:lnTo>
                    <a:pt x="7819" y="812"/>
                  </a:lnTo>
                  <a:lnTo>
                    <a:pt x="8235" y="1082"/>
                  </a:lnTo>
                  <a:lnTo>
                    <a:pt x="8609" y="1394"/>
                  </a:lnTo>
                  <a:lnTo>
                    <a:pt x="8942" y="1727"/>
                  </a:lnTo>
                  <a:lnTo>
                    <a:pt x="9253" y="2101"/>
                  </a:lnTo>
                  <a:lnTo>
                    <a:pt x="9524" y="2496"/>
                  </a:lnTo>
                  <a:lnTo>
                    <a:pt x="9648" y="2704"/>
                  </a:lnTo>
                  <a:lnTo>
                    <a:pt x="9752" y="2912"/>
                  </a:lnTo>
                  <a:lnTo>
                    <a:pt x="9836" y="3120"/>
                  </a:lnTo>
                  <a:lnTo>
                    <a:pt x="9919" y="3349"/>
                  </a:lnTo>
                  <a:lnTo>
                    <a:pt x="10002" y="3577"/>
                  </a:lnTo>
                  <a:lnTo>
                    <a:pt x="10064" y="3806"/>
                  </a:lnTo>
                  <a:lnTo>
                    <a:pt x="10106" y="4035"/>
                  </a:lnTo>
                  <a:lnTo>
                    <a:pt x="10127" y="4284"/>
                  </a:lnTo>
                  <a:lnTo>
                    <a:pt x="10148" y="453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48" y="5074"/>
                  </a:lnTo>
                  <a:lnTo>
                    <a:pt x="10127" y="5324"/>
                  </a:lnTo>
                  <a:lnTo>
                    <a:pt x="10106" y="5573"/>
                  </a:lnTo>
                  <a:lnTo>
                    <a:pt x="10044" y="5823"/>
                  </a:lnTo>
                  <a:lnTo>
                    <a:pt x="10002" y="6052"/>
                  </a:lnTo>
                  <a:lnTo>
                    <a:pt x="9919" y="6301"/>
                  </a:lnTo>
                  <a:lnTo>
                    <a:pt x="9752" y="6759"/>
                  </a:lnTo>
                  <a:lnTo>
                    <a:pt x="9524" y="7195"/>
                  </a:lnTo>
                  <a:lnTo>
                    <a:pt x="9274" y="7611"/>
                  </a:lnTo>
                  <a:lnTo>
                    <a:pt x="8962" y="8006"/>
                  </a:lnTo>
                  <a:lnTo>
                    <a:pt x="8630" y="8360"/>
                  </a:lnTo>
                  <a:lnTo>
                    <a:pt x="8276" y="8692"/>
                  </a:lnTo>
                  <a:lnTo>
                    <a:pt x="7881" y="8983"/>
                  </a:lnTo>
                  <a:lnTo>
                    <a:pt x="7465" y="9233"/>
                  </a:lnTo>
                  <a:lnTo>
                    <a:pt x="7008" y="9441"/>
                  </a:lnTo>
                  <a:lnTo>
                    <a:pt x="6550" y="9628"/>
                  </a:lnTo>
                  <a:lnTo>
                    <a:pt x="6301" y="9690"/>
                  </a:lnTo>
                  <a:lnTo>
                    <a:pt x="6051" y="9753"/>
                  </a:lnTo>
                  <a:lnTo>
                    <a:pt x="5823" y="9794"/>
                  </a:lnTo>
                  <a:lnTo>
                    <a:pt x="5552" y="9815"/>
                  </a:lnTo>
                  <a:lnTo>
                    <a:pt x="5303" y="9836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4492" y="9815"/>
                  </a:lnTo>
                  <a:lnTo>
                    <a:pt x="3972" y="9753"/>
                  </a:lnTo>
                  <a:lnTo>
                    <a:pt x="3494" y="9628"/>
                  </a:lnTo>
                  <a:lnTo>
                    <a:pt x="3036" y="9482"/>
                  </a:lnTo>
                  <a:lnTo>
                    <a:pt x="2600" y="9274"/>
                  </a:lnTo>
                  <a:lnTo>
                    <a:pt x="2184" y="9046"/>
                  </a:lnTo>
                  <a:lnTo>
                    <a:pt x="1789" y="8775"/>
                  </a:lnTo>
                  <a:lnTo>
                    <a:pt x="1435" y="8484"/>
                  </a:lnTo>
                  <a:lnTo>
                    <a:pt x="1123" y="8152"/>
                  </a:lnTo>
                  <a:lnTo>
                    <a:pt x="832" y="7777"/>
                  </a:lnTo>
                  <a:lnTo>
                    <a:pt x="604" y="7403"/>
                  </a:lnTo>
                  <a:lnTo>
                    <a:pt x="396" y="6987"/>
                  </a:lnTo>
                  <a:lnTo>
                    <a:pt x="229" y="6551"/>
                  </a:lnTo>
                  <a:lnTo>
                    <a:pt x="105" y="6093"/>
                  </a:lnTo>
                  <a:lnTo>
                    <a:pt x="42" y="5636"/>
                  </a:lnTo>
                  <a:lnTo>
                    <a:pt x="21" y="5386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4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35" name="Google Shape;5535;p30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fill="none" extrusionOk="0">
                  <a:moveTo>
                    <a:pt x="6716" y="1"/>
                  </a:moveTo>
                  <a:lnTo>
                    <a:pt x="6716" y="1"/>
                  </a:ln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36" name="Google Shape;5536;p30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extrusionOk="0">
                  <a:moveTo>
                    <a:pt x="5698" y="1102"/>
                  </a:moveTo>
                  <a:lnTo>
                    <a:pt x="5968" y="1123"/>
                  </a:lnTo>
                  <a:lnTo>
                    <a:pt x="6217" y="1144"/>
                  </a:lnTo>
                  <a:lnTo>
                    <a:pt x="6467" y="1185"/>
                  </a:lnTo>
                  <a:lnTo>
                    <a:pt x="6737" y="1227"/>
                  </a:lnTo>
                  <a:lnTo>
                    <a:pt x="6987" y="1310"/>
                  </a:lnTo>
                  <a:lnTo>
                    <a:pt x="7236" y="1372"/>
                  </a:lnTo>
                  <a:lnTo>
                    <a:pt x="7735" y="1580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42"/>
                  </a:lnTo>
                  <a:lnTo>
                    <a:pt x="8962" y="2391"/>
                  </a:lnTo>
                  <a:lnTo>
                    <a:pt x="9232" y="2662"/>
                  </a:lnTo>
                  <a:lnTo>
                    <a:pt x="9482" y="2932"/>
                  </a:lnTo>
                  <a:lnTo>
                    <a:pt x="9711" y="3223"/>
                  </a:lnTo>
                  <a:lnTo>
                    <a:pt x="9919" y="3556"/>
                  </a:lnTo>
                  <a:lnTo>
                    <a:pt x="10127" y="3868"/>
                  </a:lnTo>
                  <a:lnTo>
                    <a:pt x="10293" y="4221"/>
                  </a:lnTo>
                  <a:lnTo>
                    <a:pt x="10438" y="4554"/>
                  </a:lnTo>
                  <a:lnTo>
                    <a:pt x="10563" y="4907"/>
                  </a:lnTo>
                  <a:lnTo>
                    <a:pt x="10667" y="5282"/>
                  </a:lnTo>
                  <a:lnTo>
                    <a:pt x="10729" y="5635"/>
                  </a:lnTo>
                  <a:lnTo>
                    <a:pt x="10771" y="6009"/>
                  </a:lnTo>
                  <a:lnTo>
                    <a:pt x="10792" y="6363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7"/>
                  </a:lnTo>
                  <a:lnTo>
                    <a:pt x="10438" y="8234"/>
                  </a:lnTo>
                  <a:lnTo>
                    <a:pt x="10251" y="8650"/>
                  </a:lnTo>
                  <a:lnTo>
                    <a:pt x="10023" y="9045"/>
                  </a:lnTo>
                  <a:lnTo>
                    <a:pt x="9773" y="9398"/>
                  </a:lnTo>
                  <a:lnTo>
                    <a:pt x="9482" y="9731"/>
                  </a:lnTo>
                  <a:lnTo>
                    <a:pt x="9149" y="10043"/>
                  </a:lnTo>
                  <a:lnTo>
                    <a:pt x="8796" y="10313"/>
                  </a:lnTo>
                  <a:lnTo>
                    <a:pt x="8421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3" y="11207"/>
                  </a:lnTo>
                  <a:lnTo>
                    <a:pt x="6134" y="11270"/>
                  </a:lnTo>
                  <a:lnTo>
                    <a:pt x="5739" y="11291"/>
                  </a:lnTo>
                  <a:lnTo>
                    <a:pt x="5303" y="11270"/>
                  </a:lnTo>
                  <a:lnTo>
                    <a:pt x="4887" y="11207"/>
                  </a:lnTo>
                  <a:lnTo>
                    <a:pt x="4492" y="11124"/>
                  </a:lnTo>
                  <a:lnTo>
                    <a:pt x="4097" y="11000"/>
                  </a:lnTo>
                  <a:lnTo>
                    <a:pt x="3722" y="10833"/>
                  </a:lnTo>
                  <a:lnTo>
                    <a:pt x="3348" y="10646"/>
                  </a:lnTo>
                  <a:lnTo>
                    <a:pt x="3015" y="10438"/>
                  </a:lnTo>
                  <a:lnTo>
                    <a:pt x="2683" y="10189"/>
                  </a:lnTo>
                  <a:lnTo>
                    <a:pt x="2392" y="9918"/>
                  </a:lnTo>
                  <a:lnTo>
                    <a:pt x="2121" y="9627"/>
                  </a:lnTo>
                  <a:lnTo>
                    <a:pt x="1851" y="9315"/>
                  </a:lnTo>
                  <a:lnTo>
                    <a:pt x="1643" y="8962"/>
                  </a:lnTo>
                  <a:lnTo>
                    <a:pt x="1435" y="8608"/>
                  </a:lnTo>
                  <a:lnTo>
                    <a:pt x="1290" y="8234"/>
                  </a:lnTo>
                  <a:lnTo>
                    <a:pt x="1144" y="7839"/>
                  </a:lnTo>
                  <a:lnTo>
                    <a:pt x="1061" y="7423"/>
                  </a:lnTo>
                  <a:lnTo>
                    <a:pt x="1019" y="7049"/>
                  </a:lnTo>
                  <a:lnTo>
                    <a:pt x="998" y="6695"/>
                  </a:lnTo>
                  <a:lnTo>
                    <a:pt x="1019" y="6300"/>
                  </a:lnTo>
                  <a:lnTo>
                    <a:pt x="1061" y="5926"/>
                  </a:lnTo>
                  <a:lnTo>
                    <a:pt x="1123" y="5531"/>
                  </a:lnTo>
                  <a:lnTo>
                    <a:pt x="1227" y="5136"/>
                  </a:lnTo>
                  <a:lnTo>
                    <a:pt x="1352" y="4741"/>
                  </a:lnTo>
                  <a:lnTo>
                    <a:pt x="1498" y="4367"/>
                  </a:lnTo>
                  <a:lnTo>
                    <a:pt x="1664" y="3992"/>
                  </a:lnTo>
                  <a:lnTo>
                    <a:pt x="1872" y="3618"/>
                  </a:lnTo>
                  <a:lnTo>
                    <a:pt x="2080" y="3285"/>
                  </a:lnTo>
                  <a:lnTo>
                    <a:pt x="2308" y="2953"/>
                  </a:lnTo>
                  <a:lnTo>
                    <a:pt x="2558" y="2641"/>
                  </a:lnTo>
                  <a:lnTo>
                    <a:pt x="2828" y="2350"/>
                  </a:lnTo>
                  <a:lnTo>
                    <a:pt x="3119" y="2079"/>
                  </a:lnTo>
                  <a:lnTo>
                    <a:pt x="3410" y="1851"/>
                  </a:lnTo>
                  <a:lnTo>
                    <a:pt x="3722" y="1643"/>
                  </a:lnTo>
                  <a:lnTo>
                    <a:pt x="4034" y="1476"/>
                  </a:lnTo>
                  <a:lnTo>
                    <a:pt x="4450" y="1310"/>
                  </a:lnTo>
                  <a:lnTo>
                    <a:pt x="4866" y="1206"/>
                  </a:lnTo>
                  <a:lnTo>
                    <a:pt x="5282" y="1123"/>
                  </a:lnTo>
                  <a:lnTo>
                    <a:pt x="5698" y="1102"/>
                  </a:lnTo>
                  <a:close/>
                  <a:moveTo>
                    <a:pt x="6134" y="0"/>
                  </a:move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37" name="Google Shape;5537;p30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0" y="5593"/>
                  </a:moveTo>
                  <a:lnTo>
                    <a:pt x="0" y="5593"/>
                  </a:lnTo>
                  <a:lnTo>
                    <a:pt x="21" y="5198"/>
                  </a:lnTo>
                  <a:lnTo>
                    <a:pt x="63" y="4824"/>
                  </a:lnTo>
                  <a:lnTo>
                    <a:pt x="125" y="4429"/>
                  </a:lnTo>
                  <a:lnTo>
                    <a:pt x="229" y="4034"/>
                  </a:lnTo>
                  <a:lnTo>
                    <a:pt x="354" y="3639"/>
                  </a:lnTo>
                  <a:lnTo>
                    <a:pt x="500" y="3265"/>
                  </a:lnTo>
                  <a:lnTo>
                    <a:pt x="666" y="2890"/>
                  </a:lnTo>
                  <a:lnTo>
                    <a:pt x="874" y="2516"/>
                  </a:lnTo>
                  <a:lnTo>
                    <a:pt x="1082" y="2183"/>
                  </a:lnTo>
                  <a:lnTo>
                    <a:pt x="1310" y="1851"/>
                  </a:lnTo>
                  <a:lnTo>
                    <a:pt x="1560" y="1539"/>
                  </a:lnTo>
                  <a:lnTo>
                    <a:pt x="1830" y="1248"/>
                  </a:lnTo>
                  <a:lnTo>
                    <a:pt x="2121" y="977"/>
                  </a:lnTo>
                  <a:lnTo>
                    <a:pt x="2412" y="749"/>
                  </a:lnTo>
                  <a:lnTo>
                    <a:pt x="2724" y="541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3452" y="208"/>
                  </a:lnTo>
                  <a:lnTo>
                    <a:pt x="3868" y="104"/>
                  </a:lnTo>
                  <a:lnTo>
                    <a:pt x="4284" y="21"/>
                  </a:lnTo>
                  <a:lnTo>
                    <a:pt x="4700" y="0"/>
                  </a:lnTo>
                  <a:lnTo>
                    <a:pt x="4700" y="0"/>
                  </a:lnTo>
                  <a:lnTo>
                    <a:pt x="4970" y="21"/>
                  </a:lnTo>
                  <a:lnTo>
                    <a:pt x="5219" y="42"/>
                  </a:lnTo>
                  <a:lnTo>
                    <a:pt x="5469" y="83"/>
                  </a:lnTo>
                  <a:lnTo>
                    <a:pt x="5739" y="125"/>
                  </a:lnTo>
                  <a:lnTo>
                    <a:pt x="5989" y="208"/>
                  </a:lnTo>
                  <a:lnTo>
                    <a:pt x="6238" y="270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7070" y="645"/>
                  </a:lnTo>
                  <a:lnTo>
                    <a:pt x="7382" y="832"/>
                  </a:lnTo>
                  <a:lnTo>
                    <a:pt x="7673" y="1040"/>
                  </a:lnTo>
                  <a:lnTo>
                    <a:pt x="7964" y="1289"/>
                  </a:lnTo>
                  <a:lnTo>
                    <a:pt x="8234" y="1560"/>
                  </a:lnTo>
                  <a:lnTo>
                    <a:pt x="8484" y="1830"/>
                  </a:lnTo>
                  <a:lnTo>
                    <a:pt x="8713" y="2121"/>
                  </a:lnTo>
                  <a:lnTo>
                    <a:pt x="8921" y="2454"/>
                  </a:lnTo>
                  <a:lnTo>
                    <a:pt x="9129" y="2766"/>
                  </a:lnTo>
                  <a:lnTo>
                    <a:pt x="9295" y="3119"/>
                  </a:lnTo>
                  <a:lnTo>
                    <a:pt x="9440" y="3452"/>
                  </a:lnTo>
                  <a:lnTo>
                    <a:pt x="9565" y="3805"/>
                  </a:lnTo>
                  <a:lnTo>
                    <a:pt x="9669" y="4180"/>
                  </a:lnTo>
                  <a:lnTo>
                    <a:pt x="9731" y="4533"/>
                  </a:lnTo>
                  <a:lnTo>
                    <a:pt x="9773" y="4907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73" y="5781"/>
                  </a:lnTo>
                  <a:lnTo>
                    <a:pt x="9711" y="6238"/>
                  </a:lnTo>
                  <a:lnTo>
                    <a:pt x="9586" y="6695"/>
                  </a:lnTo>
                  <a:lnTo>
                    <a:pt x="9440" y="7132"/>
                  </a:lnTo>
                  <a:lnTo>
                    <a:pt x="9253" y="7548"/>
                  </a:lnTo>
                  <a:lnTo>
                    <a:pt x="9025" y="7943"/>
                  </a:lnTo>
                  <a:lnTo>
                    <a:pt x="8775" y="8296"/>
                  </a:lnTo>
                  <a:lnTo>
                    <a:pt x="8484" y="8629"/>
                  </a:lnTo>
                  <a:lnTo>
                    <a:pt x="8151" y="8941"/>
                  </a:lnTo>
                  <a:lnTo>
                    <a:pt x="7798" y="9211"/>
                  </a:lnTo>
                  <a:lnTo>
                    <a:pt x="7423" y="9461"/>
                  </a:lnTo>
                  <a:lnTo>
                    <a:pt x="7008" y="9669"/>
                  </a:lnTo>
                  <a:lnTo>
                    <a:pt x="6571" y="9856"/>
                  </a:lnTo>
                  <a:lnTo>
                    <a:pt x="6114" y="10002"/>
                  </a:lnTo>
                  <a:lnTo>
                    <a:pt x="5635" y="10105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4305" y="10168"/>
                  </a:lnTo>
                  <a:lnTo>
                    <a:pt x="3889" y="10105"/>
                  </a:lnTo>
                  <a:lnTo>
                    <a:pt x="3494" y="10022"/>
                  </a:lnTo>
                  <a:lnTo>
                    <a:pt x="3099" y="9898"/>
                  </a:lnTo>
                  <a:lnTo>
                    <a:pt x="2724" y="9731"/>
                  </a:lnTo>
                  <a:lnTo>
                    <a:pt x="2350" y="9544"/>
                  </a:lnTo>
                  <a:lnTo>
                    <a:pt x="2017" y="9336"/>
                  </a:lnTo>
                  <a:lnTo>
                    <a:pt x="1685" y="9087"/>
                  </a:lnTo>
                  <a:lnTo>
                    <a:pt x="1394" y="8816"/>
                  </a:lnTo>
                  <a:lnTo>
                    <a:pt x="1123" y="8525"/>
                  </a:lnTo>
                  <a:lnTo>
                    <a:pt x="853" y="8213"/>
                  </a:lnTo>
                  <a:lnTo>
                    <a:pt x="645" y="7860"/>
                  </a:lnTo>
                  <a:lnTo>
                    <a:pt x="437" y="7506"/>
                  </a:lnTo>
                  <a:lnTo>
                    <a:pt x="292" y="7132"/>
                  </a:lnTo>
                  <a:lnTo>
                    <a:pt x="146" y="673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21" y="5947"/>
                  </a:lnTo>
                  <a:lnTo>
                    <a:pt x="0" y="55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38" name="Google Shape;5538;p30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fill="none" extrusionOk="0">
                  <a:moveTo>
                    <a:pt x="6446" y="0"/>
                  </a:moveTo>
                  <a:lnTo>
                    <a:pt x="6446" y="0"/>
                  </a:lnTo>
                  <a:lnTo>
                    <a:pt x="6134" y="0"/>
                  </a:ln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39" name="Google Shape;5539;p30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3972" y="2392"/>
                  </a:moveTo>
                  <a:lnTo>
                    <a:pt x="3993" y="2558"/>
                  </a:lnTo>
                  <a:lnTo>
                    <a:pt x="3993" y="2746"/>
                  </a:lnTo>
                  <a:lnTo>
                    <a:pt x="3972" y="2933"/>
                  </a:lnTo>
                  <a:lnTo>
                    <a:pt x="3930" y="3141"/>
                  </a:lnTo>
                  <a:lnTo>
                    <a:pt x="3889" y="3349"/>
                  </a:lnTo>
                  <a:lnTo>
                    <a:pt x="3806" y="3577"/>
                  </a:lnTo>
                  <a:lnTo>
                    <a:pt x="3639" y="4014"/>
                  </a:lnTo>
                  <a:lnTo>
                    <a:pt x="3431" y="4409"/>
                  </a:lnTo>
                  <a:lnTo>
                    <a:pt x="3307" y="4617"/>
                  </a:lnTo>
                  <a:lnTo>
                    <a:pt x="3182" y="4783"/>
                  </a:lnTo>
                  <a:lnTo>
                    <a:pt x="3057" y="4929"/>
                  </a:lnTo>
                  <a:lnTo>
                    <a:pt x="2912" y="5074"/>
                  </a:lnTo>
                  <a:lnTo>
                    <a:pt x="2787" y="5178"/>
                  </a:lnTo>
                  <a:lnTo>
                    <a:pt x="2662" y="5241"/>
                  </a:lnTo>
                  <a:lnTo>
                    <a:pt x="2475" y="5303"/>
                  </a:lnTo>
                  <a:lnTo>
                    <a:pt x="2309" y="5324"/>
                  </a:lnTo>
                  <a:lnTo>
                    <a:pt x="2163" y="5324"/>
                  </a:lnTo>
                  <a:lnTo>
                    <a:pt x="2018" y="5261"/>
                  </a:lnTo>
                  <a:lnTo>
                    <a:pt x="1893" y="5199"/>
                  </a:lnTo>
                  <a:lnTo>
                    <a:pt x="1789" y="5116"/>
                  </a:lnTo>
                  <a:lnTo>
                    <a:pt x="1706" y="4991"/>
                  </a:lnTo>
                  <a:lnTo>
                    <a:pt x="1643" y="4846"/>
                  </a:lnTo>
                  <a:lnTo>
                    <a:pt x="1602" y="4700"/>
                  </a:lnTo>
                  <a:lnTo>
                    <a:pt x="1581" y="4513"/>
                  </a:lnTo>
                  <a:lnTo>
                    <a:pt x="1602" y="4347"/>
                  </a:lnTo>
                  <a:lnTo>
                    <a:pt x="1643" y="4159"/>
                  </a:lnTo>
                  <a:lnTo>
                    <a:pt x="1726" y="3972"/>
                  </a:lnTo>
                  <a:lnTo>
                    <a:pt x="1810" y="3785"/>
                  </a:lnTo>
                  <a:lnTo>
                    <a:pt x="1934" y="3619"/>
                  </a:lnTo>
                  <a:lnTo>
                    <a:pt x="2059" y="3432"/>
                  </a:lnTo>
                  <a:lnTo>
                    <a:pt x="2205" y="3265"/>
                  </a:lnTo>
                  <a:lnTo>
                    <a:pt x="2371" y="3099"/>
                  </a:lnTo>
                  <a:lnTo>
                    <a:pt x="2537" y="2953"/>
                  </a:lnTo>
                  <a:lnTo>
                    <a:pt x="2724" y="2829"/>
                  </a:lnTo>
                  <a:lnTo>
                    <a:pt x="2912" y="2704"/>
                  </a:lnTo>
                  <a:lnTo>
                    <a:pt x="3099" y="2600"/>
                  </a:lnTo>
                  <a:lnTo>
                    <a:pt x="3307" y="2517"/>
                  </a:lnTo>
                  <a:lnTo>
                    <a:pt x="3494" y="2454"/>
                  </a:lnTo>
                  <a:lnTo>
                    <a:pt x="3702" y="2413"/>
                  </a:lnTo>
                  <a:lnTo>
                    <a:pt x="3889" y="2392"/>
                  </a:lnTo>
                  <a:close/>
                  <a:moveTo>
                    <a:pt x="4741" y="1"/>
                  </a:move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40" name="Google Shape;5540;p30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729" y="2932"/>
                  </a:moveTo>
                  <a:lnTo>
                    <a:pt x="729" y="2932"/>
                  </a:lnTo>
                  <a:lnTo>
                    <a:pt x="583" y="2932"/>
                  </a:lnTo>
                  <a:lnTo>
                    <a:pt x="438" y="2869"/>
                  </a:lnTo>
                  <a:lnTo>
                    <a:pt x="313" y="2807"/>
                  </a:lnTo>
                  <a:lnTo>
                    <a:pt x="209" y="2724"/>
                  </a:lnTo>
                  <a:lnTo>
                    <a:pt x="126" y="2599"/>
                  </a:lnTo>
                  <a:lnTo>
                    <a:pt x="63" y="2454"/>
                  </a:lnTo>
                  <a:lnTo>
                    <a:pt x="22" y="2308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1955"/>
                  </a:lnTo>
                  <a:lnTo>
                    <a:pt x="63" y="1767"/>
                  </a:lnTo>
                  <a:lnTo>
                    <a:pt x="146" y="1580"/>
                  </a:lnTo>
                  <a:lnTo>
                    <a:pt x="230" y="1393"/>
                  </a:lnTo>
                  <a:lnTo>
                    <a:pt x="354" y="1227"/>
                  </a:lnTo>
                  <a:lnTo>
                    <a:pt x="479" y="1040"/>
                  </a:lnTo>
                  <a:lnTo>
                    <a:pt x="625" y="873"/>
                  </a:lnTo>
                  <a:lnTo>
                    <a:pt x="791" y="707"/>
                  </a:lnTo>
                  <a:lnTo>
                    <a:pt x="957" y="561"/>
                  </a:lnTo>
                  <a:lnTo>
                    <a:pt x="1144" y="437"/>
                  </a:lnTo>
                  <a:lnTo>
                    <a:pt x="1332" y="312"/>
                  </a:lnTo>
                  <a:lnTo>
                    <a:pt x="1519" y="208"/>
                  </a:lnTo>
                  <a:lnTo>
                    <a:pt x="1727" y="125"/>
                  </a:lnTo>
                  <a:lnTo>
                    <a:pt x="1914" y="62"/>
                  </a:lnTo>
                  <a:lnTo>
                    <a:pt x="2122" y="21"/>
                  </a:lnTo>
                  <a:lnTo>
                    <a:pt x="2309" y="0"/>
                  </a:lnTo>
                  <a:lnTo>
                    <a:pt x="2309" y="0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413" y="166"/>
                  </a:lnTo>
                  <a:lnTo>
                    <a:pt x="2413" y="354"/>
                  </a:lnTo>
                  <a:lnTo>
                    <a:pt x="2392" y="541"/>
                  </a:lnTo>
                  <a:lnTo>
                    <a:pt x="2350" y="749"/>
                  </a:lnTo>
                  <a:lnTo>
                    <a:pt x="2309" y="957"/>
                  </a:lnTo>
                  <a:lnTo>
                    <a:pt x="2226" y="1185"/>
                  </a:lnTo>
                  <a:lnTo>
                    <a:pt x="2059" y="1622"/>
                  </a:lnTo>
                  <a:lnTo>
                    <a:pt x="1851" y="2017"/>
                  </a:lnTo>
                  <a:lnTo>
                    <a:pt x="1727" y="2225"/>
                  </a:lnTo>
                  <a:lnTo>
                    <a:pt x="1602" y="2391"/>
                  </a:lnTo>
                  <a:lnTo>
                    <a:pt x="1477" y="2537"/>
                  </a:lnTo>
                  <a:lnTo>
                    <a:pt x="1332" y="2682"/>
                  </a:lnTo>
                  <a:lnTo>
                    <a:pt x="1207" y="2786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895" y="2911"/>
                  </a:lnTo>
                  <a:lnTo>
                    <a:pt x="729" y="293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41" name="Google Shape;5541;p30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4741" y="1"/>
                  </a:moveTo>
                  <a:lnTo>
                    <a:pt x="4741" y="1"/>
                  </a:ln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47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42" name="Google Shape;5542;p30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extrusionOk="0">
                  <a:moveTo>
                    <a:pt x="3119" y="2183"/>
                  </a:moveTo>
                  <a:lnTo>
                    <a:pt x="3348" y="2204"/>
                  </a:lnTo>
                  <a:lnTo>
                    <a:pt x="3452" y="2225"/>
                  </a:lnTo>
                  <a:lnTo>
                    <a:pt x="3556" y="2267"/>
                  </a:lnTo>
                  <a:lnTo>
                    <a:pt x="3514" y="2620"/>
                  </a:lnTo>
                  <a:lnTo>
                    <a:pt x="3473" y="2974"/>
                  </a:lnTo>
                  <a:lnTo>
                    <a:pt x="3390" y="3327"/>
                  </a:lnTo>
                  <a:lnTo>
                    <a:pt x="3265" y="3639"/>
                  </a:lnTo>
                  <a:lnTo>
                    <a:pt x="3119" y="3951"/>
                  </a:lnTo>
                  <a:lnTo>
                    <a:pt x="2953" y="4263"/>
                  </a:lnTo>
                  <a:lnTo>
                    <a:pt x="2766" y="4554"/>
                  </a:lnTo>
                  <a:lnTo>
                    <a:pt x="2537" y="4824"/>
                  </a:lnTo>
                  <a:lnTo>
                    <a:pt x="2392" y="4970"/>
                  </a:lnTo>
                  <a:lnTo>
                    <a:pt x="2246" y="5053"/>
                  </a:lnTo>
                  <a:lnTo>
                    <a:pt x="2080" y="5115"/>
                  </a:lnTo>
                  <a:lnTo>
                    <a:pt x="1893" y="5136"/>
                  </a:lnTo>
                  <a:lnTo>
                    <a:pt x="1726" y="5115"/>
                  </a:lnTo>
                  <a:lnTo>
                    <a:pt x="1581" y="5074"/>
                  </a:lnTo>
                  <a:lnTo>
                    <a:pt x="1435" y="5032"/>
                  </a:lnTo>
                  <a:lnTo>
                    <a:pt x="1331" y="4949"/>
                  </a:lnTo>
                  <a:lnTo>
                    <a:pt x="1227" y="4866"/>
                  </a:lnTo>
                  <a:lnTo>
                    <a:pt x="1144" y="4762"/>
                  </a:lnTo>
                  <a:lnTo>
                    <a:pt x="1082" y="4658"/>
                  </a:lnTo>
                  <a:lnTo>
                    <a:pt x="1040" y="4533"/>
                  </a:lnTo>
                  <a:lnTo>
                    <a:pt x="1019" y="4408"/>
                  </a:lnTo>
                  <a:lnTo>
                    <a:pt x="999" y="4263"/>
                  </a:lnTo>
                  <a:lnTo>
                    <a:pt x="1019" y="4076"/>
                  </a:lnTo>
                  <a:lnTo>
                    <a:pt x="1040" y="3868"/>
                  </a:lnTo>
                  <a:lnTo>
                    <a:pt x="1102" y="3680"/>
                  </a:lnTo>
                  <a:lnTo>
                    <a:pt x="1186" y="3493"/>
                  </a:lnTo>
                  <a:lnTo>
                    <a:pt x="1290" y="3306"/>
                  </a:lnTo>
                  <a:lnTo>
                    <a:pt x="1414" y="3140"/>
                  </a:lnTo>
                  <a:lnTo>
                    <a:pt x="1539" y="2974"/>
                  </a:lnTo>
                  <a:lnTo>
                    <a:pt x="1705" y="2828"/>
                  </a:lnTo>
                  <a:lnTo>
                    <a:pt x="1851" y="2682"/>
                  </a:lnTo>
                  <a:lnTo>
                    <a:pt x="2017" y="2558"/>
                  </a:lnTo>
                  <a:lnTo>
                    <a:pt x="2205" y="2454"/>
                  </a:lnTo>
                  <a:lnTo>
                    <a:pt x="2392" y="2350"/>
                  </a:lnTo>
                  <a:lnTo>
                    <a:pt x="2558" y="2287"/>
                  </a:lnTo>
                  <a:lnTo>
                    <a:pt x="2745" y="2225"/>
                  </a:lnTo>
                  <a:lnTo>
                    <a:pt x="2932" y="2183"/>
                  </a:lnTo>
                  <a:close/>
                  <a:moveTo>
                    <a:pt x="4700" y="0"/>
                  </a:move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43" name="Google Shape;5543;p30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895" y="2953"/>
                  </a:moveTo>
                  <a:lnTo>
                    <a:pt x="895" y="2953"/>
                  </a:lnTo>
                  <a:lnTo>
                    <a:pt x="728" y="2932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437" y="2849"/>
                  </a:lnTo>
                  <a:lnTo>
                    <a:pt x="333" y="2766"/>
                  </a:lnTo>
                  <a:lnTo>
                    <a:pt x="229" y="2683"/>
                  </a:lnTo>
                  <a:lnTo>
                    <a:pt x="146" y="2579"/>
                  </a:lnTo>
                  <a:lnTo>
                    <a:pt x="84" y="2475"/>
                  </a:lnTo>
                  <a:lnTo>
                    <a:pt x="42" y="2350"/>
                  </a:lnTo>
                  <a:lnTo>
                    <a:pt x="21" y="2225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1893"/>
                  </a:lnTo>
                  <a:lnTo>
                    <a:pt x="42" y="1685"/>
                  </a:lnTo>
                  <a:lnTo>
                    <a:pt x="104" y="1497"/>
                  </a:lnTo>
                  <a:lnTo>
                    <a:pt x="188" y="1310"/>
                  </a:lnTo>
                  <a:lnTo>
                    <a:pt x="292" y="1123"/>
                  </a:lnTo>
                  <a:lnTo>
                    <a:pt x="416" y="957"/>
                  </a:lnTo>
                  <a:lnTo>
                    <a:pt x="541" y="791"/>
                  </a:lnTo>
                  <a:lnTo>
                    <a:pt x="707" y="645"/>
                  </a:lnTo>
                  <a:lnTo>
                    <a:pt x="853" y="499"/>
                  </a:lnTo>
                  <a:lnTo>
                    <a:pt x="1019" y="375"/>
                  </a:lnTo>
                  <a:lnTo>
                    <a:pt x="1207" y="271"/>
                  </a:lnTo>
                  <a:lnTo>
                    <a:pt x="1394" y="167"/>
                  </a:lnTo>
                  <a:lnTo>
                    <a:pt x="1560" y="104"/>
                  </a:lnTo>
                  <a:lnTo>
                    <a:pt x="1747" y="42"/>
                  </a:lnTo>
                  <a:lnTo>
                    <a:pt x="1934" y="0"/>
                  </a:lnTo>
                  <a:lnTo>
                    <a:pt x="2121" y="0"/>
                  </a:lnTo>
                  <a:lnTo>
                    <a:pt x="2121" y="0"/>
                  </a:lnTo>
                  <a:lnTo>
                    <a:pt x="2350" y="21"/>
                  </a:lnTo>
                  <a:lnTo>
                    <a:pt x="2454" y="42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516" y="437"/>
                  </a:lnTo>
                  <a:lnTo>
                    <a:pt x="2475" y="791"/>
                  </a:lnTo>
                  <a:lnTo>
                    <a:pt x="2392" y="1144"/>
                  </a:lnTo>
                  <a:lnTo>
                    <a:pt x="2267" y="1456"/>
                  </a:lnTo>
                  <a:lnTo>
                    <a:pt x="2121" y="1768"/>
                  </a:lnTo>
                  <a:lnTo>
                    <a:pt x="1955" y="2080"/>
                  </a:lnTo>
                  <a:lnTo>
                    <a:pt x="1768" y="2371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394" y="2787"/>
                  </a:lnTo>
                  <a:lnTo>
                    <a:pt x="1248" y="2870"/>
                  </a:lnTo>
                  <a:lnTo>
                    <a:pt x="1082" y="2932"/>
                  </a:lnTo>
                  <a:lnTo>
                    <a:pt x="895" y="29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44" name="Google Shape;5544;p30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4700" y="0"/>
                  </a:moveTo>
                  <a:lnTo>
                    <a:pt x="4700" y="0"/>
                  </a:ln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45" name="Google Shape;5545;p30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extrusionOk="0">
                  <a:moveTo>
                    <a:pt x="5365" y="0"/>
                  </a:moveTo>
                  <a:lnTo>
                    <a:pt x="3847" y="21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46" name="Google Shape;5546;p30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5365" y="0"/>
                  </a:moveTo>
                  <a:lnTo>
                    <a:pt x="5365" y="0"/>
                  </a:lnTo>
                  <a:lnTo>
                    <a:pt x="3847" y="21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1872" y="2371"/>
                  </a:lnTo>
                  <a:lnTo>
                    <a:pt x="1872" y="2371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47" name="Google Shape;5547;p30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extrusionOk="0">
                  <a:moveTo>
                    <a:pt x="1934" y="0"/>
                  </a:move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48" name="Google Shape;5548;p30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2121" y="0"/>
                  </a:moveTo>
                  <a:lnTo>
                    <a:pt x="2121" y="0"/>
                  </a:lnTo>
                  <a:lnTo>
                    <a:pt x="1934" y="0"/>
                  </a:ln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49" name="Google Shape;5549;p30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extrusionOk="0">
                  <a:moveTo>
                    <a:pt x="2309" y="0"/>
                  </a:move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50" name="Google Shape;5550;p30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2309" y="0"/>
                  </a:moveTo>
                  <a:lnTo>
                    <a:pt x="2309" y="0"/>
                  </a:ln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3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51" name="Google Shape;5551;p30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extrusionOk="0">
                  <a:moveTo>
                    <a:pt x="687" y="1"/>
                  </a:move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52" name="Google Shape;5552;p30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978" y="1"/>
                  </a:moveTo>
                  <a:lnTo>
                    <a:pt x="978" y="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lnTo>
                    <a:pt x="9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53" name="Google Shape;5553;p30"/>
            <p:cNvSpPr/>
            <p:nvPr/>
          </p:nvSpPr>
          <p:spPr>
            <a:xfrm>
              <a:off x="5346188" y="4326500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507" y="0"/>
                  </a:moveTo>
                  <a:lnTo>
                    <a:pt x="18091" y="21"/>
                  </a:lnTo>
                  <a:lnTo>
                    <a:pt x="17696" y="63"/>
                  </a:lnTo>
                  <a:lnTo>
                    <a:pt x="16469" y="187"/>
                  </a:lnTo>
                  <a:lnTo>
                    <a:pt x="15263" y="312"/>
                  </a:lnTo>
                  <a:lnTo>
                    <a:pt x="14057" y="395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8" y="603"/>
                  </a:lnTo>
                  <a:lnTo>
                    <a:pt x="6447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8" y="790"/>
                  </a:lnTo>
                  <a:lnTo>
                    <a:pt x="2434" y="873"/>
                  </a:lnTo>
                  <a:lnTo>
                    <a:pt x="2122" y="915"/>
                  </a:lnTo>
                  <a:lnTo>
                    <a:pt x="1810" y="977"/>
                  </a:lnTo>
                  <a:lnTo>
                    <a:pt x="1477" y="1081"/>
                  </a:lnTo>
                  <a:lnTo>
                    <a:pt x="1165" y="1206"/>
                  </a:lnTo>
                  <a:lnTo>
                    <a:pt x="1041" y="1289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8"/>
                  </a:lnTo>
                  <a:lnTo>
                    <a:pt x="438" y="1913"/>
                  </a:lnTo>
                  <a:lnTo>
                    <a:pt x="354" y="2059"/>
                  </a:lnTo>
                  <a:lnTo>
                    <a:pt x="313" y="2204"/>
                  </a:lnTo>
                  <a:lnTo>
                    <a:pt x="271" y="2371"/>
                  </a:lnTo>
                  <a:lnTo>
                    <a:pt x="230" y="2558"/>
                  </a:lnTo>
                  <a:lnTo>
                    <a:pt x="209" y="2724"/>
                  </a:lnTo>
                  <a:lnTo>
                    <a:pt x="188" y="3015"/>
                  </a:lnTo>
                  <a:lnTo>
                    <a:pt x="147" y="3306"/>
                  </a:lnTo>
                  <a:lnTo>
                    <a:pt x="84" y="3597"/>
                  </a:lnTo>
                  <a:lnTo>
                    <a:pt x="63" y="3888"/>
                  </a:lnTo>
                  <a:lnTo>
                    <a:pt x="22" y="5053"/>
                  </a:lnTo>
                  <a:lnTo>
                    <a:pt x="1" y="5635"/>
                  </a:lnTo>
                  <a:lnTo>
                    <a:pt x="22" y="6217"/>
                  </a:lnTo>
                  <a:lnTo>
                    <a:pt x="43" y="6779"/>
                  </a:lnTo>
                  <a:lnTo>
                    <a:pt x="84" y="7361"/>
                  </a:lnTo>
                  <a:lnTo>
                    <a:pt x="147" y="7943"/>
                  </a:lnTo>
                  <a:lnTo>
                    <a:pt x="250" y="8525"/>
                  </a:lnTo>
                  <a:lnTo>
                    <a:pt x="313" y="8733"/>
                  </a:lnTo>
                  <a:lnTo>
                    <a:pt x="396" y="8920"/>
                  </a:lnTo>
                  <a:lnTo>
                    <a:pt x="500" y="9087"/>
                  </a:lnTo>
                  <a:lnTo>
                    <a:pt x="604" y="9211"/>
                  </a:lnTo>
                  <a:lnTo>
                    <a:pt x="750" y="9295"/>
                  </a:lnTo>
                  <a:lnTo>
                    <a:pt x="937" y="9378"/>
                  </a:lnTo>
                  <a:lnTo>
                    <a:pt x="1124" y="9419"/>
                  </a:lnTo>
                  <a:lnTo>
                    <a:pt x="1332" y="9440"/>
                  </a:lnTo>
                  <a:lnTo>
                    <a:pt x="2351" y="9482"/>
                  </a:lnTo>
                  <a:lnTo>
                    <a:pt x="2829" y="9502"/>
                  </a:lnTo>
                  <a:lnTo>
                    <a:pt x="3328" y="9502"/>
                  </a:lnTo>
                  <a:lnTo>
                    <a:pt x="5137" y="9482"/>
                  </a:lnTo>
                  <a:lnTo>
                    <a:pt x="6946" y="9399"/>
                  </a:lnTo>
                  <a:lnTo>
                    <a:pt x="10564" y="9232"/>
                  </a:lnTo>
                  <a:lnTo>
                    <a:pt x="14161" y="9066"/>
                  </a:lnTo>
                  <a:lnTo>
                    <a:pt x="15970" y="9003"/>
                  </a:lnTo>
                  <a:lnTo>
                    <a:pt x="17779" y="8962"/>
                  </a:lnTo>
                  <a:lnTo>
                    <a:pt x="26657" y="8962"/>
                  </a:lnTo>
                  <a:lnTo>
                    <a:pt x="27198" y="8941"/>
                  </a:lnTo>
                  <a:lnTo>
                    <a:pt x="27739" y="8920"/>
                  </a:lnTo>
                  <a:lnTo>
                    <a:pt x="28820" y="8837"/>
                  </a:lnTo>
                  <a:lnTo>
                    <a:pt x="29901" y="8733"/>
                  </a:lnTo>
                  <a:lnTo>
                    <a:pt x="30982" y="8567"/>
                  </a:lnTo>
                  <a:lnTo>
                    <a:pt x="31253" y="8504"/>
                  </a:lnTo>
                  <a:lnTo>
                    <a:pt x="31502" y="8442"/>
                  </a:lnTo>
                  <a:lnTo>
                    <a:pt x="31731" y="8338"/>
                  </a:lnTo>
                  <a:lnTo>
                    <a:pt x="31939" y="8213"/>
                  </a:lnTo>
                  <a:lnTo>
                    <a:pt x="32126" y="8047"/>
                  </a:lnTo>
                  <a:lnTo>
                    <a:pt x="32209" y="7943"/>
                  </a:lnTo>
                  <a:lnTo>
                    <a:pt x="32292" y="7839"/>
                  </a:lnTo>
                  <a:lnTo>
                    <a:pt x="32355" y="7714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8"/>
                  </a:lnTo>
                  <a:lnTo>
                    <a:pt x="32604" y="6633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8"/>
                  </a:lnTo>
                  <a:lnTo>
                    <a:pt x="32958" y="3202"/>
                  </a:lnTo>
                  <a:lnTo>
                    <a:pt x="33020" y="1830"/>
                  </a:lnTo>
                  <a:lnTo>
                    <a:pt x="32999" y="1476"/>
                  </a:lnTo>
                  <a:lnTo>
                    <a:pt x="32978" y="1331"/>
                  </a:lnTo>
                  <a:lnTo>
                    <a:pt x="32958" y="1185"/>
                  </a:lnTo>
                  <a:lnTo>
                    <a:pt x="32916" y="1061"/>
                  </a:lnTo>
                  <a:lnTo>
                    <a:pt x="32854" y="957"/>
                  </a:lnTo>
                  <a:lnTo>
                    <a:pt x="32791" y="853"/>
                  </a:lnTo>
                  <a:lnTo>
                    <a:pt x="32708" y="749"/>
                  </a:lnTo>
                  <a:lnTo>
                    <a:pt x="32625" y="666"/>
                  </a:lnTo>
                  <a:lnTo>
                    <a:pt x="32521" y="603"/>
                  </a:lnTo>
                  <a:lnTo>
                    <a:pt x="32417" y="541"/>
                  </a:lnTo>
                  <a:lnTo>
                    <a:pt x="32292" y="478"/>
                  </a:lnTo>
                  <a:lnTo>
                    <a:pt x="32001" y="395"/>
                  </a:lnTo>
                  <a:lnTo>
                    <a:pt x="31648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3"/>
                  </a:lnTo>
                  <a:lnTo>
                    <a:pt x="20191" y="42"/>
                  </a:lnTo>
                  <a:lnTo>
                    <a:pt x="193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54" name="Google Shape;5554;p30"/>
            <p:cNvSpPr/>
            <p:nvPr/>
          </p:nvSpPr>
          <p:spPr>
            <a:xfrm>
              <a:off x="5313963" y="4304150"/>
              <a:ext cx="897750" cy="323850"/>
            </a:xfrm>
            <a:custGeom>
              <a:avLst/>
              <a:gdLst/>
              <a:ahLst/>
              <a:cxnLst/>
              <a:rect l="l" t="t" r="r" b="b"/>
              <a:pathLst>
                <a:path w="35910" h="12954" extrusionOk="0">
                  <a:moveTo>
                    <a:pt x="20648" y="894"/>
                  </a:moveTo>
                  <a:lnTo>
                    <a:pt x="21480" y="936"/>
                  </a:lnTo>
                  <a:lnTo>
                    <a:pt x="22311" y="977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7" y="1227"/>
                  </a:lnTo>
                  <a:lnTo>
                    <a:pt x="33290" y="1289"/>
                  </a:lnTo>
                  <a:lnTo>
                    <a:pt x="33581" y="1372"/>
                  </a:lnTo>
                  <a:lnTo>
                    <a:pt x="33706" y="1435"/>
                  </a:lnTo>
                  <a:lnTo>
                    <a:pt x="33810" y="1497"/>
                  </a:lnTo>
                  <a:lnTo>
                    <a:pt x="33914" y="1560"/>
                  </a:lnTo>
                  <a:lnTo>
                    <a:pt x="33997" y="1643"/>
                  </a:lnTo>
                  <a:lnTo>
                    <a:pt x="34080" y="1747"/>
                  </a:lnTo>
                  <a:lnTo>
                    <a:pt x="34143" y="1851"/>
                  </a:lnTo>
                  <a:lnTo>
                    <a:pt x="34205" y="1955"/>
                  </a:lnTo>
                  <a:lnTo>
                    <a:pt x="34247" y="2079"/>
                  </a:lnTo>
                  <a:lnTo>
                    <a:pt x="34267" y="2225"/>
                  </a:lnTo>
                  <a:lnTo>
                    <a:pt x="34288" y="2370"/>
                  </a:lnTo>
                  <a:lnTo>
                    <a:pt x="34309" y="2724"/>
                  </a:lnTo>
                  <a:lnTo>
                    <a:pt x="34247" y="4096"/>
                  </a:lnTo>
                  <a:lnTo>
                    <a:pt x="34205" y="4782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7"/>
                  </a:lnTo>
                  <a:lnTo>
                    <a:pt x="33768" y="8192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4" y="8608"/>
                  </a:lnTo>
                  <a:lnTo>
                    <a:pt x="33581" y="8733"/>
                  </a:lnTo>
                  <a:lnTo>
                    <a:pt x="33498" y="8837"/>
                  </a:lnTo>
                  <a:lnTo>
                    <a:pt x="33415" y="8941"/>
                  </a:lnTo>
                  <a:lnTo>
                    <a:pt x="33228" y="9107"/>
                  </a:lnTo>
                  <a:lnTo>
                    <a:pt x="33020" y="9232"/>
                  </a:lnTo>
                  <a:lnTo>
                    <a:pt x="32791" y="9336"/>
                  </a:lnTo>
                  <a:lnTo>
                    <a:pt x="32542" y="9398"/>
                  </a:lnTo>
                  <a:lnTo>
                    <a:pt x="32271" y="9461"/>
                  </a:lnTo>
                  <a:lnTo>
                    <a:pt x="31190" y="9627"/>
                  </a:lnTo>
                  <a:lnTo>
                    <a:pt x="30109" y="9731"/>
                  </a:lnTo>
                  <a:lnTo>
                    <a:pt x="29028" y="9814"/>
                  </a:lnTo>
                  <a:lnTo>
                    <a:pt x="28487" y="9835"/>
                  </a:lnTo>
                  <a:lnTo>
                    <a:pt x="27946" y="9856"/>
                  </a:lnTo>
                  <a:lnTo>
                    <a:pt x="19068" y="9856"/>
                  </a:lnTo>
                  <a:lnTo>
                    <a:pt x="17259" y="9897"/>
                  </a:lnTo>
                  <a:lnTo>
                    <a:pt x="15450" y="9960"/>
                  </a:lnTo>
                  <a:lnTo>
                    <a:pt x="11853" y="10126"/>
                  </a:lnTo>
                  <a:lnTo>
                    <a:pt x="8235" y="10293"/>
                  </a:lnTo>
                  <a:lnTo>
                    <a:pt x="6426" y="10376"/>
                  </a:lnTo>
                  <a:lnTo>
                    <a:pt x="4617" y="10396"/>
                  </a:lnTo>
                  <a:lnTo>
                    <a:pt x="4118" y="10396"/>
                  </a:lnTo>
                  <a:lnTo>
                    <a:pt x="3640" y="10376"/>
                  </a:lnTo>
                  <a:lnTo>
                    <a:pt x="2621" y="10334"/>
                  </a:lnTo>
                  <a:lnTo>
                    <a:pt x="2413" y="10313"/>
                  </a:lnTo>
                  <a:lnTo>
                    <a:pt x="2226" y="10272"/>
                  </a:lnTo>
                  <a:lnTo>
                    <a:pt x="2039" y="10189"/>
                  </a:lnTo>
                  <a:lnTo>
                    <a:pt x="1893" y="10105"/>
                  </a:lnTo>
                  <a:lnTo>
                    <a:pt x="1789" y="9981"/>
                  </a:lnTo>
                  <a:lnTo>
                    <a:pt x="1685" y="9814"/>
                  </a:lnTo>
                  <a:lnTo>
                    <a:pt x="1602" y="9627"/>
                  </a:lnTo>
                  <a:lnTo>
                    <a:pt x="1539" y="9419"/>
                  </a:lnTo>
                  <a:lnTo>
                    <a:pt x="1436" y="8837"/>
                  </a:lnTo>
                  <a:lnTo>
                    <a:pt x="1373" y="8255"/>
                  </a:lnTo>
                  <a:lnTo>
                    <a:pt x="1332" y="7673"/>
                  </a:lnTo>
                  <a:lnTo>
                    <a:pt x="1311" y="7111"/>
                  </a:lnTo>
                  <a:lnTo>
                    <a:pt x="1290" y="6529"/>
                  </a:lnTo>
                  <a:lnTo>
                    <a:pt x="1311" y="5947"/>
                  </a:lnTo>
                  <a:lnTo>
                    <a:pt x="1352" y="4782"/>
                  </a:lnTo>
                  <a:lnTo>
                    <a:pt x="1373" y="4491"/>
                  </a:lnTo>
                  <a:lnTo>
                    <a:pt x="1436" y="4200"/>
                  </a:lnTo>
                  <a:lnTo>
                    <a:pt x="1477" y="3909"/>
                  </a:lnTo>
                  <a:lnTo>
                    <a:pt x="1498" y="3618"/>
                  </a:lnTo>
                  <a:lnTo>
                    <a:pt x="1519" y="3452"/>
                  </a:lnTo>
                  <a:lnTo>
                    <a:pt x="1560" y="3265"/>
                  </a:lnTo>
                  <a:lnTo>
                    <a:pt x="1602" y="3098"/>
                  </a:lnTo>
                  <a:lnTo>
                    <a:pt x="1643" y="2953"/>
                  </a:lnTo>
                  <a:lnTo>
                    <a:pt x="1727" y="2807"/>
                  </a:lnTo>
                  <a:lnTo>
                    <a:pt x="1789" y="2682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30" y="2183"/>
                  </a:lnTo>
                  <a:lnTo>
                    <a:pt x="2454" y="2100"/>
                  </a:lnTo>
                  <a:lnTo>
                    <a:pt x="2766" y="1975"/>
                  </a:lnTo>
                  <a:lnTo>
                    <a:pt x="3099" y="1871"/>
                  </a:lnTo>
                  <a:lnTo>
                    <a:pt x="3411" y="1809"/>
                  </a:lnTo>
                  <a:lnTo>
                    <a:pt x="3723" y="1767"/>
                  </a:lnTo>
                  <a:lnTo>
                    <a:pt x="4347" y="1684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6" y="1560"/>
                  </a:lnTo>
                  <a:lnTo>
                    <a:pt x="9857" y="1497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89"/>
                  </a:lnTo>
                  <a:lnTo>
                    <a:pt x="16552" y="1206"/>
                  </a:lnTo>
                  <a:lnTo>
                    <a:pt x="17758" y="1081"/>
                  </a:lnTo>
                  <a:lnTo>
                    <a:pt x="18985" y="957"/>
                  </a:lnTo>
                  <a:lnTo>
                    <a:pt x="19380" y="915"/>
                  </a:lnTo>
                  <a:lnTo>
                    <a:pt x="19796" y="894"/>
                  </a:lnTo>
                  <a:close/>
                  <a:moveTo>
                    <a:pt x="22540" y="0"/>
                  </a:moveTo>
                  <a:lnTo>
                    <a:pt x="19712" y="21"/>
                  </a:lnTo>
                  <a:lnTo>
                    <a:pt x="16760" y="62"/>
                  </a:lnTo>
                  <a:lnTo>
                    <a:pt x="13807" y="146"/>
                  </a:lnTo>
                  <a:lnTo>
                    <a:pt x="12331" y="187"/>
                  </a:lnTo>
                  <a:lnTo>
                    <a:pt x="10855" y="270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30" y="561"/>
                  </a:lnTo>
                  <a:lnTo>
                    <a:pt x="5844" y="624"/>
                  </a:lnTo>
                  <a:lnTo>
                    <a:pt x="5137" y="707"/>
                  </a:lnTo>
                  <a:lnTo>
                    <a:pt x="4450" y="811"/>
                  </a:lnTo>
                  <a:lnTo>
                    <a:pt x="3764" y="915"/>
                  </a:lnTo>
                  <a:lnTo>
                    <a:pt x="3078" y="1081"/>
                  </a:lnTo>
                  <a:lnTo>
                    <a:pt x="2413" y="1268"/>
                  </a:lnTo>
                  <a:lnTo>
                    <a:pt x="2018" y="1414"/>
                  </a:lnTo>
                  <a:lnTo>
                    <a:pt x="1664" y="1580"/>
                  </a:lnTo>
                  <a:lnTo>
                    <a:pt x="1519" y="1684"/>
                  </a:lnTo>
                  <a:lnTo>
                    <a:pt x="1352" y="1809"/>
                  </a:lnTo>
                  <a:lnTo>
                    <a:pt x="1228" y="1913"/>
                  </a:lnTo>
                  <a:lnTo>
                    <a:pt x="1082" y="2059"/>
                  </a:lnTo>
                  <a:lnTo>
                    <a:pt x="957" y="2183"/>
                  </a:lnTo>
                  <a:lnTo>
                    <a:pt x="853" y="2329"/>
                  </a:lnTo>
                  <a:lnTo>
                    <a:pt x="749" y="2495"/>
                  </a:lnTo>
                  <a:lnTo>
                    <a:pt x="666" y="2662"/>
                  </a:lnTo>
                  <a:lnTo>
                    <a:pt x="500" y="3015"/>
                  </a:lnTo>
                  <a:lnTo>
                    <a:pt x="375" y="3410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6" y="4699"/>
                  </a:lnTo>
                  <a:lnTo>
                    <a:pt x="84" y="5115"/>
                  </a:lnTo>
                  <a:lnTo>
                    <a:pt x="42" y="5552"/>
                  </a:lnTo>
                  <a:lnTo>
                    <a:pt x="22" y="5968"/>
                  </a:lnTo>
                  <a:lnTo>
                    <a:pt x="1" y="6404"/>
                  </a:lnTo>
                  <a:lnTo>
                    <a:pt x="1" y="6820"/>
                  </a:lnTo>
                  <a:lnTo>
                    <a:pt x="42" y="7673"/>
                  </a:lnTo>
                  <a:lnTo>
                    <a:pt x="146" y="8525"/>
                  </a:lnTo>
                  <a:lnTo>
                    <a:pt x="250" y="9378"/>
                  </a:lnTo>
                  <a:lnTo>
                    <a:pt x="417" y="10230"/>
                  </a:lnTo>
                  <a:lnTo>
                    <a:pt x="479" y="10500"/>
                  </a:lnTo>
                  <a:lnTo>
                    <a:pt x="562" y="10771"/>
                  </a:lnTo>
                  <a:lnTo>
                    <a:pt x="645" y="10999"/>
                  </a:lnTo>
                  <a:lnTo>
                    <a:pt x="770" y="11228"/>
                  </a:lnTo>
                  <a:lnTo>
                    <a:pt x="895" y="11436"/>
                  </a:lnTo>
                  <a:lnTo>
                    <a:pt x="1040" y="11644"/>
                  </a:lnTo>
                  <a:lnTo>
                    <a:pt x="1207" y="11810"/>
                  </a:lnTo>
                  <a:lnTo>
                    <a:pt x="1394" y="11977"/>
                  </a:lnTo>
                  <a:lnTo>
                    <a:pt x="1581" y="12122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6" y="12476"/>
                  </a:lnTo>
                  <a:lnTo>
                    <a:pt x="2475" y="12580"/>
                  </a:lnTo>
                  <a:lnTo>
                    <a:pt x="2725" y="12642"/>
                  </a:lnTo>
                  <a:lnTo>
                    <a:pt x="2995" y="12704"/>
                  </a:lnTo>
                  <a:lnTo>
                    <a:pt x="3286" y="12767"/>
                  </a:lnTo>
                  <a:lnTo>
                    <a:pt x="3847" y="12829"/>
                  </a:lnTo>
                  <a:lnTo>
                    <a:pt x="4409" y="12892"/>
                  </a:lnTo>
                  <a:lnTo>
                    <a:pt x="4991" y="12933"/>
                  </a:lnTo>
                  <a:lnTo>
                    <a:pt x="5552" y="12954"/>
                  </a:lnTo>
                  <a:lnTo>
                    <a:pt x="6135" y="12954"/>
                  </a:lnTo>
                  <a:lnTo>
                    <a:pt x="6717" y="12933"/>
                  </a:lnTo>
                  <a:lnTo>
                    <a:pt x="7278" y="12912"/>
                  </a:lnTo>
                  <a:lnTo>
                    <a:pt x="7860" y="12850"/>
                  </a:lnTo>
                  <a:lnTo>
                    <a:pt x="9441" y="12704"/>
                  </a:lnTo>
                  <a:lnTo>
                    <a:pt x="11000" y="12580"/>
                  </a:lnTo>
                  <a:lnTo>
                    <a:pt x="12580" y="12455"/>
                  </a:lnTo>
                  <a:lnTo>
                    <a:pt x="14140" y="12351"/>
                  </a:lnTo>
                  <a:lnTo>
                    <a:pt x="15679" y="12289"/>
                  </a:lnTo>
                  <a:lnTo>
                    <a:pt x="17217" y="12247"/>
                  </a:lnTo>
                  <a:lnTo>
                    <a:pt x="18714" y="12247"/>
                  </a:lnTo>
                  <a:lnTo>
                    <a:pt x="20211" y="12289"/>
                  </a:lnTo>
                  <a:lnTo>
                    <a:pt x="22748" y="12226"/>
                  </a:lnTo>
                  <a:lnTo>
                    <a:pt x="25181" y="12122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4"/>
                  </a:lnTo>
                  <a:lnTo>
                    <a:pt x="29922" y="11810"/>
                  </a:lnTo>
                  <a:lnTo>
                    <a:pt x="30878" y="11686"/>
                  </a:lnTo>
                  <a:lnTo>
                    <a:pt x="31855" y="11540"/>
                  </a:lnTo>
                  <a:lnTo>
                    <a:pt x="32833" y="11353"/>
                  </a:lnTo>
                  <a:lnTo>
                    <a:pt x="33789" y="11124"/>
                  </a:lnTo>
                  <a:lnTo>
                    <a:pt x="34080" y="11041"/>
                  </a:lnTo>
                  <a:lnTo>
                    <a:pt x="34350" y="10937"/>
                  </a:lnTo>
                  <a:lnTo>
                    <a:pt x="34600" y="10792"/>
                  </a:lnTo>
                  <a:lnTo>
                    <a:pt x="34808" y="10625"/>
                  </a:lnTo>
                  <a:lnTo>
                    <a:pt x="34974" y="10417"/>
                  </a:lnTo>
                  <a:lnTo>
                    <a:pt x="35120" y="10189"/>
                  </a:lnTo>
                  <a:lnTo>
                    <a:pt x="35245" y="9897"/>
                  </a:lnTo>
                  <a:lnTo>
                    <a:pt x="35328" y="9586"/>
                  </a:lnTo>
                  <a:lnTo>
                    <a:pt x="35515" y="8421"/>
                  </a:lnTo>
                  <a:lnTo>
                    <a:pt x="35681" y="7257"/>
                  </a:lnTo>
                  <a:lnTo>
                    <a:pt x="35806" y="6092"/>
                  </a:lnTo>
                  <a:lnTo>
                    <a:pt x="35868" y="5510"/>
                  </a:lnTo>
                  <a:lnTo>
                    <a:pt x="35889" y="4928"/>
                  </a:lnTo>
                  <a:lnTo>
                    <a:pt x="35910" y="4283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8" y="3348"/>
                  </a:lnTo>
                  <a:lnTo>
                    <a:pt x="35806" y="3036"/>
                  </a:lnTo>
                  <a:lnTo>
                    <a:pt x="35744" y="2724"/>
                  </a:lnTo>
                  <a:lnTo>
                    <a:pt x="35660" y="2412"/>
                  </a:lnTo>
                  <a:lnTo>
                    <a:pt x="35515" y="1996"/>
                  </a:lnTo>
                  <a:lnTo>
                    <a:pt x="35432" y="1809"/>
                  </a:lnTo>
                  <a:lnTo>
                    <a:pt x="35328" y="1622"/>
                  </a:lnTo>
                  <a:lnTo>
                    <a:pt x="35224" y="1456"/>
                  </a:lnTo>
                  <a:lnTo>
                    <a:pt x="35120" y="1289"/>
                  </a:lnTo>
                  <a:lnTo>
                    <a:pt x="34995" y="1123"/>
                  </a:lnTo>
                  <a:lnTo>
                    <a:pt x="34850" y="998"/>
                  </a:lnTo>
                  <a:lnTo>
                    <a:pt x="34704" y="853"/>
                  </a:lnTo>
                  <a:lnTo>
                    <a:pt x="34538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5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6"/>
                  </a:lnTo>
                  <a:lnTo>
                    <a:pt x="31606" y="104"/>
                  </a:lnTo>
                  <a:lnTo>
                    <a:pt x="31003" y="62"/>
                  </a:lnTo>
                  <a:lnTo>
                    <a:pt x="28196" y="21"/>
                  </a:lnTo>
                  <a:lnTo>
                    <a:pt x="253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55" name="Google Shape;5555;p30"/>
            <p:cNvSpPr/>
            <p:nvPr/>
          </p:nvSpPr>
          <p:spPr>
            <a:xfrm>
              <a:off x="5582713" y="4622800"/>
              <a:ext cx="317125" cy="315025"/>
            </a:xfrm>
            <a:custGeom>
              <a:avLst/>
              <a:gdLst/>
              <a:ahLst/>
              <a:cxnLst/>
              <a:rect l="l" t="t" r="r" b="b"/>
              <a:pathLst>
                <a:path w="12685" h="12601" extrusionOk="0">
                  <a:moveTo>
                    <a:pt x="5656" y="977"/>
                  </a:moveTo>
                  <a:lnTo>
                    <a:pt x="6218" y="998"/>
                  </a:lnTo>
                  <a:lnTo>
                    <a:pt x="6758" y="1081"/>
                  </a:lnTo>
                  <a:lnTo>
                    <a:pt x="7278" y="1185"/>
                  </a:lnTo>
                  <a:lnTo>
                    <a:pt x="7777" y="1352"/>
                  </a:lnTo>
                  <a:lnTo>
                    <a:pt x="8255" y="1560"/>
                  </a:lnTo>
                  <a:lnTo>
                    <a:pt x="8692" y="1788"/>
                  </a:lnTo>
                  <a:lnTo>
                    <a:pt x="9108" y="2079"/>
                  </a:lnTo>
                  <a:lnTo>
                    <a:pt x="9482" y="2370"/>
                  </a:lnTo>
                  <a:lnTo>
                    <a:pt x="9836" y="2724"/>
                  </a:lnTo>
                  <a:lnTo>
                    <a:pt x="10148" y="3098"/>
                  </a:lnTo>
                  <a:lnTo>
                    <a:pt x="10418" y="3493"/>
                  </a:lnTo>
                  <a:lnTo>
                    <a:pt x="10522" y="3680"/>
                  </a:lnTo>
                  <a:lnTo>
                    <a:pt x="10626" y="3909"/>
                  </a:lnTo>
                  <a:lnTo>
                    <a:pt x="10730" y="4117"/>
                  </a:lnTo>
                  <a:lnTo>
                    <a:pt x="10813" y="4346"/>
                  </a:lnTo>
                  <a:lnTo>
                    <a:pt x="10875" y="4575"/>
                  </a:lnTo>
                  <a:lnTo>
                    <a:pt x="10938" y="4803"/>
                  </a:lnTo>
                  <a:lnTo>
                    <a:pt x="10979" y="5053"/>
                  </a:lnTo>
                  <a:lnTo>
                    <a:pt x="11021" y="5281"/>
                  </a:lnTo>
                  <a:lnTo>
                    <a:pt x="11042" y="5531"/>
                  </a:lnTo>
                  <a:lnTo>
                    <a:pt x="11042" y="5780"/>
                  </a:lnTo>
                  <a:lnTo>
                    <a:pt x="11021" y="6051"/>
                  </a:lnTo>
                  <a:lnTo>
                    <a:pt x="11000" y="6300"/>
                  </a:lnTo>
                  <a:lnTo>
                    <a:pt x="10979" y="6550"/>
                  </a:lnTo>
                  <a:lnTo>
                    <a:pt x="10917" y="6799"/>
                  </a:lnTo>
                  <a:lnTo>
                    <a:pt x="10855" y="7049"/>
                  </a:lnTo>
                  <a:lnTo>
                    <a:pt x="10792" y="7278"/>
                  </a:lnTo>
                  <a:lnTo>
                    <a:pt x="10626" y="7735"/>
                  </a:lnTo>
                  <a:lnTo>
                    <a:pt x="10397" y="8192"/>
                  </a:lnTo>
                  <a:lnTo>
                    <a:pt x="10127" y="8608"/>
                  </a:lnTo>
                  <a:lnTo>
                    <a:pt x="9836" y="8983"/>
                  </a:lnTo>
                  <a:lnTo>
                    <a:pt x="9503" y="9357"/>
                  </a:lnTo>
                  <a:lnTo>
                    <a:pt x="9129" y="9669"/>
                  </a:lnTo>
                  <a:lnTo>
                    <a:pt x="8734" y="9960"/>
                  </a:lnTo>
                  <a:lnTo>
                    <a:pt x="8318" y="10230"/>
                  </a:lnTo>
                  <a:lnTo>
                    <a:pt x="7860" y="10438"/>
                  </a:lnTo>
                  <a:lnTo>
                    <a:pt x="7403" y="10604"/>
                  </a:lnTo>
                  <a:lnTo>
                    <a:pt x="7153" y="10667"/>
                  </a:lnTo>
                  <a:lnTo>
                    <a:pt x="6904" y="10729"/>
                  </a:lnTo>
                  <a:lnTo>
                    <a:pt x="6654" y="10771"/>
                  </a:lnTo>
                  <a:lnTo>
                    <a:pt x="6405" y="10792"/>
                  </a:lnTo>
                  <a:lnTo>
                    <a:pt x="6135" y="10812"/>
                  </a:lnTo>
                  <a:lnTo>
                    <a:pt x="5885" y="10833"/>
                  </a:lnTo>
                  <a:lnTo>
                    <a:pt x="5365" y="10792"/>
                  </a:lnTo>
                  <a:lnTo>
                    <a:pt x="4845" y="10729"/>
                  </a:lnTo>
                  <a:lnTo>
                    <a:pt x="4367" y="10604"/>
                  </a:lnTo>
                  <a:lnTo>
                    <a:pt x="3889" y="10438"/>
                  </a:lnTo>
                  <a:lnTo>
                    <a:pt x="3452" y="10251"/>
                  </a:lnTo>
                  <a:lnTo>
                    <a:pt x="3036" y="10022"/>
                  </a:lnTo>
                  <a:lnTo>
                    <a:pt x="2662" y="9752"/>
                  </a:lnTo>
                  <a:lnTo>
                    <a:pt x="2309" y="9440"/>
                  </a:lnTo>
                  <a:lnTo>
                    <a:pt x="1976" y="9107"/>
                  </a:lnTo>
                  <a:lnTo>
                    <a:pt x="1706" y="8754"/>
                  </a:lnTo>
                  <a:lnTo>
                    <a:pt x="1456" y="8359"/>
                  </a:lnTo>
                  <a:lnTo>
                    <a:pt x="1248" y="7943"/>
                  </a:lnTo>
                  <a:lnTo>
                    <a:pt x="1082" y="7506"/>
                  </a:lnTo>
                  <a:lnTo>
                    <a:pt x="978" y="7049"/>
                  </a:lnTo>
                  <a:lnTo>
                    <a:pt x="936" y="6820"/>
                  </a:lnTo>
                  <a:lnTo>
                    <a:pt x="895" y="6571"/>
                  </a:lnTo>
                  <a:lnTo>
                    <a:pt x="895" y="6321"/>
                  </a:lnTo>
                  <a:lnTo>
                    <a:pt x="874" y="6072"/>
                  </a:lnTo>
                  <a:lnTo>
                    <a:pt x="874" y="5801"/>
                  </a:lnTo>
                  <a:lnTo>
                    <a:pt x="895" y="5531"/>
                  </a:lnTo>
                  <a:lnTo>
                    <a:pt x="916" y="5261"/>
                  </a:lnTo>
                  <a:lnTo>
                    <a:pt x="957" y="5011"/>
                  </a:lnTo>
                  <a:lnTo>
                    <a:pt x="1020" y="4762"/>
                  </a:lnTo>
                  <a:lnTo>
                    <a:pt x="1082" y="4512"/>
                  </a:lnTo>
                  <a:lnTo>
                    <a:pt x="1165" y="4263"/>
                  </a:lnTo>
                  <a:lnTo>
                    <a:pt x="1269" y="4034"/>
                  </a:lnTo>
                  <a:lnTo>
                    <a:pt x="1373" y="3805"/>
                  </a:lnTo>
                  <a:lnTo>
                    <a:pt x="1498" y="3576"/>
                  </a:lnTo>
                  <a:lnTo>
                    <a:pt x="1768" y="3161"/>
                  </a:lnTo>
                  <a:lnTo>
                    <a:pt x="2059" y="2766"/>
                  </a:lnTo>
                  <a:lnTo>
                    <a:pt x="2392" y="2391"/>
                  </a:lnTo>
                  <a:lnTo>
                    <a:pt x="2766" y="2079"/>
                  </a:lnTo>
                  <a:lnTo>
                    <a:pt x="3140" y="178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5"/>
                  </a:lnTo>
                  <a:lnTo>
                    <a:pt x="4804" y="1061"/>
                  </a:lnTo>
                  <a:lnTo>
                    <a:pt x="5240" y="998"/>
                  </a:lnTo>
                  <a:lnTo>
                    <a:pt x="5448" y="977"/>
                  </a:lnTo>
                  <a:close/>
                  <a:moveTo>
                    <a:pt x="6717" y="0"/>
                  </a:moveTo>
                  <a:lnTo>
                    <a:pt x="6322" y="21"/>
                  </a:lnTo>
                  <a:lnTo>
                    <a:pt x="5947" y="42"/>
                  </a:lnTo>
                  <a:lnTo>
                    <a:pt x="5552" y="83"/>
                  </a:lnTo>
                  <a:lnTo>
                    <a:pt x="5157" y="166"/>
                  </a:lnTo>
                  <a:lnTo>
                    <a:pt x="4762" y="250"/>
                  </a:lnTo>
                  <a:lnTo>
                    <a:pt x="4367" y="333"/>
                  </a:lnTo>
                  <a:lnTo>
                    <a:pt x="3993" y="458"/>
                  </a:lnTo>
                  <a:lnTo>
                    <a:pt x="3535" y="603"/>
                  </a:lnTo>
                  <a:lnTo>
                    <a:pt x="3078" y="811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4" y="1664"/>
                  </a:lnTo>
                  <a:lnTo>
                    <a:pt x="1581" y="1996"/>
                  </a:lnTo>
                  <a:lnTo>
                    <a:pt x="1269" y="2370"/>
                  </a:lnTo>
                  <a:lnTo>
                    <a:pt x="978" y="2766"/>
                  </a:lnTo>
                  <a:lnTo>
                    <a:pt x="728" y="3181"/>
                  </a:lnTo>
                  <a:lnTo>
                    <a:pt x="521" y="3618"/>
                  </a:lnTo>
                  <a:lnTo>
                    <a:pt x="333" y="4075"/>
                  </a:lnTo>
                  <a:lnTo>
                    <a:pt x="188" y="4533"/>
                  </a:lnTo>
                  <a:lnTo>
                    <a:pt x="84" y="5011"/>
                  </a:lnTo>
                  <a:lnTo>
                    <a:pt x="21" y="5489"/>
                  </a:lnTo>
                  <a:lnTo>
                    <a:pt x="1" y="5968"/>
                  </a:lnTo>
                  <a:lnTo>
                    <a:pt x="21" y="6446"/>
                  </a:lnTo>
                  <a:lnTo>
                    <a:pt x="105" y="6966"/>
                  </a:lnTo>
                  <a:lnTo>
                    <a:pt x="209" y="7444"/>
                  </a:lnTo>
                  <a:lnTo>
                    <a:pt x="354" y="7922"/>
                  </a:lnTo>
                  <a:lnTo>
                    <a:pt x="541" y="8380"/>
                  </a:lnTo>
                  <a:lnTo>
                    <a:pt x="749" y="8837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9" y="10105"/>
                  </a:lnTo>
                  <a:lnTo>
                    <a:pt x="1768" y="10438"/>
                  </a:lnTo>
                  <a:lnTo>
                    <a:pt x="2038" y="10750"/>
                  </a:lnTo>
                  <a:lnTo>
                    <a:pt x="2309" y="11020"/>
                  </a:lnTo>
                  <a:lnTo>
                    <a:pt x="2600" y="11291"/>
                  </a:lnTo>
                  <a:lnTo>
                    <a:pt x="2891" y="11540"/>
                  </a:lnTo>
                  <a:lnTo>
                    <a:pt x="3203" y="11748"/>
                  </a:lnTo>
                  <a:lnTo>
                    <a:pt x="3515" y="11956"/>
                  </a:lnTo>
                  <a:lnTo>
                    <a:pt x="3847" y="12122"/>
                  </a:lnTo>
                  <a:lnTo>
                    <a:pt x="4201" y="12268"/>
                  </a:lnTo>
                  <a:lnTo>
                    <a:pt x="4554" y="12393"/>
                  </a:lnTo>
                  <a:lnTo>
                    <a:pt x="4908" y="12476"/>
                  </a:lnTo>
                  <a:lnTo>
                    <a:pt x="5282" y="12538"/>
                  </a:lnTo>
                  <a:lnTo>
                    <a:pt x="5677" y="12580"/>
                  </a:lnTo>
                  <a:lnTo>
                    <a:pt x="6072" y="12601"/>
                  </a:lnTo>
                  <a:lnTo>
                    <a:pt x="6467" y="12580"/>
                  </a:lnTo>
                  <a:lnTo>
                    <a:pt x="6883" y="12538"/>
                  </a:lnTo>
                  <a:lnTo>
                    <a:pt x="7195" y="12497"/>
                  </a:lnTo>
                  <a:lnTo>
                    <a:pt x="7486" y="12413"/>
                  </a:lnTo>
                  <a:lnTo>
                    <a:pt x="7777" y="12351"/>
                  </a:lnTo>
                  <a:lnTo>
                    <a:pt x="8068" y="12247"/>
                  </a:lnTo>
                  <a:lnTo>
                    <a:pt x="8339" y="12122"/>
                  </a:lnTo>
                  <a:lnTo>
                    <a:pt x="8630" y="11998"/>
                  </a:lnTo>
                  <a:lnTo>
                    <a:pt x="8900" y="11852"/>
                  </a:lnTo>
                  <a:lnTo>
                    <a:pt x="9150" y="11706"/>
                  </a:lnTo>
                  <a:lnTo>
                    <a:pt x="9420" y="11540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8" y="10958"/>
                  </a:lnTo>
                  <a:lnTo>
                    <a:pt x="10376" y="10729"/>
                  </a:lnTo>
                  <a:lnTo>
                    <a:pt x="10584" y="10500"/>
                  </a:lnTo>
                  <a:lnTo>
                    <a:pt x="10792" y="10251"/>
                  </a:lnTo>
                  <a:lnTo>
                    <a:pt x="11000" y="10001"/>
                  </a:lnTo>
                  <a:lnTo>
                    <a:pt x="11187" y="9731"/>
                  </a:lnTo>
                  <a:lnTo>
                    <a:pt x="11374" y="9461"/>
                  </a:lnTo>
                  <a:lnTo>
                    <a:pt x="11541" y="9170"/>
                  </a:lnTo>
                  <a:lnTo>
                    <a:pt x="11707" y="8879"/>
                  </a:lnTo>
                  <a:lnTo>
                    <a:pt x="11853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8" y="7610"/>
                  </a:lnTo>
                  <a:lnTo>
                    <a:pt x="12352" y="7257"/>
                  </a:lnTo>
                  <a:lnTo>
                    <a:pt x="12435" y="6924"/>
                  </a:lnTo>
                  <a:lnTo>
                    <a:pt x="12518" y="6571"/>
                  </a:lnTo>
                  <a:lnTo>
                    <a:pt x="12580" y="6196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699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60" y="3992"/>
                  </a:lnTo>
                  <a:lnTo>
                    <a:pt x="12476" y="3764"/>
                  </a:lnTo>
                  <a:lnTo>
                    <a:pt x="12393" y="3514"/>
                  </a:lnTo>
                  <a:lnTo>
                    <a:pt x="12268" y="3265"/>
                  </a:lnTo>
                  <a:lnTo>
                    <a:pt x="12123" y="3015"/>
                  </a:lnTo>
                  <a:lnTo>
                    <a:pt x="11977" y="2786"/>
                  </a:lnTo>
                  <a:lnTo>
                    <a:pt x="11790" y="2537"/>
                  </a:lnTo>
                  <a:lnTo>
                    <a:pt x="11603" y="2308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3"/>
                  </a:lnTo>
                  <a:lnTo>
                    <a:pt x="10376" y="1185"/>
                  </a:lnTo>
                  <a:lnTo>
                    <a:pt x="10085" y="977"/>
                  </a:lnTo>
                  <a:lnTo>
                    <a:pt x="9732" y="769"/>
                  </a:lnTo>
                  <a:lnTo>
                    <a:pt x="9357" y="582"/>
                  </a:lnTo>
                  <a:lnTo>
                    <a:pt x="8983" y="416"/>
                  </a:lnTo>
                  <a:lnTo>
                    <a:pt x="8609" y="291"/>
                  </a:lnTo>
                  <a:lnTo>
                    <a:pt x="8235" y="187"/>
                  </a:lnTo>
                  <a:lnTo>
                    <a:pt x="7860" y="104"/>
                  </a:lnTo>
                  <a:lnTo>
                    <a:pt x="7486" y="42"/>
                  </a:lnTo>
                  <a:lnTo>
                    <a:pt x="7091" y="21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56" name="Google Shape;5556;p30"/>
            <p:cNvSpPr/>
            <p:nvPr/>
          </p:nvSpPr>
          <p:spPr>
            <a:xfrm>
              <a:off x="5562438" y="3961575"/>
              <a:ext cx="325950" cy="317650"/>
            </a:xfrm>
            <a:custGeom>
              <a:avLst/>
              <a:gdLst/>
              <a:ahLst/>
              <a:cxnLst/>
              <a:rect l="l" t="t" r="r" b="b"/>
              <a:pathLst>
                <a:path w="13038" h="12706" extrusionOk="0">
                  <a:moveTo>
                    <a:pt x="5656" y="1103"/>
                  </a:moveTo>
                  <a:lnTo>
                    <a:pt x="5885" y="1123"/>
                  </a:lnTo>
                  <a:lnTo>
                    <a:pt x="6114" y="1123"/>
                  </a:lnTo>
                  <a:lnTo>
                    <a:pt x="6363" y="1165"/>
                  </a:lnTo>
                  <a:lnTo>
                    <a:pt x="6821" y="1248"/>
                  </a:lnTo>
                  <a:lnTo>
                    <a:pt x="7278" y="1394"/>
                  </a:lnTo>
                  <a:lnTo>
                    <a:pt x="7736" y="1581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63"/>
                  </a:lnTo>
                  <a:lnTo>
                    <a:pt x="8962" y="2392"/>
                  </a:lnTo>
                  <a:lnTo>
                    <a:pt x="9233" y="2662"/>
                  </a:lnTo>
                  <a:lnTo>
                    <a:pt x="9482" y="2932"/>
                  </a:lnTo>
                  <a:lnTo>
                    <a:pt x="9711" y="3244"/>
                  </a:lnTo>
                  <a:lnTo>
                    <a:pt x="9940" y="3556"/>
                  </a:lnTo>
                  <a:lnTo>
                    <a:pt x="10127" y="3889"/>
                  </a:lnTo>
                  <a:lnTo>
                    <a:pt x="10293" y="4222"/>
                  </a:lnTo>
                  <a:lnTo>
                    <a:pt x="10439" y="4575"/>
                  </a:lnTo>
                  <a:lnTo>
                    <a:pt x="10563" y="4929"/>
                  </a:lnTo>
                  <a:lnTo>
                    <a:pt x="10667" y="5303"/>
                  </a:lnTo>
                  <a:lnTo>
                    <a:pt x="10730" y="5656"/>
                  </a:lnTo>
                  <a:lnTo>
                    <a:pt x="10771" y="6031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8"/>
                  </a:lnTo>
                  <a:lnTo>
                    <a:pt x="10439" y="8235"/>
                  </a:lnTo>
                  <a:lnTo>
                    <a:pt x="10252" y="8650"/>
                  </a:lnTo>
                  <a:lnTo>
                    <a:pt x="10023" y="9045"/>
                  </a:lnTo>
                  <a:lnTo>
                    <a:pt x="9773" y="9399"/>
                  </a:lnTo>
                  <a:lnTo>
                    <a:pt x="9482" y="9732"/>
                  </a:lnTo>
                  <a:lnTo>
                    <a:pt x="9150" y="10044"/>
                  </a:lnTo>
                  <a:lnTo>
                    <a:pt x="8796" y="10314"/>
                  </a:lnTo>
                  <a:lnTo>
                    <a:pt x="8422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4" y="11208"/>
                  </a:lnTo>
                  <a:lnTo>
                    <a:pt x="6135" y="11270"/>
                  </a:lnTo>
                  <a:lnTo>
                    <a:pt x="5677" y="11291"/>
                  </a:lnTo>
                  <a:lnTo>
                    <a:pt x="5241" y="11250"/>
                  </a:lnTo>
                  <a:lnTo>
                    <a:pt x="4804" y="11187"/>
                  </a:lnTo>
                  <a:lnTo>
                    <a:pt x="4367" y="11083"/>
                  </a:lnTo>
                  <a:lnTo>
                    <a:pt x="3951" y="10938"/>
                  </a:lnTo>
                  <a:lnTo>
                    <a:pt x="3556" y="10771"/>
                  </a:lnTo>
                  <a:lnTo>
                    <a:pt x="3182" y="10563"/>
                  </a:lnTo>
                  <a:lnTo>
                    <a:pt x="2829" y="10314"/>
                  </a:lnTo>
                  <a:lnTo>
                    <a:pt x="2517" y="10044"/>
                  </a:lnTo>
                  <a:lnTo>
                    <a:pt x="2205" y="9732"/>
                  </a:lnTo>
                  <a:lnTo>
                    <a:pt x="1934" y="9399"/>
                  </a:lnTo>
                  <a:lnTo>
                    <a:pt x="1685" y="9045"/>
                  </a:lnTo>
                  <a:lnTo>
                    <a:pt x="1477" y="8671"/>
                  </a:lnTo>
                  <a:lnTo>
                    <a:pt x="1290" y="8276"/>
                  </a:lnTo>
                  <a:lnTo>
                    <a:pt x="1165" y="7860"/>
                  </a:lnTo>
                  <a:lnTo>
                    <a:pt x="1061" y="7424"/>
                  </a:lnTo>
                  <a:lnTo>
                    <a:pt x="1020" y="7008"/>
                  </a:lnTo>
                  <a:lnTo>
                    <a:pt x="999" y="6592"/>
                  </a:lnTo>
                  <a:lnTo>
                    <a:pt x="1020" y="6155"/>
                  </a:lnTo>
                  <a:lnTo>
                    <a:pt x="1082" y="5719"/>
                  </a:lnTo>
                  <a:lnTo>
                    <a:pt x="1186" y="5261"/>
                  </a:lnTo>
                  <a:lnTo>
                    <a:pt x="1332" y="4825"/>
                  </a:lnTo>
                  <a:lnTo>
                    <a:pt x="1477" y="4409"/>
                  </a:lnTo>
                  <a:lnTo>
                    <a:pt x="1685" y="3972"/>
                  </a:lnTo>
                  <a:lnTo>
                    <a:pt x="1893" y="3577"/>
                  </a:lnTo>
                  <a:lnTo>
                    <a:pt x="2142" y="3182"/>
                  </a:lnTo>
                  <a:lnTo>
                    <a:pt x="2413" y="2828"/>
                  </a:lnTo>
                  <a:lnTo>
                    <a:pt x="2704" y="2475"/>
                  </a:lnTo>
                  <a:lnTo>
                    <a:pt x="2995" y="2184"/>
                  </a:lnTo>
                  <a:lnTo>
                    <a:pt x="3328" y="1914"/>
                  </a:lnTo>
                  <a:lnTo>
                    <a:pt x="3681" y="1664"/>
                  </a:lnTo>
                  <a:lnTo>
                    <a:pt x="4035" y="1477"/>
                  </a:lnTo>
                  <a:lnTo>
                    <a:pt x="4263" y="1373"/>
                  </a:lnTo>
                  <a:lnTo>
                    <a:pt x="4492" y="1290"/>
                  </a:lnTo>
                  <a:lnTo>
                    <a:pt x="4721" y="1227"/>
                  </a:lnTo>
                  <a:lnTo>
                    <a:pt x="4949" y="1186"/>
                  </a:lnTo>
                  <a:lnTo>
                    <a:pt x="5199" y="1144"/>
                  </a:lnTo>
                  <a:lnTo>
                    <a:pt x="5428" y="1123"/>
                  </a:lnTo>
                  <a:lnTo>
                    <a:pt x="5656" y="1103"/>
                  </a:lnTo>
                  <a:close/>
                  <a:moveTo>
                    <a:pt x="6405" y="1"/>
                  </a:moveTo>
                  <a:lnTo>
                    <a:pt x="5989" y="21"/>
                  </a:lnTo>
                  <a:lnTo>
                    <a:pt x="5573" y="63"/>
                  </a:lnTo>
                  <a:lnTo>
                    <a:pt x="5157" y="167"/>
                  </a:lnTo>
                  <a:lnTo>
                    <a:pt x="4742" y="271"/>
                  </a:lnTo>
                  <a:lnTo>
                    <a:pt x="4326" y="437"/>
                  </a:lnTo>
                  <a:lnTo>
                    <a:pt x="3910" y="624"/>
                  </a:lnTo>
                  <a:lnTo>
                    <a:pt x="3556" y="812"/>
                  </a:lnTo>
                  <a:lnTo>
                    <a:pt x="3224" y="1019"/>
                  </a:lnTo>
                  <a:lnTo>
                    <a:pt x="2912" y="1227"/>
                  </a:lnTo>
                  <a:lnTo>
                    <a:pt x="2600" y="1456"/>
                  </a:lnTo>
                  <a:lnTo>
                    <a:pt x="2330" y="1706"/>
                  </a:lnTo>
                  <a:lnTo>
                    <a:pt x="2059" y="1955"/>
                  </a:lnTo>
                  <a:lnTo>
                    <a:pt x="1810" y="2246"/>
                  </a:lnTo>
                  <a:lnTo>
                    <a:pt x="1560" y="2517"/>
                  </a:lnTo>
                  <a:lnTo>
                    <a:pt x="1352" y="2808"/>
                  </a:lnTo>
                  <a:lnTo>
                    <a:pt x="1144" y="3120"/>
                  </a:lnTo>
                  <a:lnTo>
                    <a:pt x="957" y="3452"/>
                  </a:lnTo>
                  <a:lnTo>
                    <a:pt x="791" y="3785"/>
                  </a:lnTo>
                  <a:lnTo>
                    <a:pt x="625" y="4118"/>
                  </a:lnTo>
                  <a:lnTo>
                    <a:pt x="479" y="4492"/>
                  </a:lnTo>
                  <a:lnTo>
                    <a:pt x="354" y="4845"/>
                  </a:lnTo>
                  <a:lnTo>
                    <a:pt x="250" y="5220"/>
                  </a:lnTo>
                  <a:lnTo>
                    <a:pt x="167" y="5594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1" y="6717"/>
                  </a:lnTo>
                  <a:lnTo>
                    <a:pt x="1" y="7070"/>
                  </a:lnTo>
                  <a:lnTo>
                    <a:pt x="22" y="7444"/>
                  </a:lnTo>
                  <a:lnTo>
                    <a:pt x="63" y="7798"/>
                  </a:lnTo>
                  <a:lnTo>
                    <a:pt x="126" y="8131"/>
                  </a:lnTo>
                  <a:lnTo>
                    <a:pt x="229" y="8484"/>
                  </a:lnTo>
                  <a:lnTo>
                    <a:pt x="333" y="8817"/>
                  </a:lnTo>
                  <a:lnTo>
                    <a:pt x="479" y="9129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1" y="10355"/>
                  </a:lnTo>
                  <a:lnTo>
                    <a:pt x="1602" y="10647"/>
                  </a:lnTo>
                  <a:lnTo>
                    <a:pt x="1893" y="10917"/>
                  </a:lnTo>
                  <a:lnTo>
                    <a:pt x="2226" y="11166"/>
                  </a:lnTo>
                  <a:lnTo>
                    <a:pt x="2537" y="11416"/>
                  </a:lnTo>
                  <a:lnTo>
                    <a:pt x="2870" y="11645"/>
                  </a:lnTo>
                  <a:lnTo>
                    <a:pt x="3203" y="11832"/>
                  </a:lnTo>
                  <a:lnTo>
                    <a:pt x="3556" y="12019"/>
                  </a:lnTo>
                  <a:lnTo>
                    <a:pt x="3889" y="12185"/>
                  </a:lnTo>
                  <a:lnTo>
                    <a:pt x="4263" y="12331"/>
                  </a:lnTo>
                  <a:lnTo>
                    <a:pt x="4617" y="12456"/>
                  </a:lnTo>
                  <a:lnTo>
                    <a:pt x="4991" y="12559"/>
                  </a:lnTo>
                  <a:lnTo>
                    <a:pt x="5386" y="12622"/>
                  </a:lnTo>
                  <a:lnTo>
                    <a:pt x="5781" y="12684"/>
                  </a:lnTo>
                  <a:lnTo>
                    <a:pt x="6176" y="12705"/>
                  </a:lnTo>
                  <a:lnTo>
                    <a:pt x="6592" y="12705"/>
                  </a:lnTo>
                  <a:lnTo>
                    <a:pt x="7008" y="12684"/>
                  </a:lnTo>
                  <a:lnTo>
                    <a:pt x="7445" y="12622"/>
                  </a:lnTo>
                  <a:lnTo>
                    <a:pt x="7944" y="12518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6"/>
                  </a:lnTo>
                  <a:lnTo>
                    <a:pt x="9961" y="11665"/>
                  </a:lnTo>
                  <a:lnTo>
                    <a:pt x="10439" y="11354"/>
                  </a:lnTo>
                  <a:lnTo>
                    <a:pt x="10875" y="11021"/>
                  </a:lnTo>
                  <a:lnTo>
                    <a:pt x="11312" y="10647"/>
                  </a:lnTo>
                  <a:lnTo>
                    <a:pt x="11686" y="10231"/>
                  </a:lnTo>
                  <a:lnTo>
                    <a:pt x="11873" y="10002"/>
                  </a:lnTo>
                  <a:lnTo>
                    <a:pt x="12040" y="9794"/>
                  </a:lnTo>
                  <a:lnTo>
                    <a:pt x="12185" y="9565"/>
                  </a:lnTo>
                  <a:lnTo>
                    <a:pt x="12331" y="9316"/>
                  </a:lnTo>
                  <a:lnTo>
                    <a:pt x="12476" y="9066"/>
                  </a:lnTo>
                  <a:lnTo>
                    <a:pt x="12601" y="8817"/>
                  </a:lnTo>
                  <a:lnTo>
                    <a:pt x="12705" y="8567"/>
                  </a:lnTo>
                  <a:lnTo>
                    <a:pt x="12788" y="8318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6"/>
                  </a:lnTo>
                  <a:lnTo>
                    <a:pt x="13038" y="6925"/>
                  </a:lnTo>
                  <a:lnTo>
                    <a:pt x="13017" y="6634"/>
                  </a:lnTo>
                  <a:lnTo>
                    <a:pt x="13017" y="6197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4" y="4222"/>
                  </a:lnTo>
                  <a:lnTo>
                    <a:pt x="12539" y="3868"/>
                  </a:lnTo>
                  <a:lnTo>
                    <a:pt x="12372" y="3535"/>
                  </a:lnTo>
                  <a:lnTo>
                    <a:pt x="12206" y="3203"/>
                  </a:lnTo>
                  <a:lnTo>
                    <a:pt x="11998" y="2891"/>
                  </a:lnTo>
                  <a:lnTo>
                    <a:pt x="11769" y="2600"/>
                  </a:lnTo>
                  <a:lnTo>
                    <a:pt x="11541" y="2329"/>
                  </a:lnTo>
                  <a:lnTo>
                    <a:pt x="11270" y="2059"/>
                  </a:lnTo>
                  <a:lnTo>
                    <a:pt x="10979" y="1789"/>
                  </a:lnTo>
                  <a:lnTo>
                    <a:pt x="10667" y="1560"/>
                  </a:lnTo>
                  <a:lnTo>
                    <a:pt x="10335" y="1331"/>
                  </a:lnTo>
                  <a:lnTo>
                    <a:pt x="9961" y="1082"/>
                  </a:lnTo>
                  <a:lnTo>
                    <a:pt x="9565" y="874"/>
                  </a:lnTo>
                  <a:lnTo>
                    <a:pt x="9191" y="666"/>
                  </a:lnTo>
                  <a:lnTo>
                    <a:pt x="8796" y="500"/>
                  </a:lnTo>
                  <a:lnTo>
                    <a:pt x="8401" y="354"/>
                  </a:lnTo>
                  <a:lnTo>
                    <a:pt x="8006" y="229"/>
                  </a:lnTo>
                  <a:lnTo>
                    <a:pt x="7611" y="125"/>
                  </a:lnTo>
                  <a:lnTo>
                    <a:pt x="7216" y="42"/>
                  </a:lnTo>
                  <a:lnTo>
                    <a:pt x="6800" y="21"/>
                  </a:lnTo>
                  <a:lnTo>
                    <a:pt x="64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57" name="Google Shape;5557;p30"/>
            <p:cNvSpPr/>
            <p:nvPr/>
          </p:nvSpPr>
          <p:spPr>
            <a:xfrm>
              <a:off x="5604538" y="4647225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4575" y="0"/>
                  </a:moveTo>
                  <a:lnTo>
                    <a:pt x="4367" y="21"/>
                  </a:lnTo>
                  <a:lnTo>
                    <a:pt x="3931" y="84"/>
                  </a:lnTo>
                  <a:lnTo>
                    <a:pt x="3515" y="208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267" y="811"/>
                  </a:lnTo>
                  <a:lnTo>
                    <a:pt x="1893" y="1102"/>
                  </a:lnTo>
                  <a:lnTo>
                    <a:pt x="1519" y="1414"/>
                  </a:lnTo>
                  <a:lnTo>
                    <a:pt x="1186" y="1789"/>
                  </a:lnTo>
                  <a:lnTo>
                    <a:pt x="895" y="2184"/>
                  </a:lnTo>
                  <a:lnTo>
                    <a:pt x="625" y="2599"/>
                  </a:lnTo>
                  <a:lnTo>
                    <a:pt x="500" y="2828"/>
                  </a:lnTo>
                  <a:lnTo>
                    <a:pt x="396" y="3057"/>
                  </a:lnTo>
                  <a:lnTo>
                    <a:pt x="292" y="3286"/>
                  </a:lnTo>
                  <a:lnTo>
                    <a:pt x="209" y="3535"/>
                  </a:lnTo>
                  <a:lnTo>
                    <a:pt x="147" y="3785"/>
                  </a:lnTo>
                  <a:lnTo>
                    <a:pt x="84" y="4034"/>
                  </a:lnTo>
                  <a:lnTo>
                    <a:pt x="43" y="4284"/>
                  </a:lnTo>
                  <a:lnTo>
                    <a:pt x="22" y="4554"/>
                  </a:lnTo>
                  <a:lnTo>
                    <a:pt x="1" y="4824"/>
                  </a:lnTo>
                  <a:lnTo>
                    <a:pt x="1" y="5095"/>
                  </a:lnTo>
                  <a:lnTo>
                    <a:pt x="22" y="5344"/>
                  </a:lnTo>
                  <a:lnTo>
                    <a:pt x="22" y="5594"/>
                  </a:lnTo>
                  <a:lnTo>
                    <a:pt x="63" y="5843"/>
                  </a:lnTo>
                  <a:lnTo>
                    <a:pt x="105" y="6072"/>
                  </a:lnTo>
                  <a:lnTo>
                    <a:pt x="209" y="6529"/>
                  </a:lnTo>
                  <a:lnTo>
                    <a:pt x="375" y="6966"/>
                  </a:lnTo>
                  <a:lnTo>
                    <a:pt x="583" y="7382"/>
                  </a:lnTo>
                  <a:lnTo>
                    <a:pt x="833" y="7777"/>
                  </a:lnTo>
                  <a:lnTo>
                    <a:pt x="1103" y="8130"/>
                  </a:lnTo>
                  <a:lnTo>
                    <a:pt x="1436" y="8463"/>
                  </a:lnTo>
                  <a:lnTo>
                    <a:pt x="1789" y="8775"/>
                  </a:lnTo>
                  <a:lnTo>
                    <a:pt x="2163" y="9045"/>
                  </a:lnTo>
                  <a:lnTo>
                    <a:pt x="2579" y="9274"/>
                  </a:lnTo>
                  <a:lnTo>
                    <a:pt x="3016" y="9461"/>
                  </a:lnTo>
                  <a:lnTo>
                    <a:pt x="3494" y="9627"/>
                  </a:lnTo>
                  <a:lnTo>
                    <a:pt x="3972" y="9752"/>
                  </a:lnTo>
                  <a:lnTo>
                    <a:pt x="4492" y="9815"/>
                  </a:lnTo>
                  <a:lnTo>
                    <a:pt x="5012" y="9856"/>
                  </a:lnTo>
                  <a:lnTo>
                    <a:pt x="5262" y="9835"/>
                  </a:lnTo>
                  <a:lnTo>
                    <a:pt x="5532" y="9815"/>
                  </a:lnTo>
                  <a:lnTo>
                    <a:pt x="5781" y="9794"/>
                  </a:lnTo>
                  <a:lnTo>
                    <a:pt x="6031" y="9752"/>
                  </a:lnTo>
                  <a:lnTo>
                    <a:pt x="6280" y="9690"/>
                  </a:lnTo>
                  <a:lnTo>
                    <a:pt x="6530" y="9627"/>
                  </a:lnTo>
                  <a:lnTo>
                    <a:pt x="6987" y="9461"/>
                  </a:lnTo>
                  <a:lnTo>
                    <a:pt x="7445" y="9253"/>
                  </a:lnTo>
                  <a:lnTo>
                    <a:pt x="7861" y="8983"/>
                  </a:lnTo>
                  <a:lnTo>
                    <a:pt x="8256" y="8692"/>
                  </a:lnTo>
                  <a:lnTo>
                    <a:pt x="8630" y="8380"/>
                  </a:lnTo>
                  <a:lnTo>
                    <a:pt x="8963" y="8006"/>
                  </a:lnTo>
                  <a:lnTo>
                    <a:pt x="9254" y="7631"/>
                  </a:lnTo>
                  <a:lnTo>
                    <a:pt x="9524" y="7215"/>
                  </a:lnTo>
                  <a:lnTo>
                    <a:pt x="9753" y="6758"/>
                  </a:lnTo>
                  <a:lnTo>
                    <a:pt x="9919" y="6301"/>
                  </a:lnTo>
                  <a:lnTo>
                    <a:pt x="9982" y="6072"/>
                  </a:lnTo>
                  <a:lnTo>
                    <a:pt x="10044" y="5822"/>
                  </a:lnTo>
                  <a:lnTo>
                    <a:pt x="10106" y="5573"/>
                  </a:lnTo>
                  <a:lnTo>
                    <a:pt x="10127" y="5323"/>
                  </a:lnTo>
                  <a:lnTo>
                    <a:pt x="10148" y="5074"/>
                  </a:lnTo>
                  <a:lnTo>
                    <a:pt x="10169" y="4803"/>
                  </a:lnTo>
                  <a:lnTo>
                    <a:pt x="10169" y="4554"/>
                  </a:lnTo>
                  <a:lnTo>
                    <a:pt x="10148" y="4304"/>
                  </a:lnTo>
                  <a:lnTo>
                    <a:pt x="10106" y="4076"/>
                  </a:lnTo>
                  <a:lnTo>
                    <a:pt x="10065" y="3826"/>
                  </a:lnTo>
                  <a:lnTo>
                    <a:pt x="10002" y="3598"/>
                  </a:lnTo>
                  <a:lnTo>
                    <a:pt x="9940" y="3369"/>
                  </a:lnTo>
                  <a:lnTo>
                    <a:pt x="9857" y="3140"/>
                  </a:lnTo>
                  <a:lnTo>
                    <a:pt x="9753" y="2932"/>
                  </a:lnTo>
                  <a:lnTo>
                    <a:pt x="9649" y="2703"/>
                  </a:lnTo>
                  <a:lnTo>
                    <a:pt x="9545" y="2516"/>
                  </a:lnTo>
                  <a:lnTo>
                    <a:pt x="9275" y="2121"/>
                  </a:lnTo>
                  <a:lnTo>
                    <a:pt x="8963" y="1747"/>
                  </a:lnTo>
                  <a:lnTo>
                    <a:pt x="8609" y="1393"/>
                  </a:lnTo>
                  <a:lnTo>
                    <a:pt x="8235" y="1102"/>
                  </a:lnTo>
                  <a:lnTo>
                    <a:pt x="7819" y="811"/>
                  </a:lnTo>
                  <a:lnTo>
                    <a:pt x="7382" y="583"/>
                  </a:lnTo>
                  <a:lnTo>
                    <a:pt x="6904" y="375"/>
                  </a:lnTo>
                  <a:lnTo>
                    <a:pt x="6405" y="208"/>
                  </a:lnTo>
                  <a:lnTo>
                    <a:pt x="5885" y="104"/>
                  </a:lnTo>
                  <a:lnTo>
                    <a:pt x="5345" y="21"/>
                  </a:lnTo>
                  <a:lnTo>
                    <a:pt x="47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58" name="Google Shape;5558;p30"/>
            <p:cNvSpPr/>
            <p:nvPr/>
          </p:nvSpPr>
          <p:spPr>
            <a:xfrm>
              <a:off x="5587388" y="3989125"/>
              <a:ext cx="244875" cy="254750"/>
            </a:xfrm>
            <a:custGeom>
              <a:avLst/>
              <a:gdLst/>
              <a:ahLst/>
              <a:cxnLst/>
              <a:rect l="l" t="t" r="r" b="b"/>
              <a:pathLst>
                <a:path w="9795" h="10190" extrusionOk="0">
                  <a:moveTo>
                    <a:pt x="4658" y="1"/>
                  </a:moveTo>
                  <a:lnTo>
                    <a:pt x="4430" y="21"/>
                  </a:lnTo>
                  <a:lnTo>
                    <a:pt x="4201" y="42"/>
                  </a:lnTo>
                  <a:lnTo>
                    <a:pt x="3951" y="84"/>
                  </a:lnTo>
                  <a:lnTo>
                    <a:pt x="3723" y="125"/>
                  </a:lnTo>
                  <a:lnTo>
                    <a:pt x="3494" y="188"/>
                  </a:lnTo>
                  <a:lnTo>
                    <a:pt x="3265" y="271"/>
                  </a:lnTo>
                  <a:lnTo>
                    <a:pt x="3037" y="375"/>
                  </a:lnTo>
                  <a:lnTo>
                    <a:pt x="2683" y="562"/>
                  </a:lnTo>
                  <a:lnTo>
                    <a:pt x="2330" y="812"/>
                  </a:lnTo>
                  <a:lnTo>
                    <a:pt x="1997" y="1082"/>
                  </a:lnTo>
                  <a:lnTo>
                    <a:pt x="1706" y="1373"/>
                  </a:lnTo>
                  <a:lnTo>
                    <a:pt x="1415" y="1726"/>
                  </a:lnTo>
                  <a:lnTo>
                    <a:pt x="1144" y="2080"/>
                  </a:lnTo>
                  <a:lnTo>
                    <a:pt x="895" y="2475"/>
                  </a:lnTo>
                  <a:lnTo>
                    <a:pt x="687" y="2870"/>
                  </a:lnTo>
                  <a:lnTo>
                    <a:pt x="479" y="3307"/>
                  </a:lnTo>
                  <a:lnTo>
                    <a:pt x="334" y="3723"/>
                  </a:lnTo>
                  <a:lnTo>
                    <a:pt x="188" y="4159"/>
                  </a:lnTo>
                  <a:lnTo>
                    <a:pt x="84" y="4617"/>
                  </a:lnTo>
                  <a:lnTo>
                    <a:pt x="22" y="5053"/>
                  </a:lnTo>
                  <a:lnTo>
                    <a:pt x="1" y="5490"/>
                  </a:lnTo>
                  <a:lnTo>
                    <a:pt x="22" y="5906"/>
                  </a:lnTo>
                  <a:lnTo>
                    <a:pt x="63" y="6322"/>
                  </a:lnTo>
                  <a:lnTo>
                    <a:pt x="167" y="6758"/>
                  </a:lnTo>
                  <a:lnTo>
                    <a:pt x="292" y="7174"/>
                  </a:lnTo>
                  <a:lnTo>
                    <a:pt x="479" y="7569"/>
                  </a:lnTo>
                  <a:lnTo>
                    <a:pt x="687" y="7943"/>
                  </a:lnTo>
                  <a:lnTo>
                    <a:pt x="936" y="8297"/>
                  </a:lnTo>
                  <a:lnTo>
                    <a:pt x="1207" y="8630"/>
                  </a:lnTo>
                  <a:lnTo>
                    <a:pt x="1519" y="8942"/>
                  </a:lnTo>
                  <a:lnTo>
                    <a:pt x="1831" y="9212"/>
                  </a:lnTo>
                  <a:lnTo>
                    <a:pt x="2184" y="9461"/>
                  </a:lnTo>
                  <a:lnTo>
                    <a:pt x="2558" y="9669"/>
                  </a:lnTo>
                  <a:lnTo>
                    <a:pt x="2953" y="9836"/>
                  </a:lnTo>
                  <a:lnTo>
                    <a:pt x="3369" y="9981"/>
                  </a:lnTo>
                  <a:lnTo>
                    <a:pt x="3806" y="10085"/>
                  </a:lnTo>
                  <a:lnTo>
                    <a:pt x="4243" y="10148"/>
                  </a:lnTo>
                  <a:lnTo>
                    <a:pt x="4679" y="10189"/>
                  </a:lnTo>
                  <a:lnTo>
                    <a:pt x="5137" y="10168"/>
                  </a:lnTo>
                  <a:lnTo>
                    <a:pt x="5636" y="10106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4" y="9461"/>
                  </a:lnTo>
                  <a:lnTo>
                    <a:pt x="7798" y="9212"/>
                  </a:lnTo>
                  <a:lnTo>
                    <a:pt x="8152" y="8942"/>
                  </a:lnTo>
                  <a:lnTo>
                    <a:pt x="8484" y="8630"/>
                  </a:lnTo>
                  <a:lnTo>
                    <a:pt x="8775" y="8297"/>
                  </a:lnTo>
                  <a:lnTo>
                    <a:pt x="9025" y="7943"/>
                  </a:lnTo>
                  <a:lnTo>
                    <a:pt x="9254" y="7548"/>
                  </a:lnTo>
                  <a:lnTo>
                    <a:pt x="9441" y="7133"/>
                  </a:lnTo>
                  <a:lnTo>
                    <a:pt x="9586" y="6696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73" y="4929"/>
                  </a:lnTo>
                  <a:lnTo>
                    <a:pt x="9732" y="4554"/>
                  </a:lnTo>
                  <a:lnTo>
                    <a:pt x="9669" y="4201"/>
                  </a:lnTo>
                  <a:lnTo>
                    <a:pt x="9565" y="3827"/>
                  </a:lnTo>
                  <a:lnTo>
                    <a:pt x="9441" y="3473"/>
                  </a:lnTo>
                  <a:lnTo>
                    <a:pt x="9295" y="3120"/>
                  </a:lnTo>
                  <a:lnTo>
                    <a:pt x="9129" y="2787"/>
                  </a:lnTo>
                  <a:lnTo>
                    <a:pt x="8942" y="2454"/>
                  </a:lnTo>
                  <a:lnTo>
                    <a:pt x="8713" y="2142"/>
                  </a:lnTo>
                  <a:lnTo>
                    <a:pt x="8484" y="1830"/>
                  </a:lnTo>
                  <a:lnTo>
                    <a:pt x="8235" y="1560"/>
                  </a:lnTo>
                  <a:lnTo>
                    <a:pt x="7964" y="1290"/>
                  </a:lnTo>
                  <a:lnTo>
                    <a:pt x="7673" y="1061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8" y="479"/>
                  </a:lnTo>
                  <a:lnTo>
                    <a:pt x="6280" y="292"/>
                  </a:lnTo>
                  <a:lnTo>
                    <a:pt x="5823" y="146"/>
                  </a:lnTo>
                  <a:lnTo>
                    <a:pt x="5365" y="63"/>
                  </a:lnTo>
                  <a:lnTo>
                    <a:pt x="5116" y="21"/>
                  </a:lnTo>
                  <a:lnTo>
                    <a:pt x="4887" y="21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59" name="Google Shape;5559;p30"/>
            <p:cNvSpPr/>
            <p:nvPr/>
          </p:nvSpPr>
          <p:spPr>
            <a:xfrm>
              <a:off x="5413788" y="4375350"/>
              <a:ext cx="304100" cy="59300"/>
            </a:xfrm>
            <a:custGeom>
              <a:avLst/>
              <a:gdLst/>
              <a:ahLst/>
              <a:cxnLst/>
              <a:rect l="l" t="t" r="r" b="b"/>
              <a:pathLst>
                <a:path w="12164" h="2372" extrusionOk="0">
                  <a:moveTo>
                    <a:pt x="4637" y="1"/>
                  </a:moveTo>
                  <a:lnTo>
                    <a:pt x="3472" y="21"/>
                  </a:lnTo>
                  <a:lnTo>
                    <a:pt x="2308" y="63"/>
                  </a:lnTo>
                  <a:lnTo>
                    <a:pt x="1871" y="84"/>
                  </a:lnTo>
                  <a:lnTo>
                    <a:pt x="1435" y="167"/>
                  </a:lnTo>
                  <a:lnTo>
                    <a:pt x="1227" y="209"/>
                  </a:lnTo>
                  <a:lnTo>
                    <a:pt x="1019" y="271"/>
                  </a:lnTo>
                  <a:lnTo>
                    <a:pt x="811" y="354"/>
                  </a:lnTo>
                  <a:lnTo>
                    <a:pt x="603" y="437"/>
                  </a:lnTo>
                  <a:lnTo>
                    <a:pt x="478" y="521"/>
                  </a:lnTo>
                  <a:lnTo>
                    <a:pt x="354" y="604"/>
                  </a:lnTo>
                  <a:lnTo>
                    <a:pt x="250" y="708"/>
                  </a:lnTo>
                  <a:lnTo>
                    <a:pt x="146" y="812"/>
                  </a:lnTo>
                  <a:lnTo>
                    <a:pt x="83" y="916"/>
                  </a:lnTo>
                  <a:lnTo>
                    <a:pt x="21" y="1061"/>
                  </a:lnTo>
                  <a:lnTo>
                    <a:pt x="0" y="1207"/>
                  </a:lnTo>
                  <a:lnTo>
                    <a:pt x="0" y="1373"/>
                  </a:lnTo>
                  <a:lnTo>
                    <a:pt x="21" y="1519"/>
                  </a:lnTo>
                  <a:lnTo>
                    <a:pt x="62" y="1664"/>
                  </a:lnTo>
                  <a:lnTo>
                    <a:pt x="125" y="1789"/>
                  </a:lnTo>
                  <a:lnTo>
                    <a:pt x="208" y="1893"/>
                  </a:lnTo>
                  <a:lnTo>
                    <a:pt x="312" y="1997"/>
                  </a:lnTo>
                  <a:lnTo>
                    <a:pt x="437" y="2059"/>
                  </a:lnTo>
                  <a:lnTo>
                    <a:pt x="582" y="2142"/>
                  </a:lnTo>
                  <a:lnTo>
                    <a:pt x="707" y="2184"/>
                  </a:lnTo>
                  <a:lnTo>
                    <a:pt x="1081" y="2288"/>
                  </a:lnTo>
                  <a:lnTo>
                    <a:pt x="1435" y="2350"/>
                  </a:lnTo>
                  <a:lnTo>
                    <a:pt x="1809" y="2371"/>
                  </a:lnTo>
                  <a:lnTo>
                    <a:pt x="2162" y="2371"/>
                  </a:lnTo>
                  <a:lnTo>
                    <a:pt x="4263" y="2226"/>
                  </a:lnTo>
                  <a:lnTo>
                    <a:pt x="5302" y="2122"/>
                  </a:lnTo>
                  <a:lnTo>
                    <a:pt x="6342" y="2018"/>
                  </a:lnTo>
                  <a:lnTo>
                    <a:pt x="7381" y="1872"/>
                  </a:lnTo>
                  <a:lnTo>
                    <a:pt x="8421" y="1727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6" y="1227"/>
                  </a:lnTo>
                  <a:lnTo>
                    <a:pt x="11332" y="1103"/>
                  </a:lnTo>
                  <a:lnTo>
                    <a:pt x="11540" y="1020"/>
                  </a:lnTo>
                  <a:lnTo>
                    <a:pt x="11748" y="936"/>
                  </a:lnTo>
                  <a:lnTo>
                    <a:pt x="11956" y="812"/>
                  </a:lnTo>
                  <a:lnTo>
                    <a:pt x="12164" y="687"/>
                  </a:lnTo>
                  <a:lnTo>
                    <a:pt x="11935" y="541"/>
                  </a:lnTo>
                  <a:lnTo>
                    <a:pt x="11810" y="458"/>
                  </a:lnTo>
                  <a:lnTo>
                    <a:pt x="11706" y="437"/>
                  </a:lnTo>
                  <a:lnTo>
                    <a:pt x="11582" y="417"/>
                  </a:lnTo>
                  <a:lnTo>
                    <a:pt x="10417" y="250"/>
                  </a:lnTo>
                  <a:lnTo>
                    <a:pt x="9253" y="146"/>
                  </a:lnTo>
                  <a:lnTo>
                    <a:pt x="8109" y="63"/>
                  </a:lnTo>
                  <a:lnTo>
                    <a:pt x="6945" y="21"/>
                  </a:lnTo>
                  <a:lnTo>
                    <a:pt x="57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60" name="Google Shape;5560;p30"/>
            <p:cNvSpPr/>
            <p:nvPr/>
          </p:nvSpPr>
          <p:spPr>
            <a:xfrm>
              <a:off x="5612338" y="4043700"/>
              <a:ext cx="63975" cy="73850"/>
            </a:xfrm>
            <a:custGeom>
              <a:avLst/>
              <a:gdLst/>
              <a:ahLst/>
              <a:cxnLst/>
              <a:rect l="l" t="t" r="r" b="b"/>
              <a:pathLst>
                <a:path w="2559" h="2954" extrusionOk="0">
                  <a:moveTo>
                    <a:pt x="1976" y="1"/>
                  </a:moveTo>
                  <a:lnTo>
                    <a:pt x="1747" y="42"/>
                  </a:lnTo>
                  <a:lnTo>
                    <a:pt x="1540" y="105"/>
                  </a:lnTo>
                  <a:lnTo>
                    <a:pt x="1332" y="209"/>
                  </a:lnTo>
                  <a:lnTo>
                    <a:pt x="1124" y="313"/>
                  </a:lnTo>
                  <a:lnTo>
                    <a:pt x="916" y="458"/>
                  </a:lnTo>
                  <a:lnTo>
                    <a:pt x="729" y="625"/>
                  </a:lnTo>
                  <a:lnTo>
                    <a:pt x="541" y="791"/>
                  </a:lnTo>
                  <a:lnTo>
                    <a:pt x="396" y="978"/>
                  </a:lnTo>
                  <a:lnTo>
                    <a:pt x="250" y="1186"/>
                  </a:lnTo>
                  <a:lnTo>
                    <a:pt x="146" y="1415"/>
                  </a:lnTo>
                  <a:lnTo>
                    <a:pt x="63" y="1623"/>
                  </a:lnTo>
                  <a:lnTo>
                    <a:pt x="22" y="1851"/>
                  </a:lnTo>
                  <a:lnTo>
                    <a:pt x="1" y="2080"/>
                  </a:lnTo>
                  <a:lnTo>
                    <a:pt x="22" y="2226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30" y="2683"/>
                  </a:lnTo>
                  <a:lnTo>
                    <a:pt x="334" y="2766"/>
                  </a:lnTo>
                  <a:lnTo>
                    <a:pt x="438" y="2850"/>
                  </a:lnTo>
                  <a:lnTo>
                    <a:pt x="583" y="2891"/>
                  </a:lnTo>
                  <a:lnTo>
                    <a:pt x="708" y="2933"/>
                  </a:lnTo>
                  <a:lnTo>
                    <a:pt x="853" y="2953"/>
                  </a:lnTo>
                  <a:lnTo>
                    <a:pt x="978" y="2953"/>
                  </a:lnTo>
                  <a:lnTo>
                    <a:pt x="1103" y="2933"/>
                  </a:lnTo>
                  <a:lnTo>
                    <a:pt x="1228" y="2891"/>
                  </a:lnTo>
                  <a:lnTo>
                    <a:pt x="1332" y="2829"/>
                  </a:lnTo>
                  <a:lnTo>
                    <a:pt x="1436" y="2746"/>
                  </a:lnTo>
                  <a:lnTo>
                    <a:pt x="1540" y="2642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2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7" y="438"/>
                  </a:lnTo>
                  <a:lnTo>
                    <a:pt x="2558" y="84"/>
                  </a:lnTo>
                  <a:lnTo>
                    <a:pt x="2371" y="22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61" name="Google Shape;5561;p30"/>
            <p:cNvSpPr/>
            <p:nvPr/>
          </p:nvSpPr>
          <p:spPr>
            <a:xfrm>
              <a:off x="5644063" y="4707000"/>
              <a:ext cx="60325" cy="73325"/>
            </a:xfrm>
            <a:custGeom>
              <a:avLst/>
              <a:gdLst/>
              <a:ahLst/>
              <a:cxnLst/>
              <a:rect l="l" t="t" r="r" b="b"/>
              <a:pathLst>
                <a:path w="2413" h="2933" extrusionOk="0">
                  <a:moveTo>
                    <a:pt x="2391" y="1"/>
                  </a:moveTo>
                  <a:lnTo>
                    <a:pt x="2183" y="21"/>
                  </a:lnTo>
                  <a:lnTo>
                    <a:pt x="1996" y="42"/>
                  </a:lnTo>
                  <a:lnTo>
                    <a:pt x="1788" y="104"/>
                  </a:lnTo>
                  <a:lnTo>
                    <a:pt x="1580" y="188"/>
                  </a:lnTo>
                  <a:lnTo>
                    <a:pt x="1393" y="271"/>
                  </a:lnTo>
                  <a:lnTo>
                    <a:pt x="1185" y="396"/>
                  </a:lnTo>
                  <a:lnTo>
                    <a:pt x="998" y="541"/>
                  </a:lnTo>
                  <a:lnTo>
                    <a:pt x="811" y="687"/>
                  </a:lnTo>
                  <a:lnTo>
                    <a:pt x="645" y="853"/>
                  </a:lnTo>
                  <a:lnTo>
                    <a:pt x="499" y="1019"/>
                  </a:lnTo>
                  <a:lnTo>
                    <a:pt x="354" y="1207"/>
                  </a:lnTo>
                  <a:lnTo>
                    <a:pt x="250" y="1373"/>
                  </a:lnTo>
                  <a:lnTo>
                    <a:pt x="146" y="1560"/>
                  </a:lnTo>
                  <a:lnTo>
                    <a:pt x="63" y="1768"/>
                  </a:lnTo>
                  <a:lnTo>
                    <a:pt x="21" y="1955"/>
                  </a:lnTo>
                  <a:lnTo>
                    <a:pt x="0" y="2121"/>
                  </a:lnTo>
                  <a:lnTo>
                    <a:pt x="0" y="2246"/>
                  </a:lnTo>
                  <a:lnTo>
                    <a:pt x="21" y="2350"/>
                  </a:lnTo>
                  <a:lnTo>
                    <a:pt x="63" y="2454"/>
                  </a:lnTo>
                  <a:lnTo>
                    <a:pt x="83" y="2537"/>
                  </a:lnTo>
                  <a:lnTo>
                    <a:pt x="187" y="2704"/>
                  </a:lnTo>
                  <a:lnTo>
                    <a:pt x="333" y="2828"/>
                  </a:lnTo>
                  <a:lnTo>
                    <a:pt x="499" y="2891"/>
                  </a:lnTo>
                  <a:lnTo>
                    <a:pt x="582" y="2932"/>
                  </a:lnTo>
                  <a:lnTo>
                    <a:pt x="874" y="2932"/>
                  </a:lnTo>
                  <a:lnTo>
                    <a:pt x="977" y="2891"/>
                  </a:lnTo>
                  <a:lnTo>
                    <a:pt x="1081" y="2849"/>
                  </a:lnTo>
                  <a:lnTo>
                    <a:pt x="1206" y="2787"/>
                  </a:lnTo>
                  <a:lnTo>
                    <a:pt x="1331" y="2683"/>
                  </a:lnTo>
                  <a:lnTo>
                    <a:pt x="1477" y="2537"/>
                  </a:lnTo>
                  <a:lnTo>
                    <a:pt x="1601" y="2392"/>
                  </a:lnTo>
                  <a:lnTo>
                    <a:pt x="1726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5" y="1186"/>
                  </a:lnTo>
                  <a:lnTo>
                    <a:pt x="2308" y="957"/>
                  </a:lnTo>
                  <a:lnTo>
                    <a:pt x="2350" y="749"/>
                  </a:lnTo>
                  <a:lnTo>
                    <a:pt x="2391" y="541"/>
                  </a:lnTo>
                  <a:lnTo>
                    <a:pt x="2412" y="354"/>
                  </a:lnTo>
                  <a:lnTo>
                    <a:pt x="2412" y="167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62" name="Google Shape;5562;p30"/>
            <p:cNvSpPr/>
            <p:nvPr/>
          </p:nvSpPr>
          <p:spPr>
            <a:xfrm>
              <a:off x="5769863" y="4376925"/>
              <a:ext cx="70700" cy="32775"/>
            </a:xfrm>
            <a:custGeom>
              <a:avLst/>
              <a:gdLst/>
              <a:ahLst/>
              <a:cxnLst/>
              <a:rect l="l" t="t" r="r" b="b"/>
              <a:pathLst>
                <a:path w="2828" h="1311" extrusionOk="0">
                  <a:moveTo>
                    <a:pt x="686" y="0"/>
                  </a:moveTo>
                  <a:lnTo>
                    <a:pt x="541" y="21"/>
                  </a:lnTo>
                  <a:lnTo>
                    <a:pt x="416" y="62"/>
                  </a:lnTo>
                  <a:lnTo>
                    <a:pt x="291" y="104"/>
                  </a:lnTo>
                  <a:lnTo>
                    <a:pt x="187" y="187"/>
                  </a:lnTo>
                  <a:lnTo>
                    <a:pt x="104" y="270"/>
                  </a:lnTo>
                  <a:lnTo>
                    <a:pt x="42" y="374"/>
                  </a:lnTo>
                  <a:lnTo>
                    <a:pt x="21" y="499"/>
                  </a:lnTo>
                  <a:lnTo>
                    <a:pt x="0" y="665"/>
                  </a:lnTo>
                  <a:lnTo>
                    <a:pt x="21" y="811"/>
                  </a:lnTo>
                  <a:lnTo>
                    <a:pt x="62" y="936"/>
                  </a:lnTo>
                  <a:lnTo>
                    <a:pt x="125" y="1040"/>
                  </a:lnTo>
                  <a:lnTo>
                    <a:pt x="208" y="1123"/>
                  </a:lnTo>
                  <a:lnTo>
                    <a:pt x="312" y="1206"/>
                  </a:lnTo>
                  <a:lnTo>
                    <a:pt x="437" y="1248"/>
                  </a:lnTo>
                  <a:lnTo>
                    <a:pt x="561" y="1289"/>
                  </a:lnTo>
                  <a:lnTo>
                    <a:pt x="707" y="1289"/>
                  </a:lnTo>
                  <a:lnTo>
                    <a:pt x="977" y="1310"/>
                  </a:lnTo>
                  <a:lnTo>
                    <a:pt x="1248" y="1268"/>
                  </a:lnTo>
                  <a:lnTo>
                    <a:pt x="1518" y="1227"/>
                  </a:lnTo>
                  <a:lnTo>
                    <a:pt x="1788" y="1144"/>
                  </a:lnTo>
                  <a:lnTo>
                    <a:pt x="2038" y="1040"/>
                  </a:lnTo>
                  <a:lnTo>
                    <a:pt x="2308" y="894"/>
                  </a:lnTo>
                  <a:lnTo>
                    <a:pt x="2558" y="749"/>
                  </a:lnTo>
                  <a:lnTo>
                    <a:pt x="2828" y="561"/>
                  </a:lnTo>
                  <a:lnTo>
                    <a:pt x="2558" y="395"/>
                  </a:lnTo>
                  <a:lnTo>
                    <a:pt x="2287" y="270"/>
                  </a:lnTo>
                  <a:lnTo>
                    <a:pt x="2038" y="166"/>
                  </a:lnTo>
                  <a:lnTo>
                    <a:pt x="1767" y="83"/>
                  </a:lnTo>
                  <a:lnTo>
                    <a:pt x="1497" y="42"/>
                  </a:lnTo>
                  <a:lnTo>
                    <a:pt x="1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563" name="Google Shape;5563;p30"/>
          <p:cNvGrpSpPr/>
          <p:nvPr/>
        </p:nvGrpSpPr>
        <p:grpSpPr>
          <a:xfrm>
            <a:off x="10979487" y="5969948"/>
            <a:ext cx="478074" cy="474131"/>
            <a:chOff x="6897450" y="3655938"/>
            <a:chExt cx="854600" cy="842650"/>
          </a:xfrm>
        </p:grpSpPr>
        <p:sp>
          <p:nvSpPr>
            <p:cNvPr id="5564" name="Google Shape;5564;p30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extrusionOk="0">
                  <a:moveTo>
                    <a:pt x="22977" y="1476"/>
                  </a:moveTo>
                  <a:lnTo>
                    <a:pt x="23060" y="1497"/>
                  </a:lnTo>
                  <a:lnTo>
                    <a:pt x="23143" y="1539"/>
                  </a:lnTo>
                  <a:lnTo>
                    <a:pt x="23226" y="1580"/>
                  </a:lnTo>
                  <a:lnTo>
                    <a:pt x="23309" y="1643"/>
                  </a:lnTo>
                  <a:lnTo>
                    <a:pt x="23351" y="1705"/>
                  </a:lnTo>
                  <a:lnTo>
                    <a:pt x="23392" y="1788"/>
                  </a:lnTo>
                  <a:lnTo>
                    <a:pt x="23434" y="1851"/>
                  </a:lnTo>
                  <a:lnTo>
                    <a:pt x="23455" y="1934"/>
                  </a:lnTo>
                  <a:lnTo>
                    <a:pt x="23455" y="2017"/>
                  </a:lnTo>
                  <a:lnTo>
                    <a:pt x="23434" y="2204"/>
                  </a:lnTo>
                  <a:lnTo>
                    <a:pt x="23392" y="2329"/>
                  </a:lnTo>
                  <a:lnTo>
                    <a:pt x="23330" y="2433"/>
                  </a:lnTo>
                  <a:lnTo>
                    <a:pt x="23184" y="2682"/>
                  </a:lnTo>
                  <a:lnTo>
                    <a:pt x="22956" y="2932"/>
                  </a:lnTo>
                  <a:lnTo>
                    <a:pt x="22706" y="3181"/>
                  </a:lnTo>
                  <a:lnTo>
                    <a:pt x="22436" y="3389"/>
                  </a:lnTo>
                  <a:lnTo>
                    <a:pt x="22145" y="3556"/>
                  </a:lnTo>
                  <a:lnTo>
                    <a:pt x="21854" y="3701"/>
                  </a:lnTo>
                  <a:lnTo>
                    <a:pt x="21708" y="3743"/>
                  </a:lnTo>
                  <a:lnTo>
                    <a:pt x="21563" y="3764"/>
                  </a:lnTo>
                  <a:lnTo>
                    <a:pt x="21604" y="3452"/>
                  </a:lnTo>
                  <a:lnTo>
                    <a:pt x="21667" y="3161"/>
                  </a:lnTo>
                  <a:lnTo>
                    <a:pt x="21771" y="2870"/>
                  </a:lnTo>
                  <a:lnTo>
                    <a:pt x="21875" y="2578"/>
                  </a:lnTo>
                  <a:lnTo>
                    <a:pt x="22020" y="2329"/>
                  </a:lnTo>
                  <a:lnTo>
                    <a:pt x="22186" y="2079"/>
                  </a:lnTo>
                  <a:lnTo>
                    <a:pt x="22374" y="1830"/>
                  </a:lnTo>
                  <a:lnTo>
                    <a:pt x="22581" y="1601"/>
                  </a:lnTo>
                  <a:lnTo>
                    <a:pt x="22644" y="1539"/>
                  </a:lnTo>
                  <a:lnTo>
                    <a:pt x="22727" y="1497"/>
                  </a:lnTo>
                  <a:lnTo>
                    <a:pt x="22810" y="1476"/>
                  </a:lnTo>
                  <a:close/>
                  <a:moveTo>
                    <a:pt x="5427" y="3909"/>
                  </a:moveTo>
                  <a:lnTo>
                    <a:pt x="5511" y="3951"/>
                  </a:lnTo>
                  <a:lnTo>
                    <a:pt x="5573" y="4096"/>
                  </a:lnTo>
                  <a:lnTo>
                    <a:pt x="5594" y="4221"/>
                  </a:lnTo>
                  <a:lnTo>
                    <a:pt x="5573" y="4367"/>
                  </a:lnTo>
                  <a:lnTo>
                    <a:pt x="5531" y="4512"/>
                  </a:lnTo>
                  <a:lnTo>
                    <a:pt x="5407" y="4886"/>
                  </a:lnTo>
                  <a:lnTo>
                    <a:pt x="5261" y="5282"/>
                  </a:lnTo>
                  <a:lnTo>
                    <a:pt x="5095" y="5635"/>
                  </a:lnTo>
                  <a:lnTo>
                    <a:pt x="4928" y="5988"/>
                  </a:lnTo>
                  <a:lnTo>
                    <a:pt x="4720" y="6342"/>
                  </a:lnTo>
                  <a:lnTo>
                    <a:pt x="4492" y="6675"/>
                  </a:lnTo>
                  <a:lnTo>
                    <a:pt x="4263" y="7007"/>
                  </a:lnTo>
                  <a:lnTo>
                    <a:pt x="3993" y="7319"/>
                  </a:lnTo>
                  <a:lnTo>
                    <a:pt x="3785" y="7527"/>
                  </a:lnTo>
                  <a:lnTo>
                    <a:pt x="3681" y="7610"/>
                  </a:lnTo>
                  <a:lnTo>
                    <a:pt x="3556" y="7673"/>
                  </a:lnTo>
                  <a:lnTo>
                    <a:pt x="3452" y="7735"/>
                  </a:lnTo>
                  <a:lnTo>
                    <a:pt x="3348" y="7777"/>
                  </a:lnTo>
                  <a:lnTo>
                    <a:pt x="3223" y="7797"/>
                  </a:lnTo>
                  <a:lnTo>
                    <a:pt x="3119" y="7797"/>
                  </a:lnTo>
                  <a:lnTo>
                    <a:pt x="2995" y="7777"/>
                  </a:lnTo>
                  <a:lnTo>
                    <a:pt x="2849" y="7756"/>
                  </a:lnTo>
                  <a:lnTo>
                    <a:pt x="2724" y="7694"/>
                  </a:lnTo>
                  <a:lnTo>
                    <a:pt x="2600" y="7631"/>
                  </a:lnTo>
                  <a:lnTo>
                    <a:pt x="2475" y="7506"/>
                  </a:lnTo>
                  <a:lnTo>
                    <a:pt x="2371" y="7340"/>
                  </a:lnTo>
                  <a:lnTo>
                    <a:pt x="2288" y="7174"/>
                  </a:lnTo>
                  <a:lnTo>
                    <a:pt x="2246" y="7007"/>
                  </a:lnTo>
                  <a:lnTo>
                    <a:pt x="2246" y="6820"/>
                  </a:lnTo>
                  <a:lnTo>
                    <a:pt x="2288" y="6612"/>
                  </a:lnTo>
                  <a:lnTo>
                    <a:pt x="2371" y="6404"/>
                  </a:lnTo>
                  <a:lnTo>
                    <a:pt x="2475" y="6196"/>
                  </a:lnTo>
                  <a:lnTo>
                    <a:pt x="2704" y="5864"/>
                  </a:lnTo>
                  <a:lnTo>
                    <a:pt x="2974" y="5531"/>
                  </a:lnTo>
                  <a:lnTo>
                    <a:pt x="3244" y="5240"/>
                  </a:lnTo>
                  <a:lnTo>
                    <a:pt x="3535" y="4949"/>
                  </a:lnTo>
                  <a:lnTo>
                    <a:pt x="3847" y="4699"/>
                  </a:lnTo>
                  <a:lnTo>
                    <a:pt x="4180" y="4471"/>
                  </a:lnTo>
                  <a:lnTo>
                    <a:pt x="4533" y="4242"/>
                  </a:lnTo>
                  <a:lnTo>
                    <a:pt x="4908" y="4055"/>
                  </a:lnTo>
                  <a:lnTo>
                    <a:pt x="5116" y="3951"/>
                  </a:lnTo>
                  <a:lnTo>
                    <a:pt x="5220" y="3909"/>
                  </a:lnTo>
                  <a:close/>
                  <a:moveTo>
                    <a:pt x="23372" y="0"/>
                  </a:move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65" name="Google Shape;5565;p30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873" y="3888"/>
                  </a:moveTo>
                  <a:lnTo>
                    <a:pt x="873" y="3888"/>
                  </a:lnTo>
                  <a:lnTo>
                    <a:pt x="749" y="3868"/>
                  </a:lnTo>
                  <a:lnTo>
                    <a:pt x="603" y="3847"/>
                  </a:lnTo>
                  <a:lnTo>
                    <a:pt x="478" y="3785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229" y="3597"/>
                  </a:lnTo>
                  <a:lnTo>
                    <a:pt x="125" y="3431"/>
                  </a:lnTo>
                  <a:lnTo>
                    <a:pt x="42" y="3265"/>
                  </a:lnTo>
                  <a:lnTo>
                    <a:pt x="0" y="3098"/>
                  </a:lnTo>
                  <a:lnTo>
                    <a:pt x="0" y="2911"/>
                  </a:lnTo>
                  <a:lnTo>
                    <a:pt x="42" y="2703"/>
                  </a:lnTo>
                  <a:lnTo>
                    <a:pt x="125" y="249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458" y="1955"/>
                  </a:lnTo>
                  <a:lnTo>
                    <a:pt x="728" y="1622"/>
                  </a:lnTo>
                  <a:lnTo>
                    <a:pt x="998" y="1331"/>
                  </a:lnTo>
                  <a:lnTo>
                    <a:pt x="1289" y="1040"/>
                  </a:lnTo>
                  <a:lnTo>
                    <a:pt x="1601" y="790"/>
                  </a:lnTo>
                  <a:lnTo>
                    <a:pt x="1934" y="562"/>
                  </a:lnTo>
                  <a:lnTo>
                    <a:pt x="2287" y="333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870" y="42"/>
                  </a:lnTo>
                  <a:lnTo>
                    <a:pt x="2974" y="0"/>
                  </a:lnTo>
                  <a:lnTo>
                    <a:pt x="3077" y="0"/>
                  </a:lnTo>
                  <a:lnTo>
                    <a:pt x="3077" y="0"/>
                  </a:lnTo>
                  <a:lnTo>
                    <a:pt x="3181" y="0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327" y="187"/>
                  </a:lnTo>
                  <a:lnTo>
                    <a:pt x="3348" y="312"/>
                  </a:lnTo>
                  <a:lnTo>
                    <a:pt x="3327" y="458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161" y="977"/>
                  </a:lnTo>
                  <a:lnTo>
                    <a:pt x="3015" y="1373"/>
                  </a:lnTo>
                  <a:lnTo>
                    <a:pt x="2849" y="1726"/>
                  </a:lnTo>
                  <a:lnTo>
                    <a:pt x="2682" y="2079"/>
                  </a:lnTo>
                  <a:lnTo>
                    <a:pt x="2474" y="2433"/>
                  </a:lnTo>
                  <a:lnTo>
                    <a:pt x="2246" y="2766"/>
                  </a:lnTo>
                  <a:lnTo>
                    <a:pt x="2017" y="309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1539" y="3618"/>
                  </a:lnTo>
                  <a:lnTo>
                    <a:pt x="1435" y="3701"/>
                  </a:lnTo>
                  <a:lnTo>
                    <a:pt x="1310" y="3764"/>
                  </a:lnTo>
                  <a:lnTo>
                    <a:pt x="1206" y="3826"/>
                  </a:lnTo>
                  <a:lnTo>
                    <a:pt x="1102" y="3868"/>
                  </a:lnTo>
                  <a:lnTo>
                    <a:pt x="977" y="3888"/>
                  </a:lnTo>
                  <a:lnTo>
                    <a:pt x="873" y="38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66" name="Google Shape;5566;p30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" y="2288"/>
                  </a:moveTo>
                  <a:lnTo>
                    <a:pt x="1" y="2288"/>
                  </a:lnTo>
                  <a:lnTo>
                    <a:pt x="42" y="1976"/>
                  </a:lnTo>
                  <a:lnTo>
                    <a:pt x="105" y="1685"/>
                  </a:lnTo>
                  <a:lnTo>
                    <a:pt x="209" y="1394"/>
                  </a:lnTo>
                  <a:lnTo>
                    <a:pt x="313" y="1102"/>
                  </a:lnTo>
                  <a:lnTo>
                    <a:pt x="458" y="853"/>
                  </a:lnTo>
                  <a:lnTo>
                    <a:pt x="624" y="603"/>
                  </a:lnTo>
                  <a:lnTo>
                    <a:pt x="812" y="354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1082" y="63"/>
                  </a:lnTo>
                  <a:lnTo>
                    <a:pt x="1165" y="21"/>
                  </a:lnTo>
                  <a:lnTo>
                    <a:pt x="1248" y="0"/>
                  </a:lnTo>
                  <a:lnTo>
                    <a:pt x="1331" y="0"/>
                  </a:lnTo>
                  <a:lnTo>
                    <a:pt x="1331" y="0"/>
                  </a:lnTo>
                  <a:lnTo>
                    <a:pt x="1415" y="0"/>
                  </a:lnTo>
                  <a:lnTo>
                    <a:pt x="1498" y="21"/>
                  </a:lnTo>
                  <a:lnTo>
                    <a:pt x="1581" y="63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747" y="167"/>
                  </a:lnTo>
                  <a:lnTo>
                    <a:pt x="1789" y="229"/>
                  </a:lnTo>
                  <a:lnTo>
                    <a:pt x="1830" y="312"/>
                  </a:lnTo>
                  <a:lnTo>
                    <a:pt x="1872" y="375"/>
                  </a:lnTo>
                  <a:lnTo>
                    <a:pt x="1893" y="458"/>
                  </a:lnTo>
                  <a:lnTo>
                    <a:pt x="1893" y="541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30" y="853"/>
                  </a:lnTo>
                  <a:lnTo>
                    <a:pt x="1768" y="957"/>
                  </a:lnTo>
                  <a:lnTo>
                    <a:pt x="1622" y="1206"/>
                  </a:lnTo>
                  <a:lnTo>
                    <a:pt x="1394" y="1456"/>
                  </a:lnTo>
                  <a:lnTo>
                    <a:pt x="1144" y="1705"/>
                  </a:lnTo>
                  <a:lnTo>
                    <a:pt x="874" y="1913"/>
                  </a:lnTo>
                  <a:lnTo>
                    <a:pt x="583" y="2080"/>
                  </a:lnTo>
                  <a:lnTo>
                    <a:pt x="292" y="2225"/>
                  </a:lnTo>
                  <a:lnTo>
                    <a:pt x="146" y="2267"/>
                  </a:lnTo>
                  <a:lnTo>
                    <a:pt x="1" y="22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67" name="Google Shape;5567;p30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23372" y="0"/>
                  </a:moveTo>
                  <a:lnTo>
                    <a:pt x="23372" y="0"/>
                  </a:ln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595" y="7694"/>
                  </a:lnTo>
                  <a:lnTo>
                    <a:pt x="15595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lnTo>
                    <a:pt x="233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68" name="Google Shape;5568;p30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extrusionOk="0">
                  <a:moveTo>
                    <a:pt x="24557" y="853"/>
                  </a:moveTo>
                  <a:lnTo>
                    <a:pt x="24723" y="895"/>
                  </a:lnTo>
                  <a:lnTo>
                    <a:pt x="24890" y="957"/>
                  </a:lnTo>
                  <a:lnTo>
                    <a:pt x="25077" y="1040"/>
                  </a:lnTo>
                  <a:lnTo>
                    <a:pt x="25846" y="1477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1" y="2974"/>
                  </a:lnTo>
                  <a:lnTo>
                    <a:pt x="28778" y="3535"/>
                  </a:lnTo>
                  <a:lnTo>
                    <a:pt x="29464" y="4118"/>
                  </a:lnTo>
                  <a:lnTo>
                    <a:pt x="30129" y="4700"/>
                  </a:lnTo>
                  <a:lnTo>
                    <a:pt x="30774" y="5344"/>
                  </a:lnTo>
                  <a:lnTo>
                    <a:pt x="30899" y="5469"/>
                  </a:lnTo>
                  <a:lnTo>
                    <a:pt x="31003" y="5615"/>
                  </a:lnTo>
                  <a:lnTo>
                    <a:pt x="31086" y="5760"/>
                  </a:lnTo>
                  <a:lnTo>
                    <a:pt x="31148" y="5927"/>
                  </a:lnTo>
                  <a:lnTo>
                    <a:pt x="31211" y="6093"/>
                  </a:lnTo>
                  <a:lnTo>
                    <a:pt x="31252" y="6280"/>
                  </a:lnTo>
                  <a:lnTo>
                    <a:pt x="31273" y="6488"/>
                  </a:lnTo>
                  <a:lnTo>
                    <a:pt x="31294" y="6717"/>
                  </a:lnTo>
                  <a:lnTo>
                    <a:pt x="31294" y="6758"/>
                  </a:lnTo>
                  <a:lnTo>
                    <a:pt x="31273" y="6904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1" y="7694"/>
                  </a:lnTo>
                  <a:lnTo>
                    <a:pt x="30774" y="8027"/>
                  </a:lnTo>
                  <a:lnTo>
                    <a:pt x="30441" y="8567"/>
                  </a:lnTo>
                  <a:lnTo>
                    <a:pt x="30088" y="9087"/>
                  </a:lnTo>
                  <a:lnTo>
                    <a:pt x="29734" y="9607"/>
                  </a:lnTo>
                  <a:lnTo>
                    <a:pt x="29339" y="10106"/>
                  </a:lnTo>
                  <a:lnTo>
                    <a:pt x="28570" y="11104"/>
                  </a:lnTo>
                  <a:lnTo>
                    <a:pt x="27759" y="12081"/>
                  </a:lnTo>
                  <a:lnTo>
                    <a:pt x="27156" y="12809"/>
                  </a:lnTo>
                  <a:lnTo>
                    <a:pt x="26574" y="13578"/>
                  </a:lnTo>
                  <a:lnTo>
                    <a:pt x="25992" y="14327"/>
                  </a:lnTo>
                  <a:lnTo>
                    <a:pt x="25430" y="15096"/>
                  </a:lnTo>
                  <a:lnTo>
                    <a:pt x="25285" y="15304"/>
                  </a:lnTo>
                  <a:lnTo>
                    <a:pt x="25181" y="15491"/>
                  </a:lnTo>
                  <a:lnTo>
                    <a:pt x="25118" y="15658"/>
                  </a:lnTo>
                  <a:lnTo>
                    <a:pt x="25098" y="15803"/>
                  </a:lnTo>
                  <a:lnTo>
                    <a:pt x="25098" y="15907"/>
                  </a:lnTo>
                  <a:lnTo>
                    <a:pt x="25118" y="15990"/>
                  </a:lnTo>
                  <a:lnTo>
                    <a:pt x="25160" y="16074"/>
                  </a:lnTo>
                  <a:lnTo>
                    <a:pt x="25222" y="16157"/>
                  </a:lnTo>
                  <a:lnTo>
                    <a:pt x="25389" y="16344"/>
                  </a:lnTo>
                  <a:lnTo>
                    <a:pt x="25617" y="16552"/>
                  </a:lnTo>
                  <a:lnTo>
                    <a:pt x="27010" y="17716"/>
                  </a:lnTo>
                  <a:lnTo>
                    <a:pt x="28424" y="18881"/>
                  </a:lnTo>
                  <a:lnTo>
                    <a:pt x="28840" y="19213"/>
                  </a:lnTo>
                  <a:lnTo>
                    <a:pt x="29277" y="19546"/>
                  </a:lnTo>
                  <a:lnTo>
                    <a:pt x="30171" y="20211"/>
                  </a:lnTo>
                  <a:lnTo>
                    <a:pt x="30608" y="20544"/>
                  </a:lnTo>
                  <a:lnTo>
                    <a:pt x="31024" y="20897"/>
                  </a:lnTo>
                  <a:lnTo>
                    <a:pt x="31460" y="21251"/>
                  </a:lnTo>
                  <a:lnTo>
                    <a:pt x="31855" y="21604"/>
                  </a:lnTo>
                  <a:lnTo>
                    <a:pt x="32001" y="21750"/>
                  </a:lnTo>
                  <a:lnTo>
                    <a:pt x="32146" y="21895"/>
                  </a:lnTo>
                  <a:lnTo>
                    <a:pt x="32479" y="22291"/>
                  </a:lnTo>
                  <a:lnTo>
                    <a:pt x="32729" y="22623"/>
                  </a:lnTo>
                  <a:lnTo>
                    <a:pt x="32812" y="22790"/>
                  </a:lnTo>
                  <a:lnTo>
                    <a:pt x="32895" y="22935"/>
                  </a:lnTo>
                  <a:lnTo>
                    <a:pt x="32936" y="23081"/>
                  </a:lnTo>
                  <a:lnTo>
                    <a:pt x="32978" y="23247"/>
                  </a:lnTo>
                  <a:lnTo>
                    <a:pt x="32978" y="23413"/>
                  </a:lnTo>
                  <a:lnTo>
                    <a:pt x="32978" y="23559"/>
                  </a:lnTo>
                  <a:lnTo>
                    <a:pt x="32957" y="23704"/>
                  </a:lnTo>
                  <a:lnTo>
                    <a:pt x="32853" y="24016"/>
                  </a:lnTo>
                  <a:lnTo>
                    <a:pt x="32708" y="24370"/>
                  </a:lnTo>
                  <a:lnTo>
                    <a:pt x="32500" y="24786"/>
                  </a:lnTo>
                  <a:lnTo>
                    <a:pt x="32105" y="25472"/>
                  </a:lnTo>
                  <a:lnTo>
                    <a:pt x="31710" y="26137"/>
                  </a:lnTo>
                  <a:lnTo>
                    <a:pt x="31294" y="26782"/>
                  </a:lnTo>
                  <a:lnTo>
                    <a:pt x="30836" y="27406"/>
                  </a:lnTo>
                  <a:lnTo>
                    <a:pt x="30379" y="28029"/>
                  </a:lnTo>
                  <a:lnTo>
                    <a:pt x="29880" y="28632"/>
                  </a:lnTo>
                  <a:lnTo>
                    <a:pt x="29381" y="29235"/>
                  </a:lnTo>
                  <a:lnTo>
                    <a:pt x="28861" y="29818"/>
                  </a:lnTo>
                  <a:lnTo>
                    <a:pt x="28549" y="30109"/>
                  </a:lnTo>
                  <a:lnTo>
                    <a:pt x="28404" y="30233"/>
                  </a:lnTo>
                  <a:lnTo>
                    <a:pt x="28279" y="30337"/>
                  </a:lnTo>
                  <a:lnTo>
                    <a:pt x="28154" y="30421"/>
                  </a:lnTo>
                  <a:lnTo>
                    <a:pt x="28029" y="30462"/>
                  </a:lnTo>
                  <a:lnTo>
                    <a:pt x="27905" y="30504"/>
                  </a:lnTo>
                  <a:lnTo>
                    <a:pt x="27676" y="30504"/>
                  </a:lnTo>
                  <a:lnTo>
                    <a:pt x="27572" y="30483"/>
                  </a:lnTo>
                  <a:lnTo>
                    <a:pt x="27322" y="30400"/>
                  </a:lnTo>
                  <a:lnTo>
                    <a:pt x="27052" y="30233"/>
                  </a:lnTo>
                  <a:lnTo>
                    <a:pt x="26740" y="30046"/>
                  </a:lnTo>
                  <a:lnTo>
                    <a:pt x="25846" y="29402"/>
                  </a:lnTo>
                  <a:lnTo>
                    <a:pt x="24952" y="28778"/>
                  </a:lnTo>
                  <a:lnTo>
                    <a:pt x="24079" y="28113"/>
                  </a:lnTo>
                  <a:lnTo>
                    <a:pt x="23205" y="27447"/>
                  </a:lnTo>
                  <a:lnTo>
                    <a:pt x="21500" y="26075"/>
                  </a:lnTo>
                  <a:lnTo>
                    <a:pt x="19816" y="24703"/>
                  </a:lnTo>
                  <a:lnTo>
                    <a:pt x="19629" y="24536"/>
                  </a:lnTo>
                  <a:lnTo>
                    <a:pt x="19276" y="24266"/>
                  </a:lnTo>
                  <a:lnTo>
                    <a:pt x="18964" y="24058"/>
                  </a:lnTo>
                  <a:lnTo>
                    <a:pt x="18818" y="23996"/>
                  </a:lnTo>
                  <a:lnTo>
                    <a:pt x="18693" y="23954"/>
                  </a:lnTo>
                  <a:lnTo>
                    <a:pt x="18569" y="23912"/>
                  </a:lnTo>
                  <a:lnTo>
                    <a:pt x="18444" y="23912"/>
                  </a:lnTo>
                  <a:lnTo>
                    <a:pt x="18319" y="23933"/>
                  </a:lnTo>
                  <a:lnTo>
                    <a:pt x="18174" y="23954"/>
                  </a:lnTo>
                  <a:lnTo>
                    <a:pt x="18049" y="24016"/>
                  </a:lnTo>
                  <a:lnTo>
                    <a:pt x="17903" y="24120"/>
                  </a:lnTo>
                  <a:lnTo>
                    <a:pt x="17758" y="24224"/>
                  </a:lnTo>
                  <a:lnTo>
                    <a:pt x="17591" y="24370"/>
                  </a:lnTo>
                  <a:lnTo>
                    <a:pt x="17238" y="24723"/>
                  </a:lnTo>
                  <a:lnTo>
                    <a:pt x="16614" y="25389"/>
                  </a:lnTo>
                  <a:lnTo>
                    <a:pt x="16011" y="26075"/>
                  </a:lnTo>
                  <a:lnTo>
                    <a:pt x="14805" y="27468"/>
                  </a:lnTo>
                  <a:lnTo>
                    <a:pt x="14223" y="28175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10" y="30150"/>
                  </a:lnTo>
                  <a:lnTo>
                    <a:pt x="11977" y="30462"/>
                  </a:lnTo>
                  <a:lnTo>
                    <a:pt x="11645" y="30732"/>
                  </a:lnTo>
                  <a:lnTo>
                    <a:pt x="11291" y="31003"/>
                  </a:lnTo>
                  <a:lnTo>
                    <a:pt x="10917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10" y="31502"/>
                  </a:lnTo>
                  <a:lnTo>
                    <a:pt x="9981" y="31523"/>
                  </a:lnTo>
                  <a:lnTo>
                    <a:pt x="9752" y="31502"/>
                  </a:lnTo>
                  <a:lnTo>
                    <a:pt x="9524" y="31460"/>
                  </a:lnTo>
                  <a:lnTo>
                    <a:pt x="9316" y="31377"/>
                  </a:lnTo>
                  <a:lnTo>
                    <a:pt x="9087" y="31252"/>
                  </a:lnTo>
                  <a:lnTo>
                    <a:pt x="8443" y="30836"/>
                  </a:lnTo>
                  <a:lnTo>
                    <a:pt x="7798" y="30400"/>
                  </a:lnTo>
                  <a:lnTo>
                    <a:pt x="7195" y="29942"/>
                  </a:lnTo>
                  <a:lnTo>
                    <a:pt x="6613" y="29464"/>
                  </a:lnTo>
                  <a:lnTo>
                    <a:pt x="6051" y="28944"/>
                  </a:lnTo>
                  <a:lnTo>
                    <a:pt x="5511" y="28404"/>
                  </a:lnTo>
                  <a:lnTo>
                    <a:pt x="4991" y="27842"/>
                  </a:lnTo>
                  <a:lnTo>
                    <a:pt x="4492" y="27260"/>
                  </a:lnTo>
                  <a:lnTo>
                    <a:pt x="4326" y="27011"/>
                  </a:lnTo>
                  <a:lnTo>
                    <a:pt x="4201" y="26761"/>
                  </a:lnTo>
                  <a:lnTo>
                    <a:pt x="4118" y="26511"/>
                  </a:lnTo>
                  <a:lnTo>
                    <a:pt x="4097" y="26366"/>
                  </a:lnTo>
                  <a:lnTo>
                    <a:pt x="4097" y="26241"/>
                  </a:lnTo>
                  <a:lnTo>
                    <a:pt x="4118" y="26033"/>
                  </a:lnTo>
                  <a:lnTo>
                    <a:pt x="4159" y="25825"/>
                  </a:lnTo>
                  <a:lnTo>
                    <a:pt x="4222" y="25617"/>
                  </a:lnTo>
                  <a:lnTo>
                    <a:pt x="4326" y="25409"/>
                  </a:lnTo>
                  <a:lnTo>
                    <a:pt x="4575" y="24910"/>
                  </a:lnTo>
                  <a:lnTo>
                    <a:pt x="4866" y="24411"/>
                  </a:lnTo>
                  <a:lnTo>
                    <a:pt x="5178" y="23933"/>
                  </a:lnTo>
                  <a:lnTo>
                    <a:pt x="5511" y="23476"/>
                  </a:lnTo>
                  <a:lnTo>
                    <a:pt x="5843" y="23039"/>
                  </a:lnTo>
                  <a:lnTo>
                    <a:pt x="6197" y="22602"/>
                  </a:lnTo>
                  <a:lnTo>
                    <a:pt x="6925" y="21729"/>
                  </a:lnTo>
                  <a:lnTo>
                    <a:pt x="7569" y="20981"/>
                  </a:lnTo>
                  <a:lnTo>
                    <a:pt x="8193" y="20232"/>
                  </a:lnTo>
                  <a:lnTo>
                    <a:pt x="8817" y="19484"/>
                  </a:lnTo>
                  <a:lnTo>
                    <a:pt x="9399" y="18693"/>
                  </a:lnTo>
                  <a:lnTo>
                    <a:pt x="9773" y="18153"/>
                  </a:lnTo>
                  <a:lnTo>
                    <a:pt x="10127" y="17612"/>
                  </a:lnTo>
                  <a:lnTo>
                    <a:pt x="10252" y="17383"/>
                  </a:lnTo>
                  <a:lnTo>
                    <a:pt x="10355" y="17196"/>
                  </a:lnTo>
                  <a:lnTo>
                    <a:pt x="10397" y="17030"/>
                  </a:lnTo>
                  <a:lnTo>
                    <a:pt x="10418" y="16905"/>
                  </a:lnTo>
                  <a:lnTo>
                    <a:pt x="10418" y="16801"/>
                  </a:lnTo>
                  <a:lnTo>
                    <a:pt x="10397" y="16718"/>
                  </a:lnTo>
                  <a:lnTo>
                    <a:pt x="10355" y="16635"/>
                  </a:lnTo>
                  <a:lnTo>
                    <a:pt x="10293" y="16573"/>
                  </a:lnTo>
                  <a:lnTo>
                    <a:pt x="10106" y="16385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5" y="12705"/>
                  </a:lnTo>
                  <a:lnTo>
                    <a:pt x="4180" y="11977"/>
                  </a:lnTo>
                  <a:lnTo>
                    <a:pt x="3265" y="11229"/>
                  </a:lnTo>
                  <a:lnTo>
                    <a:pt x="2371" y="10459"/>
                  </a:lnTo>
                  <a:lnTo>
                    <a:pt x="1747" y="9919"/>
                  </a:lnTo>
                  <a:lnTo>
                    <a:pt x="1331" y="9524"/>
                  </a:lnTo>
                  <a:lnTo>
                    <a:pt x="1186" y="9378"/>
                  </a:lnTo>
                  <a:lnTo>
                    <a:pt x="1082" y="9233"/>
                  </a:lnTo>
                  <a:lnTo>
                    <a:pt x="1040" y="9108"/>
                  </a:lnTo>
                  <a:lnTo>
                    <a:pt x="1020" y="8983"/>
                  </a:lnTo>
                  <a:lnTo>
                    <a:pt x="1020" y="8858"/>
                  </a:lnTo>
                  <a:lnTo>
                    <a:pt x="1061" y="8734"/>
                  </a:lnTo>
                  <a:lnTo>
                    <a:pt x="1123" y="8609"/>
                  </a:lnTo>
                  <a:lnTo>
                    <a:pt x="1227" y="8443"/>
                  </a:lnTo>
                  <a:lnTo>
                    <a:pt x="1456" y="8027"/>
                  </a:lnTo>
                  <a:lnTo>
                    <a:pt x="1768" y="7486"/>
                  </a:lnTo>
                  <a:lnTo>
                    <a:pt x="2163" y="6800"/>
                  </a:lnTo>
                  <a:lnTo>
                    <a:pt x="2558" y="6155"/>
                  </a:lnTo>
                  <a:lnTo>
                    <a:pt x="2995" y="5511"/>
                  </a:lnTo>
                  <a:lnTo>
                    <a:pt x="3431" y="4887"/>
                  </a:lnTo>
                  <a:lnTo>
                    <a:pt x="3889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56" y="2122"/>
                  </a:lnTo>
                  <a:lnTo>
                    <a:pt x="5781" y="1997"/>
                  </a:lnTo>
                  <a:lnTo>
                    <a:pt x="5927" y="1893"/>
                  </a:lnTo>
                  <a:lnTo>
                    <a:pt x="6051" y="1810"/>
                  </a:lnTo>
                  <a:lnTo>
                    <a:pt x="6176" y="1768"/>
                  </a:lnTo>
                  <a:lnTo>
                    <a:pt x="6301" y="1726"/>
                  </a:lnTo>
                  <a:lnTo>
                    <a:pt x="6446" y="1706"/>
                  </a:lnTo>
                  <a:lnTo>
                    <a:pt x="6654" y="1726"/>
                  </a:lnTo>
                  <a:lnTo>
                    <a:pt x="6883" y="1810"/>
                  </a:lnTo>
                  <a:lnTo>
                    <a:pt x="7153" y="1914"/>
                  </a:lnTo>
                  <a:lnTo>
                    <a:pt x="7465" y="2059"/>
                  </a:lnTo>
                  <a:lnTo>
                    <a:pt x="8006" y="2350"/>
                  </a:lnTo>
                  <a:lnTo>
                    <a:pt x="8526" y="2662"/>
                  </a:lnTo>
                  <a:lnTo>
                    <a:pt x="9025" y="2995"/>
                  </a:lnTo>
                  <a:lnTo>
                    <a:pt x="9503" y="3348"/>
                  </a:lnTo>
                  <a:lnTo>
                    <a:pt x="10459" y="4076"/>
                  </a:lnTo>
                  <a:lnTo>
                    <a:pt x="11416" y="4825"/>
                  </a:lnTo>
                  <a:lnTo>
                    <a:pt x="13370" y="6405"/>
                  </a:lnTo>
                  <a:lnTo>
                    <a:pt x="14368" y="7195"/>
                  </a:lnTo>
                  <a:lnTo>
                    <a:pt x="15346" y="7985"/>
                  </a:lnTo>
                  <a:lnTo>
                    <a:pt x="15699" y="8235"/>
                  </a:lnTo>
                  <a:lnTo>
                    <a:pt x="16032" y="8401"/>
                  </a:lnTo>
                  <a:lnTo>
                    <a:pt x="16177" y="8484"/>
                  </a:lnTo>
                  <a:lnTo>
                    <a:pt x="16323" y="8526"/>
                  </a:lnTo>
                  <a:lnTo>
                    <a:pt x="16469" y="8547"/>
                  </a:lnTo>
                  <a:lnTo>
                    <a:pt x="16780" y="8547"/>
                  </a:lnTo>
                  <a:lnTo>
                    <a:pt x="16947" y="8505"/>
                  </a:lnTo>
                  <a:lnTo>
                    <a:pt x="17113" y="8422"/>
                  </a:lnTo>
                  <a:lnTo>
                    <a:pt x="17259" y="8339"/>
                  </a:lnTo>
                  <a:lnTo>
                    <a:pt x="17425" y="8214"/>
                  </a:lnTo>
                  <a:lnTo>
                    <a:pt x="17591" y="8047"/>
                  </a:lnTo>
                  <a:lnTo>
                    <a:pt x="17758" y="7860"/>
                  </a:lnTo>
                  <a:lnTo>
                    <a:pt x="17945" y="7652"/>
                  </a:lnTo>
                  <a:lnTo>
                    <a:pt x="20003" y="5053"/>
                  </a:lnTo>
                  <a:lnTo>
                    <a:pt x="21043" y="3764"/>
                  </a:lnTo>
                  <a:lnTo>
                    <a:pt x="22124" y="2496"/>
                  </a:lnTo>
                  <a:lnTo>
                    <a:pt x="22436" y="2142"/>
                  </a:lnTo>
                  <a:lnTo>
                    <a:pt x="22769" y="1810"/>
                  </a:lnTo>
                  <a:lnTo>
                    <a:pt x="23122" y="1498"/>
                  </a:lnTo>
                  <a:lnTo>
                    <a:pt x="23476" y="1207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1" y="874"/>
                  </a:lnTo>
                  <a:lnTo>
                    <a:pt x="24391" y="853"/>
                  </a:lnTo>
                  <a:close/>
                  <a:moveTo>
                    <a:pt x="24120" y="1"/>
                  </a:move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69" name="Google Shape;5569;p30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15595" y="7694"/>
                  </a:moveTo>
                  <a:lnTo>
                    <a:pt x="15595" y="7694"/>
                  </a:lnTo>
                  <a:lnTo>
                    <a:pt x="15761" y="7694"/>
                  </a:lnTo>
                  <a:lnTo>
                    <a:pt x="15928" y="7652"/>
                  </a:lnTo>
                  <a:lnTo>
                    <a:pt x="16094" y="7569"/>
                  </a:lnTo>
                  <a:lnTo>
                    <a:pt x="16240" y="7486"/>
                  </a:lnTo>
                  <a:lnTo>
                    <a:pt x="16406" y="7361"/>
                  </a:lnTo>
                  <a:lnTo>
                    <a:pt x="16572" y="7194"/>
                  </a:lnTo>
                  <a:lnTo>
                    <a:pt x="16739" y="7007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8984" y="4200"/>
                  </a:lnTo>
                  <a:lnTo>
                    <a:pt x="20024" y="2911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1417" y="1289"/>
                  </a:lnTo>
                  <a:lnTo>
                    <a:pt x="21750" y="957"/>
                  </a:lnTo>
                  <a:lnTo>
                    <a:pt x="22103" y="645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685" y="187"/>
                  </a:lnTo>
                  <a:lnTo>
                    <a:pt x="22914" y="83"/>
                  </a:lnTo>
                  <a:lnTo>
                    <a:pt x="23122" y="21"/>
                  </a:lnTo>
                  <a:lnTo>
                    <a:pt x="23372" y="0"/>
                  </a:lnTo>
                  <a:lnTo>
                    <a:pt x="23372" y="0"/>
                  </a:lnTo>
                  <a:lnTo>
                    <a:pt x="23538" y="0"/>
                  </a:lnTo>
                  <a:lnTo>
                    <a:pt x="23704" y="42"/>
                  </a:lnTo>
                  <a:lnTo>
                    <a:pt x="23871" y="10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4827" y="624"/>
                  </a:lnTo>
                  <a:lnTo>
                    <a:pt x="25596" y="1102"/>
                  </a:lnTo>
                  <a:lnTo>
                    <a:pt x="26324" y="1601"/>
                  </a:lnTo>
                  <a:lnTo>
                    <a:pt x="27052" y="2121"/>
                  </a:lnTo>
                  <a:lnTo>
                    <a:pt x="27759" y="2682"/>
                  </a:lnTo>
                  <a:lnTo>
                    <a:pt x="28445" y="3265"/>
                  </a:lnTo>
                  <a:lnTo>
                    <a:pt x="29110" y="3847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880" y="4616"/>
                  </a:lnTo>
                  <a:lnTo>
                    <a:pt x="29984" y="4762"/>
                  </a:lnTo>
                  <a:lnTo>
                    <a:pt x="30067" y="4907"/>
                  </a:lnTo>
                  <a:lnTo>
                    <a:pt x="30129" y="5074"/>
                  </a:lnTo>
                  <a:lnTo>
                    <a:pt x="30192" y="5240"/>
                  </a:lnTo>
                  <a:lnTo>
                    <a:pt x="30233" y="5427"/>
                  </a:lnTo>
                  <a:lnTo>
                    <a:pt x="30254" y="563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54" y="6051"/>
                  </a:lnTo>
                  <a:lnTo>
                    <a:pt x="30212" y="6196"/>
                  </a:lnTo>
                  <a:lnTo>
                    <a:pt x="30108" y="6508"/>
                  </a:lnTo>
                  <a:lnTo>
                    <a:pt x="29942" y="6841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422" y="7714"/>
                  </a:lnTo>
                  <a:lnTo>
                    <a:pt x="29069" y="8234"/>
                  </a:lnTo>
                  <a:lnTo>
                    <a:pt x="28715" y="8754"/>
                  </a:lnTo>
                  <a:lnTo>
                    <a:pt x="28320" y="9253"/>
                  </a:lnTo>
                  <a:lnTo>
                    <a:pt x="27551" y="10251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6137" y="11956"/>
                  </a:lnTo>
                  <a:lnTo>
                    <a:pt x="25555" y="12725"/>
                  </a:lnTo>
                  <a:lnTo>
                    <a:pt x="24973" y="13474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266" y="14451"/>
                  </a:lnTo>
                  <a:lnTo>
                    <a:pt x="24162" y="14638"/>
                  </a:lnTo>
                  <a:lnTo>
                    <a:pt x="24099" y="14805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79" y="15054"/>
                  </a:lnTo>
                  <a:lnTo>
                    <a:pt x="24099" y="15137"/>
                  </a:lnTo>
                  <a:lnTo>
                    <a:pt x="24141" y="15221"/>
                  </a:lnTo>
                  <a:lnTo>
                    <a:pt x="24203" y="15304"/>
                  </a:lnTo>
                  <a:lnTo>
                    <a:pt x="24370" y="15491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5991" y="16863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7821" y="18360"/>
                  </a:lnTo>
                  <a:lnTo>
                    <a:pt x="28258" y="18693"/>
                  </a:lnTo>
                  <a:lnTo>
                    <a:pt x="29152" y="19358"/>
                  </a:lnTo>
                  <a:lnTo>
                    <a:pt x="29589" y="19691"/>
                  </a:lnTo>
                  <a:lnTo>
                    <a:pt x="30005" y="20044"/>
                  </a:lnTo>
                  <a:lnTo>
                    <a:pt x="30441" y="20398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982" y="20897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1460" y="21438"/>
                  </a:lnTo>
                  <a:lnTo>
                    <a:pt x="31710" y="21770"/>
                  </a:lnTo>
                  <a:lnTo>
                    <a:pt x="31793" y="21937"/>
                  </a:lnTo>
                  <a:lnTo>
                    <a:pt x="31876" y="22082"/>
                  </a:lnTo>
                  <a:lnTo>
                    <a:pt x="31917" y="22228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706"/>
                  </a:lnTo>
                  <a:lnTo>
                    <a:pt x="31938" y="22851"/>
                  </a:lnTo>
                  <a:lnTo>
                    <a:pt x="31834" y="23163"/>
                  </a:lnTo>
                  <a:lnTo>
                    <a:pt x="31689" y="23517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086" y="24619"/>
                  </a:lnTo>
                  <a:lnTo>
                    <a:pt x="30691" y="25284"/>
                  </a:lnTo>
                  <a:lnTo>
                    <a:pt x="30275" y="25929"/>
                  </a:lnTo>
                  <a:lnTo>
                    <a:pt x="29817" y="26553"/>
                  </a:lnTo>
                  <a:lnTo>
                    <a:pt x="29360" y="27176"/>
                  </a:lnTo>
                  <a:lnTo>
                    <a:pt x="28861" y="27779"/>
                  </a:lnTo>
                  <a:lnTo>
                    <a:pt x="28362" y="28382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7530" y="29256"/>
                  </a:lnTo>
                  <a:lnTo>
                    <a:pt x="27385" y="29380"/>
                  </a:lnTo>
                  <a:lnTo>
                    <a:pt x="27260" y="29484"/>
                  </a:lnTo>
                  <a:lnTo>
                    <a:pt x="27135" y="29568"/>
                  </a:lnTo>
                  <a:lnTo>
                    <a:pt x="27010" y="29609"/>
                  </a:lnTo>
                  <a:lnTo>
                    <a:pt x="26886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657" y="29651"/>
                  </a:lnTo>
                  <a:lnTo>
                    <a:pt x="26553" y="29630"/>
                  </a:lnTo>
                  <a:lnTo>
                    <a:pt x="26303" y="29547"/>
                  </a:lnTo>
                  <a:lnTo>
                    <a:pt x="26033" y="29380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4827" y="28549"/>
                  </a:lnTo>
                  <a:lnTo>
                    <a:pt x="23933" y="27925"/>
                  </a:lnTo>
                  <a:lnTo>
                    <a:pt x="23060" y="27260"/>
                  </a:lnTo>
                  <a:lnTo>
                    <a:pt x="22186" y="26594"/>
                  </a:lnTo>
                  <a:lnTo>
                    <a:pt x="20481" y="25222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257" y="23413"/>
                  </a:lnTo>
                  <a:lnTo>
                    <a:pt x="17945" y="23205"/>
                  </a:lnTo>
                  <a:lnTo>
                    <a:pt x="17799" y="23143"/>
                  </a:lnTo>
                  <a:lnTo>
                    <a:pt x="17674" y="23101"/>
                  </a:lnTo>
                  <a:lnTo>
                    <a:pt x="17550" y="23059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300" y="23080"/>
                  </a:lnTo>
                  <a:lnTo>
                    <a:pt x="17155" y="23101"/>
                  </a:lnTo>
                  <a:lnTo>
                    <a:pt x="17030" y="23163"/>
                  </a:lnTo>
                  <a:lnTo>
                    <a:pt x="16884" y="23267"/>
                  </a:lnTo>
                  <a:lnTo>
                    <a:pt x="16739" y="23371"/>
                  </a:lnTo>
                  <a:lnTo>
                    <a:pt x="16572" y="23517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5595" y="24536"/>
                  </a:lnTo>
                  <a:lnTo>
                    <a:pt x="14992" y="25222"/>
                  </a:lnTo>
                  <a:lnTo>
                    <a:pt x="13786" y="26615"/>
                  </a:lnTo>
                  <a:lnTo>
                    <a:pt x="13204" y="27322"/>
                  </a:lnTo>
                  <a:lnTo>
                    <a:pt x="12580" y="27987"/>
                  </a:lnTo>
                  <a:lnTo>
                    <a:pt x="11956" y="28673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0958" y="29609"/>
                  </a:lnTo>
                  <a:lnTo>
                    <a:pt x="10626" y="29879"/>
                  </a:lnTo>
                  <a:lnTo>
                    <a:pt x="10272" y="30150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9669" y="30503"/>
                  </a:lnTo>
                  <a:lnTo>
                    <a:pt x="9440" y="30586"/>
                  </a:lnTo>
                  <a:lnTo>
                    <a:pt x="9191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8733" y="30649"/>
                  </a:lnTo>
                  <a:lnTo>
                    <a:pt x="8505" y="30607"/>
                  </a:lnTo>
                  <a:lnTo>
                    <a:pt x="8297" y="30524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7424" y="29983"/>
                  </a:lnTo>
                  <a:lnTo>
                    <a:pt x="6779" y="29547"/>
                  </a:lnTo>
                  <a:lnTo>
                    <a:pt x="6176" y="29089"/>
                  </a:lnTo>
                  <a:lnTo>
                    <a:pt x="5594" y="28611"/>
                  </a:lnTo>
                  <a:lnTo>
                    <a:pt x="5032" y="28091"/>
                  </a:lnTo>
                  <a:lnTo>
                    <a:pt x="4492" y="27551"/>
                  </a:lnTo>
                  <a:lnTo>
                    <a:pt x="3972" y="26989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307" y="26158"/>
                  </a:lnTo>
                  <a:lnTo>
                    <a:pt x="3182" y="25908"/>
                  </a:lnTo>
                  <a:lnTo>
                    <a:pt x="3099" y="25658"/>
                  </a:lnTo>
                  <a:lnTo>
                    <a:pt x="3078" y="25513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99" y="25180"/>
                  </a:lnTo>
                  <a:lnTo>
                    <a:pt x="3140" y="24972"/>
                  </a:lnTo>
                  <a:lnTo>
                    <a:pt x="3203" y="24764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556" y="24057"/>
                  </a:lnTo>
                  <a:lnTo>
                    <a:pt x="3847" y="23558"/>
                  </a:lnTo>
                  <a:lnTo>
                    <a:pt x="4159" y="23080"/>
                  </a:lnTo>
                  <a:lnTo>
                    <a:pt x="4492" y="22623"/>
                  </a:lnTo>
                  <a:lnTo>
                    <a:pt x="4824" y="22186"/>
                  </a:lnTo>
                  <a:lnTo>
                    <a:pt x="5178" y="21749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6550" y="20128"/>
                  </a:lnTo>
                  <a:lnTo>
                    <a:pt x="7174" y="19379"/>
                  </a:lnTo>
                  <a:lnTo>
                    <a:pt x="7798" y="18631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8754" y="1730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9233" y="16530"/>
                  </a:lnTo>
                  <a:lnTo>
                    <a:pt x="9336" y="16343"/>
                  </a:lnTo>
                  <a:lnTo>
                    <a:pt x="9378" y="16177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99" y="15948"/>
                  </a:lnTo>
                  <a:lnTo>
                    <a:pt x="9378" y="15865"/>
                  </a:lnTo>
                  <a:lnTo>
                    <a:pt x="9336" y="15782"/>
                  </a:lnTo>
                  <a:lnTo>
                    <a:pt x="9274" y="15720"/>
                  </a:lnTo>
                  <a:lnTo>
                    <a:pt x="9087" y="1553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6945" y="13952"/>
                  </a:lnTo>
                  <a:lnTo>
                    <a:pt x="5032" y="12559"/>
                  </a:lnTo>
                  <a:lnTo>
                    <a:pt x="4076" y="11852"/>
                  </a:lnTo>
                  <a:lnTo>
                    <a:pt x="3161" y="11124"/>
                  </a:lnTo>
                  <a:lnTo>
                    <a:pt x="2246" y="1037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728" y="9066"/>
                  </a:lnTo>
                  <a:lnTo>
                    <a:pt x="312" y="8671"/>
                  </a:lnTo>
                  <a:lnTo>
                    <a:pt x="167" y="8525"/>
                  </a:lnTo>
                  <a:lnTo>
                    <a:pt x="63" y="8380"/>
                  </a:lnTo>
                  <a:lnTo>
                    <a:pt x="21" y="825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1" y="8005"/>
                  </a:lnTo>
                  <a:lnTo>
                    <a:pt x="42" y="7881"/>
                  </a:lnTo>
                  <a:lnTo>
                    <a:pt x="104" y="7756"/>
                  </a:lnTo>
                  <a:lnTo>
                    <a:pt x="208" y="7590"/>
                  </a:lnTo>
                  <a:lnTo>
                    <a:pt x="437" y="7174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1144" y="5947"/>
                  </a:lnTo>
                  <a:lnTo>
                    <a:pt x="1539" y="5302"/>
                  </a:lnTo>
                  <a:lnTo>
                    <a:pt x="1976" y="4658"/>
                  </a:lnTo>
                  <a:lnTo>
                    <a:pt x="2412" y="4034"/>
                  </a:lnTo>
                  <a:lnTo>
                    <a:pt x="2870" y="3410"/>
                  </a:lnTo>
                  <a:lnTo>
                    <a:pt x="3327" y="2807"/>
                  </a:lnTo>
                  <a:lnTo>
                    <a:pt x="3826" y="2204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4637" y="1269"/>
                  </a:lnTo>
                  <a:lnTo>
                    <a:pt x="4762" y="1144"/>
                  </a:lnTo>
                  <a:lnTo>
                    <a:pt x="4908" y="1040"/>
                  </a:lnTo>
                  <a:lnTo>
                    <a:pt x="5032" y="957"/>
                  </a:lnTo>
                  <a:lnTo>
                    <a:pt x="5157" y="915"/>
                  </a:lnTo>
                  <a:lnTo>
                    <a:pt x="5282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635" y="873"/>
                  </a:lnTo>
                  <a:lnTo>
                    <a:pt x="5864" y="957"/>
                  </a:lnTo>
                  <a:lnTo>
                    <a:pt x="6134" y="1061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987" y="1497"/>
                  </a:lnTo>
                  <a:lnTo>
                    <a:pt x="7507" y="1809"/>
                  </a:lnTo>
                  <a:lnTo>
                    <a:pt x="8006" y="2142"/>
                  </a:lnTo>
                  <a:lnTo>
                    <a:pt x="8484" y="2495"/>
                  </a:lnTo>
                  <a:lnTo>
                    <a:pt x="9440" y="3223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12351" y="5552"/>
                  </a:lnTo>
                  <a:lnTo>
                    <a:pt x="13349" y="634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4680" y="7382"/>
                  </a:lnTo>
                  <a:lnTo>
                    <a:pt x="15013" y="7548"/>
                  </a:lnTo>
                  <a:lnTo>
                    <a:pt x="15158" y="7631"/>
                  </a:lnTo>
                  <a:lnTo>
                    <a:pt x="15304" y="7673"/>
                  </a:lnTo>
                  <a:lnTo>
                    <a:pt x="15450" y="7694"/>
                  </a:lnTo>
                  <a:lnTo>
                    <a:pt x="15595" y="76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70" name="Google Shape;5570;p30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fill="none" extrusionOk="0">
                  <a:moveTo>
                    <a:pt x="24287" y="1"/>
                  </a:moveTo>
                  <a:lnTo>
                    <a:pt x="24287" y="1"/>
                  </a:lnTo>
                  <a:lnTo>
                    <a:pt x="24120" y="1"/>
                  </a:ln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lnTo>
                    <a:pt x="24432" y="1"/>
                  </a:lnTo>
                  <a:lnTo>
                    <a:pt x="2428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71" name="Google Shape;5571;p30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extrusionOk="0">
                  <a:moveTo>
                    <a:pt x="2974" y="0"/>
                  </a:moveTo>
                  <a:lnTo>
                    <a:pt x="2870" y="42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18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72" name="Google Shape;5572;p30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3077" y="0"/>
                  </a:moveTo>
                  <a:lnTo>
                    <a:pt x="3077" y="0"/>
                  </a:lnTo>
                  <a:lnTo>
                    <a:pt x="2974" y="0"/>
                  </a:lnTo>
                  <a:lnTo>
                    <a:pt x="2870" y="42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181" y="0"/>
                  </a:lnTo>
                  <a:lnTo>
                    <a:pt x="30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73" name="Google Shape;5573;p30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extrusionOk="0">
                  <a:moveTo>
                    <a:pt x="1248" y="0"/>
                  </a:move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74" name="Google Shape;5574;p30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331" y="0"/>
                  </a:moveTo>
                  <a:lnTo>
                    <a:pt x="1331" y="0"/>
                  </a:lnTo>
                  <a:lnTo>
                    <a:pt x="1248" y="0"/>
                  </a:ln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lnTo>
                    <a:pt x="1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75" name="Google Shape;5575;p30"/>
            <p:cNvSpPr/>
            <p:nvPr/>
          </p:nvSpPr>
          <p:spPr>
            <a:xfrm>
              <a:off x="6927075" y="3677238"/>
              <a:ext cx="799000" cy="766775"/>
            </a:xfrm>
            <a:custGeom>
              <a:avLst/>
              <a:gdLst/>
              <a:ahLst/>
              <a:cxnLst/>
              <a:rect l="l" t="t" r="r" b="b"/>
              <a:pathLst>
                <a:path w="31960" h="30671" extrusionOk="0">
                  <a:moveTo>
                    <a:pt x="23372" y="1"/>
                  </a:moveTo>
                  <a:lnTo>
                    <a:pt x="23122" y="21"/>
                  </a:lnTo>
                  <a:lnTo>
                    <a:pt x="22915" y="84"/>
                  </a:lnTo>
                  <a:lnTo>
                    <a:pt x="22686" y="188"/>
                  </a:lnTo>
                  <a:lnTo>
                    <a:pt x="22457" y="354"/>
                  </a:lnTo>
                  <a:lnTo>
                    <a:pt x="22104" y="645"/>
                  </a:lnTo>
                  <a:lnTo>
                    <a:pt x="21750" y="957"/>
                  </a:lnTo>
                  <a:lnTo>
                    <a:pt x="21417" y="1290"/>
                  </a:lnTo>
                  <a:lnTo>
                    <a:pt x="21106" y="1643"/>
                  </a:lnTo>
                  <a:lnTo>
                    <a:pt x="20024" y="2912"/>
                  </a:lnTo>
                  <a:lnTo>
                    <a:pt x="18985" y="4201"/>
                  </a:lnTo>
                  <a:lnTo>
                    <a:pt x="16926" y="6800"/>
                  </a:lnTo>
                  <a:lnTo>
                    <a:pt x="16614" y="7174"/>
                  </a:lnTo>
                  <a:lnTo>
                    <a:pt x="16448" y="7320"/>
                  </a:lnTo>
                  <a:lnTo>
                    <a:pt x="16302" y="7444"/>
                  </a:lnTo>
                  <a:lnTo>
                    <a:pt x="16157" y="7528"/>
                  </a:lnTo>
                  <a:lnTo>
                    <a:pt x="16011" y="7611"/>
                  </a:lnTo>
                  <a:lnTo>
                    <a:pt x="15866" y="7673"/>
                  </a:lnTo>
                  <a:lnTo>
                    <a:pt x="15720" y="7694"/>
                  </a:lnTo>
                  <a:lnTo>
                    <a:pt x="15408" y="7694"/>
                  </a:lnTo>
                  <a:lnTo>
                    <a:pt x="15242" y="7652"/>
                  </a:lnTo>
                  <a:lnTo>
                    <a:pt x="15076" y="7590"/>
                  </a:lnTo>
                  <a:lnTo>
                    <a:pt x="14909" y="7507"/>
                  </a:lnTo>
                  <a:lnTo>
                    <a:pt x="14722" y="7403"/>
                  </a:lnTo>
                  <a:lnTo>
                    <a:pt x="14327" y="7133"/>
                  </a:lnTo>
                  <a:lnTo>
                    <a:pt x="13350" y="6342"/>
                  </a:lnTo>
                  <a:lnTo>
                    <a:pt x="12352" y="5552"/>
                  </a:lnTo>
                  <a:lnTo>
                    <a:pt x="10397" y="3972"/>
                  </a:lnTo>
                  <a:lnTo>
                    <a:pt x="9441" y="3224"/>
                  </a:lnTo>
                  <a:lnTo>
                    <a:pt x="8484" y="2496"/>
                  </a:lnTo>
                  <a:lnTo>
                    <a:pt x="8006" y="2142"/>
                  </a:lnTo>
                  <a:lnTo>
                    <a:pt x="7507" y="1810"/>
                  </a:lnTo>
                  <a:lnTo>
                    <a:pt x="6987" y="1498"/>
                  </a:lnTo>
                  <a:lnTo>
                    <a:pt x="6447" y="1207"/>
                  </a:lnTo>
                  <a:lnTo>
                    <a:pt x="6093" y="1040"/>
                  </a:lnTo>
                  <a:lnTo>
                    <a:pt x="5781" y="916"/>
                  </a:lnTo>
                  <a:lnTo>
                    <a:pt x="5636" y="895"/>
                  </a:lnTo>
                  <a:lnTo>
                    <a:pt x="5511" y="874"/>
                  </a:lnTo>
                  <a:lnTo>
                    <a:pt x="5386" y="853"/>
                  </a:lnTo>
                  <a:lnTo>
                    <a:pt x="5282" y="874"/>
                  </a:lnTo>
                  <a:lnTo>
                    <a:pt x="5157" y="895"/>
                  </a:lnTo>
                  <a:lnTo>
                    <a:pt x="5054" y="957"/>
                  </a:lnTo>
                  <a:lnTo>
                    <a:pt x="4950" y="1019"/>
                  </a:lnTo>
                  <a:lnTo>
                    <a:pt x="4825" y="1103"/>
                  </a:lnTo>
                  <a:lnTo>
                    <a:pt x="4596" y="1311"/>
                  </a:lnTo>
                  <a:lnTo>
                    <a:pt x="4326" y="1602"/>
                  </a:lnTo>
                  <a:lnTo>
                    <a:pt x="3827" y="2205"/>
                  </a:lnTo>
                  <a:lnTo>
                    <a:pt x="3328" y="2808"/>
                  </a:lnTo>
                  <a:lnTo>
                    <a:pt x="2870" y="3411"/>
                  </a:lnTo>
                  <a:lnTo>
                    <a:pt x="2413" y="4034"/>
                  </a:lnTo>
                  <a:lnTo>
                    <a:pt x="1976" y="4658"/>
                  </a:lnTo>
                  <a:lnTo>
                    <a:pt x="1540" y="5303"/>
                  </a:lnTo>
                  <a:lnTo>
                    <a:pt x="1144" y="5947"/>
                  </a:lnTo>
                  <a:lnTo>
                    <a:pt x="749" y="6634"/>
                  </a:lnTo>
                  <a:lnTo>
                    <a:pt x="417" y="7216"/>
                  </a:lnTo>
                  <a:lnTo>
                    <a:pt x="167" y="7652"/>
                  </a:lnTo>
                  <a:lnTo>
                    <a:pt x="84" y="7819"/>
                  </a:lnTo>
                  <a:lnTo>
                    <a:pt x="22" y="7964"/>
                  </a:lnTo>
                  <a:lnTo>
                    <a:pt x="1" y="8089"/>
                  </a:lnTo>
                  <a:lnTo>
                    <a:pt x="1" y="8214"/>
                  </a:lnTo>
                  <a:lnTo>
                    <a:pt x="42" y="8318"/>
                  </a:lnTo>
                  <a:lnTo>
                    <a:pt x="105" y="8443"/>
                  </a:lnTo>
                  <a:lnTo>
                    <a:pt x="209" y="8567"/>
                  </a:lnTo>
                  <a:lnTo>
                    <a:pt x="354" y="8713"/>
                  </a:lnTo>
                  <a:lnTo>
                    <a:pt x="770" y="9087"/>
                  </a:lnTo>
                  <a:lnTo>
                    <a:pt x="1352" y="9607"/>
                  </a:lnTo>
                  <a:lnTo>
                    <a:pt x="2246" y="10376"/>
                  </a:lnTo>
                  <a:lnTo>
                    <a:pt x="3161" y="11125"/>
                  </a:lnTo>
                  <a:lnTo>
                    <a:pt x="4076" y="11853"/>
                  </a:lnTo>
                  <a:lnTo>
                    <a:pt x="5033" y="12560"/>
                  </a:lnTo>
                  <a:lnTo>
                    <a:pt x="6946" y="13953"/>
                  </a:lnTo>
                  <a:lnTo>
                    <a:pt x="8859" y="15346"/>
                  </a:lnTo>
                  <a:lnTo>
                    <a:pt x="9067" y="15512"/>
                  </a:lnTo>
                  <a:lnTo>
                    <a:pt x="9233" y="15678"/>
                  </a:lnTo>
                  <a:lnTo>
                    <a:pt x="9337" y="15824"/>
                  </a:lnTo>
                  <a:lnTo>
                    <a:pt x="9378" y="15886"/>
                  </a:lnTo>
                  <a:lnTo>
                    <a:pt x="9399" y="15970"/>
                  </a:lnTo>
                  <a:lnTo>
                    <a:pt x="9399" y="16032"/>
                  </a:lnTo>
                  <a:lnTo>
                    <a:pt x="9399" y="16115"/>
                  </a:lnTo>
                  <a:lnTo>
                    <a:pt x="9358" y="16302"/>
                  </a:lnTo>
                  <a:lnTo>
                    <a:pt x="9254" y="16510"/>
                  </a:lnTo>
                  <a:lnTo>
                    <a:pt x="9108" y="16760"/>
                  </a:lnTo>
                  <a:lnTo>
                    <a:pt x="8755" y="17300"/>
                  </a:lnTo>
                  <a:lnTo>
                    <a:pt x="8380" y="17841"/>
                  </a:lnTo>
                  <a:lnTo>
                    <a:pt x="7798" y="18631"/>
                  </a:lnTo>
                  <a:lnTo>
                    <a:pt x="7174" y="19380"/>
                  </a:lnTo>
                  <a:lnTo>
                    <a:pt x="6551" y="20128"/>
                  </a:lnTo>
                  <a:lnTo>
                    <a:pt x="5906" y="20877"/>
                  </a:lnTo>
                  <a:lnTo>
                    <a:pt x="5178" y="21750"/>
                  </a:lnTo>
                  <a:lnTo>
                    <a:pt x="4825" y="22187"/>
                  </a:lnTo>
                  <a:lnTo>
                    <a:pt x="4492" y="22623"/>
                  </a:lnTo>
                  <a:lnTo>
                    <a:pt x="4159" y="23081"/>
                  </a:lnTo>
                  <a:lnTo>
                    <a:pt x="3848" y="23559"/>
                  </a:lnTo>
                  <a:lnTo>
                    <a:pt x="3556" y="24058"/>
                  </a:lnTo>
                  <a:lnTo>
                    <a:pt x="3307" y="24557"/>
                  </a:lnTo>
                  <a:lnTo>
                    <a:pt x="3182" y="24806"/>
                  </a:lnTo>
                  <a:lnTo>
                    <a:pt x="3120" y="25056"/>
                  </a:lnTo>
                  <a:lnTo>
                    <a:pt x="3078" y="25285"/>
                  </a:lnTo>
                  <a:lnTo>
                    <a:pt x="3078" y="25534"/>
                  </a:lnTo>
                  <a:lnTo>
                    <a:pt x="3120" y="25742"/>
                  </a:lnTo>
                  <a:lnTo>
                    <a:pt x="3203" y="25971"/>
                  </a:lnTo>
                  <a:lnTo>
                    <a:pt x="3328" y="26200"/>
                  </a:lnTo>
                  <a:lnTo>
                    <a:pt x="3473" y="26408"/>
                  </a:lnTo>
                  <a:lnTo>
                    <a:pt x="3972" y="26990"/>
                  </a:lnTo>
                  <a:lnTo>
                    <a:pt x="4492" y="27551"/>
                  </a:lnTo>
                  <a:lnTo>
                    <a:pt x="5033" y="28092"/>
                  </a:lnTo>
                  <a:lnTo>
                    <a:pt x="5594" y="28612"/>
                  </a:lnTo>
                  <a:lnTo>
                    <a:pt x="6176" y="29090"/>
                  </a:lnTo>
                  <a:lnTo>
                    <a:pt x="6779" y="29547"/>
                  </a:lnTo>
                  <a:lnTo>
                    <a:pt x="7424" y="29984"/>
                  </a:lnTo>
                  <a:lnTo>
                    <a:pt x="8068" y="30400"/>
                  </a:lnTo>
                  <a:lnTo>
                    <a:pt x="8297" y="30525"/>
                  </a:lnTo>
                  <a:lnTo>
                    <a:pt x="8526" y="30608"/>
                  </a:lnTo>
                  <a:lnTo>
                    <a:pt x="8755" y="30649"/>
                  </a:lnTo>
                  <a:lnTo>
                    <a:pt x="8983" y="30670"/>
                  </a:lnTo>
                  <a:lnTo>
                    <a:pt x="9212" y="30649"/>
                  </a:lnTo>
                  <a:lnTo>
                    <a:pt x="9441" y="30587"/>
                  </a:lnTo>
                  <a:lnTo>
                    <a:pt x="9670" y="30504"/>
                  </a:lnTo>
                  <a:lnTo>
                    <a:pt x="9898" y="30379"/>
                  </a:lnTo>
                  <a:lnTo>
                    <a:pt x="10273" y="30150"/>
                  </a:lnTo>
                  <a:lnTo>
                    <a:pt x="10626" y="29880"/>
                  </a:lnTo>
                  <a:lnTo>
                    <a:pt x="10959" y="29610"/>
                  </a:lnTo>
                  <a:lnTo>
                    <a:pt x="11291" y="29298"/>
                  </a:lnTo>
                  <a:lnTo>
                    <a:pt x="11957" y="28674"/>
                  </a:lnTo>
                  <a:lnTo>
                    <a:pt x="12581" y="27988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1"/>
                  </a:lnTo>
                  <a:lnTo>
                    <a:pt x="16552" y="23538"/>
                  </a:lnTo>
                  <a:lnTo>
                    <a:pt x="16843" y="23289"/>
                  </a:lnTo>
                  <a:lnTo>
                    <a:pt x="16989" y="23185"/>
                  </a:lnTo>
                  <a:lnTo>
                    <a:pt x="17113" y="23122"/>
                  </a:lnTo>
                  <a:lnTo>
                    <a:pt x="17238" y="23081"/>
                  </a:lnTo>
                  <a:lnTo>
                    <a:pt x="17363" y="23060"/>
                  </a:lnTo>
                  <a:lnTo>
                    <a:pt x="17488" y="23060"/>
                  </a:lnTo>
                  <a:lnTo>
                    <a:pt x="17633" y="23081"/>
                  </a:lnTo>
                  <a:lnTo>
                    <a:pt x="17758" y="23122"/>
                  </a:lnTo>
                  <a:lnTo>
                    <a:pt x="17903" y="23185"/>
                  </a:lnTo>
                  <a:lnTo>
                    <a:pt x="18070" y="23289"/>
                  </a:lnTo>
                  <a:lnTo>
                    <a:pt x="18236" y="23393"/>
                  </a:lnTo>
                  <a:lnTo>
                    <a:pt x="18610" y="23684"/>
                  </a:lnTo>
                  <a:lnTo>
                    <a:pt x="18798" y="23850"/>
                  </a:lnTo>
                  <a:lnTo>
                    <a:pt x="20482" y="25222"/>
                  </a:lnTo>
                  <a:lnTo>
                    <a:pt x="22187" y="26595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2" y="29194"/>
                  </a:lnTo>
                  <a:lnTo>
                    <a:pt x="26075" y="29402"/>
                  </a:lnTo>
                  <a:lnTo>
                    <a:pt x="26366" y="29568"/>
                  </a:lnTo>
                  <a:lnTo>
                    <a:pt x="26491" y="29610"/>
                  </a:lnTo>
                  <a:lnTo>
                    <a:pt x="26616" y="29651"/>
                  </a:lnTo>
                  <a:lnTo>
                    <a:pt x="26844" y="29651"/>
                  </a:lnTo>
                  <a:lnTo>
                    <a:pt x="26948" y="29630"/>
                  </a:lnTo>
                  <a:lnTo>
                    <a:pt x="27073" y="29589"/>
                  </a:lnTo>
                  <a:lnTo>
                    <a:pt x="27177" y="29526"/>
                  </a:lnTo>
                  <a:lnTo>
                    <a:pt x="27302" y="29464"/>
                  </a:lnTo>
                  <a:lnTo>
                    <a:pt x="27551" y="29235"/>
                  </a:lnTo>
                  <a:lnTo>
                    <a:pt x="27842" y="28965"/>
                  </a:lnTo>
                  <a:lnTo>
                    <a:pt x="28362" y="28383"/>
                  </a:lnTo>
                  <a:lnTo>
                    <a:pt x="28861" y="27780"/>
                  </a:lnTo>
                  <a:lnTo>
                    <a:pt x="29360" y="27177"/>
                  </a:lnTo>
                  <a:lnTo>
                    <a:pt x="29818" y="26553"/>
                  </a:lnTo>
                  <a:lnTo>
                    <a:pt x="30275" y="25929"/>
                  </a:lnTo>
                  <a:lnTo>
                    <a:pt x="30691" y="25285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710" y="23455"/>
                  </a:lnTo>
                  <a:lnTo>
                    <a:pt x="31814" y="23247"/>
                  </a:lnTo>
                  <a:lnTo>
                    <a:pt x="31876" y="23060"/>
                  </a:lnTo>
                  <a:lnTo>
                    <a:pt x="31939" y="22873"/>
                  </a:lnTo>
                  <a:lnTo>
                    <a:pt x="31959" y="22706"/>
                  </a:lnTo>
                  <a:lnTo>
                    <a:pt x="31959" y="22540"/>
                  </a:lnTo>
                  <a:lnTo>
                    <a:pt x="31959" y="22395"/>
                  </a:lnTo>
                  <a:lnTo>
                    <a:pt x="31918" y="22228"/>
                  </a:lnTo>
                  <a:lnTo>
                    <a:pt x="31876" y="22083"/>
                  </a:lnTo>
                  <a:lnTo>
                    <a:pt x="31793" y="21937"/>
                  </a:lnTo>
                  <a:lnTo>
                    <a:pt x="31710" y="21771"/>
                  </a:lnTo>
                  <a:lnTo>
                    <a:pt x="31460" y="21438"/>
                  </a:lnTo>
                  <a:lnTo>
                    <a:pt x="31128" y="21043"/>
                  </a:lnTo>
                  <a:lnTo>
                    <a:pt x="30982" y="20897"/>
                  </a:lnTo>
                  <a:lnTo>
                    <a:pt x="30837" y="20752"/>
                  </a:lnTo>
                  <a:lnTo>
                    <a:pt x="30441" y="20398"/>
                  </a:lnTo>
                  <a:lnTo>
                    <a:pt x="30005" y="20045"/>
                  </a:lnTo>
                  <a:lnTo>
                    <a:pt x="29589" y="19691"/>
                  </a:lnTo>
                  <a:lnTo>
                    <a:pt x="29152" y="19359"/>
                  </a:lnTo>
                  <a:lnTo>
                    <a:pt x="28258" y="18693"/>
                  </a:lnTo>
                  <a:lnTo>
                    <a:pt x="27822" y="18361"/>
                  </a:lnTo>
                  <a:lnTo>
                    <a:pt x="27406" y="18028"/>
                  </a:lnTo>
                  <a:lnTo>
                    <a:pt x="25992" y="16864"/>
                  </a:lnTo>
                  <a:lnTo>
                    <a:pt x="24599" y="15699"/>
                  </a:lnTo>
                  <a:lnTo>
                    <a:pt x="24370" y="15512"/>
                  </a:lnTo>
                  <a:lnTo>
                    <a:pt x="24224" y="15346"/>
                  </a:lnTo>
                  <a:lnTo>
                    <a:pt x="24120" y="15179"/>
                  </a:lnTo>
                  <a:lnTo>
                    <a:pt x="24100" y="15096"/>
                  </a:lnTo>
                  <a:lnTo>
                    <a:pt x="24079" y="15013"/>
                  </a:lnTo>
                  <a:lnTo>
                    <a:pt x="24079" y="14930"/>
                  </a:lnTo>
                  <a:lnTo>
                    <a:pt x="24079" y="14847"/>
                  </a:lnTo>
                  <a:lnTo>
                    <a:pt x="24141" y="14680"/>
                  </a:lnTo>
                  <a:lnTo>
                    <a:pt x="24245" y="14472"/>
                  </a:lnTo>
                  <a:lnTo>
                    <a:pt x="24412" y="14244"/>
                  </a:lnTo>
                  <a:lnTo>
                    <a:pt x="24973" y="13474"/>
                  </a:lnTo>
                  <a:lnTo>
                    <a:pt x="25555" y="12726"/>
                  </a:lnTo>
                  <a:lnTo>
                    <a:pt x="26137" y="11957"/>
                  </a:lnTo>
                  <a:lnTo>
                    <a:pt x="26740" y="11229"/>
                  </a:lnTo>
                  <a:lnTo>
                    <a:pt x="27551" y="10252"/>
                  </a:lnTo>
                  <a:lnTo>
                    <a:pt x="28321" y="9253"/>
                  </a:lnTo>
                  <a:lnTo>
                    <a:pt x="28716" y="8754"/>
                  </a:lnTo>
                  <a:lnTo>
                    <a:pt x="29069" y="8235"/>
                  </a:lnTo>
                  <a:lnTo>
                    <a:pt x="29423" y="7715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9" y="6509"/>
                  </a:lnTo>
                  <a:lnTo>
                    <a:pt x="30213" y="6197"/>
                  </a:lnTo>
                  <a:lnTo>
                    <a:pt x="30254" y="6051"/>
                  </a:lnTo>
                  <a:lnTo>
                    <a:pt x="30275" y="5906"/>
                  </a:lnTo>
                  <a:lnTo>
                    <a:pt x="30275" y="5677"/>
                  </a:lnTo>
                  <a:lnTo>
                    <a:pt x="30234" y="5448"/>
                  </a:lnTo>
                  <a:lnTo>
                    <a:pt x="30192" y="5261"/>
                  </a:lnTo>
                  <a:lnTo>
                    <a:pt x="30150" y="5074"/>
                  </a:lnTo>
                  <a:lnTo>
                    <a:pt x="30067" y="4908"/>
                  </a:lnTo>
                  <a:lnTo>
                    <a:pt x="29984" y="4762"/>
                  </a:lnTo>
                  <a:lnTo>
                    <a:pt x="29880" y="4617"/>
                  </a:lnTo>
                  <a:lnTo>
                    <a:pt x="29755" y="4492"/>
                  </a:lnTo>
                  <a:lnTo>
                    <a:pt x="29111" y="3847"/>
                  </a:lnTo>
                  <a:lnTo>
                    <a:pt x="28445" y="3265"/>
                  </a:lnTo>
                  <a:lnTo>
                    <a:pt x="27759" y="2683"/>
                  </a:lnTo>
                  <a:lnTo>
                    <a:pt x="27052" y="2122"/>
                  </a:lnTo>
                  <a:lnTo>
                    <a:pt x="26325" y="1602"/>
                  </a:lnTo>
                  <a:lnTo>
                    <a:pt x="25597" y="1103"/>
                  </a:lnTo>
                  <a:lnTo>
                    <a:pt x="24827" y="624"/>
                  </a:lnTo>
                  <a:lnTo>
                    <a:pt x="24058" y="188"/>
                  </a:lnTo>
                  <a:lnTo>
                    <a:pt x="23871" y="105"/>
                  </a:lnTo>
                  <a:lnTo>
                    <a:pt x="23705" y="42"/>
                  </a:lnTo>
                  <a:lnTo>
                    <a:pt x="235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76" name="Google Shape;5576;p30"/>
            <p:cNvSpPr/>
            <p:nvPr/>
          </p:nvSpPr>
          <p:spPr>
            <a:xfrm>
              <a:off x="6901625" y="3655938"/>
              <a:ext cx="850425" cy="836400"/>
            </a:xfrm>
            <a:custGeom>
              <a:avLst/>
              <a:gdLst/>
              <a:ahLst/>
              <a:cxnLst/>
              <a:rect l="l" t="t" r="r" b="b"/>
              <a:pathLst>
                <a:path w="34017" h="33456" extrusionOk="0">
                  <a:moveTo>
                    <a:pt x="24556" y="853"/>
                  </a:moveTo>
                  <a:lnTo>
                    <a:pt x="24723" y="894"/>
                  </a:lnTo>
                  <a:lnTo>
                    <a:pt x="24889" y="957"/>
                  </a:lnTo>
                  <a:lnTo>
                    <a:pt x="25076" y="1040"/>
                  </a:lnTo>
                  <a:lnTo>
                    <a:pt x="25845" y="1476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0" y="2974"/>
                  </a:lnTo>
                  <a:lnTo>
                    <a:pt x="28777" y="3535"/>
                  </a:lnTo>
                  <a:lnTo>
                    <a:pt x="29463" y="4117"/>
                  </a:lnTo>
                  <a:lnTo>
                    <a:pt x="30129" y="4699"/>
                  </a:lnTo>
                  <a:lnTo>
                    <a:pt x="30773" y="5344"/>
                  </a:lnTo>
                  <a:lnTo>
                    <a:pt x="30898" y="5469"/>
                  </a:lnTo>
                  <a:lnTo>
                    <a:pt x="31002" y="5614"/>
                  </a:lnTo>
                  <a:lnTo>
                    <a:pt x="31085" y="5760"/>
                  </a:lnTo>
                  <a:lnTo>
                    <a:pt x="31168" y="5926"/>
                  </a:lnTo>
                  <a:lnTo>
                    <a:pt x="31210" y="6113"/>
                  </a:lnTo>
                  <a:lnTo>
                    <a:pt x="31252" y="6300"/>
                  </a:lnTo>
                  <a:lnTo>
                    <a:pt x="31293" y="6529"/>
                  </a:lnTo>
                  <a:lnTo>
                    <a:pt x="31293" y="6758"/>
                  </a:lnTo>
                  <a:lnTo>
                    <a:pt x="31272" y="6903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0" y="7693"/>
                  </a:lnTo>
                  <a:lnTo>
                    <a:pt x="30773" y="8026"/>
                  </a:lnTo>
                  <a:lnTo>
                    <a:pt x="30441" y="8567"/>
                  </a:lnTo>
                  <a:lnTo>
                    <a:pt x="30087" y="9087"/>
                  </a:lnTo>
                  <a:lnTo>
                    <a:pt x="29734" y="9606"/>
                  </a:lnTo>
                  <a:lnTo>
                    <a:pt x="29339" y="10105"/>
                  </a:lnTo>
                  <a:lnTo>
                    <a:pt x="28569" y="11104"/>
                  </a:lnTo>
                  <a:lnTo>
                    <a:pt x="27758" y="12081"/>
                  </a:lnTo>
                  <a:lnTo>
                    <a:pt x="27155" y="12809"/>
                  </a:lnTo>
                  <a:lnTo>
                    <a:pt x="26573" y="13578"/>
                  </a:lnTo>
                  <a:lnTo>
                    <a:pt x="25991" y="14326"/>
                  </a:lnTo>
                  <a:lnTo>
                    <a:pt x="25430" y="15096"/>
                  </a:lnTo>
                  <a:lnTo>
                    <a:pt x="25263" y="15324"/>
                  </a:lnTo>
                  <a:lnTo>
                    <a:pt x="25159" y="15532"/>
                  </a:lnTo>
                  <a:lnTo>
                    <a:pt x="25097" y="15699"/>
                  </a:lnTo>
                  <a:lnTo>
                    <a:pt x="25097" y="15782"/>
                  </a:lnTo>
                  <a:lnTo>
                    <a:pt x="25097" y="15865"/>
                  </a:lnTo>
                  <a:lnTo>
                    <a:pt x="25118" y="15948"/>
                  </a:lnTo>
                  <a:lnTo>
                    <a:pt x="25138" y="16031"/>
                  </a:lnTo>
                  <a:lnTo>
                    <a:pt x="25242" y="16198"/>
                  </a:lnTo>
                  <a:lnTo>
                    <a:pt x="25388" y="16364"/>
                  </a:lnTo>
                  <a:lnTo>
                    <a:pt x="25617" y="16551"/>
                  </a:lnTo>
                  <a:lnTo>
                    <a:pt x="27010" y="17716"/>
                  </a:lnTo>
                  <a:lnTo>
                    <a:pt x="28424" y="18880"/>
                  </a:lnTo>
                  <a:lnTo>
                    <a:pt x="28840" y="19213"/>
                  </a:lnTo>
                  <a:lnTo>
                    <a:pt x="29276" y="19545"/>
                  </a:lnTo>
                  <a:lnTo>
                    <a:pt x="30170" y="20211"/>
                  </a:lnTo>
                  <a:lnTo>
                    <a:pt x="30607" y="20543"/>
                  </a:lnTo>
                  <a:lnTo>
                    <a:pt x="31023" y="20897"/>
                  </a:lnTo>
                  <a:lnTo>
                    <a:pt x="31459" y="21250"/>
                  </a:lnTo>
                  <a:lnTo>
                    <a:pt x="31855" y="21604"/>
                  </a:lnTo>
                  <a:lnTo>
                    <a:pt x="32000" y="21749"/>
                  </a:lnTo>
                  <a:lnTo>
                    <a:pt x="32146" y="21895"/>
                  </a:lnTo>
                  <a:lnTo>
                    <a:pt x="32478" y="22290"/>
                  </a:lnTo>
                  <a:lnTo>
                    <a:pt x="32728" y="22623"/>
                  </a:lnTo>
                  <a:lnTo>
                    <a:pt x="32811" y="22789"/>
                  </a:lnTo>
                  <a:lnTo>
                    <a:pt x="32894" y="22935"/>
                  </a:lnTo>
                  <a:lnTo>
                    <a:pt x="32936" y="23080"/>
                  </a:lnTo>
                  <a:lnTo>
                    <a:pt x="32977" y="23247"/>
                  </a:lnTo>
                  <a:lnTo>
                    <a:pt x="32977" y="23392"/>
                  </a:lnTo>
                  <a:lnTo>
                    <a:pt x="32977" y="23558"/>
                  </a:lnTo>
                  <a:lnTo>
                    <a:pt x="32957" y="23725"/>
                  </a:lnTo>
                  <a:lnTo>
                    <a:pt x="32894" y="23912"/>
                  </a:lnTo>
                  <a:lnTo>
                    <a:pt x="32832" y="24099"/>
                  </a:lnTo>
                  <a:lnTo>
                    <a:pt x="32728" y="24307"/>
                  </a:lnTo>
                  <a:lnTo>
                    <a:pt x="32499" y="24785"/>
                  </a:lnTo>
                  <a:lnTo>
                    <a:pt x="32104" y="25471"/>
                  </a:lnTo>
                  <a:lnTo>
                    <a:pt x="31709" y="26137"/>
                  </a:lnTo>
                  <a:lnTo>
                    <a:pt x="31293" y="26781"/>
                  </a:lnTo>
                  <a:lnTo>
                    <a:pt x="30836" y="27405"/>
                  </a:lnTo>
                  <a:lnTo>
                    <a:pt x="30378" y="28029"/>
                  </a:lnTo>
                  <a:lnTo>
                    <a:pt x="29879" y="28632"/>
                  </a:lnTo>
                  <a:lnTo>
                    <a:pt x="29380" y="29235"/>
                  </a:lnTo>
                  <a:lnTo>
                    <a:pt x="28860" y="29817"/>
                  </a:lnTo>
                  <a:lnTo>
                    <a:pt x="28569" y="30087"/>
                  </a:lnTo>
                  <a:lnTo>
                    <a:pt x="28320" y="30316"/>
                  </a:lnTo>
                  <a:lnTo>
                    <a:pt x="28195" y="30378"/>
                  </a:lnTo>
                  <a:lnTo>
                    <a:pt x="28091" y="30441"/>
                  </a:lnTo>
                  <a:lnTo>
                    <a:pt x="27966" y="30482"/>
                  </a:lnTo>
                  <a:lnTo>
                    <a:pt x="27862" y="30503"/>
                  </a:lnTo>
                  <a:lnTo>
                    <a:pt x="27634" y="30503"/>
                  </a:lnTo>
                  <a:lnTo>
                    <a:pt x="27509" y="30462"/>
                  </a:lnTo>
                  <a:lnTo>
                    <a:pt x="27384" y="30420"/>
                  </a:lnTo>
                  <a:lnTo>
                    <a:pt x="27093" y="30254"/>
                  </a:lnTo>
                  <a:lnTo>
                    <a:pt x="26740" y="30046"/>
                  </a:lnTo>
                  <a:lnTo>
                    <a:pt x="25845" y="29401"/>
                  </a:lnTo>
                  <a:lnTo>
                    <a:pt x="24951" y="28777"/>
                  </a:lnTo>
                  <a:lnTo>
                    <a:pt x="24078" y="28112"/>
                  </a:lnTo>
                  <a:lnTo>
                    <a:pt x="23205" y="27447"/>
                  </a:lnTo>
                  <a:lnTo>
                    <a:pt x="21500" y="26074"/>
                  </a:lnTo>
                  <a:lnTo>
                    <a:pt x="19816" y="24702"/>
                  </a:lnTo>
                  <a:lnTo>
                    <a:pt x="19628" y="24536"/>
                  </a:lnTo>
                  <a:lnTo>
                    <a:pt x="19254" y="24245"/>
                  </a:lnTo>
                  <a:lnTo>
                    <a:pt x="19088" y="24141"/>
                  </a:lnTo>
                  <a:lnTo>
                    <a:pt x="18921" y="24037"/>
                  </a:lnTo>
                  <a:lnTo>
                    <a:pt x="18776" y="23974"/>
                  </a:lnTo>
                  <a:lnTo>
                    <a:pt x="18651" y="23933"/>
                  </a:lnTo>
                  <a:lnTo>
                    <a:pt x="18506" y="23912"/>
                  </a:lnTo>
                  <a:lnTo>
                    <a:pt x="18381" y="23912"/>
                  </a:lnTo>
                  <a:lnTo>
                    <a:pt x="18256" y="23933"/>
                  </a:lnTo>
                  <a:lnTo>
                    <a:pt x="18131" y="23974"/>
                  </a:lnTo>
                  <a:lnTo>
                    <a:pt x="18007" y="24037"/>
                  </a:lnTo>
                  <a:lnTo>
                    <a:pt x="17861" y="24141"/>
                  </a:lnTo>
                  <a:lnTo>
                    <a:pt x="17570" y="24390"/>
                  </a:lnTo>
                  <a:lnTo>
                    <a:pt x="17237" y="24723"/>
                  </a:lnTo>
                  <a:lnTo>
                    <a:pt x="16613" y="25388"/>
                  </a:lnTo>
                  <a:lnTo>
                    <a:pt x="16010" y="26074"/>
                  </a:lnTo>
                  <a:lnTo>
                    <a:pt x="14804" y="27467"/>
                  </a:lnTo>
                  <a:lnTo>
                    <a:pt x="14222" y="28174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09" y="30150"/>
                  </a:lnTo>
                  <a:lnTo>
                    <a:pt x="11977" y="30462"/>
                  </a:lnTo>
                  <a:lnTo>
                    <a:pt x="11644" y="30732"/>
                  </a:lnTo>
                  <a:lnTo>
                    <a:pt x="11291" y="31002"/>
                  </a:lnTo>
                  <a:lnTo>
                    <a:pt x="10916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30" y="31501"/>
                  </a:lnTo>
                  <a:lnTo>
                    <a:pt x="10001" y="31522"/>
                  </a:lnTo>
                  <a:lnTo>
                    <a:pt x="9773" y="31501"/>
                  </a:lnTo>
                  <a:lnTo>
                    <a:pt x="9544" y="31460"/>
                  </a:lnTo>
                  <a:lnTo>
                    <a:pt x="9315" y="31377"/>
                  </a:lnTo>
                  <a:lnTo>
                    <a:pt x="9086" y="31252"/>
                  </a:lnTo>
                  <a:lnTo>
                    <a:pt x="8442" y="30836"/>
                  </a:lnTo>
                  <a:lnTo>
                    <a:pt x="7797" y="30399"/>
                  </a:lnTo>
                  <a:lnTo>
                    <a:pt x="7194" y="29942"/>
                  </a:lnTo>
                  <a:lnTo>
                    <a:pt x="6612" y="29464"/>
                  </a:lnTo>
                  <a:lnTo>
                    <a:pt x="6051" y="28944"/>
                  </a:lnTo>
                  <a:lnTo>
                    <a:pt x="5510" y="28403"/>
                  </a:lnTo>
                  <a:lnTo>
                    <a:pt x="4990" y="27842"/>
                  </a:lnTo>
                  <a:lnTo>
                    <a:pt x="4491" y="27260"/>
                  </a:lnTo>
                  <a:lnTo>
                    <a:pt x="4346" y="27052"/>
                  </a:lnTo>
                  <a:lnTo>
                    <a:pt x="4221" y="26823"/>
                  </a:lnTo>
                  <a:lnTo>
                    <a:pt x="4138" y="26594"/>
                  </a:lnTo>
                  <a:lnTo>
                    <a:pt x="4096" y="26386"/>
                  </a:lnTo>
                  <a:lnTo>
                    <a:pt x="4096" y="26137"/>
                  </a:lnTo>
                  <a:lnTo>
                    <a:pt x="4138" y="25908"/>
                  </a:lnTo>
                  <a:lnTo>
                    <a:pt x="4200" y="25658"/>
                  </a:lnTo>
                  <a:lnTo>
                    <a:pt x="4325" y="25409"/>
                  </a:lnTo>
                  <a:lnTo>
                    <a:pt x="4574" y="24910"/>
                  </a:lnTo>
                  <a:lnTo>
                    <a:pt x="4866" y="24411"/>
                  </a:lnTo>
                  <a:lnTo>
                    <a:pt x="5177" y="23933"/>
                  </a:lnTo>
                  <a:lnTo>
                    <a:pt x="5510" y="23475"/>
                  </a:lnTo>
                  <a:lnTo>
                    <a:pt x="5843" y="23039"/>
                  </a:lnTo>
                  <a:lnTo>
                    <a:pt x="6196" y="22602"/>
                  </a:lnTo>
                  <a:lnTo>
                    <a:pt x="6924" y="21729"/>
                  </a:lnTo>
                  <a:lnTo>
                    <a:pt x="7569" y="20980"/>
                  </a:lnTo>
                  <a:lnTo>
                    <a:pt x="8192" y="20232"/>
                  </a:lnTo>
                  <a:lnTo>
                    <a:pt x="8816" y="19483"/>
                  </a:lnTo>
                  <a:lnTo>
                    <a:pt x="9398" y="18693"/>
                  </a:lnTo>
                  <a:lnTo>
                    <a:pt x="9773" y="18152"/>
                  </a:lnTo>
                  <a:lnTo>
                    <a:pt x="10126" y="17612"/>
                  </a:lnTo>
                  <a:lnTo>
                    <a:pt x="10272" y="17362"/>
                  </a:lnTo>
                  <a:lnTo>
                    <a:pt x="10376" y="17154"/>
                  </a:lnTo>
                  <a:lnTo>
                    <a:pt x="10417" y="16967"/>
                  </a:lnTo>
                  <a:lnTo>
                    <a:pt x="10417" y="16884"/>
                  </a:lnTo>
                  <a:lnTo>
                    <a:pt x="10417" y="16822"/>
                  </a:lnTo>
                  <a:lnTo>
                    <a:pt x="10396" y="16738"/>
                  </a:lnTo>
                  <a:lnTo>
                    <a:pt x="10355" y="16676"/>
                  </a:lnTo>
                  <a:lnTo>
                    <a:pt x="10251" y="16530"/>
                  </a:lnTo>
                  <a:lnTo>
                    <a:pt x="10085" y="16364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4" y="12705"/>
                  </a:lnTo>
                  <a:lnTo>
                    <a:pt x="4179" y="11977"/>
                  </a:lnTo>
                  <a:lnTo>
                    <a:pt x="3264" y="11228"/>
                  </a:lnTo>
                  <a:lnTo>
                    <a:pt x="2370" y="10459"/>
                  </a:lnTo>
                  <a:lnTo>
                    <a:pt x="1788" y="9939"/>
                  </a:lnTo>
                  <a:lnTo>
                    <a:pt x="1372" y="9565"/>
                  </a:lnTo>
                  <a:lnTo>
                    <a:pt x="1227" y="9419"/>
                  </a:lnTo>
                  <a:lnTo>
                    <a:pt x="1123" y="9295"/>
                  </a:lnTo>
                  <a:lnTo>
                    <a:pt x="1060" y="9170"/>
                  </a:lnTo>
                  <a:lnTo>
                    <a:pt x="1019" y="9066"/>
                  </a:lnTo>
                  <a:lnTo>
                    <a:pt x="1019" y="8941"/>
                  </a:lnTo>
                  <a:lnTo>
                    <a:pt x="1040" y="8816"/>
                  </a:lnTo>
                  <a:lnTo>
                    <a:pt x="1102" y="8671"/>
                  </a:lnTo>
                  <a:lnTo>
                    <a:pt x="1185" y="8504"/>
                  </a:lnTo>
                  <a:lnTo>
                    <a:pt x="1435" y="8068"/>
                  </a:lnTo>
                  <a:lnTo>
                    <a:pt x="1767" y="7486"/>
                  </a:lnTo>
                  <a:lnTo>
                    <a:pt x="2162" y="6799"/>
                  </a:lnTo>
                  <a:lnTo>
                    <a:pt x="2558" y="6155"/>
                  </a:lnTo>
                  <a:lnTo>
                    <a:pt x="2994" y="5510"/>
                  </a:lnTo>
                  <a:lnTo>
                    <a:pt x="3431" y="4886"/>
                  </a:lnTo>
                  <a:lnTo>
                    <a:pt x="3888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14" y="2163"/>
                  </a:lnTo>
                  <a:lnTo>
                    <a:pt x="5843" y="1955"/>
                  </a:lnTo>
                  <a:lnTo>
                    <a:pt x="5968" y="1871"/>
                  </a:lnTo>
                  <a:lnTo>
                    <a:pt x="6072" y="1809"/>
                  </a:lnTo>
                  <a:lnTo>
                    <a:pt x="6175" y="1747"/>
                  </a:lnTo>
                  <a:lnTo>
                    <a:pt x="6300" y="1726"/>
                  </a:lnTo>
                  <a:lnTo>
                    <a:pt x="6404" y="1705"/>
                  </a:lnTo>
                  <a:lnTo>
                    <a:pt x="6529" y="1726"/>
                  </a:lnTo>
                  <a:lnTo>
                    <a:pt x="6654" y="1747"/>
                  </a:lnTo>
                  <a:lnTo>
                    <a:pt x="6799" y="1768"/>
                  </a:lnTo>
                  <a:lnTo>
                    <a:pt x="7111" y="1892"/>
                  </a:lnTo>
                  <a:lnTo>
                    <a:pt x="7465" y="2059"/>
                  </a:lnTo>
                  <a:lnTo>
                    <a:pt x="8005" y="2350"/>
                  </a:lnTo>
                  <a:lnTo>
                    <a:pt x="8525" y="2662"/>
                  </a:lnTo>
                  <a:lnTo>
                    <a:pt x="9024" y="2994"/>
                  </a:lnTo>
                  <a:lnTo>
                    <a:pt x="9502" y="3348"/>
                  </a:lnTo>
                  <a:lnTo>
                    <a:pt x="10459" y="4076"/>
                  </a:lnTo>
                  <a:lnTo>
                    <a:pt x="11415" y="4824"/>
                  </a:lnTo>
                  <a:lnTo>
                    <a:pt x="13370" y="6404"/>
                  </a:lnTo>
                  <a:lnTo>
                    <a:pt x="14368" y="7194"/>
                  </a:lnTo>
                  <a:lnTo>
                    <a:pt x="15345" y="7985"/>
                  </a:lnTo>
                  <a:lnTo>
                    <a:pt x="15740" y="8255"/>
                  </a:lnTo>
                  <a:lnTo>
                    <a:pt x="15927" y="8359"/>
                  </a:lnTo>
                  <a:lnTo>
                    <a:pt x="16094" y="8442"/>
                  </a:lnTo>
                  <a:lnTo>
                    <a:pt x="16260" y="8504"/>
                  </a:lnTo>
                  <a:lnTo>
                    <a:pt x="16426" y="8546"/>
                  </a:lnTo>
                  <a:lnTo>
                    <a:pt x="16738" y="8546"/>
                  </a:lnTo>
                  <a:lnTo>
                    <a:pt x="16884" y="8525"/>
                  </a:lnTo>
                  <a:lnTo>
                    <a:pt x="17029" y="8463"/>
                  </a:lnTo>
                  <a:lnTo>
                    <a:pt x="17175" y="8380"/>
                  </a:lnTo>
                  <a:lnTo>
                    <a:pt x="17320" y="8296"/>
                  </a:lnTo>
                  <a:lnTo>
                    <a:pt x="17466" y="8172"/>
                  </a:lnTo>
                  <a:lnTo>
                    <a:pt x="17632" y="8026"/>
                  </a:lnTo>
                  <a:lnTo>
                    <a:pt x="17944" y="7652"/>
                  </a:lnTo>
                  <a:lnTo>
                    <a:pt x="20003" y="5053"/>
                  </a:lnTo>
                  <a:lnTo>
                    <a:pt x="21042" y="3764"/>
                  </a:lnTo>
                  <a:lnTo>
                    <a:pt x="22124" y="2495"/>
                  </a:lnTo>
                  <a:lnTo>
                    <a:pt x="22435" y="2142"/>
                  </a:lnTo>
                  <a:lnTo>
                    <a:pt x="22768" y="1809"/>
                  </a:lnTo>
                  <a:lnTo>
                    <a:pt x="23122" y="1497"/>
                  </a:lnTo>
                  <a:lnTo>
                    <a:pt x="23475" y="1206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0" y="873"/>
                  </a:lnTo>
                  <a:lnTo>
                    <a:pt x="24390" y="853"/>
                  </a:lnTo>
                  <a:close/>
                  <a:moveTo>
                    <a:pt x="24078" y="0"/>
                  </a:moveTo>
                  <a:lnTo>
                    <a:pt x="23891" y="42"/>
                  </a:lnTo>
                  <a:lnTo>
                    <a:pt x="23704" y="83"/>
                  </a:lnTo>
                  <a:lnTo>
                    <a:pt x="23517" y="146"/>
                  </a:lnTo>
                  <a:lnTo>
                    <a:pt x="23350" y="229"/>
                  </a:lnTo>
                  <a:lnTo>
                    <a:pt x="23163" y="312"/>
                  </a:lnTo>
                  <a:lnTo>
                    <a:pt x="22976" y="437"/>
                  </a:lnTo>
                  <a:lnTo>
                    <a:pt x="22623" y="686"/>
                  </a:lnTo>
                  <a:lnTo>
                    <a:pt x="22290" y="957"/>
                  </a:lnTo>
                  <a:lnTo>
                    <a:pt x="21957" y="1248"/>
                  </a:lnTo>
                  <a:lnTo>
                    <a:pt x="21645" y="1539"/>
                  </a:lnTo>
                  <a:lnTo>
                    <a:pt x="21042" y="2163"/>
                  </a:lnTo>
                  <a:lnTo>
                    <a:pt x="20460" y="2807"/>
                  </a:lnTo>
                  <a:lnTo>
                    <a:pt x="19483" y="3972"/>
                  </a:lnTo>
                  <a:lnTo>
                    <a:pt x="18547" y="5157"/>
                  </a:lnTo>
                  <a:lnTo>
                    <a:pt x="17612" y="6363"/>
                  </a:lnTo>
                  <a:lnTo>
                    <a:pt x="16697" y="7610"/>
                  </a:lnTo>
                  <a:lnTo>
                    <a:pt x="13765" y="5115"/>
                  </a:lnTo>
                  <a:lnTo>
                    <a:pt x="10875" y="2682"/>
                  </a:lnTo>
                  <a:lnTo>
                    <a:pt x="10126" y="2059"/>
                  </a:lnTo>
                  <a:lnTo>
                    <a:pt x="9752" y="1788"/>
                  </a:lnTo>
                  <a:lnTo>
                    <a:pt x="9357" y="1497"/>
                  </a:lnTo>
                  <a:lnTo>
                    <a:pt x="8962" y="1248"/>
                  </a:lnTo>
                  <a:lnTo>
                    <a:pt x="8546" y="1019"/>
                  </a:lnTo>
                  <a:lnTo>
                    <a:pt x="8109" y="832"/>
                  </a:lnTo>
                  <a:lnTo>
                    <a:pt x="7652" y="666"/>
                  </a:lnTo>
                  <a:lnTo>
                    <a:pt x="7257" y="562"/>
                  </a:lnTo>
                  <a:lnTo>
                    <a:pt x="6882" y="499"/>
                  </a:lnTo>
                  <a:lnTo>
                    <a:pt x="6487" y="458"/>
                  </a:lnTo>
                  <a:lnTo>
                    <a:pt x="6300" y="478"/>
                  </a:lnTo>
                  <a:lnTo>
                    <a:pt x="6113" y="499"/>
                  </a:lnTo>
                  <a:lnTo>
                    <a:pt x="5947" y="520"/>
                  </a:lnTo>
                  <a:lnTo>
                    <a:pt x="5760" y="582"/>
                  </a:lnTo>
                  <a:lnTo>
                    <a:pt x="5572" y="645"/>
                  </a:lnTo>
                  <a:lnTo>
                    <a:pt x="5406" y="728"/>
                  </a:lnTo>
                  <a:lnTo>
                    <a:pt x="5240" y="811"/>
                  </a:lnTo>
                  <a:lnTo>
                    <a:pt x="5073" y="936"/>
                  </a:lnTo>
                  <a:lnTo>
                    <a:pt x="4907" y="1061"/>
                  </a:lnTo>
                  <a:lnTo>
                    <a:pt x="4762" y="1206"/>
                  </a:lnTo>
                  <a:lnTo>
                    <a:pt x="4117" y="1913"/>
                  </a:lnTo>
                  <a:lnTo>
                    <a:pt x="3493" y="2599"/>
                  </a:lnTo>
                  <a:lnTo>
                    <a:pt x="2890" y="3327"/>
                  </a:lnTo>
                  <a:lnTo>
                    <a:pt x="2329" y="4076"/>
                  </a:lnTo>
                  <a:lnTo>
                    <a:pt x="1788" y="4845"/>
                  </a:lnTo>
                  <a:lnTo>
                    <a:pt x="1289" y="5635"/>
                  </a:lnTo>
                  <a:lnTo>
                    <a:pt x="1060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19"/>
                  </a:lnTo>
                  <a:lnTo>
                    <a:pt x="250" y="7735"/>
                  </a:lnTo>
                  <a:lnTo>
                    <a:pt x="166" y="7943"/>
                  </a:lnTo>
                  <a:lnTo>
                    <a:pt x="104" y="8151"/>
                  </a:lnTo>
                  <a:lnTo>
                    <a:pt x="62" y="8380"/>
                  </a:lnTo>
                  <a:lnTo>
                    <a:pt x="21" y="8608"/>
                  </a:lnTo>
                  <a:lnTo>
                    <a:pt x="0" y="8837"/>
                  </a:lnTo>
                  <a:lnTo>
                    <a:pt x="21" y="9066"/>
                  </a:lnTo>
                  <a:lnTo>
                    <a:pt x="83" y="9606"/>
                  </a:lnTo>
                  <a:lnTo>
                    <a:pt x="187" y="10105"/>
                  </a:lnTo>
                  <a:lnTo>
                    <a:pt x="354" y="10604"/>
                  </a:lnTo>
                  <a:lnTo>
                    <a:pt x="457" y="10833"/>
                  </a:lnTo>
                  <a:lnTo>
                    <a:pt x="561" y="11062"/>
                  </a:lnTo>
                  <a:lnTo>
                    <a:pt x="665" y="11291"/>
                  </a:lnTo>
                  <a:lnTo>
                    <a:pt x="811" y="11499"/>
                  </a:lnTo>
                  <a:lnTo>
                    <a:pt x="936" y="11727"/>
                  </a:lnTo>
                  <a:lnTo>
                    <a:pt x="1102" y="11914"/>
                  </a:lnTo>
                  <a:lnTo>
                    <a:pt x="1268" y="12122"/>
                  </a:lnTo>
                  <a:lnTo>
                    <a:pt x="1456" y="12309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0" y="13973"/>
                  </a:lnTo>
                  <a:lnTo>
                    <a:pt x="4200" y="14597"/>
                  </a:lnTo>
                  <a:lnTo>
                    <a:pt x="5011" y="15220"/>
                  </a:lnTo>
                  <a:lnTo>
                    <a:pt x="5822" y="15823"/>
                  </a:lnTo>
                  <a:lnTo>
                    <a:pt x="6633" y="16426"/>
                  </a:lnTo>
                  <a:lnTo>
                    <a:pt x="7465" y="17009"/>
                  </a:lnTo>
                  <a:lnTo>
                    <a:pt x="8296" y="17591"/>
                  </a:lnTo>
                  <a:lnTo>
                    <a:pt x="8442" y="17674"/>
                  </a:lnTo>
                  <a:lnTo>
                    <a:pt x="8608" y="17736"/>
                  </a:lnTo>
                  <a:lnTo>
                    <a:pt x="8691" y="17799"/>
                  </a:lnTo>
                  <a:lnTo>
                    <a:pt x="8754" y="17861"/>
                  </a:lnTo>
                  <a:lnTo>
                    <a:pt x="8816" y="17944"/>
                  </a:lnTo>
                  <a:lnTo>
                    <a:pt x="8858" y="18048"/>
                  </a:lnTo>
                  <a:lnTo>
                    <a:pt x="8775" y="18152"/>
                  </a:lnTo>
                  <a:lnTo>
                    <a:pt x="7485" y="19691"/>
                  </a:lnTo>
                  <a:lnTo>
                    <a:pt x="6404" y="20959"/>
                  </a:lnTo>
                  <a:lnTo>
                    <a:pt x="5884" y="21583"/>
                  </a:lnTo>
                  <a:lnTo>
                    <a:pt x="5365" y="22248"/>
                  </a:lnTo>
                  <a:lnTo>
                    <a:pt x="4866" y="22893"/>
                  </a:lnTo>
                  <a:lnTo>
                    <a:pt x="4387" y="23579"/>
                  </a:lnTo>
                  <a:lnTo>
                    <a:pt x="3951" y="24286"/>
                  </a:lnTo>
                  <a:lnTo>
                    <a:pt x="3743" y="24660"/>
                  </a:lnTo>
                  <a:lnTo>
                    <a:pt x="3556" y="25014"/>
                  </a:lnTo>
                  <a:lnTo>
                    <a:pt x="3368" y="25409"/>
                  </a:lnTo>
                  <a:lnTo>
                    <a:pt x="3285" y="25596"/>
                  </a:lnTo>
                  <a:lnTo>
                    <a:pt x="3223" y="25804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19" y="26428"/>
                  </a:lnTo>
                  <a:lnTo>
                    <a:pt x="3119" y="26657"/>
                  </a:lnTo>
                  <a:lnTo>
                    <a:pt x="3161" y="27010"/>
                  </a:lnTo>
                  <a:lnTo>
                    <a:pt x="3223" y="27384"/>
                  </a:lnTo>
                  <a:lnTo>
                    <a:pt x="3285" y="27738"/>
                  </a:lnTo>
                  <a:lnTo>
                    <a:pt x="3368" y="28070"/>
                  </a:lnTo>
                  <a:lnTo>
                    <a:pt x="3472" y="28424"/>
                  </a:lnTo>
                  <a:lnTo>
                    <a:pt x="3597" y="28736"/>
                  </a:lnTo>
                  <a:lnTo>
                    <a:pt x="3722" y="29068"/>
                  </a:lnTo>
                  <a:lnTo>
                    <a:pt x="3888" y="29360"/>
                  </a:lnTo>
                  <a:lnTo>
                    <a:pt x="4055" y="29671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8" y="30482"/>
                  </a:lnTo>
                  <a:lnTo>
                    <a:pt x="4928" y="30753"/>
                  </a:lnTo>
                  <a:lnTo>
                    <a:pt x="5198" y="30981"/>
                  </a:lnTo>
                  <a:lnTo>
                    <a:pt x="5510" y="31210"/>
                  </a:lnTo>
                  <a:lnTo>
                    <a:pt x="5822" y="31439"/>
                  </a:lnTo>
                  <a:lnTo>
                    <a:pt x="7132" y="32312"/>
                  </a:lnTo>
                  <a:lnTo>
                    <a:pt x="7631" y="32603"/>
                  </a:lnTo>
                  <a:lnTo>
                    <a:pt x="8088" y="32853"/>
                  </a:lnTo>
                  <a:lnTo>
                    <a:pt x="8546" y="33061"/>
                  </a:lnTo>
                  <a:lnTo>
                    <a:pt x="8962" y="33227"/>
                  </a:lnTo>
                  <a:lnTo>
                    <a:pt x="9378" y="33352"/>
                  </a:lnTo>
                  <a:lnTo>
                    <a:pt x="9773" y="33414"/>
                  </a:lnTo>
                  <a:lnTo>
                    <a:pt x="10168" y="33456"/>
                  </a:lnTo>
                  <a:lnTo>
                    <a:pt x="10542" y="33435"/>
                  </a:lnTo>
                  <a:lnTo>
                    <a:pt x="10916" y="33352"/>
                  </a:lnTo>
                  <a:lnTo>
                    <a:pt x="11291" y="33248"/>
                  </a:lnTo>
                  <a:lnTo>
                    <a:pt x="11644" y="33082"/>
                  </a:lnTo>
                  <a:lnTo>
                    <a:pt x="12018" y="32874"/>
                  </a:lnTo>
                  <a:lnTo>
                    <a:pt x="12393" y="32624"/>
                  </a:lnTo>
                  <a:lnTo>
                    <a:pt x="12767" y="32312"/>
                  </a:lnTo>
                  <a:lnTo>
                    <a:pt x="13162" y="31959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5" y="29671"/>
                  </a:lnTo>
                  <a:lnTo>
                    <a:pt x="16218" y="28715"/>
                  </a:lnTo>
                  <a:lnTo>
                    <a:pt x="16634" y="28216"/>
                  </a:lnTo>
                  <a:lnTo>
                    <a:pt x="17050" y="27738"/>
                  </a:lnTo>
                  <a:lnTo>
                    <a:pt x="17674" y="26989"/>
                  </a:lnTo>
                  <a:lnTo>
                    <a:pt x="18318" y="26261"/>
                  </a:lnTo>
                  <a:lnTo>
                    <a:pt x="18714" y="26594"/>
                  </a:lnTo>
                  <a:lnTo>
                    <a:pt x="20273" y="27883"/>
                  </a:lnTo>
                  <a:lnTo>
                    <a:pt x="21063" y="28528"/>
                  </a:lnTo>
                  <a:lnTo>
                    <a:pt x="21853" y="29152"/>
                  </a:lnTo>
                  <a:lnTo>
                    <a:pt x="22664" y="29755"/>
                  </a:lnTo>
                  <a:lnTo>
                    <a:pt x="23496" y="30337"/>
                  </a:lnTo>
                  <a:lnTo>
                    <a:pt x="24348" y="30898"/>
                  </a:lnTo>
                  <a:lnTo>
                    <a:pt x="25222" y="31418"/>
                  </a:lnTo>
                  <a:lnTo>
                    <a:pt x="25679" y="31668"/>
                  </a:lnTo>
                  <a:lnTo>
                    <a:pt x="26116" y="31876"/>
                  </a:lnTo>
                  <a:lnTo>
                    <a:pt x="26552" y="32042"/>
                  </a:lnTo>
                  <a:lnTo>
                    <a:pt x="26989" y="32146"/>
                  </a:lnTo>
                  <a:lnTo>
                    <a:pt x="27405" y="32229"/>
                  </a:lnTo>
                  <a:lnTo>
                    <a:pt x="27800" y="32271"/>
                  </a:lnTo>
                  <a:lnTo>
                    <a:pt x="28195" y="32250"/>
                  </a:lnTo>
                  <a:lnTo>
                    <a:pt x="28590" y="32187"/>
                  </a:lnTo>
                  <a:lnTo>
                    <a:pt x="28964" y="32104"/>
                  </a:lnTo>
                  <a:lnTo>
                    <a:pt x="29318" y="31959"/>
                  </a:lnTo>
                  <a:lnTo>
                    <a:pt x="29692" y="31772"/>
                  </a:lnTo>
                  <a:lnTo>
                    <a:pt x="30025" y="31522"/>
                  </a:lnTo>
                  <a:lnTo>
                    <a:pt x="30357" y="31252"/>
                  </a:lnTo>
                  <a:lnTo>
                    <a:pt x="30690" y="30940"/>
                  </a:lnTo>
                  <a:lnTo>
                    <a:pt x="31002" y="30566"/>
                  </a:lnTo>
                  <a:lnTo>
                    <a:pt x="31314" y="30150"/>
                  </a:lnTo>
                  <a:lnTo>
                    <a:pt x="31751" y="29568"/>
                  </a:lnTo>
                  <a:lnTo>
                    <a:pt x="32187" y="28985"/>
                  </a:lnTo>
                  <a:lnTo>
                    <a:pt x="33081" y="27883"/>
                  </a:lnTo>
                  <a:lnTo>
                    <a:pt x="33248" y="27655"/>
                  </a:lnTo>
                  <a:lnTo>
                    <a:pt x="33393" y="27405"/>
                  </a:lnTo>
                  <a:lnTo>
                    <a:pt x="33518" y="27156"/>
                  </a:lnTo>
                  <a:lnTo>
                    <a:pt x="33622" y="26864"/>
                  </a:lnTo>
                  <a:lnTo>
                    <a:pt x="33726" y="26573"/>
                  </a:lnTo>
                  <a:lnTo>
                    <a:pt x="33809" y="26261"/>
                  </a:lnTo>
                  <a:lnTo>
                    <a:pt x="33892" y="25950"/>
                  </a:lnTo>
                  <a:lnTo>
                    <a:pt x="33934" y="25617"/>
                  </a:lnTo>
                  <a:lnTo>
                    <a:pt x="33975" y="25284"/>
                  </a:lnTo>
                  <a:lnTo>
                    <a:pt x="34017" y="24952"/>
                  </a:lnTo>
                  <a:lnTo>
                    <a:pt x="34017" y="24598"/>
                  </a:lnTo>
                  <a:lnTo>
                    <a:pt x="34017" y="24265"/>
                  </a:lnTo>
                  <a:lnTo>
                    <a:pt x="33996" y="23953"/>
                  </a:lnTo>
                  <a:lnTo>
                    <a:pt x="33955" y="23621"/>
                  </a:lnTo>
                  <a:lnTo>
                    <a:pt x="33892" y="23309"/>
                  </a:lnTo>
                  <a:lnTo>
                    <a:pt x="33830" y="23018"/>
                  </a:lnTo>
                  <a:lnTo>
                    <a:pt x="33767" y="22810"/>
                  </a:lnTo>
                  <a:lnTo>
                    <a:pt x="33684" y="22602"/>
                  </a:lnTo>
                  <a:lnTo>
                    <a:pt x="33601" y="22394"/>
                  </a:lnTo>
                  <a:lnTo>
                    <a:pt x="33497" y="22207"/>
                  </a:lnTo>
                  <a:lnTo>
                    <a:pt x="33206" y="21770"/>
                  </a:lnTo>
                  <a:lnTo>
                    <a:pt x="32894" y="21354"/>
                  </a:lnTo>
                  <a:lnTo>
                    <a:pt x="32541" y="20980"/>
                  </a:lnTo>
                  <a:lnTo>
                    <a:pt x="32187" y="20606"/>
                  </a:lnTo>
                  <a:lnTo>
                    <a:pt x="31792" y="20252"/>
                  </a:lnTo>
                  <a:lnTo>
                    <a:pt x="31397" y="19920"/>
                  </a:lnTo>
                  <a:lnTo>
                    <a:pt x="30586" y="19254"/>
                  </a:lnTo>
                  <a:lnTo>
                    <a:pt x="26989" y="16406"/>
                  </a:lnTo>
                  <a:lnTo>
                    <a:pt x="27550" y="15803"/>
                  </a:lnTo>
                  <a:lnTo>
                    <a:pt x="28112" y="15200"/>
                  </a:lnTo>
                  <a:lnTo>
                    <a:pt x="28632" y="14576"/>
                  </a:lnTo>
                  <a:lnTo>
                    <a:pt x="29172" y="13952"/>
                  </a:lnTo>
                  <a:lnTo>
                    <a:pt x="29671" y="13308"/>
                  </a:lnTo>
                  <a:lnTo>
                    <a:pt x="30170" y="12663"/>
                  </a:lnTo>
                  <a:lnTo>
                    <a:pt x="30669" y="12018"/>
                  </a:lnTo>
                  <a:lnTo>
                    <a:pt x="31127" y="11353"/>
                  </a:lnTo>
                  <a:lnTo>
                    <a:pt x="31626" y="10625"/>
                  </a:lnTo>
                  <a:lnTo>
                    <a:pt x="31855" y="10272"/>
                  </a:lnTo>
                  <a:lnTo>
                    <a:pt x="32062" y="9877"/>
                  </a:lnTo>
                  <a:lnTo>
                    <a:pt x="32250" y="9502"/>
                  </a:lnTo>
                  <a:lnTo>
                    <a:pt x="32416" y="9107"/>
                  </a:lnTo>
                  <a:lnTo>
                    <a:pt x="32562" y="8692"/>
                  </a:lnTo>
                  <a:lnTo>
                    <a:pt x="32665" y="8255"/>
                  </a:lnTo>
                  <a:lnTo>
                    <a:pt x="32707" y="7943"/>
                  </a:lnTo>
                  <a:lnTo>
                    <a:pt x="32728" y="7652"/>
                  </a:lnTo>
                  <a:lnTo>
                    <a:pt x="32728" y="7361"/>
                  </a:lnTo>
                  <a:lnTo>
                    <a:pt x="32707" y="7070"/>
                  </a:lnTo>
                  <a:lnTo>
                    <a:pt x="32665" y="6799"/>
                  </a:lnTo>
                  <a:lnTo>
                    <a:pt x="32582" y="6529"/>
                  </a:lnTo>
                  <a:lnTo>
                    <a:pt x="32499" y="6259"/>
                  </a:lnTo>
                  <a:lnTo>
                    <a:pt x="32416" y="6009"/>
                  </a:lnTo>
                  <a:lnTo>
                    <a:pt x="32291" y="5760"/>
                  </a:lnTo>
                  <a:lnTo>
                    <a:pt x="32146" y="5510"/>
                  </a:lnTo>
                  <a:lnTo>
                    <a:pt x="32000" y="5282"/>
                  </a:lnTo>
                  <a:lnTo>
                    <a:pt x="31834" y="5053"/>
                  </a:lnTo>
                  <a:lnTo>
                    <a:pt x="31647" y="4824"/>
                  </a:lnTo>
                  <a:lnTo>
                    <a:pt x="31459" y="4616"/>
                  </a:lnTo>
                  <a:lnTo>
                    <a:pt x="31044" y="4200"/>
                  </a:lnTo>
                  <a:lnTo>
                    <a:pt x="30378" y="3618"/>
                  </a:lnTo>
                  <a:lnTo>
                    <a:pt x="29734" y="3077"/>
                  </a:lnTo>
                  <a:lnTo>
                    <a:pt x="29048" y="2537"/>
                  </a:lnTo>
                  <a:lnTo>
                    <a:pt x="28361" y="2038"/>
                  </a:lnTo>
                  <a:lnTo>
                    <a:pt x="27654" y="1560"/>
                  </a:lnTo>
                  <a:lnTo>
                    <a:pt x="26927" y="1102"/>
                  </a:lnTo>
                  <a:lnTo>
                    <a:pt x="26178" y="666"/>
                  </a:lnTo>
                  <a:lnTo>
                    <a:pt x="25409" y="270"/>
                  </a:lnTo>
                  <a:lnTo>
                    <a:pt x="25159" y="166"/>
                  </a:lnTo>
                  <a:lnTo>
                    <a:pt x="24910" y="83"/>
                  </a:lnTo>
                  <a:lnTo>
                    <a:pt x="24681" y="21"/>
                  </a:lnTo>
                  <a:lnTo>
                    <a:pt x="244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77" name="Google Shape;5577;p30"/>
            <p:cNvSpPr/>
            <p:nvPr/>
          </p:nvSpPr>
          <p:spPr>
            <a:xfrm>
              <a:off x="6983225" y="3774963"/>
              <a:ext cx="83725" cy="97225"/>
            </a:xfrm>
            <a:custGeom>
              <a:avLst/>
              <a:gdLst/>
              <a:ahLst/>
              <a:cxnLst/>
              <a:rect l="l" t="t" r="r" b="b"/>
              <a:pathLst>
                <a:path w="3349" h="3889" extrusionOk="0">
                  <a:moveTo>
                    <a:pt x="3015" y="1"/>
                  </a:moveTo>
                  <a:lnTo>
                    <a:pt x="2953" y="21"/>
                  </a:lnTo>
                  <a:lnTo>
                    <a:pt x="2808" y="63"/>
                  </a:lnTo>
                  <a:lnTo>
                    <a:pt x="2662" y="146"/>
                  </a:lnTo>
                  <a:lnTo>
                    <a:pt x="2288" y="333"/>
                  </a:lnTo>
                  <a:lnTo>
                    <a:pt x="1934" y="562"/>
                  </a:lnTo>
                  <a:lnTo>
                    <a:pt x="1602" y="791"/>
                  </a:lnTo>
                  <a:lnTo>
                    <a:pt x="1290" y="1040"/>
                  </a:lnTo>
                  <a:lnTo>
                    <a:pt x="999" y="1331"/>
                  </a:lnTo>
                  <a:lnTo>
                    <a:pt x="728" y="1623"/>
                  </a:lnTo>
                  <a:lnTo>
                    <a:pt x="458" y="1955"/>
                  </a:lnTo>
                  <a:lnTo>
                    <a:pt x="229" y="2288"/>
                  </a:lnTo>
                  <a:lnTo>
                    <a:pt x="125" y="2496"/>
                  </a:lnTo>
                  <a:lnTo>
                    <a:pt x="42" y="2704"/>
                  </a:lnTo>
                  <a:lnTo>
                    <a:pt x="0" y="2912"/>
                  </a:lnTo>
                  <a:lnTo>
                    <a:pt x="0" y="3099"/>
                  </a:lnTo>
                  <a:lnTo>
                    <a:pt x="42" y="3265"/>
                  </a:lnTo>
                  <a:lnTo>
                    <a:pt x="125" y="3432"/>
                  </a:lnTo>
                  <a:lnTo>
                    <a:pt x="229" y="3598"/>
                  </a:lnTo>
                  <a:lnTo>
                    <a:pt x="354" y="3723"/>
                  </a:lnTo>
                  <a:lnTo>
                    <a:pt x="520" y="3806"/>
                  </a:lnTo>
                  <a:lnTo>
                    <a:pt x="687" y="3868"/>
                  </a:lnTo>
                  <a:lnTo>
                    <a:pt x="874" y="3889"/>
                  </a:lnTo>
                  <a:lnTo>
                    <a:pt x="1040" y="3868"/>
                  </a:lnTo>
                  <a:lnTo>
                    <a:pt x="1227" y="3806"/>
                  </a:lnTo>
                  <a:lnTo>
                    <a:pt x="1414" y="3723"/>
                  </a:lnTo>
                  <a:lnTo>
                    <a:pt x="1581" y="3577"/>
                  </a:lnTo>
                  <a:lnTo>
                    <a:pt x="1747" y="3411"/>
                  </a:lnTo>
                  <a:lnTo>
                    <a:pt x="2017" y="3099"/>
                  </a:lnTo>
                  <a:lnTo>
                    <a:pt x="2246" y="2766"/>
                  </a:lnTo>
                  <a:lnTo>
                    <a:pt x="2475" y="2433"/>
                  </a:lnTo>
                  <a:lnTo>
                    <a:pt x="2683" y="2080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8"/>
                  </a:lnTo>
                  <a:lnTo>
                    <a:pt x="3286" y="604"/>
                  </a:lnTo>
                  <a:lnTo>
                    <a:pt x="3327" y="458"/>
                  </a:lnTo>
                  <a:lnTo>
                    <a:pt x="3348" y="313"/>
                  </a:lnTo>
                  <a:lnTo>
                    <a:pt x="3327" y="188"/>
                  </a:lnTo>
                  <a:lnTo>
                    <a:pt x="3265" y="42"/>
                  </a:lnTo>
                  <a:lnTo>
                    <a:pt x="31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78" name="Google Shape;5578;p30"/>
            <p:cNvSpPr/>
            <p:nvPr/>
          </p:nvSpPr>
          <p:spPr>
            <a:xfrm>
              <a:off x="7466125" y="3714138"/>
              <a:ext cx="47350" cy="57225"/>
            </a:xfrm>
            <a:custGeom>
              <a:avLst/>
              <a:gdLst/>
              <a:ahLst/>
              <a:cxnLst/>
              <a:rect l="l" t="t" r="r" b="b"/>
              <a:pathLst>
                <a:path w="1894" h="2289" extrusionOk="0">
                  <a:moveTo>
                    <a:pt x="1249" y="1"/>
                  </a:moveTo>
                  <a:lnTo>
                    <a:pt x="1165" y="22"/>
                  </a:lnTo>
                  <a:lnTo>
                    <a:pt x="1082" y="63"/>
                  </a:lnTo>
                  <a:lnTo>
                    <a:pt x="1020" y="126"/>
                  </a:lnTo>
                  <a:lnTo>
                    <a:pt x="812" y="354"/>
                  </a:lnTo>
                  <a:lnTo>
                    <a:pt x="625" y="604"/>
                  </a:lnTo>
                  <a:lnTo>
                    <a:pt x="458" y="853"/>
                  </a:lnTo>
                  <a:lnTo>
                    <a:pt x="313" y="1103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3" y="1976"/>
                  </a:lnTo>
                  <a:lnTo>
                    <a:pt x="1" y="2288"/>
                  </a:lnTo>
                  <a:lnTo>
                    <a:pt x="147" y="2267"/>
                  </a:lnTo>
                  <a:lnTo>
                    <a:pt x="292" y="2226"/>
                  </a:lnTo>
                  <a:lnTo>
                    <a:pt x="583" y="2080"/>
                  </a:lnTo>
                  <a:lnTo>
                    <a:pt x="874" y="1914"/>
                  </a:lnTo>
                  <a:lnTo>
                    <a:pt x="1145" y="1706"/>
                  </a:lnTo>
                  <a:lnTo>
                    <a:pt x="1394" y="1456"/>
                  </a:lnTo>
                  <a:lnTo>
                    <a:pt x="1623" y="1207"/>
                  </a:lnTo>
                  <a:lnTo>
                    <a:pt x="1768" y="957"/>
                  </a:lnTo>
                  <a:lnTo>
                    <a:pt x="1831" y="853"/>
                  </a:lnTo>
                  <a:lnTo>
                    <a:pt x="1872" y="729"/>
                  </a:lnTo>
                  <a:lnTo>
                    <a:pt x="1893" y="542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1" y="313"/>
                  </a:lnTo>
                  <a:lnTo>
                    <a:pt x="1789" y="230"/>
                  </a:lnTo>
                  <a:lnTo>
                    <a:pt x="1748" y="167"/>
                  </a:lnTo>
                  <a:lnTo>
                    <a:pt x="1664" y="105"/>
                  </a:lnTo>
                  <a:lnTo>
                    <a:pt x="1581" y="63"/>
                  </a:lnTo>
                  <a:lnTo>
                    <a:pt x="1498" y="22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579" name="Google Shape;5579;p30"/>
          <p:cNvGrpSpPr/>
          <p:nvPr/>
        </p:nvGrpSpPr>
        <p:grpSpPr>
          <a:xfrm>
            <a:off x="11572707" y="5876895"/>
            <a:ext cx="457434" cy="660203"/>
            <a:chOff x="3905900" y="256825"/>
            <a:chExt cx="1061500" cy="1527775"/>
          </a:xfrm>
        </p:grpSpPr>
        <p:sp>
          <p:nvSpPr>
            <p:cNvPr id="5580" name="Google Shape;5580;p30"/>
            <p:cNvSpPr/>
            <p:nvPr/>
          </p:nvSpPr>
          <p:spPr>
            <a:xfrm>
              <a:off x="3940725" y="304125"/>
              <a:ext cx="958050" cy="1418625"/>
            </a:xfrm>
            <a:custGeom>
              <a:avLst/>
              <a:gdLst/>
              <a:ahLst/>
              <a:cxnLst/>
              <a:rect l="l" t="t" r="r" b="b"/>
              <a:pathLst>
                <a:path w="38322" h="56745" extrusionOk="0">
                  <a:moveTo>
                    <a:pt x="14784" y="3390"/>
                  </a:moveTo>
                  <a:lnTo>
                    <a:pt x="14950" y="3411"/>
                  </a:lnTo>
                  <a:lnTo>
                    <a:pt x="14992" y="3515"/>
                  </a:lnTo>
                  <a:lnTo>
                    <a:pt x="15013" y="3598"/>
                  </a:lnTo>
                  <a:lnTo>
                    <a:pt x="14992" y="3681"/>
                  </a:lnTo>
                  <a:lnTo>
                    <a:pt x="14971" y="3764"/>
                  </a:lnTo>
                  <a:lnTo>
                    <a:pt x="14909" y="3910"/>
                  </a:lnTo>
                  <a:lnTo>
                    <a:pt x="14805" y="4034"/>
                  </a:lnTo>
                  <a:lnTo>
                    <a:pt x="14639" y="4263"/>
                  </a:lnTo>
                  <a:lnTo>
                    <a:pt x="14431" y="4471"/>
                  </a:lnTo>
                  <a:lnTo>
                    <a:pt x="14243" y="4679"/>
                  </a:lnTo>
                  <a:lnTo>
                    <a:pt x="14036" y="4866"/>
                  </a:lnTo>
                  <a:lnTo>
                    <a:pt x="13807" y="5033"/>
                  </a:lnTo>
                  <a:lnTo>
                    <a:pt x="13578" y="5199"/>
                  </a:lnTo>
                  <a:lnTo>
                    <a:pt x="13329" y="5365"/>
                  </a:lnTo>
                  <a:lnTo>
                    <a:pt x="13079" y="5490"/>
                  </a:lnTo>
                  <a:lnTo>
                    <a:pt x="12954" y="5573"/>
                  </a:lnTo>
                  <a:lnTo>
                    <a:pt x="12809" y="5615"/>
                  </a:lnTo>
                  <a:lnTo>
                    <a:pt x="12684" y="5656"/>
                  </a:lnTo>
                  <a:lnTo>
                    <a:pt x="12538" y="5656"/>
                  </a:lnTo>
                  <a:lnTo>
                    <a:pt x="12393" y="5636"/>
                  </a:lnTo>
                  <a:lnTo>
                    <a:pt x="12268" y="5594"/>
                  </a:lnTo>
                  <a:lnTo>
                    <a:pt x="12143" y="5511"/>
                  </a:lnTo>
                  <a:lnTo>
                    <a:pt x="12039" y="5386"/>
                  </a:lnTo>
                  <a:lnTo>
                    <a:pt x="11956" y="5240"/>
                  </a:lnTo>
                  <a:lnTo>
                    <a:pt x="11915" y="5095"/>
                  </a:lnTo>
                  <a:lnTo>
                    <a:pt x="11915" y="4949"/>
                  </a:lnTo>
                  <a:lnTo>
                    <a:pt x="11935" y="4825"/>
                  </a:lnTo>
                  <a:lnTo>
                    <a:pt x="11998" y="4700"/>
                  </a:lnTo>
                  <a:lnTo>
                    <a:pt x="12081" y="4575"/>
                  </a:lnTo>
                  <a:lnTo>
                    <a:pt x="12164" y="4471"/>
                  </a:lnTo>
                  <a:lnTo>
                    <a:pt x="12268" y="4346"/>
                  </a:lnTo>
                  <a:lnTo>
                    <a:pt x="12538" y="4138"/>
                  </a:lnTo>
                  <a:lnTo>
                    <a:pt x="12788" y="3951"/>
                  </a:lnTo>
                  <a:lnTo>
                    <a:pt x="13079" y="3785"/>
                  </a:lnTo>
                  <a:lnTo>
                    <a:pt x="13370" y="3639"/>
                  </a:lnTo>
                  <a:lnTo>
                    <a:pt x="13682" y="3535"/>
                  </a:lnTo>
                  <a:lnTo>
                    <a:pt x="13973" y="3452"/>
                  </a:lnTo>
                  <a:lnTo>
                    <a:pt x="14285" y="3411"/>
                  </a:lnTo>
                  <a:lnTo>
                    <a:pt x="14597" y="3390"/>
                  </a:lnTo>
                  <a:close/>
                  <a:moveTo>
                    <a:pt x="10355" y="6654"/>
                  </a:moveTo>
                  <a:lnTo>
                    <a:pt x="10522" y="6675"/>
                  </a:lnTo>
                  <a:lnTo>
                    <a:pt x="10522" y="6821"/>
                  </a:lnTo>
                  <a:lnTo>
                    <a:pt x="10480" y="6945"/>
                  </a:lnTo>
                  <a:lnTo>
                    <a:pt x="10438" y="7049"/>
                  </a:lnTo>
                  <a:lnTo>
                    <a:pt x="10376" y="7153"/>
                  </a:lnTo>
                  <a:lnTo>
                    <a:pt x="10251" y="7341"/>
                  </a:lnTo>
                  <a:lnTo>
                    <a:pt x="10106" y="7507"/>
                  </a:lnTo>
                  <a:lnTo>
                    <a:pt x="9461" y="8276"/>
                  </a:lnTo>
                  <a:lnTo>
                    <a:pt x="8796" y="9046"/>
                  </a:lnTo>
                  <a:lnTo>
                    <a:pt x="8110" y="9794"/>
                  </a:lnTo>
                  <a:lnTo>
                    <a:pt x="7403" y="10522"/>
                  </a:lnTo>
                  <a:lnTo>
                    <a:pt x="6862" y="11062"/>
                  </a:lnTo>
                  <a:lnTo>
                    <a:pt x="6321" y="11645"/>
                  </a:lnTo>
                  <a:lnTo>
                    <a:pt x="5802" y="12227"/>
                  </a:lnTo>
                  <a:lnTo>
                    <a:pt x="5323" y="12809"/>
                  </a:lnTo>
                  <a:lnTo>
                    <a:pt x="4845" y="13433"/>
                  </a:lnTo>
                  <a:lnTo>
                    <a:pt x="4408" y="14057"/>
                  </a:lnTo>
                  <a:lnTo>
                    <a:pt x="3993" y="14722"/>
                  </a:lnTo>
                  <a:lnTo>
                    <a:pt x="3598" y="15408"/>
                  </a:lnTo>
                  <a:lnTo>
                    <a:pt x="3514" y="15595"/>
                  </a:lnTo>
                  <a:lnTo>
                    <a:pt x="3390" y="15762"/>
                  </a:lnTo>
                  <a:lnTo>
                    <a:pt x="3265" y="15928"/>
                  </a:lnTo>
                  <a:lnTo>
                    <a:pt x="3119" y="16074"/>
                  </a:lnTo>
                  <a:lnTo>
                    <a:pt x="2974" y="16198"/>
                  </a:lnTo>
                  <a:lnTo>
                    <a:pt x="2828" y="16302"/>
                  </a:lnTo>
                  <a:lnTo>
                    <a:pt x="2641" y="16365"/>
                  </a:lnTo>
                  <a:lnTo>
                    <a:pt x="2475" y="16385"/>
                  </a:lnTo>
                  <a:lnTo>
                    <a:pt x="2308" y="16365"/>
                  </a:lnTo>
                  <a:lnTo>
                    <a:pt x="2163" y="16323"/>
                  </a:lnTo>
                  <a:lnTo>
                    <a:pt x="2038" y="16261"/>
                  </a:lnTo>
                  <a:lnTo>
                    <a:pt x="1913" y="16177"/>
                  </a:lnTo>
                  <a:lnTo>
                    <a:pt x="1830" y="16094"/>
                  </a:lnTo>
                  <a:lnTo>
                    <a:pt x="1747" y="15990"/>
                  </a:lnTo>
                  <a:lnTo>
                    <a:pt x="1685" y="15886"/>
                  </a:lnTo>
                  <a:lnTo>
                    <a:pt x="1643" y="15762"/>
                  </a:lnTo>
                  <a:lnTo>
                    <a:pt x="1601" y="15637"/>
                  </a:lnTo>
                  <a:lnTo>
                    <a:pt x="1581" y="15512"/>
                  </a:lnTo>
                  <a:lnTo>
                    <a:pt x="1560" y="15346"/>
                  </a:lnTo>
                  <a:lnTo>
                    <a:pt x="1581" y="15179"/>
                  </a:lnTo>
                  <a:lnTo>
                    <a:pt x="1601" y="15013"/>
                  </a:lnTo>
                  <a:lnTo>
                    <a:pt x="1622" y="14868"/>
                  </a:lnTo>
                  <a:lnTo>
                    <a:pt x="1726" y="14556"/>
                  </a:lnTo>
                  <a:lnTo>
                    <a:pt x="1851" y="14265"/>
                  </a:lnTo>
                  <a:lnTo>
                    <a:pt x="2142" y="13703"/>
                  </a:lnTo>
                  <a:lnTo>
                    <a:pt x="2454" y="13163"/>
                  </a:lnTo>
                  <a:lnTo>
                    <a:pt x="2787" y="12643"/>
                  </a:lnTo>
                  <a:lnTo>
                    <a:pt x="3119" y="12123"/>
                  </a:lnTo>
                  <a:lnTo>
                    <a:pt x="3494" y="11645"/>
                  </a:lnTo>
                  <a:lnTo>
                    <a:pt x="3868" y="11166"/>
                  </a:lnTo>
                  <a:lnTo>
                    <a:pt x="4263" y="10709"/>
                  </a:lnTo>
                  <a:lnTo>
                    <a:pt x="4658" y="10272"/>
                  </a:lnTo>
                  <a:lnTo>
                    <a:pt x="5095" y="9836"/>
                  </a:lnTo>
                  <a:lnTo>
                    <a:pt x="5531" y="9420"/>
                  </a:lnTo>
                  <a:lnTo>
                    <a:pt x="5989" y="9025"/>
                  </a:lnTo>
                  <a:lnTo>
                    <a:pt x="6467" y="8630"/>
                  </a:lnTo>
                  <a:lnTo>
                    <a:pt x="6945" y="8255"/>
                  </a:lnTo>
                  <a:lnTo>
                    <a:pt x="7444" y="7902"/>
                  </a:lnTo>
                  <a:lnTo>
                    <a:pt x="7964" y="7548"/>
                  </a:lnTo>
                  <a:lnTo>
                    <a:pt x="8484" y="7216"/>
                  </a:lnTo>
                  <a:lnTo>
                    <a:pt x="8879" y="7008"/>
                  </a:lnTo>
                  <a:lnTo>
                    <a:pt x="9066" y="6904"/>
                  </a:lnTo>
                  <a:lnTo>
                    <a:pt x="9274" y="6821"/>
                  </a:lnTo>
                  <a:lnTo>
                    <a:pt x="9482" y="6758"/>
                  </a:lnTo>
                  <a:lnTo>
                    <a:pt x="9711" y="6696"/>
                  </a:lnTo>
                  <a:lnTo>
                    <a:pt x="9939" y="6675"/>
                  </a:lnTo>
                  <a:lnTo>
                    <a:pt x="10168" y="6654"/>
                  </a:lnTo>
                  <a:close/>
                  <a:moveTo>
                    <a:pt x="25035" y="43811"/>
                  </a:moveTo>
                  <a:lnTo>
                    <a:pt x="26303" y="43832"/>
                  </a:lnTo>
                  <a:lnTo>
                    <a:pt x="26948" y="43874"/>
                  </a:lnTo>
                  <a:lnTo>
                    <a:pt x="27572" y="43915"/>
                  </a:lnTo>
                  <a:lnTo>
                    <a:pt x="28216" y="43977"/>
                  </a:lnTo>
                  <a:lnTo>
                    <a:pt x="28840" y="44061"/>
                  </a:lnTo>
                  <a:lnTo>
                    <a:pt x="29485" y="44165"/>
                  </a:lnTo>
                  <a:lnTo>
                    <a:pt x="30108" y="44289"/>
                  </a:lnTo>
                  <a:lnTo>
                    <a:pt x="30462" y="44393"/>
                  </a:lnTo>
                  <a:lnTo>
                    <a:pt x="30815" y="44497"/>
                  </a:lnTo>
                  <a:lnTo>
                    <a:pt x="30982" y="44560"/>
                  </a:lnTo>
                  <a:lnTo>
                    <a:pt x="31169" y="44664"/>
                  </a:lnTo>
                  <a:lnTo>
                    <a:pt x="31335" y="44768"/>
                  </a:lnTo>
                  <a:lnTo>
                    <a:pt x="31522" y="44892"/>
                  </a:lnTo>
                  <a:lnTo>
                    <a:pt x="31356" y="44996"/>
                  </a:lnTo>
                  <a:lnTo>
                    <a:pt x="31169" y="45080"/>
                  </a:lnTo>
                  <a:lnTo>
                    <a:pt x="31002" y="45163"/>
                  </a:lnTo>
                  <a:lnTo>
                    <a:pt x="30836" y="45204"/>
                  </a:lnTo>
                  <a:lnTo>
                    <a:pt x="30483" y="45287"/>
                  </a:lnTo>
                  <a:lnTo>
                    <a:pt x="30150" y="45350"/>
                  </a:lnTo>
                  <a:lnTo>
                    <a:pt x="29443" y="45475"/>
                  </a:lnTo>
                  <a:lnTo>
                    <a:pt x="28736" y="45579"/>
                  </a:lnTo>
                  <a:lnTo>
                    <a:pt x="28008" y="45662"/>
                  </a:lnTo>
                  <a:lnTo>
                    <a:pt x="27301" y="45724"/>
                  </a:lnTo>
                  <a:lnTo>
                    <a:pt x="26574" y="45766"/>
                  </a:lnTo>
                  <a:lnTo>
                    <a:pt x="25867" y="45807"/>
                  </a:lnTo>
                  <a:lnTo>
                    <a:pt x="25139" y="45807"/>
                  </a:lnTo>
                  <a:lnTo>
                    <a:pt x="24432" y="45828"/>
                  </a:lnTo>
                  <a:lnTo>
                    <a:pt x="23995" y="45828"/>
                  </a:lnTo>
                  <a:lnTo>
                    <a:pt x="23704" y="45807"/>
                  </a:lnTo>
                  <a:lnTo>
                    <a:pt x="23392" y="45766"/>
                  </a:lnTo>
                  <a:lnTo>
                    <a:pt x="23101" y="45703"/>
                  </a:lnTo>
                  <a:lnTo>
                    <a:pt x="22810" y="45599"/>
                  </a:lnTo>
                  <a:lnTo>
                    <a:pt x="22602" y="45475"/>
                  </a:lnTo>
                  <a:lnTo>
                    <a:pt x="22498" y="45391"/>
                  </a:lnTo>
                  <a:lnTo>
                    <a:pt x="22436" y="45308"/>
                  </a:lnTo>
                  <a:lnTo>
                    <a:pt x="22373" y="45225"/>
                  </a:lnTo>
                  <a:lnTo>
                    <a:pt x="22332" y="45121"/>
                  </a:lnTo>
                  <a:lnTo>
                    <a:pt x="22290" y="44996"/>
                  </a:lnTo>
                  <a:lnTo>
                    <a:pt x="22269" y="44872"/>
                  </a:lnTo>
                  <a:lnTo>
                    <a:pt x="22269" y="44747"/>
                  </a:lnTo>
                  <a:lnTo>
                    <a:pt x="22311" y="44622"/>
                  </a:lnTo>
                  <a:lnTo>
                    <a:pt x="22353" y="44497"/>
                  </a:lnTo>
                  <a:lnTo>
                    <a:pt x="22394" y="44393"/>
                  </a:lnTo>
                  <a:lnTo>
                    <a:pt x="22477" y="44310"/>
                  </a:lnTo>
                  <a:lnTo>
                    <a:pt x="22561" y="44227"/>
                  </a:lnTo>
                  <a:lnTo>
                    <a:pt x="22665" y="44144"/>
                  </a:lnTo>
                  <a:lnTo>
                    <a:pt x="22768" y="44081"/>
                  </a:lnTo>
                  <a:lnTo>
                    <a:pt x="22997" y="43977"/>
                  </a:lnTo>
                  <a:lnTo>
                    <a:pt x="23247" y="43894"/>
                  </a:lnTo>
                  <a:lnTo>
                    <a:pt x="23475" y="43853"/>
                  </a:lnTo>
                  <a:lnTo>
                    <a:pt x="23725" y="43832"/>
                  </a:lnTo>
                  <a:lnTo>
                    <a:pt x="25035" y="43811"/>
                  </a:lnTo>
                  <a:close/>
                  <a:moveTo>
                    <a:pt x="20918" y="1"/>
                  </a:moveTo>
                  <a:lnTo>
                    <a:pt x="20294" y="21"/>
                  </a:lnTo>
                  <a:lnTo>
                    <a:pt x="19650" y="42"/>
                  </a:lnTo>
                  <a:lnTo>
                    <a:pt x="19005" y="105"/>
                  </a:lnTo>
                  <a:lnTo>
                    <a:pt x="18381" y="167"/>
                  </a:lnTo>
                  <a:lnTo>
                    <a:pt x="17757" y="250"/>
                  </a:lnTo>
                  <a:lnTo>
                    <a:pt x="17134" y="375"/>
                  </a:lnTo>
                  <a:lnTo>
                    <a:pt x="16510" y="500"/>
                  </a:lnTo>
                  <a:lnTo>
                    <a:pt x="15886" y="645"/>
                  </a:lnTo>
                  <a:lnTo>
                    <a:pt x="15262" y="812"/>
                  </a:lnTo>
                  <a:lnTo>
                    <a:pt x="14659" y="999"/>
                  </a:lnTo>
                  <a:lnTo>
                    <a:pt x="14056" y="1186"/>
                  </a:lnTo>
                  <a:lnTo>
                    <a:pt x="13453" y="1415"/>
                  </a:lnTo>
                  <a:lnTo>
                    <a:pt x="12850" y="1643"/>
                  </a:lnTo>
                  <a:lnTo>
                    <a:pt x="12247" y="1893"/>
                  </a:lnTo>
                  <a:lnTo>
                    <a:pt x="11644" y="2163"/>
                  </a:lnTo>
                  <a:lnTo>
                    <a:pt x="11062" y="2454"/>
                  </a:lnTo>
                  <a:lnTo>
                    <a:pt x="10459" y="2766"/>
                  </a:lnTo>
                  <a:lnTo>
                    <a:pt x="9877" y="3099"/>
                  </a:lnTo>
                  <a:lnTo>
                    <a:pt x="9316" y="3452"/>
                  </a:lnTo>
                  <a:lnTo>
                    <a:pt x="8754" y="3806"/>
                  </a:lnTo>
                  <a:lnTo>
                    <a:pt x="8234" y="4201"/>
                  </a:lnTo>
                  <a:lnTo>
                    <a:pt x="7694" y="4596"/>
                  </a:lnTo>
                  <a:lnTo>
                    <a:pt x="7195" y="5012"/>
                  </a:lnTo>
                  <a:lnTo>
                    <a:pt x="6696" y="5428"/>
                  </a:lnTo>
                  <a:lnTo>
                    <a:pt x="6217" y="5864"/>
                  </a:lnTo>
                  <a:lnTo>
                    <a:pt x="5739" y="6322"/>
                  </a:lnTo>
                  <a:lnTo>
                    <a:pt x="5282" y="6800"/>
                  </a:lnTo>
                  <a:lnTo>
                    <a:pt x="4824" y="7278"/>
                  </a:lnTo>
                  <a:lnTo>
                    <a:pt x="4388" y="7777"/>
                  </a:lnTo>
                  <a:lnTo>
                    <a:pt x="3972" y="8276"/>
                  </a:lnTo>
                  <a:lnTo>
                    <a:pt x="3535" y="8796"/>
                  </a:lnTo>
                  <a:lnTo>
                    <a:pt x="3140" y="9316"/>
                  </a:lnTo>
                  <a:lnTo>
                    <a:pt x="2683" y="9940"/>
                  </a:lnTo>
                  <a:lnTo>
                    <a:pt x="2246" y="10563"/>
                  </a:lnTo>
                  <a:lnTo>
                    <a:pt x="1830" y="11187"/>
                  </a:lnTo>
                  <a:lnTo>
                    <a:pt x="1456" y="11832"/>
                  </a:lnTo>
                  <a:lnTo>
                    <a:pt x="1102" y="12497"/>
                  </a:lnTo>
                  <a:lnTo>
                    <a:pt x="791" y="13183"/>
                  </a:lnTo>
                  <a:lnTo>
                    <a:pt x="499" y="13890"/>
                  </a:lnTo>
                  <a:lnTo>
                    <a:pt x="250" y="14597"/>
                  </a:lnTo>
                  <a:lnTo>
                    <a:pt x="146" y="14930"/>
                  </a:lnTo>
                  <a:lnTo>
                    <a:pt x="84" y="15263"/>
                  </a:lnTo>
                  <a:lnTo>
                    <a:pt x="21" y="15575"/>
                  </a:lnTo>
                  <a:lnTo>
                    <a:pt x="0" y="15907"/>
                  </a:lnTo>
                  <a:lnTo>
                    <a:pt x="21" y="16177"/>
                  </a:lnTo>
                  <a:lnTo>
                    <a:pt x="63" y="16427"/>
                  </a:lnTo>
                  <a:lnTo>
                    <a:pt x="146" y="16697"/>
                  </a:lnTo>
                  <a:lnTo>
                    <a:pt x="271" y="16947"/>
                  </a:lnTo>
                  <a:lnTo>
                    <a:pt x="562" y="17467"/>
                  </a:lnTo>
                  <a:lnTo>
                    <a:pt x="894" y="17986"/>
                  </a:lnTo>
                  <a:lnTo>
                    <a:pt x="1206" y="18506"/>
                  </a:lnTo>
                  <a:lnTo>
                    <a:pt x="1539" y="18985"/>
                  </a:lnTo>
                  <a:lnTo>
                    <a:pt x="1893" y="19484"/>
                  </a:lnTo>
                  <a:lnTo>
                    <a:pt x="2267" y="19941"/>
                  </a:lnTo>
                  <a:lnTo>
                    <a:pt x="2641" y="20398"/>
                  </a:lnTo>
                  <a:lnTo>
                    <a:pt x="3036" y="20856"/>
                  </a:lnTo>
                  <a:lnTo>
                    <a:pt x="3431" y="21272"/>
                  </a:lnTo>
                  <a:lnTo>
                    <a:pt x="3847" y="21688"/>
                  </a:lnTo>
                  <a:lnTo>
                    <a:pt x="4284" y="22083"/>
                  </a:lnTo>
                  <a:lnTo>
                    <a:pt x="4741" y="22478"/>
                  </a:lnTo>
                  <a:lnTo>
                    <a:pt x="5219" y="22831"/>
                  </a:lnTo>
                  <a:lnTo>
                    <a:pt x="5718" y="23185"/>
                  </a:lnTo>
                  <a:lnTo>
                    <a:pt x="6217" y="23517"/>
                  </a:lnTo>
                  <a:lnTo>
                    <a:pt x="6758" y="23829"/>
                  </a:lnTo>
                  <a:lnTo>
                    <a:pt x="6987" y="23975"/>
                  </a:lnTo>
                  <a:lnTo>
                    <a:pt x="7215" y="24058"/>
                  </a:lnTo>
                  <a:lnTo>
                    <a:pt x="7382" y="24120"/>
                  </a:lnTo>
                  <a:lnTo>
                    <a:pt x="7548" y="24141"/>
                  </a:lnTo>
                  <a:lnTo>
                    <a:pt x="7652" y="24141"/>
                  </a:lnTo>
                  <a:lnTo>
                    <a:pt x="7735" y="24100"/>
                  </a:lnTo>
                  <a:lnTo>
                    <a:pt x="7839" y="24058"/>
                  </a:lnTo>
                  <a:lnTo>
                    <a:pt x="7922" y="23975"/>
                  </a:lnTo>
                  <a:lnTo>
                    <a:pt x="8026" y="23892"/>
                  </a:lnTo>
                  <a:lnTo>
                    <a:pt x="8130" y="23767"/>
                  </a:lnTo>
                  <a:lnTo>
                    <a:pt x="8338" y="23455"/>
                  </a:lnTo>
                  <a:lnTo>
                    <a:pt x="8879" y="22665"/>
                  </a:lnTo>
                  <a:lnTo>
                    <a:pt x="9461" y="21875"/>
                  </a:lnTo>
                  <a:lnTo>
                    <a:pt x="10043" y="21105"/>
                  </a:lnTo>
                  <a:lnTo>
                    <a:pt x="10646" y="20357"/>
                  </a:lnTo>
                  <a:lnTo>
                    <a:pt x="11104" y="19816"/>
                  </a:lnTo>
                  <a:lnTo>
                    <a:pt x="11582" y="19296"/>
                  </a:lnTo>
                  <a:lnTo>
                    <a:pt x="12081" y="18818"/>
                  </a:lnTo>
                  <a:lnTo>
                    <a:pt x="12580" y="18340"/>
                  </a:lnTo>
                  <a:lnTo>
                    <a:pt x="13121" y="17903"/>
                  </a:lnTo>
                  <a:lnTo>
                    <a:pt x="13682" y="17487"/>
                  </a:lnTo>
                  <a:lnTo>
                    <a:pt x="14285" y="17113"/>
                  </a:lnTo>
                  <a:lnTo>
                    <a:pt x="14576" y="16947"/>
                  </a:lnTo>
                  <a:lnTo>
                    <a:pt x="14909" y="16780"/>
                  </a:lnTo>
                  <a:lnTo>
                    <a:pt x="15158" y="16656"/>
                  </a:lnTo>
                  <a:lnTo>
                    <a:pt x="15429" y="16552"/>
                  </a:lnTo>
                  <a:lnTo>
                    <a:pt x="15699" y="16469"/>
                  </a:lnTo>
                  <a:lnTo>
                    <a:pt x="15948" y="16385"/>
                  </a:lnTo>
                  <a:lnTo>
                    <a:pt x="16219" y="16344"/>
                  </a:lnTo>
                  <a:lnTo>
                    <a:pt x="16468" y="16302"/>
                  </a:lnTo>
                  <a:lnTo>
                    <a:pt x="16718" y="16281"/>
                  </a:lnTo>
                  <a:lnTo>
                    <a:pt x="16967" y="16261"/>
                  </a:lnTo>
                  <a:lnTo>
                    <a:pt x="17217" y="16281"/>
                  </a:lnTo>
                  <a:lnTo>
                    <a:pt x="17446" y="16302"/>
                  </a:lnTo>
                  <a:lnTo>
                    <a:pt x="17674" y="16344"/>
                  </a:lnTo>
                  <a:lnTo>
                    <a:pt x="17903" y="16385"/>
                  </a:lnTo>
                  <a:lnTo>
                    <a:pt x="18132" y="16448"/>
                  </a:lnTo>
                  <a:lnTo>
                    <a:pt x="18340" y="16552"/>
                  </a:lnTo>
                  <a:lnTo>
                    <a:pt x="18548" y="16635"/>
                  </a:lnTo>
                  <a:lnTo>
                    <a:pt x="18755" y="16760"/>
                  </a:lnTo>
                  <a:lnTo>
                    <a:pt x="18963" y="16884"/>
                  </a:lnTo>
                  <a:lnTo>
                    <a:pt x="19151" y="17030"/>
                  </a:lnTo>
                  <a:lnTo>
                    <a:pt x="19338" y="17196"/>
                  </a:lnTo>
                  <a:lnTo>
                    <a:pt x="19504" y="17363"/>
                  </a:lnTo>
                  <a:lnTo>
                    <a:pt x="19691" y="17550"/>
                  </a:lnTo>
                  <a:lnTo>
                    <a:pt x="19837" y="17758"/>
                  </a:lnTo>
                  <a:lnTo>
                    <a:pt x="20003" y="17966"/>
                  </a:lnTo>
                  <a:lnTo>
                    <a:pt x="20149" y="18215"/>
                  </a:lnTo>
                  <a:lnTo>
                    <a:pt x="20357" y="18589"/>
                  </a:lnTo>
                  <a:lnTo>
                    <a:pt x="20544" y="18985"/>
                  </a:lnTo>
                  <a:lnTo>
                    <a:pt x="20689" y="19380"/>
                  </a:lnTo>
                  <a:lnTo>
                    <a:pt x="20814" y="19795"/>
                  </a:lnTo>
                  <a:lnTo>
                    <a:pt x="20918" y="20191"/>
                  </a:lnTo>
                  <a:lnTo>
                    <a:pt x="20980" y="20586"/>
                  </a:lnTo>
                  <a:lnTo>
                    <a:pt x="21022" y="21001"/>
                  </a:lnTo>
                  <a:lnTo>
                    <a:pt x="21043" y="21417"/>
                  </a:lnTo>
                  <a:lnTo>
                    <a:pt x="21022" y="21750"/>
                  </a:lnTo>
                  <a:lnTo>
                    <a:pt x="21001" y="22083"/>
                  </a:lnTo>
                  <a:lnTo>
                    <a:pt x="20960" y="22415"/>
                  </a:lnTo>
                  <a:lnTo>
                    <a:pt x="20897" y="22748"/>
                  </a:lnTo>
                  <a:lnTo>
                    <a:pt x="20835" y="23081"/>
                  </a:lnTo>
                  <a:lnTo>
                    <a:pt x="20731" y="23413"/>
                  </a:lnTo>
                  <a:lnTo>
                    <a:pt x="20627" y="23767"/>
                  </a:lnTo>
                  <a:lnTo>
                    <a:pt x="20502" y="24100"/>
                  </a:lnTo>
                  <a:lnTo>
                    <a:pt x="20336" y="24515"/>
                  </a:lnTo>
                  <a:lnTo>
                    <a:pt x="20169" y="24931"/>
                  </a:lnTo>
                  <a:lnTo>
                    <a:pt x="19982" y="25326"/>
                  </a:lnTo>
                  <a:lnTo>
                    <a:pt x="19774" y="25721"/>
                  </a:lnTo>
                  <a:lnTo>
                    <a:pt x="19338" y="26491"/>
                  </a:lnTo>
                  <a:lnTo>
                    <a:pt x="18880" y="27260"/>
                  </a:lnTo>
                  <a:lnTo>
                    <a:pt x="18381" y="27988"/>
                  </a:lnTo>
                  <a:lnTo>
                    <a:pt x="17861" y="28716"/>
                  </a:lnTo>
                  <a:lnTo>
                    <a:pt x="17321" y="29423"/>
                  </a:lnTo>
                  <a:lnTo>
                    <a:pt x="16780" y="30109"/>
                  </a:lnTo>
                  <a:lnTo>
                    <a:pt x="15325" y="31855"/>
                  </a:lnTo>
                  <a:lnTo>
                    <a:pt x="13890" y="33581"/>
                  </a:lnTo>
                  <a:lnTo>
                    <a:pt x="12455" y="35328"/>
                  </a:lnTo>
                  <a:lnTo>
                    <a:pt x="11748" y="36222"/>
                  </a:lnTo>
                  <a:lnTo>
                    <a:pt x="11062" y="37116"/>
                  </a:lnTo>
                  <a:lnTo>
                    <a:pt x="10210" y="38280"/>
                  </a:lnTo>
                  <a:lnTo>
                    <a:pt x="9399" y="39465"/>
                  </a:lnTo>
                  <a:lnTo>
                    <a:pt x="8609" y="40671"/>
                  </a:lnTo>
                  <a:lnTo>
                    <a:pt x="8234" y="41274"/>
                  </a:lnTo>
                  <a:lnTo>
                    <a:pt x="7881" y="41898"/>
                  </a:lnTo>
                  <a:lnTo>
                    <a:pt x="7527" y="42522"/>
                  </a:lnTo>
                  <a:lnTo>
                    <a:pt x="7195" y="43167"/>
                  </a:lnTo>
                  <a:lnTo>
                    <a:pt x="6883" y="43790"/>
                  </a:lnTo>
                  <a:lnTo>
                    <a:pt x="6571" y="44456"/>
                  </a:lnTo>
                  <a:lnTo>
                    <a:pt x="6280" y="45100"/>
                  </a:lnTo>
                  <a:lnTo>
                    <a:pt x="6010" y="45766"/>
                  </a:lnTo>
                  <a:lnTo>
                    <a:pt x="5760" y="46452"/>
                  </a:lnTo>
                  <a:lnTo>
                    <a:pt x="5531" y="47138"/>
                  </a:lnTo>
                  <a:lnTo>
                    <a:pt x="5344" y="47762"/>
                  </a:lnTo>
                  <a:lnTo>
                    <a:pt x="5178" y="48386"/>
                  </a:lnTo>
                  <a:lnTo>
                    <a:pt x="5032" y="49030"/>
                  </a:lnTo>
                  <a:lnTo>
                    <a:pt x="4928" y="49654"/>
                  </a:lnTo>
                  <a:lnTo>
                    <a:pt x="4845" y="50278"/>
                  </a:lnTo>
                  <a:lnTo>
                    <a:pt x="4783" y="50922"/>
                  </a:lnTo>
                  <a:lnTo>
                    <a:pt x="4741" y="51546"/>
                  </a:lnTo>
                  <a:lnTo>
                    <a:pt x="4720" y="52191"/>
                  </a:lnTo>
                  <a:lnTo>
                    <a:pt x="4741" y="52814"/>
                  </a:lnTo>
                  <a:lnTo>
                    <a:pt x="4783" y="53459"/>
                  </a:lnTo>
                  <a:lnTo>
                    <a:pt x="4845" y="54083"/>
                  </a:lnTo>
                  <a:lnTo>
                    <a:pt x="4928" y="54727"/>
                  </a:lnTo>
                  <a:lnTo>
                    <a:pt x="5011" y="55226"/>
                  </a:lnTo>
                  <a:lnTo>
                    <a:pt x="5095" y="55601"/>
                  </a:lnTo>
                  <a:lnTo>
                    <a:pt x="5136" y="55746"/>
                  </a:lnTo>
                  <a:lnTo>
                    <a:pt x="5199" y="55871"/>
                  </a:lnTo>
                  <a:lnTo>
                    <a:pt x="5261" y="55975"/>
                  </a:lnTo>
                  <a:lnTo>
                    <a:pt x="5344" y="56058"/>
                  </a:lnTo>
                  <a:lnTo>
                    <a:pt x="5448" y="56121"/>
                  </a:lnTo>
                  <a:lnTo>
                    <a:pt x="5552" y="56162"/>
                  </a:lnTo>
                  <a:lnTo>
                    <a:pt x="5677" y="56204"/>
                  </a:lnTo>
                  <a:lnTo>
                    <a:pt x="5843" y="56245"/>
                  </a:lnTo>
                  <a:lnTo>
                    <a:pt x="6217" y="56266"/>
                  </a:lnTo>
                  <a:lnTo>
                    <a:pt x="6716" y="56266"/>
                  </a:lnTo>
                  <a:lnTo>
                    <a:pt x="10314" y="56287"/>
                  </a:lnTo>
                  <a:lnTo>
                    <a:pt x="13911" y="56328"/>
                  </a:lnTo>
                  <a:lnTo>
                    <a:pt x="15720" y="56370"/>
                  </a:lnTo>
                  <a:lnTo>
                    <a:pt x="17529" y="56412"/>
                  </a:lnTo>
                  <a:lnTo>
                    <a:pt x="19317" y="56474"/>
                  </a:lnTo>
                  <a:lnTo>
                    <a:pt x="21126" y="56557"/>
                  </a:lnTo>
                  <a:lnTo>
                    <a:pt x="23309" y="56536"/>
                  </a:lnTo>
                  <a:lnTo>
                    <a:pt x="24037" y="56557"/>
                  </a:lnTo>
                  <a:lnTo>
                    <a:pt x="24765" y="56557"/>
                  </a:lnTo>
                  <a:lnTo>
                    <a:pt x="28341" y="56682"/>
                  </a:lnTo>
                  <a:lnTo>
                    <a:pt x="30129" y="56723"/>
                  </a:lnTo>
                  <a:lnTo>
                    <a:pt x="31917" y="56744"/>
                  </a:lnTo>
                  <a:lnTo>
                    <a:pt x="32957" y="56723"/>
                  </a:lnTo>
                  <a:lnTo>
                    <a:pt x="34017" y="56703"/>
                  </a:lnTo>
                  <a:lnTo>
                    <a:pt x="35057" y="56661"/>
                  </a:lnTo>
                  <a:lnTo>
                    <a:pt x="36097" y="56599"/>
                  </a:lnTo>
                  <a:lnTo>
                    <a:pt x="36492" y="56557"/>
                  </a:lnTo>
                  <a:lnTo>
                    <a:pt x="36804" y="56495"/>
                  </a:lnTo>
                  <a:lnTo>
                    <a:pt x="36928" y="56453"/>
                  </a:lnTo>
                  <a:lnTo>
                    <a:pt x="37053" y="56391"/>
                  </a:lnTo>
                  <a:lnTo>
                    <a:pt x="37157" y="56328"/>
                  </a:lnTo>
                  <a:lnTo>
                    <a:pt x="37261" y="56266"/>
                  </a:lnTo>
                  <a:lnTo>
                    <a:pt x="37344" y="56162"/>
                  </a:lnTo>
                  <a:lnTo>
                    <a:pt x="37427" y="56058"/>
                  </a:lnTo>
                  <a:lnTo>
                    <a:pt x="37490" y="55954"/>
                  </a:lnTo>
                  <a:lnTo>
                    <a:pt x="37552" y="55829"/>
                  </a:lnTo>
                  <a:lnTo>
                    <a:pt x="37656" y="55518"/>
                  </a:lnTo>
                  <a:lnTo>
                    <a:pt x="37739" y="55143"/>
                  </a:lnTo>
                  <a:lnTo>
                    <a:pt x="37864" y="54353"/>
                  </a:lnTo>
                  <a:lnTo>
                    <a:pt x="37947" y="53584"/>
                  </a:lnTo>
                  <a:lnTo>
                    <a:pt x="38010" y="52794"/>
                  </a:lnTo>
                  <a:lnTo>
                    <a:pt x="38051" y="51983"/>
                  </a:lnTo>
                  <a:lnTo>
                    <a:pt x="38197" y="48469"/>
                  </a:lnTo>
                  <a:lnTo>
                    <a:pt x="38321" y="44955"/>
                  </a:lnTo>
                  <a:lnTo>
                    <a:pt x="38321" y="44788"/>
                  </a:lnTo>
                  <a:lnTo>
                    <a:pt x="38321" y="44518"/>
                  </a:lnTo>
                  <a:lnTo>
                    <a:pt x="38301" y="44289"/>
                  </a:lnTo>
                  <a:lnTo>
                    <a:pt x="38259" y="44061"/>
                  </a:lnTo>
                  <a:lnTo>
                    <a:pt x="38197" y="43832"/>
                  </a:lnTo>
                  <a:lnTo>
                    <a:pt x="38134" y="43645"/>
                  </a:lnTo>
                  <a:lnTo>
                    <a:pt x="38051" y="43458"/>
                  </a:lnTo>
                  <a:lnTo>
                    <a:pt x="37947" y="43291"/>
                  </a:lnTo>
                  <a:lnTo>
                    <a:pt x="37822" y="43146"/>
                  </a:lnTo>
                  <a:lnTo>
                    <a:pt x="37677" y="43021"/>
                  </a:lnTo>
                  <a:lnTo>
                    <a:pt x="37531" y="42896"/>
                  </a:lnTo>
                  <a:lnTo>
                    <a:pt x="37365" y="42813"/>
                  </a:lnTo>
                  <a:lnTo>
                    <a:pt x="37178" y="42730"/>
                  </a:lnTo>
                  <a:lnTo>
                    <a:pt x="36970" y="42647"/>
                  </a:lnTo>
                  <a:lnTo>
                    <a:pt x="36762" y="42605"/>
                  </a:lnTo>
                  <a:lnTo>
                    <a:pt x="36513" y="42564"/>
                  </a:lnTo>
                  <a:lnTo>
                    <a:pt x="36263" y="42543"/>
                  </a:lnTo>
                  <a:lnTo>
                    <a:pt x="34267" y="42418"/>
                  </a:lnTo>
                  <a:lnTo>
                    <a:pt x="32250" y="42314"/>
                  </a:lnTo>
                  <a:lnTo>
                    <a:pt x="30254" y="42252"/>
                  </a:lnTo>
                  <a:lnTo>
                    <a:pt x="28237" y="42231"/>
                  </a:lnTo>
                  <a:lnTo>
                    <a:pt x="26678" y="42231"/>
                  </a:lnTo>
                  <a:lnTo>
                    <a:pt x="24744" y="42293"/>
                  </a:lnTo>
                  <a:lnTo>
                    <a:pt x="23787" y="42314"/>
                  </a:lnTo>
                  <a:lnTo>
                    <a:pt x="22810" y="42335"/>
                  </a:lnTo>
                  <a:lnTo>
                    <a:pt x="22623" y="42314"/>
                  </a:lnTo>
                  <a:lnTo>
                    <a:pt x="22457" y="42272"/>
                  </a:lnTo>
                  <a:lnTo>
                    <a:pt x="22290" y="42210"/>
                  </a:lnTo>
                  <a:lnTo>
                    <a:pt x="22165" y="42106"/>
                  </a:lnTo>
                  <a:lnTo>
                    <a:pt x="22062" y="42002"/>
                  </a:lnTo>
                  <a:lnTo>
                    <a:pt x="21999" y="41857"/>
                  </a:lnTo>
                  <a:lnTo>
                    <a:pt x="21958" y="41732"/>
                  </a:lnTo>
                  <a:lnTo>
                    <a:pt x="21937" y="41566"/>
                  </a:lnTo>
                  <a:lnTo>
                    <a:pt x="21937" y="41462"/>
                  </a:lnTo>
                  <a:lnTo>
                    <a:pt x="21978" y="41337"/>
                  </a:lnTo>
                  <a:lnTo>
                    <a:pt x="22020" y="41212"/>
                  </a:lnTo>
                  <a:lnTo>
                    <a:pt x="22082" y="41108"/>
                  </a:lnTo>
                  <a:lnTo>
                    <a:pt x="22623" y="40276"/>
                  </a:lnTo>
                  <a:lnTo>
                    <a:pt x="23143" y="39445"/>
                  </a:lnTo>
                  <a:lnTo>
                    <a:pt x="23663" y="38613"/>
                  </a:lnTo>
                  <a:lnTo>
                    <a:pt x="24162" y="37760"/>
                  </a:lnTo>
                  <a:lnTo>
                    <a:pt x="25139" y="36055"/>
                  </a:lnTo>
                  <a:lnTo>
                    <a:pt x="26075" y="34330"/>
                  </a:lnTo>
                  <a:lnTo>
                    <a:pt x="27634" y="31398"/>
                  </a:lnTo>
                  <a:lnTo>
                    <a:pt x="28403" y="29922"/>
                  </a:lnTo>
                  <a:lnTo>
                    <a:pt x="29152" y="28424"/>
                  </a:lnTo>
                  <a:lnTo>
                    <a:pt x="29880" y="26948"/>
                  </a:lnTo>
                  <a:lnTo>
                    <a:pt x="30566" y="25430"/>
                  </a:lnTo>
                  <a:lnTo>
                    <a:pt x="31252" y="23912"/>
                  </a:lnTo>
                  <a:lnTo>
                    <a:pt x="31876" y="22374"/>
                  </a:lnTo>
                  <a:lnTo>
                    <a:pt x="32312" y="21168"/>
                  </a:lnTo>
                  <a:lnTo>
                    <a:pt x="32728" y="19962"/>
                  </a:lnTo>
                  <a:lnTo>
                    <a:pt x="32915" y="19359"/>
                  </a:lnTo>
                  <a:lnTo>
                    <a:pt x="33102" y="18756"/>
                  </a:lnTo>
                  <a:lnTo>
                    <a:pt x="33269" y="18132"/>
                  </a:lnTo>
                  <a:lnTo>
                    <a:pt x="33414" y="17508"/>
                  </a:lnTo>
                  <a:lnTo>
                    <a:pt x="33560" y="16905"/>
                  </a:lnTo>
                  <a:lnTo>
                    <a:pt x="33685" y="16281"/>
                  </a:lnTo>
                  <a:lnTo>
                    <a:pt x="33789" y="15658"/>
                  </a:lnTo>
                  <a:lnTo>
                    <a:pt x="33872" y="15013"/>
                  </a:lnTo>
                  <a:lnTo>
                    <a:pt x="33934" y="14389"/>
                  </a:lnTo>
                  <a:lnTo>
                    <a:pt x="33997" y="13745"/>
                  </a:lnTo>
                  <a:lnTo>
                    <a:pt x="34017" y="13121"/>
                  </a:lnTo>
                  <a:lnTo>
                    <a:pt x="34038" y="12476"/>
                  </a:lnTo>
                  <a:lnTo>
                    <a:pt x="34017" y="11853"/>
                  </a:lnTo>
                  <a:lnTo>
                    <a:pt x="33997" y="11229"/>
                  </a:lnTo>
                  <a:lnTo>
                    <a:pt x="33913" y="10397"/>
                  </a:lnTo>
                  <a:lnTo>
                    <a:pt x="33809" y="9586"/>
                  </a:lnTo>
                  <a:lnTo>
                    <a:pt x="33685" y="8775"/>
                  </a:lnTo>
                  <a:lnTo>
                    <a:pt x="33602" y="8380"/>
                  </a:lnTo>
                  <a:lnTo>
                    <a:pt x="33498" y="7985"/>
                  </a:lnTo>
                  <a:lnTo>
                    <a:pt x="33373" y="7590"/>
                  </a:lnTo>
                  <a:lnTo>
                    <a:pt x="33248" y="7195"/>
                  </a:lnTo>
                  <a:lnTo>
                    <a:pt x="33102" y="6821"/>
                  </a:lnTo>
                  <a:lnTo>
                    <a:pt x="32957" y="6446"/>
                  </a:lnTo>
                  <a:lnTo>
                    <a:pt x="32770" y="6072"/>
                  </a:lnTo>
                  <a:lnTo>
                    <a:pt x="32583" y="5698"/>
                  </a:lnTo>
                  <a:lnTo>
                    <a:pt x="32354" y="5344"/>
                  </a:lnTo>
                  <a:lnTo>
                    <a:pt x="32125" y="4991"/>
                  </a:lnTo>
                  <a:lnTo>
                    <a:pt x="31709" y="4450"/>
                  </a:lnTo>
                  <a:lnTo>
                    <a:pt x="31294" y="3931"/>
                  </a:lnTo>
                  <a:lnTo>
                    <a:pt x="30836" y="3452"/>
                  </a:lnTo>
                  <a:lnTo>
                    <a:pt x="30358" y="3016"/>
                  </a:lnTo>
                  <a:lnTo>
                    <a:pt x="29859" y="2600"/>
                  </a:lnTo>
                  <a:lnTo>
                    <a:pt x="29360" y="2226"/>
                  </a:lnTo>
                  <a:lnTo>
                    <a:pt x="28819" y="1893"/>
                  </a:lnTo>
                  <a:lnTo>
                    <a:pt x="28279" y="1581"/>
                  </a:lnTo>
                  <a:lnTo>
                    <a:pt x="27717" y="1311"/>
                  </a:lnTo>
                  <a:lnTo>
                    <a:pt x="27135" y="1061"/>
                  </a:lnTo>
                  <a:lnTo>
                    <a:pt x="26532" y="853"/>
                  </a:lnTo>
                  <a:lnTo>
                    <a:pt x="25929" y="666"/>
                  </a:lnTo>
                  <a:lnTo>
                    <a:pt x="25305" y="500"/>
                  </a:lnTo>
                  <a:lnTo>
                    <a:pt x="24661" y="354"/>
                  </a:lnTo>
                  <a:lnTo>
                    <a:pt x="24016" y="250"/>
                  </a:lnTo>
                  <a:lnTo>
                    <a:pt x="23351" y="146"/>
                  </a:lnTo>
                  <a:lnTo>
                    <a:pt x="22748" y="84"/>
                  </a:lnTo>
                  <a:lnTo>
                    <a:pt x="22145" y="42"/>
                  </a:lnTo>
                  <a:lnTo>
                    <a:pt x="21521" y="21"/>
                  </a:lnTo>
                  <a:lnTo>
                    <a:pt x="209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81" name="Google Shape;5581;p30"/>
            <p:cNvSpPr/>
            <p:nvPr/>
          </p:nvSpPr>
          <p:spPr>
            <a:xfrm>
              <a:off x="4497450" y="1399400"/>
              <a:ext cx="231350" cy="50450"/>
            </a:xfrm>
            <a:custGeom>
              <a:avLst/>
              <a:gdLst/>
              <a:ahLst/>
              <a:cxnLst/>
              <a:rect l="l" t="t" r="r" b="b"/>
              <a:pathLst>
                <a:path w="9254" h="2018" fill="none" extrusionOk="0">
                  <a:moveTo>
                    <a:pt x="2163" y="2017"/>
                  </a:moveTo>
                  <a:lnTo>
                    <a:pt x="2163" y="2017"/>
                  </a:lnTo>
                  <a:lnTo>
                    <a:pt x="1726" y="2017"/>
                  </a:lnTo>
                  <a:lnTo>
                    <a:pt x="1726" y="2017"/>
                  </a:lnTo>
                  <a:lnTo>
                    <a:pt x="1435" y="1996"/>
                  </a:lnTo>
                  <a:lnTo>
                    <a:pt x="1123" y="1955"/>
                  </a:lnTo>
                  <a:lnTo>
                    <a:pt x="832" y="1892"/>
                  </a:lnTo>
                  <a:lnTo>
                    <a:pt x="541" y="1788"/>
                  </a:lnTo>
                  <a:lnTo>
                    <a:pt x="541" y="1788"/>
                  </a:lnTo>
                  <a:lnTo>
                    <a:pt x="333" y="1664"/>
                  </a:lnTo>
                  <a:lnTo>
                    <a:pt x="229" y="1580"/>
                  </a:lnTo>
                  <a:lnTo>
                    <a:pt x="167" y="1497"/>
                  </a:lnTo>
                  <a:lnTo>
                    <a:pt x="104" y="1414"/>
                  </a:lnTo>
                  <a:lnTo>
                    <a:pt x="63" y="1310"/>
                  </a:lnTo>
                  <a:lnTo>
                    <a:pt x="21" y="1185"/>
                  </a:lnTo>
                  <a:lnTo>
                    <a:pt x="0" y="1061"/>
                  </a:lnTo>
                  <a:lnTo>
                    <a:pt x="0" y="1061"/>
                  </a:lnTo>
                  <a:lnTo>
                    <a:pt x="0" y="936"/>
                  </a:lnTo>
                  <a:lnTo>
                    <a:pt x="42" y="811"/>
                  </a:lnTo>
                  <a:lnTo>
                    <a:pt x="84" y="686"/>
                  </a:lnTo>
                  <a:lnTo>
                    <a:pt x="125" y="582"/>
                  </a:lnTo>
                  <a:lnTo>
                    <a:pt x="208" y="499"/>
                  </a:lnTo>
                  <a:lnTo>
                    <a:pt x="292" y="416"/>
                  </a:lnTo>
                  <a:lnTo>
                    <a:pt x="396" y="333"/>
                  </a:lnTo>
                  <a:lnTo>
                    <a:pt x="499" y="270"/>
                  </a:lnTo>
                  <a:lnTo>
                    <a:pt x="499" y="270"/>
                  </a:lnTo>
                  <a:lnTo>
                    <a:pt x="728" y="166"/>
                  </a:lnTo>
                  <a:lnTo>
                    <a:pt x="978" y="83"/>
                  </a:lnTo>
                  <a:lnTo>
                    <a:pt x="1206" y="42"/>
                  </a:lnTo>
                  <a:lnTo>
                    <a:pt x="1456" y="21"/>
                  </a:lnTo>
                  <a:lnTo>
                    <a:pt x="1456" y="21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4034" y="21"/>
                  </a:lnTo>
                  <a:lnTo>
                    <a:pt x="4679" y="63"/>
                  </a:lnTo>
                  <a:lnTo>
                    <a:pt x="5303" y="104"/>
                  </a:lnTo>
                  <a:lnTo>
                    <a:pt x="5947" y="166"/>
                  </a:lnTo>
                  <a:lnTo>
                    <a:pt x="6571" y="250"/>
                  </a:lnTo>
                  <a:lnTo>
                    <a:pt x="7216" y="354"/>
                  </a:lnTo>
                  <a:lnTo>
                    <a:pt x="7839" y="478"/>
                  </a:lnTo>
                  <a:lnTo>
                    <a:pt x="7839" y="478"/>
                  </a:lnTo>
                  <a:lnTo>
                    <a:pt x="8193" y="582"/>
                  </a:lnTo>
                  <a:lnTo>
                    <a:pt x="8546" y="686"/>
                  </a:lnTo>
                  <a:lnTo>
                    <a:pt x="8713" y="749"/>
                  </a:lnTo>
                  <a:lnTo>
                    <a:pt x="8900" y="853"/>
                  </a:lnTo>
                  <a:lnTo>
                    <a:pt x="9066" y="957"/>
                  </a:lnTo>
                  <a:lnTo>
                    <a:pt x="9253" y="1081"/>
                  </a:lnTo>
                  <a:lnTo>
                    <a:pt x="9253" y="1081"/>
                  </a:lnTo>
                  <a:lnTo>
                    <a:pt x="9087" y="1185"/>
                  </a:lnTo>
                  <a:lnTo>
                    <a:pt x="8900" y="1269"/>
                  </a:lnTo>
                  <a:lnTo>
                    <a:pt x="8733" y="1352"/>
                  </a:lnTo>
                  <a:lnTo>
                    <a:pt x="8567" y="1393"/>
                  </a:lnTo>
                  <a:lnTo>
                    <a:pt x="8214" y="1476"/>
                  </a:lnTo>
                  <a:lnTo>
                    <a:pt x="7881" y="1539"/>
                  </a:lnTo>
                  <a:lnTo>
                    <a:pt x="7881" y="1539"/>
                  </a:lnTo>
                  <a:lnTo>
                    <a:pt x="7174" y="1664"/>
                  </a:lnTo>
                  <a:lnTo>
                    <a:pt x="6467" y="1768"/>
                  </a:lnTo>
                  <a:lnTo>
                    <a:pt x="5739" y="1851"/>
                  </a:lnTo>
                  <a:lnTo>
                    <a:pt x="5032" y="1913"/>
                  </a:lnTo>
                  <a:lnTo>
                    <a:pt x="4305" y="1955"/>
                  </a:lnTo>
                  <a:lnTo>
                    <a:pt x="3598" y="1996"/>
                  </a:lnTo>
                  <a:lnTo>
                    <a:pt x="2870" y="1996"/>
                  </a:lnTo>
                  <a:lnTo>
                    <a:pt x="2163" y="20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82" name="Google Shape;5582;p30"/>
            <p:cNvSpPr/>
            <p:nvPr/>
          </p:nvSpPr>
          <p:spPr>
            <a:xfrm>
              <a:off x="3979700" y="470475"/>
              <a:ext cx="224075" cy="243300"/>
            </a:xfrm>
            <a:custGeom>
              <a:avLst/>
              <a:gdLst/>
              <a:ahLst/>
              <a:cxnLst/>
              <a:rect l="l" t="t" r="r" b="b"/>
              <a:pathLst>
                <a:path w="8963" h="9732" fill="none" extrusionOk="0">
                  <a:moveTo>
                    <a:pt x="916" y="9731"/>
                  </a:moveTo>
                  <a:lnTo>
                    <a:pt x="916" y="9731"/>
                  </a:lnTo>
                  <a:lnTo>
                    <a:pt x="749" y="9711"/>
                  </a:lnTo>
                  <a:lnTo>
                    <a:pt x="604" y="9669"/>
                  </a:lnTo>
                  <a:lnTo>
                    <a:pt x="604" y="9669"/>
                  </a:lnTo>
                  <a:lnTo>
                    <a:pt x="479" y="9607"/>
                  </a:lnTo>
                  <a:lnTo>
                    <a:pt x="354" y="9523"/>
                  </a:lnTo>
                  <a:lnTo>
                    <a:pt x="271" y="9440"/>
                  </a:lnTo>
                  <a:lnTo>
                    <a:pt x="188" y="9336"/>
                  </a:lnTo>
                  <a:lnTo>
                    <a:pt x="126" y="9232"/>
                  </a:lnTo>
                  <a:lnTo>
                    <a:pt x="84" y="9108"/>
                  </a:lnTo>
                  <a:lnTo>
                    <a:pt x="42" y="8983"/>
                  </a:lnTo>
                  <a:lnTo>
                    <a:pt x="22" y="8858"/>
                  </a:lnTo>
                  <a:lnTo>
                    <a:pt x="22" y="8858"/>
                  </a:lnTo>
                  <a:lnTo>
                    <a:pt x="1" y="8692"/>
                  </a:lnTo>
                  <a:lnTo>
                    <a:pt x="22" y="8525"/>
                  </a:lnTo>
                  <a:lnTo>
                    <a:pt x="42" y="8359"/>
                  </a:lnTo>
                  <a:lnTo>
                    <a:pt x="63" y="8214"/>
                  </a:lnTo>
                  <a:lnTo>
                    <a:pt x="167" y="7902"/>
                  </a:lnTo>
                  <a:lnTo>
                    <a:pt x="292" y="7611"/>
                  </a:lnTo>
                  <a:lnTo>
                    <a:pt x="292" y="7611"/>
                  </a:lnTo>
                  <a:lnTo>
                    <a:pt x="583" y="7049"/>
                  </a:lnTo>
                  <a:lnTo>
                    <a:pt x="895" y="6509"/>
                  </a:lnTo>
                  <a:lnTo>
                    <a:pt x="1228" y="5989"/>
                  </a:lnTo>
                  <a:lnTo>
                    <a:pt x="1560" y="5469"/>
                  </a:lnTo>
                  <a:lnTo>
                    <a:pt x="1935" y="4991"/>
                  </a:lnTo>
                  <a:lnTo>
                    <a:pt x="2309" y="4512"/>
                  </a:lnTo>
                  <a:lnTo>
                    <a:pt x="2704" y="4055"/>
                  </a:lnTo>
                  <a:lnTo>
                    <a:pt x="3099" y="3618"/>
                  </a:lnTo>
                  <a:lnTo>
                    <a:pt x="3536" y="3182"/>
                  </a:lnTo>
                  <a:lnTo>
                    <a:pt x="3972" y="2766"/>
                  </a:lnTo>
                  <a:lnTo>
                    <a:pt x="4430" y="2371"/>
                  </a:lnTo>
                  <a:lnTo>
                    <a:pt x="4908" y="1976"/>
                  </a:lnTo>
                  <a:lnTo>
                    <a:pt x="5386" y="1601"/>
                  </a:lnTo>
                  <a:lnTo>
                    <a:pt x="5885" y="1248"/>
                  </a:lnTo>
                  <a:lnTo>
                    <a:pt x="6405" y="894"/>
                  </a:lnTo>
                  <a:lnTo>
                    <a:pt x="6925" y="562"/>
                  </a:lnTo>
                  <a:lnTo>
                    <a:pt x="6925" y="562"/>
                  </a:lnTo>
                  <a:lnTo>
                    <a:pt x="7320" y="354"/>
                  </a:lnTo>
                  <a:lnTo>
                    <a:pt x="7507" y="250"/>
                  </a:lnTo>
                  <a:lnTo>
                    <a:pt x="7715" y="167"/>
                  </a:lnTo>
                  <a:lnTo>
                    <a:pt x="7923" y="104"/>
                  </a:lnTo>
                  <a:lnTo>
                    <a:pt x="8152" y="42"/>
                  </a:lnTo>
                  <a:lnTo>
                    <a:pt x="8380" y="21"/>
                  </a:lnTo>
                  <a:lnTo>
                    <a:pt x="8609" y="0"/>
                  </a:lnTo>
                  <a:lnTo>
                    <a:pt x="8609" y="0"/>
                  </a:lnTo>
                  <a:lnTo>
                    <a:pt x="8796" y="0"/>
                  </a:lnTo>
                  <a:lnTo>
                    <a:pt x="8963" y="21"/>
                  </a:lnTo>
                  <a:lnTo>
                    <a:pt x="8963" y="21"/>
                  </a:lnTo>
                  <a:lnTo>
                    <a:pt x="8963" y="167"/>
                  </a:lnTo>
                  <a:lnTo>
                    <a:pt x="8921" y="291"/>
                  </a:lnTo>
                  <a:lnTo>
                    <a:pt x="8879" y="395"/>
                  </a:lnTo>
                  <a:lnTo>
                    <a:pt x="8817" y="499"/>
                  </a:lnTo>
                  <a:lnTo>
                    <a:pt x="8692" y="687"/>
                  </a:lnTo>
                  <a:lnTo>
                    <a:pt x="8547" y="853"/>
                  </a:lnTo>
                  <a:lnTo>
                    <a:pt x="8547" y="853"/>
                  </a:lnTo>
                  <a:lnTo>
                    <a:pt x="7902" y="1622"/>
                  </a:lnTo>
                  <a:lnTo>
                    <a:pt x="7237" y="2392"/>
                  </a:lnTo>
                  <a:lnTo>
                    <a:pt x="6551" y="3140"/>
                  </a:lnTo>
                  <a:lnTo>
                    <a:pt x="5844" y="3868"/>
                  </a:lnTo>
                  <a:lnTo>
                    <a:pt x="5844" y="3868"/>
                  </a:lnTo>
                  <a:lnTo>
                    <a:pt x="5303" y="4408"/>
                  </a:lnTo>
                  <a:lnTo>
                    <a:pt x="4762" y="4991"/>
                  </a:lnTo>
                  <a:lnTo>
                    <a:pt x="4243" y="5573"/>
                  </a:lnTo>
                  <a:lnTo>
                    <a:pt x="3764" y="6155"/>
                  </a:lnTo>
                  <a:lnTo>
                    <a:pt x="3286" y="6779"/>
                  </a:lnTo>
                  <a:lnTo>
                    <a:pt x="2849" y="7403"/>
                  </a:lnTo>
                  <a:lnTo>
                    <a:pt x="2434" y="8068"/>
                  </a:lnTo>
                  <a:lnTo>
                    <a:pt x="2039" y="8754"/>
                  </a:lnTo>
                  <a:lnTo>
                    <a:pt x="2039" y="8754"/>
                  </a:lnTo>
                  <a:lnTo>
                    <a:pt x="1955" y="8941"/>
                  </a:lnTo>
                  <a:lnTo>
                    <a:pt x="1831" y="9108"/>
                  </a:lnTo>
                  <a:lnTo>
                    <a:pt x="1706" y="9274"/>
                  </a:lnTo>
                  <a:lnTo>
                    <a:pt x="1560" y="9420"/>
                  </a:lnTo>
                  <a:lnTo>
                    <a:pt x="1560" y="9420"/>
                  </a:lnTo>
                  <a:lnTo>
                    <a:pt x="1415" y="9544"/>
                  </a:lnTo>
                  <a:lnTo>
                    <a:pt x="1269" y="9648"/>
                  </a:lnTo>
                  <a:lnTo>
                    <a:pt x="1082" y="9711"/>
                  </a:lnTo>
                  <a:lnTo>
                    <a:pt x="916" y="97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83" name="Google Shape;5583;p30"/>
            <p:cNvSpPr/>
            <p:nvPr/>
          </p:nvSpPr>
          <p:spPr>
            <a:xfrm>
              <a:off x="4238575" y="388850"/>
              <a:ext cx="77475" cy="56700"/>
            </a:xfrm>
            <a:custGeom>
              <a:avLst/>
              <a:gdLst/>
              <a:ahLst/>
              <a:cxnLst/>
              <a:rect l="l" t="t" r="r" b="b"/>
              <a:pathLst>
                <a:path w="3099" h="2268" fill="none" extrusionOk="0">
                  <a:moveTo>
                    <a:pt x="624" y="2267"/>
                  </a:moveTo>
                  <a:lnTo>
                    <a:pt x="624" y="2267"/>
                  </a:lnTo>
                  <a:lnTo>
                    <a:pt x="479" y="2247"/>
                  </a:lnTo>
                  <a:lnTo>
                    <a:pt x="354" y="2205"/>
                  </a:lnTo>
                  <a:lnTo>
                    <a:pt x="229" y="2122"/>
                  </a:lnTo>
                  <a:lnTo>
                    <a:pt x="125" y="1997"/>
                  </a:lnTo>
                  <a:lnTo>
                    <a:pt x="125" y="1997"/>
                  </a:lnTo>
                  <a:lnTo>
                    <a:pt x="42" y="1851"/>
                  </a:lnTo>
                  <a:lnTo>
                    <a:pt x="1" y="1706"/>
                  </a:lnTo>
                  <a:lnTo>
                    <a:pt x="1" y="1560"/>
                  </a:lnTo>
                  <a:lnTo>
                    <a:pt x="21" y="1436"/>
                  </a:lnTo>
                  <a:lnTo>
                    <a:pt x="84" y="1311"/>
                  </a:lnTo>
                  <a:lnTo>
                    <a:pt x="167" y="1186"/>
                  </a:lnTo>
                  <a:lnTo>
                    <a:pt x="250" y="1082"/>
                  </a:lnTo>
                  <a:lnTo>
                    <a:pt x="354" y="957"/>
                  </a:lnTo>
                  <a:lnTo>
                    <a:pt x="354" y="957"/>
                  </a:lnTo>
                  <a:lnTo>
                    <a:pt x="624" y="749"/>
                  </a:lnTo>
                  <a:lnTo>
                    <a:pt x="874" y="562"/>
                  </a:lnTo>
                  <a:lnTo>
                    <a:pt x="1165" y="396"/>
                  </a:lnTo>
                  <a:lnTo>
                    <a:pt x="1456" y="250"/>
                  </a:lnTo>
                  <a:lnTo>
                    <a:pt x="1768" y="146"/>
                  </a:lnTo>
                  <a:lnTo>
                    <a:pt x="2059" y="63"/>
                  </a:lnTo>
                  <a:lnTo>
                    <a:pt x="2371" y="22"/>
                  </a:lnTo>
                  <a:lnTo>
                    <a:pt x="2683" y="1"/>
                  </a:lnTo>
                  <a:lnTo>
                    <a:pt x="2683" y="1"/>
                  </a:lnTo>
                  <a:lnTo>
                    <a:pt x="2870" y="1"/>
                  </a:lnTo>
                  <a:lnTo>
                    <a:pt x="3036" y="22"/>
                  </a:lnTo>
                  <a:lnTo>
                    <a:pt x="3036" y="22"/>
                  </a:lnTo>
                  <a:lnTo>
                    <a:pt x="3078" y="126"/>
                  </a:lnTo>
                  <a:lnTo>
                    <a:pt x="3099" y="209"/>
                  </a:lnTo>
                  <a:lnTo>
                    <a:pt x="3078" y="292"/>
                  </a:lnTo>
                  <a:lnTo>
                    <a:pt x="3057" y="375"/>
                  </a:lnTo>
                  <a:lnTo>
                    <a:pt x="2995" y="521"/>
                  </a:lnTo>
                  <a:lnTo>
                    <a:pt x="2891" y="645"/>
                  </a:lnTo>
                  <a:lnTo>
                    <a:pt x="2891" y="645"/>
                  </a:lnTo>
                  <a:lnTo>
                    <a:pt x="2725" y="874"/>
                  </a:lnTo>
                  <a:lnTo>
                    <a:pt x="2517" y="1082"/>
                  </a:lnTo>
                  <a:lnTo>
                    <a:pt x="2329" y="1290"/>
                  </a:lnTo>
                  <a:lnTo>
                    <a:pt x="2122" y="1477"/>
                  </a:lnTo>
                  <a:lnTo>
                    <a:pt x="1893" y="1644"/>
                  </a:lnTo>
                  <a:lnTo>
                    <a:pt x="1664" y="1810"/>
                  </a:lnTo>
                  <a:lnTo>
                    <a:pt x="1415" y="1976"/>
                  </a:lnTo>
                  <a:lnTo>
                    <a:pt x="1165" y="2101"/>
                  </a:lnTo>
                  <a:lnTo>
                    <a:pt x="1165" y="2101"/>
                  </a:lnTo>
                  <a:lnTo>
                    <a:pt x="1040" y="2184"/>
                  </a:lnTo>
                  <a:lnTo>
                    <a:pt x="895" y="2226"/>
                  </a:lnTo>
                  <a:lnTo>
                    <a:pt x="770" y="2267"/>
                  </a:lnTo>
                  <a:lnTo>
                    <a:pt x="624" y="22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84" name="Google Shape;5584;p30"/>
            <p:cNvSpPr/>
            <p:nvPr/>
          </p:nvSpPr>
          <p:spPr>
            <a:xfrm>
              <a:off x="3940725" y="304125"/>
              <a:ext cx="958050" cy="1418625"/>
            </a:xfrm>
            <a:custGeom>
              <a:avLst/>
              <a:gdLst/>
              <a:ahLst/>
              <a:cxnLst/>
              <a:rect l="l" t="t" r="r" b="b"/>
              <a:pathLst>
                <a:path w="38322" h="56745" fill="none" extrusionOk="0">
                  <a:moveTo>
                    <a:pt x="20918" y="1"/>
                  </a:moveTo>
                  <a:lnTo>
                    <a:pt x="20918" y="1"/>
                  </a:lnTo>
                  <a:lnTo>
                    <a:pt x="20294" y="21"/>
                  </a:lnTo>
                  <a:lnTo>
                    <a:pt x="19650" y="42"/>
                  </a:lnTo>
                  <a:lnTo>
                    <a:pt x="19005" y="105"/>
                  </a:lnTo>
                  <a:lnTo>
                    <a:pt x="18381" y="167"/>
                  </a:lnTo>
                  <a:lnTo>
                    <a:pt x="17757" y="250"/>
                  </a:lnTo>
                  <a:lnTo>
                    <a:pt x="17134" y="375"/>
                  </a:lnTo>
                  <a:lnTo>
                    <a:pt x="16510" y="500"/>
                  </a:lnTo>
                  <a:lnTo>
                    <a:pt x="15886" y="645"/>
                  </a:lnTo>
                  <a:lnTo>
                    <a:pt x="15262" y="812"/>
                  </a:lnTo>
                  <a:lnTo>
                    <a:pt x="14659" y="999"/>
                  </a:lnTo>
                  <a:lnTo>
                    <a:pt x="14056" y="1186"/>
                  </a:lnTo>
                  <a:lnTo>
                    <a:pt x="13453" y="1415"/>
                  </a:lnTo>
                  <a:lnTo>
                    <a:pt x="12850" y="1643"/>
                  </a:lnTo>
                  <a:lnTo>
                    <a:pt x="12247" y="1893"/>
                  </a:lnTo>
                  <a:lnTo>
                    <a:pt x="11644" y="2163"/>
                  </a:lnTo>
                  <a:lnTo>
                    <a:pt x="11062" y="2454"/>
                  </a:lnTo>
                  <a:lnTo>
                    <a:pt x="11062" y="2454"/>
                  </a:lnTo>
                  <a:lnTo>
                    <a:pt x="10459" y="2766"/>
                  </a:lnTo>
                  <a:lnTo>
                    <a:pt x="9877" y="3099"/>
                  </a:lnTo>
                  <a:lnTo>
                    <a:pt x="9316" y="3452"/>
                  </a:lnTo>
                  <a:lnTo>
                    <a:pt x="8754" y="3806"/>
                  </a:lnTo>
                  <a:lnTo>
                    <a:pt x="8234" y="4201"/>
                  </a:lnTo>
                  <a:lnTo>
                    <a:pt x="7694" y="4596"/>
                  </a:lnTo>
                  <a:lnTo>
                    <a:pt x="7195" y="5012"/>
                  </a:lnTo>
                  <a:lnTo>
                    <a:pt x="6696" y="5428"/>
                  </a:lnTo>
                  <a:lnTo>
                    <a:pt x="6217" y="5864"/>
                  </a:lnTo>
                  <a:lnTo>
                    <a:pt x="5739" y="6322"/>
                  </a:lnTo>
                  <a:lnTo>
                    <a:pt x="5282" y="6800"/>
                  </a:lnTo>
                  <a:lnTo>
                    <a:pt x="4824" y="7278"/>
                  </a:lnTo>
                  <a:lnTo>
                    <a:pt x="4388" y="7777"/>
                  </a:lnTo>
                  <a:lnTo>
                    <a:pt x="3972" y="8276"/>
                  </a:lnTo>
                  <a:lnTo>
                    <a:pt x="3535" y="8796"/>
                  </a:lnTo>
                  <a:lnTo>
                    <a:pt x="3140" y="9316"/>
                  </a:lnTo>
                  <a:lnTo>
                    <a:pt x="3140" y="9316"/>
                  </a:lnTo>
                  <a:lnTo>
                    <a:pt x="2683" y="9940"/>
                  </a:lnTo>
                  <a:lnTo>
                    <a:pt x="2246" y="10563"/>
                  </a:lnTo>
                  <a:lnTo>
                    <a:pt x="1830" y="11187"/>
                  </a:lnTo>
                  <a:lnTo>
                    <a:pt x="1456" y="11832"/>
                  </a:lnTo>
                  <a:lnTo>
                    <a:pt x="1456" y="11832"/>
                  </a:lnTo>
                  <a:lnTo>
                    <a:pt x="1102" y="12497"/>
                  </a:lnTo>
                  <a:lnTo>
                    <a:pt x="791" y="13183"/>
                  </a:lnTo>
                  <a:lnTo>
                    <a:pt x="499" y="13890"/>
                  </a:lnTo>
                  <a:lnTo>
                    <a:pt x="250" y="14597"/>
                  </a:lnTo>
                  <a:lnTo>
                    <a:pt x="250" y="14597"/>
                  </a:lnTo>
                  <a:lnTo>
                    <a:pt x="146" y="14930"/>
                  </a:lnTo>
                  <a:lnTo>
                    <a:pt x="84" y="15263"/>
                  </a:lnTo>
                  <a:lnTo>
                    <a:pt x="21" y="15575"/>
                  </a:lnTo>
                  <a:lnTo>
                    <a:pt x="0" y="15907"/>
                  </a:lnTo>
                  <a:lnTo>
                    <a:pt x="0" y="15907"/>
                  </a:lnTo>
                  <a:lnTo>
                    <a:pt x="21" y="16177"/>
                  </a:lnTo>
                  <a:lnTo>
                    <a:pt x="63" y="16427"/>
                  </a:lnTo>
                  <a:lnTo>
                    <a:pt x="146" y="16697"/>
                  </a:lnTo>
                  <a:lnTo>
                    <a:pt x="271" y="16947"/>
                  </a:lnTo>
                  <a:lnTo>
                    <a:pt x="271" y="16947"/>
                  </a:lnTo>
                  <a:lnTo>
                    <a:pt x="562" y="17467"/>
                  </a:lnTo>
                  <a:lnTo>
                    <a:pt x="894" y="17986"/>
                  </a:lnTo>
                  <a:lnTo>
                    <a:pt x="1206" y="18506"/>
                  </a:lnTo>
                  <a:lnTo>
                    <a:pt x="1539" y="18985"/>
                  </a:lnTo>
                  <a:lnTo>
                    <a:pt x="1893" y="19484"/>
                  </a:lnTo>
                  <a:lnTo>
                    <a:pt x="2267" y="19941"/>
                  </a:lnTo>
                  <a:lnTo>
                    <a:pt x="2641" y="20398"/>
                  </a:lnTo>
                  <a:lnTo>
                    <a:pt x="3036" y="20856"/>
                  </a:lnTo>
                  <a:lnTo>
                    <a:pt x="3431" y="21272"/>
                  </a:lnTo>
                  <a:lnTo>
                    <a:pt x="3847" y="21688"/>
                  </a:lnTo>
                  <a:lnTo>
                    <a:pt x="4284" y="22083"/>
                  </a:lnTo>
                  <a:lnTo>
                    <a:pt x="4741" y="22478"/>
                  </a:lnTo>
                  <a:lnTo>
                    <a:pt x="5219" y="22831"/>
                  </a:lnTo>
                  <a:lnTo>
                    <a:pt x="5718" y="23185"/>
                  </a:lnTo>
                  <a:lnTo>
                    <a:pt x="6217" y="23517"/>
                  </a:lnTo>
                  <a:lnTo>
                    <a:pt x="6758" y="23829"/>
                  </a:lnTo>
                  <a:lnTo>
                    <a:pt x="6758" y="23829"/>
                  </a:lnTo>
                  <a:lnTo>
                    <a:pt x="6987" y="23975"/>
                  </a:lnTo>
                  <a:lnTo>
                    <a:pt x="7215" y="24058"/>
                  </a:lnTo>
                  <a:lnTo>
                    <a:pt x="7382" y="24120"/>
                  </a:lnTo>
                  <a:lnTo>
                    <a:pt x="7548" y="24141"/>
                  </a:lnTo>
                  <a:lnTo>
                    <a:pt x="7548" y="24141"/>
                  </a:lnTo>
                  <a:lnTo>
                    <a:pt x="7652" y="24141"/>
                  </a:lnTo>
                  <a:lnTo>
                    <a:pt x="7735" y="24100"/>
                  </a:lnTo>
                  <a:lnTo>
                    <a:pt x="7839" y="24058"/>
                  </a:lnTo>
                  <a:lnTo>
                    <a:pt x="7922" y="23975"/>
                  </a:lnTo>
                  <a:lnTo>
                    <a:pt x="8026" y="23892"/>
                  </a:lnTo>
                  <a:lnTo>
                    <a:pt x="8130" y="23767"/>
                  </a:lnTo>
                  <a:lnTo>
                    <a:pt x="8338" y="23455"/>
                  </a:lnTo>
                  <a:lnTo>
                    <a:pt x="8338" y="23455"/>
                  </a:lnTo>
                  <a:lnTo>
                    <a:pt x="8879" y="22665"/>
                  </a:lnTo>
                  <a:lnTo>
                    <a:pt x="9461" y="21875"/>
                  </a:lnTo>
                  <a:lnTo>
                    <a:pt x="10043" y="21105"/>
                  </a:lnTo>
                  <a:lnTo>
                    <a:pt x="10646" y="20357"/>
                  </a:lnTo>
                  <a:lnTo>
                    <a:pt x="10646" y="20357"/>
                  </a:lnTo>
                  <a:lnTo>
                    <a:pt x="11104" y="19816"/>
                  </a:lnTo>
                  <a:lnTo>
                    <a:pt x="11582" y="19296"/>
                  </a:lnTo>
                  <a:lnTo>
                    <a:pt x="12081" y="18818"/>
                  </a:lnTo>
                  <a:lnTo>
                    <a:pt x="12580" y="18340"/>
                  </a:lnTo>
                  <a:lnTo>
                    <a:pt x="13121" y="17903"/>
                  </a:lnTo>
                  <a:lnTo>
                    <a:pt x="13682" y="17487"/>
                  </a:lnTo>
                  <a:lnTo>
                    <a:pt x="14285" y="17113"/>
                  </a:lnTo>
                  <a:lnTo>
                    <a:pt x="14576" y="16947"/>
                  </a:lnTo>
                  <a:lnTo>
                    <a:pt x="14909" y="16780"/>
                  </a:lnTo>
                  <a:lnTo>
                    <a:pt x="14909" y="16780"/>
                  </a:lnTo>
                  <a:lnTo>
                    <a:pt x="15158" y="16656"/>
                  </a:lnTo>
                  <a:lnTo>
                    <a:pt x="15429" y="16552"/>
                  </a:lnTo>
                  <a:lnTo>
                    <a:pt x="15699" y="16469"/>
                  </a:lnTo>
                  <a:lnTo>
                    <a:pt x="15948" y="16385"/>
                  </a:lnTo>
                  <a:lnTo>
                    <a:pt x="16219" y="16344"/>
                  </a:lnTo>
                  <a:lnTo>
                    <a:pt x="16468" y="16302"/>
                  </a:lnTo>
                  <a:lnTo>
                    <a:pt x="16718" y="16281"/>
                  </a:lnTo>
                  <a:lnTo>
                    <a:pt x="16967" y="16261"/>
                  </a:lnTo>
                  <a:lnTo>
                    <a:pt x="16967" y="16261"/>
                  </a:lnTo>
                  <a:lnTo>
                    <a:pt x="17217" y="16281"/>
                  </a:lnTo>
                  <a:lnTo>
                    <a:pt x="17446" y="16302"/>
                  </a:lnTo>
                  <a:lnTo>
                    <a:pt x="17674" y="16344"/>
                  </a:lnTo>
                  <a:lnTo>
                    <a:pt x="17903" y="16385"/>
                  </a:lnTo>
                  <a:lnTo>
                    <a:pt x="18132" y="16448"/>
                  </a:lnTo>
                  <a:lnTo>
                    <a:pt x="18340" y="16552"/>
                  </a:lnTo>
                  <a:lnTo>
                    <a:pt x="18548" y="16635"/>
                  </a:lnTo>
                  <a:lnTo>
                    <a:pt x="18755" y="16760"/>
                  </a:lnTo>
                  <a:lnTo>
                    <a:pt x="18963" y="16884"/>
                  </a:lnTo>
                  <a:lnTo>
                    <a:pt x="19151" y="17030"/>
                  </a:lnTo>
                  <a:lnTo>
                    <a:pt x="19338" y="17196"/>
                  </a:lnTo>
                  <a:lnTo>
                    <a:pt x="19504" y="17363"/>
                  </a:lnTo>
                  <a:lnTo>
                    <a:pt x="19691" y="17550"/>
                  </a:lnTo>
                  <a:lnTo>
                    <a:pt x="19837" y="17758"/>
                  </a:lnTo>
                  <a:lnTo>
                    <a:pt x="20003" y="17966"/>
                  </a:lnTo>
                  <a:lnTo>
                    <a:pt x="20149" y="18215"/>
                  </a:lnTo>
                  <a:lnTo>
                    <a:pt x="20149" y="18215"/>
                  </a:lnTo>
                  <a:lnTo>
                    <a:pt x="20357" y="18589"/>
                  </a:lnTo>
                  <a:lnTo>
                    <a:pt x="20544" y="18985"/>
                  </a:lnTo>
                  <a:lnTo>
                    <a:pt x="20689" y="19380"/>
                  </a:lnTo>
                  <a:lnTo>
                    <a:pt x="20814" y="19795"/>
                  </a:lnTo>
                  <a:lnTo>
                    <a:pt x="20918" y="20191"/>
                  </a:lnTo>
                  <a:lnTo>
                    <a:pt x="20980" y="20586"/>
                  </a:lnTo>
                  <a:lnTo>
                    <a:pt x="21022" y="21001"/>
                  </a:lnTo>
                  <a:lnTo>
                    <a:pt x="21043" y="21417"/>
                  </a:lnTo>
                  <a:lnTo>
                    <a:pt x="21043" y="21417"/>
                  </a:lnTo>
                  <a:lnTo>
                    <a:pt x="21022" y="21750"/>
                  </a:lnTo>
                  <a:lnTo>
                    <a:pt x="21001" y="22083"/>
                  </a:lnTo>
                  <a:lnTo>
                    <a:pt x="20960" y="22415"/>
                  </a:lnTo>
                  <a:lnTo>
                    <a:pt x="20897" y="22748"/>
                  </a:lnTo>
                  <a:lnTo>
                    <a:pt x="20835" y="23081"/>
                  </a:lnTo>
                  <a:lnTo>
                    <a:pt x="20731" y="23413"/>
                  </a:lnTo>
                  <a:lnTo>
                    <a:pt x="20627" y="23767"/>
                  </a:lnTo>
                  <a:lnTo>
                    <a:pt x="20502" y="24100"/>
                  </a:lnTo>
                  <a:lnTo>
                    <a:pt x="20502" y="24100"/>
                  </a:lnTo>
                  <a:lnTo>
                    <a:pt x="20336" y="24515"/>
                  </a:lnTo>
                  <a:lnTo>
                    <a:pt x="20169" y="24931"/>
                  </a:lnTo>
                  <a:lnTo>
                    <a:pt x="19982" y="25326"/>
                  </a:lnTo>
                  <a:lnTo>
                    <a:pt x="19774" y="25721"/>
                  </a:lnTo>
                  <a:lnTo>
                    <a:pt x="19338" y="26491"/>
                  </a:lnTo>
                  <a:lnTo>
                    <a:pt x="18880" y="27260"/>
                  </a:lnTo>
                  <a:lnTo>
                    <a:pt x="18381" y="27988"/>
                  </a:lnTo>
                  <a:lnTo>
                    <a:pt x="17861" y="28716"/>
                  </a:lnTo>
                  <a:lnTo>
                    <a:pt x="17321" y="29423"/>
                  </a:lnTo>
                  <a:lnTo>
                    <a:pt x="16780" y="30109"/>
                  </a:lnTo>
                  <a:lnTo>
                    <a:pt x="16780" y="30109"/>
                  </a:lnTo>
                  <a:lnTo>
                    <a:pt x="15325" y="31855"/>
                  </a:lnTo>
                  <a:lnTo>
                    <a:pt x="13890" y="33581"/>
                  </a:lnTo>
                  <a:lnTo>
                    <a:pt x="12455" y="35328"/>
                  </a:lnTo>
                  <a:lnTo>
                    <a:pt x="11748" y="36222"/>
                  </a:lnTo>
                  <a:lnTo>
                    <a:pt x="11062" y="37116"/>
                  </a:lnTo>
                  <a:lnTo>
                    <a:pt x="11062" y="37116"/>
                  </a:lnTo>
                  <a:lnTo>
                    <a:pt x="10210" y="38280"/>
                  </a:lnTo>
                  <a:lnTo>
                    <a:pt x="9399" y="39465"/>
                  </a:lnTo>
                  <a:lnTo>
                    <a:pt x="8609" y="40671"/>
                  </a:lnTo>
                  <a:lnTo>
                    <a:pt x="8234" y="41274"/>
                  </a:lnTo>
                  <a:lnTo>
                    <a:pt x="7881" y="41898"/>
                  </a:lnTo>
                  <a:lnTo>
                    <a:pt x="7527" y="42522"/>
                  </a:lnTo>
                  <a:lnTo>
                    <a:pt x="7195" y="43167"/>
                  </a:lnTo>
                  <a:lnTo>
                    <a:pt x="6883" y="43790"/>
                  </a:lnTo>
                  <a:lnTo>
                    <a:pt x="6571" y="44456"/>
                  </a:lnTo>
                  <a:lnTo>
                    <a:pt x="6280" y="45100"/>
                  </a:lnTo>
                  <a:lnTo>
                    <a:pt x="6010" y="45766"/>
                  </a:lnTo>
                  <a:lnTo>
                    <a:pt x="5760" y="46452"/>
                  </a:lnTo>
                  <a:lnTo>
                    <a:pt x="5531" y="47138"/>
                  </a:lnTo>
                  <a:lnTo>
                    <a:pt x="5531" y="47138"/>
                  </a:lnTo>
                  <a:lnTo>
                    <a:pt x="5344" y="47762"/>
                  </a:lnTo>
                  <a:lnTo>
                    <a:pt x="5178" y="48386"/>
                  </a:lnTo>
                  <a:lnTo>
                    <a:pt x="5032" y="49030"/>
                  </a:lnTo>
                  <a:lnTo>
                    <a:pt x="4928" y="49654"/>
                  </a:lnTo>
                  <a:lnTo>
                    <a:pt x="4845" y="50278"/>
                  </a:lnTo>
                  <a:lnTo>
                    <a:pt x="4783" y="50922"/>
                  </a:lnTo>
                  <a:lnTo>
                    <a:pt x="4741" y="51546"/>
                  </a:lnTo>
                  <a:lnTo>
                    <a:pt x="4720" y="52191"/>
                  </a:lnTo>
                  <a:lnTo>
                    <a:pt x="4720" y="52191"/>
                  </a:lnTo>
                  <a:lnTo>
                    <a:pt x="4741" y="52814"/>
                  </a:lnTo>
                  <a:lnTo>
                    <a:pt x="4783" y="53459"/>
                  </a:lnTo>
                  <a:lnTo>
                    <a:pt x="4845" y="54083"/>
                  </a:lnTo>
                  <a:lnTo>
                    <a:pt x="4928" y="54727"/>
                  </a:lnTo>
                  <a:lnTo>
                    <a:pt x="4928" y="54727"/>
                  </a:lnTo>
                  <a:lnTo>
                    <a:pt x="5011" y="55226"/>
                  </a:lnTo>
                  <a:lnTo>
                    <a:pt x="5095" y="55601"/>
                  </a:lnTo>
                  <a:lnTo>
                    <a:pt x="5136" y="55746"/>
                  </a:lnTo>
                  <a:lnTo>
                    <a:pt x="5199" y="55871"/>
                  </a:lnTo>
                  <a:lnTo>
                    <a:pt x="5261" y="55975"/>
                  </a:lnTo>
                  <a:lnTo>
                    <a:pt x="5344" y="56058"/>
                  </a:lnTo>
                  <a:lnTo>
                    <a:pt x="5448" y="56121"/>
                  </a:lnTo>
                  <a:lnTo>
                    <a:pt x="5552" y="56162"/>
                  </a:lnTo>
                  <a:lnTo>
                    <a:pt x="5677" y="56204"/>
                  </a:lnTo>
                  <a:lnTo>
                    <a:pt x="5843" y="56245"/>
                  </a:lnTo>
                  <a:lnTo>
                    <a:pt x="6217" y="56266"/>
                  </a:lnTo>
                  <a:lnTo>
                    <a:pt x="6716" y="56266"/>
                  </a:lnTo>
                  <a:lnTo>
                    <a:pt x="6716" y="56266"/>
                  </a:lnTo>
                  <a:lnTo>
                    <a:pt x="10314" y="56287"/>
                  </a:lnTo>
                  <a:lnTo>
                    <a:pt x="13911" y="56328"/>
                  </a:lnTo>
                  <a:lnTo>
                    <a:pt x="15720" y="56370"/>
                  </a:lnTo>
                  <a:lnTo>
                    <a:pt x="17529" y="56412"/>
                  </a:lnTo>
                  <a:lnTo>
                    <a:pt x="19317" y="56474"/>
                  </a:lnTo>
                  <a:lnTo>
                    <a:pt x="21126" y="56557"/>
                  </a:lnTo>
                  <a:lnTo>
                    <a:pt x="21126" y="56557"/>
                  </a:lnTo>
                  <a:lnTo>
                    <a:pt x="23309" y="56536"/>
                  </a:lnTo>
                  <a:lnTo>
                    <a:pt x="23309" y="56536"/>
                  </a:lnTo>
                  <a:lnTo>
                    <a:pt x="24037" y="56557"/>
                  </a:lnTo>
                  <a:lnTo>
                    <a:pt x="24765" y="56557"/>
                  </a:lnTo>
                  <a:lnTo>
                    <a:pt x="24765" y="56557"/>
                  </a:lnTo>
                  <a:lnTo>
                    <a:pt x="28341" y="56682"/>
                  </a:lnTo>
                  <a:lnTo>
                    <a:pt x="30129" y="56723"/>
                  </a:lnTo>
                  <a:lnTo>
                    <a:pt x="31917" y="56744"/>
                  </a:lnTo>
                  <a:lnTo>
                    <a:pt x="31917" y="56744"/>
                  </a:lnTo>
                  <a:lnTo>
                    <a:pt x="32957" y="56723"/>
                  </a:lnTo>
                  <a:lnTo>
                    <a:pt x="34017" y="56703"/>
                  </a:lnTo>
                  <a:lnTo>
                    <a:pt x="35057" y="56661"/>
                  </a:lnTo>
                  <a:lnTo>
                    <a:pt x="36097" y="56599"/>
                  </a:lnTo>
                  <a:lnTo>
                    <a:pt x="36097" y="56599"/>
                  </a:lnTo>
                  <a:lnTo>
                    <a:pt x="36492" y="56557"/>
                  </a:lnTo>
                  <a:lnTo>
                    <a:pt x="36804" y="56495"/>
                  </a:lnTo>
                  <a:lnTo>
                    <a:pt x="36928" y="56453"/>
                  </a:lnTo>
                  <a:lnTo>
                    <a:pt x="37053" y="56391"/>
                  </a:lnTo>
                  <a:lnTo>
                    <a:pt x="37157" y="56328"/>
                  </a:lnTo>
                  <a:lnTo>
                    <a:pt x="37261" y="56266"/>
                  </a:lnTo>
                  <a:lnTo>
                    <a:pt x="37344" y="56162"/>
                  </a:lnTo>
                  <a:lnTo>
                    <a:pt x="37427" y="56058"/>
                  </a:lnTo>
                  <a:lnTo>
                    <a:pt x="37490" y="55954"/>
                  </a:lnTo>
                  <a:lnTo>
                    <a:pt x="37552" y="55829"/>
                  </a:lnTo>
                  <a:lnTo>
                    <a:pt x="37656" y="55518"/>
                  </a:lnTo>
                  <a:lnTo>
                    <a:pt x="37739" y="55143"/>
                  </a:lnTo>
                  <a:lnTo>
                    <a:pt x="37739" y="55143"/>
                  </a:lnTo>
                  <a:lnTo>
                    <a:pt x="37864" y="54353"/>
                  </a:lnTo>
                  <a:lnTo>
                    <a:pt x="37947" y="53584"/>
                  </a:lnTo>
                  <a:lnTo>
                    <a:pt x="38010" y="52794"/>
                  </a:lnTo>
                  <a:lnTo>
                    <a:pt x="38051" y="51983"/>
                  </a:lnTo>
                  <a:lnTo>
                    <a:pt x="38051" y="51983"/>
                  </a:lnTo>
                  <a:lnTo>
                    <a:pt x="38197" y="48469"/>
                  </a:lnTo>
                  <a:lnTo>
                    <a:pt x="38321" y="44955"/>
                  </a:lnTo>
                  <a:lnTo>
                    <a:pt x="38321" y="44955"/>
                  </a:lnTo>
                  <a:lnTo>
                    <a:pt x="38321" y="44788"/>
                  </a:lnTo>
                  <a:lnTo>
                    <a:pt x="38321" y="44788"/>
                  </a:lnTo>
                  <a:lnTo>
                    <a:pt x="38321" y="44518"/>
                  </a:lnTo>
                  <a:lnTo>
                    <a:pt x="38301" y="44289"/>
                  </a:lnTo>
                  <a:lnTo>
                    <a:pt x="38259" y="44061"/>
                  </a:lnTo>
                  <a:lnTo>
                    <a:pt x="38197" y="43832"/>
                  </a:lnTo>
                  <a:lnTo>
                    <a:pt x="38134" y="43645"/>
                  </a:lnTo>
                  <a:lnTo>
                    <a:pt x="38051" y="43458"/>
                  </a:lnTo>
                  <a:lnTo>
                    <a:pt x="37947" y="43291"/>
                  </a:lnTo>
                  <a:lnTo>
                    <a:pt x="37822" y="43146"/>
                  </a:lnTo>
                  <a:lnTo>
                    <a:pt x="37677" y="43021"/>
                  </a:lnTo>
                  <a:lnTo>
                    <a:pt x="37531" y="42896"/>
                  </a:lnTo>
                  <a:lnTo>
                    <a:pt x="37365" y="42813"/>
                  </a:lnTo>
                  <a:lnTo>
                    <a:pt x="37178" y="42730"/>
                  </a:lnTo>
                  <a:lnTo>
                    <a:pt x="36970" y="42647"/>
                  </a:lnTo>
                  <a:lnTo>
                    <a:pt x="36762" y="42605"/>
                  </a:lnTo>
                  <a:lnTo>
                    <a:pt x="36513" y="42564"/>
                  </a:lnTo>
                  <a:lnTo>
                    <a:pt x="36263" y="42543"/>
                  </a:lnTo>
                  <a:lnTo>
                    <a:pt x="36263" y="42543"/>
                  </a:lnTo>
                  <a:lnTo>
                    <a:pt x="34267" y="42418"/>
                  </a:lnTo>
                  <a:lnTo>
                    <a:pt x="32250" y="42314"/>
                  </a:lnTo>
                  <a:lnTo>
                    <a:pt x="30254" y="42252"/>
                  </a:lnTo>
                  <a:lnTo>
                    <a:pt x="28237" y="42231"/>
                  </a:lnTo>
                  <a:lnTo>
                    <a:pt x="28237" y="42231"/>
                  </a:lnTo>
                  <a:lnTo>
                    <a:pt x="26678" y="42231"/>
                  </a:lnTo>
                  <a:lnTo>
                    <a:pt x="26678" y="42231"/>
                  </a:lnTo>
                  <a:lnTo>
                    <a:pt x="24744" y="42293"/>
                  </a:lnTo>
                  <a:lnTo>
                    <a:pt x="23787" y="42314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2623" y="42314"/>
                  </a:lnTo>
                  <a:lnTo>
                    <a:pt x="22457" y="42272"/>
                  </a:lnTo>
                  <a:lnTo>
                    <a:pt x="22290" y="42210"/>
                  </a:lnTo>
                  <a:lnTo>
                    <a:pt x="22165" y="42106"/>
                  </a:lnTo>
                  <a:lnTo>
                    <a:pt x="22062" y="42002"/>
                  </a:lnTo>
                  <a:lnTo>
                    <a:pt x="21999" y="41857"/>
                  </a:lnTo>
                  <a:lnTo>
                    <a:pt x="21958" y="41732"/>
                  </a:lnTo>
                  <a:lnTo>
                    <a:pt x="21937" y="41566"/>
                  </a:lnTo>
                  <a:lnTo>
                    <a:pt x="21937" y="41566"/>
                  </a:lnTo>
                  <a:lnTo>
                    <a:pt x="21937" y="41462"/>
                  </a:lnTo>
                  <a:lnTo>
                    <a:pt x="21978" y="41337"/>
                  </a:lnTo>
                  <a:lnTo>
                    <a:pt x="22020" y="41212"/>
                  </a:lnTo>
                  <a:lnTo>
                    <a:pt x="22082" y="41108"/>
                  </a:lnTo>
                  <a:lnTo>
                    <a:pt x="22082" y="41108"/>
                  </a:lnTo>
                  <a:lnTo>
                    <a:pt x="22623" y="40276"/>
                  </a:lnTo>
                  <a:lnTo>
                    <a:pt x="23143" y="39445"/>
                  </a:lnTo>
                  <a:lnTo>
                    <a:pt x="23663" y="38613"/>
                  </a:lnTo>
                  <a:lnTo>
                    <a:pt x="24162" y="37760"/>
                  </a:lnTo>
                  <a:lnTo>
                    <a:pt x="25139" y="36055"/>
                  </a:lnTo>
                  <a:lnTo>
                    <a:pt x="26075" y="34330"/>
                  </a:lnTo>
                  <a:lnTo>
                    <a:pt x="26075" y="34330"/>
                  </a:lnTo>
                  <a:lnTo>
                    <a:pt x="27634" y="31398"/>
                  </a:lnTo>
                  <a:lnTo>
                    <a:pt x="28403" y="29922"/>
                  </a:lnTo>
                  <a:lnTo>
                    <a:pt x="29152" y="28424"/>
                  </a:lnTo>
                  <a:lnTo>
                    <a:pt x="29880" y="26948"/>
                  </a:lnTo>
                  <a:lnTo>
                    <a:pt x="30566" y="25430"/>
                  </a:lnTo>
                  <a:lnTo>
                    <a:pt x="31252" y="23912"/>
                  </a:lnTo>
                  <a:lnTo>
                    <a:pt x="31876" y="22374"/>
                  </a:lnTo>
                  <a:lnTo>
                    <a:pt x="31876" y="22374"/>
                  </a:lnTo>
                  <a:lnTo>
                    <a:pt x="32312" y="21168"/>
                  </a:lnTo>
                  <a:lnTo>
                    <a:pt x="32728" y="19962"/>
                  </a:lnTo>
                  <a:lnTo>
                    <a:pt x="32915" y="19359"/>
                  </a:lnTo>
                  <a:lnTo>
                    <a:pt x="33102" y="18756"/>
                  </a:lnTo>
                  <a:lnTo>
                    <a:pt x="33269" y="18132"/>
                  </a:lnTo>
                  <a:lnTo>
                    <a:pt x="33414" y="17508"/>
                  </a:lnTo>
                  <a:lnTo>
                    <a:pt x="33560" y="16905"/>
                  </a:lnTo>
                  <a:lnTo>
                    <a:pt x="33685" y="16281"/>
                  </a:lnTo>
                  <a:lnTo>
                    <a:pt x="33789" y="15658"/>
                  </a:lnTo>
                  <a:lnTo>
                    <a:pt x="33872" y="15013"/>
                  </a:lnTo>
                  <a:lnTo>
                    <a:pt x="33934" y="14389"/>
                  </a:lnTo>
                  <a:lnTo>
                    <a:pt x="33997" y="13745"/>
                  </a:lnTo>
                  <a:lnTo>
                    <a:pt x="34017" y="13121"/>
                  </a:lnTo>
                  <a:lnTo>
                    <a:pt x="34038" y="12476"/>
                  </a:lnTo>
                  <a:lnTo>
                    <a:pt x="34038" y="12476"/>
                  </a:lnTo>
                  <a:lnTo>
                    <a:pt x="34017" y="11853"/>
                  </a:lnTo>
                  <a:lnTo>
                    <a:pt x="33997" y="11229"/>
                  </a:lnTo>
                  <a:lnTo>
                    <a:pt x="33997" y="11229"/>
                  </a:lnTo>
                  <a:lnTo>
                    <a:pt x="33913" y="10397"/>
                  </a:lnTo>
                  <a:lnTo>
                    <a:pt x="33809" y="9586"/>
                  </a:lnTo>
                  <a:lnTo>
                    <a:pt x="33685" y="8775"/>
                  </a:lnTo>
                  <a:lnTo>
                    <a:pt x="33602" y="8380"/>
                  </a:lnTo>
                  <a:lnTo>
                    <a:pt x="33498" y="7985"/>
                  </a:lnTo>
                  <a:lnTo>
                    <a:pt x="33373" y="7590"/>
                  </a:lnTo>
                  <a:lnTo>
                    <a:pt x="33248" y="7195"/>
                  </a:lnTo>
                  <a:lnTo>
                    <a:pt x="33102" y="6821"/>
                  </a:lnTo>
                  <a:lnTo>
                    <a:pt x="32957" y="6446"/>
                  </a:lnTo>
                  <a:lnTo>
                    <a:pt x="32770" y="6072"/>
                  </a:lnTo>
                  <a:lnTo>
                    <a:pt x="32583" y="5698"/>
                  </a:lnTo>
                  <a:lnTo>
                    <a:pt x="32354" y="5344"/>
                  </a:lnTo>
                  <a:lnTo>
                    <a:pt x="32125" y="4991"/>
                  </a:lnTo>
                  <a:lnTo>
                    <a:pt x="32125" y="4991"/>
                  </a:lnTo>
                  <a:lnTo>
                    <a:pt x="31709" y="4450"/>
                  </a:lnTo>
                  <a:lnTo>
                    <a:pt x="31294" y="3931"/>
                  </a:lnTo>
                  <a:lnTo>
                    <a:pt x="30836" y="3452"/>
                  </a:lnTo>
                  <a:lnTo>
                    <a:pt x="30358" y="3016"/>
                  </a:lnTo>
                  <a:lnTo>
                    <a:pt x="29859" y="2600"/>
                  </a:lnTo>
                  <a:lnTo>
                    <a:pt x="29360" y="2226"/>
                  </a:lnTo>
                  <a:lnTo>
                    <a:pt x="28819" y="1893"/>
                  </a:lnTo>
                  <a:lnTo>
                    <a:pt x="28279" y="1581"/>
                  </a:lnTo>
                  <a:lnTo>
                    <a:pt x="27717" y="1311"/>
                  </a:lnTo>
                  <a:lnTo>
                    <a:pt x="27135" y="1061"/>
                  </a:lnTo>
                  <a:lnTo>
                    <a:pt x="26532" y="853"/>
                  </a:lnTo>
                  <a:lnTo>
                    <a:pt x="25929" y="666"/>
                  </a:lnTo>
                  <a:lnTo>
                    <a:pt x="25305" y="500"/>
                  </a:lnTo>
                  <a:lnTo>
                    <a:pt x="24661" y="354"/>
                  </a:lnTo>
                  <a:lnTo>
                    <a:pt x="24016" y="250"/>
                  </a:lnTo>
                  <a:lnTo>
                    <a:pt x="23351" y="146"/>
                  </a:lnTo>
                  <a:lnTo>
                    <a:pt x="23351" y="146"/>
                  </a:lnTo>
                  <a:lnTo>
                    <a:pt x="22748" y="84"/>
                  </a:lnTo>
                  <a:lnTo>
                    <a:pt x="22145" y="42"/>
                  </a:lnTo>
                  <a:lnTo>
                    <a:pt x="21521" y="21"/>
                  </a:lnTo>
                  <a:lnTo>
                    <a:pt x="2091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85" name="Google Shape;5585;p30"/>
            <p:cNvSpPr/>
            <p:nvPr/>
          </p:nvSpPr>
          <p:spPr>
            <a:xfrm>
              <a:off x="3905900" y="263075"/>
              <a:ext cx="1057325" cy="1521525"/>
            </a:xfrm>
            <a:custGeom>
              <a:avLst/>
              <a:gdLst/>
              <a:ahLst/>
              <a:cxnLst/>
              <a:rect l="l" t="t" r="r" b="b"/>
              <a:pathLst>
                <a:path w="42293" h="60861" extrusionOk="0">
                  <a:moveTo>
                    <a:pt x="22311" y="1643"/>
                  </a:moveTo>
                  <a:lnTo>
                    <a:pt x="22914" y="1663"/>
                  </a:lnTo>
                  <a:lnTo>
                    <a:pt x="23538" y="1684"/>
                  </a:lnTo>
                  <a:lnTo>
                    <a:pt x="24141" y="1726"/>
                  </a:lnTo>
                  <a:lnTo>
                    <a:pt x="24744" y="1788"/>
                  </a:lnTo>
                  <a:lnTo>
                    <a:pt x="25409" y="1892"/>
                  </a:lnTo>
                  <a:lnTo>
                    <a:pt x="26054" y="1996"/>
                  </a:lnTo>
                  <a:lnTo>
                    <a:pt x="26698" y="2142"/>
                  </a:lnTo>
                  <a:lnTo>
                    <a:pt x="27322" y="2308"/>
                  </a:lnTo>
                  <a:lnTo>
                    <a:pt x="27925" y="2495"/>
                  </a:lnTo>
                  <a:lnTo>
                    <a:pt x="28528" y="2703"/>
                  </a:lnTo>
                  <a:lnTo>
                    <a:pt x="29110" y="2953"/>
                  </a:lnTo>
                  <a:lnTo>
                    <a:pt x="29672" y="3223"/>
                  </a:lnTo>
                  <a:lnTo>
                    <a:pt x="30212" y="3535"/>
                  </a:lnTo>
                  <a:lnTo>
                    <a:pt x="30753" y="3868"/>
                  </a:lnTo>
                  <a:lnTo>
                    <a:pt x="31252" y="4242"/>
                  </a:lnTo>
                  <a:lnTo>
                    <a:pt x="31751" y="4658"/>
                  </a:lnTo>
                  <a:lnTo>
                    <a:pt x="32229" y="5094"/>
                  </a:lnTo>
                  <a:lnTo>
                    <a:pt x="32687" y="5573"/>
                  </a:lnTo>
                  <a:lnTo>
                    <a:pt x="33102" y="6092"/>
                  </a:lnTo>
                  <a:lnTo>
                    <a:pt x="33518" y="6633"/>
                  </a:lnTo>
                  <a:lnTo>
                    <a:pt x="33747" y="6986"/>
                  </a:lnTo>
                  <a:lnTo>
                    <a:pt x="33976" y="7340"/>
                  </a:lnTo>
                  <a:lnTo>
                    <a:pt x="34163" y="7714"/>
                  </a:lnTo>
                  <a:lnTo>
                    <a:pt x="34350" y="8088"/>
                  </a:lnTo>
                  <a:lnTo>
                    <a:pt x="34495" y="8463"/>
                  </a:lnTo>
                  <a:lnTo>
                    <a:pt x="34641" y="8837"/>
                  </a:lnTo>
                  <a:lnTo>
                    <a:pt x="34766" y="9232"/>
                  </a:lnTo>
                  <a:lnTo>
                    <a:pt x="34891" y="9627"/>
                  </a:lnTo>
                  <a:lnTo>
                    <a:pt x="34995" y="10022"/>
                  </a:lnTo>
                  <a:lnTo>
                    <a:pt x="35078" y="10417"/>
                  </a:lnTo>
                  <a:lnTo>
                    <a:pt x="35202" y="11228"/>
                  </a:lnTo>
                  <a:lnTo>
                    <a:pt x="35306" y="12039"/>
                  </a:lnTo>
                  <a:lnTo>
                    <a:pt x="35390" y="12871"/>
                  </a:lnTo>
                  <a:lnTo>
                    <a:pt x="35410" y="13495"/>
                  </a:lnTo>
                  <a:lnTo>
                    <a:pt x="35431" y="14118"/>
                  </a:lnTo>
                  <a:lnTo>
                    <a:pt x="35410" y="14763"/>
                  </a:lnTo>
                  <a:lnTo>
                    <a:pt x="35390" y="15387"/>
                  </a:lnTo>
                  <a:lnTo>
                    <a:pt x="35327" y="16031"/>
                  </a:lnTo>
                  <a:lnTo>
                    <a:pt x="35265" y="16655"/>
                  </a:lnTo>
                  <a:lnTo>
                    <a:pt x="35182" y="17300"/>
                  </a:lnTo>
                  <a:lnTo>
                    <a:pt x="35078" y="17923"/>
                  </a:lnTo>
                  <a:lnTo>
                    <a:pt x="34953" y="18547"/>
                  </a:lnTo>
                  <a:lnTo>
                    <a:pt x="34807" y="19150"/>
                  </a:lnTo>
                  <a:lnTo>
                    <a:pt x="34662" y="19774"/>
                  </a:lnTo>
                  <a:lnTo>
                    <a:pt x="34495" y="20398"/>
                  </a:lnTo>
                  <a:lnTo>
                    <a:pt x="34308" y="21001"/>
                  </a:lnTo>
                  <a:lnTo>
                    <a:pt x="34121" y="21604"/>
                  </a:lnTo>
                  <a:lnTo>
                    <a:pt x="33705" y="22810"/>
                  </a:lnTo>
                  <a:lnTo>
                    <a:pt x="33269" y="24016"/>
                  </a:lnTo>
                  <a:lnTo>
                    <a:pt x="32645" y="25554"/>
                  </a:lnTo>
                  <a:lnTo>
                    <a:pt x="31959" y="27072"/>
                  </a:lnTo>
                  <a:lnTo>
                    <a:pt x="31273" y="28590"/>
                  </a:lnTo>
                  <a:lnTo>
                    <a:pt x="30545" y="30066"/>
                  </a:lnTo>
                  <a:lnTo>
                    <a:pt x="29796" y="31564"/>
                  </a:lnTo>
                  <a:lnTo>
                    <a:pt x="29027" y="33040"/>
                  </a:lnTo>
                  <a:lnTo>
                    <a:pt x="27468" y="35972"/>
                  </a:lnTo>
                  <a:lnTo>
                    <a:pt x="26532" y="37697"/>
                  </a:lnTo>
                  <a:lnTo>
                    <a:pt x="25555" y="39402"/>
                  </a:lnTo>
                  <a:lnTo>
                    <a:pt x="25056" y="40255"/>
                  </a:lnTo>
                  <a:lnTo>
                    <a:pt x="24536" y="41087"/>
                  </a:lnTo>
                  <a:lnTo>
                    <a:pt x="24016" y="41918"/>
                  </a:lnTo>
                  <a:lnTo>
                    <a:pt x="23475" y="42750"/>
                  </a:lnTo>
                  <a:lnTo>
                    <a:pt x="23413" y="42854"/>
                  </a:lnTo>
                  <a:lnTo>
                    <a:pt x="23371" y="42979"/>
                  </a:lnTo>
                  <a:lnTo>
                    <a:pt x="23330" y="43104"/>
                  </a:lnTo>
                  <a:lnTo>
                    <a:pt x="23330" y="43208"/>
                  </a:lnTo>
                  <a:lnTo>
                    <a:pt x="23351" y="43374"/>
                  </a:lnTo>
                  <a:lnTo>
                    <a:pt x="23392" y="43499"/>
                  </a:lnTo>
                  <a:lnTo>
                    <a:pt x="23455" y="43644"/>
                  </a:lnTo>
                  <a:lnTo>
                    <a:pt x="23558" y="43748"/>
                  </a:lnTo>
                  <a:lnTo>
                    <a:pt x="23683" y="43852"/>
                  </a:lnTo>
                  <a:lnTo>
                    <a:pt x="23850" y="43914"/>
                  </a:lnTo>
                  <a:lnTo>
                    <a:pt x="24016" y="43956"/>
                  </a:lnTo>
                  <a:lnTo>
                    <a:pt x="24203" y="43977"/>
                  </a:lnTo>
                  <a:lnTo>
                    <a:pt x="25180" y="43956"/>
                  </a:lnTo>
                  <a:lnTo>
                    <a:pt x="26137" y="43935"/>
                  </a:lnTo>
                  <a:lnTo>
                    <a:pt x="28071" y="43873"/>
                  </a:lnTo>
                  <a:lnTo>
                    <a:pt x="29630" y="43873"/>
                  </a:lnTo>
                  <a:lnTo>
                    <a:pt x="31647" y="43894"/>
                  </a:lnTo>
                  <a:lnTo>
                    <a:pt x="33643" y="43956"/>
                  </a:lnTo>
                  <a:lnTo>
                    <a:pt x="35660" y="44060"/>
                  </a:lnTo>
                  <a:lnTo>
                    <a:pt x="37656" y="44185"/>
                  </a:lnTo>
                  <a:lnTo>
                    <a:pt x="37906" y="44206"/>
                  </a:lnTo>
                  <a:lnTo>
                    <a:pt x="38155" y="44247"/>
                  </a:lnTo>
                  <a:lnTo>
                    <a:pt x="38363" y="44289"/>
                  </a:lnTo>
                  <a:lnTo>
                    <a:pt x="38571" y="44372"/>
                  </a:lnTo>
                  <a:lnTo>
                    <a:pt x="38758" y="44455"/>
                  </a:lnTo>
                  <a:lnTo>
                    <a:pt x="38924" y="44538"/>
                  </a:lnTo>
                  <a:lnTo>
                    <a:pt x="39070" y="44663"/>
                  </a:lnTo>
                  <a:lnTo>
                    <a:pt x="39215" y="44788"/>
                  </a:lnTo>
                  <a:lnTo>
                    <a:pt x="39340" y="44933"/>
                  </a:lnTo>
                  <a:lnTo>
                    <a:pt x="39444" y="45100"/>
                  </a:lnTo>
                  <a:lnTo>
                    <a:pt x="39527" y="45287"/>
                  </a:lnTo>
                  <a:lnTo>
                    <a:pt x="39590" y="45474"/>
                  </a:lnTo>
                  <a:lnTo>
                    <a:pt x="39652" y="45703"/>
                  </a:lnTo>
                  <a:lnTo>
                    <a:pt x="39694" y="45931"/>
                  </a:lnTo>
                  <a:lnTo>
                    <a:pt x="39714" y="46160"/>
                  </a:lnTo>
                  <a:lnTo>
                    <a:pt x="39714" y="46430"/>
                  </a:lnTo>
                  <a:lnTo>
                    <a:pt x="39714" y="46597"/>
                  </a:lnTo>
                  <a:lnTo>
                    <a:pt x="39590" y="50111"/>
                  </a:lnTo>
                  <a:lnTo>
                    <a:pt x="39444" y="53625"/>
                  </a:lnTo>
                  <a:lnTo>
                    <a:pt x="39403" y="54436"/>
                  </a:lnTo>
                  <a:lnTo>
                    <a:pt x="39340" y="55226"/>
                  </a:lnTo>
                  <a:lnTo>
                    <a:pt x="39257" y="55995"/>
                  </a:lnTo>
                  <a:lnTo>
                    <a:pt x="39132" y="56785"/>
                  </a:lnTo>
                  <a:lnTo>
                    <a:pt x="39049" y="57160"/>
                  </a:lnTo>
                  <a:lnTo>
                    <a:pt x="38945" y="57471"/>
                  </a:lnTo>
                  <a:lnTo>
                    <a:pt x="38883" y="57596"/>
                  </a:lnTo>
                  <a:lnTo>
                    <a:pt x="38820" y="57700"/>
                  </a:lnTo>
                  <a:lnTo>
                    <a:pt x="38737" y="57804"/>
                  </a:lnTo>
                  <a:lnTo>
                    <a:pt x="38654" y="57908"/>
                  </a:lnTo>
                  <a:lnTo>
                    <a:pt x="38550" y="57970"/>
                  </a:lnTo>
                  <a:lnTo>
                    <a:pt x="38446" y="58033"/>
                  </a:lnTo>
                  <a:lnTo>
                    <a:pt x="38321" y="58095"/>
                  </a:lnTo>
                  <a:lnTo>
                    <a:pt x="38197" y="58137"/>
                  </a:lnTo>
                  <a:lnTo>
                    <a:pt x="37885" y="58199"/>
                  </a:lnTo>
                  <a:lnTo>
                    <a:pt x="37490" y="58241"/>
                  </a:lnTo>
                  <a:lnTo>
                    <a:pt x="36450" y="58303"/>
                  </a:lnTo>
                  <a:lnTo>
                    <a:pt x="35410" y="58345"/>
                  </a:lnTo>
                  <a:lnTo>
                    <a:pt x="34350" y="58365"/>
                  </a:lnTo>
                  <a:lnTo>
                    <a:pt x="33310" y="58386"/>
                  </a:lnTo>
                  <a:lnTo>
                    <a:pt x="31522" y="58365"/>
                  </a:lnTo>
                  <a:lnTo>
                    <a:pt x="29734" y="58324"/>
                  </a:lnTo>
                  <a:lnTo>
                    <a:pt x="26158" y="58199"/>
                  </a:lnTo>
                  <a:lnTo>
                    <a:pt x="25430" y="58199"/>
                  </a:lnTo>
                  <a:lnTo>
                    <a:pt x="24702" y="58178"/>
                  </a:lnTo>
                  <a:lnTo>
                    <a:pt x="22519" y="58199"/>
                  </a:lnTo>
                  <a:lnTo>
                    <a:pt x="20710" y="58116"/>
                  </a:lnTo>
                  <a:lnTo>
                    <a:pt x="18922" y="58054"/>
                  </a:lnTo>
                  <a:lnTo>
                    <a:pt x="17113" y="58012"/>
                  </a:lnTo>
                  <a:lnTo>
                    <a:pt x="15304" y="57970"/>
                  </a:lnTo>
                  <a:lnTo>
                    <a:pt x="11707" y="57929"/>
                  </a:lnTo>
                  <a:lnTo>
                    <a:pt x="8109" y="57908"/>
                  </a:lnTo>
                  <a:lnTo>
                    <a:pt x="7610" y="57908"/>
                  </a:lnTo>
                  <a:lnTo>
                    <a:pt x="7236" y="57887"/>
                  </a:lnTo>
                  <a:lnTo>
                    <a:pt x="7070" y="57846"/>
                  </a:lnTo>
                  <a:lnTo>
                    <a:pt x="6945" y="57804"/>
                  </a:lnTo>
                  <a:lnTo>
                    <a:pt x="6841" y="57763"/>
                  </a:lnTo>
                  <a:lnTo>
                    <a:pt x="6737" y="57700"/>
                  </a:lnTo>
                  <a:lnTo>
                    <a:pt x="6654" y="57617"/>
                  </a:lnTo>
                  <a:lnTo>
                    <a:pt x="6592" y="57513"/>
                  </a:lnTo>
                  <a:lnTo>
                    <a:pt x="6529" y="57388"/>
                  </a:lnTo>
                  <a:lnTo>
                    <a:pt x="6488" y="57243"/>
                  </a:lnTo>
                  <a:lnTo>
                    <a:pt x="6404" y="56868"/>
                  </a:lnTo>
                  <a:lnTo>
                    <a:pt x="6321" y="56369"/>
                  </a:lnTo>
                  <a:lnTo>
                    <a:pt x="6238" y="55725"/>
                  </a:lnTo>
                  <a:lnTo>
                    <a:pt x="6176" y="55101"/>
                  </a:lnTo>
                  <a:lnTo>
                    <a:pt x="6134" y="54456"/>
                  </a:lnTo>
                  <a:lnTo>
                    <a:pt x="6113" y="53833"/>
                  </a:lnTo>
                  <a:lnTo>
                    <a:pt x="6134" y="53188"/>
                  </a:lnTo>
                  <a:lnTo>
                    <a:pt x="6176" y="52564"/>
                  </a:lnTo>
                  <a:lnTo>
                    <a:pt x="6238" y="51920"/>
                  </a:lnTo>
                  <a:lnTo>
                    <a:pt x="6321" y="51296"/>
                  </a:lnTo>
                  <a:lnTo>
                    <a:pt x="6425" y="50672"/>
                  </a:lnTo>
                  <a:lnTo>
                    <a:pt x="6571" y="50028"/>
                  </a:lnTo>
                  <a:lnTo>
                    <a:pt x="6737" y="49404"/>
                  </a:lnTo>
                  <a:lnTo>
                    <a:pt x="6924" y="48780"/>
                  </a:lnTo>
                  <a:lnTo>
                    <a:pt x="7153" y="48094"/>
                  </a:lnTo>
                  <a:lnTo>
                    <a:pt x="7403" y="47408"/>
                  </a:lnTo>
                  <a:lnTo>
                    <a:pt x="7673" y="46742"/>
                  </a:lnTo>
                  <a:lnTo>
                    <a:pt x="7964" y="46098"/>
                  </a:lnTo>
                  <a:lnTo>
                    <a:pt x="8276" y="45432"/>
                  </a:lnTo>
                  <a:lnTo>
                    <a:pt x="8588" y="44809"/>
                  </a:lnTo>
                  <a:lnTo>
                    <a:pt x="8920" y="44164"/>
                  </a:lnTo>
                  <a:lnTo>
                    <a:pt x="9274" y="43540"/>
                  </a:lnTo>
                  <a:lnTo>
                    <a:pt x="9627" y="42916"/>
                  </a:lnTo>
                  <a:lnTo>
                    <a:pt x="10002" y="42313"/>
                  </a:lnTo>
                  <a:lnTo>
                    <a:pt x="10792" y="41107"/>
                  </a:lnTo>
                  <a:lnTo>
                    <a:pt x="11603" y="39922"/>
                  </a:lnTo>
                  <a:lnTo>
                    <a:pt x="12455" y="38758"/>
                  </a:lnTo>
                  <a:lnTo>
                    <a:pt x="13141" y="37864"/>
                  </a:lnTo>
                  <a:lnTo>
                    <a:pt x="13848" y="36970"/>
                  </a:lnTo>
                  <a:lnTo>
                    <a:pt x="15283" y="35223"/>
                  </a:lnTo>
                  <a:lnTo>
                    <a:pt x="16718" y="33497"/>
                  </a:lnTo>
                  <a:lnTo>
                    <a:pt x="18173" y="31751"/>
                  </a:lnTo>
                  <a:lnTo>
                    <a:pt x="18714" y="31065"/>
                  </a:lnTo>
                  <a:lnTo>
                    <a:pt x="19254" y="30358"/>
                  </a:lnTo>
                  <a:lnTo>
                    <a:pt x="19774" y="29630"/>
                  </a:lnTo>
                  <a:lnTo>
                    <a:pt x="20273" y="28902"/>
                  </a:lnTo>
                  <a:lnTo>
                    <a:pt x="20731" y="28133"/>
                  </a:lnTo>
                  <a:lnTo>
                    <a:pt x="21167" y="27363"/>
                  </a:lnTo>
                  <a:lnTo>
                    <a:pt x="21375" y="26968"/>
                  </a:lnTo>
                  <a:lnTo>
                    <a:pt x="21562" y="26573"/>
                  </a:lnTo>
                  <a:lnTo>
                    <a:pt x="21729" y="26157"/>
                  </a:lnTo>
                  <a:lnTo>
                    <a:pt x="21895" y="25742"/>
                  </a:lnTo>
                  <a:lnTo>
                    <a:pt x="22020" y="25409"/>
                  </a:lnTo>
                  <a:lnTo>
                    <a:pt x="22124" y="25055"/>
                  </a:lnTo>
                  <a:lnTo>
                    <a:pt x="22228" y="24723"/>
                  </a:lnTo>
                  <a:lnTo>
                    <a:pt x="22290" y="24390"/>
                  </a:lnTo>
                  <a:lnTo>
                    <a:pt x="22353" y="24057"/>
                  </a:lnTo>
                  <a:lnTo>
                    <a:pt x="22394" y="23725"/>
                  </a:lnTo>
                  <a:lnTo>
                    <a:pt x="22415" y="23392"/>
                  </a:lnTo>
                  <a:lnTo>
                    <a:pt x="22436" y="23059"/>
                  </a:lnTo>
                  <a:lnTo>
                    <a:pt x="22415" y="22643"/>
                  </a:lnTo>
                  <a:lnTo>
                    <a:pt x="22373" y="22228"/>
                  </a:lnTo>
                  <a:lnTo>
                    <a:pt x="22311" y="21833"/>
                  </a:lnTo>
                  <a:lnTo>
                    <a:pt x="22207" y="21437"/>
                  </a:lnTo>
                  <a:lnTo>
                    <a:pt x="22082" y="21022"/>
                  </a:lnTo>
                  <a:lnTo>
                    <a:pt x="21937" y="20627"/>
                  </a:lnTo>
                  <a:lnTo>
                    <a:pt x="21750" y="20231"/>
                  </a:lnTo>
                  <a:lnTo>
                    <a:pt x="21542" y="19857"/>
                  </a:lnTo>
                  <a:lnTo>
                    <a:pt x="21396" y="19608"/>
                  </a:lnTo>
                  <a:lnTo>
                    <a:pt x="21230" y="19400"/>
                  </a:lnTo>
                  <a:lnTo>
                    <a:pt x="21084" y="19192"/>
                  </a:lnTo>
                  <a:lnTo>
                    <a:pt x="20897" y="19005"/>
                  </a:lnTo>
                  <a:lnTo>
                    <a:pt x="20731" y="18838"/>
                  </a:lnTo>
                  <a:lnTo>
                    <a:pt x="20544" y="18672"/>
                  </a:lnTo>
                  <a:lnTo>
                    <a:pt x="20356" y="18526"/>
                  </a:lnTo>
                  <a:lnTo>
                    <a:pt x="20148" y="18402"/>
                  </a:lnTo>
                  <a:lnTo>
                    <a:pt x="19941" y="18277"/>
                  </a:lnTo>
                  <a:lnTo>
                    <a:pt x="19733" y="18194"/>
                  </a:lnTo>
                  <a:lnTo>
                    <a:pt x="19525" y="18090"/>
                  </a:lnTo>
                  <a:lnTo>
                    <a:pt x="19296" y="18027"/>
                  </a:lnTo>
                  <a:lnTo>
                    <a:pt x="19067" y="17986"/>
                  </a:lnTo>
                  <a:lnTo>
                    <a:pt x="18839" y="17944"/>
                  </a:lnTo>
                  <a:lnTo>
                    <a:pt x="18610" y="17923"/>
                  </a:lnTo>
                  <a:lnTo>
                    <a:pt x="18360" y="17903"/>
                  </a:lnTo>
                  <a:lnTo>
                    <a:pt x="18111" y="17923"/>
                  </a:lnTo>
                  <a:lnTo>
                    <a:pt x="17861" y="17944"/>
                  </a:lnTo>
                  <a:lnTo>
                    <a:pt x="17612" y="17986"/>
                  </a:lnTo>
                  <a:lnTo>
                    <a:pt x="17341" y="18027"/>
                  </a:lnTo>
                  <a:lnTo>
                    <a:pt x="17092" y="18111"/>
                  </a:lnTo>
                  <a:lnTo>
                    <a:pt x="16822" y="18194"/>
                  </a:lnTo>
                  <a:lnTo>
                    <a:pt x="16551" y="18298"/>
                  </a:lnTo>
                  <a:lnTo>
                    <a:pt x="16302" y="18422"/>
                  </a:lnTo>
                  <a:lnTo>
                    <a:pt x="15969" y="18589"/>
                  </a:lnTo>
                  <a:lnTo>
                    <a:pt x="15678" y="18755"/>
                  </a:lnTo>
                  <a:lnTo>
                    <a:pt x="15075" y="19129"/>
                  </a:lnTo>
                  <a:lnTo>
                    <a:pt x="14514" y="19545"/>
                  </a:lnTo>
                  <a:lnTo>
                    <a:pt x="13973" y="19982"/>
                  </a:lnTo>
                  <a:lnTo>
                    <a:pt x="13474" y="20460"/>
                  </a:lnTo>
                  <a:lnTo>
                    <a:pt x="12975" y="20938"/>
                  </a:lnTo>
                  <a:lnTo>
                    <a:pt x="12497" y="21458"/>
                  </a:lnTo>
                  <a:lnTo>
                    <a:pt x="12039" y="21999"/>
                  </a:lnTo>
                  <a:lnTo>
                    <a:pt x="11436" y="22747"/>
                  </a:lnTo>
                  <a:lnTo>
                    <a:pt x="10854" y="23517"/>
                  </a:lnTo>
                  <a:lnTo>
                    <a:pt x="10272" y="24307"/>
                  </a:lnTo>
                  <a:lnTo>
                    <a:pt x="9731" y="25097"/>
                  </a:lnTo>
                  <a:lnTo>
                    <a:pt x="9523" y="25409"/>
                  </a:lnTo>
                  <a:lnTo>
                    <a:pt x="9419" y="25534"/>
                  </a:lnTo>
                  <a:lnTo>
                    <a:pt x="9315" y="25617"/>
                  </a:lnTo>
                  <a:lnTo>
                    <a:pt x="9232" y="25700"/>
                  </a:lnTo>
                  <a:lnTo>
                    <a:pt x="9128" y="25742"/>
                  </a:lnTo>
                  <a:lnTo>
                    <a:pt x="9045" y="25783"/>
                  </a:lnTo>
                  <a:lnTo>
                    <a:pt x="8941" y="25783"/>
                  </a:lnTo>
                  <a:lnTo>
                    <a:pt x="8775" y="25762"/>
                  </a:lnTo>
                  <a:lnTo>
                    <a:pt x="8608" y="25700"/>
                  </a:lnTo>
                  <a:lnTo>
                    <a:pt x="8380" y="25617"/>
                  </a:lnTo>
                  <a:lnTo>
                    <a:pt x="8151" y="25471"/>
                  </a:lnTo>
                  <a:lnTo>
                    <a:pt x="7610" y="25159"/>
                  </a:lnTo>
                  <a:lnTo>
                    <a:pt x="7111" y="24827"/>
                  </a:lnTo>
                  <a:lnTo>
                    <a:pt x="6612" y="24473"/>
                  </a:lnTo>
                  <a:lnTo>
                    <a:pt x="6134" y="24120"/>
                  </a:lnTo>
                  <a:lnTo>
                    <a:pt x="5677" y="23725"/>
                  </a:lnTo>
                  <a:lnTo>
                    <a:pt x="5240" y="23330"/>
                  </a:lnTo>
                  <a:lnTo>
                    <a:pt x="4824" y="22914"/>
                  </a:lnTo>
                  <a:lnTo>
                    <a:pt x="4429" y="22498"/>
                  </a:lnTo>
                  <a:lnTo>
                    <a:pt x="4034" y="22040"/>
                  </a:lnTo>
                  <a:lnTo>
                    <a:pt x="3660" y="21583"/>
                  </a:lnTo>
                  <a:lnTo>
                    <a:pt x="3286" y="21126"/>
                  </a:lnTo>
                  <a:lnTo>
                    <a:pt x="2932" y="20627"/>
                  </a:lnTo>
                  <a:lnTo>
                    <a:pt x="2599" y="20148"/>
                  </a:lnTo>
                  <a:lnTo>
                    <a:pt x="2287" y="19628"/>
                  </a:lnTo>
                  <a:lnTo>
                    <a:pt x="1955" y="19109"/>
                  </a:lnTo>
                  <a:lnTo>
                    <a:pt x="1664" y="18589"/>
                  </a:lnTo>
                  <a:lnTo>
                    <a:pt x="1539" y="18339"/>
                  </a:lnTo>
                  <a:lnTo>
                    <a:pt x="1456" y="18069"/>
                  </a:lnTo>
                  <a:lnTo>
                    <a:pt x="1414" y="17819"/>
                  </a:lnTo>
                  <a:lnTo>
                    <a:pt x="1393" y="17549"/>
                  </a:lnTo>
                  <a:lnTo>
                    <a:pt x="1414" y="17217"/>
                  </a:lnTo>
                  <a:lnTo>
                    <a:pt x="1477" y="16905"/>
                  </a:lnTo>
                  <a:lnTo>
                    <a:pt x="1539" y="16572"/>
                  </a:lnTo>
                  <a:lnTo>
                    <a:pt x="1643" y="16239"/>
                  </a:lnTo>
                  <a:lnTo>
                    <a:pt x="1892" y="15532"/>
                  </a:lnTo>
                  <a:lnTo>
                    <a:pt x="2184" y="14825"/>
                  </a:lnTo>
                  <a:lnTo>
                    <a:pt x="2495" y="14139"/>
                  </a:lnTo>
                  <a:lnTo>
                    <a:pt x="2849" y="13474"/>
                  </a:lnTo>
                  <a:lnTo>
                    <a:pt x="3223" y="12829"/>
                  </a:lnTo>
                  <a:lnTo>
                    <a:pt x="3639" y="12205"/>
                  </a:lnTo>
                  <a:lnTo>
                    <a:pt x="4076" y="11582"/>
                  </a:lnTo>
                  <a:lnTo>
                    <a:pt x="4533" y="10958"/>
                  </a:lnTo>
                  <a:lnTo>
                    <a:pt x="4928" y="10438"/>
                  </a:lnTo>
                  <a:lnTo>
                    <a:pt x="5365" y="9918"/>
                  </a:lnTo>
                  <a:lnTo>
                    <a:pt x="5781" y="9419"/>
                  </a:lnTo>
                  <a:lnTo>
                    <a:pt x="6217" y="8920"/>
                  </a:lnTo>
                  <a:lnTo>
                    <a:pt x="6675" y="8442"/>
                  </a:lnTo>
                  <a:lnTo>
                    <a:pt x="7132" y="7964"/>
                  </a:lnTo>
                  <a:lnTo>
                    <a:pt x="7610" y="7506"/>
                  </a:lnTo>
                  <a:lnTo>
                    <a:pt x="8089" y="7070"/>
                  </a:lnTo>
                  <a:lnTo>
                    <a:pt x="8588" y="6654"/>
                  </a:lnTo>
                  <a:lnTo>
                    <a:pt x="9087" y="6238"/>
                  </a:lnTo>
                  <a:lnTo>
                    <a:pt x="9627" y="5843"/>
                  </a:lnTo>
                  <a:lnTo>
                    <a:pt x="10147" y="5448"/>
                  </a:lnTo>
                  <a:lnTo>
                    <a:pt x="10709" y="5094"/>
                  </a:lnTo>
                  <a:lnTo>
                    <a:pt x="11270" y="4741"/>
                  </a:lnTo>
                  <a:lnTo>
                    <a:pt x="11852" y="4408"/>
                  </a:lnTo>
                  <a:lnTo>
                    <a:pt x="12455" y="4096"/>
                  </a:lnTo>
                  <a:lnTo>
                    <a:pt x="13037" y="3805"/>
                  </a:lnTo>
                  <a:lnTo>
                    <a:pt x="13640" y="3535"/>
                  </a:lnTo>
                  <a:lnTo>
                    <a:pt x="14243" y="3285"/>
                  </a:lnTo>
                  <a:lnTo>
                    <a:pt x="14846" y="3057"/>
                  </a:lnTo>
                  <a:lnTo>
                    <a:pt x="15449" y="2828"/>
                  </a:lnTo>
                  <a:lnTo>
                    <a:pt x="16052" y="2641"/>
                  </a:lnTo>
                  <a:lnTo>
                    <a:pt x="16655" y="2454"/>
                  </a:lnTo>
                  <a:lnTo>
                    <a:pt x="17279" y="2287"/>
                  </a:lnTo>
                  <a:lnTo>
                    <a:pt x="17903" y="2142"/>
                  </a:lnTo>
                  <a:lnTo>
                    <a:pt x="18527" y="2017"/>
                  </a:lnTo>
                  <a:lnTo>
                    <a:pt x="19150" y="1892"/>
                  </a:lnTo>
                  <a:lnTo>
                    <a:pt x="19774" y="1809"/>
                  </a:lnTo>
                  <a:lnTo>
                    <a:pt x="20398" y="1747"/>
                  </a:lnTo>
                  <a:lnTo>
                    <a:pt x="21043" y="1684"/>
                  </a:lnTo>
                  <a:lnTo>
                    <a:pt x="21687" y="1663"/>
                  </a:lnTo>
                  <a:lnTo>
                    <a:pt x="22311" y="1643"/>
                  </a:lnTo>
                  <a:close/>
                  <a:moveTo>
                    <a:pt x="23018" y="0"/>
                  </a:moveTo>
                  <a:lnTo>
                    <a:pt x="22415" y="21"/>
                  </a:lnTo>
                  <a:lnTo>
                    <a:pt x="21791" y="42"/>
                  </a:lnTo>
                  <a:lnTo>
                    <a:pt x="21188" y="83"/>
                  </a:lnTo>
                  <a:lnTo>
                    <a:pt x="20564" y="146"/>
                  </a:lnTo>
                  <a:lnTo>
                    <a:pt x="19941" y="229"/>
                  </a:lnTo>
                  <a:lnTo>
                    <a:pt x="19338" y="333"/>
                  </a:lnTo>
                  <a:lnTo>
                    <a:pt x="18714" y="437"/>
                  </a:lnTo>
                  <a:lnTo>
                    <a:pt x="18111" y="561"/>
                  </a:lnTo>
                  <a:lnTo>
                    <a:pt x="17154" y="790"/>
                  </a:lnTo>
                  <a:lnTo>
                    <a:pt x="16239" y="1040"/>
                  </a:lnTo>
                  <a:lnTo>
                    <a:pt x="15325" y="1310"/>
                  </a:lnTo>
                  <a:lnTo>
                    <a:pt x="14451" y="1622"/>
                  </a:lnTo>
                  <a:lnTo>
                    <a:pt x="13578" y="1975"/>
                  </a:lnTo>
                  <a:lnTo>
                    <a:pt x="12725" y="2350"/>
                  </a:lnTo>
                  <a:lnTo>
                    <a:pt x="11894" y="2766"/>
                  </a:lnTo>
                  <a:lnTo>
                    <a:pt x="11062" y="3223"/>
                  </a:lnTo>
                  <a:lnTo>
                    <a:pt x="10272" y="3701"/>
                  </a:lnTo>
                  <a:lnTo>
                    <a:pt x="9503" y="4200"/>
                  </a:lnTo>
                  <a:lnTo>
                    <a:pt x="8733" y="4741"/>
                  </a:lnTo>
                  <a:lnTo>
                    <a:pt x="8005" y="5323"/>
                  </a:lnTo>
                  <a:lnTo>
                    <a:pt x="7278" y="5926"/>
                  </a:lnTo>
                  <a:lnTo>
                    <a:pt x="6571" y="6571"/>
                  </a:lnTo>
                  <a:lnTo>
                    <a:pt x="5885" y="7257"/>
                  </a:lnTo>
                  <a:lnTo>
                    <a:pt x="5240" y="7964"/>
                  </a:lnTo>
                  <a:lnTo>
                    <a:pt x="4720" y="8546"/>
                  </a:lnTo>
                  <a:lnTo>
                    <a:pt x="4221" y="9149"/>
                  </a:lnTo>
                  <a:lnTo>
                    <a:pt x="3722" y="9752"/>
                  </a:lnTo>
                  <a:lnTo>
                    <a:pt x="3265" y="10376"/>
                  </a:lnTo>
                  <a:lnTo>
                    <a:pt x="2807" y="10999"/>
                  </a:lnTo>
                  <a:lnTo>
                    <a:pt x="2371" y="11644"/>
                  </a:lnTo>
                  <a:lnTo>
                    <a:pt x="1976" y="12289"/>
                  </a:lnTo>
                  <a:lnTo>
                    <a:pt x="1581" y="12975"/>
                  </a:lnTo>
                  <a:lnTo>
                    <a:pt x="1248" y="13599"/>
                  </a:lnTo>
                  <a:lnTo>
                    <a:pt x="957" y="14222"/>
                  </a:lnTo>
                  <a:lnTo>
                    <a:pt x="666" y="14888"/>
                  </a:lnTo>
                  <a:lnTo>
                    <a:pt x="416" y="15553"/>
                  </a:lnTo>
                  <a:lnTo>
                    <a:pt x="291" y="15948"/>
                  </a:lnTo>
                  <a:lnTo>
                    <a:pt x="187" y="16364"/>
                  </a:lnTo>
                  <a:lnTo>
                    <a:pt x="104" y="16759"/>
                  </a:lnTo>
                  <a:lnTo>
                    <a:pt x="42" y="17154"/>
                  </a:lnTo>
                  <a:lnTo>
                    <a:pt x="0" y="17570"/>
                  </a:lnTo>
                  <a:lnTo>
                    <a:pt x="21" y="17965"/>
                  </a:lnTo>
                  <a:lnTo>
                    <a:pt x="63" y="18381"/>
                  </a:lnTo>
                  <a:lnTo>
                    <a:pt x="167" y="18776"/>
                  </a:lnTo>
                  <a:lnTo>
                    <a:pt x="416" y="19649"/>
                  </a:lnTo>
                  <a:lnTo>
                    <a:pt x="728" y="20481"/>
                  </a:lnTo>
                  <a:lnTo>
                    <a:pt x="1081" y="21292"/>
                  </a:lnTo>
                  <a:lnTo>
                    <a:pt x="1477" y="22082"/>
                  </a:lnTo>
                  <a:lnTo>
                    <a:pt x="1913" y="22851"/>
                  </a:lnTo>
                  <a:lnTo>
                    <a:pt x="2142" y="23226"/>
                  </a:lnTo>
                  <a:lnTo>
                    <a:pt x="2371" y="23600"/>
                  </a:lnTo>
                  <a:lnTo>
                    <a:pt x="2641" y="23974"/>
                  </a:lnTo>
                  <a:lnTo>
                    <a:pt x="2911" y="24328"/>
                  </a:lnTo>
                  <a:lnTo>
                    <a:pt x="3182" y="24681"/>
                  </a:lnTo>
                  <a:lnTo>
                    <a:pt x="3473" y="25014"/>
                  </a:lnTo>
                  <a:lnTo>
                    <a:pt x="3909" y="25513"/>
                  </a:lnTo>
                  <a:lnTo>
                    <a:pt x="4388" y="25970"/>
                  </a:lnTo>
                  <a:lnTo>
                    <a:pt x="4866" y="26428"/>
                  </a:lnTo>
                  <a:lnTo>
                    <a:pt x="5386" y="26823"/>
                  </a:lnTo>
                  <a:lnTo>
                    <a:pt x="5926" y="27197"/>
                  </a:lnTo>
                  <a:lnTo>
                    <a:pt x="6488" y="27551"/>
                  </a:lnTo>
                  <a:lnTo>
                    <a:pt x="6779" y="27696"/>
                  </a:lnTo>
                  <a:lnTo>
                    <a:pt x="7091" y="27842"/>
                  </a:lnTo>
                  <a:lnTo>
                    <a:pt x="7403" y="27966"/>
                  </a:lnTo>
                  <a:lnTo>
                    <a:pt x="7714" y="28091"/>
                  </a:lnTo>
                  <a:lnTo>
                    <a:pt x="8130" y="28237"/>
                  </a:lnTo>
                  <a:lnTo>
                    <a:pt x="8567" y="28341"/>
                  </a:lnTo>
                  <a:lnTo>
                    <a:pt x="8983" y="28424"/>
                  </a:lnTo>
                  <a:lnTo>
                    <a:pt x="9399" y="28445"/>
                  </a:lnTo>
                  <a:lnTo>
                    <a:pt x="9731" y="28424"/>
                  </a:lnTo>
                  <a:lnTo>
                    <a:pt x="10064" y="28361"/>
                  </a:lnTo>
                  <a:lnTo>
                    <a:pt x="10397" y="28257"/>
                  </a:lnTo>
                  <a:lnTo>
                    <a:pt x="10709" y="28112"/>
                  </a:lnTo>
                  <a:lnTo>
                    <a:pt x="11020" y="27925"/>
                  </a:lnTo>
                  <a:lnTo>
                    <a:pt x="11166" y="27821"/>
                  </a:lnTo>
                  <a:lnTo>
                    <a:pt x="11312" y="27675"/>
                  </a:lnTo>
                  <a:lnTo>
                    <a:pt x="11603" y="27384"/>
                  </a:lnTo>
                  <a:lnTo>
                    <a:pt x="11852" y="27031"/>
                  </a:lnTo>
                  <a:lnTo>
                    <a:pt x="12871" y="25513"/>
                  </a:lnTo>
                  <a:lnTo>
                    <a:pt x="13245" y="24951"/>
                  </a:lnTo>
                  <a:lnTo>
                    <a:pt x="13661" y="24390"/>
                  </a:lnTo>
                  <a:lnTo>
                    <a:pt x="14077" y="23829"/>
                  </a:lnTo>
                  <a:lnTo>
                    <a:pt x="14534" y="23309"/>
                  </a:lnTo>
                  <a:lnTo>
                    <a:pt x="14992" y="22810"/>
                  </a:lnTo>
                  <a:lnTo>
                    <a:pt x="15470" y="22311"/>
                  </a:lnTo>
                  <a:lnTo>
                    <a:pt x="15990" y="21853"/>
                  </a:lnTo>
                  <a:lnTo>
                    <a:pt x="16531" y="21437"/>
                  </a:lnTo>
                  <a:lnTo>
                    <a:pt x="16842" y="21209"/>
                  </a:lnTo>
                  <a:lnTo>
                    <a:pt x="17154" y="21022"/>
                  </a:lnTo>
                  <a:lnTo>
                    <a:pt x="17466" y="20834"/>
                  </a:lnTo>
                  <a:lnTo>
                    <a:pt x="17799" y="20689"/>
                  </a:lnTo>
                  <a:lnTo>
                    <a:pt x="18152" y="20585"/>
                  </a:lnTo>
                  <a:lnTo>
                    <a:pt x="18506" y="20481"/>
                  </a:lnTo>
                  <a:lnTo>
                    <a:pt x="18859" y="20439"/>
                  </a:lnTo>
                  <a:lnTo>
                    <a:pt x="19234" y="20419"/>
                  </a:lnTo>
                  <a:lnTo>
                    <a:pt x="19483" y="20419"/>
                  </a:lnTo>
                  <a:lnTo>
                    <a:pt x="19733" y="20439"/>
                  </a:lnTo>
                  <a:lnTo>
                    <a:pt x="19961" y="20502"/>
                  </a:lnTo>
                  <a:lnTo>
                    <a:pt x="20128" y="20585"/>
                  </a:lnTo>
                  <a:lnTo>
                    <a:pt x="20294" y="20689"/>
                  </a:lnTo>
                  <a:lnTo>
                    <a:pt x="20398" y="20834"/>
                  </a:lnTo>
                  <a:lnTo>
                    <a:pt x="20502" y="21001"/>
                  </a:lnTo>
                  <a:lnTo>
                    <a:pt x="20585" y="21209"/>
                  </a:lnTo>
                  <a:lnTo>
                    <a:pt x="20648" y="21479"/>
                  </a:lnTo>
                  <a:lnTo>
                    <a:pt x="20731" y="21895"/>
                  </a:lnTo>
                  <a:lnTo>
                    <a:pt x="20772" y="22332"/>
                  </a:lnTo>
                  <a:lnTo>
                    <a:pt x="20793" y="22747"/>
                  </a:lnTo>
                  <a:lnTo>
                    <a:pt x="20751" y="23163"/>
                  </a:lnTo>
                  <a:lnTo>
                    <a:pt x="20710" y="23579"/>
                  </a:lnTo>
                  <a:lnTo>
                    <a:pt x="20627" y="23995"/>
                  </a:lnTo>
                  <a:lnTo>
                    <a:pt x="20502" y="24411"/>
                  </a:lnTo>
                  <a:lnTo>
                    <a:pt x="20377" y="24806"/>
                  </a:lnTo>
                  <a:lnTo>
                    <a:pt x="20086" y="25513"/>
                  </a:lnTo>
                  <a:lnTo>
                    <a:pt x="19774" y="26199"/>
                  </a:lnTo>
                  <a:lnTo>
                    <a:pt x="19421" y="26864"/>
                  </a:lnTo>
                  <a:lnTo>
                    <a:pt x="19046" y="27509"/>
                  </a:lnTo>
                  <a:lnTo>
                    <a:pt x="18651" y="28133"/>
                  </a:lnTo>
                  <a:lnTo>
                    <a:pt x="18215" y="28757"/>
                  </a:lnTo>
                  <a:lnTo>
                    <a:pt x="17799" y="29360"/>
                  </a:lnTo>
                  <a:lnTo>
                    <a:pt x="17341" y="29963"/>
                  </a:lnTo>
                  <a:lnTo>
                    <a:pt x="16531" y="31044"/>
                  </a:lnTo>
                  <a:lnTo>
                    <a:pt x="15699" y="32125"/>
                  </a:lnTo>
                  <a:lnTo>
                    <a:pt x="13994" y="34246"/>
                  </a:lnTo>
                  <a:lnTo>
                    <a:pt x="12310" y="36387"/>
                  </a:lnTo>
                  <a:lnTo>
                    <a:pt x="11478" y="37448"/>
                  </a:lnTo>
                  <a:lnTo>
                    <a:pt x="10667" y="38550"/>
                  </a:lnTo>
                  <a:lnTo>
                    <a:pt x="9898" y="39652"/>
                  </a:lnTo>
                  <a:lnTo>
                    <a:pt x="9149" y="40775"/>
                  </a:lnTo>
                  <a:lnTo>
                    <a:pt x="8421" y="41918"/>
                  </a:lnTo>
                  <a:lnTo>
                    <a:pt x="7735" y="43083"/>
                  </a:lnTo>
                  <a:lnTo>
                    <a:pt x="7423" y="43665"/>
                  </a:lnTo>
                  <a:lnTo>
                    <a:pt x="7111" y="44268"/>
                  </a:lnTo>
                  <a:lnTo>
                    <a:pt x="6800" y="44871"/>
                  </a:lnTo>
                  <a:lnTo>
                    <a:pt x="6508" y="45474"/>
                  </a:lnTo>
                  <a:lnTo>
                    <a:pt x="6238" y="46098"/>
                  </a:lnTo>
                  <a:lnTo>
                    <a:pt x="5989" y="46722"/>
                  </a:lnTo>
                  <a:lnTo>
                    <a:pt x="5739" y="47345"/>
                  </a:lnTo>
                  <a:lnTo>
                    <a:pt x="5510" y="47990"/>
                  </a:lnTo>
                  <a:lnTo>
                    <a:pt x="5282" y="48655"/>
                  </a:lnTo>
                  <a:lnTo>
                    <a:pt x="5095" y="49321"/>
                  </a:lnTo>
                  <a:lnTo>
                    <a:pt x="4928" y="49986"/>
                  </a:lnTo>
                  <a:lnTo>
                    <a:pt x="4783" y="50651"/>
                  </a:lnTo>
                  <a:lnTo>
                    <a:pt x="4658" y="51317"/>
                  </a:lnTo>
                  <a:lnTo>
                    <a:pt x="4575" y="52003"/>
                  </a:lnTo>
                  <a:lnTo>
                    <a:pt x="4512" y="52668"/>
                  </a:lnTo>
                  <a:lnTo>
                    <a:pt x="4492" y="53334"/>
                  </a:lnTo>
                  <a:lnTo>
                    <a:pt x="4492" y="53999"/>
                  </a:lnTo>
                  <a:lnTo>
                    <a:pt x="4512" y="54664"/>
                  </a:lnTo>
                  <a:lnTo>
                    <a:pt x="4575" y="55330"/>
                  </a:lnTo>
                  <a:lnTo>
                    <a:pt x="4679" y="55995"/>
                  </a:lnTo>
                  <a:lnTo>
                    <a:pt x="4803" y="56660"/>
                  </a:lnTo>
                  <a:lnTo>
                    <a:pt x="4970" y="57347"/>
                  </a:lnTo>
                  <a:lnTo>
                    <a:pt x="5157" y="58012"/>
                  </a:lnTo>
                  <a:lnTo>
                    <a:pt x="5386" y="58677"/>
                  </a:lnTo>
                  <a:lnTo>
                    <a:pt x="5552" y="59052"/>
                  </a:lnTo>
                  <a:lnTo>
                    <a:pt x="5739" y="59364"/>
                  </a:lnTo>
                  <a:lnTo>
                    <a:pt x="5947" y="59655"/>
                  </a:lnTo>
                  <a:lnTo>
                    <a:pt x="6197" y="59904"/>
                  </a:lnTo>
                  <a:lnTo>
                    <a:pt x="6467" y="60112"/>
                  </a:lnTo>
                  <a:lnTo>
                    <a:pt x="6779" y="60278"/>
                  </a:lnTo>
                  <a:lnTo>
                    <a:pt x="7111" y="60424"/>
                  </a:lnTo>
                  <a:lnTo>
                    <a:pt x="7486" y="60528"/>
                  </a:lnTo>
                  <a:lnTo>
                    <a:pt x="7922" y="60590"/>
                  </a:lnTo>
                  <a:lnTo>
                    <a:pt x="8359" y="60653"/>
                  </a:lnTo>
                  <a:lnTo>
                    <a:pt x="8796" y="60694"/>
                  </a:lnTo>
                  <a:lnTo>
                    <a:pt x="9232" y="60736"/>
                  </a:lnTo>
                  <a:lnTo>
                    <a:pt x="10085" y="60777"/>
                  </a:lnTo>
                  <a:lnTo>
                    <a:pt x="11998" y="60777"/>
                  </a:lnTo>
                  <a:lnTo>
                    <a:pt x="14160" y="60757"/>
                  </a:lnTo>
                  <a:lnTo>
                    <a:pt x="16323" y="60715"/>
                  </a:lnTo>
                  <a:lnTo>
                    <a:pt x="18506" y="60694"/>
                  </a:lnTo>
                  <a:lnTo>
                    <a:pt x="20668" y="60673"/>
                  </a:lnTo>
                  <a:lnTo>
                    <a:pt x="21271" y="60673"/>
                  </a:lnTo>
                  <a:lnTo>
                    <a:pt x="23662" y="60694"/>
                  </a:lnTo>
                  <a:lnTo>
                    <a:pt x="26033" y="60757"/>
                  </a:lnTo>
                  <a:lnTo>
                    <a:pt x="28424" y="60798"/>
                  </a:lnTo>
                  <a:lnTo>
                    <a:pt x="30794" y="60840"/>
                  </a:lnTo>
                  <a:lnTo>
                    <a:pt x="32645" y="60861"/>
                  </a:lnTo>
                  <a:lnTo>
                    <a:pt x="34059" y="60840"/>
                  </a:lnTo>
                  <a:lnTo>
                    <a:pt x="35473" y="60798"/>
                  </a:lnTo>
                  <a:lnTo>
                    <a:pt x="36180" y="60757"/>
                  </a:lnTo>
                  <a:lnTo>
                    <a:pt x="36887" y="60694"/>
                  </a:lnTo>
                  <a:lnTo>
                    <a:pt x="37594" y="60611"/>
                  </a:lnTo>
                  <a:lnTo>
                    <a:pt x="38301" y="60528"/>
                  </a:lnTo>
                  <a:lnTo>
                    <a:pt x="38758" y="60445"/>
                  </a:lnTo>
                  <a:lnTo>
                    <a:pt x="39195" y="60341"/>
                  </a:lnTo>
                  <a:lnTo>
                    <a:pt x="39611" y="60195"/>
                  </a:lnTo>
                  <a:lnTo>
                    <a:pt x="39798" y="60112"/>
                  </a:lnTo>
                  <a:lnTo>
                    <a:pt x="40006" y="60029"/>
                  </a:lnTo>
                  <a:lnTo>
                    <a:pt x="40172" y="59925"/>
                  </a:lnTo>
                  <a:lnTo>
                    <a:pt x="40359" y="59800"/>
                  </a:lnTo>
                  <a:lnTo>
                    <a:pt x="40525" y="59655"/>
                  </a:lnTo>
                  <a:lnTo>
                    <a:pt x="40671" y="59509"/>
                  </a:lnTo>
                  <a:lnTo>
                    <a:pt x="40816" y="59343"/>
                  </a:lnTo>
                  <a:lnTo>
                    <a:pt x="40941" y="59156"/>
                  </a:lnTo>
                  <a:lnTo>
                    <a:pt x="41066" y="58948"/>
                  </a:lnTo>
                  <a:lnTo>
                    <a:pt x="41191" y="58698"/>
                  </a:lnTo>
                  <a:lnTo>
                    <a:pt x="41253" y="58511"/>
                  </a:lnTo>
                  <a:lnTo>
                    <a:pt x="41316" y="58303"/>
                  </a:lnTo>
                  <a:lnTo>
                    <a:pt x="41399" y="57887"/>
                  </a:lnTo>
                  <a:lnTo>
                    <a:pt x="41523" y="57056"/>
                  </a:lnTo>
                  <a:lnTo>
                    <a:pt x="41690" y="55995"/>
                  </a:lnTo>
                  <a:lnTo>
                    <a:pt x="41815" y="54955"/>
                  </a:lnTo>
                  <a:lnTo>
                    <a:pt x="41939" y="53895"/>
                  </a:lnTo>
                  <a:lnTo>
                    <a:pt x="42043" y="52835"/>
                  </a:lnTo>
                  <a:lnTo>
                    <a:pt x="42126" y="51774"/>
                  </a:lnTo>
                  <a:lnTo>
                    <a:pt x="42189" y="50714"/>
                  </a:lnTo>
                  <a:lnTo>
                    <a:pt x="42293" y="48593"/>
                  </a:lnTo>
                  <a:lnTo>
                    <a:pt x="42293" y="48031"/>
                  </a:lnTo>
                  <a:lnTo>
                    <a:pt x="42251" y="47491"/>
                  </a:lnTo>
                  <a:lnTo>
                    <a:pt x="42168" y="46950"/>
                  </a:lnTo>
                  <a:lnTo>
                    <a:pt x="42043" y="46430"/>
                  </a:lnTo>
                  <a:lnTo>
                    <a:pt x="41877" y="45931"/>
                  </a:lnTo>
                  <a:lnTo>
                    <a:pt x="41669" y="45432"/>
                  </a:lnTo>
                  <a:lnTo>
                    <a:pt x="41419" y="44933"/>
                  </a:lnTo>
                  <a:lnTo>
                    <a:pt x="41170" y="44455"/>
                  </a:lnTo>
                  <a:lnTo>
                    <a:pt x="40962" y="44143"/>
                  </a:lnTo>
                  <a:lnTo>
                    <a:pt x="40713" y="43852"/>
                  </a:lnTo>
                  <a:lnTo>
                    <a:pt x="40463" y="43623"/>
                  </a:lnTo>
                  <a:lnTo>
                    <a:pt x="40193" y="43415"/>
                  </a:lnTo>
                  <a:lnTo>
                    <a:pt x="39902" y="43270"/>
                  </a:lnTo>
                  <a:lnTo>
                    <a:pt x="39569" y="43124"/>
                  </a:lnTo>
                  <a:lnTo>
                    <a:pt x="39215" y="43041"/>
                  </a:lnTo>
                  <a:lnTo>
                    <a:pt x="38841" y="42979"/>
                  </a:lnTo>
                  <a:lnTo>
                    <a:pt x="37843" y="42875"/>
                  </a:lnTo>
                  <a:lnTo>
                    <a:pt x="36824" y="42792"/>
                  </a:lnTo>
                  <a:lnTo>
                    <a:pt x="35826" y="42709"/>
                  </a:lnTo>
                  <a:lnTo>
                    <a:pt x="34807" y="42646"/>
                  </a:lnTo>
                  <a:lnTo>
                    <a:pt x="33789" y="42605"/>
                  </a:lnTo>
                  <a:lnTo>
                    <a:pt x="32790" y="42584"/>
                  </a:lnTo>
                  <a:lnTo>
                    <a:pt x="30774" y="42563"/>
                  </a:lnTo>
                  <a:lnTo>
                    <a:pt x="28944" y="42563"/>
                  </a:lnTo>
                  <a:lnTo>
                    <a:pt x="28174" y="42584"/>
                  </a:lnTo>
                  <a:lnTo>
                    <a:pt x="26594" y="42563"/>
                  </a:lnTo>
                  <a:lnTo>
                    <a:pt x="27052" y="41690"/>
                  </a:lnTo>
                  <a:lnTo>
                    <a:pt x="27509" y="40858"/>
                  </a:lnTo>
                  <a:lnTo>
                    <a:pt x="28341" y="39382"/>
                  </a:lnTo>
                  <a:lnTo>
                    <a:pt x="29173" y="37905"/>
                  </a:lnTo>
                  <a:lnTo>
                    <a:pt x="30857" y="34974"/>
                  </a:lnTo>
                  <a:lnTo>
                    <a:pt x="31688" y="33518"/>
                  </a:lnTo>
                  <a:lnTo>
                    <a:pt x="32499" y="32042"/>
                  </a:lnTo>
                  <a:lnTo>
                    <a:pt x="33310" y="30545"/>
                  </a:lnTo>
                  <a:lnTo>
                    <a:pt x="34080" y="29048"/>
                  </a:lnTo>
                  <a:lnTo>
                    <a:pt x="34787" y="27613"/>
                  </a:lnTo>
                  <a:lnTo>
                    <a:pt x="35119" y="26906"/>
                  </a:lnTo>
                  <a:lnTo>
                    <a:pt x="35452" y="26178"/>
                  </a:lnTo>
                  <a:lnTo>
                    <a:pt x="35764" y="25450"/>
                  </a:lnTo>
                  <a:lnTo>
                    <a:pt x="36055" y="24723"/>
                  </a:lnTo>
                  <a:lnTo>
                    <a:pt x="36346" y="23974"/>
                  </a:lnTo>
                  <a:lnTo>
                    <a:pt x="36596" y="23246"/>
                  </a:lnTo>
                  <a:lnTo>
                    <a:pt x="36845" y="22498"/>
                  </a:lnTo>
                  <a:lnTo>
                    <a:pt x="37074" y="21729"/>
                  </a:lnTo>
                  <a:lnTo>
                    <a:pt x="37261" y="20980"/>
                  </a:lnTo>
                  <a:lnTo>
                    <a:pt x="37427" y="20211"/>
                  </a:lnTo>
                  <a:lnTo>
                    <a:pt x="37594" y="19421"/>
                  </a:lnTo>
                  <a:lnTo>
                    <a:pt x="37698" y="18630"/>
                  </a:lnTo>
                  <a:lnTo>
                    <a:pt x="37802" y="17840"/>
                  </a:lnTo>
                  <a:lnTo>
                    <a:pt x="37864" y="17029"/>
                  </a:lnTo>
                  <a:lnTo>
                    <a:pt x="37906" y="15990"/>
                  </a:lnTo>
                  <a:lnTo>
                    <a:pt x="37926" y="14950"/>
                  </a:lnTo>
                  <a:lnTo>
                    <a:pt x="37885" y="13910"/>
                  </a:lnTo>
                  <a:lnTo>
                    <a:pt x="37864" y="13391"/>
                  </a:lnTo>
                  <a:lnTo>
                    <a:pt x="37822" y="12871"/>
                  </a:lnTo>
                  <a:lnTo>
                    <a:pt x="37760" y="12351"/>
                  </a:lnTo>
                  <a:lnTo>
                    <a:pt x="37677" y="11852"/>
                  </a:lnTo>
                  <a:lnTo>
                    <a:pt x="37594" y="11332"/>
                  </a:lnTo>
                  <a:lnTo>
                    <a:pt x="37490" y="10833"/>
                  </a:lnTo>
                  <a:lnTo>
                    <a:pt x="37365" y="10313"/>
                  </a:lnTo>
                  <a:lnTo>
                    <a:pt x="37240" y="9814"/>
                  </a:lnTo>
                  <a:lnTo>
                    <a:pt x="37074" y="9315"/>
                  </a:lnTo>
                  <a:lnTo>
                    <a:pt x="36907" y="8816"/>
                  </a:lnTo>
                  <a:lnTo>
                    <a:pt x="36762" y="8421"/>
                  </a:lnTo>
                  <a:lnTo>
                    <a:pt x="36596" y="8047"/>
                  </a:lnTo>
                  <a:lnTo>
                    <a:pt x="36429" y="7693"/>
                  </a:lnTo>
                  <a:lnTo>
                    <a:pt x="36242" y="7319"/>
                  </a:lnTo>
                  <a:lnTo>
                    <a:pt x="35868" y="6633"/>
                  </a:lnTo>
                  <a:lnTo>
                    <a:pt x="35452" y="5988"/>
                  </a:lnTo>
                  <a:lnTo>
                    <a:pt x="34995" y="5385"/>
                  </a:lnTo>
                  <a:lnTo>
                    <a:pt x="34516" y="4803"/>
                  </a:lnTo>
                  <a:lnTo>
                    <a:pt x="33996" y="4263"/>
                  </a:lnTo>
                  <a:lnTo>
                    <a:pt x="33456" y="3764"/>
                  </a:lnTo>
                  <a:lnTo>
                    <a:pt x="32874" y="3285"/>
                  </a:lnTo>
                  <a:lnTo>
                    <a:pt x="32271" y="2849"/>
                  </a:lnTo>
                  <a:lnTo>
                    <a:pt x="31626" y="2433"/>
                  </a:lnTo>
                  <a:lnTo>
                    <a:pt x="30982" y="2059"/>
                  </a:lnTo>
                  <a:lnTo>
                    <a:pt x="30295" y="1705"/>
                  </a:lnTo>
                  <a:lnTo>
                    <a:pt x="29588" y="1372"/>
                  </a:lnTo>
                  <a:lnTo>
                    <a:pt x="28861" y="1081"/>
                  </a:lnTo>
                  <a:lnTo>
                    <a:pt x="28091" y="811"/>
                  </a:lnTo>
                  <a:lnTo>
                    <a:pt x="27468" y="603"/>
                  </a:lnTo>
                  <a:lnTo>
                    <a:pt x="26844" y="437"/>
                  </a:lnTo>
                  <a:lnTo>
                    <a:pt x="26199" y="312"/>
                  </a:lnTo>
                  <a:lnTo>
                    <a:pt x="25575" y="187"/>
                  </a:lnTo>
                  <a:lnTo>
                    <a:pt x="24931" y="104"/>
                  </a:lnTo>
                  <a:lnTo>
                    <a:pt x="24307" y="42"/>
                  </a:lnTo>
                  <a:lnTo>
                    <a:pt x="23662" y="21"/>
                  </a:lnTo>
                  <a:lnTo>
                    <a:pt x="2301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86" name="Google Shape;5586;p30"/>
            <p:cNvSpPr/>
            <p:nvPr/>
          </p:nvSpPr>
          <p:spPr>
            <a:xfrm>
              <a:off x="3940725" y="304125"/>
              <a:ext cx="958050" cy="1418625"/>
            </a:xfrm>
            <a:custGeom>
              <a:avLst/>
              <a:gdLst/>
              <a:ahLst/>
              <a:cxnLst/>
              <a:rect l="l" t="t" r="r" b="b"/>
              <a:pathLst>
                <a:path w="38322" h="56745" fill="none" extrusionOk="0">
                  <a:moveTo>
                    <a:pt x="0" y="15907"/>
                  </a:moveTo>
                  <a:lnTo>
                    <a:pt x="0" y="15907"/>
                  </a:lnTo>
                  <a:lnTo>
                    <a:pt x="21" y="15575"/>
                  </a:lnTo>
                  <a:lnTo>
                    <a:pt x="84" y="15263"/>
                  </a:lnTo>
                  <a:lnTo>
                    <a:pt x="146" y="14930"/>
                  </a:lnTo>
                  <a:lnTo>
                    <a:pt x="250" y="14597"/>
                  </a:lnTo>
                  <a:lnTo>
                    <a:pt x="250" y="14597"/>
                  </a:lnTo>
                  <a:lnTo>
                    <a:pt x="499" y="13890"/>
                  </a:lnTo>
                  <a:lnTo>
                    <a:pt x="791" y="13183"/>
                  </a:lnTo>
                  <a:lnTo>
                    <a:pt x="1102" y="12497"/>
                  </a:lnTo>
                  <a:lnTo>
                    <a:pt x="1456" y="11832"/>
                  </a:lnTo>
                  <a:lnTo>
                    <a:pt x="1456" y="11832"/>
                  </a:lnTo>
                  <a:lnTo>
                    <a:pt x="1830" y="11187"/>
                  </a:lnTo>
                  <a:lnTo>
                    <a:pt x="2246" y="10563"/>
                  </a:lnTo>
                  <a:lnTo>
                    <a:pt x="2683" y="9940"/>
                  </a:lnTo>
                  <a:lnTo>
                    <a:pt x="3140" y="9316"/>
                  </a:lnTo>
                  <a:lnTo>
                    <a:pt x="3140" y="9316"/>
                  </a:lnTo>
                  <a:lnTo>
                    <a:pt x="3535" y="8796"/>
                  </a:lnTo>
                  <a:lnTo>
                    <a:pt x="3972" y="8276"/>
                  </a:lnTo>
                  <a:lnTo>
                    <a:pt x="4388" y="7777"/>
                  </a:lnTo>
                  <a:lnTo>
                    <a:pt x="4824" y="7278"/>
                  </a:lnTo>
                  <a:lnTo>
                    <a:pt x="5282" y="6800"/>
                  </a:lnTo>
                  <a:lnTo>
                    <a:pt x="5739" y="6322"/>
                  </a:lnTo>
                  <a:lnTo>
                    <a:pt x="6217" y="5864"/>
                  </a:lnTo>
                  <a:lnTo>
                    <a:pt x="6696" y="5428"/>
                  </a:lnTo>
                  <a:lnTo>
                    <a:pt x="7195" y="5012"/>
                  </a:lnTo>
                  <a:lnTo>
                    <a:pt x="7694" y="4596"/>
                  </a:lnTo>
                  <a:lnTo>
                    <a:pt x="8234" y="4201"/>
                  </a:lnTo>
                  <a:lnTo>
                    <a:pt x="8754" y="3806"/>
                  </a:lnTo>
                  <a:lnTo>
                    <a:pt x="9316" y="3452"/>
                  </a:lnTo>
                  <a:lnTo>
                    <a:pt x="9877" y="3099"/>
                  </a:lnTo>
                  <a:lnTo>
                    <a:pt x="10459" y="2766"/>
                  </a:lnTo>
                  <a:lnTo>
                    <a:pt x="11062" y="2454"/>
                  </a:lnTo>
                  <a:lnTo>
                    <a:pt x="11062" y="2454"/>
                  </a:lnTo>
                  <a:lnTo>
                    <a:pt x="11644" y="2163"/>
                  </a:lnTo>
                  <a:lnTo>
                    <a:pt x="12247" y="1893"/>
                  </a:lnTo>
                  <a:lnTo>
                    <a:pt x="12850" y="1643"/>
                  </a:lnTo>
                  <a:lnTo>
                    <a:pt x="13453" y="1415"/>
                  </a:lnTo>
                  <a:lnTo>
                    <a:pt x="14056" y="1186"/>
                  </a:lnTo>
                  <a:lnTo>
                    <a:pt x="14659" y="999"/>
                  </a:lnTo>
                  <a:lnTo>
                    <a:pt x="15262" y="812"/>
                  </a:lnTo>
                  <a:lnTo>
                    <a:pt x="15886" y="645"/>
                  </a:lnTo>
                  <a:lnTo>
                    <a:pt x="16510" y="500"/>
                  </a:lnTo>
                  <a:lnTo>
                    <a:pt x="17134" y="375"/>
                  </a:lnTo>
                  <a:lnTo>
                    <a:pt x="17757" y="250"/>
                  </a:lnTo>
                  <a:lnTo>
                    <a:pt x="18381" y="167"/>
                  </a:lnTo>
                  <a:lnTo>
                    <a:pt x="19005" y="105"/>
                  </a:lnTo>
                  <a:lnTo>
                    <a:pt x="19650" y="42"/>
                  </a:lnTo>
                  <a:lnTo>
                    <a:pt x="20294" y="21"/>
                  </a:lnTo>
                  <a:lnTo>
                    <a:pt x="20918" y="1"/>
                  </a:lnTo>
                  <a:lnTo>
                    <a:pt x="20918" y="1"/>
                  </a:lnTo>
                  <a:lnTo>
                    <a:pt x="21521" y="21"/>
                  </a:lnTo>
                  <a:lnTo>
                    <a:pt x="22145" y="42"/>
                  </a:lnTo>
                  <a:lnTo>
                    <a:pt x="22748" y="84"/>
                  </a:lnTo>
                  <a:lnTo>
                    <a:pt x="23351" y="146"/>
                  </a:lnTo>
                  <a:lnTo>
                    <a:pt x="23351" y="146"/>
                  </a:lnTo>
                  <a:lnTo>
                    <a:pt x="24016" y="250"/>
                  </a:lnTo>
                  <a:lnTo>
                    <a:pt x="24661" y="354"/>
                  </a:lnTo>
                  <a:lnTo>
                    <a:pt x="25305" y="500"/>
                  </a:lnTo>
                  <a:lnTo>
                    <a:pt x="25929" y="666"/>
                  </a:lnTo>
                  <a:lnTo>
                    <a:pt x="26532" y="853"/>
                  </a:lnTo>
                  <a:lnTo>
                    <a:pt x="27135" y="1061"/>
                  </a:lnTo>
                  <a:lnTo>
                    <a:pt x="27717" y="1311"/>
                  </a:lnTo>
                  <a:lnTo>
                    <a:pt x="28279" y="1581"/>
                  </a:lnTo>
                  <a:lnTo>
                    <a:pt x="28819" y="1893"/>
                  </a:lnTo>
                  <a:lnTo>
                    <a:pt x="29360" y="2226"/>
                  </a:lnTo>
                  <a:lnTo>
                    <a:pt x="29859" y="2600"/>
                  </a:lnTo>
                  <a:lnTo>
                    <a:pt x="30358" y="3016"/>
                  </a:lnTo>
                  <a:lnTo>
                    <a:pt x="30836" y="3452"/>
                  </a:lnTo>
                  <a:lnTo>
                    <a:pt x="31294" y="3931"/>
                  </a:lnTo>
                  <a:lnTo>
                    <a:pt x="31709" y="4450"/>
                  </a:lnTo>
                  <a:lnTo>
                    <a:pt x="32125" y="4991"/>
                  </a:lnTo>
                  <a:lnTo>
                    <a:pt x="32125" y="4991"/>
                  </a:lnTo>
                  <a:lnTo>
                    <a:pt x="32354" y="5344"/>
                  </a:lnTo>
                  <a:lnTo>
                    <a:pt x="32583" y="5698"/>
                  </a:lnTo>
                  <a:lnTo>
                    <a:pt x="32770" y="6072"/>
                  </a:lnTo>
                  <a:lnTo>
                    <a:pt x="32957" y="6446"/>
                  </a:lnTo>
                  <a:lnTo>
                    <a:pt x="33102" y="6821"/>
                  </a:lnTo>
                  <a:lnTo>
                    <a:pt x="33248" y="7195"/>
                  </a:lnTo>
                  <a:lnTo>
                    <a:pt x="33373" y="7590"/>
                  </a:lnTo>
                  <a:lnTo>
                    <a:pt x="33498" y="7985"/>
                  </a:lnTo>
                  <a:lnTo>
                    <a:pt x="33602" y="8380"/>
                  </a:lnTo>
                  <a:lnTo>
                    <a:pt x="33685" y="8775"/>
                  </a:lnTo>
                  <a:lnTo>
                    <a:pt x="33809" y="9586"/>
                  </a:lnTo>
                  <a:lnTo>
                    <a:pt x="33913" y="10397"/>
                  </a:lnTo>
                  <a:lnTo>
                    <a:pt x="33997" y="11229"/>
                  </a:lnTo>
                  <a:lnTo>
                    <a:pt x="33997" y="11229"/>
                  </a:lnTo>
                  <a:lnTo>
                    <a:pt x="34017" y="11853"/>
                  </a:lnTo>
                  <a:lnTo>
                    <a:pt x="34038" y="12476"/>
                  </a:lnTo>
                  <a:lnTo>
                    <a:pt x="34038" y="12476"/>
                  </a:lnTo>
                  <a:lnTo>
                    <a:pt x="34017" y="13121"/>
                  </a:lnTo>
                  <a:lnTo>
                    <a:pt x="33997" y="13745"/>
                  </a:lnTo>
                  <a:lnTo>
                    <a:pt x="33934" y="14389"/>
                  </a:lnTo>
                  <a:lnTo>
                    <a:pt x="33872" y="15013"/>
                  </a:lnTo>
                  <a:lnTo>
                    <a:pt x="33789" y="15658"/>
                  </a:lnTo>
                  <a:lnTo>
                    <a:pt x="33685" y="16281"/>
                  </a:lnTo>
                  <a:lnTo>
                    <a:pt x="33560" y="16905"/>
                  </a:lnTo>
                  <a:lnTo>
                    <a:pt x="33414" y="17508"/>
                  </a:lnTo>
                  <a:lnTo>
                    <a:pt x="33269" y="18132"/>
                  </a:lnTo>
                  <a:lnTo>
                    <a:pt x="33102" y="18756"/>
                  </a:lnTo>
                  <a:lnTo>
                    <a:pt x="32915" y="19359"/>
                  </a:lnTo>
                  <a:lnTo>
                    <a:pt x="32728" y="19962"/>
                  </a:lnTo>
                  <a:lnTo>
                    <a:pt x="32312" y="21168"/>
                  </a:lnTo>
                  <a:lnTo>
                    <a:pt x="31876" y="22374"/>
                  </a:lnTo>
                  <a:lnTo>
                    <a:pt x="31876" y="22374"/>
                  </a:lnTo>
                  <a:lnTo>
                    <a:pt x="31252" y="23912"/>
                  </a:lnTo>
                  <a:lnTo>
                    <a:pt x="30566" y="25430"/>
                  </a:lnTo>
                  <a:lnTo>
                    <a:pt x="29880" y="26948"/>
                  </a:lnTo>
                  <a:lnTo>
                    <a:pt x="29152" y="28424"/>
                  </a:lnTo>
                  <a:lnTo>
                    <a:pt x="28403" y="29922"/>
                  </a:lnTo>
                  <a:lnTo>
                    <a:pt x="27634" y="31398"/>
                  </a:lnTo>
                  <a:lnTo>
                    <a:pt x="26075" y="34330"/>
                  </a:lnTo>
                  <a:lnTo>
                    <a:pt x="26075" y="34330"/>
                  </a:lnTo>
                  <a:lnTo>
                    <a:pt x="25139" y="36055"/>
                  </a:lnTo>
                  <a:lnTo>
                    <a:pt x="24162" y="37760"/>
                  </a:lnTo>
                  <a:lnTo>
                    <a:pt x="23663" y="38613"/>
                  </a:lnTo>
                  <a:lnTo>
                    <a:pt x="23143" y="39445"/>
                  </a:lnTo>
                  <a:lnTo>
                    <a:pt x="22623" y="40276"/>
                  </a:lnTo>
                  <a:lnTo>
                    <a:pt x="22082" y="41108"/>
                  </a:lnTo>
                  <a:lnTo>
                    <a:pt x="22082" y="41108"/>
                  </a:lnTo>
                  <a:lnTo>
                    <a:pt x="22020" y="41212"/>
                  </a:lnTo>
                  <a:lnTo>
                    <a:pt x="21978" y="41337"/>
                  </a:lnTo>
                  <a:lnTo>
                    <a:pt x="21937" y="41462"/>
                  </a:lnTo>
                  <a:lnTo>
                    <a:pt x="21937" y="41566"/>
                  </a:lnTo>
                  <a:lnTo>
                    <a:pt x="21937" y="41566"/>
                  </a:lnTo>
                  <a:lnTo>
                    <a:pt x="21958" y="41732"/>
                  </a:lnTo>
                  <a:lnTo>
                    <a:pt x="21999" y="41857"/>
                  </a:lnTo>
                  <a:lnTo>
                    <a:pt x="22062" y="42002"/>
                  </a:lnTo>
                  <a:lnTo>
                    <a:pt x="22165" y="42106"/>
                  </a:lnTo>
                  <a:lnTo>
                    <a:pt x="22290" y="42210"/>
                  </a:lnTo>
                  <a:lnTo>
                    <a:pt x="22457" y="42272"/>
                  </a:lnTo>
                  <a:lnTo>
                    <a:pt x="22623" y="42314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2810" y="42335"/>
                  </a:lnTo>
                  <a:lnTo>
                    <a:pt x="23787" y="42314"/>
                  </a:lnTo>
                  <a:lnTo>
                    <a:pt x="24744" y="42293"/>
                  </a:lnTo>
                  <a:lnTo>
                    <a:pt x="26678" y="42231"/>
                  </a:lnTo>
                  <a:lnTo>
                    <a:pt x="26678" y="42231"/>
                  </a:lnTo>
                  <a:lnTo>
                    <a:pt x="28237" y="42231"/>
                  </a:lnTo>
                  <a:lnTo>
                    <a:pt x="28237" y="42231"/>
                  </a:lnTo>
                  <a:lnTo>
                    <a:pt x="30254" y="42252"/>
                  </a:lnTo>
                  <a:lnTo>
                    <a:pt x="32250" y="42314"/>
                  </a:lnTo>
                  <a:lnTo>
                    <a:pt x="34267" y="42418"/>
                  </a:lnTo>
                  <a:lnTo>
                    <a:pt x="36263" y="42543"/>
                  </a:lnTo>
                  <a:lnTo>
                    <a:pt x="36263" y="42543"/>
                  </a:lnTo>
                  <a:lnTo>
                    <a:pt x="36513" y="42564"/>
                  </a:lnTo>
                  <a:lnTo>
                    <a:pt x="36762" y="42605"/>
                  </a:lnTo>
                  <a:lnTo>
                    <a:pt x="36970" y="42647"/>
                  </a:lnTo>
                  <a:lnTo>
                    <a:pt x="37178" y="42730"/>
                  </a:lnTo>
                  <a:lnTo>
                    <a:pt x="37365" y="42813"/>
                  </a:lnTo>
                  <a:lnTo>
                    <a:pt x="37531" y="42896"/>
                  </a:lnTo>
                  <a:lnTo>
                    <a:pt x="37677" y="43021"/>
                  </a:lnTo>
                  <a:lnTo>
                    <a:pt x="37822" y="43146"/>
                  </a:lnTo>
                  <a:lnTo>
                    <a:pt x="37947" y="43291"/>
                  </a:lnTo>
                  <a:lnTo>
                    <a:pt x="38051" y="43458"/>
                  </a:lnTo>
                  <a:lnTo>
                    <a:pt x="38134" y="43645"/>
                  </a:lnTo>
                  <a:lnTo>
                    <a:pt x="38197" y="43832"/>
                  </a:lnTo>
                  <a:lnTo>
                    <a:pt x="38259" y="44061"/>
                  </a:lnTo>
                  <a:lnTo>
                    <a:pt x="38301" y="44289"/>
                  </a:lnTo>
                  <a:lnTo>
                    <a:pt x="38321" y="44518"/>
                  </a:lnTo>
                  <a:lnTo>
                    <a:pt x="38321" y="44788"/>
                  </a:lnTo>
                  <a:lnTo>
                    <a:pt x="38321" y="44788"/>
                  </a:lnTo>
                  <a:lnTo>
                    <a:pt x="38321" y="44955"/>
                  </a:lnTo>
                  <a:lnTo>
                    <a:pt x="38321" y="44955"/>
                  </a:lnTo>
                  <a:lnTo>
                    <a:pt x="38197" y="48469"/>
                  </a:lnTo>
                  <a:lnTo>
                    <a:pt x="38051" y="51983"/>
                  </a:lnTo>
                  <a:lnTo>
                    <a:pt x="38051" y="51983"/>
                  </a:lnTo>
                  <a:lnTo>
                    <a:pt x="38010" y="52794"/>
                  </a:lnTo>
                  <a:lnTo>
                    <a:pt x="37947" y="53584"/>
                  </a:lnTo>
                  <a:lnTo>
                    <a:pt x="37864" y="54353"/>
                  </a:lnTo>
                  <a:lnTo>
                    <a:pt x="37739" y="55143"/>
                  </a:lnTo>
                  <a:lnTo>
                    <a:pt x="37739" y="55143"/>
                  </a:lnTo>
                  <a:lnTo>
                    <a:pt x="37656" y="55518"/>
                  </a:lnTo>
                  <a:lnTo>
                    <a:pt x="37552" y="55829"/>
                  </a:lnTo>
                  <a:lnTo>
                    <a:pt x="37490" y="55954"/>
                  </a:lnTo>
                  <a:lnTo>
                    <a:pt x="37427" y="56058"/>
                  </a:lnTo>
                  <a:lnTo>
                    <a:pt x="37344" y="56162"/>
                  </a:lnTo>
                  <a:lnTo>
                    <a:pt x="37261" y="56266"/>
                  </a:lnTo>
                  <a:lnTo>
                    <a:pt x="37157" y="56328"/>
                  </a:lnTo>
                  <a:lnTo>
                    <a:pt x="37053" y="56391"/>
                  </a:lnTo>
                  <a:lnTo>
                    <a:pt x="36928" y="56453"/>
                  </a:lnTo>
                  <a:lnTo>
                    <a:pt x="36804" y="56495"/>
                  </a:lnTo>
                  <a:lnTo>
                    <a:pt x="36492" y="56557"/>
                  </a:lnTo>
                  <a:lnTo>
                    <a:pt x="36097" y="56599"/>
                  </a:lnTo>
                  <a:lnTo>
                    <a:pt x="36097" y="56599"/>
                  </a:lnTo>
                  <a:lnTo>
                    <a:pt x="35057" y="56661"/>
                  </a:lnTo>
                  <a:lnTo>
                    <a:pt x="34017" y="56703"/>
                  </a:lnTo>
                  <a:lnTo>
                    <a:pt x="32957" y="56723"/>
                  </a:lnTo>
                  <a:lnTo>
                    <a:pt x="31917" y="56744"/>
                  </a:lnTo>
                  <a:lnTo>
                    <a:pt x="31917" y="56744"/>
                  </a:lnTo>
                  <a:lnTo>
                    <a:pt x="30129" y="56723"/>
                  </a:lnTo>
                  <a:lnTo>
                    <a:pt x="28341" y="56682"/>
                  </a:lnTo>
                  <a:lnTo>
                    <a:pt x="24765" y="56557"/>
                  </a:lnTo>
                  <a:lnTo>
                    <a:pt x="24765" y="56557"/>
                  </a:lnTo>
                  <a:lnTo>
                    <a:pt x="24037" y="56557"/>
                  </a:lnTo>
                  <a:lnTo>
                    <a:pt x="23309" y="56536"/>
                  </a:lnTo>
                  <a:lnTo>
                    <a:pt x="23309" y="56536"/>
                  </a:lnTo>
                  <a:lnTo>
                    <a:pt x="21126" y="56557"/>
                  </a:lnTo>
                  <a:lnTo>
                    <a:pt x="21126" y="56557"/>
                  </a:lnTo>
                  <a:lnTo>
                    <a:pt x="19317" y="56474"/>
                  </a:lnTo>
                  <a:lnTo>
                    <a:pt x="17529" y="56412"/>
                  </a:lnTo>
                  <a:lnTo>
                    <a:pt x="15720" y="56370"/>
                  </a:lnTo>
                  <a:lnTo>
                    <a:pt x="13911" y="56328"/>
                  </a:lnTo>
                  <a:lnTo>
                    <a:pt x="10314" y="56287"/>
                  </a:lnTo>
                  <a:lnTo>
                    <a:pt x="6716" y="56266"/>
                  </a:lnTo>
                  <a:lnTo>
                    <a:pt x="6716" y="56266"/>
                  </a:lnTo>
                  <a:lnTo>
                    <a:pt x="6217" y="56266"/>
                  </a:lnTo>
                  <a:lnTo>
                    <a:pt x="5843" y="56245"/>
                  </a:lnTo>
                  <a:lnTo>
                    <a:pt x="5677" y="56204"/>
                  </a:lnTo>
                  <a:lnTo>
                    <a:pt x="5552" y="56162"/>
                  </a:lnTo>
                  <a:lnTo>
                    <a:pt x="5448" y="56121"/>
                  </a:lnTo>
                  <a:lnTo>
                    <a:pt x="5344" y="56058"/>
                  </a:lnTo>
                  <a:lnTo>
                    <a:pt x="5261" y="55975"/>
                  </a:lnTo>
                  <a:lnTo>
                    <a:pt x="5199" y="55871"/>
                  </a:lnTo>
                  <a:lnTo>
                    <a:pt x="5136" y="55746"/>
                  </a:lnTo>
                  <a:lnTo>
                    <a:pt x="5095" y="55601"/>
                  </a:lnTo>
                  <a:lnTo>
                    <a:pt x="5011" y="55226"/>
                  </a:lnTo>
                  <a:lnTo>
                    <a:pt x="4928" y="54727"/>
                  </a:lnTo>
                  <a:lnTo>
                    <a:pt x="4928" y="54727"/>
                  </a:lnTo>
                  <a:lnTo>
                    <a:pt x="4845" y="54083"/>
                  </a:lnTo>
                  <a:lnTo>
                    <a:pt x="4783" y="53459"/>
                  </a:lnTo>
                  <a:lnTo>
                    <a:pt x="4741" y="52814"/>
                  </a:lnTo>
                  <a:lnTo>
                    <a:pt x="4720" y="52191"/>
                  </a:lnTo>
                  <a:lnTo>
                    <a:pt x="4720" y="52191"/>
                  </a:lnTo>
                  <a:lnTo>
                    <a:pt x="4741" y="51546"/>
                  </a:lnTo>
                  <a:lnTo>
                    <a:pt x="4783" y="50922"/>
                  </a:lnTo>
                  <a:lnTo>
                    <a:pt x="4845" y="50278"/>
                  </a:lnTo>
                  <a:lnTo>
                    <a:pt x="4928" y="49654"/>
                  </a:lnTo>
                  <a:lnTo>
                    <a:pt x="5032" y="49030"/>
                  </a:lnTo>
                  <a:lnTo>
                    <a:pt x="5178" y="48386"/>
                  </a:lnTo>
                  <a:lnTo>
                    <a:pt x="5344" y="47762"/>
                  </a:lnTo>
                  <a:lnTo>
                    <a:pt x="5531" y="47138"/>
                  </a:lnTo>
                  <a:lnTo>
                    <a:pt x="5531" y="47138"/>
                  </a:lnTo>
                  <a:lnTo>
                    <a:pt x="5760" y="46452"/>
                  </a:lnTo>
                  <a:lnTo>
                    <a:pt x="6010" y="45766"/>
                  </a:lnTo>
                  <a:lnTo>
                    <a:pt x="6280" y="45100"/>
                  </a:lnTo>
                  <a:lnTo>
                    <a:pt x="6571" y="44456"/>
                  </a:lnTo>
                  <a:lnTo>
                    <a:pt x="6883" y="43790"/>
                  </a:lnTo>
                  <a:lnTo>
                    <a:pt x="7195" y="43167"/>
                  </a:lnTo>
                  <a:lnTo>
                    <a:pt x="7527" y="42522"/>
                  </a:lnTo>
                  <a:lnTo>
                    <a:pt x="7881" y="41898"/>
                  </a:lnTo>
                  <a:lnTo>
                    <a:pt x="8234" y="41274"/>
                  </a:lnTo>
                  <a:lnTo>
                    <a:pt x="8609" y="40671"/>
                  </a:lnTo>
                  <a:lnTo>
                    <a:pt x="9399" y="39465"/>
                  </a:lnTo>
                  <a:lnTo>
                    <a:pt x="10210" y="38280"/>
                  </a:lnTo>
                  <a:lnTo>
                    <a:pt x="11062" y="37116"/>
                  </a:lnTo>
                  <a:lnTo>
                    <a:pt x="11062" y="37116"/>
                  </a:lnTo>
                  <a:lnTo>
                    <a:pt x="11748" y="36222"/>
                  </a:lnTo>
                  <a:lnTo>
                    <a:pt x="12455" y="35328"/>
                  </a:lnTo>
                  <a:lnTo>
                    <a:pt x="13890" y="33581"/>
                  </a:lnTo>
                  <a:lnTo>
                    <a:pt x="15325" y="31855"/>
                  </a:lnTo>
                  <a:lnTo>
                    <a:pt x="16780" y="30109"/>
                  </a:lnTo>
                  <a:lnTo>
                    <a:pt x="16780" y="30109"/>
                  </a:lnTo>
                  <a:lnTo>
                    <a:pt x="17321" y="29423"/>
                  </a:lnTo>
                  <a:lnTo>
                    <a:pt x="17861" y="28716"/>
                  </a:lnTo>
                  <a:lnTo>
                    <a:pt x="18381" y="27988"/>
                  </a:lnTo>
                  <a:lnTo>
                    <a:pt x="18880" y="27260"/>
                  </a:lnTo>
                  <a:lnTo>
                    <a:pt x="19338" y="26491"/>
                  </a:lnTo>
                  <a:lnTo>
                    <a:pt x="19774" y="25721"/>
                  </a:lnTo>
                  <a:lnTo>
                    <a:pt x="19982" y="25326"/>
                  </a:lnTo>
                  <a:lnTo>
                    <a:pt x="20169" y="24931"/>
                  </a:lnTo>
                  <a:lnTo>
                    <a:pt x="20336" y="24515"/>
                  </a:lnTo>
                  <a:lnTo>
                    <a:pt x="20502" y="24100"/>
                  </a:lnTo>
                  <a:lnTo>
                    <a:pt x="20502" y="24100"/>
                  </a:lnTo>
                  <a:lnTo>
                    <a:pt x="20627" y="23767"/>
                  </a:lnTo>
                  <a:lnTo>
                    <a:pt x="20731" y="23413"/>
                  </a:lnTo>
                  <a:lnTo>
                    <a:pt x="20835" y="23081"/>
                  </a:lnTo>
                  <a:lnTo>
                    <a:pt x="20897" y="22748"/>
                  </a:lnTo>
                  <a:lnTo>
                    <a:pt x="20960" y="22415"/>
                  </a:lnTo>
                  <a:lnTo>
                    <a:pt x="21001" y="22083"/>
                  </a:lnTo>
                  <a:lnTo>
                    <a:pt x="21022" y="21750"/>
                  </a:lnTo>
                  <a:lnTo>
                    <a:pt x="21043" y="21417"/>
                  </a:lnTo>
                  <a:lnTo>
                    <a:pt x="21043" y="21417"/>
                  </a:lnTo>
                  <a:lnTo>
                    <a:pt x="21022" y="21001"/>
                  </a:lnTo>
                  <a:lnTo>
                    <a:pt x="20980" y="20586"/>
                  </a:lnTo>
                  <a:lnTo>
                    <a:pt x="20918" y="20191"/>
                  </a:lnTo>
                  <a:lnTo>
                    <a:pt x="20814" y="19795"/>
                  </a:lnTo>
                  <a:lnTo>
                    <a:pt x="20689" y="19380"/>
                  </a:lnTo>
                  <a:lnTo>
                    <a:pt x="20544" y="18985"/>
                  </a:lnTo>
                  <a:lnTo>
                    <a:pt x="20357" y="18589"/>
                  </a:lnTo>
                  <a:lnTo>
                    <a:pt x="20149" y="18215"/>
                  </a:lnTo>
                  <a:lnTo>
                    <a:pt x="20149" y="18215"/>
                  </a:lnTo>
                  <a:lnTo>
                    <a:pt x="20003" y="17966"/>
                  </a:lnTo>
                  <a:lnTo>
                    <a:pt x="19837" y="17758"/>
                  </a:lnTo>
                  <a:lnTo>
                    <a:pt x="19691" y="17550"/>
                  </a:lnTo>
                  <a:lnTo>
                    <a:pt x="19504" y="17363"/>
                  </a:lnTo>
                  <a:lnTo>
                    <a:pt x="19338" y="17196"/>
                  </a:lnTo>
                  <a:lnTo>
                    <a:pt x="19151" y="17030"/>
                  </a:lnTo>
                  <a:lnTo>
                    <a:pt x="18963" y="16884"/>
                  </a:lnTo>
                  <a:lnTo>
                    <a:pt x="18755" y="16760"/>
                  </a:lnTo>
                  <a:lnTo>
                    <a:pt x="18548" y="16635"/>
                  </a:lnTo>
                  <a:lnTo>
                    <a:pt x="18340" y="16552"/>
                  </a:lnTo>
                  <a:lnTo>
                    <a:pt x="18132" y="16448"/>
                  </a:lnTo>
                  <a:lnTo>
                    <a:pt x="17903" y="16385"/>
                  </a:lnTo>
                  <a:lnTo>
                    <a:pt x="17674" y="16344"/>
                  </a:lnTo>
                  <a:lnTo>
                    <a:pt x="17446" y="16302"/>
                  </a:lnTo>
                  <a:lnTo>
                    <a:pt x="17217" y="16281"/>
                  </a:lnTo>
                  <a:lnTo>
                    <a:pt x="16967" y="16261"/>
                  </a:lnTo>
                  <a:lnTo>
                    <a:pt x="16967" y="16261"/>
                  </a:lnTo>
                  <a:lnTo>
                    <a:pt x="16718" y="16281"/>
                  </a:lnTo>
                  <a:lnTo>
                    <a:pt x="16468" y="16302"/>
                  </a:lnTo>
                  <a:lnTo>
                    <a:pt x="16219" y="16344"/>
                  </a:lnTo>
                  <a:lnTo>
                    <a:pt x="15948" y="16385"/>
                  </a:lnTo>
                  <a:lnTo>
                    <a:pt x="15699" y="16469"/>
                  </a:lnTo>
                  <a:lnTo>
                    <a:pt x="15429" y="16552"/>
                  </a:lnTo>
                  <a:lnTo>
                    <a:pt x="15158" y="16656"/>
                  </a:lnTo>
                  <a:lnTo>
                    <a:pt x="14909" y="16780"/>
                  </a:lnTo>
                  <a:lnTo>
                    <a:pt x="14909" y="16780"/>
                  </a:lnTo>
                  <a:lnTo>
                    <a:pt x="14576" y="16947"/>
                  </a:lnTo>
                  <a:lnTo>
                    <a:pt x="14285" y="17113"/>
                  </a:lnTo>
                  <a:lnTo>
                    <a:pt x="13682" y="17487"/>
                  </a:lnTo>
                  <a:lnTo>
                    <a:pt x="13121" y="17903"/>
                  </a:lnTo>
                  <a:lnTo>
                    <a:pt x="12580" y="18340"/>
                  </a:lnTo>
                  <a:lnTo>
                    <a:pt x="12081" y="18818"/>
                  </a:lnTo>
                  <a:lnTo>
                    <a:pt x="11582" y="19296"/>
                  </a:lnTo>
                  <a:lnTo>
                    <a:pt x="11104" y="19816"/>
                  </a:lnTo>
                  <a:lnTo>
                    <a:pt x="10646" y="20357"/>
                  </a:lnTo>
                  <a:lnTo>
                    <a:pt x="10646" y="20357"/>
                  </a:lnTo>
                  <a:lnTo>
                    <a:pt x="10043" y="21105"/>
                  </a:lnTo>
                  <a:lnTo>
                    <a:pt x="9461" y="21875"/>
                  </a:lnTo>
                  <a:lnTo>
                    <a:pt x="8879" y="22665"/>
                  </a:lnTo>
                  <a:lnTo>
                    <a:pt x="8338" y="23455"/>
                  </a:lnTo>
                  <a:lnTo>
                    <a:pt x="8338" y="23455"/>
                  </a:lnTo>
                  <a:lnTo>
                    <a:pt x="8130" y="23767"/>
                  </a:lnTo>
                  <a:lnTo>
                    <a:pt x="8026" y="23892"/>
                  </a:lnTo>
                  <a:lnTo>
                    <a:pt x="7922" y="23975"/>
                  </a:lnTo>
                  <a:lnTo>
                    <a:pt x="7839" y="24058"/>
                  </a:lnTo>
                  <a:lnTo>
                    <a:pt x="7735" y="24100"/>
                  </a:lnTo>
                  <a:lnTo>
                    <a:pt x="7652" y="24141"/>
                  </a:lnTo>
                  <a:lnTo>
                    <a:pt x="7548" y="24141"/>
                  </a:lnTo>
                  <a:lnTo>
                    <a:pt x="7548" y="24141"/>
                  </a:lnTo>
                  <a:lnTo>
                    <a:pt x="7382" y="24120"/>
                  </a:lnTo>
                  <a:lnTo>
                    <a:pt x="7215" y="24058"/>
                  </a:lnTo>
                  <a:lnTo>
                    <a:pt x="6987" y="23975"/>
                  </a:lnTo>
                  <a:lnTo>
                    <a:pt x="6758" y="23829"/>
                  </a:lnTo>
                  <a:lnTo>
                    <a:pt x="6758" y="23829"/>
                  </a:lnTo>
                  <a:lnTo>
                    <a:pt x="6217" y="23517"/>
                  </a:lnTo>
                  <a:lnTo>
                    <a:pt x="5718" y="23185"/>
                  </a:lnTo>
                  <a:lnTo>
                    <a:pt x="5219" y="22831"/>
                  </a:lnTo>
                  <a:lnTo>
                    <a:pt x="4741" y="22478"/>
                  </a:lnTo>
                  <a:lnTo>
                    <a:pt x="4284" y="22083"/>
                  </a:lnTo>
                  <a:lnTo>
                    <a:pt x="3847" y="21688"/>
                  </a:lnTo>
                  <a:lnTo>
                    <a:pt x="3431" y="21272"/>
                  </a:lnTo>
                  <a:lnTo>
                    <a:pt x="3036" y="20856"/>
                  </a:lnTo>
                  <a:lnTo>
                    <a:pt x="2641" y="20398"/>
                  </a:lnTo>
                  <a:lnTo>
                    <a:pt x="2267" y="19941"/>
                  </a:lnTo>
                  <a:lnTo>
                    <a:pt x="1893" y="19484"/>
                  </a:lnTo>
                  <a:lnTo>
                    <a:pt x="1539" y="18985"/>
                  </a:lnTo>
                  <a:lnTo>
                    <a:pt x="1206" y="18506"/>
                  </a:lnTo>
                  <a:lnTo>
                    <a:pt x="894" y="17986"/>
                  </a:lnTo>
                  <a:lnTo>
                    <a:pt x="562" y="17467"/>
                  </a:lnTo>
                  <a:lnTo>
                    <a:pt x="271" y="16947"/>
                  </a:lnTo>
                  <a:lnTo>
                    <a:pt x="271" y="16947"/>
                  </a:lnTo>
                  <a:lnTo>
                    <a:pt x="146" y="16697"/>
                  </a:lnTo>
                  <a:lnTo>
                    <a:pt x="63" y="16427"/>
                  </a:lnTo>
                  <a:lnTo>
                    <a:pt x="21" y="16177"/>
                  </a:lnTo>
                  <a:lnTo>
                    <a:pt x="0" y="159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87" name="Google Shape;5587;p30"/>
            <p:cNvSpPr/>
            <p:nvPr/>
          </p:nvSpPr>
          <p:spPr>
            <a:xfrm>
              <a:off x="3905900" y="263075"/>
              <a:ext cx="1057325" cy="1521525"/>
            </a:xfrm>
            <a:custGeom>
              <a:avLst/>
              <a:gdLst/>
              <a:ahLst/>
              <a:cxnLst/>
              <a:rect l="l" t="t" r="r" b="b"/>
              <a:pathLst>
                <a:path w="42293" h="60861" fill="none" extrusionOk="0">
                  <a:moveTo>
                    <a:pt x="23018" y="0"/>
                  </a:moveTo>
                  <a:lnTo>
                    <a:pt x="23018" y="0"/>
                  </a:lnTo>
                  <a:lnTo>
                    <a:pt x="22415" y="21"/>
                  </a:lnTo>
                  <a:lnTo>
                    <a:pt x="21791" y="42"/>
                  </a:lnTo>
                  <a:lnTo>
                    <a:pt x="21188" y="83"/>
                  </a:lnTo>
                  <a:lnTo>
                    <a:pt x="20564" y="146"/>
                  </a:lnTo>
                  <a:lnTo>
                    <a:pt x="19941" y="229"/>
                  </a:lnTo>
                  <a:lnTo>
                    <a:pt x="19338" y="333"/>
                  </a:lnTo>
                  <a:lnTo>
                    <a:pt x="18714" y="437"/>
                  </a:lnTo>
                  <a:lnTo>
                    <a:pt x="18111" y="561"/>
                  </a:lnTo>
                  <a:lnTo>
                    <a:pt x="18111" y="561"/>
                  </a:lnTo>
                  <a:lnTo>
                    <a:pt x="17154" y="790"/>
                  </a:lnTo>
                  <a:lnTo>
                    <a:pt x="16239" y="1040"/>
                  </a:lnTo>
                  <a:lnTo>
                    <a:pt x="15325" y="1310"/>
                  </a:lnTo>
                  <a:lnTo>
                    <a:pt x="14451" y="1622"/>
                  </a:lnTo>
                  <a:lnTo>
                    <a:pt x="13578" y="1975"/>
                  </a:lnTo>
                  <a:lnTo>
                    <a:pt x="12725" y="2350"/>
                  </a:lnTo>
                  <a:lnTo>
                    <a:pt x="11894" y="2766"/>
                  </a:lnTo>
                  <a:lnTo>
                    <a:pt x="11062" y="3223"/>
                  </a:lnTo>
                  <a:lnTo>
                    <a:pt x="10272" y="3701"/>
                  </a:lnTo>
                  <a:lnTo>
                    <a:pt x="9503" y="4200"/>
                  </a:lnTo>
                  <a:lnTo>
                    <a:pt x="8733" y="4741"/>
                  </a:lnTo>
                  <a:lnTo>
                    <a:pt x="8005" y="5323"/>
                  </a:lnTo>
                  <a:lnTo>
                    <a:pt x="7278" y="5926"/>
                  </a:lnTo>
                  <a:lnTo>
                    <a:pt x="6571" y="6571"/>
                  </a:lnTo>
                  <a:lnTo>
                    <a:pt x="5885" y="7257"/>
                  </a:lnTo>
                  <a:lnTo>
                    <a:pt x="5240" y="7964"/>
                  </a:lnTo>
                  <a:lnTo>
                    <a:pt x="5240" y="7964"/>
                  </a:lnTo>
                  <a:lnTo>
                    <a:pt x="4720" y="8546"/>
                  </a:lnTo>
                  <a:lnTo>
                    <a:pt x="4221" y="9149"/>
                  </a:lnTo>
                  <a:lnTo>
                    <a:pt x="3722" y="9752"/>
                  </a:lnTo>
                  <a:lnTo>
                    <a:pt x="3265" y="10376"/>
                  </a:lnTo>
                  <a:lnTo>
                    <a:pt x="2807" y="10999"/>
                  </a:lnTo>
                  <a:lnTo>
                    <a:pt x="2371" y="11644"/>
                  </a:lnTo>
                  <a:lnTo>
                    <a:pt x="1976" y="12289"/>
                  </a:lnTo>
                  <a:lnTo>
                    <a:pt x="1581" y="12975"/>
                  </a:lnTo>
                  <a:lnTo>
                    <a:pt x="1581" y="12975"/>
                  </a:lnTo>
                  <a:lnTo>
                    <a:pt x="1248" y="13599"/>
                  </a:lnTo>
                  <a:lnTo>
                    <a:pt x="957" y="14222"/>
                  </a:lnTo>
                  <a:lnTo>
                    <a:pt x="666" y="14888"/>
                  </a:lnTo>
                  <a:lnTo>
                    <a:pt x="416" y="15553"/>
                  </a:lnTo>
                  <a:lnTo>
                    <a:pt x="416" y="15553"/>
                  </a:lnTo>
                  <a:lnTo>
                    <a:pt x="291" y="15948"/>
                  </a:lnTo>
                  <a:lnTo>
                    <a:pt x="187" y="16364"/>
                  </a:lnTo>
                  <a:lnTo>
                    <a:pt x="104" y="16759"/>
                  </a:lnTo>
                  <a:lnTo>
                    <a:pt x="42" y="17154"/>
                  </a:lnTo>
                  <a:lnTo>
                    <a:pt x="0" y="17570"/>
                  </a:lnTo>
                  <a:lnTo>
                    <a:pt x="21" y="17965"/>
                  </a:lnTo>
                  <a:lnTo>
                    <a:pt x="63" y="18381"/>
                  </a:lnTo>
                  <a:lnTo>
                    <a:pt x="167" y="18776"/>
                  </a:lnTo>
                  <a:lnTo>
                    <a:pt x="167" y="18776"/>
                  </a:lnTo>
                  <a:lnTo>
                    <a:pt x="416" y="19649"/>
                  </a:lnTo>
                  <a:lnTo>
                    <a:pt x="728" y="20481"/>
                  </a:lnTo>
                  <a:lnTo>
                    <a:pt x="1081" y="21292"/>
                  </a:lnTo>
                  <a:lnTo>
                    <a:pt x="1477" y="22082"/>
                  </a:lnTo>
                  <a:lnTo>
                    <a:pt x="1913" y="22851"/>
                  </a:lnTo>
                  <a:lnTo>
                    <a:pt x="2142" y="23226"/>
                  </a:lnTo>
                  <a:lnTo>
                    <a:pt x="2371" y="23600"/>
                  </a:lnTo>
                  <a:lnTo>
                    <a:pt x="2641" y="23974"/>
                  </a:lnTo>
                  <a:lnTo>
                    <a:pt x="2911" y="24328"/>
                  </a:lnTo>
                  <a:lnTo>
                    <a:pt x="3182" y="24681"/>
                  </a:lnTo>
                  <a:lnTo>
                    <a:pt x="3473" y="25014"/>
                  </a:lnTo>
                  <a:lnTo>
                    <a:pt x="3473" y="25014"/>
                  </a:lnTo>
                  <a:lnTo>
                    <a:pt x="3909" y="25513"/>
                  </a:lnTo>
                  <a:lnTo>
                    <a:pt x="4388" y="25970"/>
                  </a:lnTo>
                  <a:lnTo>
                    <a:pt x="4866" y="26428"/>
                  </a:lnTo>
                  <a:lnTo>
                    <a:pt x="5386" y="26823"/>
                  </a:lnTo>
                  <a:lnTo>
                    <a:pt x="5926" y="27197"/>
                  </a:lnTo>
                  <a:lnTo>
                    <a:pt x="6488" y="27551"/>
                  </a:lnTo>
                  <a:lnTo>
                    <a:pt x="6779" y="27696"/>
                  </a:lnTo>
                  <a:lnTo>
                    <a:pt x="7091" y="27842"/>
                  </a:lnTo>
                  <a:lnTo>
                    <a:pt x="7403" y="27966"/>
                  </a:lnTo>
                  <a:lnTo>
                    <a:pt x="7714" y="28091"/>
                  </a:lnTo>
                  <a:lnTo>
                    <a:pt x="7714" y="28091"/>
                  </a:lnTo>
                  <a:lnTo>
                    <a:pt x="8130" y="28237"/>
                  </a:lnTo>
                  <a:lnTo>
                    <a:pt x="8567" y="28341"/>
                  </a:lnTo>
                  <a:lnTo>
                    <a:pt x="8983" y="28424"/>
                  </a:lnTo>
                  <a:lnTo>
                    <a:pt x="9399" y="28445"/>
                  </a:lnTo>
                  <a:lnTo>
                    <a:pt x="9399" y="28445"/>
                  </a:lnTo>
                  <a:lnTo>
                    <a:pt x="9731" y="28424"/>
                  </a:lnTo>
                  <a:lnTo>
                    <a:pt x="10064" y="28361"/>
                  </a:lnTo>
                  <a:lnTo>
                    <a:pt x="10397" y="28257"/>
                  </a:lnTo>
                  <a:lnTo>
                    <a:pt x="10709" y="28112"/>
                  </a:lnTo>
                  <a:lnTo>
                    <a:pt x="11020" y="27925"/>
                  </a:lnTo>
                  <a:lnTo>
                    <a:pt x="11166" y="27821"/>
                  </a:lnTo>
                  <a:lnTo>
                    <a:pt x="11312" y="27675"/>
                  </a:lnTo>
                  <a:lnTo>
                    <a:pt x="11603" y="27384"/>
                  </a:lnTo>
                  <a:lnTo>
                    <a:pt x="11852" y="27031"/>
                  </a:lnTo>
                  <a:lnTo>
                    <a:pt x="11852" y="27031"/>
                  </a:lnTo>
                  <a:lnTo>
                    <a:pt x="12871" y="25513"/>
                  </a:lnTo>
                  <a:lnTo>
                    <a:pt x="12871" y="25513"/>
                  </a:lnTo>
                  <a:lnTo>
                    <a:pt x="13245" y="24951"/>
                  </a:lnTo>
                  <a:lnTo>
                    <a:pt x="13661" y="24390"/>
                  </a:lnTo>
                  <a:lnTo>
                    <a:pt x="14077" y="23829"/>
                  </a:lnTo>
                  <a:lnTo>
                    <a:pt x="14534" y="23309"/>
                  </a:lnTo>
                  <a:lnTo>
                    <a:pt x="14992" y="22810"/>
                  </a:lnTo>
                  <a:lnTo>
                    <a:pt x="15470" y="22311"/>
                  </a:lnTo>
                  <a:lnTo>
                    <a:pt x="15990" y="21853"/>
                  </a:lnTo>
                  <a:lnTo>
                    <a:pt x="16531" y="21437"/>
                  </a:lnTo>
                  <a:lnTo>
                    <a:pt x="16531" y="21437"/>
                  </a:lnTo>
                  <a:lnTo>
                    <a:pt x="16842" y="21209"/>
                  </a:lnTo>
                  <a:lnTo>
                    <a:pt x="17154" y="21022"/>
                  </a:lnTo>
                  <a:lnTo>
                    <a:pt x="17466" y="20834"/>
                  </a:lnTo>
                  <a:lnTo>
                    <a:pt x="17799" y="20689"/>
                  </a:lnTo>
                  <a:lnTo>
                    <a:pt x="18152" y="20585"/>
                  </a:lnTo>
                  <a:lnTo>
                    <a:pt x="18506" y="20481"/>
                  </a:lnTo>
                  <a:lnTo>
                    <a:pt x="18859" y="20439"/>
                  </a:lnTo>
                  <a:lnTo>
                    <a:pt x="19234" y="20419"/>
                  </a:lnTo>
                  <a:lnTo>
                    <a:pt x="19234" y="20419"/>
                  </a:lnTo>
                  <a:lnTo>
                    <a:pt x="19483" y="20419"/>
                  </a:lnTo>
                  <a:lnTo>
                    <a:pt x="19483" y="20419"/>
                  </a:lnTo>
                  <a:lnTo>
                    <a:pt x="19733" y="20439"/>
                  </a:lnTo>
                  <a:lnTo>
                    <a:pt x="19961" y="20502"/>
                  </a:lnTo>
                  <a:lnTo>
                    <a:pt x="20128" y="20585"/>
                  </a:lnTo>
                  <a:lnTo>
                    <a:pt x="20294" y="20689"/>
                  </a:lnTo>
                  <a:lnTo>
                    <a:pt x="20398" y="20834"/>
                  </a:lnTo>
                  <a:lnTo>
                    <a:pt x="20502" y="21001"/>
                  </a:lnTo>
                  <a:lnTo>
                    <a:pt x="20585" y="21209"/>
                  </a:lnTo>
                  <a:lnTo>
                    <a:pt x="20648" y="21479"/>
                  </a:lnTo>
                  <a:lnTo>
                    <a:pt x="20648" y="21479"/>
                  </a:lnTo>
                  <a:lnTo>
                    <a:pt x="20731" y="21895"/>
                  </a:lnTo>
                  <a:lnTo>
                    <a:pt x="20772" y="22332"/>
                  </a:lnTo>
                  <a:lnTo>
                    <a:pt x="20793" y="22747"/>
                  </a:lnTo>
                  <a:lnTo>
                    <a:pt x="20751" y="23163"/>
                  </a:lnTo>
                  <a:lnTo>
                    <a:pt x="20710" y="23579"/>
                  </a:lnTo>
                  <a:lnTo>
                    <a:pt x="20627" y="23995"/>
                  </a:lnTo>
                  <a:lnTo>
                    <a:pt x="20502" y="24411"/>
                  </a:lnTo>
                  <a:lnTo>
                    <a:pt x="20377" y="24806"/>
                  </a:lnTo>
                  <a:lnTo>
                    <a:pt x="20377" y="24806"/>
                  </a:lnTo>
                  <a:lnTo>
                    <a:pt x="20086" y="25513"/>
                  </a:lnTo>
                  <a:lnTo>
                    <a:pt x="19774" y="26199"/>
                  </a:lnTo>
                  <a:lnTo>
                    <a:pt x="19421" y="26864"/>
                  </a:lnTo>
                  <a:lnTo>
                    <a:pt x="19046" y="27509"/>
                  </a:lnTo>
                  <a:lnTo>
                    <a:pt x="18651" y="28133"/>
                  </a:lnTo>
                  <a:lnTo>
                    <a:pt x="18215" y="28757"/>
                  </a:lnTo>
                  <a:lnTo>
                    <a:pt x="17799" y="29360"/>
                  </a:lnTo>
                  <a:lnTo>
                    <a:pt x="17341" y="29963"/>
                  </a:lnTo>
                  <a:lnTo>
                    <a:pt x="17341" y="29963"/>
                  </a:lnTo>
                  <a:lnTo>
                    <a:pt x="16531" y="31044"/>
                  </a:lnTo>
                  <a:lnTo>
                    <a:pt x="15699" y="32125"/>
                  </a:lnTo>
                  <a:lnTo>
                    <a:pt x="13994" y="34246"/>
                  </a:lnTo>
                  <a:lnTo>
                    <a:pt x="12310" y="36387"/>
                  </a:lnTo>
                  <a:lnTo>
                    <a:pt x="11478" y="37448"/>
                  </a:lnTo>
                  <a:lnTo>
                    <a:pt x="10667" y="38550"/>
                  </a:lnTo>
                  <a:lnTo>
                    <a:pt x="10667" y="38550"/>
                  </a:lnTo>
                  <a:lnTo>
                    <a:pt x="9898" y="39652"/>
                  </a:lnTo>
                  <a:lnTo>
                    <a:pt x="9149" y="40775"/>
                  </a:lnTo>
                  <a:lnTo>
                    <a:pt x="8421" y="41918"/>
                  </a:lnTo>
                  <a:lnTo>
                    <a:pt x="7735" y="43083"/>
                  </a:lnTo>
                  <a:lnTo>
                    <a:pt x="7423" y="43665"/>
                  </a:lnTo>
                  <a:lnTo>
                    <a:pt x="7111" y="44268"/>
                  </a:lnTo>
                  <a:lnTo>
                    <a:pt x="6800" y="44871"/>
                  </a:lnTo>
                  <a:lnTo>
                    <a:pt x="6508" y="45474"/>
                  </a:lnTo>
                  <a:lnTo>
                    <a:pt x="6238" y="46098"/>
                  </a:lnTo>
                  <a:lnTo>
                    <a:pt x="5989" y="46722"/>
                  </a:lnTo>
                  <a:lnTo>
                    <a:pt x="5739" y="47345"/>
                  </a:lnTo>
                  <a:lnTo>
                    <a:pt x="5510" y="47990"/>
                  </a:lnTo>
                  <a:lnTo>
                    <a:pt x="5510" y="47990"/>
                  </a:lnTo>
                  <a:lnTo>
                    <a:pt x="5282" y="48655"/>
                  </a:lnTo>
                  <a:lnTo>
                    <a:pt x="5095" y="49321"/>
                  </a:lnTo>
                  <a:lnTo>
                    <a:pt x="4928" y="49986"/>
                  </a:lnTo>
                  <a:lnTo>
                    <a:pt x="4783" y="50651"/>
                  </a:lnTo>
                  <a:lnTo>
                    <a:pt x="4658" y="51317"/>
                  </a:lnTo>
                  <a:lnTo>
                    <a:pt x="4575" y="52003"/>
                  </a:lnTo>
                  <a:lnTo>
                    <a:pt x="4512" y="52668"/>
                  </a:lnTo>
                  <a:lnTo>
                    <a:pt x="4492" y="53334"/>
                  </a:lnTo>
                  <a:lnTo>
                    <a:pt x="4492" y="53999"/>
                  </a:lnTo>
                  <a:lnTo>
                    <a:pt x="4512" y="54664"/>
                  </a:lnTo>
                  <a:lnTo>
                    <a:pt x="4575" y="55330"/>
                  </a:lnTo>
                  <a:lnTo>
                    <a:pt x="4679" y="55995"/>
                  </a:lnTo>
                  <a:lnTo>
                    <a:pt x="4803" y="56660"/>
                  </a:lnTo>
                  <a:lnTo>
                    <a:pt x="4970" y="57347"/>
                  </a:lnTo>
                  <a:lnTo>
                    <a:pt x="5157" y="58012"/>
                  </a:lnTo>
                  <a:lnTo>
                    <a:pt x="5386" y="58677"/>
                  </a:lnTo>
                  <a:lnTo>
                    <a:pt x="5386" y="58677"/>
                  </a:lnTo>
                  <a:lnTo>
                    <a:pt x="5552" y="59052"/>
                  </a:lnTo>
                  <a:lnTo>
                    <a:pt x="5739" y="59364"/>
                  </a:lnTo>
                  <a:lnTo>
                    <a:pt x="5947" y="59655"/>
                  </a:lnTo>
                  <a:lnTo>
                    <a:pt x="6197" y="59904"/>
                  </a:lnTo>
                  <a:lnTo>
                    <a:pt x="6467" y="60112"/>
                  </a:lnTo>
                  <a:lnTo>
                    <a:pt x="6779" y="60278"/>
                  </a:lnTo>
                  <a:lnTo>
                    <a:pt x="7111" y="60424"/>
                  </a:lnTo>
                  <a:lnTo>
                    <a:pt x="7486" y="60528"/>
                  </a:lnTo>
                  <a:lnTo>
                    <a:pt x="7486" y="60528"/>
                  </a:lnTo>
                  <a:lnTo>
                    <a:pt x="7922" y="60590"/>
                  </a:lnTo>
                  <a:lnTo>
                    <a:pt x="8359" y="60653"/>
                  </a:lnTo>
                  <a:lnTo>
                    <a:pt x="8796" y="60694"/>
                  </a:lnTo>
                  <a:lnTo>
                    <a:pt x="9232" y="60736"/>
                  </a:lnTo>
                  <a:lnTo>
                    <a:pt x="10085" y="60777"/>
                  </a:lnTo>
                  <a:lnTo>
                    <a:pt x="10958" y="60777"/>
                  </a:lnTo>
                  <a:lnTo>
                    <a:pt x="10958" y="60777"/>
                  </a:lnTo>
                  <a:lnTo>
                    <a:pt x="11998" y="60777"/>
                  </a:lnTo>
                  <a:lnTo>
                    <a:pt x="11998" y="60777"/>
                  </a:lnTo>
                  <a:lnTo>
                    <a:pt x="14160" y="60757"/>
                  </a:lnTo>
                  <a:lnTo>
                    <a:pt x="16323" y="60715"/>
                  </a:lnTo>
                  <a:lnTo>
                    <a:pt x="18506" y="60694"/>
                  </a:lnTo>
                  <a:lnTo>
                    <a:pt x="20668" y="60673"/>
                  </a:lnTo>
                  <a:lnTo>
                    <a:pt x="20668" y="60673"/>
                  </a:lnTo>
                  <a:lnTo>
                    <a:pt x="21271" y="60673"/>
                  </a:lnTo>
                  <a:lnTo>
                    <a:pt x="21271" y="60673"/>
                  </a:lnTo>
                  <a:lnTo>
                    <a:pt x="23662" y="60694"/>
                  </a:lnTo>
                  <a:lnTo>
                    <a:pt x="26033" y="60757"/>
                  </a:lnTo>
                  <a:lnTo>
                    <a:pt x="28424" y="60798"/>
                  </a:lnTo>
                  <a:lnTo>
                    <a:pt x="30794" y="60840"/>
                  </a:lnTo>
                  <a:lnTo>
                    <a:pt x="30794" y="60840"/>
                  </a:lnTo>
                  <a:lnTo>
                    <a:pt x="32645" y="60861"/>
                  </a:lnTo>
                  <a:lnTo>
                    <a:pt x="32645" y="60861"/>
                  </a:lnTo>
                  <a:lnTo>
                    <a:pt x="34059" y="60840"/>
                  </a:lnTo>
                  <a:lnTo>
                    <a:pt x="35473" y="60798"/>
                  </a:lnTo>
                  <a:lnTo>
                    <a:pt x="36180" y="60757"/>
                  </a:lnTo>
                  <a:lnTo>
                    <a:pt x="36887" y="60694"/>
                  </a:lnTo>
                  <a:lnTo>
                    <a:pt x="37594" y="60611"/>
                  </a:lnTo>
                  <a:lnTo>
                    <a:pt x="38301" y="60528"/>
                  </a:lnTo>
                  <a:lnTo>
                    <a:pt x="38301" y="60528"/>
                  </a:lnTo>
                  <a:lnTo>
                    <a:pt x="38758" y="60445"/>
                  </a:lnTo>
                  <a:lnTo>
                    <a:pt x="39195" y="60341"/>
                  </a:lnTo>
                  <a:lnTo>
                    <a:pt x="39611" y="60195"/>
                  </a:lnTo>
                  <a:lnTo>
                    <a:pt x="39798" y="60112"/>
                  </a:lnTo>
                  <a:lnTo>
                    <a:pt x="40006" y="60029"/>
                  </a:lnTo>
                  <a:lnTo>
                    <a:pt x="40172" y="59925"/>
                  </a:lnTo>
                  <a:lnTo>
                    <a:pt x="40359" y="59800"/>
                  </a:lnTo>
                  <a:lnTo>
                    <a:pt x="40525" y="59655"/>
                  </a:lnTo>
                  <a:lnTo>
                    <a:pt x="40671" y="59509"/>
                  </a:lnTo>
                  <a:lnTo>
                    <a:pt x="40816" y="59343"/>
                  </a:lnTo>
                  <a:lnTo>
                    <a:pt x="40941" y="59156"/>
                  </a:lnTo>
                  <a:lnTo>
                    <a:pt x="41066" y="58948"/>
                  </a:lnTo>
                  <a:lnTo>
                    <a:pt x="41191" y="58698"/>
                  </a:lnTo>
                  <a:lnTo>
                    <a:pt x="41191" y="58698"/>
                  </a:lnTo>
                  <a:lnTo>
                    <a:pt x="41253" y="58511"/>
                  </a:lnTo>
                  <a:lnTo>
                    <a:pt x="41316" y="58303"/>
                  </a:lnTo>
                  <a:lnTo>
                    <a:pt x="41399" y="57887"/>
                  </a:lnTo>
                  <a:lnTo>
                    <a:pt x="41523" y="57056"/>
                  </a:lnTo>
                  <a:lnTo>
                    <a:pt x="41523" y="57056"/>
                  </a:lnTo>
                  <a:lnTo>
                    <a:pt x="41690" y="55995"/>
                  </a:lnTo>
                  <a:lnTo>
                    <a:pt x="41815" y="54955"/>
                  </a:lnTo>
                  <a:lnTo>
                    <a:pt x="41939" y="53895"/>
                  </a:lnTo>
                  <a:lnTo>
                    <a:pt x="42043" y="52835"/>
                  </a:lnTo>
                  <a:lnTo>
                    <a:pt x="42126" y="51774"/>
                  </a:lnTo>
                  <a:lnTo>
                    <a:pt x="42189" y="50714"/>
                  </a:lnTo>
                  <a:lnTo>
                    <a:pt x="42293" y="48593"/>
                  </a:lnTo>
                  <a:lnTo>
                    <a:pt x="42293" y="48593"/>
                  </a:lnTo>
                  <a:lnTo>
                    <a:pt x="42293" y="48031"/>
                  </a:lnTo>
                  <a:lnTo>
                    <a:pt x="42251" y="47491"/>
                  </a:lnTo>
                  <a:lnTo>
                    <a:pt x="42168" y="46950"/>
                  </a:lnTo>
                  <a:lnTo>
                    <a:pt x="42043" y="46430"/>
                  </a:lnTo>
                  <a:lnTo>
                    <a:pt x="41877" y="45931"/>
                  </a:lnTo>
                  <a:lnTo>
                    <a:pt x="41669" y="45432"/>
                  </a:lnTo>
                  <a:lnTo>
                    <a:pt x="41419" y="44933"/>
                  </a:lnTo>
                  <a:lnTo>
                    <a:pt x="41170" y="44455"/>
                  </a:lnTo>
                  <a:lnTo>
                    <a:pt x="41170" y="44455"/>
                  </a:lnTo>
                  <a:lnTo>
                    <a:pt x="40962" y="44143"/>
                  </a:lnTo>
                  <a:lnTo>
                    <a:pt x="40713" y="43852"/>
                  </a:lnTo>
                  <a:lnTo>
                    <a:pt x="40463" y="43623"/>
                  </a:lnTo>
                  <a:lnTo>
                    <a:pt x="40193" y="43415"/>
                  </a:lnTo>
                  <a:lnTo>
                    <a:pt x="39902" y="43270"/>
                  </a:lnTo>
                  <a:lnTo>
                    <a:pt x="39569" y="43124"/>
                  </a:lnTo>
                  <a:lnTo>
                    <a:pt x="39215" y="43041"/>
                  </a:lnTo>
                  <a:lnTo>
                    <a:pt x="38841" y="42979"/>
                  </a:lnTo>
                  <a:lnTo>
                    <a:pt x="38841" y="42979"/>
                  </a:lnTo>
                  <a:lnTo>
                    <a:pt x="37843" y="42875"/>
                  </a:lnTo>
                  <a:lnTo>
                    <a:pt x="36824" y="42792"/>
                  </a:lnTo>
                  <a:lnTo>
                    <a:pt x="35826" y="42709"/>
                  </a:lnTo>
                  <a:lnTo>
                    <a:pt x="34807" y="42646"/>
                  </a:lnTo>
                  <a:lnTo>
                    <a:pt x="33789" y="42605"/>
                  </a:lnTo>
                  <a:lnTo>
                    <a:pt x="32790" y="42584"/>
                  </a:lnTo>
                  <a:lnTo>
                    <a:pt x="30774" y="42563"/>
                  </a:lnTo>
                  <a:lnTo>
                    <a:pt x="30774" y="42563"/>
                  </a:lnTo>
                  <a:lnTo>
                    <a:pt x="29630" y="42563"/>
                  </a:lnTo>
                  <a:lnTo>
                    <a:pt x="29630" y="42563"/>
                  </a:lnTo>
                  <a:lnTo>
                    <a:pt x="28944" y="42563"/>
                  </a:lnTo>
                  <a:lnTo>
                    <a:pt x="28944" y="42563"/>
                  </a:lnTo>
                  <a:lnTo>
                    <a:pt x="28174" y="42584"/>
                  </a:lnTo>
                  <a:lnTo>
                    <a:pt x="28174" y="42584"/>
                  </a:lnTo>
                  <a:lnTo>
                    <a:pt x="26594" y="42563"/>
                  </a:lnTo>
                  <a:lnTo>
                    <a:pt x="26594" y="42563"/>
                  </a:lnTo>
                  <a:lnTo>
                    <a:pt x="27052" y="41690"/>
                  </a:lnTo>
                  <a:lnTo>
                    <a:pt x="27509" y="40858"/>
                  </a:lnTo>
                  <a:lnTo>
                    <a:pt x="27509" y="40858"/>
                  </a:lnTo>
                  <a:lnTo>
                    <a:pt x="28341" y="39382"/>
                  </a:lnTo>
                  <a:lnTo>
                    <a:pt x="29173" y="37905"/>
                  </a:lnTo>
                  <a:lnTo>
                    <a:pt x="30857" y="34974"/>
                  </a:lnTo>
                  <a:lnTo>
                    <a:pt x="31688" y="33518"/>
                  </a:lnTo>
                  <a:lnTo>
                    <a:pt x="32499" y="32042"/>
                  </a:lnTo>
                  <a:lnTo>
                    <a:pt x="33310" y="30545"/>
                  </a:lnTo>
                  <a:lnTo>
                    <a:pt x="34080" y="29048"/>
                  </a:lnTo>
                  <a:lnTo>
                    <a:pt x="34080" y="29048"/>
                  </a:lnTo>
                  <a:lnTo>
                    <a:pt x="34787" y="27613"/>
                  </a:lnTo>
                  <a:lnTo>
                    <a:pt x="35119" y="26906"/>
                  </a:lnTo>
                  <a:lnTo>
                    <a:pt x="35452" y="26178"/>
                  </a:lnTo>
                  <a:lnTo>
                    <a:pt x="35764" y="25450"/>
                  </a:lnTo>
                  <a:lnTo>
                    <a:pt x="36055" y="24723"/>
                  </a:lnTo>
                  <a:lnTo>
                    <a:pt x="36346" y="23974"/>
                  </a:lnTo>
                  <a:lnTo>
                    <a:pt x="36596" y="23246"/>
                  </a:lnTo>
                  <a:lnTo>
                    <a:pt x="36845" y="22498"/>
                  </a:lnTo>
                  <a:lnTo>
                    <a:pt x="37074" y="21729"/>
                  </a:lnTo>
                  <a:lnTo>
                    <a:pt x="37261" y="20980"/>
                  </a:lnTo>
                  <a:lnTo>
                    <a:pt x="37427" y="20211"/>
                  </a:lnTo>
                  <a:lnTo>
                    <a:pt x="37594" y="19421"/>
                  </a:lnTo>
                  <a:lnTo>
                    <a:pt x="37698" y="18630"/>
                  </a:lnTo>
                  <a:lnTo>
                    <a:pt x="37802" y="17840"/>
                  </a:lnTo>
                  <a:lnTo>
                    <a:pt x="37864" y="17029"/>
                  </a:lnTo>
                  <a:lnTo>
                    <a:pt x="37864" y="17029"/>
                  </a:lnTo>
                  <a:lnTo>
                    <a:pt x="37906" y="15990"/>
                  </a:lnTo>
                  <a:lnTo>
                    <a:pt x="37926" y="14950"/>
                  </a:lnTo>
                  <a:lnTo>
                    <a:pt x="37885" y="13910"/>
                  </a:lnTo>
                  <a:lnTo>
                    <a:pt x="37864" y="13391"/>
                  </a:lnTo>
                  <a:lnTo>
                    <a:pt x="37822" y="12871"/>
                  </a:lnTo>
                  <a:lnTo>
                    <a:pt x="37760" y="12351"/>
                  </a:lnTo>
                  <a:lnTo>
                    <a:pt x="37677" y="11852"/>
                  </a:lnTo>
                  <a:lnTo>
                    <a:pt x="37594" y="11332"/>
                  </a:lnTo>
                  <a:lnTo>
                    <a:pt x="37490" y="10833"/>
                  </a:lnTo>
                  <a:lnTo>
                    <a:pt x="37365" y="10313"/>
                  </a:lnTo>
                  <a:lnTo>
                    <a:pt x="37240" y="9814"/>
                  </a:lnTo>
                  <a:lnTo>
                    <a:pt x="37074" y="9315"/>
                  </a:lnTo>
                  <a:lnTo>
                    <a:pt x="36907" y="8816"/>
                  </a:lnTo>
                  <a:lnTo>
                    <a:pt x="36907" y="8816"/>
                  </a:lnTo>
                  <a:lnTo>
                    <a:pt x="36762" y="8421"/>
                  </a:lnTo>
                  <a:lnTo>
                    <a:pt x="36596" y="8047"/>
                  </a:lnTo>
                  <a:lnTo>
                    <a:pt x="36429" y="7693"/>
                  </a:lnTo>
                  <a:lnTo>
                    <a:pt x="36242" y="7319"/>
                  </a:lnTo>
                  <a:lnTo>
                    <a:pt x="35868" y="6633"/>
                  </a:lnTo>
                  <a:lnTo>
                    <a:pt x="35452" y="5988"/>
                  </a:lnTo>
                  <a:lnTo>
                    <a:pt x="34995" y="5385"/>
                  </a:lnTo>
                  <a:lnTo>
                    <a:pt x="34516" y="4803"/>
                  </a:lnTo>
                  <a:lnTo>
                    <a:pt x="33996" y="4263"/>
                  </a:lnTo>
                  <a:lnTo>
                    <a:pt x="33456" y="3764"/>
                  </a:lnTo>
                  <a:lnTo>
                    <a:pt x="32874" y="3285"/>
                  </a:lnTo>
                  <a:lnTo>
                    <a:pt x="32271" y="2849"/>
                  </a:lnTo>
                  <a:lnTo>
                    <a:pt x="31626" y="2433"/>
                  </a:lnTo>
                  <a:lnTo>
                    <a:pt x="30982" y="2059"/>
                  </a:lnTo>
                  <a:lnTo>
                    <a:pt x="30295" y="1705"/>
                  </a:lnTo>
                  <a:lnTo>
                    <a:pt x="29588" y="1372"/>
                  </a:lnTo>
                  <a:lnTo>
                    <a:pt x="28861" y="1081"/>
                  </a:lnTo>
                  <a:lnTo>
                    <a:pt x="28091" y="811"/>
                  </a:lnTo>
                  <a:lnTo>
                    <a:pt x="28091" y="811"/>
                  </a:lnTo>
                  <a:lnTo>
                    <a:pt x="27468" y="603"/>
                  </a:lnTo>
                  <a:lnTo>
                    <a:pt x="26844" y="437"/>
                  </a:lnTo>
                  <a:lnTo>
                    <a:pt x="26199" y="312"/>
                  </a:lnTo>
                  <a:lnTo>
                    <a:pt x="25575" y="187"/>
                  </a:lnTo>
                  <a:lnTo>
                    <a:pt x="24931" y="104"/>
                  </a:lnTo>
                  <a:lnTo>
                    <a:pt x="24307" y="42"/>
                  </a:lnTo>
                  <a:lnTo>
                    <a:pt x="23662" y="21"/>
                  </a:lnTo>
                  <a:lnTo>
                    <a:pt x="230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88" name="Google Shape;5588;p30"/>
            <p:cNvSpPr/>
            <p:nvPr/>
          </p:nvSpPr>
          <p:spPr>
            <a:xfrm>
              <a:off x="3979700" y="470475"/>
              <a:ext cx="224075" cy="243300"/>
            </a:xfrm>
            <a:custGeom>
              <a:avLst/>
              <a:gdLst/>
              <a:ahLst/>
              <a:cxnLst/>
              <a:rect l="l" t="t" r="r" b="b"/>
              <a:pathLst>
                <a:path w="8963" h="9732" extrusionOk="0">
                  <a:moveTo>
                    <a:pt x="8609" y="0"/>
                  </a:moveTo>
                  <a:lnTo>
                    <a:pt x="8380" y="21"/>
                  </a:lnTo>
                  <a:lnTo>
                    <a:pt x="8152" y="42"/>
                  </a:lnTo>
                  <a:lnTo>
                    <a:pt x="7923" y="104"/>
                  </a:lnTo>
                  <a:lnTo>
                    <a:pt x="7715" y="167"/>
                  </a:lnTo>
                  <a:lnTo>
                    <a:pt x="7507" y="250"/>
                  </a:lnTo>
                  <a:lnTo>
                    <a:pt x="7320" y="354"/>
                  </a:lnTo>
                  <a:lnTo>
                    <a:pt x="6925" y="562"/>
                  </a:lnTo>
                  <a:lnTo>
                    <a:pt x="6405" y="894"/>
                  </a:lnTo>
                  <a:lnTo>
                    <a:pt x="5885" y="1248"/>
                  </a:lnTo>
                  <a:lnTo>
                    <a:pt x="5386" y="1601"/>
                  </a:lnTo>
                  <a:lnTo>
                    <a:pt x="4908" y="1976"/>
                  </a:lnTo>
                  <a:lnTo>
                    <a:pt x="4430" y="2371"/>
                  </a:lnTo>
                  <a:lnTo>
                    <a:pt x="3972" y="2766"/>
                  </a:lnTo>
                  <a:lnTo>
                    <a:pt x="3536" y="3182"/>
                  </a:lnTo>
                  <a:lnTo>
                    <a:pt x="3099" y="3618"/>
                  </a:lnTo>
                  <a:lnTo>
                    <a:pt x="2704" y="4055"/>
                  </a:lnTo>
                  <a:lnTo>
                    <a:pt x="2309" y="4512"/>
                  </a:lnTo>
                  <a:lnTo>
                    <a:pt x="1935" y="4991"/>
                  </a:lnTo>
                  <a:lnTo>
                    <a:pt x="1560" y="5469"/>
                  </a:lnTo>
                  <a:lnTo>
                    <a:pt x="1228" y="5989"/>
                  </a:lnTo>
                  <a:lnTo>
                    <a:pt x="895" y="6509"/>
                  </a:lnTo>
                  <a:lnTo>
                    <a:pt x="583" y="7049"/>
                  </a:lnTo>
                  <a:lnTo>
                    <a:pt x="292" y="7611"/>
                  </a:lnTo>
                  <a:lnTo>
                    <a:pt x="167" y="7902"/>
                  </a:lnTo>
                  <a:lnTo>
                    <a:pt x="63" y="8214"/>
                  </a:lnTo>
                  <a:lnTo>
                    <a:pt x="42" y="8359"/>
                  </a:lnTo>
                  <a:lnTo>
                    <a:pt x="22" y="8525"/>
                  </a:lnTo>
                  <a:lnTo>
                    <a:pt x="1" y="8692"/>
                  </a:lnTo>
                  <a:lnTo>
                    <a:pt x="22" y="8858"/>
                  </a:lnTo>
                  <a:lnTo>
                    <a:pt x="42" y="8983"/>
                  </a:lnTo>
                  <a:lnTo>
                    <a:pt x="84" y="9108"/>
                  </a:lnTo>
                  <a:lnTo>
                    <a:pt x="126" y="9232"/>
                  </a:lnTo>
                  <a:lnTo>
                    <a:pt x="188" y="9336"/>
                  </a:lnTo>
                  <a:lnTo>
                    <a:pt x="271" y="9440"/>
                  </a:lnTo>
                  <a:lnTo>
                    <a:pt x="354" y="9523"/>
                  </a:lnTo>
                  <a:lnTo>
                    <a:pt x="479" y="9607"/>
                  </a:lnTo>
                  <a:lnTo>
                    <a:pt x="604" y="9669"/>
                  </a:lnTo>
                  <a:lnTo>
                    <a:pt x="749" y="9711"/>
                  </a:lnTo>
                  <a:lnTo>
                    <a:pt x="916" y="9731"/>
                  </a:lnTo>
                  <a:lnTo>
                    <a:pt x="1082" y="9711"/>
                  </a:lnTo>
                  <a:lnTo>
                    <a:pt x="1269" y="9648"/>
                  </a:lnTo>
                  <a:lnTo>
                    <a:pt x="1415" y="9544"/>
                  </a:lnTo>
                  <a:lnTo>
                    <a:pt x="1560" y="9420"/>
                  </a:lnTo>
                  <a:lnTo>
                    <a:pt x="1706" y="9274"/>
                  </a:lnTo>
                  <a:lnTo>
                    <a:pt x="1831" y="9108"/>
                  </a:lnTo>
                  <a:lnTo>
                    <a:pt x="1955" y="8941"/>
                  </a:lnTo>
                  <a:lnTo>
                    <a:pt x="2039" y="8754"/>
                  </a:lnTo>
                  <a:lnTo>
                    <a:pt x="2434" y="8068"/>
                  </a:lnTo>
                  <a:lnTo>
                    <a:pt x="2849" y="7403"/>
                  </a:lnTo>
                  <a:lnTo>
                    <a:pt x="3286" y="6779"/>
                  </a:lnTo>
                  <a:lnTo>
                    <a:pt x="3764" y="6155"/>
                  </a:lnTo>
                  <a:lnTo>
                    <a:pt x="4243" y="5573"/>
                  </a:lnTo>
                  <a:lnTo>
                    <a:pt x="4762" y="4991"/>
                  </a:lnTo>
                  <a:lnTo>
                    <a:pt x="5303" y="4408"/>
                  </a:lnTo>
                  <a:lnTo>
                    <a:pt x="5844" y="3868"/>
                  </a:lnTo>
                  <a:lnTo>
                    <a:pt x="6551" y="3140"/>
                  </a:lnTo>
                  <a:lnTo>
                    <a:pt x="7237" y="2392"/>
                  </a:lnTo>
                  <a:lnTo>
                    <a:pt x="7902" y="1622"/>
                  </a:lnTo>
                  <a:lnTo>
                    <a:pt x="8547" y="853"/>
                  </a:lnTo>
                  <a:lnTo>
                    <a:pt x="8692" y="687"/>
                  </a:lnTo>
                  <a:lnTo>
                    <a:pt x="8817" y="499"/>
                  </a:lnTo>
                  <a:lnTo>
                    <a:pt x="8879" y="395"/>
                  </a:lnTo>
                  <a:lnTo>
                    <a:pt x="8921" y="291"/>
                  </a:lnTo>
                  <a:lnTo>
                    <a:pt x="8963" y="167"/>
                  </a:lnTo>
                  <a:lnTo>
                    <a:pt x="8963" y="21"/>
                  </a:lnTo>
                  <a:lnTo>
                    <a:pt x="879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89" name="Google Shape;5589;p30"/>
            <p:cNvSpPr/>
            <p:nvPr/>
          </p:nvSpPr>
          <p:spPr>
            <a:xfrm>
              <a:off x="3979700" y="470475"/>
              <a:ext cx="224075" cy="243300"/>
            </a:xfrm>
            <a:custGeom>
              <a:avLst/>
              <a:gdLst/>
              <a:ahLst/>
              <a:cxnLst/>
              <a:rect l="l" t="t" r="r" b="b"/>
              <a:pathLst>
                <a:path w="8963" h="9732" fill="none" extrusionOk="0">
                  <a:moveTo>
                    <a:pt x="8609" y="0"/>
                  </a:moveTo>
                  <a:lnTo>
                    <a:pt x="8609" y="0"/>
                  </a:lnTo>
                  <a:lnTo>
                    <a:pt x="8380" y="21"/>
                  </a:lnTo>
                  <a:lnTo>
                    <a:pt x="8152" y="42"/>
                  </a:lnTo>
                  <a:lnTo>
                    <a:pt x="7923" y="104"/>
                  </a:lnTo>
                  <a:lnTo>
                    <a:pt x="7715" y="167"/>
                  </a:lnTo>
                  <a:lnTo>
                    <a:pt x="7507" y="250"/>
                  </a:lnTo>
                  <a:lnTo>
                    <a:pt x="7320" y="354"/>
                  </a:lnTo>
                  <a:lnTo>
                    <a:pt x="6925" y="562"/>
                  </a:lnTo>
                  <a:lnTo>
                    <a:pt x="6925" y="562"/>
                  </a:lnTo>
                  <a:lnTo>
                    <a:pt x="6405" y="894"/>
                  </a:lnTo>
                  <a:lnTo>
                    <a:pt x="5885" y="1248"/>
                  </a:lnTo>
                  <a:lnTo>
                    <a:pt x="5386" y="1601"/>
                  </a:lnTo>
                  <a:lnTo>
                    <a:pt x="4908" y="1976"/>
                  </a:lnTo>
                  <a:lnTo>
                    <a:pt x="4430" y="2371"/>
                  </a:lnTo>
                  <a:lnTo>
                    <a:pt x="3972" y="2766"/>
                  </a:lnTo>
                  <a:lnTo>
                    <a:pt x="3536" y="3182"/>
                  </a:lnTo>
                  <a:lnTo>
                    <a:pt x="3099" y="3618"/>
                  </a:lnTo>
                  <a:lnTo>
                    <a:pt x="2704" y="4055"/>
                  </a:lnTo>
                  <a:lnTo>
                    <a:pt x="2309" y="4512"/>
                  </a:lnTo>
                  <a:lnTo>
                    <a:pt x="1935" y="4991"/>
                  </a:lnTo>
                  <a:lnTo>
                    <a:pt x="1560" y="5469"/>
                  </a:lnTo>
                  <a:lnTo>
                    <a:pt x="1228" y="5989"/>
                  </a:lnTo>
                  <a:lnTo>
                    <a:pt x="895" y="6509"/>
                  </a:lnTo>
                  <a:lnTo>
                    <a:pt x="583" y="7049"/>
                  </a:lnTo>
                  <a:lnTo>
                    <a:pt x="292" y="7611"/>
                  </a:lnTo>
                  <a:lnTo>
                    <a:pt x="292" y="7611"/>
                  </a:lnTo>
                  <a:lnTo>
                    <a:pt x="167" y="7902"/>
                  </a:lnTo>
                  <a:lnTo>
                    <a:pt x="63" y="8214"/>
                  </a:lnTo>
                  <a:lnTo>
                    <a:pt x="42" y="8359"/>
                  </a:lnTo>
                  <a:lnTo>
                    <a:pt x="22" y="8525"/>
                  </a:lnTo>
                  <a:lnTo>
                    <a:pt x="1" y="8692"/>
                  </a:lnTo>
                  <a:lnTo>
                    <a:pt x="22" y="8858"/>
                  </a:lnTo>
                  <a:lnTo>
                    <a:pt x="22" y="8858"/>
                  </a:lnTo>
                  <a:lnTo>
                    <a:pt x="42" y="8983"/>
                  </a:lnTo>
                  <a:lnTo>
                    <a:pt x="84" y="9108"/>
                  </a:lnTo>
                  <a:lnTo>
                    <a:pt x="126" y="9232"/>
                  </a:lnTo>
                  <a:lnTo>
                    <a:pt x="188" y="9336"/>
                  </a:lnTo>
                  <a:lnTo>
                    <a:pt x="271" y="9440"/>
                  </a:lnTo>
                  <a:lnTo>
                    <a:pt x="354" y="9523"/>
                  </a:lnTo>
                  <a:lnTo>
                    <a:pt x="479" y="9607"/>
                  </a:lnTo>
                  <a:lnTo>
                    <a:pt x="604" y="9669"/>
                  </a:lnTo>
                  <a:lnTo>
                    <a:pt x="604" y="9669"/>
                  </a:lnTo>
                  <a:lnTo>
                    <a:pt x="749" y="9711"/>
                  </a:lnTo>
                  <a:lnTo>
                    <a:pt x="916" y="9731"/>
                  </a:lnTo>
                  <a:lnTo>
                    <a:pt x="916" y="9731"/>
                  </a:lnTo>
                  <a:lnTo>
                    <a:pt x="1082" y="9711"/>
                  </a:lnTo>
                  <a:lnTo>
                    <a:pt x="1269" y="9648"/>
                  </a:lnTo>
                  <a:lnTo>
                    <a:pt x="1415" y="9544"/>
                  </a:lnTo>
                  <a:lnTo>
                    <a:pt x="1560" y="9420"/>
                  </a:lnTo>
                  <a:lnTo>
                    <a:pt x="1560" y="9420"/>
                  </a:lnTo>
                  <a:lnTo>
                    <a:pt x="1706" y="9274"/>
                  </a:lnTo>
                  <a:lnTo>
                    <a:pt x="1831" y="9108"/>
                  </a:lnTo>
                  <a:lnTo>
                    <a:pt x="1955" y="8941"/>
                  </a:lnTo>
                  <a:lnTo>
                    <a:pt x="2039" y="8754"/>
                  </a:lnTo>
                  <a:lnTo>
                    <a:pt x="2039" y="8754"/>
                  </a:lnTo>
                  <a:lnTo>
                    <a:pt x="2434" y="8068"/>
                  </a:lnTo>
                  <a:lnTo>
                    <a:pt x="2849" y="7403"/>
                  </a:lnTo>
                  <a:lnTo>
                    <a:pt x="3286" y="6779"/>
                  </a:lnTo>
                  <a:lnTo>
                    <a:pt x="3764" y="6155"/>
                  </a:lnTo>
                  <a:lnTo>
                    <a:pt x="4243" y="5573"/>
                  </a:lnTo>
                  <a:lnTo>
                    <a:pt x="4762" y="4991"/>
                  </a:lnTo>
                  <a:lnTo>
                    <a:pt x="5303" y="4408"/>
                  </a:lnTo>
                  <a:lnTo>
                    <a:pt x="5844" y="3868"/>
                  </a:lnTo>
                  <a:lnTo>
                    <a:pt x="5844" y="3868"/>
                  </a:lnTo>
                  <a:lnTo>
                    <a:pt x="6551" y="3140"/>
                  </a:lnTo>
                  <a:lnTo>
                    <a:pt x="7237" y="2392"/>
                  </a:lnTo>
                  <a:lnTo>
                    <a:pt x="7902" y="1622"/>
                  </a:lnTo>
                  <a:lnTo>
                    <a:pt x="8547" y="853"/>
                  </a:lnTo>
                  <a:lnTo>
                    <a:pt x="8547" y="853"/>
                  </a:lnTo>
                  <a:lnTo>
                    <a:pt x="8692" y="687"/>
                  </a:lnTo>
                  <a:lnTo>
                    <a:pt x="8817" y="499"/>
                  </a:lnTo>
                  <a:lnTo>
                    <a:pt x="8879" y="395"/>
                  </a:lnTo>
                  <a:lnTo>
                    <a:pt x="8921" y="291"/>
                  </a:lnTo>
                  <a:lnTo>
                    <a:pt x="8963" y="167"/>
                  </a:lnTo>
                  <a:lnTo>
                    <a:pt x="8963" y="21"/>
                  </a:lnTo>
                  <a:lnTo>
                    <a:pt x="8963" y="21"/>
                  </a:lnTo>
                  <a:lnTo>
                    <a:pt x="8796" y="0"/>
                  </a:lnTo>
                  <a:lnTo>
                    <a:pt x="86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90" name="Google Shape;5590;p30"/>
            <p:cNvSpPr/>
            <p:nvPr/>
          </p:nvSpPr>
          <p:spPr>
            <a:xfrm>
              <a:off x="4497450" y="1399400"/>
              <a:ext cx="231350" cy="50450"/>
            </a:xfrm>
            <a:custGeom>
              <a:avLst/>
              <a:gdLst/>
              <a:ahLst/>
              <a:cxnLst/>
              <a:rect l="l" t="t" r="r" b="b"/>
              <a:pathLst>
                <a:path w="9254" h="2018" extrusionOk="0">
                  <a:moveTo>
                    <a:pt x="2766" y="0"/>
                  </a:moveTo>
                  <a:lnTo>
                    <a:pt x="1456" y="21"/>
                  </a:lnTo>
                  <a:lnTo>
                    <a:pt x="1206" y="42"/>
                  </a:lnTo>
                  <a:lnTo>
                    <a:pt x="978" y="83"/>
                  </a:lnTo>
                  <a:lnTo>
                    <a:pt x="728" y="166"/>
                  </a:lnTo>
                  <a:lnTo>
                    <a:pt x="499" y="270"/>
                  </a:lnTo>
                  <a:lnTo>
                    <a:pt x="396" y="333"/>
                  </a:lnTo>
                  <a:lnTo>
                    <a:pt x="292" y="416"/>
                  </a:lnTo>
                  <a:lnTo>
                    <a:pt x="208" y="499"/>
                  </a:lnTo>
                  <a:lnTo>
                    <a:pt x="125" y="582"/>
                  </a:lnTo>
                  <a:lnTo>
                    <a:pt x="84" y="686"/>
                  </a:lnTo>
                  <a:lnTo>
                    <a:pt x="42" y="811"/>
                  </a:lnTo>
                  <a:lnTo>
                    <a:pt x="0" y="936"/>
                  </a:lnTo>
                  <a:lnTo>
                    <a:pt x="0" y="1061"/>
                  </a:lnTo>
                  <a:lnTo>
                    <a:pt x="21" y="1185"/>
                  </a:lnTo>
                  <a:lnTo>
                    <a:pt x="63" y="1310"/>
                  </a:lnTo>
                  <a:lnTo>
                    <a:pt x="104" y="1414"/>
                  </a:lnTo>
                  <a:lnTo>
                    <a:pt x="167" y="1497"/>
                  </a:lnTo>
                  <a:lnTo>
                    <a:pt x="229" y="1580"/>
                  </a:lnTo>
                  <a:lnTo>
                    <a:pt x="333" y="1664"/>
                  </a:lnTo>
                  <a:lnTo>
                    <a:pt x="541" y="1788"/>
                  </a:lnTo>
                  <a:lnTo>
                    <a:pt x="832" y="1892"/>
                  </a:lnTo>
                  <a:lnTo>
                    <a:pt x="1123" y="1955"/>
                  </a:lnTo>
                  <a:lnTo>
                    <a:pt x="1435" y="1996"/>
                  </a:lnTo>
                  <a:lnTo>
                    <a:pt x="1726" y="2017"/>
                  </a:lnTo>
                  <a:lnTo>
                    <a:pt x="2163" y="2017"/>
                  </a:lnTo>
                  <a:lnTo>
                    <a:pt x="2870" y="1996"/>
                  </a:lnTo>
                  <a:lnTo>
                    <a:pt x="3598" y="1996"/>
                  </a:lnTo>
                  <a:lnTo>
                    <a:pt x="4305" y="1955"/>
                  </a:lnTo>
                  <a:lnTo>
                    <a:pt x="5032" y="1913"/>
                  </a:lnTo>
                  <a:lnTo>
                    <a:pt x="5739" y="1851"/>
                  </a:lnTo>
                  <a:lnTo>
                    <a:pt x="6467" y="1768"/>
                  </a:lnTo>
                  <a:lnTo>
                    <a:pt x="7174" y="1664"/>
                  </a:lnTo>
                  <a:lnTo>
                    <a:pt x="7881" y="1539"/>
                  </a:lnTo>
                  <a:lnTo>
                    <a:pt x="8214" y="1476"/>
                  </a:lnTo>
                  <a:lnTo>
                    <a:pt x="8567" y="1393"/>
                  </a:lnTo>
                  <a:lnTo>
                    <a:pt x="8733" y="1352"/>
                  </a:lnTo>
                  <a:lnTo>
                    <a:pt x="8900" y="1269"/>
                  </a:lnTo>
                  <a:lnTo>
                    <a:pt x="9087" y="1185"/>
                  </a:lnTo>
                  <a:lnTo>
                    <a:pt x="9253" y="1081"/>
                  </a:lnTo>
                  <a:lnTo>
                    <a:pt x="9066" y="957"/>
                  </a:lnTo>
                  <a:lnTo>
                    <a:pt x="8900" y="853"/>
                  </a:lnTo>
                  <a:lnTo>
                    <a:pt x="8713" y="749"/>
                  </a:lnTo>
                  <a:lnTo>
                    <a:pt x="8546" y="686"/>
                  </a:lnTo>
                  <a:lnTo>
                    <a:pt x="8193" y="582"/>
                  </a:lnTo>
                  <a:lnTo>
                    <a:pt x="7839" y="478"/>
                  </a:lnTo>
                  <a:lnTo>
                    <a:pt x="7216" y="354"/>
                  </a:lnTo>
                  <a:lnTo>
                    <a:pt x="6571" y="250"/>
                  </a:lnTo>
                  <a:lnTo>
                    <a:pt x="5947" y="166"/>
                  </a:lnTo>
                  <a:lnTo>
                    <a:pt x="5303" y="104"/>
                  </a:lnTo>
                  <a:lnTo>
                    <a:pt x="4679" y="63"/>
                  </a:lnTo>
                  <a:lnTo>
                    <a:pt x="4034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91" name="Google Shape;5591;p30"/>
            <p:cNvSpPr/>
            <p:nvPr/>
          </p:nvSpPr>
          <p:spPr>
            <a:xfrm>
              <a:off x="4497450" y="1399400"/>
              <a:ext cx="231350" cy="50450"/>
            </a:xfrm>
            <a:custGeom>
              <a:avLst/>
              <a:gdLst/>
              <a:ahLst/>
              <a:cxnLst/>
              <a:rect l="l" t="t" r="r" b="b"/>
              <a:pathLst>
                <a:path w="9254" h="2018" fill="none" extrusionOk="0">
                  <a:moveTo>
                    <a:pt x="2766" y="0"/>
                  </a:moveTo>
                  <a:lnTo>
                    <a:pt x="2766" y="0"/>
                  </a:lnTo>
                  <a:lnTo>
                    <a:pt x="1456" y="21"/>
                  </a:lnTo>
                  <a:lnTo>
                    <a:pt x="1456" y="21"/>
                  </a:lnTo>
                  <a:lnTo>
                    <a:pt x="1206" y="42"/>
                  </a:lnTo>
                  <a:lnTo>
                    <a:pt x="978" y="83"/>
                  </a:lnTo>
                  <a:lnTo>
                    <a:pt x="728" y="166"/>
                  </a:lnTo>
                  <a:lnTo>
                    <a:pt x="499" y="270"/>
                  </a:lnTo>
                  <a:lnTo>
                    <a:pt x="499" y="270"/>
                  </a:lnTo>
                  <a:lnTo>
                    <a:pt x="396" y="333"/>
                  </a:lnTo>
                  <a:lnTo>
                    <a:pt x="292" y="416"/>
                  </a:lnTo>
                  <a:lnTo>
                    <a:pt x="208" y="499"/>
                  </a:lnTo>
                  <a:lnTo>
                    <a:pt x="125" y="582"/>
                  </a:lnTo>
                  <a:lnTo>
                    <a:pt x="84" y="686"/>
                  </a:lnTo>
                  <a:lnTo>
                    <a:pt x="42" y="811"/>
                  </a:lnTo>
                  <a:lnTo>
                    <a:pt x="0" y="936"/>
                  </a:lnTo>
                  <a:lnTo>
                    <a:pt x="0" y="1061"/>
                  </a:lnTo>
                  <a:lnTo>
                    <a:pt x="0" y="1061"/>
                  </a:lnTo>
                  <a:lnTo>
                    <a:pt x="21" y="1185"/>
                  </a:lnTo>
                  <a:lnTo>
                    <a:pt x="63" y="1310"/>
                  </a:lnTo>
                  <a:lnTo>
                    <a:pt x="104" y="1414"/>
                  </a:lnTo>
                  <a:lnTo>
                    <a:pt x="167" y="1497"/>
                  </a:lnTo>
                  <a:lnTo>
                    <a:pt x="229" y="1580"/>
                  </a:lnTo>
                  <a:lnTo>
                    <a:pt x="333" y="1664"/>
                  </a:lnTo>
                  <a:lnTo>
                    <a:pt x="541" y="1788"/>
                  </a:lnTo>
                  <a:lnTo>
                    <a:pt x="541" y="1788"/>
                  </a:lnTo>
                  <a:lnTo>
                    <a:pt x="832" y="1892"/>
                  </a:lnTo>
                  <a:lnTo>
                    <a:pt x="1123" y="1955"/>
                  </a:lnTo>
                  <a:lnTo>
                    <a:pt x="1435" y="1996"/>
                  </a:lnTo>
                  <a:lnTo>
                    <a:pt x="1726" y="2017"/>
                  </a:lnTo>
                  <a:lnTo>
                    <a:pt x="1726" y="2017"/>
                  </a:lnTo>
                  <a:lnTo>
                    <a:pt x="2163" y="2017"/>
                  </a:lnTo>
                  <a:lnTo>
                    <a:pt x="2163" y="2017"/>
                  </a:lnTo>
                  <a:lnTo>
                    <a:pt x="2870" y="1996"/>
                  </a:lnTo>
                  <a:lnTo>
                    <a:pt x="3598" y="1996"/>
                  </a:lnTo>
                  <a:lnTo>
                    <a:pt x="4305" y="1955"/>
                  </a:lnTo>
                  <a:lnTo>
                    <a:pt x="5032" y="1913"/>
                  </a:lnTo>
                  <a:lnTo>
                    <a:pt x="5739" y="1851"/>
                  </a:lnTo>
                  <a:lnTo>
                    <a:pt x="6467" y="1768"/>
                  </a:lnTo>
                  <a:lnTo>
                    <a:pt x="7174" y="1664"/>
                  </a:lnTo>
                  <a:lnTo>
                    <a:pt x="7881" y="1539"/>
                  </a:lnTo>
                  <a:lnTo>
                    <a:pt x="7881" y="1539"/>
                  </a:lnTo>
                  <a:lnTo>
                    <a:pt x="8214" y="1476"/>
                  </a:lnTo>
                  <a:lnTo>
                    <a:pt x="8567" y="1393"/>
                  </a:lnTo>
                  <a:lnTo>
                    <a:pt x="8733" y="1352"/>
                  </a:lnTo>
                  <a:lnTo>
                    <a:pt x="8900" y="1269"/>
                  </a:lnTo>
                  <a:lnTo>
                    <a:pt x="9087" y="1185"/>
                  </a:lnTo>
                  <a:lnTo>
                    <a:pt x="9253" y="1081"/>
                  </a:lnTo>
                  <a:lnTo>
                    <a:pt x="9253" y="1081"/>
                  </a:lnTo>
                  <a:lnTo>
                    <a:pt x="9066" y="957"/>
                  </a:lnTo>
                  <a:lnTo>
                    <a:pt x="8900" y="853"/>
                  </a:lnTo>
                  <a:lnTo>
                    <a:pt x="8713" y="749"/>
                  </a:lnTo>
                  <a:lnTo>
                    <a:pt x="8546" y="686"/>
                  </a:lnTo>
                  <a:lnTo>
                    <a:pt x="8193" y="582"/>
                  </a:lnTo>
                  <a:lnTo>
                    <a:pt x="7839" y="478"/>
                  </a:lnTo>
                  <a:lnTo>
                    <a:pt x="7839" y="478"/>
                  </a:lnTo>
                  <a:lnTo>
                    <a:pt x="7216" y="354"/>
                  </a:lnTo>
                  <a:lnTo>
                    <a:pt x="6571" y="250"/>
                  </a:lnTo>
                  <a:lnTo>
                    <a:pt x="5947" y="166"/>
                  </a:lnTo>
                  <a:lnTo>
                    <a:pt x="5303" y="104"/>
                  </a:lnTo>
                  <a:lnTo>
                    <a:pt x="4679" y="63"/>
                  </a:lnTo>
                  <a:lnTo>
                    <a:pt x="4034" y="21"/>
                  </a:lnTo>
                  <a:lnTo>
                    <a:pt x="276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92" name="Google Shape;5592;p30"/>
            <p:cNvSpPr/>
            <p:nvPr/>
          </p:nvSpPr>
          <p:spPr>
            <a:xfrm>
              <a:off x="4238575" y="388850"/>
              <a:ext cx="77475" cy="56700"/>
            </a:xfrm>
            <a:custGeom>
              <a:avLst/>
              <a:gdLst/>
              <a:ahLst/>
              <a:cxnLst/>
              <a:rect l="l" t="t" r="r" b="b"/>
              <a:pathLst>
                <a:path w="3099" h="2268" extrusionOk="0">
                  <a:moveTo>
                    <a:pt x="2683" y="1"/>
                  </a:moveTo>
                  <a:lnTo>
                    <a:pt x="2371" y="22"/>
                  </a:lnTo>
                  <a:lnTo>
                    <a:pt x="2059" y="63"/>
                  </a:lnTo>
                  <a:lnTo>
                    <a:pt x="1768" y="146"/>
                  </a:lnTo>
                  <a:lnTo>
                    <a:pt x="1456" y="250"/>
                  </a:lnTo>
                  <a:lnTo>
                    <a:pt x="1165" y="396"/>
                  </a:lnTo>
                  <a:lnTo>
                    <a:pt x="874" y="562"/>
                  </a:lnTo>
                  <a:lnTo>
                    <a:pt x="624" y="749"/>
                  </a:lnTo>
                  <a:lnTo>
                    <a:pt x="354" y="957"/>
                  </a:lnTo>
                  <a:lnTo>
                    <a:pt x="250" y="1082"/>
                  </a:lnTo>
                  <a:lnTo>
                    <a:pt x="167" y="1186"/>
                  </a:lnTo>
                  <a:lnTo>
                    <a:pt x="84" y="1311"/>
                  </a:lnTo>
                  <a:lnTo>
                    <a:pt x="21" y="1436"/>
                  </a:lnTo>
                  <a:lnTo>
                    <a:pt x="1" y="1560"/>
                  </a:lnTo>
                  <a:lnTo>
                    <a:pt x="1" y="1706"/>
                  </a:lnTo>
                  <a:lnTo>
                    <a:pt x="42" y="1851"/>
                  </a:lnTo>
                  <a:lnTo>
                    <a:pt x="125" y="1997"/>
                  </a:lnTo>
                  <a:lnTo>
                    <a:pt x="229" y="2122"/>
                  </a:lnTo>
                  <a:lnTo>
                    <a:pt x="354" y="2205"/>
                  </a:lnTo>
                  <a:lnTo>
                    <a:pt x="479" y="2247"/>
                  </a:lnTo>
                  <a:lnTo>
                    <a:pt x="624" y="2267"/>
                  </a:lnTo>
                  <a:lnTo>
                    <a:pt x="770" y="2267"/>
                  </a:lnTo>
                  <a:lnTo>
                    <a:pt x="895" y="2226"/>
                  </a:lnTo>
                  <a:lnTo>
                    <a:pt x="1040" y="2184"/>
                  </a:lnTo>
                  <a:lnTo>
                    <a:pt x="1165" y="2101"/>
                  </a:lnTo>
                  <a:lnTo>
                    <a:pt x="1415" y="1976"/>
                  </a:lnTo>
                  <a:lnTo>
                    <a:pt x="1664" y="1810"/>
                  </a:lnTo>
                  <a:lnTo>
                    <a:pt x="1893" y="1644"/>
                  </a:lnTo>
                  <a:lnTo>
                    <a:pt x="2122" y="1477"/>
                  </a:lnTo>
                  <a:lnTo>
                    <a:pt x="2329" y="1290"/>
                  </a:lnTo>
                  <a:lnTo>
                    <a:pt x="2517" y="1082"/>
                  </a:lnTo>
                  <a:lnTo>
                    <a:pt x="2725" y="874"/>
                  </a:lnTo>
                  <a:lnTo>
                    <a:pt x="2891" y="645"/>
                  </a:lnTo>
                  <a:lnTo>
                    <a:pt x="2995" y="521"/>
                  </a:lnTo>
                  <a:lnTo>
                    <a:pt x="3057" y="375"/>
                  </a:lnTo>
                  <a:lnTo>
                    <a:pt x="3078" y="292"/>
                  </a:lnTo>
                  <a:lnTo>
                    <a:pt x="3099" y="209"/>
                  </a:lnTo>
                  <a:lnTo>
                    <a:pt x="3078" y="126"/>
                  </a:lnTo>
                  <a:lnTo>
                    <a:pt x="3036" y="22"/>
                  </a:lnTo>
                  <a:lnTo>
                    <a:pt x="287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93" name="Google Shape;5593;p30"/>
            <p:cNvSpPr/>
            <p:nvPr/>
          </p:nvSpPr>
          <p:spPr>
            <a:xfrm>
              <a:off x="4238575" y="388850"/>
              <a:ext cx="77475" cy="56700"/>
            </a:xfrm>
            <a:custGeom>
              <a:avLst/>
              <a:gdLst/>
              <a:ahLst/>
              <a:cxnLst/>
              <a:rect l="l" t="t" r="r" b="b"/>
              <a:pathLst>
                <a:path w="3099" h="2268" fill="none" extrusionOk="0">
                  <a:moveTo>
                    <a:pt x="2683" y="1"/>
                  </a:moveTo>
                  <a:lnTo>
                    <a:pt x="2683" y="1"/>
                  </a:lnTo>
                  <a:lnTo>
                    <a:pt x="2371" y="22"/>
                  </a:lnTo>
                  <a:lnTo>
                    <a:pt x="2059" y="63"/>
                  </a:lnTo>
                  <a:lnTo>
                    <a:pt x="1768" y="146"/>
                  </a:lnTo>
                  <a:lnTo>
                    <a:pt x="1456" y="250"/>
                  </a:lnTo>
                  <a:lnTo>
                    <a:pt x="1165" y="396"/>
                  </a:lnTo>
                  <a:lnTo>
                    <a:pt x="874" y="562"/>
                  </a:lnTo>
                  <a:lnTo>
                    <a:pt x="624" y="749"/>
                  </a:lnTo>
                  <a:lnTo>
                    <a:pt x="354" y="957"/>
                  </a:lnTo>
                  <a:lnTo>
                    <a:pt x="354" y="957"/>
                  </a:lnTo>
                  <a:lnTo>
                    <a:pt x="250" y="1082"/>
                  </a:lnTo>
                  <a:lnTo>
                    <a:pt x="167" y="1186"/>
                  </a:lnTo>
                  <a:lnTo>
                    <a:pt x="84" y="1311"/>
                  </a:lnTo>
                  <a:lnTo>
                    <a:pt x="21" y="1436"/>
                  </a:lnTo>
                  <a:lnTo>
                    <a:pt x="1" y="1560"/>
                  </a:lnTo>
                  <a:lnTo>
                    <a:pt x="1" y="1706"/>
                  </a:lnTo>
                  <a:lnTo>
                    <a:pt x="42" y="1851"/>
                  </a:lnTo>
                  <a:lnTo>
                    <a:pt x="125" y="1997"/>
                  </a:lnTo>
                  <a:lnTo>
                    <a:pt x="125" y="1997"/>
                  </a:lnTo>
                  <a:lnTo>
                    <a:pt x="229" y="2122"/>
                  </a:lnTo>
                  <a:lnTo>
                    <a:pt x="354" y="2205"/>
                  </a:lnTo>
                  <a:lnTo>
                    <a:pt x="479" y="2247"/>
                  </a:lnTo>
                  <a:lnTo>
                    <a:pt x="624" y="2267"/>
                  </a:lnTo>
                  <a:lnTo>
                    <a:pt x="624" y="2267"/>
                  </a:lnTo>
                  <a:lnTo>
                    <a:pt x="770" y="2267"/>
                  </a:lnTo>
                  <a:lnTo>
                    <a:pt x="895" y="2226"/>
                  </a:lnTo>
                  <a:lnTo>
                    <a:pt x="1040" y="2184"/>
                  </a:lnTo>
                  <a:lnTo>
                    <a:pt x="1165" y="2101"/>
                  </a:lnTo>
                  <a:lnTo>
                    <a:pt x="1165" y="2101"/>
                  </a:lnTo>
                  <a:lnTo>
                    <a:pt x="1415" y="1976"/>
                  </a:lnTo>
                  <a:lnTo>
                    <a:pt x="1664" y="1810"/>
                  </a:lnTo>
                  <a:lnTo>
                    <a:pt x="1893" y="1644"/>
                  </a:lnTo>
                  <a:lnTo>
                    <a:pt x="2122" y="1477"/>
                  </a:lnTo>
                  <a:lnTo>
                    <a:pt x="2329" y="1290"/>
                  </a:lnTo>
                  <a:lnTo>
                    <a:pt x="2517" y="1082"/>
                  </a:lnTo>
                  <a:lnTo>
                    <a:pt x="2725" y="874"/>
                  </a:lnTo>
                  <a:lnTo>
                    <a:pt x="2891" y="645"/>
                  </a:lnTo>
                  <a:lnTo>
                    <a:pt x="2891" y="645"/>
                  </a:lnTo>
                  <a:lnTo>
                    <a:pt x="2995" y="521"/>
                  </a:lnTo>
                  <a:lnTo>
                    <a:pt x="3057" y="375"/>
                  </a:lnTo>
                  <a:lnTo>
                    <a:pt x="3078" y="292"/>
                  </a:lnTo>
                  <a:lnTo>
                    <a:pt x="3099" y="209"/>
                  </a:lnTo>
                  <a:lnTo>
                    <a:pt x="3078" y="126"/>
                  </a:lnTo>
                  <a:lnTo>
                    <a:pt x="3036" y="22"/>
                  </a:lnTo>
                  <a:lnTo>
                    <a:pt x="3036" y="22"/>
                  </a:lnTo>
                  <a:lnTo>
                    <a:pt x="2870" y="1"/>
                  </a:lnTo>
                  <a:lnTo>
                    <a:pt x="26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94" name="Google Shape;5594;p30"/>
            <p:cNvSpPr/>
            <p:nvPr/>
          </p:nvSpPr>
          <p:spPr>
            <a:xfrm>
              <a:off x="3945400" y="297900"/>
              <a:ext cx="957525" cy="1418600"/>
            </a:xfrm>
            <a:custGeom>
              <a:avLst/>
              <a:gdLst/>
              <a:ahLst/>
              <a:cxnLst/>
              <a:rect l="l" t="t" r="r" b="b"/>
              <a:pathLst>
                <a:path w="38301" h="56744" extrusionOk="0">
                  <a:moveTo>
                    <a:pt x="20918" y="0"/>
                  </a:moveTo>
                  <a:lnTo>
                    <a:pt x="20128" y="21"/>
                  </a:lnTo>
                  <a:lnTo>
                    <a:pt x="19359" y="63"/>
                  </a:lnTo>
                  <a:lnTo>
                    <a:pt x="18568" y="146"/>
                  </a:lnTo>
                  <a:lnTo>
                    <a:pt x="17799" y="250"/>
                  </a:lnTo>
                  <a:lnTo>
                    <a:pt x="17030" y="374"/>
                  </a:lnTo>
                  <a:lnTo>
                    <a:pt x="16260" y="541"/>
                  </a:lnTo>
                  <a:lnTo>
                    <a:pt x="15491" y="728"/>
                  </a:lnTo>
                  <a:lnTo>
                    <a:pt x="14743" y="957"/>
                  </a:lnTo>
                  <a:lnTo>
                    <a:pt x="13994" y="1206"/>
                  </a:lnTo>
                  <a:lnTo>
                    <a:pt x="13246" y="1476"/>
                  </a:lnTo>
                  <a:lnTo>
                    <a:pt x="12497" y="1768"/>
                  </a:lnTo>
                  <a:lnTo>
                    <a:pt x="11769" y="2100"/>
                  </a:lnTo>
                  <a:lnTo>
                    <a:pt x="11041" y="2454"/>
                  </a:lnTo>
                  <a:lnTo>
                    <a:pt x="10439" y="2766"/>
                  </a:lnTo>
                  <a:lnTo>
                    <a:pt x="9856" y="3098"/>
                  </a:lnTo>
                  <a:lnTo>
                    <a:pt x="9295" y="3452"/>
                  </a:lnTo>
                  <a:lnTo>
                    <a:pt x="8733" y="3805"/>
                  </a:lnTo>
                  <a:lnTo>
                    <a:pt x="8214" y="4200"/>
                  </a:lnTo>
                  <a:lnTo>
                    <a:pt x="7673" y="4595"/>
                  </a:lnTo>
                  <a:lnTo>
                    <a:pt x="7174" y="5011"/>
                  </a:lnTo>
                  <a:lnTo>
                    <a:pt x="6675" y="5427"/>
                  </a:lnTo>
                  <a:lnTo>
                    <a:pt x="6197" y="5864"/>
                  </a:lnTo>
                  <a:lnTo>
                    <a:pt x="5719" y="6321"/>
                  </a:lnTo>
                  <a:lnTo>
                    <a:pt x="5261" y="6799"/>
                  </a:lnTo>
                  <a:lnTo>
                    <a:pt x="4804" y="7278"/>
                  </a:lnTo>
                  <a:lnTo>
                    <a:pt x="4367" y="7777"/>
                  </a:lnTo>
                  <a:lnTo>
                    <a:pt x="3951" y="8276"/>
                  </a:lnTo>
                  <a:lnTo>
                    <a:pt x="3515" y="8796"/>
                  </a:lnTo>
                  <a:lnTo>
                    <a:pt x="3119" y="9315"/>
                  </a:lnTo>
                  <a:lnTo>
                    <a:pt x="2662" y="9939"/>
                  </a:lnTo>
                  <a:lnTo>
                    <a:pt x="2225" y="10563"/>
                  </a:lnTo>
                  <a:lnTo>
                    <a:pt x="1809" y="11187"/>
                  </a:lnTo>
                  <a:lnTo>
                    <a:pt x="1435" y="11831"/>
                  </a:lnTo>
                  <a:lnTo>
                    <a:pt x="1082" y="12497"/>
                  </a:lnTo>
                  <a:lnTo>
                    <a:pt x="770" y="13183"/>
                  </a:lnTo>
                  <a:lnTo>
                    <a:pt x="479" y="13890"/>
                  </a:lnTo>
                  <a:lnTo>
                    <a:pt x="229" y="14597"/>
                  </a:lnTo>
                  <a:lnTo>
                    <a:pt x="146" y="14909"/>
                  </a:lnTo>
                  <a:lnTo>
                    <a:pt x="63" y="15200"/>
                  </a:lnTo>
                  <a:lnTo>
                    <a:pt x="21" y="15491"/>
                  </a:lnTo>
                  <a:lnTo>
                    <a:pt x="1" y="15782"/>
                  </a:lnTo>
                  <a:lnTo>
                    <a:pt x="1" y="16094"/>
                  </a:lnTo>
                  <a:lnTo>
                    <a:pt x="42" y="16385"/>
                  </a:lnTo>
                  <a:lnTo>
                    <a:pt x="125" y="16676"/>
                  </a:lnTo>
                  <a:lnTo>
                    <a:pt x="250" y="16946"/>
                  </a:lnTo>
                  <a:lnTo>
                    <a:pt x="541" y="17466"/>
                  </a:lnTo>
                  <a:lnTo>
                    <a:pt x="874" y="17986"/>
                  </a:lnTo>
                  <a:lnTo>
                    <a:pt x="1186" y="18506"/>
                  </a:lnTo>
                  <a:lnTo>
                    <a:pt x="1518" y="18984"/>
                  </a:lnTo>
                  <a:lnTo>
                    <a:pt x="1872" y="19483"/>
                  </a:lnTo>
                  <a:lnTo>
                    <a:pt x="2246" y="19940"/>
                  </a:lnTo>
                  <a:lnTo>
                    <a:pt x="2620" y="20398"/>
                  </a:lnTo>
                  <a:lnTo>
                    <a:pt x="3015" y="20855"/>
                  </a:lnTo>
                  <a:lnTo>
                    <a:pt x="3411" y="21271"/>
                  </a:lnTo>
                  <a:lnTo>
                    <a:pt x="3826" y="21687"/>
                  </a:lnTo>
                  <a:lnTo>
                    <a:pt x="4263" y="22082"/>
                  </a:lnTo>
                  <a:lnTo>
                    <a:pt x="4720" y="22477"/>
                  </a:lnTo>
                  <a:lnTo>
                    <a:pt x="5199" y="22831"/>
                  </a:lnTo>
                  <a:lnTo>
                    <a:pt x="5698" y="23184"/>
                  </a:lnTo>
                  <a:lnTo>
                    <a:pt x="6197" y="23517"/>
                  </a:lnTo>
                  <a:lnTo>
                    <a:pt x="6737" y="23829"/>
                  </a:lnTo>
                  <a:lnTo>
                    <a:pt x="7028" y="23995"/>
                  </a:lnTo>
                  <a:lnTo>
                    <a:pt x="7257" y="24099"/>
                  </a:lnTo>
                  <a:lnTo>
                    <a:pt x="7465" y="24141"/>
                  </a:lnTo>
                  <a:lnTo>
                    <a:pt x="7548" y="24141"/>
                  </a:lnTo>
                  <a:lnTo>
                    <a:pt x="7631" y="24120"/>
                  </a:lnTo>
                  <a:lnTo>
                    <a:pt x="7715" y="24099"/>
                  </a:lnTo>
                  <a:lnTo>
                    <a:pt x="7798" y="24057"/>
                  </a:lnTo>
                  <a:lnTo>
                    <a:pt x="7964" y="23933"/>
                  </a:lnTo>
                  <a:lnTo>
                    <a:pt x="8131" y="23725"/>
                  </a:lnTo>
                  <a:lnTo>
                    <a:pt x="8318" y="23454"/>
                  </a:lnTo>
                  <a:lnTo>
                    <a:pt x="8858" y="22664"/>
                  </a:lnTo>
                  <a:lnTo>
                    <a:pt x="9440" y="21874"/>
                  </a:lnTo>
                  <a:lnTo>
                    <a:pt x="10023" y="21105"/>
                  </a:lnTo>
                  <a:lnTo>
                    <a:pt x="10626" y="20356"/>
                  </a:lnTo>
                  <a:lnTo>
                    <a:pt x="11083" y="19816"/>
                  </a:lnTo>
                  <a:lnTo>
                    <a:pt x="11561" y="19296"/>
                  </a:lnTo>
                  <a:lnTo>
                    <a:pt x="12060" y="18818"/>
                  </a:lnTo>
                  <a:lnTo>
                    <a:pt x="12559" y="18339"/>
                  </a:lnTo>
                  <a:lnTo>
                    <a:pt x="13100" y="17903"/>
                  </a:lnTo>
                  <a:lnTo>
                    <a:pt x="13661" y="17487"/>
                  </a:lnTo>
                  <a:lnTo>
                    <a:pt x="14264" y="17113"/>
                  </a:lnTo>
                  <a:lnTo>
                    <a:pt x="14555" y="16946"/>
                  </a:lnTo>
                  <a:lnTo>
                    <a:pt x="14888" y="16780"/>
                  </a:lnTo>
                  <a:lnTo>
                    <a:pt x="15262" y="16614"/>
                  </a:lnTo>
                  <a:lnTo>
                    <a:pt x="15657" y="16468"/>
                  </a:lnTo>
                  <a:lnTo>
                    <a:pt x="16053" y="16364"/>
                  </a:lnTo>
                  <a:lnTo>
                    <a:pt x="16427" y="16302"/>
                  </a:lnTo>
                  <a:lnTo>
                    <a:pt x="16801" y="16260"/>
                  </a:lnTo>
                  <a:lnTo>
                    <a:pt x="17155" y="16281"/>
                  </a:lnTo>
                  <a:lnTo>
                    <a:pt x="17529" y="16302"/>
                  </a:lnTo>
                  <a:lnTo>
                    <a:pt x="17862" y="16385"/>
                  </a:lnTo>
                  <a:lnTo>
                    <a:pt x="18194" y="16489"/>
                  </a:lnTo>
                  <a:lnTo>
                    <a:pt x="18527" y="16634"/>
                  </a:lnTo>
                  <a:lnTo>
                    <a:pt x="18839" y="16801"/>
                  </a:lnTo>
                  <a:lnTo>
                    <a:pt x="19130" y="17029"/>
                  </a:lnTo>
                  <a:lnTo>
                    <a:pt x="19400" y="17258"/>
                  </a:lnTo>
                  <a:lnTo>
                    <a:pt x="19670" y="17549"/>
                  </a:lnTo>
                  <a:lnTo>
                    <a:pt x="19899" y="17861"/>
                  </a:lnTo>
                  <a:lnTo>
                    <a:pt x="20128" y="18215"/>
                  </a:lnTo>
                  <a:lnTo>
                    <a:pt x="20315" y="18568"/>
                  </a:lnTo>
                  <a:lnTo>
                    <a:pt x="20481" y="18922"/>
                  </a:lnTo>
                  <a:lnTo>
                    <a:pt x="20627" y="19275"/>
                  </a:lnTo>
                  <a:lnTo>
                    <a:pt x="20752" y="19629"/>
                  </a:lnTo>
                  <a:lnTo>
                    <a:pt x="20856" y="20003"/>
                  </a:lnTo>
                  <a:lnTo>
                    <a:pt x="20918" y="20356"/>
                  </a:lnTo>
                  <a:lnTo>
                    <a:pt x="20980" y="20731"/>
                  </a:lnTo>
                  <a:lnTo>
                    <a:pt x="21001" y="21105"/>
                  </a:lnTo>
                  <a:lnTo>
                    <a:pt x="21022" y="21458"/>
                  </a:lnTo>
                  <a:lnTo>
                    <a:pt x="21001" y="21833"/>
                  </a:lnTo>
                  <a:lnTo>
                    <a:pt x="20960" y="22207"/>
                  </a:lnTo>
                  <a:lnTo>
                    <a:pt x="20918" y="22581"/>
                  </a:lnTo>
                  <a:lnTo>
                    <a:pt x="20835" y="22955"/>
                  </a:lnTo>
                  <a:lnTo>
                    <a:pt x="20731" y="23330"/>
                  </a:lnTo>
                  <a:lnTo>
                    <a:pt x="20627" y="23725"/>
                  </a:lnTo>
                  <a:lnTo>
                    <a:pt x="20481" y="24099"/>
                  </a:lnTo>
                  <a:lnTo>
                    <a:pt x="20315" y="24515"/>
                  </a:lnTo>
                  <a:lnTo>
                    <a:pt x="20149" y="24931"/>
                  </a:lnTo>
                  <a:lnTo>
                    <a:pt x="19962" y="25326"/>
                  </a:lnTo>
                  <a:lnTo>
                    <a:pt x="19754" y="25721"/>
                  </a:lnTo>
                  <a:lnTo>
                    <a:pt x="19317" y="26490"/>
                  </a:lnTo>
                  <a:lnTo>
                    <a:pt x="18860" y="27260"/>
                  </a:lnTo>
                  <a:lnTo>
                    <a:pt x="18361" y="27987"/>
                  </a:lnTo>
                  <a:lnTo>
                    <a:pt x="17841" y="28715"/>
                  </a:lnTo>
                  <a:lnTo>
                    <a:pt x="17300" y="29422"/>
                  </a:lnTo>
                  <a:lnTo>
                    <a:pt x="16760" y="30108"/>
                  </a:lnTo>
                  <a:lnTo>
                    <a:pt x="15304" y="31855"/>
                  </a:lnTo>
                  <a:lnTo>
                    <a:pt x="13869" y="33581"/>
                  </a:lnTo>
                  <a:lnTo>
                    <a:pt x="12435" y="35327"/>
                  </a:lnTo>
                  <a:lnTo>
                    <a:pt x="11728" y="36221"/>
                  </a:lnTo>
                  <a:lnTo>
                    <a:pt x="11041" y="37115"/>
                  </a:lnTo>
                  <a:lnTo>
                    <a:pt x="10189" y="38280"/>
                  </a:lnTo>
                  <a:lnTo>
                    <a:pt x="9378" y="39465"/>
                  </a:lnTo>
                  <a:lnTo>
                    <a:pt x="8588" y="40671"/>
                  </a:lnTo>
                  <a:lnTo>
                    <a:pt x="8214" y="41274"/>
                  </a:lnTo>
                  <a:lnTo>
                    <a:pt x="7860" y="41898"/>
                  </a:lnTo>
                  <a:lnTo>
                    <a:pt x="7507" y="42521"/>
                  </a:lnTo>
                  <a:lnTo>
                    <a:pt x="7174" y="43166"/>
                  </a:lnTo>
                  <a:lnTo>
                    <a:pt x="6862" y="43790"/>
                  </a:lnTo>
                  <a:lnTo>
                    <a:pt x="6550" y="44455"/>
                  </a:lnTo>
                  <a:lnTo>
                    <a:pt x="6259" y="45100"/>
                  </a:lnTo>
                  <a:lnTo>
                    <a:pt x="5989" y="45765"/>
                  </a:lnTo>
                  <a:lnTo>
                    <a:pt x="5739" y="46451"/>
                  </a:lnTo>
                  <a:lnTo>
                    <a:pt x="5511" y="47137"/>
                  </a:lnTo>
                  <a:lnTo>
                    <a:pt x="5365" y="47616"/>
                  </a:lnTo>
                  <a:lnTo>
                    <a:pt x="5240" y="48073"/>
                  </a:lnTo>
                  <a:lnTo>
                    <a:pt x="5116" y="48551"/>
                  </a:lnTo>
                  <a:lnTo>
                    <a:pt x="5012" y="49009"/>
                  </a:lnTo>
                  <a:lnTo>
                    <a:pt x="4928" y="49487"/>
                  </a:lnTo>
                  <a:lnTo>
                    <a:pt x="4866" y="49965"/>
                  </a:lnTo>
                  <a:lnTo>
                    <a:pt x="4804" y="50423"/>
                  </a:lnTo>
                  <a:lnTo>
                    <a:pt x="4762" y="50901"/>
                  </a:lnTo>
                  <a:lnTo>
                    <a:pt x="4720" y="51379"/>
                  </a:lnTo>
                  <a:lnTo>
                    <a:pt x="4720" y="51857"/>
                  </a:lnTo>
                  <a:lnTo>
                    <a:pt x="4700" y="52336"/>
                  </a:lnTo>
                  <a:lnTo>
                    <a:pt x="4720" y="52814"/>
                  </a:lnTo>
                  <a:lnTo>
                    <a:pt x="4741" y="53292"/>
                  </a:lnTo>
                  <a:lnTo>
                    <a:pt x="4783" y="53770"/>
                  </a:lnTo>
                  <a:lnTo>
                    <a:pt x="4845" y="54249"/>
                  </a:lnTo>
                  <a:lnTo>
                    <a:pt x="4908" y="54727"/>
                  </a:lnTo>
                  <a:lnTo>
                    <a:pt x="4991" y="55226"/>
                  </a:lnTo>
                  <a:lnTo>
                    <a:pt x="5074" y="55600"/>
                  </a:lnTo>
                  <a:lnTo>
                    <a:pt x="5116" y="55746"/>
                  </a:lnTo>
                  <a:lnTo>
                    <a:pt x="5178" y="55870"/>
                  </a:lnTo>
                  <a:lnTo>
                    <a:pt x="5240" y="55974"/>
                  </a:lnTo>
                  <a:lnTo>
                    <a:pt x="5323" y="56058"/>
                  </a:lnTo>
                  <a:lnTo>
                    <a:pt x="5427" y="56120"/>
                  </a:lnTo>
                  <a:lnTo>
                    <a:pt x="5531" y="56162"/>
                  </a:lnTo>
                  <a:lnTo>
                    <a:pt x="5656" y="56203"/>
                  </a:lnTo>
                  <a:lnTo>
                    <a:pt x="5823" y="56245"/>
                  </a:lnTo>
                  <a:lnTo>
                    <a:pt x="6197" y="56266"/>
                  </a:lnTo>
                  <a:lnTo>
                    <a:pt x="6696" y="56266"/>
                  </a:lnTo>
                  <a:lnTo>
                    <a:pt x="10293" y="56286"/>
                  </a:lnTo>
                  <a:lnTo>
                    <a:pt x="13890" y="56328"/>
                  </a:lnTo>
                  <a:lnTo>
                    <a:pt x="15699" y="56370"/>
                  </a:lnTo>
                  <a:lnTo>
                    <a:pt x="17508" y="56411"/>
                  </a:lnTo>
                  <a:lnTo>
                    <a:pt x="19296" y="56473"/>
                  </a:lnTo>
                  <a:lnTo>
                    <a:pt x="21105" y="56557"/>
                  </a:lnTo>
                  <a:lnTo>
                    <a:pt x="22914" y="56536"/>
                  </a:lnTo>
                  <a:lnTo>
                    <a:pt x="23829" y="56557"/>
                  </a:lnTo>
                  <a:lnTo>
                    <a:pt x="24744" y="56557"/>
                  </a:lnTo>
                  <a:lnTo>
                    <a:pt x="27572" y="56661"/>
                  </a:lnTo>
                  <a:lnTo>
                    <a:pt x="28986" y="56702"/>
                  </a:lnTo>
                  <a:lnTo>
                    <a:pt x="30400" y="56723"/>
                  </a:lnTo>
                  <a:lnTo>
                    <a:pt x="31834" y="56744"/>
                  </a:lnTo>
                  <a:lnTo>
                    <a:pt x="33248" y="56723"/>
                  </a:lnTo>
                  <a:lnTo>
                    <a:pt x="34662" y="56681"/>
                  </a:lnTo>
                  <a:lnTo>
                    <a:pt x="36076" y="56598"/>
                  </a:lnTo>
                  <a:lnTo>
                    <a:pt x="36471" y="56557"/>
                  </a:lnTo>
                  <a:lnTo>
                    <a:pt x="36783" y="56494"/>
                  </a:lnTo>
                  <a:lnTo>
                    <a:pt x="36908" y="56453"/>
                  </a:lnTo>
                  <a:lnTo>
                    <a:pt x="37032" y="56390"/>
                  </a:lnTo>
                  <a:lnTo>
                    <a:pt x="37136" y="56328"/>
                  </a:lnTo>
                  <a:lnTo>
                    <a:pt x="37240" y="56266"/>
                  </a:lnTo>
                  <a:lnTo>
                    <a:pt x="37324" y="56162"/>
                  </a:lnTo>
                  <a:lnTo>
                    <a:pt x="37407" y="56058"/>
                  </a:lnTo>
                  <a:lnTo>
                    <a:pt x="37469" y="55954"/>
                  </a:lnTo>
                  <a:lnTo>
                    <a:pt x="37531" y="55829"/>
                  </a:lnTo>
                  <a:lnTo>
                    <a:pt x="37635" y="55517"/>
                  </a:lnTo>
                  <a:lnTo>
                    <a:pt x="37719" y="55143"/>
                  </a:lnTo>
                  <a:lnTo>
                    <a:pt x="37843" y="54353"/>
                  </a:lnTo>
                  <a:lnTo>
                    <a:pt x="37927" y="53583"/>
                  </a:lnTo>
                  <a:lnTo>
                    <a:pt x="37989" y="52793"/>
                  </a:lnTo>
                  <a:lnTo>
                    <a:pt x="38031" y="51982"/>
                  </a:lnTo>
                  <a:lnTo>
                    <a:pt x="38176" y="48468"/>
                  </a:lnTo>
                  <a:lnTo>
                    <a:pt x="38301" y="44954"/>
                  </a:lnTo>
                  <a:lnTo>
                    <a:pt x="38301" y="44663"/>
                  </a:lnTo>
                  <a:lnTo>
                    <a:pt x="38301" y="44393"/>
                  </a:lnTo>
                  <a:lnTo>
                    <a:pt x="38259" y="44164"/>
                  </a:lnTo>
                  <a:lnTo>
                    <a:pt x="38218" y="43935"/>
                  </a:lnTo>
                  <a:lnTo>
                    <a:pt x="38134" y="43727"/>
                  </a:lnTo>
                  <a:lnTo>
                    <a:pt x="38051" y="43520"/>
                  </a:lnTo>
                  <a:lnTo>
                    <a:pt x="37947" y="43353"/>
                  </a:lnTo>
                  <a:lnTo>
                    <a:pt x="37843" y="43187"/>
                  </a:lnTo>
                  <a:lnTo>
                    <a:pt x="37698" y="43062"/>
                  </a:lnTo>
                  <a:lnTo>
                    <a:pt x="37552" y="42937"/>
                  </a:lnTo>
                  <a:lnTo>
                    <a:pt x="37365" y="42813"/>
                  </a:lnTo>
                  <a:lnTo>
                    <a:pt x="37178" y="42729"/>
                  </a:lnTo>
                  <a:lnTo>
                    <a:pt x="36970" y="42667"/>
                  </a:lnTo>
                  <a:lnTo>
                    <a:pt x="36741" y="42605"/>
                  </a:lnTo>
                  <a:lnTo>
                    <a:pt x="36513" y="42563"/>
                  </a:lnTo>
                  <a:lnTo>
                    <a:pt x="36242" y="42542"/>
                  </a:lnTo>
                  <a:lnTo>
                    <a:pt x="34246" y="42418"/>
                  </a:lnTo>
                  <a:lnTo>
                    <a:pt x="32229" y="42314"/>
                  </a:lnTo>
                  <a:lnTo>
                    <a:pt x="30233" y="42251"/>
                  </a:lnTo>
                  <a:lnTo>
                    <a:pt x="28216" y="42230"/>
                  </a:lnTo>
                  <a:lnTo>
                    <a:pt x="26657" y="42230"/>
                  </a:lnTo>
                  <a:lnTo>
                    <a:pt x="24723" y="42293"/>
                  </a:lnTo>
                  <a:lnTo>
                    <a:pt x="23767" y="42314"/>
                  </a:lnTo>
                  <a:lnTo>
                    <a:pt x="22789" y="42334"/>
                  </a:lnTo>
                  <a:lnTo>
                    <a:pt x="22665" y="42334"/>
                  </a:lnTo>
                  <a:lnTo>
                    <a:pt x="22540" y="42314"/>
                  </a:lnTo>
                  <a:lnTo>
                    <a:pt x="22415" y="42272"/>
                  </a:lnTo>
                  <a:lnTo>
                    <a:pt x="22311" y="42230"/>
                  </a:lnTo>
                  <a:lnTo>
                    <a:pt x="22228" y="42168"/>
                  </a:lnTo>
                  <a:lnTo>
                    <a:pt x="22145" y="42106"/>
                  </a:lnTo>
                  <a:lnTo>
                    <a:pt x="22062" y="42022"/>
                  </a:lnTo>
                  <a:lnTo>
                    <a:pt x="22020" y="41939"/>
                  </a:lnTo>
                  <a:lnTo>
                    <a:pt x="21958" y="41835"/>
                  </a:lnTo>
                  <a:lnTo>
                    <a:pt x="21937" y="41752"/>
                  </a:lnTo>
                  <a:lnTo>
                    <a:pt x="21916" y="41648"/>
                  </a:lnTo>
                  <a:lnTo>
                    <a:pt x="21916" y="41544"/>
                  </a:lnTo>
                  <a:lnTo>
                    <a:pt x="21916" y="41419"/>
                  </a:lnTo>
                  <a:lnTo>
                    <a:pt x="21958" y="41316"/>
                  </a:lnTo>
                  <a:lnTo>
                    <a:pt x="21999" y="41212"/>
                  </a:lnTo>
                  <a:lnTo>
                    <a:pt x="22062" y="41108"/>
                  </a:lnTo>
                  <a:lnTo>
                    <a:pt x="22602" y="40276"/>
                  </a:lnTo>
                  <a:lnTo>
                    <a:pt x="23122" y="39444"/>
                  </a:lnTo>
                  <a:lnTo>
                    <a:pt x="23642" y="38612"/>
                  </a:lnTo>
                  <a:lnTo>
                    <a:pt x="24141" y="37760"/>
                  </a:lnTo>
                  <a:lnTo>
                    <a:pt x="25118" y="36055"/>
                  </a:lnTo>
                  <a:lnTo>
                    <a:pt x="26054" y="34329"/>
                  </a:lnTo>
                  <a:lnTo>
                    <a:pt x="27613" y="31397"/>
                  </a:lnTo>
                  <a:lnTo>
                    <a:pt x="28383" y="29921"/>
                  </a:lnTo>
                  <a:lnTo>
                    <a:pt x="29131" y="28424"/>
                  </a:lnTo>
                  <a:lnTo>
                    <a:pt x="29859" y="26948"/>
                  </a:lnTo>
                  <a:lnTo>
                    <a:pt x="30545" y="25430"/>
                  </a:lnTo>
                  <a:lnTo>
                    <a:pt x="31231" y="23912"/>
                  </a:lnTo>
                  <a:lnTo>
                    <a:pt x="31855" y="22373"/>
                  </a:lnTo>
                  <a:lnTo>
                    <a:pt x="32354" y="21022"/>
                  </a:lnTo>
                  <a:lnTo>
                    <a:pt x="32583" y="20356"/>
                  </a:lnTo>
                  <a:lnTo>
                    <a:pt x="32812" y="19670"/>
                  </a:lnTo>
                  <a:lnTo>
                    <a:pt x="33019" y="18984"/>
                  </a:lnTo>
                  <a:lnTo>
                    <a:pt x="33207" y="18298"/>
                  </a:lnTo>
                  <a:lnTo>
                    <a:pt x="33373" y="17612"/>
                  </a:lnTo>
                  <a:lnTo>
                    <a:pt x="33539" y="16926"/>
                  </a:lnTo>
                  <a:lnTo>
                    <a:pt x="33664" y="16219"/>
                  </a:lnTo>
                  <a:lnTo>
                    <a:pt x="33789" y="15512"/>
                  </a:lnTo>
                  <a:lnTo>
                    <a:pt x="33872" y="14805"/>
                  </a:lnTo>
                  <a:lnTo>
                    <a:pt x="33934" y="14098"/>
                  </a:lnTo>
                  <a:lnTo>
                    <a:pt x="33997" y="13391"/>
                  </a:lnTo>
                  <a:lnTo>
                    <a:pt x="34018" y="12663"/>
                  </a:lnTo>
                  <a:lnTo>
                    <a:pt x="33997" y="11956"/>
                  </a:lnTo>
                  <a:lnTo>
                    <a:pt x="33976" y="11228"/>
                  </a:lnTo>
                  <a:lnTo>
                    <a:pt x="33893" y="10397"/>
                  </a:lnTo>
                  <a:lnTo>
                    <a:pt x="33789" y="9586"/>
                  </a:lnTo>
                  <a:lnTo>
                    <a:pt x="33664" y="8775"/>
                  </a:lnTo>
                  <a:lnTo>
                    <a:pt x="33581" y="8380"/>
                  </a:lnTo>
                  <a:lnTo>
                    <a:pt x="33477" y="7985"/>
                  </a:lnTo>
                  <a:lnTo>
                    <a:pt x="33352" y="7590"/>
                  </a:lnTo>
                  <a:lnTo>
                    <a:pt x="33227" y="7194"/>
                  </a:lnTo>
                  <a:lnTo>
                    <a:pt x="33082" y="6820"/>
                  </a:lnTo>
                  <a:lnTo>
                    <a:pt x="32936" y="6446"/>
                  </a:lnTo>
                  <a:lnTo>
                    <a:pt x="32749" y="6072"/>
                  </a:lnTo>
                  <a:lnTo>
                    <a:pt x="32562" y="5697"/>
                  </a:lnTo>
                  <a:lnTo>
                    <a:pt x="32333" y="5344"/>
                  </a:lnTo>
                  <a:lnTo>
                    <a:pt x="32105" y="4990"/>
                  </a:lnTo>
                  <a:lnTo>
                    <a:pt x="31689" y="4450"/>
                  </a:lnTo>
                  <a:lnTo>
                    <a:pt x="31273" y="3930"/>
                  </a:lnTo>
                  <a:lnTo>
                    <a:pt x="30815" y="3452"/>
                  </a:lnTo>
                  <a:lnTo>
                    <a:pt x="30337" y="3015"/>
                  </a:lnTo>
                  <a:lnTo>
                    <a:pt x="29838" y="2599"/>
                  </a:lnTo>
                  <a:lnTo>
                    <a:pt x="29339" y="2225"/>
                  </a:lnTo>
                  <a:lnTo>
                    <a:pt x="28799" y="1892"/>
                  </a:lnTo>
                  <a:lnTo>
                    <a:pt x="28258" y="1580"/>
                  </a:lnTo>
                  <a:lnTo>
                    <a:pt x="27697" y="1310"/>
                  </a:lnTo>
                  <a:lnTo>
                    <a:pt x="27114" y="1061"/>
                  </a:lnTo>
                  <a:lnTo>
                    <a:pt x="26511" y="853"/>
                  </a:lnTo>
                  <a:lnTo>
                    <a:pt x="25908" y="666"/>
                  </a:lnTo>
                  <a:lnTo>
                    <a:pt x="25285" y="499"/>
                  </a:lnTo>
                  <a:lnTo>
                    <a:pt x="24640" y="354"/>
                  </a:lnTo>
                  <a:lnTo>
                    <a:pt x="23995" y="250"/>
                  </a:lnTo>
                  <a:lnTo>
                    <a:pt x="23330" y="146"/>
                  </a:lnTo>
                  <a:lnTo>
                    <a:pt x="22519" y="83"/>
                  </a:lnTo>
                  <a:lnTo>
                    <a:pt x="21729" y="21"/>
                  </a:lnTo>
                  <a:lnTo>
                    <a:pt x="209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95" name="Google Shape;5595;p30"/>
            <p:cNvSpPr/>
            <p:nvPr/>
          </p:nvSpPr>
          <p:spPr>
            <a:xfrm>
              <a:off x="3910050" y="256825"/>
              <a:ext cx="1057350" cy="1521550"/>
            </a:xfrm>
            <a:custGeom>
              <a:avLst/>
              <a:gdLst/>
              <a:ahLst/>
              <a:cxnLst/>
              <a:rect l="l" t="t" r="r" b="b"/>
              <a:pathLst>
                <a:path w="42294" h="60862" extrusionOk="0">
                  <a:moveTo>
                    <a:pt x="22332" y="1643"/>
                  </a:moveTo>
                  <a:lnTo>
                    <a:pt x="23143" y="1664"/>
                  </a:lnTo>
                  <a:lnTo>
                    <a:pt x="23933" y="1726"/>
                  </a:lnTo>
                  <a:lnTo>
                    <a:pt x="24744" y="1789"/>
                  </a:lnTo>
                  <a:lnTo>
                    <a:pt x="25409" y="1893"/>
                  </a:lnTo>
                  <a:lnTo>
                    <a:pt x="26054" y="1997"/>
                  </a:lnTo>
                  <a:lnTo>
                    <a:pt x="26699" y="2142"/>
                  </a:lnTo>
                  <a:lnTo>
                    <a:pt x="27322" y="2309"/>
                  </a:lnTo>
                  <a:lnTo>
                    <a:pt x="27925" y="2496"/>
                  </a:lnTo>
                  <a:lnTo>
                    <a:pt x="28528" y="2704"/>
                  </a:lnTo>
                  <a:lnTo>
                    <a:pt x="29111" y="2953"/>
                  </a:lnTo>
                  <a:lnTo>
                    <a:pt x="29672" y="3223"/>
                  </a:lnTo>
                  <a:lnTo>
                    <a:pt x="30213" y="3535"/>
                  </a:lnTo>
                  <a:lnTo>
                    <a:pt x="30753" y="3868"/>
                  </a:lnTo>
                  <a:lnTo>
                    <a:pt x="31252" y="4242"/>
                  </a:lnTo>
                  <a:lnTo>
                    <a:pt x="31751" y="4658"/>
                  </a:lnTo>
                  <a:lnTo>
                    <a:pt x="32229" y="5095"/>
                  </a:lnTo>
                  <a:lnTo>
                    <a:pt x="32687" y="5573"/>
                  </a:lnTo>
                  <a:lnTo>
                    <a:pt x="33103" y="6093"/>
                  </a:lnTo>
                  <a:lnTo>
                    <a:pt x="33519" y="6633"/>
                  </a:lnTo>
                  <a:lnTo>
                    <a:pt x="33747" y="6987"/>
                  </a:lnTo>
                  <a:lnTo>
                    <a:pt x="33976" y="7340"/>
                  </a:lnTo>
                  <a:lnTo>
                    <a:pt x="34163" y="7715"/>
                  </a:lnTo>
                  <a:lnTo>
                    <a:pt x="34350" y="8089"/>
                  </a:lnTo>
                  <a:lnTo>
                    <a:pt x="34496" y="8463"/>
                  </a:lnTo>
                  <a:lnTo>
                    <a:pt x="34641" y="8837"/>
                  </a:lnTo>
                  <a:lnTo>
                    <a:pt x="34766" y="9233"/>
                  </a:lnTo>
                  <a:lnTo>
                    <a:pt x="34891" y="9628"/>
                  </a:lnTo>
                  <a:lnTo>
                    <a:pt x="34995" y="10023"/>
                  </a:lnTo>
                  <a:lnTo>
                    <a:pt x="35078" y="10418"/>
                  </a:lnTo>
                  <a:lnTo>
                    <a:pt x="35203" y="11229"/>
                  </a:lnTo>
                  <a:lnTo>
                    <a:pt x="35307" y="12040"/>
                  </a:lnTo>
                  <a:lnTo>
                    <a:pt x="35390" y="12871"/>
                  </a:lnTo>
                  <a:lnTo>
                    <a:pt x="35411" y="13599"/>
                  </a:lnTo>
                  <a:lnTo>
                    <a:pt x="35432" y="14306"/>
                  </a:lnTo>
                  <a:lnTo>
                    <a:pt x="35411" y="15034"/>
                  </a:lnTo>
                  <a:lnTo>
                    <a:pt x="35348" y="15741"/>
                  </a:lnTo>
                  <a:lnTo>
                    <a:pt x="35286" y="16448"/>
                  </a:lnTo>
                  <a:lnTo>
                    <a:pt x="35203" y="17155"/>
                  </a:lnTo>
                  <a:lnTo>
                    <a:pt x="35078" y="17862"/>
                  </a:lnTo>
                  <a:lnTo>
                    <a:pt x="34953" y="18569"/>
                  </a:lnTo>
                  <a:lnTo>
                    <a:pt x="34787" y="19255"/>
                  </a:lnTo>
                  <a:lnTo>
                    <a:pt x="34621" y="19941"/>
                  </a:lnTo>
                  <a:lnTo>
                    <a:pt x="34433" y="20627"/>
                  </a:lnTo>
                  <a:lnTo>
                    <a:pt x="34226" y="21313"/>
                  </a:lnTo>
                  <a:lnTo>
                    <a:pt x="33997" y="21999"/>
                  </a:lnTo>
                  <a:lnTo>
                    <a:pt x="33768" y="22665"/>
                  </a:lnTo>
                  <a:lnTo>
                    <a:pt x="33269" y="24016"/>
                  </a:lnTo>
                  <a:lnTo>
                    <a:pt x="32645" y="25555"/>
                  </a:lnTo>
                  <a:lnTo>
                    <a:pt x="31959" y="27073"/>
                  </a:lnTo>
                  <a:lnTo>
                    <a:pt x="31273" y="28591"/>
                  </a:lnTo>
                  <a:lnTo>
                    <a:pt x="30545" y="30067"/>
                  </a:lnTo>
                  <a:lnTo>
                    <a:pt x="29797" y="31564"/>
                  </a:lnTo>
                  <a:lnTo>
                    <a:pt x="29027" y="33040"/>
                  </a:lnTo>
                  <a:lnTo>
                    <a:pt x="27468" y="35972"/>
                  </a:lnTo>
                  <a:lnTo>
                    <a:pt x="26532" y="37698"/>
                  </a:lnTo>
                  <a:lnTo>
                    <a:pt x="25555" y="39403"/>
                  </a:lnTo>
                  <a:lnTo>
                    <a:pt x="25056" y="40255"/>
                  </a:lnTo>
                  <a:lnTo>
                    <a:pt x="24536" y="41087"/>
                  </a:lnTo>
                  <a:lnTo>
                    <a:pt x="24016" y="41919"/>
                  </a:lnTo>
                  <a:lnTo>
                    <a:pt x="23476" y="42751"/>
                  </a:lnTo>
                  <a:lnTo>
                    <a:pt x="23413" y="42855"/>
                  </a:lnTo>
                  <a:lnTo>
                    <a:pt x="23372" y="42959"/>
                  </a:lnTo>
                  <a:lnTo>
                    <a:pt x="23330" y="43062"/>
                  </a:lnTo>
                  <a:lnTo>
                    <a:pt x="23330" y="43187"/>
                  </a:lnTo>
                  <a:lnTo>
                    <a:pt x="23330" y="43291"/>
                  </a:lnTo>
                  <a:lnTo>
                    <a:pt x="23351" y="43395"/>
                  </a:lnTo>
                  <a:lnTo>
                    <a:pt x="23372" y="43478"/>
                  </a:lnTo>
                  <a:lnTo>
                    <a:pt x="23434" y="43582"/>
                  </a:lnTo>
                  <a:lnTo>
                    <a:pt x="23476" y="43665"/>
                  </a:lnTo>
                  <a:lnTo>
                    <a:pt x="23559" y="43749"/>
                  </a:lnTo>
                  <a:lnTo>
                    <a:pt x="23642" y="43811"/>
                  </a:lnTo>
                  <a:lnTo>
                    <a:pt x="23725" y="43873"/>
                  </a:lnTo>
                  <a:lnTo>
                    <a:pt x="23829" y="43915"/>
                  </a:lnTo>
                  <a:lnTo>
                    <a:pt x="23954" y="43957"/>
                  </a:lnTo>
                  <a:lnTo>
                    <a:pt x="24079" y="43977"/>
                  </a:lnTo>
                  <a:lnTo>
                    <a:pt x="24203" y="43977"/>
                  </a:lnTo>
                  <a:lnTo>
                    <a:pt x="25181" y="43957"/>
                  </a:lnTo>
                  <a:lnTo>
                    <a:pt x="26137" y="43936"/>
                  </a:lnTo>
                  <a:lnTo>
                    <a:pt x="28071" y="43873"/>
                  </a:lnTo>
                  <a:lnTo>
                    <a:pt x="29630" y="43873"/>
                  </a:lnTo>
                  <a:lnTo>
                    <a:pt x="31647" y="43894"/>
                  </a:lnTo>
                  <a:lnTo>
                    <a:pt x="33643" y="43957"/>
                  </a:lnTo>
                  <a:lnTo>
                    <a:pt x="35660" y="44061"/>
                  </a:lnTo>
                  <a:lnTo>
                    <a:pt x="37656" y="44185"/>
                  </a:lnTo>
                  <a:lnTo>
                    <a:pt x="37927" y="44206"/>
                  </a:lnTo>
                  <a:lnTo>
                    <a:pt x="38155" y="44248"/>
                  </a:lnTo>
                  <a:lnTo>
                    <a:pt x="38384" y="44310"/>
                  </a:lnTo>
                  <a:lnTo>
                    <a:pt x="38592" y="44372"/>
                  </a:lnTo>
                  <a:lnTo>
                    <a:pt x="38779" y="44456"/>
                  </a:lnTo>
                  <a:lnTo>
                    <a:pt x="38966" y="44580"/>
                  </a:lnTo>
                  <a:lnTo>
                    <a:pt x="39112" y="44705"/>
                  </a:lnTo>
                  <a:lnTo>
                    <a:pt x="39257" y="44830"/>
                  </a:lnTo>
                  <a:lnTo>
                    <a:pt x="39361" y="44996"/>
                  </a:lnTo>
                  <a:lnTo>
                    <a:pt x="39465" y="45163"/>
                  </a:lnTo>
                  <a:lnTo>
                    <a:pt x="39548" y="45370"/>
                  </a:lnTo>
                  <a:lnTo>
                    <a:pt x="39632" y="45578"/>
                  </a:lnTo>
                  <a:lnTo>
                    <a:pt x="39673" y="45807"/>
                  </a:lnTo>
                  <a:lnTo>
                    <a:pt x="39715" y="46036"/>
                  </a:lnTo>
                  <a:lnTo>
                    <a:pt x="39715" y="46306"/>
                  </a:lnTo>
                  <a:lnTo>
                    <a:pt x="39715" y="46597"/>
                  </a:lnTo>
                  <a:lnTo>
                    <a:pt x="39590" y="50111"/>
                  </a:lnTo>
                  <a:lnTo>
                    <a:pt x="39445" y="53625"/>
                  </a:lnTo>
                  <a:lnTo>
                    <a:pt x="39403" y="54436"/>
                  </a:lnTo>
                  <a:lnTo>
                    <a:pt x="39341" y="55226"/>
                  </a:lnTo>
                  <a:lnTo>
                    <a:pt x="39257" y="55996"/>
                  </a:lnTo>
                  <a:lnTo>
                    <a:pt x="39133" y="56786"/>
                  </a:lnTo>
                  <a:lnTo>
                    <a:pt x="39049" y="57160"/>
                  </a:lnTo>
                  <a:lnTo>
                    <a:pt x="38945" y="57472"/>
                  </a:lnTo>
                  <a:lnTo>
                    <a:pt x="38883" y="57597"/>
                  </a:lnTo>
                  <a:lnTo>
                    <a:pt x="38821" y="57701"/>
                  </a:lnTo>
                  <a:lnTo>
                    <a:pt x="38738" y="57805"/>
                  </a:lnTo>
                  <a:lnTo>
                    <a:pt x="38654" y="57909"/>
                  </a:lnTo>
                  <a:lnTo>
                    <a:pt x="38550" y="57971"/>
                  </a:lnTo>
                  <a:lnTo>
                    <a:pt x="38446" y="58033"/>
                  </a:lnTo>
                  <a:lnTo>
                    <a:pt x="38322" y="58096"/>
                  </a:lnTo>
                  <a:lnTo>
                    <a:pt x="38197" y="58137"/>
                  </a:lnTo>
                  <a:lnTo>
                    <a:pt x="37885" y="58200"/>
                  </a:lnTo>
                  <a:lnTo>
                    <a:pt x="37490" y="58241"/>
                  </a:lnTo>
                  <a:lnTo>
                    <a:pt x="36076" y="58324"/>
                  </a:lnTo>
                  <a:lnTo>
                    <a:pt x="34662" y="58366"/>
                  </a:lnTo>
                  <a:lnTo>
                    <a:pt x="33248" y="58387"/>
                  </a:lnTo>
                  <a:lnTo>
                    <a:pt x="31814" y="58366"/>
                  </a:lnTo>
                  <a:lnTo>
                    <a:pt x="30400" y="58345"/>
                  </a:lnTo>
                  <a:lnTo>
                    <a:pt x="28986" y="58304"/>
                  </a:lnTo>
                  <a:lnTo>
                    <a:pt x="26158" y="58200"/>
                  </a:lnTo>
                  <a:lnTo>
                    <a:pt x="25243" y="58200"/>
                  </a:lnTo>
                  <a:lnTo>
                    <a:pt x="24328" y="58179"/>
                  </a:lnTo>
                  <a:lnTo>
                    <a:pt x="22519" y="58200"/>
                  </a:lnTo>
                  <a:lnTo>
                    <a:pt x="20710" y="58116"/>
                  </a:lnTo>
                  <a:lnTo>
                    <a:pt x="18922" y="58054"/>
                  </a:lnTo>
                  <a:lnTo>
                    <a:pt x="17113" y="58013"/>
                  </a:lnTo>
                  <a:lnTo>
                    <a:pt x="15304" y="57971"/>
                  </a:lnTo>
                  <a:lnTo>
                    <a:pt x="11707" y="57929"/>
                  </a:lnTo>
                  <a:lnTo>
                    <a:pt x="8110" y="57909"/>
                  </a:lnTo>
                  <a:lnTo>
                    <a:pt x="7611" y="57909"/>
                  </a:lnTo>
                  <a:lnTo>
                    <a:pt x="7237" y="57888"/>
                  </a:lnTo>
                  <a:lnTo>
                    <a:pt x="7070" y="57846"/>
                  </a:lnTo>
                  <a:lnTo>
                    <a:pt x="6945" y="57805"/>
                  </a:lnTo>
                  <a:lnTo>
                    <a:pt x="6841" y="57763"/>
                  </a:lnTo>
                  <a:lnTo>
                    <a:pt x="6737" y="57701"/>
                  </a:lnTo>
                  <a:lnTo>
                    <a:pt x="6654" y="57617"/>
                  </a:lnTo>
                  <a:lnTo>
                    <a:pt x="6592" y="57513"/>
                  </a:lnTo>
                  <a:lnTo>
                    <a:pt x="6530" y="57389"/>
                  </a:lnTo>
                  <a:lnTo>
                    <a:pt x="6488" y="57243"/>
                  </a:lnTo>
                  <a:lnTo>
                    <a:pt x="6405" y="56869"/>
                  </a:lnTo>
                  <a:lnTo>
                    <a:pt x="6322" y="56370"/>
                  </a:lnTo>
                  <a:lnTo>
                    <a:pt x="6259" y="55892"/>
                  </a:lnTo>
                  <a:lnTo>
                    <a:pt x="6197" y="55413"/>
                  </a:lnTo>
                  <a:lnTo>
                    <a:pt x="6155" y="54935"/>
                  </a:lnTo>
                  <a:lnTo>
                    <a:pt x="6134" y="54457"/>
                  </a:lnTo>
                  <a:lnTo>
                    <a:pt x="6114" y="53979"/>
                  </a:lnTo>
                  <a:lnTo>
                    <a:pt x="6134" y="53500"/>
                  </a:lnTo>
                  <a:lnTo>
                    <a:pt x="6134" y="53022"/>
                  </a:lnTo>
                  <a:lnTo>
                    <a:pt x="6176" y="52544"/>
                  </a:lnTo>
                  <a:lnTo>
                    <a:pt x="6218" y="52066"/>
                  </a:lnTo>
                  <a:lnTo>
                    <a:pt x="6280" y="51608"/>
                  </a:lnTo>
                  <a:lnTo>
                    <a:pt x="6342" y="51130"/>
                  </a:lnTo>
                  <a:lnTo>
                    <a:pt x="6426" y="50652"/>
                  </a:lnTo>
                  <a:lnTo>
                    <a:pt x="6530" y="50194"/>
                  </a:lnTo>
                  <a:lnTo>
                    <a:pt x="6654" y="49716"/>
                  </a:lnTo>
                  <a:lnTo>
                    <a:pt x="6779" y="49259"/>
                  </a:lnTo>
                  <a:lnTo>
                    <a:pt x="6925" y="48780"/>
                  </a:lnTo>
                  <a:lnTo>
                    <a:pt x="7153" y="48094"/>
                  </a:lnTo>
                  <a:lnTo>
                    <a:pt x="7403" y="47408"/>
                  </a:lnTo>
                  <a:lnTo>
                    <a:pt x="7673" y="46743"/>
                  </a:lnTo>
                  <a:lnTo>
                    <a:pt x="7964" y="46098"/>
                  </a:lnTo>
                  <a:lnTo>
                    <a:pt x="8276" y="45433"/>
                  </a:lnTo>
                  <a:lnTo>
                    <a:pt x="8588" y="44809"/>
                  </a:lnTo>
                  <a:lnTo>
                    <a:pt x="8921" y="44164"/>
                  </a:lnTo>
                  <a:lnTo>
                    <a:pt x="9274" y="43541"/>
                  </a:lnTo>
                  <a:lnTo>
                    <a:pt x="9628" y="42917"/>
                  </a:lnTo>
                  <a:lnTo>
                    <a:pt x="10002" y="42314"/>
                  </a:lnTo>
                  <a:lnTo>
                    <a:pt x="10792" y="41108"/>
                  </a:lnTo>
                  <a:lnTo>
                    <a:pt x="11603" y="39923"/>
                  </a:lnTo>
                  <a:lnTo>
                    <a:pt x="12455" y="38758"/>
                  </a:lnTo>
                  <a:lnTo>
                    <a:pt x="13142" y="37864"/>
                  </a:lnTo>
                  <a:lnTo>
                    <a:pt x="13849" y="36970"/>
                  </a:lnTo>
                  <a:lnTo>
                    <a:pt x="15283" y="35224"/>
                  </a:lnTo>
                  <a:lnTo>
                    <a:pt x="16718" y="33498"/>
                  </a:lnTo>
                  <a:lnTo>
                    <a:pt x="18174" y="31751"/>
                  </a:lnTo>
                  <a:lnTo>
                    <a:pt x="18714" y="31065"/>
                  </a:lnTo>
                  <a:lnTo>
                    <a:pt x="19255" y="30358"/>
                  </a:lnTo>
                  <a:lnTo>
                    <a:pt x="19775" y="29630"/>
                  </a:lnTo>
                  <a:lnTo>
                    <a:pt x="20274" y="28903"/>
                  </a:lnTo>
                  <a:lnTo>
                    <a:pt x="20731" y="28133"/>
                  </a:lnTo>
                  <a:lnTo>
                    <a:pt x="21168" y="27364"/>
                  </a:lnTo>
                  <a:lnTo>
                    <a:pt x="21376" y="26969"/>
                  </a:lnTo>
                  <a:lnTo>
                    <a:pt x="21563" y="26574"/>
                  </a:lnTo>
                  <a:lnTo>
                    <a:pt x="21729" y="26158"/>
                  </a:lnTo>
                  <a:lnTo>
                    <a:pt x="21895" y="25742"/>
                  </a:lnTo>
                  <a:lnTo>
                    <a:pt x="22041" y="25368"/>
                  </a:lnTo>
                  <a:lnTo>
                    <a:pt x="22145" y="24973"/>
                  </a:lnTo>
                  <a:lnTo>
                    <a:pt x="22249" y="24598"/>
                  </a:lnTo>
                  <a:lnTo>
                    <a:pt x="22332" y="24224"/>
                  </a:lnTo>
                  <a:lnTo>
                    <a:pt x="22374" y="23850"/>
                  </a:lnTo>
                  <a:lnTo>
                    <a:pt x="22415" y="23476"/>
                  </a:lnTo>
                  <a:lnTo>
                    <a:pt x="22436" y="23101"/>
                  </a:lnTo>
                  <a:lnTo>
                    <a:pt x="22415" y="22748"/>
                  </a:lnTo>
                  <a:lnTo>
                    <a:pt x="22394" y="22374"/>
                  </a:lnTo>
                  <a:lnTo>
                    <a:pt x="22332" y="21999"/>
                  </a:lnTo>
                  <a:lnTo>
                    <a:pt x="22270" y="21646"/>
                  </a:lnTo>
                  <a:lnTo>
                    <a:pt x="22166" y="21272"/>
                  </a:lnTo>
                  <a:lnTo>
                    <a:pt x="22041" y="20918"/>
                  </a:lnTo>
                  <a:lnTo>
                    <a:pt x="21895" y="20565"/>
                  </a:lnTo>
                  <a:lnTo>
                    <a:pt x="21729" y="20211"/>
                  </a:lnTo>
                  <a:lnTo>
                    <a:pt x="21542" y="19858"/>
                  </a:lnTo>
                  <a:lnTo>
                    <a:pt x="21313" y="19504"/>
                  </a:lnTo>
                  <a:lnTo>
                    <a:pt x="21084" y="19192"/>
                  </a:lnTo>
                  <a:lnTo>
                    <a:pt x="20814" y="18901"/>
                  </a:lnTo>
                  <a:lnTo>
                    <a:pt x="20544" y="18672"/>
                  </a:lnTo>
                  <a:lnTo>
                    <a:pt x="20253" y="18444"/>
                  </a:lnTo>
                  <a:lnTo>
                    <a:pt x="19941" y="18277"/>
                  </a:lnTo>
                  <a:lnTo>
                    <a:pt x="19608" y="18132"/>
                  </a:lnTo>
                  <a:lnTo>
                    <a:pt x="19276" y="18028"/>
                  </a:lnTo>
                  <a:lnTo>
                    <a:pt x="18943" y="17945"/>
                  </a:lnTo>
                  <a:lnTo>
                    <a:pt x="18569" y="17924"/>
                  </a:lnTo>
                  <a:lnTo>
                    <a:pt x="18215" y="17903"/>
                  </a:lnTo>
                  <a:lnTo>
                    <a:pt x="17841" y="17945"/>
                  </a:lnTo>
                  <a:lnTo>
                    <a:pt x="17467" y="18007"/>
                  </a:lnTo>
                  <a:lnTo>
                    <a:pt x="17071" y="18111"/>
                  </a:lnTo>
                  <a:lnTo>
                    <a:pt x="16676" y="18257"/>
                  </a:lnTo>
                  <a:lnTo>
                    <a:pt x="16302" y="18423"/>
                  </a:lnTo>
                  <a:lnTo>
                    <a:pt x="15969" y="18589"/>
                  </a:lnTo>
                  <a:lnTo>
                    <a:pt x="15678" y="18756"/>
                  </a:lnTo>
                  <a:lnTo>
                    <a:pt x="15075" y="19130"/>
                  </a:lnTo>
                  <a:lnTo>
                    <a:pt x="14514" y="19546"/>
                  </a:lnTo>
                  <a:lnTo>
                    <a:pt x="13973" y="19982"/>
                  </a:lnTo>
                  <a:lnTo>
                    <a:pt x="13474" y="20461"/>
                  </a:lnTo>
                  <a:lnTo>
                    <a:pt x="12975" y="20939"/>
                  </a:lnTo>
                  <a:lnTo>
                    <a:pt x="12497" y="21459"/>
                  </a:lnTo>
                  <a:lnTo>
                    <a:pt x="12040" y="21999"/>
                  </a:lnTo>
                  <a:lnTo>
                    <a:pt x="11437" y="22748"/>
                  </a:lnTo>
                  <a:lnTo>
                    <a:pt x="10854" y="23517"/>
                  </a:lnTo>
                  <a:lnTo>
                    <a:pt x="10272" y="24307"/>
                  </a:lnTo>
                  <a:lnTo>
                    <a:pt x="9732" y="25097"/>
                  </a:lnTo>
                  <a:lnTo>
                    <a:pt x="9545" y="25368"/>
                  </a:lnTo>
                  <a:lnTo>
                    <a:pt x="9378" y="25576"/>
                  </a:lnTo>
                  <a:lnTo>
                    <a:pt x="9212" y="25700"/>
                  </a:lnTo>
                  <a:lnTo>
                    <a:pt x="9129" y="25742"/>
                  </a:lnTo>
                  <a:lnTo>
                    <a:pt x="9045" y="25763"/>
                  </a:lnTo>
                  <a:lnTo>
                    <a:pt x="8962" y="25784"/>
                  </a:lnTo>
                  <a:lnTo>
                    <a:pt x="8879" y="25784"/>
                  </a:lnTo>
                  <a:lnTo>
                    <a:pt x="8671" y="25742"/>
                  </a:lnTo>
                  <a:lnTo>
                    <a:pt x="8442" y="25638"/>
                  </a:lnTo>
                  <a:lnTo>
                    <a:pt x="8151" y="25472"/>
                  </a:lnTo>
                  <a:lnTo>
                    <a:pt x="7611" y="25160"/>
                  </a:lnTo>
                  <a:lnTo>
                    <a:pt x="7112" y="24827"/>
                  </a:lnTo>
                  <a:lnTo>
                    <a:pt x="6613" y="24474"/>
                  </a:lnTo>
                  <a:lnTo>
                    <a:pt x="6134" y="24120"/>
                  </a:lnTo>
                  <a:lnTo>
                    <a:pt x="5677" y="23725"/>
                  </a:lnTo>
                  <a:lnTo>
                    <a:pt x="5240" y="23330"/>
                  </a:lnTo>
                  <a:lnTo>
                    <a:pt x="4825" y="22914"/>
                  </a:lnTo>
                  <a:lnTo>
                    <a:pt x="4429" y="22498"/>
                  </a:lnTo>
                  <a:lnTo>
                    <a:pt x="4034" y="22041"/>
                  </a:lnTo>
                  <a:lnTo>
                    <a:pt x="3660" y="21583"/>
                  </a:lnTo>
                  <a:lnTo>
                    <a:pt x="3286" y="21126"/>
                  </a:lnTo>
                  <a:lnTo>
                    <a:pt x="2932" y="20627"/>
                  </a:lnTo>
                  <a:lnTo>
                    <a:pt x="2600" y="20149"/>
                  </a:lnTo>
                  <a:lnTo>
                    <a:pt x="2288" y="19629"/>
                  </a:lnTo>
                  <a:lnTo>
                    <a:pt x="1955" y="19109"/>
                  </a:lnTo>
                  <a:lnTo>
                    <a:pt x="1664" y="18589"/>
                  </a:lnTo>
                  <a:lnTo>
                    <a:pt x="1539" y="18319"/>
                  </a:lnTo>
                  <a:lnTo>
                    <a:pt x="1456" y="18028"/>
                  </a:lnTo>
                  <a:lnTo>
                    <a:pt x="1415" y="17737"/>
                  </a:lnTo>
                  <a:lnTo>
                    <a:pt x="1415" y="17425"/>
                  </a:lnTo>
                  <a:lnTo>
                    <a:pt x="1435" y="17134"/>
                  </a:lnTo>
                  <a:lnTo>
                    <a:pt x="1477" y="16843"/>
                  </a:lnTo>
                  <a:lnTo>
                    <a:pt x="1560" y="16552"/>
                  </a:lnTo>
                  <a:lnTo>
                    <a:pt x="1643" y="16240"/>
                  </a:lnTo>
                  <a:lnTo>
                    <a:pt x="1893" y="15533"/>
                  </a:lnTo>
                  <a:lnTo>
                    <a:pt x="2184" y="14826"/>
                  </a:lnTo>
                  <a:lnTo>
                    <a:pt x="2496" y="14140"/>
                  </a:lnTo>
                  <a:lnTo>
                    <a:pt x="2849" y="13474"/>
                  </a:lnTo>
                  <a:lnTo>
                    <a:pt x="3223" y="12830"/>
                  </a:lnTo>
                  <a:lnTo>
                    <a:pt x="3639" y="12206"/>
                  </a:lnTo>
                  <a:lnTo>
                    <a:pt x="4076" y="11582"/>
                  </a:lnTo>
                  <a:lnTo>
                    <a:pt x="4533" y="10958"/>
                  </a:lnTo>
                  <a:lnTo>
                    <a:pt x="4929" y="10439"/>
                  </a:lnTo>
                  <a:lnTo>
                    <a:pt x="5365" y="9919"/>
                  </a:lnTo>
                  <a:lnTo>
                    <a:pt x="5781" y="9420"/>
                  </a:lnTo>
                  <a:lnTo>
                    <a:pt x="6218" y="8921"/>
                  </a:lnTo>
                  <a:lnTo>
                    <a:pt x="6675" y="8442"/>
                  </a:lnTo>
                  <a:lnTo>
                    <a:pt x="7133" y="7964"/>
                  </a:lnTo>
                  <a:lnTo>
                    <a:pt x="7611" y="7507"/>
                  </a:lnTo>
                  <a:lnTo>
                    <a:pt x="8089" y="7070"/>
                  </a:lnTo>
                  <a:lnTo>
                    <a:pt x="8588" y="6654"/>
                  </a:lnTo>
                  <a:lnTo>
                    <a:pt x="9087" y="6238"/>
                  </a:lnTo>
                  <a:lnTo>
                    <a:pt x="9628" y="5843"/>
                  </a:lnTo>
                  <a:lnTo>
                    <a:pt x="10147" y="5448"/>
                  </a:lnTo>
                  <a:lnTo>
                    <a:pt x="10709" y="5095"/>
                  </a:lnTo>
                  <a:lnTo>
                    <a:pt x="11270" y="4741"/>
                  </a:lnTo>
                  <a:lnTo>
                    <a:pt x="11853" y="4409"/>
                  </a:lnTo>
                  <a:lnTo>
                    <a:pt x="12455" y="4097"/>
                  </a:lnTo>
                  <a:lnTo>
                    <a:pt x="13183" y="3743"/>
                  </a:lnTo>
                  <a:lnTo>
                    <a:pt x="13911" y="3411"/>
                  </a:lnTo>
                  <a:lnTo>
                    <a:pt x="14660" y="3119"/>
                  </a:lnTo>
                  <a:lnTo>
                    <a:pt x="15408" y="2849"/>
                  </a:lnTo>
                  <a:lnTo>
                    <a:pt x="16157" y="2600"/>
                  </a:lnTo>
                  <a:lnTo>
                    <a:pt x="16905" y="2371"/>
                  </a:lnTo>
                  <a:lnTo>
                    <a:pt x="17674" y="2184"/>
                  </a:lnTo>
                  <a:lnTo>
                    <a:pt x="18444" y="2017"/>
                  </a:lnTo>
                  <a:lnTo>
                    <a:pt x="19213" y="1893"/>
                  </a:lnTo>
                  <a:lnTo>
                    <a:pt x="19982" y="1789"/>
                  </a:lnTo>
                  <a:lnTo>
                    <a:pt x="20773" y="1706"/>
                  </a:lnTo>
                  <a:lnTo>
                    <a:pt x="21542" y="1664"/>
                  </a:lnTo>
                  <a:lnTo>
                    <a:pt x="22332" y="1643"/>
                  </a:lnTo>
                  <a:close/>
                  <a:moveTo>
                    <a:pt x="23122" y="1"/>
                  </a:moveTo>
                  <a:lnTo>
                    <a:pt x="22498" y="21"/>
                  </a:lnTo>
                  <a:lnTo>
                    <a:pt x="21875" y="42"/>
                  </a:lnTo>
                  <a:lnTo>
                    <a:pt x="21251" y="84"/>
                  </a:lnTo>
                  <a:lnTo>
                    <a:pt x="20606" y="146"/>
                  </a:lnTo>
                  <a:lnTo>
                    <a:pt x="19982" y="229"/>
                  </a:lnTo>
                  <a:lnTo>
                    <a:pt x="19359" y="333"/>
                  </a:lnTo>
                  <a:lnTo>
                    <a:pt x="18735" y="437"/>
                  </a:lnTo>
                  <a:lnTo>
                    <a:pt x="18111" y="562"/>
                  </a:lnTo>
                  <a:lnTo>
                    <a:pt x="17155" y="791"/>
                  </a:lnTo>
                  <a:lnTo>
                    <a:pt x="16240" y="1040"/>
                  </a:lnTo>
                  <a:lnTo>
                    <a:pt x="15325" y="1310"/>
                  </a:lnTo>
                  <a:lnTo>
                    <a:pt x="14452" y="1622"/>
                  </a:lnTo>
                  <a:lnTo>
                    <a:pt x="13578" y="1976"/>
                  </a:lnTo>
                  <a:lnTo>
                    <a:pt x="12726" y="2350"/>
                  </a:lnTo>
                  <a:lnTo>
                    <a:pt x="11894" y="2766"/>
                  </a:lnTo>
                  <a:lnTo>
                    <a:pt x="11062" y="3223"/>
                  </a:lnTo>
                  <a:lnTo>
                    <a:pt x="10272" y="3702"/>
                  </a:lnTo>
                  <a:lnTo>
                    <a:pt x="9503" y="4201"/>
                  </a:lnTo>
                  <a:lnTo>
                    <a:pt x="8734" y="4741"/>
                  </a:lnTo>
                  <a:lnTo>
                    <a:pt x="8006" y="5324"/>
                  </a:lnTo>
                  <a:lnTo>
                    <a:pt x="7278" y="5926"/>
                  </a:lnTo>
                  <a:lnTo>
                    <a:pt x="6571" y="6571"/>
                  </a:lnTo>
                  <a:lnTo>
                    <a:pt x="5885" y="7257"/>
                  </a:lnTo>
                  <a:lnTo>
                    <a:pt x="5240" y="7964"/>
                  </a:lnTo>
                  <a:lnTo>
                    <a:pt x="4721" y="8546"/>
                  </a:lnTo>
                  <a:lnTo>
                    <a:pt x="4222" y="9149"/>
                  </a:lnTo>
                  <a:lnTo>
                    <a:pt x="3723" y="9752"/>
                  </a:lnTo>
                  <a:lnTo>
                    <a:pt x="3265" y="10376"/>
                  </a:lnTo>
                  <a:lnTo>
                    <a:pt x="2808" y="11000"/>
                  </a:lnTo>
                  <a:lnTo>
                    <a:pt x="2371" y="11645"/>
                  </a:lnTo>
                  <a:lnTo>
                    <a:pt x="1976" y="12289"/>
                  </a:lnTo>
                  <a:lnTo>
                    <a:pt x="1581" y="12975"/>
                  </a:lnTo>
                  <a:lnTo>
                    <a:pt x="1248" y="13599"/>
                  </a:lnTo>
                  <a:lnTo>
                    <a:pt x="957" y="14223"/>
                  </a:lnTo>
                  <a:lnTo>
                    <a:pt x="666" y="14888"/>
                  </a:lnTo>
                  <a:lnTo>
                    <a:pt x="416" y="15554"/>
                  </a:lnTo>
                  <a:lnTo>
                    <a:pt x="292" y="15949"/>
                  </a:lnTo>
                  <a:lnTo>
                    <a:pt x="188" y="16364"/>
                  </a:lnTo>
                  <a:lnTo>
                    <a:pt x="105" y="16760"/>
                  </a:lnTo>
                  <a:lnTo>
                    <a:pt x="42" y="17155"/>
                  </a:lnTo>
                  <a:lnTo>
                    <a:pt x="1" y="17570"/>
                  </a:lnTo>
                  <a:lnTo>
                    <a:pt x="21" y="17966"/>
                  </a:lnTo>
                  <a:lnTo>
                    <a:pt x="63" y="18381"/>
                  </a:lnTo>
                  <a:lnTo>
                    <a:pt x="167" y="18776"/>
                  </a:lnTo>
                  <a:lnTo>
                    <a:pt x="416" y="19650"/>
                  </a:lnTo>
                  <a:lnTo>
                    <a:pt x="728" y="20481"/>
                  </a:lnTo>
                  <a:lnTo>
                    <a:pt x="1082" y="21292"/>
                  </a:lnTo>
                  <a:lnTo>
                    <a:pt x="1477" y="22083"/>
                  </a:lnTo>
                  <a:lnTo>
                    <a:pt x="1914" y="22852"/>
                  </a:lnTo>
                  <a:lnTo>
                    <a:pt x="2142" y="23226"/>
                  </a:lnTo>
                  <a:lnTo>
                    <a:pt x="2371" y="23600"/>
                  </a:lnTo>
                  <a:lnTo>
                    <a:pt x="2641" y="23975"/>
                  </a:lnTo>
                  <a:lnTo>
                    <a:pt x="2912" y="24328"/>
                  </a:lnTo>
                  <a:lnTo>
                    <a:pt x="3182" y="24682"/>
                  </a:lnTo>
                  <a:lnTo>
                    <a:pt x="3473" y="25014"/>
                  </a:lnTo>
                  <a:lnTo>
                    <a:pt x="3910" y="25513"/>
                  </a:lnTo>
                  <a:lnTo>
                    <a:pt x="4388" y="25971"/>
                  </a:lnTo>
                  <a:lnTo>
                    <a:pt x="4866" y="26428"/>
                  </a:lnTo>
                  <a:lnTo>
                    <a:pt x="5386" y="26823"/>
                  </a:lnTo>
                  <a:lnTo>
                    <a:pt x="5927" y="27198"/>
                  </a:lnTo>
                  <a:lnTo>
                    <a:pt x="6488" y="27551"/>
                  </a:lnTo>
                  <a:lnTo>
                    <a:pt x="6779" y="27697"/>
                  </a:lnTo>
                  <a:lnTo>
                    <a:pt x="7091" y="27842"/>
                  </a:lnTo>
                  <a:lnTo>
                    <a:pt x="7403" y="27967"/>
                  </a:lnTo>
                  <a:lnTo>
                    <a:pt x="7715" y="28092"/>
                  </a:lnTo>
                  <a:lnTo>
                    <a:pt x="8006" y="28196"/>
                  </a:lnTo>
                  <a:lnTo>
                    <a:pt x="8276" y="28279"/>
                  </a:lnTo>
                  <a:lnTo>
                    <a:pt x="8567" y="28341"/>
                  </a:lnTo>
                  <a:lnTo>
                    <a:pt x="8858" y="28404"/>
                  </a:lnTo>
                  <a:lnTo>
                    <a:pt x="9129" y="28424"/>
                  </a:lnTo>
                  <a:lnTo>
                    <a:pt x="9420" y="28445"/>
                  </a:lnTo>
                  <a:lnTo>
                    <a:pt x="9690" y="28424"/>
                  </a:lnTo>
                  <a:lnTo>
                    <a:pt x="9960" y="28383"/>
                  </a:lnTo>
                  <a:lnTo>
                    <a:pt x="10210" y="28320"/>
                  </a:lnTo>
                  <a:lnTo>
                    <a:pt x="10480" y="28237"/>
                  </a:lnTo>
                  <a:lnTo>
                    <a:pt x="10730" y="28112"/>
                  </a:lnTo>
                  <a:lnTo>
                    <a:pt x="10979" y="27967"/>
                  </a:lnTo>
                  <a:lnTo>
                    <a:pt x="11208" y="27780"/>
                  </a:lnTo>
                  <a:lnTo>
                    <a:pt x="11437" y="27572"/>
                  </a:lnTo>
                  <a:lnTo>
                    <a:pt x="11645" y="27322"/>
                  </a:lnTo>
                  <a:lnTo>
                    <a:pt x="11853" y="27031"/>
                  </a:lnTo>
                  <a:lnTo>
                    <a:pt x="12871" y="25513"/>
                  </a:lnTo>
                  <a:lnTo>
                    <a:pt x="13246" y="24952"/>
                  </a:lnTo>
                  <a:lnTo>
                    <a:pt x="13661" y="24391"/>
                  </a:lnTo>
                  <a:lnTo>
                    <a:pt x="14077" y="23829"/>
                  </a:lnTo>
                  <a:lnTo>
                    <a:pt x="14535" y="23309"/>
                  </a:lnTo>
                  <a:lnTo>
                    <a:pt x="14992" y="22810"/>
                  </a:lnTo>
                  <a:lnTo>
                    <a:pt x="15470" y="22311"/>
                  </a:lnTo>
                  <a:lnTo>
                    <a:pt x="15990" y="21854"/>
                  </a:lnTo>
                  <a:lnTo>
                    <a:pt x="16531" y="21438"/>
                  </a:lnTo>
                  <a:lnTo>
                    <a:pt x="16864" y="21188"/>
                  </a:lnTo>
                  <a:lnTo>
                    <a:pt x="17196" y="20980"/>
                  </a:lnTo>
                  <a:lnTo>
                    <a:pt x="17550" y="20814"/>
                  </a:lnTo>
                  <a:lnTo>
                    <a:pt x="17903" y="20648"/>
                  </a:lnTo>
                  <a:lnTo>
                    <a:pt x="18277" y="20544"/>
                  </a:lnTo>
                  <a:lnTo>
                    <a:pt x="18673" y="20461"/>
                  </a:lnTo>
                  <a:lnTo>
                    <a:pt x="19068" y="20419"/>
                  </a:lnTo>
                  <a:lnTo>
                    <a:pt x="19483" y="20419"/>
                  </a:lnTo>
                  <a:lnTo>
                    <a:pt x="19733" y="20440"/>
                  </a:lnTo>
                  <a:lnTo>
                    <a:pt x="19962" y="20502"/>
                  </a:lnTo>
                  <a:lnTo>
                    <a:pt x="20128" y="20585"/>
                  </a:lnTo>
                  <a:lnTo>
                    <a:pt x="20294" y="20689"/>
                  </a:lnTo>
                  <a:lnTo>
                    <a:pt x="20398" y="20835"/>
                  </a:lnTo>
                  <a:lnTo>
                    <a:pt x="20502" y="21001"/>
                  </a:lnTo>
                  <a:lnTo>
                    <a:pt x="20585" y="21209"/>
                  </a:lnTo>
                  <a:lnTo>
                    <a:pt x="20648" y="21480"/>
                  </a:lnTo>
                  <a:lnTo>
                    <a:pt x="20731" y="21895"/>
                  </a:lnTo>
                  <a:lnTo>
                    <a:pt x="20773" y="22332"/>
                  </a:lnTo>
                  <a:lnTo>
                    <a:pt x="20793" y="22748"/>
                  </a:lnTo>
                  <a:lnTo>
                    <a:pt x="20752" y="23164"/>
                  </a:lnTo>
                  <a:lnTo>
                    <a:pt x="20710" y="23580"/>
                  </a:lnTo>
                  <a:lnTo>
                    <a:pt x="20627" y="23995"/>
                  </a:lnTo>
                  <a:lnTo>
                    <a:pt x="20502" y="24411"/>
                  </a:lnTo>
                  <a:lnTo>
                    <a:pt x="20378" y="24806"/>
                  </a:lnTo>
                  <a:lnTo>
                    <a:pt x="20086" y="25513"/>
                  </a:lnTo>
                  <a:lnTo>
                    <a:pt x="19775" y="26199"/>
                  </a:lnTo>
                  <a:lnTo>
                    <a:pt x="19421" y="26865"/>
                  </a:lnTo>
                  <a:lnTo>
                    <a:pt x="19047" y="27509"/>
                  </a:lnTo>
                  <a:lnTo>
                    <a:pt x="18652" y="28133"/>
                  </a:lnTo>
                  <a:lnTo>
                    <a:pt x="18215" y="28757"/>
                  </a:lnTo>
                  <a:lnTo>
                    <a:pt x="17799" y="29360"/>
                  </a:lnTo>
                  <a:lnTo>
                    <a:pt x="17342" y="29963"/>
                  </a:lnTo>
                  <a:lnTo>
                    <a:pt x="16531" y="31044"/>
                  </a:lnTo>
                  <a:lnTo>
                    <a:pt x="15699" y="32125"/>
                  </a:lnTo>
                  <a:lnTo>
                    <a:pt x="13994" y="34246"/>
                  </a:lnTo>
                  <a:lnTo>
                    <a:pt x="12310" y="36388"/>
                  </a:lnTo>
                  <a:lnTo>
                    <a:pt x="11478" y="37448"/>
                  </a:lnTo>
                  <a:lnTo>
                    <a:pt x="10667" y="38550"/>
                  </a:lnTo>
                  <a:lnTo>
                    <a:pt x="9898" y="39652"/>
                  </a:lnTo>
                  <a:lnTo>
                    <a:pt x="9149" y="40775"/>
                  </a:lnTo>
                  <a:lnTo>
                    <a:pt x="8422" y="41919"/>
                  </a:lnTo>
                  <a:lnTo>
                    <a:pt x="7736" y="43083"/>
                  </a:lnTo>
                  <a:lnTo>
                    <a:pt x="7424" y="43665"/>
                  </a:lnTo>
                  <a:lnTo>
                    <a:pt x="7112" y="44268"/>
                  </a:lnTo>
                  <a:lnTo>
                    <a:pt x="6800" y="44871"/>
                  </a:lnTo>
                  <a:lnTo>
                    <a:pt x="6509" y="45474"/>
                  </a:lnTo>
                  <a:lnTo>
                    <a:pt x="6238" y="46098"/>
                  </a:lnTo>
                  <a:lnTo>
                    <a:pt x="5989" y="46722"/>
                  </a:lnTo>
                  <a:lnTo>
                    <a:pt x="5739" y="47346"/>
                  </a:lnTo>
                  <a:lnTo>
                    <a:pt x="5511" y="47990"/>
                  </a:lnTo>
                  <a:lnTo>
                    <a:pt x="5282" y="48656"/>
                  </a:lnTo>
                  <a:lnTo>
                    <a:pt x="5095" y="49321"/>
                  </a:lnTo>
                  <a:lnTo>
                    <a:pt x="4929" y="49986"/>
                  </a:lnTo>
                  <a:lnTo>
                    <a:pt x="4783" y="50652"/>
                  </a:lnTo>
                  <a:lnTo>
                    <a:pt x="4658" y="51317"/>
                  </a:lnTo>
                  <a:lnTo>
                    <a:pt x="4575" y="52003"/>
                  </a:lnTo>
                  <a:lnTo>
                    <a:pt x="4513" y="52669"/>
                  </a:lnTo>
                  <a:lnTo>
                    <a:pt x="4492" y="53334"/>
                  </a:lnTo>
                  <a:lnTo>
                    <a:pt x="4492" y="53999"/>
                  </a:lnTo>
                  <a:lnTo>
                    <a:pt x="4513" y="54665"/>
                  </a:lnTo>
                  <a:lnTo>
                    <a:pt x="4575" y="55330"/>
                  </a:lnTo>
                  <a:lnTo>
                    <a:pt x="4679" y="55996"/>
                  </a:lnTo>
                  <a:lnTo>
                    <a:pt x="4804" y="56661"/>
                  </a:lnTo>
                  <a:lnTo>
                    <a:pt x="4970" y="57347"/>
                  </a:lnTo>
                  <a:lnTo>
                    <a:pt x="5157" y="58013"/>
                  </a:lnTo>
                  <a:lnTo>
                    <a:pt x="5386" y="58678"/>
                  </a:lnTo>
                  <a:lnTo>
                    <a:pt x="5552" y="59052"/>
                  </a:lnTo>
                  <a:lnTo>
                    <a:pt x="5739" y="59364"/>
                  </a:lnTo>
                  <a:lnTo>
                    <a:pt x="5947" y="59655"/>
                  </a:lnTo>
                  <a:lnTo>
                    <a:pt x="6197" y="59905"/>
                  </a:lnTo>
                  <a:lnTo>
                    <a:pt x="6467" y="60113"/>
                  </a:lnTo>
                  <a:lnTo>
                    <a:pt x="6779" y="60279"/>
                  </a:lnTo>
                  <a:lnTo>
                    <a:pt x="7112" y="60424"/>
                  </a:lnTo>
                  <a:lnTo>
                    <a:pt x="7486" y="60528"/>
                  </a:lnTo>
                  <a:lnTo>
                    <a:pt x="8047" y="60612"/>
                  </a:lnTo>
                  <a:lnTo>
                    <a:pt x="8609" y="60674"/>
                  </a:lnTo>
                  <a:lnTo>
                    <a:pt x="9170" y="60736"/>
                  </a:lnTo>
                  <a:lnTo>
                    <a:pt x="9732" y="60757"/>
                  </a:lnTo>
                  <a:lnTo>
                    <a:pt x="10875" y="60778"/>
                  </a:lnTo>
                  <a:lnTo>
                    <a:pt x="11998" y="60778"/>
                  </a:lnTo>
                  <a:lnTo>
                    <a:pt x="14327" y="60757"/>
                  </a:lnTo>
                  <a:lnTo>
                    <a:pt x="16635" y="60716"/>
                  </a:lnTo>
                  <a:lnTo>
                    <a:pt x="18964" y="60695"/>
                  </a:lnTo>
                  <a:lnTo>
                    <a:pt x="21272" y="60674"/>
                  </a:lnTo>
                  <a:lnTo>
                    <a:pt x="23663" y="60695"/>
                  </a:lnTo>
                  <a:lnTo>
                    <a:pt x="26033" y="60757"/>
                  </a:lnTo>
                  <a:lnTo>
                    <a:pt x="28424" y="60799"/>
                  </a:lnTo>
                  <a:lnTo>
                    <a:pt x="30795" y="60840"/>
                  </a:lnTo>
                  <a:lnTo>
                    <a:pt x="32687" y="60861"/>
                  </a:lnTo>
                  <a:lnTo>
                    <a:pt x="33623" y="60861"/>
                  </a:lnTo>
                  <a:lnTo>
                    <a:pt x="34558" y="60840"/>
                  </a:lnTo>
                  <a:lnTo>
                    <a:pt x="35494" y="60799"/>
                  </a:lnTo>
                  <a:lnTo>
                    <a:pt x="36430" y="60736"/>
                  </a:lnTo>
                  <a:lnTo>
                    <a:pt x="37365" y="60632"/>
                  </a:lnTo>
                  <a:lnTo>
                    <a:pt x="38301" y="60528"/>
                  </a:lnTo>
                  <a:lnTo>
                    <a:pt x="38758" y="60445"/>
                  </a:lnTo>
                  <a:lnTo>
                    <a:pt x="39195" y="60341"/>
                  </a:lnTo>
                  <a:lnTo>
                    <a:pt x="39611" y="60196"/>
                  </a:lnTo>
                  <a:lnTo>
                    <a:pt x="39798" y="60113"/>
                  </a:lnTo>
                  <a:lnTo>
                    <a:pt x="40006" y="60029"/>
                  </a:lnTo>
                  <a:lnTo>
                    <a:pt x="40172" y="59925"/>
                  </a:lnTo>
                  <a:lnTo>
                    <a:pt x="40359" y="59801"/>
                  </a:lnTo>
                  <a:lnTo>
                    <a:pt x="40526" y="59655"/>
                  </a:lnTo>
                  <a:lnTo>
                    <a:pt x="40671" y="59510"/>
                  </a:lnTo>
                  <a:lnTo>
                    <a:pt x="40817" y="59343"/>
                  </a:lnTo>
                  <a:lnTo>
                    <a:pt x="40942" y="59156"/>
                  </a:lnTo>
                  <a:lnTo>
                    <a:pt x="41066" y="58948"/>
                  </a:lnTo>
                  <a:lnTo>
                    <a:pt x="41191" y="58699"/>
                  </a:lnTo>
                  <a:lnTo>
                    <a:pt x="41253" y="58512"/>
                  </a:lnTo>
                  <a:lnTo>
                    <a:pt x="41316" y="58304"/>
                  </a:lnTo>
                  <a:lnTo>
                    <a:pt x="41399" y="57888"/>
                  </a:lnTo>
                  <a:lnTo>
                    <a:pt x="41524" y="57056"/>
                  </a:lnTo>
                  <a:lnTo>
                    <a:pt x="41690" y="55996"/>
                  </a:lnTo>
                  <a:lnTo>
                    <a:pt x="41815" y="54956"/>
                  </a:lnTo>
                  <a:lnTo>
                    <a:pt x="41940" y="53896"/>
                  </a:lnTo>
                  <a:lnTo>
                    <a:pt x="42044" y="52835"/>
                  </a:lnTo>
                  <a:lnTo>
                    <a:pt x="42127" y="51775"/>
                  </a:lnTo>
                  <a:lnTo>
                    <a:pt x="42189" y="50714"/>
                  </a:lnTo>
                  <a:lnTo>
                    <a:pt x="42293" y="48593"/>
                  </a:lnTo>
                  <a:lnTo>
                    <a:pt x="42293" y="48032"/>
                  </a:lnTo>
                  <a:lnTo>
                    <a:pt x="42252" y="47491"/>
                  </a:lnTo>
                  <a:lnTo>
                    <a:pt x="42168" y="46951"/>
                  </a:lnTo>
                  <a:lnTo>
                    <a:pt x="42044" y="46431"/>
                  </a:lnTo>
                  <a:lnTo>
                    <a:pt x="41877" y="45932"/>
                  </a:lnTo>
                  <a:lnTo>
                    <a:pt x="41669" y="45433"/>
                  </a:lnTo>
                  <a:lnTo>
                    <a:pt x="41420" y="44934"/>
                  </a:lnTo>
                  <a:lnTo>
                    <a:pt x="41170" y="44456"/>
                  </a:lnTo>
                  <a:lnTo>
                    <a:pt x="40962" y="44144"/>
                  </a:lnTo>
                  <a:lnTo>
                    <a:pt x="40713" y="43853"/>
                  </a:lnTo>
                  <a:lnTo>
                    <a:pt x="40463" y="43624"/>
                  </a:lnTo>
                  <a:lnTo>
                    <a:pt x="40193" y="43416"/>
                  </a:lnTo>
                  <a:lnTo>
                    <a:pt x="39902" y="43270"/>
                  </a:lnTo>
                  <a:lnTo>
                    <a:pt x="39569" y="43125"/>
                  </a:lnTo>
                  <a:lnTo>
                    <a:pt x="39216" y="43042"/>
                  </a:lnTo>
                  <a:lnTo>
                    <a:pt x="38842" y="42979"/>
                  </a:lnTo>
                  <a:lnTo>
                    <a:pt x="37698" y="42855"/>
                  </a:lnTo>
                  <a:lnTo>
                    <a:pt x="36554" y="42771"/>
                  </a:lnTo>
                  <a:lnTo>
                    <a:pt x="35390" y="42688"/>
                  </a:lnTo>
                  <a:lnTo>
                    <a:pt x="34246" y="42626"/>
                  </a:lnTo>
                  <a:lnTo>
                    <a:pt x="33082" y="42584"/>
                  </a:lnTo>
                  <a:lnTo>
                    <a:pt x="31938" y="42563"/>
                  </a:lnTo>
                  <a:lnTo>
                    <a:pt x="28944" y="42563"/>
                  </a:lnTo>
                  <a:lnTo>
                    <a:pt x="27801" y="42584"/>
                  </a:lnTo>
                  <a:lnTo>
                    <a:pt x="26595" y="42563"/>
                  </a:lnTo>
                  <a:lnTo>
                    <a:pt x="27052" y="41690"/>
                  </a:lnTo>
                  <a:lnTo>
                    <a:pt x="27509" y="40858"/>
                  </a:lnTo>
                  <a:lnTo>
                    <a:pt x="28341" y="39382"/>
                  </a:lnTo>
                  <a:lnTo>
                    <a:pt x="29173" y="37906"/>
                  </a:lnTo>
                  <a:lnTo>
                    <a:pt x="30857" y="34974"/>
                  </a:lnTo>
                  <a:lnTo>
                    <a:pt x="31689" y="33519"/>
                  </a:lnTo>
                  <a:lnTo>
                    <a:pt x="32500" y="32042"/>
                  </a:lnTo>
                  <a:lnTo>
                    <a:pt x="33311" y="30545"/>
                  </a:lnTo>
                  <a:lnTo>
                    <a:pt x="34080" y="29048"/>
                  </a:lnTo>
                  <a:lnTo>
                    <a:pt x="34787" y="27613"/>
                  </a:lnTo>
                  <a:lnTo>
                    <a:pt x="35120" y="26906"/>
                  </a:lnTo>
                  <a:lnTo>
                    <a:pt x="35452" y="26179"/>
                  </a:lnTo>
                  <a:lnTo>
                    <a:pt x="35764" y="25451"/>
                  </a:lnTo>
                  <a:lnTo>
                    <a:pt x="36055" y="24723"/>
                  </a:lnTo>
                  <a:lnTo>
                    <a:pt x="36346" y="23975"/>
                  </a:lnTo>
                  <a:lnTo>
                    <a:pt x="36596" y="23247"/>
                  </a:lnTo>
                  <a:lnTo>
                    <a:pt x="36845" y="22498"/>
                  </a:lnTo>
                  <a:lnTo>
                    <a:pt x="37074" y="21729"/>
                  </a:lnTo>
                  <a:lnTo>
                    <a:pt x="37261" y="20980"/>
                  </a:lnTo>
                  <a:lnTo>
                    <a:pt x="37428" y="20211"/>
                  </a:lnTo>
                  <a:lnTo>
                    <a:pt x="37594" y="19421"/>
                  </a:lnTo>
                  <a:lnTo>
                    <a:pt x="37698" y="18631"/>
                  </a:lnTo>
                  <a:lnTo>
                    <a:pt x="37802" y="17841"/>
                  </a:lnTo>
                  <a:lnTo>
                    <a:pt x="37864" y="17030"/>
                  </a:lnTo>
                  <a:lnTo>
                    <a:pt x="37906" y="15990"/>
                  </a:lnTo>
                  <a:lnTo>
                    <a:pt x="37927" y="14951"/>
                  </a:lnTo>
                  <a:lnTo>
                    <a:pt x="37885" y="13911"/>
                  </a:lnTo>
                  <a:lnTo>
                    <a:pt x="37864" y="13391"/>
                  </a:lnTo>
                  <a:lnTo>
                    <a:pt x="37823" y="12871"/>
                  </a:lnTo>
                  <a:lnTo>
                    <a:pt x="37760" y="12351"/>
                  </a:lnTo>
                  <a:lnTo>
                    <a:pt x="37677" y="11852"/>
                  </a:lnTo>
                  <a:lnTo>
                    <a:pt x="37594" y="11333"/>
                  </a:lnTo>
                  <a:lnTo>
                    <a:pt x="37490" y="10834"/>
                  </a:lnTo>
                  <a:lnTo>
                    <a:pt x="37365" y="10314"/>
                  </a:lnTo>
                  <a:lnTo>
                    <a:pt x="37240" y="9815"/>
                  </a:lnTo>
                  <a:lnTo>
                    <a:pt x="37074" y="9316"/>
                  </a:lnTo>
                  <a:lnTo>
                    <a:pt x="36908" y="8817"/>
                  </a:lnTo>
                  <a:lnTo>
                    <a:pt x="36762" y="8422"/>
                  </a:lnTo>
                  <a:lnTo>
                    <a:pt x="36596" y="8047"/>
                  </a:lnTo>
                  <a:lnTo>
                    <a:pt x="36430" y="7694"/>
                  </a:lnTo>
                  <a:lnTo>
                    <a:pt x="36242" y="7320"/>
                  </a:lnTo>
                  <a:lnTo>
                    <a:pt x="35868" y="6633"/>
                  </a:lnTo>
                  <a:lnTo>
                    <a:pt x="35452" y="5989"/>
                  </a:lnTo>
                  <a:lnTo>
                    <a:pt x="34995" y="5386"/>
                  </a:lnTo>
                  <a:lnTo>
                    <a:pt x="34517" y="4804"/>
                  </a:lnTo>
                  <a:lnTo>
                    <a:pt x="33997" y="4263"/>
                  </a:lnTo>
                  <a:lnTo>
                    <a:pt x="33456" y="3764"/>
                  </a:lnTo>
                  <a:lnTo>
                    <a:pt x="32874" y="3286"/>
                  </a:lnTo>
                  <a:lnTo>
                    <a:pt x="32271" y="2849"/>
                  </a:lnTo>
                  <a:lnTo>
                    <a:pt x="31626" y="2433"/>
                  </a:lnTo>
                  <a:lnTo>
                    <a:pt x="30982" y="2059"/>
                  </a:lnTo>
                  <a:lnTo>
                    <a:pt x="30296" y="1706"/>
                  </a:lnTo>
                  <a:lnTo>
                    <a:pt x="29589" y="1373"/>
                  </a:lnTo>
                  <a:lnTo>
                    <a:pt x="28861" y="1082"/>
                  </a:lnTo>
                  <a:lnTo>
                    <a:pt x="28092" y="811"/>
                  </a:lnTo>
                  <a:lnTo>
                    <a:pt x="27489" y="604"/>
                  </a:lnTo>
                  <a:lnTo>
                    <a:pt x="26865" y="458"/>
                  </a:lnTo>
                  <a:lnTo>
                    <a:pt x="26241" y="312"/>
                  </a:lnTo>
                  <a:lnTo>
                    <a:pt x="25617" y="208"/>
                  </a:lnTo>
                  <a:lnTo>
                    <a:pt x="24994" y="125"/>
                  </a:lnTo>
                  <a:lnTo>
                    <a:pt x="24370" y="63"/>
                  </a:lnTo>
                  <a:lnTo>
                    <a:pt x="23746" y="21"/>
                  </a:lnTo>
                  <a:lnTo>
                    <a:pt x="231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96" name="Google Shape;5596;p30"/>
            <p:cNvSpPr/>
            <p:nvPr/>
          </p:nvSpPr>
          <p:spPr>
            <a:xfrm>
              <a:off x="3983875" y="464225"/>
              <a:ext cx="224050" cy="243300"/>
            </a:xfrm>
            <a:custGeom>
              <a:avLst/>
              <a:gdLst/>
              <a:ahLst/>
              <a:cxnLst/>
              <a:rect l="l" t="t" r="r" b="b"/>
              <a:pathLst>
                <a:path w="8962" h="9732" extrusionOk="0">
                  <a:moveTo>
                    <a:pt x="8400" y="1"/>
                  </a:moveTo>
                  <a:lnTo>
                    <a:pt x="8130" y="42"/>
                  </a:lnTo>
                  <a:lnTo>
                    <a:pt x="7881" y="126"/>
                  </a:lnTo>
                  <a:lnTo>
                    <a:pt x="7631" y="209"/>
                  </a:lnTo>
                  <a:lnTo>
                    <a:pt x="7382" y="313"/>
                  </a:lnTo>
                  <a:lnTo>
                    <a:pt x="7153" y="438"/>
                  </a:lnTo>
                  <a:lnTo>
                    <a:pt x="6924" y="562"/>
                  </a:lnTo>
                  <a:lnTo>
                    <a:pt x="6404" y="895"/>
                  </a:lnTo>
                  <a:lnTo>
                    <a:pt x="5885" y="1248"/>
                  </a:lnTo>
                  <a:lnTo>
                    <a:pt x="5386" y="1602"/>
                  </a:lnTo>
                  <a:lnTo>
                    <a:pt x="4907" y="1976"/>
                  </a:lnTo>
                  <a:lnTo>
                    <a:pt x="4429" y="2371"/>
                  </a:lnTo>
                  <a:lnTo>
                    <a:pt x="3972" y="2766"/>
                  </a:lnTo>
                  <a:lnTo>
                    <a:pt x="3535" y="3182"/>
                  </a:lnTo>
                  <a:lnTo>
                    <a:pt x="3098" y="3619"/>
                  </a:lnTo>
                  <a:lnTo>
                    <a:pt x="2703" y="4055"/>
                  </a:lnTo>
                  <a:lnTo>
                    <a:pt x="2308" y="4513"/>
                  </a:lnTo>
                  <a:lnTo>
                    <a:pt x="1934" y="4991"/>
                  </a:lnTo>
                  <a:lnTo>
                    <a:pt x="1560" y="5469"/>
                  </a:lnTo>
                  <a:lnTo>
                    <a:pt x="1227" y="5989"/>
                  </a:lnTo>
                  <a:lnTo>
                    <a:pt x="894" y="6509"/>
                  </a:lnTo>
                  <a:lnTo>
                    <a:pt x="582" y="7050"/>
                  </a:lnTo>
                  <a:lnTo>
                    <a:pt x="291" y="7611"/>
                  </a:lnTo>
                  <a:lnTo>
                    <a:pt x="167" y="7902"/>
                  </a:lnTo>
                  <a:lnTo>
                    <a:pt x="63" y="8214"/>
                  </a:lnTo>
                  <a:lnTo>
                    <a:pt x="42" y="8360"/>
                  </a:lnTo>
                  <a:lnTo>
                    <a:pt x="21" y="8526"/>
                  </a:lnTo>
                  <a:lnTo>
                    <a:pt x="0" y="8692"/>
                  </a:lnTo>
                  <a:lnTo>
                    <a:pt x="21" y="8859"/>
                  </a:lnTo>
                  <a:lnTo>
                    <a:pt x="42" y="8983"/>
                  </a:lnTo>
                  <a:lnTo>
                    <a:pt x="83" y="9108"/>
                  </a:lnTo>
                  <a:lnTo>
                    <a:pt x="125" y="9233"/>
                  </a:lnTo>
                  <a:lnTo>
                    <a:pt x="187" y="9337"/>
                  </a:lnTo>
                  <a:lnTo>
                    <a:pt x="270" y="9441"/>
                  </a:lnTo>
                  <a:lnTo>
                    <a:pt x="354" y="9524"/>
                  </a:lnTo>
                  <a:lnTo>
                    <a:pt x="478" y="9607"/>
                  </a:lnTo>
                  <a:lnTo>
                    <a:pt x="603" y="9670"/>
                  </a:lnTo>
                  <a:lnTo>
                    <a:pt x="749" y="9711"/>
                  </a:lnTo>
                  <a:lnTo>
                    <a:pt x="873" y="9732"/>
                  </a:lnTo>
                  <a:lnTo>
                    <a:pt x="998" y="9711"/>
                  </a:lnTo>
                  <a:lnTo>
                    <a:pt x="1123" y="9690"/>
                  </a:lnTo>
                  <a:lnTo>
                    <a:pt x="1248" y="9649"/>
                  </a:lnTo>
                  <a:lnTo>
                    <a:pt x="1352" y="9586"/>
                  </a:lnTo>
                  <a:lnTo>
                    <a:pt x="1456" y="9503"/>
                  </a:lnTo>
                  <a:lnTo>
                    <a:pt x="1560" y="9420"/>
                  </a:lnTo>
                  <a:lnTo>
                    <a:pt x="1705" y="9274"/>
                  </a:lnTo>
                  <a:lnTo>
                    <a:pt x="1830" y="9108"/>
                  </a:lnTo>
                  <a:lnTo>
                    <a:pt x="1955" y="8942"/>
                  </a:lnTo>
                  <a:lnTo>
                    <a:pt x="2038" y="8755"/>
                  </a:lnTo>
                  <a:lnTo>
                    <a:pt x="2433" y="8068"/>
                  </a:lnTo>
                  <a:lnTo>
                    <a:pt x="2849" y="7403"/>
                  </a:lnTo>
                  <a:lnTo>
                    <a:pt x="3285" y="6779"/>
                  </a:lnTo>
                  <a:lnTo>
                    <a:pt x="3764" y="6156"/>
                  </a:lnTo>
                  <a:lnTo>
                    <a:pt x="4242" y="5573"/>
                  </a:lnTo>
                  <a:lnTo>
                    <a:pt x="4762" y="4991"/>
                  </a:lnTo>
                  <a:lnTo>
                    <a:pt x="5302" y="4409"/>
                  </a:lnTo>
                  <a:lnTo>
                    <a:pt x="5843" y="3868"/>
                  </a:lnTo>
                  <a:lnTo>
                    <a:pt x="6550" y="3141"/>
                  </a:lnTo>
                  <a:lnTo>
                    <a:pt x="7236" y="2392"/>
                  </a:lnTo>
                  <a:lnTo>
                    <a:pt x="7901" y="1623"/>
                  </a:lnTo>
                  <a:lnTo>
                    <a:pt x="8546" y="853"/>
                  </a:lnTo>
                  <a:lnTo>
                    <a:pt x="8692" y="687"/>
                  </a:lnTo>
                  <a:lnTo>
                    <a:pt x="8816" y="500"/>
                  </a:lnTo>
                  <a:lnTo>
                    <a:pt x="8879" y="396"/>
                  </a:lnTo>
                  <a:lnTo>
                    <a:pt x="8920" y="292"/>
                  </a:lnTo>
                  <a:lnTo>
                    <a:pt x="8962" y="167"/>
                  </a:lnTo>
                  <a:lnTo>
                    <a:pt x="8962" y="22"/>
                  </a:lnTo>
                  <a:lnTo>
                    <a:pt x="867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97" name="Google Shape;5597;p30"/>
            <p:cNvSpPr/>
            <p:nvPr/>
          </p:nvSpPr>
          <p:spPr>
            <a:xfrm>
              <a:off x="4501600" y="1393150"/>
              <a:ext cx="231350" cy="50450"/>
            </a:xfrm>
            <a:custGeom>
              <a:avLst/>
              <a:gdLst/>
              <a:ahLst/>
              <a:cxnLst/>
              <a:rect l="l" t="t" r="r" b="b"/>
              <a:pathLst>
                <a:path w="9254" h="2018" extrusionOk="0">
                  <a:moveTo>
                    <a:pt x="2267" y="1"/>
                  </a:moveTo>
                  <a:lnTo>
                    <a:pt x="1456" y="21"/>
                  </a:lnTo>
                  <a:lnTo>
                    <a:pt x="1207" y="42"/>
                  </a:lnTo>
                  <a:lnTo>
                    <a:pt x="978" y="84"/>
                  </a:lnTo>
                  <a:lnTo>
                    <a:pt x="729" y="167"/>
                  </a:lnTo>
                  <a:lnTo>
                    <a:pt x="500" y="271"/>
                  </a:lnTo>
                  <a:lnTo>
                    <a:pt x="396" y="333"/>
                  </a:lnTo>
                  <a:lnTo>
                    <a:pt x="292" y="416"/>
                  </a:lnTo>
                  <a:lnTo>
                    <a:pt x="209" y="500"/>
                  </a:lnTo>
                  <a:lnTo>
                    <a:pt x="126" y="583"/>
                  </a:lnTo>
                  <a:lnTo>
                    <a:pt x="84" y="687"/>
                  </a:lnTo>
                  <a:lnTo>
                    <a:pt x="42" y="812"/>
                  </a:lnTo>
                  <a:lnTo>
                    <a:pt x="1" y="936"/>
                  </a:lnTo>
                  <a:lnTo>
                    <a:pt x="1" y="1061"/>
                  </a:lnTo>
                  <a:lnTo>
                    <a:pt x="22" y="1186"/>
                  </a:lnTo>
                  <a:lnTo>
                    <a:pt x="63" y="1311"/>
                  </a:lnTo>
                  <a:lnTo>
                    <a:pt x="105" y="1415"/>
                  </a:lnTo>
                  <a:lnTo>
                    <a:pt x="167" y="1498"/>
                  </a:lnTo>
                  <a:lnTo>
                    <a:pt x="230" y="1581"/>
                  </a:lnTo>
                  <a:lnTo>
                    <a:pt x="333" y="1664"/>
                  </a:lnTo>
                  <a:lnTo>
                    <a:pt x="541" y="1789"/>
                  </a:lnTo>
                  <a:lnTo>
                    <a:pt x="833" y="1893"/>
                  </a:lnTo>
                  <a:lnTo>
                    <a:pt x="1124" y="1955"/>
                  </a:lnTo>
                  <a:lnTo>
                    <a:pt x="1435" y="1997"/>
                  </a:lnTo>
                  <a:lnTo>
                    <a:pt x="1727" y="2018"/>
                  </a:lnTo>
                  <a:lnTo>
                    <a:pt x="2517" y="2018"/>
                  </a:lnTo>
                  <a:lnTo>
                    <a:pt x="3286" y="1997"/>
                  </a:lnTo>
                  <a:lnTo>
                    <a:pt x="4055" y="1976"/>
                  </a:lnTo>
                  <a:lnTo>
                    <a:pt x="4825" y="1914"/>
                  </a:lnTo>
                  <a:lnTo>
                    <a:pt x="5594" y="1851"/>
                  </a:lnTo>
                  <a:lnTo>
                    <a:pt x="6363" y="1768"/>
                  </a:lnTo>
                  <a:lnTo>
                    <a:pt x="7112" y="1664"/>
                  </a:lnTo>
                  <a:lnTo>
                    <a:pt x="7881" y="1539"/>
                  </a:lnTo>
                  <a:lnTo>
                    <a:pt x="8214" y="1477"/>
                  </a:lnTo>
                  <a:lnTo>
                    <a:pt x="8567" y="1394"/>
                  </a:lnTo>
                  <a:lnTo>
                    <a:pt x="8734" y="1352"/>
                  </a:lnTo>
                  <a:lnTo>
                    <a:pt x="8900" y="1269"/>
                  </a:lnTo>
                  <a:lnTo>
                    <a:pt x="9087" y="1186"/>
                  </a:lnTo>
                  <a:lnTo>
                    <a:pt x="9254" y="1082"/>
                  </a:lnTo>
                  <a:lnTo>
                    <a:pt x="9066" y="957"/>
                  </a:lnTo>
                  <a:lnTo>
                    <a:pt x="8900" y="853"/>
                  </a:lnTo>
                  <a:lnTo>
                    <a:pt x="8713" y="749"/>
                  </a:lnTo>
                  <a:lnTo>
                    <a:pt x="8547" y="687"/>
                  </a:lnTo>
                  <a:lnTo>
                    <a:pt x="8193" y="583"/>
                  </a:lnTo>
                  <a:lnTo>
                    <a:pt x="7840" y="479"/>
                  </a:lnTo>
                  <a:lnTo>
                    <a:pt x="7050" y="333"/>
                  </a:lnTo>
                  <a:lnTo>
                    <a:pt x="6259" y="209"/>
                  </a:lnTo>
                  <a:lnTo>
                    <a:pt x="5469" y="105"/>
                  </a:lnTo>
                  <a:lnTo>
                    <a:pt x="4658" y="63"/>
                  </a:lnTo>
                  <a:lnTo>
                    <a:pt x="3868" y="21"/>
                  </a:lnTo>
                  <a:lnTo>
                    <a:pt x="30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98" name="Google Shape;5598;p30"/>
            <p:cNvSpPr/>
            <p:nvPr/>
          </p:nvSpPr>
          <p:spPr>
            <a:xfrm>
              <a:off x="4242725" y="382625"/>
              <a:ext cx="77500" cy="56675"/>
            </a:xfrm>
            <a:custGeom>
              <a:avLst/>
              <a:gdLst/>
              <a:ahLst/>
              <a:cxnLst/>
              <a:rect l="l" t="t" r="r" b="b"/>
              <a:pathLst>
                <a:path w="3100" h="2267" extrusionOk="0">
                  <a:moveTo>
                    <a:pt x="2704" y="0"/>
                  </a:moveTo>
                  <a:lnTo>
                    <a:pt x="2351" y="21"/>
                  </a:lnTo>
                  <a:lnTo>
                    <a:pt x="1997" y="84"/>
                  </a:lnTo>
                  <a:lnTo>
                    <a:pt x="1644" y="188"/>
                  </a:lnTo>
                  <a:lnTo>
                    <a:pt x="1311" y="312"/>
                  </a:lnTo>
                  <a:lnTo>
                    <a:pt x="978" y="499"/>
                  </a:lnTo>
                  <a:lnTo>
                    <a:pt x="646" y="707"/>
                  </a:lnTo>
                  <a:lnTo>
                    <a:pt x="354" y="957"/>
                  </a:lnTo>
                  <a:lnTo>
                    <a:pt x="251" y="1082"/>
                  </a:lnTo>
                  <a:lnTo>
                    <a:pt x="167" y="1186"/>
                  </a:lnTo>
                  <a:lnTo>
                    <a:pt x="84" y="1310"/>
                  </a:lnTo>
                  <a:lnTo>
                    <a:pt x="22" y="1435"/>
                  </a:lnTo>
                  <a:lnTo>
                    <a:pt x="1" y="1560"/>
                  </a:lnTo>
                  <a:lnTo>
                    <a:pt x="1" y="1705"/>
                  </a:lnTo>
                  <a:lnTo>
                    <a:pt x="43" y="1851"/>
                  </a:lnTo>
                  <a:lnTo>
                    <a:pt x="126" y="1997"/>
                  </a:lnTo>
                  <a:lnTo>
                    <a:pt x="230" y="2121"/>
                  </a:lnTo>
                  <a:lnTo>
                    <a:pt x="354" y="2204"/>
                  </a:lnTo>
                  <a:lnTo>
                    <a:pt x="479" y="2246"/>
                  </a:lnTo>
                  <a:lnTo>
                    <a:pt x="604" y="2267"/>
                  </a:lnTo>
                  <a:lnTo>
                    <a:pt x="750" y="2267"/>
                  </a:lnTo>
                  <a:lnTo>
                    <a:pt x="895" y="2225"/>
                  </a:lnTo>
                  <a:lnTo>
                    <a:pt x="1020" y="2184"/>
                  </a:lnTo>
                  <a:lnTo>
                    <a:pt x="1165" y="2100"/>
                  </a:lnTo>
                  <a:lnTo>
                    <a:pt x="1415" y="1976"/>
                  </a:lnTo>
                  <a:lnTo>
                    <a:pt x="1664" y="1809"/>
                  </a:lnTo>
                  <a:lnTo>
                    <a:pt x="1893" y="1643"/>
                  </a:lnTo>
                  <a:lnTo>
                    <a:pt x="2122" y="1477"/>
                  </a:lnTo>
                  <a:lnTo>
                    <a:pt x="2330" y="1290"/>
                  </a:lnTo>
                  <a:lnTo>
                    <a:pt x="2517" y="1082"/>
                  </a:lnTo>
                  <a:lnTo>
                    <a:pt x="2725" y="874"/>
                  </a:lnTo>
                  <a:lnTo>
                    <a:pt x="2891" y="645"/>
                  </a:lnTo>
                  <a:lnTo>
                    <a:pt x="2995" y="520"/>
                  </a:lnTo>
                  <a:lnTo>
                    <a:pt x="3058" y="375"/>
                  </a:lnTo>
                  <a:lnTo>
                    <a:pt x="3078" y="292"/>
                  </a:lnTo>
                  <a:lnTo>
                    <a:pt x="3099" y="208"/>
                  </a:lnTo>
                  <a:lnTo>
                    <a:pt x="3078" y="125"/>
                  </a:lnTo>
                  <a:lnTo>
                    <a:pt x="3037" y="21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599" name="Google Shape;5599;p30"/>
          <p:cNvGrpSpPr/>
          <p:nvPr/>
        </p:nvGrpSpPr>
        <p:grpSpPr>
          <a:xfrm>
            <a:off x="192680" y="661153"/>
            <a:ext cx="1511860" cy="750203"/>
            <a:chOff x="-1714457" y="-409010"/>
            <a:chExt cx="1136707" cy="562652"/>
          </a:xfrm>
        </p:grpSpPr>
        <p:grpSp>
          <p:nvGrpSpPr>
            <p:cNvPr id="5600" name="Google Shape;5600;p30"/>
            <p:cNvGrpSpPr/>
            <p:nvPr/>
          </p:nvGrpSpPr>
          <p:grpSpPr>
            <a:xfrm>
              <a:off x="-1714457" y="-409010"/>
              <a:ext cx="300307" cy="515027"/>
              <a:chOff x="2564750" y="287500"/>
              <a:chExt cx="926875" cy="1589100"/>
            </a:xfrm>
          </p:grpSpPr>
          <p:sp>
            <p:nvSpPr>
              <p:cNvPr id="5601" name="Google Shape;5601;p30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17675" y="3806"/>
                    </a:moveTo>
                    <a:lnTo>
                      <a:pt x="17903" y="3827"/>
                    </a:lnTo>
                    <a:lnTo>
                      <a:pt x="17903" y="3972"/>
                    </a:lnTo>
                    <a:lnTo>
                      <a:pt x="17903" y="4139"/>
                    </a:lnTo>
                    <a:lnTo>
                      <a:pt x="17862" y="4305"/>
                    </a:lnTo>
                    <a:lnTo>
                      <a:pt x="17820" y="4492"/>
                    </a:lnTo>
                    <a:lnTo>
                      <a:pt x="17675" y="4867"/>
                    </a:lnTo>
                    <a:lnTo>
                      <a:pt x="17488" y="5241"/>
                    </a:lnTo>
                    <a:lnTo>
                      <a:pt x="17280" y="5594"/>
                    </a:lnTo>
                    <a:lnTo>
                      <a:pt x="17051" y="5906"/>
                    </a:lnTo>
                    <a:lnTo>
                      <a:pt x="16926" y="6031"/>
                    </a:lnTo>
                    <a:lnTo>
                      <a:pt x="16822" y="6135"/>
                    </a:lnTo>
                    <a:lnTo>
                      <a:pt x="16697" y="6239"/>
                    </a:lnTo>
                    <a:lnTo>
                      <a:pt x="16573" y="6301"/>
                    </a:lnTo>
                    <a:lnTo>
                      <a:pt x="16386" y="6364"/>
                    </a:lnTo>
                    <a:lnTo>
                      <a:pt x="16178" y="6384"/>
                    </a:lnTo>
                    <a:lnTo>
                      <a:pt x="16053" y="6364"/>
                    </a:lnTo>
                    <a:lnTo>
                      <a:pt x="15907" y="6322"/>
                    </a:lnTo>
                    <a:lnTo>
                      <a:pt x="15783" y="6260"/>
                    </a:lnTo>
                    <a:lnTo>
                      <a:pt x="15679" y="6176"/>
                    </a:lnTo>
                    <a:lnTo>
                      <a:pt x="15575" y="6052"/>
                    </a:lnTo>
                    <a:lnTo>
                      <a:pt x="15512" y="5948"/>
                    </a:lnTo>
                    <a:lnTo>
                      <a:pt x="15450" y="5823"/>
                    </a:lnTo>
                    <a:lnTo>
                      <a:pt x="15429" y="5698"/>
                    </a:lnTo>
                    <a:lnTo>
                      <a:pt x="15429" y="5573"/>
                    </a:lnTo>
                    <a:lnTo>
                      <a:pt x="15450" y="5428"/>
                    </a:lnTo>
                    <a:lnTo>
                      <a:pt x="15471" y="5303"/>
                    </a:lnTo>
                    <a:lnTo>
                      <a:pt x="15512" y="5158"/>
                    </a:lnTo>
                    <a:lnTo>
                      <a:pt x="15575" y="5054"/>
                    </a:lnTo>
                    <a:lnTo>
                      <a:pt x="15658" y="4929"/>
                    </a:lnTo>
                    <a:lnTo>
                      <a:pt x="15845" y="4700"/>
                    </a:lnTo>
                    <a:lnTo>
                      <a:pt x="16094" y="4471"/>
                    </a:lnTo>
                    <a:lnTo>
                      <a:pt x="16365" y="4264"/>
                    </a:lnTo>
                    <a:lnTo>
                      <a:pt x="16677" y="4076"/>
                    </a:lnTo>
                    <a:lnTo>
                      <a:pt x="17009" y="3931"/>
                    </a:lnTo>
                    <a:lnTo>
                      <a:pt x="17176" y="3868"/>
                    </a:lnTo>
                    <a:lnTo>
                      <a:pt x="17342" y="3848"/>
                    </a:lnTo>
                    <a:lnTo>
                      <a:pt x="17508" y="3806"/>
                    </a:lnTo>
                    <a:close/>
                    <a:moveTo>
                      <a:pt x="14452" y="7320"/>
                    </a:moveTo>
                    <a:lnTo>
                      <a:pt x="14535" y="7362"/>
                    </a:lnTo>
                    <a:lnTo>
                      <a:pt x="14514" y="7486"/>
                    </a:lnTo>
                    <a:lnTo>
                      <a:pt x="14493" y="7611"/>
                    </a:lnTo>
                    <a:lnTo>
                      <a:pt x="14431" y="7736"/>
                    </a:lnTo>
                    <a:lnTo>
                      <a:pt x="14389" y="7840"/>
                    </a:lnTo>
                    <a:lnTo>
                      <a:pt x="14265" y="8048"/>
                    </a:lnTo>
                    <a:lnTo>
                      <a:pt x="14119" y="8235"/>
                    </a:lnTo>
                    <a:lnTo>
                      <a:pt x="13745" y="8838"/>
                    </a:lnTo>
                    <a:lnTo>
                      <a:pt x="13329" y="9399"/>
                    </a:lnTo>
                    <a:lnTo>
                      <a:pt x="12892" y="9961"/>
                    </a:lnTo>
                    <a:lnTo>
                      <a:pt x="12456" y="10481"/>
                    </a:lnTo>
                    <a:lnTo>
                      <a:pt x="4118" y="20128"/>
                    </a:lnTo>
                    <a:lnTo>
                      <a:pt x="3889" y="20378"/>
                    </a:lnTo>
                    <a:lnTo>
                      <a:pt x="3640" y="20607"/>
                    </a:lnTo>
                    <a:lnTo>
                      <a:pt x="3515" y="20690"/>
                    </a:lnTo>
                    <a:lnTo>
                      <a:pt x="3390" y="20752"/>
                    </a:lnTo>
                    <a:lnTo>
                      <a:pt x="3245" y="20794"/>
                    </a:lnTo>
                    <a:lnTo>
                      <a:pt x="3120" y="20815"/>
                    </a:lnTo>
                    <a:lnTo>
                      <a:pt x="3016" y="20794"/>
                    </a:lnTo>
                    <a:lnTo>
                      <a:pt x="2933" y="20773"/>
                    </a:lnTo>
                    <a:lnTo>
                      <a:pt x="2829" y="20731"/>
                    </a:lnTo>
                    <a:lnTo>
                      <a:pt x="2745" y="20669"/>
                    </a:lnTo>
                    <a:lnTo>
                      <a:pt x="2642" y="20586"/>
                    </a:lnTo>
                    <a:lnTo>
                      <a:pt x="2558" y="20482"/>
                    </a:lnTo>
                    <a:lnTo>
                      <a:pt x="2517" y="20378"/>
                    </a:lnTo>
                    <a:lnTo>
                      <a:pt x="2496" y="20253"/>
                    </a:lnTo>
                    <a:lnTo>
                      <a:pt x="2496" y="20128"/>
                    </a:lnTo>
                    <a:lnTo>
                      <a:pt x="2517" y="20024"/>
                    </a:lnTo>
                    <a:lnTo>
                      <a:pt x="2558" y="19900"/>
                    </a:lnTo>
                    <a:lnTo>
                      <a:pt x="2621" y="19796"/>
                    </a:lnTo>
                    <a:lnTo>
                      <a:pt x="2766" y="19525"/>
                    </a:lnTo>
                    <a:lnTo>
                      <a:pt x="2912" y="19297"/>
                    </a:lnTo>
                    <a:lnTo>
                      <a:pt x="3245" y="18818"/>
                    </a:lnTo>
                    <a:lnTo>
                      <a:pt x="4243" y="17488"/>
                    </a:lnTo>
                    <a:lnTo>
                      <a:pt x="5282" y="16178"/>
                    </a:lnTo>
                    <a:lnTo>
                      <a:pt x="6363" y="14889"/>
                    </a:lnTo>
                    <a:lnTo>
                      <a:pt x="7465" y="13641"/>
                    </a:lnTo>
                    <a:lnTo>
                      <a:pt x="8588" y="12414"/>
                    </a:lnTo>
                    <a:lnTo>
                      <a:pt x="9753" y="11208"/>
                    </a:lnTo>
                    <a:lnTo>
                      <a:pt x="10938" y="10044"/>
                    </a:lnTo>
                    <a:lnTo>
                      <a:pt x="12144" y="8900"/>
                    </a:lnTo>
                    <a:lnTo>
                      <a:pt x="12560" y="8526"/>
                    </a:lnTo>
                    <a:lnTo>
                      <a:pt x="12996" y="8152"/>
                    </a:lnTo>
                    <a:lnTo>
                      <a:pt x="13454" y="7840"/>
                    </a:lnTo>
                    <a:lnTo>
                      <a:pt x="13932" y="7528"/>
                    </a:lnTo>
                    <a:lnTo>
                      <a:pt x="14140" y="7403"/>
                    </a:lnTo>
                    <a:lnTo>
                      <a:pt x="14244" y="7341"/>
                    </a:lnTo>
                    <a:lnTo>
                      <a:pt x="14369" y="7320"/>
                    </a:lnTo>
                    <a:close/>
                    <a:moveTo>
                      <a:pt x="30379" y="45205"/>
                    </a:moveTo>
                    <a:lnTo>
                      <a:pt x="30483" y="45932"/>
                    </a:lnTo>
                    <a:lnTo>
                      <a:pt x="30566" y="46639"/>
                    </a:lnTo>
                    <a:lnTo>
                      <a:pt x="30629" y="47325"/>
                    </a:lnTo>
                    <a:lnTo>
                      <a:pt x="30670" y="48032"/>
                    </a:lnTo>
                    <a:lnTo>
                      <a:pt x="30670" y="48719"/>
                    </a:lnTo>
                    <a:lnTo>
                      <a:pt x="30691" y="49405"/>
                    </a:lnTo>
                    <a:lnTo>
                      <a:pt x="30670" y="50091"/>
                    </a:lnTo>
                    <a:lnTo>
                      <a:pt x="30649" y="50777"/>
                    </a:lnTo>
                    <a:lnTo>
                      <a:pt x="30525" y="52877"/>
                    </a:lnTo>
                    <a:lnTo>
                      <a:pt x="30400" y="54977"/>
                    </a:lnTo>
                    <a:lnTo>
                      <a:pt x="30379" y="55310"/>
                    </a:lnTo>
                    <a:lnTo>
                      <a:pt x="30317" y="55622"/>
                    </a:lnTo>
                    <a:lnTo>
                      <a:pt x="30275" y="55767"/>
                    </a:lnTo>
                    <a:lnTo>
                      <a:pt x="30234" y="55913"/>
                    </a:lnTo>
                    <a:lnTo>
                      <a:pt x="30150" y="56058"/>
                    </a:lnTo>
                    <a:lnTo>
                      <a:pt x="30088" y="56204"/>
                    </a:lnTo>
                    <a:lnTo>
                      <a:pt x="29942" y="56370"/>
                    </a:lnTo>
                    <a:lnTo>
                      <a:pt x="29797" y="56516"/>
                    </a:lnTo>
                    <a:lnTo>
                      <a:pt x="29714" y="56578"/>
                    </a:lnTo>
                    <a:lnTo>
                      <a:pt x="29610" y="56599"/>
                    </a:lnTo>
                    <a:lnTo>
                      <a:pt x="29506" y="56641"/>
                    </a:lnTo>
                    <a:lnTo>
                      <a:pt x="29319" y="56641"/>
                    </a:lnTo>
                    <a:lnTo>
                      <a:pt x="29215" y="56620"/>
                    </a:lnTo>
                    <a:lnTo>
                      <a:pt x="29090" y="56578"/>
                    </a:lnTo>
                    <a:lnTo>
                      <a:pt x="29007" y="56516"/>
                    </a:lnTo>
                    <a:lnTo>
                      <a:pt x="28924" y="56453"/>
                    </a:lnTo>
                    <a:lnTo>
                      <a:pt x="28840" y="56370"/>
                    </a:lnTo>
                    <a:lnTo>
                      <a:pt x="28778" y="56287"/>
                    </a:lnTo>
                    <a:lnTo>
                      <a:pt x="28674" y="56079"/>
                    </a:lnTo>
                    <a:lnTo>
                      <a:pt x="28591" y="55871"/>
                    </a:lnTo>
                    <a:lnTo>
                      <a:pt x="28549" y="55663"/>
                    </a:lnTo>
                    <a:lnTo>
                      <a:pt x="28529" y="55455"/>
                    </a:lnTo>
                    <a:lnTo>
                      <a:pt x="28549" y="55227"/>
                    </a:lnTo>
                    <a:lnTo>
                      <a:pt x="28820" y="52898"/>
                    </a:lnTo>
                    <a:lnTo>
                      <a:pt x="28944" y="51734"/>
                    </a:lnTo>
                    <a:lnTo>
                      <a:pt x="29090" y="50569"/>
                    </a:lnTo>
                    <a:lnTo>
                      <a:pt x="29256" y="49405"/>
                    </a:lnTo>
                    <a:lnTo>
                      <a:pt x="29443" y="48261"/>
                    </a:lnTo>
                    <a:lnTo>
                      <a:pt x="29672" y="47097"/>
                    </a:lnTo>
                    <a:lnTo>
                      <a:pt x="29942" y="45953"/>
                    </a:lnTo>
                    <a:lnTo>
                      <a:pt x="30005" y="45745"/>
                    </a:lnTo>
                    <a:lnTo>
                      <a:pt x="30088" y="45579"/>
                    </a:lnTo>
                    <a:lnTo>
                      <a:pt x="30192" y="45412"/>
                    </a:lnTo>
                    <a:lnTo>
                      <a:pt x="30379" y="45205"/>
                    </a:lnTo>
                    <a:close/>
                    <a:moveTo>
                      <a:pt x="19796" y="1"/>
                    </a:move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2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02" name="Google Shape;5602;p30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874" y="11437"/>
                    </a:moveTo>
                    <a:lnTo>
                      <a:pt x="874" y="11437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687" y="11416"/>
                    </a:lnTo>
                    <a:lnTo>
                      <a:pt x="562" y="11374"/>
                    </a:lnTo>
                    <a:lnTo>
                      <a:pt x="479" y="11312"/>
                    </a:lnTo>
                    <a:lnTo>
                      <a:pt x="396" y="11249"/>
                    </a:lnTo>
                    <a:lnTo>
                      <a:pt x="312" y="11166"/>
                    </a:lnTo>
                    <a:lnTo>
                      <a:pt x="250" y="11083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63" y="10667"/>
                    </a:lnTo>
                    <a:lnTo>
                      <a:pt x="21" y="10459"/>
                    </a:lnTo>
                    <a:lnTo>
                      <a:pt x="1" y="10251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292" y="7694"/>
                    </a:lnTo>
                    <a:lnTo>
                      <a:pt x="416" y="6530"/>
                    </a:lnTo>
                    <a:lnTo>
                      <a:pt x="562" y="5365"/>
                    </a:lnTo>
                    <a:lnTo>
                      <a:pt x="728" y="4201"/>
                    </a:lnTo>
                    <a:lnTo>
                      <a:pt x="915" y="3057"/>
                    </a:lnTo>
                    <a:lnTo>
                      <a:pt x="1144" y="1893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477" y="541"/>
                    </a:lnTo>
                    <a:lnTo>
                      <a:pt x="1560" y="375"/>
                    </a:lnTo>
                    <a:lnTo>
                      <a:pt x="1664" y="208"/>
                    </a:lnTo>
                    <a:lnTo>
                      <a:pt x="1851" y="1"/>
                    </a:lnTo>
                    <a:lnTo>
                      <a:pt x="1851" y="1"/>
                    </a:lnTo>
                    <a:lnTo>
                      <a:pt x="1955" y="728"/>
                    </a:lnTo>
                    <a:lnTo>
                      <a:pt x="2038" y="1435"/>
                    </a:lnTo>
                    <a:lnTo>
                      <a:pt x="2101" y="2121"/>
                    </a:lnTo>
                    <a:lnTo>
                      <a:pt x="2142" y="2828"/>
                    </a:lnTo>
                    <a:lnTo>
                      <a:pt x="2142" y="3515"/>
                    </a:lnTo>
                    <a:lnTo>
                      <a:pt x="2163" y="4201"/>
                    </a:lnTo>
                    <a:lnTo>
                      <a:pt x="2142" y="4887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1997" y="7673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851" y="10106"/>
                    </a:lnTo>
                    <a:lnTo>
                      <a:pt x="1789" y="10418"/>
                    </a:lnTo>
                    <a:lnTo>
                      <a:pt x="1747" y="10563"/>
                    </a:lnTo>
                    <a:lnTo>
                      <a:pt x="1706" y="10709"/>
                    </a:lnTo>
                    <a:lnTo>
                      <a:pt x="1622" y="10854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414" y="11166"/>
                    </a:lnTo>
                    <a:lnTo>
                      <a:pt x="1269" y="11312"/>
                    </a:lnTo>
                    <a:lnTo>
                      <a:pt x="1186" y="11374"/>
                    </a:lnTo>
                    <a:lnTo>
                      <a:pt x="1082" y="11395"/>
                    </a:lnTo>
                    <a:lnTo>
                      <a:pt x="978" y="11437"/>
                    </a:lnTo>
                    <a:lnTo>
                      <a:pt x="874" y="11437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03" name="Google Shape;5603;p30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625" y="13495"/>
                    </a:moveTo>
                    <a:lnTo>
                      <a:pt x="625" y="13495"/>
                    </a:lnTo>
                    <a:lnTo>
                      <a:pt x="521" y="13474"/>
                    </a:lnTo>
                    <a:lnTo>
                      <a:pt x="438" y="13453"/>
                    </a:lnTo>
                    <a:lnTo>
                      <a:pt x="334" y="13411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147" y="13266"/>
                    </a:lnTo>
                    <a:lnTo>
                      <a:pt x="63" y="13162"/>
                    </a:lnTo>
                    <a:lnTo>
                      <a:pt x="22" y="13058"/>
                    </a:lnTo>
                    <a:lnTo>
                      <a:pt x="1" y="12933"/>
                    </a:lnTo>
                    <a:lnTo>
                      <a:pt x="1" y="12808"/>
                    </a:lnTo>
                    <a:lnTo>
                      <a:pt x="22" y="12704"/>
                    </a:lnTo>
                    <a:lnTo>
                      <a:pt x="63" y="12580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271" y="12205"/>
                    </a:lnTo>
                    <a:lnTo>
                      <a:pt x="417" y="11977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1748" y="10168"/>
                    </a:lnTo>
                    <a:lnTo>
                      <a:pt x="2787" y="8858"/>
                    </a:lnTo>
                    <a:lnTo>
                      <a:pt x="3868" y="7569"/>
                    </a:lnTo>
                    <a:lnTo>
                      <a:pt x="4970" y="6321"/>
                    </a:lnTo>
                    <a:lnTo>
                      <a:pt x="6093" y="5094"/>
                    </a:lnTo>
                    <a:lnTo>
                      <a:pt x="7258" y="3888"/>
                    </a:lnTo>
                    <a:lnTo>
                      <a:pt x="8443" y="2724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10065" y="1206"/>
                    </a:lnTo>
                    <a:lnTo>
                      <a:pt x="10501" y="832"/>
                    </a:lnTo>
                    <a:lnTo>
                      <a:pt x="10959" y="520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1645" y="83"/>
                    </a:lnTo>
                    <a:lnTo>
                      <a:pt x="11749" y="21"/>
                    </a:lnTo>
                    <a:lnTo>
                      <a:pt x="11874" y="0"/>
                    </a:lnTo>
                    <a:lnTo>
                      <a:pt x="11874" y="0"/>
                    </a:lnTo>
                    <a:lnTo>
                      <a:pt x="11957" y="0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2019" y="166"/>
                    </a:lnTo>
                    <a:lnTo>
                      <a:pt x="11998" y="291"/>
                    </a:lnTo>
                    <a:lnTo>
                      <a:pt x="11936" y="416"/>
                    </a:lnTo>
                    <a:lnTo>
                      <a:pt x="11894" y="520"/>
                    </a:lnTo>
                    <a:lnTo>
                      <a:pt x="11770" y="72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250" y="1518"/>
                    </a:lnTo>
                    <a:lnTo>
                      <a:pt x="10834" y="2079"/>
                    </a:lnTo>
                    <a:lnTo>
                      <a:pt x="10397" y="2641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1394" y="13058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020" y="13370"/>
                    </a:lnTo>
                    <a:lnTo>
                      <a:pt x="895" y="13432"/>
                    </a:lnTo>
                    <a:lnTo>
                      <a:pt x="750" y="13474"/>
                    </a:lnTo>
                    <a:lnTo>
                      <a:pt x="625" y="13495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04" name="Google Shape;5604;p30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749" y="2578"/>
                    </a:moveTo>
                    <a:lnTo>
                      <a:pt x="749" y="2578"/>
                    </a:lnTo>
                    <a:lnTo>
                      <a:pt x="624" y="2558"/>
                    </a:lnTo>
                    <a:lnTo>
                      <a:pt x="478" y="2516"/>
                    </a:lnTo>
                    <a:lnTo>
                      <a:pt x="354" y="2454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146" y="2246"/>
                    </a:lnTo>
                    <a:lnTo>
                      <a:pt x="83" y="2142"/>
                    </a:lnTo>
                    <a:lnTo>
                      <a:pt x="21" y="2017"/>
                    </a:lnTo>
                    <a:lnTo>
                      <a:pt x="0" y="1892"/>
                    </a:lnTo>
                    <a:lnTo>
                      <a:pt x="0" y="1767"/>
                    </a:lnTo>
                    <a:lnTo>
                      <a:pt x="21" y="1622"/>
                    </a:lnTo>
                    <a:lnTo>
                      <a:pt x="42" y="1497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146" y="1248"/>
                    </a:lnTo>
                    <a:lnTo>
                      <a:pt x="229" y="1123"/>
                    </a:lnTo>
                    <a:lnTo>
                      <a:pt x="416" y="894"/>
                    </a:lnTo>
                    <a:lnTo>
                      <a:pt x="665" y="665"/>
                    </a:lnTo>
                    <a:lnTo>
                      <a:pt x="936" y="458"/>
                    </a:lnTo>
                    <a:lnTo>
                      <a:pt x="1248" y="270"/>
                    </a:lnTo>
                    <a:lnTo>
                      <a:pt x="1580" y="125"/>
                    </a:lnTo>
                    <a:lnTo>
                      <a:pt x="1747" y="62"/>
                    </a:lnTo>
                    <a:lnTo>
                      <a:pt x="1913" y="42"/>
                    </a:lnTo>
                    <a:lnTo>
                      <a:pt x="2079" y="0"/>
                    </a:lnTo>
                    <a:lnTo>
                      <a:pt x="2246" y="0"/>
                    </a:lnTo>
                    <a:lnTo>
                      <a:pt x="2246" y="0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474" y="166"/>
                    </a:lnTo>
                    <a:lnTo>
                      <a:pt x="2474" y="333"/>
                    </a:lnTo>
                    <a:lnTo>
                      <a:pt x="2433" y="499"/>
                    </a:lnTo>
                    <a:lnTo>
                      <a:pt x="2391" y="686"/>
                    </a:lnTo>
                    <a:lnTo>
                      <a:pt x="2246" y="1061"/>
                    </a:lnTo>
                    <a:lnTo>
                      <a:pt x="2059" y="1435"/>
                    </a:lnTo>
                    <a:lnTo>
                      <a:pt x="1851" y="1788"/>
                    </a:lnTo>
                    <a:lnTo>
                      <a:pt x="1622" y="2100"/>
                    </a:lnTo>
                    <a:lnTo>
                      <a:pt x="1497" y="2225"/>
                    </a:lnTo>
                    <a:lnTo>
                      <a:pt x="1393" y="2329"/>
                    </a:lnTo>
                    <a:lnTo>
                      <a:pt x="1268" y="2433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957" y="2558"/>
                    </a:lnTo>
                    <a:lnTo>
                      <a:pt x="749" y="2578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05" name="Google Shape;5605;p30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20232" y="1"/>
                    </a:moveTo>
                    <a:lnTo>
                      <a:pt x="20232" y="1"/>
                    </a:lnTo>
                    <a:lnTo>
                      <a:pt x="19796" y="1"/>
                    </a:ln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0232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06" name="Google Shape;5606;p30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extrusionOk="0">
                    <a:moveTo>
                      <a:pt x="21542" y="1290"/>
                    </a:moveTo>
                    <a:lnTo>
                      <a:pt x="22104" y="1311"/>
                    </a:lnTo>
                    <a:lnTo>
                      <a:pt x="23310" y="1394"/>
                    </a:lnTo>
                    <a:lnTo>
                      <a:pt x="24516" y="1519"/>
                    </a:lnTo>
                    <a:lnTo>
                      <a:pt x="25722" y="1664"/>
                    </a:lnTo>
                    <a:lnTo>
                      <a:pt x="26907" y="1810"/>
                    </a:lnTo>
                    <a:lnTo>
                      <a:pt x="28549" y="2059"/>
                    </a:lnTo>
                    <a:lnTo>
                      <a:pt x="30171" y="2309"/>
                    </a:lnTo>
                    <a:lnTo>
                      <a:pt x="30608" y="2392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9" y="2745"/>
                    </a:lnTo>
                    <a:lnTo>
                      <a:pt x="32438" y="2829"/>
                    </a:lnTo>
                    <a:lnTo>
                      <a:pt x="32625" y="2953"/>
                    </a:lnTo>
                    <a:lnTo>
                      <a:pt x="32770" y="3099"/>
                    </a:lnTo>
                    <a:lnTo>
                      <a:pt x="32916" y="3286"/>
                    </a:lnTo>
                    <a:lnTo>
                      <a:pt x="33020" y="3494"/>
                    </a:lnTo>
                    <a:lnTo>
                      <a:pt x="33082" y="3744"/>
                    </a:lnTo>
                    <a:lnTo>
                      <a:pt x="33145" y="4014"/>
                    </a:lnTo>
                    <a:lnTo>
                      <a:pt x="33394" y="6239"/>
                    </a:lnTo>
                    <a:lnTo>
                      <a:pt x="33498" y="7361"/>
                    </a:lnTo>
                    <a:lnTo>
                      <a:pt x="33602" y="8484"/>
                    </a:lnTo>
                    <a:lnTo>
                      <a:pt x="33664" y="9586"/>
                    </a:lnTo>
                    <a:lnTo>
                      <a:pt x="33706" y="10709"/>
                    </a:lnTo>
                    <a:lnTo>
                      <a:pt x="33727" y="11832"/>
                    </a:lnTo>
                    <a:lnTo>
                      <a:pt x="33706" y="12955"/>
                    </a:lnTo>
                    <a:lnTo>
                      <a:pt x="33685" y="13890"/>
                    </a:lnTo>
                    <a:lnTo>
                      <a:pt x="33706" y="14826"/>
                    </a:lnTo>
                    <a:lnTo>
                      <a:pt x="33727" y="15741"/>
                    </a:lnTo>
                    <a:lnTo>
                      <a:pt x="33810" y="17592"/>
                    </a:lnTo>
                    <a:lnTo>
                      <a:pt x="33914" y="19421"/>
                    </a:lnTo>
                    <a:lnTo>
                      <a:pt x="33935" y="20357"/>
                    </a:lnTo>
                    <a:lnTo>
                      <a:pt x="33935" y="21272"/>
                    </a:lnTo>
                    <a:lnTo>
                      <a:pt x="33935" y="21875"/>
                    </a:lnTo>
                    <a:lnTo>
                      <a:pt x="33831" y="27634"/>
                    </a:lnTo>
                    <a:lnTo>
                      <a:pt x="33685" y="33394"/>
                    </a:lnTo>
                    <a:lnTo>
                      <a:pt x="33498" y="39861"/>
                    </a:lnTo>
                    <a:lnTo>
                      <a:pt x="33290" y="46327"/>
                    </a:lnTo>
                    <a:lnTo>
                      <a:pt x="33228" y="48698"/>
                    </a:lnTo>
                    <a:lnTo>
                      <a:pt x="33145" y="51068"/>
                    </a:lnTo>
                    <a:lnTo>
                      <a:pt x="33103" y="52253"/>
                    </a:lnTo>
                    <a:lnTo>
                      <a:pt x="33041" y="53438"/>
                    </a:lnTo>
                    <a:lnTo>
                      <a:pt x="32957" y="54624"/>
                    </a:lnTo>
                    <a:lnTo>
                      <a:pt x="32853" y="55809"/>
                    </a:lnTo>
                    <a:lnTo>
                      <a:pt x="32853" y="55830"/>
                    </a:lnTo>
                    <a:lnTo>
                      <a:pt x="32853" y="55954"/>
                    </a:lnTo>
                    <a:lnTo>
                      <a:pt x="32770" y="56744"/>
                    </a:lnTo>
                    <a:lnTo>
                      <a:pt x="32708" y="57306"/>
                    </a:lnTo>
                    <a:lnTo>
                      <a:pt x="32604" y="57888"/>
                    </a:lnTo>
                    <a:lnTo>
                      <a:pt x="32479" y="58449"/>
                    </a:lnTo>
                    <a:lnTo>
                      <a:pt x="32354" y="59011"/>
                    </a:lnTo>
                    <a:lnTo>
                      <a:pt x="32271" y="59302"/>
                    </a:lnTo>
                    <a:lnTo>
                      <a:pt x="32167" y="59572"/>
                    </a:lnTo>
                    <a:lnTo>
                      <a:pt x="32022" y="59801"/>
                    </a:lnTo>
                    <a:lnTo>
                      <a:pt x="31876" y="60009"/>
                    </a:lnTo>
                    <a:lnTo>
                      <a:pt x="31710" y="60196"/>
                    </a:lnTo>
                    <a:lnTo>
                      <a:pt x="31523" y="60342"/>
                    </a:lnTo>
                    <a:lnTo>
                      <a:pt x="31294" y="60487"/>
                    </a:lnTo>
                    <a:lnTo>
                      <a:pt x="31065" y="60591"/>
                    </a:lnTo>
                    <a:lnTo>
                      <a:pt x="30878" y="60653"/>
                    </a:lnTo>
                    <a:lnTo>
                      <a:pt x="30691" y="60695"/>
                    </a:lnTo>
                    <a:lnTo>
                      <a:pt x="30483" y="60737"/>
                    </a:lnTo>
                    <a:lnTo>
                      <a:pt x="30254" y="60757"/>
                    </a:lnTo>
                    <a:lnTo>
                      <a:pt x="29672" y="60799"/>
                    </a:lnTo>
                    <a:lnTo>
                      <a:pt x="29651" y="60799"/>
                    </a:lnTo>
                    <a:lnTo>
                      <a:pt x="28861" y="60820"/>
                    </a:lnTo>
                    <a:lnTo>
                      <a:pt x="28071" y="60841"/>
                    </a:lnTo>
                    <a:lnTo>
                      <a:pt x="27219" y="60820"/>
                    </a:lnTo>
                    <a:lnTo>
                      <a:pt x="26345" y="60799"/>
                    </a:lnTo>
                    <a:lnTo>
                      <a:pt x="25493" y="60737"/>
                    </a:lnTo>
                    <a:lnTo>
                      <a:pt x="24640" y="60674"/>
                    </a:lnTo>
                    <a:lnTo>
                      <a:pt x="23788" y="60570"/>
                    </a:lnTo>
                    <a:lnTo>
                      <a:pt x="22915" y="60487"/>
                    </a:lnTo>
                    <a:lnTo>
                      <a:pt x="21210" y="60238"/>
                    </a:lnTo>
                    <a:lnTo>
                      <a:pt x="19837" y="60050"/>
                    </a:lnTo>
                    <a:lnTo>
                      <a:pt x="18486" y="59863"/>
                    </a:lnTo>
                    <a:lnTo>
                      <a:pt x="18174" y="59801"/>
                    </a:lnTo>
                    <a:lnTo>
                      <a:pt x="17924" y="59718"/>
                    </a:lnTo>
                    <a:lnTo>
                      <a:pt x="17737" y="59614"/>
                    </a:lnTo>
                    <a:lnTo>
                      <a:pt x="17654" y="59551"/>
                    </a:lnTo>
                    <a:lnTo>
                      <a:pt x="17571" y="59468"/>
                    </a:lnTo>
                    <a:lnTo>
                      <a:pt x="17508" y="59385"/>
                    </a:lnTo>
                    <a:lnTo>
                      <a:pt x="17467" y="59302"/>
                    </a:lnTo>
                    <a:lnTo>
                      <a:pt x="17384" y="59094"/>
                    </a:lnTo>
                    <a:lnTo>
                      <a:pt x="17321" y="58824"/>
                    </a:lnTo>
                    <a:lnTo>
                      <a:pt x="17300" y="58512"/>
                    </a:lnTo>
                    <a:lnTo>
                      <a:pt x="17238" y="57763"/>
                    </a:lnTo>
                    <a:lnTo>
                      <a:pt x="17238" y="57015"/>
                    </a:lnTo>
                    <a:lnTo>
                      <a:pt x="17238" y="56370"/>
                    </a:lnTo>
                    <a:lnTo>
                      <a:pt x="17259" y="55726"/>
                    </a:lnTo>
                    <a:lnTo>
                      <a:pt x="17342" y="54457"/>
                    </a:lnTo>
                    <a:lnTo>
                      <a:pt x="17550" y="51879"/>
                    </a:lnTo>
                    <a:lnTo>
                      <a:pt x="17966" y="46577"/>
                    </a:lnTo>
                    <a:lnTo>
                      <a:pt x="18403" y="41254"/>
                    </a:lnTo>
                    <a:lnTo>
                      <a:pt x="18506" y="40069"/>
                    </a:lnTo>
                    <a:lnTo>
                      <a:pt x="19546" y="28508"/>
                    </a:lnTo>
                    <a:lnTo>
                      <a:pt x="19692" y="26886"/>
                    </a:lnTo>
                    <a:lnTo>
                      <a:pt x="20087" y="22000"/>
                    </a:lnTo>
                    <a:lnTo>
                      <a:pt x="20211" y="20419"/>
                    </a:lnTo>
                    <a:lnTo>
                      <a:pt x="20232" y="19900"/>
                    </a:lnTo>
                    <a:lnTo>
                      <a:pt x="20232" y="19380"/>
                    </a:lnTo>
                    <a:lnTo>
                      <a:pt x="20232" y="18340"/>
                    </a:lnTo>
                    <a:lnTo>
                      <a:pt x="20232" y="18028"/>
                    </a:lnTo>
                    <a:lnTo>
                      <a:pt x="20211" y="17862"/>
                    </a:lnTo>
                    <a:lnTo>
                      <a:pt x="20170" y="17799"/>
                    </a:lnTo>
                    <a:lnTo>
                      <a:pt x="20128" y="17737"/>
                    </a:lnTo>
                    <a:lnTo>
                      <a:pt x="20108" y="17696"/>
                    </a:lnTo>
                    <a:lnTo>
                      <a:pt x="20045" y="17654"/>
                    </a:lnTo>
                    <a:lnTo>
                      <a:pt x="19962" y="17592"/>
                    </a:lnTo>
                    <a:lnTo>
                      <a:pt x="19837" y="17571"/>
                    </a:lnTo>
                    <a:lnTo>
                      <a:pt x="19733" y="17550"/>
                    </a:lnTo>
                    <a:lnTo>
                      <a:pt x="19650" y="17550"/>
                    </a:lnTo>
                    <a:lnTo>
                      <a:pt x="19567" y="17592"/>
                    </a:lnTo>
                    <a:lnTo>
                      <a:pt x="19401" y="17675"/>
                    </a:lnTo>
                    <a:lnTo>
                      <a:pt x="19255" y="17799"/>
                    </a:lnTo>
                    <a:lnTo>
                      <a:pt x="19109" y="17924"/>
                    </a:lnTo>
                    <a:lnTo>
                      <a:pt x="18278" y="18777"/>
                    </a:lnTo>
                    <a:lnTo>
                      <a:pt x="17446" y="19629"/>
                    </a:lnTo>
                    <a:lnTo>
                      <a:pt x="16427" y="20669"/>
                    </a:lnTo>
                    <a:lnTo>
                      <a:pt x="15429" y="21709"/>
                    </a:lnTo>
                    <a:lnTo>
                      <a:pt x="14431" y="22769"/>
                    </a:lnTo>
                    <a:lnTo>
                      <a:pt x="13433" y="23850"/>
                    </a:lnTo>
                    <a:lnTo>
                      <a:pt x="12435" y="24952"/>
                    </a:lnTo>
                    <a:lnTo>
                      <a:pt x="11458" y="26054"/>
                    </a:lnTo>
                    <a:lnTo>
                      <a:pt x="10480" y="27198"/>
                    </a:lnTo>
                    <a:lnTo>
                      <a:pt x="9524" y="28341"/>
                    </a:lnTo>
                    <a:lnTo>
                      <a:pt x="9233" y="28674"/>
                    </a:lnTo>
                    <a:lnTo>
                      <a:pt x="9108" y="28799"/>
                    </a:lnTo>
                    <a:lnTo>
                      <a:pt x="8963" y="28903"/>
                    </a:lnTo>
                    <a:lnTo>
                      <a:pt x="8838" y="28986"/>
                    </a:lnTo>
                    <a:lnTo>
                      <a:pt x="8713" y="29028"/>
                    </a:lnTo>
                    <a:lnTo>
                      <a:pt x="8588" y="29069"/>
                    </a:lnTo>
                    <a:lnTo>
                      <a:pt x="8339" y="29069"/>
                    </a:lnTo>
                    <a:lnTo>
                      <a:pt x="8235" y="29048"/>
                    </a:lnTo>
                    <a:lnTo>
                      <a:pt x="7985" y="28965"/>
                    </a:lnTo>
                    <a:lnTo>
                      <a:pt x="7715" y="28820"/>
                    </a:lnTo>
                    <a:lnTo>
                      <a:pt x="7424" y="28612"/>
                    </a:lnTo>
                    <a:lnTo>
                      <a:pt x="6675" y="28071"/>
                    </a:lnTo>
                    <a:lnTo>
                      <a:pt x="5948" y="27489"/>
                    </a:lnTo>
                    <a:lnTo>
                      <a:pt x="5241" y="26907"/>
                    </a:lnTo>
                    <a:lnTo>
                      <a:pt x="4555" y="26283"/>
                    </a:lnTo>
                    <a:lnTo>
                      <a:pt x="3889" y="25659"/>
                    </a:lnTo>
                    <a:lnTo>
                      <a:pt x="3245" y="25015"/>
                    </a:lnTo>
                    <a:lnTo>
                      <a:pt x="2600" y="24349"/>
                    </a:lnTo>
                    <a:lnTo>
                      <a:pt x="1955" y="23684"/>
                    </a:lnTo>
                    <a:lnTo>
                      <a:pt x="1810" y="23518"/>
                    </a:lnTo>
                    <a:lnTo>
                      <a:pt x="1685" y="23330"/>
                    </a:lnTo>
                    <a:lnTo>
                      <a:pt x="1560" y="23164"/>
                    </a:lnTo>
                    <a:lnTo>
                      <a:pt x="1477" y="22977"/>
                    </a:lnTo>
                    <a:lnTo>
                      <a:pt x="1394" y="22790"/>
                    </a:lnTo>
                    <a:lnTo>
                      <a:pt x="1352" y="22603"/>
                    </a:lnTo>
                    <a:lnTo>
                      <a:pt x="1311" y="22415"/>
                    </a:lnTo>
                    <a:lnTo>
                      <a:pt x="1311" y="22208"/>
                    </a:lnTo>
                    <a:lnTo>
                      <a:pt x="1332" y="21958"/>
                    </a:lnTo>
                    <a:lnTo>
                      <a:pt x="1373" y="21709"/>
                    </a:lnTo>
                    <a:lnTo>
                      <a:pt x="1477" y="21438"/>
                    </a:lnTo>
                    <a:lnTo>
                      <a:pt x="1602" y="21168"/>
                    </a:lnTo>
                    <a:lnTo>
                      <a:pt x="1893" y="20607"/>
                    </a:lnTo>
                    <a:lnTo>
                      <a:pt x="2226" y="20066"/>
                    </a:lnTo>
                    <a:lnTo>
                      <a:pt x="2579" y="19525"/>
                    </a:lnTo>
                    <a:lnTo>
                      <a:pt x="2933" y="19026"/>
                    </a:lnTo>
                    <a:lnTo>
                      <a:pt x="3328" y="18506"/>
                    </a:lnTo>
                    <a:lnTo>
                      <a:pt x="3702" y="18007"/>
                    </a:lnTo>
                    <a:lnTo>
                      <a:pt x="4513" y="17030"/>
                    </a:lnTo>
                    <a:lnTo>
                      <a:pt x="7528" y="13391"/>
                    </a:lnTo>
                    <a:lnTo>
                      <a:pt x="9046" y="11582"/>
                    </a:lnTo>
                    <a:lnTo>
                      <a:pt x="10584" y="9794"/>
                    </a:lnTo>
                    <a:lnTo>
                      <a:pt x="10772" y="9586"/>
                    </a:lnTo>
                    <a:lnTo>
                      <a:pt x="11915" y="8276"/>
                    </a:lnTo>
                    <a:lnTo>
                      <a:pt x="13059" y="6966"/>
                    </a:lnTo>
                    <a:lnTo>
                      <a:pt x="13662" y="6322"/>
                    </a:lnTo>
                    <a:lnTo>
                      <a:pt x="14244" y="5677"/>
                    </a:lnTo>
                    <a:lnTo>
                      <a:pt x="14868" y="5053"/>
                    </a:lnTo>
                    <a:lnTo>
                      <a:pt x="15492" y="4430"/>
                    </a:lnTo>
                    <a:lnTo>
                      <a:pt x="16386" y="3577"/>
                    </a:lnTo>
                    <a:lnTo>
                      <a:pt x="16864" y="3161"/>
                    </a:lnTo>
                    <a:lnTo>
                      <a:pt x="17342" y="2745"/>
                    </a:lnTo>
                    <a:lnTo>
                      <a:pt x="17633" y="2517"/>
                    </a:lnTo>
                    <a:lnTo>
                      <a:pt x="17945" y="2309"/>
                    </a:lnTo>
                    <a:lnTo>
                      <a:pt x="18236" y="2122"/>
                    </a:lnTo>
                    <a:lnTo>
                      <a:pt x="18548" y="1955"/>
                    </a:lnTo>
                    <a:lnTo>
                      <a:pt x="18881" y="1789"/>
                    </a:lnTo>
                    <a:lnTo>
                      <a:pt x="19193" y="1664"/>
                    </a:lnTo>
                    <a:lnTo>
                      <a:pt x="19525" y="1560"/>
                    </a:lnTo>
                    <a:lnTo>
                      <a:pt x="19858" y="1477"/>
                    </a:lnTo>
                    <a:lnTo>
                      <a:pt x="20274" y="1394"/>
                    </a:lnTo>
                    <a:lnTo>
                      <a:pt x="20690" y="1332"/>
                    </a:lnTo>
                    <a:lnTo>
                      <a:pt x="21106" y="1290"/>
                    </a:lnTo>
                    <a:close/>
                    <a:moveTo>
                      <a:pt x="22041" y="1"/>
                    </a:move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04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07" name="Google Shape;5607;p30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14182" y="3141"/>
                    </a:moveTo>
                    <a:lnTo>
                      <a:pt x="14182" y="3141"/>
                    </a:lnTo>
                    <a:lnTo>
                      <a:pt x="15076" y="2288"/>
                    </a:lnTo>
                    <a:lnTo>
                      <a:pt x="15554" y="1872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6323" y="1228"/>
                    </a:lnTo>
                    <a:lnTo>
                      <a:pt x="16635" y="1020"/>
                    </a:lnTo>
                    <a:lnTo>
                      <a:pt x="16926" y="833"/>
                    </a:lnTo>
                    <a:lnTo>
                      <a:pt x="17238" y="666"/>
                    </a:lnTo>
                    <a:lnTo>
                      <a:pt x="17571" y="500"/>
                    </a:lnTo>
                    <a:lnTo>
                      <a:pt x="17883" y="375"/>
                    </a:lnTo>
                    <a:lnTo>
                      <a:pt x="18215" y="271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964" y="105"/>
                    </a:lnTo>
                    <a:lnTo>
                      <a:pt x="19380" y="43"/>
                    </a:lnTo>
                    <a:lnTo>
                      <a:pt x="19796" y="1"/>
                    </a:lnTo>
                    <a:lnTo>
                      <a:pt x="20232" y="1"/>
                    </a:lnTo>
                    <a:lnTo>
                      <a:pt x="20232" y="1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2000" y="105"/>
                    </a:lnTo>
                    <a:lnTo>
                      <a:pt x="23206" y="230"/>
                    </a:lnTo>
                    <a:lnTo>
                      <a:pt x="24412" y="375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7239" y="77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9298" y="1103"/>
                    </a:lnTo>
                    <a:lnTo>
                      <a:pt x="29755" y="118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30899" y="1456"/>
                    </a:lnTo>
                    <a:lnTo>
                      <a:pt x="31128" y="1540"/>
                    </a:lnTo>
                    <a:lnTo>
                      <a:pt x="31315" y="1664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606" y="1997"/>
                    </a:lnTo>
                    <a:lnTo>
                      <a:pt x="31710" y="2205"/>
                    </a:lnTo>
                    <a:lnTo>
                      <a:pt x="31772" y="2455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2084" y="4950"/>
                    </a:lnTo>
                    <a:lnTo>
                      <a:pt x="32188" y="6072"/>
                    </a:lnTo>
                    <a:lnTo>
                      <a:pt x="32292" y="7195"/>
                    </a:lnTo>
                    <a:lnTo>
                      <a:pt x="32354" y="8297"/>
                    </a:lnTo>
                    <a:lnTo>
                      <a:pt x="32396" y="9420"/>
                    </a:lnTo>
                    <a:lnTo>
                      <a:pt x="32417" y="10543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3537"/>
                    </a:lnTo>
                    <a:lnTo>
                      <a:pt x="32417" y="14452"/>
                    </a:lnTo>
                    <a:lnTo>
                      <a:pt x="32500" y="16303"/>
                    </a:lnTo>
                    <a:lnTo>
                      <a:pt x="32604" y="18132"/>
                    </a:lnTo>
                    <a:lnTo>
                      <a:pt x="32625" y="19068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521" y="26345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188" y="38572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18" y="47409"/>
                    </a:lnTo>
                    <a:lnTo>
                      <a:pt x="31835" y="49779"/>
                    </a:lnTo>
                    <a:lnTo>
                      <a:pt x="31793" y="50964"/>
                    </a:lnTo>
                    <a:lnTo>
                      <a:pt x="31731" y="52149"/>
                    </a:lnTo>
                    <a:lnTo>
                      <a:pt x="31647" y="53335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398" y="56017"/>
                    </a:lnTo>
                    <a:lnTo>
                      <a:pt x="31294" y="56599"/>
                    </a:lnTo>
                    <a:lnTo>
                      <a:pt x="31169" y="57160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0961" y="58013"/>
                    </a:lnTo>
                    <a:lnTo>
                      <a:pt x="30857" y="58283"/>
                    </a:lnTo>
                    <a:lnTo>
                      <a:pt x="30712" y="58512"/>
                    </a:lnTo>
                    <a:lnTo>
                      <a:pt x="30566" y="58720"/>
                    </a:lnTo>
                    <a:lnTo>
                      <a:pt x="30400" y="58907"/>
                    </a:lnTo>
                    <a:lnTo>
                      <a:pt x="30213" y="59053"/>
                    </a:lnTo>
                    <a:lnTo>
                      <a:pt x="29984" y="59198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568" y="59364"/>
                    </a:lnTo>
                    <a:lnTo>
                      <a:pt x="29381" y="59406"/>
                    </a:lnTo>
                    <a:lnTo>
                      <a:pt x="29173" y="59448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7551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5909" y="59531"/>
                    </a:lnTo>
                    <a:lnTo>
                      <a:pt x="25035" y="59510"/>
                    </a:lnTo>
                    <a:lnTo>
                      <a:pt x="24183" y="59448"/>
                    </a:lnTo>
                    <a:lnTo>
                      <a:pt x="23330" y="59385"/>
                    </a:lnTo>
                    <a:lnTo>
                      <a:pt x="22478" y="59281"/>
                    </a:lnTo>
                    <a:lnTo>
                      <a:pt x="21605" y="59198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18527" y="58761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6864" y="58512"/>
                    </a:lnTo>
                    <a:lnTo>
                      <a:pt x="16614" y="58429"/>
                    </a:lnTo>
                    <a:lnTo>
                      <a:pt x="16427" y="58325"/>
                    </a:lnTo>
                    <a:lnTo>
                      <a:pt x="16344" y="58262"/>
                    </a:lnTo>
                    <a:lnTo>
                      <a:pt x="16261" y="58179"/>
                    </a:lnTo>
                    <a:lnTo>
                      <a:pt x="16198" y="58096"/>
                    </a:lnTo>
                    <a:lnTo>
                      <a:pt x="16157" y="58013"/>
                    </a:lnTo>
                    <a:lnTo>
                      <a:pt x="16074" y="57805"/>
                    </a:lnTo>
                    <a:lnTo>
                      <a:pt x="16011" y="57535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5928" y="56474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5081"/>
                    </a:lnTo>
                    <a:lnTo>
                      <a:pt x="15949" y="54437"/>
                    </a:lnTo>
                    <a:lnTo>
                      <a:pt x="16032" y="5316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656" y="45288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22" y="18611"/>
                    </a:lnTo>
                    <a:lnTo>
                      <a:pt x="18922" y="18091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6739"/>
                    </a:lnTo>
                    <a:lnTo>
                      <a:pt x="18901" y="16573"/>
                    </a:lnTo>
                    <a:lnTo>
                      <a:pt x="18860" y="16510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35" y="16365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527" y="16282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340" y="16261"/>
                    </a:lnTo>
                    <a:lnTo>
                      <a:pt x="18257" y="16303"/>
                    </a:lnTo>
                    <a:lnTo>
                      <a:pt x="18091" y="16386"/>
                    </a:lnTo>
                    <a:lnTo>
                      <a:pt x="17945" y="16510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5117" y="19380"/>
                    </a:lnTo>
                    <a:lnTo>
                      <a:pt x="14119" y="20420"/>
                    </a:lnTo>
                    <a:lnTo>
                      <a:pt x="13121" y="21480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1125" y="23663"/>
                    </a:lnTo>
                    <a:lnTo>
                      <a:pt x="10148" y="24765"/>
                    </a:lnTo>
                    <a:lnTo>
                      <a:pt x="9170" y="25909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7923" y="27385"/>
                    </a:lnTo>
                    <a:lnTo>
                      <a:pt x="7798" y="27510"/>
                    </a:lnTo>
                    <a:lnTo>
                      <a:pt x="7653" y="27614"/>
                    </a:lnTo>
                    <a:lnTo>
                      <a:pt x="7528" y="27697"/>
                    </a:lnTo>
                    <a:lnTo>
                      <a:pt x="7403" y="27739"/>
                    </a:lnTo>
                    <a:lnTo>
                      <a:pt x="7278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029" y="27780"/>
                    </a:lnTo>
                    <a:lnTo>
                      <a:pt x="6925" y="27759"/>
                    </a:lnTo>
                    <a:lnTo>
                      <a:pt x="6675" y="27676"/>
                    </a:lnTo>
                    <a:lnTo>
                      <a:pt x="6405" y="27531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5365" y="26782"/>
                    </a:lnTo>
                    <a:lnTo>
                      <a:pt x="4638" y="26200"/>
                    </a:lnTo>
                    <a:lnTo>
                      <a:pt x="3931" y="25618"/>
                    </a:lnTo>
                    <a:lnTo>
                      <a:pt x="3245" y="24994"/>
                    </a:lnTo>
                    <a:lnTo>
                      <a:pt x="2579" y="24370"/>
                    </a:lnTo>
                    <a:lnTo>
                      <a:pt x="1935" y="23726"/>
                    </a:lnTo>
                    <a:lnTo>
                      <a:pt x="1290" y="23060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500" y="22229"/>
                    </a:lnTo>
                    <a:lnTo>
                      <a:pt x="375" y="22041"/>
                    </a:lnTo>
                    <a:lnTo>
                      <a:pt x="250" y="21875"/>
                    </a:lnTo>
                    <a:lnTo>
                      <a:pt x="167" y="21688"/>
                    </a:lnTo>
                    <a:lnTo>
                      <a:pt x="84" y="21501"/>
                    </a:lnTo>
                    <a:lnTo>
                      <a:pt x="42" y="21314"/>
                    </a:lnTo>
                    <a:lnTo>
                      <a:pt x="1" y="21126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22" y="20669"/>
                    </a:lnTo>
                    <a:lnTo>
                      <a:pt x="63" y="20420"/>
                    </a:lnTo>
                    <a:lnTo>
                      <a:pt x="167" y="20149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583" y="19318"/>
                    </a:lnTo>
                    <a:lnTo>
                      <a:pt x="916" y="18777"/>
                    </a:lnTo>
                    <a:lnTo>
                      <a:pt x="1269" y="18236"/>
                    </a:lnTo>
                    <a:lnTo>
                      <a:pt x="1623" y="17737"/>
                    </a:lnTo>
                    <a:lnTo>
                      <a:pt x="2018" y="17217"/>
                    </a:lnTo>
                    <a:lnTo>
                      <a:pt x="2392" y="16718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6218" y="12102"/>
                    </a:lnTo>
                    <a:lnTo>
                      <a:pt x="7736" y="10293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10605" y="6987"/>
                    </a:lnTo>
                    <a:lnTo>
                      <a:pt x="11749" y="5677"/>
                    </a:lnTo>
                    <a:lnTo>
                      <a:pt x="12352" y="5033"/>
                    </a:lnTo>
                    <a:lnTo>
                      <a:pt x="12934" y="4388"/>
                    </a:lnTo>
                    <a:lnTo>
                      <a:pt x="13558" y="3764"/>
                    </a:lnTo>
                    <a:lnTo>
                      <a:pt x="14182" y="314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08" name="Google Shape;5608;p30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fill="none" extrusionOk="0">
                    <a:moveTo>
                      <a:pt x="22041" y="1"/>
                    </a:moveTo>
                    <a:lnTo>
                      <a:pt x="22041" y="1"/>
                    </a:ln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727" y="22"/>
                    </a:lnTo>
                    <a:lnTo>
                      <a:pt x="2204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09" name="Google Shape;5609;p30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extrusionOk="0">
                    <a:moveTo>
                      <a:pt x="11874" y="0"/>
                    </a:move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195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10" name="Google Shape;5610;p30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11874" y="0"/>
                    </a:moveTo>
                    <a:lnTo>
                      <a:pt x="11874" y="0"/>
                    </a:ln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1957" y="0"/>
                    </a:lnTo>
                    <a:lnTo>
                      <a:pt x="11874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11" name="Google Shape;5611;p30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extrusionOk="0">
                    <a:moveTo>
                      <a:pt x="1851" y="1"/>
                    </a:move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12" name="Google Shape;5612;p30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1851" y="1"/>
                    </a:moveTo>
                    <a:lnTo>
                      <a:pt x="1851" y="1"/>
                    </a:ln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874" y="11437"/>
                    </a:lnTo>
                    <a:lnTo>
                      <a:pt x="874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13" name="Google Shape;5613;p30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079" y="0"/>
                    </a:move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24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14" name="Google Shape;5614;p30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2246" y="0"/>
                    </a:moveTo>
                    <a:lnTo>
                      <a:pt x="2246" y="0"/>
                    </a:lnTo>
                    <a:lnTo>
                      <a:pt x="2079" y="0"/>
                    </a:ln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246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15" name="Google Shape;5615;p30"/>
              <p:cNvSpPr/>
              <p:nvPr/>
            </p:nvSpPr>
            <p:spPr>
              <a:xfrm>
                <a:off x="2601675" y="319725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20211" y="0"/>
                    </a:moveTo>
                    <a:lnTo>
                      <a:pt x="19649" y="21"/>
                    </a:lnTo>
                    <a:lnTo>
                      <a:pt x="19088" y="84"/>
                    </a:lnTo>
                    <a:lnTo>
                      <a:pt x="18547" y="188"/>
                    </a:lnTo>
                    <a:lnTo>
                      <a:pt x="18215" y="271"/>
                    </a:lnTo>
                    <a:lnTo>
                      <a:pt x="17882" y="375"/>
                    </a:lnTo>
                    <a:lnTo>
                      <a:pt x="17570" y="500"/>
                    </a:lnTo>
                    <a:lnTo>
                      <a:pt x="17237" y="666"/>
                    </a:lnTo>
                    <a:lnTo>
                      <a:pt x="16926" y="832"/>
                    </a:lnTo>
                    <a:lnTo>
                      <a:pt x="16634" y="1019"/>
                    </a:lnTo>
                    <a:lnTo>
                      <a:pt x="16323" y="1227"/>
                    </a:lnTo>
                    <a:lnTo>
                      <a:pt x="16031" y="1456"/>
                    </a:lnTo>
                    <a:lnTo>
                      <a:pt x="15096" y="2267"/>
                    </a:lnTo>
                    <a:lnTo>
                      <a:pt x="14202" y="3099"/>
                    </a:lnTo>
                    <a:lnTo>
                      <a:pt x="13349" y="3972"/>
                    </a:lnTo>
                    <a:lnTo>
                      <a:pt x="12517" y="4845"/>
                    </a:lnTo>
                    <a:lnTo>
                      <a:pt x="11686" y="5760"/>
                    </a:lnTo>
                    <a:lnTo>
                      <a:pt x="10875" y="6654"/>
                    </a:lnTo>
                    <a:lnTo>
                      <a:pt x="9274" y="8505"/>
                    </a:lnTo>
                    <a:lnTo>
                      <a:pt x="7735" y="10293"/>
                    </a:lnTo>
                    <a:lnTo>
                      <a:pt x="6217" y="12102"/>
                    </a:lnTo>
                    <a:lnTo>
                      <a:pt x="3202" y="15741"/>
                    </a:lnTo>
                    <a:lnTo>
                      <a:pt x="2391" y="16718"/>
                    </a:lnTo>
                    <a:lnTo>
                      <a:pt x="2017" y="17217"/>
                    </a:lnTo>
                    <a:lnTo>
                      <a:pt x="1622" y="17737"/>
                    </a:lnTo>
                    <a:lnTo>
                      <a:pt x="1269" y="18236"/>
                    </a:lnTo>
                    <a:lnTo>
                      <a:pt x="915" y="18776"/>
                    </a:lnTo>
                    <a:lnTo>
                      <a:pt x="582" y="19317"/>
                    </a:lnTo>
                    <a:lnTo>
                      <a:pt x="291" y="19878"/>
                    </a:lnTo>
                    <a:lnTo>
                      <a:pt x="208" y="20045"/>
                    </a:lnTo>
                    <a:lnTo>
                      <a:pt x="125" y="20232"/>
                    </a:lnTo>
                    <a:lnTo>
                      <a:pt x="83" y="20398"/>
                    </a:lnTo>
                    <a:lnTo>
                      <a:pt x="42" y="20565"/>
                    </a:lnTo>
                    <a:lnTo>
                      <a:pt x="0" y="20731"/>
                    </a:lnTo>
                    <a:lnTo>
                      <a:pt x="0" y="20897"/>
                    </a:lnTo>
                    <a:lnTo>
                      <a:pt x="0" y="21043"/>
                    </a:lnTo>
                    <a:lnTo>
                      <a:pt x="21" y="21209"/>
                    </a:lnTo>
                    <a:lnTo>
                      <a:pt x="63" y="21355"/>
                    </a:lnTo>
                    <a:lnTo>
                      <a:pt x="104" y="21521"/>
                    </a:lnTo>
                    <a:lnTo>
                      <a:pt x="167" y="21667"/>
                    </a:lnTo>
                    <a:lnTo>
                      <a:pt x="229" y="21812"/>
                    </a:lnTo>
                    <a:lnTo>
                      <a:pt x="416" y="22103"/>
                    </a:lnTo>
                    <a:lnTo>
                      <a:pt x="645" y="22394"/>
                    </a:lnTo>
                    <a:lnTo>
                      <a:pt x="1289" y="23060"/>
                    </a:lnTo>
                    <a:lnTo>
                      <a:pt x="1934" y="23725"/>
                    </a:lnTo>
                    <a:lnTo>
                      <a:pt x="2578" y="24370"/>
                    </a:lnTo>
                    <a:lnTo>
                      <a:pt x="3244" y="24993"/>
                    </a:lnTo>
                    <a:lnTo>
                      <a:pt x="3930" y="25617"/>
                    </a:lnTo>
                    <a:lnTo>
                      <a:pt x="4637" y="26199"/>
                    </a:lnTo>
                    <a:lnTo>
                      <a:pt x="5365" y="26782"/>
                    </a:lnTo>
                    <a:lnTo>
                      <a:pt x="6113" y="27322"/>
                    </a:lnTo>
                    <a:lnTo>
                      <a:pt x="6446" y="27551"/>
                    </a:lnTo>
                    <a:lnTo>
                      <a:pt x="6737" y="27697"/>
                    </a:lnTo>
                    <a:lnTo>
                      <a:pt x="6883" y="27738"/>
                    </a:lnTo>
                    <a:lnTo>
                      <a:pt x="7007" y="27780"/>
                    </a:lnTo>
                    <a:lnTo>
                      <a:pt x="7236" y="27780"/>
                    </a:lnTo>
                    <a:lnTo>
                      <a:pt x="7361" y="27759"/>
                    </a:lnTo>
                    <a:lnTo>
                      <a:pt x="7486" y="27717"/>
                    </a:lnTo>
                    <a:lnTo>
                      <a:pt x="7590" y="27655"/>
                    </a:lnTo>
                    <a:lnTo>
                      <a:pt x="7714" y="27572"/>
                    </a:lnTo>
                    <a:lnTo>
                      <a:pt x="7943" y="27343"/>
                    </a:lnTo>
                    <a:lnTo>
                      <a:pt x="8213" y="27052"/>
                    </a:lnTo>
                    <a:lnTo>
                      <a:pt x="9149" y="25908"/>
                    </a:lnTo>
                    <a:lnTo>
                      <a:pt x="10126" y="24806"/>
                    </a:lnTo>
                    <a:lnTo>
                      <a:pt x="11083" y="23704"/>
                    </a:lnTo>
                    <a:lnTo>
                      <a:pt x="12081" y="22602"/>
                    </a:lnTo>
                    <a:lnTo>
                      <a:pt x="13079" y="21521"/>
                    </a:lnTo>
                    <a:lnTo>
                      <a:pt x="14098" y="20461"/>
                    </a:lnTo>
                    <a:lnTo>
                      <a:pt x="15117" y="19400"/>
                    </a:lnTo>
                    <a:lnTo>
                      <a:pt x="16135" y="18340"/>
                    </a:lnTo>
                    <a:lnTo>
                      <a:pt x="17799" y="16635"/>
                    </a:lnTo>
                    <a:lnTo>
                      <a:pt x="17986" y="16468"/>
                    </a:lnTo>
                    <a:lnTo>
                      <a:pt x="18069" y="16385"/>
                    </a:lnTo>
                    <a:lnTo>
                      <a:pt x="18173" y="16323"/>
                    </a:lnTo>
                    <a:lnTo>
                      <a:pt x="18277" y="16281"/>
                    </a:lnTo>
                    <a:lnTo>
                      <a:pt x="18402" y="16260"/>
                    </a:lnTo>
                    <a:lnTo>
                      <a:pt x="18506" y="16260"/>
                    </a:lnTo>
                    <a:lnTo>
                      <a:pt x="18651" y="16302"/>
                    </a:lnTo>
                    <a:lnTo>
                      <a:pt x="18755" y="16364"/>
                    </a:lnTo>
                    <a:lnTo>
                      <a:pt x="18838" y="16448"/>
                    </a:lnTo>
                    <a:lnTo>
                      <a:pt x="18880" y="16531"/>
                    </a:lnTo>
                    <a:lnTo>
                      <a:pt x="18901" y="16635"/>
                    </a:lnTo>
                    <a:lnTo>
                      <a:pt x="18922" y="16843"/>
                    </a:lnTo>
                    <a:lnTo>
                      <a:pt x="18922" y="17051"/>
                    </a:lnTo>
                    <a:lnTo>
                      <a:pt x="18922" y="18090"/>
                    </a:lnTo>
                    <a:lnTo>
                      <a:pt x="18922" y="18610"/>
                    </a:lnTo>
                    <a:lnTo>
                      <a:pt x="18901" y="19130"/>
                    </a:lnTo>
                    <a:lnTo>
                      <a:pt x="18776" y="20710"/>
                    </a:lnTo>
                    <a:lnTo>
                      <a:pt x="18506" y="23975"/>
                    </a:lnTo>
                    <a:lnTo>
                      <a:pt x="18235" y="27218"/>
                    </a:lnTo>
                    <a:lnTo>
                      <a:pt x="17653" y="33602"/>
                    </a:lnTo>
                    <a:lnTo>
                      <a:pt x="17092" y="39964"/>
                    </a:lnTo>
                    <a:lnTo>
                      <a:pt x="16655" y="45287"/>
                    </a:lnTo>
                    <a:lnTo>
                      <a:pt x="16239" y="50589"/>
                    </a:lnTo>
                    <a:lnTo>
                      <a:pt x="16115" y="52253"/>
                    </a:lnTo>
                    <a:lnTo>
                      <a:pt x="15990" y="53916"/>
                    </a:lnTo>
                    <a:lnTo>
                      <a:pt x="15948" y="54748"/>
                    </a:lnTo>
                    <a:lnTo>
                      <a:pt x="15927" y="55559"/>
                    </a:lnTo>
                    <a:lnTo>
                      <a:pt x="15927" y="56391"/>
                    </a:lnTo>
                    <a:lnTo>
                      <a:pt x="15990" y="57222"/>
                    </a:lnTo>
                    <a:lnTo>
                      <a:pt x="16011" y="57534"/>
                    </a:lnTo>
                    <a:lnTo>
                      <a:pt x="16073" y="57805"/>
                    </a:lnTo>
                    <a:lnTo>
                      <a:pt x="16156" y="58012"/>
                    </a:lnTo>
                    <a:lnTo>
                      <a:pt x="16198" y="58096"/>
                    </a:lnTo>
                    <a:lnTo>
                      <a:pt x="16260" y="58179"/>
                    </a:lnTo>
                    <a:lnTo>
                      <a:pt x="16343" y="58262"/>
                    </a:lnTo>
                    <a:lnTo>
                      <a:pt x="16426" y="58324"/>
                    </a:lnTo>
                    <a:lnTo>
                      <a:pt x="16614" y="58428"/>
                    </a:lnTo>
                    <a:lnTo>
                      <a:pt x="16863" y="58511"/>
                    </a:lnTo>
                    <a:lnTo>
                      <a:pt x="17175" y="58574"/>
                    </a:lnTo>
                    <a:lnTo>
                      <a:pt x="18527" y="58761"/>
                    </a:lnTo>
                    <a:lnTo>
                      <a:pt x="19899" y="58948"/>
                    </a:lnTo>
                    <a:lnTo>
                      <a:pt x="21022" y="59114"/>
                    </a:lnTo>
                    <a:lnTo>
                      <a:pt x="22145" y="59260"/>
                    </a:lnTo>
                    <a:lnTo>
                      <a:pt x="23288" y="59364"/>
                    </a:lnTo>
                    <a:lnTo>
                      <a:pt x="24411" y="59468"/>
                    </a:lnTo>
                    <a:lnTo>
                      <a:pt x="25534" y="59530"/>
                    </a:lnTo>
                    <a:lnTo>
                      <a:pt x="26677" y="59551"/>
                    </a:lnTo>
                    <a:lnTo>
                      <a:pt x="27821" y="59530"/>
                    </a:lnTo>
                    <a:lnTo>
                      <a:pt x="28944" y="59468"/>
                    </a:lnTo>
                    <a:lnTo>
                      <a:pt x="29152" y="59447"/>
                    </a:lnTo>
                    <a:lnTo>
                      <a:pt x="29360" y="59406"/>
                    </a:lnTo>
                    <a:lnTo>
                      <a:pt x="29547" y="59364"/>
                    </a:lnTo>
                    <a:lnTo>
                      <a:pt x="29713" y="59302"/>
                    </a:lnTo>
                    <a:lnTo>
                      <a:pt x="29879" y="59239"/>
                    </a:lnTo>
                    <a:lnTo>
                      <a:pt x="30046" y="59156"/>
                    </a:lnTo>
                    <a:lnTo>
                      <a:pt x="30171" y="59073"/>
                    </a:lnTo>
                    <a:lnTo>
                      <a:pt x="30316" y="58969"/>
                    </a:lnTo>
                    <a:lnTo>
                      <a:pt x="30441" y="58865"/>
                    </a:lnTo>
                    <a:lnTo>
                      <a:pt x="30566" y="58740"/>
                    </a:lnTo>
                    <a:lnTo>
                      <a:pt x="30670" y="58595"/>
                    </a:lnTo>
                    <a:lnTo>
                      <a:pt x="30753" y="58449"/>
                    </a:lnTo>
                    <a:lnTo>
                      <a:pt x="30836" y="58283"/>
                    </a:lnTo>
                    <a:lnTo>
                      <a:pt x="30919" y="58116"/>
                    </a:lnTo>
                    <a:lnTo>
                      <a:pt x="30981" y="57929"/>
                    </a:lnTo>
                    <a:lnTo>
                      <a:pt x="31044" y="57721"/>
                    </a:lnTo>
                    <a:lnTo>
                      <a:pt x="31169" y="57160"/>
                    </a:lnTo>
                    <a:lnTo>
                      <a:pt x="31293" y="56599"/>
                    </a:lnTo>
                    <a:lnTo>
                      <a:pt x="31397" y="56016"/>
                    </a:lnTo>
                    <a:lnTo>
                      <a:pt x="31460" y="55455"/>
                    </a:lnTo>
                    <a:lnTo>
                      <a:pt x="31584" y="54145"/>
                    </a:lnTo>
                    <a:lnTo>
                      <a:pt x="31688" y="52856"/>
                    </a:lnTo>
                    <a:lnTo>
                      <a:pt x="31751" y="51546"/>
                    </a:lnTo>
                    <a:lnTo>
                      <a:pt x="31813" y="50257"/>
                    </a:lnTo>
                    <a:lnTo>
                      <a:pt x="31917" y="47637"/>
                    </a:lnTo>
                    <a:lnTo>
                      <a:pt x="31979" y="45038"/>
                    </a:lnTo>
                    <a:lnTo>
                      <a:pt x="32187" y="38571"/>
                    </a:lnTo>
                    <a:lnTo>
                      <a:pt x="32375" y="32105"/>
                    </a:lnTo>
                    <a:lnTo>
                      <a:pt x="32520" y="26345"/>
                    </a:lnTo>
                    <a:lnTo>
                      <a:pt x="32624" y="20585"/>
                    </a:lnTo>
                    <a:lnTo>
                      <a:pt x="32624" y="19463"/>
                    </a:lnTo>
                    <a:lnTo>
                      <a:pt x="32603" y="18340"/>
                    </a:lnTo>
                    <a:lnTo>
                      <a:pt x="32499" y="16115"/>
                    </a:lnTo>
                    <a:lnTo>
                      <a:pt x="32437" y="15013"/>
                    </a:lnTo>
                    <a:lnTo>
                      <a:pt x="32395" y="13890"/>
                    </a:lnTo>
                    <a:lnTo>
                      <a:pt x="32375" y="12788"/>
                    </a:lnTo>
                    <a:lnTo>
                      <a:pt x="32395" y="11665"/>
                    </a:lnTo>
                    <a:lnTo>
                      <a:pt x="32416" y="10542"/>
                    </a:lnTo>
                    <a:lnTo>
                      <a:pt x="32395" y="9420"/>
                    </a:lnTo>
                    <a:lnTo>
                      <a:pt x="32354" y="8297"/>
                    </a:lnTo>
                    <a:lnTo>
                      <a:pt x="32291" y="7195"/>
                    </a:lnTo>
                    <a:lnTo>
                      <a:pt x="32187" y="6072"/>
                    </a:lnTo>
                    <a:lnTo>
                      <a:pt x="32083" y="4949"/>
                    </a:lnTo>
                    <a:lnTo>
                      <a:pt x="31834" y="2724"/>
                    </a:lnTo>
                    <a:lnTo>
                      <a:pt x="31792" y="2454"/>
                    </a:lnTo>
                    <a:lnTo>
                      <a:pt x="31709" y="2225"/>
                    </a:lnTo>
                    <a:lnTo>
                      <a:pt x="31605" y="2017"/>
                    </a:lnTo>
                    <a:lnTo>
                      <a:pt x="31480" y="1830"/>
                    </a:lnTo>
                    <a:lnTo>
                      <a:pt x="31314" y="1664"/>
                    </a:lnTo>
                    <a:lnTo>
                      <a:pt x="31127" y="1539"/>
                    </a:lnTo>
                    <a:lnTo>
                      <a:pt x="30898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7" y="1102"/>
                    </a:lnTo>
                    <a:lnTo>
                      <a:pt x="28861" y="1019"/>
                    </a:lnTo>
                    <a:lnTo>
                      <a:pt x="26844" y="707"/>
                    </a:lnTo>
                    <a:lnTo>
                      <a:pt x="24848" y="416"/>
                    </a:lnTo>
                    <a:lnTo>
                      <a:pt x="23829" y="292"/>
                    </a:lnTo>
                    <a:lnTo>
                      <a:pt x="22831" y="188"/>
                    </a:lnTo>
                    <a:lnTo>
                      <a:pt x="21812" y="84"/>
                    </a:lnTo>
                    <a:lnTo>
                      <a:pt x="20793" y="21"/>
                    </a:lnTo>
                    <a:lnTo>
                      <a:pt x="202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16" name="Google Shape;5616;p30"/>
              <p:cNvSpPr/>
              <p:nvPr/>
            </p:nvSpPr>
            <p:spPr>
              <a:xfrm>
                <a:off x="2568925" y="287500"/>
                <a:ext cx="922700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8" h="63315" extrusionOk="0">
                    <a:moveTo>
                      <a:pt x="21521" y="1289"/>
                    </a:moveTo>
                    <a:lnTo>
                      <a:pt x="22103" y="1310"/>
                    </a:lnTo>
                    <a:lnTo>
                      <a:pt x="23122" y="1373"/>
                    </a:lnTo>
                    <a:lnTo>
                      <a:pt x="24141" y="1477"/>
                    </a:lnTo>
                    <a:lnTo>
                      <a:pt x="25139" y="1581"/>
                    </a:lnTo>
                    <a:lnTo>
                      <a:pt x="26158" y="1705"/>
                    </a:lnTo>
                    <a:lnTo>
                      <a:pt x="28154" y="1996"/>
                    </a:lnTo>
                    <a:lnTo>
                      <a:pt x="30171" y="2308"/>
                    </a:lnTo>
                    <a:lnTo>
                      <a:pt x="30607" y="2391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8" y="2745"/>
                    </a:lnTo>
                    <a:lnTo>
                      <a:pt x="32437" y="2828"/>
                    </a:lnTo>
                    <a:lnTo>
                      <a:pt x="32624" y="2953"/>
                    </a:lnTo>
                    <a:lnTo>
                      <a:pt x="32790" y="3119"/>
                    </a:lnTo>
                    <a:lnTo>
                      <a:pt x="32915" y="3306"/>
                    </a:lnTo>
                    <a:lnTo>
                      <a:pt x="33019" y="3514"/>
                    </a:lnTo>
                    <a:lnTo>
                      <a:pt x="33102" y="3743"/>
                    </a:lnTo>
                    <a:lnTo>
                      <a:pt x="33144" y="4013"/>
                    </a:lnTo>
                    <a:lnTo>
                      <a:pt x="33393" y="6238"/>
                    </a:lnTo>
                    <a:lnTo>
                      <a:pt x="33497" y="7361"/>
                    </a:lnTo>
                    <a:lnTo>
                      <a:pt x="33601" y="8484"/>
                    </a:lnTo>
                    <a:lnTo>
                      <a:pt x="33664" y="9586"/>
                    </a:lnTo>
                    <a:lnTo>
                      <a:pt x="33705" y="10709"/>
                    </a:lnTo>
                    <a:lnTo>
                      <a:pt x="33726" y="11831"/>
                    </a:lnTo>
                    <a:lnTo>
                      <a:pt x="33705" y="12954"/>
                    </a:lnTo>
                    <a:lnTo>
                      <a:pt x="33685" y="14077"/>
                    </a:lnTo>
                    <a:lnTo>
                      <a:pt x="33705" y="15179"/>
                    </a:lnTo>
                    <a:lnTo>
                      <a:pt x="33747" y="16302"/>
                    </a:lnTo>
                    <a:lnTo>
                      <a:pt x="33809" y="17404"/>
                    </a:lnTo>
                    <a:lnTo>
                      <a:pt x="33913" y="19629"/>
                    </a:lnTo>
                    <a:lnTo>
                      <a:pt x="33934" y="20752"/>
                    </a:lnTo>
                    <a:lnTo>
                      <a:pt x="33934" y="21874"/>
                    </a:lnTo>
                    <a:lnTo>
                      <a:pt x="33830" y="27634"/>
                    </a:lnTo>
                    <a:lnTo>
                      <a:pt x="33685" y="33394"/>
                    </a:lnTo>
                    <a:lnTo>
                      <a:pt x="33497" y="39860"/>
                    </a:lnTo>
                    <a:lnTo>
                      <a:pt x="33289" y="46327"/>
                    </a:lnTo>
                    <a:lnTo>
                      <a:pt x="33227" y="48926"/>
                    </a:lnTo>
                    <a:lnTo>
                      <a:pt x="33123" y="51546"/>
                    </a:lnTo>
                    <a:lnTo>
                      <a:pt x="33061" y="52835"/>
                    </a:lnTo>
                    <a:lnTo>
                      <a:pt x="32998" y="54145"/>
                    </a:lnTo>
                    <a:lnTo>
                      <a:pt x="32894" y="55434"/>
                    </a:lnTo>
                    <a:lnTo>
                      <a:pt x="32770" y="56744"/>
                    </a:lnTo>
                    <a:lnTo>
                      <a:pt x="32707" y="57305"/>
                    </a:lnTo>
                    <a:lnTo>
                      <a:pt x="32603" y="57888"/>
                    </a:lnTo>
                    <a:lnTo>
                      <a:pt x="32479" y="58449"/>
                    </a:lnTo>
                    <a:lnTo>
                      <a:pt x="32354" y="59010"/>
                    </a:lnTo>
                    <a:lnTo>
                      <a:pt x="32291" y="59218"/>
                    </a:lnTo>
                    <a:lnTo>
                      <a:pt x="32229" y="59405"/>
                    </a:lnTo>
                    <a:lnTo>
                      <a:pt x="32146" y="59572"/>
                    </a:lnTo>
                    <a:lnTo>
                      <a:pt x="32063" y="59738"/>
                    </a:lnTo>
                    <a:lnTo>
                      <a:pt x="31980" y="59884"/>
                    </a:lnTo>
                    <a:lnTo>
                      <a:pt x="31876" y="60029"/>
                    </a:lnTo>
                    <a:lnTo>
                      <a:pt x="31751" y="60154"/>
                    </a:lnTo>
                    <a:lnTo>
                      <a:pt x="31626" y="60258"/>
                    </a:lnTo>
                    <a:lnTo>
                      <a:pt x="31481" y="60362"/>
                    </a:lnTo>
                    <a:lnTo>
                      <a:pt x="31356" y="60445"/>
                    </a:lnTo>
                    <a:lnTo>
                      <a:pt x="31189" y="60528"/>
                    </a:lnTo>
                    <a:lnTo>
                      <a:pt x="31023" y="60591"/>
                    </a:lnTo>
                    <a:lnTo>
                      <a:pt x="30857" y="60653"/>
                    </a:lnTo>
                    <a:lnTo>
                      <a:pt x="30670" y="60695"/>
                    </a:lnTo>
                    <a:lnTo>
                      <a:pt x="30462" y="60736"/>
                    </a:lnTo>
                    <a:lnTo>
                      <a:pt x="30254" y="60757"/>
                    </a:lnTo>
                    <a:lnTo>
                      <a:pt x="29131" y="60819"/>
                    </a:lnTo>
                    <a:lnTo>
                      <a:pt x="27987" y="60840"/>
                    </a:lnTo>
                    <a:lnTo>
                      <a:pt x="26844" y="60819"/>
                    </a:lnTo>
                    <a:lnTo>
                      <a:pt x="25721" y="60757"/>
                    </a:lnTo>
                    <a:lnTo>
                      <a:pt x="24598" y="60653"/>
                    </a:lnTo>
                    <a:lnTo>
                      <a:pt x="23455" y="60549"/>
                    </a:lnTo>
                    <a:lnTo>
                      <a:pt x="22332" y="60403"/>
                    </a:lnTo>
                    <a:lnTo>
                      <a:pt x="21209" y="60237"/>
                    </a:lnTo>
                    <a:lnTo>
                      <a:pt x="19837" y="60050"/>
                    </a:lnTo>
                    <a:lnTo>
                      <a:pt x="18485" y="59863"/>
                    </a:lnTo>
                    <a:lnTo>
                      <a:pt x="18173" y="59800"/>
                    </a:lnTo>
                    <a:lnTo>
                      <a:pt x="17924" y="59717"/>
                    </a:lnTo>
                    <a:lnTo>
                      <a:pt x="17736" y="59613"/>
                    </a:lnTo>
                    <a:lnTo>
                      <a:pt x="17653" y="59551"/>
                    </a:lnTo>
                    <a:lnTo>
                      <a:pt x="17570" y="59468"/>
                    </a:lnTo>
                    <a:lnTo>
                      <a:pt x="17508" y="59385"/>
                    </a:lnTo>
                    <a:lnTo>
                      <a:pt x="17466" y="59301"/>
                    </a:lnTo>
                    <a:lnTo>
                      <a:pt x="17383" y="59094"/>
                    </a:lnTo>
                    <a:lnTo>
                      <a:pt x="17321" y="58823"/>
                    </a:lnTo>
                    <a:lnTo>
                      <a:pt x="17300" y="58511"/>
                    </a:lnTo>
                    <a:lnTo>
                      <a:pt x="17237" y="57680"/>
                    </a:lnTo>
                    <a:lnTo>
                      <a:pt x="17237" y="56848"/>
                    </a:lnTo>
                    <a:lnTo>
                      <a:pt x="17258" y="56037"/>
                    </a:lnTo>
                    <a:lnTo>
                      <a:pt x="17300" y="55205"/>
                    </a:lnTo>
                    <a:lnTo>
                      <a:pt x="17425" y="53542"/>
                    </a:lnTo>
                    <a:lnTo>
                      <a:pt x="17549" y="51878"/>
                    </a:lnTo>
                    <a:lnTo>
                      <a:pt x="17965" y="46576"/>
                    </a:lnTo>
                    <a:lnTo>
                      <a:pt x="18402" y="41253"/>
                    </a:lnTo>
                    <a:lnTo>
                      <a:pt x="18963" y="34891"/>
                    </a:lnTo>
                    <a:lnTo>
                      <a:pt x="19545" y="28507"/>
                    </a:lnTo>
                    <a:lnTo>
                      <a:pt x="19816" y="25264"/>
                    </a:lnTo>
                    <a:lnTo>
                      <a:pt x="20086" y="21999"/>
                    </a:lnTo>
                    <a:lnTo>
                      <a:pt x="20211" y="20419"/>
                    </a:lnTo>
                    <a:lnTo>
                      <a:pt x="20232" y="19899"/>
                    </a:lnTo>
                    <a:lnTo>
                      <a:pt x="20232" y="19379"/>
                    </a:lnTo>
                    <a:lnTo>
                      <a:pt x="20232" y="18340"/>
                    </a:lnTo>
                    <a:lnTo>
                      <a:pt x="20232" y="18132"/>
                    </a:lnTo>
                    <a:lnTo>
                      <a:pt x="20211" y="17924"/>
                    </a:lnTo>
                    <a:lnTo>
                      <a:pt x="20190" y="17820"/>
                    </a:lnTo>
                    <a:lnTo>
                      <a:pt x="20148" y="17737"/>
                    </a:lnTo>
                    <a:lnTo>
                      <a:pt x="20065" y="17653"/>
                    </a:lnTo>
                    <a:lnTo>
                      <a:pt x="19961" y="17591"/>
                    </a:lnTo>
                    <a:lnTo>
                      <a:pt x="19816" y="17549"/>
                    </a:lnTo>
                    <a:lnTo>
                      <a:pt x="19712" y="17549"/>
                    </a:lnTo>
                    <a:lnTo>
                      <a:pt x="19587" y="17570"/>
                    </a:lnTo>
                    <a:lnTo>
                      <a:pt x="19483" y="17612"/>
                    </a:lnTo>
                    <a:lnTo>
                      <a:pt x="19379" y="17674"/>
                    </a:lnTo>
                    <a:lnTo>
                      <a:pt x="19296" y="17757"/>
                    </a:lnTo>
                    <a:lnTo>
                      <a:pt x="19109" y="17924"/>
                    </a:lnTo>
                    <a:lnTo>
                      <a:pt x="17445" y="19629"/>
                    </a:lnTo>
                    <a:lnTo>
                      <a:pt x="16427" y="20689"/>
                    </a:lnTo>
                    <a:lnTo>
                      <a:pt x="15408" y="21750"/>
                    </a:lnTo>
                    <a:lnTo>
                      <a:pt x="14389" y="22810"/>
                    </a:lnTo>
                    <a:lnTo>
                      <a:pt x="13391" y="23891"/>
                    </a:lnTo>
                    <a:lnTo>
                      <a:pt x="12393" y="24993"/>
                    </a:lnTo>
                    <a:lnTo>
                      <a:pt x="11436" y="26095"/>
                    </a:lnTo>
                    <a:lnTo>
                      <a:pt x="10459" y="27197"/>
                    </a:lnTo>
                    <a:lnTo>
                      <a:pt x="9523" y="28341"/>
                    </a:lnTo>
                    <a:lnTo>
                      <a:pt x="9253" y="28632"/>
                    </a:lnTo>
                    <a:lnTo>
                      <a:pt x="9024" y="28861"/>
                    </a:lnTo>
                    <a:lnTo>
                      <a:pt x="8900" y="28944"/>
                    </a:lnTo>
                    <a:lnTo>
                      <a:pt x="8796" y="29006"/>
                    </a:lnTo>
                    <a:lnTo>
                      <a:pt x="8671" y="29048"/>
                    </a:lnTo>
                    <a:lnTo>
                      <a:pt x="8546" y="29069"/>
                    </a:lnTo>
                    <a:lnTo>
                      <a:pt x="8317" y="29069"/>
                    </a:lnTo>
                    <a:lnTo>
                      <a:pt x="8193" y="29027"/>
                    </a:lnTo>
                    <a:lnTo>
                      <a:pt x="8047" y="28986"/>
                    </a:lnTo>
                    <a:lnTo>
                      <a:pt x="7756" y="28840"/>
                    </a:lnTo>
                    <a:lnTo>
                      <a:pt x="7423" y="28611"/>
                    </a:lnTo>
                    <a:lnTo>
                      <a:pt x="6675" y="28071"/>
                    </a:lnTo>
                    <a:lnTo>
                      <a:pt x="5947" y="27488"/>
                    </a:lnTo>
                    <a:lnTo>
                      <a:pt x="5240" y="26906"/>
                    </a:lnTo>
                    <a:lnTo>
                      <a:pt x="4554" y="26282"/>
                    </a:lnTo>
                    <a:lnTo>
                      <a:pt x="3888" y="25659"/>
                    </a:lnTo>
                    <a:lnTo>
                      <a:pt x="3244" y="25014"/>
                    </a:lnTo>
                    <a:lnTo>
                      <a:pt x="2599" y="24349"/>
                    </a:lnTo>
                    <a:lnTo>
                      <a:pt x="1955" y="23683"/>
                    </a:lnTo>
                    <a:lnTo>
                      <a:pt x="1726" y="23392"/>
                    </a:lnTo>
                    <a:lnTo>
                      <a:pt x="1539" y="23101"/>
                    </a:lnTo>
                    <a:lnTo>
                      <a:pt x="1477" y="22956"/>
                    </a:lnTo>
                    <a:lnTo>
                      <a:pt x="1414" y="22810"/>
                    </a:lnTo>
                    <a:lnTo>
                      <a:pt x="1373" y="22644"/>
                    </a:lnTo>
                    <a:lnTo>
                      <a:pt x="1331" y="22498"/>
                    </a:lnTo>
                    <a:lnTo>
                      <a:pt x="1310" y="22332"/>
                    </a:lnTo>
                    <a:lnTo>
                      <a:pt x="1310" y="22186"/>
                    </a:lnTo>
                    <a:lnTo>
                      <a:pt x="1310" y="22020"/>
                    </a:lnTo>
                    <a:lnTo>
                      <a:pt x="1352" y="21854"/>
                    </a:lnTo>
                    <a:lnTo>
                      <a:pt x="1393" y="21687"/>
                    </a:lnTo>
                    <a:lnTo>
                      <a:pt x="1435" y="21521"/>
                    </a:lnTo>
                    <a:lnTo>
                      <a:pt x="1518" y="21334"/>
                    </a:lnTo>
                    <a:lnTo>
                      <a:pt x="1601" y="21167"/>
                    </a:lnTo>
                    <a:lnTo>
                      <a:pt x="1892" y="20606"/>
                    </a:lnTo>
                    <a:lnTo>
                      <a:pt x="2225" y="20065"/>
                    </a:lnTo>
                    <a:lnTo>
                      <a:pt x="2579" y="19525"/>
                    </a:lnTo>
                    <a:lnTo>
                      <a:pt x="2932" y="19026"/>
                    </a:lnTo>
                    <a:lnTo>
                      <a:pt x="3327" y="18506"/>
                    </a:lnTo>
                    <a:lnTo>
                      <a:pt x="3701" y="18007"/>
                    </a:lnTo>
                    <a:lnTo>
                      <a:pt x="4512" y="17030"/>
                    </a:lnTo>
                    <a:lnTo>
                      <a:pt x="7527" y="13391"/>
                    </a:lnTo>
                    <a:lnTo>
                      <a:pt x="9045" y="11582"/>
                    </a:lnTo>
                    <a:lnTo>
                      <a:pt x="10584" y="9794"/>
                    </a:lnTo>
                    <a:lnTo>
                      <a:pt x="12185" y="7943"/>
                    </a:lnTo>
                    <a:lnTo>
                      <a:pt x="12996" y="7049"/>
                    </a:lnTo>
                    <a:lnTo>
                      <a:pt x="13827" y="6134"/>
                    </a:lnTo>
                    <a:lnTo>
                      <a:pt x="14659" y="5261"/>
                    </a:lnTo>
                    <a:lnTo>
                      <a:pt x="15512" y="4388"/>
                    </a:lnTo>
                    <a:lnTo>
                      <a:pt x="16406" y="3556"/>
                    </a:lnTo>
                    <a:lnTo>
                      <a:pt x="17341" y="2745"/>
                    </a:lnTo>
                    <a:lnTo>
                      <a:pt x="17633" y="2516"/>
                    </a:lnTo>
                    <a:lnTo>
                      <a:pt x="17944" y="2308"/>
                    </a:lnTo>
                    <a:lnTo>
                      <a:pt x="18236" y="2121"/>
                    </a:lnTo>
                    <a:lnTo>
                      <a:pt x="18547" y="1955"/>
                    </a:lnTo>
                    <a:lnTo>
                      <a:pt x="18880" y="1789"/>
                    </a:lnTo>
                    <a:lnTo>
                      <a:pt x="19192" y="1664"/>
                    </a:lnTo>
                    <a:lnTo>
                      <a:pt x="19525" y="1560"/>
                    </a:lnTo>
                    <a:lnTo>
                      <a:pt x="19857" y="1477"/>
                    </a:lnTo>
                    <a:lnTo>
                      <a:pt x="20398" y="1373"/>
                    </a:lnTo>
                    <a:lnTo>
                      <a:pt x="20959" y="1310"/>
                    </a:lnTo>
                    <a:lnTo>
                      <a:pt x="21521" y="1289"/>
                    </a:lnTo>
                    <a:close/>
                    <a:moveTo>
                      <a:pt x="21521" y="0"/>
                    </a:moveTo>
                    <a:lnTo>
                      <a:pt x="21126" y="42"/>
                    </a:lnTo>
                    <a:lnTo>
                      <a:pt x="20731" y="83"/>
                    </a:lnTo>
                    <a:lnTo>
                      <a:pt x="20336" y="125"/>
                    </a:lnTo>
                    <a:lnTo>
                      <a:pt x="19961" y="208"/>
                    </a:lnTo>
                    <a:lnTo>
                      <a:pt x="19587" y="291"/>
                    </a:lnTo>
                    <a:lnTo>
                      <a:pt x="19192" y="395"/>
                    </a:lnTo>
                    <a:lnTo>
                      <a:pt x="18797" y="541"/>
                    </a:lnTo>
                    <a:lnTo>
                      <a:pt x="18423" y="686"/>
                    </a:lnTo>
                    <a:lnTo>
                      <a:pt x="18048" y="853"/>
                    </a:lnTo>
                    <a:lnTo>
                      <a:pt x="17674" y="1040"/>
                    </a:lnTo>
                    <a:lnTo>
                      <a:pt x="17321" y="1248"/>
                    </a:lnTo>
                    <a:lnTo>
                      <a:pt x="16946" y="1477"/>
                    </a:lnTo>
                    <a:lnTo>
                      <a:pt x="16593" y="1747"/>
                    </a:lnTo>
                    <a:lnTo>
                      <a:pt x="16156" y="2059"/>
                    </a:lnTo>
                    <a:lnTo>
                      <a:pt x="15740" y="2412"/>
                    </a:lnTo>
                    <a:lnTo>
                      <a:pt x="14929" y="3119"/>
                    </a:lnTo>
                    <a:lnTo>
                      <a:pt x="14139" y="3847"/>
                    </a:lnTo>
                    <a:lnTo>
                      <a:pt x="13391" y="4596"/>
                    </a:lnTo>
                    <a:lnTo>
                      <a:pt x="12642" y="5386"/>
                    </a:lnTo>
                    <a:lnTo>
                      <a:pt x="11935" y="6176"/>
                    </a:lnTo>
                    <a:lnTo>
                      <a:pt x="10501" y="7777"/>
                    </a:lnTo>
                    <a:lnTo>
                      <a:pt x="9253" y="9232"/>
                    </a:lnTo>
                    <a:lnTo>
                      <a:pt x="8005" y="10709"/>
                    </a:lnTo>
                    <a:lnTo>
                      <a:pt x="6758" y="12164"/>
                    </a:lnTo>
                    <a:lnTo>
                      <a:pt x="5510" y="13620"/>
                    </a:lnTo>
                    <a:lnTo>
                      <a:pt x="4845" y="14368"/>
                    </a:lnTo>
                    <a:lnTo>
                      <a:pt x="4221" y="15137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1" y="17508"/>
                    </a:lnTo>
                    <a:lnTo>
                      <a:pt x="1830" y="18340"/>
                    </a:lnTo>
                    <a:lnTo>
                      <a:pt x="1289" y="19171"/>
                    </a:lnTo>
                    <a:lnTo>
                      <a:pt x="770" y="20045"/>
                    </a:lnTo>
                    <a:lnTo>
                      <a:pt x="562" y="20460"/>
                    </a:lnTo>
                    <a:lnTo>
                      <a:pt x="375" y="20856"/>
                    </a:lnTo>
                    <a:lnTo>
                      <a:pt x="229" y="21271"/>
                    </a:lnTo>
                    <a:lnTo>
                      <a:pt x="125" y="21666"/>
                    </a:lnTo>
                    <a:lnTo>
                      <a:pt x="42" y="22061"/>
                    </a:lnTo>
                    <a:lnTo>
                      <a:pt x="0" y="22457"/>
                    </a:lnTo>
                    <a:lnTo>
                      <a:pt x="0" y="22852"/>
                    </a:lnTo>
                    <a:lnTo>
                      <a:pt x="21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1"/>
                    </a:lnTo>
                    <a:lnTo>
                      <a:pt x="375" y="24806"/>
                    </a:lnTo>
                    <a:lnTo>
                      <a:pt x="541" y="25180"/>
                    </a:lnTo>
                    <a:lnTo>
                      <a:pt x="728" y="25555"/>
                    </a:lnTo>
                    <a:lnTo>
                      <a:pt x="936" y="25929"/>
                    </a:lnTo>
                    <a:lnTo>
                      <a:pt x="1165" y="26303"/>
                    </a:lnTo>
                    <a:lnTo>
                      <a:pt x="1414" y="26678"/>
                    </a:lnTo>
                    <a:lnTo>
                      <a:pt x="1684" y="27031"/>
                    </a:lnTo>
                    <a:lnTo>
                      <a:pt x="1976" y="27384"/>
                    </a:lnTo>
                    <a:lnTo>
                      <a:pt x="2267" y="27717"/>
                    </a:lnTo>
                    <a:lnTo>
                      <a:pt x="2579" y="28029"/>
                    </a:lnTo>
                    <a:lnTo>
                      <a:pt x="2890" y="28341"/>
                    </a:lnTo>
                    <a:lnTo>
                      <a:pt x="3223" y="28632"/>
                    </a:lnTo>
                    <a:lnTo>
                      <a:pt x="3556" y="28902"/>
                    </a:lnTo>
                    <a:lnTo>
                      <a:pt x="4242" y="29443"/>
                    </a:lnTo>
                    <a:lnTo>
                      <a:pt x="4970" y="29963"/>
                    </a:lnTo>
                    <a:lnTo>
                      <a:pt x="5718" y="30441"/>
                    </a:lnTo>
                    <a:lnTo>
                      <a:pt x="6467" y="30898"/>
                    </a:lnTo>
                    <a:lnTo>
                      <a:pt x="6820" y="31086"/>
                    </a:lnTo>
                    <a:lnTo>
                      <a:pt x="7153" y="31252"/>
                    </a:lnTo>
                    <a:lnTo>
                      <a:pt x="7444" y="31397"/>
                    </a:lnTo>
                    <a:lnTo>
                      <a:pt x="7735" y="31501"/>
                    </a:lnTo>
                    <a:lnTo>
                      <a:pt x="8005" y="31585"/>
                    </a:lnTo>
                    <a:lnTo>
                      <a:pt x="8255" y="31626"/>
                    </a:lnTo>
                    <a:lnTo>
                      <a:pt x="8754" y="31626"/>
                    </a:lnTo>
                    <a:lnTo>
                      <a:pt x="9004" y="31564"/>
                    </a:lnTo>
                    <a:lnTo>
                      <a:pt x="9232" y="31481"/>
                    </a:lnTo>
                    <a:lnTo>
                      <a:pt x="9482" y="31377"/>
                    </a:lnTo>
                    <a:lnTo>
                      <a:pt x="9710" y="31231"/>
                    </a:lnTo>
                    <a:lnTo>
                      <a:pt x="9981" y="31065"/>
                    </a:lnTo>
                    <a:lnTo>
                      <a:pt x="10230" y="30857"/>
                    </a:lnTo>
                    <a:lnTo>
                      <a:pt x="10521" y="30607"/>
                    </a:lnTo>
                    <a:lnTo>
                      <a:pt x="10812" y="30337"/>
                    </a:lnTo>
                    <a:lnTo>
                      <a:pt x="11603" y="29568"/>
                    </a:lnTo>
                    <a:lnTo>
                      <a:pt x="12372" y="28757"/>
                    </a:lnTo>
                    <a:lnTo>
                      <a:pt x="13141" y="27967"/>
                    </a:lnTo>
                    <a:lnTo>
                      <a:pt x="13911" y="27135"/>
                    </a:lnTo>
                    <a:lnTo>
                      <a:pt x="15387" y="25472"/>
                    </a:lnTo>
                    <a:lnTo>
                      <a:pt x="16884" y="23829"/>
                    </a:lnTo>
                    <a:lnTo>
                      <a:pt x="17840" y="22727"/>
                    </a:lnTo>
                    <a:lnTo>
                      <a:pt x="18880" y="21542"/>
                    </a:lnTo>
                    <a:lnTo>
                      <a:pt x="18880" y="21916"/>
                    </a:lnTo>
                    <a:lnTo>
                      <a:pt x="18880" y="21999"/>
                    </a:lnTo>
                    <a:lnTo>
                      <a:pt x="17633" y="35057"/>
                    </a:lnTo>
                    <a:lnTo>
                      <a:pt x="17217" y="39403"/>
                    </a:lnTo>
                    <a:lnTo>
                      <a:pt x="16822" y="43769"/>
                    </a:lnTo>
                    <a:lnTo>
                      <a:pt x="16447" y="48136"/>
                    </a:lnTo>
                    <a:lnTo>
                      <a:pt x="16115" y="52502"/>
                    </a:lnTo>
                    <a:lnTo>
                      <a:pt x="16011" y="53812"/>
                    </a:lnTo>
                    <a:lnTo>
                      <a:pt x="15928" y="55143"/>
                    </a:lnTo>
                    <a:lnTo>
                      <a:pt x="15886" y="55808"/>
                    </a:lnTo>
                    <a:lnTo>
                      <a:pt x="15865" y="56474"/>
                    </a:lnTo>
                    <a:lnTo>
                      <a:pt x="15865" y="57139"/>
                    </a:lnTo>
                    <a:lnTo>
                      <a:pt x="15886" y="57804"/>
                    </a:lnTo>
                    <a:lnTo>
                      <a:pt x="15907" y="58220"/>
                    </a:lnTo>
                    <a:lnTo>
                      <a:pt x="15928" y="58636"/>
                    </a:lnTo>
                    <a:lnTo>
                      <a:pt x="15990" y="59052"/>
                    </a:lnTo>
                    <a:lnTo>
                      <a:pt x="16052" y="59468"/>
                    </a:lnTo>
                    <a:lnTo>
                      <a:pt x="16177" y="59863"/>
                    </a:lnTo>
                    <a:lnTo>
                      <a:pt x="16239" y="60071"/>
                    </a:lnTo>
                    <a:lnTo>
                      <a:pt x="16323" y="60258"/>
                    </a:lnTo>
                    <a:lnTo>
                      <a:pt x="16427" y="60424"/>
                    </a:lnTo>
                    <a:lnTo>
                      <a:pt x="16551" y="60611"/>
                    </a:lnTo>
                    <a:lnTo>
                      <a:pt x="16676" y="60778"/>
                    </a:lnTo>
                    <a:lnTo>
                      <a:pt x="16822" y="60944"/>
                    </a:lnTo>
                    <a:lnTo>
                      <a:pt x="17237" y="61339"/>
                    </a:lnTo>
                    <a:lnTo>
                      <a:pt x="17653" y="61693"/>
                    </a:lnTo>
                    <a:lnTo>
                      <a:pt x="18111" y="62004"/>
                    </a:lnTo>
                    <a:lnTo>
                      <a:pt x="18589" y="62275"/>
                    </a:lnTo>
                    <a:lnTo>
                      <a:pt x="19088" y="62483"/>
                    </a:lnTo>
                    <a:lnTo>
                      <a:pt x="19608" y="62670"/>
                    </a:lnTo>
                    <a:lnTo>
                      <a:pt x="20148" y="62815"/>
                    </a:lnTo>
                    <a:lnTo>
                      <a:pt x="20731" y="62899"/>
                    </a:lnTo>
                    <a:lnTo>
                      <a:pt x="21313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7"/>
                    </a:lnTo>
                    <a:lnTo>
                      <a:pt x="25534" y="63210"/>
                    </a:lnTo>
                    <a:lnTo>
                      <a:pt x="26802" y="63273"/>
                    </a:lnTo>
                    <a:lnTo>
                      <a:pt x="27426" y="63294"/>
                    </a:lnTo>
                    <a:lnTo>
                      <a:pt x="28050" y="63314"/>
                    </a:lnTo>
                    <a:lnTo>
                      <a:pt x="28694" y="63294"/>
                    </a:lnTo>
                    <a:lnTo>
                      <a:pt x="29318" y="63252"/>
                    </a:lnTo>
                    <a:lnTo>
                      <a:pt x="29942" y="63169"/>
                    </a:lnTo>
                    <a:lnTo>
                      <a:pt x="30586" y="63065"/>
                    </a:lnTo>
                    <a:lnTo>
                      <a:pt x="31065" y="62940"/>
                    </a:lnTo>
                    <a:lnTo>
                      <a:pt x="31543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7" y="62483"/>
                    </a:lnTo>
                    <a:lnTo>
                      <a:pt x="32375" y="62358"/>
                    </a:lnTo>
                    <a:lnTo>
                      <a:pt x="32562" y="62212"/>
                    </a:lnTo>
                    <a:lnTo>
                      <a:pt x="32749" y="62067"/>
                    </a:lnTo>
                    <a:lnTo>
                      <a:pt x="32915" y="61901"/>
                    </a:lnTo>
                    <a:lnTo>
                      <a:pt x="33082" y="61734"/>
                    </a:lnTo>
                    <a:lnTo>
                      <a:pt x="33248" y="61547"/>
                    </a:lnTo>
                    <a:lnTo>
                      <a:pt x="33393" y="61339"/>
                    </a:lnTo>
                    <a:lnTo>
                      <a:pt x="33539" y="61131"/>
                    </a:lnTo>
                    <a:lnTo>
                      <a:pt x="33664" y="60902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5" y="59634"/>
                    </a:lnTo>
                    <a:lnTo>
                      <a:pt x="34392" y="59197"/>
                    </a:lnTo>
                    <a:lnTo>
                      <a:pt x="34516" y="58761"/>
                    </a:lnTo>
                    <a:lnTo>
                      <a:pt x="34641" y="58303"/>
                    </a:lnTo>
                    <a:lnTo>
                      <a:pt x="34745" y="57846"/>
                    </a:lnTo>
                    <a:lnTo>
                      <a:pt x="34828" y="57388"/>
                    </a:lnTo>
                    <a:lnTo>
                      <a:pt x="35015" y="56183"/>
                    </a:lnTo>
                    <a:lnTo>
                      <a:pt x="35182" y="54956"/>
                    </a:lnTo>
                    <a:lnTo>
                      <a:pt x="35327" y="53750"/>
                    </a:lnTo>
                    <a:lnTo>
                      <a:pt x="35473" y="52523"/>
                    </a:lnTo>
                    <a:lnTo>
                      <a:pt x="35722" y="50090"/>
                    </a:lnTo>
                    <a:lnTo>
                      <a:pt x="35930" y="47657"/>
                    </a:lnTo>
                    <a:lnTo>
                      <a:pt x="36097" y="45225"/>
                    </a:lnTo>
                    <a:lnTo>
                      <a:pt x="36242" y="42771"/>
                    </a:lnTo>
                    <a:lnTo>
                      <a:pt x="36492" y="37885"/>
                    </a:lnTo>
                    <a:lnTo>
                      <a:pt x="36533" y="36783"/>
                    </a:lnTo>
                    <a:lnTo>
                      <a:pt x="36554" y="35702"/>
                    </a:lnTo>
                    <a:lnTo>
                      <a:pt x="36533" y="33518"/>
                    </a:lnTo>
                    <a:lnTo>
                      <a:pt x="36533" y="32437"/>
                    </a:lnTo>
                    <a:lnTo>
                      <a:pt x="36575" y="31335"/>
                    </a:lnTo>
                    <a:lnTo>
                      <a:pt x="36616" y="30254"/>
                    </a:lnTo>
                    <a:lnTo>
                      <a:pt x="36679" y="29713"/>
                    </a:lnTo>
                    <a:lnTo>
                      <a:pt x="36741" y="29173"/>
                    </a:lnTo>
                    <a:lnTo>
                      <a:pt x="36824" y="28279"/>
                    </a:lnTo>
                    <a:lnTo>
                      <a:pt x="36887" y="27384"/>
                    </a:lnTo>
                    <a:lnTo>
                      <a:pt x="36907" y="26490"/>
                    </a:lnTo>
                    <a:lnTo>
                      <a:pt x="36907" y="25596"/>
                    </a:lnTo>
                    <a:lnTo>
                      <a:pt x="36887" y="23808"/>
                    </a:lnTo>
                    <a:lnTo>
                      <a:pt x="36845" y="22020"/>
                    </a:lnTo>
                    <a:lnTo>
                      <a:pt x="36803" y="19837"/>
                    </a:lnTo>
                    <a:lnTo>
                      <a:pt x="36762" y="17633"/>
                    </a:lnTo>
                    <a:lnTo>
                      <a:pt x="36637" y="13245"/>
                    </a:lnTo>
                    <a:lnTo>
                      <a:pt x="36554" y="9815"/>
                    </a:lnTo>
                    <a:lnTo>
                      <a:pt x="36512" y="8089"/>
                    </a:lnTo>
                    <a:lnTo>
                      <a:pt x="36471" y="7215"/>
                    </a:lnTo>
                    <a:lnTo>
                      <a:pt x="36408" y="6363"/>
                    </a:lnTo>
                    <a:lnTo>
                      <a:pt x="36367" y="5947"/>
                    </a:lnTo>
                    <a:lnTo>
                      <a:pt x="36263" y="5510"/>
                    </a:lnTo>
                    <a:lnTo>
                      <a:pt x="36138" y="5074"/>
                    </a:lnTo>
                    <a:lnTo>
                      <a:pt x="35972" y="4637"/>
                    </a:lnTo>
                    <a:lnTo>
                      <a:pt x="35764" y="4200"/>
                    </a:lnTo>
                    <a:lnTo>
                      <a:pt x="35514" y="3785"/>
                    </a:lnTo>
                    <a:lnTo>
                      <a:pt x="35244" y="3369"/>
                    </a:lnTo>
                    <a:lnTo>
                      <a:pt x="34932" y="2974"/>
                    </a:lnTo>
                    <a:lnTo>
                      <a:pt x="34599" y="2620"/>
                    </a:lnTo>
                    <a:lnTo>
                      <a:pt x="34246" y="2267"/>
                    </a:lnTo>
                    <a:lnTo>
                      <a:pt x="33851" y="1955"/>
                    </a:lnTo>
                    <a:lnTo>
                      <a:pt x="33414" y="1664"/>
                    </a:lnTo>
                    <a:lnTo>
                      <a:pt x="32978" y="1435"/>
                    </a:lnTo>
                    <a:lnTo>
                      <a:pt x="32749" y="1331"/>
                    </a:lnTo>
                    <a:lnTo>
                      <a:pt x="32520" y="1248"/>
                    </a:lnTo>
                    <a:lnTo>
                      <a:pt x="32271" y="1165"/>
                    </a:lnTo>
                    <a:lnTo>
                      <a:pt x="32021" y="1082"/>
                    </a:lnTo>
                    <a:lnTo>
                      <a:pt x="31772" y="1040"/>
                    </a:lnTo>
                    <a:lnTo>
                      <a:pt x="31522" y="998"/>
                    </a:lnTo>
                    <a:lnTo>
                      <a:pt x="29318" y="728"/>
                    </a:lnTo>
                    <a:lnTo>
                      <a:pt x="27135" y="437"/>
                    </a:lnTo>
                    <a:lnTo>
                      <a:pt x="26033" y="312"/>
                    </a:lnTo>
                    <a:lnTo>
                      <a:pt x="24931" y="187"/>
                    </a:lnTo>
                    <a:lnTo>
                      <a:pt x="23829" y="83"/>
                    </a:lnTo>
                    <a:lnTo>
                      <a:pt x="22727" y="21"/>
                    </a:lnTo>
                    <a:lnTo>
                      <a:pt x="223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17" name="Google Shape;5617;p30"/>
              <p:cNvSpPr/>
              <p:nvPr/>
            </p:nvSpPr>
            <p:spPr>
              <a:xfrm>
                <a:off x="2664050" y="502700"/>
                <a:ext cx="301000" cy="33740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6" extrusionOk="0">
                    <a:moveTo>
                      <a:pt x="11852" y="1"/>
                    </a:moveTo>
                    <a:lnTo>
                      <a:pt x="11769" y="21"/>
                    </a:lnTo>
                    <a:lnTo>
                      <a:pt x="11686" y="42"/>
                    </a:lnTo>
                    <a:lnTo>
                      <a:pt x="11561" y="125"/>
                    </a:lnTo>
                    <a:lnTo>
                      <a:pt x="11436" y="208"/>
                    </a:lnTo>
                    <a:lnTo>
                      <a:pt x="10958" y="520"/>
                    </a:lnTo>
                    <a:lnTo>
                      <a:pt x="10501" y="832"/>
                    </a:lnTo>
                    <a:lnTo>
                      <a:pt x="10064" y="1207"/>
                    </a:lnTo>
                    <a:lnTo>
                      <a:pt x="9648" y="1581"/>
                    </a:lnTo>
                    <a:lnTo>
                      <a:pt x="8442" y="2724"/>
                    </a:lnTo>
                    <a:lnTo>
                      <a:pt x="7257" y="3889"/>
                    </a:lnTo>
                    <a:lnTo>
                      <a:pt x="6093" y="5095"/>
                    </a:lnTo>
                    <a:lnTo>
                      <a:pt x="4970" y="6322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7" y="10168"/>
                    </a:lnTo>
                    <a:lnTo>
                      <a:pt x="749" y="11499"/>
                    </a:lnTo>
                    <a:lnTo>
                      <a:pt x="416" y="11977"/>
                    </a:lnTo>
                    <a:lnTo>
                      <a:pt x="271" y="12206"/>
                    </a:lnTo>
                    <a:lnTo>
                      <a:pt x="125" y="12476"/>
                    </a:lnTo>
                    <a:lnTo>
                      <a:pt x="63" y="12580"/>
                    </a:lnTo>
                    <a:lnTo>
                      <a:pt x="21" y="12705"/>
                    </a:lnTo>
                    <a:lnTo>
                      <a:pt x="0" y="12809"/>
                    </a:lnTo>
                    <a:lnTo>
                      <a:pt x="0" y="12934"/>
                    </a:lnTo>
                    <a:lnTo>
                      <a:pt x="21" y="13058"/>
                    </a:lnTo>
                    <a:lnTo>
                      <a:pt x="63" y="13162"/>
                    </a:lnTo>
                    <a:lnTo>
                      <a:pt x="146" y="13266"/>
                    </a:lnTo>
                    <a:lnTo>
                      <a:pt x="250" y="13350"/>
                    </a:lnTo>
                    <a:lnTo>
                      <a:pt x="354" y="13433"/>
                    </a:lnTo>
                    <a:lnTo>
                      <a:pt x="458" y="13474"/>
                    </a:lnTo>
                    <a:lnTo>
                      <a:pt x="583" y="13495"/>
                    </a:lnTo>
                    <a:lnTo>
                      <a:pt x="707" y="13474"/>
                    </a:lnTo>
                    <a:lnTo>
                      <a:pt x="811" y="13453"/>
                    </a:lnTo>
                    <a:lnTo>
                      <a:pt x="915" y="13412"/>
                    </a:lnTo>
                    <a:lnTo>
                      <a:pt x="1040" y="13350"/>
                    </a:lnTo>
                    <a:lnTo>
                      <a:pt x="1144" y="13287"/>
                    </a:lnTo>
                    <a:lnTo>
                      <a:pt x="1393" y="13058"/>
                    </a:lnTo>
                    <a:lnTo>
                      <a:pt x="1622" y="12809"/>
                    </a:lnTo>
                    <a:lnTo>
                      <a:pt x="9960" y="3161"/>
                    </a:lnTo>
                    <a:lnTo>
                      <a:pt x="10397" y="2641"/>
                    </a:lnTo>
                    <a:lnTo>
                      <a:pt x="10833" y="2080"/>
                    </a:lnTo>
                    <a:lnTo>
                      <a:pt x="11249" y="1518"/>
                    </a:lnTo>
                    <a:lnTo>
                      <a:pt x="11623" y="915"/>
                    </a:lnTo>
                    <a:lnTo>
                      <a:pt x="11769" y="728"/>
                    </a:lnTo>
                    <a:lnTo>
                      <a:pt x="11894" y="520"/>
                    </a:lnTo>
                    <a:lnTo>
                      <a:pt x="11935" y="416"/>
                    </a:lnTo>
                    <a:lnTo>
                      <a:pt x="11998" y="292"/>
                    </a:lnTo>
                    <a:lnTo>
                      <a:pt x="12019" y="167"/>
                    </a:lnTo>
                    <a:lnTo>
                      <a:pt x="12039" y="42"/>
                    </a:lnTo>
                    <a:lnTo>
                      <a:pt x="1193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18" name="Google Shape;5618;p30"/>
              <p:cNvSpPr/>
              <p:nvPr/>
            </p:nvSpPr>
            <p:spPr>
              <a:xfrm>
                <a:off x="3314850" y="1449825"/>
                <a:ext cx="54100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11437" extrusionOk="0">
                    <a:moveTo>
                      <a:pt x="1851" y="0"/>
                    </a:moveTo>
                    <a:lnTo>
                      <a:pt x="1664" y="208"/>
                    </a:lnTo>
                    <a:lnTo>
                      <a:pt x="1560" y="374"/>
                    </a:lnTo>
                    <a:lnTo>
                      <a:pt x="1477" y="541"/>
                    </a:lnTo>
                    <a:lnTo>
                      <a:pt x="1415" y="749"/>
                    </a:lnTo>
                    <a:lnTo>
                      <a:pt x="1144" y="1892"/>
                    </a:lnTo>
                    <a:lnTo>
                      <a:pt x="916" y="3057"/>
                    </a:lnTo>
                    <a:lnTo>
                      <a:pt x="729" y="4200"/>
                    </a:lnTo>
                    <a:lnTo>
                      <a:pt x="562" y="5365"/>
                    </a:lnTo>
                    <a:lnTo>
                      <a:pt x="417" y="6529"/>
                    </a:lnTo>
                    <a:lnTo>
                      <a:pt x="292" y="7693"/>
                    </a:lnTo>
                    <a:lnTo>
                      <a:pt x="22" y="10022"/>
                    </a:lnTo>
                    <a:lnTo>
                      <a:pt x="1" y="10251"/>
                    </a:lnTo>
                    <a:lnTo>
                      <a:pt x="22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3" y="11166"/>
                    </a:lnTo>
                    <a:lnTo>
                      <a:pt x="396" y="11249"/>
                    </a:lnTo>
                    <a:lnTo>
                      <a:pt x="479" y="11311"/>
                    </a:lnTo>
                    <a:lnTo>
                      <a:pt x="562" y="11374"/>
                    </a:lnTo>
                    <a:lnTo>
                      <a:pt x="687" y="11415"/>
                    </a:lnTo>
                    <a:lnTo>
                      <a:pt x="791" y="11436"/>
                    </a:lnTo>
                    <a:lnTo>
                      <a:pt x="916" y="11436"/>
                    </a:lnTo>
                    <a:lnTo>
                      <a:pt x="1041" y="11415"/>
                    </a:lnTo>
                    <a:lnTo>
                      <a:pt x="1144" y="11374"/>
                    </a:lnTo>
                    <a:lnTo>
                      <a:pt x="1248" y="11332"/>
                    </a:lnTo>
                    <a:lnTo>
                      <a:pt x="1332" y="11270"/>
                    </a:lnTo>
                    <a:lnTo>
                      <a:pt x="1415" y="11187"/>
                    </a:lnTo>
                    <a:lnTo>
                      <a:pt x="1560" y="10999"/>
                    </a:lnTo>
                    <a:lnTo>
                      <a:pt x="1623" y="10854"/>
                    </a:lnTo>
                    <a:lnTo>
                      <a:pt x="1706" y="10708"/>
                    </a:lnTo>
                    <a:lnTo>
                      <a:pt x="1747" y="10563"/>
                    </a:lnTo>
                    <a:lnTo>
                      <a:pt x="1789" y="10417"/>
                    </a:lnTo>
                    <a:lnTo>
                      <a:pt x="1851" y="10105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2" y="5573"/>
                    </a:lnTo>
                    <a:lnTo>
                      <a:pt x="2143" y="4886"/>
                    </a:lnTo>
                    <a:lnTo>
                      <a:pt x="2163" y="4200"/>
                    </a:lnTo>
                    <a:lnTo>
                      <a:pt x="2143" y="3514"/>
                    </a:lnTo>
                    <a:lnTo>
                      <a:pt x="2143" y="2828"/>
                    </a:lnTo>
                    <a:lnTo>
                      <a:pt x="2101" y="2121"/>
                    </a:lnTo>
                    <a:lnTo>
                      <a:pt x="2039" y="1435"/>
                    </a:lnTo>
                    <a:lnTo>
                      <a:pt x="1955" y="728"/>
                    </a:lnTo>
                    <a:lnTo>
                      <a:pt x="18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19" name="Google Shape;5619;p30"/>
              <p:cNvSpPr/>
              <p:nvPr/>
            </p:nvSpPr>
            <p:spPr>
              <a:xfrm>
                <a:off x="2987375" y="41485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142" y="1"/>
                    </a:moveTo>
                    <a:lnTo>
                      <a:pt x="1955" y="21"/>
                    </a:lnTo>
                    <a:lnTo>
                      <a:pt x="1768" y="63"/>
                    </a:lnTo>
                    <a:lnTo>
                      <a:pt x="1601" y="125"/>
                    </a:lnTo>
                    <a:lnTo>
                      <a:pt x="1414" y="208"/>
                    </a:lnTo>
                    <a:lnTo>
                      <a:pt x="1227" y="292"/>
                    </a:lnTo>
                    <a:lnTo>
                      <a:pt x="1061" y="375"/>
                    </a:lnTo>
                    <a:lnTo>
                      <a:pt x="728" y="604"/>
                    </a:lnTo>
                    <a:lnTo>
                      <a:pt x="458" y="853"/>
                    </a:lnTo>
                    <a:lnTo>
                      <a:pt x="333" y="978"/>
                    </a:lnTo>
                    <a:lnTo>
                      <a:pt x="229" y="1103"/>
                    </a:lnTo>
                    <a:lnTo>
                      <a:pt x="146" y="1227"/>
                    </a:lnTo>
                    <a:lnTo>
                      <a:pt x="84" y="1352"/>
                    </a:lnTo>
                    <a:lnTo>
                      <a:pt x="42" y="1498"/>
                    </a:lnTo>
                    <a:lnTo>
                      <a:pt x="21" y="1622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17"/>
                    </a:lnTo>
                    <a:lnTo>
                      <a:pt x="84" y="2142"/>
                    </a:lnTo>
                    <a:lnTo>
                      <a:pt x="146" y="2246"/>
                    </a:lnTo>
                    <a:lnTo>
                      <a:pt x="250" y="2371"/>
                    </a:lnTo>
                    <a:lnTo>
                      <a:pt x="354" y="2454"/>
                    </a:lnTo>
                    <a:lnTo>
                      <a:pt x="458" y="2516"/>
                    </a:lnTo>
                    <a:lnTo>
                      <a:pt x="562" y="2558"/>
                    </a:lnTo>
                    <a:lnTo>
                      <a:pt x="666" y="2579"/>
                    </a:lnTo>
                    <a:lnTo>
                      <a:pt x="791" y="2579"/>
                    </a:lnTo>
                    <a:lnTo>
                      <a:pt x="915" y="2558"/>
                    </a:lnTo>
                    <a:lnTo>
                      <a:pt x="1040" y="2537"/>
                    </a:lnTo>
                    <a:lnTo>
                      <a:pt x="1144" y="2496"/>
                    </a:lnTo>
                    <a:lnTo>
                      <a:pt x="1269" y="2433"/>
                    </a:lnTo>
                    <a:lnTo>
                      <a:pt x="1394" y="2329"/>
                    </a:lnTo>
                    <a:lnTo>
                      <a:pt x="1498" y="2225"/>
                    </a:lnTo>
                    <a:lnTo>
                      <a:pt x="1622" y="2101"/>
                    </a:lnTo>
                    <a:lnTo>
                      <a:pt x="1851" y="1789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2" y="687"/>
                    </a:lnTo>
                    <a:lnTo>
                      <a:pt x="2433" y="500"/>
                    </a:lnTo>
                    <a:lnTo>
                      <a:pt x="2475" y="333"/>
                    </a:lnTo>
                    <a:lnTo>
                      <a:pt x="2475" y="167"/>
                    </a:lnTo>
                    <a:lnTo>
                      <a:pt x="2475" y="21"/>
                    </a:lnTo>
                    <a:lnTo>
                      <a:pt x="23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5620" name="Google Shape;5620;p30"/>
            <p:cNvGrpSpPr/>
            <p:nvPr/>
          </p:nvGrpSpPr>
          <p:grpSpPr>
            <a:xfrm rot="-448584">
              <a:off x="-1307548" y="-302583"/>
              <a:ext cx="322876" cy="302204"/>
              <a:chOff x="7115700" y="1348450"/>
              <a:chExt cx="933600" cy="873825"/>
            </a:xfrm>
          </p:grpSpPr>
          <p:sp>
            <p:nvSpPr>
              <p:cNvPr id="5621" name="Google Shape;5621;p30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extrusionOk="0">
                    <a:moveTo>
                      <a:pt x="13641" y="1997"/>
                    </a:moveTo>
                    <a:lnTo>
                      <a:pt x="13807" y="2018"/>
                    </a:lnTo>
                    <a:lnTo>
                      <a:pt x="13932" y="2059"/>
                    </a:lnTo>
                    <a:lnTo>
                      <a:pt x="14057" y="2142"/>
                    </a:lnTo>
                    <a:lnTo>
                      <a:pt x="14181" y="2246"/>
                    </a:lnTo>
                    <a:lnTo>
                      <a:pt x="14264" y="2392"/>
                    </a:lnTo>
                    <a:lnTo>
                      <a:pt x="14348" y="2558"/>
                    </a:lnTo>
                    <a:lnTo>
                      <a:pt x="14410" y="2745"/>
                    </a:lnTo>
                    <a:lnTo>
                      <a:pt x="14431" y="2974"/>
                    </a:lnTo>
                    <a:lnTo>
                      <a:pt x="14472" y="3681"/>
                    </a:lnTo>
                    <a:lnTo>
                      <a:pt x="14493" y="4367"/>
                    </a:lnTo>
                    <a:lnTo>
                      <a:pt x="14472" y="5074"/>
                    </a:lnTo>
                    <a:lnTo>
                      <a:pt x="14410" y="5781"/>
                    </a:lnTo>
                    <a:lnTo>
                      <a:pt x="14327" y="6467"/>
                    </a:lnTo>
                    <a:lnTo>
                      <a:pt x="14223" y="7154"/>
                    </a:lnTo>
                    <a:lnTo>
                      <a:pt x="14077" y="7840"/>
                    </a:lnTo>
                    <a:lnTo>
                      <a:pt x="13932" y="8547"/>
                    </a:lnTo>
                    <a:lnTo>
                      <a:pt x="13911" y="8630"/>
                    </a:lnTo>
                    <a:lnTo>
                      <a:pt x="13849" y="8692"/>
                    </a:lnTo>
                    <a:lnTo>
                      <a:pt x="13765" y="8755"/>
                    </a:lnTo>
                    <a:lnTo>
                      <a:pt x="13641" y="8817"/>
                    </a:lnTo>
                    <a:lnTo>
                      <a:pt x="13495" y="8422"/>
                    </a:lnTo>
                    <a:lnTo>
                      <a:pt x="13391" y="8027"/>
                    </a:lnTo>
                    <a:lnTo>
                      <a:pt x="13308" y="7632"/>
                    </a:lnTo>
                    <a:lnTo>
                      <a:pt x="13225" y="7237"/>
                    </a:lnTo>
                    <a:lnTo>
                      <a:pt x="13121" y="6447"/>
                    </a:lnTo>
                    <a:lnTo>
                      <a:pt x="13017" y="5656"/>
                    </a:lnTo>
                    <a:lnTo>
                      <a:pt x="12934" y="5012"/>
                    </a:lnTo>
                    <a:lnTo>
                      <a:pt x="12892" y="4347"/>
                    </a:lnTo>
                    <a:lnTo>
                      <a:pt x="12851" y="3681"/>
                    </a:lnTo>
                    <a:lnTo>
                      <a:pt x="12871" y="3037"/>
                    </a:lnTo>
                    <a:lnTo>
                      <a:pt x="12892" y="2808"/>
                    </a:lnTo>
                    <a:lnTo>
                      <a:pt x="12934" y="2621"/>
                    </a:lnTo>
                    <a:lnTo>
                      <a:pt x="12996" y="2434"/>
                    </a:lnTo>
                    <a:lnTo>
                      <a:pt x="13100" y="2288"/>
                    </a:lnTo>
                    <a:lnTo>
                      <a:pt x="13204" y="2163"/>
                    </a:lnTo>
                    <a:lnTo>
                      <a:pt x="13329" y="2080"/>
                    </a:lnTo>
                    <a:lnTo>
                      <a:pt x="13454" y="2018"/>
                    </a:lnTo>
                    <a:lnTo>
                      <a:pt x="13620" y="1997"/>
                    </a:lnTo>
                    <a:close/>
                    <a:moveTo>
                      <a:pt x="28923" y="11977"/>
                    </a:moveTo>
                    <a:lnTo>
                      <a:pt x="29256" y="11998"/>
                    </a:lnTo>
                    <a:lnTo>
                      <a:pt x="29568" y="12040"/>
                    </a:lnTo>
                    <a:lnTo>
                      <a:pt x="29901" y="12081"/>
                    </a:lnTo>
                    <a:lnTo>
                      <a:pt x="30212" y="12144"/>
                    </a:lnTo>
                    <a:lnTo>
                      <a:pt x="30545" y="12227"/>
                    </a:lnTo>
                    <a:lnTo>
                      <a:pt x="30857" y="12310"/>
                    </a:lnTo>
                    <a:lnTo>
                      <a:pt x="31190" y="12435"/>
                    </a:lnTo>
                    <a:lnTo>
                      <a:pt x="31252" y="12456"/>
                    </a:lnTo>
                    <a:lnTo>
                      <a:pt x="31315" y="12497"/>
                    </a:lnTo>
                    <a:lnTo>
                      <a:pt x="31377" y="12580"/>
                    </a:lnTo>
                    <a:lnTo>
                      <a:pt x="31418" y="12705"/>
                    </a:lnTo>
                    <a:lnTo>
                      <a:pt x="31086" y="12872"/>
                    </a:lnTo>
                    <a:lnTo>
                      <a:pt x="30774" y="13017"/>
                    </a:lnTo>
                    <a:lnTo>
                      <a:pt x="30420" y="13142"/>
                    </a:lnTo>
                    <a:lnTo>
                      <a:pt x="30088" y="13225"/>
                    </a:lnTo>
                    <a:lnTo>
                      <a:pt x="29734" y="13308"/>
                    </a:lnTo>
                    <a:lnTo>
                      <a:pt x="29402" y="13371"/>
                    </a:lnTo>
                    <a:lnTo>
                      <a:pt x="28695" y="13495"/>
                    </a:lnTo>
                    <a:lnTo>
                      <a:pt x="28029" y="13599"/>
                    </a:lnTo>
                    <a:lnTo>
                      <a:pt x="27697" y="13620"/>
                    </a:lnTo>
                    <a:lnTo>
                      <a:pt x="27364" y="13641"/>
                    </a:lnTo>
                    <a:lnTo>
                      <a:pt x="27156" y="13641"/>
                    </a:lnTo>
                    <a:lnTo>
                      <a:pt x="26948" y="13620"/>
                    </a:lnTo>
                    <a:lnTo>
                      <a:pt x="26802" y="13599"/>
                    </a:lnTo>
                    <a:lnTo>
                      <a:pt x="26678" y="13558"/>
                    </a:lnTo>
                    <a:lnTo>
                      <a:pt x="26532" y="13516"/>
                    </a:lnTo>
                    <a:lnTo>
                      <a:pt x="26428" y="13433"/>
                    </a:lnTo>
                    <a:lnTo>
                      <a:pt x="26324" y="13350"/>
                    </a:lnTo>
                    <a:lnTo>
                      <a:pt x="26241" y="13246"/>
                    </a:lnTo>
                    <a:lnTo>
                      <a:pt x="26199" y="13121"/>
                    </a:lnTo>
                    <a:lnTo>
                      <a:pt x="26158" y="12955"/>
                    </a:lnTo>
                    <a:lnTo>
                      <a:pt x="26158" y="12809"/>
                    </a:lnTo>
                    <a:lnTo>
                      <a:pt x="26199" y="12664"/>
                    </a:lnTo>
                    <a:lnTo>
                      <a:pt x="26241" y="12539"/>
                    </a:lnTo>
                    <a:lnTo>
                      <a:pt x="26324" y="12435"/>
                    </a:lnTo>
                    <a:lnTo>
                      <a:pt x="26428" y="12352"/>
                    </a:lnTo>
                    <a:lnTo>
                      <a:pt x="26532" y="12269"/>
                    </a:lnTo>
                    <a:lnTo>
                      <a:pt x="26657" y="12227"/>
                    </a:lnTo>
                    <a:lnTo>
                      <a:pt x="26802" y="12185"/>
                    </a:lnTo>
                    <a:lnTo>
                      <a:pt x="27260" y="12081"/>
                    </a:lnTo>
                    <a:lnTo>
                      <a:pt x="27697" y="12019"/>
                    </a:lnTo>
                    <a:lnTo>
                      <a:pt x="28154" y="11998"/>
                    </a:lnTo>
                    <a:lnTo>
                      <a:pt x="28591" y="11977"/>
                    </a:lnTo>
                    <a:close/>
                    <a:moveTo>
                      <a:pt x="4159" y="13537"/>
                    </a:moveTo>
                    <a:lnTo>
                      <a:pt x="4658" y="13558"/>
                    </a:lnTo>
                    <a:lnTo>
                      <a:pt x="4887" y="13599"/>
                    </a:lnTo>
                    <a:lnTo>
                      <a:pt x="5116" y="13641"/>
                    </a:lnTo>
                    <a:lnTo>
                      <a:pt x="5324" y="13703"/>
                    </a:lnTo>
                    <a:lnTo>
                      <a:pt x="5511" y="13766"/>
                    </a:lnTo>
                    <a:lnTo>
                      <a:pt x="5677" y="13849"/>
                    </a:lnTo>
                    <a:lnTo>
                      <a:pt x="5843" y="13932"/>
                    </a:lnTo>
                    <a:lnTo>
                      <a:pt x="5885" y="13994"/>
                    </a:lnTo>
                    <a:lnTo>
                      <a:pt x="5947" y="14078"/>
                    </a:lnTo>
                    <a:lnTo>
                      <a:pt x="5927" y="14182"/>
                    </a:lnTo>
                    <a:lnTo>
                      <a:pt x="5885" y="14265"/>
                    </a:lnTo>
                    <a:lnTo>
                      <a:pt x="5843" y="14327"/>
                    </a:lnTo>
                    <a:lnTo>
                      <a:pt x="5781" y="14389"/>
                    </a:lnTo>
                    <a:lnTo>
                      <a:pt x="5635" y="14493"/>
                    </a:lnTo>
                    <a:lnTo>
                      <a:pt x="5490" y="14597"/>
                    </a:lnTo>
                    <a:lnTo>
                      <a:pt x="5220" y="14764"/>
                    </a:lnTo>
                    <a:lnTo>
                      <a:pt x="4949" y="14930"/>
                    </a:lnTo>
                    <a:lnTo>
                      <a:pt x="4658" y="15076"/>
                    </a:lnTo>
                    <a:lnTo>
                      <a:pt x="4367" y="15200"/>
                    </a:lnTo>
                    <a:lnTo>
                      <a:pt x="4055" y="15325"/>
                    </a:lnTo>
                    <a:lnTo>
                      <a:pt x="3764" y="15429"/>
                    </a:lnTo>
                    <a:lnTo>
                      <a:pt x="3452" y="15533"/>
                    </a:lnTo>
                    <a:lnTo>
                      <a:pt x="3140" y="15616"/>
                    </a:lnTo>
                    <a:lnTo>
                      <a:pt x="2932" y="15658"/>
                    </a:lnTo>
                    <a:lnTo>
                      <a:pt x="2496" y="15658"/>
                    </a:lnTo>
                    <a:lnTo>
                      <a:pt x="2309" y="15595"/>
                    </a:lnTo>
                    <a:lnTo>
                      <a:pt x="2205" y="15554"/>
                    </a:lnTo>
                    <a:lnTo>
                      <a:pt x="2121" y="15491"/>
                    </a:lnTo>
                    <a:lnTo>
                      <a:pt x="2038" y="15408"/>
                    </a:lnTo>
                    <a:lnTo>
                      <a:pt x="1955" y="15325"/>
                    </a:lnTo>
                    <a:lnTo>
                      <a:pt x="1851" y="15180"/>
                    </a:lnTo>
                    <a:lnTo>
                      <a:pt x="1789" y="15013"/>
                    </a:lnTo>
                    <a:lnTo>
                      <a:pt x="1768" y="14847"/>
                    </a:lnTo>
                    <a:lnTo>
                      <a:pt x="1789" y="14681"/>
                    </a:lnTo>
                    <a:lnTo>
                      <a:pt x="1830" y="14514"/>
                    </a:lnTo>
                    <a:lnTo>
                      <a:pt x="1893" y="14369"/>
                    </a:lnTo>
                    <a:lnTo>
                      <a:pt x="1997" y="14202"/>
                    </a:lnTo>
                    <a:lnTo>
                      <a:pt x="2142" y="14078"/>
                    </a:lnTo>
                    <a:lnTo>
                      <a:pt x="2329" y="13953"/>
                    </a:lnTo>
                    <a:lnTo>
                      <a:pt x="2537" y="13849"/>
                    </a:lnTo>
                    <a:lnTo>
                      <a:pt x="2766" y="13745"/>
                    </a:lnTo>
                    <a:lnTo>
                      <a:pt x="3016" y="13683"/>
                    </a:lnTo>
                    <a:lnTo>
                      <a:pt x="3307" y="13620"/>
                    </a:lnTo>
                    <a:lnTo>
                      <a:pt x="3577" y="13579"/>
                    </a:lnTo>
                    <a:lnTo>
                      <a:pt x="3868" y="13558"/>
                    </a:lnTo>
                    <a:lnTo>
                      <a:pt x="4159" y="13537"/>
                    </a:lnTo>
                    <a:close/>
                    <a:moveTo>
                      <a:pt x="17155" y="1"/>
                    </a:moveTo>
                    <a:lnTo>
                      <a:pt x="16697" y="22"/>
                    </a:lnTo>
                    <a:lnTo>
                      <a:pt x="16240" y="42"/>
                    </a:lnTo>
                    <a:lnTo>
                      <a:pt x="15803" y="84"/>
                    </a:lnTo>
                    <a:lnTo>
                      <a:pt x="15346" y="126"/>
                    </a:lnTo>
                    <a:lnTo>
                      <a:pt x="14909" y="188"/>
                    </a:lnTo>
                    <a:lnTo>
                      <a:pt x="14452" y="271"/>
                    </a:lnTo>
                    <a:lnTo>
                      <a:pt x="14015" y="375"/>
                    </a:lnTo>
                    <a:lnTo>
                      <a:pt x="13557" y="479"/>
                    </a:lnTo>
                    <a:lnTo>
                      <a:pt x="13370" y="541"/>
                    </a:lnTo>
                    <a:lnTo>
                      <a:pt x="13058" y="666"/>
                    </a:lnTo>
                    <a:lnTo>
                      <a:pt x="12809" y="812"/>
                    </a:lnTo>
                    <a:lnTo>
                      <a:pt x="12580" y="999"/>
                    </a:lnTo>
                    <a:lnTo>
                      <a:pt x="12393" y="1228"/>
                    </a:lnTo>
                    <a:lnTo>
                      <a:pt x="12248" y="1477"/>
                    </a:lnTo>
                    <a:lnTo>
                      <a:pt x="12123" y="1747"/>
                    </a:lnTo>
                    <a:lnTo>
                      <a:pt x="12040" y="2059"/>
                    </a:lnTo>
                    <a:lnTo>
                      <a:pt x="11977" y="2413"/>
                    </a:lnTo>
                    <a:lnTo>
                      <a:pt x="11894" y="3452"/>
                    </a:lnTo>
                    <a:lnTo>
                      <a:pt x="11832" y="4513"/>
                    </a:lnTo>
                    <a:lnTo>
                      <a:pt x="11811" y="5553"/>
                    </a:lnTo>
                    <a:lnTo>
                      <a:pt x="11811" y="6613"/>
                    </a:lnTo>
                    <a:lnTo>
                      <a:pt x="11811" y="7757"/>
                    </a:lnTo>
                    <a:lnTo>
                      <a:pt x="11811" y="8921"/>
                    </a:lnTo>
                    <a:lnTo>
                      <a:pt x="11811" y="9025"/>
                    </a:lnTo>
                    <a:lnTo>
                      <a:pt x="11832" y="9981"/>
                    </a:lnTo>
                    <a:lnTo>
                      <a:pt x="11811" y="10293"/>
                    </a:lnTo>
                    <a:lnTo>
                      <a:pt x="11790" y="10605"/>
                    </a:lnTo>
                    <a:lnTo>
                      <a:pt x="11749" y="10938"/>
                    </a:lnTo>
                    <a:lnTo>
                      <a:pt x="11686" y="11250"/>
                    </a:lnTo>
                    <a:lnTo>
                      <a:pt x="9898" y="11437"/>
                    </a:lnTo>
                    <a:lnTo>
                      <a:pt x="8172" y="11624"/>
                    </a:lnTo>
                    <a:lnTo>
                      <a:pt x="6675" y="11811"/>
                    </a:lnTo>
                    <a:lnTo>
                      <a:pt x="5947" y="11936"/>
                    </a:lnTo>
                    <a:lnTo>
                      <a:pt x="5199" y="12061"/>
                    </a:lnTo>
                    <a:lnTo>
                      <a:pt x="4471" y="12206"/>
                    </a:lnTo>
                    <a:lnTo>
                      <a:pt x="3743" y="12373"/>
                    </a:lnTo>
                    <a:lnTo>
                      <a:pt x="3016" y="12580"/>
                    </a:lnTo>
                    <a:lnTo>
                      <a:pt x="2309" y="12788"/>
                    </a:lnTo>
                    <a:lnTo>
                      <a:pt x="2038" y="12892"/>
                    </a:lnTo>
                    <a:lnTo>
                      <a:pt x="1789" y="12996"/>
                    </a:lnTo>
                    <a:lnTo>
                      <a:pt x="1539" y="13121"/>
                    </a:lnTo>
                    <a:lnTo>
                      <a:pt x="1331" y="13246"/>
                    </a:lnTo>
                    <a:lnTo>
                      <a:pt x="1144" y="13391"/>
                    </a:lnTo>
                    <a:lnTo>
                      <a:pt x="957" y="13537"/>
                    </a:lnTo>
                    <a:lnTo>
                      <a:pt x="791" y="13703"/>
                    </a:lnTo>
                    <a:lnTo>
                      <a:pt x="645" y="13890"/>
                    </a:lnTo>
                    <a:lnTo>
                      <a:pt x="500" y="14078"/>
                    </a:lnTo>
                    <a:lnTo>
                      <a:pt x="396" y="14285"/>
                    </a:lnTo>
                    <a:lnTo>
                      <a:pt x="292" y="14493"/>
                    </a:lnTo>
                    <a:lnTo>
                      <a:pt x="209" y="14743"/>
                    </a:lnTo>
                    <a:lnTo>
                      <a:pt x="146" y="14972"/>
                    </a:lnTo>
                    <a:lnTo>
                      <a:pt x="84" y="15242"/>
                    </a:lnTo>
                    <a:lnTo>
                      <a:pt x="42" y="15512"/>
                    </a:lnTo>
                    <a:lnTo>
                      <a:pt x="21" y="15783"/>
                    </a:lnTo>
                    <a:lnTo>
                      <a:pt x="1" y="16365"/>
                    </a:lnTo>
                    <a:lnTo>
                      <a:pt x="21" y="16801"/>
                    </a:lnTo>
                    <a:lnTo>
                      <a:pt x="42" y="17217"/>
                    </a:lnTo>
                    <a:lnTo>
                      <a:pt x="84" y="17654"/>
                    </a:lnTo>
                    <a:lnTo>
                      <a:pt x="125" y="18070"/>
                    </a:lnTo>
                    <a:lnTo>
                      <a:pt x="271" y="18922"/>
                    </a:lnTo>
                    <a:lnTo>
                      <a:pt x="458" y="19754"/>
                    </a:lnTo>
                    <a:lnTo>
                      <a:pt x="562" y="20107"/>
                    </a:lnTo>
                    <a:lnTo>
                      <a:pt x="687" y="20399"/>
                    </a:lnTo>
                    <a:lnTo>
                      <a:pt x="770" y="20523"/>
                    </a:lnTo>
                    <a:lnTo>
                      <a:pt x="853" y="20627"/>
                    </a:lnTo>
                    <a:lnTo>
                      <a:pt x="936" y="20731"/>
                    </a:lnTo>
                    <a:lnTo>
                      <a:pt x="1040" y="20814"/>
                    </a:lnTo>
                    <a:lnTo>
                      <a:pt x="1144" y="20898"/>
                    </a:lnTo>
                    <a:lnTo>
                      <a:pt x="1248" y="20960"/>
                    </a:lnTo>
                    <a:lnTo>
                      <a:pt x="1373" y="21002"/>
                    </a:lnTo>
                    <a:lnTo>
                      <a:pt x="1518" y="21064"/>
                    </a:lnTo>
                    <a:lnTo>
                      <a:pt x="1830" y="21126"/>
                    </a:lnTo>
                    <a:lnTo>
                      <a:pt x="2205" y="21168"/>
                    </a:lnTo>
                    <a:lnTo>
                      <a:pt x="2745" y="21189"/>
                    </a:lnTo>
                    <a:lnTo>
                      <a:pt x="4014" y="21189"/>
                    </a:lnTo>
                    <a:lnTo>
                      <a:pt x="4762" y="21147"/>
                    </a:lnTo>
                    <a:lnTo>
                      <a:pt x="5511" y="21064"/>
                    </a:lnTo>
                    <a:lnTo>
                      <a:pt x="6259" y="20981"/>
                    </a:lnTo>
                    <a:lnTo>
                      <a:pt x="7216" y="20835"/>
                    </a:lnTo>
                    <a:lnTo>
                      <a:pt x="8193" y="20690"/>
                    </a:lnTo>
                    <a:lnTo>
                      <a:pt x="10127" y="20357"/>
                    </a:lnTo>
                    <a:lnTo>
                      <a:pt x="10397" y="20336"/>
                    </a:lnTo>
                    <a:lnTo>
                      <a:pt x="10626" y="20315"/>
                    </a:lnTo>
                    <a:lnTo>
                      <a:pt x="10771" y="20315"/>
                    </a:lnTo>
                    <a:lnTo>
                      <a:pt x="10917" y="20357"/>
                    </a:lnTo>
                    <a:lnTo>
                      <a:pt x="11021" y="20419"/>
                    </a:lnTo>
                    <a:lnTo>
                      <a:pt x="11125" y="20503"/>
                    </a:lnTo>
                    <a:lnTo>
                      <a:pt x="11208" y="20607"/>
                    </a:lnTo>
                    <a:lnTo>
                      <a:pt x="11291" y="20752"/>
                    </a:lnTo>
                    <a:lnTo>
                      <a:pt x="11353" y="20918"/>
                    </a:lnTo>
                    <a:lnTo>
                      <a:pt x="11437" y="21147"/>
                    </a:lnTo>
                    <a:lnTo>
                      <a:pt x="11499" y="21376"/>
                    </a:lnTo>
                    <a:lnTo>
                      <a:pt x="11541" y="21605"/>
                    </a:lnTo>
                    <a:lnTo>
                      <a:pt x="11645" y="22374"/>
                    </a:lnTo>
                    <a:lnTo>
                      <a:pt x="11728" y="23164"/>
                    </a:lnTo>
                    <a:lnTo>
                      <a:pt x="11769" y="23954"/>
                    </a:lnTo>
                    <a:lnTo>
                      <a:pt x="11790" y="24744"/>
                    </a:lnTo>
                    <a:lnTo>
                      <a:pt x="11790" y="24994"/>
                    </a:lnTo>
                    <a:lnTo>
                      <a:pt x="11790" y="25784"/>
                    </a:lnTo>
                    <a:lnTo>
                      <a:pt x="11790" y="26844"/>
                    </a:lnTo>
                    <a:lnTo>
                      <a:pt x="11832" y="27905"/>
                    </a:lnTo>
                    <a:lnTo>
                      <a:pt x="11915" y="28965"/>
                    </a:lnTo>
                    <a:lnTo>
                      <a:pt x="12040" y="30026"/>
                    </a:lnTo>
                    <a:lnTo>
                      <a:pt x="12102" y="30338"/>
                    </a:lnTo>
                    <a:lnTo>
                      <a:pt x="12144" y="30566"/>
                    </a:lnTo>
                    <a:lnTo>
                      <a:pt x="12227" y="30753"/>
                    </a:lnTo>
                    <a:lnTo>
                      <a:pt x="12310" y="30920"/>
                    </a:lnTo>
                    <a:lnTo>
                      <a:pt x="12435" y="31045"/>
                    </a:lnTo>
                    <a:lnTo>
                      <a:pt x="12580" y="31128"/>
                    </a:lnTo>
                    <a:lnTo>
                      <a:pt x="12788" y="31211"/>
                    </a:lnTo>
                    <a:lnTo>
                      <a:pt x="13017" y="31273"/>
                    </a:lnTo>
                    <a:lnTo>
                      <a:pt x="13287" y="31315"/>
                    </a:lnTo>
                    <a:lnTo>
                      <a:pt x="14098" y="31419"/>
                    </a:lnTo>
                    <a:lnTo>
                      <a:pt x="14930" y="31481"/>
                    </a:lnTo>
                    <a:lnTo>
                      <a:pt x="15762" y="31523"/>
                    </a:lnTo>
                    <a:lnTo>
                      <a:pt x="16572" y="31544"/>
                    </a:lnTo>
                    <a:lnTo>
                      <a:pt x="17238" y="31544"/>
                    </a:lnTo>
                    <a:lnTo>
                      <a:pt x="17924" y="31502"/>
                    </a:lnTo>
                    <a:lnTo>
                      <a:pt x="18589" y="31460"/>
                    </a:lnTo>
                    <a:lnTo>
                      <a:pt x="19255" y="31377"/>
                    </a:lnTo>
                    <a:lnTo>
                      <a:pt x="19525" y="31336"/>
                    </a:lnTo>
                    <a:lnTo>
                      <a:pt x="19775" y="31294"/>
                    </a:lnTo>
                    <a:lnTo>
                      <a:pt x="20003" y="31232"/>
                    </a:lnTo>
                    <a:lnTo>
                      <a:pt x="20211" y="31148"/>
                    </a:lnTo>
                    <a:lnTo>
                      <a:pt x="20398" y="31065"/>
                    </a:lnTo>
                    <a:lnTo>
                      <a:pt x="20585" y="30982"/>
                    </a:lnTo>
                    <a:lnTo>
                      <a:pt x="20731" y="30857"/>
                    </a:lnTo>
                    <a:lnTo>
                      <a:pt x="20856" y="30733"/>
                    </a:lnTo>
                    <a:lnTo>
                      <a:pt x="20981" y="30608"/>
                    </a:lnTo>
                    <a:lnTo>
                      <a:pt x="21105" y="30442"/>
                    </a:lnTo>
                    <a:lnTo>
                      <a:pt x="21188" y="30275"/>
                    </a:lnTo>
                    <a:lnTo>
                      <a:pt x="21272" y="30067"/>
                    </a:lnTo>
                    <a:lnTo>
                      <a:pt x="21355" y="29859"/>
                    </a:lnTo>
                    <a:lnTo>
                      <a:pt x="21417" y="29631"/>
                    </a:lnTo>
                    <a:lnTo>
                      <a:pt x="21500" y="29111"/>
                    </a:lnTo>
                    <a:lnTo>
                      <a:pt x="21542" y="28820"/>
                    </a:lnTo>
                    <a:lnTo>
                      <a:pt x="21563" y="28508"/>
                    </a:lnTo>
                    <a:lnTo>
                      <a:pt x="21583" y="27905"/>
                    </a:lnTo>
                    <a:lnTo>
                      <a:pt x="21563" y="26990"/>
                    </a:lnTo>
                    <a:lnTo>
                      <a:pt x="21500" y="24744"/>
                    </a:lnTo>
                    <a:lnTo>
                      <a:pt x="21480" y="23601"/>
                    </a:lnTo>
                    <a:lnTo>
                      <a:pt x="21480" y="22478"/>
                    </a:lnTo>
                    <a:lnTo>
                      <a:pt x="21480" y="22083"/>
                    </a:lnTo>
                    <a:lnTo>
                      <a:pt x="21521" y="21771"/>
                    </a:lnTo>
                    <a:lnTo>
                      <a:pt x="21563" y="21646"/>
                    </a:lnTo>
                    <a:lnTo>
                      <a:pt x="21604" y="21542"/>
                    </a:lnTo>
                    <a:lnTo>
                      <a:pt x="21646" y="21438"/>
                    </a:lnTo>
                    <a:lnTo>
                      <a:pt x="21729" y="21334"/>
                    </a:lnTo>
                    <a:lnTo>
                      <a:pt x="21791" y="21272"/>
                    </a:lnTo>
                    <a:lnTo>
                      <a:pt x="21895" y="21210"/>
                    </a:lnTo>
                    <a:lnTo>
                      <a:pt x="21999" y="21147"/>
                    </a:lnTo>
                    <a:lnTo>
                      <a:pt x="22124" y="21085"/>
                    </a:lnTo>
                    <a:lnTo>
                      <a:pt x="22436" y="21022"/>
                    </a:lnTo>
                    <a:lnTo>
                      <a:pt x="22810" y="20960"/>
                    </a:lnTo>
                    <a:lnTo>
                      <a:pt x="26865" y="20461"/>
                    </a:lnTo>
                    <a:lnTo>
                      <a:pt x="30919" y="19983"/>
                    </a:lnTo>
                    <a:lnTo>
                      <a:pt x="31647" y="19879"/>
                    </a:lnTo>
                    <a:lnTo>
                      <a:pt x="32229" y="19796"/>
                    </a:lnTo>
                    <a:lnTo>
                      <a:pt x="32458" y="19733"/>
                    </a:lnTo>
                    <a:lnTo>
                      <a:pt x="32666" y="19650"/>
                    </a:lnTo>
                    <a:lnTo>
                      <a:pt x="32853" y="19567"/>
                    </a:lnTo>
                    <a:lnTo>
                      <a:pt x="32999" y="19442"/>
                    </a:lnTo>
                    <a:lnTo>
                      <a:pt x="33123" y="19317"/>
                    </a:lnTo>
                    <a:lnTo>
                      <a:pt x="33248" y="19130"/>
                    </a:lnTo>
                    <a:lnTo>
                      <a:pt x="33352" y="18922"/>
                    </a:lnTo>
                    <a:lnTo>
                      <a:pt x="33435" y="18694"/>
                    </a:lnTo>
                    <a:lnTo>
                      <a:pt x="33539" y="18402"/>
                    </a:lnTo>
                    <a:lnTo>
                      <a:pt x="33623" y="18049"/>
                    </a:lnTo>
                    <a:lnTo>
                      <a:pt x="33810" y="17217"/>
                    </a:lnTo>
                    <a:lnTo>
                      <a:pt x="33830" y="17030"/>
                    </a:lnTo>
                    <a:lnTo>
                      <a:pt x="33872" y="16635"/>
                    </a:lnTo>
                    <a:lnTo>
                      <a:pt x="33914" y="16240"/>
                    </a:lnTo>
                    <a:lnTo>
                      <a:pt x="33934" y="15450"/>
                    </a:lnTo>
                    <a:lnTo>
                      <a:pt x="33914" y="14639"/>
                    </a:lnTo>
                    <a:lnTo>
                      <a:pt x="33851" y="13807"/>
                    </a:lnTo>
                    <a:lnTo>
                      <a:pt x="33768" y="12996"/>
                    </a:lnTo>
                    <a:lnTo>
                      <a:pt x="33664" y="12185"/>
                    </a:lnTo>
                    <a:lnTo>
                      <a:pt x="33623" y="11894"/>
                    </a:lnTo>
                    <a:lnTo>
                      <a:pt x="33560" y="11645"/>
                    </a:lnTo>
                    <a:lnTo>
                      <a:pt x="33498" y="11478"/>
                    </a:lnTo>
                    <a:lnTo>
                      <a:pt x="33394" y="11333"/>
                    </a:lnTo>
                    <a:lnTo>
                      <a:pt x="33248" y="11229"/>
                    </a:lnTo>
                    <a:lnTo>
                      <a:pt x="33061" y="11146"/>
                    </a:lnTo>
                    <a:lnTo>
                      <a:pt x="32832" y="11104"/>
                    </a:lnTo>
                    <a:lnTo>
                      <a:pt x="32520" y="11042"/>
                    </a:lnTo>
                    <a:lnTo>
                      <a:pt x="31543" y="10938"/>
                    </a:lnTo>
                    <a:lnTo>
                      <a:pt x="30545" y="10855"/>
                    </a:lnTo>
                    <a:lnTo>
                      <a:pt x="29547" y="10792"/>
                    </a:lnTo>
                    <a:lnTo>
                      <a:pt x="28549" y="10772"/>
                    </a:lnTo>
                    <a:lnTo>
                      <a:pt x="27884" y="10792"/>
                    </a:lnTo>
                    <a:lnTo>
                      <a:pt x="27218" y="10813"/>
                    </a:lnTo>
                    <a:lnTo>
                      <a:pt x="26553" y="10834"/>
                    </a:lnTo>
                    <a:lnTo>
                      <a:pt x="25888" y="10896"/>
                    </a:lnTo>
                    <a:lnTo>
                      <a:pt x="24557" y="11021"/>
                    </a:lnTo>
                    <a:lnTo>
                      <a:pt x="23226" y="11187"/>
                    </a:lnTo>
                    <a:lnTo>
                      <a:pt x="22810" y="11250"/>
                    </a:lnTo>
                    <a:lnTo>
                      <a:pt x="22374" y="11271"/>
                    </a:lnTo>
                    <a:lnTo>
                      <a:pt x="22145" y="11250"/>
                    </a:lnTo>
                    <a:lnTo>
                      <a:pt x="21895" y="11229"/>
                    </a:lnTo>
                    <a:lnTo>
                      <a:pt x="21791" y="10875"/>
                    </a:lnTo>
                    <a:lnTo>
                      <a:pt x="21729" y="10522"/>
                    </a:lnTo>
                    <a:lnTo>
                      <a:pt x="21667" y="10169"/>
                    </a:lnTo>
                    <a:lnTo>
                      <a:pt x="21625" y="9815"/>
                    </a:lnTo>
                    <a:lnTo>
                      <a:pt x="21563" y="9087"/>
                    </a:lnTo>
                    <a:lnTo>
                      <a:pt x="21542" y="8380"/>
                    </a:lnTo>
                    <a:lnTo>
                      <a:pt x="21542" y="8048"/>
                    </a:lnTo>
                    <a:lnTo>
                      <a:pt x="21563" y="5345"/>
                    </a:lnTo>
                    <a:lnTo>
                      <a:pt x="21563" y="3910"/>
                    </a:lnTo>
                    <a:lnTo>
                      <a:pt x="21542" y="2475"/>
                    </a:lnTo>
                    <a:lnTo>
                      <a:pt x="21521" y="2018"/>
                    </a:lnTo>
                    <a:lnTo>
                      <a:pt x="21459" y="1623"/>
                    </a:lnTo>
                    <a:lnTo>
                      <a:pt x="21396" y="1436"/>
                    </a:lnTo>
                    <a:lnTo>
                      <a:pt x="21334" y="1269"/>
                    </a:lnTo>
                    <a:lnTo>
                      <a:pt x="21272" y="1124"/>
                    </a:lnTo>
                    <a:lnTo>
                      <a:pt x="21188" y="978"/>
                    </a:lnTo>
                    <a:lnTo>
                      <a:pt x="21105" y="853"/>
                    </a:lnTo>
                    <a:lnTo>
                      <a:pt x="21001" y="749"/>
                    </a:lnTo>
                    <a:lnTo>
                      <a:pt x="20897" y="645"/>
                    </a:lnTo>
                    <a:lnTo>
                      <a:pt x="20752" y="562"/>
                    </a:lnTo>
                    <a:lnTo>
                      <a:pt x="20627" y="479"/>
                    </a:lnTo>
                    <a:lnTo>
                      <a:pt x="20481" y="417"/>
                    </a:lnTo>
                    <a:lnTo>
                      <a:pt x="20315" y="354"/>
                    </a:lnTo>
                    <a:lnTo>
                      <a:pt x="20128" y="313"/>
                    </a:lnTo>
                    <a:lnTo>
                      <a:pt x="19379" y="188"/>
                    </a:lnTo>
                    <a:lnTo>
                      <a:pt x="18631" y="84"/>
                    </a:lnTo>
                    <a:lnTo>
                      <a:pt x="17903" y="22"/>
                    </a:lnTo>
                    <a:lnTo>
                      <a:pt x="17155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22" name="Google Shape;5622;p30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fill="none" extrusionOk="0">
                    <a:moveTo>
                      <a:pt x="1207" y="1664"/>
                    </a:moveTo>
                    <a:lnTo>
                      <a:pt x="1207" y="1664"/>
                    </a:lnTo>
                    <a:lnTo>
                      <a:pt x="999" y="1664"/>
                    </a:lnTo>
                    <a:lnTo>
                      <a:pt x="791" y="1643"/>
                    </a:lnTo>
                    <a:lnTo>
                      <a:pt x="791" y="1643"/>
                    </a:lnTo>
                    <a:lnTo>
                      <a:pt x="645" y="1622"/>
                    </a:lnTo>
                    <a:lnTo>
                      <a:pt x="521" y="1581"/>
                    </a:lnTo>
                    <a:lnTo>
                      <a:pt x="375" y="1539"/>
                    </a:lnTo>
                    <a:lnTo>
                      <a:pt x="271" y="1456"/>
                    </a:lnTo>
                    <a:lnTo>
                      <a:pt x="167" y="1373"/>
                    </a:lnTo>
                    <a:lnTo>
                      <a:pt x="84" y="1269"/>
                    </a:lnTo>
                    <a:lnTo>
                      <a:pt x="42" y="1144"/>
                    </a:lnTo>
                    <a:lnTo>
                      <a:pt x="1" y="978"/>
                    </a:lnTo>
                    <a:lnTo>
                      <a:pt x="1" y="978"/>
                    </a:lnTo>
                    <a:lnTo>
                      <a:pt x="1" y="832"/>
                    </a:lnTo>
                    <a:lnTo>
                      <a:pt x="42" y="687"/>
                    </a:lnTo>
                    <a:lnTo>
                      <a:pt x="84" y="562"/>
                    </a:lnTo>
                    <a:lnTo>
                      <a:pt x="167" y="458"/>
                    </a:lnTo>
                    <a:lnTo>
                      <a:pt x="271" y="375"/>
                    </a:lnTo>
                    <a:lnTo>
                      <a:pt x="375" y="292"/>
                    </a:lnTo>
                    <a:lnTo>
                      <a:pt x="500" y="250"/>
                    </a:lnTo>
                    <a:lnTo>
                      <a:pt x="645" y="208"/>
                    </a:lnTo>
                    <a:lnTo>
                      <a:pt x="645" y="208"/>
                    </a:lnTo>
                    <a:lnTo>
                      <a:pt x="1103" y="104"/>
                    </a:lnTo>
                    <a:lnTo>
                      <a:pt x="1540" y="42"/>
                    </a:lnTo>
                    <a:lnTo>
                      <a:pt x="1997" y="21"/>
                    </a:lnTo>
                    <a:lnTo>
                      <a:pt x="2434" y="0"/>
                    </a:lnTo>
                    <a:lnTo>
                      <a:pt x="2434" y="0"/>
                    </a:lnTo>
                    <a:lnTo>
                      <a:pt x="2766" y="0"/>
                    </a:lnTo>
                    <a:lnTo>
                      <a:pt x="3099" y="21"/>
                    </a:lnTo>
                    <a:lnTo>
                      <a:pt x="3411" y="63"/>
                    </a:lnTo>
                    <a:lnTo>
                      <a:pt x="3744" y="104"/>
                    </a:lnTo>
                    <a:lnTo>
                      <a:pt x="4055" y="167"/>
                    </a:lnTo>
                    <a:lnTo>
                      <a:pt x="4388" y="250"/>
                    </a:lnTo>
                    <a:lnTo>
                      <a:pt x="4700" y="333"/>
                    </a:lnTo>
                    <a:lnTo>
                      <a:pt x="5033" y="458"/>
                    </a:lnTo>
                    <a:lnTo>
                      <a:pt x="5033" y="458"/>
                    </a:lnTo>
                    <a:lnTo>
                      <a:pt x="5095" y="479"/>
                    </a:lnTo>
                    <a:lnTo>
                      <a:pt x="5158" y="520"/>
                    </a:lnTo>
                    <a:lnTo>
                      <a:pt x="5220" y="603"/>
                    </a:lnTo>
                    <a:lnTo>
                      <a:pt x="5261" y="728"/>
                    </a:lnTo>
                    <a:lnTo>
                      <a:pt x="5261" y="728"/>
                    </a:lnTo>
                    <a:lnTo>
                      <a:pt x="4929" y="895"/>
                    </a:lnTo>
                    <a:lnTo>
                      <a:pt x="4617" y="1040"/>
                    </a:lnTo>
                    <a:lnTo>
                      <a:pt x="4263" y="1165"/>
                    </a:lnTo>
                    <a:lnTo>
                      <a:pt x="3931" y="1248"/>
                    </a:lnTo>
                    <a:lnTo>
                      <a:pt x="3577" y="1331"/>
                    </a:lnTo>
                    <a:lnTo>
                      <a:pt x="3245" y="1394"/>
                    </a:lnTo>
                    <a:lnTo>
                      <a:pt x="2538" y="1518"/>
                    </a:lnTo>
                    <a:lnTo>
                      <a:pt x="2538" y="1518"/>
                    </a:lnTo>
                    <a:lnTo>
                      <a:pt x="1872" y="1622"/>
                    </a:lnTo>
                    <a:lnTo>
                      <a:pt x="1540" y="1643"/>
                    </a:lnTo>
                    <a:lnTo>
                      <a:pt x="1207" y="16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23" name="Google Shape;5623;p30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fill="none" extrusionOk="0">
                    <a:moveTo>
                      <a:pt x="791" y="6821"/>
                    </a:moveTo>
                    <a:lnTo>
                      <a:pt x="791" y="6821"/>
                    </a:lnTo>
                    <a:lnTo>
                      <a:pt x="645" y="6426"/>
                    </a:lnTo>
                    <a:lnTo>
                      <a:pt x="541" y="6031"/>
                    </a:lnTo>
                    <a:lnTo>
                      <a:pt x="458" y="5636"/>
                    </a:lnTo>
                    <a:lnTo>
                      <a:pt x="375" y="5241"/>
                    </a:lnTo>
                    <a:lnTo>
                      <a:pt x="271" y="4451"/>
                    </a:lnTo>
                    <a:lnTo>
                      <a:pt x="167" y="3660"/>
                    </a:lnTo>
                    <a:lnTo>
                      <a:pt x="167" y="3660"/>
                    </a:lnTo>
                    <a:lnTo>
                      <a:pt x="84" y="3016"/>
                    </a:lnTo>
                    <a:lnTo>
                      <a:pt x="42" y="2351"/>
                    </a:lnTo>
                    <a:lnTo>
                      <a:pt x="1" y="1685"/>
                    </a:lnTo>
                    <a:lnTo>
                      <a:pt x="21" y="1041"/>
                    </a:lnTo>
                    <a:lnTo>
                      <a:pt x="21" y="1041"/>
                    </a:lnTo>
                    <a:lnTo>
                      <a:pt x="42" y="812"/>
                    </a:lnTo>
                    <a:lnTo>
                      <a:pt x="84" y="625"/>
                    </a:lnTo>
                    <a:lnTo>
                      <a:pt x="146" y="438"/>
                    </a:lnTo>
                    <a:lnTo>
                      <a:pt x="250" y="292"/>
                    </a:lnTo>
                    <a:lnTo>
                      <a:pt x="354" y="167"/>
                    </a:lnTo>
                    <a:lnTo>
                      <a:pt x="479" y="84"/>
                    </a:lnTo>
                    <a:lnTo>
                      <a:pt x="604" y="22"/>
                    </a:lnTo>
                    <a:lnTo>
                      <a:pt x="770" y="1"/>
                    </a:lnTo>
                    <a:lnTo>
                      <a:pt x="770" y="1"/>
                    </a:lnTo>
                    <a:lnTo>
                      <a:pt x="791" y="1"/>
                    </a:lnTo>
                    <a:lnTo>
                      <a:pt x="791" y="1"/>
                    </a:lnTo>
                    <a:lnTo>
                      <a:pt x="957" y="22"/>
                    </a:lnTo>
                    <a:lnTo>
                      <a:pt x="1082" y="63"/>
                    </a:lnTo>
                    <a:lnTo>
                      <a:pt x="1207" y="146"/>
                    </a:lnTo>
                    <a:lnTo>
                      <a:pt x="1331" y="250"/>
                    </a:lnTo>
                    <a:lnTo>
                      <a:pt x="1414" y="396"/>
                    </a:lnTo>
                    <a:lnTo>
                      <a:pt x="1498" y="562"/>
                    </a:lnTo>
                    <a:lnTo>
                      <a:pt x="1560" y="749"/>
                    </a:lnTo>
                    <a:lnTo>
                      <a:pt x="1581" y="978"/>
                    </a:lnTo>
                    <a:lnTo>
                      <a:pt x="1581" y="978"/>
                    </a:lnTo>
                    <a:lnTo>
                      <a:pt x="1622" y="1685"/>
                    </a:lnTo>
                    <a:lnTo>
                      <a:pt x="1643" y="2371"/>
                    </a:lnTo>
                    <a:lnTo>
                      <a:pt x="1622" y="3078"/>
                    </a:lnTo>
                    <a:lnTo>
                      <a:pt x="1560" y="3785"/>
                    </a:lnTo>
                    <a:lnTo>
                      <a:pt x="1477" y="4471"/>
                    </a:lnTo>
                    <a:lnTo>
                      <a:pt x="1373" y="5158"/>
                    </a:lnTo>
                    <a:lnTo>
                      <a:pt x="1227" y="5844"/>
                    </a:lnTo>
                    <a:lnTo>
                      <a:pt x="1082" y="6551"/>
                    </a:lnTo>
                    <a:lnTo>
                      <a:pt x="1082" y="6551"/>
                    </a:lnTo>
                    <a:lnTo>
                      <a:pt x="1061" y="6634"/>
                    </a:lnTo>
                    <a:lnTo>
                      <a:pt x="999" y="6696"/>
                    </a:lnTo>
                    <a:lnTo>
                      <a:pt x="915" y="6759"/>
                    </a:lnTo>
                    <a:lnTo>
                      <a:pt x="791" y="68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24" name="Google Shape;5624;p30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fill="none" extrusionOk="0">
                    <a:moveTo>
                      <a:pt x="17155" y="1"/>
                    </a:moveTo>
                    <a:lnTo>
                      <a:pt x="17155" y="1"/>
                    </a:lnTo>
                    <a:lnTo>
                      <a:pt x="16697" y="22"/>
                    </a:lnTo>
                    <a:lnTo>
                      <a:pt x="16240" y="42"/>
                    </a:lnTo>
                    <a:lnTo>
                      <a:pt x="15803" y="84"/>
                    </a:lnTo>
                    <a:lnTo>
                      <a:pt x="15346" y="126"/>
                    </a:lnTo>
                    <a:lnTo>
                      <a:pt x="14909" y="188"/>
                    </a:lnTo>
                    <a:lnTo>
                      <a:pt x="14452" y="271"/>
                    </a:lnTo>
                    <a:lnTo>
                      <a:pt x="14015" y="375"/>
                    </a:lnTo>
                    <a:lnTo>
                      <a:pt x="13557" y="479"/>
                    </a:lnTo>
                    <a:lnTo>
                      <a:pt x="13557" y="479"/>
                    </a:lnTo>
                    <a:lnTo>
                      <a:pt x="13370" y="541"/>
                    </a:lnTo>
                    <a:lnTo>
                      <a:pt x="13370" y="541"/>
                    </a:lnTo>
                    <a:lnTo>
                      <a:pt x="13058" y="666"/>
                    </a:lnTo>
                    <a:lnTo>
                      <a:pt x="12809" y="812"/>
                    </a:lnTo>
                    <a:lnTo>
                      <a:pt x="12580" y="999"/>
                    </a:lnTo>
                    <a:lnTo>
                      <a:pt x="12393" y="1228"/>
                    </a:lnTo>
                    <a:lnTo>
                      <a:pt x="12248" y="1477"/>
                    </a:lnTo>
                    <a:lnTo>
                      <a:pt x="12123" y="1747"/>
                    </a:lnTo>
                    <a:lnTo>
                      <a:pt x="12040" y="2059"/>
                    </a:lnTo>
                    <a:lnTo>
                      <a:pt x="11977" y="2413"/>
                    </a:lnTo>
                    <a:lnTo>
                      <a:pt x="11977" y="2413"/>
                    </a:lnTo>
                    <a:lnTo>
                      <a:pt x="11894" y="3452"/>
                    </a:lnTo>
                    <a:lnTo>
                      <a:pt x="11832" y="4513"/>
                    </a:lnTo>
                    <a:lnTo>
                      <a:pt x="11811" y="5553"/>
                    </a:lnTo>
                    <a:lnTo>
                      <a:pt x="11811" y="6613"/>
                    </a:lnTo>
                    <a:lnTo>
                      <a:pt x="11811" y="6613"/>
                    </a:lnTo>
                    <a:lnTo>
                      <a:pt x="11811" y="7757"/>
                    </a:lnTo>
                    <a:lnTo>
                      <a:pt x="11811" y="7757"/>
                    </a:lnTo>
                    <a:lnTo>
                      <a:pt x="11811" y="8921"/>
                    </a:lnTo>
                    <a:lnTo>
                      <a:pt x="11811" y="8921"/>
                    </a:lnTo>
                    <a:lnTo>
                      <a:pt x="11811" y="9025"/>
                    </a:lnTo>
                    <a:lnTo>
                      <a:pt x="11811" y="9025"/>
                    </a:lnTo>
                    <a:lnTo>
                      <a:pt x="11832" y="9981"/>
                    </a:lnTo>
                    <a:lnTo>
                      <a:pt x="11832" y="9981"/>
                    </a:lnTo>
                    <a:lnTo>
                      <a:pt x="11811" y="10293"/>
                    </a:lnTo>
                    <a:lnTo>
                      <a:pt x="11790" y="10605"/>
                    </a:lnTo>
                    <a:lnTo>
                      <a:pt x="11749" y="10938"/>
                    </a:lnTo>
                    <a:lnTo>
                      <a:pt x="11686" y="11250"/>
                    </a:lnTo>
                    <a:lnTo>
                      <a:pt x="11686" y="11250"/>
                    </a:lnTo>
                    <a:lnTo>
                      <a:pt x="9898" y="11437"/>
                    </a:lnTo>
                    <a:lnTo>
                      <a:pt x="8172" y="11624"/>
                    </a:lnTo>
                    <a:lnTo>
                      <a:pt x="8172" y="11624"/>
                    </a:lnTo>
                    <a:lnTo>
                      <a:pt x="6675" y="11811"/>
                    </a:lnTo>
                    <a:lnTo>
                      <a:pt x="5947" y="11936"/>
                    </a:lnTo>
                    <a:lnTo>
                      <a:pt x="5199" y="12061"/>
                    </a:lnTo>
                    <a:lnTo>
                      <a:pt x="4471" y="12206"/>
                    </a:lnTo>
                    <a:lnTo>
                      <a:pt x="3743" y="12373"/>
                    </a:lnTo>
                    <a:lnTo>
                      <a:pt x="3016" y="12580"/>
                    </a:lnTo>
                    <a:lnTo>
                      <a:pt x="2309" y="12788"/>
                    </a:lnTo>
                    <a:lnTo>
                      <a:pt x="2309" y="12788"/>
                    </a:lnTo>
                    <a:lnTo>
                      <a:pt x="2038" y="12892"/>
                    </a:lnTo>
                    <a:lnTo>
                      <a:pt x="1789" y="12996"/>
                    </a:lnTo>
                    <a:lnTo>
                      <a:pt x="1539" y="13121"/>
                    </a:lnTo>
                    <a:lnTo>
                      <a:pt x="1331" y="13246"/>
                    </a:lnTo>
                    <a:lnTo>
                      <a:pt x="1144" y="13391"/>
                    </a:lnTo>
                    <a:lnTo>
                      <a:pt x="957" y="13537"/>
                    </a:lnTo>
                    <a:lnTo>
                      <a:pt x="791" y="13703"/>
                    </a:lnTo>
                    <a:lnTo>
                      <a:pt x="645" y="13890"/>
                    </a:lnTo>
                    <a:lnTo>
                      <a:pt x="500" y="14078"/>
                    </a:lnTo>
                    <a:lnTo>
                      <a:pt x="396" y="14285"/>
                    </a:lnTo>
                    <a:lnTo>
                      <a:pt x="292" y="14493"/>
                    </a:lnTo>
                    <a:lnTo>
                      <a:pt x="209" y="14743"/>
                    </a:lnTo>
                    <a:lnTo>
                      <a:pt x="146" y="14972"/>
                    </a:lnTo>
                    <a:lnTo>
                      <a:pt x="84" y="15242"/>
                    </a:lnTo>
                    <a:lnTo>
                      <a:pt x="42" y="15512"/>
                    </a:lnTo>
                    <a:lnTo>
                      <a:pt x="21" y="15783"/>
                    </a:lnTo>
                    <a:lnTo>
                      <a:pt x="21" y="15783"/>
                    </a:lnTo>
                    <a:lnTo>
                      <a:pt x="1" y="16365"/>
                    </a:lnTo>
                    <a:lnTo>
                      <a:pt x="1" y="16365"/>
                    </a:lnTo>
                    <a:lnTo>
                      <a:pt x="21" y="16801"/>
                    </a:lnTo>
                    <a:lnTo>
                      <a:pt x="42" y="17217"/>
                    </a:lnTo>
                    <a:lnTo>
                      <a:pt x="84" y="17654"/>
                    </a:lnTo>
                    <a:lnTo>
                      <a:pt x="125" y="18070"/>
                    </a:lnTo>
                    <a:lnTo>
                      <a:pt x="271" y="18922"/>
                    </a:lnTo>
                    <a:lnTo>
                      <a:pt x="458" y="19754"/>
                    </a:lnTo>
                    <a:lnTo>
                      <a:pt x="458" y="19754"/>
                    </a:lnTo>
                    <a:lnTo>
                      <a:pt x="562" y="20107"/>
                    </a:lnTo>
                    <a:lnTo>
                      <a:pt x="687" y="20399"/>
                    </a:lnTo>
                    <a:lnTo>
                      <a:pt x="770" y="20523"/>
                    </a:lnTo>
                    <a:lnTo>
                      <a:pt x="853" y="20627"/>
                    </a:lnTo>
                    <a:lnTo>
                      <a:pt x="936" y="20731"/>
                    </a:lnTo>
                    <a:lnTo>
                      <a:pt x="1040" y="20814"/>
                    </a:lnTo>
                    <a:lnTo>
                      <a:pt x="1144" y="20898"/>
                    </a:lnTo>
                    <a:lnTo>
                      <a:pt x="1248" y="20960"/>
                    </a:lnTo>
                    <a:lnTo>
                      <a:pt x="1373" y="21002"/>
                    </a:lnTo>
                    <a:lnTo>
                      <a:pt x="1518" y="21064"/>
                    </a:lnTo>
                    <a:lnTo>
                      <a:pt x="1830" y="21126"/>
                    </a:lnTo>
                    <a:lnTo>
                      <a:pt x="2205" y="21168"/>
                    </a:lnTo>
                    <a:lnTo>
                      <a:pt x="2205" y="21168"/>
                    </a:lnTo>
                    <a:lnTo>
                      <a:pt x="2745" y="21189"/>
                    </a:lnTo>
                    <a:lnTo>
                      <a:pt x="3265" y="21189"/>
                    </a:lnTo>
                    <a:lnTo>
                      <a:pt x="3265" y="21189"/>
                    </a:lnTo>
                    <a:lnTo>
                      <a:pt x="4014" y="21189"/>
                    </a:lnTo>
                    <a:lnTo>
                      <a:pt x="4762" y="21147"/>
                    </a:lnTo>
                    <a:lnTo>
                      <a:pt x="5511" y="21064"/>
                    </a:lnTo>
                    <a:lnTo>
                      <a:pt x="6259" y="20981"/>
                    </a:lnTo>
                    <a:lnTo>
                      <a:pt x="6259" y="20981"/>
                    </a:lnTo>
                    <a:lnTo>
                      <a:pt x="7216" y="20835"/>
                    </a:lnTo>
                    <a:lnTo>
                      <a:pt x="8193" y="20690"/>
                    </a:lnTo>
                    <a:lnTo>
                      <a:pt x="10127" y="20357"/>
                    </a:lnTo>
                    <a:lnTo>
                      <a:pt x="10127" y="20357"/>
                    </a:lnTo>
                    <a:lnTo>
                      <a:pt x="10397" y="20336"/>
                    </a:lnTo>
                    <a:lnTo>
                      <a:pt x="10626" y="20315"/>
                    </a:lnTo>
                    <a:lnTo>
                      <a:pt x="10626" y="20315"/>
                    </a:lnTo>
                    <a:lnTo>
                      <a:pt x="10771" y="20315"/>
                    </a:lnTo>
                    <a:lnTo>
                      <a:pt x="10917" y="20357"/>
                    </a:lnTo>
                    <a:lnTo>
                      <a:pt x="11021" y="20419"/>
                    </a:lnTo>
                    <a:lnTo>
                      <a:pt x="11125" y="20503"/>
                    </a:lnTo>
                    <a:lnTo>
                      <a:pt x="11208" y="20607"/>
                    </a:lnTo>
                    <a:lnTo>
                      <a:pt x="11291" y="20752"/>
                    </a:lnTo>
                    <a:lnTo>
                      <a:pt x="11353" y="20918"/>
                    </a:lnTo>
                    <a:lnTo>
                      <a:pt x="11437" y="21147"/>
                    </a:lnTo>
                    <a:lnTo>
                      <a:pt x="11437" y="21147"/>
                    </a:lnTo>
                    <a:lnTo>
                      <a:pt x="11499" y="21376"/>
                    </a:lnTo>
                    <a:lnTo>
                      <a:pt x="11541" y="21605"/>
                    </a:lnTo>
                    <a:lnTo>
                      <a:pt x="11541" y="21605"/>
                    </a:lnTo>
                    <a:lnTo>
                      <a:pt x="11645" y="22374"/>
                    </a:lnTo>
                    <a:lnTo>
                      <a:pt x="11728" y="23164"/>
                    </a:lnTo>
                    <a:lnTo>
                      <a:pt x="11769" y="23954"/>
                    </a:lnTo>
                    <a:lnTo>
                      <a:pt x="11790" y="24744"/>
                    </a:lnTo>
                    <a:lnTo>
                      <a:pt x="11790" y="24744"/>
                    </a:lnTo>
                    <a:lnTo>
                      <a:pt x="11790" y="24994"/>
                    </a:lnTo>
                    <a:lnTo>
                      <a:pt x="11790" y="24994"/>
                    </a:lnTo>
                    <a:lnTo>
                      <a:pt x="11790" y="25784"/>
                    </a:lnTo>
                    <a:lnTo>
                      <a:pt x="11790" y="25784"/>
                    </a:lnTo>
                    <a:lnTo>
                      <a:pt x="11790" y="26844"/>
                    </a:lnTo>
                    <a:lnTo>
                      <a:pt x="11832" y="27905"/>
                    </a:lnTo>
                    <a:lnTo>
                      <a:pt x="11915" y="28965"/>
                    </a:lnTo>
                    <a:lnTo>
                      <a:pt x="12040" y="30026"/>
                    </a:lnTo>
                    <a:lnTo>
                      <a:pt x="12040" y="30026"/>
                    </a:lnTo>
                    <a:lnTo>
                      <a:pt x="12102" y="30338"/>
                    </a:lnTo>
                    <a:lnTo>
                      <a:pt x="12102" y="30338"/>
                    </a:lnTo>
                    <a:lnTo>
                      <a:pt x="12144" y="30566"/>
                    </a:lnTo>
                    <a:lnTo>
                      <a:pt x="12227" y="30753"/>
                    </a:lnTo>
                    <a:lnTo>
                      <a:pt x="12310" y="30920"/>
                    </a:lnTo>
                    <a:lnTo>
                      <a:pt x="12435" y="31045"/>
                    </a:lnTo>
                    <a:lnTo>
                      <a:pt x="12580" y="31128"/>
                    </a:lnTo>
                    <a:lnTo>
                      <a:pt x="12788" y="31211"/>
                    </a:lnTo>
                    <a:lnTo>
                      <a:pt x="13017" y="31273"/>
                    </a:lnTo>
                    <a:lnTo>
                      <a:pt x="13287" y="31315"/>
                    </a:lnTo>
                    <a:lnTo>
                      <a:pt x="13287" y="31315"/>
                    </a:lnTo>
                    <a:lnTo>
                      <a:pt x="14098" y="31419"/>
                    </a:lnTo>
                    <a:lnTo>
                      <a:pt x="14930" y="31481"/>
                    </a:lnTo>
                    <a:lnTo>
                      <a:pt x="15762" y="31523"/>
                    </a:lnTo>
                    <a:lnTo>
                      <a:pt x="16572" y="31544"/>
                    </a:lnTo>
                    <a:lnTo>
                      <a:pt x="16572" y="31544"/>
                    </a:lnTo>
                    <a:lnTo>
                      <a:pt x="17238" y="31544"/>
                    </a:lnTo>
                    <a:lnTo>
                      <a:pt x="17924" y="31502"/>
                    </a:lnTo>
                    <a:lnTo>
                      <a:pt x="18589" y="31460"/>
                    </a:lnTo>
                    <a:lnTo>
                      <a:pt x="19255" y="31377"/>
                    </a:lnTo>
                    <a:lnTo>
                      <a:pt x="19255" y="31377"/>
                    </a:lnTo>
                    <a:lnTo>
                      <a:pt x="19525" y="31336"/>
                    </a:lnTo>
                    <a:lnTo>
                      <a:pt x="19775" y="31294"/>
                    </a:lnTo>
                    <a:lnTo>
                      <a:pt x="20003" y="31232"/>
                    </a:lnTo>
                    <a:lnTo>
                      <a:pt x="20211" y="31148"/>
                    </a:lnTo>
                    <a:lnTo>
                      <a:pt x="20398" y="31065"/>
                    </a:lnTo>
                    <a:lnTo>
                      <a:pt x="20585" y="30982"/>
                    </a:lnTo>
                    <a:lnTo>
                      <a:pt x="20731" y="30857"/>
                    </a:lnTo>
                    <a:lnTo>
                      <a:pt x="20856" y="30733"/>
                    </a:lnTo>
                    <a:lnTo>
                      <a:pt x="20981" y="30608"/>
                    </a:lnTo>
                    <a:lnTo>
                      <a:pt x="21105" y="30442"/>
                    </a:lnTo>
                    <a:lnTo>
                      <a:pt x="21188" y="30275"/>
                    </a:lnTo>
                    <a:lnTo>
                      <a:pt x="21272" y="30067"/>
                    </a:lnTo>
                    <a:lnTo>
                      <a:pt x="21355" y="29859"/>
                    </a:lnTo>
                    <a:lnTo>
                      <a:pt x="21417" y="29631"/>
                    </a:lnTo>
                    <a:lnTo>
                      <a:pt x="21500" y="29111"/>
                    </a:lnTo>
                    <a:lnTo>
                      <a:pt x="21500" y="29111"/>
                    </a:lnTo>
                    <a:lnTo>
                      <a:pt x="21542" y="28820"/>
                    </a:lnTo>
                    <a:lnTo>
                      <a:pt x="21563" y="28508"/>
                    </a:lnTo>
                    <a:lnTo>
                      <a:pt x="21583" y="27905"/>
                    </a:lnTo>
                    <a:lnTo>
                      <a:pt x="21583" y="27905"/>
                    </a:lnTo>
                    <a:lnTo>
                      <a:pt x="21563" y="26990"/>
                    </a:lnTo>
                    <a:lnTo>
                      <a:pt x="21563" y="26990"/>
                    </a:lnTo>
                    <a:lnTo>
                      <a:pt x="21500" y="24744"/>
                    </a:lnTo>
                    <a:lnTo>
                      <a:pt x="21480" y="23601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083"/>
                    </a:lnTo>
                    <a:lnTo>
                      <a:pt x="21521" y="21771"/>
                    </a:lnTo>
                    <a:lnTo>
                      <a:pt x="21563" y="21646"/>
                    </a:lnTo>
                    <a:lnTo>
                      <a:pt x="21604" y="21542"/>
                    </a:lnTo>
                    <a:lnTo>
                      <a:pt x="21646" y="21438"/>
                    </a:lnTo>
                    <a:lnTo>
                      <a:pt x="21729" y="21334"/>
                    </a:lnTo>
                    <a:lnTo>
                      <a:pt x="21791" y="21272"/>
                    </a:lnTo>
                    <a:lnTo>
                      <a:pt x="21895" y="21210"/>
                    </a:lnTo>
                    <a:lnTo>
                      <a:pt x="21999" y="21147"/>
                    </a:lnTo>
                    <a:lnTo>
                      <a:pt x="22124" y="21085"/>
                    </a:lnTo>
                    <a:lnTo>
                      <a:pt x="22436" y="21022"/>
                    </a:lnTo>
                    <a:lnTo>
                      <a:pt x="22810" y="20960"/>
                    </a:lnTo>
                    <a:lnTo>
                      <a:pt x="22810" y="20960"/>
                    </a:lnTo>
                    <a:lnTo>
                      <a:pt x="26865" y="20461"/>
                    </a:lnTo>
                    <a:lnTo>
                      <a:pt x="30919" y="19983"/>
                    </a:lnTo>
                    <a:lnTo>
                      <a:pt x="30919" y="19983"/>
                    </a:lnTo>
                    <a:lnTo>
                      <a:pt x="31647" y="19879"/>
                    </a:lnTo>
                    <a:lnTo>
                      <a:pt x="32229" y="19796"/>
                    </a:lnTo>
                    <a:lnTo>
                      <a:pt x="32458" y="19733"/>
                    </a:lnTo>
                    <a:lnTo>
                      <a:pt x="32666" y="19650"/>
                    </a:lnTo>
                    <a:lnTo>
                      <a:pt x="32853" y="19567"/>
                    </a:lnTo>
                    <a:lnTo>
                      <a:pt x="32999" y="19442"/>
                    </a:lnTo>
                    <a:lnTo>
                      <a:pt x="33123" y="19317"/>
                    </a:lnTo>
                    <a:lnTo>
                      <a:pt x="33248" y="19130"/>
                    </a:lnTo>
                    <a:lnTo>
                      <a:pt x="33352" y="18922"/>
                    </a:lnTo>
                    <a:lnTo>
                      <a:pt x="33435" y="18694"/>
                    </a:lnTo>
                    <a:lnTo>
                      <a:pt x="33539" y="18402"/>
                    </a:lnTo>
                    <a:lnTo>
                      <a:pt x="33623" y="18049"/>
                    </a:lnTo>
                    <a:lnTo>
                      <a:pt x="33810" y="17217"/>
                    </a:lnTo>
                    <a:lnTo>
                      <a:pt x="33810" y="17217"/>
                    </a:lnTo>
                    <a:lnTo>
                      <a:pt x="33830" y="17030"/>
                    </a:lnTo>
                    <a:lnTo>
                      <a:pt x="33830" y="17030"/>
                    </a:lnTo>
                    <a:lnTo>
                      <a:pt x="33872" y="16635"/>
                    </a:lnTo>
                    <a:lnTo>
                      <a:pt x="33914" y="16240"/>
                    </a:lnTo>
                    <a:lnTo>
                      <a:pt x="33934" y="15450"/>
                    </a:lnTo>
                    <a:lnTo>
                      <a:pt x="33934" y="15450"/>
                    </a:lnTo>
                    <a:lnTo>
                      <a:pt x="33914" y="14639"/>
                    </a:lnTo>
                    <a:lnTo>
                      <a:pt x="33851" y="13807"/>
                    </a:lnTo>
                    <a:lnTo>
                      <a:pt x="33768" y="12996"/>
                    </a:lnTo>
                    <a:lnTo>
                      <a:pt x="33664" y="12185"/>
                    </a:lnTo>
                    <a:lnTo>
                      <a:pt x="33664" y="12185"/>
                    </a:lnTo>
                    <a:lnTo>
                      <a:pt x="33623" y="11894"/>
                    </a:lnTo>
                    <a:lnTo>
                      <a:pt x="33560" y="11645"/>
                    </a:lnTo>
                    <a:lnTo>
                      <a:pt x="33498" y="11478"/>
                    </a:lnTo>
                    <a:lnTo>
                      <a:pt x="33394" y="11333"/>
                    </a:lnTo>
                    <a:lnTo>
                      <a:pt x="33248" y="11229"/>
                    </a:lnTo>
                    <a:lnTo>
                      <a:pt x="33061" y="11146"/>
                    </a:lnTo>
                    <a:lnTo>
                      <a:pt x="32832" y="11104"/>
                    </a:lnTo>
                    <a:lnTo>
                      <a:pt x="32520" y="11042"/>
                    </a:lnTo>
                    <a:lnTo>
                      <a:pt x="32520" y="11042"/>
                    </a:lnTo>
                    <a:lnTo>
                      <a:pt x="31543" y="10938"/>
                    </a:lnTo>
                    <a:lnTo>
                      <a:pt x="30545" y="10855"/>
                    </a:lnTo>
                    <a:lnTo>
                      <a:pt x="29547" y="10792"/>
                    </a:lnTo>
                    <a:lnTo>
                      <a:pt x="28549" y="10772"/>
                    </a:lnTo>
                    <a:lnTo>
                      <a:pt x="28549" y="10772"/>
                    </a:lnTo>
                    <a:lnTo>
                      <a:pt x="27884" y="10792"/>
                    </a:lnTo>
                    <a:lnTo>
                      <a:pt x="27218" y="10813"/>
                    </a:lnTo>
                    <a:lnTo>
                      <a:pt x="26553" y="10834"/>
                    </a:lnTo>
                    <a:lnTo>
                      <a:pt x="25888" y="10896"/>
                    </a:lnTo>
                    <a:lnTo>
                      <a:pt x="24557" y="11021"/>
                    </a:lnTo>
                    <a:lnTo>
                      <a:pt x="23226" y="11187"/>
                    </a:lnTo>
                    <a:lnTo>
                      <a:pt x="23226" y="11187"/>
                    </a:lnTo>
                    <a:lnTo>
                      <a:pt x="22810" y="11250"/>
                    </a:lnTo>
                    <a:lnTo>
                      <a:pt x="22374" y="11271"/>
                    </a:lnTo>
                    <a:lnTo>
                      <a:pt x="22374" y="11271"/>
                    </a:lnTo>
                    <a:lnTo>
                      <a:pt x="22145" y="11250"/>
                    </a:lnTo>
                    <a:lnTo>
                      <a:pt x="21895" y="11229"/>
                    </a:lnTo>
                    <a:lnTo>
                      <a:pt x="21895" y="11229"/>
                    </a:lnTo>
                    <a:lnTo>
                      <a:pt x="21791" y="10875"/>
                    </a:lnTo>
                    <a:lnTo>
                      <a:pt x="21729" y="10522"/>
                    </a:lnTo>
                    <a:lnTo>
                      <a:pt x="21667" y="10169"/>
                    </a:lnTo>
                    <a:lnTo>
                      <a:pt x="21625" y="9815"/>
                    </a:lnTo>
                    <a:lnTo>
                      <a:pt x="21563" y="9087"/>
                    </a:lnTo>
                    <a:lnTo>
                      <a:pt x="21542" y="8380"/>
                    </a:lnTo>
                    <a:lnTo>
                      <a:pt x="21542" y="8380"/>
                    </a:lnTo>
                    <a:lnTo>
                      <a:pt x="21542" y="8048"/>
                    </a:lnTo>
                    <a:lnTo>
                      <a:pt x="21542" y="8048"/>
                    </a:lnTo>
                    <a:lnTo>
                      <a:pt x="21563" y="5345"/>
                    </a:lnTo>
                    <a:lnTo>
                      <a:pt x="21563" y="5345"/>
                    </a:lnTo>
                    <a:lnTo>
                      <a:pt x="21563" y="3910"/>
                    </a:lnTo>
                    <a:lnTo>
                      <a:pt x="21542" y="2475"/>
                    </a:lnTo>
                    <a:lnTo>
                      <a:pt x="21542" y="2475"/>
                    </a:lnTo>
                    <a:lnTo>
                      <a:pt x="21521" y="2018"/>
                    </a:lnTo>
                    <a:lnTo>
                      <a:pt x="21459" y="1623"/>
                    </a:lnTo>
                    <a:lnTo>
                      <a:pt x="21396" y="1436"/>
                    </a:lnTo>
                    <a:lnTo>
                      <a:pt x="21334" y="1269"/>
                    </a:lnTo>
                    <a:lnTo>
                      <a:pt x="21272" y="1124"/>
                    </a:lnTo>
                    <a:lnTo>
                      <a:pt x="21188" y="978"/>
                    </a:lnTo>
                    <a:lnTo>
                      <a:pt x="21105" y="853"/>
                    </a:lnTo>
                    <a:lnTo>
                      <a:pt x="21001" y="749"/>
                    </a:lnTo>
                    <a:lnTo>
                      <a:pt x="20897" y="645"/>
                    </a:lnTo>
                    <a:lnTo>
                      <a:pt x="20752" y="562"/>
                    </a:lnTo>
                    <a:lnTo>
                      <a:pt x="20627" y="479"/>
                    </a:lnTo>
                    <a:lnTo>
                      <a:pt x="20481" y="417"/>
                    </a:lnTo>
                    <a:lnTo>
                      <a:pt x="20315" y="354"/>
                    </a:lnTo>
                    <a:lnTo>
                      <a:pt x="20128" y="313"/>
                    </a:lnTo>
                    <a:lnTo>
                      <a:pt x="20128" y="313"/>
                    </a:lnTo>
                    <a:lnTo>
                      <a:pt x="19379" y="188"/>
                    </a:lnTo>
                    <a:lnTo>
                      <a:pt x="18631" y="84"/>
                    </a:lnTo>
                    <a:lnTo>
                      <a:pt x="17903" y="22"/>
                    </a:lnTo>
                    <a:lnTo>
                      <a:pt x="1715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25" name="Google Shape;5625;p30"/>
              <p:cNvSpPr/>
              <p:nvPr/>
            </p:nvSpPr>
            <p:spPr>
              <a:xfrm>
                <a:off x="7115700" y="1354675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extrusionOk="0">
                    <a:moveTo>
                      <a:pt x="18215" y="895"/>
                    </a:moveTo>
                    <a:lnTo>
                      <a:pt x="18963" y="916"/>
                    </a:lnTo>
                    <a:lnTo>
                      <a:pt x="19691" y="978"/>
                    </a:lnTo>
                    <a:lnTo>
                      <a:pt x="20439" y="1082"/>
                    </a:lnTo>
                    <a:lnTo>
                      <a:pt x="21188" y="1207"/>
                    </a:lnTo>
                    <a:lnTo>
                      <a:pt x="21375" y="1248"/>
                    </a:lnTo>
                    <a:lnTo>
                      <a:pt x="21541" y="1311"/>
                    </a:lnTo>
                    <a:lnTo>
                      <a:pt x="21687" y="1373"/>
                    </a:lnTo>
                    <a:lnTo>
                      <a:pt x="21812" y="1456"/>
                    </a:lnTo>
                    <a:lnTo>
                      <a:pt x="21957" y="1539"/>
                    </a:lnTo>
                    <a:lnTo>
                      <a:pt x="22061" y="1643"/>
                    </a:lnTo>
                    <a:lnTo>
                      <a:pt x="22165" y="1747"/>
                    </a:lnTo>
                    <a:lnTo>
                      <a:pt x="22248" y="1872"/>
                    </a:lnTo>
                    <a:lnTo>
                      <a:pt x="22332" y="2018"/>
                    </a:lnTo>
                    <a:lnTo>
                      <a:pt x="22394" y="2163"/>
                    </a:lnTo>
                    <a:lnTo>
                      <a:pt x="22456" y="2330"/>
                    </a:lnTo>
                    <a:lnTo>
                      <a:pt x="22519" y="2517"/>
                    </a:lnTo>
                    <a:lnTo>
                      <a:pt x="22581" y="2912"/>
                    </a:lnTo>
                    <a:lnTo>
                      <a:pt x="22602" y="3369"/>
                    </a:lnTo>
                    <a:lnTo>
                      <a:pt x="22623" y="4804"/>
                    </a:lnTo>
                    <a:lnTo>
                      <a:pt x="22623" y="6239"/>
                    </a:lnTo>
                    <a:lnTo>
                      <a:pt x="22602" y="8942"/>
                    </a:lnTo>
                    <a:lnTo>
                      <a:pt x="22602" y="9274"/>
                    </a:lnTo>
                    <a:lnTo>
                      <a:pt x="22623" y="9981"/>
                    </a:lnTo>
                    <a:lnTo>
                      <a:pt x="22685" y="10709"/>
                    </a:lnTo>
                    <a:lnTo>
                      <a:pt x="22727" y="11063"/>
                    </a:lnTo>
                    <a:lnTo>
                      <a:pt x="22789" y="11416"/>
                    </a:lnTo>
                    <a:lnTo>
                      <a:pt x="22851" y="11769"/>
                    </a:lnTo>
                    <a:lnTo>
                      <a:pt x="22955" y="12123"/>
                    </a:lnTo>
                    <a:lnTo>
                      <a:pt x="23205" y="12144"/>
                    </a:lnTo>
                    <a:lnTo>
                      <a:pt x="23434" y="12165"/>
                    </a:lnTo>
                    <a:lnTo>
                      <a:pt x="23870" y="12144"/>
                    </a:lnTo>
                    <a:lnTo>
                      <a:pt x="24286" y="12081"/>
                    </a:lnTo>
                    <a:lnTo>
                      <a:pt x="25617" y="11915"/>
                    </a:lnTo>
                    <a:lnTo>
                      <a:pt x="26948" y="11790"/>
                    </a:lnTo>
                    <a:lnTo>
                      <a:pt x="27613" y="11728"/>
                    </a:lnTo>
                    <a:lnTo>
                      <a:pt x="28278" y="11707"/>
                    </a:lnTo>
                    <a:lnTo>
                      <a:pt x="28944" y="11686"/>
                    </a:lnTo>
                    <a:lnTo>
                      <a:pt x="29609" y="11666"/>
                    </a:lnTo>
                    <a:lnTo>
                      <a:pt x="30607" y="11686"/>
                    </a:lnTo>
                    <a:lnTo>
                      <a:pt x="31605" y="11749"/>
                    </a:lnTo>
                    <a:lnTo>
                      <a:pt x="32603" y="11832"/>
                    </a:lnTo>
                    <a:lnTo>
                      <a:pt x="33580" y="11936"/>
                    </a:lnTo>
                    <a:lnTo>
                      <a:pt x="33892" y="11998"/>
                    </a:lnTo>
                    <a:lnTo>
                      <a:pt x="34121" y="12040"/>
                    </a:lnTo>
                    <a:lnTo>
                      <a:pt x="34308" y="12123"/>
                    </a:lnTo>
                    <a:lnTo>
                      <a:pt x="34454" y="12227"/>
                    </a:lnTo>
                    <a:lnTo>
                      <a:pt x="34558" y="12372"/>
                    </a:lnTo>
                    <a:lnTo>
                      <a:pt x="34620" y="12539"/>
                    </a:lnTo>
                    <a:lnTo>
                      <a:pt x="34683" y="12788"/>
                    </a:lnTo>
                    <a:lnTo>
                      <a:pt x="34724" y="13079"/>
                    </a:lnTo>
                    <a:lnTo>
                      <a:pt x="34828" y="13890"/>
                    </a:lnTo>
                    <a:lnTo>
                      <a:pt x="34911" y="14701"/>
                    </a:lnTo>
                    <a:lnTo>
                      <a:pt x="34974" y="15533"/>
                    </a:lnTo>
                    <a:lnTo>
                      <a:pt x="34994" y="16344"/>
                    </a:lnTo>
                    <a:lnTo>
                      <a:pt x="34974" y="17134"/>
                    </a:lnTo>
                    <a:lnTo>
                      <a:pt x="34932" y="17529"/>
                    </a:lnTo>
                    <a:lnTo>
                      <a:pt x="34890" y="17924"/>
                    </a:lnTo>
                    <a:lnTo>
                      <a:pt x="34870" y="18111"/>
                    </a:lnTo>
                    <a:lnTo>
                      <a:pt x="34683" y="18943"/>
                    </a:lnTo>
                    <a:lnTo>
                      <a:pt x="34599" y="19296"/>
                    </a:lnTo>
                    <a:lnTo>
                      <a:pt x="34495" y="19588"/>
                    </a:lnTo>
                    <a:lnTo>
                      <a:pt x="34412" y="19816"/>
                    </a:lnTo>
                    <a:lnTo>
                      <a:pt x="34308" y="20024"/>
                    </a:lnTo>
                    <a:lnTo>
                      <a:pt x="34183" y="20211"/>
                    </a:lnTo>
                    <a:lnTo>
                      <a:pt x="34059" y="20336"/>
                    </a:lnTo>
                    <a:lnTo>
                      <a:pt x="33913" y="20461"/>
                    </a:lnTo>
                    <a:lnTo>
                      <a:pt x="33726" y="20544"/>
                    </a:lnTo>
                    <a:lnTo>
                      <a:pt x="33518" y="20627"/>
                    </a:lnTo>
                    <a:lnTo>
                      <a:pt x="33289" y="20690"/>
                    </a:lnTo>
                    <a:lnTo>
                      <a:pt x="32707" y="20773"/>
                    </a:lnTo>
                    <a:lnTo>
                      <a:pt x="31979" y="20877"/>
                    </a:lnTo>
                    <a:lnTo>
                      <a:pt x="27925" y="21355"/>
                    </a:lnTo>
                    <a:lnTo>
                      <a:pt x="23870" y="21854"/>
                    </a:lnTo>
                    <a:lnTo>
                      <a:pt x="23496" y="21916"/>
                    </a:lnTo>
                    <a:lnTo>
                      <a:pt x="23184" y="21979"/>
                    </a:lnTo>
                    <a:lnTo>
                      <a:pt x="23059" y="22041"/>
                    </a:lnTo>
                    <a:lnTo>
                      <a:pt x="22955" y="22104"/>
                    </a:lnTo>
                    <a:lnTo>
                      <a:pt x="22851" y="22166"/>
                    </a:lnTo>
                    <a:lnTo>
                      <a:pt x="22789" y="22228"/>
                    </a:lnTo>
                    <a:lnTo>
                      <a:pt x="22706" y="22332"/>
                    </a:lnTo>
                    <a:lnTo>
                      <a:pt x="22664" y="22436"/>
                    </a:lnTo>
                    <a:lnTo>
                      <a:pt x="22623" y="22540"/>
                    </a:lnTo>
                    <a:lnTo>
                      <a:pt x="22581" y="22665"/>
                    </a:lnTo>
                    <a:lnTo>
                      <a:pt x="22540" y="22977"/>
                    </a:lnTo>
                    <a:lnTo>
                      <a:pt x="22540" y="23372"/>
                    </a:lnTo>
                    <a:lnTo>
                      <a:pt x="22540" y="24495"/>
                    </a:lnTo>
                    <a:lnTo>
                      <a:pt x="22560" y="25638"/>
                    </a:lnTo>
                    <a:lnTo>
                      <a:pt x="22623" y="27884"/>
                    </a:lnTo>
                    <a:lnTo>
                      <a:pt x="22643" y="28799"/>
                    </a:lnTo>
                    <a:lnTo>
                      <a:pt x="22623" y="29402"/>
                    </a:lnTo>
                    <a:lnTo>
                      <a:pt x="22602" y="29714"/>
                    </a:lnTo>
                    <a:lnTo>
                      <a:pt x="22560" y="30005"/>
                    </a:lnTo>
                    <a:lnTo>
                      <a:pt x="22477" y="30525"/>
                    </a:lnTo>
                    <a:lnTo>
                      <a:pt x="22415" y="30753"/>
                    </a:lnTo>
                    <a:lnTo>
                      <a:pt x="22332" y="30961"/>
                    </a:lnTo>
                    <a:lnTo>
                      <a:pt x="22248" y="31169"/>
                    </a:lnTo>
                    <a:lnTo>
                      <a:pt x="22165" y="31336"/>
                    </a:lnTo>
                    <a:lnTo>
                      <a:pt x="22041" y="31502"/>
                    </a:lnTo>
                    <a:lnTo>
                      <a:pt x="21916" y="31627"/>
                    </a:lnTo>
                    <a:lnTo>
                      <a:pt x="21791" y="31751"/>
                    </a:lnTo>
                    <a:lnTo>
                      <a:pt x="21645" y="31876"/>
                    </a:lnTo>
                    <a:lnTo>
                      <a:pt x="21458" y="31959"/>
                    </a:lnTo>
                    <a:lnTo>
                      <a:pt x="21271" y="32042"/>
                    </a:lnTo>
                    <a:lnTo>
                      <a:pt x="21063" y="32126"/>
                    </a:lnTo>
                    <a:lnTo>
                      <a:pt x="20835" y="32188"/>
                    </a:lnTo>
                    <a:lnTo>
                      <a:pt x="20585" y="32230"/>
                    </a:lnTo>
                    <a:lnTo>
                      <a:pt x="20315" y="32271"/>
                    </a:lnTo>
                    <a:lnTo>
                      <a:pt x="19649" y="32354"/>
                    </a:lnTo>
                    <a:lnTo>
                      <a:pt x="18984" y="32396"/>
                    </a:lnTo>
                    <a:lnTo>
                      <a:pt x="18298" y="32438"/>
                    </a:lnTo>
                    <a:lnTo>
                      <a:pt x="17632" y="32438"/>
                    </a:lnTo>
                    <a:lnTo>
                      <a:pt x="16822" y="32417"/>
                    </a:lnTo>
                    <a:lnTo>
                      <a:pt x="15990" y="32375"/>
                    </a:lnTo>
                    <a:lnTo>
                      <a:pt x="15158" y="32313"/>
                    </a:lnTo>
                    <a:lnTo>
                      <a:pt x="14347" y="32209"/>
                    </a:lnTo>
                    <a:lnTo>
                      <a:pt x="14077" y="32167"/>
                    </a:lnTo>
                    <a:lnTo>
                      <a:pt x="13848" y="32105"/>
                    </a:lnTo>
                    <a:lnTo>
                      <a:pt x="13640" y="32022"/>
                    </a:lnTo>
                    <a:lnTo>
                      <a:pt x="13495" y="31939"/>
                    </a:lnTo>
                    <a:lnTo>
                      <a:pt x="13370" y="31814"/>
                    </a:lnTo>
                    <a:lnTo>
                      <a:pt x="13287" y="31647"/>
                    </a:lnTo>
                    <a:lnTo>
                      <a:pt x="13204" y="31460"/>
                    </a:lnTo>
                    <a:lnTo>
                      <a:pt x="13162" y="31232"/>
                    </a:lnTo>
                    <a:lnTo>
                      <a:pt x="13100" y="30920"/>
                    </a:lnTo>
                    <a:lnTo>
                      <a:pt x="12975" y="29859"/>
                    </a:lnTo>
                    <a:lnTo>
                      <a:pt x="12892" y="28799"/>
                    </a:lnTo>
                    <a:lnTo>
                      <a:pt x="12850" y="27738"/>
                    </a:lnTo>
                    <a:lnTo>
                      <a:pt x="12850" y="26678"/>
                    </a:lnTo>
                    <a:lnTo>
                      <a:pt x="12850" y="25888"/>
                    </a:lnTo>
                    <a:lnTo>
                      <a:pt x="12850" y="25638"/>
                    </a:lnTo>
                    <a:lnTo>
                      <a:pt x="12829" y="24848"/>
                    </a:lnTo>
                    <a:lnTo>
                      <a:pt x="12788" y="24058"/>
                    </a:lnTo>
                    <a:lnTo>
                      <a:pt x="12705" y="23268"/>
                    </a:lnTo>
                    <a:lnTo>
                      <a:pt x="12601" y="22499"/>
                    </a:lnTo>
                    <a:lnTo>
                      <a:pt x="12559" y="22270"/>
                    </a:lnTo>
                    <a:lnTo>
                      <a:pt x="12497" y="22041"/>
                    </a:lnTo>
                    <a:lnTo>
                      <a:pt x="12413" y="21812"/>
                    </a:lnTo>
                    <a:lnTo>
                      <a:pt x="12351" y="21646"/>
                    </a:lnTo>
                    <a:lnTo>
                      <a:pt x="12268" y="21501"/>
                    </a:lnTo>
                    <a:lnTo>
                      <a:pt x="12185" y="21397"/>
                    </a:lnTo>
                    <a:lnTo>
                      <a:pt x="12081" y="21313"/>
                    </a:lnTo>
                    <a:lnTo>
                      <a:pt x="11977" y="21251"/>
                    </a:lnTo>
                    <a:lnTo>
                      <a:pt x="11831" y="21209"/>
                    </a:lnTo>
                    <a:lnTo>
                      <a:pt x="11686" y="21209"/>
                    </a:lnTo>
                    <a:lnTo>
                      <a:pt x="11457" y="21230"/>
                    </a:lnTo>
                    <a:lnTo>
                      <a:pt x="11187" y="21251"/>
                    </a:lnTo>
                    <a:lnTo>
                      <a:pt x="9253" y="21584"/>
                    </a:lnTo>
                    <a:lnTo>
                      <a:pt x="8276" y="21729"/>
                    </a:lnTo>
                    <a:lnTo>
                      <a:pt x="7319" y="21875"/>
                    </a:lnTo>
                    <a:lnTo>
                      <a:pt x="6571" y="21958"/>
                    </a:lnTo>
                    <a:lnTo>
                      <a:pt x="5822" y="22041"/>
                    </a:lnTo>
                    <a:lnTo>
                      <a:pt x="5074" y="22083"/>
                    </a:lnTo>
                    <a:lnTo>
                      <a:pt x="3805" y="22083"/>
                    </a:lnTo>
                    <a:lnTo>
                      <a:pt x="3265" y="22062"/>
                    </a:lnTo>
                    <a:lnTo>
                      <a:pt x="2890" y="22020"/>
                    </a:lnTo>
                    <a:lnTo>
                      <a:pt x="2578" y="21958"/>
                    </a:lnTo>
                    <a:lnTo>
                      <a:pt x="2433" y="21896"/>
                    </a:lnTo>
                    <a:lnTo>
                      <a:pt x="2308" y="21854"/>
                    </a:lnTo>
                    <a:lnTo>
                      <a:pt x="2204" y="21792"/>
                    </a:lnTo>
                    <a:lnTo>
                      <a:pt x="2100" y="21708"/>
                    </a:lnTo>
                    <a:lnTo>
                      <a:pt x="1996" y="21625"/>
                    </a:lnTo>
                    <a:lnTo>
                      <a:pt x="1913" y="21521"/>
                    </a:lnTo>
                    <a:lnTo>
                      <a:pt x="1830" y="21417"/>
                    </a:lnTo>
                    <a:lnTo>
                      <a:pt x="1747" y="21293"/>
                    </a:lnTo>
                    <a:lnTo>
                      <a:pt x="1622" y="21001"/>
                    </a:lnTo>
                    <a:lnTo>
                      <a:pt x="1518" y="20648"/>
                    </a:lnTo>
                    <a:lnTo>
                      <a:pt x="1331" y="19816"/>
                    </a:lnTo>
                    <a:lnTo>
                      <a:pt x="1185" y="18964"/>
                    </a:lnTo>
                    <a:lnTo>
                      <a:pt x="1144" y="18548"/>
                    </a:lnTo>
                    <a:lnTo>
                      <a:pt x="1102" y="18111"/>
                    </a:lnTo>
                    <a:lnTo>
                      <a:pt x="1081" y="17695"/>
                    </a:lnTo>
                    <a:lnTo>
                      <a:pt x="1061" y="17259"/>
                    </a:lnTo>
                    <a:lnTo>
                      <a:pt x="1081" y="16677"/>
                    </a:lnTo>
                    <a:lnTo>
                      <a:pt x="1102" y="16406"/>
                    </a:lnTo>
                    <a:lnTo>
                      <a:pt x="1144" y="16136"/>
                    </a:lnTo>
                    <a:lnTo>
                      <a:pt x="1206" y="15866"/>
                    </a:lnTo>
                    <a:lnTo>
                      <a:pt x="1269" y="15637"/>
                    </a:lnTo>
                    <a:lnTo>
                      <a:pt x="1352" y="15387"/>
                    </a:lnTo>
                    <a:lnTo>
                      <a:pt x="1456" y="15179"/>
                    </a:lnTo>
                    <a:lnTo>
                      <a:pt x="1560" y="14972"/>
                    </a:lnTo>
                    <a:lnTo>
                      <a:pt x="1705" y="14784"/>
                    </a:lnTo>
                    <a:lnTo>
                      <a:pt x="1851" y="14597"/>
                    </a:lnTo>
                    <a:lnTo>
                      <a:pt x="2017" y="14431"/>
                    </a:lnTo>
                    <a:lnTo>
                      <a:pt x="2204" y="14285"/>
                    </a:lnTo>
                    <a:lnTo>
                      <a:pt x="2391" y="14140"/>
                    </a:lnTo>
                    <a:lnTo>
                      <a:pt x="2599" y="14015"/>
                    </a:lnTo>
                    <a:lnTo>
                      <a:pt x="2849" y="13890"/>
                    </a:lnTo>
                    <a:lnTo>
                      <a:pt x="3098" y="13786"/>
                    </a:lnTo>
                    <a:lnTo>
                      <a:pt x="3369" y="13682"/>
                    </a:lnTo>
                    <a:lnTo>
                      <a:pt x="4076" y="13474"/>
                    </a:lnTo>
                    <a:lnTo>
                      <a:pt x="4803" y="13267"/>
                    </a:lnTo>
                    <a:lnTo>
                      <a:pt x="5531" y="13100"/>
                    </a:lnTo>
                    <a:lnTo>
                      <a:pt x="6259" y="12955"/>
                    </a:lnTo>
                    <a:lnTo>
                      <a:pt x="7007" y="12830"/>
                    </a:lnTo>
                    <a:lnTo>
                      <a:pt x="7735" y="12705"/>
                    </a:lnTo>
                    <a:lnTo>
                      <a:pt x="9232" y="12518"/>
                    </a:lnTo>
                    <a:lnTo>
                      <a:pt x="10958" y="12331"/>
                    </a:lnTo>
                    <a:lnTo>
                      <a:pt x="12746" y="12144"/>
                    </a:lnTo>
                    <a:lnTo>
                      <a:pt x="12809" y="11832"/>
                    </a:lnTo>
                    <a:lnTo>
                      <a:pt x="12850" y="11499"/>
                    </a:lnTo>
                    <a:lnTo>
                      <a:pt x="12871" y="11187"/>
                    </a:lnTo>
                    <a:lnTo>
                      <a:pt x="12892" y="10875"/>
                    </a:lnTo>
                    <a:lnTo>
                      <a:pt x="12871" y="9919"/>
                    </a:lnTo>
                    <a:lnTo>
                      <a:pt x="12871" y="9815"/>
                    </a:lnTo>
                    <a:lnTo>
                      <a:pt x="12871" y="8651"/>
                    </a:lnTo>
                    <a:lnTo>
                      <a:pt x="12871" y="7507"/>
                    </a:lnTo>
                    <a:lnTo>
                      <a:pt x="12871" y="6447"/>
                    </a:lnTo>
                    <a:lnTo>
                      <a:pt x="12892" y="5407"/>
                    </a:lnTo>
                    <a:lnTo>
                      <a:pt x="12954" y="4346"/>
                    </a:lnTo>
                    <a:lnTo>
                      <a:pt x="13037" y="3307"/>
                    </a:lnTo>
                    <a:lnTo>
                      <a:pt x="13100" y="2953"/>
                    </a:lnTo>
                    <a:lnTo>
                      <a:pt x="13183" y="2641"/>
                    </a:lnTo>
                    <a:lnTo>
                      <a:pt x="13308" y="2371"/>
                    </a:lnTo>
                    <a:lnTo>
                      <a:pt x="13453" y="2122"/>
                    </a:lnTo>
                    <a:lnTo>
                      <a:pt x="13640" y="1893"/>
                    </a:lnTo>
                    <a:lnTo>
                      <a:pt x="13869" y="1706"/>
                    </a:lnTo>
                    <a:lnTo>
                      <a:pt x="14118" y="1560"/>
                    </a:lnTo>
                    <a:lnTo>
                      <a:pt x="14430" y="1435"/>
                    </a:lnTo>
                    <a:lnTo>
                      <a:pt x="14617" y="1373"/>
                    </a:lnTo>
                    <a:lnTo>
                      <a:pt x="15075" y="1269"/>
                    </a:lnTo>
                    <a:lnTo>
                      <a:pt x="15512" y="1165"/>
                    </a:lnTo>
                    <a:lnTo>
                      <a:pt x="15969" y="1082"/>
                    </a:lnTo>
                    <a:lnTo>
                      <a:pt x="16406" y="1020"/>
                    </a:lnTo>
                    <a:lnTo>
                      <a:pt x="16863" y="978"/>
                    </a:lnTo>
                    <a:lnTo>
                      <a:pt x="17300" y="936"/>
                    </a:lnTo>
                    <a:lnTo>
                      <a:pt x="17757" y="916"/>
                    </a:lnTo>
                    <a:lnTo>
                      <a:pt x="18215" y="895"/>
                    </a:lnTo>
                    <a:close/>
                    <a:moveTo>
                      <a:pt x="17882" y="1"/>
                    </a:moveTo>
                    <a:lnTo>
                      <a:pt x="17362" y="42"/>
                    </a:lnTo>
                    <a:lnTo>
                      <a:pt x="16822" y="105"/>
                    </a:lnTo>
                    <a:lnTo>
                      <a:pt x="16302" y="167"/>
                    </a:lnTo>
                    <a:lnTo>
                      <a:pt x="15782" y="271"/>
                    </a:lnTo>
                    <a:lnTo>
                      <a:pt x="15241" y="396"/>
                    </a:lnTo>
                    <a:lnTo>
                      <a:pt x="14721" y="562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6"/>
                    </a:lnTo>
                    <a:lnTo>
                      <a:pt x="13536" y="1020"/>
                    </a:lnTo>
                    <a:lnTo>
                      <a:pt x="13391" y="1103"/>
                    </a:lnTo>
                    <a:lnTo>
                      <a:pt x="13245" y="1228"/>
                    </a:lnTo>
                    <a:lnTo>
                      <a:pt x="13120" y="1331"/>
                    </a:lnTo>
                    <a:lnTo>
                      <a:pt x="12892" y="1602"/>
                    </a:lnTo>
                    <a:lnTo>
                      <a:pt x="12684" y="1872"/>
                    </a:lnTo>
                    <a:lnTo>
                      <a:pt x="12517" y="2205"/>
                    </a:lnTo>
                    <a:lnTo>
                      <a:pt x="12393" y="2558"/>
                    </a:lnTo>
                    <a:lnTo>
                      <a:pt x="12289" y="2933"/>
                    </a:lnTo>
                    <a:lnTo>
                      <a:pt x="12164" y="3619"/>
                    </a:lnTo>
                    <a:lnTo>
                      <a:pt x="12081" y="4284"/>
                    </a:lnTo>
                    <a:lnTo>
                      <a:pt x="12018" y="4970"/>
                    </a:lnTo>
                    <a:lnTo>
                      <a:pt x="11977" y="5656"/>
                    </a:lnTo>
                    <a:lnTo>
                      <a:pt x="11956" y="6322"/>
                    </a:lnTo>
                    <a:lnTo>
                      <a:pt x="11956" y="7008"/>
                    </a:lnTo>
                    <a:lnTo>
                      <a:pt x="11977" y="8380"/>
                    </a:lnTo>
                    <a:lnTo>
                      <a:pt x="11998" y="9108"/>
                    </a:lnTo>
                    <a:lnTo>
                      <a:pt x="12039" y="9836"/>
                    </a:lnTo>
                    <a:lnTo>
                      <a:pt x="12122" y="11270"/>
                    </a:lnTo>
                    <a:lnTo>
                      <a:pt x="12018" y="11312"/>
                    </a:lnTo>
                    <a:lnTo>
                      <a:pt x="11914" y="11354"/>
                    </a:lnTo>
                    <a:lnTo>
                      <a:pt x="11727" y="11374"/>
                    </a:lnTo>
                    <a:lnTo>
                      <a:pt x="11603" y="11354"/>
                    </a:lnTo>
                    <a:lnTo>
                      <a:pt x="11436" y="11354"/>
                    </a:lnTo>
                    <a:lnTo>
                      <a:pt x="10272" y="11416"/>
                    </a:lnTo>
                    <a:lnTo>
                      <a:pt x="9107" y="11520"/>
                    </a:lnTo>
                    <a:lnTo>
                      <a:pt x="7964" y="11645"/>
                    </a:lnTo>
                    <a:lnTo>
                      <a:pt x="6820" y="11832"/>
                    </a:lnTo>
                    <a:lnTo>
                      <a:pt x="6259" y="11957"/>
                    </a:lnTo>
                    <a:lnTo>
                      <a:pt x="5697" y="12061"/>
                    </a:lnTo>
                    <a:lnTo>
                      <a:pt x="5136" y="12206"/>
                    </a:lnTo>
                    <a:lnTo>
                      <a:pt x="4575" y="12352"/>
                    </a:lnTo>
                    <a:lnTo>
                      <a:pt x="4013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142" y="13163"/>
                    </a:lnTo>
                    <a:lnTo>
                      <a:pt x="1934" y="13267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3" y="13641"/>
                    </a:lnTo>
                    <a:lnTo>
                      <a:pt x="1227" y="13786"/>
                    </a:lnTo>
                    <a:lnTo>
                      <a:pt x="1081" y="13932"/>
                    </a:lnTo>
                    <a:lnTo>
                      <a:pt x="936" y="14098"/>
                    </a:lnTo>
                    <a:lnTo>
                      <a:pt x="811" y="14265"/>
                    </a:lnTo>
                    <a:lnTo>
                      <a:pt x="686" y="14431"/>
                    </a:lnTo>
                    <a:lnTo>
                      <a:pt x="582" y="14618"/>
                    </a:lnTo>
                    <a:lnTo>
                      <a:pt x="478" y="14826"/>
                    </a:lnTo>
                    <a:lnTo>
                      <a:pt x="395" y="15034"/>
                    </a:lnTo>
                    <a:lnTo>
                      <a:pt x="333" y="15242"/>
                    </a:lnTo>
                    <a:lnTo>
                      <a:pt x="270" y="15450"/>
                    </a:lnTo>
                    <a:lnTo>
                      <a:pt x="208" y="15679"/>
                    </a:lnTo>
                    <a:lnTo>
                      <a:pt x="125" y="16240"/>
                    </a:lnTo>
                    <a:lnTo>
                      <a:pt x="42" y="16781"/>
                    </a:lnTo>
                    <a:lnTo>
                      <a:pt x="0" y="17321"/>
                    </a:lnTo>
                    <a:lnTo>
                      <a:pt x="0" y="17883"/>
                    </a:lnTo>
                    <a:lnTo>
                      <a:pt x="0" y="18423"/>
                    </a:lnTo>
                    <a:lnTo>
                      <a:pt x="42" y="18964"/>
                    </a:lnTo>
                    <a:lnTo>
                      <a:pt x="104" y="19525"/>
                    </a:lnTo>
                    <a:lnTo>
                      <a:pt x="187" y="20066"/>
                    </a:lnTo>
                    <a:lnTo>
                      <a:pt x="291" y="20502"/>
                    </a:lnTo>
                    <a:lnTo>
                      <a:pt x="395" y="20898"/>
                    </a:lnTo>
                    <a:lnTo>
                      <a:pt x="520" y="21272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8" y="22228"/>
                    </a:lnTo>
                    <a:lnTo>
                      <a:pt x="1206" y="22499"/>
                    </a:lnTo>
                    <a:lnTo>
                      <a:pt x="1435" y="22748"/>
                    </a:lnTo>
                    <a:lnTo>
                      <a:pt x="1684" y="22977"/>
                    </a:lnTo>
                    <a:lnTo>
                      <a:pt x="1955" y="23164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5" y="23767"/>
                    </a:lnTo>
                    <a:lnTo>
                      <a:pt x="3701" y="23871"/>
                    </a:lnTo>
                    <a:lnTo>
                      <a:pt x="4117" y="23954"/>
                    </a:lnTo>
                    <a:lnTo>
                      <a:pt x="4658" y="24037"/>
                    </a:lnTo>
                    <a:lnTo>
                      <a:pt x="5178" y="24100"/>
                    </a:lnTo>
                    <a:lnTo>
                      <a:pt x="5718" y="24120"/>
                    </a:lnTo>
                    <a:lnTo>
                      <a:pt x="6238" y="24141"/>
                    </a:lnTo>
                    <a:lnTo>
                      <a:pt x="7049" y="24120"/>
                    </a:lnTo>
                    <a:lnTo>
                      <a:pt x="8213" y="24037"/>
                    </a:lnTo>
                    <a:lnTo>
                      <a:pt x="9357" y="23912"/>
                    </a:lnTo>
                    <a:lnTo>
                      <a:pt x="10521" y="23746"/>
                    </a:lnTo>
                    <a:lnTo>
                      <a:pt x="11706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4" y="27094"/>
                    </a:lnTo>
                    <a:lnTo>
                      <a:pt x="11935" y="28196"/>
                    </a:lnTo>
                    <a:lnTo>
                      <a:pt x="12018" y="29256"/>
                    </a:lnTo>
                    <a:lnTo>
                      <a:pt x="12060" y="29797"/>
                    </a:lnTo>
                    <a:lnTo>
                      <a:pt x="12122" y="30337"/>
                    </a:lnTo>
                    <a:lnTo>
                      <a:pt x="12206" y="30878"/>
                    </a:lnTo>
                    <a:lnTo>
                      <a:pt x="12309" y="31398"/>
                    </a:lnTo>
                    <a:lnTo>
                      <a:pt x="12393" y="31939"/>
                    </a:lnTo>
                    <a:lnTo>
                      <a:pt x="12517" y="32458"/>
                    </a:lnTo>
                    <a:lnTo>
                      <a:pt x="12642" y="32895"/>
                    </a:lnTo>
                    <a:lnTo>
                      <a:pt x="12725" y="33082"/>
                    </a:lnTo>
                    <a:lnTo>
                      <a:pt x="12809" y="33269"/>
                    </a:lnTo>
                    <a:lnTo>
                      <a:pt x="12912" y="33436"/>
                    </a:lnTo>
                    <a:lnTo>
                      <a:pt x="13016" y="33581"/>
                    </a:lnTo>
                    <a:lnTo>
                      <a:pt x="13141" y="33727"/>
                    </a:lnTo>
                    <a:lnTo>
                      <a:pt x="13266" y="33872"/>
                    </a:lnTo>
                    <a:lnTo>
                      <a:pt x="13391" y="33997"/>
                    </a:lnTo>
                    <a:lnTo>
                      <a:pt x="13557" y="34101"/>
                    </a:lnTo>
                    <a:lnTo>
                      <a:pt x="13703" y="34205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4"/>
                    </a:lnTo>
                    <a:lnTo>
                      <a:pt x="14472" y="34496"/>
                    </a:lnTo>
                    <a:lnTo>
                      <a:pt x="14680" y="34538"/>
                    </a:lnTo>
                    <a:lnTo>
                      <a:pt x="15200" y="34600"/>
                    </a:lnTo>
                    <a:lnTo>
                      <a:pt x="15720" y="34662"/>
                    </a:lnTo>
                    <a:lnTo>
                      <a:pt x="16219" y="34683"/>
                    </a:lnTo>
                    <a:lnTo>
                      <a:pt x="16738" y="34704"/>
                    </a:lnTo>
                    <a:lnTo>
                      <a:pt x="17445" y="34683"/>
                    </a:lnTo>
                    <a:lnTo>
                      <a:pt x="18131" y="34621"/>
                    </a:lnTo>
                    <a:lnTo>
                      <a:pt x="18818" y="34538"/>
                    </a:lnTo>
                    <a:lnTo>
                      <a:pt x="19525" y="34413"/>
                    </a:lnTo>
                    <a:lnTo>
                      <a:pt x="20211" y="34267"/>
                    </a:lnTo>
                    <a:lnTo>
                      <a:pt x="20876" y="34080"/>
                    </a:lnTo>
                    <a:lnTo>
                      <a:pt x="21562" y="33872"/>
                    </a:lnTo>
                    <a:lnTo>
                      <a:pt x="22248" y="33644"/>
                    </a:lnTo>
                    <a:lnTo>
                      <a:pt x="22477" y="33540"/>
                    </a:lnTo>
                    <a:lnTo>
                      <a:pt x="22685" y="33415"/>
                    </a:lnTo>
                    <a:lnTo>
                      <a:pt x="22872" y="33269"/>
                    </a:lnTo>
                    <a:lnTo>
                      <a:pt x="23039" y="33124"/>
                    </a:lnTo>
                    <a:lnTo>
                      <a:pt x="23205" y="32937"/>
                    </a:lnTo>
                    <a:lnTo>
                      <a:pt x="23330" y="32729"/>
                    </a:lnTo>
                    <a:lnTo>
                      <a:pt x="23475" y="32542"/>
                    </a:lnTo>
                    <a:lnTo>
                      <a:pt x="23600" y="32313"/>
                    </a:lnTo>
                    <a:lnTo>
                      <a:pt x="23746" y="32022"/>
                    </a:lnTo>
                    <a:lnTo>
                      <a:pt x="23870" y="31710"/>
                    </a:lnTo>
                    <a:lnTo>
                      <a:pt x="23995" y="31398"/>
                    </a:lnTo>
                    <a:lnTo>
                      <a:pt x="24099" y="31086"/>
                    </a:lnTo>
                    <a:lnTo>
                      <a:pt x="24182" y="30774"/>
                    </a:lnTo>
                    <a:lnTo>
                      <a:pt x="24245" y="30462"/>
                    </a:lnTo>
                    <a:lnTo>
                      <a:pt x="24369" y="29838"/>
                    </a:lnTo>
                    <a:lnTo>
                      <a:pt x="24432" y="29194"/>
                    </a:lnTo>
                    <a:lnTo>
                      <a:pt x="24473" y="28528"/>
                    </a:lnTo>
                    <a:lnTo>
                      <a:pt x="24473" y="27884"/>
                    </a:lnTo>
                    <a:lnTo>
                      <a:pt x="24473" y="27219"/>
                    </a:lnTo>
                    <a:lnTo>
                      <a:pt x="24452" y="26428"/>
                    </a:lnTo>
                    <a:lnTo>
                      <a:pt x="24452" y="25638"/>
                    </a:lnTo>
                    <a:lnTo>
                      <a:pt x="24473" y="24037"/>
                    </a:lnTo>
                    <a:lnTo>
                      <a:pt x="24681" y="24037"/>
                    </a:lnTo>
                    <a:lnTo>
                      <a:pt x="25679" y="24016"/>
                    </a:lnTo>
                    <a:lnTo>
                      <a:pt x="26698" y="23954"/>
                    </a:lnTo>
                    <a:lnTo>
                      <a:pt x="28736" y="23829"/>
                    </a:lnTo>
                    <a:lnTo>
                      <a:pt x="29963" y="23767"/>
                    </a:lnTo>
                    <a:lnTo>
                      <a:pt x="31189" y="23663"/>
                    </a:lnTo>
                    <a:lnTo>
                      <a:pt x="31792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3" y="22998"/>
                    </a:lnTo>
                    <a:lnTo>
                      <a:pt x="35015" y="22852"/>
                    </a:lnTo>
                    <a:lnTo>
                      <a:pt x="35306" y="22706"/>
                    </a:lnTo>
                    <a:lnTo>
                      <a:pt x="35577" y="22540"/>
                    </a:lnTo>
                    <a:lnTo>
                      <a:pt x="35805" y="22374"/>
                    </a:lnTo>
                    <a:lnTo>
                      <a:pt x="36034" y="22166"/>
                    </a:lnTo>
                    <a:lnTo>
                      <a:pt x="36221" y="21958"/>
                    </a:lnTo>
                    <a:lnTo>
                      <a:pt x="36408" y="21708"/>
                    </a:lnTo>
                    <a:lnTo>
                      <a:pt x="36575" y="21459"/>
                    </a:lnTo>
                    <a:lnTo>
                      <a:pt x="36699" y="21189"/>
                    </a:lnTo>
                    <a:lnTo>
                      <a:pt x="36824" y="20877"/>
                    </a:lnTo>
                    <a:lnTo>
                      <a:pt x="36928" y="20565"/>
                    </a:lnTo>
                    <a:lnTo>
                      <a:pt x="36991" y="20211"/>
                    </a:lnTo>
                    <a:lnTo>
                      <a:pt x="37053" y="19858"/>
                    </a:lnTo>
                    <a:lnTo>
                      <a:pt x="37115" y="19463"/>
                    </a:lnTo>
                    <a:lnTo>
                      <a:pt x="37157" y="19068"/>
                    </a:lnTo>
                    <a:lnTo>
                      <a:pt x="37178" y="18257"/>
                    </a:lnTo>
                    <a:lnTo>
                      <a:pt x="37178" y="17467"/>
                    </a:lnTo>
                    <a:lnTo>
                      <a:pt x="37136" y="16677"/>
                    </a:lnTo>
                    <a:lnTo>
                      <a:pt x="37032" y="15907"/>
                    </a:lnTo>
                    <a:lnTo>
                      <a:pt x="36907" y="15117"/>
                    </a:lnTo>
                    <a:lnTo>
                      <a:pt x="36762" y="14348"/>
                    </a:lnTo>
                    <a:lnTo>
                      <a:pt x="36575" y="13578"/>
                    </a:lnTo>
                    <a:lnTo>
                      <a:pt x="36491" y="13267"/>
                    </a:lnTo>
                    <a:lnTo>
                      <a:pt x="36388" y="12996"/>
                    </a:lnTo>
                    <a:lnTo>
                      <a:pt x="36284" y="12726"/>
                    </a:lnTo>
                    <a:lnTo>
                      <a:pt x="36159" y="12476"/>
                    </a:lnTo>
                    <a:lnTo>
                      <a:pt x="36013" y="12248"/>
                    </a:lnTo>
                    <a:lnTo>
                      <a:pt x="35847" y="12040"/>
                    </a:lnTo>
                    <a:lnTo>
                      <a:pt x="35660" y="11832"/>
                    </a:lnTo>
                    <a:lnTo>
                      <a:pt x="35473" y="11645"/>
                    </a:lnTo>
                    <a:lnTo>
                      <a:pt x="35265" y="11478"/>
                    </a:lnTo>
                    <a:lnTo>
                      <a:pt x="35057" y="11333"/>
                    </a:lnTo>
                    <a:lnTo>
                      <a:pt x="34807" y="11187"/>
                    </a:lnTo>
                    <a:lnTo>
                      <a:pt x="34558" y="11063"/>
                    </a:lnTo>
                    <a:lnTo>
                      <a:pt x="34308" y="10959"/>
                    </a:lnTo>
                    <a:lnTo>
                      <a:pt x="34017" y="10875"/>
                    </a:lnTo>
                    <a:lnTo>
                      <a:pt x="33726" y="10813"/>
                    </a:lnTo>
                    <a:lnTo>
                      <a:pt x="33414" y="10751"/>
                    </a:lnTo>
                    <a:lnTo>
                      <a:pt x="32562" y="10647"/>
                    </a:lnTo>
                    <a:lnTo>
                      <a:pt x="31688" y="10563"/>
                    </a:lnTo>
                    <a:lnTo>
                      <a:pt x="30815" y="10522"/>
                    </a:lnTo>
                    <a:lnTo>
                      <a:pt x="29963" y="10501"/>
                    </a:lnTo>
                    <a:lnTo>
                      <a:pt x="29027" y="10522"/>
                    </a:lnTo>
                    <a:lnTo>
                      <a:pt x="28112" y="10563"/>
                    </a:lnTo>
                    <a:lnTo>
                      <a:pt x="27197" y="10626"/>
                    </a:lnTo>
                    <a:lnTo>
                      <a:pt x="26282" y="10709"/>
                    </a:lnTo>
                    <a:lnTo>
                      <a:pt x="25950" y="10751"/>
                    </a:lnTo>
                    <a:lnTo>
                      <a:pt x="25617" y="10813"/>
                    </a:lnTo>
                    <a:lnTo>
                      <a:pt x="25305" y="10855"/>
                    </a:lnTo>
                    <a:lnTo>
                      <a:pt x="24972" y="10875"/>
                    </a:lnTo>
                    <a:lnTo>
                      <a:pt x="24764" y="10855"/>
                    </a:lnTo>
                    <a:lnTo>
                      <a:pt x="24577" y="10834"/>
                    </a:lnTo>
                    <a:lnTo>
                      <a:pt x="24598" y="10252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1"/>
                    </a:lnTo>
                    <a:lnTo>
                      <a:pt x="24806" y="6904"/>
                    </a:lnTo>
                    <a:lnTo>
                      <a:pt x="24764" y="6218"/>
                    </a:lnTo>
                    <a:lnTo>
                      <a:pt x="24702" y="5511"/>
                    </a:lnTo>
                    <a:lnTo>
                      <a:pt x="24640" y="4825"/>
                    </a:lnTo>
                    <a:lnTo>
                      <a:pt x="24536" y="4139"/>
                    </a:lnTo>
                    <a:lnTo>
                      <a:pt x="24473" y="3806"/>
                    </a:lnTo>
                    <a:lnTo>
                      <a:pt x="24390" y="3494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8" y="2579"/>
                    </a:lnTo>
                    <a:lnTo>
                      <a:pt x="23933" y="2309"/>
                    </a:lnTo>
                    <a:lnTo>
                      <a:pt x="23787" y="2038"/>
                    </a:lnTo>
                    <a:lnTo>
                      <a:pt x="23621" y="1789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4"/>
                    </a:lnTo>
                    <a:lnTo>
                      <a:pt x="22747" y="936"/>
                    </a:lnTo>
                    <a:lnTo>
                      <a:pt x="22477" y="770"/>
                    </a:lnTo>
                    <a:lnTo>
                      <a:pt x="22207" y="625"/>
                    </a:lnTo>
                    <a:lnTo>
                      <a:pt x="21895" y="500"/>
                    </a:lnTo>
                    <a:lnTo>
                      <a:pt x="21562" y="396"/>
                    </a:lnTo>
                    <a:lnTo>
                      <a:pt x="21167" y="313"/>
                    </a:lnTo>
                    <a:lnTo>
                      <a:pt x="20772" y="229"/>
                    </a:lnTo>
                    <a:lnTo>
                      <a:pt x="20377" y="146"/>
                    </a:lnTo>
                    <a:lnTo>
                      <a:pt x="19982" y="105"/>
                    </a:lnTo>
                    <a:lnTo>
                      <a:pt x="19608" y="42"/>
                    </a:lnTo>
                    <a:lnTo>
                      <a:pt x="19213" y="22"/>
                    </a:lnTo>
                    <a:lnTo>
                      <a:pt x="18818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26" name="Google Shape;5626;p30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fill="none" extrusionOk="0">
                    <a:moveTo>
                      <a:pt x="11811" y="6613"/>
                    </a:moveTo>
                    <a:lnTo>
                      <a:pt x="11811" y="6613"/>
                    </a:lnTo>
                    <a:lnTo>
                      <a:pt x="11811" y="5553"/>
                    </a:lnTo>
                    <a:lnTo>
                      <a:pt x="11832" y="4513"/>
                    </a:lnTo>
                    <a:lnTo>
                      <a:pt x="11894" y="3452"/>
                    </a:lnTo>
                    <a:lnTo>
                      <a:pt x="11977" y="2413"/>
                    </a:lnTo>
                    <a:lnTo>
                      <a:pt x="11977" y="2413"/>
                    </a:lnTo>
                    <a:lnTo>
                      <a:pt x="12040" y="2059"/>
                    </a:lnTo>
                    <a:lnTo>
                      <a:pt x="12123" y="1747"/>
                    </a:lnTo>
                    <a:lnTo>
                      <a:pt x="12248" y="1477"/>
                    </a:lnTo>
                    <a:lnTo>
                      <a:pt x="12393" y="1228"/>
                    </a:lnTo>
                    <a:lnTo>
                      <a:pt x="12580" y="999"/>
                    </a:lnTo>
                    <a:lnTo>
                      <a:pt x="12809" y="812"/>
                    </a:lnTo>
                    <a:lnTo>
                      <a:pt x="13058" y="666"/>
                    </a:lnTo>
                    <a:lnTo>
                      <a:pt x="13370" y="541"/>
                    </a:lnTo>
                    <a:lnTo>
                      <a:pt x="13370" y="541"/>
                    </a:lnTo>
                    <a:lnTo>
                      <a:pt x="13557" y="479"/>
                    </a:lnTo>
                    <a:lnTo>
                      <a:pt x="13557" y="479"/>
                    </a:lnTo>
                    <a:lnTo>
                      <a:pt x="14015" y="375"/>
                    </a:lnTo>
                    <a:lnTo>
                      <a:pt x="14452" y="271"/>
                    </a:lnTo>
                    <a:lnTo>
                      <a:pt x="14909" y="188"/>
                    </a:lnTo>
                    <a:lnTo>
                      <a:pt x="15346" y="126"/>
                    </a:lnTo>
                    <a:lnTo>
                      <a:pt x="15803" y="84"/>
                    </a:lnTo>
                    <a:lnTo>
                      <a:pt x="16240" y="42"/>
                    </a:lnTo>
                    <a:lnTo>
                      <a:pt x="16697" y="22"/>
                    </a:lnTo>
                    <a:lnTo>
                      <a:pt x="17155" y="1"/>
                    </a:lnTo>
                    <a:lnTo>
                      <a:pt x="17155" y="1"/>
                    </a:lnTo>
                    <a:lnTo>
                      <a:pt x="17903" y="22"/>
                    </a:lnTo>
                    <a:lnTo>
                      <a:pt x="18631" y="84"/>
                    </a:lnTo>
                    <a:lnTo>
                      <a:pt x="19379" y="188"/>
                    </a:lnTo>
                    <a:lnTo>
                      <a:pt x="20128" y="313"/>
                    </a:lnTo>
                    <a:lnTo>
                      <a:pt x="20128" y="313"/>
                    </a:lnTo>
                    <a:lnTo>
                      <a:pt x="20315" y="354"/>
                    </a:lnTo>
                    <a:lnTo>
                      <a:pt x="20481" y="417"/>
                    </a:lnTo>
                    <a:lnTo>
                      <a:pt x="20627" y="479"/>
                    </a:lnTo>
                    <a:lnTo>
                      <a:pt x="20752" y="562"/>
                    </a:lnTo>
                    <a:lnTo>
                      <a:pt x="20897" y="645"/>
                    </a:lnTo>
                    <a:lnTo>
                      <a:pt x="21001" y="749"/>
                    </a:lnTo>
                    <a:lnTo>
                      <a:pt x="21105" y="853"/>
                    </a:lnTo>
                    <a:lnTo>
                      <a:pt x="21188" y="978"/>
                    </a:lnTo>
                    <a:lnTo>
                      <a:pt x="21272" y="1124"/>
                    </a:lnTo>
                    <a:lnTo>
                      <a:pt x="21334" y="1269"/>
                    </a:lnTo>
                    <a:lnTo>
                      <a:pt x="21396" y="1436"/>
                    </a:lnTo>
                    <a:lnTo>
                      <a:pt x="21459" y="1623"/>
                    </a:lnTo>
                    <a:lnTo>
                      <a:pt x="21521" y="2018"/>
                    </a:lnTo>
                    <a:lnTo>
                      <a:pt x="21542" y="2475"/>
                    </a:lnTo>
                    <a:lnTo>
                      <a:pt x="21542" y="2475"/>
                    </a:lnTo>
                    <a:lnTo>
                      <a:pt x="21563" y="3910"/>
                    </a:lnTo>
                    <a:lnTo>
                      <a:pt x="21563" y="5345"/>
                    </a:lnTo>
                    <a:lnTo>
                      <a:pt x="21563" y="5345"/>
                    </a:lnTo>
                    <a:lnTo>
                      <a:pt x="21542" y="8048"/>
                    </a:lnTo>
                    <a:lnTo>
                      <a:pt x="21542" y="8048"/>
                    </a:lnTo>
                    <a:lnTo>
                      <a:pt x="21542" y="8380"/>
                    </a:lnTo>
                    <a:lnTo>
                      <a:pt x="21542" y="8380"/>
                    </a:lnTo>
                    <a:lnTo>
                      <a:pt x="21563" y="9087"/>
                    </a:lnTo>
                    <a:lnTo>
                      <a:pt x="21625" y="9815"/>
                    </a:lnTo>
                    <a:lnTo>
                      <a:pt x="21667" y="10169"/>
                    </a:lnTo>
                    <a:lnTo>
                      <a:pt x="21729" y="10522"/>
                    </a:lnTo>
                    <a:lnTo>
                      <a:pt x="21791" y="10875"/>
                    </a:lnTo>
                    <a:lnTo>
                      <a:pt x="21895" y="11229"/>
                    </a:lnTo>
                    <a:lnTo>
                      <a:pt x="21895" y="11229"/>
                    </a:lnTo>
                    <a:lnTo>
                      <a:pt x="22145" y="11250"/>
                    </a:lnTo>
                    <a:lnTo>
                      <a:pt x="22374" y="11271"/>
                    </a:lnTo>
                    <a:lnTo>
                      <a:pt x="22374" y="11271"/>
                    </a:lnTo>
                    <a:lnTo>
                      <a:pt x="22810" y="11250"/>
                    </a:lnTo>
                    <a:lnTo>
                      <a:pt x="23226" y="11187"/>
                    </a:lnTo>
                    <a:lnTo>
                      <a:pt x="23226" y="11187"/>
                    </a:lnTo>
                    <a:lnTo>
                      <a:pt x="24557" y="11021"/>
                    </a:lnTo>
                    <a:lnTo>
                      <a:pt x="25888" y="10896"/>
                    </a:lnTo>
                    <a:lnTo>
                      <a:pt x="26553" y="10834"/>
                    </a:lnTo>
                    <a:lnTo>
                      <a:pt x="27218" y="10813"/>
                    </a:lnTo>
                    <a:lnTo>
                      <a:pt x="27884" y="10792"/>
                    </a:lnTo>
                    <a:lnTo>
                      <a:pt x="28549" y="10772"/>
                    </a:lnTo>
                    <a:lnTo>
                      <a:pt x="28549" y="10772"/>
                    </a:lnTo>
                    <a:lnTo>
                      <a:pt x="29547" y="10792"/>
                    </a:lnTo>
                    <a:lnTo>
                      <a:pt x="30545" y="10855"/>
                    </a:lnTo>
                    <a:lnTo>
                      <a:pt x="31543" y="10938"/>
                    </a:lnTo>
                    <a:lnTo>
                      <a:pt x="32520" y="11042"/>
                    </a:lnTo>
                    <a:lnTo>
                      <a:pt x="32520" y="11042"/>
                    </a:lnTo>
                    <a:lnTo>
                      <a:pt x="32832" y="11104"/>
                    </a:lnTo>
                    <a:lnTo>
                      <a:pt x="33061" y="11146"/>
                    </a:lnTo>
                    <a:lnTo>
                      <a:pt x="33248" y="11229"/>
                    </a:lnTo>
                    <a:lnTo>
                      <a:pt x="33394" y="11333"/>
                    </a:lnTo>
                    <a:lnTo>
                      <a:pt x="33498" y="11478"/>
                    </a:lnTo>
                    <a:lnTo>
                      <a:pt x="33560" y="11645"/>
                    </a:lnTo>
                    <a:lnTo>
                      <a:pt x="33623" y="11894"/>
                    </a:lnTo>
                    <a:lnTo>
                      <a:pt x="33664" y="12185"/>
                    </a:lnTo>
                    <a:lnTo>
                      <a:pt x="33664" y="12185"/>
                    </a:lnTo>
                    <a:lnTo>
                      <a:pt x="33768" y="12996"/>
                    </a:lnTo>
                    <a:lnTo>
                      <a:pt x="33851" y="13807"/>
                    </a:lnTo>
                    <a:lnTo>
                      <a:pt x="33914" y="14639"/>
                    </a:lnTo>
                    <a:lnTo>
                      <a:pt x="33934" y="15450"/>
                    </a:lnTo>
                    <a:lnTo>
                      <a:pt x="33934" y="15450"/>
                    </a:lnTo>
                    <a:lnTo>
                      <a:pt x="33914" y="16240"/>
                    </a:lnTo>
                    <a:lnTo>
                      <a:pt x="33872" y="16635"/>
                    </a:lnTo>
                    <a:lnTo>
                      <a:pt x="33830" y="17030"/>
                    </a:lnTo>
                    <a:lnTo>
                      <a:pt x="33830" y="17030"/>
                    </a:lnTo>
                    <a:lnTo>
                      <a:pt x="33810" y="17217"/>
                    </a:lnTo>
                    <a:lnTo>
                      <a:pt x="33810" y="17217"/>
                    </a:lnTo>
                    <a:lnTo>
                      <a:pt x="33623" y="18049"/>
                    </a:lnTo>
                    <a:lnTo>
                      <a:pt x="33539" y="18402"/>
                    </a:lnTo>
                    <a:lnTo>
                      <a:pt x="33435" y="18694"/>
                    </a:lnTo>
                    <a:lnTo>
                      <a:pt x="33352" y="18922"/>
                    </a:lnTo>
                    <a:lnTo>
                      <a:pt x="33248" y="19130"/>
                    </a:lnTo>
                    <a:lnTo>
                      <a:pt x="33123" y="19317"/>
                    </a:lnTo>
                    <a:lnTo>
                      <a:pt x="32999" y="19442"/>
                    </a:lnTo>
                    <a:lnTo>
                      <a:pt x="32853" y="19567"/>
                    </a:lnTo>
                    <a:lnTo>
                      <a:pt x="32666" y="19650"/>
                    </a:lnTo>
                    <a:lnTo>
                      <a:pt x="32458" y="19733"/>
                    </a:lnTo>
                    <a:lnTo>
                      <a:pt x="32229" y="19796"/>
                    </a:lnTo>
                    <a:lnTo>
                      <a:pt x="31647" y="19879"/>
                    </a:lnTo>
                    <a:lnTo>
                      <a:pt x="30919" y="19983"/>
                    </a:lnTo>
                    <a:lnTo>
                      <a:pt x="30919" y="19983"/>
                    </a:lnTo>
                    <a:lnTo>
                      <a:pt x="26865" y="20461"/>
                    </a:lnTo>
                    <a:lnTo>
                      <a:pt x="22810" y="20960"/>
                    </a:lnTo>
                    <a:lnTo>
                      <a:pt x="22810" y="20960"/>
                    </a:lnTo>
                    <a:lnTo>
                      <a:pt x="22436" y="21022"/>
                    </a:lnTo>
                    <a:lnTo>
                      <a:pt x="22124" y="21085"/>
                    </a:lnTo>
                    <a:lnTo>
                      <a:pt x="21999" y="21147"/>
                    </a:lnTo>
                    <a:lnTo>
                      <a:pt x="21895" y="21210"/>
                    </a:lnTo>
                    <a:lnTo>
                      <a:pt x="21791" y="21272"/>
                    </a:lnTo>
                    <a:lnTo>
                      <a:pt x="21729" y="21334"/>
                    </a:lnTo>
                    <a:lnTo>
                      <a:pt x="21646" y="21438"/>
                    </a:lnTo>
                    <a:lnTo>
                      <a:pt x="21604" y="21542"/>
                    </a:lnTo>
                    <a:lnTo>
                      <a:pt x="21563" y="21646"/>
                    </a:lnTo>
                    <a:lnTo>
                      <a:pt x="21521" y="21771"/>
                    </a:lnTo>
                    <a:lnTo>
                      <a:pt x="21480" y="22083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3601"/>
                    </a:lnTo>
                    <a:lnTo>
                      <a:pt x="21500" y="24744"/>
                    </a:lnTo>
                    <a:lnTo>
                      <a:pt x="21563" y="26990"/>
                    </a:lnTo>
                    <a:lnTo>
                      <a:pt x="21563" y="26990"/>
                    </a:lnTo>
                    <a:lnTo>
                      <a:pt x="21583" y="27905"/>
                    </a:lnTo>
                    <a:lnTo>
                      <a:pt x="21583" y="27905"/>
                    </a:lnTo>
                    <a:lnTo>
                      <a:pt x="21563" y="28508"/>
                    </a:lnTo>
                    <a:lnTo>
                      <a:pt x="21542" y="28820"/>
                    </a:lnTo>
                    <a:lnTo>
                      <a:pt x="21500" y="29111"/>
                    </a:lnTo>
                    <a:lnTo>
                      <a:pt x="21500" y="29111"/>
                    </a:lnTo>
                    <a:lnTo>
                      <a:pt x="21417" y="29631"/>
                    </a:lnTo>
                    <a:lnTo>
                      <a:pt x="21355" y="29859"/>
                    </a:lnTo>
                    <a:lnTo>
                      <a:pt x="21272" y="30067"/>
                    </a:lnTo>
                    <a:lnTo>
                      <a:pt x="21188" y="30275"/>
                    </a:lnTo>
                    <a:lnTo>
                      <a:pt x="21105" y="30442"/>
                    </a:lnTo>
                    <a:lnTo>
                      <a:pt x="20981" y="30608"/>
                    </a:lnTo>
                    <a:lnTo>
                      <a:pt x="20856" y="30733"/>
                    </a:lnTo>
                    <a:lnTo>
                      <a:pt x="20731" y="30857"/>
                    </a:lnTo>
                    <a:lnTo>
                      <a:pt x="20585" y="30982"/>
                    </a:lnTo>
                    <a:lnTo>
                      <a:pt x="20398" y="31065"/>
                    </a:lnTo>
                    <a:lnTo>
                      <a:pt x="20211" y="31148"/>
                    </a:lnTo>
                    <a:lnTo>
                      <a:pt x="20003" y="31232"/>
                    </a:lnTo>
                    <a:lnTo>
                      <a:pt x="19775" y="31294"/>
                    </a:lnTo>
                    <a:lnTo>
                      <a:pt x="19525" y="31336"/>
                    </a:lnTo>
                    <a:lnTo>
                      <a:pt x="19255" y="31377"/>
                    </a:lnTo>
                    <a:lnTo>
                      <a:pt x="19255" y="31377"/>
                    </a:lnTo>
                    <a:lnTo>
                      <a:pt x="18589" y="31460"/>
                    </a:lnTo>
                    <a:lnTo>
                      <a:pt x="17924" y="31502"/>
                    </a:lnTo>
                    <a:lnTo>
                      <a:pt x="17238" y="31544"/>
                    </a:lnTo>
                    <a:lnTo>
                      <a:pt x="16572" y="31544"/>
                    </a:lnTo>
                    <a:lnTo>
                      <a:pt x="16572" y="31544"/>
                    </a:lnTo>
                    <a:lnTo>
                      <a:pt x="15762" y="31523"/>
                    </a:lnTo>
                    <a:lnTo>
                      <a:pt x="14930" y="31481"/>
                    </a:lnTo>
                    <a:lnTo>
                      <a:pt x="14098" y="31419"/>
                    </a:lnTo>
                    <a:lnTo>
                      <a:pt x="13287" y="31315"/>
                    </a:lnTo>
                    <a:lnTo>
                      <a:pt x="13287" y="31315"/>
                    </a:lnTo>
                    <a:lnTo>
                      <a:pt x="13017" y="31273"/>
                    </a:lnTo>
                    <a:lnTo>
                      <a:pt x="12788" y="31211"/>
                    </a:lnTo>
                    <a:lnTo>
                      <a:pt x="12580" y="31128"/>
                    </a:lnTo>
                    <a:lnTo>
                      <a:pt x="12435" y="31045"/>
                    </a:lnTo>
                    <a:lnTo>
                      <a:pt x="12310" y="30920"/>
                    </a:lnTo>
                    <a:lnTo>
                      <a:pt x="12227" y="30753"/>
                    </a:lnTo>
                    <a:lnTo>
                      <a:pt x="12144" y="30566"/>
                    </a:lnTo>
                    <a:lnTo>
                      <a:pt x="12102" y="30338"/>
                    </a:lnTo>
                    <a:lnTo>
                      <a:pt x="12102" y="30338"/>
                    </a:lnTo>
                    <a:lnTo>
                      <a:pt x="12040" y="30026"/>
                    </a:lnTo>
                    <a:lnTo>
                      <a:pt x="12040" y="30026"/>
                    </a:lnTo>
                    <a:lnTo>
                      <a:pt x="11915" y="28965"/>
                    </a:lnTo>
                    <a:lnTo>
                      <a:pt x="11832" y="27905"/>
                    </a:lnTo>
                    <a:lnTo>
                      <a:pt x="11790" y="26844"/>
                    </a:lnTo>
                    <a:lnTo>
                      <a:pt x="11790" y="25784"/>
                    </a:lnTo>
                    <a:lnTo>
                      <a:pt x="11790" y="25784"/>
                    </a:lnTo>
                    <a:lnTo>
                      <a:pt x="11790" y="24994"/>
                    </a:lnTo>
                    <a:lnTo>
                      <a:pt x="11790" y="24994"/>
                    </a:lnTo>
                    <a:lnTo>
                      <a:pt x="11790" y="24744"/>
                    </a:lnTo>
                    <a:lnTo>
                      <a:pt x="11790" y="24744"/>
                    </a:lnTo>
                    <a:lnTo>
                      <a:pt x="11769" y="23954"/>
                    </a:lnTo>
                    <a:lnTo>
                      <a:pt x="11728" y="23164"/>
                    </a:lnTo>
                    <a:lnTo>
                      <a:pt x="11645" y="22374"/>
                    </a:lnTo>
                    <a:lnTo>
                      <a:pt x="11541" y="21605"/>
                    </a:lnTo>
                    <a:lnTo>
                      <a:pt x="11541" y="21605"/>
                    </a:lnTo>
                    <a:lnTo>
                      <a:pt x="11499" y="21376"/>
                    </a:lnTo>
                    <a:lnTo>
                      <a:pt x="11437" y="21147"/>
                    </a:lnTo>
                    <a:lnTo>
                      <a:pt x="11437" y="21147"/>
                    </a:lnTo>
                    <a:lnTo>
                      <a:pt x="11353" y="20918"/>
                    </a:lnTo>
                    <a:lnTo>
                      <a:pt x="11291" y="20752"/>
                    </a:lnTo>
                    <a:lnTo>
                      <a:pt x="11208" y="20607"/>
                    </a:lnTo>
                    <a:lnTo>
                      <a:pt x="11125" y="20503"/>
                    </a:lnTo>
                    <a:lnTo>
                      <a:pt x="11021" y="20419"/>
                    </a:lnTo>
                    <a:lnTo>
                      <a:pt x="10917" y="20357"/>
                    </a:lnTo>
                    <a:lnTo>
                      <a:pt x="10771" y="20315"/>
                    </a:lnTo>
                    <a:lnTo>
                      <a:pt x="10626" y="20315"/>
                    </a:lnTo>
                    <a:lnTo>
                      <a:pt x="10626" y="20315"/>
                    </a:lnTo>
                    <a:lnTo>
                      <a:pt x="10397" y="20336"/>
                    </a:lnTo>
                    <a:lnTo>
                      <a:pt x="10127" y="20357"/>
                    </a:lnTo>
                    <a:lnTo>
                      <a:pt x="10127" y="20357"/>
                    </a:lnTo>
                    <a:lnTo>
                      <a:pt x="8193" y="20690"/>
                    </a:lnTo>
                    <a:lnTo>
                      <a:pt x="7216" y="20835"/>
                    </a:lnTo>
                    <a:lnTo>
                      <a:pt x="6259" y="20981"/>
                    </a:lnTo>
                    <a:lnTo>
                      <a:pt x="6259" y="20981"/>
                    </a:lnTo>
                    <a:lnTo>
                      <a:pt x="5511" y="21064"/>
                    </a:lnTo>
                    <a:lnTo>
                      <a:pt x="4762" y="21147"/>
                    </a:lnTo>
                    <a:lnTo>
                      <a:pt x="4014" y="21189"/>
                    </a:lnTo>
                    <a:lnTo>
                      <a:pt x="3265" y="21189"/>
                    </a:lnTo>
                    <a:lnTo>
                      <a:pt x="3265" y="21189"/>
                    </a:lnTo>
                    <a:lnTo>
                      <a:pt x="2745" y="21189"/>
                    </a:lnTo>
                    <a:lnTo>
                      <a:pt x="2205" y="21168"/>
                    </a:lnTo>
                    <a:lnTo>
                      <a:pt x="2205" y="21168"/>
                    </a:lnTo>
                    <a:lnTo>
                      <a:pt x="1830" y="21126"/>
                    </a:lnTo>
                    <a:lnTo>
                      <a:pt x="1518" y="21064"/>
                    </a:lnTo>
                    <a:lnTo>
                      <a:pt x="1373" y="21002"/>
                    </a:lnTo>
                    <a:lnTo>
                      <a:pt x="1248" y="20960"/>
                    </a:lnTo>
                    <a:lnTo>
                      <a:pt x="1144" y="20898"/>
                    </a:lnTo>
                    <a:lnTo>
                      <a:pt x="1040" y="20814"/>
                    </a:lnTo>
                    <a:lnTo>
                      <a:pt x="936" y="20731"/>
                    </a:lnTo>
                    <a:lnTo>
                      <a:pt x="853" y="20627"/>
                    </a:lnTo>
                    <a:lnTo>
                      <a:pt x="770" y="20523"/>
                    </a:lnTo>
                    <a:lnTo>
                      <a:pt x="687" y="20399"/>
                    </a:lnTo>
                    <a:lnTo>
                      <a:pt x="562" y="20107"/>
                    </a:lnTo>
                    <a:lnTo>
                      <a:pt x="458" y="19754"/>
                    </a:lnTo>
                    <a:lnTo>
                      <a:pt x="458" y="19754"/>
                    </a:lnTo>
                    <a:lnTo>
                      <a:pt x="271" y="18922"/>
                    </a:lnTo>
                    <a:lnTo>
                      <a:pt x="125" y="18070"/>
                    </a:lnTo>
                    <a:lnTo>
                      <a:pt x="84" y="17654"/>
                    </a:lnTo>
                    <a:lnTo>
                      <a:pt x="42" y="17217"/>
                    </a:lnTo>
                    <a:lnTo>
                      <a:pt x="21" y="16801"/>
                    </a:lnTo>
                    <a:lnTo>
                      <a:pt x="1" y="16365"/>
                    </a:lnTo>
                    <a:lnTo>
                      <a:pt x="1" y="16365"/>
                    </a:lnTo>
                    <a:lnTo>
                      <a:pt x="21" y="15783"/>
                    </a:lnTo>
                    <a:lnTo>
                      <a:pt x="21" y="15783"/>
                    </a:lnTo>
                    <a:lnTo>
                      <a:pt x="42" y="15512"/>
                    </a:lnTo>
                    <a:lnTo>
                      <a:pt x="84" y="15242"/>
                    </a:lnTo>
                    <a:lnTo>
                      <a:pt x="146" y="14972"/>
                    </a:lnTo>
                    <a:lnTo>
                      <a:pt x="209" y="14743"/>
                    </a:lnTo>
                    <a:lnTo>
                      <a:pt x="292" y="14493"/>
                    </a:lnTo>
                    <a:lnTo>
                      <a:pt x="396" y="14285"/>
                    </a:lnTo>
                    <a:lnTo>
                      <a:pt x="500" y="14078"/>
                    </a:lnTo>
                    <a:lnTo>
                      <a:pt x="645" y="13890"/>
                    </a:lnTo>
                    <a:lnTo>
                      <a:pt x="791" y="13703"/>
                    </a:lnTo>
                    <a:lnTo>
                      <a:pt x="957" y="13537"/>
                    </a:lnTo>
                    <a:lnTo>
                      <a:pt x="1144" y="13391"/>
                    </a:lnTo>
                    <a:lnTo>
                      <a:pt x="1331" y="13246"/>
                    </a:lnTo>
                    <a:lnTo>
                      <a:pt x="1539" y="13121"/>
                    </a:lnTo>
                    <a:lnTo>
                      <a:pt x="1789" y="12996"/>
                    </a:lnTo>
                    <a:lnTo>
                      <a:pt x="2038" y="12892"/>
                    </a:lnTo>
                    <a:lnTo>
                      <a:pt x="2309" y="12788"/>
                    </a:lnTo>
                    <a:lnTo>
                      <a:pt x="2309" y="12788"/>
                    </a:lnTo>
                    <a:lnTo>
                      <a:pt x="3016" y="12580"/>
                    </a:lnTo>
                    <a:lnTo>
                      <a:pt x="3743" y="12373"/>
                    </a:lnTo>
                    <a:lnTo>
                      <a:pt x="4471" y="12206"/>
                    </a:lnTo>
                    <a:lnTo>
                      <a:pt x="5199" y="12061"/>
                    </a:lnTo>
                    <a:lnTo>
                      <a:pt x="5947" y="11936"/>
                    </a:lnTo>
                    <a:lnTo>
                      <a:pt x="6675" y="11811"/>
                    </a:lnTo>
                    <a:lnTo>
                      <a:pt x="8172" y="11624"/>
                    </a:lnTo>
                    <a:lnTo>
                      <a:pt x="8172" y="11624"/>
                    </a:lnTo>
                    <a:lnTo>
                      <a:pt x="9898" y="11437"/>
                    </a:lnTo>
                    <a:lnTo>
                      <a:pt x="11686" y="11250"/>
                    </a:lnTo>
                    <a:lnTo>
                      <a:pt x="11686" y="11250"/>
                    </a:lnTo>
                    <a:lnTo>
                      <a:pt x="11749" y="10938"/>
                    </a:lnTo>
                    <a:lnTo>
                      <a:pt x="11790" y="10605"/>
                    </a:lnTo>
                    <a:lnTo>
                      <a:pt x="11811" y="10293"/>
                    </a:lnTo>
                    <a:lnTo>
                      <a:pt x="11832" y="9981"/>
                    </a:lnTo>
                    <a:lnTo>
                      <a:pt x="11832" y="9981"/>
                    </a:lnTo>
                    <a:lnTo>
                      <a:pt x="11811" y="9025"/>
                    </a:lnTo>
                    <a:lnTo>
                      <a:pt x="11811" y="9025"/>
                    </a:lnTo>
                    <a:lnTo>
                      <a:pt x="11811" y="8921"/>
                    </a:lnTo>
                    <a:lnTo>
                      <a:pt x="11811" y="8921"/>
                    </a:lnTo>
                    <a:lnTo>
                      <a:pt x="11811" y="7757"/>
                    </a:lnTo>
                    <a:lnTo>
                      <a:pt x="11811" y="7757"/>
                    </a:lnTo>
                    <a:lnTo>
                      <a:pt x="11811" y="66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27" name="Google Shape;5627;p30"/>
              <p:cNvSpPr/>
              <p:nvPr/>
            </p:nvSpPr>
            <p:spPr>
              <a:xfrm>
                <a:off x="7115700" y="1354675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fill="none" extrusionOk="0">
                    <a:moveTo>
                      <a:pt x="18423" y="1"/>
                    </a:moveTo>
                    <a:lnTo>
                      <a:pt x="18423" y="1"/>
                    </a:lnTo>
                    <a:lnTo>
                      <a:pt x="17882" y="1"/>
                    </a:lnTo>
                    <a:lnTo>
                      <a:pt x="17362" y="42"/>
                    </a:lnTo>
                    <a:lnTo>
                      <a:pt x="16822" y="105"/>
                    </a:lnTo>
                    <a:lnTo>
                      <a:pt x="16302" y="167"/>
                    </a:lnTo>
                    <a:lnTo>
                      <a:pt x="15782" y="271"/>
                    </a:lnTo>
                    <a:lnTo>
                      <a:pt x="15241" y="396"/>
                    </a:lnTo>
                    <a:lnTo>
                      <a:pt x="14721" y="562"/>
                    </a:lnTo>
                    <a:lnTo>
                      <a:pt x="14202" y="728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6"/>
                    </a:lnTo>
                    <a:lnTo>
                      <a:pt x="13536" y="1020"/>
                    </a:lnTo>
                    <a:lnTo>
                      <a:pt x="13391" y="1103"/>
                    </a:lnTo>
                    <a:lnTo>
                      <a:pt x="13245" y="1228"/>
                    </a:lnTo>
                    <a:lnTo>
                      <a:pt x="13120" y="1331"/>
                    </a:lnTo>
                    <a:lnTo>
                      <a:pt x="12892" y="1602"/>
                    </a:lnTo>
                    <a:lnTo>
                      <a:pt x="12684" y="1872"/>
                    </a:lnTo>
                    <a:lnTo>
                      <a:pt x="12517" y="2205"/>
                    </a:lnTo>
                    <a:lnTo>
                      <a:pt x="12393" y="2558"/>
                    </a:lnTo>
                    <a:lnTo>
                      <a:pt x="12289" y="2933"/>
                    </a:lnTo>
                    <a:lnTo>
                      <a:pt x="12289" y="2933"/>
                    </a:lnTo>
                    <a:lnTo>
                      <a:pt x="12164" y="3619"/>
                    </a:lnTo>
                    <a:lnTo>
                      <a:pt x="12081" y="4284"/>
                    </a:lnTo>
                    <a:lnTo>
                      <a:pt x="12018" y="4970"/>
                    </a:lnTo>
                    <a:lnTo>
                      <a:pt x="11977" y="5656"/>
                    </a:lnTo>
                    <a:lnTo>
                      <a:pt x="11956" y="6322"/>
                    </a:lnTo>
                    <a:lnTo>
                      <a:pt x="11956" y="7008"/>
                    </a:lnTo>
                    <a:lnTo>
                      <a:pt x="11977" y="8380"/>
                    </a:lnTo>
                    <a:lnTo>
                      <a:pt x="11977" y="8380"/>
                    </a:lnTo>
                    <a:lnTo>
                      <a:pt x="11998" y="9108"/>
                    </a:lnTo>
                    <a:lnTo>
                      <a:pt x="12039" y="9836"/>
                    </a:lnTo>
                    <a:lnTo>
                      <a:pt x="12122" y="11270"/>
                    </a:lnTo>
                    <a:lnTo>
                      <a:pt x="12122" y="11270"/>
                    </a:lnTo>
                    <a:lnTo>
                      <a:pt x="12018" y="11312"/>
                    </a:lnTo>
                    <a:lnTo>
                      <a:pt x="11914" y="11354"/>
                    </a:lnTo>
                    <a:lnTo>
                      <a:pt x="11727" y="11374"/>
                    </a:lnTo>
                    <a:lnTo>
                      <a:pt x="11727" y="11374"/>
                    </a:lnTo>
                    <a:lnTo>
                      <a:pt x="11603" y="11354"/>
                    </a:lnTo>
                    <a:lnTo>
                      <a:pt x="11603" y="11354"/>
                    </a:lnTo>
                    <a:lnTo>
                      <a:pt x="11478" y="11354"/>
                    </a:lnTo>
                    <a:lnTo>
                      <a:pt x="11478" y="11354"/>
                    </a:lnTo>
                    <a:lnTo>
                      <a:pt x="11436" y="11354"/>
                    </a:lnTo>
                    <a:lnTo>
                      <a:pt x="11436" y="11354"/>
                    </a:lnTo>
                    <a:lnTo>
                      <a:pt x="10272" y="11416"/>
                    </a:lnTo>
                    <a:lnTo>
                      <a:pt x="9107" y="11520"/>
                    </a:lnTo>
                    <a:lnTo>
                      <a:pt x="7964" y="11645"/>
                    </a:lnTo>
                    <a:lnTo>
                      <a:pt x="6820" y="11832"/>
                    </a:lnTo>
                    <a:lnTo>
                      <a:pt x="6259" y="11957"/>
                    </a:lnTo>
                    <a:lnTo>
                      <a:pt x="5697" y="12061"/>
                    </a:lnTo>
                    <a:lnTo>
                      <a:pt x="5136" y="12206"/>
                    </a:lnTo>
                    <a:lnTo>
                      <a:pt x="4575" y="12352"/>
                    </a:lnTo>
                    <a:lnTo>
                      <a:pt x="4013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371" y="13079"/>
                    </a:lnTo>
                    <a:lnTo>
                      <a:pt x="2142" y="13163"/>
                    </a:lnTo>
                    <a:lnTo>
                      <a:pt x="1934" y="13267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3" y="13641"/>
                    </a:lnTo>
                    <a:lnTo>
                      <a:pt x="1227" y="13786"/>
                    </a:lnTo>
                    <a:lnTo>
                      <a:pt x="1081" y="13932"/>
                    </a:lnTo>
                    <a:lnTo>
                      <a:pt x="936" y="14098"/>
                    </a:lnTo>
                    <a:lnTo>
                      <a:pt x="811" y="14265"/>
                    </a:lnTo>
                    <a:lnTo>
                      <a:pt x="686" y="14431"/>
                    </a:lnTo>
                    <a:lnTo>
                      <a:pt x="582" y="14618"/>
                    </a:lnTo>
                    <a:lnTo>
                      <a:pt x="478" y="14826"/>
                    </a:lnTo>
                    <a:lnTo>
                      <a:pt x="395" y="15034"/>
                    </a:lnTo>
                    <a:lnTo>
                      <a:pt x="333" y="15242"/>
                    </a:lnTo>
                    <a:lnTo>
                      <a:pt x="270" y="15450"/>
                    </a:lnTo>
                    <a:lnTo>
                      <a:pt x="208" y="15679"/>
                    </a:lnTo>
                    <a:lnTo>
                      <a:pt x="208" y="15679"/>
                    </a:lnTo>
                    <a:lnTo>
                      <a:pt x="125" y="16240"/>
                    </a:lnTo>
                    <a:lnTo>
                      <a:pt x="42" y="16781"/>
                    </a:lnTo>
                    <a:lnTo>
                      <a:pt x="0" y="17321"/>
                    </a:lnTo>
                    <a:lnTo>
                      <a:pt x="0" y="17883"/>
                    </a:lnTo>
                    <a:lnTo>
                      <a:pt x="0" y="18423"/>
                    </a:lnTo>
                    <a:lnTo>
                      <a:pt x="42" y="18964"/>
                    </a:lnTo>
                    <a:lnTo>
                      <a:pt x="104" y="19525"/>
                    </a:lnTo>
                    <a:lnTo>
                      <a:pt x="187" y="20066"/>
                    </a:lnTo>
                    <a:lnTo>
                      <a:pt x="187" y="20066"/>
                    </a:lnTo>
                    <a:lnTo>
                      <a:pt x="291" y="20502"/>
                    </a:lnTo>
                    <a:lnTo>
                      <a:pt x="395" y="20898"/>
                    </a:lnTo>
                    <a:lnTo>
                      <a:pt x="520" y="21272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8" y="22228"/>
                    </a:lnTo>
                    <a:lnTo>
                      <a:pt x="1206" y="22499"/>
                    </a:lnTo>
                    <a:lnTo>
                      <a:pt x="1435" y="22748"/>
                    </a:lnTo>
                    <a:lnTo>
                      <a:pt x="1684" y="22977"/>
                    </a:lnTo>
                    <a:lnTo>
                      <a:pt x="1955" y="23164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5" y="23767"/>
                    </a:lnTo>
                    <a:lnTo>
                      <a:pt x="3701" y="23871"/>
                    </a:lnTo>
                    <a:lnTo>
                      <a:pt x="4117" y="23954"/>
                    </a:lnTo>
                    <a:lnTo>
                      <a:pt x="4117" y="23954"/>
                    </a:lnTo>
                    <a:lnTo>
                      <a:pt x="4658" y="24037"/>
                    </a:lnTo>
                    <a:lnTo>
                      <a:pt x="5178" y="24100"/>
                    </a:lnTo>
                    <a:lnTo>
                      <a:pt x="5718" y="24120"/>
                    </a:lnTo>
                    <a:lnTo>
                      <a:pt x="6238" y="24141"/>
                    </a:lnTo>
                    <a:lnTo>
                      <a:pt x="6238" y="24141"/>
                    </a:lnTo>
                    <a:lnTo>
                      <a:pt x="7049" y="24120"/>
                    </a:lnTo>
                    <a:lnTo>
                      <a:pt x="7049" y="24120"/>
                    </a:lnTo>
                    <a:lnTo>
                      <a:pt x="8213" y="24037"/>
                    </a:lnTo>
                    <a:lnTo>
                      <a:pt x="9357" y="23912"/>
                    </a:lnTo>
                    <a:lnTo>
                      <a:pt x="10521" y="23746"/>
                    </a:lnTo>
                    <a:lnTo>
                      <a:pt x="11706" y="23538"/>
                    </a:lnTo>
                    <a:lnTo>
                      <a:pt x="11706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4" y="27094"/>
                    </a:lnTo>
                    <a:lnTo>
                      <a:pt x="11914" y="27094"/>
                    </a:lnTo>
                    <a:lnTo>
                      <a:pt x="11935" y="28196"/>
                    </a:lnTo>
                    <a:lnTo>
                      <a:pt x="12018" y="29256"/>
                    </a:lnTo>
                    <a:lnTo>
                      <a:pt x="12060" y="29797"/>
                    </a:lnTo>
                    <a:lnTo>
                      <a:pt x="12122" y="30337"/>
                    </a:lnTo>
                    <a:lnTo>
                      <a:pt x="12206" y="30878"/>
                    </a:lnTo>
                    <a:lnTo>
                      <a:pt x="12309" y="31398"/>
                    </a:lnTo>
                    <a:lnTo>
                      <a:pt x="12309" y="31398"/>
                    </a:lnTo>
                    <a:lnTo>
                      <a:pt x="12393" y="31939"/>
                    </a:lnTo>
                    <a:lnTo>
                      <a:pt x="12517" y="32458"/>
                    </a:lnTo>
                    <a:lnTo>
                      <a:pt x="12517" y="32458"/>
                    </a:lnTo>
                    <a:lnTo>
                      <a:pt x="12642" y="32895"/>
                    </a:lnTo>
                    <a:lnTo>
                      <a:pt x="12725" y="33082"/>
                    </a:lnTo>
                    <a:lnTo>
                      <a:pt x="12809" y="33269"/>
                    </a:lnTo>
                    <a:lnTo>
                      <a:pt x="12912" y="33436"/>
                    </a:lnTo>
                    <a:lnTo>
                      <a:pt x="13016" y="33581"/>
                    </a:lnTo>
                    <a:lnTo>
                      <a:pt x="13141" y="33727"/>
                    </a:lnTo>
                    <a:lnTo>
                      <a:pt x="13266" y="33872"/>
                    </a:lnTo>
                    <a:lnTo>
                      <a:pt x="13391" y="33997"/>
                    </a:lnTo>
                    <a:lnTo>
                      <a:pt x="13557" y="34101"/>
                    </a:lnTo>
                    <a:lnTo>
                      <a:pt x="13703" y="34205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4"/>
                    </a:lnTo>
                    <a:lnTo>
                      <a:pt x="14472" y="34496"/>
                    </a:lnTo>
                    <a:lnTo>
                      <a:pt x="14680" y="34538"/>
                    </a:lnTo>
                    <a:lnTo>
                      <a:pt x="14680" y="34538"/>
                    </a:lnTo>
                    <a:lnTo>
                      <a:pt x="15200" y="34600"/>
                    </a:lnTo>
                    <a:lnTo>
                      <a:pt x="15720" y="34662"/>
                    </a:lnTo>
                    <a:lnTo>
                      <a:pt x="16219" y="34683"/>
                    </a:lnTo>
                    <a:lnTo>
                      <a:pt x="16738" y="34704"/>
                    </a:lnTo>
                    <a:lnTo>
                      <a:pt x="16738" y="34704"/>
                    </a:lnTo>
                    <a:lnTo>
                      <a:pt x="17445" y="34683"/>
                    </a:lnTo>
                    <a:lnTo>
                      <a:pt x="18131" y="34621"/>
                    </a:lnTo>
                    <a:lnTo>
                      <a:pt x="18818" y="34538"/>
                    </a:lnTo>
                    <a:lnTo>
                      <a:pt x="19525" y="34413"/>
                    </a:lnTo>
                    <a:lnTo>
                      <a:pt x="20211" y="34267"/>
                    </a:lnTo>
                    <a:lnTo>
                      <a:pt x="20876" y="34080"/>
                    </a:lnTo>
                    <a:lnTo>
                      <a:pt x="21562" y="33872"/>
                    </a:lnTo>
                    <a:lnTo>
                      <a:pt x="22248" y="33644"/>
                    </a:lnTo>
                    <a:lnTo>
                      <a:pt x="22248" y="33644"/>
                    </a:lnTo>
                    <a:lnTo>
                      <a:pt x="22477" y="33540"/>
                    </a:lnTo>
                    <a:lnTo>
                      <a:pt x="22685" y="33415"/>
                    </a:lnTo>
                    <a:lnTo>
                      <a:pt x="22872" y="33269"/>
                    </a:lnTo>
                    <a:lnTo>
                      <a:pt x="23039" y="33124"/>
                    </a:lnTo>
                    <a:lnTo>
                      <a:pt x="23205" y="32937"/>
                    </a:lnTo>
                    <a:lnTo>
                      <a:pt x="23330" y="32729"/>
                    </a:lnTo>
                    <a:lnTo>
                      <a:pt x="23475" y="32542"/>
                    </a:lnTo>
                    <a:lnTo>
                      <a:pt x="23600" y="32313"/>
                    </a:lnTo>
                    <a:lnTo>
                      <a:pt x="23600" y="32313"/>
                    </a:lnTo>
                    <a:lnTo>
                      <a:pt x="23746" y="32022"/>
                    </a:lnTo>
                    <a:lnTo>
                      <a:pt x="23870" y="31710"/>
                    </a:lnTo>
                    <a:lnTo>
                      <a:pt x="23995" y="31398"/>
                    </a:lnTo>
                    <a:lnTo>
                      <a:pt x="24099" y="31086"/>
                    </a:lnTo>
                    <a:lnTo>
                      <a:pt x="24182" y="30774"/>
                    </a:lnTo>
                    <a:lnTo>
                      <a:pt x="24245" y="30462"/>
                    </a:lnTo>
                    <a:lnTo>
                      <a:pt x="24369" y="29838"/>
                    </a:lnTo>
                    <a:lnTo>
                      <a:pt x="24432" y="29194"/>
                    </a:lnTo>
                    <a:lnTo>
                      <a:pt x="24473" y="28528"/>
                    </a:lnTo>
                    <a:lnTo>
                      <a:pt x="24473" y="27884"/>
                    </a:lnTo>
                    <a:lnTo>
                      <a:pt x="24473" y="27219"/>
                    </a:lnTo>
                    <a:lnTo>
                      <a:pt x="24473" y="27219"/>
                    </a:lnTo>
                    <a:lnTo>
                      <a:pt x="24452" y="26428"/>
                    </a:lnTo>
                    <a:lnTo>
                      <a:pt x="24452" y="25638"/>
                    </a:lnTo>
                    <a:lnTo>
                      <a:pt x="24473" y="24037"/>
                    </a:lnTo>
                    <a:lnTo>
                      <a:pt x="24473" y="24037"/>
                    </a:lnTo>
                    <a:lnTo>
                      <a:pt x="24681" y="24037"/>
                    </a:lnTo>
                    <a:lnTo>
                      <a:pt x="24681" y="24037"/>
                    </a:lnTo>
                    <a:lnTo>
                      <a:pt x="25679" y="24016"/>
                    </a:lnTo>
                    <a:lnTo>
                      <a:pt x="26698" y="23954"/>
                    </a:lnTo>
                    <a:lnTo>
                      <a:pt x="28736" y="23829"/>
                    </a:lnTo>
                    <a:lnTo>
                      <a:pt x="28736" y="23829"/>
                    </a:lnTo>
                    <a:lnTo>
                      <a:pt x="29963" y="23767"/>
                    </a:lnTo>
                    <a:lnTo>
                      <a:pt x="31189" y="23663"/>
                    </a:lnTo>
                    <a:lnTo>
                      <a:pt x="31792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3" y="22998"/>
                    </a:lnTo>
                    <a:lnTo>
                      <a:pt x="35015" y="22852"/>
                    </a:lnTo>
                    <a:lnTo>
                      <a:pt x="35306" y="22706"/>
                    </a:lnTo>
                    <a:lnTo>
                      <a:pt x="35577" y="22540"/>
                    </a:lnTo>
                    <a:lnTo>
                      <a:pt x="35805" y="22374"/>
                    </a:lnTo>
                    <a:lnTo>
                      <a:pt x="36034" y="22166"/>
                    </a:lnTo>
                    <a:lnTo>
                      <a:pt x="36221" y="21958"/>
                    </a:lnTo>
                    <a:lnTo>
                      <a:pt x="36408" y="21708"/>
                    </a:lnTo>
                    <a:lnTo>
                      <a:pt x="36575" y="21459"/>
                    </a:lnTo>
                    <a:lnTo>
                      <a:pt x="36699" y="21189"/>
                    </a:lnTo>
                    <a:lnTo>
                      <a:pt x="36824" y="20877"/>
                    </a:lnTo>
                    <a:lnTo>
                      <a:pt x="36928" y="20565"/>
                    </a:lnTo>
                    <a:lnTo>
                      <a:pt x="36991" y="20211"/>
                    </a:lnTo>
                    <a:lnTo>
                      <a:pt x="37053" y="19858"/>
                    </a:lnTo>
                    <a:lnTo>
                      <a:pt x="37053" y="19858"/>
                    </a:lnTo>
                    <a:lnTo>
                      <a:pt x="37115" y="19463"/>
                    </a:lnTo>
                    <a:lnTo>
                      <a:pt x="37157" y="19068"/>
                    </a:lnTo>
                    <a:lnTo>
                      <a:pt x="37178" y="18257"/>
                    </a:lnTo>
                    <a:lnTo>
                      <a:pt x="37178" y="17467"/>
                    </a:lnTo>
                    <a:lnTo>
                      <a:pt x="37136" y="16677"/>
                    </a:lnTo>
                    <a:lnTo>
                      <a:pt x="37032" y="15907"/>
                    </a:lnTo>
                    <a:lnTo>
                      <a:pt x="36907" y="15117"/>
                    </a:lnTo>
                    <a:lnTo>
                      <a:pt x="36762" y="14348"/>
                    </a:lnTo>
                    <a:lnTo>
                      <a:pt x="36575" y="13578"/>
                    </a:lnTo>
                    <a:lnTo>
                      <a:pt x="36575" y="13578"/>
                    </a:lnTo>
                    <a:lnTo>
                      <a:pt x="36491" y="13267"/>
                    </a:lnTo>
                    <a:lnTo>
                      <a:pt x="36388" y="12996"/>
                    </a:lnTo>
                    <a:lnTo>
                      <a:pt x="36284" y="12726"/>
                    </a:lnTo>
                    <a:lnTo>
                      <a:pt x="36159" y="12476"/>
                    </a:lnTo>
                    <a:lnTo>
                      <a:pt x="36013" y="12248"/>
                    </a:lnTo>
                    <a:lnTo>
                      <a:pt x="35847" y="12040"/>
                    </a:lnTo>
                    <a:lnTo>
                      <a:pt x="35660" y="11832"/>
                    </a:lnTo>
                    <a:lnTo>
                      <a:pt x="35473" y="11645"/>
                    </a:lnTo>
                    <a:lnTo>
                      <a:pt x="35265" y="11478"/>
                    </a:lnTo>
                    <a:lnTo>
                      <a:pt x="35057" y="11333"/>
                    </a:lnTo>
                    <a:lnTo>
                      <a:pt x="34807" y="11187"/>
                    </a:lnTo>
                    <a:lnTo>
                      <a:pt x="34558" y="11063"/>
                    </a:lnTo>
                    <a:lnTo>
                      <a:pt x="34308" y="10959"/>
                    </a:lnTo>
                    <a:lnTo>
                      <a:pt x="34017" y="10875"/>
                    </a:lnTo>
                    <a:lnTo>
                      <a:pt x="33726" y="10813"/>
                    </a:lnTo>
                    <a:lnTo>
                      <a:pt x="33414" y="10751"/>
                    </a:lnTo>
                    <a:lnTo>
                      <a:pt x="33414" y="10751"/>
                    </a:lnTo>
                    <a:lnTo>
                      <a:pt x="32562" y="10647"/>
                    </a:lnTo>
                    <a:lnTo>
                      <a:pt x="31688" y="10563"/>
                    </a:lnTo>
                    <a:lnTo>
                      <a:pt x="30815" y="10522"/>
                    </a:lnTo>
                    <a:lnTo>
                      <a:pt x="29963" y="10501"/>
                    </a:lnTo>
                    <a:lnTo>
                      <a:pt x="29963" y="10501"/>
                    </a:lnTo>
                    <a:lnTo>
                      <a:pt x="29027" y="10522"/>
                    </a:lnTo>
                    <a:lnTo>
                      <a:pt x="28112" y="10563"/>
                    </a:lnTo>
                    <a:lnTo>
                      <a:pt x="27197" y="10626"/>
                    </a:lnTo>
                    <a:lnTo>
                      <a:pt x="26282" y="10709"/>
                    </a:lnTo>
                    <a:lnTo>
                      <a:pt x="26282" y="10709"/>
                    </a:lnTo>
                    <a:lnTo>
                      <a:pt x="25950" y="10751"/>
                    </a:lnTo>
                    <a:lnTo>
                      <a:pt x="25617" y="10813"/>
                    </a:lnTo>
                    <a:lnTo>
                      <a:pt x="25305" y="10855"/>
                    </a:lnTo>
                    <a:lnTo>
                      <a:pt x="24972" y="10875"/>
                    </a:lnTo>
                    <a:lnTo>
                      <a:pt x="24972" y="10875"/>
                    </a:lnTo>
                    <a:lnTo>
                      <a:pt x="24764" y="10855"/>
                    </a:lnTo>
                    <a:lnTo>
                      <a:pt x="24577" y="10834"/>
                    </a:lnTo>
                    <a:lnTo>
                      <a:pt x="24577" y="10834"/>
                    </a:lnTo>
                    <a:lnTo>
                      <a:pt x="24598" y="10252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1"/>
                    </a:lnTo>
                    <a:lnTo>
                      <a:pt x="24806" y="6904"/>
                    </a:lnTo>
                    <a:lnTo>
                      <a:pt x="24764" y="6218"/>
                    </a:lnTo>
                    <a:lnTo>
                      <a:pt x="24702" y="5511"/>
                    </a:lnTo>
                    <a:lnTo>
                      <a:pt x="24640" y="4825"/>
                    </a:lnTo>
                    <a:lnTo>
                      <a:pt x="24536" y="4139"/>
                    </a:lnTo>
                    <a:lnTo>
                      <a:pt x="24536" y="4139"/>
                    </a:lnTo>
                    <a:lnTo>
                      <a:pt x="24473" y="3806"/>
                    </a:lnTo>
                    <a:lnTo>
                      <a:pt x="24390" y="3494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8" y="2579"/>
                    </a:lnTo>
                    <a:lnTo>
                      <a:pt x="23933" y="2309"/>
                    </a:lnTo>
                    <a:lnTo>
                      <a:pt x="23787" y="2038"/>
                    </a:lnTo>
                    <a:lnTo>
                      <a:pt x="23621" y="1789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4"/>
                    </a:lnTo>
                    <a:lnTo>
                      <a:pt x="22747" y="936"/>
                    </a:lnTo>
                    <a:lnTo>
                      <a:pt x="22477" y="770"/>
                    </a:lnTo>
                    <a:lnTo>
                      <a:pt x="22207" y="625"/>
                    </a:lnTo>
                    <a:lnTo>
                      <a:pt x="21895" y="500"/>
                    </a:lnTo>
                    <a:lnTo>
                      <a:pt x="21562" y="396"/>
                    </a:lnTo>
                    <a:lnTo>
                      <a:pt x="21562" y="396"/>
                    </a:lnTo>
                    <a:lnTo>
                      <a:pt x="21167" y="313"/>
                    </a:lnTo>
                    <a:lnTo>
                      <a:pt x="20772" y="229"/>
                    </a:lnTo>
                    <a:lnTo>
                      <a:pt x="20377" y="146"/>
                    </a:lnTo>
                    <a:lnTo>
                      <a:pt x="19982" y="105"/>
                    </a:lnTo>
                    <a:lnTo>
                      <a:pt x="19608" y="42"/>
                    </a:lnTo>
                    <a:lnTo>
                      <a:pt x="19213" y="22"/>
                    </a:lnTo>
                    <a:lnTo>
                      <a:pt x="18818" y="1"/>
                    </a:lnTo>
                    <a:lnTo>
                      <a:pt x="184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28" name="Google Shape;5628;p30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extrusionOk="0">
                    <a:moveTo>
                      <a:pt x="770" y="1"/>
                    </a:moveTo>
                    <a:lnTo>
                      <a:pt x="604" y="22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8"/>
                    </a:lnTo>
                    <a:lnTo>
                      <a:pt x="84" y="625"/>
                    </a:lnTo>
                    <a:lnTo>
                      <a:pt x="42" y="812"/>
                    </a:lnTo>
                    <a:lnTo>
                      <a:pt x="21" y="1041"/>
                    </a:lnTo>
                    <a:lnTo>
                      <a:pt x="1" y="1685"/>
                    </a:lnTo>
                    <a:lnTo>
                      <a:pt x="42" y="2351"/>
                    </a:lnTo>
                    <a:lnTo>
                      <a:pt x="84" y="3016"/>
                    </a:lnTo>
                    <a:lnTo>
                      <a:pt x="167" y="3660"/>
                    </a:lnTo>
                    <a:lnTo>
                      <a:pt x="271" y="4451"/>
                    </a:lnTo>
                    <a:lnTo>
                      <a:pt x="375" y="5241"/>
                    </a:lnTo>
                    <a:lnTo>
                      <a:pt x="458" y="5636"/>
                    </a:lnTo>
                    <a:lnTo>
                      <a:pt x="541" y="6031"/>
                    </a:lnTo>
                    <a:lnTo>
                      <a:pt x="645" y="6426"/>
                    </a:lnTo>
                    <a:lnTo>
                      <a:pt x="791" y="6821"/>
                    </a:lnTo>
                    <a:lnTo>
                      <a:pt x="915" y="6759"/>
                    </a:lnTo>
                    <a:lnTo>
                      <a:pt x="999" y="6696"/>
                    </a:lnTo>
                    <a:lnTo>
                      <a:pt x="1061" y="6634"/>
                    </a:lnTo>
                    <a:lnTo>
                      <a:pt x="1082" y="6551"/>
                    </a:lnTo>
                    <a:lnTo>
                      <a:pt x="1227" y="5844"/>
                    </a:lnTo>
                    <a:lnTo>
                      <a:pt x="1373" y="5158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2" y="3078"/>
                    </a:lnTo>
                    <a:lnTo>
                      <a:pt x="1643" y="2371"/>
                    </a:lnTo>
                    <a:lnTo>
                      <a:pt x="1622" y="1685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4" y="396"/>
                    </a:lnTo>
                    <a:lnTo>
                      <a:pt x="1331" y="250"/>
                    </a:lnTo>
                    <a:lnTo>
                      <a:pt x="1207" y="146"/>
                    </a:lnTo>
                    <a:lnTo>
                      <a:pt x="1082" y="63"/>
                    </a:lnTo>
                    <a:lnTo>
                      <a:pt x="957" y="22"/>
                    </a:lnTo>
                    <a:lnTo>
                      <a:pt x="791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29" name="Google Shape;5629;p30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fill="none" extrusionOk="0">
                    <a:moveTo>
                      <a:pt x="791" y="1"/>
                    </a:moveTo>
                    <a:lnTo>
                      <a:pt x="791" y="1"/>
                    </a:lnTo>
                    <a:lnTo>
                      <a:pt x="770" y="1"/>
                    </a:lnTo>
                    <a:lnTo>
                      <a:pt x="770" y="1"/>
                    </a:lnTo>
                    <a:lnTo>
                      <a:pt x="604" y="22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8"/>
                    </a:lnTo>
                    <a:lnTo>
                      <a:pt x="84" y="625"/>
                    </a:lnTo>
                    <a:lnTo>
                      <a:pt x="42" y="812"/>
                    </a:lnTo>
                    <a:lnTo>
                      <a:pt x="21" y="1041"/>
                    </a:lnTo>
                    <a:lnTo>
                      <a:pt x="21" y="1041"/>
                    </a:lnTo>
                    <a:lnTo>
                      <a:pt x="1" y="1685"/>
                    </a:lnTo>
                    <a:lnTo>
                      <a:pt x="42" y="2351"/>
                    </a:lnTo>
                    <a:lnTo>
                      <a:pt x="84" y="3016"/>
                    </a:lnTo>
                    <a:lnTo>
                      <a:pt x="167" y="3660"/>
                    </a:lnTo>
                    <a:lnTo>
                      <a:pt x="167" y="3660"/>
                    </a:lnTo>
                    <a:lnTo>
                      <a:pt x="271" y="4451"/>
                    </a:lnTo>
                    <a:lnTo>
                      <a:pt x="375" y="5241"/>
                    </a:lnTo>
                    <a:lnTo>
                      <a:pt x="458" y="5636"/>
                    </a:lnTo>
                    <a:lnTo>
                      <a:pt x="541" y="6031"/>
                    </a:lnTo>
                    <a:lnTo>
                      <a:pt x="645" y="6426"/>
                    </a:lnTo>
                    <a:lnTo>
                      <a:pt x="791" y="6821"/>
                    </a:lnTo>
                    <a:lnTo>
                      <a:pt x="791" y="6821"/>
                    </a:lnTo>
                    <a:lnTo>
                      <a:pt x="915" y="6759"/>
                    </a:lnTo>
                    <a:lnTo>
                      <a:pt x="999" y="6696"/>
                    </a:lnTo>
                    <a:lnTo>
                      <a:pt x="1061" y="6634"/>
                    </a:lnTo>
                    <a:lnTo>
                      <a:pt x="1082" y="6551"/>
                    </a:lnTo>
                    <a:lnTo>
                      <a:pt x="1082" y="6551"/>
                    </a:lnTo>
                    <a:lnTo>
                      <a:pt x="1227" y="5844"/>
                    </a:lnTo>
                    <a:lnTo>
                      <a:pt x="1373" y="5158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2" y="3078"/>
                    </a:lnTo>
                    <a:lnTo>
                      <a:pt x="1643" y="2371"/>
                    </a:lnTo>
                    <a:lnTo>
                      <a:pt x="1622" y="1685"/>
                    </a:lnTo>
                    <a:lnTo>
                      <a:pt x="1581" y="978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4" y="396"/>
                    </a:lnTo>
                    <a:lnTo>
                      <a:pt x="1331" y="250"/>
                    </a:lnTo>
                    <a:lnTo>
                      <a:pt x="1207" y="146"/>
                    </a:lnTo>
                    <a:lnTo>
                      <a:pt x="1082" y="63"/>
                    </a:lnTo>
                    <a:lnTo>
                      <a:pt x="957" y="22"/>
                    </a:lnTo>
                    <a:lnTo>
                      <a:pt x="7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30" name="Google Shape;5630;p30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extrusionOk="0">
                    <a:moveTo>
                      <a:pt x="2434" y="0"/>
                    </a:moveTo>
                    <a:lnTo>
                      <a:pt x="1997" y="21"/>
                    </a:lnTo>
                    <a:lnTo>
                      <a:pt x="1540" y="42"/>
                    </a:lnTo>
                    <a:lnTo>
                      <a:pt x="1103" y="104"/>
                    </a:lnTo>
                    <a:lnTo>
                      <a:pt x="645" y="208"/>
                    </a:lnTo>
                    <a:lnTo>
                      <a:pt x="500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4" y="562"/>
                    </a:lnTo>
                    <a:lnTo>
                      <a:pt x="42" y="687"/>
                    </a:lnTo>
                    <a:lnTo>
                      <a:pt x="1" y="832"/>
                    </a:lnTo>
                    <a:lnTo>
                      <a:pt x="1" y="978"/>
                    </a:lnTo>
                    <a:lnTo>
                      <a:pt x="42" y="1144"/>
                    </a:lnTo>
                    <a:lnTo>
                      <a:pt x="84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39"/>
                    </a:lnTo>
                    <a:lnTo>
                      <a:pt x="521" y="1581"/>
                    </a:lnTo>
                    <a:lnTo>
                      <a:pt x="645" y="1622"/>
                    </a:lnTo>
                    <a:lnTo>
                      <a:pt x="791" y="1643"/>
                    </a:lnTo>
                    <a:lnTo>
                      <a:pt x="999" y="1664"/>
                    </a:lnTo>
                    <a:lnTo>
                      <a:pt x="1207" y="1664"/>
                    </a:lnTo>
                    <a:lnTo>
                      <a:pt x="1540" y="1643"/>
                    </a:lnTo>
                    <a:lnTo>
                      <a:pt x="1872" y="1622"/>
                    </a:lnTo>
                    <a:lnTo>
                      <a:pt x="2538" y="1518"/>
                    </a:lnTo>
                    <a:lnTo>
                      <a:pt x="3245" y="1394"/>
                    </a:lnTo>
                    <a:lnTo>
                      <a:pt x="3577" y="1331"/>
                    </a:lnTo>
                    <a:lnTo>
                      <a:pt x="3931" y="1248"/>
                    </a:lnTo>
                    <a:lnTo>
                      <a:pt x="4263" y="1165"/>
                    </a:lnTo>
                    <a:lnTo>
                      <a:pt x="4617" y="1040"/>
                    </a:lnTo>
                    <a:lnTo>
                      <a:pt x="4929" y="895"/>
                    </a:lnTo>
                    <a:lnTo>
                      <a:pt x="5261" y="728"/>
                    </a:lnTo>
                    <a:lnTo>
                      <a:pt x="5220" y="603"/>
                    </a:lnTo>
                    <a:lnTo>
                      <a:pt x="5158" y="520"/>
                    </a:lnTo>
                    <a:lnTo>
                      <a:pt x="5095" y="479"/>
                    </a:lnTo>
                    <a:lnTo>
                      <a:pt x="5033" y="458"/>
                    </a:lnTo>
                    <a:lnTo>
                      <a:pt x="4700" y="333"/>
                    </a:lnTo>
                    <a:lnTo>
                      <a:pt x="4388" y="250"/>
                    </a:lnTo>
                    <a:lnTo>
                      <a:pt x="4055" y="167"/>
                    </a:lnTo>
                    <a:lnTo>
                      <a:pt x="3744" y="104"/>
                    </a:lnTo>
                    <a:lnTo>
                      <a:pt x="3411" y="63"/>
                    </a:lnTo>
                    <a:lnTo>
                      <a:pt x="3099" y="21"/>
                    </a:lnTo>
                    <a:lnTo>
                      <a:pt x="2766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31" name="Google Shape;5631;p30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fill="none" extrusionOk="0">
                    <a:moveTo>
                      <a:pt x="2434" y="0"/>
                    </a:moveTo>
                    <a:lnTo>
                      <a:pt x="2434" y="0"/>
                    </a:lnTo>
                    <a:lnTo>
                      <a:pt x="1997" y="21"/>
                    </a:lnTo>
                    <a:lnTo>
                      <a:pt x="1540" y="42"/>
                    </a:lnTo>
                    <a:lnTo>
                      <a:pt x="1103" y="104"/>
                    </a:lnTo>
                    <a:lnTo>
                      <a:pt x="645" y="208"/>
                    </a:lnTo>
                    <a:lnTo>
                      <a:pt x="645" y="208"/>
                    </a:lnTo>
                    <a:lnTo>
                      <a:pt x="500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4" y="562"/>
                    </a:lnTo>
                    <a:lnTo>
                      <a:pt x="42" y="687"/>
                    </a:lnTo>
                    <a:lnTo>
                      <a:pt x="1" y="832"/>
                    </a:lnTo>
                    <a:lnTo>
                      <a:pt x="1" y="978"/>
                    </a:lnTo>
                    <a:lnTo>
                      <a:pt x="1" y="978"/>
                    </a:lnTo>
                    <a:lnTo>
                      <a:pt x="42" y="1144"/>
                    </a:lnTo>
                    <a:lnTo>
                      <a:pt x="84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39"/>
                    </a:lnTo>
                    <a:lnTo>
                      <a:pt x="521" y="1581"/>
                    </a:lnTo>
                    <a:lnTo>
                      <a:pt x="645" y="1622"/>
                    </a:lnTo>
                    <a:lnTo>
                      <a:pt x="791" y="1643"/>
                    </a:lnTo>
                    <a:lnTo>
                      <a:pt x="791" y="1643"/>
                    </a:lnTo>
                    <a:lnTo>
                      <a:pt x="999" y="1664"/>
                    </a:lnTo>
                    <a:lnTo>
                      <a:pt x="1207" y="1664"/>
                    </a:lnTo>
                    <a:lnTo>
                      <a:pt x="1207" y="1664"/>
                    </a:lnTo>
                    <a:lnTo>
                      <a:pt x="1540" y="1643"/>
                    </a:lnTo>
                    <a:lnTo>
                      <a:pt x="1872" y="1622"/>
                    </a:lnTo>
                    <a:lnTo>
                      <a:pt x="2538" y="1518"/>
                    </a:lnTo>
                    <a:lnTo>
                      <a:pt x="2538" y="1518"/>
                    </a:lnTo>
                    <a:lnTo>
                      <a:pt x="3245" y="1394"/>
                    </a:lnTo>
                    <a:lnTo>
                      <a:pt x="3577" y="1331"/>
                    </a:lnTo>
                    <a:lnTo>
                      <a:pt x="3931" y="1248"/>
                    </a:lnTo>
                    <a:lnTo>
                      <a:pt x="4263" y="1165"/>
                    </a:lnTo>
                    <a:lnTo>
                      <a:pt x="4617" y="1040"/>
                    </a:lnTo>
                    <a:lnTo>
                      <a:pt x="4929" y="895"/>
                    </a:lnTo>
                    <a:lnTo>
                      <a:pt x="5261" y="728"/>
                    </a:lnTo>
                    <a:lnTo>
                      <a:pt x="5261" y="728"/>
                    </a:lnTo>
                    <a:lnTo>
                      <a:pt x="5220" y="603"/>
                    </a:lnTo>
                    <a:lnTo>
                      <a:pt x="5158" y="520"/>
                    </a:lnTo>
                    <a:lnTo>
                      <a:pt x="5095" y="479"/>
                    </a:lnTo>
                    <a:lnTo>
                      <a:pt x="5033" y="458"/>
                    </a:lnTo>
                    <a:lnTo>
                      <a:pt x="5033" y="458"/>
                    </a:lnTo>
                    <a:lnTo>
                      <a:pt x="4700" y="333"/>
                    </a:lnTo>
                    <a:lnTo>
                      <a:pt x="4388" y="250"/>
                    </a:lnTo>
                    <a:lnTo>
                      <a:pt x="4055" y="167"/>
                    </a:lnTo>
                    <a:lnTo>
                      <a:pt x="3744" y="104"/>
                    </a:lnTo>
                    <a:lnTo>
                      <a:pt x="3411" y="63"/>
                    </a:lnTo>
                    <a:lnTo>
                      <a:pt x="3099" y="21"/>
                    </a:lnTo>
                    <a:lnTo>
                      <a:pt x="2766" y="0"/>
                    </a:lnTo>
                    <a:lnTo>
                      <a:pt x="243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32" name="Google Shape;5632;p30"/>
              <p:cNvSpPr/>
              <p:nvPr/>
            </p:nvSpPr>
            <p:spPr>
              <a:xfrm>
                <a:off x="7146350" y="1371325"/>
                <a:ext cx="848375" cy="788075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23" extrusionOk="0">
                    <a:moveTo>
                      <a:pt x="16843" y="0"/>
                    </a:moveTo>
                    <a:lnTo>
                      <a:pt x="16011" y="42"/>
                    </a:lnTo>
                    <a:lnTo>
                      <a:pt x="15200" y="125"/>
                    </a:lnTo>
                    <a:lnTo>
                      <a:pt x="14785" y="187"/>
                    </a:lnTo>
                    <a:lnTo>
                      <a:pt x="14369" y="270"/>
                    </a:lnTo>
                    <a:lnTo>
                      <a:pt x="13974" y="354"/>
                    </a:lnTo>
                    <a:lnTo>
                      <a:pt x="13558" y="458"/>
                    </a:lnTo>
                    <a:lnTo>
                      <a:pt x="13371" y="520"/>
                    </a:lnTo>
                    <a:lnTo>
                      <a:pt x="13059" y="645"/>
                    </a:lnTo>
                    <a:lnTo>
                      <a:pt x="12809" y="790"/>
                    </a:lnTo>
                    <a:lnTo>
                      <a:pt x="12581" y="977"/>
                    </a:lnTo>
                    <a:lnTo>
                      <a:pt x="12393" y="1206"/>
                    </a:lnTo>
                    <a:lnTo>
                      <a:pt x="12248" y="1456"/>
                    </a:lnTo>
                    <a:lnTo>
                      <a:pt x="12123" y="1726"/>
                    </a:lnTo>
                    <a:lnTo>
                      <a:pt x="12040" y="2038"/>
                    </a:lnTo>
                    <a:lnTo>
                      <a:pt x="11978" y="2391"/>
                    </a:lnTo>
                    <a:lnTo>
                      <a:pt x="11915" y="3202"/>
                    </a:lnTo>
                    <a:lnTo>
                      <a:pt x="11853" y="4013"/>
                    </a:lnTo>
                    <a:lnTo>
                      <a:pt x="11832" y="4824"/>
                    </a:lnTo>
                    <a:lnTo>
                      <a:pt x="11811" y="5635"/>
                    </a:lnTo>
                    <a:lnTo>
                      <a:pt x="11811" y="7278"/>
                    </a:lnTo>
                    <a:lnTo>
                      <a:pt x="11811" y="8899"/>
                    </a:lnTo>
                    <a:lnTo>
                      <a:pt x="11811" y="9461"/>
                    </a:lnTo>
                    <a:lnTo>
                      <a:pt x="11832" y="10043"/>
                    </a:lnTo>
                    <a:lnTo>
                      <a:pt x="11811" y="10334"/>
                    </a:lnTo>
                    <a:lnTo>
                      <a:pt x="11790" y="10625"/>
                    </a:lnTo>
                    <a:lnTo>
                      <a:pt x="11749" y="10937"/>
                    </a:lnTo>
                    <a:lnTo>
                      <a:pt x="11686" y="11228"/>
                    </a:lnTo>
                    <a:lnTo>
                      <a:pt x="9898" y="11415"/>
                    </a:lnTo>
                    <a:lnTo>
                      <a:pt x="8172" y="11603"/>
                    </a:lnTo>
                    <a:lnTo>
                      <a:pt x="6675" y="11790"/>
                    </a:lnTo>
                    <a:lnTo>
                      <a:pt x="5948" y="11914"/>
                    </a:lnTo>
                    <a:lnTo>
                      <a:pt x="5199" y="12039"/>
                    </a:lnTo>
                    <a:lnTo>
                      <a:pt x="4471" y="12185"/>
                    </a:lnTo>
                    <a:lnTo>
                      <a:pt x="3744" y="12351"/>
                    </a:lnTo>
                    <a:lnTo>
                      <a:pt x="3016" y="12559"/>
                    </a:lnTo>
                    <a:lnTo>
                      <a:pt x="2309" y="12767"/>
                    </a:lnTo>
                    <a:lnTo>
                      <a:pt x="2039" y="12871"/>
                    </a:lnTo>
                    <a:lnTo>
                      <a:pt x="1789" y="12975"/>
                    </a:lnTo>
                    <a:lnTo>
                      <a:pt x="1540" y="13100"/>
                    </a:lnTo>
                    <a:lnTo>
                      <a:pt x="1332" y="13224"/>
                    </a:lnTo>
                    <a:lnTo>
                      <a:pt x="1145" y="13370"/>
                    </a:lnTo>
                    <a:lnTo>
                      <a:pt x="957" y="13515"/>
                    </a:lnTo>
                    <a:lnTo>
                      <a:pt x="791" y="13682"/>
                    </a:lnTo>
                    <a:lnTo>
                      <a:pt x="646" y="13869"/>
                    </a:lnTo>
                    <a:lnTo>
                      <a:pt x="500" y="14056"/>
                    </a:lnTo>
                    <a:lnTo>
                      <a:pt x="396" y="14264"/>
                    </a:lnTo>
                    <a:lnTo>
                      <a:pt x="292" y="14472"/>
                    </a:lnTo>
                    <a:lnTo>
                      <a:pt x="209" y="14721"/>
                    </a:lnTo>
                    <a:lnTo>
                      <a:pt x="146" y="14950"/>
                    </a:lnTo>
                    <a:lnTo>
                      <a:pt x="84" y="15220"/>
                    </a:lnTo>
                    <a:lnTo>
                      <a:pt x="43" y="15491"/>
                    </a:lnTo>
                    <a:lnTo>
                      <a:pt x="22" y="15761"/>
                    </a:lnTo>
                    <a:lnTo>
                      <a:pt x="1" y="16260"/>
                    </a:lnTo>
                    <a:lnTo>
                      <a:pt x="22" y="16780"/>
                    </a:lnTo>
                    <a:lnTo>
                      <a:pt x="43" y="17279"/>
                    </a:lnTo>
                    <a:lnTo>
                      <a:pt x="105" y="17757"/>
                    </a:lnTo>
                    <a:lnTo>
                      <a:pt x="167" y="18256"/>
                    </a:lnTo>
                    <a:lnTo>
                      <a:pt x="250" y="18755"/>
                    </a:lnTo>
                    <a:lnTo>
                      <a:pt x="354" y="19233"/>
                    </a:lnTo>
                    <a:lnTo>
                      <a:pt x="458" y="19732"/>
                    </a:lnTo>
                    <a:lnTo>
                      <a:pt x="562" y="20086"/>
                    </a:lnTo>
                    <a:lnTo>
                      <a:pt x="687" y="20377"/>
                    </a:lnTo>
                    <a:lnTo>
                      <a:pt x="770" y="20502"/>
                    </a:lnTo>
                    <a:lnTo>
                      <a:pt x="853" y="20606"/>
                    </a:lnTo>
                    <a:lnTo>
                      <a:pt x="937" y="20710"/>
                    </a:lnTo>
                    <a:lnTo>
                      <a:pt x="1041" y="20793"/>
                    </a:lnTo>
                    <a:lnTo>
                      <a:pt x="1145" y="20876"/>
                    </a:lnTo>
                    <a:lnTo>
                      <a:pt x="1249" y="20938"/>
                    </a:lnTo>
                    <a:lnTo>
                      <a:pt x="1373" y="20980"/>
                    </a:lnTo>
                    <a:lnTo>
                      <a:pt x="1519" y="21042"/>
                    </a:lnTo>
                    <a:lnTo>
                      <a:pt x="1831" y="21105"/>
                    </a:lnTo>
                    <a:lnTo>
                      <a:pt x="2205" y="21146"/>
                    </a:lnTo>
                    <a:lnTo>
                      <a:pt x="2725" y="21167"/>
                    </a:lnTo>
                    <a:lnTo>
                      <a:pt x="3723" y="21167"/>
                    </a:lnTo>
                    <a:lnTo>
                      <a:pt x="4243" y="21146"/>
                    </a:lnTo>
                    <a:lnTo>
                      <a:pt x="5241" y="21063"/>
                    </a:lnTo>
                    <a:lnTo>
                      <a:pt x="6260" y="20959"/>
                    </a:lnTo>
                    <a:lnTo>
                      <a:pt x="7216" y="20814"/>
                    </a:lnTo>
                    <a:lnTo>
                      <a:pt x="8193" y="20668"/>
                    </a:lnTo>
                    <a:lnTo>
                      <a:pt x="10127" y="20335"/>
                    </a:lnTo>
                    <a:lnTo>
                      <a:pt x="10418" y="20294"/>
                    </a:lnTo>
                    <a:lnTo>
                      <a:pt x="10647" y="20294"/>
                    </a:lnTo>
                    <a:lnTo>
                      <a:pt x="10855" y="20315"/>
                    </a:lnTo>
                    <a:lnTo>
                      <a:pt x="10917" y="20335"/>
                    </a:lnTo>
                    <a:lnTo>
                      <a:pt x="11000" y="20377"/>
                    </a:lnTo>
                    <a:lnTo>
                      <a:pt x="11063" y="20419"/>
                    </a:lnTo>
                    <a:lnTo>
                      <a:pt x="11125" y="20481"/>
                    </a:lnTo>
                    <a:lnTo>
                      <a:pt x="11229" y="20627"/>
                    </a:lnTo>
                    <a:lnTo>
                      <a:pt x="11333" y="20855"/>
                    </a:lnTo>
                    <a:lnTo>
                      <a:pt x="11437" y="21126"/>
                    </a:lnTo>
                    <a:lnTo>
                      <a:pt x="11499" y="21354"/>
                    </a:lnTo>
                    <a:lnTo>
                      <a:pt x="11541" y="21583"/>
                    </a:lnTo>
                    <a:lnTo>
                      <a:pt x="11645" y="22415"/>
                    </a:lnTo>
                    <a:lnTo>
                      <a:pt x="11728" y="23267"/>
                    </a:lnTo>
                    <a:lnTo>
                      <a:pt x="11770" y="24120"/>
                    </a:lnTo>
                    <a:lnTo>
                      <a:pt x="11790" y="24972"/>
                    </a:lnTo>
                    <a:lnTo>
                      <a:pt x="11790" y="26241"/>
                    </a:lnTo>
                    <a:lnTo>
                      <a:pt x="11811" y="27488"/>
                    </a:lnTo>
                    <a:lnTo>
                      <a:pt x="11853" y="28133"/>
                    </a:lnTo>
                    <a:lnTo>
                      <a:pt x="11894" y="28757"/>
                    </a:lnTo>
                    <a:lnTo>
                      <a:pt x="11957" y="29380"/>
                    </a:lnTo>
                    <a:lnTo>
                      <a:pt x="12040" y="30004"/>
                    </a:lnTo>
                    <a:lnTo>
                      <a:pt x="12102" y="30316"/>
                    </a:lnTo>
                    <a:lnTo>
                      <a:pt x="12144" y="30545"/>
                    </a:lnTo>
                    <a:lnTo>
                      <a:pt x="12227" y="30732"/>
                    </a:lnTo>
                    <a:lnTo>
                      <a:pt x="12310" y="30898"/>
                    </a:lnTo>
                    <a:lnTo>
                      <a:pt x="12435" y="31023"/>
                    </a:lnTo>
                    <a:lnTo>
                      <a:pt x="12581" y="31106"/>
                    </a:lnTo>
                    <a:lnTo>
                      <a:pt x="12788" y="31189"/>
                    </a:lnTo>
                    <a:lnTo>
                      <a:pt x="13017" y="31252"/>
                    </a:lnTo>
                    <a:lnTo>
                      <a:pt x="13288" y="31293"/>
                    </a:lnTo>
                    <a:lnTo>
                      <a:pt x="14036" y="31376"/>
                    </a:lnTo>
                    <a:lnTo>
                      <a:pt x="14785" y="31460"/>
                    </a:lnTo>
                    <a:lnTo>
                      <a:pt x="15533" y="31501"/>
                    </a:lnTo>
                    <a:lnTo>
                      <a:pt x="16282" y="31522"/>
                    </a:lnTo>
                    <a:lnTo>
                      <a:pt x="17030" y="31522"/>
                    </a:lnTo>
                    <a:lnTo>
                      <a:pt x="17758" y="31501"/>
                    </a:lnTo>
                    <a:lnTo>
                      <a:pt x="18507" y="31439"/>
                    </a:lnTo>
                    <a:lnTo>
                      <a:pt x="19255" y="31356"/>
                    </a:lnTo>
                    <a:lnTo>
                      <a:pt x="19525" y="31314"/>
                    </a:lnTo>
                    <a:lnTo>
                      <a:pt x="19775" y="31273"/>
                    </a:lnTo>
                    <a:lnTo>
                      <a:pt x="20004" y="31210"/>
                    </a:lnTo>
                    <a:lnTo>
                      <a:pt x="20212" y="31127"/>
                    </a:lnTo>
                    <a:lnTo>
                      <a:pt x="20399" y="31044"/>
                    </a:lnTo>
                    <a:lnTo>
                      <a:pt x="20586" y="30961"/>
                    </a:lnTo>
                    <a:lnTo>
                      <a:pt x="20731" y="30836"/>
                    </a:lnTo>
                    <a:lnTo>
                      <a:pt x="20856" y="30711"/>
                    </a:lnTo>
                    <a:lnTo>
                      <a:pt x="20981" y="30586"/>
                    </a:lnTo>
                    <a:lnTo>
                      <a:pt x="21106" y="30420"/>
                    </a:lnTo>
                    <a:lnTo>
                      <a:pt x="21189" y="30254"/>
                    </a:lnTo>
                    <a:lnTo>
                      <a:pt x="21272" y="30046"/>
                    </a:lnTo>
                    <a:lnTo>
                      <a:pt x="21355" y="29838"/>
                    </a:lnTo>
                    <a:lnTo>
                      <a:pt x="21417" y="29609"/>
                    </a:lnTo>
                    <a:lnTo>
                      <a:pt x="21501" y="29089"/>
                    </a:lnTo>
                    <a:lnTo>
                      <a:pt x="21563" y="28569"/>
                    </a:lnTo>
                    <a:lnTo>
                      <a:pt x="21584" y="28029"/>
                    </a:lnTo>
                    <a:lnTo>
                      <a:pt x="21584" y="27509"/>
                    </a:lnTo>
                    <a:lnTo>
                      <a:pt x="21563" y="26968"/>
                    </a:lnTo>
                    <a:lnTo>
                      <a:pt x="21501" y="24723"/>
                    </a:lnTo>
                    <a:lnTo>
                      <a:pt x="21480" y="23579"/>
                    </a:lnTo>
                    <a:lnTo>
                      <a:pt x="21480" y="22456"/>
                    </a:lnTo>
                    <a:lnTo>
                      <a:pt x="21480" y="22061"/>
                    </a:lnTo>
                    <a:lnTo>
                      <a:pt x="21521" y="21749"/>
                    </a:lnTo>
                    <a:lnTo>
                      <a:pt x="21563" y="21625"/>
                    </a:lnTo>
                    <a:lnTo>
                      <a:pt x="21605" y="21521"/>
                    </a:lnTo>
                    <a:lnTo>
                      <a:pt x="21646" y="21417"/>
                    </a:lnTo>
                    <a:lnTo>
                      <a:pt x="21729" y="21313"/>
                    </a:lnTo>
                    <a:lnTo>
                      <a:pt x="21792" y="21250"/>
                    </a:lnTo>
                    <a:lnTo>
                      <a:pt x="21896" y="21188"/>
                    </a:lnTo>
                    <a:lnTo>
                      <a:pt x="22000" y="21126"/>
                    </a:lnTo>
                    <a:lnTo>
                      <a:pt x="22124" y="21063"/>
                    </a:lnTo>
                    <a:lnTo>
                      <a:pt x="22436" y="21001"/>
                    </a:lnTo>
                    <a:lnTo>
                      <a:pt x="22811" y="20938"/>
                    </a:lnTo>
                    <a:lnTo>
                      <a:pt x="26865" y="20439"/>
                    </a:lnTo>
                    <a:lnTo>
                      <a:pt x="30920" y="19961"/>
                    </a:lnTo>
                    <a:lnTo>
                      <a:pt x="31648" y="19857"/>
                    </a:lnTo>
                    <a:lnTo>
                      <a:pt x="32230" y="19774"/>
                    </a:lnTo>
                    <a:lnTo>
                      <a:pt x="32458" y="19712"/>
                    </a:lnTo>
                    <a:lnTo>
                      <a:pt x="32666" y="19629"/>
                    </a:lnTo>
                    <a:lnTo>
                      <a:pt x="32854" y="19545"/>
                    </a:lnTo>
                    <a:lnTo>
                      <a:pt x="32999" y="19421"/>
                    </a:lnTo>
                    <a:lnTo>
                      <a:pt x="33124" y="19296"/>
                    </a:lnTo>
                    <a:lnTo>
                      <a:pt x="33249" y="19109"/>
                    </a:lnTo>
                    <a:lnTo>
                      <a:pt x="33353" y="18901"/>
                    </a:lnTo>
                    <a:lnTo>
                      <a:pt x="33436" y="18672"/>
                    </a:lnTo>
                    <a:lnTo>
                      <a:pt x="33540" y="18381"/>
                    </a:lnTo>
                    <a:lnTo>
                      <a:pt x="33623" y="18027"/>
                    </a:lnTo>
                    <a:lnTo>
                      <a:pt x="33810" y="17196"/>
                    </a:lnTo>
                    <a:lnTo>
                      <a:pt x="33831" y="17009"/>
                    </a:lnTo>
                    <a:lnTo>
                      <a:pt x="33893" y="16406"/>
                    </a:lnTo>
                    <a:lnTo>
                      <a:pt x="33914" y="15803"/>
                    </a:lnTo>
                    <a:lnTo>
                      <a:pt x="33935" y="15200"/>
                    </a:lnTo>
                    <a:lnTo>
                      <a:pt x="33914" y="14576"/>
                    </a:lnTo>
                    <a:lnTo>
                      <a:pt x="33872" y="13973"/>
                    </a:lnTo>
                    <a:lnTo>
                      <a:pt x="33810" y="13370"/>
                    </a:lnTo>
                    <a:lnTo>
                      <a:pt x="33664" y="12164"/>
                    </a:lnTo>
                    <a:lnTo>
                      <a:pt x="33623" y="11873"/>
                    </a:lnTo>
                    <a:lnTo>
                      <a:pt x="33560" y="11623"/>
                    </a:lnTo>
                    <a:lnTo>
                      <a:pt x="33498" y="11457"/>
                    </a:lnTo>
                    <a:lnTo>
                      <a:pt x="33394" y="11311"/>
                    </a:lnTo>
                    <a:lnTo>
                      <a:pt x="33249" y="11207"/>
                    </a:lnTo>
                    <a:lnTo>
                      <a:pt x="33061" y="11124"/>
                    </a:lnTo>
                    <a:lnTo>
                      <a:pt x="32833" y="11083"/>
                    </a:lnTo>
                    <a:lnTo>
                      <a:pt x="32521" y="11020"/>
                    </a:lnTo>
                    <a:lnTo>
                      <a:pt x="31939" y="10958"/>
                    </a:lnTo>
                    <a:lnTo>
                      <a:pt x="31356" y="10896"/>
                    </a:lnTo>
                    <a:lnTo>
                      <a:pt x="30192" y="10812"/>
                    </a:lnTo>
                    <a:lnTo>
                      <a:pt x="29028" y="10771"/>
                    </a:lnTo>
                    <a:lnTo>
                      <a:pt x="27863" y="10771"/>
                    </a:lnTo>
                    <a:lnTo>
                      <a:pt x="26699" y="10812"/>
                    </a:lnTo>
                    <a:lnTo>
                      <a:pt x="25555" y="10896"/>
                    </a:lnTo>
                    <a:lnTo>
                      <a:pt x="24391" y="11020"/>
                    </a:lnTo>
                    <a:lnTo>
                      <a:pt x="23226" y="11166"/>
                    </a:lnTo>
                    <a:lnTo>
                      <a:pt x="22894" y="11207"/>
                    </a:lnTo>
                    <a:lnTo>
                      <a:pt x="22582" y="11249"/>
                    </a:lnTo>
                    <a:lnTo>
                      <a:pt x="22249" y="11249"/>
                    </a:lnTo>
                    <a:lnTo>
                      <a:pt x="21896" y="11207"/>
                    </a:lnTo>
                    <a:lnTo>
                      <a:pt x="21792" y="10833"/>
                    </a:lnTo>
                    <a:lnTo>
                      <a:pt x="21709" y="10438"/>
                    </a:lnTo>
                    <a:lnTo>
                      <a:pt x="21646" y="10022"/>
                    </a:lnTo>
                    <a:lnTo>
                      <a:pt x="21605" y="9627"/>
                    </a:lnTo>
                    <a:lnTo>
                      <a:pt x="21563" y="9232"/>
                    </a:lnTo>
                    <a:lnTo>
                      <a:pt x="21563" y="8837"/>
                    </a:lnTo>
                    <a:lnTo>
                      <a:pt x="21542" y="8026"/>
                    </a:lnTo>
                    <a:lnTo>
                      <a:pt x="21563" y="5240"/>
                    </a:lnTo>
                    <a:lnTo>
                      <a:pt x="21563" y="3847"/>
                    </a:lnTo>
                    <a:lnTo>
                      <a:pt x="21542" y="2454"/>
                    </a:lnTo>
                    <a:lnTo>
                      <a:pt x="21521" y="1996"/>
                    </a:lnTo>
                    <a:lnTo>
                      <a:pt x="21459" y="1601"/>
                    </a:lnTo>
                    <a:lnTo>
                      <a:pt x="21397" y="1414"/>
                    </a:lnTo>
                    <a:lnTo>
                      <a:pt x="21334" y="1248"/>
                    </a:lnTo>
                    <a:lnTo>
                      <a:pt x="21272" y="1102"/>
                    </a:lnTo>
                    <a:lnTo>
                      <a:pt x="21189" y="957"/>
                    </a:lnTo>
                    <a:lnTo>
                      <a:pt x="21106" y="832"/>
                    </a:lnTo>
                    <a:lnTo>
                      <a:pt x="21002" y="728"/>
                    </a:lnTo>
                    <a:lnTo>
                      <a:pt x="20898" y="624"/>
                    </a:lnTo>
                    <a:lnTo>
                      <a:pt x="20752" y="541"/>
                    </a:lnTo>
                    <a:lnTo>
                      <a:pt x="20627" y="458"/>
                    </a:lnTo>
                    <a:lnTo>
                      <a:pt x="20482" y="395"/>
                    </a:lnTo>
                    <a:lnTo>
                      <a:pt x="20315" y="333"/>
                    </a:lnTo>
                    <a:lnTo>
                      <a:pt x="20128" y="291"/>
                    </a:lnTo>
                    <a:lnTo>
                      <a:pt x="19317" y="146"/>
                    </a:lnTo>
                    <a:lnTo>
                      <a:pt x="18486" y="42"/>
                    </a:lnTo>
                    <a:lnTo>
                      <a:pt x="176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33" name="Google Shape;5633;p30"/>
              <p:cNvSpPr/>
              <p:nvPr/>
            </p:nvSpPr>
            <p:spPr>
              <a:xfrm>
                <a:off x="7119850" y="1348450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extrusionOk="0">
                    <a:moveTo>
                      <a:pt x="18714" y="915"/>
                    </a:moveTo>
                    <a:lnTo>
                      <a:pt x="19546" y="957"/>
                    </a:lnTo>
                    <a:lnTo>
                      <a:pt x="20377" y="1061"/>
                    </a:lnTo>
                    <a:lnTo>
                      <a:pt x="21188" y="1206"/>
                    </a:lnTo>
                    <a:lnTo>
                      <a:pt x="21375" y="1248"/>
                    </a:lnTo>
                    <a:lnTo>
                      <a:pt x="21542" y="1310"/>
                    </a:lnTo>
                    <a:lnTo>
                      <a:pt x="21687" y="1373"/>
                    </a:lnTo>
                    <a:lnTo>
                      <a:pt x="21812" y="1456"/>
                    </a:lnTo>
                    <a:lnTo>
                      <a:pt x="21958" y="1539"/>
                    </a:lnTo>
                    <a:lnTo>
                      <a:pt x="22062" y="1643"/>
                    </a:lnTo>
                    <a:lnTo>
                      <a:pt x="22166" y="1747"/>
                    </a:lnTo>
                    <a:lnTo>
                      <a:pt x="22249" y="1872"/>
                    </a:lnTo>
                    <a:lnTo>
                      <a:pt x="22332" y="2017"/>
                    </a:lnTo>
                    <a:lnTo>
                      <a:pt x="22394" y="2163"/>
                    </a:lnTo>
                    <a:lnTo>
                      <a:pt x="22457" y="2329"/>
                    </a:lnTo>
                    <a:lnTo>
                      <a:pt x="22519" y="2516"/>
                    </a:lnTo>
                    <a:lnTo>
                      <a:pt x="22581" y="2911"/>
                    </a:lnTo>
                    <a:lnTo>
                      <a:pt x="22602" y="3369"/>
                    </a:lnTo>
                    <a:lnTo>
                      <a:pt x="22623" y="4762"/>
                    </a:lnTo>
                    <a:lnTo>
                      <a:pt x="22623" y="6155"/>
                    </a:lnTo>
                    <a:lnTo>
                      <a:pt x="22602" y="8941"/>
                    </a:lnTo>
                    <a:lnTo>
                      <a:pt x="22623" y="9752"/>
                    </a:lnTo>
                    <a:lnTo>
                      <a:pt x="22623" y="10147"/>
                    </a:lnTo>
                    <a:lnTo>
                      <a:pt x="22665" y="10542"/>
                    </a:lnTo>
                    <a:lnTo>
                      <a:pt x="22706" y="10937"/>
                    </a:lnTo>
                    <a:lnTo>
                      <a:pt x="22769" y="11353"/>
                    </a:lnTo>
                    <a:lnTo>
                      <a:pt x="22852" y="11748"/>
                    </a:lnTo>
                    <a:lnTo>
                      <a:pt x="22956" y="12122"/>
                    </a:lnTo>
                    <a:lnTo>
                      <a:pt x="23309" y="12164"/>
                    </a:lnTo>
                    <a:lnTo>
                      <a:pt x="23642" y="12164"/>
                    </a:lnTo>
                    <a:lnTo>
                      <a:pt x="23954" y="12122"/>
                    </a:lnTo>
                    <a:lnTo>
                      <a:pt x="24286" y="12081"/>
                    </a:lnTo>
                    <a:lnTo>
                      <a:pt x="25451" y="11935"/>
                    </a:lnTo>
                    <a:lnTo>
                      <a:pt x="26615" y="11811"/>
                    </a:lnTo>
                    <a:lnTo>
                      <a:pt x="27759" y="11727"/>
                    </a:lnTo>
                    <a:lnTo>
                      <a:pt x="28923" y="11686"/>
                    </a:lnTo>
                    <a:lnTo>
                      <a:pt x="30088" y="11686"/>
                    </a:lnTo>
                    <a:lnTo>
                      <a:pt x="31252" y="11727"/>
                    </a:lnTo>
                    <a:lnTo>
                      <a:pt x="32416" y="11811"/>
                    </a:lnTo>
                    <a:lnTo>
                      <a:pt x="32999" y="11873"/>
                    </a:lnTo>
                    <a:lnTo>
                      <a:pt x="33581" y="11935"/>
                    </a:lnTo>
                    <a:lnTo>
                      <a:pt x="33893" y="11998"/>
                    </a:lnTo>
                    <a:lnTo>
                      <a:pt x="34121" y="12039"/>
                    </a:lnTo>
                    <a:lnTo>
                      <a:pt x="34309" y="12122"/>
                    </a:lnTo>
                    <a:lnTo>
                      <a:pt x="34454" y="12226"/>
                    </a:lnTo>
                    <a:lnTo>
                      <a:pt x="34558" y="12372"/>
                    </a:lnTo>
                    <a:lnTo>
                      <a:pt x="34620" y="12538"/>
                    </a:lnTo>
                    <a:lnTo>
                      <a:pt x="34683" y="12788"/>
                    </a:lnTo>
                    <a:lnTo>
                      <a:pt x="34724" y="13079"/>
                    </a:lnTo>
                    <a:lnTo>
                      <a:pt x="34870" y="14285"/>
                    </a:lnTo>
                    <a:lnTo>
                      <a:pt x="34932" y="14888"/>
                    </a:lnTo>
                    <a:lnTo>
                      <a:pt x="34974" y="15491"/>
                    </a:lnTo>
                    <a:lnTo>
                      <a:pt x="34995" y="16115"/>
                    </a:lnTo>
                    <a:lnTo>
                      <a:pt x="34974" y="16718"/>
                    </a:lnTo>
                    <a:lnTo>
                      <a:pt x="34953" y="17321"/>
                    </a:lnTo>
                    <a:lnTo>
                      <a:pt x="34891" y="17924"/>
                    </a:lnTo>
                    <a:lnTo>
                      <a:pt x="34870" y="18111"/>
                    </a:lnTo>
                    <a:lnTo>
                      <a:pt x="34683" y="18942"/>
                    </a:lnTo>
                    <a:lnTo>
                      <a:pt x="34600" y="19296"/>
                    </a:lnTo>
                    <a:lnTo>
                      <a:pt x="34496" y="19587"/>
                    </a:lnTo>
                    <a:lnTo>
                      <a:pt x="34413" y="19816"/>
                    </a:lnTo>
                    <a:lnTo>
                      <a:pt x="34309" y="20024"/>
                    </a:lnTo>
                    <a:lnTo>
                      <a:pt x="34184" y="20211"/>
                    </a:lnTo>
                    <a:lnTo>
                      <a:pt x="34059" y="20336"/>
                    </a:lnTo>
                    <a:lnTo>
                      <a:pt x="33914" y="20460"/>
                    </a:lnTo>
                    <a:lnTo>
                      <a:pt x="33726" y="20544"/>
                    </a:lnTo>
                    <a:lnTo>
                      <a:pt x="33518" y="20627"/>
                    </a:lnTo>
                    <a:lnTo>
                      <a:pt x="33290" y="20689"/>
                    </a:lnTo>
                    <a:lnTo>
                      <a:pt x="32708" y="20772"/>
                    </a:lnTo>
                    <a:lnTo>
                      <a:pt x="31980" y="20876"/>
                    </a:lnTo>
                    <a:lnTo>
                      <a:pt x="27925" y="21354"/>
                    </a:lnTo>
                    <a:lnTo>
                      <a:pt x="23871" y="21853"/>
                    </a:lnTo>
                    <a:lnTo>
                      <a:pt x="23496" y="21916"/>
                    </a:lnTo>
                    <a:lnTo>
                      <a:pt x="23184" y="21978"/>
                    </a:lnTo>
                    <a:lnTo>
                      <a:pt x="23060" y="22041"/>
                    </a:lnTo>
                    <a:lnTo>
                      <a:pt x="22956" y="22103"/>
                    </a:lnTo>
                    <a:lnTo>
                      <a:pt x="22852" y="22165"/>
                    </a:lnTo>
                    <a:lnTo>
                      <a:pt x="22789" y="22228"/>
                    </a:lnTo>
                    <a:lnTo>
                      <a:pt x="22706" y="22332"/>
                    </a:lnTo>
                    <a:lnTo>
                      <a:pt x="22665" y="22436"/>
                    </a:lnTo>
                    <a:lnTo>
                      <a:pt x="22623" y="22540"/>
                    </a:lnTo>
                    <a:lnTo>
                      <a:pt x="22581" y="22664"/>
                    </a:lnTo>
                    <a:lnTo>
                      <a:pt x="22540" y="22976"/>
                    </a:lnTo>
                    <a:lnTo>
                      <a:pt x="22540" y="23371"/>
                    </a:lnTo>
                    <a:lnTo>
                      <a:pt x="22540" y="24494"/>
                    </a:lnTo>
                    <a:lnTo>
                      <a:pt x="22561" y="25638"/>
                    </a:lnTo>
                    <a:lnTo>
                      <a:pt x="22623" y="27883"/>
                    </a:lnTo>
                    <a:lnTo>
                      <a:pt x="22644" y="28424"/>
                    </a:lnTo>
                    <a:lnTo>
                      <a:pt x="22644" y="28944"/>
                    </a:lnTo>
                    <a:lnTo>
                      <a:pt x="22623" y="29484"/>
                    </a:lnTo>
                    <a:lnTo>
                      <a:pt x="22561" y="30004"/>
                    </a:lnTo>
                    <a:lnTo>
                      <a:pt x="22477" y="30524"/>
                    </a:lnTo>
                    <a:lnTo>
                      <a:pt x="22415" y="30753"/>
                    </a:lnTo>
                    <a:lnTo>
                      <a:pt x="22332" y="30961"/>
                    </a:lnTo>
                    <a:lnTo>
                      <a:pt x="22249" y="31169"/>
                    </a:lnTo>
                    <a:lnTo>
                      <a:pt x="22166" y="31335"/>
                    </a:lnTo>
                    <a:lnTo>
                      <a:pt x="22041" y="31501"/>
                    </a:lnTo>
                    <a:lnTo>
                      <a:pt x="21916" y="31626"/>
                    </a:lnTo>
                    <a:lnTo>
                      <a:pt x="21791" y="31751"/>
                    </a:lnTo>
                    <a:lnTo>
                      <a:pt x="21646" y="31876"/>
                    </a:lnTo>
                    <a:lnTo>
                      <a:pt x="21459" y="31959"/>
                    </a:lnTo>
                    <a:lnTo>
                      <a:pt x="21272" y="32042"/>
                    </a:lnTo>
                    <a:lnTo>
                      <a:pt x="21064" y="32125"/>
                    </a:lnTo>
                    <a:lnTo>
                      <a:pt x="20835" y="32188"/>
                    </a:lnTo>
                    <a:lnTo>
                      <a:pt x="20585" y="32229"/>
                    </a:lnTo>
                    <a:lnTo>
                      <a:pt x="20315" y="32271"/>
                    </a:lnTo>
                    <a:lnTo>
                      <a:pt x="19567" y="32354"/>
                    </a:lnTo>
                    <a:lnTo>
                      <a:pt x="18818" y="32416"/>
                    </a:lnTo>
                    <a:lnTo>
                      <a:pt x="18090" y="32437"/>
                    </a:lnTo>
                    <a:lnTo>
                      <a:pt x="17342" y="32437"/>
                    </a:lnTo>
                    <a:lnTo>
                      <a:pt x="16593" y="32416"/>
                    </a:lnTo>
                    <a:lnTo>
                      <a:pt x="15845" y="32375"/>
                    </a:lnTo>
                    <a:lnTo>
                      <a:pt x="15096" y="32291"/>
                    </a:lnTo>
                    <a:lnTo>
                      <a:pt x="14348" y="32208"/>
                    </a:lnTo>
                    <a:lnTo>
                      <a:pt x="14077" y="32167"/>
                    </a:lnTo>
                    <a:lnTo>
                      <a:pt x="13848" y="32104"/>
                    </a:lnTo>
                    <a:lnTo>
                      <a:pt x="13641" y="32021"/>
                    </a:lnTo>
                    <a:lnTo>
                      <a:pt x="13495" y="31938"/>
                    </a:lnTo>
                    <a:lnTo>
                      <a:pt x="13370" y="31813"/>
                    </a:lnTo>
                    <a:lnTo>
                      <a:pt x="13287" y="31647"/>
                    </a:lnTo>
                    <a:lnTo>
                      <a:pt x="13204" y="31460"/>
                    </a:lnTo>
                    <a:lnTo>
                      <a:pt x="13162" y="31231"/>
                    </a:lnTo>
                    <a:lnTo>
                      <a:pt x="13100" y="30919"/>
                    </a:lnTo>
                    <a:lnTo>
                      <a:pt x="13017" y="30295"/>
                    </a:lnTo>
                    <a:lnTo>
                      <a:pt x="12954" y="29672"/>
                    </a:lnTo>
                    <a:lnTo>
                      <a:pt x="12913" y="29048"/>
                    </a:lnTo>
                    <a:lnTo>
                      <a:pt x="12871" y="28403"/>
                    </a:lnTo>
                    <a:lnTo>
                      <a:pt x="12850" y="27156"/>
                    </a:lnTo>
                    <a:lnTo>
                      <a:pt x="12850" y="25887"/>
                    </a:lnTo>
                    <a:lnTo>
                      <a:pt x="12830" y="25035"/>
                    </a:lnTo>
                    <a:lnTo>
                      <a:pt x="12788" y="24182"/>
                    </a:lnTo>
                    <a:lnTo>
                      <a:pt x="12705" y="23330"/>
                    </a:lnTo>
                    <a:lnTo>
                      <a:pt x="12601" y="22498"/>
                    </a:lnTo>
                    <a:lnTo>
                      <a:pt x="12559" y="22269"/>
                    </a:lnTo>
                    <a:lnTo>
                      <a:pt x="12497" y="22041"/>
                    </a:lnTo>
                    <a:lnTo>
                      <a:pt x="12393" y="21770"/>
                    </a:lnTo>
                    <a:lnTo>
                      <a:pt x="12289" y="21542"/>
                    </a:lnTo>
                    <a:lnTo>
                      <a:pt x="12185" y="21396"/>
                    </a:lnTo>
                    <a:lnTo>
                      <a:pt x="12123" y="21334"/>
                    </a:lnTo>
                    <a:lnTo>
                      <a:pt x="12060" y="21292"/>
                    </a:lnTo>
                    <a:lnTo>
                      <a:pt x="11977" y="21250"/>
                    </a:lnTo>
                    <a:lnTo>
                      <a:pt x="11915" y="21230"/>
                    </a:lnTo>
                    <a:lnTo>
                      <a:pt x="11707" y="21209"/>
                    </a:lnTo>
                    <a:lnTo>
                      <a:pt x="11478" y="21209"/>
                    </a:lnTo>
                    <a:lnTo>
                      <a:pt x="11187" y="21250"/>
                    </a:lnTo>
                    <a:lnTo>
                      <a:pt x="9253" y="21583"/>
                    </a:lnTo>
                    <a:lnTo>
                      <a:pt x="8276" y="21729"/>
                    </a:lnTo>
                    <a:lnTo>
                      <a:pt x="7320" y="21874"/>
                    </a:lnTo>
                    <a:lnTo>
                      <a:pt x="6301" y="21978"/>
                    </a:lnTo>
                    <a:lnTo>
                      <a:pt x="5303" y="22061"/>
                    </a:lnTo>
                    <a:lnTo>
                      <a:pt x="4783" y="22082"/>
                    </a:lnTo>
                    <a:lnTo>
                      <a:pt x="3785" y="22082"/>
                    </a:lnTo>
                    <a:lnTo>
                      <a:pt x="3265" y="22061"/>
                    </a:lnTo>
                    <a:lnTo>
                      <a:pt x="2891" y="22020"/>
                    </a:lnTo>
                    <a:lnTo>
                      <a:pt x="2579" y="21957"/>
                    </a:lnTo>
                    <a:lnTo>
                      <a:pt x="2433" y="21895"/>
                    </a:lnTo>
                    <a:lnTo>
                      <a:pt x="2309" y="21853"/>
                    </a:lnTo>
                    <a:lnTo>
                      <a:pt x="2205" y="21791"/>
                    </a:lnTo>
                    <a:lnTo>
                      <a:pt x="2101" y="21708"/>
                    </a:lnTo>
                    <a:lnTo>
                      <a:pt x="1997" y="21625"/>
                    </a:lnTo>
                    <a:lnTo>
                      <a:pt x="1913" y="21521"/>
                    </a:lnTo>
                    <a:lnTo>
                      <a:pt x="1830" y="21417"/>
                    </a:lnTo>
                    <a:lnTo>
                      <a:pt x="1747" y="21292"/>
                    </a:lnTo>
                    <a:lnTo>
                      <a:pt x="1622" y="21001"/>
                    </a:lnTo>
                    <a:lnTo>
                      <a:pt x="1518" y="20647"/>
                    </a:lnTo>
                    <a:lnTo>
                      <a:pt x="1414" y="20148"/>
                    </a:lnTo>
                    <a:lnTo>
                      <a:pt x="1310" y="19670"/>
                    </a:lnTo>
                    <a:lnTo>
                      <a:pt x="1227" y="19171"/>
                    </a:lnTo>
                    <a:lnTo>
                      <a:pt x="1165" y="18672"/>
                    </a:lnTo>
                    <a:lnTo>
                      <a:pt x="1103" y="18194"/>
                    </a:lnTo>
                    <a:lnTo>
                      <a:pt x="1082" y="17695"/>
                    </a:lnTo>
                    <a:lnTo>
                      <a:pt x="1061" y="17175"/>
                    </a:lnTo>
                    <a:lnTo>
                      <a:pt x="1082" y="16676"/>
                    </a:lnTo>
                    <a:lnTo>
                      <a:pt x="1103" y="16406"/>
                    </a:lnTo>
                    <a:lnTo>
                      <a:pt x="1144" y="16135"/>
                    </a:lnTo>
                    <a:lnTo>
                      <a:pt x="1206" y="15865"/>
                    </a:lnTo>
                    <a:lnTo>
                      <a:pt x="1269" y="15636"/>
                    </a:lnTo>
                    <a:lnTo>
                      <a:pt x="1352" y="15387"/>
                    </a:lnTo>
                    <a:lnTo>
                      <a:pt x="1456" y="15179"/>
                    </a:lnTo>
                    <a:lnTo>
                      <a:pt x="1560" y="14971"/>
                    </a:lnTo>
                    <a:lnTo>
                      <a:pt x="1706" y="14784"/>
                    </a:lnTo>
                    <a:lnTo>
                      <a:pt x="1851" y="14597"/>
                    </a:lnTo>
                    <a:lnTo>
                      <a:pt x="2017" y="14430"/>
                    </a:lnTo>
                    <a:lnTo>
                      <a:pt x="2205" y="14285"/>
                    </a:lnTo>
                    <a:lnTo>
                      <a:pt x="2392" y="14139"/>
                    </a:lnTo>
                    <a:lnTo>
                      <a:pt x="2600" y="14015"/>
                    </a:lnTo>
                    <a:lnTo>
                      <a:pt x="2849" y="13890"/>
                    </a:lnTo>
                    <a:lnTo>
                      <a:pt x="3099" y="13786"/>
                    </a:lnTo>
                    <a:lnTo>
                      <a:pt x="3369" y="13682"/>
                    </a:lnTo>
                    <a:lnTo>
                      <a:pt x="4076" y="13474"/>
                    </a:lnTo>
                    <a:lnTo>
                      <a:pt x="4804" y="13266"/>
                    </a:lnTo>
                    <a:lnTo>
                      <a:pt x="5531" y="13100"/>
                    </a:lnTo>
                    <a:lnTo>
                      <a:pt x="6259" y="12954"/>
                    </a:lnTo>
                    <a:lnTo>
                      <a:pt x="7008" y="12829"/>
                    </a:lnTo>
                    <a:lnTo>
                      <a:pt x="7735" y="12705"/>
                    </a:lnTo>
                    <a:lnTo>
                      <a:pt x="9232" y="12518"/>
                    </a:lnTo>
                    <a:lnTo>
                      <a:pt x="10958" y="12330"/>
                    </a:lnTo>
                    <a:lnTo>
                      <a:pt x="12746" y="12143"/>
                    </a:lnTo>
                    <a:lnTo>
                      <a:pt x="12809" y="11852"/>
                    </a:lnTo>
                    <a:lnTo>
                      <a:pt x="12850" y="11540"/>
                    </a:lnTo>
                    <a:lnTo>
                      <a:pt x="12871" y="11249"/>
                    </a:lnTo>
                    <a:lnTo>
                      <a:pt x="12892" y="10958"/>
                    </a:lnTo>
                    <a:lnTo>
                      <a:pt x="12871" y="10376"/>
                    </a:lnTo>
                    <a:lnTo>
                      <a:pt x="12871" y="9814"/>
                    </a:lnTo>
                    <a:lnTo>
                      <a:pt x="12871" y="8193"/>
                    </a:lnTo>
                    <a:lnTo>
                      <a:pt x="12871" y="6550"/>
                    </a:lnTo>
                    <a:lnTo>
                      <a:pt x="12892" y="5739"/>
                    </a:lnTo>
                    <a:lnTo>
                      <a:pt x="12913" y="4928"/>
                    </a:lnTo>
                    <a:lnTo>
                      <a:pt x="12975" y="4117"/>
                    </a:lnTo>
                    <a:lnTo>
                      <a:pt x="13038" y="3306"/>
                    </a:lnTo>
                    <a:lnTo>
                      <a:pt x="13100" y="2953"/>
                    </a:lnTo>
                    <a:lnTo>
                      <a:pt x="13183" y="2641"/>
                    </a:lnTo>
                    <a:lnTo>
                      <a:pt x="13308" y="2371"/>
                    </a:lnTo>
                    <a:lnTo>
                      <a:pt x="13453" y="2121"/>
                    </a:lnTo>
                    <a:lnTo>
                      <a:pt x="13641" y="1892"/>
                    </a:lnTo>
                    <a:lnTo>
                      <a:pt x="13869" y="1705"/>
                    </a:lnTo>
                    <a:lnTo>
                      <a:pt x="14119" y="1560"/>
                    </a:lnTo>
                    <a:lnTo>
                      <a:pt x="14431" y="1435"/>
                    </a:lnTo>
                    <a:lnTo>
                      <a:pt x="14618" y="1373"/>
                    </a:lnTo>
                    <a:lnTo>
                      <a:pt x="15034" y="1269"/>
                    </a:lnTo>
                    <a:lnTo>
                      <a:pt x="15429" y="1185"/>
                    </a:lnTo>
                    <a:lnTo>
                      <a:pt x="15845" y="1102"/>
                    </a:lnTo>
                    <a:lnTo>
                      <a:pt x="16260" y="1040"/>
                    </a:lnTo>
                    <a:lnTo>
                      <a:pt x="17071" y="957"/>
                    </a:lnTo>
                    <a:lnTo>
                      <a:pt x="17903" y="915"/>
                    </a:lnTo>
                    <a:close/>
                    <a:moveTo>
                      <a:pt x="17862" y="0"/>
                    </a:moveTo>
                    <a:lnTo>
                      <a:pt x="17404" y="42"/>
                    </a:lnTo>
                    <a:lnTo>
                      <a:pt x="16947" y="83"/>
                    </a:lnTo>
                    <a:lnTo>
                      <a:pt x="16489" y="146"/>
                    </a:lnTo>
                    <a:lnTo>
                      <a:pt x="16032" y="229"/>
                    </a:lnTo>
                    <a:lnTo>
                      <a:pt x="15574" y="333"/>
                    </a:lnTo>
                    <a:lnTo>
                      <a:pt x="15117" y="437"/>
                    </a:lnTo>
                    <a:lnTo>
                      <a:pt x="14659" y="582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5"/>
                    </a:lnTo>
                    <a:lnTo>
                      <a:pt x="13537" y="1019"/>
                    </a:lnTo>
                    <a:lnTo>
                      <a:pt x="13391" y="1102"/>
                    </a:lnTo>
                    <a:lnTo>
                      <a:pt x="13246" y="1227"/>
                    </a:lnTo>
                    <a:lnTo>
                      <a:pt x="13121" y="1331"/>
                    </a:lnTo>
                    <a:lnTo>
                      <a:pt x="12892" y="1601"/>
                    </a:lnTo>
                    <a:lnTo>
                      <a:pt x="12684" y="1872"/>
                    </a:lnTo>
                    <a:lnTo>
                      <a:pt x="12518" y="2204"/>
                    </a:lnTo>
                    <a:lnTo>
                      <a:pt x="12393" y="2558"/>
                    </a:lnTo>
                    <a:lnTo>
                      <a:pt x="12289" y="2932"/>
                    </a:lnTo>
                    <a:lnTo>
                      <a:pt x="12164" y="3618"/>
                    </a:lnTo>
                    <a:lnTo>
                      <a:pt x="12081" y="4284"/>
                    </a:lnTo>
                    <a:lnTo>
                      <a:pt x="12019" y="4970"/>
                    </a:lnTo>
                    <a:lnTo>
                      <a:pt x="11977" y="5656"/>
                    </a:lnTo>
                    <a:lnTo>
                      <a:pt x="11956" y="6321"/>
                    </a:lnTo>
                    <a:lnTo>
                      <a:pt x="11956" y="7007"/>
                    </a:lnTo>
                    <a:lnTo>
                      <a:pt x="11977" y="8380"/>
                    </a:lnTo>
                    <a:lnTo>
                      <a:pt x="11998" y="9107"/>
                    </a:lnTo>
                    <a:lnTo>
                      <a:pt x="12040" y="9835"/>
                    </a:lnTo>
                    <a:lnTo>
                      <a:pt x="12123" y="11270"/>
                    </a:lnTo>
                    <a:lnTo>
                      <a:pt x="12019" y="11312"/>
                    </a:lnTo>
                    <a:lnTo>
                      <a:pt x="11936" y="11332"/>
                    </a:lnTo>
                    <a:lnTo>
                      <a:pt x="11748" y="11353"/>
                    </a:lnTo>
                    <a:lnTo>
                      <a:pt x="11437" y="11353"/>
                    </a:lnTo>
                    <a:lnTo>
                      <a:pt x="10272" y="11415"/>
                    </a:lnTo>
                    <a:lnTo>
                      <a:pt x="9108" y="11519"/>
                    </a:lnTo>
                    <a:lnTo>
                      <a:pt x="7964" y="11644"/>
                    </a:lnTo>
                    <a:lnTo>
                      <a:pt x="6821" y="11831"/>
                    </a:lnTo>
                    <a:lnTo>
                      <a:pt x="6259" y="11956"/>
                    </a:lnTo>
                    <a:lnTo>
                      <a:pt x="5698" y="12060"/>
                    </a:lnTo>
                    <a:lnTo>
                      <a:pt x="5136" y="12206"/>
                    </a:lnTo>
                    <a:lnTo>
                      <a:pt x="4575" y="12351"/>
                    </a:lnTo>
                    <a:lnTo>
                      <a:pt x="4014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142" y="13162"/>
                    </a:lnTo>
                    <a:lnTo>
                      <a:pt x="1934" y="13266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4" y="13640"/>
                    </a:lnTo>
                    <a:lnTo>
                      <a:pt x="1227" y="13786"/>
                    </a:lnTo>
                    <a:lnTo>
                      <a:pt x="1082" y="13931"/>
                    </a:lnTo>
                    <a:lnTo>
                      <a:pt x="936" y="14098"/>
                    </a:lnTo>
                    <a:lnTo>
                      <a:pt x="811" y="14264"/>
                    </a:lnTo>
                    <a:lnTo>
                      <a:pt x="687" y="14430"/>
                    </a:lnTo>
                    <a:lnTo>
                      <a:pt x="583" y="14618"/>
                    </a:lnTo>
                    <a:lnTo>
                      <a:pt x="479" y="14826"/>
                    </a:lnTo>
                    <a:lnTo>
                      <a:pt x="396" y="15033"/>
                    </a:lnTo>
                    <a:lnTo>
                      <a:pt x="333" y="15241"/>
                    </a:lnTo>
                    <a:lnTo>
                      <a:pt x="271" y="15449"/>
                    </a:lnTo>
                    <a:lnTo>
                      <a:pt x="208" y="15678"/>
                    </a:lnTo>
                    <a:lnTo>
                      <a:pt x="125" y="16239"/>
                    </a:lnTo>
                    <a:lnTo>
                      <a:pt x="42" y="16780"/>
                    </a:lnTo>
                    <a:lnTo>
                      <a:pt x="1" y="17321"/>
                    </a:lnTo>
                    <a:lnTo>
                      <a:pt x="1" y="17882"/>
                    </a:lnTo>
                    <a:lnTo>
                      <a:pt x="1" y="18423"/>
                    </a:lnTo>
                    <a:lnTo>
                      <a:pt x="42" y="18963"/>
                    </a:lnTo>
                    <a:lnTo>
                      <a:pt x="104" y="19525"/>
                    </a:lnTo>
                    <a:lnTo>
                      <a:pt x="188" y="20065"/>
                    </a:lnTo>
                    <a:lnTo>
                      <a:pt x="292" y="20502"/>
                    </a:lnTo>
                    <a:lnTo>
                      <a:pt x="396" y="20897"/>
                    </a:lnTo>
                    <a:lnTo>
                      <a:pt x="520" y="21271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9" y="22228"/>
                    </a:lnTo>
                    <a:lnTo>
                      <a:pt x="1206" y="22498"/>
                    </a:lnTo>
                    <a:lnTo>
                      <a:pt x="1435" y="22748"/>
                    </a:lnTo>
                    <a:lnTo>
                      <a:pt x="1685" y="22976"/>
                    </a:lnTo>
                    <a:lnTo>
                      <a:pt x="1955" y="23163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6" y="23766"/>
                    </a:lnTo>
                    <a:lnTo>
                      <a:pt x="3702" y="23870"/>
                    </a:lnTo>
                    <a:lnTo>
                      <a:pt x="4117" y="23954"/>
                    </a:lnTo>
                    <a:lnTo>
                      <a:pt x="4845" y="24058"/>
                    </a:lnTo>
                    <a:lnTo>
                      <a:pt x="5573" y="24120"/>
                    </a:lnTo>
                    <a:lnTo>
                      <a:pt x="6322" y="24141"/>
                    </a:lnTo>
                    <a:lnTo>
                      <a:pt x="7049" y="24120"/>
                    </a:lnTo>
                    <a:lnTo>
                      <a:pt x="8214" y="24037"/>
                    </a:lnTo>
                    <a:lnTo>
                      <a:pt x="9357" y="23912"/>
                    </a:lnTo>
                    <a:lnTo>
                      <a:pt x="10522" y="23746"/>
                    </a:lnTo>
                    <a:lnTo>
                      <a:pt x="11707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5" y="27093"/>
                    </a:lnTo>
                    <a:lnTo>
                      <a:pt x="11936" y="28195"/>
                    </a:lnTo>
                    <a:lnTo>
                      <a:pt x="12019" y="29256"/>
                    </a:lnTo>
                    <a:lnTo>
                      <a:pt x="12060" y="29796"/>
                    </a:lnTo>
                    <a:lnTo>
                      <a:pt x="12123" y="30337"/>
                    </a:lnTo>
                    <a:lnTo>
                      <a:pt x="12206" y="30878"/>
                    </a:lnTo>
                    <a:lnTo>
                      <a:pt x="12310" y="31397"/>
                    </a:lnTo>
                    <a:lnTo>
                      <a:pt x="12393" y="31938"/>
                    </a:lnTo>
                    <a:lnTo>
                      <a:pt x="12518" y="32458"/>
                    </a:lnTo>
                    <a:lnTo>
                      <a:pt x="12643" y="32894"/>
                    </a:lnTo>
                    <a:lnTo>
                      <a:pt x="12726" y="33082"/>
                    </a:lnTo>
                    <a:lnTo>
                      <a:pt x="12809" y="33269"/>
                    </a:lnTo>
                    <a:lnTo>
                      <a:pt x="12913" y="33435"/>
                    </a:lnTo>
                    <a:lnTo>
                      <a:pt x="13017" y="33581"/>
                    </a:lnTo>
                    <a:lnTo>
                      <a:pt x="13142" y="33726"/>
                    </a:lnTo>
                    <a:lnTo>
                      <a:pt x="13266" y="33872"/>
                    </a:lnTo>
                    <a:lnTo>
                      <a:pt x="13391" y="33996"/>
                    </a:lnTo>
                    <a:lnTo>
                      <a:pt x="13557" y="34100"/>
                    </a:lnTo>
                    <a:lnTo>
                      <a:pt x="13703" y="34204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3"/>
                    </a:lnTo>
                    <a:lnTo>
                      <a:pt x="14472" y="34496"/>
                    </a:lnTo>
                    <a:lnTo>
                      <a:pt x="14680" y="34537"/>
                    </a:lnTo>
                    <a:lnTo>
                      <a:pt x="15179" y="34599"/>
                    </a:lnTo>
                    <a:lnTo>
                      <a:pt x="15657" y="34662"/>
                    </a:lnTo>
                    <a:lnTo>
                      <a:pt x="16136" y="34683"/>
                    </a:lnTo>
                    <a:lnTo>
                      <a:pt x="16614" y="34703"/>
                    </a:lnTo>
                    <a:lnTo>
                      <a:pt x="17092" y="34703"/>
                    </a:lnTo>
                    <a:lnTo>
                      <a:pt x="17570" y="34683"/>
                    </a:lnTo>
                    <a:lnTo>
                      <a:pt x="18049" y="34641"/>
                    </a:lnTo>
                    <a:lnTo>
                      <a:pt x="18527" y="34579"/>
                    </a:lnTo>
                    <a:lnTo>
                      <a:pt x="18984" y="34516"/>
                    </a:lnTo>
                    <a:lnTo>
                      <a:pt x="19463" y="34433"/>
                    </a:lnTo>
                    <a:lnTo>
                      <a:pt x="19920" y="34329"/>
                    </a:lnTo>
                    <a:lnTo>
                      <a:pt x="20398" y="34225"/>
                    </a:lnTo>
                    <a:lnTo>
                      <a:pt x="21313" y="33955"/>
                    </a:lnTo>
                    <a:lnTo>
                      <a:pt x="22249" y="33643"/>
                    </a:lnTo>
                    <a:lnTo>
                      <a:pt x="22477" y="33539"/>
                    </a:lnTo>
                    <a:lnTo>
                      <a:pt x="22685" y="33414"/>
                    </a:lnTo>
                    <a:lnTo>
                      <a:pt x="22873" y="33269"/>
                    </a:lnTo>
                    <a:lnTo>
                      <a:pt x="23039" y="33123"/>
                    </a:lnTo>
                    <a:lnTo>
                      <a:pt x="23205" y="32936"/>
                    </a:lnTo>
                    <a:lnTo>
                      <a:pt x="23330" y="32728"/>
                    </a:lnTo>
                    <a:lnTo>
                      <a:pt x="23476" y="32541"/>
                    </a:lnTo>
                    <a:lnTo>
                      <a:pt x="23600" y="32312"/>
                    </a:lnTo>
                    <a:lnTo>
                      <a:pt x="23746" y="32021"/>
                    </a:lnTo>
                    <a:lnTo>
                      <a:pt x="23871" y="31709"/>
                    </a:lnTo>
                    <a:lnTo>
                      <a:pt x="23995" y="31397"/>
                    </a:lnTo>
                    <a:lnTo>
                      <a:pt x="24099" y="31085"/>
                    </a:lnTo>
                    <a:lnTo>
                      <a:pt x="24183" y="30774"/>
                    </a:lnTo>
                    <a:lnTo>
                      <a:pt x="24245" y="30462"/>
                    </a:lnTo>
                    <a:lnTo>
                      <a:pt x="24370" y="29838"/>
                    </a:lnTo>
                    <a:lnTo>
                      <a:pt x="24432" y="29193"/>
                    </a:lnTo>
                    <a:lnTo>
                      <a:pt x="24474" y="28528"/>
                    </a:lnTo>
                    <a:lnTo>
                      <a:pt x="24474" y="27883"/>
                    </a:lnTo>
                    <a:lnTo>
                      <a:pt x="24474" y="27218"/>
                    </a:lnTo>
                    <a:lnTo>
                      <a:pt x="24453" y="26428"/>
                    </a:lnTo>
                    <a:lnTo>
                      <a:pt x="24453" y="25638"/>
                    </a:lnTo>
                    <a:lnTo>
                      <a:pt x="24474" y="24037"/>
                    </a:lnTo>
                    <a:lnTo>
                      <a:pt x="25513" y="24016"/>
                    </a:lnTo>
                    <a:lnTo>
                      <a:pt x="26574" y="23974"/>
                    </a:lnTo>
                    <a:lnTo>
                      <a:pt x="28736" y="23829"/>
                    </a:lnTo>
                    <a:lnTo>
                      <a:pt x="29963" y="23766"/>
                    </a:lnTo>
                    <a:lnTo>
                      <a:pt x="31190" y="23662"/>
                    </a:lnTo>
                    <a:lnTo>
                      <a:pt x="31793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4" y="22997"/>
                    </a:lnTo>
                    <a:lnTo>
                      <a:pt x="35016" y="22852"/>
                    </a:lnTo>
                    <a:lnTo>
                      <a:pt x="35307" y="22706"/>
                    </a:lnTo>
                    <a:lnTo>
                      <a:pt x="35577" y="22540"/>
                    </a:lnTo>
                    <a:lnTo>
                      <a:pt x="35806" y="22373"/>
                    </a:lnTo>
                    <a:lnTo>
                      <a:pt x="36034" y="22165"/>
                    </a:lnTo>
                    <a:lnTo>
                      <a:pt x="36222" y="21957"/>
                    </a:lnTo>
                    <a:lnTo>
                      <a:pt x="36409" y="21708"/>
                    </a:lnTo>
                    <a:lnTo>
                      <a:pt x="36575" y="21458"/>
                    </a:lnTo>
                    <a:lnTo>
                      <a:pt x="36700" y="21188"/>
                    </a:lnTo>
                    <a:lnTo>
                      <a:pt x="36825" y="20876"/>
                    </a:lnTo>
                    <a:lnTo>
                      <a:pt x="36928" y="20564"/>
                    </a:lnTo>
                    <a:lnTo>
                      <a:pt x="36991" y="20211"/>
                    </a:lnTo>
                    <a:lnTo>
                      <a:pt x="37053" y="19857"/>
                    </a:lnTo>
                    <a:lnTo>
                      <a:pt x="37116" y="19462"/>
                    </a:lnTo>
                    <a:lnTo>
                      <a:pt x="37157" y="19067"/>
                    </a:lnTo>
                    <a:lnTo>
                      <a:pt x="37178" y="18256"/>
                    </a:lnTo>
                    <a:lnTo>
                      <a:pt x="37178" y="17466"/>
                    </a:lnTo>
                    <a:lnTo>
                      <a:pt x="37136" y="16676"/>
                    </a:lnTo>
                    <a:lnTo>
                      <a:pt x="37032" y="15907"/>
                    </a:lnTo>
                    <a:lnTo>
                      <a:pt x="36908" y="15117"/>
                    </a:lnTo>
                    <a:lnTo>
                      <a:pt x="36762" y="14347"/>
                    </a:lnTo>
                    <a:lnTo>
                      <a:pt x="36575" y="13578"/>
                    </a:lnTo>
                    <a:lnTo>
                      <a:pt x="36492" y="13266"/>
                    </a:lnTo>
                    <a:lnTo>
                      <a:pt x="36388" y="12996"/>
                    </a:lnTo>
                    <a:lnTo>
                      <a:pt x="36284" y="12725"/>
                    </a:lnTo>
                    <a:lnTo>
                      <a:pt x="36159" y="12476"/>
                    </a:lnTo>
                    <a:lnTo>
                      <a:pt x="36014" y="12247"/>
                    </a:lnTo>
                    <a:lnTo>
                      <a:pt x="35847" y="12039"/>
                    </a:lnTo>
                    <a:lnTo>
                      <a:pt x="35660" y="11831"/>
                    </a:lnTo>
                    <a:lnTo>
                      <a:pt x="35473" y="11644"/>
                    </a:lnTo>
                    <a:lnTo>
                      <a:pt x="35265" y="11478"/>
                    </a:lnTo>
                    <a:lnTo>
                      <a:pt x="35057" y="11332"/>
                    </a:lnTo>
                    <a:lnTo>
                      <a:pt x="34808" y="11187"/>
                    </a:lnTo>
                    <a:lnTo>
                      <a:pt x="34558" y="11062"/>
                    </a:lnTo>
                    <a:lnTo>
                      <a:pt x="34309" y="10958"/>
                    </a:lnTo>
                    <a:lnTo>
                      <a:pt x="34017" y="10875"/>
                    </a:lnTo>
                    <a:lnTo>
                      <a:pt x="33726" y="10812"/>
                    </a:lnTo>
                    <a:lnTo>
                      <a:pt x="33414" y="10750"/>
                    </a:lnTo>
                    <a:lnTo>
                      <a:pt x="32520" y="10646"/>
                    </a:lnTo>
                    <a:lnTo>
                      <a:pt x="31626" y="10563"/>
                    </a:lnTo>
                    <a:lnTo>
                      <a:pt x="30753" y="10521"/>
                    </a:lnTo>
                    <a:lnTo>
                      <a:pt x="29859" y="10501"/>
                    </a:lnTo>
                    <a:lnTo>
                      <a:pt x="28965" y="10521"/>
                    </a:lnTo>
                    <a:lnTo>
                      <a:pt x="28071" y="10563"/>
                    </a:lnTo>
                    <a:lnTo>
                      <a:pt x="27177" y="10625"/>
                    </a:lnTo>
                    <a:lnTo>
                      <a:pt x="26283" y="10709"/>
                    </a:lnTo>
                    <a:lnTo>
                      <a:pt x="25867" y="10771"/>
                    </a:lnTo>
                    <a:lnTo>
                      <a:pt x="25451" y="10833"/>
                    </a:lnTo>
                    <a:lnTo>
                      <a:pt x="25222" y="10854"/>
                    </a:lnTo>
                    <a:lnTo>
                      <a:pt x="25014" y="10875"/>
                    </a:lnTo>
                    <a:lnTo>
                      <a:pt x="24806" y="10854"/>
                    </a:lnTo>
                    <a:lnTo>
                      <a:pt x="24578" y="10833"/>
                    </a:lnTo>
                    <a:lnTo>
                      <a:pt x="24598" y="10251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0"/>
                    </a:lnTo>
                    <a:lnTo>
                      <a:pt x="24806" y="6903"/>
                    </a:lnTo>
                    <a:lnTo>
                      <a:pt x="24765" y="6217"/>
                    </a:lnTo>
                    <a:lnTo>
                      <a:pt x="24702" y="5510"/>
                    </a:lnTo>
                    <a:lnTo>
                      <a:pt x="24640" y="4824"/>
                    </a:lnTo>
                    <a:lnTo>
                      <a:pt x="24536" y="4138"/>
                    </a:lnTo>
                    <a:lnTo>
                      <a:pt x="24474" y="3805"/>
                    </a:lnTo>
                    <a:lnTo>
                      <a:pt x="24390" y="3493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9" y="2579"/>
                    </a:lnTo>
                    <a:lnTo>
                      <a:pt x="23933" y="2308"/>
                    </a:lnTo>
                    <a:lnTo>
                      <a:pt x="23787" y="2038"/>
                    </a:lnTo>
                    <a:lnTo>
                      <a:pt x="23621" y="1788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3"/>
                    </a:lnTo>
                    <a:lnTo>
                      <a:pt x="22748" y="936"/>
                    </a:lnTo>
                    <a:lnTo>
                      <a:pt x="22477" y="770"/>
                    </a:lnTo>
                    <a:lnTo>
                      <a:pt x="22207" y="624"/>
                    </a:lnTo>
                    <a:lnTo>
                      <a:pt x="21895" y="499"/>
                    </a:lnTo>
                    <a:lnTo>
                      <a:pt x="21563" y="395"/>
                    </a:lnTo>
                    <a:lnTo>
                      <a:pt x="21105" y="291"/>
                    </a:lnTo>
                    <a:lnTo>
                      <a:pt x="20648" y="187"/>
                    </a:lnTo>
                    <a:lnTo>
                      <a:pt x="20169" y="125"/>
                    </a:lnTo>
                    <a:lnTo>
                      <a:pt x="19712" y="63"/>
                    </a:lnTo>
                    <a:lnTo>
                      <a:pt x="19255" y="21"/>
                    </a:lnTo>
                    <a:lnTo>
                      <a:pt x="1879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34" name="Google Shape;5634;p30"/>
              <p:cNvSpPr/>
              <p:nvPr/>
            </p:nvSpPr>
            <p:spPr>
              <a:xfrm>
                <a:off x="7467600" y="1420700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extrusionOk="0">
                    <a:moveTo>
                      <a:pt x="770" y="0"/>
                    </a:moveTo>
                    <a:lnTo>
                      <a:pt x="604" y="21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7"/>
                    </a:lnTo>
                    <a:lnTo>
                      <a:pt x="84" y="624"/>
                    </a:lnTo>
                    <a:lnTo>
                      <a:pt x="42" y="811"/>
                    </a:lnTo>
                    <a:lnTo>
                      <a:pt x="22" y="1040"/>
                    </a:lnTo>
                    <a:lnTo>
                      <a:pt x="1" y="1685"/>
                    </a:lnTo>
                    <a:lnTo>
                      <a:pt x="42" y="2350"/>
                    </a:lnTo>
                    <a:lnTo>
                      <a:pt x="84" y="3015"/>
                    </a:lnTo>
                    <a:lnTo>
                      <a:pt x="167" y="3660"/>
                    </a:lnTo>
                    <a:lnTo>
                      <a:pt x="271" y="4450"/>
                    </a:lnTo>
                    <a:lnTo>
                      <a:pt x="375" y="5240"/>
                    </a:lnTo>
                    <a:lnTo>
                      <a:pt x="458" y="5635"/>
                    </a:lnTo>
                    <a:lnTo>
                      <a:pt x="541" y="6030"/>
                    </a:lnTo>
                    <a:lnTo>
                      <a:pt x="645" y="6425"/>
                    </a:lnTo>
                    <a:lnTo>
                      <a:pt x="791" y="6820"/>
                    </a:lnTo>
                    <a:lnTo>
                      <a:pt x="916" y="6758"/>
                    </a:lnTo>
                    <a:lnTo>
                      <a:pt x="999" y="6696"/>
                    </a:lnTo>
                    <a:lnTo>
                      <a:pt x="1061" y="6633"/>
                    </a:lnTo>
                    <a:lnTo>
                      <a:pt x="1082" y="6550"/>
                    </a:lnTo>
                    <a:lnTo>
                      <a:pt x="1228" y="5843"/>
                    </a:lnTo>
                    <a:lnTo>
                      <a:pt x="1373" y="5157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3" y="3078"/>
                    </a:lnTo>
                    <a:lnTo>
                      <a:pt x="1644" y="2371"/>
                    </a:lnTo>
                    <a:lnTo>
                      <a:pt x="1623" y="1685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5" y="395"/>
                    </a:lnTo>
                    <a:lnTo>
                      <a:pt x="1311" y="250"/>
                    </a:lnTo>
                    <a:lnTo>
                      <a:pt x="1207" y="146"/>
                    </a:lnTo>
                    <a:lnTo>
                      <a:pt x="1061" y="63"/>
                    </a:lnTo>
                    <a:lnTo>
                      <a:pt x="916" y="21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35" name="Google Shape;5635;p30"/>
              <p:cNvSpPr/>
              <p:nvPr/>
            </p:nvSpPr>
            <p:spPr>
              <a:xfrm>
                <a:off x="7800300" y="1670200"/>
                <a:ext cx="13152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1665" extrusionOk="0">
                    <a:moveTo>
                      <a:pt x="2308" y="1"/>
                    </a:moveTo>
                    <a:lnTo>
                      <a:pt x="1747" y="22"/>
                    </a:lnTo>
                    <a:lnTo>
                      <a:pt x="1206" y="105"/>
                    </a:lnTo>
                    <a:lnTo>
                      <a:pt x="645" y="209"/>
                    </a:lnTo>
                    <a:lnTo>
                      <a:pt x="499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3" y="562"/>
                    </a:lnTo>
                    <a:lnTo>
                      <a:pt x="42" y="687"/>
                    </a:lnTo>
                    <a:lnTo>
                      <a:pt x="0" y="833"/>
                    </a:lnTo>
                    <a:lnTo>
                      <a:pt x="0" y="978"/>
                    </a:lnTo>
                    <a:lnTo>
                      <a:pt x="42" y="1145"/>
                    </a:lnTo>
                    <a:lnTo>
                      <a:pt x="83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40"/>
                    </a:lnTo>
                    <a:lnTo>
                      <a:pt x="520" y="1581"/>
                    </a:lnTo>
                    <a:lnTo>
                      <a:pt x="645" y="1623"/>
                    </a:lnTo>
                    <a:lnTo>
                      <a:pt x="790" y="1644"/>
                    </a:lnTo>
                    <a:lnTo>
                      <a:pt x="1019" y="1664"/>
                    </a:lnTo>
                    <a:lnTo>
                      <a:pt x="1227" y="1664"/>
                    </a:lnTo>
                    <a:lnTo>
                      <a:pt x="1664" y="1644"/>
                    </a:lnTo>
                    <a:lnTo>
                      <a:pt x="2100" y="1581"/>
                    </a:lnTo>
                    <a:lnTo>
                      <a:pt x="2537" y="1519"/>
                    </a:lnTo>
                    <a:lnTo>
                      <a:pt x="3244" y="1394"/>
                    </a:lnTo>
                    <a:lnTo>
                      <a:pt x="3577" y="1332"/>
                    </a:lnTo>
                    <a:lnTo>
                      <a:pt x="3930" y="1249"/>
                    </a:lnTo>
                    <a:lnTo>
                      <a:pt x="4263" y="1165"/>
                    </a:lnTo>
                    <a:lnTo>
                      <a:pt x="4616" y="1041"/>
                    </a:lnTo>
                    <a:lnTo>
                      <a:pt x="4928" y="895"/>
                    </a:lnTo>
                    <a:lnTo>
                      <a:pt x="5261" y="729"/>
                    </a:lnTo>
                    <a:lnTo>
                      <a:pt x="5219" y="604"/>
                    </a:lnTo>
                    <a:lnTo>
                      <a:pt x="5157" y="521"/>
                    </a:lnTo>
                    <a:lnTo>
                      <a:pt x="5094" y="479"/>
                    </a:lnTo>
                    <a:lnTo>
                      <a:pt x="5032" y="458"/>
                    </a:lnTo>
                    <a:lnTo>
                      <a:pt x="4491" y="271"/>
                    </a:lnTo>
                    <a:lnTo>
                      <a:pt x="3951" y="147"/>
                    </a:lnTo>
                    <a:lnTo>
                      <a:pt x="3389" y="63"/>
                    </a:lnTo>
                    <a:lnTo>
                      <a:pt x="2849" y="22"/>
                    </a:lnTo>
                    <a:lnTo>
                      <a:pt x="23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5636" name="Google Shape;5636;p30"/>
            <p:cNvGrpSpPr/>
            <p:nvPr/>
          </p:nvGrpSpPr>
          <p:grpSpPr>
            <a:xfrm>
              <a:off x="-878057" y="-361385"/>
              <a:ext cx="300307" cy="515027"/>
              <a:chOff x="2564750" y="287500"/>
              <a:chExt cx="926875" cy="1589100"/>
            </a:xfrm>
          </p:grpSpPr>
          <p:sp>
            <p:nvSpPr>
              <p:cNvPr id="5637" name="Google Shape;5637;p30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17675" y="3806"/>
                    </a:moveTo>
                    <a:lnTo>
                      <a:pt x="17903" y="3827"/>
                    </a:lnTo>
                    <a:lnTo>
                      <a:pt x="17903" y="3972"/>
                    </a:lnTo>
                    <a:lnTo>
                      <a:pt x="17903" y="4139"/>
                    </a:lnTo>
                    <a:lnTo>
                      <a:pt x="17862" y="4305"/>
                    </a:lnTo>
                    <a:lnTo>
                      <a:pt x="17820" y="4492"/>
                    </a:lnTo>
                    <a:lnTo>
                      <a:pt x="17675" y="4867"/>
                    </a:lnTo>
                    <a:lnTo>
                      <a:pt x="17488" y="5241"/>
                    </a:lnTo>
                    <a:lnTo>
                      <a:pt x="17280" y="5594"/>
                    </a:lnTo>
                    <a:lnTo>
                      <a:pt x="17051" y="5906"/>
                    </a:lnTo>
                    <a:lnTo>
                      <a:pt x="16926" y="6031"/>
                    </a:lnTo>
                    <a:lnTo>
                      <a:pt x="16822" y="6135"/>
                    </a:lnTo>
                    <a:lnTo>
                      <a:pt x="16697" y="6239"/>
                    </a:lnTo>
                    <a:lnTo>
                      <a:pt x="16573" y="6301"/>
                    </a:lnTo>
                    <a:lnTo>
                      <a:pt x="16386" y="6364"/>
                    </a:lnTo>
                    <a:lnTo>
                      <a:pt x="16178" y="6384"/>
                    </a:lnTo>
                    <a:lnTo>
                      <a:pt x="16053" y="6364"/>
                    </a:lnTo>
                    <a:lnTo>
                      <a:pt x="15907" y="6322"/>
                    </a:lnTo>
                    <a:lnTo>
                      <a:pt x="15783" y="6260"/>
                    </a:lnTo>
                    <a:lnTo>
                      <a:pt x="15679" y="6176"/>
                    </a:lnTo>
                    <a:lnTo>
                      <a:pt x="15575" y="6052"/>
                    </a:lnTo>
                    <a:lnTo>
                      <a:pt x="15512" y="5948"/>
                    </a:lnTo>
                    <a:lnTo>
                      <a:pt x="15450" y="5823"/>
                    </a:lnTo>
                    <a:lnTo>
                      <a:pt x="15429" y="5698"/>
                    </a:lnTo>
                    <a:lnTo>
                      <a:pt x="15429" y="5573"/>
                    </a:lnTo>
                    <a:lnTo>
                      <a:pt x="15450" y="5428"/>
                    </a:lnTo>
                    <a:lnTo>
                      <a:pt x="15471" y="5303"/>
                    </a:lnTo>
                    <a:lnTo>
                      <a:pt x="15512" y="5158"/>
                    </a:lnTo>
                    <a:lnTo>
                      <a:pt x="15575" y="5054"/>
                    </a:lnTo>
                    <a:lnTo>
                      <a:pt x="15658" y="4929"/>
                    </a:lnTo>
                    <a:lnTo>
                      <a:pt x="15845" y="4700"/>
                    </a:lnTo>
                    <a:lnTo>
                      <a:pt x="16094" y="4471"/>
                    </a:lnTo>
                    <a:lnTo>
                      <a:pt x="16365" y="4264"/>
                    </a:lnTo>
                    <a:lnTo>
                      <a:pt x="16677" y="4076"/>
                    </a:lnTo>
                    <a:lnTo>
                      <a:pt x="17009" y="3931"/>
                    </a:lnTo>
                    <a:lnTo>
                      <a:pt x="17176" y="3868"/>
                    </a:lnTo>
                    <a:lnTo>
                      <a:pt x="17342" y="3848"/>
                    </a:lnTo>
                    <a:lnTo>
                      <a:pt x="17508" y="3806"/>
                    </a:lnTo>
                    <a:close/>
                    <a:moveTo>
                      <a:pt x="14452" y="7320"/>
                    </a:moveTo>
                    <a:lnTo>
                      <a:pt x="14535" y="7362"/>
                    </a:lnTo>
                    <a:lnTo>
                      <a:pt x="14514" y="7486"/>
                    </a:lnTo>
                    <a:lnTo>
                      <a:pt x="14493" y="7611"/>
                    </a:lnTo>
                    <a:lnTo>
                      <a:pt x="14431" y="7736"/>
                    </a:lnTo>
                    <a:lnTo>
                      <a:pt x="14389" y="7840"/>
                    </a:lnTo>
                    <a:lnTo>
                      <a:pt x="14265" y="8048"/>
                    </a:lnTo>
                    <a:lnTo>
                      <a:pt x="14119" y="8235"/>
                    </a:lnTo>
                    <a:lnTo>
                      <a:pt x="13745" y="8838"/>
                    </a:lnTo>
                    <a:lnTo>
                      <a:pt x="13329" y="9399"/>
                    </a:lnTo>
                    <a:lnTo>
                      <a:pt x="12892" y="9961"/>
                    </a:lnTo>
                    <a:lnTo>
                      <a:pt x="12456" y="10481"/>
                    </a:lnTo>
                    <a:lnTo>
                      <a:pt x="4118" y="20128"/>
                    </a:lnTo>
                    <a:lnTo>
                      <a:pt x="3889" y="20378"/>
                    </a:lnTo>
                    <a:lnTo>
                      <a:pt x="3640" y="20607"/>
                    </a:lnTo>
                    <a:lnTo>
                      <a:pt x="3515" y="20690"/>
                    </a:lnTo>
                    <a:lnTo>
                      <a:pt x="3390" y="20752"/>
                    </a:lnTo>
                    <a:lnTo>
                      <a:pt x="3245" y="20794"/>
                    </a:lnTo>
                    <a:lnTo>
                      <a:pt x="3120" y="20815"/>
                    </a:lnTo>
                    <a:lnTo>
                      <a:pt x="3016" y="20794"/>
                    </a:lnTo>
                    <a:lnTo>
                      <a:pt x="2933" y="20773"/>
                    </a:lnTo>
                    <a:lnTo>
                      <a:pt x="2829" y="20731"/>
                    </a:lnTo>
                    <a:lnTo>
                      <a:pt x="2745" y="20669"/>
                    </a:lnTo>
                    <a:lnTo>
                      <a:pt x="2642" y="20586"/>
                    </a:lnTo>
                    <a:lnTo>
                      <a:pt x="2558" y="20482"/>
                    </a:lnTo>
                    <a:lnTo>
                      <a:pt x="2517" y="20378"/>
                    </a:lnTo>
                    <a:lnTo>
                      <a:pt x="2496" y="20253"/>
                    </a:lnTo>
                    <a:lnTo>
                      <a:pt x="2496" y="20128"/>
                    </a:lnTo>
                    <a:lnTo>
                      <a:pt x="2517" y="20024"/>
                    </a:lnTo>
                    <a:lnTo>
                      <a:pt x="2558" y="19900"/>
                    </a:lnTo>
                    <a:lnTo>
                      <a:pt x="2621" y="19796"/>
                    </a:lnTo>
                    <a:lnTo>
                      <a:pt x="2766" y="19525"/>
                    </a:lnTo>
                    <a:lnTo>
                      <a:pt x="2912" y="19297"/>
                    </a:lnTo>
                    <a:lnTo>
                      <a:pt x="3245" y="18818"/>
                    </a:lnTo>
                    <a:lnTo>
                      <a:pt x="4243" y="17488"/>
                    </a:lnTo>
                    <a:lnTo>
                      <a:pt x="5282" y="16178"/>
                    </a:lnTo>
                    <a:lnTo>
                      <a:pt x="6363" y="14889"/>
                    </a:lnTo>
                    <a:lnTo>
                      <a:pt x="7465" y="13641"/>
                    </a:lnTo>
                    <a:lnTo>
                      <a:pt x="8588" y="12414"/>
                    </a:lnTo>
                    <a:lnTo>
                      <a:pt x="9753" y="11208"/>
                    </a:lnTo>
                    <a:lnTo>
                      <a:pt x="10938" y="10044"/>
                    </a:lnTo>
                    <a:lnTo>
                      <a:pt x="12144" y="8900"/>
                    </a:lnTo>
                    <a:lnTo>
                      <a:pt x="12560" y="8526"/>
                    </a:lnTo>
                    <a:lnTo>
                      <a:pt x="12996" y="8152"/>
                    </a:lnTo>
                    <a:lnTo>
                      <a:pt x="13454" y="7840"/>
                    </a:lnTo>
                    <a:lnTo>
                      <a:pt x="13932" y="7528"/>
                    </a:lnTo>
                    <a:lnTo>
                      <a:pt x="14140" y="7403"/>
                    </a:lnTo>
                    <a:lnTo>
                      <a:pt x="14244" y="7341"/>
                    </a:lnTo>
                    <a:lnTo>
                      <a:pt x="14369" y="7320"/>
                    </a:lnTo>
                    <a:close/>
                    <a:moveTo>
                      <a:pt x="30379" y="45205"/>
                    </a:moveTo>
                    <a:lnTo>
                      <a:pt x="30483" y="45932"/>
                    </a:lnTo>
                    <a:lnTo>
                      <a:pt x="30566" y="46639"/>
                    </a:lnTo>
                    <a:lnTo>
                      <a:pt x="30629" y="47325"/>
                    </a:lnTo>
                    <a:lnTo>
                      <a:pt x="30670" y="48032"/>
                    </a:lnTo>
                    <a:lnTo>
                      <a:pt x="30670" y="48719"/>
                    </a:lnTo>
                    <a:lnTo>
                      <a:pt x="30691" y="49405"/>
                    </a:lnTo>
                    <a:lnTo>
                      <a:pt x="30670" y="50091"/>
                    </a:lnTo>
                    <a:lnTo>
                      <a:pt x="30649" y="50777"/>
                    </a:lnTo>
                    <a:lnTo>
                      <a:pt x="30525" y="52877"/>
                    </a:lnTo>
                    <a:lnTo>
                      <a:pt x="30400" y="54977"/>
                    </a:lnTo>
                    <a:lnTo>
                      <a:pt x="30379" y="55310"/>
                    </a:lnTo>
                    <a:lnTo>
                      <a:pt x="30317" y="55622"/>
                    </a:lnTo>
                    <a:lnTo>
                      <a:pt x="30275" y="55767"/>
                    </a:lnTo>
                    <a:lnTo>
                      <a:pt x="30234" y="55913"/>
                    </a:lnTo>
                    <a:lnTo>
                      <a:pt x="30150" y="56058"/>
                    </a:lnTo>
                    <a:lnTo>
                      <a:pt x="30088" y="56204"/>
                    </a:lnTo>
                    <a:lnTo>
                      <a:pt x="29942" y="56370"/>
                    </a:lnTo>
                    <a:lnTo>
                      <a:pt x="29797" y="56516"/>
                    </a:lnTo>
                    <a:lnTo>
                      <a:pt x="29714" y="56578"/>
                    </a:lnTo>
                    <a:lnTo>
                      <a:pt x="29610" y="56599"/>
                    </a:lnTo>
                    <a:lnTo>
                      <a:pt x="29506" y="56641"/>
                    </a:lnTo>
                    <a:lnTo>
                      <a:pt x="29319" y="56641"/>
                    </a:lnTo>
                    <a:lnTo>
                      <a:pt x="29215" y="56620"/>
                    </a:lnTo>
                    <a:lnTo>
                      <a:pt x="29090" y="56578"/>
                    </a:lnTo>
                    <a:lnTo>
                      <a:pt x="29007" y="56516"/>
                    </a:lnTo>
                    <a:lnTo>
                      <a:pt x="28924" y="56453"/>
                    </a:lnTo>
                    <a:lnTo>
                      <a:pt x="28840" y="56370"/>
                    </a:lnTo>
                    <a:lnTo>
                      <a:pt x="28778" y="56287"/>
                    </a:lnTo>
                    <a:lnTo>
                      <a:pt x="28674" y="56079"/>
                    </a:lnTo>
                    <a:lnTo>
                      <a:pt x="28591" y="55871"/>
                    </a:lnTo>
                    <a:lnTo>
                      <a:pt x="28549" y="55663"/>
                    </a:lnTo>
                    <a:lnTo>
                      <a:pt x="28529" y="55455"/>
                    </a:lnTo>
                    <a:lnTo>
                      <a:pt x="28549" y="55227"/>
                    </a:lnTo>
                    <a:lnTo>
                      <a:pt x="28820" y="52898"/>
                    </a:lnTo>
                    <a:lnTo>
                      <a:pt x="28944" y="51734"/>
                    </a:lnTo>
                    <a:lnTo>
                      <a:pt x="29090" y="50569"/>
                    </a:lnTo>
                    <a:lnTo>
                      <a:pt x="29256" y="49405"/>
                    </a:lnTo>
                    <a:lnTo>
                      <a:pt x="29443" y="48261"/>
                    </a:lnTo>
                    <a:lnTo>
                      <a:pt x="29672" y="47097"/>
                    </a:lnTo>
                    <a:lnTo>
                      <a:pt x="29942" y="45953"/>
                    </a:lnTo>
                    <a:lnTo>
                      <a:pt x="30005" y="45745"/>
                    </a:lnTo>
                    <a:lnTo>
                      <a:pt x="30088" y="45579"/>
                    </a:lnTo>
                    <a:lnTo>
                      <a:pt x="30192" y="45412"/>
                    </a:lnTo>
                    <a:lnTo>
                      <a:pt x="30379" y="45205"/>
                    </a:lnTo>
                    <a:close/>
                    <a:moveTo>
                      <a:pt x="19796" y="1"/>
                    </a:move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2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38" name="Google Shape;5638;p30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874" y="11437"/>
                    </a:moveTo>
                    <a:lnTo>
                      <a:pt x="874" y="11437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687" y="11416"/>
                    </a:lnTo>
                    <a:lnTo>
                      <a:pt x="562" y="11374"/>
                    </a:lnTo>
                    <a:lnTo>
                      <a:pt x="479" y="11312"/>
                    </a:lnTo>
                    <a:lnTo>
                      <a:pt x="396" y="11249"/>
                    </a:lnTo>
                    <a:lnTo>
                      <a:pt x="312" y="11166"/>
                    </a:lnTo>
                    <a:lnTo>
                      <a:pt x="250" y="11083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63" y="10667"/>
                    </a:lnTo>
                    <a:lnTo>
                      <a:pt x="21" y="10459"/>
                    </a:lnTo>
                    <a:lnTo>
                      <a:pt x="1" y="10251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292" y="7694"/>
                    </a:lnTo>
                    <a:lnTo>
                      <a:pt x="416" y="6530"/>
                    </a:lnTo>
                    <a:lnTo>
                      <a:pt x="562" y="5365"/>
                    </a:lnTo>
                    <a:lnTo>
                      <a:pt x="728" y="4201"/>
                    </a:lnTo>
                    <a:lnTo>
                      <a:pt x="915" y="3057"/>
                    </a:lnTo>
                    <a:lnTo>
                      <a:pt x="1144" y="1893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477" y="541"/>
                    </a:lnTo>
                    <a:lnTo>
                      <a:pt x="1560" y="375"/>
                    </a:lnTo>
                    <a:lnTo>
                      <a:pt x="1664" y="208"/>
                    </a:lnTo>
                    <a:lnTo>
                      <a:pt x="1851" y="1"/>
                    </a:lnTo>
                    <a:lnTo>
                      <a:pt x="1851" y="1"/>
                    </a:lnTo>
                    <a:lnTo>
                      <a:pt x="1955" y="728"/>
                    </a:lnTo>
                    <a:lnTo>
                      <a:pt x="2038" y="1435"/>
                    </a:lnTo>
                    <a:lnTo>
                      <a:pt x="2101" y="2121"/>
                    </a:lnTo>
                    <a:lnTo>
                      <a:pt x="2142" y="2828"/>
                    </a:lnTo>
                    <a:lnTo>
                      <a:pt x="2142" y="3515"/>
                    </a:lnTo>
                    <a:lnTo>
                      <a:pt x="2163" y="4201"/>
                    </a:lnTo>
                    <a:lnTo>
                      <a:pt x="2142" y="4887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1997" y="7673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851" y="10106"/>
                    </a:lnTo>
                    <a:lnTo>
                      <a:pt x="1789" y="10418"/>
                    </a:lnTo>
                    <a:lnTo>
                      <a:pt x="1747" y="10563"/>
                    </a:lnTo>
                    <a:lnTo>
                      <a:pt x="1706" y="10709"/>
                    </a:lnTo>
                    <a:lnTo>
                      <a:pt x="1622" y="10854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414" y="11166"/>
                    </a:lnTo>
                    <a:lnTo>
                      <a:pt x="1269" y="11312"/>
                    </a:lnTo>
                    <a:lnTo>
                      <a:pt x="1186" y="11374"/>
                    </a:lnTo>
                    <a:lnTo>
                      <a:pt x="1082" y="11395"/>
                    </a:lnTo>
                    <a:lnTo>
                      <a:pt x="978" y="11437"/>
                    </a:lnTo>
                    <a:lnTo>
                      <a:pt x="874" y="11437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39" name="Google Shape;5639;p30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625" y="13495"/>
                    </a:moveTo>
                    <a:lnTo>
                      <a:pt x="625" y="13495"/>
                    </a:lnTo>
                    <a:lnTo>
                      <a:pt x="521" y="13474"/>
                    </a:lnTo>
                    <a:lnTo>
                      <a:pt x="438" y="13453"/>
                    </a:lnTo>
                    <a:lnTo>
                      <a:pt x="334" y="13411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147" y="13266"/>
                    </a:lnTo>
                    <a:lnTo>
                      <a:pt x="63" y="13162"/>
                    </a:lnTo>
                    <a:lnTo>
                      <a:pt x="22" y="13058"/>
                    </a:lnTo>
                    <a:lnTo>
                      <a:pt x="1" y="12933"/>
                    </a:lnTo>
                    <a:lnTo>
                      <a:pt x="1" y="12808"/>
                    </a:lnTo>
                    <a:lnTo>
                      <a:pt x="22" y="12704"/>
                    </a:lnTo>
                    <a:lnTo>
                      <a:pt x="63" y="12580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271" y="12205"/>
                    </a:lnTo>
                    <a:lnTo>
                      <a:pt x="417" y="11977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1748" y="10168"/>
                    </a:lnTo>
                    <a:lnTo>
                      <a:pt x="2787" y="8858"/>
                    </a:lnTo>
                    <a:lnTo>
                      <a:pt x="3868" y="7569"/>
                    </a:lnTo>
                    <a:lnTo>
                      <a:pt x="4970" y="6321"/>
                    </a:lnTo>
                    <a:lnTo>
                      <a:pt x="6093" y="5094"/>
                    </a:lnTo>
                    <a:lnTo>
                      <a:pt x="7258" y="3888"/>
                    </a:lnTo>
                    <a:lnTo>
                      <a:pt x="8443" y="2724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10065" y="1206"/>
                    </a:lnTo>
                    <a:lnTo>
                      <a:pt x="10501" y="832"/>
                    </a:lnTo>
                    <a:lnTo>
                      <a:pt x="10959" y="520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1645" y="83"/>
                    </a:lnTo>
                    <a:lnTo>
                      <a:pt x="11749" y="21"/>
                    </a:lnTo>
                    <a:lnTo>
                      <a:pt x="11874" y="0"/>
                    </a:lnTo>
                    <a:lnTo>
                      <a:pt x="11874" y="0"/>
                    </a:lnTo>
                    <a:lnTo>
                      <a:pt x="11957" y="0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2019" y="166"/>
                    </a:lnTo>
                    <a:lnTo>
                      <a:pt x="11998" y="291"/>
                    </a:lnTo>
                    <a:lnTo>
                      <a:pt x="11936" y="416"/>
                    </a:lnTo>
                    <a:lnTo>
                      <a:pt x="11894" y="520"/>
                    </a:lnTo>
                    <a:lnTo>
                      <a:pt x="11770" y="72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250" y="1518"/>
                    </a:lnTo>
                    <a:lnTo>
                      <a:pt x="10834" y="2079"/>
                    </a:lnTo>
                    <a:lnTo>
                      <a:pt x="10397" y="2641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1394" y="13058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020" y="13370"/>
                    </a:lnTo>
                    <a:lnTo>
                      <a:pt x="895" y="13432"/>
                    </a:lnTo>
                    <a:lnTo>
                      <a:pt x="750" y="13474"/>
                    </a:lnTo>
                    <a:lnTo>
                      <a:pt x="625" y="13495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40" name="Google Shape;5640;p30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749" y="2578"/>
                    </a:moveTo>
                    <a:lnTo>
                      <a:pt x="749" y="2578"/>
                    </a:lnTo>
                    <a:lnTo>
                      <a:pt x="624" y="2558"/>
                    </a:lnTo>
                    <a:lnTo>
                      <a:pt x="478" y="2516"/>
                    </a:lnTo>
                    <a:lnTo>
                      <a:pt x="354" y="2454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146" y="2246"/>
                    </a:lnTo>
                    <a:lnTo>
                      <a:pt x="83" y="2142"/>
                    </a:lnTo>
                    <a:lnTo>
                      <a:pt x="21" y="2017"/>
                    </a:lnTo>
                    <a:lnTo>
                      <a:pt x="0" y="1892"/>
                    </a:lnTo>
                    <a:lnTo>
                      <a:pt x="0" y="1767"/>
                    </a:lnTo>
                    <a:lnTo>
                      <a:pt x="21" y="1622"/>
                    </a:lnTo>
                    <a:lnTo>
                      <a:pt x="42" y="1497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146" y="1248"/>
                    </a:lnTo>
                    <a:lnTo>
                      <a:pt x="229" y="1123"/>
                    </a:lnTo>
                    <a:lnTo>
                      <a:pt x="416" y="894"/>
                    </a:lnTo>
                    <a:lnTo>
                      <a:pt x="665" y="665"/>
                    </a:lnTo>
                    <a:lnTo>
                      <a:pt x="936" y="458"/>
                    </a:lnTo>
                    <a:lnTo>
                      <a:pt x="1248" y="270"/>
                    </a:lnTo>
                    <a:lnTo>
                      <a:pt x="1580" y="125"/>
                    </a:lnTo>
                    <a:lnTo>
                      <a:pt x="1747" y="62"/>
                    </a:lnTo>
                    <a:lnTo>
                      <a:pt x="1913" y="42"/>
                    </a:lnTo>
                    <a:lnTo>
                      <a:pt x="2079" y="0"/>
                    </a:lnTo>
                    <a:lnTo>
                      <a:pt x="2246" y="0"/>
                    </a:lnTo>
                    <a:lnTo>
                      <a:pt x="2246" y="0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474" y="166"/>
                    </a:lnTo>
                    <a:lnTo>
                      <a:pt x="2474" y="333"/>
                    </a:lnTo>
                    <a:lnTo>
                      <a:pt x="2433" y="499"/>
                    </a:lnTo>
                    <a:lnTo>
                      <a:pt x="2391" y="686"/>
                    </a:lnTo>
                    <a:lnTo>
                      <a:pt x="2246" y="1061"/>
                    </a:lnTo>
                    <a:lnTo>
                      <a:pt x="2059" y="1435"/>
                    </a:lnTo>
                    <a:lnTo>
                      <a:pt x="1851" y="1788"/>
                    </a:lnTo>
                    <a:lnTo>
                      <a:pt x="1622" y="2100"/>
                    </a:lnTo>
                    <a:lnTo>
                      <a:pt x="1497" y="2225"/>
                    </a:lnTo>
                    <a:lnTo>
                      <a:pt x="1393" y="2329"/>
                    </a:lnTo>
                    <a:lnTo>
                      <a:pt x="1268" y="2433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957" y="2558"/>
                    </a:lnTo>
                    <a:lnTo>
                      <a:pt x="749" y="2578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41" name="Google Shape;5641;p30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20232" y="1"/>
                    </a:moveTo>
                    <a:lnTo>
                      <a:pt x="20232" y="1"/>
                    </a:lnTo>
                    <a:lnTo>
                      <a:pt x="19796" y="1"/>
                    </a:ln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0232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42" name="Google Shape;5642;p30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extrusionOk="0">
                    <a:moveTo>
                      <a:pt x="21542" y="1290"/>
                    </a:moveTo>
                    <a:lnTo>
                      <a:pt x="22104" y="1311"/>
                    </a:lnTo>
                    <a:lnTo>
                      <a:pt x="23310" y="1394"/>
                    </a:lnTo>
                    <a:lnTo>
                      <a:pt x="24516" y="1519"/>
                    </a:lnTo>
                    <a:lnTo>
                      <a:pt x="25722" y="1664"/>
                    </a:lnTo>
                    <a:lnTo>
                      <a:pt x="26907" y="1810"/>
                    </a:lnTo>
                    <a:lnTo>
                      <a:pt x="28549" y="2059"/>
                    </a:lnTo>
                    <a:lnTo>
                      <a:pt x="30171" y="2309"/>
                    </a:lnTo>
                    <a:lnTo>
                      <a:pt x="30608" y="2392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9" y="2745"/>
                    </a:lnTo>
                    <a:lnTo>
                      <a:pt x="32438" y="2829"/>
                    </a:lnTo>
                    <a:lnTo>
                      <a:pt x="32625" y="2953"/>
                    </a:lnTo>
                    <a:lnTo>
                      <a:pt x="32770" y="3099"/>
                    </a:lnTo>
                    <a:lnTo>
                      <a:pt x="32916" y="3286"/>
                    </a:lnTo>
                    <a:lnTo>
                      <a:pt x="33020" y="3494"/>
                    </a:lnTo>
                    <a:lnTo>
                      <a:pt x="33082" y="3744"/>
                    </a:lnTo>
                    <a:lnTo>
                      <a:pt x="33145" y="4014"/>
                    </a:lnTo>
                    <a:lnTo>
                      <a:pt x="33394" y="6239"/>
                    </a:lnTo>
                    <a:lnTo>
                      <a:pt x="33498" y="7361"/>
                    </a:lnTo>
                    <a:lnTo>
                      <a:pt x="33602" y="8484"/>
                    </a:lnTo>
                    <a:lnTo>
                      <a:pt x="33664" y="9586"/>
                    </a:lnTo>
                    <a:lnTo>
                      <a:pt x="33706" y="10709"/>
                    </a:lnTo>
                    <a:lnTo>
                      <a:pt x="33727" y="11832"/>
                    </a:lnTo>
                    <a:lnTo>
                      <a:pt x="33706" y="12955"/>
                    </a:lnTo>
                    <a:lnTo>
                      <a:pt x="33685" y="13890"/>
                    </a:lnTo>
                    <a:lnTo>
                      <a:pt x="33706" y="14826"/>
                    </a:lnTo>
                    <a:lnTo>
                      <a:pt x="33727" y="15741"/>
                    </a:lnTo>
                    <a:lnTo>
                      <a:pt x="33810" y="17592"/>
                    </a:lnTo>
                    <a:lnTo>
                      <a:pt x="33914" y="19421"/>
                    </a:lnTo>
                    <a:lnTo>
                      <a:pt x="33935" y="20357"/>
                    </a:lnTo>
                    <a:lnTo>
                      <a:pt x="33935" y="21272"/>
                    </a:lnTo>
                    <a:lnTo>
                      <a:pt x="33935" y="21875"/>
                    </a:lnTo>
                    <a:lnTo>
                      <a:pt x="33831" y="27634"/>
                    </a:lnTo>
                    <a:lnTo>
                      <a:pt x="33685" y="33394"/>
                    </a:lnTo>
                    <a:lnTo>
                      <a:pt x="33498" y="39861"/>
                    </a:lnTo>
                    <a:lnTo>
                      <a:pt x="33290" y="46327"/>
                    </a:lnTo>
                    <a:lnTo>
                      <a:pt x="33228" y="48698"/>
                    </a:lnTo>
                    <a:lnTo>
                      <a:pt x="33145" y="51068"/>
                    </a:lnTo>
                    <a:lnTo>
                      <a:pt x="33103" y="52253"/>
                    </a:lnTo>
                    <a:lnTo>
                      <a:pt x="33041" y="53438"/>
                    </a:lnTo>
                    <a:lnTo>
                      <a:pt x="32957" y="54624"/>
                    </a:lnTo>
                    <a:lnTo>
                      <a:pt x="32853" y="55809"/>
                    </a:lnTo>
                    <a:lnTo>
                      <a:pt x="32853" y="55830"/>
                    </a:lnTo>
                    <a:lnTo>
                      <a:pt x="32853" y="55954"/>
                    </a:lnTo>
                    <a:lnTo>
                      <a:pt x="32770" y="56744"/>
                    </a:lnTo>
                    <a:lnTo>
                      <a:pt x="32708" y="57306"/>
                    </a:lnTo>
                    <a:lnTo>
                      <a:pt x="32604" y="57888"/>
                    </a:lnTo>
                    <a:lnTo>
                      <a:pt x="32479" y="58449"/>
                    </a:lnTo>
                    <a:lnTo>
                      <a:pt x="32354" y="59011"/>
                    </a:lnTo>
                    <a:lnTo>
                      <a:pt x="32271" y="59302"/>
                    </a:lnTo>
                    <a:lnTo>
                      <a:pt x="32167" y="59572"/>
                    </a:lnTo>
                    <a:lnTo>
                      <a:pt x="32022" y="59801"/>
                    </a:lnTo>
                    <a:lnTo>
                      <a:pt x="31876" y="60009"/>
                    </a:lnTo>
                    <a:lnTo>
                      <a:pt x="31710" y="60196"/>
                    </a:lnTo>
                    <a:lnTo>
                      <a:pt x="31523" y="60342"/>
                    </a:lnTo>
                    <a:lnTo>
                      <a:pt x="31294" y="60487"/>
                    </a:lnTo>
                    <a:lnTo>
                      <a:pt x="31065" y="60591"/>
                    </a:lnTo>
                    <a:lnTo>
                      <a:pt x="30878" y="60653"/>
                    </a:lnTo>
                    <a:lnTo>
                      <a:pt x="30691" y="60695"/>
                    </a:lnTo>
                    <a:lnTo>
                      <a:pt x="30483" y="60737"/>
                    </a:lnTo>
                    <a:lnTo>
                      <a:pt x="30254" y="60757"/>
                    </a:lnTo>
                    <a:lnTo>
                      <a:pt x="29672" y="60799"/>
                    </a:lnTo>
                    <a:lnTo>
                      <a:pt x="29651" y="60799"/>
                    </a:lnTo>
                    <a:lnTo>
                      <a:pt x="28861" y="60820"/>
                    </a:lnTo>
                    <a:lnTo>
                      <a:pt x="28071" y="60841"/>
                    </a:lnTo>
                    <a:lnTo>
                      <a:pt x="27219" y="60820"/>
                    </a:lnTo>
                    <a:lnTo>
                      <a:pt x="26345" y="60799"/>
                    </a:lnTo>
                    <a:lnTo>
                      <a:pt x="25493" y="60737"/>
                    </a:lnTo>
                    <a:lnTo>
                      <a:pt x="24640" y="60674"/>
                    </a:lnTo>
                    <a:lnTo>
                      <a:pt x="23788" y="60570"/>
                    </a:lnTo>
                    <a:lnTo>
                      <a:pt x="22915" y="60487"/>
                    </a:lnTo>
                    <a:lnTo>
                      <a:pt x="21210" y="60238"/>
                    </a:lnTo>
                    <a:lnTo>
                      <a:pt x="19837" y="60050"/>
                    </a:lnTo>
                    <a:lnTo>
                      <a:pt x="18486" y="59863"/>
                    </a:lnTo>
                    <a:lnTo>
                      <a:pt x="18174" y="59801"/>
                    </a:lnTo>
                    <a:lnTo>
                      <a:pt x="17924" y="59718"/>
                    </a:lnTo>
                    <a:lnTo>
                      <a:pt x="17737" y="59614"/>
                    </a:lnTo>
                    <a:lnTo>
                      <a:pt x="17654" y="59551"/>
                    </a:lnTo>
                    <a:lnTo>
                      <a:pt x="17571" y="59468"/>
                    </a:lnTo>
                    <a:lnTo>
                      <a:pt x="17508" y="59385"/>
                    </a:lnTo>
                    <a:lnTo>
                      <a:pt x="17467" y="59302"/>
                    </a:lnTo>
                    <a:lnTo>
                      <a:pt x="17384" y="59094"/>
                    </a:lnTo>
                    <a:lnTo>
                      <a:pt x="17321" y="58824"/>
                    </a:lnTo>
                    <a:lnTo>
                      <a:pt x="17300" y="58512"/>
                    </a:lnTo>
                    <a:lnTo>
                      <a:pt x="17238" y="57763"/>
                    </a:lnTo>
                    <a:lnTo>
                      <a:pt x="17238" y="57015"/>
                    </a:lnTo>
                    <a:lnTo>
                      <a:pt x="17238" y="56370"/>
                    </a:lnTo>
                    <a:lnTo>
                      <a:pt x="17259" y="55726"/>
                    </a:lnTo>
                    <a:lnTo>
                      <a:pt x="17342" y="54457"/>
                    </a:lnTo>
                    <a:lnTo>
                      <a:pt x="17550" y="51879"/>
                    </a:lnTo>
                    <a:lnTo>
                      <a:pt x="17966" y="46577"/>
                    </a:lnTo>
                    <a:lnTo>
                      <a:pt x="18403" y="41254"/>
                    </a:lnTo>
                    <a:lnTo>
                      <a:pt x="18506" y="40069"/>
                    </a:lnTo>
                    <a:lnTo>
                      <a:pt x="19546" y="28508"/>
                    </a:lnTo>
                    <a:lnTo>
                      <a:pt x="19692" y="26886"/>
                    </a:lnTo>
                    <a:lnTo>
                      <a:pt x="20087" y="22000"/>
                    </a:lnTo>
                    <a:lnTo>
                      <a:pt x="20211" y="20419"/>
                    </a:lnTo>
                    <a:lnTo>
                      <a:pt x="20232" y="19900"/>
                    </a:lnTo>
                    <a:lnTo>
                      <a:pt x="20232" y="19380"/>
                    </a:lnTo>
                    <a:lnTo>
                      <a:pt x="20232" y="18340"/>
                    </a:lnTo>
                    <a:lnTo>
                      <a:pt x="20232" y="18028"/>
                    </a:lnTo>
                    <a:lnTo>
                      <a:pt x="20211" y="17862"/>
                    </a:lnTo>
                    <a:lnTo>
                      <a:pt x="20170" y="17799"/>
                    </a:lnTo>
                    <a:lnTo>
                      <a:pt x="20128" y="17737"/>
                    </a:lnTo>
                    <a:lnTo>
                      <a:pt x="20108" y="17696"/>
                    </a:lnTo>
                    <a:lnTo>
                      <a:pt x="20045" y="17654"/>
                    </a:lnTo>
                    <a:lnTo>
                      <a:pt x="19962" y="17592"/>
                    </a:lnTo>
                    <a:lnTo>
                      <a:pt x="19837" y="17571"/>
                    </a:lnTo>
                    <a:lnTo>
                      <a:pt x="19733" y="17550"/>
                    </a:lnTo>
                    <a:lnTo>
                      <a:pt x="19650" y="17550"/>
                    </a:lnTo>
                    <a:lnTo>
                      <a:pt x="19567" y="17592"/>
                    </a:lnTo>
                    <a:lnTo>
                      <a:pt x="19401" y="17675"/>
                    </a:lnTo>
                    <a:lnTo>
                      <a:pt x="19255" y="17799"/>
                    </a:lnTo>
                    <a:lnTo>
                      <a:pt x="19109" y="17924"/>
                    </a:lnTo>
                    <a:lnTo>
                      <a:pt x="18278" y="18777"/>
                    </a:lnTo>
                    <a:lnTo>
                      <a:pt x="17446" y="19629"/>
                    </a:lnTo>
                    <a:lnTo>
                      <a:pt x="16427" y="20669"/>
                    </a:lnTo>
                    <a:lnTo>
                      <a:pt x="15429" y="21709"/>
                    </a:lnTo>
                    <a:lnTo>
                      <a:pt x="14431" y="22769"/>
                    </a:lnTo>
                    <a:lnTo>
                      <a:pt x="13433" y="23850"/>
                    </a:lnTo>
                    <a:lnTo>
                      <a:pt x="12435" y="24952"/>
                    </a:lnTo>
                    <a:lnTo>
                      <a:pt x="11458" y="26054"/>
                    </a:lnTo>
                    <a:lnTo>
                      <a:pt x="10480" y="27198"/>
                    </a:lnTo>
                    <a:lnTo>
                      <a:pt x="9524" y="28341"/>
                    </a:lnTo>
                    <a:lnTo>
                      <a:pt x="9233" y="28674"/>
                    </a:lnTo>
                    <a:lnTo>
                      <a:pt x="9108" y="28799"/>
                    </a:lnTo>
                    <a:lnTo>
                      <a:pt x="8963" y="28903"/>
                    </a:lnTo>
                    <a:lnTo>
                      <a:pt x="8838" y="28986"/>
                    </a:lnTo>
                    <a:lnTo>
                      <a:pt x="8713" y="29028"/>
                    </a:lnTo>
                    <a:lnTo>
                      <a:pt x="8588" y="29069"/>
                    </a:lnTo>
                    <a:lnTo>
                      <a:pt x="8339" y="29069"/>
                    </a:lnTo>
                    <a:lnTo>
                      <a:pt x="8235" y="29048"/>
                    </a:lnTo>
                    <a:lnTo>
                      <a:pt x="7985" y="28965"/>
                    </a:lnTo>
                    <a:lnTo>
                      <a:pt x="7715" y="28820"/>
                    </a:lnTo>
                    <a:lnTo>
                      <a:pt x="7424" y="28612"/>
                    </a:lnTo>
                    <a:lnTo>
                      <a:pt x="6675" y="28071"/>
                    </a:lnTo>
                    <a:lnTo>
                      <a:pt x="5948" y="27489"/>
                    </a:lnTo>
                    <a:lnTo>
                      <a:pt x="5241" y="26907"/>
                    </a:lnTo>
                    <a:lnTo>
                      <a:pt x="4555" y="26283"/>
                    </a:lnTo>
                    <a:lnTo>
                      <a:pt x="3889" y="25659"/>
                    </a:lnTo>
                    <a:lnTo>
                      <a:pt x="3245" y="25015"/>
                    </a:lnTo>
                    <a:lnTo>
                      <a:pt x="2600" y="24349"/>
                    </a:lnTo>
                    <a:lnTo>
                      <a:pt x="1955" y="23684"/>
                    </a:lnTo>
                    <a:lnTo>
                      <a:pt x="1810" y="23518"/>
                    </a:lnTo>
                    <a:lnTo>
                      <a:pt x="1685" y="23330"/>
                    </a:lnTo>
                    <a:lnTo>
                      <a:pt x="1560" y="23164"/>
                    </a:lnTo>
                    <a:lnTo>
                      <a:pt x="1477" y="22977"/>
                    </a:lnTo>
                    <a:lnTo>
                      <a:pt x="1394" y="22790"/>
                    </a:lnTo>
                    <a:lnTo>
                      <a:pt x="1352" y="22603"/>
                    </a:lnTo>
                    <a:lnTo>
                      <a:pt x="1311" y="22415"/>
                    </a:lnTo>
                    <a:lnTo>
                      <a:pt x="1311" y="22208"/>
                    </a:lnTo>
                    <a:lnTo>
                      <a:pt x="1332" y="21958"/>
                    </a:lnTo>
                    <a:lnTo>
                      <a:pt x="1373" y="21709"/>
                    </a:lnTo>
                    <a:lnTo>
                      <a:pt x="1477" y="21438"/>
                    </a:lnTo>
                    <a:lnTo>
                      <a:pt x="1602" y="21168"/>
                    </a:lnTo>
                    <a:lnTo>
                      <a:pt x="1893" y="20607"/>
                    </a:lnTo>
                    <a:lnTo>
                      <a:pt x="2226" y="20066"/>
                    </a:lnTo>
                    <a:lnTo>
                      <a:pt x="2579" y="19525"/>
                    </a:lnTo>
                    <a:lnTo>
                      <a:pt x="2933" y="19026"/>
                    </a:lnTo>
                    <a:lnTo>
                      <a:pt x="3328" y="18506"/>
                    </a:lnTo>
                    <a:lnTo>
                      <a:pt x="3702" y="18007"/>
                    </a:lnTo>
                    <a:lnTo>
                      <a:pt x="4513" y="17030"/>
                    </a:lnTo>
                    <a:lnTo>
                      <a:pt x="7528" y="13391"/>
                    </a:lnTo>
                    <a:lnTo>
                      <a:pt x="9046" y="11582"/>
                    </a:lnTo>
                    <a:lnTo>
                      <a:pt x="10584" y="9794"/>
                    </a:lnTo>
                    <a:lnTo>
                      <a:pt x="10772" y="9586"/>
                    </a:lnTo>
                    <a:lnTo>
                      <a:pt x="11915" y="8276"/>
                    </a:lnTo>
                    <a:lnTo>
                      <a:pt x="13059" y="6966"/>
                    </a:lnTo>
                    <a:lnTo>
                      <a:pt x="13662" y="6322"/>
                    </a:lnTo>
                    <a:lnTo>
                      <a:pt x="14244" y="5677"/>
                    </a:lnTo>
                    <a:lnTo>
                      <a:pt x="14868" y="5053"/>
                    </a:lnTo>
                    <a:lnTo>
                      <a:pt x="15492" y="4430"/>
                    </a:lnTo>
                    <a:lnTo>
                      <a:pt x="16386" y="3577"/>
                    </a:lnTo>
                    <a:lnTo>
                      <a:pt x="16864" y="3161"/>
                    </a:lnTo>
                    <a:lnTo>
                      <a:pt x="17342" y="2745"/>
                    </a:lnTo>
                    <a:lnTo>
                      <a:pt x="17633" y="2517"/>
                    </a:lnTo>
                    <a:lnTo>
                      <a:pt x="17945" y="2309"/>
                    </a:lnTo>
                    <a:lnTo>
                      <a:pt x="18236" y="2122"/>
                    </a:lnTo>
                    <a:lnTo>
                      <a:pt x="18548" y="1955"/>
                    </a:lnTo>
                    <a:lnTo>
                      <a:pt x="18881" y="1789"/>
                    </a:lnTo>
                    <a:lnTo>
                      <a:pt x="19193" y="1664"/>
                    </a:lnTo>
                    <a:lnTo>
                      <a:pt x="19525" y="1560"/>
                    </a:lnTo>
                    <a:lnTo>
                      <a:pt x="19858" y="1477"/>
                    </a:lnTo>
                    <a:lnTo>
                      <a:pt x="20274" y="1394"/>
                    </a:lnTo>
                    <a:lnTo>
                      <a:pt x="20690" y="1332"/>
                    </a:lnTo>
                    <a:lnTo>
                      <a:pt x="21106" y="1290"/>
                    </a:lnTo>
                    <a:close/>
                    <a:moveTo>
                      <a:pt x="22041" y="1"/>
                    </a:move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04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43" name="Google Shape;5643;p30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14182" y="3141"/>
                    </a:moveTo>
                    <a:lnTo>
                      <a:pt x="14182" y="3141"/>
                    </a:lnTo>
                    <a:lnTo>
                      <a:pt x="15076" y="2288"/>
                    </a:lnTo>
                    <a:lnTo>
                      <a:pt x="15554" y="1872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6323" y="1228"/>
                    </a:lnTo>
                    <a:lnTo>
                      <a:pt x="16635" y="1020"/>
                    </a:lnTo>
                    <a:lnTo>
                      <a:pt x="16926" y="833"/>
                    </a:lnTo>
                    <a:lnTo>
                      <a:pt x="17238" y="666"/>
                    </a:lnTo>
                    <a:lnTo>
                      <a:pt x="17571" y="500"/>
                    </a:lnTo>
                    <a:lnTo>
                      <a:pt x="17883" y="375"/>
                    </a:lnTo>
                    <a:lnTo>
                      <a:pt x="18215" y="271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964" y="105"/>
                    </a:lnTo>
                    <a:lnTo>
                      <a:pt x="19380" y="43"/>
                    </a:lnTo>
                    <a:lnTo>
                      <a:pt x="19796" y="1"/>
                    </a:lnTo>
                    <a:lnTo>
                      <a:pt x="20232" y="1"/>
                    </a:lnTo>
                    <a:lnTo>
                      <a:pt x="20232" y="1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2000" y="105"/>
                    </a:lnTo>
                    <a:lnTo>
                      <a:pt x="23206" y="230"/>
                    </a:lnTo>
                    <a:lnTo>
                      <a:pt x="24412" y="375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7239" y="77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9298" y="1103"/>
                    </a:lnTo>
                    <a:lnTo>
                      <a:pt x="29755" y="118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30899" y="1456"/>
                    </a:lnTo>
                    <a:lnTo>
                      <a:pt x="31128" y="1540"/>
                    </a:lnTo>
                    <a:lnTo>
                      <a:pt x="31315" y="1664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606" y="1997"/>
                    </a:lnTo>
                    <a:lnTo>
                      <a:pt x="31710" y="2205"/>
                    </a:lnTo>
                    <a:lnTo>
                      <a:pt x="31772" y="2455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2084" y="4950"/>
                    </a:lnTo>
                    <a:lnTo>
                      <a:pt x="32188" y="6072"/>
                    </a:lnTo>
                    <a:lnTo>
                      <a:pt x="32292" y="7195"/>
                    </a:lnTo>
                    <a:lnTo>
                      <a:pt x="32354" y="8297"/>
                    </a:lnTo>
                    <a:lnTo>
                      <a:pt x="32396" y="9420"/>
                    </a:lnTo>
                    <a:lnTo>
                      <a:pt x="32417" y="10543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3537"/>
                    </a:lnTo>
                    <a:lnTo>
                      <a:pt x="32417" y="14452"/>
                    </a:lnTo>
                    <a:lnTo>
                      <a:pt x="32500" y="16303"/>
                    </a:lnTo>
                    <a:lnTo>
                      <a:pt x="32604" y="18132"/>
                    </a:lnTo>
                    <a:lnTo>
                      <a:pt x="32625" y="19068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521" y="26345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188" y="38572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18" y="47409"/>
                    </a:lnTo>
                    <a:lnTo>
                      <a:pt x="31835" y="49779"/>
                    </a:lnTo>
                    <a:lnTo>
                      <a:pt x="31793" y="50964"/>
                    </a:lnTo>
                    <a:lnTo>
                      <a:pt x="31731" y="52149"/>
                    </a:lnTo>
                    <a:lnTo>
                      <a:pt x="31647" y="53335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398" y="56017"/>
                    </a:lnTo>
                    <a:lnTo>
                      <a:pt x="31294" y="56599"/>
                    </a:lnTo>
                    <a:lnTo>
                      <a:pt x="31169" y="57160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0961" y="58013"/>
                    </a:lnTo>
                    <a:lnTo>
                      <a:pt x="30857" y="58283"/>
                    </a:lnTo>
                    <a:lnTo>
                      <a:pt x="30712" y="58512"/>
                    </a:lnTo>
                    <a:lnTo>
                      <a:pt x="30566" y="58720"/>
                    </a:lnTo>
                    <a:lnTo>
                      <a:pt x="30400" y="58907"/>
                    </a:lnTo>
                    <a:lnTo>
                      <a:pt x="30213" y="59053"/>
                    </a:lnTo>
                    <a:lnTo>
                      <a:pt x="29984" y="59198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568" y="59364"/>
                    </a:lnTo>
                    <a:lnTo>
                      <a:pt x="29381" y="59406"/>
                    </a:lnTo>
                    <a:lnTo>
                      <a:pt x="29173" y="59448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7551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5909" y="59531"/>
                    </a:lnTo>
                    <a:lnTo>
                      <a:pt x="25035" y="59510"/>
                    </a:lnTo>
                    <a:lnTo>
                      <a:pt x="24183" y="59448"/>
                    </a:lnTo>
                    <a:lnTo>
                      <a:pt x="23330" y="59385"/>
                    </a:lnTo>
                    <a:lnTo>
                      <a:pt x="22478" y="59281"/>
                    </a:lnTo>
                    <a:lnTo>
                      <a:pt x="21605" y="59198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18527" y="58761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6864" y="58512"/>
                    </a:lnTo>
                    <a:lnTo>
                      <a:pt x="16614" y="58429"/>
                    </a:lnTo>
                    <a:lnTo>
                      <a:pt x="16427" y="58325"/>
                    </a:lnTo>
                    <a:lnTo>
                      <a:pt x="16344" y="58262"/>
                    </a:lnTo>
                    <a:lnTo>
                      <a:pt x="16261" y="58179"/>
                    </a:lnTo>
                    <a:lnTo>
                      <a:pt x="16198" y="58096"/>
                    </a:lnTo>
                    <a:lnTo>
                      <a:pt x="16157" y="58013"/>
                    </a:lnTo>
                    <a:lnTo>
                      <a:pt x="16074" y="57805"/>
                    </a:lnTo>
                    <a:lnTo>
                      <a:pt x="16011" y="57535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5928" y="56474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5081"/>
                    </a:lnTo>
                    <a:lnTo>
                      <a:pt x="15949" y="54437"/>
                    </a:lnTo>
                    <a:lnTo>
                      <a:pt x="16032" y="5316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656" y="45288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22" y="18611"/>
                    </a:lnTo>
                    <a:lnTo>
                      <a:pt x="18922" y="18091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6739"/>
                    </a:lnTo>
                    <a:lnTo>
                      <a:pt x="18901" y="16573"/>
                    </a:lnTo>
                    <a:lnTo>
                      <a:pt x="18860" y="16510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35" y="16365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527" y="16282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340" y="16261"/>
                    </a:lnTo>
                    <a:lnTo>
                      <a:pt x="18257" y="16303"/>
                    </a:lnTo>
                    <a:lnTo>
                      <a:pt x="18091" y="16386"/>
                    </a:lnTo>
                    <a:lnTo>
                      <a:pt x="17945" y="16510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5117" y="19380"/>
                    </a:lnTo>
                    <a:lnTo>
                      <a:pt x="14119" y="20420"/>
                    </a:lnTo>
                    <a:lnTo>
                      <a:pt x="13121" y="21480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1125" y="23663"/>
                    </a:lnTo>
                    <a:lnTo>
                      <a:pt x="10148" y="24765"/>
                    </a:lnTo>
                    <a:lnTo>
                      <a:pt x="9170" y="25909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7923" y="27385"/>
                    </a:lnTo>
                    <a:lnTo>
                      <a:pt x="7798" y="27510"/>
                    </a:lnTo>
                    <a:lnTo>
                      <a:pt x="7653" y="27614"/>
                    </a:lnTo>
                    <a:lnTo>
                      <a:pt x="7528" y="27697"/>
                    </a:lnTo>
                    <a:lnTo>
                      <a:pt x="7403" y="27739"/>
                    </a:lnTo>
                    <a:lnTo>
                      <a:pt x="7278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029" y="27780"/>
                    </a:lnTo>
                    <a:lnTo>
                      <a:pt x="6925" y="27759"/>
                    </a:lnTo>
                    <a:lnTo>
                      <a:pt x="6675" y="27676"/>
                    </a:lnTo>
                    <a:lnTo>
                      <a:pt x="6405" y="27531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5365" y="26782"/>
                    </a:lnTo>
                    <a:lnTo>
                      <a:pt x="4638" y="26200"/>
                    </a:lnTo>
                    <a:lnTo>
                      <a:pt x="3931" y="25618"/>
                    </a:lnTo>
                    <a:lnTo>
                      <a:pt x="3245" y="24994"/>
                    </a:lnTo>
                    <a:lnTo>
                      <a:pt x="2579" y="24370"/>
                    </a:lnTo>
                    <a:lnTo>
                      <a:pt x="1935" y="23726"/>
                    </a:lnTo>
                    <a:lnTo>
                      <a:pt x="1290" y="23060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500" y="22229"/>
                    </a:lnTo>
                    <a:lnTo>
                      <a:pt x="375" y="22041"/>
                    </a:lnTo>
                    <a:lnTo>
                      <a:pt x="250" y="21875"/>
                    </a:lnTo>
                    <a:lnTo>
                      <a:pt x="167" y="21688"/>
                    </a:lnTo>
                    <a:lnTo>
                      <a:pt x="84" y="21501"/>
                    </a:lnTo>
                    <a:lnTo>
                      <a:pt x="42" y="21314"/>
                    </a:lnTo>
                    <a:lnTo>
                      <a:pt x="1" y="21126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22" y="20669"/>
                    </a:lnTo>
                    <a:lnTo>
                      <a:pt x="63" y="20420"/>
                    </a:lnTo>
                    <a:lnTo>
                      <a:pt x="167" y="20149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583" y="19318"/>
                    </a:lnTo>
                    <a:lnTo>
                      <a:pt x="916" y="18777"/>
                    </a:lnTo>
                    <a:lnTo>
                      <a:pt x="1269" y="18236"/>
                    </a:lnTo>
                    <a:lnTo>
                      <a:pt x="1623" y="17737"/>
                    </a:lnTo>
                    <a:lnTo>
                      <a:pt x="2018" y="17217"/>
                    </a:lnTo>
                    <a:lnTo>
                      <a:pt x="2392" y="16718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6218" y="12102"/>
                    </a:lnTo>
                    <a:lnTo>
                      <a:pt x="7736" y="10293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10605" y="6987"/>
                    </a:lnTo>
                    <a:lnTo>
                      <a:pt x="11749" y="5677"/>
                    </a:lnTo>
                    <a:lnTo>
                      <a:pt x="12352" y="5033"/>
                    </a:lnTo>
                    <a:lnTo>
                      <a:pt x="12934" y="4388"/>
                    </a:lnTo>
                    <a:lnTo>
                      <a:pt x="13558" y="3764"/>
                    </a:lnTo>
                    <a:lnTo>
                      <a:pt x="14182" y="314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44" name="Google Shape;5644;p30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fill="none" extrusionOk="0">
                    <a:moveTo>
                      <a:pt x="22041" y="1"/>
                    </a:moveTo>
                    <a:lnTo>
                      <a:pt x="22041" y="1"/>
                    </a:ln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727" y="22"/>
                    </a:lnTo>
                    <a:lnTo>
                      <a:pt x="2204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45" name="Google Shape;5645;p30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extrusionOk="0">
                    <a:moveTo>
                      <a:pt x="11874" y="0"/>
                    </a:move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195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46" name="Google Shape;5646;p30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11874" y="0"/>
                    </a:moveTo>
                    <a:lnTo>
                      <a:pt x="11874" y="0"/>
                    </a:ln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1957" y="0"/>
                    </a:lnTo>
                    <a:lnTo>
                      <a:pt x="11874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47" name="Google Shape;5647;p30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extrusionOk="0">
                    <a:moveTo>
                      <a:pt x="1851" y="1"/>
                    </a:move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48" name="Google Shape;5648;p30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1851" y="1"/>
                    </a:moveTo>
                    <a:lnTo>
                      <a:pt x="1851" y="1"/>
                    </a:ln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874" y="11437"/>
                    </a:lnTo>
                    <a:lnTo>
                      <a:pt x="874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49" name="Google Shape;5649;p30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079" y="0"/>
                    </a:move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24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50" name="Google Shape;5650;p30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2246" y="0"/>
                    </a:moveTo>
                    <a:lnTo>
                      <a:pt x="2246" y="0"/>
                    </a:lnTo>
                    <a:lnTo>
                      <a:pt x="2079" y="0"/>
                    </a:ln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246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51" name="Google Shape;5651;p30"/>
              <p:cNvSpPr/>
              <p:nvPr/>
            </p:nvSpPr>
            <p:spPr>
              <a:xfrm>
                <a:off x="2601675" y="319725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20211" y="0"/>
                    </a:moveTo>
                    <a:lnTo>
                      <a:pt x="19649" y="21"/>
                    </a:lnTo>
                    <a:lnTo>
                      <a:pt x="19088" y="84"/>
                    </a:lnTo>
                    <a:lnTo>
                      <a:pt x="18547" y="188"/>
                    </a:lnTo>
                    <a:lnTo>
                      <a:pt x="18215" y="271"/>
                    </a:lnTo>
                    <a:lnTo>
                      <a:pt x="17882" y="375"/>
                    </a:lnTo>
                    <a:lnTo>
                      <a:pt x="17570" y="500"/>
                    </a:lnTo>
                    <a:lnTo>
                      <a:pt x="17237" y="666"/>
                    </a:lnTo>
                    <a:lnTo>
                      <a:pt x="16926" y="832"/>
                    </a:lnTo>
                    <a:lnTo>
                      <a:pt x="16634" y="1019"/>
                    </a:lnTo>
                    <a:lnTo>
                      <a:pt x="16323" y="1227"/>
                    </a:lnTo>
                    <a:lnTo>
                      <a:pt x="16031" y="1456"/>
                    </a:lnTo>
                    <a:lnTo>
                      <a:pt x="15096" y="2267"/>
                    </a:lnTo>
                    <a:lnTo>
                      <a:pt x="14202" y="3099"/>
                    </a:lnTo>
                    <a:lnTo>
                      <a:pt x="13349" y="3972"/>
                    </a:lnTo>
                    <a:lnTo>
                      <a:pt x="12517" y="4845"/>
                    </a:lnTo>
                    <a:lnTo>
                      <a:pt x="11686" y="5760"/>
                    </a:lnTo>
                    <a:lnTo>
                      <a:pt x="10875" y="6654"/>
                    </a:lnTo>
                    <a:lnTo>
                      <a:pt x="9274" y="8505"/>
                    </a:lnTo>
                    <a:lnTo>
                      <a:pt x="7735" y="10293"/>
                    </a:lnTo>
                    <a:lnTo>
                      <a:pt x="6217" y="12102"/>
                    </a:lnTo>
                    <a:lnTo>
                      <a:pt x="3202" y="15741"/>
                    </a:lnTo>
                    <a:lnTo>
                      <a:pt x="2391" y="16718"/>
                    </a:lnTo>
                    <a:lnTo>
                      <a:pt x="2017" y="17217"/>
                    </a:lnTo>
                    <a:lnTo>
                      <a:pt x="1622" y="17737"/>
                    </a:lnTo>
                    <a:lnTo>
                      <a:pt x="1269" y="18236"/>
                    </a:lnTo>
                    <a:lnTo>
                      <a:pt x="915" y="18776"/>
                    </a:lnTo>
                    <a:lnTo>
                      <a:pt x="582" y="19317"/>
                    </a:lnTo>
                    <a:lnTo>
                      <a:pt x="291" y="19878"/>
                    </a:lnTo>
                    <a:lnTo>
                      <a:pt x="208" y="20045"/>
                    </a:lnTo>
                    <a:lnTo>
                      <a:pt x="125" y="20232"/>
                    </a:lnTo>
                    <a:lnTo>
                      <a:pt x="83" y="20398"/>
                    </a:lnTo>
                    <a:lnTo>
                      <a:pt x="42" y="20565"/>
                    </a:lnTo>
                    <a:lnTo>
                      <a:pt x="0" y="20731"/>
                    </a:lnTo>
                    <a:lnTo>
                      <a:pt x="0" y="20897"/>
                    </a:lnTo>
                    <a:lnTo>
                      <a:pt x="0" y="21043"/>
                    </a:lnTo>
                    <a:lnTo>
                      <a:pt x="21" y="21209"/>
                    </a:lnTo>
                    <a:lnTo>
                      <a:pt x="63" y="21355"/>
                    </a:lnTo>
                    <a:lnTo>
                      <a:pt x="104" y="21521"/>
                    </a:lnTo>
                    <a:lnTo>
                      <a:pt x="167" y="21667"/>
                    </a:lnTo>
                    <a:lnTo>
                      <a:pt x="229" y="21812"/>
                    </a:lnTo>
                    <a:lnTo>
                      <a:pt x="416" y="22103"/>
                    </a:lnTo>
                    <a:lnTo>
                      <a:pt x="645" y="22394"/>
                    </a:lnTo>
                    <a:lnTo>
                      <a:pt x="1289" y="23060"/>
                    </a:lnTo>
                    <a:lnTo>
                      <a:pt x="1934" y="23725"/>
                    </a:lnTo>
                    <a:lnTo>
                      <a:pt x="2578" y="24370"/>
                    </a:lnTo>
                    <a:lnTo>
                      <a:pt x="3244" y="24993"/>
                    </a:lnTo>
                    <a:lnTo>
                      <a:pt x="3930" y="25617"/>
                    </a:lnTo>
                    <a:lnTo>
                      <a:pt x="4637" y="26199"/>
                    </a:lnTo>
                    <a:lnTo>
                      <a:pt x="5365" y="26782"/>
                    </a:lnTo>
                    <a:lnTo>
                      <a:pt x="6113" y="27322"/>
                    </a:lnTo>
                    <a:lnTo>
                      <a:pt x="6446" y="27551"/>
                    </a:lnTo>
                    <a:lnTo>
                      <a:pt x="6737" y="27697"/>
                    </a:lnTo>
                    <a:lnTo>
                      <a:pt x="6883" y="27738"/>
                    </a:lnTo>
                    <a:lnTo>
                      <a:pt x="7007" y="27780"/>
                    </a:lnTo>
                    <a:lnTo>
                      <a:pt x="7236" y="27780"/>
                    </a:lnTo>
                    <a:lnTo>
                      <a:pt x="7361" y="27759"/>
                    </a:lnTo>
                    <a:lnTo>
                      <a:pt x="7486" y="27717"/>
                    </a:lnTo>
                    <a:lnTo>
                      <a:pt x="7590" y="27655"/>
                    </a:lnTo>
                    <a:lnTo>
                      <a:pt x="7714" y="27572"/>
                    </a:lnTo>
                    <a:lnTo>
                      <a:pt x="7943" y="27343"/>
                    </a:lnTo>
                    <a:lnTo>
                      <a:pt x="8213" y="27052"/>
                    </a:lnTo>
                    <a:lnTo>
                      <a:pt x="9149" y="25908"/>
                    </a:lnTo>
                    <a:lnTo>
                      <a:pt x="10126" y="24806"/>
                    </a:lnTo>
                    <a:lnTo>
                      <a:pt x="11083" y="23704"/>
                    </a:lnTo>
                    <a:lnTo>
                      <a:pt x="12081" y="22602"/>
                    </a:lnTo>
                    <a:lnTo>
                      <a:pt x="13079" y="21521"/>
                    </a:lnTo>
                    <a:lnTo>
                      <a:pt x="14098" y="20461"/>
                    </a:lnTo>
                    <a:lnTo>
                      <a:pt x="15117" y="19400"/>
                    </a:lnTo>
                    <a:lnTo>
                      <a:pt x="16135" y="18340"/>
                    </a:lnTo>
                    <a:lnTo>
                      <a:pt x="17799" y="16635"/>
                    </a:lnTo>
                    <a:lnTo>
                      <a:pt x="17986" y="16468"/>
                    </a:lnTo>
                    <a:lnTo>
                      <a:pt x="18069" y="16385"/>
                    </a:lnTo>
                    <a:lnTo>
                      <a:pt x="18173" y="16323"/>
                    </a:lnTo>
                    <a:lnTo>
                      <a:pt x="18277" y="16281"/>
                    </a:lnTo>
                    <a:lnTo>
                      <a:pt x="18402" y="16260"/>
                    </a:lnTo>
                    <a:lnTo>
                      <a:pt x="18506" y="16260"/>
                    </a:lnTo>
                    <a:lnTo>
                      <a:pt x="18651" y="16302"/>
                    </a:lnTo>
                    <a:lnTo>
                      <a:pt x="18755" y="16364"/>
                    </a:lnTo>
                    <a:lnTo>
                      <a:pt x="18838" y="16448"/>
                    </a:lnTo>
                    <a:lnTo>
                      <a:pt x="18880" y="16531"/>
                    </a:lnTo>
                    <a:lnTo>
                      <a:pt x="18901" y="16635"/>
                    </a:lnTo>
                    <a:lnTo>
                      <a:pt x="18922" y="16843"/>
                    </a:lnTo>
                    <a:lnTo>
                      <a:pt x="18922" y="17051"/>
                    </a:lnTo>
                    <a:lnTo>
                      <a:pt x="18922" y="18090"/>
                    </a:lnTo>
                    <a:lnTo>
                      <a:pt x="18922" y="18610"/>
                    </a:lnTo>
                    <a:lnTo>
                      <a:pt x="18901" y="19130"/>
                    </a:lnTo>
                    <a:lnTo>
                      <a:pt x="18776" y="20710"/>
                    </a:lnTo>
                    <a:lnTo>
                      <a:pt x="18506" y="23975"/>
                    </a:lnTo>
                    <a:lnTo>
                      <a:pt x="18235" y="27218"/>
                    </a:lnTo>
                    <a:lnTo>
                      <a:pt x="17653" y="33602"/>
                    </a:lnTo>
                    <a:lnTo>
                      <a:pt x="17092" y="39964"/>
                    </a:lnTo>
                    <a:lnTo>
                      <a:pt x="16655" y="45287"/>
                    </a:lnTo>
                    <a:lnTo>
                      <a:pt x="16239" y="50589"/>
                    </a:lnTo>
                    <a:lnTo>
                      <a:pt x="16115" y="52253"/>
                    </a:lnTo>
                    <a:lnTo>
                      <a:pt x="15990" y="53916"/>
                    </a:lnTo>
                    <a:lnTo>
                      <a:pt x="15948" y="54748"/>
                    </a:lnTo>
                    <a:lnTo>
                      <a:pt x="15927" y="55559"/>
                    </a:lnTo>
                    <a:lnTo>
                      <a:pt x="15927" y="56391"/>
                    </a:lnTo>
                    <a:lnTo>
                      <a:pt x="15990" y="57222"/>
                    </a:lnTo>
                    <a:lnTo>
                      <a:pt x="16011" y="57534"/>
                    </a:lnTo>
                    <a:lnTo>
                      <a:pt x="16073" y="57805"/>
                    </a:lnTo>
                    <a:lnTo>
                      <a:pt x="16156" y="58012"/>
                    </a:lnTo>
                    <a:lnTo>
                      <a:pt x="16198" y="58096"/>
                    </a:lnTo>
                    <a:lnTo>
                      <a:pt x="16260" y="58179"/>
                    </a:lnTo>
                    <a:lnTo>
                      <a:pt x="16343" y="58262"/>
                    </a:lnTo>
                    <a:lnTo>
                      <a:pt x="16426" y="58324"/>
                    </a:lnTo>
                    <a:lnTo>
                      <a:pt x="16614" y="58428"/>
                    </a:lnTo>
                    <a:lnTo>
                      <a:pt x="16863" y="58511"/>
                    </a:lnTo>
                    <a:lnTo>
                      <a:pt x="17175" y="58574"/>
                    </a:lnTo>
                    <a:lnTo>
                      <a:pt x="18527" y="58761"/>
                    </a:lnTo>
                    <a:lnTo>
                      <a:pt x="19899" y="58948"/>
                    </a:lnTo>
                    <a:lnTo>
                      <a:pt x="21022" y="59114"/>
                    </a:lnTo>
                    <a:lnTo>
                      <a:pt x="22145" y="59260"/>
                    </a:lnTo>
                    <a:lnTo>
                      <a:pt x="23288" y="59364"/>
                    </a:lnTo>
                    <a:lnTo>
                      <a:pt x="24411" y="59468"/>
                    </a:lnTo>
                    <a:lnTo>
                      <a:pt x="25534" y="59530"/>
                    </a:lnTo>
                    <a:lnTo>
                      <a:pt x="26677" y="59551"/>
                    </a:lnTo>
                    <a:lnTo>
                      <a:pt x="27821" y="59530"/>
                    </a:lnTo>
                    <a:lnTo>
                      <a:pt x="28944" y="59468"/>
                    </a:lnTo>
                    <a:lnTo>
                      <a:pt x="29152" y="59447"/>
                    </a:lnTo>
                    <a:lnTo>
                      <a:pt x="29360" y="59406"/>
                    </a:lnTo>
                    <a:lnTo>
                      <a:pt x="29547" y="59364"/>
                    </a:lnTo>
                    <a:lnTo>
                      <a:pt x="29713" y="59302"/>
                    </a:lnTo>
                    <a:lnTo>
                      <a:pt x="29879" y="59239"/>
                    </a:lnTo>
                    <a:lnTo>
                      <a:pt x="30046" y="59156"/>
                    </a:lnTo>
                    <a:lnTo>
                      <a:pt x="30171" y="59073"/>
                    </a:lnTo>
                    <a:lnTo>
                      <a:pt x="30316" y="58969"/>
                    </a:lnTo>
                    <a:lnTo>
                      <a:pt x="30441" y="58865"/>
                    </a:lnTo>
                    <a:lnTo>
                      <a:pt x="30566" y="58740"/>
                    </a:lnTo>
                    <a:lnTo>
                      <a:pt x="30670" y="58595"/>
                    </a:lnTo>
                    <a:lnTo>
                      <a:pt x="30753" y="58449"/>
                    </a:lnTo>
                    <a:lnTo>
                      <a:pt x="30836" y="58283"/>
                    </a:lnTo>
                    <a:lnTo>
                      <a:pt x="30919" y="58116"/>
                    </a:lnTo>
                    <a:lnTo>
                      <a:pt x="30981" y="57929"/>
                    </a:lnTo>
                    <a:lnTo>
                      <a:pt x="31044" y="57721"/>
                    </a:lnTo>
                    <a:lnTo>
                      <a:pt x="31169" y="57160"/>
                    </a:lnTo>
                    <a:lnTo>
                      <a:pt x="31293" y="56599"/>
                    </a:lnTo>
                    <a:lnTo>
                      <a:pt x="31397" y="56016"/>
                    </a:lnTo>
                    <a:lnTo>
                      <a:pt x="31460" y="55455"/>
                    </a:lnTo>
                    <a:lnTo>
                      <a:pt x="31584" y="54145"/>
                    </a:lnTo>
                    <a:lnTo>
                      <a:pt x="31688" y="52856"/>
                    </a:lnTo>
                    <a:lnTo>
                      <a:pt x="31751" y="51546"/>
                    </a:lnTo>
                    <a:lnTo>
                      <a:pt x="31813" y="50257"/>
                    </a:lnTo>
                    <a:lnTo>
                      <a:pt x="31917" y="47637"/>
                    </a:lnTo>
                    <a:lnTo>
                      <a:pt x="31979" y="45038"/>
                    </a:lnTo>
                    <a:lnTo>
                      <a:pt x="32187" y="38571"/>
                    </a:lnTo>
                    <a:lnTo>
                      <a:pt x="32375" y="32105"/>
                    </a:lnTo>
                    <a:lnTo>
                      <a:pt x="32520" y="26345"/>
                    </a:lnTo>
                    <a:lnTo>
                      <a:pt x="32624" y="20585"/>
                    </a:lnTo>
                    <a:lnTo>
                      <a:pt x="32624" y="19463"/>
                    </a:lnTo>
                    <a:lnTo>
                      <a:pt x="32603" y="18340"/>
                    </a:lnTo>
                    <a:lnTo>
                      <a:pt x="32499" y="16115"/>
                    </a:lnTo>
                    <a:lnTo>
                      <a:pt x="32437" y="15013"/>
                    </a:lnTo>
                    <a:lnTo>
                      <a:pt x="32395" y="13890"/>
                    </a:lnTo>
                    <a:lnTo>
                      <a:pt x="32375" y="12788"/>
                    </a:lnTo>
                    <a:lnTo>
                      <a:pt x="32395" y="11665"/>
                    </a:lnTo>
                    <a:lnTo>
                      <a:pt x="32416" y="10542"/>
                    </a:lnTo>
                    <a:lnTo>
                      <a:pt x="32395" y="9420"/>
                    </a:lnTo>
                    <a:lnTo>
                      <a:pt x="32354" y="8297"/>
                    </a:lnTo>
                    <a:lnTo>
                      <a:pt x="32291" y="7195"/>
                    </a:lnTo>
                    <a:lnTo>
                      <a:pt x="32187" y="6072"/>
                    </a:lnTo>
                    <a:lnTo>
                      <a:pt x="32083" y="4949"/>
                    </a:lnTo>
                    <a:lnTo>
                      <a:pt x="31834" y="2724"/>
                    </a:lnTo>
                    <a:lnTo>
                      <a:pt x="31792" y="2454"/>
                    </a:lnTo>
                    <a:lnTo>
                      <a:pt x="31709" y="2225"/>
                    </a:lnTo>
                    <a:lnTo>
                      <a:pt x="31605" y="2017"/>
                    </a:lnTo>
                    <a:lnTo>
                      <a:pt x="31480" y="1830"/>
                    </a:lnTo>
                    <a:lnTo>
                      <a:pt x="31314" y="1664"/>
                    </a:lnTo>
                    <a:lnTo>
                      <a:pt x="31127" y="1539"/>
                    </a:lnTo>
                    <a:lnTo>
                      <a:pt x="30898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7" y="1102"/>
                    </a:lnTo>
                    <a:lnTo>
                      <a:pt x="28861" y="1019"/>
                    </a:lnTo>
                    <a:lnTo>
                      <a:pt x="26844" y="707"/>
                    </a:lnTo>
                    <a:lnTo>
                      <a:pt x="24848" y="416"/>
                    </a:lnTo>
                    <a:lnTo>
                      <a:pt x="23829" y="292"/>
                    </a:lnTo>
                    <a:lnTo>
                      <a:pt x="22831" y="188"/>
                    </a:lnTo>
                    <a:lnTo>
                      <a:pt x="21812" y="84"/>
                    </a:lnTo>
                    <a:lnTo>
                      <a:pt x="20793" y="21"/>
                    </a:lnTo>
                    <a:lnTo>
                      <a:pt x="202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52" name="Google Shape;5652;p30"/>
              <p:cNvSpPr/>
              <p:nvPr/>
            </p:nvSpPr>
            <p:spPr>
              <a:xfrm>
                <a:off x="2568925" y="287500"/>
                <a:ext cx="922700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8" h="63315" extrusionOk="0">
                    <a:moveTo>
                      <a:pt x="21521" y="1289"/>
                    </a:moveTo>
                    <a:lnTo>
                      <a:pt x="22103" y="1310"/>
                    </a:lnTo>
                    <a:lnTo>
                      <a:pt x="23122" y="1373"/>
                    </a:lnTo>
                    <a:lnTo>
                      <a:pt x="24141" y="1477"/>
                    </a:lnTo>
                    <a:lnTo>
                      <a:pt x="25139" y="1581"/>
                    </a:lnTo>
                    <a:lnTo>
                      <a:pt x="26158" y="1705"/>
                    </a:lnTo>
                    <a:lnTo>
                      <a:pt x="28154" y="1996"/>
                    </a:lnTo>
                    <a:lnTo>
                      <a:pt x="30171" y="2308"/>
                    </a:lnTo>
                    <a:lnTo>
                      <a:pt x="30607" y="2391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8" y="2745"/>
                    </a:lnTo>
                    <a:lnTo>
                      <a:pt x="32437" y="2828"/>
                    </a:lnTo>
                    <a:lnTo>
                      <a:pt x="32624" y="2953"/>
                    </a:lnTo>
                    <a:lnTo>
                      <a:pt x="32790" y="3119"/>
                    </a:lnTo>
                    <a:lnTo>
                      <a:pt x="32915" y="3306"/>
                    </a:lnTo>
                    <a:lnTo>
                      <a:pt x="33019" y="3514"/>
                    </a:lnTo>
                    <a:lnTo>
                      <a:pt x="33102" y="3743"/>
                    </a:lnTo>
                    <a:lnTo>
                      <a:pt x="33144" y="4013"/>
                    </a:lnTo>
                    <a:lnTo>
                      <a:pt x="33393" y="6238"/>
                    </a:lnTo>
                    <a:lnTo>
                      <a:pt x="33497" y="7361"/>
                    </a:lnTo>
                    <a:lnTo>
                      <a:pt x="33601" y="8484"/>
                    </a:lnTo>
                    <a:lnTo>
                      <a:pt x="33664" y="9586"/>
                    </a:lnTo>
                    <a:lnTo>
                      <a:pt x="33705" y="10709"/>
                    </a:lnTo>
                    <a:lnTo>
                      <a:pt x="33726" y="11831"/>
                    </a:lnTo>
                    <a:lnTo>
                      <a:pt x="33705" y="12954"/>
                    </a:lnTo>
                    <a:lnTo>
                      <a:pt x="33685" y="14077"/>
                    </a:lnTo>
                    <a:lnTo>
                      <a:pt x="33705" y="15179"/>
                    </a:lnTo>
                    <a:lnTo>
                      <a:pt x="33747" y="16302"/>
                    </a:lnTo>
                    <a:lnTo>
                      <a:pt x="33809" y="17404"/>
                    </a:lnTo>
                    <a:lnTo>
                      <a:pt x="33913" y="19629"/>
                    </a:lnTo>
                    <a:lnTo>
                      <a:pt x="33934" y="20752"/>
                    </a:lnTo>
                    <a:lnTo>
                      <a:pt x="33934" y="21874"/>
                    </a:lnTo>
                    <a:lnTo>
                      <a:pt x="33830" y="27634"/>
                    </a:lnTo>
                    <a:lnTo>
                      <a:pt x="33685" y="33394"/>
                    </a:lnTo>
                    <a:lnTo>
                      <a:pt x="33497" y="39860"/>
                    </a:lnTo>
                    <a:lnTo>
                      <a:pt x="33289" y="46327"/>
                    </a:lnTo>
                    <a:lnTo>
                      <a:pt x="33227" y="48926"/>
                    </a:lnTo>
                    <a:lnTo>
                      <a:pt x="33123" y="51546"/>
                    </a:lnTo>
                    <a:lnTo>
                      <a:pt x="33061" y="52835"/>
                    </a:lnTo>
                    <a:lnTo>
                      <a:pt x="32998" y="54145"/>
                    </a:lnTo>
                    <a:lnTo>
                      <a:pt x="32894" y="55434"/>
                    </a:lnTo>
                    <a:lnTo>
                      <a:pt x="32770" y="56744"/>
                    </a:lnTo>
                    <a:lnTo>
                      <a:pt x="32707" y="57305"/>
                    </a:lnTo>
                    <a:lnTo>
                      <a:pt x="32603" y="57888"/>
                    </a:lnTo>
                    <a:lnTo>
                      <a:pt x="32479" y="58449"/>
                    </a:lnTo>
                    <a:lnTo>
                      <a:pt x="32354" y="59010"/>
                    </a:lnTo>
                    <a:lnTo>
                      <a:pt x="32291" y="59218"/>
                    </a:lnTo>
                    <a:lnTo>
                      <a:pt x="32229" y="59405"/>
                    </a:lnTo>
                    <a:lnTo>
                      <a:pt x="32146" y="59572"/>
                    </a:lnTo>
                    <a:lnTo>
                      <a:pt x="32063" y="59738"/>
                    </a:lnTo>
                    <a:lnTo>
                      <a:pt x="31980" y="59884"/>
                    </a:lnTo>
                    <a:lnTo>
                      <a:pt x="31876" y="60029"/>
                    </a:lnTo>
                    <a:lnTo>
                      <a:pt x="31751" y="60154"/>
                    </a:lnTo>
                    <a:lnTo>
                      <a:pt x="31626" y="60258"/>
                    </a:lnTo>
                    <a:lnTo>
                      <a:pt x="31481" y="60362"/>
                    </a:lnTo>
                    <a:lnTo>
                      <a:pt x="31356" y="60445"/>
                    </a:lnTo>
                    <a:lnTo>
                      <a:pt x="31189" y="60528"/>
                    </a:lnTo>
                    <a:lnTo>
                      <a:pt x="31023" y="60591"/>
                    </a:lnTo>
                    <a:lnTo>
                      <a:pt x="30857" y="60653"/>
                    </a:lnTo>
                    <a:lnTo>
                      <a:pt x="30670" y="60695"/>
                    </a:lnTo>
                    <a:lnTo>
                      <a:pt x="30462" y="60736"/>
                    </a:lnTo>
                    <a:lnTo>
                      <a:pt x="30254" y="60757"/>
                    </a:lnTo>
                    <a:lnTo>
                      <a:pt x="29131" y="60819"/>
                    </a:lnTo>
                    <a:lnTo>
                      <a:pt x="27987" y="60840"/>
                    </a:lnTo>
                    <a:lnTo>
                      <a:pt x="26844" y="60819"/>
                    </a:lnTo>
                    <a:lnTo>
                      <a:pt x="25721" y="60757"/>
                    </a:lnTo>
                    <a:lnTo>
                      <a:pt x="24598" y="60653"/>
                    </a:lnTo>
                    <a:lnTo>
                      <a:pt x="23455" y="60549"/>
                    </a:lnTo>
                    <a:lnTo>
                      <a:pt x="22332" y="60403"/>
                    </a:lnTo>
                    <a:lnTo>
                      <a:pt x="21209" y="60237"/>
                    </a:lnTo>
                    <a:lnTo>
                      <a:pt x="19837" y="60050"/>
                    </a:lnTo>
                    <a:lnTo>
                      <a:pt x="18485" y="59863"/>
                    </a:lnTo>
                    <a:lnTo>
                      <a:pt x="18173" y="59800"/>
                    </a:lnTo>
                    <a:lnTo>
                      <a:pt x="17924" y="59717"/>
                    </a:lnTo>
                    <a:lnTo>
                      <a:pt x="17736" y="59613"/>
                    </a:lnTo>
                    <a:lnTo>
                      <a:pt x="17653" y="59551"/>
                    </a:lnTo>
                    <a:lnTo>
                      <a:pt x="17570" y="59468"/>
                    </a:lnTo>
                    <a:lnTo>
                      <a:pt x="17508" y="59385"/>
                    </a:lnTo>
                    <a:lnTo>
                      <a:pt x="17466" y="59301"/>
                    </a:lnTo>
                    <a:lnTo>
                      <a:pt x="17383" y="59094"/>
                    </a:lnTo>
                    <a:lnTo>
                      <a:pt x="17321" y="58823"/>
                    </a:lnTo>
                    <a:lnTo>
                      <a:pt x="17300" y="58511"/>
                    </a:lnTo>
                    <a:lnTo>
                      <a:pt x="17237" y="57680"/>
                    </a:lnTo>
                    <a:lnTo>
                      <a:pt x="17237" y="56848"/>
                    </a:lnTo>
                    <a:lnTo>
                      <a:pt x="17258" y="56037"/>
                    </a:lnTo>
                    <a:lnTo>
                      <a:pt x="17300" y="55205"/>
                    </a:lnTo>
                    <a:lnTo>
                      <a:pt x="17425" y="53542"/>
                    </a:lnTo>
                    <a:lnTo>
                      <a:pt x="17549" y="51878"/>
                    </a:lnTo>
                    <a:lnTo>
                      <a:pt x="17965" y="46576"/>
                    </a:lnTo>
                    <a:lnTo>
                      <a:pt x="18402" y="41253"/>
                    </a:lnTo>
                    <a:lnTo>
                      <a:pt x="18963" y="34891"/>
                    </a:lnTo>
                    <a:lnTo>
                      <a:pt x="19545" y="28507"/>
                    </a:lnTo>
                    <a:lnTo>
                      <a:pt x="19816" y="25264"/>
                    </a:lnTo>
                    <a:lnTo>
                      <a:pt x="20086" y="21999"/>
                    </a:lnTo>
                    <a:lnTo>
                      <a:pt x="20211" y="20419"/>
                    </a:lnTo>
                    <a:lnTo>
                      <a:pt x="20232" y="19899"/>
                    </a:lnTo>
                    <a:lnTo>
                      <a:pt x="20232" y="19379"/>
                    </a:lnTo>
                    <a:lnTo>
                      <a:pt x="20232" y="18340"/>
                    </a:lnTo>
                    <a:lnTo>
                      <a:pt x="20232" y="18132"/>
                    </a:lnTo>
                    <a:lnTo>
                      <a:pt x="20211" y="17924"/>
                    </a:lnTo>
                    <a:lnTo>
                      <a:pt x="20190" y="17820"/>
                    </a:lnTo>
                    <a:lnTo>
                      <a:pt x="20148" y="17737"/>
                    </a:lnTo>
                    <a:lnTo>
                      <a:pt x="20065" y="17653"/>
                    </a:lnTo>
                    <a:lnTo>
                      <a:pt x="19961" y="17591"/>
                    </a:lnTo>
                    <a:lnTo>
                      <a:pt x="19816" y="17549"/>
                    </a:lnTo>
                    <a:lnTo>
                      <a:pt x="19712" y="17549"/>
                    </a:lnTo>
                    <a:lnTo>
                      <a:pt x="19587" y="17570"/>
                    </a:lnTo>
                    <a:lnTo>
                      <a:pt x="19483" y="17612"/>
                    </a:lnTo>
                    <a:lnTo>
                      <a:pt x="19379" y="17674"/>
                    </a:lnTo>
                    <a:lnTo>
                      <a:pt x="19296" y="17757"/>
                    </a:lnTo>
                    <a:lnTo>
                      <a:pt x="19109" y="17924"/>
                    </a:lnTo>
                    <a:lnTo>
                      <a:pt x="17445" y="19629"/>
                    </a:lnTo>
                    <a:lnTo>
                      <a:pt x="16427" y="20689"/>
                    </a:lnTo>
                    <a:lnTo>
                      <a:pt x="15408" y="21750"/>
                    </a:lnTo>
                    <a:lnTo>
                      <a:pt x="14389" y="22810"/>
                    </a:lnTo>
                    <a:lnTo>
                      <a:pt x="13391" y="23891"/>
                    </a:lnTo>
                    <a:lnTo>
                      <a:pt x="12393" y="24993"/>
                    </a:lnTo>
                    <a:lnTo>
                      <a:pt x="11436" y="26095"/>
                    </a:lnTo>
                    <a:lnTo>
                      <a:pt x="10459" y="27197"/>
                    </a:lnTo>
                    <a:lnTo>
                      <a:pt x="9523" y="28341"/>
                    </a:lnTo>
                    <a:lnTo>
                      <a:pt x="9253" y="28632"/>
                    </a:lnTo>
                    <a:lnTo>
                      <a:pt x="9024" y="28861"/>
                    </a:lnTo>
                    <a:lnTo>
                      <a:pt x="8900" y="28944"/>
                    </a:lnTo>
                    <a:lnTo>
                      <a:pt x="8796" y="29006"/>
                    </a:lnTo>
                    <a:lnTo>
                      <a:pt x="8671" y="29048"/>
                    </a:lnTo>
                    <a:lnTo>
                      <a:pt x="8546" y="29069"/>
                    </a:lnTo>
                    <a:lnTo>
                      <a:pt x="8317" y="29069"/>
                    </a:lnTo>
                    <a:lnTo>
                      <a:pt x="8193" y="29027"/>
                    </a:lnTo>
                    <a:lnTo>
                      <a:pt x="8047" y="28986"/>
                    </a:lnTo>
                    <a:lnTo>
                      <a:pt x="7756" y="28840"/>
                    </a:lnTo>
                    <a:lnTo>
                      <a:pt x="7423" y="28611"/>
                    </a:lnTo>
                    <a:lnTo>
                      <a:pt x="6675" y="28071"/>
                    </a:lnTo>
                    <a:lnTo>
                      <a:pt x="5947" y="27488"/>
                    </a:lnTo>
                    <a:lnTo>
                      <a:pt x="5240" y="26906"/>
                    </a:lnTo>
                    <a:lnTo>
                      <a:pt x="4554" y="26282"/>
                    </a:lnTo>
                    <a:lnTo>
                      <a:pt x="3888" y="25659"/>
                    </a:lnTo>
                    <a:lnTo>
                      <a:pt x="3244" y="25014"/>
                    </a:lnTo>
                    <a:lnTo>
                      <a:pt x="2599" y="24349"/>
                    </a:lnTo>
                    <a:lnTo>
                      <a:pt x="1955" y="23683"/>
                    </a:lnTo>
                    <a:lnTo>
                      <a:pt x="1726" y="23392"/>
                    </a:lnTo>
                    <a:lnTo>
                      <a:pt x="1539" y="23101"/>
                    </a:lnTo>
                    <a:lnTo>
                      <a:pt x="1477" y="22956"/>
                    </a:lnTo>
                    <a:lnTo>
                      <a:pt x="1414" y="22810"/>
                    </a:lnTo>
                    <a:lnTo>
                      <a:pt x="1373" y="22644"/>
                    </a:lnTo>
                    <a:lnTo>
                      <a:pt x="1331" y="22498"/>
                    </a:lnTo>
                    <a:lnTo>
                      <a:pt x="1310" y="22332"/>
                    </a:lnTo>
                    <a:lnTo>
                      <a:pt x="1310" y="22186"/>
                    </a:lnTo>
                    <a:lnTo>
                      <a:pt x="1310" y="22020"/>
                    </a:lnTo>
                    <a:lnTo>
                      <a:pt x="1352" y="21854"/>
                    </a:lnTo>
                    <a:lnTo>
                      <a:pt x="1393" y="21687"/>
                    </a:lnTo>
                    <a:lnTo>
                      <a:pt x="1435" y="21521"/>
                    </a:lnTo>
                    <a:lnTo>
                      <a:pt x="1518" y="21334"/>
                    </a:lnTo>
                    <a:lnTo>
                      <a:pt x="1601" y="21167"/>
                    </a:lnTo>
                    <a:lnTo>
                      <a:pt x="1892" y="20606"/>
                    </a:lnTo>
                    <a:lnTo>
                      <a:pt x="2225" y="20065"/>
                    </a:lnTo>
                    <a:lnTo>
                      <a:pt x="2579" y="19525"/>
                    </a:lnTo>
                    <a:lnTo>
                      <a:pt x="2932" y="19026"/>
                    </a:lnTo>
                    <a:lnTo>
                      <a:pt x="3327" y="18506"/>
                    </a:lnTo>
                    <a:lnTo>
                      <a:pt x="3701" y="18007"/>
                    </a:lnTo>
                    <a:lnTo>
                      <a:pt x="4512" y="17030"/>
                    </a:lnTo>
                    <a:lnTo>
                      <a:pt x="7527" y="13391"/>
                    </a:lnTo>
                    <a:lnTo>
                      <a:pt x="9045" y="11582"/>
                    </a:lnTo>
                    <a:lnTo>
                      <a:pt x="10584" y="9794"/>
                    </a:lnTo>
                    <a:lnTo>
                      <a:pt x="12185" y="7943"/>
                    </a:lnTo>
                    <a:lnTo>
                      <a:pt x="12996" y="7049"/>
                    </a:lnTo>
                    <a:lnTo>
                      <a:pt x="13827" y="6134"/>
                    </a:lnTo>
                    <a:lnTo>
                      <a:pt x="14659" y="5261"/>
                    </a:lnTo>
                    <a:lnTo>
                      <a:pt x="15512" y="4388"/>
                    </a:lnTo>
                    <a:lnTo>
                      <a:pt x="16406" y="3556"/>
                    </a:lnTo>
                    <a:lnTo>
                      <a:pt x="17341" y="2745"/>
                    </a:lnTo>
                    <a:lnTo>
                      <a:pt x="17633" y="2516"/>
                    </a:lnTo>
                    <a:lnTo>
                      <a:pt x="17944" y="2308"/>
                    </a:lnTo>
                    <a:lnTo>
                      <a:pt x="18236" y="2121"/>
                    </a:lnTo>
                    <a:lnTo>
                      <a:pt x="18547" y="1955"/>
                    </a:lnTo>
                    <a:lnTo>
                      <a:pt x="18880" y="1789"/>
                    </a:lnTo>
                    <a:lnTo>
                      <a:pt x="19192" y="1664"/>
                    </a:lnTo>
                    <a:lnTo>
                      <a:pt x="19525" y="1560"/>
                    </a:lnTo>
                    <a:lnTo>
                      <a:pt x="19857" y="1477"/>
                    </a:lnTo>
                    <a:lnTo>
                      <a:pt x="20398" y="1373"/>
                    </a:lnTo>
                    <a:lnTo>
                      <a:pt x="20959" y="1310"/>
                    </a:lnTo>
                    <a:lnTo>
                      <a:pt x="21521" y="1289"/>
                    </a:lnTo>
                    <a:close/>
                    <a:moveTo>
                      <a:pt x="21521" y="0"/>
                    </a:moveTo>
                    <a:lnTo>
                      <a:pt x="21126" y="42"/>
                    </a:lnTo>
                    <a:lnTo>
                      <a:pt x="20731" y="83"/>
                    </a:lnTo>
                    <a:lnTo>
                      <a:pt x="20336" y="125"/>
                    </a:lnTo>
                    <a:lnTo>
                      <a:pt x="19961" y="208"/>
                    </a:lnTo>
                    <a:lnTo>
                      <a:pt x="19587" y="291"/>
                    </a:lnTo>
                    <a:lnTo>
                      <a:pt x="19192" y="395"/>
                    </a:lnTo>
                    <a:lnTo>
                      <a:pt x="18797" y="541"/>
                    </a:lnTo>
                    <a:lnTo>
                      <a:pt x="18423" y="686"/>
                    </a:lnTo>
                    <a:lnTo>
                      <a:pt x="18048" y="853"/>
                    </a:lnTo>
                    <a:lnTo>
                      <a:pt x="17674" y="1040"/>
                    </a:lnTo>
                    <a:lnTo>
                      <a:pt x="17321" y="1248"/>
                    </a:lnTo>
                    <a:lnTo>
                      <a:pt x="16946" y="1477"/>
                    </a:lnTo>
                    <a:lnTo>
                      <a:pt x="16593" y="1747"/>
                    </a:lnTo>
                    <a:lnTo>
                      <a:pt x="16156" y="2059"/>
                    </a:lnTo>
                    <a:lnTo>
                      <a:pt x="15740" y="2412"/>
                    </a:lnTo>
                    <a:lnTo>
                      <a:pt x="14929" y="3119"/>
                    </a:lnTo>
                    <a:lnTo>
                      <a:pt x="14139" y="3847"/>
                    </a:lnTo>
                    <a:lnTo>
                      <a:pt x="13391" y="4596"/>
                    </a:lnTo>
                    <a:lnTo>
                      <a:pt x="12642" y="5386"/>
                    </a:lnTo>
                    <a:lnTo>
                      <a:pt x="11935" y="6176"/>
                    </a:lnTo>
                    <a:lnTo>
                      <a:pt x="10501" y="7777"/>
                    </a:lnTo>
                    <a:lnTo>
                      <a:pt x="9253" y="9232"/>
                    </a:lnTo>
                    <a:lnTo>
                      <a:pt x="8005" y="10709"/>
                    </a:lnTo>
                    <a:lnTo>
                      <a:pt x="6758" y="12164"/>
                    </a:lnTo>
                    <a:lnTo>
                      <a:pt x="5510" y="13620"/>
                    </a:lnTo>
                    <a:lnTo>
                      <a:pt x="4845" y="14368"/>
                    </a:lnTo>
                    <a:lnTo>
                      <a:pt x="4221" y="15137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1" y="17508"/>
                    </a:lnTo>
                    <a:lnTo>
                      <a:pt x="1830" y="18340"/>
                    </a:lnTo>
                    <a:lnTo>
                      <a:pt x="1289" y="19171"/>
                    </a:lnTo>
                    <a:lnTo>
                      <a:pt x="770" y="20045"/>
                    </a:lnTo>
                    <a:lnTo>
                      <a:pt x="562" y="20460"/>
                    </a:lnTo>
                    <a:lnTo>
                      <a:pt x="375" y="20856"/>
                    </a:lnTo>
                    <a:lnTo>
                      <a:pt x="229" y="21271"/>
                    </a:lnTo>
                    <a:lnTo>
                      <a:pt x="125" y="21666"/>
                    </a:lnTo>
                    <a:lnTo>
                      <a:pt x="42" y="22061"/>
                    </a:lnTo>
                    <a:lnTo>
                      <a:pt x="0" y="22457"/>
                    </a:lnTo>
                    <a:lnTo>
                      <a:pt x="0" y="22852"/>
                    </a:lnTo>
                    <a:lnTo>
                      <a:pt x="21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1"/>
                    </a:lnTo>
                    <a:lnTo>
                      <a:pt x="375" y="24806"/>
                    </a:lnTo>
                    <a:lnTo>
                      <a:pt x="541" y="25180"/>
                    </a:lnTo>
                    <a:lnTo>
                      <a:pt x="728" y="25555"/>
                    </a:lnTo>
                    <a:lnTo>
                      <a:pt x="936" y="25929"/>
                    </a:lnTo>
                    <a:lnTo>
                      <a:pt x="1165" y="26303"/>
                    </a:lnTo>
                    <a:lnTo>
                      <a:pt x="1414" y="26678"/>
                    </a:lnTo>
                    <a:lnTo>
                      <a:pt x="1684" y="27031"/>
                    </a:lnTo>
                    <a:lnTo>
                      <a:pt x="1976" y="27384"/>
                    </a:lnTo>
                    <a:lnTo>
                      <a:pt x="2267" y="27717"/>
                    </a:lnTo>
                    <a:lnTo>
                      <a:pt x="2579" y="28029"/>
                    </a:lnTo>
                    <a:lnTo>
                      <a:pt x="2890" y="28341"/>
                    </a:lnTo>
                    <a:lnTo>
                      <a:pt x="3223" y="28632"/>
                    </a:lnTo>
                    <a:lnTo>
                      <a:pt x="3556" y="28902"/>
                    </a:lnTo>
                    <a:lnTo>
                      <a:pt x="4242" y="29443"/>
                    </a:lnTo>
                    <a:lnTo>
                      <a:pt x="4970" y="29963"/>
                    </a:lnTo>
                    <a:lnTo>
                      <a:pt x="5718" y="30441"/>
                    </a:lnTo>
                    <a:lnTo>
                      <a:pt x="6467" y="30898"/>
                    </a:lnTo>
                    <a:lnTo>
                      <a:pt x="6820" y="31086"/>
                    </a:lnTo>
                    <a:lnTo>
                      <a:pt x="7153" y="31252"/>
                    </a:lnTo>
                    <a:lnTo>
                      <a:pt x="7444" y="31397"/>
                    </a:lnTo>
                    <a:lnTo>
                      <a:pt x="7735" y="31501"/>
                    </a:lnTo>
                    <a:lnTo>
                      <a:pt x="8005" y="31585"/>
                    </a:lnTo>
                    <a:lnTo>
                      <a:pt x="8255" y="31626"/>
                    </a:lnTo>
                    <a:lnTo>
                      <a:pt x="8754" y="31626"/>
                    </a:lnTo>
                    <a:lnTo>
                      <a:pt x="9004" y="31564"/>
                    </a:lnTo>
                    <a:lnTo>
                      <a:pt x="9232" y="31481"/>
                    </a:lnTo>
                    <a:lnTo>
                      <a:pt x="9482" y="31377"/>
                    </a:lnTo>
                    <a:lnTo>
                      <a:pt x="9710" y="31231"/>
                    </a:lnTo>
                    <a:lnTo>
                      <a:pt x="9981" y="31065"/>
                    </a:lnTo>
                    <a:lnTo>
                      <a:pt x="10230" y="30857"/>
                    </a:lnTo>
                    <a:lnTo>
                      <a:pt x="10521" y="30607"/>
                    </a:lnTo>
                    <a:lnTo>
                      <a:pt x="10812" y="30337"/>
                    </a:lnTo>
                    <a:lnTo>
                      <a:pt x="11603" y="29568"/>
                    </a:lnTo>
                    <a:lnTo>
                      <a:pt x="12372" y="28757"/>
                    </a:lnTo>
                    <a:lnTo>
                      <a:pt x="13141" y="27967"/>
                    </a:lnTo>
                    <a:lnTo>
                      <a:pt x="13911" y="27135"/>
                    </a:lnTo>
                    <a:lnTo>
                      <a:pt x="15387" y="25472"/>
                    </a:lnTo>
                    <a:lnTo>
                      <a:pt x="16884" y="23829"/>
                    </a:lnTo>
                    <a:lnTo>
                      <a:pt x="17840" y="22727"/>
                    </a:lnTo>
                    <a:lnTo>
                      <a:pt x="18880" y="21542"/>
                    </a:lnTo>
                    <a:lnTo>
                      <a:pt x="18880" y="21916"/>
                    </a:lnTo>
                    <a:lnTo>
                      <a:pt x="18880" y="21999"/>
                    </a:lnTo>
                    <a:lnTo>
                      <a:pt x="17633" y="35057"/>
                    </a:lnTo>
                    <a:lnTo>
                      <a:pt x="17217" y="39403"/>
                    </a:lnTo>
                    <a:lnTo>
                      <a:pt x="16822" y="43769"/>
                    </a:lnTo>
                    <a:lnTo>
                      <a:pt x="16447" y="48136"/>
                    </a:lnTo>
                    <a:lnTo>
                      <a:pt x="16115" y="52502"/>
                    </a:lnTo>
                    <a:lnTo>
                      <a:pt x="16011" y="53812"/>
                    </a:lnTo>
                    <a:lnTo>
                      <a:pt x="15928" y="55143"/>
                    </a:lnTo>
                    <a:lnTo>
                      <a:pt x="15886" y="55808"/>
                    </a:lnTo>
                    <a:lnTo>
                      <a:pt x="15865" y="56474"/>
                    </a:lnTo>
                    <a:lnTo>
                      <a:pt x="15865" y="57139"/>
                    </a:lnTo>
                    <a:lnTo>
                      <a:pt x="15886" y="57804"/>
                    </a:lnTo>
                    <a:lnTo>
                      <a:pt x="15907" y="58220"/>
                    </a:lnTo>
                    <a:lnTo>
                      <a:pt x="15928" y="58636"/>
                    </a:lnTo>
                    <a:lnTo>
                      <a:pt x="15990" y="59052"/>
                    </a:lnTo>
                    <a:lnTo>
                      <a:pt x="16052" y="59468"/>
                    </a:lnTo>
                    <a:lnTo>
                      <a:pt x="16177" y="59863"/>
                    </a:lnTo>
                    <a:lnTo>
                      <a:pt x="16239" y="60071"/>
                    </a:lnTo>
                    <a:lnTo>
                      <a:pt x="16323" y="60258"/>
                    </a:lnTo>
                    <a:lnTo>
                      <a:pt x="16427" y="60424"/>
                    </a:lnTo>
                    <a:lnTo>
                      <a:pt x="16551" y="60611"/>
                    </a:lnTo>
                    <a:lnTo>
                      <a:pt x="16676" y="60778"/>
                    </a:lnTo>
                    <a:lnTo>
                      <a:pt x="16822" y="60944"/>
                    </a:lnTo>
                    <a:lnTo>
                      <a:pt x="17237" y="61339"/>
                    </a:lnTo>
                    <a:lnTo>
                      <a:pt x="17653" y="61693"/>
                    </a:lnTo>
                    <a:lnTo>
                      <a:pt x="18111" y="62004"/>
                    </a:lnTo>
                    <a:lnTo>
                      <a:pt x="18589" y="62275"/>
                    </a:lnTo>
                    <a:lnTo>
                      <a:pt x="19088" y="62483"/>
                    </a:lnTo>
                    <a:lnTo>
                      <a:pt x="19608" y="62670"/>
                    </a:lnTo>
                    <a:lnTo>
                      <a:pt x="20148" y="62815"/>
                    </a:lnTo>
                    <a:lnTo>
                      <a:pt x="20731" y="62899"/>
                    </a:lnTo>
                    <a:lnTo>
                      <a:pt x="21313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7"/>
                    </a:lnTo>
                    <a:lnTo>
                      <a:pt x="25534" y="63210"/>
                    </a:lnTo>
                    <a:lnTo>
                      <a:pt x="26802" y="63273"/>
                    </a:lnTo>
                    <a:lnTo>
                      <a:pt x="27426" y="63294"/>
                    </a:lnTo>
                    <a:lnTo>
                      <a:pt x="28050" y="63314"/>
                    </a:lnTo>
                    <a:lnTo>
                      <a:pt x="28694" y="63294"/>
                    </a:lnTo>
                    <a:lnTo>
                      <a:pt x="29318" y="63252"/>
                    </a:lnTo>
                    <a:lnTo>
                      <a:pt x="29942" y="63169"/>
                    </a:lnTo>
                    <a:lnTo>
                      <a:pt x="30586" y="63065"/>
                    </a:lnTo>
                    <a:lnTo>
                      <a:pt x="31065" y="62940"/>
                    </a:lnTo>
                    <a:lnTo>
                      <a:pt x="31543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7" y="62483"/>
                    </a:lnTo>
                    <a:lnTo>
                      <a:pt x="32375" y="62358"/>
                    </a:lnTo>
                    <a:lnTo>
                      <a:pt x="32562" y="62212"/>
                    </a:lnTo>
                    <a:lnTo>
                      <a:pt x="32749" y="62067"/>
                    </a:lnTo>
                    <a:lnTo>
                      <a:pt x="32915" y="61901"/>
                    </a:lnTo>
                    <a:lnTo>
                      <a:pt x="33082" y="61734"/>
                    </a:lnTo>
                    <a:lnTo>
                      <a:pt x="33248" y="61547"/>
                    </a:lnTo>
                    <a:lnTo>
                      <a:pt x="33393" y="61339"/>
                    </a:lnTo>
                    <a:lnTo>
                      <a:pt x="33539" y="61131"/>
                    </a:lnTo>
                    <a:lnTo>
                      <a:pt x="33664" y="60902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5" y="59634"/>
                    </a:lnTo>
                    <a:lnTo>
                      <a:pt x="34392" y="59197"/>
                    </a:lnTo>
                    <a:lnTo>
                      <a:pt x="34516" y="58761"/>
                    </a:lnTo>
                    <a:lnTo>
                      <a:pt x="34641" y="58303"/>
                    </a:lnTo>
                    <a:lnTo>
                      <a:pt x="34745" y="57846"/>
                    </a:lnTo>
                    <a:lnTo>
                      <a:pt x="34828" y="57388"/>
                    </a:lnTo>
                    <a:lnTo>
                      <a:pt x="35015" y="56183"/>
                    </a:lnTo>
                    <a:lnTo>
                      <a:pt x="35182" y="54956"/>
                    </a:lnTo>
                    <a:lnTo>
                      <a:pt x="35327" y="53750"/>
                    </a:lnTo>
                    <a:lnTo>
                      <a:pt x="35473" y="52523"/>
                    </a:lnTo>
                    <a:lnTo>
                      <a:pt x="35722" y="50090"/>
                    </a:lnTo>
                    <a:lnTo>
                      <a:pt x="35930" y="47657"/>
                    </a:lnTo>
                    <a:lnTo>
                      <a:pt x="36097" y="45225"/>
                    </a:lnTo>
                    <a:lnTo>
                      <a:pt x="36242" y="42771"/>
                    </a:lnTo>
                    <a:lnTo>
                      <a:pt x="36492" y="37885"/>
                    </a:lnTo>
                    <a:lnTo>
                      <a:pt x="36533" y="36783"/>
                    </a:lnTo>
                    <a:lnTo>
                      <a:pt x="36554" y="35702"/>
                    </a:lnTo>
                    <a:lnTo>
                      <a:pt x="36533" y="33518"/>
                    </a:lnTo>
                    <a:lnTo>
                      <a:pt x="36533" y="32437"/>
                    </a:lnTo>
                    <a:lnTo>
                      <a:pt x="36575" y="31335"/>
                    </a:lnTo>
                    <a:lnTo>
                      <a:pt x="36616" y="30254"/>
                    </a:lnTo>
                    <a:lnTo>
                      <a:pt x="36679" y="29713"/>
                    </a:lnTo>
                    <a:lnTo>
                      <a:pt x="36741" y="29173"/>
                    </a:lnTo>
                    <a:lnTo>
                      <a:pt x="36824" y="28279"/>
                    </a:lnTo>
                    <a:lnTo>
                      <a:pt x="36887" y="27384"/>
                    </a:lnTo>
                    <a:lnTo>
                      <a:pt x="36907" y="26490"/>
                    </a:lnTo>
                    <a:lnTo>
                      <a:pt x="36907" y="25596"/>
                    </a:lnTo>
                    <a:lnTo>
                      <a:pt x="36887" y="23808"/>
                    </a:lnTo>
                    <a:lnTo>
                      <a:pt x="36845" y="22020"/>
                    </a:lnTo>
                    <a:lnTo>
                      <a:pt x="36803" y="19837"/>
                    </a:lnTo>
                    <a:lnTo>
                      <a:pt x="36762" y="17633"/>
                    </a:lnTo>
                    <a:lnTo>
                      <a:pt x="36637" y="13245"/>
                    </a:lnTo>
                    <a:lnTo>
                      <a:pt x="36554" y="9815"/>
                    </a:lnTo>
                    <a:lnTo>
                      <a:pt x="36512" y="8089"/>
                    </a:lnTo>
                    <a:lnTo>
                      <a:pt x="36471" y="7215"/>
                    </a:lnTo>
                    <a:lnTo>
                      <a:pt x="36408" y="6363"/>
                    </a:lnTo>
                    <a:lnTo>
                      <a:pt x="36367" y="5947"/>
                    </a:lnTo>
                    <a:lnTo>
                      <a:pt x="36263" y="5510"/>
                    </a:lnTo>
                    <a:lnTo>
                      <a:pt x="36138" y="5074"/>
                    </a:lnTo>
                    <a:lnTo>
                      <a:pt x="35972" y="4637"/>
                    </a:lnTo>
                    <a:lnTo>
                      <a:pt x="35764" y="4200"/>
                    </a:lnTo>
                    <a:lnTo>
                      <a:pt x="35514" y="3785"/>
                    </a:lnTo>
                    <a:lnTo>
                      <a:pt x="35244" y="3369"/>
                    </a:lnTo>
                    <a:lnTo>
                      <a:pt x="34932" y="2974"/>
                    </a:lnTo>
                    <a:lnTo>
                      <a:pt x="34599" y="2620"/>
                    </a:lnTo>
                    <a:lnTo>
                      <a:pt x="34246" y="2267"/>
                    </a:lnTo>
                    <a:lnTo>
                      <a:pt x="33851" y="1955"/>
                    </a:lnTo>
                    <a:lnTo>
                      <a:pt x="33414" y="1664"/>
                    </a:lnTo>
                    <a:lnTo>
                      <a:pt x="32978" y="1435"/>
                    </a:lnTo>
                    <a:lnTo>
                      <a:pt x="32749" y="1331"/>
                    </a:lnTo>
                    <a:lnTo>
                      <a:pt x="32520" y="1248"/>
                    </a:lnTo>
                    <a:lnTo>
                      <a:pt x="32271" y="1165"/>
                    </a:lnTo>
                    <a:lnTo>
                      <a:pt x="32021" y="1082"/>
                    </a:lnTo>
                    <a:lnTo>
                      <a:pt x="31772" y="1040"/>
                    </a:lnTo>
                    <a:lnTo>
                      <a:pt x="31522" y="998"/>
                    </a:lnTo>
                    <a:lnTo>
                      <a:pt x="29318" y="728"/>
                    </a:lnTo>
                    <a:lnTo>
                      <a:pt x="27135" y="437"/>
                    </a:lnTo>
                    <a:lnTo>
                      <a:pt x="26033" y="312"/>
                    </a:lnTo>
                    <a:lnTo>
                      <a:pt x="24931" y="187"/>
                    </a:lnTo>
                    <a:lnTo>
                      <a:pt x="23829" y="83"/>
                    </a:lnTo>
                    <a:lnTo>
                      <a:pt x="22727" y="21"/>
                    </a:lnTo>
                    <a:lnTo>
                      <a:pt x="223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53" name="Google Shape;5653;p30"/>
              <p:cNvSpPr/>
              <p:nvPr/>
            </p:nvSpPr>
            <p:spPr>
              <a:xfrm>
                <a:off x="2664050" y="502700"/>
                <a:ext cx="301000" cy="33740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6" extrusionOk="0">
                    <a:moveTo>
                      <a:pt x="11852" y="1"/>
                    </a:moveTo>
                    <a:lnTo>
                      <a:pt x="11769" y="21"/>
                    </a:lnTo>
                    <a:lnTo>
                      <a:pt x="11686" y="42"/>
                    </a:lnTo>
                    <a:lnTo>
                      <a:pt x="11561" y="125"/>
                    </a:lnTo>
                    <a:lnTo>
                      <a:pt x="11436" y="208"/>
                    </a:lnTo>
                    <a:lnTo>
                      <a:pt x="10958" y="520"/>
                    </a:lnTo>
                    <a:lnTo>
                      <a:pt x="10501" y="832"/>
                    </a:lnTo>
                    <a:lnTo>
                      <a:pt x="10064" y="1207"/>
                    </a:lnTo>
                    <a:lnTo>
                      <a:pt x="9648" y="1581"/>
                    </a:lnTo>
                    <a:lnTo>
                      <a:pt x="8442" y="2724"/>
                    </a:lnTo>
                    <a:lnTo>
                      <a:pt x="7257" y="3889"/>
                    </a:lnTo>
                    <a:lnTo>
                      <a:pt x="6093" y="5095"/>
                    </a:lnTo>
                    <a:lnTo>
                      <a:pt x="4970" y="6322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7" y="10168"/>
                    </a:lnTo>
                    <a:lnTo>
                      <a:pt x="749" y="11499"/>
                    </a:lnTo>
                    <a:lnTo>
                      <a:pt x="416" y="11977"/>
                    </a:lnTo>
                    <a:lnTo>
                      <a:pt x="271" y="12206"/>
                    </a:lnTo>
                    <a:lnTo>
                      <a:pt x="125" y="12476"/>
                    </a:lnTo>
                    <a:lnTo>
                      <a:pt x="63" y="12580"/>
                    </a:lnTo>
                    <a:lnTo>
                      <a:pt x="21" y="12705"/>
                    </a:lnTo>
                    <a:lnTo>
                      <a:pt x="0" y="12809"/>
                    </a:lnTo>
                    <a:lnTo>
                      <a:pt x="0" y="12934"/>
                    </a:lnTo>
                    <a:lnTo>
                      <a:pt x="21" y="13058"/>
                    </a:lnTo>
                    <a:lnTo>
                      <a:pt x="63" y="13162"/>
                    </a:lnTo>
                    <a:lnTo>
                      <a:pt x="146" y="13266"/>
                    </a:lnTo>
                    <a:lnTo>
                      <a:pt x="250" y="13350"/>
                    </a:lnTo>
                    <a:lnTo>
                      <a:pt x="354" y="13433"/>
                    </a:lnTo>
                    <a:lnTo>
                      <a:pt x="458" y="13474"/>
                    </a:lnTo>
                    <a:lnTo>
                      <a:pt x="583" y="13495"/>
                    </a:lnTo>
                    <a:lnTo>
                      <a:pt x="707" y="13474"/>
                    </a:lnTo>
                    <a:lnTo>
                      <a:pt x="811" y="13453"/>
                    </a:lnTo>
                    <a:lnTo>
                      <a:pt x="915" y="13412"/>
                    </a:lnTo>
                    <a:lnTo>
                      <a:pt x="1040" y="13350"/>
                    </a:lnTo>
                    <a:lnTo>
                      <a:pt x="1144" y="13287"/>
                    </a:lnTo>
                    <a:lnTo>
                      <a:pt x="1393" y="13058"/>
                    </a:lnTo>
                    <a:lnTo>
                      <a:pt x="1622" y="12809"/>
                    </a:lnTo>
                    <a:lnTo>
                      <a:pt x="9960" y="3161"/>
                    </a:lnTo>
                    <a:lnTo>
                      <a:pt x="10397" y="2641"/>
                    </a:lnTo>
                    <a:lnTo>
                      <a:pt x="10833" y="2080"/>
                    </a:lnTo>
                    <a:lnTo>
                      <a:pt x="11249" y="1518"/>
                    </a:lnTo>
                    <a:lnTo>
                      <a:pt x="11623" y="915"/>
                    </a:lnTo>
                    <a:lnTo>
                      <a:pt x="11769" y="728"/>
                    </a:lnTo>
                    <a:lnTo>
                      <a:pt x="11894" y="520"/>
                    </a:lnTo>
                    <a:lnTo>
                      <a:pt x="11935" y="416"/>
                    </a:lnTo>
                    <a:lnTo>
                      <a:pt x="11998" y="292"/>
                    </a:lnTo>
                    <a:lnTo>
                      <a:pt x="12019" y="167"/>
                    </a:lnTo>
                    <a:lnTo>
                      <a:pt x="12039" y="42"/>
                    </a:lnTo>
                    <a:lnTo>
                      <a:pt x="1193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54" name="Google Shape;5654;p30"/>
              <p:cNvSpPr/>
              <p:nvPr/>
            </p:nvSpPr>
            <p:spPr>
              <a:xfrm>
                <a:off x="3314850" y="1449825"/>
                <a:ext cx="54100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11437" extrusionOk="0">
                    <a:moveTo>
                      <a:pt x="1851" y="0"/>
                    </a:moveTo>
                    <a:lnTo>
                      <a:pt x="1664" y="208"/>
                    </a:lnTo>
                    <a:lnTo>
                      <a:pt x="1560" y="374"/>
                    </a:lnTo>
                    <a:lnTo>
                      <a:pt x="1477" y="541"/>
                    </a:lnTo>
                    <a:lnTo>
                      <a:pt x="1415" y="749"/>
                    </a:lnTo>
                    <a:lnTo>
                      <a:pt x="1144" y="1892"/>
                    </a:lnTo>
                    <a:lnTo>
                      <a:pt x="916" y="3057"/>
                    </a:lnTo>
                    <a:lnTo>
                      <a:pt x="729" y="4200"/>
                    </a:lnTo>
                    <a:lnTo>
                      <a:pt x="562" y="5365"/>
                    </a:lnTo>
                    <a:lnTo>
                      <a:pt x="417" y="6529"/>
                    </a:lnTo>
                    <a:lnTo>
                      <a:pt x="292" y="7693"/>
                    </a:lnTo>
                    <a:lnTo>
                      <a:pt x="22" y="10022"/>
                    </a:lnTo>
                    <a:lnTo>
                      <a:pt x="1" y="10251"/>
                    </a:lnTo>
                    <a:lnTo>
                      <a:pt x="22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3" y="11166"/>
                    </a:lnTo>
                    <a:lnTo>
                      <a:pt x="396" y="11249"/>
                    </a:lnTo>
                    <a:lnTo>
                      <a:pt x="479" y="11311"/>
                    </a:lnTo>
                    <a:lnTo>
                      <a:pt x="562" y="11374"/>
                    </a:lnTo>
                    <a:lnTo>
                      <a:pt x="687" y="11415"/>
                    </a:lnTo>
                    <a:lnTo>
                      <a:pt x="791" y="11436"/>
                    </a:lnTo>
                    <a:lnTo>
                      <a:pt x="916" y="11436"/>
                    </a:lnTo>
                    <a:lnTo>
                      <a:pt x="1041" y="11415"/>
                    </a:lnTo>
                    <a:lnTo>
                      <a:pt x="1144" y="11374"/>
                    </a:lnTo>
                    <a:lnTo>
                      <a:pt x="1248" y="11332"/>
                    </a:lnTo>
                    <a:lnTo>
                      <a:pt x="1332" y="11270"/>
                    </a:lnTo>
                    <a:lnTo>
                      <a:pt x="1415" y="11187"/>
                    </a:lnTo>
                    <a:lnTo>
                      <a:pt x="1560" y="10999"/>
                    </a:lnTo>
                    <a:lnTo>
                      <a:pt x="1623" y="10854"/>
                    </a:lnTo>
                    <a:lnTo>
                      <a:pt x="1706" y="10708"/>
                    </a:lnTo>
                    <a:lnTo>
                      <a:pt x="1747" y="10563"/>
                    </a:lnTo>
                    <a:lnTo>
                      <a:pt x="1789" y="10417"/>
                    </a:lnTo>
                    <a:lnTo>
                      <a:pt x="1851" y="10105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2" y="5573"/>
                    </a:lnTo>
                    <a:lnTo>
                      <a:pt x="2143" y="4886"/>
                    </a:lnTo>
                    <a:lnTo>
                      <a:pt x="2163" y="4200"/>
                    </a:lnTo>
                    <a:lnTo>
                      <a:pt x="2143" y="3514"/>
                    </a:lnTo>
                    <a:lnTo>
                      <a:pt x="2143" y="2828"/>
                    </a:lnTo>
                    <a:lnTo>
                      <a:pt x="2101" y="2121"/>
                    </a:lnTo>
                    <a:lnTo>
                      <a:pt x="2039" y="1435"/>
                    </a:lnTo>
                    <a:lnTo>
                      <a:pt x="1955" y="728"/>
                    </a:lnTo>
                    <a:lnTo>
                      <a:pt x="18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655" name="Google Shape;5655;p30"/>
              <p:cNvSpPr/>
              <p:nvPr/>
            </p:nvSpPr>
            <p:spPr>
              <a:xfrm>
                <a:off x="2987375" y="41485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142" y="1"/>
                    </a:moveTo>
                    <a:lnTo>
                      <a:pt x="1955" y="21"/>
                    </a:lnTo>
                    <a:lnTo>
                      <a:pt x="1768" y="63"/>
                    </a:lnTo>
                    <a:lnTo>
                      <a:pt x="1601" y="125"/>
                    </a:lnTo>
                    <a:lnTo>
                      <a:pt x="1414" y="208"/>
                    </a:lnTo>
                    <a:lnTo>
                      <a:pt x="1227" y="292"/>
                    </a:lnTo>
                    <a:lnTo>
                      <a:pt x="1061" y="375"/>
                    </a:lnTo>
                    <a:lnTo>
                      <a:pt x="728" y="604"/>
                    </a:lnTo>
                    <a:lnTo>
                      <a:pt x="458" y="853"/>
                    </a:lnTo>
                    <a:lnTo>
                      <a:pt x="333" y="978"/>
                    </a:lnTo>
                    <a:lnTo>
                      <a:pt x="229" y="1103"/>
                    </a:lnTo>
                    <a:lnTo>
                      <a:pt x="146" y="1227"/>
                    </a:lnTo>
                    <a:lnTo>
                      <a:pt x="84" y="1352"/>
                    </a:lnTo>
                    <a:lnTo>
                      <a:pt x="42" y="1498"/>
                    </a:lnTo>
                    <a:lnTo>
                      <a:pt x="21" y="1622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17"/>
                    </a:lnTo>
                    <a:lnTo>
                      <a:pt x="84" y="2142"/>
                    </a:lnTo>
                    <a:lnTo>
                      <a:pt x="146" y="2246"/>
                    </a:lnTo>
                    <a:lnTo>
                      <a:pt x="250" y="2371"/>
                    </a:lnTo>
                    <a:lnTo>
                      <a:pt x="354" y="2454"/>
                    </a:lnTo>
                    <a:lnTo>
                      <a:pt x="458" y="2516"/>
                    </a:lnTo>
                    <a:lnTo>
                      <a:pt x="562" y="2558"/>
                    </a:lnTo>
                    <a:lnTo>
                      <a:pt x="666" y="2579"/>
                    </a:lnTo>
                    <a:lnTo>
                      <a:pt x="791" y="2579"/>
                    </a:lnTo>
                    <a:lnTo>
                      <a:pt x="915" y="2558"/>
                    </a:lnTo>
                    <a:lnTo>
                      <a:pt x="1040" y="2537"/>
                    </a:lnTo>
                    <a:lnTo>
                      <a:pt x="1144" y="2496"/>
                    </a:lnTo>
                    <a:lnTo>
                      <a:pt x="1269" y="2433"/>
                    </a:lnTo>
                    <a:lnTo>
                      <a:pt x="1394" y="2329"/>
                    </a:lnTo>
                    <a:lnTo>
                      <a:pt x="1498" y="2225"/>
                    </a:lnTo>
                    <a:lnTo>
                      <a:pt x="1622" y="2101"/>
                    </a:lnTo>
                    <a:lnTo>
                      <a:pt x="1851" y="1789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2" y="687"/>
                    </a:lnTo>
                    <a:lnTo>
                      <a:pt x="2433" y="500"/>
                    </a:lnTo>
                    <a:lnTo>
                      <a:pt x="2475" y="333"/>
                    </a:lnTo>
                    <a:lnTo>
                      <a:pt x="2475" y="167"/>
                    </a:lnTo>
                    <a:lnTo>
                      <a:pt x="2475" y="21"/>
                    </a:lnTo>
                    <a:lnTo>
                      <a:pt x="23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</p:grpSp>
      <p:grpSp>
        <p:nvGrpSpPr>
          <p:cNvPr id="5656" name="Google Shape;5656;p30"/>
          <p:cNvGrpSpPr/>
          <p:nvPr/>
        </p:nvGrpSpPr>
        <p:grpSpPr>
          <a:xfrm>
            <a:off x="11499414" y="852001"/>
            <a:ext cx="296598" cy="297300"/>
            <a:chOff x="4718050" y="2264100"/>
            <a:chExt cx="223000" cy="222975"/>
          </a:xfrm>
        </p:grpSpPr>
        <p:sp>
          <p:nvSpPr>
            <p:cNvPr id="5657" name="Google Shape;5657;p30"/>
            <p:cNvSpPr/>
            <p:nvPr/>
          </p:nvSpPr>
          <p:spPr>
            <a:xfrm>
              <a:off x="4820600" y="2264100"/>
              <a:ext cx="17900" cy="222975"/>
            </a:xfrm>
            <a:custGeom>
              <a:avLst/>
              <a:gdLst/>
              <a:ahLst/>
              <a:cxnLst/>
              <a:rect l="l" t="t" r="r" b="b"/>
              <a:pathLst>
                <a:path w="716" h="8919" extrusionOk="0">
                  <a:moveTo>
                    <a:pt x="358" y="0"/>
                  </a:moveTo>
                  <a:lnTo>
                    <a:pt x="283" y="19"/>
                  </a:lnTo>
                  <a:lnTo>
                    <a:pt x="208" y="38"/>
                  </a:lnTo>
                  <a:lnTo>
                    <a:pt x="151" y="56"/>
                  </a:lnTo>
                  <a:lnTo>
                    <a:pt x="95" y="113"/>
                  </a:lnTo>
                  <a:lnTo>
                    <a:pt x="57" y="169"/>
                  </a:lnTo>
                  <a:lnTo>
                    <a:pt x="20" y="226"/>
                  </a:lnTo>
                  <a:lnTo>
                    <a:pt x="1" y="282"/>
                  </a:lnTo>
                  <a:lnTo>
                    <a:pt x="1" y="358"/>
                  </a:lnTo>
                  <a:lnTo>
                    <a:pt x="1" y="8580"/>
                  </a:lnTo>
                  <a:lnTo>
                    <a:pt x="1" y="8636"/>
                  </a:lnTo>
                  <a:lnTo>
                    <a:pt x="20" y="8712"/>
                  </a:lnTo>
                  <a:lnTo>
                    <a:pt x="57" y="8768"/>
                  </a:lnTo>
                  <a:lnTo>
                    <a:pt x="95" y="8825"/>
                  </a:lnTo>
                  <a:lnTo>
                    <a:pt x="151" y="8862"/>
                  </a:lnTo>
                  <a:lnTo>
                    <a:pt x="208" y="8900"/>
                  </a:lnTo>
                  <a:lnTo>
                    <a:pt x="283" y="8919"/>
                  </a:lnTo>
                  <a:lnTo>
                    <a:pt x="434" y="8919"/>
                  </a:lnTo>
                  <a:lnTo>
                    <a:pt x="490" y="8900"/>
                  </a:lnTo>
                  <a:lnTo>
                    <a:pt x="546" y="8862"/>
                  </a:lnTo>
                  <a:lnTo>
                    <a:pt x="603" y="8825"/>
                  </a:lnTo>
                  <a:lnTo>
                    <a:pt x="640" y="8768"/>
                  </a:lnTo>
                  <a:lnTo>
                    <a:pt x="678" y="8712"/>
                  </a:lnTo>
                  <a:lnTo>
                    <a:pt x="697" y="8636"/>
                  </a:lnTo>
                  <a:lnTo>
                    <a:pt x="716" y="8580"/>
                  </a:lnTo>
                  <a:lnTo>
                    <a:pt x="716" y="358"/>
                  </a:lnTo>
                  <a:lnTo>
                    <a:pt x="697" y="282"/>
                  </a:lnTo>
                  <a:lnTo>
                    <a:pt x="678" y="226"/>
                  </a:lnTo>
                  <a:lnTo>
                    <a:pt x="640" y="169"/>
                  </a:lnTo>
                  <a:lnTo>
                    <a:pt x="603" y="113"/>
                  </a:lnTo>
                  <a:lnTo>
                    <a:pt x="546" y="56"/>
                  </a:lnTo>
                  <a:lnTo>
                    <a:pt x="490" y="38"/>
                  </a:lnTo>
                  <a:lnTo>
                    <a:pt x="434" y="19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58" name="Google Shape;5658;p30"/>
            <p:cNvSpPr/>
            <p:nvPr/>
          </p:nvSpPr>
          <p:spPr>
            <a:xfrm>
              <a:off x="4718050" y="2366625"/>
              <a:ext cx="223000" cy="17900"/>
            </a:xfrm>
            <a:custGeom>
              <a:avLst/>
              <a:gdLst/>
              <a:ahLst/>
              <a:cxnLst/>
              <a:rect l="l" t="t" r="r" b="b"/>
              <a:pathLst>
                <a:path w="8920" h="716" extrusionOk="0">
                  <a:moveTo>
                    <a:pt x="358" y="1"/>
                  </a:moveTo>
                  <a:lnTo>
                    <a:pt x="283" y="20"/>
                  </a:lnTo>
                  <a:lnTo>
                    <a:pt x="208" y="38"/>
                  </a:lnTo>
                  <a:lnTo>
                    <a:pt x="151" y="76"/>
                  </a:lnTo>
                  <a:lnTo>
                    <a:pt x="95" y="114"/>
                  </a:lnTo>
                  <a:lnTo>
                    <a:pt x="57" y="170"/>
                  </a:lnTo>
                  <a:lnTo>
                    <a:pt x="20" y="227"/>
                  </a:lnTo>
                  <a:lnTo>
                    <a:pt x="1" y="302"/>
                  </a:lnTo>
                  <a:lnTo>
                    <a:pt x="1" y="358"/>
                  </a:lnTo>
                  <a:lnTo>
                    <a:pt x="1" y="434"/>
                  </a:lnTo>
                  <a:lnTo>
                    <a:pt x="20" y="509"/>
                  </a:lnTo>
                  <a:lnTo>
                    <a:pt x="57" y="565"/>
                  </a:lnTo>
                  <a:lnTo>
                    <a:pt x="95" y="622"/>
                  </a:lnTo>
                  <a:lnTo>
                    <a:pt x="151" y="659"/>
                  </a:lnTo>
                  <a:lnTo>
                    <a:pt x="208" y="697"/>
                  </a:lnTo>
                  <a:lnTo>
                    <a:pt x="283" y="716"/>
                  </a:lnTo>
                  <a:lnTo>
                    <a:pt x="8637" y="716"/>
                  </a:lnTo>
                  <a:lnTo>
                    <a:pt x="8694" y="697"/>
                  </a:lnTo>
                  <a:lnTo>
                    <a:pt x="8769" y="659"/>
                  </a:lnTo>
                  <a:lnTo>
                    <a:pt x="8807" y="622"/>
                  </a:lnTo>
                  <a:lnTo>
                    <a:pt x="8863" y="565"/>
                  </a:lnTo>
                  <a:lnTo>
                    <a:pt x="8882" y="509"/>
                  </a:lnTo>
                  <a:lnTo>
                    <a:pt x="8901" y="434"/>
                  </a:lnTo>
                  <a:lnTo>
                    <a:pt x="8920" y="358"/>
                  </a:lnTo>
                  <a:lnTo>
                    <a:pt x="8901" y="302"/>
                  </a:lnTo>
                  <a:lnTo>
                    <a:pt x="8882" y="227"/>
                  </a:lnTo>
                  <a:lnTo>
                    <a:pt x="8863" y="170"/>
                  </a:lnTo>
                  <a:lnTo>
                    <a:pt x="8807" y="114"/>
                  </a:lnTo>
                  <a:lnTo>
                    <a:pt x="8769" y="76"/>
                  </a:lnTo>
                  <a:lnTo>
                    <a:pt x="8694" y="38"/>
                  </a:lnTo>
                  <a:lnTo>
                    <a:pt x="8637" y="20"/>
                  </a:lnTo>
                  <a:lnTo>
                    <a:pt x="85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59" name="Google Shape;5659;p30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339" y="0"/>
                  </a:moveTo>
                  <a:lnTo>
                    <a:pt x="282" y="19"/>
                  </a:lnTo>
                  <a:lnTo>
                    <a:pt x="207" y="38"/>
                  </a:lnTo>
                  <a:lnTo>
                    <a:pt x="151" y="57"/>
                  </a:lnTo>
                  <a:lnTo>
                    <a:pt x="94" y="113"/>
                  </a:lnTo>
                  <a:lnTo>
                    <a:pt x="57" y="170"/>
                  </a:lnTo>
                  <a:lnTo>
                    <a:pt x="19" y="226"/>
                  </a:lnTo>
                  <a:lnTo>
                    <a:pt x="0" y="282"/>
                  </a:lnTo>
                  <a:lnTo>
                    <a:pt x="0" y="358"/>
                  </a:lnTo>
                  <a:lnTo>
                    <a:pt x="0" y="433"/>
                  </a:lnTo>
                  <a:lnTo>
                    <a:pt x="19" y="489"/>
                  </a:lnTo>
                  <a:lnTo>
                    <a:pt x="57" y="546"/>
                  </a:lnTo>
                  <a:lnTo>
                    <a:pt x="94" y="602"/>
                  </a:lnTo>
                  <a:lnTo>
                    <a:pt x="5908" y="6416"/>
                  </a:lnTo>
                  <a:lnTo>
                    <a:pt x="5965" y="6454"/>
                  </a:lnTo>
                  <a:lnTo>
                    <a:pt x="6021" y="6492"/>
                  </a:lnTo>
                  <a:lnTo>
                    <a:pt x="6078" y="6510"/>
                  </a:lnTo>
                  <a:lnTo>
                    <a:pt x="6153" y="6529"/>
                  </a:lnTo>
                  <a:lnTo>
                    <a:pt x="6228" y="6510"/>
                  </a:lnTo>
                  <a:lnTo>
                    <a:pt x="6285" y="6492"/>
                  </a:lnTo>
                  <a:lnTo>
                    <a:pt x="6341" y="6454"/>
                  </a:lnTo>
                  <a:lnTo>
                    <a:pt x="6397" y="6416"/>
                  </a:lnTo>
                  <a:lnTo>
                    <a:pt x="6454" y="6360"/>
                  </a:lnTo>
                  <a:lnTo>
                    <a:pt x="6492" y="6303"/>
                  </a:lnTo>
                  <a:lnTo>
                    <a:pt x="6510" y="6228"/>
                  </a:lnTo>
                  <a:lnTo>
                    <a:pt x="6510" y="6172"/>
                  </a:lnTo>
                  <a:lnTo>
                    <a:pt x="6510" y="6097"/>
                  </a:lnTo>
                  <a:lnTo>
                    <a:pt x="6492" y="6040"/>
                  </a:lnTo>
                  <a:lnTo>
                    <a:pt x="6454" y="5965"/>
                  </a:lnTo>
                  <a:lnTo>
                    <a:pt x="6397" y="5908"/>
                  </a:lnTo>
                  <a:lnTo>
                    <a:pt x="602" y="113"/>
                  </a:lnTo>
                  <a:lnTo>
                    <a:pt x="546" y="57"/>
                  </a:lnTo>
                  <a:lnTo>
                    <a:pt x="489" y="38"/>
                  </a:lnTo>
                  <a:lnTo>
                    <a:pt x="414" y="1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60" name="Google Shape;5660;p30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6153" y="0"/>
                  </a:moveTo>
                  <a:lnTo>
                    <a:pt x="6078" y="19"/>
                  </a:lnTo>
                  <a:lnTo>
                    <a:pt x="6021" y="38"/>
                  </a:lnTo>
                  <a:lnTo>
                    <a:pt x="5965" y="57"/>
                  </a:lnTo>
                  <a:lnTo>
                    <a:pt x="5908" y="113"/>
                  </a:lnTo>
                  <a:lnTo>
                    <a:pt x="94" y="5908"/>
                  </a:lnTo>
                  <a:lnTo>
                    <a:pt x="57" y="5965"/>
                  </a:lnTo>
                  <a:lnTo>
                    <a:pt x="19" y="6040"/>
                  </a:lnTo>
                  <a:lnTo>
                    <a:pt x="0" y="6097"/>
                  </a:lnTo>
                  <a:lnTo>
                    <a:pt x="0" y="6172"/>
                  </a:lnTo>
                  <a:lnTo>
                    <a:pt x="0" y="6228"/>
                  </a:lnTo>
                  <a:lnTo>
                    <a:pt x="19" y="6303"/>
                  </a:lnTo>
                  <a:lnTo>
                    <a:pt x="57" y="6360"/>
                  </a:lnTo>
                  <a:lnTo>
                    <a:pt x="94" y="6416"/>
                  </a:lnTo>
                  <a:lnTo>
                    <a:pt x="151" y="6454"/>
                  </a:lnTo>
                  <a:lnTo>
                    <a:pt x="207" y="6492"/>
                  </a:lnTo>
                  <a:lnTo>
                    <a:pt x="282" y="6510"/>
                  </a:lnTo>
                  <a:lnTo>
                    <a:pt x="339" y="6529"/>
                  </a:lnTo>
                  <a:lnTo>
                    <a:pt x="414" y="6510"/>
                  </a:lnTo>
                  <a:lnTo>
                    <a:pt x="489" y="6492"/>
                  </a:lnTo>
                  <a:lnTo>
                    <a:pt x="546" y="6454"/>
                  </a:lnTo>
                  <a:lnTo>
                    <a:pt x="602" y="6416"/>
                  </a:lnTo>
                  <a:lnTo>
                    <a:pt x="6397" y="602"/>
                  </a:lnTo>
                  <a:lnTo>
                    <a:pt x="6454" y="546"/>
                  </a:lnTo>
                  <a:lnTo>
                    <a:pt x="6492" y="489"/>
                  </a:lnTo>
                  <a:lnTo>
                    <a:pt x="6510" y="433"/>
                  </a:lnTo>
                  <a:lnTo>
                    <a:pt x="6510" y="358"/>
                  </a:lnTo>
                  <a:lnTo>
                    <a:pt x="6510" y="282"/>
                  </a:lnTo>
                  <a:lnTo>
                    <a:pt x="6492" y="226"/>
                  </a:lnTo>
                  <a:lnTo>
                    <a:pt x="6454" y="170"/>
                  </a:lnTo>
                  <a:lnTo>
                    <a:pt x="6397" y="113"/>
                  </a:lnTo>
                  <a:lnTo>
                    <a:pt x="6341" y="57"/>
                  </a:lnTo>
                  <a:lnTo>
                    <a:pt x="6285" y="38"/>
                  </a:lnTo>
                  <a:lnTo>
                    <a:pt x="6228" y="19"/>
                  </a:lnTo>
                  <a:lnTo>
                    <a:pt x="61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661" name="Google Shape;5661;p30"/>
          <p:cNvGrpSpPr/>
          <p:nvPr/>
        </p:nvGrpSpPr>
        <p:grpSpPr>
          <a:xfrm>
            <a:off x="11403581" y="2233675"/>
            <a:ext cx="518797" cy="520039"/>
            <a:chOff x="6793725" y="-1219900"/>
            <a:chExt cx="288850" cy="288825"/>
          </a:xfrm>
        </p:grpSpPr>
        <p:sp>
          <p:nvSpPr>
            <p:cNvPr id="5662" name="Google Shape;5662;p30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63" name="Google Shape;5663;p30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64" name="Google Shape;5664;p30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65" name="Google Shape;5665;p30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66" name="Google Shape;5666;p30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667" name="Google Shape;5667;p30"/>
          <p:cNvGrpSpPr/>
          <p:nvPr/>
        </p:nvGrpSpPr>
        <p:grpSpPr>
          <a:xfrm rot="4288250" flipH="1">
            <a:off x="11485198" y="1427721"/>
            <a:ext cx="399489" cy="582745"/>
            <a:chOff x="8492491" y="1981586"/>
            <a:chExt cx="299605" cy="438125"/>
          </a:xfrm>
        </p:grpSpPr>
        <p:sp>
          <p:nvSpPr>
            <p:cNvPr id="5668" name="Google Shape;5668;p30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69" name="Google Shape;5669;p30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70" name="Google Shape;5670;p30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671" name="Google Shape;5671;p30"/>
          <p:cNvGrpSpPr/>
          <p:nvPr/>
        </p:nvGrpSpPr>
        <p:grpSpPr>
          <a:xfrm rot="-5400000">
            <a:off x="-601434" y="2608398"/>
            <a:ext cx="2198767" cy="387273"/>
            <a:chOff x="6770700" y="159850"/>
            <a:chExt cx="1649075" cy="291175"/>
          </a:xfrm>
        </p:grpSpPr>
        <p:sp>
          <p:nvSpPr>
            <p:cNvPr id="5672" name="Google Shape;5672;p30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73" name="Google Shape;5673;p30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74" name="Google Shape;5674;p30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75" name="Google Shape;5675;p30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76" name="Google Shape;5676;p30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77" name="Google Shape;5677;p30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78" name="Google Shape;5678;p30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79" name="Google Shape;5679;p30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80" name="Google Shape;5680;p30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81" name="Google Shape;5681;p30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82" name="Google Shape;5682;p30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83" name="Google Shape;5683;p30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84" name="Google Shape;5684;p30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85" name="Google Shape;5685;p30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86" name="Google Shape;5686;p30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87" name="Google Shape;5687;p30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688" name="Google Shape;5688;p30"/>
          <p:cNvGrpSpPr/>
          <p:nvPr/>
        </p:nvGrpSpPr>
        <p:grpSpPr>
          <a:xfrm>
            <a:off x="7876566" y="6354418"/>
            <a:ext cx="2193327" cy="388233"/>
            <a:chOff x="6770700" y="159850"/>
            <a:chExt cx="1649075" cy="291175"/>
          </a:xfrm>
        </p:grpSpPr>
        <p:sp>
          <p:nvSpPr>
            <p:cNvPr id="5689" name="Google Shape;5689;p30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90" name="Google Shape;5690;p30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91" name="Google Shape;5691;p30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92" name="Google Shape;5692;p30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93" name="Google Shape;5693;p30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94" name="Google Shape;5694;p30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95" name="Google Shape;5695;p30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96" name="Google Shape;5696;p30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97" name="Google Shape;5697;p30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98" name="Google Shape;5698;p30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99" name="Google Shape;5699;p30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00" name="Google Shape;5700;p30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01" name="Google Shape;5701;p30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02" name="Google Shape;5702;p30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03" name="Google Shape;5703;p30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04" name="Google Shape;5704;p30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5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06" name="Google Shape;5706;p31"/>
          <p:cNvGrpSpPr/>
          <p:nvPr/>
        </p:nvGrpSpPr>
        <p:grpSpPr>
          <a:xfrm rot="10800000">
            <a:off x="11643108" y="0"/>
            <a:ext cx="518731" cy="6858000"/>
            <a:chOff x="219" y="-6350"/>
            <a:chExt cx="713004" cy="5143500"/>
          </a:xfrm>
        </p:grpSpPr>
        <p:sp>
          <p:nvSpPr>
            <p:cNvPr id="5707" name="Google Shape;5707;p31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08" name="Google Shape;5708;p31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09" name="Google Shape;5709;p31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710" name="Google Shape;5710;p31"/>
          <p:cNvGrpSpPr/>
          <p:nvPr/>
        </p:nvGrpSpPr>
        <p:grpSpPr>
          <a:xfrm>
            <a:off x="744155" y="233018"/>
            <a:ext cx="2193327" cy="388233"/>
            <a:chOff x="6770700" y="159850"/>
            <a:chExt cx="1649075" cy="291175"/>
          </a:xfrm>
        </p:grpSpPr>
        <p:sp>
          <p:nvSpPr>
            <p:cNvPr id="5711" name="Google Shape;5711;p31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12" name="Google Shape;5712;p31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13" name="Google Shape;5713;p31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14" name="Google Shape;5714;p31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15" name="Google Shape;5715;p31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16" name="Google Shape;5716;p31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17" name="Google Shape;5717;p31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18" name="Google Shape;5718;p31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19" name="Google Shape;5719;p31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20" name="Google Shape;5720;p31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21" name="Google Shape;5721;p31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22" name="Google Shape;5722;p31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23" name="Google Shape;5723;p31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24" name="Google Shape;5724;p31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25" name="Google Shape;5725;p31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26" name="Google Shape;5726;p31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727" name="Google Shape;5727;p31"/>
          <p:cNvGrpSpPr/>
          <p:nvPr/>
        </p:nvGrpSpPr>
        <p:grpSpPr>
          <a:xfrm rot="-5400000">
            <a:off x="10113842" y="5359581"/>
            <a:ext cx="2198767" cy="387273"/>
            <a:chOff x="6770700" y="159850"/>
            <a:chExt cx="1649075" cy="291175"/>
          </a:xfrm>
        </p:grpSpPr>
        <p:sp>
          <p:nvSpPr>
            <p:cNvPr id="5728" name="Google Shape;5728;p31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29" name="Google Shape;5729;p31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30" name="Google Shape;5730;p31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31" name="Google Shape;5731;p31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32" name="Google Shape;5732;p31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33" name="Google Shape;5733;p31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34" name="Google Shape;5734;p31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35" name="Google Shape;5735;p31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36" name="Google Shape;5736;p31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37" name="Google Shape;5737;p31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38" name="Google Shape;5738;p31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39" name="Google Shape;5739;p31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40" name="Google Shape;5740;p31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41" name="Google Shape;5741;p31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42" name="Google Shape;5742;p31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43" name="Google Shape;5743;p31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5744" name="Google Shape;5744;p31"/>
          <p:cNvSpPr/>
          <p:nvPr/>
        </p:nvSpPr>
        <p:spPr>
          <a:xfrm>
            <a:off x="853095" y="5787760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5745" name="Google Shape;5745;p31"/>
          <p:cNvSpPr/>
          <p:nvPr/>
        </p:nvSpPr>
        <p:spPr>
          <a:xfrm>
            <a:off x="1356170" y="6383533"/>
            <a:ext cx="177560" cy="1780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5746" name="Google Shape;5746;p31"/>
          <p:cNvGrpSpPr/>
          <p:nvPr/>
        </p:nvGrpSpPr>
        <p:grpSpPr>
          <a:xfrm>
            <a:off x="689220" y="1953875"/>
            <a:ext cx="518797" cy="520039"/>
            <a:chOff x="6793725" y="-1219900"/>
            <a:chExt cx="288850" cy="288825"/>
          </a:xfrm>
        </p:grpSpPr>
        <p:sp>
          <p:nvSpPr>
            <p:cNvPr id="5747" name="Google Shape;5747;p31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48" name="Google Shape;5748;p31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49" name="Google Shape;5749;p31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50" name="Google Shape;5750;p31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51" name="Google Shape;5751;p31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5752" name="Google Shape;5752;p31"/>
          <p:cNvSpPr/>
          <p:nvPr/>
        </p:nvSpPr>
        <p:spPr>
          <a:xfrm>
            <a:off x="11237663" y="338133"/>
            <a:ext cx="177560" cy="1780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5753" name="Google Shape;5753;p31"/>
          <p:cNvGrpSpPr/>
          <p:nvPr/>
        </p:nvGrpSpPr>
        <p:grpSpPr>
          <a:xfrm rot="7911516" flipH="1">
            <a:off x="10837960" y="1250873"/>
            <a:ext cx="399476" cy="582727"/>
            <a:chOff x="8492491" y="1981586"/>
            <a:chExt cx="299605" cy="438125"/>
          </a:xfrm>
        </p:grpSpPr>
        <p:sp>
          <p:nvSpPr>
            <p:cNvPr id="5754" name="Google Shape;5754;p31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55" name="Google Shape;5755;p31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56" name="Google Shape;5756;p31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757" name="Google Shape;5757;p31"/>
          <p:cNvGrpSpPr/>
          <p:nvPr/>
        </p:nvGrpSpPr>
        <p:grpSpPr>
          <a:xfrm rot="4288250" flipH="1">
            <a:off x="992919" y="2804554"/>
            <a:ext cx="399489" cy="582745"/>
            <a:chOff x="8492491" y="1981586"/>
            <a:chExt cx="299605" cy="438125"/>
          </a:xfrm>
        </p:grpSpPr>
        <p:sp>
          <p:nvSpPr>
            <p:cNvPr id="5758" name="Google Shape;5758;p31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59" name="Google Shape;5759;p31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60" name="Google Shape;5760;p31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5761" name="Google Shape;5761;p31"/>
          <p:cNvSpPr/>
          <p:nvPr/>
        </p:nvSpPr>
        <p:spPr>
          <a:xfrm>
            <a:off x="10893776" y="2214077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5762" name="Google Shape;5762;p31"/>
          <p:cNvSpPr/>
          <p:nvPr/>
        </p:nvSpPr>
        <p:spPr>
          <a:xfrm>
            <a:off x="859834" y="1198551"/>
            <a:ext cx="177560" cy="1780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5763" name="Google Shape;5763;p31"/>
          <p:cNvGrpSpPr/>
          <p:nvPr/>
        </p:nvGrpSpPr>
        <p:grpSpPr>
          <a:xfrm rot="10800000">
            <a:off x="17" y="0"/>
            <a:ext cx="518731" cy="6858000"/>
            <a:chOff x="219" y="-6350"/>
            <a:chExt cx="713004" cy="5143500"/>
          </a:xfrm>
        </p:grpSpPr>
        <p:sp>
          <p:nvSpPr>
            <p:cNvPr id="5764" name="Google Shape;5764;p31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65" name="Google Shape;5765;p31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66" name="Google Shape;5766;p31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767" name="Google Shape;5767;p31"/>
          <p:cNvGrpSpPr/>
          <p:nvPr/>
        </p:nvGrpSpPr>
        <p:grpSpPr>
          <a:xfrm>
            <a:off x="9340820" y="233020"/>
            <a:ext cx="1678799" cy="637363"/>
            <a:chOff x="3940889" y="4474715"/>
            <a:chExt cx="1262222" cy="478022"/>
          </a:xfrm>
        </p:grpSpPr>
        <p:grpSp>
          <p:nvGrpSpPr>
            <p:cNvPr id="5768" name="Google Shape;5768;p31"/>
            <p:cNvGrpSpPr/>
            <p:nvPr/>
          </p:nvGrpSpPr>
          <p:grpSpPr>
            <a:xfrm>
              <a:off x="4399756" y="4535901"/>
              <a:ext cx="378948" cy="355647"/>
              <a:chOff x="7115700" y="1348450"/>
              <a:chExt cx="933600" cy="873825"/>
            </a:xfrm>
          </p:grpSpPr>
          <p:sp>
            <p:nvSpPr>
              <p:cNvPr id="5769" name="Google Shape;5769;p31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extrusionOk="0">
                    <a:moveTo>
                      <a:pt x="13641" y="1997"/>
                    </a:moveTo>
                    <a:lnTo>
                      <a:pt x="13807" y="2018"/>
                    </a:lnTo>
                    <a:lnTo>
                      <a:pt x="13932" y="2059"/>
                    </a:lnTo>
                    <a:lnTo>
                      <a:pt x="14057" y="2142"/>
                    </a:lnTo>
                    <a:lnTo>
                      <a:pt x="14181" y="2246"/>
                    </a:lnTo>
                    <a:lnTo>
                      <a:pt x="14264" y="2392"/>
                    </a:lnTo>
                    <a:lnTo>
                      <a:pt x="14348" y="2558"/>
                    </a:lnTo>
                    <a:lnTo>
                      <a:pt x="14410" y="2745"/>
                    </a:lnTo>
                    <a:lnTo>
                      <a:pt x="14431" y="2974"/>
                    </a:lnTo>
                    <a:lnTo>
                      <a:pt x="14472" y="3681"/>
                    </a:lnTo>
                    <a:lnTo>
                      <a:pt x="14493" y="4367"/>
                    </a:lnTo>
                    <a:lnTo>
                      <a:pt x="14472" y="5074"/>
                    </a:lnTo>
                    <a:lnTo>
                      <a:pt x="14410" y="5781"/>
                    </a:lnTo>
                    <a:lnTo>
                      <a:pt x="14327" y="6467"/>
                    </a:lnTo>
                    <a:lnTo>
                      <a:pt x="14223" y="7154"/>
                    </a:lnTo>
                    <a:lnTo>
                      <a:pt x="14077" y="7840"/>
                    </a:lnTo>
                    <a:lnTo>
                      <a:pt x="13932" y="8547"/>
                    </a:lnTo>
                    <a:lnTo>
                      <a:pt x="13911" y="8630"/>
                    </a:lnTo>
                    <a:lnTo>
                      <a:pt x="13849" y="8692"/>
                    </a:lnTo>
                    <a:lnTo>
                      <a:pt x="13765" y="8755"/>
                    </a:lnTo>
                    <a:lnTo>
                      <a:pt x="13641" y="8817"/>
                    </a:lnTo>
                    <a:lnTo>
                      <a:pt x="13495" y="8422"/>
                    </a:lnTo>
                    <a:lnTo>
                      <a:pt x="13391" y="8027"/>
                    </a:lnTo>
                    <a:lnTo>
                      <a:pt x="13308" y="7632"/>
                    </a:lnTo>
                    <a:lnTo>
                      <a:pt x="13225" y="7237"/>
                    </a:lnTo>
                    <a:lnTo>
                      <a:pt x="13121" y="6447"/>
                    </a:lnTo>
                    <a:lnTo>
                      <a:pt x="13017" y="5656"/>
                    </a:lnTo>
                    <a:lnTo>
                      <a:pt x="12934" y="5012"/>
                    </a:lnTo>
                    <a:lnTo>
                      <a:pt x="12892" y="4347"/>
                    </a:lnTo>
                    <a:lnTo>
                      <a:pt x="12851" y="3681"/>
                    </a:lnTo>
                    <a:lnTo>
                      <a:pt x="12871" y="3037"/>
                    </a:lnTo>
                    <a:lnTo>
                      <a:pt x="12892" y="2808"/>
                    </a:lnTo>
                    <a:lnTo>
                      <a:pt x="12934" y="2621"/>
                    </a:lnTo>
                    <a:lnTo>
                      <a:pt x="12996" y="2434"/>
                    </a:lnTo>
                    <a:lnTo>
                      <a:pt x="13100" y="2288"/>
                    </a:lnTo>
                    <a:lnTo>
                      <a:pt x="13204" y="2163"/>
                    </a:lnTo>
                    <a:lnTo>
                      <a:pt x="13329" y="2080"/>
                    </a:lnTo>
                    <a:lnTo>
                      <a:pt x="13454" y="2018"/>
                    </a:lnTo>
                    <a:lnTo>
                      <a:pt x="13620" y="1997"/>
                    </a:lnTo>
                    <a:close/>
                    <a:moveTo>
                      <a:pt x="28923" y="11977"/>
                    </a:moveTo>
                    <a:lnTo>
                      <a:pt x="29256" y="11998"/>
                    </a:lnTo>
                    <a:lnTo>
                      <a:pt x="29568" y="12040"/>
                    </a:lnTo>
                    <a:lnTo>
                      <a:pt x="29901" y="12081"/>
                    </a:lnTo>
                    <a:lnTo>
                      <a:pt x="30212" y="12144"/>
                    </a:lnTo>
                    <a:lnTo>
                      <a:pt x="30545" y="12227"/>
                    </a:lnTo>
                    <a:lnTo>
                      <a:pt x="30857" y="12310"/>
                    </a:lnTo>
                    <a:lnTo>
                      <a:pt x="31190" y="12435"/>
                    </a:lnTo>
                    <a:lnTo>
                      <a:pt x="31252" y="12456"/>
                    </a:lnTo>
                    <a:lnTo>
                      <a:pt x="31315" y="12497"/>
                    </a:lnTo>
                    <a:lnTo>
                      <a:pt x="31377" y="12580"/>
                    </a:lnTo>
                    <a:lnTo>
                      <a:pt x="31418" y="12705"/>
                    </a:lnTo>
                    <a:lnTo>
                      <a:pt x="31086" y="12872"/>
                    </a:lnTo>
                    <a:lnTo>
                      <a:pt x="30774" y="13017"/>
                    </a:lnTo>
                    <a:lnTo>
                      <a:pt x="30420" y="13142"/>
                    </a:lnTo>
                    <a:lnTo>
                      <a:pt x="30088" y="13225"/>
                    </a:lnTo>
                    <a:lnTo>
                      <a:pt x="29734" y="13308"/>
                    </a:lnTo>
                    <a:lnTo>
                      <a:pt x="29402" y="13371"/>
                    </a:lnTo>
                    <a:lnTo>
                      <a:pt x="28695" y="13495"/>
                    </a:lnTo>
                    <a:lnTo>
                      <a:pt x="28029" y="13599"/>
                    </a:lnTo>
                    <a:lnTo>
                      <a:pt x="27697" y="13620"/>
                    </a:lnTo>
                    <a:lnTo>
                      <a:pt x="27364" y="13641"/>
                    </a:lnTo>
                    <a:lnTo>
                      <a:pt x="27156" y="13641"/>
                    </a:lnTo>
                    <a:lnTo>
                      <a:pt x="26948" y="13620"/>
                    </a:lnTo>
                    <a:lnTo>
                      <a:pt x="26802" y="13599"/>
                    </a:lnTo>
                    <a:lnTo>
                      <a:pt x="26678" y="13558"/>
                    </a:lnTo>
                    <a:lnTo>
                      <a:pt x="26532" y="13516"/>
                    </a:lnTo>
                    <a:lnTo>
                      <a:pt x="26428" y="13433"/>
                    </a:lnTo>
                    <a:lnTo>
                      <a:pt x="26324" y="13350"/>
                    </a:lnTo>
                    <a:lnTo>
                      <a:pt x="26241" y="13246"/>
                    </a:lnTo>
                    <a:lnTo>
                      <a:pt x="26199" y="13121"/>
                    </a:lnTo>
                    <a:lnTo>
                      <a:pt x="26158" y="12955"/>
                    </a:lnTo>
                    <a:lnTo>
                      <a:pt x="26158" y="12809"/>
                    </a:lnTo>
                    <a:lnTo>
                      <a:pt x="26199" y="12664"/>
                    </a:lnTo>
                    <a:lnTo>
                      <a:pt x="26241" y="12539"/>
                    </a:lnTo>
                    <a:lnTo>
                      <a:pt x="26324" y="12435"/>
                    </a:lnTo>
                    <a:lnTo>
                      <a:pt x="26428" y="12352"/>
                    </a:lnTo>
                    <a:lnTo>
                      <a:pt x="26532" y="12269"/>
                    </a:lnTo>
                    <a:lnTo>
                      <a:pt x="26657" y="12227"/>
                    </a:lnTo>
                    <a:lnTo>
                      <a:pt x="26802" y="12185"/>
                    </a:lnTo>
                    <a:lnTo>
                      <a:pt x="27260" y="12081"/>
                    </a:lnTo>
                    <a:lnTo>
                      <a:pt x="27697" y="12019"/>
                    </a:lnTo>
                    <a:lnTo>
                      <a:pt x="28154" y="11998"/>
                    </a:lnTo>
                    <a:lnTo>
                      <a:pt x="28591" y="11977"/>
                    </a:lnTo>
                    <a:close/>
                    <a:moveTo>
                      <a:pt x="4159" y="13537"/>
                    </a:moveTo>
                    <a:lnTo>
                      <a:pt x="4658" y="13558"/>
                    </a:lnTo>
                    <a:lnTo>
                      <a:pt x="4887" y="13599"/>
                    </a:lnTo>
                    <a:lnTo>
                      <a:pt x="5116" y="13641"/>
                    </a:lnTo>
                    <a:lnTo>
                      <a:pt x="5324" y="13703"/>
                    </a:lnTo>
                    <a:lnTo>
                      <a:pt x="5511" y="13766"/>
                    </a:lnTo>
                    <a:lnTo>
                      <a:pt x="5677" y="13849"/>
                    </a:lnTo>
                    <a:lnTo>
                      <a:pt x="5843" y="13932"/>
                    </a:lnTo>
                    <a:lnTo>
                      <a:pt x="5885" y="13994"/>
                    </a:lnTo>
                    <a:lnTo>
                      <a:pt x="5947" y="14078"/>
                    </a:lnTo>
                    <a:lnTo>
                      <a:pt x="5927" y="14182"/>
                    </a:lnTo>
                    <a:lnTo>
                      <a:pt x="5885" y="14265"/>
                    </a:lnTo>
                    <a:lnTo>
                      <a:pt x="5843" y="14327"/>
                    </a:lnTo>
                    <a:lnTo>
                      <a:pt x="5781" y="14389"/>
                    </a:lnTo>
                    <a:lnTo>
                      <a:pt x="5635" y="14493"/>
                    </a:lnTo>
                    <a:lnTo>
                      <a:pt x="5490" y="14597"/>
                    </a:lnTo>
                    <a:lnTo>
                      <a:pt x="5220" y="14764"/>
                    </a:lnTo>
                    <a:lnTo>
                      <a:pt x="4949" y="14930"/>
                    </a:lnTo>
                    <a:lnTo>
                      <a:pt x="4658" y="15076"/>
                    </a:lnTo>
                    <a:lnTo>
                      <a:pt x="4367" y="15200"/>
                    </a:lnTo>
                    <a:lnTo>
                      <a:pt x="4055" y="15325"/>
                    </a:lnTo>
                    <a:lnTo>
                      <a:pt x="3764" y="15429"/>
                    </a:lnTo>
                    <a:lnTo>
                      <a:pt x="3452" y="15533"/>
                    </a:lnTo>
                    <a:lnTo>
                      <a:pt x="3140" y="15616"/>
                    </a:lnTo>
                    <a:lnTo>
                      <a:pt x="2932" y="15658"/>
                    </a:lnTo>
                    <a:lnTo>
                      <a:pt x="2496" y="15658"/>
                    </a:lnTo>
                    <a:lnTo>
                      <a:pt x="2309" y="15595"/>
                    </a:lnTo>
                    <a:lnTo>
                      <a:pt x="2205" y="15554"/>
                    </a:lnTo>
                    <a:lnTo>
                      <a:pt x="2121" y="15491"/>
                    </a:lnTo>
                    <a:lnTo>
                      <a:pt x="2038" y="15408"/>
                    </a:lnTo>
                    <a:lnTo>
                      <a:pt x="1955" y="15325"/>
                    </a:lnTo>
                    <a:lnTo>
                      <a:pt x="1851" y="15180"/>
                    </a:lnTo>
                    <a:lnTo>
                      <a:pt x="1789" y="15013"/>
                    </a:lnTo>
                    <a:lnTo>
                      <a:pt x="1768" y="14847"/>
                    </a:lnTo>
                    <a:lnTo>
                      <a:pt x="1789" y="14681"/>
                    </a:lnTo>
                    <a:lnTo>
                      <a:pt x="1830" y="14514"/>
                    </a:lnTo>
                    <a:lnTo>
                      <a:pt x="1893" y="14369"/>
                    </a:lnTo>
                    <a:lnTo>
                      <a:pt x="1997" y="14202"/>
                    </a:lnTo>
                    <a:lnTo>
                      <a:pt x="2142" y="14078"/>
                    </a:lnTo>
                    <a:lnTo>
                      <a:pt x="2329" y="13953"/>
                    </a:lnTo>
                    <a:lnTo>
                      <a:pt x="2537" y="13849"/>
                    </a:lnTo>
                    <a:lnTo>
                      <a:pt x="2766" y="13745"/>
                    </a:lnTo>
                    <a:lnTo>
                      <a:pt x="3016" y="13683"/>
                    </a:lnTo>
                    <a:lnTo>
                      <a:pt x="3307" y="13620"/>
                    </a:lnTo>
                    <a:lnTo>
                      <a:pt x="3577" y="13579"/>
                    </a:lnTo>
                    <a:lnTo>
                      <a:pt x="3868" y="13558"/>
                    </a:lnTo>
                    <a:lnTo>
                      <a:pt x="4159" y="13537"/>
                    </a:lnTo>
                    <a:close/>
                    <a:moveTo>
                      <a:pt x="17155" y="1"/>
                    </a:moveTo>
                    <a:lnTo>
                      <a:pt x="16697" y="22"/>
                    </a:lnTo>
                    <a:lnTo>
                      <a:pt x="16240" y="42"/>
                    </a:lnTo>
                    <a:lnTo>
                      <a:pt x="15803" y="84"/>
                    </a:lnTo>
                    <a:lnTo>
                      <a:pt x="15346" y="126"/>
                    </a:lnTo>
                    <a:lnTo>
                      <a:pt x="14909" y="188"/>
                    </a:lnTo>
                    <a:lnTo>
                      <a:pt x="14452" y="271"/>
                    </a:lnTo>
                    <a:lnTo>
                      <a:pt x="14015" y="375"/>
                    </a:lnTo>
                    <a:lnTo>
                      <a:pt x="13557" y="479"/>
                    </a:lnTo>
                    <a:lnTo>
                      <a:pt x="13370" y="541"/>
                    </a:lnTo>
                    <a:lnTo>
                      <a:pt x="13058" y="666"/>
                    </a:lnTo>
                    <a:lnTo>
                      <a:pt x="12809" y="812"/>
                    </a:lnTo>
                    <a:lnTo>
                      <a:pt x="12580" y="999"/>
                    </a:lnTo>
                    <a:lnTo>
                      <a:pt x="12393" y="1228"/>
                    </a:lnTo>
                    <a:lnTo>
                      <a:pt x="12248" y="1477"/>
                    </a:lnTo>
                    <a:lnTo>
                      <a:pt x="12123" y="1747"/>
                    </a:lnTo>
                    <a:lnTo>
                      <a:pt x="12040" y="2059"/>
                    </a:lnTo>
                    <a:lnTo>
                      <a:pt x="11977" y="2413"/>
                    </a:lnTo>
                    <a:lnTo>
                      <a:pt x="11894" y="3452"/>
                    </a:lnTo>
                    <a:lnTo>
                      <a:pt x="11832" y="4513"/>
                    </a:lnTo>
                    <a:lnTo>
                      <a:pt x="11811" y="5553"/>
                    </a:lnTo>
                    <a:lnTo>
                      <a:pt x="11811" y="6613"/>
                    </a:lnTo>
                    <a:lnTo>
                      <a:pt x="11811" y="7757"/>
                    </a:lnTo>
                    <a:lnTo>
                      <a:pt x="11811" y="8921"/>
                    </a:lnTo>
                    <a:lnTo>
                      <a:pt x="11811" y="9025"/>
                    </a:lnTo>
                    <a:lnTo>
                      <a:pt x="11832" y="9981"/>
                    </a:lnTo>
                    <a:lnTo>
                      <a:pt x="11811" y="10293"/>
                    </a:lnTo>
                    <a:lnTo>
                      <a:pt x="11790" y="10605"/>
                    </a:lnTo>
                    <a:lnTo>
                      <a:pt x="11749" y="10938"/>
                    </a:lnTo>
                    <a:lnTo>
                      <a:pt x="11686" y="11250"/>
                    </a:lnTo>
                    <a:lnTo>
                      <a:pt x="9898" y="11437"/>
                    </a:lnTo>
                    <a:lnTo>
                      <a:pt x="8172" y="11624"/>
                    </a:lnTo>
                    <a:lnTo>
                      <a:pt x="6675" y="11811"/>
                    </a:lnTo>
                    <a:lnTo>
                      <a:pt x="5947" y="11936"/>
                    </a:lnTo>
                    <a:lnTo>
                      <a:pt x="5199" y="12061"/>
                    </a:lnTo>
                    <a:lnTo>
                      <a:pt x="4471" y="12206"/>
                    </a:lnTo>
                    <a:lnTo>
                      <a:pt x="3743" y="12373"/>
                    </a:lnTo>
                    <a:lnTo>
                      <a:pt x="3016" y="12580"/>
                    </a:lnTo>
                    <a:lnTo>
                      <a:pt x="2309" y="12788"/>
                    </a:lnTo>
                    <a:lnTo>
                      <a:pt x="2038" y="12892"/>
                    </a:lnTo>
                    <a:lnTo>
                      <a:pt x="1789" y="12996"/>
                    </a:lnTo>
                    <a:lnTo>
                      <a:pt x="1539" y="13121"/>
                    </a:lnTo>
                    <a:lnTo>
                      <a:pt x="1331" y="13246"/>
                    </a:lnTo>
                    <a:lnTo>
                      <a:pt x="1144" y="13391"/>
                    </a:lnTo>
                    <a:lnTo>
                      <a:pt x="957" y="13537"/>
                    </a:lnTo>
                    <a:lnTo>
                      <a:pt x="791" y="13703"/>
                    </a:lnTo>
                    <a:lnTo>
                      <a:pt x="645" y="13890"/>
                    </a:lnTo>
                    <a:lnTo>
                      <a:pt x="500" y="14078"/>
                    </a:lnTo>
                    <a:lnTo>
                      <a:pt x="396" y="14285"/>
                    </a:lnTo>
                    <a:lnTo>
                      <a:pt x="292" y="14493"/>
                    </a:lnTo>
                    <a:lnTo>
                      <a:pt x="209" y="14743"/>
                    </a:lnTo>
                    <a:lnTo>
                      <a:pt x="146" y="14972"/>
                    </a:lnTo>
                    <a:lnTo>
                      <a:pt x="84" y="15242"/>
                    </a:lnTo>
                    <a:lnTo>
                      <a:pt x="42" y="15512"/>
                    </a:lnTo>
                    <a:lnTo>
                      <a:pt x="21" y="15783"/>
                    </a:lnTo>
                    <a:lnTo>
                      <a:pt x="1" y="16365"/>
                    </a:lnTo>
                    <a:lnTo>
                      <a:pt x="21" y="16801"/>
                    </a:lnTo>
                    <a:lnTo>
                      <a:pt x="42" y="17217"/>
                    </a:lnTo>
                    <a:lnTo>
                      <a:pt x="84" y="17654"/>
                    </a:lnTo>
                    <a:lnTo>
                      <a:pt x="125" y="18070"/>
                    </a:lnTo>
                    <a:lnTo>
                      <a:pt x="271" y="18922"/>
                    </a:lnTo>
                    <a:lnTo>
                      <a:pt x="458" y="19754"/>
                    </a:lnTo>
                    <a:lnTo>
                      <a:pt x="562" y="20107"/>
                    </a:lnTo>
                    <a:lnTo>
                      <a:pt x="687" y="20399"/>
                    </a:lnTo>
                    <a:lnTo>
                      <a:pt x="770" y="20523"/>
                    </a:lnTo>
                    <a:lnTo>
                      <a:pt x="853" y="20627"/>
                    </a:lnTo>
                    <a:lnTo>
                      <a:pt x="936" y="20731"/>
                    </a:lnTo>
                    <a:lnTo>
                      <a:pt x="1040" y="20814"/>
                    </a:lnTo>
                    <a:lnTo>
                      <a:pt x="1144" y="20898"/>
                    </a:lnTo>
                    <a:lnTo>
                      <a:pt x="1248" y="20960"/>
                    </a:lnTo>
                    <a:lnTo>
                      <a:pt x="1373" y="21002"/>
                    </a:lnTo>
                    <a:lnTo>
                      <a:pt x="1518" y="21064"/>
                    </a:lnTo>
                    <a:lnTo>
                      <a:pt x="1830" y="21126"/>
                    </a:lnTo>
                    <a:lnTo>
                      <a:pt x="2205" y="21168"/>
                    </a:lnTo>
                    <a:lnTo>
                      <a:pt x="2745" y="21189"/>
                    </a:lnTo>
                    <a:lnTo>
                      <a:pt x="4014" y="21189"/>
                    </a:lnTo>
                    <a:lnTo>
                      <a:pt x="4762" y="21147"/>
                    </a:lnTo>
                    <a:lnTo>
                      <a:pt x="5511" y="21064"/>
                    </a:lnTo>
                    <a:lnTo>
                      <a:pt x="6259" y="20981"/>
                    </a:lnTo>
                    <a:lnTo>
                      <a:pt x="7216" y="20835"/>
                    </a:lnTo>
                    <a:lnTo>
                      <a:pt x="8193" y="20690"/>
                    </a:lnTo>
                    <a:lnTo>
                      <a:pt x="10127" y="20357"/>
                    </a:lnTo>
                    <a:lnTo>
                      <a:pt x="10397" y="20336"/>
                    </a:lnTo>
                    <a:lnTo>
                      <a:pt x="10626" y="20315"/>
                    </a:lnTo>
                    <a:lnTo>
                      <a:pt x="10771" y="20315"/>
                    </a:lnTo>
                    <a:lnTo>
                      <a:pt x="10917" y="20357"/>
                    </a:lnTo>
                    <a:lnTo>
                      <a:pt x="11021" y="20419"/>
                    </a:lnTo>
                    <a:lnTo>
                      <a:pt x="11125" y="20503"/>
                    </a:lnTo>
                    <a:lnTo>
                      <a:pt x="11208" y="20607"/>
                    </a:lnTo>
                    <a:lnTo>
                      <a:pt x="11291" y="20752"/>
                    </a:lnTo>
                    <a:lnTo>
                      <a:pt x="11353" y="20918"/>
                    </a:lnTo>
                    <a:lnTo>
                      <a:pt x="11437" y="21147"/>
                    </a:lnTo>
                    <a:lnTo>
                      <a:pt x="11499" y="21376"/>
                    </a:lnTo>
                    <a:lnTo>
                      <a:pt x="11541" y="21605"/>
                    </a:lnTo>
                    <a:lnTo>
                      <a:pt x="11645" y="22374"/>
                    </a:lnTo>
                    <a:lnTo>
                      <a:pt x="11728" y="23164"/>
                    </a:lnTo>
                    <a:lnTo>
                      <a:pt x="11769" y="23954"/>
                    </a:lnTo>
                    <a:lnTo>
                      <a:pt x="11790" y="24744"/>
                    </a:lnTo>
                    <a:lnTo>
                      <a:pt x="11790" y="24994"/>
                    </a:lnTo>
                    <a:lnTo>
                      <a:pt x="11790" y="25784"/>
                    </a:lnTo>
                    <a:lnTo>
                      <a:pt x="11790" y="26844"/>
                    </a:lnTo>
                    <a:lnTo>
                      <a:pt x="11832" y="27905"/>
                    </a:lnTo>
                    <a:lnTo>
                      <a:pt x="11915" y="28965"/>
                    </a:lnTo>
                    <a:lnTo>
                      <a:pt x="12040" y="30026"/>
                    </a:lnTo>
                    <a:lnTo>
                      <a:pt x="12102" y="30338"/>
                    </a:lnTo>
                    <a:lnTo>
                      <a:pt x="12144" y="30566"/>
                    </a:lnTo>
                    <a:lnTo>
                      <a:pt x="12227" y="30753"/>
                    </a:lnTo>
                    <a:lnTo>
                      <a:pt x="12310" y="30920"/>
                    </a:lnTo>
                    <a:lnTo>
                      <a:pt x="12435" y="31045"/>
                    </a:lnTo>
                    <a:lnTo>
                      <a:pt x="12580" y="31128"/>
                    </a:lnTo>
                    <a:lnTo>
                      <a:pt x="12788" y="31211"/>
                    </a:lnTo>
                    <a:lnTo>
                      <a:pt x="13017" y="31273"/>
                    </a:lnTo>
                    <a:lnTo>
                      <a:pt x="13287" y="31315"/>
                    </a:lnTo>
                    <a:lnTo>
                      <a:pt x="14098" y="31419"/>
                    </a:lnTo>
                    <a:lnTo>
                      <a:pt x="14930" y="31481"/>
                    </a:lnTo>
                    <a:lnTo>
                      <a:pt x="15762" y="31523"/>
                    </a:lnTo>
                    <a:lnTo>
                      <a:pt x="16572" y="31544"/>
                    </a:lnTo>
                    <a:lnTo>
                      <a:pt x="17238" y="31544"/>
                    </a:lnTo>
                    <a:lnTo>
                      <a:pt x="17924" y="31502"/>
                    </a:lnTo>
                    <a:lnTo>
                      <a:pt x="18589" y="31460"/>
                    </a:lnTo>
                    <a:lnTo>
                      <a:pt x="19255" y="31377"/>
                    </a:lnTo>
                    <a:lnTo>
                      <a:pt x="19525" y="31336"/>
                    </a:lnTo>
                    <a:lnTo>
                      <a:pt x="19775" y="31294"/>
                    </a:lnTo>
                    <a:lnTo>
                      <a:pt x="20003" y="31232"/>
                    </a:lnTo>
                    <a:lnTo>
                      <a:pt x="20211" y="31148"/>
                    </a:lnTo>
                    <a:lnTo>
                      <a:pt x="20398" y="31065"/>
                    </a:lnTo>
                    <a:lnTo>
                      <a:pt x="20585" y="30982"/>
                    </a:lnTo>
                    <a:lnTo>
                      <a:pt x="20731" y="30857"/>
                    </a:lnTo>
                    <a:lnTo>
                      <a:pt x="20856" y="30733"/>
                    </a:lnTo>
                    <a:lnTo>
                      <a:pt x="20981" y="30608"/>
                    </a:lnTo>
                    <a:lnTo>
                      <a:pt x="21105" y="30442"/>
                    </a:lnTo>
                    <a:lnTo>
                      <a:pt x="21188" y="30275"/>
                    </a:lnTo>
                    <a:lnTo>
                      <a:pt x="21272" y="30067"/>
                    </a:lnTo>
                    <a:lnTo>
                      <a:pt x="21355" y="29859"/>
                    </a:lnTo>
                    <a:lnTo>
                      <a:pt x="21417" y="29631"/>
                    </a:lnTo>
                    <a:lnTo>
                      <a:pt x="21500" y="29111"/>
                    </a:lnTo>
                    <a:lnTo>
                      <a:pt x="21542" y="28820"/>
                    </a:lnTo>
                    <a:lnTo>
                      <a:pt x="21563" y="28508"/>
                    </a:lnTo>
                    <a:lnTo>
                      <a:pt x="21583" y="27905"/>
                    </a:lnTo>
                    <a:lnTo>
                      <a:pt x="21563" y="26990"/>
                    </a:lnTo>
                    <a:lnTo>
                      <a:pt x="21500" y="24744"/>
                    </a:lnTo>
                    <a:lnTo>
                      <a:pt x="21480" y="23601"/>
                    </a:lnTo>
                    <a:lnTo>
                      <a:pt x="21480" y="22478"/>
                    </a:lnTo>
                    <a:lnTo>
                      <a:pt x="21480" y="22083"/>
                    </a:lnTo>
                    <a:lnTo>
                      <a:pt x="21521" y="21771"/>
                    </a:lnTo>
                    <a:lnTo>
                      <a:pt x="21563" y="21646"/>
                    </a:lnTo>
                    <a:lnTo>
                      <a:pt x="21604" y="21542"/>
                    </a:lnTo>
                    <a:lnTo>
                      <a:pt x="21646" y="21438"/>
                    </a:lnTo>
                    <a:lnTo>
                      <a:pt x="21729" y="21334"/>
                    </a:lnTo>
                    <a:lnTo>
                      <a:pt x="21791" y="21272"/>
                    </a:lnTo>
                    <a:lnTo>
                      <a:pt x="21895" y="21210"/>
                    </a:lnTo>
                    <a:lnTo>
                      <a:pt x="21999" y="21147"/>
                    </a:lnTo>
                    <a:lnTo>
                      <a:pt x="22124" y="21085"/>
                    </a:lnTo>
                    <a:lnTo>
                      <a:pt x="22436" y="21022"/>
                    </a:lnTo>
                    <a:lnTo>
                      <a:pt x="22810" y="20960"/>
                    </a:lnTo>
                    <a:lnTo>
                      <a:pt x="26865" y="20461"/>
                    </a:lnTo>
                    <a:lnTo>
                      <a:pt x="30919" y="19983"/>
                    </a:lnTo>
                    <a:lnTo>
                      <a:pt x="31647" y="19879"/>
                    </a:lnTo>
                    <a:lnTo>
                      <a:pt x="32229" y="19796"/>
                    </a:lnTo>
                    <a:lnTo>
                      <a:pt x="32458" y="19733"/>
                    </a:lnTo>
                    <a:lnTo>
                      <a:pt x="32666" y="19650"/>
                    </a:lnTo>
                    <a:lnTo>
                      <a:pt x="32853" y="19567"/>
                    </a:lnTo>
                    <a:lnTo>
                      <a:pt x="32999" y="19442"/>
                    </a:lnTo>
                    <a:lnTo>
                      <a:pt x="33123" y="19317"/>
                    </a:lnTo>
                    <a:lnTo>
                      <a:pt x="33248" y="19130"/>
                    </a:lnTo>
                    <a:lnTo>
                      <a:pt x="33352" y="18922"/>
                    </a:lnTo>
                    <a:lnTo>
                      <a:pt x="33435" y="18694"/>
                    </a:lnTo>
                    <a:lnTo>
                      <a:pt x="33539" y="18402"/>
                    </a:lnTo>
                    <a:lnTo>
                      <a:pt x="33623" y="18049"/>
                    </a:lnTo>
                    <a:lnTo>
                      <a:pt x="33810" y="17217"/>
                    </a:lnTo>
                    <a:lnTo>
                      <a:pt x="33830" y="17030"/>
                    </a:lnTo>
                    <a:lnTo>
                      <a:pt x="33872" y="16635"/>
                    </a:lnTo>
                    <a:lnTo>
                      <a:pt x="33914" y="16240"/>
                    </a:lnTo>
                    <a:lnTo>
                      <a:pt x="33934" y="15450"/>
                    </a:lnTo>
                    <a:lnTo>
                      <a:pt x="33914" y="14639"/>
                    </a:lnTo>
                    <a:lnTo>
                      <a:pt x="33851" y="13807"/>
                    </a:lnTo>
                    <a:lnTo>
                      <a:pt x="33768" y="12996"/>
                    </a:lnTo>
                    <a:lnTo>
                      <a:pt x="33664" y="12185"/>
                    </a:lnTo>
                    <a:lnTo>
                      <a:pt x="33623" y="11894"/>
                    </a:lnTo>
                    <a:lnTo>
                      <a:pt x="33560" y="11645"/>
                    </a:lnTo>
                    <a:lnTo>
                      <a:pt x="33498" y="11478"/>
                    </a:lnTo>
                    <a:lnTo>
                      <a:pt x="33394" y="11333"/>
                    </a:lnTo>
                    <a:lnTo>
                      <a:pt x="33248" y="11229"/>
                    </a:lnTo>
                    <a:lnTo>
                      <a:pt x="33061" y="11146"/>
                    </a:lnTo>
                    <a:lnTo>
                      <a:pt x="32832" y="11104"/>
                    </a:lnTo>
                    <a:lnTo>
                      <a:pt x="32520" y="11042"/>
                    </a:lnTo>
                    <a:lnTo>
                      <a:pt x="31543" y="10938"/>
                    </a:lnTo>
                    <a:lnTo>
                      <a:pt x="30545" y="10855"/>
                    </a:lnTo>
                    <a:lnTo>
                      <a:pt x="29547" y="10792"/>
                    </a:lnTo>
                    <a:lnTo>
                      <a:pt x="28549" y="10772"/>
                    </a:lnTo>
                    <a:lnTo>
                      <a:pt x="27884" y="10792"/>
                    </a:lnTo>
                    <a:lnTo>
                      <a:pt x="27218" y="10813"/>
                    </a:lnTo>
                    <a:lnTo>
                      <a:pt x="26553" y="10834"/>
                    </a:lnTo>
                    <a:lnTo>
                      <a:pt x="25888" y="10896"/>
                    </a:lnTo>
                    <a:lnTo>
                      <a:pt x="24557" y="11021"/>
                    </a:lnTo>
                    <a:lnTo>
                      <a:pt x="23226" y="11187"/>
                    </a:lnTo>
                    <a:lnTo>
                      <a:pt x="22810" y="11250"/>
                    </a:lnTo>
                    <a:lnTo>
                      <a:pt x="22374" y="11271"/>
                    </a:lnTo>
                    <a:lnTo>
                      <a:pt x="22145" y="11250"/>
                    </a:lnTo>
                    <a:lnTo>
                      <a:pt x="21895" y="11229"/>
                    </a:lnTo>
                    <a:lnTo>
                      <a:pt x="21791" y="10875"/>
                    </a:lnTo>
                    <a:lnTo>
                      <a:pt x="21729" y="10522"/>
                    </a:lnTo>
                    <a:lnTo>
                      <a:pt x="21667" y="10169"/>
                    </a:lnTo>
                    <a:lnTo>
                      <a:pt x="21625" y="9815"/>
                    </a:lnTo>
                    <a:lnTo>
                      <a:pt x="21563" y="9087"/>
                    </a:lnTo>
                    <a:lnTo>
                      <a:pt x="21542" y="8380"/>
                    </a:lnTo>
                    <a:lnTo>
                      <a:pt x="21542" y="8048"/>
                    </a:lnTo>
                    <a:lnTo>
                      <a:pt x="21563" y="5345"/>
                    </a:lnTo>
                    <a:lnTo>
                      <a:pt x="21563" y="3910"/>
                    </a:lnTo>
                    <a:lnTo>
                      <a:pt x="21542" y="2475"/>
                    </a:lnTo>
                    <a:lnTo>
                      <a:pt x="21521" y="2018"/>
                    </a:lnTo>
                    <a:lnTo>
                      <a:pt x="21459" y="1623"/>
                    </a:lnTo>
                    <a:lnTo>
                      <a:pt x="21396" y="1436"/>
                    </a:lnTo>
                    <a:lnTo>
                      <a:pt x="21334" y="1269"/>
                    </a:lnTo>
                    <a:lnTo>
                      <a:pt x="21272" y="1124"/>
                    </a:lnTo>
                    <a:lnTo>
                      <a:pt x="21188" y="978"/>
                    </a:lnTo>
                    <a:lnTo>
                      <a:pt x="21105" y="853"/>
                    </a:lnTo>
                    <a:lnTo>
                      <a:pt x="21001" y="749"/>
                    </a:lnTo>
                    <a:lnTo>
                      <a:pt x="20897" y="645"/>
                    </a:lnTo>
                    <a:lnTo>
                      <a:pt x="20752" y="562"/>
                    </a:lnTo>
                    <a:lnTo>
                      <a:pt x="20627" y="479"/>
                    </a:lnTo>
                    <a:lnTo>
                      <a:pt x="20481" y="417"/>
                    </a:lnTo>
                    <a:lnTo>
                      <a:pt x="20315" y="354"/>
                    </a:lnTo>
                    <a:lnTo>
                      <a:pt x="20128" y="313"/>
                    </a:lnTo>
                    <a:lnTo>
                      <a:pt x="19379" y="188"/>
                    </a:lnTo>
                    <a:lnTo>
                      <a:pt x="18631" y="84"/>
                    </a:lnTo>
                    <a:lnTo>
                      <a:pt x="17903" y="22"/>
                    </a:lnTo>
                    <a:lnTo>
                      <a:pt x="17155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70" name="Google Shape;5770;p31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fill="none" extrusionOk="0">
                    <a:moveTo>
                      <a:pt x="1207" y="1664"/>
                    </a:moveTo>
                    <a:lnTo>
                      <a:pt x="1207" y="1664"/>
                    </a:lnTo>
                    <a:lnTo>
                      <a:pt x="999" y="1664"/>
                    </a:lnTo>
                    <a:lnTo>
                      <a:pt x="791" y="1643"/>
                    </a:lnTo>
                    <a:lnTo>
                      <a:pt x="791" y="1643"/>
                    </a:lnTo>
                    <a:lnTo>
                      <a:pt x="645" y="1622"/>
                    </a:lnTo>
                    <a:lnTo>
                      <a:pt x="521" y="1581"/>
                    </a:lnTo>
                    <a:lnTo>
                      <a:pt x="375" y="1539"/>
                    </a:lnTo>
                    <a:lnTo>
                      <a:pt x="271" y="1456"/>
                    </a:lnTo>
                    <a:lnTo>
                      <a:pt x="167" y="1373"/>
                    </a:lnTo>
                    <a:lnTo>
                      <a:pt x="84" y="1269"/>
                    </a:lnTo>
                    <a:lnTo>
                      <a:pt x="42" y="1144"/>
                    </a:lnTo>
                    <a:lnTo>
                      <a:pt x="1" y="978"/>
                    </a:lnTo>
                    <a:lnTo>
                      <a:pt x="1" y="978"/>
                    </a:lnTo>
                    <a:lnTo>
                      <a:pt x="1" y="832"/>
                    </a:lnTo>
                    <a:lnTo>
                      <a:pt x="42" y="687"/>
                    </a:lnTo>
                    <a:lnTo>
                      <a:pt x="84" y="562"/>
                    </a:lnTo>
                    <a:lnTo>
                      <a:pt x="167" y="458"/>
                    </a:lnTo>
                    <a:lnTo>
                      <a:pt x="271" y="375"/>
                    </a:lnTo>
                    <a:lnTo>
                      <a:pt x="375" y="292"/>
                    </a:lnTo>
                    <a:lnTo>
                      <a:pt x="500" y="250"/>
                    </a:lnTo>
                    <a:lnTo>
                      <a:pt x="645" y="208"/>
                    </a:lnTo>
                    <a:lnTo>
                      <a:pt x="645" y="208"/>
                    </a:lnTo>
                    <a:lnTo>
                      <a:pt x="1103" y="104"/>
                    </a:lnTo>
                    <a:lnTo>
                      <a:pt x="1540" y="42"/>
                    </a:lnTo>
                    <a:lnTo>
                      <a:pt x="1997" y="21"/>
                    </a:lnTo>
                    <a:lnTo>
                      <a:pt x="2434" y="0"/>
                    </a:lnTo>
                    <a:lnTo>
                      <a:pt x="2434" y="0"/>
                    </a:lnTo>
                    <a:lnTo>
                      <a:pt x="2766" y="0"/>
                    </a:lnTo>
                    <a:lnTo>
                      <a:pt x="3099" y="21"/>
                    </a:lnTo>
                    <a:lnTo>
                      <a:pt x="3411" y="63"/>
                    </a:lnTo>
                    <a:lnTo>
                      <a:pt x="3744" y="104"/>
                    </a:lnTo>
                    <a:lnTo>
                      <a:pt x="4055" y="167"/>
                    </a:lnTo>
                    <a:lnTo>
                      <a:pt x="4388" y="250"/>
                    </a:lnTo>
                    <a:lnTo>
                      <a:pt x="4700" y="333"/>
                    </a:lnTo>
                    <a:lnTo>
                      <a:pt x="5033" y="458"/>
                    </a:lnTo>
                    <a:lnTo>
                      <a:pt x="5033" y="458"/>
                    </a:lnTo>
                    <a:lnTo>
                      <a:pt x="5095" y="479"/>
                    </a:lnTo>
                    <a:lnTo>
                      <a:pt x="5158" y="520"/>
                    </a:lnTo>
                    <a:lnTo>
                      <a:pt x="5220" y="603"/>
                    </a:lnTo>
                    <a:lnTo>
                      <a:pt x="5261" y="728"/>
                    </a:lnTo>
                    <a:lnTo>
                      <a:pt x="5261" y="728"/>
                    </a:lnTo>
                    <a:lnTo>
                      <a:pt x="4929" y="895"/>
                    </a:lnTo>
                    <a:lnTo>
                      <a:pt x="4617" y="1040"/>
                    </a:lnTo>
                    <a:lnTo>
                      <a:pt x="4263" y="1165"/>
                    </a:lnTo>
                    <a:lnTo>
                      <a:pt x="3931" y="1248"/>
                    </a:lnTo>
                    <a:lnTo>
                      <a:pt x="3577" y="1331"/>
                    </a:lnTo>
                    <a:lnTo>
                      <a:pt x="3245" y="1394"/>
                    </a:lnTo>
                    <a:lnTo>
                      <a:pt x="2538" y="1518"/>
                    </a:lnTo>
                    <a:lnTo>
                      <a:pt x="2538" y="1518"/>
                    </a:lnTo>
                    <a:lnTo>
                      <a:pt x="1872" y="1622"/>
                    </a:lnTo>
                    <a:lnTo>
                      <a:pt x="1540" y="1643"/>
                    </a:lnTo>
                    <a:lnTo>
                      <a:pt x="1207" y="16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71" name="Google Shape;5771;p31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fill="none" extrusionOk="0">
                    <a:moveTo>
                      <a:pt x="791" y="6821"/>
                    </a:moveTo>
                    <a:lnTo>
                      <a:pt x="791" y="6821"/>
                    </a:lnTo>
                    <a:lnTo>
                      <a:pt x="645" y="6426"/>
                    </a:lnTo>
                    <a:lnTo>
                      <a:pt x="541" y="6031"/>
                    </a:lnTo>
                    <a:lnTo>
                      <a:pt x="458" y="5636"/>
                    </a:lnTo>
                    <a:lnTo>
                      <a:pt x="375" y="5241"/>
                    </a:lnTo>
                    <a:lnTo>
                      <a:pt x="271" y="4451"/>
                    </a:lnTo>
                    <a:lnTo>
                      <a:pt x="167" y="3660"/>
                    </a:lnTo>
                    <a:lnTo>
                      <a:pt x="167" y="3660"/>
                    </a:lnTo>
                    <a:lnTo>
                      <a:pt x="84" y="3016"/>
                    </a:lnTo>
                    <a:lnTo>
                      <a:pt x="42" y="2351"/>
                    </a:lnTo>
                    <a:lnTo>
                      <a:pt x="1" y="1685"/>
                    </a:lnTo>
                    <a:lnTo>
                      <a:pt x="21" y="1041"/>
                    </a:lnTo>
                    <a:lnTo>
                      <a:pt x="21" y="1041"/>
                    </a:lnTo>
                    <a:lnTo>
                      <a:pt x="42" y="812"/>
                    </a:lnTo>
                    <a:lnTo>
                      <a:pt x="84" y="625"/>
                    </a:lnTo>
                    <a:lnTo>
                      <a:pt x="146" y="438"/>
                    </a:lnTo>
                    <a:lnTo>
                      <a:pt x="250" y="292"/>
                    </a:lnTo>
                    <a:lnTo>
                      <a:pt x="354" y="167"/>
                    </a:lnTo>
                    <a:lnTo>
                      <a:pt x="479" y="84"/>
                    </a:lnTo>
                    <a:lnTo>
                      <a:pt x="604" y="22"/>
                    </a:lnTo>
                    <a:lnTo>
                      <a:pt x="770" y="1"/>
                    </a:lnTo>
                    <a:lnTo>
                      <a:pt x="770" y="1"/>
                    </a:lnTo>
                    <a:lnTo>
                      <a:pt x="791" y="1"/>
                    </a:lnTo>
                    <a:lnTo>
                      <a:pt x="791" y="1"/>
                    </a:lnTo>
                    <a:lnTo>
                      <a:pt x="957" y="22"/>
                    </a:lnTo>
                    <a:lnTo>
                      <a:pt x="1082" y="63"/>
                    </a:lnTo>
                    <a:lnTo>
                      <a:pt x="1207" y="146"/>
                    </a:lnTo>
                    <a:lnTo>
                      <a:pt x="1331" y="250"/>
                    </a:lnTo>
                    <a:lnTo>
                      <a:pt x="1414" y="396"/>
                    </a:lnTo>
                    <a:lnTo>
                      <a:pt x="1498" y="562"/>
                    </a:lnTo>
                    <a:lnTo>
                      <a:pt x="1560" y="749"/>
                    </a:lnTo>
                    <a:lnTo>
                      <a:pt x="1581" y="978"/>
                    </a:lnTo>
                    <a:lnTo>
                      <a:pt x="1581" y="978"/>
                    </a:lnTo>
                    <a:lnTo>
                      <a:pt x="1622" y="1685"/>
                    </a:lnTo>
                    <a:lnTo>
                      <a:pt x="1643" y="2371"/>
                    </a:lnTo>
                    <a:lnTo>
                      <a:pt x="1622" y="3078"/>
                    </a:lnTo>
                    <a:lnTo>
                      <a:pt x="1560" y="3785"/>
                    </a:lnTo>
                    <a:lnTo>
                      <a:pt x="1477" y="4471"/>
                    </a:lnTo>
                    <a:lnTo>
                      <a:pt x="1373" y="5158"/>
                    </a:lnTo>
                    <a:lnTo>
                      <a:pt x="1227" y="5844"/>
                    </a:lnTo>
                    <a:lnTo>
                      <a:pt x="1082" y="6551"/>
                    </a:lnTo>
                    <a:lnTo>
                      <a:pt x="1082" y="6551"/>
                    </a:lnTo>
                    <a:lnTo>
                      <a:pt x="1061" y="6634"/>
                    </a:lnTo>
                    <a:lnTo>
                      <a:pt x="999" y="6696"/>
                    </a:lnTo>
                    <a:lnTo>
                      <a:pt x="915" y="6759"/>
                    </a:lnTo>
                    <a:lnTo>
                      <a:pt x="791" y="68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72" name="Google Shape;5772;p31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fill="none" extrusionOk="0">
                    <a:moveTo>
                      <a:pt x="17155" y="1"/>
                    </a:moveTo>
                    <a:lnTo>
                      <a:pt x="17155" y="1"/>
                    </a:lnTo>
                    <a:lnTo>
                      <a:pt x="16697" y="22"/>
                    </a:lnTo>
                    <a:lnTo>
                      <a:pt x="16240" y="42"/>
                    </a:lnTo>
                    <a:lnTo>
                      <a:pt x="15803" y="84"/>
                    </a:lnTo>
                    <a:lnTo>
                      <a:pt x="15346" y="126"/>
                    </a:lnTo>
                    <a:lnTo>
                      <a:pt x="14909" y="188"/>
                    </a:lnTo>
                    <a:lnTo>
                      <a:pt x="14452" y="271"/>
                    </a:lnTo>
                    <a:lnTo>
                      <a:pt x="14015" y="375"/>
                    </a:lnTo>
                    <a:lnTo>
                      <a:pt x="13557" y="479"/>
                    </a:lnTo>
                    <a:lnTo>
                      <a:pt x="13557" y="479"/>
                    </a:lnTo>
                    <a:lnTo>
                      <a:pt x="13370" y="541"/>
                    </a:lnTo>
                    <a:lnTo>
                      <a:pt x="13370" y="541"/>
                    </a:lnTo>
                    <a:lnTo>
                      <a:pt x="13058" y="666"/>
                    </a:lnTo>
                    <a:lnTo>
                      <a:pt x="12809" y="812"/>
                    </a:lnTo>
                    <a:lnTo>
                      <a:pt x="12580" y="999"/>
                    </a:lnTo>
                    <a:lnTo>
                      <a:pt x="12393" y="1228"/>
                    </a:lnTo>
                    <a:lnTo>
                      <a:pt x="12248" y="1477"/>
                    </a:lnTo>
                    <a:lnTo>
                      <a:pt x="12123" y="1747"/>
                    </a:lnTo>
                    <a:lnTo>
                      <a:pt x="12040" y="2059"/>
                    </a:lnTo>
                    <a:lnTo>
                      <a:pt x="11977" y="2413"/>
                    </a:lnTo>
                    <a:lnTo>
                      <a:pt x="11977" y="2413"/>
                    </a:lnTo>
                    <a:lnTo>
                      <a:pt x="11894" y="3452"/>
                    </a:lnTo>
                    <a:lnTo>
                      <a:pt x="11832" y="4513"/>
                    </a:lnTo>
                    <a:lnTo>
                      <a:pt x="11811" y="5553"/>
                    </a:lnTo>
                    <a:lnTo>
                      <a:pt x="11811" y="6613"/>
                    </a:lnTo>
                    <a:lnTo>
                      <a:pt x="11811" y="6613"/>
                    </a:lnTo>
                    <a:lnTo>
                      <a:pt x="11811" y="7757"/>
                    </a:lnTo>
                    <a:lnTo>
                      <a:pt x="11811" y="7757"/>
                    </a:lnTo>
                    <a:lnTo>
                      <a:pt x="11811" y="8921"/>
                    </a:lnTo>
                    <a:lnTo>
                      <a:pt x="11811" y="8921"/>
                    </a:lnTo>
                    <a:lnTo>
                      <a:pt x="11811" y="9025"/>
                    </a:lnTo>
                    <a:lnTo>
                      <a:pt x="11811" y="9025"/>
                    </a:lnTo>
                    <a:lnTo>
                      <a:pt x="11832" y="9981"/>
                    </a:lnTo>
                    <a:lnTo>
                      <a:pt x="11832" y="9981"/>
                    </a:lnTo>
                    <a:lnTo>
                      <a:pt x="11811" y="10293"/>
                    </a:lnTo>
                    <a:lnTo>
                      <a:pt x="11790" y="10605"/>
                    </a:lnTo>
                    <a:lnTo>
                      <a:pt x="11749" y="10938"/>
                    </a:lnTo>
                    <a:lnTo>
                      <a:pt x="11686" y="11250"/>
                    </a:lnTo>
                    <a:lnTo>
                      <a:pt x="11686" y="11250"/>
                    </a:lnTo>
                    <a:lnTo>
                      <a:pt x="9898" y="11437"/>
                    </a:lnTo>
                    <a:lnTo>
                      <a:pt x="8172" y="11624"/>
                    </a:lnTo>
                    <a:lnTo>
                      <a:pt x="8172" y="11624"/>
                    </a:lnTo>
                    <a:lnTo>
                      <a:pt x="6675" y="11811"/>
                    </a:lnTo>
                    <a:lnTo>
                      <a:pt x="5947" y="11936"/>
                    </a:lnTo>
                    <a:lnTo>
                      <a:pt x="5199" y="12061"/>
                    </a:lnTo>
                    <a:lnTo>
                      <a:pt x="4471" y="12206"/>
                    </a:lnTo>
                    <a:lnTo>
                      <a:pt x="3743" y="12373"/>
                    </a:lnTo>
                    <a:lnTo>
                      <a:pt x="3016" y="12580"/>
                    </a:lnTo>
                    <a:lnTo>
                      <a:pt x="2309" y="12788"/>
                    </a:lnTo>
                    <a:lnTo>
                      <a:pt x="2309" y="12788"/>
                    </a:lnTo>
                    <a:lnTo>
                      <a:pt x="2038" y="12892"/>
                    </a:lnTo>
                    <a:lnTo>
                      <a:pt x="1789" y="12996"/>
                    </a:lnTo>
                    <a:lnTo>
                      <a:pt x="1539" y="13121"/>
                    </a:lnTo>
                    <a:lnTo>
                      <a:pt x="1331" y="13246"/>
                    </a:lnTo>
                    <a:lnTo>
                      <a:pt x="1144" y="13391"/>
                    </a:lnTo>
                    <a:lnTo>
                      <a:pt x="957" y="13537"/>
                    </a:lnTo>
                    <a:lnTo>
                      <a:pt x="791" y="13703"/>
                    </a:lnTo>
                    <a:lnTo>
                      <a:pt x="645" y="13890"/>
                    </a:lnTo>
                    <a:lnTo>
                      <a:pt x="500" y="14078"/>
                    </a:lnTo>
                    <a:lnTo>
                      <a:pt x="396" y="14285"/>
                    </a:lnTo>
                    <a:lnTo>
                      <a:pt x="292" y="14493"/>
                    </a:lnTo>
                    <a:lnTo>
                      <a:pt x="209" y="14743"/>
                    </a:lnTo>
                    <a:lnTo>
                      <a:pt x="146" y="14972"/>
                    </a:lnTo>
                    <a:lnTo>
                      <a:pt x="84" y="15242"/>
                    </a:lnTo>
                    <a:lnTo>
                      <a:pt x="42" y="15512"/>
                    </a:lnTo>
                    <a:lnTo>
                      <a:pt x="21" y="15783"/>
                    </a:lnTo>
                    <a:lnTo>
                      <a:pt x="21" y="15783"/>
                    </a:lnTo>
                    <a:lnTo>
                      <a:pt x="1" y="16365"/>
                    </a:lnTo>
                    <a:lnTo>
                      <a:pt x="1" y="16365"/>
                    </a:lnTo>
                    <a:lnTo>
                      <a:pt x="21" y="16801"/>
                    </a:lnTo>
                    <a:lnTo>
                      <a:pt x="42" y="17217"/>
                    </a:lnTo>
                    <a:lnTo>
                      <a:pt x="84" y="17654"/>
                    </a:lnTo>
                    <a:lnTo>
                      <a:pt x="125" y="18070"/>
                    </a:lnTo>
                    <a:lnTo>
                      <a:pt x="271" y="18922"/>
                    </a:lnTo>
                    <a:lnTo>
                      <a:pt x="458" y="19754"/>
                    </a:lnTo>
                    <a:lnTo>
                      <a:pt x="458" y="19754"/>
                    </a:lnTo>
                    <a:lnTo>
                      <a:pt x="562" y="20107"/>
                    </a:lnTo>
                    <a:lnTo>
                      <a:pt x="687" y="20399"/>
                    </a:lnTo>
                    <a:lnTo>
                      <a:pt x="770" y="20523"/>
                    </a:lnTo>
                    <a:lnTo>
                      <a:pt x="853" y="20627"/>
                    </a:lnTo>
                    <a:lnTo>
                      <a:pt x="936" y="20731"/>
                    </a:lnTo>
                    <a:lnTo>
                      <a:pt x="1040" y="20814"/>
                    </a:lnTo>
                    <a:lnTo>
                      <a:pt x="1144" y="20898"/>
                    </a:lnTo>
                    <a:lnTo>
                      <a:pt x="1248" y="20960"/>
                    </a:lnTo>
                    <a:lnTo>
                      <a:pt x="1373" y="21002"/>
                    </a:lnTo>
                    <a:lnTo>
                      <a:pt x="1518" y="21064"/>
                    </a:lnTo>
                    <a:lnTo>
                      <a:pt x="1830" y="21126"/>
                    </a:lnTo>
                    <a:lnTo>
                      <a:pt x="2205" y="21168"/>
                    </a:lnTo>
                    <a:lnTo>
                      <a:pt x="2205" y="21168"/>
                    </a:lnTo>
                    <a:lnTo>
                      <a:pt x="2745" y="21189"/>
                    </a:lnTo>
                    <a:lnTo>
                      <a:pt x="3265" y="21189"/>
                    </a:lnTo>
                    <a:lnTo>
                      <a:pt x="3265" y="21189"/>
                    </a:lnTo>
                    <a:lnTo>
                      <a:pt x="4014" y="21189"/>
                    </a:lnTo>
                    <a:lnTo>
                      <a:pt x="4762" y="21147"/>
                    </a:lnTo>
                    <a:lnTo>
                      <a:pt x="5511" y="21064"/>
                    </a:lnTo>
                    <a:lnTo>
                      <a:pt x="6259" y="20981"/>
                    </a:lnTo>
                    <a:lnTo>
                      <a:pt x="6259" y="20981"/>
                    </a:lnTo>
                    <a:lnTo>
                      <a:pt x="7216" y="20835"/>
                    </a:lnTo>
                    <a:lnTo>
                      <a:pt x="8193" y="20690"/>
                    </a:lnTo>
                    <a:lnTo>
                      <a:pt x="10127" y="20357"/>
                    </a:lnTo>
                    <a:lnTo>
                      <a:pt x="10127" y="20357"/>
                    </a:lnTo>
                    <a:lnTo>
                      <a:pt x="10397" y="20336"/>
                    </a:lnTo>
                    <a:lnTo>
                      <a:pt x="10626" y="20315"/>
                    </a:lnTo>
                    <a:lnTo>
                      <a:pt x="10626" y="20315"/>
                    </a:lnTo>
                    <a:lnTo>
                      <a:pt x="10771" y="20315"/>
                    </a:lnTo>
                    <a:lnTo>
                      <a:pt x="10917" y="20357"/>
                    </a:lnTo>
                    <a:lnTo>
                      <a:pt x="11021" y="20419"/>
                    </a:lnTo>
                    <a:lnTo>
                      <a:pt x="11125" y="20503"/>
                    </a:lnTo>
                    <a:lnTo>
                      <a:pt x="11208" y="20607"/>
                    </a:lnTo>
                    <a:lnTo>
                      <a:pt x="11291" y="20752"/>
                    </a:lnTo>
                    <a:lnTo>
                      <a:pt x="11353" y="20918"/>
                    </a:lnTo>
                    <a:lnTo>
                      <a:pt x="11437" y="21147"/>
                    </a:lnTo>
                    <a:lnTo>
                      <a:pt x="11437" y="21147"/>
                    </a:lnTo>
                    <a:lnTo>
                      <a:pt x="11499" y="21376"/>
                    </a:lnTo>
                    <a:lnTo>
                      <a:pt x="11541" y="21605"/>
                    </a:lnTo>
                    <a:lnTo>
                      <a:pt x="11541" y="21605"/>
                    </a:lnTo>
                    <a:lnTo>
                      <a:pt x="11645" y="22374"/>
                    </a:lnTo>
                    <a:lnTo>
                      <a:pt x="11728" y="23164"/>
                    </a:lnTo>
                    <a:lnTo>
                      <a:pt x="11769" y="23954"/>
                    </a:lnTo>
                    <a:lnTo>
                      <a:pt x="11790" y="24744"/>
                    </a:lnTo>
                    <a:lnTo>
                      <a:pt x="11790" y="24744"/>
                    </a:lnTo>
                    <a:lnTo>
                      <a:pt x="11790" y="24994"/>
                    </a:lnTo>
                    <a:lnTo>
                      <a:pt x="11790" y="24994"/>
                    </a:lnTo>
                    <a:lnTo>
                      <a:pt x="11790" y="25784"/>
                    </a:lnTo>
                    <a:lnTo>
                      <a:pt x="11790" y="25784"/>
                    </a:lnTo>
                    <a:lnTo>
                      <a:pt x="11790" y="26844"/>
                    </a:lnTo>
                    <a:lnTo>
                      <a:pt x="11832" y="27905"/>
                    </a:lnTo>
                    <a:lnTo>
                      <a:pt x="11915" y="28965"/>
                    </a:lnTo>
                    <a:lnTo>
                      <a:pt x="12040" y="30026"/>
                    </a:lnTo>
                    <a:lnTo>
                      <a:pt x="12040" y="30026"/>
                    </a:lnTo>
                    <a:lnTo>
                      <a:pt x="12102" y="30338"/>
                    </a:lnTo>
                    <a:lnTo>
                      <a:pt x="12102" y="30338"/>
                    </a:lnTo>
                    <a:lnTo>
                      <a:pt x="12144" y="30566"/>
                    </a:lnTo>
                    <a:lnTo>
                      <a:pt x="12227" y="30753"/>
                    </a:lnTo>
                    <a:lnTo>
                      <a:pt x="12310" y="30920"/>
                    </a:lnTo>
                    <a:lnTo>
                      <a:pt x="12435" y="31045"/>
                    </a:lnTo>
                    <a:lnTo>
                      <a:pt x="12580" y="31128"/>
                    </a:lnTo>
                    <a:lnTo>
                      <a:pt x="12788" y="31211"/>
                    </a:lnTo>
                    <a:lnTo>
                      <a:pt x="13017" y="31273"/>
                    </a:lnTo>
                    <a:lnTo>
                      <a:pt x="13287" y="31315"/>
                    </a:lnTo>
                    <a:lnTo>
                      <a:pt x="13287" y="31315"/>
                    </a:lnTo>
                    <a:lnTo>
                      <a:pt x="14098" y="31419"/>
                    </a:lnTo>
                    <a:lnTo>
                      <a:pt x="14930" y="31481"/>
                    </a:lnTo>
                    <a:lnTo>
                      <a:pt x="15762" y="31523"/>
                    </a:lnTo>
                    <a:lnTo>
                      <a:pt x="16572" y="31544"/>
                    </a:lnTo>
                    <a:lnTo>
                      <a:pt x="16572" y="31544"/>
                    </a:lnTo>
                    <a:lnTo>
                      <a:pt x="17238" y="31544"/>
                    </a:lnTo>
                    <a:lnTo>
                      <a:pt x="17924" y="31502"/>
                    </a:lnTo>
                    <a:lnTo>
                      <a:pt x="18589" y="31460"/>
                    </a:lnTo>
                    <a:lnTo>
                      <a:pt x="19255" y="31377"/>
                    </a:lnTo>
                    <a:lnTo>
                      <a:pt x="19255" y="31377"/>
                    </a:lnTo>
                    <a:lnTo>
                      <a:pt x="19525" y="31336"/>
                    </a:lnTo>
                    <a:lnTo>
                      <a:pt x="19775" y="31294"/>
                    </a:lnTo>
                    <a:lnTo>
                      <a:pt x="20003" y="31232"/>
                    </a:lnTo>
                    <a:lnTo>
                      <a:pt x="20211" y="31148"/>
                    </a:lnTo>
                    <a:lnTo>
                      <a:pt x="20398" y="31065"/>
                    </a:lnTo>
                    <a:lnTo>
                      <a:pt x="20585" y="30982"/>
                    </a:lnTo>
                    <a:lnTo>
                      <a:pt x="20731" y="30857"/>
                    </a:lnTo>
                    <a:lnTo>
                      <a:pt x="20856" y="30733"/>
                    </a:lnTo>
                    <a:lnTo>
                      <a:pt x="20981" y="30608"/>
                    </a:lnTo>
                    <a:lnTo>
                      <a:pt x="21105" y="30442"/>
                    </a:lnTo>
                    <a:lnTo>
                      <a:pt x="21188" y="30275"/>
                    </a:lnTo>
                    <a:lnTo>
                      <a:pt x="21272" y="30067"/>
                    </a:lnTo>
                    <a:lnTo>
                      <a:pt x="21355" y="29859"/>
                    </a:lnTo>
                    <a:lnTo>
                      <a:pt x="21417" y="29631"/>
                    </a:lnTo>
                    <a:lnTo>
                      <a:pt x="21500" y="29111"/>
                    </a:lnTo>
                    <a:lnTo>
                      <a:pt x="21500" y="29111"/>
                    </a:lnTo>
                    <a:lnTo>
                      <a:pt x="21542" y="28820"/>
                    </a:lnTo>
                    <a:lnTo>
                      <a:pt x="21563" y="28508"/>
                    </a:lnTo>
                    <a:lnTo>
                      <a:pt x="21583" y="27905"/>
                    </a:lnTo>
                    <a:lnTo>
                      <a:pt x="21583" y="27905"/>
                    </a:lnTo>
                    <a:lnTo>
                      <a:pt x="21563" y="26990"/>
                    </a:lnTo>
                    <a:lnTo>
                      <a:pt x="21563" y="26990"/>
                    </a:lnTo>
                    <a:lnTo>
                      <a:pt x="21500" y="24744"/>
                    </a:lnTo>
                    <a:lnTo>
                      <a:pt x="21480" y="23601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083"/>
                    </a:lnTo>
                    <a:lnTo>
                      <a:pt x="21521" y="21771"/>
                    </a:lnTo>
                    <a:lnTo>
                      <a:pt x="21563" y="21646"/>
                    </a:lnTo>
                    <a:lnTo>
                      <a:pt x="21604" y="21542"/>
                    </a:lnTo>
                    <a:lnTo>
                      <a:pt x="21646" y="21438"/>
                    </a:lnTo>
                    <a:lnTo>
                      <a:pt x="21729" y="21334"/>
                    </a:lnTo>
                    <a:lnTo>
                      <a:pt x="21791" y="21272"/>
                    </a:lnTo>
                    <a:lnTo>
                      <a:pt x="21895" y="21210"/>
                    </a:lnTo>
                    <a:lnTo>
                      <a:pt x="21999" y="21147"/>
                    </a:lnTo>
                    <a:lnTo>
                      <a:pt x="22124" y="21085"/>
                    </a:lnTo>
                    <a:lnTo>
                      <a:pt x="22436" y="21022"/>
                    </a:lnTo>
                    <a:lnTo>
                      <a:pt x="22810" y="20960"/>
                    </a:lnTo>
                    <a:lnTo>
                      <a:pt x="22810" y="20960"/>
                    </a:lnTo>
                    <a:lnTo>
                      <a:pt x="26865" y="20461"/>
                    </a:lnTo>
                    <a:lnTo>
                      <a:pt x="30919" y="19983"/>
                    </a:lnTo>
                    <a:lnTo>
                      <a:pt x="30919" y="19983"/>
                    </a:lnTo>
                    <a:lnTo>
                      <a:pt x="31647" y="19879"/>
                    </a:lnTo>
                    <a:lnTo>
                      <a:pt x="32229" y="19796"/>
                    </a:lnTo>
                    <a:lnTo>
                      <a:pt x="32458" y="19733"/>
                    </a:lnTo>
                    <a:lnTo>
                      <a:pt x="32666" y="19650"/>
                    </a:lnTo>
                    <a:lnTo>
                      <a:pt x="32853" y="19567"/>
                    </a:lnTo>
                    <a:lnTo>
                      <a:pt x="32999" y="19442"/>
                    </a:lnTo>
                    <a:lnTo>
                      <a:pt x="33123" y="19317"/>
                    </a:lnTo>
                    <a:lnTo>
                      <a:pt x="33248" y="19130"/>
                    </a:lnTo>
                    <a:lnTo>
                      <a:pt x="33352" y="18922"/>
                    </a:lnTo>
                    <a:lnTo>
                      <a:pt x="33435" y="18694"/>
                    </a:lnTo>
                    <a:lnTo>
                      <a:pt x="33539" y="18402"/>
                    </a:lnTo>
                    <a:lnTo>
                      <a:pt x="33623" y="18049"/>
                    </a:lnTo>
                    <a:lnTo>
                      <a:pt x="33810" y="17217"/>
                    </a:lnTo>
                    <a:lnTo>
                      <a:pt x="33810" y="17217"/>
                    </a:lnTo>
                    <a:lnTo>
                      <a:pt x="33830" y="17030"/>
                    </a:lnTo>
                    <a:lnTo>
                      <a:pt x="33830" y="17030"/>
                    </a:lnTo>
                    <a:lnTo>
                      <a:pt x="33872" y="16635"/>
                    </a:lnTo>
                    <a:lnTo>
                      <a:pt x="33914" y="16240"/>
                    </a:lnTo>
                    <a:lnTo>
                      <a:pt x="33934" y="15450"/>
                    </a:lnTo>
                    <a:lnTo>
                      <a:pt x="33934" y="15450"/>
                    </a:lnTo>
                    <a:lnTo>
                      <a:pt x="33914" y="14639"/>
                    </a:lnTo>
                    <a:lnTo>
                      <a:pt x="33851" y="13807"/>
                    </a:lnTo>
                    <a:lnTo>
                      <a:pt x="33768" y="12996"/>
                    </a:lnTo>
                    <a:lnTo>
                      <a:pt x="33664" y="12185"/>
                    </a:lnTo>
                    <a:lnTo>
                      <a:pt x="33664" y="12185"/>
                    </a:lnTo>
                    <a:lnTo>
                      <a:pt x="33623" y="11894"/>
                    </a:lnTo>
                    <a:lnTo>
                      <a:pt x="33560" y="11645"/>
                    </a:lnTo>
                    <a:lnTo>
                      <a:pt x="33498" y="11478"/>
                    </a:lnTo>
                    <a:lnTo>
                      <a:pt x="33394" y="11333"/>
                    </a:lnTo>
                    <a:lnTo>
                      <a:pt x="33248" y="11229"/>
                    </a:lnTo>
                    <a:lnTo>
                      <a:pt x="33061" y="11146"/>
                    </a:lnTo>
                    <a:lnTo>
                      <a:pt x="32832" y="11104"/>
                    </a:lnTo>
                    <a:lnTo>
                      <a:pt x="32520" y="11042"/>
                    </a:lnTo>
                    <a:lnTo>
                      <a:pt x="32520" y="11042"/>
                    </a:lnTo>
                    <a:lnTo>
                      <a:pt x="31543" y="10938"/>
                    </a:lnTo>
                    <a:lnTo>
                      <a:pt x="30545" y="10855"/>
                    </a:lnTo>
                    <a:lnTo>
                      <a:pt x="29547" y="10792"/>
                    </a:lnTo>
                    <a:lnTo>
                      <a:pt x="28549" y="10772"/>
                    </a:lnTo>
                    <a:lnTo>
                      <a:pt x="28549" y="10772"/>
                    </a:lnTo>
                    <a:lnTo>
                      <a:pt x="27884" y="10792"/>
                    </a:lnTo>
                    <a:lnTo>
                      <a:pt x="27218" y="10813"/>
                    </a:lnTo>
                    <a:lnTo>
                      <a:pt x="26553" y="10834"/>
                    </a:lnTo>
                    <a:lnTo>
                      <a:pt x="25888" y="10896"/>
                    </a:lnTo>
                    <a:lnTo>
                      <a:pt x="24557" y="11021"/>
                    </a:lnTo>
                    <a:lnTo>
                      <a:pt x="23226" y="11187"/>
                    </a:lnTo>
                    <a:lnTo>
                      <a:pt x="23226" y="11187"/>
                    </a:lnTo>
                    <a:lnTo>
                      <a:pt x="22810" y="11250"/>
                    </a:lnTo>
                    <a:lnTo>
                      <a:pt x="22374" y="11271"/>
                    </a:lnTo>
                    <a:lnTo>
                      <a:pt x="22374" y="11271"/>
                    </a:lnTo>
                    <a:lnTo>
                      <a:pt x="22145" y="11250"/>
                    </a:lnTo>
                    <a:lnTo>
                      <a:pt x="21895" y="11229"/>
                    </a:lnTo>
                    <a:lnTo>
                      <a:pt x="21895" y="11229"/>
                    </a:lnTo>
                    <a:lnTo>
                      <a:pt x="21791" y="10875"/>
                    </a:lnTo>
                    <a:lnTo>
                      <a:pt x="21729" y="10522"/>
                    </a:lnTo>
                    <a:lnTo>
                      <a:pt x="21667" y="10169"/>
                    </a:lnTo>
                    <a:lnTo>
                      <a:pt x="21625" y="9815"/>
                    </a:lnTo>
                    <a:lnTo>
                      <a:pt x="21563" y="9087"/>
                    </a:lnTo>
                    <a:lnTo>
                      <a:pt x="21542" y="8380"/>
                    </a:lnTo>
                    <a:lnTo>
                      <a:pt x="21542" y="8380"/>
                    </a:lnTo>
                    <a:lnTo>
                      <a:pt x="21542" y="8048"/>
                    </a:lnTo>
                    <a:lnTo>
                      <a:pt x="21542" y="8048"/>
                    </a:lnTo>
                    <a:lnTo>
                      <a:pt x="21563" y="5345"/>
                    </a:lnTo>
                    <a:lnTo>
                      <a:pt x="21563" y="5345"/>
                    </a:lnTo>
                    <a:lnTo>
                      <a:pt x="21563" y="3910"/>
                    </a:lnTo>
                    <a:lnTo>
                      <a:pt x="21542" y="2475"/>
                    </a:lnTo>
                    <a:lnTo>
                      <a:pt x="21542" y="2475"/>
                    </a:lnTo>
                    <a:lnTo>
                      <a:pt x="21521" y="2018"/>
                    </a:lnTo>
                    <a:lnTo>
                      <a:pt x="21459" y="1623"/>
                    </a:lnTo>
                    <a:lnTo>
                      <a:pt x="21396" y="1436"/>
                    </a:lnTo>
                    <a:lnTo>
                      <a:pt x="21334" y="1269"/>
                    </a:lnTo>
                    <a:lnTo>
                      <a:pt x="21272" y="1124"/>
                    </a:lnTo>
                    <a:lnTo>
                      <a:pt x="21188" y="978"/>
                    </a:lnTo>
                    <a:lnTo>
                      <a:pt x="21105" y="853"/>
                    </a:lnTo>
                    <a:lnTo>
                      <a:pt x="21001" y="749"/>
                    </a:lnTo>
                    <a:lnTo>
                      <a:pt x="20897" y="645"/>
                    </a:lnTo>
                    <a:lnTo>
                      <a:pt x="20752" y="562"/>
                    </a:lnTo>
                    <a:lnTo>
                      <a:pt x="20627" y="479"/>
                    </a:lnTo>
                    <a:lnTo>
                      <a:pt x="20481" y="417"/>
                    </a:lnTo>
                    <a:lnTo>
                      <a:pt x="20315" y="354"/>
                    </a:lnTo>
                    <a:lnTo>
                      <a:pt x="20128" y="313"/>
                    </a:lnTo>
                    <a:lnTo>
                      <a:pt x="20128" y="313"/>
                    </a:lnTo>
                    <a:lnTo>
                      <a:pt x="19379" y="188"/>
                    </a:lnTo>
                    <a:lnTo>
                      <a:pt x="18631" y="84"/>
                    </a:lnTo>
                    <a:lnTo>
                      <a:pt x="17903" y="22"/>
                    </a:lnTo>
                    <a:lnTo>
                      <a:pt x="1715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73" name="Google Shape;5773;p31"/>
              <p:cNvSpPr/>
              <p:nvPr/>
            </p:nvSpPr>
            <p:spPr>
              <a:xfrm>
                <a:off x="7115700" y="1354675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extrusionOk="0">
                    <a:moveTo>
                      <a:pt x="18215" y="895"/>
                    </a:moveTo>
                    <a:lnTo>
                      <a:pt x="18963" y="916"/>
                    </a:lnTo>
                    <a:lnTo>
                      <a:pt x="19691" y="978"/>
                    </a:lnTo>
                    <a:lnTo>
                      <a:pt x="20439" y="1082"/>
                    </a:lnTo>
                    <a:lnTo>
                      <a:pt x="21188" y="1207"/>
                    </a:lnTo>
                    <a:lnTo>
                      <a:pt x="21375" y="1248"/>
                    </a:lnTo>
                    <a:lnTo>
                      <a:pt x="21541" y="1311"/>
                    </a:lnTo>
                    <a:lnTo>
                      <a:pt x="21687" y="1373"/>
                    </a:lnTo>
                    <a:lnTo>
                      <a:pt x="21812" y="1456"/>
                    </a:lnTo>
                    <a:lnTo>
                      <a:pt x="21957" y="1539"/>
                    </a:lnTo>
                    <a:lnTo>
                      <a:pt x="22061" y="1643"/>
                    </a:lnTo>
                    <a:lnTo>
                      <a:pt x="22165" y="1747"/>
                    </a:lnTo>
                    <a:lnTo>
                      <a:pt x="22248" y="1872"/>
                    </a:lnTo>
                    <a:lnTo>
                      <a:pt x="22332" y="2018"/>
                    </a:lnTo>
                    <a:lnTo>
                      <a:pt x="22394" y="2163"/>
                    </a:lnTo>
                    <a:lnTo>
                      <a:pt x="22456" y="2330"/>
                    </a:lnTo>
                    <a:lnTo>
                      <a:pt x="22519" y="2517"/>
                    </a:lnTo>
                    <a:lnTo>
                      <a:pt x="22581" y="2912"/>
                    </a:lnTo>
                    <a:lnTo>
                      <a:pt x="22602" y="3369"/>
                    </a:lnTo>
                    <a:lnTo>
                      <a:pt x="22623" y="4804"/>
                    </a:lnTo>
                    <a:lnTo>
                      <a:pt x="22623" y="6239"/>
                    </a:lnTo>
                    <a:lnTo>
                      <a:pt x="22602" y="8942"/>
                    </a:lnTo>
                    <a:lnTo>
                      <a:pt x="22602" y="9274"/>
                    </a:lnTo>
                    <a:lnTo>
                      <a:pt x="22623" y="9981"/>
                    </a:lnTo>
                    <a:lnTo>
                      <a:pt x="22685" y="10709"/>
                    </a:lnTo>
                    <a:lnTo>
                      <a:pt x="22727" y="11063"/>
                    </a:lnTo>
                    <a:lnTo>
                      <a:pt x="22789" y="11416"/>
                    </a:lnTo>
                    <a:lnTo>
                      <a:pt x="22851" y="11769"/>
                    </a:lnTo>
                    <a:lnTo>
                      <a:pt x="22955" y="12123"/>
                    </a:lnTo>
                    <a:lnTo>
                      <a:pt x="23205" y="12144"/>
                    </a:lnTo>
                    <a:lnTo>
                      <a:pt x="23434" y="12165"/>
                    </a:lnTo>
                    <a:lnTo>
                      <a:pt x="23870" y="12144"/>
                    </a:lnTo>
                    <a:lnTo>
                      <a:pt x="24286" y="12081"/>
                    </a:lnTo>
                    <a:lnTo>
                      <a:pt x="25617" y="11915"/>
                    </a:lnTo>
                    <a:lnTo>
                      <a:pt x="26948" y="11790"/>
                    </a:lnTo>
                    <a:lnTo>
                      <a:pt x="27613" y="11728"/>
                    </a:lnTo>
                    <a:lnTo>
                      <a:pt x="28278" y="11707"/>
                    </a:lnTo>
                    <a:lnTo>
                      <a:pt x="28944" y="11686"/>
                    </a:lnTo>
                    <a:lnTo>
                      <a:pt x="29609" y="11666"/>
                    </a:lnTo>
                    <a:lnTo>
                      <a:pt x="30607" y="11686"/>
                    </a:lnTo>
                    <a:lnTo>
                      <a:pt x="31605" y="11749"/>
                    </a:lnTo>
                    <a:lnTo>
                      <a:pt x="32603" y="11832"/>
                    </a:lnTo>
                    <a:lnTo>
                      <a:pt x="33580" y="11936"/>
                    </a:lnTo>
                    <a:lnTo>
                      <a:pt x="33892" y="11998"/>
                    </a:lnTo>
                    <a:lnTo>
                      <a:pt x="34121" y="12040"/>
                    </a:lnTo>
                    <a:lnTo>
                      <a:pt x="34308" y="12123"/>
                    </a:lnTo>
                    <a:lnTo>
                      <a:pt x="34454" y="12227"/>
                    </a:lnTo>
                    <a:lnTo>
                      <a:pt x="34558" y="12372"/>
                    </a:lnTo>
                    <a:lnTo>
                      <a:pt x="34620" y="12539"/>
                    </a:lnTo>
                    <a:lnTo>
                      <a:pt x="34683" y="12788"/>
                    </a:lnTo>
                    <a:lnTo>
                      <a:pt x="34724" y="13079"/>
                    </a:lnTo>
                    <a:lnTo>
                      <a:pt x="34828" y="13890"/>
                    </a:lnTo>
                    <a:lnTo>
                      <a:pt x="34911" y="14701"/>
                    </a:lnTo>
                    <a:lnTo>
                      <a:pt x="34974" y="15533"/>
                    </a:lnTo>
                    <a:lnTo>
                      <a:pt x="34994" y="16344"/>
                    </a:lnTo>
                    <a:lnTo>
                      <a:pt x="34974" y="17134"/>
                    </a:lnTo>
                    <a:lnTo>
                      <a:pt x="34932" y="17529"/>
                    </a:lnTo>
                    <a:lnTo>
                      <a:pt x="34890" y="17924"/>
                    </a:lnTo>
                    <a:lnTo>
                      <a:pt x="34870" y="18111"/>
                    </a:lnTo>
                    <a:lnTo>
                      <a:pt x="34683" y="18943"/>
                    </a:lnTo>
                    <a:lnTo>
                      <a:pt x="34599" y="19296"/>
                    </a:lnTo>
                    <a:lnTo>
                      <a:pt x="34495" y="19588"/>
                    </a:lnTo>
                    <a:lnTo>
                      <a:pt x="34412" y="19816"/>
                    </a:lnTo>
                    <a:lnTo>
                      <a:pt x="34308" y="20024"/>
                    </a:lnTo>
                    <a:lnTo>
                      <a:pt x="34183" y="20211"/>
                    </a:lnTo>
                    <a:lnTo>
                      <a:pt x="34059" y="20336"/>
                    </a:lnTo>
                    <a:lnTo>
                      <a:pt x="33913" y="20461"/>
                    </a:lnTo>
                    <a:lnTo>
                      <a:pt x="33726" y="20544"/>
                    </a:lnTo>
                    <a:lnTo>
                      <a:pt x="33518" y="20627"/>
                    </a:lnTo>
                    <a:lnTo>
                      <a:pt x="33289" y="20690"/>
                    </a:lnTo>
                    <a:lnTo>
                      <a:pt x="32707" y="20773"/>
                    </a:lnTo>
                    <a:lnTo>
                      <a:pt x="31979" y="20877"/>
                    </a:lnTo>
                    <a:lnTo>
                      <a:pt x="27925" y="21355"/>
                    </a:lnTo>
                    <a:lnTo>
                      <a:pt x="23870" y="21854"/>
                    </a:lnTo>
                    <a:lnTo>
                      <a:pt x="23496" y="21916"/>
                    </a:lnTo>
                    <a:lnTo>
                      <a:pt x="23184" y="21979"/>
                    </a:lnTo>
                    <a:lnTo>
                      <a:pt x="23059" y="22041"/>
                    </a:lnTo>
                    <a:lnTo>
                      <a:pt x="22955" y="22104"/>
                    </a:lnTo>
                    <a:lnTo>
                      <a:pt x="22851" y="22166"/>
                    </a:lnTo>
                    <a:lnTo>
                      <a:pt x="22789" y="22228"/>
                    </a:lnTo>
                    <a:lnTo>
                      <a:pt x="22706" y="22332"/>
                    </a:lnTo>
                    <a:lnTo>
                      <a:pt x="22664" y="22436"/>
                    </a:lnTo>
                    <a:lnTo>
                      <a:pt x="22623" y="22540"/>
                    </a:lnTo>
                    <a:lnTo>
                      <a:pt x="22581" y="22665"/>
                    </a:lnTo>
                    <a:lnTo>
                      <a:pt x="22540" y="22977"/>
                    </a:lnTo>
                    <a:lnTo>
                      <a:pt x="22540" y="23372"/>
                    </a:lnTo>
                    <a:lnTo>
                      <a:pt x="22540" y="24495"/>
                    </a:lnTo>
                    <a:lnTo>
                      <a:pt x="22560" y="25638"/>
                    </a:lnTo>
                    <a:lnTo>
                      <a:pt x="22623" y="27884"/>
                    </a:lnTo>
                    <a:lnTo>
                      <a:pt x="22643" y="28799"/>
                    </a:lnTo>
                    <a:lnTo>
                      <a:pt x="22623" y="29402"/>
                    </a:lnTo>
                    <a:lnTo>
                      <a:pt x="22602" y="29714"/>
                    </a:lnTo>
                    <a:lnTo>
                      <a:pt x="22560" y="30005"/>
                    </a:lnTo>
                    <a:lnTo>
                      <a:pt x="22477" y="30525"/>
                    </a:lnTo>
                    <a:lnTo>
                      <a:pt x="22415" y="30753"/>
                    </a:lnTo>
                    <a:lnTo>
                      <a:pt x="22332" y="30961"/>
                    </a:lnTo>
                    <a:lnTo>
                      <a:pt x="22248" y="31169"/>
                    </a:lnTo>
                    <a:lnTo>
                      <a:pt x="22165" y="31336"/>
                    </a:lnTo>
                    <a:lnTo>
                      <a:pt x="22041" y="31502"/>
                    </a:lnTo>
                    <a:lnTo>
                      <a:pt x="21916" y="31627"/>
                    </a:lnTo>
                    <a:lnTo>
                      <a:pt x="21791" y="31751"/>
                    </a:lnTo>
                    <a:lnTo>
                      <a:pt x="21645" y="31876"/>
                    </a:lnTo>
                    <a:lnTo>
                      <a:pt x="21458" y="31959"/>
                    </a:lnTo>
                    <a:lnTo>
                      <a:pt x="21271" y="32042"/>
                    </a:lnTo>
                    <a:lnTo>
                      <a:pt x="21063" y="32126"/>
                    </a:lnTo>
                    <a:lnTo>
                      <a:pt x="20835" y="32188"/>
                    </a:lnTo>
                    <a:lnTo>
                      <a:pt x="20585" y="32230"/>
                    </a:lnTo>
                    <a:lnTo>
                      <a:pt x="20315" y="32271"/>
                    </a:lnTo>
                    <a:lnTo>
                      <a:pt x="19649" y="32354"/>
                    </a:lnTo>
                    <a:lnTo>
                      <a:pt x="18984" y="32396"/>
                    </a:lnTo>
                    <a:lnTo>
                      <a:pt x="18298" y="32438"/>
                    </a:lnTo>
                    <a:lnTo>
                      <a:pt x="17632" y="32438"/>
                    </a:lnTo>
                    <a:lnTo>
                      <a:pt x="16822" y="32417"/>
                    </a:lnTo>
                    <a:lnTo>
                      <a:pt x="15990" y="32375"/>
                    </a:lnTo>
                    <a:lnTo>
                      <a:pt x="15158" y="32313"/>
                    </a:lnTo>
                    <a:lnTo>
                      <a:pt x="14347" y="32209"/>
                    </a:lnTo>
                    <a:lnTo>
                      <a:pt x="14077" y="32167"/>
                    </a:lnTo>
                    <a:lnTo>
                      <a:pt x="13848" y="32105"/>
                    </a:lnTo>
                    <a:lnTo>
                      <a:pt x="13640" y="32022"/>
                    </a:lnTo>
                    <a:lnTo>
                      <a:pt x="13495" y="31939"/>
                    </a:lnTo>
                    <a:lnTo>
                      <a:pt x="13370" y="31814"/>
                    </a:lnTo>
                    <a:lnTo>
                      <a:pt x="13287" y="31647"/>
                    </a:lnTo>
                    <a:lnTo>
                      <a:pt x="13204" y="31460"/>
                    </a:lnTo>
                    <a:lnTo>
                      <a:pt x="13162" y="31232"/>
                    </a:lnTo>
                    <a:lnTo>
                      <a:pt x="13100" y="30920"/>
                    </a:lnTo>
                    <a:lnTo>
                      <a:pt x="12975" y="29859"/>
                    </a:lnTo>
                    <a:lnTo>
                      <a:pt x="12892" y="28799"/>
                    </a:lnTo>
                    <a:lnTo>
                      <a:pt x="12850" y="27738"/>
                    </a:lnTo>
                    <a:lnTo>
                      <a:pt x="12850" y="26678"/>
                    </a:lnTo>
                    <a:lnTo>
                      <a:pt x="12850" y="25888"/>
                    </a:lnTo>
                    <a:lnTo>
                      <a:pt x="12850" y="25638"/>
                    </a:lnTo>
                    <a:lnTo>
                      <a:pt x="12829" y="24848"/>
                    </a:lnTo>
                    <a:lnTo>
                      <a:pt x="12788" y="24058"/>
                    </a:lnTo>
                    <a:lnTo>
                      <a:pt x="12705" y="23268"/>
                    </a:lnTo>
                    <a:lnTo>
                      <a:pt x="12601" y="22499"/>
                    </a:lnTo>
                    <a:lnTo>
                      <a:pt x="12559" y="22270"/>
                    </a:lnTo>
                    <a:lnTo>
                      <a:pt x="12497" y="22041"/>
                    </a:lnTo>
                    <a:lnTo>
                      <a:pt x="12413" y="21812"/>
                    </a:lnTo>
                    <a:lnTo>
                      <a:pt x="12351" y="21646"/>
                    </a:lnTo>
                    <a:lnTo>
                      <a:pt x="12268" y="21501"/>
                    </a:lnTo>
                    <a:lnTo>
                      <a:pt x="12185" y="21397"/>
                    </a:lnTo>
                    <a:lnTo>
                      <a:pt x="12081" y="21313"/>
                    </a:lnTo>
                    <a:lnTo>
                      <a:pt x="11977" y="21251"/>
                    </a:lnTo>
                    <a:lnTo>
                      <a:pt x="11831" y="21209"/>
                    </a:lnTo>
                    <a:lnTo>
                      <a:pt x="11686" y="21209"/>
                    </a:lnTo>
                    <a:lnTo>
                      <a:pt x="11457" y="21230"/>
                    </a:lnTo>
                    <a:lnTo>
                      <a:pt x="11187" y="21251"/>
                    </a:lnTo>
                    <a:lnTo>
                      <a:pt x="9253" y="21584"/>
                    </a:lnTo>
                    <a:lnTo>
                      <a:pt x="8276" y="21729"/>
                    </a:lnTo>
                    <a:lnTo>
                      <a:pt x="7319" y="21875"/>
                    </a:lnTo>
                    <a:lnTo>
                      <a:pt x="6571" y="21958"/>
                    </a:lnTo>
                    <a:lnTo>
                      <a:pt x="5822" y="22041"/>
                    </a:lnTo>
                    <a:lnTo>
                      <a:pt x="5074" y="22083"/>
                    </a:lnTo>
                    <a:lnTo>
                      <a:pt x="3805" y="22083"/>
                    </a:lnTo>
                    <a:lnTo>
                      <a:pt x="3265" y="22062"/>
                    </a:lnTo>
                    <a:lnTo>
                      <a:pt x="2890" y="22020"/>
                    </a:lnTo>
                    <a:lnTo>
                      <a:pt x="2578" y="21958"/>
                    </a:lnTo>
                    <a:lnTo>
                      <a:pt x="2433" y="21896"/>
                    </a:lnTo>
                    <a:lnTo>
                      <a:pt x="2308" y="21854"/>
                    </a:lnTo>
                    <a:lnTo>
                      <a:pt x="2204" y="21792"/>
                    </a:lnTo>
                    <a:lnTo>
                      <a:pt x="2100" y="21708"/>
                    </a:lnTo>
                    <a:lnTo>
                      <a:pt x="1996" y="21625"/>
                    </a:lnTo>
                    <a:lnTo>
                      <a:pt x="1913" y="21521"/>
                    </a:lnTo>
                    <a:lnTo>
                      <a:pt x="1830" y="21417"/>
                    </a:lnTo>
                    <a:lnTo>
                      <a:pt x="1747" y="21293"/>
                    </a:lnTo>
                    <a:lnTo>
                      <a:pt x="1622" y="21001"/>
                    </a:lnTo>
                    <a:lnTo>
                      <a:pt x="1518" y="20648"/>
                    </a:lnTo>
                    <a:lnTo>
                      <a:pt x="1331" y="19816"/>
                    </a:lnTo>
                    <a:lnTo>
                      <a:pt x="1185" y="18964"/>
                    </a:lnTo>
                    <a:lnTo>
                      <a:pt x="1144" y="18548"/>
                    </a:lnTo>
                    <a:lnTo>
                      <a:pt x="1102" y="18111"/>
                    </a:lnTo>
                    <a:lnTo>
                      <a:pt x="1081" y="17695"/>
                    </a:lnTo>
                    <a:lnTo>
                      <a:pt x="1061" y="17259"/>
                    </a:lnTo>
                    <a:lnTo>
                      <a:pt x="1081" y="16677"/>
                    </a:lnTo>
                    <a:lnTo>
                      <a:pt x="1102" y="16406"/>
                    </a:lnTo>
                    <a:lnTo>
                      <a:pt x="1144" y="16136"/>
                    </a:lnTo>
                    <a:lnTo>
                      <a:pt x="1206" y="15866"/>
                    </a:lnTo>
                    <a:lnTo>
                      <a:pt x="1269" y="15637"/>
                    </a:lnTo>
                    <a:lnTo>
                      <a:pt x="1352" y="15387"/>
                    </a:lnTo>
                    <a:lnTo>
                      <a:pt x="1456" y="15179"/>
                    </a:lnTo>
                    <a:lnTo>
                      <a:pt x="1560" y="14972"/>
                    </a:lnTo>
                    <a:lnTo>
                      <a:pt x="1705" y="14784"/>
                    </a:lnTo>
                    <a:lnTo>
                      <a:pt x="1851" y="14597"/>
                    </a:lnTo>
                    <a:lnTo>
                      <a:pt x="2017" y="14431"/>
                    </a:lnTo>
                    <a:lnTo>
                      <a:pt x="2204" y="14285"/>
                    </a:lnTo>
                    <a:lnTo>
                      <a:pt x="2391" y="14140"/>
                    </a:lnTo>
                    <a:lnTo>
                      <a:pt x="2599" y="14015"/>
                    </a:lnTo>
                    <a:lnTo>
                      <a:pt x="2849" y="13890"/>
                    </a:lnTo>
                    <a:lnTo>
                      <a:pt x="3098" y="13786"/>
                    </a:lnTo>
                    <a:lnTo>
                      <a:pt x="3369" y="13682"/>
                    </a:lnTo>
                    <a:lnTo>
                      <a:pt x="4076" y="13474"/>
                    </a:lnTo>
                    <a:lnTo>
                      <a:pt x="4803" y="13267"/>
                    </a:lnTo>
                    <a:lnTo>
                      <a:pt x="5531" y="13100"/>
                    </a:lnTo>
                    <a:lnTo>
                      <a:pt x="6259" y="12955"/>
                    </a:lnTo>
                    <a:lnTo>
                      <a:pt x="7007" y="12830"/>
                    </a:lnTo>
                    <a:lnTo>
                      <a:pt x="7735" y="12705"/>
                    </a:lnTo>
                    <a:lnTo>
                      <a:pt x="9232" y="12518"/>
                    </a:lnTo>
                    <a:lnTo>
                      <a:pt x="10958" y="12331"/>
                    </a:lnTo>
                    <a:lnTo>
                      <a:pt x="12746" y="12144"/>
                    </a:lnTo>
                    <a:lnTo>
                      <a:pt x="12809" y="11832"/>
                    </a:lnTo>
                    <a:lnTo>
                      <a:pt x="12850" y="11499"/>
                    </a:lnTo>
                    <a:lnTo>
                      <a:pt x="12871" y="11187"/>
                    </a:lnTo>
                    <a:lnTo>
                      <a:pt x="12892" y="10875"/>
                    </a:lnTo>
                    <a:lnTo>
                      <a:pt x="12871" y="9919"/>
                    </a:lnTo>
                    <a:lnTo>
                      <a:pt x="12871" y="9815"/>
                    </a:lnTo>
                    <a:lnTo>
                      <a:pt x="12871" y="8651"/>
                    </a:lnTo>
                    <a:lnTo>
                      <a:pt x="12871" y="7507"/>
                    </a:lnTo>
                    <a:lnTo>
                      <a:pt x="12871" y="6447"/>
                    </a:lnTo>
                    <a:lnTo>
                      <a:pt x="12892" y="5407"/>
                    </a:lnTo>
                    <a:lnTo>
                      <a:pt x="12954" y="4346"/>
                    </a:lnTo>
                    <a:lnTo>
                      <a:pt x="13037" y="3307"/>
                    </a:lnTo>
                    <a:lnTo>
                      <a:pt x="13100" y="2953"/>
                    </a:lnTo>
                    <a:lnTo>
                      <a:pt x="13183" y="2641"/>
                    </a:lnTo>
                    <a:lnTo>
                      <a:pt x="13308" y="2371"/>
                    </a:lnTo>
                    <a:lnTo>
                      <a:pt x="13453" y="2122"/>
                    </a:lnTo>
                    <a:lnTo>
                      <a:pt x="13640" y="1893"/>
                    </a:lnTo>
                    <a:lnTo>
                      <a:pt x="13869" y="1706"/>
                    </a:lnTo>
                    <a:lnTo>
                      <a:pt x="14118" y="1560"/>
                    </a:lnTo>
                    <a:lnTo>
                      <a:pt x="14430" y="1435"/>
                    </a:lnTo>
                    <a:lnTo>
                      <a:pt x="14617" y="1373"/>
                    </a:lnTo>
                    <a:lnTo>
                      <a:pt x="15075" y="1269"/>
                    </a:lnTo>
                    <a:lnTo>
                      <a:pt x="15512" y="1165"/>
                    </a:lnTo>
                    <a:lnTo>
                      <a:pt x="15969" y="1082"/>
                    </a:lnTo>
                    <a:lnTo>
                      <a:pt x="16406" y="1020"/>
                    </a:lnTo>
                    <a:lnTo>
                      <a:pt x="16863" y="978"/>
                    </a:lnTo>
                    <a:lnTo>
                      <a:pt x="17300" y="936"/>
                    </a:lnTo>
                    <a:lnTo>
                      <a:pt x="17757" y="916"/>
                    </a:lnTo>
                    <a:lnTo>
                      <a:pt x="18215" y="895"/>
                    </a:lnTo>
                    <a:close/>
                    <a:moveTo>
                      <a:pt x="17882" y="1"/>
                    </a:moveTo>
                    <a:lnTo>
                      <a:pt x="17362" y="42"/>
                    </a:lnTo>
                    <a:lnTo>
                      <a:pt x="16822" y="105"/>
                    </a:lnTo>
                    <a:lnTo>
                      <a:pt x="16302" y="167"/>
                    </a:lnTo>
                    <a:lnTo>
                      <a:pt x="15782" y="271"/>
                    </a:lnTo>
                    <a:lnTo>
                      <a:pt x="15241" y="396"/>
                    </a:lnTo>
                    <a:lnTo>
                      <a:pt x="14721" y="562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6"/>
                    </a:lnTo>
                    <a:lnTo>
                      <a:pt x="13536" y="1020"/>
                    </a:lnTo>
                    <a:lnTo>
                      <a:pt x="13391" y="1103"/>
                    </a:lnTo>
                    <a:lnTo>
                      <a:pt x="13245" y="1228"/>
                    </a:lnTo>
                    <a:lnTo>
                      <a:pt x="13120" y="1331"/>
                    </a:lnTo>
                    <a:lnTo>
                      <a:pt x="12892" y="1602"/>
                    </a:lnTo>
                    <a:lnTo>
                      <a:pt x="12684" y="1872"/>
                    </a:lnTo>
                    <a:lnTo>
                      <a:pt x="12517" y="2205"/>
                    </a:lnTo>
                    <a:lnTo>
                      <a:pt x="12393" y="2558"/>
                    </a:lnTo>
                    <a:lnTo>
                      <a:pt x="12289" y="2933"/>
                    </a:lnTo>
                    <a:lnTo>
                      <a:pt x="12164" y="3619"/>
                    </a:lnTo>
                    <a:lnTo>
                      <a:pt x="12081" y="4284"/>
                    </a:lnTo>
                    <a:lnTo>
                      <a:pt x="12018" y="4970"/>
                    </a:lnTo>
                    <a:lnTo>
                      <a:pt x="11977" y="5656"/>
                    </a:lnTo>
                    <a:lnTo>
                      <a:pt x="11956" y="6322"/>
                    </a:lnTo>
                    <a:lnTo>
                      <a:pt x="11956" y="7008"/>
                    </a:lnTo>
                    <a:lnTo>
                      <a:pt x="11977" y="8380"/>
                    </a:lnTo>
                    <a:lnTo>
                      <a:pt x="11998" y="9108"/>
                    </a:lnTo>
                    <a:lnTo>
                      <a:pt x="12039" y="9836"/>
                    </a:lnTo>
                    <a:lnTo>
                      <a:pt x="12122" y="11270"/>
                    </a:lnTo>
                    <a:lnTo>
                      <a:pt x="12018" y="11312"/>
                    </a:lnTo>
                    <a:lnTo>
                      <a:pt x="11914" y="11354"/>
                    </a:lnTo>
                    <a:lnTo>
                      <a:pt x="11727" y="11374"/>
                    </a:lnTo>
                    <a:lnTo>
                      <a:pt x="11603" y="11354"/>
                    </a:lnTo>
                    <a:lnTo>
                      <a:pt x="11436" y="11354"/>
                    </a:lnTo>
                    <a:lnTo>
                      <a:pt x="10272" y="11416"/>
                    </a:lnTo>
                    <a:lnTo>
                      <a:pt x="9107" y="11520"/>
                    </a:lnTo>
                    <a:lnTo>
                      <a:pt x="7964" y="11645"/>
                    </a:lnTo>
                    <a:lnTo>
                      <a:pt x="6820" y="11832"/>
                    </a:lnTo>
                    <a:lnTo>
                      <a:pt x="6259" y="11957"/>
                    </a:lnTo>
                    <a:lnTo>
                      <a:pt x="5697" y="12061"/>
                    </a:lnTo>
                    <a:lnTo>
                      <a:pt x="5136" y="12206"/>
                    </a:lnTo>
                    <a:lnTo>
                      <a:pt x="4575" y="12352"/>
                    </a:lnTo>
                    <a:lnTo>
                      <a:pt x="4013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142" y="13163"/>
                    </a:lnTo>
                    <a:lnTo>
                      <a:pt x="1934" y="13267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3" y="13641"/>
                    </a:lnTo>
                    <a:lnTo>
                      <a:pt x="1227" y="13786"/>
                    </a:lnTo>
                    <a:lnTo>
                      <a:pt x="1081" y="13932"/>
                    </a:lnTo>
                    <a:lnTo>
                      <a:pt x="936" y="14098"/>
                    </a:lnTo>
                    <a:lnTo>
                      <a:pt x="811" y="14265"/>
                    </a:lnTo>
                    <a:lnTo>
                      <a:pt x="686" y="14431"/>
                    </a:lnTo>
                    <a:lnTo>
                      <a:pt x="582" y="14618"/>
                    </a:lnTo>
                    <a:lnTo>
                      <a:pt x="478" y="14826"/>
                    </a:lnTo>
                    <a:lnTo>
                      <a:pt x="395" y="15034"/>
                    </a:lnTo>
                    <a:lnTo>
                      <a:pt x="333" y="15242"/>
                    </a:lnTo>
                    <a:lnTo>
                      <a:pt x="270" y="15450"/>
                    </a:lnTo>
                    <a:lnTo>
                      <a:pt x="208" y="15679"/>
                    </a:lnTo>
                    <a:lnTo>
                      <a:pt x="125" y="16240"/>
                    </a:lnTo>
                    <a:lnTo>
                      <a:pt x="42" y="16781"/>
                    </a:lnTo>
                    <a:lnTo>
                      <a:pt x="0" y="17321"/>
                    </a:lnTo>
                    <a:lnTo>
                      <a:pt x="0" y="17883"/>
                    </a:lnTo>
                    <a:lnTo>
                      <a:pt x="0" y="18423"/>
                    </a:lnTo>
                    <a:lnTo>
                      <a:pt x="42" y="18964"/>
                    </a:lnTo>
                    <a:lnTo>
                      <a:pt x="104" y="19525"/>
                    </a:lnTo>
                    <a:lnTo>
                      <a:pt x="187" y="20066"/>
                    </a:lnTo>
                    <a:lnTo>
                      <a:pt x="291" y="20502"/>
                    </a:lnTo>
                    <a:lnTo>
                      <a:pt x="395" y="20898"/>
                    </a:lnTo>
                    <a:lnTo>
                      <a:pt x="520" y="21272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8" y="22228"/>
                    </a:lnTo>
                    <a:lnTo>
                      <a:pt x="1206" y="22499"/>
                    </a:lnTo>
                    <a:lnTo>
                      <a:pt x="1435" y="22748"/>
                    </a:lnTo>
                    <a:lnTo>
                      <a:pt x="1684" y="22977"/>
                    </a:lnTo>
                    <a:lnTo>
                      <a:pt x="1955" y="23164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5" y="23767"/>
                    </a:lnTo>
                    <a:lnTo>
                      <a:pt x="3701" y="23871"/>
                    </a:lnTo>
                    <a:lnTo>
                      <a:pt x="4117" y="23954"/>
                    </a:lnTo>
                    <a:lnTo>
                      <a:pt x="4658" y="24037"/>
                    </a:lnTo>
                    <a:lnTo>
                      <a:pt x="5178" y="24100"/>
                    </a:lnTo>
                    <a:lnTo>
                      <a:pt x="5718" y="24120"/>
                    </a:lnTo>
                    <a:lnTo>
                      <a:pt x="6238" y="24141"/>
                    </a:lnTo>
                    <a:lnTo>
                      <a:pt x="7049" y="24120"/>
                    </a:lnTo>
                    <a:lnTo>
                      <a:pt x="8213" y="24037"/>
                    </a:lnTo>
                    <a:lnTo>
                      <a:pt x="9357" y="23912"/>
                    </a:lnTo>
                    <a:lnTo>
                      <a:pt x="10521" y="23746"/>
                    </a:lnTo>
                    <a:lnTo>
                      <a:pt x="11706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4" y="27094"/>
                    </a:lnTo>
                    <a:lnTo>
                      <a:pt x="11935" y="28196"/>
                    </a:lnTo>
                    <a:lnTo>
                      <a:pt x="12018" y="29256"/>
                    </a:lnTo>
                    <a:lnTo>
                      <a:pt x="12060" y="29797"/>
                    </a:lnTo>
                    <a:lnTo>
                      <a:pt x="12122" y="30337"/>
                    </a:lnTo>
                    <a:lnTo>
                      <a:pt x="12206" y="30878"/>
                    </a:lnTo>
                    <a:lnTo>
                      <a:pt x="12309" y="31398"/>
                    </a:lnTo>
                    <a:lnTo>
                      <a:pt x="12393" y="31939"/>
                    </a:lnTo>
                    <a:lnTo>
                      <a:pt x="12517" y="32458"/>
                    </a:lnTo>
                    <a:lnTo>
                      <a:pt x="12642" y="32895"/>
                    </a:lnTo>
                    <a:lnTo>
                      <a:pt x="12725" y="33082"/>
                    </a:lnTo>
                    <a:lnTo>
                      <a:pt x="12809" y="33269"/>
                    </a:lnTo>
                    <a:lnTo>
                      <a:pt x="12912" y="33436"/>
                    </a:lnTo>
                    <a:lnTo>
                      <a:pt x="13016" y="33581"/>
                    </a:lnTo>
                    <a:lnTo>
                      <a:pt x="13141" y="33727"/>
                    </a:lnTo>
                    <a:lnTo>
                      <a:pt x="13266" y="33872"/>
                    </a:lnTo>
                    <a:lnTo>
                      <a:pt x="13391" y="33997"/>
                    </a:lnTo>
                    <a:lnTo>
                      <a:pt x="13557" y="34101"/>
                    </a:lnTo>
                    <a:lnTo>
                      <a:pt x="13703" y="34205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4"/>
                    </a:lnTo>
                    <a:lnTo>
                      <a:pt x="14472" y="34496"/>
                    </a:lnTo>
                    <a:lnTo>
                      <a:pt x="14680" y="34538"/>
                    </a:lnTo>
                    <a:lnTo>
                      <a:pt x="15200" y="34600"/>
                    </a:lnTo>
                    <a:lnTo>
                      <a:pt x="15720" y="34662"/>
                    </a:lnTo>
                    <a:lnTo>
                      <a:pt x="16219" y="34683"/>
                    </a:lnTo>
                    <a:lnTo>
                      <a:pt x="16738" y="34704"/>
                    </a:lnTo>
                    <a:lnTo>
                      <a:pt x="17445" y="34683"/>
                    </a:lnTo>
                    <a:lnTo>
                      <a:pt x="18131" y="34621"/>
                    </a:lnTo>
                    <a:lnTo>
                      <a:pt x="18818" y="34538"/>
                    </a:lnTo>
                    <a:lnTo>
                      <a:pt x="19525" y="34413"/>
                    </a:lnTo>
                    <a:lnTo>
                      <a:pt x="20211" y="34267"/>
                    </a:lnTo>
                    <a:lnTo>
                      <a:pt x="20876" y="34080"/>
                    </a:lnTo>
                    <a:lnTo>
                      <a:pt x="21562" y="33872"/>
                    </a:lnTo>
                    <a:lnTo>
                      <a:pt x="22248" y="33644"/>
                    </a:lnTo>
                    <a:lnTo>
                      <a:pt x="22477" y="33540"/>
                    </a:lnTo>
                    <a:lnTo>
                      <a:pt x="22685" y="33415"/>
                    </a:lnTo>
                    <a:lnTo>
                      <a:pt x="22872" y="33269"/>
                    </a:lnTo>
                    <a:lnTo>
                      <a:pt x="23039" y="33124"/>
                    </a:lnTo>
                    <a:lnTo>
                      <a:pt x="23205" y="32937"/>
                    </a:lnTo>
                    <a:lnTo>
                      <a:pt x="23330" y="32729"/>
                    </a:lnTo>
                    <a:lnTo>
                      <a:pt x="23475" y="32542"/>
                    </a:lnTo>
                    <a:lnTo>
                      <a:pt x="23600" y="32313"/>
                    </a:lnTo>
                    <a:lnTo>
                      <a:pt x="23746" y="32022"/>
                    </a:lnTo>
                    <a:lnTo>
                      <a:pt x="23870" y="31710"/>
                    </a:lnTo>
                    <a:lnTo>
                      <a:pt x="23995" y="31398"/>
                    </a:lnTo>
                    <a:lnTo>
                      <a:pt x="24099" y="31086"/>
                    </a:lnTo>
                    <a:lnTo>
                      <a:pt x="24182" y="30774"/>
                    </a:lnTo>
                    <a:lnTo>
                      <a:pt x="24245" y="30462"/>
                    </a:lnTo>
                    <a:lnTo>
                      <a:pt x="24369" y="29838"/>
                    </a:lnTo>
                    <a:lnTo>
                      <a:pt x="24432" y="29194"/>
                    </a:lnTo>
                    <a:lnTo>
                      <a:pt x="24473" y="28528"/>
                    </a:lnTo>
                    <a:lnTo>
                      <a:pt x="24473" y="27884"/>
                    </a:lnTo>
                    <a:lnTo>
                      <a:pt x="24473" y="27219"/>
                    </a:lnTo>
                    <a:lnTo>
                      <a:pt x="24452" y="26428"/>
                    </a:lnTo>
                    <a:lnTo>
                      <a:pt x="24452" y="25638"/>
                    </a:lnTo>
                    <a:lnTo>
                      <a:pt x="24473" y="24037"/>
                    </a:lnTo>
                    <a:lnTo>
                      <a:pt x="24681" y="24037"/>
                    </a:lnTo>
                    <a:lnTo>
                      <a:pt x="25679" y="24016"/>
                    </a:lnTo>
                    <a:lnTo>
                      <a:pt x="26698" y="23954"/>
                    </a:lnTo>
                    <a:lnTo>
                      <a:pt x="28736" y="23829"/>
                    </a:lnTo>
                    <a:lnTo>
                      <a:pt x="29963" y="23767"/>
                    </a:lnTo>
                    <a:lnTo>
                      <a:pt x="31189" y="23663"/>
                    </a:lnTo>
                    <a:lnTo>
                      <a:pt x="31792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3" y="22998"/>
                    </a:lnTo>
                    <a:lnTo>
                      <a:pt x="35015" y="22852"/>
                    </a:lnTo>
                    <a:lnTo>
                      <a:pt x="35306" y="22706"/>
                    </a:lnTo>
                    <a:lnTo>
                      <a:pt x="35577" y="22540"/>
                    </a:lnTo>
                    <a:lnTo>
                      <a:pt x="35805" y="22374"/>
                    </a:lnTo>
                    <a:lnTo>
                      <a:pt x="36034" y="22166"/>
                    </a:lnTo>
                    <a:lnTo>
                      <a:pt x="36221" y="21958"/>
                    </a:lnTo>
                    <a:lnTo>
                      <a:pt x="36408" y="21708"/>
                    </a:lnTo>
                    <a:lnTo>
                      <a:pt x="36575" y="21459"/>
                    </a:lnTo>
                    <a:lnTo>
                      <a:pt x="36699" y="21189"/>
                    </a:lnTo>
                    <a:lnTo>
                      <a:pt x="36824" y="20877"/>
                    </a:lnTo>
                    <a:lnTo>
                      <a:pt x="36928" y="20565"/>
                    </a:lnTo>
                    <a:lnTo>
                      <a:pt x="36991" y="20211"/>
                    </a:lnTo>
                    <a:lnTo>
                      <a:pt x="37053" y="19858"/>
                    </a:lnTo>
                    <a:lnTo>
                      <a:pt x="37115" y="19463"/>
                    </a:lnTo>
                    <a:lnTo>
                      <a:pt x="37157" y="19068"/>
                    </a:lnTo>
                    <a:lnTo>
                      <a:pt x="37178" y="18257"/>
                    </a:lnTo>
                    <a:lnTo>
                      <a:pt x="37178" y="17467"/>
                    </a:lnTo>
                    <a:lnTo>
                      <a:pt x="37136" y="16677"/>
                    </a:lnTo>
                    <a:lnTo>
                      <a:pt x="37032" y="15907"/>
                    </a:lnTo>
                    <a:lnTo>
                      <a:pt x="36907" y="15117"/>
                    </a:lnTo>
                    <a:lnTo>
                      <a:pt x="36762" y="14348"/>
                    </a:lnTo>
                    <a:lnTo>
                      <a:pt x="36575" y="13578"/>
                    </a:lnTo>
                    <a:lnTo>
                      <a:pt x="36491" y="13267"/>
                    </a:lnTo>
                    <a:lnTo>
                      <a:pt x="36388" y="12996"/>
                    </a:lnTo>
                    <a:lnTo>
                      <a:pt x="36284" y="12726"/>
                    </a:lnTo>
                    <a:lnTo>
                      <a:pt x="36159" y="12476"/>
                    </a:lnTo>
                    <a:lnTo>
                      <a:pt x="36013" y="12248"/>
                    </a:lnTo>
                    <a:lnTo>
                      <a:pt x="35847" y="12040"/>
                    </a:lnTo>
                    <a:lnTo>
                      <a:pt x="35660" y="11832"/>
                    </a:lnTo>
                    <a:lnTo>
                      <a:pt x="35473" y="11645"/>
                    </a:lnTo>
                    <a:lnTo>
                      <a:pt x="35265" y="11478"/>
                    </a:lnTo>
                    <a:lnTo>
                      <a:pt x="35057" y="11333"/>
                    </a:lnTo>
                    <a:lnTo>
                      <a:pt x="34807" y="11187"/>
                    </a:lnTo>
                    <a:lnTo>
                      <a:pt x="34558" y="11063"/>
                    </a:lnTo>
                    <a:lnTo>
                      <a:pt x="34308" y="10959"/>
                    </a:lnTo>
                    <a:lnTo>
                      <a:pt x="34017" y="10875"/>
                    </a:lnTo>
                    <a:lnTo>
                      <a:pt x="33726" y="10813"/>
                    </a:lnTo>
                    <a:lnTo>
                      <a:pt x="33414" y="10751"/>
                    </a:lnTo>
                    <a:lnTo>
                      <a:pt x="32562" y="10647"/>
                    </a:lnTo>
                    <a:lnTo>
                      <a:pt x="31688" y="10563"/>
                    </a:lnTo>
                    <a:lnTo>
                      <a:pt x="30815" y="10522"/>
                    </a:lnTo>
                    <a:lnTo>
                      <a:pt x="29963" y="10501"/>
                    </a:lnTo>
                    <a:lnTo>
                      <a:pt x="29027" y="10522"/>
                    </a:lnTo>
                    <a:lnTo>
                      <a:pt x="28112" y="10563"/>
                    </a:lnTo>
                    <a:lnTo>
                      <a:pt x="27197" y="10626"/>
                    </a:lnTo>
                    <a:lnTo>
                      <a:pt x="26282" y="10709"/>
                    </a:lnTo>
                    <a:lnTo>
                      <a:pt x="25950" y="10751"/>
                    </a:lnTo>
                    <a:lnTo>
                      <a:pt x="25617" y="10813"/>
                    </a:lnTo>
                    <a:lnTo>
                      <a:pt x="25305" y="10855"/>
                    </a:lnTo>
                    <a:lnTo>
                      <a:pt x="24972" y="10875"/>
                    </a:lnTo>
                    <a:lnTo>
                      <a:pt x="24764" y="10855"/>
                    </a:lnTo>
                    <a:lnTo>
                      <a:pt x="24577" y="10834"/>
                    </a:lnTo>
                    <a:lnTo>
                      <a:pt x="24598" y="10252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1"/>
                    </a:lnTo>
                    <a:lnTo>
                      <a:pt x="24806" y="6904"/>
                    </a:lnTo>
                    <a:lnTo>
                      <a:pt x="24764" y="6218"/>
                    </a:lnTo>
                    <a:lnTo>
                      <a:pt x="24702" y="5511"/>
                    </a:lnTo>
                    <a:lnTo>
                      <a:pt x="24640" y="4825"/>
                    </a:lnTo>
                    <a:lnTo>
                      <a:pt x="24536" y="4139"/>
                    </a:lnTo>
                    <a:lnTo>
                      <a:pt x="24473" y="3806"/>
                    </a:lnTo>
                    <a:lnTo>
                      <a:pt x="24390" y="3494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8" y="2579"/>
                    </a:lnTo>
                    <a:lnTo>
                      <a:pt x="23933" y="2309"/>
                    </a:lnTo>
                    <a:lnTo>
                      <a:pt x="23787" y="2038"/>
                    </a:lnTo>
                    <a:lnTo>
                      <a:pt x="23621" y="1789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4"/>
                    </a:lnTo>
                    <a:lnTo>
                      <a:pt x="22747" y="936"/>
                    </a:lnTo>
                    <a:lnTo>
                      <a:pt x="22477" y="770"/>
                    </a:lnTo>
                    <a:lnTo>
                      <a:pt x="22207" y="625"/>
                    </a:lnTo>
                    <a:lnTo>
                      <a:pt x="21895" y="500"/>
                    </a:lnTo>
                    <a:lnTo>
                      <a:pt x="21562" y="396"/>
                    </a:lnTo>
                    <a:lnTo>
                      <a:pt x="21167" y="313"/>
                    </a:lnTo>
                    <a:lnTo>
                      <a:pt x="20772" y="229"/>
                    </a:lnTo>
                    <a:lnTo>
                      <a:pt x="20377" y="146"/>
                    </a:lnTo>
                    <a:lnTo>
                      <a:pt x="19982" y="105"/>
                    </a:lnTo>
                    <a:lnTo>
                      <a:pt x="19608" y="42"/>
                    </a:lnTo>
                    <a:lnTo>
                      <a:pt x="19213" y="22"/>
                    </a:lnTo>
                    <a:lnTo>
                      <a:pt x="18818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74" name="Google Shape;5774;p31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fill="none" extrusionOk="0">
                    <a:moveTo>
                      <a:pt x="11811" y="6613"/>
                    </a:moveTo>
                    <a:lnTo>
                      <a:pt x="11811" y="6613"/>
                    </a:lnTo>
                    <a:lnTo>
                      <a:pt x="11811" y="5553"/>
                    </a:lnTo>
                    <a:lnTo>
                      <a:pt x="11832" y="4513"/>
                    </a:lnTo>
                    <a:lnTo>
                      <a:pt x="11894" y="3452"/>
                    </a:lnTo>
                    <a:lnTo>
                      <a:pt x="11977" y="2413"/>
                    </a:lnTo>
                    <a:lnTo>
                      <a:pt x="11977" y="2413"/>
                    </a:lnTo>
                    <a:lnTo>
                      <a:pt x="12040" y="2059"/>
                    </a:lnTo>
                    <a:lnTo>
                      <a:pt x="12123" y="1747"/>
                    </a:lnTo>
                    <a:lnTo>
                      <a:pt x="12248" y="1477"/>
                    </a:lnTo>
                    <a:lnTo>
                      <a:pt x="12393" y="1228"/>
                    </a:lnTo>
                    <a:lnTo>
                      <a:pt x="12580" y="999"/>
                    </a:lnTo>
                    <a:lnTo>
                      <a:pt x="12809" y="812"/>
                    </a:lnTo>
                    <a:lnTo>
                      <a:pt x="13058" y="666"/>
                    </a:lnTo>
                    <a:lnTo>
                      <a:pt x="13370" y="541"/>
                    </a:lnTo>
                    <a:lnTo>
                      <a:pt x="13370" y="541"/>
                    </a:lnTo>
                    <a:lnTo>
                      <a:pt x="13557" y="479"/>
                    </a:lnTo>
                    <a:lnTo>
                      <a:pt x="13557" y="479"/>
                    </a:lnTo>
                    <a:lnTo>
                      <a:pt x="14015" y="375"/>
                    </a:lnTo>
                    <a:lnTo>
                      <a:pt x="14452" y="271"/>
                    </a:lnTo>
                    <a:lnTo>
                      <a:pt x="14909" y="188"/>
                    </a:lnTo>
                    <a:lnTo>
                      <a:pt x="15346" y="126"/>
                    </a:lnTo>
                    <a:lnTo>
                      <a:pt x="15803" y="84"/>
                    </a:lnTo>
                    <a:lnTo>
                      <a:pt x="16240" y="42"/>
                    </a:lnTo>
                    <a:lnTo>
                      <a:pt x="16697" y="22"/>
                    </a:lnTo>
                    <a:lnTo>
                      <a:pt x="17155" y="1"/>
                    </a:lnTo>
                    <a:lnTo>
                      <a:pt x="17155" y="1"/>
                    </a:lnTo>
                    <a:lnTo>
                      <a:pt x="17903" y="22"/>
                    </a:lnTo>
                    <a:lnTo>
                      <a:pt x="18631" y="84"/>
                    </a:lnTo>
                    <a:lnTo>
                      <a:pt x="19379" y="188"/>
                    </a:lnTo>
                    <a:lnTo>
                      <a:pt x="20128" y="313"/>
                    </a:lnTo>
                    <a:lnTo>
                      <a:pt x="20128" y="313"/>
                    </a:lnTo>
                    <a:lnTo>
                      <a:pt x="20315" y="354"/>
                    </a:lnTo>
                    <a:lnTo>
                      <a:pt x="20481" y="417"/>
                    </a:lnTo>
                    <a:lnTo>
                      <a:pt x="20627" y="479"/>
                    </a:lnTo>
                    <a:lnTo>
                      <a:pt x="20752" y="562"/>
                    </a:lnTo>
                    <a:lnTo>
                      <a:pt x="20897" y="645"/>
                    </a:lnTo>
                    <a:lnTo>
                      <a:pt x="21001" y="749"/>
                    </a:lnTo>
                    <a:lnTo>
                      <a:pt x="21105" y="853"/>
                    </a:lnTo>
                    <a:lnTo>
                      <a:pt x="21188" y="978"/>
                    </a:lnTo>
                    <a:lnTo>
                      <a:pt x="21272" y="1124"/>
                    </a:lnTo>
                    <a:lnTo>
                      <a:pt x="21334" y="1269"/>
                    </a:lnTo>
                    <a:lnTo>
                      <a:pt x="21396" y="1436"/>
                    </a:lnTo>
                    <a:lnTo>
                      <a:pt x="21459" y="1623"/>
                    </a:lnTo>
                    <a:lnTo>
                      <a:pt x="21521" y="2018"/>
                    </a:lnTo>
                    <a:lnTo>
                      <a:pt x="21542" y="2475"/>
                    </a:lnTo>
                    <a:lnTo>
                      <a:pt x="21542" y="2475"/>
                    </a:lnTo>
                    <a:lnTo>
                      <a:pt x="21563" y="3910"/>
                    </a:lnTo>
                    <a:lnTo>
                      <a:pt x="21563" y="5345"/>
                    </a:lnTo>
                    <a:lnTo>
                      <a:pt x="21563" y="5345"/>
                    </a:lnTo>
                    <a:lnTo>
                      <a:pt x="21542" y="8048"/>
                    </a:lnTo>
                    <a:lnTo>
                      <a:pt x="21542" y="8048"/>
                    </a:lnTo>
                    <a:lnTo>
                      <a:pt x="21542" y="8380"/>
                    </a:lnTo>
                    <a:lnTo>
                      <a:pt x="21542" y="8380"/>
                    </a:lnTo>
                    <a:lnTo>
                      <a:pt x="21563" y="9087"/>
                    </a:lnTo>
                    <a:lnTo>
                      <a:pt x="21625" y="9815"/>
                    </a:lnTo>
                    <a:lnTo>
                      <a:pt x="21667" y="10169"/>
                    </a:lnTo>
                    <a:lnTo>
                      <a:pt x="21729" y="10522"/>
                    </a:lnTo>
                    <a:lnTo>
                      <a:pt x="21791" y="10875"/>
                    </a:lnTo>
                    <a:lnTo>
                      <a:pt x="21895" y="11229"/>
                    </a:lnTo>
                    <a:lnTo>
                      <a:pt x="21895" y="11229"/>
                    </a:lnTo>
                    <a:lnTo>
                      <a:pt x="22145" y="11250"/>
                    </a:lnTo>
                    <a:lnTo>
                      <a:pt x="22374" y="11271"/>
                    </a:lnTo>
                    <a:lnTo>
                      <a:pt x="22374" y="11271"/>
                    </a:lnTo>
                    <a:lnTo>
                      <a:pt x="22810" y="11250"/>
                    </a:lnTo>
                    <a:lnTo>
                      <a:pt x="23226" y="11187"/>
                    </a:lnTo>
                    <a:lnTo>
                      <a:pt x="23226" y="11187"/>
                    </a:lnTo>
                    <a:lnTo>
                      <a:pt x="24557" y="11021"/>
                    </a:lnTo>
                    <a:lnTo>
                      <a:pt x="25888" y="10896"/>
                    </a:lnTo>
                    <a:lnTo>
                      <a:pt x="26553" y="10834"/>
                    </a:lnTo>
                    <a:lnTo>
                      <a:pt x="27218" y="10813"/>
                    </a:lnTo>
                    <a:lnTo>
                      <a:pt x="27884" y="10792"/>
                    </a:lnTo>
                    <a:lnTo>
                      <a:pt x="28549" y="10772"/>
                    </a:lnTo>
                    <a:lnTo>
                      <a:pt x="28549" y="10772"/>
                    </a:lnTo>
                    <a:lnTo>
                      <a:pt x="29547" y="10792"/>
                    </a:lnTo>
                    <a:lnTo>
                      <a:pt x="30545" y="10855"/>
                    </a:lnTo>
                    <a:lnTo>
                      <a:pt x="31543" y="10938"/>
                    </a:lnTo>
                    <a:lnTo>
                      <a:pt x="32520" y="11042"/>
                    </a:lnTo>
                    <a:lnTo>
                      <a:pt x="32520" y="11042"/>
                    </a:lnTo>
                    <a:lnTo>
                      <a:pt x="32832" y="11104"/>
                    </a:lnTo>
                    <a:lnTo>
                      <a:pt x="33061" y="11146"/>
                    </a:lnTo>
                    <a:lnTo>
                      <a:pt x="33248" y="11229"/>
                    </a:lnTo>
                    <a:lnTo>
                      <a:pt x="33394" y="11333"/>
                    </a:lnTo>
                    <a:lnTo>
                      <a:pt x="33498" y="11478"/>
                    </a:lnTo>
                    <a:lnTo>
                      <a:pt x="33560" y="11645"/>
                    </a:lnTo>
                    <a:lnTo>
                      <a:pt x="33623" y="11894"/>
                    </a:lnTo>
                    <a:lnTo>
                      <a:pt x="33664" y="12185"/>
                    </a:lnTo>
                    <a:lnTo>
                      <a:pt x="33664" y="12185"/>
                    </a:lnTo>
                    <a:lnTo>
                      <a:pt x="33768" y="12996"/>
                    </a:lnTo>
                    <a:lnTo>
                      <a:pt x="33851" y="13807"/>
                    </a:lnTo>
                    <a:lnTo>
                      <a:pt x="33914" y="14639"/>
                    </a:lnTo>
                    <a:lnTo>
                      <a:pt x="33934" y="15450"/>
                    </a:lnTo>
                    <a:lnTo>
                      <a:pt x="33934" y="15450"/>
                    </a:lnTo>
                    <a:lnTo>
                      <a:pt x="33914" y="16240"/>
                    </a:lnTo>
                    <a:lnTo>
                      <a:pt x="33872" y="16635"/>
                    </a:lnTo>
                    <a:lnTo>
                      <a:pt x="33830" y="17030"/>
                    </a:lnTo>
                    <a:lnTo>
                      <a:pt x="33830" y="17030"/>
                    </a:lnTo>
                    <a:lnTo>
                      <a:pt x="33810" y="17217"/>
                    </a:lnTo>
                    <a:lnTo>
                      <a:pt x="33810" y="17217"/>
                    </a:lnTo>
                    <a:lnTo>
                      <a:pt x="33623" y="18049"/>
                    </a:lnTo>
                    <a:lnTo>
                      <a:pt x="33539" y="18402"/>
                    </a:lnTo>
                    <a:lnTo>
                      <a:pt x="33435" y="18694"/>
                    </a:lnTo>
                    <a:lnTo>
                      <a:pt x="33352" y="18922"/>
                    </a:lnTo>
                    <a:lnTo>
                      <a:pt x="33248" y="19130"/>
                    </a:lnTo>
                    <a:lnTo>
                      <a:pt x="33123" y="19317"/>
                    </a:lnTo>
                    <a:lnTo>
                      <a:pt x="32999" y="19442"/>
                    </a:lnTo>
                    <a:lnTo>
                      <a:pt x="32853" y="19567"/>
                    </a:lnTo>
                    <a:lnTo>
                      <a:pt x="32666" y="19650"/>
                    </a:lnTo>
                    <a:lnTo>
                      <a:pt x="32458" y="19733"/>
                    </a:lnTo>
                    <a:lnTo>
                      <a:pt x="32229" y="19796"/>
                    </a:lnTo>
                    <a:lnTo>
                      <a:pt x="31647" y="19879"/>
                    </a:lnTo>
                    <a:lnTo>
                      <a:pt x="30919" y="19983"/>
                    </a:lnTo>
                    <a:lnTo>
                      <a:pt x="30919" y="19983"/>
                    </a:lnTo>
                    <a:lnTo>
                      <a:pt x="26865" y="20461"/>
                    </a:lnTo>
                    <a:lnTo>
                      <a:pt x="22810" y="20960"/>
                    </a:lnTo>
                    <a:lnTo>
                      <a:pt x="22810" y="20960"/>
                    </a:lnTo>
                    <a:lnTo>
                      <a:pt x="22436" y="21022"/>
                    </a:lnTo>
                    <a:lnTo>
                      <a:pt x="22124" y="21085"/>
                    </a:lnTo>
                    <a:lnTo>
                      <a:pt x="21999" y="21147"/>
                    </a:lnTo>
                    <a:lnTo>
                      <a:pt x="21895" y="21210"/>
                    </a:lnTo>
                    <a:lnTo>
                      <a:pt x="21791" y="21272"/>
                    </a:lnTo>
                    <a:lnTo>
                      <a:pt x="21729" y="21334"/>
                    </a:lnTo>
                    <a:lnTo>
                      <a:pt x="21646" y="21438"/>
                    </a:lnTo>
                    <a:lnTo>
                      <a:pt x="21604" y="21542"/>
                    </a:lnTo>
                    <a:lnTo>
                      <a:pt x="21563" y="21646"/>
                    </a:lnTo>
                    <a:lnTo>
                      <a:pt x="21521" y="21771"/>
                    </a:lnTo>
                    <a:lnTo>
                      <a:pt x="21480" y="22083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3601"/>
                    </a:lnTo>
                    <a:lnTo>
                      <a:pt x="21500" y="24744"/>
                    </a:lnTo>
                    <a:lnTo>
                      <a:pt x="21563" y="26990"/>
                    </a:lnTo>
                    <a:lnTo>
                      <a:pt x="21563" y="26990"/>
                    </a:lnTo>
                    <a:lnTo>
                      <a:pt x="21583" y="27905"/>
                    </a:lnTo>
                    <a:lnTo>
                      <a:pt x="21583" y="27905"/>
                    </a:lnTo>
                    <a:lnTo>
                      <a:pt x="21563" y="28508"/>
                    </a:lnTo>
                    <a:lnTo>
                      <a:pt x="21542" y="28820"/>
                    </a:lnTo>
                    <a:lnTo>
                      <a:pt x="21500" y="29111"/>
                    </a:lnTo>
                    <a:lnTo>
                      <a:pt x="21500" y="29111"/>
                    </a:lnTo>
                    <a:lnTo>
                      <a:pt x="21417" y="29631"/>
                    </a:lnTo>
                    <a:lnTo>
                      <a:pt x="21355" y="29859"/>
                    </a:lnTo>
                    <a:lnTo>
                      <a:pt x="21272" y="30067"/>
                    </a:lnTo>
                    <a:lnTo>
                      <a:pt x="21188" y="30275"/>
                    </a:lnTo>
                    <a:lnTo>
                      <a:pt x="21105" y="30442"/>
                    </a:lnTo>
                    <a:lnTo>
                      <a:pt x="20981" y="30608"/>
                    </a:lnTo>
                    <a:lnTo>
                      <a:pt x="20856" y="30733"/>
                    </a:lnTo>
                    <a:lnTo>
                      <a:pt x="20731" y="30857"/>
                    </a:lnTo>
                    <a:lnTo>
                      <a:pt x="20585" y="30982"/>
                    </a:lnTo>
                    <a:lnTo>
                      <a:pt x="20398" y="31065"/>
                    </a:lnTo>
                    <a:lnTo>
                      <a:pt x="20211" y="31148"/>
                    </a:lnTo>
                    <a:lnTo>
                      <a:pt x="20003" y="31232"/>
                    </a:lnTo>
                    <a:lnTo>
                      <a:pt x="19775" y="31294"/>
                    </a:lnTo>
                    <a:lnTo>
                      <a:pt x="19525" y="31336"/>
                    </a:lnTo>
                    <a:lnTo>
                      <a:pt x="19255" y="31377"/>
                    </a:lnTo>
                    <a:lnTo>
                      <a:pt x="19255" y="31377"/>
                    </a:lnTo>
                    <a:lnTo>
                      <a:pt x="18589" y="31460"/>
                    </a:lnTo>
                    <a:lnTo>
                      <a:pt x="17924" y="31502"/>
                    </a:lnTo>
                    <a:lnTo>
                      <a:pt x="17238" y="31544"/>
                    </a:lnTo>
                    <a:lnTo>
                      <a:pt x="16572" y="31544"/>
                    </a:lnTo>
                    <a:lnTo>
                      <a:pt x="16572" y="31544"/>
                    </a:lnTo>
                    <a:lnTo>
                      <a:pt x="15762" y="31523"/>
                    </a:lnTo>
                    <a:lnTo>
                      <a:pt x="14930" y="31481"/>
                    </a:lnTo>
                    <a:lnTo>
                      <a:pt x="14098" y="31419"/>
                    </a:lnTo>
                    <a:lnTo>
                      <a:pt x="13287" y="31315"/>
                    </a:lnTo>
                    <a:lnTo>
                      <a:pt x="13287" y="31315"/>
                    </a:lnTo>
                    <a:lnTo>
                      <a:pt x="13017" y="31273"/>
                    </a:lnTo>
                    <a:lnTo>
                      <a:pt x="12788" y="31211"/>
                    </a:lnTo>
                    <a:lnTo>
                      <a:pt x="12580" y="31128"/>
                    </a:lnTo>
                    <a:lnTo>
                      <a:pt x="12435" y="31045"/>
                    </a:lnTo>
                    <a:lnTo>
                      <a:pt x="12310" y="30920"/>
                    </a:lnTo>
                    <a:lnTo>
                      <a:pt x="12227" y="30753"/>
                    </a:lnTo>
                    <a:lnTo>
                      <a:pt x="12144" y="30566"/>
                    </a:lnTo>
                    <a:lnTo>
                      <a:pt x="12102" y="30338"/>
                    </a:lnTo>
                    <a:lnTo>
                      <a:pt x="12102" y="30338"/>
                    </a:lnTo>
                    <a:lnTo>
                      <a:pt x="12040" y="30026"/>
                    </a:lnTo>
                    <a:lnTo>
                      <a:pt x="12040" y="30026"/>
                    </a:lnTo>
                    <a:lnTo>
                      <a:pt x="11915" y="28965"/>
                    </a:lnTo>
                    <a:lnTo>
                      <a:pt x="11832" y="27905"/>
                    </a:lnTo>
                    <a:lnTo>
                      <a:pt x="11790" y="26844"/>
                    </a:lnTo>
                    <a:lnTo>
                      <a:pt x="11790" y="25784"/>
                    </a:lnTo>
                    <a:lnTo>
                      <a:pt x="11790" y="25784"/>
                    </a:lnTo>
                    <a:lnTo>
                      <a:pt x="11790" y="24994"/>
                    </a:lnTo>
                    <a:lnTo>
                      <a:pt x="11790" y="24994"/>
                    </a:lnTo>
                    <a:lnTo>
                      <a:pt x="11790" y="24744"/>
                    </a:lnTo>
                    <a:lnTo>
                      <a:pt x="11790" y="24744"/>
                    </a:lnTo>
                    <a:lnTo>
                      <a:pt x="11769" y="23954"/>
                    </a:lnTo>
                    <a:lnTo>
                      <a:pt x="11728" y="23164"/>
                    </a:lnTo>
                    <a:lnTo>
                      <a:pt x="11645" y="22374"/>
                    </a:lnTo>
                    <a:lnTo>
                      <a:pt x="11541" y="21605"/>
                    </a:lnTo>
                    <a:lnTo>
                      <a:pt x="11541" y="21605"/>
                    </a:lnTo>
                    <a:lnTo>
                      <a:pt x="11499" y="21376"/>
                    </a:lnTo>
                    <a:lnTo>
                      <a:pt x="11437" y="21147"/>
                    </a:lnTo>
                    <a:lnTo>
                      <a:pt x="11437" y="21147"/>
                    </a:lnTo>
                    <a:lnTo>
                      <a:pt x="11353" y="20918"/>
                    </a:lnTo>
                    <a:lnTo>
                      <a:pt x="11291" y="20752"/>
                    </a:lnTo>
                    <a:lnTo>
                      <a:pt x="11208" y="20607"/>
                    </a:lnTo>
                    <a:lnTo>
                      <a:pt x="11125" y="20503"/>
                    </a:lnTo>
                    <a:lnTo>
                      <a:pt x="11021" y="20419"/>
                    </a:lnTo>
                    <a:lnTo>
                      <a:pt x="10917" y="20357"/>
                    </a:lnTo>
                    <a:lnTo>
                      <a:pt x="10771" y="20315"/>
                    </a:lnTo>
                    <a:lnTo>
                      <a:pt x="10626" y="20315"/>
                    </a:lnTo>
                    <a:lnTo>
                      <a:pt x="10626" y="20315"/>
                    </a:lnTo>
                    <a:lnTo>
                      <a:pt x="10397" y="20336"/>
                    </a:lnTo>
                    <a:lnTo>
                      <a:pt x="10127" y="20357"/>
                    </a:lnTo>
                    <a:lnTo>
                      <a:pt x="10127" y="20357"/>
                    </a:lnTo>
                    <a:lnTo>
                      <a:pt x="8193" y="20690"/>
                    </a:lnTo>
                    <a:lnTo>
                      <a:pt x="7216" y="20835"/>
                    </a:lnTo>
                    <a:lnTo>
                      <a:pt x="6259" y="20981"/>
                    </a:lnTo>
                    <a:lnTo>
                      <a:pt x="6259" y="20981"/>
                    </a:lnTo>
                    <a:lnTo>
                      <a:pt x="5511" y="21064"/>
                    </a:lnTo>
                    <a:lnTo>
                      <a:pt x="4762" y="21147"/>
                    </a:lnTo>
                    <a:lnTo>
                      <a:pt x="4014" y="21189"/>
                    </a:lnTo>
                    <a:lnTo>
                      <a:pt x="3265" y="21189"/>
                    </a:lnTo>
                    <a:lnTo>
                      <a:pt x="3265" y="21189"/>
                    </a:lnTo>
                    <a:lnTo>
                      <a:pt x="2745" y="21189"/>
                    </a:lnTo>
                    <a:lnTo>
                      <a:pt x="2205" y="21168"/>
                    </a:lnTo>
                    <a:lnTo>
                      <a:pt x="2205" y="21168"/>
                    </a:lnTo>
                    <a:lnTo>
                      <a:pt x="1830" y="21126"/>
                    </a:lnTo>
                    <a:lnTo>
                      <a:pt x="1518" y="21064"/>
                    </a:lnTo>
                    <a:lnTo>
                      <a:pt x="1373" y="21002"/>
                    </a:lnTo>
                    <a:lnTo>
                      <a:pt x="1248" y="20960"/>
                    </a:lnTo>
                    <a:lnTo>
                      <a:pt x="1144" y="20898"/>
                    </a:lnTo>
                    <a:lnTo>
                      <a:pt x="1040" y="20814"/>
                    </a:lnTo>
                    <a:lnTo>
                      <a:pt x="936" y="20731"/>
                    </a:lnTo>
                    <a:lnTo>
                      <a:pt x="853" y="20627"/>
                    </a:lnTo>
                    <a:lnTo>
                      <a:pt x="770" y="20523"/>
                    </a:lnTo>
                    <a:lnTo>
                      <a:pt x="687" y="20399"/>
                    </a:lnTo>
                    <a:lnTo>
                      <a:pt x="562" y="20107"/>
                    </a:lnTo>
                    <a:lnTo>
                      <a:pt x="458" y="19754"/>
                    </a:lnTo>
                    <a:lnTo>
                      <a:pt x="458" y="19754"/>
                    </a:lnTo>
                    <a:lnTo>
                      <a:pt x="271" y="18922"/>
                    </a:lnTo>
                    <a:lnTo>
                      <a:pt x="125" y="18070"/>
                    </a:lnTo>
                    <a:lnTo>
                      <a:pt x="84" y="17654"/>
                    </a:lnTo>
                    <a:lnTo>
                      <a:pt x="42" y="17217"/>
                    </a:lnTo>
                    <a:lnTo>
                      <a:pt x="21" y="16801"/>
                    </a:lnTo>
                    <a:lnTo>
                      <a:pt x="1" y="16365"/>
                    </a:lnTo>
                    <a:lnTo>
                      <a:pt x="1" y="16365"/>
                    </a:lnTo>
                    <a:lnTo>
                      <a:pt x="21" y="15783"/>
                    </a:lnTo>
                    <a:lnTo>
                      <a:pt x="21" y="15783"/>
                    </a:lnTo>
                    <a:lnTo>
                      <a:pt x="42" y="15512"/>
                    </a:lnTo>
                    <a:lnTo>
                      <a:pt x="84" y="15242"/>
                    </a:lnTo>
                    <a:lnTo>
                      <a:pt x="146" y="14972"/>
                    </a:lnTo>
                    <a:lnTo>
                      <a:pt x="209" y="14743"/>
                    </a:lnTo>
                    <a:lnTo>
                      <a:pt x="292" y="14493"/>
                    </a:lnTo>
                    <a:lnTo>
                      <a:pt x="396" y="14285"/>
                    </a:lnTo>
                    <a:lnTo>
                      <a:pt x="500" y="14078"/>
                    </a:lnTo>
                    <a:lnTo>
                      <a:pt x="645" y="13890"/>
                    </a:lnTo>
                    <a:lnTo>
                      <a:pt x="791" y="13703"/>
                    </a:lnTo>
                    <a:lnTo>
                      <a:pt x="957" y="13537"/>
                    </a:lnTo>
                    <a:lnTo>
                      <a:pt x="1144" y="13391"/>
                    </a:lnTo>
                    <a:lnTo>
                      <a:pt x="1331" y="13246"/>
                    </a:lnTo>
                    <a:lnTo>
                      <a:pt x="1539" y="13121"/>
                    </a:lnTo>
                    <a:lnTo>
                      <a:pt x="1789" y="12996"/>
                    </a:lnTo>
                    <a:lnTo>
                      <a:pt x="2038" y="12892"/>
                    </a:lnTo>
                    <a:lnTo>
                      <a:pt x="2309" y="12788"/>
                    </a:lnTo>
                    <a:lnTo>
                      <a:pt x="2309" y="12788"/>
                    </a:lnTo>
                    <a:lnTo>
                      <a:pt x="3016" y="12580"/>
                    </a:lnTo>
                    <a:lnTo>
                      <a:pt x="3743" y="12373"/>
                    </a:lnTo>
                    <a:lnTo>
                      <a:pt x="4471" y="12206"/>
                    </a:lnTo>
                    <a:lnTo>
                      <a:pt x="5199" y="12061"/>
                    </a:lnTo>
                    <a:lnTo>
                      <a:pt x="5947" y="11936"/>
                    </a:lnTo>
                    <a:lnTo>
                      <a:pt x="6675" y="11811"/>
                    </a:lnTo>
                    <a:lnTo>
                      <a:pt x="8172" y="11624"/>
                    </a:lnTo>
                    <a:lnTo>
                      <a:pt x="8172" y="11624"/>
                    </a:lnTo>
                    <a:lnTo>
                      <a:pt x="9898" y="11437"/>
                    </a:lnTo>
                    <a:lnTo>
                      <a:pt x="11686" y="11250"/>
                    </a:lnTo>
                    <a:lnTo>
                      <a:pt x="11686" y="11250"/>
                    </a:lnTo>
                    <a:lnTo>
                      <a:pt x="11749" y="10938"/>
                    </a:lnTo>
                    <a:lnTo>
                      <a:pt x="11790" y="10605"/>
                    </a:lnTo>
                    <a:lnTo>
                      <a:pt x="11811" y="10293"/>
                    </a:lnTo>
                    <a:lnTo>
                      <a:pt x="11832" y="9981"/>
                    </a:lnTo>
                    <a:lnTo>
                      <a:pt x="11832" y="9981"/>
                    </a:lnTo>
                    <a:lnTo>
                      <a:pt x="11811" y="9025"/>
                    </a:lnTo>
                    <a:lnTo>
                      <a:pt x="11811" y="9025"/>
                    </a:lnTo>
                    <a:lnTo>
                      <a:pt x="11811" y="8921"/>
                    </a:lnTo>
                    <a:lnTo>
                      <a:pt x="11811" y="8921"/>
                    </a:lnTo>
                    <a:lnTo>
                      <a:pt x="11811" y="7757"/>
                    </a:lnTo>
                    <a:lnTo>
                      <a:pt x="11811" y="7757"/>
                    </a:lnTo>
                    <a:lnTo>
                      <a:pt x="11811" y="66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75" name="Google Shape;5775;p31"/>
              <p:cNvSpPr/>
              <p:nvPr/>
            </p:nvSpPr>
            <p:spPr>
              <a:xfrm>
                <a:off x="7115700" y="1354675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fill="none" extrusionOk="0">
                    <a:moveTo>
                      <a:pt x="18423" y="1"/>
                    </a:moveTo>
                    <a:lnTo>
                      <a:pt x="18423" y="1"/>
                    </a:lnTo>
                    <a:lnTo>
                      <a:pt x="17882" y="1"/>
                    </a:lnTo>
                    <a:lnTo>
                      <a:pt x="17362" y="42"/>
                    </a:lnTo>
                    <a:lnTo>
                      <a:pt x="16822" y="105"/>
                    </a:lnTo>
                    <a:lnTo>
                      <a:pt x="16302" y="167"/>
                    </a:lnTo>
                    <a:lnTo>
                      <a:pt x="15782" y="271"/>
                    </a:lnTo>
                    <a:lnTo>
                      <a:pt x="15241" y="396"/>
                    </a:lnTo>
                    <a:lnTo>
                      <a:pt x="14721" y="562"/>
                    </a:lnTo>
                    <a:lnTo>
                      <a:pt x="14202" y="728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6"/>
                    </a:lnTo>
                    <a:lnTo>
                      <a:pt x="13536" y="1020"/>
                    </a:lnTo>
                    <a:lnTo>
                      <a:pt x="13391" y="1103"/>
                    </a:lnTo>
                    <a:lnTo>
                      <a:pt x="13245" y="1228"/>
                    </a:lnTo>
                    <a:lnTo>
                      <a:pt x="13120" y="1331"/>
                    </a:lnTo>
                    <a:lnTo>
                      <a:pt x="12892" y="1602"/>
                    </a:lnTo>
                    <a:lnTo>
                      <a:pt x="12684" y="1872"/>
                    </a:lnTo>
                    <a:lnTo>
                      <a:pt x="12517" y="2205"/>
                    </a:lnTo>
                    <a:lnTo>
                      <a:pt x="12393" y="2558"/>
                    </a:lnTo>
                    <a:lnTo>
                      <a:pt x="12289" y="2933"/>
                    </a:lnTo>
                    <a:lnTo>
                      <a:pt x="12289" y="2933"/>
                    </a:lnTo>
                    <a:lnTo>
                      <a:pt x="12164" y="3619"/>
                    </a:lnTo>
                    <a:lnTo>
                      <a:pt x="12081" y="4284"/>
                    </a:lnTo>
                    <a:lnTo>
                      <a:pt x="12018" y="4970"/>
                    </a:lnTo>
                    <a:lnTo>
                      <a:pt x="11977" y="5656"/>
                    </a:lnTo>
                    <a:lnTo>
                      <a:pt x="11956" y="6322"/>
                    </a:lnTo>
                    <a:lnTo>
                      <a:pt x="11956" y="7008"/>
                    </a:lnTo>
                    <a:lnTo>
                      <a:pt x="11977" y="8380"/>
                    </a:lnTo>
                    <a:lnTo>
                      <a:pt x="11977" y="8380"/>
                    </a:lnTo>
                    <a:lnTo>
                      <a:pt x="11998" y="9108"/>
                    </a:lnTo>
                    <a:lnTo>
                      <a:pt x="12039" y="9836"/>
                    </a:lnTo>
                    <a:lnTo>
                      <a:pt x="12122" y="11270"/>
                    </a:lnTo>
                    <a:lnTo>
                      <a:pt x="12122" y="11270"/>
                    </a:lnTo>
                    <a:lnTo>
                      <a:pt x="12018" y="11312"/>
                    </a:lnTo>
                    <a:lnTo>
                      <a:pt x="11914" y="11354"/>
                    </a:lnTo>
                    <a:lnTo>
                      <a:pt x="11727" y="11374"/>
                    </a:lnTo>
                    <a:lnTo>
                      <a:pt x="11727" y="11374"/>
                    </a:lnTo>
                    <a:lnTo>
                      <a:pt x="11603" y="11354"/>
                    </a:lnTo>
                    <a:lnTo>
                      <a:pt x="11603" y="11354"/>
                    </a:lnTo>
                    <a:lnTo>
                      <a:pt x="11478" y="11354"/>
                    </a:lnTo>
                    <a:lnTo>
                      <a:pt x="11478" y="11354"/>
                    </a:lnTo>
                    <a:lnTo>
                      <a:pt x="11436" y="11354"/>
                    </a:lnTo>
                    <a:lnTo>
                      <a:pt x="11436" y="11354"/>
                    </a:lnTo>
                    <a:lnTo>
                      <a:pt x="10272" y="11416"/>
                    </a:lnTo>
                    <a:lnTo>
                      <a:pt x="9107" y="11520"/>
                    </a:lnTo>
                    <a:lnTo>
                      <a:pt x="7964" y="11645"/>
                    </a:lnTo>
                    <a:lnTo>
                      <a:pt x="6820" y="11832"/>
                    </a:lnTo>
                    <a:lnTo>
                      <a:pt x="6259" y="11957"/>
                    </a:lnTo>
                    <a:lnTo>
                      <a:pt x="5697" y="12061"/>
                    </a:lnTo>
                    <a:lnTo>
                      <a:pt x="5136" y="12206"/>
                    </a:lnTo>
                    <a:lnTo>
                      <a:pt x="4575" y="12352"/>
                    </a:lnTo>
                    <a:lnTo>
                      <a:pt x="4013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371" y="13079"/>
                    </a:lnTo>
                    <a:lnTo>
                      <a:pt x="2142" y="13163"/>
                    </a:lnTo>
                    <a:lnTo>
                      <a:pt x="1934" y="13267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3" y="13641"/>
                    </a:lnTo>
                    <a:lnTo>
                      <a:pt x="1227" y="13786"/>
                    </a:lnTo>
                    <a:lnTo>
                      <a:pt x="1081" y="13932"/>
                    </a:lnTo>
                    <a:lnTo>
                      <a:pt x="936" y="14098"/>
                    </a:lnTo>
                    <a:lnTo>
                      <a:pt x="811" y="14265"/>
                    </a:lnTo>
                    <a:lnTo>
                      <a:pt x="686" y="14431"/>
                    </a:lnTo>
                    <a:lnTo>
                      <a:pt x="582" y="14618"/>
                    </a:lnTo>
                    <a:lnTo>
                      <a:pt x="478" y="14826"/>
                    </a:lnTo>
                    <a:lnTo>
                      <a:pt x="395" y="15034"/>
                    </a:lnTo>
                    <a:lnTo>
                      <a:pt x="333" y="15242"/>
                    </a:lnTo>
                    <a:lnTo>
                      <a:pt x="270" y="15450"/>
                    </a:lnTo>
                    <a:lnTo>
                      <a:pt x="208" y="15679"/>
                    </a:lnTo>
                    <a:lnTo>
                      <a:pt x="208" y="15679"/>
                    </a:lnTo>
                    <a:lnTo>
                      <a:pt x="125" y="16240"/>
                    </a:lnTo>
                    <a:lnTo>
                      <a:pt x="42" y="16781"/>
                    </a:lnTo>
                    <a:lnTo>
                      <a:pt x="0" y="17321"/>
                    </a:lnTo>
                    <a:lnTo>
                      <a:pt x="0" y="17883"/>
                    </a:lnTo>
                    <a:lnTo>
                      <a:pt x="0" y="18423"/>
                    </a:lnTo>
                    <a:lnTo>
                      <a:pt x="42" y="18964"/>
                    </a:lnTo>
                    <a:lnTo>
                      <a:pt x="104" y="19525"/>
                    </a:lnTo>
                    <a:lnTo>
                      <a:pt x="187" y="20066"/>
                    </a:lnTo>
                    <a:lnTo>
                      <a:pt x="187" y="20066"/>
                    </a:lnTo>
                    <a:lnTo>
                      <a:pt x="291" y="20502"/>
                    </a:lnTo>
                    <a:lnTo>
                      <a:pt x="395" y="20898"/>
                    </a:lnTo>
                    <a:lnTo>
                      <a:pt x="520" y="21272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8" y="22228"/>
                    </a:lnTo>
                    <a:lnTo>
                      <a:pt x="1206" y="22499"/>
                    </a:lnTo>
                    <a:lnTo>
                      <a:pt x="1435" y="22748"/>
                    </a:lnTo>
                    <a:lnTo>
                      <a:pt x="1684" y="22977"/>
                    </a:lnTo>
                    <a:lnTo>
                      <a:pt x="1955" y="23164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5" y="23767"/>
                    </a:lnTo>
                    <a:lnTo>
                      <a:pt x="3701" y="23871"/>
                    </a:lnTo>
                    <a:lnTo>
                      <a:pt x="4117" y="23954"/>
                    </a:lnTo>
                    <a:lnTo>
                      <a:pt x="4117" y="23954"/>
                    </a:lnTo>
                    <a:lnTo>
                      <a:pt x="4658" y="24037"/>
                    </a:lnTo>
                    <a:lnTo>
                      <a:pt x="5178" y="24100"/>
                    </a:lnTo>
                    <a:lnTo>
                      <a:pt x="5718" y="24120"/>
                    </a:lnTo>
                    <a:lnTo>
                      <a:pt x="6238" y="24141"/>
                    </a:lnTo>
                    <a:lnTo>
                      <a:pt x="6238" y="24141"/>
                    </a:lnTo>
                    <a:lnTo>
                      <a:pt x="7049" y="24120"/>
                    </a:lnTo>
                    <a:lnTo>
                      <a:pt x="7049" y="24120"/>
                    </a:lnTo>
                    <a:lnTo>
                      <a:pt x="8213" y="24037"/>
                    </a:lnTo>
                    <a:lnTo>
                      <a:pt x="9357" y="23912"/>
                    </a:lnTo>
                    <a:lnTo>
                      <a:pt x="10521" y="23746"/>
                    </a:lnTo>
                    <a:lnTo>
                      <a:pt x="11706" y="23538"/>
                    </a:lnTo>
                    <a:lnTo>
                      <a:pt x="11706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4" y="27094"/>
                    </a:lnTo>
                    <a:lnTo>
                      <a:pt x="11914" y="27094"/>
                    </a:lnTo>
                    <a:lnTo>
                      <a:pt x="11935" y="28196"/>
                    </a:lnTo>
                    <a:lnTo>
                      <a:pt x="12018" y="29256"/>
                    </a:lnTo>
                    <a:lnTo>
                      <a:pt x="12060" y="29797"/>
                    </a:lnTo>
                    <a:lnTo>
                      <a:pt x="12122" y="30337"/>
                    </a:lnTo>
                    <a:lnTo>
                      <a:pt x="12206" y="30878"/>
                    </a:lnTo>
                    <a:lnTo>
                      <a:pt x="12309" y="31398"/>
                    </a:lnTo>
                    <a:lnTo>
                      <a:pt x="12309" y="31398"/>
                    </a:lnTo>
                    <a:lnTo>
                      <a:pt x="12393" y="31939"/>
                    </a:lnTo>
                    <a:lnTo>
                      <a:pt x="12517" y="32458"/>
                    </a:lnTo>
                    <a:lnTo>
                      <a:pt x="12517" y="32458"/>
                    </a:lnTo>
                    <a:lnTo>
                      <a:pt x="12642" y="32895"/>
                    </a:lnTo>
                    <a:lnTo>
                      <a:pt x="12725" y="33082"/>
                    </a:lnTo>
                    <a:lnTo>
                      <a:pt x="12809" y="33269"/>
                    </a:lnTo>
                    <a:lnTo>
                      <a:pt x="12912" y="33436"/>
                    </a:lnTo>
                    <a:lnTo>
                      <a:pt x="13016" y="33581"/>
                    </a:lnTo>
                    <a:lnTo>
                      <a:pt x="13141" y="33727"/>
                    </a:lnTo>
                    <a:lnTo>
                      <a:pt x="13266" y="33872"/>
                    </a:lnTo>
                    <a:lnTo>
                      <a:pt x="13391" y="33997"/>
                    </a:lnTo>
                    <a:lnTo>
                      <a:pt x="13557" y="34101"/>
                    </a:lnTo>
                    <a:lnTo>
                      <a:pt x="13703" y="34205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4"/>
                    </a:lnTo>
                    <a:lnTo>
                      <a:pt x="14472" y="34496"/>
                    </a:lnTo>
                    <a:lnTo>
                      <a:pt x="14680" y="34538"/>
                    </a:lnTo>
                    <a:lnTo>
                      <a:pt x="14680" y="34538"/>
                    </a:lnTo>
                    <a:lnTo>
                      <a:pt x="15200" y="34600"/>
                    </a:lnTo>
                    <a:lnTo>
                      <a:pt x="15720" y="34662"/>
                    </a:lnTo>
                    <a:lnTo>
                      <a:pt x="16219" y="34683"/>
                    </a:lnTo>
                    <a:lnTo>
                      <a:pt x="16738" y="34704"/>
                    </a:lnTo>
                    <a:lnTo>
                      <a:pt x="16738" y="34704"/>
                    </a:lnTo>
                    <a:lnTo>
                      <a:pt x="17445" y="34683"/>
                    </a:lnTo>
                    <a:lnTo>
                      <a:pt x="18131" y="34621"/>
                    </a:lnTo>
                    <a:lnTo>
                      <a:pt x="18818" y="34538"/>
                    </a:lnTo>
                    <a:lnTo>
                      <a:pt x="19525" y="34413"/>
                    </a:lnTo>
                    <a:lnTo>
                      <a:pt x="20211" y="34267"/>
                    </a:lnTo>
                    <a:lnTo>
                      <a:pt x="20876" y="34080"/>
                    </a:lnTo>
                    <a:lnTo>
                      <a:pt x="21562" y="33872"/>
                    </a:lnTo>
                    <a:lnTo>
                      <a:pt x="22248" y="33644"/>
                    </a:lnTo>
                    <a:lnTo>
                      <a:pt x="22248" y="33644"/>
                    </a:lnTo>
                    <a:lnTo>
                      <a:pt x="22477" y="33540"/>
                    </a:lnTo>
                    <a:lnTo>
                      <a:pt x="22685" y="33415"/>
                    </a:lnTo>
                    <a:lnTo>
                      <a:pt x="22872" y="33269"/>
                    </a:lnTo>
                    <a:lnTo>
                      <a:pt x="23039" y="33124"/>
                    </a:lnTo>
                    <a:lnTo>
                      <a:pt x="23205" y="32937"/>
                    </a:lnTo>
                    <a:lnTo>
                      <a:pt x="23330" y="32729"/>
                    </a:lnTo>
                    <a:lnTo>
                      <a:pt x="23475" y="32542"/>
                    </a:lnTo>
                    <a:lnTo>
                      <a:pt x="23600" y="32313"/>
                    </a:lnTo>
                    <a:lnTo>
                      <a:pt x="23600" y="32313"/>
                    </a:lnTo>
                    <a:lnTo>
                      <a:pt x="23746" y="32022"/>
                    </a:lnTo>
                    <a:lnTo>
                      <a:pt x="23870" y="31710"/>
                    </a:lnTo>
                    <a:lnTo>
                      <a:pt x="23995" y="31398"/>
                    </a:lnTo>
                    <a:lnTo>
                      <a:pt x="24099" y="31086"/>
                    </a:lnTo>
                    <a:lnTo>
                      <a:pt x="24182" y="30774"/>
                    </a:lnTo>
                    <a:lnTo>
                      <a:pt x="24245" y="30462"/>
                    </a:lnTo>
                    <a:lnTo>
                      <a:pt x="24369" y="29838"/>
                    </a:lnTo>
                    <a:lnTo>
                      <a:pt x="24432" y="29194"/>
                    </a:lnTo>
                    <a:lnTo>
                      <a:pt x="24473" y="28528"/>
                    </a:lnTo>
                    <a:lnTo>
                      <a:pt x="24473" y="27884"/>
                    </a:lnTo>
                    <a:lnTo>
                      <a:pt x="24473" y="27219"/>
                    </a:lnTo>
                    <a:lnTo>
                      <a:pt x="24473" y="27219"/>
                    </a:lnTo>
                    <a:lnTo>
                      <a:pt x="24452" y="26428"/>
                    </a:lnTo>
                    <a:lnTo>
                      <a:pt x="24452" y="25638"/>
                    </a:lnTo>
                    <a:lnTo>
                      <a:pt x="24473" y="24037"/>
                    </a:lnTo>
                    <a:lnTo>
                      <a:pt x="24473" y="24037"/>
                    </a:lnTo>
                    <a:lnTo>
                      <a:pt x="24681" y="24037"/>
                    </a:lnTo>
                    <a:lnTo>
                      <a:pt x="24681" y="24037"/>
                    </a:lnTo>
                    <a:lnTo>
                      <a:pt x="25679" y="24016"/>
                    </a:lnTo>
                    <a:lnTo>
                      <a:pt x="26698" y="23954"/>
                    </a:lnTo>
                    <a:lnTo>
                      <a:pt x="28736" y="23829"/>
                    </a:lnTo>
                    <a:lnTo>
                      <a:pt x="28736" y="23829"/>
                    </a:lnTo>
                    <a:lnTo>
                      <a:pt x="29963" y="23767"/>
                    </a:lnTo>
                    <a:lnTo>
                      <a:pt x="31189" y="23663"/>
                    </a:lnTo>
                    <a:lnTo>
                      <a:pt x="31792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3" y="22998"/>
                    </a:lnTo>
                    <a:lnTo>
                      <a:pt x="35015" y="22852"/>
                    </a:lnTo>
                    <a:lnTo>
                      <a:pt x="35306" y="22706"/>
                    </a:lnTo>
                    <a:lnTo>
                      <a:pt x="35577" y="22540"/>
                    </a:lnTo>
                    <a:lnTo>
                      <a:pt x="35805" y="22374"/>
                    </a:lnTo>
                    <a:lnTo>
                      <a:pt x="36034" y="22166"/>
                    </a:lnTo>
                    <a:lnTo>
                      <a:pt x="36221" y="21958"/>
                    </a:lnTo>
                    <a:lnTo>
                      <a:pt x="36408" y="21708"/>
                    </a:lnTo>
                    <a:lnTo>
                      <a:pt x="36575" y="21459"/>
                    </a:lnTo>
                    <a:lnTo>
                      <a:pt x="36699" y="21189"/>
                    </a:lnTo>
                    <a:lnTo>
                      <a:pt x="36824" y="20877"/>
                    </a:lnTo>
                    <a:lnTo>
                      <a:pt x="36928" y="20565"/>
                    </a:lnTo>
                    <a:lnTo>
                      <a:pt x="36991" y="20211"/>
                    </a:lnTo>
                    <a:lnTo>
                      <a:pt x="37053" y="19858"/>
                    </a:lnTo>
                    <a:lnTo>
                      <a:pt x="37053" y="19858"/>
                    </a:lnTo>
                    <a:lnTo>
                      <a:pt x="37115" y="19463"/>
                    </a:lnTo>
                    <a:lnTo>
                      <a:pt x="37157" y="19068"/>
                    </a:lnTo>
                    <a:lnTo>
                      <a:pt x="37178" y="18257"/>
                    </a:lnTo>
                    <a:lnTo>
                      <a:pt x="37178" y="17467"/>
                    </a:lnTo>
                    <a:lnTo>
                      <a:pt x="37136" y="16677"/>
                    </a:lnTo>
                    <a:lnTo>
                      <a:pt x="37032" y="15907"/>
                    </a:lnTo>
                    <a:lnTo>
                      <a:pt x="36907" y="15117"/>
                    </a:lnTo>
                    <a:lnTo>
                      <a:pt x="36762" y="14348"/>
                    </a:lnTo>
                    <a:lnTo>
                      <a:pt x="36575" y="13578"/>
                    </a:lnTo>
                    <a:lnTo>
                      <a:pt x="36575" y="13578"/>
                    </a:lnTo>
                    <a:lnTo>
                      <a:pt x="36491" y="13267"/>
                    </a:lnTo>
                    <a:lnTo>
                      <a:pt x="36388" y="12996"/>
                    </a:lnTo>
                    <a:lnTo>
                      <a:pt x="36284" y="12726"/>
                    </a:lnTo>
                    <a:lnTo>
                      <a:pt x="36159" y="12476"/>
                    </a:lnTo>
                    <a:lnTo>
                      <a:pt x="36013" y="12248"/>
                    </a:lnTo>
                    <a:lnTo>
                      <a:pt x="35847" y="12040"/>
                    </a:lnTo>
                    <a:lnTo>
                      <a:pt x="35660" y="11832"/>
                    </a:lnTo>
                    <a:lnTo>
                      <a:pt x="35473" y="11645"/>
                    </a:lnTo>
                    <a:lnTo>
                      <a:pt x="35265" y="11478"/>
                    </a:lnTo>
                    <a:lnTo>
                      <a:pt x="35057" y="11333"/>
                    </a:lnTo>
                    <a:lnTo>
                      <a:pt x="34807" y="11187"/>
                    </a:lnTo>
                    <a:lnTo>
                      <a:pt x="34558" y="11063"/>
                    </a:lnTo>
                    <a:lnTo>
                      <a:pt x="34308" y="10959"/>
                    </a:lnTo>
                    <a:lnTo>
                      <a:pt x="34017" y="10875"/>
                    </a:lnTo>
                    <a:lnTo>
                      <a:pt x="33726" y="10813"/>
                    </a:lnTo>
                    <a:lnTo>
                      <a:pt x="33414" y="10751"/>
                    </a:lnTo>
                    <a:lnTo>
                      <a:pt x="33414" y="10751"/>
                    </a:lnTo>
                    <a:lnTo>
                      <a:pt x="32562" y="10647"/>
                    </a:lnTo>
                    <a:lnTo>
                      <a:pt x="31688" y="10563"/>
                    </a:lnTo>
                    <a:lnTo>
                      <a:pt x="30815" y="10522"/>
                    </a:lnTo>
                    <a:lnTo>
                      <a:pt x="29963" y="10501"/>
                    </a:lnTo>
                    <a:lnTo>
                      <a:pt x="29963" y="10501"/>
                    </a:lnTo>
                    <a:lnTo>
                      <a:pt x="29027" y="10522"/>
                    </a:lnTo>
                    <a:lnTo>
                      <a:pt x="28112" y="10563"/>
                    </a:lnTo>
                    <a:lnTo>
                      <a:pt x="27197" y="10626"/>
                    </a:lnTo>
                    <a:lnTo>
                      <a:pt x="26282" y="10709"/>
                    </a:lnTo>
                    <a:lnTo>
                      <a:pt x="26282" y="10709"/>
                    </a:lnTo>
                    <a:lnTo>
                      <a:pt x="25950" y="10751"/>
                    </a:lnTo>
                    <a:lnTo>
                      <a:pt x="25617" y="10813"/>
                    </a:lnTo>
                    <a:lnTo>
                      <a:pt x="25305" y="10855"/>
                    </a:lnTo>
                    <a:lnTo>
                      <a:pt x="24972" y="10875"/>
                    </a:lnTo>
                    <a:lnTo>
                      <a:pt x="24972" y="10875"/>
                    </a:lnTo>
                    <a:lnTo>
                      <a:pt x="24764" y="10855"/>
                    </a:lnTo>
                    <a:lnTo>
                      <a:pt x="24577" y="10834"/>
                    </a:lnTo>
                    <a:lnTo>
                      <a:pt x="24577" y="10834"/>
                    </a:lnTo>
                    <a:lnTo>
                      <a:pt x="24598" y="10252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1"/>
                    </a:lnTo>
                    <a:lnTo>
                      <a:pt x="24806" y="6904"/>
                    </a:lnTo>
                    <a:lnTo>
                      <a:pt x="24764" y="6218"/>
                    </a:lnTo>
                    <a:lnTo>
                      <a:pt x="24702" y="5511"/>
                    </a:lnTo>
                    <a:lnTo>
                      <a:pt x="24640" y="4825"/>
                    </a:lnTo>
                    <a:lnTo>
                      <a:pt x="24536" y="4139"/>
                    </a:lnTo>
                    <a:lnTo>
                      <a:pt x="24536" y="4139"/>
                    </a:lnTo>
                    <a:lnTo>
                      <a:pt x="24473" y="3806"/>
                    </a:lnTo>
                    <a:lnTo>
                      <a:pt x="24390" y="3494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8" y="2579"/>
                    </a:lnTo>
                    <a:lnTo>
                      <a:pt x="23933" y="2309"/>
                    </a:lnTo>
                    <a:lnTo>
                      <a:pt x="23787" y="2038"/>
                    </a:lnTo>
                    <a:lnTo>
                      <a:pt x="23621" y="1789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4"/>
                    </a:lnTo>
                    <a:lnTo>
                      <a:pt x="22747" y="936"/>
                    </a:lnTo>
                    <a:lnTo>
                      <a:pt x="22477" y="770"/>
                    </a:lnTo>
                    <a:lnTo>
                      <a:pt x="22207" y="625"/>
                    </a:lnTo>
                    <a:lnTo>
                      <a:pt x="21895" y="500"/>
                    </a:lnTo>
                    <a:lnTo>
                      <a:pt x="21562" y="396"/>
                    </a:lnTo>
                    <a:lnTo>
                      <a:pt x="21562" y="396"/>
                    </a:lnTo>
                    <a:lnTo>
                      <a:pt x="21167" y="313"/>
                    </a:lnTo>
                    <a:lnTo>
                      <a:pt x="20772" y="229"/>
                    </a:lnTo>
                    <a:lnTo>
                      <a:pt x="20377" y="146"/>
                    </a:lnTo>
                    <a:lnTo>
                      <a:pt x="19982" y="105"/>
                    </a:lnTo>
                    <a:lnTo>
                      <a:pt x="19608" y="42"/>
                    </a:lnTo>
                    <a:lnTo>
                      <a:pt x="19213" y="22"/>
                    </a:lnTo>
                    <a:lnTo>
                      <a:pt x="18818" y="1"/>
                    </a:lnTo>
                    <a:lnTo>
                      <a:pt x="184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76" name="Google Shape;5776;p31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extrusionOk="0">
                    <a:moveTo>
                      <a:pt x="770" y="1"/>
                    </a:moveTo>
                    <a:lnTo>
                      <a:pt x="604" y="22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8"/>
                    </a:lnTo>
                    <a:lnTo>
                      <a:pt x="84" y="625"/>
                    </a:lnTo>
                    <a:lnTo>
                      <a:pt x="42" y="812"/>
                    </a:lnTo>
                    <a:lnTo>
                      <a:pt x="21" y="1041"/>
                    </a:lnTo>
                    <a:lnTo>
                      <a:pt x="1" y="1685"/>
                    </a:lnTo>
                    <a:lnTo>
                      <a:pt x="42" y="2351"/>
                    </a:lnTo>
                    <a:lnTo>
                      <a:pt x="84" y="3016"/>
                    </a:lnTo>
                    <a:lnTo>
                      <a:pt x="167" y="3660"/>
                    </a:lnTo>
                    <a:lnTo>
                      <a:pt x="271" y="4451"/>
                    </a:lnTo>
                    <a:lnTo>
                      <a:pt x="375" y="5241"/>
                    </a:lnTo>
                    <a:lnTo>
                      <a:pt x="458" y="5636"/>
                    </a:lnTo>
                    <a:lnTo>
                      <a:pt x="541" y="6031"/>
                    </a:lnTo>
                    <a:lnTo>
                      <a:pt x="645" y="6426"/>
                    </a:lnTo>
                    <a:lnTo>
                      <a:pt x="791" y="6821"/>
                    </a:lnTo>
                    <a:lnTo>
                      <a:pt x="915" y="6759"/>
                    </a:lnTo>
                    <a:lnTo>
                      <a:pt x="999" y="6696"/>
                    </a:lnTo>
                    <a:lnTo>
                      <a:pt x="1061" y="6634"/>
                    </a:lnTo>
                    <a:lnTo>
                      <a:pt x="1082" y="6551"/>
                    </a:lnTo>
                    <a:lnTo>
                      <a:pt x="1227" y="5844"/>
                    </a:lnTo>
                    <a:lnTo>
                      <a:pt x="1373" y="5158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2" y="3078"/>
                    </a:lnTo>
                    <a:lnTo>
                      <a:pt x="1643" y="2371"/>
                    </a:lnTo>
                    <a:lnTo>
                      <a:pt x="1622" y="1685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4" y="396"/>
                    </a:lnTo>
                    <a:lnTo>
                      <a:pt x="1331" y="250"/>
                    </a:lnTo>
                    <a:lnTo>
                      <a:pt x="1207" y="146"/>
                    </a:lnTo>
                    <a:lnTo>
                      <a:pt x="1082" y="63"/>
                    </a:lnTo>
                    <a:lnTo>
                      <a:pt x="957" y="22"/>
                    </a:lnTo>
                    <a:lnTo>
                      <a:pt x="791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77" name="Google Shape;5777;p31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fill="none" extrusionOk="0">
                    <a:moveTo>
                      <a:pt x="791" y="1"/>
                    </a:moveTo>
                    <a:lnTo>
                      <a:pt x="791" y="1"/>
                    </a:lnTo>
                    <a:lnTo>
                      <a:pt x="770" y="1"/>
                    </a:lnTo>
                    <a:lnTo>
                      <a:pt x="770" y="1"/>
                    </a:lnTo>
                    <a:lnTo>
                      <a:pt x="604" y="22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8"/>
                    </a:lnTo>
                    <a:lnTo>
                      <a:pt x="84" y="625"/>
                    </a:lnTo>
                    <a:lnTo>
                      <a:pt x="42" y="812"/>
                    </a:lnTo>
                    <a:lnTo>
                      <a:pt x="21" y="1041"/>
                    </a:lnTo>
                    <a:lnTo>
                      <a:pt x="21" y="1041"/>
                    </a:lnTo>
                    <a:lnTo>
                      <a:pt x="1" y="1685"/>
                    </a:lnTo>
                    <a:lnTo>
                      <a:pt x="42" y="2351"/>
                    </a:lnTo>
                    <a:lnTo>
                      <a:pt x="84" y="3016"/>
                    </a:lnTo>
                    <a:lnTo>
                      <a:pt x="167" y="3660"/>
                    </a:lnTo>
                    <a:lnTo>
                      <a:pt x="167" y="3660"/>
                    </a:lnTo>
                    <a:lnTo>
                      <a:pt x="271" y="4451"/>
                    </a:lnTo>
                    <a:lnTo>
                      <a:pt x="375" y="5241"/>
                    </a:lnTo>
                    <a:lnTo>
                      <a:pt x="458" y="5636"/>
                    </a:lnTo>
                    <a:lnTo>
                      <a:pt x="541" y="6031"/>
                    </a:lnTo>
                    <a:lnTo>
                      <a:pt x="645" y="6426"/>
                    </a:lnTo>
                    <a:lnTo>
                      <a:pt x="791" y="6821"/>
                    </a:lnTo>
                    <a:lnTo>
                      <a:pt x="791" y="6821"/>
                    </a:lnTo>
                    <a:lnTo>
                      <a:pt x="915" y="6759"/>
                    </a:lnTo>
                    <a:lnTo>
                      <a:pt x="999" y="6696"/>
                    </a:lnTo>
                    <a:lnTo>
                      <a:pt x="1061" y="6634"/>
                    </a:lnTo>
                    <a:lnTo>
                      <a:pt x="1082" y="6551"/>
                    </a:lnTo>
                    <a:lnTo>
                      <a:pt x="1082" y="6551"/>
                    </a:lnTo>
                    <a:lnTo>
                      <a:pt x="1227" y="5844"/>
                    </a:lnTo>
                    <a:lnTo>
                      <a:pt x="1373" y="5158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2" y="3078"/>
                    </a:lnTo>
                    <a:lnTo>
                      <a:pt x="1643" y="2371"/>
                    </a:lnTo>
                    <a:lnTo>
                      <a:pt x="1622" y="1685"/>
                    </a:lnTo>
                    <a:lnTo>
                      <a:pt x="1581" y="978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4" y="396"/>
                    </a:lnTo>
                    <a:lnTo>
                      <a:pt x="1331" y="250"/>
                    </a:lnTo>
                    <a:lnTo>
                      <a:pt x="1207" y="146"/>
                    </a:lnTo>
                    <a:lnTo>
                      <a:pt x="1082" y="63"/>
                    </a:lnTo>
                    <a:lnTo>
                      <a:pt x="957" y="22"/>
                    </a:lnTo>
                    <a:lnTo>
                      <a:pt x="7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78" name="Google Shape;5778;p31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extrusionOk="0">
                    <a:moveTo>
                      <a:pt x="2434" y="0"/>
                    </a:moveTo>
                    <a:lnTo>
                      <a:pt x="1997" y="21"/>
                    </a:lnTo>
                    <a:lnTo>
                      <a:pt x="1540" y="42"/>
                    </a:lnTo>
                    <a:lnTo>
                      <a:pt x="1103" y="104"/>
                    </a:lnTo>
                    <a:lnTo>
                      <a:pt x="645" y="208"/>
                    </a:lnTo>
                    <a:lnTo>
                      <a:pt x="500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4" y="562"/>
                    </a:lnTo>
                    <a:lnTo>
                      <a:pt x="42" y="687"/>
                    </a:lnTo>
                    <a:lnTo>
                      <a:pt x="1" y="832"/>
                    </a:lnTo>
                    <a:lnTo>
                      <a:pt x="1" y="978"/>
                    </a:lnTo>
                    <a:lnTo>
                      <a:pt x="42" y="1144"/>
                    </a:lnTo>
                    <a:lnTo>
                      <a:pt x="84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39"/>
                    </a:lnTo>
                    <a:lnTo>
                      <a:pt x="521" y="1581"/>
                    </a:lnTo>
                    <a:lnTo>
                      <a:pt x="645" y="1622"/>
                    </a:lnTo>
                    <a:lnTo>
                      <a:pt x="791" y="1643"/>
                    </a:lnTo>
                    <a:lnTo>
                      <a:pt x="999" y="1664"/>
                    </a:lnTo>
                    <a:lnTo>
                      <a:pt x="1207" y="1664"/>
                    </a:lnTo>
                    <a:lnTo>
                      <a:pt x="1540" y="1643"/>
                    </a:lnTo>
                    <a:lnTo>
                      <a:pt x="1872" y="1622"/>
                    </a:lnTo>
                    <a:lnTo>
                      <a:pt x="2538" y="1518"/>
                    </a:lnTo>
                    <a:lnTo>
                      <a:pt x="3245" y="1394"/>
                    </a:lnTo>
                    <a:lnTo>
                      <a:pt x="3577" y="1331"/>
                    </a:lnTo>
                    <a:lnTo>
                      <a:pt x="3931" y="1248"/>
                    </a:lnTo>
                    <a:lnTo>
                      <a:pt x="4263" y="1165"/>
                    </a:lnTo>
                    <a:lnTo>
                      <a:pt x="4617" y="1040"/>
                    </a:lnTo>
                    <a:lnTo>
                      <a:pt x="4929" y="895"/>
                    </a:lnTo>
                    <a:lnTo>
                      <a:pt x="5261" y="728"/>
                    </a:lnTo>
                    <a:lnTo>
                      <a:pt x="5220" y="603"/>
                    </a:lnTo>
                    <a:lnTo>
                      <a:pt x="5158" y="520"/>
                    </a:lnTo>
                    <a:lnTo>
                      <a:pt x="5095" y="479"/>
                    </a:lnTo>
                    <a:lnTo>
                      <a:pt x="5033" y="458"/>
                    </a:lnTo>
                    <a:lnTo>
                      <a:pt x="4700" y="333"/>
                    </a:lnTo>
                    <a:lnTo>
                      <a:pt x="4388" y="250"/>
                    </a:lnTo>
                    <a:lnTo>
                      <a:pt x="4055" y="167"/>
                    </a:lnTo>
                    <a:lnTo>
                      <a:pt x="3744" y="104"/>
                    </a:lnTo>
                    <a:lnTo>
                      <a:pt x="3411" y="63"/>
                    </a:lnTo>
                    <a:lnTo>
                      <a:pt x="3099" y="21"/>
                    </a:lnTo>
                    <a:lnTo>
                      <a:pt x="2766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79" name="Google Shape;5779;p31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fill="none" extrusionOk="0">
                    <a:moveTo>
                      <a:pt x="2434" y="0"/>
                    </a:moveTo>
                    <a:lnTo>
                      <a:pt x="2434" y="0"/>
                    </a:lnTo>
                    <a:lnTo>
                      <a:pt x="1997" y="21"/>
                    </a:lnTo>
                    <a:lnTo>
                      <a:pt x="1540" y="42"/>
                    </a:lnTo>
                    <a:lnTo>
                      <a:pt x="1103" y="104"/>
                    </a:lnTo>
                    <a:lnTo>
                      <a:pt x="645" y="208"/>
                    </a:lnTo>
                    <a:lnTo>
                      <a:pt x="645" y="208"/>
                    </a:lnTo>
                    <a:lnTo>
                      <a:pt x="500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4" y="562"/>
                    </a:lnTo>
                    <a:lnTo>
                      <a:pt x="42" y="687"/>
                    </a:lnTo>
                    <a:lnTo>
                      <a:pt x="1" y="832"/>
                    </a:lnTo>
                    <a:lnTo>
                      <a:pt x="1" y="978"/>
                    </a:lnTo>
                    <a:lnTo>
                      <a:pt x="1" y="978"/>
                    </a:lnTo>
                    <a:lnTo>
                      <a:pt x="42" y="1144"/>
                    </a:lnTo>
                    <a:lnTo>
                      <a:pt x="84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39"/>
                    </a:lnTo>
                    <a:lnTo>
                      <a:pt x="521" y="1581"/>
                    </a:lnTo>
                    <a:lnTo>
                      <a:pt x="645" y="1622"/>
                    </a:lnTo>
                    <a:lnTo>
                      <a:pt x="791" y="1643"/>
                    </a:lnTo>
                    <a:lnTo>
                      <a:pt x="791" y="1643"/>
                    </a:lnTo>
                    <a:lnTo>
                      <a:pt x="999" y="1664"/>
                    </a:lnTo>
                    <a:lnTo>
                      <a:pt x="1207" y="1664"/>
                    </a:lnTo>
                    <a:lnTo>
                      <a:pt x="1207" y="1664"/>
                    </a:lnTo>
                    <a:lnTo>
                      <a:pt x="1540" y="1643"/>
                    </a:lnTo>
                    <a:lnTo>
                      <a:pt x="1872" y="1622"/>
                    </a:lnTo>
                    <a:lnTo>
                      <a:pt x="2538" y="1518"/>
                    </a:lnTo>
                    <a:lnTo>
                      <a:pt x="2538" y="1518"/>
                    </a:lnTo>
                    <a:lnTo>
                      <a:pt x="3245" y="1394"/>
                    </a:lnTo>
                    <a:lnTo>
                      <a:pt x="3577" y="1331"/>
                    </a:lnTo>
                    <a:lnTo>
                      <a:pt x="3931" y="1248"/>
                    </a:lnTo>
                    <a:lnTo>
                      <a:pt x="4263" y="1165"/>
                    </a:lnTo>
                    <a:lnTo>
                      <a:pt x="4617" y="1040"/>
                    </a:lnTo>
                    <a:lnTo>
                      <a:pt x="4929" y="895"/>
                    </a:lnTo>
                    <a:lnTo>
                      <a:pt x="5261" y="728"/>
                    </a:lnTo>
                    <a:lnTo>
                      <a:pt x="5261" y="728"/>
                    </a:lnTo>
                    <a:lnTo>
                      <a:pt x="5220" y="603"/>
                    </a:lnTo>
                    <a:lnTo>
                      <a:pt x="5158" y="520"/>
                    </a:lnTo>
                    <a:lnTo>
                      <a:pt x="5095" y="479"/>
                    </a:lnTo>
                    <a:lnTo>
                      <a:pt x="5033" y="458"/>
                    </a:lnTo>
                    <a:lnTo>
                      <a:pt x="5033" y="458"/>
                    </a:lnTo>
                    <a:lnTo>
                      <a:pt x="4700" y="333"/>
                    </a:lnTo>
                    <a:lnTo>
                      <a:pt x="4388" y="250"/>
                    </a:lnTo>
                    <a:lnTo>
                      <a:pt x="4055" y="167"/>
                    </a:lnTo>
                    <a:lnTo>
                      <a:pt x="3744" y="104"/>
                    </a:lnTo>
                    <a:lnTo>
                      <a:pt x="3411" y="63"/>
                    </a:lnTo>
                    <a:lnTo>
                      <a:pt x="3099" y="21"/>
                    </a:lnTo>
                    <a:lnTo>
                      <a:pt x="2766" y="0"/>
                    </a:lnTo>
                    <a:lnTo>
                      <a:pt x="243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80" name="Google Shape;5780;p31"/>
              <p:cNvSpPr/>
              <p:nvPr/>
            </p:nvSpPr>
            <p:spPr>
              <a:xfrm>
                <a:off x="7146350" y="1371325"/>
                <a:ext cx="848375" cy="788075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23" extrusionOk="0">
                    <a:moveTo>
                      <a:pt x="16843" y="0"/>
                    </a:moveTo>
                    <a:lnTo>
                      <a:pt x="16011" y="42"/>
                    </a:lnTo>
                    <a:lnTo>
                      <a:pt x="15200" y="125"/>
                    </a:lnTo>
                    <a:lnTo>
                      <a:pt x="14785" y="187"/>
                    </a:lnTo>
                    <a:lnTo>
                      <a:pt x="14369" y="270"/>
                    </a:lnTo>
                    <a:lnTo>
                      <a:pt x="13974" y="354"/>
                    </a:lnTo>
                    <a:lnTo>
                      <a:pt x="13558" y="458"/>
                    </a:lnTo>
                    <a:lnTo>
                      <a:pt x="13371" y="520"/>
                    </a:lnTo>
                    <a:lnTo>
                      <a:pt x="13059" y="645"/>
                    </a:lnTo>
                    <a:lnTo>
                      <a:pt x="12809" y="790"/>
                    </a:lnTo>
                    <a:lnTo>
                      <a:pt x="12581" y="977"/>
                    </a:lnTo>
                    <a:lnTo>
                      <a:pt x="12393" y="1206"/>
                    </a:lnTo>
                    <a:lnTo>
                      <a:pt x="12248" y="1456"/>
                    </a:lnTo>
                    <a:lnTo>
                      <a:pt x="12123" y="1726"/>
                    </a:lnTo>
                    <a:lnTo>
                      <a:pt x="12040" y="2038"/>
                    </a:lnTo>
                    <a:lnTo>
                      <a:pt x="11978" y="2391"/>
                    </a:lnTo>
                    <a:lnTo>
                      <a:pt x="11915" y="3202"/>
                    </a:lnTo>
                    <a:lnTo>
                      <a:pt x="11853" y="4013"/>
                    </a:lnTo>
                    <a:lnTo>
                      <a:pt x="11832" y="4824"/>
                    </a:lnTo>
                    <a:lnTo>
                      <a:pt x="11811" y="5635"/>
                    </a:lnTo>
                    <a:lnTo>
                      <a:pt x="11811" y="7278"/>
                    </a:lnTo>
                    <a:lnTo>
                      <a:pt x="11811" y="8899"/>
                    </a:lnTo>
                    <a:lnTo>
                      <a:pt x="11811" y="9461"/>
                    </a:lnTo>
                    <a:lnTo>
                      <a:pt x="11832" y="10043"/>
                    </a:lnTo>
                    <a:lnTo>
                      <a:pt x="11811" y="10334"/>
                    </a:lnTo>
                    <a:lnTo>
                      <a:pt x="11790" y="10625"/>
                    </a:lnTo>
                    <a:lnTo>
                      <a:pt x="11749" y="10937"/>
                    </a:lnTo>
                    <a:lnTo>
                      <a:pt x="11686" y="11228"/>
                    </a:lnTo>
                    <a:lnTo>
                      <a:pt x="9898" y="11415"/>
                    </a:lnTo>
                    <a:lnTo>
                      <a:pt x="8172" y="11603"/>
                    </a:lnTo>
                    <a:lnTo>
                      <a:pt x="6675" y="11790"/>
                    </a:lnTo>
                    <a:lnTo>
                      <a:pt x="5948" y="11914"/>
                    </a:lnTo>
                    <a:lnTo>
                      <a:pt x="5199" y="12039"/>
                    </a:lnTo>
                    <a:lnTo>
                      <a:pt x="4471" y="12185"/>
                    </a:lnTo>
                    <a:lnTo>
                      <a:pt x="3744" y="12351"/>
                    </a:lnTo>
                    <a:lnTo>
                      <a:pt x="3016" y="12559"/>
                    </a:lnTo>
                    <a:lnTo>
                      <a:pt x="2309" y="12767"/>
                    </a:lnTo>
                    <a:lnTo>
                      <a:pt x="2039" y="12871"/>
                    </a:lnTo>
                    <a:lnTo>
                      <a:pt x="1789" y="12975"/>
                    </a:lnTo>
                    <a:lnTo>
                      <a:pt x="1540" y="13100"/>
                    </a:lnTo>
                    <a:lnTo>
                      <a:pt x="1332" y="13224"/>
                    </a:lnTo>
                    <a:lnTo>
                      <a:pt x="1145" y="13370"/>
                    </a:lnTo>
                    <a:lnTo>
                      <a:pt x="957" y="13515"/>
                    </a:lnTo>
                    <a:lnTo>
                      <a:pt x="791" y="13682"/>
                    </a:lnTo>
                    <a:lnTo>
                      <a:pt x="646" y="13869"/>
                    </a:lnTo>
                    <a:lnTo>
                      <a:pt x="500" y="14056"/>
                    </a:lnTo>
                    <a:lnTo>
                      <a:pt x="396" y="14264"/>
                    </a:lnTo>
                    <a:lnTo>
                      <a:pt x="292" y="14472"/>
                    </a:lnTo>
                    <a:lnTo>
                      <a:pt x="209" y="14721"/>
                    </a:lnTo>
                    <a:lnTo>
                      <a:pt x="146" y="14950"/>
                    </a:lnTo>
                    <a:lnTo>
                      <a:pt x="84" y="15220"/>
                    </a:lnTo>
                    <a:lnTo>
                      <a:pt x="43" y="15491"/>
                    </a:lnTo>
                    <a:lnTo>
                      <a:pt x="22" y="15761"/>
                    </a:lnTo>
                    <a:lnTo>
                      <a:pt x="1" y="16260"/>
                    </a:lnTo>
                    <a:lnTo>
                      <a:pt x="22" y="16780"/>
                    </a:lnTo>
                    <a:lnTo>
                      <a:pt x="43" y="17279"/>
                    </a:lnTo>
                    <a:lnTo>
                      <a:pt x="105" y="17757"/>
                    </a:lnTo>
                    <a:lnTo>
                      <a:pt x="167" y="18256"/>
                    </a:lnTo>
                    <a:lnTo>
                      <a:pt x="250" y="18755"/>
                    </a:lnTo>
                    <a:lnTo>
                      <a:pt x="354" y="19233"/>
                    </a:lnTo>
                    <a:lnTo>
                      <a:pt x="458" y="19732"/>
                    </a:lnTo>
                    <a:lnTo>
                      <a:pt x="562" y="20086"/>
                    </a:lnTo>
                    <a:lnTo>
                      <a:pt x="687" y="20377"/>
                    </a:lnTo>
                    <a:lnTo>
                      <a:pt x="770" y="20502"/>
                    </a:lnTo>
                    <a:lnTo>
                      <a:pt x="853" y="20606"/>
                    </a:lnTo>
                    <a:lnTo>
                      <a:pt x="937" y="20710"/>
                    </a:lnTo>
                    <a:lnTo>
                      <a:pt x="1041" y="20793"/>
                    </a:lnTo>
                    <a:lnTo>
                      <a:pt x="1145" y="20876"/>
                    </a:lnTo>
                    <a:lnTo>
                      <a:pt x="1249" y="20938"/>
                    </a:lnTo>
                    <a:lnTo>
                      <a:pt x="1373" y="20980"/>
                    </a:lnTo>
                    <a:lnTo>
                      <a:pt x="1519" y="21042"/>
                    </a:lnTo>
                    <a:lnTo>
                      <a:pt x="1831" y="21105"/>
                    </a:lnTo>
                    <a:lnTo>
                      <a:pt x="2205" y="21146"/>
                    </a:lnTo>
                    <a:lnTo>
                      <a:pt x="2725" y="21167"/>
                    </a:lnTo>
                    <a:lnTo>
                      <a:pt x="3723" y="21167"/>
                    </a:lnTo>
                    <a:lnTo>
                      <a:pt x="4243" y="21146"/>
                    </a:lnTo>
                    <a:lnTo>
                      <a:pt x="5241" y="21063"/>
                    </a:lnTo>
                    <a:lnTo>
                      <a:pt x="6260" y="20959"/>
                    </a:lnTo>
                    <a:lnTo>
                      <a:pt x="7216" y="20814"/>
                    </a:lnTo>
                    <a:lnTo>
                      <a:pt x="8193" y="20668"/>
                    </a:lnTo>
                    <a:lnTo>
                      <a:pt x="10127" y="20335"/>
                    </a:lnTo>
                    <a:lnTo>
                      <a:pt x="10418" y="20294"/>
                    </a:lnTo>
                    <a:lnTo>
                      <a:pt x="10647" y="20294"/>
                    </a:lnTo>
                    <a:lnTo>
                      <a:pt x="10855" y="20315"/>
                    </a:lnTo>
                    <a:lnTo>
                      <a:pt x="10917" y="20335"/>
                    </a:lnTo>
                    <a:lnTo>
                      <a:pt x="11000" y="20377"/>
                    </a:lnTo>
                    <a:lnTo>
                      <a:pt x="11063" y="20419"/>
                    </a:lnTo>
                    <a:lnTo>
                      <a:pt x="11125" y="20481"/>
                    </a:lnTo>
                    <a:lnTo>
                      <a:pt x="11229" y="20627"/>
                    </a:lnTo>
                    <a:lnTo>
                      <a:pt x="11333" y="20855"/>
                    </a:lnTo>
                    <a:lnTo>
                      <a:pt x="11437" y="21126"/>
                    </a:lnTo>
                    <a:lnTo>
                      <a:pt x="11499" y="21354"/>
                    </a:lnTo>
                    <a:lnTo>
                      <a:pt x="11541" y="21583"/>
                    </a:lnTo>
                    <a:lnTo>
                      <a:pt x="11645" y="22415"/>
                    </a:lnTo>
                    <a:lnTo>
                      <a:pt x="11728" y="23267"/>
                    </a:lnTo>
                    <a:lnTo>
                      <a:pt x="11770" y="24120"/>
                    </a:lnTo>
                    <a:lnTo>
                      <a:pt x="11790" y="24972"/>
                    </a:lnTo>
                    <a:lnTo>
                      <a:pt x="11790" y="26241"/>
                    </a:lnTo>
                    <a:lnTo>
                      <a:pt x="11811" y="27488"/>
                    </a:lnTo>
                    <a:lnTo>
                      <a:pt x="11853" y="28133"/>
                    </a:lnTo>
                    <a:lnTo>
                      <a:pt x="11894" y="28757"/>
                    </a:lnTo>
                    <a:lnTo>
                      <a:pt x="11957" y="29380"/>
                    </a:lnTo>
                    <a:lnTo>
                      <a:pt x="12040" y="30004"/>
                    </a:lnTo>
                    <a:lnTo>
                      <a:pt x="12102" y="30316"/>
                    </a:lnTo>
                    <a:lnTo>
                      <a:pt x="12144" y="30545"/>
                    </a:lnTo>
                    <a:lnTo>
                      <a:pt x="12227" y="30732"/>
                    </a:lnTo>
                    <a:lnTo>
                      <a:pt x="12310" y="30898"/>
                    </a:lnTo>
                    <a:lnTo>
                      <a:pt x="12435" y="31023"/>
                    </a:lnTo>
                    <a:lnTo>
                      <a:pt x="12581" y="31106"/>
                    </a:lnTo>
                    <a:lnTo>
                      <a:pt x="12788" y="31189"/>
                    </a:lnTo>
                    <a:lnTo>
                      <a:pt x="13017" y="31252"/>
                    </a:lnTo>
                    <a:lnTo>
                      <a:pt x="13288" y="31293"/>
                    </a:lnTo>
                    <a:lnTo>
                      <a:pt x="14036" y="31376"/>
                    </a:lnTo>
                    <a:lnTo>
                      <a:pt x="14785" y="31460"/>
                    </a:lnTo>
                    <a:lnTo>
                      <a:pt x="15533" y="31501"/>
                    </a:lnTo>
                    <a:lnTo>
                      <a:pt x="16282" y="31522"/>
                    </a:lnTo>
                    <a:lnTo>
                      <a:pt x="17030" y="31522"/>
                    </a:lnTo>
                    <a:lnTo>
                      <a:pt x="17758" y="31501"/>
                    </a:lnTo>
                    <a:lnTo>
                      <a:pt x="18507" y="31439"/>
                    </a:lnTo>
                    <a:lnTo>
                      <a:pt x="19255" y="31356"/>
                    </a:lnTo>
                    <a:lnTo>
                      <a:pt x="19525" y="31314"/>
                    </a:lnTo>
                    <a:lnTo>
                      <a:pt x="19775" y="31273"/>
                    </a:lnTo>
                    <a:lnTo>
                      <a:pt x="20004" y="31210"/>
                    </a:lnTo>
                    <a:lnTo>
                      <a:pt x="20212" y="31127"/>
                    </a:lnTo>
                    <a:lnTo>
                      <a:pt x="20399" y="31044"/>
                    </a:lnTo>
                    <a:lnTo>
                      <a:pt x="20586" y="30961"/>
                    </a:lnTo>
                    <a:lnTo>
                      <a:pt x="20731" y="30836"/>
                    </a:lnTo>
                    <a:lnTo>
                      <a:pt x="20856" y="30711"/>
                    </a:lnTo>
                    <a:lnTo>
                      <a:pt x="20981" y="30586"/>
                    </a:lnTo>
                    <a:lnTo>
                      <a:pt x="21106" y="30420"/>
                    </a:lnTo>
                    <a:lnTo>
                      <a:pt x="21189" y="30254"/>
                    </a:lnTo>
                    <a:lnTo>
                      <a:pt x="21272" y="30046"/>
                    </a:lnTo>
                    <a:lnTo>
                      <a:pt x="21355" y="29838"/>
                    </a:lnTo>
                    <a:lnTo>
                      <a:pt x="21417" y="29609"/>
                    </a:lnTo>
                    <a:lnTo>
                      <a:pt x="21501" y="29089"/>
                    </a:lnTo>
                    <a:lnTo>
                      <a:pt x="21563" y="28569"/>
                    </a:lnTo>
                    <a:lnTo>
                      <a:pt x="21584" y="28029"/>
                    </a:lnTo>
                    <a:lnTo>
                      <a:pt x="21584" y="27509"/>
                    </a:lnTo>
                    <a:lnTo>
                      <a:pt x="21563" y="26968"/>
                    </a:lnTo>
                    <a:lnTo>
                      <a:pt x="21501" y="24723"/>
                    </a:lnTo>
                    <a:lnTo>
                      <a:pt x="21480" y="23579"/>
                    </a:lnTo>
                    <a:lnTo>
                      <a:pt x="21480" y="22456"/>
                    </a:lnTo>
                    <a:lnTo>
                      <a:pt x="21480" y="22061"/>
                    </a:lnTo>
                    <a:lnTo>
                      <a:pt x="21521" y="21749"/>
                    </a:lnTo>
                    <a:lnTo>
                      <a:pt x="21563" y="21625"/>
                    </a:lnTo>
                    <a:lnTo>
                      <a:pt x="21605" y="21521"/>
                    </a:lnTo>
                    <a:lnTo>
                      <a:pt x="21646" y="21417"/>
                    </a:lnTo>
                    <a:lnTo>
                      <a:pt x="21729" y="21313"/>
                    </a:lnTo>
                    <a:lnTo>
                      <a:pt x="21792" y="21250"/>
                    </a:lnTo>
                    <a:lnTo>
                      <a:pt x="21896" y="21188"/>
                    </a:lnTo>
                    <a:lnTo>
                      <a:pt x="22000" y="21126"/>
                    </a:lnTo>
                    <a:lnTo>
                      <a:pt x="22124" y="21063"/>
                    </a:lnTo>
                    <a:lnTo>
                      <a:pt x="22436" y="21001"/>
                    </a:lnTo>
                    <a:lnTo>
                      <a:pt x="22811" y="20938"/>
                    </a:lnTo>
                    <a:lnTo>
                      <a:pt x="26865" y="20439"/>
                    </a:lnTo>
                    <a:lnTo>
                      <a:pt x="30920" y="19961"/>
                    </a:lnTo>
                    <a:lnTo>
                      <a:pt x="31648" y="19857"/>
                    </a:lnTo>
                    <a:lnTo>
                      <a:pt x="32230" y="19774"/>
                    </a:lnTo>
                    <a:lnTo>
                      <a:pt x="32458" y="19712"/>
                    </a:lnTo>
                    <a:lnTo>
                      <a:pt x="32666" y="19629"/>
                    </a:lnTo>
                    <a:lnTo>
                      <a:pt x="32854" y="19545"/>
                    </a:lnTo>
                    <a:lnTo>
                      <a:pt x="32999" y="19421"/>
                    </a:lnTo>
                    <a:lnTo>
                      <a:pt x="33124" y="19296"/>
                    </a:lnTo>
                    <a:lnTo>
                      <a:pt x="33249" y="19109"/>
                    </a:lnTo>
                    <a:lnTo>
                      <a:pt x="33353" y="18901"/>
                    </a:lnTo>
                    <a:lnTo>
                      <a:pt x="33436" y="18672"/>
                    </a:lnTo>
                    <a:lnTo>
                      <a:pt x="33540" y="18381"/>
                    </a:lnTo>
                    <a:lnTo>
                      <a:pt x="33623" y="18027"/>
                    </a:lnTo>
                    <a:lnTo>
                      <a:pt x="33810" y="17196"/>
                    </a:lnTo>
                    <a:lnTo>
                      <a:pt x="33831" y="17009"/>
                    </a:lnTo>
                    <a:lnTo>
                      <a:pt x="33893" y="16406"/>
                    </a:lnTo>
                    <a:lnTo>
                      <a:pt x="33914" y="15803"/>
                    </a:lnTo>
                    <a:lnTo>
                      <a:pt x="33935" y="15200"/>
                    </a:lnTo>
                    <a:lnTo>
                      <a:pt x="33914" y="14576"/>
                    </a:lnTo>
                    <a:lnTo>
                      <a:pt x="33872" y="13973"/>
                    </a:lnTo>
                    <a:lnTo>
                      <a:pt x="33810" y="13370"/>
                    </a:lnTo>
                    <a:lnTo>
                      <a:pt x="33664" y="12164"/>
                    </a:lnTo>
                    <a:lnTo>
                      <a:pt x="33623" y="11873"/>
                    </a:lnTo>
                    <a:lnTo>
                      <a:pt x="33560" y="11623"/>
                    </a:lnTo>
                    <a:lnTo>
                      <a:pt x="33498" y="11457"/>
                    </a:lnTo>
                    <a:lnTo>
                      <a:pt x="33394" y="11311"/>
                    </a:lnTo>
                    <a:lnTo>
                      <a:pt x="33249" y="11207"/>
                    </a:lnTo>
                    <a:lnTo>
                      <a:pt x="33061" y="11124"/>
                    </a:lnTo>
                    <a:lnTo>
                      <a:pt x="32833" y="11083"/>
                    </a:lnTo>
                    <a:lnTo>
                      <a:pt x="32521" y="11020"/>
                    </a:lnTo>
                    <a:lnTo>
                      <a:pt x="31939" y="10958"/>
                    </a:lnTo>
                    <a:lnTo>
                      <a:pt x="31356" y="10896"/>
                    </a:lnTo>
                    <a:lnTo>
                      <a:pt x="30192" y="10812"/>
                    </a:lnTo>
                    <a:lnTo>
                      <a:pt x="29028" y="10771"/>
                    </a:lnTo>
                    <a:lnTo>
                      <a:pt x="27863" y="10771"/>
                    </a:lnTo>
                    <a:lnTo>
                      <a:pt x="26699" y="10812"/>
                    </a:lnTo>
                    <a:lnTo>
                      <a:pt x="25555" y="10896"/>
                    </a:lnTo>
                    <a:lnTo>
                      <a:pt x="24391" y="11020"/>
                    </a:lnTo>
                    <a:lnTo>
                      <a:pt x="23226" y="11166"/>
                    </a:lnTo>
                    <a:lnTo>
                      <a:pt x="22894" y="11207"/>
                    </a:lnTo>
                    <a:lnTo>
                      <a:pt x="22582" y="11249"/>
                    </a:lnTo>
                    <a:lnTo>
                      <a:pt x="22249" y="11249"/>
                    </a:lnTo>
                    <a:lnTo>
                      <a:pt x="21896" y="11207"/>
                    </a:lnTo>
                    <a:lnTo>
                      <a:pt x="21792" y="10833"/>
                    </a:lnTo>
                    <a:lnTo>
                      <a:pt x="21709" y="10438"/>
                    </a:lnTo>
                    <a:lnTo>
                      <a:pt x="21646" y="10022"/>
                    </a:lnTo>
                    <a:lnTo>
                      <a:pt x="21605" y="9627"/>
                    </a:lnTo>
                    <a:lnTo>
                      <a:pt x="21563" y="9232"/>
                    </a:lnTo>
                    <a:lnTo>
                      <a:pt x="21563" y="8837"/>
                    </a:lnTo>
                    <a:lnTo>
                      <a:pt x="21542" y="8026"/>
                    </a:lnTo>
                    <a:lnTo>
                      <a:pt x="21563" y="5240"/>
                    </a:lnTo>
                    <a:lnTo>
                      <a:pt x="21563" y="3847"/>
                    </a:lnTo>
                    <a:lnTo>
                      <a:pt x="21542" y="2454"/>
                    </a:lnTo>
                    <a:lnTo>
                      <a:pt x="21521" y="1996"/>
                    </a:lnTo>
                    <a:lnTo>
                      <a:pt x="21459" y="1601"/>
                    </a:lnTo>
                    <a:lnTo>
                      <a:pt x="21397" y="1414"/>
                    </a:lnTo>
                    <a:lnTo>
                      <a:pt x="21334" y="1248"/>
                    </a:lnTo>
                    <a:lnTo>
                      <a:pt x="21272" y="1102"/>
                    </a:lnTo>
                    <a:lnTo>
                      <a:pt x="21189" y="957"/>
                    </a:lnTo>
                    <a:lnTo>
                      <a:pt x="21106" y="832"/>
                    </a:lnTo>
                    <a:lnTo>
                      <a:pt x="21002" y="728"/>
                    </a:lnTo>
                    <a:lnTo>
                      <a:pt x="20898" y="624"/>
                    </a:lnTo>
                    <a:lnTo>
                      <a:pt x="20752" y="541"/>
                    </a:lnTo>
                    <a:lnTo>
                      <a:pt x="20627" y="458"/>
                    </a:lnTo>
                    <a:lnTo>
                      <a:pt x="20482" y="395"/>
                    </a:lnTo>
                    <a:lnTo>
                      <a:pt x="20315" y="333"/>
                    </a:lnTo>
                    <a:lnTo>
                      <a:pt x="20128" y="291"/>
                    </a:lnTo>
                    <a:lnTo>
                      <a:pt x="19317" y="146"/>
                    </a:lnTo>
                    <a:lnTo>
                      <a:pt x="18486" y="42"/>
                    </a:lnTo>
                    <a:lnTo>
                      <a:pt x="17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81" name="Google Shape;5781;p31"/>
              <p:cNvSpPr/>
              <p:nvPr/>
            </p:nvSpPr>
            <p:spPr>
              <a:xfrm>
                <a:off x="7119850" y="1348450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extrusionOk="0">
                    <a:moveTo>
                      <a:pt x="18714" y="915"/>
                    </a:moveTo>
                    <a:lnTo>
                      <a:pt x="19546" y="957"/>
                    </a:lnTo>
                    <a:lnTo>
                      <a:pt x="20377" y="1061"/>
                    </a:lnTo>
                    <a:lnTo>
                      <a:pt x="21188" y="1206"/>
                    </a:lnTo>
                    <a:lnTo>
                      <a:pt x="21375" y="1248"/>
                    </a:lnTo>
                    <a:lnTo>
                      <a:pt x="21542" y="1310"/>
                    </a:lnTo>
                    <a:lnTo>
                      <a:pt x="21687" y="1373"/>
                    </a:lnTo>
                    <a:lnTo>
                      <a:pt x="21812" y="1456"/>
                    </a:lnTo>
                    <a:lnTo>
                      <a:pt x="21958" y="1539"/>
                    </a:lnTo>
                    <a:lnTo>
                      <a:pt x="22062" y="1643"/>
                    </a:lnTo>
                    <a:lnTo>
                      <a:pt x="22166" y="1747"/>
                    </a:lnTo>
                    <a:lnTo>
                      <a:pt x="22249" y="1872"/>
                    </a:lnTo>
                    <a:lnTo>
                      <a:pt x="22332" y="2017"/>
                    </a:lnTo>
                    <a:lnTo>
                      <a:pt x="22394" y="2163"/>
                    </a:lnTo>
                    <a:lnTo>
                      <a:pt x="22457" y="2329"/>
                    </a:lnTo>
                    <a:lnTo>
                      <a:pt x="22519" y="2516"/>
                    </a:lnTo>
                    <a:lnTo>
                      <a:pt x="22581" y="2911"/>
                    </a:lnTo>
                    <a:lnTo>
                      <a:pt x="22602" y="3369"/>
                    </a:lnTo>
                    <a:lnTo>
                      <a:pt x="22623" y="4762"/>
                    </a:lnTo>
                    <a:lnTo>
                      <a:pt x="22623" y="6155"/>
                    </a:lnTo>
                    <a:lnTo>
                      <a:pt x="22602" y="8941"/>
                    </a:lnTo>
                    <a:lnTo>
                      <a:pt x="22623" y="9752"/>
                    </a:lnTo>
                    <a:lnTo>
                      <a:pt x="22623" y="10147"/>
                    </a:lnTo>
                    <a:lnTo>
                      <a:pt x="22665" y="10542"/>
                    </a:lnTo>
                    <a:lnTo>
                      <a:pt x="22706" y="10937"/>
                    </a:lnTo>
                    <a:lnTo>
                      <a:pt x="22769" y="11353"/>
                    </a:lnTo>
                    <a:lnTo>
                      <a:pt x="22852" y="11748"/>
                    </a:lnTo>
                    <a:lnTo>
                      <a:pt x="22956" y="12122"/>
                    </a:lnTo>
                    <a:lnTo>
                      <a:pt x="23309" y="12164"/>
                    </a:lnTo>
                    <a:lnTo>
                      <a:pt x="23642" y="12164"/>
                    </a:lnTo>
                    <a:lnTo>
                      <a:pt x="23954" y="12122"/>
                    </a:lnTo>
                    <a:lnTo>
                      <a:pt x="24286" y="12081"/>
                    </a:lnTo>
                    <a:lnTo>
                      <a:pt x="25451" y="11935"/>
                    </a:lnTo>
                    <a:lnTo>
                      <a:pt x="26615" y="11811"/>
                    </a:lnTo>
                    <a:lnTo>
                      <a:pt x="27759" y="11727"/>
                    </a:lnTo>
                    <a:lnTo>
                      <a:pt x="28923" y="11686"/>
                    </a:lnTo>
                    <a:lnTo>
                      <a:pt x="30088" y="11686"/>
                    </a:lnTo>
                    <a:lnTo>
                      <a:pt x="31252" y="11727"/>
                    </a:lnTo>
                    <a:lnTo>
                      <a:pt x="32416" y="11811"/>
                    </a:lnTo>
                    <a:lnTo>
                      <a:pt x="32999" y="11873"/>
                    </a:lnTo>
                    <a:lnTo>
                      <a:pt x="33581" y="11935"/>
                    </a:lnTo>
                    <a:lnTo>
                      <a:pt x="33893" y="11998"/>
                    </a:lnTo>
                    <a:lnTo>
                      <a:pt x="34121" y="12039"/>
                    </a:lnTo>
                    <a:lnTo>
                      <a:pt x="34309" y="12122"/>
                    </a:lnTo>
                    <a:lnTo>
                      <a:pt x="34454" y="12226"/>
                    </a:lnTo>
                    <a:lnTo>
                      <a:pt x="34558" y="12372"/>
                    </a:lnTo>
                    <a:lnTo>
                      <a:pt x="34620" y="12538"/>
                    </a:lnTo>
                    <a:lnTo>
                      <a:pt x="34683" y="12788"/>
                    </a:lnTo>
                    <a:lnTo>
                      <a:pt x="34724" y="13079"/>
                    </a:lnTo>
                    <a:lnTo>
                      <a:pt x="34870" y="14285"/>
                    </a:lnTo>
                    <a:lnTo>
                      <a:pt x="34932" y="14888"/>
                    </a:lnTo>
                    <a:lnTo>
                      <a:pt x="34974" y="15491"/>
                    </a:lnTo>
                    <a:lnTo>
                      <a:pt x="34995" y="16115"/>
                    </a:lnTo>
                    <a:lnTo>
                      <a:pt x="34974" y="16718"/>
                    </a:lnTo>
                    <a:lnTo>
                      <a:pt x="34953" y="17321"/>
                    </a:lnTo>
                    <a:lnTo>
                      <a:pt x="34891" y="17924"/>
                    </a:lnTo>
                    <a:lnTo>
                      <a:pt x="34870" y="18111"/>
                    </a:lnTo>
                    <a:lnTo>
                      <a:pt x="34683" y="18942"/>
                    </a:lnTo>
                    <a:lnTo>
                      <a:pt x="34600" y="19296"/>
                    </a:lnTo>
                    <a:lnTo>
                      <a:pt x="34496" y="19587"/>
                    </a:lnTo>
                    <a:lnTo>
                      <a:pt x="34413" y="19816"/>
                    </a:lnTo>
                    <a:lnTo>
                      <a:pt x="34309" y="20024"/>
                    </a:lnTo>
                    <a:lnTo>
                      <a:pt x="34184" y="20211"/>
                    </a:lnTo>
                    <a:lnTo>
                      <a:pt x="34059" y="20336"/>
                    </a:lnTo>
                    <a:lnTo>
                      <a:pt x="33914" y="20460"/>
                    </a:lnTo>
                    <a:lnTo>
                      <a:pt x="33726" y="20544"/>
                    </a:lnTo>
                    <a:lnTo>
                      <a:pt x="33518" y="20627"/>
                    </a:lnTo>
                    <a:lnTo>
                      <a:pt x="33290" y="20689"/>
                    </a:lnTo>
                    <a:lnTo>
                      <a:pt x="32708" y="20772"/>
                    </a:lnTo>
                    <a:lnTo>
                      <a:pt x="31980" y="20876"/>
                    </a:lnTo>
                    <a:lnTo>
                      <a:pt x="27925" y="21354"/>
                    </a:lnTo>
                    <a:lnTo>
                      <a:pt x="23871" y="21853"/>
                    </a:lnTo>
                    <a:lnTo>
                      <a:pt x="23496" y="21916"/>
                    </a:lnTo>
                    <a:lnTo>
                      <a:pt x="23184" y="21978"/>
                    </a:lnTo>
                    <a:lnTo>
                      <a:pt x="23060" y="22041"/>
                    </a:lnTo>
                    <a:lnTo>
                      <a:pt x="22956" y="22103"/>
                    </a:lnTo>
                    <a:lnTo>
                      <a:pt x="22852" y="22165"/>
                    </a:lnTo>
                    <a:lnTo>
                      <a:pt x="22789" y="22228"/>
                    </a:lnTo>
                    <a:lnTo>
                      <a:pt x="22706" y="22332"/>
                    </a:lnTo>
                    <a:lnTo>
                      <a:pt x="22665" y="22436"/>
                    </a:lnTo>
                    <a:lnTo>
                      <a:pt x="22623" y="22540"/>
                    </a:lnTo>
                    <a:lnTo>
                      <a:pt x="22581" y="22664"/>
                    </a:lnTo>
                    <a:lnTo>
                      <a:pt x="22540" y="22976"/>
                    </a:lnTo>
                    <a:lnTo>
                      <a:pt x="22540" y="23371"/>
                    </a:lnTo>
                    <a:lnTo>
                      <a:pt x="22540" y="24494"/>
                    </a:lnTo>
                    <a:lnTo>
                      <a:pt x="22561" y="25638"/>
                    </a:lnTo>
                    <a:lnTo>
                      <a:pt x="22623" y="27883"/>
                    </a:lnTo>
                    <a:lnTo>
                      <a:pt x="22644" y="28424"/>
                    </a:lnTo>
                    <a:lnTo>
                      <a:pt x="22644" y="28944"/>
                    </a:lnTo>
                    <a:lnTo>
                      <a:pt x="22623" y="29484"/>
                    </a:lnTo>
                    <a:lnTo>
                      <a:pt x="22561" y="30004"/>
                    </a:lnTo>
                    <a:lnTo>
                      <a:pt x="22477" y="30524"/>
                    </a:lnTo>
                    <a:lnTo>
                      <a:pt x="22415" y="30753"/>
                    </a:lnTo>
                    <a:lnTo>
                      <a:pt x="22332" y="30961"/>
                    </a:lnTo>
                    <a:lnTo>
                      <a:pt x="22249" y="31169"/>
                    </a:lnTo>
                    <a:lnTo>
                      <a:pt x="22166" y="31335"/>
                    </a:lnTo>
                    <a:lnTo>
                      <a:pt x="22041" y="31501"/>
                    </a:lnTo>
                    <a:lnTo>
                      <a:pt x="21916" y="31626"/>
                    </a:lnTo>
                    <a:lnTo>
                      <a:pt x="21791" y="31751"/>
                    </a:lnTo>
                    <a:lnTo>
                      <a:pt x="21646" y="31876"/>
                    </a:lnTo>
                    <a:lnTo>
                      <a:pt x="21459" y="31959"/>
                    </a:lnTo>
                    <a:lnTo>
                      <a:pt x="21272" y="32042"/>
                    </a:lnTo>
                    <a:lnTo>
                      <a:pt x="21064" y="32125"/>
                    </a:lnTo>
                    <a:lnTo>
                      <a:pt x="20835" y="32188"/>
                    </a:lnTo>
                    <a:lnTo>
                      <a:pt x="20585" y="32229"/>
                    </a:lnTo>
                    <a:lnTo>
                      <a:pt x="20315" y="32271"/>
                    </a:lnTo>
                    <a:lnTo>
                      <a:pt x="19567" y="32354"/>
                    </a:lnTo>
                    <a:lnTo>
                      <a:pt x="18818" y="32416"/>
                    </a:lnTo>
                    <a:lnTo>
                      <a:pt x="18090" y="32437"/>
                    </a:lnTo>
                    <a:lnTo>
                      <a:pt x="17342" y="32437"/>
                    </a:lnTo>
                    <a:lnTo>
                      <a:pt x="16593" y="32416"/>
                    </a:lnTo>
                    <a:lnTo>
                      <a:pt x="15845" y="32375"/>
                    </a:lnTo>
                    <a:lnTo>
                      <a:pt x="15096" y="32291"/>
                    </a:lnTo>
                    <a:lnTo>
                      <a:pt x="14348" y="32208"/>
                    </a:lnTo>
                    <a:lnTo>
                      <a:pt x="14077" y="32167"/>
                    </a:lnTo>
                    <a:lnTo>
                      <a:pt x="13848" y="32104"/>
                    </a:lnTo>
                    <a:lnTo>
                      <a:pt x="13641" y="32021"/>
                    </a:lnTo>
                    <a:lnTo>
                      <a:pt x="13495" y="31938"/>
                    </a:lnTo>
                    <a:lnTo>
                      <a:pt x="13370" y="31813"/>
                    </a:lnTo>
                    <a:lnTo>
                      <a:pt x="13287" y="31647"/>
                    </a:lnTo>
                    <a:lnTo>
                      <a:pt x="13204" y="31460"/>
                    </a:lnTo>
                    <a:lnTo>
                      <a:pt x="13162" y="31231"/>
                    </a:lnTo>
                    <a:lnTo>
                      <a:pt x="13100" y="30919"/>
                    </a:lnTo>
                    <a:lnTo>
                      <a:pt x="13017" y="30295"/>
                    </a:lnTo>
                    <a:lnTo>
                      <a:pt x="12954" y="29672"/>
                    </a:lnTo>
                    <a:lnTo>
                      <a:pt x="12913" y="29048"/>
                    </a:lnTo>
                    <a:lnTo>
                      <a:pt x="12871" y="28403"/>
                    </a:lnTo>
                    <a:lnTo>
                      <a:pt x="12850" y="27156"/>
                    </a:lnTo>
                    <a:lnTo>
                      <a:pt x="12850" y="25887"/>
                    </a:lnTo>
                    <a:lnTo>
                      <a:pt x="12830" y="25035"/>
                    </a:lnTo>
                    <a:lnTo>
                      <a:pt x="12788" y="24182"/>
                    </a:lnTo>
                    <a:lnTo>
                      <a:pt x="12705" y="23330"/>
                    </a:lnTo>
                    <a:lnTo>
                      <a:pt x="12601" y="22498"/>
                    </a:lnTo>
                    <a:lnTo>
                      <a:pt x="12559" y="22269"/>
                    </a:lnTo>
                    <a:lnTo>
                      <a:pt x="12497" y="22041"/>
                    </a:lnTo>
                    <a:lnTo>
                      <a:pt x="12393" y="21770"/>
                    </a:lnTo>
                    <a:lnTo>
                      <a:pt x="12289" y="21542"/>
                    </a:lnTo>
                    <a:lnTo>
                      <a:pt x="12185" y="21396"/>
                    </a:lnTo>
                    <a:lnTo>
                      <a:pt x="12123" y="21334"/>
                    </a:lnTo>
                    <a:lnTo>
                      <a:pt x="12060" y="21292"/>
                    </a:lnTo>
                    <a:lnTo>
                      <a:pt x="11977" y="21250"/>
                    </a:lnTo>
                    <a:lnTo>
                      <a:pt x="11915" y="21230"/>
                    </a:lnTo>
                    <a:lnTo>
                      <a:pt x="11707" y="21209"/>
                    </a:lnTo>
                    <a:lnTo>
                      <a:pt x="11478" y="21209"/>
                    </a:lnTo>
                    <a:lnTo>
                      <a:pt x="11187" y="21250"/>
                    </a:lnTo>
                    <a:lnTo>
                      <a:pt x="9253" y="21583"/>
                    </a:lnTo>
                    <a:lnTo>
                      <a:pt x="8276" y="21729"/>
                    </a:lnTo>
                    <a:lnTo>
                      <a:pt x="7320" y="21874"/>
                    </a:lnTo>
                    <a:lnTo>
                      <a:pt x="6301" y="21978"/>
                    </a:lnTo>
                    <a:lnTo>
                      <a:pt x="5303" y="22061"/>
                    </a:lnTo>
                    <a:lnTo>
                      <a:pt x="4783" y="22082"/>
                    </a:lnTo>
                    <a:lnTo>
                      <a:pt x="3785" y="22082"/>
                    </a:lnTo>
                    <a:lnTo>
                      <a:pt x="3265" y="22061"/>
                    </a:lnTo>
                    <a:lnTo>
                      <a:pt x="2891" y="22020"/>
                    </a:lnTo>
                    <a:lnTo>
                      <a:pt x="2579" y="21957"/>
                    </a:lnTo>
                    <a:lnTo>
                      <a:pt x="2433" y="21895"/>
                    </a:lnTo>
                    <a:lnTo>
                      <a:pt x="2309" y="21853"/>
                    </a:lnTo>
                    <a:lnTo>
                      <a:pt x="2205" y="21791"/>
                    </a:lnTo>
                    <a:lnTo>
                      <a:pt x="2101" y="21708"/>
                    </a:lnTo>
                    <a:lnTo>
                      <a:pt x="1997" y="21625"/>
                    </a:lnTo>
                    <a:lnTo>
                      <a:pt x="1913" y="21521"/>
                    </a:lnTo>
                    <a:lnTo>
                      <a:pt x="1830" y="21417"/>
                    </a:lnTo>
                    <a:lnTo>
                      <a:pt x="1747" y="21292"/>
                    </a:lnTo>
                    <a:lnTo>
                      <a:pt x="1622" y="21001"/>
                    </a:lnTo>
                    <a:lnTo>
                      <a:pt x="1518" y="20647"/>
                    </a:lnTo>
                    <a:lnTo>
                      <a:pt x="1414" y="20148"/>
                    </a:lnTo>
                    <a:lnTo>
                      <a:pt x="1310" y="19670"/>
                    </a:lnTo>
                    <a:lnTo>
                      <a:pt x="1227" y="19171"/>
                    </a:lnTo>
                    <a:lnTo>
                      <a:pt x="1165" y="18672"/>
                    </a:lnTo>
                    <a:lnTo>
                      <a:pt x="1103" y="18194"/>
                    </a:lnTo>
                    <a:lnTo>
                      <a:pt x="1082" y="17695"/>
                    </a:lnTo>
                    <a:lnTo>
                      <a:pt x="1061" y="17175"/>
                    </a:lnTo>
                    <a:lnTo>
                      <a:pt x="1082" y="16676"/>
                    </a:lnTo>
                    <a:lnTo>
                      <a:pt x="1103" y="16406"/>
                    </a:lnTo>
                    <a:lnTo>
                      <a:pt x="1144" y="16135"/>
                    </a:lnTo>
                    <a:lnTo>
                      <a:pt x="1206" y="15865"/>
                    </a:lnTo>
                    <a:lnTo>
                      <a:pt x="1269" y="15636"/>
                    </a:lnTo>
                    <a:lnTo>
                      <a:pt x="1352" y="15387"/>
                    </a:lnTo>
                    <a:lnTo>
                      <a:pt x="1456" y="15179"/>
                    </a:lnTo>
                    <a:lnTo>
                      <a:pt x="1560" y="14971"/>
                    </a:lnTo>
                    <a:lnTo>
                      <a:pt x="1706" y="14784"/>
                    </a:lnTo>
                    <a:lnTo>
                      <a:pt x="1851" y="14597"/>
                    </a:lnTo>
                    <a:lnTo>
                      <a:pt x="2017" y="14430"/>
                    </a:lnTo>
                    <a:lnTo>
                      <a:pt x="2205" y="14285"/>
                    </a:lnTo>
                    <a:lnTo>
                      <a:pt x="2392" y="14139"/>
                    </a:lnTo>
                    <a:lnTo>
                      <a:pt x="2600" y="14015"/>
                    </a:lnTo>
                    <a:lnTo>
                      <a:pt x="2849" y="13890"/>
                    </a:lnTo>
                    <a:lnTo>
                      <a:pt x="3099" y="13786"/>
                    </a:lnTo>
                    <a:lnTo>
                      <a:pt x="3369" y="13682"/>
                    </a:lnTo>
                    <a:lnTo>
                      <a:pt x="4076" y="13474"/>
                    </a:lnTo>
                    <a:lnTo>
                      <a:pt x="4804" y="13266"/>
                    </a:lnTo>
                    <a:lnTo>
                      <a:pt x="5531" y="13100"/>
                    </a:lnTo>
                    <a:lnTo>
                      <a:pt x="6259" y="12954"/>
                    </a:lnTo>
                    <a:lnTo>
                      <a:pt x="7008" y="12829"/>
                    </a:lnTo>
                    <a:lnTo>
                      <a:pt x="7735" y="12705"/>
                    </a:lnTo>
                    <a:lnTo>
                      <a:pt x="9232" y="12518"/>
                    </a:lnTo>
                    <a:lnTo>
                      <a:pt x="10958" y="12330"/>
                    </a:lnTo>
                    <a:lnTo>
                      <a:pt x="12746" y="12143"/>
                    </a:lnTo>
                    <a:lnTo>
                      <a:pt x="12809" y="11852"/>
                    </a:lnTo>
                    <a:lnTo>
                      <a:pt x="12850" y="11540"/>
                    </a:lnTo>
                    <a:lnTo>
                      <a:pt x="12871" y="11249"/>
                    </a:lnTo>
                    <a:lnTo>
                      <a:pt x="12892" y="10958"/>
                    </a:lnTo>
                    <a:lnTo>
                      <a:pt x="12871" y="10376"/>
                    </a:lnTo>
                    <a:lnTo>
                      <a:pt x="12871" y="9814"/>
                    </a:lnTo>
                    <a:lnTo>
                      <a:pt x="12871" y="8193"/>
                    </a:lnTo>
                    <a:lnTo>
                      <a:pt x="12871" y="6550"/>
                    </a:lnTo>
                    <a:lnTo>
                      <a:pt x="12892" y="5739"/>
                    </a:lnTo>
                    <a:lnTo>
                      <a:pt x="12913" y="4928"/>
                    </a:lnTo>
                    <a:lnTo>
                      <a:pt x="12975" y="4117"/>
                    </a:lnTo>
                    <a:lnTo>
                      <a:pt x="13038" y="3306"/>
                    </a:lnTo>
                    <a:lnTo>
                      <a:pt x="13100" y="2953"/>
                    </a:lnTo>
                    <a:lnTo>
                      <a:pt x="13183" y="2641"/>
                    </a:lnTo>
                    <a:lnTo>
                      <a:pt x="13308" y="2371"/>
                    </a:lnTo>
                    <a:lnTo>
                      <a:pt x="13453" y="2121"/>
                    </a:lnTo>
                    <a:lnTo>
                      <a:pt x="13641" y="1892"/>
                    </a:lnTo>
                    <a:lnTo>
                      <a:pt x="13869" y="1705"/>
                    </a:lnTo>
                    <a:lnTo>
                      <a:pt x="14119" y="1560"/>
                    </a:lnTo>
                    <a:lnTo>
                      <a:pt x="14431" y="1435"/>
                    </a:lnTo>
                    <a:lnTo>
                      <a:pt x="14618" y="1373"/>
                    </a:lnTo>
                    <a:lnTo>
                      <a:pt x="15034" y="1269"/>
                    </a:lnTo>
                    <a:lnTo>
                      <a:pt x="15429" y="1185"/>
                    </a:lnTo>
                    <a:lnTo>
                      <a:pt x="15845" y="1102"/>
                    </a:lnTo>
                    <a:lnTo>
                      <a:pt x="16260" y="1040"/>
                    </a:lnTo>
                    <a:lnTo>
                      <a:pt x="17071" y="957"/>
                    </a:lnTo>
                    <a:lnTo>
                      <a:pt x="17903" y="915"/>
                    </a:lnTo>
                    <a:close/>
                    <a:moveTo>
                      <a:pt x="17862" y="0"/>
                    </a:moveTo>
                    <a:lnTo>
                      <a:pt x="17404" y="42"/>
                    </a:lnTo>
                    <a:lnTo>
                      <a:pt x="16947" y="83"/>
                    </a:lnTo>
                    <a:lnTo>
                      <a:pt x="16489" y="146"/>
                    </a:lnTo>
                    <a:lnTo>
                      <a:pt x="16032" y="229"/>
                    </a:lnTo>
                    <a:lnTo>
                      <a:pt x="15574" y="333"/>
                    </a:lnTo>
                    <a:lnTo>
                      <a:pt x="15117" y="437"/>
                    </a:lnTo>
                    <a:lnTo>
                      <a:pt x="14659" y="582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5"/>
                    </a:lnTo>
                    <a:lnTo>
                      <a:pt x="13537" y="1019"/>
                    </a:lnTo>
                    <a:lnTo>
                      <a:pt x="13391" y="1102"/>
                    </a:lnTo>
                    <a:lnTo>
                      <a:pt x="13246" y="1227"/>
                    </a:lnTo>
                    <a:lnTo>
                      <a:pt x="13121" y="1331"/>
                    </a:lnTo>
                    <a:lnTo>
                      <a:pt x="12892" y="1601"/>
                    </a:lnTo>
                    <a:lnTo>
                      <a:pt x="12684" y="1872"/>
                    </a:lnTo>
                    <a:lnTo>
                      <a:pt x="12518" y="2204"/>
                    </a:lnTo>
                    <a:lnTo>
                      <a:pt x="12393" y="2558"/>
                    </a:lnTo>
                    <a:lnTo>
                      <a:pt x="12289" y="2932"/>
                    </a:lnTo>
                    <a:lnTo>
                      <a:pt x="12164" y="3618"/>
                    </a:lnTo>
                    <a:lnTo>
                      <a:pt x="12081" y="4284"/>
                    </a:lnTo>
                    <a:lnTo>
                      <a:pt x="12019" y="4970"/>
                    </a:lnTo>
                    <a:lnTo>
                      <a:pt x="11977" y="5656"/>
                    </a:lnTo>
                    <a:lnTo>
                      <a:pt x="11956" y="6321"/>
                    </a:lnTo>
                    <a:lnTo>
                      <a:pt x="11956" y="7007"/>
                    </a:lnTo>
                    <a:lnTo>
                      <a:pt x="11977" y="8380"/>
                    </a:lnTo>
                    <a:lnTo>
                      <a:pt x="11998" y="9107"/>
                    </a:lnTo>
                    <a:lnTo>
                      <a:pt x="12040" y="9835"/>
                    </a:lnTo>
                    <a:lnTo>
                      <a:pt x="12123" y="11270"/>
                    </a:lnTo>
                    <a:lnTo>
                      <a:pt x="12019" y="11312"/>
                    </a:lnTo>
                    <a:lnTo>
                      <a:pt x="11936" y="11332"/>
                    </a:lnTo>
                    <a:lnTo>
                      <a:pt x="11748" y="11353"/>
                    </a:lnTo>
                    <a:lnTo>
                      <a:pt x="11437" y="11353"/>
                    </a:lnTo>
                    <a:lnTo>
                      <a:pt x="10272" y="11415"/>
                    </a:lnTo>
                    <a:lnTo>
                      <a:pt x="9108" y="11519"/>
                    </a:lnTo>
                    <a:lnTo>
                      <a:pt x="7964" y="11644"/>
                    </a:lnTo>
                    <a:lnTo>
                      <a:pt x="6821" y="11831"/>
                    </a:lnTo>
                    <a:lnTo>
                      <a:pt x="6259" y="11956"/>
                    </a:lnTo>
                    <a:lnTo>
                      <a:pt x="5698" y="12060"/>
                    </a:lnTo>
                    <a:lnTo>
                      <a:pt x="5136" y="12206"/>
                    </a:lnTo>
                    <a:lnTo>
                      <a:pt x="4575" y="12351"/>
                    </a:lnTo>
                    <a:lnTo>
                      <a:pt x="4014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142" y="13162"/>
                    </a:lnTo>
                    <a:lnTo>
                      <a:pt x="1934" y="13266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4" y="13640"/>
                    </a:lnTo>
                    <a:lnTo>
                      <a:pt x="1227" y="13786"/>
                    </a:lnTo>
                    <a:lnTo>
                      <a:pt x="1082" y="13931"/>
                    </a:lnTo>
                    <a:lnTo>
                      <a:pt x="936" y="14098"/>
                    </a:lnTo>
                    <a:lnTo>
                      <a:pt x="811" y="14264"/>
                    </a:lnTo>
                    <a:lnTo>
                      <a:pt x="687" y="14430"/>
                    </a:lnTo>
                    <a:lnTo>
                      <a:pt x="583" y="14618"/>
                    </a:lnTo>
                    <a:lnTo>
                      <a:pt x="479" y="14826"/>
                    </a:lnTo>
                    <a:lnTo>
                      <a:pt x="396" y="15033"/>
                    </a:lnTo>
                    <a:lnTo>
                      <a:pt x="333" y="15241"/>
                    </a:lnTo>
                    <a:lnTo>
                      <a:pt x="271" y="15449"/>
                    </a:lnTo>
                    <a:lnTo>
                      <a:pt x="208" y="15678"/>
                    </a:lnTo>
                    <a:lnTo>
                      <a:pt x="125" y="16239"/>
                    </a:lnTo>
                    <a:lnTo>
                      <a:pt x="42" y="16780"/>
                    </a:lnTo>
                    <a:lnTo>
                      <a:pt x="1" y="17321"/>
                    </a:lnTo>
                    <a:lnTo>
                      <a:pt x="1" y="17882"/>
                    </a:lnTo>
                    <a:lnTo>
                      <a:pt x="1" y="18423"/>
                    </a:lnTo>
                    <a:lnTo>
                      <a:pt x="42" y="18963"/>
                    </a:lnTo>
                    <a:lnTo>
                      <a:pt x="104" y="19525"/>
                    </a:lnTo>
                    <a:lnTo>
                      <a:pt x="188" y="20065"/>
                    </a:lnTo>
                    <a:lnTo>
                      <a:pt x="292" y="20502"/>
                    </a:lnTo>
                    <a:lnTo>
                      <a:pt x="396" y="20897"/>
                    </a:lnTo>
                    <a:lnTo>
                      <a:pt x="520" y="21271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9" y="22228"/>
                    </a:lnTo>
                    <a:lnTo>
                      <a:pt x="1206" y="22498"/>
                    </a:lnTo>
                    <a:lnTo>
                      <a:pt x="1435" y="22748"/>
                    </a:lnTo>
                    <a:lnTo>
                      <a:pt x="1685" y="22976"/>
                    </a:lnTo>
                    <a:lnTo>
                      <a:pt x="1955" y="23163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6" y="23766"/>
                    </a:lnTo>
                    <a:lnTo>
                      <a:pt x="3702" y="23870"/>
                    </a:lnTo>
                    <a:lnTo>
                      <a:pt x="4117" y="23954"/>
                    </a:lnTo>
                    <a:lnTo>
                      <a:pt x="4845" y="24058"/>
                    </a:lnTo>
                    <a:lnTo>
                      <a:pt x="5573" y="24120"/>
                    </a:lnTo>
                    <a:lnTo>
                      <a:pt x="6322" y="24141"/>
                    </a:lnTo>
                    <a:lnTo>
                      <a:pt x="7049" y="24120"/>
                    </a:lnTo>
                    <a:lnTo>
                      <a:pt x="8214" y="24037"/>
                    </a:lnTo>
                    <a:lnTo>
                      <a:pt x="9357" y="23912"/>
                    </a:lnTo>
                    <a:lnTo>
                      <a:pt x="10522" y="23746"/>
                    </a:lnTo>
                    <a:lnTo>
                      <a:pt x="11707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5" y="27093"/>
                    </a:lnTo>
                    <a:lnTo>
                      <a:pt x="11936" y="28195"/>
                    </a:lnTo>
                    <a:lnTo>
                      <a:pt x="12019" y="29256"/>
                    </a:lnTo>
                    <a:lnTo>
                      <a:pt x="12060" y="29796"/>
                    </a:lnTo>
                    <a:lnTo>
                      <a:pt x="12123" y="30337"/>
                    </a:lnTo>
                    <a:lnTo>
                      <a:pt x="12206" y="30878"/>
                    </a:lnTo>
                    <a:lnTo>
                      <a:pt x="12310" y="31397"/>
                    </a:lnTo>
                    <a:lnTo>
                      <a:pt x="12393" y="31938"/>
                    </a:lnTo>
                    <a:lnTo>
                      <a:pt x="12518" y="32458"/>
                    </a:lnTo>
                    <a:lnTo>
                      <a:pt x="12643" y="32894"/>
                    </a:lnTo>
                    <a:lnTo>
                      <a:pt x="12726" y="33082"/>
                    </a:lnTo>
                    <a:lnTo>
                      <a:pt x="12809" y="33269"/>
                    </a:lnTo>
                    <a:lnTo>
                      <a:pt x="12913" y="33435"/>
                    </a:lnTo>
                    <a:lnTo>
                      <a:pt x="13017" y="33581"/>
                    </a:lnTo>
                    <a:lnTo>
                      <a:pt x="13142" y="33726"/>
                    </a:lnTo>
                    <a:lnTo>
                      <a:pt x="13266" y="33872"/>
                    </a:lnTo>
                    <a:lnTo>
                      <a:pt x="13391" y="33996"/>
                    </a:lnTo>
                    <a:lnTo>
                      <a:pt x="13557" y="34100"/>
                    </a:lnTo>
                    <a:lnTo>
                      <a:pt x="13703" y="34204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3"/>
                    </a:lnTo>
                    <a:lnTo>
                      <a:pt x="14472" y="34496"/>
                    </a:lnTo>
                    <a:lnTo>
                      <a:pt x="14680" y="34537"/>
                    </a:lnTo>
                    <a:lnTo>
                      <a:pt x="15179" y="34599"/>
                    </a:lnTo>
                    <a:lnTo>
                      <a:pt x="15657" y="34662"/>
                    </a:lnTo>
                    <a:lnTo>
                      <a:pt x="16136" y="34683"/>
                    </a:lnTo>
                    <a:lnTo>
                      <a:pt x="16614" y="34703"/>
                    </a:lnTo>
                    <a:lnTo>
                      <a:pt x="17092" y="34703"/>
                    </a:lnTo>
                    <a:lnTo>
                      <a:pt x="17570" y="34683"/>
                    </a:lnTo>
                    <a:lnTo>
                      <a:pt x="18049" y="34641"/>
                    </a:lnTo>
                    <a:lnTo>
                      <a:pt x="18527" y="34579"/>
                    </a:lnTo>
                    <a:lnTo>
                      <a:pt x="18984" y="34516"/>
                    </a:lnTo>
                    <a:lnTo>
                      <a:pt x="19463" y="34433"/>
                    </a:lnTo>
                    <a:lnTo>
                      <a:pt x="19920" y="34329"/>
                    </a:lnTo>
                    <a:lnTo>
                      <a:pt x="20398" y="34225"/>
                    </a:lnTo>
                    <a:lnTo>
                      <a:pt x="21313" y="33955"/>
                    </a:lnTo>
                    <a:lnTo>
                      <a:pt x="22249" y="33643"/>
                    </a:lnTo>
                    <a:lnTo>
                      <a:pt x="22477" y="33539"/>
                    </a:lnTo>
                    <a:lnTo>
                      <a:pt x="22685" y="33414"/>
                    </a:lnTo>
                    <a:lnTo>
                      <a:pt x="22873" y="33269"/>
                    </a:lnTo>
                    <a:lnTo>
                      <a:pt x="23039" y="33123"/>
                    </a:lnTo>
                    <a:lnTo>
                      <a:pt x="23205" y="32936"/>
                    </a:lnTo>
                    <a:lnTo>
                      <a:pt x="23330" y="32728"/>
                    </a:lnTo>
                    <a:lnTo>
                      <a:pt x="23476" y="32541"/>
                    </a:lnTo>
                    <a:lnTo>
                      <a:pt x="23600" y="32312"/>
                    </a:lnTo>
                    <a:lnTo>
                      <a:pt x="23746" y="32021"/>
                    </a:lnTo>
                    <a:lnTo>
                      <a:pt x="23871" y="31709"/>
                    </a:lnTo>
                    <a:lnTo>
                      <a:pt x="23995" y="31397"/>
                    </a:lnTo>
                    <a:lnTo>
                      <a:pt x="24099" y="31085"/>
                    </a:lnTo>
                    <a:lnTo>
                      <a:pt x="24183" y="30774"/>
                    </a:lnTo>
                    <a:lnTo>
                      <a:pt x="24245" y="30462"/>
                    </a:lnTo>
                    <a:lnTo>
                      <a:pt x="24370" y="29838"/>
                    </a:lnTo>
                    <a:lnTo>
                      <a:pt x="24432" y="29193"/>
                    </a:lnTo>
                    <a:lnTo>
                      <a:pt x="24474" y="28528"/>
                    </a:lnTo>
                    <a:lnTo>
                      <a:pt x="24474" y="27883"/>
                    </a:lnTo>
                    <a:lnTo>
                      <a:pt x="24474" y="27218"/>
                    </a:lnTo>
                    <a:lnTo>
                      <a:pt x="24453" y="26428"/>
                    </a:lnTo>
                    <a:lnTo>
                      <a:pt x="24453" y="25638"/>
                    </a:lnTo>
                    <a:lnTo>
                      <a:pt x="24474" y="24037"/>
                    </a:lnTo>
                    <a:lnTo>
                      <a:pt x="25513" y="24016"/>
                    </a:lnTo>
                    <a:lnTo>
                      <a:pt x="26574" y="23974"/>
                    </a:lnTo>
                    <a:lnTo>
                      <a:pt x="28736" y="23829"/>
                    </a:lnTo>
                    <a:lnTo>
                      <a:pt x="29963" y="23766"/>
                    </a:lnTo>
                    <a:lnTo>
                      <a:pt x="31190" y="23662"/>
                    </a:lnTo>
                    <a:lnTo>
                      <a:pt x="31793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4" y="22997"/>
                    </a:lnTo>
                    <a:lnTo>
                      <a:pt x="35016" y="22852"/>
                    </a:lnTo>
                    <a:lnTo>
                      <a:pt x="35307" y="22706"/>
                    </a:lnTo>
                    <a:lnTo>
                      <a:pt x="35577" y="22540"/>
                    </a:lnTo>
                    <a:lnTo>
                      <a:pt x="35806" y="22373"/>
                    </a:lnTo>
                    <a:lnTo>
                      <a:pt x="36034" y="22165"/>
                    </a:lnTo>
                    <a:lnTo>
                      <a:pt x="36222" y="21957"/>
                    </a:lnTo>
                    <a:lnTo>
                      <a:pt x="36409" y="21708"/>
                    </a:lnTo>
                    <a:lnTo>
                      <a:pt x="36575" y="21458"/>
                    </a:lnTo>
                    <a:lnTo>
                      <a:pt x="36700" y="21188"/>
                    </a:lnTo>
                    <a:lnTo>
                      <a:pt x="36825" y="20876"/>
                    </a:lnTo>
                    <a:lnTo>
                      <a:pt x="36928" y="20564"/>
                    </a:lnTo>
                    <a:lnTo>
                      <a:pt x="36991" y="20211"/>
                    </a:lnTo>
                    <a:lnTo>
                      <a:pt x="37053" y="19857"/>
                    </a:lnTo>
                    <a:lnTo>
                      <a:pt x="37116" y="19462"/>
                    </a:lnTo>
                    <a:lnTo>
                      <a:pt x="37157" y="19067"/>
                    </a:lnTo>
                    <a:lnTo>
                      <a:pt x="37178" y="18256"/>
                    </a:lnTo>
                    <a:lnTo>
                      <a:pt x="37178" y="17466"/>
                    </a:lnTo>
                    <a:lnTo>
                      <a:pt x="37136" y="16676"/>
                    </a:lnTo>
                    <a:lnTo>
                      <a:pt x="37032" y="15907"/>
                    </a:lnTo>
                    <a:lnTo>
                      <a:pt x="36908" y="15117"/>
                    </a:lnTo>
                    <a:lnTo>
                      <a:pt x="36762" y="14347"/>
                    </a:lnTo>
                    <a:lnTo>
                      <a:pt x="36575" y="13578"/>
                    </a:lnTo>
                    <a:lnTo>
                      <a:pt x="36492" y="13266"/>
                    </a:lnTo>
                    <a:lnTo>
                      <a:pt x="36388" y="12996"/>
                    </a:lnTo>
                    <a:lnTo>
                      <a:pt x="36284" y="12725"/>
                    </a:lnTo>
                    <a:lnTo>
                      <a:pt x="36159" y="12476"/>
                    </a:lnTo>
                    <a:lnTo>
                      <a:pt x="36014" y="12247"/>
                    </a:lnTo>
                    <a:lnTo>
                      <a:pt x="35847" y="12039"/>
                    </a:lnTo>
                    <a:lnTo>
                      <a:pt x="35660" y="11831"/>
                    </a:lnTo>
                    <a:lnTo>
                      <a:pt x="35473" y="11644"/>
                    </a:lnTo>
                    <a:lnTo>
                      <a:pt x="35265" y="11478"/>
                    </a:lnTo>
                    <a:lnTo>
                      <a:pt x="35057" y="11332"/>
                    </a:lnTo>
                    <a:lnTo>
                      <a:pt x="34808" y="11187"/>
                    </a:lnTo>
                    <a:lnTo>
                      <a:pt x="34558" y="11062"/>
                    </a:lnTo>
                    <a:lnTo>
                      <a:pt x="34309" y="10958"/>
                    </a:lnTo>
                    <a:lnTo>
                      <a:pt x="34017" y="10875"/>
                    </a:lnTo>
                    <a:lnTo>
                      <a:pt x="33726" y="10812"/>
                    </a:lnTo>
                    <a:lnTo>
                      <a:pt x="33414" y="10750"/>
                    </a:lnTo>
                    <a:lnTo>
                      <a:pt x="32520" y="10646"/>
                    </a:lnTo>
                    <a:lnTo>
                      <a:pt x="31626" y="10563"/>
                    </a:lnTo>
                    <a:lnTo>
                      <a:pt x="30753" y="10521"/>
                    </a:lnTo>
                    <a:lnTo>
                      <a:pt x="29859" y="10501"/>
                    </a:lnTo>
                    <a:lnTo>
                      <a:pt x="28965" y="10521"/>
                    </a:lnTo>
                    <a:lnTo>
                      <a:pt x="28071" y="10563"/>
                    </a:lnTo>
                    <a:lnTo>
                      <a:pt x="27177" y="10625"/>
                    </a:lnTo>
                    <a:lnTo>
                      <a:pt x="26283" y="10709"/>
                    </a:lnTo>
                    <a:lnTo>
                      <a:pt x="25867" y="10771"/>
                    </a:lnTo>
                    <a:lnTo>
                      <a:pt x="25451" y="10833"/>
                    </a:lnTo>
                    <a:lnTo>
                      <a:pt x="25222" y="10854"/>
                    </a:lnTo>
                    <a:lnTo>
                      <a:pt x="25014" y="10875"/>
                    </a:lnTo>
                    <a:lnTo>
                      <a:pt x="24806" y="10854"/>
                    </a:lnTo>
                    <a:lnTo>
                      <a:pt x="24578" y="10833"/>
                    </a:lnTo>
                    <a:lnTo>
                      <a:pt x="24598" y="10251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0"/>
                    </a:lnTo>
                    <a:lnTo>
                      <a:pt x="24806" y="6903"/>
                    </a:lnTo>
                    <a:lnTo>
                      <a:pt x="24765" y="6217"/>
                    </a:lnTo>
                    <a:lnTo>
                      <a:pt x="24702" y="5510"/>
                    </a:lnTo>
                    <a:lnTo>
                      <a:pt x="24640" y="4824"/>
                    </a:lnTo>
                    <a:lnTo>
                      <a:pt x="24536" y="4138"/>
                    </a:lnTo>
                    <a:lnTo>
                      <a:pt x="24474" y="3805"/>
                    </a:lnTo>
                    <a:lnTo>
                      <a:pt x="24390" y="3493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9" y="2579"/>
                    </a:lnTo>
                    <a:lnTo>
                      <a:pt x="23933" y="2308"/>
                    </a:lnTo>
                    <a:lnTo>
                      <a:pt x="23787" y="2038"/>
                    </a:lnTo>
                    <a:lnTo>
                      <a:pt x="23621" y="1788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3"/>
                    </a:lnTo>
                    <a:lnTo>
                      <a:pt x="22748" y="936"/>
                    </a:lnTo>
                    <a:lnTo>
                      <a:pt x="22477" y="770"/>
                    </a:lnTo>
                    <a:lnTo>
                      <a:pt x="22207" y="624"/>
                    </a:lnTo>
                    <a:lnTo>
                      <a:pt x="21895" y="499"/>
                    </a:lnTo>
                    <a:lnTo>
                      <a:pt x="21563" y="395"/>
                    </a:lnTo>
                    <a:lnTo>
                      <a:pt x="21105" y="291"/>
                    </a:lnTo>
                    <a:lnTo>
                      <a:pt x="20648" y="187"/>
                    </a:lnTo>
                    <a:lnTo>
                      <a:pt x="20169" y="125"/>
                    </a:lnTo>
                    <a:lnTo>
                      <a:pt x="19712" y="63"/>
                    </a:lnTo>
                    <a:lnTo>
                      <a:pt x="19255" y="21"/>
                    </a:lnTo>
                    <a:lnTo>
                      <a:pt x="1879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82" name="Google Shape;5782;p31"/>
              <p:cNvSpPr/>
              <p:nvPr/>
            </p:nvSpPr>
            <p:spPr>
              <a:xfrm>
                <a:off x="7467600" y="1420700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extrusionOk="0">
                    <a:moveTo>
                      <a:pt x="770" y="0"/>
                    </a:moveTo>
                    <a:lnTo>
                      <a:pt x="604" y="21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7"/>
                    </a:lnTo>
                    <a:lnTo>
                      <a:pt x="84" y="624"/>
                    </a:lnTo>
                    <a:lnTo>
                      <a:pt x="42" y="811"/>
                    </a:lnTo>
                    <a:lnTo>
                      <a:pt x="22" y="1040"/>
                    </a:lnTo>
                    <a:lnTo>
                      <a:pt x="1" y="1685"/>
                    </a:lnTo>
                    <a:lnTo>
                      <a:pt x="42" y="2350"/>
                    </a:lnTo>
                    <a:lnTo>
                      <a:pt x="84" y="3015"/>
                    </a:lnTo>
                    <a:lnTo>
                      <a:pt x="167" y="3660"/>
                    </a:lnTo>
                    <a:lnTo>
                      <a:pt x="271" y="4450"/>
                    </a:lnTo>
                    <a:lnTo>
                      <a:pt x="375" y="5240"/>
                    </a:lnTo>
                    <a:lnTo>
                      <a:pt x="458" y="5635"/>
                    </a:lnTo>
                    <a:lnTo>
                      <a:pt x="541" y="6030"/>
                    </a:lnTo>
                    <a:lnTo>
                      <a:pt x="645" y="6425"/>
                    </a:lnTo>
                    <a:lnTo>
                      <a:pt x="791" y="6820"/>
                    </a:lnTo>
                    <a:lnTo>
                      <a:pt x="916" y="6758"/>
                    </a:lnTo>
                    <a:lnTo>
                      <a:pt x="999" y="6696"/>
                    </a:lnTo>
                    <a:lnTo>
                      <a:pt x="1061" y="6633"/>
                    </a:lnTo>
                    <a:lnTo>
                      <a:pt x="1082" y="6550"/>
                    </a:lnTo>
                    <a:lnTo>
                      <a:pt x="1228" y="5843"/>
                    </a:lnTo>
                    <a:lnTo>
                      <a:pt x="1373" y="5157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3" y="3078"/>
                    </a:lnTo>
                    <a:lnTo>
                      <a:pt x="1644" y="2371"/>
                    </a:lnTo>
                    <a:lnTo>
                      <a:pt x="1623" y="1685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5" y="395"/>
                    </a:lnTo>
                    <a:lnTo>
                      <a:pt x="1311" y="250"/>
                    </a:lnTo>
                    <a:lnTo>
                      <a:pt x="1207" y="146"/>
                    </a:lnTo>
                    <a:lnTo>
                      <a:pt x="1061" y="63"/>
                    </a:lnTo>
                    <a:lnTo>
                      <a:pt x="916" y="21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83" name="Google Shape;5783;p31"/>
              <p:cNvSpPr/>
              <p:nvPr/>
            </p:nvSpPr>
            <p:spPr>
              <a:xfrm>
                <a:off x="7800300" y="1670200"/>
                <a:ext cx="13152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1665" extrusionOk="0">
                    <a:moveTo>
                      <a:pt x="2308" y="1"/>
                    </a:moveTo>
                    <a:lnTo>
                      <a:pt x="1747" y="22"/>
                    </a:lnTo>
                    <a:lnTo>
                      <a:pt x="1206" y="105"/>
                    </a:lnTo>
                    <a:lnTo>
                      <a:pt x="645" y="209"/>
                    </a:lnTo>
                    <a:lnTo>
                      <a:pt x="499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3" y="562"/>
                    </a:lnTo>
                    <a:lnTo>
                      <a:pt x="42" y="687"/>
                    </a:lnTo>
                    <a:lnTo>
                      <a:pt x="0" y="833"/>
                    </a:lnTo>
                    <a:lnTo>
                      <a:pt x="0" y="978"/>
                    </a:lnTo>
                    <a:lnTo>
                      <a:pt x="42" y="1145"/>
                    </a:lnTo>
                    <a:lnTo>
                      <a:pt x="83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40"/>
                    </a:lnTo>
                    <a:lnTo>
                      <a:pt x="520" y="1581"/>
                    </a:lnTo>
                    <a:lnTo>
                      <a:pt x="645" y="1623"/>
                    </a:lnTo>
                    <a:lnTo>
                      <a:pt x="790" y="1644"/>
                    </a:lnTo>
                    <a:lnTo>
                      <a:pt x="1019" y="1664"/>
                    </a:lnTo>
                    <a:lnTo>
                      <a:pt x="1227" y="1664"/>
                    </a:lnTo>
                    <a:lnTo>
                      <a:pt x="1664" y="1644"/>
                    </a:lnTo>
                    <a:lnTo>
                      <a:pt x="2100" y="1581"/>
                    </a:lnTo>
                    <a:lnTo>
                      <a:pt x="2537" y="1519"/>
                    </a:lnTo>
                    <a:lnTo>
                      <a:pt x="3244" y="1394"/>
                    </a:lnTo>
                    <a:lnTo>
                      <a:pt x="3577" y="1332"/>
                    </a:lnTo>
                    <a:lnTo>
                      <a:pt x="3930" y="1249"/>
                    </a:lnTo>
                    <a:lnTo>
                      <a:pt x="4263" y="1165"/>
                    </a:lnTo>
                    <a:lnTo>
                      <a:pt x="4616" y="1041"/>
                    </a:lnTo>
                    <a:lnTo>
                      <a:pt x="4928" y="895"/>
                    </a:lnTo>
                    <a:lnTo>
                      <a:pt x="5261" y="729"/>
                    </a:lnTo>
                    <a:lnTo>
                      <a:pt x="5219" y="604"/>
                    </a:lnTo>
                    <a:lnTo>
                      <a:pt x="5157" y="521"/>
                    </a:lnTo>
                    <a:lnTo>
                      <a:pt x="5094" y="479"/>
                    </a:lnTo>
                    <a:lnTo>
                      <a:pt x="5032" y="458"/>
                    </a:lnTo>
                    <a:lnTo>
                      <a:pt x="4491" y="271"/>
                    </a:lnTo>
                    <a:lnTo>
                      <a:pt x="3951" y="147"/>
                    </a:lnTo>
                    <a:lnTo>
                      <a:pt x="3389" y="63"/>
                    </a:lnTo>
                    <a:lnTo>
                      <a:pt x="2849" y="22"/>
                    </a:lnTo>
                    <a:lnTo>
                      <a:pt x="23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5784" name="Google Shape;5784;p31"/>
            <p:cNvGrpSpPr/>
            <p:nvPr/>
          </p:nvGrpSpPr>
          <p:grpSpPr>
            <a:xfrm>
              <a:off x="4892377" y="4474800"/>
              <a:ext cx="310734" cy="477870"/>
              <a:chOff x="5375425" y="1955075"/>
              <a:chExt cx="1016800" cy="1567300"/>
            </a:xfrm>
          </p:grpSpPr>
          <p:sp>
            <p:nvSpPr>
              <p:cNvPr id="5785" name="Google Shape;5785;p31"/>
              <p:cNvSpPr/>
              <p:nvPr/>
            </p:nvSpPr>
            <p:spPr>
              <a:xfrm>
                <a:off x="5407125" y="1999275"/>
                <a:ext cx="923750" cy="1465400"/>
              </a:xfrm>
              <a:custGeom>
                <a:avLst/>
                <a:gdLst/>
                <a:ahLst/>
                <a:cxnLst/>
                <a:rect l="l" t="t" r="r" b="b"/>
                <a:pathLst>
                  <a:path w="36950" h="58616" extrusionOk="0">
                    <a:moveTo>
                      <a:pt x="17945" y="1705"/>
                    </a:moveTo>
                    <a:lnTo>
                      <a:pt x="18153" y="1726"/>
                    </a:lnTo>
                    <a:lnTo>
                      <a:pt x="18340" y="1747"/>
                    </a:lnTo>
                    <a:lnTo>
                      <a:pt x="18548" y="1809"/>
                    </a:lnTo>
                    <a:lnTo>
                      <a:pt x="18735" y="1892"/>
                    </a:lnTo>
                    <a:lnTo>
                      <a:pt x="18922" y="2017"/>
                    </a:lnTo>
                    <a:lnTo>
                      <a:pt x="19089" y="2142"/>
                    </a:lnTo>
                    <a:lnTo>
                      <a:pt x="19255" y="2287"/>
                    </a:lnTo>
                    <a:lnTo>
                      <a:pt x="19400" y="2454"/>
                    </a:lnTo>
                    <a:lnTo>
                      <a:pt x="19276" y="2641"/>
                    </a:lnTo>
                    <a:lnTo>
                      <a:pt x="19109" y="2828"/>
                    </a:lnTo>
                    <a:lnTo>
                      <a:pt x="18943" y="2973"/>
                    </a:lnTo>
                    <a:lnTo>
                      <a:pt x="18735" y="3098"/>
                    </a:lnTo>
                    <a:lnTo>
                      <a:pt x="18527" y="3202"/>
                    </a:lnTo>
                    <a:lnTo>
                      <a:pt x="18298" y="3285"/>
                    </a:lnTo>
                    <a:lnTo>
                      <a:pt x="18070" y="3327"/>
                    </a:lnTo>
                    <a:lnTo>
                      <a:pt x="17841" y="3348"/>
                    </a:lnTo>
                    <a:lnTo>
                      <a:pt x="17695" y="3327"/>
                    </a:lnTo>
                    <a:lnTo>
                      <a:pt x="17550" y="3306"/>
                    </a:lnTo>
                    <a:lnTo>
                      <a:pt x="17404" y="3265"/>
                    </a:lnTo>
                    <a:lnTo>
                      <a:pt x="17280" y="3223"/>
                    </a:lnTo>
                    <a:lnTo>
                      <a:pt x="17176" y="3161"/>
                    </a:lnTo>
                    <a:lnTo>
                      <a:pt x="17072" y="3098"/>
                    </a:lnTo>
                    <a:lnTo>
                      <a:pt x="16989" y="3015"/>
                    </a:lnTo>
                    <a:lnTo>
                      <a:pt x="16905" y="2932"/>
                    </a:lnTo>
                    <a:lnTo>
                      <a:pt x="16864" y="2849"/>
                    </a:lnTo>
                    <a:lnTo>
                      <a:pt x="16822" y="2745"/>
                    </a:lnTo>
                    <a:lnTo>
                      <a:pt x="16801" y="2620"/>
                    </a:lnTo>
                    <a:lnTo>
                      <a:pt x="16801" y="2495"/>
                    </a:lnTo>
                    <a:lnTo>
                      <a:pt x="16822" y="2370"/>
                    </a:lnTo>
                    <a:lnTo>
                      <a:pt x="16864" y="2246"/>
                    </a:lnTo>
                    <a:lnTo>
                      <a:pt x="16905" y="2163"/>
                    </a:lnTo>
                    <a:lnTo>
                      <a:pt x="16968" y="2059"/>
                    </a:lnTo>
                    <a:lnTo>
                      <a:pt x="17051" y="1996"/>
                    </a:lnTo>
                    <a:lnTo>
                      <a:pt x="17155" y="1913"/>
                    </a:lnTo>
                    <a:lnTo>
                      <a:pt x="17259" y="1871"/>
                    </a:lnTo>
                    <a:lnTo>
                      <a:pt x="17363" y="1809"/>
                    </a:lnTo>
                    <a:lnTo>
                      <a:pt x="17508" y="1767"/>
                    </a:lnTo>
                    <a:lnTo>
                      <a:pt x="17654" y="1726"/>
                    </a:lnTo>
                    <a:lnTo>
                      <a:pt x="17799" y="1705"/>
                    </a:lnTo>
                    <a:close/>
                    <a:moveTo>
                      <a:pt x="11271" y="2308"/>
                    </a:moveTo>
                    <a:lnTo>
                      <a:pt x="12435" y="2329"/>
                    </a:lnTo>
                    <a:lnTo>
                      <a:pt x="13578" y="2370"/>
                    </a:lnTo>
                    <a:lnTo>
                      <a:pt x="13766" y="2391"/>
                    </a:lnTo>
                    <a:lnTo>
                      <a:pt x="13974" y="2433"/>
                    </a:lnTo>
                    <a:lnTo>
                      <a:pt x="14473" y="2537"/>
                    </a:lnTo>
                    <a:lnTo>
                      <a:pt x="14244" y="2703"/>
                    </a:lnTo>
                    <a:lnTo>
                      <a:pt x="14015" y="2828"/>
                    </a:lnTo>
                    <a:lnTo>
                      <a:pt x="13786" y="2953"/>
                    </a:lnTo>
                    <a:lnTo>
                      <a:pt x="13558" y="3036"/>
                    </a:lnTo>
                    <a:lnTo>
                      <a:pt x="13121" y="3181"/>
                    </a:lnTo>
                    <a:lnTo>
                      <a:pt x="12705" y="3306"/>
                    </a:lnTo>
                    <a:lnTo>
                      <a:pt x="11977" y="3493"/>
                    </a:lnTo>
                    <a:lnTo>
                      <a:pt x="11250" y="3680"/>
                    </a:lnTo>
                    <a:lnTo>
                      <a:pt x="10522" y="3826"/>
                    </a:lnTo>
                    <a:lnTo>
                      <a:pt x="9794" y="3951"/>
                    </a:lnTo>
                    <a:lnTo>
                      <a:pt x="8318" y="4200"/>
                    </a:lnTo>
                    <a:lnTo>
                      <a:pt x="7569" y="4346"/>
                    </a:lnTo>
                    <a:lnTo>
                      <a:pt x="6842" y="4491"/>
                    </a:lnTo>
                    <a:lnTo>
                      <a:pt x="6052" y="4637"/>
                    </a:lnTo>
                    <a:lnTo>
                      <a:pt x="5241" y="4762"/>
                    </a:lnTo>
                    <a:lnTo>
                      <a:pt x="4430" y="4824"/>
                    </a:lnTo>
                    <a:lnTo>
                      <a:pt x="3598" y="4845"/>
                    </a:lnTo>
                    <a:lnTo>
                      <a:pt x="3473" y="4845"/>
                    </a:lnTo>
                    <a:lnTo>
                      <a:pt x="3161" y="4824"/>
                    </a:lnTo>
                    <a:lnTo>
                      <a:pt x="3016" y="4803"/>
                    </a:lnTo>
                    <a:lnTo>
                      <a:pt x="2891" y="4762"/>
                    </a:lnTo>
                    <a:lnTo>
                      <a:pt x="2766" y="4699"/>
                    </a:lnTo>
                    <a:lnTo>
                      <a:pt x="2662" y="4595"/>
                    </a:lnTo>
                    <a:lnTo>
                      <a:pt x="2600" y="4471"/>
                    </a:lnTo>
                    <a:lnTo>
                      <a:pt x="2538" y="4325"/>
                    </a:lnTo>
                    <a:lnTo>
                      <a:pt x="2517" y="4138"/>
                    </a:lnTo>
                    <a:lnTo>
                      <a:pt x="2538" y="3971"/>
                    </a:lnTo>
                    <a:lnTo>
                      <a:pt x="2600" y="3847"/>
                    </a:lnTo>
                    <a:lnTo>
                      <a:pt x="2683" y="3722"/>
                    </a:lnTo>
                    <a:lnTo>
                      <a:pt x="2787" y="3618"/>
                    </a:lnTo>
                    <a:lnTo>
                      <a:pt x="2912" y="3535"/>
                    </a:lnTo>
                    <a:lnTo>
                      <a:pt x="3037" y="3472"/>
                    </a:lnTo>
                    <a:lnTo>
                      <a:pt x="3182" y="3410"/>
                    </a:lnTo>
                    <a:lnTo>
                      <a:pt x="3889" y="3140"/>
                    </a:lnTo>
                    <a:lnTo>
                      <a:pt x="4243" y="3036"/>
                    </a:lnTo>
                    <a:lnTo>
                      <a:pt x="4596" y="2932"/>
                    </a:lnTo>
                    <a:lnTo>
                      <a:pt x="4970" y="2849"/>
                    </a:lnTo>
                    <a:lnTo>
                      <a:pt x="5345" y="2766"/>
                    </a:lnTo>
                    <a:lnTo>
                      <a:pt x="5698" y="2724"/>
                    </a:lnTo>
                    <a:lnTo>
                      <a:pt x="6093" y="2682"/>
                    </a:lnTo>
                    <a:lnTo>
                      <a:pt x="6696" y="2641"/>
                    </a:lnTo>
                    <a:lnTo>
                      <a:pt x="7320" y="2599"/>
                    </a:lnTo>
                    <a:lnTo>
                      <a:pt x="8567" y="2474"/>
                    </a:lnTo>
                    <a:lnTo>
                      <a:pt x="9815" y="2370"/>
                    </a:lnTo>
                    <a:lnTo>
                      <a:pt x="10439" y="2329"/>
                    </a:lnTo>
                    <a:lnTo>
                      <a:pt x="11063" y="2308"/>
                    </a:lnTo>
                    <a:close/>
                    <a:moveTo>
                      <a:pt x="20523" y="41877"/>
                    </a:moveTo>
                    <a:lnTo>
                      <a:pt x="20565" y="42085"/>
                    </a:lnTo>
                    <a:lnTo>
                      <a:pt x="20565" y="42272"/>
                    </a:lnTo>
                    <a:lnTo>
                      <a:pt x="20565" y="42459"/>
                    </a:lnTo>
                    <a:lnTo>
                      <a:pt x="20544" y="42646"/>
                    </a:lnTo>
                    <a:lnTo>
                      <a:pt x="20461" y="43000"/>
                    </a:lnTo>
                    <a:lnTo>
                      <a:pt x="20378" y="43353"/>
                    </a:lnTo>
                    <a:lnTo>
                      <a:pt x="20253" y="43914"/>
                    </a:lnTo>
                    <a:lnTo>
                      <a:pt x="20107" y="44455"/>
                    </a:lnTo>
                    <a:lnTo>
                      <a:pt x="19941" y="45017"/>
                    </a:lnTo>
                    <a:lnTo>
                      <a:pt x="19775" y="45557"/>
                    </a:lnTo>
                    <a:lnTo>
                      <a:pt x="19400" y="46638"/>
                    </a:lnTo>
                    <a:lnTo>
                      <a:pt x="19005" y="47699"/>
                    </a:lnTo>
                    <a:lnTo>
                      <a:pt x="18091" y="50028"/>
                    </a:lnTo>
                    <a:lnTo>
                      <a:pt x="17176" y="52336"/>
                    </a:lnTo>
                    <a:lnTo>
                      <a:pt x="17030" y="52710"/>
                    </a:lnTo>
                    <a:lnTo>
                      <a:pt x="16864" y="53063"/>
                    </a:lnTo>
                    <a:lnTo>
                      <a:pt x="16697" y="53396"/>
                    </a:lnTo>
                    <a:lnTo>
                      <a:pt x="16510" y="53749"/>
                    </a:lnTo>
                    <a:lnTo>
                      <a:pt x="16302" y="54082"/>
                    </a:lnTo>
                    <a:lnTo>
                      <a:pt x="16094" y="54394"/>
                    </a:lnTo>
                    <a:lnTo>
                      <a:pt x="15866" y="54706"/>
                    </a:lnTo>
                    <a:lnTo>
                      <a:pt x="15616" y="55018"/>
                    </a:lnTo>
                    <a:lnTo>
                      <a:pt x="15429" y="55226"/>
                    </a:lnTo>
                    <a:lnTo>
                      <a:pt x="15221" y="55392"/>
                    </a:lnTo>
                    <a:lnTo>
                      <a:pt x="15096" y="55455"/>
                    </a:lnTo>
                    <a:lnTo>
                      <a:pt x="14992" y="55517"/>
                    </a:lnTo>
                    <a:lnTo>
                      <a:pt x="14868" y="55538"/>
                    </a:lnTo>
                    <a:lnTo>
                      <a:pt x="14743" y="55558"/>
                    </a:lnTo>
                    <a:lnTo>
                      <a:pt x="14535" y="55538"/>
                    </a:lnTo>
                    <a:lnTo>
                      <a:pt x="14348" y="55455"/>
                    </a:lnTo>
                    <a:lnTo>
                      <a:pt x="14161" y="55330"/>
                    </a:lnTo>
                    <a:lnTo>
                      <a:pt x="14036" y="55205"/>
                    </a:lnTo>
                    <a:lnTo>
                      <a:pt x="13953" y="55059"/>
                    </a:lnTo>
                    <a:lnTo>
                      <a:pt x="13911" y="54893"/>
                    </a:lnTo>
                    <a:lnTo>
                      <a:pt x="13890" y="54727"/>
                    </a:lnTo>
                    <a:lnTo>
                      <a:pt x="13911" y="54540"/>
                    </a:lnTo>
                    <a:lnTo>
                      <a:pt x="13932" y="54352"/>
                    </a:lnTo>
                    <a:lnTo>
                      <a:pt x="13974" y="54165"/>
                    </a:lnTo>
                    <a:lnTo>
                      <a:pt x="14119" y="53666"/>
                    </a:lnTo>
                    <a:lnTo>
                      <a:pt x="14285" y="53188"/>
                    </a:lnTo>
                    <a:lnTo>
                      <a:pt x="14473" y="52710"/>
                    </a:lnTo>
                    <a:lnTo>
                      <a:pt x="14597" y="52481"/>
                    </a:lnTo>
                    <a:lnTo>
                      <a:pt x="14722" y="52252"/>
                    </a:lnTo>
                    <a:lnTo>
                      <a:pt x="15200" y="51421"/>
                    </a:lnTo>
                    <a:lnTo>
                      <a:pt x="15679" y="50568"/>
                    </a:lnTo>
                    <a:lnTo>
                      <a:pt x="16115" y="49716"/>
                    </a:lnTo>
                    <a:lnTo>
                      <a:pt x="16552" y="48842"/>
                    </a:lnTo>
                    <a:lnTo>
                      <a:pt x="17404" y="47117"/>
                    </a:lnTo>
                    <a:lnTo>
                      <a:pt x="18278" y="45370"/>
                    </a:lnTo>
                    <a:lnTo>
                      <a:pt x="18673" y="44580"/>
                    </a:lnTo>
                    <a:lnTo>
                      <a:pt x="19109" y="43790"/>
                    </a:lnTo>
                    <a:lnTo>
                      <a:pt x="19567" y="43020"/>
                    </a:lnTo>
                    <a:lnTo>
                      <a:pt x="20066" y="42293"/>
                    </a:lnTo>
                    <a:lnTo>
                      <a:pt x="20128" y="42168"/>
                    </a:lnTo>
                    <a:lnTo>
                      <a:pt x="20232" y="42043"/>
                    </a:lnTo>
                    <a:lnTo>
                      <a:pt x="20274" y="41981"/>
                    </a:lnTo>
                    <a:lnTo>
                      <a:pt x="20336" y="41939"/>
                    </a:lnTo>
                    <a:lnTo>
                      <a:pt x="20419" y="41898"/>
                    </a:lnTo>
                    <a:lnTo>
                      <a:pt x="20523" y="41877"/>
                    </a:lnTo>
                    <a:close/>
                    <a:moveTo>
                      <a:pt x="24952" y="0"/>
                    </a:moveTo>
                    <a:lnTo>
                      <a:pt x="23621" y="21"/>
                    </a:lnTo>
                    <a:lnTo>
                      <a:pt x="22311" y="62"/>
                    </a:lnTo>
                    <a:lnTo>
                      <a:pt x="19484" y="187"/>
                    </a:lnTo>
                    <a:lnTo>
                      <a:pt x="16635" y="333"/>
                    </a:lnTo>
                    <a:lnTo>
                      <a:pt x="13807" y="499"/>
                    </a:lnTo>
                    <a:lnTo>
                      <a:pt x="10979" y="665"/>
                    </a:lnTo>
                    <a:lnTo>
                      <a:pt x="8942" y="811"/>
                    </a:lnTo>
                    <a:lnTo>
                      <a:pt x="7923" y="873"/>
                    </a:lnTo>
                    <a:lnTo>
                      <a:pt x="6925" y="977"/>
                    </a:lnTo>
                    <a:lnTo>
                      <a:pt x="5906" y="1081"/>
                    </a:lnTo>
                    <a:lnTo>
                      <a:pt x="4887" y="1227"/>
                    </a:lnTo>
                    <a:lnTo>
                      <a:pt x="3889" y="1393"/>
                    </a:lnTo>
                    <a:lnTo>
                      <a:pt x="2870" y="1580"/>
                    </a:lnTo>
                    <a:lnTo>
                      <a:pt x="2621" y="1663"/>
                    </a:lnTo>
                    <a:lnTo>
                      <a:pt x="2371" y="1726"/>
                    </a:lnTo>
                    <a:lnTo>
                      <a:pt x="2122" y="1830"/>
                    </a:lnTo>
                    <a:lnTo>
                      <a:pt x="1893" y="1913"/>
                    </a:lnTo>
                    <a:lnTo>
                      <a:pt x="1685" y="2038"/>
                    </a:lnTo>
                    <a:lnTo>
                      <a:pt x="1477" y="2142"/>
                    </a:lnTo>
                    <a:lnTo>
                      <a:pt x="1311" y="2287"/>
                    </a:lnTo>
                    <a:lnTo>
                      <a:pt x="1124" y="2412"/>
                    </a:lnTo>
                    <a:lnTo>
                      <a:pt x="978" y="2578"/>
                    </a:lnTo>
                    <a:lnTo>
                      <a:pt x="833" y="2745"/>
                    </a:lnTo>
                    <a:lnTo>
                      <a:pt x="687" y="2911"/>
                    </a:lnTo>
                    <a:lnTo>
                      <a:pt x="583" y="3098"/>
                    </a:lnTo>
                    <a:lnTo>
                      <a:pt x="458" y="3285"/>
                    </a:lnTo>
                    <a:lnTo>
                      <a:pt x="375" y="3493"/>
                    </a:lnTo>
                    <a:lnTo>
                      <a:pt x="292" y="3722"/>
                    </a:lnTo>
                    <a:lnTo>
                      <a:pt x="230" y="3951"/>
                    </a:lnTo>
                    <a:lnTo>
                      <a:pt x="167" y="4221"/>
                    </a:lnTo>
                    <a:lnTo>
                      <a:pt x="126" y="4512"/>
                    </a:lnTo>
                    <a:lnTo>
                      <a:pt x="63" y="5053"/>
                    </a:lnTo>
                    <a:lnTo>
                      <a:pt x="22" y="5573"/>
                    </a:lnTo>
                    <a:lnTo>
                      <a:pt x="1" y="6113"/>
                    </a:lnTo>
                    <a:lnTo>
                      <a:pt x="1" y="6633"/>
                    </a:lnTo>
                    <a:lnTo>
                      <a:pt x="22" y="7444"/>
                    </a:lnTo>
                    <a:lnTo>
                      <a:pt x="63" y="8276"/>
                    </a:lnTo>
                    <a:lnTo>
                      <a:pt x="146" y="9087"/>
                    </a:lnTo>
                    <a:lnTo>
                      <a:pt x="271" y="9897"/>
                    </a:lnTo>
                    <a:lnTo>
                      <a:pt x="396" y="10688"/>
                    </a:lnTo>
                    <a:lnTo>
                      <a:pt x="562" y="11498"/>
                    </a:lnTo>
                    <a:lnTo>
                      <a:pt x="749" y="12309"/>
                    </a:lnTo>
                    <a:lnTo>
                      <a:pt x="957" y="13100"/>
                    </a:lnTo>
                    <a:lnTo>
                      <a:pt x="1040" y="13370"/>
                    </a:lnTo>
                    <a:lnTo>
                      <a:pt x="1144" y="13640"/>
                    </a:lnTo>
                    <a:lnTo>
                      <a:pt x="1248" y="13869"/>
                    </a:lnTo>
                    <a:lnTo>
                      <a:pt x="1373" y="14098"/>
                    </a:lnTo>
                    <a:lnTo>
                      <a:pt x="1498" y="14285"/>
                    </a:lnTo>
                    <a:lnTo>
                      <a:pt x="1664" y="14472"/>
                    </a:lnTo>
                    <a:lnTo>
                      <a:pt x="1810" y="14617"/>
                    </a:lnTo>
                    <a:lnTo>
                      <a:pt x="1997" y="14763"/>
                    </a:lnTo>
                    <a:lnTo>
                      <a:pt x="2184" y="14888"/>
                    </a:lnTo>
                    <a:lnTo>
                      <a:pt x="2371" y="14992"/>
                    </a:lnTo>
                    <a:lnTo>
                      <a:pt x="2600" y="15096"/>
                    </a:lnTo>
                    <a:lnTo>
                      <a:pt x="2829" y="15158"/>
                    </a:lnTo>
                    <a:lnTo>
                      <a:pt x="3057" y="15220"/>
                    </a:lnTo>
                    <a:lnTo>
                      <a:pt x="3307" y="15262"/>
                    </a:lnTo>
                    <a:lnTo>
                      <a:pt x="3577" y="15283"/>
                    </a:lnTo>
                    <a:lnTo>
                      <a:pt x="3847" y="15283"/>
                    </a:lnTo>
                    <a:lnTo>
                      <a:pt x="4201" y="15304"/>
                    </a:lnTo>
                    <a:lnTo>
                      <a:pt x="5636" y="15304"/>
                    </a:lnTo>
                    <a:lnTo>
                      <a:pt x="6384" y="15283"/>
                    </a:lnTo>
                    <a:lnTo>
                      <a:pt x="7881" y="15220"/>
                    </a:lnTo>
                    <a:lnTo>
                      <a:pt x="9358" y="15116"/>
                    </a:lnTo>
                    <a:lnTo>
                      <a:pt x="10855" y="14971"/>
                    </a:lnTo>
                    <a:lnTo>
                      <a:pt x="13828" y="14701"/>
                    </a:lnTo>
                    <a:lnTo>
                      <a:pt x="15304" y="14555"/>
                    </a:lnTo>
                    <a:lnTo>
                      <a:pt x="16801" y="14451"/>
                    </a:lnTo>
                    <a:lnTo>
                      <a:pt x="16989" y="14430"/>
                    </a:lnTo>
                    <a:lnTo>
                      <a:pt x="17176" y="14451"/>
                    </a:lnTo>
                    <a:lnTo>
                      <a:pt x="17342" y="14472"/>
                    </a:lnTo>
                    <a:lnTo>
                      <a:pt x="17467" y="14534"/>
                    </a:lnTo>
                    <a:lnTo>
                      <a:pt x="17571" y="14617"/>
                    </a:lnTo>
                    <a:lnTo>
                      <a:pt x="17633" y="14742"/>
                    </a:lnTo>
                    <a:lnTo>
                      <a:pt x="17695" y="14888"/>
                    </a:lnTo>
                    <a:lnTo>
                      <a:pt x="17716" y="15054"/>
                    </a:lnTo>
                    <a:lnTo>
                      <a:pt x="17737" y="15283"/>
                    </a:lnTo>
                    <a:lnTo>
                      <a:pt x="17716" y="15595"/>
                    </a:lnTo>
                    <a:lnTo>
                      <a:pt x="17654" y="15927"/>
                    </a:lnTo>
                    <a:lnTo>
                      <a:pt x="17488" y="16572"/>
                    </a:lnTo>
                    <a:lnTo>
                      <a:pt x="17300" y="17196"/>
                    </a:lnTo>
                    <a:lnTo>
                      <a:pt x="17092" y="17820"/>
                    </a:lnTo>
                    <a:lnTo>
                      <a:pt x="16843" y="18422"/>
                    </a:lnTo>
                    <a:lnTo>
                      <a:pt x="16323" y="19649"/>
                    </a:lnTo>
                    <a:lnTo>
                      <a:pt x="15803" y="20855"/>
                    </a:lnTo>
                    <a:lnTo>
                      <a:pt x="13350" y="26636"/>
                    </a:lnTo>
                    <a:lnTo>
                      <a:pt x="12144" y="29526"/>
                    </a:lnTo>
                    <a:lnTo>
                      <a:pt x="10959" y="32416"/>
                    </a:lnTo>
                    <a:lnTo>
                      <a:pt x="9773" y="35327"/>
                    </a:lnTo>
                    <a:lnTo>
                      <a:pt x="8630" y="38259"/>
                    </a:lnTo>
                    <a:lnTo>
                      <a:pt x="7507" y="41191"/>
                    </a:lnTo>
                    <a:lnTo>
                      <a:pt x="6447" y="44122"/>
                    </a:lnTo>
                    <a:lnTo>
                      <a:pt x="5677" y="46326"/>
                    </a:lnTo>
                    <a:lnTo>
                      <a:pt x="4908" y="48510"/>
                    </a:lnTo>
                    <a:lnTo>
                      <a:pt x="4554" y="49612"/>
                    </a:lnTo>
                    <a:lnTo>
                      <a:pt x="4222" y="50735"/>
                    </a:lnTo>
                    <a:lnTo>
                      <a:pt x="3889" y="51837"/>
                    </a:lnTo>
                    <a:lnTo>
                      <a:pt x="3598" y="52959"/>
                    </a:lnTo>
                    <a:lnTo>
                      <a:pt x="3536" y="53230"/>
                    </a:lnTo>
                    <a:lnTo>
                      <a:pt x="3473" y="53604"/>
                    </a:lnTo>
                    <a:lnTo>
                      <a:pt x="3452" y="53999"/>
                    </a:lnTo>
                    <a:lnTo>
                      <a:pt x="3473" y="54352"/>
                    </a:lnTo>
                    <a:lnTo>
                      <a:pt x="3494" y="54519"/>
                    </a:lnTo>
                    <a:lnTo>
                      <a:pt x="3536" y="54706"/>
                    </a:lnTo>
                    <a:lnTo>
                      <a:pt x="3660" y="55039"/>
                    </a:lnTo>
                    <a:lnTo>
                      <a:pt x="3806" y="55330"/>
                    </a:lnTo>
                    <a:lnTo>
                      <a:pt x="3972" y="55600"/>
                    </a:lnTo>
                    <a:lnTo>
                      <a:pt x="4180" y="55850"/>
                    </a:lnTo>
                    <a:lnTo>
                      <a:pt x="4409" y="56078"/>
                    </a:lnTo>
                    <a:lnTo>
                      <a:pt x="4658" y="56265"/>
                    </a:lnTo>
                    <a:lnTo>
                      <a:pt x="4929" y="56453"/>
                    </a:lnTo>
                    <a:lnTo>
                      <a:pt x="5241" y="56598"/>
                    </a:lnTo>
                    <a:lnTo>
                      <a:pt x="6093" y="56972"/>
                    </a:lnTo>
                    <a:lnTo>
                      <a:pt x="6946" y="57305"/>
                    </a:lnTo>
                    <a:lnTo>
                      <a:pt x="7840" y="57596"/>
                    </a:lnTo>
                    <a:lnTo>
                      <a:pt x="8713" y="57866"/>
                    </a:lnTo>
                    <a:lnTo>
                      <a:pt x="9607" y="58074"/>
                    </a:lnTo>
                    <a:lnTo>
                      <a:pt x="10501" y="58262"/>
                    </a:lnTo>
                    <a:lnTo>
                      <a:pt x="11416" y="58428"/>
                    </a:lnTo>
                    <a:lnTo>
                      <a:pt x="12352" y="58573"/>
                    </a:lnTo>
                    <a:lnTo>
                      <a:pt x="12747" y="58615"/>
                    </a:lnTo>
                    <a:lnTo>
                      <a:pt x="13433" y="58615"/>
                    </a:lnTo>
                    <a:lnTo>
                      <a:pt x="13724" y="58594"/>
                    </a:lnTo>
                    <a:lnTo>
                      <a:pt x="13994" y="58553"/>
                    </a:lnTo>
                    <a:lnTo>
                      <a:pt x="14265" y="58490"/>
                    </a:lnTo>
                    <a:lnTo>
                      <a:pt x="14535" y="58407"/>
                    </a:lnTo>
                    <a:lnTo>
                      <a:pt x="14805" y="58324"/>
                    </a:lnTo>
                    <a:lnTo>
                      <a:pt x="15055" y="58220"/>
                    </a:lnTo>
                    <a:lnTo>
                      <a:pt x="15304" y="58095"/>
                    </a:lnTo>
                    <a:lnTo>
                      <a:pt x="15533" y="57950"/>
                    </a:lnTo>
                    <a:lnTo>
                      <a:pt x="15762" y="57783"/>
                    </a:lnTo>
                    <a:lnTo>
                      <a:pt x="15990" y="57617"/>
                    </a:lnTo>
                    <a:lnTo>
                      <a:pt x="16198" y="57430"/>
                    </a:lnTo>
                    <a:lnTo>
                      <a:pt x="16406" y="57222"/>
                    </a:lnTo>
                    <a:lnTo>
                      <a:pt x="16614" y="56993"/>
                    </a:lnTo>
                    <a:lnTo>
                      <a:pt x="16822" y="56764"/>
                    </a:lnTo>
                    <a:lnTo>
                      <a:pt x="17009" y="56494"/>
                    </a:lnTo>
                    <a:lnTo>
                      <a:pt x="17342" y="55995"/>
                    </a:lnTo>
                    <a:lnTo>
                      <a:pt x="17675" y="55496"/>
                    </a:lnTo>
                    <a:lnTo>
                      <a:pt x="17987" y="54976"/>
                    </a:lnTo>
                    <a:lnTo>
                      <a:pt x="18298" y="54456"/>
                    </a:lnTo>
                    <a:lnTo>
                      <a:pt x="18590" y="53937"/>
                    </a:lnTo>
                    <a:lnTo>
                      <a:pt x="18881" y="53417"/>
                    </a:lnTo>
                    <a:lnTo>
                      <a:pt x="19400" y="52336"/>
                    </a:lnTo>
                    <a:lnTo>
                      <a:pt x="19920" y="51213"/>
                    </a:lnTo>
                    <a:lnTo>
                      <a:pt x="20419" y="50090"/>
                    </a:lnTo>
                    <a:lnTo>
                      <a:pt x="21397" y="47844"/>
                    </a:lnTo>
                    <a:lnTo>
                      <a:pt x="22332" y="45578"/>
                    </a:lnTo>
                    <a:lnTo>
                      <a:pt x="23226" y="43312"/>
                    </a:lnTo>
                    <a:lnTo>
                      <a:pt x="24100" y="41024"/>
                    </a:lnTo>
                    <a:lnTo>
                      <a:pt x="24973" y="38716"/>
                    </a:lnTo>
                    <a:lnTo>
                      <a:pt x="26699" y="34121"/>
                    </a:lnTo>
                    <a:lnTo>
                      <a:pt x="28861" y="28361"/>
                    </a:lnTo>
                    <a:lnTo>
                      <a:pt x="29942" y="25471"/>
                    </a:lnTo>
                    <a:lnTo>
                      <a:pt x="31044" y="22602"/>
                    </a:lnTo>
                    <a:lnTo>
                      <a:pt x="32500" y="18776"/>
                    </a:lnTo>
                    <a:lnTo>
                      <a:pt x="33207" y="16842"/>
                    </a:lnTo>
                    <a:lnTo>
                      <a:pt x="33893" y="14929"/>
                    </a:lnTo>
                    <a:lnTo>
                      <a:pt x="34558" y="12975"/>
                    </a:lnTo>
                    <a:lnTo>
                      <a:pt x="35182" y="11041"/>
                    </a:lnTo>
                    <a:lnTo>
                      <a:pt x="35764" y="9066"/>
                    </a:lnTo>
                    <a:lnTo>
                      <a:pt x="36035" y="8088"/>
                    </a:lnTo>
                    <a:lnTo>
                      <a:pt x="36305" y="7090"/>
                    </a:lnTo>
                    <a:lnTo>
                      <a:pt x="36555" y="6134"/>
                    </a:lnTo>
                    <a:lnTo>
                      <a:pt x="36658" y="5656"/>
                    </a:lnTo>
                    <a:lnTo>
                      <a:pt x="36762" y="5177"/>
                    </a:lnTo>
                    <a:lnTo>
                      <a:pt x="36825" y="4699"/>
                    </a:lnTo>
                    <a:lnTo>
                      <a:pt x="36887" y="4200"/>
                    </a:lnTo>
                    <a:lnTo>
                      <a:pt x="36929" y="3701"/>
                    </a:lnTo>
                    <a:lnTo>
                      <a:pt x="36950" y="3202"/>
                    </a:lnTo>
                    <a:lnTo>
                      <a:pt x="36929" y="2578"/>
                    </a:lnTo>
                    <a:lnTo>
                      <a:pt x="36887" y="2266"/>
                    </a:lnTo>
                    <a:lnTo>
                      <a:pt x="36804" y="1996"/>
                    </a:lnTo>
                    <a:lnTo>
                      <a:pt x="36721" y="1747"/>
                    </a:lnTo>
                    <a:lnTo>
                      <a:pt x="36575" y="1518"/>
                    </a:lnTo>
                    <a:lnTo>
                      <a:pt x="36409" y="1310"/>
                    </a:lnTo>
                    <a:lnTo>
                      <a:pt x="36201" y="1144"/>
                    </a:lnTo>
                    <a:lnTo>
                      <a:pt x="35952" y="998"/>
                    </a:lnTo>
                    <a:lnTo>
                      <a:pt x="35640" y="873"/>
                    </a:lnTo>
                    <a:lnTo>
                      <a:pt x="35141" y="728"/>
                    </a:lnTo>
                    <a:lnTo>
                      <a:pt x="34621" y="603"/>
                    </a:lnTo>
                    <a:lnTo>
                      <a:pt x="34101" y="520"/>
                    </a:lnTo>
                    <a:lnTo>
                      <a:pt x="33581" y="458"/>
                    </a:lnTo>
                    <a:lnTo>
                      <a:pt x="31419" y="270"/>
                    </a:lnTo>
                    <a:lnTo>
                      <a:pt x="29256" y="125"/>
                    </a:lnTo>
                    <a:lnTo>
                      <a:pt x="28196" y="83"/>
                    </a:lnTo>
                    <a:lnTo>
                      <a:pt x="27115" y="42"/>
                    </a:lnTo>
                    <a:lnTo>
                      <a:pt x="26033" y="21"/>
                    </a:lnTo>
                    <a:lnTo>
                      <a:pt x="24952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86" name="Google Shape;5786;p31"/>
              <p:cNvSpPr/>
              <p:nvPr/>
            </p:nvSpPr>
            <p:spPr>
              <a:xfrm>
                <a:off x="5754375" y="3046175"/>
                <a:ext cx="166875" cy="342075"/>
              </a:xfrm>
              <a:custGeom>
                <a:avLst/>
                <a:gdLst/>
                <a:ahLst/>
                <a:cxnLst/>
                <a:rect l="l" t="t" r="r" b="b"/>
                <a:pathLst>
                  <a:path w="6675" h="13683" fill="none" extrusionOk="0">
                    <a:moveTo>
                      <a:pt x="853" y="13682"/>
                    </a:moveTo>
                    <a:lnTo>
                      <a:pt x="853" y="13682"/>
                    </a:lnTo>
                    <a:lnTo>
                      <a:pt x="645" y="13662"/>
                    </a:lnTo>
                    <a:lnTo>
                      <a:pt x="458" y="13579"/>
                    </a:lnTo>
                    <a:lnTo>
                      <a:pt x="458" y="13579"/>
                    </a:lnTo>
                    <a:lnTo>
                      <a:pt x="271" y="13454"/>
                    </a:lnTo>
                    <a:lnTo>
                      <a:pt x="146" y="13329"/>
                    </a:lnTo>
                    <a:lnTo>
                      <a:pt x="63" y="13183"/>
                    </a:lnTo>
                    <a:lnTo>
                      <a:pt x="21" y="13017"/>
                    </a:lnTo>
                    <a:lnTo>
                      <a:pt x="0" y="12851"/>
                    </a:lnTo>
                    <a:lnTo>
                      <a:pt x="21" y="12664"/>
                    </a:lnTo>
                    <a:lnTo>
                      <a:pt x="42" y="12476"/>
                    </a:lnTo>
                    <a:lnTo>
                      <a:pt x="84" y="12289"/>
                    </a:lnTo>
                    <a:lnTo>
                      <a:pt x="84" y="12289"/>
                    </a:lnTo>
                    <a:lnTo>
                      <a:pt x="229" y="11790"/>
                    </a:lnTo>
                    <a:lnTo>
                      <a:pt x="395" y="11312"/>
                    </a:lnTo>
                    <a:lnTo>
                      <a:pt x="583" y="10834"/>
                    </a:lnTo>
                    <a:lnTo>
                      <a:pt x="707" y="10605"/>
                    </a:lnTo>
                    <a:lnTo>
                      <a:pt x="832" y="10376"/>
                    </a:lnTo>
                    <a:lnTo>
                      <a:pt x="832" y="10376"/>
                    </a:lnTo>
                    <a:lnTo>
                      <a:pt x="1310" y="9545"/>
                    </a:lnTo>
                    <a:lnTo>
                      <a:pt x="1789" y="8692"/>
                    </a:lnTo>
                    <a:lnTo>
                      <a:pt x="2225" y="7840"/>
                    </a:lnTo>
                    <a:lnTo>
                      <a:pt x="2662" y="6966"/>
                    </a:lnTo>
                    <a:lnTo>
                      <a:pt x="3514" y="5241"/>
                    </a:lnTo>
                    <a:lnTo>
                      <a:pt x="4388" y="3494"/>
                    </a:lnTo>
                    <a:lnTo>
                      <a:pt x="4388" y="3494"/>
                    </a:lnTo>
                    <a:lnTo>
                      <a:pt x="4783" y="2704"/>
                    </a:lnTo>
                    <a:lnTo>
                      <a:pt x="5219" y="1914"/>
                    </a:lnTo>
                    <a:lnTo>
                      <a:pt x="5677" y="1144"/>
                    </a:lnTo>
                    <a:lnTo>
                      <a:pt x="6176" y="417"/>
                    </a:lnTo>
                    <a:lnTo>
                      <a:pt x="6176" y="417"/>
                    </a:lnTo>
                    <a:lnTo>
                      <a:pt x="6238" y="292"/>
                    </a:lnTo>
                    <a:lnTo>
                      <a:pt x="6342" y="167"/>
                    </a:lnTo>
                    <a:lnTo>
                      <a:pt x="6384" y="105"/>
                    </a:lnTo>
                    <a:lnTo>
                      <a:pt x="6446" y="63"/>
                    </a:lnTo>
                    <a:lnTo>
                      <a:pt x="6529" y="22"/>
                    </a:lnTo>
                    <a:lnTo>
                      <a:pt x="6633" y="1"/>
                    </a:lnTo>
                    <a:lnTo>
                      <a:pt x="6633" y="1"/>
                    </a:lnTo>
                    <a:lnTo>
                      <a:pt x="6675" y="209"/>
                    </a:lnTo>
                    <a:lnTo>
                      <a:pt x="6675" y="396"/>
                    </a:lnTo>
                    <a:lnTo>
                      <a:pt x="6675" y="583"/>
                    </a:lnTo>
                    <a:lnTo>
                      <a:pt x="6654" y="770"/>
                    </a:lnTo>
                    <a:lnTo>
                      <a:pt x="6571" y="1124"/>
                    </a:lnTo>
                    <a:lnTo>
                      <a:pt x="6488" y="1477"/>
                    </a:lnTo>
                    <a:lnTo>
                      <a:pt x="6488" y="1477"/>
                    </a:lnTo>
                    <a:lnTo>
                      <a:pt x="6363" y="2038"/>
                    </a:lnTo>
                    <a:lnTo>
                      <a:pt x="6217" y="2579"/>
                    </a:lnTo>
                    <a:lnTo>
                      <a:pt x="6051" y="3141"/>
                    </a:lnTo>
                    <a:lnTo>
                      <a:pt x="5885" y="3681"/>
                    </a:lnTo>
                    <a:lnTo>
                      <a:pt x="5510" y="4762"/>
                    </a:lnTo>
                    <a:lnTo>
                      <a:pt x="5115" y="5823"/>
                    </a:lnTo>
                    <a:lnTo>
                      <a:pt x="5115" y="5823"/>
                    </a:lnTo>
                    <a:lnTo>
                      <a:pt x="4201" y="8152"/>
                    </a:lnTo>
                    <a:lnTo>
                      <a:pt x="3286" y="10460"/>
                    </a:lnTo>
                    <a:lnTo>
                      <a:pt x="3286" y="10460"/>
                    </a:lnTo>
                    <a:lnTo>
                      <a:pt x="3140" y="10834"/>
                    </a:lnTo>
                    <a:lnTo>
                      <a:pt x="2974" y="11187"/>
                    </a:lnTo>
                    <a:lnTo>
                      <a:pt x="2807" y="11520"/>
                    </a:lnTo>
                    <a:lnTo>
                      <a:pt x="2620" y="11873"/>
                    </a:lnTo>
                    <a:lnTo>
                      <a:pt x="2412" y="12206"/>
                    </a:lnTo>
                    <a:lnTo>
                      <a:pt x="2204" y="12518"/>
                    </a:lnTo>
                    <a:lnTo>
                      <a:pt x="1976" y="12830"/>
                    </a:lnTo>
                    <a:lnTo>
                      <a:pt x="1726" y="13142"/>
                    </a:lnTo>
                    <a:lnTo>
                      <a:pt x="1726" y="13142"/>
                    </a:lnTo>
                    <a:lnTo>
                      <a:pt x="1539" y="13350"/>
                    </a:lnTo>
                    <a:lnTo>
                      <a:pt x="1331" y="13516"/>
                    </a:lnTo>
                    <a:lnTo>
                      <a:pt x="1206" y="13579"/>
                    </a:lnTo>
                    <a:lnTo>
                      <a:pt x="1102" y="13641"/>
                    </a:lnTo>
                    <a:lnTo>
                      <a:pt x="978" y="13662"/>
                    </a:lnTo>
                    <a:lnTo>
                      <a:pt x="853" y="136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87" name="Google Shape;5787;p31"/>
              <p:cNvSpPr/>
              <p:nvPr/>
            </p:nvSpPr>
            <p:spPr>
              <a:xfrm>
                <a:off x="5470025" y="2056975"/>
                <a:ext cx="29892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2537" fill="none" extrusionOk="0">
                    <a:moveTo>
                      <a:pt x="1082" y="2537"/>
                    </a:moveTo>
                    <a:lnTo>
                      <a:pt x="1082" y="2537"/>
                    </a:lnTo>
                    <a:lnTo>
                      <a:pt x="957" y="2537"/>
                    </a:lnTo>
                    <a:lnTo>
                      <a:pt x="957" y="2537"/>
                    </a:lnTo>
                    <a:lnTo>
                      <a:pt x="645" y="2516"/>
                    </a:lnTo>
                    <a:lnTo>
                      <a:pt x="500" y="2495"/>
                    </a:lnTo>
                    <a:lnTo>
                      <a:pt x="375" y="2454"/>
                    </a:lnTo>
                    <a:lnTo>
                      <a:pt x="250" y="2391"/>
                    </a:lnTo>
                    <a:lnTo>
                      <a:pt x="146" y="2287"/>
                    </a:lnTo>
                    <a:lnTo>
                      <a:pt x="84" y="2163"/>
                    </a:lnTo>
                    <a:lnTo>
                      <a:pt x="22" y="2017"/>
                    </a:lnTo>
                    <a:lnTo>
                      <a:pt x="22" y="2017"/>
                    </a:lnTo>
                    <a:lnTo>
                      <a:pt x="1" y="1830"/>
                    </a:lnTo>
                    <a:lnTo>
                      <a:pt x="22" y="1663"/>
                    </a:lnTo>
                    <a:lnTo>
                      <a:pt x="84" y="1539"/>
                    </a:lnTo>
                    <a:lnTo>
                      <a:pt x="167" y="1414"/>
                    </a:lnTo>
                    <a:lnTo>
                      <a:pt x="271" y="1310"/>
                    </a:lnTo>
                    <a:lnTo>
                      <a:pt x="396" y="1227"/>
                    </a:lnTo>
                    <a:lnTo>
                      <a:pt x="521" y="1164"/>
                    </a:lnTo>
                    <a:lnTo>
                      <a:pt x="666" y="1102"/>
                    </a:lnTo>
                    <a:lnTo>
                      <a:pt x="666" y="1102"/>
                    </a:lnTo>
                    <a:lnTo>
                      <a:pt x="1373" y="832"/>
                    </a:lnTo>
                    <a:lnTo>
                      <a:pt x="1727" y="728"/>
                    </a:lnTo>
                    <a:lnTo>
                      <a:pt x="2080" y="624"/>
                    </a:lnTo>
                    <a:lnTo>
                      <a:pt x="2454" y="541"/>
                    </a:lnTo>
                    <a:lnTo>
                      <a:pt x="2829" y="458"/>
                    </a:lnTo>
                    <a:lnTo>
                      <a:pt x="3182" y="416"/>
                    </a:lnTo>
                    <a:lnTo>
                      <a:pt x="3577" y="374"/>
                    </a:lnTo>
                    <a:lnTo>
                      <a:pt x="3577" y="374"/>
                    </a:lnTo>
                    <a:lnTo>
                      <a:pt x="4180" y="333"/>
                    </a:lnTo>
                    <a:lnTo>
                      <a:pt x="4804" y="291"/>
                    </a:lnTo>
                    <a:lnTo>
                      <a:pt x="6051" y="166"/>
                    </a:lnTo>
                    <a:lnTo>
                      <a:pt x="7299" y="62"/>
                    </a:lnTo>
                    <a:lnTo>
                      <a:pt x="7923" y="21"/>
                    </a:lnTo>
                    <a:lnTo>
                      <a:pt x="8547" y="0"/>
                    </a:lnTo>
                    <a:lnTo>
                      <a:pt x="8547" y="0"/>
                    </a:lnTo>
                    <a:lnTo>
                      <a:pt x="8755" y="0"/>
                    </a:lnTo>
                    <a:lnTo>
                      <a:pt x="8755" y="0"/>
                    </a:lnTo>
                    <a:lnTo>
                      <a:pt x="9919" y="21"/>
                    </a:lnTo>
                    <a:lnTo>
                      <a:pt x="11062" y="62"/>
                    </a:lnTo>
                    <a:lnTo>
                      <a:pt x="11062" y="62"/>
                    </a:lnTo>
                    <a:lnTo>
                      <a:pt x="11250" y="83"/>
                    </a:lnTo>
                    <a:lnTo>
                      <a:pt x="11458" y="125"/>
                    </a:lnTo>
                    <a:lnTo>
                      <a:pt x="11957" y="229"/>
                    </a:lnTo>
                    <a:lnTo>
                      <a:pt x="11957" y="229"/>
                    </a:lnTo>
                    <a:lnTo>
                      <a:pt x="11728" y="395"/>
                    </a:lnTo>
                    <a:lnTo>
                      <a:pt x="11499" y="520"/>
                    </a:lnTo>
                    <a:lnTo>
                      <a:pt x="11270" y="645"/>
                    </a:lnTo>
                    <a:lnTo>
                      <a:pt x="11042" y="728"/>
                    </a:lnTo>
                    <a:lnTo>
                      <a:pt x="10605" y="873"/>
                    </a:lnTo>
                    <a:lnTo>
                      <a:pt x="10189" y="998"/>
                    </a:lnTo>
                    <a:lnTo>
                      <a:pt x="10189" y="998"/>
                    </a:lnTo>
                    <a:lnTo>
                      <a:pt x="9461" y="1185"/>
                    </a:lnTo>
                    <a:lnTo>
                      <a:pt x="8734" y="1372"/>
                    </a:lnTo>
                    <a:lnTo>
                      <a:pt x="8006" y="1518"/>
                    </a:lnTo>
                    <a:lnTo>
                      <a:pt x="7278" y="1643"/>
                    </a:lnTo>
                    <a:lnTo>
                      <a:pt x="5802" y="1892"/>
                    </a:lnTo>
                    <a:lnTo>
                      <a:pt x="5053" y="2038"/>
                    </a:lnTo>
                    <a:lnTo>
                      <a:pt x="4326" y="2183"/>
                    </a:lnTo>
                    <a:lnTo>
                      <a:pt x="4326" y="2183"/>
                    </a:lnTo>
                    <a:lnTo>
                      <a:pt x="3536" y="2329"/>
                    </a:lnTo>
                    <a:lnTo>
                      <a:pt x="2725" y="2454"/>
                    </a:lnTo>
                    <a:lnTo>
                      <a:pt x="1914" y="2516"/>
                    </a:lnTo>
                    <a:lnTo>
                      <a:pt x="1082" y="253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88" name="Google Shape;5788;p31"/>
              <p:cNvSpPr/>
              <p:nvPr/>
            </p:nvSpPr>
            <p:spPr>
              <a:xfrm>
                <a:off x="5827150" y="2041900"/>
                <a:ext cx="6500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643" fill="none" extrusionOk="0">
                    <a:moveTo>
                      <a:pt x="1040" y="1643"/>
                    </a:moveTo>
                    <a:lnTo>
                      <a:pt x="1040" y="1643"/>
                    </a:lnTo>
                    <a:lnTo>
                      <a:pt x="894" y="1622"/>
                    </a:lnTo>
                    <a:lnTo>
                      <a:pt x="749" y="1601"/>
                    </a:lnTo>
                    <a:lnTo>
                      <a:pt x="603" y="1560"/>
                    </a:lnTo>
                    <a:lnTo>
                      <a:pt x="479" y="1518"/>
                    </a:lnTo>
                    <a:lnTo>
                      <a:pt x="479" y="1518"/>
                    </a:lnTo>
                    <a:lnTo>
                      <a:pt x="375" y="1456"/>
                    </a:lnTo>
                    <a:lnTo>
                      <a:pt x="271" y="1393"/>
                    </a:lnTo>
                    <a:lnTo>
                      <a:pt x="188" y="1310"/>
                    </a:lnTo>
                    <a:lnTo>
                      <a:pt x="104" y="1227"/>
                    </a:lnTo>
                    <a:lnTo>
                      <a:pt x="63" y="1144"/>
                    </a:lnTo>
                    <a:lnTo>
                      <a:pt x="21" y="1040"/>
                    </a:lnTo>
                    <a:lnTo>
                      <a:pt x="0" y="915"/>
                    </a:lnTo>
                    <a:lnTo>
                      <a:pt x="0" y="790"/>
                    </a:lnTo>
                    <a:lnTo>
                      <a:pt x="0" y="790"/>
                    </a:lnTo>
                    <a:lnTo>
                      <a:pt x="21" y="665"/>
                    </a:lnTo>
                    <a:lnTo>
                      <a:pt x="63" y="541"/>
                    </a:lnTo>
                    <a:lnTo>
                      <a:pt x="104" y="458"/>
                    </a:lnTo>
                    <a:lnTo>
                      <a:pt x="167" y="354"/>
                    </a:lnTo>
                    <a:lnTo>
                      <a:pt x="250" y="291"/>
                    </a:lnTo>
                    <a:lnTo>
                      <a:pt x="354" y="208"/>
                    </a:lnTo>
                    <a:lnTo>
                      <a:pt x="458" y="166"/>
                    </a:lnTo>
                    <a:lnTo>
                      <a:pt x="562" y="104"/>
                    </a:lnTo>
                    <a:lnTo>
                      <a:pt x="562" y="104"/>
                    </a:lnTo>
                    <a:lnTo>
                      <a:pt x="707" y="62"/>
                    </a:lnTo>
                    <a:lnTo>
                      <a:pt x="853" y="21"/>
                    </a:lnTo>
                    <a:lnTo>
                      <a:pt x="998" y="0"/>
                    </a:lnTo>
                    <a:lnTo>
                      <a:pt x="1144" y="0"/>
                    </a:lnTo>
                    <a:lnTo>
                      <a:pt x="1144" y="0"/>
                    </a:lnTo>
                    <a:lnTo>
                      <a:pt x="1352" y="21"/>
                    </a:lnTo>
                    <a:lnTo>
                      <a:pt x="1539" y="42"/>
                    </a:lnTo>
                    <a:lnTo>
                      <a:pt x="1747" y="104"/>
                    </a:lnTo>
                    <a:lnTo>
                      <a:pt x="1934" y="187"/>
                    </a:lnTo>
                    <a:lnTo>
                      <a:pt x="2121" y="312"/>
                    </a:lnTo>
                    <a:lnTo>
                      <a:pt x="2288" y="437"/>
                    </a:lnTo>
                    <a:lnTo>
                      <a:pt x="2454" y="582"/>
                    </a:lnTo>
                    <a:lnTo>
                      <a:pt x="2599" y="749"/>
                    </a:lnTo>
                    <a:lnTo>
                      <a:pt x="2599" y="749"/>
                    </a:lnTo>
                    <a:lnTo>
                      <a:pt x="2475" y="936"/>
                    </a:lnTo>
                    <a:lnTo>
                      <a:pt x="2308" y="1123"/>
                    </a:lnTo>
                    <a:lnTo>
                      <a:pt x="2142" y="1268"/>
                    </a:lnTo>
                    <a:lnTo>
                      <a:pt x="1934" y="1393"/>
                    </a:lnTo>
                    <a:lnTo>
                      <a:pt x="1726" y="1497"/>
                    </a:lnTo>
                    <a:lnTo>
                      <a:pt x="1497" y="1580"/>
                    </a:lnTo>
                    <a:lnTo>
                      <a:pt x="1269" y="1622"/>
                    </a:lnTo>
                    <a:lnTo>
                      <a:pt x="1040" y="16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89" name="Google Shape;5789;p31"/>
              <p:cNvSpPr/>
              <p:nvPr/>
            </p:nvSpPr>
            <p:spPr>
              <a:xfrm>
                <a:off x="5407125" y="1999275"/>
                <a:ext cx="923750" cy="1465400"/>
              </a:xfrm>
              <a:custGeom>
                <a:avLst/>
                <a:gdLst/>
                <a:ahLst/>
                <a:cxnLst/>
                <a:rect l="l" t="t" r="r" b="b"/>
                <a:pathLst>
                  <a:path w="36950" h="58616" fill="none" extrusionOk="0">
                    <a:moveTo>
                      <a:pt x="24952" y="0"/>
                    </a:moveTo>
                    <a:lnTo>
                      <a:pt x="24952" y="0"/>
                    </a:lnTo>
                    <a:lnTo>
                      <a:pt x="23621" y="21"/>
                    </a:lnTo>
                    <a:lnTo>
                      <a:pt x="22311" y="62"/>
                    </a:lnTo>
                    <a:lnTo>
                      <a:pt x="22311" y="62"/>
                    </a:lnTo>
                    <a:lnTo>
                      <a:pt x="19484" y="187"/>
                    </a:lnTo>
                    <a:lnTo>
                      <a:pt x="16635" y="333"/>
                    </a:lnTo>
                    <a:lnTo>
                      <a:pt x="13807" y="499"/>
                    </a:lnTo>
                    <a:lnTo>
                      <a:pt x="10979" y="665"/>
                    </a:lnTo>
                    <a:lnTo>
                      <a:pt x="10979" y="665"/>
                    </a:lnTo>
                    <a:lnTo>
                      <a:pt x="8942" y="811"/>
                    </a:lnTo>
                    <a:lnTo>
                      <a:pt x="7923" y="873"/>
                    </a:lnTo>
                    <a:lnTo>
                      <a:pt x="6925" y="977"/>
                    </a:lnTo>
                    <a:lnTo>
                      <a:pt x="5906" y="1081"/>
                    </a:lnTo>
                    <a:lnTo>
                      <a:pt x="4887" y="1227"/>
                    </a:lnTo>
                    <a:lnTo>
                      <a:pt x="3889" y="1393"/>
                    </a:lnTo>
                    <a:lnTo>
                      <a:pt x="2870" y="1580"/>
                    </a:lnTo>
                    <a:lnTo>
                      <a:pt x="2870" y="1580"/>
                    </a:lnTo>
                    <a:lnTo>
                      <a:pt x="2621" y="1663"/>
                    </a:lnTo>
                    <a:lnTo>
                      <a:pt x="2371" y="1726"/>
                    </a:lnTo>
                    <a:lnTo>
                      <a:pt x="2122" y="1830"/>
                    </a:lnTo>
                    <a:lnTo>
                      <a:pt x="1893" y="1913"/>
                    </a:lnTo>
                    <a:lnTo>
                      <a:pt x="1685" y="2038"/>
                    </a:lnTo>
                    <a:lnTo>
                      <a:pt x="1477" y="2142"/>
                    </a:lnTo>
                    <a:lnTo>
                      <a:pt x="1311" y="2287"/>
                    </a:lnTo>
                    <a:lnTo>
                      <a:pt x="1124" y="2412"/>
                    </a:lnTo>
                    <a:lnTo>
                      <a:pt x="978" y="2578"/>
                    </a:lnTo>
                    <a:lnTo>
                      <a:pt x="833" y="2745"/>
                    </a:lnTo>
                    <a:lnTo>
                      <a:pt x="687" y="2911"/>
                    </a:lnTo>
                    <a:lnTo>
                      <a:pt x="583" y="3098"/>
                    </a:lnTo>
                    <a:lnTo>
                      <a:pt x="458" y="3285"/>
                    </a:lnTo>
                    <a:lnTo>
                      <a:pt x="375" y="3493"/>
                    </a:lnTo>
                    <a:lnTo>
                      <a:pt x="292" y="3722"/>
                    </a:lnTo>
                    <a:lnTo>
                      <a:pt x="230" y="3951"/>
                    </a:lnTo>
                    <a:lnTo>
                      <a:pt x="230" y="3951"/>
                    </a:lnTo>
                    <a:lnTo>
                      <a:pt x="167" y="4221"/>
                    </a:lnTo>
                    <a:lnTo>
                      <a:pt x="126" y="4512"/>
                    </a:lnTo>
                    <a:lnTo>
                      <a:pt x="126" y="4512"/>
                    </a:lnTo>
                    <a:lnTo>
                      <a:pt x="63" y="5053"/>
                    </a:lnTo>
                    <a:lnTo>
                      <a:pt x="22" y="5573"/>
                    </a:lnTo>
                    <a:lnTo>
                      <a:pt x="1" y="6113"/>
                    </a:lnTo>
                    <a:lnTo>
                      <a:pt x="1" y="6633"/>
                    </a:lnTo>
                    <a:lnTo>
                      <a:pt x="1" y="6633"/>
                    </a:lnTo>
                    <a:lnTo>
                      <a:pt x="22" y="7444"/>
                    </a:lnTo>
                    <a:lnTo>
                      <a:pt x="63" y="8276"/>
                    </a:lnTo>
                    <a:lnTo>
                      <a:pt x="146" y="9087"/>
                    </a:lnTo>
                    <a:lnTo>
                      <a:pt x="271" y="9897"/>
                    </a:lnTo>
                    <a:lnTo>
                      <a:pt x="396" y="10688"/>
                    </a:lnTo>
                    <a:lnTo>
                      <a:pt x="562" y="11498"/>
                    </a:lnTo>
                    <a:lnTo>
                      <a:pt x="749" y="12309"/>
                    </a:lnTo>
                    <a:lnTo>
                      <a:pt x="957" y="13100"/>
                    </a:lnTo>
                    <a:lnTo>
                      <a:pt x="957" y="13100"/>
                    </a:lnTo>
                    <a:lnTo>
                      <a:pt x="1040" y="13370"/>
                    </a:lnTo>
                    <a:lnTo>
                      <a:pt x="1144" y="13640"/>
                    </a:lnTo>
                    <a:lnTo>
                      <a:pt x="1248" y="13869"/>
                    </a:lnTo>
                    <a:lnTo>
                      <a:pt x="1373" y="14098"/>
                    </a:lnTo>
                    <a:lnTo>
                      <a:pt x="1498" y="14285"/>
                    </a:lnTo>
                    <a:lnTo>
                      <a:pt x="1664" y="14472"/>
                    </a:lnTo>
                    <a:lnTo>
                      <a:pt x="1810" y="14617"/>
                    </a:lnTo>
                    <a:lnTo>
                      <a:pt x="1997" y="14763"/>
                    </a:lnTo>
                    <a:lnTo>
                      <a:pt x="2184" y="14888"/>
                    </a:lnTo>
                    <a:lnTo>
                      <a:pt x="2371" y="14992"/>
                    </a:lnTo>
                    <a:lnTo>
                      <a:pt x="2600" y="15096"/>
                    </a:lnTo>
                    <a:lnTo>
                      <a:pt x="2829" y="15158"/>
                    </a:lnTo>
                    <a:lnTo>
                      <a:pt x="3057" y="15220"/>
                    </a:lnTo>
                    <a:lnTo>
                      <a:pt x="3307" y="15262"/>
                    </a:lnTo>
                    <a:lnTo>
                      <a:pt x="3577" y="15283"/>
                    </a:lnTo>
                    <a:lnTo>
                      <a:pt x="3847" y="15283"/>
                    </a:lnTo>
                    <a:lnTo>
                      <a:pt x="3847" y="15283"/>
                    </a:lnTo>
                    <a:lnTo>
                      <a:pt x="4201" y="15304"/>
                    </a:lnTo>
                    <a:lnTo>
                      <a:pt x="4201" y="15304"/>
                    </a:lnTo>
                    <a:lnTo>
                      <a:pt x="4887" y="15304"/>
                    </a:lnTo>
                    <a:lnTo>
                      <a:pt x="4887" y="15304"/>
                    </a:lnTo>
                    <a:lnTo>
                      <a:pt x="5636" y="15304"/>
                    </a:lnTo>
                    <a:lnTo>
                      <a:pt x="6384" y="15283"/>
                    </a:lnTo>
                    <a:lnTo>
                      <a:pt x="7881" y="15220"/>
                    </a:lnTo>
                    <a:lnTo>
                      <a:pt x="9358" y="15116"/>
                    </a:lnTo>
                    <a:lnTo>
                      <a:pt x="10855" y="14971"/>
                    </a:lnTo>
                    <a:lnTo>
                      <a:pt x="13828" y="14701"/>
                    </a:lnTo>
                    <a:lnTo>
                      <a:pt x="15304" y="14555"/>
                    </a:lnTo>
                    <a:lnTo>
                      <a:pt x="16801" y="14451"/>
                    </a:lnTo>
                    <a:lnTo>
                      <a:pt x="16801" y="14451"/>
                    </a:lnTo>
                    <a:lnTo>
                      <a:pt x="16989" y="14430"/>
                    </a:lnTo>
                    <a:lnTo>
                      <a:pt x="16989" y="14430"/>
                    </a:lnTo>
                    <a:lnTo>
                      <a:pt x="17176" y="14451"/>
                    </a:lnTo>
                    <a:lnTo>
                      <a:pt x="17342" y="14472"/>
                    </a:lnTo>
                    <a:lnTo>
                      <a:pt x="17467" y="14534"/>
                    </a:lnTo>
                    <a:lnTo>
                      <a:pt x="17571" y="14617"/>
                    </a:lnTo>
                    <a:lnTo>
                      <a:pt x="17633" y="14742"/>
                    </a:lnTo>
                    <a:lnTo>
                      <a:pt x="17695" y="14888"/>
                    </a:lnTo>
                    <a:lnTo>
                      <a:pt x="17716" y="15054"/>
                    </a:lnTo>
                    <a:lnTo>
                      <a:pt x="17737" y="15283"/>
                    </a:lnTo>
                    <a:lnTo>
                      <a:pt x="17737" y="15283"/>
                    </a:lnTo>
                    <a:lnTo>
                      <a:pt x="17737" y="15283"/>
                    </a:lnTo>
                    <a:lnTo>
                      <a:pt x="17737" y="15283"/>
                    </a:lnTo>
                    <a:lnTo>
                      <a:pt x="17716" y="15595"/>
                    </a:lnTo>
                    <a:lnTo>
                      <a:pt x="17654" y="15927"/>
                    </a:lnTo>
                    <a:lnTo>
                      <a:pt x="17654" y="15927"/>
                    </a:lnTo>
                    <a:lnTo>
                      <a:pt x="17488" y="16572"/>
                    </a:lnTo>
                    <a:lnTo>
                      <a:pt x="17300" y="17196"/>
                    </a:lnTo>
                    <a:lnTo>
                      <a:pt x="17092" y="17820"/>
                    </a:lnTo>
                    <a:lnTo>
                      <a:pt x="16843" y="18422"/>
                    </a:lnTo>
                    <a:lnTo>
                      <a:pt x="16323" y="19649"/>
                    </a:lnTo>
                    <a:lnTo>
                      <a:pt x="15803" y="20855"/>
                    </a:lnTo>
                    <a:lnTo>
                      <a:pt x="15803" y="20855"/>
                    </a:lnTo>
                    <a:lnTo>
                      <a:pt x="13350" y="26636"/>
                    </a:lnTo>
                    <a:lnTo>
                      <a:pt x="12144" y="29526"/>
                    </a:lnTo>
                    <a:lnTo>
                      <a:pt x="10959" y="32416"/>
                    </a:lnTo>
                    <a:lnTo>
                      <a:pt x="9773" y="35327"/>
                    </a:lnTo>
                    <a:lnTo>
                      <a:pt x="8630" y="38259"/>
                    </a:lnTo>
                    <a:lnTo>
                      <a:pt x="7507" y="41191"/>
                    </a:lnTo>
                    <a:lnTo>
                      <a:pt x="6447" y="44122"/>
                    </a:lnTo>
                    <a:lnTo>
                      <a:pt x="6447" y="44122"/>
                    </a:lnTo>
                    <a:lnTo>
                      <a:pt x="5677" y="46326"/>
                    </a:lnTo>
                    <a:lnTo>
                      <a:pt x="4908" y="48510"/>
                    </a:lnTo>
                    <a:lnTo>
                      <a:pt x="4554" y="49612"/>
                    </a:lnTo>
                    <a:lnTo>
                      <a:pt x="4222" y="50735"/>
                    </a:lnTo>
                    <a:lnTo>
                      <a:pt x="3889" y="51837"/>
                    </a:lnTo>
                    <a:lnTo>
                      <a:pt x="3598" y="52959"/>
                    </a:lnTo>
                    <a:lnTo>
                      <a:pt x="3598" y="52959"/>
                    </a:lnTo>
                    <a:lnTo>
                      <a:pt x="3536" y="53230"/>
                    </a:lnTo>
                    <a:lnTo>
                      <a:pt x="3536" y="53230"/>
                    </a:lnTo>
                    <a:lnTo>
                      <a:pt x="3473" y="53604"/>
                    </a:lnTo>
                    <a:lnTo>
                      <a:pt x="3452" y="53999"/>
                    </a:lnTo>
                    <a:lnTo>
                      <a:pt x="3452" y="53999"/>
                    </a:lnTo>
                    <a:lnTo>
                      <a:pt x="3473" y="54352"/>
                    </a:lnTo>
                    <a:lnTo>
                      <a:pt x="3494" y="54519"/>
                    </a:lnTo>
                    <a:lnTo>
                      <a:pt x="3536" y="54706"/>
                    </a:lnTo>
                    <a:lnTo>
                      <a:pt x="3536" y="54706"/>
                    </a:lnTo>
                    <a:lnTo>
                      <a:pt x="3660" y="55039"/>
                    </a:lnTo>
                    <a:lnTo>
                      <a:pt x="3806" y="55330"/>
                    </a:lnTo>
                    <a:lnTo>
                      <a:pt x="3972" y="55600"/>
                    </a:lnTo>
                    <a:lnTo>
                      <a:pt x="4180" y="55850"/>
                    </a:lnTo>
                    <a:lnTo>
                      <a:pt x="4409" y="56078"/>
                    </a:lnTo>
                    <a:lnTo>
                      <a:pt x="4658" y="56265"/>
                    </a:lnTo>
                    <a:lnTo>
                      <a:pt x="4929" y="56453"/>
                    </a:lnTo>
                    <a:lnTo>
                      <a:pt x="5241" y="56598"/>
                    </a:lnTo>
                    <a:lnTo>
                      <a:pt x="5241" y="56598"/>
                    </a:lnTo>
                    <a:lnTo>
                      <a:pt x="6093" y="56972"/>
                    </a:lnTo>
                    <a:lnTo>
                      <a:pt x="6946" y="57305"/>
                    </a:lnTo>
                    <a:lnTo>
                      <a:pt x="7840" y="57596"/>
                    </a:lnTo>
                    <a:lnTo>
                      <a:pt x="8713" y="57866"/>
                    </a:lnTo>
                    <a:lnTo>
                      <a:pt x="9607" y="58074"/>
                    </a:lnTo>
                    <a:lnTo>
                      <a:pt x="10501" y="58262"/>
                    </a:lnTo>
                    <a:lnTo>
                      <a:pt x="11416" y="58428"/>
                    </a:lnTo>
                    <a:lnTo>
                      <a:pt x="12352" y="58573"/>
                    </a:lnTo>
                    <a:lnTo>
                      <a:pt x="12352" y="58573"/>
                    </a:lnTo>
                    <a:lnTo>
                      <a:pt x="12747" y="58615"/>
                    </a:lnTo>
                    <a:lnTo>
                      <a:pt x="13121" y="58615"/>
                    </a:lnTo>
                    <a:lnTo>
                      <a:pt x="13121" y="58615"/>
                    </a:lnTo>
                    <a:lnTo>
                      <a:pt x="13433" y="58615"/>
                    </a:lnTo>
                    <a:lnTo>
                      <a:pt x="13724" y="58594"/>
                    </a:lnTo>
                    <a:lnTo>
                      <a:pt x="13994" y="58553"/>
                    </a:lnTo>
                    <a:lnTo>
                      <a:pt x="14265" y="58490"/>
                    </a:lnTo>
                    <a:lnTo>
                      <a:pt x="14535" y="58407"/>
                    </a:lnTo>
                    <a:lnTo>
                      <a:pt x="14805" y="58324"/>
                    </a:lnTo>
                    <a:lnTo>
                      <a:pt x="15055" y="58220"/>
                    </a:lnTo>
                    <a:lnTo>
                      <a:pt x="15304" y="58095"/>
                    </a:lnTo>
                    <a:lnTo>
                      <a:pt x="15533" y="57950"/>
                    </a:lnTo>
                    <a:lnTo>
                      <a:pt x="15762" y="57783"/>
                    </a:lnTo>
                    <a:lnTo>
                      <a:pt x="15990" y="57617"/>
                    </a:lnTo>
                    <a:lnTo>
                      <a:pt x="16198" y="57430"/>
                    </a:lnTo>
                    <a:lnTo>
                      <a:pt x="16406" y="57222"/>
                    </a:lnTo>
                    <a:lnTo>
                      <a:pt x="16614" y="56993"/>
                    </a:lnTo>
                    <a:lnTo>
                      <a:pt x="16822" y="56764"/>
                    </a:lnTo>
                    <a:lnTo>
                      <a:pt x="17009" y="56494"/>
                    </a:lnTo>
                    <a:lnTo>
                      <a:pt x="17009" y="56494"/>
                    </a:lnTo>
                    <a:lnTo>
                      <a:pt x="17342" y="55995"/>
                    </a:lnTo>
                    <a:lnTo>
                      <a:pt x="17675" y="55496"/>
                    </a:lnTo>
                    <a:lnTo>
                      <a:pt x="17987" y="54976"/>
                    </a:lnTo>
                    <a:lnTo>
                      <a:pt x="18298" y="54456"/>
                    </a:lnTo>
                    <a:lnTo>
                      <a:pt x="18590" y="53937"/>
                    </a:lnTo>
                    <a:lnTo>
                      <a:pt x="18881" y="53417"/>
                    </a:lnTo>
                    <a:lnTo>
                      <a:pt x="19400" y="52336"/>
                    </a:lnTo>
                    <a:lnTo>
                      <a:pt x="19400" y="52336"/>
                    </a:lnTo>
                    <a:lnTo>
                      <a:pt x="19920" y="51213"/>
                    </a:lnTo>
                    <a:lnTo>
                      <a:pt x="20419" y="50090"/>
                    </a:lnTo>
                    <a:lnTo>
                      <a:pt x="21397" y="47844"/>
                    </a:lnTo>
                    <a:lnTo>
                      <a:pt x="22332" y="45578"/>
                    </a:lnTo>
                    <a:lnTo>
                      <a:pt x="23226" y="43312"/>
                    </a:lnTo>
                    <a:lnTo>
                      <a:pt x="24100" y="41024"/>
                    </a:lnTo>
                    <a:lnTo>
                      <a:pt x="24973" y="38716"/>
                    </a:lnTo>
                    <a:lnTo>
                      <a:pt x="26699" y="34121"/>
                    </a:lnTo>
                    <a:lnTo>
                      <a:pt x="26699" y="34121"/>
                    </a:lnTo>
                    <a:lnTo>
                      <a:pt x="28861" y="28361"/>
                    </a:lnTo>
                    <a:lnTo>
                      <a:pt x="29942" y="25471"/>
                    </a:lnTo>
                    <a:lnTo>
                      <a:pt x="31044" y="22602"/>
                    </a:lnTo>
                    <a:lnTo>
                      <a:pt x="31044" y="22602"/>
                    </a:lnTo>
                    <a:lnTo>
                      <a:pt x="32500" y="18776"/>
                    </a:lnTo>
                    <a:lnTo>
                      <a:pt x="33207" y="16842"/>
                    </a:lnTo>
                    <a:lnTo>
                      <a:pt x="33893" y="14929"/>
                    </a:lnTo>
                    <a:lnTo>
                      <a:pt x="34558" y="12975"/>
                    </a:lnTo>
                    <a:lnTo>
                      <a:pt x="35182" y="11041"/>
                    </a:lnTo>
                    <a:lnTo>
                      <a:pt x="35764" y="9066"/>
                    </a:lnTo>
                    <a:lnTo>
                      <a:pt x="36035" y="8088"/>
                    </a:lnTo>
                    <a:lnTo>
                      <a:pt x="36305" y="7090"/>
                    </a:lnTo>
                    <a:lnTo>
                      <a:pt x="36305" y="7090"/>
                    </a:lnTo>
                    <a:lnTo>
                      <a:pt x="36555" y="6134"/>
                    </a:lnTo>
                    <a:lnTo>
                      <a:pt x="36658" y="5656"/>
                    </a:lnTo>
                    <a:lnTo>
                      <a:pt x="36762" y="5177"/>
                    </a:lnTo>
                    <a:lnTo>
                      <a:pt x="36825" y="4699"/>
                    </a:lnTo>
                    <a:lnTo>
                      <a:pt x="36887" y="4200"/>
                    </a:lnTo>
                    <a:lnTo>
                      <a:pt x="36929" y="3701"/>
                    </a:lnTo>
                    <a:lnTo>
                      <a:pt x="36950" y="3202"/>
                    </a:lnTo>
                    <a:lnTo>
                      <a:pt x="36950" y="3202"/>
                    </a:lnTo>
                    <a:lnTo>
                      <a:pt x="36929" y="2578"/>
                    </a:lnTo>
                    <a:lnTo>
                      <a:pt x="36929" y="2578"/>
                    </a:lnTo>
                    <a:lnTo>
                      <a:pt x="36887" y="2266"/>
                    </a:lnTo>
                    <a:lnTo>
                      <a:pt x="36804" y="1996"/>
                    </a:lnTo>
                    <a:lnTo>
                      <a:pt x="36721" y="1747"/>
                    </a:lnTo>
                    <a:lnTo>
                      <a:pt x="36575" y="1518"/>
                    </a:lnTo>
                    <a:lnTo>
                      <a:pt x="36409" y="1310"/>
                    </a:lnTo>
                    <a:lnTo>
                      <a:pt x="36201" y="1144"/>
                    </a:lnTo>
                    <a:lnTo>
                      <a:pt x="35952" y="998"/>
                    </a:lnTo>
                    <a:lnTo>
                      <a:pt x="35640" y="873"/>
                    </a:lnTo>
                    <a:lnTo>
                      <a:pt x="35640" y="873"/>
                    </a:lnTo>
                    <a:lnTo>
                      <a:pt x="35141" y="728"/>
                    </a:lnTo>
                    <a:lnTo>
                      <a:pt x="34621" y="603"/>
                    </a:lnTo>
                    <a:lnTo>
                      <a:pt x="34101" y="520"/>
                    </a:lnTo>
                    <a:lnTo>
                      <a:pt x="33581" y="458"/>
                    </a:lnTo>
                    <a:lnTo>
                      <a:pt x="33581" y="458"/>
                    </a:lnTo>
                    <a:lnTo>
                      <a:pt x="31419" y="270"/>
                    </a:lnTo>
                    <a:lnTo>
                      <a:pt x="29256" y="125"/>
                    </a:lnTo>
                    <a:lnTo>
                      <a:pt x="28196" y="83"/>
                    </a:lnTo>
                    <a:lnTo>
                      <a:pt x="27115" y="42"/>
                    </a:lnTo>
                    <a:lnTo>
                      <a:pt x="26033" y="21"/>
                    </a:lnTo>
                    <a:lnTo>
                      <a:pt x="249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90" name="Google Shape;5790;p31"/>
              <p:cNvSpPr/>
              <p:nvPr/>
            </p:nvSpPr>
            <p:spPr>
              <a:xfrm>
                <a:off x="5375425" y="1961325"/>
                <a:ext cx="1012625" cy="1561050"/>
              </a:xfrm>
              <a:custGeom>
                <a:avLst/>
                <a:gdLst/>
                <a:ahLst/>
                <a:cxnLst/>
                <a:rect l="l" t="t" r="r" b="b"/>
                <a:pathLst>
                  <a:path w="40505" h="62442" extrusionOk="0">
                    <a:moveTo>
                      <a:pt x="26220" y="1518"/>
                    </a:moveTo>
                    <a:lnTo>
                      <a:pt x="27301" y="1539"/>
                    </a:lnTo>
                    <a:lnTo>
                      <a:pt x="28383" y="1560"/>
                    </a:lnTo>
                    <a:lnTo>
                      <a:pt x="29464" y="1601"/>
                    </a:lnTo>
                    <a:lnTo>
                      <a:pt x="30524" y="1643"/>
                    </a:lnTo>
                    <a:lnTo>
                      <a:pt x="32687" y="1788"/>
                    </a:lnTo>
                    <a:lnTo>
                      <a:pt x="34849" y="1976"/>
                    </a:lnTo>
                    <a:lnTo>
                      <a:pt x="35369" y="2038"/>
                    </a:lnTo>
                    <a:lnTo>
                      <a:pt x="35889" y="2121"/>
                    </a:lnTo>
                    <a:lnTo>
                      <a:pt x="36409" y="2246"/>
                    </a:lnTo>
                    <a:lnTo>
                      <a:pt x="36908" y="2391"/>
                    </a:lnTo>
                    <a:lnTo>
                      <a:pt x="37220" y="2516"/>
                    </a:lnTo>
                    <a:lnTo>
                      <a:pt x="37469" y="2662"/>
                    </a:lnTo>
                    <a:lnTo>
                      <a:pt x="37677" y="2828"/>
                    </a:lnTo>
                    <a:lnTo>
                      <a:pt x="37843" y="3036"/>
                    </a:lnTo>
                    <a:lnTo>
                      <a:pt x="37989" y="3265"/>
                    </a:lnTo>
                    <a:lnTo>
                      <a:pt x="38072" y="3514"/>
                    </a:lnTo>
                    <a:lnTo>
                      <a:pt x="38155" y="3784"/>
                    </a:lnTo>
                    <a:lnTo>
                      <a:pt x="38197" y="4096"/>
                    </a:lnTo>
                    <a:lnTo>
                      <a:pt x="38218" y="4720"/>
                    </a:lnTo>
                    <a:lnTo>
                      <a:pt x="38197" y="5219"/>
                    </a:lnTo>
                    <a:lnTo>
                      <a:pt x="38155" y="5718"/>
                    </a:lnTo>
                    <a:lnTo>
                      <a:pt x="38093" y="6217"/>
                    </a:lnTo>
                    <a:lnTo>
                      <a:pt x="38030" y="6695"/>
                    </a:lnTo>
                    <a:lnTo>
                      <a:pt x="37926" y="7174"/>
                    </a:lnTo>
                    <a:lnTo>
                      <a:pt x="37823" y="7652"/>
                    </a:lnTo>
                    <a:lnTo>
                      <a:pt x="37573" y="8608"/>
                    </a:lnTo>
                    <a:lnTo>
                      <a:pt x="37303" y="9606"/>
                    </a:lnTo>
                    <a:lnTo>
                      <a:pt x="37032" y="10584"/>
                    </a:lnTo>
                    <a:lnTo>
                      <a:pt x="36450" y="12559"/>
                    </a:lnTo>
                    <a:lnTo>
                      <a:pt x="35826" y="14493"/>
                    </a:lnTo>
                    <a:lnTo>
                      <a:pt x="35161" y="16447"/>
                    </a:lnTo>
                    <a:lnTo>
                      <a:pt x="34475" y="18360"/>
                    </a:lnTo>
                    <a:lnTo>
                      <a:pt x="33768" y="20294"/>
                    </a:lnTo>
                    <a:lnTo>
                      <a:pt x="32312" y="24120"/>
                    </a:lnTo>
                    <a:lnTo>
                      <a:pt x="31210" y="26989"/>
                    </a:lnTo>
                    <a:lnTo>
                      <a:pt x="30129" y="29879"/>
                    </a:lnTo>
                    <a:lnTo>
                      <a:pt x="27967" y="35639"/>
                    </a:lnTo>
                    <a:lnTo>
                      <a:pt x="26241" y="40234"/>
                    </a:lnTo>
                    <a:lnTo>
                      <a:pt x="25368" y="42542"/>
                    </a:lnTo>
                    <a:lnTo>
                      <a:pt x="24494" y="44830"/>
                    </a:lnTo>
                    <a:lnTo>
                      <a:pt x="23600" y="47096"/>
                    </a:lnTo>
                    <a:lnTo>
                      <a:pt x="22665" y="49362"/>
                    </a:lnTo>
                    <a:lnTo>
                      <a:pt x="21687" y="51608"/>
                    </a:lnTo>
                    <a:lnTo>
                      <a:pt x="21188" y="52731"/>
                    </a:lnTo>
                    <a:lnTo>
                      <a:pt x="20668" y="53854"/>
                    </a:lnTo>
                    <a:lnTo>
                      <a:pt x="20149" y="54935"/>
                    </a:lnTo>
                    <a:lnTo>
                      <a:pt x="19858" y="55455"/>
                    </a:lnTo>
                    <a:lnTo>
                      <a:pt x="19566" y="55974"/>
                    </a:lnTo>
                    <a:lnTo>
                      <a:pt x="19255" y="56494"/>
                    </a:lnTo>
                    <a:lnTo>
                      <a:pt x="18943" y="57014"/>
                    </a:lnTo>
                    <a:lnTo>
                      <a:pt x="18610" y="57513"/>
                    </a:lnTo>
                    <a:lnTo>
                      <a:pt x="18277" y="58012"/>
                    </a:lnTo>
                    <a:lnTo>
                      <a:pt x="18090" y="58282"/>
                    </a:lnTo>
                    <a:lnTo>
                      <a:pt x="17882" y="58511"/>
                    </a:lnTo>
                    <a:lnTo>
                      <a:pt x="17674" y="58740"/>
                    </a:lnTo>
                    <a:lnTo>
                      <a:pt x="17466" y="58948"/>
                    </a:lnTo>
                    <a:lnTo>
                      <a:pt x="17258" y="59135"/>
                    </a:lnTo>
                    <a:lnTo>
                      <a:pt x="17030" y="59301"/>
                    </a:lnTo>
                    <a:lnTo>
                      <a:pt x="16801" y="59468"/>
                    </a:lnTo>
                    <a:lnTo>
                      <a:pt x="16572" y="59613"/>
                    </a:lnTo>
                    <a:lnTo>
                      <a:pt x="16323" y="59738"/>
                    </a:lnTo>
                    <a:lnTo>
                      <a:pt x="16073" y="59842"/>
                    </a:lnTo>
                    <a:lnTo>
                      <a:pt x="15803" y="59925"/>
                    </a:lnTo>
                    <a:lnTo>
                      <a:pt x="15533" y="60008"/>
                    </a:lnTo>
                    <a:lnTo>
                      <a:pt x="15262" y="60071"/>
                    </a:lnTo>
                    <a:lnTo>
                      <a:pt x="14992" y="60112"/>
                    </a:lnTo>
                    <a:lnTo>
                      <a:pt x="14701" y="60133"/>
                    </a:lnTo>
                    <a:lnTo>
                      <a:pt x="14015" y="60133"/>
                    </a:lnTo>
                    <a:lnTo>
                      <a:pt x="13620" y="60091"/>
                    </a:lnTo>
                    <a:lnTo>
                      <a:pt x="12684" y="59946"/>
                    </a:lnTo>
                    <a:lnTo>
                      <a:pt x="11769" y="59780"/>
                    </a:lnTo>
                    <a:lnTo>
                      <a:pt x="10875" y="59592"/>
                    </a:lnTo>
                    <a:lnTo>
                      <a:pt x="9981" y="59384"/>
                    </a:lnTo>
                    <a:lnTo>
                      <a:pt x="9108" y="59114"/>
                    </a:lnTo>
                    <a:lnTo>
                      <a:pt x="8214" y="58823"/>
                    </a:lnTo>
                    <a:lnTo>
                      <a:pt x="7361" y="58490"/>
                    </a:lnTo>
                    <a:lnTo>
                      <a:pt x="6509" y="58116"/>
                    </a:lnTo>
                    <a:lnTo>
                      <a:pt x="6197" y="57971"/>
                    </a:lnTo>
                    <a:lnTo>
                      <a:pt x="5926" y="57783"/>
                    </a:lnTo>
                    <a:lnTo>
                      <a:pt x="5677" y="57596"/>
                    </a:lnTo>
                    <a:lnTo>
                      <a:pt x="5448" y="57368"/>
                    </a:lnTo>
                    <a:lnTo>
                      <a:pt x="5240" y="57118"/>
                    </a:lnTo>
                    <a:lnTo>
                      <a:pt x="5074" y="56848"/>
                    </a:lnTo>
                    <a:lnTo>
                      <a:pt x="4928" y="56557"/>
                    </a:lnTo>
                    <a:lnTo>
                      <a:pt x="4804" y="56224"/>
                    </a:lnTo>
                    <a:lnTo>
                      <a:pt x="4762" y="56037"/>
                    </a:lnTo>
                    <a:lnTo>
                      <a:pt x="4741" y="55870"/>
                    </a:lnTo>
                    <a:lnTo>
                      <a:pt x="4720" y="55517"/>
                    </a:lnTo>
                    <a:lnTo>
                      <a:pt x="4741" y="55122"/>
                    </a:lnTo>
                    <a:lnTo>
                      <a:pt x="4804" y="54748"/>
                    </a:lnTo>
                    <a:lnTo>
                      <a:pt x="4866" y="54477"/>
                    </a:lnTo>
                    <a:lnTo>
                      <a:pt x="5157" y="53355"/>
                    </a:lnTo>
                    <a:lnTo>
                      <a:pt x="5490" y="52253"/>
                    </a:lnTo>
                    <a:lnTo>
                      <a:pt x="5822" y="51130"/>
                    </a:lnTo>
                    <a:lnTo>
                      <a:pt x="6176" y="50028"/>
                    </a:lnTo>
                    <a:lnTo>
                      <a:pt x="6945" y="47844"/>
                    </a:lnTo>
                    <a:lnTo>
                      <a:pt x="7715" y="45640"/>
                    </a:lnTo>
                    <a:lnTo>
                      <a:pt x="8775" y="42709"/>
                    </a:lnTo>
                    <a:lnTo>
                      <a:pt x="9898" y="39777"/>
                    </a:lnTo>
                    <a:lnTo>
                      <a:pt x="11041" y="36845"/>
                    </a:lnTo>
                    <a:lnTo>
                      <a:pt x="12227" y="33934"/>
                    </a:lnTo>
                    <a:lnTo>
                      <a:pt x="13412" y="31044"/>
                    </a:lnTo>
                    <a:lnTo>
                      <a:pt x="14618" y="28154"/>
                    </a:lnTo>
                    <a:lnTo>
                      <a:pt x="17071" y="22373"/>
                    </a:lnTo>
                    <a:lnTo>
                      <a:pt x="17591" y="21167"/>
                    </a:lnTo>
                    <a:lnTo>
                      <a:pt x="18111" y="19940"/>
                    </a:lnTo>
                    <a:lnTo>
                      <a:pt x="18360" y="19338"/>
                    </a:lnTo>
                    <a:lnTo>
                      <a:pt x="18568" y="18714"/>
                    </a:lnTo>
                    <a:lnTo>
                      <a:pt x="18756" y="18090"/>
                    </a:lnTo>
                    <a:lnTo>
                      <a:pt x="18922" y="17445"/>
                    </a:lnTo>
                    <a:lnTo>
                      <a:pt x="18984" y="17113"/>
                    </a:lnTo>
                    <a:lnTo>
                      <a:pt x="19005" y="16801"/>
                    </a:lnTo>
                    <a:lnTo>
                      <a:pt x="18984" y="16572"/>
                    </a:lnTo>
                    <a:lnTo>
                      <a:pt x="18963" y="16406"/>
                    </a:lnTo>
                    <a:lnTo>
                      <a:pt x="18901" y="16260"/>
                    </a:lnTo>
                    <a:lnTo>
                      <a:pt x="18839" y="16135"/>
                    </a:lnTo>
                    <a:lnTo>
                      <a:pt x="18735" y="16052"/>
                    </a:lnTo>
                    <a:lnTo>
                      <a:pt x="18610" y="15990"/>
                    </a:lnTo>
                    <a:lnTo>
                      <a:pt x="18444" y="15969"/>
                    </a:lnTo>
                    <a:lnTo>
                      <a:pt x="18257" y="15948"/>
                    </a:lnTo>
                    <a:lnTo>
                      <a:pt x="18069" y="15969"/>
                    </a:lnTo>
                    <a:lnTo>
                      <a:pt x="16572" y="16073"/>
                    </a:lnTo>
                    <a:lnTo>
                      <a:pt x="15096" y="16219"/>
                    </a:lnTo>
                    <a:lnTo>
                      <a:pt x="12123" y="16489"/>
                    </a:lnTo>
                    <a:lnTo>
                      <a:pt x="10626" y="16634"/>
                    </a:lnTo>
                    <a:lnTo>
                      <a:pt x="9149" y="16738"/>
                    </a:lnTo>
                    <a:lnTo>
                      <a:pt x="7652" y="16801"/>
                    </a:lnTo>
                    <a:lnTo>
                      <a:pt x="6904" y="16822"/>
                    </a:lnTo>
                    <a:lnTo>
                      <a:pt x="5469" y="16822"/>
                    </a:lnTo>
                    <a:lnTo>
                      <a:pt x="5115" y="16801"/>
                    </a:lnTo>
                    <a:lnTo>
                      <a:pt x="4845" y="16801"/>
                    </a:lnTo>
                    <a:lnTo>
                      <a:pt x="4575" y="16780"/>
                    </a:lnTo>
                    <a:lnTo>
                      <a:pt x="4325" y="16738"/>
                    </a:lnTo>
                    <a:lnTo>
                      <a:pt x="4097" y="16676"/>
                    </a:lnTo>
                    <a:lnTo>
                      <a:pt x="3868" y="16614"/>
                    </a:lnTo>
                    <a:lnTo>
                      <a:pt x="3639" y="16510"/>
                    </a:lnTo>
                    <a:lnTo>
                      <a:pt x="3452" y="16406"/>
                    </a:lnTo>
                    <a:lnTo>
                      <a:pt x="3265" y="16281"/>
                    </a:lnTo>
                    <a:lnTo>
                      <a:pt x="3078" y="16135"/>
                    </a:lnTo>
                    <a:lnTo>
                      <a:pt x="2932" y="15990"/>
                    </a:lnTo>
                    <a:lnTo>
                      <a:pt x="2766" y="15803"/>
                    </a:lnTo>
                    <a:lnTo>
                      <a:pt x="2641" y="15616"/>
                    </a:lnTo>
                    <a:lnTo>
                      <a:pt x="2516" y="15387"/>
                    </a:lnTo>
                    <a:lnTo>
                      <a:pt x="2412" y="15158"/>
                    </a:lnTo>
                    <a:lnTo>
                      <a:pt x="2308" y="14888"/>
                    </a:lnTo>
                    <a:lnTo>
                      <a:pt x="2225" y="14618"/>
                    </a:lnTo>
                    <a:lnTo>
                      <a:pt x="2017" y="13827"/>
                    </a:lnTo>
                    <a:lnTo>
                      <a:pt x="1830" y="13016"/>
                    </a:lnTo>
                    <a:lnTo>
                      <a:pt x="1664" y="12206"/>
                    </a:lnTo>
                    <a:lnTo>
                      <a:pt x="1539" y="11415"/>
                    </a:lnTo>
                    <a:lnTo>
                      <a:pt x="1414" y="10605"/>
                    </a:lnTo>
                    <a:lnTo>
                      <a:pt x="1331" y="9794"/>
                    </a:lnTo>
                    <a:lnTo>
                      <a:pt x="1290" y="8962"/>
                    </a:lnTo>
                    <a:lnTo>
                      <a:pt x="1269" y="8151"/>
                    </a:lnTo>
                    <a:lnTo>
                      <a:pt x="1269" y="7631"/>
                    </a:lnTo>
                    <a:lnTo>
                      <a:pt x="1290" y="7091"/>
                    </a:lnTo>
                    <a:lnTo>
                      <a:pt x="1331" y="6571"/>
                    </a:lnTo>
                    <a:lnTo>
                      <a:pt x="1394" y="6030"/>
                    </a:lnTo>
                    <a:lnTo>
                      <a:pt x="1435" y="5739"/>
                    </a:lnTo>
                    <a:lnTo>
                      <a:pt x="1498" y="5469"/>
                    </a:lnTo>
                    <a:lnTo>
                      <a:pt x="1560" y="5240"/>
                    </a:lnTo>
                    <a:lnTo>
                      <a:pt x="1643" y="5011"/>
                    </a:lnTo>
                    <a:lnTo>
                      <a:pt x="1726" y="4803"/>
                    </a:lnTo>
                    <a:lnTo>
                      <a:pt x="1851" y="4616"/>
                    </a:lnTo>
                    <a:lnTo>
                      <a:pt x="1955" y="4429"/>
                    </a:lnTo>
                    <a:lnTo>
                      <a:pt x="2101" y="4263"/>
                    </a:lnTo>
                    <a:lnTo>
                      <a:pt x="2246" y="4096"/>
                    </a:lnTo>
                    <a:lnTo>
                      <a:pt x="2392" y="3930"/>
                    </a:lnTo>
                    <a:lnTo>
                      <a:pt x="2579" y="3805"/>
                    </a:lnTo>
                    <a:lnTo>
                      <a:pt x="2745" y="3660"/>
                    </a:lnTo>
                    <a:lnTo>
                      <a:pt x="2953" y="3556"/>
                    </a:lnTo>
                    <a:lnTo>
                      <a:pt x="3161" y="3431"/>
                    </a:lnTo>
                    <a:lnTo>
                      <a:pt x="3390" y="3348"/>
                    </a:lnTo>
                    <a:lnTo>
                      <a:pt x="3639" y="3244"/>
                    </a:lnTo>
                    <a:lnTo>
                      <a:pt x="3889" y="3181"/>
                    </a:lnTo>
                    <a:lnTo>
                      <a:pt x="4138" y="3098"/>
                    </a:lnTo>
                    <a:lnTo>
                      <a:pt x="5157" y="2911"/>
                    </a:lnTo>
                    <a:lnTo>
                      <a:pt x="6155" y="2745"/>
                    </a:lnTo>
                    <a:lnTo>
                      <a:pt x="7174" y="2599"/>
                    </a:lnTo>
                    <a:lnTo>
                      <a:pt x="8193" y="2495"/>
                    </a:lnTo>
                    <a:lnTo>
                      <a:pt x="9191" y="2391"/>
                    </a:lnTo>
                    <a:lnTo>
                      <a:pt x="10210" y="2329"/>
                    </a:lnTo>
                    <a:lnTo>
                      <a:pt x="12247" y="2183"/>
                    </a:lnTo>
                    <a:lnTo>
                      <a:pt x="15075" y="2017"/>
                    </a:lnTo>
                    <a:lnTo>
                      <a:pt x="17903" y="1851"/>
                    </a:lnTo>
                    <a:lnTo>
                      <a:pt x="20752" y="1705"/>
                    </a:lnTo>
                    <a:lnTo>
                      <a:pt x="23579" y="1580"/>
                    </a:lnTo>
                    <a:lnTo>
                      <a:pt x="24889" y="1539"/>
                    </a:lnTo>
                    <a:lnTo>
                      <a:pt x="26220" y="1518"/>
                    </a:lnTo>
                    <a:close/>
                    <a:moveTo>
                      <a:pt x="25492" y="0"/>
                    </a:moveTo>
                    <a:lnTo>
                      <a:pt x="24453" y="21"/>
                    </a:lnTo>
                    <a:lnTo>
                      <a:pt x="22873" y="83"/>
                    </a:lnTo>
                    <a:lnTo>
                      <a:pt x="21292" y="146"/>
                    </a:lnTo>
                    <a:lnTo>
                      <a:pt x="18132" y="333"/>
                    </a:lnTo>
                    <a:lnTo>
                      <a:pt x="14992" y="541"/>
                    </a:lnTo>
                    <a:lnTo>
                      <a:pt x="11832" y="749"/>
                    </a:lnTo>
                    <a:lnTo>
                      <a:pt x="10813" y="811"/>
                    </a:lnTo>
                    <a:lnTo>
                      <a:pt x="9815" y="894"/>
                    </a:lnTo>
                    <a:lnTo>
                      <a:pt x="8796" y="977"/>
                    </a:lnTo>
                    <a:lnTo>
                      <a:pt x="7798" y="1102"/>
                    </a:lnTo>
                    <a:lnTo>
                      <a:pt x="6800" y="1248"/>
                    </a:lnTo>
                    <a:lnTo>
                      <a:pt x="5802" y="1414"/>
                    </a:lnTo>
                    <a:lnTo>
                      <a:pt x="4804" y="1622"/>
                    </a:lnTo>
                    <a:lnTo>
                      <a:pt x="3806" y="1872"/>
                    </a:lnTo>
                    <a:lnTo>
                      <a:pt x="3473" y="1976"/>
                    </a:lnTo>
                    <a:lnTo>
                      <a:pt x="3161" y="2100"/>
                    </a:lnTo>
                    <a:lnTo>
                      <a:pt x="2870" y="2225"/>
                    </a:lnTo>
                    <a:lnTo>
                      <a:pt x="2579" y="2371"/>
                    </a:lnTo>
                    <a:lnTo>
                      <a:pt x="2308" y="2537"/>
                    </a:lnTo>
                    <a:lnTo>
                      <a:pt x="2038" y="2703"/>
                    </a:lnTo>
                    <a:lnTo>
                      <a:pt x="1809" y="2890"/>
                    </a:lnTo>
                    <a:lnTo>
                      <a:pt x="1581" y="3078"/>
                    </a:lnTo>
                    <a:lnTo>
                      <a:pt x="1373" y="3306"/>
                    </a:lnTo>
                    <a:lnTo>
                      <a:pt x="1186" y="3535"/>
                    </a:lnTo>
                    <a:lnTo>
                      <a:pt x="999" y="3764"/>
                    </a:lnTo>
                    <a:lnTo>
                      <a:pt x="853" y="4013"/>
                    </a:lnTo>
                    <a:lnTo>
                      <a:pt x="707" y="4284"/>
                    </a:lnTo>
                    <a:lnTo>
                      <a:pt x="562" y="4575"/>
                    </a:lnTo>
                    <a:lnTo>
                      <a:pt x="458" y="4866"/>
                    </a:lnTo>
                    <a:lnTo>
                      <a:pt x="354" y="5178"/>
                    </a:lnTo>
                    <a:lnTo>
                      <a:pt x="271" y="5510"/>
                    </a:lnTo>
                    <a:lnTo>
                      <a:pt x="208" y="5843"/>
                    </a:lnTo>
                    <a:lnTo>
                      <a:pt x="104" y="6654"/>
                    </a:lnTo>
                    <a:lnTo>
                      <a:pt x="42" y="7486"/>
                    </a:lnTo>
                    <a:lnTo>
                      <a:pt x="0" y="8297"/>
                    </a:lnTo>
                    <a:lnTo>
                      <a:pt x="0" y="9128"/>
                    </a:lnTo>
                    <a:lnTo>
                      <a:pt x="21" y="9939"/>
                    </a:lnTo>
                    <a:lnTo>
                      <a:pt x="63" y="10771"/>
                    </a:lnTo>
                    <a:lnTo>
                      <a:pt x="125" y="11582"/>
                    </a:lnTo>
                    <a:lnTo>
                      <a:pt x="188" y="12414"/>
                    </a:lnTo>
                    <a:lnTo>
                      <a:pt x="271" y="13079"/>
                    </a:lnTo>
                    <a:lnTo>
                      <a:pt x="396" y="13744"/>
                    </a:lnTo>
                    <a:lnTo>
                      <a:pt x="562" y="14389"/>
                    </a:lnTo>
                    <a:lnTo>
                      <a:pt x="749" y="15033"/>
                    </a:lnTo>
                    <a:lnTo>
                      <a:pt x="957" y="15657"/>
                    </a:lnTo>
                    <a:lnTo>
                      <a:pt x="1206" y="16260"/>
                    </a:lnTo>
                    <a:lnTo>
                      <a:pt x="1498" y="16884"/>
                    </a:lnTo>
                    <a:lnTo>
                      <a:pt x="1789" y="17487"/>
                    </a:lnTo>
                    <a:lnTo>
                      <a:pt x="1934" y="17736"/>
                    </a:lnTo>
                    <a:lnTo>
                      <a:pt x="2080" y="17986"/>
                    </a:lnTo>
                    <a:lnTo>
                      <a:pt x="2246" y="18215"/>
                    </a:lnTo>
                    <a:lnTo>
                      <a:pt x="2412" y="18423"/>
                    </a:lnTo>
                    <a:lnTo>
                      <a:pt x="2600" y="18631"/>
                    </a:lnTo>
                    <a:lnTo>
                      <a:pt x="2787" y="18838"/>
                    </a:lnTo>
                    <a:lnTo>
                      <a:pt x="2974" y="19005"/>
                    </a:lnTo>
                    <a:lnTo>
                      <a:pt x="3182" y="19171"/>
                    </a:lnTo>
                    <a:lnTo>
                      <a:pt x="3410" y="19317"/>
                    </a:lnTo>
                    <a:lnTo>
                      <a:pt x="3639" y="19462"/>
                    </a:lnTo>
                    <a:lnTo>
                      <a:pt x="3889" y="19587"/>
                    </a:lnTo>
                    <a:lnTo>
                      <a:pt x="4138" y="19691"/>
                    </a:lnTo>
                    <a:lnTo>
                      <a:pt x="4388" y="19795"/>
                    </a:lnTo>
                    <a:lnTo>
                      <a:pt x="4679" y="19857"/>
                    </a:lnTo>
                    <a:lnTo>
                      <a:pt x="4970" y="19920"/>
                    </a:lnTo>
                    <a:lnTo>
                      <a:pt x="5261" y="19982"/>
                    </a:lnTo>
                    <a:lnTo>
                      <a:pt x="6134" y="20065"/>
                    </a:lnTo>
                    <a:lnTo>
                      <a:pt x="7028" y="20148"/>
                    </a:lnTo>
                    <a:lnTo>
                      <a:pt x="7902" y="20190"/>
                    </a:lnTo>
                    <a:lnTo>
                      <a:pt x="8775" y="20211"/>
                    </a:lnTo>
                    <a:lnTo>
                      <a:pt x="9544" y="20211"/>
                    </a:lnTo>
                    <a:lnTo>
                      <a:pt x="10293" y="20169"/>
                    </a:lnTo>
                    <a:lnTo>
                      <a:pt x="11873" y="20065"/>
                    </a:lnTo>
                    <a:lnTo>
                      <a:pt x="13474" y="19940"/>
                    </a:lnTo>
                    <a:lnTo>
                      <a:pt x="14264" y="19857"/>
                    </a:lnTo>
                    <a:lnTo>
                      <a:pt x="15075" y="19774"/>
                    </a:lnTo>
                    <a:lnTo>
                      <a:pt x="15886" y="19670"/>
                    </a:lnTo>
                    <a:lnTo>
                      <a:pt x="16697" y="19545"/>
                    </a:lnTo>
                    <a:lnTo>
                      <a:pt x="16572" y="19878"/>
                    </a:lnTo>
                    <a:lnTo>
                      <a:pt x="16468" y="20148"/>
                    </a:lnTo>
                    <a:lnTo>
                      <a:pt x="14701" y="24141"/>
                    </a:lnTo>
                    <a:lnTo>
                      <a:pt x="13204" y="27675"/>
                    </a:lnTo>
                    <a:lnTo>
                      <a:pt x="12455" y="29443"/>
                    </a:lnTo>
                    <a:lnTo>
                      <a:pt x="11728" y="31231"/>
                    </a:lnTo>
                    <a:lnTo>
                      <a:pt x="11000" y="32998"/>
                    </a:lnTo>
                    <a:lnTo>
                      <a:pt x="10314" y="34807"/>
                    </a:lnTo>
                    <a:lnTo>
                      <a:pt x="9628" y="36596"/>
                    </a:lnTo>
                    <a:lnTo>
                      <a:pt x="8962" y="38405"/>
                    </a:lnTo>
                    <a:lnTo>
                      <a:pt x="7486" y="42376"/>
                    </a:lnTo>
                    <a:lnTo>
                      <a:pt x="6737" y="44372"/>
                    </a:lnTo>
                    <a:lnTo>
                      <a:pt x="6030" y="46368"/>
                    </a:lnTo>
                    <a:lnTo>
                      <a:pt x="5365" y="48385"/>
                    </a:lnTo>
                    <a:lnTo>
                      <a:pt x="5053" y="49404"/>
                    </a:lnTo>
                    <a:lnTo>
                      <a:pt x="4741" y="50402"/>
                    </a:lnTo>
                    <a:lnTo>
                      <a:pt x="4471" y="51442"/>
                    </a:lnTo>
                    <a:lnTo>
                      <a:pt x="4201" y="52460"/>
                    </a:lnTo>
                    <a:lnTo>
                      <a:pt x="3951" y="53500"/>
                    </a:lnTo>
                    <a:lnTo>
                      <a:pt x="3722" y="54540"/>
                    </a:lnTo>
                    <a:lnTo>
                      <a:pt x="3535" y="55559"/>
                    </a:lnTo>
                    <a:lnTo>
                      <a:pt x="3494" y="55870"/>
                    </a:lnTo>
                    <a:lnTo>
                      <a:pt x="3452" y="56182"/>
                    </a:lnTo>
                    <a:lnTo>
                      <a:pt x="3452" y="56515"/>
                    </a:lnTo>
                    <a:lnTo>
                      <a:pt x="3452" y="56869"/>
                    </a:lnTo>
                    <a:lnTo>
                      <a:pt x="3473" y="57201"/>
                    </a:lnTo>
                    <a:lnTo>
                      <a:pt x="3535" y="57555"/>
                    </a:lnTo>
                    <a:lnTo>
                      <a:pt x="3598" y="57887"/>
                    </a:lnTo>
                    <a:lnTo>
                      <a:pt x="3702" y="58220"/>
                    </a:lnTo>
                    <a:lnTo>
                      <a:pt x="3826" y="58553"/>
                    </a:lnTo>
                    <a:lnTo>
                      <a:pt x="3993" y="58865"/>
                    </a:lnTo>
                    <a:lnTo>
                      <a:pt x="4180" y="59156"/>
                    </a:lnTo>
                    <a:lnTo>
                      <a:pt x="4409" y="59447"/>
                    </a:lnTo>
                    <a:lnTo>
                      <a:pt x="4658" y="59696"/>
                    </a:lnTo>
                    <a:lnTo>
                      <a:pt x="4928" y="59925"/>
                    </a:lnTo>
                    <a:lnTo>
                      <a:pt x="5261" y="60133"/>
                    </a:lnTo>
                    <a:lnTo>
                      <a:pt x="5615" y="60299"/>
                    </a:lnTo>
                    <a:lnTo>
                      <a:pt x="6717" y="60715"/>
                    </a:lnTo>
                    <a:lnTo>
                      <a:pt x="7839" y="61089"/>
                    </a:lnTo>
                    <a:lnTo>
                      <a:pt x="8941" y="61422"/>
                    </a:lnTo>
                    <a:lnTo>
                      <a:pt x="10064" y="61734"/>
                    </a:lnTo>
                    <a:lnTo>
                      <a:pt x="10626" y="61859"/>
                    </a:lnTo>
                    <a:lnTo>
                      <a:pt x="11208" y="61963"/>
                    </a:lnTo>
                    <a:lnTo>
                      <a:pt x="11769" y="62088"/>
                    </a:lnTo>
                    <a:lnTo>
                      <a:pt x="12351" y="62171"/>
                    </a:lnTo>
                    <a:lnTo>
                      <a:pt x="12934" y="62254"/>
                    </a:lnTo>
                    <a:lnTo>
                      <a:pt x="13516" y="62316"/>
                    </a:lnTo>
                    <a:lnTo>
                      <a:pt x="14098" y="62358"/>
                    </a:lnTo>
                    <a:lnTo>
                      <a:pt x="14680" y="62399"/>
                    </a:lnTo>
                    <a:lnTo>
                      <a:pt x="15075" y="62420"/>
                    </a:lnTo>
                    <a:lnTo>
                      <a:pt x="15491" y="62441"/>
                    </a:lnTo>
                    <a:lnTo>
                      <a:pt x="16011" y="62420"/>
                    </a:lnTo>
                    <a:lnTo>
                      <a:pt x="16260" y="62379"/>
                    </a:lnTo>
                    <a:lnTo>
                      <a:pt x="16510" y="62337"/>
                    </a:lnTo>
                    <a:lnTo>
                      <a:pt x="16759" y="62295"/>
                    </a:lnTo>
                    <a:lnTo>
                      <a:pt x="17009" y="62212"/>
                    </a:lnTo>
                    <a:lnTo>
                      <a:pt x="17238" y="62108"/>
                    </a:lnTo>
                    <a:lnTo>
                      <a:pt x="17487" y="61984"/>
                    </a:lnTo>
                    <a:lnTo>
                      <a:pt x="18007" y="61672"/>
                    </a:lnTo>
                    <a:lnTo>
                      <a:pt x="18506" y="61297"/>
                    </a:lnTo>
                    <a:lnTo>
                      <a:pt x="18963" y="60923"/>
                    </a:lnTo>
                    <a:lnTo>
                      <a:pt x="19421" y="60507"/>
                    </a:lnTo>
                    <a:lnTo>
                      <a:pt x="19816" y="60071"/>
                    </a:lnTo>
                    <a:lnTo>
                      <a:pt x="20211" y="59592"/>
                    </a:lnTo>
                    <a:lnTo>
                      <a:pt x="20565" y="59093"/>
                    </a:lnTo>
                    <a:lnTo>
                      <a:pt x="20876" y="58574"/>
                    </a:lnTo>
                    <a:lnTo>
                      <a:pt x="21729" y="57014"/>
                    </a:lnTo>
                    <a:lnTo>
                      <a:pt x="22561" y="55434"/>
                    </a:lnTo>
                    <a:lnTo>
                      <a:pt x="23372" y="53854"/>
                    </a:lnTo>
                    <a:lnTo>
                      <a:pt x="24141" y="52253"/>
                    </a:lnTo>
                    <a:lnTo>
                      <a:pt x="24889" y="50651"/>
                    </a:lnTo>
                    <a:lnTo>
                      <a:pt x="25638" y="49030"/>
                    </a:lnTo>
                    <a:lnTo>
                      <a:pt x="26324" y="47408"/>
                    </a:lnTo>
                    <a:lnTo>
                      <a:pt x="27010" y="45765"/>
                    </a:lnTo>
                    <a:lnTo>
                      <a:pt x="28008" y="43228"/>
                    </a:lnTo>
                    <a:lnTo>
                      <a:pt x="28986" y="40713"/>
                    </a:lnTo>
                    <a:lnTo>
                      <a:pt x="30919" y="35618"/>
                    </a:lnTo>
                    <a:lnTo>
                      <a:pt x="31876" y="33082"/>
                    </a:lnTo>
                    <a:lnTo>
                      <a:pt x="32874" y="30566"/>
                    </a:lnTo>
                    <a:lnTo>
                      <a:pt x="33893" y="28050"/>
                    </a:lnTo>
                    <a:lnTo>
                      <a:pt x="34413" y="26781"/>
                    </a:lnTo>
                    <a:lnTo>
                      <a:pt x="34953" y="25534"/>
                    </a:lnTo>
                    <a:lnTo>
                      <a:pt x="35639" y="23954"/>
                    </a:lnTo>
                    <a:lnTo>
                      <a:pt x="36284" y="22352"/>
                    </a:lnTo>
                    <a:lnTo>
                      <a:pt x="36908" y="20731"/>
                    </a:lnTo>
                    <a:lnTo>
                      <a:pt x="37490" y="19109"/>
                    </a:lnTo>
                    <a:lnTo>
                      <a:pt x="38072" y="17466"/>
                    </a:lnTo>
                    <a:lnTo>
                      <a:pt x="38613" y="15824"/>
                    </a:lnTo>
                    <a:lnTo>
                      <a:pt x="39132" y="14160"/>
                    </a:lnTo>
                    <a:lnTo>
                      <a:pt x="39631" y="12497"/>
                    </a:lnTo>
                    <a:lnTo>
                      <a:pt x="39860" y="11644"/>
                    </a:lnTo>
                    <a:lnTo>
                      <a:pt x="40068" y="10771"/>
                    </a:lnTo>
                    <a:lnTo>
                      <a:pt x="40255" y="9918"/>
                    </a:lnTo>
                    <a:lnTo>
                      <a:pt x="40380" y="9045"/>
                    </a:lnTo>
                    <a:lnTo>
                      <a:pt x="40442" y="8608"/>
                    </a:lnTo>
                    <a:lnTo>
                      <a:pt x="40484" y="8151"/>
                    </a:lnTo>
                    <a:lnTo>
                      <a:pt x="40505" y="7714"/>
                    </a:lnTo>
                    <a:lnTo>
                      <a:pt x="40505" y="7278"/>
                    </a:lnTo>
                    <a:lnTo>
                      <a:pt x="40505" y="6820"/>
                    </a:lnTo>
                    <a:lnTo>
                      <a:pt x="40484" y="6384"/>
                    </a:lnTo>
                    <a:lnTo>
                      <a:pt x="40463" y="5926"/>
                    </a:lnTo>
                    <a:lnTo>
                      <a:pt x="40401" y="5489"/>
                    </a:lnTo>
                    <a:lnTo>
                      <a:pt x="40338" y="5032"/>
                    </a:lnTo>
                    <a:lnTo>
                      <a:pt x="40234" y="4595"/>
                    </a:lnTo>
                    <a:lnTo>
                      <a:pt x="40089" y="4180"/>
                    </a:lnTo>
                    <a:lnTo>
                      <a:pt x="39923" y="3784"/>
                    </a:lnTo>
                    <a:lnTo>
                      <a:pt x="39756" y="3410"/>
                    </a:lnTo>
                    <a:lnTo>
                      <a:pt x="39528" y="3036"/>
                    </a:lnTo>
                    <a:lnTo>
                      <a:pt x="39299" y="2703"/>
                    </a:lnTo>
                    <a:lnTo>
                      <a:pt x="39028" y="2412"/>
                    </a:lnTo>
                    <a:lnTo>
                      <a:pt x="38737" y="2121"/>
                    </a:lnTo>
                    <a:lnTo>
                      <a:pt x="38426" y="1851"/>
                    </a:lnTo>
                    <a:lnTo>
                      <a:pt x="38093" y="1622"/>
                    </a:lnTo>
                    <a:lnTo>
                      <a:pt x="37739" y="1393"/>
                    </a:lnTo>
                    <a:lnTo>
                      <a:pt x="37365" y="1206"/>
                    </a:lnTo>
                    <a:lnTo>
                      <a:pt x="36970" y="1061"/>
                    </a:lnTo>
                    <a:lnTo>
                      <a:pt x="36533" y="936"/>
                    </a:lnTo>
                    <a:lnTo>
                      <a:pt x="36097" y="832"/>
                    </a:lnTo>
                    <a:lnTo>
                      <a:pt x="34912" y="624"/>
                    </a:lnTo>
                    <a:lnTo>
                      <a:pt x="33726" y="437"/>
                    </a:lnTo>
                    <a:lnTo>
                      <a:pt x="32520" y="291"/>
                    </a:lnTo>
                    <a:lnTo>
                      <a:pt x="31335" y="187"/>
                    </a:lnTo>
                    <a:lnTo>
                      <a:pt x="30129" y="104"/>
                    </a:lnTo>
                    <a:lnTo>
                      <a:pt x="28944" y="42"/>
                    </a:lnTo>
                    <a:lnTo>
                      <a:pt x="27738" y="21"/>
                    </a:lnTo>
                    <a:lnTo>
                      <a:pt x="26532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91" name="Google Shape;5791;p31"/>
              <p:cNvSpPr/>
              <p:nvPr/>
            </p:nvSpPr>
            <p:spPr>
              <a:xfrm>
                <a:off x="5407125" y="1999275"/>
                <a:ext cx="923750" cy="1465400"/>
              </a:xfrm>
              <a:custGeom>
                <a:avLst/>
                <a:gdLst/>
                <a:ahLst/>
                <a:cxnLst/>
                <a:rect l="l" t="t" r="r" b="b"/>
                <a:pathLst>
                  <a:path w="36950" h="58616" fill="none" extrusionOk="0">
                    <a:moveTo>
                      <a:pt x="1" y="6633"/>
                    </a:moveTo>
                    <a:lnTo>
                      <a:pt x="1" y="6633"/>
                    </a:lnTo>
                    <a:lnTo>
                      <a:pt x="1" y="6113"/>
                    </a:lnTo>
                    <a:lnTo>
                      <a:pt x="22" y="5573"/>
                    </a:lnTo>
                    <a:lnTo>
                      <a:pt x="63" y="5053"/>
                    </a:lnTo>
                    <a:lnTo>
                      <a:pt x="126" y="4512"/>
                    </a:lnTo>
                    <a:lnTo>
                      <a:pt x="126" y="4512"/>
                    </a:lnTo>
                    <a:lnTo>
                      <a:pt x="167" y="4221"/>
                    </a:lnTo>
                    <a:lnTo>
                      <a:pt x="230" y="3951"/>
                    </a:lnTo>
                    <a:lnTo>
                      <a:pt x="230" y="3951"/>
                    </a:lnTo>
                    <a:lnTo>
                      <a:pt x="292" y="3722"/>
                    </a:lnTo>
                    <a:lnTo>
                      <a:pt x="375" y="3493"/>
                    </a:lnTo>
                    <a:lnTo>
                      <a:pt x="458" y="3285"/>
                    </a:lnTo>
                    <a:lnTo>
                      <a:pt x="583" y="3098"/>
                    </a:lnTo>
                    <a:lnTo>
                      <a:pt x="687" y="2911"/>
                    </a:lnTo>
                    <a:lnTo>
                      <a:pt x="833" y="2745"/>
                    </a:lnTo>
                    <a:lnTo>
                      <a:pt x="978" y="2578"/>
                    </a:lnTo>
                    <a:lnTo>
                      <a:pt x="1124" y="2412"/>
                    </a:lnTo>
                    <a:lnTo>
                      <a:pt x="1311" y="2287"/>
                    </a:lnTo>
                    <a:lnTo>
                      <a:pt x="1477" y="2142"/>
                    </a:lnTo>
                    <a:lnTo>
                      <a:pt x="1685" y="2038"/>
                    </a:lnTo>
                    <a:lnTo>
                      <a:pt x="1893" y="1913"/>
                    </a:lnTo>
                    <a:lnTo>
                      <a:pt x="2122" y="1830"/>
                    </a:lnTo>
                    <a:lnTo>
                      <a:pt x="2371" y="1726"/>
                    </a:lnTo>
                    <a:lnTo>
                      <a:pt x="2621" y="1663"/>
                    </a:lnTo>
                    <a:lnTo>
                      <a:pt x="2870" y="1580"/>
                    </a:lnTo>
                    <a:lnTo>
                      <a:pt x="2870" y="1580"/>
                    </a:lnTo>
                    <a:lnTo>
                      <a:pt x="3889" y="1393"/>
                    </a:lnTo>
                    <a:lnTo>
                      <a:pt x="4887" y="1227"/>
                    </a:lnTo>
                    <a:lnTo>
                      <a:pt x="5906" y="1081"/>
                    </a:lnTo>
                    <a:lnTo>
                      <a:pt x="6925" y="977"/>
                    </a:lnTo>
                    <a:lnTo>
                      <a:pt x="7923" y="873"/>
                    </a:lnTo>
                    <a:lnTo>
                      <a:pt x="8942" y="811"/>
                    </a:lnTo>
                    <a:lnTo>
                      <a:pt x="10979" y="665"/>
                    </a:lnTo>
                    <a:lnTo>
                      <a:pt x="10979" y="665"/>
                    </a:lnTo>
                    <a:lnTo>
                      <a:pt x="13807" y="499"/>
                    </a:lnTo>
                    <a:lnTo>
                      <a:pt x="16635" y="333"/>
                    </a:lnTo>
                    <a:lnTo>
                      <a:pt x="19484" y="187"/>
                    </a:lnTo>
                    <a:lnTo>
                      <a:pt x="22311" y="62"/>
                    </a:lnTo>
                    <a:lnTo>
                      <a:pt x="22311" y="62"/>
                    </a:lnTo>
                    <a:lnTo>
                      <a:pt x="23621" y="21"/>
                    </a:lnTo>
                    <a:lnTo>
                      <a:pt x="24952" y="0"/>
                    </a:lnTo>
                    <a:lnTo>
                      <a:pt x="24952" y="0"/>
                    </a:lnTo>
                    <a:lnTo>
                      <a:pt x="26033" y="21"/>
                    </a:lnTo>
                    <a:lnTo>
                      <a:pt x="27115" y="42"/>
                    </a:lnTo>
                    <a:lnTo>
                      <a:pt x="28196" y="83"/>
                    </a:lnTo>
                    <a:lnTo>
                      <a:pt x="29256" y="125"/>
                    </a:lnTo>
                    <a:lnTo>
                      <a:pt x="31419" y="270"/>
                    </a:lnTo>
                    <a:lnTo>
                      <a:pt x="33581" y="458"/>
                    </a:lnTo>
                    <a:lnTo>
                      <a:pt x="33581" y="458"/>
                    </a:lnTo>
                    <a:lnTo>
                      <a:pt x="34101" y="520"/>
                    </a:lnTo>
                    <a:lnTo>
                      <a:pt x="34621" y="603"/>
                    </a:lnTo>
                    <a:lnTo>
                      <a:pt x="35141" y="728"/>
                    </a:lnTo>
                    <a:lnTo>
                      <a:pt x="35640" y="873"/>
                    </a:lnTo>
                    <a:lnTo>
                      <a:pt x="35640" y="873"/>
                    </a:lnTo>
                    <a:lnTo>
                      <a:pt x="35952" y="998"/>
                    </a:lnTo>
                    <a:lnTo>
                      <a:pt x="36201" y="1144"/>
                    </a:lnTo>
                    <a:lnTo>
                      <a:pt x="36409" y="1310"/>
                    </a:lnTo>
                    <a:lnTo>
                      <a:pt x="36575" y="1518"/>
                    </a:lnTo>
                    <a:lnTo>
                      <a:pt x="36721" y="1747"/>
                    </a:lnTo>
                    <a:lnTo>
                      <a:pt x="36804" y="1996"/>
                    </a:lnTo>
                    <a:lnTo>
                      <a:pt x="36887" y="2266"/>
                    </a:lnTo>
                    <a:lnTo>
                      <a:pt x="36929" y="2578"/>
                    </a:lnTo>
                    <a:lnTo>
                      <a:pt x="36929" y="2578"/>
                    </a:lnTo>
                    <a:lnTo>
                      <a:pt x="36950" y="3202"/>
                    </a:lnTo>
                    <a:lnTo>
                      <a:pt x="36950" y="3202"/>
                    </a:lnTo>
                    <a:lnTo>
                      <a:pt x="36929" y="3701"/>
                    </a:lnTo>
                    <a:lnTo>
                      <a:pt x="36887" y="4200"/>
                    </a:lnTo>
                    <a:lnTo>
                      <a:pt x="36825" y="4699"/>
                    </a:lnTo>
                    <a:lnTo>
                      <a:pt x="36762" y="5177"/>
                    </a:lnTo>
                    <a:lnTo>
                      <a:pt x="36658" y="5656"/>
                    </a:lnTo>
                    <a:lnTo>
                      <a:pt x="36555" y="6134"/>
                    </a:lnTo>
                    <a:lnTo>
                      <a:pt x="36305" y="7090"/>
                    </a:lnTo>
                    <a:lnTo>
                      <a:pt x="36305" y="7090"/>
                    </a:lnTo>
                    <a:lnTo>
                      <a:pt x="36035" y="8088"/>
                    </a:lnTo>
                    <a:lnTo>
                      <a:pt x="35764" y="9066"/>
                    </a:lnTo>
                    <a:lnTo>
                      <a:pt x="35182" y="11041"/>
                    </a:lnTo>
                    <a:lnTo>
                      <a:pt x="34558" y="12975"/>
                    </a:lnTo>
                    <a:lnTo>
                      <a:pt x="33893" y="14929"/>
                    </a:lnTo>
                    <a:lnTo>
                      <a:pt x="33207" y="16842"/>
                    </a:lnTo>
                    <a:lnTo>
                      <a:pt x="32500" y="18776"/>
                    </a:lnTo>
                    <a:lnTo>
                      <a:pt x="31044" y="22602"/>
                    </a:lnTo>
                    <a:lnTo>
                      <a:pt x="31044" y="22602"/>
                    </a:lnTo>
                    <a:lnTo>
                      <a:pt x="29942" y="25471"/>
                    </a:lnTo>
                    <a:lnTo>
                      <a:pt x="28861" y="28361"/>
                    </a:lnTo>
                    <a:lnTo>
                      <a:pt x="26699" y="34121"/>
                    </a:lnTo>
                    <a:lnTo>
                      <a:pt x="26699" y="34121"/>
                    </a:lnTo>
                    <a:lnTo>
                      <a:pt x="24973" y="38716"/>
                    </a:lnTo>
                    <a:lnTo>
                      <a:pt x="24100" y="41024"/>
                    </a:lnTo>
                    <a:lnTo>
                      <a:pt x="23226" y="43312"/>
                    </a:lnTo>
                    <a:lnTo>
                      <a:pt x="22332" y="45578"/>
                    </a:lnTo>
                    <a:lnTo>
                      <a:pt x="21397" y="47844"/>
                    </a:lnTo>
                    <a:lnTo>
                      <a:pt x="20419" y="50090"/>
                    </a:lnTo>
                    <a:lnTo>
                      <a:pt x="19920" y="51213"/>
                    </a:lnTo>
                    <a:lnTo>
                      <a:pt x="19400" y="52336"/>
                    </a:lnTo>
                    <a:lnTo>
                      <a:pt x="19400" y="52336"/>
                    </a:lnTo>
                    <a:lnTo>
                      <a:pt x="18881" y="53417"/>
                    </a:lnTo>
                    <a:lnTo>
                      <a:pt x="18590" y="53937"/>
                    </a:lnTo>
                    <a:lnTo>
                      <a:pt x="18298" y="54456"/>
                    </a:lnTo>
                    <a:lnTo>
                      <a:pt x="17987" y="54976"/>
                    </a:lnTo>
                    <a:lnTo>
                      <a:pt x="17675" y="55496"/>
                    </a:lnTo>
                    <a:lnTo>
                      <a:pt x="17342" y="55995"/>
                    </a:lnTo>
                    <a:lnTo>
                      <a:pt x="17009" y="56494"/>
                    </a:lnTo>
                    <a:lnTo>
                      <a:pt x="17009" y="56494"/>
                    </a:lnTo>
                    <a:lnTo>
                      <a:pt x="16822" y="56764"/>
                    </a:lnTo>
                    <a:lnTo>
                      <a:pt x="16614" y="56993"/>
                    </a:lnTo>
                    <a:lnTo>
                      <a:pt x="16406" y="57222"/>
                    </a:lnTo>
                    <a:lnTo>
                      <a:pt x="16198" y="57430"/>
                    </a:lnTo>
                    <a:lnTo>
                      <a:pt x="15990" y="57617"/>
                    </a:lnTo>
                    <a:lnTo>
                      <a:pt x="15762" y="57783"/>
                    </a:lnTo>
                    <a:lnTo>
                      <a:pt x="15533" y="57950"/>
                    </a:lnTo>
                    <a:lnTo>
                      <a:pt x="15304" y="58095"/>
                    </a:lnTo>
                    <a:lnTo>
                      <a:pt x="15055" y="58220"/>
                    </a:lnTo>
                    <a:lnTo>
                      <a:pt x="14805" y="58324"/>
                    </a:lnTo>
                    <a:lnTo>
                      <a:pt x="14535" y="58407"/>
                    </a:lnTo>
                    <a:lnTo>
                      <a:pt x="14265" y="58490"/>
                    </a:lnTo>
                    <a:lnTo>
                      <a:pt x="13994" y="58553"/>
                    </a:lnTo>
                    <a:lnTo>
                      <a:pt x="13724" y="58594"/>
                    </a:lnTo>
                    <a:lnTo>
                      <a:pt x="13433" y="58615"/>
                    </a:lnTo>
                    <a:lnTo>
                      <a:pt x="13121" y="58615"/>
                    </a:lnTo>
                    <a:lnTo>
                      <a:pt x="13121" y="58615"/>
                    </a:lnTo>
                    <a:lnTo>
                      <a:pt x="12747" y="58615"/>
                    </a:lnTo>
                    <a:lnTo>
                      <a:pt x="12352" y="58573"/>
                    </a:lnTo>
                    <a:lnTo>
                      <a:pt x="12352" y="58573"/>
                    </a:lnTo>
                    <a:lnTo>
                      <a:pt x="11416" y="58428"/>
                    </a:lnTo>
                    <a:lnTo>
                      <a:pt x="10501" y="58262"/>
                    </a:lnTo>
                    <a:lnTo>
                      <a:pt x="9607" y="58074"/>
                    </a:lnTo>
                    <a:lnTo>
                      <a:pt x="8713" y="57866"/>
                    </a:lnTo>
                    <a:lnTo>
                      <a:pt x="7840" y="57596"/>
                    </a:lnTo>
                    <a:lnTo>
                      <a:pt x="6946" y="57305"/>
                    </a:lnTo>
                    <a:lnTo>
                      <a:pt x="6093" y="56972"/>
                    </a:lnTo>
                    <a:lnTo>
                      <a:pt x="5241" y="56598"/>
                    </a:lnTo>
                    <a:lnTo>
                      <a:pt x="5241" y="56598"/>
                    </a:lnTo>
                    <a:lnTo>
                      <a:pt x="4929" y="56453"/>
                    </a:lnTo>
                    <a:lnTo>
                      <a:pt x="4658" y="56265"/>
                    </a:lnTo>
                    <a:lnTo>
                      <a:pt x="4409" y="56078"/>
                    </a:lnTo>
                    <a:lnTo>
                      <a:pt x="4180" y="55850"/>
                    </a:lnTo>
                    <a:lnTo>
                      <a:pt x="3972" y="55600"/>
                    </a:lnTo>
                    <a:lnTo>
                      <a:pt x="3806" y="55330"/>
                    </a:lnTo>
                    <a:lnTo>
                      <a:pt x="3660" y="55039"/>
                    </a:lnTo>
                    <a:lnTo>
                      <a:pt x="3536" y="54706"/>
                    </a:lnTo>
                    <a:lnTo>
                      <a:pt x="3536" y="54706"/>
                    </a:lnTo>
                    <a:lnTo>
                      <a:pt x="3494" y="54519"/>
                    </a:lnTo>
                    <a:lnTo>
                      <a:pt x="3473" y="54352"/>
                    </a:lnTo>
                    <a:lnTo>
                      <a:pt x="3452" y="53999"/>
                    </a:lnTo>
                    <a:lnTo>
                      <a:pt x="3452" y="53999"/>
                    </a:lnTo>
                    <a:lnTo>
                      <a:pt x="3473" y="53604"/>
                    </a:lnTo>
                    <a:lnTo>
                      <a:pt x="3536" y="53230"/>
                    </a:lnTo>
                    <a:lnTo>
                      <a:pt x="3536" y="53230"/>
                    </a:lnTo>
                    <a:lnTo>
                      <a:pt x="3598" y="52959"/>
                    </a:lnTo>
                    <a:lnTo>
                      <a:pt x="3598" y="52959"/>
                    </a:lnTo>
                    <a:lnTo>
                      <a:pt x="3889" y="51837"/>
                    </a:lnTo>
                    <a:lnTo>
                      <a:pt x="4222" y="50735"/>
                    </a:lnTo>
                    <a:lnTo>
                      <a:pt x="4554" y="49612"/>
                    </a:lnTo>
                    <a:lnTo>
                      <a:pt x="4908" y="48510"/>
                    </a:lnTo>
                    <a:lnTo>
                      <a:pt x="5677" y="46326"/>
                    </a:lnTo>
                    <a:lnTo>
                      <a:pt x="6447" y="44122"/>
                    </a:lnTo>
                    <a:lnTo>
                      <a:pt x="6447" y="44122"/>
                    </a:lnTo>
                    <a:lnTo>
                      <a:pt x="7507" y="41191"/>
                    </a:lnTo>
                    <a:lnTo>
                      <a:pt x="8630" y="38259"/>
                    </a:lnTo>
                    <a:lnTo>
                      <a:pt x="9773" y="35327"/>
                    </a:lnTo>
                    <a:lnTo>
                      <a:pt x="10959" y="32416"/>
                    </a:lnTo>
                    <a:lnTo>
                      <a:pt x="12144" y="29526"/>
                    </a:lnTo>
                    <a:lnTo>
                      <a:pt x="13350" y="26636"/>
                    </a:lnTo>
                    <a:lnTo>
                      <a:pt x="15803" y="20855"/>
                    </a:lnTo>
                    <a:lnTo>
                      <a:pt x="15803" y="20855"/>
                    </a:lnTo>
                    <a:lnTo>
                      <a:pt x="16323" y="19649"/>
                    </a:lnTo>
                    <a:lnTo>
                      <a:pt x="16843" y="18422"/>
                    </a:lnTo>
                    <a:lnTo>
                      <a:pt x="17092" y="17820"/>
                    </a:lnTo>
                    <a:lnTo>
                      <a:pt x="17300" y="17196"/>
                    </a:lnTo>
                    <a:lnTo>
                      <a:pt x="17488" y="16572"/>
                    </a:lnTo>
                    <a:lnTo>
                      <a:pt x="17654" y="15927"/>
                    </a:lnTo>
                    <a:lnTo>
                      <a:pt x="17654" y="15927"/>
                    </a:lnTo>
                    <a:lnTo>
                      <a:pt x="17716" y="15595"/>
                    </a:lnTo>
                    <a:lnTo>
                      <a:pt x="17737" y="15283"/>
                    </a:lnTo>
                    <a:lnTo>
                      <a:pt x="17737" y="15283"/>
                    </a:lnTo>
                    <a:lnTo>
                      <a:pt x="17737" y="15283"/>
                    </a:lnTo>
                    <a:lnTo>
                      <a:pt x="17716" y="15054"/>
                    </a:lnTo>
                    <a:lnTo>
                      <a:pt x="17695" y="14888"/>
                    </a:lnTo>
                    <a:lnTo>
                      <a:pt x="17633" y="14742"/>
                    </a:lnTo>
                    <a:lnTo>
                      <a:pt x="17571" y="14617"/>
                    </a:lnTo>
                    <a:lnTo>
                      <a:pt x="17467" y="14534"/>
                    </a:lnTo>
                    <a:lnTo>
                      <a:pt x="17342" y="14472"/>
                    </a:lnTo>
                    <a:lnTo>
                      <a:pt x="17176" y="14451"/>
                    </a:lnTo>
                    <a:lnTo>
                      <a:pt x="16989" y="14430"/>
                    </a:lnTo>
                    <a:lnTo>
                      <a:pt x="16989" y="14430"/>
                    </a:lnTo>
                    <a:lnTo>
                      <a:pt x="16801" y="14451"/>
                    </a:lnTo>
                    <a:lnTo>
                      <a:pt x="16801" y="14451"/>
                    </a:lnTo>
                    <a:lnTo>
                      <a:pt x="15304" y="14555"/>
                    </a:lnTo>
                    <a:lnTo>
                      <a:pt x="13828" y="14701"/>
                    </a:lnTo>
                    <a:lnTo>
                      <a:pt x="10855" y="14971"/>
                    </a:lnTo>
                    <a:lnTo>
                      <a:pt x="9358" y="15116"/>
                    </a:lnTo>
                    <a:lnTo>
                      <a:pt x="7881" y="15220"/>
                    </a:lnTo>
                    <a:lnTo>
                      <a:pt x="6384" y="15283"/>
                    </a:lnTo>
                    <a:lnTo>
                      <a:pt x="5636" y="15304"/>
                    </a:lnTo>
                    <a:lnTo>
                      <a:pt x="4887" y="15304"/>
                    </a:lnTo>
                    <a:lnTo>
                      <a:pt x="4887" y="15304"/>
                    </a:lnTo>
                    <a:lnTo>
                      <a:pt x="4201" y="15304"/>
                    </a:lnTo>
                    <a:lnTo>
                      <a:pt x="4201" y="15304"/>
                    </a:lnTo>
                    <a:lnTo>
                      <a:pt x="3847" y="15283"/>
                    </a:lnTo>
                    <a:lnTo>
                      <a:pt x="3847" y="15283"/>
                    </a:lnTo>
                    <a:lnTo>
                      <a:pt x="3577" y="15283"/>
                    </a:lnTo>
                    <a:lnTo>
                      <a:pt x="3307" y="15262"/>
                    </a:lnTo>
                    <a:lnTo>
                      <a:pt x="3057" y="15220"/>
                    </a:lnTo>
                    <a:lnTo>
                      <a:pt x="2829" y="15158"/>
                    </a:lnTo>
                    <a:lnTo>
                      <a:pt x="2600" y="15096"/>
                    </a:lnTo>
                    <a:lnTo>
                      <a:pt x="2371" y="14992"/>
                    </a:lnTo>
                    <a:lnTo>
                      <a:pt x="2184" y="14888"/>
                    </a:lnTo>
                    <a:lnTo>
                      <a:pt x="1997" y="14763"/>
                    </a:lnTo>
                    <a:lnTo>
                      <a:pt x="1810" y="14617"/>
                    </a:lnTo>
                    <a:lnTo>
                      <a:pt x="1664" y="14472"/>
                    </a:lnTo>
                    <a:lnTo>
                      <a:pt x="1498" y="14285"/>
                    </a:lnTo>
                    <a:lnTo>
                      <a:pt x="1373" y="14098"/>
                    </a:lnTo>
                    <a:lnTo>
                      <a:pt x="1248" y="13869"/>
                    </a:lnTo>
                    <a:lnTo>
                      <a:pt x="1144" y="13640"/>
                    </a:lnTo>
                    <a:lnTo>
                      <a:pt x="1040" y="13370"/>
                    </a:lnTo>
                    <a:lnTo>
                      <a:pt x="957" y="13100"/>
                    </a:lnTo>
                    <a:lnTo>
                      <a:pt x="957" y="13100"/>
                    </a:lnTo>
                    <a:lnTo>
                      <a:pt x="749" y="12309"/>
                    </a:lnTo>
                    <a:lnTo>
                      <a:pt x="562" y="11498"/>
                    </a:lnTo>
                    <a:lnTo>
                      <a:pt x="396" y="10688"/>
                    </a:lnTo>
                    <a:lnTo>
                      <a:pt x="271" y="9897"/>
                    </a:lnTo>
                    <a:lnTo>
                      <a:pt x="146" y="9087"/>
                    </a:lnTo>
                    <a:lnTo>
                      <a:pt x="63" y="8276"/>
                    </a:lnTo>
                    <a:lnTo>
                      <a:pt x="22" y="7444"/>
                    </a:lnTo>
                    <a:lnTo>
                      <a:pt x="1" y="663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92" name="Google Shape;5792;p31"/>
              <p:cNvSpPr/>
              <p:nvPr/>
            </p:nvSpPr>
            <p:spPr>
              <a:xfrm>
                <a:off x="5375425" y="1961325"/>
                <a:ext cx="1012625" cy="1561050"/>
              </a:xfrm>
              <a:custGeom>
                <a:avLst/>
                <a:gdLst/>
                <a:ahLst/>
                <a:cxnLst/>
                <a:rect l="l" t="t" r="r" b="b"/>
                <a:pathLst>
                  <a:path w="40505" h="62442" fill="none" extrusionOk="0">
                    <a:moveTo>
                      <a:pt x="26532" y="0"/>
                    </a:moveTo>
                    <a:lnTo>
                      <a:pt x="26532" y="0"/>
                    </a:lnTo>
                    <a:lnTo>
                      <a:pt x="25492" y="0"/>
                    </a:lnTo>
                    <a:lnTo>
                      <a:pt x="24453" y="21"/>
                    </a:lnTo>
                    <a:lnTo>
                      <a:pt x="24453" y="21"/>
                    </a:lnTo>
                    <a:lnTo>
                      <a:pt x="22873" y="83"/>
                    </a:lnTo>
                    <a:lnTo>
                      <a:pt x="21292" y="146"/>
                    </a:lnTo>
                    <a:lnTo>
                      <a:pt x="18132" y="333"/>
                    </a:lnTo>
                    <a:lnTo>
                      <a:pt x="14992" y="541"/>
                    </a:lnTo>
                    <a:lnTo>
                      <a:pt x="11832" y="749"/>
                    </a:lnTo>
                    <a:lnTo>
                      <a:pt x="11832" y="749"/>
                    </a:lnTo>
                    <a:lnTo>
                      <a:pt x="10813" y="811"/>
                    </a:lnTo>
                    <a:lnTo>
                      <a:pt x="9815" y="894"/>
                    </a:lnTo>
                    <a:lnTo>
                      <a:pt x="8796" y="977"/>
                    </a:lnTo>
                    <a:lnTo>
                      <a:pt x="7798" y="1102"/>
                    </a:lnTo>
                    <a:lnTo>
                      <a:pt x="6800" y="1248"/>
                    </a:lnTo>
                    <a:lnTo>
                      <a:pt x="5802" y="1414"/>
                    </a:lnTo>
                    <a:lnTo>
                      <a:pt x="4804" y="1622"/>
                    </a:lnTo>
                    <a:lnTo>
                      <a:pt x="3806" y="1872"/>
                    </a:lnTo>
                    <a:lnTo>
                      <a:pt x="3806" y="1872"/>
                    </a:lnTo>
                    <a:lnTo>
                      <a:pt x="3473" y="1976"/>
                    </a:lnTo>
                    <a:lnTo>
                      <a:pt x="3161" y="2100"/>
                    </a:lnTo>
                    <a:lnTo>
                      <a:pt x="2870" y="2225"/>
                    </a:lnTo>
                    <a:lnTo>
                      <a:pt x="2579" y="2371"/>
                    </a:lnTo>
                    <a:lnTo>
                      <a:pt x="2308" y="2537"/>
                    </a:lnTo>
                    <a:lnTo>
                      <a:pt x="2038" y="2703"/>
                    </a:lnTo>
                    <a:lnTo>
                      <a:pt x="1809" y="2890"/>
                    </a:lnTo>
                    <a:lnTo>
                      <a:pt x="1581" y="3078"/>
                    </a:lnTo>
                    <a:lnTo>
                      <a:pt x="1373" y="3306"/>
                    </a:lnTo>
                    <a:lnTo>
                      <a:pt x="1186" y="3535"/>
                    </a:lnTo>
                    <a:lnTo>
                      <a:pt x="999" y="3764"/>
                    </a:lnTo>
                    <a:lnTo>
                      <a:pt x="853" y="4013"/>
                    </a:lnTo>
                    <a:lnTo>
                      <a:pt x="707" y="4284"/>
                    </a:lnTo>
                    <a:lnTo>
                      <a:pt x="562" y="4575"/>
                    </a:lnTo>
                    <a:lnTo>
                      <a:pt x="458" y="4866"/>
                    </a:lnTo>
                    <a:lnTo>
                      <a:pt x="354" y="5178"/>
                    </a:lnTo>
                    <a:lnTo>
                      <a:pt x="354" y="5178"/>
                    </a:lnTo>
                    <a:lnTo>
                      <a:pt x="271" y="5510"/>
                    </a:lnTo>
                    <a:lnTo>
                      <a:pt x="208" y="5843"/>
                    </a:lnTo>
                    <a:lnTo>
                      <a:pt x="208" y="5843"/>
                    </a:lnTo>
                    <a:lnTo>
                      <a:pt x="104" y="6654"/>
                    </a:lnTo>
                    <a:lnTo>
                      <a:pt x="42" y="7486"/>
                    </a:lnTo>
                    <a:lnTo>
                      <a:pt x="0" y="8297"/>
                    </a:lnTo>
                    <a:lnTo>
                      <a:pt x="0" y="9128"/>
                    </a:lnTo>
                    <a:lnTo>
                      <a:pt x="21" y="9939"/>
                    </a:lnTo>
                    <a:lnTo>
                      <a:pt x="63" y="10771"/>
                    </a:lnTo>
                    <a:lnTo>
                      <a:pt x="125" y="11582"/>
                    </a:lnTo>
                    <a:lnTo>
                      <a:pt x="188" y="12414"/>
                    </a:lnTo>
                    <a:lnTo>
                      <a:pt x="188" y="12414"/>
                    </a:lnTo>
                    <a:lnTo>
                      <a:pt x="271" y="13079"/>
                    </a:lnTo>
                    <a:lnTo>
                      <a:pt x="396" y="13744"/>
                    </a:lnTo>
                    <a:lnTo>
                      <a:pt x="562" y="14389"/>
                    </a:lnTo>
                    <a:lnTo>
                      <a:pt x="749" y="15033"/>
                    </a:lnTo>
                    <a:lnTo>
                      <a:pt x="957" y="15657"/>
                    </a:lnTo>
                    <a:lnTo>
                      <a:pt x="1206" y="16260"/>
                    </a:lnTo>
                    <a:lnTo>
                      <a:pt x="1498" y="16884"/>
                    </a:lnTo>
                    <a:lnTo>
                      <a:pt x="1789" y="17487"/>
                    </a:lnTo>
                    <a:lnTo>
                      <a:pt x="1789" y="17487"/>
                    </a:lnTo>
                    <a:lnTo>
                      <a:pt x="1934" y="17736"/>
                    </a:lnTo>
                    <a:lnTo>
                      <a:pt x="2080" y="17986"/>
                    </a:lnTo>
                    <a:lnTo>
                      <a:pt x="2246" y="18215"/>
                    </a:lnTo>
                    <a:lnTo>
                      <a:pt x="2412" y="18423"/>
                    </a:lnTo>
                    <a:lnTo>
                      <a:pt x="2600" y="18631"/>
                    </a:lnTo>
                    <a:lnTo>
                      <a:pt x="2787" y="18838"/>
                    </a:lnTo>
                    <a:lnTo>
                      <a:pt x="2974" y="19005"/>
                    </a:lnTo>
                    <a:lnTo>
                      <a:pt x="3182" y="19171"/>
                    </a:lnTo>
                    <a:lnTo>
                      <a:pt x="3410" y="19317"/>
                    </a:lnTo>
                    <a:lnTo>
                      <a:pt x="3639" y="19462"/>
                    </a:lnTo>
                    <a:lnTo>
                      <a:pt x="3889" y="19587"/>
                    </a:lnTo>
                    <a:lnTo>
                      <a:pt x="4138" y="19691"/>
                    </a:lnTo>
                    <a:lnTo>
                      <a:pt x="4388" y="19795"/>
                    </a:lnTo>
                    <a:lnTo>
                      <a:pt x="4679" y="19857"/>
                    </a:lnTo>
                    <a:lnTo>
                      <a:pt x="4970" y="19920"/>
                    </a:lnTo>
                    <a:lnTo>
                      <a:pt x="5261" y="19982"/>
                    </a:lnTo>
                    <a:lnTo>
                      <a:pt x="5261" y="19982"/>
                    </a:lnTo>
                    <a:lnTo>
                      <a:pt x="6134" y="20065"/>
                    </a:lnTo>
                    <a:lnTo>
                      <a:pt x="7028" y="20148"/>
                    </a:lnTo>
                    <a:lnTo>
                      <a:pt x="7902" y="20190"/>
                    </a:lnTo>
                    <a:lnTo>
                      <a:pt x="8775" y="20211"/>
                    </a:lnTo>
                    <a:lnTo>
                      <a:pt x="8775" y="20211"/>
                    </a:lnTo>
                    <a:lnTo>
                      <a:pt x="9544" y="20211"/>
                    </a:lnTo>
                    <a:lnTo>
                      <a:pt x="10293" y="20169"/>
                    </a:lnTo>
                    <a:lnTo>
                      <a:pt x="10293" y="20169"/>
                    </a:lnTo>
                    <a:lnTo>
                      <a:pt x="11873" y="20065"/>
                    </a:lnTo>
                    <a:lnTo>
                      <a:pt x="13474" y="19940"/>
                    </a:lnTo>
                    <a:lnTo>
                      <a:pt x="14264" y="19857"/>
                    </a:lnTo>
                    <a:lnTo>
                      <a:pt x="15075" y="19774"/>
                    </a:lnTo>
                    <a:lnTo>
                      <a:pt x="15886" y="19670"/>
                    </a:lnTo>
                    <a:lnTo>
                      <a:pt x="16697" y="19545"/>
                    </a:lnTo>
                    <a:lnTo>
                      <a:pt x="16697" y="19545"/>
                    </a:lnTo>
                    <a:lnTo>
                      <a:pt x="16572" y="19878"/>
                    </a:lnTo>
                    <a:lnTo>
                      <a:pt x="16468" y="20148"/>
                    </a:lnTo>
                    <a:lnTo>
                      <a:pt x="16468" y="20148"/>
                    </a:lnTo>
                    <a:lnTo>
                      <a:pt x="14701" y="24141"/>
                    </a:lnTo>
                    <a:lnTo>
                      <a:pt x="14701" y="24141"/>
                    </a:lnTo>
                    <a:lnTo>
                      <a:pt x="13204" y="27675"/>
                    </a:lnTo>
                    <a:lnTo>
                      <a:pt x="12455" y="29443"/>
                    </a:lnTo>
                    <a:lnTo>
                      <a:pt x="11728" y="31231"/>
                    </a:lnTo>
                    <a:lnTo>
                      <a:pt x="11000" y="32998"/>
                    </a:lnTo>
                    <a:lnTo>
                      <a:pt x="10314" y="34807"/>
                    </a:lnTo>
                    <a:lnTo>
                      <a:pt x="9628" y="36596"/>
                    </a:lnTo>
                    <a:lnTo>
                      <a:pt x="8962" y="38405"/>
                    </a:lnTo>
                    <a:lnTo>
                      <a:pt x="8962" y="38405"/>
                    </a:lnTo>
                    <a:lnTo>
                      <a:pt x="7486" y="42376"/>
                    </a:lnTo>
                    <a:lnTo>
                      <a:pt x="6737" y="44372"/>
                    </a:lnTo>
                    <a:lnTo>
                      <a:pt x="6030" y="46368"/>
                    </a:lnTo>
                    <a:lnTo>
                      <a:pt x="5365" y="48385"/>
                    </a:lnTo>
                    <a:lnTo>
                      <a:pt x="5053" y="49404"/>
                    </a:lnTo>
                    <a:lnTo>
                      <a:pt x="4741" y="50402"/>
                    </a:lnTo>
                    <a:lnTo>
                      <a:pt x="4471" y="51442"/>
                    </a:lnTo>
                    <a:lnTo>
                      <a:pt x="4201" y="52460"/>
                    </a:lnTo>
                    <a:lnTo>
                      <a:pt x="3951" y="53500"/>
                    </a:lnTo>
                    <a:lnTo>
                      <a:pt x="3722" y="54540"/>
                    </a:lnTo>
                    <a:lnTo>
                      <a:pt x="3722" y="54540"/>
                    </a:lnTo>
                    <a:lnTo>
                      <a:pt x="3535" y="55559"/>
                    </a:lnTo>
                    <a:lnTo>
                      <a:pt x="3535" y="55559"/>
                    </a:lnTo>
                    <a:lnTo>
                      <a:pt x="3494" y="55870"/>
                    </a:lnTo>
                    <a:lnTo>
                      <a:pt x="3452" y="56182"/>
                    </a:lnTo>
                    <a:lnTo>
                      <a:pt x="3452" y="56515"/>
                    </a:lnTo>
                    <a:lnTo>
                      <a:pt x="3452" y="56869"/>
                    </a:lnTo>
                    <a:lnTo>
                      <a:pt x="3473" y="57201"/>
                    </a:lnTo>
                    <a:lnTo>
                      <a:pt x="3535" y="57555"/>
                    </a:lnTo>
                    <a:lnTo>
                      <a:pt x="3598" y="57887"/>
                    </a:lnTo>
                    <a:lnTo>
                      <a:pt x="3702" y="58220"/>
                    </a:lnTo>
                    <a:lnTo>
                      <a:pt x="3826" y="58553"/>
                    </a:lnTo>
                    <a:lnTo>
                      <a:pt x="3993" y="58865"/>
                    </a:lnTo>
                    <a:lnTo>
                      <a:pt x="4180" y="59156"/>
                    </a:lnTo>
                    <a:lnTo>
                      <a:pt x="4409" y="59447"/>
                    </a:lnTo>
                    <a:lnTo>
                      <a:pt x="4658" y="59696"/>
                    </a:lnTo>
                    <a:lnTo>
                      <a:pt x="4928" y="59925"/>
                    </a:lnTo>
                    <a:lnTo>
                      <a:pt x="5261" y="60133"/>
                    </a:lnTo>
                    <a:lnTo>
                      <a:pt x="5615" y="60299"/>
                    </a:lnTo>
                    <a:lnTo>
                      <a:pt x="5615" y="60299"/>
                    </a:lnTo>
                    <a:lnTo>
                      <a:pt x="6717" y="60715"/>
                    </a:lnTo>
                    <a:lnTo>
                      <a:pt x="7839" y="61089"/>
                    </a:lnTo>
                    <a:lnTo>
                      <a:pt x="8941" y="61422"/>
                    </a:lnTo>
                    <a:lnTo>
                      <a:pt x="10064" y="61734"/>
                    </a:lnTo>
                    <a:lnTo>
                      <a:pt x="10626" y="61859"/>
                    </a:lnTo>
                    <a:lnTo>
                      <a:pt x="11208" y="61963"/>
                    </a:lnTo>
                    <a:lnTo>
                      <a:pt x="11769" y="62088"/>
                    </a:lnTo>
                    <a:lnTo>
                      <a:pt x="12351" y="62171"/>
                    </a:lnTo>
                    <a:lnTo>
                      <a:pt x="12934" y="62254"/>
                    </a:lnTo>
                    <a:lnTo>
                      <a:pt x="13516" y="62316"/>
                    </a:lnTo>
                    <a:lnTo>
                      <a:pt x="14098" y="62358"/>
                    </a:lnTo>
                    <a:lnTo>
                      <a:pt x="14680" y="62399"/>
                    </a:lnTo>
                    <a:lnTo>
                      <a:pt x="14680" y="62399"/>
                    </a:lnTo>
                    <a:lnTo>
                      <a:pt x="15075" y="62420"/>
                    </a:lnTo>
                    <a:lnTo>
                      <a:pt x="15491" y="62441"/>
                    </a:lnTo>
                    <a:lnTo>
                      <a:pt x="15491" y="62441"/>
                    </a:lnTo>
                    <a:lnTo>
                      <a:pt x="16011" y="62420"/>
                    </a:lnTo>
                    <a:lnTo>
                      <a:pt x="16260" y="62379"/>
                    </a:lnTo>
                    <a:lnTo>
                      <a:pt x="16510" y="62337"/>
                    </a:lnTo>
                    <a:lnTo>
                      <a:pt x="16759" y="62295"/>
                    </a:lnTo>
                    <a:lnTo>
                      <a:pt x="17009" y="62212"/>
                    </a:lnTo>
                    <a:lnTo>
                      <a:pt x="17238" y="62108"/>
                    </a:lnTo>
                    <a:lnTo>
                      <a:pt x="17487" y="61984"/>
                    </a:lnTo>
                    <a:lnTo>
                      <a:pt x="17487" y="61984"/>
                    </a:lnTo>
                    <a:lnTo>
                      <a:pt x="18007" y="61672"/>
                    </a:lnTo>
                    <a:lnTo>
                      <a:pt x="18506" y="61297"/>
                    </a:lnTo>
                    <a:lnTo>
                      <a:pt x="18963" y="60923"/>
                    </a:lnTo>
                    <a:lnTo>
                      <a:pt x="19421" y="60507"/>
                    </a:lnTo>
                    <a:lnTo>
                      <a:pt x="19816" y="60071"/>
                    </a:lnTo>
                    <a:lnTo>
                      <a:pt x="20211" y="59592"/>
                    </a:lnTo>
                    <a:lnTo>
                      <a:pt x="20565" y="59093"/>
                    </a:lnTo>
                    <a:lnTo>
                      <a:pt x="20876" y="58574"/>
                    </a:lnTo>
                    <a:lnTo>
                      <a:pt x="20876" y="58574"/>
                    </a:lnTo>
                    <a:lnTo>
                      <a:pt x="21729" y="57014"/>
                    </a:lnTo>
                    <a:lnTo>
                      <a:pt x="22561" y="55434"/>
                    </a:lnTo>
                    <a:lnTo>
                      <a:pt x="23372" y="53854"/>
                    </a:lnTo>
                    <a:lnTo>
                      <a:pt x="24141" y="52253"/>
                    </a:lnTo>
                    <a:lnTo>
                      <a:pt x="24889" y="50651"/>
                    </a:lnTo>
                    <a:lnTo>
                      <a:pt x="25638" y="49030"/>
                    </a:lnTo>
                    <a:lnTo>
                      <a:pt x="26324" y="47408"/>
                    </a:lnTo>
                    <a:lnTo>
                      <a:pt x="27010" y="45765"/>
                    </a:lnTo>
                    <a:lnTo>
                      <a:pt x="27010" y="45765"/>
                    </a:lnTo>
                    <a:lnTo>
                      <a:pt x="28008" y="43228"/>
                    </a:lnTo>
                    <a:lnTo>
                      <a:pt x="28986" y="40713"/>
                    </a:lnTo>
                    <a:lnTo>
                      <a:pt x="30919" y="35618"/>
                    </a:lnTo>
                    <a:lnTo>
                      <a:pt x="31876" y="33082"/>
                    </a:lnTo>
                    <a:lnTo>
                      <a:pt x="32874" y="30566"/>
                    </a:lnTo>
                    <a:lnTo>
                      <a:pt x="33893" y="28050"/>
                    </a:lnTo>
                    <a:lnTo>
                      <a:pt x="34413" y="26781"/>
                    </a:lnTo>
                    <a:lnTo>
                      <a:pt x="34953" y="25534"/>
                    </a:lnTo>
                    <a:lnTo>
                      <a:pt x="34953" y="25534"/>
                    </a:lnTo>
                    <a:lnTo>
                      <a:pt x="35639" y="23954"/>
                    </a:lnTo>
                    <a:lnTo>
                      <a:pt x="36284" y="22352"/>
                    </a:lnTo>
                    <a:lnTo>
                      <a:pt x="36908" y="20731"/>
                    </a:lnTo>
                    <a:lnTo>
                      <a:pt x="37490" y="19109"/>
                    </a:lnTo>
                    <a:lnTo>
                      <a:pt x="38072" y="17466"/>
                    </a:lnTo>
                    <a:lnTo>
                      <a:pt x="38613" y="15824"/>
                    </a:lnTo>
                    <a:lnTo>
                      <a:pt x="39132" y="14160"/>
                    </a:lnTo>
                    <a:lnTo>
                      <a:pt x="39631" y="12497"/>
                    </a:lnTo>
                    <a:lnTo>
                      <a:pt x="39631" y="12497"/>
                    </a:lnTo>
                    <a:lnTo>
                      <a:pt x="39860" y="11644"/>
                    </a:lnTo>
                    <a:lnTo>
                      <a:pt x="40068" y="10771"/>
                    </a:lnTo>
                    <a:lnTo>
                      <a:pt x="40255" y="9918"/>
                    </a:lnTo>
                    <a:lnTo>
                      <a:pt x="40380" y="9045"/>
                    </a:lnTo>
                    <a:lnTo>
                      <a:pt x="40442" y="8608"/>
                    </a:lnTo>
                    <a:lnTo>
                      <a:pt x="40484" y="8151"/>
                    </a:lnTo>
                    <a:lnTo>
                      <a:pt x="40505" y="7714"/>
                    </a:lnTo>
                    <a:lnTo>
                      <a:pt x="40505" y="7278"/>
                    </a:lnTo>
                    <a:lnTo>
                      <a:pt x="40505" y="6820"/>
                    </a:lnTo>
                    <a:lnTo>
                      <a:pt x="40484" y="6384"/>
                    </a:lnTo>
                    <a:lnTo>
                      <a:pt x="40463" y="5926"/>
                    </a:lnTo>
                    <a:lnTo>
                      <a:pt x="40401" y="5489"/>
                    </a:lnTo>
                    <a:lnTo>
                      <a:pt x="40401" y="5489"/>
                    </a:lnTo>
                    <a:lnTo>
                      <a:pt x="40338" y="5032"/>
                    </a:lnTo>
                    <a:lnTo>
                      <a:pt x="40234" y="4595"/>
                    </a:lnTo>
                    <a:lnTo>
                      <a:pt x="40089" y="4180"/>
                    </a:lnTo>
                    <a:lnTo>
                      <a:pt x="39923" y="3784"/>
                    </a:lnTo>
                    <a:lnTo>
                      <a:pt x="39756" y="3410"/>
                    </a:lnTo>
                    <a:lnTo>
                      <a:pt x="39528" y="3036"/>
                    </a:lnTo>
                    <a:lnTo>
                      <a:pt x="39299" y="2703"/>
                    </a:lnTo>
                    <a:lnTo>
                      <a:pt x="39028" y="2412"/>
                    </a:lnTo>
                    <a:lnTo>
                      <a:pt x="38737" y="2121"/>
                    </a:lnTo>
                    <a:lnTo>
                      <a:pt x="38426" y="1851"/>
                    </a:lnTo>
                    <a:lnTo>
                      <a:pt x="38093" y="1622"/>
                    </a:lnTo>
                    <a:lnTo>
                      <a:pt x="37739" y="1393"/>
                    </a:lnTo>
                    <a:lnTo>
                      <a:pt x="37365" y="1206"/>
                    </a:lnTo>
                    <a:lnTo>
                      <a:pt x="36970" y="1061"/>
                    </a:lnTo>
                    <a:lnTo>
                      <a:pt x="36533" y="936"/>
                    </a:lnTo>
                    <a:lnTo>
                      <a:pt x="36097" y="832"/>
                    </a:lnTo>
                    <a:lnTo>
                      <a:pt x="36097" y="832"/>
                    </a:lnTo>
                    <a:lnTo>
                      <a:pt x="34912" y="624"/>
                    </a:lnTo>
                    <a:lnTo>
                      <a:pt x="33726" y="437"/>
                    </a:lnTo>
                    <a:lnTo>
                      <a:pt x="32520" y="291"/>
                    </a:lnTo>
                    <a:lnTo>
                      <a:pt x="31335" y="187"/>
                    </a:lnTo>
                    <a:lnTo>
                      <a:pt x="30129" y="104"/>
                    </a:lnTo>
                    <a:lnTo>
                      <a:pt x="28944" y="42"/>
                    </a:lnTo>
                    <a:lnTo>
                      <a:pt x="27738" y="21"/>
                    </a:lnTo>
                    <a:lnTo>
                      <a:pt x="265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93" name="Google Shape;5793;p31"/>
              <p:cNvSpPr/>
              <p:nvPr/>
            </p:nvSpPr>
            <p:spPr>
              <a:xfrm>
                <a:off x="5754375" y="3046175"/>
                <a:ext cx="166875" cy="342075"/>
              </a:xfrm>
              <a:custGeom>
                <a:avLst/>
                <a:gdLst/>
                <a:ahLst/>
                <a:cxnLst/>
                <a:rect l="l" t="t" r="r" b="b"/>
                <a:pathLst>
                  <a:path w="6675" h="13683" extrusionOk="0">
                    <a:moveTo>
                      <a:pt x="6633" y="1"/>
                    </a:moveTo>
                    <a:lnTo>
                      <a:pt x="6529" y="22"/>
                    </a:lnTo>
                    <a:lnTo>
                      <a:pt x="6446" y="63"/>
                    </a:lnTo>
                    <a:lnTo>
                      <a:pt x="6384" y="105"/>
                    </a:lnTo>
                    <a:lnTo>
                      <a:pt x="6342" y="167"/>
                    </a:lnTo>
                    <a:lnTo>
                      <a:pt x="6238" y="292"/>
                    </a:lnTo>
                    <a:lnTo>
                      <a:pt x="6176" y="417"/>
                    </a:lnTo>
                    <a:lnTo>
                      <a:pt x="5677" y="1144"/>
                    </a:lnTo>
                    <a:lnTo>
                      <a:pt x="5219" y="1914"/>
                    </a:lnTo>
                    <a:lnTo>
                      <a:pt x="4783" y="2704"/>
                    </a:lnTo>
                    <a:lnTo>
                      <a:pt x="4388" y="3494"/>
                    </a:lnTo>
                    <a:lnTo>
                      <a:pt x="3514" y="5241"/>
                    </a:lnTo>
                    <a:lnTo>
                      <a:pt x="2662" y="6966"/>
                    </a:lnTo>
                    <a:lnTo>
                      <a:pt x="2225" y="7840"/>
                    </a:lnTo>
                    <a:lnTo>
                      <a:pt x="1789" y="8692"/>
                    </a:lnTo>
                    <a:lnTo>
                      <a:pt x="1310" y="9545"/>
                    </a:lnTo>
                    <a:lnTo>
                      <a:pt x="832" y="10376"/>
                    </a:lnTo>
                    <a:lnTo>
                      <a:pt x="707" y="10605"/>
                    </a:lnTo>
                    <a:lnTo>
                      <a:pt x="583" y="10834"/>
                    </a:lnTo>
                    <a:lnTo>
                      <a:pt x="395" y="11312"/>
                    </a:lnTo>
                    <a:lnTo>
                      <a:pt x="229" y="11790"/>
                    </a:lnTo>
                    <a:lnTo>
                      <a:pt x="84" y="12289"/>
                    </a:lnTo>
                    <a:lnTo>
                      <a:pt x="42" y="12476"/>
                    </a:lnTo>
                    <a:lnTo>
                      <a:pt x="21" y="12664"/>
                    </a:lnTo>
                    <a:lnTo>
                      <a:pt x="0" y="12851"/>
                    </a:lnTo>
                    <a:lnTo>
                      <a:pt x="21" y="13017"/>
                    </a:lnTo>
                    <a:lnTo>
                      <a:pt x="63" y="13183"/>
                    </a:lnTo>
                    <a:lnTo>
                      <a:pt x="146" y="13329"/>
                    </a:lnTo>
                    <a:lnTo>
                      <a:pt x="271" y="13454"/>
                    </a:lnTo>
                    <a:lnTo>
                      <a:pt x="458" y="13579"/>
                    </a:lnTo>
                    <a:lnTo>
                      <a:pt x="645" y="13662"/>
                    </a:lnTo>
                    <a:lnTo>
                      <a:pt x="853" y="13682"/>
                    </a:lnTo>
                    <a:lnTo>
                      <a:pt x="978" y="13662"/>
                    </a:lnTo>
                    <a:lnTo>
                      <a:pt x="1102" y="13641"/>
                    </a:lnTo>
                    <a:lnTo>
                      <a:pt x="1206" y="13579"/>
                    </a:lnTo>
                    <a:lnTo>
                      <a:pt x="1331" y="13516"/>
                    </a:lnTo>
                    <a:lnTo>
                      <a:pt x="1539" y="13350"/>
                    </a:lnTo>
                    <a:lnTo>
                      <a:pt x="1726" y="13142"/>
                    </a:lnTo>
                    <a:lnTo>
                      <a:pt x="1976" y="12830"/>
                    </a:lnTo>
                    <a:lnTo>
                      <a:pt x="2204" y="12518"/>
                    </a:lnTo>
                    <a:lnTo>
                      <a:pt x="2412" y="12206"/>
                    </a:lnTo>
                    <a:lnTo>
                      <a:pt x="2620" y="11873"/>
                    </a:lnTo>
                    <a:lnTo>
                      <a:pt x="2807" y="11520"/>
                    </a:lnTo>
                    <a:lnTo>
                      <a:pt x="2974" y="11187"/>
                    </a:lnTo>
                    <a:lnTo>
                      <a:pt x="3140" y="10834"/>
                    </a:lnTo>
                    <a:lnTo>
                      <a:pt x="3286" y="10460"/>
                    </a:lnTo>
                    <a:lnTo>
                      <a:pt x="4201" y="8152"/>
                    </a:lnTo>
                    <a:lnTo>
                      <a:pt x="5115" y="5823"/>
                    </a:lnTo>
                    <a:lnTo>
                      <a:pt x="5510" y="4762"/>
                    </a:lnTo>
                    <a:lnTo>
                      <a:pt x="5885" y="3681"/>
                    </a:lnTo>
                    <a:lnTo>
                      <a:pt x="6051" y="3141"/>
                    </a:lnTo>
                    <a:lnTo>
                      <a:pt x="6217" y="2579"/>
                    </a:lnTo>
                    <a:lnTo>
                      <a:pt x="6363" y="2038"/>
                    </a:lnTo>
                    <a:lnTo>
                      <a:pt x="6488" y="1477"/>
                    </a:lnTo>
                    <a:lnTo>
                      <a:pt x="6571" y="1124"/>
                    </a:lnTo>
                    <a:lnTo>
                      <a:pt x="6654" y="770"/>
                    </a:lnTo>
                    <a:lnTo>
                      <a:pt x="6675" y="583"/>
                    </a:lnTo>
                    <a:lnTo>
                      <a:pt x="6675" y="396"/>
                    </a:lnTo>
                    <a:lnTo>
                      <a:pt x="6675" y="209"/>
                    </a:lnTo>
                    <a:lnTo>
                      <a:pt x="6633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94" name="Google Shape;5794;p31"/>
              <p:cNvSpPr/>
              <p:nvPr/>
            </p:nvSpPr>
            <p:spPr>
              <a:xfrm>
                <a:off x="5754375" y="3046175"/>
                <a:ext cx="166875" cy="342075"/>
              </a:xfrm>
              <a:custGeom>
                <a:avLst/>
                <a:gdLst/>
                <a:ahLst/>
                <a:cxnLst/>
                <a:rect l="l" t="t" r="r" b="b"/>
                <a:pathLst>
                  <a:path w="6675" h="13683" fill="none" extrusionOk="0">
                    <a:moveTo>
                      <a:pt x="6633" y="1"/>
                    </a:moveTo>
                    <a:lnTo>
                      <a:pt x="6633" y="1"/>
                    </a:lnTo>
                    <a:lnTo>
                      <a:pt x="6529" y="22"/>
                    </a:lnTo>
                    <a:lnTo>
                      <a:pt x="6446" y="63"/>
                    </a:lnTo>
                    <a:lnTo>
                      <a:pt x="6384" y="105"/>
                    </a:lnTo>
                    <a:lnTo>
                      <a:pt x="6342" y="167"/>
                    </a:lnTo>
                    <a:lnTo>
                      <a:pt x="6238" y="292"/>
                    </a:lnTo>
                    <a:lnTo>
                      <a:pt x="6176" y="417"/>
                    </a:lnTo>
                    <a:lnTo>
                      <a:pt x="6176" y="417"/>
                    </a:lnTo>
                    <a:lnTo>
                      <a:pt x="5677" y="1144"/>
                    </a:lnTo>
                    <a:lnTo>
                      <a:pt x="5219" y="1914"/>
                    </a:lnTo>
                    <a:lnTo>
                      <a:pt x="4783" y="2704"/>
                    </a:lnTo>
                    <a:lnTo>
                      <a:pt x="4388" y="3494"/>
                    </a:lnTo>
                    <a:lnTo>
                      <a:pt x="4388" y="3494"/>
                    </a:lnTo>
                    <a:lnTo>
                      <a:pt x="3514" y="5241"/>
                    </a:lnTo>
                    <a:lnTo>
                      <a:pt x="2662" y="6966"/>
                    </a:lnTo>
                    <a:lnTo>
                      <a:pt x="2225" y="7840"/>
                    </a:lnTo>
                    <a:lnTo>
                      <a:pt x="1789" y="8692"/>
                    </a:lnTo>
                    <a:lnTo>
                      <a:pt x="1310" y="9545"/>
                    </a:lnTo>
                    <a:lnTo>
                      <a:pt x="832" y="10376"/>
                    </a:lnTo>
                    <a:lnTo>
                      <a:pt x="832" y="10376"/>
                    </a:lnTo>
                    <a:lnTo>
                      <a:pt x="707" y="10605"/>
                    </a:lnTo>
                    <a:lnTo>
                      <a:pt x="583" y="10834"/>
                    </a:lnTo>
                    <a:lnTo>
                      <a:pt x="395" y="11312"/>
                    </a:lnTo>
                    <a:lnTo>
                      <a:pt x="229" y="11790"/>
                    </a:lnTo>
                    <a:lnTo>
                      <a:pt x="84" y="12289"/>
                    </a:lnTo>
                    <a:lnTo>
                      <a:pt x="84" y="12289"/>
                    </a:lnTo>
                    <a:lnTo>
                      <a:pt x="42" y="12476"/>
                    </a:lnTo>
                    <a:lnTo>
                      <a:pt x="21" y="12664"/>
                    </a:lnTo>
                    <a:lnTo>
                      <a:pt x="0" y="12851"/>
                    </a:lnTo>
                    <a:lnTo>
                      <a:pt x="21" y="13017"/>
                    </a:lnTo>
                    <a:lnTo>
                      <a:pt x="63" y="13183"/>
                    </a:lnTo>
                    <a:lnTo>
                      <a:pt x="146" y="13329"/>
                    </a:lnTo>
                    <a:lnTo>
                      <a:pt x="271" y="13454"/>
                    </a:lnTo>
                    <a:lnTo>
                      <a:pt x="458" y="13579"/>
                    </a:lnTo>
                    <a:lnTo>
                      <a:pt x="458" y="13579"/>
                    </a:lnTo>
                    <a:lnTo>
                      <a:pt x="645" y="13662"/>
                    </a:lnTo>
                    <a:lnTo>
                      <a:pt x="853" y="13682"/>
                    </a:lnTo>
                    <a:lnTo>
                      <a:pt x="853" y="13682"/>
                    </a:lnTo>
                    <a:lnTo>
                      <a:pt x="978" y="13662"/>
                    </a:lnTo>
                    <a:lnTo>
                      <a:pt x="1102" y="13641"/>
                    </a:lnTo>
                    <a:lnTo>
                      <a:pt x="1206" y="13579"/>
                    </a:lnTo>
                    <a:lnTo>
                      <a:pt x="1331" y="13516"/>
                    </a:lnTo>
                    <a:lnTo>
                      <a:pt x="1539" y="13350"/>
                    </a:lnTo>
                    <a:lnTo>
                      <a:pt x="1726" y="13142"/>
                    </a:lnTo>
                    <a:lnTo>
                      <a:pt x="1726" y="13142"/>
                    </a:lnTo>
                    <a:lnTo>
                      <a:pt x="1976" y="12830"/>
                    </a:lnTo>
                    <a:lnTo>
                      <a:pt x="2204" y="12518"/>
                    </a:lnTo>
                    <a:lnTo>
                      <a:pt x="2412" y="12206"/>
                    </a:lnTo>
                    <a:lnTo>
                      <a:pt x="2620" y="11873"/>
                    </a:lnTo>
                    <a:lnTo>
                      <a:pt x="2807" y="11520"/>
                    </a:lnTo>
                    <a:lnTo>
                      <a:pt x="2974" y="11187"/>
                    </a:lnTo>
                    <a:lnTo>
                      <a:pt x="3140" y="10834"/>
                    </a:lnTo>
                    <a:lnTo>
                      <a:pt x="3286" y="10460"/>
                    </a:lnTo>
                    <a:lnTo>
                      <a:pt x="3286" y="10460"/>
                    </a:lnTo>
                    <a:lnTo>
                      <a:pt x="4201" y="8152"/>
                    </a:lnTo>
                    <a:lnTo>
                      <a:pt x="5115" y="5823"/>
                    </a:lnTo>
                    <a:lnTo>
                      <a:pt x="5115" y="5823"/>
                    </a:lnTo>
                    <a:lnTo>
                      <a:pt x="5510" y="4762"/>
                    </a:lnTo>
                    <a:lnTo>
                      <a:pt x="5885" y="3681"/>
                    </a:lnTo>
                    <a:lnTo>
                      <a:pt x="6051" y="3141"/>
                    </a:lnTo>
                    <a:lnTo>
                      <a:pt x="6217" y="2579"/>
                    </a:lnTo>
                    <a:lnTo>
                      <a:pt x="6363" y="2038"/>
                    </a:lnTo>
                    <a:lnTo>
                      <a:pt x="6488" y="1477"/>
                    </a:lnTo>
                    <a:lnTo>
                      <a:pt x="6488" y="1477"/>
                    </a:lnTo>
                    <a:lnTo>
                      <a:pt x="6571" y="1124"/>
                    </a:lnTo>
                    <a:lnTo>
                      <a:pt x="6654" y="770"/>
                    </a:lnTo>
                    <a:lnTo>
                      <a:pt x="6675" y="583"/>
                    </a:lnTo>
                    <a:lnTo>
                      <a:pt x="6675" y="396"/>
                    </a:lnTo>
                    <a:lnTo>
                      <a:pt x="6675" y="209"/>
                    </a:lnTo>
                    <a:lnTo>
                      <a:pt x="663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95" name="Google Shape;5795;p31"/>
              <p:cNvSpPr/>
              <p:nvPr/>
            </p:nvSpPr>
            <p:spPr>
              <a:xfrm>
                <a:off x="5470025" y="2056975"/>
                <a:ext cx="29892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2537" extrusionOk="0">
                    <a:moveTo>
                      <a:pt x="8547" y="0"/>
                    </a:moveTo>
                    <a:lnTo>
                      <a:pt x="7923" y="21"/>
                    </a:lnTo>
                    <a:lnTo>
                      <a:pt x="7299" y="62"/>
                    </a:lnTo>
                    <a:lnTo>
                      <a:pt x="6051" y="166"/>
                    </a:lnTo>
                    <a:lnTo>
                      <a:pt x="4804" y="291"/>
                    </a:lnTo>
                    <a:lnTo>
                      <a:pt x="4180" y="333"/>
                    </a:lnTo>
                    <a:lnTo>
                      <a:pt x="3577" y="374"/>
                    </a:lnTo>
                    <a:lnTo>
                      <a:pt x="3182" y="416"/>
                    </a:lnTo>
                    <a:lnTo>
                      <a:pt x="2829" y="458"/>
                    </a:lnTo>
                    <a:lnTo>
                      <a:pt x="2454" y="541"/>
                    </a:lnTo>
                    <a:lnTo>
                      <a:pt x="2080" y="624"/>
                    </a:lnTo>
                    <a:lnTo>
                      <a:pt x="1727" y="728"/>
                    </a:lnTo>
                    <a:lnTo>
                      <a:pt x="1373" y="832"/>
                    </a:lnTo>
                    <a:lnTo>
                      <a:pt x="666" y="1102"/>
                    </a:lnTo>
                    <a:lnTo>
                      <a:pt x="521" y="1164"/>
                    </a:lnTo>
                    <a:lnTo>
                      <a:pt x="396" y="1227"/>
                    </a:lnTo>
                    <a:lnTo>
                      <a:pt x="271" y="1310"/>
                    </a:lnTo>
                    <a:lnTo>
                      <a:pt x="167" y="1414"/>
                    </a:lnTo>
                    <a:lnTo>
                      <a:pt x="84" y="1539"/>
                    </a:lnTo>
                    <a:lnTo>
                      <a:pt x="22" y="1663"/>
                    </a:lnTo>
                    <a:lnTo>
                      <a:pt x="1" y="1830"/>
                    </a:lnTo>
                    <a:lnTo>
                      <a:pt x="22" y="2017"/>
                    </a:lnTo>
                    <a:lnTo>
                      <a:pt x="84" y="2163"/>
                    </a:lnTo>
                    <a:lnTo>
                      <a:pt x="146" y="2287"/>
                    </a:lnTo>
                    <a:lnTo>
                      <a:pt x="250" y="2391"/>
                    </a:lnTo>
                    <a:lnTo>
                      <a:pt x="375" y="2454"/>
                    </a:lnTo>
                    <a:lnTo>
                      <a:pt x="500" y="2495"/>
                    </a:lnTo>
                    <a:lnTo>
                      <a:pt x="645" y="2516"/>
                    </a:lnTo>
                    <a:lnTo>
                      <a:pt x="957" y="2537"/>
                    </a:lnTo>
                    <a:lnTo>
                      <a:pt x="1082" y="2537"/>
                    </a:lnTo>
                    <a:lnTo>
                      <a:pt x="1914" y="2516"/>
                    </a:lnTo>
                    <a:lnTo>
                      <a:pt x="2725" y="2454"/>
                    </a:lnTo>
                    <a:lnTo>
                      <a:pt x="3536" y="2329"/>
                    </a:lnTo>
                    <a:lnTo>
                      <a:pt x="4326" y="2183"/>
                    </a:lnTo>
                    <a:lnTo>
                      <a:pt x="5053" y="2038"/>
                    </a:lnTo>
                    <a:lnTo>
                      <a:pt x="5802" y="1892"/>
                    </a:lnTo>
                    <a:lnTo>
                      <a:pt x="7278" y="1643"/>
                    </a:lnTo>
                    <a:lnTo>
                      <a:pt x="8006" y="1518"/>
                    </a:lnTo>
                    <a:lnTo>
                      <a:pt x="8734" y="1372"/>
                    </a:lnTo>
                    <a:lnTo>
                      <a:pt x="9461" y="1185"/>
                    </a:lnTo>
                    <a:lnTo>
                      <a:pt x="10189" y="998"/>
                    </a:lnTo>
                    <a:lnTo>
                      <a:pt x="10605" y="873"/>
                    </a:lnTo>
                    <a:lnTo>
                      <a:pt x="11042" y="728"/>
                    </a:lnTo>
                    <a:lnTo>
                      <a:pt x="11270" y="645"/>
                    </a:lnTo>
                    <a:lnTo>
                      <a:pt x="11499" y="520"/>
                    </a:lnTo>
                    <a:lnTo>
                      <a:pt x="11728" y="395"/>
                    </a:lnTo>
                    <a:lnTo>
                      <a:pt x="11957" y="229"/>
                    </a:lnTo>
                    <a:lnTo>
                      <a:pt x="11458" y="125"/>
                    </a:lnTo>
                    <a:lnTo>
                      <a:pt x="11250" y="83"/>
                    </a:lnTo>
                    <a:lnTo>
                      <a:pt x="11062" y="62"/>
                    </a:lnTo>
                    <a:lnTo>
                      <a:pt x="9919" y="21"/>
                    </a:lnTo>
                    <a:lnTo>
                      <a:pt x="8755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96" name="Google Shape;5796;p31"/>
              <p:cNvSpPr/>
              <p:nvPr/>
            </p:nvSpPr>
            <p:spPr>
              <a:xfrm>
                <a:off x="5470025" y="2056975"/>
                <a:ext cx="29892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2537" fill="none" extrusionOk="0">
                    <a:moveTo>
                      <a:pt x="8755" y="0"/>
                    </a:moveTo>
                    <a:lnTo>
                      <a:pt x="8755" y="0"/>
                    </a:lnTo>
                    <a:lnTo>
                      <a:pt x="8547" y="0"/>
                    </a:lnTo>
                    <a:lnTo>
                      <a:pt x="8547" y="0"/>
                    </a:lnTo>
                    <a:lnTo>
                      <a:pt x="7923" y="21"/>
                    </a:lnTo>
                    <a:lnTo>
                      <a:pt x="7299" y="62"/>
                    </a:lnTo>
                    <a:lnTo>
                      <a:pt x="6051" y="166"/>
                    </a:lnTo>
                    <a:lnTo>
                      <a:pt x="4804" y="291"/>
                    </a:lnTo>
                    <a:lnTo>
                      <a:pt x="4180" y="333"/>
                    </a:lnTo>
                    <a:lnTo>
                      <a:pt x="3577" y="374"/>
                    </a:lnTo>
                    <a:lnTo>
                      <a:pt x="3577" y="374"/>
                    </a:lnTo>
                    <a:lnTo>
                      <a:pt x="3182" y="416"/>
                    </a:lnTo>
                    <a:lnTo>
                      <a:pt x="2829" y="458"/>
                    </a:lnTo>
                    <a:lnTo>
                      <a:pt x="2454" y="541"/>
                    </a:lnTo>
                    <a:lnTo>
                      <a:pt x="2080" y="624"/>
                    </a:lnTo>
                    <a:lnTo>
                      <a:pt x="1727" y="728"/>
                    </a:lnTo>
                    <a:lnTo>
                      <a:pt x="1373" y="832"/>
                    </a:lnTo>
                    <a:lnTo>
                      <a:pt x="666" y="1102"/>
                    </a:lnTo>
                    <a:lnTo>
                      <a:pt x="666" y="1102"/>
                    </a:lnTo>
                    <a:lnTo>
                      <a:pt x="521" y="1164"/>
                    </a:lnTo>
                    <a:lnTo>
                      <a:pt x="396" y="1227"/>
                    </a:lnTo>
                    <a:lnTo>
                      <a:pt x="271" y="1310"/>
                    </a:lnTo>
                    <a:lnTo>
                      <a:pt x="167" y="1414"/>
                    </a:lnTo>
                    <a:lnTo>
                      <a:pt x="84" y="1539"/>
                    </a:lnTo>
                    <a:lnTo>
                      <a:pt x="22" y="1663"/>
                    </a:lnTo>
                    <a:lnTo>
                      <a:pt x="1" y="1830"/>
                    </a:lnTo>
                    <a:lnTo>
                      <a:pt x="22" y="2017"/>
                    </a:lnTo>
                    <a:lnTo>
                      <a:pt x="22" y="2017"/>
                    </a:lnTo>
                    <a:lnTo>
                      <a:pt x="84" y="2163"/>
                    </a:lnTo>
                    <a:lnTo>
                      <a:pt x="146" y="2287"/>
                    </a:lnTo>
                    <a:lnTo>
                      <a:pt x="250" y="2391"/>
                    </a:lnTo>
                    <a:lnTo>
                      <a:pt x="375" y="2454"/>
                    </a:lnTo>
                    <a:lnTo>
                      <a:pt x="500" y="2495"/>
                    </a:lnTo>
                    <a:lnTo>
                      <a:pt x="645" y="2516"/>
                    </a:lnTo>
                    <a:lnTo>
                      <a:pt x="957" y="2537"/>
                    </a:lnTo>
                    <a:lnTo>
                      <a:pt x="957" y="2537"/>
                    </a:lnTo>
                    <a:lnTo>
                      <a:pt x="1082" y="2537"/>
                    </a:lnTo>
                    <a:lnTo>
                      <a:pt x="1082" y="2537"/>
                    </a:lnTo>
                    <a:lnTo>
                      <a:pt x="1914" y="2516"/>
                    </a:lnTo>
                    <a:lnTo>
                      <a:pt x="2725" y="2454"/>
                    </a:lnTo>
                    <a:lnTo>
                      <a:pt x="3536" y="2329"/>
                    </a:lnTo>
                    <a:lnTo>
                      <a:pt x="4326" y="2183"/>
                    </a:lnTo>
                    <a:lnTo>
                      <a:pt x="4326" y="2183"/>
                    </a:lnTo>
                    <a:lnTo>
                      <a:pt x="5053" y="2038"/>
                    </a:lnTo>
                    <a:lnTo>
                      <a:pt x="5802" y="1892"/>
                    </a:lnTo>
                    <a:lnTo>
                      <a:pt x="7278" y="1643"/>
                    </a:lnTo>
                    <a:lnTo>
                      <a:pt x="8006" y="1518"/>
                    </a:lnTo>
                    <a:lnTo>
                      <a:pt x="8734" y="1372"/>
                    </a:lnTo>
                    <a:lnTo>
                      <a:pt x="9461" y="1185"/>
                    </a:lnTo>
                    <a:lnTo>
                      <a:pt x="10189" y="998"/>
                    </a:lnTo>
                    <a:lnTo>
                      <a:pt x="10189" y="998"/>
                    </a:lnTo>
                    <a:lnTo>
                      <a:pt x="10605" y="873"/>
                    </a:lnTo>
                    <a:lnTo>
                      <a:pt x="11042" y="728"/>
                    </a:lnTo>
                    <a:lnTo>
                      <a:pt x="11270" y="645"/>
                    </a:lnTo>
                    <a:lnTo>
                      <a:pt x="11499" y="520"/>
                    </a:lnTo>
                    <a:lnTo>
                      <a:pt x="11728" y="395"/>
                    </a:lnTo>
                    <a:lnTo>
                      <a:pt x="11957" y="229"/>
                    </a:lnTo>
                    <a:lnTo>
                      <a:pt x="11957" y="229"/>
                    </a:lnTo>
                    <a:lnTo>
                      <a:pt x="11458" y="125"/>
                    </a:lnTo>
                    <a:lnTo>
                      <a:pt x="11250" y="83"/>
                    </a:lnTo>
                    <a:lnTo>
                      <a:pt x="11062" y="62"/>
                    </a:lnTo>
                    <a:lnTo>
                      <a:pt x="11062" y="62"/>
                    </a:lnTo>
                    <a:lnTo>
                      <a:pt x="9919" y="21"/>
                    </a:lnTo>
                    <a:lnTo>
                      <a:pt x="87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97" name="Google Shape;5797;p31"/>
              <p:cNvSpPr/>
              <p:nvPr/>
            </p:nvSpPr>
            <p:spPr>
              <a:xfrm>
                <a:off x="5827150" y="2041900"/>
                <a:ext cx="6500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643" extrusionOk="0">
                    <a:moveTo>
                      <a:pt x="998" y="0"/>
                    </a:moveTo>
                    <a:lnTo>
                      <a:pt x="853" y="21"/>
                    </a:lnTo>
                    <a:lnTo>
                      <a:pt x="707" y="62"/>
                    </a:lnTo>
                    <a:lnTo>
                      <a:pt x="562" y="104"/>
                    </a:lnTo>
                    <a:lnTo>
                      <a:pt x="458" y="166"/>
                    </a:lnTo>
                    <a:lnTo>
                      <a:pt x="354" y="208"/>
                    </a:lnTo>
                    <a:lnTo>
                      <a:pt x="250" y="291"/>
                    </a:lnTo>
                    <a:lnTo>
                      <a:pt x="167" y="354"/>
                    </a:lnTo>
                    <a:lnTo>
                      <a:pt x="104" y="458"/>
                    </a:lnTo>
                    <a:lnTo>
                      <a:pt x="63" y="541"/>
                    </a:lnTo>
                    <a:lnTo>
                      <a:pt x="21" y="665"/>
                    </a:lnTo>
                    <a:lnTo>
                      <a:pt x="0" y="790"/>
                    </a:lnTo>
                    <a:lnTo>
                      <a:pt x="0" y="915"/>
                    </a:lnTo>
                    <a:lnTo>
                      <a:pt x="21" y="1040"/>
                    </a:lnTo>
                    <a:lnTo>
                      <a:pt x="63" y="1144"/>
                    </a:lnTo>
                    <a:lnTo>
                      <a:pt x="104" y="1227"/>
                    </a:lnTo>
                    <a:lnTo>
                      <a:pt x="188" y="1310"/>
                    </a:lnTo>
                    <a:lnTo>
                      <a:pt x="271" y="1393"/>
                    </a:lnTo>
                    <a:lnTo>
                      <a:pt x="375" y="1456"/>
                    </a:lnTo>
                    <a:lnTo>
                      <a:pt x="479" y="1518"/>
                    </a:lnTo>
                    <a:lnTo>
                      <a:pt x="603" y="1560"/>
                    </a:lnTo>
                    <a:lnTo>
                      <a:pt x="749" y="1601"/>
                    </a:lnTo>
                    <a:lnTo>
                      <a:pt x="894" y="1622"/>
                    </a:lnTo>
                    <a:lnTo>
                      <a:pt x="1040" y="1643"/>
                    </a:lnTo>
                    <a:lnTo>
                      <a:pt x="1269" y="1622"/>
                    </a:lnTo>
                    <a:lnTo>
                      <a:pt x="1497" y="1580"/>
                    </a:lnTo>
                    <a:lnTo>
                      <a:pt x="1726" y="1497"/>
                    </a:lnTo>
                    <a:lnTo>
                      <a:pt x="1934" y="1393"/>
                    </a:lnTo>
                    <a:lnTo>
                      <a:pt x="2142" y="1268"/>
                    </a:lnTo>
                    <a:lnTo>
                      <a:pt x="2308" y="1123"/>
                    </a:lnTo>
                    <a:lnTo>
                      <a:pt x="2475" y="936"/>
                    </a:lnTo>
                    <a:lnTo>
                      <a:pt x="2599" y="749"/>
                    </a:lnTo>
                    <a:lnTo>
                      <a:pt x="2454" y="582"/>
                    </a:lnTo>
                    <a:lnTo>
                      <a:pt x="2288" y="437"/>
                    </a:lnTo>
                    <a:lnTo>
                      <a:pt x="2121" y="312"/>
                    </a:lnTo>
                    <a:lnTo>
                      <a:pt x="1934" y="187"/>
                    </a:lnTo>
                    <a:lnTo>
                      <a:pt x="1747" y="104"/>
                    </a:lnTo>
                    <a:lnTo>
                      <a:pt x="1539" y="42"/>
                    </a:lnTo>
                    <a:lnTo>
                      <a:pt x="1352" y="21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98" name="Google Shape;5798;p31"/>
              <p:cNvSpPr/>
              <p:nvPr/>
            </p:nvSpPr>
            <p:spPr>
              <a:xfrm>
                <a:off x="5827150" y="2041900"/>
                <a:ext cx="6500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643" fill="none" extrusionOk="0">
                    <a:moveTo>
                      <a:pt x="1144" y="0"/>
                    </a:moveTo>
                    <a:lnTo>
                      <a:pt x="1144" y="0"/>
                    </a:lnTo>
                    <a:lnTo>
                      <a:pt x="998" y="0"/>
                    </a:lnTo>
                    <a:lnTo>
                      <a:pt x="853" y="21"/>
                    </a:lnTo>
                    <a:lnTo>
                      <a:pt x="707" y="62"/>
                    </a:lnTo>
                    <a:lnTo>
                      <a:pt x="562" y="104"/>
                    </a:lnTo>
                    <a:lnTo>
                      <a:pt x="562" y="104"/>
                    </a:lnTo>
                    <a:lnTo>
                      <a:pt x="458" y="166"/>
                    </a:lnTo>
                    <a:lnTo>
                      <a:pt x="354" y="208"/>
                    </a:lnTo>
                    <a:lnTo>
                      <a:pt x="250" y="291"/>
                    </a:lnTo>
                    <a:lnTo>
                      <a:pt x="167" y="354"/>
                    </a:lnTo>
                    <a:lnTo>
                      <a:pt x="104" y="458"/>
                    </a:lnTo>
                    <a:lnTo>
                      <a:pt x="63" y="541"/>
                    </a:lnTo>
                    <a:lnTo>
                      <a:pt x="21" y="665"/>
                    </a:lnTo>
                    <a:lnTo>
                      <a:pt x="0" y="790"/>
                    </a:lnTo>
                    <a:lnTo>
                      <a:pt x="0" y="790"/>
                    </a:lnTo>
                    <a:lnTo>
                      <a:pt x="0" y="915"/>
                    </a:lnTo>
                    <a:lnTo>
                      <a:pt x="21" y="1040"/>
                    </a:lnTo>
                    <a:lnTo>
                      <a:pt x="63" y="1144"/>
                    </a:lnTo>
                    <a:lnTo>
                      <a:pt x="104" y="1227"/>
                    </a:lnTo>
                    <a:lnTo>
                      <a:pt x="188" y="1310"/>
                    </a:lnTo>
                    <a:lnTo>
                      <a:pt x="271" y="1393"/>
                    </a:lnTo>
                    <a:lnTo>
                      <a:pt x="375" y="1456"/>
                    </a:lnTo>
                    <a:lnTo>
                      <a:pt x="479" y="1518"/>
                    </a:lnTo>
                    <a:lnTo>
                      <a:pt x="479" y="1518"/>
                    </a:lnTo>
                    <a:lnTo>
                      <a:pt x="603" y="1560"/>
                    </a:lnTo>
                    <a:lnTo>
                      <a:pt x="749" y="1601"/>
                    </a:lnTo>
                    <a:lnTo>
                      <a:pt x="894" y="1622"/>
                    </a:lnTo>
                    <a:lnTo>
                      <a:pt x="1040" y="1643"/>
                    </a:lnTo>
                    <a:lnTo>
                      <a:pt x="1040" y="1643"/>
                    </a:lnTo>
                    <a:lnTo>
                      <a:pt x="1269" y="1622"/>
                    </a:lnTo>
                    <a:lnTo>
                      <a:pt x="1497" y="1580"/>
                    </a:lnTo>
                    <a:lnTo>
                      <a:pt x="1726" y="1497"/>
                    </a:lnTo>
                    <a:lnTo>
                      <a:pt x="1934" y="1393"/>
                    </a:lnTo>
                    <a:lnTo>
                      <a:pt x="2142" y="1268"/>
                    </a:lnTo>
                    <a:lnTo>
                      <a:pt x="2308" y="1123"/>
                    </a:lnTo>
                    <a:lnTo>
                      <a:pt x="2475" y="936"/>
                    </a:lnTo>
                    <a:lnTo>
                      <a:pt x="2599" y="749"/>
                    </a:lnTo>
                    <a:lnTo>
                      <a:pt x="2599" y="749"/>
                    </a:lnTo>
                    <a:lnTo>
                      <a:pt x="2454" y="582"/>
                    </a:lnTo>
                    <a:lnTo>
                      <a:pt x="2288" y="437"/>
                    </a:lnTo>
                    <a:lnTo>
                      <a:pt x="2121" y="312"/>
                    </a:lnTo>
                    <a:lnTo>
                      <a:pt x="1934" y="187"/>
                    </a:lnTo>
                    <a:lnTo>
                      <a:pt x="1747" y="104"/>
                    </a:lnTo>
                    <a:lnTo>
                      <a:pt x="1539" y="42"/>
                    </a:lnTo>
                    <a:lnTo>
                      <a:pt x="1352" y="21"/>
                    </a:lnTo>
                    <a:lnTo>
                      <a:pt x="114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799" name="Google Shape;5799;p31"/>
              <p:cNvSpPr/>
              <p:nvPr/>
            </p:nvSpPr>
            <p:spPr>
              <a:xfrm>
                <a:off x="5411300" y="1993025"/>
                <a:ext cx="923725" cy="1465400"/>
              </a:xfrm>
              <a:custGeom>
                <a:avLst/>
                <a:gdLst/>
                <a:ahLst/>
                <a:cxnLst/>
                <a:rect l="l" t="t" r="r" b="b"/>
                <a:pathLst>
                  <a:path w="36949" h="58616" extrusionOk="0">
                    <a:moveTo>
                      <a:pt x="25139" y="1"/>
                    </a:moveTo>
                    <a:lnTo>
                      <a:pt x="23725" y="21"/>
                    </a:lnTo>
                    <a:lnTo>
                      <a:pt x="22311" y="63"/>
                    </a:lnTo>
                    <a:lnTo>
                      <a:pt x="19483" y="188"/>
                    </a:lnTo>
                    <a:lnTo>
                      <a:pt x="16634" y="333"/>
                    </a:lnTo>
                    <a:lnTo>
                      <a:pt x="13807" y="500"/>
                    </a:lnTo>
                    <a:lnTo>
                      <a:pt x="10979" y="666"/>
                    </a:lnTo>
                    <a:lnTo>
                      <a:pt x="8941" y="811"/>
                    </a:lnTo>
                    <a:lnTo>
                      <a:pt x="7922" y="874"/>
                    </a:lnTo>
                    <a:lnTo>
                      <a:pt x="6924" y="978"/>
                    </a:lnTo>
                    <a:lnTo>
                      <a:pt x="5905" y="1082"/>
                    </a:lnTo>
                    <a:lnTo>
                      <a:pt x="4886" y="1227"/>
                    </a:lnTo>
                    <a:lnTo>
                      <a:pt x="3888" y="1394"/>
                    </a:lnTo>
                    <a:lnTo>
                      <a:pt x="2870" y="1581"/>
                    </a:lnTo>
                    <a:lnTo>
                      <a:pt x="2620" y="1664"/>
                    </a:lnTo>
                    <a:lnTo>
                      <a:pt x="2371" y="1726"/>
                    </a:lnTo>
                    <a:lnTo>
                      <a:pt x="2121" y="1830"/>
                    </a:lnTo>
                    <a:lnTo>
                      <a:pt x="1892" y="1913"/>
                    </a:lnTo>
                    <a:lnTo>
                      <a:pt x="1684" y="2038"/>
                    </a:lnTo>
                    <a:lnTo>
                      <a:pt x="1476" y="2142"/>
                    </a:lnTo>
                    <a:lnTo>
                      <a:pt x="1310" y="2288"/>
                    </a:lnTo>
                    <a:lnTo>
                      <a:pt x="1123" y="2413"/>
                    </a:lnTo>
                    <a:lnTo>
                      <a:pt x="977" y="2579"/>
                    </a:lnTo>
                    <a:lnTo>
                      <a:pt x="832" y="2745"/>
                    </a:lnTo>
                    <a:lnTo>
                      <a:pt x="686" y="2912"/>
                    </a:lnTo>
                    <a:lnTo>
                      <a:pt x="582" y="3099"/>
                    </a:lnTo>
                    <a:lnTo>
                      <a:pt x="458" y="3286"/>
                    </a:lnTo>
                    <a:lnTo>
                      <a:pt x="374" y="3494"/>
                    </a:lnTo>
                    <a:lnTo>
                      <a:pt x="291" y="3722"/>
                    </a:lnTo>
                    <a:lnTo>
                      <a:pt x="229" y="3951"/>
                    </a:lnTo>
                    <a:lnTo>
                      <a:pt x="166" y="4221"/>
                    </a:lnTo>
                    <a:lnTo>
                      <a:pt x="125" y="4513"/>
                    </a:lnTo>
                    <a:lnTo>
                      <a:pt x="63" y="5053"/>
                    </a:lnTo>
                    <a:lnTo>
                      <a:pt x="21" y="5615"/>
                    </a:lnTo>
                    <a:lnTo>
                      <a:pt x="0" y="6155"/>
                    </a:lnTo>
                    <a:lnTo>
                      <a:pt x="0" y="6696"/>
                    </a:lnTo>
                    <a:lnTo>
                      <a:pt x="0" y="7236"/>
                    </a:lnTo>
                    <a:lnTo>
                      <a:pt x="21" y="7777"/>
                    </a:lnTo>
                    <a:lnTo>
                      <a:pt x="63" y="8297"/>
                    </a:lnTo>
                    <a:lnTo>
                      <a:pt x="125" y="8837"/>
                    </a:lnTo>
                    <a:lnTo>
                      <a:pt x="187" y="9378"/>
                    </a:lnTo>
                    <a:lnTo>
                      <a:pt x="270" y="9919"/>
                    </a:lnTo>
                    <a:lnTo>
                      <a:pt x="458" y="10979"/>
                    </a:lnTo>
                    <a:lnTo>
                      <a:pt x="686" y="12040"/>
                    </a:lnTo>
                    <a:lnTo>
                      <a:pt x="957" y="13100"/>
                    </a:lnTo>
                    <a:lnTo>
                      <a:pt x="1040" y="13370"/>
                    </a:lnTo>
                    <a:lnTo>
                      <a:pt x="1144" y="13641"/>
                    </a:lnTo>
                    <a:lnTo>
                      <a:pt x="1248" y="13869"/>
                    </a:lnTo>
                    <a:lnTo>
                      <a:pt x="1372" y="14098"/>
                    </a:lnTo>
                    <a:lnTo>
                      <a:pt x="1497" y="14285"/>
                    </a:lnTo>
                    <a:lnTo>
                      <a:pt x="1664" y="14472"/>
                    </a:lnTo>
                    <a:lnTo>
                      <a:pt x="1809" y="14618"/>
                    </a:lnTo>
                    <a:lnTo>
                      <a:pt x="1996" y="14763"/>
                    </a:lnTo>
                    <a:lnTo>
                      <a:pt x="2183" y="14888"/>
                    </a:lnTo>
                    <a:lnTo>
                      <a:pt x="2371" y="14992"/>
                    </a:lnTo>
                    <a:lnTo>
                      <a:pt x="2599" y="15096"/>
                    </a:lnTo>
                    <a:lnTo>
                      <a:pt x="2828" y="15159"/>
                    </a:lnTo>
                    <a:lnTo>
                      <a:pt x="3057" y="15221"/>
                    </a:lnTo>
                    <a:lnTo>
                      <a:pt x="3306" y="15262"/>
                    </a:lnTo>
                    <a:lnTo>
                      <a:pt x="3577" y="15283"/>
                    </a:lnTo>
                    <a:lnTo>
                      <a:pt x="3847" y="15283"/>
                    </a:lnTo>
                    <a:lnTo>
                      <a:pt x="4200" y="15304"/>
                    </a:lnTo>
                    <a:lnTo>
                      <a:pt x="5781" y="15304"/>
                    </a:lnTo>
                    <a:lnTo>
                      <a:pt x="6571" y="15283"/>
                    </a:lnTo>
                    <a:lnTo>
                      <a:pt x="7361" y="15242"/>
                    </a:lnTo>
                    <a:lnTo>
                      <a:pt x="8941" y="15138"/>
                    </a:lnTo>
                    <a:lnTo>
                      <a:pt x="10521" y="15013"/>
                    </a:lnTo>
                    <a:lnTo>
                      <a:pt x="13661" y="14722"/>
                    </a:lnTo>
                    <a:lnTo>
                      <a:pt x="15220" y="14576"/>
                    </a:lnTo>
                    <a:lnTo>
                      <a:pt x="16801" y="14452"/>
                    </a:lnTo>
                    <a:lnTo>
                      <a:pt x="17029" y="14431"/>
                    </a:lnTo>
                    <a:lnTo>
                      <a:pt x="17237" y="14452"/>
                    </a:lnTo>
                    <a:lnTo>
                      <a:pt x="17404" y="14493"/>
                    </a:lnTo>
                    <a:lnTo>
                      <a:pt x="17528" y="14576"/>
                    </a:lnTo>
                    <a:lnTo>
                      <a:pt x="17612" y="14701"/>
                    </a:lnTo>
                    <a:lnTo>
                      <a:pt x="17674" y="14847"/>
                    </a:lnTo>
                    <a:lnTo>
                      <a:pt x="17716" y="15034"/>
                    </a:lnTo>
                    <a:lnTo>
                      <a:pt x="17736" y="15283"/>
                    </a:lnTo>
                    <a:lnTo>
                      <a:pt x="17716" y="15595"/>
                    </a:lnTo>
                    <a:lnTo>
                      <a:pt x="17653" y="15928"/>
                    </a:lnTo>
                    <a:lnTo>
                      <a:pt x="17487" y="16572"/>
                    </a:lnTo>
                    <a:lnTo>
                      <a:pt x="17300" y="17196"/>
                    </a:lnTo>
                    <a:lnTo>
                      <a:pt x="17092" y="17820"/>
                    </a:lnTo>
                    <a:lnTo>
                      <a:pt x="16842" y="18423"/>
                    </a:lnTo>
                    <a:lnTo>
                      <a:pt x="16322" y="19650"/>
                    </a:lnTo>
                    <a:lnTo>
                      <a:pt x="15803" y="20856"/>
                    </a:lnTo>
                    <a:lnTo>
                      <a:pt x="13349" y="26636"/>
                    </a:lnTo>
                    <a:lnTo>
                      <a:pt x="12143" y="29526"/>
                    </a:lnTo>
                    <a:lnTo>
                      <a:pt x="10958" y="32417"/>
                    </a:lnTo>
                    <a:lnTo>
                      <a:pt x="9773" y="35328"/>
                    </a:lnTo>
                    <a:lnTo>
                      <a:pt x="8629" y="38259"/>
                    </a:lnTo>
                    <a:lnTo>
                      <a:pt x="7506" y="41191"/>
                    </a:lnTo>
                    <a:lnTo>
                      <a:pt x="6446" y="44123"/>
                    </a:lnTo>
                    <a:lnTo>
                      <a:pt x="5677" y="46327"/>
                    </a:lnTo>
                    <a:lnTo>
                      <a:pt x="4907" y="48510"/>
                    </a:lnTo>
                    <a:lnTo>
                      <a:pt x="4554" y="49612"/>
                    </a:lnTo>
                    <a:lnTo>
                      <a:pt x="4221" y="50735"/>
                    </a:lnTo>
                    <a:lnTo>
                      <a:pt x="3888" y="51837"/>
                    </a:lnTo>
                    <a:lnTo>
                      <a:pt x="3597" y="52960"/>
                    </a:lnTo>
                    <a:lnTo>
                      <a:pt x="3535" y="53230"/>
                    </a:lnTo>
                    <a:lnTo>
                      <a:pt x="3473" y="53584"/>
                    </a:lnTo>
                    <a:lnTo>
                      <a:pt x="3452" y="53958"/>
                    </a:lnTo>
                    <a:lnTo>
                      <a:pt x="3452" y="54124"/>
                    </a:lnTo>
                    <a:lnTo>
                      <a:pt x="3473" y="54311"/>
                    </a:lnTo>
                    <a:lnTo>
                      <a:pt x="3493" y="54499"/>
                    </a:lnTo>
                    <a:lnTo>
                      <a:pt x="3535" y="54706"/>
                    </a:lnTo>
                    <a:lnTo>
                      <a:pt x="3660" y="55039"/>
                    </a:lnTo>
                    <a:lnTo>
                      <a:pt x="3805" y="55330"/>
                    </a:lnTo>
                    <a:lnTo>
                      <a:pt x="3972" y="55601"/>
                    </a:lnTo>
                    <a:lnTo>
                      <a:pt x="4180" y="55850"/>
                    </a:lnTo>
                    <a:lnTo>
                      <a:pt x="4408" y="56079"/>
                    </a:lnTo>
                    <a:lnTo>
                      <a:pt x="4658" y="56266"/>
                    </a:lnTo>
                    <a:lnTo>
                      <a:pt x="4928" y="56453"/>
                    </a:lnTo>
                    <a:lnTo>
                      <a:pt x="5240" y="56599"/>
                    </a:lnTo>
                    <a:lnTo>
                      <a:pt x="6092" y="56973"/>
                    </a:lnTo>
                    <a:lnTo>
                      <a:pt x="6945" y="57306"/>
                    </a:lnTo>
                    <a:lnTo>
                      <a:pt x="7839" y="57597"/>
                    </a:lnTo>
                    <a:lnTo>
                      <a:pt x="8712" y="57867"/>
                    </a:lnTo>
                    <a:lnTo>
                      <a:pt x="9606" y="58075"/>
                    </a:lnTo>
                    <a:lnTo>
                      <a:pt x="10501" y="58262"/>
                    </a:lnTo>
                    <a:lnTo>
                      <a:pt x="11415" y="58428"/>
                    </a:lnTo>
                    <a:lnTo>
                      <a:pt x="12351" y="58574"/>
                    </a:lnTo>
                    <a:lnTo>
                      <a:pt x="12705" y="58616"/>
                    </a:lnTo>
                    <a:lnTo>
                      <a:pt x="13411" y="58616"/>
                    </a:lnTo>
                    <a:lnTo>
                      <a:pt x="13744" y="58595"/>
                    </a:lnTo>
                    <a:lnTo>
                      <a:pt x="14077" y="58532"/>
                    </a:lnTo>
                    <a:lnTo>
                      <a:pt x="14389" y="58470"/>
                    </a:lnTo>
                    <a:lnTo>
                      <a:pt x="14680" y="58366"/>
                    </a:lnTo>
                    <a:lnTo>
                      <a:pt x="14992" y="58241"/>
                    </a:lnTo>
                    <a:lnTo>
                      <a:pt x="15262" y="58096"/>
                    </a:lnTo>
                    <a:lnTo>
                      <a:pt x="15553" y="57950"/>
                    </a:lnTo>
                    <a:lnTo>
                      <a:pt x="15803" y="57763"/>
                    </a:lnTo>
                    <a:lnTo>
                      <a:pt x="16073" y="57555"/>
                    </a:lnTo>
                    <a:lnTo>
                      <a:pt x="16322" y="57326"/>
                    </a:lnTo>
                    <a:lnTo>
                      <a:pt x="16551" y="57077"/>
                    </a:lnTo>
                    <a:lnTo>
                      <a:pt x="16780" y="56786"/>
                    </a:lnTo>
                    <a:lnTo>
                      <a:pt x="17009" y="56495"/>
                    </a:lnTo>
                    <a:lnTo>
                      <a:pt x="17341" y="55996"/>
                    </a:lnTo>
                    <a:lnTo>
                      <a:pt x="17674" y="55497"/>
                    </a:lnTo>
                    <a:lnTo>
                      <a:pt x="17986" y="54977"/>
                    </a:lnTo>
                    <a:lnTo>
                      <a:pt x="18298" y="54457"/>
                    </a:lnTo>
                    <a:lnTo>
                      <a:pt x="18589" y="53937"/>
                    </a:lnTo>
                    <a:lnTo>
                      <a:pt x="18880" y="53417"/>
                    </a:lnTo>
                    <a:lnTo>
                      <a:pt x="19400" y="52336"/>
                    </a:lnTo>
                    <a:lnTo>
                      <a:pt x="19920" y="51213"/>
                    </a:lnTo>
                    <a:lnTo>
                      <a:pt x="20419" y="50090"/>
                    </a:lnTo>
                    <a:lnTo>
                      <a:pt x="21396" y="47845"/>
                    </a:lnTo>
                    <a:lnTo>
                      <a:pt x="22332" y="45578"/>
                    </a:lnTo>
                    <a:lnTo>
                      <a:pt x="23226" y="43312"/>
                    </a:lnTo>
                    <a:lnTo>
                      <a:pt x="24099" y="41025"/>
                    </a:lnTo>
                    <a:lnTo>
                      <a:pt x="24972" y="38717"/>
                    </a:lnTo>
                    <a:lnTo>
                      <a:pt x="26698" y="34122"/>
                    </a:lnTo>
                    <a:lnTo>
                      <a:pt x="28861" y="28362"/>
                    </a:lnTo>
                    <a:lnTo>
                      <a:pt x="29942" y="25472"/>
                    </a:lnTo>
                    <a:lnTo>
                      <a:pt x="31044" y="22602"/>
                    </a:lnTo>
                    <a:lnTo>
                      <a:pt x="32499" y="18776"/>
                    </a:lnTo>
                    <a:lnTo>
                      <a:pt x="33206" y="16843"/>
                    </a:lnTo>
                    <a:lnTo>
                      <a:pt x="33892" y="14930"/>
                    </a:lnTo>
                    <a:lnTo>
                      <a:pt x="34558" y="12975"/>
                    </a:lnTo>
                    <a:lnTo>
                      <a:pt x="35182" y="11042"/>
                    </a:lnTo>
                    <a:lnTo>
                      <a:pt x="35764" y="9066"/>
                    </a:lnTo>
                    <a:lnTo>
                      <a:pt x="36034" y="8089"/>
                    </a:lnTo>
                    <a:lnTo>
                      <a:pt x="36304" y="7091"/>
                    </a:lnTo>
                    <a:lnTo>
                      <a:pt x="36575" y="5989"/>
                    </a:lnTo>
                    <a:lnTo>
                      <a:pt x="36699" y="5427"/>
                    </a:lnTo>
                    <a:lnTo>
                      <a:pt x="36803" y="4866"/>
                    </a:lnTo>
                    <a:lnTo>
                      <a:pt x="36887" y="4305"/>
                    </a:lnTo>
                    <a:lnTo>
                      <a:pt x="36928" y="3722"/>
                    </a:lnTo>
                    <a:lnTo>
                      <a:pt x="36949" y="3161"/>
                    </a:lnTo>
                    <a:lnTo>
                      <a:pt x="36928" y="2579"/>
                    </a:lnTo>
                    <a:lnTo>
                      <a:pt x="36887" y="2267"/>
                    </a:lnTo>
                    <a:lnTo>
                      <a:pt x="36803" y="1997"/>
                    </a:lnTo>
                    <a:lnTo>
                      <a:pt x="36720" y="1747"/>
                    </a:lnTo>
                    <a:lnTo>
                      <a:pt x="36575" y="1518"/>
                    </a:lnTo>
                    <a:lnTo>
                      <a:pt x="36408" y="1310"/>
                    </a:lnTo>
                    <a:lnTo>
                      <a:pt x="36200" y="1144"/>
                    </a:lnTo>
                    <a:lnTo>
                      <a:pt x="35951" y="999"/>
                    </a:lnTo>
                    <a:lnTo>
                      <a:pt x="35639" y="874"/>
                    </a:lnTo>
                    <a:lnTo>
                      <a:pt x="35140" y="728"/>
                    </a:lnTo>
                    <a:lnTo>
                      <a:pt x="34620" y="604"/>
                    </a:lnTo>
                    <a:lnTo>
                      <a:pt x="34100" y="520"/>
                    </a:lnTo>
                    <a:lnTo>
                      <a:pt x="33580" y="458"/>
                    </a:lnTo>
                    <a:lnTo>
                      <a:pt x="32167" y="333"/>
                    </a:lnTo>
                    <a:lnTo>
                      <a:pt x="30773" y="229"/>
                    </a:lnTo>
                    <a:lnTo>
                      <a:pt x="29360" y="146"/>
                    </a:lnTo>
                    <a:lnTo>
                      <a:pt x="27946" y="63"/>
                    </a:lnTo>
                    <a:lnTo>
                      <a:pt x="26532" y="21"/>
                    </a:lnTo>
                    <a:lnTo>
                      <a:pt x="251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00" name="Google Shape;5800;p31"/>
              <p:cNvSpPr/>
              <p:nvPr/>
            </p:nvSpPr>
            <p:spPr>
              <a:xfrm>
                <a:off x="5379575" y="1955075"/>
                <a:ext cx="1012650" cy="1560525"/>
              </a:xfrm>
              <a:custGeom>
                <a:avLst/>
                <a:gdLst/>
                <a:ahLst/>
                <a:cxnLst/>
                <a:rect l="l" t="t" r="r" b="b"/>
                <a:pathLst>
                  <a:path w="40506" h="62421" extrusionOk="0">
                    <a:moveTo>
                      <a:pt x="26408" y="1519"/>
                    </a:moveTo>
                    <a:lnTo>
                      <a:pt x="27801" y="1539"/>
                    </a:lnTo>
                    <a:lnTo>
                      <a:pt x="29215" y="1581"/>
                    </a:lnTo>
                    <a:lnTo>
                      <a:pt x="30629" y="1664"/>
                    </a:lnTo>
                    <a:lnTo>
                      <a:pt x="32042" y="1747"/>
                    </a:lnTo>
                    <a:lnTo>
                      <a:pt x="33436" y="1851"/>
                    </a:lnTo>
                    <a:lnTo>
                      <a:pt x="34849" y="1976"/>
                    </a:lnTo>
                    <a:lnTo>
                      <a:pt x="35369" y="2038"/>
                    </a:lnTo>
                    <a:lnTo>
                      <a:pt x="35889" y="2122"/>
                    </a:lnTo>
                    <a:lnTo>
                      <a:pt x="36409" y="2246"/>
                    </a:lnTo>
                    <a:lnTo>
                      <a:pt x="36908" y="2392"/>
                    </a:lnTo>
                    <a:lnTo>
                      <a:pt x="37220" y="2517"/>
                    </a:lnTo>
                    <a:lnTo>
                      <a:pt x="37469" y="2662"/>
                    </a:lnTo>
                    <a:lnTo>
                      <a:pt x="37677" y="2828"/>
                    </a:lnTo>
                    <a:lnTo>
                      <a:pt x="37844" y="3036"/>
                    </a:lnTo>
                    <a:lnTo>
                      <a:pt x="37989" y="3265"/>
                    </a:lnTo>
                    <a:lnTo>
                      <a:pt x="38072" y="3515"/>
                    </a:lnTo>
                    <a:lnTo>
                      <a:pt x="38156" y="3785"/>
                    </a:lnTo>
                    <a:lnTo>
                      <a:pt x="38197" y="4097"/>
                    </a:lnTo>
                    <a:lnTo>
                      <a:pt x="38218" y="4679"/>
                    </a:lnTo>
                    <a:lnTo>
                      <a:pt x="38197" y="5240"/>
                    </a:lnTo>
                    <a:lnTo>
                      <a:pt x="38156" y="5823"/>
                    </a:lnTo>
                    <a:lnTo>
                      <a:pt x="38072" y="6384"/>
                    </a:lnTo>
                    <a:lnTo>
                      <a:pt x="37968" y="6945"/>
                    </a:lnTo>
                    <a:lnTo>
                      <a:pt x="37844" y="7507"/>
                    </a:lnTo>
                    <a:lnTo>
                      <a:pt x="37573" y="8609"/>
                    </a:lnTo>
                    <a:lnTo>
                      <a:pt x="37303" y="9607"/>
                    </a:lnTo>
                    <a:lnTo>
                      <a:pt x="37033" y="10584"/>
                    </a:lnTo>
                    <a:lnTo>
                      <a:pt x="36451" y="12560"/>
                    </a:lnTo>
                    <a:lnTo>
                      <a:pt x="35827" y="14493"/>
                    </a:lnTo>
                    <a:lnTo>
                      <a:pt x="35161" y="16448"/>
                    </a:lnTo>
                    <a:lnTo>
                      <a:pt x="34475" y="18361"/>
                    </a:lnTo>
                    <a:lnTo>
                      <a:pt x="33768" y="20294"/>
                    </a:lnTo>
                    <a:lnTo>
                      <a:pt x="32313" y="24120"/>
                    </a:lnTo>
                    <a:lnTo>
                      <a:pt x="31211" y="26990"/>
                    </a:lnTo>
                    <a:lnTo>
                      <a:pt x="30130" y="29880"/>
                    </a:lnTo>
                    <a:lnTo>
                      <a:pt x="27967" y="35640"/>
                    </a:lnTo>
                    <a:lnTo>
                      <a:pt x="26241" y="40235"/>
                    </a:lnTo>
                    <a:lnTo>
                      <a:pt x="25368" y="42543"/>
                    </a:lnTo>
                    <a:lnTo>
                      <a:pt x="24495" y="44830"/>
                    </a:lnTo>
                    <a:lnTo>
                      <a:pt x="23601" y="47096"/>
                    </a:lnTo>
                    <a:lnTo>
                      <a:pt x="22665" y="49363"/>
                    </a:lnTo>
                    <a:lnTo>
                      <a:pt x="21688" y="51608"/>
                    </a:lnTo>
                    <a:lnTo>
                      <a:pt x="21189" y="52731"/>
                    </a:lnTo>
                    <a:lnTo>
                      <a:pt x="20669" y="53854"/>
                    </a:lnTo>
                    <a:lnTo>
                      <a:pt x="20149" y="54935"/>
                    </a:lnTo>
                    <a:lnTo>
                      <a:pt x="19858" y="55455"/>
                    </a:lnTo>
                    <a:lnTo>
                      <a:pt x="19567" y="55975"/>
                    </a:lnTo>
                    <a:lnTo>
                      <a:pt x="19255" y="56495"/>
                    </a:lnTo>
                    <a:lnTo>
                      <a:pt x="18943" y="57015"/>
                    </a:lnTo>
                    <a:lnTo>
                      <a:pt x="18610" y="57514"/>
                    </a:lnTo>
                    <a:lnTo>
                      <a:pt x="18278" y="58013"/>
                    </a:lnTo>
                    <a:lnTo>
                      <a:pt x="18049" y="58304"/>
                    </a:lnTo>
                    <a:lnTo>
                      <a:pt x="17820" y="58595"/>
                    </a:lnTo>
                    <a:lnTo>
                      <a:pt x="17591" y="58844"/>
                    </a:lnTo>
                    <a:lnTo>
                      <a:pt x="17342" y="59073"/>
                    </a:lnTo>
                    <a:lnTo>
                      <a:pt x="17072" y="59281"/>
                    </a:lnTo>
                    <a:lnTo>
                      <a:pt x="16822" y="59468"/>
                    </a:lnTo>
                    <a:lnTo>
                      <a:pt x="16531" y="59614"/>
                    </a:lnTo>
                    <a:lnTo>
                      <a:pt x="16261" y="59759"/>
                    </a:lnTo>
                    <a:lnTo>
                      <a:pt x="15949" y="59884"/>
                    </a:lnTo>
                    <a:lnTo>
                      <a:pt x="15658" y="59988"/>
                    </a:lnTo>
                    <a:lnTo>
                      <a:pt x="15346" y="60050"/>
                    </a:lnTo>
                    <a:lnTo>
                      <a:pt x="15013" y="60113"/>
                    </a:lnTo>
                    <a:lnTo>
                      <a:pt x="14680" y="60134"/>
                    </a:lnTo>
                    <a:lnTo>
                      <a:pt x="13974" y="60134"/>
                    </a:lnTo>
                    <a:lnTo>
                      <a:pt x="13620" y="60092"/>
                    </a:lnTo>
                    <a:lnTo>
                      <a:pt x="12684" y="59946"/>
                    </a:lnTo>
                    <a:lnTo>
                      <a:pt x="11770" y="59780"/>
                    </a:lnTo>
                    <a:lnTo>
                      <a:pt x="10875" y="59593"/>
                    </a:lnTo>
                    <a:lnTo>
                      <a:pt x="9981" y="59385"/>
                    </a:lnTo>
                    <a:lnTo>
                      <a:pt x="9108" y="59115"/>
                    </a:lnTo>
                    <a:lnTo>
                      <a:pt x="8214" y="58824"/>
                    </a:lnTo>
                    <a:lnTo>
                      <a:pt x="7361" y="58491"/>
                    </a:lnTo>
                    <a:lnTo>
                      <a:pt x="6509" y="58117"/>
                    </a:lnTo>
                    <a:lnTo>
                      <a:pt x="6197" y="57971"/>
                    </a:lnTo>
                    <a:lnTo>
                      <a:pt x="5927" y="57784"/>
                    </a:lnTo>
                    <a:lnTo>
                      <a:pt x="5677" y="57597"/>
                    </a:lnTo>
                    <a:lnTo>
                      <a:pt x="5449" y="57368"/>
                    </a:lnTo>
                    <a:lnTo>
                      <a:pt x="5241" y="57119"/>
                    </a:lnTo>
                    <a:lnTo>
                      <a:pt x="5074" y="56848"/>
                    </a:lnTo>
                    <a:lnTo>
                      <a:pt x="4929" y="56557"/>
                    </a:lnTo>
                    <a:lnTo>
                      <a:pt x="4804" y="56224"/>
                    </a:lnTo>
                    <a:lnTo>
                      <a:pt x="4762" y="56017"/>
                    </a:lnTo>
                    <a:lnTo>
                      <a:pt x="4742" y="55829"/>
                    </a:lnTo>
                    <a:lnTo>
                      <a:pt x="4721" y="55642"/>
                    </a:lnTo>
                    <a:lnTo>
                      <a:pt x="4721" y="55476"/>
                    </a:lnTo>
                    <a:lnTo>
                      <a:pt x="4742" y="55102"/>
                    </a:lnTo>
                    <a:lnTo>
                      <a:pt x="4804" y="54748"/>
                    </a:lnTo>
                    <a:lnTo>
                      <a:pt x="4866" y="54478"/>
                    </a:lnTo>
                    <a:lnTo>
                      <a:pt x="5157" y="53355"/>
                    </a:lnTo>
                    <a:lnTo>
                      <a:pt x="5490" y="52253"/>
                    </a:lnTo>
                    <a:lnTo>
                      <a:pt x="5823" y="51130"/>
                    </a:lnTo>
                    <a:lnTo>
                      <a:pt x="6176" y="50028"/>
                    </a:lnTo>
                    <a:lnTo>
                      <a:pt x="6946" y="47845"/>
                    </a:lnTo>
                    <a:lnTo>
                      <a:pt x="7715" y="45641"/>
                    </a:lnTo>
                    <a:lnTo>
                      <a:pt x="8775" y="42709"/>
                    </a:lnTo>
                    <a:lnTo>
                      <a:pt x="9898" y="39777"/>
                    </a:lnTo>
                    <a:lnTo>
                      <a:pt x="11042" y="36846"/>
                    </a:lnTo>
                    <a:lnTo>
                      <a:pt x="12227" y="33935"/>
                    </a:lnTo>
                    <a:lnTo>
                      <a:pt x="13412" y="31044"/>
                    </a:lnTo>
                    <a:lnTo>
                      <a:pt x="14618" y="28154"/>
                    </a:lnTo>
                    <a:lnTo>
                      <a:pt x="17072" y="22374"/>
                    </a:lnTo>
                    <a:lnTo>
                      <a:pt x="17591" y="21168"/>
                    </a:lnTo>
                    <a:lnTo>
                      <a:pt x="18111" y="19941"/>
                    </a:lnTo>
                    <a:lnTo>
                      <a:pt x="18361" y="19338"/>
                    </a:lnTo>
                    <a:lnTo>
                      <a:pt x="18569" y="18714"/>
                    </a:lnTo>
                    <a:lnTo>
                      <a:pt x="18756" y="18090"/>
                    </a:lnTo>
                    <a:lnTo>
                      <a:pt x="18922" y="17446"/>
                    </a:lnTo>
                    <a:lnTo>
                      <a:pt x="18985" y="17113"/>
                    </a:lnTo>
                    <a:lnTo>
                      <a:pt x="19005" y="16801"/>
                    </a:lnTo>
                    <a:lnTo>
                      <a:pt x="18985" y="16552"/>
                    </a:lnTo>
                    <a:lnTo>
                      <a:pt x="18943" y="16365"/>
                    </a:lnTo>
                    <a:lnTo>
                      <a:pt x="18881" y="16219"/>
                    </a:lnTo>
                    <a:lnTo>
                      <a:pt x="18797" y="16094"/>
                    </a:lnTo>
                    <a:lnTo>
                      <a:pt x="18673" y="16011"/>
                    </a:lnTo>
                    <a:lnTo>
                      <a:pt x="18506" y="15970"/>
                    </a:lnTo>
                    <a:lnTo>
                      <a:pt x="18298" y="15949"/>
                    </a:lnTo>
                    <a:lnTo>
                      <a:pt x="18070" y="15970"/>
                    </a:lnTo>
                    <a:lnTo>
                      <a:pt x="16489" y="16094"/>
                    </a:lnTo>
                    <a:lnTo>
                      <a:pt x="14930" y="16240"/>
                    </a:lnTo>
                    <a:lnTo>
                      <a:pt x="11790" y="16531"/>
                    </a:lnTo>
                    <a:lnTo>
                      <a:pt x="10210" y="16656"/>
                    </a:lnTo>
                    <a:lnTo>
                      <a:pt x="8630" y="16760"/>
                    </a:lnTo>
                    <a:lnTo>
                      <a:pt x="7840" y="16801"/>
                    </a:lnTo>
                    <a:lnTo>
                      <a:pt x="7050" y="16822"/>
                    </a:lnTo>
                    <a:lnTo>
                      <a:pt x="5469" y="16822"/>
                    </a:lnTo>
                    <a:lnTo>
                      <a:pt x="5116" y="16801"/>
                    </a:lnTo>
                    <a:lnTo>
                      <a:pt x="4846" y="16801"/>
                    </a:lnTo>
                    <a:lnTo>
                      <a:pt x="4575" y="16780"/>
                    </a:lnTo>
                    <a:lnTo>
                      <a:pt x="4326" y="16739"/>
                    </a:lnTo>
                    <a:lnTo>
                      <a:pt x="4097" y="16677"/>
                    </a:lnTo>
                    <a:lnTo>
                      <a:pt x="3868" y="16614"/>
                    </a:lnTo>
                    <a:lnTo>
                      <a:pt x="3640" y="16510"/>
                    </a:lnTo>
                    <a:lnTo>
                      <a:pt x="3452" y="16406"/>
                    </a:lnTo>
                    <a:lnTo>
                      <a:pt x="3265" y="16281"/>
                    </a:lnTo>
                    <a:lnTo>
                      <a:pt x="3078" y="16136"/>
                    </a:lnTo>
                    <a:lnTo>
                      <a:pt x="2933" y="15990"/>
                    </a:lnTo>
                    <a:lnTo>
                      <a:pt x="2766" y="15803"/>
                    </a:lnTo>
                    <a:lnTo>
                      <a:pt x="2641" y="15616"/>
                    </a:lnTo>
                    <a:lnTo>
                      <a:pt x="2517" y="15387"/>
                    </a:lnTo>
                    <a:lnTo>
                      <a:pt x="2413" y="15159"/>
                    </a:lnTo>
                    <a:lnTo>
                      <a:pt x="2309" y="14888"/>
                    </a:lnTo>
                    <a:lnTo>
                      <a:pt x="2226" y="14618"/>
                    </a:lnTo>
                    <a:lnTo>
                      <a:pt x="1955" y="13558"/>
                    </a:lnTo>
                    <a:lnTo>
                      <a:pt x="1727" y="12497"/>
                    </a:lnTo>
                    <a:lnTo>
                      <a:pt x="1539" y="11437"/>
                    </a:lnTo>
                    <a:lnTo>
                      <a:pt x="1456" y="10896"/>
                    </a:lnTo>
                    <a:lnTo>
                      <a:pt x="1394" y="10355"/>
                    </a:lnTo>
                    <a:lnTo>
                      <a:pt x="1332" y="9815"/>
                    </a:lnTo>
                    <a:lnTo>
                      <a:pt x="1290" y="9295"/>
                    </a:lnTo>
                    <a:lnTo>
                      <a:pt x="1269" y="8754"/>
                    </a:lnTo>
                    <a:lnTo>
                      <a:pt x="1269" y="8214"/>
                    </a:lnTo>
                    <a:lnTo>
                      <a:pt x="1269" y="7673"/>
                    </a:lnTo>
                    <a:lnTo>
                      <a:pt x="1290" y="7133"/>
                    </a:lnTo>
                    <a:lnTo>
                      <a:pt x="1332" y="6571"/>
                    </a:lnTo>
                    <a:lnTo>
                      <a:pt x="1394" y="6031"/>
                    </a:lnTo>
                    <a:lnTo>
                      <a:pt x="1435" y="5739"/>
                    </a:lnTo>
                    <a:lnTo>
                      <a:pt x="1498" y="5469"/>
                    </a:lnTo>
                    <a:lnTo>
                      <a:pt x="1560" y="5240"/>
                    </a:lnTo>
                    <a:lnTo>
                      <a:pt x="1643" y="5012"/>
                    </a:lnTo>
                    <a:lnTo>
                      <a:pt x="1727" y="4804"/>
                    </a:lnTo>
                    <a:lnTo>
                      <a:pt x="1851" y="4617"/>
                    </a:lnTo>
                    <a:lnTo>
                      <a:pt x="1955" y="4430"/>
                    </a:lnTo>
                    <a:lnTo>
                      <a:pt x="2101" y="4263"/>
                    </a:lnTo>
                    <a:lnTo>
                      <a:pt x="2246" y="4097"/>
                    </a:lnTo>
                    <a:lnTo>
                      <a:pt x="2392" y="3931"/>
                    </a:lnTo>
                    <a:lnTo>
                      <a:pt x="2579" y="3806"/>
                    </a:lnTo>
                    <a:lnTo>
                      <a:pt x="2745" y="3660"/>
                    </a:lnTo>
                    <a:lnTo>
                      <a:pt x="2953" y="3556"/>
                    </a:lnTo>
                    <a:lnTo>
                      <a:pt x="3161" y="3431"/>
                    </a:lnTo>
                    <a:lnTo>
                      <a:pt x="3390" y="3348"/>
                    </a:lnTo>
                    <a:lnTo>
                      <a:pt x="3640" y="3244"/>
                    </a:lnTo>
                    <a:lnTo>
                      <a:pt x="3889" y="3182"/>
                    </a:lnTo>
                    <a:lnTo>
                      <a:pt x="4139" y="3099"/>
                    </a:lnTo>
                    <a:lnTo>
                      <a:pt x="5157" y="2912"/>
                    </a:lnTo>
                    <a:lnTo>
                      <a:pt x="6155" y="2745"/>
                    </a:lnTo>
                    <a:lnTo>
                      <a:pt x="7174" y="2600"/>
                    </a:lnTo>
                    <a:lnTo>
                      <a:pt x="8193" y="2496"/>
                    </a:lnTo>
                    <a:lnTo>
                      <a:pt x="9191" y="2392"/>
                    </a:lnTo>
                    <a:lnTo>
                      <a:pt x="10210" y="2329"/>
                    </a:lnTo>
                    <a:lnTo>
                      <a:pt x="12248" y="2184"/>
                    </a:lnTo>
                    <a:lnTo>
                      <a:pt x="15076" y="2018"/>
                    </a:lnTo>
                    <a:lnTo>
                      <a:pt x="17903" y="1851"/>
                    </a:lnTo>
                    <a:lnTo>
                      <a:pt x="20752" y="1706"/>
                    </a:lnTo>
                    <a:lnTo>
                      <a:pt x="23580" y="1581"/>
                    </a:lnTo>
                    <a:lnTo>
                      <a:pt x="24994" y="1539"/>
                    </a:lnTo>
                    <a:lnTo>
                      <a:pt x="26408" y="1519"/>
                    </a:lnTo>
                    <a:close/>
                    <a:moveTo>
                      <a:pt x="25909" y="1"/>
                    </a:moveTo>
                    <a:lnTo>
                      <a:pt x="24453" y="21"/>
                    </a:lnTo>
                    <a:lnTo>
                      <a:pt x="22873" y="84"/>
                    </a:lnTo>
                    <a:lnTo>
                      <a:pt x="21293" y="146"/>
                    </a:lnTo>
                    <a:lnTo>
                      <a:pt x="18132" y="333"/>
                    </a:lnTo>
                    <a:lnTo>
                      <a:pt x="14992" y="541"/>
                    </a:lnTo>
                    <a:lnTo>
                      <a:pt x="11832" y="749"/>
                    </a:lnTo>
                    <a:lnTo>
                      <a:pt x="10813" y="812"/>
                    </a:lnTo>
                    <a:lnTo>
                      <a:pt x="9815" y="895"/>
                    </a:lnTo>
                    <a:lnTo>
                      <a:pt x="8796" y="978"/>
                    </a:lnTo>
                    <a:lnTo>
                      <a:pt x="7798" y="1103"/>
                    </a:lnTo>
                    <a:lnTo>
                      <a:pt x="6800" y="1248"/>
                    </a:lnTo>
                    <a:lnTo>
                      <a:pt x="5802" y="1415"/>
                    </a:lnTo>
                    <a:lnTo>
                      <a:pt x="4804" y="1623"/>
                    </a:lnTo>
                    <a:lnTo>
                      <a:pt x="3806" y="1872"/>
                    </a:lnTo>
                    <a:lnTo>
                      <a:pt x="3473" y="1976"/>
                    </a:lnTo>
                    <a:lnTo>
                      <a:pt x="3161" y="2101"/>
                    </a:lnTo>
                    <a:lnTo>
                      <a:pt x="2870" y="2226"/>
                    </a:lnTo>
                    <a:lnTo>
                      <a:pt x="2579" y="2371"/>
                    </a:lnTo>
                    <a:lnTo>
                      <a:pt x="2309" y="2537"/>
                    </a:lnTo>
                    <a:lnTo>
                      <a:pt x="2038" y="2704"/>
                    </a:lnTo>
                    <a:lnTo>
                      <a:pt x="1810" y="2891"/>
                    </a:lnTo>
                    <a:lnTo>
                      <a:pt x="1581" y="3078"/>
                    </a:lnTo>
                    <a:lnTo>
                      <a:pt x="1373" y="3307"/>
                    </a:lnTo>
                    <a:lnTo>
                      <a:pt x="1186" y="3535"/>
                    </a:lnTo>
                    <a:lnTo>
                      <a:pt x="999" y="3764"/>
                    </a:lnTo>
                    <a:lnTo>
                      <a:pt x="853" y="4014"/>
                    </a:lnTo>
                    <a:lnTo>
                      <a:pt x="708" y="4284"/>
                    </a:lnTo>
                    <a:lnTo>
                      <a:pt x="562" y="4575"/>
                    </a:lnTo>
                    <a:lnTo>
                      <a:pt x="458" y="4866"/>
                    </a:lnTo>
                    <a:lnTo>
                      <a:pt x="354" y="5178"/>
                    </a:lnTo>
                    <a:lnTo>
                      <a:pt x="271" y="5511"/>
                    </a:lnTo>
                    <a:lnTo>
                      <a:pt x="209" y="5843"/>
                    </a:lnTo>
                    <a:lnTo>
                      <a:pt x="105" y="6654"/>
                    </a:lnTo>
                    <a:lnTo>
                      <a:pt x="42" y="7486"/>
                    </a:lnTo>
                    <a:lnTo>
                      <a:pt x="1" y="8297"/>
                    </a:lnTo>
                    <a:lnTo>
                      <a:pt x="1" y="9129"/>
                    </a:lnTo>
                    <a:lnTo>
                      <a:pt x="22" y="9940"/>
                    </a:lnTo>
                    <a:lnTo>
                      <a:pt x="63" y="10771"/>
                    </a:lnTo>
                    <a:lnTo>
                      <a:pt x="126" y="11582"/>
                    </a:lnTo>
                    <a:lnTo>
                      <a:pt x="188" y="12414"/>
                    </a:lnTo>
                    <a:lnTo>
                      <a:pt x="271" y="13079"/>
                    </a:lnTo>
                    <a:lnTo>
                      <a:pt x="396" y="13745"/>
                    </a:lnTo>
                    <a:lnTo>
                      <a:pt x="562" y="14389"/>
                    </a:lnTo>
                    <a:lnTo>
                      <a:pt x="749" y="15034"/>
                    </a:lnTo>
                    <a:lnTo>
                      <a:pt x="957" y="15658"/>
                    </a:lnTo>
                    <a:lnTo>
                      <a:pt x="1207" y="16261"/>
                    </a:lnTo>
                    <a:lnTo>
                      <a:pt x="1498" y="16884"/>
                    </a:lnTo>
                    <a:lnTo>
                      <a:pt x="1789" y="17487"/>
                    </a:lnTo>
                    <a:lnTo>
                      <a:pt x="1935" y="17737"/>
                    </a:lnTo>
                    <a:lnTo>
                      <a:pt x="2080" y="17986"/>
                    </a:lnTo>
                    <a:lnTo>
                      <a:pt x="2246" y="18215"/>
                    </a:lnTo>
                    <a:lnTo>
                      <a:pt x="2413" y="18423"/>
                    </a:lnTo>
                    <a:lnTo>
                      <a:pt x="2600" y="18631"/>
                    </a:lnTo>
                    <a:lnTo>
                      <a:pt x="2787" y="18839"/>
                    </a:lnTo>
                    <a:lnTo>
                      <a:pt x="2974" y="19005"/>
                    </a:lnTo>
                    <a:lnTo>
                      <a:pt x="3182" y="19172"/>
                    </a:lnTo>
                    <a:lnTo>
                      <a:pt x="3411" y="19317"/>
                    </a:lnTo>
                    <a:lnTo>
                      <a:pt x="3640" y="19463"/>
                    </a:lnTo>
                    <a:lnTo>
                      <a:pt x="3889" y="19588"/>
                    </a:lnTo>
                    <a:lnTo>
                      <a:pt x="4139" y="19691"/>
                    </a:lnTo>
                    <a:lnTo>
                      <a:pt x="4388" y="19795"/>
                    </a:lnTo>
                    <a:lnTo>
                      <a:pt x="4679" y="19858"/>
                    </a:lnTo>
                    <a:lnTo>
                      <a:pt x="4970" y="19920"/>
                    </a:lnTo>
                    <a:lnTo>
                      <a:pt x="5261" y="19983"/>
                    </a:lnTo>
                    <a:lnTo>
                      <a:pt x="5885" y="20045"/>
                    </a:lnTo>
                    <a:lnTo>
                      <a:pt x="6509" y="20107"/>
                    </a:lnTo>
                    <a:lnTo>
                      <a:pt x="7154" y="20170"/>
                    </a:lnTo>
                    <a:lnTo>
                      <a:pt x="7777" y="20190"/>
                    </a:lnTo>
                    <a:lnTo>
                      <a:pt x="8401" y="20211"/>
                    </a:lnTo>
                    <a:lnTo>
                      <a:pt x="9046" y="20211"/>
                    </a:lnTo>
                    <a:lnTo>
                      <a:pt x="9669" y="20190"/>
                    </a:lnTo>
                    <a:lnTo>
                      <a:pt x="10293" y="20170"/>
                    </a:lnTo>
                    <a:lnTo>
                      <a:pt x="11873" y="20066"/>
                    </a:lnTo>
                    <a:lnTo>
                      <a:pt x="13475" y="19941"/>
                    </a:lnTo>
                    <a:lnTo>
                      <a:pt x="14265" y="19858"/>
                    </a:lnTo>
                    <a:lnTo>
                      <a:pt x="15076" y="19775"/>
                    </a:lnTo>
                    <a:lnTo>
                      <a:pt x="15886" y="19671"/>
                    </a:lnTo>
                    <a:lnTo>
                      <a:pt x="16697" y="19546"/>
                    </a:lnTo>
                    <a:lnTo>
                      <a:pt x="16573" y="19879"/>
                    </a:lnTo>
                    <a:lnTo>
                      <a:pt x="16469" y="20149"/>
                    </a:lnTo>
                    <a:lnTo>
                      <a:pt x="14701" y="24141"/>
                    </a:lnTo>
                    <a:lnTo>
                      <a:pt x="13204" y="27676"/>
                    </a:lnTo>
                    <a:lnTo>
                      <a:pt x="12456" y="29443"/>
                    </a:lnTo>
                    <a:lnTo>
                      <a:pt x="11728" y="31231"/>
                    </a:lnTo>
                    <a:lnTo>
                      <a:pt x="11000" y="32999"/>
                    </a:lnTo>
                    <a:lnTo>
                      <a:pt x="10314" y="34808"/>
                    </a:lnTo>
                    <a:lnTo>
                      <a:pt x="9628" y="36596"/>
                    </a:lnTo>
                    <a:lnTo>
                      <a:pt x="8962" y="38405"/>
                    </a:lnTo>
                    <a:lnTo>
                      <a:pt x="7486" y="42376"/>
                    </a:lnTo>
                    <a:lnTo>
                      <a:pt x="6738" y="44373"/>
                    </a:lnTo>
                    <a:lnTo>
                      <a:pt x="6031" y="46369"/>
                    </a:lnTo>
                    <a:lnTo>
                      <a:pt x="5365" y="48386"/>
                    </a:lnTo>
                    <a:lnTo>
                      <a:pt x="5053" y="49404"/>
                    </a:lnTo>
                    <a:lnTo>
                      <a:pt x="4742" y="50402"/>
                    </a:lnTo>
                    <a:lnTo>
                      <a:pt x="4471" y="51442"/>
                    </a:lnTo>
                    <a:lnTo>
                      <a:pt x="4201" y="52461"/>
                    </a:lnTo>
                    <a:lnTo>
                      <a:pt x="3951" y="53501"/>
                    </a:lnTo>
                    <a:lnTo>
                      <a:pt x="3723" y="54540"/>
                    </a:lnTo>
                    <a:lnTo>
                      <a:pt x="3536" y="55559"/>
                    </a:lnTo>
                    <a:lnTo>
                      <a:pt x="3494" y="55871"/>
                    </a:lnTo>
                    <a:lnTo>
                      <a:pt x="3452" y="56183"/>
                    </a:lnTo>
                    <a:lnTo>
                      <a:pt x="3452" y="56516"/>
                    </a:lnTo>
                    <a:lnTo>
                      <a:pt x="3452" y="56869"/>
                    </a:lnTo>
                    <a:lnTo>
                      <a:pt x="3473" y="57202"/>
                    </a:lnTo>
                    <a:lnTo>
                      <a:pt x="3536" y="57555"/>
                    </a:lnTo>
                    <a:lnTo>
                      <a:pt x="3598" y="57888"/>
                    </a:lnTo>
                    <a:lnTo>
                      <a:pt x="3702" y="58221"/>
                    </a:lnTo>
                    <a:lnTo>
                      <a:pt x="3827" y="58553"/>
                    </a:lnTo>
                    <a:lnTo>
                      <a:pt x="3993" y="58865"/>
                    </a:lnTo>
                    <a:lnTo>
                      <a:pt x="4180" y="59156"/>
                    </a:lnTo>
                    <a:lnTo>
                      <a:pt x="4409" y="59447"/>
                    </a:lnTo>
                    <a:lnTo>
                      <a:pt x="4658" y="59697"/>
                    </a:lnTo>
                    <a:lnTo>
                      <a:pt x="4929" y="59926"/>
                    </a:lnTo>
                    <a:lnTo>
                      <a:pt x="5261" y="60134"/>
                    </a:lnTo>
                    <a:lnTo>
                      <a:pt x="5615" y="60300"/>
                    </a:lnTo>
                    <a:lnTo>
                      <a:pt x="6717" y="60716"/>
                    </a:lnTo>
                    <a:lnTo>
                      <a:pt x="7840" y="61090"/>
                    </a:lnTo>
                    <a:lnTo>
                      <a:pt x="8942" y="61423"/>
                    </a:lnTo>
                    <a:lnTo>
                      <a:pt x="10065" y="61735"/>
                    </a:lnTo>
                    <a:lnTo>
                      <a:pt x="10626" y="61859"/>
                    </a:lnTo>
                    <a:lnTo>
                      <a:pt x="11208" y="61963"/>
                    </a:lnTo>
                    <a:lnTo>
                      <a:pt x="11770" y="62088"/>
                    </a:lnTo>
                    <a:lnTo>
                      <a:pt x="12352" y="62171"/>
                    </a:lnTo>
                    <a:lnTo>
                      <a:pt x="12934" y="62254"/>
                    </a:lnTo>
                    <a:lnTo>
                      <a:pt x="13516" y="62317"/>
                    </a:lnTo>
                    <a:lnTo>
                      <a:pt x="14098" y="62358"/>
                    </a:lnTo>
                    <a:lnTo>
                      <a:pt x="14680" y="62400"/>
                    </a:lnTo>
                    <a:lnTo>
                      <a:pt x="15387" y="62421"/>
                    </a:lnTo>
                    <a:lnTo>
                      <a:pt x="15741" y="62421"/>
                    </a:lnTo>
                    <a:lnTo>
                      <a:pt x="16094" y="62400"/>
                    </a:lnTo>
                    <a:lnTo>
                      <a:pt x="16448" y="62358"/>
                    </a:lnTo>
                    <a:lnTo>
                      <a:pt x="16801" y="62275"/>
                    </a:lnTo>
                    <a:lnTo>
                      <a:pt x="17134" y="62150"/>
                    </a:lnTo>
                    <a:lnTo>
                      <a:pt x="17488" y="61984"/>
                    </a:lnTo>
                    <a:lnTo>
                      <a:pt x="18007" y="61672"/>
                    </a:lnTo>
                    <a:lnTo>
                      <a:pt x="18506" y="61298"/>
                    </a:lnTo>
                    <a:lnTo>
                      <a:pt x="18964" y="60924"/>
                    </a:lnTo>
                    <a:lnTo>
                      <a:pt x="19421" y="60508"/>
                    </a:lnTo>
                    <a:lnTo>
                      <a:pt x="19816" y="60071"/>
                    </a:lnTo>
                    <a:lnTo>
                      <a:pt x="20211" y="59593"/>
                    </a:lnTo>
                    <a:lnTo>
                      <a:pt x="20565" y="59094"/>
                    </a:lnTo>
                    <a:lnTo>
                      <a:pt x="20877" y="58574"/>
                    </a:lnTo>
                    <a:lnTo>
                      <a:pt x="21729" y="57015"/>
                    </a:lnTo>
                    <a:lnTo>
                      <a:pt x="22561" y="55434"/>
                    </a:lnTo>
                    <a:lnTo>
                      <a:pt x="23372" y="53854"/>
                    </a:lnTo>
                    <a:lnTo>
                      <a:pt x="24141" y="52253"/>
                    </a:lnTo>
                    <a:lnTo>
                      <a:pt x="24890" y="50652"/>
                    </a:lnTo>
                    <a:lnTo>
                      <a:pt x="25638" y="49030"/>
                    </a:lnTo>
                    <a:lnTo>
                      <a:pt x="26324" y="47408"/>
                    </a:lnTo>
                    <a:lnTo>
                      <a:pt x="27011" y="45766"/>
                    </a:lnTo>
                    <a:lnTo>
                      <a:pt x="28009" y="43229"/>
                    </a:lnTo>
                    <a:lnTo>
                      <a:pt x="28986" y="40713"/>
                    </a:lnTo>
                    <a:lnTo>
                      <a:pt x="30920" y="35619"/>
                    </a:lnTo>
                    <a:lnTo>
                      <a:pt x="31876" y="33082"/>
                    </a:lnTo>
                    <a:lnTo>
                      <a:pt x="32874" y="30566"/>
                    </a:lnTo>
                    <a:lnTo>
                      <a:pt x="33893" y="28050"/>
                    </a:lnTo>
                    <a:lnTo>
                      <a:pt x="34413" y="26782"/>
                    </a:lnTo>
                    <a:lnTo>
                      <a:pt x="34953" y="25534"/>
                    </a:lnTo>
                    <a:lnTo>
                      <a:pt x="35640" y="23954"/>
                    </a:lnTo>
                    <a:lnTo>
                      <a:pt x="36284" y="22353"/>
                    </a:lnTo>
                    <a:lnTo>
                      <a:pt x="36908" y="20731"/>
                    </a:lnTo>
                    <a:lnTo>
                      <a:pt x="37490" y="19109"/>
                    </a:lnTo>
                    <a:lnTo>
                      <a:pt x="38072" y="17467"/>
                    </a:lnTo>
                    <a:lnTo>
                      <a:pt x="38613" y="15824"/>
                    </a:lnTo>
                    <a:lnTo>
                      <a:pt x="39133" y="14161"/>
                    </a:lnTo>
                    <a:lnTo>
                      <a:pt x="39632" y="12497"/>
                    </a:lnTo>
                    <a:lnTo>
                      <a:pt x="39861" y="11645"/>
                    </a:lnTo>
                    <a:lnTo>
                      <a:pt x="40068" y="10771"/>
                    </a:lnTo>
                    <a:lnTo>
                      <a:pt x="40256" y="9919"/>
                    </a:lnTo>
                    <a:lnTo>
                      <a:pt x="40380" y="9046"/>
                    </a:lnTo>
                    <a:lnTo>
                      <a:pt x="40443" y="8609"/>
                    </a:lnTo>
                    <a:lnTo>
                      <a:pt x="40484" y="8151"/>
                    </a:lnTo>
                    <a:lnTo>
                      <a:pt x="40505" y="7715"/>
                    </a:lnTo>
                    <a:lnTo>
                      <a:pt x="40505" y="7278"/>
                    </a:lnTo>
                    <a:lnTo>
                      <a:pt x="40505" y="6821"/>
                    </a:lnTo>
                    <a:lnTo>
                      <a:pt x="40484" y="6384"/>
                    </a:lnTo>
                    <a:lnTo>
                      <a:pt x="40464" y="5927"/>
                    </a:lnTo>
                    <a:lnTo>
                      <a:pt x="40401" y="5490"/>
                    </a:lnTo>
                    <a:lnTo>
                      <a:pt x="40339" y="5033"/>
                    </a:lnTo>
                    <a:lnTo>
                      <a:pt x="40235" y="4596"/>
                    </a:lnTo>
                    <a:lnTo>
                      <a:pt x="40089" y="4180"/>
                    </a:lnTo>
                    <a:lnTo>
                      <a:pt x="39923" y="3785"/>
                    </a:lnTo>
                    <a:lnTo>
                      <a:pt x="39757" y="3411"/>
                    </a:lnTo>
                    <a:lnTo>
                      <a:pt x="39528" y="3036"/>
                    </a:lnTo>
                    <a:lnTo>
                      <a:pt x="39299" y="2704"/>
                    </a:lnTo>
                    <a:lnTo>
                      <a:pt x="39029" y="2413"/>
                    </a:lnTo>
                    <a:lnTo>
                      <a:pt x="38738" y="2122"/>
                    </a:lnTo>
                    <a:lnTo>
                      <a:pt x="38426" y="1851"/>
                    </a:lnTo>
                    <a:lnTo>
                      <a:pt x="38093" y="1623"/>
                    </a:lnTo>
                    <a:lnTo>
                      <a:pt x="37740" y="1394"/>
                    </a:lnTo>
                    <a:lnTo>
                      <a:pt x="37365" y="1207"/>
                    </a:lnTo>
                    <a:lnTo>
                      <a:pt x="36970" y="1061"/>
                    </a:lnTo>
                    <a:lnTo>
                      <a:pt x="36534" y="936"/>
                    </a:lnTo>
                    <a:lnTo>
                      <a:pt x="36097" y="832"/>
                    </a:lnTo>
                    <a:lnTo>
                      <a:pt x="35369" y="687"/>
                    </a:lnTo>
                    <a:lnTo>
                      <a:pt x="34642" y="583"/>
                    </a:lnTo>
                    <a:lnTo>
                      <a:pt x="33207" y="375"/>
                    </a:lnTo>
                    <a:lnTo>
                      <a:pt x="31751" y="229"/>
                    </a:lnTo>
                    <a:lnTo>
                      <a:pt x="30296" y="105"/>
                    </a:lnTo>
                    <a:lnTo>
                      <a:pt x="28840" y="42"/>
                    </a:lnTo>
                    <a:lnTo>
                      <a:pt x="2736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01" name="Google Shape;5801;p31"/>
              <p:cNvSpPr/>
              <p:nvPr/>
            </p:nvSpPr>
            <p:spPr>
              <a:xfrm>
                <a:off x="5758525" y="3039950"/>
                <a:ext cx="166900" cy="342050"/>
              </a:xfrm>
              <a:custGeom>
                <a:avLst/>
                <a:gdLst/>
                <a:ahLst/>
                <a:cxnLst/>
                <a:rect l="l" t="t" r="r" b="b"/>
                <a:pathLst>
                  <a:path w="6676" h="13682" extrusionOk="0">
                    <a:moveTo>
                      <a:pt x="6634" y="0"/>
                    </a:moveTo>
                    <a:lnTo>
                      <a:pt x="6530" y="21"/>
                    </a:lnTo>
                    <a:lnTo>
                      <a:pt x="6446" y="63"/>
                    </a:lnTo>
                    <a:lnTo>
                      <a:pt x="6384" y="104"/>
                    </a:lnTo>
                    <a:lnTo>
                      <a:pt x="6343" y="167"/>
                    </a:lnTo>
                    <a:lnTo>
                      <a:pt x="6239" y="291"/>
                    </a:lnTo>
                    <a:lnTo>
                      <a:pt x="6176" y="416"/>
                    </a:lnTo>
                    <a:lnTo>
                      <a:pt x="5677" y="1144"/>
                    </a:lnTo>
                    <a:lnTo>
                      <a:pt x="5220" y="1913"/>
                    </a:lnTo>
                    <a:lnTo>
                      <a:pt x="4783" y="2703"/>
                    </a:lnTo>
                    <a:lnTo>
                      <a:pt x="4388" y="3493"/>
                    </a:lnTo>
                    <a:lnTo>
                      <a:pt x="3515" y="5240"/>
                    </a:lnTo>
                    <a:lnTo>
                      <a:pt x="2662" y="6966"/>
                    </a:lnTo>
                    <a:lnTo>
                      <a:pt x="2226" y="7839"/>
                    </a:lnTo>
                    <a:lnTo>
                      <a:pt x="1789" y="8692"/>
                    </a:lnTo>
                    <a:lnTo>
                      <a:pt x="1311" y="9544"/>
                    </a:lnTo>
                    <a:lnTo>
                      <a:pt x="832" y="10376"/>
                    </a:lnTo>
                    <a:lnTo>
                      <a:pt x="708" y="10605"/>
                    </a:lnTo>
                    <a:lnTo>
                      <a:pt x="583" y="10833"/>
                    </a:lnTo>
                    <a:lnTo>
                      <a:pt x="396" y="11312"/>
                    </a:lnTo>
                    <a:lnTo>
                      <a:pt x="229" y="11790"/>
                    </a:lnTo>
                    <a:lnTo>
                      <a:pt x="84" y="12289"/>
                    </a:lnTo>
                    <a:lnTo>
                      <a:pt x="42" y="12476"/>
                    </a:lnTo>
                    <a:lnTo>
                      <a:pt x="22" y="12663"/>
                    </a:lnTo>
                    <a:lnTo>
                      <a:pt x="1" y="12850"/>
                    </a:lnTo>
                    <a:lnTo>
                      <a:pt x="22" y="13017"/>
                    </a:lnTo>
                    <a:lnTo>
                      <a:pt x="63" y="13183"/>
                    </a:lnTo>
                    <a:lnTo>
                      <a:pt x="146" y="13328"/>
                    </a:lnTo>
                    <a:lnTo>
                      <a:pt x="271" y="13453"/>
                    </a:lnTo>
                    <a:lnTo>
                      <a:pt x="458" y="13578"/>
                    </a:lnTo>
                    <a:lnTo>
                      <a:pt x="645" y="13640"/>
                    </a:lnTo>
                    <a:lnTo>
                      <a:pt x="832" y="13682"/>
                    </a:lnTo>
                    <a:lnTo>
                      <a:pt x="999" y="13661"/>
                    </a:lnTo>
                    <a:lnTo>
                      <a:pt x="1165" y="13599"/>
                    </a:lnTo>
                    <a:lnTo>
                      <a:pt x="1311" y="13516"/>
                    </a:lnTo>
                    <a:lnTo>
                      <a:pt x="1456" y="13412"/>
                    </a:lnTo>
                    <a:lnTo>
                      <a:pt x="1602" y="13287"/>
                    </a:lnTo>
                    <a:lnTo>
                      <a:pt x="1727" y="13141"/>
                    </a:lnTo>
                    <a:lnTo>
                      <a:pt x="1976" y="12829"/>
                    </a:lnTo>
                    <a:lnTo>
                      <a:pt x="2205" y="12518"/>
                    </a:lnTo>
                    <a:lnTo>
                      <a:pt x="2413" y="12206"/>
                    </a:lnTo>
                    <a:lnTo>
                      <a:pt x="2621" y="11873"/>
                    </a:lnTo>
                    <a:lnTo>
                      <a:pt x="2808" y="11520"/>
                    </a:lnTo>
                    <a:lnTo>
                      <a:pt x="2974" y="11187"/>
                    </a:lnTo>
                    <a:lnTo>
                      <a:pt x="3140" y="10833"/>
                    </a:lnTo>
                    <a:lnTo>
                      <a:pt x="3286" y="10459"/>
                    </a:lnTo>
                    <a:lnTo>
                      <a:pt x="4201" y="8151"/>
                    </a:lnTo>
                    <a:lnTo>
                      <a:pt x="5116" y="5822"/>
                    </a:lnTo>
                    <a:lnTo>
                      <a:pt x="5511" y="4762"/>
                    </a:lnTo>
                    <a:lnTo>
                      <a:pt x="5885" y="3681"/>
                    </a:lnTo>
                    <a:lnTo>
                      <a:pt x="6051" y="3140"/>
                    </a:lnTo>
                    <a:lnTo>
                      <a:pt x="6218" y="2579"/>
                    </a:lnTo>
                    <a:lnTo>
                      <a:pt x="6363" y="2038"/>
                    </a:lnTo>
                    <a:lnTo>
                      <a:pt x="6488" y="1477"/>
                    </a:lnTo>
                    <a:lnTo>
                      <a:pt x="6571" y="1123"/>
                    </a:lnTo>
                    <a:lnTo>
                      <a:pt x="6654" y="770"/>
                    </a:lnTo>
                    <a:lnTo>
                      <a:pt x="6675" y="582"/>
                    </a:lnTo>
                    <a:lnTo>
                      <a:pt x="6675" y="395"/>
                    </a:lnTo>
                    <a:lnTo>
                      <a:pt x="6675" y="208"/>
                    </a:lnTo>
                    <a:lnTo>
                      <a:pt x="663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02" name="Google Shape;5802;p31"/>
              <p:cNvSpPr/>
              <p:nvPr/>
            </p:nvSpPr>
            <p:spPr>
              <a:xfrm>
                <a:off x="5474200" y="2050725"/>
                <a:ext cx="298900" cy="63450"/>
              </a:xfrm>
              <a:custGeom>
                <a:avLst/>
                <a:gdLst/>
                <a:ahLst/>
                <a:cxnLst/>
                <a:rect l="l" t="t" r="r" b="b"/>
                <a:pathLst>
                  <a:path w="11956" h="2538" extrusionOk="0">
                    <a:moveTo>
                      <a:pt x="8546" y="1"/>
                    </a:moveTo>
                    <a:lnTo>
                      <a:pt x="7922" y="21"/>
                    </a:lnTo>
                    <a:lnTo>
                      <a:pt x="7298" y="63"/>
                    </a:lnTo>
                    <a:lnTo>
                      <a:pt x="6051" y="167"/>
                    </a:lnTo>
                    <a:lnTo>
                      <a:pt x="4803" y="292"/>
                    </a:lnTo>
                    <a:lnTo>
                      <a:pt x="4179" y="333"/>
                    </a:lnTo>
                    <a:lnTo>
                      <a:pt x="3576" y="375"/>
                    </a:lnTo>
                    <a:lnTo>
                      <a:pt x="3181" y="416"/>
                    </a:lnTo>
                    <a:lnTo>
                      <a:pt x="2828" y="458"/>
                    </a:lnTo>
                    <a:lnTo>
                      <a:pt x="2454" y="541"/>
                    </a:lnTo>
                    <a:lnTo>
                      <a:pt x="2079" y="624"/>
                    </a:lnTo>
                    <a:lnTo>
                      <a:pt x="1726" y="728"/>
                    </a:lnTo>
                    <a:lnTo>
                      <a:pt x="1372" y="832"/>
                    </a:lnTo>
                    <a:lnTo>
                      <a:pt x="665" y="1103"/>
                    </a:lnTo>
                    <a:lnTo>
                      <a:pt x="520" y="1165"/>
                    </a:lnTo>
                    <a:lnTo>
                      <a:pt x="395" y="1227"/>
                    </a:lnTo>
                    <a:lnTo>
                      <a:pt x="270" y="1311"/>
                    </a:lnTo>
                    <a:lnTo>
                      <a:pt x="166" y="1414"/>
                    </a:lnTo>
                    <a:lnTo>
                      <a:pt x="83" y="1539"/>
                    </a:lnTo>
                    <a:lnTo>
                      <a:pt x="21" y="1664"/>
                    </a:lnTo>
                    <a:lnTo>
                      <a:pt x="0" y="1830"/>
                    </a:lnTo>
                    <a:lnTo>
                      <a:pt x="21" y="2017"/>
                    </a:lnTo>
                    <a:lnTo>
                      <a:pt x="83" y="2163"/>
                    </a:lnTo>
                    <a:lnTo>
                      <a:pt x="146" y="2288"/>
                    </a:lnTo>
                    <a:lnTo>
                      <a:pt x="250" y="2392"/>
                    </a:lnTo>
                    <a:lnTo>
                      <a:pt x="374" y="2454"/>
                    </a:lnTo>
                    <a:lnTo>
                      <a:pt x="499" y="2496"/>
                    </a:lnTo>
                    <a:lnTo>
                      <a:pt x="645" y="2516"/>
                    </a:lnTo>
                    <a:lnTo>
                      <a:pt x="957" y="2537"/>
                    </a:lnTo>
                    <a:lnTo>
                      <a:pt x="1372" y="2537"/>
                    </a:lnTo>
                    <a:lnTo>
                      <a:pt x="1809" y="2516"/>
                    </a:lnTo>
                    <a:lnTo>
                      <a:pt x="2641" y="2454"/>
                    </a:lnTo>
                    <a:lnTo>
                      <a:pt x="3493" y="2350"/>
                    </a:lnTo>
                    <a:lnTo>
                      <a:pt x="4325" y="2184"/>
                    </a:lnTo>
                    <a:lnTo>
                      <a:pt x="5053" y="2038"/>
                    </a:lnTo>
                    <a:lnTo>
                      <a:pt x="5801" y="1893"/>
                    </a:lnTo>
                    <a:lnTo>
                      <a:pt x="7278" y="1643"/>
                    </a:lnTo>
                    <a:lnTo>
                      <a:pt x="8005" y="1518"/>
                    </a:lnTo>
                    <a:lnTo>
                      <a:pt x="8733" y="1373"/>
                    </a:lnTo>
                    <a:lnTo>
                      <a:pt x="9461" y="1186"/>
                    </a:lnTo>
                    <a:lnTo>
                      <a:pt x="10189" y="999"/>
                    </a:lnTo>
                    <a:lnTo>
                      <a:pt x="10604" y="874"/>
                    </a:lnTo>
                    <a:lnTo>
                      <a:pt x="11041" y="728"/>
                    </a:lnTo>
                    <a:lnTo>
                      <a:pt x="11270" y="645"/>
                    </a:lnTo>
                    <a:lnTo>
                      <a:pt x="11498" y="520"/>
                    </a:lnTo>
                    <a:lnTo>
                      <a:pt x="11727" y="396"/>
                    </a:lnTo>
                    <a:lnTo>
                      <a:pt x="11956" y="229"/>
                    </a:lnTo>
                    <a:lnTo>
                      <a:pt x="11457" y="125"/>
                    </a:lnTo>
                    <a:lnTo>
                      <a:pt x="11249" y="84"/>
                    </a:lnTo>
                    <a:lnTo>
                      <a:pt x="11062" y="63"/>
                    </a:lnTo>
                    <a:lnTo>
                      <a:pt x="9814" y="21"/>
                    </a:lnTo>
                    <a:lnTo>
                      <a:pt x="85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03" name="Google Shape;5803;p31"/>
              <p:cNvSpPr/>
              <p:nvPr/>
            </p:nvSpPr>
            <p:spPr>
              <a:xfrm>
                <a:off x="5831300" y="2035650"/>
                <a:ext cx="65000" cy="41100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644" extrusionOk="0">
                    <a:moveTo>
                      <a:pt x="1103" y="1"/>
                    </a:moveTo>
                    <a:lnTo>
                      <a:pt x="832" y="21"/>
                    </a:lnTo>
                    <a:lnTo>
                      <a:pt x="687" y="63"/>
                    </a:lnTo>
                    <a:lnTo>
                      <a:pt x="562" y="105"/>
                    </a:lnTo>
                    <a:lnTo>
                      <a:pt x="458" y="167"/>
                    </a:lnTo>
                    <a:lnTo>
                      <a:pt x="354" y="208"/>
                    </a:lnTo>
                    <a:lnTo>
                      <a:pt x="250" y="292"/>
                    </a:lnTo>
                    <a:lnTo>
                      <a:pt x="167" y="354"/>
                    </a:lnTo>
                    <a:lnTo>
                      <a:pt x="105" y="458"/>
                    </a:lnTo>
                    <a:lnTo>
                      <a:pt x="63" y="541"/>
                    </a:lnTo>
                    <a:lnTo>
                      <a:pt x="22" y="666"/>
                    </a:lnTo>
                    <a:lnTo>
                      <a:pt x="1" y="791"/>
                    </a:lnTo>
                    <a:lnTo>
                      <a:pt x="1" y="915"/>
                    </a:lnTo>
                    <a:lnTo>
                      <a:pt x="22" y="1040"/>
                    </a:lnTo>
                    <a:lnTo>
                      <a:pt x="63" y="1144"/>
                    </a:lnTo>
                    <a:lnTo>
                      <a:pt x="105" y="1227"/>
                    </a:lnTo>
                    <a:lnTo>
                      <a:pt x="188" y="1311"/>
                    </a:lnTo>
                    <a:lnTo>
                      <a:pt x="271" y="1394"/>
                    </a:lnTo>
                    <a:lnTo>
                      <a:pt x="375" y="1456"/>
                    </a:lnTo>
                    <a:lnTo>
                      <a:pt x="479" y="1518"/>
                    </a:lnTo>
                    <a:lnTo>
                      <a:pt x="604" y="1560"/>
                    </a:lnTo>
                    <a:lnTo>
                      <a:pt x="749" y="1602"/>
                    </a:lnTo>
                    <a:lnTo>
                      <a:pt x="895" y="1622"/>
                    </a:lnTo>
                    <a:lnTo>
                      <a:pt x="1040" y="1643"/>
                    </a:lnTo>
                    <a:lnTo>
                      <a:pt x="1186" y="1622"/>
                    </a:lnTo>
                    <a:lnTo>
                      <a:pt x="1352" y="1602"/>
                    </a:lnTo>
                    <a:lnTo>
                      <a:pt x="1498" y="1581"/>
                    </a:lnTo>
                    <a:lnTo>
                      <a:pt x="1643" y="1518"/>
                    </a:lnTo>
                    <a:lnTo>
                      <a:pt x="1789" y="1477"/>
                    </a:lnTo>
                    <a:lnTo>
                      <a:pt x="1934" y="1394"/>
                    </a:lnTo>
                    <a:lnTo>
                      <a:pt x="2080" y="1311"/>
                    </a:lnTo>
                    <a:lnTo>
                      <a:pt x="2205" y="1227"/>
                    </a:lnTo>
                    <a:lnTo>
                      <a:pt x="2309" y="1123"/>
                    </a:lnTo>
                    <a:lnTo>
                      <a:pt x="2433" y="999"/>
                    </a:lnTo>
                    <a:lnTo>
                      <a:pt x="2517" y="874"/>
                    </a:lnTo>
                    <a:lnTo>
                      <a:pt x="2600" y="749"/>
                    </a:lnTo>
                    <a:lnTo>
                      <a:pt x="2392" y="520"/>
                    </a:lnTo>
                    <a:lnTo>
                      <a:pt x="2163" y="333"/>
                    </a:lnTo>
                    <a:lnTo>
                      <a:pt x="1934" y="188"/>
                    </a:lnTo>
                    <a:lnTo>
                      <a:pt x="1664" y="84"/>
                    </a:lnTo>
                    <a:lnTo>
                      <a:pt x="1394" y="21"/>
                    </a:lnTo>
                    <a:lnTo>
                      <a:pt x="110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5804" name="Google Shape;5804;p31"/>
            <p:cNvGrpSpPr/>
            <p:nvPr/>
          </p:nvGrpSpPr>
          <p:grpSpPr>
            <a:xfrm>
              <a:off x="3940889" y="4474715"/>
              <a:ext cx="345198" cy="478022"/>
              <a:chOff x="1147225" y="2154700"/>
              <a:chExt cx="1129575" cy="1567800"/>
            </a:xfrm>
          </p:grpSpPr>
          <p:sp>
            <p:nvSpPr>
              <p:cNvPr id="5805" name="Google Shape;5805;p31"/>
              <p:cNvSpPr/>
              <p:nvPr/>
            </p:nvSpPr>
            <p:spPr>
              <a:xfrm>
                <a:off x="1147225" y="2160925"/>
                <a:ext cx="1125425" cy="1561575"/>
              </a:xfrm>
              <a:custGeom>
                <a:avLst/>
                <a:gdLst/>
                <a:ahLst/>
                <a:cxnLst/>
                <a:rect l="l" t="t" r="r" b="b"/>
                <a:pathLst>
                  <a:path w="45017" h="62463" extrusionOk="0">
                    <a:moveTo>
                      <a:pt x="35223" y="1539"/>
                    </a:moveTo>
                    <a:lnTo>
                      <a:pt x="35805" y="1581"/>
                    </a:lnTo>
                    <a:lnTo>
                      <a:pt x="35868" y="1581"/>
                    </a:lnTo>
                    <a:lnTo>
                      <a:pt x="36429" y="1622"/>
                    </a:lnTo>
                    <a:lnTo>
                      <a:pt x="37011" y="1685"/>
                    </a:lnTo>
                    <a:lnTo>
                      <a:pt x="38134" y="1851"/>
                    </a:lnTo>
                    <a:lnTo>
                      <a:pt x="39278" y="2038"/>
                    </a:lnTo>
                    <a:lnTo>
                      <a:pt x="40400" y="2246"/>
                    </a:lnTo>
                    <a:lnTo>
                      <a:pt x="40837" y="2350"/>
                    </a:lnTo>
                    <a:lnTo>
                      <a:pt x="41170" y="2454"/>
                    </a:lnTo>
                    <a:lnTo>
                      <a:pt x="41315" y="2517"/>
                    </a:lnTo>
                    <a:lnTo>
                      <a:pt x="41440" y="2600"/>
                    </a:lnTo>
                    <a:lnTo>
                      <a:pt x="41565" y="2662"/>
                    </a:lnTo>
                    <a:lnTo>
                      <a:pt x="41648" y="2766"/>
                    </a:lnTo>
                    <a:lnTo>
                      <a:pt x="41731" y="2870"/>
                    </a:lnTo>
                    <a:lnTo>
                      <a:pt x="41814" y="2974"/>
                    </a:lnTo>
                    <a:lnTo>
                      <a:pt x="41877" y="3120"/>
                    </a:lnTo>
                    <a:lnTo>
                      <a:pt x="41918" y="3265"/>
                    </a:lnTo>
                    <a:lnTo>
                      <a:pt x="42001" y="3619"/>
                    </a:lnTo>
                    <a:lnTo>
                      <a:pt x="42064" y="4055"/>
                    </a:lnTo>
                    <a:lnTo>
                      <a:pt x="42147" y="4970"/>
                    </a:lnTo>
                    <a:lnTo>
                      <a:pt x="42209" y="5864"/>
                    </a:lnTo>
                    <a:lnTo>
                      <a:pt x="42313" y="7673"/>
                    </a:lnTo>
                    <a:lnTo>
                      <a:pt x="42376" y="9482"/>
                    </a:lnTo>
                    <a:lnTo>
                      <a:pt x="42396" y="11270"/>
                    </a:lnTo>
                    <a:lnTo>
                      <a:pt x="42396" y="11645"/>
                    </a:lnTo>
                    <a:lnTo>
                      <a:pt x="42376" y="15845"/>
                    </a:lnTo>
                    <a:lnTo>
                      <a:pt x="42334" y="20066"/>
                    </a:lnTo>
                    <a:lnTo>
                      <a:pt x="42251" y="28570"/>
                    </a:lnTo>
                    <a:lnTo>
                      <a:pt x="42168" y="29818"/>
                    </a:lnTo>
                    <a:lnTo>
                      <a:pt x="42105" y="31086"/>
                    </a:lnTo>
                    <a:lnTo>
                      <a:pt x="42022" y="33602"/>
                    </a:lnTo>
                    <a:lnTo>
                      <a:pt x="41981" y="36139"/>
                    </a:lnTo>
                    <a:lnTo>
                      <a:pt x="41960" y="38696"/>
                    </a:lnTo>
                    <a:lnTo>
                      <a:pt x="41981" y="41565"/>
                    </a:lnTo>
                    <a:lnTo>
                      <a:pt x="42001" y="44435"/>
                    </a:lnTo>
                    <a:lnTo>
                      <a:pt x="42001" y="45225"/>
                    </a:lnTo>
                    <a:lnTo>
                      <a:pt x="42001" y="46535"/>
                    </a:lnTo>
                    <a:lnTo>
                      <a:pt x="41960" y="47845"/>
                    </a:lnTo>
                    <a:lnTo>
                      <a:pt x="41897" y="49155"/>
                    </a:lnTo>
                    <a:lnTo>
                      <a:pt x="41814" y="50465"/>
                    </a:lnTo>
                    <a:lnTo>
                      <a:pt x="41710" y="51775"/>
                    </a:lnTo>
                    <a:lnTo>
                      <a:pt x="41606" y="53085"/>
                    </a:lnTo>
                    <a:lnTo>
                      <a:pt x="41336" y="55705"/>
                    </a:lnTo>
                    <a:lnTo>
                      <a:pt x="41294" y="56079"/>
                    </a:lnTo>
                    <a:lnTo>
                      <a:pt x="41232" y="56432"/>
                    </a:lnTo>
                    <a:lnTo>
                      <a:pt x="41170" y="56744"/>
                    </a:lnTo>
                    <a:lnTo>
                      <a:pt x="41066" y="57035"/>
                    </a:lnTo>
                    <a:lnTo>
                      <a:pt x="40962" y="57306"/>
                    </a:lnTo>
                    <a:lnTo>
                      <a:pt x="40837" y="57555"/>
                    </a:lnTo>
                    <a:lnTo>
                      <a:pt x="40691" y="57784"/>
                    </a:lnTo>
                    <a:lnTo>
                      <a:pt x="40525" y="57971"/>
                    </a:lnTo>
                    <a:lnTo>
                      <a:pt x="40338" y="58158"/>
                    </a:lnTo>
                    <a:lnTo>
                      <a:pt x="40130" y="58324"/>
                    </a:lnTo>
                    <a:lnTo>
                      <a:pt x="39901" y="58470"/>
                    </a:lnTo>
                    <a:lnTo>
                      <a:pt x="39652" y="58595"/>
                    </a:lnTo>
                    <a:lnTo>
                      <a:pt x="39361" y="58720"/>
                    </a:lnTo>
                    <a:lnTo>
                      <a:pt x="39049" y="58824"/>
                    </a:lnTo>
                    <a:lnTo>
                      <a:pt x="38695" y="58927"/>
                    </a:lnTo>
                    <a:lnTo>
                      <a:pt x="38321" y="59011"/>
                    </a:lnTo>
                    <a:lnTo>
                      <a:pt x="38280" y="59031"/>
                    </a:lnTo>
                    <a:lnTo>
                      <a:pt x="38259" y="59031"/>
                    </a:lnTo>
                    <a:lnTo>
                      <a:pt x="38176" y="59052"/>
                    </a:lnTo>
                    <a:lnTo>
                      <a:pt x="37635" y="59156"/>
                    </a:lnTo>
                    <a:lnTo>
                      <a:pt x="37094" y="59239"/>
                    </a:lnTo>
                    <a:lnTo>
                      <a:pt x="36554" y="59323"/>
                    </a:lnTo>
                    <a:lnTo>
                      <a:pt x="36013" y="59385"/>
                    </a:lnTo>
                    <a:lnTo>
                      <a:pt x="35452" y="59427"/>
                    </a:lnTo>
                    <a:lnTo>
                      <a:pt x="34911" y="59468"/>
                    </a:lnTo>
                    <a:lnTo>
                      <a:pt x="34370" y="59489"/>
                    </a:lnTo>
                    <a:lnTo>
                      <a:pt x="33809" y="59489"/>
                    </a:lnTo>
                    <a:lnTo>
                      <a:pt x="32915" y="59468"/>
                    </a:lnTo>
                    <a:lnTo>
                      <a:pt x="32021" y="59427"/>
                    </a:lnTo>
                    <a:lnTo>
                      <a:pt x="31792" y="59406"/>
                    </a:lnTo>
                    <a:lnTo>
                      <a:pt x="31563" y="59364"/>
                    </a:lnTo>
                    <a:lnTo>
                      <a:pt x="31376" y="59302"/>
                    </a:lnTo>
                    <a:lnTo>
                      <a:pt x="31168" y="59260"/>
                    </a:lnTo>
                    <a:lnTo>
                      <a:pt x="31002" y="59177"/>
                    </a:lnTo>
                    <a:lnTo>
                      <a:pt x="30815" y="59094"/>
                    </a:lnTo>
                    <a:lnTo>
                      <a:pt x="30669" y="58990"/>
                    </a:lnTo>
                    <a:lnTo>
                      <a:pt x="30524" y="58886"/>
                    </a:lnTo>
                    <a:lnTo>
                      <a:pt x="30378" y="58761"/>
                    </a:lnTo>
                    <a:lnTo>
                      <a:pt x="30253" y="58636"/>
                    </a:lnTo>
                    <a:lnTo>
                      <a:pt x="30129" y="58491"/>
                    </a:lnTo>
                    <a:lnTo>
                      <a:pt x="30025" y="58324"/>
                    </a:lnTo>
                    <a:lnTo>
                      <a:pt x="29921" y="58158"/>
                    </a:lnTo>
                    <a:lnTo>
                      <a:pt x="29838" y="57971"/>
                    </a:lnTo>
                    <a:lnTo>
                      <a:pt x="29671" y="57576"/>
                    </a:lnTo>
                    <a:lnTo>
                      <a:pt x="29276" y="56308"/>
                    </a:lnTo>
                    <a:lnTo>
                      <a:pt x="28923" y="55039"/>
                    </a:lnTo>
                    <a:lnTo>
                      <a:pt x="28590" y="53750"/>
                    </a:lnTo>
                    <a:lnTo>
                      <a:pt x="28299" y="52461"/>
                    </a:lnTo>
                    <a:lnTo>
                      <a:pt x="27966" y="50756"/>
                    </a:lnTo>
                    <a:lnTo>
                      <a:pt x="27654" y="49051"/>
                    </a:lnTo>
                    <a:lnTo>
                      <a:pt x="27363" y="47325"/>
                    </a:lnTo>
                    <a:lnTo>
                      <a:pt x="27114" y="45620"/>
                    </a:lnTo>
                    <a:lnTo>
                      <a:pt x="26885" y="43894"/>
                    </a:lnTo>
                    <a:lnTo>
                      <a:pt x="26656" y="42168"/>
                    </a:lnTo>
                    <a:lnTo>
                      <a:pt x="26199" y="38717"/>
                    </a:lnTo>
                    <a:lnTo>
                      <a:pt x="26116" y="38135"/>
                    </a:lnTo>
                    <a:lnTo>
                      <a:pt x="26053" y="37552"/>
                    </a:lnTo>
                    <a:lnTo>
                      <a:pt x="26033" y="37511"/>
                    </a:lnTo>
                    <a:lnTo>
                      <a:pt x="26012" y="37365"/>
                    </a:lnTo>
                    <a:lnTo>
                      <a:pt x="25970" y="37220"/>
                    </a:lnTo>
                    <a:lnTo>
                      <a:pt x="25908" y="37116"/>
                    </a:lnTo>
                    <a:lnTo>
                      <a:pt x="25845" y="37012"/>
                    </a:lnTo>
                    <a:lnTo>
                      <a:pt x="25741" y="36949"/>
                    </a:lnTo>
                    <a:lnTo>
                      <a:pt x="25637" y="36908"/>
                    </a:lnTo>
                    <a:lnTo>
                      <a:pt x="25513" y="36866"/>
                    </a:lnTo>
                    <a:lnTo>
                      <a:pt x="25222" y="36866"/>
                    </a:lnTo>
                    <a:lnTo>
                      <a:pt x="25180" y="36887"/>
                    </a:lnTo>
                    <a:lnTo>
                      <a:pt x="23932" y="36970"/>
                    </a:lnTo>
                    <a:lnTo>
                      <a:pt x="22706" y="37033"/>
                    </a:lnTo>
                    <a:lnTo>
                      <a:pt x="21479" y="37095"/>
                    </a:lnTo>
                    <a:lnTo>
                      <a:pt x="20231" y="37137"/>
                    </a:lnTo>
                    <a:lnTo>
                      <a:pt x="17757" y="37178"/>
                    </a:lnTo>
                    <a:lnTo>
                      <a:pt x="15303" y="37199"/>
                    </a:lnTo>
                    <a:lnTo>
                      <a:pt x="12434" y="37199"/>
                    </a:lnTo>
                    <a:lnTo>
                      <a:pt x="9585" y="37157"/>
                    </a:lnTo>
                    <a:lnTo>
                      <a:pt x="9149" y="37157"/>
                    </a:lnTo>
                    <a:lnTo>
                      <a:pt x="8192" y="37137"/>
                    </a:lnTo>
                    <a:lnTo>
                      <a:pt x="7236" y="37053"/>
                    </a:lnTo>
                    <a:lnTo>
                      <a:pt x="6279" y="36949"/>
                    </a:lnTo>
                    <a:lnTo>
                      <a:pt x="5344" y="36804"/>
                    </a:lnTo>
                    <a:lnTo>
                      <a:pt x="4886" y="36700"/>
                    </a:lnTo>
                    <a:lnTo>
                      <a:pt x="4470" y="36596"/>
                    </a:lnTo>
                    <a:lnTo>
                      <a:pt x="4075" y="36450"/>
                    </a:lnTo>
                    <a:lnTo>
                      <a:pt x="3743" y="36305"/>
                    </a:lnTo>
                    <a:lnTo>
                      <a:pt x="3410" y="36118"/>
                    </a:lnTo>
                    <a:lnTo>
                      <a:pt x="3140" y="35931"/>
                    </a:lnTo>
                    <a:lnTo>
                      <a:pt x="2890" y="35723"/>
                    </a:lnTo>
                    <a:lnTo>
                      <a:pt x="2661" y="35494"/>
                    </a:lnTo>
                    <a:lnTo>
                      <a:pt x="2454" y="35244"/>
                    </a:lnTo>
                    <a:lnTo>
                      <a:pt x="2287" y="34974"/>
                    </a:lnTo>
                    <a:lnTo>
                      <a:pt x="2142" y="34683"/>
                    </a:lnTo>
                    <a:lnTo>
                      <a:pt x="2038" y="34392"/>
                    </a:lnTo>
                    <a:lnTo>
                      <a:pt x="1934" y="34059"/>
                    </a:lnTo>
                    <a:lnTo>
                      <a:pt x="1871" y="33706"/>
                    </a:lnTo>
                    <a:lnTo>
                      <a:pt x="1809" y="33352"/>
                    </a:lnTo>
                    <a:lnTo>
                      <a:pt x="1788" y="32978"/>
                    </a:lnTo>
                    <a:lnTo>
                      <a:pt x="1767" y="32375"/>
                    </a:lnTo>
                    <a:lnTo>
                      <a:pt x="1767" y="31793"/>
                    </a:lnTo>
                    <a:lnTo>
                      <a:pt x="1788" y="30649"/>
                    </a:lnTo>
                    <a:lnTo>
                      <a:pt x="1830" y="29526"/>
                    </a:lnTo>
                    <a:lnTo>
                      <a:pt x="1996" y="27281"/>
                    </a:lnTo>
                    <a:lnTo>
                      <a:pt x="2142" y="25534"/>
                    </a:lnTo>
                    <a:lnTo>
                      <a:pt x="2308" y="23808"/>
                    </a:lnTo>
                    <a:lnTo>
                      <a:pt x="2516" y="22083"/>
                    </a:lnTo>
                    <a:lnTo>
                      <a:pt x="2745" y="20357"/>
                    </a:lnTo>
                    <a:lnTo>
                      <a:pt x="3015" y="18631"/>
                    </a:lnTo>
                    <a:lnTo>
                      <a:pt x="3306" y="16926"/>
                    </a:lnTo>
                    <a:lnTo>
                      <a:pt x="3618" y="15200"/>
                    </a:lnTo>
                    <a:lnTo>
                      <a:pt x="3951" y="13495"/>
                    </a:lnTo>
                    <a:lnTo>
                      <a:pt x="4138" y="12663"/>
                    </a:lnTo>
                    <a:lnTo>
                      <a:pt x="4325" y="11832"/>
                    </a:lnTo>
                    <a:lnTo>
                      <a:pt x="4533" y="11021"/>
                    </a:lnTo>
                    <a:lnTo>
                      <a:pt x="4782" y="10210"/>
                    </a:lnTo>
                    <a:lnTo>
                      <a:pt x="5053" y="9399"/>
                    </a:lnTo>
                    <a:lnTo>
                      <a:pt x="5365" y="8609"/>
                    </a:lnTo>
                    <a:lnTo>
                      <a:pt x="5718" y="7819"/>
                    </a:lnTo>
                    <a:lnTo>
                      <a:pt x="5905" y="7444"/>
                    </a:lnTo>
                    <a:lnTo>
                      <a:pt x="6113" y="7070"/>
                    </a:lnTo>
                    <a:lnTo>
                      <a:pt x="6342" y="6696"/>
                    </a:lnTo>
                    <a:lnTo>
                      <a:pt x="6591" y="6342"/>
                    </a:lnTo>
                    <a:lnTo>
                      <a:pt x="6862" y="6031"/>
                    </a:lnTo>
                    <a:lnTo>
                      <a:pt x="7153" y="5760"/>
                    </a:lnTo>
                    <a:lnTo>
                      <a:pt x="7465" y="5511"/>
                    </a:lnTo>
                    <a:lnTo>
                      <a:pt x="7818" y="5282"/>
                    </a:lnTo>
                    <a:lnTo>
                      <a:pt x="8213" y="5095"/>
                    </a:lnTo>
                    <a:lnTo>
                      <a:pt x="8629" y="4929"/>
                    </a:lnTo>
                    <a:lnTo>
                      <a:pt x="10251" y="4430"/>
                    </a:lnTo>
                    <a:lnTo>
                      <a:pt x="11062" y="4180"/>
                    </a:lnTo>
                    <a:lnTo>
                      <a:pt x="11852" y="3930"/>
                    </a:lnTo>
                    <a:lnTo>
                      <a:pt x="12684" y="3723"/>
                    </a:lnTo>
                    <a:lnTo>
                      <a:pt x="13495" y="3515"/>
                    </a:lnTo>
                    <a:lnTo>
                      <a:pt x="14326" y="3348"/>
                    </a:lnTo>
                    <a:lnTo>
                      <a:pt x="15158" y="3203"/>
                    </a:lnTo>
                    <a:lnTo>
                      <a:pt x="15595" y="3161"/>
                    </a:lnTo>
                    <a:lnTo>
                      <a:pt x="16031" y="3099"/>
                    </a:lnTo>
                    <a:lnTo>
                      <a:pt x="16468" y="3078"/>
                    </a:lnTo>
                    <a:lnTo>
                      <a:pt x="16905" y="3057"/>
                    </a:lnTo>
                    <a:lnTo>
                      <a:pt x="17404" y="3078"/>
                    </a:lnTo>
                    <a:lnTo>
                      <a:pt x="17903" y="3140"/>
                    </a:lnTo>
                    <a:lnTo>
                      <a:pt x="18090" y="3161"/>
                    </a:lnTo>
                    <a:lnTo>
                      <a:pt x="18256" y="3224"/>
                    </a:lnTo>
                    <a:lnTo>
                      <a:pt x="18381" y="3307"/>
                    </a:lnTo>
                    <a:lnTo>
                      <a:pt x="18485" y="3390"/>
                    </a:lnTo>
                    <a:lnTo>
                      <a:pt x="18547" y="3515"/>
                    </a:lnTo>
                    <a:lnTo>
                      <a:pt x="18610" y="3639"/>
                    </a:lnTo>
                    <a:lnTo>
                      <a:pt x="18630" y="3785"/>
                    </a:lnTo>
                    <a:lnTo>
                      <a:pt x="18651" y="3951"/>
                    </a:lnTo>
                    <a:lnTo>
                      <a:pt x="18651" y="4055"/>
                    </a:lnTo>
                    <a:lnTo>
                      <a:pt x="18610" y="4409"/>
                    </a:lnTo>
                    <a:lnTo>
                      <a:pt x="18506" y="4741"/>
                    </a:lnTo>
                    <a:lnTo>
                      <a:pt x="18131" y="6010"/>
                    </a:lnTo>
                    <a:lnTo>
                      <a:pt x="17778" y="7299"/>
                    </a:lnTo>
                    <a:lnTo>
                      <a:pt x="17466" y="8567"/>
                    </a:lnTo>
                    <a:lnTo>
                      <a:pt x="17196" y="9856"/>
                    </a:lnTo>
                    <a:lnTo>
                      <a:pt x="16946" y="11166"/>
                    </a:lnTo>
                    <a:lnTo>
                      <a:pt x="16717" y="12456"/>
                    </a:lnTo>
                    <a:lnTo>
                      <a:pt x="16509" y="13765"/>
                    </a:lnTo>
                    <a:lnTo>
                      <a:pt x="16302" y="15075"/>
                    </a:lnTo>
                    <a:lnTo>
                      <a:pt x="16198" y="15866"/>
                    </a:lnTo>
                    <a:lnTo>
                      <a:pt x="16114" y="16656"/>
                    </a:lnTo>
                    <a:lnTo>
                      <a:pt x="16031" y="17467"/>
                    </a:lnTo>
                    <a:lnTo>
                      <a:pt x="15969" y="18257"/>
                    </a:lnTo>
                    <a:lnTo>
                      <a:pt x="15865" y="19858"/>
                    </a:lnTo>
                    <a:lnTo>
                      <a:pt x="15803" y="21459"/>
                    </a:lnTo>
                    <a:lnTo>
                      <a:pt x="15782" y="21999"/>
                    </a:lnTo>
                    <a:lnTo>
                      <a:pt x="15803" y="22332"/>
                    </a:lnTo>
                    <a:lnTo>
                      <a:pt x="15823" y="22665"/>
                    </a:lnTo>
                    <a:lnTo>
                      <a:pt x="15865" y="22997"/>
                    </a:lnTo>
                    <a:lnTo>
                      <a:pt x="15948" y="23309"/>
                    </a:lnTo>
                    <a:lnTo>
                      <a:pt x="16052" y="23559"/>
                    </a:lnTo>
                    <a:lnTo>
                      <a:pt x="16156" y="23788"/>
                    </a:lnTo>
                    <a:lnTo>
                      <a:pt x="16281" y="23996"/>
                    </a:lnTo>
                    <a:lnTo>
                      <a:pt x="16426" y="24203"/>
                    </a:lnTo>
                    <a:lnTo>
                      <a:pt x="16593" y="24370"/>
                    </a:lnTo>
                    <a:lnTo>
                      <a:pt x="16801" y="24515"/>
                    </a:lnTo>
                    <a:lnTo>
                      <a:pt x="17008" y="24640"/>
                    </a:lnTo>
                    <a:lnTo>
                      <a:pt x="17258" y="24744"/>
                    </a:lnTo>
                    <a:lnTo>
                      <a:pt x="17279" y="24744"/>
                    </a:lnTo>
                    <a:lnTo>
                      <a:pt x="17341" y="24765"/>
                    </a:lnTo>
                    <a:lnTo>
                      <a:pt x="17362" y="24765"/>
                    </a:lnTo>
                    <a:lnTo>
                      <a:pt x="17383" y="24786"/>
                    </a:lnTo>
                    <a:lnTo>
                      <a:pt x="18027" y="24973"/>
                    </a:lnTo>
                    <a:lnTo>
                      <a:pt x="18672" y="25118"/>
                    </a:lnTo>
                    <a:lnTo>
                      <a:pt x="19296" y="25264"/>
                    </a:lnTo>
                    <a:lnTo>
                      <a:pt x="19940" y="25368"/>
                    </a:lnTo>
                    <a:lnTo>
                      <a:pt x="20585" y="25472"/>
                    </a:lnTo>
                    <a:lnTo>
                      <a:pt x="21229" y="25534"/>
                    </a:lnTo>
                    <a:lnTo>
                      <a:pt x="21895" y="25576"/>
                    </a:lnTo>
                    <a:lnTo>
                      <a:pt x="22539" y="25576"/>
                    </a:lnTo>
                    <a:lnTo>
                      <a:pt x="23350" y="25555"/>
                    </a:lnTo>
                    <a:lnTo>
                      <a:pt x="24161" y="25493"/>
                    </a:lnTo>
                    <a:lnTo>
                      <a:pt x="24972" y="25389"/>
                    </a:lnTo>
                    <a:lnTo>
                      <a:pt x="25783" y="25243"/>
                    </a:lnTo>
                    <a:lnTo>
                      <a:pt x="26261" y="25139"/>
                    </a:lnTo>
                    <a:lnTo>
                      <a:pt x="26469" y="25056"/>
                    </a:lnTo>
                    <a:lnTo>
                      <a:pt x="26656" y="24994"/>
                    </a:lnTo>
                    <a:lnTo>
                      <a:pt x="26843" y="24910"/>
                    </a:lnTo>
                    <a:lnTo>
                      <a:pt x="26989" y="24806"/>
                    </a:lnTo>
                    <a:lnTo>
                      <a:pt x="27135" y="24702"/>
                    </a:lnTo>
                    <a:lnTo>
                      <a:pt x="27259" y="24578"/>
                    </a:lnTo>
                    <a:lnTo>
                      <a:pt x="27363" y="24453"/>
                    </a:lnTo>
                    <a:lnTo>
                      <a:pt x="27467" y="24307"/>
                    </a:lnTo>
                    <a:lnTo>
                      <a:pt x="27550" y="24141"/>
                    </a:lnTo>
                    <a:lnTo>
                      <a:pt x="27613" y="23954"/>
                    </a:lnTo>
                    <a:lnTo>
                      <a:pt x="27696" y="23767"/>
                    </a:lnTo>
                    <a:lnTo>
                      <a:pt x="27738" y="23559"/>
                    </a:lnTo>
                    <a:lnTo>
                      <a:pt x="27842" y="23060"/>
                    </a:lnTo>
                    <a:lnTo>
                      <a:pt x="27945" y="22332"/>
                    </a:lnTo>
                    <a:lnTo>
                      <a:pt x="28008" y="21604"/>
                    </a:lnTo>
                    <a:lnTo>
                      <a:pt x="28070" y="20877"/>
                    </a:lnTo>
                    <a:lnTo>
                      <a:pt x="28133" y="20149"/>
                    </a:lnTo>
                    <a:lnTo>
                      <a:pt x="28216" y="18673"/>
                    </a:lnTo>
                    <a:lnTo>
                      <a:pt x="28299" y="17196"/>
                    </a:lnTo>
                    <a:lnTo>
                      <a:pt x="28424" y="15512"/>
                    </a:lnTo>
                    <a:lnTo>
                      <a:pt x="28569" y="13807"/>
                    </a:lnTo>
                    <a:lnTo>
                      <a:pt x="28736" y="12102"/>
                    </a:lnTo>
                    <a:lnTo>
                      <a:pt x="28923" y="10418"/>
                    </a:lnTo>
                    <a:lnTo>
                      <a:pt x="29131" y="8734"/>
                    </a:lnTo>
                    <a:lnTo>
                      <a:pt x="29359" y="7049"/>
                    </a:lnTo>
                    <a:lnTo>
                      <a:pt x="29630" y="5365"/>
                    </a:lnTo>
                    <a:lnTo>
                      <a:pt x="29900" y="3681"/>
                    </a:lnTo>
                    <a:lnTo>
                      <a:pt x="29983" y="3390"/>
                    </a:lnTo>
                    <a:lnTo>
                      <a:pt x="30066" y="3140"/>
                    </a:lnTo>
                    <a:lnTo>
                      <a:pt x="30191" y="2891"/>
                    </a:lnTo>
                    <a:lnTo>
                      <a:pt x="30357" y="2704"/>
                    </a:lnTo>
                    <a:lnTo>
                      <a:pt x="30524" y="2517"/>
                    </a:lnTo>
                    <a:lnTo>
                      <a:pt x="30732" y="2350"/>
                    </a:lnTo>
                    <a:lnTo>
                      <a:pt x="30960" y="2225"/>
                    </a:lnTo>
                    <a:lnTo>
                      <a:pt x="31231" y="2101"/>
                    </a:lnTo>
                    <a:lnTo>
                      <a:pt x="31293" y="2080"/>
                    </a:lnTo>
                    <a:lnTo>
                      <a:pt x="31688" y="1934"/>
                    </a:lnTo>
                    <a:lnTo>
                      <a:pt x="32104" y="1810"/>
                    </a:lnTo>
                    <a:lnTo>
                      <a:pt x="32520" y="1726"/>
                    </a:lnTo>
                    <a:lnTo>
                      <a:pt x="32936" y="1643"/>
                    </a:lnTo>
                    <a:lnTo>
                      <a:pt x="33352" y="1602"/>
                    </a:lnTo>
                    <a:lnTo>
                      <a:pt x="33767" y="1560"/>
                    </a:lnTo>
                    <a:lnTo>
                      <a:pt x="34204" y="1539"/>
                    </a:lnTo>
                    <a:close/>
                    <a:moveTo>
                      <a:pt x="35077" y="1"/>
                    </a:moveTo>
                    <a:lnTo>
                      <a:pt x="34350" y="21"/>
                    </a:lnTo>
                    <a:lnTo>
                      <a:pt x="33622" y="84"/>
                    </a:lnTo>
                    <a:lnTo>
                      <a:pt x="32894" y="167"/>
                    </a:lnTo>
                    <a:lnTo>
                      <a:pt x="32166" y="313"/>
                    </a:lnTo>
                    <a:lnTo>
                      <a:pt x="31771" y="416"/>
                    </a:lnTo>
                    <a:lnTo>
                      <a:pt x="31397" y="541"/>
                    </a:lnTo>
                    <a:lnTo>
                      <a:pt x="31023" y="687"/>
                    </a:lnTo>
                    <a:lnTo>
                      <a:pt x="30690" y="832"/>
                    </a:lnTo>
                    <a:lnTo>
                      <a:pt x="30378" y="1019"/>
                    </a:lnTo>
                    <a:lnTo>
                      <a:pt x="30066" y="1207"/>
                    </a:lnTo>
                    <a:lnTo>
                      <a:pt x="29796" y="1415"/>
                    </a:lnTo>
                    <a:lnTo>
                      <a:pt x="29547" y="1664"/>
                    </a:lnTo>
                    <a:lnTo>
                      <a:pt x="29297" y="1914"/>
                    </a:lnTo>
                    <a:lnTo>
                      <a:pt x="29089" y="2205"/>
                    </a:lnTo>
                    <a:lnTo>
                      <a:pt x="28902" y="2496"/>
                    </a:lnTo>
                    <a:lnTo>
                      <a:pt x="28736" y="2828"/>
                    </a:lnTo>
                    <a:lnTo>
                      <a:pt x="28590" y="3161"/>
                    </a:lnTo>
                    <a:lnTo>
                      <a:pt x="28465" y="3535"/>
                    </a:lnTo>
                    <a:lnTo>
                      <a:pt x="28361" y="3930"/>
                    </a:lnTo>
                    <a:lnTo>
                      <a:pt x="28278" y="4367"/>
                    </a:lnTo>
                    <a:lnTo>
                      <a:pt x="27883" y="6738"/>
                    </a:lnTo>
                    <a:lnTo>
                      <a:pt x="27530" y="9108"/>
                    </a:lnTo>
                    <a:lnTo>
                      <a:pt x="27384" y="10314"/>
                    </a:lnTo>
                    <a:lnTo>
                      <a:pt x="27239" y="11499"/>
                    </a:lnTo>
                    <a:lnTo>
                      <a:pt x="27114" y="12705"/>
                    </a:lnTo>
                    <a:lnTo>
                      <a:pt x="26989" y="13911"/>
                    </a:lnTo>
                    <a:lnTo>
                      <a:pt x="26823" y="16115"/>
                    </a:lnTo>
                    <a:lnTo>
                      <a:pt x="26677" y="18319"/>
                    </a:lnTo>
                    <a:lnTo>
                      <a:pt x="26615" y="19421"/>
                    </a:lnTo>
                    <a:lnTo>
                      <a:pt x="26573" y="20544"/>
                    </a:lnTo>
                    <a:lnTo>
                      <a:pt x="26552" y="21646"/>
                    </a:lnTo>
                    <a:lnTo>
                      <a:pt x="26532" y="22748"/>
                    </a:lnTo>
                    <a:lnTo>
                      <a:pt x="26511" y="23101"/>
                    </a:lnTo>
                    <a:lnTo>
                      <a:pt x="26469" y="23372"/>
                    </a:lnTo>
                    <a:lnTo>
                      <a:pt x="26448" y="23497"/>
                    </a:lnTo>
                    <a:lnTo>
                      <a:pt x="26407" y="23600"/>
                    </a:lnTo>
                    <a:lnTo>
                      <a:pt x="26344" y="23684"/>
                    </a:lnTo>
                    <a:lnTo>
                      <a:pt x="26282" y="23767"/>
                    </a:lnTo>
                    <a:lnTo>
                      <a:pt x="26220" y="23829"/>
                    </a:lnTo>
                    <a:lnTo>
                      <a:pt x="26116" y="23892"/>
                    </a:lnTo>
                    <a:lnTo>
                      <a:pt x="25908" y="23996"/>
                    </a:lnTo>
                    <a:lnTo>
                      <a:pt x="25637" y="24079"/>
                    </a:lnTo>
                    <a:lnTo>
                      <a:pt x="25305" y="24141"/>
                    </a:lnTo>
                    <a:lnTo>
                      <a:pt x="24847" y="24203"/>
                    </a:lnTo>
                    <a:lnTo>
                      <a:pt x="24369" y="24224"/>
                    </a:lnTo>
                    <a:lnTo>
                      <a:pt x="23912" y="24266"/>
                    </a:lnTo>
                    <a:lnTo>
                      <a:pt x="23433" y="24266"/>
                    </a:lnTo>
                    <a:lnTo>
                      <a:pt x="22643" y="24245"/>
                    </a:lnTo>
                    <a:lnTo>
                      <a:pt x="21832" y="24183"/>
                    </a:lnTo>
                    <a:lnTo>
                      <a:pt x="21022" y="24120"/>
                    </a:lnTo>
                    <a:lnTo>
                      <a:pt x="20211" y="24037"/>
                    </a:lnTo>
                    <a:lnTo>
                      <a:pt x="19795" y="23975"/>
                    </a:lnTo>
                    <a:lnTo>
                      <a:pt x="19379" y="23933"/>
                    </a:lnTo>
                    <a:lnTo>
                      <a:pt x="18963" y="23829"/>
                    </a:lnTo>
                    <a:lnTo>
                      <a:pt x="18755" y="23767"/>
                    </a:lnTo>
                    <a:lnTo>
                      <a:pt x="18568" y="23684"/>
                    </a:lnTo>
                    <a:lnTo>
                      <a:pt x="18547" y="22831"/>
                    </a:lnTo>
                    <a:lnTo>
                      <a:pt x="18568" y="21999"/>
                    </a:lnTo>
                    <a:lnTo>
                      <a:pt x="18589" y="21168"/>
                    </a:lnTo>
                    <a:lnTo>
                      <a:pt x="18630" y="20336"/>
                    </a:lnTo>
                    <a:lnTo>
                      <a:pt x="18693" y="19504"/>
                    </a:lnTo>
                    <a:lnTo>
                      <a:pt x="18776" y="18673"/>
                    </a:lnTo>
                    <a:lnTo>
                      <a:pt x="18984" y="17030"/>
                    </a:lnTo>
                    <a:lnTo>
                      <a:pt x="19150" y="15866"/>
                    </a:lnTo>
                    <a:lnTo>
                      <a:pt x="19316" y="14680"/>
                    </a:lnTo>
                    <a:lnTo>
                      <a:pt x="19524" y="13516"/>
                    </a:lnTo>
                    <a:lnTo>
                      <a:pt x="19732" y="12331"/>
                    </a:lnTo>
                    <a:lnTo>
                      <a:pt x="20190" y="10002"/>
                    </a:lnTo>
                    <a:lnTo>
                      <a:pt x="20668" y="7673"/>
                    </a:lnTo>
                    <a:lnTo>
                      <a:pt x="20834" y="6758"/>
                    </a:lnTo>
                    <a:lnTo>
                      <a:pt x="20918" y="6280"/>
                    </a:lnTo>
                    <a:lnTo>
                      <a:pt x="20959" y="5823"/>
                    </a:lnTo>
                    <a:lnTo>
                      <a:pt x="20980" y="5365"/>
                    </a:lnTo>
                    <a:lnTo>
                      <a:pt x="20959" y="4887"/>
                    </a:lnTo>
                    <a:lnTo>
                      <a:pt x="20897" y="4430"/>
                    </a:lnTo>
                    <a:lnTo>
                      <a:pt x="20855" y="4180"/>
                    </a:lnTo>
                    <a:lnTo>
                      <a:pt x="20793" y="3951"/>
                    </a:lnTo>
                    <a:lnTo>
                      <a:pt x="20689" y="3619"/>
                    </a:lnTo>
                    <a:lnTo>
                      <a:pt x="20564" y="3307"/>
                    </a:lnTo>
                    <a:lnTo>
                      <a:pt x="20398" y="3016"/>
                    </a:lnTo>
                    <a:lnTo>
                      <a:pt x="20231" y="2724"/>
                    </a:lnTo>
                    <a:lnTo>
                      <a:pt x="20023" y="2475"/>
                    </a:lnTo>
                    <a:lnTo>
                      <a:pt x="19774" y="2246"/>
                    </a:lnTo>
                    <a:lnTo>
                      <a:pt x="19649" y="2142"/>
                    </a:lnTo>
                    <a:lnTo>
                      <a:pt x="19504" y="2059"/>
                    </a:lnTo>
                    <a:lnTo>
                      <a:pt x="19358" y="1976"/>
                    </a:lnTo>
                    <a:lnTo>
                      <a:pt x="19192" y="1893"/>
                    </a:lnTo>
                    <a:lnTo>
                      <a:pt x="18880" y="1789"/>
                    </a:lnTo>
                    <a:lnTo>
                      <a:pt x="18568" y="1685"/>
                    </a:lnTo>
                    <a:lnTo>
                      <a:pt x="18256" y="1602"/>
                    </a:lnTo>
                    <a:lnTo>
                      <a:pt x="17944" y="1539"/>
                    </a:lnTo>
                    <a:lnTo>
                      <a:pt x="17632" y="1477"/>
                    </a:lnTo>
                    <a:lnTo>
                      <a:pt x="17320" y="1435"/>
                    </a:lnTo>
                    <a:lnTo>
                      <a:pt x="16988" y="1394"/>
                    </a:lnTo>
                    <a:lnTo>
                      <a:pt x="16426" y="1394"/>
                    </a:lnTo>
                    <a:lnTo>
                      <a:pt x="15927" y="1435"/>
                    </a:lnTo>
                    <a:lnTo>
                      <a:pt x="15428" y="1477"/>
                    </a:lnTo>
                    <a:lnTo>
                      <a:pt x="14929" y="1519"/>
                    </a:lnTo>
                    <a:lnTo>
                      <a:pt x="14430" y="1581"/>
                    </a:lnTo>
                    <a:lnTo>
                      <a:pt x="13432" y="1768"/>
                    </a:lnTo>
                    <a:lnTo>
                      <a:pt x="12455" y="1976"/>
                    </a:lnTo>
                    <a:lnTo>
                      <a:pt x="11478" y="2205"/>
                    </a:lnTo>
                    <a:lnTo>
                      <a:pt x="10500" y="2475"/>
                    </a:lnTo>
                    <a:lnTo>
                      <a:pt x="8587" y="3036"/>
                    </a:lnTo>
                    <a:lnTo>
                      <a:pt x="8276" y="3140"/>
                    </a:lnTo>
                    <a:lnTo>
                      <a:pt x="7984" y="3244"/>
                    </a:lnTo>
                    <a:lnTo>
                      <a:pt x="7693" y="3369"/>
                    </a:lnTo>
                    <a:lnTo>
                      <a:pt x="7402" y="3494"/>
                    </a:lnTo>
                    <a:lnTo>
                      <a:pt x="7132" y="3639"/>
                    </a:lnTo>
                    <a:lnTo>
                      <a:pt x="6882" y="3785"/>
                    </a:lnTo>
                    <a:lnTo>
                      <a:pt x="6612" y="3951"/>
                    </a:lnTo>
                    <a:lnTo>
                      <a:pt x="6383" y="4118"/>
                    </a:lnTo>
                    <a:lnTo>
                      <a:pt x="6155" y="4305"/>
                    </a:lnTo>
                    <a:lnTo>
                      <a:pt x="5926" y="4513"/>
                    </a:lnTo>
                    <a:lnTo>
                      <a:pt x="5697" y="4721"/>
                    </a:lnTo>
                    <a:lnTo>
                      <a:pt x="5510" y="4949"/>
                    </a:lnTo>
                    <a:lnTo>
                      <a:pt x="5302" y="5178"/>
                    </a:lnTo>
                    <a:lnTo>
                      <a:pt x="5115" y="5428"/>
                    </a:lnTo>
                    <a:lnTo>
                      <a:pt x="4949" y="5698"/>
                    </a:lnTo>
                    <a:lnTo>
                      <a:pt x="4782" y="5968"/>
                    </a:lnTo>
                    <a:lnTo>
                      <a:pt x="4366" y="6758"/>
                    </a:lnTo>
                    <a:lnTo>
                      <a:pt x="3992" y="7569"/>
                    </a:lnTo>
                    <a:lnTo>
                      <a:pt x="3639" y="8401"/>
                    </a:lnTo>
                    <a:lnTo>
                      <a:pt x="3348" y="9233"/>
                    </a:lnTo>
                    <a:lnTo>
                      <a:pt x="3057" y="10127"/>
                    </a:lnTo>
                    <a:lnTo>
                      <a:pt x="2807" y="11021"/>
                    </a:lnTo>
                    <a:lnTo>
                      <a:pt x="2578" y="11936"/>
                    </a:lnTo>
                    <a:lnTo>
                      <a:pt x="2350" y="12830"/>
                    </a:lnTo>
                    <a:lnTo>
                      <a:pt x="2162" y="13745"/>
                    </a:lnTo>
                    <a:lnTo>
                      <a:pt x="1975" y="14660"/>
                    </a:lnTo>
                    <a:lnTo>
                      <a:pt x="1622" y="16489"/>
                    </a:lnTo>
                    <a:lnTo>
                      <a:pt x="1310" y="18402"/>
                    </a:lnTo>
                    <a:lnTo>
                      <a:pt x="1019" y="20294"/>
                    </a:lnTo>
                    <a:lnTo>
                      <a:pt x="749" y="22207"/>
                    </a:lnTo>
                    <a:lnTo>
                      <a:pt x="520" y="24100"/>
                    </a:lnTo>
                    <a:lnTo>
                      <a:pt x="333" y="26012"/>
                    </a:lnTo>
                    <a:lnTo>
                      <a:pt x="166" y="27946"/>
                    </a:lnTo>
                    <a:lnTo>
                      <a:pt x="62" y="29859"/>
                    </a:lnTo>
                    <a:lnTo>
                      <a:pt x="0" y="31793"/>
                    </a:lnTo>
                    <a:lnTo>
                      <a:pt x="0" y="32229"/>
                    </a:lnTo>
                    <a:lnTo>
                      <a:pt x="0" y="32687"/>
                    </a:lnTo>
                    <a:lnTo>
                      <a:pt x="42" y="33144"/>
                    </a:lnTo>
                    <a:lnTo>
                      <a:pt x="104" y="33602"/>
                    </a:lnTo>
                    <a:lnTo>
                      <a:pt x="166" y="34038"/>
                    </a:lnTo>
                    <a:lnTo>
                      <a:pt x="270" y="34496"/>
                    </a:lnTo>
                    <a:lnTo>
                      <a:pt x="374" y="34933"/>
                    </a:lnTo>
                    <a:lnTo>
                      <a:pt x="499" y="35369"/>
                    </a:lnTo>
                    <a:lnTo>
                      <a:pt x="624" y="35723"/>
                    </a:lnTo>
                    <a:lnTo>
                      <a:pt x="749" y="36055"/>
                    </a:lnTo>
                    <a:lnTo>
                      <a:pt x="894" y="36388"/>
                    </a:lnTo>
                    <a:lnTo>
                      <a:pt x="1060" y="36679"/>
                    </a:lnTo>
                    <a:lnTo>
                      <a:pt x="1227" y="36970"/>
                    </a:lnTo>
                    <a:lnTo>
                      <a:pt x="1414" y="37241"/>
                    </a:lnTo>
                    <a:lnTo>
                      <a:pt x="1643" y="37490"/>
                    </a:lnTo>
                    <a:lnTo>
                      <a:pt x="1851" y="37740"/>
                    </a:lnTo>
                    <a:lnTo>
                      <a:pt x="2100" y="37948"/>
                    </a:lnTo>
                    <a:lnTo>
                      <a:pt x="2350" y="38155"/>
                    </a:lnTo>
                    <a:lnTo>
                      <a:pt x="2620" y="38343"/>
                    </a:lnTo>
                    <a:lnTo>
                      <a:pt x="2911" y="38509"/>
                    </a:lnTo>
                    <a:lnTo>
                      <a:pt x="3223" y="38675"/>
                    </a:lnTo>
                    <a:lnTo>
                      <a:pt x="3556" y="38800"/>
                    </a:lnTo>
                    <a:lnTo>
                      <a:pt x="3888" y="38925"/>
                    </a:lnTo>
                    <a:lnTo>
                      <a:pt x="4242" y="39029"/>
                    </a:lnTo>
                    <a:lnTo>
                      <a:pt x="5032" y="39216"/>
                    </a:lnTo>
                    <a:lnTo>
                      <a:pt x="5822" y="39403"/>
                    </a:lnTo>
                    <a:lnTo>
                      <a:pt x="6612" y="39549"/>
                    </a:lnTo>
                    <a:lnTo>
                      <a:pt x="7402" y="39673"/>
                    </a:lnTo>
                    <a:lnTo>
                      <a:pt x="8192" y="39777"/>
                    </a:lnTo>
                    <a:lnTo>
                      <a:pt x="8982" y="39860"/>
                    </a:lnTo>
                    <a:lnTo>
                      <a:pt x="9773" y="39923"/>
                    </a:lnTo>
                    <a:lnTo>
                      <a:pt x="10584" y="39964"/>
                    </a:lnTo>
                    <a:lnTo>
                      <a:pt x="11893" y="39985"/>
                    </a:lnTo>
                    <a:lnTo>
                      <a:pt x="13224" y="40006"/>
                    </a:lnTo>
                    <a:lnTo>
                      <a:pt x="14617" y="39985"/>
                    </a:lnTo>
                    <a:lnTo>
                      <a:pt x="16031" y="39964"/>
                    </a:lnTo>
                    <a:lnTo>
                      <a:pt x="17424" y="39881"/>
                    </a:lnTo>
                    <a:lnTo>
                      <a:pt x="18838" y="39798"/>
                    </a:lnTo>
                    <a:lnTo>
                      <a:pt x="20252" y="39694"/>
                    </a:lnTo>
                    <a:lnTo>
                      <a:pt x="21666" y="39569"/>
                    </a:lnTo>
                    <a:lnTo>
                      <a:pt x="23080" y="39445"/>
                    </a:lnTo>
                    <a:lnTo>
                      <a:pt x="24494" y="39278"/>
                    </a:lnTo>
                    <a:lnTo>
                      <a:pt x="24556" y="39549"/>
                    </a:lnTo>
                    <a:lnTo>
                      <a:pt x="24598" y="39798"/>
                    </a:lnTo>
                    <a:lnTo>
                      <a:pt x="24806" y="41565"/>
                    </a:lnTo>
                    <a:lnTo>
                      <a:pt x="25055" y="43333"/>
                    </a:lnTo>
                    <a:lnTo>
                      <a:pt x="25575" y="46888"/>
                    </a:lnTo>
                    <a:lnTo>
                      <a:pt x="25783" y="48178"/>
                    </a:lnTo>
                    <a:lnTo>
                      <a:pt x="25991" y="49467"/>
                    </a:lnTo>
                    <a:lnTo>
                      <a:pt x="26240" y="50756"/>
                    </a:lnTo>
                    <a:lnTo>
                      <a:pt x="26511" y="52024"/>
                    </a:lnTo>
                    <a:lnTo>
                      <a:pt x="26781" y="53293"/>
                    </a:lnTo>
                    <a:lnTo>
                      <a:pt x="27093" y="54561"/>
                    </a:lnTo>
                    <a:lnTo>
                      <a:pt x="27405" y="55829"/>
                    </a:lnTo>
                    <a:lnTo>
                      <a:pt x="27758" y="57098"/>
                    </a:lnTo>
                    <a:lnTo>
                      <a:pt x="27945" y="57659"/>
                    </a:lnTo>
                    <a:lnTo>
                      <a:pt x="28133" y="58179"/>
                    </a:lnTo>
                    <a:lnTo>
                      <a:pt x="28361" y="58678"/>
                    </a:lnTo>
                    <a:lnTo>
                      <a:pt x="28611" y="59135"/>
                    </a:lnTo>
                    <a:lnTo>
                      <a:pt x="28902" y="59572"/>
                    </a:lnTo>
                    <a:lnTo>
                      <a:pt x="29214" y="59967"/>
                    </a:lnTo>
                    <a:lnTo>
                      <a:pt x="29547" y="60321"/>
                    </a:lnTo>
                    <a:lnTo>
                      <a:pt x="29900" y="60653"/>
                    </a:lnTo>
                    <a:lnTo>
                      <a:pt x="30274" y="60965"/>
                    </a:lnTo>
                    <a:lnTo>
                      <a:pt x="30690" y="61235"/>
                    </a:lnTo>
                    <a:lnTo>
                      <a:pt x="31127" y="61485"/>
                    </a:lnTo>
                    <a:lnTo>
                      <a:pt x="31584" y="61693"/>
                    </a:lnTo>
                    <a:lnTo>
                      <a:pt x="32062" y="61880"/>
                    </a:lnTo>
                    <a:lnTo>
                      <a:pt x="32582" y="62046"/>
                    </a:lnTo>
                    <a:lnTo>
                      <a:pt x="33102" y="62171"/>
                    </a:lnTo>
                    <a:lnTo>
                      <a:pt x="33664" y="62275"/>
                    </a:lnTo>
                    <a:lnTo>
                      <a:pt x="34267" y="62337"/>
                    </a:lnTo>
                    <a:lnTo>
                      <a:pt x="34869" y="62400"/>
                    </a:lnTo>
                    <a:lnTo>
                      <a:pt x="35472" y="62441"/>
                    </a:lnTo>
                    <a:lnTo>
                      <a:pt x="36055" y="62462"/>
                    </a:lnTo>
                    <a:lnTo>
                      <a:pt x="36678" y="62441"/>
                    </a:lnTo>
                    <a:lnTo>
                      <a:pt x="37281" y="62400"/>
                    </a:lnTo>
                    <a:lnTo>
                      <a:pt x="37905" y="62337"/>
                    </a:lnTo>
                    <a:lnTo>
                      <a:pt x="38508" y="62234"/>
                    </a:lnTo>
                    <a:lnTo>
                      <a:pt x="39111" y="62109"/>
                    </a:lnTo>
                    <a:lnTo>
                      <a:pt x="39693" y="61942"/>
                    </a:lnTo>
                    <a:lnTo>
                      <a:pt x="40296" y="61755"/>
                    </a:lnTo>
                    <a:lnTo>
                      <a:pt x="40879" y="61527"/>
                    </a:lnTo>
                    <a:lnTo>
                      <a:pt x="41232" y="61360"/>
                    </a:lnTo>
                    <a:lnTo>
                      <a:pt x="41586" y="61194"/>
                    </a:lnTo>
                    <a:lnTo>
                      <a:pt x="41918" y="60986"/>
                    </a:lnTo>
                    <a:lnTo>
                      <a:pt x="42230" y="60778"/>
                    </a:lnTo>
                    <a:lnTo>
                      <a:pt x="42521" y="60549"/>
                    </a:lnTo>
                    <a:lnTo>
                      <a:pt x="42792" y="60300"/>
                    </a:lnTo>
                    <a:lnTo>
                      <a:pt x="43041" y="60050"/>
                    </a:lnTo>
                    <a:lnTo>
                      <a:pt x="43270" y="59780"/>
                    </a:lnTo>
                    <a:lnTo>
                      <a:pt x="43478" y="59468"/>
                    </a:lnTo>
                    <a:lnTo>
                      <a:pt x="43665" y="59156"/>
                    </a:lnTo>
                    <a:lnTo>
                      <a:pt x="43831" y="58844"/>
                    </a:lnTo>
                    <a:lnTo>
                      <a:pt x="43977" y="58491"/>
                    </a:lnTo>
                    <a:lnTo>
                      <a:pt x="44081" y="58117"/>
                    </a:lnTo>
                    <a:lnTo>
                      <a:pt x="44164" y="57742"/>
                    </a:lnTo>
                    <a:lnTo>
                      <a:pt x="44226" y="57347"/>
                    </a:lnTo>
                    <a:lnTo>
                      <a:pt x="44268" y="56931"/>
                    </a:lnTo>
                    <a:lnTo>
                      <a:pt x="44289" y="56266"/>
                    </a:lnTo>
                    <a:lnTo>
                      <a:pt x="44268" y="55601"/>
                    </a:lnTo>
                    <a:lnTo>
                      <a:pt x="44268" y="54956"/>
                    </a:lnTo>
                    <a:lnTo>
                      <a:pt x="44268" y="54291"/>
                    </a:lnTo>
                    <a:lnTo>
                      <a:pt x="44517" y="46660"/>
                    </a:lnTo>
                    <a:lnTo>
                      <a:pt x="44663" y="42834"/>
                    </a:lnTo>
                    <a:lnTo>
                      <a:pt x="44746" y="40942"/>
                    </a:lnTo>
                    <a:lnTo>
                      <a:pt x="44829" y="39029"/>
                    </a:lnTo>
                    <a:lnTo>
                      <a:pt x="44912" y="37365"/>
                    </a:lnTo>
                    <a:lnTo>
                      <a:pt x="44954" y="35702"/>
                    </a:lnTo>
                    <a:lnTo>
                      <a:pt x="44996" y="34059"/>
                    </a:lnTo>
                    <a:lnTo>
                      <a:pt x="45016" y="32396"/>
                    </a:lnTo>
                    <a:lnTo>
                      <a:pt x="45016" y="29069"/>
                    </a:lnTo>
                    <a:lnTo>
                      <a:pt x="44975" y="25742"/>
                    </a:lnTo>
                    <a:lnTo>
                      <a:pt x="44975" y="23912"/>
                    </a:lnTo>
                    <a:lnTo>
                      <a:pt x="44975" y="22083"/>
                    </a:lnTo>
                    <a:lnTo>
                      <a:pt x="45016" y="18444"/>
                    </a:lnTo>
                    <a:lnTo>
                      <a:pt x="45016" y="16614"/>
                    </a:lnTo>
                    <a:lnTo>
                      <a:pt x="45016" y="14784"/>
                    </a:lnTo>
                    <a:lnTo>
                      <a:pt x="44975" y="12955"/>
                    </a:lnTo>
                    <a:lnTo>
                      <a:pt x="44912" y="11125"/>
                    </a:lnTo>
                    <a:lnTo>
                      <a:pt x="44892" y="10418"/>
                    </a:lnTo>
                    <a:lnTo>
                      <a:pt x="44871" y="9711"/>
                    </a:lnTo>
                    <a:lnTo>
                      <a:pt x="44871" y="8297"/>
                    </a:lnTo>
                    <a:lnTo>
                      <a:pt x="44871" y="6883"/>
                    </a:lnTo>
                    <a:lnTo>
                      <a:pt x="44850" y="5469"/>
                    </a:lnTo>
                    <a:lnTo>
                      <a:pt x="44808" y="5032"/>
                    </a:lnTo>
                    <a:lnTo>
                      <a:pt x="44767" y="4617"/>
                    </a:lnTo>
                    <a:lnTo>
                      <a:pt x="44684" y="4180"/>
                    </a:lnTo>
                    <a:lnTo>
                      <a:pt x="44580" y="3785"/>
                    </a:lnTo>
                    <a:lnTo>
                      <a:pt x="44434" y="3369"/>
                    </a:lnTo>
                    <a:lnTo>
                      <a:pt x="44247" y="2995"/>
                    </a:lnTo>
                    <a:lnTo>
                      <a:pt x="44122" y="2808"/>
                    </a:lnTo>
                    <a:lnTo>
                      <a:pt x="43998" y="2621"/>
                    </a:lnTo>
                    <a:lnTo>
                      <a:pt x="43873" y="2454"/>
                    </a:lnTo>
                    <a:lnTo>
                      <a:pt x="43706" y="2288"/>
                    </a:lnTo>
                    <a:lnTo>
                      <a:pt x="43374" y="1955"/>
                    </a:lnTo>
                    <a:lnTo>
                      <a:pt x="43020" y="1643"/>
                    </a:lnTo>
                    <a:lnTo>
                      <a:pt x="42667" y="1373"/>
                    </a:lnTo>
                    <a:lnTo>
                      <a:pt x="42272" y="1144"/>
                    </a:lnTo>
                    <a:lnTo>
                      <a:pt x="41856" y="957"/>
                    </a:lnTo>
                    <a:lnTo>
                      <a:pt x="41419" y="812"/>
                    </a:lnTo>
                    <a:lnTo>
                      <a:pt x="40983" y="687"/>
                    </a:lnTo>
                    <a:lnTo>
                      <a:pt x="40504" y="604"/>
                    </a:lnTo>
                    <a:lnTo>
                      <a:pt x="39756" y="500"/>
                    </a:lnTo>
                    <a:lnTo>
                      <a:pt x="39028" y="396"/>
                    </a:lnTo>
                    <a:lnTo>
                      <a:pt x="38280" y="271"/>
                    </a:lnTo>
                    <a:lnTo>
                      <a:pt x="37552" y="167"/>
                    </a:lnTo>
                    <a:lnTo>
                      <a:pt x="36928" y="105"/>
                    </a:lnTo>
                    <a:lnTo>
                      <a:pt x="36304" y="42"/>
                    </a:lnTo>
                    <a:lnTo>
                      <a:pt x="35701" y="21"/>
                    </a:lnTo>
                    <a:lnTo>
                      <a:pt x="35077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06" name="Google Shape;5806;p31"/>
              <p:cNvSpPr/>
              <p:nvPr/>
            </p:nvSpPr>
            <p:spPr>
              <a:xfrm>
                <a:off x="1191400" y="2199400"/>
                <a:ext cx="10157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0630" h="57950" fill="none" extrusionOk="0">
                    <a:moveTo>
                      <a:pt x="32853" y="0"/>
                    </a:move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3456" y="0"/>
                    </a:lnTo>
                    <a:lnTo>
                      <a:pt x="34038" y="42"/>
                    </a:lnTo>
                    <a:lnTo>
                      <a:pt x="34038" y="42"/>
                    </a:lnTo>
                    <a:lnTo>
                      <a:pt x="34101" y="42"/>
                    </a:lnTo>
                    <a:lnTo>
                      <a:pt x="34101" y="42"/>
                    </a:lnTo>
                    <a:lnTo>
                      <a:pt x="34101" y="42"/>
                    </a:lnTo>
                    <a:lnTo>
                      <a:pt x="34662" y="83"/>
                    </a:lnTo>
                    <a:lnTo>
                      <a:pt x="35244" y="146"/>
                    </a:lnTo>
                    <a:lnTo>
                      <a:pt x="36367" y="312"/>
                    </a:lnTo>
                    <a:lnTo>
                      <a:pt x="37511" y="499"/>
                    </a:lnTo>
                    <a:lnTo>
                      <a:pt x="38633" y="707"/>
                    </a:lnTo>
                    <a:lnTo>
                      <a:pt x="38633" y="707"/>
                    </a:lnTo>
                    <a:lnTo>
                      <a:pt x="39070" y="811"/>
                    </a:lnTo>
                    <a:lnTo>
                      <a:pt x="39403" y="915"/>
                    </a:lnTo>
                    <a:lnTo>
                      <a:pt x="39548" y="978"/>
                    </a:lnTo>
                    <a:lnTo>
                      <a:pt x="39673" y="1061"/>
                    </a:lnTo>
                    <a:lnTo>
                      <a:pt x="39798" y="1123"/>
                    </a:lnTo>
                    <a:lnTo>
                      <a:pt x="39881" y="1227"/>
                    </a:lnTo>
                    <a:lnTo>
                      <a:pt x="39964" y="1331"/>
                    </a:lnTo>
                    <a:lnTo>
                      <a:pt x="40047" y="1435"/>
                    </a:lnTo>
                    <a:lnTo>
                      <a:pt x="40110" y="1581"/>
                    </a:lnTo>
                    <a:lnTo>
                      <a:pt x="40151" y="1726"/>
                    </a:lnTo>
                    <a:lnTo>
                      <a:pt x="40234" y="2080"/>
                    </a:lnTo>
                    <a:lnTo>
                      <a:pt x="40297" y="2516"/>
                    </a:lnTo>
                    <a:lnTo>
                      <a:pt x="40297" y="2516"/>
                    </a:lnTo>
                    <a:lnTo>
                      <a:pt x="40380" y="3431"/>
                    </a:lnTo>
                    <a:lnTo>
                      <a:pt x="40442" y="4325"/>
                    </a:lnTo>
                    <a:lnTo>
                      <a:pt x="40546" y="6134"/>
                    </a:lnTo>
                    <a:lnTo>
                      <a:pt x="40609" y="7943"/>
                    </a:lnTo>
                    <a:lnTo>
                      <a:pt x="40629" y="9731"/>
                    </a:lnTo>
                    <a:lnTo>
                      <a:pt x="40629" y="9731"/>
                    </a:lnTo>
                    <a:lnTo>
                      <a:pt x="40629" y="10106"/>
                    </a:lnTo>
                    <a:lnTo>
                      <a:pt x="40629" y="10106"/>
                    </a:lnTo>
                    <a:lnTo>
                      <a:pt x="40609" y="14306"/>
                    </a:lnTo>
                    <a:lnTo>
                      <a:pt x="40567" y="18527"/>
                    </a:lnTo>
                    <a:lnTo>
                      <a:pt x="40484" y="27031"/>
                    </a:lnTo>
                    <a:lnTo>
                      <a:pt x="40484" y="27031"/>
                    </a:lnTo>
                    <a:lnTo>
                      <a:pt x="40401" y="28279"/>
                    </a:lnTo>
                    <a:lnTo>
                      <a:pt x="40338" y="29547"/>
                    </a:lnTo>
                    <a:lnTo>
                      <a:pt x="40255" y="32063"/>
                    </a:lnTo>
                    <a:lnTo>
                      <a:pt x="40214" y="34600"/>
                    </a:lnTo>
                    <a:lnTo>
                      <a:pt x="40193" y="37157"/>
                    </a:lnTo>
                    <a:lnTo>
                      <a:pt x="40193" y="37157"/>
                    </a:lnTo>
                    <a:lnTo>
                      <a:pt x="40214" y="40026"/>
                    </a:lnTo>
                    <a:lnTo>
                      <a:pt x="40234" y="42896"/>
                    </a:lnTo>
                    <a:lnTo>
                      <a:pt x="40234" y="42896"/>
                    </a:lnTo>
                    <a:lnTo>
                      <a:pt x="40234" y="43686"/>
                    </a:lnTo>
                    <a:lnTo>
                      <a:pt x="40234" y="43686"/>
                    </a:lnTo>
                    <a:lnTo>
                      <a:pt x="40234" y="44996"/>
                    </a:lnTo>
                    <a:lnTo>
                      <a:pt x="40193" y="46306"/>
                    </a:lnTo>
                    <a:lnTo>
                      <a:pt x="40130" y="47616"/>
                    </a:lnTo>
                    <a:lnTo>
                      <a:pt x="40047" y="48926"/>
                    </a:lnTo>
                    <a:lnTo>
                      <a:pt x="39943" y="50236"/>
                    </a:lnTo>
                    <a:lnTo>
                      <a:pt x="39839" y="51546"/>
                    </a:lnTo>
                    <a:lnTo>
                      <a:pt x="39569" y="54166"/>
                    </a:lnTo>
                    <a:lnTo>
                      <a:pt x="39569" y="54166"/>
                    </a:lnTo>
                    <a:lnTo>
                      <a:pt x="39527" y="54540"/>
                    </a:lnTo>
                    <a:lnTo>
                      <a:pt x="39465" y="54893"/>
                    </a:lnTo>
                    <a:lnTo>
                      <a:pt x="39403" y="55205"/>
                    </a:lnTo>
                    <a:lnTo>
                      <a:pt x="39299" y="55496"/>
                    </a:lnTo>
                    <a:lnTo>
                      <a:pt x="39195" y="55767"/>
                    </a:lnTo>
                    <a:lnTo>
                      <a:pt x="39070" y="56016"/>
                    </a:lnTo>
                    <a:lnTo>
                      <a:pt x="38924" y="56245"/>
                    </a:lnTo>
                    <a:lnTo>
                      <a:pt x="38758" y="56432"/>
                    </a:lnTo>
                    <a:lnTo>
                      <a:pt x="38571" y="56619"/>
                    </a:lnTo>
                    <a:lnTo>
                      <a:pt x="38363" y="56785"/>
                    </a:lnTo>
                    <a:lnTo>
                      <a:pt x="38134" y="56931"/>
                    </a:lnTo>
                    <a:lnTo>
                      <a:pt x="37885" y="57056"/>
                    </a:lnTo>
                    <a:lnTo>
                      <a:pt x="37594" y="57181"/>
                    </a:lnTo>
                    <a:lnTo>
                      <a:pt x="37282" y="57285"/>
                    </a:lnTo>
                    <a:lnTo>
                      <a:pt x="36928" y="57388"/>
                    </a:lnTo>
                    <a:lnTo>
                      <a:pt x="36554" y="57472"/>
                    </a:lnTo>
                    <a:lnTo>
                      <a:pt x="36554" y="57472"/>
                    </a:lnTo>
                    <a:lnTo>
                      <a:pt x="36554" y="57472"/>
                    </a:lnTo>
                    <a:lnTo>
                      <a:pt x="36513" y="57492"/>
                    </a:lnTo>
                    <a:lnTo>
                      <a:pt x="36513" y="57492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5868" y="57617"/>
                    </a:lnTo>
                    <a:lnTo>
                      <a:pt x="35327" y="57700"/>
                    </a:lnTo>
                    <a:lnTo>
                      <a:pt x="34787" y="57784"/>
                    </a:lnTo>
                    <a:lnTo>
                      <a:pt x="34246" y="57846"/>
                    </a:lnTo>
                    <a:lnTo>
                      <a:pt x="33685" y="57888"/>
                    </a:lnTo>
                    <a:lnTo>
                      <a:pt x="33144" y="57929"/>
                    </a:lnTo>
                    <a:lnTo>
                      <a:pt x="32603" y="57950"/>
                    </a:lnTo>
                    <a:lnTo>
                      <a:pt x="32063" y="57950"/>
                    </a:lnTo>
                    <a:lnTo>
                      <a:pt x="32063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1148" y="57929"/>
                    </a:lnTo>
                    <a:lnTo>
                      <a:pt x="30254" y="57888"/>
                    </a:lnTo>
                    <a:lnTo>
                      <a:pt x="30254" y="57888"/>
                    </a:lnTo>
                    <a:lnTo>
                      <a:pt x="30254" y="57888"/>
                    </a:lnTo>
                    <a:lnTo>
                      <a:pt x="30025" y="57867"/>
                    </a:lnTo>
                    <a:lnTo>
                      <a:pt x="29796" y="57825"/>
                    </a:lnTo>
                    <a:lnTo>
                      <a:pt x="29609" y="57763"/>
                    </a:lnTo>
                    <a:lnTo>
                      <a:pt x="29401" y="57721"/>
                    </a:lnTo>
                    <a:lnTo>
                      <a:pt x="29235" y="57638"/>
                    </a:lnTo>
                    <a:lnTo>
                      <a:pt x="29048" y="57555"/>
                    </a:lnTo>
                    <a:lnTo>
                      <a:pt x="28902" y="57451"/>
                    </a:lnTo>
                    <a:lnTo>
                      <a:pt x="28757" y="57347"/>
                    </a:lnTo>
                    <a:lnTo>
                      <a:pt x="28611" y="57222"/>
                    </a:lnTo>
                    <a:lnTo>
                      <a:pt x="28486" y="57097"/>
                    </a:lnTo>
                    <a:lnTo>
                      <a:pt x="28362" y="56952"/>
                    </a:lnTo>
                    <a:lnTo>
                      <a:pt x="28258" y="56785"/>
                    </a:lnTo>
                    <a:lnTo>
                      <a:pt x="28154" y="56619"/>
                    </a:lnTo>
                    <a:lnTo>
                      <a:pt x="28071" y="56432"/>
                    </a:lnTo>
                    <a:lnTo>
                      <a:pt x="27904" y="56037"/>
                    </a:lnTo>
                    <a:lnTo>
                      <a:pt x="27904" y="56037"/>
                    </a:lnTo>
                    <a:lnTo>
                      <a:pt x="27509" y="54769"/>
                    </a:lnTo>
                    <a:lnTo>
                      <a:pt x="27156" y="53500"/>
                    </a:lnTo>
                    <a:lnTo>
                      <a:pt x="26823" y="52211"/>
                    </a:lnTo>
                    <a:lnTo>
                      <a:pt x="26532" y="50922"/>
                    </a:lnTo>
                    <a:lnTo>
                      <a:pt x="26532" y="50922"/>
                    </a:lnTo>
                    <a:lnTo>
                      <a:pt x="26199" y="49217"/>
                    </a:lnTo>
                    <a:lnTo>
                      <a:pt x="25887" y="47512"/>
                    </a:lnTo>
                    <a:lnTo>
                      <a:pt x="25596" y="45786"/>
                    </a:lnTo>
                    <a:lnTo>
                      <a:pt x="25347" y="44081"/>
                    </a:lnTo>
                    <a:lnTo>
                      <a:pt x="25118" y="42355"/>
                    </a:lnTo>
                    <a:lnTo>
                      <a:pt x="24889" y="40629"/>
                    </a:lnTo>
                    <a:lnTo>
                      <a:pt x="24432" y="37178"/>
                    </a:lnTo>
                    <a:lnTo>
                      <a:pt x="24432" y="37178"/>
                    </a:lnTo>
                    <a:lnTo>
                      <a:pt x="24349" y="36596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66" y="35972"/>
                    </a:lnTo>
                    <a:lnTo>
                      <a:pt x="24266" y="35972"/>
                    </a:lnTo>
                    <a:lnTo>
                      <a:pt x="24245" y="35826"/>
                    </a:lnTo>
                    <a:lnTo>
                      <a:pt x="24203" y="35681"/>
                    </a:lnTo>
                    <a:lnTo>
                      <a:pt x="24141" y="35577"/>
                    </a:lnTo>
                    <a:lnTo>
                      <a:pt x="24078" y="35473"/>
                    </a:lnTo>
                    <a:lnTo>
                      <a:pt x="23974" y="35410"/>
                    </a:lnTo>
                    <a:lnTo>
                      <a:pt x="23870" y="35369"/>
                    </a:lnTo>
                    <a:lnTo>
                      <a:pt x="23746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455" y="35327"/>
                    </a:lnTo>
                    <a:lnTo>
                      <a:pt x="23455" y="35327"/>
                    </a:lnTo>
                    <a:lnTo>
                      <a:pt x="23455" y="35327"/>
                    </a:lnTo>
                    <a:lnTo>
                      <a:pt x="23413" y="35348"/>
                    </a:lnTo>
                    <a:lnTo>
                      <a:pt x="23413" y="35348"/>
                    </a:lnTo>
                    <a:lnTo>
                      <a:pt x="22165" y="35431"/>
                    </a:lnTo>
                    <a:lnTo>
                      <a:pt x="20939" y="35494"/>
                    </a:lnTo>
                    <a:lnTo>
                      <a:pt x="19712" y="35556"/>
                    </a:lnTo>
                    <a:lnTo>
                      <a:pt x="18464" y="35598"/>
                    </a:lnTo>
                    <a:lnTo>
                      <a:pt x="15990" y="35639"/>
                    </a:lnTo>
                    <a:lnTo>
                      <a:pt x="13536" y="35660"/>
                    </a:lnTo>
                    <a:lnTo>
                      <a:pt x="1353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0667" y="35660"/>
                    </a:lnTo>
                    <a:lnTo>
                      <a:pt x="7818" y="35618"/>
                    </a:lnTo>
                    <a:lnTo>
                      <a:pt x="7818" y="35618"/>
                    </a:lnTo>
                    <a:lnTo>
                      <a:pt x="7694" y="35618"/>
                    </a:lnTo>
                    <a:lnTo>
                      <a:pt x="7694" y="35618"/>
                    </a:lnTo>
                    <a:lnTo>
                      <a:pt x="7507" y="35618"/>
                    </a:lnTo>
                    <a:lnTo>
                      <a:pt x="7507" y="35618"/>
                    </a:lnTo>
                    <a:lnTo>
                      <a:pt x="7382" y="35618"/>
                    </a:lnTo>
                    <a:lnTo>
                      <a:pt x="7382" y="35618"/>
                    </a:lnTo>
                    <a:lnTo>
                      <a:pt x="6425" y="35598"/>
                    </a:lnTo>
                    <a:lnTo>
                      <a:pt x="5469" y="35514"/>
                    </a:lnTo>
                    <a:lnTo>
                      <a:pt x="4512" y="35410"/>
                    </a:lnTo>
                    <a:lnTo>
                      <a:pt x="3577" y="35265"/>
                    </a:lnTo>
                    <a:lnTo>
                      <a:pt x="3577" y="35265"/>
                    </a:lnTo>
                    <a:lnTo>
                      <a:pt x="3119" y="35161"/>
                    </a:lnTo>
                    <a:lnTo>
                      <a:pt x="2703" y="35057"/>
                    </a:lnTo>
                    <a:lnTo>
                      <a:pt x="2308" y="34911"/>
                    </a:lnTo>
                    <a:lnTo>
                      <a:pt x="1976" y="34766"/>
                    </a:lnTo>
                    <a:lnTo>
                      <a:pt x="1643" y="34579"/>
                    </a:lnTo>
                    <a:lnTo>
                      <a:pt x="1373" y="34392"/>
                    </a:lnTo>
                    <a:lnTo>
                      <a:pt x="1123" y="34184"/>
                    </a:lnTo>
                    <a:lnTo>
                      <a:pt x="894" y="33955"/>
                    </a:lnTo>
                    <a:lnTo>
                      <a:pt x="687" y="33705"/>
                    </a:lnTo>
                    <a:lnTo>
                      <a:pt x="520" y="33435"/>
                    </a:lnTo>
                    <a:lnTo>
                      <a:pt x="375" y="33144"/>
                    </a:lnTo>
                    <a:lnTo>
                      <a:pt x="271" y="32853"/>
                    </a:lnTo>
                    <a:lnTo>
                      <a:pt x="167" y="32520"/>
                    </a:lnTo>
                    <a:lnTo>
                      <a:pt x="104" y="32167"/>
                    </a:lnTo>
                    <a:lnTo>
                      <a:pt x="42" y="31813"/>
                    </a:lnTo>
                    <a:lnTo>
                      <a:pt x="21" y="31439"/>
                    </a:lnTo>
                    <a:lnTo>
                      <a:pt x="21" y="31439"/>
                    </a:lnTo>
                    <a:lnTo>
                      <a:pt x="0" y="30836"/>
                    </a:lnTo>
                    <a:lnTo>
                      <a:pt x="0" y="30254"/>
                    </a:lnTo>
                    <a:lnTo>
                      <a:pt x="0" y="30254"/>
                    </a:lnTo>
                    <a:lnTo>
                      <a:pt x="21" y="29110"/>
                    </a:lnTo>
                    <a:lnTo>
                      <a:pt x="63" y="27987"/>
                    </a:lnTo>
                    <a:lnTo>
                      <a:pt x="229" y="25742"/>
                    </a:lnTo>
                    <a:lnTo>
                      <a:pt x="229" y="25742"/>
                    </a:lnTo>
                    <a:lnTo>
                      <a:pt x="375" y="23995"/>
                    </a:lnTo>
                    <a:lnTo>
                      <a:pt x="541" y="22269"/>
                    </a:lnTo>
                    <a:lnTo>
                      <a:pt x="749" y="20544"/>
                    </a:lnTo>
                    <a:lnTo>
                      <a:pt x="978" y="18818"/>
                    </a:lnTo>
                    <a:lnTo>
                      <a:pt x="1248" y="17092"/>
                    </a:lnTo>
                    <a:lnTo>
                      <a:pt x="1539" y="15387"/>
                    </a:lnTo>
                    <a:lnTo>
                      <a:pt x="1851" y="13661"/>
                    </a:lnTo>
                    <a:lnTo>
                      <a:pt x="2184" y="11956"/>
                    </a:lnTo>
                    <a:lnTo>
                      <a:pt x="2184" y="11956"/>
                    </a:lnTo>
                    <a:lnTo>
                      <a:pt x="2371" y="11124"/>
                    </a:lnTo>
                    <a:lnTo>
                      <a:pt x="2558" y="10293"/>
                    </a:lnTo>
                    <a:lnTo>
                      <a:pt x="2766" y="9482"/>
                    </a:lnTo>
                    <a:lnTo>
                      <a:pt x="3015" y="8671"/>
                    </a:lnTo>
                    <a:lnTo>
                      <a:pt x="3286" y="7860"/>
                    </a:lnTo>
                    <a:lnTo>
                      <a:pt x="3598" y="7070"/>
                    </a:lnTo>
                    <a:lnTo>
                      <a:pt x="3951" y="6280"/>
                    </a:lnTo>
                    <a:lnTo>
                      <a:pt x="4138" y="5905"/>
                    </a:lnTo>
                    <a:lnTo>
                      <a:pt x="4346" y="5531"/>
                    </a:lnTo>
                    <a:lnTo>
                      <a:pt x="4346" y="5531"/>
                    </a:lnTo>
                    <a:lnTo>
                      <a:pt x="4575" y="5157"/>
                    </a:lnTo>
                    <a:lnTo>
                      <a:pt x="4824" y="4803"/>
                    </a:lnTo>
                    <a:lnTo>
                      <a:pt x="5095" y="4492"/>
                    </a:lnTo>
                    <a:lnTo>
                      <a:pt x="5386" y="4221"/>
                    </a:lnTo>
                    <a:lnTo>
                      <a:pt x="5698" y="3972"/>
                    </a:lnTo>
                    <a:lnTo>
                      <a:pt x="6051" y="3743"/>
                    </a:lnTo>
                    <a:lnTo>
                      <a:pt x="6446" y="3556"/>
                    </a:lnTo>
                    <a:lnTo>
                      <a:pt x="6862" y="3390"/>
                    </a:lnTo>
                    <a:lnTo>
                      <a:pt x="6862" y="3390"/>
                    </a:lnTo>
                    <a:lnTo>
                      <a:pt x="8484" y="2891"/>
                    </a:lnTo>
                    <a:lnTo>
                      <a:pt x="9295" y="2641"/>
                    </a:lnTo>
                    <a:lnTo>
                      <a:pt x="10085" y="2391"/>
                    </a:lnTo>
                    <a:lnTo>
                      <a:pt x="10917" y="2184"/>
                    </a:lnTo>
                    <a:lnTo>
                      <a:pt x="11728" y="1976"/>
                    </a:lnTo>
                    <a:lnTo>
                      <a:pt x="12559" y="1809"/>
                    </a:lnTo>
                    <a:lnTo>
                      <a:pt x="13391" y="1664"/>
                    </a:lnTo>
                    <a:lnTo>
                      <a:pt x="13391" y="1664"/>
                    </a:lnTo>
                    <a:lnTo>
                      <a:pt x="13391" y="1664"/>
                    </a:lnTo>
                    <a:lnTo>
                      <a:pt x="13828" y="1622"/>
                    </a:lnTo>
                    <a:lnTo>
                      <a:pt x="14264" y="1560"/>
                    </a:lnTo>
                    <a:lnTo>
                      <a:pt x="14701" y="1539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637" y="1539"/>
                    </a:lnTo>
                    <a:lnTo>
                      <a:pt x="16136" y="1601"/>
                    </a:lnTo>
                    <a:lnTo>
                      <a:pt x="16136" y="1601"/>
                    </a:lnTo>
                    <a:lnTo>
                      <a:pt x="16323" y="1622"/>
                    </a:lnTo>
                    <a:lnTo>
                      <a:pt x="16489" y="1685"/>
                    </a:lnTo>
                    <a:lnTo>
                      <a:pt x="16614" y="1768"/>
                    </a:lnTo>
                    <a:lnTo>
                      <a:pt x="16718" y="1851"/>
                    </a:lnTo>
                    <a:lnTo>
                      <a:pt x="16780" y="1976"/>
                    </a:lnTo>
                    <a:lnTo>
                      <a:pt x="16843" y="2100"/>
                    </a:lnTo>
                    <a:lnTo>
                      <a:pt x="16863" y="2246"/>
                    </a:lnTo>
                    <a:lnTo>
                      <a:pt x="16884" y="2412"/>
                    </a:lnTo>
                    <a:lnTo>
                      <a:pt x="16884" y="2412"/>
                    </a:lnTo>
                    <a:lnTo>
                      <a:pt x="16884" y="2516"/>
                    </a:lnTo>
                    <a:lnTo>
                      <a:pt x="16884" y="2516"/>
                    </a:lnTo>
                    <a:lnTo>
                      <a:pt x="16843" y="2870"/>
                    </a:lnTo>
                    <a:lnTo>
                      <a:pt x="16739" y="3202"/>
                    </a:lnTo>
                    <a:lnTo>
                      <a:pt x="16739" y="3202"/>
                    </a:lnTo>
                    <a:lnTo>
                      <a:pt x="16364" y="4471"/>
                    </a:lnTo>
                    <a:lnTo>
                      <a:pt x="16011" y="5760"/>
                    </a:lnTo>
                    <a:lnTo>
                      <a:pt x="15699" y="7028"/>
                    </a:lnTo>
                    <a:lnTo>
                      <a:pt x="15429" y="8317"/>
                    </a:lnTo>
                    <a:lnTo>
                      <a:pt x="15179" y="9627"/>
                    </a:lnTo>
                    <a:lnTo>
                      <a:pt x="14950" y="10917"/>
                    </a:lnTo>
                    <a:lnTo>
                      <a:pt x="14742" y="12226"/>
                    </a:lnTo>
                    <a:lnTo>
                      <a:pt x="14535" y="13536"/>
                    </a:lnTo>
                    <a:lnTo>
                      <a:pt x="14535" y="13536"/>
                    </a:lnTo>
                    <a:lnTo>
                      <a:pt x="14431" y="14327"/>
                    </a:lnTo>
                    <a:lnTo>
                      <a:pt x="14347" y="15117"/>
                    </a:lnTo>
                    <a:lnTo>
                      <a:pt x="14264" y="15928"/>
                    </a:lnTo>
                    <a:lnTo>
                      <a:pt x="14202" y="16718"/>
                    </a:lnTo>
                    <a:lnTo>
                      <a:pt x="14098" y="18319"/>
                    </a:lnTo>
                    <a:lnTo>
                      <a:pt x="14036" y="19920"/>
                    </a:lnTo>
                    <a:lnTo>
                      <a:pt x="14036" y="19920"/>
                    </a:lnTo>
                    <a:lnTo>
                      <a:pt x="14015" y="20460"/>
                    </a:lnTo>
                    <a:lnTo>
                      <a:pt x="14015" y="20460"/>
                    </a:lnTo>
                    <a:lnTo>
                      <a:pt x="14036" y="20793"/>
                    </a:lnTo>
                    <a:lnTo>
                      <a:pt x="14056" y="21126"/>
                    </a:lnTo>
                    <a:lnTo>
                      <a:pt x="14098" y="21458"/>
                    </a:lnTo>
                    <a:lnTo>
                      <a:pt x="14181" y="21770"/>
                    </a:lnTo>
                    <a:lnTo>
                      <a:pt x="14181" y="21770"/>
                    </a:lnTo>
                    <a:lnTo>
                      <a:pt x="14285" y="22020"/>
                    </a:lnTo>
                    <a:lnTo>
                      <a:pt x="14389" y="22249"/>
                    </a:lnTo>
                    <a:lnTo>
                      <a:pt x="14514" y="22457"/>
                    </a:lnTo>
                    <a:lnTo>
                      <a:pt x="14659" y="22664"/>
                    </a:lnTo>
                    <a:lnTo>
                      <a:pt x="14826" y="22831"/>
                    </a:lnTo>
                    <a:lnTo>
                      <a:pt x="15034" y="22976"/>
                    </a:lnTo>
                    <a:lnTo>
                      <a:pt x="15241" y="23101"/>
                    </a:lnTo>
                    <a:lnTo>
                      <a:pt x="15491" y="23205"/>
                    </a:lnTo>
                    <a:lnTo>
                      <a:pt x="15491" y="23205"/>
                    </a:lnTo>
                    <a:lnTo>
                      <a:pt x="15512" y="23205"/>
                    </a:lnTo>
                    <a:lnTo>
                      <a:pt x="15512" y="23205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95" y="23226"/>
                    </a:lnTo>
                    <a:lnTo>
                      <a:pt x="15595" y="23226"/>
                    </a:lnTo>
                    <a:lnTo>
                      <a:pt x="15595" y="23226"/>
                    </a:lnTo>
                    <a:lnTo>
                      <a:pt x="15616" y="23247"/>
                    </a:lnTo>
                    <a:lnTo>
                      <a:pt x="15616" y="23247"/>
                    </a:lnTo>
                    <a:lnTo>
                      <a:pt x="16260" y="23434"/>
                    </a:lnTo>
                    <a:lnTo>
                      <a:pt x="16905" y="23579"/>
                    </a:lnTo>
                    <a:lnTo>
                      <a:pt x="17529" y="23725"/>
                    </a:lnTo>
                    <a:lnTo>
                      <a:pt x="18173" y="23829"/>
                    </a:lnTo>
                    <a:lnTo>
                      <a:pt x="18818" y="23933"/>
                    </a:lnTo>
                    <a:lnTo>
                      <a:pt x="19462" y="23995"/>
                    </a:lnTo>
                    <a:lnTo>
                      <a:pt x="20128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1583" y="24016"/>
                    </a:lnTo>
                    <a:lnTo>
                      <a:pt x="22394" y="23954"/>
                    </a:lnTo>
                    <a:lnTo>
                      <a:pt x="23205" y="23850"/>
                    </a:lnTo>
                    <a:lnTo>
                      <a:pt x="24016" y="23704"/>
                    </a:lnTo>
                    <a:lnTo>
                      <a:pt x="24016" y="23704"/>
                    </a:lnTo>
                    <a:lnTo>
                      <a:pt x="24016" y="23704"/>
                    </a:lnTo>
                    <a:lnTo>
                      <a:pt x="24494" y="23600"/>
                    </a:lnTo>
                    <a:lnTo>
                      <a:pt x="24702" y="23517"/>
                    </a:lnTo>
                    <a:lnTo>
                      <a:pt x="24889" y="23455"/>
                    </a:lnTo>
                    <a:lnTo>
                      <a:pt x="25076" y="23371"/>
                    </a:lnTo>
                    <a:lnTo>
                      <a:pt x="25222" y="23267"/>
                    </a:lnTo>
                    <a:lnTo>
                      <a:pt x="25368" y="23163"/>
                    </a:lnTo>
                    <a:lnTo>
                      <a:pt x="25492" y="23039"/>
                    </a:lnTo>
                    <a:lnTo>
                      <a:pt x="25596" y="22914"/>
                    </a:lnTo>
                    <a:lnTo>
                      <a:pt x="25700" y="22768"/>
                    </a:lnTo>
                    <a:lnTo>
                      <a:pt x="25783" y="22602"/>
                    </a:lnTo>
                    <a:lnTo>
                      <a:pt x="25846" y="22415"/>
                    </a:lnTo>
                    <a:lnTo>
                      <a:pt x="25929" y="22228"/>
                    </a:lnTo>
                    <a:lnTo>
                      <a:pt x="25971" y="22020"/>
                    </a:lnTo>
                    <a:lnTo>
                      <a:pt x="26075" y="21521"/>
                    </a:lnTo>
                    <a:lnTo>
                      <a:pt x="26075" y="21521"/>
                    </a:lnTo>
                    <a:lnTo>
                      <a:pt x="26178" y="20793"/>
                    </a:lnTo>
                    <a:lnTo>
                      <a:pt x="26241" y="20065"/>
                    </a:lnTo>
                    <a:lnTo>
                      <a:pt x="26303" y="19338"/>
                    </a:lnTo>
                    <a:lnTo>
                      <a:pt x="26366" y="18610"/>
                    </a:lnTo>
                    <a:lnTo>
                      <a:pt x="26449" y="17134"/>
                    </a:lnTo>
                    <a:lnTo>
                      <a:pt x="26532" y="15657"/>
                    </a:lnTo>
                    <a:lnTo>
                      <a:pt x="26532" y="15657"/>
                    </a:lnTo>
                    <a:lnTo>
                      <a:pt x="26657" y="13973"/>
                    </a:lnTo>
                    <a:lnTo>
                      <a:pt x="26802" y="12268"/>
                    </a:lnTo>
                    <a:lnTo>
                      <a:pt x="26969" y="10563"/>
                    </a:lnTo>
                    <a:lnTo>
                      <a:pt x="27156" y="8879"/>
                    </a:lnTo>
                    <a:lnTo>
                      <a:pt x="27364" y="7195"/>
                    </a:lnTo>
                    <a:lnTo>
                      <a:pt x="27592" y="5510"/>
                    </a:lnTo>
                    <a:lnTo>
                      <a:pt x="27863" y="3826"/>
                    </a:lnTo>
                    <a:lnTo>
                      <a:pt x="28133" y="2142"/>
                    </a:lnTo>
                    <a:lnTo>
                      <a:pt x="28133" y="2142"/>
                    </a:lnTo>
                    <a:lnTo>
                      <a:pt x="28216" y="1851"/>
                    </a:lnTo>
                    <a:lnTo>
                      <a:pt x="28299" y="1601"/>
                    </a:lnTo>
                    <a:lnTo>
                      <a:pt x="28424" y="1352"/>
                    </a:lnTo>
                    <a:lnTo>
                      <a:pt x="28590" y="1165"/>
                    </a:lnTo>
                    <a:lnTo>
                      <a:pt x="28757" y="978"/>
                    </a:lnTo>
                    <a:lnTo>
                      <a:pt x="28965" y="811"/>
                    </a:lnTo>
                    <a:lnTo>
                      <a:pt x="29193" y="686"/>
                    </a:lnTo>
                    <a:lnTo>
                      <a:pt x="29464" y="562"/>
                    </a:lnTo>
                    <a:lnTo>
                      <a:pt x="29464" y="562"/>
                    </a:lnTo>
                    <a:lnTo>
                      <a:pt x="29526" y="541"/>
                    </a:lnTo>
                    <a:lnTo>
                      <a:pt x="29526" y="541"/>
                    </a:lnTo>
                    <a:lnTo>
                      <a:pt x="29921" y="395"/>
                    </a:lnTo>
                    <a:lnTo>
                      <a:pt x="30337" y="271"/>
                    </a:lnTo>
                    <a:lnTo>
                      <a:pt x="30753" y="187"/>
                    </a:lnTo>
                    <a:lnTo>
                      <a:pt x="31169" y="104"/>
                    </a:lnTo>
                    <a:lnTo>
                      <a:pt x="31585" y="63"/>
                    </a:lnTo>
                    <a:lnTo>
                      <a:pt x="32000" y="21"/>
                    </a:lnTo>
                    <a:lnTo>
                      <a:pt x="32437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07" name="Google Shape;5807;p31"/>
              <p:cNvSpPr/>
              <p:nvPr/>
            </p:nvSpPr>
            <p:spPr>
              <a:xfrm>
                <a:off x="1147225" y="2160925"/>
                <a:ext cx="1125425" cy="1561575"/>
              </a:xfrm>
              <a:custGeom>
                <a:avLst/>
                <a:gdLst/>
                <a:ahLst/>
                <a:cxnLst/>
                <a:rect l="l" t="t" r="r" b="b"/>
                <a:pathLst>
                  <a:path w="45017" h="62463" fill="none" extrusionOk="0">
                    <a:moveTo>
                      <a:pt x="35077" y="1"/>
                    </a:moveTo>
                    <a:lnTo>
                      <a:pt x="35077" y="1"/>
                    </a:lnTo>
                    <a:lnTo>
                      <a:pt x="34350" y="21"/>
                    </a:lnTo>
                    <a:lnTo>
                      <a:pt x="33622" y="84"/>
                    </a:lnTo>
                    <a:lnTo>
                      <a:pt x="32894" y="167"/>
                    </a:lnTo>
                    <a:lnTo>
                      <a:pt x="32166" y="313"/>
                    </a:lnTo>
                    <a:lnTo>
                      <a:pt x="32166" y="313"/>
                    </a:lnTo>
                    <a:lnTo>
                      <a:pt x="31771" y="416"/>
                    </a:lnTo>
                    <a:lnTo>
                      <a:pt x="31397" y="541"/>
                    </a:lnTo>
                    <a:lnTo>
                      <a:pt x="31023" y="687"/>
                    </a:lnTo>
                    <a:lnTo>
                      <a:pt x="30690" y="832"/>
                    </a:lnTo>
                    <a:lnTo>
                      <a:pt x="30378" y="1019"/>
                    </a:lnTo>
                    <a:lnTo>
                      <a:pt x="30066" y="1207"/>
                    </a:lnTo>
                    <a:lnTo>
                      <a:pt x="29796" y="1415"/>
                    </a:lnTo>
                    <a:lnTo>
                      <a:pt x="29547" y="1664"/>
                    </a:lnTo>
                    <a:lnTo>
                      <a:pt x="29297" y="1914"/>
                    </a:lnTo>
                    <a:lnTo>
                      <a:pt x="29089" y="2205"/>
                    </a:lnTo>
                    <a:lnTo>
                      <a:pt x="28902" y="2496"/>
                    </a:lnTo>
                    <a:lnTo>
                      <a:pt x="28736" y="2828"/>
                    </a:lnTo>
                    <a:lnTo>
                      <a:pt x="28590" y="3161"/>
                    </a:lnTo>
                    <a:lnTo>
                      <a:pt x="28465" y="3535"/>
                    </a:lnTo>
                    <a:lnTo>
                      <a:pt x="28361" y="3930"/>
                    </a:lnTo>
                    <a:lnTo>
                      <a:pt x="28278" y="4367"/>
                    </a:lnTo>
                    <a:lnTo>
                      <a:pt x="28278" y="4367"/>
                    </a:lnTo>
                    <a:lnTo>
                      <a:pt x="27883" y="6738"/>
                    </a:lnTo>
                    <a:lnTo>
                      <a:pt x="27530" y="9108"/>
                    </a:lnTo>
                    <a:lnTo>
                      <a:pt x="27384" y="10314"/>
                    </a:lnTo>
                    <a:lnTo>
                      <a:pt x="27239" y="11499"/>
                    </a:lnTo>
                    <a:lnTo>
                      <a:pt x="27114" y="12705"/>
                    </a:lnTo>
                    <a:lnTo>
                      <a:pt x="26989" y="13911"/>
                    </a:lnTo>
                    <a:lnTo>
                      <a:pt x="26989" y="13911"/>
                    </a:lnTo>
                    <a:lnTo>
                      <a:pt x="26823" y="16115"/>
                    </a:lnTo>
                    <a:lnTo>
                      <a:pt x="26677" y="18319"/>
                    </a:lnTo>
                    <a:lnTo>
                      <a:pt x="26615" y="19421"/>
                    </a:lnTo>
                    <a:lnTo>
                      <a:pt x="26573" y="20544"/>
                    </a:lnTo>
                    <a:lnTo>
                      <a:pt x="26552" y="21646"/>
                    </a:lnTo>
                    <a:lnTo>
                      <a:pt x="26532" y="22748"/>
                    </a:lnTo>
                    <a:lnTo>
                      <a:pt x="26532" y="22748"/>
                    </a:lnTo>
                    <a:lnTo>
                      <a:pt x="26511" y="23101"/>
                    </a:lnTo>
                    <a:lnTo>
                      <a:pt x="26469" y="23372"/>
                    </a:lnTo>
                    <a:lnTo>
                      <a:pt x="26448" y="23497"/>
                    </a:lnTo>
                    <a:lnTo>
                      <a:pt x="26407" y="23600"/>
                    </a:lnTo>
                    <a:lnTo>
                      <a:pt x="26344" y="23684"/>
                    </a:lnTo>
                    <a:lnTo>
                      <a:pt x="26282" y="23767"/>
                    </a:lnTo>
                    <a:lnTo>
                      <a:pt x="26220" y="23829"/>
                    </a:lnTo>
                    <a:lnTo>
                      <a:pt x="26116" y="23892"/>
                    </a:lnTo>
                    <a:lnTo>
                      <a:pt x="25908" y="23996"/>
                    </a:lnTo>
                    <a:lnTo>
                      <a:pt x="25637" y="24079"/>
                    </a:lnTo>
                    <a:lnTo>
                      <a:pt x="25305" y="24141"/>
                    </a:lnTo>
                    <a:lnTo>
                      <a:pt x="25305" y="24141"/>
                    </a:lnTo>
                    <a:lnTo>
                      <a:pt x="24847" y="24203"/>
                    </a:lnTo>
                    <a:lnTo>
                      <a:pt x="24369" y="24224"/>
                    </a:lnTo>
                    <a:lnTo>
                      <a:pt x="23912" y="24266"/>
                    </a:lnTo>
                    <a:lnTo>
                      <a:pt x="23433" y="24266"/>
                    </a:lnTo>
                    <a:lnTo>
                      <a:pt x="23433" y="24266"/>
                    </a:lnTo>
                    <a:lnTo>
                      <a:pt x="22643" y="24245"/>
                    </a:lnTo>
                    <a:lnTo>
                      <a:pt x="21832" y="24183"/>
                    </a:lnTo>
                    <a:lnTo>
                      <a:pt x="21022" y="24120"/>
                    </a:lnTo>
                    <a:lnTo>
                      <a:pt x="20211" y="24037"/>
                    </a:lnTo>
                    <a:lnTo>
                      <a:pt x="20211" y="24037"/>
                    </a:lnTo>
                    <a:lnTo>
                      <a:pt x="19795" y="23975"/>
                    </a:lnTo>
                    <a:lnTo>
                      <a:pt x="19379" y="23933"/>
                    </a:lnTo>
                    <a:lnTo>
                      <a:pt x="18963" y="23829"/>
                    </a:lnTo>
                    <a:lnTo>
                      <a:pt x="18755" y="23767"/>
                    </a:lnTo>
                    <a:lnTo>
                      <a:pt x="18568" y="23684"/>
                    </a:lnTo>
                    <a:lnTo>
                      <a:pt x="18568" y="23684"/>
                    </a:lnTo>
                    <a:lnTo>
                      <a:pt x="18547" y="22831"/>
                    </a:lnTo>
                    <a:lnTo>
                      <a:pt x="18568" y="21999"/>
                    </a:lnTo>
                    <a:lnTo>
                      <a:pt x="18589" y="21168"/>
                    </a:lnTo>
                    <a:lnTo>
                      <a:pt x="18630" y="20336"/>
                    </a:lnTo>
                    <a:lnTo>
                      <a:pt x="18693" y="19504"/>
                    </a:lnTo>
                    <a:lnTo>
                      <a:pt x="18776" y="18673"/>
                    </a:lnTo>
                    <a:lnTo>
                      <a:pt x="18984" y="17030"/>
                    </a:lnTo>
                    <a:lnTo>
                      <a:pt x="18984" y="17030"/>
                    </a:lnTo>
                    <a:lnTo>
                      <a:pt x="19150" y="15866"/>
                    </a:lnTo>
                    <a:lnTo>
                      <a:pt x="19316" y="14680"/>
                    </a:lnTo>
                    <a:lnTo>
                      <a:pt x="19524" y="13516"/>
                    </a:lnTo>
                    <a:lnTo>
                      <a:pt x="19732" y="12331"/>
                    </a:lnTo>
                    <a:lnTo>
                      <a:pt x="20190" y="10002"/>
                    </a:lnTo>
                    <a:lnTo>
                      <a:pt x="20668" y="7673"/>
                    </a:lnTo>
                    <a:lnTo>
                      <a:pt x="20668" y="7673"/>
                    </a:lnTo>
                    <a:lnTo>
                      <a:pt x="20834" y="6758"/>
                    </a:lnTo>
                    <a:lnTo>
                      <a:pt x="20918" y="6280"/>
                    </a:lnTo>
                    <a:lnTo>
                      <a:pt x="20959" y="5823"/>
                    </a:lnTo>
                    <a:lnTo>
                      <a:pt x="20980" y="5365"/>
                    </a:lnTo>
                    <a:lnTo>
                      <a:pt x="20959" y="4887"/>
                    </a:lnTo>
                    <a:lnTo>
                      <a:pt x="20897" y="4430"/>
                    </a:lnTo>
                    <a:lnTo>
                      <a:pt x="20855" y="4180"/>
                    </a:lnTo>
                    <a:lnTo>
                      <a:pt x="20793" y="3951"/>
                    </a:lnTo>
                    <a:lnTo>
                      <a:pt x="20793" y="3951"/>
                    </a:lnTo>
                    <a:lnTo>
                      <a:pt x="20689" y="3619"/>
                    </a:lnTo>
                    <a:lnTo>
                      <a:pt x="20564" y="3307"/>
                    </a:lnTo>
                    <a:lnTo>
                      <a:pt x="20398" y="3016"/>
                    </a:lnTo>
                    <a:lnTo>
                      <a:pt x="20231" y="2724"/>
                    </a:lnTo>
                    <a:lnTo>
                      <a:pt x="20023" y="2475"/>
                    </a:lnTo>
                    <a:lnTo>
                      <a:pt x="19774" y="2246"/>
                    </a:lnTo>
                    <a:lnTo>
                      <a:pt x="19649" y="2142"/>
                    </a:lnTo>
                    <a:lnTo>
                      <a:pt x="19504" y="2059"/>
                    </a:lnTo>
                    <a:lnTo>
                      <a:pt x="19358" y="1976"/>
                    </a:lnTo>
                    <a:lnTo>
                      <a:pt x="19192" y="1893"/>
                    </a:lnTo>
                    <a:lnTo>
                      <a:pt x="19192" y="1893"/>
                    </a:lnTo>
                    <a:lnTo>
                      <a:pt x="18880" y="1789"/>
                    </a:lnTo>
                    <a:lnTo>
                      <a:pt x="18568" y="1685"/>
                    </a:lnTo>
                    <a:lnTo>
                      <a:pt x="18256" y="1602"/>
                    </a:lnTo>
                    <a:lnTo>
                      <a:pt x="17944" y="1539"/>
                    </a:lnTo>
                    <a:lnTo>
                      <a:pt x="17632" y="1477"/>
                    </a:lnTo>
                    <a:lnTo>
                      <a:pt x="17320" y="1435"/>
                    </a:lnTo>
                    <a:lnTo>
                      <a:pt x="16988" y="1394"/>
                    </a:lnTo>
                    <a:lnTo>
                      <a:pt x="16676" y="1394"/>
                    </a:lnTo>
                    <a:lnTo>
                      <a:pt x="16676" y="1394"/>
                    </a:lnTo>
                    <a:lnTo>
                      <a:pt x="16426" y="1394"/>
                    </a:lnTo>
                    <a:lnTo>
                      <a:pt x="16426" y="1394"/>
                    </a:lnTo>
                    <a:lnTo>
                      <a:pt x="15927" y="1435"/>
                    </a:lnTo>
                    <a:lnTo>
                      <a:pt x="15428" y="1477"/>
                    </a:lnTo>
                    <a:lnTo>
                      <a:pt x="14929" y="1519"/>
                    </a:lnTo>
                    <a:lnTo>
                      <a:pt x="14430" y="1581"/>
                    </a:lnTo>
                    <a:lnTo>
                      <a:pt x="13432" y="1768"/>
                    </a:lnTo>
                    <a:lnTo>
                      <a:pt x="12455" y="1976"/>
                    </a:lnTo>
                    <a:lnTo>
                      <a:pt x="11478" y="2205"/>
                    </a:lnTo>
                    <a:lnTo>
                      <a:pt x="10500" y="2475"/>
                    </a:lnTo>
                    <a:lnTo>
                      <a:pt x="8587" y="3036"/>
                    </a:lnTo>
                    <a:lnTo>
                      <a:pt x="8587" y="3036"/>
                    </a:lnTo>
                    <a:lnTo>
                      <a:pt x="8276" y="3140"/>
                    </a:lnTo>
                    <a:lnTo>
                      <a:pt x="7984" y="3244"/>
                    </a:lnTo>
                    <a:lnTo>
                      <a:pt x="7693" y="3369"/>
                    </a:lnTo>
                    <a:lnTo>
                      <a:pt x="7402" y="3494"/>
                    </a:lnTo>
                    <a:lnTo>
                      <a:pt x="7132" y="3639"/>
                    </a:lnTo>
                    <a:lnTo>
                      <a:pt x="6882" y="3785"/>
                    </a:lnTo>
                    <a:lnTo>
                      <a:pt x="6612" y="3951"/>
                    </a:lnTo>
                    <a:lnTo>
                      <a:pt x="6383" y="4118"/>
                    </a:lnTo>
                    <a:lnTo>
                      <a:pt x="6155" y="4305"/>
                    </a:lnTo>
                    <a:lnTo>
                      <a:pt x="5926" y="4513"/>
                    </a:lnTo>
                    <a:lnTo>
                      <a:pt x="5697" y="4721"/>
                    </a:lnTo>
                    <a:lnTo>
                      <a:pt x="5510" y="4949"/>
                    </a:lnTo>
                    <a:lnTo>
                      <a:pt x="5302" y="5178"/>
                    </a:lnTo>
                    <a:lnTo>
                      <a:pt x="5115" y="5428"/>
                    </a:lnTo>
                    <a:lnTo>
                      <a:pt x="4949" y="5698"/>
                    </a:lnTo>
                    <a:lnTo>
                      <a:pt x="4782" y="5968"/>
                    </a:lnTo>
                    <a:lnTo>
                      <a:pt x="4782" y="5968"/>
                    </a:lnTo>
                    <a:lnTo>
                      <a:pt x="4366" y="6758"/>
                    </a:lnTo>
                    <a:lnTo>
                      <a:pt x="3992" y="7569"/>
                    </a:lnTo>
                    <a:lnTo>
                      <a:pt x="3639" y="8401"/>
                    </a:lnTo>
                    <a:lnTo>
                      <a:pt x="3348" y="9233"/>
                    </a:lnTo>
                    <a:lnTo>
                      <a:pt x="3348" y="9233"/>
                    </a:lnTo>
                    <a:lnTo>
                      <a:pt x="3057" y="10127"/>
                    </a:lnTo>
                    <a:lnTo>
                      <a:pt x="2807" y="11021"/>
                    </a:lnTo>
                    <a:lnTo>
                      <a:pt x="2578" y="11936"/>
                    </a:lnTo>
                    <a:lnTo>
                      <a:pt x="2350" y="12830"/>
                    </a:lnTo>
                    <a:lnTo>
                      <a:pt x="2162" y="13745"/>
                    </a:lnTo>
                    <a:lnTo>
                      <a:pt x="1975" y="14660"/>
                    </a:lnTo>
                    <a:lnTo>
                      <a:pt x="1622" y="16489"/>
                    </a:lnTo>
                    <a:lnTo>
                      <a:pt x="1622" y="16489"/>
                    </a:lnTo>
                    <a:lnTo>
                      <a:pt x="1310" y="18402"/>
                    </a:lnTo>
                    <a:lnTo>
                      <a:pt x="1019" y="20294"/>
                    </a:lnTo>
                    <a:lnTo>
                      <a:pt x="749" y="22207"/>
                    </a:lnTo>
                    <a:lnTo>
                      <a:pt x="520" y="24100"/>
                    </a:lnTo>
                    <a:lnTo>
                      <a:pt x="333" y="26012"/>
                    </a:lnTo>
                    <a:lnTo>
                      <a:pt x="166" y="27946"/>
                    </a:lnTo>
                    <a:lnTo>
                      <a:pt x="62" y="29859"/>
                    </a:lnTo>
                    <a:lnTo>
                      <a:pt x="0" y="31793"/>
                    </a:lnTo>
                    <a:lnTo>
                      <a:pt x="0" y="31793"/>
                    </a:lnTo>
                    <a:lnTo>
                      <a:pt x="0" y="32229"/>
                    </a:lnTo>
                    <a:lnTo>
                      <a:pt x="0" y="32687"/>
                    </a:lnTo>
                    <a:lnTo>
                      <a:pt x="42" y="33144"/>
                    </a:lnTo>
                    <a:lnTo>
                      <a:pt x="104" y="33602"/>
                    </a:lnTo>
                    <a:lnTo>
                      <a:pt x="166" y="34038"/>
                    </a:lnTo>
                    <a:lnTo>
                      <a:pt x="270" y="34496"/>
                    </a:lnTo>
                    <a:lnTo>
                      <a:pt x="374" y="34933"/>
                    </a:lnTo>
                    <a:lnTo>
                      <a:pt x="499" y="35369"/>
                    </a:lnTo>
                    <a:lnTo>
                      <a:pt x="499" y="35369"/>
                    </a:lnTo>
                    <a:lnTo>
                      <a:pt x="624" y="35723"/>
                    </a:lnTo>
                    <a:lnTo>
                      <a:pt x="749" y="36055"/>
                    </a:lnTo>
                    <a:lnTo>
                      <a:pt x="894" y="36388"/>
                    </a:lnTo>
                    <a:lnTo>
                      <a:pt x="1060" y="36679"/>
                    </a:lnTo>
                    <a:lnTo>
                      <a:pt x="1227" y="36970"/>
                    </a:lnTo>
                    <a:lnTo>
                      <a:pt x="1414" y="37241"/>
                    </a:lnTo>
                    <a:lnTo>
                      <a:pt x="1643" y="37490"/>
                    </a:lnTo>
                    <a:lnTo>
                      <a:pt x="1851" y="37740"/>
                    </a:lnTo>
                    <a:lnTo>
                      <a:pt x="2100" y="37948"/>
                    </a:lnTo>
                    <a:lnTo>
                      <a:pt x="2350" y="38155"/>
                    </a:lnTo>
                    <a:lnTo>
                      <a:pt x="2620" y="38343"/>
                    </a:lnTo>
                    <a:lnTo>
                      <a:pt x="2911" y="38509"/>
                    </a:lnTo>
                    <a:lnTo>
                      <a:pt x="3223" y="38675"/>
                    </a:lnTo>
                    <a:lnTo>
                      <a:pt x="3556" y="38800"/>
                    </a:lnTo>
                    <a:lnTo>
                      <a:pt x="3888" y="38925"/>
                    </a:lnTo>
                    <a:lnTo>
                      <a:pt x="4242" y="39029"/>
                    </a:lnTo>
                    <a:lnTo>
                      <a:pt x="4242" y="39029"/>
                    </a:lnTo>
                    <a:lnTo>
                      <a:pt x="5032" y="39216"/>
                    </a:lnTo>
                    <a:lnTo>
                      <a:pt x="5822" y="39403"/>
                    </a:lnTo>
                    <a:lnTo>
                      <a:pt x="6612" y="39549"/>
                    </a:lnTo>
                    <a:lnTo>
                      <a:pt x="7402" y="39673"/>
                    </a:lnTo>
                    <a:lnTo>
                      <a:pt x="8192" y="39777"/>
                    </a:lnTo>
                    <a:lnTo>
                      <a:pt x="8982" y="39860"/>
                    </a:lnTo>
                    <a:lnTo>
                      <a:pt x="9773" y="39923"/>
                    </a:lnTo>
                    <a:lnTo>
                      <a:pt x="10584" y="39964"/>
                    </a:lnTo>
                    <a:lnTo>
                      <a:pt x="10584" y="39964"/>
                    </a:lnTo>
                    <a:lnTo>
                      <a:pt x="11893" y="39985"/>
                    </a:lnTo>
                    <a:lnTo>
                      <a:pt x="13224" y="40006"/>
                    </a:lnTo>
                    <a:lnTo>
                      <a:pt x="13224" y="40006"/>
                    </a:lnTo>
                    <a:lnTo>
                      <a:pt x="14617" y="39985"/>
                    </a:lnTo>
                    <a:lnTo>
                      <a:pt x="16031" y="39964"/>
                    </a:lnTo>
                    <a:lnTo>
                      <a:pt x="17424" y="39881"/>
                    </a:lnTo>
                    <a:lnTo>
                      <a:pt x="18838" y="39798"/>
                    </a:lnTo>
                    <a:lnTo>
                      <a:pt x="20252" y="39694"/>
                    </a:lnTo>
                    <a:lnTo>
                      <a:pt x="21666" y="39569"/>
                    </a:lnTo>
                    <a:lnTo>
                      <a:pt x="23080" y="39445"/>
                    </a:lnTo>
                    <a:lnTo>
                      <a:pt x="24494" y="39278"/>
                    </a:lnTo>
                    <a:lnTo>
                      <a:pt x="24494" y="39278"/>
                    </a:lnTo>
                    <a:lnTo>
                      <a:pt x="24556" y="39549"/>
                    </a:lnTo>
                    <a:lnTo>
                      <a:pt x="24598" y="39798"/>
                    </a:lnTo>
                    <a:lnTo>
                      <a:pt x="24598" y="39798"/>
                    </a:lnTo>
                    <a:lnTo>
                      <a:pt x="24806" y="41565"/>
                    </a:lnTo>
                    <a:lnTo>
                      <a:pt x="25055" y="43333"/>
                    </a:lnTo>
                    <a:lnTo>
                      <a:pt x="25575" y="46888"/>
                    </a:lnTo>
                    <a:lnTo>
                      <a:pt x="25575" y="46888"/>
                    </a:lnTo>
                    <a:lnTo>
                      <a:pt x="25783" y="48178"/>
                    </a:lnTo>
                    <a:lnTo>
                      <a:pt x="25991" y="49467"/>
                    </a:lnTo>
                    <a:lnTo>
                      <a:pt x="26240" y="50756"/>
                    </a:lnTo>
                    <a:lnTo>
                      <a:pt x="26511" y="52024"/>
                    </a:lnTo>
                    <a:lnTo>
                      <a:pt x="26781" y="53293"/>
                    </a:lnTo>
                    <a:lnTo>
                      <a:pt x="27093" y="54561"/>
                    </a:lnTo>
                    <a:lnTo>
                      <a:pt x="27405" y="55829"/>
                    </a:lnTo>
                    <a:lnTo>
                      <a:pt x="27758" y="57098"/>
                    </a:lnTo>
                    <a:lnTo>
                      <a:pt x="27758" y="57098"/>
                    </a:lnTo>
                    <a:lnTo>
                      <a:pt x="27945" y="57659"/>
                    </a:lnTo>
                    <a:lnTo>
                      <a:pt x="28133" y="58179"/>
                    </a:lnTo>
                    <a:lnTo>
                      <a:pt x="28361" y="58678"/>
                    </a:lnTo>
                    <a:lnTo>
                      <a:pt x="28611" y="59135"/>
                    </a:lnTo>
                    <a:lnTo>
                      <a:pt x="28902" y="59572"/>
                    </a:lnTo>
                    <a:lnTo>
                      <a:pt x="29214" y="59967"/>
                    </a:lnTo>
                    <a:lnTo>
                      <a:pt x="29547" y="60321"/>
                    </a:lnTo>
                    <a:lnTo>
                      <a:pt x="29900" y="60653"/>
                    </a:lnTo>
                    <a:lnTo>
                      <a:pt x="30274" y="60965"/>
                    </a:lnTo>
                    <a:lnTo>
                      <a:pt x="30690" y="61235"/>
                    </a:lnTo>
                    <a:lnTo>
                      <a:pt x="31127" y="61485"/>
                    </a:lnTo>
                    <a:lnTo>
                      <a:pt x="31584" y="61693"/>
                    </a:lnTo>
                    <a:lnTo>
                      <a:pt x="32062" y="61880"/>
                    </a:lnTo>
                    <a:lnTo>
                      <a:pt x="32582" y="62046"/>
                    </a:lnTo>
                    <a:lnTo>
                      <a:pt x="33102" y="62171"/>
                    </a:lnTo>
                    <a:lnTo>
                      <a:pt x="33664" y="62275"/>
                    </a:lnTo>
                    <a:lnTo>
                      <a:pt x="33664" y="62275"/>
                    </a:lnTo>
                    <a:lnTo>
                      <a:pt x="34267" y="62337"/>
                    </a:lnTo>
                    <a:lnTo>
                      <a:pt x="34869" y="62400"/>
                    </a:lnTo>
                    <a:lnTo>
                      <a:pt x="35472" y="62441"/>
                    </a:lnTo>
                    <a:lnTo>
                      <a:pt x="36055" y="62462"/>
                    </a:lnTo>
                    <a:lnTo>
                      <a:pt x="36055" y="62462"/>
                    </a:lnTo>
                    <a:lnTo>
                      <a:pt x="36678" y="62441"/>
                    </a:lnTo>
                    <a:lnTo>
                      <a:pt x="37281" y="62400"/>
                    </a:lnTo>
                    <a:lnTo>
                      <a:pt x="37905" y="62337"/>
                    </a:lnTo>
                    <a:lnTo>
                      <a:pt x="38508" y="62234"/>
                    </a:lnTo>
                    <a:lnTo>
                      <a:pt x="39111" y="62109"/>
                    </a:lnTo>
                    <a:lnTo>
                      <a:pt x="39693" y="61942"/>
                    </a:lnTo>
                    <a:lnTo>
                      <a:pt x="40296" y="61755"/>
                    </a:lnTo>
                    <a:lnTo>
                      <a:pt x="40879" y="61527"/>
                    </a:lnTo>
                    <a:lnTo>
                      <a:pt x="40879" y="61527"/>
                    </a:lnTo>
                    <a:lnTo>
                      <a:pt x="41232" y="61360"/>
                    </a:lnTo>
                    <a:lnTo>
                      <a:pt x="41586" y="61194"/>
                    </a:lnTo>
                    <a:lnTo>
                      <a:pt x="41918" y="60986"/>
                    </a:lnTo>
                    <a:lnTo>
                      <a:pt x="42230" y="60778"/>
                    </a:lnTo>
                    <a:lnTo>
                      <a:pt x="42521" y="60549"/>
                    </a:lnTo>
                    <a:lnTo>
                      <a:pt x="42792" y="60300"/>
                    </a:lnTo>
                    <a:lnTo>
                      <a:pt x="43041" y="60050"/>
                    </a:lnTo>
                    <a:lnTo>
                      <a:pt x="43270" y="59780"/>
                    </a:lnTo>
                    <a:lnTo>
                      <a:pt x="43478" y="59468"/>
                    </a:lnTo>
                    <a:lnTo>
                      <a:pt x="43665" y="59156"/>
                    </a:lnTo>
                    <a:lnTo>
                      <a:pt x="43831" y="58844"/>
                    </a:lnTo>
                    <a:lnTo>
                      <a:pt x="43977" y="58491"/>
                    </a:lnTo>
                    <a:lnTo>
                      <a:pt x="44081" y="58117"/>
                    </a:lnTo>
                    <a:lnTo>
                      <a:pt x="44164" y="57742"/>
                    </a:lnTo>
                    <a:lnTo>
                      <a:pt x="44226" y="57347"/>
                    </a:lnTo>
                    <a:lnTo>
                      <a:pt x="44268" y="56931"/>
                    </a:lnTo>
                    <a:lnTo>
                      <a:pt x="44268" y="56931"/>
                    </a:lnTo>
                    <a:lnTo>
                      <a:pt x="44289" y="56266"/>
                    </a:lnTo>
                    <a:lnTo>
                      <a:pt x="44268" y="55601"/>
                    </a:lnTo>
                    <a:lnTo>
                      <a:pt x="44268" y="54956"/>
                    </a:lnTo>
                    <a:lnTo>
                      <a:pt x="44268" y="54291"/>
                    </a:lnTo>
                    <a:lnTo>
                      <a:pt x="44268" y="54291"/>
                    </a:lnTo>
                    <a:lnTo>
                      <a:pt x="44517" y="46660"/>
                    </a:lnTo>
                    <a:lnTo>
                      <a:pt x="44663" y="42834"/>
                    </a:lnTo>
                    <a:lnTo>
                      <a:pt x="44746" y="40942"/>
                    </a:lnTo>
                    <a:lnTo>
                      <a:pt x="44829" y="39029"/>
                    </a:lnTo>
                    <a:lnTo>
                      <a:pt x="44829" y="39029"/>
                    </a:lnTo>
                    <a:lnTo>
                      <a:pt x="44912" y="37365"/>
                    </a:lnTo>
                    <a:lnTo>
                      <a:pt x="44954" y="35702"/>
                    </a:lnTo>
                    <a:lnTo>
                      <a:pt x="44996" y="34059"/>
                    </a:lnTo>
                    <a:lnTo>
                      <a:pt x="45016" y="32396"/>
                    </a:lnTo>
                    <a:lnTo>
                      <a:pt x="45016" y="29069"/>
                    </a:lnTo>
                    <a:lnTo>
                      <a:pt x="44975" y="25742"/>
                    </a:lnTo>
                    <a:lnTo>
                      <a:pt x="44975" y="25742"/>
                    </a:lnTo>
                    <a:lnTo>
                      <a:pt x="44975" y="23912"/>
                    </a:lnTo>
                    <a:lnTo>
                      <a:pt x="44975" y="22083"/>
                    </a:lnTo>
                    <a:lnTo>
                      <a:pt x="45016" y="18444"/>
                    </a:lnTo>
                    <a:lnTo>
                      <a:pt x="45016" y="16614"/>
                    </a:lnTo>
                    <a:lnTo>
                      <a:pt x="45016" y="14784"/>
                    </a:lnTo>
                    <a:lnTo>
                      <a:pt x="44975" y="12955"/>
                    </a:lnTo>
                    <a:lnTo>
                      <a:pt x="44912" y="11125"/>
                    </a:lnTo>
                    <a:lnTo>
                      <a:pt x="44912" y="11125"/>
                    </a:lnTo>
                    <a:lnTo>
                      <a:pt x="44892" y="10418"/>
                    </a:lnTo>
                    <a:lnTo>
                      <a:pt x="44871" y="9711"/>
                    </a:lnTo>
                    <a:lnTo>
                      <a:pt x="44871" y="8297"/>
                    </a:lnTo>
                    <a:lnTo>
                      <a:pt x="44871" y="6883"/>
                    </a:lnTo>
                    <a:lnTo>
                      <a:pt x="44850" y="5469"/>
                    </a:lnTo>
                    <a:lnTo>
                      <a:pt x="44850" y="5469"/>
                    </a:lnTo>
                    <a:lnTo>
                      <a:pt x="44808" y="5032"/>
                    </a:lnTo>
                    <a:lnTo>
                      <a:pt x="44767" y="4617"/>
                    </a:lnTo>
                    <a:lnTo>
                      <a:pt x="44684" y="4180"/>
                    </a:lnTo>
                    <a:lnTo>
                      <a:pt x="44580" y="3785"/>
                    </a:lnTo>
                    <a:lnTo>
                      <a:pt x="44434" y="3369"/>
                    </a:lnTo>
                    <a:lnTo>
                      <a:pt x="44247" y="2995"/>
                    </a:lnTo>
                    <a:lnTo>
                      <a:pt x="44122" y="2808"/>
                    </a:lnTo>
                    <a:lnTo>
                      <a:pt x="43998" y="2621"/>
                    </a:lnTo>
                    <a:lnTo>
                      <a:pt x="43873" y="2454"/>
                    </a:lnTo>
                    <a:lnTo>
                      <a:pt x="43706" y="2288"/>
                    </a:lnTo>
                    <a:lnTo>
                      <a:pt x="43706" y="2288"/>
                    </a:lnTo>
                    <a:lnTo>
                      <a:pt x="43374" y="1955"/>
                    </a:lnTo>
                    <a:lnTo>
                      <a:pt x="43020" y="1643"/>
                    </a:lnTo>
                    <a:lnTo>
                      <a:pt x="42667" y="1373"/>
                    </a:lnTo>
                    <a:lnTo>
                      <a:pt x="42272" y="1144"/>
                    </a:lnTo>
                    <a:lnTo>
                      <a:pt x="41856" y="957"/>
                    </a:lnTo>
                    <a:lnTo>
                      <a:pt x="41419" y="812"/>
                    </a:lnTo>
                    <a:lnTo>
                      <a:pt x="40983" y="687"/>
                    </a:lnTo>
                    <a:lnTo>
                      <a:pt x="40504" y="604"/>
                    </a:lnTo>
                    <a:lnTo>
                      <a:pt x="40504" y="604"/>
                    </a:lnTo>
                    <a:lnTo>
                      <a:pt x="39756" y="500"/>
                    </a:lnTo>
                    <a:lnTo>
                      <a:pt x="39028" y="396"/>
                    </a:lnTo>
                    <a:lnTo>
                      <a:pt x="38280" y="271"/>
                    </a:lnTo>
                    <a:lnTo>
                      <a:pt x="37552" y="167"/>
                    </a:lnTo>
                    <a:lnTo>
                      <a:pt x="37552" y="167"/>
                    </a:lnTo>
                    <a:lnTo>
                      <a:pt x="36928" y="105"/>
                    </a:lnTo>
                    <a:lnTo>
                      <a:pt x="36304" y="42"/>
                    </a:lnTo>
                    <a:lnTo>
                      <a:pt x="35701" y="21"/>
                    </a:lnTo>
                    <a:lnTo>
                      <a:pt x="3507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08" name="Google Shape;5808;p31"/>
              <p:cNvSpPr/>
              <p:nvPr/>
            </p:nvSpPr>
            <p:spPr>
              <a:xfrm>
                <a:off x="1191400" y="2199400"/>
                <a:ext cx="10157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0630" h="57950" extrusionOk="0">
                    <a:moveTo>
                      <a:pt x="6820" y="5406"/>
                    </a:moveTo>
                    <a:lnTo>
                      <a:pt x="6904" y="5656"/>
                    </a:lnTo>
                    <a:lnTo>
                      <a:pt x="6966" y="5926"/>
                    </a:lnTo>
                    <a:lnTo>
                      <a:pt x="7008" y="6176"/>
                    </a:lnTo>
                    <a:lnTo>
                      <a:pt x="7008" y="6425"/>
                    </a:lnTo>
                    <a:lnTo>
                      <a:pt x="6987" y="6675"/>
                    </a:lnTo>
                    <a:lnTo>
                      <a:pt x="6945" y="6924"/>
                    </a:lnTo>
                    <a:lnTo>
                      <a:pt x="6883" y="7174"/>
                    </a:lnTo>
                    <a:lnTo>
                      <a:pt x="6820" y="7423"/>
                    </a:lnTo>
                    <a:lnTo>
                      <a:pt x="6716" y="7631"/>
                    </a:lnTo>
                    <a:lnTo>
                      <a:pt x="6654" y="7735"/>
                    </a:lnTo>
                    <a:lnTo>
                      <a:pt x="6592" y="7798"/>
                    </a:lnTo>
                    <a:lnTo>
                      <a:pt x="6509" y="7881"/>
                    </a:lnTo>
                    <a:lnTo>
                      <a:pt x="6405" y="7922"/>
                    </a:lnTo>
                    <a:lnTo>
                      <a:pt x="6301" y="7943"/>
                    </a:lnTo>
                    <a:lnTo>
                      <a:pt x="6197" y="7964"/>
                    </a:lnTo>
                    <a:lnTo>
                      <a:pt x="6072" y="7943"/>
                    </a:lnTo>
                    <a:lnTo>
                      <a:pt x="5926" y="7922"/>
                    </a:lnTo>
                    <a:lnTo>
                      <a:pt x="5802" y="7860"/>
                    </a:lnTo>
                    <a:lnTo>
                      <a:pt x="5718" y="7777"/>
                    </a:lnTo>
                    <a:lnTo>
                      <a:pt x="5656" y="7673"/>
                    </a:lnTo>
                    <a:lnTo>
                      <a:pt x="5594" y="7569"/>
                    </a:lnTo>
                    <a:lnTo>
                      <a:pt x="5573" y="7444"/>
                    </a:lnTo>
                    <a:lnTo>
                      <a:pt x="5552" y="7299"/>
                    </a:lnTo>
                    <a:lnTo>
                      <a:pt x="5552" y="7174"/>
                    </a:lnTo>
                    <a:lnTo>
                      <a:pt x="5594" y="6841"/>
                    </a:lnTo>
                    <a:lnTo>
                      <a:pt x="5656" y="6550"/>
                    </a:lnTo>
                    <a:lnTo>
                      <a:pt x="5781" y="6259"/>
                    </a:lnTo>
                    <a:lnTo>
                      <a:pt x="5947" y="6009"/>
                    </a:lnTo>
                    <a:lnTo>
                      <a:pt x="6113" y="5781"/>
                    </a:lnTo>
                    <a:lnTo>
                      <a:pt x="6217" y="5677"/>
                    </a:lnTo>
                    <a:lnTo>
                      <a:pt x="6342" y="5594"/>
                    </a:lnTo>
                    <a:lnTo>
                      <a:pt x="6446" y="5531"/>
                    </a:lnTo>
                    <a:lnTo>
                      <a:pt x="6571" y="5469"/>
                    </a:lnTo>
                    <a:lnTo>
                      <a:pt x="6696" y="5427"/>
                    </a:lnTo>
                    <a:lnTo>
                      <a:pt x="6820" y="5406"/>
                    </a:lnTo>
                    <a:close/>
                    <a:moveTo>
                      <a:pt x="30046" y="2911"/>
                    </a:moveTo>
                    <a:lnTo>
                      <a:pt x="30192" y="2932"/>
                    </a:lnTo>
                    <a:lnTo>
                      <a:pt x="30379" y="2953"/>
                    </a:lnTo>
                    <a:lnTo>
                      <a:pt x="30524" y="3036"/>
                    </a:lnTo>
                    <a:lnTo>
                      <a:pt x="30649" y="3119"/>
                    </a:lnTo>
                    <a:lnTo>
                      <a:pt x="30753" y="3223"/>
                    </a:lnTo>
                    <a:lnTo>
                      <a:pt x="30836" y="3348"/>
                    </a:lnTo>
                    <a:lnTo>
                      <a:pt x="30898" y="3493"/>
                    </a:lnTo>
                    <a:lnTo>
                      <a:pt x="30919" y="3660"/>
                    </a:lnTo>
                    <a:lnTo>
                      <a:pt x="30919" y="3826"/>
                    </a:lnTo>
                    <a:lnTo>
                      <a:pt x="30836" y="4554"/>
                    </a:lnTo>
                    <a:lnTo>
                      <a:pt x="30732" y="5282"/>
                    </a:lnTo>
                    <a:lnTo>
                      <a:pt x="30587" y="5989"/>
                    </a:lnTo>
                    <a:lnTo>
                      <a:pt x="30399" y="6675"/>
                    </a:lnTo>
                    <a:lnTo>
                      <a:pt x="30192" y="7361"/>
                    </a:lnTo>
                    <a:lnTo>
                      <a:pt x="29963" y="8047"/>
                    </a:lnTo>
                    <a:lnTo>
                      <a:pt x="29713" y="8733"/>
                    </a:lnTo>
                    <a:lnTo>
                      <a:pt x="29443" y="9399"/>
                    </a:lnTo>
                    <a:lnTo>
                      <a:pt x="29422" y="9440"/>
                    </a:lnTo>
                    <a:lnTo>
                      <a:pt x="29360" y="9482"/>
                    </a:lnTo>
                    <a:lnTo>
                      <a:pt x="29173" y="9565"/>
                    </a:lnTo>
                    <a:lnTo>
                      <a:pt x="29089" y="8983"/>
                    </a:lnTo>
                    <a:lnTo>
                      <a:pt x="29048" y="8421"/>
                    </a:lnTo>
                    <a:lnTo>
                      <a:pt x="29006" y="7839"/>
                    </a:lnTo>
                    <a:lnTo>
                      <a:pt x="29006" y="7278"/>
                    </a:lnTo>
                    <a:lnTo>
                      <a:pt x="29006" y="6716"/>
                    </a:lnTo>
                    <a:lnTo>
                      <a:pt x="29006" y="6176"/>
                    </a:lnTo>
                    <a:lnTo>
                      <a:pt x="29069" y="5053"/>
                    </a:lnTo>
                    <a:lnTo>
                      <a:pt x="29131" y="4367"/>
                    </a:lnTo>
                    <a:lnTo>
                      <a:pt x="29173" y="4013"/>
                    </a:lnTo>
                    <a:lnTo>
                      <a:pt x="29235" y="3660"/>
                    </a:lnTo>
                    <a:lnTo>
                      <a:pt x="29277" y="3514"/>
                    </a:lnTo>
                    <a:lnTo>
                      <a:pt x="29339" y="3369"/>
                    </a:lnTo>
                    <a:lnTo>
                      <a:pt x="29422" y="3223"/>
                    </a:lnTo>
                    <a:lnTo>
                      <a:pt x="29505" y="3119"/>
                    </a:lnTo>
                    <a:lnTo>
                      <a:pt x="29609" y="3036"/>
                    </a:lnTo>
                    <a:lnTo>
                      <a:pt x="29734" y="2974"/>
                    </a:lnTo>
                    <a:lnTo>
                      <a:pt x="29880" y="2932"/>
                    </a:lnTo>
                    <a:lnTo>
                      <a:pt x="30046" y="2911"/>
                    </a:lnTo>
                    <a:close/>
                    <a:moveTo>
                      <a:pt x="5386" y="9711"/>
                    </a:moveTo>
                    <a:lnTo>
                      <a:pt x="5427" y="9815"/>
                    </a:lnTo>
                    <a:lnTo>
                      <a:pt x="5448" y="9939"/>
                    </a:lnTo>
                    <a:lnTo>
                      <a:pt x="5469" y="10168"/>
                    </a:lnTo>
                    <a:lnTo>
                      <a:pt x="5448" y="10605"/>
                    </a:lnTo>
                    <a:lnTo>
                      <a:pt x="5407" y="11644"/>
                    </a:lnTo>
                    <a:lnTo>
                      <a:pt x="5344" y="12684"/>
                    </a:lnTo>
                    <a:lnTo>
                      <a:pt x="5261" y="13724"/>
                    </a:lnTo>
                    <a:lnTo>
                      <a:pt x="5157" y="14742"/>
                    </a:lnTo>
                    <a:lnTo>
                      <a:pt x="4928" y="16822"/>
                    </a:lnTo>
                    <a:lnTo>
                      <a:pt x="4700" y="18901"/>
                    </a:lnTo>
                    <a:lnTo>
                      <a:pt x="4658" y="19566"/>
                    </a:lnTo>
                    <a:lnTo>
                      <a:pt x="4596" y="20232"/>
                    </a:lnTo>
                    <a:lnTo>
                      <a:pt x="4512" y="21562"/>
                    </a:lnTo>
                    <a:lnTo>
                      <a:pt x="4471" y="22228"/>
                    </a:lnTo>
                    <a:lnTo>
                      <a:pt x="4388" y="22893"/>
                    </a:lnTo>
                    <a:lnTo>
                      <a:pt x="4304" y="23559"/>
                    </a:lnTo>
                    <a:lnTo>
                      <a:pt x="4201" y="24203"/>
                    </a:lnTo>
                    <a:lnTo>
                      <a:pt x="4076" y="24806"/>
                    </a:lnTo>
                    <a:lnTo>
                      <a:pt x="3993" y="25097"/>
                    </a:lnTo>
                    <a:lnTo>
                      <a:pt x="3868" y="25388"/>
                    </a:lnTo>
                    <a:lnTo>
                      <a:pt x="3743" y="25617"/>
                    </a:lnTo>
                    <a:lnTo>
                      <a:pt x="3660" y="25700"/>
                    </a:lnTo>
                    <a:lnTo>
                      <a:pt x="3577" y="25783"/>
                    </a:lnTo>
                    <a:lnTo>
                      <a:pt x="3473" y="25867"/>
                    </a:lnTo>
                    <a:lnTo>
                      <a:pt x="3369" y="25908"/>
                    </a:lnTo>
                    <a:lnTo>
                      <a:pt x="3244" y="25929"/>
                    </a:lnTo>
                    <a:lnTo>
                      <a:pt x="3119" y="25950"/>
                    </a:lnTo>
                    <a:lnTo>
                      <a:pt x="2974" y="25950"/>
                    </a:lnTo>
                    <a:lnTo>
                      <a:pt x="2849" y="25908"/>
                    </a:lnTo>
                    <a:lnTo>
                      <a:pt x="2745" y="25867"/>
                    </a:lnTo>
                    <a:lnTo>
                      <a:pt x="2641" y="25804"/>
                    </a:lnTo>
                    <a:lnTo>
                      <a:pt x="2537" y="25721"/>
                    </a:lnTo>
                    <a:lnTo>
                      <a:pt x="2475" y="25638"/>
                    </a:lnTo>
                    <a:lnTo>
                      <a:pt x="2329" y="25409"/>
                    </a:lnTo>
                    <a:lnTo>
                      <a:pt x="2225" y="25180"/>
                    </a:lnTo>
                    <a:lnTo>
                      <a:pt x="2142" y="24931"/>
                    </a:lnTo>
                    <a:lnTo>
                      <a:pt x="2080" y="24681"/>
                    </a:lnTo>
                    <a:lnTo>
                      <a:pt x="2038" y="24411"/>
                    </a:lnTo>
                    <a:lnTo>
                      <a:pt x="1976" y="23766"/>
                    </a:lnTo>
                    <a:lnTo>
                      <a:pt x="1976" y="23122"/>
                    </a:lnTo>
                    <a:lnTo>
                      <a:pt x="1996" y="22789"/>
                    </a:lnTo>
                    <a:lnTo>
                      <a:pt x="2017" y="22477"/>
                    </a:lnTo>
                    <a:lnTo>
                      <a:pt x="2059" y="22145"/>
                    </a:lnTo>
                    <a:lnTo>
                      <a:pt x="2100" y="21833"/>
                    </a:lnTo>
                    <a:lnTo>
                      <a:pt x="2558" y="19483"/>
                    </a:lnTo>
                    <a:lnTo>
                      <a:pt x="3015" y="17134"/>
                    </a:lnTo>
                    <a:lnTo>
                      <a:pt x="3244" y="15969"/>
                    </a:lnTo>
                    <a:lnTo>
                      <a:pt x="3494" y="14805"/>
                    </a:lnTo>
                    <a:lnTo>
                      <a:pt x="3764" y="13640"/>
                    </a:lnTo>
                    <a:lnTo>
                      <a:pt x="4055" y="12476"/>
                    </a:lnTo>
                    <a:lnTo>
                      <a:pt x="4221" y="11894"/>
                    </a:lnTo>
                    <a:lnTo>
                      <a:pt x="4429" y="11291"/>
                    </a:lnTo>
                    <a:lnTo>
                      <a:pt x="4637" y="10729"/>
                    </a:lnTo>
                    <a:lnTo>
                      <a:pt x="4907" y="10168"/>
                    </a:lnTo>
                    <a:lnTo>
                      <a:pt x="4970" y="10022"/>
                    </a:lnTo>
                    <a:lnTo>
                      <a:pt x="5053" y="9877"/>
                    </a:lnTo>
                    <a:lnTo>
                      <a:pt x="5095" y="9815"/>
                    </a:lnTo>
                    <a:lnTo>
                      <a:pt x="5178" y="9773"/>
                    </a:lnTo>
                    <a:lnTo>
                      <a:pt x="5261" y="9731"/>
                    </a:lnTo>
                    <a:lnTo>
                      <a:pt x="5386" y="9711"/>
                    </a:lnTo>
                    <a:close/>
                    <a:moveTo>
                      <a:pt x="28112" y="40879"/>
                    </a:moveTo>
                    <a:lnTo>
                      <a:pt x="28237" y="40900"/>
                    </a:lnTo>
                    <a:lnTo>
                      <a:pt x="28341" y="40941"/>
                    </a:lnTo>
                    <a:lnTo>
                      <a:pt x="28445" y="41004"/>
                    </a:lnTo>
                    <a:lnTo>
                      <a:pt x="28549" y="41066"/>
                    </a:lnTo>
                    <a:lnTo>
                      <a:pt x="28632" y="41149"/>
                    </a:lnTo>
                    <a:lnTo>
                      <a:pt x="28715" y="41232"/>
                    </a:lnTo>
                    <a:lnTo>
                      <a:pt x="28798" y="41357"/>
                    </a:lnTo>
                    <a:lnTo>
                      <a:pt x="28902" y="41565"/>
                    </a:lnTo>
                    <a:lnTo>
                      <a:pt x="29006" y="41794"/>
                    </a:lnTo>
                    <a:lnTo>
                      <a:pt x="29089" y="42043"/>
                    </a:lnTo>
                    <a:lnTo>
                      <a:pt x="29131" y="42272"/>
                    </a:lnTo>
                    <a:lnTo>
                      <a:pt x="29381" y="43333"/>
                    </a:lnTo>
                    <a:lnTo>
                      <a:pt x="29589" y="44393"/>
                    </a:lnTo>
                    <a:lnTo>
                      <a:pt x="29776" y="45453"/>
                    </a:lnTo>
                    <a:lnTo>
                      <a:pt x="29942" y="46514"/>
                    </a:lnTo>
                    <a:lnTo>
                      <a:pt x="30067" y="47595"/>
                    </a:lnTo>
                    <a:lnTo>
                      <a:pt x="30171" y="48676"/>
                    </a:lnTo>
                    <a:lnTo>
                      <a:pt x="30233" y="49737"/>
                    </a:lnTo>
                    <a:lnTo>
                      <a:pt x="30254" y="50818"/>
                    </a:lnTo>
                    <a:lnTo>
                      <a:pt x="30254" y="51275"/>
                    </a:lnTo>
                    <a:lnTo>
                      <a:pt x="30233" y="51733"/>
                    </a:lnTo>
                    <a:lnTo>
                      <a:pt x="30171" y="52648"/>
                    </a:lnTo>
                    <a:lnTo>
                      <a:pt x="29963" y="52648"/>
                    </a:lnTo>
                    <a:lnTo>
                      <a:pt x="29859" y="52606"/>
                    </a:lnTo>
                    <a:lnTo>
                      <a:pt x="29796" y="52544"/>
                    </a:lnTo>
                    <a:lnTo>
                      <a:pt x="29734" y="52481"/>
                    </a:lnTo>
                    <a:lnTo>
                      <a:pt x="29692" y="52398"/>
                    </a:lnTo>
                    <a:lnTo>
                      <a:pt x="29651" y="52315"/>
                    </a:lnTo>
                    <a:lnTo>
                      <a:pt x="29609" y="52149"/>
                    </a:lnTo>
                    <a:lnTo>
                      <a:pt x="29277" y="51255"/>
                    </a:lnTo>
                    <a:lnTo>
                      <a:pt x="28965" y="50361"/>
                    </a:lnTo>
                    <a:lnTo>
                      <a:pt x="28674" y="49466"/>
                    </a:lnTo>
                    <a:lnTo>
                      <a:pt x="28383" y="48572"/>
                    </a:lnTo>
                    <a:lnTo>
                      <a:pt x="28133" y="47657"/>
                    </a:lnTo>
                    <a:lnTo>
                      <a:pt x="27904" y="46743"/>
                    </a:lnTo>
                    <a:lnTo>
                      <a:pt x="27676" y="45807"/>
                    </a:lnTo>
                    <a:lnTo>
                      <a:pt x="27468" y="44892"/>
                    </a:lnTo>
                    <a:lnTo>
                      <a:pt x="27260" y="43790"/>
                    </a:lnTo>
                    <a:lnTo>
                      <a:pt x="27052" y="42709"/>
                    </a:lnTo>
                    <a:lnTo>
                      <a:pt x="27010" y="42418"/>
                    </a:lnTo>
                    <a:lnTo>
                      <a:pt x="27010" y="42147"/>
                    </a:lnTo>
                    <a:lnTo>
                      <a:pt x="27031" y="41877"/>
                    </a:lnTo>
                    <a:lnTo>
                      <a:pt x="27093" y="41586"/>
                    </a:lnTo>
                    <a:lnTo>
                      <a:pt x="27135" y="41461"/>
                    </a:lnTo>
                    <a:lnTo>
                      <a:pt x="27197" y="41316"/>
                    </a:lnTo>
                    <a:lnTo>
                      <a:pt x="27260" y="41212"/>
                    </a:lnTo>
                    <a:lnTo>
                      <a:pt x="27364" y="41108"/>
                    </a:lnTo>
                    <a:lnTo>
                      <a:pt x="27447" y="41025"/>
                    </a:lnTo>
                    <a:lnTo>
                      <a:pt x="27572" y="40962"/>
                    </a:lnTo>
                    <a:lnTo>
                      <a:pt x="27696" y="40921"/>
                    </a:lnTo>
                    <a:lnTo>
                      <a:pt x="27842" y="40879"/>
                    </a:lnTo>
                    <a:close/>
                    <a:moveTo>
                      <a:pt x="32437" y="0"/>
                    </a:moveTo>
                    <a:lnTo>
                      <a:pt x="32000" y="21"/>
                    </a:lnTo>
                    <a:lnTo>
                      <a:pt x="31585" y="63"/>
                    </a:lnTo>
                    <a:lnTo>
                      <a:pt x="31169" y="104"/>
                    </a:lnTo>
                    <a:lnTo>
                      <a:pt x="30753" y="187"/>
                    </a:lnTo>
                    <a:lnTo>
                      <a:pt x="30337" y="271"/>
                    </a:lnTo>
                    <a:lnTo>
                      <a:pt x="29921" y="395"/>
                    </a:lnTo>
                    <a:lnTo>
                      <a:pt x="29526" y="541"/>
                    </a:lnTo>
                    <a:lnTo>
                      <a:pt x="29464" y="562"/>
                    </a:lnTo>
                    <a:lnTo>
                      <a:pt x="29193" y="686"/>
                    </a:lnTo>
                    <a:lnTo>
                      <a:pt x="28965" y="811"/>
                    </a:lnTo>
                    <a:lnTo>
                      <a:pt x="28757" y="978"/>
                    </a:lnTo>
                    <a:lnTo>
                      <a:pt x="28590" y="1165"/>
                    </a:lnTo>
                    <a:lnTo>
                      <a:pt x="28424" y="1352"/>
                    </a:lnTo>
                    <a:lnTo>
                      <a:pt x="28299" y="1601"/>
                    </a:lnTo>
                    <a:lnTo>
                      <a:pt x="28216" y="1851"/>
                    </a:lnTo>
                    <a:lnTo>
                      <a:pt x="28133" y="2142"/>
                    </a:lnTo>
                    <a:lnTo>
                      <a:pt x="27863" y="3826"/>
                    </a:lnTo>
                    <a:lnTo>
                      <a:pt x="27592" y="5510"/>
                    </a:lnTo>
                    <a:lnTo>
                      <a:pt x="27364" y="7195"/>
                    </a:lnTo>
                    <a:lnTo>
                      <a:pt x="27156" y="8879"/>
                    </a:lnTo>
                    <a:lnTo>
                      <a:pt x="26969" y="10563"/>
                    </a:lnTo>
                    <a:lnTo>
                      <a:pt x="26802" y="12268"/>
                    </a:lnTo>
                    <a:lnTo>
                      <a:pt x="26657" y="13973"/>
                    </a:lnTo>
                    <a:lnTo>
                      <a:pt x="26532" y="15657"/>
                    </a:lnTo>
                    <a:lnTo>
                      <a:pt x="26449" y="17134"/>
                    </a:lnTo>
                    <a:lnTo>
                      <a:pt x="26366" y="18610"/>
                    </a:lnTo>
                    <a:lnTo>
                      <a:pt x="26303" y="19338"/>
                    </a:lnTo>
                    <a:lnTo>
                      <a:pt x="26241" y="20065"/>
                    </a:lnTo>
                    <a:lnTo>
                      <a:pt x="26178" y="20793"/>
                    </a:lnTo>
                    <a:lnTo>
                      <a:pt x="26075" y="21521"/>
                    </a:lnTo>
                    <a:lnTo>
                      <a:pt x="25971" y="22020"/>
                    </a:lnTo>
                    <a:lnTo>
                      <a:pt x="25929" y="22228"/>
                    </a:lnTo>
                    <a:lnTo>
                      <a:pt x="25846" y="22415"/>
                    </a:lnTo>
                    <a:lnTo>
                      <a:pt x="25783" y="22602"/>
                    </a:lnTo>
                    <a:lnTo>
                      <a:pt x="25700" y="22768"/>
                    </a:lnTo>
                    <a:lnTo>
                      <a:pt x="25596" y="22914"/>
                    </a:lnTo>
                    <a:lnTo>
                      <a:pt x="25492" y="23039"/>
                    </a:lnTo>
                    <a:lnTo>
                      <a:pt x="25368" y="23163"/>
                    </a:lnTo>
                    <a:lnTo>
                      <a:pt x="25222" y="23267"/>
                    </a:lnTo>
                    <a:lnTo>
                      <a:pt x="25076" y="23371"/>
                    </a:lnTo>
                    <a:lnTo>
                      <a:pt x="24889" y="23455"/>
                    </a:lnTo>
                    <a:lnTo>
                      <a:pt x="24702" y="23517"/>
                    </a:lnTo>
                    <a:lnTo>
                      <a:pt x="24494" y="23600"/>
                    </a:lnTo>
                    <a:lnTo>
                      <a:pt x="24016" y="23704"/>
                    </a:lnTo>
                    <a:lnTo>
                      <a:pt x="23205" y="23850"/>
                    </a:lnTo>
                    <a:lnTo>
                      <a:pt x="22394" y="23954"/>
                    </a:lnTo>
                    <a:lnTo>
                      <a:pt x="21583" y="24016"/>
                    </a:lnTo>
                    <a:lnTo>
                      <a:pt x="20772" y="24037"/>
                    </a:lnTo>
                    <a:lnTo>
                      <a:pt x="20128" y="24037"/>
                    </a:lnTo>
                    <a:lnTo>
                      <a:pt x="19462" y="23995"/>
                    </a:lnTo>
                    <a:lnTo>
                      <a:pt x="18818" y="23933"/>
                    </a:lnTo>
                    <a:lnTo>
                      <a:pt x="18173" y="23829"/>
                    </a:lnTo>
                    <a:lnTo>
                      <a:pt x="17529" y="23725"/>
                    </a:lnTo>
                    <a:lnTo>
                      <a:pt x="16905" y="23579"/>
                    </a:lnTo>
                    <a:lnTo>
                      <a:pt x="16260" y="23434"/>
                    </a:lnTo>
                    <a:lnTo>
                      <a:pt x="15616" y="23247"/>
                    </a:lnTo>
                    <a:lnTo>
                      <a:pt x="15595" y="23226"/>
                    </a:lnTo>
                    <a:lnTo>
                      <a:pt x="15574" y="23226"/>
                    </a:lnTo>
                    <a:lnTo>
                      <a:pt x="15512" y="23205"/>
                    </a:lnTo>
                    <a:lnTo>
                      <a:pt x="15491" y="23205"/>
                    </a:lnTo>
                    <a:lnTo>
                      <a:pt x="15241" y="23101"/>
                    </a:lnTo>
                    <a:lnTo>
                      <a:pt x="15034" y="22976"/>
                    </a:lnTo>
                    <a:lnTo>
                      <a:pt x="14826" y="22831"/>
                    </a:lnTo>
                    <a:lnTo>
                      <a:pt x="14659" y="22664"/>
                    </a:lnTo>
                    <a:lnTo>
                      <a:pt x="14514" y="22457"/>
                    </a:lnTo>
                    <a:lnTo>
                      <a:pt x="14389" y="22249"/>
                    </a:lnTo>
                    <a:lnTo>
                      <a:pt x="14285" y="22020"/>
                    </a:lnTo>
                    <a:lnTo>
                      <a:pt x="14181" y="21770"/>
                    </a:lnTo>
                    <a:lnTo>
                      <a:pt x="14098" y="21458"/>
                    </a:lnTo>
                    <a:lnTo>
                      <a:pt x="14056" y="21126"/>
                    </a:lnTo>
                    <a:lnTo>
                      <a:pt x="14036" y="20793"/>
                    </a:lnTo>
                    <a:lnTo>
                      <a:pt x="14015" y="20460"/>
                    </a:lnTo>
                    <a:lnTo>
                      <a:pt x="14036" y="19920"/>
                    </a:lnTo>
                    <a:lnTo>
                      <a:pt x="14098" y="18319"/>
                    </a:lnTo>
                    <a:lnTo>
                      <a:pt x="14202" y="16718"/>
                    </a:lnTo>
                    <a:lnTo>
                      <a:pt x="14264" y="15928"/>
                    </a:lnTo>
                    <a:lnTo>
                      <a:pt x="14347" y="15117"/>
                    </a:lnTo>
                    <a:lnTo>
                      <a:pt x="14431" y="14327"/>
                    </a:lnTo>
                    <a:lnTo>
                      <a:pt x="14535" y="13536"/>
                    </a:lnTo>
                    <a:lnTo>
                      <a:pt x="14742" y="12226"/>
                    </a:lnTo>
                    <a:lnTo>
                      <a:pt x="14950" y="10917"/>
                    </a:lnTo>
                    <a:lnTo>
                      <a:pt x="15179" y="9627"/>
                    </a:lnTo>
                    <a:lnTo>
                      <a:pt x="15429" y="8317"/>
                    </a:lnTo>
                    <a:lnTo>
                      <a:pt x="15699" y="7028"/>
                    </a:lnTo>
                    <a:lnTo>
                      <a:pt x="16011" y="5760"/>
                    </a:lnTo>
                    <a:lnTo>
                      <a:pt x="16364" y="4471"/>
                    </a:lnTo>
                    <a:lnTo>
                      <a:pt x="16739" y="3202"/>
                    </a:lnTo>
                    <a:lnTo>
                      <a:pt x="16843" y="2870"/>
                    </a:lnTo>
                    <a:lnTo>
                      <a:pt x="16884" y="2516"/>
                    </a:lnTo>
                    <a:lnTo>
                      <a:pt x="16884" y="2412"/>
                    </a:lnTo>
                    <a:lnTo>
                      <a:pt x="16863" y="2246"/>
                    </a:lnTo>
                    <a:lnTo>
                      <a:pt x="16843" y="2100"/>
                    </a:lnTo>
                    <a:lnTo>
                      <a:pt x="16780" y="1976"/>
                    </a:lnTo>
                    <a:lnTo>
                      <a:pt x="16718" y="1851"/>
                    </a:lnTo>
                    <a:lnTo>
                      <a:pt x="16614" y="1768"/>
                    </a:lnTo>
                    <a:lnTo>
                      <a:pt x="16489" y="1685"/>
                    </a:lnTo>
                    <a:lnTo>
                      <a:pt x="16323" y="1622"/>
                    </a:lnTo>
                    <a:lnTo>
                      <a:pt x="16136" y="1601"/>
                    </a:lnTo>
                    <a:lnTo>
                      <a:pt x="15637" y="1539"/>
                    </a:lnTo>
                    <a:lnTo>
                      <a:pt x="15138" y="1518"/>
                    </a:lnTo>
                    <a:lnTo>
                      <a:pt x="14701" y="1539"/>
                    </a:lnTo>
                    <a:lnTo>
                      <a:pt x="14264" y="1560"/>
                    </a:lnTo>
                    <a:lnTo>
                      <a:pt x="13828" y="1622"/>
                    </a:lnTo>
                    <a:lnTo>
                      <a:pt x="13391" y="1664"/>
                    </a:lnTo>
                    <a:lnTo>
                      <a:pt x="12559" y="1809"/>
                    </a:lnTo>
                    <a:lnTo>
                      <a:pt x="11728" y="1976"/>
                    </a:lnTo>
                    <a:lnTo>
                      <a:pt x="10917" y="2184"/>
                    </a:lnTo>
                    <a:lnTo>
                      <a:pt x="10085" y="2391"/>
                    </a:lnTo>
                    <a:lnTo>
                      <a:pt x="9295" y="2641"/>
                    </a:lnTo>
                    <a:lnTo>
                      <a:pt x="8484" y="2891"/>
                    </a:lnTo>
                    <a:lnTo>
                      <a:pt x="6862" y="3390"/>
                    </a:lnTo>
                    <a:lnTo>
                      <a:pt x="6446" y="3556"/>
                    </a:lnTo>
                    <a:lnTo>
                      <a:pt x="6051" y="3743"/>
                    </a:lnTo>
                    <a:lnTo>
                      <a:pt x="5698" y="3972"/>
                    </a:lnTo>
                    <a:lnTo>
                      <a:pt x="5386" y="4221"/>
                    </a:lnTo>
                    <a:lnTo>
                      <a:pt x="5095" y="4492"/>
                    </a:lnTo>
                    <a:lnTo>
                      <a:pt x="4824" y="4803"/>
                    </a:lnTo>
                    <a:lnTo>
                      <a:pt x="4575" y="5157"/>
                    </a:lnTo>
                    <a:lnTo>
                      <a:pt x="4346" y="5531"/>
                    </a:lnTo>
                    <a:lnTo>
                      <a:pt x="4138" y="5905"/>
                    </a:lnTo>
                    <a:lnTo>
                      <a:pt x="3951" y="6280"/>
                    </a:lnTo>
                    <a:lnTo>
                      <a:pt x="3598" y="7070"/>
                    </a:lnTo>
                    <a:lnTo>
                      <a:pt x="3286" y="7860"/>
                    </a:lnTo>
                    <a:lnTo>
                      <a:pt x="3015" y="8671"/>
                    </a:lnTo>
                    <a:lnTo>
                      <a:pt x="2766" y="9482"/>
                    </a:lnTo>
                    <a:lnTo>
                      <a:pt x="2558" y="10293"/>
                    </a:lnTo>
                    <a:lnTo>
                      <a:pt x="2371" y="11124"/>
                    </a:lnTo>
                    <a:lnTo>
                      <a:pt x="2184" y="11956"/>
                    </a:lnTo>
                    <a:lnTo>
                      <a:pt x="1851" y="13661"/>
                    </a:lnTo>
                    <a:lnTo>
                      <a:pt x="1539" y="15387"/>
                    </a:lnTo>
                    <a:lnTo>
                      <a:pt x="1248" y="17092"/>
                    </a:lnTo>
                    <a:lnTo>
                      <a:pt x="978" y="18818"/>
                    </a:lnTo>
                    <a:lnTo>
                      <a:pt x="749" y="20544"/>
                    </a:lnTo>
                    <a:lnTo>
                      <a:pt x="541" y="22269"/>
                    </a:lnTo>
                    <a:lnTo>
                      <a:pt x="375" y="23995"/>
                    </a:lnTo>
                    <a:lnTo>
                      <a:pt x="229" y="25742"/>
                    </a:lnTo>
                    <a:lnTo>
                      <a:pt x="63" y="27987"/>
                    </a:lnTo>
                    <a:lnTo>
                      <a:pt x="21" y="29110"/>
                    </a:lnTo>
                    <a:lnTo>
                      <a:pt x="0" y="30254"/>
                    </a:lnTo>
                    <a:lnTo>
                      <a:pt x="0" y="30836"/>
                    </a:lnTo>
                    <a:lnTo>
                      <a:pt x="21" y="31439"/>
                    </a:lnTo>
                    <a:lnTo>
                      <a:pt x="42" y="31813"/>
                    </a:lnTo>
                    <a:lnTo>
                      <a:pt x="104" y="32167"/>
                    </a:lnTo>
                    <a:lnTo>
                      <a:pt x="167" y="32520"/>
                    </a:lnTo>
                    <a:lnTo>
                      <a:pt x="271" y="32853"/>
                    </a:lnTo>
                    <a:lnTo>
                      <a:pt x="375" y="33144"/>
                    </a:lnTo>
                    <a:lnTo>
                      <a:pt x="520" y="33435"/>
                    </a:lnTo>
                    <a:lnTo>
                      <a:pt x="687" y="33705"/>
                    </a:lnTo>
                    <a:lnTo>
                      <a:pt x="894" y="33955"/>
                    </a:lnTo>
                    <a:lnTo>
                      <a:pt x="1123" y="34184"/>
                    </a:lnTo>
                    <a:lnTo>
                      <a:pt x="1373" y="34392"/>
                    </a:lnTo>
                    <a:lnTo>
                      <a:pt x="1643" y="34579"/>
                    </a:lnTo>
                    <a:lnTo>
                      <a:pt x="1976" y="34766"/>
                    </a:lnTo>
                    <a:lnTo>
                      <a:pt x="2308" y="34911"/>
                    </a:lnTo>
                    <a:lnTo>
                      <a:pt x="2703" y="35057"/>
                    </a:lnTo>
                    <a:lnTo>
                      <a:pt x="3119" y="35161"/>
                    </a:lnTo>
                    <a:lnTo>
                      <a:pt x="3577" y="35265"/>
                    </a:lnTo>
                    <a:lnTo>
                      <a:pt x="4512" y="35410"/>
                    </a:lnTo>
                    <a:lnTo>
                      <a:pt x="5469" y="35514"/>
                    </a:lnTo>
                    <a:lnTo>
                      <a:pt x="6425" y="35598"/>
                    </a:lnTo>
                    <a:lnTo>
                      <a:pt x="7382" y="35618"/>
                    </a:lnTo>
                    <a:lnTo>
                      <a:pt x="7818" y="35618"/>
                    </a:lnTo>
                    <a:lnTo>
                      <a:pt x="10667" y="35660"/>
                    </a:lnTo>
                    <a:lnTo>
                      <a:pt x="13536" y="35660"/>
                    </a:lnTo>
                    <a:lnTo>
                      <a:pt x="15990" y="35639"/>
                    </a:lnTo>
                    <a:lnTo>
                      <a:pt x="18464" y="35598"/>
                    </a:lnTo>
                    <a:lnTo>
                      <a:pt x="19712" y="35556"/>
                    </a:lnTo>
                    <a:lnTo>
                      <a:pt x="20939" y="35494"/>
                    </a:lnTo>
                    <a:lnTo>
                      <a:pt x="22165" y="35431"/>
                    </a:lnTo>
                    <a:lnTo>
                      <a:pt x="23413" y="35348"/>
                    </a:lnTo>
                    <a:lnTo>
                      <a:pt x="23455" y="35327"/>
                    </a:lnTo>
                    <a:lnTo>
                      <a:pt x="23746" y="35327"/>
                    </a:lnTo>
                    <a:lnTo>
                      <a:pt x="23870" y="35369"/>
                    </a:lnTo>
                    <a:lnTo>
                      <a:pt x="23974" y="35410"/>
                    </a:lnTo>
                    <a:lnTo>
                      <a:pt x="24078" y="35473"/>
                    </a:lnTo>
                    <a:lnTo>
                      <a:pt x="24141" y="35577"/>
                    </a:lnTo>
                    <a:lnTo>
                      <a:pt x="24203" y="35681"/>
                    </a:lnTo>
                    <a:lnTo>
                      <a:pt x="24245" y="35826"/>
                    </a:lnTo>
                    <a:lnTo>
                      <a:pt x="24266" y="35972"/>
                    </a:lnTo>
                    <a:lnTo>
                      <a:pt x="24286" y="36013"/>
                    </a:lnTo>
                    <a:lnTo>
                      <a:pt x="24349" y="36596"/>
                    </a:lnTo>
                    <a:lnTo>
                      <a:pt x="24432" y="37178"/>
                    </a:lnTo>
                    <a:lnTo>
                      <a:pt x="24889" y="40629"/>
                    </a:lnTo>
                    <a:lnTo>
                      <a:pt x="25118" y="42355"/>
                    </a:lnTo>
                    <a:lnTo>
                      <a:pt x="25347" y="44081"/>
                    </a:lnTo>
                    <a:lnTo>
                      <a:pt x="25596" y="45786"/>
                    </a:lnTo>
                    <a:lnTo>
                      <a:pt x="25887" y="47512"/>
                    </a:lnTo>
                    <a:lnTo>
                      <a:pt x="26199" y="49217"/>
                    </a:lnTo>
                    <a:lnTo>
                      <a:pt x="26532" y="50922"/>
                    </a:lnTo>
                    <a:lnTo>
                      <a:pt x="26823" y="52211"/>
                    </a:lnTo>
                    <a:lnTo>
                      <a:pt x="27156" y="53500"/>
                    </a:lnTo>
                    <a:lnTo>
                      <a:pt x="27509" y="54769"/>
                    </a:lnTo>
                    <a:lnTo>
                      <a:pt x="27904" y="56037"/>
                    </a:lnTo>
                    <a:lnTo>
                      <a:pt x="28071" y="56432"/>
                    </a:lnTo>
                    <a:lnTo>
                      <a:pt x="28154" y="56619"/>
                    </a:lnTo>
                    <a:lnTo>
                      <a:pt x="28258" y="56785"/>
                    </a:lnTo>
                    <a:lnTo>
                      <a:pt x="28362" y="56952"/>
                    </a:lnTo>
                    <a:lnTo>
                      <a:pt x="28486" y="57097"/>
                    </a:lnTo>
                    <a:lnTo>
                      <a:pt x="28611" y="57222"/>
                    </a:lnTo>
                    <a:lnTo>
                      <a:pt x="28757" y="57347"/>
                    </a:lnTo>
                    <a:lnTo>
                      <a:pt x="28902" y="57451"/>
                    </a:lnTo>
                    <a:lnTo>
                      <a:pt x="29048" y="57555"/>
                    </a:lnTo>
                    <a:lnTo>
                      <a:pt x="29235" y="57638"/>
                    </a:lnTo>
                    <a:lnTo>
                      <a:pt x="29401" y="57721"/>
                    </a:lnTo>
                    <a:lnTo>
                      <a:pt x="29609" y="57763"/>
                    </a:lnTo>
                    <a:lnTo>
                      <a:pt x="29796" y="57825"/>
                    </a:lnTo>
                    <a:lnTo>
                      <a:pt x="30025" y="57867"/>
                    </a:lnTo>
                    <a:lnTo>
                      <a:pt x="30254" y="57888"/>
                    </a:lnTo>
                    <a:lnTo>
                      <a:pt x="31148" y="57929"/>
                    </a:lnTo>
                    <a:lnTo>
                      <a:pt x="32042" y="57950"/>
                    </a:lnTo>
                    <a:lnTo>
                      <a:pt x="32603" y="57950"/>
                    </a:lnTo>
                    <a:lnTo>
                      <a:pt x="33144" y="57929"/>
                    </a:lnTo>
                    <a:lnTo>
                      <a:pt x="33685" y="57888"/>
                    </a:lnTo>
                    <a:lnTo>
                      <a:pt x="34246" y="57846"/>
                    </a:lnTo>
                    <a:lnTo>
                      <a:pt x="34787" y="57784"/>
                    </a:lnTo>
                    <a:lnTo>
                      <a:pt x="35327" y="57700"/>
                    </a:lnTo>
                    <a:lnTo>
                      <a:pt x="35868" y="57617"/>
                    </a:lnTo>
                    <a:lnTo>
                      <a:pt x="36409" y="57513"/>
                    </a:lnTo>
                    <a:lnTo>
                      <a:pt x="36492" y="57492"/>
                    </a:lnTo>
                    <a:lnTo>
                      <a:pt x="36513" y="57492"/>
                    </a:lnTo>
                    <a:lnTo>
                      <a:pt x="36554" y="57472"/>
                    </a:lnTo>
                    <a:lnTo>
                      <a:pt x="36928" y="57388"/>
                    </a:lnTo>
                    <a:lnTo>
                      <a:pt x="37282" y="57285"/>
                    </a:lnTo>
                    <a:lnTo>
                      <a:pt x="37594" y="57181"/>
                    </a:lnTo>
                    <a:lnTo>
                      <a:pt x="37885" y="57056"/>
                    </a:lnTo>
                    <a:lnTo>
                      <a:pt x="38134" y="56931"/>
                    </a:lnTo>
                    <a:lnTo>
                      <a:pt x="38363" y="56785"/>
                    </a:lnTo>
                    <a:lnTo>
                      <a:pt x="38571" y="56619"/>
                    </a:lnTo>
                    <a:lnTo>
                      <a:pt x="38758" y="56432"/>
                    </a:lnTo>
                    <a:lnTo>
                      <a:pt x="38924" y="56245"/>
                    </a:lnTo>
                    <a:lnTo>
                      <a:pt x="39070" y="56016"/>
                    </a:lnTo>
                    <a:lnTo>
                      <a:pt x="39195" y="55767"/>
                    </a:lnTo>
                    <a:lnTo>
                      <a:pt x="39299" y="55496"/>
                    </a:lnTo>
                    <a:lnTo>
                      <a:pt x="39403" y="55205"/>
                    </a:lnTo>
                    <a:lnTo>
                      <a:pt x="39465" y="54893"/>
                    </a:lnTo>
                    <a:lnTo>
                      <a:pt x="39527" y="54540"/>
                    </a:lnTo>
                    <a:lnTo>
                      <a:pt x="39569" y="54166"/>
                    </a:lnTo>
                    <a:lnTo>
                      <a:pt x="39839" y="51546"/>
                    </a:lnTo>
                    <a:lnTo>
                      <a:pt x="39943" y="50236"/>
                    </a:lnTo>
                    <a:lnTo>
                      <a:pt x="40047" y="48926"/>
                    </a:lnTo>
                    <a:lnTo>
                      <a:pt x="40130" y="47616"/>
                    </a:lnTo>
                    <a:lnTo>
                      <a:pt x="40193" y="46306"/>
                    </a:lnTo>
                    <a:lnTo>
                      <a:pt x="40234" y="44996"/>
                    </a:lnTo>
                    <a:lnTo>
                      <a:pt x="40234" y="43686"/>
                    </a:lnTo>
                    <a:lnTo>
                      <a:pt x="40234" y="42896"/>
                    </a:lnTo>
                    <a:lnTo>
                      <a:pt x="40214" y="40026"/>
                    </a:lnTo>
                    <a:lnTo>
                      <a:pt x="40193" y="37157"/>
                    </a:lnTo>
                    <a:lnTo>
                      <a:pt x="40214" y="34600"/>
                    </a:lnTo>
                    <a:lnTo>
                      <a:pt x="40255" y="32063"/>
                    </a:lnTo>
                    <a:lnTo>
                      <a:pt x="40338" y="29547"/>
                    </a:lnTo>
                    <a:lnTo>
                      <a:pt x="40401" y="28279"/>
                    </a:lnTo>
                    <a:lnTo>
                      <a:pt x="40484" y="27031"/>
                    </a:lnTo>
                    <a:lnTo>
                      <a:pt x="40567" y="18527"/>
                    </a:lnTo>
                    <a:lnTo>
                      <a:pt x="40609" y="14306"/>
                    </a:lnTo>
                    <a:lnTo>
                      <a:pt x="40629" y="10106"/>
                    </a:lnTo>
                    <a:lnTo>
                      <a:pt x="40629" y="9731"/>
                    </a:lnTo>
                    <a:lnTo>
                      <a:pt x="40609" y="7943"/>
                    </a:lnTo>
                    <a:lnTo>
                      <a:pt x="40546" y="6134"/>
                    </a:lnTo>
                    <a:lnTo>
                      <a:pt x="40442" y="4325"/>
                    </a:lnTo>
                    <a:lnTo>
                      <a:pt x="40380" y="3431"/>
                    </a:lnTo>
                    <a:lnTo>
                      <a:pt x="40297" y="2516"/>
                    </a:lnTo>
                    <a:lnTo>
                      <a:pt x="40234" y="2080"/>
                    </a:lnTo>
                    <a:lnTo>
                      <a:pt x="40151" y="1726"/>
                    </a:lnTo>
                    <a:lnTo>
                      <a:pt x="40110" y="1581"/>
                    </a:lnTo>
                    <a:lnTo>
                      <a:pt x="40047" y="1435"/>
                    </a:lnTo>
                    <a:lnTo>
                      <a:pt x="39964" y="1331"/>
                    </a:lnTo>
                    <a:lnTo>
                      <a:pt x="39881" y="1227"/>
                    </a:lnTo>
                    <a:lnTo>
                      <a:pt x="39798" y="1123"/>
                    </a:lnTo>
                    <a:lnTo>
                      <a:pt x="39673" y="1061"/>
                    </a:lnTo>
                    <a:lnTo>
                      <a:pt x="39548" y="978"/>
                    </a:lnTo>
                    <a:lnTo>
                      <a:pt x="39403" y="915"/>
                    </a:lnTo>
                    <a:lnTo>
                      <a:pt x="39070" y="811"/>
                    </a:lnTo>
                    <a:lnTo>
                      <a:pt x="38633" y="707"/>
                    </a:lnTo>
                    <a:lnTo>
                      <a:pt x="37511" y="499"/>
                    </a:lnTo>
                    <a:lnTo>
                      <a:pt x="36367" y="312"/>
                    </a:lnTo>
                    <a:lnTo>
                      <a:pt x="35244" y="146"/>
                    </a:lnTo>
                    <a:lnTo>
                      <a:pt x="34662" y="83"/>
                    </a:lnTo>
                    <a:lnTo>
                      <a:pt x="34101" y="42"/>
                    </a:lnTo>
                    <a:lnTo>
                      <a:pt x="34038" y="42"/>
                    </a:lnTo>
                    <a:lnTo>
                      <a:pt x="33456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09" name="Google Shape;5809;p31"/>
              <p:cNvSpPr/>
              <p:nvPr/>
            </p:nvSpPr>
            <p:spPr>
              <a:xfrm>
                <a:off x="1866650" y="3221350"/>
                <a:ext cx="81100" cy="294250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1770" fill="none" extrusionOk="0">
                    <a:moveTo>
                      <a:pt x="3098" y="11770"/>
                    </a:moveTo>
                    <a:lnTo>
                      <a:pt x="3098" y="11770"/>
                    </a:lnTo>
                    <a:lnTo>
                      <a:pt x="2953" y="11770"/>
                    </a:lnTo>
                    <a:lnTo>
                      <a:pt x="2849" y="11728"/>
                    </a:lnTo>
                    <a:lnTo>
                      <a:pt x="2786" y="11666"/>
                    </a:lnTo>
                    <a:lnTo>
                      <a:pt x="2724" y="11603"/>
                    </a:lnTo>
                    <a:lnTo>
                      <a:pt x="2682" y="11520"/>
                    </a:lnTo>
                    <a:lnTo>
                      <a:pt x="2641" y="11437"/>
                    </a:lnTo>
                    <a:lnTo>
                      <a:pt x="2599" y="11271"/>
                    </a:lnTo>
                    <a:lnTo>
                      <a:pt x="2599" y="11271"/>
                    </a:lnTo>
                    <a:lnTo>
                      <a:pt x="2267" y="10377"/>
                    </a:lnTo>
                    <a:lnTo>
                      <a:pt x="1955" y="9483"/>
                    </a:lnTo>
                    <a:lnTo>
                      <a:pt x="1664" y="8588"/>
                    </a:lnTo>
                    <a:lnTo>
                      <a:pt x="1373" y="7694"/>
                    </a:lnTo>
                    <a:lnTo>
                      <a:pt x="1123" y="6779"/>
                    </a:lnTo>
                    <a:lnTo>
                      <a:pt x="894" y="5865"/>
                    </a:lnTo>
                    <a:lnTo>
                      <a:pt x="666" y="4929"/>
                    </a:lnTo>
                    <a:lnTo>
                      <a:pt x="458" y="4014"/>
                    </a:lnTo>
                    <a:lnTo>
                      <a:pt x="458" y="4014"/>
                    </a:lnTo>
                    <a:lnTo>
                      <a:pt x="250" y="2912"/>
                    </a:lnTo>
                    <a:lnTo>
                      <a:pt x="42" y="1831"/>
                    </a:lnTo>
                    <a:lnTo>
                      <a:pt x="42" y="1831"/>
                    </a:lnTo>
                    <a:lnTo>
                      <a:pt x="0" y="1540"/>
                    </a:lnTo>
                    <a:lnTo>
                      <a:pt x="0" y="1269"/>
                    </a:lnTo>
                    <a:lnTo>
                      <a:pt x="21" y="999"/>
                    </a:lnTo>
                    <a:lnTo>
                      <a:pt x="83" y="708"/>
                    </a:lnTo>
                    <a:lnTo>
                      <a:pt x="83" y="708"/>
                    </a:lnTo>
                    <a:lnTo>
                      <a:pt x="125" y="583"/>
                    </a:lnTo>
                    <a:lnTo>
                      <a:pt x="187" y="438"/>
                    </a:lnTo>
                    <a:lnTo>
                      <a:pt x="250" y="334"/>
                    </a:lnTo>
                    <a:lnTo>
                      <a:pt x="354" y="230"/>
                    </a:lnTo>
                    <a:lnTo>
                      <a:pt x="437" y="147"/>
                    </a:lnTo>
                    <a:lnTo>
                      <a:pt x="562" y="84"/>
                    </a:lnTo>
                    <a:lnTo>
                      <a:pt x="686" y="43"/>
                    </a:lnTo>
                    <a:lnTo>
                      <a:pt x="832" y="1"/>
                    </a:lnTo>
                    <a:lnTo>
                      <a:pt x="832" y="1"/>
                    </a:lnTo>
                    <a:lnTo>
                      <a:pt x="977" y="1"/>
                    </a:lnTo>
                    <a:lnTo>
                      <a:pt x="977" y="1"/>
                    </a:lnTo>
                    <a:lnTo>
                      <a:pt x="1102" y="1"/>
                    </a:lnTo>
                    <a:lnTo>
                      <a:pt x="1227" y="22"/>
                    </a:lnTo>
                    <a:lnTo>
                      <a:pt x="1331" y="63"/>
                    </a:lnTo>
                    <a:lnTo>
                      <a:pt x="1435" y="126"/>
                    </a:lnTo>
                    <a:lnTo>
                      <a:pt x="1539" y="188"/>
                    </a:lnTo>
                    <a:lnTo>
                      <a:pt x="1622" y="271"/>
                    </a:lnTo>
                    <a:lnTo>
                      <a:pt x="1705" y="354"/>
                    </a:lnTo>
                    <a:lnTo>
                      <a:pt x="1788" y="479"/>
                    </a:lnTo>
                    <a:lnTo>
                      <a:pt x="1788" y="479"/>
                    </a:lnTo>
                    <a:lnTo>
                      <a:pt x="1892" y="687"/>
                    </a:lnTo>
                    <a:lnTo>
                      <a:pt x="1996" y="916"/>
                    </a:lnTo>
                    <a:lnTo>
                      <a:pt x="2079" y="1165"/>
                    </a:lnTo>
                    <a:lnTo>
                      <a:pt x="2121" y="1394"/>
                    </a:lnTo>
                    <a:lnTo>
                      <a:pt x="2121" y="1394"/>
                    </a:lnTo>
                    <a:lnTo>
                      <a:pt x="2371" y="2455"/>
                    </a:lnTo>
                    <a:lnTo>
                      <a:pt x="2579" y="3515"/>
                    </a:lnTo>
                    <a:lnTo>
                      <a:pt x="2766" y="4575"/>
                    </a:lnTo>
                    <a:lnTo>
                      <a:pt x="2932" y="5636"/>
                    </a:lnTo>
                    <a:lnTo>
                      <a:pt x="3057" y="6717"/>
                    </a:lnTo>
                    <a:lnTo>
                      <a:pt x="3161" y="7798"/>
                    </a:lnTo>
                    <a:lnTo>
                      <a:pt x="3223" y="8859"/>
                    </a:lnTo>
                    <a:lnTo>
                      <a:pt x="3244" y="9940"/>
                    </a:lnTo>
                    <a:lnTo>
                      <a:pt x="3244" y="9940"/>
                    </a:lnTo>
                    <a:lnTo>
                      <a:pt x="3244" y="10397"/>
                    </a:lnTo>
                    <a:lnTo>
                      <a:pt x="3223" y="10855"/>
                    </a:lnTo>
                    <a:lnTo>
                      <a:pt x="3161" y="11770"/>
                    </a:lnTo>
                    <a:lnTo>
                      <a:pt x="3161" y="11770"/>
                    </a:lnTo>
                    <a:lnTo>
                      <a:pt x="3098" y="1177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10" name="Google Shape;5810;p31"/>
              <p:cNvSpPr/>
              <p:nvPr/>
            </p:nvSpPr>
            <p:spPr>
              <a:xfrm>
                <a:off x="1240775" y="2442150"/>
                <a:ext cx="87350" cy="406000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16240" fill="none" extrusionOk="0">
                    <a:moveTo>
                      <a:pt x="1124" y="16240"/>
                    </a:moveTo>
                    <a:lnTo>
                      <a:pt x="1124" y="16240"/>
                    </a:lnTo>
                    <a:lnTo>
                      <a:pt x="999" y="16240"/>
                    </a:lnTo>
                    <a:lnTo>
                      <a:pt x="874" y="16198"/>
                    </a:lnTo>
                    <a:lnTo>
                      <a:pt x="770" y="16157"/>
                    </a:lnTo>
                    <a:lnTo>
                      <a:pt x="666" y="16094"/>
                    </a:lnTo>
                    <a:lnTo>
                      <a:pt x="562" y="16011"/>
                    </a:lnTo>
                    <a:lnTo>
                      <a:pt x="500" y="15928"/>
                    </a:lnTo>
                    <a:lnTo>
                      <a:pt x="354" y="15699"/>
                    </a:lnTo>
                    <a:lnTo>
                      <a:pt x="354" y="15699"/>
                    </a:lnTo>
                    <a:lnTo>
                      <a:pt x="250" y="15470"/>
                    </a:lnTo>
                    <a:lnTo>
                      <a:pt x="167" y="15221"/>
                    </a:lnTo>
                    <a:lnTo>
                      <a:pt x="105" y="14971"/>
                    </a:lnTo>
                    <a:lnTo>
                      <a:pt x="63" y="14701"/>
                    </a:lnTo>
                    <a:lnTo>
                      <a:pt x="63" y="14701"/>
                    </a:lnTo>
                    <a:lnTo>
                      <a:pt x="1" y="14056"/>
                    </a:lnTo>
                    <a:lnTo>
                      <a:pt x="1" y="13412"/>
                    </a:lnTo>
                    <a:lnTo>
                      <a:pt x="21" y="13079"/>
                    </a:lnTo>
                    <a:lnTo>
                      <a:pt x="42" y="12767"/>
                    </a:lnTo>
                    <a:lnTo>
                      <a:pt x="84" y="12435"/>
                    </a:lnTo>
                    <a:lnTo>
                      <a:pt x="125" y="12123"/>
                    </a:lnTo>
                    <a:lnTo>
                      <a:pt x="125" y="12123"/>
                    </a:lnTo>
                    <a:lnTo>
                      <a:pt x="583" y="9773"/>
                    </a:lnTo>
                    <a:lnTo>
                      <a:pt x="1040" y="7424"/>
                    </a:lnTo>
                    <a:lnTo>
                      <a:pt x="1269" y="6259"/>
                    </a:lnTo>
                    <a:lnTo>
                      <a:pt x="1519" y="5095"/>
                    </a:lnTo>
                    <a:lnTo>
                      <a:pt x="1789" y="3930"/>
                    </a:lnTo>
                    <a:lnTo>
                      <a:pt x="2080" y="2766"/>
                    </a:lnTo>
                    <a:lnTo>
                      <a:pt x="2080" y="2766"/>
                    </a:lnTo>
                    <a:lnTo>
                      <a:pt x="2246" y="2184"/>
                    </a:lnTo>
                    <a:lnTo>
                      <a:pt x="2454" y="1581"/>
                    </a:lnTo>
                    <a:lnTo>
                      <a:pt x="2662" y="1019"/>
                    </a:lnTo>
                    <a:lnTo>
                      <a:pt x="2932" y="458"/>
                    </a:lnTo>
                    <a:lnTo>
                      <a:pt x="2932" y="458"/>
                    </a:lnTo>
                    <a:lnTo>
                      <a:pt x="2995" y="312"/>
                    </a:lnTo>
                    <a:lnTo>
                      <a:pt x="3078" y="167"/>
                    </a:lnTo>
                    <a:lnTo>
                      <a:pt x="3120" y="105"/>
                    </a:lnTo>
                    <a:lnTo>
                      <a:pt x="3203" y="63"/>
                    </a:lnTo>
                    <a:lnTo>
                      <a:pt x="3286" y="21"/>
                    </a:lnTo>
                    <a:lnTo>
                      <a:pt x="3411" y="1"/>
                    </a:lnTo>
                    <a:lnTo>
                      <a:pt x="3411" y="1"/>
                    </a:lnTo>
                    <a:lnTo>
                      <a:pt x="3452" y="105"/>
                    </a:lnTo>
                    <a:lnTo>
                      <a:pt x="3473" y="229"/>
                    </a:lnTo>
                    <a:lnTo>
                      <a:pt x="3494" y="458"/>
                    </a:lnTo>
                    <a:lnTo>
                      <a:pt x="3473" y="895"/>
                    </a:lnTo>
                    <a:lnTo>
                      <a:pt x="3473" y="895"/>
                    </a:lnTo>
                    <a:lnTo>
                      <a:pt x="3432" y="1934"/>
                    </a:lnTo>
                    <a:lnTo>
                      <a:pt x="3369" y="2974"/>
                    </a:lnTo>
                    <a:lnTo>
                      <a:pt x="3286" y="4014"/>
                    </a:lnTo>
                    <a:lnTo>
                      <a:pt x="3182" y="5032"/>
                    </a:lnTo>
                    <a:lnTo>
                      <a:pt x="2953" y="7112"/>
                    </a:lnTo>
                    <a:lnTo>
                      <a:pt x="2725" y="9191"/>
                    </a:lnTo>
                    <a:lnTo>
                      <a:pt x="2725" y="9191"/>
                    </a:lnTo>
                    <a:lnTo>
                      <a:pt x="2683" y="9856"/>
                    </a:lnTo>
                    <a:lnTo>
                      <a:pt x="2621" y="10522"/>
                    </a:lnTo>
                    <a:lnTo>
                      <a:pt x="2537" y="11852"/>
                    </a:lnTo>
                    <a:lnTo>
                      <a:pt x="2496" y="12518"/>
                    </a:lnTo>
                    <a:lnTo>
                      <a:pt x="2413" y="13183"/>
                    </a:lnTo>
                    <a:lnTo>
                      <a:pt x="2329" y="13849"/>
                    </a:lnTo>
                    <a:lnTo>
                      <a:pt x="2226" y="14493"/>
                    </a:lnTo>
                    <a:lnTo>
                      <a:pt x="2226" y="14493"/>
                    </a:lnTo>
                    <a:lnTo>
                      <a:pt x="2101" y="15096"/>
                    </a:lnTo>
                    <a:lnTo>
                      <a:pt x="2018" y="15387"/>
                    </a:lnTo>
                    <a:lnTo>
                      <a:pt x="1893" y="15678"/>
                    </a:lnTo>
                    <a:lnTo>
                      <a:pt x="1893" y="15678"/>
                    </a:lnTo>
                    <a:lnTo>
                      <a:pt x="1768" y="15907"/>
                    </a:lnTo>
                    <a:lnTo>
                      <a:pt x="1685" y="15990"/>
                    </a:lnTo>
                    <a:lnTo>
                      <a:pt x="1602" y="16073"/>
                    </a:lnTo>
                    <a:lnTo>
                      <a:pt x="1498" y="16157"/>
                    </a:lnTo>
                    <a:lnTo>
                      <a:pt x="1394" y="16198"/>
                    </a:lnTo>
                    <a:lnTo>
                      <a:pt x="1269" y="16219"/>
                    </a:lnTo>
                    <a:lnTo>
                      <a:pt x="1144" y="16240"/>
                    </a:lnTo>
                    <a:lnTo>
                      <a:pt x="1144" y="16240"/>
                    </a:lnTo>
                    <a:lnTo>
                      <a:pt x="1124" y="1624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11" name="Google Shape;5811;p31"/>
              <p:cNvSpPr/>
              <p:nvPr/>
            </p:nvSpPr>
            <p:spPr>
              <a:xfrm>
                <a:off x="1330200" y="2334550"/>
                <a:ext cx="36400" cy="639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558" fill="none" extrusionOk="0">
                    <a:moveTo>
                      <a:pt x="645" y="2558"/>
                    </a:moveTo>
                    <a:lnTo>
                      <a:pt x="645" y="2558"/>
                    </a:lnTo>
                    <a:lnTo>
                      <a:pt x="520" y="2537"/>
                    </a:lnTo>
                    <a:lnTo>
                      <a:pt x="520" y="2537"/>
                    </a:lnTo>
                    <a:lnTo>
                      <a:pt x="374" y="2516"/>
                    </a:lnTo>
                    <a:lnTo>
                      <a:pt x="250" y="2454"/>
                    </a:lnTo>
                    <a:lnTo>
                      <a:pt x="166" y="2371"/>
                    </a:lnTo>
                    <a:lnTo>
                      <a:pt x="104" y="2267"/>
                    </a:lnTo>
                    <a:lnTo>
                      <a:pt x="42" y="2163"/>
                    </a:lnTo>
                    <a:lnTo>
                      <a:pt x="21" y="2038"/>
                    </a:lnTo>
                    <a:lnTo>
                      <a:pt x="0" y="1893"/>
                    </a:lnTo>
                    <a:lnTo>
                      <a:pt x="0" y="1768"/>
                    </a:lnTo>
                    <a:lnTo>
                      <a:pt x="0" y="1768"/>
                    </a:lnTo>
                    <a:lnTo>
                      <a:pt x="42" y="1435"/>
                    </a:lnTo>
                    <a:lnTo>
                      <a:pt x="104" y="1144"/>
                    </a:lnTo>
                    <a:lnTo>
                      <a:pt x="229" y="853"/>
                    </a:lnTo>
                    <a:lnTo>
                      <a:pt x="395" y="603"/>
                    </a:lnTo>
                    <a:lnTo>
                      <a:pt x="561" y="375"/>
                    </a:lnTo>
                    <a:lnTo>
                      <a:pt x="665" y="271"/>
                    </a:lnTo>
                    <a:lnTo>
                      <a:pt x="790" y="188"/>
                    </a:lnTo>
                    <a:lnTo>
                      <a:pt x="894" y="125"/>
                    </a:lnTo>
                    <a:lnTo>
                      <a:pt x="1019" y="63"/>
                    </a:lnTo>
                    <a:lnTo>
                      <a:pt x="1144" y="21"/>
                    </a:lnTo>
                    <a:lnTo>
                      <a:pt x="1268" y="0"/>
                    </a:lnTo>
                    <a:lnTo>
                      <a:pt x="1268" y="0"/>
                    </a:lnTo>
                    <a:lnTo>
                      <a:pt x="1352" y="250"/>
                    </a:lnTo>
                    <a:lnTo>
                      <a:pt x="1414" y="520"/>
                    </a:lnTo>
                    <a:lnTo>
                      <a:pt x="1456" y="770"/>
                    </a:lnTo>
                    <a:lnTo>
                      <a:pt x="1456" y="1019"/>
                    </a:lnTo>
                    <a:lnTo>
                      <a:pt x="1435" y="1269"/>
                    </a:lnTo>
                    <a:lnTo>
                      <a:pt x="1393" y="1518"/>
                    </a:lnTo>
                    <a:lnTo>
                      <a:pt x="1331" y="1768"/>
                    </a:lnTo>
                    <a:lnTo>
                      <a:pt x="1268" y="2017"/>
                    </a:lnTo>
                    <a:lnTo>
                      <a:pt x="1268" y="2017"/>
                    </a:lnTo>
                    <a:lnTo>
                      <a:pt x="1164" y="2225"/>
                    </a:lnTo>
                    <a:lnTo>
                      <a:pt x="1102" y="2329"/>
                    </a:lnTo>
                    <a:lnTo>
                      <a:pt x="1040" y="2392"/>
                    </a:lnTo>
                    <a:lnTo>
                      <a:pt x="957" y="2475"/>
                    </a:lnTo>
                    <a:lnTo>
                      <a:pt x="853" y="2516"/>
                    </a:lnTo>
                    <a:lnTo>
                      <a:pt x="749" y="2537"/>
                    </a:lnTo>
                    <a:lnTo>
                      <a:pt x="645" y="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12" name="Google Shape;5812;p31"/>
              <p:cNvSpPr/>
              <p:nvPr/>
            </p:nvSpPr>
            <p:spPr>
              <a:xfrm>
                <a:off x="1916550" y="2272175"/>
                <a:ext cx="47850" cy="166350"/>
              </a:xfrm>
              <a:custGeom>
                <a:avLst/>
                <a:gdLst/>
                <a:ahLst/>
                <a:cxnLst/>
                <a:rect l="l" t="t" r="r" b="b"/>
                <a:pathLst>
                  <a:path w="1914" h="6654" fill="none" extrusionOk="0">
                    <a:moveTo>
                      <a:pt x="167" y="6654"/>
                    </a:moveTo>
                    <a:lnTo>
                      <a:pt x="167" y="6654"/>
                    </a:lnTo>
                    <a:lnTo>
                      <a:pt x="83" y="6072"/>
                    </a:lnTo>
                    <a:lnTo>
                      <a:pt x="42" y="5510"/>
                    </a:lnTo>
                    <a:lnTo>
                      <a:pt x="0" y="4928"/>
                    </a:lnTo>
                    <a:lnTo>
                      <a:pt x="0" y="4367"/>
                    </a:lnTo>
                    <a:lnTo>
                      <a:pt x="0" y="3805"/>
                    </a:lnTo>
                    <a:lnTo>
                      <a:pt x="0" y="3265"/>
                    </a:lnTo>
                    <a:lnTo>
                      <a:pt x="63" y="2142"/>
                    </a:lnTo>
                    <a:lnTo>
                      <a:pt x="63" y="2142"/>
                    </a:lnTo>
                    <a:lnTo>
                      <a:pt x="125" y="1456"/>
                    </a:lnTo>
                    <a:lnTo>
                      <a:pt x="167" y="1102"/>
                    </a:lnTo>
                    <a:lnTo>
                      <a:pt x="229" y="749"/>
                    </a:lnTo>
                    <a:lnTo>
                      <a:pt x="229" y="749"/>
                    </a:lnTo>
                    <a:lnTo>
                      <a:pt x="271" y="603"/>
                    </a:lnTo>
                    <a:lnTo>
                      <a:pt x="333" y="458"/>
                    </a:lnTo>
                    <a:lnTo>
                      <a:pt x="416" y="312"/>
                    </a:lnTo>
                    <a:lnTo>
                      <a:pt x="499" y="208"/>
                    </a:lnTo>
                    <a:lnTo>
                      <a:pt x="603" y="125"/>
                    </a:lnTo>
                    <a:lnTo>
                      <a:pt x="728" y="63"/>
                    </a:lnTo>
                    <a:lnTo>
                      <a:pt x="874" y="21"/>
                    </a:lnTo>
                    <a:lnTo>
                      <a:pt x="1040" y="0"/>
                    </a:lnTo>
                    <a:lnTo>
                      <a:pt x="1040" y="0"/>
                    </a:lnTo>
                    <a:lnTo>
                      <a:pt x="1186" y="21"/>
                    </a:lnTo>
                    <a:lnTo>
                      <a:pt x="1186" y="21"/>
                    </a:lnTo>
                    <a:lnTo>
                      <a:pt x="1373" y="42"/>
                    </a:lnTo>
                    <a:lnTo>
                      <a:pt x="1518" y="125"/>
                    </a:lnTo>
                    <a:lnTo>
                      <a:pt x="1643" y="208"/>
                    </a:lnTo>
                    <a:lnTo>
                      <a:pt x="1747" y="312"/>
                    </a:lnTo>
                    <a:lnTo>
                      <a:pt x="1830" y="437"/>
                    </a:lnTo>
                    <a:lnTo>
                      <a:pt x="1892" y="582"/>
                    </a:lnTo>
                    <a:lnTo>
                      <a:pt x="1913" y="749"/>
                    </a:lnTo>
                    <a:lnTo>
                      <a:pt x="1913" y="915"/>
                    </a:lnTo>
                    <a:lnTo>
                      <a:pt x="1913" y="915"/>
                    </a:lnTo>
                    <a:lnTo>
                      <a:pt x="1830" y="1643"/>
                    </a:lnTo>
                    <a:lnTo>
                      <a:pt x="1726" y="2371"/>
                    </a:lnTo>
                    <a:lnTo>
                      <a:pt x="1581" y="3078"/>
                    </a:lnTo>
                    <a:lnTo>
                      <a:pt x="1393" y="3764"/>
                    </a:lnTo>
                    <a:lnTo>
                      <a:pt x="1186" y="4450"/>
                    </a:lnTo>
                    <a:lnTo>
                      <a:pt x="957" y="5136"/>
                    </a:lnTo>
                    <a:lnTo>
                      <a:pt x="707" y="5822"/>
                    </a:lnTo>
                    <a:lnTo>
                      <a:pt x="437" y="6488"/>
                    </a:lnTo>
                    <a:lnTo>
                      <a:pt x="437" y="6488"/>
                    </a:lnTo>
                    <a:lnTo>
                      <a:pt x="416" y="6529"/>
                    </a:lnTo>
                    <a:lnTo>
                      <a:pt x="354" y="6571"/>
                    </a:lnTo>
                    <a:lnTo>
                      <a:pt x="167" y="665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13" name="Google Shape;5813;p31"/>
              <p:cNvSpPr/>
              <p:nvPr/>
            </p:nvSpPr>
            <p:spPr>
              <a:xfrm>
                <a:off x="1191400" y="2199400"/>
                <a:ext cx="10157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0630" h="57950" fill="none" extrusionOk="0">
                    <a:moveTo>
                      <a:pt x="32853" y="0"/>
                    </a:move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437" y="0"/>
                    </a:lnTo>
                    <a:lnTo>
                      <a:pt x="32000" y="21"/>
                    </a:lnTo>
                    <a:lnTo>
                      <a:pt x="31585" y="63"/>
                    </a:lnTo>
                    <a:lnTo>
                      <a:pt x="31169" y="104"/>
                    </a:lnTo>
                    <a:lnTo>
                      <a:pt x="30753" y="187"/>
                    </a:lnTo>
                    <a:lnTo>
                      <a:pt x="30337" y="271"/>
                    </a:lnTo>
                    <a:lnTo>
                      <a:pt x="29921" y="395"/>
                    </a:lnTo>
                    <a:lnTo>
                      <a:pt x="29526" y="541"/>
                    </a:lnTo>
                    <a:lnTo>
                      <a:pt x="29526" y="541"/>
                    </a:lnTo>
                    <a:lnTo>
                      <a:pt x="29464" y="562"/>
                    </a:lnTo>
                    <a:lnTo>
                      <a:pt x="29464" y="562"/>
                    </a:lnTo>
                    <a:lnTo>
                      <a:pt x="29193" y="686"/>
                    </a:lnTo>
                    <a:lnTo>
                      <a:pt x="28965" y="811"/>
                    </a:lnTo>
                    <a:lnTo>
                      <a:pt x="28757" y="978"/>
                    </a:lnTo>
                    <a:lnTo>
                      <a:pt x="28590" y="1165"/>
                    </a:lnTo>
                    <a:lnTo>
                      <a:pt x="28424" y="1352"/>
                    </a:lnTo>
                    <a:lnTo>
                      <a:pt x="28299" y="1601"/>
                    </a:lnTo>
                    <a:lnTo>
                      <a:pt x="28216" y="1851"/>
                    </a:lnTo>
                    <a:lnTo>
                      <a:pt x="28133" y="2142"/>
                    </a:lnTo>
                    <a:lnTo>
                      <a:pt x="28133" y="2142"/>
                    </a:lnTo>
                    <a:lnTo>
                      <a:pt x="27863" y="3826"/>
                    </a:lnTo>
                    <a:lnTo>
                      <a:pt x="27592" y="5510"/>
                    </a:lnTo>
                    <a:lnTo>
                      <a:pt x="27364" y="7195"/>
                    </a:lnTo>
                    <a:lnTo>
                      <a:pt x="27156" y="8879"/>
                    </a:lnTo>
                    <a:lnTo>
                      <a:pt x="26969" y="10563"/>
                    </a:lnTo>
                    <a:lnTo>
                      <a:pt x="26802" y="12268"/>
                    </a:lnTo>
                    <a:lnTo>
                      <a:pt x="26657" y="13973"/>
                    </a:lnTo>
                    <a:lnTo>
                      <a:pt x="26532" y="15657"/>
                    </a:lnTo>
                    <a:lnTo>
                      <a:pt x="26532" y="15657"/>
                    </a:lnTo>
                    <a:lnTo>
                      <a:pt x="26449" y="17134"/>
                    </a:lnTo>
                    <a:lnTo>
                      <a:pt x="26366" y="18610"/>
                    </a:lnTo>
                    <a:lnTo>
                      <a:pt x="26303" y="19338"/>
                    </a:lnTo>
                    <a:lnTo>
                      <a:pt x="26241" y="20065"/>
                    </a:lnTo>
                    <a:lnTo>
                      <a:pt x="26178" y="20793"/>
                    </a:lnTo>
                    <a:lnTo>
                      <a:pt x="26075" y="21521"/>
                    </a:lnTo>
                    <a:lnTo>
                      <a:pt x="26075" y="21521"/>
                    </a:lnTo>
                    <a:lnTo>
                      <a:pt x="25971" y="22020"/>
                    </a:lnTo>
                    <a:lnTo>
                      <a:pt x="25929" y="22228"/>
                    </a:lnTo>
                    <a:lnTo>
                      <a:pt x="25846" y="22415"/>
                    </a:lnTo>
                    <a:lnTo>
                      <a:pt x="25783" y="22602"/>
                    </a:lnTo>
                    <a:lnTo>
                      <a:pt x="25700" y="22768"/>
                    </a:lnTo>
                    <a:lnTo>
                      <a:pt x="25596" y="22914"/>
                    </a:lnTo>
                    <a:lnTo>
                      <a:pt x="25492" y="23039"/>
                    </a:lnTo>
                    <a:lnTo>
                      <a:pt x="25368" y="23163"/>
                    </a:lnTo>
                    <a:lnTo>
                      <a:pt x="25222" y="23267"/>
                    </a:lnTo>
                    <a:lnTo>
                      <a:pt x="25076" y="23371"/>
                    </a:lnTo>
                    <a:lnTo>
                      <a:pt x="24889" y="23455"/>
                    </a:lnTo>
                    <a:lnTo>
                      <a:pt x="24702" y="23517"/>
                    </a:lnTo>
                    <a:lnTo>
                      <a:pt x="24494" y="23600"/>
                    </a:lnTo>
                    <a:lnTo>
                      <a:pt x="24016" y="23704"/>
                    </a:lnTo>
                    <a:lnTo>
                      <a:pt x="24016" y="23704"/>
                    </a:lnTo>
                    <a:lnTo>
                      <a:pt x="24016" y="23704"/>
                    </a:lnTo>
                    <a:lnTo>
                      <a:pt x="23205" y="23850"/>
                    </a:lnTo>
                    <a:lnTo>
                      <a:pt x="22394" y="23954"/>
                    </a:lnTo>
                    <a:lnTo>
                      <a:pt x="21583" y="24016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128" y="24037"/>
                    </a:lnTo>
                    <a:lnTo>
                      <a:pt x="19462" y="23995"/>
                    </a:lnTo>
                    <a:lnTo>
                      <a:pt x="18818" y="23933"/>
                    </a:lnTo>
                    <a:lnTo>
                      <a:pt x="18173" y="23829"/>
                    </a:lnTo>
                    <a:lnTo>
                      <a:pt x="17529" y="23725"/>
                    </a:lnTo>
                    <a:lnTo>
                      <a:pt x="16905" y="23579"/>
                    </a:lnTo>
                    <a:lnTo>
                      <a:pt x="16260" y="23434"/>
                    </a:lnTo>
                    <a:lnTo>
                      <a:pt x="15616" y="23247"/>
                    </a:lnTo>
                    <a:lnTo>
                      <a:pt x="15616" y="23247"/>
                    </a:lnTo>
                    <a:lnTo>
                      <a:pt x="15595" y="23226"/>
                    </a:lnTo>
                    <a:lnTo>
                      <a:pt x="15595" y="23226"/>
                    </a:lnTo>
                    <a:lnTo>
                      <a:pt x="15595" y="23226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12" y="23205"/>
                    </a:lnTo>
                    <a:lnTo>
                      <a:pt x="15512" y="23205"/>
                    </a:lnTo>
                    <a:lnTo>
                      <a:pt x="15491" y="23205"/>
                    </a:lnTo>
                    <a:lnTo>
                      <a:pt x="15491" y="23205"/>
                    </a:lnTo>
                    <a:lnTo>
                      <a:pt x="15241" y="23101"/>
                    </a:lnTo>
                    <a:lnTo>
                      <a:pt x="15034" y="22976"/>
                    </a:lnTo>
                    <a:lnTo>
                      <a:pt x="14826" y="22831"/>
                    </a:lnTo>
                    <a:lnTo>
                      <a:pt x="14659" y="22664"/>
                    </a:lnTo>
                    <a:lnTo>
                      <a:pt x="14514" y="22457"/>
                    </a:lnTo>
                    <a:lnTo>
                      <a:pt x="14389" y="22249"/>
                    </a:lnTo>
                    <a:lnTo>
                      <a:pt x="14285" y="22020"/>
                    </a:lnTo>
                    <a:lnTo>
                      <a:pt x="14181" y="21770"/>
                    </a:lnTo>
                    <a:lnTo>
                      <a:pt x="14181" y="21770"/>
                    </a:lnTo>
                    <a:lnTo>
                      <a:pt x="14098" y="21458"/>
                    </a:lnTo>
                    <a:lnTo>
                      <a:pt x="14056" y="21126"/>
                    </a:lnTo>
                    <a:lnTo>
                      <a:pt x="14036" y="20793"/>
                    </a:lnTo>
                    <a:lnTo>
                      <a:pt x="14015" y="20460"/>
                    </a:lnTo>
                    <a:lnTo>
                      <a:pt x="14015" y="20460"/>
                    </a:lnTo>
                    <a:lnTo>
                      <a:pt x="14036" y="19920"/>
                    </a:lnTo>
                    <a:lnTo>
                      <a:pt x="14036" y="19920"/>
                    </a:lnTo>
                    <a:lnTo>
                      <a:pt x="14098" y="18319"/>
                    </a:lnTo>
                    <a:lnTo>
                      <a:pt x="14202" y="16718"/>
                    </a:lnTo>
                    <a:lnTo>
                      <a:pt x="14264" y="15928"/>
                    </a:lnTo>
                    <a:lnTo>
                      <a:pt x="14347" y="15117"/>
                    </a:lnTo>
                    <a:lnTo>
                      <a:pt x="14431" y="14327"/>
                    </a:lnTo>
                    <a:lnTo>
                      <a:pt x="14535" y="13536"/>
                    </a:lnTo>
                    <a:lnTo>
                      <a:pt x="14535" y="13536"/>
                    </a:lnTo>
                    <a:lnTo>
                      <a:pt x="14742" y="12226"/>
                    </a:lnTo>
                    <a:lnTo>
                      <a:pt x="14950" y="10917"/>
                    </a:lnTo>
                    <a:lnTo>
                      <a:pt x="15179" y="9627"/>
                    </a:lnTo>
                    <a:lnTo>
                      <a:pt x="15429" y="8317"/>
                    </a:lnTo>
                    <a:lnTo>
                      <a:pt x="15699" y="7028"/>
                    </a:lnTo>
                    <a:lnTo>
                      <a:pt x="16011" y="5760"/>
                    </a:lnTo>
                    <a:lnTo>
                      <a:pt x="16364" y="4471"/>
                    </a:lnTo>
                    <a:lnTo>
                      <a:pt x="16739" y="3202"/>
                    </a:lnTo>
                    <a:lnTo>
                      <a:pt x="16739" y="3202"/>
                    </a:lnTo>
                    <a:lnTo>
                      <a:pt x="16843" y="2870"/>
                    </a:lnTo>
                    <a:lnTo>
                      <a:pt x="16884" y="2516"/>
                    </a:lnTo>
                    <a:lnTo>
                      <a:pt x="16884" y="2516"/>
                    </a:lnTo>
                    <a:lnTo>
                      <a:pt x="16884" y="2412"/>
                    </a:lnTo>
                    <a:lnTo>
                      <a:pt x="16884" y="2412"/>
                    </a:lnTo>
                    <a:lnTo>
                      <a:pt x="16863" y="2246"/>
                    </a:lnTo>
                    <a:lnTo>
                      <a:pt x="16843" y="2100"/>
                    </a:lnTo>
                    <a:lnTo>
                      <a:pt x="16780" y="1976"/>
                    </a:lnTo>
                    <a:lnTo>
                      <a:pt x="16718" y="1851"/>
                    </a:lnTo>
                    <a:lnTo>
                      <a:pt x="16614" y="1768"/>
                    </a:lnTo>
                    <a:lnTo>
                      <a:pt x="16489" y="1685"/>
                    </a:lnTo>
                    <a:lnTo>
                      <a:pt x="16323" y="1622"/>
                    </a:lnTo>
                    <a:lnTo>
                      <a:pt x="16136" y="1601"/>
                    </a:lnTo>
                    <a:lnTo>
                      <a:pt x="16136" y="1601"/>
                    </a:lnTo>
                    <a:lnTo>
                      <a:pt x="15637" y="1539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4701" y="1539"/>
                    </a:lnTo>
                    <a:lnTo>
                      <a:pt x="14264" y="1560"/>
                    </a:lnTo>
                    <a:lnTo>
                      <a:pt x="13828" y="1622"/>
                    </a:lnTo>
                    <a:lnTo>
                      <a:pt x="13391" y="1664"/>
                    </a:lnTo>
                    <a:lnTo>
                      <a:pt x="13391" y="1664"/>
                    </a:lnTo>
                    <a:lnTo>
                      <a:pt x="13391" y="1664"/>
                    </a:lnTo>
                    <a:lnTo>
                      <a:pt x="12559" y="1809"/>
                    </a:lnTo>
                    <a:lnTo>
                      <a:pt x="11728" y="1976"/>
                    </a:lnTo>
                    <a:lnTo>
                      <a:pt x="10917" y="2184"/>
                    </a:lnTo>
                    <a:lnTo>
                      <a:pt x="10085" y="2391"/>
                    </a:lnTo>
                    <a:lnTo>
                      <a:pt x="9295" y="2641"/>
                    </a:lnTo>
                    <a:lnTo>
                      <a:pt x="8484" y="2891"/>
                    </a:lnTo>
                    <a:lnTo>
                      <a:pt x="6862" y="3390"/>
                    </a:lnTo>
                    <a:lnTo>
                      <a:pt x="6862" y="3390"/>
                    </a:lnTo>
                    <a:lnTo>
                      <a:pt x="6446" y="3556"/>
                    </a:lnTo>
                    <a:lnTo>
                      <a:pt x="6051" y="3743"/>
                    </a:lnTo>
                    <a:lnTo>
                      <a:pt x="5698" y="3972"/>
                    </a:lnTo>
                    <a:lnTo>
                      <a:pt x="5386" y="4221"/>
                    </a:lnTo>
                    <a:lnTo>
                      <a:pt x="5095" y="4492"/>
                    </a:lnTo>
                    <a:lnTo>
                      <a:pt x="4824" y="4803"/>
                    </a:lnTo>
                    <a:lnTo>
                      <a:pt x="4575" y="5157"/>
                    </a:lnTo>
                    <a:lnTo>
                      <a:pt x="4346" y="5531"/>
                    </a:lnTo>
                    <a:lnTo>
                      <a:pt x="4346" y="5531"/>
                    </a:lnTo>
                    <a:lnTo>
                      <a:pt x="4138" y="5905"/>
                    </a:lnTo>
                    <a:lnTo>
                      <a:pt x="3951" y="6280"/>
                    </a:lnTo>
                    <a:lnTo>
                      <a:pt x="3598" y="7070"/>
                    </a:lnTo>
                    <a:lnTo>
                      <a:pt x="3286" y="7860"/>
                    </a:lnTo>
                    <a:lnTo>
                      <a:pt x="3015" y="8671"/>
                    </a:lnTo>
                    <a:lnTo>
                      <a:pt x="2766" y="9482"/>
                    </a:lnTo>
                    <a:lnTo>
                      <a:pt x="2558" y="10293"/>
                    </a:lnTo>
                    <a:lnTo>
                      <a:pt x="2371" y="11124"/>
                    </a:lnTo>
                    <a:lnTo>
                      <a:pt x="2184" y="11956"/>
                    </a:lnTo>
                    <a:lnTo>
                      <a:pt x="2184" y="11956"/>
                    </a:lnTo>
                    <a:lnTo>
                      <a:pt x="1851" y="13661"/>
                    </a:lnTo>
                    <a:lnTo>
                      <a:pt x="1539" y="15387"/>
                    </a:lnTo>
                    <a:lnTo>
                      <a:pt x="1248" y="17092"/>
                    </a:lnTo>
                    <a:lnTo>
                      <a:pt x="978" y="18818"/>
                    </a:lnTo>
                    <a:lnTo>
                      <a:pt x="749" y="20544"/>
                    </a:lnTo>
                    <a:lnTo>
                      <a:pt x="541" y="22269"/>
                    </a:lnTo>
                    <a:lnTo>
                      <a:pt x="375" y="23995"/>
                    </a:lnTo>
                    <a:lnTo>
                      <a:pt x="229" y="25742"/>
                    </a:lnTo>
                    <a:lnTo>
                      <a:pt x="229" y="25742"/>
                    </a:lnTo>
                    <a:lnTo>
                      <a:pt x="63" y="27987"/>
                    </a:lnTo>
                    <a:lnTo>
                      <a:pt x="21" y="29110"/>
                    </a:lnTo>
                    <a:lnTo>
                      <a:pt x="0" y="30254"/>
                    </a:lnTo>
                    <a:lnTo>
                      <a:pt x="0" y="30254"/>
                    </a:lnTo>
                    <a:lnTo>
                      <a:pt x="0" y="30836"/>
                    </a:lnTo>
                    <a:lnTo>
                      <a:pt x="21" y="31439"/>
                    </a:lnTo>
                    <a:lnTo>
                      <a:pt x="21" y="31439"/>
                    </a:lnTo>
                    <a:lnTo>
                      <a:pt x="42" y="31813"/>
                    </a:lnTo>
                    <a:lnTo>
                      <a:pt x="104" y="32167"/>
                    </a:lnTo>
                    <a:lnTo>
                      <a:pt x="167" y="32520"/>
                    </a:lnTo>
                    <a:lnTo>
                      <a:pt x="271" y="32853"/>
                    </a:lnTo>
                    <a:lnTo>
                      <a:pt x="375" y="33144"/>
                    </a:lnTo>
                    <a:lnTo>
                      <a:pt x="520" y="33435"/>
                    </a:lnTo>
                    <a:lnTo>
                      <a:pt x="687" y="33705"/>
                    </a:lnTo>
                    <a:lnTo>
                      <a:pt x="894" y="33955"/>
                    </a:lnTo>
                    <a:lnTo>
                      <a:pt x="1123" y="34184"/>
                    </a:lnTo>
                    <a:lnTo>
                      <a:pt x="1373" y="34392"/>
                    </a:lnTo>
                    <a:lnTo>
                      <a:pt x="1643" y="34579"/>
                    </a:lnTo>
                    <a:lnTo>
                      <a:pt x="1976" y="34766"/>
                    </a:lnTo>
                    <a:lnTo>
                      <a:pt x="2308" y="34911"/>
                    </a:lnTo>
                    <a:lnTo>
                      <a:pt x="2703" y="35057"/>
                    </a:lnTo>
                    <a:lnTo>
                      <a:pt x="3119" y="35161"/>
                    </a:lnTo>
                    <a:lnTo>
                      <a:pt x="3577" y="35265"/>
                    </a:lnTo>
                    <a:lnTo>
                      <a:pt x="3577" y="35265"/>
                    </a:lnTo>
                    <a:lnTo>
                      <a:pt x="4512" y="35410"/>
                    </a:lnTo>
                    <a:lnTo>
                      <a:pt x="5469" y="35514"/>
                    </a:lnTo>
                    <a:lnTo>
                      <a:pt x="6425" y="35598"/>
                    </a:lnTo>
                    <a:lnTo>
                      <a:pt x="7382" y="35618"/>
                    </a:lnTo>
                    <a:lnTo>
                      <a:pt x="7382" y="35618"/>
                    </a:lnTo>
                    <a:lnTo>
                      <a:pt x="7507" y="35618"/>
                    </a:lnTo>
                    <a:lnTo>
                      <a:pt x="7507" y="35618"/>
                    </a:lnTo>
                    <a:lnTo>
                      <a:pt x="7694" y="35618"/>
                    </a:lnTo>
                    <a:lnTo>
                      <a:pt x="7694" y="35618"/>
                    </a:lnTo>
                    <a:lnTo>
                      <a:pt x="7818" y="35618"/>
                    </a:lnTo>
                    <a:lnTo>
                      <a:pt x="7818" y="35618"/>
                    </a:lnTo>
                    <a:lnTo>
                      <a:pt x="10667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36" y="35660"/>
                    </a:lnTo>
                    <a:lnTo>
                      <a:pt x="13536" y="35660"/>
                    </a:lnTo>
                    <a:lnTo>
                      <a:pt x="15990" y="35639"/>
                    </a:lnTo>
                    <a:lnTo>
                      <a:pt x="18464" y="35598"/>
                    </a:lnTo>
                    <a:lnTo>
                      <a:pt x="19712" y="35556"/>
                    </a:lnTo>
                    <a:lnTo>
                      <a:pt x="20939" y="35494"/>
                    </a:lnTo>
                    <a:lnTo>
                      <a:pt x="22165" y="35431"/>
                    </a:lnTo>
                    <a:lnTo>
                      <a:pt x="23413" y="35348"/>
                    </a:lnTo>
                    <a:lnTo>
                      <a:pt x="23413" y="35348"/>
                    </a:lnTo>
                    <a:lnTo>
                      <a:pt x="23455" y="35327"/>
                    </a:lnTo>
                    <a:lnTo>
                      <a:pt x="23455" y="35327"/>
                    </a:lnTo>
                    <a:lnTo>
                      <a:pt x="23455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746" y="35327"/>
                    </a:lnTo>
                    <a:lnTo>
                      <a:pt x="23870" y="35369"/>
                    </a:lnTo>
                    <a:lnTo>
                      <a:pt x="23974" y="35410"/>
                    </a:lnTo>
                    <a:lnTo>
                      <a:pt x="24078" y="35473"/>
                    </a:lnTo>
                    <a:lnTo>
                      <a:pt x="24141" y="35577"/>
                    </a:lnTo>
                    <a:lnTo>
                      <a:pt x="24203" y="35681"/>
                    </a:lnTo>
                    <a:lnTo>
                      <a:pt x="24245" y="35826"/>
                    </a:lnTo>
                    <a:lnTo>
                      <a:pt x="24266" y="35972"/>
                    </a:lnTo>
                    <a:lnTo>
                      <a:pt x="24266" y="35972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349" y="36596"/>
                    </a:lnTo>
                    <a:lnTo>
                      <a:pt x="24432" y="37178"/>
                    </a:lnTo>
                    <a:lnTo>
                      <a:pt x="24432" y="37178"/>
                    </a:lnTo>
                    <a:lnTo>
                      <a:pt x="24889" y="40629"/>
                    </a:lnTo>
                    <a:lnTo>
                      <a:pt x="25118" y="42355"/>
                    </a:lnTo>
                    <a:lnTo>
                      <a:pt x="25347" y="44081"/>
                    </a:lnTo>
                    <a:lnTo>
                      <a:pt x="25596" y="45786"/>
                    </a:lnTo>
                    <a:lnTo>
                      <a:pt x="25887" y="47512"/>
                    </a:lnTo>
                    <a:lnTo>
                      <a:pt x="26199" y="49217"/>
                    </a:lnTo>
                    <a:lnTo>
                      <a:pt x="26532" y="50922"/>
                    </a:lnTo>
                    <a:lnTo>
                      <a:pt x="26532" y="50922"/>
                    </a:lnTo>
                    <a:lnTo>
                      <a:pt x="26823" y="52211"/>
                    </a:lnTo>
                    <a:lnTo>
                      <a:pt x="27156" y="53500"/>
                    </a:lnTo>
                    <a:lnTo>
                      <a:pt x="27509" y="54769"/>
                    </a:lnTo>
                    <a:lnTo>
                      <a:pt x="27904" y="56037"/>
                    </a:lnTo>
                    <a:lnTo>
                      <a:pt x="27904" y="56037"/>
                    </a:lnTo>
                    <a:lnTo>
                      <a:pt x="28071" y="56432"/>
                    </a:lnTo>
                    <a:lnTo>
                      <a:pt x="28154" y="56619"/>
                    </a:lnTo>
                    <a:lnTo>
                      <a:pt x="28258" y="56785"/>
                    </a:lnTo>
                    <a:lnTo>
                      <a:pt x="28362" y="56952"/>
                    </a:lnTo>
                    <a:lnTo>
                      <a:pt x="28486" y="57097"/>
                    </a:lnTo>
                    <a:lnTo>
                      <a:pt x="28611" y="57222"/>
                    </a:lnTo>
                    <a:lnTo>
                      <a:pt x="28757" y="57347"/>
                    </a:lnTo>
                    <a:lnTo>
                      <a:pt x="28902" y="57451"/>
                    </a:lnTo>
                    <a:lnTo>
                      <a:pt x="29048" y="57555"/>
                    </a:lnTo>
                    <a:lnTo>
                      <a:pt x="29235" y="57638"/>
                    </a:lnTo>
                    <a:lnTo>
                      <a:pt x="29401" y="57721"/>
                    </a:lnTo>
                    <a:lnTo>
                      <a:pt x="29609" y="57763"/>
                    </a:lnTo>
                    <a:lnTo>
                      <a:pt x="29796" y="57825"/>
                    </a:lnTo>
                    <a:lnTo>
                      <a:pt x="30025" y="57867"/>
                    </a:lnTo>
                    <a:lnTo>
                      <a:pt x="30254" y="57888"/>
                    </a:lnTo>
                    <a:lnTo>
                      <a:pt x="30254" y="57888"/>
                    </a:lnTo>
                    <a:lnTo>
                      <a:pt x="30254" y="57888"/>
                    </a:lnTo>
                    <a:lnTo>
                      <a:pt x="31148" y="57929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63" y="57950"/>
                    </a:lnTo>
                    <a:lnTo>
                      <a:pt x="32063" y="57950"/>
                    </a:lnTo>
                    <a:lnTo>
                      <a:pt x="32603" y="57950"/>
                    </a:lnTo>
                    <a:lnTo>
                      <a:pt x="33144" y="57929"/>
                    </a:lnTo>
                    <a:lnTo>
                      <a:pt x="33685" y="57888"/>
                    </a:lnTo>
                    <a:lnTo>
                      <a:pt x="34246" y="57846"/>
                    </a:lnTo>
                    <a:lnTo>
                      <a:pt x="34787" y="57784"/>
                    </a:lnTo>
                    <a:lnTo>
                      <a:pt x="35327" y="57700"/>
                    </a:lnTo>
                    <a:lnTo>
                      <a:pt x="35868" y="57617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513" y="57492"/>
                    </a:lnTo>
                    <a:lnTo>
                      <a:pt x="36513" y="57492"/>
                    </a:lnTo>
                    <a:lnTo>
                      <a:pt x="36554" y="57472"/>
                    </a:lnTo>
                    <a:lnTo>
                      <a:pt x="36554" y="57472"/>
                    </a:lnTo>
                    <a:lnTo>
                      <a:pt x="36554" y="57472"/>
                    </a:lnTo>
                    <a:lnTo>
                      <a:pt x="36928" y="57388"/>
                    </a:lnTo>
                    <a:lnTo>
                      <a:pt x="37282" y="57285"/>
                    </a:lnTo>
                    <a:lnTo>
                      <a:pt x="37594" y="57181"/>
                    </a:lnTo>
                    <a:lnTo>
                      <a:pt x="37885" y="57056"/>
                    </a:lnTo>
                    <a:lnTo>
                      <a:pt x="38134" y="56931"/>
                    </a:lnTo>
                    <a:lnTo>
                      <a:pt x="38363" y="56785"/>
                    </a:lnTo>
                    <a:lnTo>
                      <a:pt x="38571" y="56619"/>
                    </a:lnTo>
                    <a:lnTo>
                      <a:pt x="38758" y="56432"/>
                    </a:lnTo>
                    <a:lnTo>
                      <a:pt x="38924" y="56245"/>
                    </a:lnTo>
                    <a:lnTo>
                      <a:pt x="39070" y="56016"/>
                    </a:lnTo>
                    <a:lnTo>
                      <a:pt x="39195" y="55767"/>
                    </a:lnTo>
                    <a:lnTo>
                      <a:pt x="39299" y="55496"/>
                    </a:lnTo>
                    <a:lnTo>
                      <a:pt x="39403" y="55205"/>
                    </a:lnTo>
                    <a:lnTo>
                      <a:pt x="39465" y="54893"/>
                    </a:lnTo>
                    <a:lnTo>
                      <a:pt x="39527" y="54540"/>
                    </a:lnTo>
                    <a:lnTo>
                      <a:pt x="39569" y="54166"/>
                    </a:lnTo>
                    <a:lnTo>
                      <a:pt x="39569" y="54166"/>
                    </a:lnTo>
                    <a:lnTo>
                      <a:pt x="39839" y="51546"/>
                    </a:lnTo>
                    <a:lnTo>
                      <a:pt x="39943" y="50236"/>
                    </a:lnTo>
                    <a:lnTo>
                      <a:pt x="40047" y="48926"/>
                    </a:lnTo>
                    <a:lnTo>
                      <a:pt x="40130" y="47616"/>
                    </a:lnTo>
                    <a:lnTo>
                      <a:pt x="40193" y="46306"/>
                    </a:lnTo>
                    <a:lnTo>
                      <a:pt x="40234" y="44996"/>
                    </a:lnTo>
                    <a:lnTo>
                      <a:pt x="40234" y="43686"/>
                    </a:lnTo>
                    <a:lnTo>
                      <a:pt x="40234" y="43686"/>
                    </a:lnTo>
                    <a:lnTo>
                      <a:pt x="40234" y="42896"/>
                    </a:lnTo>
                    <a:lnTo>
                      <a:pt x="40234" y="42896"/>
                    </a:lnTo>
                    <a:lnTo>
                      <a:pt x="40214" y="40026"/>
                    </a:lnTo>
                    <a:lnTo>
                      <a:pt x="40193" y="37157"/>
                    </a:lnTo>
                    <a:lnTo>
                      <a:pt x="40193" y="37157"/>
                    </a:lnTo>
                    <a:lnTo>
                      <a:pt x="40214" y="34600"/>
                    </a:lnTo>
                    <a:lnTo>
                      <a:pt x="40255" y="32063"/>
                    </a:lnTo>
                    <a:lnTo>
                      <a:pt x="40338" y="29547"/>
                    </a:lnTo>
                    <a:lnTo>
                      <a:pt x="40401" y="28279"/>
                    </a:lnTo>
                    <a:lnTo>
                      <a:pt x="40484" y="27031"/>
                    </a:lnTo>
                    <a:lnTo>
                      <a:pt x="40484" y="27031"/>
                    </a:lnTo>
                    <a:lnTo>
                      <a:pt x="40567" y="18527"/>
                    </a:lnTo>
                    <a:lnTo>
                      <a:pt x="40609" y="14306"/>
                    </a:lnTo>
                    <a:lnTo>
                      <a:pt x="40629" y="10106"/>
                    </a:lnTo>
                    <a:lnTo>
                      <a:pt x="40629" y="10106"/>
                    </a:lnTo>
                    <a:lnTo>
                      <a:pt x="40629" y="9731"/>
                    </a:lnTo>
                    <a:lnTo>
                      <a:pt x="40629" y="9731"/>
                    </a:lnTo>
                    <a:lnTo>
                      <a:pt x="40609" y="7943"/>
                    </a:lnTo>
                    <a:lnTo>
                      <a:pt x="40546" y="6134"/>
                    </a:lnTo>
                    <a:lnTo>
                      <a:pt x="40442" y="4325"/>
                    </a:lnTo>
                    <a:lnTo>
                      <a:pt x="40380" y="3431"/>
                    </a:lnTo>
                    <a:lnTo>
                      <a:pt x="40297" y="2516"/>
                    </a:lnTo>
                    <a:lnTo>
                      <a:pt x="40297" y="2516"/>
                    </a:lnTo>
                    <a:lnTo>
                      <a:pt x="40234" y="2080"/>
                    </a:lnTo>
                    <a:lnTo>
                      <a:pt x="40151" y="1726"/>
                    </a:lnTo>
                    <a:lnTo>
                      <a:pt x="40110" y="1581"/>
                    </a:lnTo>
                    <a:lnTo>
                      <a:pt x="40047" y="1435"/>
                    </a:lnTo>
                    <a:lnTo>
                      <a:pt x="39964" y="1331"/>
                    </a:lnTo>
                    <a:lnTo>
                      <a:pt x="39881" y="1227"/>
                    </a:lnTo>
                    <a:lnTo>
                      <a:pt x="39798" y="1123"/>
                    </a:lnTo>
                    <a:lnTo>
                      <a:pt x="39673" y="1061"/>
                    </a:lnTo>
                    <a:lnTo>
                      <a:pt x="39548" y="978"/>
                    </a:lnTo>
                    <a:lnTo>
                      <a:pt x="39403" y="915"/>
                    </a:lnTo>
                    <a:lnTo>
                      <a:pt x="39070" y="811"/>
                    </a:lnTo>
                    <a:lnTo>
                      <a:pt x="38633" y="707"/>
                    </a:lnTo>
                    <a:lnTo>
                      <a:pt x="38633" y="707"/>
                    </a:lnTo>
                    <a:lnTo>
                      <a:pt x="37511" y="499"/>
                    </a:lnTo>
                    <a:lnTo>
                      <a:pt x="36367" y="312"/>
                    </a:lnTo>
                    <a:lnTo>
                      <a:pt x="35244" y="146"/>
                    </a:lnTo>
                    <a:lnTo>
                      <a:pt x="34662" y="83"/>
                    </a:lnTo>
                    <a:lnTo>
                      <a:pt x="34101" y="42"/>
                    </a:lnTo>
                    <a:lnTo>
                      <a:pt x="34101" y="42"/>
                    </a:lnTo>
                    <a:lnTo>
                      <a:pt x="34101" y="42"/>
                    </a:lnTo>
                    <a:lnTo>
                      <a:pt x="34038" y="42"/>
                    </a:lnTo>
                    <a:lnTo>
                      <a:pt x="34038" y="42"/>
                    </a:lnTo>
                    <a:lnTo>
                      <a:pt x="33456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14" name="Google Shape;5814;p31"/>
              <p:cNvSpPr/>
              <p:nvPr/>
            </p:nvSpPr>
            <p:spPr>
              <a:xfrm>
                <a:off x="1240775" y="2442150"/>
                <a:ext cx="87350" cy="406000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16240" extrusionOk="0">
                    <a:moveTo>
                      <a:pt x="3411" y="1"/>
                    </a:moveTo>
                    <a:lnTo>
                      <a:pt x="3286" y="21"/>
                    </a:lnTo>
                    <a:lnTo>
                      <a:pt x="3203" y="63"/>
                    </a:lnTo>
                    <a:lnTo>
                      <a:pt x="3120" y="105"/>
                    </a:lnTo>
                    <a:lnTo>
                      <a:pt x="3078" y="167"/>
                    </a:lnTo>
                    <a:lnTo>
                      <a:pt x="2995" y="312"/>
                    </a:lnTo>
                    <a:lnTo>
                      <a:pt x="2932" y="458"/>
                    </a:lnTo>
                    <a:lnTo>
                      <a:pt x="2662" y="1019"/>
                    </a:lnTo>
                    <a:lnTo>
                      <a:pt x="2454" y="1581"/>
                    </a:lnTo>
                    <a:lnTo>
                      <a:pt x="2246" y="2184"/>
                    </a:lnTo>
                    <a:lnTo>
                      <a:pt x="2080" y="2766"/>
                    </a:lnTo>
                    <a:lnTo>
                      <a:pt x="1789" y="3930"/>
                    </a:lnTo>
                    <a:lnTo>
                      <a:pt x="1519" y="5095"/>
                    </a:lnTo>
                    <a:lnTo>
                      <a:pt x="1269" y="6259"/>
                    </a:lnTo>
                    <a:lnTo>
                      <a:pt x="1040" y="7424"/>
                    </a:lnTo>
                    <a:lnTo>
                      <a:pt x="583" y="9773"/>
                    </a:lnTo>
                    <a:lnTo>
                      <a:pt x="125" y="12123"/>
                    </a:lnTo>
                    <a:lnTo>
                      <a:pt x="84" y="12435"/>
                    </a:lnTo>
                    <a:lnTo>
                      <a:pt x="42" y="12767"/>
                    </a:lnTo>
                    <a:lnTo>
                      <a:pt x="21" y="13079"/>
                    </a:lnTo>
                    <a:lnTo>
                      <a:pt x="1" y="13412"/>
                    </a:lnTo>
                    <a:lnTo>
                      <a:pt x="1" y="14056"/>
                    </a:lnTo>
                    <a:lnTo>
                      <a:pt x="63" y="14701"/>
                    </a:lnTo>
                    <a:lnTo>
                      <a:pt x="105" y="14971"/>
                    </a:lnTo>
                    <a:lnTo>
                      <a:pt x="167" y="15221"/>
                    </a:lnTo>
                    <a:lnTo>
                      <a:pt x="250" y="15470"/>
                    </a:lnTo>
                    <a:lnTo>
                      <a:pt x="354" y="15699"/>
                    </a:lnTo>
                    <a:lnTo>
                      <a:pt x="500" y="15928"/>
                    </a:lnTo>
                    <a:lnTo>
                      <a:pt x="562" y="16011"/>
                    </a:lnTo>
                    <a:lnTo>
                      <a:pt x="666" y="16094"/>
                    </a:lnTo>
                    <a:lnTo>
                      <a:pt x="770" y="16157"/>
                    </a:lnTo>
                    <a:lnTo>
                      <a:pt x="874" y="16198"/>
                    </a:lnTo>
                    <a:lnTo>
                      <a:pt x="999" y="16240"/>
                    </a:lnTo>
                    <a:lnTo>
                      <a:pt x="1144" y="16240"/>
                    </a:lnTo>
                    <a:lnTo>
                      <a:pt x="1269" y="16219"/>
                    </a:lnTo>
                    <a:lnTo>
                      <a:pt x="1394" y="16198"/>
                    </a:lnTo>
                    <a:lnTo>
                      <a:pt x="1498" y="16157"/>
                    </a:lnTo>
                    <a:lnTo>
                      <a:pt x="1602" y="16073"/>
                    </a:lnTo>
                    <a:lnTo>
                      <a:pt x="1685" y="15990"/>
                    </a:lnTo>
                    <a:lnTo>
                      <a:pt x="1768" y="15907"/>
                    </a:lnTo>
                    <a:lnTo>
                      <a:pt x="1893" y="15678"/>
                    </a:lnTo>
                    <a:lnTo>
                      <a:pt x="2018" y="15387"/>
                    </a:lnTo>
                    <a:lnTo>
                      <a:pt x="2101" y="15096"/>
                    </a:lnTo>
                    <a:lnTo>
                      <a:pt x="2226" y="14493"/>
                    </a:lnTo>
                    <a:lnTo>
                      <a:pt x="2329" y="13849"/>
                    </a:lnTo>
                    <a:lnTo>
                      <a:pt x="2413" y="13183"/>
                    </a:lnTo>
                    <a:lnTo>
                      <a:pt x="2496" y="12518"/>
                    </a:lnTo>
                    <a:lnTo>
                      <a:pt x="2537" y="11852"/>
                    </a:lnTo>
                    <a:lnTo>
                      <a:pt x="2621" y="10522"/>
                    </a:lnTo>
                    <a:lnTo>
                      <a:pt x="2683" y="9856"/>
                    </a:lnTo>
                    <a:lnTo>
                      <a:pt x="2725" y="9191"/>
                    </a:lnTo>
                    <a:lnTo>
                      <a:pt x="2953" y="7112"/>
                    </a:lnTo>
                    <a:lnTo>
                      <a:pt x="3182" y="5032"/>
                    </a:lnTo>
                    <a:lnTo>
                      <a:pt x="3286" y="4014"/>
                    </a:lnTo>
                    <a:lnTo>
                      <a:pt x="3369" y="2974"/>
                    </a:lnTo>
                    <a:lnTo>
                      <a:pt x="3432" y="1934"/>
                    </a:lnTo>
                    <a:lnTo>
                      <a:pt x="3473" y="895"/>
                    </a:lnTo>
                    <a:lnTo>
                      <a:pt x="3494" y="458"/>
                    </a:lnTo>
                    <a:lnTo>
                      <a:pt x="3473" y="229"/>
                    </a:lnTo>
                    <a:lnTo>
                      <a:pt x="3452" y="105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15" name="Google Shape;5815;p31"/>
              <p:cNvSpPr/>
              <p:nvPr/>
            </p:nvSpPr>
            <p:spPr>
              <a:xfrm>
                <a:off x="1240775" y="2442150"/>
                <a:ext cx="87350" cy="406000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16240" fill="none" extrusionOk="0">
                    <a:moveTo>
                      <a:pt x="3411" y="1"/>
                    </a:moveTo>
                    <a:lnTo>
                      <a:pt x="3411" y="1"/>
                    </a:lnTo>
                    <a:lnTo>
                      <a:pt x="3286" y="21"/>
                    </a:lnTo>
                    <a:lnTo>
                      <a:pt x="3203" y="63"/>
                    </a:lnTo>
                    <a:lnTo>
                      <a:pt x="3120" y="105"/>
                    </a:lnTo>
                    <a:lnTo>
                      <a:pt x="3078" y="167"/>
                    </a:lnTo>
                    <a:lnTo>
                      <a:pt x="2995" y="312"/>
                    </a:lnTo>
                    <a:lnTo>
                      <a:pt x="2932" y="458"/>
                    </a:lnTo>
                    <a:lnTo>
                      <a:pt x="2932" y="458"/>
                    </a:lnTo>
                    <a:lnTo>
                      <a:pt x="2662" y="1019"/>
                    </a:lnTo>
                    <a:lnTo>
                      <a:pt x="2454" y="1581"/>
                    </a:lnTo>
                    <a:lnTo>
                      <a:pt x="2246" y="2184"/>
                    </a:lnTo>
                    <a:lnTo>
                      <a:pt x="2080" y="2766"/>
                    </a:lnTo>
                    <a:lnTo>
                      <a:pt x="2080" y="2766"/>
                    </a:lnTo>
                    <a:lnTo>
                      <a:pt x="1789" y="3930"/>
                    </a:lnTo>
                    <a:lnTo>
                      <a:pt x="1519" y="5095"/>
                    </a:lnTo>
                    <a:lnTo>
                      <a:pt x="1269" y="6259"/>
                    </a:lnTo>
                    <a:lnTo>
                      <a:pt x="1040" y="7424"/>
                    </a:lnTo>
                    <a:lnTo>
                      <a:pt x="583" y="9773"/>
                    </a:lnTo>
                    <a:lnTo>
                      <a:pt x="125" y="12123"/>
                    </a:lnTo>
                    <a:lnTo>
                      <a:pt x="125" y="12123"/>
                    </a:lnTo>
                    <a:lnTo>
                      <a:pt x="84" y="12435"/>
                    </a:lnTo>
                    <a:lnTo>
                      <a:pt x="42" y="12767"/>
                    </a:lnTo>
                    <a:lnTo>
                      <a:pt x="21" y="13079"/>
                    </a:lnTo>
                    <a:lnTo>
                      <a:pt x="1" y="13412"/>
                    </a:lnTo>
                    <a:lnTo>
                      <a:pt x="1" y="14056"/>
                    </a:lnTo>
                    <a:lnTo>
                      <a:pt x="63" y="14701"/>
                    </a:lnTo>
                    <a:lnTo>
                      <a:pt x="63" y="14701"/>
                    </a:lnTo>
                    <a:lnTo>
                      <a:pt x="105" y="14971"/>
                    </a:lnTo>
                    <a:lnTo>
                      <a:pt x="167" y="15221"/>
                    </a:lnTo>
                    <a:lnTo>
                      <a:pt x="250" y="15470"/>
                    </a:lnTo>
                    <a:lnTo>
                      <a:pt x="354" y="15699"/>
                    </a:lnTo>
                    <a:lnTo>
                      <a:pt x="354" y="15699"/>
                    </a:lnTo>
                    <a:lnTo>
                      <a:pt x="500" y="15928"/>
                    </a:lnTo>
                    <a:lnTo>
                      <a:pt x="562" y="16011"/>
                    </a:lnTo>
                    <a:lnTo>
                      <a:pt x="666" y="16094"/>
                    </a:lnTo>
                    <a:lnTo>
                      <a:pt x="770" y="16157"/>
                    </a:lnTo>
                    <a:lnTo>
                      <a:pt x="874" y="16198"/>
                    </a:lnTo>
                    <a:lnTo>
                      <a:pt x="999" y="16240"/>
                    </a:lnTo>
                    <a:lnTo>
                      <a:pt x="1124" y="16240"/>
                    </a:lnTo>
                    <a:lnTo>
                      <a:pt x="1124" y="16240"/>
                    </a:lnTo>
                    <a:lnTo>
                      <a:pt x="1144" y="16240"/>
                    </a:lnTo>
                    <a:lnTo>
                      <a:pt x="1144" y="16240"/>
                    </a:lnTo>
                    <a:lnTo>
                      <a:pt x="1269" y="16219"/>
                    </a:lnTo>
                    <a:lnTo>
                      <a:pt x="1394" y="16198"/>
                    </a:lnTo>
                    <a:lnTo>
                      <a:pt x="1498" y="16157"/>
                    </a:lnTo>
                    <a:lnTo>
                      <a:pt x="1602" y="16073"/>
                    </a:lnTo>
                    <a:lnTo>
                      <a:pt x="1685" y="15990"/>
                    </a:lnTo>
                    <a:lnTo>
                      <a:pt x="1768" y="15907"/>
                    </a:lnTo>
                    <a:lnTo>
                      <a:pt x="1893" y="15678"/>
                    </a:lnTo>
                    <a:lnTo>
                      <a:pt x="1893" y="15678"/>
                    </a:lnTo>
                    <a:lnTo>
                      <a:pt x="2018" y="15387"/>
                    </a:lnTo>
                    <a:lnTo>
                      <a:pt x="2101" y="15096"/>
                    </a:lnTo>
                    <a:lnTo>
                      <a:pt x="2226" y="14493"/>
                    </a:lnTo>
                    <a:lnTo>
                      <a:pt x="2226" y="14493"/>
                    </a:lnTo>
                    <a:lnTo>
                      <a:pt x="2329" y="13849"/>
                    </a:lnTo>
                    <a:lnTo>
                      <a:pt x="2413" y="13183"/>
                    </a:lnTo>
                    <a:lnTo>
                      <a:pt x="2496" y="12518"/>
                    </a:lnTo>
                    <a:lnTo>
                      <a:pt x="2537" y="11852"/>
                    </a:lnTo>
                    <a:lnTo>
                      <a:pt x="2621" y="10522"/>
                    </a:lnTo>
                    <a:lnTo>
                      <a:pt x="2683" y="9856"/>
                    </a:lnTo>
                    <a:lnTo>
                      <a:pt x="2725" y="9191"/>
                    </a:lnTo>
                    <a:lnTo>
                      <a:pt x="2725" y="9191"/>
                    </a:lnTo>
                    <a:lnTo>
                      <a:pt x="2953" y="7112"/>
                    </a:lnTo>
                    <a:lnTo>
                      <a:pt x="3182" y="5032"/>
                    </a:lnTo>
                    <a:lnTo>
                      <a:pt x="3286" y="4014"/>
                    </a:lnTo>
                    <a:lnTo>
                      <a:pt x="3369" y="2974"/>
                    </a:lnTo>
                    <a:lnTo>
                      <a:pt x="3432" y="1934"/>
                    </a:lnTo>
                    <a:lnTo>
                      <a:pt x="3473" y="895"/>
                    </a:lnTo>
                    <a:lnTo>
                      <a:pt x="3473" y="895"/>
                    </a:lnTo>
                    <a:lnTo>
                      <a:pt x="3494" y="458"/>
                    </a:lnTo>
                    <a:lnTo>
                      <a:pt x="3473" y="229"/>
                    </a:lnTo>
                    <a:lnTo>
                      <a:pt x="3452" y="105"/>
                    </a:lnTo>
                    <a:lnTo>
                      <a:pt x="34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16" name="Google Shape;5816;p31"/>
              <p:cNvSpPr/>
              <p:nvPr/>
            </p:nvSpPr>
            <p:spPr>
              <a:xfrm>
                <a:off x="1866650" y="3221350"/>
                <a:ext cx="81100" cy="294250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1770" extrusionOk="0">
                    <a:moveTo>
                      <a:pt x="832" y="1"/>
                    </a:moveTo>
                    <a:lnTo>
                      <a:pt x="686" y="43"/>
                    </a:lnTo>
                    <a:lnTo>
                      <a:pt x="562" y="84"/>
                    </a:lnTo>
                    <a:lnTo>
                      <a:pt x="437" y="147"/>
                    </a:lnTo>
                    <a:lnTo>
                      <a:pt x="354" y="230"/>
                    </a:lnTo>
                    <a:lnTo>
                      <a:pt x="250" y="334"/>
                    </a:lnTo>
                    <a:lnTo>
                      <a:pt x="187" y="438"/>
                    </a:lnTo>
                    <a:lnTo>
                      <a:pt x="125" y="583"/>
                    </a:lnTo>
                    <a:lnTo>
                      <a:pt x="83" y="708"/>
                    </a:lnTo>
                    <a:lnTo>
                      <a:pt x="21" y="999"/>
                    </a:lnTo>
                    <a:lnTo>
                      <a:pt x="0" y="1269"/>
                    </a:lnTo>
                    <a:lnTo>
                      <a:pt x="0" y="1540"/>
                    </a:lnTo>
                    <a:lnTo>
                      <a:pt x="42" y="1831"/>
                    </a:lnTo>
                    <a:lnTo>
                      <a:pt x="250" y="2912"/>
                    </a:lnTo>
                    <a:lnTo>
                      <a:pt x="458" y="4014"/>
                    </a:lnTo>
                    <a:lnTo>
                      <a:pt x="666" y="4929"/>
                    </a:lnTo>
                    <a:lnTo>
                      <a:pt x="894" y="5865"/>
                    </a:lnTo>
                    <a:lnTo>
                      <a:pt x="1123" y="6779"/>
                    </a:lnTo>
                    <a:lnTo>
                      <a:pt x="1373" y="7694"/>
                    </a:lnTo>
                    <a:lnTo>
                      <a:pt x="1664" y="8588"/>
                    </a:lnTo>
                    <a:lnTo>
                      <a:pt x="1955" y="9483"/>
                    </a:lnTo>
                    <a:lnTo>
                      <a:pt x="2267" y="10377"/>
                    </a:lnTo>
                    <a:lnTo>
                      <a:pt x="2599" y="11271"/>
                    </a:lnTo>
                    <a:lnTo>
                      <a:pt x="2641" y="11437"/>
                    </a:lnTo>
                    <a:lnTo>
                      <a:pt x="2682" y="11520"/>
                    </a:lnTo>
                    <a:lnTo>
                      <a:pt x="2724" y="11603"/>
                    </a:lnTo>
                    <a:lnTo>
                      <a:pt x="2786" y="11666"/>
                    </a:lnTo>
                    <a:lnTo>
                      <a:pt x="2849" y="11728"/>
                    </a:lnTo>
                    <a:lnTo>
                      <a:pt x="2953" y="11770"/>
                    </a:lnTo>
                    <a:lnTo>
                      <a:pt x="3161" y="11770"/>
                    </a:lnTo>
                    <a:lnTo>
                      <a:pt x="3223" y="10855"/>
                    </a:lnTo>
                    <a:lnTo>
                      <a:pt x="3244" y="10397"/>
                    </a:lnTo>
                    <a:lnTo>
                      <a:pt x="3244" y="9940"/>
                    </a:lnTo>
                    <a:lnTo>
                      <a:pt x="3223" y="8859"/>
                    </a:lnTo>
                    <a:lnTo>
                      <a:pt x="3161" y="7798"/>
                    </a:lnTo>
                    <a:lnTo>
                      <a:pt x="3057" y="6717"/>
                    </a:lnTo>
                    <a:lnTo>
                      <a:pt x="2932" y="5636"/>
                    </a:lnTo>
                    <a:lnTo>
                      <a:pt x="2766" y="4575"/>
                    </a:lnTo>
                    <a:lnTo>
                      <a:pt x="2579" y="3515"/>
                    </a:lnTo>
                    <a:lnTo>
                      <a:pt x="2371" y="2455"/>
                    </a:lnTo>
                    <a:lnTo>
                      <a:pt x="2121" y="1394"/>
                    </a:lnTo>
                    <a:lnTo>
                      <a:pt x="2079" y="1165"/>
                    </a:lnTo>
                    <a:lnTo>
                      <a:pt x="1996" y="916"/>
                    </a:lnTo>
                    <a:lnTo>
                      <a:pt x="1892" y="687"/>
                    </a:lnTo>
                    <a:lnTo>
                      <a:pt x="1788" y="479"/>
                    </a:lnTo>
                    <a:lnTo>
                      <a:pt x="1705" y="354"/>
                    </a:lnTo>
                    <a:lnTo>
                      <a:pt x="1622" y="271"/>
                    </a:lnTo>
                    <a:lnTo>
                      <a:pt x="1539" y="188"/>
                    </a:lnTo>
                    <a:lnTo>
                      <a:pt x="1435" y="126"/>
                    </a:lnTo>
                    <a:lnTo>
                      <a:pt x="1331" y="63"/>
                    </a:lnTo>
                    <a:lnTo>
                      <a:pt x="1227" y="22"/>
                    </a:lnTo>
                    <a:lnTo>
                      <a:pt x="1102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17" name="Google Shape;5817;p31"/>
              <p:cNvSpPr/>
              <p:nvPr/>
            </p:nvSpPr>
            <p:spPr>
              <a:xfrm>
                <a:off x="1866650" y="3221350"/>
                <a:ext cx="81100" cy="294250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1770" fill="none" extrusionOk="0">
                    <a:moveTo>
                      <a:pt x="977" y="1"/>
                    </a:moveTo>
                    <a:lnTo>
                      <a:pt x="977" y="1"/>
                    </a:lnTo>
                    <a:lnTo>
                      <a:pt x="832" y="1"/>
                    </a:lnTo>
                    <a:lnTo>
                      <a:pt x="832" y="1"/>
                    </a:lnTo>
                    <a:lnTo>
                      <a:pt x="686" y="43"/>
                    </a:lnTo>
                    <a:lnTo>
                      <a:pt x="562" y="84"/>
                    </a:lnTo>
                    <a:lnTo>
                      <a:pt x="437" y="147"/>
                    </a:lnTo>
                    <a:lnTo>
                      <a:pt x="354" y="230"/>
                    </a:lnTo>
                    <a:lnTo>
                      <a:pt x="250" y="334"/>
                    </a:lnTo>
                    <a:lnTo>
                      <a:pt x="187" y="438"/>
                    </a:lnTo>
                    <a:lnTo>
                      <a:pt x="125" y="583"/>
                    </a:lnTo>
                    <a:lnTo>
                      <a:pt x="83" y="708"/>
                    </a:lnTo>
                    <a:lnTo>
                      <a:pt x="83" y="708"/>
                    </a:lnTo>
                    <a:lnTo>
                      <a:pt x="21" y="999"/>
                    </a:lnTo>
                    <a:lnTo>
                      <a:pt x="0" y="1269"/>
                    </a:lnTo>
                    <a:lnTo>
                      <a:pt x="0" y="1540"/>
                    </a:lnTo>
                    <a:lnTo>
                      <a:pt x="42" y="1831"/>
                    </a:lnTo>
                    <a:lnTo>
                      <a:pt x="42" y="1831"/>
                    </a:lnTo>
                    <a:lnTo>
                      <a:pt x="250" y="2912"/>
                    </a:lnTo>
                    <a:lnTo>
                      <a:pt x="458" y="4014"/>
                    </a:lnTo>
                    <a:lnTo>
                      <a:pt x="458" y="4014"/>
                    </a:lnTo>
                    <a:lnTo>
                      <a:pt x="666" y="4929"/>
                    </a:lnTo>
                    <a:lnTo>
                      <a:pt x="894" y="5865"/>
                    </a:lnTo>
                    <a:lnTo>
                      <a:pt x="1123" y="6779"/>
                    </a:lnTo>
                    <a:lnTo>
                      <a:pt x="1373" y="7694"/>
                    </a:lnTo>
                    <a:lnTo>
                      <a:pt x="1664" y="8588"/>
                    </a:lnTo>
                    <a:lnTo>
                      <a:pt x="1955" y="9483"/>
                    </a:lnTo>
                    <a:lnTo>
                      <a:pt x="2267" y="10377"/>
                    </a:lnTo>
                    <a:lnTo>
                      <a:pt x="2599" y="11271"/>
                    </a:lnTo>
                    <a:lnTo>
                      <a:pt x="2599" y="11271"/>
                    </a:lnTo>
                    <a:lnTo>
                      <a:pt x="2641" y="11437"/>
                    </a:lnTo>
                    <a:lnTo>
                      <a:pt x="2682" y="11520"/>
                    </a:lnTo>
                    <a:lnTo>
                      <a:pt x="2724" y="11603"/>
                    </a:lnTo>
                    <a:lnTo>
                      <a:pt x="2786" y="11666"/>
                    </a:lnTo>
                    <a:lnTo>
                      <a:pt x="2849" y="11728"/>
                    </a:lnTo>
                    <a:lnTo>
                      <a:pt x="2953" y="11770"/>
                    </a:lnTo>
                    <a:lnTo>
                      <a:pt x="3098" y="11770"/>
                    </a:lnTo>
                    <a:lnTo>
                      <a:pt x="3098" y="11770"/>
                    </a:lnTo>
                    <a:lnTo>
                      <a:pt x="3161" y="11770"/>
                    </a:lnTo>
                    <a:lnTo>
                      <a:pt x="3161" y="11770"/>
                    </a:lnTo>
                    <a:lnTo>
                      <a:pt x="3223" y="10855"/>
                    </a:lnTo>
                    <a:lnTo>
                      <a:pt x="3244" y="10397"/>
                    </a:lnTo>
                    <a:lnTo>
                      <a:pt x="3244" y="9940"/>
                    </a:lnTo>
                    <a:lnTo>
                      <a:pt x="3244" y="9940"/>
                    </a:lnTo>
                    <a:lnTo>
                      <a:pt x="3223" y="8859"/>
                    </a:lnTo>
                    <a:lnTo>
                      <a:pt x="3161" y="7798"/>
                    </a:lnTo>
                    <a:lnTo>
                      <a:pt x="3057" y="6717"/>
                    </a:lnTo>
                    <a:lnTo>
                      <a:pt x="2932" y="5636"/>
                    </a:lnTo>
                    <a:lnTo>
                      <a:pt x="2766" y="4575"/>
                    </a:lnTo>
                    <a:lnTo>
                      <a:pt x="2579" y="3515"/>
                    </a:lnTo>
                    <a:lnTo>
                      <a:pt x="2371" y="2455"/>
                    </a:lnTo>
                    <a:lnTo>
                      <a:pt x="2121" y="1394"/>
                    </a:lnTo>
                    <a:lnTo>
                      <a:pt x="2121" y="1394"/>
                    </a:lnTo>
                    <a:lnTo>
                      <a:pt x="2079" y="1165"/>
                    </a:lnTo>
                    <a:lnTo>
                      <a:pt x="1996" y="916"/>
                    </a:lnTo>
                    <a:lnTo>
                      <a:pt x="1892" y="687"/>
                    </a:lnTo>
                    <a:lnTo>
                      <a:pt x="1788" y="479"/>
                    </a:lnTo>
                    <a:lnTo>
                      <a:pt x="1788" y="479"/>
                    </a:lnTo>
                    <a:lnTo>
                      <a:pt x="1705" y="354"/>
                    </a:lnTo>
                    <a:lnTo>
                      <a:pt x="1622" y="271"/>
                    </a:lnTo>
                    <a:lnTo>
                      <a:pt x="1539" y="188"/>
                    </a:lnTo>
                    <a:lnTo>
                      <a:pt x="1435" y="126"/>
                    </a:lnTo>
                    <a:lnTo>
                      <a:pt x="1331" y="63"/>
                    </a:lnTo>
                    <a:lnTo>
                      <a:pt x="1227" y="22"/>
                    </a:lnTo>
                    <a:lnTo>
                      <a:pt x="1102" y="1"/>
                    </a:lnTo>
                    <a:lnTo>
                      <a:pt x="97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18" name="Google Shape;5818;p31"/>
              <p:cNvSpPr/>
              <p:nvPr/>
            </p:nvSpPr>
            <p:spPr>
              <a:xfrm>
                <a:off x="1916550" y="2272175"/>
                <a:ext cx="47850" cy="166350"/>
              </a:xfrm>
              <a:custGeom>
                <a:avLst/>
                <a:gdLst/>
                <a:ahLst/>
                <a:cxnLst/>
                <a:rect l="l" t="t" r="r" b="b"/>
                <a:pathLst>
                  <a:path w="1914" h="6654" extrusionOk="0">
                    <a:moveTo>
                      <a:pt x="1040" y="0"/>
                    </a:moveTo>
                    <a:lnTo>
                      <a:pt x="874" y="21"/>
                    </a:lnTo>
                    <a:lnTo>
                      <a:pt x="728" y="63"/>
                    </a:lnTo>
                    <a:lnTo>
                      <a:pt x="603" y="125"/>
                    </a:lnTo>
                    <a:lnTo>
                      <a:pt x="499" y="208"/>
                    </a:lnTo>
                    <a:lnTo>
                      <a:pt x="416" y="312"/>
                    </a:lnTo>
                    <a:lnTo>
                      <a:pt x="333" y="458"/>
                    </a:lnTo>
                    <a:lnTo>
                      <a:pt x="271" y="603"/>
                    </a:lnTo>
                    <a:lnTo>
                      <a:pt x="229" y="749"/>
                    </a:lnTo>
                    <a:lnTo>
                      <a:pt x="167" y="1102"/>
                    </a:lnTo>
                    <a:lnTo>
                      <a:pt x="125" y="1456"/>
                    </a:lnTo>
                    <a:lnTo>
                      <a:pt x="63" y="2142"/>
                    </a:lnTo>
                    <a:lnTo>
                      <a:pt x="0" y="3265"/>
                    </a:lnTo>
                    <a:lnTo>
                      <a:pt x="0" y="3805"/>
                    </a:lnTo>
                    <a:lnTo>
                      <a:pt x="0" y="4367"/>
                    </a:lnTo>
                    <a:lnTo>
                      <a:pt x="0" y="4928"/>
                    </a:lnTo>
                    <a:lnTo>
                      <a:pt x="42" y="5510"/>
                    </a:lnTo>
                    <a:lnTo>
                      <a:pt x="83" y="6072"/>
                    </a:lnTo>
                    <a:lnTo>
                      <a:pt x="167" y="6654"/>
                    </a:lnTo>
                    <a:lnTo>
                      <a:pt x="354" y="6571"/>
                    </a:lnTo>
                    <a:lnTo>
                      <a:pt x="416" y="6529"/>
                    </a:lnTo>
                    <a:lnTo>
                      <a:pt x="437" y="6488"/>
                    </a:lnTo>
                    <a:lnTo>
                      <a:pt x="707" y="5822"/>
                    </a:lnTo>
                    <a:lnTo>
                      <a:pt x="957" y="5136"/>
                    </a:lnTo>
                    <a:lnTo>
                      <a:pt x="1186" y="4450"/>
                    </a:lnTo>
                    <a:lnTo>
                      <a:pt x="1393" y="3764"/>
                    </a:lnTo>
                    <a:lnTo>
                      <a:pt x="1581" y="3078"/>
                    </a:lnTo>
                    <a:lnTo>
                      <a:pt x="1726" y="2371"/>
                    </a:lnTo>
                    <a:lnTo>
                      <a:pt x="1830" y="1643"/>
                    </a:lnTo>
                    <a:lnTo>
                      <a:pt x="1913" y="915"/>
                    </a:lnTo>
                    <a:lnTo>
                      <a:pt x="1913" y="749"/>
                    </a:lnTo>
                    <a:lnTo>
                      <a:pt x="1892" y="582"/>
                    </a:lnTo>
                    <a:lnTo>
                      <a:pt x="1830" y="437"/>
                    </a:lnTo>
                    <a:lnTo>
                      <a:pt x="1747" y="312"/>
                    </a:lnTo>
                    <a:lnTo>
                      <a:pt x="1643" y="208"/>
                    </a:lnTo>
                    <a:lnTo>
                      <a:pt x="1518" y="125"/>
                    </a:lnTo>
                    <a:lnTo>
                      <a:pt x="1373" y="42"/>
                    </a:lnTo>
                    <a:lnTo>
                      <a:pt x="1186" y="21"/>
                    </a:lnTo>
                    <a:lnTo>
                      <a:pt x="1040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19" name="Google Shape;5819;p31"/>
              <p:cNvSpPr/>
              <p:nvPr/>
            </p:nvSpPr>
            <p:spPr>
              <a:xfrm>
                <a:off x="1916550" y="2272175"/>
                <a:ext cx="47850" cy="166350"/>
              </a:xfrm>
              <a:custGeom>
                <a:avLst/>
                <a:gdLst/>
                <a:ahLst/>
                <a:cxnLst/>
                <a:rect l="l" t="t" r="r" b="b"/>
                <a:pathLst>
                  <a:path w="1914" h="6654" fill="none" extrusionOk="0">
                    <a:moveTo>
                      <a:pt x="1040" y="0"/>
                    </a:moveTo>
                    <a:lnTo>
                      <a:pt x="1040" y="0"/>
                    </a:lnTo>
                    <a:lnTo>
                      <a:pt x="874" y="21"/>
                    </a:lnTo>
                    <a:lnTo>
                      <a:pt x="728" y="63"/>
                    </a:lnTo>
                    <a:lnTo>
                      <a:pt x="603" y="125"/>
                    </a:lnTo>
                    <a:lnTo>
                      <a:pt x="499" y="208"/>
                    </a:lnTo>
                    <a:lnTo>
                      <a:pt x="416" y="312"/>
                    </a:lnTo>
                    <a:lnTo>
                      <a:pt x="333" y="458"/>
                    </a:lnTo>
                    <a:lnTo>
                      <a:pt x="271" y="603"/>
                    </a:lnTo>
                    <a:lnTo>
                      <a:pt x="229" y="749"/>
                    </a:lnTo>
                    <a:lnTo>
                      <a:pt x="229" y="749"/>
                    </a:lnTo>
                    <a:lnTo>
                      <a:pt x="167" y="1102"/>
                    </a:lnTo>
                    <a:lnTo>
                      <a:pt x="125" y="1456"/>
                    </a:lnTo>
                    <a:lnTo>
                      <a:pt x="63" y="2142"/>
                    </a:lnTo>
                    <a:lnTo>
                      <a:pt x="63" y="2142"/>
                    </a:lnTo>
                    <a:lnTo>
                      <a:pt x="0" y="3265"/>
                    </a:lnTo>
                    <a:lnTo>
                      <a:pt x="0" y="3805"/>
                    </a:lnTo>
                    <a:lnTo>
                      <a:pt x="0" y="4367"/>
                    </a:lnTo>
                    <a:lnTo>
                      <a:pt x="0" y="4928"/>
                    </a:lnTo>
                    <a:lnTo>
                      <a:pt x="42" y="5510"/>
                    </a:lnTo>
                    <a:lnTo>
                      <a:pt x="83" y="6072"/>
                    </a:lnTo>
                    <a:lnTo>
                      <a:pt x="167" y="6654"/>
                    </a:lnTo>
                    <a:lnTo>
                      <a:pt x="167" y="6654"/>
                    </a:lnTo>
                    <a:lnTo>
                      <a:pt x="354" y="6571"/>
                    </a:lnTo>
                    <a:lnTo>
                      <a:pt x="416" y="6529"/>
                    </a:lnTo>
                    <a:lnTo>
                      <a:pt x="437" y="6488"/>
                    </a:lnTo>
                    <a:lnTo>
                      <a:pt x="437" y="6488"/>
                    </a:lnTo>
                    <a:lnTo>
                      <a:pt x="707" y="5822"/>
                    </a:lnTo>
                    <a:lnTo>
                      <a:pt x="957" y="5136"/>
                    </a:lnTo>
                    <a:lnTo>
                      <a:pt x="1186" y="4450"/>
                    </a:lnTo>
                    <a:lnTo>
                      <a:pt x="1393" y="3764"/>
                    </a:lnTo>
                    <a:lnTo>
                      <a:pt x="1581" y="3078"/>
                    </a:lnTo>
                    <a:lnTo>
                      <a:pt x="1726" y="2371"/>
                    </a:lnTo>
                    <a:lnTo>
                      <a:pt x="1830" y="1643"/>
                    </a:lnTo>
                    <a:lnTo>
                      <a:pt x="1913" y="915"/>
                    </a:lnTo>
                    <a:lnTo>
                      <a:pt x="1913" y="915"/>
                    </a:lnTo>
                    <a:lnTo>
                      <a:pt x="1913" y="749"/>
                    </a:lnTo>
                    <a:lnTo>
                      <a:pt x="1892" y="582"/>
                    </a:lnTo>
                    <a:lnTo>
                      <a:pt x="1830" y="437"/>
                    </a:lnTo>
                    <a:lnTo>
                      <a:pt x="1747" y="312"/>
                    </a:lnTo>
                    <a:lnTo>
                      <a:pt x="1643" y="208"/>
                    </a:lnTo>
                    <a:lnTo>
                      <a:pt x="1518" y="125"/>
                    </a:lnTo>
                    <a:lnTo>
                      <a:pt x="1373" y="42"/>
                    </a:lnTo>
                    <a:lnTo>
                      <a:pt x="1186" y="21"/>
                    </a:lnTo>
                    <a:lnTo>
                      <a:pt x="1186" y="21"/>
                    </a:lnTo>
                    <a:lnTo>
                      <a:pt x="104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20" name="Google Shape;5820;p31"/>
              <p:cNvSpPr/>
              <p:nvPr/>
            </p:nvSpPr>
            <p:spPr>
              <a:xfrm>
                <a:off x="1330200" y="2334550"/>
                <a:ext cx="36400" cy="639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558" extrusionOk="0">
                    <a:moveTo>
                      <a:pt x="1268" y="0"/>
                    </a:moveTo>
                    <a:lnTo>
                      <a:pt x="1144" y="21"/>
                    </a:lnTo>
                    <a:lnTo>
                      <a:pt x="1019" y="63"/>
                    </a:lnTo>
                    <a:lnTo>
                      <a:pt x="894" y="125"/>
                    </a:lnTo>
                    <a:lnTo>
                      <a:pt x="790" y="188"/>
                    </a:lnTo>
                    <a:lnTo>
                      <a:pt x="665" y="271"/>
                    </a:lnTo>
                    <a:lnTo>
                      <a:pt x="561" y="375"/>
                    </a:lnTo>
                    <a:lnTo>
                      <a:pt x="395" y="603"/>
                    </a:lnTo>
                    <a:lnTo>
                      <a:pt x="229" y="853"/>
                    </a:lnTo>
                    <a:lnTo>
                      <a:pt x="104" y="1144"/>
                    </a:lnTo>
                    <a:lnTo>
                      <a:pt x="42" y="1435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38"/>
                    </a:lnTo>
                    <a:lnTo>
                      <a:pt x="42" y="2163"/>
                    </a:lnTo>
                    <a:lnTo>
                      <a:pt x="104" y="2267"/>
                    </a:lnTo>
                    <a:lnTo>
                      <a:pt x="166" y="2371"/>
                    </a:lnTo>
                    <a:lnTo>
                      <a:pt x="250" y="2454"/>
                    </a:lnTo>
                    <a:lnTo>
                      <a:pt x="374" y="2516"/>
                    </a:lnTo>
                    <a:lnTo>
                      <a:pt x="520" y="2537"/>
                    </a:lnTo>
                    <a:lnTo>
                      <a:pt x="645" y="2558"/>
                    </a:lnTo>
                    <a:lnTo>
                      <a:pt x="749" y="2537"/>
                    </a:lnTo>
                    <a:lnTo>
                      <a:pt x="853" y="2516"/>
                    </a:lnTo>
                    <a:lnTo>
                      <a:pt x="957" y="2475"/>
                    </a:lnTo>
                    <a:lnTo>
                      <a:pt x="1040" y="2392"/>
                    </a:lnTo>
                    <a:lnTo>
                      <a:pt x="1102" y="2329"/>
                    </a:lnTo>
                    <a:lnTo>
                      <a:pt x="1164" y="2225"/>
                    </a:lnTo>
                    <a:lnTo>
                      <a:pt x="1268" y="2017"/>
                    </a:lnTo>
                    <a:lnTo>
                      <a:pt x="1331" y="1768"/>
                    </a:lnTo>
                    <a:lnTo>
                      <a:pt x="1393" y="1518"/>
                    </a:lnTo>
                    <a:lnTo>
                      <a:pt x="1435" y="1269"/>
                    </a:lnTo>
                    <a:lnTo>
                      <a:pt x="1456" y="1019"/>
                    </a:lnTo>
                    <a:lnTo>
                      <a:pt x="1456" y="770"/>
                    </a:lnTo>
                    <a:lnTo>
                      <a:pt x="1414" y="520"/>
                    </a:lnTo>
                    <a:lnTo>
                      <a:pt x="1352" y="250"/>
                    </a:lnTo>
                    <a:lnTo>
                      <a:pt x="1268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21" name="Google Shape;5821;p31"/>
              <p:cNvSpPr/>
              <p:nvPr/>
            </p:nvSpPr>
            <p:spPr>
              <a:xfrm>
                <a:off x="1330200" y="2334550"/>
                <a:ext cx="36400" cy="639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558" fill="none" extrusionOk="0">
                    <a:moveTo>
                      <a:pt x="1268" y="0"/>
                    </a:moveTo>
                    <a:lnTo>
                      <a:pt x="1268" y="0"/>
                    </a:lnTo>
                    <a:lnTo>
                      <a:pt x="1144" y="21"/>
                    </a:lnTo>
                    <a:lnTo>
                      <a:pt x="1019" y="63"/>
                    </a:lnTo>
                    <a:lnTo>
                      <a:pt x="894" y="125"/>
                    </a:lnTo>
                    <a:lnTo>
                      <a:pt x="790" y="188"/>
                    </a:lnTo>
                    <a:lnTo>
                      <a:pt x="665" y="271"/>
                    </a:lnTo>
                    <a:lnTo>
                      <a:pt x="561" y="375"/>
                    </a:lnTo>
                    <a:lnTo>
                      <a:pt x="395" y="603"/>
                    </a:lnTo>
                    <a:lnTo>
                      <a:pt x="229" y="853"/>
                    </a:lnTo>
                    <a:lnTo>
                      <a:pt x="104" y="1144"/>
                    </a:lnTo>
                    <a:lnTo>
                      <a:pt x="42" y="1435"/>
                    </a:lnTo>
                    <a:lnTo>
                      <a:pt x="0" y="1768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38"/>
                    </a:lnTo>
                    <a:lnTo>
                      <a:pt x="42" y="2163"/>
                    </a:lnTo>
                    <a:lnTo>
                      <a:pt x="104" y="2267"/>
                    </a:lnTo>
                    <a:lnTo>
                      <a:pt x="166" y="2371"/>
                    </a:lnTo>
                    <a:lnTo>
                      <a:pt x="250" y="2454"/>
                    </a:lnTo>
                    <a:lnTo>
                      <a:pt x="374" y="2516"/>
                    </a:lnTo>
                    <a:lnTo>
                      <a:pt x="520" y="2537"/>
                    </a:lnTo>
                    <a:lnTo>
                      <a:pt x="520" y="2537"/>
                    </a:lnTo>
                    <a:lnTo>
                      <a:pt x="645" y="2558"/>
                    </a:lnTo>
                    <a:lnTo>
                      <a:pt x="645" y="2558"/>
                    </a:lnTo>
                    <a:lnTo>
                      <a:pt x="749" y="2537"/>
                    </a:lnTo>
                    <a:lnTo>
                      <a:pt x="853" y="2516"/>
                    </a:lnTo>
                    <a:lnTo>
                      <a:pt x="957" y="2475"/>
                    </a:lnTo>
                    <a:lnTo>
                      <a:pt x="1040" y="2392"/>
                    </a:lnTo>
                    <a:lnTo>
                      <a:pt x="1102" y="2329"/>
                    </a:lnTo>
                    <a:lnTo>
                      <a:pt x="1164" y="2225"/>
                    </a:lnTo>
                    <a:lnTo>
                      <a:pt x="1268" y="2017"/>
                    </a:lnTo>
                    <a:lnTo>
                      <a:pt x="1268" y="2017"/>
                    </a:lnTo>
                    <a:lnTo>
                      <a:pt x="1331" y="1768"/>
                    </a:lnTo>
                    <a:lnTo>
                      <a:pt x="1393" y="1518"/>
                    </a:lnTo>
                    <a:lnTo>
                      <a:pt x="1435" y="1269"/>
                    </a:lnTo>
                    <a:lnTo>
                      <a:pt x="1456" y="1019"/>
                    </a:lnTo>
                    <a:lnTo>
                      <a:pt x="1456" y="770"/>
                    </a:lnTo>
                    <a:lnTo>
                      <a:pt x="1414" y="520"/>
                    </a:lnTo>
                    <a:lnTo>
                      <a:pt x="1352" y="250"/>
                    </a:lnTo>
                    <a:lnTo>
                      <a:pt x="12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22" name="Google Shape;5822;p31"/>
              <p:cNvSpPr/>
              <p:nvPr/>
            </p:nvSpPr>
            <p:spPr>
              <a:xfrm>
                <a:off x="1151375" y="2154700"/>
                <a:ext cx="1125425" cy="1561550"/>
              </a:xfrm>
              <a:custGeom>
                <a:avLst/>
                <a:gdLst/>
                <a:ahLst/>
                <a:cxnLst/>
                <a:rect l="l" t="t" r="r" b="b"/>
                <a:pathLst>
                  <a:path w="45017" h="62462" extrusionOk="0">
                    <a:moveTo>
                      <a:pt x="35286" y="1539"/>
                    </a:moveTo>
                    <a:lnTo>
                      <a:pt x="35868" y="1580"/>
                    </a:lnTo>
                    <a:lnTo>
                      <a:pt x="36429" y="1622"/>
                    </a:lnTo>
                    <a:lnTo>
                      <a:pt x="37011" y="1684"/>
                    </a:lnTo>
                    <a:lnTo>
                      <a:pt x="38134" y="1851"/>
                    </a:lnTo>
                    <a:lnTo>
                      <a:pt x="39278" y="2038"/>
                    </a:lnTo>
                    <a:lnTo>
                      <a:pt x="40401" y="2246"/>
                    </a:lnTo>
                    <a:lnTo>
                      <a:pt x="40837" y="2350"/>
                    </a:lnTo>
                    <a:lnTo>
                      <a:pt x="41170" y="2454"/>
                    </a:lnTo>
                    <a:lnTo>
                      <a:pt x="41316" y="2516"/>
                    </a:lnTo>
                    <a:lnTo>
                      <a:pt x="41440" y="2599"/>
                    </a:lnTo>
                    <a:lnTo>
                      <a:pt x="41565" y="2662"/>
                    </a:lnTo>
                    <a:lnTo>
                      <a:pt x="41648" y="2766"/>
                    </a:lnTo>
                    <a:lnTo>
                      <a:pt x="41731" y="2870"/>
                    </a:lnTo>
                    <a:lnTo>
                      <a:pt x="41815" y="2973"/>
                    </a:lnTo>
                    <a:lnTo>
                      <a:pt x="41877" y="3119"/>
                    </a:lnTo>
                    <a:lnTo>
                      <a:pt x="41919" y="3265"/>
                    </a:lnTo>
                    <a:lnTo>
                      <a:pt x="42002" y="3618"/>
                    </a:lnTo>
                    <a:lnTo>
                      <a:pt x="42064" y="4055"/>
                    </a:lnTo>
                    <a:lnTo>
                      <a:pt x="42147" y="5011"/>
                    </a:lnTo>
                    <a:lnTo>
                      <a:pt x="42210" y="5947"/>
                    </a:lnTo>
                    <a:lnTo>
                      <a:pt x="42272" y="6903"/>
                    </a:lnTo>
                    <a:lnTo>
                      <a:pt x="42334" y="7839"/>
                    </a:lnTo>
                    <a:lnTo>
                      <a:pt x="42376" y="9731"/>
                    </a:lnTo>
                    <a:lnTo>
                      <a:pt x="42397" y="11644"/>
                    </a:lnTo>
                    <a:lnTo>
                      <a:pt x="42376" y="15844"/>
                    </a:lnTo>
                    <a:lnTo>
                      <a:pt x="42334" y="20065"/>
                    </a:lnTo>
                    <a:lnTo>
                      <a:pt x="42251" y="28569"/>
                    </a:lnTo>
                    <a:lnTo>
                      <a:pt x="42127" y="30524"/>
                    </a:lnTo>
                    <a:lnTo>
                      <a:pt x="42043" y="32499"/>
                    </a:lnTo>
                    <a:lnTo>
                      <a:pt x="42002" y="34475"/>
                    </a:lnTo>
                    <a:lnTo>
                      <a:pt x="41981" y="36450"/>
                    </a:lnTo>
                    <a:lnTo>
                      <a:pt x="41960" y="38446"/>
                    </a:lnTo>
                    <a:lnTo>
                      <a:pt x="41960" y="40442"/>
                    </a:lnTo>
                    <a:lnTo>
                      <a:pt x="42002" y="44434"/>
                    </a:lnTo>
                    <a:lnTo>
                      <a:pt x="42002" y="45848"/>
                    </a:lnTo>
                    <a:lnTo>
                      <a:pt x="41981" y="47262"/>
                    </a:lnTo>
                    <a:lnTo>
                      <a:pt x="41919" y="48655"/>
                    </a:lnTo>
                    <a:lnTo>
                      <a:pt x="41835" y="50069"/>
                    </a:lnTo>
                    <a:lnTo>
                      <a:pt x="41731" y="51483"/>
                    </a:lnTo>
                    <a:lnTo>
                      <a:pt x="41627" y="52876"/>
                    </a:lnTo>
                    <a:lnTo>
                      <a:pt x="41336" y="55704"/>
                    </a:lnTo>
                    <a:lnTo>
                      <a:pt x="41295" y="56078"/>
                    </a:lnTo>
                    <a:lnTo>
                      <a:pt x="41232" y="56432"/>
                    </a:lnTo>
                    <a:lnTo>
                      <a:pt x="41170" y="56744"/>
                    </a:lnTo>
                    <a:lnTo>
                      <a:pt x="41066" y="57035"/>
                    </a:lnTo>
                    <a:lnTo>
                      <a:pt x="40962" y="57305"/>
                    </a:lnTo>
                    <a:lnTo>
                      <a:pt x="40837" y="57555"/>
                    </a:lnTo>
                    <a:lnTo>
                      <a:pt x="40692" y="57783"/>
                    </a:lnTo>
                    <a:lnTo>
                      <a:pt x="40525" y="57970"/>
                    </a:lnTo>
                    <a:lnTo>
                      <a:pt x="40338" y="58158"/>
                    </a:lnTo>
                    <a:lnTo>
                      <a:pt x="40130" y="58324"/>
                    </a:lnTo>
                    <a:lnTo>
                      <a:pt x="39902" y="58470"/>
                    </a:lnTo>
                    <a:lnTo>
                      <a:pt x="39652" y="58594"/>
                    </a:lnTo>
                    <a:lnTo>
                      <a:pt x="39361" y="58719"/>
                    </a:lnTo>
                    <a:lnTo>
                      <a:pt x="39049" y="58823"/>
                    </a:lnTo>
                    <a:lnTo>
                      <a:pt x="38696" y="58927"/>
                    </a:lnTo>
                    <a:lnTo>
                      <a:pt x="38321" y="59010"/>
                    </a:lnTo>
                    <a:lnTo>
                      <a:pt x="37552" y="59176"/>
                    </a:lnTo>
                    <a:lnTo>
                      <a:pt x="36762" y="59301"/>
                    </a:lnTo>
                    <a:lnTo>
                      <a:pt x="35972" y="59384"/>
                    </a:lnTo>
                    <a:lnTo>
                      <a:pt x="35203" y="59447"/>
                    </a:lnTo>
                    <a:lnTo>
                      <a:pt x="34412" y="59488"/>
                    </a:lnTo>
                    <a:lnTo>
                      <a:pt x="33601" y="59488"/>
                    </a:lnTo>
                    <a:lnTo>
                      <a:pt x="32811" y="59468"/>
                    </a:lnTo>
                    <a:lnTo>
                      <a:pt x="32021" y="59426"/>
                    </a:lnTo>
                    <a:lnTo>
                      <a:pt x="31793" y="59405"/>
                    </a:lnTo>
                    <a:lnTo>
                      <a:pt x="31564" y="59364"/>
                    </a:lnTo>
                    <a:lnTo>
                      <a:pt x="31377" y="59301"/>
                    </a:lnTo>
                    <a:lnTo>
                      <a:pt x="31169" y="59260"/>
                    </a:lnTo>
                    <a:lnTo>
                      <a:pt x="31002" y="59176"/>
                    </a:lnTo>
                    <a:lnTo>
                      <a:pt x="30815" y="59093"/>
                    </a:lnTo>
                    <a:lnTo>
                      <a:pt x="30670" y="58989"/>
                    </a:lnTo>
                    <a:lnTo>
                      <a:pt x="30524" y="58885"/>
                    </a:lnTo>
                    <a:lnTo>
                      <a:pt x="30379" y="58761"/>
                    </a:lnTo>
                    <a:lnTo>
                      <a:pt x="30254" y="58636"/>
                    </a:lnTo>
                    <a:lnTo>
                      <a:pt x="30129" y="58490"/>
                    </a:lnTo>
                    <a:lnTo>
                      <a:pt x="30025" y="58324"/>
                    </a:lnTo>
                    <a:lnTo>
                      <a:pt x="29921" y="58158"/>
                    </a:lnTo>
                    <a:lnTo>
                      <a:pt x="29838" y="57970"/>
                    </a:lnTo>
                    <a:lnTo>
                      <a:pt x="29672" y="57575"/>
                    </a:lnTo>
                    <a:lnTo>
                      <a:pt x="29277" y="56307"/>
                    </a:lnTo>
                    <a:lnTo>
                      <a:pt x="28923" y="55039"/>
                    </a:lnTo>
                    <a:lnTo>
                      <a:pt x="28590" y="53750"/>
                    </a:lnTo>
                    <a:lnTo>
                      <a:pt x="28299" y="52460"/>
                    </a:lnTo>
                    <a:lnTo>
                      <a:pt x="27967" y="50755"/>
                    </a:lnTo>
                    <a:lnTo>
                      <a:pt x="27655" y="49050"/>
                    </a:lnTo>
                    <a:lnTo>
                      <a:pt x="27364" y="47325"/>
                    </a:lnTo>
                    <a:lnTo>
                      <a:pt x="27114" y="45620"/>
                    </a:lnTo>
                    <a:lnTo>
                      <a:pt x="26885" y="43894"/>
                    </a:lnTo>
                    <a:lnTo>
                      <a:pt x="26657" y="42168"/>
                    </a:lnTo>
                    <a:lnTo>
                      <a:pt x="26199" y="38716"/>
                    </a:lnTo>
                    <a:lnTo>
                      <a:pt x="26116" y="38134"/>
                    </a:lnTo>
                    <a:lnTo>
                      <a:pt x="26054" y="37552"/>
                    </a:lnTo>
                    <a:lnTo>
                      <a:pt x="26012" y="37365"/>
                    </a:lnTo>
                    <a:lnTo>
                      <a:pt x="25971" y="37219"/>
                    </a:lnTo>
                    <a:lnTo>
                      <a:pt x="25908" y="37095"/>
                    </a:lnTo>
                    <a:lnTo>
                      <a:pt x="25804" y="36991"/>
                    </a:lnTo>
                    <a:lnTo>
                      <a:pt x="25700" y="36928"/>
                    </a:lnTo>
                    <a:lnTo>
                      <a:pt x="25575" y="36887"/>
                    </a:lnTo>
                    <a:lnTo>
                      <a:pt x="25409" y="36866"/>
                    </a:lnTo>
                    <a:lnTo>
                      <a:pt x="25222" y="36866"/>
                    </a:lnTo>
                    <a:lnTo>
                      <a:pt x="23226" y="37011"/>
                    </a:lnTo>
                    <a:lnTo>
                      <a:pt x="21209" y="37095"/>
                    </a:lnTo>
                    <a:lnTo>
                      <a:pt x="19213" y="37157"/>
                    </a:lnTo>
                    <a:lnTo>
                      <a:pt x="17196" y="37198"/>
                    </a:lnTo>
                    <a:lnTo>
                      <a:pt x="13162" y="37198"/>
                    </a:lnTo>
                    <a:lnTo>
                      <a:pt x="9149" y="37157"/>
                    </a:lnTo>
                    <a:lnTo>
                      <a:pt x="8193" y="37136"/>
                    </a:lnTo>
                    <a:lnTo>
                      <a:pt x="7236" y="37053"/>
                    </a:lnTo>
                    <a:lnTo>
                      <a:pt x="6280" y="36949"/>
                    </a:lnTo>
                    <a:lnTo>
                      <a:pt x="5344" y="36803"/>
                    </a:lnTo>
                    <a:lnTo>
                      <a:pt x="4887" y="36699"/>
                    </a:lnTo>
                    <a:lnTo>
                      <a:pt x="4471" y="36595"/>
                    </a:lnTo>
                    <a:lnTo>
                      <a:pt x="4076" y="36450"/>
                    </a:lnTo>
                    <a:lnTo>
                      <a:pt x="3743" y="36304"/>
                    </a:lnTo>
                    <a:lnTo>
                      <a:pt x="3410" y="36117"/>
                    </a:lnTo>
                    <a:lnTo>
                      <a:pt x="3140" y="35930"/>
                    </a:lnTo>
                    <a:lnTo>
                      <a:pt x="2891" y="35722"/>
                    </a:lnTo>
                    <a:lnTo>
                      <a:pt x="2662" y="35493"/>
                    </a:lnTo>
                    <a:lnTo>
                      <a:pt x="2454" y="35244"/>
                    </a:lnTo>
                    <a:lnTo>
                      <a:pt x="2288" y="34974"/>
                    </a:lnTo>
                    <a:lnTo>
                      <a:pt x="2142" y="34683"/>
                    </a:lnTo>
                    <a:lnTo>
                      <a:pt x="2038" y="34391"/>
                    </a:lnTo>
                    <a:lnTo>
                      <a:pt x="1934" y="34059"/>
                    </a:lnTo>
                    <a:lnTo>
                      <a:pt x="1872" y="33705"/>
                    </a:lnTo>
                    <a:lnTo>
                      <a:pt x="1809" y="33352"/>
                    </a:lnTo>
                    <a:lnTo>
                      <a:pt x="1789" y="32978"/>
                    </a:lnTo>
                    <a:lnTo>
                      <a:pt x="1768" y="32250"/>
                    </a:lnTo>
                    <a:lnTo>
                      <a:pt x="1768" y="31543"/>
                    </a:lnTo>
                    <a:lnTo>
                      <a:pt x="1768" y="30836"/>
                    </a:lnTo>
                    <a:lnTo>
                      <a:pt x="1809" y="30108"/>
                    </a:lnTo>
                    <a:lnTo>
                      <a:pt x="1892" y="28694"/>
                    </a:lnTo>
                    <a:lnTo>
                      <a:pt x="1996" y="27280"/>
                    </a:lnTo>
                    <a:lnTo>
                      <a:pt x="2142" y="25534"/>
                    </a:lnTo>
                    <a:lnTo>
                      <a:pt x="2308" y="23808"/>
                    </a:lnTo>
                    <a:lnTo>
                      <a:pt x="2516" y="22082"/>
                    </a:lnTo>
                    <a:lnTo>
                      <a:pt x="2745" y="20356"/>
                    </a:lnTo>
                    <a:lnTo>
                      <a:pt x="3015" y="18630"/>
                    </a:lnTo>
                    <a:lnTo>
                      <a:pt x="3306" y="16925"/>
                    </a:lnTo>
                    <a:lnTo>
                      <a:pt x="3618" y="15200"/>
                    </a:lnTo>
                    <a:lnTo>
                      <a:pt x="3951" y="13495"/>
                    </a:lnTo>
                    <a:lnTo>
                      <a:pt x="4138" y="12663"/>
                    </a:lnTo>
                    <a:lnTo>
                      <a:pt x="4325" y="11831"/>
                    </a:lnTo>
                    <a:lnTo>
                      <a:pt x="4533" y="11020"/>
                    </a:lnTo>
                    <a:lnTo>
                      <a:pt x="4783" y="10209"/>
                    </a:lnTo>
                    <a:lnTo>
                      <a:pt x="5053" y="9398"/>
                    </a:lnTo>
                    <a:lnTo>
                      <a:pt x="5365" y="8608"/>
                    </a:lnTo>
                    <a:lnTo>
                      <a:pt x="5718" y="7818"/>
                    </a:lnTo>
                    <a:lnTo>
                      <a:pt x="5905" y="7444"/>
                    </a:lnTo>
                    <a:lnTo>
                      <a:pt x="6113" y="7070"/>
                    </a:lnTo>
                    <a:lnTo>
                      <a:pt x="6342" y="6695"/>
                    </a:lnTo>
                    <a:lnTo>
                      <a:pt x="6592" y="6342"/>
                    </a:lnTo>
                    <a:lnTo>
                      <a:pt x="6862" y="6030"/>
                    </a:lnTo>
                    <a:lnTo>
                      <a:pt x="7153" y="5760"/>
                    </a:lnTo>
                    <a:lnTo>
                      <a:pt x="7465" y="5510"/>
                    </a:lnTo>
                    <a:lnTo>
                      <a:pt x="7818" y="5281"/>
                    </a:lnTo>
                    <a:lnTo>
                      <a:pt x="8213" y="5094"/>
                    </a:lnTo>
                    <a:lnTo>
                      <a:pt x="8629" y="4928"/>
                    </a:lnTo>
                    <a:lnTo>
                      <a:pt x="10251" y="4429"/>
                    </a:lnTo>
                    <a:lnTo>
                      <a:pt x="11062" y="4179"/>
                    </a:lnTo>
                    <a:lnTo>
                      <a:pt x="11852" y="3930"/>
                    </a:lnTo>
                    <a:lnTo>
                      <a:pt x="12684" y="3722"/>
                    </a:lnTo>
                    <a:lnTo>
                      <a:pt x="13495" y="3514"/>
                    </a:lnTo>
                    <a:lnTo>
                      <a:pt x="14327" y="3348"/>
                    </a:lnTo>
                    <a:lnTo>
                      <a:pt x="15158" y="3202"/>
                    </a:lnTo>
                    <a:lnTo>
                      <a:pt x="15844" y="3119"/>
                    </a:lnTo>
                    <a:lnTo>
                      <a:pt x="16531" y="3077"/>
                    </a:lnTo>
                    <a:lnTo>
                      <a:pt x="16863" y="3057"/>
                    </a:lnTo>
                    <a:lnTo>
                      <a:pt x="17217" y="3077"/>
                    </a:lnTo>
                    <a:lnTo>
                      <a:pt x="17570" y="3098"/>
                    </a:lnTo>
                    <a:lnTo>
                      <a:pt x="17903" y="3140"/>
                    </a:lnTo>
                    <a:lnTo>
                      <a:pt x="18111" y="3181"/>
                    </a:lnTo>
                    <a:lnTo>
                      <a:pt x="18277" y="3244"/>
                    </a:lnTo>
                    <a:lnTo>
                      <a:pt x="18402" y="3327"/>
                    </a:lnTo>
                    <a:lnTo>
                      <a:pt x="18506" y="3431"/>
                    </a:lnTo>
                    <a:lnTo>
                      <a:pt x="18589" y="3556"/>
                    </a:lnTo>
                    <a:lnTo>
                      <a:pt x="18631" y="3701"/>
                    </a:lnTo>
                    <a:lnTo>
                      <a:pt x="18651" y="3868"/>
                    </a:lnTo>
                    <a:lnTo>
                      <a:pt x="18651" y="4055"/>
                    </a:lnTo>
                    <a:lnTo>
                      <a:pt x="18610" y="4408"/>
                    </a:lnTo>
                    <a:lnTo>
                      <a:pt x="18506" y="4741"/>
                    </a:lnTo>
                    <a:lnTo>
                      <a:pt x="18132" y="6009"/>
                    </a:lnTo>
                    <a:lnTo>
                      <a:pt x="17778" y="7298"/>
                    </a:lnTo>
                    <a:lnTo>
                      <a:pt x="17466" y="8567"/>
                    </a:lnTo>
                    <a:lnTo>
                      <a:pt x="17196" y="9856"/>
                    </a:lnTo>
                    <a:lnTo>
                      <a:pt x="16946" y="11166"/>
                    </a:lnTo>
                    <a:lnTo>
                      <a:pt x="16718" y="12455"/>
                    </a:lnTo>
                    <a:lnTo>
                      <a:pt x="16510" y="13765"/>
                    </a:lnTo>
                    <a:lnTo>
                      <a:pt x="16302" y="15075"/>
                    </a:lnTo>
                    <a:lnTo>
                      <a:pt x="16198" y="15865"/>
                    </a:lnTo>
                    <a:lnTo>
                      <a:pt x="16115" y="16655"/>
                    </a:lnTo>
                    <a:lnTo>
                      <a:pt x="16032" y="17466"/>
                    </a:lnTo>
                    <a:lnTo>
                      <a:pt x="15969" y="18256"/>
                    </a:lnTo>
                    <a:lnTo>
                      <a:pt x="15865" y="19857"/>
                    </a:lnTo>
                    <a:lnTo>
                      <a:pt x="15803" y="21458"/>
                    </a:lnTo>
                    <a:lnTo>
                      <a:pt x="15782" y="21916"/>
                    </a:lnTo>
                    <a:lnTo>
                      <a:pt x="15803" y="22394"/>
                    </a:lnTo>
                    <a:lnTo>
                      <a:pt x="15824" y="22623"/>
                    </a:lnTo>
                    <a:lnTo>
                      <a:pt x="15844" y="22851"/>
                    </a:lnTo>
                    <a:lnTo>
                      <a:pt x="15886" y="23080"/>
                    </a:lnTo>
                    <a:lnTo>
                      <a:pt x="15948" y="23309"/>
                    </a:lnTo>
                    <a:lnTo>
                      <a:pt x="16052" y="23558"/>
                    </a:lnTo>
                    <a:lnTo>
                      <a:pt x="16156" y="23787"/>
                    </a:lnTo>
                    <a:lnTo>
                      <a:pt x="16281" y="23995"/>
                    </a:lnTo>
                    <a:lnTo>
                      <a:pt x="16427" y="24203"/>
                    </a:lnTo>
                    <a:lnTo>
                      <a:pt x="16593" y="24369"/>
                    </a:lnTo>
                    <a:lnTo>
                      <a:pt x="16801" y="24515"/>
                    </a:lnTo>
                    <a:lnTo>
                      <a:pt x="17009" y="24640"/>
                    </a:lnTo>
                    <a:lnTo>
                      <a:pt x="17258" y="24744"/>
                    </a:lnTo>
                    <a:lnTo>
                      <a:pt x="17778" y="24889"/>
                    </a:lnTo>
                    <a:lnTo>
                      <a:pt x="18298" y="25035"/>
                    </a:lnTo>
                    <a:lnTo>
                      <a:pt x="18839" y="25159"/>
                    </a:lnTo>
                    <a:lnTo>
                      <a:pt x="19358" y="25263"/>
                    </a:lnTo>
                    <a:lnTo>
                      <a:pt x="19878" y="25367"/>
                    </a:lnTo>
                    <a:lnTo>
                      <a:pt x="20419" y="25451"/>
                    </a:lnTo>
                    <a:lnTo>
                      <a:pt x="20959" y="25492"/>
                    </a:lnTo>
                    <a:lnTo>
                      <a:pt x="21479" y="25554"/>
                    </a:lnTo>
                    <a:lnTo>
                      <a:pt x="22020" y="25575"/>
                    </a:lnTo>
                    <a:lnTo>
                      <a:pt x="23080" y="25575"/>
                    </a:lnTo>
                    <a:lnTo>
                      <a:pt x="23621" y="25534"/>
                    </a:lnTo>
                    <a:lnTo>
                      <a:pt x="24162" y="25492"/>
                    </a:lnTo>
                    <a:lnTo>
                      <a:pt x="24702" y="25430"/>
                    </a:lnTo>
                    <a:lnTo>
                      <a:pt x="25243" y="25347"/>
                    </a:lnTo>
                    <a:lnTo>
                      <a:pt x="25783" y="25243"/>
                    </a:lnTo>
                    <a:lnTo>
                      <a:pt x="26262" y="25139"/>
                    </a:lnTo>
                    <a:lnTo>
                      <a:pt x="26470" y="25055"/>
                    </a:lnTo>
                    <a:lnTo>
                      <a:pt x="26657" y="24993"/>
                    </a:lnTo>
                    <a:lnTo>
                      <a:pt x="26844" y="24910"/>
                    </a:lnTo>
                    <a:lnTo>
                      <a:pt x="26989" y="24806"/>
                    </a:lnTo>
                    <a:lnTo>
                      <a:pt x="27135" y="24702"/>
                    </a:lnTo>
                    <a:lnTo>
                      <a:pt x="27260" y="24577"/>
                    </a:lnTo>
                    <a:lnTo>
                      <a:pt x="27364" y="24452"/>
                    </a:lnTo>
                    <a:lnTo>
                      <a:pt x="27468" y="24307"/>
                    </a:lnTo>
                    <a:lnTo>
                      <a:pt x="27551" y="24141"/>
                    </a:lnTo>
                    <a:lnTo>
                      <a:pt x="27613" y="23953"/>
                    </a:lnTo>
                    <a:lnTo>
                      <a:pt x="27696" y="23766"/>
                    </a:lnTo>
                    <a:lnTo>
                      <a:pt x="27738" y="23558"/>
                    </a:lnTo>
                    <a:lnTo>
                      <a:pt x="27842" y="23059"/>
                    </a:lnTo>
                    <a:lnTo>
                      <a:pt x="27946" y="22332"/>
                    </a:lnTo>
                    <a:lnTo>
                      <a:pt x="28008" y="21604"/>
                    </a:lnTo>
                    <a:lnTo>
                      <a:pt x="28071" y="20876"/>
                    </a:lnTo>
                    <a:lnTo>
                      <a:pt x="28133" y="20148"/>
                    </a:lnTo>
                    <a:lnTo>
                      <a:pt x="28216" y="18672"/>
                    </a:lnTo>
                    <a:lnTo>
                      <a:pt x="28299" y="17196"/>
                    </a:lnTo>
                    <a:lnTo>
                      <a:pt x="28424" y="15512"/>
                    </a:lnTo>
                    <a:lnTo>
                      <a:pt x="28570" y="13807"/>
                    </a:lnTo>
                    <a:lnTo>
                      <a:pt x="28736" y="12102"/>
                    </a:lnTo>
                    <a:lnTo>
                      <a:pt x="28923" y="10417"/>
                    </a:lnTo>
                    <a:lnTo>
                      <a:pt x="29131" y="8733"/>
                    </a:lnTo>
                    <a:lnTo>
                      <a:pt x="29360" y="7049"/>
                    </a:lnTo>
                    <a:lnTo>
                      <a:pt x="29630" y="5365"/>
                    </a:lnTo>
                    <a:lnTo>
                      <a:pt x="29900" y="3680"/>
                    </a:lnTo>
                    <a:lnTo>
                      <a:pt x="29984" y="3389"/>
                    </a:lnTo>
                    <a:lnTo>
                      <a:pt x="30067" y="3140"/>
                    </a:lnTo>
                    <a:lnTo>
                      <a:pt x="30191" y="2890"/>
                    </a:lnTo>
                    <a:lnTo>
                      <a:pt x="30358" y="2703"/>
                    </a:lnTo>
                    <a:lnTo>
                      <a:pt x="30524" y="2516"/>
                    </a:lnTo>
                    <a:lnTo>
                      <a:pt x="30732" y="2350"/>
                    </a:lnTo>
                    <a:lnTo>
                      <a:pt x="30961" y="2225"/>
                    </a:lnTo>
                    <a:lnTo>
                      <a:pt x="31231" y="2100"/>
                    </a:lnTo>
                    <a:lnTo>
                      <a:pt x="31793" y="1913"/>
                    </a:lnTo>
                    <a:lnTo>
                      <a:pt x="32375" y="1747"/>
                    </a:lnTo>
                    <a:lnTo>
                      <a:pt x="32936" y="1643"/>
                    </a:lnTo>
                    <a:lnTo>
                      <a:pt x="33518" y="1580"/>
                    </a:lnTo>
                    <a:lnTo>
                      <a:pt x="34101" y="1539"/>
                    </a:lnTo>
                    <a:close/>
                    <a:moveTo>
                      <a:pt x="34849" y="0"/>
                    </a:moveTo>
                    <a:lnTo>
                      <a:pt x="34184" y="42"/>
                    </a:lnTo>
                    <a:lnTo>
                      <a:pt x="33518" y="83"/>
                    </a:lnTo>
                    <a:lnTo>
                      <a:pt x="32832" y="187"/>
                    </a:lnTo>
                    <a:lnTo>
                      <a:pt x="32167" y="312"/>
                    </a:lnTo>
                    <a:lnTo>
                      <a:pt x="31772" y="416"/>
                    </a:lnTo>
                    <a:lnTo>
                      <a:pt x="31397" y="541"/>
                    </a:lnTo>
                    <a:lnTo>
                      <a:pt x="31023" y="686"/>
                    </a:lnTo>
                    <a:lnTo>
                      <a:pt x="30690" y="832"/>
                    </a:lnTo>
                    <a:lnTo>
                      <a:pt x="30379" y="1019"/>
                    </a:lnTo>
                    <a:lnTo>
                      <a:pt x="30067" y="1206"/>
                    </a:lnTo>
                    <a:lnTo>
                      <a:pt x="29796" y="1414"/>
                    </a:lnTo>
                    <a:lnTo>
                      <a:pt x="29547" y="1664"/>
                    </a:lnTo>
                    <a:lnTo>
                      <a:pt x="29297" y="1913"/>
                    </a:lnTo>
                    <a:lnTo>
                      <a:pt x="29089" y="2204"/>
                    </a:lnTo>
                    <a:lnTo>
                      <a:pt x="28902" y="2495"/>
                    </a:lnTo>
                    <a:lnTo>
                      <a:pt x="28736" y="2828"/>
                    </a:lnTo>
                    <a:lnTo>
                      <a:pt x="28590" y="3161"/>
                    </a:lnTo>
                    <a:lnTo>
                      <a:pt x="28466" y="3535"/>
                    </a:lnTo>
                    <a:lnTo>
                      <a:pt x="28362" y="3930"/>
                    </a:lnTo>
                    <a:lnTo>
                      <a:pt x="28279" y="4367"/>
                    </a:lnTo>
                    <a:lnTo>
                      <a:pt x="27883" y="6737"/>
                    </a:lnTo>
                    <a:lnTo>
                      <a:pt x="27530" y="9107"/>
                    </a:lnTo>
                    <a:lnTo>
                      <a:pt x="27384" y="10313"/>
                    </a:lnTo>
                    <a:lnTo>
                      <a:pt x="27239" y="11499"/>
                    </a:lnTo>
                    <a:lnTo>
                      <a:pt x="27114" y="12705"/>
                    </a:lnTo>
                    <a:lnTo>
                      <a:pt x="26989" y="13911"/>
                    </a:lnTo>
                    <a:lnTo>
                      <a:pt x="26823" y="16115"/>
                    </a:lnTo>
                    <a:lnTo>
                      <a:pt x="26677" y="18319"/>
                    </a:lnTo>
                    <a:lnTo>
                      <a:pt x="26615" y="19421"/>
                    </a:lnTo>
                    <a:lnTo>
                      <a:pt x="26574" y="20543"/>
                    </a:lnTo>
                    <a:lnTo>
                      <a:pt x="26553" y="21645"/>
                    </a:lnTo>
                    <a:lnTo>
                      <a:pt x="26532" y="22747"/>
                    </a:lnTo>
                    <a:lnTo>
                      <a:pt x="26511" y="23101"/>
                    </a:lnTo>
                    <a:lnTo>
                      <a:pt x="26470" y="23371"/>
                    </a:lnTo>
                    <a:lnTo>
                      <a:pt x="26449" y="23496"/>
                    </a:lnTo>
                    <a:lnTo>
                      <a:pt x="26407" y="23600"/>
                    </a:lnTo>
                    <a:lnTo>
                      <a:pt x="26345" y="23683"/>
                    </a:lnTo>
                    <a:lnTo>
                      <a:pt x="26282" y="23766"/>
                    </a:lnTo>
                    <a:lnTo>
                      <a:pt x="26220" y="23829"/>
                    </a:lnTo>
                    <a:lnTo>
                      <a:pt x="26116" y="23891"/>
                    </a:lnTo>
                    <a:lnTo>
                      <a:pt x="25908" y="23995"/>
                    </a:lnTo>
                    <a:lnTo>
                      <a:pt x="25638" y="24078"/>
                    </a:lnTo>
                    <a:lnTo>
                      <a:pt x="25305" y="24141"/>
                    </a:lnTo>
                    <a:lnTo>
                      <a:pt x="24661" y="24203"/>
                    </a:lnTo>
                    <a:lnTo>
                      <a:pt x="24037" y="24245"/>
                    </a:lnTo>
                    <a:lnTo>
                      <a:pt x="23392" y="24265"/>
                    </a:lnTo>
                    <a:lnTo>
                      <a:pt x="22748" y="24245"/>
                    </a:lnTo>
                    <a:lnTo>
                      <a:pt x="22124" y="24224"/>
                    </a:lnTo>
                    <a:lnTo>
                      <a:pt x="21479" y="24161"/>
                    </a:lnTo>
                    <a:lnTo>
                      <a:pt x="20211" y="24037"/>
                    </a:lnTo>
                    <a:lnTo>
                      <a:pt x="19795" y="23974"/>
                    </a:lnTo>
                    <a:lnTo>
                      <a:pt x="19379" y="23933"/>
                    </a:lnTo>
                    <a:lnTo>
                      <a:pt x="18963" y="23829"/>
                    </a:lnTo>
                    <a:lnTo>
                      <a:pt x="18755" y="23766"/>
                    </a:lnTo>
                    <a:lnTo>
                      <a:pt x="18568" y="23683"/>
                    </a:lnTo>
                    <a:lnTo>
                      <a:pt x="18548" y="22831"/>
                    </a:lnTo>
                    <a:lnTo>
                      <a:pt x="18568" y="21999"/>
                    </a:lnTo>
                    <a:lnTo>
                      <a:pt x="18589" y="21167"/>
                    </a:lnTo>
                    <a:lnTo>
                      <a:pt x="18631" y="20335"/>
                    </a:lnTo>
                    <a:lnTo>
                      <a:pt x="18693" y="19504"/>
                    </a:lnTo>
                    <a:lnTo>
                      <a:pt x="18776" y="18672"/>
                    </a:lnTo>
                    <a:lnTo>
                      <a:pt x="18984" y="17029"/>
                    </a:lnTo>
                    <a:lnTo>
                      <a:pt x="19150" y="15865"/>
                    </a:lnTo>
                    <a:lnTo>
                      <a:pt x="19317" y="14680"/>
                    </a:lnTo>
                    <a:lnTo>
                      <a:pt x="19525" y="13515"/>
                    </a:lnTo>
                    <a:lnTo>
                      <a:pt x="19733" y="12330"/>
                    </a:lnTo>
                    <a:lnTo>
                      <a:pt x="20190" y="10001"/>
                    </a:lnTo>
                    <a:lnTo>
                      <a:pt x="20668" y="7673"/>
                    </a:lnTo>
                    <a:lnTo>
                      <a:pt x="20835" y="6758"/>
                    </a:lnTo>
                    <a:lnTo>
                      <a:pt x="20918" y="6280"/>
                    </a:lnTo>
                    <a:lnTo>
                      <a:pt x="20959" y="5822"/>
                    </a:lnTo>
                    <a:lnTo>
                      <a:pt x="20980" y="5365"/>
                    </a:lnTo>
                    <a:lnTo>
                      <a:pt x="20959" y="4886"/>
                    </a:lnTo>
                    <a:lnTo>
                      <a:pt x="20897" y="4429"/>
                    </a:lnTo>
                    <a:lnTo>
                      <a:pt x="20856" y="4179"/>
                    </a:lnTo>
                    <a:lnTo>
                      <a:pt x="20793" y="3951"/>
                    </a:lnTo>
                    <a:lnTo>
                      <a:pt x="20689" y="3618"/>
                    </a:lnTo>
                    <a:lnTo>
                      <a:pt x="20564" y="3306"/>
                    </a:lnTo>
                    <a:lnTo>
                      <a:pt x="20398" y="3015"/>
                    </a:lnTo>
                    <a:lnTo>
                      <a:pt x="20232" y="2724"/>
                    </a:lnTo>
                    <a:lnTo>
                      <a:pt x="20024" y="2474"/>
                    </a:lnTo>
                    <a:lnTo>
                      <a:pt x="19774" y="2246"/>
                    </a:lnTo>
                    <a:lnTo>
                      <a:pt x="19650" y="2142"/>
                    </a:lnTo>
                    <a:lnTo>
                      <a:pt x="19504" y="2059"/>
                    </a:lnTo>
                    <a:lnTo>
                      <a:pt x="19358" y="1975"/>
                    </a:lnTo>
                    <a:lnTo>
                      <a:pt x="19192" y="1892"/>
                    </a:lnTo>
                    <a:lnTo>
                      <a:pt x="18859" y="1788"/>
                    </a:lnTo>
                    <a:lnTo>
                      <a:pt x="18527" y="1664"/>
                    </a:lnTo>
                    <a:lnTo>
                      <a:pt x="18173" y="1580"/>
                    </a:lnTo>
                    <a:lnTo>
                      <a:pt x="17841" y="1497"/>
                    </a:lnTo>
                    <a:lnTo>
                      <a:pt x="17487" y="1456"/>
                    </a:lnTo>
                    <a:lnTo>
                      <a:pt x="17134" y="1414"/>
                    </a:lnTo>
                    <a:lnTo>
                      <a:pt x="16780" y="1393"/>
                    </a:lnTo>
                    <a:lnTo>
                      <a:pt x="16427" y="1393"/>
                    </a:lnTo>
                    <a:lnTo>
                      <a:pt x="15928" y="1435"/>
                    </a:lnTo>
                    <a:lnTo>
                      <a:pt x="15429" y="1476"/>
                    </a:lnTo>
                    <a:lnTo>
                      <a:pt x="14930" y="1518"/>
                    </a:lnTo>
                    <a:lnTo>
                      <a:pt x="14431" y="1580"/>
                    </a:lnTo>
                    <a:lnTo>
                      <a:pt x="13432" y="1768"/>
                    </a:lnTo>
                    <a:lnTo>
                      <a:pt x="12455" y="1975"/>
                    </a:lnTo>
                    <a:lnTo>
                      <a:pt x="11478" y="2204"/>
                    </a:lnTo>
                    <a:lnTo>
                      <a:pt x="10501" y="2474"/>
                    </a:lnTo>
                    <a:lnTo>
                      <a:pt x="8588" y="3036"/>
                    </a:lnTo>
                    <a:lnTo>
                      <a:pt x="8276" y="3140"/>
                    </a:lnTo>
                    <a:lnTo>
                      <a:pt x="7985" y="3244"/>
                    </a:lnTo>
                    <a:lnTo>
                      <a:pt x="7694" y="3369"/>
                    </a:lnTo>
                    <a:lnTo>
                      <a:pt x="7403" y="3493"/>
                    </a:lnTo>
                    <a:lnTo>
                      <a:pt x="7132" y="3639"/>
                    </a:lnTo>
                    <a:lnTo>
                      <a:pt x="6883" y="3784"/>
                    </a:lnTo>
                    <a:lnTo>
                      <a:pt x="6612" y="3951"/>
                    </a:lnTo>
                    <a:lnTo>
                      <a:pt x="6384" y="4117"/>
                    </a:lnTo>
                    <a:lnTo>
                      <a:pt x="6155" y="4304"/>
                    </a:lnTo>
                    <a:lnTo>
                      <a:pt x="5926" y="4512"/>
                    </a:lnTo>
                    <a:lnTo>
                      <a:pt x="5698" y="4720"/>
                    </a:lnTo>
                    <a:lnTo>
                      <a:pt x="5510" y="4949"/>
                    </a:lnTo>
                    <a:lnTo>
                      <a:pt x="5303" y="5178"/>
                    </a:lnTo>
                    <a:lnTo>
                      <a:pt x="5115" y="5427"/>
                    </a:lnTo>
                    <a:lnTo>
                      <a:pt x="4949" y="5697"/>
                    </a:lnTo>
                    <a:lnTo>
                      <a:pt x="4783" y="5968"/>
                    </a:lnTo>
                    <a:lnTo>
                      <a:pt x="4367" y="6758"/>
                    </a:lnTo>
                    <a:lnTo>
                      <a:pt x="3993" y="7569"/>
                    </a:lnTo>
                    <a:lnTo>
                      <a:pt x="3639" y="8400"/>
                    </a:lnTo>
                    <a:lnTo>
                      <a:pt x="3348" y="9232"/>
                    </a:lnTo>
                    <a:lnTo>
                      <a:pt x="3057" y="10126"/>
                    </a:lnTo>
                    <a:lnTo>
                      <a:pt x="2807" y="11020"/>
                    </a:lnTo>
                    <a:lnTo>
                      <a:pt x="2579" y="11935"/>
                    </a:lnTo>
                    <a:lnTo>
                      <a:pt x="2350" y="12829"/>
                    </a:lnTo>
                    <a:lnTo>
                      <a:pt x="2163" y="13744"/>
                    </a:lnTo>
                    <a:lnTo>
                      <a:pt x="1976" y="14659"/>
                    </a:lnTo>
                    <a:lnTo>
                      <a:pt x="1622" y="16489"/>
                    </a:lnTo>
                    <a:lnTo>
                      <a:pt x="1310" y="18402"/>
                    </a:lnTo>
                    <a:lnTo>
                      <a:pt x="1019" y="20294"/>
                    </a:lnTo>
                    <a:lnTo>
                      <a:pt x="749" y="22207"/>
                    </a:lnTo>
                    <a:lnTo>
                      <a:pt x="520" y="24099"/>
                    </a:lnTo>
                    <a:lnTo>
                      <a:pt x="333" y="26012"/>
                    </a:lnTo>
                    <a:lnTo>
                      <a:pt x="167" y="27946"/>
                    </a:lnTo>
                    <a:lnTo>
                      <a:pt x="63" y="29859"/>
                    </a:lnTo>
                    <a:lnTo>
                      <a:pt x="0" y="31792"/>
                    </a:lnTo>
                    <a:lnTo>
                      <a:pt x="0" y="32229"/>
                    </a:lnTo>
                    <a:lnTo>
                      <a:pt x="0" y="32686"/>
                    </a:lnTo>
                    <a:lnTo>
                      <a:pt x="42" y="33144"/>
                    </a:lnTo>
                    <a:lnTo>
                      <a:pt x="104" y="33601"/>
                    </a:lnTo>
                    <a:lnTo>
                      <a:pt x="167" y="34038"/>
                    </a:lnTo>
                    <a:lnTo>
                      <a:pt x="271" y="34495"/>
                    </a:lnTo>
                    <a:lnTo>
                      <a:pt x="375" y="34932"/>
                    </a:lnTo>
                    <a:lnTo>
                      <a:pt x="499" y="35369"/>
                    </a:lnTo>
                    <a:lnTo>
                      <a:pt x="624" y="35722"/>
                    </a:lnTo>
                    <a:lnTo>
                      <a:pt x="749" y="36055"/>
                    </a:lnTo>
                    <a:lnTo>
                      <a:pt x="894" y="36388"/>
                    </a:lnTo>
                    <a:lnTo>
                      <a:pt x="1061" y="36679"/>
                    </a:lnTo>
                    <a:lnTo>
                      <a:pt x="1227" y="36970"/>
                    </a:lnTo>
                    <a:lnTo>
                      <a:pt x="1414" y="37240"/>
                    </a:lnTo>
                    <a:lnTo>
                      <a:pt x="1643" y="37490"/>
                    </a:lnTo>
                    <a:lnTo>
                      <a:pt x="1851" y="37739"/>
                    </a:lnTo>
                    <a:lnTo>
                      <a:pt x="2100" y="37947"/>
                    </a:lnTo>
                    <a:lnTo>
                      <a:pt x="2350" y="38155"/>
                    </a:lnTo>
                    <a:lnTo>
                      <a:pt x="2620" y="38342"/>
                    </a:lnTo>
                    <a:lnTo>
                      <a:pt x="2911" y="38508"/>
                    </a:lnTo>
                    <a:lnTo>
                      <a:pt x="3223" y="38675"/>
                    </a:lnTo>
                    <a:lnTo>
                      <a:pt x="3556" y="38800"/>
                    </a:lnTo>
                    <a:lnTo>
                      <a:pt x="3889" y="38924"/>
                    </a:lnTo>
                    <a:lnTo>
                      <a:pt x="4242" y="39028"/>
                    </a:lnTo>
                    <a:lnTo>
                      <a:pt x="5032" y="39215"/>
                    </a:lnTo>
                    <a:lnTo>
                      <a:pt x="5822" y="39403"/>
                    </a:lnTo>
                    <a:lnTo>
                      <a:pt x="6612" y="39548"/>
                    </a:lnTo>
                    <a:lnTo>
                      <a:pt x="7403" y="39673"/>
                    </a:lnTo>
                    <a:lnTo>
                      <a:pt x="8193" y="39777"/>
                    </a:lnTo>
                    <a:lnTo>
                      <a:pt x="8983" y="39860"/>
                    </a:lnTo>
                    <a:lnTo>
                      <a:pt x="9773" y="39922"/>
                    </a:lnTo>
                    <a:lnTo>
                      <a:pt x="10584" y="39964"/>
                    </a:lnTo>
                    <a:lnTo>
                      <a:pt x="12310" y="40005"/>
                    </a:lnTo>
                    <a:lnTo>
                      <a:pt x="14056" y="40005"/>
                    </a:lnTo>
                    <a:lnTo>
                      <a:pt x="15782" y="39964"/>
                    </a:lnTo>
                    <a:lnTo>
                      <a:pt x="17529" y="39881"/>
                    </a:lnTo>
                    <a:lnTo>
                      <a:pt x="19254" y="39777"/>
                    </a:lnTo>
                    <a:lnTo>
                      <a:pt x="21001" y="39631"/>
                    </a:lnTo>
                    <a:lnTo>
                      <a:pt x="22748" y="39465"/>
                    </a:lnTo>
                    <a:lnTo>
                      <a:pt x="24494" y="39278"/>
                    </a:lnTo>
                    <a:lnTo>
                      <a:pt x="24557" y="39548"/>
                    </a:lnTo>
                    <a:lnTo>
                      <a:pt x="24598" y="39798"/>
                    </a:lnTo>
                    <a:lnTo>
                      <a:pt x="24806" y="41565"/>
                    </a:lnTo>
                    <a:lnTo>
                      <a:pt x="25056" y="43332"/>
                    </a:lnTo>
                    <a:lnTo>
                      <a:pt x="25575" y="46888"/>
                    </a:lnTo>
                    <a:lnTo>
                      <a:pt x="25783" y="48177"/>
                    </a:lnTo>
                    <a:lnTo>
                      <a:pt x="25991" y="49466"/>
                    </a:lnTo>
                    <a:lnTo>
                      <a:pt x="26241" y="50755"/>
                    </a:lnTo>
                    <a:lnTo>
                      <a:pt x="26511" y="52024"/>
                    </a:lnTo>
                    <a:lnTo>
                      <a:pt x="26781" y="53292"/>
                    </a:lnTo>
                    <a:lnTo>
                      <a:pt x="27093" y="54560"/>
                    </a:lnTo>
                    <a:lnTo>
                      <a:pt x="27405" y="55829"/>
                    </a:lnTo>
                    <a:lnTo>
                      <a:pt x="27759" y="57097"/>
                    </a:lnTo>
                    <a:lnTo>
                      <a:pt x="27946" y="57659"/>
                    </a:lnTo>
                    <a:lnTo>
                      <a:pt x="28133" y="58178"/>
                    </a:lnTo>
                    <a:lnTo>
                      <a:pt x="28362" y="58677"/>
                    </a:lnTo>
                    <a:lnTo>
                      <a:pt x="28611" y="59135"/>
                    </a:lnTo>
                    <a:lnTo>
                      <a:pt x="28902" y="59572"/>
                    </a:lnTo>
                    <a:lnTo>
                      <a:pt x="29214" y="59967"/>
                    </a:lnTo>
                    <a:lnTo>
                      <a:pt x="29547" y="60320"/>
                    </a:lnTo>
                    <a:lnTo>
                      <a:pt x="29900" y="60653"/>
                    </a:lnTo>
                    <a:lnTo>
                      <a:pt x="30275" y="60965"/>
                    </a:lnTo>
                    <a:lnTo>
                      <a:pt x="30690" y="61235"/>
                    </a:lnTo>
                    <a:lnTo>
                      <a:pt x="31127" y="61484"/>
                    </a:lnTo>
                    <a:lnTo>
                      <a:pt x="31585" y="61692"/>
                    </a:lnTo>
                    <a:lnTo>
                      <a:pt x="32063" y="61880"/>
                    </a:lnTo>
                    <a:lnTo>
                      <a:pt x="32583" y="62046"/>
                    </a:lnTo>
                    <a:lnTo>
                      <a:pt x="33102" y="62171"/>
                    </a:lnTo>
                    <a:lnTo>
                      <a:pt x="33664" y="62275"/>
                    </a:lnTo>
                    <a:lnTo>
                      <a:pt x="34121" y="62337"/>
                    </a:lnTo>
                    <a:lnTo>
                      <a:pt x="34600" y="62379"/>
                    </a:lnTo>
                    <a:lnTo>
                      <a:pt x="35057" y="62420"/>
                    </a:lnTo>
                    <a:lnTo>
                      <a:pt x="35514" y="62441"/>
                    </a:lnTo>
                    <a:lnTo>
                      <a:pt x="35972" y="62462"/>
                    </a:lnTo>
                    <a:lnTo>
                      <a:pt x="36429" y="62441"/>
                    </a:lnTo>
                    <a:lnTo>
                      <a:pt x="36887" y="62420"/>
                    </a:lnTo>
                    <a:lnTo>
                      <a:pt x="37344" y="62399"/>
                    </a:lnTo>
                    <a:lnTo>
                      <a:pt x="37781" y="62337"/>
                    </a:lnTo>
                    <a:lnTo>
                      <a:pt x="38238" y="62275"/>
                    </a:lnTo>
                    <a:lnTo>
                      <a:pt x="38675" y="62191"/>
                    </a:lnTo>
                    <a:lnTo>
                      <a:pt x="39132" y="62087"/>
                    </a:lnTo>
                    <a:lnTo>
                      <a:pt x="39569" y="61984"/>
                    </a:lnTo>
                    <a:lnTo>
                      <a:pt x="40006" y="61838"/>
                    </a:lnTo>
                    <a:lnTo>
                      <a:pt x="40442" y="61692"/>
                    </a:lnTo>
                    <a:lnTo>
                      <a:pt x="40879" y="61526"/>
                    </a:lnTo>
                    <a:lnTo>
                      <a:pt x="41232" y="61360"/>
                    </a:lnTo>
                    <a:lnTo>
                      <a:pt x="41586" y="61193"/>
                    </a:lnTo>
                    <a:lnTo>
                      <a:pt x="41919" y="60985"/>
                    </a:lnTo>
                    <a:lnTo>
                      <a:pt x="42230" y="60778"/>
                    </a:lnTo>
                    <a:lnTo>
                      <a:pt x="42522" y="60549"/>
                    </a:lnTo>
                    <a:lnTo>
                      <a:pt x="42792" y="60299"/>
                    </a:lnTo>
                    <a:lnTo>
                      <a:pt x="43041" y="60050"/>
                    </a:lnTo>
                    <a:lnTo>
                      <a:pt x="43270" y="59779"/>
                    </a:lnTo>
                    <a:lnTo>
                      <a:pt x="43478" y="59468"/>
                    </a:lnTo>
                    <a:lnTo>
                      <a:pt x="43665" y="59156"/>
                    </a:lnTo>
                    <a:lnTo>
                      <a:pt x="43832" y="58844"/>
                    </a:lnTo>
                    <a:lnTo>
                      <a:pt x="43977" y="58490"/>
                    </a:lnTo>
                    <a:lnTo>
                      <a:pt x="44081" y="58116"/>
                    </a:lnTo>
                    <a:lnTo>
                      <a:pt x="44164" y="57742"/>
                    </a:lnTo>
                    <a:lnTo>
                      <a:pt x="44227" y="57347"/>
                    </a:lnTo>
                    <a:lnTo>
                      <a:pt x="44268" y="56931"/>
                    </a:lnTo>
                    <a:lnTo>
                      <a:pt x="44289" y="56265"/>
                    </a:lnTo>
                    <a:lnTo>
                      <a:pt x="44268" y="55600"/>
                    </a:lnTo>
                    <a:lnTo>
                      <a:pt x="44268" y="54956"/>
                    </a:lnTo>
                    <a:lnTo>
                      <a:pt x="44268" y="54290"/>
                    </a:lnTo>
                    <a:lnTo>
                      <a:pt x="44518" y="46659"/>
                    </a:lnTo>
                    <a:lnTo>
                      <a:pt x="44663" y="42833"/>
                    </a:lnTo>
                    <a:lnTo>
                      <a:pt x="44746" y="40941"/>
                    </a:lnTo>
                    <a:lnTo>
                      <a:pt x="44830" y="39028"/>
                    </a:lnTo>
                    <a:lnTo>
                      <a:pt x="44913" y="37365"/>
                    </a:lnTo>
                    <a:lnTo>
                      <a:pt x="44954" y="35701"/>
                    </a:lnTo>
                    <a:lnTo>
                      <a:pt x="44996" y="34059"/>
                    </a:lnTo>
                    <a:lnTo>
                      <a:pt x="45017" y="32395"/>
                    </a:lnTo>
                    <a:lnTo>
                      <a:pt x="45017" y="29068"/>
                    </a:lnTo>
                    <a:lnTo>
                      <a:pt x="44975" y="25742"/>
                    </a:lnTo>
                    <a:lnTo>
                      <a:pt x="44975" y="23912"/>
                    </a:lnTo>
                    <a:lnTo>
                      <a:pt x="44975" y="22082"/>
                    </a:lnTo>
                    <a:lnTo>
                      <a:pt x="45017" y="18443"/>
                    </a:lnTo>
                    <a:lnTo>
                      <a:pt x="45017" y="16614"/>
                    </a:lnTo>
                    <a:lnTo>
                      <a:pt x="45017" y="14784"/>
                    </a:lnTo>
                    <a:lnTo>
                      <a:pt x="44975" y="12954"/>
                    </a:lnTo>
                    <a:lnTo>
                      <a:pt x="44913" y="11124"/>
                    </a:lnTo>
                    <a:lnTo>
                      <a:pt x="44892" y="10417"/>
                    </a:lnTo>
                    <a:lnTo>
                      <a:pt x="44871" y="9710"/>
                    </a:lnTo>
                    <a:lnTo>
                      <a:pt x="44871" y="8296"/>
                    </a:lnTo>
                    <a:lnTo>
                      <a:pt x="44871" y="6883"/>
                    </a:lnTo>
                    <a:lnTo>
                      <a:pt x="44850" y="5469"/>
                    </a:lnTo>
                    <a:lnTo>
                      <a:pt x="44809" y="5032"/>
                    </a:lnTo>
                    <a:lnTo>
                      <a:pt x="44767" y="4616"/>
                    </a:lnTo>
                    <a:lnTo>
                      <a:pt x="44684" y="4179"/>
                    </a:lnTo>
                    <a:lnTo>
                      <a:pt x="44580" y="3784"/>
                    </a:lnTo>
                    <a:lnTo>
                      <a:pt x="44435" y="3369"/>
                    </a:lnTo>
                    <a:lnTo>
                      <a:pt x="44247" y="2994"/>
                    </a:lnTo>
                    <a:lnTo>
                      <a:pt x="44123" y="2807"/>
                    </a:lnTo>
                    <a:lnTo>
                      <a:pt x="43998" y="2620"/>
                    </a:lnTo>
                    <a:lnTo>
                      <a:pt x="43873" y="2454"/>
                    </a:lnTo>
                    <a:lnTo>
                      <a:pt x="43707" y="2287"/>
                    </a:lnTo>
                    <a:lnTo>
                      <a:pt x="43374" y="1955"/>
                    </a:lnTo>
                    <a:lnTo>
                      <a:pt x="43021" y="1643"/>
                    </a:lnTo>
                    <a:lnTo>
                      <a:pt x="42667" y="1372"/>
                    </a:lnTo>
                    <a:lnTo>
                      <a:pt x="42272" y="1144"/>
                    </a:lnTo>
                    <a:lnTo>
                      <a:pt x="41856" y="957"/>
                    </a:lnTo>
                    <a:lnTo>
                      <a:pt x="41420" y="811"/>
                    </a:lnTo>
                    <a:lnTo>
                      <a:pt x="40983" y="686"/>
                    </a:lnTo>
                    <a:lnTo>
                      <a:pt x="40505" y="603"/>
                    </a:lnTo>
                    <a:lnTo>
                      <a:pt x="39756" y="499"/>
                    </a:lnTo>
                    <a:lnTo>
                      <a:pt x="39028" y="395"/>
                    </a:lnTo>
                    <a:lnTo>
                      <a:pt x="38280" y="270"/>
                    </a:lnTo>
                    <a:lnTo>
                      <a:pt x="37552" y="166"/>
                    </a:lnTo>
                    <a:lnTo>
                      <a:pt x="36866" y="104"/>
                    </a:lnTo>
                    <a:lnTo>
                      <a:pt x="36201" y="42"/>
                    </a:lnTo>
                    <a:lnTo>
                      <a:pt x="35535" y="21"/>
                    </a:lnTo>
                    <a:lnTo>
                      <a:pt x="3484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23" name="Google Shape;5823;p31"/>
              <p:cNvSpPr/>
              <p:nvPr/>
            </p:nvSpPr>
            <p:spPr>
              <a:xfrm>
                <a:off x="1195550" y="2193150"/>
                <a:ext cx="1015750" cy="1448775"/>
              </a:xfrm>
              <a:custGeom>
                <a:avLst/>
                <a:gdLst/>
                <a:ahLst/>
                <a:cxnLst/>
                <a:rect l="l" t="t" r="r" b="b"/>
                <a:pathLst>
                  <a:path w="40630" h="57951" extrusionOk="0">
                    <a:moveTo>
                      <a:pt x="32334" y="1"/>
                    </a:moveTo>
                    <a:lnTo>
                      <a:pt x="31751" y="42"/>
                    </a:lnTo>
                    <a:lnTo>
                      <a:pt x="31169" y="105"/>
                    </a:lnTo>
                    <a:lnTo>
                      <a:pt x="30608" y="209"/>
                    </a:lnTo>
                    <a:lnTo>
                      <a:pt x="30026" y="375"/>
                    </a:lnTo>
                    <a:lnTo>
                      <a:pt x="29464" y="562"/>
                    </a:lnTo>
                    <a:lnTo>
                      <a:pt x="29194" y="687"/>
                    </a:lnTo>
                    <a:lnTo>
                      <a:pt x="28965" y="812"/>
                    </a:lnTo>
                    <a:lnTo>
                      <a:pt x="28757" y="978"/>
                    </a:lnTo>
                    <a:lnTo>
                      <a:pt x="28591" y="1165"/>
                    </a:lnTo>
                    <a:lnTo>
                      <a:pt x="28424" y="1352"/>
                    </a:lnTo>
                    <a:lnTo>
                      <a:pt x="28300" y="1602"/>
                    </a:lnTo>
                    <a:lnTo>
                      <a:pt x="28217" y="1851"/>
                    </a:lnTo>
                    <a:lnTo>
                      <a:pt x="28133" y="2142"/>
                    </a:lnTo>
                    <a:lnTo>
                      <a:pt x="27863" y="3827"/>
                    </a:lnTo>
                    <a:lnTo>
                      <a:pt x="27593" y="5511"/>
                    </a:lnTo>
                    <a:lnTo>
                      <a:pt x="27364" y="7195"/>
                    </a:lnTo>
                    <a:lnTo>
                      <a:pt x="27156" y="8879"/>
                    </a:lnTo>
                    <a:lnTo>
                      <a:pt x="26969" y="10564"/>
                    </a:lnTo>
                    <a:lnTo>
                      <a:pt x="26803" y="12269"/>
                    </a:lnTo>
                    <a:lnTo>
                      <a:pt x="26657" y="13974"/>
                    </a:lnTo>
                    <a:lnTo>
                      <a:pt x="26532" y="15658"/>
                    </a:lnTo>
                    <a:lnTo>
                      <a:pt x="26449" y="17134"/>
                    </a:lnTo>
                    <a:lnTo>
                      <a:pt x="26366" y="18610"/>
                    </a:lnTo>
                    <a:lnTo>
                      <a:pt x="26304" y="19338"/>
                    </a:lnTo>
                    <a:lnTo>
                      <a:pt x="26241" y="20066"/>
                    </a:lnTo>
                    <a:lnTo>
                      <a:pt x="26179" y="20794"/>
                    </a:lnTo>
                    <a:lnTo>
                      <a:pt x="26075" y="21521"/>
                    </a:lnTo>
                    <a:lnTo>
                      <a:pt x="25971" y="22020"/>
                    </a:lnTo>
                    <a:lnTo>
                      <a:pt x="25929" y="22228"/>
                    </a:lnTo>
                    <a:lnTo>
                      <a:pt x="25846" y="22415"/>
                    </a:lnTo>
                    <a:lnTo>
                      <a:pt x="25784" y="22603"/>
                    </a:lnTo>
                    <a:lnTo>
                      <a:pt x="25701" y="22769"/>
                    </a:lnTo>
                    <a:lnTo>
                      <a:pt x="25597" y="22914"/>
                    </a:lnTo>
                    <a:lnTo>
                      <a:pt x="25493" y="23039"/>
                    </a:lnTo>
                    <a:lnTo>
                      <a:pt x="25368" y="23164"/>
                    </a:lnTo>
                    <a:lnTo>
                      <a:pt x="25222" y="23268"/>
                    </a:lnTo>
                    <a:lnTo>
                      <a:pt x="25077" y="23372"/>
                    </a:lnTo>
                    <a:lnTo>
                      <a:pt x="24890" y="23455"/>
                    </a:lnTo>
                    <a:lnTo>
                      <a:pt x="24703" y="23517"/>
                    </a:lnTo>
                    <a:lnTo>
                      <a:pt x="24495" y="23601"/>
                    </a:lnTo>
                    <a:lnTo>
                      <a:pt x="24016" y="23705"/>
                    </a:lnTo>
                    <a:lnTo>
                      <a:pt x="23476" y="23809"/>
                    </a:lnTo>
                    <a:lnTo>
                      <a:pt x="22935" y="23892"/>
                    </a:lnTo>
                    <a:lnTo>
                      <a:pt x="22395" y="23954"/>
                    </a:lnTo>
                    <a:lnTo>
                      <a:pt x="21854" y="23996"/>
                    </a:lnTo>
                    <a:lnTo>
                      <a:pt x="21313" y="24037"/>
                    </a:lnTo>
                    <a:lnTo>
                      <a:pt x="20253" y="24037"/>
                    </a:lnTo>
                    <a:lnTo>
                      <a:pt x="19712" y="24016"/>
                    </a:lnTo>
                    <a:lnTo>
                      <a:pt x="19192" y="23954"/>
                    </a:lnTo>
                    <a:lnTo>
                      <a:pt x="18652" y="23913"/>
                    </a:lnTo>
                    <a:lnTo>
                      <a:pt x="18111" y="23829"/>
                    </a:lnTo>
                    <a:lnTo>
                      <a:pt x="17591" y="23725"/>
                    </a:lnTo>
                    <a:lnTo>
                      <a:pt x="17072" y="23621"/>
                    </a:lnTo>
                    <a:lnTo>
                      <a:pt x="16531" y="23497"/>
                    </a:lnTo>
                    <a:lnTo>
                      <a:pt x="16011" y="23351"/>
                    </a:lnTo>
                    <a:lnTo>
                      <a:pt x="15491" y="23206"/>
                    </a:lnTo>
                    <a:lnTo>
                      <a:pt x="15242" y="23102"/>
                    </a:lnTo>
                    <a:lnTo>
                      <a:pt x="15034" y="22977"/>
                    </a:lnTo>
                    <a:lnTo>
                      <a:pt x="14826" y="22831"/>
                    </a:lnTo>
                    <a:lnTo>
                      <a:pt x="14660" y="22665"/>
                    </a:lnTo>
                    <a:lnTo>
                      <a:pt x="14514" y="22457"/>
                    </a:lnTo>
                    <a:lnTo>
                      <a:pt x="14389" y="22249"/>
                    </a:lnTo>
                    <a:lnTo>
                      <a:pt x="14285" y="22020"/>
                    </a:lnTo>
                    <a:lnTo>
                      <a:pt x="14181" y="21771"/>
                    </a:lnTo>
                    <a:lnTo>
                      <a:pt x="14119" y="21542"/>
                    </a:lnTo>
                    <a:lnTo>
                      <a:pt x="14077" y="21313"/>
                    </a:lnTo>
                    <a:lnTo>
                      <a:pt x="14057" y="21085"/>
                    </a:lnTo>
                    <a:lnTo>
                      <a:pt x="14036" y="20856"/>
                    </a:lnTo>
                    <a:lnTo>
                      <a:pt x="14015" y="20378"/>
                    </a:lnTo>
                    <a:lnTo>
                      <a:pt x="14036" y="19920"/>
                    </a:lnTo>
                    <a:lnTo>
                      <a:pt x="14098" y="18319"/>
                    </a:lnTo>
                    <a:lnTo>
                      <a:pt x="14202" y="16718"/>
                    </a:lnTo>
                    <a:lnTo>
                      <a:pt x="14265" y="15928"/>
                    </a:lnTo>
                    <a:lnTo>
                      <a:pt x="14348" y="15117"/>
                    </a:lnTo>
                    <a:lnTo>
                      <a:pt x="14431" y="14327"/>
                    </a:lnTo>
                    <a:lnTo>
                      <a:pt x="14535" y="13537"/>
                    </a:lnTo>
                    <a:lnTo>
                      <a:pt x="14743" y="12227"/>
                    </a:lnTo>
                    <a:lnTo>
                      <a:pt x="14951" y="10917"/>
                    </a:lnTo>
                    <a:lnTo>
                      <a:pt x="15179" y="9628"/>
                    </a:lnTo>
                    <a:lnTo>
                      <a:pt x="15429" y="8318"/>
                    </a:lnTo>
                    <a:lnTo>
                      <a:pt x="15699" y="7029"/>
                    </a:lnTo>
                    <a:lnTo>
                      <a:pt x="16011" y="5760"/>
                    </a:lnTo>
                    <a:lnTo>
                      <a:pt x="16365" y="4471"/>
                    </a:lnTo>
                    <a:lnTo>
                      <a:pt x="16739" y="3203"/>
                    </a:lnTo>
                    <a:lnTo>
                      <a:pt x="16843" y="2870"/>
                    </a:lnTo>
                    <a:lnTo>
                      <a:pt x="16884" y="2517"/>
                    </a:lnTo>
                    <a:lnTo>
                      <a:pt x="16884" y="2330"/>
                    </a:lnTo>
                    <a:lnTo>
                      <a:pt x="16864" y="2163"/>
                    </a:lnTo>
                    <a:lnTo>
                      <a:pt x="16822" y="2018"/>
                    </a:lnTo>
                    <a:lnTo>
                      <a:pt x="16739" y="1893"/>
                    </a:lnTo>
                    <a:lnTo>
                      <a:pt x="16635" y="1789"/>
                    </a:lnTo>
                    <a:lnTo>
                      <a:pt x="16510" y="1706"/>
                    </a:lnTo>
                    <a:lnTo>
                      <a:pt x="16344" y="1643"/>
                    </a:lnTo>
                    <a:lnTo>
                      <a:pt x="16136" y="1602"/>
                    </a:lnTo>
                    <a:lnTo>
                      <a:pt x="15803" y="1560"/>
                    </a:lnTo>
                    <a:lnTo>
                      <a:pt x="15450" y="1539"/>
                    </a:lnTo>
                    <a:lnTo>
                      <a:pt x="15096" y="1519"/>
                    </a:lnTo>
                    <a:lnTo>
                      <a:pt x="14764" y="1539"/>
                    </a:lnTo>
                    <a:lnTo>
                      <a:pt x="14077" y="1581"/>
                    </a:lnTo>
                    <a:lnTo>
                      <a:pt x="13391" y="1664"/>
                    </a:lnTo>
                    <a:lnTo>
                      <a:pt x="12560" y="1810"/>
                    </a:lnTo>
                    <a:lnTo>
                      <a:pt x="11728" y="1976"/>
                    </a:lnTo>
                    <a:lnTo>
                      <a:pt x="10917" y="2184"/>
                    </a:lnTo>
                    <a:lnTo>
                      <a:pt x="10085" y="2392"/>
                    </a:lnTo>
                    <a:lnTo>
                      <a:pt x="9295" y="2641"/>
                    </a:lnTo>
                    <a:lnTo>
                      <a:pt x="8484" y="2891"/>
                    </a:lnTo>
                    <a:lnTo>
                      <a:pt x="6862" y="3390"/>
                    </a:lnTo>
                    <a:lnTo>
                      <a:pt x="6446" y="3556"/>
                    </a:lnTo>
                    <a:lnTo>
                      <a:pt x="6051" y="3743"/>
                    </a:lnTo>
                    <a:lnTo>
                      <a:pt x="5698" y="3972"/>
                    </a:lnTo>
                    <a:lnTo>
                      <a:pt x="5386" y="4222"/>
                    </a:lnTo>
                    <a:lnTo>
                      <a:pt x="5095" y="4492"/>
                    </a:lnTo>
                    <a:lnTo>
                      <a:pt x="4825" y="4804"/>
                    </a:lnTo>
                    <a:lnTo>
                      <a:pt x="4575" y="5157"/>
                    </a:lnTo>
                    <a:lnTo>
                      <a:pt x="4346" y="5532"/>
                    </a:lnTo>
                    <a:lnTo>
                      <a:pt x="4138" y="5906"/>
                    </a:lnTo>
                    <a:lnTo>
                      <a:pt x="3951" y="6280"/>
                    </a:lnTo>
                    <a:lnTo>
                      <a:pt x="3598" y="7070"/>
                    </a:lnTo>
                    <a:lnTo>
                      <a:pt x="3286" y="7860"/>
                    </a:lnTo>
                    <a:lnTo>
                      <a:pt x="3016" y="8671"/>
                    </a:lnTo>
                    <a:lnTo>
                      <a:pt x="2766" y="9482"/>
                    </a:lnTo>
                    <a:lnTo>
                      <a:pt x="2558" y="10293"/>
                    </a:lnTo>
                    <a:lnTo>
                      <a:pt x="2371" y="11125"/>
                    </a:lnTo>
                    <a:lnTo>
                      <a:pt x="2184" y="11957"/>
                    </a:lnTo>
                    <a:lnTo>
                      <a:pt x="1851" y="13662"/>
                    </a:lnTo>
                    <a:lnTo>
                      <a:pt x="1539" y="15387"/>
                    </a:lnTo>
                    <a:lnTo>
                      <a:pt x="1248" y="17092"/>
                    </a:lnTo>
                    <a:lnTo>
                      <a:pt x="978" y="18818"/>
                    </a:lnTo>
                    <a:lnTo>
                      <a:pt x="749" y="20544"/>
                    </a:lnTo>
                    <a:lnTo>
                      <a:pt x="541" y="22270"/>
                    </a:lnTo>
                    <a:lnTo>
                      <a:pt x="375" y="23996"/>
                    </a:lnTo>
                    <a:lnTo>
                      <a:pt x="229" y="25742"/>
                    </a:lnTo>
                    <a:lnTo>
                      <a:pt x="125" y="27156"/>
                    </a:lnTo>
                    <a:lnTo>
                      <a:pt x="42" y="28570"/>
                    </a:lnTo>
                    <a:lnTo>
                      <a:pt x="1" y="29298"/>
                    </a:lnTo>
                    <a:lnTo>
                      <a:pt x="1" y="30005"/>
                    </a:lnTo>
                    <a:lnTo>
                      <a:pt x="1" y="30712"/>
                    </a:lnTo>
                    <a:lnTo>
                      <a:pt x="22" y="31440"/>
                    </a:lnTo>
                    <a:lnTo>
                      <a:pt x="42" y="31814"/>
                    </a:lnTo>
                    <a:lnTo>
                      <a:pt x="105" y="32167"/>
                    </a:lnTo>
                    <a:lnTo>
                      <a:pt x="167" y="32521"/>
                    </a:lnTo>
                    <a:lnTo>
                      <a:pt x="271" y="32853"/>
                    </a:lnTo>
                    <a:lnTo>
                      <a:pt x="375" y="33145"/>
                    </a:lnTo>
                    <a:lnTo>
                      <a:pt x="521" y="33436"/>
                    </a:lnTo>
                    <a:lnTo>
                      <a:pt x="687" y="33706"/>
                    </a:lnTo>
                    <a:lnTo>
                      <a:pt x="895" y="33955"/>
                    </a:lnTo>
                    <a:lnTo>
                      <a:pt x="1124" y="34184"/>
                    </a:lnTo>
                    <a:lnTo>
                      <a:pt x="1373" y="34392"/>
                    </a:lnTo>
                    <a:lnTo>
                      <a:pt x="1643" y="34579"/>
                    </a:lnTo>
                    <a:lnTo>
                      <a:pt x="1976" y="34766"/>
                    </a:lnTo>
                    <a:lnTo>
                      <a:pt x="2309" y="34912"/>
                    </a:lnTo>
                    <a:lnTo>
                      <a:pt x="2704" y="35057"/>
                    </a:lnTo>
                    <a:lnTo>
                      <a:pt x="3120" y="35161"/>
                    </a:lnTo>
                    <a:lnTo>
                      <a:pt x="3577" y="35265"/>
                    </a:lnTo>
                    <a:lnTo>
                      <a:pt x="4513" y="35411"/>
                    </a:lnTo>
                    <a:lnTo>
                      <a:pt x="5469" y="35515"/>
                    </a:lnTo>
                    <a:lnTo>
                      <a:pt x="6426" y="35598"/>
                    </a:lnTo>
                    <a:lnTo>
                      <a:pt x="7382" y="35619"/>
                    </a:lnTo>
                    <a:lnTo>
                      <a:pt x="11395" y="35660"/>
                    </a:lnTo>
                    <a:lnTo>
                      <a:pt x="15429" y="35660"/>
                    </a:lnTo>
                    <a:lnTo>
                      <a:pt x="17446" y="35619"/>
                    </a:lnTo>
                    <a:lnTo>
                      <a:pt x="19442" y="35557"/>
                    </a:lnTo>
                    <a:lnTo>
                      <a:pt x="21459" y="35473"/>
                    </a:lnTo>
                    <a:lnTo>
                      <a:pt x="23455" y="35328"/>
                    </a:lnTo>
                    <a:lnTo>
                      <a:pt x="23642" y="35328"/>
                    </a:lnTo>
                    <a:lnTo>
                      <a:pt x="23808" y="35349"/>
                    </a:lnTo>
                    <a:lnTo>
                      <a:pt x="23933" y="35390"/>
                    </a:lnTo>
                    <a:lnTo>
                      <a:pt x="24037" y="35453"/>
                    </a:lnTo>
                    <a:lnTo>
                      <a:pt x="24141" y="35557"/>
                    </a:lnTo>
                    <a:lnTo>
                      <a:pt x="24204" y="35681"/>
                    </a:lnTo>
                    <a:lnTo>
                      <a:pt x="24245" y="35827"/>
                    </a:lnTo>
                    <a:lnTo>
                      <a:pt x="24287" y="36014"/>
                    </a:lnTo>
                    <a:lnTo>
                      <a:pt x="24349" y="36596"/>
                    </a:lnTo>
                    <a:lnTo>
                      <a:pt x="24432" y="37178"/>
                    </a:lnTo>
                    <a:lnTo>
                      <a:pt x="24890" y="40630"/>
                    </a:lnTo>
                    <a:lnTo>
                      <a:pt x="25118" y="42356"/>
                    </a:lnTo>
                    <a:lnTo>
                      <a:pt x="25347" y="44082"/>
                    </a:lnTo>
                    <a:lnTo>
                      <a:pt x="25597" y="45787"/>
                    </a:lnTo>
                    <a:lnTo>
                      <a:pt x="25888" y="47512"/>
                    </a:lnTo>
                    <a:lnTo>
                      <a:pt x="26200" y="49217"/>
                    </a:lnTo>
                    <a:lnTo>
                      <a:pt x="26532" y="50922"/>
                    </a:lnTo>
                    <a:lnTo>
                      <a:pt x="26823" y="52212"/>
                    </a:lnTo>
                    <a:lnTo>
                      <a:pt x="27156" y="53501"/>
                    </a:lnTo>
                    <a:lnTo>
                      <a:pt x="27510" y="54769"/>
                    </a:lnTo>
                    <a:lnTo>
                      <a:pt x="27905" y="56037"/>
                    </a:lnTo>
                    <a:lnTo>
                      <a:pt x="28071" y="56432"/>
                    </a:lnTo>
                    <a:lnTo>
                      <a:pt x="28154" y="56620"/>
                    </a:lnTo>
                    <a:lnTo>
                      <a:pt x="28258" y="56786"/>
                    </a:lnTo>
                    <a:lnTo>
                      <a:pt x="28362" y="56952"/>
                    </a:lnTo>
                    <a:lnTo>
                      <a:pt x="28487" y="57098"/>
                    </a:lnTo>
                    <a:lnTo>
                      <a:pt x="28612" y="57223"/>
                    </a:lnTo>
                    <a:lnTo>
                      <a:pt x="28757" y="57347"/>
                    </a:lnTo>
                    <a:lnTo>
                      <a:pt x="28903" y="57451"/>
                    </a:lnTo>
                    <a:lnTo>
                      <a:pt x="29048" y="57555"/>
                    </a:lnTo>
                    <a:lnTo>
                      <a:pt x="29235" y="57638"/>
                    </a:lnTo>
                    <a:lnTo>
                      <a:pt x="29402" y="57722"/>
                    </a:lnTo>
                    <a:lnTo>
                      <a:pt x="29610" y="57763"/>
                    </a:lnTo>
                    <a:lnTo>
                      <a:pt x="29797" y="57826"/>
                    </a:lnTo>
                    <a:lnTo>
                      <a:pt x="30026" y="57867"/>
                    </a:lnTo>
                    <a:lnTo>
                      <a:pt x="30254" y="57888"/>
                    </a:lnTo>
                    <a:lnTo>
                      <a:pt x="31044" y="57930"/>
                    </a:lnTo>
                    <a:lnTo>
                      <a:pt x="31834" y="57950"/>
                    </a:lnTo>
                    <a:lnTo>
                      <a:pt x="32645" y="57950"/>
                    </a:lnTo>
                    <a:lnTo>
                      <a:pt x="33436" y="57909"/>
                    </a:lnTo>
                    <a:lnTo>
                      <a:pt x="34205" y="57846"/>
                    </a:lnTo>
                    <a:lnTo>
                      <a:pt x="34995" y="57763"/>
                    </a:lnTo>
                    <a:lnTo>
                      <a:pt x="35785" y="57638"/>
                    </a:lnTo>
                    <a:lnTo>
                      <a:pt x="36554" y="57472"/>
                    </a:lnTo>
                    <a:lnTo>
                      <a:pt x="36929" y="57389"/>
                    </a:lnTo>
                    <a:lnTo>
                      <a:pt x="37282" y="57285"/>
                    </a:lnTo>
                    <a:lnTo>
                      <a:pt x="37594" y="57181"/>
                    </a:lnTo>
                    <a:lnTo>
                      <a:pt x="37885" y="57056"/>
                    </a:lnTo>
                    <a:lnTo>
                      <a:pt x="38135" y="56932"/>
                    </a:lnTo>
                    <a:lnTo>
                      <a:pt x="38363" y="56786"/>
                    </a:lnTo>
                    <a:lnTo>
                      <a:pt x="38571" y="56620"/>
                    </a:lnTo>
                    <a:lnTo>
                      <a:pt x="38758" y="56432"/>
                    </a:lnTo>
                    <a:lnTo>
                      <a:pt x="38925" y="56245"/>
                    </a:lnTo>
                    <a:lnTo>
                      <a:pt x="39070" y="56017"/>
                    </a:lnTo>
                    <a:lnTo>
                      <a:pt x="39195" y="55767"/>
                    </a:lnTo>
                    <a:lnTo>
                      <a:pt x="39299" y="55497"/>
                    </a:lnTo>
                    <a:lnTo>
                      <a:pt x="39403" y="55206"/>
                    </a:lnTo>
                    <a:lnTo>
                      <a:pt x="39465" y="54894"/>
                    </a:lnTo>
                    <a:lnTo>
                      <a:pt x="39528" y="54540"/>
                    </a:lnTo>
                    <a:lnTo>
                      <a:pt x="39569" y="54166"/>
                    </a:lnTo>
                    <a:lnTo>
                      <a:pt x="39860" y="51338"/>
                    </a:lnTo>
                    <a:lnTo>
                      <a:pt x="39964" y="49945"/>
                    </a:lnTo>
                    <a:lnTo>
                      <a:pt x="40068" y="48531"/>
                    </a:lnTo>
                    <a:lnTo>
                      <a:pt x="40152" y="47117"/>
                    </a:lnTo>
                    <a:lnTo>
                      <a:pt x="40214" y="45724"/>
                    </a:lnTo>
                    <a:lnTo>
                      <a:pt x="40235" y="44310"/>
                    </a:lnTo>
                    <a:lnTo>
                      <a:pt x="40235" y="42896"/>
                    </a:lnTo>
                    <a:lnTo>
                      <a:pt x="40193" y="38904"/>
                    </a:lnTo>
                    <a:lnTo>
                      <a:pt x="40193" y="36908"/>
                    </a:lnTo>
                    <a:lnTo>
                      <a:pt x="40214" y="34912"/>
                    </a:lnTo>
                    <a:lnTo>
                      <a:pt x="40235" y="32937"/>
                    </a:lnTo>
                    <a:lnTo>
                      <a:pt x="40276" y="30961"/>
                    </a:lnTo>
                    <a:lnTo>
                      <a:pt x="40360" y="28986"/>
                    </a:lnTo>
                    <a:lnTo>
                      <a:pt x="40484" y="27031"/>
                    </a:lnTo>
                    <a:lnTo>
                      <a:pt x="40567" y="18527"/>
                    </a:lnTo>
                    <a:lnTo>
                      <a:pt x="40609" y="14306"/>
                    </a:lnTo>
                    <a:lnTo>
                      <a:pt x="40630" y="10106"/>
                    </a:lnTo>
                    <a:lnTo>
                      <a:pt x="40609" y="8193"/>
                    </a:lnTo>
                    <a:lnTo>
                      <a:pt x="40567" y="6301"/>
                    </a:lnTo>
                    <a:lnTo>
                      <a:pt x="40505" y="5365"/>
                    </a:lnTo>
                    <a:lnTo>
                      <a:pt x="40443" y="4409"/>
                    </a:lnTo>
                    <a:lnTo>
                      <a:pt x="40380" y="3473"/>
                    </a:lnTo>
                    <a:lnTo>
                      <a:pt x="40297" y="2517"/>
                    </a:lnTo>
                    <a:lnTo>
                      <a:pt x="40235" y="2080"/>
                    </a:lnTo>
                    <a:lnTo>
                      <a:pt x="40152" y="1727"/>
                    </a:lnTo>
                    <a:lnTo>
                      <a:pt x="40110" y="1581"/>
                    </a:lnTo>
                    <a:lnTo>
                      <a:pt x="40048" y="1435"/>
                    </a:lnTo>
                    <a:lnTo>
                      <a:pt x="39964" y="1332"/>
                    </a:lnTo>
                    <a:lnTo>
                      <a:pt x="39881" y="1228"/>
                    </a:lnTo>
                    <a:lnTo>
                      <a:pt x="39798" y="1124"/>
                    </a:lnTo>
                    <a:lnTo>
                      <a:pt x="39673" y="1061"/>
                    </a:lnTo>
                    <a:lnTo>
                      <a:pt x="39549" y="978"/>
                    </a:lnTo>
                    <a:lnTo>
                      <a:pt x="39403" y="916"/>
                    </a:lnTo>
                    <a:lnTo>
                      <a:pt x="39070" y="812"/>
                    </a:lnTo>
                    <a:lnTo>
                      <a:pt x="38634" y="708"/>
                    </a:lnTo>
                    <a:lnTo>
                      <a:pt x="37511" y="500"/>
                    </a:lnTo>
                    <a:lnTo>
                      <a:pt x="36367" y="313"/>
                    </a:lnTo>
                    <a:lnTo>
                      <a:pt x="35244" y="146"/>
                    </a:lnTo>
                    <a:lnTo>
                      <a:pt x="34662" y="84"/>
                    </a:lnTo>
                    <a:lnTo>
                      <a:pt x="34101" y="42"/>
                    </a:lnTo>
                    <a:lnTo>
                      <a:pt x="335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24" name="Google Shape;5824;p31"/>
              <p:cNvSpPr/>
              <p:nvPr/>
            </p:nvSpPr>
            <p:spPr>
              <a:xfrm>
                <a:off x="1244950" y="2435925"/>
                <a:ext cx="87350" cy="406000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16240" extrusionOk="0">
                    <a:moveTo>
                      <a:pt x="3410" y="0"/>
                    </a:moveTo>
                    <a:lnTo>
                      <a:pt x="3285" y="21"/>
                    </a:lnTo>
                    <a:lnTo>
                      <a:pt x="3202" y="62"/>
                    </a:lnTo>
                    <a:lnTo>
                      <a:pt x="3119" y="104"/>
                    </a:lnTo>
                    <a:lnTo>
                      <a:pt x="3077" y="166"/>
                    </a:lnTo>
                    <a:lnTo>
                      <a:pt x="2994" y="312"/>
                    </a:lnTo>
                    <a:lnTo>
                      <a:pt x="2932" y="457"/>
                    </a:lnTo>
                    <a:lnTo>
                      <a:pt x="2662" y="1019"/>
                    </a:lnTo>
                    <a:lnTo>
                      <a:pt x="2454" y="1580"/>
                    </a:lnTo>
                    <a:lnTo>
                      <a:pt x="2246" y="2183"/>
                    </a:lnTo>
                    <a:lnTo>
                      <a:pt x="2079" y="2765"/>
                    </a:lnTo>
                    <a:lnTo>
                      <a:pt x="1788" y="3930"/>
                    </a:lnTo>
                    <a:lnTo>
                      <a:pt x="1518" y="5094"/>
                    </a:lnTo>
                    <a:lnTo>
                      <a:pt x="1268" y="6259"/>
                    </a:lnTo>
                    <a:lnTo>
                      <a:pt x="1040" y="7423"/>
                    </a:lnTo>
                    <a:lnTo>
                      <a:pt x="582" y="9773"/>
                    </a:lnTo>
                    <a:lnTo>
                      <a:pt x="125" y="12122"/>
                    </a:lnTo>
                    <a:lnTo>
                      <a:pt x="83" y="12434"/>
                    </a:lnTo>
                    <a:lnTo>
                      <a:pt x="42" y="12767"/>
                    </a:lnTo>
                    <a:lnTo>
                      <a:pt x="21" y="13079"/>
                    </a:lnTo>
                    <a:lnTo>
                      <a:pt x="0" y="13411"/>
                    </a:lnTo>
                    <a:lnTo>
                      <a:pt x="0" y="14056"/>
                    </a:lnTo>
                    <a:lnTo>
                      <a:pt x="62" y="14701"/>
                    </a:lnTo>
                    <a:lnTo>
                      <a:pt x="104" y="14971"/>
                    </a:lnTo>
                    <a:lnTo>
                      <a:pt x="166" y="15220"/>
                    </a:lnTo>
                    <a:lnTo>
                      <a:pt x="250" y="15470"/>
                    </a:lnTo>
                    <a:lnTo>
                      <a:pt x="354" y="15699"/>
                    </a:lnTo>
                    <a:lnTo>
                      <a:pt x="499" y="15927"/>
                    </a:lnTo>
                    <a:lnTo>
                      <a:pt x="582" y="16010"/>
                    </a:lnTo>
                    <a:lnTo>
                      <a:pt x="665" y="16094"/>
                    </a:lnTo>
                    <a:lnTo>
                      <a:pt x="769" y="16156"/>
                    </a:lnTo>
                    <a:lnTo>
                      <a:pt x="873" y="16198"/>
                    </a:lnTo>
                    <a:lnTo>
                      <a:pt x="998" y="16239"/>
                    </a:lnTo>
                    <a:lnTo>
                      <a:pt x="1144" y="16239"/>
                    </a:lnTo>
                    <a:lnTo>
                      <a:pt x="1268" y="16218"/>
                    </a:lnTo>
                    <a:lnTo>
                      <a:pt x="1393" y="16198"/>
                    </a:lnTo>
                    <a:lnTo>
                      <a:pt x="1497" y="16156"/>
                    </a:lnTo>
                    <a:lnTo>
                      <a:pt x="1601" y="16073"/>
                    </a:lnTo>
                    <a:lnTo>
                      <a:pt x="1684" y="15990"/>
                    </a:lnTo>
                    <a:lnTo>
                      <a:pt x="1767" y="15907"/>
                    </a:lnTo>
                    <a:lnTo>
                      <a:pt x="1892" y="15678"/>
                    </a:lnTo>
                    <a:lnTo>
                      <a:pt x="2017" y="15387"/>
                    </a:lnTo>
                    <a:lnTo>
                      <a:pt x="2100" y="15096"/>
                    </a:lnTo>
                    <a:lnTo>
                      <a:pt x="2225" y="14493"/>
                    </a:lnTo>
                    <a:lnTo>
                      <a:pt x="2329" y="13848"/>
                    </a:lnTo>
                    <a:lnTo>
                      <a:pt x="2412" y="13183"/>
                    </a:lnTo>
                    <a:lnTo>
                      <a:pt x="2495" y="12517"/>
                    </a:lnTo>
                    <a:lnTo>
                      <a:pt x="2537" y="11852"/>
                    </a:lnTo>
                    <a:lnTo>
                      <a:pt x="2620" y="10521"/>
                    </a:lnTo>
                    <a:lnTo>
                      <a:pt x="2682" y="9856"/>
                    </a:lnTo>
                    <a:lnTo>
                      <a:pt x="2724" y="9190"/>
                    </a:lnTo>
                    <a:lnTo>
                      <a:pt x="2953" y="7111"/>
                    </a:lnTo>
                    <a:lnTo>
                      <a:pt x="3181" y="5032"/>
                    </a:lnTo>
                    <a:lnTo>
                      <a:pt x="3285" y="4013"/>
                    </a:lnTo>
                    <a:lnTo>
                      <a:pt x="3368" y="2973"/>
                    </a:lnTo>
                    <a:lnTo>
                      <a:pt x="3431" y="1934"/>
                    </a:lnTo>
                    <a:lnTo>
                      <a:pt x="3472" y="894"/>
                    </a:lnTo>
                    <a:lnTo>
                      <a:pt x="3493" y="457"/>
                    </a:lnTo>
                    <a:lnTo>
                      <a:pt x="3472" y="229"/>
                    </a:lnTo>
                    <a:lnTo>
                      <a:pt x="3452" y="104"/>
                    </a:lnTo>
                    <a:lnTo>
                      <a:pt x="34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25" name="Google Shape;5825;p31"/>
              <p:cNvSpPr/>
              <p:nvPr/>
            </p:nvSpPr>
            <p:spPr>
              <a:xfrm>
                <a:off x="1870800" y="3215125"/>
                <a:ext cx="81125" cy="29425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770" extrusionOk="0">
                    <a:moveTo>
                      <a:pt x="832" y="0"/>
                    </a:moveTo>
                    <a:lnTo>
                      <a:pt x="687" y="42"/>
                    </a:lnTo>
                    <a:lnTo>
                      <a:pt x="562" y="84"/>
                    </a:lnTo>
                    <a:lnTo>
                      <a:pt x="437" y="146"/>
                    </a:lnTo>
                    <a:lnTo>
                      <a:pt x="354" y="229"/>
                    </a:lnTo>
                    <a:lnTo>
                      <a:pt x="250" y="333"/>
                    </a:lnTo>
                    <a:lnTo>
                      <a:pt x="188" y="437"/>
                    </a:lnTo>
                    <a:lnTo>
                      <a:pt x="125" y="583"/>
                    </a:lnTo>
                    <a:lnTo>
                      <a:pt x="84" y="707"/>
                    </a:lnTo>
                    <a:lnTo>
                      <a:pt x="21" y="999"/>
                    </a:lnTo>
                    <a:lnTo>
                      <a:pt x="1" y="1269"/>
                    </a:lnTo>
                    <a:lnTo>
                      <a:pt x="1" y="1539"/>
                    </a:lnTo>
                    <a:lnTo>
                      <a:pt x="42" y="1830"/>
                    </a:lnTo>
                    <a:lnTo>
                      <a:pt x="250" y="2911"/>
                    </a:lnTo>
                    <a:lnTo>
                      <a:pt x="458" y="4013"/>
                    </a:lnTo>
                    <a:lnTo>
                      <a:pt x="666" y="4928"/>
                    </a:lnTo>
                    <a:lnTo>
                      <a:pt x="895" y="5864"/>
                    </a:lnTo>
                    <a:lnTo>
                      <a:pt x="1123" y="6779"/>
                    </a:lnTo>
                    <a:lnTo>
                      <a:pt x="1373" y="7694"/>
                    </a:lnTo>
                    <a:lnTo>
                      <a:pt x="1664" y="8588"/>
                    </a:lnTo>
                    <a:lnTo>
                      <a:pt x="1955" y="9482"/>
                    </a:lnTo>
                    <a:lnTo>
                      <a:pt x="2267" y="10376"/>
                    </a:lnTo>
                    <a:lnTo>
                      <a:pt x="2600" y="11270"/>
                    </a:lnTo>
                    <a:lnTo>
                      <a:pt x="2662" y="11437"/>
                    </a:lnTo>
                    <a:lnTo>
                      <a:pt x="2683" y="11520"/>
                    </a:lnTo>
                    <a:lnTo>
                      <a:pt x="2724" y="11603"/>
                    </a:lnTo>
                    <a:lnTo>
                      <a:pt x="2808" y="11686"/>
                    </a:lnTo>
                    <a:lnTo>
                      <a:pt x="2891" y="11728"/>
                    </a:lnTo>
                    <a:lnTo>
                      <a:pt x="3016" y="11769"/>
                    </a:lnTo>
                    <a:lnTo>
                      <a:pt x="3161" y="11769"/>
                    </a:lnTo>
                    <a:lnTo>
                      <a:pt x="3223" y="10854"/>
                    </a:lnTo>
                    <a:lnTo>
                      <a:pt x="3244" y="10397"/>
                    </a:lnTo>
                    <a:lnTo>
                      <a:pt x="3244" y="9939"/>
                    </a:lnTo>
                    <a:lnTo>
                      <a:pt x="3223" y="8858"/>
                    </a:lnTo>
                    <a:lnTo>
                      <a:pt x="3161" y="7798"/>
                    </a:lnTo>
                    <a:lnTo>
                      <a:pt x="3057" y="6717"/>
                    </a:lnTo>
                    <a:lnTo>
                      <a:pt x="2932" y="5635"/>
                    </a:lnTo>
                    <a:lnTo>
                      <a:pt x="2766" y="4575"/>
                    </a:lnTo>
                    <a:lnTo>
                      <a:pt x="2579" y="3514"/>
                    </a:lnTo>
                    <a:lnTo>
                      <a:pt x="2371" y="2454"/>
                    </a:lnTo>
                    <a:lnTo>
                      <a:pt x="2121" y="1394"/>
                    </a:lnTo>
                    <a:lnTo>
                      <a:pt x="2080" y="1165"/>
                    </a:lnTo>
                    <a:lnTo>
                      <a:pt x="1997" y="915"/>
                    </a:lnTo>
                    <a:lnTo>
                      <a:pt x="1893" y="687"/>
                    </a:lnTo>
                    <a:lnTo>
                      <a:pt x="1789" y="479"/>
                    </a:lnTo>
                    <a:lnTo>
                      <a:pt x="1685" y="354"/>
                    </a:lnTo>
                    <a:lnTo>
                      <a:pt x="1602" y="250"/>
                    </a:lnTo>
                    <a:lnTo>
                      <a:pt x="1498" y="167"/>
                    </a:lnTo>
                    <a:lnTo>
                      <a:pt x="1394" y="84"/>
                    </a:lnTo>
                    <a:lnTo>
                      <a:pt x="1269" y="42"/>
                    </a:lnTo>
                    <a:lnTo>
                      <a:pt x="112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26" name="Google Shape;5826;p31"/>
              <p:cNvSpPr/>
              <p:nvPr/>
            </p:nvSpPr>
            <p:spPr>
              <a:xfrm>
                <a:off x="1920700" y="2265925"/>
                <a:ext cx="47850" cy="166375"/>
              </a:xfrm>
              <a:custGeom>
                <a:avLst/>
                <a:gdLst/>
                <a:ahLst/>
                <a:cxnLst/>
                <a:rect l="l" t="t" r="r" b="b"/>
                <a:pathLst>
                  <a:path w="1914" h="6655" extrusionOk="0">
                    <a:moveTo>
                      <a:pt x="999" y="1"/>
                    </a:moveTo>
                    <a:lnTo>
                      <a:pt x="832" y="22"/>
                    </a:lnTo>
                    <a:lnTo>
                      <a:pt x="666" y="84"/>
                    </a:lnTo>
                    <a:lnTo>
                      <a:pt x="541" y="167"/>
                    </a:lnTo>
                    <a:lnTo>
                      <a:pt x="437" y="292"/>
                    </a:lnTo>
                    <a:lnTo>
                      <a:pt x="354" y="417"/>
                    </a:lnTo>
                    <a:lnTo>
                      <a:pt x="271" y="583"/>
                    </a:lnTo>
                    <a:lnTo>
                      <a:pt x="229" y="749"/>
                    </a:lnTo>
                    <a:lnTo>
                      <a:pt x="167" y="1103"/>
                    </a:lnTo>
                    <a:lnTo>
                      <a:pt x="125" y="1456"/>
                    </a:lnTo>
                    <a:lnTo>
                      <a:pt x="63" y="2142"/>
                    </a:lnTo>
                    <a:lnTo>
                      <a:pt x="1" y="3265"/>
                    </a:lnTo>
                    <a:lnTo>
                      <a:pt x="1" y="3806"/>
                    </a:lnTo>
                    <a:lnTo>
                      <a:pt x="1" y="4367"/>
                    </a:lnTo>
                    <a:lnTo>
                      <a:pt x="1" y="4929"/>
                    </a:lnTo>
                    <a:lnTo>
                      <a:pt x="42" y="5511"/>
                    </a:lnTo>
                    <a:lnTo>
                      <a:pt x="84" y="6072"/>
                    </a:lnTo>
                    <a:lnTo>
                      <a:pt x="167" y="6654"/>
                    </a:lnTo>
                    <a:lnTo>
                      <a:pt x="354" y="6571"/>
                    </a:lnTo>
                    <a:lnTo>
                      <a:pt x="417" y="6530"/>
                    </a:lnTo>
                    <a:lnTo>
                      <a:pt x="437" y="6488"/>
                    </a:lnTo>
                    <a:lnTo>
                      <a:pt x="708" y="5823"/>
                    </a:lnTo>
                    <a:lnTo>
                      <a:pt x="957" y="5137"/>
                    </a:lnTo>
                    <a:lnTo>
                      <a:pt x="1186" y="4450"/>
                    </a:lnTo>
                    <a:lnTo>
                      <a:pt x="1394" y="3764"/>
                    </a:lnTo>
                    <a:lnTo>
                      <a:pt x="1581" y="3078"/>
                    </a:lnTo>
                    <a:lnTo>
                      <a:pt x="1726" y="2371"/>
                    </a:lnTo>
                    <a:lnTo>
                      <a:pt x="1830" y="1643"/>
                    </a:lnTo>
                    <a:lnTo>
                      <a:pt x="1914" y="916"/>
                    </a:lnTo>
                    <a:lnTo>
                      <a:pt x="1914" y="749"/>
                    </a:lnTo>
                    <a:lnTo>
                      <a:pt x="1893" y="583"/>
                    </a:lnTo>
                    <a:lnTo>
                      <a:pt x="1830" y="437"/>
                    </a:lnTo>
                    <a:lnTo>
                      <a:pt x="1747" y="313"/>
                    </a:lnTo>
                    <a:lnTo>
                      <a:pt x="1643" y="209"/>
                    </a:lnTo>
                    <a:lnTo>
                      <a:pt x="1519" y="126"/>
                    </a:lnTo>
                    <a:lnTo>
                      <a:pt x="1373" y="42"/>
                    </a:lnTo>
                    <a:lnTo>
                      <a:pt x="1186" y="22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27" name="Google Shape;5827;p31"/>
              <p:cNvSpPr/>
              <p:nvPr/>
            </p:nvSpPr>
            <p:spPr>
              <a:xfrm>
                <a:off x="1334350" y="2328300"/>
                <a:ext cx="36400" cy="63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559" extrusionOk="0">
                    <a:moveTo>
                      <a:pt x="1269" y="1"/>
                    </a:moveTo>
                    <a:lnTo>
                      <a:pt x="1144" y="22"/>
                    </a:lnTo>
                    <a:lnTo>
                      <a:pt x="1019" y="63"/>
                    </a:lnTo>
                    <a:lnTo>
                      <a:pt x="894" y="126"/>
                    </a:lnTo>
                    <a:lnTo>
                      <a:pt x="791" y="188"/>
                    </a:lnTo>
                    <a:lnTo>
                      <a:pt x="666" y="271"/>
                    </a:lnTo>
                    <a:lnTo>
                      <a:pt x="562" y="375"/>
                    </a:lnTo>
                    <a:lnTo>
                      <a:pt x="395" y="604"/>
                    </a:lnTo>
                    <a:lnTo>
                      <a:pt x="229" y="853"/>
                    </a:lnTo>
                    <a:lnTo>
                      <a:pt x="104" y="1145"/>
                    </a:lnTo>
                    <a:lnTo>
                      <a:pt x="42" y="1436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39"/>
                    </a:lnTo>
                    <a:lnTo>
                      <a:pt x="42" y="2163"/>
                    </a:lnTo>
                    <a:lnTo>
                      <a:pt x="104" y="2267"/>
                    </a:lnTo>
                    <a:lnTo>
                      <a:pt x="167" y="2371"/>
                    </a:lnTo>
                    <a:lnTo>
                      <a:pt x="250" y="2454"/>
                    </a:lnTo>
                    <a:lnTo>
                      <a:pt x="375" y="2517"/>
                    </a:lnTo>
                    <a:lnTo>
                      <a:pt x="520" y="2538"/>
                    </a:lnTo>
                    <a:lnTo>
                      <a:pt x="666" y="2558"/>
                    </a:lnTo>
                    <a:lnTo>
                      <a:pt x="791" y="2538"/>
                    </a:lnTo>
                    <a:lnTo>
                      <a:pt x="894" y="2496"/>
                    </a:lnTo>
                    <a:lnTo>
                      <a:pt x="998" y="2434"/>
                    </a:lnTo>
                    <a:lnTo>
                      <a:pt x="1082" y="2351"/>
                    </a:lnTo>
                    <a:lnTo>
                      <a:pt x="1144" y="2247"/>
                    </a:lnTo>
                    <a:lnTo>
                      <a:pt x="1206" y="2143"/>
                    </a:lnTo>
                    <a:lnTo>
                      <a:pt x="1269" y="2018"/>
                    </a:lnTo>
                    <a:lnTo>
                      <a:pt x="1331" y="1768"/>
                    </a:lnTo>
                    <a:lnTo>
                      <a:pt x="1394" y="1519"/>
                    </a:lnTo>
                    <a:lnTo>
                      <a:pt x="1435" y="1269"/>
                    </a:lnTo>
                    <a:lnTo>
                      <a:pt x="1456" y="1020"/>
                    </a:lnTo>
                    <a:lnTo>
                      <a:pt x="1456" y="770"/>
                    </a:lnTo>
                    <a:lnTo>
                      <a:pt x="1414" y="521"/>
                    </a:lnTo>
                    <a:lnTo>
                      <a:pt x="1352" y="250"/>
                    </a:lnTo>
                    <a:lnTo>
                      <a:pt x="12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</p:grpSp>
      <p:grpSp>
        <p:nvGrpSpPr>
          <p:cNvPr id="5828" name="Google Shape;5828;p31"/>
          <p:cNvGrpSpPr/>
          <p:nvPr/>
        </p:nvGrpSpPr>
        <p:grpSpPr>
          <a:xfrm>
            <a:off x="1920304" y="6087767"/>
            <a:ext cx="1554678" cy="609653"/>
            <a:chOff x="3987550" y="4602800"/>
            <a:chExt cx="1168900" cy="457240"/>
          </a:xfrm>
        </p:grpSpPr>
        <p:grpSp>
          <p:nvGrpSpPr>
            <p:cNvPr id="5829" name="Google Shape;5829;p31"/>
            <p:cNvGrpSpPr/>
            <p:nvPr/>
          </p:nvGrpSpPr>
          <p:grpSpPr>
            <a:xfrm>
              <a:off x="4841251" y="4605303"/>
              <a:ext cx="315199" cy="452217"/>
              <a:chOff x="2618825" y="3911675"/>
              <a:chExt cx="1071375" cy="1541825"/>
            </a:xfrm>
          </p:grpSpPr>
          <p:sp>
            <p:nvSpPr>
              <p:cNvPr id="5830" name="Google Shape;5830;p31"/>
              <p:cNvSpPr/>
              <p:nvPr/>
            </p:nvSpPr>
            <p:spPr>
              <a:xfrm>
                <a:off x="2670275" y="3961575"/>
                <a:ext cx="941425" cy="1400950"/>
              </a:xfrm>
              <a:custGeom>
                <a:avLst/>
                <a:gdLst/>
                <a:ahLst/>
                <a:cxnLst/>
                <a:rect l="l" t="t" r="r" b="b"/>
                <a:pathLst>
                  <a:path w="37657" h="56038" extrusionOk="0">
                    <a:moveTo>
                      <a:pt x="12144" y="3245"/>
                    </a:moveTo>
                    <a:lnTo>
                      <a:pt x="12456" y="3265"/>
                    </a:lnTo>
                    <a:lnTo>
                      <a:pt x="12580" y="3307"/>
                    </a:lnTo>
                    <a:lnTo>
                      <a:pt x="12726" y="3349"/>
                    </a:lnTo>
                    <a:lnTo>
                      <a:pt x="12768" y="3411"/>
                    </a:lnTo>
                    <a:lnTo>
                      <a:pt x="12768" y="3494"/>
                    </a:lnTo>
                    <a:lnTo>
                      <a:pt x="12788" y="3577"/>
                    </a:lnTo>
                    <a:lnTo>
                      <a:pt x="12768" y="3660"/>
                    </a:lnTo>
                    <a:lnTo>
                      <a:pt x="12726" y="3806"/>
                    </a:lnTo>
                    <a:lnTo>
                      <a:pt x="12643" y="3952"/>
                    </a:lnTo>
                    <a:lnTo>
                      <a:pt x="12477" y="4243"/>
                    </a:lnTo>
                    <a:lnTo>
                      <a:pt x="12269" y="4534"/>
                    </a:lnTo>
                    <a:lnTo>
                      <a:pt x="12061" y="4804"/>
                    </a:lnTo>
                    <a:lnTo>
                      <a:pt x="11832" y="5054"/>
                    </a:lnTo>
                    <a:lnTo>
                      <a:pt x="11582" y="5282"/>
                    </a:lnTo>
                    <a:lnTo>
                      <a:pt x="11312" y="5490"/>
                    </a:lnTo>
                    <a:lnTo>
                      <a:pt x="11021" y="5698"/>
                    </a:lnTo>
                    <a:lnTo>
                      <a:pt x="10709" y="5865"/>
                    </a:lnTo>
                    <a:lnTo>
                      <a:pt x="10584" y="5927"/>
                    </a:lnTo>
                    <a:lnTo>
                      <a:pt x="10439" y="5968"/>
                    </a:lnTo>
                    <a:lnTo>
                      <a:pt x="10314" y="6010"/>
                    </a:lnTo>
                    <a:lnTo>
                      <a:pt x="10169" y="6010"/>
                    </a:lnTo>
                    <a:lnTo>
                      <a:pt x="10002" y="5989"/>
                    </a:lnTo>
                    <a:lnTo>
                      <a:pt x="9836" y="5948"/>
                    </a:lnTo>
                    <a:lnTo>
                      <a:pt x="9669" y="5844"/>
                    </a:lnTo>
                    <a:lnTo>
                      <a:pt x="9524" y="5698"/>
                    </a:lnTo>
                    <a:lnTo>
                      <a:pt x="9420" y="5553"/>
                    </a:lnTo>
                    <a:lnTo>
                      <a:pt x="9358" y="5407"/>
                    </a:lnTo>
                    <a:lnTo>
                      <a:pt x="9316" y="5262"/>
                    </a:lnTo>
                    <a:lnTo>
                      <a:pt x="9316" y="5116"/>
                    </a:lnTo>
                    <a:lnTo>
                      <a:pt x="9337" y="4950"/>
                    </a:lnTo>
                    <a:lnTo>
                      <a:pt x="9399" y="4804"/>
                    </a:lnTo>
                    <a:lnTo>
                      <a:pt x="9462" y="4659"/>
                    </a:lnTo>
                    <a:lnTo>
                      <a:pt x="9566" y="4513"/>
                    </a:lnTo>
                    <a:lnTo>
                      <a:pt x="9669" y="4367"/>
                    </a:lnTo>
                    <a:lnTo>
                      <a:pt x="9794" y="4243"/>
                    </a:lnTo>
                    <a:lnTo>
                      <a:pt x="10065" y="4014"/>
                    </a:lnTo>
                    <a:lnTo>
                      <a:pt x="10376" y="3785"/>
                    </a:lnTo>
                    <a:lnTo>
                      <a:pt x="10709" y="3598"/>
                    </a:lnTo>
                    <a:lnTo>
                      <a:pt x="11063" y="3453"/>
                    </a:lnTo>
                    <a:lnTo>
                      <a:pt x="11437" y="3349"/>
                    </a:lnTo>
                    <a:lnTo>
                      <a:pt x="11790" y="3265"/>
                    </a:lnTo>
                    <a:lnTo>
                      <a:pt x="12144" y="3245"/>
                    </a:lnTo>
                    <a:close/>
                    <a:moveTo>
                      <a:pt x="28425" y="14847"/>
                    </a:moveTo>
                    <a:lnTo>
                      <a:pt x="28570" y="14889"/>
                    </a:lnTo>
                    <a:lnTo>
                      <a:pt x="28716" y="14930"/>
                    </a:lnTo>
                    <a:lnTo>
                      <a:pt x="28820" y="15013"/>
                    </a:lnTo>
                    <a:lnTo>
                      <a:pt x="28924" y="15097"/>
                    </a:lnTo>
                    <a:lnTo>
                      <a:pt x="29007" y="15200"/>
                    </a:lnTo>
                    <a:lnTo>
                      <a:pt x="29090" y="15346"/>
                    </a:lnTo>
                    <a:lnTo>
                      <a:pt x="29152" y="15492"/>
                    </a:lnTo>
                    <a:lnTo>
                      <a:pt x="29215" y="15616"/>
                    </a:lnTo>
                    <a:lnTo>
                      <a:pt x="29235" y="15762"/>
                    </a:lnTo>
                    <a:lnTo>
                      <a:pt x="29256" y="15907"/>
                    </a:lnTo>
                    <a:lnTo>
                      <a:pt x="29235" y="16053"/>
                    </a:lnTo>
                    <a:lnTo>
                      <a:pt x="29132" y="16739"/>
                    </a:lnTo>
                    <a:lnTo>
                      <a:pt x="29069" y="17072"/>
                    </a:lnTo>
                    <a:lnTo>
                      <a:pt x="28965" y="17405"/>
                    </a:lnTo>
                    <a:lnTo>
                      <a:pt x="28861" y="17716"/>
                    </a:lnTo>
                    <a:lnTo>
                      <a:pt x="28736" y="18049"/>
                    </a:lnTo>
                    <a:lnTo>
                      <a:pt x="28591" y="18361"/>
                    </a:lnTo>
                    <a:lnTo>
                      <a:pt x="28404" y="18652"/>
                    </a:lnTo>
                    <a:lnTo>
                      <a:pt x="28258" y="18881"/>
                    </a:lnTo>
                    <a:lnTo>
                      <a:pt x="28175" y="18985"/>
                    </a:lnTo>
                    <a:lnTo>
                      <a:pt x="28071" y="19089"/>
                    </a:lnTo>
                    <a:lnTo>
                      <a:pt x="27967" y="19172"/>
                    </a:lnTo>
                    <a:lnTo>
                      <a:pt x="27822" y="19255"/>
                    </a:lnTo>
                    <a:lnTo>
                      <a:pt x="27676" y="19317"/>
                    </a:lnTo>
                    <a:lnTo>
                      <a:pt x="27510" y="19380"/>
                    </a:lnTo>
                    <a:lnTo>
                      <a:pt x="27406" y="18881"/>
                    </a:lnTo>
                    <a:lnTo>
                      <a:pt x="27343" y="18403"/>
                    </a:lnTo>
                    <a:lnTo>
                      <a:pt x="27302" y="17924"/>
                    </a:lnTo>
                    <a:lnTo>
                      <a:pt x="27281" y="17446"/>
                    </a:lnTo>
                    <a:lnTo>
                      <a:pt x="27281" y="16968"/>
                    </a:lnTo>
                    <a:lnTo>
                      <a:pt x="27302" y="16490"/>
                    </a:lnTo>
                    <a:lnTo>
                      <a:pt x="27343" y="16032"/>
                    </a:lnTo>
                    <a:lnTo>
                      <a:pt x="27406" y="15554"/>
                    </a:lnTo>
                    <a:lnTo>
                      <a:pt x="27427" y="15408"/>
                    </a:lnTo>
                    <a:lnTo>
                      <a:pt x="27489" y="15263"/>
                    </a:lnTo>
                    <a:lnTo>
                      <a:pt x="27572" y="15159"/>
                    </a:lnTo>
                    <a:lnTo>
                      <a:pt x="27655" y="15055"/>
                    </a:lnTo>
                    <a:lnTo>
                      <a:pt x="27780" y="14972"/>
                    </a:lnTo>
                    <a:lnTo>
                      <a:pt x="27905" y="14909"/>
                    </a:lnTo>
                    <a:lnTo>
                      <a:pt x="28050" y="14868"/>
                    </a:lnTo>
                    <a:lnTo>
                      <a:pt x="28217" y="14847"/>
                    </a:lnTo>
                    <a:close/>
                    <a:moveTo>
                      <a:pt x="7653" y="7091"/>
                    </a:moveTo>
                    <a:lnTo>
                      <a:pt x="7694" y="7216"/>
                    </a:lnTo>
                    <a:lnTo>
                      <a:pt x="7715" y="7341"/>
                    </a:lnTo>
                    <a:lnTo>
                      <a:pt x="7715" y="7445"/>
                    </a:lnTo>
                    <a:lnTo>
                      <a:pt x="7694" y="7549"/>
                    </a:lnTo>
                    <a:lnTo>
                      <a:pt x="7632" y="7715"/>
                    </a:lnTo>
                    <a:lnTo>
                      <a:pt x="7549" y="7902"/>
                    </a:lnTo>
                    <a:lnTo>
                      <a:pt x="6384" y="10813"/>
                    </a:lnTo>
                    <a:lnTo>
                      <a:pt x="5199" y="13724"/>
                    </a:lnTo>
                    <a:lnTo>
                      <a:pt x="5033" y="14182"/>
                    </a:lnTo>
                    <a:lnTo>
                      <a:pt x="4866" y="14639"/>
                    </a:lnTo>
                    <a:lnTo>
                      <a:pt x="4700" y="15097"/>
                    </a:lnTo>
                    <a:lnTo>
                      <a:pt x="4554" y="15554"/>
                    </a:lnTo>
                    <a:lnTo>
                      <a:pt x="4430" y="16032"/>
                    </a:lnTo>
                    <a:lnTo>
                      <a:pt x="4326" y="16490"/>
                    </a:lnTo>
                    <a:lnTo>
                      <a:pt x="4222" y="16968"/>
                    </a:lnTo>
                    <a:lnTo>
                      <a:pt x="4139" y="17425"/>
                    </a:lnTo>
                    <a:lnTo>
                      <a:pt x="4055" y="17904"/>
                    </a:lnTo>
                    <a:lnTo>
                      <a:pt x="4014" y="18382"/>
                    </a:lnTo>
                    <a:lnTo>
                      <a:pt x="3972" y="18860"/>
                    </a:lnTo>
                    <a:lnTo>
                      <a:pt x="3931" y="19338"/>
                    </a:lnTo>
                    <a:lnTo>
                      <a:pt x="3931" y="19837"/>
                    </a:lnTo>
                    <a:lnTo>
                      <a:pt x="3931" y="20316"/>
                    </a:lnTo>
                    <a:lnTo>
                      <a:pt x="3951" y="20794"/>
                    </a:lnTo>
                    <a:lnTo>
                      <a:pt x="3972" y="21293"/>
                    </a:lnTo>
                    <a:lnTo>
                      <a:pt x="3993" y="21522"/>
                    </a:lnTo>
                    <a:lnTo>
                      <a:pt x="3972" y="21709"/>
                    </a:lnTo>
                    <a:lnTo>
                      <a:pt x="3910" y="21896"/>
                    </a:lnTo>
                    <a:lnTo>
                      <a:pt x="3848" y="22041"/>
                    </a:lnTo>
                    <a:lnTo>
                      <a:pt x="3744" y="22166"/>
                    </a:lnTo>
                    <a:lnTo>
                      <a:pt x="3619" y="22249"/>
                    </a:lnTo>
                    <a:lnTo>
                      <a:pt x="3494" y="22332"/>
                    </a:lnTo>
                    <a:lnTo>
                      <a:pt x="3328" y="22374"/>
                    </a:lnTo>
                    <a:lnTo>
                      <a:pt x="3057" y="22374"/>
                    </a:lnTo>
                    <a:lnTo>
                      <a:pt x="2912" y="22332"/>
                    </a:lnTo>
                    <a:lnTo>
                      <a:pt x="2787" y="22249"/>
                    </a:lnTo>
                    <a:lnTo>
                      <a:pt x="2662" y="22166"/>
                    </a:lnTo>
                    <a:lnTo>
                      <a:pt x="2558" y="22041"/>
                    </a:lnTo>
                    <a:lnTo>
                      <a:pt x="2475" y="21896"/>
                    </a:lnTo>
                    <a:lnTo>
                      <a:pt x="2392" y="21729"/>
                    </a:lnTo>
                    <a:lnTo>
                      <a:pt x="2330" y="21542"/>
                    </a:lnTo>
                    <a:lnTo>
                      <a:pt x="2246" y="21085"/>
                    </a:lnTo>
                    <a:lnTo>
                      <a:pt x="2163" y="20607"/>
                    </a:lnTo>
                    <a:lnTo>
                      <a:pt x="2080" y="20128"/>
                    </a:lnTo>
                    <a:lnTo>
                      <a:pt x="2039" y="19671"/>
                    </a:lnTo>
                    <a:lnTo>
                      <a:pt x="1997" y="19193"/>
                    </a:lnTo>
                    <a:lnTo>
                      <a:pt x="1976" y="18714"/>
                    </a:lnTo>
                    <a:lnTo>
                      <a:pt x="1976" y="18257"/>
                    </a:lnTo>
                    <a:lnTo>
                      <a:pt x="1997" y="17800"/>
                    </a:lnTo>
                    <a:lnTo>
                      <a:pt x="2018" y="17321"/>
                    </a:lnTo>
                    <a:lnTo>
                      <a:pt x="2080" y="16864"/>
                    </a:lnTo>
                    <a:lnTo>
                      <a:pt x="2142" y="16406"/>
                    </a:lnTo>
                    <a:lnTo>
                      <a:pt x="2246" y="15949"/>
                    </a:lnTo>
                    <a:lnTo>
                      <a:pt x="2350" y="15492"/>
                    </a:lnTo>
                    <a:lnTo>
                      <a:pt x="2496" y="15034"/>
                    </a:lnTo>
                    <a:lnTo>
                      <a:pt x="2662" y="14577"/>
                    </a:lnTo>
                    <a:lnTo>
                      <a:pt x="2829" y="14119"/>
                    </a:lnTo>
                    <a:lnTo>
                      <a:pt x="3369" y="12851"/>
                    </a:lnTo>
                    <a:lnTo>
                      <a:pt x="3660" y="12227"/>
                    </a:lnTo>
                    <a:lnTo>
                      <a:pt x="3972" y="11603"/>
                    </a:lnTo>
                    <a:lnTo>
                      <a:pt x="4284" y="10980"/>
                    </a:lnTo>
                    <a:lnTo>
                      <a:pt x="4617" y="10397"/>
                    </a:lnTo>
                    <a:lnTo>
                      <a:pt x="4970" y="9794"/>
                    </a:lnTo>
                    <a:lnTo>
                      <a:pt x="5365" y="9233"/>
                    </a:lnTo>
                    <a:lnTo>
                      <a:pt x="5698" y="8755"/>
                    </a:lnTo>
                    <a:lnTo>
                      <a:pt x="6072" y="8318"/>
                    </a:lnTo>
                    <a:lnTo>
                      <a:pt x="6467" y="7902"/>
                    </a:lnTo>
                    <a:lnTo>
                      <a:pt x="6675" y="7715"/>
                    </a:lnTo>
                    <a:lnTo>
                      <a:pt x="6883" y="7528"/>
                    </a:lnTo>
                    <a:lnTo>
                      <a:pt x="7070" y="7403"/>
                    </a:lnTo>
                    <a:lnTo>
                      <a:pt x="7237" y="7258"/>
                    </a:lnTo>
                    <a:lnTo>
                      <a:pt x="7445" y="7154"/>
                    </a:lnTo>
                    <a:lnTo>
                      <a:pt x="7549" y="7133"/>
                    </a:lnTo>
                    <a:lnTo>
                      <a:pt x="7653" y="7091"/>
                    </a:lnTo>
                    <a:close/>
                    <a:moveTo>
                      <a:pt x="19504" y="10709"/>
                    </a:moveTo>
                    <a:lnTo>
                      <a:pt x="19920" y="10751"/>
                    </a:lnTo>
                    <a:lnTo>
                      <a:pt x="20315" y="10813"/>
                    </a:lnTo>
                    <a:lnTo>
                      <a:pt x="20731" y="10917"/>
                    </a:lnTo>
                    <a:lnTo>
                      <a:pt x="21126" y="11042"/>
                    </a:lnTo>
                    <a:lnTo>
                      <a:pt x="21521" y="11187"/>
                    </a:lnTo>
                    <a:lnTo>
                      <a:pt x="21916" y="11354"/>
                    </a:lnTo>
                    <a:lnTo>
                      <a:pt x="22291" y="11562"/>
                    </a:lnTo>
                    <a:lnTo>
                      <a:pt x="22644" y="11790"/>
                    </a:lnTo>
                    <a:lnTo>
                      <a:pt x="22998" y="12061"/>
                    </a:lnTo>
                    <a:lnTo>
                      <a:pt x="23330" y="12331"/>
                    </a:lnTo>
                    <a:lnTo>
                      <a:pt x="23621" y="12664"/>
                    </a:lnTo>
                    <a:lnTo>
                      <a:pt x="23913" y="12996"/>
                    </a:lnTo>
                    <a:lnTo>
                      <a:pt x="24162" y="13371"/>
                    </a:lnTo>
                    <a:lnTo>
                      <a:pt x="24370" y="13787"/>
                    </a:lnTo>
                    <a:lnTo>
                      <a:pt x="24557" y="14223"/>
                    </a:lnTo>
                    <a:lnTo>
                      <a:pt x="24661" y="14514"/>
                    </a:lnTo>
                    <a:lnTo>
                      <a:pt x="24765" y="14826"/>
                    </a:lnTo>
                    <a:lnTo>
                      <a:pt x="24848" y="15117"/>
                    </a:lnTo>
                    <a:lnTo>
                      <a:pt x="24911" y="15429"/>
                    </a:lnTo>
                    <a:lnTo>
                      <a:pt x="24952" y="15720"/>
                    </a:lnTo>
                    <a:lnTo>
                      <a:pt x="24973" y="16032"/>
                    </a:lnTo>
                    <a:lnTo>
                      <a:pt x="24994" y="16323"/>
                    </a:lnTo>
                    <a:lnTo>
                      <a:pt x="25015" y="16614"/>
                    </a:lnTo>
                    <a:lnTo>
                      <a:pt x="24994" y="16968"/>
                    </a:lnTo>
                    <a:lnTo>
                      <a:pt x="24973" y="17301"/>
                    </a:lnTo>
                    <a:lnTo>
                      <a:pt x="24931" y="17633"/>
                    </a:lnTo>
                    <a:lnTo>
                      <a:pt x="24869" y="17966"/>
                    </a:lnTo>
                    <a:lnTo>
                      <a:pt x="24807" y="18299"/>
                    </a:lnTo>
                    <a:lnTo>
                      <a:pt x="24703" y="18631"/>
                    </a:lnTo>
                    <a:lnTo>
                      <a:pt x="24599" y="18943"/>
                    </a:lnTo>
                    <a:lnTo>
                      <a:pt x="24474" y="19255"/>
                    </a:lnTo>
                    <a:lnTo>
                      <a:pt x="24349" y="19567"/>
                    </a:lnTo>
                    <a:lnTo>
                      <a:pt x="24204" y="19858"/>
                    </a:lnTo>
                    <a:lnTo>
                      <a:pt x="24037" y="20149"/>
                    </a:lnTo>
                    <a:lnTo>
                      <a:pt x="23871" y="20440"/>
                    </a:lnTo>
                    <a:lnTo>
                      <a:pt x="23663" y="20711"/>
                    </a:lnTo>
                    <a:lnTo>
                      <a:pt x="23476" y="20981"/>
                    </a:lnTo>
                    <a:lnTo>
                      <a:pt x="23247" y="21251"/>
                    </a:lnTo>
                    <a:lnTo>
                      <a:pt x="23039" y="21480"/>
                    </a:lnTo>
                    <a:lnTo>
                      <a:pt x="22790" y="21729"/>
                    </a:lnTo>
                    <a:lnTo>
                      <a:pt x="22540" y="21958"/>
                    </a:lnTo>
                    <a:lnTo>
                      <a:pt x="22291" y="22166"/>
                    </a:lnTo>
                    <a:lnTo>
                      <a:pt x="22020" y="22353"/>
                    </a:lnTo>
                    <a:lnTo>
                      <a:pt x="21729" y="22540"/>
                    </a:lnTo>
                    <a:lnTo>
                      <a:pt x="21459" y="22727"/>
                    </a:lnTo>
                    <a:lnTo>
                      <a:pt x="21147" y="22894"/>
                    </a:lnTo>
                    <a:lnTo>
                      <a:pt x="20835" y="23039"/>
                    </a:lnTo>
                    <a:lnTo>
                      <a:pt x="20523" y="23164"/>
                    </a:lnTo>
                    <a:lnTo>
                      <a:pt x="20211" y="23268"/>
                    </a:lnTo>
                    <a:lnTo>
                      <a:pt x="19879" y="23372"/>
                    </a:lnTo>
                    <a:lnTo>
                      <a:pt x="19525" y="23455"/>
                    </a:lnTo>
                    <a:lnTo>
                      <a:pt x="19193" y="23518"/>
                    </a:lnTo>
                    <a:lnTo>
                      <a:pt x="18839" y="23559"/>
                    </a:lnTo>
                    <a:lnTo>
                      <a:pt x="18486" y="23601"/>
                    </a:lnTo>
                    <a:lnTo>
                      <a:pt x="17695" y="23601"/>
                    </a:lnTo>
                    <a:lnTo>
                      <a:pt x="17342" y="23538"/>
                    </a:lnTo>
                    <a:lnTo>
                      <a:pt x="16989" y="23476"/>
                    </a:lnTo>
                    <a:lnTo>
                      <a:pt x="16635" y="23372"/>
                    </a:lnTo>
                    <a:lnTo>
                      <a:pt x="16323" y="23247"/>
                    </a:lnTo>
                    <a:lnTo>
                      <a:pt x="16011" y="23081"/>
                    </a:lnTo>
                    <a:lnTo>
                      <a:pt x="15699" y="22915"/>
                    </a:lnTo>
                    <a:lnTo>
                      <a:pt x="15429" y="22707"/>
                    </a:lnTo>
                    <a:lnTo>
                      <a:pt x="15159" y="22478"/>
                    </a:lnTo>
                    <a:lnTo>
                      <a:pt x="14909" y="22208"/>
                    </a:lnTo>
                    <a:lnTo>
                      <a:pt x="14681" y="21937"/>
                    </a:lnTo>
                    <a:lnTo>
                      <a:pt x="14452" y="21625"/>
                    </a:lnTo>
                    <a:lnTo>
                      <a:pt x="14265" y="21293"/>
                    </a:lnTo>
                    <a:lnTo>
                      <a:pt x="14078" y="20939"/>
                    </a:lnTo>
                    <a:lnTo>
                      <a:pt x="13911" y="20565"/>
                    </a:lnTo>
                    <a:lnTo>
                      <a:pt x="13786" y="20170"/>
                    </a:lnTo>
                    <a:lnTo>
                      <a:pt x="13620" y="19567"/>
                    </a:lnTo>
                    <a:lnTo>
                      <a:pt x="13475" y="18964"/>
                    </a:lnTo>
                    <a:lnTo>
                      <a:pt x="13433" y="18673"/>
                    </a:lnTo>
                    <a:lnTo>
                      <a:pt x="13412" y="18361"/>
                    </a:lnTo>
                    <a:lnTo>
                      <a:pt x="13371" y="18049"/>
                    </a:lnTo>
                    <a:lnTo>
                      <a:pt x="13371" y="17737"/>
                    </a:lnTo>
                    <a:lnTo>
                      <a:pt x="13371" y="17571"/>
                    </a:lnTo>
                    <a:lnTo>
                      <a:pt x="13391" y="17093"/>
                    </a:lnTo>
                    <a:lnTo>
                      <a:pt x="13433" y="16614"/>
                    </a:lnTo>
                    <a:lnTo>
                      <a:pt x="13495" y="16178"/>
                    </a:lnTo>
                    <a:lnTo>
                      <a:pt x="13579" y="15720"/>
                    </a:lnTo>
                    <a:lnTo>
                      <a:pt x="13682" y="15284"/>
                    </a:lnTo>
                    <a:lnTo>
                      <a:pt x="13807" y="14868"/>
                    </a:lnTo>
                    <a:lnTo>
                      <a:pt x="13974" y="14473"/>
                    </a:lnTo>
                    <a:lnTo>
                      <a:pt x="14140" y="14078"/>
                    </a:lnTo>
                    <a:lnTo>
                      <a:pt x="14348" y="13683"/>
                    </a:lnTo>
                    <a:lnTo>
                      <a:pt x="14577" y="13329"/>
                    </a:lnTo>
                    <a:lnTo>
                      <a:pt x="14826" y="12955"/>
                    </a:lnTo>
                    <a:lnTo>
                      <a:pt x="15117" y="12622"/>
                    </a:lnTo>
                    <a:lnTo>
                      <a:pt x="15408" y="12290"/>
                    </a:lnTo>
                    <a:lnTo>
                      <a:pt x="15762" y="11978"/>
                    </a:lnTo>
                    <a:lnTo>
                      <a:pt x="16115" y="11687"/>
                    </a:lnTo>
                    <a:lnTo>
                      <a:pt x="16510" y="11395"/>
                    </a:lnTo>
                    <a:lnTo>
                      <a:pt x="16781" y="11229"/>
                    </a:lnTo>
                    <a:lnTo>
                      <a:pt x="17072" y="11104"/>
                    </a:lnTo>
                    <a:lnTo>
                      <a:pt x="17384" y="10980"/>
                    </a:lnTo>
                    <a:lnTo>
                      <a:pt x="17695" y="10876"/>
                    </a:lnTo>
                    <a:lnTo>
                      <a:pt x="18028" y="10792"/>
                    </a:lnTo>
                    <a:lnTo>
                      <a:pt x="18382" y="10751"/>
                    </a:lnTo>
                    <a:lnTo>
                      <a:pt x="18735" y="10709"/>
                    </a:lnTo>
                    <a:close/>
                    <a:moveTo>
                      <a:pt x="5781" y="45080"/>
                    </a:moveTo>
                    <a:lnTo>
                      <a:pt x="6052" y="45121"/>
                    </a:lnTo>
                    <a:lnTo>
                      <a:pt x="6696" y="45225"/>
                    </a:lnTo>
                    <a:lnTo>
                      <a:pt x="7361" y="45308"/>
                    </a:lnTo>
                    <a:lnTo>
                      <a:pt x="8027" y="45392"/>
                    </a:lnTo>
                    <a:lnTo>
                      <a:pt x="8671" y="45454"/>
                    </a:lnTo>
                    <a:lnTo>
                      <a:pt x="9981" y="45558"/>
                    </a:lnTo>
                    <a:lnTo>
                      <a:pt x="11312" y="45620"/>
                    </a:lnTo>
                    <a:lnTo>
                      <a:pt x="12622" y="45683"/>
                    </a:lnTo>
                    <a:lnTo>
                      <a:pt x="13953" y="45704"/>
                    </a:lnTo>
                    <a:lnTo>
                      <a:pt x="15263" y="45745"/>
                    </a:lnTo>
                    <a:lnTo>
                      <a:pt x="16593" y="45787"/>
                    </a:lnTo>
                    <a:lnTo>
                      <a:pt x="16801" y="45787"/>
                    </a:lnTo>
                    <a:lnTo>
                      <a:pt x="16905" y="45849"/>
                    </a:lnTo>
                    <a:lnTo>
                      <a:pt x="16947" y="45891"/>
                    </a:lnTo>
                    <a:lnTo>
                      <a:pt x="17009" y="45953"/>
                    </a:lnTo>
                    <a:lnTo>
                      <a:pt x="16885" y="46099"/>
                    </a:lnTo>
                    <a:lnTo>
                      <a:pt x="16760" y="46223"/>
                    </a:lnTo>
                    <a:lnTo>
                      <a:pt x="16614" y="46348"/>
                    </a:lnTo>
                    <a:lnTo>
                      <a:pt x="16469" y="46431"/>
                    </a:lnTo>
                    <a:lnTo>
                      <a:pt x="16157" y="46618"/>
                    </a:lnTo>
                    <a:lnTo>
                      <a:pt x="15824" y="46764"/>
                    </a:lnTo>
                    <a:lnTo>
                      <a:pt x="15512" y="46889"/>
                    </a:lnTo>
                    <a:lnTo>
                      <a:pt x="15221" y="46972"/>
                    </a:lnTo>
                    <a:lnTo>
                      <a:pt x="14909" y="47055"/>
                    </a:lnTo>
                    <a:lnTo>
                      <a:pt x="14618" y="47138"/>
                    </a:lnTo>
                    <a:lnTo>
                      <a:pt x="14306" y="47201"/>
                    </a:lnTo>
                    <a:lnTo>
                      <a:pt x="13994" y="47242"/>
                    </a:lnTo>
                    <a:lnTo>
                      <a:pt x="13371" y="47305"/>
                    </a:lnTo>
                    <a:lnTo>
                      <a:pt x="11853" y="47388"/>
                    </a:lnTo>
                    <a:lnTo>
                      <a:pt x="11104" y="47409"/>
                    </a:lnTo>
                    <a:lnTo>
                      <a:pt x="9628" y="47409"/>
                    </a:lnTo>
                    <a:lnTo>
                      <a:pt x="8900" y="47367"/>
                    </a:lnTo>
                    <a:lnTo>
                      <a:pt x="8172" y="47325"/>
                    </a:lnTo>
                    <a:lnTo>
                      <a:pt x="7445" y="47242"/>
                    </a:lnTo>
                    <a:lnTo>
                      <a:pt x="6966" y="47159"/>
                    </a:lnTo>
                    <a:lnTo>
                      <a:pt x="6488" y="47055"/>
                    </a:lnTo>
                    <a:lnTo>
                      <a:pt x="6031" y="46910"/>
                    </a:lnTo>
                    <a:lnTo>
                      <a:pt x="5573" y="46722"/>
                    </a:lnTo>
                    <a:lnTo>
                      <a:pt x="5428" y="46639"/>
                    </a:lnTo>
                    <a:lnTo>
                      <a:pt x="5282" y="46535"/>
                    </a:lnTo>
                    <a:lnTo>
                      <a:pt x="5157" y="46431"/>
                    </a:lnTo>
                    <a:lnTo>
                      <a:pt x="5053" y="46307"/>
                    </a:lnTo>
                    <a:lnTo>
                      <a:pt x="4991" y="46161"/>
                    </a:lnTo>
                    <a:lnTo>
                      <a:pt x="4970" y="46015"/>
                    </a:lnTo>
                    <a:lnTo>
                      <a:pt x="4970" y="45828"/>
                    </a:lnTo>
                    <a:lnTo>
                      <a:pt x="5012" y="45641"/>
                    </a:lnTo>
                    <a:lnTo>
                      <a:pt x="5074" y="45496"/>
                    </a:lnTo>
                    <a:lnTo>
                      <a:pt x="5137" y="45392"/>
                    </a:lnTo>
                    <a:lnTo>
                      <a:pt x="5220" y="45288"/>
                    </a:lnTo>
                    <a:lnTo>
                      <a:pt x="5303" y="45205"/>
                    </a:lnTo>
                    <a:lnTo>
                      <a:pt x="5428" y="45163"/>
                    </a:lnTo>
                    <a:lnTo>
                      <a:pt x="5532" y="45121"/>
                    </a:lnTo>
                    <a:lnTo>
                      <a:pt x="5656" y="45101"/>
                    </a:lnTo>
                    <a:lnTo>
                      <a:pt x="5781" y="45080"/>
                    </a:lnTo>
                    <a:close/>
                    <a:moveTo>
                      <a:pt x="18486" y="1"/>
                    </a:moveTo>
                    <a:lnTo>
                      <a:pt x="17966" y="22"/>
                    </a:lnTo>
                    <a:lnTo>
                      <a:pt x="17446" y="63"/>
                    </a:lnTo>
                    <a:lnTo>
                      <a:pt x="16947" y="105"/>
                    </a:lnTo>
                    <a:lnTo>
                      <a:pt x="16427" y="167"/>
                    </a:lnTo>
                    <a:lnTo>
                      <a:pt x="15928" y="250"/>
                    </a:lnTo>
                    <a:lnTo>
                      <a:pt x="15408" y="334"/>
                    </a:lnTo>
                    <a:lnTo>
                      <a:pt x="14909" y="438"/>
                    </a:lnTo>
                    <a:lnTo>
                      <a:pt x="14389" y="562"/>
                    </a:lnTo>
                    <a:lnTo>
                      <a:pt x="13890" y="687"/>
                    </a:lnTo>
                    <a:lnTo>
                      <a:pt x="13371" y="833"/>
                    </a:lnTo>
                    <a:lnTo>
                      <a:pt x="12872" y="978"/>
                    </a:lnTo>
                    <a:lnTo>
                      <a:pt x="12352" y="1165"/>
                    </a:lnTo>
                    <a:lnTo>
                      <a:pt x="11853" y="1332"/>
                    </a:lnTo>
                    <a:lnTo>
                      <a:pt x="11354" y="1540"/>
                    </a:lnTo>
                    <a:lnTo>
                      <a:pt x="10834" y="1748"/>
                    </a:lnTo>
                    <a:lnTo>
                      <a:pt x="10376" y="1955"/>
                    </a:lnTo>
                    <a:lnTo>
                      <a:pt x="9940" y="2163"/>
                    </a:lnTo>
                    <a:lnTo>
                      <a:pt x="9503" y="2413"/>
                    </a:lnTo>
                    <a:lnTo>
                      <a:pt x="9087" y="2642"/>
                    </a:lnTo>
                    <a:lnTo>
                      <a:pt x="8671" y="2912"/>
                    </a:lnTo>
                    <a:lnTo>
                      <a:pt x="8256" y="3182"/>
                    </a:lnTo>
                    <a:lnTo>
                      <a:pt x="7861" y="3453"/>
                    </a:lnTo>
                    <a:lnTo>
                      <a:pt x="7465" y="3744"/>
                    </a:lnTo>
                    <a:lnTo>
                      <a:pt x="7070" y="4056"/>
                    </a:lnTo>
                    <a:lnTo>
                      <a:pt x="6696" y="4367"/>
                    </a:lnTo>
                    <a:lnTo>
                      <a:pt x="5968" y="5012"/>
                    </a:lnTo>
                    <a:lnTo>
                      <a:pt x="5261" y="5698"/>
                    </a:lnTo>
                    <a:lnTo>
                      <a:pt x="4575" y="6426"/>
                    </a:lnTo>
                    <a:lnTo>
                      <a:pt x="4222" y="6821"/>
                    </a:lnTo>
                    <a:lnTo>
                      <a:pt x="3868" y="7216"/>
                    </a:lnTo>
                    <a:lnTo>
                      <a:pt x="3536" y="7632"/>
                    </a:lnTo>
                    <a:lnTo>
                      <a:pt x="3224" y="8048"/>
                    </a:lnTo>
                    <a:lnTo>
                      <a:pt x="2912" y="8484"/>
                    </a:lnTo>
                    <a:lnTo>
                      <a:pt x="2621" y="8900"/>
                    </a:lnTo>
                    <a:lnTo>
                      <a:pt x="2350" y="9358"/>
                    </a:lnTo>
                    <a:lnTo>
                      <a:pt x="2101" y="9794"/>
                    </a:lnTo>
                    <a:lnTo>
                      <a:pt x="1851" y="10252"/>
                    </a:lnTo>
                    <a:lnTo>
                      <a:pt x="1623" y="10730"/>
                    </a:lnTo>
                    <a:lnTo>
                      <a:pt x="1394" y="11208"/>
                    </a:lnTo>
                    <a:lnTo>
                      <a:pt x="1186" y="11687"/>
                    </a:lnTo>
                    <a:lnTo>
                      <a:pt x="999" y="12165"/>
                    </a:lnTo>
                    <a:lnTo>
                      <a:pt x="833" y="12664"/>
                    </a:lnTo>
                    <a:lnTo>
                      <a:pt x="687" y="13184"/>
                    </a:lnTo>
                    <a:lnTo>
                      <a:pt x="541" y="13683"/>
                    </a:lnTo>
                    <a:lnTo>
                      <a:pt x="417" y="14244"/>
                    </a:lnTo>
                    <a:lnTo>
                      <a:pt x="313" y="14785"/>
                    </a:lnTo>
                    <a:lnTo>
                      <a:pt x="209" y="15325"/>
                    </a:lnTo>
                    <a:lnTo>
                      <a:pt x="126" y="15866"/>
                    </a:lnTo>
                    <a:lnTo>
                      <a:pt x="84" y="16406"/>
                    </a:lnTo>
                    <a:lnTo>
                      <a:pt x="42" y="16947"/>
                    </a:lnTo>
                    <a:lnTo>
                      <a:pt x="1" y="17488"/>
                    </a:lnTo>
                    <a:lnTo>
                      <a:pt x="1" y="18028"/>
                    </a:lnTo>
                    <a:lnTo>
                      <a:pt x="22" y="18798"/>
                    </a:lnTo>
                    <a:lnTo>
                      <a:pt x="63" y="19546"/>
                    </a:lnTo>
                    <a:lnTo>
                      <a:pt x="146" y="20295"/>
                    </a:lnTo>
                    <a:lnTo>
                      <a:pt x="250" y="21064"/>
                    </a:lnTo>
                    <a:lnTo>
                      <a:pt x="396" y="21813"/>
                    </a:lnTo>
                    <a:lnTo>
                      <a:pt x="583" y="22561"/>
                    </a:lnTo>
                    <a:lnTo>
                      <a:pt x="770" y="23310"/>
                    </a:lnTo>
                    <a:lnTo>
                      <a:pt x="1020" y="24058"/>
                    </a:lnTo>
                    <a:lnTo>
                      <a:pt x="1186" y="24599"/>
                    </a:lnTo>
                    <a:lnTo>
                      <a:pt x="1394" y="25119"/>
                    </a:lnTo>
                    <a:lnTo>
                      <a:pt x="1602" y="25659"/>
                    </a:lnTo>
                    <a:lnTo>
                      <a:pt x="1831" y="26158"/>
                    </a:lnTo>
                    <a:lnTo>
                      <a:pt x="2059" y="26678"/>
                    </a:lnTo>
                    <a:lnTo>
                      <a:pt x="2309" y="27177"/>
                    </a:lnTo>
                    <a:lnTo>
                      <a:pt x="2558" y="27676"/>
                    </a:lnTo>
                    <a:lnTo>
                      <a:pt x="2849" y="28154"/>
                    </a:lnTo>
                    <a:lnTo>
                      <a:pt x="3120" y="28633"/>
                    </a:lnTo>
                    <a:lnTo>
                      <a:pt x="3432" y="29111"/>
                    </a:lnTo>
                    <a:lnTo>
                      <a:pt x="3744" y="29568"/>
                    </a:lnTo>
                    <a:lnTo>
                      <a:pt x="4076" y="30026"/>
                    </a:lnTo>
                    <a:lnTo>
                      <a:pt x="4430" y="30462"/>
                    </a:lnTo>
                    <a:lnTo>
                      <a:pt x="4783" y="30899"/>
                    </a:lnTo>
                    <a:lnTo>
                      <a:pt x="5157" y="31315"/>
                    </a:lnTo>
                    <a:lnTo>
                      <a:pt x="5553" y="31731"/>
                    </a:lnTo>
                    <a:lnTo>
                      <a:pt x="5948" y="32126"/>
                    </a:lnTo>
                    <a:lnTo>
                      <a:pt x="6384" y="32500"/>
                    </a:lnTo>
                    <a:lnTo>
                      <a:pt x="6800" y="32854"/>
                    </a:lnTo>
                    <a:lnTo>
                      <a:pt x="7258" y="33186"/>
                    </a:lnTo>
                    <a:lnTo>
                      <a:pt x="7715" y="33519"/>
                    </a:lnTo>
                    <a:lnTo>
                      <a:pt x="8172" y="33810"/>
                    </a:lnTo>
                    <a:lnTo>
                      <a:pt x="8651" y="34080"/>
                    </a:lnTo>
                    <a:lnTo>
                      <a:pt x="9150" y="34330"/>
                    </a:lnTo>
                    <a:lnTo>
                      <a:pt x="9649" y="34559"/>
                    </a:lnTo>
                    <a:lnTo>
                      <a:pt x="10148" y="34767"/>
                    </a:lnTo>
                    <a:lnTo>
                      <a:pt x="10668" y="34974"/>
                    </a:lnTo>
                    <a:lnTo>
                      <a:pt x="11187" y="35141"/>
                    </a:lnTo>
                    <a:lnTo>
                      <a:pt x="11728" y="35307"/>
                    </a:lnTo>
                    <a:lnTo>
                      <a:pt x="12269" y="35453"/>
                    </a:lnTo>
                    <a:lnTo>
                      <a:pt x="12830" y="35577"/>
                    </a:lnTo>
                    <a:lnTo>
                      <a:pt x="13391" y="35681"/>
                    </a:lnTo>
                    <a:lnTo>
                      <a:pt x="13932" y="35765"/>
                    </a:lnTo>
                    <a:lnTo>
                      <a:pt x="14452" y="35848"/>
                    </a:lnTo>
                    <a:lnTo>
                      <a:pt x="14992" y="35889"/>
                    </a:lnTo>
                    <a:lnTo>
                      <a:pt x="15512" y="35910"/>
                    </a:lnTo>
                    <a:lnTo>
                      <a:pt x="16053" y="35889"/>
                    </a:lnTo>
                    <a:lnTo>
                      <a:pt x="16593" y="35827"/>
                    </a:lnTo>
                    <a:lnTo>
                      <a:pt x="17134" y="35723"/>
                    </a:lnTo>
                    <a:lnTo>
                      <a:pt x="17404" y="35640"/>
                    </a:lnTo>
                    <a:lnTo>
                      <a:pt x="17675" y="35557"/>
                    </a:lnTo>
                    <a:lnTo>
                      <a:pt x="18361" y="35328"/>
                    </a:lnTo>
                    <a:lnTo>
                      <a:pt x="19047" y="35078"/>
                    </a:lnTo>
                    <a:lnTo>
                      <a:pt x="19692" y="34808"/>
                    </a:lnTo>
                    <a:lnTo>
                      <a:pt x="20336" y="34496"/>
                    </a:lnTo>
                    <a:lnTo>
                      <a:pt x="20648" y="34330"/>
                    </a:lnTo>
                    <a:lnTo>
                      <a:pt x="20960" y="34143"/>
                    </a:lnTo>
                    <a:lnTo>
                      <a:pt x="21272" y="33956"/>
                    </a:lnTo>
                    <a:lnTo>
                      <a:pt x="21563" y="33748"/>
                    </a:lnTo>
                    <a:lnTo>
                      <a:pt x="21854" y="33540"/>
                    </a:lnTo>
                    <a:lnTo>
                      <a:pt x="22124" y="33311"/>
                    </a:lnTo>
                    <a:lnTo>
                      <a:pt x="22395" y="33062"/>
                    </a:lnTo>
                    <a:lnTo>
                      <a:pt x="22644" y="32791"/>
                    </a:lnTo>
                    <a:lnTo>
                      <a:pt x="22790" y="32666"/>
                    </a:lnTo>
                    <a:lnTo>
                      <a:pt x="22914" y="32521"/>
                    </a:lnTo>
                    <a:lnTo>
                      <a:pt x="22977" y="32459"/>
                    </a:lnTo>
                    <a:lnTo>
                      <a:pt x="23060" y="32417"/>
                    </a:lnTo>
                    <a:lnTo>
                      <a:pt x="23143" y="32396"/>
                    </a:lnTo>
                    <a:lnTo>
                      <a:pt x="23226" y="32375"/>
                    </a:lnTo>
                    <a:lnTo>
                      <a:pt x="23372" y="32396"/>
                    </a:lnTo>
                    <a:lnTo>
                      <a:pt x="23476" y="32438"/>
                    </a:lnTo>
                    <a:lnTo>
                      <a:pt x="23559" y="32500"/>
                    </a:lnTo>
                    <a:lnTo>
                      <a:pt x="23642" y="32583"/>
                    </a:lnTo>
                    <a:lnTo>
                      <a:pt x="23684" y="32687"/>
                    </a:lnTo>
                    <a:lnTo>
                      <a:pt x="23725" y="32770"/>
                    </a:lnTo>
                    <a:lnTo>
                      <a:pt x="23767" y="32874"/>
                    </a:lnTo>
                    <a:lnTo>
                      <a:pt x="23809" y="33103"/>
                    </a:lnTo>
                    <a:lnTo>
                      <a:pt x="23871" y="33519"/>
                    </a:lnTo>
                    <a:lnTo>
                      <a:pt x="23913" y="33956"/>
                    </a:lnTo>
                    <a:lnTo>
                      <a:pt x="23933" y="34392"/>
                    </a:lnTo>
                    <a:lnTo>
                      <a:pt x="23954" y="34808"/>
                    </a:lnTo>
                    <a:lnTo>
                      <a:pt x="23933" y="35453"/>
                    </a:lnTo>
                    <a:lnTo>
                      <a:pt x="23871" y="36097"/>
                    </a:lnTo>
                    <a:lnTo>
                      <a:pt x="23767" y="36721"/>
                    </a:lnTo>
                    <a:lnTo>
                      <a:pt x="23621" y="37324"/>
                    </a:lnTo>
                    <a:lnTo>
                      <a:pt x="23434" y="37927"/>
                    </a:lnTo>
                    <a:lnTo>
                      <a:pt x="23206" y="38530"/>
                    </a:lnTo>
                    <a:lnTo>
                      <a:pt x="22935" y="39091"/>
                    </a:lnTo>
                    <a:lnTo>
                      <a:pt x="22623" y="39653"/>
                    </a:lnTo>
                    <a:lnTo>
                      <a:pt x="22270" y="40173"/>
                    </a:lnTo>
                    <a:lnTo>
                      <a:pt x="21875" y="40692"/>
                    </a:lnTo>
                    <a:lnTo>
                      <a:pt x="21646" y="40942"/>
                    </a:lnTo>
                    <a:lnTo>
                      <a:pt x="21417" y="41171"/>
                    </a:lnTo>
                    <a:lnTo>
                      <a:pt x="21189" y="41399"/>
                    </a:lnTo>
                    <a:lnTo>
                      <a:pt x="20939" y="41628"/>
                    </a:lnTo>
                    <a:lnTo>
                      <a:pt x="20669" y="41857"/>
                    </a:lnTo>
                    <a:lnTo>
                      <a:pt x="20399" y="42065"/>
                    </a:lnTo>
                    <a:lnTo>
                      <a:pt x="20128" y="42252"/>
                    </a:lnTo>
                    <a:lnTo>
                      <a:pt x="19837" y="42460"/>
                    </a:lnTo>
                    <a:lnTo>
                      <a:pt x="19525" y="42647"/>
                    </a:lnTo>
                    <a:lnTo>
                      <a:pt x="19213" y="42813"/>
                    </a:lnTo>
                    <a:lnTo>
                      <a:pt x="18881" y="43000"/>
                    </a:lnTo>
                    <a:lnTo>
                      <a:pt x="18548" y="43146"/>
                    </a:lnTo>
                    <a:lnTo>
                      <a:pt x="18132" y="43333"/>
                    </a:lnTo>
                    <a:lnTo>
                      <a:pt x="17737" y="43479"/>
                    </a:lnTo>
                    <a:lnTo>
                      <a:pt x="17321" y="43624"/>
                    </a:lnTo>
                    <a:lnTo>
                      <a:pt x="16905" y="43749"/>
                    </a:lnTo>
                    <a:lnTo>
                      <a:pt x="16510" y="43874"/>
                    </a:lnTo>
                    <a:lnTo>
                      <a:pt x="16094" y="43978"/>
                    </a:lnTo>
                    <a:lnTo>
                      <a:pt x="15263" y="44144"/>
                    </a:lnTo>
                    <a:lnTo>
                      <a:pt x="14431" y="44269"/>
                    </a:lnTo>
                    <a:lnTo>
                      <a:pt x="13599" y="44352"/>
                    </a:lnTo>
                    <a:lnTo>
                      <a:pt x="12768" y="44394"/>
                    </a:lnTo>
                    <a:lnTo>
                      <a:pt x="11936" y="44414"/>
                    </a:lnTo>
                    <a:lnTo>
                      <a:pt x="11042" y="44394"/>
                    </a:lnTo>
                    <a:lnTo>
                      <a:pt x="10127" y="44352"/>
                    </a:lnTo>
                    <a:lnTo>
                      <a:pt x="9233" y="44290"/>
                    </a:lnTo>
                    <a:lnTo>
                      <a:pt x="8318" y="44227"/>
                    </a:lnTo>
                    <a:lnTo>
                      <a:pt x="7881" y="44186"/>
                    </a:lnTo>
                    <a:lnTo>
                      <a:pt x="7465" y="44103"/>
                    </a:lnTo>
                    <a:lnTo>
                      <a:pt x="7050" y="44019"/>
                    </a:lnTo>
                    <a:lnTo>
                      <a:pt x="6613" y="43915"/>
                    </a:lnTo>
                    <a:lnTo>
                      <a:pt x="5781" y="43707"/>
                    </a:lnTo>
                    <a:lnTo>
                      <a:pt x="4950" y="43500"/>
                    </a:lnTo>
                    <a:lnTo>
                      <a:pt x="4638" y="43437"/>
                    </a:lnTo>
                    <a:lnTo>
                      <a:pt x="4326" y="43416"/>
                    </a:lnTo>
                    <a:lnTo>
                      <a:pt x="4076" y="43437"/>
                    </a:lnTo>
                    <a:lnTo>
                      <a:pt x="3951" y="43458"/>
                    </a:lnTo>
                    <a:lnTo>
                      <a:pt x="3848" y="43500"/>
                    </a:lnTo>
                    <a:lnTo>
                      <a:pt x="3744" y="43562"/>
                    </a:lnTo>
                    <a:lnTo>
                      <a:pt x="3619" y="43624"/>
                    </a:lnTo>
                    <a:lnTo>
                      <a:pt x="3515" y="43707"/>
                    </a:lnTo>
                    <a:lnTo>
                      <a:pt x="3432" y="43811"/>
                    </a:lnTo>
                    <a:lnTo>
                      <a:pt x="3099" y="44206"/>
                    </a:lnTo>
                    <a:lnTo>
                      <a:pt x="2808" y="44602"/>
                    </a:lnTo>
                    <a:lnTo>
                      <a:pt x="2517" y="44997"/>
                    </a:lnTo>
                    <a:lnTo>
                      <a:pt x="2267" y="45412"/>
                    </a:lnTo>
                    <a:lnTo>
                      <a:pt x="2018" y="45828"/>
                    </a:lnTo>
                    <a:lnTo>
                      <a:pt x="1768" y="46244"/>
                    </a:lnTo>
                    <a:lnTo>
                      <a:pt x="1560" y="46681"/>
                    </a:lnTo>
                    <a:lnTo>
                      <a:pt x="1352" y="47117"/>
                    </a:lnTo>
                    <a:lnTo>
                      <a:pt x="1165" y="47554"/>
                    </a:lnTo>
                    <a:lnTo>
                      <a:pt x="999" y="48012"/>
                    </a:lnTo>
                    <a:lnTo>
                      <a:pt x="853" y="48469"/>
                    </a:lnTo>
                    <a:lnTo>
                      <a:pt x="729" y="48926"/>
                    </a:lnTo>
                    <a:lnTo>
                      <a:pt x="604" y="49405"/>
                    </a:lnTo>
                    <a:lnTo>
                      <a:pt x="500" y="49883"/>
                    </a:lnTo>
                    <a:lnTo>
                      <a:pt x="437" y="50361"/>
                    </a:lnTo>
                    <a:lnTo>
                      <a:pt x="375" y="50860"/>
                    </a:lnTo>
                    <a:lnTo>
                      <a:pt x="354" y="51172"/>
                    </a:lnTo>
                    <a:lnTo>
                      <a:pt x="375" y="51484"/>
                    </a:lnTo>
                    <a:lnTo>
                      <a:pt x="417" y="51775"/>
                    </a:lnTo>
                    <a:lnTo>
                      <a:pt x="500" y="52045"/>
                    </a:lnTo>
                    <a:lnTo>
                      <a:pt x="604" y="52316"/>
                    </a:lnTo>
                    <a:lnTo>
                      <a:pt x="749" y="52565"/>
                    </a:lnTo>
                    <a:lnTo>
                      <a:pt x="916" y="52815"/>
                    </a:lnTo>
                    <a:lnTo>
                      <a:pt x="1124" y="53043"/>
                    </a:lnTo>
                    <a:lnTo>
                      <a:pt x="1352" y="53251"/>
                    </a:lnTo>
                    <a:lnTo>
                      <a:pt x="1727" y="53563"/>
                    </a:lnTo>
                    <a:lnTo>
                      <a:pt x="2122" y="53834"/>
                    </a:lnTo>
                    <a:lnTo>
                      <a:pt x="2517" y="54062"/>
                    </a:lnTo>
                    <a:lnTo>
                      <a:pt x="2933" y="54270"/>
                    </a:lnTo>
                    <a:lnTo>
                      <a:pt x="3369" y="54437"/>
                    </a:lnTo>
                    <a:lnTo>
                      <a:pt x="3806" y="54603"/>
                    </a:lnTo>
                    <a:lnTo>
                      <a:pt x="4700" y="54894"/>
                    </a:lnTo>
                    <a:lnTo>
                      <a:pt x="5636" y="55164"/>
                    </a:lnTo>
                    <a:lnTo>
                      <a:pt x="6592" y="55393"/>
                    </a:lnTo>
                    <a:lnTo>
                      <a:pt x="7528" y="55580"/>
                    </a:lnTo>
                    <a:lnTo>
                      <a:pt x="8484" y="55746"/>
                    </a:lnTo>
                    <a:lnTo>
                      <a:pt x="9441" y="55871"/>
                    </a:lnTo>
                    <a:lnTo>
                      <a:pt x="10397" y="55954"/>
                    </a:lnTo>
                    <a:lnTo>
                      <a:pt x="11354" y="56017"/>
                    </a:lnTo>
                    <a:lnTo>
                      <a:pt x="12310" y="56038"/>
                    </a:lnTo>
                    <a:lnTo>
                      <a:pt x="12913" y="56017"/>
                    </a:lnTo>
                    <a:lnTo>
                      <a:pt x="13495" y="55996"/>
                    </a:lnTo>
                    <a:lnTo>
                      <a:pt x="14098" y="55975"/>
                    </a:lnTo>
                    <a:lnTo>
                      <a:pt x="14701" y="55934"/>
                    </a:lnTo>
                    <a:lnTo>
                      <a:pt x="15429" y="55850"/>
                    </a:lnTo>
                    <a:lnTo>
                      <a:pt x="16178" y="55746"/>
                    </a:lnTo>
                    <a:lnTo>
                      <a:pt x="16905" y="55643"/>
                    </a:lnTo>
                    <a:lnTo>
                      <a:pt x="17633" y="55497"/>
                    </a:lnTo>
                    <a:lnTo>
                      <a:pt x="18340" y="55331"/>
                    </a:lnTo>
                    <a:lnTo>
                      <a:pt x="19047" y="55143"/>
                    </a:lnTo>
                    <a:lnTo>
                      <a:pt x="19733" y="54936"/>
                    </a:lnTo>
                    <a:lnTo>
                      <a:pt x="20440" y="54707"/>
                    </a:lnTo>
                    <a:lnTo>
                      <a:pt x="21106" y="54457"/>
                    </a:lnTo>
                    <a:lnTo>
                      <a:pt x="21792" y="54187"/>
                    </a:lnTo>
                    <a:lnTo>
                      <a:pt x="22457" y="53896"/>
                    </a:lnTo>
                    <a:lnTo>
                      <a:pt x="23102" y="53563"/>
                    </a:lnTo>
                    <a:lnTo>
                      <a:pt x="23746" y="53231"/>
                    </a:lnTo>
                    <a:lnTo>
                      <a:pt x="24391" y="52856"/>
                    </a:lnTo>
                    <a:lnTo>
                      <a:pt x="25015" y="52461"/>
                    </a:lnTo>
                    <a:lnTo>
                      <a:pt x="25638" y="52045"/>
                    </a:lnTo>
                    <a:lnTo>
                      <a:pt x="26262" y="51609"/>
                    </a:lnTo>
                    <a:lnTo>
                      <a:pt x="26865" y="51130"/>
                    </a:lnTo>
                    <a:lnTo>
                      <a:pt x="27447" y="50631"/>
                    </a:lnTo>
                    <a:lnTo>
                      <a:pt x="27988" y="50132"/>
                    </a:lnTo>
                    <a:lnTo>
                      <a:pt x="28529" y="49592"/>
                    </a:lnTo>
                    <a:lnTo>
                      <a:pt x="29028" y="49051"/>
                    </a:lnTo>
                    <a:lnTo>
                      <a:pt x="29527" y="48490"/>
                    </a:lnTo>
                    <a:lnTo>
                      <a:pt x="30005" y="47928"/>
                    </a:lnTo>
                    <a:lnTo>
                      <a:pt x="30462" y="47325"/>
                    </a:lnTo>
                    <a:lnTo>
                      <a:pt x="30899" y="46722"/>
                    </a:lnTo>
                    <a:lnTo>
                      <a:pt x="31315" y="46099"/>
                    </a:lnTo>
                    <a:lnTo>
                      <a:pt x="31710" y="45475"/>
                    </a:lnTo>
                    <a:lnTo>
                      <a:pt x="32105" y="44830"/>
                    </a:lnTo>
                    <a:lnTo>
                      <a:pt x="32479" y="44165"/>
                    </a:lnTo>
                    <a:lnTo>
                      <a:pt x="32833" y="43500"/>
                    </a:lnTo>
                    <a:lnTo>
                      <a:pt x="33186" y="42834"/>
                    </a:lnTo>
                    <a:lnTo>
                      <a:pt x="33498" y="42210"/>
                    </a:lnTo>
                    <a:lnTo>
                      <a:pt x="33789" y="41566"/>
                    </a:lnTo>
                    <a:lnTo>
                      <a:pt x="34080" y="40942"/>
                    </a:lnTo>
                    <a:lnTo>
                      <a:pt x="34351" y="40297"/>
                    </a:lnTo>
                    <a:lnTo>
                      <a:pt x="34850" y="39008"/>
                    </a:lnTo>
                    <a:lnTo>
                      <a:pt x="35307" y="37698"/>
                    </a:lnTo>
                    <a:lnTo>
                      <a:pt x="35723" y="36388"/>
                    </a:lnTo>
                    <a:lnTo>
                      <a:pt x="36118" y="35058"/>
                    </a:lnTo>
                    <a:lnTo>
                      <a:pt x="36451" y="33706"/>
                    </a:lnTo>
                    <a:lnTo>
                      <a:pt x="36762" y="32355"/>
                    </a:lnTo>
                    <a:lnTo>
                      <a:pt x="37012" y="31169"/>
                    </a:lnTo>
                    <a:lnTo>
                      <a:pt x="37199" y="29963"/>
                    </a:lnTo>
                    <a:lnTo>
                      <a:pt x="37365" y="28757"/>
                    </a:lnTo>
                    <a:lnTo>
                      <a:pt x="37469" y="27551"/>
                    </a:lnTo>
                    <a:lnTo>
                      <a:pt x="37573" y="26345"/>
                    </a:lnTo>
                    <a:lnTo>
                      <a:pt x="37615" y="25139"/>
                    </a:lnTo>
                    <a:lnTo>
                      <a:pt x="37657" y="23933"/>
                    </a:lnTo>
                    <a:lnTo>
                      <a:pt x="37657" y="22707"/>
                    </a:lnTo>
                    <a:lnTo>
                      <a:pt x="37657" y="22145"/>
                    </a:lnTo>
                    <a:lnTo>
                      <a:pt x="37636" y="20981"/>
                    </a:lnTo>
                    <a:lnTo>
                      <a:pt x="37573" y="19837"/>
                    </a:lnTo>
                    <a:lnTo>
                      <a:pt x="37469" y="18694"/>
                    </a:lnTo>
                    <a:lnTo>
                      <a:pt x="37324" y="17550"/>
                    </a:lnTo>
                    <a:lnTo>
                      <a:pt x="37137" y="16406"/>
                    </a:lnTo>
                    <a:lnTo>
                      <a:pt x="36887" y="15284"/>
                    </a:lnTo>
                    <a:lnTo>
                      <a:pt x="36617" y="14161"/>
                    </a:lnTo>
                    <a:lnTo>
                      <a:pt x="36305" y="13059"/>
                    </a:lnTo>
                    <a:lnTo>
                      <a:pt x="36035" y="12186"/>
                    </a:lnTo>
                    <a:lnTo>
                      <a:pt x="35744" y="11354"/>
                    </a:lnTo>
                    <a:lnTo>
                      <a:pt x="35432" y="10501"/>
                    </a:lnTo>
                    <a:lnTo>
                      <a:pt x="35078" y="9690"/>
                    </a:lnTo>
                    <a:lnTo>
                      <a:pt x="34704" y="8879"/>
                    </a:lnTo>
                    <a:lnTo>
                      <a:pt x="34496" y="8484"/>
                    </a:lnTo>
                    <a:lnTo>
                      <a:pt x="34288" y="8110"/>
                    </a:lnTo>
                    <a:lnTo>
                      <a:pt x="34039" y="7715"/>
                    </a:lnTo>
                    <a:lnTo>
                      <a:pt x="33810" y="7341"/>
                    </a:lnTo>
                    <a:lnTo>
                      <a:pt x="33540" y="6967"/>
                    </a:lnTo>
                    <a:lnTo>
                      <a:pt x="33269" y="6592"/>
                    </a:lnTo>
                    <a:lnTo>
                      <a:pt x="32916" y="6135"/>
                    </a:lnTo>
                    <a:lnTo>
                      <a:pt x="32521" y="5698"/>
                    </a:lnTo>
                    <a:lnTo>
                      <a:pt x="32126" y="5282"/>
                    </a:lnTo>
                    <a:lnTo>
                      <a:pt x="31731" y="4866"/>
                    </a:lnTo>
                    <a:lnTo>
                      <a:pt x="31294" y="4471"/>
                    </a:lnTo>
                    <a:lnTo>
                      <a:pt x="30878" y="4097"/>
                    </a:lnTo>
                    <a:lnTo>
                      <a:pt x="30421" y="3744"/>
                    </a:lnTo>
                    <a:lnTo>
                      <a:pt x="29963" y="3390"/>
                    </a:lnTo>
                    <a:lnTo>
                      <a:pt x="29506" y="3078"/>
                    </a:lnTo>
                    <a:lnTo>
                      <a:pt x="29028" y="2766"/>
                    </a:lnTo>
                    <a:lnTo>
                      <a:pt x="28529" y="2475"/>
                    </a:lnTo>
                    <a:lnTo>
                      <a:pt x="28030" y="2205"/>
                    </a:lnTo>
                    <a:lnTo>
                      <a:pt x="27510" y="1935"/>
                    </a:lnTo>
                    <a:lnTo>
                      <a:pt x="26990" y="1706"/>
                    </a:lnTo>
                    <a:lnTo>
                      <a:pt x="26449" y="1477"/>
                    </a:lnTo>
                    <a:lnTo>
                      <a:pt x="25909" y="1269"/>
                    </a:lnTo>
                    <a:lnTo>
                      <a:pt x="25035" y="957"/>
                    </a:lnTo>
                    <a:lnTo>
                      <a:pt x="24162" y="708"/>
                    </a:lnTo>
                    <a:lnTo>
                      <a:pt x="23310" y="479"/>
                    </a:lnTo>
                    <a:lnTo>
                      <a:pt x="22436" y="313"/>
                    </a:lnTo>
                    <a:lnTo>
                      <a:pt x="21584" y="167"/>
                    </a:lnTo>
                    <a:lnTo>
                      <a:pt x="20710" y="63"/>
                    </a:lnTo>
                    <a:lnTo>
                      <a:pt x="19858" y="22"/>
                    </a:lnTo>
                    <a:lnTo>
                      <a:pt x="18985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31" name="Google Shape;5831;p31"/>
              <p:cNvSpPr/>
              <p:nvPr/>
            </p:nvSpPr>
            <p:spPr>
              <a:xfrm>
                <a:off x="2794525" y="5088550"/>
                <a:ext cx="301000" cy="5825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2330" fill="none" extrusionOk="0">
                    <a:moveTo>
                      <a:pt x="5365" y="2330"/>
                    </a:moveTo>
                    <a:lnTo>
                      <a:pt x="5365" y="2330"/>
                    </a:lnTo>
                    <a:lnTo>
                      <a:pt x="4658" y="2330"/>
                    </a:lnTo>
                    <a:lnTo>
                      <a:pt x="3930" y="2288"/>
                    </a:lnTo>
                    <a:lnTo>
                      <a:pt x="3202" y="2246"/>
                    </a:lnTo>
                    <a:lnTo>
                      <a:pt x="2475" y="2163"/>
                    </a:lnTo>
                    <a:lnTo>
                      <a:pt x="2475" y="2163"/>
                    </a:lnTo>
                    <a:lnTo>
                      <a:pt x="1996" y="2080"/>
                    </a:lnTo>
                    <a:lnTo>
                      <a:pt x="1518" y="1976"/>
                    </a:lnTo>
                    <a:lnTo>
                      <a:pt x="1061" y="1831"/>
                    </a:lnTo>
                    <a:lnTo>
                      <a:pt x="603" y="1643"/>
                    </a:lnTo>
                    <a:lnTo>
                      <a:pt x="603" y="1643"/>
                    </a:lnTo>
                    <a:lnTo>
                      <a:pt x="458" y="1560"/>
                    </a:lnTo>
                    <a:lnTo>
                      <a:pt x="312" y="1456"/>
                    </a:lnTo>
                    <a:lnTo>
                      <a:pt x="187" y="1352"/>
                    </a:lnTo>
                    <a:lnTo>
                      <a:pt x="83" y="1228"/>
                    </a:lnTo>
                    <a:lnTo>
                      <a:pt x="21" y="1082"/>
                    </a:lnTo>
                    <a:lnTo>
                      <a:pt x="0" y="936"/>
                    </a:lnTo>
                    <a:lnTo>
                      <a:pt x="0" y="749"/>
                    </a:lnTo>
                    <a:lnTo>
                      <a:pt x="42" y="562"/>
                    </a:lnTo>
                    <a:lnTo>
                      <a:pt x="42" y="562"/>
                    </a:lnTo>
                    <a:lnTo>
                      <a:pt x="104" y="417"/>
                    </a:lnTo>
                    <a:lnTo>
                      <a:pt x="167" y="313"/>
                    </a:lnTo>
                    <a:lnTo>
                      <a:pt x="250" y="209"/>
                    </a:lnTo>
                    <a:lnTo>
                      <a:pt x="333" y="126"/>
                    </a:lnTo>
                    <a:lnTo>
                      <a:pt x="458" y="84"/>
                    </a:lnTo>
                    <a:lnTo>
                      <a:pt x="562" y="42"/>
                    </a:lnTo>
                    <a:lnTo>
                      <a:pt x="686" y="22"/>
                    </a:lnTo>
                    <a:lnTo>
                      <a:pt x="811" y="1"/>
                    </a:lnTo>
                    <a:lnTo>
                      <a:pt x="811" y="1"/>
                    </a:lnTo>
                    <a:lnTo>
                      <a:pt x="1082" y="42"/>
                    </a:lnTo>
                    <a:lnTo>
                      <a:pt x="1082" y="42"/>
                    </a:lnTo>
                    <a:lnTo>
                      <a:pt x="1726" y="146"/>
                    </a:lnTo>
                    <a:lnTo>
                      <a:pt x="2391" y="229"/>
                    </a:lnTo>
                    <a:lnTo>
                      <a:pt x="3057" y="313"/>
                    </a:lnTo>
                    <a:lnTo>
                      <a:pt x="3701" y="375"/>
                    </a:lnTo>
                    <a:lnTo>
                      <a:pt x="5011" y="479"/>
                    </a:lnTo>
                    <a:lnTo>
                      <a:pt x="6342" y="541"/>
                    </a:lnTo>
                    <a:lnTo>
                      <a:pt x="7652" y="604"/>
                    </a:lnTo>
                    <a:lnTo>
                      <a:pt x="8983" y="625"/>
                    </a:lnTo>
                    <a:lnTo>
                      <a:pt x="10293" y="666"/>
                    </a:lnTo>
                    <a:lnTo>
                      <a:pt x="11623" y="708"/>
                    </a:lnTo>
                    <a:lnTo>
                      <a:pt x="11623" y="708"/>
                    </a:lnTo>
                    <a:lnTo>
                      <a:pt x="11727" y="708"/>
                    </a:lnTo>
                    <a:lnTo>
                      <a:pt x="11831" y="708"/>
                    </a:lnTo>
                    <a:lnTo>
                      <a:pt x="11935" y="770"/>
                    </a:lnTo>
                    <a:lnTo>
                      <a:pt x="11977" y="812"/>
                    </a:lnTo>
                    <a:lnTo>
                      <a:pt x="12039" y="874"/>
                    </a:lnTo>
                    <a:lnTo>
                      <a:pt x="12039" y="874"/>
                    </a:lnTo>
                    <a:lnTo>
                      <a:pt x="11915" y="1020"/>
                    </a:lnTo>
                    <a:lnTo>
                      <a:pt x="11790" y="1144"/>
                    </a:lnTo>
                    <a:lnTo>
                      <a:pt x="11644" y="1269"/>
                    </a:lnTo>
                    <a:lnTo>
                      <a:pt x="11499" y="1352"/>
                    </a:lnTo>
                    <a:lnTo>
                      <a:pt x="11187" y="1539"/>
                    </a:lnTo>
                    <a:lnTo>
                      <a:pt x="10854" y="1685"/>
                    </a:lnTo>
                    <a:lnTo>
                      <a:pt x="10854" y="1685"/>
                    </a:lnTo>
                    <a:lnTo>
                      <a:pt x="10542" y="1810"/>
                    </a:lnTo>
                    <a:lnTo>
                      <a:pt x="10251" y="1893"/>
                    </a:lnTo>
                    <a:lnTo>
                      <a:pt x="9939" y="1976"/>
                    </a:lnTo>
                    <a:lnTo>
                      <a:pt x="9648" y="2059"/>
                    </a:lnTo>
                    <a:lnTo>
                      <a:pt x="9336" y="2122"/>
                    </a:lnTo>
                    <a:lnTo>
                      <a:pt x="9024" y="2163"/>
                    </a:lnTo>
                    <a:lnTo>
                      <a:pt x="8401" y="2226"/>
                    </a:lnTo>
                    <a:lnTo>
                      <a:pt x="8401" y="2226"/>
                    </a:lnTo>
                    <a:lnTo>
                      <a:pt x="6883" y="2309"/>
                    </a:lnTo>
                    <a:lnTo>
                      <a:pt x="6134" y="2330"/>
                    </a:lnTo>
                    <a:lnTo>
                      <a:pt x="5365" y="2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32" name="Google Shape;5832;p31"/>
              <p:cNvSpPr/>
              <p:nvPr/>
            </p:nvSpPr>
            <p:spPr>
              <a:xfrm>
                <a:off x="3352275" y="4332750"/>
                <a:ext cx="49425" cy="11332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533" fill="none" extrusionOk="0">
                    <a:moveTo>
                      <a:pt x="230" y="4533"/>
                    </a:moveTo>
                    <a:lnTo>
                      <a:pt x="230" y="4533"/>
                    </a:lnTo>
                    <a:lnTo>
                      <a:pt x="126" y="4034"/>
                    </a:lnTo>
                    <a:lnTo>
                      <a:pt x="63" y="3556"/>
                    </a:lnTo>
                    <a:lnTo>
                      <a:pt x="22" y="3077"/>
                    </a:lnTo>
                    <a:lnTo>
                      <a:pt x="1" y="2599"/>
                    </a:lnTo>
                    <a:lnTo>
                      <a:pt x="1" y="2121"/>
                    </a:lnTo>
                    <a:lnTo>
                      <a:pt x="22" y="1643"/>
                    </a:lnTo>
                    <a:lnTo>
                      <a:pt x="63" y="1185"/>
                    </a:lnTo>
                    <a:lnTo>
                      <a:pt x="126" y="707"/>
                    </a:lnTo>
                    <a:lnTo>
                      <a:pt x="126" y="707"/>
                    </a:lnTo>
                    <a:lnTo>
                      <a:pt x="147" y="561"/>
                    </a:lnTo>
                    <a:lnTo>
                      <a:pt x="209" y="416"/>
                    </a:lnTo>
                    <a:lnTo>
                      <a:pt x="292" y="312"/>
                    </a:lnTo>
                    <a:lnTo>
                      <a:pt x="375" y="208"/>
                    </a:lnTo>
                    <a:lnTo>
                      <a:pt x="500" y="125"/>
                    </a:lnTo>
                    <a:lnTo>
                      <a:pt x="625" y="62"/>
                    </a:lnTo>
                    <a:lnTo>
                      <a:pt x="770" y="21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999" y="0"/>
                    </a:lnTo>
                    <a:lnTo>
                      <a:pt x="999" y="0"/>
                    </a:lnTo>
                    <a:lnTo>
                      <a:pt x="1145" y="0"/>
                    </a:lnTo>
                    <a:lnTo>
                      <a:pt x="1290" y="42"/>
                    </a:lnTo>
                    <a:lnTo>
                      <a:pt x="1436" y="83"/>
                    </a:lnTo>
                    <a:lnTo>
                      <a:pt x="1540" y="166"/>
                    </a:lnTo>
                    <a:lnTo>
                      <a:pt x="1644" y="250"/>
                    </a:lnTo>
                    <a:lnTo>
                      <a:pt x="1727" y="353"/>
                    </a:lnTo>
                    <a:lnTo>
                      <a:pt x="1810" y="499"/>
                    </a:lnTo>
                    <a:lnTo>
                      <a:pt x="1872" y="645"/>
                    </a:lnTo>
                    <a:lnTo>
                      <a:pt x="1872" y="645"/>
                    </a:lnTo>
                    <a:lnTo>
                      <a:pt x="1935" y="769"/>
                    </a:lnTo>
                    <a:lnTo>
                      <a:pt x="1955" y="915"/>
                    </a:lnTo>
                    <a:lnTo>
                      <a:pt x="1976" y="1060"/>
                    </a:lnTo>
                    <a:lnTo>
                      <a:pt x="1955" y="1206"/>
                    </a:lnTo>
                    <a:lnTo>
                      <a:pt x="1955" y="1206"/>
                    </a:lnTo>
                    <a:lnTo>
                      <a:pt x="1852" y="1892"/>
                    </a:lnTo>
                    <a:lnTo>
                      <a:pt x="1789" y="2225"/>
                    </a:lnTo>
                    <a:lnTo>
                      <a:pt x="1685" y="2558"/>
                    </a:lnTo>
                    <a:lnTo>
                      <a:pt x="1581" y="2869"/>
                    </a:lnTo>
                    <a:lnTo>
                      <a:pt x="1456" y="3202"/>
                    </a:lnTo>
                    <a:lnTo>
                      <a:pt x="1311" y="3514"/>
                    </a:lnTo>
                    <a:lnTo>
                      <a:pt x="1124" y="3805"/>
                    </a:lnTo>
                    <a:lnTo>
                      <a:pt x="1124" y="3805"/>
                    </a:lnTo>
                    <a:lnTo>
                      <a:pt x="978" y="4034"/>
                    </a:lnTo>
                    <a:lnTo>
                      <a:pt x="895" y="4138"/>
                    </a:lnTo>
                    <a:lnTo>
                      <a:pt x="791" y="4242"/>
                    </a:lnTo>
                    <a:lnTo>
                      <a:pt x="687" y="4325"/>
                    </a:lnTo>
                    <a:lnTo>
                      <a:pt x="542" y="4408"/>
                    </a:lnTo>
                    <a:lnTo>
                      <a:pt x="396" y="4470"/>
                    </a:lnTo>
                    <a:lnTo>
                      <a:pt x="230" y="453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33" name="Google Shape;5833;p31"/>
              <p:cNvSpPr/>
              <p:nvPr/>
            </p:nvSpPr>
            <p:spPr>
              <a:xfrm>
                <a:off x="3004525" y="4229300"/>
                <a:ext cx="291125" cy="32230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12892" fill="none" extrusionOk="0">
                    <a:moveTo>
                      <a:pt x="1" y="7028"/>
                    </a:moveTo>
                    <a:lnTo>
                      <a:pt x="1" y="7028"/>
                    </a:lnTo>
                    <a:lnTo>
                      <a:pt x="1" y="6862"/>
                    </a:lnTo>
                    <a:lnTo>
                      <a:pt x="1" y="6862"/>
                    </a:lnTo>
                    <a:lnTo>
                      <a:pt x="21" y="6384"/>
                    </a:lnTo>
                    <a:lnTo>
                      <a:pt x="63" y="5905"/>
                    </a:lnTo>
                    <a:lnTo>
                      <a:pt x="125" y="5469"/>
                    </a:lnTo>
                    <a:lnTo>
                      <a:pt x="209" y="5011"/>
                    </a:lnTo>
                    <a:lnTo>
                      <a:pt x="312" y="4575"/>
                    </a:lnTo>
                    <a:lnTo>
                      <a:pt x="437" y="4159"/>
                    </a:lnTo>
                    <a:lnTo>
                      <a:pt x="604" y="3764"/>
                    </a:lnTo>
                    <a:lnTo>
                      <a:pt x="770" y="3369"/>
                    </a:lnTo>
                    <a:lnTo>
                      <a:pt x="978" y="2974"/>
                    </a:lnTo>
                    <a:lnTo>
                      <a:pt x="1207" y="2620"/>
                    </a:lnTo>
                    <a:lnTo>
                      <a:pt x="1456" y="2246"/>
                    </a:lnTo>
                    <a:lnTo>
                      <a:pt x="1747" y="1913"/>
                    </a:lnTo>
                    <a:lnTo>
                      <a:pt x="2038" y="1581"/>
                    </a:lnTo>
                    <a:lnTo>
                      <a:pt x="2392" y="1269"/>
                    </a:lnTo>
                    <a:lnTo>
                      <a:pt x="2745" y="978"/>
                    </a:lnTo>
                    <a:lnTo>
                      <a:pt x="3140" y="686"/>
                    </a:lnTo>
                    <a:lnTo>
                      <a:pt x="3140" y="686"/>
                    </a:lnTo>
                    <a:lnTo>
                      <a:pt x="3411" y="520"/>
                    </a:lnTo>
                    <a:lnTo>
                      <a:pt x="3702" y="395"/>
                    </a:lnTo>
                    <a:lnTo>
                      <a:pt x="4014" y="271"/>
                    </a:lnTo>
                    <a:lnTo>
                      <a:pt x="4325" y="167"/>
                    </a:lnTo>
                    <a:lnTo>
                      <a:pt x="4658" y="83"/>
                    </a:lnTo>
                    <a:lnTo>
                      <a:pt x="5012" y="42"/>
                    </a:lnTo>
                    <a:lnTo>
                      <a:pt x="5365" y="0"/>
                    </a:lnTo>
                    <a:lnTo>
                      <a:pt x="5739" y="0"/>
                    </a:lnTo>
                    <a:lnTo>
                      <a:pt x="5739" y="0"/>
                    </a:lnTo>
                    <a:lnTo>
                      <a:pt x="6134" y="0"/>
                    </a:lnTo>
                    <a:lnTo>
                      <a:pt x="6550" y="42"/>
                    </a:lnTo>
                    <a:lnTo>
                      <a:pt x="6945" y="104"/>
                    </a:lnTo>
                    <a:lnTo>
                      <a:pt x="7361" y="208"/>
                    </a:lnTo>
                    <a:lnTo>
                      <a:pt x="7756" y="333"/>
                    </a:lnTo>
                    <a:lnTo>
                      <a:pt x="8151" y="478"/>
                    </a:lnTo>
                    <a:lnTo>
                      <a:pt x="8546" y="645"/>
                    </a:lnTo>
                    <a:lnTo>
                      <a:pt x="8921" y="853"/>
                    </a:lnTo>
                    <a:lnTo>
                      <a:pt x="9274" y="1081"/>
                    </a:lnTo>
                    <a:lnTo>
                      <a:pt x="9628" y="1352"/>
                    </a:lnTo>
                    <a:lnTo>
                      <a:pt x="9960" y="1622"/>
                    </a:lnTo>
                    <a:lnTo>
                      <a:pt x="10251" y="1955"/>
                    </a:lnTo>
                    <a:lnTo>
                      <a:pt x="10543" y="2287"/>
                    </a:lnTo>
                    <a:lnTo>
                      <a:pt x="10792" y="2662"/>
                    </a:lnTo>
                    <a:lnTo>
                      <a:pt x="11000" y="3078"/>
                    </a:lnTo>
                    <a:lnTo>
                      <a:pt x="11187" y="3514"/>
                    </a:lnTo>
                    <a:lnTo>
                      <a:pt x="11187" y="3514"/>
                    </a:lnTo>
                    <a:lnTo>
                      <a:pt x="11291" y="3805"/>
                    </a:lnTo>
                    <a:lnTo>
                      <a:pt x="11395" y="4117"/>
                    </a:lnTo>
                    <a:lnTo>
                      <a:pt x="11478" y="4408"/>
                    </a:lnTo>
                    <a:lnTo>
                      <a:pt x="11541" y="4720"/>
                    </a:lnTo>
                    <a:lnTo>
                      <a:pt x="11582" y="5011"/>
                    </a:lnTo>
                    <a:lnTo>
                      <a:pt x="11603" y="5323"/>
                    </a:lnTo>
                    <a:lnTo>
                      <a:pt x="11624" y="5614"/>
                    </a:lnTo>
                    <a:lnTo>
                      <a:pt x="11645" y="5905"/>
                    </a:lnTo>
                    <a:lnTo>
                      <a:pt x="11645" y="5905"/>
                    </a:lnTo>
                    <a:lnTo>
                      <a:pt x="11624" y="6259"/>
                    </a:lnTo>
                    <a:lnTo>
                      <a:pt x="11603" y="6592"/>
                    </a:lnTo>
                    <a:lnTo>
                      <a:pt x="11561" y="6924"/>
                    </a:lnTo>
                    <a:lnTo>
                      <a:pt x="11499" y="7257"/>
                    </a:lnTo>
                    <a:lnTo>
                      <a:pt x="11437" y="7590"/>
                    </a:lnTo>
                    <a:lnTo>
                      <a:pt x="11333" y="7922"/>
                    </a:lnTo>
                    <a:lnTo>
                      <a:pt x="11229" y="8234"/>
                    </a:lnTo>
                    <a:lnTo>
                      <a:pt x="11104" y="8546"/>
                    </a:lnTo>
                    <a:lnTo>
                      <a:pt x="10979" y="8858"/>
                    </a:lnTo>
                    <a:lnTo>
                      <a:pt x="10834" y="9149"/>
                    </a:lnTo>
                    <a:lnTo>
                      <a:pt x="10667" y="9440"/>
                    </a:lnTo>
                    <a:lnTo>
                      <a:pt x="10501" y="9731"/>
                    </a:lnTo>
                    <a:lnTo>
                      <a:pt x="10293" y="10002"/>
                    </a:lnTo>
                    <a:lnTo>
                      <a:pt x="10106" y="10272"/>
                    </a:lnTo>
                    <a:lnTo>
                      <a:pt x="9877" y="10542"/>
                    </a:lnTo>
                    <a:lnTo>
                      <a:pt x="9669" y="10771"/>
                    </a:lnTo>
                    <a:lnTo>
                      <a:pt x="9420" y="11020"/>
                    </a:lnTo>
                    <a:lnTo>
                      <a:pt x="9170" y="11249"/>
                    </a:lnTo>
                    <a:lnTo>
                      <a:pt x="8921" y="11457"/>
                    </a:lnTo>
                    <a:lnTo>
                      <a:pt x="8650" y="11644"/>
                    </a:lnTo>
                    <a:lnTo>
                      <a:pt x="8359" y="11831"/>
                    </a:lnTo>
                    <a:lnTo>
                      <a:pt x="8089" y="12018"/>
                    </a:lnTo>
                    <a:lnTo>
                      <a:pt x="7777" y="12185"/>
                    </a:lnTo>
                    <a:lnTo>
                      <a:pt x="7465" y="12330"/>
                    </a:lnTo>
                    <a:lnTo>
                      <a:pt x="7153" y="12455"/>
                    </a:lnTo>
                    <a:lnTo>
                      <a:pt x="6841" y="12559"/>
                    </a:lnTo>
                    <a:lnTo>
                      <a:pt x="6509" y="12663"/>
                    </a:lnTo>
                    <a:lnTo>
                      <a:pt x="6155" y="12746"/>
                    </a:lnTo>
                    <a:lnTo>
                      <a:pt x="5823" y="12809"/>
                    </a:lnTo>
                    <a:lnTo>
                      <a:pt x="5469" y="12850"/>
                    </a:lnTo>
                    <a:lnTo>
                      <a:pt x="5116" y="12892"/>
                    </a:lnTo>
                    <a:lnTo>
                      <a:pt x="4741" y="12892"/>
                    </a:lnTo>
                    <a:lnTo>
                      <a:pt x="4741" y="12892"/>
                    </a:lnTo>
                    <a:lnTo>
                      <a:pt x="4700" y="12892"/>
                    </a:lnTo>
                    <a:lnTo>
                      <a:pt x="4700" y="12892"/>
                    </a:lnTo>
                    <a:lnTo>
                      <a:pt x="4325" y="12892"/>
                    </a:lnTo>
                    <a:lnTo>
                      <a:pt x="3972" y="12829"/>
                    </a:lnTo>
                    <a:lnTo>
                      <a:pt x="3619" y="12767"/>
                    </a:lnTo>
                    <a:lnTo>
                      <a:pt x="3265" y="12663"/>
                    </a:lnTo>
                    <a:lnTo>
                      <a:pt x="2953" y="12538"/>
                    </a:lnTo>
                    <a:lnTo>
                      <a:pt x="2641" y="12372"/>
                    </a:lnTo>
                    <a:lnTo>
                      <a:pt x="2329" y="12206"/>
                    </a:lnTo>
                    <a:lnTo>
                      <a:pt x="2059" y="11998"/>
                    </a:lnTo>
                    <a:lnTo>
                      <a:pt x="1789" y="11769"/>
                    </a:lnTo>
                    <a:lnTo>
                      <a:pt x="1539" y="11499"/>
                    </a:lnTo>
                    <a:lnTo>
                      <a:pt x="1311" y="11228"/>
                    </a:lnTo>
                    <a:lnTo>
                      <a:pt x="1082" y="10916"/>
                    </a:lnTo>
                    <a:lnTo>
                      <a:pt x="895" y="10584"/>
                    </a:lnTo>
                    <a:lnTo>
                      <a:pt x="708" y="10230"/>
                    </a:lnTo>
                    <a:lnTo>
                      <a:pt x="541" y="9856"/>
                    </a:lnTo>
                    <a:lnTo>
                      <a:pt x="416" y="9461"/>
                    </a:lnTo>
                    <a:lnTo>
                      <a:pt x="416" y="9461"/>
                    </a:lnTo>
                    <a:lnTo>
                      <a:pt x="250" y="8858"/>
                    </a:lnTo>
                    <a:lnTo>
                      <a:pt x="105" y="8255"/>
                    </a:lnTo>
                    <a:lnTo>
                      <a:pt x="63" y="7964"/>
                    </a:lnTo>
                    <a:lnTo>
                      <a:pt x="42" y="7652"/>
                    </a:lnTo>
                    <a:lnTo>
                      <a:pt x="1" y="7340"/>
                    </a:lnTo>
                    <a:lnTo>
                      <a:pt x="1" y="70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34" name="Google Shape;5834;p31"/>
              <p:cNvSpPr/>
              <p:nvPr/>
            </p:nvSpPr>
            <p:spPr>
              <a:xfrm>
                <a:off x="2719675" y="4138850"/>
                <a:ext cx="143475" cy="3821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5284" fill="none" extrusionOk="0">
                    <a:moveTo>
                      <a:pt x="1227" y="15283"/>
                    </a:moveTo>
                    <a:lnTo>
                      <a:pt x="1227" y="15283"/>
                    </a:lnTo>
                    <a:lnTo>
                      <a:pt x="1081" y="15283"/>
                    </a:lnTo>
                    <a:lnTo>
                      <a:pt x="936" y="15241"/>
                    </a:lnTo>
                    <a:lnTo>
                      <a:pt x="811" y="15158"/>
                    </a:lnTo>
                    <a:lnTo>
                      <a:pt x="686" y="15075"/>
                    </a:lnTo>
                    <a:lnTo>
                      <a:pt x="582" y="14950"/>
                    </a:lnTo>
                    <a:lnTo>
                      <a:pt x="499" y="14805"/>
                    </a:lnTo>
                    <a:lnTo>
                      <a:pt x="416" y="14638"/>
                    </a:lnTo>
                    <a:lnTo>
                      <a:pt x="354" y="14451"/>
                    </a:lnTo>
                    <a:lnTo>
                      <a:pt x="354" y="14451"/>
                    </a:lnTo>
                    <a:lnTo>
                      <a:pt x="270" y="13994"/>
                    </a:lnTo>
                    <a:lnTo>
                      <a:pt x="187" y="13516"/>
                    </a:lnTo>
                    <a:lnTo>
                      <a:pt x="104" y="13037"/>
                    </a:lnTo>
                    <a:lnTo>
                      <a:pt x="63" y="12580"/>
                    </a:lnTo>
                    <a:lnTo>
                      <a:pt x="21" y="12102"/>
                    </a:lnTo>
                    <a:lnTo>
                      <a:pt x="0" y="11623"/>
                    </a:lnTo>
                    <a:lnTo>
                      <a:pt x="0" y="11166"/>
                    </a:lnTo>
                    <a:lnTo>
                      <a:pt x="21" y="10709"/>
                    </a:lnTo>
                    <a:lnTo>
                      <a:pt x="42" y="10230"/>
                    </a:lnTo>
                    <a:lnTo>
                      <a:pt x="104" y="9773"/>
                    </a:lnTo>
                    <a:lnTo>
                      <a:pt x="166" y="9315"/>
                    </a:lnTo>
                    <a:lnTo>
                      <a:pt x="270" y="8858"/>
                    </a:lnTo>
                    <a:lnTo>
                      <a:pt x="374" y="8401"/>
                    </a:lnTo>
                    <a:lnTo>
                      <a:pt x="520" y="7943"/>
                    </a:lnTo>
                    <a:lnTo>
                      <a:pt x="686" y="7486"/>
                    </a:lnTo>
                    <a:lnTo>
                      <a:pt x="853" y="7028"/>
                    </a:lnTo>
                    <a:lnTo>
                      <a:pt x="853" y="7028"/>
                    </a:lnTo>
                    <a:lnTo>
                      <a:pt x="1393" y="5760"/>
                    </a:lnTo>
                    <a:lnTo>
                      <a:pt x="1684" y="5136"/>
                    </a:lnTo>
                    <a:lnTo>
                      <a:pt x="1996" y="4512"/>
                    </a:lnTo>
                    <a:lnTo>
                      <a:pt x="2308" y="3889"/>
                    </a:lnTo>
                    <a:lnTo>
                      <a:pt x="2641" y="3306"/>
                    </a:lnTo>
                    <a:lnTo>
                      <a:pt x="2994" y="2703"/>
                    </a:lnTo>
                    <a:lnTo>
                      <a:pt x="3389" y="2142"/>
                    </a:lnTo>
                    <a:lnTo>
                      <a:pt x="3389" y="2142"/>
                    </a:lnTo>
                    <a:lnTo>
                      <a:pt x="3722" y="1664"/>
                    </a:lnTo>
                    <a:lnTo>
                      <a:pt x="4096" y="1227"/>
                    </a:lnTo>
                    <a:lnTo>
                      <a:pt x="4491" y="811"/>
                    </a:lnTo>
                    <a:lnTo>
                      <a:pt x="4699" y="624"/>
                    </a:lnTo>
                    <a:lnTo>
                      <a:pt x="4907" y="437"/>
                    </a:lnTo>
                    <a:lnTo>
                      <a:pt x="4907" y="437"/>
                    </a:lnTo>
                    <a:lnTo>
                      <a:pt x="5094" y="312"/>
                    </a:lnTo>
                    <a:lnTo>
                      <a:pt x="5261" y="167"/>
                    </a:lnTo>
                    <a:lnTo>
                      <a:pt x="5469" y="63"/>
                    </a:lnTo>
                    <a:lnTo>
                      <a:pt x="5573" y="42"/>
                    </a:lnTo>
                    <a:lnTo>
                      <a:pt x="5677" y="0"/>
                    </a:lnTo>
                    <a:lnTo>
                      <a:pt x="5677" y="0"/>
                    </a:lnTo>
                    <a:lnTo>
                      <a:pt x="5718" y="125"/>
                    </a:lnTo>
                    <a:lnTo>
                      <a:pt x="5739" y="250"/>
                    </a:lnTo>
                    <a:lnTo>
                      <a:pt x="5739" y="354"/>
                    </a:lnTo>
                    <a:lnTo>
                      <a:pt x="5718" y="458"/>
                    </a:lnTo>
                    <a:lnTo>
                      <a:pt x="5656" y="624"/>
                    </a:lnTo>
                    <a:lnTo>
                      <a:pt x="5573" y="811"/>
                    </a:lnTo>
                    <a:lnTo>
                      <a:pt x="5573" y="811"/>
                    </a:lnTo>
                    <a:lnTo>
                      <a:pt x="4408" y="3722"/>
                    </a:lnTo>
                    <a:lnTo>
                      <a:pt x="3223" y="6633"/>
                    </a:lnTo>
                    <a:lnTo>
                      <a:pt x="3223" y="6633"/>
                    </a:lnTo>
                    <a:lnTo>
                      <a:pt x="3057" y="7091"/>
                    </a:lnTo>
                    <a:lnTo>
                      <a:pt x="2890" y="7548"/>
                    </a:lnTo>
                    <a:lnTo>
                      <a:pt x="2724" y="8006"/>
                    </a:lnTo>
                    <a:lnTo>
                      <a:pt x="2578" y="8463"/>
                    </a:lnTo>
                    <a:lnTo>
                      <a:pt x="2454" y="8941"/>
                    </a:lnTo>
                    <a:lnTo>
                      <a:pt x="2350" y="9399"/>
                    </a:lnTo>
                    <a:lnTo>
                      <a:pt x="2246" y="9877"/>
                    </a:lnTo>
                    <a:lnTo>
                      <a:pt x="2163" y="10334"/>
                    </a:lnTo>
                    <a:lnTo>
                      <a:pt x="2079" y="10813"/>
                    </a:lnTo>
                    <a:lnTo>
                      <a:pt x="2038" y="11291"/>
                    </a:lnTo>
                    <a:lnTo>
                      <a:pt x="1996" y="11769"/>
                    </a:lnTo>
                    <a:lnTo>
                      <a:pt x="1955" y="12247"/>
                    </a:lnTo>
                    <a:lnTo>
                      <a:pt x="1955" y="12746"/>
                    </a:lnTo>
                    <a:lnTo>
                      <a:pt x="1955" y="13225"/>
                    </a:lnTo>
                    <a:lnTo>
                      <a:pt x="1975" y="13703"/>
                    </a:lnTo>
                    <a:lnTo>
                      <a:pt x="1996" y="14202"/>
                    </a:lnTo>
                    <a:lnTo>
                      <a:pt x="1996" y="14202"/>
                    </a:lnTo>
                    <a:lnTo>
                      <a:pt x="2017" y="14431"/>
                    </a:lnTo>
                    <a:lnTo>
                      <a:pt x="1996" y="14618"/>
                    </a:lnTo>
                    <a:lnTo>
                      <a:pt x="1934" y="14805"/>
                    </a:lnTo>
                    <a:lnTo>
                      <a:pt x="1872" y="14950"/>
                    </a:lnTo>
                    <a:lnTo>
                      <a:pt x="1768" y="15075"/>
                    </a:lnTo>
                    <a:lnTo>
                      <a:pt x="1643" y="15158"/>
                    </a:lnTo>
                    <a:lnTo>
                      <a:pt x="1518" y="15241"/>
                    </a:lnTo>
                    <a:lnTo>
                      <a:pt x="1352" y="15283"/>
                    </a:lnTo>
                    <a:lnTo>
                      <a:pt x="1352" y="15283"/>
                    </a:lnTo>
                    <a:lnTo>
                      <a:pt x="1227" y="152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35" name="Google Shape;5835;p31"/>
              <p:cNvSpPr/>
              <p:nvPr/>
            </p:nvSpPr>
            <p:spPr>
              <a:xfrm>
                <a:off x="2903175" y="4042675"/>
                <a:ext cx="86825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2767" fill="none" extrusionOk="0">
                    <a:moveTo>
                      <a:pt x="853" y="2766"/>
                    </a:moveTo>
                    <a:lnTo>
                      <a:pt x="853" y="2766"/>
                    </a:lnTo>
                    <a:lnTo>
                      <a:pt x="686" y="2745"/>
                    </a:lnTo>
                    <a:lnTo>
                      <a:pt x="520" y="2704"/>
                    </a:lnTo>
                    <a:lnTo>
                      <a:pt x="353" y="2600"/>
                    </a:lnTo>
                    <a:lnTo>
                      <a:pt x="208" y="2454"/>
                    </a:lnTo>
                    <a:lnTo>
                      <a:pt x="208" y="2454"/>
                    </a:lnTo>
                    <a:lnTo>
                      <a:pt x="104" y="2309"/>
                    </a:lnTo>
                    <a:lnTo>
                      <a:pt x="42" y="2163"/>
                    </a:lnTo>
                    <a:lnTo>
                      <a:pt x="0" y="2018"/>
                    </a:lnTo>
                    <a:lnTo>
                      <a:pt x="0" y="1872"/>
                    </a:lnTo>
                    <a:lnTo>
                      <a:pt x="21" y="1706"/>
                    </a:lnTo>
                    <a:lnTo>
                      <a:pt x="83" y="1560"/>
                    </a:lnTo>
                    <a:lnTo>
                      <a:pt x="146" y="1415"/>
                    </a:lnTo>
                    <a:lnTo>
                      <a:pt x="250" y="1269"/>
                    </a:lnTo>
                    <a:lnTo>
                      <a:pt x="250" y="1269"/>
                    </a:lnTo>
                    <a:lnTo>
                      <a:pt x="353" y="1123"/>
                    </a:lnTo>
                    <a:lnTo>
                      <a:pt x="478" y="999"/>
                    </a:lnTo>
                    <a:lnTo>
                      <a:pt x="749" y="770"/>
                    </a:lnTo>
                    <a:lnTo>
                      <a:pt x="1060" y="541"/>
                    </a:lnTo>
                    <a:lnTo>
                      <a:pt x="1393" y="354"/>
                    </a:lnTo>
                    <a:lnTo>
                      <a:pt x="1747" y="209"/>
                    </a:lnTo>
                    <a:lnTo>
                      <a:pt x="2121" y="105"/>
                    </a:lnTo>
                    <a:lnTo>
                      <a:pt x="2474" y="21"/>
                    </a:lnTo>
                    <a:lnTo>
                      <a:pt x="2828" y="1"/>
                    </a:lnTo>
                    <a:lnTo>
                      <a:pt x="2828" y="1"/>
                    </a:lnTo>
                    <a:lnTo>
                      <a:pt x="3140" y="21"/>
                    </a:lnTo>
                    <a:lnTo>
                      <a:pt x="3264" y="63"/>
                    </a:lnTo>
                    <a:lnTo>
                      <a:pt x="3410" y="105"/>
                    </a:lnTo>
                    <a:lnTo>
                      <a:pt x="3410" y="105"/>
                    </a:lnTo>
                    <a:lnTo>
                      <a:pt x="3452" y="167"/>
                    </a:lnTo>
                    <a:lnTo>
                      <a:pt x="3452" y="250"/>
                    </a:lnTo>
                    <a:lnTo>
                      <a:pt x="3472" y="333"/>
                    </a:lnTo>
                    <a:lnTo>
                      <a:pt x="3452" y="416"/>
                    </a:lnTo>
                    <a:lnTo>
                      <a:pt x="3410" y="562"/>
                    </a:lnTo>
                    <a:lnTo>
                      <a:pt x="3327" y="708"/>
                    </a:lnTo>
                    <a:lnTo>
                      <a:pt x="3327" y="708"/>
                    </a:lnTo>
                    <a:lnTo>
                      <a:pt x="3161" y="999"/>
                    </a:lnTo>
                    <a:lnTo>
                      <a:pt x="2953" y="1290"/>
                    </a:lnTo>
                    <a:lnTo>
                      <a:pt x="2745" y="1560"/>
                    </a:lnTo>
                    <a:lnTo>
                      <a:pt x="2516" y="1810"/>
                    </a:lnTo>
                    <a:lnTo>
                      <a:pt x="2266" y="2038"/>
                    </a:lnTo>
                    <a:lnTo>
                      <a:pt x="1996" y="2246"/>
                    </a:lnTo>
                    <a:lnTo>
                      <a:pt x="1705" y="2454"/>
                    </a:lnTo>
                    <a:lnTo>
                      <a:pt x="1393" y="2621"/>
                    </a:lnTo>
                    <a:lnTo>
                      <a:pt x="1393" y="2621"/>
                    </a:lnTo>
                    <a:lnTo>
                      <a:pt x="1268" y="2683"/>
                    </a:lnTo>
                    <a:lnTo>
                      <a:pt x="1123" y="2724"/>
                    </a:lnTo>
                    <a:lnTo>
                      <a:pt x="998" y="2766"/>
                    </a:lnTo>
                    <a:lnTo>
                      <a:pt x="853" y="276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36" name="Google Shape;5836;p31"/>
              <p:cNvSpPr/>
              <p:nvPr/>
            </p:nvSpPr>
            <p:spPr>
              <a:xfrm>
                <a:off x="2670275" y="3961575"/>
                <a:ext cx="941425" cy="1400950"/>
              </a:xfrm>
              <a:custGeom>
                <a:avLst/>
                <a:gdLst/>
                <a:ahLst/>
                <a:cxnLst/>
                <a:rect l="l" t="t" r="r" b="b"/>
                <a:pathLst>
                  <a:path w="37657" h="56038" fill="none" extrusionOk="0">
                    <a:moveTo>
                      <a:pt x="18985" y="1"/>
                    </a:moveTo>
                    <a:lnTo>
                      <a:pt x="18985" y="1"/>
                    </a:lnTo>
                    <a:lnTo>
                      <a:pt x="18486" y="1"/>
                    </a:lnTo>
                    <a:lnTo>
                      <a:pt x="17966" y="22"/>
                    </a:lnTo>
                    <a:lnTo>
                      <a:pt x="17446" y="63"/>
                    </a:lnTo>
                    <a:lnTo>
                      <a:pt x="16947" y="105"/>
                    </a:lnTo>
                    <a:lnTo>
                      <a:pt x="16427" y="167"/>
                    </a:lnTo>
                    <a:lnTo>
                      <a:pt x="15928" y="250"/>
                    </a:lnTo>
                    <a:lnTo>
                      <a:pt x="15408" y="334"/>
                    </a:lnTo>
                    <a:lnTo>
                      <a:pt x="14909" y="438"/>
                    </a:lnTo>
                    <a:lnTo>
                      <a:pt x="14389" y="562"/>
                    </a:lnTo>
                    <a:lnTo>
                      <a:pt x="13890" y="687"/>
                    </a:lnTo>
                    <a:lnTo>
                      <a:pt x="13371" y="833"/>
                    </a:lnTo>
                    <a:lnTo>
                      <a:pt x="12872" y="978"/>
                    </a:lnTo>
                    <a:lnTo>
                      <a:pt x="12352" y="1165"/>
                    </a:lnTo>
                    <a:lnTo>
                      <a:pt x="11853" y="1332"/>
                    </a:lnTo>
                    <a:lnTo>
                      <a:pt x="11354" y="1540"/>
                    </a:lnTo>
                    <a:lnTo>
                      <a:pt x="10834" y="1748"/>
                    </a:lnTo>
                    <a:lnTo>
                      <a:pt x="10834" y="1748"/>
                    </a:lnTo>
                    <a:lnTo>
                      <a:pt x="10376" y="1955"/>
                    </a:lnTo>
                    <a:lnTo>
                      <a:pt x="9940" y="2163"/>
                    </a:lnTo>
                    <a:lnTo>
                      <a:pt x="9503" y="2413"/>
                    </a:lnTo>
                    <a:lnTo>
                      <a:pt x="9087" y="2642"/>
                    </a:lnTo>
                    <a:lnTo>
                      <a:pt x="8671" y="2912"/>
                    </a:lnTo>
                    <a:lnTo>
                      <a:pt x="8256" y="3182"/>
                    </a:lnTo>
                    <a:lnTo>
                      <a:pt x="7861" y="3453"/>
                    </a:lnTo>
                    <a:lnTo>
                      <a:pt x="7465" y="3744"/>
                    </a:lnTo>
                    <a:lnTo>
                      <a:pt x="7070" y="4056"/>
                    </a:lnTo>
                    <a:lnTo>
                      <a:pt x="6696" y="4367"/>
                    </a:lnTo>
                    <a:lnTo>
                      <a:pt x="5968" y="5012"/>
                    </a:lnTo>
                    <a:lnTo>
                      <a:pt x="5261" y="5698"/>
                    </a:lnTo>
                    <a:lnTo>
                      <a:pt x="4575" y="6426"/>
                    </a:lnTo>
                    <a:lnTo>
                      <a:pt x="4575" y="6426"/>
                    </a:lnTo>
                    <a:lnTo>
                      <a:pt x="4222" y="6821"/>
                    </a:lnTo>
                    <a:lnTo>
                      <a:pt x="3868" y="7216"/>
                    </a:lnTo>
                    <a:lnTo>
                      <a:pt x="3536" y="7632"/>
                    </a:lnTo>
                    <a:lnTo>
                      <a:pt x="3224" y="8048"/>
                    </a:lnTo>
                    <a:lnTo>
                      <a:pt x="2912" y="8484"/>
                    </a:lnTo>
                    <a:lnTo>
                      <a:pt x="2621" y="8900"/>
                    </a:lnTo>
                    <a:lnTo>
                      <a:pt x="2350" y="9358"/>
                    </a:lnTo>
                    <a:lnTo>
                      <a:pt x="2101" y="9794"/>
                    </a:lnTo>
                    <a:lnTo>
                      <a:pt x="1851" y="10252"/>
                    </a:lnTo>
                    <a:lnTo>
                      <a:pt x="1623" y="10730"/>
                    </a:lnTo>
                    <a:lnTo>
                      <a:pt x="1394" y="11208"/>
                    </a:lnTo>
                    <a:lnTo>
                      <a:pt x="1186" y="11687"/>
                    </a:lnTo>
                    <a:lnTo>
                      <a:pt x="999" y="12165"/>
                    </a:lnTo>
                    <a:lnTo>
                      <a:pt x="833" y="12664"/>
                    </a:lnTo>
                    <a:lnTo>
                      <a:pt x="687" y="13184"/>
                    </a:lnTo>
                    <a:lnTo>
                      <a:pt x="541" y="13683"/>
                    </a:lnTo>
                    <a:lnTo>
                      <a:pt x="541" y="13683"/>
                    </a:lnTo>
                    <a:lnTo>
                      <a:pt x="417" y="14244"/>
                    </a:lnTo>
                    <a:lnTo>
                      <a:pt x="313" y="14785"/>
                    </a:lnTo>
                    <a:lnTo>
                      <a:pt x="209" y="15325"/>
                    </a:lnTo>
                    <a:lnTo>
                      <a:pt x="126" y="15866"/>
                    </a:lnTo>
                    <a:lnTo>
                      <a:pt x="84" y="16406"/>
                    </a:lnTo>
                    <a:lnTo>
                      <a:pt x="42" y="16947"/>
                    </a:lnTo>
                    <a:lnTo>
                      <a:pt x="1" y="17488"/>
                    </a:lnTo>
                    <a:lnTo>
                      <a:pt x="1" y="18028"/>
                    </a:lnTo>
                    <a:lnTo>
                      <a:pt x="1" y="18028"/>
                    </a:lnTo>
                    <a:lnTo>
                      <a:pt x="22" y="18798"/>
                    </a:lnTo>
                    <a:lnTo>
                      <a:pt x="63" y="19546"/>
                    </a:lnTo>
                    <a:lnTo>
                      <a:pt x="146" y="20295"/>
                    </a:lnTo>
                    <a:lnTo>
                      <a:pt x="250" y="21064"/>
                    </a:lnTo>
                    <a:lnTo>
                      <a:pt x="396" y="21813"/>
                    </a:lnTo>
                    <a:lnTo>
                      <a:pt x="583" y="22561"/>
                    </a:lnTo>
                    <a:lnTo>
                      <a:pt x="770" y="23310"/>
                    </a:lnTo>
                    <a:lnTo>
                      <a:pt x="1020" y="24058"/>
                    </a:lnTo>
                    <a:lnTo>
                      <a:pt x="1020" y="24058"/>
                    </a:lnTo>
                    <a:lnTo>
                      <a:pt x="1186" y="24599"/>
                    </a:lnTo>
                    <a:lnTo>
                      <a:pt x="1394" y="25119"/>
                    </a:lnTo>
                    <a:lnTo>
                      <a:pt x="1602" y="25659"/>
                    </a:lnTo>
                    <a:lnTo>
                      <a:pt x="1831" y="26158"/>
                    </a:lnTo>
                    <a:lnTo>
                      <a:pt x="2059" y="26678"/>
                    </a:lnTo>
                    <a:lnTo>
                      <a:pt x="2309" y="27177"/>
                    </a:lnTo>
                    <a:lnTo>
                      <a:pt x="2558" y="27676"/>
                    </a:lnTo>
                    <a:lnTo>
                      <a:pt x="2849" y="28154"/>
                    </a:lnTo>
                    <a:lnTo>
                      <a:pt x="3120" y="28633"/>
                    </a:lnTo>
                    <a:lnTo>
                      <a:pt x="3432" y="29111"/>
                    </a:lnTo>
                    <a:lnTo>
                      <a:pt x="3744" y="29568"/>
                    </a:lnTo>
                    <a:lnTo>
                      <a:pt x="4076" y="30026"/>
                    </a:lnTo>
                    <a:lnTo>
                      <a:pt x="4430" y="30462"/>
                    </a:lnTo>
                    <a:lnTo>
                      <a:pt x="4783" y="30899"/>
                    </a:lnTo>
                    <a:lnTo>
                      <a:pt x="5157" y="31315"/>
                    </a:lnTo>
                    <a:lnTo>
                      <a:pt x="5553" y="31731"/>
                    </a:lnTo>
                    <a:lnTo>
                      <a:pt x="5553" y="31731"/>
                    </a:lnTo>
                    <a:lnTo>
                      <a:pt x="5948" y="32126"/>
                    </a:lnTo>
                    <a:lnTo>
                      <a:pt x="6384" y="32500"/>
                    </a:lnTo>
                    <a:lnTo>
                      <a:pt x="6800" y="32854"/>
                    </a:lnTo>
                    <a:lnTo>
                      <a:pt x="7258" y="33186"/>
                    </a:lnTo>
                    <a:lnTo>
                      <a:pt x="7715" y="33519"/>
                    </a:lnTo>
                    <a:lnTo>
                      <a:pt x="8172" y="33810"/>
                    </a:lnTo>
                    <a:lnTo>
                      <a:pt x="8651" y="34080"/>
                    </a:lnTo>
                    <a:lnTo>
                      <a:pt x="9150" y="34330"/>
                    </a:lnTo>
                    <a:lnTo>
                      <a:pt x="9649" y="34559"/>
                    </a:lnTo>
                    <a:lnTo>
                      <a:pt x="10148" y="34767"/>
                    </a:lnTo>
                    <a:lnTo>
                      <a:pt x="10668" y="34974"/>
                    </a:lnTo>
                    <a:lnTo>
                      <a:pt x="11187" y="35141"/>
                    </a:lnTo>
                    <a:lnTo>
                      <a:pt x="11728" y="35307"/>
                    </a:lnTo>
                    <a:lnTo>
                      <a:pt x="12269" y="35453"/>
                    </a:lnTo>
                    <a:lnTo>
                      <a:pt x="12830" y="35577"/>
                    </a:lnTo>
                    <a:lnTo>
                      <a:pt x="13391" y="35681"/>
                    </a:lnTo>
                    <a:lnTo>
                      <a:pt x="13391" y="35681"/>
                    </a:lnTo>
                    <a:lnTo>
                      <a:pt x="13932" y="35765"/>
                    </a:lnTo>
                    <a:lnTo>
                      <a:pt x="14452" y="35848"/>
                    </a:lnTo>
                    <a:lnTo>
                      <a:pt x="14992" y="35889"/>
                    </a:lnTo>
                    <a:lnTo>
                      <a:pt x="15512" y="35910"/>
                    </a:lnTo>
                    <a:lnTo>
                      <a:pt x="15512" y="35910"/>
                    </a:lnTo>
                    <a:lnTo>
                      <a:pt x="16053" y="35889"/>
                    </a:lnTo>
                    <a:lnTo>
                      <a:pt x="16593" y="35827"/>
                    </a:lnTo>
                    <a:lnTo>
                      <a:pt x="17134" y="35723"/>
                    </a:lnTo>
                    <a:lnTo>
                      <a:pt x="17404" y="35640"/>
                    </a:lnTo>
                    <a:lnTo>
                      <a:pt x="17675" y="35557"/>
                    </a:lnTo>
                    <a:lnTo>
                      <a:pt x="17675" y="35557"/>
                    </a:lnTo>
                    <a:lnTo>
                      <a:pt x="18361" y="35328"/>
                    </a:lnTo>
                    <a:lnTo>
                      <a:pt x="19047" y="35078"/>
                    </a:lnTo>
                    <a:lnTo>
                      <a:pt x="19692" y="34808"/>
                    </a:lnTo>
                    <a:lnTo>
                      <a:pt x="20336" y="34496"/>
                    </a:lnTo>
                    <a:lnTo>
                      <a:pt x="20648" y="34330"/>
                    </a:lnTo>
                    <a:lnTo>
                      <a:pt x="20960" y="34143"/>
                    </a:lnTo>
                    <a:lnTo>
                      <a:pt x="21272" y="33956"/>
                    </a:lnTo>
                    <a:lnTo>
                      <a:pt x="21563" y="33748"/>
                    </a:lnTo>
                    <a:lnTo>
                      <a:pt x="21854" y="33540"/>
                    </a:lnTo>
                    <a:lnTo>
                      <a:pt x="22124" y="33311"/>
                    </a:lnTo>
                    <a:lnTo>
                      <a:pt x="22395" y="33062"/>
                    </a:lnTo>
                    <a:lnTo>
                      <a:pt x="22644" y="32791"/>
                    </a:lnTo>
                    <a:lnTo>
                      <a:pt x="22644" y="32791"/>
                    </a:lnTo>
                    <a:lnTo>
                      <a:pt x="22790" y="32666"/>
                    </a:lnTo>
                    <a:lnTo>
                      <a:pt x="22914" y="32521"/>
                    </a:lnTo>
                    <a:lnTo>
                      <a:pt x="22977" y="32459"/>
                    </a:lnTo>
                    <a:lnTo>
                      <a:pt x="23060" y="32417"/>
                    </a:lnTo>
                    <a:lnTo>
                      <a:pt x="23143" y="32396"/>
                    </a:lnTo>
                    <a:lnTo>
                      <a:pt x="23226" y="32375"/>
                    </a:lnTo>
                    <a:lnTo>
                      <a:pt x="23226" y="32375"/>
                    </a:lnTo>
                    <a:lnTo>
                      <a:pt x="23372" y="32396"/>
                    </a:lnTo>
                    <a:lnTo>
                      <a:pt x="23372" y="32396"/>
                    </a:lnTo>
                    <a:lnTo>
                      <a:pt x="23476" y="32438"/>
                    </a:lnTo>
                    <a:lnTo>
                      <a:pt x="23559" y="32500"/>
                    </a:lnTo>
                    <a:lnTo>
                      <a:pt x="23642" y="32583"/>
                    </a:lnTo>
                    <a:lnTo>
                      <a:pt x="23684" y="32687"/>
                    </a:lnTo>
                    <a:lnTo>
                      <a:pt x="23725" y="32770"/>
                    </a:lnTo>
                    <a:lnTo>
                      <a:pt x="23767" y="32874"/>
                    </a:lnTo>
                    <a:lnTo>
                      <a:pt x="23809" y="33103"/>
                    </a:lnTo>
                    <a:lnTo>
                      <a:pt x="23809" y="33103"/>
                    </a:lnTo>
                    <a:lnTo>
                      <a:pt x="23871" y="33519"/>
                    </a:lnTo>
                    <a:lnTo>
                      <a:pt x="23913" y="33956"/>
                    </a:lnTo>
                    <a:lnTo>
                      <a:pt x="23933" y="34392"/>
                    </a:lnTo>
                    <a:lnTo>
                      <a:pt x="23954" y="34808"/>
                    </a:lnTo>
                    <a:lnTo>
                      <a:pt x="23954" y="34808"/>
                    </a:lnTo>
                    <a:lnTo>
                      <a:pt x="23933" y="35453"/>
                    </a:lnTo>
                    <a:lnTo>
                      <a:pt x="23871" y="36097"/>
                    </a:lnTo>
                    <a:lnTo>
                      <a:pt x="23767" y="36721"/>
                    </a:lnTo>
                    <a:lnTo>
                      <a:pt x="23621" y="37324"/>
                    </a:lnTo>
                    <a:lnTo>
                      <a:pt x="23434" y="37927"/>
                    </a:lnTo>
                    <a:lnTo>
                      <a:pt x="23206" y="38530"/>
                    </a:lnTo>
                    <a:lnTo>
                      <a:pt x="22935" y="39091"/>
                    </a:lnTo>
                    <a:lnTo>
                      <a:pt x="22623" y="39653"/>
                    </a:lnTo>
                    <a:lnTo>
                      <a:pt x="22270" y="40173"/>
                    </a:lnTo>
                    <a:lnTo>
                      <a:pt x="21875" y="40692"/>
                    </a:lnTo>
                    <a:lnTo>
                      <a:pt x="21646" y="40942"/>
                    </a:lnTo>
                    <a:lnTo>
                      <a:pt x="21417" y="41171"/>
                    </a:lnTo>
                    <a:lnTo>
                      <a:pt x="21189" y="41399"/>
                    </a:lnTo>
                    <a:lnTo>
                      <a:pt x="20939" y="41628"/>
                    </a:lnTo>
                    <a:lnTo>
                      <a:pt x="20669" y="41857"/>
                    </a:lnTo>
                    <a:lnTo>
                      <a:pt x="20399" y="42065"/>
                    </a:lnTo>
                    <a:lnTo>
                      <a:pt x="20128" y="42252"/>
                    </a:lnTo>
                    <a:lnTo>
                      <a:pt x="19837" y="42460"/>
                    </a:lnTo>
                    <a:lnTo>
                      <a:pt x="19525" y="42647"/>
                    </a:lnTo>
                    <a:lnTo>
                      <a:pt x="19213" y="42813"/>
                    </a:lnTo>
                    <a:lnTo>
                      <a:pt x="18881" y="43000"/>
                    </a:lnTo>
                    <a:lnTo>
                      <a:pt x="18548" y="43146"/>
                    </a:lnTo>
                    <a:lnTo>
                      <a:pt x="18548" y="43146"/>
                    </a:lnTo>
                    <a:lnTo>
                      <a:pt x="18132" y="43333"/>
                    </a:lnTo>
                    <a:lnTo>
                      <a:pt x="17737" y="43479"/>
                    </a:lnTo>
                    <a:lnTo>
                      <a:pt x="17321" y="43624"/>
                    </a:lnTo>
                    <a:lnTo>
                      <a:pt x="16905" y="43749"/>
                    </a:lnTo>
                    <a:lnTo>
                      <a:pt x="16510" y="43874"/>
                    </a:lnTo>
                    <a:lnTo>
                      <a:pt x="16094" y="43978"/>
                    </a:lnTo>
                    <a:lnTo>
                      <a:pt x="15263" y="44144"/>
                    </a:lnTo>
                    <a:lnTo>
                      <a:pt x="14431" y="44269"/>
                    </a:lnTo>
                    <a:lnTo>
                      <a:pt x="13599" y="44352"/>
                    </a:lnTo>
                    <a:lnTo>
                      <a:pt x="12768" y="44394"/>
                    </a:lnTo>
                    <a:lnTo>
                      <a:pt x="11936" y="44414"/>
                    </a:lnTo>
                    <a:lnTo>
                      <a:pt x="11936" y="44414"/>
                    </a:lnTo>
                    <a:lnTo>
                      <a:pt x="11042" y="44394"/>
                    </a:lnTo>
                    <a:lnTo>
                      <a:pt x="10127" y="44352"/>
                    </a:lnTo>
                    <a:lnTo>
                      <a:pt x="9233" y="44290"/>
                    </a:lnTo>
                    <a:lnTo>
                      <a:pt x="8318" y="44227"/>
                    </a:lnTo>
                    <a:lnTo>
                      <a:pt x="8318" y="44227"/>
                    </a:lnTo>
                    <a:lnTo>
                      <a:pt x="7881" y="44186"/>
                    </a:lnTo>
                    <a:lnTo>
                      <a:pt x="7465" y="44103"/>
                    </a:lnTo>
                    <a:lnTo>
                      <a:pt x="7050" y="44019"/>
                    </a:lnTo>
                    <a:lnTo>
                      <a:pt x="6613" y="43915"/>
                    </a:lnTo>
                    <a:lnTo>
                      <a:pt x="5781" y="43707"/>
                    </a:lnTo>
                    <a:lnTo>
                      <a:pt x="4950" y="43500"/>
                    </a:lnTo>
                    <a:lnTo>
                      <a:pt x="4950" y="43500"/>
                    </a:lnTo>
                    <a:lnTo>
                      <a:pt x="4638" y="43437"/>
                    </a:lnTo>
                    <a:lnTo>
                      <a:pt x="4326" y="43416"/>
                    </a:lnTo>
                    <a:lnTo>
                      <a:pt x="4326" y="43416"/>
                    </a:lnTo>
                    <a:lnTo>
                      <a:pt x="4076" y="43437"/>
                    </a:lnTo>
                    <a:lnTo>
                      <a:pt x="3951" y="43458"/>
                    </a:lnTo>
                    <a:lnTo>
                      <a:pt x="3848" y="43500"/>
                    </a:lnTo>
                    <a:lnTo>
                      <a:pt x="3744" y="43562"/>
                    </a:lnTo>
                    <a:lnTo>
                      <a:pt x="3619" y="43624"/>
                    </a:lnTo>
                    <a:lnTo>
                      <a:pt x="3515" y="43707"/>
                    </a:lnTo>
                    <a:lnTo>
                      <a:pt x="3432" y="43811"/>
                    </a:lnTo>
                    <a:lnTo>
                      <a:pt x="3432" y="43811"/>
                    </a:lnTo>
                    <a:lnTo>
                      <a:pt x="3099" y="44206"/>
                    </a:lnTo>
                    <a:lnTo>
                      <a:pt x="2808" y="44602"/>
                    </a:lnTo>
                    <a:lnTo>
                      <a:pt x="2517" y="44997"/>
                    </a:lnTo>
                    <a:lnTo>
                      <a:pt x="2267" y="45412"/>
                    </a:lnTo>
                    <a:lnTo>
                      <a:pt x="2018" y="45828"/>
                    </a:lnTo>
                    <a:lnTo>
                      <a:pt x="1768" y="46244"/>
                    </a:lnTo>
                    <a:lnTo>
                      <a:pt x="1560" y="46681"/>
                    </a:lnTo>
                    <a:lnTo>
                      <a:pt x="1352" y="47117"/>
                    </a:lnTo>
                    <a:lnTo>
                      <a:pt x="1165" y="47554"/>
                    </a:lnTo>
                    <a:lnTo>
                      <a:pt x="999" y="48012"/>
                    </a:lnTo>
                    <a:lnTo>
                      <a:pt x="853" y="48469"/>
                    </a:lnTo>
                    <a:lnTo>
                      <a:pt x="729" y="48926"/>
                    </a:lnTo>
                    <a:lnTo>
                      <a:pt x="604" y="49405"/>
                    </a:lnTo>
                    <a:lnTo>
                      <a:pt x="500" y="49883"/>
                    </a:lnTo>
                    <a:lnTo>
                      <a:pt x="437" y="50361"/>
                    </a:lnTo>
                    <a:lnTo>
                      <a:pt x="375" y="50860"/>
                    </a:lnTo>
                    <a:lnTo>
                      <a:pt x="375" y="50860"/>
                    </a:lnTo>
                    <a:lnTo>
                      <a:pt x="354" y="51172"/>
                    </a:lnTo>
                    <a:lnTo>
                      <a:pt x="354" y="51172"/>
                    </a:lnTo>
                    <a:lnTo>
                      <a:pt x="375" y="51484"/>
                    </a:lnTo>
                    <a:lnTo>
                      <a:pt x="417" y="51775"/>
                    </a:lnTo>
                    <a:lnTo>
                      <a:pt x="500" y="52045"/>
                    </a:lnTo>
                    <a:lnTo>
                      <a:pt x="604" y="52316"/>
                    </a:lnTo>
                    <a:lnTo>
                      <a:pt x="749" y="52565"/>
                    </a:lnTo>
                    <a:lnTo>
                      <a:pt x="916" y="52815"/>
                    </a:lnTo>
                    <a:lnTo>
                      <a:pt x="1124" y="53043"/>
                    </a:lnTo>
                    <a:lnTo>
                      <a:pt x="1352" y="53251"/>
                    </a:lnTo>
                    <a:lnTo>
                      <a:pt x="1352" y="53251"/>
                    </a:lnTo>
                    <a:lnTo>
                      <a:pt x="1727" y="53563"/>
                    </a:lnTo>
                    <a:lnTo>
                      <a:pt x="2122" y="53834"/>
                    </a:lnTo>
                    <a:lnTo>
                      <a:pt x="2517" y="54062"/>
                    </a:lnTo>
                    <a:lnTo>
                      <a:pt x="2933" y="54270"/>
                    </a:lnTo>
                    <a:lnTo>
                      <a:pt x="3369" y="54437"/>
                    </a:lnTo>
                    <a:lnTo>
                      <a:pt x="3806" y="54603"/>
                    </a:lnTo>
                    <a:lnTo>
                      <a:pt x="4700" y="54894"/>
                    </a:lnTo>
                    <a:lnTo>
                      <a:pt x="4700" y="54894"/>
                    </a:lnTo>
                    <a:lnTo>
                      <a:pt x="5636" y="55164"/>
                    </a:lnTo>
                    <a:lnTo>
                      <a:pt x="6592" y="55393"/>
                    </a:lnTo>
                    <a:lnTo>
                      <a:pt x="7528" y="55580"/>
                    </a:lnTo>
                    <a:lnTo>
                      <a:pt x="8484" y="55746"/>
                    </a:lnTo>
                    <a:lnTo>
                      <a:pt x="9441" y="55871"/>
                    </a:lnTo>
                    <a:lnTo>
                      <a:pt x="10397" y="55954"/>
                    </a:lnTo>
                    <a:lnTo>
                      <a:pt x="11354" y="56017"/>
                    </a:lnTo>
                    <a:lnTo>
                      <a:pt x="12310" y="56038"/>
                    </a:lnTo>
                    <a:lnTo>
                      <a:pt x="12310" y="56038"/>
                    </a:lnTo>
                    <a:lnTo>
                      <a:pt x="12913" y="56017"/>
                    </a:lnTo>
                    <a:lnTo>
                      <a:pt x="13495" y="55996"/>
                    </a:lnTo>
                    <a:lnTo>
                      <a:pt x="14098" y="55975"/>
                    </a:lnTo>
                    <a:lnTo>
                      <a:pt x="14701" y="55934"/>
                    </a:lnTo>
                    <a:lnTo>
                      <a:pt x="14701" y="55934"/>
                    </a:lnTo>
                    <a:lnTo>
                      <a:pt x="15429" y="55850"/>
                    </a:lnTo>
                    <a:lnTo>
                      <a:pt x="16178" y="55746"/>
                    </a:lnTo>
                    <a:lnTo>
                      <a:pt x="16905" y="55643"/>
                    </a:lnTo>
                    <a:lnTo>
                      <a:pt x="17633" y="55497"/>
                    </a:lnTo>
                    <a:lnTo>
                      <a:pt x="18340" y="55331"/>
                    </a:lnTo>
                    <a:lnTo>
                      <a:pt x="19047" y="55143"/>
                    </a:lnTo>
                    <a:lnTo>
                      <a:pt x="19733" y="54936"/>
                    </a:lnTo>
                    <a:lnTo>
                      <a:pt x="20440" y="54707"/>
                    </a:lnTo>
                    <a:lnTo>
                      <a:pt x="21106" y="54457"/>
                    </a:lnTo>
                    <a:lnTo>
                      <a:pt x="21792" y="54187"/>
                    </a:lnTo>
                    <a:lnTo>
                      <a:pt x="22457" y="53896"/>
                    </a:lnTo>
                    <a:lnTo>
                      <a:pt x="23102" y="53563"/>
                    </a:lnTo>
                    <a:lnTo>
                      <a:pt x="23746" y="53231"/>
                    </a:lnTo>
                    <a:lnTo>
                      <a:pt x="24391" y="52856"/>
                    </a:lnTo>
                    <a:lnTo>
                      <a:pt x="25015" y="52461"/>
                    </a:lnTo>
                    <a:lnTo>
                      <a:pt x="25638" y="52045"/>
                    </a:lnTo>
                    <a:lnTo>
                      <a:pt x="25638" y="52045"/>
                    </a:lnTo>
                    <a:lnTo>
                      <a:pt x="26262" y="51609"/>
                    </a:lnTo>
                    <a:lnTo>
                      <a:pt x="26865" y="51130"/>
                    </a:lnTo>
                    <a:lnTo>
                      <a:pt x="27447" y="50631"/>
                    </a:lnTo>
                    <a:lnTo>
                      <a:pt x="27988" y="50132"/>
                    </a:lnTo>
                    <a:lnTo>
                      <a:pt x="28529" y="49592"/>
                    </a:lnTo>
                    <a:lnTo>
                      <a:pt x="29028" y="49051"/>
                    </a:lnTo>
                    <a:lnTo>
                      <a:pt x="29527" y="48490"/>
                    </a:lnTo>
                    <a:lnTo>
                      <a:pt x="30005" y="47928"/>
                    </a:lnTo>
                    <a:lnTo>
                      <a:pt x="30462" y="47325"/>
                    </a:lnTo>
                    <a:lnTo>
                      <a:pt x="30899" y="46722"/>
                    </a:lnTo>
                    <a:lnTo>
                      <a:pt x="31315" y="46099"/>
                    </a:lnTo>
                    <a:lnTo>
                      <a:pt x="31710" y="45475"/>
                    </a:lnTo>
                    <a:lnTo>
                      <a:pt x="32105" y="44830"/>
                    </a:lnTo>
                    <a:lnTo>
                      <a:pt x="32479" y="44165"/>
                    </a:lnTo>
                    <a:lnTo>
                      <a:pt x="32833" y="43500"/>
                    </a:lnTo>
                    <a:lnTo>
                      <a:pt x="33186" y="42834"/>
                    </a:lnTo>
                    <a:lnTo>
                      <a:pt x="33186" y="42834"/>
                    </a:lnTo>
                    <a:lnTo>
                      <a:pt x="33498" y="42210"/>
                    </a:lnTo>
                    <a:lnTo>
                      <a:pt x="33789" y="41566"/>
                    </a:lnTo>
                    <a:lnTo>
                      <a:pt x="34080" y="40942"/>
                    </a:lnTo>
                    <a:lnTo>
                      <a:pt x="34351" y="40297"/>
                    </a:lnTo>
                    <a:lnTo>
                      <a:pt x="34850" y="39008"/>
                    </a:lnTo>
                    <a:lnTo>
                      <a:pt x="35307" y="37698"/>
                    </a:lnTo>
                    <a:lnTo>
                      <a:pt x="35723" y="36388"/>
                    </a:lnTo>
                    <a:lnTo>
                      <a:pt x="36118" y="35058"/>
                    </a:lnTo>
                    <a:lnTo>
                      <a:pt x="36451" y="33706"/>
                    </a:lnTo>
                    <a:lnTo>
                      <a:pt x="36762" y="32355"/>
                    </a:lnTo>
                    <a:lnTo>
                      <a:pt x="36762" y="32355"/>
                    </a:lnTo>
                    <a:lnTo>
                      <a:pt x="37012" y="31169"/>
                    </a:lnTo>
                    <a:lnTo>
                      <a:pt x="37199" y="29963"/>
                    </a:lnTo>
                    <a:lnTo>
                      <a:pt x="37365" y="28757"/>
                    </a:lnTo>
                    <a:lnTo>
                      <a:pt x="37469" y="27551"/>
                    </a:lnTo>
                    <a:lnTo>
                      <a:pt x="37573" y="26345"/>
                    </a:lnTo>
                    <a:lnTo>
                      <a:pt x="37615" y="25139"/>
                    </a:lnTo>
                    <a:lnTo>
                      <a:pt x="37657" y="23933"/>
                    </a:lnTo>
                    <a:lnTo>
                      <a:pt x="37657" y="22707"/>
                    </a:lnTo>
                    <a:lnTo>
                      <a:pt x="37657" y="22707"/>
                    </a:lnTo>
                    <a:lnTo>
                      <a:pt x="37657" y="22145"/>
                    </a:lnTo>
                    <a:lnTo>
                      <a:pt x="37657" y="22145"/>
                    </a:lnTo>
                    <a:lnTo>
                      <a:pt x="37636" y="20981"/>
                    </a:lnTo>
                    <a:lnTo>
                      <a:pt x="37573" y="19837"/>
                    </a:lnTo>
                    <a:lnTo>
                      <a:pt x="37469" y="18694"/>
                    </a:lnTo>
                    <a:lnTo>
                      <a:pt x="37324" y="17550"/>
                    </a:lnTo>
                    <a:lnTo>
                      <a:pt x="37137" y="16406"/>
                    </a:lnTo>
                    <a:lnTo>
                      <a:pt x="36887" y="15284"/>
                    </a:lnTo>
                    <a:lnTo>
                      <a:pt x="36617" y="14161"/>
                    </a:lnTo>
                    <a:lnTo>
                      <a:pt x="36305" y="13059"/>
                    </a:lnTo>
                    <a:lnTo>
                      <a:pt x="36305" y="13059"/>
                    </a:lnTo>
                    <a:lnTo>
                      <a:pt x="36035" y="12186"/>
                    </a:lnTo>
                    <a:lnTo>
                      <a:pt x="35744" y="11354"/>
                    </a:lnTo>
                    <a:lnTo>
                      <a:pt x="35432" y="10501"/>
                    </a:lnTo>
                    <a:lnTo>
                      <a:pt x="35078" y="9690"/>
                    </a:lnTo>
                    <a:lnTo>
                      <a:pt x="34704" y="8879"/>
                    </a:lnTo>
                    <a:lnTo>
                      <a:pt x="34496" y="8484"/>
                    </a:lnTo>
                    <a:lnTo>
                      <a:pt x="34288" y="8110"/>
                    </a:lnTo>
                    <a:lnTo>
                      <a:pt x="34039" y="7715"/>
                    </a:lnTo>
                    <a:lnTo>
                      <a:pt x="33810" y="7341"/>
                    </a:lnTo>
                    <a:lnTo>
                      <a:pt x="33540" y="6967"/>
                    </a:lnTo>
                    <a:lnTo>
                      <a:pt x="33269" y="6592"/>
                    </a:lnTo>
                    <a:lnTo>
                      <a:pt x="33269" y="6592"/>
                    </a:lnTo>
                    <a:lnTo>
                      <a:pt x="32916" y="6135"/>
                    </a:lnTo>
                    <a:lnTo>
                      <a:pt x="32521" y="5698"/>
                    </a:lnTo>
                    <a:lnTo>
                      <a:pt x="32126" y="5282"/>
                    </a:lnTo>
                    <a:lnTo>
                      <a:pt x="31731" y="4866"/>
                    </a:lnTo>
                    <a:lnTo>
                      <a:pt x="31294" y="4471"/>
                    </a:lnTo>
                    <a:lnTo>
                      <a:pt x="30878" y="4097"/>
                    </a:lnTo>
                    <a:lnTo>
                      <a:pt x="30421" y="3744"/>
                    </a:lnTo>
                    <a:lnTo>
                      <a:pt x="29963" y="3390"/>
                    </a:lnTo>
                    <a:lnTo>
                      <a:pt x="29506" y="3078"/>
                    </a:lnTo>
                    <a:lnTo>
                      <a:pt x="29028" y="2766"/>
                    </a:lnTo>
                    <a:lnTo>
                      <a:pt x="28529" y="2475"/>
                    </a:lnTo>
                    <a:lnTo>
                      <a:pt x="28030" y="2205"/>
                    </a:lnTo>
                    <a:lnTo>
                      <a:pt x="27510" y="1935"/>
                    </a:lnTo>
                    <a:lnTo>
                      <a:pt x="26990" y="1706"/>
                    </a:lnTo>
                    <a:lnTo>
                      <a:pt x="26449" y="1477"/>
                    </a:lnTo>
                    <a:lnTo>
                      <a:pt x="25909" y="1269"/>
                    </a:lnTo>
                    <a:lnTo>
                      <a:pt x="25909" y="1269"/>
                    </a:lnTo>
                    <a:lnTo>
                      <a:pt x="25035" y="957"/>
                    </a:lnTo>
                    <a:lnTo>
                      <a:pt x="24162" y="708"/>
                    </a:lnTo>
                    <a:lnTo>
                      <a:pt x="23310" y="479"/>
                    </a:lnTo>
                    <a:lnTo>
                      <a:pt x="22436" y="313"/>
                    </a:lnTo>
                    <a:lnTo>
                      <a:pt x="21584" y="167"/>
                    </a:lnTo>
                    <a:lnTo>
                      <a:pt x="20710" y="63"/>
                    </a:lnTo>
                    <a:lnTo>
                      <a:pt x="19858" y="22"/>
                    </a:lnTo>
                    <a:lnTo>
                      <a:pt x="189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37" name="Google Shape;5837;p31"/>
              <p:cNvSpPr/>
              <p:nvPr/>
            </p:nvSpPr>
            <p:spPr>
              <a:xfrm>
                <a:off x="2618825" y="3917925"/>
                <a:ext cx="1067200" cy="1535575"/>
              </a:xfrm>
              <a:custGeom>
                <a:avLst/>
                <a:gdLst/>
                <a:ahLst/>
                <a:cxnLst/>
                <a:rect l="l" t="t" r="r" b="b"/>
                <a:pathLst>
                  <a:path w="42688" h="61423" extrusionOk="0">
                    <a:moveTo>
                      <a:pt x="21043" y="1747"/>
                    </a:moveTo>
                    <a:lnTo>
                      <a:pt x="21916" y="1768"/>
                    </a:lnTo>
                    <a:lnTo>
                      <a:pt x="22768" y="1809"/>
                    </a:lnTo>
                    <a:lnTo>
                      <a:pt x="23642" y="1913"/>
                    </a:lnTo>
                    <a:lnTo>
                      <a:pt x="24494" y="2059"/>
                    </a:lnTo>
                    <a:lnTo>
                      <a:pt x="25368" y="2225"/>
                    </a:lnTo>
                    <a:lnTo>
                      <a:pt x="26220" y="2454"/>
                    </a:lnTo>
                    <a:lnTo>
                      <a:pt x="27093" y="2703"/>
                    </a:lnTo>
                    <a:lnTo>
                      <a:pt x="27967" y="3015"/>
                    </a:lnTo>
                    <a:lnTo>
                      <a:pt x="28507" y="3223"/>
                    </a:lnTo>
                    <a:lnTo>
                      <a:pt x="29048" y="3452"/>
                    </a:lnTo>
                    <a:lnTo>
                      <a:pt x="29568" y="3681"/>
                    </a:lnTo>
                    <a:lnTo>
                      <a:pt x="30088" y="3951"/>
                    </a:lnTo>
                    <a:lnTo>
                      <a:pt x="30587" y="4221"/>
                    </a:lnTo>
                    <a:lnTo>
                      <a:pt x="31086" y="4512"/>
                    </a:lnTo>
                    <a:lnTo>
                      <a:pt x="31564" y="4824"/>
                    </a:lnTo>
                    <a:lnTo>
                      <a:pt x="32021" y="5136"/>
                    </a:lnTo>
                    <a:lnTo>
                      <a:pt x="32479" y="5490"/>
                    </a:lnTo>
                    <a:lnTo>
                      <a:pt x="32936" y="5843"/>
                    </a:lnTo>
                    <a:lnTo>
                      <a:pt x="33352" y="6217"/>
                    </a:lnTo>
                    <a:lnTo>
                      <a:pt x="33789" y="6612"/>
                    </a:lnTo>
                    <a:lnTo>
                      <a:pt x="34184" y="7028"/>
                    </a:lnTo>
                    <a:lnTo>
                      <a:pt x="34579" y="7444"/>
                    </a:lnTo>
                    <a:lnTo>
                      <a:pt x="34974" y="7881"/>
                    </a:lnTo>
                    <a:lnTo>
                      <a:pt x="35327" y="8338"/>
                    </a:lnTo>
                    <a:lnTo>
                      <a:pt x="35598" y="8713"/>
                    </a:lnTo>
                    <a:lnTo>
                      <a:pt x="35868" y="9087"/>
                    </a:lnTo>
                    <a:lnTo>
                      <a:pt x="36097" y="9461"/>
                    </a:lnTo>
                    <a:lnTo>
                      <a:pt x="36346" y="9856"/>
                    </a:lnTo>
                    <a:lnTo>
                      <a:pt x="36554" y="10230"/>
                    </a:lnTo>
                    <a:lnTo>
                      <a:pt x="36762" y="10625"/>
                    </a:lnTo>
                    <a:lnTo>
                      <a:pt x="37136" y="11436"/>
                    </a:lnTo>
                    <a:lnTo>
                      <a:pt x="37490" y="12247"/>
                    </a:lnTo>
                    <a:lnTo>
                      <a:pt x="37802" y="13100"/>
                    </a:lnTo>
                    <a:lnTo>
                      <a:pt x="38093" y="13932"/>
                    </a:lnTo>
                    <a:lnTo>
                      <a:pt x="38363" y="14805"/>
                    </a:lnTo>
                    <a:lnTo>
                      <a:pt x="38675" y="15907"/>
                    </a:lnTo>
                    <a:lnTo>
                      <a:pt x="38945" y="17030"/>
                    </a:lnTo>
                    <a:lnTo>
                      <a:pt x="39195" y="18152"/>
                    </a:lnTo>
                    <a:lnTo>
                      <a:pt x="39382" y="19296"/>
                    </a:lnTo>
                    <a:lnTo>
                      <a:pt x="39527" y="20440"/>
                    </a:lnTo>
                    <a:lnTo>
                      <a:pt x="39631" y="21583"/>
                    </a:lnTo>
                    <a:lnTo>
                      <a:pt x="39694" y="22727"/>
                    </a:lnTo>
                    <a:lnTo>
                      <a:pt x="39715" y="23891"/>
                    </a:lnTo>
                    <a:lnTo>
                      <a:pt x="39715" y="24453"/>
                    </a:lnTo>
                    <a:lnTo>
                      <a:pt x="39715" y="25679"/>
                    </a:lnTo>
                    <a:lnTo>
                      <a:pt x="39673" y="26885"/>
                    </a:lnTo>
                    <a:lnTo>
                      <a:pt x="39631" y="28091"/>
                    </a:lnTo>
                    <a:lnTo>
                      <a:pt x="39527" y="29297"/>
                    </a:lnTo>
                    <a:lnTo>
                      <a:pt x="39423" y="30503"/>
                    </a:lnTo>
                    <a:lnTo>
                      <a:pt x="39257" y="31709"/>
                    </a:lnTo>
                    <a:lnTo>
                      <a:pt x="39070" y="32915"/>
                    </a:lnTo>
                    <a:lnTo>
                      <a:pt x="38820" y="34101"/>
                    </a:lnTo>
                    <a:lnTo>
                      <a:pt x="38509" y="35452"/>
                    </a:lnTo>
                    <a:lnTo>
                      <a:pt x="38176" y="36804"/>
                    </a:lnTo>
                    <a:lnTo>
                      <a:pt x="37781" y="38134"/>
                    </a:lnTo>
                    <a:lnTo>
                      <a:pt x="37365" y="39444"/>
                    </a:lnTo>
                    <a:lnTo>
                      <a:pt x="36908" y="40754"/>
                    </a:lnTo>
                    <a:lnTo>
                      <a:pt x="36409" y="42043"/>
                    </a:lnTo>
                    <a:lnTo>
                      <a:pt x="36138" y="42688"/>
                    </a:lnTo>
                    <a:lnTo>
                      <a:pt x="35847" y="43312"/>
                    </a:lnTo>
                    <a:lnTo>
                      <a:pt x="35556" y="43956"/>
                    </a:lnTo>
                    <a:lnTo>
                      <a:pt x="35244" y="44580"/>
                    </a:lnTo>
                    <a:lnTo>
                      <a:pt x="34891" y="45246"/>
                    </a:lnTo>
                    <a:lnTo>
                      <a:pt x="34537" y="45911"/>
                    </a:lnTo>
                    <a:lnTo>
                      <a:pt x="34163" y="46576"/>
                    </a:lnTo>
                    <a:lnTo>
                      <a:pt x="33768" y="47221"/>
                    </a:lnTo>
                    <a:lnTo>
                      <a:pt x="33373" y="47845"/>
                    </a:lnTo>
                    <a:lnTo>
                      <a:pt x="32957" y="48468"/>
                    </a:lnTo>
                    <a:lnTo>
                      <a:pt x="32520" y="49071"/>
                    </a:lnTo>
                    <a:lnTo>
                      <a:pt x="32063" y="49674"/>
                    </a:lnTo>
                    <a:lnTo>
                      <a:pt x="31585" y="50236"/>
                    </a:lnTo>
                    <a:lnTo>
                      <a:pt x="31086" y="50797"/>
                    </a:lnTo>
                    <a:lnTo>
                      <a:pt x="30587" y="51338"/>
                    </a:lnTo>
                    <a:lnTo>
                      <a:pt x="30046" y="51878"/>
                    </a:lnTo>
                    <a:lnTo>
                      <a:pt x="29505" y="52377"/>
                    </a:lnTo>
                    <a:lnTo>
                      <a:pt x="28923" y="52876"/>
                    </a:lnTo>
                    <a:lnTo>
                      <a:pt x="28320" y="53355"/>
                    </a:lnTo>
                    <a:lnTo>
                      <a:pt x="27696" y="53791"/>
                    </a:lnTo>
                    <a:lnTo>
                      <a:pt x="27073" y="54207"/>
                    </a:lnTo>
                    <a:lnTo>
                      <a:pt x="26449" y="54602"/>
                    </a:lnTo>
                    <a:lnTo>
                      <a:pt x="25804" y="54977"/>
                    </a:lnTo>
                    <a:lnTo>
                      <a:pt x="25160" y="55309"/>
                    </a:lnTo>
                    <a:lnTo>
                      <a:pt x="24515" y="55642"/>
                    </a:lnTo>
                    <a:lnTo>
                      <a:pt x="23850" y="55933"/>
                    </a:lnTo>
                    <a:lnTo>
                      <a:pt x="23164" y="56203"/>
                    </a:lnTo>
                    <a:lnTo>
                      <a:pt x="22498" y="56453"/>
                    </a:lnTo>
                    <a:lnTo>
                      <a:pt x="21791" y="56682"/>
                    </a:lnTo>
                    <a:lnTo>
                      <a:pt x="21105" y="56889"/>
                    </a:lnTo>
                    <a:lnTo>
                      <a:pt x="20398" y="57077"/>
                    </a:lnTo>
                    <a:lnTo>
                      <a:pt x="19691" y="57243"/>
                    </a:lnTo>
                    <a:lnTo>
                      <a:pt x="18963" y="57389"/>
                    </a:lnTo>
                    <a:lnTo>
                      <a:pt x="18236" y="57492"/>
                    </a:lnTo>
                    <a:lnTo>
                      <a:pt x="17487" y="57596"/>
                    </a:lnTo>
                    <a:lnTo>
                      <a:pt x="16759" y="57680"/>
                    </a:lnTo>
                    <a:lnTo>
                      <a:pt x="16156" y="57721"/>
                    </a:lnTo>
                    <a:lnTo>
                      <a:pt x="15553" y="57742"/>
                    </a:lnTo>
                    <a:lnTo>
                      <a:pt x="14971" y="57763"/>
                    </a:lnTo>
                    <a:lnTo>
                      <a:pt x="14368" y="57784"/>
                    </a:lnTo>
                    <a:lnTo>
                      <a:pt x="13412" y="57763"/>
                    </a:lnTo>
                    <a:lnTo>
                      <a:pt x="12455" y="57700"/>
                    </a:lnTo>
                    <a:lnTo>
                      <a:pt x="11499" y="57617"/>
                    </a:lnTo>
                    <a:lnTo>
                      <a:pt x="10542" y="57492"/>
                    </a:lnTo>
                    <a:lnTo>
                      <a:pt x="9586" y="57326"/>
                    </a:lnTo>
                    <a:lnTo>
                      <a:pt x="8650" y="57139"/>
                    </a:lnTo>
                    <a:lnTo>
                      <a:pt x="7694" y="56910"/>
                    </a:lnTo>
                    <a:lnTo>
                      <a:pt x="6758" y="56640"/>
                    </a:lnTo>
                    <a:lnTo>
                      <a:pt x="5864" y="56349"/>
                    </a:lnTo>
                    <a:lnTo>
                      <a:pt x="5427" y="56183"/>
                    </a:lnTo>
                    <a:lnTo>
                      <a:pt x="4991" y="56016"/>
                    </a:lnTo>
                    <a:lnTo>
                      <a:pt x="4575" y="55808"/>
                    </a:lnTo>
                    <a:lnTo>
                      <a:pt x="4180" y="55580"/>
                    </a:lnTo>
                    <a:lnTo>
                      <a:pt x="3785" y="55309"/>
                    </a:lnTo>
                    <a:lnTo>
                      <a:pt x="3410" y="54997"/>
                    </a:lnTo>
                    <a:lnTo>
                      <a:pt x="3182" y="54789"/>
                    </a:lnTo>
                    <a:lnTo>
                      <a:pt x="2974" y="54561"/>
                    </a:lnTo>
                    <a:lnTo>
                      <a:pt x="2807" y="54311"/>
                    </a:lnTo>
                    <a:lnTo>
                      <a:pt x="2662" y="54062"/>
                    </a:lnTo>
                    <a:lnTo>
                      <a:pt x="2558" y="53791"/>
                    </a:lnTo>
                    <a:lnTo>
                      <a:pt x="2475" y="53521"/>
                    </a:lnTo>
                    <a:lnTo>
                      <a:pt x="2433" y="53230"/>
                    </a:lnTo>
                    <a:lnTo>
                      <a:pt x="2412" y="52918"/>
                    </a:lnTo>
                    <a:lnTo>
                      <a:pt x="2433" y="52606"/>
                    </a:lnTo>
                    <a:lnTo>
                      <a:pt x="2495" y="52107"/>
                    </a:lnTo>
                    <a:lnTo>
                      <a:pt x="2558" y="51629"/>
                    </a:lnTo>
                    <a:lnTo>
                      <a:pt x="2662" y="51151"/>
                    </a:lnTo>
                    <a:lnTo>
                      <a:pt x="2787" y="50672"/>
                    </a:lnTo>
                    <a:lnTo>
                      <a:pt x="2911" y="50215"/>
                    </a:lnTo>
                    <a:lnTo>
                      <a:pt x="3057" y="49758"/>
                    </a:lnTo>
                    <a:lnTo>
                      <a:pt x="3223" y="49300"/>
                    </a:lnTo>
                    <a:lnTo>
                      <a:pt x="3410" y="48863"/>
                    </a:lnTo>
                    <a:lnTo>
                      <a:pt x="3618" y="48427"/>
                    </a:lnTo>
                    <a:lnTo>
                      <a:pt x="3826" y="47990"/>
                    </a:lnTo>
                    <a:lnTo>
                      <a:pt x="4076" y="47574"/>
                    </a:lnTo>
                    <a:lnTo>
                      <a:pt x="4325" y="47158"/>
                    </a:lnTo>
                    <a:lnTo>
                      <a:pt x="4575" y="46743"/>
                    </a:lnTo>
                    <a:lnTo>
                      <a:pt x="4866" y="46348"/>
                    </a:lnTo>
                    <a:lnTo>
                      <a:pt x="5157" y="45952"/>
                    </a:lnTo>
                    <a:lnTo>
                      <a:pt x="5490" y="45557"/>
                    </a:lnTo>
                    <a:lnTo>
                      <a:pt x="5573" y="45453"/>
                    </a:lnTo>
                    <a:lnTo>
                      <a:pt x="5677" y="45370"/>
                    </a:lnTo>
                    <a:lnTo>
                      <a:pt x="5802" y="45308"/>
                    </a:lnTo>
                    <a:lnTo>
                      <a:pt x="5906" y="45246"/>
                    </a:lnTo>
                    <a:lnTo>
                      <a:pt x="6009" y="45204"/>
                    </a:lnTo>
                    <a:lnTo>
                      <a:pt x="6134" y="45183"/>
                    </a:lnTo>
                    <a:lnTo>
                      <a:pt x="6384" y="45162"/>
                    </a:lnTo>
                    <a:lnTo>
                      <a:pt x="6696" y="45183"/>
                    </a:lnTo>
                    <a:lnTo>
                      <a:pt x="7008" y="45246"/>
                    </a:lnTo>
                    <a:lnTo>
                      <a:pt x="7839" y="45453"/>
                    </a:lnTo>
                    <a:lnTo>
                      <a:pt x="8671" y="45661"/>
                    </a:lnTo>
                    <a:lnTo>
                      <a:pt x="9108" y="45765"/>
                    </a:lnTo>
                    <a:lnTo>
                      <a:pt x="9523" y="45849"/>
                    </a:lnTo>
                    <a:lnTo>
                      <a:pt x="9939" y="45932"/>
                    </a:lnTo>
                    <a:lnTo>
                      <a:pt x="10376" y="45973"/>
                    </a:lnTo>
                    <a:lnTo>
                      <a:pt x="11291" y="46036"/>
                    </a:lnTo>
                    <a:lnTo>
                      <a:pt x="12185" y="46098"/>
                    </a:lnTo>
                    <a:lnTo>
                      <a:pt x="13100" y="46140"/>
                    </a:lnTo>
                    <a:lnTo>
                      <a:pt x="13994" y="46160"/>
                    </a:lnTo>
                    <a:lnTo>
                      <a:pt x="14826" y="46140"/>
                    </a:lnTo>
                    <a:lnTo>
                      <a:pt x="15657" y="46098"/>
                    </a:lnTo>
                    <a:lnTo>
                      <a:pt x="16489" y="46015"/>
                    </a:lnTo>
                    <a:lnTo>
                      <a:pt x="17321" y="45890"/>
                    </a:lnTo>
                    <a:lnTo>
                      <a:pt x="18152" y="45724"/>
                    </a:lnTo>
                    <a:lnTo>
                      <a:pt x="18568" y="45620"/>
                    </a:lnTo>
                    <a:lnTo>
                      <a:pt x="18963" y="45495"/>
                    </a:lnTo>
                    <a:lnTo>
                      <a:pt x="19379" y="45370"/>
                    </a:lnTo>
                    <a:lnTo>
                      <a:pt x="19795" y="45225"/>
                    </a:lnTo>
                    <a:lnTo>
                      <a:pt x="20190" y="45079"/>
                    </a:lnTo>
                    <a:lnTo>
                      <a:pt x="20606" y="44892"/>
                    </a:lnTo>
                    <a:lnTo>
                      <a:pt x="20939" y="44746"/>
                    </a:lnTo>
                    <a:lnTo>
                      <a:pt x="21271" y="44559"/>
                    </a:lnTo>
                    <a:lnTo>
                      <a:pt x="21583" y="44393"/>
                    </a:lnTo>
                    <a:lnTo>
                      <a:pt x="21895" y="44206"/>
                    </a:lnTo>
                    <a:lnTo>
                      <a:pt x="22186" y="43998"/>
                    </a:lnTo>
                    <a:lnTo>
                      <a:pt x="22457" y="43811"/>
                    </a:lnTo>
                    <a:lnTo>
                      <a:pt x="22727" y="43603"/>
                    </a:lnTo>
                    <a:lnTo>
                      <a:pt x="22997" y="43374"/>
                    </a:lnTo>
                    <a:lnTo>
                      <a:pt x="23247" y="43145"/>
                    </a:lnTo>
                    <a:lnTo>
                      <a:pt x="23475" y="42917"/>
                    </a:lnTo>
                    <a:lnTo>
                      <a:pt x="23704" y="42688"/>
                    </a:lnTo>
                    <a:lnTo>
                      <a:pt x="23933" y="42438"/>
                    </a:lnTo>
                    <a:lnTo>
                      <a:pt x="24328" y="41919"/>
                    </a:lnTo>
                    <a:lnTo>
                      <a:pt x="24681" y="41399"/>
                    </a:lnTo>
                    <a:lnTo>
                      <a:pt x="24993" y="40837"/>
                    </a:lnTo>
                    <a:lnTo>
                      <a:pt x="25264" y="40276"/>
                    </a:lnTo>
                    <a:lnTo>
                      <a:pt x="25492" y="39673"/>
                    </a:lnTo>
                    <a:lnTo>
                      <a:pt x="25679" y="39070"/>
                    </a:lnTo>
                    <a:lnTo>
                      <a:pt x="25825" y="38467"/>
                    </a:lnTo>
                    <a:lnTo>
                      <a:pt x="25929" y="37843"/>
                    </a:lnTo>
                    <a:lnTo>
                      <a:pt x="25991" y="37199"/>
                    </a:lnTo>
                    <a:lnTo>
                      <a:pt x="26012" y="36554"/>
                    </a:lnTo>
                    <a:lnTo>
                      <a:pt x="25991" y="36138"/>
                    </a:lnTo>
                    <a:lnTo>
                      <a:pt x="25971" y="35702"/>
                    </a:lnTo>
                    <a:lnTo>
                      <a:pt x="25929" y="35265"/>
                    </a:lnTo>
                    <a:lnTo>
                      <a:pt x="25867" y="34849"/>
                    </a:lnTo>
                    <a:lnTo>
                      <a:pt x="25825" y="34620"/>
                    </a:lnTo>
                    <a:lnTo>
                      <a:pt x="25783" y="34516"/>
                    </a:lnTo>
                    <a:lnTo>
                      <a:pt x="25742" y="34433"/>
                    </a:lnTo>
                    <a:lnTo>
                      <a:pt x="25700" y="34329"/>
                    </a:lnTo>
                    <a:lnTo>
                      <a:pt x="25617" y="34246"/>
                    </a:lnTo>
                    <a:lnTo>
                      <a:pt x="25534" y="34184"/>
                    </a:lnTo>
                    <a:lnTo>
                      <a:pt x="25430" y="34142"/>
                    </a:lnTo>
                    <a:lnTo>
                      <a:pt x="25284" y="34121"/>
                    </a:lnTo>
                    <a:lnTo>
                      <a:pt x="25201" y="34142"/>
                    </a:lnTo>
                    <a:lnTo>
                      <a:pt x="25118" y="34163"/>
                    </a:lnTo>
                    <a:lnTo>
                      <a:pt x="25035" y="34205"/>
                    </a:lnTo>
                    <a:lnTo>
                      <a:pt x="24972" y="34267"/>
                    </a:lnTo>
                    <a:lnTo>
                      <a:pt x="24848" y="34412"/>
                    </a:lnTo>
                    <a:lnTo>
                      <a:pt x="24702" y="34537"/>
                    </a:lnTo>
                    <a:lnTo>
                      <a:pt x="24453" y="34808"/>
                    </a:lnTo>
                    <a:lnTo>
                      <a:pt x="24182" y="35057"/>
                    </a:lnTo>
                    <a:lnTo>
                      <a:pt x="23912" y="35286"/>
                    </a:lnTo>
                    <a:lnTo>
                      <a:pt x="23621" y="35494"/>
                    </a:lnTo>
                    <a:lnTo>
                      <a:pt x="23330" y="35702"/>
                    </a:lnTo>
                    <a:lnTo>
                      <a:pt x="23018" y="35889"/>
                    </a:lnTo>
                    <a:lnTo>
                      <a:pt x="22706" y="36076"/>
                    </a:lnTo>
                    <a:lnTo>
                      <a:pt x="22394" y="36242"/>
                    </a:lnTo>
                    <a:lnTo>
                      <a:pt x="21750" y="36554"/>
                    </a:lnTo>
                    <a:lnTo>
                      <a:pt x="21105" y="36824"/>
                    </a:lnTo>
                    <a:lnTo>
                      <a:pt x="20419" y="37074"/>
                    </a:lnTo>
                    <a:lnTo>
                      <a:pt x="19733" y="37303"/>
                    </a:lnTo>
                    <a:lnTo>
                      <a:pt x="19462" y="37386"/>
                    </a:lnTo>
                    <a:lnTo>
                      <a:pt x="19192" y="37469"/>
                    </a:lnTo>
                    <a:lnTo>
                      <a:pt x="18651" y="37573"/>
                    </a:lnTo>
                    <a:lnTo>
                      <a:pt x="18111" y="37635"/>
                    </a:lnTo>
                    <a:lnTo>
                      <a:pt x="17570" y="37656"/>
                    </a:lnTo>
                    <a:lnTo>
                      <a:pt x="17050" y="37635"/>
                    </a:lnTo>
                    <a:lnTo>
                      <a:pt x="16510" y="37594"/>
                    </a:lnTo>
                    <a:lnTo>
                      <a:pt x="15990" y="37511"/>
                    </a:lnTo>
                    <a:lnTo>
                      <a:pt x="15449" y="37427"/>
                    </a:lnTo>
                    <a:lnTo>
                      <a:pt x="14888" y="37323"/>
                    </a:lnTo>
                    <a:lnTo>
                      <a:pt x="14327" y="37199"/>
                    </a:lnTo>
                    <a:lnTo>
                      <a:pt x="13786" y="37053"/>
                    </a:lnTo>
                    <a:lnTo>
                      <a:pt x="13245" y="36887"/>
                    </a:lnTo>
                    <a:lnTo>
                      <a:pt x="12726" y="36720"/>
                    </a:lnTo>
                    <a:lnTo>
                      <a:pt x="12206" y="36513"/>
                    </a:lnTo>
                    <a:lnTo>
                      <a:pt x="11707" y="36305"/>
                    </a:lnTo>
                    <a:lnTo>
                      <a:pt x="11208" y="36076"/>
                    </a:lnTo>
                    <a:lnTo>
                      <a:pt x="10709" y="35826"/>
                    </a:lnTo>
                    <a:lnTo>
                      <a:pt x="10230" y="35556"/>
                    </a:lnTo>
                    <a:lnTo>
                      <a:pt x="9773" y="35265"/>
                    </a:lnTo>
                    <a:lnTo>
                      <a:pt x="9316" y="34932"/>
                    </a:lnTo>
                    <a:lnTo>
                      <a:pt x="8858" y="34600"/>
                    </a:lnTo>
                    <a:lnTo>
                      <a:pt x="8442" y="34246"/>
                    </a:lnTo>
                    <a:lnTo>
                      <a:pt x="8006" y="33872"/>
                    </a:lnTo>
                    <a:lnTo>
                      <a:pt x="7611" y="33477"/>
                    </a:lnTo>
                    <a:lnTo>
                      <a:pt x="7215" y="33061"/>
                    </a:lnTo>
                    <a:lnTo>
                      <a:pt x="6841" y="32645"/>
                    </a:lnTo>
                    <a:lnTo>
                      <a:pt x="6488" y="32208"/>
                    </a:lnTo>
                    <a:lnTo>
                      <a:pt x="6134" y="31772"/>
                    </a:lnTo>
                    <a:lnTo>
                      <a:pt x="5802" y="31314"/>
                    </a:lnTo>
                    <a:lnTo>
                      <a:pt x="5490" y="30857"/>
                    </a:lnTo>
                    <a:lnTo>
                      <a:pt x="5178" y="30379"/>
                    </a:lnTo>
                    <a:lnTo>
                      <a:pt x="4907" y="29900"/>
                    </a:lnTo>
                    <a:lnTo>
                      <a:pt x="4616" y="29422"/>
                    </a:lnTo>
                    <a:lnTo>
                      <a:pt x="4367" y="28923"/>
                    </a:lnTo>
                    <a:lnTo>
                      <a:pt x="4117" y="28424"/>
                    </a:lnTo>
                    <a:lnTo>
                      <a:pt x="3889" y="27904"/>
                    </a:lnTo>
                    <a:lnTo>
                      <a:pt x="3660" y="27405"/>
                    </a:lnTo>
                    <a:lnTo>
                      <a:pt x="3452" y="26865"/>
                    </a:lnTo>
                    <a:lnTo>
                      <a:pt x="3244" y="26345"/>
                    </a:lnTo>
                    <a:lnTo>
                      <a:pt x="3078" y="25804"/>
                    </a:lnTo>
                    <a:lnTo>
                      <a:pt x="2828" y="25056"/>
                    </a:lnTo>
                    <a:lnTo>
                      <a:pt x="2641" y="24307"/>
                    </a:lnTo>
                    <a:lnTo>
                      <a:pt x="2454" y="23559"/>
                    </a:lnTo>
                    <a:lnTo>
                      <a:pt x="2308" y="22810"/>
                    </a:lnTo>
                    <a:lnTo>
                      <a:pt x="2204" y="22041"/>
                    </a:lnTo>
                    <a:lnTo>
                      <a:pt x="2121" y="21292"/>
                    </a:lnTo>
                    <a:lnTo>
                      <a:pt x="2080" y="20544"/>
                    </a:lnTo>
                    <a:lnTo>
                      <a:pt x="2059" y="19774"/>
                    </a:lnTo>
                    <a:lnTo>
                      <a:pt x="2059" y="19234"/>
                    </a:lnTo>
                    <a:lnTo>
                      <a:pt x="2100" y="18693"/>
                    </a:lnTo>
                    <a:lnTo>
                      <a:pt x="2142" y="18152"/>
                    </a:lnTo>
                    <a:lnTo>
                      <a:pt x="2184" y="17612"/>
                    </a:lnTo>
                    <a:lnTo>
                      <a:pt x="2267" y="17071"/>
                    </a:lnTo>
                    <a:lnTo>
                      <a:pt x="2371" y="16531"/>
                    </a:lnTo>
                    <a:lnTo>
                      <a:pt x="2475" y="15990"/>
                    </a:lnTo>
                    <a:lnTo>
                      <a:pt x="2599" y="15429"/>
                    </a:lnTo>
                    <a:lnTo>
                      <a:pt x="2745" y="14930"/>
                    </a:lnTo>
                    <a:lnTo>
                      <a:pt x="2891" y="14410"/>
                    </a:lnTo>
                    <a:lnTo>
                      <a:pt x="3057" y="13911"/>
                    </a:lnTo>
                    <a:lnTo>
                      <a:pt x="3244" y="13433"/>
                    </a:lnTo>
                    <a:lnTo>
                      <a:pt x="3452" y="12954"/>
                    </a:lnTo>
                    <a:lnTo>
                      <a:pt x="3681" y="12476"/>
                    </a:lnTo>
                    <a:lnTo>
                      <a:pt x="3909" y="11998"/>
                    </a:lnTo>
                    <a:lnTo>
                      <a:pt x="4159" y="11540"/>
                    </a:lnTo>
                    <a:lnTo>
                      <a:pt x="4408" y="11104"/>
                    </a:lnTo>
                    <a:lnTo>
                      <a:pt x="4679" y="10646"/>
                    </a:lnTo>
                    <a:lnTo>
                      <a:pt x="4970" y="10230"/>
                    </a:lnTo>
                    <a:lnTo>
                      <a:pt x="5282" y="9794"/>
                    </a:lnTo>
                    <a:lnTo>
                      <a:pt x="5594" y="9378"/>
                    </a:lnTo>
                    <a:lnTo>
                      <a:pt x="5926" y="8962"/>
                    </a:lnTo>
                    <a:lnTo>
                      <a:pt x="6280" y="8567"/>
                    </a:lnTo>
                    <a:lnTo>
                      <a:pt x="6633" y="8172"/>
                    </a:lnTo>
                    <a:lnTo>
                      <a:pt x="7319" y="7444"/>
                    </a:lnTo>
                    <a:lnTo>
                      <a:pt x="8026" y="6758"/>
                    </a:lnTo>
                    <a:lnTo>
                      <a:pt x="8754" y="6113"/>
                    </a:lnTo>
                    <a:lnTo>
                      <a:pt x="9128" y="5802"/>
                    </a:lnTo>
                    <a:lnTo>
                      <a:pt x="9523" y="5490"/>
                    </a:lnTo>
                    <a:lnTo>
                      <a:pt x="9919" y="5199"/>
                    </a:lnTo>
                    <a:lnTo>
                      <a:pt x="10314" y="4928"/>
                    </a:lnTo>
                    <a:lnTo>
                      <a:pt x="10729" y="4658"/>
                    </a:lnTo>
                    <a:lnTo>
                      <a:pt x="11145" y="4388"/>
                    </a:lnTo>
                    <a:lnTo>
                      <a:pt x="11561" y="4159"/>
                    </a:lnTo>
                    <a:lnTo>
                      <a:pt x="11998" y="3909"/>
                    </a:lnTo>
                    <a:lnTo>
                      <a:pt x="12434" y="3701"/>
                    </a:lnTo>
                    <a:lnTo>
                      <a:pt x="12892" y="3494"/>
                    </a:lnTo>
                    <a:lnTo>
                      <a:pt x="13412" y="3286"/>
                    </a:lnTo>
                    <a:lnTo>
                      <a:pt x="13911" y="3078"/>
                    </a:lnTo>
                    <a:lnTo>
                      <a:pt x="14410" y="2911"/>
                    </a:lnTo>
                    <a:lnTo>
                      <a:pt x="14930" y="2724"/>
                    </a:lnTo>
                    <a:lnTo>
                      <a:pt x="15429" y="2579"/>
                    </a:lnTo>
                    <a:lnTo>
                      <a:pt x="15948" y="2433"/>
                    </a:lnTo>
                    <a:lnTo>
                      <a:pt x="16447" y="2308"/>
                    </a:lnTo>
                    <a:lnTo>
                      <a:pt x="16967" y="2184"/>
                    </a:lnTo>
                    <a:lnTo>
                      <a:pt x="17466" y="2080"/>
                    </a:lnTo>
                    <a:lnTo>
                      <a:pt x="17986" y="1996"/>
                    </a:lnTo>
                    <a:lnTo>
                      <a:pt x="18485" y="1913"/>
                    </a:lnTo>
                    <a:lnTo>
                      <a:pt x="19005" y="1851"/>
                    </a:lnTo>
                    <a:lnTo>
                      <a:pt x="19504" y="1809"/>
                    </a:lnTo>
                    <a:lnTo>
                      <a:pt x="20024" y="1768"/>
                    </a:lnTo>
                    <a:lnTo>
                      <a:pt x="20544" y="1747"/>
                    </a:lnTo>
                    <a:close/>
                    <a:moveTo>
                      <a:pt x="21604" y="0"/>
                    </a:moveTo>
                    <a:lnTo>
                      <a:pt x="20502" y="21"/>
                    </a:lnTo>
                    <a:lnTo>
                      <a:pt x="19774" y="63"/>
                    </a:lnTo>
                    <a:lnTo>
                      <a:pt x="19067" y="125"/>
                    </a:lnTo>
                    <a:lnTo>
                      <a:pt x="18340" y="208"/>
                    </a:lnTo>
                    <a:lnTo>
                      <a:pt x="17653" y="333"/>
                    </a:lnTo>
                    <a:lnTo>
                      <a:pt x="16967" y="479"/>
                    </a:lnTo>
                    <a:lnTo>
                      <a:pt x="16281" y="624"/>
                    </a:lnTo>
                    <a:lnTo>
                      <a:pt x="15595" y="811"/>
                    </a:lnTo>
                    <a:lnTo>
                      <a:pt x="14930" y="1019"/>
                    </a:lnTo>
                    <a:lnTo>
                      <a:pt x="14264" y="1248"/>
                    </a:lnTo>
                    <a:lnTo>
                      <a:pt x="13620" y="1497"/>
                    </a:lnTo>
                    <a:lnTo>
                      <a:pt x="12954" y="1768"/>
                    </a:lnTo>
                    <a:lnTo>
                      <a:pt x="12330" y="2080"/>
                    </a:lnTo>
                    <a:lnTo>
                      <a:pt x="11686" y="2392"/>
                    </a:lnTo>
                    <a:lnTo>
                      <a:pt x="11062" y="2724"/>
                    </a:lnTo>
                    <a:lnTo>
                      <a:pt x="10438" y="3098"/>
                    </a:lnTo>
                    <a:lnTo>
                      <a:pt x="9835" y="3473"/>
                    </a:lnTo>
                    <a:lnTo>
                      <a:pt x="9149" y="3930"/>
                    </a:lnTo>
                    <a:lnTo>
                      <a:pt x="8484" y="4408"/>
                    </a:lnTo>
                    <a:lnTo>
                      <a:pt x="7818" y="4907"/>
                    </a:lnTo>
                    <a:lnTo>
                      <a:pt x="7195" y="5406"/>
                    </a:lnTo>
                    <a:lnTo>
                      <a:pt x="6592" y="5947"/>
                    </a:lnTo>
                    <a:lnTo>
                      <a:pt x="5989" y="6488"/>
                    </a:lnTo>
                    <a:lnTo>
                      <a:pt x="5427" y="7049"/>
                    </a:lnTo>
                    <a:lnTo>
                      <a:pt x="4866" y="7631"/>
                    </a:lnTo>
                    <a:lnTo>
                      <a:pt x="4346" y="8234"/>
                    </a:lnTo>
                    <a:lnTo>
                      <a:pt x="3847" y="8858"/>
                    </a:lnTo>
                    <a:lnTo>
                      <a:pt x="3390" y="9503"/>
                    </a:lnTo>
                    <a:lnTo>
                      <a:pt x="2932" y="10189"/>
                    </a:lnTo>
                    <a:lnTo>
                      <a:pt x="2516" y="10875"/>
                    </a:lnTo>
                    <a:lnTo>
                      <a:pt x="2121" y="11603"/>
                    </a:lnTo>
                    <a:lnTo>
                      <a:pt x="1768" y="12351"/>
                    </a:lnTo>
                    <a:lnTo>
                      <a:pt x="1435" y="13121"/>
                    </a:lnTo>
                    <a:lnTo>
                      <a:pt x="1206" y="13703"/>
                    </a:lnTo>
                    <a:lnTo>
                      <a:pt x="1019" y="14306"/>
                    </a:lnTo>
                    <a:lnTo>
                      <a:pt x="832" y="14909"/>
                    </a:lnTo>
                    <a:lnTo>
                      <a:pt x="687" y="15533"/>
                    </a:lnTo>
                    <a:lnTo>
                      <a:pt x="541" y="16136"/>
                    </a:lnTo>
                    <a:lnTo>
                      <a:pt x="416" y="16739"/>
                    </a:lnTo>
                    <a:lnTo>
                      <a:pt x="333" y="17362"/>
                    </a:lnTo>
                    <a:lnTo>
                      <a:pt x="250" y="17986"/>
                    </a:lnTo>
                    <a:lnTo>
                      <a:pt x="167" y="18610"/>
                    </a:lnTo>
                    <a:lnTo>
                      <a:pt x="125" y="19234"/>
                    </a:lnTo>
                    <a:lnTo>
                      <a:pt x="42" y="20481"/>
                    </a:lnTo>
                    <a:lnTo>
                      <a:pt x="21" y="21729"/>
                    </a:lnTo>
                    <a:lnTo>
                      <a:pt x="0" y="22997"/>
                    </a:lnTo>
                    <a:lnTo>
                      <a:pt x="21" y="23600"/>
                    </a:lnTo>
                    <a:lnTo>
                      <a:pt x="63" y="24224"/>
                    </a:lnTo>
                    <a:lnTo>
                      <a:pt x="125" y="24827"/>
                    </a:lnTo>
                    <a:lnTo>
                      <a:pt x="208" y="25451"/>
                    </a:lnTo>
                    <a:lnTo>
                      <a:pt x="333" y="26054"/>
                    </a:lnTo>
                    <a:lnTo>
                      <a:pt x="458" y="26657"/>
                    </a:lnTo>
                    <a:lnTo>
                      <a:pt x="603" y="27260"/>
                    </a:lnTo>
                    <a:lnTo>
                      <a:pt x="770" y="27842"/>
                    </a:lnTo>
                    <a:lnTo>
                      <a:pt x="998" y="28528"/>
                    </a:lnTo>
                    <a:lnTo>
                      <a:pt x="1269" y="29193"/>
                    </a:lnTo>
                    <a:lnTo>
                      <a:pt x="1539" y="29838"/>
                    </a:lnTo>
                    <a:lnTo>
                      <a:pt x="1851" y="30483"/>
                    </a:lnTo>
                    <a:lnTo>
                      <a:pt x="2204" y="31106"/>
                    </a:lnTo>
                    <a:lnTo>
                      <a:pt x="2558" y="31709"/>
                    </a:lnTo>
                    <a:lnTo>
                      <a:pt x="2932" y="32312"/>
                    </a:lnTo>
                    <a:lnTo>
                      <a:pt x="3327" y="32915"/>
                    </a:lnTo>
                    <a:lnTo>
                      <a:pt x="3826" y="33602"/>
                    </a:lnTo>
                    <a:lnTo>
                      <a:pt x="4325" y="34246"/>
                    </a:lnTo>
                    <a:lnTo>
                      <a:pt x="4866" y="34891"/>
                    </a:lnTo>
                    <a:lnTo>
                      <a:pt x="5427" y="35514"/>
                    </a:lnTo>
                    <a:lnTo>
                      <a:pt x="6009" y="36117"/>
                    </a:lnTo>
                    <a:lnTo>
                      <a:pt x="6612" y="36679"/>
                    </a:lnTo>
                    <a:lnTo>
                      <a:pt x="7257" y="37219"/>
                    </a:lnTo>
                    <a:lnTo>
                      <a:pt x="7943" y="37719"/>
                    </a:lnTo>
                    <a:lnTo>
                      <a:pt x="8401" y="38030"/>
                    </a:lnTo>
                    <a:lnTo>
                      <a:pt x="8837" y="38301"/>
                    </a:lnTo>
                    <a:lnTo>
                      <a:pt x="9295" y="38571"/>
                    </a:lnTo>
                    <a:lnTo>
                      <a:pt x="9773" y="38800"/>
                    </a:lnTo>
                    <a:lnTo>
                      <a:pt x="10230" y="39028"/>
                    </a:lnTo>
                    <a:lnTo>
                      <a:pt x="10709" y="39236"/>
                    </a:lnTo>
                    <a:lnTo>
                      <a:pt x="11187" y="39403"/>
                    </a:lnTo>
                    <a:lnTo>
                      <a:pt x="11665" y="39569"/>
                    </a:lnTo>
                    <a:lnTo>
                      <a:pt x="12143" y="39715"/>
                    </a:lnTo>
                    <a:lnTo>
                      <a:pt x="12622" y="39819"/>
                    </a:lnTo>
                    <a:lnTo>
                      <a:pt x="13121" y="39923"/>
                    </a:lnTo>
                    <a:lnTo>
                      <a:pt x="13620" y="40006"/>
                    </a:lnTo>
                    <a:lnTo>
                      <a:pt x="14119" y="40068"/>
                    </a:lnTo>
                    <a:lnTo>
                      <a:pt x="14618" y="40130"/>
                    </a:lnTo>
                    <a:lnTo>
                      <a:pt x="15117" y="40151"/>
                    </a:lnTo>
                    <a:lnTo>
                      <a:pt x="15616" y="40151"/>
                    </a:lnTo>
                    <a:lnTo>
                      <a:pt x="16385" y="40130"/>
                    </a:lnTo>
                    <a:lnTo>
                      <a:pt x="17154" y="40089"/>
                    </a:lnTo>
                    <a:lnTo>
                      <a:pt x="17924" y="39985"/>
                    </a:lnTo>
                    <a:lnTo>
                      <a:pt x="18693" y="39860"/>
                    </a:lnTo>
                    <a:lnTo>
                      <a:pt x="19379" y="39715"/>
                    </a:lnTo>
                    <a:lnTo>
                      <a:pt x="20065" y="39548"/>
                    </a:lnTo>
                    <a:lnTo>
                      <a:pt x="20752" y="39361"/>
                    </a:lnTo>
                    <a:lnTo>
                      <a:pt x="21417" y="39132"/>
                    </a:lnTo>
                    <a:lnTo>
                      <a:pt x="22082" y="38904"/>
                    </a:lnTo>
                    <a:lnTo>
                      <a:pt x="22727" y="38613"/>
                    </a:lnTo>
                    <a:lnTo>
                      <a:pt x="23371" y="38322"/>
                    </a:lnTo>
                    <a:lnTo>
                      <a:pt x="24016" y="37968"/>
                    </a:lnTo>
                    <a:lnTo>
                      <a:pt x="23933" y="38384"/>
                    </a:lnTo>
                    <a:lnTo>
                      <a:pt x="23829" y="38800"/>
                    </a:lnTo>
                    <a:lnTo>
                      <a:pt x="23704" y="39195"/>
                    </a:lnTo>
                    <a:lnTo>
                      <a:pt x="23579" y="39590"/>
                    </a:lnTo>
                    <a:lnTo>
                      <a:pt x="23434" y="39985"/>
                    </a:lnTo>
                    <a:lnTo>
                      <a:pt x="23267" y="40359"/>
                    </a:lnTo>
                    <a:lnTo>
                      <a:pt x="23080" y="40733"/>
                    </a:lnTo>
                    <a:lnTo>
                      <a:pt x="22893" y="41108"/>
                    </a:lnTo>
                    <a:lnTo>
                      <a:pt x="22685" y="41420"/>
                    </a:lnTo>
                    <a:lnTo>
                      <a:pt x="22477" y="41732"/>
                    </a:lnTo>
                    <a:lnTo>
                      <a:pt x="22249" y="42023"/>
                    </a:lnTo>
                    <a:lnTo>
                      <a:pt x="21999" y="42293"/>
                    </a:lnTo>
                    <a:lnTo>
                      <a:pt x="21750" y="42542"/>
                    </a:lnTo>
                    <a:lnTo>
                      <a:pt x="21479" y="42771"/>
                    </a:lnTo>
                    <a:lnTo>
                      <a:pt x="21209" y="42979"/>
                    </a:lnTo>
                    <a:lnTo>
                      <a:pt x="20918" y="43187"/>
                    </a:lnTo>
                    <a:lnTo>
                      <a:pt x="20606" y="43374"/>
                    </a:lnTo>
                    <a:lnTo>
                      <a:pt x="20294" y="43541"/>
                    </a:lnTo>
                    <a:lnTo>
                      <a:pt x="19982" y="43686"/>
                    </a:lnTo>
                    <a:lnTo>
                      <a:pt x="19650" y="43811"/>
                    </a:lnTo>
                    <a:lnTo>
                      <a:pt x="19317" y="43936"/>
                    </a:lnTo>
                    <a:lnTo>
                      <a:pt x="18963" y="44060"/>
                    </a:lnTo>
                    <a:lnTo>
                      <a:pt x="18610" y="44164"/>
                    </a:lnTo>
                    <a:lnTo>
                      <a:pt x="18256" y="44247"/>
                    </a:lnTo>
                    <a:lnTo>
                      <a:pt x="17737" y="44351"/>
                    </a:lnTo>
                    <a:lnTo>
                      <a:pt x="17217" y="44455"/>
                    </a:lnTo>
                    <a:lnTo>
                      <a:pt x="16718" y="44518"/>
                    </a:lnTo>
                    <a:lnTo>
                      <a:pt x="16198" y="44601"/>
                    </a:lnTo>
                    <a:lnTo>
                      <a:pt x="15678" y="44643"/>
                    </a:lnTo>
                    <a:lnTo>
                      <a:pt x="15158" y="44684"/>
                    </a:lnTo>
                    <a:lnTo>
                      <a:pt x="14659" y="44705"/>
                    </a:lnTo>
                    <a:lnTo>
                      <a:pt x="14139" y="44705"/>
                    </a:lnTo>
                    <a:lnTo>
                      <a:pt x="13391" y="44684"/>
                    </a:lnTo>
                    <a:lnTo>
                      <a:pt x="12622" y="44643"/>
                    </a:lnTo>
                    <a:lnTo>
                      <a:pt x="11873" y="44580"/>
                    </a:lnTo>
                    <a:lnTo>
                      <a:pt x="11124" y="44476"/>
                    </a:lnTo>
                    <a:lnTo>
                      <a:pt x="10376" y="44372"/>
                    </a:lnTo>
                    <a:lnTo>
                      <a:pt x="9627" y="44227"/>
                    </a:lnTo>
                    <a:lnTo>
                      <a:pt x="8879" y="44060"/>
                    </a:lnTo>
                    <a:lnTo>
                      <a:pt x="8151" y="43873"/>
                    </a:lnTo>
                    <a:lnTo>
                      <a:pt x="7756" y="43790"/>
                    </a:lnTo>
                    <a:lnTo>
                      <a:pt x="7382" y="43728"/>
                    </a:lnTo>
                    <a:lnTo>
                      <a:pt x="7028" y="43686"/>
                    </a:lnTo>
                    <a:lnTo>
                      <a:pt x="6675" y="43665"/>
                    </a:lnTo>
                    <a:lnTo>
                      <a:pt x="6467" y="43665"/>
                    </a:lnTo>
                    <a:lnTo>
                      <a:pt x="6238" y="43686"/>
                    </a:lnTo>
                    <a:lnTo>
                      <a:pt x="6030" y="43728"/>
                    </a:lnTo>
                    <a:lnTo>
                      <a:pt x="5822" y="43769"/>
                    </a:lnTo>
                    <a:lnTo>
                      <a:pt x="5635" y="43811"/>
                    </a:lnTo>
                    <a:lnTo>
                      <a:pt x="5427" y="43894"/>
                    </a:lnTo>
                    <a:lnTo>
                      <a:pt x="5240" y="43977"/>
                    </a:lnTo>
                    <a:lnTo>
                      <a:pt x="5053" y="44060"/>
                    </a:lnTo>
                    <a:lnTo>
                      <a:pt x="4866" y="44185"/>
                    </a:lnTo>
                    <a:lnTo>
                      <a:pt x="4700" y="44310"/>
                    </a:lnTo>
                    <a:lnTo>
                      <a:pt x="4325" y="44601"/>
                    </a:lnTo>
                    <a:lnTo>
                      <a:pt x="3972" y="44934"/>
                    </a:lnTo>
                    <a:lnTo>
                      <a:pt x="3618" y="45329"/>
                    </a:lnTo>
                    <a:lnTo>
                      <a:pt x="3265" y="45807"/>
                    </a:lnTo>
                    <a:lnTo>
                      <a:pt x="2911" y="46285"/>
                    </a:lnTo>
                    <a:lnTo>
                      <a:pt x="2599" y="46763"/>
                    </a:lnTo>
                    <a:lnTo>
                      <a:pt x="2308" y="47262"/>
                    </a:lnTo>
                    <a:lnTo>
                      <a:pt x="2038" y="47761"/>
                    </a:lnTo>
                    <a:lnTo>
                      <a:pt x="1789" y="48260"/>
                    </a:lnTo>
                    <a:lnTo>
                      <a:pt x="1560" y="48780"/>
                    </a:lnTo>
                    <a:lnTo>
                      <a:pt x="1373" y="49300"/>
                    </a:lnTo>
                    <a:lnTo>
                      <a:pt x="1186" y="49841"/>
                    </a:lnTo>
                    <a:lnTo>
                      <a:pt x="1040" y="50381"/>
                    </a:lnTo>
                    <a:lnTo>
                      <a:pt x="894" y="50922"/>
                    </a:lnTo>
                    <a:lnTo>
                      <a:pt x="770" y="51483"/>
                    </a:lnTo>
                    <a:lnTo>
                      <a:pt x="687" y="52045"/>
                    </a:lnTo>
                    <a:lnTo>
                      <a:pt x="603" y="52627"/>
                    </a:lnTo>
                    <a:lnTo>
                      <a:pt x="541" y="53188"/>
                    </a:lnTo>
                    <a:lnTo>
                      <a:pt x="499" y="53791"/>
                    </a:lnTo>
                    <a:lnTo>
                      <a:pt x="499" y="54249"/>
                    </a:lnTo>
                    <a:lnTo>
                      <a:pt x="520" y="54706"/>
                    </a:lnTo>
                    <a:lnTo>
                      <a:pt x="583" y="55143"/>
                    </a:lnTo>
                    <a:lnTo>
                      <a:pt x="687" y="55580"/>
                    </a:lnTo>
                    <a:lnTo>
                      <a:pt x="832" y="55995"/>
                    </a:lnTo>
                    <a:lnTo>
                      <a:pt x="1019" y="56390"/>
                    </a:lnTo>
                    <a:lnTo>
                      <a:pt x="1248" y="56806"/>
                    </a:lnTo>
                    <a:lnTo>
                      <a:pt x="1518" y="57181"/>
                    </a:lnTo>
                    <a:lnTo>
                      <a:pt x="1664" y="57389"/>
                    </a:lnTo>
                    <a:lnTo>
                      <a:pt x="1830" y="57576"/>
                    </a:lnTo>
                    <a:lnTo>
                      <a:pt x="2017" y="57742"/>
                    </a:lnTo>
                    <a:lnTo>
                      <a:pt x="2204" y="57908"/>
                    </a:lnTo>
                    <a:lnTo>
                      <a:pt x="2579" y="58220"/>
                    </a:lnTo>
                    <a:lnTo>
                      <a:pt x="2995" y="58470"/>
                    </a:lnTo>
                    <a:lnTo>
                      <a:pt x="3410" y="58719"/>
                    </a:lnTo>
                    <a:lnTo>
                      <a:pt x="3847" y="58927"/>
                    </a:lnTo>
                    <a:lnTo>
                      <a:pt x="4304" y="59114"/>
                    </a:lnTo>
                    <a:lnTo>
                      <a:pt x="4762" y="59301"/>
                    </a:lnTo>
                    <a:lnTo>
                      <a:pt x="5531" y="59593"/>
                    </a:lnTo>
                    <a:lnTo>
                      <a:pt x="6301" y="59842"/>
                    </a:lnTo>
                    <a:lnTo>
                      <a:pt x="7070" y="60071"/>
                    </a:lnTo>
                    <a:lnTo>
                      <a:pt x="7860" y="60279"/>
                    </a:lnTo>
                    <a:lnTo>
                      <a:pt x="8650" y="60466"/>
                    </a:lnTo>
                    <a:lnTo>
                      <a:pt x="9461" y="60632"/>
                    </a:lnTo>
                    <a:lnTo>
                      <a:pt x="11062" y="60944"/>
                    </a:lnTo>
                    <a:lnTo>
                      <a:pt x="12289" y="61131"/>
                    </a:lnTo>
                    <a:lnTo>
                      <a:pt x="12892" y="61214"/>
                    </a:lnTo>
                    <a:lnTo>
                      <a:pt x="13495" y="61298"/>
                    </a:lnTo>
                    <a:lnTo>
                      <a:pt x="14119" y="61339"/>
                    </a:lnTo>
                    <a:lnTo>
                      <a:pt x="14722" y="61381"/>
                    </a:lnTo>
                    <a:lnTo>
                      <a:pt x="15325" y="61402"/>
                    </a:lnTo>
                    <a:lnTo>
                      <a:pt x="15948" y="61422"/>
                    </a:lnTo>
                    <a:lnTo>
                      <a:pt x="16676" y="61402"/>
                    </a:lnTo>
                    <a:lnTo>
                      <a:pt x="17404" y="61360"/>
                    </a:lnTo>
                    <a:lnTo>
                      <a:pt x="18152" y="61298"/>
                    </a:lnTo>
                    <a:lnTo>
                      <a:pt x="18880" y="61214"/>
                    </a:lnTo>
                    <a:lnTo>
                      <a:pt x="19608" y="61090"/>
                    </a:lnTo>
                    <a:lnTo>
                      <a:pt x="20336" y="60923"/>
                    </a:lnTo>
                    <a:lnTo>
                      <a:pt x="21063" y="60757"/>
                    </a:lnTo>
                    <a:lnTo>
                      <a:pt x="21791" y="60528"/>
                    </a:lnTo>
                    <a:lnTo>
                      <a:pt x="22498" y="60300"/>
                    </a:lnTo>
                    <a:lnTo>
                      <a:pt x="23184" y="60029"/>
                    </a:lnTo>
                    <a:lnTo>
                      <a:pt x="23870" y="59738"/>
                    </a:lnTo>
                    <a:lnTo>
                      <a:pt x="24515" y="59447"/>
                    </a:lnTo>
                    <a:lnTo>
                      <a:pt x="25180" y="59114"/>
                    </a:lnTo>
                    <a:lnTo>
                      <a:pt x="25804" y="58761"/>
                    </a:lnTo>
                    <a:lnTo>
                      <a:pt x="26428" y="58407"/>
                    </a:lnTo>
                    <a:lnTo>
                      <a:pt x="27052" y="58012"/>
                    </a:lnTo>
                    <a:lnTo>
                      <a:pt x="27655" y="57617"/>
                    </a:lnTo>
                    <a:lnTo>
                      <a:pt x="28237" y="57201"/>
                    </a:lnTo>
                    <a:lnTo>
                      <a:pt x="28840" y="56786"/>
                    </a:lnTo>
                    <a:lnTo>
                      <a:pt x="29401" y="56349"/>
                    </a:lnTo>
                    <a:lnTo>
                      <a:pt x="30545" y="55434"/>
                    </a:lnTo>
                    <a:lnTo>
                      <a:pt x="31668" y="54498"/>
                    </a:lnTo>
                    <a:lnTo>
                      <a:pt x="32292" y="53937"/>
                    </a:lnTo>
                    <a:lnTo>
                      <a:pt x="32895" y="53334"/>
                    </a:lnTo>
                    <a:lnTo>
                      <a:pt x="33477" y="52731"/>
                    </a:lnTo>
                    <a:lnTo>
                      <a:pt x="34017" y="52107"/>
                    </a:lnTo>
                    <a:lnTo>
                      <a:pt x="34558" y="51463"/>
                    </a:lnTo>
                    <a:lnTo>
                      <a:pt x="35057" y="50797"/>
                    </a:lnTo>
                    <a:lnTo>
                      <a:pt x="35535" y="50132"/>
                    </a:lnTo>
                    <a:lnTo>
                      <a:pt x="35993" y="49425"/>
                    </a:lnTo>
                    <a:lnTo>
                      <a:pt x="36450" y="48739"/>
                    </a:lnTo>
                    <a:lnTo>
                      <a:pt x="36866" y="48011"/>
                    </a:lnTo>
                    <a:lnTo>
                      <a:pt x="37261" y="47283"/>
                    </a:lnTo>
                    <a:lnTo>
                      <a:pt x="37656" y="46535"/>
                    </a:lnTo>
                    <a:lnTo>
                      <a:pt x="38030" y="45786"/>
                    </a:lnTo>
                    <a:lnTo>
                      <a:pt x="38384" y="45038"/>
                    </a:lnTo>
                    <a:lnTo>
                      <a:pt x="38737" y="44268"/>
                    </a:lnTo>
                    <a:lnTo>
                      <a:pt x="39070" y="43478"/>
                    </a:lnTo>
                    <a:lnTo>
                      <a:pt x="39403" y="42605"/>
                    </a:lnTo>
                    <a:lnTo>
                      <a:pt x="39715" y="41711"/>
                    </a:lnTo>
                    <a:lnTo>
                      <a:pt x="40006" y="40817"/>
                    </a:lnTo>
                    <a:lnTo>
                      <a:pt x="40276" y="39923"/>
                    </a:lnTo>
                    <a:lnTo>
                      <a:pt x="40754" y="38114"/>
                    </a:lnTo>
                    <a:lnTo>
                      <a:pt x="41232" y="36284"/>
                    </a:lnTo>
                    <a:lnTo>
                      <a:pt x="41461" y="35411"/>
                    </a:lnTo>
                    <a:lnTo>
                      <a:pt x="41669" y="34537"/>
                    </a:lnTo>
                    <a:lnTo>
                      <a:pt x="41856" y="33664"/>
                    </a:lnTo>
                    <a:lnTo>
                      <a:pt x="42043" y="32791"/>
                    </a:lnTo>
                    <a:lnTo>
                      <a:pt x="42189" y="31897"/>
                    </a:lnTo>
                    <a:lnTo>
                      <a:pt x="42334" y="31023"/>
                    </a:lnTo>
                    <a:lnTo>
                      <a:pt x="42438" y="30129"/>
                    </a:lnTo>
                    <a:lnTo>
                      <a:pt x="42542" y="29256"/>
                    </a:lnTo>
                    <a:lnTo>
                      <a:pt x="42605" y="28362"/>
                    </a:lnTo>
                    <a:lnTo>
                      <a:pt x="42667" y="27468"/>
                    </a:lnTo>
                    <a:lnTo>
                      <a:pt x="42688" y="26574"/>
                    </a:lnTo>
                    <a:lnTo>
                      <a:pt x="42688" y="25700"/>
                    </a:lnTo>
                    <a:lnTo>
                      <a:pt x="42667" y="24785"/>
                    </a:lnTo>
                    <a:lnTo>
                      <a:pt x="42626" y="23891"/>
                    </a:lnTo>
                    <a:lnTo>
                      <a:pt x="42563" y="22997"/>
                    </a:lnTo>
                    <a:lnTo>
                      <a:pt x="42459" y="22103"/>
                    </a:lnTo>
                    <a:lnTo>
                      <a:pt x="42272" y="20710"/>
                    </a:lnTo>
                    <a:lnTo>
                      <a:pt x="42023" y="19317"/>
                    </a:lnTo>
                    <a:lnTo>
                      <a:pt x="41752" y="17945"/>
                    </a:lnTo>
                    <a:lnTo>
                      <a:pt x="41607" y="17258"/>
                    </a:lnTo>
                    <a:lnTo>
                      <a:pt x="41440" y="16572"/>
                    </a:lnTo>
                    <a:lnTo>
                      <a:pt x="41253" y="15907"/>
                    </a:lnTo>
                    <a:lnTo>
                      <a:pt x="41066" y="15241"/>
                    </a:lnTo>
                    <a:lnTo>
                      <a:pt x="40858" y="14555"/>
                    </a:lnTo>
                    <a:lnTo>
                      <a:pt x="40629" y="13890"/>
                    </a:lnTo>
                    <a:lnTo>
                      <a:pt x="40401" y="13245"/>
                    </a:lnTo>
                    <a:lnTo>
                      <a:pt x="40151" y="12580"/>
                    </a:lnTo>
                    <a:lnTo>
                      <a:pt x="39881" y="11935"/>
                    </a:lnTo>
                    <a:lnTo>
                      <a:pt x="39611" y="11291"/>
                    </a:lnTo>
                    <a:lnTo>
                      <a:pt x="39340" y="10709"/>
                    </a:lnTo>
                    <a:lnTo>
                      <a:pt x="39049" y="10168"/>
                    </a:lnTo>
                    <a:lnTo>
                      <a:pt x="38737" y="9627"/>
                    </a:lnTo>
                    <a:lnTo>
                      <a:pt x="38405" y="9108"/>
                    </a:lnTo>
                    <a:lnTo>
                      <a:pt x="38051" y="8609"/>
                    </a:lnTo>
                    <a:lnTo>
                      <a:pt x="37698" y="8130"/>
                    </a:lnTo>
                    <a:lnTo>
                      <a:pt x="37303" y="7652"/>
                    </a:lnTo>
                    <a:lnTo>
                      <a:pt x="36908" y="7195"/>
                    </a:lnTo>
                    <a:lnTo>
                      <a:pt x="36492" y="6758"/>
                    </a:lnTo>
                    <a:lnTo>
                      <a:pt x="36076" y="6321"/>
                    </a:lnTo>
                    <a:lnTo>
                      <a:pt x="35639" y="5885"/>
                    </a:lnTo>
                    <a:lnTo>
                      <a:pt x="35182" y="5469"/>
                    </a:lnTo>
                    <a:lnTo>
                      <a:pt x="34246" y="4658"/>
                    </a:lnTo>
                    <a:lnTo>
                      <a:pt x="33310" y="3889"/>
                    </a:lnTo>
                    <a:lnTo>
                      <a:pt x="32645" y="3390"/>
                    </a:lnTo>
                    <a:lnTo>
                      <a:pt x="31980" y="2911"/>
                    </a:lnTo>
                    <a:lnTo>
                      <a:pt x="31314" y="2495"/>
                    </a:lnTo>
                    <a:lnTo>
                      <a:pt x="30628" y="2100"/>
                    </a:lnTo>
                    <a:lnTo>
                      <a:pt x="29921" y="1747"/>
                    </a:lnTo>
                    <a:lnTo>
                      <a:pt x="29214" y="1435"/>
                    </a:lnTo>
                    <a:lnTo>
                      <a:pt x="28486" y="1144"/>
                    </a:lnTo>
                    <a:lnTo>
                      <a:pt x="27759" y="894"/>
                    </a:lnTo>
                    <a:lnTo>
                      <a:pt x="27031" y="687"/>
                    </a:lnTo>
                    <a:lnTo>
                      <a:pt x="26282" y="499"/>
                    </a:lnTo>
                    <a:lnTo>
                      <a:pt x="25513" y="333"/>
                    </a:lnTo>
                    <a:lnTo>
                      <a:pt x="24744" y="208"/>
                    </a:lnTo>
                    <a:lnTo>
                      <a:pt x="23974" y="125"/>
                    </a:lnTo>
                    <a:lnTo>
                      <a:pt x="23184" y="42"/>
                    </a:lnTo>
                    <a:lnTo>
                      <a:pt x="22394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38" name="Google Shape;5838;p31"/>
              <p:cNvSpPr/>
              <p:nvPr/>
            </p:nvSpPr>
            <p:spPr>
              <a:xfrm>
                <a:off x="2670275" y="3961575"/>
                <a:ext cx="941425" cy="1400950"/>
              </a:xfrm>
              <a:custGeom>
                <a:avLst/>
                <a:gdLst/>
                <a:ahLst/>
                <a:cxnLst/>
                <a:rect l="l" t="t" r="r" b="b"/>
                <a:pathLst>
                  <a:path w="37657" h="56038" fill="none" extrusionOk="0">
                    <a:moveTo>
                      <a:pt x="1" y="18028"/>
                    </a:moveTo>
                    <a:lnTo>
                      <a:pt x="1" y="18028"/>
                    </a:lnTo>
                    <a:lnTo>
                      <a:pt x="1" y="17488"/>
                    </a:lnTo>
                    <a:lnTo>
                      <a:pt x="42" y="16947"/>
                    </a:lnTo>
                    <a:lnTo>
                      <a:pt x="84" y="16406"/>
                    </a:lnTo>
                    <a:lnTo>
                      <a:pt x="126" y="15866"/>
                    </a:lnTo>
                    <a:lnTo>
                      <a:pt x="209" y="15325"/>
                    </a:lnTo>
                    <a:lnTo>
                      <a:pt x="313" y="14785"/>
                    </a:lnTo>
                    <a:lnTo>
                      <a:pt x="417" y="14244"/>
                    </a:lnTo>
                    <a:lnTo>
                      <a:pt x="541" y="13683"/>
                    </a:lnTo>
                    <a:lnTo>
                      <a:pt x="541" y="13683"/>
                    </a:lnTo>
                    <a:lnTo>
                      <a:pt x="687" y="13184"/>
                    </a:lnTo>
                    <a:lnTo>
                      <a:pt x="833" y="12664"/>
                    </a:lnTo>
                    <a:lnTo>
                      <a:pt x="999" y="12165"/>
                    </a:lnTo>
                    <a:lnTo>
                      <a:pt x="1186" y="11687"/>
                    </a:lnTo>
                    <a:lnTo>
                      <a:pt x="1394" y="11208"/>
                    </a:lnTo>
                    <a:lnTo>
                      <a:pt x="1623" y="10730"/>
                    </a:lnTo>
                    <a:lnTo>
                      <a:pt x="1851" y="10252"/>
                    </a:lnTo>
                    <a:lnTo>
                      <a:pt x="2101" y="9794"/>
                    </a:lnTo>
                    <a:lnTo>
                      <a:pt x="2350" y="9358"/>
                    </a:lnTo>
                    <a:lnTo>
                      <a:pt x="2621" y="8900"/>
                    </a:lnTo>
                    <a:lnTo>
                      <a:pt x="2912" y="8484"/>
                    </a:lnTo>
                    <a:lnTo>
                      <a:pt x="3224" y="8048"/>
                    </a:lnTo>
                    <a:lnTo>
                      <a:pt x="3536" y="7632"/>
                    </a:lnTo>
                    <a:lnTo>
                      <a:pt x="3868" y="7216"/>
                    </a:lnTo>
                    <a:lnTo>
                      <a:pt x="4222" y="6821"/>
                    </a:lnTo>
                    <a:lnTo>
                      <a:pt x="4575" y="6426"/>
                    </a:lnTo>
                    <a:lnTo>
                      <a:pt x="4575" y="6426"/>
                    </a:lnTo>
                    <a:lnTo>
                      <a:pt x="5261" y="5698"/>
                    </a:lnTo>
                    <a:lnTo>
                      <a:pt x="5968" y="5012"/>
                    </a:lnTo>
                    <a:lnTo>
                      <a:pt x="6696" y="4367"/>
                    </a:lnTo>
                    <a:lnTo>
                      <a:pt x="7070" y="4056"/>
                    </a:lnTo>
                    <a:lnTo>
                      <a:pt x="7465" y="3744"/>
                    </a:lnTo>
                    <a:lnTo>
                      <a:pt x="7861" y="3453"/>
                    </a:lnTo>
                    <a:lnTo>
                      <a:pt x="8256" y="3182"/>
                    </a:lnTo>
                    <a:lnTo>
                      <a:pt x="8671" y="2912"/>
                    </a:lnTo>
                    <a:lnTo>
                      <a:pt x="9087" y="2642"/>
                    </a:lnTo>
                    <a:lnTo>
                      <a:pt x="9503" y="2413"/>
                    </a:lnTo>
                    <a:lnTo>
                      <a:pt x="9940" y="2163"/>
                    </a:lnTo>
                    <a:lnTo>
                      <a:pt x="10376" y="1955"/>
                    </a:lnTo>
                    <a:lnTo>
                      <a:pt x="10834" y="1748"/>
                    </a:lnTo>
                    <a:lnTo>
                      <a:pt x="10834" y="1748"/>
                    </a:lnTo>
                    <a:lnTo>
                      <a:pt x="11354" y="1540"/>
                    </a:lnTo>
                    <a:lnTo>
                      <a:pt x="11853" y="1332"/>
                    </a:lnTo>
                    <a:lnTo>
                      <a:pt x="12352" y="1165"/>
                    </a:lnTo>
                    <a:lnTo>
                      <a:pt x="12872" y="978"/>
                    </a:lnTo>
                    <a:lnTo>
                      <a:pt x="13371" y="833"/>
                    </a:lnTo>
                    <a:lnTo>
                      <a:pt x="13890" y="687"/>
                    </a:lnTo>
                    <a:lnTo>
                      <a:pt x="14389" y="562"/>
                    </a:lnTo>
                    <a:lnTo>
                      <a:pt x="14909" y="438"/>
                    </a:lnTo>
                    <a:lnTo>
                      <a:pt x="15408" y="334"/>
                    </a:lnTo>
                    <a:lnTo>
                      <a:pt x="15928" y="250"/>
                    </a:lnTo>
                    <a:lnTo>
                      <a:pt x="16427" y="167"/>
                    </a:lnTo>
                    <a:lnTo>
                      <a:pt x="16947" y="105"/>
                    </a:lnTo>
                    <a:lnTo>
                      <a:pt x="17446" y="63"/>
                    </a:lnTo>
                    <a:lnTo>
                      <a:pt x="17966" y="22"/>
                    </a:lnTo>
                    <a:lnTo>
                      <a:pt x="18486" y="1"/>
                    </a:lnTo>
                    <a:lnTo>
                      <a:pt x="18985" y="1"/>
                    </a:lnTo>
                    <a:lnTo>
                      <a:pt x="18985" y="1"/>
                    </a:lnTo>
                    <a:lnTo>
                      <a:pt x="19858" y="22"/>
                    </a:lnTo>
                    <a:lnTo>
                      <a:pt x="20710" y="63"/>
                    </a:lnTo>
                    <a:lnTo>
                      <a:pt x="21584" y="167"/>
                    </a:lnTo>
                    <a:lnTo>
                      <a:pt x="22436" y="313"/>
                    </a:lnTo>
                    <a:lnTo>
                      <a:pt x="23310" y="479"/>
                    </a:lnTo>
                    <a:lnTo>
                      <a:pt x="24162" y="708"/>
                    </a:lnTo>
                    <a:lnTo>
                      <a:pt x="25035" y="957"/>
                    </a:lnTo>
                    <a:lnTo>
                      <a:pt x="25909" y="1269"/>
                    </a:lnTo>
                    <a:lnTo>
                      <a:pt x="25909" y="1269"/>
                    </a:lnTo>
                    <a:lnTo>
                      <a:pt x="26449" y="1477"/>
                    </a:lnTo>
                    <a:lnTo>
                      <a:pt x="26990" y="1706"/>
                    </a:lnTo>
                    <a:lnTo>
                      <a:pt x="27510" y="1935"/>
                    </a:lnTo>
                    <a:lnTo>
                      <a:pt x="28030" y="2205"/>
                    </a:lnTo>
                    <a:lnTo>
                      <a:pt x="28529" y="2475"/>
                    </a:lnTo>
                    <a:lnTo>
                      <a:pt x="29028" y="2766"/>
                    </a:lnTo>
                    <a:lnTo>
                      <a:pt x="29506" y="3078"/>
                    </a:lnTo>
                    <a:lnTo>
                      <a:pt x="29963" y="3390"/>
                    </a:lnTo>
                    <a:lnTo>
                      <a:pt x="30421" y="3744"/>
                    </a:lnTo>
                    <a:lnTo>
                      <a:pt x="30878" y="4097"/>
                    </a:lnTo>
                    <a:lnTo>
                      <a:pt x="31294" y="4471"/>
                    </a:lnTo>
                    <a:lnTo>
                      <a:pt x="31731" y="4866"/>
                    </a:lnTo>
                    <a:lnTo>
                      <a:pt x="32126" y="5282"/>
                    </a:lnTo>
                    <a:lnTo>
                      <a:pt x="32521" y="5698"/>
                    </a:lnTo>
                    <a:lnTo>
                      <a:pt x="32916" y="6135"/>
                    </a:lnTo>
                    <a:lnTo>
                      <a:pt x="33269" y="6592"/>
                    </a:lnTo>
                    <a:lnTo>
                      <a:pt x="33269" y="6592"/>
                    </a:lnTo>
                    <a:lnTo>
                      <a:pt x="33540" y="6967"/>
                    </a:lnTo>
                    <a:lnTo>
                      <a:pt x="33810" y="7341"/>
                    </a:lnTo>
                    <a:lnTo>
                      <a:pt x="34039" y="7715"/>
                    </a:lnTo>
                    <a:lnTo>
                      <a:pt x="34288" y="8110"/>
                    </a:lnTo>
                    <a:lnTo>
                      <a:pt x="34496" y="8484"/>
                    </a:lnTo>
                    <a:lnTo>
                      <a:pt x="34704" y="8879"/>
                    </a:lnTo>
                    <a:lnTo>
                      <a:pt x="35078" y="9690"/>
                    </a:lnTo>
                    <a:lnTo>
                      <a:pt x="35432" y="10501"/>
                    </a:lnTo>
                    <a:lnTo>
                      <a:pt x="35744" y="11354"/>
                    </a:lnTo>
                    <a:lnTo>
                      <a:pt x="36035" y="12186"/>
                    </a:lnTo>
                    <a:lnTo>
                      <a:pt x="36305" y="13059"/>
                    </a:lnTo>
                    <a:lnTo>
                      <a:pt x="36305" y="13059"/>
                    </a:lnTo>
                    <a:lnTo>
                      <a:pt x="36617" y="14161"/>
                    </a:lnTo>
                    <a:lnTo>
                      <a:pt x="36887" y="15284"/>
                    </a:lnTo>
                    <a:lnTo>
                      <a:pt x="37137" y="16406"/>
                    </a:lnTo>
                    <a:lnTo>
                      <a:pt x="37324" y="17550"/>
                    </a:lnTo>
                    <a:lnTo>
                      <a:pt x="37469" y="18694"/>
                    </a:lnTo>
                    <a:lnTo>
                      <a:pt x="37573" y="19837"/>
                    </a:lnTo>
                    <a:lnTo>
                      <a:pt x="37636" y="20981"/>
                    </a:lnTo>
                    <a:lnTo>
                      <a:pt x="37657" y="22145"/>
                    </a:lnTo>
                    <a:lnTo>
                      <a:pt x="37657" y="22145"/>
                    </a:lnTo>
                    <a:lnTo>
                      <a:pt x="37657" y="22707"/>
                    </a:lnTo>
                    <a:lnTo>
                      <a:pt x="37657" y="22707"/>
                    </a:lnTo>
                    <a:lnTo>
                      <a:pt x="37657" y="23933"/>
                    </a:lnTo>
                    <a:lnTo>
                      <a:pt x="37615" y="25139"/>
                    </a:lnTo>
                    <a:lnTo>
                      <a:pt x="37573" y="26345"/>
                    </a:lnTo>
                    <a:lnTo>
                      <a:pt x="37469" y="27551"/>
                    </a:lnTo>
                    <a:lnTo>
                      <a:pt x="37365" y="28757"/>
                    </a:lnTo>
                    <a:lnTo>
                      <a:pt x="37199" y="29963"/>
                    </a:lnTo>
                    <a:lnTo>
                      <a:pt x="37012" y="31169"/>
                    </a:lnTo>
                    <a:lnTo>
                      <a:pt x="36762" y="32355"/>
                    </a:lnTo>
                    <a:lnTo>
                      <a:pt x="36762" y="32355"/>
                    </a:lnTo>
                    <a:lnTo>
                      <a:pt x="36451" y="33706"/>
                    </a:lnTo>
                    <a:lnTo>
                      <a:pt x="36118" y="35058"/>
                    </a:lnTo>
                    <a:lnTo>
                      <a:pt x="35723" y="36388"/>
                    </a:lnTo>
                    <a:lnTo>
                      <a:pt x="35307" y="37698"/>
                    </a:lnTo>
                    <a:lnTo>
                      <a:pt x="34850" y="39008"/>
                    </a:lnTo>
                    <a:lnTo>
                      <a:pt x="34351" y="40297"/>
                    </a:lnTo>
                    <a:lnTo>
                      <a:pt x="34080" y="40942"/>
                    </a:lnTo>
                    <a:lnTo>
                      <a:pt x="33789" y="41566"/>
                    </a:lnTo>
                    <a:lnTo>
                      <a:pt x="33498" y="42210"/>
                    </a:lnTo>
                    <a:lnTo>
                      <a:pt x="33186" y="42834"/>
                    </a:lnTo>
                    <a:lnTo>
                      <a:pt x="33186" y="42834"/>
                    </a:lnTo>
                    <a:lnTo>
                      <a:pt x="32833" y="43500"/>
                    </a:lnTo>
                    <a:lnTo>
                      <a:pt x="32479" y="44165"/>
                    </a:lnTo>
                    <a:lnTo>
                      <a:pt x="32105" y="44830"/>
                    </a:lnTo>
                    <a:lnTo>
                      <a:pt x="31710" y="45475"/>
                    </a:lnTo>
                    <a:lnTo>
                      <a:pt x="31315" y="46099"/>
                    </a:lnTo>
                    <a:lnTo>
                      <a:pt x="30899" y="46722"/>
                    </a:lnTo>
                    <a:lnTo>
                      <a:pt x="30462" y="47325"/>
                    </a:lnTo>
                    <a:lnTo>
                      <a:pt x="30005" y="47928"/>
                    </a:lnTo>
                    <a:lnTo>
                      <a:pt x="29527" y="48490"/>
                    </a:lnTo>
                    <a:lnTo>
                      <a:pt x="29028" y="49051"/>
                    </a:lnTo>
                    <a:lnTo>
                      <a:pt x="28529" y="49592"/>
                    </a:lnTo>
                    <a:lnTo>
                      <a:pt x="27988" y="50132"/>
                    </a:lnTo>
                    <a:lnTo>
                      <a:pt x="27447" y="50631"/>
                    </a:lnTo>
                    <a:lnTo>
                      <a:pt x="26865" y="51130"/>
                    </a:lnTo>
                    <a:lnTo>
                      <a:pt x="26262" y="51609"/>
                    </a:lnTo>
                    <a:lnTo>
                      <a:pt x="25638" y="52045"/>
                    </a:lnTo>
                    <a:lnTo>
                      <a:pt x="25638" y="52045"/>
                    </a:lnTo>
                    <a:lnTo>
                      <a:pt x="25015" y="52461"/>
                    </a:lnTo>
                    <a:lnTo>
                      <a:pt x="24391" y="52856"/>
                    </a:lnTo>
                    <a:lnTo>
                      <a:pt x="23746" y="53231"/>
                    </a:lnTo>
                    <a:lnTo>
                      <a:pt x="23102" y="53563"/>
                    </a:lnTo>
                    <a:lnTo>
                      <a:pt x="22457" y="53896"/>
                    </a:lnTo>
                    <a:lnTo>
                      <a:pt x="21792" y="54187"/>
                    </a:lnTo>
                    <a:lnTo>
                      <a:pt x="21106" y="54457"/>
                    </a:lnTo>
                    <a:lnTo>
                      <a:pt x="20440" y="54707"/>
                    </a:lnTo>
                    <a:lnTo>
                      <a:pt x="19733" y="54936"/>
                    </a:lnTo>
                    <a:lnTo>
                      <a:pt x="19047" y="55143"/>
                    </a:lnTo>
                    <a:lnTo>
                      <a:pt x="18340" y="55331"/>
                    </a:lnTo>
                    <a:lnTo>
                      <a:pt x="17633" y="55497"/>
                    </a:lnTo>
                    <a:lnTo>
                      <a:pt x="16905" y="55643"/>
                    </a:lnTo>
                    <a:lnTo>
                      <a:pt x="16178" y="55746"/>
                    </a:lnTo>
                    <a:lnTo>
                      <a:pt x="15429" y="55850"/>
                    </a:lnTo>
                    <a:lnTo>
                      <a:pt x="14701" y="55934"/>
                    </a:lnTo>
                    <a:lnTo>
                      <a:pt x="14701" y="55934"/>
                    </a:lnTo>
                    <a:lnTo>
                      <a:pt x="14098" y="55975"/>
                    </a:lnTo>
                    <a:lnTo>
                      <a:pt x="13495" y="55996"/>
                    </a:lnTo>
                    <a:lnTo>
                      <a:pt x="12913" y="56017"/>
                    </a:lnTo>
                    <a:lnTo>
                      <a:pt x="12310" y="56038"/>
                    </a:lnTo>
                    <a:lnTo>
                      <a:pt x="12310" y="56038"/>
                    </a:lnTo>
                    <a:lnTo>
                      <a:pt x="11354" y="56017"/>
                    </a:lnTo>
                    <a:lnTo>
                      <a:pt x="10397" y="55954"/>
                    </a:lnTo>
                    <a:lnTo>
                      <a:pt x="9441" y="55871"/>
                    </a:lnTo>
                    <a:lnTo>
                      <a:pt x="8484" y="55746"/>
                    </a:lnTo>
                    <a:lnTo>
                      <a:pt x="7528" y="55580"/>
                    </a:lnTo>
                    <a:lnTo>
                      <a:pt x="6592" y="55393"/>
                    </a:lnTo>
                    <a:lnTo>
                      <a:pt x="5636" y="55164"/>
                    </a:lnTo>
                    <a:lnTo>
                      <a:pt x="4700" y="54894"/>
                    </a:lnTo>
                    <a:lnTo>
                      <a:pt x="4700" y="54894"/>
                    </a:lnTo>
                    <a:lnTo>
                      <a:pt x="3806" y="54603"/>
                    </a:lnTo>
                    <a:lnTo>
                      <a:pt x="3369" y="54437"/>
                    </a:lnTo>
                    <a:lnTo>
                      <a:pt x="2933" y="54270"/>
                    </a:lnTo>
                    <a:lnTo>
                      <a:pt x="2517" y="54062"/>
                    </a:lnTo>
                    <a:lnTo>
                      <a:pt x="2122" y="53834"/>
                    </a:lnTo>
                    <a:lnTo>
                      <a:pt x="1727" y="53563"/>
                    </a:lnTo>
                    <a:lnTo>
                      <a:pt x="1352" y="53251"/>
                    </a:lnTo>
                    <a:lnTo>
                      <a:pt x="1352" y="53251"/>
                    </a:lnTo>
                    <a:lnTo>
                      <a:pt x="1124" y="53043"/>
                    </a:lnTo>
                    <a:lnTo>
                      <a:pt x="916" y="52815"/>
                    </a:lnTo>
                    <a:lnTo>
                      <a:pt x="749" y="52565"/>
                    </a:lnTo>
                    <a:lnTo>
                      <a:pt x="604" y="52316"/>
                    </a:lnTo>
                    <a:lnTo>
                      <a:pt x="500" y="52045"/>
                    </a:lnTo>
                    <a:lnTo>
                      <a:pt x="417" y="51775"/>
                    </a:lnTo>
                    <a:lnTo>
                      <a:pt x="375" y="51484"/>
                    </a:lnTo>
                    <a:lnTo>
                      <a:pt x="354" y="51172"/>
                    </a:lnTo>
                    <a:lnTo>
                      <a:pt x="354" y="51172"/>
                    </a:lnTo>
                    <a:lnTo>
                      <a:pt x="375" y="50860"/>
                    </a:lnTo>
                    <a:lnTo>
                      <a:pt x="375" y="50860"/>
                    </a:lnTo>
                    <a:lnTo>
                      <a:pt x="437" y="50361"/>
                    </a:lnTo>
                    <a:lnTo>
                      <a:pt x="500" y="49883"/>
                    </a:lnTo>
                    <a:lnTo>
                      <a:pt x="604" y="49405"/>
                    </a:lnTo>
                    <a:lnTo>
                      <a:pt x="729" y="48926"/>
                    </a:lnTo>
                    <a:lnTo>
                      <a:pt x="853" y="48469"/>
                    </a:lnTo>
                    <a:lnTo>
                      <a:pt x="999" y="48012"/>
                    </a:lnTo>
                    <a:lnTo>
                      <a:pt x="1165" y="47554"/>
                    </a:lnTo>
                    <a:lnTo>
                      <a:pt x="1352" y="47117"/>
                    </a:lnTo>
                    <a:lnTo>
                      <a:pt x="1560" y="46681"/>
                    </a:lnTo>
                    <a:lnTo>
                      <a:pt x="1768" y="46244"/>
                    </a:lnTo>
                    <a:lnTo>
                      <a:pt x="2018" y="45828"/>
                    </a:lnTo>
                    <a:lnTo>
                      <a:pt x="2267" y="45412"/>
                    </a:lnTo>
                    <a:lnTo>
                      <a:pt x="2517" y="44997"/>
                    </a:lnTo>
                    <a:lnTo>
                      <a:pt x="2808" y="44602"/>
                    </a:lnTo>
                    <a:lnTo>
                      <a:pt x="3099" y="44206"/>
                    </a:lnTo>
                    <a:lnTo>
                      <a:pt x="3432" y="43811"/>
                    </a:lnTo>
                    <a:lnTo>
                      <a:pt x="3432" y="43811"/>
                    </a:lnTo>
                    <a:lnTo>
                      <a:pt x="3515" y="43707"/>
                    </a:lnTo>
                    <a:lnTo>
                      <a:pt x="3619" y="43624"/>
                    </a:lnTo>
                    <a:lnTo>
                      <a:pt x="3744" y="43562"/>
                    </a:lnTo>
                    <a:lnTo>
                      <a:pt x="3848" y="43500"/>
                    </a:lnTo>
                    <a:lnTo>
                      <a:pt x="3951" y="43458"/>
                    </a:lnTo>
                    <a:lnTo>
                      <a:pt x="4076" y="43437"/>
                    </a:lnTo>
                    <a:lnTo>
                      <a:pt x="4326" y="43416"/>
                    </a:lnTo>
                    <a:lnTo>
                      <a:pt x="4326" y="43416"/>
                    </a:lnTo>
                    <a:lnTo>
                      <a:pt x="4638" y="43437"/>
                    </a:lnTo>
                    <a:lnTo>
                      <a:pt x="4950" y="43500"/>
                    </a:lnTo>
                    <a:lnTo>
                      <a:pt x="4950" y="43500"/>
                    </a:lnTo>
                    <a:lnTo>
                      <a:pt x="5781" y="43707"/>
                    </a:lnTo>
                    <a:lnTo>
                      <a:pt x="6613" y="43915"/>
                    </a:lnTo>
                    <a:lnTo>
                      <a:pt x="7050" y="44019"/>
                    </a:lnTo>
                    <a:lnTo>
                      <a:pt x="7465" y="44103"/>
                    </a:lnTo>
                    <a:lnTo>
                      <a:pt x="7881" y="44186"/>
                    </a:lnTo>
                    <a:lnTo>
                      <a:pt x="8318" y="44227"/>
                    </a:lnTo>
                    <a:lnTo>
                      <a:pt x="8318" y="44227"/>
                    </a:lnTo>
                    <a:lnTo>
                      <a:pt x="9233" y="44290"/>
                    </a:lnTo>
                    <a:lnTo>
                      <a:pt x="10127" y="44352"/>
                    </a:lnTo>
                    <a:lnTo>
                      <a:pt x="11042" y="44394"/>
                    </a:lnTo>
                    <a:lnTo>
                      <a:pt x="11936" y="44414"/>
                    </a:lnTo>
                    <a:lnTo>
                      <a:pt x="11936" y="44414"/>
                    </a:lnTo>
                    <a:lnTo>
                      <a:pt x="12768" y="44394"/>
                    </a:lnTo>
                    <a:lnTo>
                      <a:pt x="13599" y="44352"/>
                    </a:lnTo>
                    <a:lnTo>
                      <a:pt x="14431" y="44269"/>
                    </a:lnTo>
                    <a:lnTo>
                      <a:pt x="15263" y="44144"/>
                    </a:lnTo>
                    <a:lnTo>
                      <a:pt x="16094" y="43978"/>
                    </a:lnTo>
                    <a:lnTo>
                      <a:pt x="16510" y="43874"/>
                    </a:lnTo>
                    <a:lnTo>
                      <a:pt x="16905" y="43749"/>
                    </a:lnTo>
                    <a:lnTo>
                      <a:pt x="17321" y="43624"/>
                    </a:lnTo>
                    <a:lnTo>
                      <a:pt x="17737" y="43479"/>
                    </a:lnTo>
                    <a:lnTo>
                      <a:pt x="18132" y="43333"/>
                    </a:lnTo>
                    <a:lnTo>
                      <a:pt x="18548" y="43146"/>
                    </a:lnTo>
                    <a:lnTo>
                      <a:pt x="18548" y="43146"/>
                    </a:lnTo>
                    <a:lnTo>
                      <a:pt x="18881" y="43000"/>
                    </a:lnTo>
                    <a:lnTo>
                      <a:pt x="19213" y="42813"/>
                    </a:lnTo>
                    <a:lnTo>
                      <a:pt x="19525" y="42647"/>
                    </a:lnTo>
                    <a:lnTo>
                      <a:pt x="19837" y="42460"/>
                    </a:lnTo>
                    <a:lnTo>
                      <a:pt x="20128" y="42252"/>
                    </a:lnTo>
                    <a:lnTo>
                      <a:pt x="20399" y="42065"/>
                    </a:lnTo>
                    <a:lnTo>
                      <a:pt x="20669" y="41857"/>
                    </a:lnTo>
                    <a:lnTo>
                      <a:pt x="20939" y="41628"/>
                    </a:lnTo>
                    <a:lnTo>
                      <a:pt x="21189" y="41399"/>
                    </a:lnTo>
                    <a:lnTo>
                      <a:pt x="21417" y="41171"/>
                    </a:lnTo>
                    <a:lnTo>
                      <a:pt x="21646" y="40942"/>
                    </a:lnTo>
                    <a:lnTo>
                      <a:pt x="21875" y="40692"/>
                    </a:lnTo>
                    <a:lnTo>
                      <a:pt x="22270" y="40173"/>
                    </a:lnTo>
                    <a:lnTo>
                      <a:pt x="22623" y="39653"/>
                    </a:lnTo>
                    <a:lnTo>
                      <a:pt x="22935" y="39091"/>
                    </a:lnTo>
                    <a:lnTo>
                      <a:pt x="23206" y="38530"/>
                    </a:lnTo>
                    <a:lnTo>
                      <a:pt x="23434" y="37927"/>
                    </a:lnTo>
                    <a:lnTo>
                      <a:pt x="23621" y="37324"/>
                    </a:lnTo>
                    <a:lnTo>
                      <a:pt x="23767" y="36721"/>
                    </a:lnTo>
                    <a:lnTo>
                      <a:pt x="23871" y="36097"/>
                    </a:lnTo>
                    <a:lnTo>
                      <a:pt x="23933" y="35453"/>
                    </a:lnTo>
                    <a:lnTo>
                      <a:pt x="23954" y="34808"/>
                    </a:lnTo>
                    <a:lnTo>
                      <a:pt x="23954" y="34808"/>
                    </a:lnTo>
                    <a:lnTo>
                      <a:pt x="23933" y="34392"/>
                    </a:lnTo>
                    <a:lnTo>
                      <a:pt x="23913" y="33956"/>
                    </a:lnTo>
                    <a:lnTo>
                      <a:pt x="23871" y="33519"/>
                    </a:lnTo>
                    <a:lnTo>
                      <a:pt x="23809" y="33103"/>
                    </a:lnTo>
                    <a:lnTo>
                      <a:pt x="23809" y="33103"/>
                    </a:lnTo>
                    <a:lnTo>
                      <a:pt x="23767" y="32874"/>
                    </a:lnTo>
                    <a:lnTo>
                      <a:pt x="23725" y="32770"/>
                    </a:lnTo>
                    <a:lnTo>
                      <a:pt x="23684" y="32687"/>
                    </a:lnTo>
                    <a:lnTo>
                      <a:pt x="23642" y="32583"/>
                    </a:lnTo>
                    <a:lnTo>
                      <a:pt x="23559" y="32500"/>
                    </a:lnTo>
                    <a:lnTo>
                      <a:pt x="23476" y="32438"/>
                    </a:lnTo>
                    <a:lnTo>
                      <a:pt x="23372" y="32396"/>
                    </a:lnTo>
                    <a:lnTo>
                      <a:pt x="23372" y="32396"/>
                    </a:lnTo>
                    <a:lnTo>
                      <a:pt x="23226" y="32375"/>
                    </a:lnTo>
                    <a:lnTo>
                      <a:pt x="23226" y="32375"/>
                    </a:lnTo>
                    <a:lnTo>
                      <a:pt x="23143" y="32396"/>
                    </a:lnTo>
                    <a:lnTo>
                      <a:pt x="23060" y="32417"/>
                    </a:lnTo>
                    <a:lnTo>
                      <a:pt x="22977" y="32459"/>
                    </a:lnTo>
                    <a:lnTo>
                      <a:pt x="22914" y="32521"/>
                    </a:lnTo>
                    <a:lnTo>
                      <a:pt x="22790" y="32666"/>
                    </a:lnTo>
                    <a:lnTo>
                      <a:pt x="22644" y="32791"/>
                    </a:lnTo>
                    <a:lnTo>
                      <a:pt x="22644" y="32791"/>
                    </a:lnTo>
                    <a:lnTo>
                      <a:pt x="22395" y="33062"/>
                    </a:lnTo>
                    <a:lnTo>
                      <a:pt x="22124" y="33311"/>
                    </a:lnTo>
                    <a:lnTo>
                      <a:pt x="21854" y="33540"/>
                    </a:lnTo>
                    <a:lnTo>
                      <a:pt x="21563" y="33748"/>
                    </a:lnTo>
                    <a:lnTo>
                      <a:pt x="21272" y="33956"/>
                    </a:lnTo>
                    <a:lnTo>
                      <a:pt x="20960" y="34143"/>
                    </a:lnTo>
                    <a:lnTo>
                      <a:pt x="20648" y="34330"/>
                    </a:lnTo>
                    <a:lnTo>
                      <a:pt x="20336" y="34496"/>
                    </a:lnTo>
                    <a:lnTo>
                      <a:pt x="19692" y="34808"/>
                    </a:lnTo>
                    <a:lnTo>
                      <a:pt x="19047" y="35078"/>
                    </a:lnTo>
                    <a:lnTo>
                      <a:pt x="18361" y="35328"/>
                    </a:lnTo>
                    <a:lnTo>
                      <a:pt x="17675" y="35557"/>
                    </a:lnTo>
                    <a:lnTo>
                      <a:pt x="17675" y="35557"/>
                    </a:lnTo>
                    <a:lnTo>
                      <a:pt x="17404" y="35640"/>
                    </a:lnTo>
                    <a:lnTo>
                      <a:pt x="17134" y="35723"/>
                    </a:lnTo>
                    <a:lnTo>
                      <a:pt x="16593" y="35827"/>
                    </a:lnTo>
                    <a:lnTo>
                      <a:pt x="16053" y="35889"/>
                    </a:lnTo>
                    <a:lnTo>
                      <a:pt x="15512" y="35910"/>
                    </a:lnTo>
                    <a:lnTo>
                      <a:pt x="15512" y="35910"/>
                    </a:lnTo>
                    <a:lnTo>
                      <a:pt x="14992" y="35889"/>
                    </a:lnTo>
                    <a:lnTo>
                      <a:pt x="14452" y="35848"/>
                    </a:lnTo>
                    <a:lnTo>
                      <a:pt x="13932" y="35765"/>
                    </a:lnTo>
                    <a:lnTo>
                      <a:pt x="13391" y="35681"/>
                    </a:lnTo>
                    <a:lnTo>
                      <a:pt x="13391" y="35681"/>
                    </a:lnTo>
                    <a:lnTo>
                      <a:pt x="12830" y="35577"/>
                    </a:lnTo>
                    <a:lnTo>
                      <a:pt x="12269" y="35453"/>
                    </a:lnTo>
                    <a:lnTo>
                      <a:pt x="11728" y="35307"/>
                    </a:lnTo>
                    <a:lnTo>
                      <a:pt x="11187" y="35141"/>
                    </a:lnTo>
                    <a:lnTo>
                      <a:pt x="10668" y="34974"/>
                    </a:lnTo>
                    <a:lnTo>
                      <a:pt x="10148" y="34767"/>
                    </a:lnTo>
                    <a:lnTo>
                      <a:pt x="9649" y="34559"/>
                    </a:lnTo>
                    <a:lnTo>
                      <a:pt x="9150" y="34330"/>
                    </a:lnTo>
                    <a:lnTo>
                      <a:pt x="8651" y="34080"/>
                    </a:lnTo>
                    <a:lnTo>
                      <a:pt x="8172" y="33810"/>
                    </a:lnTo>
                    <a:lnTo>
                      <a:pt x="7715" y="33519"/>
                    </a:lnTo>
                    <a:lnTo>
                      <a:pt x="7258" y="33186"/>
                    </a:lnTo>
                    <a:lnTo>
                      <a:pt x="6800" y="32854"/>
                    </a:lnTo>
                    <a:lnTo>
                      <a:pt x="6384" y="32500"/>
                    </a:lnTo>
                    <a:lnTo>
                      <a:pt x="5948" y="32126"/>
                    </a:lnTo>
                    <a:lnTo>
                      <a:pt x="5553" y="31731"/>
                    </a:lnTo>
                    <a:lnTo>
                      <a:pt x="5553" y="31731"/>
                    </a:lnTo>
                    <a:lnTo>
                      <a:pt x="5157" y="31315"/>
                    </a:lnTo>
                    <a:lnTo>
                      <a:pt x="4783" y="30899"/>
                    </a:lnTo>
                    <a:lnTo>
                      <a:pt x="4430" y="30462"/>
                    </a:lnTo>
                    <a:lnTo>
                      <a:pt x="4076" y="30026"/>
                    </a:lnTo>
                    <a:lnTo>
                      <a:pt x="3744" y="29568"/>
                    </a:lnTo>
                    <a:lnTo>
                      <a:pt x="3432" y="29111"/>
                    </a:lnTo>
                    <a:lnTo>
                      <a:pt x="3120" y="28633"/>
                    </a:lnTo>
                    <a:lnTo>
                      <a:pt x="2849" y="28154"/>
                    </a:lnTo>
                    <a:lnTo>
                      <a:pt x="2558" y="27676"/>
                    </a:lnTo>
                    <a:lnTo>
                      <a:pt x="2309" y="27177"/>
                    </a:lnTo>
                    <a:lnTo>
                      <a:pt x="2059" y="26678"/>
                    </a:lnTo>
                    <a:lnTo>
                      <a:pt x="1831" y="26158"/>
                    </a:lnTo>
                    <a:lnTo>
                      <a:pt x="1602" y="25659"/>
                    </a:lnTo>
                    <a:lnTo>
                      <a:pt x="1394" y="25119"/>
                    </a:lnTo>
                    <a:lnTo>
                      <a:pt x="1186" y="24599"/>
                    </a:lnTo>
                    <a:lnTo>
                      <a:pt x="1020" y="24058"/>
                    </a:lnTo>
                    <a:lnTo>
                      <a:pt x="1020" y="24058"/>
                    </a:lnTo>
                    <a:lnTo>
                      <a:pt x="770" y="23310"/>
                    </a:lnTo>
                    <a:lnTo>
                      <a:pt x="583" y="22561"/>
                    </a:lnTo>
                    <a:lnTo>
                      <a:pt x="396" y="21813"/>
                    </a:lnTo>
                    <a:lnTo>
                      <a:pt x="250" y="21064"/>
                    </a:lnTo>
                    <a:lnTo>
                      <a:pt x="146" y="20295"/>
                    </a:lnTo>
                    <a:lnTo>
                      <a:pt x="63" y="19546"/>
                    </a:lnTo>
                    <a:lnTo>
                      <a:pt x="22" y="18798"/>
                    </a:lnTo>
                    <a:lnTo>
                      <a:pt x="1" y="180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39" name="Google Shape;5839;p31"/>
              <p:cNvSpPr/>
              <p:nvPr/>
            </p:nvSpPr>
            <p:spPr>
              <a:xfrm>
                <a:off x="2618825" y="3917925"/>
                <a:ext cx="1067200" cy="1535575"/>
              </a:xfrm>
              <a:custGeom>
                <a:avLst/>
                <a:gdLst/>
                <a:ahLst/>
                <a:cxnLst/>
                <a:rect l="l" t="t" r="r" b="b"/>
                <a:pathLst>
                  <a:path w="42688" h="61423" fill="none" extrusionOk="0">
                    <a:moveTo>
                      <a:pt x="21604" y="0"/>
                    </a:moveTo>
                    <a:lnTo>
                      <a:pt x="21604" y="0"/>
                    </a:lnTo>
                    <a:lnTo>
                      <a:pt x="20502" y="21"/>
                    </a:lnTo>
                    <a:lnTo>
                      <a:pt x="20502" y="21"/>
                    </a:lnTo>
                    <a:lnTo>
                      <a:pt x="19774" y="63"/>
                    </a:lnTo>
                    <a:lnTo>
                      <a:pt x="19067" y="125"/>
                    </a:lnTo>
                    <a:lnTo>
                      <a:pt x="18340" y="208"/>
                    </a:lnTo>
                    <a:lnTo>
                      <a:pt x="17653" y="333"/>
                    </a:lnTo>
                    <a:lnTo>
                      <a:pt x="16967" y="479"/>
                    </a:lnTo>
                    <a:lnTo>
                      <a:pt x="16281" y="624"/>
                    </a:lnTo>
                    <a:lnTo>
                      <a:pt x="15595" y="811"/>
                    </a:lnTo>
                    <a:lnTo>
                      <a:pt x="14930" y="1019"/>
                    </a:lnTo>
                    <a:lnTo>
                      <a:pt x="14264" y="1248"/>
                    </a:lnTo>
                    <a:lnTo>
                      <a:pt x="13620" y="1497"/>
                    </a:lnTo>
                    <a:lnTo>
                      <a:pt x="12954" y="1768"/>
                    </a:lnTo>
                    <a:lnTo>
                      <a:pt x="12330" y="2080"/>
                    </a:lnTo>
                    <a:lnTo>
                      <a:pt x="11686" y="2392"/>
                    </a:lnTo>
                    <a:lnTo>
                      <a:pt x="11062" y="2724"/>
                    </a:lnTo>
                    <a:lnTo>
                      <a:pt x="10438" y="3098"/>
                    </a:lnTo>
                    <a:lnTo>
                      <a:pt x="9835" y="3473"/>
                    </a:lnTo>
                    <a:lnTo>
                      <a:pt x="9835" y="3473"/>
                    </a:lnTo>
                    <a:lnTo>
                      <a:pt x="9149" y="3930"/>
                    </a:lnTo>
                    <a:lnTo>
                      <a:pt x="8484" y="4408"/>
                    </a:lnTo>
                    <a:lnTo>
                      <a:pt x="7818" y="4907"/>
                    </a:lnTo>
                    <a:lnTo>
                      <a:pt x="7195" y="5406"/>
                    </a:lnTo>
                    <a:lnTo>
                      <a:pt x="6592" y="5947"/>
                    </a:lnTo>
                    <a:lnTo>
                      <a:pt x="5989" y="6488"/>
                    </a:lnTo>
                    <a:lnTo>
                      <a:pt x="5427" y="7049"/>
                    </a:lnTo>
                    <a:lnTo>
                      <a:pt x="4866" y="7631"/>
                    </a:lnTo>
                    <a:lnTo>
                      <a:pt x="4346" y="8234"/>
                    </a:lnTo>
                    <a:lnTo>
                      <a:pt x="3847" y="8858"/>
                    </a:lnTo>
                    <a:lnTo>
                      <a:pt x="3390" y="9503"/>
                    </a:lnTo>
                    <a:lnTo>
                      <a:pt x="2932" y="10189"/>
                    </a:lnTo>
                    <a:lnTo>
                      <a:pt x="2516" y="10875"/>
                    </a:lnTo>
                    <a:lnTo>
                      <a:pt x="2121" y="11603"/>
                    </a:lnTo>
                    <a:lnTo>
                      <a:pt x="1768" y="12351"/>
                    </a:lnTo>
                    <a:lnTo>
                      <a:pt x="1435" y="13121"/>
                    </a:lnTo>
                    <a:lnTo>
                      <a:pt x="1435" y="13121"/>
                    </a:lnTo>
                    <a:lnTo>
                      <a:pt x="1206" y="13703"/>
                    </a:lnTo>
                    <a:lnTo>
                      <a:pt x="1019" y="14306"/>
                    </a:lnTo>
                    <a:lnTo>
                      <a:pt x="832" y="14909"/>
                    </a:lnTo>
                    <a:lnTo>
                      <a:pt x="687" y="15533"/>
                    </a:lnTo>
                    <a:lnTo>
                      <a:pt x="541" y="16136"/>
                    </a:lnTo>
                    <a:lnTo>
                      <a:pt x="416" y="16739"/>
                    </a:lnTo>
                    <a:lnTo>
                      <a:pt x="333" y="17362"/>
                    </a:lnTo>
                    <a:lnTo>
                      <a:pt x="250" y="17986"/>
                    </a:lnTo>
                    <a:lnTo>
                      <a:pt x="167" y="18610"/>
                    </a:lnTo>
                    <a:lnTo>
                      <a:pt x="125" y="19234"/>
                    </a:lnTo>
                    <a:lnTo>
                      <a:pt x="42" y="20481"/>
                    </a:lnTo>
                    <a:lnTo>
                      <a:pt x="21" y="21729"/>
                    </a:lnTo>
                    <a:lnTo>
                      <a:pt x="0" y="22997"/>
                    </a:lnTo>
                    <a:lnTo>
                      <a:pt x="0" y="22997"/>
                    </a:lnTo>
                    <a:lnTo>
                      <a:pt x="21" y="23600"/>
                    </a:lnTo>
                    <a:lnTo>
                      <a:pt x="63" y="24224"/>
                    </a:lnTo>
                    <a:lnTo>
                      <a:pt x="125" y="24827"/>
                    </a:lnTo>
                    <a:lnTo>
                      <a:pt x="208" y="25451"/>
                    </a:lnTo>
                    <a:lnTo>
                      <a:pt x="333" y="26054"/>
                    </a:lnTo>
                    <a:lnTo>
                      <a:pt x="458" y="26657"/>
                    </a:lnTo>
                    <a:lnTo>
                      <a:pt x="603" y="27260"/>
                    </a:lnTo>
                    <a:lnTo>
                      <a:pt x="770" y="27842"/>
                    </a:lnTo>
                    <a:lnTo>
                      <a:pt x="770" y="27842"/>
                    </a:lnTo>
                    <a:lnTo>
                      <a:pt x="998" y="28528"/>
                    </a:lnTo>
                    <a:lnTo>
                      <a:pt x="1269" y="29193"/>
                    </a:lnTo>
                    <a:lnTo>
                      <a:pt x="1539" y="29838"/>
                    </a:lnTo>
                    <a:lnTo>
                      <a:pt x="1851" y="30483"/>
                    </a:lnTo>
                    <a:lnTo>
                      <a:pt x="2204" y="31106"/>
                    </a:lnTo>
                    <a:lnTo>
                      <a:pt x="2558" y="31709"/>
                    </a:lnTo>
                    <a:lnTo>
                      <a:pt x="2932" y="32312"/>
                    </a:lnTo>
                    <a:lnTo>
                      <a:pt x="3327" y="32915"/>
                    </a:lnTo>
                    <a:lnTo>
                      <a:pt x="3327" y="32915"/>
                    </a:lnTo>
                    <a:lnTo>
                      <a:pt x="3826" y="33602"/>
                    </a:lnTo>
                    <a:lnTo>
                      <a:pt x="4325" y="34246"/>
                    </a:lnTo>
                    <a:lnTo>
                      <a:pt x="4866" y="34891"/>
                    </a:lnTo>
                    <a:lnTo>
                      <a:pt x="5427" y="35514"/>
                    </a:lnTo>
                    <a:lnTo>
                      <a:pt x="6009" y="36117"/>
                    </a:lnTo>
                    <a:lnTo>
                      <a:pt x="6612" y="36679"/>
                    </a:lnTo>
                    <a:lnTo>
                      <a:pt x="7257" y="37219"/>
                    </a:lnTo>
                    <a:lnTo>
                      <a:pt x="7943" y="37719"/>
                    </a:lnTo>
                    <a:lnTo>
                      <a:pt x="7943" y="37719"/>
                    </a:lnTo>
                    <a:lnTo>
                      <a:pt x="8401" y="38030"/>
                    </a:lnTo>
                    <a:lnTo>
                      <a:pt x="8837" y="38301"/>
                    </a:lnTo>
                    <a:lnTo>
                      <a:pt x="9295" y="38571"/>
                    </a:lnTo>
                    <a:lnTo>
                      <a:pt x="9773" y="38800"/>
                    </a:lnTo>
                    <a:lnTo>
                      <a:pt x="10230" y="39028"/>
                    </a:lnTo>
                    <a:lnTo>
                      <a:pt x="10709" y="39236"/>
                    </a:lnTo>
                    <a:lnTo>
                      <a:pt x="11187" y="39403"/>
                    </a:lnTo>
                    <a:lnTo>
                      <a:pt x="11665" y="39569"/>
                    </a:lnTo>
                    <a:lnTo>
                      <a:pt x="12143" y="39715"/>
                    </a:lnTo>
                    <a:lnTo>
                      <a:pt x="12622" y="39819"/>
                    </a:lnTo>
                    <a:lnTo>
                      <a:pt x="13121" y="39923"/>
                    </a:lnTo>
                    <a:lnTo>
                      <a:pt x="13620" y="40006"/>
                    </a:lnTo>
                    <a:lnTo>
                      <a:pt x="14119" y="40068"/>
                    </a:lnTo>
                    <a:lnTo>
                      <a:pt x="14618" y="40130"/>
                    </a:lnTo>
                    <a:lnTo>
                      <a:pt x="15117" y="40151"/>
                    </a:lnTo>
                    <a:lnTo>
                      <a:pt x="15616" y="40151"/>
                    </a:lnTo>
                    <a:lnTo>
                      <a:pt x="15616" y="40151"/>
                    </a:lnTo>
                    <a:lnTo>
                      <a:pt x="16385" y="40130"/>
                    </a:lnTo>
                    <a:lnTo>
                      <a:pt x="17154" y="40089"/>
                    </a:lnTo>
                    <a:lnTo>
                      <a:pt x="17924" y="39985"/>
                    </a:lnTo>
                    <a:lnTo>
                      <a:pt x="18693" y="39860"/>
                    </a:lnTo>
                    <a:lnTo>
                      <a:pt x="18693" y="39860"/>
                    </a:lnTo>
                    <a:lnTo>
                      <a:pt x="19379" y="39715"/>
                    </a:lnTo>
                    <a:lnTo>
                      <a:pt x="20065" y="39548"/>
                    </a:lnTo>
                    <a:lnTo>
                      <a:pt x="20752" y="39361"/>
                    </a:lnTo>
                    <a:lnTo>
                      <a:pt x="21417" y="39132"/>
                    </a:lnTo>
                    <a:lnTo>
                      <a:pt x="22082" y="38904"/>
                    </a:lnTo>
                    <a:lnTo>
                      <a:pt x="22727" y="38613"/>
                    </a:lnTo>
                    <a:lnTo>
                      <a:pt x="23371" y="38322"/>
                    </a:lnTo>
                    <a:lnTo>
                      <a:pt x="24016" y="37968"/>
                    </a:lnTo>
                    <a:lnTo>
                      <a:pt x="24016" y="37968"/>
                    </a:lnTo>
                    <a:lnTo>
                      <a:pt x="23933" y="38384"/>
                    </a:lnTo>
                    <a:lnTo>
                      <a:pt x="23829" y="38800"/>
                    </a:lnTo>
                    <a:lnTo>
                      <a:pt x="23704" y="39195"/>
                    </a:lnTo>
                    <a:lnTo>
                      <a:pt x="23579" y="39590"/>
                    </a:lnTo>
                    <a:lnTo>
                      <a:pt x="23434" y="39985"/>
                    </a:lnTo>
                    <a:lnTo>
                      <a:pt x="23267" y="40359"/>
                    </a:lnTo>
                    <a:lnTo>
                      <a:pt x="23080" y="40733"/>
                    </a:lnTo>
                    <a:lnTo>
                      <a:pt x="22893" y="41108"/>
                    </a:lnTo>
                    <a:lnTo>
                      <a:pt x="22893" y="41108"/>
                    </a:lnTo>
                    <a:lnTo>
                      <a:pt x="22685" y="41420"/>
                    </a:lnTo>
                    <a:lnTo>
                      <a:pt x="22477" y="41732"/>
                    </a:lnTo>
                    <a:lnTo>
                      <a:pt x="22249" y="42023"/>
                    </a:lnTo>
                    <a:lnTo>
                      <a:pt x="21999" y="42293"/>
                    </a:lnTo>
                    <a:lnTo>
                      <a:pt x="21750" y="42542"/>
                    </a:lnTo>
                    <a:lnTo>
                      <a:pt x="21479" y="42771"/>
                    </a:lnTo>
                    <a:lnTo>
                      <a:pt x="21209" y="42979"/>
                    </a:lnTo>
                    <a:lnTo>
                      <a:pt x="20918" y="43187"/>
                    </a:lnTo>
                    <a:lnTo>
                      <a:pt x="20606" y="43374"/>
                    </a:lnTo>
                    <a:lnTo>
                      <a:pt x="20294" y="43541"/>
                    </a:lnTo>
                    <a:lnTo>
                      <a:pt x="19982" y="43686"/>
                    </a:lnTo>
                    <a:lnTo>
                      <a:pt x="19650" y="43811"/>
                    </a:lnTo>
                    <a:lnTo>
                      <a:pt x="19317" y="43936"/>
                    </a:lnTo>
                    <a:lnTo>
                      <a:pt x="18963" y="44060"/>
                    </a:lnTo>
                    <a:lnTo>
                      <a:pt x="18610" y="44164"/>
                    </a:lnTo>
                    <a:lnTo>
                      <a:pt x="18256" y="44247"/>
                    </a:lnTo>
                    <a:lnTo>
                      <a:pt x="18256" y="44247"/>
                    </a:lnTo>
                    <a:lnTo>
                      <a:pt x="17737" y="44351"/>
                    </a:lnTo>
                    <a:lnTo>
                      <a:pt x="17217" y="44455"/>
                    </a:lnTo>
                    <a:lnTo>
                      <a:pt x="16718" y="44518"/>
                    </a:lnTo>
                    <a:lnTo>
                      <a:pt x="16198" y="44601"/>
                    </a:lnTo>
                    <a:lnTo>
                      <a:pt x="15678" y="44643"/>
                    </a:lnTo>
                    <a:lnTo>
                      <a:pt x="15158" y="44684"/>
                    </a:lnTo>
                    <a:lnTo>
                      <a:pt x="14659" y="44705"/>
                    </a:lnTo>
                    <a:lnTo>
                      <a:pt x="14139" y="44705"/>
                    </a:lnTo>
                    <a:lnTo>
                      <a:pt x="14139" y="44705"/>
                    </a:lnTo>
                    <a:lnTo>
                      <a:pt x="13391" y="44684"/>
                    </a:lnTo>
                    <a:lnTo>
                      <a:pt x="12622" y="44643"/>
                    </a:lnTo>
                    <a:lnTo>
                      <a:pt x="11873" y="44580"/>
                    </a:lnTo>
                    <a:lnTo>
                      <a:pt x="11124" y="44476"/>
                    </a:lnTo>
                    <a:lnTo>
                      <a:pt x="10376" y="44372"/>
                    </a:lnTo>
                    <a:lnTo>
                      <a:pt x="9627" y="44227"/>
                    </a:lnTo>
                    <a:lnTo>
                      <a:pt x="8879" y="44060"/>
                    </a:lnTo>
                    <a:lnTo>
                      <a:pt x="8151" y="43873"/>
                    </a:lnTo>
                    <a:lnTo>
                      <a:pt x="8151" y="43873"/>
                    </a:lnTo>
                    <a:lnTo>
                      <a:pt x="7756" y="43790"/>
                    </a:lnTo>
                    <a:lnTo>
                      <a:pt x="7382" y="43728"/>
                    </a:lnTo>
                    <a:lnTo>
                      <a:pt x="7028" y="43686"/>
                    </a:lnTo>
                    <a:lnTo>
                      <a:pt x="6675" y="43665"/>
                    </a:lnTo>
                    <a:lnTo>
                      <a:pt x="6675" y="43665"/>
                    </a:lnTo>
                    <a:lnTo>
                      <a:pt x="6467" y="43665"/>
                    </a:lnTo>
                    <a:lnTo>
                      <a:pt x="6238" y="43686"/>
                    </a:lnTo>
                    <a:lnTo>
                      <a:pt x="6030" y="43728"/>
                    </a:lnTo>
                    <a:lnTo>
                      <a:pt x="5822" y="43769"/>
                    </a:lnTo>
                    <a:lnTo>
                      <a:pt x="5635" y="43811"/>
                    </a:lnTo>
                    <a:lnTo>
                      <a:pt x="5427" y="43894"/>
                    </a:lnTo>
                    <a:lnTo>
                      <a:pt x="5240" y="43977"/>
                    </a:lnTo>
                    <a:lnTo>
                      <a:pt x="5053" y="44060"/>
                    </a:lnTo>
                    <a:lnTo>
                      <a:pt x="4866" y="44185"/>
                    </a:lnTo>
                    <a:lnTo>
                      <a:pt x="4700" y="44310"/>
                    </a:lnTo>
                    <a:lnTo>
                      <a:pt x="4325" y="44601"/>
                    </a:lnTo>
                    <a:lnTo>
                      <a:pt x="3972" y="44934"/>
                    </a:lnTo>
                    <a:lnTo>
                      <a:pt x="3618" y="45329"/>
                    </a:lnTo>
                    <a:lnTo>
                      <a:pt x="3618" y="45329"/>
                    </a:lnTo>
                    <a:lnTo>
                      <a:pt x="3265" y="45807"/>
                    </a:lnTo>
                    <a:lnTo>
                      <a:pt x="2911" y="46285"/>
                    </a:lnTo>
                    <a:lnTo>
                      <a:pt x="2599" y="46763"/>
                    </a:lnTo>
                    <a:lnTo>
                      <a:pt x="2308" y="47262"/>
                    </a:lnTo>
                    <a:lnTo>
                      <a:pt x="2038" y="47761"/>
                    </a:lnTo>
                    <a:lnTo>
                      <a:pt x="1789" y="48260"/>
                    </a:lnTo>
                    <a:lnTo>
                      <a:pt x="1560" y="48780"/>
                    </a:lnTo>
                    <a:lnTo>
                      <a:pt x="1373" y="49300"/>
                    </a:lnTo>
                    <a:lnTo>
                      <a:pt x="1186" y="49841"/>
                    </a:lnTo>
                    <a:lnTo>
                      <a:pt x="1040" y="50381"/>
                    </a:lnTo>
                    <a:lnTo>
                      <a:pt x="894" y="50922"/>
                    </a:lnTo>
                    <a:lnTo>
                      <a:pt x="770" y="51483"/>
                    </a:lnTo>
                    <a:lnTo>
                      <a:pt x="687" y="52045"/>
                    </a:lnTo>
                    <a:lnTo>
                      <a:pt x="603" y="52627"/>
                    </a:lnTo>
                    <a:lnTo>
                      <a:pt x="541" y="53188"/>
                    </a:lnTo>
                    <a:lnTo>
                      <a:pt x="499" y="53791"/>
                    </a:lnTo>
                    <a:lnTo>
                      <a:pt x="499" y="53791"/>
                    </a:lnTo>
                    <a:lnTo>
                      <a:pt x="499" y="54249"/>
                    </a:lnTo>
                    <a:lnTo>
                      <a:pt x="520" y="54706"/>
                    </a:lnTo>
                    <a:lnTo>
                      <a:pt x="583" y="55143"/>
                    </a:lnTo>
                    <a:lnTo>
                      <a:pt x="687" y="55580"/>
                    </a:lnTo>
                    <a:lnTo>
                      <a:pt x="832" y="55995"/>
                    </a:lnTo>
                    <a:lnTo>
                      <a:pt x="1019" y="56390"/>
                    </a:lnTo>
                    <a:lnTo>
                      <a:pt x="1248" y="56806"/>
                    </a:lnTo>
                    <a:lnTo>
                      <a:pt x="1518" y="57181"/>
                    </a:lnTo>
                    <a:lnTo>
                      <a:pt x="1518" y="57181"/>
                    </a:lnTo>
                    <a:lnTo>
                      <a:pt x="1664" y="57389"/>
                    </a:lnTo>
                    <a:lnTo>
                      <a:pt x="1830" y="57576"/>
                    </a:lnTo>
                    <a:lnTo>
                      <a:pt x="2017" y="57742"/>
                    </a:lnTo>
                    <a:lnTo>
                      <a:pt x="2204" y="57908"/>
                    </a:lnTo>
                    <a:lnTo>
                      <a:pt x="2579" y="58220"/>
                    </a:lnTo>
                    <a:lnTo>
                      <a:pt x="2995" y="58470"/>
                    </a:lnTo>
                    <a:lnTo>
                      <a:pt x="3410" y="58719"/>
                    </a:lnTo>
                    <a:lnTo>
                      <a:pt x="3847" y="58927"/>
                    </a:lnTo>
                    <a:lnTo>
                      <a:pt x="4304" y="59114"/>
                    </a:lnTo>
                    <a:lnTo>
                      <a:pt x="4762" y="59301"/>
                    </a:lnTo>
                    <a:lnTo>
                      <a:pt x="4762" y="59301"/>
                    </a:lnTo>
                    <a:lnTo>
                      <a:pt x="5531" y="59593"/>
                    </a:lnTo>
                    <a:lnTo>
                      <a:pt x="6301" y="59842"/>
                    </a:lnTo>
                    <a:lnTo>
                      <a:pt x="7070" y="60071"/>
                    </a:lnTo>
                    <a:lnTo>
                      <a:pt x="7860" y="60279"/>
                    </a:lnTo>
                    <a:lnTo>
                      <a:pt x="8650" y="60466"/>
                    </a:lnTo>
                    <a:lnTo>
                      <a:pt x="9461" y="60632"/>
                    </a:lnTo>
                    <a:lnTo>
                      <a:pt x="11062" y="60944"/>
                    </a:lnTo>
                    <a:lnTo>
                      <a:pt x="11062" y="60944"/>
                    </a:lnTo>
                    <a:lnTo>
                      <a:pt x="12289" y="61131"/>
                    </a:lnTo>
                    <a:lnTo>
                      <a:pt x="12892" y="61214"/>
                    </a:lnTo>
                    <a:lnTo>
                      <a:pt x="13495" y="61298"/>
                    </a:lnTo>
                    <a:lnTo>
                      <a:pt x="14119" y="61339"/>
                    </a:lnTo>
                    <a:lnTo>
                      <a:pt x="14722" y="61381"/>
                    </a:lnTo>
                    <a:lnTo>
                      <a:pt x="15325" y="61402"/>
                    </a:lnTo>
                    <a:lnTo>
                      <a:pt x="15948" y="61422"/>
                    </a:lnTo>
                    <a:lnTo>
                      <a:pt x="15948" y="61422"/>
                    </a:lnTo>
                    <a:lnTo>
                      <a:pt x="16676" y="61402"/>
                    </a:lnTo>
                    <a:lnTo>
                      <a:pt x="17404" y="61360"/>
                    </a:lnTo>
                    <a:lnTo>
                      <a:pt x="18152" y="61298"/>
                    </a:lnTo>
                    <a:lnTo>
                      <a:pt x="18880" y="61214"/>
                    </a:lnTo>
                    <a:lnTo>
                      <a:pt x="19608" y="61090"/>
                    </a:lnTo>
                    <a:lnTo>
                      <a:pt x="20336" y="60923"/>
                    </a:lnTo>
                    <a:lnTo>
                      <a:pt x="21063" y="60757"/>
                    </a:lnTo>
                    <a:lnTo>
                      <a:pt x="21791" y="60528"/>
                    </a:lnTo>
                    <a:lnTo>
                      <a:pt x="21791" y="60528"/>
                    </a:lnTo>
                    <a:lnTo>
                      <a:pt x="22498" y="60300"/>
                    </a:lnTo>
                    <a:lnTo>
                      <a:pt x="23184" y="60029"/>
                    </a:lnTo>
                    <a:lnTo>
                      <a:pt x="23870" y="59738"/>
                    </a:lnTo>
                    <a:lnTo>
                      <a:pt x="24515" y="59447"/>
                    </a:lnTo>
                    <a:lnTo>
                      <a:pt x="25180" y="59114"/>
                    </a:lnTo>
                    <a:lnTo>
                      <a:pt x="25804" y="58761"/>
                    </a:lnTo>
                    <a:lnTo>
                      <a:pt x="26428" y="58407"/>
                    </a:lnTo>
                    <a:lnTo>
                      <a:pt x="27052" y="58012"/>
                    </a:lnTo>
                    <a:lnTo>
                      <a:pt x="27655" y="57617"/>
                    </a:lnTo>
                    <a:lnTo>
                      <a:pt x="28237" y="57201"/>
                    </a:lnTo>
                    <a:lnTo>
                      <a:pt x="28840" y="56786"/>
                    </a:lnTo>
                    <a:lnTo>
                      <a:pt x="29401" y="56349"/>
                    </a:lnTo>
                    <a:lnTo>
                      <a:pt x="30545" y="55434"/>
                    </a:lnTo>
                    <a:lnTo>
                      <a:pt x="31668" y="54498"/>
                    </a:lnTo>
                    <a:lnTo>
                      <a:pt x="31668" y="54498"/>
                    </a:lnTo>
                    <a:lnTo>
                      <a:pt x="32292" y="53937"/>
                    </a:lnTo>
                    <a:lnTo>
                      <a:pt x="32895" y="53334"/>
                    </a:lnTo>
                    <a:lnTo>
                      <a:pt x="33477" y="52731"/>
                    </a:lnTo>
                    <a:lnTo>
                      <a:pt x="34017" y="52107"/>
                    </a:lnTo>
                    <a:lnTo>
                      <a:pt x="34558" y="51463"/>
                    </a:lnTo>
                    <a:lnTo>
                      <a:pt x="35057" y="50797"/>
                    </a:lnTo>
                    <a:lnTo>
                      <a:pt x="35535" y="50132"/>
                    </a:lnTo>
                    <a:lnTo>
                      <a:pt x="35993" y="49425"/>
                    </a:lnTo>
                    <a:lnTo>
                      <a:pt x="36450" y="48739"/>
                    </a:lnTo>
                    <a:lnTo>
                      <a:pt x="36866" y="48011"/>
                    </a:lnTo>
                    <a:lnTo>
                      <a:pt x="37261" y="47283"/>
                    </a:lnTo>
                    <a:lnTo>
                      <a:pt x="37656" y="46535"/>
                    </a:lnTo>
                    <a:lnTo>
                      <a:pt x="38030" y="45786"/>
                    </a:lnTo>
                    <a:lnTo>
                      <a:pt x="38384" y="45038"/>
                    </a:lnTo>
                    <a:lnTo>
                      <a:pt x="38737" y="44268"/>
                    </a:lnTo>
                    <a:lnTo>
                      <a:pt x="39070" y="43478"/>
                    </a:lnTo>
                    <a:lnTo>
                      <a:pt x="39070" y="43478"/>
                    </a:lnTo>
                    <a:lnTo>
                      <a:pt x="39403" y="42605"/>
                    </a:lnTo>
                    <a:lnTo>
                      <a:pt x="39715" y="41711"/>
                    </a:lnTo>
                    <a:lnTo>
                      <a:pt x="40006" y="40817"/>
                    </a:lnTo>
                    <a:lnTo>
                      <a:pt x="40276" y="39923"/>
                    </a:lnTo>
                    <a:lnTo>
                      <a:pt x="40754" y="38114"/>
                    </a:lnTo>
                    <a:lnTo>
                      <a:pt x="41232" y="36284"/>
                    </a:lnTo>
                    <a:lnTo>
                      <a:pt x="41232" y="36284"/>
                    </a:lnTo>
                    <a:lnTo>
                      <a:pt x="41461" y="35411"/>
                    </a:lnTo>
                    <a:lnTo>
                      <a:pt x="41669" y="34537"/>
                    </a:lnTo>
                    <a:lnTo>
                      <a:pt x="41856" y="33664"/>
                    </a:lnTo>
                    <a:lnTo>
                      <a:pt x="42043" y="32791"/>
                    </a:lnTo>
                    <a:lnTo>
                      <a:pt x="42189" y="31897"/>
                    </a:lnTo>
                    <a:lnTo>
                      <a:pt x="42334" y="31023"/>
                    </a:lnTo>
                    <a:lnTo>
                      <a:pt x="42438" y="30129"/>
                    </a:lnTo>
                    <a:lnTo>
                      <a:pt x="42542" y="29256"/>
                    </a:lnTo>
                    <a:lnTo>
                      <a:pt x="42605" y="28362"/>
                    </a:lnTo>
                    <a:lnTo>
                      <a:pt x="42667" y="27468"/>
                    </a:lnTo>
                    <a:lnTo>
                      <a:pt x="42688" y="26574"/>
                    </a:lnTo>
                    <a:lnTo>
                      <a:pt x="42688" y="25700"/>
                    </a:lnTo>
                    <a:lnTo>
                      <a:pt x="42667" y="24785"/>
                    </a:lnTo>
                    <a:lnTo>
                      <a:pt x="42626" y="23891"/>
                    </a:lnTo>
                    <a:lnTo>
                      <a:pt x="42563" y="22997"/>
                    </a:lnTo>
                    <a:lnTo>
                      <a:pt x="42459" y="22103"/>
                    </a:lnTo>
                    <a:lnTo>
                      <a:pt x="42459" y="22103"/>
                    </a:lnTo>
                    <a:lnTo>
                      <a:pt x="42272" y="20710"/>
                    </a:lnTo>
                    <a:lnTo>
                      <a:pt x="42023" y="19317"/>
                    </a:lnTo>
                    <a:lnTo>
                      <a:pt x="41752" y="17945"/>
                    </a:lnTo>
                    <a:lnTo>
                      <a:pt x="41607" y="17258"/>
                    </a:lnTo>
                    <a:lnTo>
                      <a:pt x="41440" y="16572"/>
                    </a:lnTo>
                    <a:lnTo>
                      <a:pt x="41253" y="15907"/>
                    </a:lnTo>
                    <a:lnTo>
                      <a:pt x="41066" y="15241"/>
                    </a:lnTo>
                    <a:lnTo>
                      <a:pt x="40858" y="14555"/>
                    </a:lnTo>
                    <a:lnTo>
                      <a:pt x="40629" y="13890"/>
                    </a:lnTo>
                    <a:lnTo>
                      <a:pt x="40401" y="13245"/>
                    </a:lnTo>
                    <a:lnTo>
                      <a:pt x="40151" y="12580"/>
                    </a:lnTo>
                    <a:lnTo>
                      <a:pt x="39881" y="11935"/>
                    </a:lnTo>
                    <a:lnTo>
                      <a:pt x="39611" y="11291"/>
                    </a:lnTo>
                    <a:lnTo>
                      <a:pt x="39611" y="11291"/>
                    </a:lnTo>
                    <a:lnTo>
                      <a:pt x="39340" y="10709"/>
                    </a:lnTo>
                    <a:lnTo>
                      <a:pt x="39049" y="10168"/>
                    </a:lnTo>
                    <a:lnTo>
                      <a:pt x="38737" y="9627"/>
                    </a:lnTo>
                    <a:lnTo>
                      <a:pt x="38405" y="9108"/>
                    </a:lnTo>
                    <a:lnTo>
                      <a:pt x="38051" y="8609"/>
                    </a:lnTo>
                    <a:lnTo>
                      <a:pt x="37698" y="8130"/>
                    </a:lnTo>
                    <a:lnTo>
                      <a:pt x="37303" y="7652"/>
                    </a:lnTo>
                    <a:lnTo>
                      <a:pt x="36908" y="7195"/>
                    </a:lnTo>
                    <a:lnTo>
                      <a:pt x="36492" y="6758"/>
                    </a:lnTo>
                    <a:lnTo>
                      <a:pt x="36076" y="6321"/>
                    </a:lnTo>
                    <a:lnTo>
                      <a:pt x="35639" y="5885"/>
                    </a:lnTo>
                    <a:lnTo>
                      <a:pt x="35182" y="5469"/>
                    </a:lnTo>
                    <a:lnTo>
                      <a:pt x="34246" y="4658"/>
                    </a:lnTo>
                    <a:lnTo>
                      <a:pt x="33310" y="3889"/>
                    </a:lnTo>
                    <a:lnTo>
                      <a:pt x="33310" y="3889"/>
                    </a:lnTo>
                    <a:lnTo>
                      <a:pt x="32645" y="3390"/>
                    </a:lnTo>
                    <a:lnTo>
                      <a:pt x="31980" y="2911"/>
                    </a:lnTo>
                    <a:lnTo>
                      <a:pt x="31314" y="2495"/>
                    </a:lnTo>
                    <a:lnTo>
                      <a:pt x="30628" y="2100"/>
                    </a:lnTo>
                    <a:lnTo>
                      <a:pt x="29921" y="1747"/>
                    </a:lnTo>
                    <a:lnTo>
                      <a:pt x="29214" y="1435"/>
                    </a:lnTo>
                    <a:lnTo>
                      <a:pt x="28486" y="1144"/>
                    </a:lnTo>
                    <a:lnTo>
                      <a:pt x="27759" y="894"/>
                    </a:lnTo>
                    <a:lnTo>
                      <a:pt x="27031" y="687"/>
                    </a:lnTo>
                    <a:lnTo>
                      <a:pt x="26282" y="499"/>
                    </a:lnTo>
                    <a:lnTo>
                      <a:pt x="25513" y="333"/>
                    </a:lnTo>
                    <a:lnTo>
                      <a:pt x="24744" y="208"/>
                    </a:lnTo>
                    <a:lnTo>
                      <a:pt x="23974" y="125"/>
                    </a:lnTo>
                    <a:lnTo>
                      <a:pt x="23184" y="42"/>
                    </a:lnTo>
                    <a:lnTo>
                      <a:pt x="22394" y="0"/>
                    </a:lnTo>
                    <a:lnTo>
                      <a:pt x="2160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40" name="Google Shape;5840;p31"/>
              <p:cNvSpPr/>
              <p:nvPr/>
            </p:nvSpPr>
            <p:spPr>
              <a:xfrm>
                <a:off x="3004525" y="4229300"/>
                <a:ext cx="291125" cy="32230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12892" extrusionOk="0">
                    <a:moveTo>
                      <a:pt x="7008" y="1456"/>
                    </a:moveTo>
                    <a:lnTo>
                      <a:pt x="7216" y="1477"/>
                    </a:lnTo>
                    <a:lnTo>
                      <a:pt x="7403" y="1497"/>
                    </a:lnTo>
                    <a:lnTo>
                      <a:pt x="7611" y="1539"/>
                    </a:lnTo>
                    <a:lnTo>
                      <a:pt x="7798" y="1581"/>
                    </a:lnTo>
                    <a:lnTo>
                      <a:pt x="7985" y="1664"/>
                    </a:lnTo>
                    <a:lnTo>
                      <a:pt x="8172" y="1747"/>
                    </a:lnTo>
                    <a:lnTo>
                      <a:pt x="8359" y="1851"/>
                    </a:lnTo>
                    <a:lnTo>
                      <a:pt x="8546" y="1955"/>
                    </a:lnTo>
                    <a:lnTo>
                      <a:pt x="8734" y="2100"/>
                    </a:lnTo>
                    <a:lnTo>
                      <a:pt x="8921" y="2246"/>
                    </a:lnTo>
                    <a:lnTo>
                      <a:pt x="9087" y="2412"/>
                    </a:lnTo>
                    <a:lnTo>
                      <a:pt x="9253" y="2599"/>
                    </a:lnTo>
                    <a:lnTo>
                      <a:pt x="9420" y="2786"/>
                    </a:lnTo>
                    <a:lnTo>
                      <a:pt x="9586" y="3015"/>
                    </a:lnTo>
                    <a:lnTo>
                      <a:pt x="9898" y="3493"/>
                    </a:lnTo>
                    <a:lnTo>
                      <a:pt x="10064" y="3785"/>
                    </a:lnTo>
                    <a:lnTo>
                      <a:pt x="10210" y="4096"/>
                    </a:lnTo>
                    <a:lnTo>
                      <a:pt x="10314" y="4408"/>
                    </a:lnTo>
                    <a:lnTo>
                      <a:pt x="10418" y="4741"/>
                    </a:lnTo>
                    <a:lnTo>
                      <a:pt x="10480" y="5094"/>
                    </a:lnTo>
                    <a:lnTo>
                      <a:pt x="10543" y="5469"/>
                    </a:lnTo>
                    <a:lnTo>
                      <a:pt x="10563" y="5864"/>
                    </a:lnTo>
                    <a:lnTo>
                      <a:pt x="10563" y="6259"/>
                    </a:lnTo>
                    <a:lnTo>
                      <a:pt x="10522" y="6841"/>
                    </a:lnTo>
                    <a:lnTo>
                      <a:pt x="10439" y="7361"/>
                    </a:lnTo>
                    <a:lnTo>
                      <a:pt x="10314" y="7860"/>
                    </a:lnTo>
                    <a:lnTo>
                      <a:pt x="10147" y="8338"/>
                    </a:lnTo>
                    <a:lnTo>
                      <a:pt x="9960" y="8775"/>
                    </a:lnTo>
                    <a:lnTo>
                      <a:pt x="9836" y="8962"/>
                    </a:lnTo>
                    <a:lnTo>
                      <a:pt x="9711" y="9170"/>
                    </a:lnTo>
                    <a:lnTo>
                      <a:pt x="9565" y="9357"/>
                    </a:lnTo>
                    <a:lnTo>
                      <a:pt x="9420" y="9544"/>
                    </a:lnTo>
                    <a:lnTo>
                      <a:pt x="9274" y="9710"/>
                    </a:lnTo>
                    <a:lnTo>
                      <a:pt x="9108" y="9856"/>
                    </a:lnTo>
                    <a:lnTo>
                      <a:pt x="8941" y="10022"/>
                    </a:lnTo>
                    <a:lnTo>
                      <a:pt x="8754" y="10168"/>
                    </a:lnTo>
                    <a:lnTo>
                      <a:pt x="8567" y="10293"/>
                    </a:lnTo>
                    <a:lnTo>
                      <a:pt x="8359" y="10417"/>
                    </a:lnTo>
                    <a:lnTo>
                      <a:pt x="7943" y="10646"/>
                    </a:lnTo>
                    <a:lnTo>
                      <a:pt x="7486" y="10833"/>
                    </a:lnTo>
                    <a:lnTo>
                      <a:pt x="7008" y="10979"/>
                    </a:lnTo>
                    <a:lnTo>
                      <a:pt x="6488" y="11083"/>
                    </a:lnTo>
                    <a:lnTo>
                      <a:pt x="5927" y="11145"/>
                    </a:lnTo>
                    <a:lnTo>
                      <a:pt x="5344" y="11166"/>
                    </a:lnTo>
                    <a:lnTo>
                      <a:pt x="5324" y="11166"/>
                    </a:lnTo>
                    <a:lnTo>
                      <a:pt x="4949" y="11145"/>
                    </a:lnTo>
                    <a:lnTo>
                      <a:pt x="4575" y="11083"/>
                    </a:lnTo>
                    <a:lnTo>
                      <a:pt x="4242" y="11000"/>
                    </a:lnTo>
                    <a:lnTo>
                      <a:pt x="3930" y="10875"/>
                    </a:lnTo>
                    <a:lnTo>
                      <a:pt x="3619" y="10729"/>
                    </a:lnTo>
                    <a:lnTo>
                      <a:pt x="3369" y="10542"/>
                    </a:lnTo>
                    <a:lnTo>
                      <a:pt x="3120" y="10313"/>
                    </a:lnTo>
                    <a:lnTo>
                      <a:pt x="2891" y="10085"/>
                    </a:lnTo>
                    <a:lnTo>
                      <a:pt x="2704" y="9794"/>
                    </a:lnTo>
                    <a:lnTo>
                      <a:pt x="2537" y="9503"/>
                    </a:lnTo>
                    <a:lnTo>
                      <a:pt x="2413" y="9170"/>
                    </a:lnTo>
                    <a:lnTo>
                      <a:pt x="2309" y="8837"/>
                    </a:lnTo>
                    <a:lnTo>
                      <a:pt x="2225" y="8463"/>
                    </a:lnTo>
                    <a:lnTo>
                      <a:pt x="2184" y="8068"/>
                    </a:lnTo>
                    <a:lnTo>
                      <a:pt x="2163" y="7652"/>
                    </a:lnTo>
                    <a:lnTo>
                      <a:pt x="2184" y="7215"/>
                    </a:lnTo>
                    <a:lnTo>
                      <a:pt x="2225" y="6862"/>
                    </a:lnTo>
                    <a:lnTo>
                      <a:pt x="2267" y="6529"/>
                    </a:lnTo>
                    <a:lnTo>
                      <a:pt x="2329" y="6197"/>
                    </a:lnTo>
                    <a:lnTo>
                      <a:pt x="2413" y="5885"/>
                    </a:lnTo>
                    <a:lnTo>
                      <a:pt x="2496" y="5573"/>
                    </a:lnTo>
                    <a:lnTo>
                      <a:pt x="2600" y="5261"/>
                    </a:lnTo>
                    <a:lnTo>
                      <a:pt x="2724" y="4949"/>
                    </a:lnTo>
                    <a:lnTo>
                      <a:pt x="2870" y="4658"/>
                    </a:lnTo>
                    <a:lnTo>
                      <a:pt x="3016" y="4367"/>
                    </a:lnTo>
                    <a:lnTo>
                      <a:pt x="3182" y="4076"/>
                    </a:lnTo>
                    <a:lnTo>
                      <a:pt x="3348" y="3805"/>
                    </a:lnTo>
                    <a:lnTo>
                      <a:pt x="3556" y="3535"/>
                    </a:lnTo>
                    <a:lnTo>
                      <a:pt x="3764" y="3286"/>
                    </a:lnTo>
                    <a:lnTo>
                      <a:pt x="3972" y="3036"/>
                    </a:lnTo>
                    <a:lnTo>
                      <a:pt x="4222" y="2807"/>
                    </a:lnTo>
                    <a:lnTo>
                      <a:pt x="4471" y="2579"/>
                    </a:lnTo>
                    <a:lnTo>
                      <a:pt x="4783" y="2308"/>
                    </a:lnTo>
                    <a:lnTo>
                      <a:pt x="5116" y="2080"/>
                    </a:lnTo>
                    <a:lnTo>
                      <a:pt x="5428" y="1892"/>
                    </a:lnTo>
                    <a:lnTo>
                      <a:pt x="5760" y="1747"/>
                    </a:lnTo>
                    <a:lnTo>
                      <a:pt x="6072" y="1622"/>
                    </a:lnTo>
                    <a:lnTo>
                      <a:pt x="6384" y="1539"/>
                    </a:lnTo>
                    <a:lnTo>
                      <a:pt x="6696" y="1477"/>
                    </a:lnTo>
                    <a:lnTo>
                      <a:pt x="7008" y="1456"/>
                    </a:lnTo>
                    <a:close/>
                    <a:moveTo>
                      <a:pt x="5365" y="0"/>
                    </a:moveTo>
                    <a:lnTo>
                      <a:pt x="5012" y="42"/>
                    </a:lnTo>
                    <a:lnTo>
                      <a:pt x="4658" y="83"/>
                    </a:lnTo>
                    <a:lnTo>
                      <a:pt x="4325" y="167"/>
                    </a:lnTo>
                    <a:lnTo>
                      <a:pt x="4014" y="271"/>
                    </a:lnTo>
                    <a:lnTo>
                      <a:pt x="3702" y="395"/>
                    </a:lnTo>
                    <a:lnTo>
                      <a:pt x="3411" y="520"/>
                    </a:lnTo>
                    <a:lnTo>
                      <a:pt x="3140" y="686"/>
                    </a:lnTo>
                    <a:lnTo>
                      <a:pt x="2745" y="978"/>
                    </a:lnTo>
                    <a:lnTo>
                      <a:pt x="2392" y="1269"/>
                    </a:lnTo>
                    <a:lnTo>
                      <a:pt x="2038" y="1581"/>
                    </a:lnTo>
                    <a:lnTo>
                      <a:pt x="1747" y="1913"/>
                    </a:lnTo>
                    <a:lnTo>
                      <a:pt x="1456" y="2246"/>
                    </a:lnTo>
                    <a:lnTo>
                      <a:pt x="1207" y="2620"/>
                    </a:lnTo>
                    <a:lnTo>
                      <a:pt x="978" y="2974"/>
                    </a:lnTo>
                    <a:lnTo>
                      <a:pt x="770" y="3369"/>
                    </a:lnTo>
                    <a:lnTo>
                      <a:pt x="604" y="3764"/>
                    </a:lnTo>
                    <a:lnTo>
                      <a:pt x="437" y="4159"/>
                    </a:lnTo>
                    <a:lnTo>
                      <a:pt x="312" y="4575"/>
                    </a:lnTo>
                    <a:lnTo>
                      <a:pt x="209" y="5011"/>
                    </a:lnTo>
                    <a:lnTo>
                      <a:pt x="125" y="5469"/>
                    </a:lnTo>
                    <a:lnTo>
                      <a:pt x="63" y="5905"/>
                    </a:lnTo>
                    <a:lnTo>
                      <a:pt x="21" y="6384"/>
                    </a:lnTo>
                    <a:lnTo>
                      <a:pt x="1" y="6862"/>
                    </a:lnTo>
                    <a:lnTo>
                      <a:pt x="1" y="7028"/>
                    </a:lnTo>
                    <a:lnTo>
                      <a:pt x="1" y="7340"/>
                    </a:lnTo>
                    <a:lnTo>
                      <a:pt x="42" y="7652"/>
                    </a:lnTo>
                    <a:lnTo>
                      <a:pt x="63" y="7964"/>
                    </a:lnTo>
                    <a:lnTo>
                      <a:pt x="105" y="8255"/>
                    </a:lnTo>
                    <a:lnTo>
                      <a:pt x="250" y="8858"/>
                    </a:lnTo>
                    <a:lnTo>
                      <a:pt x="416" y="9461"/>
                    </a:lnTo>
                    <a:lnTo>
                      <a:pt x="541" y="9856"/>
                    </a:lnTo>
                    <a:lnTo>
                      <a:pt x="708" y="10230"/>
                    </a:lnTo>
                    <a:lnTo>
                      <a:pt x="895" y="10584"/>
                    </a:lnTo>
                    <a:lnTo>
                      <a:pt x="1082" y="10916"/>
                    </a:lnTo>
                    <a:lnTo>
                      <a:pt x="1311" y="11228"/>
                    </a:lnTo>
                    <a:lnTo>
                      <a:pt x="1539" y="11499"/>
                    </a:lnTo>
                    <a:lnTo>
                      <a:pt x="1789" y="11769"/>
                    </a:lnTo>
                    <a:lnTo>
                      <a:pt x="2059" y="11998"/>
                    </a:lnTo>
                    <a:lnTo>
                      <a:pt x="2329" y="12206"/>
                    </a:lnTo>
                    <a:lnTo>
                      <a:pt x="2641" y="12372"/>
                    </a:lnTo>
                    <a:lnTo>
                      <a:pt x="2953" y="12538"/>
                    </a:lnTo>
                    <a:lnTo>
                      <a:pt x="3265" y="12663"/>
                    </a:lnTo>
                    <a:lnTo>
                      <a:pt x="3619" y="12767"/>
                    </a:lnTo>
                    <a:lnTo>
                      <a:pt x="3972" y="12829"/>
                    </a:lnTo>
                    <a:lnTo>
                      <a:pt x="4325" y="12892"/>
                    </a:lnTo>
                    <a:lnTo>
                      <a:pt x="5116" y="12892"/>
                    </a:lnTo>
                    <a:lnTo>
                      <a:pt x="5469" y="12850"/>
                    </a:lnTo>
                    <a:lnTo>
                      <a:pt x="5823" y="12809"/>
                    </a:lnTo>
                    <a:lnTo>
                      <a:pt x="6155" y="12746"/>
                    </a:lnTo>
                    <a:lnTo>
                      <a:pt x="6509" y="12663"/>
                    </a:lnTo>
                    <a:lnTo>
                      <a:pt x="6841" y="12559"/>
                    </a:lnTo>
                    <a:lnTo>
                      <a:pt x="7153" y="12455"/>
                    </a:lnTo>
                    <a:lnTo>
                      <a:pt x="7465" y="12330"/>
                    </a:lnTo>
                    <a:lnTo>
                      <a:pt x="7777" y="12185"/>
                    </a:lnTo>
                    <a:lnTo>
                      <a:pt x="8089" y="12018"/>
                    </a:lnTo>
                    <a:lnTo>
                      <a:pt x="8359" y="11831"/>
                    </a:lnTo>
                    <a:lnTo>
                      <a:pt x="8650" y="11644"/>
                    </a:lnTo>
                    <a:lnTo>
                      <a:pt x="8921" y="11457"/>
                    </a:lnTo>
                    <a:lnTo>
                      <a:pt x="9170" y="11249"/>
                    </a:lnTo>
                    <a:lnTo>
                      <a:pt x="9420" y="11020"/>
                    </a:lnTo>
                    <a:lnTo>
                      <a:pt x="9669" y="10771"/>
                    </a:lnTo>
                    <a:lnTo>
                      <a:pt x="9877" y="10542"/>
                    </a:lnTo>
                    <a:lnTo>
                      <a:pt x="10106" y="10272"/>
                    </a:lnTo>
                    <a:lnTo>
                      <a:pt x="10293" y="10002"/>
                    </a:lnTo>
                    <a:lnTo>
                      <a:pt x="10501" y="9731"/>
                    </a:lnTo>
                    <a:lnTo>
                      <a:pt x="10667" y="9440"/>
                    </a:lnTo>
                    <a:lnTo>
                      <a:pt x="10834" y="9149"/>
                    </a:lnTo>
                    <a:lnTo>
                      <a:pt x="10979" y="8858"/>
                    </a:lnTo>
                    <a:lnTo>
                      <a:pt x="11104" y="8546"/>
                    </a:lnTo>
                    <a:lnTo>
                      <a:pt x="11229" y="8234"/>
                    </a:lnTo>
                    <a:lnTo>
                      <a:pt x="11333" y="7922"/>
                    </a:lnTo>
                    <a:lnTo>
                      <a:pt x="11437" y="7590"/>
                    </a:lnTo>
                    <a:lnTo>
                      <a:pt x="11499" y="7257"/>
                    </a:lnTo>
                    <a:lnTo>
                      <a:pt x="11561" y="6924"/>
                    </a:lnTo>
                    <a:lnTo>
                      <a:pt x="11603" y="6592"/>
                    </a:lnTo>
                    <a:lnTo>
                      <a:pt x="11624" y="6259"/>
                    </a:lnTo>
                    <a:lnTo>
                      <a:pt x="11645" y="5905"/>
                    </a:lnTo>
                    <a:lnTo>
                      <a:pt x="11624" y="5614"/>
                    </a:lnTo>
                    <a:lnTo>
                      <a:pt x="11603" y="5323"/>
                    </a:lnTo>
                    <a:lnTo>
                      <a:pt x="11582" y="5011"/>
                    </a:lnTo>
                    <a:lnTo>
                      <a:pt x="11541" y="4720"/>
                    </a:lnTo>
                    <a:lnTo>
                      <a:pt x="11478" y="4408"/>
                    </a:lnTo>
                    <a:lnTo>
                      <a:pt x="11395" y="4117"/>
                    </a:lnTo>
                    <a:lnTo>
                      <a:pt x="11291" y="3805"/>
                    </a:lnTo>
                    <a:lnTo>
                      <a:pt x="11187" y="3514"/>
                    </a:lnTo>
                    <a:lnTo>
                      <a:pt x="11000" y="3078"/>
                    </a:lnTo>
                    <a:lnTo>
                      <a:pt x="10792" y="2662"/>
                    </a:lnTo>
                    <a:lnTo>
                      <a:pt x="10543" y="2287"/>
                    </a:lnTo>
                    <a:lnTo>
                      <a:pt x="10251" y="1955"/>
                    </a:lnTo>
                    <a:lnTo>
                      <a:pt x="9960" y="1622"/>
                    </a:lnTo>
                    <a:lnTo>
                      <a:pt x="9628" y="1352"/>
                    </a:lnTo>
                    <a:lnTo>
                      <a:pt x="9274" y="1081"/>
                    </a:lnTo>
                    <a:lnTo>
                      <a:pt x="8921" y="853"/>
                    </a:lnTo>
                    <a:lnTo>
                      <a:pt x="8546" y="645"/>
                    </a:lnTo>
                    <a:lnTo>
                      <a:pt x="8151" y="478"/>
                    </a:lnTo>
                    <a:lnTo>
                      <a:pt x="7756" y="333"/>
                    </a:lnTo>
                    <a:lnTo>
                      <a:pt x="7361" y="208"/>
                    </a:lnTo>
                    <a:lnTo>
                      <a:pt x="6945" y="104"/>
                    </a:lnTo>
                    <a:lnTo>
                      <a:pt x="6550" y="42"/>
                    </a:lnTo>
                    <a:lnTo>
                      <a:pt x="6134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41" name="Google Shape;5841;p31"/>
              <p:cNvSpPr/>
              <p:nvPr/>
            </p:nvSpPr>
            <p:spPr>
              <a:xfrm>
                <a:off x="3058600" y="4265675"/>
                <a:ext cx="210025" cy="242775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9711" fill="none" extrusionOk="0">
                    <a:moveTo>
                      <a:pt x="3161" y="9711"/>
                    </a:moveTo>
                    <a:lnTo>
                      <a:pt x="3161" y="9711"/>
                    </a:lnTo>
                    <a:lnTo>
                      <a:pt x="2786" y="9690"/>
                    </a:lnTo>
                    <a:lnTo>
                      <a:pt x="2412" y="9628"/>
                    </a:lnTo>
                    <a:lnTo>
                      <a:pt x="2079" y="9545"/>
                    </a:lnTo>
                    <a:lnTo>
                      <a:pt x="1767" y="9420"/>
                    </a:lnTo>
                    <a:lnTo>
                      <a:pt x="1456" y="9274"/>
                    </a:lnTo>
                    <a:lnTo>
                      <a:pt x="1206" y="9087"/>
                    </a:lnTo>
                    <a:lnTo>
                      <a:pt x="957" y="8858"/>
                    </a:lnTo>
                    <a:lnTo>
                      <a:pt x="728" y="8630"/>
                    </a:lnTo>
                    <a:lnTo>
                      <a:pt x="541" y="8339"/>
                    </a:lnTo>
                    <a:lnTo>
                      <a:pt x="374" y="8048"/>
                    </a:lnTo>
                    <a:lnTo>
                      <a:pt x="250" y="7715"/>
                    </a:lnTo>
                    <a:lnTo>
                      <a:pt x="146" y="7382"/>
                    </a:lnTo>
                    <a:lnTo>
                      <a:pt x="62" y="7008"/>
                    </a:lnTo>
                    <a:lnTo>
                      <a:pt x="21" y="6613"/>
                    </a:lnTo>
                    <a:lnTo>
                      <a:pt x="0" y="6197"/>
                    </a:lnTo>
                    <a:lnTo>
                      <a:pt x="21" y="5760"/>
                    </a:lnTo>
                    <a:lnTo>
                      <a:pt x="21" y="5760"/>
                    </a:lnTo>
                    <a:lnTo>
                      <a:pt x="62" y="5407"/>
                    </a:lnTo>
                    <a:lnTo>
                      <a:pt x="104" y="5074"/>
                    </a:lnTo>
                    <a:lnTo>
                      <a:pt x="166" y="4742"/>
                    </a:lnTo>
                    <a:lnTo>
                      <a:pt x="250" y="4430"/>
                    </a:lnTo>
                    <a:lnTo>
                      <a:pt x="333" y="4118"/>
                    </a:lnTo>
                    <a:lnTo>
                      <a:pt x="437" y="3806"/>
                    </a:lnTo>
                    <a:lnTo>
                      <a:pt x="561" y="3494"/>
                    </a:lnTo>
                    <a:lnTo>
                      <a:pt x="707" y="3203"/>
                    </a:lnTo>
                    <a:lnTo>
                      <a:pt x="853" y="2912"/>
                    </a:lnTo>
                    <a:lnTo>
                      <a:pt x="1019" y="2621"/>
                    </a:lnTo>
                    <a:lnTo>
                      <a:pt x="1185" y="2350"/>
                    </a:lnTo>
                    <a:lnTo>
                      <a:pt x="1393" y="2080"/>
                    </a:lnTo>
                    <a:lnTo>
                      <a:pt x="1601" y="1831"/>
                    </a:lnTo>
                    <a:lnTo>
                      <a:pt x="1809" y="1581"/>
                    </a:lnTo>
                    <a:lnTo>
                      <a:pt x="2059" y="1352"/>
                    </a:lnTo>
                    <a:lnTo>
                      <a:pt x="2308" y="1124"/>
                    </a:lnTo>
                    <a:lnTo>
                      <a:pt x="2308" y="1124"/>
                    </a:lnTo>
                    <a:lnTo>
                      <a:pt x="2620" y="853"/>
                    </a:lnTo>
                    <a:lnTo>
                      <a:pt x="2953" y="625"/>
                    </a:lnTo>
                    <a:lnTo>
                      <a:pt x="3265" y="437"/>
                    </a:lnTo>
                    <a:lnTo>
                      <a:pt x="3597" y="292"/>
                    </a:lnTo>
                    <a:lnTo>
                      <a:pt x="3909" y="167"/>
                    </a:lnTo>
                    <a:lnTo>
                      <a:pt x="4221" y="84"/>
                    </a:lnTo>
                    <a:lnTo>
                      <a:pt x="4533" y="22"/>
                    </a:lnTo>
                    <a:lnTo>
                      <a:pt x="4845" y="1"/>
                    </a:lnTo>
                    <a:lnTo>
                      <a:pt x="4845" y="1"/>
                    </a:lnTo>
                    <a:lnTo>
                      <a:pt x="5053" y="22"/>
                    </a:lnTo>
                    <a:lnTo>
                      <a:pt x="5240" y="42"/>
                    </a:lnTo>
                    <a:lnTo>
                      <a:pt x="5448" y="84"/>
                    </a:lnTo>
                    <a:lnTo>
                      <a:pt x="5635" y="126"/>
                    </a:lnTo>
                    <a:lnTo>
                      <a:pt x="5822" y="209"/>
                    </a:lnTo>
                    <a:lnTo>
                      <a:pt x="6009" y="292"/>
                    </a:lnTo>
                    <a:lnTo>
                      <a:pt x="6196" y="396"/>
                    </a:lnTo>
                    <a:lnTo>
                      <a:pt x="6383" y="500"/>
                    </a:lnTo>
                    <a:lnTo>
                      <a:pt x="6571" y="645"/>
                    </a:lnTo>
                    <a:lnTo>
                      <a:pt x="6758" y="791"/>
                    </a:lnTo>
                    <a:lnTo>
                      <a:pt x="6924" y="957"/>
                    </a:lnTo>
                    <a:lnTo>
                      <a:pt x="7090" y="1144"/>
                    </a:lnTo>
                    <a:lnTo>
                      <a:pt x="7257" y="1331"/>
                    </a:lnTo>
                    <a:lnTo>
                      <a:pt x="7423" y="1560"/>
                    </a:lnTo>
                    <a:lnTo>
                      <a:pt x="7735" y="2038"/>
                    </a:lnTo>
                    <a:lnTo>
                      <a:pt x="7735" y="2038"/>
                    </a:lnTo>
                    <a:lnTo>
                      <a:pt x="7901" y="2330"/>
                    </a:lnTo>
                    <a:lnTo>
                      <a:pt x="8047" y="2641"/>
                    </a:lnTo>
                    <a:lnTo>
                      <a:pt x="8151" y="2953"/>
                    </a:lnTo>
                    <a:lnTo>
                      <a:pt x="8255" y="3286"/>
                    </a:lnTo>
                    <a:lnTo>
                      <a:pt x="8317" y="3639"/>
                    </a:lnTo>
                    <a:lnTo>
                      <a:pt x="8380" y="4014"/>
                    </a:lnTo>
                    <a:lnTo>
                      <a:pt x="8400" y="4409"/>
                    </a:lnTo>
                    <a:lnTo>
                      <a:pt x="8400" y="4804"/>
                    </a:lnTo>
                    <a:lnTo>
                      <a:pt x="8400" y="4804"/>
                    </a:lnTo>
                    <a:lnTo>
                      <a:pt x="8359" y="5386"/>
                    </a:lnTo>
                    <a:lnTo>
                      <a:pt x="8276" y="5906"/>
                    </a:lnTo>
                    <a:lnTo>
                      <a:pt x="8151" y="6405"/>
                    </a:lnTo>
                    <a:lnTo>
                      <a:pt x="7984" y="6883"/>
                    </a:lnTo>
                    <a:lnTo>
                      <a:pt x="7797" y="7320"/>
                    </a:lnTo>
                    <a:lnTo>
                      <a:pt x="7673" y="7507"/>
                    </a:lnTo>
                    <a:lnTo>
                      <a:pt x="7548" y="7715"/>
                    </a:lnTo>
                    <a:lnTo>
                      <a:pt x="7402" y="7902"/>
                    </a:lnTo>
                    <a:lnTo>
                      <a:pt x="7257" y="8089"/>
                    </a:lnTo>
                    <a:lnTo>
                      <a:pt x="7111" y="8255"/>
                    </a:lnTo>
                    <a:lnTo>
                      <a:pt x="6945" y="8401"/>
                    </a:lnTo>
                    <a:lnTo>
                      <a:pt x="6778" y="8567"/>
                    </a:lnTo>
                    <a:lnTo>
                      <a:pt x="6591" y="8713"/>
                    </a:lnTo>
                    <a:lnTo>
                      <a:pt x="6404" y="8838"/>
                    </a:lnTo>
                    <a:lnTo>
                      <a:pt x="6196" y="8962"/>
                    </a:lnTo>
                    <a:lnTo>
                      <a:pt x="5780" y="9191"/>
                    </a:lnTo>
                    <a:lnTo>
                      <a:pt x="5323" y="9378"/>
                    </a:lnTo>
                    <a:lnTo>
                      <a:pt x="4845" y="9524"/>
                    </a:lnTo>
                    <a:lnTo>
                      <a:pt x="4325" y="9628"/>
                    </a:lnTo>
                    <a:lnTo>
                      <a:pt x="3764" y="9690"/>
                    </a:lnTo>
                    <a:lnTo>
                      <a:pt x="3181" y="9711"/>
                    </a:lnTo>
                    <a:lnTo>
                      <a:pt x="3181" y="9711"/>
                    </a:lnTo>
                    <a:lnTo>
                      <a:pt x="3161" y="971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42" name="Google Shape;5842;p31"/>
              <p:cNvSpPr/>
              <p:nvPr/>
            </p:nvSpPr>
            <p:spPr>
              <a:xfrm>
                <a:off x="3004525" y="4229300"/>
                <a:ext cx="291125" cy="32230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12892" fill="none" extrusionOk="0">
                    <a:moveTo>
                      <a:pt x="5739" y="0"/>
                    </a:moveTo>
                    <a:lnTo>
                      <a:pt x="5739" y="0"/>
                    </a:lnTo>
                    <a:lnTo>
                      <a:pt x="5365" y="0"/>
                    </a:lnTo>
                    <a:lnTo>
                      <a:pt x="5012" y="42"/>
                    </a:lnTo>
                    <a:lnTo>
                      <a:pt x="4658" y="83"/>
                    </a:lnTo>
                    <a:lnTo>
                      <a:pt x="4325" y="167"/>
                    </a:lnTo>
                    <a:lnTo>
                      <a:pt x="4014" y="271"/>
                    </a:lnTo>
                    <a:lnTo>
                      <a:pt x="3702" y="395"/>
                    </a:lnTo>
                    <a:lnTo>
                      <a:pt x="3411" y="520"/>
                    </a:lnTo>
                    <a:lnTo>
                      <a:pt x="3140" y="686"/>
                    </a:lnTo>
                    <a:lnTo>
                      <a:pt x="3140" y="686"/>
                    </a:lnTo>
                    <a:lnTo>
                      <a:pt x="2745" y="978"/>
                    </a:lnTo>
                    <a:lnTo>
                      <a:pt x="2392" y="1269"/>
                    </a:lnTo>
                    <a:lnTo>
                      <a:pt x="2038" y="1581"/>
                    </a:lnTo>
                    <a:lnTo>
                      <a:pt x="1747" y="1913"/>
                    </a:lnTo>
                    <a:lnTo>
                      <a:pt x="1456" y="2246"/>
                    </a:lnTo>
                    <a:lnTo>
                      <a:pt x="1207" y="2620"/>
                    </a:lnTo>
                    <a:lnTo>
                      <a:pt x="978" y="2974"/>
                    </a:lnTo>
                    <a:lnTo>
                      <a:pt x="770" y="3369"/>
                    </a:lnTo>
                    <a:lnTo>
                      <a:pt x="604" y="3764"/>
                    </a:lnTo>
                    <a:lnTo>
                      <a:pt x="437" y="4159"/>
                    </a:lnTo>
                    <a:lnTo>
                      <a:pt x="312" y="4575"/>
                    </a:lnTo>
                    <a:lnTo>
                      <a:pt x="209" y="5011"/>
                    </a:lnTo>
                    <a:lnTo>
                      <a:pt x="125" y="5469"/>
                    </a:lnTo>
                    <a:lnTo>
                      <a:pt x="63" y="5905"/>
                    </a:lnTo>
                    <a:lnTo>
                      <a:pt x="21" y="6384"/>
                    </a:lnTo>
                    <a:lnTo>
                      <a:pt x="1" y="6862"/>
                    </a:lnTo>
                    <a:lnTo>
                      <a:pt x="1" y="6862"/>
                    </a:lnTo>
                    <a:lnTo>
                      <a:pt x="1" y="7028"/>
                    </a:lnTo>
                    <a:lnTo>
                      <a:pt x="1" y="7028"/>
                    </a:lnTo>
                    <a:lnTo>
                      <a:pt x="1" y="7340"/>
                    </a:lnTo>
                    <a:lnTo>
                      <a:pt x="42" y="7652"/>
                    </a:lnTo>
                    <a:lnTo>
                      <a:pt x="63" y="7964"/>
                    </a:lnTo>
                    <a:lnTo>
                      <a:pt x="105" y="8255"/>
                    </a:lnTo>
                    <a:lnTo>
                      <a:pt x="250" y="8858"/>
                    </a:lnTo>
                    <a:lnTo>
                      <a:pt x="416" y="9461"/>
                    </a:lnTo>
                    <a:lnTo>
                      <a:pt x="416" y="9461"/>
                    </a:lnTo>
                    <a:lnTo>
                      <a:pt x="541" y="9856"/>
                    </a:lnTo>
                    <a:lnTo>
                      <a:pt x="708" y="10230"/>
                    </a:lnTo>
                    <a:lnTo>
                      <a:pt x="895" y="10584"/>
                    </a:lnTo>
                    <a:lnTo>
                      <a:pt x="1082" y="10916"/>
                    </a:lnTo>
                    <a:lnTo>
                      <a:pt x="1311" y="11228"/>
                    </a:lnTo>
                    <a:lnTo>
                      <a:pt x="1539" y="11499"/>
                    </a:lnTo>
                    <a:lnTo>
                      <a:pt x="1789" y="11769"/>
                    </a:lnTo>
                    <a:lnTo>
                      <a:pt x="2059" y="11998"/>
                    </a:lnTo>
                    <a:lnTo>
                      <a:pt x="2329" y="12206"/>
                    </a:lnTo>
                    <a:lnTo>
                      <a:pt x="2641" y="12372"/>
                    </a:lnTo>
                    <a:lnTo>
                      <a:pt x="2953" y="12538"/>
                    </a:lnTo>
                    <a:lnTo>
                      <a:pt x="3265" y="12663"/>
                    </a:lnTo>
                    <a:lnTo>
                      <a:pt x="3619" y="12767"/>
                    </a:lnTo>
                    <a:lnTo>
                      <a:pt x="3972" y="12829"/>
                    </a:lnTo>
                    <a:lnTo>
                      <a:pt x="4325" y="12892"/>
                    </a:lnTo>
                    <a:lnTo>
                      <a:pt x="4700" y="12892"/>
                    </a:lnTo>
                    <a:lnTo>
                      <a:pt x="4700" y="12892"/>
                    </a:lnTo>
                    <a:lnTo>
                      <a:pt x="4741" y="12892"/>
                    </a:lnTo>
                    <a:lnTo>
                      <a:pt x="4741" y="12892"/>
                    </a:lnTo>
                    <a:lnTo>
                      <a:pt x="5116" y="12892"/>
                    </a:lnTo>
                    <a:lnTo>
                      <a:pt x="5469" y="12850"/>
                    </a:lnTo>
                    <a:lnTo>
                      <a:pt x="5823" y="12809"/>
                    </a:lnTo>
                    <a:lnTo>
                      <a:pt x="6155" y="12746"/>
                    </a:lnTo>
                    <a:lnTo>
                      <a:pt x="6509" y="12663"/>
                    </a:lnTo>
                    <a:lnTo>
                      <a:pt x="6841" y="12559"/>
                    </a:lnTo>
                    <a:lnTo>
                      <a:pt x="7153" y="12455"/>
                    </a:lnTo>
                    <a:lnTo>
                      <a:pt x="7465" y="12330"/>
                    </a:lnTo>
                    <a:lnTo>
                      <a:pt x="7777" y="12185"/>
                    </a:lnTo>
                    <a:lnTo>
                      <a:pt x="8089" y="12018"/>
                    </a:lnTo>
                    <a:lnTo>
                      <a:pt x="8359" y="11831"/>
                    </a:lnTo>
                    <a:lnTo>
                      <a:pt x="8650" y="11644"/>
                    </a:lnTo>
                    <a:lnTo>
                      <a:pt x="8921" y="11457"/>
                    </a:lnTo>
                    <a:lnTo>
                      <a:pt x="9170" y="11249"/>
                    </a:lnTo>
                    <a:lnTo>
                      <a:pt x="9420" y="11020"/>
                    </a:lnTo>
                    <a:lnTo>
                      <a:pt x="9669" y="10771"/>
                    </a:lnTo>
                    <a:lnTo>
                      <a:pt x="9877" y="10542"/>
                    </a:lnTo>
                    <a:lnTo>
                      <a:pt x="10106" y="10272"/>
                    </a:lnTo>
                    <a:lnTo>
                      <a:pt x="10293" y="10002"/>
                    </a:lnTo>
                    <a:lnTo>
                      <a:pt x="10501" y="9731"/>
                    </a:lnTo>
                    <a:lnTo>
                      <a:pt x="10667" y="9440"/>
                    </a:lnTo>
                    <a:lnTo>
                      <a:pt x="10834" y="9149"/>
                    </a:lnTo>
                    <a:lnTo>
                      <a:pt x="10979" y="8858"/>
                    </a:lnTo>
                    <a:lnTo>
                      <a:pt x="11104" y="8546"/>
                    </a:lnTo>
                    <a:lnTo>
                      <a:pt x="11229" y="8234"/>
                    </a:lnTo>
                    <a:lnTo>
                      <a:pt x="11333" y="7922"/>
                    </a:lnTo>
                    <a:lnTo>
                      <a:pt x="11437" y="7590"/>
                    </a:lnTo>
                    <a:lnTo>
                      <a:pt x="11499" y="7257"/>
                    </a:lnTo>
                    <a:lnTo>
                      <a:pt x="11561" y="6924"/>
                    </a:lnTo>
                    <a:lnTo>
                      <a:pt x="11603" y="6592"/>
                    </a:lnTo>
                    <a:lnTo>
                      <a:pt x="11624" y="6259"/>
                    </a:lnTo>
                    <a:lnTo>
                      <a:pt x="11645" y="5905"/>
                    </a:lnTo>
                    <a:lnTo>
                      <a:pt x="11645" y="5905"/>
                    </a:lnTo>
                    <a:lnTo>
                      <a:pt x="11624" y="5614"/>
                    </a:lnTo>
                    <a:lnTo>
                      <a:pt x="11603" y="5323"/>
                    </a:lnTo>
                    <a:lnTo>
                      <a:pt x="11582" y="5011"/>
                    </a:lnTo>
                    <a:lnTo>
                      <a:pt x="11541" y="4720"/>
                    </a:lnTo>
                    <a:lnTo>
                      <a:pt x="11478" y="4408"/>
                    </a:lnTo>
                    <a:lnTo>
                      <a:pt x="11395" y="4117"/>
                    </a:lnTo>
                    <a:lnTo>
                      <a:pt x="11291" y="3805"/>
                    </a:lnTo>
                    <a:lnTo>
                      <a:pt x="11187" y="3514"/>
                    </a:lnTo>
                    <a:lnTo>
                      <a:pt x="11187" y="3514"/>
                    </a:lnTo>
                    <a:lnTo>
                      <a:pt x="11000" y="3078"/>
                    </a:lnTo>
                    <a:lnTo>
                      <a:pt x="10792" y="2662"/>
                    </a:lnTo>
                    <a:lnTo>
                      <a:pt x="10543" y="2287"/>
                    </a:lnTo>
                    <a:lnTo>
                      <a:pt x="10251" y="1955"/>
                    </a:lnTo>
                    <a:lnTo>
                      <a:pt x="9960" y="1622"/>
                    </a:lnTo>
                    <a:lnTo>
                      <a:pt x="9628" y="1352"/>
                    </a:lnTo>
                    <a:lnTo>
                      <a:pt x="9274" y="1081"/>
                    </a:lnTo>
                    <a:lnTo>
                      <a:pt x="8921" y="853"/>
                    </a:lnTo>
                    <a:lnTo>
                      <a:pt x="8546" y="645"/>
                    </a:lnTo>
                    <a:lnTo>
                      <a:pt x="8151" y="478"/>
                    </a:lnTo>
                    <a:lnTo>
                      <a:pt x="7756" y="333"/>
                    </a:lnTo>
                    <a:lnTo>
                      <a:pt x="7361" y="208"/>
                    </a:lnTo>
                    <a:lnTo>
                      <a:pt x="6945" y="104"/>
                    </a:lnTo>
                    <a:lnTo>
                      <a:pt x="6550" y="42"/>
                    </a:lnTo>
                    <a:lnTo>
                      <a:pt x="6134" y="0"/>
                    </a:lnTo>
                    <a:lnTo>
                      <a:pt x="57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43" name="Google Shape;5843;p31"/>
              <p:cNvSpPr/>
              <p:nvPr/>
            </p:nvSpPr>
            <p:spPr>
              <a:xfrm>
                <a:off x="2719675" y="4138850"/>
                <a:ext cx="143475" cy="3821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5284" extrusionOk="0">
                    <a:moveTo>
                      <a:pt x="5677" y="0"/>
                    </a:moveTo>
                    <a:lnTo>
                      <a:pt x="5573" y="42"/>
                    </a:lnTo>
                    <a:lnTo>
                      <a:pt x="5469" y="63"/>
                    </a:lnTo>
                    <a:lnTo>
                      <a:pt x="5261" y="167"/>
                    </a:lnTo>
                    <a:lnTo>
                      <a:pt x="5094" y="312"/>
                    </a:lnTo>
                    <a:lnTo>
                      <a:pt x="4907" y="437"/>
                    </a:lnTo>
                    <a:lnTo>
                      <a:pt x="4699" y="624"/>
                    </a:lnTo>
                    <a:lnTo>
                      <a:pt x="4491" y="811"/>
                    </a:lnTo>
                    <a:lnTo>
                      <a:pt x="4096" y="1227"/>
                    </a:lnTo>
                    <a:lnTo>
                      <a:pt x="3722" y="1664"/>
                    </a:lnTo>
                    <a:lnTo>
                      <a:pt x="3389" y="2142"/>
                    </a:lnTo>
                    <a:lnTo>
                      <a:pt x="2994" y="2703"/>
                    </a:lnTo>
                    <a:lnTo>
                      <a:pt x="2641" y="3306"/>
                    </a:lnTo>
                    <a:lnTo>
                      <a:pt x="2308" y="3889"/>
                    </a:lnTo>
                    <a:lnTo>
                      <a:pt x="1996" y="4512"/>
                    </a:lnTo>
                    <a:lnTo>
                      <a:pt x="1684" y="5136"/>
                    </a:lnTo>
                    <a:lnTo>
                      <a:pt x="1393" y="5760"/>
                    </a:lnTo>
                    <a:lnTo>
                      <a:pt x="853" y="7028"/>
                    </a:lnTo>
                    <a:lnTo>
                      <a:pt x="686" y="7486"/>
                    </a:lnTo>
                    <a:lnTo>
                      <a:pt x="520" y="7943"/>
                    </a:lnTo>
                    <a:lnTo>
                      <a:pt x="374" y="8401"/>
                    </a:lnTo>
                    <a:lnTo>
                      <a:pt x="270" y="8858"/>
                    </a:lnTo>
                    <a:lnTo>
                      <a:pt x="166" y="9315"/>
                    </a:lnTo>
                    <a:lnTo>
                      <a:pt x="104" y="9773"/>
                    </a:lnTo>
                    <a:lnTo>
                      <a:pt x="42" y="10230"/>
                    </a:lnTo>
                    <a:lnTo>
                      <a:pt x="21" y="10709"/>
                    </a:lnTo>
                    <a:lnTo>
                      <a:pt x="0" y="11166"/>
                    </a:lnTo>
                    <a:lnTo>
                      <a:pt x="0" y="11623"/>
                    </a:lnTo>
                    <a:lnTo>
                      <a:pt x="21" y="12102"/>
                    </a:lnTo>
                    <a:lnTo>
                      <a:pt x="63" y="12580"/>
                    </a:lnTo>
                    <a:lnTo>
                      <a:pt x="104" y="13037"/>
                    </a:lnTo>
                    <a:lnTo>
                      <a:pt x="187" y="13516"/>
                    </a:lnTo>
                    <a:lnTo>
                      <a:pt x="270" y="13994"/>
                    </a:lnTo>
                    <a:lnTo>
                      <a:pt x="354" y="14451"/>
                    </a:lnTo>
                    <a:lnTo>
                      <a:pt x="416" y="14638"/>
                    </a:lnTo>
                    <a:lnTo>
                      <a:pt x="499" y="14805"/>
                    </a:lnTo>
                    <a:lnTo>
                      <a:pt x="582" y="14950"/>
                    </a:lnTo>
                    <a:lnTo>
                      <a:pt x="686" y="15075"/>
                    </a:lnTo>
                    <a:lnTo>
                      <a:pt x="811" y="15158"/>
                    </a:lnTo>
                    <a:lnTo>
                      <a:pt x="936" y="15241"/>
                    </a:lnTo>
                    <a:lnTo>
                      <a:pt x="1081" y="15283"/>
                    </a:lnTo>
                    <a:lnTo>
                      <a:pt x="1352" y="15283"/>
                    </a:lnTo>
                    <a:lnTo>
                      <a:pt x="1518" y="15241"/>
                    </a:lnTo>
                    <a:lnTo>
                      <a:pt x="1643" y="15158"/>
                    </a:lnTo>
                    <a:lnTo>
                      <a:pt x="1768" y="15075"/>
                    </a:lnTo>
                    <a:lnTo>
                      <a:pt x="1872" y="14950"/>
                    </a:lnTo>
                    <a:lnTo>
                      <a:pt x="1934" y="14805"/>
                    </a:lnTo>
                    <a:lnTo>
                      <a:pt x="1996" y="14618"/>
                    </a:lnTo>
                    <a:lnTo>
                      <a:pt x="2017" y="14431"/>
                    </a:lnTo>
                    <a:lnTo>
                      <a:pt x="1996" y="14202"/>
                    </a:lnTo>
                    <a:lnTo>
                      <a:pt x="1975" y="13703"/>
                    </a:lnTo>
                    <a:lnTo>
                      <a:pt x="1955" y="13225"/>
                    </a:lnTo>
                    <a:lnTo>
                      <a:pt x="1955" y="12746"/>
                    </a:lnTo>
                    <a:lnTo>
                      <a:pt x="1955" y="12247"/>
                    </a:lnTo>
                    <a:lnTo>
                      <a:pt x="1996" y="11769"/>
                    </a:lnTo>
                    <a:lnTo>
                      <a:pt x="2038" y="11291"/>
                    </a:lnTo>
                    <a:lnTo>
                      <a:pt x="2079" y="10813"/>
                    </a:lnTo>
                    <a:lnTo>
                      <a:pt x="2163" y="10334"/>
                    </a:lnTo>
                    <a:lnTo>
                      <a:pt x="2246" y="9877"/>
                    </a:lnTo>
                    <a:lnTo>
                      <a:pt x="2350" y="9399"/>
                    </a:lnTo>
                    <a:lnTo>
                      <a:pt x="2454" y="8941"/>
                    </a:lnTo>
                    <a:lnTo>
                      <a:pt x="2578" y="8463"/>
                    </a:lnTo>
                    <a:lnTo>
                      <a:pt x="2724" y="8006"/>
                    </a:lnTo>
                    <a:lnTo>
                      <a:pt x="2890" y="7548"/>
                    </a:lnTo>
                    <a:lnTo>
                      <a:pt x="3057" y="7091"/>
                    </a:lnTo>
                    <a:lnTo>
                      <a:pt x="3223" y="6633"/>
                    </a:lnTo>
                    <a:lnTo>
                      <a:pt x="4408" y="3722"/>
                    </a:lnTo>
                    <a:lnTo>
                      <a:pt x="5573" y="811"/>
                    </a:lnTo>
                    <a:lnTo>
                      <a:pt x="5656" y="624"/>
                    </a:lnTo>
                    <a:lnTo>
                      <a:pt x="5718" y="458"/>
                    </a:lnTo>
                    <a:lnTo>
                      <a:pt x="5739" y="354"/>
                    </a:lnTo>
                    <a:lnTo>
                      <a:pt x="5739" y="250"/>
                    </a:lnTo>
                    <a:lnTo>
                      <a:pt x="5718" y="125"/>
                    </a:lnTo>
                    <a:lnTo>
                      <a:pt x="5677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44" name="Google Shape;5844;p31"/>
              <p:cNvSpPr/>
              <p:nvPr/>
            </p:nvSpPr>
            <p:spPr>
              <a:xfrm>
                <a:off x="2719675" y="4138850"/>
                <a:ext cx="143475" cy="3821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5284" fill="none" extrusionOk="0">
                    <a:moveTo>
                      <a:pt x="5677" y="0"/>
                    </a:moveTo>
                    <a:lnTo>
                      <a:pt x="5677" y="0"/>
                    </a:lnTo>
                    <a:lnTo>
                      <a:pt x="5573" y="42"/>
                    </a:lnTo>
                    <a:lnTo>
                      <a:pt x="5469" y="63"/>
                    </a:lnTo>
                    <a:lnTo>
                      <a:pt x="5261" y="167"/>
                    </a:lnTo>
                    <a:lnTo>
                      <a:pt x="5094" y="312"/>
                    </a:lnTo>
                    <a:lnTo>
                      <a:pt x="4907" y="437"/>
                    </a:lnTo>
                    <a:lnTo>
                      <a:pt x="4907" y="437"/>
                    </a:lnTo>
                    <a:lnTo>
                      <a:pt x="4699" y="624"/>
                    </a:lnTo>
                    <a:lnTo>
                      <a:pt x="4491" y="811"/>
                    </a:lnTo>
                    <a:lnTo>
                      <a:pt x="4096" y="1227"/>
                    </a:lnTo>
                    <a:lnTo>
                      <a:pt x="3722" y="1664"/>
                    </a:lnTo>
                    <a:lnTo>
                      <a:pt x="3389" y="2142"/>
                    </a:lnTo>
                    <a:lnTo>
                      <a:pt x="3389" y="2142"/>
                    </a:lnTo>
                    <a:lnTo>
                      <a:pt x="2994" y="2703"/>
                    </a:lnTo>
                    <a:lnTo>
                      <a:pt x="2641" y="3306"/>
                    </a:lnTo>
                    <a:lnTo>
                      <a:pt x="2308" y="3889"/>
                    </a:lnTo>
                    <a:lnTo>
                      <a:pt x="1996" y="4512"/>
                    </a:lnTo>
                    <a:lnTo>
                      <a:pt x="1684" y="5136"/>
                    </a:lnTo>
                    <a:lnTo>
                      <a:pt x="1393" y="5760"/>
                    </a:lnTo>
                    <a:lnTo>
                      <a:pt x="853" y="7028"/>
                    </a:lnTo>
                    <a:lnTo>
                      <a:pt x="853" y="7028"/>
                    </a:lnTo>
                    <a:lnTo>
                      <a:pt x="686" y="7486"/>
                    </a:lnTo>
                    <a:lnTo>
                      <a:pt x="520" y="7943"/>
                    </a:lnTo>
                    <a:lnTo>
                      <a:pt x="374" y="8401"/>
                    </a:lnTo>
                    <a:lnTo>
                      <a:pt x="270" y="8858"/>
                    </a:lnTo>
                    <a:lnTo>
                      <a:pt x="166" y="9315"/>
                    </a:lnTo>
                    <a:lnTo>
                      <a:pt x="104" y="9773"/>
                    </a:lnTo>
                    <a:lnTo>
                      <a:pt x="42" y="10230"/>
                    </a:lnTo>
                    <a:lnTo>
                      <a:pt x="21" y="10709"/>
                    </a:lnTo>
                    <a:lnTo>
                      <a:pt x="0" y="11166"/>
                    </a:lnTo>
                    <a:lnTo>
                      <a:pt x="0" y="11623"/>
                    </a:lnTo>
                    <a:lnTo>
                      <a:pt x="21" y="12102"/>
                    </a:lnTo>
                    <a:lnTo>
                      <a:pt x="63" y="12580"/>
                    </a:lnTo>
                    <a:lnTo>
                      <a:pt x="104" y="13037"/>
                    </a:lnTo>
                    <a:lnTo>
                      <a:pt x="187" y="13516"/>
                    </a:lnTo>
                    <a:lnTo>
                      <a:pt x="270" y="13994"/>
                    </a:lnTo>
                    <a:lnTo>
                      <a:pt x="354" y="14451"/>
                    </a:lnTo>
                    <a:lnTo>
                      <a:pt x="354" y="14451"/>
                    </a:lnTo>
                    <a:lnTo>
                      <a:pt x="416" y="14638"/>
                    </a:lnTo>
                    <a:lnTo>
                      <a:pt x="499" y="14805"/>
                    </a:lnTo>
                    <a:lnTo>
                      <a:pt x="582" y="14950"/>
                    </a:lnTo>
                    <a:lnTo>
                      <a:pt x="686" y="15075"/>
                    </a:lnTo>
                    <a:lnTo>
                      <a:pt x="811" y="15158"/>
                    </a:lnTo>
                    <a:lnTo>
                      <a:pt x="936" y="15241"/>
                    </a:lnTo>
                    <a:lnTo>
                      <a:pt x="1081" y="15283"/>
                    </a:lnTo>
                    <a:lnTo>
                      <a:pt x="1227" y="15283"/>
                    </a:lnTo>
                    <a:lnTo>
                      <a:pt x="1227" y="15283"/>
                    </a:lnTo>
                    <a:lnTo>
                      <a:pt x="1352" y="15283"/>
                    </a:lnTo>
                    <a:lnTo>
                      <a:pt x="1352" y="15283"/>
                    </a:lnTo>
                    <a:lnTo>
                      <a:pt x="1518" y="15241"/>
                    </a:lnTo>
                    <a:lnTo>
                      <a:pt x="1643" y="15158"/>
                    </a:lnTo>
                    <a:lnTo>
                      <a:pt x="1768" y="15075"/>
                    </a:lnTo>
                    <a:lnTo>
                      <a:pt x="1872" y="14950"/>
                    </a:lnTo>
                    <a:lnTo>
                      <a:pt x="1934" y="14805"/>
                    </a:lnTo>
                    <a:lnTo>
                      <a:pt x="1996" y="14618"/>
                    </a:lnTo>
                    <a:lnTo>
                      <a:pt x="2017" y="14431"/>
                    </a:lnTo>
                    <a:lnTo>
                      <a:pt x="1996" y="14202"/>
                    </a:lnTo>
                    <a:lnTo>
                      <a:pt x="1996" y="14202"/>
                    </a:lnTo>
                    <a:lnTo>
                      <a:pt x="1975" y="13703"/>
                    </a:lnTo>
                    <a:lnTo>
                      <a:pt x="1955" y="13225"/>
                    </a:lnTo>
                    <a:lnTo>
                      <a:pt x="1955" y="12746"/>
                    </a:lnTo>
                    <a:lnTo>
                      <a:pt x="1955" y="12247"/>
                    </a:lnTo>
                    <a:lnTo>
                      <a:pt x="1996" y="11769"/>
                    </a:lnTo>
                    <a:lnTo>
                      <a:pt x="2038" y="11291"/>
                    </a:lnTo>
                    <a:lnTo>
                      <a:pt x="2079" y="10813"/>
                    </a:lnTo>
                    <a:lnTo>
                      <a:pt x="2163" y="10334"/>
                    </a:lnTo>
                    <a:lnTo>
                      <a:pt x="2246" y="9877"/>
                    </a:lnTo>
                    <a:lnTo>
                      <a:pt x="2350" y="9399"/>
                    </a:lnTo>
                    <a:lnTo>
                      <a:pt x="2454" y="8941"/>
                    </a:lnTo>
                    <a:lnTo>
                      <a:pt x="2578" y="8463"/>
                    </a:lnTo>
                    <a:lnTo>
                      <a:pt x="2724" y="8006"/>
                    </a:lnTo>
                    <a:lnTo>
                      <a:pt x="2890" y="7548"/>
                    </a:lnTo>
                    <a:lnTo>
                      <a:pt x="3057" y="7091"/>
                    </a:lnTo>
                    <a:lnTo>
                      <a:pt x="3223" y="6633"/>
                    </a:lnTo>
                    <a:lnTo>
                      <a:pt x="3223" y="6633"/>
                    </a:lnTo>
                    <a:lnTo>
                      <a:pt x="4408" y="3722"/>
                    </a:lnTo>
                    <a:lnTo>
                      <a:pt x="5573" y="811"/>
                    </a:lnTo>
                    <a:lnTo>
                      <a:pt x="5573" y="811"/>
                    </a:lnTo>
                    <a:lnTo>
                      <a:pt x="5656" y="624"/>
                    </a:lnTo>
                    <a:lnTo>
                      <a:pt x="5718" y="458"/>
                    </a:lnTo>
                    <a:lnTo>
                      <a:pt x="5739" y="354"/>
                    </a:lnTo>
                    <a:lnTo>
                      <a:pt x="5739" y="250"/>
                    </a:lnTo>
                    <a:lnTo>
                      <a:pt x="5718" y="125"/>
                    </a:lnTo>
                    <a:lnTo>
                      <a:pt x="567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45" name="Google Shape;5845;p31"/>
              <p:cNvSpPr/>
              <p:nvPr/>
            </p:nvSpPr>
            <p:spPr>
              <a:xfrm>
                <a:off x="2794525" y="5088550"/>
                <a:ext cx="301000" cy="5825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2330" extrusionOk="0">
                    <a:moveTo>
                      <a:pt x="811" y="1"/>
                    </a:moveTo>
                    <a:lnTo>
                      <a:pt x="686" y="22"/>
                    </a:lnTo>
                    <a:lnTo>
                      <a:pt x="562" y="42"/>
                    </a:lnTo>
                    <a:lnTo>
                      <a:pt x="458" y="84"/>
                    </a:lnTo>
                    <a:lnTo>
                      <a:pt x="333" y="126"/>
                    </a:lnTo>
                    <a:lnTo>
                      <a:pt x="250" y="209"/>
                    </a:lnTo>
                    <a:lnTo>
                      <a:pt x="167" y="313"/>
                    </a:lnTo>
                    <a:lnTo>
                      <a:pt x="104" y="417"/>
                    </a:lnTo>
                    <a:lnTo>
                      <a:pt x="42" y="562"/>
                    </a:lnTo>
                    <a:lnTo>
                      <a:pt x="0" y="749"/>
                    </a:lnTo>
                    <a:lnTo>
                      <a:pt x="0" y="936"/>
                    </a:lnTo>
                    <a:lnTo>
                      <a:pt x="21" y="1082"/>
                    </a:lnTo>
                    <a:lnTo>
                      <a:pt x="83" y="1228"/>
                    </a:lnTo>
                    <a:lnTo>
                      <a:pt x="187" y="1352"/>
                    </a:lnTo>
                    <a:lnTo>
                      <a:pt x="312" y="1456"/>
                    </a:lnTo>
                    <a:lnTo>
                      <a:pt x="458" y="1560"/>
                    </a:lnTo>
                    <a:lnTo>
                      <a:pt x="603" y="1643"/>
                    </a:lnTo>
                    <a:lnTo>
                      <a:pt x="1061" y="1831"/>
                    </a:lnTo>
                    <a:lnTo>
                      <a:pt x="1518" y="1976"/>
                    </a:lnTo>
                    <a:lnTo>
                      <a:pt x="1996" y="2080"/>
                    </a:lnTo>
                    <a:lnTo>
                      <a:pt x="2475" y="2163"/>
                    </a:lnTo>
                    <a:lnTo>
                      <a:pt x="3202" y="2246"/>
                    </a:lnTo>
                    <a:lnTo>
                      <a:pt x="3930" y="2288"/>
                    </a:lnTo>
                    <a:lnTo>
                      <a:pt x="4658" y="2330"/>
                    </a:lnTo>
                    <a:lnTo>
                      <a:pt x="6134" y="2330"/>
                    </a:lnTo>
                    <a:lnTo>
                      <a:pt x="6883" y="2309"/>
                    </a:lnTo>
                    <a:lnTo>
                      <a:pt x="8401" y="2226"/>
                    </a:lnTo>
                    <a:lnTo>
                      <a:pt x="9024" y="2163"/>
                    </a:lnTo>
                    <a:lnTo>
                      <a:pt x="9336" y="2122"/>
                    </a:lnTo>
                    <a:lnTo>
                      <a:pt x="9648" y="2059"/>
                    </a:lnTo>
                    <a:lnTo>
                      <a:pt x="9939" y="1976"/>
                    </a:lnTo>
                    <a:lnTo>
                      <a:pt x="10251" y="1893"/>
                    </a:lnTo>
                    <a:lnTo>
                      <a:pt x="10542" y="1810"/>
                    </a:lnTo>
                    <a:lnTo>
                      <a:pt x="10854" y="1685"/>
                    </a:lnTo>
                    <a:lnTo>
                      <a:pt x="11187" y="1539"/>
                    </a:lnTo>
                    <a:lnTo>
                      <a:pt x="11499" y="1352"/>
                    </a:lnTo>
                    <a:lnTo>
                      <a:pt x="11644" y="1269"/>
                    </a:lnTo>
                    <a:lnTo>
                      <a:pt x="11790" y="1144"/>
                    </a:lnTo>
                    <a:lnTo>
                      <a:pt x="11915" y="1020"/>
                    </a:lnTo>
                    <a:lnTo>
                      <a:pt x="12039" y="874"/>
                    </a:lnTo>
                    <a:lnTo>
                      <a:pt x="11977" y="812"/>
                    </a:lnTo>
                    <a:lnTo>
                      <a:pt x="11935" y="770"/>
                    </a:lnTo>
                    <a:lnTo>
                      <a:pt x="11831" y="708"/>
                    </a:lnTo>
                    <a:lnTo>
                      <a:pt x="11623" y="708"/>
                    </a:lnTo>
                    <a:lnTo>
                      <a:pt x="10293" y="666"/>
                    </a:lnTo>
                    <a:lnTo>
                      <a:pt x="8983" y="625"/>
                    </a:lnTo>
                    <a:lnTo>
                      <a:pt x="7652" y="604"/>
                    </a:lnTo>
                    <a:lnTo>
                      <a:pt x="6342" y="541"/>
                    </a:lnTo>
                    <a:lnTo>
                      <a:pt x="5011" y="479"/>
                    </a:lnTo>
                    <a:lnTo>
                      <a:pt x="3701" y="375"/>
                    </a:lnTo>
                    <a:lnTo>
                      <a:pt x="3057" y="313"/>
                    </a:lnTo>
                    <a:lnTo>
                      <a:pt x="2391" y="229"/>
                    </a:lnTo>
                    <a:lnTo>
                      <a:pt x="1726" y="146"/>
                    </a:lnTo>
                    <a:lnTo>
                      <a:pt x="1082" y="42"/>
                    </a:lnTo>
                    <a:lnTo>
                      <a:pt x="811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46" name="Google Shape;5846;p31"/>
              <p:cNvSpPr/>
              <p:nvPr/>
            </p:nvSpPr>
            <p:spPr>
              <a:xfrm>
                <a:off x="2794525" y="5088550"/>
                <a:ext cx="301000" cy="5825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2330" fill="none" extrusionOk="0">
                    <a:moveTo>
                      <a:pt x="811" y="1"/>
                    </a:moveTo>
                    <a:lnTo>
                      <a:pt x="811" y="1"/>
                    </a:lnTo>
                    <a:lnTo>
                      <a:pt x="686" y="22"/>
                    </a:lnTo>
                    <a:lnTo>
                      <a:pt x="562" y="42"/>
                    </a:lnTo>
                    <a:lnTo>
                      <a:pt x="458" y="84"/>
                    </a:lnTo>
                    <a:lnTo>
                      <a:pt x="333" y="126"/>
                    </a:lnTo>
                    <a:lnTo>
                      <a:pt x="250" y="209"/>
                    </a:lnTo>
                    <a:lnTo>
                      <a:pt x="167" y="313"/>
                    </a:lnTo>
                    <a:lnTo>
                      <a:pt x="104" y="417"/>
                    </a:lnTo>
                    <a:lnTo>
                      <a:pt x="42" y="562"/>
                    </a:lnTo>
                    <a:lnTo>
                      <a:pt x="42" y="562"/>
                    </a:lnTo>
                    <a:lnTo>
                      <a:pt x="0" y="749"/>
                    </a:lnTo>
                    <a:lnTo>
                      <a:pt x="0" y="936"/>
                    </a:lnTo>
                    <a:lnTo>
                      <a:pt x="21" y="1082"/>
                    </a:lnTo>
                    <a:lnTo>
                      <a:pt x="83" y="1228"/>
                    </a:lnTo>
                    <a:lnTo>
                      <a:pt x="187" y="1352"/>
                    </a:lnTo>
                    <a:lnTo>
                      <a:pt x="312" y="1456"/>
                    </a:lnTo>
                    <a:lnTo>
                      <a:pt x="458" y="1560"/>
                    </a:lnTo>
                    <a:lnTo>
                      <a:pt x="603" y="1643"/>
                    </a:lnTo>
                    <a:lnTo>
                      <a:pt x="603" y="1643"/>
                    </a:lnTo>
                    <a:lnTo>
                      <a:pt x="1061" y="1831"/>
                    </a:lnTo>
                    <a:lnTo>
                      <a:pt x="1518" y="1976"/>
                    </a:lnTo>
                    <a:lnTo>
                      <a:pt x="1996" y="2080"/>
                    </a:lnTo>
                    <a:lnTo>
                      <a:pt x="2475" y="2163"/>
                    </a:lnTo>
                    <a:lnTo>
                      <a:pt x="2475" y="2163"/>
                    </a:lnTo>
                    <a:lnTo>
                      <a:pt x="3202" y="2246"/>
                    </a:lnTo>
                    <a:lnTo>
                      <a:pt x="3930" y="2288"/>
                    </a:lnTo>
                    <a:lnTo>
                      <a:pt x="4658" y="2330"/>
                    </a:lnTo>
                    <a:lnTo>
                      <a:pt x="5365" y="2330"/>
                    </a:lnTo>
                    <a:lnTo>
                      <a:pt x="5365" y="2330"/>
                    </a:lnTo>
                    <a:lnTo>
                      <a:pt x="6134" y="2330"/>
                    </a:lnTo>
                    <a:lnTo>
                      <a:pt x="6883" y="2309"/>
                    </a:lnTo>
                    <a:lnTo>
                      <a:pt x="8401" y="2226"/>
                    </a:lnTo>
                    <a:lnTo>
                      <a:pt x="8401" y="2226"/>
                    </a:lnTo>
                    <a:lnTo>
                      <a:pt x="9024" y="2163"/>
                    </a:lnTo>
                    <a:lnTo>
                      <a:pt x="9336" y="2122"/>
                    </a:lnTo>
                    <a:lnTo>
                      <a:pt x="9648" y="2059"/>
                    </a:lnTo>
                    <a:lnTo>
                      <a:pt x="9939" y="1976"/>
                    </a:lnTo>
                    <a:lnTo>
                      <a:pt x="10251" y="1893"/>
                    </a:lnTo>
                    <a:lnTo>
                      <a:pt x="10542" y="1810"/>
                    </a:lnTo>
                    <a:lnTo>
                      <a:pt x="10854" y="1685"/>
                    </a:lnTo>
                    <a:lnTo>
                      <a:pt x="10854" y="1685"/>
                    </a:lnTo>
                    <a:lnTo>
                      <a:pt x="11187" y="1539"/>
                    </a:lnTo>
                    <a:lnTo>
                      <a:pt x="11499" y="1352"/>
                    </a:lnTo>
                    <a:lnTo>
                      <a:pt x="11644" y="1269"/>
                    </a:lnTo>
                    <a:lnTo>
                      <a:pt x="11790" y="1144"/>
                    </a:lnTo>
                    <a:lnTo>
                      <a:pt x="11915" y="1020"/>
                    </a:lnTo>
                    <a:lnTo>
                      <a:pt x="12039" y="874"/>
                    </a:lnTo>
                    <a:lnTo>
                      <a:pt x="12039" y="874"/>
                    </a:lnTo>
                    <a:lnTo>
                      <a:pt x="11977" y="812"/>
                    </a:lnTo>
                    <a:lnTo>
                      <a:pt x="11935" y="770"/>
                    </a:lnTo>
                    <a:lnTo>
                      <a:pt x="11831" y="708"/>
                    </a:lnTo>
                    <a:lnTo>
                      <a:pt x="11727" y="708"/>
                    </a:lnTo>
                    <a:lnTo>
                      <a:pt x="11623" y="708"/>
                    </a:lnTo>
                    <a:lnTo>
                      <a:pt x="11623" y="708"/>
                    </a:lnTo>
                    <a:lnTo>
                      <a:pt x="10293" y="666"/>
                    </a:lnTo>
                    <a:lnTo>
                      <a:pt x="8983" y="625"/>
                    </a:lnTo>
                    <a:lnTo>
                      <a:pt x="7652" y="604"/>
                    </a:lnTo>
                    <a:lnTo>
                      <a:pt x="6342" y="541"/>
                    </a:lnTo>
                    <a:lnTo>
                      <a:pt x="5011" y="479"/>
                    </a:lnTo>
                    <a:lnTo>
                      <a:pt x="3701" y="375"/>
                    </a:lnTo>
                    <a:lnTo>
                      <a:pt x="3057" y="313"/>
                    </a:lnTo>
                    <a:lnTo>
                      <a:pt x="2391" y="229"/>
                    </a:lnTo>
                    <a:lnTo>
                      <a:pt x="1726" y="146"/>
                    </a:lnTo>
                    <a:lnTo>
                      <a:pt x="1082" y="42"/>
                    </a:lnTo>
                    <a:lnTo>
                      <a:pt x="1082" y="42"/>
                    </a:lnTo>
                    <a:lnTo>
                      <a:pt x="8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47" name="Google Shape;5847;p31"/>
              <p:cNvSpPr/>
              <p:nvPr/>
            </p:nvSpPr>
            <p:spPr>
              <a:xfrm>
                <a:off x="3352275" y="4332750"/>
                <a:ext cx="49425" cy="11332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533" extrusionOk="0">
                    <a:moveTo>
                      <a:pt x="937" y="0"/>
                    </a:moveTo>
                    <a:lnTo>
                      <a:pt x="770" y="21"/>
                    </a:lnTo>
                    <a:lnTo>
                      <a:pt x="625" y="62"/>
                    </a:lnTo>
                    <a:lnTo>
                      <a:pt x="500" y="125"/>
                    </a:lnTo>
                    <a:lnTo>
                      <a:pt x="375" y="208"/>
                    </a:lnTo>
                    <a:lnTo>
                      <a:pt x="292" y="312"/>
                    </a:lnTo>
                    <a:lnTo>
                      <a:pt x="209" y="416"/>
                    </a:lnTo>
                    <a:lnTo>
                      <a:pt x="147" y="561"/>
                    </a:lnTo>
                    <a:lnTo>
                      <a:pt x="126" y="707"/>
                    </a:lnTo>
                    <a:lnTo>
                      <a:pt x="63" y="1185"/>
                    </a:lnTo>
                    <a:lnTo>
                      <a:pt x="22" y="1643"/>
                    </a:lnTo>
                    <a:lnTo>
                      <a:pt x="1" y="2121"/>
                    </a:lnTo>
                    <a:lnTo>
                      <a:pt x="1" y="2599"/>
                    </a:lnTo>
                    <a:lnTo>
                      <a:pt x="22" y="3077"/>
                    </a:lnTo>
                    <a:lnTo>
                      <a:pt x="63" y="3556"/>
                    </a:lnTo>
                    <a:lnTo>
                      <a:pt x="126" y="4034"/>
                    </a:lnTo>
                    <a:lnTo>
                      <a:pt x="230" y="4533"/>
                    </a:lnTo>
                    <a:lnTo>
                      <a:pt x="396" y="4470"/>
                    </a:lnTo>
                    <a:lnTo>
                      <a:pt x="542" y="4408"/>
                    </a:lnTo>
                    <a:lnTo>
                      <a:pt x="687" y="4325"/>
                    </a:lnTo>
                    <a:lnTo>
                      <a:pt x="791" y="4242"/>
                    </a:lnTo>
                    <a:lnTo>
                      <a:pt x="895" y="4138"/>
                    </a:lnTo>
                    <a:lnTo>
                      <a:pt x="978" y="4034"/>
                    </a:lnTo>
                    <a:lnTo>
                      <a:pt x="1124" y="3805"/>
                    </a:lnTo>
                    <a:lnTo>
                      <a:pt x="1311" y="3514"/>
                    </a:lnTo>
                    <a:lnTo>
                      <a:pt x="1456" y="3202"/>
                    </a:lnTo>
                    <a:lnTo>
                      <a:pt x="1581" y="2869"/>
                    </a:lnTo>
                    <a:lnTo>
                      <a:pt x="1685" y="2558"/>
                    </a:lnTo>
                    <a:lnTo>
                      <a:pt x="1789" y="2225"/>
                    </a:lnTo>
                    <a:lnTo>
                      <a:pt x="1852" y="1892"/>
                    </a:lnTo>
                    <a:lnTo>
                      <a:pt x="1955" y="1206"/>
                    </a:lnTo>
                    <a:lnTo>
                      <a:pt x="1976" y="1060"/>
                    </a:lnTo>
                    <a:lnTo>
                      <a:pt x="1955" y="915"/>
                    </a:lnTo>
                    <a:lnTo>
                      <a:pt x="1935" y="769"/>
                    </a:lnTo>
                    <a:lnTo>
                      <a:pt x="1872" y="645"/>
                    </a:lnTo>
                    <a:lnTo>
                      <a:pt x="1810" y="499"/>
                    </a:lnTo>
                    <a:lnTo>
                      <a:pt x="1727" y="353"/>
                    </a:lnTo>
                    <a:lnTo>
                      <a:pt x="1644" y="250"/>
                    </a:lnTo>
                    <a:lnTo>
                      <a:pt x="1540" y="166"/>
                    </a:lnTo>
                    <a:lnTo>
                      <a:pt x="1436" y="83"/>
                    </a:lnTo>
                    <a:lnTo>
                      <a:pt x="1290" y="42"/>
                    </a:lnTo>
                    <a:lnTo>
                      <a:pt x="1145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48" name="Google Shape;5848;p31"/>
              <p:cNvSpPr/>
              <p:nvPr/>
            </p:nvSpPr>
            <p:spPr>
              <a:xfrm>
                <a:off x="3352275" y="4332750"/>
                <a:ext cx="49425" cy="11332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533" fill="none" extrusionOk="0">
                    <a:moveTo>
                      <a:pt x="999" y="0"/>
                    </a:moveTo>
                    <a:lnTo>
                      <a:pt x="99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770" y="21"/>
                    </a:lnTo>
                    <a:lnTo>
                      <a:pt x="625" y="62"/>
                    </a:lnTo>
                    <a:lnTo>
                      <a:pt x="500" y="125"/>
                    </a:lnTo>
                    <a:lnTo>
                      <a:pt x="375" y="208"/>
                    </a:lnTo>
                    <a:lnTo>
                      <a:pt x="292" y="312"/>
                    </a:lnTo>
                    <a:lnTo>
                      <a:pt x="209" y="416"/>
                    </a:lnTo>
                    <a:lnTo>
                      <a:pt x="147" y="561"/>
                    </a:lnTo>
                    <a:lnTo>
                      <a:pt x="126" y="707"/>
                    </a:lnTo>
                    <a:lnTo>
                      <a:pt x="126" y="707"/>
                    </a:lnTo>
                    <a:lnTo>
                      <a:pt x="63" y="1185"/>
                    </a:lnTo>
                    <a:lnTo>
                      <a:pt x="22" y="1643"/>
                    </a:lnTo>
                    <a:lnTo>
                      <a:pt x="1" y="2121"/>
                    </a:lnTo>
                    <a:lnTo>
                      <a:pt x="1" y="2599"/>
                    </a:lnTo>
                    <a:lnTo>
                      <a:pt x="22" y="3077"/>
                    </a:lnTo>
                    <a:lnTo>
                      <a:pt x="63" y="3556"/>
                    </a:lnTo>
                    <a:lnTo>
                      <a:pt x="126" y="4034"/>
                    </a:lnTo>
                    <a:lnTo>
                      <a:pt x="230" y="4533"/>
                    </a:lnTo>
                    <a:lnTo>
                      <a:pt x="230" y="4533"/>
                    </a:lnTo>
                    <a:lnTo>
                      <a:pt x="396" y="4470"/>
                    </a:lnTo>
                    <a:lnTo>
                      <a:pt x="542" y="4408"/>
                    </a:lnTo>
                    <a:lnTo>
                      <a:pt x="687" y="4325"/>
                    </a:lnTo>
                    <a:lnTo>
                      <a:pt x="791" y="4242"/>
                    </a:lnTo>
                    <a:lnTo>
                      <a:pt x="895" y="4138"/>
                    </a:lnTo>
                    <a:lnTo>
                      <a:pt x="978" y="4034"/>
                    </a:lnTo>
                    <a:lnTo>
                      <a:pt x="1124" y="3805"/>
                    </a:lnTo>
                    <a:lnTo>
                      <a:pt x="1124" y="3805"/>
                    </a:lnTo>
                    <a:lnTo>
                      <a:pt x="1311" y="3514"/>
                    </a:lnTo>
                    <a:lnTo>
                      <a:pt x="1456" y="3202"/>
                    </a:lnTo>
                    <a:lnTo>
                      <a:pt x="1581" y="2869"/>
                    </a:lnTo>
                    <a:lnTo>
                      <a:pt x="1685" y="2558"/>
                    </a:lnTo>
                    <a:lnTo>
                      <a:pt x="1789" y="2225"/>
                    </a:lnTo>
                    <a:lnTo>
                      <a:pt x="1852" y="1892"/>
                    </a:lnTo>
                    <a:lnTo>
                      <a:pt x="1955" y="1206"/>
                    </a:lnTo>
                    <a:lnTo>
                      <a:pt x="1955" y="1206"/>
                    </a:lnTo>
                    <a:lnTo>
                      <a:pt x="1976" y="1060"/>
                    </a:lnTo>
                    <a:lnTo>
                      <a:pt x="1955" y="915"/>
                    </a:lnTo>
                    <a:lnTo>
                      <a:pt x="1935" y="769"/>
                    </a:lnTo>
                    <a:lnTo>
                      <a:pt x="1872" y="645"/>
                    </a:lnTo>
                    <a:lnTo>
                      <a:pt x="1872" y="645"/>
                    </a:lnTo>
                    <a:lnTo>
                      <a:pt x="1810" y="499"/>
                    </a:lnTo>
                    <a:lnTo>
                      <a:pt x="1727" y="353"/>
                    </a:lnTo>
                    <a:lnTo>
                      <a:pt x="1644" y="250"/>
                    </a:lnTo>
                    <a:lnTo>
                      <a:pt x="1540" y="166"/>
                    </a:lnTo>
                    <a:lnTo>
                      <a:pt x="1436" y="83"/>
                    </a:lnTo>
                    <a:lnTo>
                      <a:pt x="1290" y="42"/>
                    </a:lnTo>
                    <a:lnTo>
                      <a:pt x="1145" y="0"/>
                    </a:lnTo>
                    <a:lnTo>
                      <a:pt x="99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49" name="Google Shape;5849;p31"/>
              <p:cNvSpPr/>
              <p:nvPr/>
            </p:nvSpPr>
            <p:spPr>
              <a:xfrm>
                <a:off x="2903175" y="4042675"/>
                <a:ext cx="86825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2767" extrusionOk="0">
                    <a:moveTo>
                      <a:pt x="2828" y="1"/>
                    </a:moveTo>
                    <a:lnTo>
                      <a:pt x="2474" y="21"/>
                    </a:lnTo>
                    <a:lnTo>
                      <a:pt x="2121" y="105"/>
                    </a:lnTo>
                    <a:lnTo>
                      <a:pt x="1747" y="209"/>
                    </a:lnTo>
                    <a:lnTo>
                      <a:pt x="1393" y="354"/>
                    </a:lnTo>
                    <a:lnTo>
                      <a:pt x="1060" y="541"/>
                    </a:lnTo>
                    <a:lnTo>
                      <a:pt x="749" y="770"/>
                    </a:lnTo>
                    <a:lnTo>
                      <a:pt x="478" y="999"/>
                    </a:lnTo>
                    <a:lnTo>
                      <a:pt x="353" y="1123"/>
                    </a:lnTo>
                    <a:lnTo>
                      <a:pt x="250" y="1269"/>
                    </a:lnTo>
                    <a:lnTo>
                      <a:pt x="146" y="1415"/>
                    </a:lnTo>
                    <a:lnTo>
                      <a:pt x="83" y="1560"/>
                    </a:lnTo>
                    <a:lnTo>
                      <a:pt x="21" y="1706"/>
                    </a:lnTo>
                    <a:lnTo>
                      <a:pt x="0" y="1872"/>
                    </a:lnTo>
                    <a:lnTo>
                      <a:pt x="0" y="2018"/>
                    </a:lnTo>
                    <a:lnTo>
                      <a:pt x="42" y="2163"/>
                    </a:lnTo>
                    <a:lnTo>
                      <a:pt x="104" y="2309"/>
                    </a:lnTo>
                    <a:lnTo>
                      <a:pt x="208" y="2454"/>
                    </a:lnTo>
                    <a:lnTo>
                      <a:pt x="353" y="2600"/>
                    </a:lnTo>
                    <a:lnTo>
                      <a:pt x="520" y="2704"/>
                    </a:lnTo>
                    <a:lnTo>
                      <a:pt x="686" y="2745"/>
                    </a:lnTo>
                    <a:lnTo>
                      <a:pt x="853" y="2766"/>
                    </a:lnTo>
                    <a:lnTo>
                      <a:pt x="998" y="2766"/>
                    </a:lnTo>
                    <a:lnTo>
                      <a:pt x="1123" y="2724"/>
                    </a:lnTo>
                    <a:lnTo>
                      <a:pt x="1268" y="2683"/>
                    </a:lnTo>
                    <a:lnTo>
                      <a:pt x="1393" y="2621"/>
                    </a:lnTo>
                    <a:lnTo>
                      <a:pt x="1705" y="2454"/>
                    </a:lnTo>
                    <a:lnTo>
                      <a:pt x="1996" y="2246"/>
                    </a:lnTo>
                    <a:lnTo>
                      <a:pt x="2266" y="2038"/>
                    </a:lnTo>
                    <a:lnTo>
                      <a:pt x="2516" y="1810"/>
                    </a:lnTo>
                    <a:lnTo>
                      <a:pt x="2745" y="1560"/>
                    </a:lnTo>
                    <a:lnTo>
                      <a:pt x="2953" y="1290"/>
                    </a:lnTo>
                    <a:lnTo>
                      <a:pt x="3161" y="999"/>
                    </a:lnTo>
                    <a:lnTo>
                      <a:pt x="3327" y="708"/>
                    </a:lnTo>
                    <a:lnTo>
                      <a:pt x="3410" y="562"/>
                    </a:lnTo>
                    <a:lnTo>
                      <a:pt x="3452" y="416"/>
                    </a:lnTo>
                    <a:lnTo>
                      <a:pt x="3472" y="333"/>
                    </a:lnTo>
                    <a:lnTo>
                      <a:pt x="3452" y="250"/>
                    </a:lnTo>
                    <a:lnTo>
                      <a:pt x="3452" y="167"/>
                    </a:lnTo>
                    <a:lnTo>
                      <a:pt x="3410" y="105"/>
                    </a:lnTo>
                    <a:lnTo>
                      <a:pt x="3264" y="63"/>
                    </a:lnTo>
                    <a:lnTo>
                      <a:pt x="3140" y="21"/>
                    </a:lnTo>
                    <a:lnTo>
                      <a:pt x="2828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50" name="Google Shape;5850;p31"/>
              <p:cNvSpPr/>
              <p:nvPr/>
            </p:nvSpPr>
            <p:spPr>
              <a:xfrm>
                <a:off x="2903175" y="4042675"/>
                <a:ext cx="86825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2767" fill="none" extrusionOk="0">
                    <a:moveTo>
                      <a:pt x="2828" y="1"/>
                    </a:moveTo>
                    <a:lnTo>
                      <a:pt x="2828" y="1"/>
                    </a:lnTo>
                    <a:lnTo>
                      <a:pt x="2474" y="21"/>
                    </a:lnTo>
                    <a:lnTo>
                      <a:pt x="2121" y="105"/>
                    </a:lnTo>
                    <a:lnTo>
                      <a:pt x="1747" y="209"/>
                    </a:lnTo>
                    <a:lnTo>
                      <a:pt x="1393" y="354"/>
                    </a:lnTo>
                    <a:lnTo>
                      <a:pt x="1060" y="541"/>
                    </a:lnTo>
                    <a:lnTo>
                      <a:pt x="749" y="770"/>
                    </a:lnTo>
                    <a:lnTo>
                      <a:pt x="478" y="999"/>
                    </a:lnTo>
                    <a:lnTo>
                      <a:pt x="353" y="1123"/>
                    </a:lnTo>
                    <a:lnTo>
                      <a:pt x="250" y="1269"/>
                    </a:lnTo>
                    <a:lnTo>
                      <a:pt x="250" y="1269"/>
                    </a:lnTo>
                    <a:lnTo>
                      <a:pt x="146" y="1415"/>
                    </a:lnTo>
                    <a:lnTo>
                      <a:pt x="83" y="1560"/>
                    </a:lnTo>
                    <a:lnTo>
                      <a:pt x="21" y="1706"/>
                    </a:lnTo>
                    <a:lnTo>
                      <a:pt x="0" y="1872"/>
                    </a:lnTo>
                    <a:lnTo>
                      <a:pt x="0" y="2018"/>
                    </a:lnTo>
                    <a:lnTo>
                      <a:pt x="42" y="2163"/>
                    </a:lnTo>
                    <a:lnTo>
                      <a:pt x="104" y="2309"/>
                    </a:lnTo>
                    <a:lnTo>
                      <a:pt x="208" y="2454"/>
                    </a:lnTo>
                    <a:lnTo>
                      <a:pt x="208" y="2454"/>
                    </a:lnTo>
                    <a:lnTo>
                      <a:pt x="353" y="2600"/>
                    </a:lnTo>
                    <a:lnTo>
                      <a:pt x="520" y="2704"/>
                    </a:lnTo>
                    <a:lnTo>
                      <a:pt x="686" y="2745"/>
                    </a:lnTo>
                    <a:lnTo>
                      <a:pt x="853" y="2766"/>
                    </a:lnTo>
                    <a:lnTo>
                      <a:pt x="853" y="2766"/>
                    </a:lnTo>
                    <a:lnTo>
                      <a:pt x="998" y="2766"/>
                    </a:lnTo>
                    <a:lnTo>
                      <a:pt x="1123" y="2724"/>
                    </a:lnTo>
                    <a:lnTo>
                      <a:pt x="1268" y="2683"/>
                    </a:lnTo>
                    <a:lnTo>
                      <a:pt x="1393" y="2621"/>
                    </a:lnTo>
                    <a:lnTo>
                      <a:pt x="1393" y="2621"/>
                    </a:lnTo>
                    <a:lnTo>
                      <a:pt x="1705" y="2454"/>
                    </a:lnTo>
                    <a:lnTo>
                      <a:pt x="1996" y="2246"/>
                    </a:lnTo>
                    <a:lnTo>
                      <a:pt x="2266" y="2038"/>
                    </a:lnTo>
                    <a:lnTo>
                      <a:pt x="2516" y="1810"/>
                    </a:lnTo>
                    <a:lnTo>
                      <a:pt x="2745" y="1560"/>
                    </a:lnTo>
                    <a:lnTo>
                      <a:pt x="2953" y="1290"/>
                    </a:lnTo>
                    <a:lnTo>
                      <a:pt x="3161" y="999"/>
                    </a:lnTo>
                    <a:lnTo>
                      <a:pt x="3327" y="708"/>
                    </a:lnTo>
                    <a:lnTo>
                      <a:pt x="3327" y="708"/>
                    </a:lnTo>
                    <a:lnTo>
                      <a:pt x="3410" y="562"/>
                    </a:lnTo>
                    <a:lnTo>
                      <a:pt x="3452" y="416"/>
                    </a:lnTo>
                    <a:lnTo>
                      <a:pt x="3472" y="333"/>
                    </a:lnTo>
                    <a:lnTo>
                      <a:pt x="3452" y="250"/>
                    </a:lnTo>
                    <a:lnTo>
                      <a:pt x="3452" y="167"/>
                    </a:lnTo>
                    <a:lnTo>
                      <a:pt x="3410" y="105"/>
                    </a:lnTo>
                    <a:lnTo>
                      <a:pt x="3410" y="105"/>
                    </a:lnTo>
                    <a:lnTo>
                      <a:pt x="3264" y="63"/>
                    </a:lnTo>
                    <a:lnTo>
                      <a:pt x="3140" y="21"/>
                    </a:lnTo>
                    <a:lnTo>
                      <a:pt x="28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51" name="Google Shape;5851;p31"/>
              <p:cNvSpPr/>
              <p:nvPr/>
            </p:nvSpPr>
            <p:spPr>
              <a:xfrm>
                <a:off x="2674450" y="3955350"/>
                <a:ext cx="941400" cy="1400950"/>
              </a:xfrm>
              <a:custGeom>
                <a:avLst/>
                <a:gdLst/>
                <a:ahLst/>
                <a:cxnLst/>
                <a:rect l="l" t="t" r="r" b="b"/>
                <a:pathLst>
                  <a:path w="37656" h="56038" extrusionOk="0">
                    <a:moveTo>
                      <a:pt x="19358" y="10709"/>
                    </a:moveTo>
                    <a:lnTo>
                      <a:pt x="19670" y="10730"/>
                    </a:lnTo>
                    <a:lnTo>
                      <a:pt x="19961" y="10750"/>
                    </a:lnTo>
                    <a:lnTo>
                      <a:pt x="20252" y="10813"/>
                    </a:lnTo>
                    <a:lnTo>
                      <a:pt x="20564" y="10875"/>
                    </a:lnTo>
                    <a:lnTo>
                      <a:pt x="20855" y="10958"/>
                    </a:lnTo>
                    <a:lnTo>
                      <a:pt x="21146" y="11041"/>
                    </a:lnTo>
                    <a:lnTo>
                      <a:pt x="21438" y="11145"/>
                    </a:lnTo>
                    <a:lnTo>
                      <a:pt x="21729" y="11270"/>
                    </a:lnTo>
                    <a:lnTo>
                      <a:pt x="21999" y="11395"/>
                    </a:lnTo>
                    <a:lnTo>
                      <a:pt x="22269" y="11561"/>
                    </a:lnTo>
                    <a:lnTo>
                      <a:pt x="22540" y="11728"/>
                    </a:lnTo>
                    <a:lnTo>
                      <a:pt x="22810" y="11894"/>
                    </a:lnTo>
                    <a:lnTo>
                      <a:pt x="23059" y="12102"/>
                    </a:lnTo>
                    <a:lnTo>
                      <a:pt x="23288" y="12310"/>
                    </a:lnTo>
                    <a:lnTo>
                      <a:pt x="23517" y="12539"/>
                    </a:lnTo>
                    <a:lnTo>
                      <a:pt x="23725" y="12767"/>
                    </a:lnTo>
                    <a:lnTo>
                      <a:pt x="23933" y="13038"/>
                    </a:lnTo>
                    <a:lnTo>
                      <a:pt x="24120" y="13308"/>
                    </a:lnTo>
                    <a:lnTo>
                      <a:pt x="24286" y="13599"/>
                    </a:lnTo>
                    <a:lnTo>
                      <a:pt x="24432" y="13890"/>
                    </a:lnTo>
                    <a:lnTo>
                      <a:pt x="24556" y="14223"/>
                    </a:lnTo>
                    <a:lnTo>
                      <a:pt x="24702" y="14639"/>
                    </a:lnTo>
                    <a:lnTo>
                      <a:pt x="24827" y="15054"/>
                    </a:lnTo>
                    <a:lnTo>
                      <a:pt x="24910" y="15491"/>
                    </a:lnTo>
                    <a:lnTo>
                      <a:pt x="24972" y="15907"/>
                    </a:lnTo>
                    <a:lnTo>
                      <a:pt x="24993" y="16323"/>
                    </a:lnTo>
                    <a:lnTo>
                      <a:pt x="25014" y="16739"/>
                    </a:lnTo>
                    <a:lnTo>
                      <a:pt x="24993" y="17155"/>
                    </a:lnTo>
                    <a:lnTo>
                      <a:pt x="24952" y="17570"/>
                    </a:lnTo>
                    <a:lnTo>
                      <a:pt x="24868" y="17986"/>
                    </a:lnTo>
                    <a:lnTo>
                      <a:pt x="24785" y="18381"/>
                    </a:lnTo>
                    <a:lnTo>
                      <a:pt x="24660" y="18776"/>
                    </a:lnTo>
                    <a:lnTo>
                      <a:pt x="24515" y="19171"/>
                    </a:lnTo>
                    <a:lnTo>
                      <a:pt x="24369" y="19546"/>
                    </a:lnTo>
                    <a:lnTo>
                      <a:pt x="24182" y="19899"/>
                    </a:lnTo>
                    <a:lnTo>
                      <a:pt x="23974" y="20253"/>
                    </a:lnTo>
                    <a:lnTo>
                      <a:pt x="23746" y="20606"/>
                    </a:lnTo>
                    <a:lnTo>
                      <a:pt x="23517" y="20939"/>
                    </a:lnTo>
                    <a:lnTo>
                      <a:pt x="23247" y="21251"/>
                    </a:lnTo>
                    <a:lnTo>
                      <a:pt x="22976" y="21542"/>
                    </a:lnTo>
                    <a:lnTo>
                      <a:pt x="22685" y="21833"/>
                    </a:lnTo>
                    <a:lnTo>
                      <a:pt x="22373" y="22103"/>
                    </a:lnTo>
                    <a:lnTo>
                      <a:pt x="22041" y="22332"/>
                    </a:lnTo>
                    <a:lnTo>
                      <a:pt x="21708" y="22561"/>
                    </a:lnTo>
                    <a:lnTo>
                      <a:pt x="21354" y="22789"/>
                    </a:lnTo>
                    <a:lnTo>
                      <a:pt x="20980" y="22976"/>
                    </a:lnTo>
                    <a:lnTo>
                      <a:pt x="20606" y="23143"/>
                    </a:lnTo>
                    <a:lnTo>
                      <a:pt x="20211" y="23268"/>
                    </a:lnTo>
                    <a:lnTo>
                      <a:pt x="19795" y="23392"/>
                    </a:lnTo>
                    <a:lnTo>
                      <a:pt x="19379" y="23496"/>
                    </a:lnTo>
                    <a:lnTo>
                      <a:pt x="18963" y="23559"/>
                    </a:lnTo>
                    <a:lnTo>
                      <a:pt x="18527" y="23600"/>
                    </a:lnTo>
                    <a:lnTo>
                      <a:pt x="17695" y="23600"/>
                    </a:lnTo>
                    <a:lnTo>
                      <a:pt x="17341" y="23538"/>
                    </a:lnTo>
                    <a:lnTo>
                      <a:pt x="16988" y="23476"/>
                    </a:lnTo>
                    <a:lnTo>
                      <a:pt x="16634" y="23372"/>
                    </a:lnTo>
                    <a:lnTo>
                      <a:pt x="16323" y="23247"/>
                    </a:lnTo>
                    <a:lnTo>
                      <a:pt x="16011" y="23080"/>
                    </a:lnTo>
                    <a:lnTo>
                      <a:pt x="15699" y="22914"/>
                    </a:lnTo>
                    <a:lnTo>
                      <a:pt x="15428" y="22706"/>
                    </a:lnTo>
                    <a:lnTo>
                      <a:pt x="15158" y="22477"/>
                    </a:lnTo>
                    <a:lnTo>
                      <a:pt x="14909" y="22207"/>
                    </a:lnTo>
                    <a:lnTo>
                      <a:pt x="14680" y="21937"/>
                    </a:lnTo>
                    <a:lnTo>
                      <a:pt x="14451" y="21625"/>
                    </a:lnTo>
                    <a:lnTo>
                      <a:pt x="14264" y="21292"/>
                    </a:lnTo>
                    <a:lnTo>
                      <a:pt x="14077" y="20939"/>
                    </a:lnTo>
                    <a:lnTo>
                      <a:pt x="13911" y="20565"/>
                    </a:lnTo>
                    <a:lnTo>
                      <a:pt x="13786" y="20169"/>
                    </a:lnTo>
                    <a:lnTo>
                      <a:pt x="13599" y="19525"/>
                    </a:lnTo>
                    <a:lnTo>
                      <a:pt x="13536" y="19213"/>
                    </a:lnTo>
                    <a:lnTo>
                      <a:pt x="13474" y="18880"/>
                    </a:lnTo>
                    <a:lnTo>
                      <a:pt x="13432" y="18548"/>
                    </a:lnTo>
                    <a:lnTo>
                      <a:pt x="13391" y="18236"/>
                    </a:lnTo>
                    <a:lnTo>
                      <a:pt x="13370" y="17903"/>
                    </a:lnTo>
                    <a:lnTo>
                      <a:pt x="13370" y="17570"/>
                    </a:lnTo>
                    <a:lnTo>
                      <a:pt x="13391" y="17092"/>
                    </a:lnTo>
                    <a:lnTo>
                      <a:pt x="13432" y="16614"/>
                    </a:lnTo>
                    <a:lnTo>
                      <a:pt x="13495" y="16177"/>
                    </a:lnTo>
                    <a:lnTo>
                      <a:pt x="13578" y="15720"/>
                    </a:lnTo>
                    <a:lnTo>
                      <a:pt x="13682" y="15283"/>
                    </a:lnTo>
                    <a:lnTo>
                      <a:pt x="13807" y="14867"/>
                    </a:lnTo>
                    <a:lnTo>
                      <a:pt x="13973" y="14472"/>
                    </a:lnTo>
                    <a:lnTo>
                      <a:pt x="14139" y="14077"/>
                    </a:lnTo>
                    <a:lnTo>
                      <a:pt x="14347" y="13682"/>
                    </a:lnTo>
                    <a:lnTo>
                      <a:pt x="14576" y="13329"/>
                    </a:lnTo>
                    <a:lnTo>
                      <a:pt x="14825" y="12954"/>
                    </a:lnTo>
                    <a:lnTo>
                      <a:pt x="15117" y="12622"/>
                    </a:lnTo>
                    <a:lnTo>
                      <a:pt x="15408" y="12289"/>
                    </a:lnTo>
                    <a:lnTo>
                      <a:pt x="15761" y="11977"/>
                    </a:lnTo>
                    <a:lnTo>
                      <a:pt x="16115" y="11686"/>
                    </a:lnTo>
                    <a:lnTo>
                      <a:pt x="16510" y="11395"/>
                    </a:lnTo>
                    <a:lnTo>
                      <a:pt x="16718" y="11270"/>
                    </a:lnTo>
                    <a:lnTo>
                      <a:pt x="16946" y="11145"/>
                    </a:lnTo>
                    <a:lnTo>
                      <a:pt x="17175" y="11041"/>
                    </a:lnTo>
                    <a:lnTo>
                      <a:pt x="17425" y="10958"/>
                    </a:lnTo>
                    <a:lnTo>
                      <a:pt x="17674" y="10875"/>
                    </a:lnTo>
                    <a:lnTo>
                      <a:pt x="17944" y="10813"/>
                    </a:lnTo>
                    <a:lnTo>
                      <a:pt x="18215" y="10771"/>
                    </a:lnTo>
                    <a:lnTo>
                      <a:pt x="18506" y="10730"/>
                    </a:lnTo>
                    <a:lnTo>
                      <a:pt x="18776" y="10709"/>
                    </a:lnTo>
                    <a:close/>
                    <a:moveTo>
                      <a:pt x="18319" y="0"/>
                    </a:moveTo>
                    <a:lnTo>
                      <a:pt x="17383" y="63"/>
                    </a:lnTo>
                    <a:lnTo>
                      <a:pt x="16447" y="167"/>
                    </a:lnTo>
                    <a:lnTo>
                      <a:pt x="15512" y="312"/>
                    </a:lnTo>
                    <a:lnTo>
                      <a:pt x="14576" y="520"/>
                    </a:lnTo>
                    <a:lnTo>
                      <a:pt x="13640" y="749"/>
                    </a:lnTo>
                    <a:lnTo>
                      <a:pt x="12705" y="1040"/>
                    </a:lnTo>
                    <a:lnTo>
                      <a:pt x="11769" y="1373"/>
                    </a:lnTo>
                    <a:lnTo>
                      <a:pt x="10833" y="1747"/>
                    </a:lnTo>
                    <a:lnTo>
                      <a:pt x="10376" y="1955"/>
                    </a:lnTo>
                    <a:lnTo>
                      <a:pt x="9939" y="2163"/>
                    </a:lnTo>
                    <a:lnTo>
                      <a:pt x="9502" y="2412"/>
                    </a:lnTo>
                    <a:lnTo>
                      <a:pt x="9087" y="2641"/>
                    </a:lnTo>
                    <a:lnTo>
                      <a:pt x="8671" y="2911"/>
                    </a:lnTo>
                    <a:lnTo>
                      <a:pt x="8255" y="3182"/>
                    </a:lnTo>
                    <a:lnTo>
                      <a:pt x="7860" y="3452"/>
                    </a:lnTo>
                    <a:lnTo>
                      <a:pt x="7465" y="3743"/>
                    </a:lnTo>
                    <a:lnTo>
                      <a:pt x="7070" y="4055"/>
                    </a:lnTo>
                    <a:lnTo>
                      <a:pt x="6695" y="4367"/>
                    </a:lnTo>
                    <a:lnTo>
                      <a:pt x="5968" y="5012"/>
                    </a:lnTo>
                    <a:lnTo>
                      <a:pt x="5261" y="5698"/>
                    </a:lnTo>
                    <a:lnTo>
                      <a:pt x="4575" y="6425"/>
                    </a:lnTo>
                    <a:lnTo>
                      <a:pt x="4221" y="6820"/>
                    </a:lnTo>
                    <a:lnTo>
                      <a:pt x="3868" y="7216"/>
                    </a:lnTo>
                    <a:lnTo>
                      <a:pt x="3535" y="7631"/>
                    </a:lnTo>
                    <a:lnTo>
                      <a:pt x="3223" y="8047"/>
                    </a:lnTo>
                    <a:lnTo>
                      <a:pt x="2911" y="8484"/>
                    </a:lnTo>
                    <a:lnTo>
                      <a:pt x="2620" y="8900"/>
                    </a:lnTo>
                    <a:lnTo>
                      <a:pt x="2350" y="9357"/>
                    </a:lnTo>
                    <a:lnTo>
                      <a:pt x="2100" y="9794"/>
                    </a:lnTo>
                    <a:lnTo>
                      <a:pt x="1851" y="10251"/>
                    </a:lnTo>
                    <a:lnTo>
                      <a:pt x="1622" y="10730"/>
                    </a:lnTo>
                    <a:lnTo>
                      <a:pt x="1393" y="11208"/>
                    </a:lnTo>
                    <a:lnTo>
                      <a:pt x="1185" y="11686"/>
                    </a:lnTo>
                    <a:lnTo>
                      <a:pt x="998" y="12164"/>
                    </a:lnTo>
                    <a:lnTo>
                      <a:pt x="832" y="12663"/>
                    </a:lnTo>
                    <a:lnTo>
                      <a:pt x="686" y="13183"/>
                    </a:lnTo>
                    <a:lnTo>
                      <a:pt x="541" y="13682"/>
                    </a:lnTo>
                    <a:lnTo>
                      <a:pt x="395" y="14347"/>
                    </a:lnTo>
                    <a:lnTo>
                      <a:pt x="270" y="14992"/>
                    </a:lnTo>
                    <a:lnTo>
                      <a:pt x="167" y="15657"/>
                    </a:lnTo>
                    <a:lnTo>
                      <a:pt x="83" y="16302"/>
                    </a:lnTo>
                    <a:lnTo>
                      <a:pt x="42" y="16947"/>
                    </a:lnTo>
                    <a:lnTo>
                      <a:pt x="0" y="17612"/>
                    </a:lnTo>
                    <a:lnTo>
                      <a:pt x="0" y="18257"/>
                    </a:lnTo>
                    <a:lnTo>
                      <a:pt x="21" y="18901"/>
                    </a:lnTo>
                    <a:lnTo>
                      <a:pt x="63" y="19546"/>
                    </a:lnTo>
                    <a:lnTo>
                      <a:pt x="125" y="20190"/>
                    </a:lnTo>
                    <a:lnTo>
                      <a:pt x="229" y="20835"/>
                    </a:lnTo>
                    <a:lnTo>
                      <a:pt x="333" y="21479"/>
                    </a:lnTo>
                    <a:lnTo>
                      <a:pt x="478" y="22124"/>
                    </a:lnTo>
                    <a:lnTo>
                      <a:pt x="624" y="22769"/>
                    </a:lnTo>
                    <a:lnTo>
                      <a:pt x="811" y="23413"/>
                    </a:lnTo>
                    <a:lnTo>
                      <a:pt x="1019" y="24058"/>
                    </a:lnTo>
                    <a:lnTo>
                      <a:pt x="1185" y="24598"/>
                    </a:lnTo>
                    <a:lnTo>
                      <a:pt x="1393" y="25118"/>
                    </a:lnTo>
                    <a:lnTo>
                      <a:pt x="1601" y="25659"/>
                    </a:lnTo>
                    <a:lnTo>
                      <a:pt x="1830" y="26158"/>
                    </a:lnTo>
                    <a:lnTo>
                      <a:pt x="2059" y="26678"/>
                    </a:lnTo>
                    <a:lnTo>
                      <a:pt x="2308" y="27177"/>
                    </a:lnTo>
                    <a:lnTo>
                      <a:pt x="2558" y="27676"/>
                    </a:lnTo>
                    <a:lnTo>
                      <a:pt x="2849" y="28154"/>
                    </a:lnTo>
                    <a:lnTo>
                      <a:pt x="3119" y="28632"/>
                    </a:lnTo>
                    <a:lnTo>
                      <a:pt x="3431" y="29110"/>
                    </a:lnTo>
                    <a:lnTo>
                      <a:pt x="3743" y="29568"/>
                    </a:lnTo>
                    <a:lnTo>
                      <a:pt x="4076" y="30025"/>
                    </a:lnTo>
                    <a:lnTo>
                      <a:pt x="4429" y="30462"/>
                    </a:lnTo>
                    <a:lnTo>
                      <a:pt x="4783" y="30899"/>
                    </a:lnTo>
                    <a:lnTo>
                      <a:pt x="5157" y="31314"/>
                    </a:lnTo>
                    <a:lnTo>
                      <a:pt x="5552" y="31730"/>
                    </a:lnTo>
                    <a:lnTo>
                      <a:pt x="5947" y="32125"/>
                    </a:lnTo>
                    <a:lnTo>
                      <a:pt x="6384" y="32500"/>
                    </a:lnTo>
                    <a:lnTo>
                      <a:pt x="6799" y="32853"/>
                    </a:lnTo>
                    <a:lnTo>
                      <a:pt x="7257" y="33186"/>
                    </a:lnTo>
                    <a:lnTo>
                      <a:pt x="7714" y="33518"/>
                    </a:lnTo>
                    <a:lnTo>
                      <a:pt x="8172" y="33810"/>
                    </a:lnTo>
                    <a:lnTo>
                      <a:pt x="8650" y="34080"/>
                    </a:lnTo>
                    <a:lnTo>
                      <a:pt x="9149" y="34329"/>
                    </a:lnTo>
                    <a:lnTo>
                      <a:pt x="9648" y="34558"/>
                    </a:lnTo>
                    <a:lnTo>
                      <a:pt x="10147" y="34766"/>
                    </a:lnTo>
                    <a:lnTo>
                      <a:pt x="10667" y="34974"/>
                    </a:lnTo>
                    <a:lnTo>
                      <a:pt x="11187" y="35140"/>
                    </a:lnTo>
                    <a:lnTo>
                      <a:pt x="11727" y="35307"/>
                    </a:lnTo>
                    <a:lnTo>
                      <a:pt x="12268" y="35452"/>
                    </a:lnTo>
                    <a:lnTo>
                      <a:pt x="12829" y="35577"/>
                    </a:lnTo>
                    <a:lnTo>
                      <a:pt x="13391" y="35681"/>
                    </a:lnTo>
                    <a:lnTo>
                      <a:pt x="13931" y="35764"/>
                    </a:lnTo>
                    <a:lnTo>
                      <a:pt x="14472" y="35847"/>
                    </a:lnTo>
                    <a:lnTo>
                      <a:pt x="15013" y="35889"/>
                    </a:lnTo>
                    <a:lnTo>
                      <a:pt x="15532" y="35910"/>
                    </a:lnTo>
                    <a:lnTo>
                      <a:pt x="16073" y="35889"/>
                    </a:lnTo>
                    <a:lnTo>
                      <a:pt x="16614" y="35826"/>
                    </a:lnTo>
                    <a:lnTo>
                      <a:pt x="17154" y="35722"/>
                    </a:lnTo>
                    <a:lnTo>
                      <a:pt x="17674" y="35556"/>
                    </a:lnTo>
                    <a:lnTo>
                      <a:pt x="18360" y="35327"/>
                    </a:lnTo>
                    <a:lnTo>
                      <a:pt x="19046" y="35078"/>
                    </a:lnTo>
                    <a:lnTo>
                      <a:pt x="19691" y="34808"/>
                    </a:lnTo>
                    <a:lnTo>
                      <a:pt x="20336" y="34496"/>
                    </a:lnTo>
                    <a:lnTo>
                      <a:pt x="20647" y="34329"/>
                    </a:lnTo>
                    <a:lnTo>
                      <a:pt x="20959" y="34142"/>
                    </a:lnTo>
                    <a:lnTo>
                      <a:pt x="21271" y="33955"/>
                    </a:lnTo>
                    <a:lnTo>
                      <a:pt x="21562" y="33747"/>
                    </a:lnTo>
                    <a:lnTo>
                      <a:pt x="21853" y="33539"/>
                    </a:lnTo>
                    <a:lnTo>
                      <a:pt x="22124" y="33311"/>
                    </a:lnTo>
                    <a:lnTo>
                      <a:pt x="22394" y="33061"/>
                    </a:lnTo>
                    <a:lnTo>
                      <a:pt x="22644" y="32791"/>
                    </a:lnTo>
                    <a:lnTo>
                      <a:pt x="22810" y="32624"/>
                    </a:lnTo>
                    <a:lnTo>
                      <a:pt x="22955" y="32479"/>
                    </a:lnTo>
                    <a:lnTo>
                      <a:pt x="23039" y="32416"/>
                    </a:lnTo>
                    <a:lnTo>
                      <a:pt x="23143" y="32375"/>
                    </a:lnTo>
                    <a:lnTo>
                      <a:pt x="23247" y="32375"/>
                    </a:lnTo>
                    <a:lnTo>
                      <a:pt x="23371" y="32396"/>
                    </a:lnTo>
                    <a:lnTo>
                      <a:pt x="23475" y="32437"/>
                    </a:lnTo>
                    <a:lnTo>
                      <a:pt x="23558" y="32500"/>
                    </a:lnTo>
                    <a:lnTo>
                      <a:pt x="23642" y="32583"/>
                    </a:lnTo>
                    <a:lnTo>
                      <a:pt x="23683" y="32687"/>
                    </a:lnTo>
                    <a:lnTo>
                      <a:pt x="23725" y="32770"/>
                    </a:lnTo>
                    <a:lnTo>
                      <a:pt x="23766" y="32874"/>
                    </a:lnTo>
                    <a:lnTo>
                      <a:pt x="23808" y="33103"/>
                    </a:lnTo>
                    <a:lnTo>
                      <a:pt x="23849" y="33477"/>
                    </a:lnTo>
                    <a:lnTo>
                      <a:pt x="23891" y="33851"/>
                    </a:lnTo>
                    <a:lnTo>
                      <a:pt x="23933" y="34225"/>
                    </a:lnTo>
                    <a:lnTo>
                      <a:pt x="23933" y="34620"/>
                    </a:lnTo>
                    <a:lnTo>
                      <a:pt x="23933" y="34995"/>
                    </a:lnTo>
                    <a:lnTo>
                      <a:pt x="23933" y="35369"/>
                    </a:lnTo>
                    <a:lnTo>
                      <a:pt x="23912" y="35722"/>
                    </a:lnTo>
                    <a:lnTo>
                      <a:pt x="23870" y="36097"/>
                    </a:lnTo>
                    <a:lnTo>
                      <a:pt x="23808" y="36471"/>
                    </a:lnTo>
                    <a:lnTo>
                      <a:pt x="23746" y="36825"/>
                    </a:lnTo>
                    <a:lnTo>
                      <a:pt x="23662" y="37199"/>
                    </a:lnTo>
                    <a:lnTo>
                      <a:pt x="23558" y="37552"/>
                    </a:lnTo>
                    <a:lnTo>
                      <a:pt x="23454" y="37885"/>
                    </a:lnTo>
                    <a:lnTo>
                      <a:pt x="23330" y="38238"/>
                    </a:lnTo>
                    <a:lnTo>
                      <a:pt x="23184" y="38571"/>
                    </a:lnTo>
                    <a:lnTo>
                      <a:pt x="23018" y="38904"/>
                    </a:lnTo>
                    <a:lnTo>
                      <a:pt x="22851" y="39236"/>
                    </a:lnTo>
                    <a:lnTo>
                      <a:pt x="22685" y="39569"/>
                    </a:lnTo>
                    <a:lnTo>
                      <a:pt x="22477" y="39881"/>
                    </a:lnTo>
                    <a:lnTo>
                      <a:pt x="22269" y="40193"/>
                    </a:lnTo>
                    <a:lnTo>
                      <a:pt x="22041" y="40484"/>
                    </a:lnTo>
                    <a:lnTo>
                      <a:pt x="21791" y="40775"/>
                    </a:lnTo>
                    <a:lnTo>
                      <a:pt x="21541" y="41066"/>
                    </a:lnTo>
                    <a:lnTo>
                      <a:pt x="21271" y="41337"/>
                    </a:lnTo>
                    <a:lnTo>
                      <a:pt x="20980" y="41586"/>
                    </a:lnTo>
                    <a:lnTo>
                      <a:pt x="20668" y="41856"/>
                    </a:lnTo>
                    <a:lnTo>
                      <a:pt x="20356" y="42085"/>
                    </a:lnTo>
                    <a:lnTo>
                      <a:pt x="20024" y="42335"/>
                    </a:lnTo>
                    <a:lnTo>
                      <a:pt x="19670" y="42543"/>
                    </a:lnTo>
                    <a:lnTo>
                      <a:pt x="19317" y="42771"/>
                    </a:lnTo>
                    <a:lnTo>
                      <a:pt x="18942" y="42958"/>
                    </a:lnTo>
                    <a:lnTo>
                      <a:pt x="18547" y="43146"/>
                    </a:lnTo>
                    <a:lnTo>
                      <a:pt x="17924" y="43416"/>
                    </a:lnTo>
                    <a:lnTo>
                      <a:pt x="17300" y="43645"/>
                    </a:lnTo>
                    <a:lnTo>
                      <a:pt x="16676" y="43832"/>
                    </a:lnTo>
                    <a:lnTo>
                      <a:pt x="16031" y="43977"/>
                    </a:lnTo>
                    <a:lnTo>
                      <a:pt x="15408" y="44123"/>
                    </a:lnTo>
                    <a:lnTo>
                      <a:pt x="14763" y="44227"/>
                    </a:lnTo>
                    <a:lnTo>
                      <a:pt x="14139" y="44289"/>
                    </a:lnTo>
                    <a:lnTo>
                      <a:pt x="13495" y="44352"/>
                    </a:lnTo>
                    <a:lnTo>
                      <a:pt x="12850" y="44393"/>
                    </a:lnTo>
                    <a:lnTo>
                      <a:pt x="10916" y="44393"/>
                    </a:lnTo>
                    <a:lnTo>
                      <a:pt x="9627" y="44331"/>
                    </a:lnTo>
                    <a:lnTo>
                      <a:pt x="8317" y="44227"/>
                    </a:lnTo>
                    <a:lnTo>
                      <a:pt x="7881" y="44185"/>
                    </a:lnTo>
                    <a:lnTo>
                      <a:pt x="7465" y="44102"/>
                    </a:lnTo>
                    <a:lnTo>
                      <a:pt x="7049" y="44019"/>
                    </a:lnTo>
                    <a:lnTo>
                      <a:pt x="6612" y="43915"/>
                    </a:lnTo>
                    <a:lnTo>
                      <a:pt x="5781" y="43707"/>
                    </a:lnTo>
                    <a:lnTo>
                      <a:pt x="4949" y="43499"/>
                    </a:lnTo>
                    <a:lnTo>
                      <a:pt x="4741" y="43457"/>
                    </a:lnTo>
                    <a:lnTo>
                      <a:pt x="4533" y="43416"/>
                    </a:lnTo>
                    <a:lnTo>
                      <a:pt x="4138" y="43416"/>
                    </a:lnTo>
                    <a:lnTo>
                      <a:pt x="3930" y="43457"/>
                    </a:lnTo>
                    <a:lnTo>
                      <a:pt x="3764" y="43541"/>
                    </a:lnTo>
                    <a:lnTo>
                      <a:pt x="3577" y="43665"/>
                    </a:lnTo>
                    <a:lnTo>
                      <a:pt x="3431" y="43811"/>
                    </a:lnTo>
                    <a:lnTo>
                      <a:pt x="3098" y="44206"/>
                    </a:lnTo>
                    <a:lnTo>
                      <a:pt x="2807" y="44601"/>
                    </a:lnTo>
                    <a:lnTo>
                      <a:pt x="2516" y="44996"/>
                    </a:lnTo>
                    <a:lnTo>
                      <a:pt x="2267" y="45412"/>
                    </a:lnTo>
                    <a:lnTo>
                      <a:pt x="2017" y="45828"/>
                    </a:lnTo>
                    <a:lnTo>
                      <a:pt x="1768" y="46244"/>
                    </a:lnTo>
                    <a:lnTo>
                      <a:pt x="1560" y="46680"/>
                    </a:lnTo>
                    <a:lnTo>
                      <a:pt x="1352" y="47117"/>
                    </a:lnTo>
                    <a:lnTo>
                      <a:pt x="1165" y="47554"/>
                    </a:lnTo>
                    <a:lnTo>
                      <a:pt x="998" y="48011"/>
                    </a:lnTo>
                    <a:lnTo>
                      <a:pt x="853" y="48468"/>
                    </a:lnTo>
                    <a:lnTo>
                      <a:pt x="728" y="48926"/>
                    </a:lnTo>
                    <a:lnTo>
                      <a:pt x="603" y="49404"/>
                    </a:lnTo>
                    <a:lnTo>
                      <a:pt x="499" y="49882"/>
                    </a:lnTo>
                    <a:lnTo>
                      <a:pt x="437" y="50361"/>
                    </a:lnTo>
                    <a:lnTo>
                      <a:pt x="374" y="50860"/>
                    </a:lnTo>
                    <a:lnTo>
                      <a:pt x="354" y="51213"/>
                    </a:lnTo>
                    <a:lnTo>
                      <a:pt x="374" y="51546"/>
                    </a:lnTo>
                    <a:lnTo>
                      <a:pt x="437" y="51879"/>
                    </a:lnTo>
                    <a:lnTo>
                      <a:pt x="541" y="52170"/>
                    </a:lnTo>
                    <a:lnTo>
                      <a:pt x="686" y="52461"/>
                    </a:lnTo>
                    <a:lnTo>
                      <a:pt x="873" y="52752"/>
                    </a:lnTo>
                    <a:lnTo>
                      <a:pt x="1081" y="53001"/>
                    </a:lnTo>
                    <a:lnTo>
                      <a:pt x="1352" y="53251"/>
                    </a:lnTo>
                    <a:lnTo>
                      <a:pt x="1726" y="53563"/>
                    </a:lnTo>
                    <a:lnTo>
                      <a:pt x="2121" y="53833"/>
                    </a:lnTo>
                    <a:lnTo>
                      <a:pt x="2516" y="54062"/>
                    </a:lnTo>
                    <a:lnTo>
                      <a:pt x="2932" y="54270"/>
                    </a:lnTo>
                    <a:lnTo>
                      <a:pt x="3369" y="54436"/>
                    </a:lnTo>
                    <a:lnTo>
                      <a:pt x="3805" y="54602"/>
                    </a:lnTo>
                    <a:lnTo>
                      <a:pt x="4699" y="54893"/>
                    </a:lnTo>
                    <a:lnTo>
                      <a:pt x="5323" y="55081"/>
                    </a:lnTo>
                    <a:lnTo>
                      <a:pt x="5926" y="55226"/>
                    </a:lnTo>
                    <a:lnTo>
                      <a:pt x="6550" y="55392"/>
                    </a:lnTo>
                    <a:lnTo>
                      <a:pt x="7153" y="55517"/>
                    </a:lnTo>
                    <a:lnTo>
                      <a:pt x="7777" y="55642"/>
                    </a:lnTo>
                    <a:lnTo>
                      <a:pt x="8400" y="55725"/>
                    </a:lnTo>
                    <a:lnTo>
                      <a:pt x="9024" y="55829"/>
                    </a:lnTo>
                    <a:lnTo>
                      <a:pt x="9648" y="55892"/>
                    </a:lnTo>
                    <a:lnTo>
                      <a:pt x="10272" y="55954"/>
                    </a:lnTo>
                    <a:lnTo>
                      <a:pt x="10896" y="55995"/>
                    </a:lnTo>
                    <a:lnTo>
                      <a:pt x="11519" y="56016"/>
                    </a:lnTo>
                    <a:lnTo>
                      <a:pt x="12164" y="56037"/>
                    </a:lnTo>
                    <a:lnTo>
                      <a:pt x="12788" y="56016"/>
                    </a:lnTo>
                    <a:lnTo>
                      <a:pt x="13432" y="55995"/>
                    </a:lnTo>
                    <a:lnTo>
                      <a:pt x="14056" y="55975"/>
                    </a:lnTo>
                    <a:lnTo>
                      <a:pt x="14701" y="55933"/>
                    </a:lnTo>
                    <a:lnTo>
                      <a:pt x="15428" y="55850"/>
                    </a:lnTo>
                    <a:lnTo>
                      <a:pt x="16177" y="55746"/>
                    </a:lnTo>
                    <a:lnTo>
                      <a:pt x="16905" y="55642"/>
                    </a:lnTo>
                    <a:lnTo>
                      <a:pt x="17632" y="55496"/>
                    </a:lnTo>
                    <a:lnTo>
                      <a:pt x="18339" y="55330"/>
                    </a:lnTo>
                    <a:lnTo>
                      <a:pt x="19046" y="55143"/>
                    </a:lnTo>
                    <a:lnTo>
                      <a:pt x="19733" y="54935"/>
                    </a:lnTo>
                    <a:lnTo>
                      <a:pt x="20439" y="54706"/>
                    </a:lnTo>
                    <a:lnTo>
                      <a:pt x="21105" y="54457"/>
                    </a:lnTo>
                    <a:lnTo>
                      <a:pt x="21791" y="54187"/>
                    </a:lnTo>
                    <a:lnTo>
                      <a:pt x="22456" y="53895"/>
                    </a:lnTo>
                    <a:lnTo>
                      <a:pt x="23101" y="53563"/>
                    </a:lnTo>
                    <a:lnTo>
                      <a:pt x="23746" y="53230"/>
                    </a:lnTo>
                    <a:lnTo>
                      <a:pt x="24390" y="52856"/>
                    </a:lnTo>
                    <a:lnTo>
                      <a:pt x="25014" y="52461"/>
                    </a:lnTo>
                    <a:lnTo>
                      <a:pt x="25638" y="52045"/>
                    </a:lnTo>
                    <a:lnTo>
                      <a:pt x="26261" y="51608"/>
                    </a:lnTo>
                    <a:lnTo>
                      <a:pt x="26864" y="51130"/>
                    </a:lnTo>
                    <a:lnTo>
                      <a:pt x="27447" y="50631"/>
                    </a:lnTo>
                    <a:lnTo>
                      <a:pt x="27987" y="50132"/>
                    </a:lnTo>
                    <a:lnTo>
                      <a:pt x="28528" y="49591"/>
                    </a:lnTo>
                    <a:lnTo>
                      <a:pt x="29027" y="49051"/>
                    </a:lnTo>
                    <a:lnTo>
                      <a:pt x="29526" y="48489"/>
                    </a:lnTo>
                    <a:lnTo>
                      <a:pt x="30004" y="47928"/>
                    </a:lnTo>
                    <a:lnTo>
                      <a:pt x="30462" y="47325"/>
                    </a:lnTo>
                    <a:lnTo>
                      <a:pt x="30898" y="46722"/>
                    </a:lnTo>
                    <a:lnTo>
                      <a:pt x="31314" y="46098"/>
                    </a:lnTo>
                    <a:lnTo>
                      <a:pt x="31709" y="45474"/>
                    </a:lnTo>
                    <a:lnTo>
                      <a:pt x="32104" y="44830"/>
                    </a:lnTo>
                    <a:lnTo>
                      <a:pt x="32479" y="44164"/>
                    </a:lnTo>
                    <a:lnTo>
                      <a:pt x="32832" y="43499"/>
                    </a:lnTo>
                    <a:lnTo>
                      <a:pt x="33185" y="42834"/>
                    </a:lnTo>
                    <a:lnTo>
                      <a:pt x="33497" y="42210"/>
                    </a:lnTo>
                    <a:lnTo>
                      <a:pt x="33788" y="41565"/>
                    </a:lnTo>
                    <a:lnTo>
                      <a:pt x="34080" y="40941"/>
                    </a:lnTo>
                    <a:lnTo>
                      <a:pt x="34350" y="40297"/>
                    </a:lnTo>
                    <a:lnTo>
                      <a:pt x="34849" y="39008"/>
                    </a:lnTo>
                    <a:lnTo>
                      <a:pt x="35306" y="37698"/>
                    </a:lnTo>
                    <a:lnTo>
                      <a:pt x="35722" y="36388"/>
                    </a:lnTo>
                    <a:lnTo>
                      <a:pt x="36117" y="35057"/>
                    </a:lnTo>
                    <a:lnTo>
                      <a:pt x="36450" y="33706"/>
                    </a:lnTo>
                    <a:lnTo>
                      <a:pt x="36762" y="32354"/>
                    </a:lnTo>
                    <a:lnTo>
                      <a:pt x="37011" y="31086"/>
                    </a:lnTo>
                    <a:lnTo>
                      <a:pt x="37219" y="29817"/>
                    </a:lnTo>
                    <a:lnTo>
                      <a:pt x="37386" y="28549"/>
                    </a:lnTo>
                    <a:lnTo>
                      <a:pt x="37490" y="27281"/>
                    </a:lnTo>
                    <a:lnTo>
                      <a:pt x="37573" y="25991"/>
                    </a:lnTo>
                    <a:lnTo>
                      <a:pt x="37635" y="24723"/>
                    </a:lnTo>
                    <a:lnTo>
                      <a:pt x="37656" y="23434"/>
                    </a:lnTo>
                    <a:lnTo>
                      <a:pt x="37656" y="22145"/>
                    </a:lnTo>
                    <a:lnTo>
                      <a:pt x="37635" y="20980"/>
                    </a:lnTo>
                    <a:lnTo>
                      <a:pt x="37573" y="19837"/>
                    </a:lnTo>
                    <a:lnTo>
                      <a:pt x="37469" y="18693"/>
                    </a:lnTo>
                    <a:lnTo>
                      <a:pt x="37323" y="17550"/>
                    </a:lnTo>
                    <a:lnTo>
                      <a:pt x="37136" y="16406"/>
                    </a:lnTo>
                    <a:lnTo>
                      <a:pt x="36887" y="15283"/>
                    </a:lnTo>
                    <a:lnTo>
                      <a:pt x="36616" y="14160"/>
                    </a:lnTo>
                    <a:lnTo>
                      <a:pt x="36304" y="13058"/>
                    </a:lnTo>
                    <a:lnTo>
                      <a:pt x="36034" y="12185"/>
                    </a:lnTo>
                    <a:lnTo>
                      <a:pt x="35743" y="11353"/>
                    </a:lnTo>
                    <a:lnTo>
                      <a:pt x="35431" y="10501"/>
                    </a:lnTo>
                    <a:lnTo>
                      <a:pt x="35078" y="9690"/>
                    </a:lnTo>
                    <a:lnTo>
                      <a:pt x="34703" y="8879"/>
                    </a:lnTo>
                    <a:lnTo>
                      <a:pt x="34495" y="8484"/>
                    </a:lnTo>
                    <a:lnTo>
                      <a:pt x="34287" y="8110"/>
                    </a:lnTo>
                    <a:lnTo>
                      <a:pt x="34038" y="7715"/>
                    </a:lnTo>
                    <a:lnTo>
                      <a:pt x="33809" y="7340"/>
                    </a:lnTo>
                    <a:lnTo>
                      <a:pt x="33539" y="6966"/>
                    </a:lnTo>
                    <a:lnTo>
                      <a:pt x="33269" y="6592"/>
                    </a:lnTo>
                    <a:lnTo>
                      <a:pt x="32915" y="6134"/>
                    </a:lnTo>
                    <a:lnTo>
                      <a:pt x="32520" y="5698"/>
                    </a:lnTo>
                    <a:lnTo>
                      <a:pt x="32125" y="5282"/>
                    </a:lnTo>
                    <a:lnTo>
                      <a:pt x="31730" y="4866"/>
                    </a:lnTo>
                    <a:lnTo>
                      <a:pt x="31293" y="4471"/>
                    </a:lnTo>
                    <a:lnTo>
                      <a:pt x="30877" y="4097"/>
                    </a:lnTo>
                    <a:lnTo>
                      <a:pt x="30420" y="3743"/>
                    </a:lnTo>
                    <a:lnTo>
                      <a:pt x="29963" y="3390"/>
                    </a:lnTo>
                    <a:lnTo>
                      <a:pt x="29505" y="3078"/>
                    </a:lnTo>
                    <a:lnTo>
                      <a:pt x="29027" y="2766"/>
                    </a:lnTo>
                    <a:lnTo>
                      <a:pt x="28528" y="2475"/>
                    </a:lnTo>
                    <a:lnTo>
                      <a:pt x="28029" y="2204"/>
                    </a:lnTo>
                    <a:lnTo>
                      <a:pt x="27509" y="1934"/>
                    </a:lnTo>
                    <a:lnTo>
                      <a:pt x="26989" y="1705"/>
                    </a:lnTo>
                    <a:lnTo>
                      <a:pt x="26449" y="1477"/>
                    </a:lnTo>
                    <a:lnTo>
                      <a:pt x="25908" y="1269"/>
                    </a:lnTo>
                    <a:lnTo>
                      <a:pt x="24952" y="936"/>
                    </a:lnTo>
                    <a:lnTo>
                      <a:pt x="23995" y="666"/>
                    </a:lnTo>
                    <a:lnTo>
                      <a:pt x="23059" y="437"/>
                    </a:lnTo>
                    <a:lnTo>
                      <a:pt x="22103" y="250"/>
                    </a:lnTo>
                    <a:lnTo>
                      <a:pt x="21167" y="125"/>
                    </a:lnTo>
                    <a:lnTo>
                      <a:pt x="20211" y="42"/>
                    </a:lnTo>
                    <a:lnTo>
                      <a:pt x="1927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52" name="Google Shape;5852;p31"/>
              <p:cNvSpPr/>
              <p:nvPr/>
            </p:nvSpPr>
            <p:spPr>
              <a:xfrm>
                <a:off x="2622975" y="3911675"/>
                <a:ext cx="1067225" cy="1535575"/>
              </a:xfrm>
              <a:custGeom>
                <a:avLst/>
                <a:gdLst/>
                <a:ahLst/>
                <a:cxnLst/>
                <a:rect l="l" t="t" r="r" b="b"/>
                <a:pathLst>
                  <a:path w="42689" h="61423" extrusionOk="0">
                    <a:moveTo>
                      <a:pt x="21334" y="1747"/>
                    </a:moveTo>
                    <a:lnTo>
                      <a:pt x="22270" y="1789"/>
                    </a:lnTo>
                    <a:lnTo>
                      <a:pt x="23226" y="1872"/>
                    </a:lnTo>
                    <a:lnTo>
                      <a:pt x="24162" y="1997"/>
                    </a:lnTo>
                    <a:lnTo>
                      <a:pt x="25118" y="2184"/>
                    </a:lnTo>
                    <a:lnTo>
                      <a:pt x="26054" y="2413"/>
                    </a:lnTo>
                    <a:lnTo>
                      <a:pt x="27011" y="2683"/>
                    </a:lnTo>
                    <a:lnTo>
                      <a:pt x="27967" y="3016"/>
                    </a:lnTo>
                    <a:lnTo>
                      <a:pt x="28508" y="3224"/>
                    </a:lnTo>
                    <a:lnTo>
                      <a:pt x="29048" y="3452"/>
                    </a:lnTo>
                    <a:lnTo>
                      <a:pt x="29568" y="3681"/>
                    </a:lnTo>
                    <a:lnTo>
                      <a:pt x="30088" y="3951"/>
                    </a:lnTo>
                    <a:lnTo>
                      <a:pt x="30587" y="4222"/>
                    </a:lnTo>
                    <a:lnTo>
                      <a:pt x="31086" y="4513"/>
                    </a:lnTo>
                    <a:lnTo>
                      <a:pt x="31564" y="4825"/>
                    </a:lnTo>
                    <a:lnTo>
                      <a:pt x="32022" y="5137"/>
                    </a:lnTo>
                    <a:lnTo>
                      <a:pt x="32479" y="5490"/>
                    </a:lnTo>
                    <a:lnTo>
                      <a:pt x="32936" y="5844"/>
                    </a:lnTo>
                    <a:lnTo>
                      <a:pt x="33352" y="6218"/>
                    </a:lnTo>
                    <a:lnTo>
                      <a:pt x="33789" y="6613"/>
                    </a:lnTo>
                    <a:lnTo>
                      <a:pt x="34184" y="7029"/>
                    </a:lnTo>
                    <a:lnTo>
                      <a:pt x="34579" y="7445"/>
                    </a:lnTo>
                    <a:lnTo>
                      <a:pt x="34974" y="7881"/>
                    </a:lnTo>
                    <a:lnTo>
                      <a:pt x="35328" y="8339"/>
                    </a:lnTo>
                    <a:lnTo>
                      <a:pt x="35598" y="8713"/>
                    </a:lnTo>
                    <a:lnTo>
                      <a:pt x="35868" y="9087"/>
                    </a:lnTo>
                    <a:lnTo>
                      <a:pt x="36097" y="9462"/>
                    </a:lnTo>
                    <a:lnTo>
                      <a:pt x="36346" y="9857"/>
                    </a:lnTo>
                    <a:lnTo>
                      <a:pt x="36554" y="10231"/>
                    </a:lnTo>
                    <a:lnTo>
                      <a:pt x="36762" y="10626"/>
                    </a:lnTo>
                    <a:lnTo>
                      <a:pt x="37137" y="11437"/>
                    </a:lnTo>
                    <a:lnTo>
                      <a:pt x="37490" y="12248"/>
                    </a:lnTo>
                    <a:lnTo>
                      <a:pt x="37802" y="13100"/>
                    </a:lnTo>
                    <a:lnTo>
                      <a:pt x="38093" y="13932"/>
                    </a:lnTo>
                    <a:lnTo>
                      <a:pt x="38363" y="14805"/>
                    </a:lnTo>
                    <a:lnTo>
                      <a:pt x="38675" y="15907"/>
                    </a:lnTo>
                    <a:lnTo>
                      <a:pt x="38946" y="17030"/>
                    </a:lnTo>
                    <a:lnTo>
                      <a:pt x="39195" y="18153"/>
                    </a:lnTo>
                    <a:lnTo>
                      <a:pt x="39382" y="19297"/>
                    </a:lnTo>
                    <a:lnTo>
                      <a:pt x="39528" y="20440"/>
                    </a:lnTo>
                    <a:lnTo>
                      <a:pt x="39632" y="21584"/>
                    </a:lnTo>
                    <a:lnTo>
                      <a:pt x="39694" y="22727"/>
                    </a:lnTo>
                    <a:lnTo>
                      <a:pt x="39715" y="23892"/>
                    </a:lnTo>
                    <a:lnTo>
                      <a:pt x="39715" y="25181"/>
                    </a:lnTo>
                    <a:lnTo>
                      <a:pt x="39694" y="26470"/>
                    </a:lnTo>
                    <a:lnTo>
                      <a:pt x="39632" y="27738"/>
                    </a:lnTo>
                    <a:lnTo>
                      <a:pt x="39549" y="29028"/>
                    </a:lnTo>
                    <a:lnTo>
                      <a:pt x="39445" y="30296"/>
                    </a:lnTo>
                    <a:lnTo>
                      <a:pt x="39278" y="31564"/>
                    </a:lnTo>
                    <a:lnTo>
                      <a:pt x="39070" y="32833"/>
                    </a:lnTo>
                    <a:lnTo>
                      <a:pt x="38821" y="34101"/>
                    </a:lnTo>
                    <a:lnTo>
                      <a:pt x="38509" y="35453"/>
                    </a:lnTo>
                    <a:lnTo>
                      <a:pt x="38176" y="36804"/>
                    </a:lnTo>
                    <a:lnTo>
                      <a:pt x="37781" y="38135"/>
                    </a:lnTo>
                    <a:lnTo>
                      <a:pt x="37365" y="39445"/>
                    </a:lnTo>
                    <a:lnTo>
                      <a:pt x="36908" y="40755"/>
                    </a:lnTo>
                    <a:lnTo>
                      <a:pt x="36409" y="42044"/>
                    </a:lnTo>
                    <a:lnTo>
                      <a:pt x="36139" y="42688"/>
                    </a:lnTo>
                    <a:lnTo>
                      <a:pt x="35847" y="43312"/>
                    </a:lnTo>
                    <a:lnTo>
                      <a:pt x="35556" y="43957"/>
                    </a:lnTo>
                    <a:lnTo>
                      <a:pt x="35244" y="44581"/>
                    </a:lnTo>
                    <a:lnTo>
                      <a:pt x="34891" y="45246"/>
                    </a:lnTo>
                    <a:lnTo>
                      <a:pt x="34538" y="45911"/>
                    </a:lnTo>
                    <a:lnTo>
                      <a:pt x="34163" y="46577"/>
                    </a:lnTo>
                    <a:lnTo>
                      <a:pt x="33768" y="47221"/>
                    </a:lnTo>
                    <a:lnTo>
                      <a:pt x="33373" y="47845"/>
                    </a:lnTo>
                    <a:lnTo>
                      <a:pt x="32957" y="48469"/>
                    </a:lnTo>
                    <a:lnTo>
                      <a:pt x="32521" y="49072"/>
                    </a:lnTo>
                    <a:lnTo>
                      <a:pt x="32063" y="49675"/>
                    </a:lnTo>
                    <a:lnTo>
                      <a:pt x="31585" y="50236"/>
                    </a:lnTo>
                    <a:lnTo>
                      <a:pt x="31086" y="50798"/>
                    </a:lnTo>
                    <a:lnTo>
                      <a:pt x="30587" y="51338"/>
                    </a:lnTo>
                    <a:lnTo>
                      <a:pt x="30046" y="51879"/>
                    </a:lnTo>
                    <a:lnTo>
                      <a:pt x="29506" y="52378"/>
                    </a:lnTo>
                    <a:lnTo>
                      <a:pt x="28923" y="52877"/>
                    </a:lnTo>
                    <a:lnTo>
                      <a:pt x="28320" y="53355"/>
                    </a:lnTo>
                    <a:lnTo>
                      <a:pt x="27697" y="53792"/>
                    </a:lnTo>
                    <a:lnTo>
                      <a:pt x="27073" y="54208"/>
                    </a:lnTo>
                    <a:lnTo>
                      <a:pt x="26449" y="54603"/>
                    </a:lnTo>
                    <a:lnTo>
                      <a:pt x="25805" y="54977"/>
                    </a:lnTo>
                    <a:lnTo>
                      <a:pt x="25160" y="55310"/>
                    </a:lnTo>
                    <a:lnTo>
                      <a:pt x="24515" y="55642"/>
                    </a:lnTo>
                    <a:lnTo>
                      <a:pt x="23850" y="55934"/>
                    </a:lnTo>
                    <a:lnTo>
                      <a:pt x="23164" y="56204"/>
                    </a:lnTo>
                    <a:lnTo>
                      <a:pt x="22498" y="56453"/>
                    </a:lnTo>
                    <a:lnTo>
                      <a:pt x="21792" y="56682"/>
                    </a:lnTo>
                    <a:lnTo>
                      <a:pt x="21105" y="56890"/>
                    </a:lnTo>
                    <a:lnTo>
                      <a:pt x="20398" y="57077"/>
                    </a:lnTo>
                    <a:lnTo>
                      <a:pt x="19691" y="57243"/>
                    </a:lnTo>
                    <a:lnTo>
                      <a:pt x="18964" y="57389"/>
                    </a:lnTo>
                    <a:lnTo>
                      <a:pt x="18236" y="57493"/>
                    </a:lnTo>
                    <a:lnTo>
                      <a:pt x="17487" y="57597"/>
                    </a:lnTo>
                    <a:lnTo>
                      <a:pt x="16760" y="57680"/>
                    </a:lnTo>
                    <a:lnTo>
                      <a:pt x="16115" y="57722"/>
                    </a:lnTo>
                    <a:lnTo>
                      <a:pt x="15491" y="57742"/>
                    </a:lnTo>
                    <a:lnTo>
                      <a:pt x="14847" y="57763"/>
                    </a:lnTo>
                    <a:lnTo>
                      <a:pt x="14223" y="57784"/>
                    </a:lnTo>
                    <a:lnTo>
                      <a:pt x="13578" y="57763"/>
                    </a:lnTo>
                    <a:lnTo>
                      <a:pt x="12955" y="57742"/>
                    </a:lnTo>
                    <a:lnTo>
                      <a:pt x="12331" y="57701"/>
                    </a:lnTo>
                    <a:lnTo>
                      <a:pt x="11707" y="57639"/>
                    </a:lnTo>
                    <a:lnTo>
                      <a:pt x="11083" y="57576"/>
                    </a:lnTo>
                    <a:lnTo>
                      <a:pt x="10459" y="57472"/>
                    </a:lnTo>
                    <a:lnTo>
                      <a:pt x="9836" y="57389"/>
                    </a:lnTo>
                    <a:lnTo>
                      <a:pt x="9212" y="57264"/>
                    </a:lnTo>
                    <a:lnTo>
                      <a:pt x="8609" y="57139"/>
                    </a:lnTo>
                    <a:lnTo>
                      <a:pt x="7985" y="56973"/>
                    </a:lnTo>
                    <a:lnTo>
                      <a:pt x="7382" y="56828"/>
                    </a:lnTo>
                    <a:lnTo>
                      <a:pt x="6758" y="56640"/>
                    </a:lnTo>
                    <a:lnTo>
                      <a:pt x="5864" y="56349"/>
                    </a:lnTo>
                    <a:lnTo>
                      <a:pt x="5428" y="56183"/>
                    </a:lnTo>
                    <a:lnTo>
                      <a:pt x="4991" y="56017"/>
                    </a:lnTo>
                    <a:lnTo>
                      <a:pt x="4575" y="55809"/>
                    </a:lnTo>
                    <a:lnTo>
                      <a:pt x="4180" y="55580"/>
                    </a:lnTo>
                    <a:lnTo>
                      <a:pt x="3785" y="55310"/>
                    </a:lnTo>
                    <a:lnTo>
                      <a:pt x="3411" y="54998"/>
                    </a:lnTo>
                    <a:lnTo>
                      <a:pt x="3140" y="54748"/>
                    </a:lnTo>
                    <a:lnTo>
                      <a:pt x="2932" y="54499"/>
                    </a:lnTo>
                    <a:lnTo>
                      <a:pt x="2745" y="54208"/>
                    </a:lnTo>
                    <a:lnTo>
                      <a:pt x="2600" y="53917"/>
                    </a:lnTo>
                    <a:lnTo>
                      <a:pt x="2496" y="53626"/>
                    </a:lnTo>
                    <a:lnTo>
                      <a:pt x="2433" y="53293"/>
                    </a:lnTo>
                    <a:lnTo>
                      <a:pt x="2413" y="52960"/>
                    </a:lnTo>
                    <a:lnTo>
                      <a:pt x="2433" y="52607"/>
                    </a:lnTo>
                    <a:lnTo>
                      <a:pt x="2496" y="52108"/>
                    </a:lnTo>
                    <a:lnTo>
                      <a:pt x="2558" y="51629"/>
                    </a:lnTo>
                    <a:lnTo>
                      <a:pt x="2662" y="51151"/>
                    </a:lnTo>
                    <a:lnTo>
                      <a:pt x="2787" y="50673"/>
                    </a:lnTo>
                    <a:lnTo>
                      <a:pt x="2912" y="50215"/>
                    </a:lnTo>
                    <a:lnTo>
                      <a:pt x="3057" y="49758"/>
                    </a:lnTo>
                    <a:lnTo>
                      <a:pt x="3224" y="49301"/>
                    </a:lnTo>
                    <a:lnTo>
                      <a:pt x="3411" y="48864"/>
                    </a:lnTo>
                    <a:lnTo>
                      <a:pt x="3619" y="48427"/>
                    </a:lnTo>
                    <a:lnTo>
                      <a:pt x="3827" y="47991"/>
                    </a:lnTo>
                    <a:lnTo>
                      <a:pt x="4076" y="47575"/>
                    </a:lnTo>
                    <a:lnTo>
                      <a:pt x="4326" y="47159"/>
                    </a:lnTo>
                    <a:lnTo>
                      <a:pt x="4575" y="46743"/>
                    </a:lnTo>
                    <a:lnTo>
                      <a:pt x="4866" y="46348"/>
                    </a:lnTo>
                    <a:lnTo>
                      <a:pt x="5157" y="45953"/>
                    </a:lnTo>
                    <a:lnTo>
                      <a:pt x="5490" y="45558"/>
                    </a:lnTo>
                    <a:lnTo>
                      <a:pt x="5636" y="45412"/>
                    </a:lnTo>
                    <a:lnTo>
                      <a:pt x="5823" y="45288"/>
                    </a:lnTo>
                    <a:lnTo>
                      <a:pt x="5989" y="45204"/>
                    </a:lnTo>
                    <a:lnTo>
                      <a:pt x="6197" y="45163"/>
                    </a:lnTo>
                    <a:lnTo>
                      <a:pt x="6592" y="45163"/>
                    </a:lnTo>
                    <a:lnTo>
                      <a:pt x="6800" y="45204"/>
                    </a:lnTo>
                    <a:lnTo>
                      <a:pt x="7008" y="45246"/>
                    </a:lnTo>
                    <a:lnTo>
                      <a:pt x="7840" y="45454"/>
                    </a:lnTo>
                    <a:lnTo>
                      <a:pt x="8671" y="45662"/>
                    </a:lnTo>
                    <a:lnTo>
                      <a:pt x="9108" y="45766"/>
                    </a:lnTo>
                    <a:lnTo>
                      <a:pt x="9524" y="45849"/>
                    </a:lnTo>
                    <a:lnTo>
                      <a:pt x="9940" y="45932"/>
                    </a:lnTo>
                    <a:lnTo>
                      <a:pt x="10376" y="45974"/>
                    </a:lnTo>
                    <a:lnTo>
                      <a:pt x="11686" y="46078"/>
                    </a:lnTo>
                    <a:lnTo>
                      <a:pt x="12975" y="46140"/>
                    </a:lnTo>
                    <a:lnTo>
                      <a:pt x="14909" y="46140"/>
                    </a:lnTo>
                    <a:lnTo>
                      <a:pt x="15554" y="46099"/>
                    </a:lnTo>
                    <a:lnTo>
                      <a:pt x="16198" y="46036"/>
                    </a:lnTo>
                    <a:lnTo>
                      <a:pt x="16822" y="45974"/>
                    </a:lnTo>
                    <a:lnTo>
                      <a:pt x="17467" y="45870"/>
                    </a:lnTo>
                    <a:lnTo>
                      <a:pt x="18090" y="45724"/>
                    </a:lnTo>
                    <a:lnTo>
                      <a:pt x="18735" y="45579"/>
                    </a:lnTo>
                    <a:lnTo>
                      <a:pt x="19359" y="45392"/>
                    </a:lnTo>
                    <a:lnTo>
                      <a:pt x="19983" y="45163"/>
                    </a:lnTo>
                    <a:lnTo>
                      <a:pt x="20606" y="44893"/>
                    </a:lnTo>
                    <a:lnTo>
                      <a:pt x="21001" y="44705"/>
                    </a:lnTo>
                    <a:lnTo>
                      <a:pt x="21376" y="44518"/>
                    </a:lnTo>
                    <a:lnTo>
                      <a:pt x="21729" y="44290"/>
                    </a:lnTo>
                    <a:lnTo>
                      <a:pt x="22083" y="44082"/>
                    </a:lnTo>
                    <a:lnTo>
                      <a:pt x="22415" y="43832"/>
                    </a:lnTo>
                    <a:lnTo>
                      <a:pt x="22727" y="43603"/>
                    </a:lnTo>
                    <a:lnTo>
                      <a:pt x="23039" y="43333"/>
                    </a:lnTo>
                    <a:lnTo>
                      <a:pt x="23330" y="43084"/>
                    </a:lnTo>
                    <a:lnTo>
                      <a:pt x="23600" y="42813"/>
                    </a:lnTo>
                    <a:lnTo>
                      <a:pt x="23850" y="42522"/>
                    </a:lnTo>
                    <a:lnTo>
                      <a:pt x="24100" y="42231"/>
                    </a:lnTo>
                    <a:lnTo>
                      <a:pt x="24328" y="41940"/>
                    </a:lnTo>
                    <a:lnTo>
                      <a:pt x="24536" y="41628"/>
                    </a:lnTo>
                    <a:lnTo>
                      <a:pt x="24744" y="41316"/>
                    </a:lnTo>
                    <a:lnTo>
                      <a:pt x="24910" y="40983"/>
                    </a:lnTo>
                    <a:lnTo>
                      <a:pt x="25077" y="40651"/>
                    </a:lnTo>
                    <a:lnTo>
                      <a:pt x="25243" y="40318"/>
                    </a:lnTo>
                    <a:lnTo>
                      <a:pt x="25389" y="39985"/>
                    </a:lnTo>
                    <a:lnTo>
                      <a:pt x="25513" y="39632"/>
                    </a:lnTo>
                    <a:lnTo>
                      <a:pt x="25617" y="39299"/>
                    </a:lnTo>
                    <a:lnTo>
                      <a:pt x="25721" y="38946"/>
                    </a:lnTo>
                    <a:lnTo>
                      <a:pt x="25805" y="38572"/>
                    </a:lnTo>
                    <a:lnTo>
                      <a:pt x="25867" y="38218"/>
                    </a:lnTo>
                    <a:lnTo>
                      <a:pt x="25929" y="37844"/>
                    </a:lnTo>
                    <a:lnTo>
                      <a:pt x="25971" y="37469"/>
                    </a:lnTo>
                    <a:lnTo>
                      <a:pt x="25992" y="37116"/>
                    </a:lnTo>
                    <a:lnTo>
                      <a:pt x="25992" y="36742"/>
                    </a:lnTo>
                    <a:lnTo>
                      <a:pt x="25992" y="36367"/>
                    </a:lnTo>
                    <a:lnTo>
                      <a:pt x="25992" y="35972"/>
                    </a:lnTo>
                    <a:lnTo>
                      <a:pt x="25950" y="35598"/>
                    </a:lnTo>
                    <a:lnTo>
                      <a:pt x="25908" y="35224"/>
                    </a:lnTo>
                    <a:lnTo>
                      <a:pt x="25867" y="34850"/>
                    </a:lnTo>
                    <a:lnTo>
                      <a:pt x="25825" y="34621"/>
                    </a:lnTo>
                    <a:lnTo>
                      <a:pt x="25784" y="34517"/>
                    </a:lnTo>
                    <a:lnTo>
                      <a:pt x="25742" y="34434"/>
                    </a:lnTo>
                    <a:lnTo>
                      <a:pt x="25701" y="34330"/>
                    </a:lnTo>
                    <a:lnTo>
                      <a:pt x="25617" y="34247"/>
                    </a:lnTo>
                    <a:lnTo>
                      <a:pt x="25534" y="34184"/>
                    </a:lnTo>
                    <a:lnTo>
                      <a:pt x="25430" y="34143"/>
                    </a:lnTo>
                    <a:lnTo>
                      <a:pt x="25306" y="34122"/>
                    </a:lnTo>
                    <a:lnTo>
                      <a:pt x="25202" y="34122"/>
                    </a:lnTo>
                    <a:lnTo>
                      <a:pt x="25098" y="34163"/>
                    </a:lnTo>
                    <a:lnTo>
                      <a:pt x="25014" y="34226"/>
                    </a:lnTo>
                    <a:lnTo>
                      <a:pt x="24869" y="34371"/>
                    </a:lnTo>
                    <a:lnTo>
                      <a:pt x="24703" y="34538"/>
                    </a:lnTo>
                    <a:lnTo>
                      <a:pt x="24453" y="34808"/>
                    </a:lnTo>
                    <a:lnTo>
                      <a:pt x="24183" y="35058"/>
                    </a:lnTo>
                    <a:lnTo>
                      <a:pt x="23912" y="35286"/>
                    </a:lnTo>
                    <a:lnTo>
                      <a:pt x="23621" y="35494"/>
                    </a:lnTo>
                    <a:lnTo>
                      <a:pt x="23330" y="35702"/>
                    </a:lnTo>
                    <a:lnTo>
                      <a:pt x="23018" y="35889"/>
                    </a:lnTo>
                    <a:lnTo>
                      <a:pt x="22706" y="36076"/>
                    </a:lnTo>
                    <a:lnTo>
                      <a:pt x="22395" y="36243"/>
                    </a:lnTo>
                    <a:lnTo>
                      <a:pt x="21750" y="36555"/>
                    </a:lnTo>
                    <a:lnTo>
                      <a:pt x="21105" y="36825"/>
                    </a:lnTo>
                    <a:lnTo>
                      <a:pt x="20419" y="37074"/>
                    </a:lnTo>
                    <a:lnTo>
                      <a:pt x="19733" y="37303"/>
                    </a:lnTo>
                    <a:lnTo>
                      <a:pt x="19213" y="37469"/>
                    </a:lnTo>
                    <a:lnTo>
                      <a:pt x="18673" y="37573"/>
                    </a:lnTo>
                    <a:lnTo>
                      <a:pt x="18132" y="37636"/>
                    </a:lnTo>
                    <a:lnTo>
                      <a:pt x="17591" y="37657"/>
                    </a:lnTo>
                    <a:lnTo>
                      <a:pt x="17072" y="37636"/>
                    </a:lnTo>
                    <a:lnTo>
                      <a:pt x="16531" y="37594"/>
                    </a:lnTo>
                    <a:lnTo>
                      <a:pt x="15990" y="37511"/>
                    </a:lnTo>
                    <a:lnTo>
                      <a:pt x="15450" y="37428"/>
                    </a:lnTo>
                    <a:lnTo>
                      <a:pt x="14888" y="37324"/>
                    </a:lnTo>
                    <a:lnTo>
                      <a:pt x="14327" y="37199"/>
                    </a:lnTo>
                    <a:lnTo>
                      <a:pt x="13786" y="37054"/>
                    </a:lnTo>
                    <a:lnTo>
                      <a:pt x="13246" y="36887"/>
                    </a:lnTo>
                    <a:lnTo>
                      <a:pt x="12726" y="36721"/>
                    </a:lnTo>
                    <a:lnTo>
                      <a:pt x="12206" y="36513"/>
                    </a:lnTo>
                    <a:lnTo>
                      <a:pt x="11707" y="36305"/>
                    </a:lnTo>
                    <a:lnTo>
                      <a:pt x="11208" y="36076"/>
                    </a:lnTo>
                    <a:lnTo>
                      <a:pt x="10709" y="35827"/>
                    </a:lnTo>
                    <a:lnTo>
                      <a:pt x="10231" y="35557"/>
                    </a:lnTo>
                    <a:lnTo>
                      <a:pt x="9773" y="35265"/>
                    </a:lnTo>
                    <a:lnTo>
                      <a:pt x="9316" y="34933"/>
                    </a:lnTo>
                    <a:lnTo>
                      <a:pt x="8858" y="34600"/>
                    </a:lnTo>
                    <a:lnTo>
                      <a:pt x="8443" y="34247"/>
                    </a:lnTo>
                    <a:lnTo>
                      <a:pt x="8006" y="33872"/>
                    </a:lnTo>
                    <a:lnTo>
                      <a:pt x="7611" y="33477"/>
                    </a:lnTo>
                    <a:lnTo>
                      <a:pt x="7216" y="33061"/>
                    </a:lnTo>
                    <a:lnTo>
                      <a:pt x="6842" y="32646"/>
                    </a:lnTo>
                    <a:lnTo>
                      <a:pt x="6488" y="32209"/>
                    </a:lnTo>
                    <a:lnTo>
                      <a:pt x="6135" y="31772"/>
                    </a:lnTo>
                    <a:lnTo>
                      <a:pt x="5802" y="31315"/>
                    </a:lnTo>
                    <a:lnTo>
                      <a:pt x="5490" y="30857"/>
                    </a:lnTo>
                    <a:lnTo>
                      <a:pt x="5178" y="30379"/>
                    </a:lnTo>
                    <a:lnTo>
                      <a:pt x="4908" y="29901"/>
                    </a:lnTo>
                    <a:lnTo>
                      <a:pt x="4617" y="29423"/>
                    </a:lnTo>
                    <a:lnTo>
                      <a:pt x="4367" y="28924"/>
                    </a:lnTo>
                    <a:lnTo>
                      <a:pt x="4118" y="28425"/>
                    </a:lnTo>
                    <a:lnTo>
                      <a:pt x="3889" y="27905"/>
                    </a:lnTo>
                    <a:lnTo>
                      <a:pt x="3660" y="27406"/>
                    </a:lnTo>
                    <a:lnTo>
                      <a:pt x="3452" y="26865"/>
                    </a:lnTo>
                    <a:lnTo>
                      <a:pt x="3244" y="26345"/>
                    </a:lnTo>
                    <a:lnTo>
                      <a:pt x="3078" y="25805"/>
                    </a:lnTo>
                    <a:lnTo>
                      <a:pt x="2870" y="25160"/>
                    </a:lnTo>
                    <a:lnTo>
                      <a:pt x="2683" y="24516"/>
                    </a:lnTo>
                    <a:lnTo>
                      <a:pt x="2537" y="23871"/>
                    </a:lnTo>
                    <a:lnTo>
                      <a:pt x="2392" y="23226"/>
                    </a:lnTo>
                    <a:lnTo>
                      <a:pt x="2288" y="22582"/>
                    </a:lnTo>
                    <a:lnTo>
                      <a:pt x="2184" y="21937"/>
                    </a:lnTo>
                    <a:lnTo>
                      <a:pt x="2122" y="21293"/>
                    </a:lnTo>
                    <a:lnTo>
                      <a:pt x="2080" y="20648"/>
                    </a:lnTo>
                    <a:lnTo>
                      <a:pt x="2059" y="20004"/>
                    </a:lnTo>
                    <a:lnTo>
                      <a:pt x="2059" y="19359"/>
                    </a:lnTo>
                    <a:lnTo>
                      <a:pt x="2101" y="18694"/>
                    </a:lnTo>
                    <a:lnTo>
                      <a:pt x="2142" y="18049"/>
                    </a:lnTo>
                    <a:lnTo>
                      <a:pt x="2226" y="17404"/>
                    </a:lnTo>
                    <a:lnTo>
                      <a:pt x="2329" y="16739"/>
                    </a:lnTo>
                    <a:lnTo>
                      <a:pt x="2454" y="16094"/>
                    </a:lnTo>
                    <a:lnTo>
                      <a:pt x="2600" y="15429"/>
                    </a:lnTo>
                    <a:lnTo>
                      <a:pt x="2745" y="14930"/>
                    </a:lnTo>
                    <a:lnTo>
                      <a:pt x="2891" y="14410"/>
                    </a:lnTo>
                    <a:lnTo>
                      <a:pt x="3057" y="13911"/>
                    </a:lnTo>
                    <a:lnTo>
                      <a:pt x="3244" y="13433"/>
                    </a:lnTo>
                    <a:lnTo>
                      <a:pt x="3452" y="12955"/>
                    </a:lnTo>
                    <a:lnTo>
                      <a:pt x="3681" y="12477"/>
                    </a:lnTo>
                    <a:lnTo>
                      <a:pt x="3910" y="11998"/>
                    </a:lnTo>
                    <a:lnTo>
                      <a:pt x="4159" y="11541"/>
                    </a:lnTo>
                    <a:lnTo>
                      <a:pt x="4409" y="11104"/>
                    </a:lnTo>
                    <a:lnTo>
                      <a:pt x="4679" y="10647"/>
                    </a:lnTo>
                    <a:lnTo>
                      <a:pt x="4970" y="10231"/>
                    </a:lnTo>
                    <a:lnTo>
                      <a:pt x="5282" y="9794"/>
                    </a:lnTo>
                    <a:lnTo>
                      <a:pt x="5594" y="9378"/>
                    </a:lnTo>
                    <a:lnTo>
                      <a:pt x="5927" y="8963"/>
                    </a:lnTo>
                    <a:lnTo>
                      <a:pt x="6280" y="8567"/>
                    </a:lnTo>
                    <a:lnTo>
                      <a:pt x="6634" y="8172"/>
                    </a:lnTo>
                    <a:lnTo>
                      <a:pt x="7320" y="7445"/>
                    </a:lnTo>
                    <a:lnTo>
                      <a:pt x="8027" y="6759"/>
                    </a:lnTo>
                    <a:lnTo>
                      <a:pt x="8754" y="6114"/>
                    </a:lnTo>
                    <a:lnTo>
                      <a:pt x="9129" y="5802"/>
                    </a:lnTo>
                    <a:lnTo>
                      <a:pt x="9524" y="5490"/>
                    </a:lnTo>
                    <a:lnTo>
                      <a:pt x="9919" y="5199"/>
                    </a:lnTo>
                    <a:lnTo>
                      <a:pt x="10314" y="4929"/>
                    </a:lnTo>
                    <a:lnTo>
                      <a:pt x="10730" y="4658"/>
                    </a:lnTo>
                    <a:lnTo>
                      <a:pt x="11146" y="4388"/>
                    </a:lnTo>
                    <a:lnTo>
                      <a:pt x="11561" y="4159"/>
                    </a:lnTo>
                    <a:lnTo>
                      <a:pt x="11998" y="3910"/>
                    </a:lnTo>
                    <a:lnTo>
                      <a:pt x="12435" y="3702"/>
                    </a:lnTo>
                    <a:lnTo>
                      <a:pt x="12892" y="3494"/>
                    </a:lnTo>
                    <a:lnTo>
                      <a:pt x="13828" y="3120"/>
                    </a:lnTo>
                    <a:lnTo>
                      <a:pt x="14764" y="2787"/>
                    </a:lnTo>
                    <a:lnTo>
                      <a:pt x="15699" y="2496"/>
                    </a:lnTo>
                    <a:lnTo>
                      <a:pt x="16635" y="2267"/>
                    </a:lnTo>
                    <a:lnTo>
                      <a:pt x="17571" y="2059"/>
                    </a:lnTo>
                    <a:lnTo>
                      <a:pt x="18506" y="1914"/>
                    </a:lnTo>
                    <a:lnTo>
                      <a:pt x="19442" y="1810"/>
                    </a:lnTo>
                    <a:lnTo>
                      <a:pt x="20378" y="1747"/>
                    </a:lnTo>
                    <a:close/>
                    <a:moveTo>
                      <a:pt x="21376" y="1"/>
                    </a:moveTo>
                    <a:lnTo>
                      <a:pt x="20502" y="22"/>
                    </a:lnTo>
                    <a:lnTo>
                      <a:pt x="19775" y="63"/>
                    </a:lnTo>
                    <a:lnTo>
                      <a:pt x="19068" y="126"/>
                    </a:lnTo>
                    <a:lnTo>
                      <a:pt x="18340" y="209"/>
                    </a:lnTo>
                    <a:lnTo>
                      <a:pt x="17654" y="334"/>
                    </a:lnTo>
                    <a:lnTo>
                      <a:pt x="16968" y="479"/>
                    </a:lnTo>
                    <a:lnTo>
                      <a:pt x="16281" y="625"/>
                    </a:lnTo>
                    <a:lnTo>
                      <a:pt x="15595" y="812"/>
                    </a:lnTo>
                    <a:lnTo>
                      <a:pt x="14930" y="1020"/>
                    </a:lnTo>
                    <a:lnTo>
                      <a:pt x="14265" y="1248"/>
                    </a:lnTo>
                    <a:lnTo>
                      <a:pt x="13620" y="1498"/>
                    </a:lnTo>
                    <a:lnTo>
                      <a:pt x="12955" y="1768"/>
                    </a:lnTo>
                    <a:lnTo>
                      <a:pt x="12331" y="2080"/>
                    </a:lnTo>
                    <a:lnTo>
                      <a:pt x="11686" y="2392"/>
                    </a:lnTo>
                    <a:lnTo>
                      <a:pt x="11062" y="2725"/>
                    </a:lnTo>
                    <a:lnTo>
                      <a:pt x="10439" y="3099"/>
                    </a:lnTo>
                    <a:lnTo>
                      <a:pt x="9836" y="3473"/>
                    </a:lnTo>
                    <a:lnTo>
                      <a:pt x="9150" y="3931"/>
                    </a:lnTo>
                    <a:lnTo>
                      <a:pt x="8484" y="4409"/>
                    </a:lnTo>
                    <a:lnTo>
                      <a:pt x="7819" y="4908"/>
                    </a:lnTo>
                    <a:lnTo>
                      <a:pt x="7195" y="5407"/>
                    </a:lnTo>
                    <a:lnTo>
                      <a:pt x="6592" y="5948"/>
                    </a:lnTo>
                    <a:lnTo>
                      <a:pt x="5989" y="6488"/>
                    </a:lnTo>
                    <a:lnTo>
                      <a:pt x="5428" y="7050"/>
                    </a:lnTo>
                    <a:lnTo>
                      <a:pt x="4866" y="7632"/>
                    </a:lnTo>
                    <a:lnTo>
                      <a:pt x="4346" y="8235"/>
                    </a:lnTo>
                    <a:lnTo>
                      <a:pt x="3847" y="8859"/>
                    </a:lnTo>
                    <a:lnTo>
                      <a:pt x="3390" y="9503"/>
                    </a:lnTo>
                    <a:lnTo>
                      <a:pt x="2932" y="10189"/>
                    </a:lnTo>
                    <a:lnTo>
                      <a:pt x="2517" y="10875"/>
                    </a:lnTo>
                    <a:lnTo>
                      <a:pt x="2122" y="11603"/>
                    </a:lnTo>
                    <a:lnTo>
                      <a:pt x="1768" y="12352"/>
                    </a:lnTo>
                    <a:lnTo>
                      <a:pt x="1435" y="13121"/>
                    </a:lnTo>
                    <a:lnTo>
                      <a:pt x="1207" y="13703"/>
                    </a:lnTo>
                    <a:lnTo>
                      <a:pt x="1020" y="14306"/>
                    </a:lnTo>
                    <a:lnTo>
                      <a:pt x="832" y="14909"/>
                    </a:lnTo>
                    <a:lnTo>
                      <a:pt x="687" y="15533"/>
                    </a:lnTo>
                    <a:lnTo>
                      <a:pt x="541" y="16136"/>
                    </a:lnTo>
                    <a:lnTo>
                      <a:pt x="417" y="16739"/>
                    </a:lnTo>
                    <a:lnTo>
                      <a:pt x="333" y="17363"/>
                    </a:lnTo>
                    <a:lnTo>
                      <a:pt x="250" y="17987"/>
                    </a:lnTo>
                    <a:lnTo>
                      <a:pt x="167" y="18610"/>
                    </a:lnTo>
                    <a:lnTo>
                      <a:pt x="125" y="19234"/>
                    </a:lnTo>
                    <a:lnTo>
                      <a:pt x="42" y="20482"/>
                    </a:lnTo>
                    <a:lnTo>
                      <a:pt x="21" y="21729"/>
                    </a:lnTo>
                    <a:lnTo>
                      <a:pt x="1" y="22998"/>
                    </a:lnTo>
                    <a:lnTo>
                      <a:pt x="21" y="23601"/>
                    </a:lnTo>
                    <a:lnTo>
                      <a:pt x="63" y="24224"/>
                    </a:lnTo>
                    <a:lnTo>
                      <a:pt x="125" y="24827"/>
                    </a:lnTo>
                    <a:lnTo>
                      <a:pt x="209" y="25451"/>
                    </a:lnTo>
                    <a:lnTo>
                      <a:pt x="333" y="26054"/>
                    </a:lnTo>
                    <a:lnTo>
                      <a:pt x="458" y="26657"/>
                    </a:lnTo>
                    <a:lnTo>
                      <a:pt x="604" y="27260"/>
                    </a:lnTo>
                    <a:lnTo>
                      <a:pt x="770" y="27842"/>
                    </a:lnTo>
                    <a:lnTo>
                      <a:pt x="999" y="28529"/>
                    </a:lnTo>
                    <a:lnTo>
                      <a:pt x="1269" y="29194"/>
                    </a:lnTo>
                    <a:lnTo>
                      <a:pt x="1539" y="29839"/>
                    </a:lnTo>
                    <a:lnTo>
                      <a:pt x="1851" y="30483"/>
                    </a:lnTo>
                    <a:lnTo>
                      <a:pt x="2205" y="31107"/>
                    </a:lnTo>
                    <a:lnTo>
                      <a:pt x="2558" y="31710"/>
                    </a:lnTo>
                    <a:lnTo>
                      <a:pt x="2932" y="32313"/>
                    </a:lnTo>
                    <a:lnTo>
                      <a:pt x="3328" y="32916"/>
                    </a:lnTo>
                    <a:lnTo>
                      <a:pt x="3827" y="33602"/>
                    </a:lnTo>
                    <a:lnTo>
                      <a:pt x="4326" y="34247"/>
                    </a:lnTo>
                    <a:lnTo>
                      <a:pt x="4866" y="34891"/>
                    </a:lnTo>
                    <a:lnTo>
                      <a:pt x="5428" y="35515"/>
                    </a:lnTo>
                    <a:lnTo>
                      <a:pt x="6010" y="36118"/>
                    </a:lnTo>
                    <a:lnTo>
                      <a:pt x="6613" y="36679"/>
                    </a:lnTo>
                    <a:lnTo>
                      <a:pt x="7257" y="37220"/>
                    </a:lnTo>
                    <a:lnTo>
                      <a:pt x="7944" y="37719"/>
                    </a:lnTo>
                    <a:lnTo>
                      <a:pt x="8567" y="38135"/>
                    </a:lnTo>
                    <a:lnTo>
                      <a:pt x="9191" y="38509"/>
                    </a:lnTo>
                    <a:lnTo>
                      <a:pt x="9815" y="38842"/>
                    </a:lnTo>
                    <a:lnTo>
                      <a:pt x="10459" y="39133"/>
                    </a:lnTo>
                    <a:lnTo>
                      <a:pt x="11104" y="39382"/>
                    </a:lnTo>
                    <a:lnTo>
                      <a:pt x="11769" y="39590"/>
                    </a:lnTo>
                    <a:lnTo>
                      <a:pt x="12414" y="39777"/>
                    </a:lnTo>
                    <a:lnTo>
                      <a:pt x="13100" y="39923"/>
                    </a:lnTo>
                    <a:lnTo>
                      <a:pt x="13766" y="40027"/>
                    </a:lnTo>
                    <a:lnTo>
                      <a:pt x="14452" y="40110"/>
                    </a:lnTo>
                    <a:lnTo>
                      <a:pt x="15138" y="40152"/>
                    </a:lnTo>
                    <a:lnTo>
                      <a:pt x="15845" y="40152"/>
                    </a:lnTo>
                    <a:lnTo>
                      <a:pt x="16552" y="40131"/>
                    </a:lnTo>
                    <a:lnTo>
                      <a:pt x="17259" y="40069"/>
                    </a:lnTo>
                    <a:lnTo>
                      <a:pt x="17966" y="39985"/>
                    </a:lnTo>
                    <a:lnTo>
                      <a:pt x="18693" y="39861"/>
                    </a:lnTo>
                    <a:lnTo>
                      <a:pt x="19380" y="39715"/>
                    </a:lnTo>
                    <a:lnTo>
                      <a:pt x="20066" y="39549"/>
                    </a:lnTo>
                    <a:lnTo>
                      <a:pt x="20752" y="39362"/>
                    </a:lnTo>
                    <a:lnTo>
                      <a:pt x="21417" y="39133"/>
                    </a:lnTo>
                    <a:lnTo>
                      <a:pt x="22083" y="38904"/>
                    </a:lnTo>
                    <a:lnTo>
                      <a:pt x="22727" y="38613"/>
                    </a:lnTo>
                    <a:lnTo>
                      <a:pt x="23372" y="38322"/>
                    </a:lnTo>
                    <a:lnTo>
                      <a:pt x="24016" y="37969"/>
                    </a:lnTo>
                    <a:lnTo>
                      <a:pt x="23933" y="38384"/>
                    </a:lnTo>
                    <a:lnTo>
                      <a:pt x="23829" y="38800"/>
                    </a:lnTo>
                    <a:lnTo>
                      <a:pt x="23704" y="39195"/>
                    </a:lnTo>
                    <a:lnTo>
                      <a:pt x="23580" y="39590"/>
                    </a:lnTo>
                    <a:lnTo>
                      <a:pt x="23434" y="39985"/>
                    </a:lnTo>
                    <a:lnTo>
                      <a:pt x="23268" y="40360"/>
                    </a:lnTo>
                    <a:lnTo>
                      <a:pt x="23081" y="40734"/>
                    </a:lnTo>
                    <a:lnTo>
                      <a:pt x="22894" y="41108"/>
                    </a:lnTo>
                    <a:lnTo>
                      <a:pt x="22686" y="41420"/>
                    </a:lnTo>
                    <a:lnTo>
                      <a:pt x="22478" y="41732"/>
                    </a:lnTo>
                    <a:lnTo>
                      <a:pt x="22249" y="42023"/>
                    </a:lnTo>
                    <a:lnTo>
                      <a:pt x="21999" y="42293"/>
                    </a:lnTo>
                    <a:lnTo>
                      <a:pt x="21750" y="42543"/>
                    </a:lnTo>
                    <a:lnTo>
                      <a:pt x="21480" y="42772"/>
                    </a:lnTo>
                    <a:lnTo>
                      <a:pt x="21209" y="42980"/>
                    </a:lnTo>
                    <a:lnTo>
                      <a:pt x="20918" y="43188"/>
                    </a:lnTo>
                    <a:lnTo>
                      <a:pt x="20606" y="43375"/>
                    </a:lnTo>
                    <a:lnTo>
                      <a:pt x="20294" y="43541"/>
                    </a:lnTo>
                    <a:lnTo>
                      <a:pt x="19983" y="43687"/>
                    </a:lnTo>
                    <a:lnTo>
                      <a:pt x="19650" y="43811"/>
                    </a:lnTo>
                    <a:lnTo>
                      <a:pt x="19317" y="43936"/>
                    </a:lnTo>
                    <a:lnTo>
                      <a:pt x="18964" y="44061"/>
                    </a:lnTo>
                    <a:lnTo>
                      <a:pt x="18610" y="44165"/>
                    </a:lnTo>
                    <a:lnTo>
                      <a:pt x="18257" y="44248"/>
                    </a:lnTo>
                    <a:lnTo>
                      <a:pt x="17633" y="44373"/>
                    </a:lnTo>
                    <a:lnTo>
                      <a:pt x="16988" y="44497"/>
                    </a:lnTo>
                    <a:lnTo>
                      <a:pt x="16344" y="44581"/>
                    </a:lnTo>
                    <a:lnTo>
                      <a:pt x="15720" y="44643"/>
                    </a:lnTo>
                    <a:lnTo>
                      <a:pt x="15075" y="44685"/>
                    </a:lnTo>
                    <a:lnTo>
                      <a:pt x="14452" y="44705"/>
                    </a:lnTo>
                    <a:lnTo>
                      <a:pt x="13807" y="44705"/>
                    </a:lnTo>
                    <a:lnTo>
                      <a:pt x="13183" y="44685"/>
                    </a:lnTo>
                    <a:lnTo>
                      <a:pt x="12539" y="44643"/>
                    </a:lnTo>
                    <a:lnTo>
                      <a:pt x="11915" y="44581"/>
                    </a:lnTo>
                    <a:lnTo>
                      <a:pt x="11291" y="44497"/>
                    </a:lnTo>
                    <a:lnTo>
                      <a:pt x="10647" y="44414"/>
                    </a:lnTo>
                    <a:lnTo>
                      <a:pt x="10023" y="44310"/>
                    </a:lnTo>
                    <a:lnTo>
                      <a:pt x="9399" y="44186"/>
                    </a:lnTo>
                    <a:lnTo>
                      <a:pt x="8775" y="44040"/>
                    </a:lnTo>
                    <a:lnTo>
                      <a:pt x="8151" y="43874"/>
                    </a:lnTo>
                    <a:lnTo>
                      <a:pt x="7777" y="43791"/>
                    </a:lnTo>
                    <a:lnTo>
                      <a:pt x="7445" y="43728"/>
                    </a:lnTo>
                    <a:lnTo>
                      <a:pt x="7112" y="43687"/>
                    </a:lnTo>
                    <a:lnTo>
                      <a:pt x="6779" y="43666"/>
                    </a:lnTo>
                    <a:lnTo>
                      <a:pt x="6488" y="43666"/>
                    </a:lnTo>
                    <a:lnTo>
                      <a:pt x="6197" y="43687"/>
                    </a:lnTo>
                    <a:lnTo>
                      <a:pt x="5906" y="43749"/>
                    </a:lnTo>
                    <a:lnTo>
                      <a:pt x="5636" y="43811"/>
                    </a:lnTo>
                    <a:lnTo>
                      <a:pt x="5365" y="43915"/>
                    </a:lnTo>
                    <a:lnTo>
                      <a:pt x="5095" y="44040"/>
                    </a:lnTo>
                    <a:lnTo>
                      <a:pt x="4845" y="44186"/>
                    </a:lnTo>
                    <a:lnTo>
                      <a:pt x="4596" y="44373"/>
                    </a:lnTo>
                    <a:lnTo>
                      <a:pt x="4346" y="44581"/>
                    </a:lnTo>
                    <a:lnTo>
                      <a:pt x="4118" y="44809"/>
                    </a:lnTo>
                    <a:lnTo>
                      <a:pt x="3868" y="45059"/>
                    </a:lnTo>
                    <a:lnTo>
                      <a:pt x="3619" y="45329"/>
                    </a:lnTo>
                    <a:lnTo>
                      <a:pt x="3265" y="45807"/>
                    </a:lnTo>
                    <a:lnTo>
                      <a:pt x="2912" y="46286"/>
                    </a:lnTo>
                    <a:lnTo>
                      <a:pt x="2600" y="46764"/>
                    </a:lnTo>
                    <a:lnTo>
                      <a:pt x="2309" y="47263"/>
                    </a:lnTo>
                    <a:lnTo>
                      <a:pt x="2038" y="47762"/>
                    </a:lnTo>
                    <a:lnTo>
                      <a:pt x="1789" y="48261"/>
                    </a:lnTo>
                    <a:lnTo>
                      <a:pt x="1560" y="48781"/>
                    </a:lnTo>
                    <a:lnTo>
                      <a:pt x="1373" y="49301"/>
                    </a:lnTo>
                    <a:lnTo>
                      <a:pt x="1186" y="49841"/>
                    </a:lnTo>
                    <a:lnTo>
                      <a:pt x="1040" y="50382"/>
                    </a:lnTo>
                    <a:lnTo>
                      <a:pt x="895" y="50922"/>
                    </a:lnTo>
                    <a:lnTo>
                      <a:pt x="770" y="51484"/>
                    </a:lnTo>
                    <a:lnTo>
                      <a:pt x="687" y="52045"/>
                    </a:lnTo>
                    <a:lnTo>
                      <a:pt x="604" y="52627"/>
                    </a:lnTo>
                    <a:lnTo>
                      <a:pt x="541" y="53189"/>
                    </a:lnTo>
                    <a:lnTo>
                      <a:pt x="500" y="53792"/>
                    </a:lnTo>
                    <a:lnTo>
                      <a:pt x="500" y="54249"/>
                    </a:lnTo>
                    <a:lnTo>
                      <a:pt x="521" y="54707"/>
                    </a:lnTo>
                    <a:lnTo>
                      <a:pt x="583" y="55143"/>
                    </a:lnTo>
                    <a:lnTo>
                      <a:pt x="687" y="55580"/>
                    </a:lnTo>
                    <a:lnTo>
                      <a:pt x="832" y="55996"/>
                    </a:lnTo>
                    <a:lnTo>
                      <a:pt x="1020" y="56391"/>
                    </a:lnTo>
                    <a:lnTo>
                      <a:pt x="1248" y="56807"/>
                    </a:lnTo>
                    <a:lnTo>
                      <a:pt x="1519" y="57181"/>
                    </a:lnTo>
                    <a:lnTo>
                      <a:pt x="1664" y="57389"/>
                    </a:lnTo>
                    <a:lnTo>
                      <a:pt x="1830" y="57576"/>
                    </a:lnTo>
                    <a:lnTo>
                      <a:pt x="2018" y="57742"/>
                    </a:lnTo>
                    <a:lnTo>
                      <a:pt x="2205" y="57909"/>
                    </a:lnTo>
                    <a:lnTo>
                      <a:pt x="2579" y="58221"/>
                    </a:lnTo>
                    <a:lnTo>
                      <a:pt x="2995" y="58470"/>
                    </a:lnTo>
                    <a:lnTo>
                      <a:pt x="3411" y="58720"/>
                    </a:lnTo>
                    <a:lnTo>
                      <a:pt x="3847" y="58928"/>
                    </a:lnTo>
                    <a:lnTo>
                      <a:pt x="4305" y="59115"/>
                    </a:lnTo>
                    <a:lnTo>
                      <a:pt x="4762" y="59302"/>
                    </a:lnTo>
                    <a:lnTo>
                      <a:pt x="5532" y="59593"/>
                    </a:lnTo>
                    <a:lnTo>
                      <a:pt x="6301" y="59843"/>
                    </a:lnTo>
                    <a:lnTo>
                      <a:pt x="7070" y="60071"/>
                    </a:lnTo>
                    <a:lnTo>
                      <a:pt x="7860" y="60279"/>
                    </a:lnTo>
                    <a:lnTo>
                      <a:pt x="8650" y="60466"/>
                    </a:lnTo>
                    <a:lnTo>
                      <a:pt x="9461" y="60633"/>
                    </a:lnTo>
                    <a:lnTo>
                      <a:pt x="11062" y="60945"/>
                    </a:lnTo>
                    <a:lnTo>
                      <a:pt x="11728" y="61069"/>
                    </a:lnTo>
                    <a:lnTo>
                      <a:pt x="12414" y="61153"/>
                    </a:lnTo>
                    <a:lnTo>
                      <a:pt x="13079" y="61236"/>
                    </a:lnTo>
                    <a:lnTo>
                      <a:pt x="13766" y="61319"/>
                    </a:lnTo>
                    <a:lnTo>
                      <a:pt x="14431" y="61360"/>
                    </a:lnTo>
                    <a:lnTo>
                      <a:pt x="15096" y="61402"/>
                    </a:lnTo>
                    <a:lnTo>
                      <a:pt x="15782" y="61423"/>
                    </a:lnTo>
                    <a:lnTo>
                      <a:pt x="16448" y="61402"/>
                    </a:lnTo>
                    <a:lnTo>
                      <a:pt x="17113" y="61381"/>
                    </a:lnTo>
                    <a:lnTo>
                      <a:pt x="17799" y="61340"/>
                    </a:lnTo>
                    <a:lnTo>
                      <a:pt x="18465" y="61256"/>
                    </a:lnTo>
                    <a:lnTo>
                      <a:pt x="19130" y="61173"/>
                    </a:lnTo>
                    <a:lnTo>
                      <a:pt x="19795" y="61049"/>
                    </a:lnTo>
                    <a:lnTo>
                      <a:pt x="20461" y="60903"/>
                    </a:lnTo>
                    <a:lnTo>
                      <a:pt x="21126" y="60737"/>
                    </a:lnTo>
                    <a:lnTo>
                      <a:pt x="21792" y="60529"/>
                    </a:lnTo>
                    <a:lnTo>
                      <a:pt x="22498" y="60300"/>
                    </a:lnTo>
                    <a:lnTo>
                      <a:pt x="23185" y="60030"/>
                    </a:lnTo>
                    <a:lnTo>
                      <a:pt x="23871" y="59739"/>
                    </a:lnTo>
                    <a:lnTo>
                      <a:pt x="24515" y="59447"/>
                    </a:lnTo>
                    <a:lnTo>
                      <a:pt x="25181" y="59115"/>
                    </a:lnTo>
                    <a:lnTo>
                      <a:pt x="25805" y="58761"/>
                    </a:lnTo>
                    <a:lnTo>
                      <a:pt x="26428" y="58408"/>
                    </a:lnTo>
                    <a:lnTo>
                      <a:pt x="27052" y="58013"/>
                    </a:lnTo>
                    <a:lnTo>
                      <a:pt x="27655" y="57618"/>
                    </a:lnTo>
                    <a:lnTo>
                      <a:pt x="28237" y="57202"/>
                    </a:lnTo>
                    <a:lnTo>
                      <a:pt x="28840" y="56786"/>
                    </a:lnTo>
                    <a:lnTo>
                      <a:pt x="29402" y="56349"/>
                    </a:lnTo>
                    <a:lnTo>
                      <a:pt x="30545" y="55434"/>
                    </a:lnTo>
                    <a:lnTo>
                      <a:pt x="31668" y="54499"/>
                    </a:lnTo>
                    <a:lnTo>
                      <a:pt x="32292" y="53937"/>
                    </a:lnTo>
                    <a:lnTo>
                      <a:pt x="32895" y="53334"/>
                    </a:lnTo>
                    <a:lnTo>
                      <a:pt x="33477" y="52731"/>
                    </a:lnTo>
                    <a:lnTo>
                      <a:pt x="34018" y="52108"/>
                    </a:lnTo>
                    <a:lnTo>
                      <a:pt x="34558" y="51463"/>
                    </a:lnTo>
                    <a:lnTo>
                      <a:pt x="35057" y="50798"/>
                    </a:lnTo>
                    <a:lnTo>
                      <a:pt x="35536" y="50132"/>
                    </a:lnTo>
                    <a:lnTo>
                      <a:pt x="35993" y="49425"/>
                    </a:lnTo>
                    <a:lnTo>
                      <a:pt x="36450" y="48739"/>
                    </a:lnTo>
                    <a:lnTo>
                      <a:pt x="36866" y="48011"/>
                    </a:lnTo>
                    <a:lnTo>
                      <a:pt x="37261" y="47284"/>
                    </a:lnTo>
                    <a:lnTo>
                      <a:pt x="37656" y="46535"/>
                    </a:lnTo>
                    <a:lnTo>
                      <a:pt x="38031" y="45787"/>
                    </a:lnTo>
                    <a:lnTo>
                      <a:pt x="38384" y="45038"/>
                    </a:lnTo>
                    <a:lnTo>
                      <a:pt x="38738" y="44269"/>
                    </a:lnTo>
                    <a:lnTo>
                      <a:pt x="39070" y="43479"/>
                    </a:lnTo>
                    <a:lnTo>
                      <a:pt x="39403" y="42605"/>
                    </a:lnTo>
                    <a:lnTo>
                      <a:pt x="39715" y="41711"/>
                    </a:lnTo>
                    <a:lnTo>
                      <a:pt x="40006" y="40817"/>
                    </a:lnTo>
                    <a:lnTo>
                      <a:pt x="40276" y="39923"/>
                    </a:lnTo>
                    <a:lnTo>
                      <a:pt x="40755" y="38114"/>
                    </a:lnTo>
                    <a:lnTo>
                      <a:pt x="41233" y="36284"/>
                    </a:lnTo>
                    <a:lnTo>
                      <a:pt x="41461" y="35411"/>
                    </a:lnTo>
                    <a:lnTo>
                      <a:pt x="41669" y="34538"/>
                    </a:lnTo>
                    <a:lnTo>
                      <a:pt x="41857" y="33664"/>
                    </a:lnTo>
                    <a:lnTo>
                      <a:pt x="42044" y="32791"/>
                    </a:lnTo>
                    <a:lnTo>
                      <a:pt x="42189" y="31897"/>
                    </a:lnTo>
                    <a:lnTo>
                      <a:pt x="42335" y="31024"/>
                    </a:lnTo>
                    <a:lnTo>
                      <a:pt x="42439" y="30130"/>
                    </a:lnTo>
                    <a:lnTo>
                      <a:pt x="42543" y="29256"/>
                    </a:lnTo>
                    <a:lnTo>
                      <a:pt x="42605" y="28362"/>
                    </a:lnTo>
                    <a:lnTo>
                      <a:pt x="42667" y="27468"/>
                    </a:lnTo>
                    <a:lnTo>
                      <a:pt x="42688" y="26574"/>
                    </a:lnTo>
                    <a:lnTo>
                      <a:pt x="42688" y="25701"/>
                    </a:lnTo>
                    <a:lnTo>
                      <a:pt x="42667" y="24786"/>
                    </a:lnTo>
                    <a:lnTo>
                      <a:pt x="42626" y="23892"/>
                    </a:lnTo>
                    <a:lnTo>
                      <a:pt x="42564" y="22998"/>
                    </a:lnTo>
                    <a:lnTo>
                      <a:pt x="42460" y="22104"/>
                    </a:lnTo>
                    <a:lnTo>
                      <a:pt x="42272" y="20710"/>
                    </a:lnTo>
                    <a:lnTo>
                      <a:pt x="42023" y="19317"/>
                    </a:lnTo>
                    <a:lnTo>
                      <a:pt x="41753" y="17945"/>
                    </a:lnTo>
                    <a:lnTo>
                      <a:pt x="41607" y="17259"/>
                    </a:lnTo>
                    <a:lnTo>
                      <a:pt x="41441" y="16573"/>
                    </a:lnTo>
                    <a:lnTo>
                      <a:pt x="41254" y="15907"/>
                    </a:lnTo>
                    <a:lnTo>
                      <a:pt x="41066" y="15242"/>
                    </a:lnTo>
                    <a:lnTo>
                      <a:pt x="40859" y="14556"/>
                    </a:lnTo>
                    <a:lnTo>
                      <a:pt x="40630" y="13890"/>
                    </a:lnTo>
                    <a:lnTo>
                      <a:pt x="40401" y="13246"/>
                    </a:lnTo>
                    <a:lnTo>
                      <a:pt x="40152" y="12580"/>
                    </a:lnTo>
                    <a:lnTo>
                      <a:pt x="39881" y="11936"/>
                    </a:lnTo>
                    <a:lnTo>
                      <a:pt x="39611" y="11291"/>
                    </a:lnTo>
                    <a:lnTo>
                      <a:pt x="39341" y="10709"/>
                    </a:lnTo>
                    <a:lnTo>
                      <a:pt x="39050" y="10169"/>
                    </a:lnTo>
                    <a:lnTo>
                      <a:pt x="38738" y="9628"/>
                    </a:lnTo>
                    <a:lnTo>
                      <a:pt x="38405" y="9108"/>
                    </a:lnTo>
                    <a:lnTo>
                      <a:pt x="38051" y="8609"/>
                    </a:lnTo>
                    <a:lnTo>
                      <a:pt x="37698" y="8131"/>
                    </a:lnTo>
                    <a:lnTo>
                      <a:pt x="37303" y="7653"/>
                    </a:lnTo>
                    <a:lnTo>
                      <a:pt x="36908" y="7195"/>
                    </a:lnTo>
                    <a:lnTo>
                      <a:pt x="36492" y="6759"/>
                    </a:lnTo>
                    <a:lnTo>
                      <a:pt x="36076" y="6322"/>
                    </a:lnTo>
                    <a:lnTo>
                      <a:pt x="35640" y="5885"/>
                    </a:lnTo>
                    <a:lnTo>
                      <a:pt x="35182" y="5469"/>
                    </a:lnTo>
                    <a:lnTo>
                      <a:pt x="34246" y="4658"/>
                    </a:lnTo>
                    <a:lnTo>
                      <a:pt x="33311" y="3889"/>
                    </a:lnTo>
                    <a:lnTo>
                      <a:pt x="32583" y="3348"/>
                    </a:lnTo>
                    <a:lnTo>
                      <a:pt x="31876" y="2849"/>
                    </a:lnTo>
                    <a:lnTo>
                      <a:pt x="31127" y="2392"/>
                    </a:lnTo>
                    <a:lnTo>
                      <a:pt x="30379" y="1976"/>
                    </a:lnTo>
                    <a:lnTo>
                      <a:pt x="29630" y="1602"/>
                    </a:lnTo>
                    <a:lnTo>
                      <a:pt x="28840" y="1290"/>
                    </a:lnTo>
                    <a:lnTo>
                      <a:pt x="28050" y="999"/>
                    </a:lnTo>
                    <a:lnTo>
                      <a:pt x="27260" y="749"/>
                    </a:lnTo>
                    <a:lnTo>
                      <a:pt x="26449" y="541"/>
                    </a:lnTo>
                    <a:lnTo>
                      <a:pt x="25638" y="354"/>
                    </a:lnTo>
                    <a:lnTo>
                      <a:pt x="24806" y="209"/>
                    </a:lnTo>
                    <a:lnTo>
                      <a:pt x="23954" y="105"/>
                    </a:lnTo>
                    <a:lnTo>
                      <a:pt x="23101" y="42"/>
                    </a:lnTo>
                    <a:lnTo>
                      <a:pt x="222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53" name="Google Shape;5853;p31"/>
              <p:cNvSpPr/>
              <p:nvPr/>
            </p:nvSpPr>
            <p:spPr>
              <a:xfrm>
                <a:off x="3008675" y="4223050"/>
                <a:ext cx="291125" cy="322325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12893" extrusionOk="0">
                    <a:moveTo>
                      <a:pt x="7050" y="1456"/>
                    </a:moveTo>
                    <a:lnTo>
                      <a:pt x="7403" y="1498"/>
                    </a:lnTo>
                    <a:lnTo>
                      <a:pt x="7757" y="1581"/>
                    </a:lnTo>
                    <a:lnTo>
                      <a:pt x="8089" y="1706"/>
                    </a:lnTo>
                    <a:lnTo>
                      <a:pt x="8422" y="1872"/>
                    </a:lnTo>
                    <a:lnTo>
                      <a:pt x="8734" y="2101"/>
                    </a:lnTo>
                    <a:lnTo>
                      <a:pt x="9046" y="2371"/>
                    </a:lnTo>
                    <a:lnTo>
                      <a:pt x="9337" y="2704"/>
                    </a:lnTo>
                    <a:lnTo>
                      <a:pt x="9628" y="3057"/>
                    </a:lnTo>
                    <a:lnTo>
                      <a:pt x="9898" y="3494"/>
                    </a:lnTo>
                    <a:lnTo>
                      <a:pt x="10065" y="3785"/>
                    </a:lnTo>
                    <a:lnTo>
                      <a:pt x="10210" y="4097"/>
                    </a:lnTo>
                    <a:lnTo>
                      <a:pt x="10314" y="4409"/>
                    </a:lnTo>
                    <a:lnTo>
                      <a:pt x="10418" y="4741"/>
                    </a:lnTo>
                    <a:lnTo>
                      <a:pt x="10480" y="5095"/>
                    </a:lnTo>
                    <a:lnTo>
                      <a:pt x="10543" y="5469"/>
                    </a:lnTo>
                    <a:lnTo>
                      <a:pt x="10564" y="5864"/>
                    </a:lnTo>
                    <a:lnTo>
                      <a:pt x="10564" y="6259"/>
                    </a:lnTo>
                    <a:lnTo>
                      <a:pt x="10522" y="6842"/>
                    </a:lnTo>
                    <a:lnTo>
                      <a:pt x="10439" y="7361"/>
                    </a:lnTo>
                    <a:lnTo>
                      <a:pt x="10314" y="7860"/>
                    </a:lnTo>
                    <a:lnTo>
                      <a:pt x="10148" y="8339"/>
                    </a:lnTo>
                    <a:lnTo>
                      <a:pt x="9961" y="8775"/>
                    </a:lnTo>
                    <a:lnTo>
                      <a:pt x="9836" y="8962"/>
                    </a:lnTo>
                    <a:lnTo>
                      <a:pt x="9711" y="9170"/>
                    </a:lnTo>
                    <a:lnTo>
                      <a:pt x="9566" y="9358"/>
                    </a:lnTo>
                    <a:lnTo>
                      <a:pt x="9420" y="9545"/>
                    </a:lnTo>
                    <a:lnTo>
                      <a:pt x="9275" y="9711"/>
                    </a:lnTo>
                    <a:lnTo>
                      <a:pt x="9108" y="9857"/>
                    </a:lnTo>
                    <a:lnTo>
                      <a:pt x="8942" y="10023"/>
                    </a:lnTo>
                    <a:lnTo>
                      <a:pt x="8755" y="10168"/>
                    </a:lnTo>
                    <a:lnTo>
                      <a:pt x="8568" y="10293"/>
                    </a:lnTo>
                    <a:lnTo>
                      <a:pt x="8360" y="10418"/>
                    </a:lnTo>
                    <a:lnTo>
                      <a:pt x="7944" y="10647"/>
                    </a:lnTo>
                    <a:lnTo>
                      <a:pt x="7486" y="10834"/>
                    </a:lnTo>
                    <a:lnTo>
                      <a:pt x="7008" y="10979"/>
                    </a:lnTo>
                    <a:lnTo>
                      <a:pt x="6488" y="11083"/>
                    </a:lnTo>
                    <a:lnTo>
                      <a:pt x="5927" y="11146"/>
                    </a:lnTo>
                    <a:lnTo>
                      <a:pt x="5345" y="11166"/>
                    </a:lnTo>
                    <a:lnTo>
                      <a:pt x="4970" y="11146"/>
                    </a:lnTo>
                    <a:lnTo>
                      <a:pt x="4596" y="11083"/>
                    </a:lnTo>
                    <a:lnTo>
                      <a:pt x="4263" y="11000"/>
                    </a:lnTo>
                    <a:lnTo>
                      <a:pt x="3931" y="10875"/>
                    </a:lnTo>
                    <a:lnTo>
                      <a:pt x="3640" y="10730"/>
                    </a:lnTo>
                    <a:lnTo>
                      <a:pt x="3369" y="10543"/>
                    </a:lnTo>
                    <a:lnTo>
                      <a:pt x="3120" y="10335"/>
                    </a:lnTo>
                    <a:lnTo>
                      <a:pt x="2912" y="10085"/>
                    </a:lnTo>
                    <a:lnTo>
                      <a:pt x="2704" y="9815"/>
                    </a:lnTo>
                    <a:lnTo>
                      <a:pt x="2558" y="9503"/>
                    </a:lnTo>
                    <a:lnTo>
                      <a:pt x="2413" y="9191"/>
                    </a:lnTo>
                    <a:lnTo>
                      <a:pt x="2309" y="8838"/>
                    </a:lnTo>
                    <a:lnTo>
                      <a:pt x="2226" y="8463"/>
                    </a:lnTo>
                    <a:lnTo>
                      <a:pt x="2184" y="8068"/>
                    </a:lnTo>
                    <a:lnTo>
                      <a:pt x="2163" y="7652"/>
                    </a:lnTo>
                    <a:lnTo>
                      <a:pt x="2184" y="7216"/>
                    </a:lnTo>
                    <a:lnTo>
                      <a:pt x="2226" y="6862"/>
                    </a:lnTo>
                    <a:lnTo>
                      <a:pt x="2267" y="6530"/>
                    </a:lnTo>
                    <a:lnTo>
                      <a:pt x="2330" y="6197"/>
                    </a:lnTo>
                    <a:lnTo>
                      <a:pt x="2413" y="5885"/>
                    </a:lnTo>
                    <a:lnTo>
                      <a:pt x="2496" y="5573"/>
                    </a:lnTo>
                    <a:lnTo>
                      <a:pt x="2600" y="5261"/>
                    </a:lnTo>
                    <a:lnTo>
                      <a:pt x="2725" y="4949"/>
                    </a:lnTo>
                    <a:lnTo>
                      <a:pt x="2870" y="4658"/>
                    </a:lnTo>
                    <a:lnTo>
                      <a:pt x="3016" y="4367"/>
                    </a:lnTo>
                    <a:lnTo>
                      <a:pt x="3182" y="4076"/>
                    </a:lnTo>
                    <a:lnTo>
                      <a:pt x="3349" y="3806"/>
                    </a:lnTo>
                    <a:lnTo>
                      <a:pt x="3557" y="3536"/>
                    </a:lnTo>
                    <a:lnTo>
                      <a:pt x="3764" y="3286"/>
                    </a:lnTo>
                    <a:lnTo>
                      <a:pt x="3972" y="3036"/>
                    </a:lnTo>
                    <a:lnTo>
                      <a:pt x="4222" y="2808"/>
                    </a:lnTo>
                    <a:lnTo>
                      <a:pt x="4471" y="2579"/>
                    </a:lnTo>
                    <a:lnTo>
                      <a:pt x="4846" y="2267"/>
                    </a:lnTo>
                    <a:lnTo>
                      <a:pt x="5220" y="2018"/>
                    </a:lnTo>
                    <a:lnTo>
                      <a:pt x="5594" y="1810"/>
                    </a:lnTo>
                    <a:lnTo>
                      <a:pt x="5968" y="1643"/>
                    </a:lnTo>
                    <a:lnTo>
                      <a:pt x="6343" y="1539"/>
                    </a:lnTo>
                    <a:lnTo>
                      <a:pt x="6696" y="1477"/>
                    </a:lnTo>
                    <a:lnTo>
                      <a:pt x="7050" y="1456"/>
                    </a:lnTo>
                    <a:close/>
                    <a:moveTo>
                      <a:pt x="5407" y="1"/>
                    </a:moveTo>
                    <a:lnTo>
                      <a:pt x="5137" y="22"/>
                    </a:lnTo>
                    <a:lnTo>
                      <a:pt x="4846" y="63"/>
                    </a:lnTo>
                    <a:lnTo>
                      <a:pt x="4575" y="105"/>
                    </a:lnTo>
                    <a:lnTo>
                      <a:pt x="4305" y="167"/>
                    </a:lnTo>
                    <a:lnTo>
                      <a:pt x="4056" y="250"/>
                    </a:lnTo>
                    <a:lnTo>
                      <a:pt x="3806" y="333"/>
                    </a:lnTo>
                    <a:lnTo>
                      <a:pt x="3577" y="437"/>
                    </a:lnTo>
                    <a:lnTo>
                      <a:pt x="3349" y="562"/>
                    </a:lnTo>
                    <a:lnTo>
                      <a:pt x="3141" y="687"/>
                    </a:lnTo>
                    <a:lnTo>
                      <a:pt x="2746" y="978"/>
                    </a:lnTo>
                    <a:lnTo>
                      <a:pt x="2392" y="1269"/>
                    </a:lnTo>
                    <a:lnTo>
                      <a:pt x="2039" y="1581"/>
                    </a:lnTo>
                    <a:lnTo>
                      <a:pt x="1748" y="1914"/>
                    </a:lnTo>
                    <a:lnTo>
                      <a:pt x="1456" y="2246"/>
                    </a:lnTo>
                    <a:lnTo>
                      <a:pt x="1207" y="2621"/>
                    </a:lnTo>
                    <a:lnTo>
                      <a:pt x="978" y="2974"/>
                    </a:lnTo>
                    <a:lnTo>
                      <a:pt x="770" y="3369"/>
                    </a:lnTo>
                    <a:lnTo>
                      <a:pt x="604" y="3764"/>
                    </a:lnTo>
                    <a:lnTo>
                      <a:pt x="438" y="4159"/>
                    </a:lnTo>
                    <a:lnTo>
                      <a:pt x="313" y="4575"/>
                    </a:lnTo>
                    <a:lnTo>
                      <a:pt x="209" y="5012"/>
                    </a:lnTo>
                    <a:lnTo>
                      <a:pt x="126" y="5469"/>
                    </a:lnTo>
                    <a:lnTo>
                      <a:pt x="63" y="5906"/>
                    </a:lnTo>
                    <a:lnTo>
                      <a:pt x="22" y="6384"/>
                    </a:lnTo>
                    <a:lnTo>
                      <a:pt x="1" y="6862"/>
                    </a:lnTo>
                    <a:lnTo>
                      <a:pt x="1" y="7195"/>
                    </a:lnTo>
                    <a:lnTo>
                      <a:pt x="22" y="7528"/>
                    </a:lnTo>
                    <a:lnTo>
                      <a:pt x="63" y="7840"/>
                    </a:lnTo>
                    <a:lnTo>
                      <a:pt x="105" y="8172"/>
                    </a:lnTo>
                    <a:lnTo>
                      <a:pt x="167" y="8505"/>
                    </a:lnTo>
                    <a:lnTo>
                      <a:pt x="230" y="8817"/>
                    </a:lnTo>
                    <a:lnTo>
                      <a:pt x="417" y="9461"/>
                    </a:lnTo>
                    <a:lnTo>
                      <a:pt x="542" y="9857"/>
                    </a:lnTo>
                    <a:lnTo>
                      <a:pt x="708" y="10231"/>
                    </a:lnTo>
                    <a:lnTo>
                      <a:pt x="895" y="10584"/>
                    </a:lnTo>
                    <a:lnTo>
                      <a:pt x="1082" y="10917"/>
                    </a:lnTo>
                    <a:lnTo>
                      <a:pt x="1311" y="11229"/>
                    </a:lnTo>
                    <a:lnTo>
                      <a:pt x="1540" y="11499"/>
                    </a:lnTo>
                    <a:lnTo>
                      <a:pt x="1789" y="11769"/>
                    </a:lnTo>
                    <a:lnTo>
                      <a:pt x="2059" y="11998"/>
                    </a:lnTo>
                    <a:lnTo>
                      <a:pt x="2330" y="12206"/>
                    </a:lnTo>
                    <a:lnTo>
                      <a:pt x="2642" y="12372"/>
                    </a:lnTo>
                    <a:lnTo>
                      <a:pt x="2954" y="12539"/>
                    </a:lnTo>
                    <a:lnTo>
                      <a:pt x="3265" y="12664"/>
                    </a:lnTo>
                    <a:lnTo>
                      <a:pt x="3619" y="12768"/>
                    </a:lnTo>
                    <a:lnTo>
                      <a:pt x="3972" y="12830"/>
                    </a:lnTo>
                    <a:lnTo>
                      <a:pt x="4326" y="12892"/>
                    </a:lnTo>
                    <a:lnTo>
                      <a:pt x="5158" y="12892"/>
                    </a:lnTo>
                    <a:lnTo>
                      <a:pt x="5594" y="12851"/>
                    </a:lnTo>
                    <a:lnTo>
                      <a:pt x="6010" y="12788"/>
                    </a:lnTo>
                    <a:lnTo>
                      <a:pt x="6426" y="12684"/>
                    </a:lnTo>
                    <a:lnTo>
                      <a:pt x="6842" y="12560"/>
                    </a:lnTo>
                    <a:lnTo>
                      <a:pt x="7237" y="12435"/>
                    </a:lnTo>
                    <a:lnTo>
                      <a:pt x="7611" y="12268"/>
                    </a:lnTo>
                    <a:lnTo>
                      <a:pt x="7985" y="12081"/>
                    </a:lnTo>
                    <a:lnTo>
                      <a:pt x="8339" y="11853"/>
                    </a:lnTo>
                    <a:lnTo>
                      <a:pt x="8672" y="11624"/>
                    </a:lnTo>
                    <a:lnTo>
                      <a:pt x="9004" y="11395"/>
                    </a:lnTo>
                    <a:lnTo>
                      <a:pt x="9316" y="11125"/>
                    </a:lnTo>
                    <a:lnTo>
                      <a:pt x="9607" y="10834"/>
                    </a:lnTo>
                    <a:lnTo>
                      <a:pt x="9878" y="10543"/>
                    </a:lnTo>
                    <a:lnTo>
                      <a:pt x="10148" y="10231"/>
                    </a:lnTo>
                    <a:lnTo>
                      <a:pt x="10377" y="9898"/>
                    </a:lnTo>
                    <a:lnTo>
                      <a:pt x="10605" y="9545"/>
                    </a:lnTo>
                    <a:lnTo>
                      <a:pt x="10813" y="9191"/>
                    </a:lnTo>
                    <a:lnTo>
                      <a:pt x="11000" y="8838"/>
                    </a:lnTo>
                    <a:lnTo>
                      <a:pt x="11146" y="8463"/>
                    </a:lnTo>
                    <a:lnTo>
                      <a:pt x="11291" y="8068"/>
                    </a:lnTo>
                    <a:lnTo>
                      <a:pt x="11416" y="7673"/>
                    </a:lnTo>
                    <a:lnTo>
                      <a:pt x="11499" y="7278"/>
                    </a:lnTo>
                    <a:lnTo>
                      <a:pt x="11583" y="6862"/>
                    </a:lnTo>
                    <a:lnTo>
                      <a:pt x="11624" y="6447"/>
                    </a:lnTo>
                    <a:lnTo>
                      <a:pt x="11645" y="6031"/>
                    </a:lnTo>
                    <a:lnTo>
                      <a:pt x="11624" y="5615"/>
                    </a:lnTo>
                    <a:lnTo>
                      <a:pt x="11603" y="5199"/>
                    </a:lnTo>
                    <a:lnTo>
                      <a:pt x="11541" y="4783"/>
                    </a:lnTo>
                    <a:lnTo>
                      <a:pt x="11458" y="4346"/>
                    </a:lnTo>
                    <a:lnTo>
                      <a:pt x="11333" y="3931"/>
                    </a:lnTo>
                    <a:lnTo>
                      <a:pt x="11187" y="3515"/>
                    </a:lnTo>
                    <a:lnTo>
                      <a:pt x="11063" y="3182"/>
                    </a:lnTo>
                    <a:lnTo>
                      <a:pt x="10917" y="2891"/>
                    </a:lnTo>
                    <a:lnTo>
                      <a:pt x="10751" y="2600"/>
                    </a:lnTo>
                    <a:lnTo>
                      <a:pt x="10564" y="2330"/>
                    </a:lnTo>
                    <a:lnTo>
                      <a:pt x="10356" y="2059"/>
                    </a:lnTo>
                    <a:lnTo>
                      <a:pt x="10148" y="1831"/>
                    </a:lnTo>
                    <a:lnTo>
                      <a:pt x="9919" y="1602"/>
                    </a:lnTo>
                    <a:lnTo>
                      <a:pt x="9690" y="1394"/>
                    </a:lnTo>
                    <a:lnTo>
                      <a:pt x="9441" y="1186"/>
                    </a:lnTo>
                    <a:lnTo>
                      <a:pt x="9171" y="1020"/>
                    </a:lnTo>
                    <a:lnTo>
                      <a:pt x="8900" y="853"/>
                    </a:lnTo>
                    <a:lnTo>
                      <a:pt x="8630" y="687"/>
                    </a:lnTo>
                    <a:lnTo>
                      <a:pt x="8360" y="562"/>
                    </a:lnTo>
                    <a:lnTo>
                      <a:pt x="8069" y="437"/>
                    </a:lnTo>
                    <a:lnTo>
                      <a:pt x="7777" y="333"/>
                    </a:lnTo>
                    <a:lnTo>
                      <a:pt x="7486" y="250"/>
                    </a:lnTo>
                    <a:lnTo>
                      <a:pt x="7195" y="167"/>
                    </a:lnTo>
                    <a:lnTo>
                      <a:pt x="6883" y="105"/>
                    </a:lnTo>
                    <a:lnTo>
                      <a:pt x="6592" y="42"/>
                    </a:lnTo>
                    <a:lnTo>
                      <a:pt x="6301" y="22"/>
                    </a:lnTo>
                    <a:lnTo>
                      <a:pt x="59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54" name="Google Shape;5854;p31"/>
              <p:cNvSpPr/>
              <p:nvPr/>
            </p:nvSpPr>
            <p:spPr>
              <a:xfrm>
                <a:off x="2723825" y="4132600"/>
                <a:ext cx="143500" cy="382100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15284" extrusionOk="0">
                    <a:moveTo>
                      <a:pt x="5677" y="1"/>
                    </a:moveTo>
                    <a:lnTo>
                      <a:pt x="5573" y="42"/>
                    </a:lnTo>
                    <a:lnTo>
                      <a:pt x="5469" y="63"/>
                    </a:lnTo>
                    <a:lnTo>
                      <a:pt x="5261" y="167"/>
                    </a:lnTo>
                    <a:lnTo>
                      <a:pt x="5095" y="313"/>
                    </a:lnTo>
                    <a:lnTo>
                      <a:pt x="4908" y="437"/>
                    </a:lnTo>
                    <a:lnTo>
                      <a:pt x="4700" y="625"/>
                    </a:lnTo>
                    <a:lnTo>
                      <a:pt x="4492" y="812"/>
                    </a:lnTo>
                    <a:lnTo>
                      <a:pt x="4097" y="1228"/>
                    </a:lnTo>
                    <a:lnTo>
                      <a:pt x="3722" y="1664"/>
                    </a:lnTo>
                    <a:lnTo>
                      <a:pt x="3390" y="2142"/>
                    </a:lnTo>
                    <a:lnTo>
                      <a:pt x="2995" y="2704"/>
                    </a:lnTo>
                    <a:lnTo>
                      <a:pt x="2641" y="3307"/>
                    </a:lnTo>
                    <a:lnTo>
                      <a:pt x="2308" y="3889"/>
                    </a:lnTo>
                    <a:lnTo>
                      <a:pt x="1997" y="4513"/>
                    </a:lnTo>
                    <a:lnTo>
                      <a:pt x="1685" y="5137"/>
                    </a:lnTo>
                    <a:lnTo>
                      <a:pt x="1394" y="5760"/>
                    </a:lnTo>
                    <a:lnTo>
                      <a:pt x="853" y="7029"/>
                    </a:lnTo>
                    <a:lnTo>
                      <a:pt x="687" y="7486"/>
                    </a:lnTo>
                    <a:lnTo>
                      <a:pt x="520" y="7944"/>
                    </a:lnTo>
                    <a:lnTo>
                      <a:pt x="375" y="8401"/>
                    </a:lnTo>
                    <a:lnTo>
                      <a:pt x="271" y="8859"/>
                    </a:lnTo>
                    <a:lnTo>
                      <a:pt x="167" y="9316"/>
                    </a:lnTo>
                    <a:lnTo>
                      <a:pt x="104" y="9773"/>
                    </a:lnTo>
                    <a:lnTo>
                      <a:pt x="42" y="10231"/>
                    </a:lnTo>
                    <a:lnTo>
                      <a:pt x="21" y="10709"/>
                    </a:lnTo>
                    <a:lnTo>
                      <a:pt x="0" y="11167"/>
                    </a:lnTo>
                    <a:lnTo>
                      <a:pt x="0" y="11624"/>
                    </a:lnTo>
                    <a:lnTo>
                      <a:pt x="21" y="12102"/>
                    </a:lnTo>
                    <a:lnTo>
                      <a:pt x="63" y="12580"/>
                    </a:lnTo>
                    <a:lnTo>
                      <a:pt x="104" y="13038"/>
                    </a:lnTo>
                    <a:lnTo>
                      <a:pt x="188" y="13516"/>
                    </a:lnTo>
                    <a:lnTo>
                      <a:pt x="271" y="13994"/>
                    </a:lnTo>
                    <a:lnTo>
                      <a:pt x="354" y="14452"/>
                    </a:lnTo>
                    <a:lnTo>
                      <a:pt x="416" y="14660"/>
                    </a:lnTo>
                    <a:lnTo>
                      <a:pt x="520" y="14847"/>
                    </a:lnTo>
                    <a:lnTo>
                      <a:pt x="624" y="14992"/>
                    </a:lnTo>
                    <a:lnTo>
                      <a:pt x="728" y="15117"/>
                    </a:lnTo>
                    <a:lnTo>
                      <a:pt x="874" y="15200"/>
                    </a:lnTo>
                    <a:lnTo>
                      <a:pt x="1019" y="15263"/>
                    </a:lnTo>
                    <a:lnTo>
                      <a:pt x="1186" y="15284"/>
                    </a:lnTo>
                    <a:lnTo>
                      <a:pt x="1352" y="15284"/>
                    </a:lnTo>
                    <a:lnTo>
                      <a:pt x="1518" y="15242"/>
                    </a:lnTo>
                    <a:lnTo>
                      <a:pt x="1643" y="15159"/>
                    </a:lnTo>
                    <a:lnTo>
                      <a:pt x="1768" y="15076"/>
                    </a:lnTo>
                    <a:lnTo>
                      <a:pt x="1872" y="14951"/>
                    </a:lnTo>
                    <a:lnTo>
                      <a:pt x="1934" y="14805"/>
                    </a:lnTo>
                    <a:lnTo>
                      <a:pt x="1997" y="14618"/>
                    </a:lnTo>
                    <a:lnTo>
                      <a:pt x="2017" y="14431"/>
                    </a:lnTo>
                    <a:lnTo>
                      <a:pt x="1997" y="14202"/>
                    </a:lnTo>
                    <a:lnTo>
                      <a:pt x="1976" y="13703"/>
                    </a:lnTo>
                    <a:lnTo>
                      <a:pt x="1955" y="13225"/>
                    </a:lnTo>
                    <a:lnTo>
                      <a:pt x="1955" y="12747"/>
                    </a:lnTo>
                    <a:lnTo>
                      <a:pt x="1955" y="12248"/>
                    </a:lnTo>
                    <a:lnTo>
                      <a:pt x="1997" y="11770"/>
                    </a:lnTo>
                    <a:lnTo>
                      <a:pt x="2038" y="11291"/>
                    </a:lnTo>
                    <a:lnTo>
                      <a:pt x="2080" y="10813"/>
                    </a:lnTo>
                    <a:lnTo>
                      <a:pt x="2163" y="10335"/>
                    </a:lnTo>
                    <a:lnTo>
                      <a:pt x="2246" y="9877"/>
                    </a:lnTo>
                    <a:lnTo>
                      <a:pt x="2350" y="9399"/>
                    </a:lnTo>
                    <a:lnTo>
                      <a:pt x="2454" y="8942"/>
                    </a:lnTo>
                    <a:lnTo>
                      <a:pt x="2579" y="8463"/>
                    </a:lnTo>
                    <a:lnTo>
                      <a:pt x="2724" y="8006"/>
                    </a:lnTo>
                    <a:lnTo>
                      <a:pt x="2891" y="7549"/>
                    </a:lnTo>
                    <a:lnTo>
                      <a:pt x="3057" y="7091"/>
                    </a:lnTo>
                    <a:lnTo>
                      <a:pt x="3223" y="6634"/>
                    </a:lnTo>
                    <a:lnTo>
                      <a:pt x="4409" y="3723"/>
                    </a:lnTo>
                    <a:lnTo>
                      <a:pt x="5573" y="812"/>
                    </a:lnTo>
                    <a:lnTo>
                      <a:pt x="5656" y="625"/>
                    </a:lnTo>
                    <a:lnTo>
                      <a:pt x="5719" y="458"/>
                    </a:lnTo>
                    <a:lnTo>
                      <a:pt x="5739" y="354"/>
                    </a:lnTo>
                    <a:lnTo>
                      <a:pt x="5739" y="250"/>
                    </a:lnTo>
                    <a:lnTo>
                      <a:pt x="5719" y="126"/>
                    </a:lnTo>
                    <a:lnTo>
                      <a:pt x="567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55" name="Google Shape;5855;p31"/>
              <p:cNvSpPr/>
              <p:nvPr/>
            </p:nvSpPr>
            <p:spPr>
              <a:xfrm>
                <a:off x="2798675" y="5082850"/>
                <a:ext cx="30100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2309" extrusionOk="0">
                    <a:moveTo>
                      <a:pt x="749" y="0"/>
                    </a:moveTo>
                    <a:lnTo>
                      <a:pt x="583" y="21"/>
                    </a:lnTo>
                    <a:lnTo>
                      <a:pt x="437" y="62"/>
                    </a:lnTo>
                    <a:lnTo>
                      <a:pt x="313" y="125"/>
                    </a:lnTo>
                    <a:lnTo>
                      <a:pt x="209" y="229"/>
                    </a:lnTo>
                    <a:lnTo>
                      <a:pt x="105" y="374"/>
                    </a:lnTo>
                    <a:lnTo>
                      <a:pt x="42" y="541"/>
                    </a:lnTo>
                    <a:lnTo>
                      <a:pt x="1" y="728"/>
                    </a:lnTo>
                    <a:lnTo>
                      <a:pt x="1" y="915"/>
                    </a:lnTo>
                    <a:lnTo>
                      <a:pt x="21" y="1060"/>
                    </a:lnTo>
                    <a:lnTo>
                      <a:pt x="84" y="1206"/>
                    </a:lnTo>
                    <a:lnTo>
                      <a:pt x="188" y="1331"/>
                    </a:lnTo>
                    <a:lnTo>
                      <a:pt x="313" y="1435"/>
                    </a:lnTo>
                    <a:lnTo>
                      <a:pt x="458" y="1539"/>
                    </a:lnTo>
                    <a:lnTo>
                      <a:pt x="604" y="1622"/>
                    </a:lnTo>
                    <a:lnTo>
                      <a:pt x="1061" y="1809"/>
                    </a:lnTo>
                    <a:lnTo>
                      <a:pt x="1519" y="1955"/>
                    </a:lnTo>
                    <a:lnTo>
                      <a:pt x="1997" y="2059"/>
                    </a:lnTo>
                    <a:lnTo>
                      <a:pt x="2475" y="2142"/>
                    </a:lnTo>
                    <a:lnTo>
                      <a:pt x="3203" y="2225"/>
                    </a:lnTo>
                    <a:lnTo>
                      <a:pt x="3951" y="2266"/>
                    </a:lnTo>
                    <a:lnTo>
                      <a:pt x="4700" y="2308"/>
                    </a:lnTo>
                    <a:lnTo>
                      <a:pt x="6176" y="2308"/>
                    </a:lnTo>
                    <a:lnTo>
                      <a:pt x="6904" y="2266"/>
                    </a:lnTo>
                    <a:lnTo>
                      <a:pt x="8401" y="2204"/>
                    </a:lnTo>
                    <a:lnTo>
                      <a:pt x="9025" y="2142"/>
                    </a:lnTo>
                    <a:lnTo>
                      <a:pt x="9337" y="2100"/>
                    </a:lnTo>
                    <a:lnTo>
                      <a:pt x="9649" y="2038"/>
                    </a:lnTo>
                    <a:lnTo>
                      <a:pt x="9940" y="1955"/>
                    </a:lnTo>
                    <a:lnTo>
                      <a:pt x="10251" y="1871"/>
                    </a:lnTo>
                    <a:lnTo>
                      <a:pt x="10543" y="1788"/>
                    </a:lnTo>
                    <a:lnTo>
                      <a:pt x="10854" y="1663"/>
                    </a:lnTo>
                    <a:lnTo>
                      <a:pt x="11187" y="1518"/>
                    </a:lnTo>
                    <a:lnTo>
                      <a:pt x="11499" y="1331"/>
                    </a:lnTo>
                    <a:lnTo>
                      <a:pt x="11645" y="1248"/>
                    </a:lnTo>
                    <a:lnTo>
                      <a:pt x="11790" y="1123"/>
                    </a:lnTo>
                    <a:lnTo>
                      <a:pt x="11915" y="998"/>
                    </a:lnTo>
                    <a:lnTo>
                      <a:pt x="12040" y="853"/>
                    </a:lnTo>
                    <a:lnTo>
                      <a:pt x="11977" y="790"/>
                    </a:lnTo>
                    <a:lnTo>
                      <a:pt x="11936" y="749"/>
                    </a:lnTo>
                    <a:lnTo>
                      <a:pt x="11832" y="686"/>
                    </a:lnTo>
                    <a:lnTo>
                      <a:pt x="11624" y="686"/>
                    </a:lnTo>
                    <a:lnTo>
                      <a:pt x="10293" y="645"/>
                    </a:lnTo>
                    <a:lnTo>
                      <a:pt x="8983" y="603"/>
                    </a:lnTo>
                    <a:lnTo>
                      <a:pt x="7652" y="582"/>
                    </a:lnTo>
                    <a:lnTo>
                      <a:pt x="6342" y="520"/>
                    </a:lnTo>
                    <a:lnTo>
                      <a:pt x="5012" y="457"/>
                    </a:lnTo>
                    <a:lnTo>
                      <a:pt x="3702" y="354"/>
                    </a:lnTo>
                    <a:lnTo>
                      <a:pt x="3057" y="291"/>
                    </a:lnTo>
                    <a:lnTo>
                      <a:pt x="2392" y="208"/>
                    </a:lnTo>
                    <a:lnTo>
                      <a:pt x="1726" y="125"/>
                    </a:lnTo>
                    <a:lnTo>
                      <a:pt x="1082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56" name="Google Shape;5856;p31"/>
              <p:cNvSpPr/>
              <p:nvPr/>
            </p:nvSpPr>
            <p:spPr>
              <a:xfrm>
                <a:off x="3356450" y="4326500"/>
                <a:ext cx="49400" cy="11335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4534" extrusionOk="0">
                    <a:moveTo>
                      <a:pt x="936" y="1"/>
                    </a:moveTo>
                    <a:lnTo>
                      <a:pt x="770" y="21"/>
                    </a:lnTo>
                    <a:lnTo>
                      <a:pt x="624" y="63"/>
                    </a:lnTo>
                    <a:lnTo>
                      <a:pt x="499" y="125"/>
                    </a:lnTo>
                    <a:lnTo>
                      <a:pt x="375" y="208"/>
                    </a:lnTo>
                    <a:lnTo>
                      <a:pt x="291" y="312"/>
                    </a:lnTo>
                    <a:lnTo>
                      <a:pt x="208" y="416"/>
                    </a:lnTo>
                    <a:lnTo>
                      <a:pt x="146" y="562"/>
                    </a:lnTo>
                    <a:lnTo>
                      <a:pt x="125" y="707"/>
                    </a:lnTo>
                    <a:lnTo>
                      <a:pt x="63" y="1186"/>
                    </a:lnTo>
                    <a:lnTo>
                      <a:pt x="21" y="1643"/>
                    </a:lnTo>
                    <a:lnTo>
                      <a:pt x="0" y="2121"/>
                    </a:lnTo>
                    <a:lnTo>
                      <a:pt x="0" y="2600"/>
                    </a:lnTo>
                    <a:lnTo>
                      <a:pt x="21" y="3078"/>
                    </a:lnTo>
                    <a:lnTo>
                      <a:pt x="63" y="3556"/>
                    </a:lnTo>
                    <a:lnTo>
                      <a:pt x="125" y="4034"/>
                    </a:lnTo>
                    <a:lnTo>
                      <a:pt x="229" y="4533"/>
                    </a:lnTo>
                    <a:lnTo>
                      <a:pt x="395" y="4471"/>
                    </a:lnTo>
                    <a:lnTo>
                      <a:pt x="541" y="4409"/>
                    </a:lnTo>
                    <a:lnTo>
                      <a:pt x="686" y="4325"/>
                    </a:lnTo>
                    <a:lnTo>
                      <a:pt x="790" y="4242"/>
                    </a:lnTo>
                    <a:lnTo>
                      <a:pt x="894" y="4138"/>
                    </a:lnTo>
                    <a:lnTo>
                      <a:pt x="978" y="4034"/>
                    </a:lnTo>
                    <a:lnTo>
                      <a:pt x="1123" y="3806"/>
                    </a:lnTo>
                    <a:lnTo>
                      <a:pt x="1310" y="3514"/>
                    </a:lnTo>
                    <a:lnTo>
                      <a:pt x="1456" y="3203"/>
                    </a:lnTo>
                    <a:lnTo>
                      <a:pt x="1581" y="2870"/>
                    </a:lnTo>
                    <a:lnTo>
                      <a:pt x="1685" y="2558"/>
                    </a:lnTo>
                    <a:lnTo>
                      <a:pt x="1788" y="2225"/>
                    </a:lnTo>
                    <a:lnTo>
                      <a:pt x="1851" y="1893"/>
                    </a:lnTo>
                    <a:lnTo>
                      <a:pt x="1955" y="1206"/>
                    </a:lnTo>
                    <a:lnTo>
                      <a:pt x="1976" y="1061"/>
                    </a:lnTo>
                    <a:lnTo>
                      <a:pt x="1955" y="915"/>
                    </a:lnTo>
                    <a:lnTo>
                      <a:pt x="1934" y="770"/>
                    </a:lnTo>
                    <a:lnTo>
                      <a:pt x="1872" y="645"/>
                    </a:lnTo>
                    <a:lnTo>
                      <a:pt x="1809" y="479"/>
                    </a:lnTo>
                    <a:lnTo>
                      <a:pt x="1726" y="354"/>
                    </a:lnTo>
                    <a:lnTo>
                      <a:pt x="1622" y="229"/>
                    </a:lnTo>
                    <a:lnTo>
                      <a:pt x="1518" y="146"/>
                    </a:lnTo>
                    <a:lnTo>
                      <a:pt x="1393" y="84"/>
                    </a:lnTo>
                    <a:lnTo>
                      <a:pt x="1269" y="21"/>
                    </a:lnTo>
                    <a:lnTo>
                      <a:pt x="110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57" name="Google Shape;5857;p31"/>
              <p:cNvSpPr/>
              <p:nvPr/>
            </p:nvSpPr>
            <p:spPr>
              <a:xfrm>
                <a:off x="2907325" y="4036450"/>
                <a:ext cx="86825" cy="69150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2766" extrusionOk="0">
                    <a:moveTo>
                      <a:pt x="2620" y="0"/>
                    </a:moveTo>
                    <a:lnTo>
                      <a:pt x="2412" y="42"/>
                    </a:lnTo>
                    <a:lnTo>
                      <a:pt x="2184" y="83"/>
                    </a:lnTo>
                    <a:lnTo>
                      <a:pt x="1955" y="146"/>
                    </a:lnTo>
                    <a:lnTo>
                      <a:pt x="1747" y="208"/>
                    </a:lnTo>
                    <a:lnTo>
                      <a:pt x="1518" y="312"/>
                    </a:lnTo>
                    <a:lnTo>
                      <a:pt x="1289" y="416"/>
                    </a:lnTo>
                    <a:lnTo>
                      <a:pt x="1082" y="520"/>
                    </a:lnTo>
                    <a:lnTo>
                      <a:pt x="894" y="645"/>
                    </a:lnTo>
                    <a:lnTo>
                      <a:pt x="707" y="790"/>
                    </a:lnTo>
                    <a:lnTo>
                      <a:pt x="541" y="936"/>
                    </a:lnTo>
                    <a:lnTo>
                      <a:pt x="375" y="1102"/>
                    </a:lnTo>
                    <a:lnTo>
                      <a:pt x="250" y="1268"/>
                    </a:lnTo>
                    <a:lnTo>
                      <a:pt x="146" y="1414"/>
                    </a:lnTo>
                    <a:lnTo>
                      <a:pt x="84" y="1560"/>
                    </a:lnTo>
                    <a:lnTo>
                      <a:pt x="21" y="1705"/>
                    </a:lnTo>
                    <a:lnTo>
                      <a:pt x="0" y="1871"/>
                    </a:lnTo>
                    <a:lnTo>
                      <a:pt x="0" y="2017"/>
                    </a:lnTo>
                    <a:lnTo>
                      <a:pt x="42" y="2163"/>
                    </a:lnTo>
                    <a:lnTo>
                      <a:pt x="104" y="2308"/>
                    </a:lnTo>
                    <a:lnTo>
                      <a:pt x="208" y="2454"/>
                    </a:lnTo>
                    <a:lnTo>
                      <a:pt x="354" y="2578"/>
                    </a:lnTo>
                    <a:lnTo>
                      <a:pt x="479" y="2682"/>
                    </a:lnTo>
                    <a:lnTo>
                      <a:pt x="624" y="2724"/>
                    </a:lnTo>
                    <a:lnTo>
                      <a:pt x="770" y="2766"/>
                    </a:lnTo>
                    <a:lnTo>
                      <a:pt x="936" y="2766"/>
                    </a:lnTo>
                    <a:lnTo>
                      <a:pt x="1082" y="2745"/>
                    </a:lnTo>
                    <a:lnTo>
                      <a:pt x="1248" y="2682"/>
                    </a:lnTo>
                    <a:lnTo>
                      <a:pt x="1393" y="2620"/>
                    </a:lnTo>
                    <a:lnTo>
                      <a:pt x="1705" y="2454"/>
                    </a:lnTo>
                    <a:lnTo>
                      <a:pt x="1996" y="2246"/>
                    </a:lnTo>
                    <a:lnTo>
                      <a:pt x="2267" y="2038"/>
                    </a:lnTo>
                    <a:lnTo>
                      <a:pt x="2516" y="1809"/>
                    </a:lnTo>
                    <a:lnTo>
                      <a:pt x="2745" y="1560"/>
                    </a:lnTo>
                    <a:lnTo>
                      <a:pt x="2953" y="1289"/>
                    </a:lnTo>
                    <a:lnTo>
                      <a:pt x="3161" y="998"/>
                    </a:lnTo>
                    <a:lnTo>
                      <a:pt x="3327" y="707"/>
                    </a:lnTo>
                    <a:lnTo>
                      <a:pt x="3410" y="562"/>
                    </a:lnTo>
                    <a:lnTo>
                      <a:pt x="3452" y="416"/>
                    </a:lnTo>
                    <a:lnTo>
                      <a:pt x="3473" y="333"/>
                    </a:lnTo>
                    <a:lnTo>
                      <a:pt x="3452" y="250"/>
                    </a:lnTo>
                    <a:lnTo>
                      <a:pt x="3452" y="166"/>
                    </a:lnTo>
                    <a:lnTo>
                      <a:pt x="3410" y="104"/>
                    </a:lnTo>
                    <a:lnTo>
                      <a:pt x="3223" y="42"/>
                    </a:lnTo>
                    <a:lnTo>
                      <a:pt x="3036" y="21"/>
                    </a:lnTo>
                    <a:lnTo>
                      <a:pt x="284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5858" name="Google Shape;5858;p31"/>
            <p:cNvGrpSpPr/>
            <p:nvPr/>
          </p:nvGrpSpPr>
          <p:grpSpPr>
            <a:xfrm>
              <a:off x="4419414" y="4672405"/>
              <a:ext cx="320817" cy="317426"/>
              <a:chOff x="6897450" y="3655938"/>
              <a:chExt cx="854600" cy="842650"/>
            </a:xfrm>
          </p:grpSpPr>
          <p:sp>
            <p:nvSpPr>
              <p:cNvPr id="5859" name="Google Shape;5859;p31"/>
              <p:cNvSpPr/>
              <p:nvPr/>
            </p:nvSpPr>
            <p:spPr>
              <a:xfrm>
                <a:off x="6922925" y="3683488"/>
                <a:ext cx="799000" cy="766750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0" extrusionOk="0">
                    <a:moveTo>
                      <a:pt x="22977" y="1476"/>
                    </a:moveTo>
                    <a:lnTo>
                      <a:pt x="23060" y="1497"/>
                    </a:lnTo>
                    <a:lnTo>
                      <a:pt x="23143" y="1539"/>
                    </a:lnTo>
                    <a:lnTo>
                      <a:pt x="23226" y="1580"/>
                    </a:lnTo>
                    <a:lnTo>
                      <a:pt x="23309" y="1643"/>
                    </a:lnTo>
                    <a:lnTo>
                      <a:pt x="23351" y="1705"/>
                    </a:lnTo>
                    <a:lnTo>
                      <a:pt x="23392" y="1788"/>
                    </a:lnTo>
                    <a:lnTo>
                      <a:pt x="23434" y="1851"/>
                    </a:lnTo>
                    <a:lnTo>
                      <a:pt x="23455" y="1934"/>
                    </a:lnTo>
                    <a:lnTo>
                      <a:pt x="23455" y="2017"/>
                    </a:lnTo>
                    <a:lnTo>
                      <a:pt x="23434" y="2204"/>
                    </a:lnTo>
                    <a:lnTo>
                      <a:pt x="23392" y="2329"/>
                    </a:lnTo>
                    <a:lnTo>
                      <a:pt x="23330" y="2433"/>
                    </a:lnTo>
                    <a:lnTo>
                      <a:pt x="23184" y="2682"/>
                    </a:lnTo>
                    <a:lnTo>
                      <a:pt x="22956" y="2932"/>
                    </a:lnTo>
                    <a:lnTo>
                      <a:pt x="22706" y="3181"/>
                    </a:lnTo>
                    <a:lnTo>
                      <a:pt x="22436" y="3389"/>
                    </a:lnTo>
                    <a:lnTo>
                      <a:pt x="22145" y="3556"/>
                    </a:lnTo>
                    <a:lnTo>
                      <a:pt x="21854" y="3701"/>
                    </a:lnTo>
                    <a:lnTo>
                      <a:pt x="21708" y="3743"/>
                    </a:lnTo>
                    <a:lnTo>
                      <a:pt x="21563" y="3764"/>
                    </a:lnTo>
                    <a:lnTo>
                      <a:pt x="21604" y="3452"/>
                    </a:lnTo>
                    <a:lnTo>
                      <a:pt x="21667" y="3161"/>
                    </a:lnTo>
                    <a:lnTo>
                      <a:pt x="21771" y="2870"/>
                    </a:lnTo>
                    <a:lnTo>
                      <a:pt x="21875" y="2578"/>
                    </a:lnTo>
                    <a:lnTo>
                      <a:pt x="22020" y="2329"/>
                    </a:lnTo>
                    <a:lnTo>
                      <a:pt x="22186" y="2079"/>
                    </a:lnTo>
                    <a:lnTo>
                      <a:pt x="22374" y="1830"/>
                    </a:lnTo>
                    <a:lnTo>
                      <a:pt x="22581" y="1601"/>
                    </a:lnTo>
                    <a:lnTo>
                      <a:pt x="22644" y="1539"/>
                    </a:lnTo>
                    <a:lnTo>
                      <a:pt x="22727" y="1497"/>
                    </a:lnTo>
                    <a:lnTo>
                      <a:pt x="22810" y="1476"/>
                    </a:lnTo>
                    <a:close/>
                    <a:moveTo>
                      <a:pt x="5427" y="3909"/>
                    </a:moveTo>
                    <a:lnTo>
                      <a:pt x="5511" y="3951"/>
                    </a:lnTo>
                    <a:lnTo>
                      <a:pt x="5573" y="4096"/>
                    </a:lnTo>
                    <a:lnTo>
                      <a:pt x="5594" y="4221"/>
                    </a:lnTo>
                    <a:lnTo>
                      <a:pt x="5573" y="4367"/>
                    </a:lnTo>
                    <a:lnTo>
                      <a:pt x="5531" y="4512"/>
                    </a:lnTo>
                    <a:lnTo>
                      <a:pt x="5407" y="4886"/>
                    </a:lnTo>
                    <a:lnTo>
                      <a:pt x="5261" y="5282"/>
                    </a:lnTo>
                    <a:lnTo>
                      <a:pt x="5095" y="5635"/>
                    </a:lnTo>
                    <a:lnTo>
                      <a:pt x="4928" y="5988"/>
                    </a:lnTo>
                    <a:lnTo>
                      <a:pt x="4720" y="6342"/>
                    </a:lnTo>
                    <a:lnTo>
                      <a:pt x="4492" y="6675"/>
                    </a:lnTo>
                    <a:lnTo>
                      <a:pt x="4263" y="7007"/>
                    </a:lnTo>
                    <a:lnTo>
                      <a:pt x="3993" y="7319"/>
                    </a:lnTo>
                    <a:lnTo>
                      <a:pt x="3785" y="7527"/>
                    </a:lnTo>
                    <a:lnTo>
                      <a:pt x="3681" y="7610"/>
                    </a:lnTo>
                    <a:lnTo>
                      <a:pt x="3556" y="7673"/>
                    </a:lnTo>
                    <a:lnTo>
                      <a:pt x="3452" y="7735"/>
                    </a:lnTo>
                    <a:lnTo>
                      <a:pt x="3348" y="7777"/>
                    </a:lnTo>
                    <a:lnTo>
                      <a:pt x="3223" y="7797"/>
                    </a:lnTo>
                    <a:lnTo>
                      <a:pt x="3119" y="7797"/>
                    </a:lnTo>
                    <a:lnTo>
                      <a:pt x="2995" y="7777"/>
                    </a:lnTo>
                    <a:lnTo>
                      <a:pt x="2849" y="7756"/>
                    </a:lnTo>
                    <a:lnTo>
                      <a:pt x="2724" y="7694"/>
                    </a:lnTo>
                    <a:lnTo>
                      <a:pt x="2600" y="7631"/>
                    </a:lnTo>
                    <a:lnTo>
                      <a:pt x="2475" y="7506"/>
                    </a:lnTo>
                    <a:lnTo>
                      <a:pt x="2371" y="7340"/>
                    </a:lnTo>
                    <a:lnTo>
                      <a:pt x="2288" y="7174"/>
                    </a:lnTo>
                    <a:lnTo>
                      <a:pt x="2246" y="7007"/>
                    </a:lnTo>
                    <a:lnTo>
                      <a:pt x="2246" y="6820"/>
                    </a:lnTo>
                    <a:lnTo>
                      <a:pt x="2288" y="6612"/>
                    </a:lnTo>
                    <a:lnTo>
                      <a:pt x="2371" y="6404"/>
                    </a:lnTo>
                    <a:lnTo>
                      <a:pt x="2475" y="6196"/>
                    </a:lnTo>
                    <a:lnTo>
                      <a:pt x="2704" y="5864"/>
                    </a:lnTo>
                    <a:lnTo>
                      <a:pt x="2974" y="5531"/>
                    </a:lnTo>
                    <a:lnTo>
                      <a:pt x="3244" y="5240"/>
                    </a:lnTo>
                    <a:lnTo>
                      <a:pt x="3535" y="4949"/>
                    </a:lnTo>
                    <a:lnTo>
                      <a:pt x="3847" y="4699"/>
                    </a:lnTo>
                    <a:lnTo>
                      <a:pt x="4180" y="4471"/>
                    </a:lnTo>
                    <a:lnTo>
                      <a:pt x="4533" y="4242"/>
                    </a:lnTo>
                    <a:lnTo>
                      <a:pt x="4908" y="4055"/>
                    </a:lnTo>
                    <a:lnTo>
                      <a:pt x="5116" y="3951"/>
                    </a:lnTo>
                    <a:lnTo>
                      <a:pt x="5220" y="3909"/>
                    </a:lnTo>
                    <a:close/>
                    <a:moveTo>
                      <a:pt x="23372" y="0"/>
                    </a:moveTo>
                    <a:lnTo>
                      <a:pt x="23122" y="21"/>
                    </a:lnTo>
                    <a:lnTo>
                      <a:pt x="22914" y="83"/>
                    </a:lnTo>
                    <a:lnTo>
                      <a:pt x="22685" y="187"/>
                    </a:lnTo>
                    <a:lnTo>
                      <a:pt x="22457" y="354"/>
                    </a:lnTo>
                    <a:lnTo>
                      <a:pt x="22103" y="645"/>
                    </a:lnTo>
                    <a:lnTo>
                      <a:pt x="21750" y="957"/>
                    </a:lnTo>
                    <a:lnTo>
                      <a:pt x="21417" y="1289"/>
                    </a:lnTo>
                    <a:lnTo>
                      <a:pt x="21105" y="1643"/>
                    </a:lnTo>
                    <a:lnTo>
                      <a:pt x="20024" y="2911"/>
                    </a:lnTo>
                    <a:lnTo>
                      <a:pt x="18984" y="4200"/>
                    </a:lnTo>
                    <a:lnTo>
                      <a:pt x="16926" y="6799"/>
                    </a:lnTo>
                    <a:lnTo>
                      <a:pt x="16739" y="7007"/>
                    </a:lnTo>
                    <a:lnTo>
                      <a:pt x="16572" y="7194"/>
                    </a:lnTo>
                    <a:lnTo>
                      <a:pt x="16406" y="7361"/>
                    </a:lnTo>
                    <a:lnTo>
                      <a:pt x="16240" y="7486"/>
                    </a:lnTo>
                    <a:lnTo>
                      <a:pt x="16094" y="7569"/>
                    </a:lnTo>
                    <a:lnTo>
                      <a:pt x="15928" y="7652"/>
                    </a:lnTo>
                    <a:lnTo>
                      <a:pt x="15761" y="7694"/>
                    </a:lnTo>
                    <a:lnTo>
                      <a:pt x="15450" y="7694"/>
                    </a:lnTo>
                    <a:lnTo>
                      <a:pt x="15304" y="7673"/>
                    </a:lnTo>
                    <a:lnTo>
                      <a:pt x="15158" y="7631"/>
                    </a:lnTo>
                    <a:lnTo>
                      <a:pt x="15013" y="7548"/>
                    </a:lnTo>
                    <a:lnTo>
                      <a:pt x="14680" y="7382"/>
                    </a:lnTo>
                    <a:lnTo>
                      <a:pt x="14327" y="7132"/>
                    </a:lnTo>
                    <a:lnTo>
                      <a:pt x="13349" y="6342"/>
                    </a:lnTo>
                    <a:lnTo>
                      <a:pt x="12351" y="5552"/>
                    </a:lnTo>
                    <a:lnTo>
                      <a:pt x="10397" y="3972"/>
                    </a:lnTo>
                    <a:lnTo>
                      <a:pt x="9440" y="3223"/>
                    </a:lnTo>
                    <a:lnTo>
                      <a:pt x="8484" y="2495"/>
                    </a:lnTo>
                    <a:lnTo>
                      <a:pt x="8006" y="2142"/>
                    </a:lnTo>
                    <a:lnTo>
                      <a:pt x="7507" y="1809"/>
                    </a:lnTo>
                    <a:lnTo>
                      <a:pt x="6987" y="1497"/>
                    </a:lnTo>
                    <a:lnTo>
                      <a:pt x="6446" y="1206"/>
                    </a:lnTo>
                    <a:lnTo>
                      <a:pt x="6134" y="1061"/>
                    </a:lnTo>
                    <a:lnTo>
                      <a:pt x="5864" y="957"/>
                    </a:lnTo>
                    <a:lnTo>
                      <a:pt x="5635" y="873"/>
                    </a:lnTo>
                    <a:lnTo>
                      <a:pt x="5427" y="853"/>
                    </a:lnTo>
                    <a:lnTo>
                      <a:pt x="5282" y="873"/>
                    </a:lnTo>
                    <a:lnTo>
                      <a:pt x="5157" y="915"/>
                    </a:lnTo>
                    <a:lnTo>
                      <a:pt x="5032" y="957"/>
                    </a:lnTo>
                    <a:lnTo>
                      <a:pt x="4908" y="1040"/>
                    </a:lnTo>
                    <a:lnTo>
                      <a:pt x="4762" y="1144"/>
                    </a:lnTo>
                    <a:lnTo>
                      <a:pt x="4637" y="1269"/>
                    </a:lnTo>
                    <a:lnTo>
                      <a:pt x="4325" y="1601"/>
                    </a:lnTo>
                    <a:lnTo>
                      <a:pt x="3826" y="2204"/>
                    </a:lnTo>
                    <a:lnTo>
                      <a:pt x="3327" y="2807"/>
                    </a:lnTo>
                    <a:lnTo>
                      <a:pt x="2870" y="3410"/>
                    </a:lnTo>
                    <a:lnTo>
                      <a:pt x="2412" y="4034"/>
                    </a:lnTo>
                    <a:lnTo>
                      <a:pt x="1976" y="4658"/>
                    </a:lnTo>
                    <a:lnTo>
                      <a:pt x="1539" y="5302"/>
                    </a:lnTo>
                    <a:lnTo>
                      <a:pt x="1144" y="5947"/>
                    </a:lnTo>
                    <a:lnTo>
                      <a:pt x="749" y="6633"/>
                    </a:lnTo>
                    <a:lnTo>
                      <a:pt x="437" y="7174"/>
                    </a:lnTo>
                    <a:lnTo>
                      <a:pt x="208" y="7590"/>
                    </a:lnTo>
                    <a:lnTo>
                      <a:pt x="104" y="7756"/>
                    </a:lnTo>
                    <a:lnTo>
                      <a:pt x="42" y="7881"/>
                    </a:lnTo>
                    <a:lnTo>
                      <a:pt x="1" y="8005"/>
                    </a:lnTo>
                    <a:lnTo>
                      <a:pt x="1" y="8130"/>
                    </a:lnTo>
                    <a:lnTo>
                      <a:pt x="21" y="8255"/>
                    </a:lnTo>
                    <a:lnTo>
                      <a:pt x="63" y="8380"/>
                    </a:lnTo>
                    <a:lnTo>
                      <a:pt x="167" y="8525"/>
                    </a:lnTo>
                    <a:lnTo>
                      <a:pt x="312" y="8671"/>
                    </a:lnTo>
                    <a:lnTo>
                      <a:pt x="728" y="9066"/>
                    </a:lnTo>
                    <a:lnTo>
                      <a:pt x="1352" y="9606"/>
                    </a:lnTo>
                    <a:lnTo>
                      <a:pt x="2246" y="10376"/>
                    </a:lnTo>
                    <a:lnTo>
                      <a:pt x="3161" y="11124"/>
                    </a:lnTo>
                    <a:lnTo>
                      <a:pt x="4076" y="11852"/>
                    </a:lnTo>
                    <a:lnTo>
                      <a:pt x="5032" y="12559"/>
                    </a:lnTo>
                    <a:lnTo>
                      <a:pt x="6945" y="13952"/>
                    </a:lnTo>
                    <a:lnTo>
                      <a:pt x="8858" y="15345"/>
                    </a:lnTo>
                    <a:lnTo>
                      <a:pt x="9087" y="15532"/>
                    </a:lnTo>
                    <a:lnTo>
                      <a:pt x="9274" y="15720"/>
                    </a:lnTo>
                    <a:lnTo>
                      <a:pt x="9336" y="15782"/>
                    </a:lnTo>
                    <a:lnTo>
                      <a:pt x="9378" y="15865"/>
                    </a:lnTo>
                    <a:lnTo>
                      <a:pt x="9399" y="15948"/>
                    </a:lnTo>
                    <a:lnTo>
                      <a:pt x="9399" y="16052"/>
                    </a:lnTo>
                    <a:lnTo>
                      <a:pt x="9378" y="16177"/>
                    </a:lnTo>
                    <a:lnTo>
                      <a:pt x="9336" y="16343"/>
                    </a:lnTo>
                    <a:lnTo>
                      <a:pt x="9233" y="16530"/>
                    </a:lnTo>
                    <a:lnTo>
                      <a:pt x="9108" y="16759"/>
                    </a:lnTo>
                    <a:lnTo>
                      <a:pt x="8754" y="17300"/>
                    </a:lnTo>
                    <a:lnTo>
                      <a:pt x="8380" y="17840"/>
                    </a:lnTo>
                    <a:lnTo>
                      <a:pt x="7798" y="18631"/>
                    </a:lnTo>
                    <a:lnTo>
                      <a:pt x="7174" y="19379"/>
                    </a:lnTo>
                    <a:lnTo>
                      <a:pt x="6550" y="20128"/>
                    </a:lnTo>
                    <a:lnTo>
                      <a:pt x="5906" y="20876"/>
                    </a:lnTo>
                    <a:lnTo>
                      <a:pt x="5178" y="21749"/>
                    </a:lnTo>
                    <a:lnTo>
                      <a:pt x="4824" y="22186"/>
                    </a:lnTo>
                    <a:lnTo>
                      <a:pt x="4492" y="22623"/>
                    </a:lnTo>
                    <a:lnTo>
                      <a:pt x="4159" y="23080"/>
                    </a:lnTo>
                    <a:lnTo>
                      <a:pt x="3847" y="23558"/>
                    </a:lnTo>
                    <a:lnTo>
                      <a:pt x="3556" y="24057"/>
                    </a:lnTo>
                    <a:lnTo>
                      <a:pt x="3307" y="24556"/>
                    </a:lnTo>
                    <a:lnTo>
                      <a:pt x="3203" y="24764"/>
                    </a:lnTo>
                    <a:lnTo>
                      <a:pt x="3140" y="24972"/>
                    </a:lnTo>
                    <a:lnTo>
                      <a:pt x="3099" y="25180"/>
                    </a:lnTo>
                    <a:lnTo>
                      <a:pt x="3078" y="25388"/>
                    </a:lnTo>
                    <a:lnTo>
                      <a:pt x="3078" y="25513"/>
                    </a:lnTo>
                    <a:lnTo>
                      <a:pt x="3099" y="25658"/>
                    </a:lnTo>
                    <a:lnTo>
                      <a:pt x="3182" y="25908"/>
                    </a:lnTo>
                    <a:lnTo>
                      <a:pt x="3307" y="26158"/>
                    </a:lnTo>
                    <a:lnTo>
                      <a:pt x="3473" y="26407"/>
                    </a:lnTo>
                    <a:lnTo>
                      <a:pt x="3972" y="26989"/>
                    </a:lnTo>
                    <a:lnTo>
                      <a:pt x="4492" y="27551"/>
                    </a:lnTo>
                    <a:lnTo>
                      <a:pt x="5032" y="28091"/>
                    </a:lnTo>
                    <a:lnTo>
                      <a:pt x="5594" y="28611"/>
                    </a:lnTo>
                    <a:lnTo>
                      <a:pt x="6176" y="29089"/>
                    </a:lnTo>
                    <a:lnTo>
                      <a:pt x="6779" y="29547"/>
                    </a:lnTo>
                    <a:lnTo>
                      <a:pt x="7424" y="29983"/>
                    </a:lnTo>
                    <a:lnTo>
                      <a:pt x="8068" y="30399"/>
                    </a:lnTo>
                    <a:lnTo>
                      <a:pt x="8297" y="30524"/>
                    </a:lnTo>
                    <a:lnTo>
                      <a:pt x="8505" y="30607"/>
                    </a:lnTo>
                    <a:lnTo>
                      <a:pt x="8733" y="30649"/>
                    </a:lnTo>
                    <a:lnTo>
                      <a:pt x="8962" y="30670"/>
                    </a:lnTo>
                    <a:lnTo>
                      <a:pt x="9191" y="30649"/>
                    </a:lnTo>
                    <a:lnTo>
                      <a:pt x="9440" y="30586"/>
                    </a:lnTo>
                    <a:lnTo>
                      <a:pt x="9669" y="30503"/>
                    </a:lnTo>
                    <a:lnTo>
                      <a:pt x="9898" y="30378"/>
                    </a:lnTo>
                    <a:lnTo>
                      <a:pt x="10272" y="30150"/>
                    </a:lnTo>
                    <a:lnTo>
                      <a:pt x="10626" y="29879"/>
                    </a:lnTo>
                    <a:lnTo>
                      <a:pt x="10958" y="29609"/>
                    </a:lnTo>
                    <a:lnTo>
                      <a:pt x="11291" y="29297"/>
                    </a:lnTo>
                    <a:lnTo>
                      <a:pt x="11956" y="28673"/>
                    </a:lnTo>
                    <a:lnTo>
                      <a:pt x="12580" y="27987"/>
                    </a:lnTo>
                    <a:lnTo>
                      <a:pt x="13204" y="27322"/>
                    </a:lnTo>
                    <a:lnTo>
                      <a:pt x="13786" y="26615"/>
                    </a:lnTo>
                    <a:lnTo>
                      <a:pt x="14992" y="25222"/>
                    </a:lnTo>
                    <a:lnTo>
                      <a:pt x="15595" y="24536"/>
                    </a:lnTo>
                    <a:lnTo>
                      <a:pt x="16219" y="23870"/>
                    </a:lnTo>
                    <a:lnTo>
                      <a:pt x="16572" y="23517"/>
                    </a:lnTo>
                    <a:lnTo>
                      <a:pt x="16739" y="23371"/>
                    </a:lnTo>
                    <a:lnTo>
                      <a:pt x="16884" y="23267"/>
                    </a:lnTo>
                    <a:lnTo>
                      <a:pt x="17030" y="23163"/>
                    </a:lnTo>
                    <a:lnTo>
                      <a:pt x="17155" y="23101"/>
                    </a:lnTo>
                    <a:lnTo>
                      <a:pt x="17300" y="23080"/>
                    </a:lnTo>
                    <a:lnTo>
                      <a:pt x="17425" y="23059"/>
                    </a:lnTo>
                    <a:lnTo>
                      <a:pt x="17550" y="23059"/>
                    </a:lnTo>
                    <a:lnTo>
                      <a:pt x="17674" y="23101"/>
                    </a:lnTo>
                    <a:lnTo>
                      <a:pt x="17799" y="23143"/>
                    </a:lnTo>
                    <a:lnTo>
                      <a:pt x="17945" y="23205"/>
                    </a:lnTo>
                    <a:lnTo>
                      <a:pt x="18257" y="23413"/>
                    </a:lnTo>
                    <a:lnTo>
                      <a:pt x="18610" y="23683"/>
                    </a:lnTo>
                    <a:lnTo>
                      <a:pt x="18797" y="23850"/>
                    </a:lnTo>
                    <a:lnTo>
                      <a:pt x="20481" y="25222"/>
                    </a:lnTo>
                    <a:lnTo>
                      <a:pt x="22186" y="26594"/>
                    </a:lnTo>
                    <a:lnTo>
                      <a:pt x="23060" y="27260"/>
                    </a:lnTo>
                    <a:lnTo>
                      <a:pt x="23933" y="27925"/>
                    </a:lnTo>
                    <a:lnTo>
                      <a:pt x="24827" y="28549"/>
                    </a:lnTo>
                    <a:lnTo>
                      <a:pt x="25721" y="29193"/>
                    </a:lnTo>
                    <a:lnTo>
                      <a:pt x="26033" y="29380"/>
                    </a:lnTo>
                    <a:lnTo>
                      <a:pt x="26303" y="29547"/>
                    </a:lnTo>
                    <a:lnTo>
                      <a:pt x="26553" y="29630"/>
                    </a:lnTo>
                    <a:lnTo>
                      <a:pt x="26657" y="29651"/>
                    </a:lnTo>
                    <a:lnTo>
                      <a:pt x="26886" y="29651"/>
                    </a:lnTo>
                    <a:lnTo>
                      <a:pt x="27010" y="29609"/>
                    </a:lnTo>
                    <a:lnTo>
                      <a:pt x="27135" y="29568"/>
                    </a:lnTo>
                    <a:lnTo>
                      <a:pt x="27260" y="29484"/>
                    </a:lnTo>
                    <a:lnTo>
                      <a:pt x="27385" y="29380"/>
                    </a:lnTo>
                    <a:lnTo>
                      <a:pt x="27530" y="29256"/>
                    </a:lnTo>
                    <a:lnTo>
                      <a:pt x="27842" y="28965"/>
                    </a:lnTo>
                    <a:lnTo>
                      <a:pt x="28362" y="28382"/>
                    </a:lnTo>
                    <a:lnTo>
                      <a:pt x="28861" y="27779"/>
                    </a:lnTo>
                    <a:lnTo>
                      <a:pt x="29360" y="27176"/>
                    </a:lnTo>
                    <a:lnTo>
                      <a:pt x="29817" y="26553"/>
                    </a:lnTo>
                    <a:lnTo>
                      <a:pt x="30275" y="25929"/>
                    </a:lnTo>
                    <a:lnTo>
                      <a:pt x="30691" y="25284"/>
                    </a:lnTo>
                    <a:lnTo>
                      <a:pt x="31086" y="24619"/>
                    </a:lnTo>
                    <a:lnTo>
                      <a:pt x="31481" y="23933"/>
                    </a:lnTo>
                    <a:lnTo>
                      <a:pt x="31689" y="23517"/>
                    </a:lnTo>
                    <a:lnTo>
                      <a:pt x="31834" y="23163"/>
                    </a:lnTo>
                    <a:lnTo>
                      <a:pt x="31938" y="22851"/>
                    </a:lnTo>
                    <a:lnTo>
                      <a:pt x="31959" y="22706"/>
                    </a:lnTo>
                    <a:lnTo>
                      <a:pt x="31959" y="22560"/>
                    </a:lnTo>
                    <a:lnTo>
                      <a:pt x="31959" y="22394"/>
                    </a:lnTo>
                    <a:lnTo>
                      <a:pt x="31917" y="22228"/>
                    </a:lnTo>
                    <a:lnTo>
                      <a:pt x="31876" y="22082"/>
                    </a:lnTo>
                    <a:lnTo>
                      <a:pt x="31793" y="21937"/>
                    </a:lnTo>
                    <a:lnTo>
                      <a:pt x="31710" y="21770"/>
                    </a:lnTo>
                    <a:lnTo>
                      <a:pt x="31460" y="21438"/>
                    </a:lnTo>
                    <a:lnTo>
                      <a:pt x="31127" y="21042"/>
                    </a:lnTo>
                    <a:lnTo>
                      <a:pt x="30982" y="20897"/>
                    </a:lnTo>
                    <a:lnTo>
                      <a:pt x="30836" y="20751"/>
                    </a:lnTo>
                    <a:lnTo>
                      <a:pt x="30441" y="20398"/>
                    </a:lnTo>
                    <a:lnTo>
                      <a:pt x="30005" y="20044"/>
                    </a:lnTo>
                    <a:lnTo>
                      <a:pt x="29589" y="19691"/>
                    </a:lnTo>
                    <a:lnTo>
                      <a:pt x="29152" y="19358"/>
                    </a:lnTo>
                    <a:lnTo>
                      <a:pt x="28258" y="18693"/>
                    </a:lnTo>
                    <a:lnTo>
                      <a:pt x="27821" y="18360"/>
                    </a:lnTo>
                    <a:lnTo>
                      <a:pt x="27405" y="18028"/>
                    </a:lnTo>
                    <a:lnTo>
                      <a:pt x="25991" y="16863"/>
                    </a:lnTo>
                    <a:lnTo>
                      <a:pt x="24598" y="15699"/>
                    </a:lnTo>
                    <a:lnTo>
                      <a:pt x="24370" y="15491"/>
                    </a:lnTo>
                    <a:lnTo>
                      <a:pt x="24203" y="15304"/>
                    </a:lnTo>
                    <a:lnTo>
                      <a:pt x="24141" y="15221"/>
                    </a:lnTo>
                    <a:lnTo>
                      <a:pt x="24099" y="15137"/>
                    </a:lnTo>
                    <a:lnTo>
                      <a:pt x="24079" y="15054"/>
                    </a:lnTo>
                    <a:lnTo>
                      <a:pt x="24079" y="14950"/>
                    </a:lnTo>
                    <a:lnTo>
                      <a:pt x="24099" y="14805"/>
                    </a:lnTo>
                    <a:lnTo>
                      <a:pt x="24162" y="14638"/>
                    </a:lnTo>
                    <a:lnTo>
                      <a:pt x="24266" y="14451"/>
                    </a:lnTo>
                    <a:lnTo>
                      <a:pt x="24411" y="14243"/>
                    </a:lnTo>
                    <a:lnTo>
                      <a:pt x="24973" y="13474"/>
                    </a:lnTo>
                    <a:lnTo>
                      <a:pt x="25555" y="12725"/>
                    </a:lnTo>
                    <a:lnTo>
                      <a:pt x="26137" y="11956"/>
                    </a:lnTo>
                    <a:lnTo>
                      <a:pt x="26740" y="11228"/>
                    </a:lnTo>
                    <a:lnTo>
                      <a:pt x="27551" y="10251"/>
                    </a:lnTo>
                    <a:lnTo>
                      <a:pt x="28320" y="9253"/>
                    </a:lnTo>
                    <a:lnTo>
                      <a:pt x="28715" y="8754"/>
                    </a:lnTo>
                    <a:lnTo>
                      <a:pt x="29069" y="8234"/>
                    </a:lnTo>
                    <a:lnTo>
                      <a:pt x="29422" y="7714"/>
                    </a:lnTo>
                    <a:lnTo>
                      <a:pt x="29755" y="7174"/>
                    </a:lnTo>
                    <a:lnTo>
                      <a:pt x="29942" y="6841"/>
                    </a:lnTo>
                    <a:lnTo>
                      <a:pt x="30108" y="6508"/>
                    </a:lnTo>
                    <a:lnTo>
                      <a:pt x="30212" y="6196"/>
                    </a:lnTo>
                    <a:lnTo>
                      <a:pt x="30254" y="6051"/>
                    </a:lnTo>
                    <a:lnTo>
                      <a:pt x="30275" y="5905"/>
                    </a:lnTo>
                    <a:lnTo>
                      <a:pt x="30275" y="5864"/>
                    </a:lnTo>
                    <a:lnTo>
                      <a:pt x="30254" y="5635"/>
                    </a:lnTo>
                    <a:lnTo>
                      <a:pt x="30233" y="5427"/>
                    </a:lnTo>
                    <a:lnTo>
                      <a:pt x="30192" y="5240"/>
                    </a:lnTo>
                    <a:lnTo>
                      <a:pt x="30129" y="5074"/>
                    </a:lnTo>
                    <a:lnTo>
                      <a:pt x="30067" y="4907"/>
                    </a:lnTo>
                    <a:lnTo>
                      <a:pt x="29984" y="4762"/>
                    </a:lnTo>
                    <a:lnTo>
                      <a:pt x="29880" y="4616"/>
                    </a:lnTo>
                    <a:lnTo>
                      <a:pt x="29755" y="4491"/>
                    </a:lnTo>
                    <a:lnTo>
                      <a:pt x="29110" y="3847"/>
                    </a:lnTo>
                    <a:lnTo>
                      <a:pt x="28445" y="3265"/>
                    </a:lnTo>
                    <a:lnTo>
                      <a:pt x="27759" y="2682"/>
                    </a:lnTo>
                    <a:lnTo>
                      <a:pt x="27052" y="2121"/>
                    </a:lnTo>
                    <a:lnTo>
                      <a:pt x="26324" y="1601"/>
                    </a:lnTo>
                    <a:lnTo>
                      <a:pt x="25596" y="1102"/>
                    </a:lnTo>
                    <a:lnTo>
                      <a:pt x="24827" y="624"/>
                    </a:lnTo>
                    <a:lnTo>
                      <a:pt x="24058" y="187"/>
                    </a:lnTo>
                    <a:lnTo>
                      <a:pt x="23871" y="104"/>
                    </a:lnTo>
                    <a:lnTo>
                      <a:pt x="23704" y="42"/>
                    </a:lnTo>
                    <a:lnTo>
                      <a:pt x="23538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60" name="Google Shape;5860;p31"/>
              <p:cNvSpPr/>
              <p:nvPr/>
            </p:nvSpPr>
            <p:spPr>
              <a:xfrm>
                <a:off x="6979075" y="3781213"/>
                <a:ext cx="83700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889" fill="none" extrusionOk="0">
                    <a:moveTo>
                      <a:pt x="873" y="3888"/>
                    </a:moveTo>
                    <a:lnTo>
                      <a:pt x="873" y="3888"/>
                    </a:lnTo>
                    <a:lnTo>
                      <a:pt x="749" y="3868"/>
                    </a:lnTo>
                    <a:lnTo>
                      <a:pt x="603" y="3847"/>
                    </a:lnTo>
                    <a:lnTo>
                      <a:pt x="478" y="3785"/>
                    </a:lnTo>
                    <a:lnTo>
                      <a:pt x="354" y="3722"/>
                    </a:lnTo>
                    <a:lnTo>
                      <a:pt x="354" y="3722"/>
                    </a:lnTo>
                    <a:lnTo>
                      <a:pt x="229" y="3597"/>
                    </a:lnTo>
                    <a:lnTo>
                      <a:pt x="125" y="3431"/>
                    </a:lnTo>
                    <a:lnTo>
                      <a:pt x="42" y="3265"/>
                    </a:lnTo>
                    <a:lnTo>
                      <a:pt x="0" y="3098"/>
                    </a:lnTo>
                    <a:lnTo>
                      <a:pt x="0" y="2911"/>
                    </a:lnTo>
                    <a:lnTo>
                      <a:pt x="42" y="2703"/>
                    </a:lnTo>
                    <a:lnTo>
                      <a:pt x="125" y="2495"/>
                    </a:lnTo>
                    <a:lnTo>
                      <a:pt x="229" y="2287"/>
                    </a:lnTo>
                    <a:lnTo>
                      <a:pt x="229" y="2287"/>
                    </a:lnTo>
                    <a:lnTo>
                      <a:pt x="458" y="1955"/>
                    </a:lnTo>
                    <a:lnTo>
                      <a:pt x="728" y="1622"/>
                    </a:lnTo>
                    <a:lnTo>
                      <a:pt x="998" y="1331"/>
                    </a:lnTo>
                    <a:lnTo>
                      <a:pt x="1289" y="1040"/>
                    </a:lnTo>
                    <a:lnTo>
                      <a:pt x="1601" y="790"/>
                    </a:lnTo>
                    <a:lnTo>
                      <a:pt x="1934" y="562"/>
                    </a:lnTo>
                    <a:lnTo>
                      <a:pt x="2287" y="333"/>
                    </a:lnTo>
                    <a:lnTo>
                      <a:pt x="2662" y="146"/>
                    </a:lnTo>
                    <a:lnTo>
                      <a:pt x="2662" y="146"/>
                    </a:lnTo>
                    <a:lnTo>
                      <a:pt x="2870" y="42"/>
                    </a:lnTo>
                    <a:lnTo>
                      <a:pt x="2974" y="0"/>
                    </a:lnTo>
                    <a:lnTo>
                      <a:pt x="3077" y="0"/>
                    </a:lnTo>
                    <a:lnTo>
                      <a:pt x="3077" y="0"/>
                    </a:lnTo>
                    <a:lnTo>
                      <a:pt x="3181" y="0"/>
                    </a:lnTo>
                    <a:lnTo>
                      <a:pt x="3265" y="42"/>
                    </a:lnTo>
                    <a:lnTo>
                      <a:pt x="3265" y="42"/>
                    </a:lnTo>
                    <a:lnTo>
                      <a:pt x="3327" y="187"/>
                    </a:lnTo>
                    <a:lnTo>
                      <a:pt x="3348" y="312"/>
                    </a:lnTo>
                    <a:lnTo>
                      <a:pt x="3327" y="458"/>
                    </a:lnTo>
                    <a:lnTo>
                      <a:pt x="3285" y="603"/>
                    </a:lnTo>
                    <a:lnTo>
                      <a:pt x="3285" y="603"/>
                    </a:lnTo>
                    <a:lnTo>
                      <a:pt x="3161" y="977"/>
                    </a:lnTo>
                    <a:lnTo>
                      <a:pt x="3015" y="1373"/>
                    </a:lnTo>
                    <a:lnTo>
                      <a:pt x="2849" y="1726"/>
                    </a:lnTo>
                    <a:lnTo>
                      <a:pt x="2682" y="2079"/>
                    </a:lnTo>
                    <a:lnTo>
                      <a:pt x="2474" y="2433"/>
                    </a:lnTo>
                    <a:lnTo>
                      <a:pt x="2246" y="2766"/>
                    </a:lnTo>
                    <a:lnTo>
                      <a:pt x="2017" y="3098"/>
                    </a:lnTo>
                    <a:lnTo>
                      <a:pt x="1747" y="3410"/>
                    </a:lnTo>
                    <a:lnTo>
                      <a:pt x="1747" y="3410"/>
                    </a:lnTo>
                    <a:lnTo>
                      <a:pt x="1539" y="3618"/>
                    </a:lnTo>
                    <a:lnTo>
                      <a:pt x="1435" y="3701"/>
                    </a:lnTo>
                    <a:lnTo>
                      <a:pt x="1310" y="3764"/>
                    </a:lnTo>
                    <a:lnTo>
                      <a:pt x="1206" y="3826"/>
                    </a:lnTo>
                    <a:lnTo>
                      <a:pt x="1102" y="3868"/>
                    </a:lnTo>
                    <a:lnTo>
                      <a:pt x="977" y="3888"/>
                    </a:lnTo>
                    <a:lnTo>
                      <a:pt x="873" y="388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61" name="Google Shape;5861;p31"/>
              <p:cNvSpPr/>
              <p:nvPr/>
            </p:nvSpPr>
            <p:spPr>
              <a:xfrm>
                <a:off x="7461975" y="3720388"/>
                <a:ext cx="47325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88" fill="none" extrusionOk="0">
                    <a:moveTo>
                      <a:pt x="1" y="2288"/>
                    </a:moveTo>
                    <a:lnTo>
                      <a:pt x="1" y="2288"/>
                    </a:lnTo>
                    <a:lnTo>
                      <a:pt x="42" y="1976"/>
                    </a:lnTo>
                    <a:lnTo>
                      <a:pt x="105" y="1685"/>
                    </a:lnTo>
                    <a:lnTo>
                      <a:pt x="209" y="1394"/>
                    </a:lnTo>
                    <a:lnTo>
                      <a:pt x="313" y="1102"/>
                    </a:lnTo>
                    <a:lnTo>
                      <a:pt x="458" y="853"/>
                    </a:lnTo>
                    <a:lnTo>
                      <a:pt x="624" y="603"/>
                    </a:lnTo>
                    <a:lnTo>
                      <a:pt x="812" y="354"/>
                    </a:lnTo>
                    <a:lnTo>
                      <a:pt x="1019" y="125"/>
                    </a:lnTo>
                    <a:lnTo>
                      <a:pt x="1019" y="125"/>
                    </a:lnTo>
                    <a:lnTo>
                      <a:pt x="1082" y="63"/>
                    </a:lnTo>
                    <a:lnTo>
                      <a:pt x="1165" y="21"/>
                    </a:lnTo>
                    <a:lnTo>
                      <a:pt x="1248" y="0"/>
                    </a:lnTo>
                    <a:lnTo>
                      <a:pt x="1331" y="0"/>
                    </a:lnTo>
                    <a:lnTo>
                      <a:pt x="1331" y="0"/>
                    </a:lnTo>
                    <a:lnTo>
                      <a:pt x="1415" y="0"/>
                    </a:lnTo>
                    <a:lnTo>
                      <a:pt x="1498" y="21"/>
                    </a:lnTo>
                    <a:lnTo>
                      <a:pt x="1581" y="63"/>
                    </a:lnTo>
                    <a:lnTo>
                      <a:pt x="1664" y="104"/>
                    </a:lnTo>
                    <a:lnTo>
                      <a:pt x="1664" y="104"/>
                    </a:lnTo>
                    <a:lnTo>
                      <a:pt x="1747" y="167"/>
                    </a:lnTo>
                    <a:lnTo>
                      <a:pt x="1789" y="229"/>
                    </a:lnTo>
                    <a:lnTo>
                      <a:pt x="1830" y="312"/>
                    </a:lnTo>
                    <a:lnTo>
                      <a:pt x="1872" y="375"/>
                    </a:lnTo>
                    <a:lnTo>
                      <a:pt x="1893" y="458"/>
                    </a:lnTo>
                    <a:lnTo>
                      <a:pt x="1893" y="541"/>
                    </a:lnTo>
                    <a:lnTo>
                      <a:pt x="1872" y="728"/>
                    </a:lnTo>
                    <a:lnTo>
                      <a:pt x="1872" y="728"/>
                    </a:lnTo>
                    <a:lnTo>
                      <a:pt x="1830" y="853"/>
                    </a:lnTo>
                    <a:lnTo>
                      <a:pt x="1768" y="957"/>
                    </a:lnTo>
                    <a:lnTo>
                      <a:pt x="1622" y="1206"/>
                    </a:lnTo>
                    <a:lnTo>
                      <a:pt x="1394" y="1456"/>
                    </a:lnTo>
                    <a:lnTo>
                      <a:pt x="1144" y="1705"/>
                    </a:lnTo>
                    <a:lnTo>
                      <a:pt x="874" y="1913"/>
                    </a:lnTo>
                    <a:lnTo>
                      <a:pt x="583" y="2080"/>
                    </a:lnTo>
                    <a:lnTo>
                      <a:pt x="292" y="2225"/>
                    </a:lnTo>
                    <a:lnTo>
                      <a:pt x="146" y="2267"/>
                    </a:lnTo>
                    <a:lnTo>
                      <a:pt x="1" y="228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62" name="Google Shape;5862;p31"/>
              <p:cNvSpPr/>
              <p:nvPr/>
            </p:nvSpPr>
            <p:spPr>
              <a:xfrm>
                <a:off x="6922925" y="3683488"/>
                <a:ext cx="799000" cy="766750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0" fill="none" extrusionOk="0">
                    <a:moveTo>
                      <a:pt x="23372" y="0"/>
                    </a:moveTo>
                    <a:lnTo>
                      <a:pt x="23372" y="0"/>
                    </a:lnTo>
                    <a:lnTo>
                      <a:pt x="23122" y="21"/>
                    </a:lnTo>
                    <a:lnTo>
                      <a:pt x="22914" y="83"/>
                    </a:lnTo>
                    <a:lnTo>
                      <a:pt x="22685" y="187"/>
                    </a:lnTo>
                    <a:lnTo>
                      <a:pt x="22457" y="354"/>
                    </a:lnTo>
                    <a:lnTo>
                      <a:pt x="22457" y="354"/>
                    </a:lnTo>
                    <a:lnTo>
                      <a:pt x="22103" y="645"/>
                    </a:lnTo>
                    <a:lnTo>
                      <a:pt x="21750" y="957"/>
                    </a:lnTo>
                    <a:lnTo>
                      <a:pt x="21417" y="1289"/>
                    </a:lnTo>
                    <a:lnTo>
                      <a:pt x="21105" y="1643"/>
                    </a:lnTo>
                    <a:lnTo>
                      <a:pt x="21105" y="1643"/>
                    </a:lnTo>
                    <a:lnTo>
                      <a:pt x="20024" y="2911"/>
                    </a:lnTo>
                    <a:lnTo>
                      <a:pt x="18984" y="4200"/>
                    </a:lnTo>
                    <a:lnTo>
                      <a:pt x="16926" y="6799"/>
                    </a:lnTo>
                    <a:lnTo>
                      <a:pt x="16926" y="6799"/>
                    </a:lnTo>
                    <a:lnTo>
                      <a:pt x="16739" y="7007"/>
                    </a:lnTo>
                    <a:lnTo>
                      <a:pt x="16572" y="7194"/>
                    </a:lnTo>
                    <a:lnTo>
                      <a:pt x="16406" y="7361"/>
                    </a:lnTo>
                    <a:lnTo>
                      <a:pt x="16240" y="7486"/>
                    </a:lnTo>
                    <a:lnTo>
                      <a:pt x="16094" y="7569"/>
                    </a:lnTo>
                    <a:lnTo>
                      <a:pt x="15928" y="7652"/>
                    </a:lnTo>
                    <a:lnTo>
                      <a:pt x="15761" y="7694"/>
                    </a:lnTo>
                    <a:lnTo>
                      <a:pt x="15595" y="7694"/>
                    </a:lnTo>
                    <a:lnTo>
                      <a:pt x="15595" y="7694"/>
                    </a:lnTo>
                    <a:lnTo>
                      <a:pt x="15450" y="7694"/>
                    </a:lnTo>
                    <a:lnTo>
                      <a:pt x="15304" y="7673"/>
                    </a:lnTo>
                    <a:lnTo>
                      <a:pt x="15158" y="7631"/>
                    </a:lnTo>
                    <a:lnTo>
                      <a:pt x="15013" y="7548"/>
                    </a:lnTo>
                    <a:lnTo>
                      <a:pt x="14680" y="7382"/>
                    </a:lnTo>
                    <a:lnTo>
                      <a:pt x="14327" y="7132"/>
                    </a:lnTo>
                    <a:lnTo>
                      <a:pt x="14327" y="7132"/>
                    </a:lnTo>
                    <a:lnTo>
                      <a:pt x="13349" y="6342"/>
                    </a:lnTo>
                    <a:lnTo>
                      <a:pt x="12351" y="5552"/>
                    </a:lnTo>
                    <a:lnTo>
                      <a:pt x="10397" y="3972"/>
                    </a:lnTo>
                    <a:lnTo>
                      <a:pt x="10397" y="3972"/>
                    </a:lnTo>
                    <a:lnTo>
                      <a:pt x="9440" y="3223"/>
                    </a:lnTo>
                    <a:lnTo>
                      <a:pt x="8484" y="2495"/>
                    </a:lnTo>
                    <a:lnTo>
                      <a:pt x="8006" y="2142"/>
                    </a:lnTo>
                    <a:lnTo>
                      <a:pt x="7507" y="1809"/>
                    </a:lnTo>
                    <a:lnTo>
                      <a:pt x="6987" y="1497"/>
                    </a:lnTo>
                    <a:lnTo>
                      <a:pt x="6446" y="1206"/>
                    </a:lnTo>
                    <a:lnTo>
                      <a:pt x="6446" y="1206"/>
                    </a:lnTo>
                    <a:lnTo>
                      <a:pt x="6134" y="1061"/>
                    </a:lnTo>
                    <a:lnTo>
                      <a:pt x="5864" y="957"/>
                    </a:lnTo>
                    <a:lnTo>
                      <a:pt x="5635" y="873"/>
                    </a:lnTo>
                    <a:lnTo>
                      <a:pt x="5427" y="853"/>
                    </a:lnTo>
                    <a:lnTo>
                      <a:pt x="5427" y="853"/>
                    </a:lnTo>
                    <a:lnTo>
                      <a:pt x="5282" y="873"/>
                    </a:lnTo>
                    <a:lnTo>
                      <a:pt x="5157" y="915"/>
                    </a:lnTo>
                    <a:lnTo>
                      <a:pt x="5032" y="957"/>
                    </a:lnTo>
                    <a:lnTo>
                      <a:pt x="4908" y="1040"/>
                    </a:lnTo>
                    <a:lnTo>
                      <a:pt x="4762" y="1144"/>
                    </a:lnTo>
                    <a:lnTo>
                      <a:pt x="4637" y="1269"/>
                    </a:lnTo>
                    <a:lnTo>
                      <a:pt x="4325" y="1601"/>
                    </a:lnTo>
                    <a:lnTo>
                      <a:pt x="4325" y="1601"/>
                    </a:lnTo>
                    <a:lnTo>
                      <a:pt x="3826" y="2204"/>
                    </a:lnTo>
                    <a:lnTo>
                      <a:pt x="3327" y="2807"/>
                    </a:lnTo>
                    <a:lnTo>
                      <a:pt x="2870" y="3410"/>
                    </a:lnTo>
                    <a:lnTo>
                      <a:pt x="2412" y="4034"/>
                    </a:lnTo>
                    <a:lnTo>
                      <a:pt x="1976" y="4658"/>
                    </a:lnTo>
                    <a:lnTo>
                      <a:pt x="1539" y="5302"/>
                    </a:lnTo>
                    <a:lnTo>
                      <a:pt x="1144" y="5947"/>
                    </a:lnTo>
                    <a:lnTo>
                      <a:pt x="749" y="6633"/>
                    </a:lnTo>
                    <a:lnTo>
                      <a:pt x="749" y="6633"/>
                    </a:lnTo>
                    <a:lnTo>
                      <a:pt x="437" y="7174"/>
                    </a:lnTo>
                    <a:lnTo>
                      <a:pt x="208" y="7590"/>
                    </a:lnTo>
                    <a:lnTo>
                      <a:pt x="104" y="7756"/>
                    </a:lnTo>
                    <a:lnTo>
                      <a:pt x="42" y="7881"/>
                    </a:lnTo>
                    <a:lnTo>
                      <a:pt x="1" y="8005"/>
                    </a:lnTo>
                    <a:lnTo>
                      <a:pt x="1" y="8130"/>
                    </a:lnTo>
                    <a:lnTo>
                      <a:pt x="1" y="8130"/>
                    </a:lnTo>
                    <a:lnTo>
                      <a:pt x="21" y="8255"/>
                    </a:lnTo>
                    <a:lnTo>
                      <a:pt x="63" y="8380"/>
                    </a:lnTo>
                    <a:lnTo>
                      <a:pt x="167" y="8525"/>
                    </a:lnTo>
                    <a:lnTo>
                      <a:pt x="312" y="8671"/>
                    </a:lnTo>
                    <a:lnTo>
                      <a:pt x="728" y="9066"/>
                    </a:lnTo>
                    <a:lnTo>
                      <a:pt x="1352" y="9606"/>
                    </a:lnTo>
                    <a:lnTo>
                      <a:pt x="1352" y="9606"/>
                    </a:lnTo>
                    <a:lnTo>
                      <a:pt x="2246" y="10376"/>
                    </a:lnTo>
                    <a:lnTo>
                      <a:pt x="3161" y="11124"/>
                    </a:lnTo>
                    <a:lnTo>
                      <a:pt x="4076" y="11852"/>
                    </a:lnTo>
                    <a:lnTo>
                      <a:pt x="5032" y="12559"/>
                    </a:lnTo>
                    <a:lnTo>
                      <a:pt x="6945" y="13952"/>
                    </a:lnTo>
                    <a:lnTo>
                      <a:pt x="8858" y="15345"/>
                    </a:lnTo>
                    <a:lnTo>
                      <a:pt x="8858" y="15345"/>
                    </a:lnTo>
                    <a:lnTo>
                      <a:pt x="9087" y="15532"/>
                    </a:lnTo>
                    <a:lnTo>
                      <a:pt x="9274" y="15720"/>
                    </a:lnTo>
                    <a:lnTo>
                      <a:pt x="9336" y="15782"/>
                    </a:lnTo>
                    <a:lnTo>
                      <a:pt x="9378" y="15865"/>
                    </a:lnTo>
                    <a:lnTo>
                      <a:pt x="9399" y="15948"/>
                    </a:lnTo>
                    <a:lnTo>
                      <a:pt x="9399" y="16052"/>
                    </a:lnTo>
                    <a:lnTo>
                      <a:pt x="9399" y="16052"/>
                    </a:lnTo>
                    <a:lnTo>
                      <a:pt x="9378" y="16177"/>
                    </a:lnTo>
                    <a:lnTo>
                      <a:pt x="9336" y="16343"/>
                    </a:lnTo>
                    <a:lnTo>
                      <a:pt x="9233" y="16530"/>
                    </a:lnTo>
                    <a:lnTo>
                      <a:pt x="9108" y="16759"/>
                    </a:lnTo>
                    <a:lnTo>
                      <a:pt x="9108" y="16759"/>
                    </a:lnTo>
                    <a:lnTo>
                      <a:pt x="8754" y="17300"/>
                    </a:lnTo>
                    <a:lnTo>
                      <a:pt x="8380" y="17840"/>
                    </a:lnTo>
                    <a:lnTo>
                      <a:pt x="8380" y="17840"/>
                    </a:lnTo>
                    <a:lnTo>
                      <a:pt x="7798" y="18631"/>
                    </a:lnTo>
                    <a:lnTo>
                      <a:pt x="7174" y="19379"/>
                    </a:lnTo>
                    <a:lnTo>
                      <a:pt x="6550" y="20128"/>
                    </a:lnTo>
                    <a:lnTo>
                      <a:pt x="5906" y="20876"/>
                    </a:lnTo>
                    <a:lnTo>
                      <a:pt x="5906" y="20876"/>
                    </a:lnTo>
                    <a:lnTo>
                      <a:pt x="5178" y="21749"/>
                    </a:lnTo>
                    <a:lnTo>
                      <a:pt x="4824" y="22186"/>
                    </a:lnTo>
                    <a:lnTo>
                      <a:pt x="4492" y="22623"/>
                    </a:lnTo>
                    <a:lnTo>
                      <a:pt x="4159" y="23080"/>
                    </a:lnTo>
                    <a:lnTo>
                      <a:pt x="3847" y="23558"/>
                    </a:lnTo>
                    <a:lnTo>
                      <a:pt x="3556" y="24057"/>
                    </a:lnTo>
                    <a:lnTo>
                      <a:pt x="3307" y="24556"/>
                    </a:lnTo>
                    <a:lnTo>
                      <a:pt x="3307" y="24556"/>
                    </a:lnTo>
                    <a:lnTo>
                      <a:pt x="3203" y="24764"/>
                    </a:lnTo>
                    <a:lnTo>
                      <a:pt x="3140" y="24972"/>
                    </a:lnTo>
                    <a:lnTo>
                      <a:pt x="3099" y="25180"/>
                    </a:lnTo>
                    <a:lnTo>
                      <a:pt x="3078" y="25388"/>
                    </a:lnTo>
                    <a:lnTo>
                      <a:pt x="3078" y="25388"/>
                    </a:lnTo>
                    <a:lnTo>
                      <a:pt x="3078" y="25513"/>
                    </a:lnTo>
                    <a:lnTo>
                      <a:pt x="3099" y="25658"/>
                    </a:lnTo>
                    <a:lnTo>
                      <a:pt x="3182" y="25908"/>
                    </a:lnTo>
                    <a:lnTo>
                      <a:pt x="3307" y="26158"/>
                    </a:lnTo>
                    <a:lnTo>
                      <a:pt x="3473" y="26407"/>
                    </a:lnTo>
                    <a:lnTo>
                      <a:pt x="3473" y="26407"/>
                    </a:lnTo>
                    <a:lnTo>
                      <a:pt x="3972" y="26989"/>
                    </a:lnTo>
                    <a:lnTo>
                      <a:pt x="4492" y="27551"/>
                    </a:lnTo>
                    <a:lnTo>
                      <a:pt x="5032" y="28091"/>
                    </a:lnTo>
                    <a:lnTo>
                      <a:pt x="5594" y="28611"/>
                    </a:lnTo>
                    <a:lnTo>
                      <a:pt x="6176" y="29089"/>
                    </a:lnTo>
                    <a:lnTo>
                      <a:pt x="6779" y="29547"/>
                    </a:lnTo>
                    <a:lnTo>
                      <a:pt x="7424" y="29983"/>
                    </a:lnTo>
                    <a:lnTo>
                      <a:pt x="8068" y="30399"/>
                    </a:lnTo>
                    <a:lnTo>
                      <a:pt x="8068" y="30399"/>
                    </a:lnTo>
                    <a:lnTo>
                      <a:pt x="8297" y="30524"/>
                    </a:lnTo>
                    <a:lnTo>
                      <a:pt x="8505" y="30607"/>
                    </a:lnTo>
                    <a:lnTo>
                      <a:pt x="8733" y="30649"/>
                    </a:lnTo>
                    <a:lnTo>
                      <a:pt x="8962" y="30670"/>
                    </a:lnTo>
                    <a:lnTo>
                      <a:pt x="8962" y="30670"/>
                    </a:lnTo>
                    <a:lnTo>
                      <a:pt x="9191" y="30649"/>
                    </a:lnTo>
                    <a:lnTo>
                      <a:pt x="9440" y="30586"/>
                    </a:lnTo>
                    <a:lnTo>
                      <a:pt x="9669" y="30503"/>
                    </a:lnTo>
                    <a:lnTo>
                      <a:pt x="9898" y="30378"/>
                    </a:lnTo>
                    <a:lnTo>
                      <a:pt x="9898" y="30378"/>
                    </a:lnTo>
                    <a:lnTo>
                      <a:pt x="10272" y="30150"/>
                    </a:lnTo>
                    <a:lnTo>
                      <a:pt x="10626" y="29879"/>
                    </a:lnTo>
                    <a:lnTo>
                      <a:pt x="10958" y="29609"/>
                    </a:lnTo>
                    <a:lnTo>
                      <a:pt x="11291" y="29297"/>
                    </a:lnTo>
                    <a:lnTo>
                      <a:pt x="11291" y="29297"/>
                    </a:lnTo>
                    <a:lnTo>
                      <a:pt x="11956" y="28673"/>
                    </a:lnTo>
                    <a:lnTo>
                      <a:pt x="12580" y="27987"/>
                    </a:lnTo>
                    <a:lnTo>
                      <a:pt x="13204" y="27322"/>
                    </a:lnTo>
                    <a:lnTo>
                      <a:pt x="13786" y="26615"/>
                    </a:lnTo>
                    <a:lnTo>
                      <a:pt x="14992" y="25222"/>
                    </a:lnTo>
                    <a:lnTo>
                      <a:pt x="15595" y="24536"/>
                    </a:lnTo>
                    <a:lnTo>
                      <a:pt x="16219" y="23870"/>
                    </a:lnTo>
                    <a:lnTo>
                      <a:pt x="16219" y="23870"/>
                    </a:lnTo>
                    <a:lnTo>
                      <a:pt x="16572" y="23517"/>
                    </a:lnTo>
                    <a:lnTo>
                      <a:pt x="16739" y="23371"/>
                    </a:lnTo>
                    <a:lnTo>
                      <a:pt x="16884" y="23267"/>
                    </a:lnTo>
                    <a:lnTo>
                      <a:pt x="17030" y="23163"/>
                    </a:lnTo>
                    <a:lnTo>
                      <a:pt x="17155" y="23101"/>
                    </a:lnTo>
                    <a:lnTo>
                      <a:pt x="17300" y="23080"/>
                    </a:lnTo>
                    <a:lnTo>
                      <a:pt x="17425" y="23059"/>
                    </a:lnTo>
                    <a:lnTo>
                      <a:pt x="17425" y="23059"/>
                    </a:lnTo>
                    <a:lnTo>
                      <a:pt x="17550" y="23059"/>
                    </a:lnTo>
                    <a:lnTo>
                      <a:pt x="17674" y="23101"/>
                    </a:lnTo>
                    <a:lnTo>
                      <a:pt x="17799" y="23143"/>
                    </a:lnTo>
                    <a:lnTo>
                      <a:pt x="17945" y="23205"/>
                    </a:lnTo>
                    <a:lnTo>
                      <a:pt x="18257" y="23413"/>
                    </a:lnTo>
                    <a:lnTo>
                      <a:pt x="18610" y="23683"/>
                    </a:lnTo>
                    <a:lnTo>
                      <a:pt x="18610" y="23683"/>
                    </a:lnTo>
                    <a:lnTo>
                      <a:pt x="18797" y="23850"/>
                    </a:lnTo>
                    <a:lnTo>
                      <a:pt x="18797" y="23850"/>
                    </a:lnTo>
                    <a:lnTo>
                      <a:pt x="20481" y="25222"/>
                    </a:lnTo>
                    <a:lnTo>
                      <a:pt x="22186" y="26594"/>
                    </a:lnTo>
                    <a:lnTo>
                      <a:pt x="23060" y="27260"/>
                    </a:lnTo>
                    <a:lnTo>
                      <a:pt x="23933" y="27925"/>
                    </a:lnTo>
                    <a:lnTo>
                      <a:pt x="24827" y="28549"/>
                    </a:lnTo>
                    <a:lnTo>
                      <a:pt x="25721" y="29193"/>
                    </a:lnTo>
                    <a:lnTo>
                      <a:pt x="25721" y="29193"/>
                    </a:lnTo>
                    <a:lnTo>
                      <a:pt x="26033" y="29380"/>
                    </a:lnTo>
                    <a:lnTo>
                      <a:pt x="26303" y="29547"/>
                    </a:lnTo>
                    <a:lnTo>
                      <a:pt x="26553" y="29630"/>
                    </a:lnTo>
                    <a:lnTo>
                      <a:pt x="26657" y="29651"/>
                    </a:lnTo>
                    <a:lnTo>
                      <a:pt x="26761" y="29651"/>
                    </a:lnTo>
                    <a:lnTo>
                      <a:pt x="26761" y="29651"/>
                    </a:lnTo>
                    <a:lnTo>
                      <a:pt x="26886" y="29651"/>
                    </a:lnTo>
                    <a:lnTo>
                      <a:pt x="27010" y="29609"/>
                    </a:lnTo>
                    <a:lnTo>
                      <a:pt x="27135" y="29568"/>
                    </a:lnTo>
                    <a:lnTo>
                      <a:pt x="27260" y="29484"/>
                    </a:lnTo>
                    <a:lnTo>
                      <a:pt x="27385" y="29380"/>
                    </a:lnTo>
                    <a:lnTo>
                      <a:pt x="27530" y="29256"/>
                    </a:lnTo>
                    <a:lnTo>
                      <a:pt x="27842" y="28965"/>
                    </a:lnTo>
                    <a:lnTo>
                      <a:pt x="27842" y="28965"/>
                    </a:lnTo>
                    <a:lnTo>
                      <a:pt x="28362" y="28382"/>
                    </a:lnTo>
                    <a:lnTo>
                      <a:pt x="28861" y="27779"/>
                    </a:lnTo>
                    <a:lnTo>
                      <a:pt x="29360" y="27176"/>
                    </a:lnTo>
                    <a:lnTo>
                      <a:pt x="29817" y="26553"/>
                    </a:lnTo>
                    <a:lnTo>
                      <a:pt x="30275" y="25929"/>
                    </a:lnTo>
                    <a:lnTo>
                      <a:pt x="30691" y="25284"/>
                    </a:lnTo>
                    <a:lnTo>
                      <a:pt x="31086" y="24619"/>
                    </a:lnTo>
                    <a:lnTo>
                      <a:pt x="31481" y="23933"/>
                    </a:lnTo>
                    <a:lnTo>
                      <a:pt x="31481" y="23933"/>
                    </a:lnTo>
                    <a:lnTo>
                      <a:pt x="31689" y="23517"/>
                    </a:lnTo>
                    <a:lnTo>
                      <a:pt x="31834" y="23163"/>
                    </a:lnTo>
                    <a:lnTo>
                      <a:pt x="31938" y="22851"/>
                    </a:lnTo>
                    <a:lnTo>
                      <a:pt x="31959" y="22706"/>
                    </a:lnTo>
                    <a:lnTo>
                      <a:pt x="31959" y="22560"/>
                    </a:lnTo>
                    <a:lnTo>
                      <a:pt x="31959" y="22560"/>
                    </a:lnTo>
                    <a:lnTo>
                      <a:pt x="31959" y="22394"/>
                    </a:lnTo>
                    <a:lnTo>
                      <a:pt x="31959" y="22394"/>
                    </a:lnTo>
                    <a:lnTo>
                      <a:pt x="31917" y="22228"/>
                    </a:lnTo>
                    <a:lnTo>
                      <a:pt x="31876" y="22082"/>
                    </a:lnTo>
                    <a:lnTo>
                      <a:pt x="31793" y="21937"/>
                    </a:lnTo>
                    <a:lnTo>
                      <a:pt x="31710" y="21770"/>
                    </a:lnTo>
                    <a:lnTo>
                      <a:pt x="31460" y="21438"/>
                    </a:lnTo>
                    <a:lnTo>
                      <a:pt x="31127" y="21042"/>
                    </a:lnTo>
                    <a:lnTo>
                      <a:pt x="31127" y="21042"/>
                    </a:lnTo>
                    <a:lnTo>
                      <a:pt x="30982" y="20897"/>
                    </a:lnTo>
                    <a:lnTo>
                      <a:pt x="30836" y="20751"/>
                    </a:lnTo>
                    <a:lnTo>
                      <a:pt x="30836" y="20751"/>
                    </a:lnTo>
                    <a:lnTo>
                      <a:pt x="30441" y="20398"/>
                    </a:lnTo>
                    <a:lnTo>
                      <a:pt x="30005" y="20044"/>
                    </a:lnTo>
                    <a:lnTo>
                      <a:pt x="29589" y="19691"/>
                    </a:lnTo>
                    <a:lnTo>
                      <a:pt x="29152" y="19358"/>
                    </a:lnTo>
                    <a:lnTo>
                      <a:pt x="28258" y="18693"/>
                    </a:lnTo>
                    <a:lnTo>
                      <a:pt x="27821" y="18360"/>
                    </a:lnTo>
                    <a:lnTo>
                      <a:pt x="27405" y="18028"/>
                    </a:lnTo>
                    <a:lnTo>
                      <a:pt x="27405" y="18028"/>
                    </a:lnTo>
                    <a:lnTo>
                      <a:pt x="25991" y="16863"/>
                    </a:lnTo>
                    <a:lnTo>
                      <a:pt x="24598" y="15699"/>
                    </a:lnTo>
                    <a:lnTo>
                      <a:pt x="24598" y="15699"/>
                    </a:lnTo>
                    <a:lnTo>
                      <a:pt x="24370" y="15491"/>
                    </a:lnTo>
                    <a:lnTo>
                      <a:pt x="24203" y="15304"/>
                    </a:lnTo>
                    <a:lnTo>
                      <a:pt x="24141" y="15221"/>
                    </a:lnTo>
                    <a:lnTo>
                      <a:pt x="24099" y="15137"/>
                    </a:lnTo>
                    <a:lnTo>
                      <a:pt x="24079" y="15054"/>
                    </a:lnTo>
                    <a:lnTo>
                      <a:pt x="24079" y="14950"/>
                    </a:lnTo>
                    <a:lnTo>
                      <a:pt x="24079" y="14950"/>
                    </a:lnTo>
                    <a:lnTo>
                      <a:pt x="24099" y="14805"/>
                    </a:lnTo>
                    <a:lnTo>
                      <a:pt x="24162" y="14638"/>
                    </a:lnTo>
                    <a:lnTo>
                      <a:pt x="24266" y="14451"/>
                    </a:lnTo>
                    <a:lnTo>
                      <a:pt x="24411" y="14243"/>
                    </a:lnTo>
                    <a:lnTo>
                      <a:pt x="24411" y="14243"/>
                    </a:lnTo>
                    <a:lnTo>
                      <a:pt x="24973" y="13474"/>
                    </a:lnTo>
                    <a:lnTo>
                      <a:pt x="25555" y="12725"/>
                    </a:lnTo>
                    <a:lnTo>
                      <a:pt x="26137" y="11956"/>
                    </a:lnTo>
                    <a:lnTo>
                      <a:pt x="26740" y="11228"/>
                    </a:lnTo>
                    <a:lnTo>
                      <a:pt x="26740" y="11228"/>
                    </a:lnTo>
                    <a:lnTo>
                      <a:pt x="27551" y="10251"/>
                    </a:lnTo>
                    <a:lnTo>
                      <a:pt x="28320" y="9253"/>
                    </a:lnTo>
                    <a:lnTo>
                      <a:pt x="28715" y="8754"/>
                    </a:lnTo>
                    <a:lnTo>
                      <a:pt x="29069" y="8234"/>
                    </a:lnTo>
                    <a:lnTo>
                      <a:pt x="29422" y="7714"/>
                    </a:lnTo>
                    <a:lnTo>
                      <a:pt x="29755" y="7174"/>
                    </a:lnTo>
                    <a:lnTo>
                      <a:pt x="29755" y="7174"/>
                    </a:lnTo>
                    <a:lnTo>
                      <a:pt x="29942" y="6841"/>
                    </a:lnTo>
                    <a:lnTo>
                      <a:pt x="30108" y="6508"/>
                    </a:lnTo>
                    <a:lnTo>
                      <a:pt x="30212" y="6196"/>
                    </a:lnTo>
                    <a:lnTo>
                      <a:pt x="30254" y="6051"/>
                    </a:lnTo>
                    <a:lnTo>
                      <a:pt x="30275" y="5905"/>
                    </a:lnTo>
                    <a:lnTo>
                      <a:pt x="30275" y="5905"/>
                    </a:lnTo>
                    <a:lnTo>
                      <a:pt x="30275" y="5864"/>
                    </a:lnTo>
                    <a:lnTo>
                      <a:pt x="30275" y="5864"/>
                    </a:lnTo>
                    <a:lnTo>
                      <a:pt x="30254" y="5635"/>
                    </a:lnTo>
                    <a:lnTo>
                      <a:pt x="30233" y="5427"/>
                    </a:lnTo>
                    <a:lnTo>
                      <a:pt x="30192" y="5240"/>
                    </a:lnTo>
                    <a:lnTo>
                      <a:pt x="30129" y="5074"/>
                    </a:lnTo>
                    <a:lnTo>
                      <a:pt x="30067" y="4907"/>
                    </a:lnTo>
                    <a:lnTo>
                      <a:pt x="29984" y="4762"/>
                    </a:lnTo>
                    <a:lnTo>
                      <a:pt x="29880" y="4616"/>
                    </a:lnTo>
                    <a:lnTo>
                      <a:pt x="29755" y="4491"/>
                    </a:lnTo>
                    <a:lnTo>
                      <a:pt x="29755" y="4491"/>
                    </a:lnTo>
                    <a:lnTo>
                      <a:pt x="29110" y="3847"/>
                    </a:lnTo>
                    <a:lnTo>
                      <a:pt x="28445" y="3265"/>
                    </a:lnTo>
                    <a:lnTo>
                      <a:pt x="27759" y="2682"/>
                    </a:lnTo>
                    <a:lnTo>
                      <a:pt x="27052" y="2121"/>
                    </a:lnTo>
                    <a:lnTo>
                      <a:pt x="26324" y="1601"/>
                    </a:lnTo>
                    <a:lnTo>
                      <a:pt x="25596" y="1102"/>
                    </a:lnTo>
                    <a:lnTo>
                      <a:pt x="24827" y="624"/>
                    </a:lnTo>
                    <a:lnTo>
                      <a:pt x="24058" y="187"/>
                    </a:lnTo>
                    <a:lnTo>
                      <a:pt x="24058" y="187"/>
                    </a:lnTo>
                    <a:lnTo>
                      <a:pt x="23871" y="104"/>
                    </a:lnTo>
                    <a:lnTo>
                      <a:pt x="23704" y="42"/>
                    </a:lnTo>
                    <a:lnTo>
                      <a:pt x="23538" y="0"/>
                    </a:lnTo>
                    <a:lnTo>
                      <a:pt x="2337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63" name="Google Shape;5863;p31"/>
              <p:cNvSpPr/>
              <p:nvPr/>
            </p:nvSpPr>
            <p:spPr>
              <a:xfrm>
                <a:off x="6897450" y="3662163"/>
                <a:ext cx="850450" cy="836425"/>
              </a:xfrm>
              <a:custGeom>
                <a:avLst/>
                <a:gdLst/>
                <a:ahLst/>
                <a:cxnLst/>
                <a:rect l="l" t="t" r="r" b="b"/>
                <a:pathLst>
                  <a:path w="34018" h="33457" extrusionOk="0">
                    <a:moveTo>
                      <a:pt x="24557" y="853"/>
                    </a:moveTo>
                    <a:lnTo>
                      <a:pt x="24723" y="895"/>
                    </a:lnTo>
                    <a:lnTo>
                      <a:pt x="24890" y="957"/>
                    </a:lnTo>
                    <a:lnTo>
                      <a:pt x="25077" y="1040"/>
                    </a:lnTo>
                    <a:lnTo>
                      <a:pt x="25846" y="1477"/>
                    </a:lnTo>
                    <a:lnTo>
                      <a:pt x="26615" y="1955"/>
                    </a:lnTo>
                    <a:lnTo>
                      <a:pt x="27343" y="2454"/>
                    </a:lnTo>
                    <a:lnTo>
                      <a:pt x="28071" y="2974"/>
                    </a:lnTo>
                    <a:lnTo>
                      <a:pt x="28778" y="3535"/>
                    </a:lnTo>
                    <a:lnTo>
                      <a:pt x="29464" y="4118"/>
                    </a:lnTo>
                    <a:lnTo>
                      <a:pt x="30129" y="4700"/>
                    </a:lnTo>
                    <a:lnTo>
                      <a:pt x="30774" y="5344"/>
                    </a:lnTo>
                    <a:lnTo>
                      <a:pt x="30899" y="5469"/>
                    </a:lnTo>
                    <a:lnTo>
                      <a:pt x="31003" y="5615"/>
                    </a:lnTo>
                    <a:lnTo>
                      <a:pt x="31086" y="5760"/>
                    </a:lnTo>
                    <a:lnTo>
                      <a:pt x="31148" y="5927"/>
                    </a:lnTo>
                    <a:lnTo>
                      <a:pt x="31211" y="6093"/>
                    </a:lnTo>
                    <a:lnTo>
                      <a:pt x="31252" y="6280"/>
                    </a:lnTo>
                    <a:lnTo>
                      <a:pt x="31273" y="6488"/>
                    </a:lnTo>
                    <a:lnTo>
                      <a:pt x="31294" y="6717"/>
                    </a:lnTo>
                    <a:lnTo>
                      <a:pt x="31294" y="6758"/>
                    </a:lnTo>
                    <a:lnTo>
                      <a:pt x="31273" y="6904"/>
                    </a:lnTo>
                    <a:lnTo>
                      <a:pt x="31231" y="7049"/>
                    </a:lnTo>
                    <a:lnTo>
                      <a:pt x="31127" y="7361"/>
                    </a:lnTo>
                    <a:lnTo>
                      <a:pt x="30961" y="7694"/>
                    </a:lnTo>
                    <a:lnTo>
                      <a:pt x="30774" y="8027"/>
                    </a:lnTo>
                    <a:lnTo>
                      <a:pt x="30441" y="8567"/>
                    </a:lnTo>
                    <a:lnTo>
                      <a:pt x="30088" y="9087"/>
                    </a:lnTo>
                    <a:lnTo>
                      <a:pt x="29734" y="9607"/>
                    </a:lnTo>
                    <a:lnTo>
                      <a:pt x="29339" y="10106"/>
                    </a:lnTo>
                    <a:lnTo>
                      <a:pt x="28570" y="11104"/>
                    </a:lnTo>
                    <a:lnTo>
                      <a:pt x="27759" y="12081"/>
                    </a:lnTo>
                    <a:lnTo>
                      <a:pt x="27156" y="12809"/>
                    </a:lnTo>
                    <a:lnTo>
                      <a:pt x="26574" y="13578"/>
                    </a:lnTo>
                    <a:lnTo>
                      <a:pt x="25992" y="14327"/>
                    </a:lnTo>
                    <a:lnTo>
                      <a:pt x="25430" y="15096"/>
                    </a:lnTo>
                    <a:lnTo>
                      <a:pt x="25285" y="15304"/>
                    </a:lnTo>
                    <a:lnTo>
                      <a:pt x="25181" y="15491"/>
                    </a:lnTo>
                    <a:lnTo>
                      <a:pt x="25118" y="15658"/>
                    </a:lnTo>
                    <a:lnTo>
                      <a:pt x="25098" y="15803"/>
                    </a:lnTo>
                    <a:lnTo>
                      <a:pt x="25098" y="15907"/>
                    </a:lnTo>
                    <a:lnTo>
                      <a:pt x="25118" y="15990"/>
                    </a:lnTo>
                    <a:lnTo>
                      <a:pt x="25160" y="16074"/>
                    </a:lnTo>
                    <a:lnTo>
                      <a:pt x="25222" y="16157"/>
                    </a:lnTo>
                    <a:lnTo>
                      <a:pt x="25389" y="16344"/>
                    </a:lnTo>
                    <a:lnTo>
                      <a:pt x="25617" y="16552"/>
                    </a:lnTo>
                    <a:lnTo>
                      <a:pt x="27010" y="17716"/>
                    </a:lnTo>
                    <a:lnTo>
                      <a:pt x="28424" y="18881"/>
                    </a:lnTo>
                    <a:lnTo>
                      <a:pt x="28840" y="19213"/>
                    </a:lnTo>
                    <a:lnTo>
                      <a:pt x="29277" y="19546"/>
                    </a:lnTo>
                    <a:lnTo>
                      <a:pt x="30171" y="20211"/>
                    </a:lnTo>
                    <a:lnTo>
                      <a:pt x="30608" y="20544"/>
                    </a:lnTo>
                    <a:lnTo>
                      <a:pt x="31024" y="20897"/>
                    </a:lnTo>
                    <a:lnTo>
                      <a:pt x="31460" y="21251"/>
                    </a:lnTo>
                    <a:lnTo>
                      <a:pt x="31855" y="21604"/>
                    </a:lnTo>
                    <a:lnTo>
                      <a:pt x="32001" y="21750"/>
                    </a:lnTo>
                    <a:lnTo>
                      <a:pt x="32146" y="21895"/>
                    </a:lnTo>
                    <a:lnTo>
                      <a:pt x="32479" y="22291"/>
                    </a:lnTo>
                    <a:lnTo>
                      <a:pt x="32729" y="22623"/>
                    </a:lnTo>
                    <a:lnTo>
                      <a:pt x="32812" y="22790"/>
                    </a:lnTo>
                    <a:lnTo>
                      <a:pt x="32895" y="22935"/>
                    </a:lnTo>
                    <a:lnTo>
                      <a:pt x="32936" y="23081"/>
                    </a:lnTo>
                    <a:lnTo>
                      <a:pt x="32978" y="23247"/>
                    </a:lnTo>
                    <a:lnTo>
                      <a:pt x="32978" y="23413"/>
                    </a:lnTo>
                    <a:lnTo>
                      <a:pt x="32978" y="23559"/>
                    </a:lnTo>
                    <a:lnTo>
                      <a:pt x="32957" y="23704"/>
                    </a:lnTo>
                    <a:lnTo>
                      <a:pt x="32853" y="24016"/>
                    </a:lnTo>
                    <a:lnTo>
                      <a:pt x="32708" y="24370"/>
                    </a:lnTo>
                    <a:lnTo>
                      <a:pt x="32500" y="24786"/>
                    </a:lnTo>
                    <a:lnTo>
                      <a:pt x="32105" y="25472"/>
                    </a:lnTo>
                    <a:lnTo>
                      <a:pt x="31710" y="26137"/>
                    </a:lnTo>
                    <a:lnTo>
                      <a:pt x="31294" y="26782"/>
                    </a:lnTo>
                    <a:lnTo>
                      <a:pt x="30836" y="27406"/>
                    </a:lnTo>
                    <a:lnTo>
                      <a:pt x="30379" y="28029"/>
                    </a:lnTo>
                    <a:lnTo>
                      <a:pt x="29880" y="28632"/>
                    </a:lnTo>
                    <a:lnTo>
                      <a:pt x="29381" y="29235"/>
                    </a:lnTo>
                    <a:lnTo>
                      <a:pt x="28861" y="29818"/>
                    </a:lnTo>
                    <a:lnTo>
                      <a:pt x="28549" y="30109"/>
                    </a:lnTo>
                    <a:lnTo>
                      <a:pt x="28404" y="30233"/>
                    </a:lnTo>
                    <a:lnTo>
                      <a:pt x="28279" y="30337"/>
                    </a:lnTo>
                    <a:lnTo>
                      <a:pt x="28154" y="30421"/>
                    </a:lnTo>
                    <a:lnTo>
                      <a:pt x="28029" y="30462"/>
                    </a:lnTo>
                    <a:lnTo>
                      <a:pt x="27905" y="30504"/>
                    </a:lnTo>
                    <a:lnTo>
                      <a:pt x="27676" y="30504"/>
                    </a:lnTo>
                    <a:lnTo>
                      <a:pt x="27572" y="30483"/>
                    </a:lnTo>
                    <a:lnTo>
                      <a:pt x="27322" y="30400"/>
                    </a:lnTo>
                    <a:lnTo>
                      <a:pt x="27052" y="30233"/>
                    </a:lnTo>
                    <a:lnTo>
                      <a:pt x="26740" y="30046"/>
                    </a:lnTo>
                    <a:lnTo>
                      <a:pt x="25846" y="29402"/>
                    </a:lnTo>
                    <a:lnTo>
                      <a:pt x="24952" y="28778"/>
                    </a:lnTo>
                    <a:lnTo>
                      <a:pt x="24079" y="28113"/>
                    </a:lnTo>
                    <a:lnTo>
                      <a:pt x="23205" y="27447"/>
                    </a:lnTo>
                    <a:lnTo>
                      <a:pt x="21500" y="26075"/>
                    </a:lnTo>
                    <a:lnTo>
                      <a:pt x="19816" y="24703"/>
                    </a:lnTo>
                    <a:lnTo>
                      <a:pt x="19629" y="24536"/>
                    </a:lnTo>
                    <a:lnTo>
                      <a:pt x="19276" y="24266"/>
                    </a:lnTo>
                    <a:lnTo>
                      <a:pt x="18964" y="24058"/>
                    </a:lnTo>
                    <a:lnTo>
                      <a:pt x="18818" y="23996"/>
                    </a:lnTo>
                    <a:lnTo>
                      <a:pt x="18693" y="23954"/>
                    </a:lnTo>
                    <a:lnTo>
                      <a:pt x="18569" y="23912"/>
                    </a:lnTo>
                    <a:lnTo>
                      <a:pt x="18444" y="23912"/>
                    </a:lnTo>
                    <a:lnTo>
                      <a:pt x="18319" y="23933"/>
                    </a:lnTo>
                    <a:lnTo>
                      <a:pt x="18174" y="23954"/>
                    </a:lnTo>
                    <a:lnTo>
                      <a:pt x="18049" y="24016"/>
                    </a:lnTo>
                    <a:lnTo>
                      <a:pt x="17903" y="24120"/>
                    </a:lnTo>
                    <a:lnTo>
                      <a:pt x="17758" y="24224"/>
                    </a:lnTo>
                    <a:lnTo>
                      <a:pt x="17591" y="24370"/>
                    </a:lnTo>
                    <a:lnTo>
                      <a:pt x="17238" y="24723"/>
                    </a:lnTo>
                    <a:lnTo>
                      <a:pt x="16614" y="25389"/>
                    </a:lnTo>
                    <a:lnTo>
                      <a:pt x="16011" y="26075"/>
                    </a:lnTo>
                    <a:lnTo>
                      <a:pt x="14805" y="27468"/>
                    </a:lnTo>
                    <a:lnTo>
                      <a:pt x="14223" y="28175"/>
                    </a:lnTo>
                    <a:lnTo>
                      <a:pt x="13599" y="28840"/>
                    </a:lnTo>
                    <a:lnTo>
                      <a:pt x="12975" y="29526"/>
                    </a:lnTo>
                    <a:lnTo>
                      <a:pt x="12310" y="30150"/>
                    </a:lnTo>
                    <a:lnTo>
                      <a:pt x="11977" y="30462"/>
                    </a:lnTo>
                    <a:lnTo>
                      <a:pt x="11645" y="30732"/>
                    </a:lnTo>
                    <a:lnTo>
                      <a:pt x="11291" y="31003"/>
                    </a:lnTo>
                    <a:lnTo>
                      <a:pt x="10917" y="31231"/>
                    </a:lnTo>
                    <a:lnTo>
                      <a:pt x="10688" y="31356"/>
                    </a:lnTo>
                    <a:lnTo>
                      <a:pt x="10459" y="31439"/>
                    </a:lnTo>
                    <a:lnTo>
                      <a:pt x="10210" y="31502"/>
                    </a:lnTo>
                    <a:lnTo>
                      <a:pt x="9981" y="31523"/>
                    </a:lnTo>
                    <a:lnTo>
                      <a:pt x="9752" y="31502"/>
                    </a:lnTo>
                    <a:lnTo>
                      <a:pt x="9524" y="31460"/>
                    </a:lnTo>
                    <a:lnTo>
                      <a:pt x="9316" y="31377"/>
                    </a:lnTo>
                    <a:lnTo>
                      <a:pt x="9087" y="31252"/>
                    </a:lnTo>
                    <a:lnTo>
                      <a:pt x="8443" y="30836"/>
                    </a:lnTo>
                    <a:lnTo>
                      <a:pt x="7798" y="30400"/>
                    </a:lnTo>
                    <a:lnTo>
                      <a:pt x="7195" y="29942"/>
                    </a:lnTo>
                    <a:lnTo>
                      <a:pt x="6613" y="29464"/>
                    </a:lnTo>
                    <a:lnTo>
                      <a:pt x="6051" y="28944"/>
                    </a:lnTo>
                    <a:lnTo>
                      <a:pt x="5511" y="28404"/>
                    </a:lnTo>
                    <a:lnTo>
                      <a:pt x="4991" y="27842"/>
                    </a:lnTo>
                    <a:lnTo>
                      <a:pt x="4492" y="27260"/>
                    </a:lnTo>
                    <a:lnTo>
                      <a:pt x="4326" y="27011"/>
                    </a:lnTo>
                    <a:lnTo>
                      <a:pt x="4201" y="26761"/>
                    </a:lnTo>
                    <a:lnTo>
                      <a:pt x="4118" y="26511"/>
                    </a:lnTo>
                    <a:lnTo>
                      <a:pt x="4097" y="26366"/>
                    </a:lnTo>
                    <a:lnTo>
                      <a:pt x="4097" y="26241"/>
                    </a:lnTo>
                    <a:lnTo>
                      <a:pt x="4118" y="26033"/>
                    </a:lnTo>
                    <a:lnTo>
                      <a:pt x="4159" y="25825"/>
                    </a:lnTo>
                    <a:lnTo>
                      <a:pt x="4222" y="25617"/>
                    </a:lnTo>
                    <a:lnTo>
                      <a:pt x="4326" y="25409"/>
                    </a:lnTo>
                    <a:lnTo>
                      <a:pt x="4575" y="24910"/>
                    </a:lnTo>
                    <a:lnTo>
                      <a:pt x="4866" y="24411"/>
                    </a:lnTo>
                    <a:lnTo>
                      <a:pt x="5178" y="23933"/>
                    </a:lnTo>
                    <a:lnTo>
                      <a:pt x="5511" y="23476"/>
                    </a:lnTo>
                    <a:lnTo>
                      <a:pt x="5843" y="23039"/>
                    </a:lnTo>
                    <a:lnTo>
                      <a:pt x="6197" y="22602"/>
                    </a:lnTo>
                    <a:lnTo>
                      <a:pt x="6925" y="21729"/>
                    </a:lnTo>
                    <a:lnTo>
                      <a:pt x="7569" y="20981"/>
                    </a:lnTo>
                    <a:lnTo>
                      <a:pt x="8193" y="20232"/>
                    </a:lnTo>
                    <a:lnTo>
                      <a:pt x="8817" y="19484"/>
                    </a:lnTo>
                    <a:lnTo>
                      <a:pt x="9399" y="18693"/>
                    </a:lnTo>
                    <a:lnTo>
                      <a:pt x="9773" y="18153"/>
                    </a:lnTo>
                    <a:lnTo>
                      <a:pt x="10127" y="17612"/>
                    </a:lnTo>
                    <a:lnTo>
                      <a:pt x="10252" y="17383"/>
                    </a:lnTo>
                    <a:lnTo>
                      <a:pt x="10355" y="17196"/>
                    </a:lnTo>
                    <a:lnTo>
                      <a:pt x="10397" y="17030"/>
                    </a:lnTo>
                    <a:lnTo>
                      <a:pt x="10418" y="16905"/>
                    </a:lnTo>
                    <a:lnTo>
                      <a:pt x="10418" y="16801"/>
                    </a:lnTo>
                    <a:lnTo>
                      <a:pt x="10397" y="16718"/>
                    </a:lnTo>
                    <a:lnTo>
                      <a:pt x="10355" y="16635"/>
                    </a:lnTo>
                    <a:lnTo>
                      <a:pt x="10293" y="16573"/>
                    </a:lnTo>
                    <a:lnTo>
                      <a:pt x="10106" y="16385"/>
                    </a:lnTo>
                    <a:lnTo>
                      <a:pt x="9877" y="16198"/>
                    </a:lnTo>
                    <a:lnTo>
                      <a:pt x="7964" y="14805"/>
                    </a:lnTo>
                    <a:lnTo>
                      <a:pt x="6051" y="13412"/>
                    </a:lnTo>
                    <a:lnTo>
                      <a:pt x="5095" y="12705"/>
                    </a:lnTo>
                    <a:lnTo>
                      <a:pt x="4180" y="11977"/>
                    </a:lnTo>
                    <a:lnTo>
                      <a:pt x="3265" y="11229"/>
                    </a:lnTo>
                    <a:lnTo>
                      <a:pt x="2371" y="10459"/>
                    </a:lnTo>
                    <a:lnTo>
                      <a:pt x="1747" y="9919"/>
                    </a:lnTo>
                    <a:lnTo>
                      <a:pt x="1331" y="9524"/>
                    </a:lnTo>
                    <a:lnTo>
                      <a:pt x="1186" y="9378"/>
                    </a:lnTo>
                    <a:lnTo>
                      <a:pt x="1082" y="9233"/>
                    </a:lnTo>
                    <a:lnTo>
                      <a:pt x="1040" y="9108"/>
                    </a:lnTo>
                    <a:lnTo>
                      <a:pt x="1020" y="8983"/>
                    </a:lnTo>
                    <a:lnTo>
                      <a:pt x="1020" y="8858"/>
                    </a:lnTo>
                    <a:lnTo>
                      <a:pt x="1061" y="8734"/>
                    </a:lnTo>
                    <a:lnTo>
                      <a:pt x="1123" y="8609"/>
                    </a:lnTo>
                    <a:lnTo>
                      <a:pt x="1227" y="8443"/>
                    </a:lnTo>
                    <a:lnTo>
                      <a:pt x="1456" y="8027"/>
                    </a:lnTo>
                    <a:lnTo>
                      <a:pt x="1768" y="7486"/>
                    </a:lnTo>
                    <a:lnTo>
                      <a:pt x="2163" y="6800"/>
                    </a:lnTo>
                    <a:lnTo>
                      <a:pt x="2558" y="6155"/>
                    </a:lnTo>
                    <a:lnTo>
                      <a:pt x="2995" y="5511"/>
                    </a:lnTo>
                    <a:lnTo>
                      <a:pt x="3431" y="4887"/>
                    </a:lnTo>
                    <a:lnTo>
                      <a:pt x="3889" y="4263"/>
                    </a:lnTo>
                    <a:lnTo>
                      <a:pt x="4346" y="3660"/>
                    </a:lnTo>
                    <a:lnTo>
                      <a:pt x="4845" y="3057"/>
                    </a:lnTo>
                    <a:lnTo>
                      <a:pt x="5344" y="2454"/>
                    </a:lnTo>
                    <a:lnTo>
                      <a:pt x="5656" y="2122"/>
                    </a:lnTo>
                    <a:lnTo>
                      <a:pt x="5781" y="1997"/>
                    </a:lnTo>
                    <a:lnTo>
                      <a:pt x="5927" y="1893"/>
                    </a:lnTo>
                    <a:lnTo>
                      <a:pt x="6051" y="1810"/>
                    </a:lnTo>
                    <a:lnTo>
                      <a:pt x="6176" y="1768"/>
                    </a:lnTo>
                    <a:lnTo>
                      <a:pt x="6301" y="1726"/>
                    </a:lnTo>
                    <a:lnTo>
                      <a:pt x="6446" y="1706"/>
                    </a:lnTo>
                    <a:lnTo>
                      <a:pt x="6654" y="1726"/>
                    </a:lnTo>
                    <a:lnTo>
                      <a:pt x="6883" y="1810"/>
                    </a:lnTo>
                    <a:lnTo>
                      <a:pt x="7153" y="1914"/>
                    </a:lnTo>
                    <a:lnTo>
                      <a:pt x="7465" y="2059"/>
                    </a:lnTo>
                    <a:lnTo>
                      <a:pt x="8006" y="2350"/>
                    </a:lnTo>
                    <a:lnTo>
                      <a:pt x="8526" y="2662"/>
                    </a:lnTo>
                    <a:lnTo>
                      <a:pt x="9025" y="2995"/>
                    </a:lnTo>
                    <a:lnTo>
                      <a:pt x="9503" y="3348"/>
                    </a:lnTo>
                    <a:lnTo>
                      <a:pt x="10459" y="4076"/>
                    </a:lnTo>
                    <a:lnTo>
                      <a:pt x="11416" y="4825"/>
                    </a:lnTo>
                    <a:lnTo>
                      <a:pt x="13370" y="6405"/>
                    </a:lnTo>
                    <a:lnTo>
                      <a:pt x="14368" y="7195"/>
                    </a:lnTo>
                    <a:lnTo>
                      <a:pt x="15346" y="7985"/>
                    </a:lnTo>
                    <a:lnTo>
                      <a:pt x="15699" y="8235"/>
                    </a:lnTo>
                    <a:lnTo>
                      <a:pt x="16032" y="8401"/>
                    </a:lnTo>
                    <a:lnTo>
                      <a:pt x="16177" y="8484"/>
                    </a:lnTo>
                    <a:lnTo>
                      <a:pt x="16323" y="8526"/>
                    </a:lnTo>
                    <a:lnTo>
                      <a:pt x="16469" y="8547"/>
                    </a:lnTo>
                    <a:lnTo>
                      <a:pt x="16780" y="8547"/>
                    </a:lnTo>
                    <a:lnTo>
                      <a:pt x="16947" y="8505"/>
                    </a:lnTo>
                    <a:lnTo>
                      <a:pt x="17113" y="8422"/>
                    </a:lnTo>
                    <a:lnTo>
                      <a:pt x="17259" y="8339"/>
                    </a:lnTo>
                    <a:lnTo>
                      <a:pt x="17425" y="8214"/>
                    </a:lnTo>
                    <a:lnTo>
                      <a:pt x="17591" y="8047"/>
                    </a:lnTo>
                    <a:lnTo>
                      <a:pt x="17758" y="7860"/>
                    </a:lnTo>
                    <a:lnTo>
                      <a:pt x="17945" y="7652"/>
                    </a:lnTo>
                    <a:lnTo>
                      <a:pt x="20003" y="5053"/>
                    </a:lnTo>
                    <a:lnTo>
                      <a:pt x="21043" y="3764"/>
                    </a:lnTo>
                    <a:lnTo>
                      <a:pt x="22124" y="2496"/>
                    </a:lnTo>
                    <a:lnTo>
                      <a:pt x="22436" y="2142"/>
                    </a:lnTo>
                    <a:lnTo>
                      <a:pt x="22769" y="1810"/>
                    </a:lnTo>
                    <a:lnTo>
                      <a:pt x="23122" y="1498"/>
                    </a:lnTo>
                    <a:lnTo>
                      <a:pt x="23476" y="1207"/>
                    </a:lnTo>
                    <a:lnTo>
                      <a:pt x="23704" y="1040"/>
                    </a:lnTo>
                    <a:lnTo>
                      <a:pt x="23933" y="936"/>
                    </a:lnTo>
                    <a:lnTo>
                      <a:pt x="24141" y="874"/>
                    </a:lnTo>
                    <a:lnTo>
                      <a:pt x="24391" y="853"/>
                    </a:lnTo>
                    <a:close/>
                    <a:moveTo>
                      <a:pt x="24120" y="1"/>
                    </a:moveTo>
                    <a:lnTo>
                      <a:pt x="23954" y="21"/>
                    </a:lnTo>
                    <a:lnTo>
                      <a:pt x="23788" y="63"/>
                    </a:lnTo>
                    <a:lnTo>
                      <a:pt x="23621" y="105"/>
                    </a:lnTo>
                    <a:lnTo>
                      <a:pt x="23455" y="167"/>
                    </a:lnTo>
                    <a:lnTo>
                      <a:pt x="23309" y="250"/>
                    </a:lnTo>
                    <a:lnTo>
                      <a:pt x="23143" y="333"/>
                    </a:lnTo>
                    <a:lnTo>
                      <a:pt x="22977" y="437"/>
                    </a:lnTo>
                    <a:lnTo>
                      <a:pt x="22623" y="687"/>
                    </a:lnTo>
                    <a:lnTo>
                      <a:pt x="22291" y="957"/>
                    </a:lnTo>
                    <a:lnTo>
                      <a:pt x="21958" y="1248"/>
                    </a:lnTo>
                    <a:lnTo>
                      <a:pt x="21646" y="1539"/>
                    </a:lnTo>
                    <a:lnTo>
                      <a:pt x="21043" y="2163"/>
                    </a:lnTo>
                    <a:lnTo>
                      <a:pt x="20461" y="2808"/>
                    </a:lnTo>
                    <a:lnTo>
                      <a:pt x="19484" y="3972"/>
                    </a:lnTo>
                    <a:lnTo>
                      <a:pt x="18548" y="5157"/>
                    </a:lnTo>
                    <a:lnTo>
                      <a:pt x="17612" y="6363"/>
                    </a:lnTo>
                    <a:lnTo>
                      <a:pt x="16697" y="7611"/>
                    </a:lnTo>
                    <a:lnTo>
                      <a:pt x="13766" y="5116"/>
                    </a:lnTo>
                    <a:lnTo>
                      <a:pt x="10875" y="2683"/>
                    </a:lnTo>
                    <a:lnTo>
                      <a:pt x="10127" y="2059"/>
                    </a:lnTo>
                    <a:lnTo>
                      <a:pt x="9752" y="1789"/>
                    </a:lnTo>
                    <a:lnTo>
                      <a:pt x="9357" y="1498"/>
                    </a:lnTo>
                    <a:lnTo>
                      <a:pt x="8962" y="1248"/>
                    </a:lnTo>
                    <a:lnTo>
                      <a:pt x="8547" y="1020"/>
                    </a:lnTo>
                    <a:lnTo>
                      <a:pt x="8110" y="832"/>
                    </a:lnTo>
                    <a:lnTo>
                      <a:pt x="7652" y="666"/>
                    </a:lnTo>
                    <a:lnTo>
                      <a:pt x="7361" y="583"/>
                    </a:lnTo>
                    <a:lnTo>
                      <a:pt x="7070" y="520"/>
                    </a:lnTo>
                    <a:lnTo>
                      <a:pt x="6779" y="479"/>
                    </a:lnTo>
                    <a:lnTo>
                      <a:pt x="6509" y="458"/>
                    </a:lnTo>
                    <a:lnTo>
                      <a:pt x="6280" y="479"/>
                    </a:lnTo>
                    <a:lnTo>
                      <a:pt x="6031" y="500"/>
                    </a:lnTo>
                    <a:lnTo>
                      <a:pt x="5802" y="562"/>
                    </a:lnTo>
                    <a:lnTo>
                      <a:pt x="5594" y="645"/>
                    </a:lnTo>
                    <a:lnTo>
                      <a:pt x="5365" y="749"/>
                    </a:lnTo>
                    <a:lnTo>
                      <a:pt x="5157" y="874"/>
                    </a:lnTo>
                    <a:lnTo>
                      <a:pt x="4949" y="1040"/>
                    </a:lnTo>
                    <a:lnTo>
                      <a:pt x="4762" y="1207"/>
                    </a:lnTo>
                    <a:lnTo>
                      <a:pt x="4118" y="1914"/>
                    </a:lnTo>
                    <a:lnTo>
                      <a:pt x="3494" y="2600"/>
                    </a:lnTo>
                    <a:lnTo>
                      <a:pt x="2891" y="3328"/>
                    </a:lnTo>
                    <a:lnTo>
                      <a:pt x="2329" y="4076"/>
                    </a:lnTo>
                    <a:lnTo>
                      <a:pt x="1789" y="4845"/>
                    </a:lnTo>
                    <a:lnTo>
                      <a:pt x="1290" y="5636"/>
                    </a:lnTo>
                    <a:lnTo>
                      <a:pt x="1061" y="6051"/>
                    </a:lnTo>
                    <a:lnTo>
                      <a:pt x="853" y="6467"/>
                    </a:lnTo>
                    <a:lnTo>
                      <a:pt x="624" y="6883"/>
                    </a:lnTo>
                    <a:lnTo>
                      <a:pt x="437" y="7320"/>
                    </a:lnTo>
                    <a:lnTo>
                      <a:pt x="250" y="7736"/>
                    </a:lnTo>
                    <a:lnTo>
                      <a:pt x="167" y="7944"/>
                    </a:lnTo>
                    <a:lnTo>
                      <a:pt x="105" y="8151"/>
                    </a:lnTo>
                    <a:lnTo>
                      <a:pt x="63" y="8380"/>
                    </a:lnTo>
                    <a:lnTo>
                      <a:pt x="21" y="8609"/>
                    </a:lnTo>
                    <a:lnTo>
                      <a:pt x="1" y="8838"/>
                    </a:lnTo>
                    <a:lnTo>
                      <a:pt x="21" y="9066"/>
                    </a:lnTo>
                    <a:lnTo>
                      <a:pt x="84" y="9607"/>
                    </a:lnTo>
                    <a:lnTo>
                      <a:pt x="188" y="10106"/>
                    </a:lnTo>
                    <a:lnTo>
                      <a:pt x="354" y="10605"/>
                    </a:lnTo>
                    <a:lnTo>
                      <a:pt x="458" y="10834"/>
                    </a:lnTo>
                    <a:lnTo>
                      <a:pt x="562" y="11062"/>
                    </a:lnTo>
                    <a:lnTo>
                      <a:pt x="666" y="11291"/>
                    </a:lnTo>
                    <a:lnTo>
                      <a:pt x="812" y="11499"/>
                    </a:lnTo>
                    <a:lnTo>
                      <a:pt x="936" y="11728"/>
                    </a:lnTo>
                    <a:lnTo>
                      <a:pt x="1103" y="11915"/>
                    </a:lnTo>
                    <a:lnTo>
                      <a:pt x="1269" y="12123"/>
                    </a:lnTo>
                    <a:lnTo>
                      <a:pt x="1456" y="12310"/>
                    </a:lnTo>
                    <a:lnTo>
                      <a:pt x="1643" y="12497"/>
                    </a:lnTo>
                    <a:lnTo>
                      <a:pt x="1851" y="12684"/>
                    </a:lnTo>
                    <a:lnTo>
                      <a:pt x="3411" y="13973"/>
                    </a:lnTo>
                    <a:lnTo>
                      <a:pt x="4201" y="14597"/>
                    </a:lnTo>
                    <a:lnTo>
                      <a:pt x="5012" y="15221"/>
                    </a:lnTo>
                    <a:lnTo>
                      <a:pt x="5823" y="15824"/>
                    </a:lnTo>
                    <a:lnTo>
                      <a:pt x="6634" y="16427"/>
                    </a:lnTo>
                    <a:lnTo>
                      <a:pt x="7465" y="17009"/>
                    </a:lnTo>
                    <a:lnTo>
                      <a:pt x="8297" y="17591"/>
                    </a:lnTo>
                    <a:lnTo>
                      <a:pt x="8443" y="17675"/>
                    </a:lnTo>
                    <a:lnTo>
                      <a:pt x="8609" y="17737"/>
                    </a:lnTo>
                    <a:lnTo>
                      <a:pt x="8692" y="17799"/>
                    </a:lnTo>
                    <a:lnTo>
                      <a:pt x="8754" y="17862"/>
                    </a:lnTo>
                    <a:lnTo>
                      <a:pt x="8817" y="17945"/>
                    </a:lnTo>
                    <a:lnTo>
                      <a:pt x="8858" y="18049"/>
                    </a:lnTo>
                    <a:lnTo>
                      <a:pt x="8775" y="18153"/>
                    </a:lnTo>
                    <a:lnTo>
                      <a:pt x="7486" y="19691"/>
                    </a:lnTo>
                    <a:lnTo>
                      <a:pt x="6405" y="20960"/>
                    </a:lnTo>
                    <a:lnTo>
                      <a:pt x="5885" y="21584"/>
                    </a:lnTo>
                    <a:lnTo>
                      <a:pt x="5365" y="22249"/>
                    </a:lnTo>
                    <a:lnTo>
                      <a:pt x="4866" y="22894"/>
                    </a:lnTo>
                    <a:lnTo>
                      <a:pt x="4388" y="23580"/>
                    </a:lnTo>
                    <a:lnTo>
                      <a:pt x="3951" y="24287"/>
                    </a:lnTo>
                    <a:lnTo>
                      <a:pt x="3743" y="24661"/>
                    </a:lnTo>
                    <a:lnTo>
                      <a:pt x="3556" y="25014"/>
                    </a:lnTo>
                    <a:lnTo>
                      <a:pt x="3369" y="25409"/>
                    </a:lnTo>
                    <a:lnTo>
                      <a:pt x="3286" y="25597"/>
                    </a:lnTo>
                    <a:lnTo>
                      <a:pt x="3224" y="25805"/>
                    </a:lnTo>
                    <a:lnTo>
                      <a:pt x="3161" y="26012"/>
                    </a:lnTo>
                    <a:lnTo>
                      <a:pt x="3140" y="26220"/>
                    </a:lnTo>
                    <a:lnTo>
                      <a:pt x="3120" y="26428"/>
                    </a:lnTo>
                    <a:lnTo>
                      <a:pt x="3120" y="26657"/>
                    </a:lnTo>
                    <a:lnTo>
                      <a:pt x="3161" y="27011"/>
                    </a:lnTo>
                    <a:lnTo>
                      <a:pt x="3224" y="27385"/>
                    </a:lnTo>
                    <a:lnTo>
                      <a:pt x="3286" y="27738"/>
                    </a:lnTo>
                    <a:lnTo>
                      <a:pt x="3369" y="28071"/>
                    </a:lnTo>
                    <a:lnTo>
                      <a:pt x="3473" y="28424"/>
                    </a:lnTo>
                    <a:lnTo>
                      <a:pt x="3598" y="28736"/>
                    </a:lnTo>
                    <a:lnTo>
                      <a:pt x="3723" y="29069"/>
                    </a:lnTo>
                    <a:lnTo>
                      <a:pt x="3889" y="29360"/>
                    </a:lnTo>
                    <a:lnTo>
                      <a:pt x="4055" y="29672"/>
                    </a:lnTo>
                    <a:lnTo>
                      <a:pt x="4242" y="29942"/>
                    </a:lnTo>
                    <a:lnTo>
                      <a:pt x="4450" y="30233"/>
                    </a:lnTo>
                    <a:lnTo>
                      <a:pt x="4679" y="30483"/>
                    </a:lnTo>
                    <a:lnTo>
                      <a:pt x="4929" y="30753"/>
                    </a:lnTo>
                    <a:lnTo>
                      <a:pt x="5199" y="30982"/>
                    </a:lnTo>
                    <a:lnTo>
                      <a:pt x="5511" y="31211"/>
                    </a:lnTo>
                    <a:lnTo>
                      <a:pt x="5823" y="31439"/>
                    </a:lnTo>
                    <a:lnTo>
                      <a:pt x="7133" y="32313"/>
                    </a:lnTo>
                    <a:lnTo>
                      <a:pt x="7569" y="32562"/>
                    </a:lnTo>
                    <a:lnTo>
                      <a:pt x="7985" y="32791"/>
                    </a:lnTo>
                    <a:lnTo>
                      <a:pt x="8401" y="32999"/>
                    </a:lnTo>
                    <a:lnTo>
                      <a:pt x="8775" y="33165"/>
                    </a:lnTo>
                    <a:lnTo>
                      <a:pt x="9150" y="33290"/>
                    </a:lnTo>
                    <a:lnTo>
                      <a:pt x="9503" y="33373"/>
                    </a:lnTo>
                    <a:lnTo>
                      <a:pt x="9856" y="33436"/>
                    </a:lnTo>
                    <a:lnTo>
                      <a:pt x="10189" y="33456"/>
                    </a:lnTo>
                    <a:lnTo>
                      <a:pt x="10397" y="33436"/>
                    </a:lnTo>
                    <a:lnTo>
                      <a:pt x="10605" y="33415"/>
                    </a:lnTo>
                    <a:lnTo>
                      <a:pt x="10813" y="33373"/>
                    </a:lnTo>
                    <a:lnTo>
                      <a:pt x="11021" y="33332"/>
                    </a:lnTo>
                    <a:lnTo>
                      <a:pt x="11229" y="33269"/>
                    </a:lnTo>
                    <a:lnTo>
                      <a:pt x="11437" y="33186"/>
                    </a:lnTo>
                    <a:lnTo>
                      <a:pt x="11645" y="33082"/>
                    </a:lnTo>
                    <a:lnTo>
                      <a:pt x="11853" y="32978"/>
                    </a:lnTo>
                    <a:lnTo>
                      <a:pt x="12268" y="32708"/>
                    </a:lnTo>
                    <a:lnTo>
                      <a:pt x="12684" y="32396"/>
                    </a:lnTo>
                    <a:lnTo>
                      <a:pt x="13121" y="32001"/>
                    </a:lnTo>
                    <a:lnTo>
                      <a:pt x="13578" y="31564"/>
                    </a:lnTo>
                    <a:lnTo>
                      <a:pt x="14472" y="30628"/>
                    </a:lnTo>
                    <a:lnTo>
                      <a:pt x="15346" y="29672"/>
                    </a:lnTo>
                    <a:lnTo>
                      <a:pt x="16219" y="28716"/>
                    </a:lnTo>
                    <a:lnTo>
                      <a:pt x="16635" y="28217"/>
                    </a:lnTo>
                    <a:lnTo>
                      <a:pt x="17051" y="27738"/>
                    </a:lnTo>
                    <a:lnTo>
                      <a:pt x="17675" y="26990"/>
                    </a:lnTo>
                    <a:lnTo>
                      <a:pt x="18319" y="26262"/>
                    </a:lnTo>
                    <a:lnTo>
                      <a:pt x="18714" y="26595"/>
                    </a:lnTo>
                    <a:lnTo>
                      <a:pt x="20274" y="27884"/>
                    </a:lnTo>
                    <a:lnTo>
                      <a:pt x="21064" y="28528"/>
                    </a:lnTo>
                    <a:lnTo>
                      <a:pt x="21854" y="29152"/>
                    </a:lnTo>
                    <a:lnTo>
                      <a:pt x="22665" y="29755"/>
                    </a:lnTo>
                    <a:lnTo>
                      <a:pt x="23497" y="30337"/>
                    </a:lnTo>
                    <a:lnTo>
                      <a:pt x="24349" y="30899"/>
                    </a:lnTo>
                    <a:lnTo>
                      <a:pt x="25222" y="31419"/>
                    </a:lnTo>
                    <a:lnTo>
                      <a:pt x="25576" y="31627"/>
                    </a:lnTo>
                    <a:lnTo>
                      <a:pt x="25929" y="31793"/>
                    </a:lnTo>
                    <a:lnTo>
                      <a:pt x="26262" y="31938"/>
                    </a:lnTo>
                    <a:lnTo>
                      <a:pt x="26615" y="32042"/>
                    </a:lnTo>
                    <a:lnTo>
                      <a:pt x="26948" y="32146"/>
                    </a:lnTo>
                    <a:lnTo>
                      <a:pt x="27281" y="32209"/>
                    </a:lnTo>
                    <a:lnTo>
                      <a:pt x="27593" y="32250"/>
                    </a:lnTo>
                    <a:lnTo>
                      <a:pt x="27905" y="32271"/>
                    </a:lnTo>
                    <a:lnTo>
                      <a:pt x="28154" y="32250"/>
                    </a:lnTo>
                    <a:lnTo>
                      <a:pt x="28383" y="32230"/>
                    </a:lnTo>
                    <a:lnTo>
                      <a:pt x="28612" y="32188"/>
                    </a:lnTo>
                    <a:lnTo>
                      <a:pt x="28840" y="32126"/>
                    </a:lnTo>
                    <a:lnTo>
                      <a:pt x="29069" y="32063"/>
                    </a:lnTo>
                    <a:lnTo>
                      <a:pt x="29298" y="31959"/>
                    </a:lnTo>
                    <a:lnTo>
                      <a:pt x="29506" y="31855"/>
                    </a:lnTo>
                    <a:lnTo>
                      <a:pt x="29734" y="31730"/>
                    </a:lnTo>
                    <a:lnTo>
                      <a:pt x="29942" y="31606"/>
                    </a:lnTo>
                    <a:lnTo>
                      <a:pt x="30150" y="31439"/>
                    </a:lnTo>
                    <a:lnTo>
                      <a:pt x="30358" y="31273"/>
                    </a:lnTo>
                    <a:lnTo>
                      <a:pt x="30545" y="31086"/>
                    </a:lnTo>
                    <a:lnTo>
                      <a:pt x="30753" y="30878"/>
                    </a:lnTo>
                    <a:lnTo>
                      <a:pt x="30940" y="30649"/>
                    </a:lnTo>
                    <a:lnTo>
                      <a:pt x="31127" y="30400"/>
                    </a:lnTo>
                    <a:lnTo>
                      <a:pt x="31315" y="30150"/>
                    </a:lnTo>
                    <a:lnTo>
                      <a:pt x="31751" y="29568"/>
                    </a:lnTo>
                    <a:lnTo>
                      <a:pt x="32188" y="28986"/>
                    </a:lnTo>
                    <a:lnTo>
                      <a:pt x="33082" y="27884"/>
                    </a:lnTo>
                    <a:lnTo>
                      <a:pt x="33248" y="27655"/>
                    </a:lnTo>
                    <a:lnTo>
                      <a:pt x="33394" y="27406"/>
                    </a:lnTo>
                    <a:lnTo>
                      <a:pt x="33519" y="27156"/>
                    </a:lnTo>
                    <a:lnTo>
                      <a:pt x="33623" y="26865"/>
                    </a:lnTo>
                    <a:lnTo>
                      <a:pt x="33727" y="26574"/>
                    </a:lnTo>
                    <a:lnTo>
                      <a:pt x="33810" y="26262"/>
                    </a:lnTo>
                    <a:lnTo>
                      <a:pt x="33893" y="25950"/>
                    </a:lnTo>
                    <a:lnTo>
                      <a:pt x="33934" y="25617"/>
                    </a:lnTo>
                    <a:lnTo>
                      <a:pt x="33976" y="25285"/>
                    </a:lnTo>
                    <a:lnTo>
                      <a:pt x="34018" y="24952"/>
                    </a:lnTo>
                    <a:lnTo>
                      <a:pt x="34018" y="24599"/>
                    </a:lnTo>
                    <a:lnTo>
                      <a:pt x="34018" y="24266"/>
                    </a:lnTo>
                    <a:lnTo>
                      <a:pt x="33997" y="23954"/>
                    </a:lnTo>
                    <a:lnTo>
                      <a:pt x="33955" y="23621"/>
                    </a:lnTo>
                    <a:lnTo>
                      <a:pt x="33893" y="23309"/>
                    </a:lnTo>
                    <a:lnTo>
                      <a:pt x="33831" y="23018"/>
                    </a:lnTo>
                    <a:lnTo>
                      <a:pt x="33768" y="22810"/>
                    </a:lnTo>
                    <a:lnTo>
                      <a:pt x="33685" y="22602"/>
                    </a:lnTo>
                    <a:lnTo>
                      <a:pt x="33602" y="22395"/>
                    </a:lnTo>
                    <a:lnTo>
                      <a:pt x="33498" y="22207"/>
                    </a:lnTo>
                    <a:lnTo>
                      <a:pt x="33207" y="21771"/>
                    </a:lnTo>
                    <a:lnTo>
                      <a:pt x="32895" y="21355"/>
                    </a:lnTo>
                    <a:lnTo>
                      <a:pt x="32541" y="20981"/>
                    </a:lnTo>
                    <a:lnTo>
                      <a:pt x="32188" y="20606"/>
                    </a:lnTo>
                    <a:lnTo>
                      <a:pt x="31793" y="20253"/>
                    </a:lnTo>
                    <a:lnTo>
                      <a:pt x="31398" y="19920"/>
                    </a:lnTo>
                    <a:lnTo>
                      <a:pt x="30587" y="19255"/>
                    </a:lnTo>
                    <a:lnTo>
                      <a:pt x="26990" y="16406"/>
                    </a:lnTo>
                    <a:lnTo>
                      <a:pt x="27551" y="15803"/>
                    </a:lnTo>
                    <a:lnTo>
                      <a:pt x="28113" y="15200"/>
                    </a:lnTo>
                    <a:lnTo>
                      <a:pt x="28632" y="14576"/>
                    </a:lnTo>
                    <a:lnTo>
                      <a:pt x="29173" y="13953"/>
                    </a:lnTo>
                    <a:lnTo>
                      <a:pt x="29672" y="13308"/>
                    </a:lnTo>
                    <a:lnTo>
                      <a:pt x="30171" y="12663"/>
                    </a:lnTo>
                    <a:lnTo>
                      <a:pt x="30670" y="12019"/>
                    </a:lnTo>
                    <a:lnTo>
                      <a:pt x="31127" y="11354"/>
                    </a:lnTo>
                    <a:lnTo>
                      <a:pt x="31626" y="10626"/>
                    </a:lnTo>
                    <a:lnTo>
                      <a:pt x="31855" y="10272"/>
                    </a:lnTo>
                    <a:lnTo>
                      <a:pt x="32063" y="9877"/>
                    </a:lnTo>
                    <a:lnTo>
                      <a:pt x="32250" y="9503"/>
                    </a:lnTo>
                    <a:lnTo>
                      <a:pt x="32417" y="9108"/>
                    </a:lnTo>
                    <a:lnTo>
                      <a:pt x="32562" y="8692"/>
                    </a:lnTo>
                    <a:lnTo>
                      <a:pt x="32666" y="8255"/>
                    </a:lnTo>
                    <a:lnTo>
                      <a:pt x="32708" y="7944"/>
                    </a:lnTo>
                    <a:lnTo>
                      <a:pt x="32729" y="7652"/>
                    </a:lnTo>
                    <a:lnTo>
                      <a:pt x="32729" y="7361"/>
                    </a:lnTo>
                    <a:lnTo>
                      <a:pt x="32708" y="7070"/>
                    </a:lnTo>
                    <a:lnTo>
                      <a:pt x="32666" y="6800"/>
                    </a:lnTo>
                    <a:lnTo>
                      <a:pt x="32583" y="6530"/>
                    </a:lnTo>
                    <a:lnTo>
                      <a:pt x="32500" y="6259"/>
                    </a:lnTo>
                    <a:lnTo>
                      <a:pt x="32417" y="6010"/>
                    </a:lnTo>
                    <a:lnTo>
                      <a:pt x="32292" y="5760"/>
                    </a:lnTo>
                    <a:lnTo>
                      <a:pt x="32146" y="5511"/>
                    </a:lnTo>
                    <a:lnTo>
                      <a:pt x="32001" y="5282"/>
                    </a:lnTo>
                    <a:lnTo>
                      <a:pt x="31834" y="5053"/>
                    </a:lnTo>
                    <a:lnTo>
                      <a:pt x="31647" y="4825"/>
                    </a:lnTo>
                    <a:lnTo>
                      <a:pt x="31460" y="4617"/>
                    </a:lnTo>
                    <a:lnTo>
                      <a:pt x="31044" y="4201"/>
                    </a:lnTo>
                    <a:lnTo>
                      <a:pt x="30379" y="3619"/>
                    </a:lnTo>
                    <a:lnTo>
                      <a:pt x="29734" y="3078"/>
                    </a:lnTo>
                    <a:lnTo>
                      <a:pt x="29048" y="2537"/>
                    </a:lnTo>
                    <a:lnTo>
                      <a:pt x="28362" y="2038"/>
                    </a:lnTo>
                    <a:lnTo>
                      <a:pt x="27655" y="1560"/>
                    </a:lnTo>
                    <a:lnTo>
                      <a:pt x="26927" y="1103"/>
                    </a:lnTo>
                    <a:lnTo>
                      <a:pt x="26179" y="666"/>
                    </a:lnTo>
                    <a:lnTo>
                      <a:pt x="25409" y="271"/>
                    </a:lnTo>
                    <a:lnTo>
                      <a:pt x="25160" y="167"/>
                    </a:lnTo>
                    <a:lnTo>
                      <a:pt x="24910" y="84"/>
                    </a:lnTo>
                    <a:lnTo>
                      <a:pt x="24682" y="21"/>
                    </a:lnTo>
                    <a:lnTo>
                      <a:pt x="24432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64" name="Google Shape;5864;p31"/>
              <p:cNvSpPr/>
              <p:nvPr/>
            </p:nvSpPr>
            <p:spPr>
              <a:xfrm>
                <a:off x="6922925" y="3683488"/>
                <a:ext cx="799000" cy="766750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0" fill="none" extrusionOk="0">
                    <a:moveTo>
                      <a:pt x="15595" y="7694"/>
                    </a:moveTo>
                    <a:lnTo>
                      <a:pt x="15595" y="7694"/>
                    </a:lnTo>
                    <a:lnTo>
                      <a:pt x="15761" y="7694"/>
                    </a:lnTo>
                    <a:lnTo>
                      <a:pt x="15928" y="7652"/>
                    </a:lnTo>
                    <a:lnTo>
                      <a:pt x="16094" y="7569"/>
                    </a:lnTo>
                    <a:lnTo>
                      <a:pt x="16240" y="7486"/>
                    </a:lnTo>
                    <a:lnTo>
                      <a:pt x="16406" y="7361"/>
                    </a:lnTo>
                    <a:lnTo>
                      <a:pt x="16572" y="7194"/>
                    </a:lnTo>
                    <a:lnTo>
                      <a:pt x="16739" y="7007"/>
                    </a:lnTo>
                    <a:lnTo>
                      <a:pt x="16926" y="6799"/>
                    </a:lnTo>
                    <a:lnTo>
                      <a:pt x="16926" y="6799"/>
                    </a:lnTo>
                    <a:lnTo>
                      <a:pt x="18984" y="4200"/>
                    </a:lnTo>
                    <a:lnTo>
                      <a:pt x="20024" y="2911"/>
                    </a:lnTo>
                    <a:lnTo>
                      <a:pt x="21105" y="1643"/>
                    </a:lnTo>
                    <a:lnTo>
                      <a:pt x="21105" y="1643"/>
                    </a:lnTo>
                    <a:lnTo>
                      <a:pt x="21417" y="1289"/>
                    </a:lnTo>
                    <a:lnTo>
                      <a:pt x="21750" y="957"/>
                    </a:lnTo>
                    <a:lnTo>
                      <a:pt x="22103" y="645"/>
                    </a:lnTo>
                    <a:lnTo>
                      <a:pt x="22457" y="354"/>
                    </a:lnTo>
                    <a:lnTo>
                      <a:pt x="22457" y="354"/>
                    </a:lnTo>
                    <a:lnTo>
                      <a:pt x="22685" y="187"/>
                    </a:lnTo>
                    <a:lnTo>
                      <a:pt x="22914" y="83"/>
                    </a:lnTo>
                    <a:lnTo>
                      <a:pt x="23122" y="21"/>
                    </a:lnTo>
                    <a:lnTo>
                      <a:pt x="23372" y="0"/>
                    </a:lnTo>
                    <a:lnTo>
                      <a:pt x="23372" y="0"/>
                    </a:lnTo>
                    <a:lnTo>
                      <a:pt x="23538" y="0"/>
                    </a:lnTo>
                    <a:lnTo>
                      <a:pt x="23704" y="42"/>
                    </a:lnTo>
                    <a:lnTo>
                      <a:pt x="23871" y="104"/>
                    </a:lnTo>
                    <a:lnTo>
                      <a:pt x="24058" y="187"/>
                    </a:lnTo>
                    <a:lnTo>
                      <a:pt x="24058" y="187"/>
                    </a:lnTo>
                    <a:lnTo>
                      <a:pt x="24827" y="624"/>
                    </a:lnTo>
                    <a:lnTo>
                      <a:pt x="25596" y="1102"/>
                    </a:lnTo>
                    <a:lnTo>
                      <a:pt x="26324" y="1601"/>
                    </a:lnTo>
                    <a:lnTo>
                      <a:pt x="27052" y="2121"/>
                    </a:lnTo>
                    <a:lnTo>
                      <a:pt x="27759" y="2682"/>
                    </a:lnTo>
                    <a:lnTo>
                      <a:pt x="28445" y="3265"/>
                    </a:lnTo>
                    <a:lnTo>
                      <a:pt x="29110" y="3847"/>
                    </a:lnTo>
                    <a:lnTo>
                      <a:pt x="29755" y="4491"/>
                    </a:lnTo>
                    <a:lnTo>
                      <a:pt x="29755" y="4491"/>
                    </a:lnTo>
                    <a:lnTo>
                      <a:pt x="29880" y="4616"/>
                    </a:lnTo>
                    <a:lnTo>
                      <a:pt x="29984" y="4762"/>
                    </a:lnTo>
                    <a:lnTo>
                      <a:pt x="30067" y="4907"/>
                    </a:lnTo>
                    <a:lnTo>
                      <a:pt x="30129" y="5074"/>
                    </a:lnTo>
                    <a:lnTo>
                      <a:pt x="30192" y="5240"/>
                    </a:lnTo>
                    <a:lnTo>
                      <a:pt x="30233" y="5427"/>
                    </a:lnTo>
                    <a:lnTo>
                      <a:pt x="30254" y="5635"/>
                    </a:lnTo>
                    <a:lnTo>
                      <a:pt x="30275" y="5864"/>
                    </a:lnTo>
                    <a:lnTo>
                      <a:pt x="30275" y="5864"/>
                    </a:lnTo>
                    <a:lnTo>
                      <a:pt x="30275" y="5905"/>
                    </a:lnTo>
                    <a:lnTo>
                      <a:pt x="30275" y="5905"/>
                    </a:lnTo>
                    <a:lnTo>
                      <a:pt x="30254" y="6051"/>
                    </a:lnTo>
                    <a:lnTo>
                      <a:pt x="30212" y="6196"/>
                    </a:lnTo>
                    <a:lnTo>
                      <a:pt x="30108" y="6508"/>
                    </a:lnTo>
                    <a:lnTo>
                      <a:pt x="29942" y="6841"/>
                    </a:lnTo>
                    <a:lnTo>
                      <a:pt x="29755" y="7174"/>
                    </a:lnTo>
                    <a:lnTo>
                      <a:pt x="29755" y="7174"/>
                    </a:lnTo>
                    <a:lnTo>
                      <a:pt x="29422" y="7714"/>
                    </a:lnTo>
                    <a:lnTo>
                      <a:pt x="29069" y="8234"/>
                    </a:lnTo>
                    <a:lnTo>
                      <a:pt x="28715" y="8754"/>
                    </a:lnTo>
                    <a:lnTo>
                      <a:pt x="28320" y="9253"/>
                    </a:lnTo>
                    <a:lnTo>
                      <a:pt x="27551" y="10251"/>
                    </a:lnTo>
                    <a:lnTo>
                      <a:pt x="26740" y="11228"/>
                    </a:lnTo>
                    <a:lnTo>
                      <a:pt x="26740" y="11228"/>
                    </a:lnTo>
                    <a:lnTo>
                      <a:pt x="26137" y="11956"/>
                    </a:lnTo>
                    <a:lnTo>
                      <a:pt x="25555" y="12725"/>
                    </a:lnTo>
                    <a:lnTo>
                      <a:pt x="24973" y="13474"/>
                    </a:lnTo>
                    <a:lnTo>
                      <a:pt x="24411" y="14243"/>
                    </a:lnTo>
                    <a:lnTo>
                      <a:pt x="24411" y="14243"/>
                    </a:lnTo>
                    <a:lnTo>
                      <a:pt x="24266" y="14451"/>
                    </a:lnTo>
                    <a:lnTo>
                      <a:pt x="24162" y="14638"/>
                    </a:lnTo>
                    <a:lnTo>
                      <a:pt x="24099" y="14805"/>
                    </a:lnTo>
                    <a:lnTo>
                      <a:pt x="24079" y="14950"/>
                    </a:lnTo>
                    <a:lnTo>
                      <a:pt x="24079" y="14950"/>
                    </a:lnTo>
                    <a:lnTo>
                      <a:pt x="24079" y="15054"/>
                    </a:lnTo>
                    <a:lnTo>
                      <a:pt x="24099" y="15137"/>
                    </a:lnTo>
                    <a:lnTo>
                      <a:pt x="24141" y="15221"/>
                    </a:lnTo>
                    <a:lnTo>
                      <a:pt x="24203" y="15304"/>
                    </a:lnTo>
                    <a:lnTo>
                      <a:pt x="24370" y="15491"/>
                    </a:lnTo>
                    <a:lnTo>
                      <a:pt x="24598" y="15699"/>
                    </a:lnTo>
                    <a:lnTo>
                      <a:pt x="24598" y="15699"/>
                    </a:lnTo>
                    <a:lnTo>
                      <a:pt x="25991" y="16863"/>
                    </a:lnTo>
                    <a:lnTo>
                      <a:pt x="27405" y="18028"/>
                    </a:lnTo>
                    <a:lnTo>
                      <a:pt x="27405" y="18028"/>
                    </a:lnTo>
                    <a:lnTo>
                      <a:pt x="27821" y="18360"/>
                    </a:lnTo>
                    <a:lnTo>
                      <a:pt x="28258" y="18693"/>
                    </a:lnTo>
                    <a:lnTo>
                      <a:pt x="29152" y="19358"/>
                    </a:lnTo>
                    <a:lnTo>
                      <a:pt x="29589" y="19691"/>
                    </a:lnTo>
                    <a:lnTo>
                      <a:pt x="30005" y="20044"/>
                    </a:lnTo>
                    <a:lnTo>
                      <a:pt x="30441" y="20398"/>
                    </a:lnTo>
                    <a:lnTo>
                      <a:pt x="30836" y="20751"/>
                    </a:lnTo>
                    <a:lnTo>
                      <a:pt x="30836" y="20751"/>
                    </a:lnTo>
                    <a:lnTo>
                      <a:pt x="30982" y="20897"/>
                    </a:lnTo>
                    <a:lnTo>
                      <a:pt x="31127" y="21042"/>
                    </a:lnTo>
                    <a:lnTo>
                      <a:pt x="31127" y="21042"/>
                    </a:lnTo>
                    <a:lnTo>
                      <a:pt x="31460" y="21438"/>
                    </a:lnTo>
                    <a:lnTo>
                      <a:pt x="31710" y="21770"/>
                    </a:lnTo>
                    <a:lnTo>
                      <a:pt x="31793" y="21937"/>
                    </a:lnTo>
                    <a:lnTo>
                      <a:pt x="31876" y="22082"/>
                    </a:lnTo>
                    <a:lnTo>
                      <a:pt x="31917" y="22228"/>
                    </a:lnTo>
                    <a:lnTo>
                      <a:pt x="31959" y="22394"/>
                    </a:lnTo>
                    <a:lnTo>
                      <a:pt x="31959" y="22394"/>
                    </a:lnTo>
                    <a:lnTo>
                      <a:pt x="31959" y="22560"/>
                    </a:lnTo>
                    <a:lnTo>
                      <a:pt x="31959" y="22560"/>
                    </a:lnTo>
                    <a:lnTo>
                      <a:pt x="31959" y="22706"/>
                    </a:lnTo>
                    <a:lnTo>
                      <a:pt x="31938" y="22851"/>
                    </a:lnTo>
                    <a:lnTo>
                      <a:pt x="31834" y="23163"/>
                    </a:lnTo>
                    <a:lnTo>
                      <a:pt x="31689" y="23517"/>
                    </a:lnTo>
                    <a:lnTo>
                      <a:pt x="31481" y="23933"/>
                    </a:lnTo>
                    <a:lnTo>
                      <a:pt x="31481" y="23933"/>
                    </a:lnTo>
                    <a:lnTo>
                      <a:pt x="31086" y="24619"/>
                    </a:lnTo>
                    <a:lnTo>
                      <a:pt x="30691" y="25284"/>
                    </a:lnTo>
                    <a:lnTo>
                      <a:pt x="30275" y="25929"/>
                    </a:lnTo>
                    <a:lnTo>
                      <a:pt x="29817" y="26553"/>
                    </a:lnTo>
                    <a:lnTo>
                      <a:pt x="29360" y="27176"/>
                    </a:lnTo>
                    <a:lnTo>
                      <a:pt x="28861" y="27779"/>
                    </a:lnTo>
                    <a:lnTo>
                      <a:pt x="28362" y="28382"/>
                    </a:lnTo>
                    <a:lnTo>
                      <a:pt x="27842" y="28965"/>
                    </a:lnTo>
                    <a:lnTo>
                      <a:pt x="27842" y="28965"/>
                    </a:lnTo>
                    <a:lnTo>
                      <a:pt x="27530" y="29256"/>
                    </a:lnTo>
                    <a:lnTo>
                      <a:pt x="27385" y="29380"/>
                    </a:lnTo>
                    <a:lnTo>
                      <a:pt x="27260" y="29484"/>
                    </a:lnTo>
                    <a:lnTo>
                      <a:pt x="27135" y="29568"/>
                    </a:lnTo>
                    <a:lnTo>
                      <a:pt x="27010" y="29609"/>
                    </a:lnTo>
                    <a:lnTo>
                      <a:pt x="26886" y="29651"/>
                    </a:lnTo>
                    <a:lnTo>
                      <a:pt x="26761" y="29651"/>
                    </a:lnTo>
                    <a:lnTo>
                      <a:pt x="26761" y="29651"/>
                    </a:lnTo>
                    <a:lnTo>
                      <a:pt x="26657" y="29651"/>
                    </a:lnTo>
                    <a:lnTo>
                      <a:pt x="26553" y="29630"/>
                    </a:lnTo>
                    <a:lnTo>
                      <a:pt x="26303" y="29547"/>
                    </a:lnTo>
                    <a:lnTo>
                      <a:pt x="26033" y="29380"/>
                    </a:lnTo>
                    <a:lnTo>
                      <a:pt x="25721" y="29193"/>
                    </a:lnTo>
                    <a:lnTo>
                      <a:pt x="25721" y="29193"/>
                    </a:lnTo>
                    <a:lnTo>
                      <a:pt x="24827" y="28549"/>
                    </a:lnTo>
                    <a:lnTo>
                      <a:pt x="23933" y="27925"/>
                    </a:lnTo>
                    <a:lnTo>
                      <a:pt x="23060" y="27260"/>
                    </a:lnTo>
                    <a:lnTo>
                      <a:pt x="22186" y="26594"/>
                    </a:lnTo>
                    <a:lnTo>
                      <a:pt x="20481" y="25222"/>
                    </a:lnTo>
                    <a:lnTo>
                      <a:pt x="18797" y="23850"/>
                    </a:lnTo>
                    <a:lnTo>
                      <a:pt x="18797" y="23850"/>
                    </a:lnTo>
                    <a:lnTo>
                      <a:pt x="18610" y="23683"/>
                    </a:lnTo>
                    <a:lnTo>
                      <a:pt x="18610" y="23683"/>
                    </a:lnTo>
                    <a:lnTo>
                      <a:pt x="18257" y="23413"/>
                    </a:lnTo>
                    <a:lnTo>
                      <a:pt x="17945" y="23205"/>
                    </a:lnTo>
                    <a:lnTo>
                      <a:pt x="17799" y="23143"/>
                    </a:lnTo>
                    <a:lnTo>
                      <a:pt x="17674" y="23101"/>
                    </a:lnTo>
                    <a:lnTo>
                      <a:pt x="17550" y="23059"/>
                    </a:lnTo>
                    <a:lnTo>
                      <a:pt x="17425" y="23059"/>
                    </a:lnTo>
                    <a:lnTo>
                      <a:pt x="17425" y="23059"/>
                    </a:lnTo>
                    <a:lnTo>
                      <a:pt x="17300" y="23080"/>
                    </a:lnTo>
                    <a:lnTo>
                      <a:pt x="17155" y="23101"/>
                    </a:lnTo>
                    <a:lnTo>
                      <a:pt x="17030" y="23163"/>
                    </a:lnTo>
                    <a:lnTo>
                      <a:pt x="16884" y="23267"/>
                    </a:lnTo>
                    <a:lnTo>
                      <a:pt x="16739" y="23371"/>
                    </a:lnTo>
                    <a:lnTo>
                      <a:pt x="16572" y="23517"/>
                    </a:lnTo>
                    <a:lnTo>
                      <a:pt x="16219" y="23870"/>
                    </a:lnTo>
                    <a:lnTo>
                      <a:pt x="16219" y="23870"/>
                    </a:lnTo>
                    <a:lnTo>
                      <a:pt x="15595" y="24536"/>
                    </a:lnTo>
                    <a:lnTo>
                      <a:pt x="14992" y="25222"/>
                    </a:lnTo>
                    <a:lnTo>
                      <a:pt x="13786" y="26615"/>
                    </a:lnTo>
                    <a:lnTo>
                      <a:pt x="13204" y="27322"/>
                    </a:lnTo>
                    <a:lnTo>
                      <a:pt x="12580" y="27987"/>
                    </a:lnTo>
                    <a:lnTo>
                      <a:pt x="11956" y="28673"/>
                    </a:lnTo>
                    <a:lnTo>
                      <a:pt x="11291" y="29297"/>
                    </a:lnTo>
                    <a:lnTo>
                      <a:pt x="11291" y="29297"/>
                    </a:lnTo>
                    <a:lnTo>
                      <a:pt x="10958" y="29609"/>
                    </a:lnTo>
                    <a:lnTo>
                      <a:pt x="10626" y="29879"/>
                    </a:lnTo>
                    <a:lnTo>
                      <a:pt x="10272" y="30150"/>
                    </a:lnTo>
                    <a:lnTo>
                      <a:pt x="9898" y="30378"/>
                    </a:lnTo>
                    <a:lnTo>
                      <a:pt x="9898" y="30378"/>
                    </a:lnTo>
                    <a:lnTo>
                      <a:pt x="9669" y="30503"/>
                    </a:lnTo>
                    <a:lnTo>
                      <a:pt x="9440" y="30586"/>
                    </a:lnTo>
                    <a:lnTo>
                      <a:pt x="9191" y="30649"/>
                    </a:lnTo>
                    <a:lnTo>
                      <a:pt x="8962" y="30670"/>
                    </a:lnTo>
                    <a:lnTo>
                      <a:pt x="8962" y="30670"/>
                    </a:lnTo>
                    <a:lnTo>
                      <a:pt x="8733" y="30649"/>
                    </a:lnTo>
                    <a:lnTo>
                      <a:pt x="8505" y="30607"/>
                    </a:lnTo>
                    <a:lnTo>
                      <a:pt x="8297" y="30524"/>
                    </a:lnTo>
                    <a:lnTo>
                      <a:pt x="8068" y="30399"/>
                    </a:lnTo>
                    <a:lnTo>
                      <a:pt x="8068" y="30399"/>
                    </a:lnTo>
                    <a:lnTo>
                      <a:pt x="7424" y="29983"/>
                    </a:lnTo>
                    <a:lnTo>
                      <a:pt x="6779" y="29547"/>
                    </a:lnTo>
                    <a:lnTo>
                      <a:pt x="6176" y="29089"/>
                    </a:lnTo>
                    <a:lnTo>
                      <a:pt x="5594" y="28611"/>
                    </a:lnTo>
                    <a:lnTo>
                      <a:pt x="5032" y="28091"/>
                    </a:lnTo>
                    <a:lnTo>
                      <a:pt x="4492" y="27551"/>
                    </a:lnTo>
                    <a:lnTo>
                      <a:pt x="3972" y="26989"/>
                    </a:lnTo>
                    <a:lnTo>
                      <a:pt x="3473" y="26407"/>
                    </a:lnTo>
                    <a:lnTo>
                      <a:pt x="3473" y="26407"/>
                    </a:lnTo>
                    <a:lnTo>
                      <a:pt x="3307" y="26158"/>
                    </a:lnTo>
                    <a:lnTo>
                      <a:pt x="3182" y="25908"/>
                    </a:lnTo>
                    <a:lnTo>
                      <a:pt x="3099" y="25658"/>
                    </a:lnTo>
                    <a:lnTo>
                      <a:pt x="3078" y="25513"/>
                    </a:lnTo>
                    <a:lnTo>
                      <a:pt x="3078" y="25388"/>
                    </a:lnTo>
                    <a:lnTo>
                      <a:pt x="3078" y="25388"/>
                    </a:lnTo>
                    <a:lnTo>
                      <a:pt x="3099" y="25180"/>
                    </a:lnTo>
                    <a:lnTo>
                      <a:pt x="3140" y="24972"/>
                    </a:lnTo>
                    <a:lnTo>
                      <a:pt x="3203" y="24764"/>
                    </a:lnTo>
                    <a:lnTo>
                      <a:pt x="3307" y="24556"/>
                    </a:lnTo>
                    <a:lnTo>
                      <a:pt x="3307" y="24556"/>
                    </a:lnTo>
                    <a:lnTo>
                      <a:pt x="3556" y="24057"/>
                    </a:lnTo>
                    <a:lnTo>
                      <a:pt x="3847" y="23558"/>
                    </a:lnTo>
                    <a:lnTo>
                      <a:pt x="4159" y="23080"/>
                    </a:lnTo>
                    <a:lnTo>
                      <a:pt x="4492" y="22623"/>
                    </a:lnTo>
                    <a:lnTo>
                      <a:pt x="4824" y="22186"/>
                    </a:lnTo>
                    <a:lnTo>
                      <a:pt x="5178" y="21749"/>
                    </a:lnTo>
                    <a:lnTo>
                      <a:pt x="5906" y="20876"/>
                    </a:lnTo>
                    <a:lnTo>
                      <a:pt x="5906" y="20876"/>
                    </a:lnTo>
                    <a:lnTo>
                      <a:pt x="6550" y="20128"/>
                    </a:lnTo>
                    <a:lnTo>
                      <a:pt x="7174" y="19379"/>
                    </a:lnTo>
                    <a:lnTo>
                      <a:pt x="7798" y="18631"/>
                    </a:lnTo>
                    <a:lnTo>
                      <a:pt x="8380" y="17840"/>
                    </a:lnTo>
                    <a:lnTo>
                      <a:pt x="8380" y="17840"/>
                    </a:lnTo>
                    <a:lnTo>
                      <a:pt x="8754" y="17300"/>
                    </a:lnTo>
                    <a:lnTo>
                      <a:pt x="9108" y="16759"/>
                    </a:lnTo>
                    <a:lnTo>
                      <a:pt x="9108" y="16759"/>
                    </a:lnTo>
                    <a:lnTo>
                      <a:pt x="9233" y="16530"/>
                    </a:lnTo>
                    <a:lnTo>
                      <a:pt x="9336" y="16343"/>
                    </a:lnTo>
                    <a:lnTo>
                      <a:pt x="9378" y="16177"/>
                    </a:lnTo>
                    <a:lnTo>
                      <a:pt x="9399" y="16052"/>
                    </a:lnTo>
                    <a:lnTo>
                      <a:pt x="9399" y="16052"/>
                    </a:lnTo>
                    <a:lnTo>
                      <a:pt x="9399" y="15948"/>
                    </a:lnTo>
                    <a:lnTo>
                      <a:pt x="9378" y="15865"/>
                    </a:lnTo>
                    <a:lnTo>
                      <a:pt x="9336" y="15782"/>
                    </a:lnTo>
                    <a:lnTo>
                      <a:pt x="9274" y="15720"/>
                    </a:lnTo>
                    <a:lnTo>
                      <a:pt x="9087" y="15532"/>
                    </a:lnTo>
                    <a:lnTo>
                      <a:pt x="8858" y="15345"/>
                    </a:lnTo>
                    <a:lnTo>
                      <a:pt x="8858" y="15345"/>
                    </a:lnTo>
                    <a:lnTo>
                      <a:pt x="6945" y="13952"/>
                    </a:lnTo>
                    <a:lnTo>
                      <a:pt x="5032" y="12559"/>
                    </a:lnTo>
                    <a:lnTo>
                      <a:pt x="4076" y="11852"/>
                    </a:lnTo>
                    <a:lnTo>
                      <a:pt x="3161" y="11124"/>
                    </a:lnTo>
                    <a:lnTo>
                      <a:pt x="2246" y="10376"/>
                    </a:lnTo>
                    <a:lnTo>
                      <a:pt x="1352" y="9606"/>
                    </a:lnTo>
                    <a:lnTo>
                      <a:pt x="1352" y="9606"/>
                    </a:lnTo>
                    <a:lnTo>
                      <a:pt x="728" y="9066"/>
                    </a:lnTo>
                    <a:lnTo>
                      <a:pt x="312" y="8671"/>
                    </a:lnTo>
                    <a:lnTo>
                      <a:pt x="167" y="8525"/>
                    </a:lnTo>
                    <a:lnTo>
                      <a:pt x="63" y="8380"/>
                    </a:lnTo>
                    <a:lnTo>
                      <a:pt x="21" y="8255"/>
                    </a:lnTo>
                    <a:lnTo>
                      <a:pt x="1" y="8130"/>
                    </a:lnTo>
                    <a:lnTo>
                      <a:pt x="1" y="8130"/>
                    </a:lnTo>
                    <a:lnTo>
                      <a:pt x="1" y="8005"/>
                    </a:lnTo>
                    <a:lnTo>
                      <a:pt x="42" y="7881"/>
                    </a:lnTo>
                    <a:lnTo>
                      <a:pt x="104" y="7756"/>
                    </a:lnTo>
                    <a:lnTo>
                      <a:pt x="208" y="7590"/>
                    </a:lnTo>
                    <a:lnTo>
                      <a:pt x="437" y="7174"/>
                    </a:lnTo>
                    <a:lnTo>
                      <a:pt x="749" y="6633"/>
                    </a:lnTo>
                    <a:lnTo>
                      <a:pt x="749" y="6633"/>
                    </a:lnTo>
                    <a:lnTo>
                      <a:pt x="1144" y="5947"/>
                    </a:lnTo>
                    <a:lnTo>
                      <a:pt x="1539" y="5302"/>
                    </a:lnTo>
                    <a:lnTo>
                      <a:pt x="1976" y="4658"/>
                    </a:lnTo>
                    <a:lnTo>
                      <a:pt x="2412" y="4034"/>
                    </a:lnTo>
                    <a:lnTo>
                      <a:pt x="2870" y="3410"/>
                    </a:lnTo>
                    <a:lnTo>
                      <a:pt x="3327" y="2807"/>
                    </a:lnTo>
                    <a:lnTo>
                      <a:pt x="3826" y="2204"/>
                    </a:lnTo>
                    <a:lnTo>
                      <a:pt x="4325" y="1601"/>
                    </a:lnTo>
                    <a:lnTo>
                      <a:pt x="4325" y="1601"/>
                    </a:lnTo>
                    <a:lnTo>
                      <a:pt x="4637" y="1269"/>
                    </a:lnTo>
                    <a:lnTo>
                      <a:pt x="4762" y="1144"/>
                    </a:lnTo>
                    <a:lnTo>
                      <a:pt x="4908" y="1040"/>
                    </a:lnTo>
                    <a:lnTo>
                      <a:pt x="5032" y="957"/>
                    </a:lnTo>
                    <a:lnTo>
                      <a:pt x="5157" y="915"/>
                    </a:lnTo>
                    <a:lnTo>
                      <a:pt x="5282" y="873"/>
                    </a:lnTo>
                    <a:lnTo>
                      <a:pt x="5427" y="853"/>
                    </a:lnTo>
                    <a:lnTo>
                      <a:pt x="5427" y="853"/>
                    </a:lnTo>
                    <a:lnTo>
                      <a:pt x="5635" y="873"/>
                    </a:lnTo>
                    <a:lnTo>
                      <a:pt x="5864" y="957"/>
                    </a:lnTo>
                    <a:lnTo>
                      <a:pt x="6134" y="1061"/>
                    </a:lnTo>
                    <a:lnTo>
                      <a:pt x="6446" y="1206"/>
                    </a:lnTo>
                    <a:lnTo>
                      <a:pt x="6446" y="1206"/>
                    </a:lnTo>
                    <a:lnTo>
                      <a:pt x="6987" y="1497"/>
                    </a:lnTo>
                    <a:lnTo>
                      <a:pt x="7507" y="1809"/>
                    </a:lnTo>
                    <a:lnTo>
                      <a:pt x="8006" y="2142"/>
                    </a:lnTo>
                    <a:lnTo>
                      <a:pt x="8484" y="2495"/>
                    </a:lnTo>
                    <a:lnTo>
                      <a:pt x="9440" y="3223"/>
                    </a:lnTo>
                    <a:lnTo>
                      <a:pt x="10397" y="3972"/>
                    </a:lnTo>
                    <a:lnTo>
                      <a:pt x="10397" y="3972"/>
                    </a:lnTo>
                    <a:lnTo>
                      <a:pt x="12351" y="5552"/>
                    </a:lnTo>
                    <a:lnTo>
                      <a:pt x="13349" y="6342"/>
                    </a:lnTo>
                    <a:lnTo>
                      <a:pt x="14327" y="7132"/>
                    </a:lnTo>
                    <a:lnTo>
                      <a:pt x="14327" y="7132"/>
                    </a:lnTo>
                    <a:lnTo>
                      <a:pt x="14680" y="7382"/>
                    </a:lnTo>
                    <a:lnTo>
                      <a:pt x="15013" y="7548"/>
                    </a:lnTo>
                    <a:lnTo>
                      <a:pt x="15158" y="7631"/>
                    </a:lnTo>
                    <a:lnTo>
                      <a:pt x="15304" y="7673"/>
                    </a:lnTo>
                    <a:lnTo>
                      <a:pt x="15450" y="7694"/>
                    </a:lnTo>
                    <a:lnTo>
                      <a:pt x="15595" y="769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65" name="Google Shape;5865;p31"/>
              <p:cNvSpPr/>
              <p:nvPr/>
            </p:nvSpPr>
            <p:spPr>
              <a:xfrm>
                <a:off x="6897450" y="3662163"/>
                <a:ext cx="850450" cy="836425"/>
              </a:xfrm>
              <a:custGeom>
                <a:avLst/>
                <a:gdLst/>
                <a:ahLst/>
                <a:cxnLst/>
                <a:rect l="l" t="t" r="r" b="b"/>
                <a:pathLst>
                  <a:path w="34018" h="33457" fill="none" extrusionOk="0">
                    <a:moveTo>
                      <a:pt x="24287" y="1"/>
                    </a:moveTo>
                    <a:lnTo>
                      <a:pt x="24287" y="1"/>
                    </a:lnTo>
                    <a:lnTo>
                      <a:pt x="24120" y="1"/>
                    </a:lnTo>
                    <a:lnTo>
                      <a:pt x="23954" y="21"/>
                    </a:lnTo>
                    <a:lnTo>
                      <a:pt x="23788" y="63"/>
                    </a:lnTo>
                    <a:lnTo>
                      <a:pt x="23621" y="105"/>
                    </a:lnTo>
                    <a:lnTo>
                      <a:pt x="23455" y="167"/>
                    </a:lnTo>
                    <a:lnTo>
                      <a:pt x="23309" y="250"/>
                    </a:lnTo>
                    <a:lnTo>
                      <a:pt x="23143" y="333"/>
                    </a:lnTo>
                    <a:lnTo>
                      <a:pt x="22977" y="437"/>
                    </a:lnTo>
                    <a:lnTo>
                      <a:pt x="22977" y="437"/>
                    </a:lnTo>
                    <a:lnTo>
                      <a:pt x="22623" y="687"/>
                    </a:lnTo>
                    <a:lnTo>
                      <a:pt x="22291" y="957"/>
                    </a:lnTo>
                    <a:lnTo>
                      <a:pt x="21958" y="1248"/>
                    </a:lnTo>
                    <a:lnTo>
                      <a:pt x="21646" y="1539"/>
                    </a:lnTo>
                    <a:lnTo>
                      <a:pt x="21043" y="2163"/>
                    </a:lnTo>
                    <a:lnTo>
                      <a:pt x="20461" y="2808"/>
                    </a:lnTo>
                    <a:lnTo>
                      <a:pt x="20461" y="2808"/>
                    </a:lnTo>
                    <a:lnTo>
                      <a:pt x="19484" y="3972"/>
                    </a:lnTo>
                    <a:lnTo>
                      <a:pt x="18548" y="5157"/>
                    </a:lnTo>
                    <a:lnTo>
                      <a:pt x="17612" y="6363"/>
                    </a:lnTo>
                    <a:lnTo>
                      <a:pt x="16697" y="7611"/>
                    </a:lnTo>
                    <a:lnTo>
                      <a:pt x="16697" y="7611"/>
                    </a:lnTo>
                    <a:lnTo>
                      <a:pt x="13766" y="5116"/>
                    </a:lnTo>
                    <a:lnTo>
                      <a:pt x="10875" y="2683"/>
                    </a:lnTo>
                    <a:lnTo>
                      <a:pt x="10875" y="2683"/>
                    </a:lnTo>
                    <a:lnTo>
                      <a:pt x="10127" y="2059"/>
                    </a:lnTo>
                    <a:lnTo>
                      <a:pt x="9752" y="1789"/>
                    </a:lnTo>
                    <a:lnTo>
                      <a:pt x="9357" y="1498"/>
                    </a:lnTo>
                    <a:lnTo>
                      <a:pt x="8962" y="1248"/>
                    </a:lnTo>
                    <a:lnTo>
                      <a:pt x="8547" y="1020"/>
                    </a:lnTo>
                    <a:lnTo>
                      <a:pt x="8110" y="832"/>
                    </a:lnTo>
                    <a:lnTo>
                      <a:pt x="7652" y="666"/>
                    </a:lnTo>
                    <a:lnTo>
                      <a:pt x="7652" y="666"/>
                    </a:lnTo>
                    <a:lnTo>
                      <a:pt x="7361" y="583"/>
                    </a:lnTo>
                    <a:lnTo>
                      <a:pt x="7070" y="520"/>
                    </a:lnTo>
                    <a:lnTo>
                      <a:pt x="6779" y="479"/>
                    </a:lnTo>
                    <a:lnTo>
                      <a:pt x="6509" y="458"/>
                    </a:lnTo>
                    <a:lnTo>
                      <a:pt x="6509" y="458"/>
                    </a:lnTo>
                    <a:lnTo>
                      <a:pt x="6280" y="479"/>
                    </a:lnTo>
                    <a:lnTo>
                      <a:pt x="6031" y="500"/>
                    </a:lnTo>
                    <a:lnTo>
                      <a:pt x="5802" y="562"/>
                    </a:lnTo>
                    <a:lnTo>
                      <a:pt x="5594" y="645"/>
                    </a:lnTo>
                    <a:lnTo>
                      <a:pt x="5365" y="749"/>
                    </a:lnTo>
                    <a:lnTo>
                      <a:pt x="5157" y="874"/>
                    </a:lnTo>
                    <a:lnTo>
                      <a:pt x="4949" y="1040"/>
                    </a:lnTo>
                    <a:lnTo>
                      <a:pt x="4762" y="1207"/>
                    </a:lnTo>
                    <a:lnTo>
                      <a:pt x="4762" y="1207"/>
                    </a:lnTo>
                    <a:lnTo>
                      <a:pt x="4118" y="1914"/>
                    </a:lnTo>
                    <a:lnTo>
                      <a:pt x="3494" y="2600"/>
                    </a:lnTo>
                    <a:lnTo>
                      <a:pt x="2891" y="3328"/>
                    </a:lnTo>
                    <a:lnTo>
                      <a:pt x="2329" y="4076"/>
                    </a:lnTo>
                    <a:lnTo>
                      <a:pt x="1789" y="4845"/>
                    </a:lnTo>
                    <a:lnTo>
                      <a:pt x="1290" y="5636"/>
                    </a:lnTo>
                    <a:lnTo>
                      <a:pt x="1061" y="6051"/>
                    </a:lnTo>
                    <a:lnTo>
                      <a:pt x="853" y="6467"/>
                    </a:lnTo>
                    <a:lnTo>
                      <a:pt x="624" y="6883"/>
                    </a:lnTo>
                    <a:lnTo>
                      <a:pt x="437" y="7320"/>
                    </a:lnTo>
                    <a:lnTo>
                      <a:pt x="437" y="7320"/>
                    </a:lnTo>
                    <a:lnTo>
                      <a:pt x="250" y="7736"/>
                    </a:lnTo>
                    <a:lnTo>
                      <a:pt x="167" y="7944"/>
                    </a:lnTo>
                    <a:lnTo>
                      <a:pt x="105" y="8151"/>
                    </a:lnTo>
                    <a:lnTo>
                      <a:pt x="63" y="8380"/>
                    </a:lnTo>
                    <a:lnTo>
                      <a:pt x="21" y="8609"/>
                    </a:lnTo>
                    <a:lnTo>
                      <a:pt x="1" y="8838"/>
                    </a:lnTo>
                    <a:lnTo>
                      <a:pt x="21" y="9066"/>
                    </a:lnTo>
                    <a:lnTo>
                      <a:pt x="21" y="9066"/>
                    </a:lnTo>
                    <a:lnTo>
                      <a:pt x="84" y="9607"/>
                    </a:lnTo>
                    <a:lnTo>
                      <a:pt x="188" y="10106"/>
                    </a:lnTo>
                    <a:lnTo>
                      <a:pt x="354" y="10605"/>
                    </a:lnTo>
                    <a:lnTo>
                      <a:pt x="458" y="10834"/>
                    </a:lnTo>
                    <a:lnTo>
                      <a:pt x="562" y="11062"/>
                    </a:lnTo>
                    <a:lnTo>
                      <a:pt x="666" y="11291"/>
                    </a:lnTo>
                    <a:lnTo>
                      <a:pt x="812" y="11499"/>
                    </a:lnTo>
                    <a:lnTo>
                      <a:pt x="936" y="11728"/>
                    </a:lnTo>
                    <a:lnTo>
                      <a:pt x="1103" y="11915"/>
                    </a:lnTo>
                    <a:lnTo>
                      <a:pt x="1269" y="12123"/>
                    </a:lnTo>
                    <a:lnTo>
                      <a:pt x="1456" y="12310"/>
                    </a:lnTo>
                    <a:lnTo>
                      <a:pt x="1643" y="12497"/>
                    </a:lnTo>
                    <a:lnTo>
                      <a:pt x="1851" y="12684"/>
                    </a:lnTo>
                    <a:lnTo>
                      <a:pt x="1851" y="12684"/>
                    </a:lnTo>
                    <a:lnTo>
                      <a:pt x="3411" y="13973"/>
                    </a:lnTo>
                    <a:lnTo>
                      <a:pt x="4201" y="14597"/>
                    </a:lnTo>
                    <a:lnTo>
                      <a:pt x="5012" y="15221"/>
                    </a:lnTo>
                    <a:lnTo>
                      <a:pt x="5823" y="15824"/>
                    </a:lnTo>
                    <a:lnTo>
                      <a:pt x="6634" y="16427"/>
                    </a:lnTo>
                    <a:lnTo>
                      <a:pt x="7465" y="17009"/>
                    </a:lnTo>
                    <a:lnTo>
                      <a:pt x="8297" y="17591"/>
                    </a:lnTo>
                    <a:lnTo>
                      <a:pt x="8297" y="17591"/>
                    </a:lnTo>
                    <a:lnTo>
                      <a:pt x="8443" y="17675"/>
                    </a:lnTo>
                    <a:lnTo>
                      <a:pt x="8609" y="17737"/>
                    </a:lnTo>
                    <a:lnTo>
                      <a:pt x="8692" y="17799"/>
                    </a:lnTo>
                    <a:lnTo>
                      <a:pt x="8754" y="17862"/>
                    </a:lnTo>
                    <a:lnTo>
                      <a:pt x="8817" y="17945"/>
                    </a:lnTo>
                    <a:lnTo>
                      <a:pt x="8858" y="18049"/>
                    </a:lnTo>
                    <a:lnTo>
                      <a:pt x="8858" y="18049"/>
                    </a:lnTo>
                    <a:lnTo>
                      <a:pt x="8775" y="18153"/>
                    </a:lnTo>
                    <a:lnTo>
                      <a:pt x="8775" y="18153"/>
                    </a:lnTo>
                    <a:lnTo>
                      <a:pt x="7486" y="19691"/>
                    </a:lnTo>
                    <a:lnTo>
                      <a:pt x="7486" y="19691"/>
                    </a:lnTo>
                    <a:lnTo>
                      <a:pt x="6405" y="20960"/>
                    </a:lnTo>
                    <a:lnTo>
                      <a:pt x="5885" y="21584"/>
                    </a:lnTo>
                    <a:lnTo>
                      <a:pt x="5365" y="22249"/>
                    </a:lnTo>
                    <a:lnTo>
                      <a:pt x="4866" y="22894"/>
                    </a:lnTo>
                    <a:lnTo>
                      <a:pt x="4388" y="23580"/>
                    </a:lnTo>
                    <a:lnTo>
                      <a:pt x="3951" y="24287"/>
                    </a:lnTo>
                    <a:lnTo>
                      <a:pt x="3743" y="24661"/>
                    </a:lnTo>
                    <a:lnTo>
                      <a:pt x="3556" y="25014"/>
                    </a:lnTo>
                    <a:lnTo>
                      <a:pt x="3556" y="25014"/>
                    </a:lnTo>
                    <a:lnTo>
                      <a:pt x="3369" y="25409"/>
                    </a:lnTo>
                    <a:lnTo>
                      <a:pt x="3286" y="25597"/>
                    </a:lnTo>
                    <a:lnTo>
                      <a:pt x="3224" y="25805"/>
                    </a:lnTo>
                    <a:lnTo>
                      <a:pt x="3161" y="26012"/>
                    </a:lnTo>
                    <a:lnTo>
                      <a:pt x="3140" y="26220"/>
                    </a:lnTo>
                    <a:lnTo>
                      <a:pt x="3120" y="26428"/>
                    </a:lnTo>
                    <a:lnTo>
                      <a:pt x="3120" y="26657"/>
                    </a:lnTo>
                    <a:lnTo>
                      <a:pt x="3120" y="26657"/>
                    </a:lnTo>
                    <a:lnTo>
                      <a:pt x="3161" y="27011"/>
                    </a:lnTo>
                    <a:lnTo>
                      <a:pt x="3224" y="27385"/>
                    </a:lnTo>
                    <a:lnTo>
                      <a:pt x="3286" y="27738"/>
                    </a:lnTo>
                    <a:lnTo>
                      <a:pt x="3369" y="28071"/>
                    </a:lnTo>
                    <a:lnTo>
                      <a:pt x="3473" y="28424"/>
                    </a:lnTo>
                    <a:lnTo>
                      <a:pt x="3598" y="28736"/>
                    </a:lnTo>
                    <a:lnTo>
                      <a:pt x="3723" y="29069"/>
                    </a:lnTo>
                    <a:lnTo>
                      <a:pt x="3889" y="29360"/>
                    </a:lnTo>
                    <a:lnTo>
                      <a:pt x="4055" y="29672"/>
                    </a:lnTo>
                    <a:lnTo>
                      <a:pt x="4242" y="29942"/>
                    </a:lnTo>
                    <a:lnTo>
                      <a:pt x="4450" y="30233"/>
                    </a:lnTo>
                    <a:lnTo>
                      <a:pt x="4679" y="30483"/>
                    </a:lnTo>
                    <a:lnTo>
                      <a:pt x="4929" y="30753"/>
                    </a:lnTo>
                    <a:lnTo>
                      <a:pt x="5199" y="30982"/>
                    </a:lnTo>
                    <a:lnTo>
                      <a:pt x="5511" y="31211"/>
                    </a:lnTo>
                    <a:lnTo>
                      <a:pt x="5823" y="31439"/>
                    </a:lnTo>
                    <a:lnTo>
                      <a:pt x="5823" y="31439"/>
                    </a:lnTo>
                    <a:lnTo>
                      <a:pt x="7133" y="32313"/>
                    </a:lnTo>
                    <a:lnTo>
                      <a:pt x="7133" y="32313"/>
                    </a:lnTo>
                    <a:lnTo>
                      <a:pt x="7569" y="32562"/>
                    </a:lnTo>
                    <a:lnTo>
                      <a:pt x="7985" y="32791"/>
                    </a:lnTo>
                    <a:lnTo>
                      <a:pt x="8401" y="32999"/>
                    </a:lnTo>
                    <a:lnTo>
                      <a:pt x="8775" y="33165"/>
                    </a:lnTo>
                    <a:lnTo>
                      <a:pt x="9150" y="33290"/>
                    </a:lnTo>
                    <a:lnTo>
                      <a:pt x="9503" y="33373"/>
                    </a:lnTo>
                    <a:lnTo>
                      <a:pt x="9856" y="33436"/>
                    </a:lnTo>
                    <a:lnTo>
                      <a:pt x="10189" y="33456"/>
                    </a:lnTo>
                    <a:lnTo>
                      <a:pt x="10189" y="33456"/>
                    </a:lnTo>
                    <a:lnTo>
                      <a:pt x="10397" y="33436"/>
                    </a:lnTo>
                    <a:lnTo>
                      <a:pt x="10605" y="33415"/>
                    </a:lnTo>
                    <a:lnTo>
                      <a:pt x="10813" y="33373"/>
                    </a:lnTo>
                    <a:lnTo>
                      <a:pt x="11021" y="33332"/>
                    </a:lnTo>
                    <a:lnTo>
                      <a:pt x="11229" y="33269"/>
                    </a:lnTo>
                    <a:lnTo>
                      <a:pt x="11437" y="33186"/>
                    </a:lnTo>
                    <a:lnTo>
                      <a:pt x="11645" y="33082"/>
                    </a:lnTo>
                    <a:lnTo>
                      <a:pt x="11853" y="32978"/>
                    </a:lnTo>
                    <a:lnTo>
                      <a:pt x="12268" y="32708"/>
                    </a:lnTo>
                    <a:lnTo>
                      <a:pt x="12684" y="32396"/>
                    </a:lnTo>
                    <a:lnTo>
                      <a:pt x="13121" y="32001"/>
                    </a:lnTo>
                    <a:lnTo>
                      <a:pt x="13578" y="31564"/>
                    </a:lnTo>
                    <a:lnTo>
                      <a:pt x="13578" y="31564"/>
                    </a:lnTo>
                    <a:lnTo>
                      <a:pt x="14472" y="30628"/>
                    </a:lnTo>
                    <a:lnTo>
                      <a:pt x="15346" y="29672"/>
                    </a:lnTo>
                    <a:lnTo>
                      <a:pt x="16219" y="28716"/>
                    </a:lnTo>
                    <a:lnTo>
                      <a:pt x="16635" y="28217"/>
                    </a:lnTo>
                    <a:lnTo>
                      <a:pt x="17051" y="27738"/>
                    </a:lnTo>
                    <a:lnTo>
                      <a:pt x="17051" y="27738"/>
                    </a:lnTo>
                    <a:lnTo>
                      <a:pt x="17675" y="26990"/>
                    </a:lnTo>
                    <a:lnTo>
                      <a:pt x="18319" y="26262"/>
                    </a:lnTo>
                    <a:lnTo>
                      <a:pt x="18319" y="26262"/>
                    </a:lnTo>
                    <a:lnTo>
                      <a:pt x="18714" y="26595"/>
                    </a:lnTo>
                    <a:lnTo>
                      <a:pt x="18714" y="26595"/>
                    </a:lnTo>
                    <a:lnTo>
                      <a:pt x="20274" y="27884"/>
                    </a:lnTo>
                    <a:lnTo>
                      <a:pt x="21064" y="28528"/>
                    </a:lnTo>
                    <a:lnTo>
                      <a:pt x="21854" y="29152"/>
                    </a:lnTo>
                    <a:lnTo>
                      <a:pt x="22665" y="29755"/>
                    </a:lnTo>
                    <a:lnTo>
                      <a:pt x="23497" y="30337"/>
                    </a:lnTo>
                    <a:lnTo>
                      <a:pt x="24349" y="30899"/>
                    </a:lnTo>
                    <a:lnTo>
                      <a:pt x="25222" y="31419"/>
                    </a:lnTo>
                    <a:lnTo>
                      <a:pt x="25222" y="31419"/>
                    </a:lnTo>
                    <a:lnTo>
                      <a:pt x="25576" y="31627"/>
                    </a:lnTo>
                    <a:lnTo>
                      <a:pt x="25929" y="31793"/>
                    </a:lnTo>
                    <a:lnTo>
                      <a:pt x="26262" y="31938"/>
                    </a:lnTo>
                    <a:lnTo>
                      <a:pt x="26615" y="32042"/>
                    </a:lnTo>
                    <a:lnTo>
                      <a:pt x="26948" y="32146"/>
                    </a:lnTo>
                    <a:lnTo>
                      <a:pt x="27281" y="32209"/>
                    </a:lnTo>
                    <a:lnTo>
                      <a:pt x="27593" y="32250"/>
                    </a:lnTo>
                    <a:lnTo>
                      <a:pt x="27905" y="32271"/>
                    </a:lnTo>
                    <a:lnTo>
                      <a:pt x="27905" y="32271"/>
                    </a:lnTo>
                    <a:lnTo>
                      <a:pt x="28154" y="32250"/>
                    </a:lnTo>
                    <a:lnTo>
                      <a:pt x="28383" y="32230"/>
                    </a:lnTo>
                    <a:lnTo>
                      <a:pt x="28612" y="32188"/>
                    </a:lnTo>
                    <a:lnTo>
                      <a:pt x="28840" y="32126"/>
                    </a:lnTo>
                    <a:lnTo>
                      <a:pt x="29069" y="32063"/>
                    </a:lnTo>
                    <a:lnTo>
                      <a:pt x="29298" y="31959"/>
                    </a:lnTo>
                    <a:lnTo>
                      <a:pt x="29506" y="31855"/>
                    </a:lnTo>
                    <a:lnTo>
                      <a:pt x="29734" y="31730"/>
                    </a:lnTo>
                    <a:lnTo>
                      <a:pt x="29942" y="31606"/>
                    </a:lnTo>
                    <a:lnTo>
                      <a:pt x="30150" y="31439"/>
                    </a:lnTo>
                    <a:lnTo>
                      <a:pt x="30358" y="31273"/>
                    </a:lnTo>
                    <a:lnTo>
                      <a:pt x="30545" y="31086"/>
                    </a:lnTo>
                    <a:lnTo>
                      <a:pt x="30753" y="30878"/>
                    </a:lnTo>
                    <a:lnTo>
                      <a:pt x="30940" y="30649"/>
                    </a:lnTo>
                    <a:lnTo>
                      <a:pt x="31127" y="30400"/>
                    </a:lnTo>
                    <a:lnTo>
                      <a:pt x="31315" y="30150"/>
                    </a:lnTo>
                    <a:lnTo>
                      <a:pt x="31315" y="30150"/>
                    </a:lnTo>
                    <a:lnTo>
                      <a:pt x="31751" y="29568"/>
                    </a:lnTo>
                    <a:lnTo>
                      <a:pt x="32188" y="28986"/>
                    </a:lnTo>
                    <a:lnTo>
                      <a:pt x="33082" y="27884"/>
                    </a:lnTo>
                    <a:lnTo>
                      <a:pt x="33082" y="27884"/>
                    </a:lnTo>
                    <a:lnTo>
                      <a:pt x="33248" y="27655"/>
                    </a:lnTo>
                    <a:lnTo>
                      <a:pt x="33394" y="27406"/>
                    </a:lnTo>
                    <a:lnTo>
                      <a:pt x="33519" y="27156"/>
                    </a:lnTo>
                    <a:lnTo>
                      <a:pt x="33623" y="26865"/>
                    </a:lnTo>
                    <a:lnTo>
                      <a:pt x="33727" y="26574"/>
                    </a:lnTo>
                    <a:lnTo>
                      <a:pt x="33810" y="26262"/>
                    </a:lnTo>
                    <a:lnTo>
                      <a:pt x="33893" y="25950"/>
                    </a:lnTo>
                    <a:lnTo>
                      <a:pt x="33934" y="25617"/>
                    </a:lnTo>
                    <a:lnTo>
                      <a:pt x="33976" y="25285"/>
                    </a:lnTo>
                    <a:lnTo>
                      <a:pt x="34018" y="24952"/>
                    </a:lnTo>
                    <a:lnTo>
                      <a:pt x="34018" y="24599"/>
                    </a:lnTo>
                    <a:lnTo>
                      <a:pt x="34018" y="24266"/>
                    </a:lnTo>
                    <a:lnTo>
                      <a:pt x="33997" y="23954"/>
                    </a:lnTo>
                    <a:lnTo>
                      <a:pt x="33955" y="23621"/>
                    </a:lnTo>
                    <a:lnTo>
                      <a:pt x="33893" y="23309"/>
                    </a:lnTo>
                    <a:lnTo>
                      <a:pt x="33831" y="23018"/>
                    </a:lnTo>
                    <a:lnTo>
                      <a:pt x="33831" y="23018"/>
                    </a:lnTo>
                    <a:lnTo>
                      <a:pt x="33768" y="22810"/>
                    </a:lnTo>
                    <a:lnTo>
                      <a:pt x="33685" y="22602"/>
                    </a:lnTo>
                    <a:lnTo>
                      <a:pt x="33602" y="22395"/>
                    </a:lnTo>
                    <a:lnTo>
                      <a:pt x="33498" y="22207"/>
                    </a:lnTo>
                    <a:lnTo>
                      <a:pt x="33498" y="22207"/>
                    </a:lnTo>
                    <a:lnTo>
                      <a:pt x="33207" y="21771"/>
                    </a:lnTo>
                    <a:lnTo>
                      <a:pt x="32895" y="21355"/>
                    </a:lnTo>
                    <a:lnTo>
                      <a:pt x="32541" y="20981"/>
                    </a:lnTo>
                    <a:lnTo>
                      <a:pt x="32188" y="20606"/>
                    </a:lnTo>
                    <a:lnTo>
                      <a:pt x="31793" y="20253"/>
                    </a:lnTo>
                    <a:lnTo>
                      <a:pt x="31398" y="19920"/>
                    </a:lnTo>
                    <a:lnTo>
                      <a:pt x="30587" y="19255"/>
                    </a:lnTo>
                    <a:lnTo>
                      <a:pt x="30587" y="19255"/>
                    </a:lnTo>
                    <a:lnTo>
                      <a:pt x="26990" y="16406"/>
                    </a:lnTo>
                    <a:lnTo>
                      <a:pt x="26990" y="16406"/>
                    </a:lnTo>
                    <a:lnTo>
                      <a:pt x="27551" y="15803"/>
                    </a:lnTo>
                    <a:lnTo>
                      <a:pt x="28113" y="15200"/>
                    </a:lnTo>
                    <a:lnTo>
                      <a:pt x="28632" y="14576"/>
                    </a:lnTo>
                    <a:lnTo>
                      <a:pt x="29173" y="13953"/>
                    </a:lnTo>
                    <a:lnTo>
                      <a:pt x="29672" y="13308"/>
                    </a:lnTo>
                    <a:lnTo>
                      <a:pt x="30171" y="12663"/>
                    </a:lnTo>
                    <a:lnTo>
                      <a:pt x="30670" y="12019"/>
                    </a:lnTo>
                    <a:lnTo>
                      <a:pt x="31127" y="11354"/>
                    </a:lnTo>
                    <a:lnTo>
                      <a:pt x="31127" y="11354"/>
                    </a:lnTo>
                    <a:lnTo>
                      <a:pt x="31626" y="10626"/>
                    </a:lnTo>
                    <a:lnTo>
                      <a:pt x="31855" y="10272"/>
                    </a:lnTo>
                    <a:lnTo>
                      <a:pt x="32063" y="9877"/>
                    </a:lnTo>
                    <a:lnTo>
                      <a:pt x="32250" y="9503"/>
                    </a:lnTo>
                    <a:lnTo>
                      <a:pt x="32417" y="9108"/>
                    </a:lnTo>
                    <a:lnTo>
                      <a:pt x="32562" y="8692"/>
                    </a:lnTo>
                    <a:lnTo>
                      <a:pt x="32666" y="8255"/>
                    </a:lnTo>
                    <a:lnTo>
                      <a:pt x="32666" y="8255"/>
                    </a:lnTo>
                    <a:lnTo>
                      <a:pt x="32708" y="7944"/>
                    </a:lnTo>
                    <a:lnTo>
                      <a:pt x="32729" y="7652"/>
                    </a:lnTo>
                    <a:lnTo>
                      <a:pt x="32729" y="7361"/>
                    </a:lnTo>
                    <a:lnTo>
                      <a:pt x="32708" y="7070"/>
                    </a:lnTo>
                    <a:lnTo>
                      <a:pt x="32666" y="6800"/>
                    </a:lnTo>
                    <a:lnTo>
                      <a:pt x="32583" y="6530"/>
                    </a:lnTo>
                    <a:lnTo>
                      <a:pt x="32500" y="6259"/>
                    </a:lnTo>
                    <a:lnTo>
                      <a:pt x="32417" y="6010"/>
                    </a:lnTo>
                    <a:lnTo>
                      <a:pt x="32292" y="5760"/>
                    </a:lnTo>
                    <a:lnTo>
                      <a:pt x="32146" y="5511"/>
                    </a:lnTo>
                    <a:lnTo>
                      <a:pt x="32001" y="5282"/>
                    </a:lnTo>
                    <a:lnTo>
                      <a:pt x="31834" y="5053"/>
                    </a:lnTo>
                    <a:lnTo>
                      <a:pt x="31647" y="4825"/>
                    </a:lnTo>
                    <a:lnTo>
                      <a:pt x="31460" y="4617"/>
                    </a:lnTo>
                    <a:lnTo>
                      <a:pt x="31044" y="4201"/>
                    </a:lnTo>
                    <a:lnTo>
                      <a:pt x="31044" y="4201"/>
                    </a:lnTo>
                    <a:lnTo>
                      <a:pt x="30379" y="3619"/>
                    </a:lnTo>
                    <a:lnTo>
                      <a:pt x="29734" y="3078"/>
                    </a:lnTo>
                    <a:lnTo>
                      <a:pt x="29048" y="2537"/>
                    </a:lnTo>
                    <a:lnTo>
                      <a:pt x="28362" y="2038"/>
                    </a:lnTo>
                    <a:lnTo>
                      <a:pt x="27655" y="1560"/>
                    </a:lnTo>
                    <a:lnTo>
                      <a:pt x="26927" y="1103"/>
                    </a:lnTo>
                    <a:lnTo>
                      <a:pt x="26179" y="666"/>
                    </a:lnTo>
                    <a:lnTo>
                      <a:pt x="25409" y="271"/>
                    </a:lnTo>
                    <a:lnTo>
                      <a:pt x="25409" y="271"/>
                    </a:lnTo>
                    <a:lnTo>
                      <a:pt x="25160" y="167"/>
                    </a:lnTo>
                    <a:lnTo>
                      <a:pt x="24910" y="84"/>
                    </a:lnTo>
                    <a:lnTo>
                      <a:pt x="24682" y="21"/>
                    </a:lnTo>
                    <a:lnTo>
                      <a:pt x="24432" y="1"/>
                    </a:lnTo>
                    <a:lnTo>
                      <a:pt x="24432" y="1"/>
                    </a:lnTo>
                    <a:lnTo>
                      <a:pt x="24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66" name="Google Shape;5866;p31"/>
              <p:cNvSpPr/>
              <p:nvPr/>
            </p:nvSpPr>
            <p:spPr>
              <a:xfrm>
                <a:off x="6979075" y="3781213"/>
                <a:ext cx="83700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889" extrusionOk="0">
                    <a:moveTo>
                      <a:pt x="2974" y="0"/>
                    </a:moveTo>
                    <a:lnTo>
                      <a:pt x="2870" y="42"/>
                    </a:lnTo>
                    <a:lnTo>
                      <a:pt x="2662" y="146"/>
                    </a:lnTo>
                    <a:lnTo>
                      <a:pt x="2287" y="333"/>
                    </a:lnTo>
                    <a:lnTo>
                      <a:pt x="1934" y="562"/>
                    </a:lnTo>
                    <a:lnTo>
                      <a:pt x="1601" y="790"/>
                    </a:lnTo>
                    <a:lnTo>
                      <a:pt x="1289" y="1040"/>
                    </a:lnTo>
                    <a:lnTo>
                      <a:pt x="998" y="1331"/>
                    </a:lnTo>
                    <a:lnTo>
                      <a:pt x="728" y="1622"/>
                    </a:lnTo>
                    <a:lnTo>
                      <a:pt x="458" y="1955"/>
                    </a:lnTo>
                    <a:lnTo>
                      <a:pt x="229" y="2287"/>
                    </a:lnTo>
                    <a:lnTo>
                      <a:pt x="125" y="2495"/>
                    </a:lnTo>
                    <a:lnTo>
                      <a:pt x="42" y="2703"/>
                    </a:lnTo>
                    <a:lnTo>
                      <a:pt x="0" y="2911"/>
                    </a:lnTo>
                    <a:lnTo>
                      <a:pt x="0" y="3098"/>
                    </a:lnTo>
                    <a:lnTo>
                      <a:pt x="42" y="3265"/>
                    </a:lnTo>
                    <a:lnTo>
                      <a:pt x="125" y="3431"/>
                    </a:lnTo>
                    <a:lnTo>
                      <a:pt x="229" y="3597"/>
                    </a:lnTo>
                    <a:lnTo>
                      <a:pt x="354" y="3722"/>
                    </a:lnTo>
                    <a:lnTo>
                      <a:pt x="478" y="3785"/>
                    </a:lnTo>
                    <a:lnTo>
                      <a:pt x="603" y="3847"/>
                    </a:lnTo>
                    <a:lnTo>
                      <a:pt x="749" y="3868"/>
                    </a:lnTo>
                    <a:lnTo>
                      <a:pt x="873" y="3888"/>
                    </a:lnTo>
                    <a:lnTo>
                      <a:pt x="977" y="3888"/>
                    </a:lnTo>
                    <a:lnTo>
                      <a:pt x="1102" y="3868"/>
                    </a:lnTo>
                    <a:lnTo>
                      <a:pt x="1206" y="3826"/>
                    </a:lnTo>
                    <a:lnTo>
                      <a:pt x="1310" y="3764"/>
                    </a:lnTo>
                    <a:lnTo>
                      <a:pt x="1435" y="3701"/>
                    </a:lnTo>
                    <a:lnTo>
                      <a:pt x="1539" y="3618"/>
                    </a:lnTo>
                    <a:lnTo>
                      <a:pt x="1747" y="3410"/>
                    </a:lnTo>
                    <a:lnTo>
                      <a:pt x="2017" y="3098"/>
                    </a:lnTo>
                    <a:lnTo>
                      <a:pt x="2246" y="2766"/>
                    </a:lnTo>
                    <a:lnTo>
                      <a:pt x="2474" y="2433"/>
                    </a:lnTo>
                    <a:lnTo>
                      <a:pt x="2682" y="2079"/>
                    </a:lnTo>
                    <a:lnTo>
                      <a:pt x="2849" y="1726"/>
                    </a:lnTo>
                    <a:lnTo>
                      <a:pt x="3015" y="1373"/>
                    </a:lnTo>
                    <a:lnTo>
                      <a:pt x="3161" y="977"/>
                    </a:lnTo>
                    <a:lnTo>
                      <a:pt x="3285" y="603"/>
                    </a:lnTo>
                    <a:lnTo>
                      <a:pt x="3327" y="458"/>
                    </a:lnTo>
                    <a:lnTo>
                      <a:pt x="3348" y="312"/>
                    </a:lnTo>
                    <a:lnTo>
                      <a:pt x="3327" y="187"/>
                    </a:lnTo>
                    <a:lnTo>
                      <a:pt x="3265" y="42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67" name="Google Shape;5867;p31"/>
              <p:cNvSpPr/>
              <p:nvPr/>
            </p:nvSpPr>
            <p:spPr>
              <a:xfrm>
                <a:off x="6979075" y="3781213"/>
                <a:ext cx="83700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889" fill="none" extrusionOk="0">
                    <a:moveTo>
                      <a:pt x="3077" y="0"/>
                    </a:moveTo>
                    <a:lnTo>
                      <a:pt x="3077" y="0"/>
                    </a:lnTo>
                    <a:lnTo>
                      <a:pt x="2974" y="0"/>
                    </a:lnTo>
                    <a:lnTo>
                      <a:pt x="2870" y="42"/>
                    </a:lnTo>
                    <a:lnTo>
                      <a:pt x="2662" y="146"/>
                    </a:lnTo>
                    <a:lnTo>
                      <a:pt x="2662" y="146"/>
                    </a:lnTo>
                    <a:lnTo>
                      <a:pt x="2287" y="333"/>
                    </a:lnTo>
                    <a:lnTo>
                      <a:pt x="1934" y="562"/>
                    </a:lnTo>
                    <a:lnTo>
                      <a:pt x="1601" y="790"/>
                    </a:lnTo>
                    <a:lnTo>
                      <a:pt x="1289" y="1040"/>
                    </a:lnTo>
                    <a:lnTo>
                      <a:pt x="998" y="1331"/>
                    </a:lnTo>
                    <a:lnTo>
                      <a:pt x="728" y="1622"/>
                    </a:lnTo>
                    <a:lnTo>
                      <a:pt x="458" y="1955"/>
                    </a:lnTo>
                    <a:lnTo>
                      <a:pt x="229" y="2287"/>
                    </a:lnTo>
                    <a:lnTo>
                      <a:pt x="229" y="2287"/>
                    </a:lnTo>
                    <a:lnTo>
                      <a:pt x="125" y="2495"/>
                    </a:lnTo>
                    <a:lnTo>
                      <a:pt x="42" y="2703"/>
                    </a:lnTo>
                    <a:lnTo>
                      <a:pt x="0" y="2911"/>
                    </a:lnTo>
                    <a:lnTo>
                      <a:pt x="0" y="3098"/>
                    </a:lnTo>
                    <a:lnTo>
                      <a:pt x="42" y="3265"/>
                    </a:lnTo>
                    <a:lnTo>
                      <a:pt x="125" y="3431"/>
                    </a:lnTo>
                    <a:lnTo>
                      <a:pt x="229" y="3597"/>
                    </a:lnTo>
                    <a:lnTo>
                      <a:pt x="354" y="3722"/>
                    </a:lnTo>
                    <a:lnTo>
                      <a:pt x="354" y="3722"/>
                    </a:lnTo>
                    <a:lnTo>
                      <a:pt x="478" y="3785"/>
                    </a:lnTo>
                    <a:lnTo>
                      <a:pt x="603" y="3847"/>
                    </a:lnTo>
                    <a:lnTo>
                      <a:pt x="749" y="3868"/>
                    </a:lnTo>
                    <a:lnTo>
                      <a:pt x="873" y="3888"/>
                    </a:lnTo>
                    <a:lnTo>
                      <a:pt x="873" y="3888"/>
                    </a:lnTo>
                    <a:lnTo>
                      <a:pt x="977" y="3888"/>
                    </a:lnTo>
                    <a:lnTo>
                      <a:pt x="1102" y="3868"/>
                    </a:lnTo>
                    <a:lnTo>
                      <a:pt x="1206" y="3826"/>
                    </a:lnTo>
                    <a:lnTo>
                      <a:pt x="1310" y="3764"/>
                    </a:lnTo>
                    <a:lnTo>
                      <a:pt x="1435" y="3701"/>
                    </a:lnTo>
                    <a:lnTo>
                      <a:pt x="1539" y="3618"/>
                    </a:lnTo>
                    <a:lnTo>
                      <a:pt x="1747" y="3410"/>
                    </a:lnTo>
                    <a:lnTo>
                      <a:pt x="1747" y="3410"/>
                    </a:lnTo>
                    <a:lnTo>
                      <a:pt x="2017" y="3098"/>
                    </a:lnTo>
                    <a:lnTo>
                      <a:pt x="2246" y="2766"/>
                    </a:lnTo>
                    <a:lnTo>
                      <a:pt x="2474" y="2433"/>
                    </a:lnTo>
                    <a:lnTo>
                      <a:pt x="2682" y="2079"/>
                    </a:lnTo>
                    <a:lnTo>
                      <a:pt x="2849" y="1726"/>
                    </a:lnTo>
                    <a:lnTo>
                      <a:pt x="3015" y="1373"/>
                    </a:lnTo>
                    <a:lnTo>
                      <a:pt x="3161" y="977"/>
                    </a:lnTo>
                    <a:lnTo>
                      <a:pt x="3285" y="603"/>
                    </a:lnTo>
                    <a:lnTo>
                      <a:pt x="3285" y="603"/>
                    </a:lnTo>
                    <a:lnTo>
                      <a:pt x="3327" y="458"/>
                    </a:lnTo>
                    <a:lnTo>
                      <a:pt x="3348" y="312"/>
                    </a:lnTo>
                    <a:lnTo>
                      <a:pt x="3327" y="187"/>
                    </a:lnTo>
                    <a:lnTo>
                      <a:pt x="3265" y="42"/>
                    </a:lnTo>
                    <a:lnTo>
                      <a:pt x="3265" y="42"/>
                    </a:lnTo>
                    <a:lnTo>
                      <a:pt x="3181" y="0"/>
                    </a:lnTo>
                    <a:lnTo>
                      <a:pt x="307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68" name="Google Shape;5868;p31"/>
              <p:cNvSpPr/>
              <p:nvPr/>
            </p:nvSpPr>
            <p:spPr>
              <a:xfrm>
                <a:off x="7461975" y="3720388"/>
                <a:ext cx="47325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88" extrusionOk="0">
                    <a:moveTo>
                      <a:pt x="1248" y="0"/>
                    </a:moveTo>
                    <a:lnTo>
                      <a:pt x="1165" y="21"/>
                    </a:lnTo>
                    <a:lnTo>
                      <a:pt x="1082" y="63"/>
                    </a:lnTo>
                    <a:lnTo>
                      <a:pt x="1019" y="125"/>
                    </a:lnTo>
                    <a:lnTo>
                      <a:pt x="812" y="354"/>
                    </a:lnTo>
                    <a:lnTo>
                      <a:pt x="624" y="603"/>
                    </a:lnTo>
                    <a:lnTo>
                      <a:pt x="458" y="853"/>
                    </a:lnTo>
                    <a:lnTo>
                      <a:pt x="313" y="1102"/>
                    </a:lnTo>
                    <a:lnTo>
                      <a:pt x="209" y="1394"/>
                    </a:lnTo>
                    <a:lnTo>
                      <a:pt x="105" y="1685"/>
                    </a:lnTo>
                    <a:lnTo>
                      <a:pt x="42" y="1976"/>
                    </a:lnTo>
                    <a:lnTo>
                      <a:pt x="1" y="2288"/>
                    </a:lnTo>
                    <a:lnTo>
                      <a:pt x="146" y="2267"/>
                    </a:lnTo>
                    <a:lnTo>
                      <a:pt x="292" y="2225"/>
                    </a:lnTo>
                    <a:lnTo>
                      <a:pt x="583" y="2080"/>
                    </a:lnTo>
                    <a:lnTo>
                      <a:pt x="874" y="1913"/>
                    </a:lnTo>
                    <a:lnTo>
                      <a:pt x="1144" y="1705"/>
                    </a:lnTo>
                    <a:lnTo>
                      <a:pt x="1394" y="1456"/>
                    </a:lnTo>
                    <a:lnTo>
                      <a:pt x="1622" y="1206"/>
                    </a:lnTo>
                    <a:lnTo>
                      <a:pt x="1768" y="957"/>
                    </a:lnTo>
                    <a:lnTo>
                      <a:pt x="1830" y="853"/>
                    </a:lnTo>
                    <a:lnTo>
                      <a:pt x="1872" y="728"/>
                    </a:lnTo>
                    <a:lnTo>
                      <a:pt x="1893" y="541"/>
                    </a:lnTo>
                    <a:lnTo>
                      <a:pt x="1893" y="458"/>
                    </a:lnTo>
                    <a:lnTo>
                      <a:pt x="1872" y="375"/>
                    </a:lnTo>
                    <a:lnTo>
                      <a:pt x="1830" y="312"/>
                    </a:lnTo>
                    <a:lnTo>
                      <a:pt x="1789" y="229"/>
                    </a:lnTo>
                    <a:lnTo>
                      <a:pt x="1747" y="167"/>
                    </a:lnTo>
                    <a:lnTo>
                      <a:pt x="1664" y="104"/>
                    </a:lnTo>
                    <a:lnTo>
                      <a:pt x="1581" y="63"/>
                    </a:lnTo>
                    <a:lnTo>
                      <a:pt x="1498" y="21"/>
                    </a:lnTo>
                    <a:lnTo>
                      <a:pt x="1415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69" name="Google Shape;5869;p31"/>
              <p:cNvSpPr/>
              <p:nvPr/>
            </p:nvSpPr>
            <p:spPr>
              <a:xfrm>
                <a:off x="7461975" y="3720388"/>
                <a:ext cx="47325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88" fill="none" extrusionOk="0">
                    <a:moveTo>
                      <a:pt x="1331" y="0"/>
                    </a:moveTo>
                    <a:lnTo>
                      <a:pt x="1331" y="0"/>
                    </a:lnTo>
                    <a:lnTo>
                      <a:pt x="1248" y="0"/>
                    </a:lnTo>
                    <a:lnTo>
                      <a:pt x="1165" y="21"/>
                    </a:lnTo>
                    <a:lnTo>
                      <a:pt x="1082" y="63"/>
                    </a:lnTo>
                    <a:lnTo>
                      <a:pt x="1019" y="125"/>
                    </a:lnTo>
                    <a:lnTo>
                      <a:pt x="1019" y="125"/>
                    </a:lnTo>
                    <a:lnTo>
                      <a:pt x="812" y="354"/>
                    </a:lnTo>
                    <a:lnTo>
                      <a:pt x="624" y="603"/>
                    </a:lnTo>
                    <a:lnTo>
                      <a:pt x="458" y="853"/>
                    </a:lnTo>
                    <a:lnTo>
                      <a:pt x="313" y="1102"/>
                    </a:lnTo>
                    <a:lnTo>
                      <a:pt x="209" y="1394"/>
                    </a:lnTo>
                    <a:lnTo>
                      <a:pt x="105" y="1685"/>
                    </a:lnTo>
                    <a:lnTo>
                      <a:pt x="42" y="1976"/>
                    </a:lnTo>
                    <a:lnTo>
                      <a:pt x="1" y="2288"/>
                    </a:lnTo>
                    <a:lnTo>
                      <a:pt x="1" y="2288"/>
                    </a:lnTo>
                    <a:lnTo>
                      <a:pt x="146" y="2267"/>
                    </a:lnTo>
                    <a:lnTo>
                      <a:pt x="292" y="2225"/>
                    </a:lnTo>
                    <a:lnTo>
                      <a:pt x="583" y="2080"/>
                    </a:lnTo>
                    <a:lnTo>
                      <a:pt x="874" y="1913"/>
                    </a:lnTo>
                    <a:lnTo>
                      <a:pt x="1144" y="1705"/>
                    </a:lnTo>
                    <a:lnTo>
                      <a:pt x="1394" y="1456"/>
                    </a:lnTo>
                    <a:lnTo>
                      <a:pt x="1622" y="1206"/>
                    </a:lnTo>
                    <a:lnTo>
                      <a:pt x="1768" y="957"/>
                    </a:lnTo>
                    <a:lnTo>
                      <a:pt x="1830" y="853"/>
                    </a:lnTo>
                    <a:lnTo>
                      <a:pt x="1872" y="728"/>
                    </a:lnTo>
                    <a:lnTo>
                      <a:pt x="1872" y="728"/>
                    </a:lnTo>
                    <a:lnTo>
                      <a:pt x="1893" y="541"/>
                    </a:lnTo>
                    <a:lnTo>
                      <a:pt x="1893" y="458"/>
                    </a:lnTo>
                    <a:lnTo>
                      <a:pt x="1872" y="375"/>
                    </a:lnTo>
                    <a:lnTo>
                      <a:pt x="1830" y="312"/>
                    </a:lnTo>
                    <a:lnTo>
                      <a:pt x="1789" y="229"/>
                    </a:lnTo>
                    <a:lnTo>
                      <a:pt x="1747" y="167"/>
                    </a:lnTo>
                    <a:lnTo>
                      <a:pt x="1664" y="104"/>
                    </a:lnTo>
                    <a:lnTo>
                      <a:pt x="1664" y="104"/>
                    </a:lnTo>
                    <a:lnTo>
                      <a:pt x="1581" y="63"/>
                    </a:lnTo>
                    <a:lnTo>
                      <a:pt x="1498" y="21"/>
                    </a:lnTo>
                    <a:lnTo>
                      <a:pt x="1415" y="0"/>
                    </a:lnTo>
                    <a:lnTo>
                      <a:pt x="13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70" name="Google Shape;5870;p31"/>
              <p:cNvSpPr/>
              <p:nvPr/>
            </p:nvSpPr>
            <p:spPr>
              <a:xfrm>
                <a:off x="6927075" y="3677238"/>
                <a:ext cx="799000" cy="766775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1" extrusionOk="0">
                    <a:moveTo>
                      <a:pt x="23372" y="1"/>
                    </a:moveTo>
                    <a:lnTo>
                      <a:pt x="23122" y="21"/>
                    </a:lnTo>
                    <a:lnTo>
                      <a:pt x="22915" y="84"/>
                    </a:lnTo>
                    <a:lnTo>
                      <a:pt x="22686" y="188"/>
                    </a:lnTo>
                    <a:lnTo>
                      <a:pt x="22457" y="354"/>
                    </a:lnTo>
                    <a:lnTo>
                      <a:pt x="22104" y="645"/>
                    </a:lnTo>
                    <a:lnTo>
                      <a:pt x="21750" y="957"/>
                    </a:lnTo>
                    <a:lnTo>
                      <a:pt x="21417" y="1290"/>
                    </a:lnTo>
                    <a:lnTo>
                      <a:pt x="21106" y="1643"/>
                    </a:lnTo>
                    <a:lnTo>
                      <a:pt x="20024" y="2912"/>
                    </a:lnTo>
                    <a:lnTo>
                      <a:pt x="18985" y="4201"/>
                    </a:lnTo>
                    <a:lnTo>
                      <a:pt x="16926" y="6800"/>
                    </a:lnTo>
                    <a:lnTo>
                      <a:pt x="16614" y="7174"/>
                    </a:lnTo>
                    <a:lnTo>
                      <a:pt x="16448" y="7320"/>
                    </a:lnTo>
                    <a:lnTo>
                      <a:pt x="16302" y="7444"/>
                    </a:lnTo>
                    <a:lnTo>
                      <a:pt x="16157" y="7528"/>
                    </a:lnTo>
                    <a:lnTo>
                      <a:pt x="16011" y="7611"/>
                    </a:lnTo>
                    <a:lnTo>
                      <a:pt x="15866" y="7673"/>
                    </a:lnTo>
                    <a:lnTo>
                      <a:pt x="15720" y="7694"/>
                    </a:lnTo>
                    <a:lnTo>
                      <a:pt x="15408" y="7694"/>
                    </a:lnTo>
                    <a:lnTo>
                      <a:pt x="15242" y="7652"/>
                    </a:lnTo>
                    <a:lnTo>
                      <a:pt x="15076" y="7590"/>
                    </a:lnTo>
                    <a:lnTo>
                      <a:pt x="14909" y="7507"/>
                    </a:lnTo>
                    <a:lnTo>
                      <a:pt x="14722" y="7403"/>
                    </a:lnTo>
                    <a:lnTo>
                      <a:pt x="14327" y="7133"/>
                    </a:lnTo>
                    <a:lnTo>
                      <a:pt x="13350" y="6342"/>
                    </a:lnTo>
                    <a:lnTo>
                      <a:pt x="12352" y="5552"/>
                    </a:lnTo>
                    <a:lnTo>
                      <a:pt x="10397" y="3972"/>
                    </a:lnTo>
                    <a:lnTo>
                      <a:pt x="9441" y="3224"/>
                    </a:lnTo>
                    <a:lnTo>
                      <a:pt x="8484" y="2496"/>
                    </a:lnTo>
                    <a:lnTo>
                      <a:pt x="8006" y="2142"/>
                    </a:lnTo>
                    <a:lnTo>
                      <a:pt x="7507" y="1810"/>
                    </a:lnTo>
                    <a:lnTo>
                      <a:pt x="6987" y="1498"/>
                    </a:lnTo>
                    <a:lnTo>
                      <a:pt x="6447" y="1207"/>
                    </a:lnTo>
                    <a:lnTo>
                      <a:pt x="6093" y="1040"/>
                    </a:lnTo>
                    <a:lnTo>
                      <a:pt x="5781" y="916"/>
                    </a:lnTo>
                    <a:lnTo>
                      <a:pt x="5636" y="895"/>
                    </a:lnTo>
                    <a:lnTo>
                      <a:pt x="5511" y="874"/>
                    </a:lnTo>
                    <a:lnTo>
                      <a:pt x="5386" y="853"/>
                    </a:lnTo>
                    <a:lnTo>
                      <a:pt x="5282" y="874"/>
                    </a:lnTo>
                    <a:lnTo>
                      <a:pt x="5157" y="895"/>
                    </a:lnTo>
                    <a:lnTo>
                      <a:pt x="5054" y="957"/>
                    </a:lnTo>
                    <a:lnTo>
                      <a:pt x="4950" y="1019"/>
                    </a:lnTo>
                    <a:lnTo>
                      <a:pt x="4825" y="1103"/>
                    </a:lnTo>
                    <a:lnTo>
                      <a:pt x="4596" y="1311"/>
                    </a:lnTo>
                    <a:lnTo>
                      <a:pt x="4326" y="1602"/>
                    </a:lnTo>
                    <a:lnTo>
                      <a:pt x="3827" y="2205"/>
                    </a:lnTo>
                    <a:lnTo>
                      <a:pt x="3328" y="2808"/>
                    </a:lnTo>
                    <a:lnTo>
                      <a:pt x="2870" y="3411"/>
                    </a:lnTo>
                    <a:lnTo>
                      <a:pt x="2413" y="4034"/>
                    </a:lnTo>
                    <a:lnTo>
                      <a:pt x="1976" y="4658"/>
                    </a:lnTo>
                    <a:lnTo>
                      <a:pt x="1540" y="5303"/>
                    </a:lnTo>
                    <a:lnTo>
                      <a:pt x="1144" y="5947"/>
                    </a:lnTo>
                    <a:lnTo>
                      <a:pt x="749" y="6634"/>
                    </a:lnTo>
                    <a:lnTo>
                      <a:pt x="417" y="7216"/>
                    </a:lnTo>
                    <a:lnTo>
                      <a:pt x="167" y="7652"/>
                    </a:lnTo>
                    <a:lnTo>
                      <a:pt x="84" y="7819"/>
                    </a:lnTo>
                    <a:lnTo>
                      <a:pt x="22" y="7964"/>
                    </a:lnTo>
                    <a:lnTo>
                      <a:pt x="1" y="8089"/>
                    </a:lnTo>
                    <a:lnTo>
                      <a:pt x="1" y="8214"/>
                    </a:lnTo>
                    <a:lnTo>
                      <a:pt x="42" y="8318"/>
                    </a:lnTo>
                    <a:lnTo>
                      <a:pt x="105" y="8443"/>
                    </a:lnTo>
                    <a:lnTo>
                      <a:pt x="209" y="8567"/>
                    </a:lnTo>
                    <a:lnTo>
                      <a:pt x="354" y="8713"/>
                    </a:lnTo>
                    <a:lnTo>
                      <a:pt x="770" y="9087"/>
                    </a:lnTo>
                    <a:lnTo>
                      <a:pt x="1352" y="9607"/>
                    </a:lnTo>
                    <a:lnTo>
                      <a:pt x="2246" y="10376"/>
                    </a:lnTo>
                    <a:lnTo>
                      <a:pt x="3161" y="11125"/>
                    </a:lnTo>
                    <a:lnTo>
                      <a:pt x="4076" y="11853"/>
                    </a:lnTo>
                    <a:lnTo>
                      <a:pt x="5033" y="12560"/>
                    </a:lnTo>
                    <a:lnTo>
                      <a:pt x="6946" y="13953"/>
                    </a:lnTo>
                    <a:lnTo>
                      <a:pt x="8859" y="15346"/>
                    </a:lnTo>
                    <a:lnTo>
                      <a:pt x="9067" y="15512"/>
                    </a:lnTo>
                    <a:lnTo>
                      <a:pt x="9233" y="15678"/>
                    </a:lnTo>
                    <a:lnTo>
                      <a:pt x="9337" y="15824"/>
                    </a:lnTo>
                    <a:lnTo>
                      <a:pt x="9378" y="15886"/>
                    </a:lnTo>
                    <a:lnTo>
                      <a:pt x="9399" y="15970"/>
                    </a:lnTo>
                    <a:lnTo>
                      <a:pt x="9399" y="16032"/>
                    </a:lnTo>
                    <a:lnTo>
                      <a:pt x="9399" y="16115"/>
                    </a:lnTo>
                    <a:lnTo>
                      <a:pt x="9358" y="16302"/>
                    </a:lnTo>
                    <a:lnTo>
                      <a:pt x="9254" y="16510"/>
                    </a:lnTo>
                    <a:lnTo>
                      <a:pt x="9108" y="16760"/>
                    </a:lnTo>
                    <a:lnTo>
                      <a:pt x="8755" y="17300"/>
                    </a:lnTo>
                    <a:lnTo>
                      <a:pt x="8380" y="17841"/>
                    </a:lnTo>
                    <a:lnTo>
                      <a:pt x="7798" y="18631"/>
                    </a:lnTo>
                    <a:lnTo>
                      <a:pt x="7174" y="19380"/>
                    </a:lnTo>
                    <a:lnTo>
                      <a:pt x="6551" y="20128"/>
                    </a:lnTo>
                    <a:lnTo>
                      <a:pt x="5906" y="20877"/>
                    </a:lnTo>
                    <a:lnTo>
                      <a:pt x="5178" y="21750"/>
                    </a:lnTo>
                    <a:lnTo>
                      <a:pt x="4825" y="22187"/>
                    </a:lnTo>
                    <a:lnTo>
                      <a:pt x="4492" y="22623"/>
                    </a:lnTo>
                    <a:lnTo>
                      <a:pt x="4159" y="23081"/>
                    </a:lnTo>
                    <a:lnTo>
                      <a:pt x="3848" y="23559"/>
                    </a:lnTo>
                    <a:lnTo>
                      <a:pt x="3556" y="24058"/>
                    </a:lnTo>
                    <a:lnTo>
                      <a:pt x="3307" y="24557"/>
                    </a:lnTo>
                    <a:lnTo>
                      <a:pt x="3182" y="24806"/>
                    </a:lnTo>
                    <a:lnTo>
                      <a:pt x="3120" y="25056"/>
                    </a:lnTo>
                    <a:lnTo>
                      <a:pt x="3078" y="25285"/>
                    </a:lnTo>
                    <a:lnTo>
                      <a:pt x="3078" y="25534"/>
                    </a:lnTo>
                    <a:lnTo>
                      <a:pt x="3120" y="25742"/>
                    </a:lnTo>
                    <a:lnTo>
                      <a:pt x="3203" y="25971"/>
                    </a:lnTo>
                    <a:lnTo>
                      <a:pt x="3328" y="26200"/>
                    </a:lnTo>
                    <a:lnTo>
                      <a:pt x="3473" y="26408"/>
                    </a:lnTo>
                    <a:lnTo>
                      <a:pt x="3972" y="26990"/>
                    </a:lnTo>
                    <a:lnTo>
                      <a:pt x="4492" y="27551"/>
                    </a:lnTo>
                    <a:lnTo>
                      <a:pt x="5033" y="28092"/>
                    </a:lnTo>
                    <a:lnTo>
                      <a:pt x="5594" y="28612"/>
                    </a:lnTo>
                    <a:lnTo>
                      <a:pt x="6176" y="29090"/>
                    </a:lnTo>
                    <a:lnTo>
                      <a:pt x="6779" y="29547"/>
                    </a:lnTo>
                    <a:lnTo>
                      <a:pt x="7424" y="29984"/>
                    </a:lnTo>
                    <a:lnTo>
                      <a:pt x="8068" y="30400"/>
                    </a:lnTo>
                    <a:lnTo>
                      <a:pt x="8297" y="30525"/>
                    </a:lnTo>
                    <a:lnTo>
                      <a:pt x="8526" y="30608"/>
                    </a:lnTo>
                    <a:lnTo>
                      <a:pt x="8755" y="30649"/>
                    </a:lnTo>
                    <a:lnTo>
                      <a:pt x="8983" y="30670"/>
                    </a:lnTo>
                    <a:lnTo>
                      <a:pt x="9212" y="30649"/>
                    </a:lnTo>
                    <a:lnTo>
                      <a:pt x="9441" y="30587"/>
                    </a:lnTo>
                    <a:lnTo>
                      <a:pt x="9670" y="30504"/>
                    </a:lnTo>
                    <a:lnTo>
                      <a:pt x="9898" y="30379"/>
                    </a:lnTo>
                    <a:lnTo>
                      <a:pt x="10273" y="30150"/>
                    </a:lnTo>
                    <a:lnTo>
                      <a:pt x="10626" y="29880"/>
                    </a:lnTo>
                    <a:lnTo>
                      <a:pt x="10959" y="29610"/>
                    </a:lnTo>
                    <a:lnTo>
                      <a:pt x="11291" y="29298"/>
                    </a:lnTo>
                    <a:lnTo>
                      <a:pt x="11957" y="28674"/>
                    </a:lnTo>
                    <a:lnTo>
                      <a:pt x="12581" y="27988"/>
                    </a:lnTo>
                    <a:lnTo>
                      <a:pt x="13204" y="27322"/>
                    </a:lnTo>
                    <a:lnTo>
                      <a:pt x="13786" y="26615"/>
                    </a:lnTo>
                    <a:lnTo>
                      <a:pt x="14992" y="25222"/>
                    </a:lnTo>
                    <a:lnTo>
                      <a:pt x="15595" y="24536"/>
                    </a:lnTo>
                    <a:lnTo>
                      <a:pt x="16219" y="23871"/>
                    </a:lnTo>
                    <a:lnTo>
                      <a:pt x="16552" y="23538"/>
                    </a:lnTo>
                    <a:lnTo>
                      <a:pt x="16843" y="23289"/>
                    </a:lnTo>
                    <a:lnTo>
                      <a:pt x="16989" y="23185"/>
                    </a:lnTo>
                    <a:lnTo>
                      <a:pt x="17113" y="23122"/>
                    </a:lnTo>
                    <a:lnTo>
                      <a:pt x="17238" y="23081"/>
                    </a:lnTo>
                    <a:lnTo>
                      <a:pt x="17363" y="23060"/>
                    </a:lnTo>
                    <a:lnTo>
                      <a:pt x="17488" y="23060"/>
                    </a:lnTo>
                    <a:lnTo>
                      <a:pt x="17633" y="23081"/>
                    </a:lnTo>
                    <a:lnTo>
                      <a:pt x="17758" y="23122"/>
                    </a:lnTo>
                    <a:lnTo>
                      <a:pt x="17903" y="23185"/>
                    </a:lnTo>
                    <a:lnTo>
                      <a:pt x="18070" y="23289"/>
                    </a:lnTo>
                    <a:lnTo>
                      <a:pt x="18236" y="23393"/>
                    </a:lnTo>
                    <a:lnTo>
                      <a:pt x="18610" y="23684"/>
                    </a:lnTo>
                    <a:lnTo>
                      <a:pt x="18798" y="23850"/>
                    </a:lnTo>
                    <a:lnTo>
                      <a:pt x="20482" y="25222"/>
                    </a:lnTo>
                    <a:lnTo>
                      <a:pt x="22187" y="26595"/>
                    </a:lnTo>
                    <a:lnTo>
                      <a:pt x="23060" y="27260"/>
                    </a:lnTo>
                    <a:lnTo>
                      <a:pt x="23933" y="27925"/>
                    </a:lnTo>
                    <a:lnTo>
                      <a:pt x="24827" y="28549"/>
                    </a:lnTo>
                    <a:lnTo>
                      <a:pt x="25722" y="29194"/>
                    </a:lnTo>
                    <a:lnTo>
                      <a:pt x="26075" y="29402"/>
                    </a:lnTo>
                    <a:lnTo>
                      <a:pt x="26366" y="29568"/>
                    </a:lnTo>
                    <a:lnTo>
                      <a:pt x="26491" y="29610"/>
                    </a:lnTo>
                    <a:lnTo>
                      <a:pt x="26616" y="29651"/>
                    </a:lnTo>
                    <a:lnTo>
                      <a:pt x="26844" y="29651"/>
                    </a:lnTo>
                    <a:lnTo>
                      <a:pt x="26948" y="29630"/>
                    </a:lnTo>
                    <a:lnTo>
                      <a:pt x="27073" y="29589"/>
                    </a:lnTo>
                    <a:lnTo>
                      <a:pt x="27177" y="29526"/>
                    </a:lnTo>
                    <a:lnTo>
                      <a:pt x="27302" y="29464"/>
                    </a:lnTo>
                    <a:lnTo>
                      <a:pt x="27551" y="29235"/>
                    </a:lnTo>
                    <a:lnTo>
                      <a:pt x="27842" y="28965"/>
                    </a:lnTo>
                    <a:lnTo>
                      <a:pt x="28362" y="28383"/>
                    </a:lnTo>
                    <a:lnTo>
                      <a:pt x="28861" y="27780"/>
                    </a:lnTo>
                    <a:lnTo>
                      <a:pt x="29360" y="27177"/>
                    </a:lnTo>
                    <a:lnTo>
                      <a:pt x="29818" y="26553"/>
                    </a:lnTo>
                    <a:lnTo>
                      <a:pt x="30275" y="25929"/>
                    </a:lnTo>
                    <a:lnTo>
                      <a:pt x="30691" y="25285"/>
                    </a:lnTo>
                    <a:lnTo>
                      <a:pt x="31086" y="24619"/>
                    </a:lnTo>
                    <a:lnTo>
                      <a:pt x="31481" y="23933"/>
                    </a:lnTo>
                    <a:lnTo>
                      <a:pt x="31710" y="23455"/>
                    </a:lnTo>
                    <a:lnTo>
                      <a:pt x="31814" y="23247"/>
                    </a:lnTo>
                    <a:lnTo>
                      <a:pt x="31876" y="23060"/>
                    </a:lnTo>
                    <a:lnTo>
                      <a:pt x="31939" y="22873"/>
                    </a:lnTo>
                    <a:lnTo>
                      <a:pt x="31959" y="22706"/>
                    </a:lnTo>
                    <a:lnTo>
                      <a:pt x="31959" y="22540"/>
                    </a:lnTo>
                    <a:lnTo>
                      <a:pt x="31959" y="22395"/>
                    </a:lnTo>
                    <a:lnTo>
                      <a:pt x="31918" y="22228"/>
                    </a:lnTo>
                    <a:lnTo>
                      <a:pt x="31876" y="22083"/>
                    </a:lnTo>
                    <a:lnTo>
                      <a:pt x="31793" y="21937"/>
                    </a:lnTo>
                    <a:lnTo>
                      <a:pt x="31710" y="21771"/>
                    </a:lnTo>
                    <a:lnTo>
                      <a:pt x="31460" y="21438"/>
                    </a:lnTo>
                    <a:lnTo>
                      <a:pt x="31128" y="21043"/>
                    </a:lnTo>
                    <a:lnTo>
                      <a:pt x="30982" y="20897"/>
                    </a:lnTo>
                    <a:lnTo>
                      <a:pt x="30837" y="20752"/>
                    </a:lnTo>
                    <a:lnTo>
                      <a:pt x="30441" y="20398"/>
                    </a:lnTo>
                    <a:lnTo>
                      <a:pt x="30005" y="20045"/>
                    </a:lnTo>
                    <a:lnTo>
                      <a:pt x="29589" y="19691"/>
                    </a:lnTo>
                    <a:lnTo>
                      <a:pt x="29152" y="19359"/>
                    </a:lnTo>
                    <a:lnTo>
                      <a:pt x="28258" y="18693"/>
                    </a:lnTo>
                    <a:lnTo>
                      <a:pt x="27822" y="18361"/>
                    </a:lnTo>
                    <a:lnTo>
                      <a:pt x="27406" y="18028"/>
                    </a:lnTo>
                    <a:lnTo>
                      <a:pt x="25992" y="16864"/>
                    </a:lnTo>
                    <a:lnTo>
                      <a:pt x="24599" y="15699"/>
                    </a:lnTo>
                    <a:lnTo>
                      <a:pt x="24370" y="15512"/>
                    </a:lnTo>
                    <a:lnTo>
                      <a:pt x="24224" y="15346"/>
                    </a:lnTo>
                    <a:lnTo>
                      <a:pt x="24120" y="15179"/>
                    </a:lnTo>
                    <a:lnTo>
                      <a:pt x="24100" y="15096"/>
                    </a:lnTo>
                    <a:lnTo>
                      <a:pt x="24079" y="15013"/>
                    </a:lnTo>
                    <a:lnTo>
                      <a:pt x="24079" y="14930"/>
                    </a:lnTo>
                    <a:lnTo>
                      <a:pt x="24079" y="14847"/>
                    </a:lnTo>
                    <a:lnTo>
                      <a:pt x="24141" y="14680"/>
                    </a:lnTo>
                    <a:lnTo>
                      <a:pt x="24245" y="14472"/>
                    </a:lnTo>
                    <a:lnTo>
                      <a:pt x="24412" y="14244"/>
                    </a:lnTo>
                    <a:lnTo>
                      <a:pt x="24973" y="13474"/>
                    </a:lnTo>
                    <a:lnTo>
                      <a:pt x="25555" y="12726"/>
                    </a:lnTo>
                    <a:lnTo>
                      <a:pt x="26137" y="11957"/>
                    </a:lnTo>
                    <a:lnTo>
                      <a:pt x="26740" y="11229"/>
                    </a:lnTo>
                    <a:lnTo>
                      <a:pt x="27551" y="10252"/>
                    </a:lnTo>
                    <a:lnTo>
                      <a:pt x="28321" y="9253"/>
                    </a:lnTo>
                    <a:lnTo>
                      <a:pt x="28716" y="8754"/>
                    </a:lnTo>
                    <a:lnTo>
                      <a:pt x="29069" y="8235"/>
                    </a:lnTo>
                    <a:lnTo>
                      <a:pt x="29423" y="7715"/>
                    </a:lnTo>
                    <a:lnTo>
                      <a:pt x="29755" y="7174"/>
                    </a:lnTo>
                    <a:lnTo>
                      <a:pt x="29942" y="6841"/>
                    </a:lnTo>
                    <a:lnTo>
                      <a:pt x="30109" y="6509"/>
                    </a:lnTo>
                    <a:lnTo>
                      <a:pt x="30213" y="6197"/>
                    </a:lnTo>
                    <a:lnTo>
                      <a:pt x="30254" y="6051"/>
                    </a:lnTo>
                    <a:lnTo>
                      <a:pt x="30275" y="5906"/>
                    </a:lnTo>
                    <a:lnTo>
                      <a:pt x="30275" y="5677"/>
                    </a:lnTo>
                    <a:lnTo>
                      <a:pt x="30234" y="5448"/>
                    </a:lnTo>
                    <a:lnTo>
                      <a:pt x="30192" y="5261"/>
                    </a:lnTo>
                    <a:lnTo>
                      <a:pt x="30150" y="5074"/>
                    </a:lnTo>
                    <a:lnTo>
                      <a:pt x="30067" y="4908"/>
                    </a:lnTo>
                    <a:lnTo>
                      <a:pt x="29984" y="4762"/>
                    </a:lnTo>
                    <a:lnTo>
                      <a:pt x="29880" y="4617"/>
                    </a:lnTo>
                    <a:lnTo>
                      <a:pt x="29755" y="4492"/>
                    </a:lnTo>
                    <a:lnTo>
                      <a:pt x="29111" y="3847"/>
                    </a:lnTo>
                    <a:lnTo>
                      <a:pt x="28445" y="3265"/>
                    </a:lnTo>
                    <a:lnTo>
                      <a:pt x="27759" y="2683"/>
                    </a:lnTo>
                    <a:lnTo>
                      <a:pt x="27052" y="2122"/>
                    </a:lnTo>
                    <a:lnTo>
                      <a:pt x="26325" y="1602"/>
                    </a:lnTo>
                    <a:lnTo>
                      <a:pt x="25597" y="1103"/>
                    </a:lnTo>
                    <a:lnTo>
                      <a:pt x="24827" y="624"/>
                    </a:lnTo>
                    <a:lnTo>
                      <a:pt x="24058" y="188"/>
                    </a:lnTo>
                    <a:lnTo>
                      <a:pt x="23871" y="105"/>
                    </a:lnTo>
                    <a:lnTo>
                      <a:pt x="23705" y="42"/>
                    </a:lnTo>
                    <a:lnTo>
                      <a:pt x="2353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71" name="Google Shape;5871;p31"/>
              <p:cNvSpPr/>
              <p:nvPr/>
            </p:nvSpPr>
            <p:spPr>
              <a:xfrm>
                <a:off x="6901625" y="3655938"/>
                <a:ext cx="850425" cy="836400"/>
              </a:xfrm>
              <a:custGeom>
                <a:avLst/>
                <a:gdLst/>
                <a:ahLst/>
                <a:cxnLst/>
                <a:rect l="l" t="t" r="r" b="b"/>
                <a:pathLst>
                  <a:path w="34017" h="33456" extrusionOk="0">
                    <a:moveTo>
                      <a:pt x="24556" y="853"/>
                    </a:moveTo>
                    <a:lnTo>
                      <a:pt x="24723" y="894"/>
                    </a:lnTo>
                    <a:lnTo>
                      <a:pt x="24889" y="957"/>
                    </a:lnTo>
                    <a:lnTo>
                      <a:pt x="25076" y="1040"/>
                    </a:lnTo>
                    <a:lnTo>
                      <a:pt x="25845" y="1476"/>
                    </a:lnTo>
                    <a:lnTo>
                      <a:pt x="26615" y="1955"/>
                    </a:lnTo>
                    <a:lnTo>
                      <a:pt x="27343" y="2454"/>
                    </a:lnTo>
                    <a:lnTo>
                      <a:pt x="28070" y="2974"/>
                    </a:lnTo>
                    <a:lnTo>
                      <a:pt x="28777" y="3535"/>
                    </a:lnTo>
                    <a:lnTo>
                      <a:pt x="29463" y="4117"/>
                    </a:lnTo>
                    <a:lnTo>
                      <a:pt x="30129" y="4699"/>
                    </a:lnTo>
                    <a:lnTo>
                      <a:pt x="30773" y="5344"/>
                    </a:lnTo>
                    <a:lnTo>
                      <a:pt x="30898" y="5469"/>
                    </a:lnTo>
                    <a:lnTo>
                      <a:pt x="31002" y="5614"/>
                    </a:lnTo>
                    <a:lnTo>
                      <a:pt x="31085" y="5760"/>
                    </a:lnTo>
                    <a:lnTo>
                      <a:pt x="31168" y="5926"/>
                    </a:lnTo>
                    <a:lnTo>
                      <a:pt x="31210" y="6113"/>
                    </a:lnTo>
                    <a:lnTo>
                      <a:pt x="31252" y="6300"/>
                    </a:lnTo>
                    <a:lnTo>
                      <a:pt x="31293" y="6529"/>
                    </a:lnTo>
                    <a:lnTo>
                      <a:pt x="31293" y="6758"/>
                    </a:lnTo>
                    <a:lnTo>
                      <a:pt x="31272" y="6903"/>
                    </a:lnTo>
                    <a:lnTo>
                      <a:pt x="31231" y="7049"/>
                    </a:lnTo>
                    <a:lnTo>
                      <a:pt x="31127" y="7361"/>
                    </a:lnTo>
                    <a:lnTo>
                      <a:pt x="30960" y="7693"/>
                    </a:lnTo>
                    <a:lnTo>
                      <a:pt x="30773" y="8026"/>
                    </a:lnTo>
                    <a:lnTo>
                      <a:pt x="30441" y="8567"/>
                    </a:lnTo>
                    <a:lnTo>
                      <a:pt x="30087" y="9087"/>
                    </a:lnTo>
                    <a:lnTo>
                      <a:pt x="29734" y="9606"/>
                    </a:lnTo>
                    <a:lnTo>
                      <a:pt x="29339" y="10105"/>
                    </a:lnTo>
                    <a:lnTo>
                      <a:pt x="28569" y="11104"/>
                    </a:lnTo>
                    <a:lnTo>
                      <a:pt x="27758" y="12081"/>
                    </a:lnTo>
                    <a:lnTo>
                      <a:pt x="27155" y="12809"/>
                    </a:lnTo>
                    <a:lnTo>
                      <a:pt x="26573" y="13578"/>
                    </a:lnTo>
                    <a:lnTo>
                      <a:pt x="25991" y="14326"/>
                    </a:lnTo>
                    <a:lnTo>
                      <a:pt x="25430" y="15096"/>
                    </a:lnTo>
                    <a:lnTo>
                      <a:pt x="25263" y="15324"/>
                    </a:lnTo>
                    <a:lnTo>
                      <a:pt x="25159" y="15532"/>
                    </a:lnTo>
                    <a:lnTo>
                      <a:pt x="25097" y="15699"/>
                    </a:lnTo>
                    <a:lnTo>
                      <a:pt x="25097" y="15782"/>
                    </a:lnTo>
                    <a:lnTo>
                      <a:pt x="25097" y="15865"/>
                    </a:lnTo>
                    <a:lnTo>
                      <a:pt x="25118" y="15948"/>
                    </a:lnTo>
                    <a:lnTo>
                      <a:pt x="25138" y="16031"/>
                    </a:lnTo>
                    <a:lnTo>
                      <a:pt x="25242" y="16198"/>
                    </a:lnTo>
                    <a:lnTo>
                      <a:pt x="25388" y="16364"/>
                    </a:lnTo>
                    <a:lnTo>
                      <a:pt x="25617" y="16551"/>
                    </a:lnTo>
                    <a:lnTo>
                      <a:pt x="27010" y="17716"/>
                    </a:lnTo>
                    <a:lnTo>
                      <a:pt x="28424" y="18880"/>
                    </a:lnTo>
                    <a:lnTo>
                      <a:pt x="28840" y="19213"/>
                    </a:lnTo>
                    <a:lnTo>
                      <a:pt x="29276" y="19545"/>
                    </a:lnTo>
                    <a:lnTo>
                      <a:pt x="30170" y="20211"/>
                    </a:lnTo>
                    <a:lnTo>
                      <a:pt x="30607" y="20543"/>
                    </a:lnTo>
                    <a:lnTo>
                      <a:pt x="31023" y="20897"/>
                    </a:lnTo>
                    <a:lnTo>
                      <a:pt x="31459" y="21250"/>
                    </a:lnTo>
                    <a:lnTo>
                      <a:pt x="31855" y="21604"/>
                    </a:lnTo>
                    <a:lnTo>
                      <a:pt x="32000" y="21749"/>
                    </a:lnTo>
                    <a:lnTo>
                      <a:pt x="32146" y="21895"/>
                    </a:lnTo>
                    <a:lnTo>
                      <a:pt x="32478" y="22290"/>
                    </a:lnTo>
                    <a:lnTo>
                      <a:pt x="32728" y="22623"/>
                    </a:lnTo>
                    <a:lnTo>
                      <a:pt x="32811" y="22789"/>
                    </a:lnTo>
                    <a:lnTo>
                      <a:pt x="32894" y="22935"/>
                    </a:lnTo>
                    <a:lnTo>
                      <a:pt x="32936" y="23080"/>
                    </a:lnTo>
                    <a:lnTo>
                      <a:pt x="32977" y="23247"/>
                    </a:lnTo>
                    <a:lnTo>
                      <a:pt x="32977" y="23392"/>
                    </a:lnTo>
                    <a:lnTo>
                      <a:pt x="32977" y="23558"/>
                    </a:lnTo>
                    <a:lnTo>
                      <a:pt x="32957" y="23725"/>
                    </a:lnTo>
                    <a:lnTo>
                      <a:pt x="32894" y="23912"/>
                    </a:lnTo>
                    <a:lnTo>
                      <a:pt x="32832" y="24099"/>
                    </a:lnTo>
                    <a:lnTo>
                      <a:pt x="32728" y="24307"/>
                    </a:lnTo>
                    <a:lnTo>
                      <a:pt x="32499" y="24785"/>
                    </a:lnTo>
                    <a:lnTo>
                      <a:pt x="32104" y="25471"/>
                    </a:lnTo>
                    <a:lnTo>
                      <a:pt x="31709" y="26137"/>
                    </a:lnTo>
                    <a:lnTo>
                      <a:pt x="31293" y="26781"/>
                    </a:lnTo>
                    <a:lnTo>
                      <a:pt x="30836" y="27405"/>
                    </a:lnTo>
                    <a:lnTo>
                      <a:pt x="30378" y="28029"/>
                    </a:lnTo>
                    <a:lnTo>
                      <a:pt x="29879" y="28632"/>
                    </a:lnTo>
                    <a:lnTo>
                      <a:pt x="29380" y="29235"/>
                    </a:lnTo>
                    <a:lnTo>
                      <a:pt x="28860" y="29817"/>
                    </a:lnTo>
                    <a:lnTo>
                      <a:pt x="28569" y="30087"/>
                    </a:lnTo>
                    <a:lnTo>
                      <a:pt x="28320" y="30316"/>
                    </a:lnTo>
                    <a:lnTo>
                      <a:pt x="28195" y="30378"/>
                    </a:lnTo>
                    <a:lnTo>
                      <a:pt x="28091" y="30441"/>
                    </a:lnTo>
                    <a:lnTo>
                      <a:pt x="27966" y="30482"/>
                    </a:lnTo>
                    <a:lnTo>
                      <a:pt x="27862" y="30503"/>
                    </a:lnTo>
                    <a:lnTo>
                      <a:pt x="27634" y="30503"/>
                    </a:lnTo>
                    <a:lnTo>
                      <a:pt x="27509" y="30462"/>
                    </a:lnTo>
                    <a:lnTo>
                      <a:pt x="27384" y="30420"/>
                    </a:lnTo>
                    <a:lnTo>
                      <a:pt x="27093" y="30254"/>
                    </a:lnTo>
                    <a:lnTo>
                      <a:pt x="26740" y="30046"/>
                    </a:lnTo>
                    <a:lnTo>
                      <a:pt x="25845" y="29401"/>
                    </a:lnTo>
                    <a:lnTo>
                      <a:pt x="24951" y="28777"/>
                    </a:lnTo>
                    <a:lnTo>
                      <a:pt x="24078" y="28112"/>
                    </a:lnTo>
                    <a:lnTo>
                      <a:pt x="23205" y="27447"/>
                    </a:lnTo>
                    <a:lnTo>
                      <a:pt x="21500" y="26074"/>
                    </a:lnTo>
                    <a:lnTo>
                      <a:pt x="19816" y="24702"/>
                    </a:lnTo>
                    <a:lnTo>
                      <a:pt x="19628" y="24536"/>
                    </a:lnTo>
                    <a:lnTo>
                      <a:pt x="19254" y="24245"/>
                    </a:lnTo>
                    <a:lnTo>
                      <a:pt x="19088" y="24141"/>
                    </a:lnTo>
                    <a:lnTo>
                      <a:pt x="18921" y="24037"/>
                    </a:lnTo>
                    <a:lnTo>
                      <a:pt x="18776" y="23974"/>
                    </a:lnTo>
                    <a:lnTo>
                      <a:pt x="18651" y="23933"/>
                    </a:lnTo>
                    <a:lnTo>
                      <a:pt x="18506" y="23912"/>
                    </a:lnTo>
                    <a:lnTo>
                      <a:pt x="18381" y="23912"/>
                    </a:lnTo>
                    <a:lnTo>
                      <a:pt x="18256" y="23933"/>
                    </a:lnTo>
                    <a:lnTo>
                      <a:pt x="18131" y="23974"/>
                    </a:lnTo>
                    <a:lnTo>
                      <a:pt x="18007" y="24037"/>
                    </a:lnTo>
                    <a:lnTo>
                      <a:pt x="17861" y="24141"/>
                    </a:lnTo>
                    <a:lnTo>
                      <a:pt x="17570" y="24390"/>
                    </a:lnTo>
                    <a:lnTo>
                      <a:pt x="17237" y="24723"/>
                    </a:lnTo>
                    <a:lnTo>
                      <a:pt x="16613" y="25388"/>
                    </a:lnTo>
                    <a:lnTo>
                      <a:pt x="16010" y="26074"/>
                    </a:lnTo>
                    <a:lnTo>
                      <a:pt x="14804" y="27467"/>
                    </a:lnTo>
                    <a:lnTo>
                      <a:pt x="14222" y="28174"/>
                    </a:lnTo>
                    <a:lnTo>
                      <a:pt x="13599" y="28840"/>
                    </a:lnTo>
                    <a:lnTo>
                      <a:pt x="12975" y="29526"/>
                    </a:lnTo>
                    <a:lnTo>
                      <a:pt x="12309" y="30150"/>
                    </a:lnTo>
                    <a:lnTo>
                      <a:pt x="11977" y="30462"/>
                    </a:lnTo>
                    <a:lnTo>
                      <a:pt x="11644" y="30732"/>
                    </a:lnTo>
                    <a:lnTo>
                      <a:pt x="11291" y="31002"/>
                    </a:lnTo>
                    <a:lnTo>
                      <a:pt x="10916" y="31231"/>
                    </a:lnTo>
                    <a:lnTo>
                      <a:pt x="10688" y="31356"/>
                    </a:lnTo>
                    <a:lnTo>
                      <a:pt x="10459" y="31439"/>
                    </a:lnTo>
                    <a:lnTo>
                      <a:pt x="10230" y="31501"/>
                    </a:lnTo>
                    <a:lnTo>
                      <a:pt x="10001" y="31522"/>
                    </a:lnTo>
                    <a:lnTo>
                      <a:pt x="9773" y="31501"/>
                    </a:lnTo>
                    <a:lnTo>
                      <a:pt x="9544" y="31460"/>
                    </a:lnTo>
                    <a:lnTo>
                      <a:pt x="9315" y="31377"/>
                    </a:lnTo>
                    <a:lnTo>
                      <a:pt x="9086" y="31252"/>
                    </a:lnTo>
                    <a:lnTo>
                      <a:pt x="8442" y="30836"/>
                    </a:lnTo>
                    <a:lnTo>
                      <a:pt x="7797" y="30399"/>
                    </a:lnTo>
                    <a:lnTo>
                      <a:pt x="7194" y="29942"/>
                    </a:lnTo>
                    <a:lnTo>
                      <a:pt x="6612" y="29464"/>
                    </a:lnTo>
                    <a:lnTo>
                      <a:pt x="6051" y="28944"/>
                    </a:lnTo>
                    <a:lnTo>
                      <a:pt x="5510" y="28403"/>
                    </a:lnTo>
                    <a:lnTo>
                      <a:pt x="4990" y="27842"/>
                    </a:lnTo>
                    <a:lnTo>
                      <a:pt x="4491" y="27260"/>
                    </a:lnTo>
                    <a:lnTo>
                      <a:pt x="4346" y="27052"/>
                    </a:lnTo>
                    <a:lnTo>
                      <a:pt x="4221" y="26823"/>
                    </a:lnTo>
                    <a:lnTo>
                      <a:pt x="4138" y="26594"/>
                    </a:lnTo>
                    <a:lnTo>
                      <a:pt x="4096" y="26386"/>
                    </a:lnTo>
                    <a:lnTo>
                      <a:pt x="4096" y="26137"/>
                    </a:lnTo>
                    <a:lnTo>
                      <a:pt x="4138" y="25908"/>
                    </a:lnTo>
                    <a:lnTo>
                      <a:pt x="4200" y="25658"/>
                    </a:lnTo>
                    <a:lnTo>
                      <a:pt x="4325" y="25409"/>
                    </a:lnTo>
                    <a:lnTo>
                      <a:pt x="4574" y="24910"/>
                    </a:lnTo>
                    <a:lnTo>
                      <a:pt x="4866" y="24411"/>
                    </a:lnTo>
                    <a:lnTo>
                      <a:pt x="5177" y="23933"/>
                    </a:lnTo>
                    <a:lnTo>
                      <a:pt x="5510" y="23475"/>
                    </a:lnTo>
                    <a:lnTo>
                      <a:pt x="5843" y="23039"/>
                    </a:lnTo>
                    <a:lnTo>
                      <a:pt x="6196" y="22602"/>
                    </a:lnTo>
                    <a:lnTo>
                      <a:pt x="6924" y="21729"/>
                    </a:lnTo>
                    <a:lnTo>
                      <a:pt x="7569" y="20980"/>
                    </a:lnTo>
                    <a:lnTo>
                      <a:pt x="8192" y="20232"/>
                    </a:lnTo>
                    <a:lnTo>
                      <a:pt x="8816" y="19483"/>
                    </a:lnTo>
                    <a:lnTo>
                      <a:pt x="9398" y="18693"/>
                    </a:lnTo>
                    <a:lnTo>
                      <a:pt x="9773" y="18152"/>
                    </a:lnTo>
                    <a:lnTo>
                      <a:pt x="10126" y="17612"/>
                    </a:lnTo>
                    <a:lnTo>
                      <a:pt x="10272" y="17362"/>
                    </a:lnTo>
                    <a:lnTo>
                      <a:pt x="10376" y="17154"/>
                    </a:lnTo>
                    <a:lnTo>
                      <a:pt x="10417" y="16967"/>
                    </a:lnTo>
                    <a:lnTo>
                      <a:pt x="10417" y="16884"/>
                    </a:lnTo>
                    <a:lnTo>
                      <a:pt x="10417" y="16822"/>
                    </a:lnTo>
                    <a:lnTo>
                      <a:pt x="10396" y="16738"/>
                    </a:lnTo>
                    <a:lnTo>
                      <a:pt x="10355" y="16676"/>
                    </a:lnTo>
                    <a:lnTo>
                      <a:pt x="10251" y="16530"/>
                    </a:lnTo>
                    <a:lnTo>
                      <a:pt x="10085" y="16364"/>
                    </a:lnTo>
                    <a:lnTo>
                      <a:pt x="9877" y="16198"/>
                    </a:lnTo>
                    <a:lnTo>
                      <a:pt x="7964" y="14805"/>
                    </a:lnTo>
                    <a:lnTo>
                      <a:pt x="6051" y="13412"/>
                    </a:lnTo>
                    <a:lnTo>
                      <a:pt x="5094" y="12705"/>
                    </a:lnTo>
                    <a:lnTo>
                      <a:pt x="4179" y="11977"/>
                    </a:lnTo>
                    <a:lnTo>
                      <a:pt x="3264" y="11228"/>
                    </a:lnTo>
                    <a:lnTo>
                      <a:pt x="2370" y="10459"/>
                    </a:lnTo>
                    <a:lnTo>
                      <a:pt x="1788" y="9939"/>
                    </a:lnTo>
                    <a:lnTo>
                      <a:pt x="1372" y="9565"/>
                    </a:lnTo>
                    <a:lnTo>
                      <a:pt x="1227" y="9419"/>
                    </a:lnTo>
                    <a:lnTo>
                      <a:pt x="1123" y="9295"/>
                    </a:lnTo>
                    <a:lnTo>
                      <a:pt x="1060" y="9170"/>
                    </a:lnTo>
                    <a:lnTo>
                      <a:pt x="1019" y="9066"/>
                    </a:lnTo>
                    <a:lnTo>
                      <a:pt x="1019" y="8941"/>
                    </a:lnTo>
                    <a:lnTo>
                      <a:pt x="1040" y="8816"/>
                    </a:lnTo>
                    <a:lnTo>
                      <a:pt x="1102" y="8671"/>
                    </a:lnTo>
                    <a:lnTo>
                      <a:pt x="1185" y="8504"/>
                    </a:lnTo>
                    <a:lnTo>
                      <a:pt x="1435" y="8068"/>
                    </a:lnTo>
                    <a:lnTo>
                      <a:pt x="1767" y="7486"/>
                    </a:lnTo>
                    <a:lnTo>
                      <a:pt x="2162" y="6799"/>
                    </a:lnTo>
                    <a:lnTo>
                      <a:pt x="2558" y="6155"/>
                    </a:lnTo>
                    <a:lnTo>
                      <a:pt x="2994" y="5510"/>
                    </a:lnTo>
                    <a:lnTo>
                      <a:pt x="3431" y="4886"/>
                    </a:lnTo>
                    <a:lnTo>
                      <a:pt x="3888" y="4263"/>
                    </a:lnTo>
                    <a:lnTo>
                      <a:pt x="4346" y="3660"/>
                    </a:lnTo>
                    <a:lnTo>
                      <a:pt x="4845" y="3057"/>
                    </a:lnTo>
                    <a:lnTo>
                      <a:pt x="5344" y="2454"/>
                    </a:lnTo>
                    <a:lnTo>
                      <a:pt x="5614" y="2163"/>
                    </a:lnTo>
                    <a:lnTo>
                      <a:pt x="5843" y="1955"/>
                    </a:lnTo>
                    <a:lnTo>
                      <a:pt x="5968" y="1871"/>
                    </a:lnTo>
                    <a:lnTo>
                      <a:pt x="6072" y="1809"/>
                    </a:lnTo>
                    <a:lnTo>
                      <a:pt x="6175" y="1747"/>
                    </a:lnTo>
                    <a:lnTo>
                      <a:pt x="6300" y="1726"/>
                    </a:lnTo>
                    <a:lnTo>
                      <a:pt x="6404" y="1705"/>
                    </a:lnTo>
                    <a:lnTo>
                      <a:pt x="6529" y="1726"/>
                    </a:lnTo>
                    <a:lnTo>
                      <a:pt x="6654" y="1747"/>
                    </a:lnTo>
                    <a:lnTo>
                      <a:pt x="6799" y="1768"/>
                    </a:lnTo>
                    <a:lnTo>
                      <a:pt x="7111" y="1892"/>
                    </a:lnTo>
                    <a:lnTo>
                      <a:pt x="7465" y="2059"/>
                    </a:lnTo>
                    <a:lnTo>
                      <a:pt x="8005" y="2350"/>
                    </a:lnTo>
                    <a:lnTo>
                      <a:pt x="8525" y="2662"/>
                    </a:lnTo>
                    <a:lnTo>
                      <a:pt x="9024" y="2994"/>
                    </a:lnTo>
                    <a:lnTo>
                      <a:pt x="9502" y="3348"/>
                    </a:lnTo>
                    <a:lnTo>
                      <a:pt x="10459" y="4076"/>
                    </a:lnTo>
                    <a:lnTo>
                      <a:pt x="11415" y="4824"/>
                    </a:lnTo>
                    <a:lnTo>
                      <a:pt x="13370" y="6404"/>
                    </a:lnTo>
                    <a:lnTo>
                      <a:pt x="14368" y="7194"/>
                    </a:lnTo>
                    <a:lnTo>
                      <a:pt x="15345" y="7985"/>
                    </a:lnTo>
                    <a:lnTo>
                      <a:pt x="15740" y="8255"/>
                    </a:lnTo>
                    <a:lnTo>
                      <a:pt x="15927" y="8359"/>
                    </a:lnTo>
                    <a:lnTo>
                      <a:pt x="16094" y="8442"/>
                    </a:lnTo>
                    <a:lnTo>
                      <a:pt x="16260" y="8504"/>
                    </a:lnTo>
                    <a:lnTo>
                      <a:pt x="16426" y="8546"/>
                    </a:lnTo>
                    <a:lnTo>
                      <a:pt x="16738" y="8546"/>
                    </a:lnTo>
                    <a:lnTo>
                      <a:pt x="16884" y="8525"/>
                    </a:lnTo>
                    <a:lnTo>
                      <a:pt x="17029" y="8463"/>
                    </a:lnTo>
                    <a:lnTo>
                      <a:pt x="17175" y="8380"/>
                    </a:lnTo>
                    <a:lnTo>
                      <a:pt x="17320" y="8296"/>
                    </a:lnTo>
                    <a:lnTo>
                      <a:pt x="17466" y="8172"/>
                    </a:lnTo>
                    <a:lnTo>
                      <a:pt x="17632" y="8026"/>
                    </a:lnTo>
                    <a:lnTo>
                      <a:pt x="17944" y="7652"/>
                    </a:lnTo>
                    <a:lnTo>
                      <a:pt x="20003" y="5053"/>
                    </a:lnTo>
                    <a:lnTo>
                      <a:pt x="21042" y="3764"/>
                    </a:lnTo>
                    <a:lnTo>
                      <a:pt x="22124" y="2495"/>
                    </a:lnTo>
                    <a:lnTo>
                      <a:pt x="22435" y="2142"/>
                    </a:lnTo>
                    <a:lnTo>
                      <a:pt x="22768" y="1809"/>
                    </a:lnTo>
                    <a:lnTo>
                      <a:pt x="23122" y="1497"/>
                    </a:lnTo>
                    <a:lnTo>
                      <a:pt x="23475" y="1206"/>
                    </a:lnTo>
                    <a:lnTo>
                      <a:pt x="23704" y="1040"/>
                    </a:lnTo>
                    <a:lnTo>
                      <a:pt x="23933" y="936"/>
                    </a:lnTo>
                    <a:lnTo>
                      <a:pt x="24140" y="873"/>
                    </a:lnTo>
                    <a:lnTo>
                      <a:pt x="24390" y="853"/>
                    </a:lnTo>
                    <a:close/>
                    <a:moveTo>
                      <a:pt x="24078" y="0"/>
                    </a:moveTo>
                    <a:lnTo>
                      <a:pt x="23891" y="42"/>
                    </a:lnTo>
                    <a:lnTo>
                      <a:pt x="23704" y="83"/>
                    </a:lnTo>
                    <a:lnTo>
                      <a:pt x="23517" y="146"/>
                    </a:lnTo>
                    <a:lnTo>
                      <a:pt x="23350" y="229"/>
                    </a:lnTo>
                    <a:lnTo>
                      <a:pt x="23163" y="312"/>
                    </a:lnTo>
                    <a:lnTo>
                      <a:pt x="22976" y="437"/>
                    </a:lnTo>
                    <a:lnTo>
                      <a:pt x="22623" y="686"/>
                    </a:lnTo>
                    <a:lnTo>
                      <a:pt x="22290" y="957"/>
                    </a:lnTo>
                    <a:lnTo>
                      <a:pt x="21957" y="1248"/>
                    </a:lnTo>
                    <a:lnTo>
                      <a:pt x="21645" y="1539"/>
                    </a:lnTo>
                    <a:lnTo>
                      <a:pt x="21042" y="2163"/>
                    </a:lnTo>
                    <a:lnTo>
                      <a:pt x="20460" y="2807"/>
                    </a:lnTo>
                    <a:lnTo>
                      <a:pt x="19483" y="3972"/>
                    </a:lnTo>
                    <a:lnTo>
                      <a:pt x="18547" y="5157"/>
                    </a:lnTo>
                    <a:lnTo>
                      <a:pt x="17612" y="6363"/>
                    </a:lnTo>
                    <a:lnTo>
                      <a:pt x="16697" y="7610"/>
                    </a:lnTo>
                    <a:lnTo>
                      <a:pt x="13765" y="5115"/>
                    </a:lnTo>
                    <a:lnTo>
                      <a:pt x="10875" y="2682"/>
                    </a:lnTo>
                    <a:lnTo>
                      <a:pt x="10126" y="2059"/>
                    </a:lnTo>
                    <a:lnTo>
                      <a:pt x="9752" y="1788"/>
                    </a:lnTo>
                    <a:lnTo>
                      <a:pt x="9357" y="1497"/>
                    </a:lnTo>
                    <a:lnTo>
                      <a:pt x="8962" y="1248"/>
                    </a:lnTo>
                    <a:lnTo>
                      <a:pt x="8546" y="1019"/>
                    </a:lnTo>
                    <a:lnTo>
                      <a:pt x="8109" y="832"/>
                    </a:lnTo>
                    <a:lnTo>
                      <a:pt x="7652" y="666"/>
                    </a:lnTo>
                    <a:lnTo>
                      <a:pt x="7257" y="562"/>
                    </a:lnTo>
                    <a:lnTo>
                      <a:pt x="6882" y="499"/>
                    </a:lnTo>
                    <a:lnTo>
                      <a:pt x="6487" y="458"/>
                    </a:lnTo>
                    <a:lnTo>
                      <a:pt x="6300" y="478"/>
                    </a:lnTo>
                    <a:lnTo>
                      <a:pt x="6113" y="499"/>
                    </a:lnTo>
                    <a:lnTo>
                      <a:pt x="5947" y="520"/>
                    </a:lnTo>
                    <a:lnTo>
                      <a:pt x="5760" y="582"/>
                    </a:lnTo>
                    <a:lnTo>
                      <a:pt x="5572" y="645"/>
                    </a:lnTo>
                    <a:lnTo>
                      <a:pt x="5406" y="728"/>
                    </a:lnTo>
                    <a:lnTo>
                      <a:pt x="5240" y="811"/>
                    </a:lnTo>
                    <a:lnTo>
                      <a:pt x="5073" y="936"/>
                    </a:lnTo>
                    <a:lnTo>
                      <a:pt x="4907" y="1061"/>
                    </a:lnTo>
                    <a:lnTo>
                      <a:pt x="4762" y="1206"/>
                    </a:lnTo>
                    <a:lnTo>
                      <a:pt x="4117" y="1913"/>
                    </a:lnTo>
                    <a:lnTo>
                      <a:pt x="3493" y="2599"/>
                    </a:lnTo>
                    <a:lnTo>
                      <a:pt x="2890" y="3327"/>
                    </a:lnTo>
                    <a:lnTo>
                      <a:pt x="2329" y="4076"/>
                    </a:lnTo>
                    <a:lnTo>
                      <a:pt x="1788" y="4845"/>
                    </a:lnTo>
                    <a:lnTo>
                      <a:pt x="1289" y="5635"/>
                    </a:lnTo>
                    <a:lnTo>
                      <a:pt x="1060" y="6051"/>
                    </a:lnTo>
                    <a:lnTo>
                      <a:pt x="853" y="6467"/>
                    </a:lnTo>
                    <a:lnTo>
                      <a:pt x="624" y="6883"/>
                    </a:lnTo>
                    <a:lnTo>
                      <a:pt x="437" y="7319"/>
                    </a:lnTo>
                    <a:lnTo>
                      <a:pt x="250" y="7735"/>
                    </a:lnTo>
                    <a:lnTo>
                      <a:pt x="166" y="7943"/>
                    </a:lnTo>
                    <a:lnTo>
                      <a:pt x="104" y="8151"/>
                    </a:lnTo>
                    <a:lnTo>
                      <a:pt x="62" y="8380"/>
                    </a:lnTo>
                    <a:lnTo>
                      <a:pt x="21" y="8608"/>
                    </a:lnTo>
                    <a:lnTo>
                      <a:pt x="0" y="8837"/>
                    </a:lnTo>
                    <a:lnTo>
                      <a:pt x="21" y="9066"/>
                    </a:lnTo>
                    <a:lnTo>
                      <a:pt x="83" y="9606"/>
                    </a:lnTo>
                    <a:lnTo>
                      <a:pt x="187" y="10105"/>
                    </a:lnTo>
                    <a:lnTo>
                      <a:pt x="354" y="10604"/>
                    </a:lnTo>
                    <a:lnTo>
                      <a:pt x="457" y="10833"/>
                    </a:lnTo>
                    <a:lnTo>
                      <a:pt x="561" y="11062"/>
                    </a:lnTo>
                    <a:lnTo>
                      <a:pt x="665" y="11291"/>
                    </a:lnTo>
                    <a:lnTo>
                      <a:pt x="811" y="11499"/>
                    </a:lnTo>
                    <a:lnTo>
                      <a:pt x="936" y="11727"/>
                    </a:lnTo>
                    <a:lnTo>
                      <a:pt x="1102" y="11914"/>
                    </a:lnTo>
                    <a:lnTo>
                      <a:pt x="1268" y="12122"/>
                    </a:lnTo>
                    <a:lnTo>
                      <a:pt x="1456" y="12309"/>
                    </a:lnTo>
                    <a:lnTo>
                      <a:pt x="1643" y="12497"/>
                    </a:lnTo>
                    <a:lnTo>
                      <a:pt x="1851" y="12684"/>
                    </a:lnTo>
                    <a:lnTo>
                      <a:pt x="3410" y="13973"/>
                    </a:lnTo>
                    <a:lnTo>
                      <a:pt x="4200" y="14597"/>
                    </a:lnTo>
                    <a:lnTo>
                      <a:pt x="5011" y="15220"/>
                    </a:lnTo>
                    <a:lnTo>
                      <a:pt x="5822" y="15823"/>
                    </a:lnTo>
                    <a:lnTo>
                      <a:pt x="6633" y="16426"/>
                    </a:lnTo>
                    <a:lnTo>
                      <a:pt x="7465" y="17009"/>
                    </a:lnTo>
                    <a:lnTo>
                      <a:pt x="8296" y="17591"/>
                    </a:lnTo>
                    <a:lnTo>
                      <a:pt x="8442" y="17674"/>
                    </a:lnTo>
                    <a:lnTo>
                      <a:pt x="8608" y="17736"/>
                    </a:lnTo>
                    <a:lnTo>
                      <a:pt x="8691" y="17799"/>
                    </a:lnTo>
                    <a:lnTo>
                      <a:pt x="8754" y="17861"/>
                    </a:lnTo>
                    <a:lnTo>
                      <a:pt x="8816" y="17944"/>
                    </a:lnTo>
                    <a:lnTo>
                      <a:pt x="8858" y="18048"/>
                    </a:lnTo>
                    <a:lnTo>
                      <a:pt x="8775" y="18152"/>
                    </a:lnTo>
                    <a:lnTo>
                      <a:pt x="7485" y="19691"/>
                    </a:lnTo>
                    <a:lnTo>
                      <a:pt x="6404" y="20959"/>
                    </a:lnTo>
                    <a:lnTo>
                      <a:pt x="5884" y="21583"/>
                    </a:lnTo>
                    <a:lnTo>
                      <a:pt x="5365" y="22248"/>
                    </a:lnTo>
                    <a:lnTo>
                      <a:pt x="4866" y="22893"/>
                    </a:lnTo>
                    <a:lnTo>
                      <a:pt x="4387" y="23579"/>
                    </a:lnTo>
                    <a:lnTo>
                      <a:pt x="3951" y="24286"/>
                    </a:lnTo>
                    <a:lnTo>
                      <a:pt x="3743" y="24660"/>
                    </a:lnTo>
                    <a:lnTo>
                      <a:pt x="3556" y="25014"/>
                    </a:lnTo>
                    <a:lnTo>
                      <a:pt x="3368" y="25409"/>
                    </a:lnTo>
                    <a:lnTo>
                      <a:pt x="3285" y="25596"/>
                    </a:lnTo>
                    <a:lnTo>
                      <a:pt x="3223" y="25804"/>
                    </a:lnTo>
                    <a:lnTo>
                      <a:pt x="3161" y="26012"/>
                    </a:lnTo>
                    <a:lnTo>
                      <a:pt x="3140" y="26220"/>
                    </a:lnTo>
                    <a:lnTo>
                      <a:pt x="3119" y="26428"/>
                    </a:lnTo>
                    <a:lnTo>
                      <a:pt x="3119" y="26657"/>
                    </a:lnTo>
                    <a:lnTo>
                      <a:pt x="3161" y="27010"/>
                    </a:lnTo>
                    <a:lnTo>
                      <a:pt x="3223" y="27384"/>
                    </a:lnTo>
                    <a:lnTo>
                      <a:pt x="3285" y="27738"/>
                    </a:lnTo>
                    <a:lnTo>
                      <a:pt x="3368" y="28070"/>
                    </a:lnTo>
                    <a:lnTo>
                      <a:pt x="3472" y="28424"/>
                    </a:lnTo>
                    <a:lnTo>
                      <a:pt x="3597" y="28736"/>
                    </a:lnTo>
                    <a:lnTo>
                      <a:pt x="3722" y="29068"/>
                    </a:lnTo>
                    <a:lnTo>
                      <a:pt x="3888" y="29360"/>
                    </a:lnTo>
                    <a:lnTo>
                      <a:pt x="4055" y="29671"/>
                    </a:lnTo>
                    <a:lnTo>
                      <a:pt x="4242" y="29942"/>
                    </a:lnTo>
                    <a:lnTo>
                      <a:pt x="4450" y="30233"/>
                    </a:lnTo>
                    <a:lnTo>
                      <a:pt x="4678" y="30482"/>
                    </a:lnTo>
                    <a:lnTo>
                      <a:pt x="4928" y="30753"/>
                    </a:lnTo>
                    <a:lnTo>
                      <a:pt x="5198" y="30981"/>
                    </a:lnTo>
                    <a:lnTo>
                      <a:pt x="5510" y="31210"/>
                    </a:lnTo>
                    <a:lnTo>
                      <a:pt x="5822" y="31439"/>
                    </a:lnTo>
                    <a:lnTo>
                      <a:pt x="7132" y="32312"/>
                    </a:lnTo>
                    <a:lnTo>
                      <a:pt x="7631" y="32603"/>
                    </a:lnTo>
                    <a:lnTo>
                      <a:pt x="8088" y="32853"/>
                    </a:lnTo>
                    <a:lnTo>
                      <a:pt x="8546" y="33061"/>
                    </a:lnTo>
                    <a:lnTo>
                      <a:pt x="8962" y="33227"/>
                    </a:lnTo>
                    <a:lnTo>
                      <a:pt x="9378" y="33352"/>
                    </a:lnTo>
                    <a:lnTo>
                      <a:pt x="9773" y="33414"/>
                    </a:lnTo>
                    <a:lnTo>
                      <a:pt x="10168" y="33456"/>
                    </a:lnTo>
                    <a:lnTo>
                      <a:pt x="10542" y="33435"/>
                    </a:lnTo>
                    <a:lnTo>
                      <a:pt x="10916" y="33352"/>
                    </a:lnTo>
                    <a:lnTo>
                      <a:pt x="11291" y="33248"/>
                    </a:lnTo>
                    <a:lnTo>
                      <a:pt x="11644" y="33082"/>
                    </a:lnTo>
                    <a:lnTo>
                      <a:pt x="12018" y="32874"/>
                    </a:lnTo>
                    <a:lnTo>
                      <a:pt x="12393" y="32624"/>
                    </a:lnTo>
                    <a:lnTo>
                      <a:pt x="12767" y="32312"/>
                    </a:lnTo>
                    <a:lnTo>
                      <a:pt x="13162" y="31959"/>
                    </a:lnTo>
                    <a:lnTo>
                      <a:pt x="13578" y="31564"/>
                    </a:lnTo>
                    <a:lnTo>
                      <a:pt x="14472" y="30628"/>
                    </a:lnTo>
                    <a:lnTo>
                      <a:pt x="15345" y="29671"/>
                    </a:lnTo>
                    <a:lnTo>
                      <a:pt x="16218" y="28715"/>
                    </a:lnTo>
                    <a:lnTo>
                      <a:pt x="16634" y="28216"/>
                    </a:lnTo>
                    <a:lnTo>
                      <a:pt x="17050" y="27738"/>
                    </a:lnTo>
                    <a:lnTo>
                      <a:pt x="17674" y="26989"/>
                    </a:lnTo>
                    <a:lnTo>
                      <a:pt x="18318" y="26261"/>
                    </a:lnTo>
                    <a:lnTo>
                      <a:pt x="18714" y="26594"/>
                    </a:lnTo>
                    <a:lnTo>
                      <a:pt x="20273" y="27883"/>
                    </a:lnTo>
                    <a:lnTo>
                      <a:pt x="21063" y="28528"/>
                    </a:lnTo>
                    <a:lnTo>
                      <a:pt x="21853" y="29152"/>
                    </a:lnTo>
                    <a:lnTo>
                      <a:pt x="22664" y="29755"/>
                    </a:lnTo>
                    <a:lnTo>
                      <a:pt x="23496" y="30337"/>
                    </a:lnTo>
                    <a:lnTo>
                      <a:pt x="24348" y="30898"/>
                    </a:lnTo>
                    <a:lnTo>
                      <a:pt x="25222" y="31418"/>
                    </a:lnTo>
                    <a:lnTo>
                      <a:pt x="25679" y="31668"/>
                    </a:lnTo>
                    <a:lnTo>
                      <a:pt x="26116" y="31876"/>
                    </a:lnTo>
                    <a:lnTo>
                      <a:pt x="26552" y="32042"/>
                    </a:lnTo>
                    <a:lnTo>
                      <a:pt x="26989" y="32146"/>
                    </a:lnTo>
                    <a:lnTo>
                      <a:pt x="27405" y="32229"/>
                    </a:lnTo>
                    <a:lnTo>
                      <a:pt x="27800" y="32271"/>
                    </a:lnTo>
                    <a:lnTo>
                      <a:pt x="28195" y="32250"/>
                    </a:lnTo>
                    <a:lnTo>
                      <a:pt x="28590" y="32187"/>
                    </a:lnTo>
                    <a:lnTo>
                      <a:pt x="28964" y="32104"/>
                    </a:lnTo>
                    <a:lnTo>
                      <a:pt x="29318" y="31959"/>
                    </a:lnTo>
                    <a:lnTo>
                      <a:pt x="29692" y="31772"/>
                    </a:lnTo>
                    <a:lnTo>
                      <a:pt x="30025" y="31522"/>
                    </a:lnTo>
                    <a:lnTo>
                      <a:pt x="30357" y="31252"/>
                    </a:lnTo>
                    <a:lnTo>
                      <a:pt x="30690" y="30940"/>
                    </a:lnTo>
                    <a:lnTo>
                      <a:pt x="31002" y="30566"/>
                    </a:lnTo>
                    <a:lnTo>
                      <a:pt x="31314" y="30150"/>
                    </a:lnTo>
                    <a:lnTo>
                      <a:pt x="31751" y="29568"/>
                    </a:lnTo>
                    <a:lnTo>
                      <a:pt x="32187" y="28985"/>
                    </a:lnTo>
                    <a:lnTo>
                      <a:pt x="33081" y="27883"/>
                    </a:lnTo>
                    <a:lnTo>
                      <a:pt x="33248" y="27655"/>
                    </a:lnTo>
                    <a:lnTo>
                      <a:pt x="33393" y="27405"/>
                    </a:lnTo>
                    <a:lnTo>
                      <a:pt x="33518" y="27156"/>
                    </a:lnTo>
                    <a:lnTo>
                      <a:pt x="33622" y="26864"/>
                    </a:lnTo>
                    <a:lnTo>
                      <a:pt x="33726" y="26573"/>
                    </a:lnTo>
                    <a:lnTo>
                      <a:pt x="33809" y="26261"/>
                    </a:lnTo>
                    <a:lnTo>
                      <a:pt x="33892" y="25950"/>
                    </a:lnTo>
                    <a:lnTo>
                      <a:pt x="33934" y="25617"/>
                    </a:lnTo>
                    <a:lnTo>
                      <a:pt x="33975" y="25284"/>
                    </a:lnTo>
                    <a:lnTo>
                      <a:pt x="34017" y="24952"/>
                    </a:lnTo>
                    <a:lnTo>
                      <a:pt x="34017" y="24598"/>
                    </a:lnTo>
                    <a:lnTo>
                      <a:pt x="34017" y="24265"/>
                    </a:lnTo>
                    <a:lnTo>
                      <a:pt x="33996" y="23953"/>
                    </a:lnTo>
                    <a:lnTo>
                      <a:pt x="33955" y="23621"/>
                    </a:lnTo>
                    <a:lnTo>
                      <a:pt x="33892" y="23309"/>
                    </a:lnTo>
                    <a:lnTo>
                      <a:pt x="33830" y="23018"/>
                    </a:lnTo>
                    <a:lnTo>
                      <a:pt x="33767" y="22810"/>
                    </a:lnTo>
                    <a:lnTo>
                      <a:pt x="33684" y="22602"/>
                    </a:lnTo>
                    <a:lnTo>
                      <a:pt x="33601" y="22394"/>
                    </a:lnTo>
                    <a:lnTo>
                      <a:pt x="33497" y="22207"/>
                    </a:lnTo>
                    <a:lnTo>
                      <a:pt x="33206" y="21770"/>
                    </a:lnTo>
                    <a:lnTo>
                      <a:pt x="32894" y="21354"/>
                    </a:lnTo>
                    <a:lnTo>
                      <a:pt x="32541" y="20980"/>
                    </a:lnTo>
                    <a:lnTo>
                      <a:pt x="32187" y="20606"/>
                    </a:lnTo>
                    <a:lnTo>
                      <a:pt x="31792" y="20252"/>
                    </a:lnTo>
                    <a:lnTo>
                      <a:pt x="31397" y="19920"/>
                    </a:lnTo>
                    <a:lnTo>
                      <a:pt x="30586" y="19254"/>
                    </a:lnTo>
                    <a:lnTo>
                      <a:pt x="26989" y="16406"/>
                    </a:lnTo>
                    <a:lnTo>
                      <a:pt x="27550" y="15803"/>
                    </a:lnTo>
                    <a:lnTo>
                      <a:pt x="28112" y="15200"/>
                    </a:lnTo>
                    <a:lnTo>
                      <a:pt x="28632" y="14576"/>
                    </a:lnTo>
                    <a:lnTo>
                      <a:pt x="29172" y="13952"/>
                    </a:lnTo>
                    <a:lnTo>
                      <a:pt x="29671" y="13308"/>
                    </a:lnTo>
                    <a:lnTo>
                      <a:pt x="30170" y="12663"/>
                    </a:lnTo>
                    <a:lnTo>
                      <a:pt x="30669" y="12018"/>
                    </a:lnTo>
                    <a:lnTo>
                      <a:pt x="31127" y="11353"/>
                    </a:lnTo>
                    <a:lnTo>
                      <a:pt x="31626" y="10625"/>
                    </a:lnTo>
                    <a:lnTo>
                      <a:pt x="31855" y="10272"/>
                    </a:lnTo>
                    <a:lnTo>
                      <a:pt x="32062" y="9877"/>
                    </a:lnTo>
                    <a:lnTo>
                      <a:pt x="32250" y="9502"/>
                    </a:lnTo>
                    <a:lnTo>
                      <a:pt x="32416" y="9107"/>
                    </a:lnTo>
                    <a:lnTo>
                      <a:pt x="32562" y="8692"/>
                    </a:lnTo>
                    <a:lnTo>
                      <a:pt x="32665" y="8255"/>
                    </a:lnTo>
                    <a:lnTo>
                      <a:pt x="32707" y="7943"/>
                    </a:lnTo>
                    <a:lnTo>
                      <a:pt x="32728" y="7652"/>
                    </a:lnTo>
                    <a:lnTo>
                      <a:pt x="32728" y="7361"/>
                    </a:lnTo>
                    <a:lnTo>
                      <a:pt x="32707" y="7070"/>
                    </a:lnTo>
                    <a:lnTo>
                      <a:pt x="32665" y="6799"/>
                    </a:lnTo>
                    <a:lnTo>
                      <a:pt x="32582" y="6529"/>
                    </a:lnTo>
                    <a:lnTo>
                      <a:pt x="32499" y="6259"/>
                    </a:lnTo>
                    <a:lnTo>
                      <a:pt x="32416" y="6009"/>
                    </a:lnTo>
                    <a:lnTo>
                      <a:pt x="32291" y="5760"/>
                    </a:lnTo>
                    <a:lnTo>
                      <a:pt x="32146" y="5510"/>
                    </a:lnTo>
                    <a:lnTo>
                      <a:pt x="32000" y="5282"/>
                    </a:lnTo>
                    <a:lnTo>
                      <a:pt x="31834" y="5053"/>
                    </a:lnTo>
                    <a:lnTo>
                      <a:pt x="31647" y="4824"/>
                    </a:lnTo>
                    <a:lnTo>
                      <a:pt x="31459" y="4616"/>
                    </a:lnTo>
                    <a:lnTo>
                      <a:pt x="31044" y="4200"/>
                    </a:lnTo>
                    <a:lnTo>
                      <a:pt x="30378" y="3618"/>
                    </a:lnTo>
                    <a:lnTo>
                      <a:pt x="29734" y="3077"/>
                    </a:lnTo>
                    <a:lnTo>
                      <a:pt x="29048" y="2537"/>
                    </a:lnTo>
                    <a:lnTo>
                      <a:pt x="28361" y="2038"/>
                    </a:lnTo>
                    <a:lnTo>
                      <a:pt x="27654" y="1560"/>
                    </a:lnTo>
                    <a:lnTo>
                      <a:pt x="26927" y="1102"/>
                    </a:lnTo>
                    <a:lnTo>
                      <a:pt x="26178" y="666"/>
                    </a:lnTo>
                    <a:lnTo>
                      <a:pt x="25409" y="270"/>
                    </a:lnTo>
                    <a:lnTo>
                      <a:pt x="25159" y="166"/>
                    </a:lnTo>
                    <a:lnTo>
                      <a:pt x="24910" y="83"/>
                    </a:lnTo>
                    <a:lnTo>
                      <a:pt x="24681" y="21"/>
                    </a:lnTo>
                    <a:lnTo>
                      <a:pt x="244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72" name="Google Shape;5872;p31"/>
              <p:cNvSpPr/>
              <p:nvPr/>
            </p:nvSpPr>
            <p:spPr>
              <a:xfrm>
                <a:off x="6983225" y="3774963"/>
                <a:ext cx="83725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3889" extrusionOk="0">
                    <a:moveTo>
                      <a:pt x="3015" y="1"/>
                    </a:moveTo>
                    <a:lnTo>
                      <a:pt x="2953" y="21"/>
                    </a:lnTo>
                    <a:lnTo>
                      <a:pt x="2808" y="63"/>
                    </a:lnTo>
                    <a:lnTo>
                      <a:pt x="2662" y="146"/>
                    </a:lnTo>
                    <a:lnTo>
                      <a:pt x="2288" y="333"/>
                    </a:lnTo>
                    <a:lnTo>
                      <a:pt x="1934" y="562"/>
                    </a:lnTo>
                    <a:lnTo>
                      <a:pt x="1602" y="791"/>
                    </a:lnTo>
                    <a:lnTo>
                      <a:pt x="1290" y="1040"/>
                    </a:lnTo>
                    <a:lnTo>
                      <a:pt x="999" y="1331"/>
                    </a:lnTo>
                    <a:lnTo>
                      <a:pt x="728" y="1623"/>
                    </a:lnTo>
                    <a:lnTo>
                      <a:pt x="458" y="1955"/>
                    </a:lnTo>
                    <a:lnTo>
                      <a:pt x="229" y="2288"/>
                    </a:lnTo>
                    <a:lnTo>
                      <a:pt x="125" y="2496"/>
                    </a:lnTo>
                    <a:lnTo>
                      <a:pt x="42" y="2704"/>
                    </a:lnTo>
                    <a:lnTo>
                      <a:pt x="0" y="2912"/>
                    </a:lnTo>
                    <a:lnTo>
                      <a:pt x="0" y="3099"/>
                    </a:lnTo>
                    <a:lnTo>
                      <a:pt x="42" y="3265"/>
                    </a:lnTo>
                    <a:lnTo>
                      <a:pt x="125" y="3432"/>
                    </a:lnTo>
                    <a:lnTo>
                      <a:pt x="229" y="3598"/>
                    </a:lnTo>
                    <a:lnTo>
                      <a:pt x="354" y="3723"/>
                    </a:lnTo>
                    <a:lnTo>
                      <a:pt x="520" y="3806"/>
                    </a:lnTo>
                    <a:lnTo>
                      <a:pt x="687" y="3868"/>
                    </a:lnTo>
                    <a:lnTo>
                      <a:pt x="874" y="3889"/>
                    </a:lnTo>
                    <a:lnTo>
                      <a:pt x="1040" y="3868"/>
                    </a:lnTo>
                    <a:lnTo>
                      <a:pt x="1227" y="3806"/>
                    </a:lnTo>
                    <a:lnTo>
                      <a:pt x="1414" y="3723"/>
                    </a:lnTo>
                    <a:lnTo>
                      <a:pt x="1581" y="3577"/>
                    </a:lnTo>
                    <a:lnTo>
                      <a:pt x="1747" y="3411"/>
                    </a:lnTo>
                    <a:lnTo>
                      <a:pt x="2017" y="3099"/>
                    </a:lnTo>
                    <a:lnTo>
                      <a:pt x="2246" y="2766"/>
                    </a:lnTo>
                    <a:lnTo>
                      <a:pt x="2475" y="2433"/>
                    </a:lnTo>
                    <a:lnTo>
                      <a:pt x="2683" y="2080"/>
                    </a:lnTo>
                    <a:lnTo>
                      <a:pt x="2849" y="1726"/>
                    </a:lnTo>
                    <a:lnTo>
                      <a:pt x="3015" y="1373"/>
                    </a:lnTo>
                    <a:lnTo>
                      <a:pt x="3161" y="978"/>
                    </a:lnTo>
                    <a:lnTo>
                      <a:pt x="3286" y="604"/>
                    </a:lnTo>
                    <a:lnTo>
                      <a:pt x="3327" y="458"/>
                    </a:lnTo>
                    <a:lnTo>
                      <a:pt x="3348" y="313"/>
                    </a:lnTo>
                    <a:lnTo>
                      <a:pt x="3327" y="188"/>
                    </a:lnTo>
                    <a:lnTo>
                      <a:pt x="3265" y="42"/>
                    </a:lnTo>
                    <a:lnTo>
                      <a:pt x="318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73" name="Google Shape;5873;p31"/>
              <p:cNvSpPr/>
              <p:nvPr/>
            </p:nvSpPr>
            <p:spPr>
              <a:xfrm>
                <a:off x="7466125" y="3714138"/>
                <a:ext cx="47350" cy="57225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2289" extrusionOk="0">
                    <a:moveTo>
                      <a:pt x="1249" y="1"/>
                    </a:moveTo>
                    <a:lnTo>
                      <a:pt x="1165" y="22"/>
                    </a:lnTo>
                    <a:lnTo>
                      <a:pt x="1082" y="63"/>
                    </a:lnTo>
                    <a:lnTo>
                      <a:pt x="1020" y="126"/>
                    </a:lnTo>
                    <a:lnTo>
                      <a:pt x="812" y="354"/>
                    </a:lnTo>
                    <a:lnTo>
                      <a:pt x="625" y="604"/>
                    </a:lnTo>
                    <a:lnTo>
                      <a:pt x="458" y="853"/>
                    </a:lnTo>
                    <a:lnTo>
                      <a:pt x="313" y="1103"/>
                    </a:lnTo>
                    <a:lnTo>
                      <a:pt x="209" y="1394"/>
                    </a:lnTo>
                    <a:lnTo>
                      <a:pt x="105" y="1685"/>
                    </a:lnTo>
                    <a:lnTo>
                      <a:pt x="43" y="1976"/>
                    </a:lnTo>
                    <a:lnTo>
                      <a:pt x="1" y="2288"/>
                    </a:lnTo>
                    <a:lnTo>
                      <a:pt x="147" y="2267"/>
                    </a:lnTo>
                    <a:lnTo>
                      <a:pt x="292" y="2226"/>
                    </a:lnTo>
                    <a:lnTo>
                      <a:pt x="583" y="2080"/>
                    </a:lnTo>
                    <a:lnTo>
                      <a:pt x="874" y="1914"/>
                    </a:lnTo>
                    <a:lnTo>
                      <a:pt x="1145" y="1706"/>
                    </a:lnTo>
                    <a:lnTo>
                      <a:pt x="1394" y="1456"/>
                    </a:lnTo>
                    <a:lnTo>
                      <a:pt x="1623" y="1207"/>
                    </a:lnTo>
                    <a:lnTo>
                      <a:pt x="1768" y="957"/>
                    </a:lnTo>
                    <a:lnTo>
                      <a:pt x="1831" y="853"/>
                    </a:lnTo>
                    <a:lnTo>
                      <a:pt x="1872" y="729"/>
                    </a:lnTo>
                    <a:lnTo>
                      <a:pt x="1893" y="542"/>
                    </a:lnTo>
                    <a:lnTo>
                      <a:pt x="1893" y="458"/>
                    </a:lnTo>
                    <a:lnTo>
                      <a:pt x="1872" y="375"/>
                    </a:lnTo>
                    <a:lnTo>
                      <a:pt x="1831" y="313"/>
                    </a:lnTo>
                    <a:lnTo>
                      <a:pt x="1789" y="230"/>
                    </a:lnTo>
                    <a:lnTo>
                      <a:pt x="1748" y="167"/>
                    </a:lnTo>
                    <a:lnTo>
                      <a:pt x="1664" y="105"/>
                    </a:lnTo>
                    <a:lnTo>
                      <a:pt x="1581" y="63"/>
                    </a:lnTo>
                    <a:lnTo>
                      <a:pt x="1498" y="22"/>
                    </a:lnTo>
                    <a:lnTo>
                      <a:pt x="14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5874" name="Google Shape;5874;p31"/>
            <p:cNvGrpSpPr/>
            <p:nvPr/>
          </p:nvGrpSpPr>
          <p:grpSpPr>
            <a:xfrm>
              <a:off x="3987550" y="4602800"/>
              <a:ext cx="332174" cy="457240"/>
              <a:chOff x="1283400" y="3917925"/>
              <a:chExt cx="1129075" cy="1558950"/>
            </a:xfrm>
          </p:grpSpPr>
          <p:sp>
            <p:nvSpPr>
              <p:cNvPr id="5875" name="Google Shape;5875;p31"/>
              <p:cNvSpPr/>
              <p:nvPr/>
            </p:nvSpPr>
            <p:spPr>
              <a:xfrm>
                <a:off x="1328100" y="3962100"/>
                <a:ext cx="1011600" cy="1445125"/>
              </a:xfrm>
              <a:custGeom>
                <a:avLst/>
                <a:gdLst/>
                <a:ahLst/>
                <a:cxnLst/>
                <a:rect l="l" t="t" r="r" b="b"/>
                <a:pathLst>
                  <a:path w="40464" h="57805" extrusionOk="0">
                    <a:moveTo>
                      <a:pt x="14202" y="3265"/>
                    </a:moveTo>
                    <a:lnTo>
                      <a:pt x="14369" y="3286"/>
                    </a:lnTo>
                    <a:lnTo>
                      <a:pt x="14535" y="3328"/>
                    </a:lnTo>
                    <a:lnTo>
                      <a:pt x="14701" y="3369"/>
                    </a:lnTo>
                    <a:lnTo>
                      <a:pt x="14701" y="3556"/>
                    </a:lnTo>
                    <a:lnTo>
                      <a:pt x="14660" y="3723"/>
                    </a:lnTo>
                    <a:lnTo>
                      <a:pt x="14618" y="3910"/>
                    </a:lnTo>
                    <a:lnTo>
                      <a:pt x="14556" y="4097"/>
                    </a:lnTo>
                    <a:lnTo>
                      <a:pt x="14452" y="4284"/>
                    </a:lnTo>
                    <a:lnTo>
                      <a:pt x="14348" y="4471"/>
                    </a:lnTo>
                    <a:lnTo>
                      <a:pt x="14244" y="4658"/>
                    </a:lnTo>
                    <a:lnTo>
                      <a:pt x="14098" y="4825"/>
                    </a:lnTo>
                    <a:lnTo>
                      <a:pt x="13953" y="4991"/>
                    </a:lnTo>
                    <a:lnTo>
                      <a:pt x="13807" y="5137"/>
                    </a:lnTo>
                    <a:lnTo>
                      <a:pt x="13662" y="5282"/>
                    </a:lnTo>
                    <a:lnTo>
                      <a:pt x="13495" y="5407"/>
                    </a:lnTo>
                    <a:lnTo>
                      <a:pt x="13329" y="5490"/>
                    </a:lnTo>
                    <a:lnTo>
                      <a:pt x="13163" y="5573"/>
                    </a:lnTo>
                    <a:lnTo>
                      <a:pt x="12996" y="5636"/>
                    </a:lnTo>
                    <a:lnTo>
                      <a:pt x="12830" y="5677"/>
                    </a:lnTo>
                    <a:lnTo>
                      <a:pt x="12705" y="5677"/>
                    </a:lnTo>
                    <a:lnTo>
                      <a:pt x="12477" y="5656"/>
                    </a:lnTo>
                    <a:lnTo>
                      <a:pt x="12393" y="5615"/>
                    </a:lnTo>
                    <a:lnTo>
                      <a:pt x="12289" y="5594"/>
                    </a:lnTo>
                    <a:lnTo>
                      <a:pt x="12206" y="5532"/>
                    </a:lnTo>
                    <a:lnTo>
                      <a:pt x="12123" y="5469"/>
                    </a:lnTo>
                    <a:lnTo>
                      <a:pt x="12040" y="5386"/>
                    </a:lnTo>
                    <a:lnTo>
                      <a:pt x="11978" y="5303"/>
                    </a:lnTo>
                    <a:lnTo>
                      <a:pt x="11894" y="5157"/>
                    </a:lnTo>
                    <a:lnTo>
                      <a:pt x="11853" y="5033"/>
                    </a:lnTo>
                    <a:lnTo>
                      <a:pt x="11811" y="4908"/>
                    </a:lnTo>
                    <a:lnTo>
                      <a:pt x="11811" y="4762"/>
                    </a:lnTo>
                    <a:lnTo>
                      <a:pt x="11832" y="4638"/>
                    </a:lnTo>
                    <a:lnTo>
                      <a:pt x="11853" y="4513"/>
                    </a:lnTo>
                    <a:lnTo>
                      <a:pt x="11915" y="4388"/>
                    </a:lnTo>
                    <a:lnTo>
                      <a:pt x="11978" y="4242"/>
                    </a:lnTo>
                    <a:lnTo>
                      <a:pt x="12144" y="4035"/>
                    </a:lnTo>
                    <a:lnTo>
                      <a:pt x="12331" y="3847"/>
                    </a:lnTo>
                    <a:lnTo>
                      <a:pt x="12581" y="3681"/>
                    </a:lnTo>
                    <a:lnTo>
                      <a:pt x="12830" y="3536"/>
                    </a:lnTo>
                    <a:lnTo>
                      <a:pt x="13121" y="3411"/>
                    </a:lnTo>
                    <a:lnTo>
                      <a:pt x="13412" y="3328"/>
                    </a:lnTo>
                    <a:lnTo>
                      <a:pt x="13724" y="3286"/>
                    </a:lnTo>
                    <a:lnTo>
                      <a:pt x="14015" y="3265"/>
                    </a:lnTo>
                    <a:close/>
                    <a:moveTo>
                      <a:pt x="25451" y="14473"/>
                    </a:moveTo>
                    <a:lnTo>
                      <a:pt x="25576" y="14514"/>
                    </a:lnTo>
                    <a:lnTo>
                      <a:pt x="25680" y="14556"/>
                    </a:lnTo>
                    <a:lnTo>
                      <a:pt x="25763" y="14618"/>
                    </a:lnTo>
                    <a:lnTo>
                      <a:pt x="25826" y="14680"/>
                    </a:lnTo>
                    <a:lnTo>
                      <a:pt x="25867" y="14784"/>
                    </a:lnTo>
                    <a:lnTo>
                      <a:pt x="25909" y="14868"/>
                    </a:lnTo>
                    <a:lnTo>
                      <a:pt x="25950" y="15096"/>
                    </a:lnTo>
                    <a:lnTo>
                      <a:pt x="25950" y="15325"/>
                    </a:lnTo>
                    <a:lnTo>
                      <a:pt x="25909" y="15554"/>
                    </a:lnTo>
                    <a:lnTo>
                      <a:pt x="25846" y="15762"/>
                    </a:lnTo>
                    <a:lnTo>
                      <a:pt x="25722" y="15949"/>
                    </a:lnTo>
                    <a:lnTo>
                      <a:pt x="25576" y="16115"/>
                    </a:lnTo>
                    <a:lnTo>
                      <a:pt x="25389" y="16219"/>
                    </a:lnTo>
                    <a:lnTo>
                      <a:pt x="25202" y="16302"/>
                    </a:lnTo>
                    <a:lnTo>
                      <a:pt x="24973" y="16344"/>
                    </a:lnTo>
                    <a:lnTo>
                      <a:pt x="24869" y="16178"/>
                    </a:lnTo>
                    <a:lnTo>
                      <a:pt x="24807" y="16011"/>
                    </a:lnTo>
                    <a:lnTo>
                      <a:pt x="24744" y="15845"/>
                    </a:lnTo>
                    <a:lnTo>
                      <a:pt x="24703" y="15658"/>
                    </a:lnTo>
                    <a:lnTo>
                      <a:pt x="24703" y="15491"/>
                    </a:lnTo>
                    <a:lnTo>
                      <a:pt x="24703" y="15304"/>
                    </a:lnTo>
                    <a:lnTo>
                      <a:pt x="24724" y="15117"/>
                    </a:lnTo>
                    <a:lnTo>
                      <a:pt x="24786" y="14930"/>
                    </a:lnTo>
                    <a:lnTo>
                      <a:pt x="24827" y="14826"/>
                    </a:lnTo>
                    <a:lnTo>
                      <a:pt x="24869" y="14743"/>
                    </a:lnTo>
                    <a:lnTo>
                      <a:pt x="24931" y="14660"/>
                    </a:lnTo>
                    <a:lnTo>
                      <a:pt x="24994" y="14597"/>
                    </a:lnTo>
                    <a:lnTo>
                      <a:pt x="25077" y="14535"/>
                    </a:lnTo>
                    <a:lnTo>
                      <a:pt x="25160" y="14514"/>
                    </a:lnTo>
                    <a:lnTo>
                      <a:pt x="25243" y="14473"/>
                    </a:lnTo>
                    <a:close/>
                    <a:moveTo>
                      <a:pt x="10979" y="5989"/>
                    </a:moveTo>
                    <a:lnTo>
                      <a:pt x="11021" y="6093"/>
                    </a:lnTo>
                    <a:lnTo>
                      <a:pt x="11021" y="6176"/>
                    </a:lnTo>
                    <a:lnTo>
                      <a:pt x="11021" y="6259"/>
                    </a:lnTo>
                    <a:lnTo>
                      <a:pt x="11000" y="6343"/>
                    </a:lnTo>
                    <a:lnTo>
                      <a:pt x="10938" y="6447"/>
                    </a:lnTo>
                    <a:lnTo>
                      <a:pt x="10876" y="6571"/>
                    </a:lnTo>
                    <a:lnTo>
                      <a:pt x="10522" y="7361"/>
                    </a:lnTo>
                    <a:lnTo>
                      <a:pt x="10169" y="8152"/>
                    </a:lnTo>
                    <a:lnTo>
                      <a:pt x="9420" y="9732"/>
                    </a:lnTo>
                    <a:lnTo>
                      <a:pt x="9067" y="10543"/>
                    </a:lnTo>
                    <a:lnTo>
                      <a:pt x="8755" y="11333"/>
                    </a:lnTo>
                    <a:lnTo>
                      <a:pt x="8443" y="12165"/>
                    </a:lnTo>
                    <a:lnTo>
                      <a:pt x="8318" y="12580"/>
                    </a:lnTo>
                    <a:lnTo>
                      <a:pt x="8193" y="12996"/>
                    </a:lnTo>
                    <a:lnTo>
                      <a:pt x="8027" y="13641"/>
                    </a:lnTo>
                    <a:lnTo>
                      <a:pt x="7965" y="13974"/>
                    </a:lnTo>
                    <a:lnTo>
                      <a:pt x="7902" y="14285"/>
                    </a:lnTo>
                    <a:lnTo>
                      <a:pt x="7861" y="14618"/>
                    </a:lnTo>
                    <a:lnTo>
                      <a:pt x="7840" y="14930"/>
                    </a:lnTo>
                    <a:lnTo>
                      <a:pt x="7840" y="15263"/>
                    </a:lnTo>
                    <a:lnTo>
                      <a:pt x="7861" y="15595"/>
                    </a:lnTo>
                    <a:lnTo>
                      <a:pt x="7861" y="15886"/>
                    </a:lnTo>
                    <a:lnTo>
                      <a:pt x="7881" y="16178"/>
                    </a:lnTo>
                    <a:lnTo>
                      <a:pt x="7861" y="16469"/>
                    </a:lnTo>
                    <a:lnTo>
                      <a:pt x="7798" y="16760"/>
                    </a:lnTo>
                    <a:lnTo>
                      <a:pt x="7736" y="16968"/>
                    </a:lnTo>
                    <a:lnTo>
                      <a:pt x="7715" y="17072"/>
                    </a:lnTo>
                    <a:lnTo>
                      <a:pt x="7653" y="17155"/>
                    </a:lnTo>
                    <a:lnTo>
                      <a:pt x="7590" y="17217"/>
                    </a:lnTo>
                    <a:lnTo>
                      <a:pt x="7507" y="17280"/>
                    </a:lnTo>
                    <a:lnTo>
                      <a:pt x="7424" y="17321"/>
                    </a:lnTo>
                    <a:lnTo>
                      <a:pt x="7320" y="17363"/>
                    </a:lnTo>
                    <a:lnTo>
                      <a:pt x="7154" y="17384"/>
                    </a:lnTo>
                    <a:lnTo>
                      <a:pt x="7070" y="17384"/>
                    </a:lnTo>
                    <a:lnTo>
                      <a:pt x="6987" y="17363"/>
                    </a:lnTo>
                    <a:lnTo>
                      <a:pt x="6821" y="17280"/>
                    </a:lnTo>
                    <a:lnTo>
                      <a:pt x="6675" y="17176"/>
                    </a:lnTo>
                    <a:lnTo>
                      <a:pt x="6551" y="17030"/>
                    </a:lnTo>
                    <a:lnTo>
                      <a:pt x="6447" y="16885"/>
                    </a:lnTo>
                    <a:lnTo>
                      <a:pt x="6363" y="16739"/>
                    </a:lnTo>
                    <a:lnTo>
                      <a:pt x="6280" y="16573"/>
                    </a:lnTo>
                    <a:lnTo>
                      <a:pt x="6239" y="16406"/>
                    </a:lnTo>
                    <a:lnTo>
                      <a:pt x="6176" y="16240"/>
                    </a:lnTo>
                    <a:lnTo>
                      <a:pt x="6156" y="16074"/>
                    </a:lnTo>
                    <a:lnTo>
                      <a:pt x="6135" y="15720"/>
                    </a:lnTo>
                    <a:lnTo>
                      <a:pt x="6135" y="15076"/>
                    </a:lnTo>
                    <a:lnTo>
                      <a:pt x="6176" y="14452"/>
                    </a:lnTo>
                    <a:lnTo>
                      <a:pt x="6239" y="13807"/>
                    </a:lnTo>
                    <a:lnTo>
                      <a:pt x="6322" y="13183"/>
                    </a:lnTo>
                    <a:lnTo>
                      <a:pt x="6467" y="12580"/>
                    </a:lnTo>
                    <a:lnTo>
                      <a:pt x="6551" y="12269"/>
                    </a:lnTo>
                    <a:lnTo>
                      <a:pt x="6655" y="11977"/>
                    </a:lnTo>
                    <a:lnTo>
                      <a:pt x="6779" y="11666"/>
                    </a:lnTo>
                    <a:lnTo>
                      <a:pt x="6904" y="11374"/>
                    </a:lnTo>
                    <a:lnTo>
                      <a:pt x="7050" y="11083"/>
                    </a:lnTo>
                    <a:lnTo>
                      <a:pt x="7195" y="10792"/>
                    </a:lnTo>
                    <a:lnTo>
                      <a:pt x="7694" y="9919"/>
                    </a:lnTo>
                    <a:lnTo>
                      <a:pt x="8172" y="9066"/>
                    </a:lnTo>
                    <a:lnTo>
                      <a:pt x="8422" y="8630"/>
                    </a:lnTo>
                    <a:lnTo>
                      <a:pt x="8692" y="8214"/>
                    </a:lnTo>
                    <a:lnTo>
                      <a:pt x="8983" y="7798"/>
                    </a:lnTo>
                    <a:lnTo>
                      <a:pt x="9274" y="7403"/>
                    </a:lnTo>
                    <a:lnTo>
                      <a:pt x="9649" y="6987"/>
                    </a:lnTo>
                    <a:lnTo>
                      <a:pt x="9836" y="6779"/>
                    </a:lnTo>
                    <a:lnTo>
                      <a:pt x="10023" y="6592"/>
                    </a:lnTo>
                    <a:lnTo>
                      <a:pt x="10231" y="6405"/>
                    </a:lnTo>
                    <a:lnTo>
                      <a:pt x="10460" y="6239"/>
                    </a:lnTo>
                    <a:lnTo>
                      <a:pt x="10709" y="6093"/>
                    </a:lnTo>
                    <a:lnTo>
                      <a:pt x="10979" y="5989"/>
                    </a:lnTo>
                    <a:close/>
                    <a:moveTo>
                      <a:pt x="20087" y="9711"/>
                    </a:moveTo>
                    <a:lnTo>
                      <a:pt x="20419" y="9753"/>
                    </a:lnTo>
                    <a:lnTo>
                      <a:pt x="20731" y="9815"/>
                    </a:lnTo>
                    <a:lnTo>
                      <a:pt x="21043" y="9898"/>
                    </a:lnTo>
                    <a:lnTo>
                      <a:pt x="21334" y="10002"/>
                    </a:lnTo>
                    <a:lnTo>
                      <a:pt x="21605" y="10127"/>
                    </a:lnTo>
                    <a:lnTo>
                      <a:pt x="21854" y="10272"/>
                    </a:lnTo>
                    <a:lnTo>
                      <a:pt x="22104" y="10439"/>
                    </a:lnTo>
                    <a:lnTo>
                      <a:pt x="22332" y="10647"/>
                    </a:lnTo>
                    <a:lnTo>
                      <a:pt x="22540" y="10855"/>
                    </a:lnTo>
                    <a:lnTo>
                      <a:pt x="22748" y="11104"/>
                    </a:lnTo>
                    <a:lnTo>
                      <a:pt x="22915" y="11374"/>
                    </a:lnTo>
                    <a:lnTo>
                      <a:pt x="23081" y="11645"/>
                    </a:lnTo>
                    <a:lnTo>
                      <a:pt x="23226" y="11957"/>
                    </a:lnTo>
                    <a:lnTo>
                      <a:pt x="23351" y="12289"/>
                    </a:lnTo>
                    <a:lnTo>
                      <a:pt x="23455" y="12643"/>
                    </a:lnTo>
                    <a:lnTo>
                      <a:pt x="23538" y="12975"/>
                    </a:lnTo>
                    <a:lnTo>
                      <a:pt x="23580" y="13308"/>
                    </a:lnTo>
                    <a:lnTo>
                      <a:pt x="23621" y="13662"/>
                    </a:lnTo>
                    <a:lnTo>
                      <a:pt x="23621" y="13994"/>
                    </a:lnTo>
                    <a:lnTo>
                      <a:pt x="23621" y="14410"/>
                    </a:lnTo>
                    <a:lnTo>
                      <a:pt x="23559" y="14826"/>
                    </a:lnTo>
                    <a:lnTo>
                      <a:pt x="23497" y="15242"/>
                    </a:lnTo>
                    <a:lnTo>
                      <a:pt x="23372" y="15637"/>
                    </a:lnTo>
                    <a:lnTo>
                      <a:pt x="23247" y="16011"/>
                    </a:lnTo>
                    <a:lnTo>
                      <a:pt x="23081" y="16385"/>
                    </a:lnTo>
                    <a:lnTo>
                      <a:pt x="22873" y="16739"/>
                    </a:lnTo>
                    <a:lnTo>
                      <a:pt x="22665" y="17072"/>
                    </a:lnTo>
                    <a:lnTo>
                      <a:pt x="22416" y="17384"/>
                    </a:lnTo>
                    <a:lnTo>
                      <a:pt x="22145" y="17695"/>
                    </a:lnTo>
                    <a:lnTo>
                      <a:pt x="21854" y="17966"/>
                    </a:lnTo>
                    <a:lnTo>
                      <a:pt x="21542" y="18194"/>
                    </a:lnTo>
                    <a:lnTo>
                      <a:pt x="21210" y="18423"/>
                    </a:lnTo>
                    <a:lnTo>
                      <a:pt x="20856" y="18610"/>
                    </a:lnTo>
                    <a:lnTo>
                      <a:pt x="20482" y="18756"/>
                    </a:lnTo>
                    <a:lnTo>
                      <a:pt x="20108" y="18881"/>
                    </a:lnTo>
                    <a:lnTo>
                      <a:pt x="19837" y="18943"/>
                    </a:lnTo>
                    <a:lnTo>
                      <a:pt x="19588" y="18964"/>
                    </a:lnTo>
                    <a:lnTo>
                      <a:pt x="19109" y="18985"/>
                    </a:lnTo>
                    <a:lnTo>
                      <a:pt x="19068" y="18985"/>
                    </a:lnTo>
                    <a:lnTo>
                      <a:pt x="18610" y="18964"/>
                    </a:lnTo>
                    <a:lnTo>
                      <a:pt x="18153" y="18901"/>
                    </a:lnTo>
                    <a:lnTo>
                      <a:pt x="17716" y="18797"/>
                    </a:lnTo>
                    <a:lnTo>
                      <a:pt x="17321" y="18652"/>
                    </a:lnTo>
                    <a:lnTo>
                      <a:pt x="16926" y="18465"/>
                    </a:lnTo>
                    <a:lnTo>
                      <a:pt x="16573" y="18257"/>
                    </a:lnTo>
                    <a:lnTo>
                      <a:pt x="16240" y="18007"/>
                    </a:lnTo>
                    <a:lnTo>
                      <a:pt x="15949" y="17737"/>
                    </a:lnTo>
                    <a:lnTo>
                      <a:pt x="15679" y="17446"/>
                    </a:lnTo>
                    <a:lnTo>
                      <a:pt x="15429" y="17113"/>
                    </a:lnTo>
                    <a:lnTo>
                      <a:pt x="15221" y="16781"/>
                    </a:lnTo>
                    <a:lnTo>
                      <a:pt x="15055" y="16406"/>
                    </a:lnTo>
                    <a:lnTo>
                      <a:pt x="14909" y="16032"/>
                    </a:lnTo>
                    <a:lnTo>
                      <a:pt x="14826" y="15637"/>
                    </a:lnTo>
                    <a:lnTo>
                      <a:pt x="14764" y="15221"/>
                    </a:lnTo>
                    <a:lnTo>
                      <a:pt x="14743" y="14805"/>
                    </a:lnTo>
                    <a:lnTo>
                      <a:pt x="14764" y="14369"/>
                    </a:lnTo>
                    <a:lnTo>
                      <a:pt x="14826" y="13911"/>
                    </a:lnTo>
                    <a:lnTo>
                      <a:pt x="14951" y="13454"/>
                    </a:lnTo>
                    <a:lnTo>
                      <a:pt x="15117" y="12996"/>
                    </a:lnTo>
                    <a:lnTo>
                      <a:pt x="15284" y="12643"/>
                    </a:lnTo>
                    <a:lnTo>
                      <a:pt x="15450" y="12331"/>
                    </a:lnTo>
                    <a:lnTo>
                      <a:pt x="15616" y="12019"/>
                    </a:lnTo>
                    <a:lnTo>
                      <a:pt x="15824" y="11707"/>
                    </a:lnTo>
                    <a:lnTo>
                      <a:pt x="16032" y="11437"/>
                    </a:lnTo>
                    <a:lnTo>
                      <a:pt x="16261" y="11166"/>
                    </a:lnTo>
                    <a:lnTo>
                      <a:pt x="16490" y="10938"/>
                    </a:lnTo>
                    <a:lnTo>
                      <a:pt x="16739" y="10709"/>
                    </a:lnTo>
                    <a:lnTo>
                      <a:pt x="17009" y="10501"/>
                    </a:lnTo>
                    <a:lnTo>
                      <a:pt x="17300" y="10314"/>
                    </a:lnTo>
                    <a:lnTo>
                      <a:pt x="17592" y="10168"/>
                    </a:lnTo>
                    <a:lnTo>
                      <a:pt x="17903" y="10023"/>
                    </a:lnTo>
                    <a:lnTo>
                      <a:pt x="18257" y="9919"/>
                    </a:lnTo>
                    <a:lnTo>
                      <a:pt x="18610" y="9815"/>
                    </a:lnTo>
                    <a:lnTo>
                      <a:pt x="18985" y="9753"/>
                    </a:lnTo>
                    <a:lnTo>
                      <a:pt x="19380" y="9711"/>
                    </a:lnTo>
                    <a:close/>
                    <a:moveTo>
                      <a:pt x="20149" y="32916"/>
                    </a:moveTo>
                    <a:lnTo>
                      <a:pt x="20710" y="32937"/>
                    </a:lnTo>
                    <a:lnTo>
                      <a:pt x="21272" y="32999"/>
                    </a:lnTo>
                    <a:lnTo>
                      <a:pt x="21833" y="33103"/>
                    </a:lnTo>
                    <a:lnTo>
                      <a:pt x="22374" y="33248"/>
                    </a:lnTo>
                    <a:lnTo>
                      <a:pt x="22915" y="33436"/>
                    </a:lnTo>
                    <a:lnTo>
                      <a:pt x="23434" y="33664"/>
                    </a:lnTo>
                    <a:lnTo>
                      <a:pt x="23933" y="33914"/>
                    </a:lnTo>
                    <a:lnTo>
                      <a:pt x="24412" y="34226"/>
                    </a:lnTo>
                    <a:lnTo>
                      <a:pt x="24869" y="34579"/>
                    </a:lnTo>
                    <a:lnTo>
                      <a:pt x="25077" y="34766"/>
                    </a:lnTo>
                    <a:lnTo>
                      <a:pt x="25285" y="34974"/>
                    </a:lnTo>
                    <a:lnTo>
                      <a:pt x="25493" y="35182"/>
                    </a:lnTo>
                    <a:lnTo>
                      <a:pt x="25680" y="35411"/>
                    </a:lnTo>
                    <a:lnTo>
                      <a:pt x="25867" y="35640"/>
                    </a:lnTo>
                    <a:lnTo>
                      <a:pt x="26054" y="35889"/>
                    </a:lnTo>
                    <a:lnTo>
                      <a:pt x="26221" y="36139"/>
                    </a:lnTo>
                    <a:lnTo>
                      <a:pt x="26366" y="36409"/>
                    </a:lnTo>
                    <a:lnTo>
                      <a:pt x="26532" y="36679"/>
                    </a:lnTo>
                    <a:lnTo>
                      <a:pt x="26657" y="36970"/>
                    </a:lnTo>
                    <a:lnTo>
                      <a:pt x="26782" y="37261"/>
                    </a:lnTo>
                    <a:lnTo>
                      <a:pt x="26907" y="37573"/>
                    </a:lnTo>
                    <a:lnTo>
                      <a:pt x="27011" y="37906"/>
                    </a:lnTo>
                    <a:lnTo>
                      <a:pt x="27094" y="38218"/>
                    </a:lnTo>
                    <a:lnTo>
                      <a:pt x="27198" y="38655"/>
                    </a:lnTo>
                    <a:lnTo>
                      <a:pt x="27260" y="39070"/>
                    </a:lnTo>
                    <a:lnTo>
                      <a:pt x="27302" y="39486"/>
                    </a:lnTo>
                    <a:lnTo>
                      <a:pt x="27323" y="39923"/>
                    </a:lnTo>
                    <a:lnTo>
                      <a:pt x="27302" y="40401"/>
                    </a:lnTo>
                    <a:lnTo>
                      <a:pt x="27239" y="40900"/>
                    </a:lnTo>
                    <a:lnTo>
                      <a:pt x="27177" y="41399"/>
                    </a:lnTo>
                    <a:lnTo>
                      <a:pt x="27052" y="41877"/>
                    </a:lnTo>
                    <a:lnTo>
                      <a:pt x="26928" y="42335"/>
                    </a:lnTo>
                    <a:lnTo>
                      <a:pt x="26761" y="42813"/>
                    </a:lnTo>
                    <a:lnTo>
                      <a:pt x="26574" y="43250"/>
                    </a:lnTo>
                    <a:lnTo>
                      <a:pt x="26366" y="43686"/>
                    </a:lnTo>
                    <a:lnTo>
                      <a:pt x="26137" y="44102"/>
                    </a:lnTo>
                    <a:lnTo>
                      <a:pt x="25888" y="44518"/>
                    </a:lnTo>
                    <a:lnTo>
                      <a:pt x="25618" y="44892"/>
                    </a:lnTo>
                    <a:lnTo>
                      <a:pt x="25347" y="45267"/>
                    </a:lnTo>
                    <a:lnTo>
                      <a:pt x="25056" y="45599"/>
                    </a:lnTo>
                    <a:lnTo>
                      <a:pt x="24744" y="45911"/>
                    </a:lnTo>
                    <a:lnTo>
                      <a:pt x="24432" y="46182"/>
                    </a:lnTo>
                    <a:lnTo>
                      <a:pt x="24100" y="46452"/>
                    </a:lnTo>
                    <a:lnTo>
                      <a:pt x="23871" y="46597"/>
                    </a:lnTo>
                    <a:lnTo>
                      <a:pt x="23642" y="46743"/>
                    </a:lnTo>
                    <a:lnTo>
                      <a:pt x="23414" y="46889"/>
                    </a:lnTo>
                    <a:lnTo>
                      <a:pt x="23164" y="47013"/>
                    </a:lnTo>
                    <a:lnTo>
                      <a:pt x="22665" y="47221"/>
                    </a:lnTo>
                    <a:lnTo>
                      <a:pt x="22145" y="47388"/>
                    </a:lnTo>
                    <a:lnTo>
                      <a:pt x="21605" y="47512"/>
                    </a:lnTo>
                    <a:lnTo>
                      <a:pt x="21064" y="47616"/>
                    </a:lnTo>
                    <a:lnTo>
                      <a:pt x="20482" y="47658"/>
                    </a:lnTo>
                    <a:lnTo>
                      <a:pt x="19900" y="47679"/>
                    </a:lnTo>
                    <a:lnTo>
                      <a:pt x="19608" y="47679"/>
                    </a:lnTo>
                    <a:lnTo>
                      <a:pt x="19213" y="47658"/>
                    </a:lnTo>
                    <a:lnTo>
                      <a:pt x="18839" y="47637"/>
                    </a:lnTo>
                    <a:lnTo>
                      <a:pt x="18465" y="47595"/>
                    </a:lnTo>
                    <a:lnTo>
                      <a:pt x="18111" y="47533"/>
                    </a:lnTo>
                    <a:lnTo>
                      <a:pt x="17758" y="47450"/>
                    </a:lnTo>
                    <a:lnTo>
                      <a:pt x="17425" y="47346"/>
                    </a:lnTo>
                    <a:lnTo>
                      <a:pt x="17093" y="47242"/>
                    </a:lnTo>
                    <a:lnTo>
                      <a:pt x="16781" y="47117"/>
                    </a:lnTo>
                    <a:lnTo>
                      <a:pt x="16490" y="46972"/>
                    </a:lnTo>
                    <a:lnTo>
                      <a:pt x="16198" y="46805"/>
                    </a:lnTo>
                    <a:lnTo>
                      <a:pt x="15907" y="46639"/>
                    </a:lnTo>
                    <a:lnTo>
                      <a:pt x="15637" y="46452"/>
                    </a:lnTo>
                    <a:lnTo>
                      <a:pt x="15388" y="46244"/>
                    </a:lnTo>
                    <a:lnTo>
                      <a:pt x="15138" y="46036"/>
                    </a:lnTo>
                    <a:lnTo>
                      <a:pt x="14909" y="45807"/>
                    </a:lnTo>
                    <a:lnTo>
                      <a:pt x="14681" y="45579"/>
                    </a:lnTo>
                    <a:lnTo>
                      <a:pt x="14473" y="45329"/>
                    </a:lnTo>
                    <a:lnTo>
                      <a:pt x="14286" y="45080"/>
                    </a:lnTo>
                    <a:lnTo>
                      <a:pt x="14098" y="44809"/>
                    </a:lnTo>
                    <a:lnTo>
                      <a:pt x="13932" y="44539"/>
                    </a:lnTo>
                    <a:lnTo>
                      <a:pt x="13766" y="44248"/>
                    </a:lnTo>
                    <a:lnTo>
                      <a:pt x="13620" y="43957"/>
                    </a:lnTo>
                    <a:lnTo>
                      <a:pt x="13495" y="43645"/>
                    </a:lnTo>
                    <a:lnTo>
                      <a:pt x="13371" y="43333"/>
                    </a:lnTo>
                    <a:lnTo>
                      <a:pt x="13246" y="43021"/>
                    </a:lnTo>
                    <a:lnTo>
                      <a:pt x="13163" y="42688"/>
                    </a:lnTo>
                    <a:lnTo>
                      <a:pt x="13080" y="42377"/>
                    </a:lnTo>
                    <a:lnTo>
                      <a:pt x="12996" y="42023"/>
                    </a:lnTo>
                    <a:lnTo>
                      <a:pt x="12955" y="41690"/>
                    </a:lnTo>
                    <a:lnTo>
                      <a:pt x="12892" y="41337"/>
                    </a:lnTo>
                    <a:lnTo>
                      <a:pt x="12872" y="41004"/>
                    </a:lnTo>
                    <a:lnTo>
                      <a:pt x="12851" y="40651"/>
                    </a:lnTo>
                    <a:lnTo>
                      <a:pt x="12851" y="40276"/>
                    </a:lnTo>
                    <a:lnTo>
                      <a:pt x="12851" y="39798"/>
                    </a:lnTo>
                    <a:lnTo>
                      <a:pt x="12892" y="39341"/>
                    </a:lnTo>
                    <a:lnTo>
                      <a:pt x="12934" y="38904"/>
                    </a:lnTo>
                    <a:lnTo>
                      <a:pt x="13017" y="38467"/>
                    </a:lnTo>
                    <a:lnTo>
                      <a:pt x="13121" y="38031"/>
                    </a:lnTo>
                    <a:lnTo>
                      <a:pt x="13246" y="37615"/>
                    </a:lnTo>
                    <a:lnTo>
                      <a:pt x="13391" y="37220"/>
                    </a:lnTo>
                    <a:lnTo>
                      <a:pt x="13558" y="36825"/>
                    </a:lnTo>
                    <a:lnTo>
                      <a:pt x="13766" y="36451"/>
                    </a:lnTo>
                    <a:lnTo>
                      <a:pt x="13994" y="36076"/>
                    </a:lnTo>
                    <a:lnTo>
                      <a:pt x="14244" y="35723"/>
                    </a:lnTo>
                    <a:lnTo>
                      <a:pt x="14535" y="35390"/>
                    </a:lnTo>
                    <a:lnTo>
                      <a:pt x="14826" y="35057"/>
                    </a:lnTo>
                    <a:lnTo>
                      <a:pt x="15180" y="34746"/>
                    </a:lnTo>
                    <a:lnTo>
                      <a:pt x="15533" y="34454"/>
                    </a:lnTo>
                    <a:lnTo>
                      <a:pt x="15928" y="34163"/>
                    </a:lnTo>
                    <a:lnTo>
                      <a:pt x="16406" y="33872"/>
                    </a:lnTo>
                    <a:lnTo>
                      <a:pt x="16905" y="33623"/>
                    </a:lnTo>
                    <a:lnTo>
                      <a:pt x="17425" y="33415"/>
                    </a:lnTo>
                    <a:lnTo>
                      <a:pt x="17945" y="33228"/>
                    </a:lnTo>
                    <a:lnTo>
                      <a:pt x="18486" y="33103"/>
                    </a:lnTo>
                    <a:lnTo>
                      <a:pt x="19047" y="32999"/>
                    </a:lnTo>
                    <a:lnTo>
                      <a:pt x="19588" y="32937"/>
                    </a:lnTo>
                    <a:lnTo>
                      <a:pt x="20149" y="32916"/>
                    </a:lnTo>
                    <a:close/>
                    <a:moveTo>
                      <a:pt x="28362" y="44269"/>
                    </a:moveTo>
                    <a:lnTo>
                      <a:pt x="28487" y="44289"/>
                    </a:lnTo>
                    <a:lnTo>
                      <a:pt x="28612" y="44310"/>
                    </a:lnTo>
                    <a:lnTo>
                      <a:pt x="28716" y="44352"/>
                    </a:lnTo>
                    <a:lnTo>
                      <a:pt x="28840" y="44414"/>
                    </a:lnTo>
                    <a:lnTo>
                      <a:pt x="28986" y="44539"/>
                    </a:lnTo>
                    <a:lnTo>
                      <a:pt x="29111" y="44705"/>
                    </a:lnTo>
                    <a:lnTo>
                      <a:pt x="29194" y="44872"/>
                    </a:lnTo>
                    <a:lnTo>
                      <a:pt x="29236" y="45059"/>
                    </a:lnTo>
                    <a:lnTo>
                      <a:pt x="29236" y="45267"/>
                    </a:lnTo>
                    <a:lnTo>
                      <a:pt x="29194" y="45495"/>
                    </a:lnTo>
                    <a:lnTo>
                      <a:pt x="29132" y="45724"/>
                    </a:lnTo>
                    <a:lnTo>
                      <a:pt x="29007" y="45953"/>
                    </a:lnTo>
                    <a:lnTo>
                      <a:pt x="28861" y="46202"/>
                    </a:lnTo>
                    <a:lnTo>
                      <a:pt x="28674" y="46473"/>
                    </a:lnTo>
                    <a:lnTo>
                      <a:pt x="28487" y="46701"/>
                    </a:lnTo>
                    <a:lnTo>
                      <a:pt x="28258" y="46909"/>
                    </a:lnTo>
                    <a:lnTo>
                      <a:pt x="27718" y="47346"/>
                    </a:lnTo>
                    <a:lnTo>
                      <a:pt x="27177" y="47741"/>
                    </a:lnTo>
                    <a:lnTo>
                      <a:pt x="26616" y="48115"/>
                    </a:lnTo>
                    <a:lnTo>
                      <a:pt x="26033" y="48469"/>
                    </a:lnTo>
                    <a:lnTo>
                      <a:pt x="25430" y="48760"/>
                    </a:lnTo>
                    <a:lnTo>
                      <a:pt x="25119" y="48905"/>
                    </a:lnTo>
                    <a:lnTo>
                      <a:pt x="24807" y="49030"/>
                    </a:lnTo>
                    <a:lnTo>
                      <a:pt x="24474" y="49134"/>
                    </a:lnTo>
                    <a:lnTo>
                      <a:pt x="24162" y="49238"/>
                    </a:lnTo>
                    <a:lnTo>
                      <a:pt x="23809" y="49321"/>
                    </a:lnTo>
                    <a:lnTo>
                      <a:pt x="23476" y="49384"/>
                    </a:lnTo>
                    <a:lnTo>
                      <a:pt x="23268" y="49404"/>
                    </a:lnTo>
                    <a:lnTo>
                      <a:pt x="23122" y="49425"/>
                    </a:lnTo>
                    <a:lnTo>
                      <a:pt x="22998" y="49404"/>
                    </a:lnTo>
                    <a:lnTo>
                      <a:pt x="22873" y="49384"/>
                    </a:lnTo>
                    <a:lnTo>
                      <a:pt x="22748" y="49321"/>
                    </a:lnTo>
                    <a:lnTo>
                      <a:pt x="22582" y="49259"/>
                    </a:lnTo>
                    <a:lnTo>
                      <a:pt x="22603" y="49176"/>
                    </a:lnTo>
                    <a:lnTo>
                      <a:pt x="22623" y="49093"/>
                    </a:lnTo>
                    <a:lnTo>
                      <a:pt x="22665" y="49030"/>
                    </a:lnTo>
                    <a:lnTo>
                      <a:pt x="22707" y="48968"/>
                    </a:lnTo>
                    <a:lnTo>
                      <a:pt x="22831" y="48864"/>
                    </a:lnTo>
                    <a:lnTo>
                      <a:pt x="22977" y="48781"/>
                    </a:lnTo>
                    <a:lnTo>
                      <a:pt x="24141" y="47866"/>
                    </a:lnTo>
                    <a:lnTo>
                      <a:pt x="25347" y="46972"/>
                    </a:lnTo>
                    <a:lnTo>
                      <a:pt x="25638" y="46743"/>
                    </a:lnTo>
                    <a:lnTo>
                      <a:pt x="25929" y="46514"/>
                    </a:lnTo>
                    <a:lnTo>
                      <a:pt x="26200" y="46265"/>
                    </a:lnTo>
                    <a:lnTo>
                      <a:pt x="26470" y="46015"/>
                    </a:lnTo>
                    <a:lnTo>
                      <a:pt x="26720" y="45745"/>
                    </a:lnTo>
                    <a:lnTo>
                      <a:pt x="26948" y="45475"/>
                    </a:lnTo>
                    <a:lnTo>
                      <a:pt x="27177" y="45184"/>
                    </a:lnTo>
                    <a:lnTo>
                      <a:pt x="27385" y="44892"/>
                    </a:lnTo>
                    <a:lnTo>
                      <a:pt x="27510" y="44747"/>
                    </a:lnTo>
                    <a:lnTo>
                      <a:pt x="27614" y="44622"/>
                    </a:lnTo>
                    <a:lnTo>
                      <a:pt x="27738" y="44518"/>
                    </a:lnTo>
                    <a:lnTo>
                      <a:pt x="27863" y="44435"/>
                    </a:lnTo>
                    <a:lnTo>
                      <a:pt x="27988" y="44352"/>
                    </a:lnTo>
                    <a:lnTo>
                      <a:pt x="28113" y="44310"/>
                    </a:lnTo>
                    <a:lnTo>
                      <a:pt x="28237" y="44289"/>
                    </a:lnTo>
                    <a:lnTo>
                      <a:pt x="28362" y="44269"/>
                    </a:lnTo>
                    <a:close/>
                    <a:moveTo>
                      <a:pt x="19920" y="1"/>
                    </a:moveTo>
                    <a:lnTo>
                      <a:pt x="19442" y="22"/>
                    </a:lnTo>
                    <a:lnTo>
                      <a:pt x="18985" y="63"/>
                    </a:lnTo>
                    <a:lnTo>
                      <a:pt x="18506" y="105"/>
                    </a:lnTo>
                    <a:lnTo>
                      <a:pt x="18028" y="167"/>
                    </a:lnTo>
                    <a:lnTo>
                      <a:pt x="17550" y="250"/>
                    </a:lnTo>
                    <a:lnTo>
                      <a:pt x="17072" y="333"/>
                    </a:lnTo>
                    <a:lnTo>
                      <a:pt x="16594" y="437"/>
                    </a:lnTo>
                    <a:lnTo>
                      <a:pt x="15991" y="583"/>
                    </a:lnTo>
                    <a:lnTo>
                      <a:pt x="15388" y="749"/>
                    </a:lnTo>
                    <a:lnTo>
                      <a:pt x="14785" y="936"/>
                    </a:lnTo>
                    <a:lnTo>
                      <a:pt x="14202" y="1165"/>
                    </a:lnTo>
                    <a:lnTo>
                      <a:pt x="13620" y="1394"/>
                    </a:lnTo>
                    <a:lnTo>
                      <a:pt x="13059" y="1664"/>
                    </a:lnTo>
                    <a:lnTo>
                      <a:pt x="12497" y="1955"/>
                    </a:lnTo>
                    <a:lnTo>
                      <a:pt x="11957" y="2267"/>
                    </a:lnTo>
                    <a:lnTo>
                      <a:pt x="11416" y="2579"/>
                    </a:lnTo>
                    <a:lnTo>
                      <a:pt x="10896" y="2933"/>
                    </a:lnTo>
                    <a:lnTo>
                      <a:pt x="10376" y="3307"/>
                    </a:lnTo>
                    <a:lnTo>
                      <a:pt x="9877" y="3681"/>
                    </a:lnTo>
                    <a:lnTo>
                      <a:pt x="9399" y="4097"/>
                    </a:lnTo>
                    <a:lnTo>
                      <a:pt x="8921" y="4513"/>
                    </a:lnTo>
                    <a:lnTo>
                      <a:pt x="8484" y="4949"/>
                    </a:lnTo>
                    <a:lnTo>
                      <a:pt x="8048" y="5407"/>
                    </a:lnTo>
                    <a:lnTo>
                      <a:pt x="7632" y="5885"/>
                    </a:lnTo>
                    <a:lnTo>
                      <a:pt x="7237" y="6363"/>
                    </a:lnTo>
                    <a:lnTo>
                      <a:pt x="6863" y="6862"/>
                    </a:lnTo>
                    <a:lnTo>
                      <a:pt x="6509" y="7382"/>
                    </a:lnTo>
                    <a:lnTo>
                      <a:pt x="6176" y="7923"/>
                    </a:lnTo>
                    <a:lnTo>
                      <a:pt x="5864" y="8463"/>
                    </a:lnTo>
                    <a:lnTo>
                      <a:pt x="5594" y="9025"/>
                    </a:lnTo>
                    <a:lnTo>
                      <a:pt x="5324" y="9586"/>
                    </a:lnTo>
                    <a:lnTo>
                      <a:pt x="5095" y="10168"/>
                    </a:lnTo>
                    <a:lnTo>
                      <a:pt x="4887" y="10771"/>
                    </a:lnTo>
                    <a:lnTo>
                      <a:pt x="4700" y="11374"/>
                    </a:lnTo>
                    <a:lnTo>
                      <a:pt x="4534" y="11977"/>
                    </a:lnTo>
                    <a:lnTo>
                      <a:pt x="4409" y="12601"/>
                    </a:lnTo>
                    <a:lnTo>
                      <a:pt x="4305" y="13246"/>
                    </a:lnTo>
                    <a:lnTo>
                      <a:pt x="4243" y="13870"/>
                    </a:lnTo>
                    <a:lnTo>
                      <a:pt x="4201" y="14535"/>
                    </a:lnTo>
                    <a:lnTo>
                      <a:pt x="4180" y="15387"/>
                    </a:lnTo>
                    <a:lnTo>
                      <a:pt x="4201" y="15970"/>
                    </a:lnTo>
                    <a:lnTo>
                      <a:pt x="4222" y="16573"/>
                    </a:lnTo>
                    <a:lnTo>
                      <a:pt x="4263" y="17155"/>
                    </a:lnTo>
                    <a:lnTo>
                      <a:pt x="4326" y="17737"/>
                    </a:lnTo>
                    <a:lnTo>
                      <a:pt x="4409" y="18298"/>
                    </a:lnTo>
                    <a:lnTo>
                      <a:pt x="4513" y="18860"/>
                    </a:lnTo>
                    <a:lnTo>
                      <a:pt x="4638" y="19421"/>
                    </a:lnTo>
                    <a:lnTo>
                      <a:pt x="4783" y="19983"/>
                    </a:lnTo>
                    <a:lnTo>
                      <a:pt x="4950" y="20523"/>
                    </a:lnTo>
                    <a:lnTo>
                      <a:pt x="5157" y="21064"/>
                    </a:lnTo>
                    <a:lnTo>
                      <a:pt x="5365" y="21604"/>
                    </a:lnTo>
                    <a:lnTo>
                      <a:pt x="5636" y="22124"/>
                    </a:lnTo>
                    <a:lnTo>
                      <a:pt x="5906" y="22644"/>
                    </a:lnTo>
                    <a:lnTo>
                      <a:pt x="6218" y="23143"/>
                    </a:lnTo>
                    <a:lnTo>
                      <a:pt x="6571" y="23642"/>
                    </a:lnTo>
                    <a:lnTo>
                      <a:pt x="6946" y="24120"/>
                    </a:lnTo>
                    <a:lnTo>
                      <a:pt x="7050" y="24287"/>
                    </a:lnTo>
                    <a:lnTo>
                      <a:pt x="7154" y="24474"/>
                    </a:lnTo>
                    <a:lnTo>
                      <a:pt x="7070" y="24640"/>
                    </a:lnTo>
                    <a:lnTo>
                      <a:pt x="6987" y="24807"/>
                    </a:lnTo>
                    <a:lnTo>
                      <a:pt x="6904" y="24952"/>
                    </a:lnTo>
                    <a:lnTo>
                      <a:pt x="6779" y="25098"/>
                    </a:lnTo>
                    <a:lnTo>
                      <a:pt x="6384" y="25472"/>
                    </a:lnTo>
                    <a:lnTo>
                      <a:pt x="5989" y="25888"/>
                    </a:lnTo>
                    <a:lnTo>
                      <a:pt x="5594" y="26304"/>
                    </a:lnTo>
                    <a:lnTo>
                      <a:pt x="5241" y="26740"/>
                    </a:lnTo>
                    <a:lnTo>
                      <a:pt x="4887" y="27177"/>
                    </a:lnTo>
                    <a:lnTo>
                      <a:pt x="4534" y="27634"/>
                    </a:lnTo>
                    <a:lnTo>
                      <a:pt x="3889" y="28549"/>
                    </a:lnTo>
                    <a:lnTo>
                      <a:pt x="3432" y="29194"/>
                    </a:lnTo>
                    <a:lnTo>
                      <a:pt x="3016" y="29859"/>
                    </a:lnTo>
                    <a:lnTo>
                      <a:pt x="2621" y="30504"/>
                    </a:lnTo>
                    <a:lnTo>
                      <a:pt x="2247" y="31190"/>
                    </a:lnTo>
                    <a:lnTo>
                      <a:pt x="1914" y="31855"/>
                    </a:lnTo>
                    <a:lnTo>
                      <a:pt x="1602" y="32541"/>
                    </a:lnTo>
                    <a:lnTo>
                      <a:pt x="1311" y="33228"/>
                    </a:lnTo>
                    <a:lnTo>
                      <a:pt x="1041" y="33935"/>
                    </a:lnTo>
                    <a:lnTo>
                      <a:pt x="812" y="34642"/>
                    </a:lnTo>
                    <a:lnTo>
                      <a:pt x="604" y="35369"/>
                    </a:lnTo>
                    <a:lnTo>
                      <a:pt x="417" y="36097"/>
                    </a:lnTo>
                    <a:lnTo>
                      <a:pt x="271" y="36825"/>
                    </a:lnTo>
                    <a:lnTo>
                      <a:pt x="167" y="37573"/>
                    </a:lnTo>
                    <a:lnTo>
                      <a:pt x="84" y="38343"/>
                    </a:lnTo>
                    <a:lnTo>
                      <a:pt x="22" y="39112"/>
                    </a:lnTo>
                    <a:lnTo>
                      <a:pt x="1" y="39881"/>
                    </a:lnTo>
                    <a:lnTo>
                      <a:pt x="22" y="40651"/>
                    </a:lnTo>
                    <a:lnTo>
                      <a:pt x="84" y="41441"/>
                    </a:lnTo>
                    <a:lnTo>
                      <a:pt x="146" y="42189"/>
                    </a:lnTo>
                    <a:lnTo>
                      <a:pt x="250" y="42938"/>
                    </a:lnTo>
                    <a:lnTo>
                      <a:pt x="396" y="43666"/>
                    </a:lnTo>
                    <a:lnTo>
                      <a:pt x="542" y="44373"/>
                    </a:lnTo>
                    <a:lnTo>
                      <a:pt x="729" y="45059"/>
                    </a:lnTo>
                    <a:lnTo>
                      <a:pt x="957" y="45745"/>
                    </a:lnTo>
                    <a:lnTo>
                      <a:pt x="1186" y="46410"/>
                    </a:lnTo>
                    <a:lnTo>
                      <a:pt x="1477" y="47076"/>
                    </a:lnTo>
                    <a:lnTo>
                      <a:pt x="1768" y="47720"/>
                    </a:lnTo>
                    <a:lnTo>
                      <a:pt x="2101" y="48344"/>
                    </a:lnTo>
                    <a:lnTo>
                      <a:pt x="2475" y="48947"/>
                    </a:lnTo>
                    <a:lnTo>
                      <a:pt x="2870" y="49550"/>
                    </a:lnTo>
                    <a:lnTo>
                      <a:pt x="3307" y="50132"/>
                    </a:lnTo>
                    <a:lnTo>
                      <a:pt x="3764" y="50694"/>
                    </a:lnTo>
                    <a:lnTo>
                      <a:pt x="4263" y="51255"/>
                    </a:lnTo>
                    <a:lnTo>
                      <a:pt x="4783" y="51775"/>
                    </a:lnTo>
                    <a:lnTo>
                      <a:pt x="5469" y="52419"/>
                    </a:lnTo>
                    <a:lnTo>
                      <a:pt x="6176" y="53022"/>
                    </a:lnTo>
                    <a:lnTo>
                      <a:pt x="6904" y="53584"/>
                    </a:lnTo>
                    <a:lnTo>
                      <a:pt x="7632" y="54124"/>
                    </a:lnTo>
                    <a:lnTo>
                      <a:pt x="8380" y="54623"/>
                    </a:lnTo>
                    <a:lnTo>
                      <a:pt x="9171" y="55081"/>
                    </a:lnTo>
                    <a:lnTo>
                      <a:pt x="9940" y="55497"/>
                    </a:lnTo>
                    <a:lnTo>
                      <a:pt x="10751" y="55892"/>
                    </a:lnTo>
                    <a:lnTo>
                      <a:pt x="11582" y="56245"/>
                    </a:lnTo>
                    <a:lnTo>
                      <a:pt x="12414" y="56557"/>
                    </a:lnTo>
                    <a:lnTo>
                      <a:pt x="13267" y="56848"/>
                    </a:lnTo>
                    <a:lnTo>
                      <a:pt x="14140" y="57077"/>
                    </a:lnTo>
                    <a:lnTo>
                      <a:pt x="15013" y="57285"/>
                    </a:lnTo>
                    <a:lnTo>
                      <a:pt x="15928" y="57472"/>
                    </a:lnTo>
                    <a:lnTo>
                      <a:pt x="16843" y="57597"/>
                    </a:lnTo>
                    <a:lnTo>
                      <a:pt x="17779" y="57701"/>
                    </a:lnTo>
                    <a:lnTo>
                      <a:pt x="18922" y="57763"/>
                    </a:lnTo>
                    <a:lnTo>
                      <a:pt x="20045" y="57805"/>
                    </a:lnTo>
                    <a:lnTo>
                      <a:pt x="20918" y="57784"/>
                    </a:lnTo>
                    <a:lnTo>
                      <a:pt x="21771" y="57742"/>
                    </a:lnTo>
                    <a:lnTo>
                      <a:pt x="22603" y="57680"/>
                    </a:lnTo>
                    <a:lnTo>
                      <a:pt x="23455" y="57576"/>
                    </a:lnTo>
                    <a:lnTo>
                      <a:pt x="24308" y="57451"/>
                    </a:lnTo>
                    <a:lnTo>
                      <a:pt x="25139" y="57306"/>
                    </a:lnTo>
                    <a:lnTo>
                      <a:pt x="25992" y="57139"/>
                    </a:lnTo>
                    <a:lnTo>
                      <a:pt x="26824" y="56931"/>
                    </a:lnTo>
                    <a:lnTo>
                      <a:pt x="27364" y="56786"/>
                    </a:lnTo>
                    <a:lnTo>
                      <a:pt x="27884" y="56599"/>
                    </a:lnTo>
                    <a:lnTo>
                      <a:pt x="28383" y="56412"/>
                    </a:lnTo>
                    <a:lnTo>
                      <a:pt x="28882" y="56183"/>
                    </a:lnTo>
                    <a:lnTo>
                      <a:pt x="29381" y="55954"/>
                    </a:lnTo>
                    <a:lnTo>
                      <a:pt x="29859" y="55705"/>
                    </a:lnTo>
                    <a:lnTo>
                      <a:pt x="30317" y="55434"/>
                    </a:lnTo>
                    <a:lnTo>
                      <a:pt x="30774" y="55143"/>
                    </a:lnTo>
                    <a:lnTo>
                      <a:pt x="31211" y="54831"/>
                    </a:lnTo>
                    <a:lnTo>
                      <a:pt x="31647" y="54499"/>
                    </a:lnTo>
                    <a:lnTo>
                      <a:pt x="32063" y="54166"/>
                    </a:lnTo>
                    <a:lnTo>
                      <a:pt x="32458" y="53813"/>
                    </a:lnTo>
                    <a:lnTo>
                      <a:pt x="32874" y="53438"/>
                    </a:lnTo>
                    <a:lnTo>
                      <a:pt x="33269" y="53064"/>
                    </a:lnTo>
                    <a:lnTo>
                      <a:pt x="33644" y="52669"/>
                    </a:lnTo>
                    <a:lnTo>
                      <a:pt x="34018" y="52253"/>
                    </a:lnTo>
                    <a:lnTo>
                      <a:pt x="34579" y="51609"/>
                    </a:lnTo>
                    <a:lnTo>
                      <a:pt x="35120" y="50943"/>
                    </a:lnTo>
                    <a:lnTo>
                      <a:pt x="35619" y="50278"/>
                    </a:lnTo>
                    <a:lnTo>
                      <a:pt x="36097" y="49592"/>
                    </a:lnTo>
                    <a:lnTo>
                      <a:pt x="36555" y="48885"/>
                    </a:lnTo>
                    <a:lnTo>
                      <a:pt x="36991" y="48178"/>
                    </a:lnTo>
                    <a:lnTo>
                      <a:pt x="37407" y="47450"/>
                    </a:lnTo>
                    <a:lnTo>
                      <a:pt x="37802" y="46722"/>
                    </a:lnTo>
                    <a:lnTo>
                      <a:pt x="38156" y="45974"/>
                    </a:lnTo>
                    <a:lnTo>
                      <a:pt x="38488" y="45204"/>
                    </a:lnTo>
                    <a:lnTo>
                      <a:pt x="38800" y="44435"/>
                    </a:lnTo>
                    <a:lnTo>
                      <a:pt x="39091" y="43645"/>
                    </a:lnTo>
                    <a:lnTo>
                      <a:pt x="39362" y="42834"/>
                    </a:lnTo>
                    <a:lnTo>
                      <a:pt x="39611" y="42044"/>
                    </a:lnTo>
                    <a:lnTo>
                      <a:pt x="39819" y="41212"/>
                    </a:lnTo>
                    <a:lnTo>
                      <a:pt x="40027" y="40380"/>
                    </a:lnTo>
                    <a:lnTo>
                      <a:pt x="40131" y="39902"/>
                    </a:lnTo>
                    <a:lnTo>
                      <a:pt x="40214" y="39403"/>
                    </a:lnTo>
                    <a:lnTo>
                      <a:pt x="40297" y="38925"/>
                    </a:lnTo>
                    <a:lnTo>
                      <a:pt x="40360" y="38447"/>
                    </a:lnTo>
                    <a:lnTo>
                      <a:pt x="40401" y="37968"/>
                    </a:lnTo>
                    <a:lnTo>
                      <a:pt x="40443" y="37490"/>
                    </a:lnTo>
                    <a:lnTo>
                      <a:pt x="40464" y="37033"/>
                    </a:lnTo>
                    <a:lnTo>
                      <a:pt x="40464" y="36555"/>
                    </a:lnTo>
                    <a:lnTo>
                      <a:pt x="40443" y="35889"/>
                    </a:lnTo>
                    <a:lnTo>
                      <a:pt x="40401" y="35245"/>
                    </a:lnTo>
                    <a:lnTo>
                      <a:pt x="40339" y="34600"/>
                    </a:lnTo>
                    <a:lnTo>
                      <a:pt x="40235" y="33955"/>
                    </a:lnTo>
                    <a:lnTo>
                      <a:pt x="40131" y="33311"/>
                    </a:lnTo>
                    <a:lnTo>
                      <a:pt x="39965" y="32666"/>
                    </a:lnTo>
                    <a:lnTo>
                      <a:pt x="39798" y="32042"/>
                    </a:lnTo>
                    <a:lnTo>
                      <a:pt x="39590" y="31419"/>
                    </a:lnTo>
                    <a:lnTo>
                      <a:pt x="39362" y="30816"/>
                    </a:lnTo>
                    <a:lnTo>
                      <a:pt x="39091" y="30213"/>
                    </a:lnTo>
                    <a:lnTo>
                      <a:pt x="38821" y="29610"/>
                    </a:lnTo>
                    <a:lnTo>
                      <a:pt x="38509" y="29007"/>
                    </a:lnTo>
                    <a:lnTo>
                      <a:pt x="38156" y="28425"/>
                    </a:lnTo>
                    <a:lnTo>
                      <a:pt x="37802" y="27842"/>
                    </a:lnTo>
                    <a:lnTo>
                      <a:pt x="37407" y="27260"/>
                    </a:lnTo>
                    <a:lnTo>
                      <a:pt x="36991" y="26699"/>
                    </a:lnTo>
                    <a:lnTo>
                      <a:pt x="36513" y="26096"/>
                    </a:lnTo>
                    <a:lnTo>
                      <a:pt x="36014" y="25534"/>
                    </a:lnTo>
                    <a:lnTo>
                      <a:pt x="35494" y="24994"/>
                    </a:lnTo>
                    <a:lnTo>
                      <a:pt x="34954" y="24453"/>
                    </a:lnTo>
                    <a:lnTo>
                      <a:pt x="34392" y="23954"/>
                    </a:lnTo>
                    <a:lnTo>
                      <a:pt x="33810" y="23476"/>
                    </a:lnTo>
                    <a:lnTo>
                      <a:pt x="33207" y="22998"/>
                    </a:lnTo>
                    <a:lnTo>
                      <a:pt x="32604" y="22540"/>
                    </a:lnTo>
                    <a:lnTo>
                      <a:pt x="32458" y="22436"/>
                    </a:lnTo>
                    <a:lnTo>
                      <a:pt x="32334" y="22311"/>
                    </a:lnTo>
                    <a:lnTo>
                      <a:pt x="32230" y="22187"/>
                    </a:lnTo>
                    <a:lnTo>
                      <a:pt x="32147" y="22041"/>
                    </a:lnTo>
                    <a:lnTo>
                      <a:pt x="32084" y="21916"/>
                    </a:lnTo>
                    <a:lnTo>
                      <a:pt x="32022" y="21771"/>
                    </a:lnTo>
                    <a:lnTo>
                      <a:pt x="32001" y="21625"/>
                    </a:lnTo>
                    <a:lnTo>
                      <a:pt x="32001" y="21459"/>
                    </a:lnTo>
                    <a:lnTo>
                      <a:pt x="32001" y="21313"/>
                    </a:lnTo>
                    <a:lnTo>
                      <a:pt x="32022" y="21126"/>
                    </a:lnTo>
                    <a:lnTo>
                      <a:pt x="32084" y="20960"/>
                    </a:lnTo>
                    <a:lnTo>
                      <a:pt x="32147" y="20794"/>
                    </a:lnTo>
                    <a:lnTo>
                      <a:pt x="32770" y="19380"/>
                    </a:lnTo>
                    <a:lnTo>
                      <a:pt x="33082" y="18631"/>
                    </a:lnTo>
                    <a:lnTo>
                      <a:pt x="33353" y="17883"/>
                    </a:lnTo>
                    <a:lnTo>
                      <a:pt x="33602" y="17113"/>
                    </a:lnTo>
                    <a:lnTo>
                      <a:pt x="33789" y="16344"/>
                    </a:lnTo>
                    <a:lnTo>
                      <a:pt x="33935" y="15595"/>
                    </a:lnTo>
                    <a:lnTo>
                      <a:pt x="34039" y="14826"/>
                    </a:lnTo>
                    <a:lnTo>
                      <a:pt x="34122" y="14077"/>
                    </a:lnTo>
                    <a:lnTo>
                      <a:pt x="34143" y="13308"/>
                    </a:lnTo>
                    <a:lnTo>
                      <a:pt x="34122" y="12622"/>
                    </a:lnTo>
                    <a:lnTo>
                      <a:pt x="34059" y="11936"/>
                    </a:lnTo>
                    <a:lnTo>
                      <a:pt x="33976" y="11229"/>
                    </a:lnTo>
                    <a:lnTo>
                      <a:pt x="33852" y="10543"/>
                    </a:lnTo>
                    <a:lnTo>
                      <a:pt x="33685" y="9857"/>
                    </a:lnTo>
                    <a:lnTo>
                      <a:pt x="33477" y="9150"/>
                    </a:lnTo>
                    <a:lnTo>
                      <a:pt x="33228" y="8463"/>
                    </a:lnTo>
                    <a:lnTo>
                      <a:pt x="32957" y="7777"/>
                    </a:lnTo>
                    <a:lnTo>
                      <a:pt x="32750" y="7299"/>
                    </a:lnTo>
                    <a:lnTo>
                      <a:pt x="32500" y="6821"/>
                    </a:lnTo>
                    <a:lnTo>
                      <a:pt x="32271" y="6363"/>
                    </a:lnTo>
                    <a:lnTo>
                      <a:pt x="32001" y="5927"/>
                    </a:lnTo>
                    <a:lnTo>
                      <a:pt x="31731" y="5511"/>
                    </a:lnTo>
                    <a:lnTo>
                      <a:pt x="31440" y="5095"/>
                    </a:lnTo>
                    <a:lnTo>
                      <a:pt x="31128" y="4679"/>
                    </a:lnTo>
                    <a:lnTo>
                      <a:pt x="30816" y="4305"/>
                    </a:lnTo>
                    <a:lnTo>
                      <a:pt x="30483" y="3931"/>
                    </a:lnTo>
                    <a:lnTo>
                      <a:pt x="30130" y="3577"/>
                    </a:lnTo>
                    <a:lnTo>
                      <a:pt x="29755" y="3244"/>
                    </a:lnTo>
                    <a:lnTo>
                      <a:pt x="29360" y="2912"/>
                    </a:lnTo>
                    <a:lnTo>
                      <a:pt x="28944" y="2600"/>
                    </a:lnTo>
                    <a:lnTo>
                      <a:pt x="28529" y="2309"/>
                    </a:lnTo>
                    <a:lnTo>
                      <a:pt x="28092" y="2038"/>
                    </a:lnTo>
                    <a:lnTo>
                      <a:pt x="27634" y="1789"/>
                    </a:lnTo>
                    <a:lnTo>
                      <a:pt x="27198" y="1560"/>
                    </a:lnTo>
                    <a:lnTo>
                      <a:pt x="26761" y="1352"/>
                    </a:lnTo>
                    <a:lnTo>
                      <a:pt x="26304" y="1165"/>
                    </a:lnTo>
                    <a:lnTo>
                      <a:pt x="25867" y="999"/>
                    </a:lnTo>
                    <a:lnTo>
                      <a:pt x="25430" y="832"/>
                    </a:lnTo>
                    <a:lnTo>
                      <a:pt x="24973" y="687"/>
                    </a:lnTo>
                    <a:lnTo>
                      <a:pt x="24516" y="562"/>
                    </a:lnTo>
                    <a:lnTo>
                      <a:pt x="24079" y="437"/>
                    </a:lnTo>
                    <a:lnTo>
                      <a:pt x="23621" y="333"/>
                    </a:lnTo>
                    <a:lnTo>
                      <a:pt x="23164" y="250"/>
                    </a:lnTo>
                    <a:lnTo>
                      <a:pt x="22707" y="167"/>
                    </a:lnTo>
                    <a:lnTo>
                      <a:pt x="22249" y="105"/>
                    </a:lnTo>
                    <a:lnTo>
                      <a:pt x="21771" y="63"/>
                    </a:lnTo>
                    <a:lnTo>
                      <a:pt x="21313" y="22"/>
                    </a:lnTo>
                    <a:lnTo>
                      <a:pt x="20856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76" name="Google Shape;5876;p31"/>
              <p:cNvSpPr/>
              <p:nvPr/>
            </p:nvSpPr>
            <p:spPr>
              <a:xfrm>
                <a:off x="1892625" y="5068800"/>
                <a:ext cx="166375" cy="128950"/>
              </a:xfrm>
              <a:custGeom>
                <a:avLst/>
                <a:gdLst/>
                <a:ahLst/>
                <a:cxnLst/>
                <a:rect l="l" t="t" r="r" b="b"/>
                <a:pathLst>
                  <a:path w="6655" h="5158" fill="none" extrusionOk="0">
                    <a:moveTo>
                      <a:pt x="541" y="5157"/>
                    </a:moveTo>
                    <a:lnTo>
                      <a:pt x="541" y="5157"/>
                    </a:lnTo>
                    <a:lnTo>
                      <a:pt x="417" y="5136"/>
                    </a:lnTo>
                    <a:lnTo>
                      <a:pt x="292" y="5116"/>
                    </a:lnTo>
                    <a:lnTo>
                      <a:pt x="167" y="5053"/>
                    </a:lnTo>
                    <a:lnTo>
                      <a:pt x="1" y="4991"/>
                    </a:lnTo>
                    <a:lnTo>
                      <a:pt x="1" y="4991"/>
                    </a:lnTo>
                    <a:lnTo>
                      <a:pt x="22" y="4908"/>
                    </a:lnTo>
                    <a:lnTo>
                      <a:pt x="42" y="4825"/>
                    </a:lnTo>
                    <a:lnTo>
                      <a:pt x="84" y="4762"/>
                    </a:lnTo>
                    <a:lnTo>
                      <a:pt x="126" y="4700"/>
                    </a:lnTo>
                    <a:lnTo>
                      <a:pt x="250" y="4596"/>
                    </a:lnTo>
                    <a:lnTo>
                      <a:pt x="396" y="4513"/>
                    </a:lnTo>
                    <a:lnTo>
                      <a:pt x="396" y="4513"/>
                    </a:lnTo>
                    <a:lnTo>
                      <a:pt x="1560" y="3598"/>
                    </a:lnTo>
                    <a:lnTo>
                      <a:pt x="2766" y="2704"/>
                    </a:lnTo>
                    <a:lnTo>
                      <a:pt x="2766" y="2704"/>
                    </a:lnTo>
                    <a:lnTo>
                      <a:pt x="3057" y="2475"/>
                    </a:lnTo>
                    <a:lnTo>
                      <a:pt x="3348" y="2246"/>
                    </a:lnTo>
                    <a:lnTo>
                      <a:pt x="3619" y="1997"/>
                    </a:lnTo>
                    <a:lnTo>
                      <a:pt x="3889" y="1747"/>
                    </a:lnTo>
                    <a:lnTo>
                      <a:pt x="4139" y="1477"/>
                    </a:lnTo>
                    <a:lnTo>
                      <a:pt x="4367" y="1207"/>
                    </a:lnTo>
                    <a:lnTo>
                      <a:pt x="4596" y="916"/>
                    </a:lnTo>
                    <a:lnTo>
                      <a:pt x="4804" y="624"/>
                    </a:lnTo>
                    <a:lnTo>
                      <a:pt x="4804" y="624"/>
                    </a:lnTo>
                    <a:lnTo>
                      <a:pt x="4929" y="479"/>
                    </a:lnTo>
                    <a:lnTo>
                      <a:pt x="5033" y="354"/>
                    </a:lnTo>
                    <a:lnTo>
                      <a:pt x="5157" y="250"/>
                    </a:lnTo>
                    <a:lnTo>
                      <a:pt x="5282" y="167"/>
                    </a:lnTo>
                    <a:lnTo>
                      <a:pt x="5407" y="84"/>
                    </a:lnTo>
                    <a:lnTo>
                      <a:pt x="5532" y="42"/>
                    </a:lnTo>
                    <a:lnTo>
                      <a:pt x="5656" y="21"/>
                    </a:lnTo>
                    <a:lnTo>
                      <a:pt x="5781" y="1"/>
                    </a:lnTo>
                    <a:lnTo>
                      <a:pt x="5781" y="1"/>
                    </a:lnTo>
                    <a:lnTo>
                      <a:pt x="5906" y="21"/>
                    </a:lnTo>
                    <a:lnTo>
                      <a:pt x="6031" y="42"/>
                    </a:lnTo>
                    <a:lnTo>
                      <a:pt x="6135" y="84"/>
                    </a:lnTo>
                    <a:lnTo>
                      <a:pt x="6259" y="146"/>
                    </a:lnTo>
                    <a:lnTo>
                      <a:pt x="6259" y="146"/>
                    </a:lnTo>
                    <a:lnTo>
                      <a:pt x="6405" y="271"/>
                    </a:lnTo>
                    <a:lnTo>
                      <a:pt x="6530" y="437"/>
                    </a:lnTo>
                    <a:lnTo>
                      <a:pt x="6613" y="604"/>
                    </a:lnTo>
                    <a:lnTo>
                      <a:pt x="6655" y="791"/>
                    </a:lnTo>
                    <a:lnTo>
                      <a:pt x="6655" y="999"/>
                    </a:lnTo>
                    <a:lnTo>
                      <a:pt x="6613" y="1227"/>
                    </a:lnTo>
                    <a:lnTo>
                      <a:pt x="6551" y="1456"/>
                    </a:lnTo>
                    <a:lnTo>
                      <a:pt x="6426" y="1685"/>
                    </a:lnTo>
                    <a:lnTo>
                      <a:pt x="6426" y="1685"/>
                    </a:lnTo>
                    <a:lnTo>
                      <a:pt x="6280" y="1934"/>
                    </a:lnTo>
                    <a:lnTo>
                      <a:pt x="6093" y="2205"/>
                    </a:lnTo>
                    <a:lnTo>
                      <a:pt x="5906" y="2433"/>
                    </a:lnTo>
                    <a:lnTo>
                      <a:pt x="5677" y="2641"/>
                    </a:lnTo>
                    <a:lnTo>
                      <a:pt x="5677" y="2641"/>
                    </a:lnTo>
                    <a:lnTo>
                      <a:pt x="5137" y="3078"/>
                    </a:lnTo>
                    <a:lnTo>
                      <a:pt x="4596" y="3473"/>
                    </a:lnTo>
                    <a:lnTo>
                      <a:pt x="4035" y="3847"/>
                    </a:lnTo>
                    <a:lnTo>
                      <a:pt x="3452" y="4201"/>
                    </a:lnTo>
                    <a:lnTo>
                      <a:pt x="2849" y="4492"/>
                    </a:lnTo>
                    <a:lnTo>
                      <a:pt x="2538" y="4637"/>
                    </a:lnTo>
                    <a:lnTo>
                      <a:pt x="2226" y="4762"/>
                    </a:lnTo>
                    <a:lnTo>
                      <a:pt x="1893" y="4866"/>
                    </a:lnTo>
                    <a:lnTo>
                      <a:pt x="1581" y="4970"/>
                    </a:lnTo>
                    <a:lnTo>
                      <a:pt x="1228" y="5053"/>
                    </a:lnTo>
                    <a:lnTo>
                      <a:pt x="895" y="5116"/>
                    </a:lnTo>
                    <a:lnTo>
                      <a:pt x="895" y="5116"/>
                    </a:lnTo>
                    <a:lnTo>
                      <a:pt x="687" y="5136"/>
                    </a:lnTo>
                    <a:lnTo>
                      <a:pt x="541" y="51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77" name="Google Shape;5877;p31"/>
              <p:cNvSpPr/>
              <p:nvPr/>
            </p:nvSpPr>
            <p:spPr>
              <a:xfrm>
                <a:off x="1649350" y="4784975"/>
                <a:ext cx="361825" cy="369100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14764" fill="none" extrusionOk="0">
                    <a:moveTo>
                      <a:pt x="1" y="7361"/>
                    </a:moveTo>
                    <a:lnTo>
                      <a:pt x="1" y="7361"/>
                    </a:lnTo>
                    <a:lnTo>
                      <a:pt x="1" y="6883"/>
                    </a:lnTo>
                    <a:lnTo>
                      <a:pt x="42" y="6426"/>
                    </a:lnTo>
                    <a:lnTo>
                      <a:pt x="84" y="5989"/>
                    </a:lnTo>
                    <a:lnTo>
                      <a:pt x="167" y="5552"/>
                    </a:lnTo>
                    <a:lnTo>
                      <a:pt x="271" y="5116"/>
                    </a:lnTo>
                    <a:lnTo>
                      <a:pt x="396" y="4700"/>
                    </a:lnTo>
                    <a:lnTo>
                      <a:pt x="541" y="4305"/>
                    </a:lnTo>
                    <a:lnTo>
                      <a:pt x="708" y="3910"/>
                    </a:lnTo>
                    <a:lnTo>
                      <a:pt x="916" y="3536"/>
                    </a:lnTo>
                    <a:lnTo>
                      <a:pt x="1144" y="3161"/>
                    </a:lnTo>
                    <a:lnTo>
                      <a:pt x="1394" y="2808"/>
                    </a:lnTo>
                    <a:lnTo>
                      <a:pt x="1685" y="2475"/>
                    </a:lnTo>
                    <a:lnTo>
                      <a:pt x="1976" y="2142"/>
                    </a:lnTo>
                    <a:lnTo>
                      <a:pt x="2330" y="1831"/>
                    </a:lnTo>
                    <a:lnTo>
                      <a:pt x="2683" y="1539"/>
                    </a:lnTo>
                    <a:lnTo>
                      <a:pt x="3078" y="1248"/>
                    </a:lnTo>
                    <a:lnTo>
                      <a:pt x="3078" y="1248"/>
                    </a:lnTo>
                    <a:lnTo>
                      <a:pt x="3556" y="957"/>
                    </a:lnTo>
                    <a:lnTo>
                      <a:pt x="4055" y="708"/>
                    </a:lnTo>
                    <a:lnTo>
                      <a:pt x="4575" y="500"/>
                    </a:lnTo>
                    <a:lnTo>
                      <a:pt x="5095" y="313"/>
                    </a:lnTo>
                    <a:lnTo>
                      <a:pt x="5636" y="188"/>
                    </a:lnTo>
                    <a:lnTo>
                      <a:pt x="6197" y="84"/>
                    </a:lnTo>
                    <a:lnTo>
                      <a:pt x="6738" y="22"/>
                    </a:lnTo>
                    <a:lnTo>
                      <a:pt x="7299" y="1"/>
                    </a:lnTo>
                    <a:lnTo>
                      <a:pt x="7299" y="1"/>
                    </a:lnTo>
                    <a:lnTo>
                      <a:pt x="7860" y="22"/>
                    </a:lnTo>
                    <a:lnTo>
                      <a:pt x="8422" y="84"/>
                    </a:lnTo>
                    <a:lnTo>
                      <a:pt x="8983" y="188"/>
                    </a:lnTo>
                    <a:lnTo>
                      <a:pt x="9524" y="333"/>
                    </a:lnTo>
                    <a:lnTo>
                      <a:pt x="10065" y="521"/>
                    </a:lnTo>
                    <a:lnTo>
                      <a:pt x="10584" y="749"/>
                    </a:lnTo>
                    <a:lnTo>
                      <a:pt x="11083" y="999"/>
                    </a:lnTo>
                    <a:lnTo>
                      <a:pt x="11562" y="1311"/>
                    </a:lnTo>
                    <a:lnTo>
                      <a:pt x="12019" y="1664"/>
                    </a:lnTo>
                    <a:lnTo>
                      <a:pt x="12227" y="1851"/>
                    </a:lnTo>
                    <a:lnTo>
                      <a:pt x="12435" y="2059"/>
                    </a:lnTo>
                    <a:lnTo>
                      <a:pt x="12643" y="2267"/>
                    </a:lnTo>
                    <a:lnTo>
                      <a:pt x="12830" y="2496"/>
                    </a:lnTo>
                    <a:lnTo>
                      <a:pt x="13017" y="2725"/>
                    </a:lnTo>
                    <a:lnTo>
                      <a:pt x="13204" y="2974"/>
                    </a:lnTo>
                    <a:lnTo>
                      <a:pt x="13371" y="3224"/>
                    </a:lnTo>
                    <a:lnTo>
                      <a:pt x="13516" y="3494"/>
                    </a:lnTo>
                    <a:lnTo>
                      <a:pt x="13682" y="3764"/>
                    </a:lnTo>
                    <a:lnTo>
                      <a:pt x="13807" y="4055"/>
                    </a:lnTo>
                    <a:lnTo>
                      <a:pt x="13932" y="4346"/>
                    </a:lnTo>
                    <a:lnTo>
                      <a:pt x="14057" y="4658"/>
                    </a:lnTo>
                    <a:lnTo>
                      <a:pt x="14161" y="4991"/>
                    </a:lnTo>
                    <a:lnTo>
                      <a:pt x="14244" y="5303"/>
                    </a:lnTo>
                    <a:lnTo>
                      <a:pt x="14244" y="5303"/>
                    </a:lnTo>
                    <a:lnTo>
                      <a:pt x="14348" y="5740"/>
                    </a:lnTo>
                    <a:lnTo>
                      <a:pt x="14410" y="6155"/>
                    </a:lnTo>
                    <a:lnTo>
                      <a:pt x="14452" y="6571"/>
                    </a:lnTo>
                    <a:lnTo>
                      <a:pt x="14473" y="7008"/>
                    </a:lnTo>
                    <a:lnTo>
                      <a:pt x="14473" y="7008"/>
                    </a:lnTo>
                    <a:lnTo>
                      <a:pt x="14452" y="7486"/>
                    </a:lnTo>
                    <a:lnTo>
                      <a:pt x="14389" y="7985"/>
                    </a:lnTo>
                    <a:lnTo>
                      <a:pt x="14327" y="8484"/>
                    </a:lnTo>
                    <a:lnTo>
                      <a:pt x="14202" y="8962"/>
                    </a:lnTo>
                    <a:lnTo>
                      <a:pt x="14078" y="9420"/>
                    </a:lnTo>
                    <a:lnTo>
                      <a:pt x="13911" y="9898"/>
                    </a:lnTo>
                    <a:lnTo>
                      <a:pt x="13724" y="10335"/>
                    </a:lnTo>
                    <a:lnTo>
                      <a:pt x="13516" y="10771"/>
                    </a:lnTo>
                    <a:lnTo>
                      <a:pt x="13287" y="11187"/>
                    </a:lnTo>
                    <a:lnTo>
                      <a:pt x="13038" y="11603"/>
                    </a:lnTo>
                    <a:lnTo>
                      <a:pt x="12768" y="11977"/>
                    </a:lnTo>
                    <a:lnTo>
                      <a:pt x="12497" y="12352"/>
                    </a:lnTo>
                    <a:lnTo>
                      <a:pt x="12206" y="12684"/>
                    </a:lnTo>
                    <a:lnTo>
                      <a:pt x="11894" y="12996"/>
                    </a:lnTo>
                    <a:lnTo>
                      <a:pt x="11582" y="13267"/>
                    </a:lnTo>
                    <a:lnTo>
                      <a:pt x="11250" y="13537"/>
                    </a:lnTo>
                    <a:lnTo>
                      <a:pt x="11250" y="13537"/>
                    </a:lnTo>
                    <a:lnTo>
                      <a:pt x="11021" y="13682"/>
                    </a:lnTo>
                    <a:lnTo>
                      <a:pt x="10792" y="13828"/>
                    </a:lnTo>
                    <a:lnTo>
                      <a:pt x="10564" y="13974"/>
                    </a:lnTo>
                    <a:lnTo>
                      <a:pt x="10314" y="14098"/>
                    </a:lnTo>
                    <a:lnTo>
                      <a:pt x="9815" y="14306"/>
                    </a:lnTo>
                    <a:lnTo>
                      <a:pt x="9295" y="14473"/>
                    </a:lnTo>
                    <a:lnTo>
                      <a:pt x="8755" y="14597"/>
                    </a:lnTo>
                    <a:lnTo>
                      <a:pt x="8214" y="14701"/>
                    </a:lnTo>
                    <a:lnTo>
                      <a:pt x="7632" y="14743"/>
                    </a:lnTo>
                    <a:lnTo>
                      <a:pt x="7050" y="14764"/>
                    </a:lnTo>
                    <a:lnTo>
                      <a:pt x="7050" y="14764"/>
                    </a:lnTo>
                    <a:lnTo>
                      <a:pt x="6883" y="14764"/>
                    </a:lnTo>
                    <a:lnTo>
                      <a:pt x="6883" y="14764"/>
                    </a:lnTo>
                    <a:lnTo>
                      <a:pt x="6758" y="14764"/>
                    </a:lnTo>
                    <a:lnTo>
                      <a:pt x="6758" y="14764"/>
                    </a:lnTo>
                    <a:lnTo>
                      <a:pt x="6363" y="14743"/>
                    </a:lnTo>
                    <a:lnTo>
                      <a:pt x="5989" y="14722"/>
                    </a:lnTo>
                    <a:lnTo>
                      <a:pt x="5615" y="14680"/>
                    </a:lnTo>
                    <a:lnTo>
                      <a:pt x="5261" y="14618"/>
                    </a:lnTo>
                    <a:lnTo>
                      <a:pt x="4908" y="14535"/>
                    </a:lnTo>
                    <a:lnTo>
                      <a:pt x="4575" y="14431"/>
                    </a:lnTo>
                    <a:lnTo>
                      <a:pt x="4243" y="14327"/>
                    </a:lnTo>
                    <a:lnTo>
                      <a:pt x="3931" y="14202"/>
                    </a:lnTo>
                    <a:lnTo>
                      <a:pt x="3640" y="14057"/>
                    </a:lnTo>
                    <a:lnTo>
                      <a:pt x="3348" y="13890"/>
                    </a:lnTo>
                    <a:lnTo>
                      <a:pt x="3057" y="13724"/>
                    </a:lnTo>
                    <a:lnTo>
                      <a:pt x="2787" y="13537"/>
                    </a:lnTo>
                    <a:lnTo>
                      <a:pt x="2538" y="13329"/>
                    </a:lnTo>
                    <a:lnTo>
                      <a:pt x="2288" y="13121"/>
                    </a:lnTo>
                    <a:lnTo>
                      <a:pt x="2059" y="12892"/>
                    </a:lnTo>
                    <a:lnTo>
                      <a:pt x="1831" y="12664"/>
                    </a:lnTo>
                    <a:lnTo>
                      <a:pt x="1623" y="12414"/>
                    </a:lnTo>
                    <a:lnTo>
                      <a:pt x="1436" y="12165"/>
                    </a:lnTo>
                    <a:lnTo>
                      <a:pt x="1248" y="11894"/>
                    </a:lnTo>
                    <a:lnTo>
                      <a:pt x="1082" y="11624"/>
                    </a:lnTo>
                    <a:lnTo>
                      <a:pt x="916" y="11333"/>
                    </a:lnTo>
                    <a:lnTo>
                      <a:pt x="770" y="11042"/>
                    </a:lnTo>
                    <a:lnTo>
                      <a:pt x="645" y="10730"/>
                    </a:lnTo>
                    <a:lnTo>
                      <a:pt x="521" y="10418"/>
                    </a:lnTo>
                    <a:lnTo>
                      <a:pt x="396" y="10106"/>
                    </a:lnTo>
                    <a:lnTo>
                      <a:pt x="313" y="9773"/>
                    </a:lnTo>
                    <a:lnTo>
                      <a:pt x="230" y="9462"/>
                    </a:lnTo>
                    <a:lnTo>
                      <a:pt x="146" y="9108"/>
                    </a:lnTo>
                    <a:lnTo>
                      <a:pt x="105" y="8775"/>
                    </a:lnTo>
                    <a:lnTo>
                      <a:pt x="42" y="8422"/>
                    </a:lnTo>
                    <a:lnTo>
                      <a:pt x="22" y="8089"/>
                    </a:lnTo>
                    <a:lnTo>
                      <a:pt x="1" y="7736"/>
                    </a:lnTo>
                    <a:lnTo>
                      <a:pt x="1" y="7736"/>
                    </a:lnTo>
                    <a:lnTo>
                      <a:pt x="1" y="736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78" name="Google Shape;5878;p31"/>
              <p:cNvSpPr/>
              <p:nvPr/>
            </p:nvSpPr>
            <p:spPr>
              <a:xfrm>
                <a:off x="1945650" y="4323900"/>
                <a:ext cx="3122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872" fill="none" extrusionOk="0">
                    <a:moveTo>
                      <a:pt x="271" y="1872"/>
                    </a:moveTo>
                    <a:lnTo>
                      <a:pt x="271" y="1872"/>
                    </a:lnTo>
                    <a:lnTo>
                      <a:pt x="167" y="1706"/>
                    </a:lnTo>
                    <a:lnTo>
                      <a:pt x="105" y="1539"/>
                    </a:lnTo>
                    <a:lnTo>
                      <a:pt x="42" y="1373"/>
                    </a:lnTo>
                    <a:lnTo>
                      <a:pt x="1" y="1186"/>
                    </a:lnTo>
                    <a:lnTo>
                      <a:pt x="1" y="1019"/>
                    </a:lnTo>
                    <a:lnTo>
                      <a:pt x="1" y="832"/>
                    </a:lnTo>
                    <a:lnTo>
                      <a:pt x="22" y="645"/>
                    </a:lnTo>
                    <a:lnTo>
                      <a:pt x="84" y="458"/>
                    </a:lnTo>
                    <a:lnTo>
                      <a:pt x="84" y="458"/>
                    </a:lnTo>
                    <a:lnTo>
                      <a:pt x="125" y="354"/>
                    </a:lnTo>
                    <a:lnTo>
                      <a:pt x="167" y="271"/>
                    </a:lnTo>
                    <a:lnTo>
                      <a:pt x="229" y="188"/>
                    </a:lnTo>
                    <a:lnTo>
                      <a:pt x="292" y="125"/>
                    </a:lnTo>
                    <a:lnTo>
                      <a:pt x="375" y="63"/>
                    </a:lnTo>
                    <a:lnTo>
                      <a:pt x="458" y="42"/>
                    </a:lnTo>
                    <a:lnTo>
                      <a:pt x="541" y="1"/>
                    </a:lnTo>
                    <a:lnTo>
                      <a:pt x="645" y="1"/>
                    </a:lnTo>
                    <a:lnTo>
                      <a:pt x="645" y="1"/>
                    </a:lnTo>
                    <a:lnTo>
                      <a:pt x="749" y="1"/>
                    </a:lnTo>
                    <a:lnTo>
                      <a:pt x="749" y="1"/>
                    </a:lnTo>
                    <a:lnTo>
                      <a:pt x="874" y="42"/>
                    </a:lnTo>
                    <a:lnTo>
                      <a:pt x="978" y="84"/>
                    </a:lnTo>
                    <a:lnTo>
                      <a:pt x="1061" y="146"/>
                    </a:lnTo>
                    <a:lnTo>
                      <a:pt x="1124" y="208"/>
                    </a:lnTo>
                    <a:lnTo>
                      <a:pt x="1165" y="312"/>
                    </a:lnTo>
                    <a:lnTo>
                      <a:pt x="1207" y="396"/>
                    </a:lnTo>
                    <a:lnTo>
                      <a:pt x="1248" y="624"/>
                    </a:lnTo>
                    <a:lnTo>
                      <a:pt x="1248" y="624"/>
                    </a:lnTo>
                    <a:lnTo>
                      <a:pt x="1248" y="853"/>
                    </a:lnTo>
                    <a:lnTo>
                      <a:pt x="1207" y="1082"/>
                    </a:lnTo>
                    <a:lnTo>
                      <a:pt x="1144" y="1290"/>
                    </a:lnTo>
                    <a:lnTo>
                      <a:pt x="1020" y="1477"/>
                    </a:lnTo>
                    <a:lnTo>
                      <a:pt x="874" y="1643"/>
                    </a:lnTo>
                    <a:lnTo>
                      <a:pt x="687" y="1747"/>
                    </a:lnTo>
                    <a:lnTo>
                      <a:pt x="500" y="1830"/>
                    </a:lnTo>
                    <a:lnTo>
                      <a:pt x="271" y="187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79" name="Google Shape;5879;p31"/>
              <p:cNvSpPr/>
              <p:nvPr/>
            </p:nvSpPr>
            <p:spPr>
              <a:xfrm>
                <a:off x="1696650" y="4204850"/>
                <a:ext cx="222000" cy="2318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9275" fill="none" extrusionOk="0">
                    <a:moveTo>
                      <a:pt x="1" y="5095"/>
                    </a:moveTo>
                    <a:lnTo>
                      <a:pt x="1" y="5095"/>
                    </a:lnTo>
                    <a:lnTo>
                      <a:pt x="22" y="4659"/>
                    </a:lnTo>
                    <a:lnTo>
                      <a:pt x="84" y="4201"/>
                    </a:lnTo>
                    <a:lnTo>
                      <a:pt x="209" y="3744"/>
                    </a:lnTo>
                    <a:lnTo>
                      <a:pt x="375" y="3286"/>
                    </a:lnTo>
                    <a:lnTo>
                      <a:pt x="375" y="3286"/>
                    </a:lnTo>
                    <a:lnTo>
                      <a:pt x="542" y="2933"/>
                    </a:lnTo>
                    <a:lnTo>
                      <a:pt x="708" y="2621"/>
                    </a:lnTo>
                    <a:lnTo>
                      <a:pt x="874" y="2309"/>
                    </a:lnTo>
                    <a:lnTo>
                      <a:pt x="1082" y="1997"/>
                    </a:lnTo>
                    <a:lnTo>
                      <a:pt x="1290" y="1727"/>
                    </a:lnTo>
                    <a:lnTo>
                      <a:pt x="1519" y="1456"/>
                    </a:lnTo>
                    <a:lnTo>
                      <a:pt x="1748" y="1228"/>
                    </a:lnTo>
                    <a:lnTo>
                      <a:pt x="1997" y="999"/>
                    </a:lnTo>
                    <a:lnTo>
                      <a:pt x="2267" y="791"/>
                    </a:lnTo>
                    <a:lnTo>
                      <a:pt x="2558" y="604"/>
                    </a:lnTo>
                    <a:lnTo>
                      <a:pt x="2850" y="458"/>
                    </a:lnTo>
                    <a:lnTo>
                      <a:pt x="3161" y="313"/>
                    </a:lnTo>
                    <a:lnTo>
                      <a:pt x="3515" y="209"/>
                    </a:lnTo>
                    <a:lnTo>
                      <a:pt x="3868" y="105"/>
                    </a:lnTo>
                    <a:lnTo>
                      <a:pt x="4243" y="43"/>
                    </a:lnTo>
                    <a:lnTo>
                      <a:pt x="4638" y="1"/>
                    </a:lnTo>
                    <a:lnTo>
                      <a:pt x="4638" y="1"/>
                    </a:lnTo>
                    <a:lnTo>
                      <a:pt x="4991" y="1"/>
                    </a:lnTo>
                    <a:lnTo>
                      <a:pt x="4991" y="1"/>
                    </a:lnTo>
                    <a:lnTo>
                      <a:pt x="5345" y="1"/>
                    </a:lnTo>
                    <a:lnTo>
                      <a:pt x="5677" y="43"/>
                    </a:lnTo>
                    <a:lnTo>
                      <a:pt x="5989" y="105"/>
                    </a:lnTo>
                    <a:lnTo>
                      <a:pt x="6301" y="188"/>
                    </a:lnTo>
                    <a:lnTo>
                      <a:pt x="6592" y="292"/>
                    </a:lnTo>
                    <a:lnTo>
                      <a:pt x="6863" y="417"/>
                    </a:lnTo>
                    <a:lnTo>
                      <a:pt x="7112" y="562"/>
                    </a:lnTo>
                    <a:lnTo>
                      <a:pt x="7362" y="729"/>
                    </a:lnTo>
                    <a:lnTo>
                      <a:pt x="7590" y="937"/>
                    </a:lnTo>
                    <a:lnTo>
                      <a:pt x="7798" y="1145"/>
                    </a:lnTo>
                    <a:lnTo>
                      <a:pt x="8006" y="1394"/>
                    </a:lnTo>
                    <a:lnTo>
                      <a:pt x="8173" y="1664"/>
                    </a:lnTo>
                    <a:lnTo>
                      <a:pt x="8339" y="1935"/>
                    </a:lnTo>
                    <a:lnTo>
                      <a:pt x="8484" y="2247"/>
                    </a:lnTo>
                    <a:lnTo>
                      <a:pt x="8609" y="2579"/>
                    </a:lnTo>
                    <a:lnTo>
                      <a:pt x="8713" y="2933"/>
                    </a:lnTo>
                    <a:lnTo>
                      <a:pt x="8713" y="2933"/>
                    </a:lnTo>
                    <a:lnTo>
                      <a:pt x="8796" y="3265"/>
                    </a:lnTo>
                    <a:lnTo>
                      <a:pt x="8838" y="3598"/>
                    </a:lnTo>
                    <a:lnTo>
                      <a:pt x="8879" y="3952"/>
                    </a:lnTo>
                    <a:lnTo>
                      <a:pt x="8879" y="4284"/>
                    </a:lnTo>
                    <a:lnTo>
                      <a:pt x="8879" y="4284"/>
                    </a:lnTo>
                    <a:lnTo>
                      <a:pt x="8879" y="4700"/>
                    </a:lnTo>
                    <a:lnTo>
                      <a:pt x="8817" y="5116"/>
                    </a:lnTo>
                    <a:lnTo>
                      <a:pt x="8755" y="5532"/>
                    </a:lnTo>
                    <a:lnTo>
                      <a:pt x="8630" y="5927"/>
                    </a:lnTo>
                    <a:lnTo>
                      <a:pt x="8505" y="6301"/>
                    </a:lnTo>
                    <a:lnTo>
                      <a:pt x="8339" y="6675"/>
                    </a:lnTo>
                    <a:lnTo>
                      <a:pt x="8131" y="7029"/>
                    </a:lnTo>
                    <a:lnTo>
                      <a:pt x="7923" y="7362"/>
                    </a:lnTo>
                    <a:lnTo>
                      <a:pt x="7674" y="7674"/>
                    </a:lnTo>
                    <a:lnTo>
                      <a:pt x="7403" y="7985"/>
                    </a:lnTo>
                    <a:lnTo>
                      <a:pt x="7112" y="8256"/>
                    </a:lnTo>
                    <a:lnTo>
                      <a:pt x="6800" y="8484"/>
                    </a:lnTo>
                    <a:lnTo>
                      <a:pt x="6468" y="8713"/>
                    </a:lnTo>
                    <a:lnTo>
                      <a:pt x="6114" y="8900"/>
                    </a:lnTo>
                    <a:lnTo>
                      <a:pt x="5740" y="9046"/>
                    </a:lnTo>
                    <a:lnTo>
                      <a:pt x="5366" y="9171"/>
                    </a:lnTo>
                    <a:lnTo>
                      <a:pt x="5366" y="9171"/>
                    </a:lnTo>
                    <a:lnTo>
                      <a:pt x="5095" y="9233"/>
                    </a:lnTo>
                    <a:lnTo>
                      <a:pt x="4846" y="9254"/>
                    </a:lnTo>
                    <a:lnTo>
                      <a:pt x="4367" y="9275"/>
                    </a:lnTo>
                    <a:lnTo>
                      <a:pt x="4367" y="9275"/>
                    </a:lnTo>
                    <a:lnTo>
                      <a:pt x="4326" y="9275"/>
                    </a:lnTo>
                    <a:lnTo>
                      <a:pt x="4326" y="9275"/>
                    </a:lnTo>
                    <a:lnTo>
                      <a:pt x="3868" y="9254"/>
                    </a:lnTo>
                    <a:lnTo>
                      <a:pt x="3411" y="9191"/>
                    </a:lnTo>
                    <a:lnTo>
                      <a:pt x="2974" y="9087"/>
                    </a:lnTo>
                    <a:lnTo>
                      <a:pt x="2579" y="8942"/>
                    </a:lnTo>
                    <a:lnTo>
                      <a:pt x="2184" y="8755"/>
                    </a:lnTo>
                    <a:lnTo>
                      <a:pt x="1831" y="8547"/>
                    </a:lnTo>
                    <a:lnTo>
                      <a:pt x="1498" y="8297"/>
                    </a:lnTo>
                    <a:lnTo>
                      <a:pt x="1207" y="8027"/>
                    </a:lnTo>
                    <a:lnTo>
                      <a:pt x="937" y="7736"/>
                    </a:lnTo>
                    <a:lnTo>
                      <a:pt x="687" y="7403"/>
                    </a:lnTo>
                    <a:lnTo>
                      <a:pt x="479" y="7071"/>
                    </a:lnTo>
                    <a:lnTo>
                      <a:pt x="313" y="6696"/>
                    </a:lnTo>
                    <a:lnTo>
                      <a:pt x="167" y="6322"/>
                    </a:lnTo>
                    <a:lnTo>
                      <a:pt x="84" y="5927"/>
                    </a:lnTo>
                    <a:lnTo>
                      <a:pt x="22" y="5511"/>
                    </a:lnTo>
                    <a:lnTo>
                      <a:pt x="1" y="509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80" name="Google Shape;5880;p31"/>
              <p:cNvSpPr/>
              <p:nvPr/>
            </p:nvSpPr>
            <p:spPr>
              <a:xfrm>
                <a:off x="1481450" y="4111825"/>
                <a:ext cx="122200" cy="284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1395" fill="none" extrusionOk="0">
                    <a:moveTo>
                      <a:pt x="1020" y="11395"/>
                    </a:moveTo>
                    <a:lnTo>
                      <a:pt x="1020" y="11395"/>
                    </a:lnTo>
                    <a:lnTo>
                      <a:pt x="936" y="11395"/>
                    </a:lnTo>
                    <a:lnTo>
                      <a:pt x="853" y="11374"/>
                    </a:lnTo>
                    <a:lnTo>
                      <a:pt x="687" y="11291"/>
                    </a:lnTo>
                    <a:lnTo>
                      <a:pt x="541" y="11187"/>
                    </a:lnTo>
                    <a:lnTo>
                      <a:pt x="417" y="11041"/>
                    </a:lnTo>
                    <a:lnTo>
                      <a:pt x="417" y="11041"/>
                    </a:lnTo>
                    <a:lnTo>
                      <a:pt x="313" y="10896"/>
                    </a:lnTo>
                    <a:lnTo>
                      <a:pt x="229" y="10750"/>
                    </a:lnTo>
                    <a:lnTo>
                      <a:pt x="146" y="10584"/>
                    </a:lnTo>
                    <a:lnTo>
                      <a:pt x="105" y="10417"/>
                    </a:lnTo>
                    <a:lnTo>
                      <a:pt x="42" y="10251"/>
                    </a:lnTo>
                    <a:lnTo>
                      <a:pt x="22" y="10085"/>
                    </a:lnTo>
                    <a:lnTo>
                      <a:pt x="1" y="9731"/>
                    </a:lnTo>
                    <a:lnTo>
                      <a:pt x="1" y="9731"/>
                    </a:lnTo>
                    <a:lnTo>
                      <a:pt x="1" y="9087"/>
                    </a:lnTo>
                    <a:lnTo>
                      <a:pt x="42" y="8463"/>
                    </a:lnTo>
                    <a:lnTo>
                      <a:pt x="105" y="7818"/>
                    </a:lnTo>
                    <a:lnTo>
                      <a:pt x="188" y="7194"/>
                    </a:lnTo>
                    <a:lnTo>
                      <a:pt x="333" y="6591"/>
                    </a:lnTo>
                    <a:lnTo>
                      <a:pt x="417" y="6280"/>
                    </a:lnTo>
                    <a:lnTo>
                      <a:pt x="521" y="5988"/>
                    </a:lnTo>
                    <a:lnTo>
                      <a:pt x="645" y="5677"/>
                    </a:lnTo>
                    <a:lnTo>
                      <a:pt x="770" y="5385"/>
                    </a:lnTo>
                    <a:lnTo>
                      <a:pt x="916" y="5094"/>
                    </a:lnTo>
                    <a:lnTo>
                      <a:pt x="1061" y="4803"/>
                    </a:lnTo>
                    <a:lnTo>
                      <a:pt x="1061" y="4803"/>
                    </a:lnTo>
                    <a:lnTo>
                      <a:pt x="1560" y="3930"/>
                    </a:lnTo>
                    <a:lnTo>
                      <a:pt x="2038" y="3077"/>
                    </a:lnTo>
                    <a:lnTo>
                      <a:pt x="2288" y="2641"/>
                    </a:lnTo>
                    <a:lnTo>
                      <a:pt x="2558" y="2225"/>
                    </a:lnTo>
                    <a:lnTo>
                      <a:pt x="2849" y="1809"/>
                    </a:lnTo>
                    <a:lnTo>
                      <a:pt x="3140" y="1414"/>
                    </a:lnTo>
                    <a:lnTo>
                      <a:pt x="3140" y="1414"/>
                    </a:lnTo>
                    <a:lnTo>
                      <a:pt x="3515" y="998"/>
                    </a:lnTo>
                    <a:lnTo>
                      <a:pt x="3702" y="790"/>
                    </a:lnTo>
                    <a:lnTo>
                      <a:pt x="3889" y="603"/>
                    </a:lnTo>
                    <a:lnTo>
                      <a:pt x="4097" y="416"/>
                    </a:lnTo>
                    <a:lnTo>
                      <a:pt x="4326" y="250"/>
                    </a:lnTo>
                    <a:lnTo>
                      <a:pt x="4575" y="104"/>
                    </a:lnTo>
                    <a:lnTo>
                      <a:pt x="4845" y="0"/>
                    </a:lnTo>
                    <a:lnTo>
                      <a:pt x="4845" y="0"/>
                    </a:lnTo>
                    <a:lnTo>
                      <a:pt x="4887" y="104"/>
                    </a:lnTo>
                    <a:lnTo>
                      <a:pt x="4887" y="187"/>
                    </a:lnTo>
                    <a:lnTo>
                      <a:pt x="4887" y="270"/>
                    </a:lnTo>
                    <a:lnTo>
                      <a:pt x="4866" y="354"/>
                    </a:lnTo>
                    <a:lnTo>
                      <a:pt x="4804" y="458"/>
                    </a:lnTo>
                    <a:lnTo>
                      <a:pt x="4742" y="582"/>
                    </a:lnTo>
                    <a:lnTo>
                      <a:pt x="4742" y="582"/>
                    </a:lnTo>
                    <a:lnTo>
                      <a:pt x="4388" y="1372"/>
                    </a:lnTo>
                    <a:lnTo>
                      <a:pt x="4035" y="2163"/>
                    </a:lnTo>
                    <a:lnTo>
                      <a:pt x="3286" y="3743"/>
                    </a:lnTo>
                    <a:lnTo>
                      <a:pt x="2933" y="4554"/>
                    </a:lnTo>
                    <a:lnTo>
                      <a:pt x="2621" y="5344"/>
                    </a:lnTo>
                    <a:lnTo>
                      <a:pt x="2309" y="6176"/>
                    </a:lnTo>
                    <a:lnTo>
                      <a:pt x="2184" y="6591"/>
                    </a:lnTo>
                    <a:lnTo>
                      <a:pt x="2059" y="7007"/>
                    </a:lnTo>
                    <a:lnTo>
                      <a:pt x="2059" y="7007"/>
                    </a:lnTo>
                    <a:lnTo>
                      <a:pt x="1893" y="7652"/>
                    </a:lnTo>
                    <a:lnTo>
                      <a:pt x="1831" y="7985"/>
                    </a:lnTo>
                    <a:lnTo>
                      <a:pt x="1768" y="8296"/>
                    </a:lnTo>
                    <a:lnTo>
                      <a:pt x="1727" y="8629"/>
                    </a:lnTo>
                    <a:lnTo>
                      <a:pt x="1706" y="8941"/>
                    </a:lnTo>
                    <a:lnTo>
                      <a:pt x="1706" y="9274"/>
                    </a:lnTo>
                    <a:lnTo>
                      <a:pt x="1727" y="9606"/>
                    </a:lnTo>
                    <a:lnTo>
                      <a:pt x="1727" y="9606"/>
                    </a:lnTo>
                    <a:lnTo>
                      <a:pt x="1727" y="9897"/>
                    </a:lnTo>
                    <a:lnTo>
                      <a:pt x="1747" y="10189"/>
                    </a:lnTo>
                    <a:lnTo>
                      <a:pt x="1727" y="10480"/>
                    </a:lnTo>
                    <a:lnTo>
                      <a:pt x="1664" y="10771"/>
                    </a:lnTo>
                    <a:lnTo>
                      <a:pt x="1664" y="10771"/>
                    </a:lnTo>
                    <a:lnTo>
                      <a:pt x="1602" y="10979"/>
                    </a:lnTo>
                    <a:lnTo>
                      <a:pt x="1581" y="11083"/>
                    </a:lnTo>
                    <a:lnTo>
                      <a:pt x="1519" y="11166"/>
                    </a:lnTo>
                    <a:lnTo>
                      <a:pt x="1456" y="11228"/>
                    </a:lnTo>
                    <a:lnTo>
                      <a:pt x="1373" y="11291"/>
                    </a:lnTo>
                    <a:lnTo>
                      <a:pt x="1290" y="11332"/>
                    </a:lnTo>
                    <a:lnTo>
                      <a:pt x="1186" y="11374"/>
                    </a:lnTo>
                    <a:lnTo>
                      <a:pt x="1186" y="11374"/>
                    </a:lnTo>
                    <a:lnTo>
                      <a:pt x="1020" y="1139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81" name="Google Shape;5881;p31"/>
              <p:cNvSpPr/>
              <p:nvPr/>
            </p:nvSpPr>
            <p:spPr>
              <a:xfrm>
                <a:off x="1623375" y="4043725"/>
                <a:ext cx="7227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2413" fill="none" extrusionOk="0">
                    <a:moveTo>
                      <a:pt x="894" y="2412"/>
                    </a:moveTo>
                    <a:lnTo>
                      <a:pt x="894" y="2412"/>
                    </a:lnTo>
                    <a:lnTo>
                      <a:pt x="666" y="2391"/>
                    </a:lnTo>
                    <a:lnTo>
                      <a:pt x="582" y="2350"/>
                    </a:lnTo>
                    <a:lnTo>
                      <a:pt x="478" y="2329"/>
                    </a:lnTo>
                    <a:lnTo>
                      <a:pt x="395" y="2267"/>
                    </a:lnTo>
                    <a:lnTo>
                      <a:pt x="312" y="2204"/>
                    </a:lnTo>
                    <a:lnTo>
                      <a:pt x="229" y="2121"/>
                    </a:lnTo>
                    <a:lnTo>
                      <a:pt x="167" y="2038"/>
                    </a:lnTo>
                    <a:lnTo>
                      <a:pt x="167" y="2038"/>
                    </a:lnTo>
                    <a:lnTo>
                      <a:pt x="83" y="1892"/>
                    </a:lnTo>
                    <a:lnTo>
                      <a:pt x="42" y="1768"/>
                    </a:lnTo>
                    <a:lnTo>
                      <a:pt x="0" y="1643"/>
                    </a:lnTo>
                    <a:lnTo>
                      <a:pt x="0" y="1497"/>
                    </a:lnTo>
                    <a:lnTo>
                      <a:pt x="21" y="1373"/>
                    </a:lnTo>
                    <a:lnTo>
                      <a:pt x="42" y="1248"/>
                    </a:lnTo>
                    <a:lnTo>
                      <a:pt x="104" y="1123"/>
                    </a:lnTo>
                    <a:lnTo>
                      <a:pt x="167" y="977"/>
                    </a:lnTo>
                    <a:lnTo>
                      <a:pt x="167" y="977"/>
                    </a:lnTo>
                    <a:lnTo>
                      <a:pt x="333" y="770"/>
                    </a:lnTo>
                    <a:lnTo>
                      <a:pt x="520" y="582"/>
                    </a:lnTo>
                    <a:lnTo>
                      <a:pt x="770" y="416"/>
                    </a:lnTo>
                    <a:lnTo>
                      <a:pt x="1019" y="271"/>
                    </a:lnTo>
                    <a:lnTo>
                      <a:pt x="1310" y="146"/>
                    </a:lnTo>
                    <a:lnTo>
                      <a:pt x="1601" y="63"/>
                    </a:lnTo>
                    <a:lnTo>
                      <a:pt x="1913" y="21"/>
                    </a:lnTo>
                    <a:lnTo>
                      <a:pt x="2204" y="0"/>
                    </a:lnTo>
                    <a:lnTo>
                      <a:pt x="2204" y="0"/>
                    </a:lnTo>
                    <a:lnTo>
                      <a:pt x="2391" y="0"/>
                    </a:lnTo>
                    <a:lnTo>
                      <a:pt x="2558" y="21"/>
                    </a:lnTo>
                    <a:lnTo>
                      <a:pt x="2724" y="63"/>
                    </a:lnTo>
                    <a:lnTo>
                      <a:pt x="2890" y="104"/>
                    </a:lnTo>
                    <a:lnTo>
                      <a:pt x="2890" y="104"/>
                    </a:lnTo>
                    <a:lnTo>
                      <a:pt x="2890" y="291"/>
                    </a:lnTo>
                    <a:lnTo>
                      <a:pt x="2849" y="458"/>
                    </a:lnTo>
                    <a:lnTo>
                      <a:pt x="2807" y="645"/>
                    </a:lnTo>
                    <a:lnTo>
                      <a:pt x="2745" y="832"/>
                    </a:lnTo>
                    <a:lnTo>
                      <a:pt x="2641" y="1019"/>
                    </a:lnTo>
                    <a:lnTo>
                      <a:pt x="2537" y="1206"/>
                    </a:lnTo>
                    <a:lnTo>
                      <a:pt x="2433" y="1393"/>
                    </a:lnTo>
                    <a:lnTo>
                      <a:pt x="2287" y="1560"/>
                    </a:lnTo>
                    <a:lnTo>
                      <a:pt x="2142" y="1726"/>
                    </a:lnTo>
                    <a:lnTo>
                      <a:pt x="1996" y="1872"/>
                    </a:lnTo>
                    <a:lnTo>
                      <a:pt x="1851" y="2017"/>
                    </a:lnTo>
                    <a:lnTo>
                      <a:pt x="1684" y="2142"/>
                    </a:lnTo>
                    <a:lnTo>
                      <a:pt x="1518" y="2225"/>
                    </a:lnTo>
                    <a:lnTo>
                      <a:pt x="1352" y="2308"/>
                    </a:lnTo>
                    <a:lnTo>
                      <a:pt x="1185" y="2371"/>
                    </a:lnTo>
                    <a:lnTo>
                      <a:pt x="1019" y="2412"/>
                    </a:lnTo>
                    <a:lnTo>
                      <a:pt x="1019" y="2412"/>
                    </a:lnTo>
                    <a:lnTo>
                      <a:pt x="894" y="24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82" name="Google Shape;5882;p31"/>
              <p:cNvSpPr/>
              <p:nvPr/>
            </p:nvSpPr>
            <p:spPr>
              <a:xfrm>
                <a:off x="1328100" y="3962100"/>
                <a:ext cx="1011600" cy="1445125"/>
              </a:xfrm>
              <a:custGeom>
                <a:avLst/>
                <a:gdLst/>
                <a:ahLst/>
                <a:cxnLst/>
                <a:rect l="l" t="t" r="r" b="b"/>
                <a:pathLst>
                  <a:path w="40464" h="57805" fill="none" extrusionOk="0">
                    <a:moveTo>
                      <a:pt x="20399" y="1"/>
                    </a:moveTo>
                    <a:lnTo>
                      <a:pt x="20399" y="1"/>
                    </a:lnTo>
                    <a:lnTo>
                      <a:pt x="19920" y="1"/>
                    </a:lnTo>
                    <a:lnTo>
                      <a:pt x="19442" y="22"/>
                    </a:lnTo>
                    <a:lnTo>
                      <a:pt x="18985" y="63"/>
                    </a:lnTo>
                    <a:lnTo>
                      <a:pt x="18506" y="105"/>
                    </a:lnTo>
                    <a:lnTo>
                      <a:pt x="18028" y="167"/>
                    </a:lnTo>
                    <a:lnTo>
                      <a:pt x="17550" y="250"/>
                    </a:lnTo>
                    <a:lnTo>
                      <a:pt x="17072" y="333"/>
                    </a:lnTo>
                    <a:lnTo>
                      <a:pt x="16594" y="437"/>
                    </a:lnTo>
                    <a:lnTo>
                      <a:pt x="16594" y="437"/>
                    </a:lnTo>
                    <a:lnTo>
                      <a:pt x="15991" y="583"/>
                    </a:lnTo>
                    <a:lnTo>
                      <a:pt x="15388" y="749"/>
                    </a:lnTo>
                    <a:lnTo>
                      <a:pt x="14785" y="936"/>
                    </a:lnTo>
                    <a:lnTo>
                      <a:pt x="14202" y="1165"/>
                    </a:lnTo>
                    <a:lnTo>
                      <a:pt x="13620" y="1394"/>
                    </a:lnTo>
                    <a:lnTo>
                      <a:pt x="13059" y="1664"/>
                    </a:lnTo>
                    <a:lnTo>
                      <a:pt x="12497" y="1955"/>
                    </a:lnTo>
                    <a:lnTo>
                      <a:pt x="11957" y="2267"/>
                    </a:lnTo>
                    <a:lnTo>
                      <a:pt x="11416" y="2579"/>
                    </a:lnTo>
                    <a:lnTo>
                      <a:pt x="10896" y="2933"/>
                    </a:lnTo>
                    <a:lnTo>
                      <a:pt x="10376" y="3307"/>
                    </a:lnTo>
                    <a:lnTo>
                      <a:pt x="9877" y="3681"/>
                    </a:lnTo>
                    <a:lnTo>
                      <a:pt x="9399" y="4097"/>
                    </a:lnTo>
                    <a:lnTo>
                      <a:pt x="8921" y="4513"/>
                    </a:lnTo>
                    <a:lnTo>
                      <a:pt x="8484" y="4949"/>
                    </a:lnTo>
                    <a:lnTo>
                      <a:pt x="8048" y="5407"/>
                    </a:lnTo>
                    <a:lnTo>
                      <a:pt x="7632" y="5885"/>
                    </a:lnTo>
                    <a:lnTo>
                      <a:pt x="7237" y="6363"/>
                    </a:lnTo>
                    <a:lnTo>
                      <a:pt x="6863" y="6862"/>
                    </a:lnTo>
                    <a:lnTo>
                      <a:pt x="6509" y="7382"/>
                    </a:lnTo>
                    <a:lnTo>
                      <a:pt x="6176" y="7923"/>
                    </a:lnTo>
                    <a:lnTo>
                      <a:pt x="5864" y="8463"/>
                    </a:lnTo>
                    <a:lnTo>
                      <a:pt x="5594" y="9025"/>
                    </a:lnTo>
                    <a:lnTo>
                      <a:pt x="5324" y="9586"/>
                    </a:lnTo>
                    <a:lnTo>
                      <a:pt x="5095" y="10168"/>
                    </a:lnTo>
                    <a:lnTo>
                      <a:pt x="4887" y="10771"/>
                    </a:lnTo>
                    <a:lnTo>
                      <a:pt x="4700" y="11374"/>
                    </a:lnTo>
                    <a:lnTo>
                      <a:pt x="4534" y="11977"/>
                    </a:lnTo>
                    <a:lnTo>
                      <a:pt x="4409" y="12601"/>
                    </a:lnTo>
                    <a:lnTo>
                      <a:pt x="4305" y="13246"/>
                    </a:lnTo>
                    <a:lnTo>
                      <a:pt x="4243" y="13870"/>
                    </a:lnTo>
                    <a:lnTo>
                      <a:pt x="4201" y="14535"/>
                    </a:lnTo>
                    <a:lnTo>
                      <a:pt x="4201" y="14535"/>
                    </a:lnTo>
                    <a:lnTo>
                      <a:pt x="4180" y="15387"/>
                    </a:lnTo>
                    <a:lnTo>
                      <a:pt x="4180" y="15387"/>
                    </a:lnTo>
                    <a:lnTo>
                      <a:pt x="4201" y="15970"/>
                    </a:lnTo>
                    <a:lnTo>
                      <a:pt x="4222" y="16573"/>
                    </a:lnTo>
                    <a:lnTo>
                      <a:pt x="4263" y="17155"/>
                    </a:lnTo>
                    <a:lnTo>
                      <a:pt x="4326" y="17737"/>
                    </a:lnTo>
                    <a:lnTo>
                      <a:pt x="4409" y="18298"/>
                    </a:lnTo>
                    <a:lnTo>
                      <a:pt x="4513" y="18860"/>
                    </a:lnTo>
                    <a:lnTo>
                      <a:pt x="4638" y="19421"/>
                    </a:lnTo>
                    <a:lnTo>
                      <a:pt x="4783" y="19983"/>
                    </a:lnTo>
                    <a:lnTo>
                      <a:pt x="4950" y="20523"/>
                    </a:lnTo>
                    <a:lnTo>
                      <a:pt x="5157" y="21064"/>
                    </a:lnTo>
                    <a:lnTo>
                      <a:pt x="5365" y="21604"/>
                    </a:lnTo>
                    <a:lnTo>
                      <a:pt x="5636" y="22124"/>
                    </a:lnTo>
                    <a:lnTo>
                      <a:pt x="5906" y="22644"/>
                    </a:lnTo>
                    <a:lnTo>
                      <a:pt x="6218" y="23143"/>
                    </a:lnTo>
                    <a:lnTo>
                      <a:pt x="6571" y="23642"/>
                    </a:lnTo>
                    <a:lnTo>
                      <a:pt x="6946" y="24120"/>
                    </a:lnTo>
                    <a:lnTo>
                      <a:pt x="6946" y="24120"/>
                    </a:lnTo>
                    <a:lnTo>
                      <a:pt x="7050" y="24287"/>
                    </a:lnTo>
                    <a:lnTo>
                      <a:pt x="7154" y="24474"/>
                    </a:lnTo>
                    <a:lnTo>
                      <a:pt x="7154" y="24474"/>
                    </a:lnTo>
                    <a:lnTo>
                      <a:pt x="7154" y="24474"/>
                    </a:lnTo>
                    <a:lnTo>
                      <a:pt x="7154" y="24474"/>
                    </a:lnTo>
                    <a:lnTo>
                      <a:pt x="7070" y="24640"/>
                    </a:lnTo>
                    <a:lnTo>
                      <a:pt x="6987" y="24807"/>
                    </a:lnTo>
                    <a:lnTo>
                      <a:pt x="6904" y="24952"/>
                    </a:lnTo>
                    <a:lnTo>
                      <a:pt x="6779" y="25098"/>
                    </a:lnTo>
                    <a:lnTo>
                      <a:pt x="6779" y="25098"/>
                    </a:lnTo>
                    <a:lnTo>
                      <a:pt x="6384" y="25472"/>
                    </a:lnTo>
                    <a:lnTo>
                      <a:pt x="5989" y="25888"/>
                    </a:lnTo>
                    <a:lnTo>
                      <a:pt x="5594" y="26304"/>
                    </a:lnTo>
                    <a:lnTo>
                      <a:pt x="5241" y="26740"/>
                    </a:lnTo>
                    <a:lnTo>
                      <a:pt x="4887" y="27177"/>
                    </a:lnTo>
                    <a:lnTo>
                      <a:pt x="4534" y="27634"/>
                    </a:lnTo>
                    <a:lnTo>
                      <a:pt x="3889" y="28549"/>
                    </a:lnTo>
                    <a:lnTo>
                      <a:pt x="3889" y="28549"/>
                    </a:lnTo>
                    <a:lnTo>
                      <a:pt x="3432" y="29194"/>
                    </a:lnTo>
                    <a:lnTo>
                      <a:pt x="3016" y="29859"/>
                    </a:lnTo>
                    <a:lnTo>
                      <a:pt x="2621" y="30504"/>
                    </a:lnTo>
                    <a:lnTo>
                      <a:pt x="2247" y="31190"/>
                    </a:lnTo>
                    <a:lnTo>
                      <a:pt x="1914" y="31855"/>
                    </a:lnTo>
                    <a:lnTo>
                      <a:pt x="1602" y="32541"/>
                    </a:lnTo>
                    <a:lnTo>
                      <a:pt x="1311" y="33228"/>
                    </a:lnTo>
                    <a:lnTo>
                      <a:pt x="1041" y="33935"/>
                    </a:lnTo>
                    <a:lnTo>
                      <a:pt x="812" y="34642"/>
                    </a:lnTo>
                    <a:lnTo>
                      <a:pt x="604" y="35369"/>
                    </a:lnTo>
                    <a:lnTo>
                      <a:pt x="417" y="36097"/>
                    </a:lnTo>
                    <a:lnTo>
                      <a:pt x="271" y="36825"/>
                    </a:lnTo>
                    <a:lnTo>
                      <a:pt x="167" y="37573"/>
                    </a:lnTo>
                    <a:lnTo>
                      <a:pt x="84" y="38343"/>
                    </a:lnTo>
                    <a:lnTo>
                      <a:pt x="22" y="39112"/>
                    </a:lnTo>
                    <a:lnTo>
                      <a:pt x="1" y="39881"/>
                    </a:lnTo>
                    <a:lnTo>
                      <a:pt x="1" y="39881"/>
                    </a:lnTo>
                    <a:lnTo>
                      <a:pt x="22" y="40651"/>
                    </a:lnTo>
                    <a:lnTo>
                      <a:pt x="84" y="41441"/>
                    </a:lnTo>
                    <a:lnTo>
                      <a:pt x="84" y="41441"/>
                    </a:lnTo>
                    <a:lnTo>
                      <a:pt x="146" y="42189"/>
                    </a:lnTo>
                    <a:lnTo>
                      <a:pt x="250" y="42938"/>
                    </a:lnTo>
                    <a:lnTo>
                      <a:pt x="396" y="43666"/>
                    </a:lnTo>
                    <a:lnTo>
                      <a:pt x="542" y="44373"/>
                    </a:lnTo>
                    <a:lnTo>
                      <a:pt x="729" y="45059"/>
                    </a:lnTo>
                    <a:lnTo>
                      <a:pt x="957" y="45745"/>
                    </a:lnTo>
                    <a:lnTo>
                      <a:pt x="1186" y="46410"/>
                    </a:lnTo>
                    <a:lnTo>
                      <a:pt x="1477" y="47076"/>
                    </a:lnTo>
                    <a:lnTo>
                      <a:pt x="1768" y="47720"/>
                    </a:lnTo>
                    <a:lnTo>
                      <a:pt x="2101" y="48344"/>
                    </a:lnTo>
                    <a:lnTo>
                      <a:pt x="2475" y="48947"/>
                    </a:lnTo>
                    <a:lnTo>
                      <a:pt x="2870" y="49550"/>
                    </a:lnTo>
                    <a:lnTo>
                      <a:pt x="3307" y="50132"/>
                    </a:lnTo>
                    <a:lnTo>
                      <a:pt x="3764" y="50694"/>
                    </a:lnTo>
                    <a:lnTo>
                      <a:pt x="4263" y="51255"/>
                    </a:lnTo>
                    <a:lnTo>
                      <a:pt x="4783" y="51775"/>
                    </a:lnTo>
                    <a:lnTo>
                      <a:pt x="4783" y="51775"/>
                    </a:lnTo>
                    <a:lnTo>
                      <a:pt x="5469" y="52419"/>
                    </a:lnTo>
                    <a:lnTo>
                      <a:pt x="6176" y="53022"/>
                    </a:lnTo>
                    <a:lnTo>
                      <a:pt x="6904" y="53584"/>
                    </a:lnTo>
                    <a:lnTo>
                      <a:pt x="7632" y="54124"/>
                    </a:lnTo>
                    <a:lnTo>
                      <a:pt x="8380" y="54623"/>
                    </a:lnTo>
                    <a:lnTo>
                      <a:pt x="9171" y="55081"/>
                    </a:lnTo>
                    <a:lnTo>
                      <a:pt x="9940" y="55497"/>
                    </a:lnTo>
                    <a:lnTo>
                      <a:pt x="10751" y="55892"/>
                    </a:lnTo>
                    <a:lnTo>
                      <a:pt x="11582" y="56245"/>
                    </a:lnTo>
                    <a:lnTo>
                      <a:pt x="12414" y="56557"/>
                    </a:lnTo>
                    <a:lnTo>
                      <a:pt x="13267" y="56848"/>
                    </a:lnTo>
                    <a:lnTo>
                      <a:pt x="14140" y="57077"/>
                    </a:lnTo>
                    <a:lnTo>
                      <a:pt x="15013" y="57285"/>
                    </a:lnTo>
                    <a:lnTo>
                      <a:pt x="15928" y="57472"/>
                    </a:lnTo>
                    <a:lnTo>
                      <a:pt x="16843" y="57597"/>
                    </a:lnTo>
                    <a:lnTo>
                      <a:pt x="17779" y="57701"/>
                    </a:lnTo>
                    <a:lnTo>
                      <a:pt x="17779" y="57701"/>
                    </a:lnTo>
                    <a:lnTo>
                      <a:pt x="18922" y="57763"/>
                    </a:lnTo>
                    <a:lnTo>
                      <a:pt x="20045" y="57805"/>
                    </a:lnTo>
                    <a:lnTo>
                      <a:pt x="20045" y="57805"/>
                    </a:lnTo>
                    <a:lnTo>
                      <a:pt x="20918" y="57784"/>
                    </a:lnTo>
                    <a:lnTo>
                      <a:pt x="21771" y="57742"/>
                    </a:lnTo>
                    <a:lnTo>
                      <a:pt x="22603" y="57680"/>
                    </a:lnTo>
                    <a:lnTo>
                      <a:pt x="23455" y="57576"/>
                    </a:lnTo>
                    <a:lnTo>
                      <a:pt x="24308" y="57451"/>
                    </a:lnTo>
                    <a:lnTo>
                      <a:pt x="25139" y="57306"/>
                    </a:lnTo>
                    <a:lnTo>
                      <a:pt x="25992" y="57139"/>
                    </a:lnTo>
                    <a:lnTo>
                      <a:pt x="26824" y="56931"/>
                    </a:lnTo>
                    <a:lnTo>
                      <a:pt x="26824" y="56931"/>
                    </a:lnTo>
                    <a:lnTo>
                      <a:pt x="27364" y="56786"/>
                    </a:lnTo>
                    <a:lnTo>
                      <a:pt x="27884" y="56599"/>
                    </a:lnTo>
                    <a:lnTo>
                      <a:pt x="28383" y="56412"/>
                    </a:lnTo>
                    <a:lnTo>
                      <a:pt x="28882" y="56183"/>
                    </a:lnTo>
                    <a:lnTo>
                      <a:pt x="29381" y="55954"/>
                    </a:lnTo>
                    <a:lnTo>
                      <a:pt x="29859" y="55705"/>
                    </a:lnTo>
                    <a:lnTo>
                      <a:pt x="30317" y="55434"/>
                    </a:lnTo>
                    <a:lnTo>
                      <a:pt x="30774" y="55143"/>
                    </a:lnTo>
                    <a:lnTo>
                      <a:pt x="31211" y="54831"/>
                    </a:lnTo>
                    <a:lnTo>
                      <a:pt x="31647" y="54499"/>
                    </a:lnTo>
                    <a:lnTo>
                      <a:pt x="32063" y="54166"/>
                    </a:lnTo>
                    <a:lnTo>
                      <a:pt x="32458" y="53813"/>
                    </a:lnTo>
                    <a:lnTo>
                      <a:pt x="32874" y="53438"/>
                    </a:lnTo>
                    <a:lnTo>
                      <a:pt x="33269" y="53064"/>
                    </a:lnTo>
                    <a:lnTo>
                      <a:pt x="33644" y="52669"/>
                    </a:lnTo>
                    <a:lnTo>
                      <a:pt x="34018" y="52253"/>
                    </a:lnTo>
                    <a:lnTo>
                      <a:pt x="34018" y="52253"/>
                    </a:lnTo>
                    <a:lnTo>
                      <a:pt x="34579" y="51609"/>
                    </a:lnTo>
                    <a:lnTo>
                      <a:pt x="35120" y="50943"/>
                    </a:lnTo>
                    <a:lnTo>
                      <a:pt x="35619" y="50278"/>
                    </a:lnTo>
                    <a:lnTo>
                      <a:pt x="36097" y="49592"/>
                    </a:lnTo>
                    <a:lnTo>
                      <a:pt x="36555" y="48885"/>
                    </a:lnTo>
                    <a:lnTo>
                      <a:pt x="36991" y="48178"/>
                    </a:lnTo>
                    <a:lnTo>
                      <a:pt x="37407" y="47450"/>
                    </a:lnTo>
                    <a:lnTo>
                      <a:pt x="37802" y="46722"/>
                    </a:lnTo>
                    <a:lnTo>
                      <a:pt x="38156" y="45974"/>
                    </a:lnTo>
                    <a:lnTo>
                      <a:pt x="38488" y="45204"/>
                    </a:lnTo>
                    <a:lnTo>
                      <a:pt x="38800" y="44435"/>
                    </a:lnTo>
                    <a:lnTo>
                      <a:pt x="39091" y="43645"/>
                    </a:lnTo>
                    <a:lnTo>
                      <a:pt x="39362" y="42834"/>
                    </a:lnTo>
                    <a:lnTo>
                      <a:pt x="39611" y="42044"/>
                    </a:lnTo>
                    <a:lnTo>
                      <a:pt x="39819" y="41212"/>
                    </a:lnTo>
                    <a:lnTo>
                      <a:pt x="40027" y="40380"/>
                    </a:lnTo>
                    <a:lnTo>
                      <a:pt x="40027" y="40380"/>
                    </a:lnTo>
                    <a:lnTo>
                      <a:pt x="40131" y="39902"/>
                    </a:lnTo>
                    <a:lnTo>
                      <a:pt x="40214" y="39403"/>
                    </a:lnTo>
                    <a:lnTo>
                      <a:pt x="40297" y="38925"/>
                    </a:lnTo>
                    <a:lnTo>
                      <a:pt x="40360" y="38447"/>
                    </a:lnTo>
                    <a:lnTo>
                      <a:pt x="40401" y="37968"/>
                    </a:lnTo>
                    <a:lnTo>
                      <a:pt x="40443" y="37490"/>
                    </a:lnTo>
                    <a:lnTo>
                      <a:pt x="40464" y="37033"/>
                    </a:lnTo>
                    <a:lnTo>
                      <a:pt x="40464" y="36555"/>
                    </a:lnTo>
                    <a:lnTo>
                      <a:pt x="40464" y="36555"/>
                    </a:lnTo>
                    <a:lnTo>
                      <a:pt x="40443" y="35889"/>
                    </a:lnTo>
                    <a:lnTo>
                      <a:pt x="40401" y="35245"/>
                    </a:lnTo>
                    <a:lnTo>
                      <a:pt x="40339" y="34600"/>
                    </a:lnTo>
                    <a:lnTo>
                      <a:pt x="40235" y="33955"/>
                    </a:lnTo>
                    <a:lnTo>
                      <a:pt x="40131" y="33311"/>
                    </a:lnTo>
                    <a:lnTo>
                      <a:pt x="39965" y="32666"/>
                    </a:lnTo>
                    <a:lnTo>
                      <a:pt x="39798" y="32042"/>
                    </a:lnTo>
                    <a:lnTo>
                      <a:pt x="39590" y="31419"/>
                    </a:lnTo>
                    <a:lnTo>
                      <a:pt x="39362" y="30816"/>
                    </a:lnTo>
                    <a:lnTo>
                      <a:pt x="39091" y="30213"/>
                    </a:lnTo>
                    <a:lnTo>
                      <a:pt x="38821" y="29610"/>
                    </a:lnTo>
                    <a:lnTo>
                      <a:pt x="38509" y="29007"/>
                    </a:lnTo>
                    <a:lnTo>
                      <a:pt x="38156" y="28425"/>
                    </a:lnTo>
                    <a:lnTo>
                      <a:pt x="37802" y="27842"/>
                    </a:lnTo>
                    <a:lnTo>
                      <a:pt x="37407" y="27260"/>
                    </a:lnTo>
                    <a:lnTo>
                      <a:pt x="36991" y="26699"/>
                    </a:lnTo>
                    <a:lnTo>
                      <a:pt x="36991" y="26699"/>
                    </a:lnTo>
                    <a:lnTo>
                      <a:pt x="36513" y="26096"/>
                    </a:lnTo>
                    <a:lnTo>
                      <a:pt x="36014" y="25534"/>
                    </a:lnTo>
                    <a:lnTo>
                      <a:pt x="35494" y="24994"/>
                    </a:lnTo>
                    <a:lnTo>
                      <a:pt x="34954" y="24453"/>
                    </a:lnTo>
                    <a:lnTo>
                      <a:pt x="34392" y="23954"/>
                    </a:lnTo>
                    <a:lnTo>
                      <a:pt x="33810" y="23476"/>
                    </a:lnTo>
                    <a:lnTo>
                      <a:pt x="33207" y="22998"/>
                    </a:lnTo>
                    <a:lnTo>
                      <a:pt x="32604" y="22540"/>
                    </a:lnTo>
                    <a:lnTo>
                      <a:pt x="32604" y="22540"/>
                    </a:lnTo>
                    <a:lnTo>
                      <a:pt x="32458" y="22436"/>
                    </a:lnTo>
                    <a:lnTo>
                      <a:pt x="32334" y="22311"/>
                    </a:lnTo>
                    <a:lnTo>
                      <a:pt x="32230" y="22187"/>
                    </a:lnTo>
                    <a:lnTo>
                      <a:pt x="32147" y="22041"/>
                    </a:lnTo>
                    <a:lnTo>
                      <a:pt x="32084" y="21916"/>
                    </a:lnTo>
                    <a:lnTo>
                      <a:pt x="32022" y="21771"/>
                    </a:lnTo>
                    <a:lnTo>
                      <a:pt x="32001" y="21625"/>
                    </a:lnTo>
                    <a:lnTo>
                      <a:pt x="32001" y="21459"/>
                    </a:lnTo>
                    <a:lnTo>
                      <a:pt x="32001" y="21459"/>
                    </a:lnTo>
                    <a:lnTo>
                      <a:pt x="32001" y="21313"/>
                    </a:lnTo>
                    <a:lnTo>
                      <a:pt x="32022" y="21126"/>
                    </a:lnTo>
                    <a:lnTo>
                      <a:pt x="32084" y="20960"/>
                    </a:lnTo>
                    <a:lnTo>
                      <a:pt x="32147" y="20794"/>
                    </a:lnTo>
                    <a:lnTo>
                      <a:pt x="32147" y="20794"/>
                    </a:lnTo>
                    <a:lnTo>
                      <a:pt x="32770" y="19380"/>
                    </a:lnTo>
                    <a:lnTo>
                      <a:pt x="32770" y="19380"/>
                    </a:lnTo>
                    <a:lnTo>
                      <a:pt x="33082" y="18631"/>
                    </a:lnTo>
                    <a:lnTo>
                      <a:pt x="33353" y="17883"/>
                    </a:lnTo>
                    <a:lnTo>
                      <a:pt x="33602" y="17113"/>
                    </a:lnTo>
                    <a:lnTo>
                      <a:pt x="33789" y="16344"/>
                    </a:lnTo>
                    <a:lnTo>
                      <a:pt x="33935" y="15595"/>
                    </a:lnTo>
                    <a:lnTo>
                      <a:pt x="34039" y="14826"/>
                    </a:lnTo>
                    <a:lnTo>
                      <a:pt x="34122" y="14077"/>
                    </a:lnTo>
                    <a:lnTo>
                      <a:pt x="34143" y="13308"/>
                    </a:lnTo>
                    <a:lnTo>
                      <a:pt x="34143" y="13308"/>
                    </a:lnTo>
                    <a:lnTo>
                      <a:pt x="34122" y="12622"/>
                    </a:lnTo>
                    <a:lnTo>
                      <a:pt x="34059" y="11936"/>
                    </a:lnTo>
                    <a:lnTo>
                      <a:pt x="33976" y="11229"/>
                    </a:lnTo>
                    <a:lnTo>
                      <a:pt x="33852" y="10543"/>
                    </a:lnTo>
                    <a:lnTo>
                      <a:pt x="33685" y="9857"/>
                    </a:lnTo>
                    <a:lnTo>
                      <a:pt x="33477" y="9150"/>
                    </a:lnTo>
                    <a:lnTo>
                      <a:pt x="33228" y="8463"/>
                    </a:lnTo>
                    <a:lnTo>
                      <a:pt x="32957" y="7777"/>
                    </a:lnTo>
                    <a:lnTo>
                      <a:pt x="32957" y="7777"/>
                    </a:lnTo>
                    <a:lnTo>
                      <a:pt x="32750" y="7299"/>
                    </a:lnTo>
                    <a:lnTo>
                      <a:pt x="32500" y="6821"/>
                    </a:lnTo>
                    <a:lnTo>
                      <a:pt x="32271" y="6363"/>
                    </a:lnTo>
                    <a:lnTo>
                      <a:pt x="32001" y="5927"/>
                    </a:lnTo>
                    <a:lnTo>
                      <a:pt x="31731" y="5511"/>
                    </a:lnTo>
                    <a:lnTo>
                      <a:pt x="31440" y="5095"/>
                    </a:lnTo>
                    <a:lnTo>
                      <a:pt x="31128" y="4679"/>
                    </a:lnTo>
                    <a:lnTo>
                      <a:pt x="30816" y="4305"/>
                    </a:lnTo>
                    <a:lnTo>
                      <a:pt x="30483" y="3931"/>
                    </a:lnTo>
                    <a:lnTo>
                      <a:pt x="30130" y="3577"/>
                    </a:lnTo>
                    <a:lnTo>
                      <a:pt x="29755" y="3244"/>
                    </a:lnTo>
                    <a:lnTo>
                      <a:pt x="29360" y="2912"/>
                    </a:lnTo>
                    <a:lnTo>
                      <a:pt x="28944" y="2600"/>
                    </a:lnTo>
                    <a:lnTo>
                      <a:pt x="28529" y="2309"/>
                    </a:lnTo>
                    <a:lnTo>
                      <a:pt x="28092" y="2038"/>
                    </a:lnTo>
                    <a:lnTo>
                      <a:pt x="27634" y="1789"/>
                    </a:lnTo>
                    <a:lnTo>
                      <a:pt x="27634" y="1789"/>
                    </a:lnTo>
                    <a:lnTo>
                      <a:pt x="27198" y="1560"/>
                    </a:lnTo>
                    <a:lnTo>
                      <a:pt x="26761" y="1352"/>
                    </a:lnTo>
                    <a:lnTo>
                      <a:pt x="26304" y="1165"/>
                    </a:lnTo>
                    <a:lnTo>
                      <a:pt x="25867" y="999"/>
                    </a:lnTo>
                    <a:lnTo>
                      <a:pt x="25430" y="832"/>
                    </a:lnTo>
                    <a:lnTo>
                      <a:pt x="24973" y="687"/>
                    </a:lnTo>
                    <a:lnTo>
                      <a:pt x="24516" y="562"/>
                    </a:lnTo>
                    <a:lnTo>
                      <a:pt x="24079" y="437"/>
                    </a:lnTo>
                    <a:lnTo>
                      <a:pt x="23621" y="333"/>
                    </a:lnTo>
                    <a:lnTo>
                      <a:pt x="23164" y="250"/>
                    </a:lnTo>
                    <a:lnTo>
                      <a:pt x="22707" y="167"/>
                    </a:lnTo>
                    <a:lnTo>
                      <a:pt x="22249" y="105"/>
                    </a:lnTo>
                    <a:lnTo>
                      <a:pt x="21771" y="63"/>
                    </a:lnTo>
                    <a:lnTo>
                      <a:pt x="21313" y="22"/>
                    </a:lnTo>
                    <a:lnTo>
                      <a:pt x="20856" y="1"/>
                    </a:lnTo>
                    <a:lnTo>
                      <a:pt x="203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83" name="Google Shape;5883;p31"/>
              <p:cNvSpPr/>
              <p:nvPr/>
            </p:nvSpPr>
            <p:spPr>
              <a:xfrm>
                <a:off x="1283400" y="3924150"/>
                <a:ext cx="1124925" cy="1552725"/>
              </a:xfrm>
              <a:custGeom>
                <a:avLst/>
                <a:gdLst/>
                <a:ahLst/>
                <a:cxnLst/>
                <a:rect l="l" t="t" r="r" b="b"/>
                <a:pathLst>
                  <a:path w="44997" h="62109" extrusionOk="0">
                    <a:moveTo>
                      <a:pt x="22644" y="1519"/>
                    </a:moveTo>
                    <a:lnTo>
                      <a:pt x="23101" y="1540"/>
                    </a:lnTo>
                    <a:lnTo>
                      <a:pt x="23559" y="1581"/>
                    </a:lnTo>
                    <a:lnTo>
                      <a:pt x="24037" y="1623"/>
                    </a:lnTo>
                    <a:lnTo>
                      <a:pt x="24495" y="1685"/>
                    </a:lnTo>
                    <a:lnTo>
                      <a:pt x="24952" y="1768"/>
                    </a:lnTo>
                    <a:lnTo>
                      <a:pt x="25409" y="1851"/>
                    </a:lnTo>
                    <a:lnTo>
                      <a:pt x="25867" y="1955"/>
                    </a:lnTo>
                    <a:lnTo>
                      <a:pt x="26304" y="2080"/>
                    </a:lnTo>
                    <a:lnTo>
                      <a:pt x="26761" y="2205"/>
                    </a:lnTo>
                    <a:lnTo>
                      <a:pt x="27218" y="2350"/>
                    </a:lnTo>
                    <a:lnTo>
                      <a:pt x="27655" y="2517"/>
                    </a:lnTo>
                    <a:lnTo>
                      <a:pt x="28092" y="2683"/>
                    </a:lnTo>
                    <a:lnTo>
                      <a:pt x="28549" y="2870"/>
                    </a:lnTo>
                    <a:lnTo>
                      <a:pt x="28986" y="3078"/>
                    </a:lnTo>
                    <a:lnTo>
                      <a:pt x="29422" y="3307"/>
                    </a:lnTo>
                    <a:lnTo>
                      <a:pt x="29880" y="3556"/>
                    </a:lnTo>
                    <a:lnTo>
                      <a:pt x="30317" y="3827"/>
                    </a:lnTo>
                    <a:lnTo>
                      <a:pt x="30732" y="4118"/>
                    </a:lnTo>
                    <a:lnTo>
                      <a:pt x="31148" y="4430"/>
                    </a:lnTo>
                    <a:lnTo>
                      <a:pt x="31543" y="4762"/>
                    </a:lnTo>
                    <a:lnTo>
                      <a:pt x="31918" y="5095"/>
                    </a:lnTo>
                    <a:lnTo>
                      <a:pt x="32271" y="5449"/>
                    </a:lnTo>
                    <a:lnTo>
                      <a:pt x="32604" y="5823"/>
                    </a:lnTo>
                    <a:lnTo>
                      <a:pt x="32916" y="6197"/>
                    </a:lnTo>
                    <a:lnTo>
                      <a:pt x="33228" y="6613"/>
                    </a:lnTo>
                    <a:lnTo>
                      <a:pt x="33519" y="7029"/>
                    </a:lnTo>
                    <a:lnTo>
                      <a:pt x="33789" y="7445"/>
                    </a:lnTo>
                    <a:lnTo>
                      <a:pt x="34059" y="7881"/>
                    </a:lnTo>
                    <a:lnTo>
                      <a:pt x="34288" y="8339"/>
                    </a:lnTo>
                    <a:lnTo>
                      <a:pt x="34538" y="8817"/>
                    </a:lnTo>
                    <a:lnTo>
                      <a:pt x="34745" y="9295"/>
                    </a:lnTo>
                    <a:lnTo>
                      <a:pt x="35016" y="9981"/>
                    </a:lnTo>
                    <a:lnTo>
                      <a:pt x="35265" y="10668"/>
                    </a:lnTo>
                    <a:lnTo>
                      <a:pt x="35473" y="11375"/>
                    </a:lnTo>
                    <a:lnTo>
                      <a:pt x="35640" y="12061"/>
                    </a:lnTo>
                    <a:lnTo>
                      <a:pt x="35764" y="12747"/>
                    </a:lnTo>
                    <a:lnTo>
                      <a:pt x="35847" y="13454"/>
                    </a:lnTo>
                    <a:lnTo>
                      <a:pt x="35910" y="14140"/>
                    </a:lnTo>
                    <a:lnTo>
                      <a:pt x="35931" y="14826"/>
                    </a:lnTo>
                    <a:lnTo>
                      <a:pt x="35910" y="15595"/>
                    </a:lnTo>
                    <a:lnTo>
                      <a:pt x="35827" y="16344"/>
                    </a:lnTo>
                    <a:lnTo>
                      <a:pt x="35723" y="17113"/>
                    </a:lnTo>
                    <a:lnTo>
                      <a:pt x="35577" y="17862"/>
                    </a:lnTo>
                    <a:lnTo>
                      <a:pt x="35390" y="18631"/>
                    </a:lnTo>
                    <a:lnTo>
                      <a:pt x="35141" y="19401"/>
                    </a:lnTo>
                    <a:lnTo>
                      <a:pt x="34870" y="20149"/>
                    </a:lnTo>
                    <a:lnTo>
                      <a:pt x="34558" y="20898"/>
                    </a:lnTo>
                    <a:lnTo>
                      <a:pt x="33935" y="22312"/>
                    </a:lnTo>
                    <a:lnTo>
                      <a:pt x="33872" y="22478"/>
                    </a:lnTo>
                    <a:lnTo>
                      <a:pt x="33810" y="22644"/>
                    </a:lnTo>
                    <a:lnTo>
                      <a:pt x="33789" y="22831"/>
                    </a:lnTo>
                    <a:lnTo>
                      <a:pt x="33789" y="22977"/>
                    </a:lnTo>
                    <a:lnTo>
                      <a:pt x="33789" y="23143"/>
                    </a:lnTo>
                    <a:lnTo>
                      <a:pt x="33810" y="23289"/>
                    </a:lnTo>
                    <a:lnTo>
                      <a:pt x="33872" y="23434"/>
                    </a:lnTo>
                    <a:lnTo>
                      <a:pt x="33935" y="23559"/>
                    </a:lnTo>
                    <a:lnTo>
                      <a:pt x="34018" y="23705"/>
                    </a:lnTo>
                    <a:lnTo>
                      <a:pt x="34122" y="23829"/>
                    </a:lnTo>
                    <a:lnTo>
                      <a:pt x="34246" y="23954"/>
                    </a:lnTo>
                    <a:lnTo>
                      <a:pt x="34392" y="24058"/>
                    </a:lnTo>
                    <a:lnTo>
                      <a:pt x="34995" y="24516"/>
                    </a:lnTo>
                    <a:lnTo>
                      <a:pt x="35598" y="24994"/>
                    </a:lnTo>
                    <a:lnTo>
                      <a:pt x="36180" y="25472"/>
                    </a:lnTo>
                    <a:lnTo>
                      <a:pt x="36742" y="25971"/>
                    </a:lnTo>
                    <a:lnTo>
                      <a:pt x="37282" y="26512"/>
                    </a:lnTo>
                    <a:lnTo>
                      <a:pt x="37802" y="27052"/>
                    </a:lnTo>
                    <a:lnTo>
                      <a:pt x="38301" y="27614"/>
                    </a:lnTo>
                    <a:lnTo>
                      <a:pt x="38779" y="28217"/>
                    </a:lnTo>
                    <a:lnTo>
                      <a:pt x="39195" y="28778"/>
                    </a:lnTo>
                    <a:lnTo>
                      <a:pt x="39590" y="29360"/>
                    </a:lnTo>
                    <a:lnTo>
                      <a:pt x="39944" y="29943"/>
                    </a:lnTo>
                    <a:lnTo>
                      <a:pt x="40297" y="30525"/>
                    </a:lnTo>
                    <a:lnTo>
                      <a:pt x="40609" y="31128"/>
                    </a:lnTo>
                    <a:lnTo>
                      <a:pt x="40879" y="31731"/>
                    </a:lnTo>
                    <a:lnTo>
                      <a:pt x="41150" y="32334"/>
                    </a:lnTo>
                    <a:lnTo>
                      <a:pt x="41378" y="32937"/>
                    </a:lnTo>
                    <a:lnTo>
                      <a:pt x="41586" y="33560"/>
                    </a:lnTo>
                    <a:lnTo>
                      <a:pt x="41753" y="34184"/>
                    </a:lnTo>
                    <a:lnTo>
                      <a:pt x="41919" y="34829"/>
                    </a:lnTo>
                    <a:lnTo>
                      <a:pt x="42023" y="35473"/>
                    </a:lnTo>
                    <a:lnTo>
                      <a:pt x="42127" y="36118"/>
                    </a:lnTo>
                    <a:lnTo>
                      <a:pt x="42189" y="36763"/>
                    </a:lnTo>
                    <a:lnTo>
                      <a:pt x="42231" y="37407"/>
                    </a:lnTo>
                    <a:lnTo>
                      <a:pt x="42252" y="38073"/>
                    </a:lnTo>
                    <a:lnTo>
                      <a:pt x="42252" y="38551"/>
                    </a:lnTo>
                    <a:lnTo>
                      <a:pt x="42231" y="39008"/>
                    </a:lnTo>
                    <a:lnTo>
                      <a:pt x="42189" y="39486"/>
                    </a:lnTo>
                    <a:lnTo>
                      <a:pt x="42148" y="39965"/>
                    </a:lnTo>
                    <a:lnTo>
                      <a:pt x="42085" y="40443"/>
                    </a:lnTo>
                    <a:lnTo>
                      <a:pt x="42002" y="40921"/>
                    </a:lnTo>
                    <a:lnTo>
                      <a:pt x="41919" y="41420"/>
                    </a:lnTo>
                    <a:lnTo>
                      <a:pt x="41815" y="41898"/>
                    </a:lnTo>
                    <a:lnTo>
                      <a:pt x="41607" y="42730"/>
                    </a:lnTo>
                    <a:lnTo>
                      <a:pt x="41399" y="43562"/>
                    </a:lnTo>
                    <a:lnTo>
                      <a:pt x="41150" y="44352"/>
                    </a:lnTo>
                    <a:lnTo>
                      <a:pt x="40879" y="45163"/>
                    </a:lnTo>
                    <a:lnTo>
                      <a:pt x="40588" y="45953"/>
                    </a:lnTo>
                    <a:lnTo>
                      <a:pt x="40276" y="46722"/>
                    </a:lnTo>
                    <a:lnTo>
                      <a:pt x="39944" y="47492"/>
                    </a:lnTo>
                    <a:lnTo>
                      <a:pt x="39590" y="48240"/>
                    </a:lnTo>
                    <a:lnTo>
                      <a:pt x="39195" y="48968"/>
                    </a:lnTo>
                    <a:lnTo>
                      <a:pt x="38779" y="49696"/>
                    </a:lnTo>
                    <a:lnTo>
                      <a:pt x="38343" y="50403"/>
                    </a:lnTo>
                    <a:lnTo>
                      <a:pt x="37885" y="51110"/>
                    </a:lnTo>
                    <a:lnTo>
                      <a:pt x="37407" y="51796"/>
                    </a:lnTo>
                    <a:lnTo>
                      <a:pt x="36908" y="52461"/>
                    </a:lnTo>
                    <a:lnTo>
                      <a:pt x="36367" y="53127"/>
                    </a:lnTo>
                    <a:lnTo>
                      <a:pt x="35806" y="53771"/>
                    </a:lnTo>
                    <a:lnTo>
                      <a:pt x="35432" y="54187"/>
                    </a:lnTo>
                    <a:lnTo>
                      <a:pt x="35057" y="54582"/>
                    </a:lnTo>
                    <a:lnTo>
                      <a:pt x="34662" y="54956"/>
                    </a:lnTo>
                    <a:lnTo>
                      <a:pt x="34246" y="55331"/>
                    </a:lnTo>
                    <a:lnTo>
                      <a:pt x="33851" y="55684"/>
                    </a:lnTo>
                    <a:lnTo>
                      <a:pt x="33435" y="56017"/>
                    </a:lnTo>
                    <a:lnTo>
                      <a:pt x="32999" y="56349"/>
                    </a:lnTo>
                    <a:lnTo>
                      <a:pt x="32562" y="56661"/>
                    </a:lnTo>
                    <a:lnTo>
                      <a:pt x="32105" y="56952"/>
                    </a:lnTo>
                    <a:lnTo>
                      <a:pt x="31647" y="57223"/>
                    </a:lnTo>
                    <a:lnTo>
                      <a:pt x="31169" y="57472"/>
                    </a:lnTo>
                    <a:lnTo>
                      <a:pt x="30670" y="57701"/>
                    </a:lnTo>
                    <a:lnTo>
                      <a:pt x="30171" y="57930"/>
                    </a:lnTo>
                    <a:lnTo>
                      <a:pt x="29672" y="58117"/>
                    </a:lnTo>
                    <a:lnTo>
                      <a:pt x="29152" y="58304"/>
                    </a:lnTo>
                    <a:lnTo>
                      <a:pt x="28612" y="58449"/>
                    </a:lnTo>
                    <a:lnTo>
                      <a:pt x="27780" y="58657"/>
                    </a:lnTo>
                    <a:lnTo>
                      <a:pt x="26927" y="58824"/>
                    </a:lnTo>
                    <a:lnTo>
                      <a:pt x="26096" y="58969"/>
                    </a:lnTo>
                    <a:lnTo>
                      <a:pt x="25243" y="59094"/>
                    </a:lnTo>
                    <a:lnTo>
                      <a:pt x="24391" y="59198"/>
                    </a:lnTo>
                    <a:lnTo>
                      <a:pt x="23559" y="59260"/>
                    </a:lnTo>
                    <a:lnTo>
                      <a:pt x="22706" y="59302"/>
                    </a:lnTo>
                    <a:lnTo>
                      <a:pt x="21833" y="59323"/>
                    </a:lnTo>
                    <a:lnTo>
                      <a:pt x="20710" y="59281"/>
                    </a:lnTo>
                    <a:lnTo>
                      <a:pt x="19567" y="59219"/>
                    </a:lnTo>
                    <a:lnTo>
                      <a:pt x="18631" y="59115"/>
                    </a:lnTo>
                    <a:lnTo>
                      <a:pt x="17716" y="58990"/>
                    </a:lnTo>
                    <a:lnTo>
                      <a:pt x="16801" y="58803"/>
                    </a:lnTo>
                    <a:lnTo>
                      <a:pt x="15928" y="58595"/>
                    </a:lnTo>
                    <a:lnTo>
                      <a:pt x="15055" y="58366"/>
                    </a:lnTo>
                    <a:lnTo>
                      <a:pt x="14202" y="58075"/>
                    </a:lnTo>
                    <a:lnTo>
                      <a:pt x="13370" y="57763"/>
                    </a:lnTo>
                    <a:lnTo>
                      <a:pt x="12539" y="57410"/>
                    </a:lnTo>
                    <a:lnTo>
                      <a:pt x="11728" y="57015"/>
                    </a:lnTo>
                    <a:lnTo>
                      <a:pt x="10959" y="56599"/>
                    </a:lnTo>
                    <a:lnTo>
                      <a:pt x="10168" y="56141"/>
                    </a:lnTo>
                    <a:lnTo>
                      <a:pt x="9420" y="55642"/>
                    </a:lnTo>
                    <a:lnTo>
                      <a:pt x="8692" y="55102"/>
                    </a:lnTo>
                    <a:lnTo>
                      <a:pt x="7964" y="54540"/>
                    </a:lnTo>
                    <a:lnTo>
                      <a:pt x="7257" y="53937"/>
                    </a:lnTo>
                    <a:lnTo>
                      <a:pt x="6571" y="53293"/>
                    </a:lnTo>
                    <a:lnTo>
                      <a:pt x="6051" y="52773"/>
                    </a:lnTo>
                    <a:lnTo>
                      <a:pt x="5552" y="52212"/>
                    </a:lnTo>
                    <a:lnTo>
                      <a:pt x="5095" y="51650"/>
                    </a:lnTo>
                    <a:lnTo>
                      <a:pt x="4658" y="51068"/>
                    </a:lnTo>
                    <a:lnTo>
                      <a:pt x="4263" y="50465"/>
                    </a:lnTo>
                    <a:lnTo>
                      <a:pt x="3889" y="49862"/>
                    </a:lnTo>
                    <a:lnTo>
                      <a:pt x="3556" y="49238"/>
                    </a:lnTo>
                    <a:lnTo>
                      <a:pt x="3265" y="48594"/>
                    </a:lnTo>
                    <a:lnTo>
                      <a:pt x="2974" y="47928"/>
                    </a:lnTo>
                    <a:lnTo>
                      <a:pt x="2745" y="47263"/>
                    </a:lnTo>
                    <a:lnTo>
                      <a:pt x="2517" y="46577"/>
                    </a:lnTo>
                    <a:lnTo>
                      <a:pt x="2330" y="45891"/>
                    </a:lnTo>
                    <a:lnTo>
                      <a:pt x="2184" y="45184"/>
                    </a:lnTo>
                    <a:lnTo>
                      <a:pt x="2038" y="44456"/>
                    </a:lnTo>
                    <a:lnTo>
                      <a:pt x="1934" y="43707"/>
                    </a:lnTo>
                    <a:lnTo>
                      <a:pt x="1872" y="42959"/>
                    </a:lnTo>
                    <a:lnTo>
                      <a:pt x="1810" y="42169"/>
                    </a:lnTo>
                    <a:lnTo>
                      <a:pt x="1789" y="41399"/>
                    </a:lnTo>
                    <a:lnTo>
                      <a:pt x="1810" y="40630"/>
                    </a:lnTo>
                    <a:lnTo>
                      <a:pt x="1872" y="39861"/>
                    </a:lnTo>
                    <a:lnTo>
                      <a:pt x="1955" y="39091"/>
                    </a:lnTo>
                    <a:lnTo>
                      <a:pt x="2059" y="38343"/>
                    </a:lnTo>
                    <a:lnTo>
                      <a:pt x="2205" y="37615"/>
                    </a:lnTo>
                    <a:lnTo>
                      <a:pt x="2392" y="36887"/>
                    </a:lnTo>
                    <a:lnTo>
                      <a:pt x="2600" y="36160"/>
                    </a:lnTo>
                    <a:lnTo>
                      <a:pt x="2829" y="35453"/>
                    </a:lnTo>
                    <a:lnTo>
                      <a:pt x="3099" y="34746"/>
                    </a:lnTo>
                    <a:lnTo>
                      <a:pt x="3390" y="34059"/>
                    </a:lnTo>
                    <a:lnTo>
                      <a:pt x="3702" y="33373"/>
                    </a:lnTo>
                    <a:lnTo>
                      <a:pt x="4035" y="32708"/>
                    </a:lnTo>
                    <a:lnTo>
                      <a:pt x="4409" y="32022"/>
                    </a:lnTo>
                    <a:lnTo>
                      <a:pt x="4804" y="31377"/>
                    </a:lnTo>
                    <a:lnTo>
                      <a:pt x="5220" y="30712"/>
                    </a:lnTo>
                    <a:lnTo>
                      <a:pt x="5677" y="30067"/>
                    </a:lnTo>
                    <a:lnTo>
                      <a:pt x="6322" y="29152"/>
                    </a:lnTo>
                    <a:lnTo>
                      <a:pt x="6675" y="28695"/>
                    </a:lnTo>
                    <a:lnTo>
                      <a:pt x="7029" y="28258"/>
                    </a:lnTo>
                    <a:lnTo>
                      <a:pt x="7382" y="27822"/>
                    </a:lnTo>
                    <a:lnTo>
                      <a:pt x="7777" y="27406"/>
                    </a:lnTo>
                    <a:lnTo>
                      <a:pt x="8172" y="26990"/>
                    </a:lnTo>
                    <a:lnTo>
                      <a:pt x="8567" y="26616"/>
                    </a:lnTo>
                    <a:lnTo>
                      <a:pt x="8692" y="26470"/>
                    </a:lnTo>
                    <a:lnTo>
                      <a:pt x="8775" y="26325"/>
                    </a:lnTo>
                    <a:lnTo>
                      <a:pt x="8858" y="26158"/>
                    </a:lnTo>
                    <a:lnTo>
                      <a:pt x="8942" y="25992"/>
                    </a:lnTo>
                    <a:lnTo>
                      <a:pt x="8838" y="25805"/>
                    </a:lnTo>
                    <a:lnTo>
                      <a:pt x="8734" y="25638"/>
                    </a:lnTo>
                    <a:lnTo>
                      <a:pt x="8359" y="25160"/>
                    </a:lnTo>
                    <a:lnTo>
                      <a:pt x="8006" y="24661"/>
                    </a:lnTo>
                    <a:lnTo>
                      <a:pt x="7694" y="24162"/>
                    </a:lnTo>
                    <a:lnTo>
                      <a:pt x="7424" y="23642"/>
                    </a:lnTo>
                    <a:lnTo>
                      <a:pt x="7153" y="23122"/>
                    </a:lnTo>
                    <a:lnTo>
                      <a:pt x="6945" y="22582"/>
                    </a:lnTo>
                    <a:lnTo>
                      <a:pt x="6738" y="22041"/>
                    </a:lnTo>
                    <a:lnTo>
                      <a:pt x="6571" y="21501"/>
                    </a:lnTo>
                    <a:lnTo>
                      <a:pt x="6426" y="20939"/>
                    </a:lnTo>
                    <a:lnTo>
                      <a:pt x="6301" y="20378"/>
                    </a:lnTo>
                    <a:lnTo>
                      <a:pt x="6197" y="19816"/>
                    </a:lnTo>
                    <a:lnTo>
                      <a:pt x="6114" y="19255"/>
                    </a:lnTo>
                    <a:lnTo>
                      <a:pt x="6051" y="18673"/>
                    </a:lnTo>
                    <a:lnTo>
                      <a:pt x="6010" y="18091"/>
                    </a:lnTo>
                    <a:lnTo>
                      <a:pt x="5989" y="17488"/>
                    </a:lnTo>
                    <a:lnTo>
                      <a:pt x="5968" y="16905"/>
                    </a:lnTo>
                    <a:lnTo>
                      <a:pt x="5989" y="16053"/>
                    </a:lnTo>
                    <a:lnTo>
                      <a:pt x="6031" y="15388"/>
                    </a:lnTo>
                    <a:lnTo>
                      <a:pt x="6093" y="14764"/>
                    </a:lnTo>
                    <a:lnTo>
                      <a:pt x="6197" y="14119"/>
                    </a:lnTo>
                    <a:lnTo>
                      <a:pt x="6322" y="13495"/>
                    </a:lnTo>
                    <a:lnTo>
                      <a:pt x="6488" y="12892"/>
                    </a:lnTo>
                    <a:lnTo>
                      <a:pt x="6675" y="12289"/>
                    </a:lnTo>
                    <a:lnTo>
                      <a:pt x="6883" y="11686"/>
                    </a:lnTo>
                    <a:lnTo>
                      <a:pt x="7112" y="11104"/>
                    </a:lnTo>
                    <a:lnTo>
                      <a:pt x="7382" y="10543"/>
                    </a:lnTo>
                    <a:lnTo>
                      <a:pt x="7652" y="9981"/>
                    </a:lnTo>
                    <a:lnTo>
                      <a:pt x="7964" y="9441"/>
                    </a:lnTo>
                    <a:lnTo>
                      <a:pt x="8297" y="8900"/>
                    </a:lnTo>
                    <a:lnTo>
                      <a:pt x="8651" y="8380"/>
                    </a:lnTo>
                    <a:lnTo>
                      <a:pt x="9025" y="7881"/>
                    </a:lnTo>
                    <a:lnTo>
                      <a:pt x="9420" y="7403"/>
                    </a:lnTo>
                    <a:lnTo>
                      <a:pt x="9836" y="6925"/>
                    </a:lnTo>
                    <a:lnTo>
                      <a:pt x="10272" y="6467"/>
                    </a:lnTo>
                    <a:lnTo>
                      <a:pt x="10709" y="6031"/>
                    </a:lnTo>
                    <a:lnTo>
                      <a:pt x="11187" y="5615"/>
                    </a:lnTo>
                    <a:lnTo>
                      <a:pt x="11665" y="5199"/>
                    </a:lnTo>
                    <a:lnTo>
                      <a:pt x="12164" y="4825"/>
                    </a:lnTo>
                    <a:lnTo>
                      <a:pt x="12684" y="4451"/>
                    </a:lnTo>
                    <a:lnTo>
                      <a:pt x="13204" y="4097"/>
                    </a:lnTo>
                    <a:lnTo>
                      <a:pt x="13745" y="3785"/>
                    </a:lnTo>
                    <a:lnTo>
                      <a:pt x="14285" y="3473"/>
                    </a:lnTo>
                    <a:lnTo>
                      <a:pt x="14847" y="3182"/>
                    </a:lnTo>
                    <a:lnTo>
                      <a:pt x="15408" y="2912"/>
                    </a:lnTo>
                    <a:lnTo>
                      <a:pt x="15990" y="2683"/>
                    </a:lnTo>
                    <a:lnTo>
                      <a:pt x="16573" y="2454"/>
                    </a:lnTo>
                    <a:lnTo>
                      <a:pt x="17176" y="2267"/>
                    </a:lnTo>
                    <a:lnTo>
                      <a:pt x="17779" y="2101"/>
                    </a:lnTo>
                    <a:lnTo>
                      <a:pt x="18382" y="1955"/>
                    </a:lnTo>
                    <a:lnTo>
                      <a:pt x="18860" y="1851"/>
                    </a:lnTo>
                    <a:lnTo>
                      <a:pt x="19338" y="1768"/>
                    </a:lnTo>
                    <a:lnTo>
                      <a:pt x="19816" y="1685"/>
                    </a:lnTo>
                    <a:lnTo>
                      <a:pt x="20294" y="1623"/>
                    </a:lnTo>
                    <a:lnTo>
                      <a:pt x="20773" y="1581"/>
                    </a:lnTo>
                    <a:lnTo>
                      <a:pt x="21230" y="1540"/>
                    </a:lnTo>
                    <a:lnTo>
                      <a:pt x="21708" y="1519"/>
                    </a:lnTo>
                    <a:close/>
                    <a:moveTo>
                      <a:pt x="22041" y="1"/>
                    </a:moveTo>
                    <a:lnTo>
                      <a:pt x="21521" y="22"/>
                    </a:lnTo>
                    <a:lnTo>
                      <a:pt x="21001" y="63"/>
                    </a:lnTo>
                    <a:lnTo>
                      <a:pt x="20482" y="105"/>
                    </a:lnTo>
                    <a:lnTo>
                      <a:pt x="19983" y="167"/>
                    </a:lnTo>
                    <a:lnTo>
                      <a:pt x="19484" y="250"/>
                    </a:lnTo>
                    <a:lnTo>
                      <a:pt x="18985" y="354"/>
                    </a:lnTo>
                    <a:lnTo>
                      <a:pt x="18485" y="458"/>
                    </a:lnTo>
                    <a:lnTo>
                      <a:pt x="17986" y="583"/>
                    </a:lnTo>
                    <a:lnTo>
                      <a:pt x="17487" y="708"/>
                    </a:lnTo>
                    <a:lnTo>
                      <a:pt x="16988" y="853"/>
                    </a:lnTo>
                    <a:lnTo>
                      <a:pt x="16510" y="1020"/>
                    </a:lnTo>
                    <a:lnTo>
                      <a:pt x="16032" y="1207"/>
                    </a:lnTo>
                    <a:lnTo>
                      <a:pt x="15533" y="1415"/>
                    </a:lnTo>
                    <a:lnTo>
                      <a:pt x="15055" y="1623"/>
                    </a:lnTo>
                    <a:lnTo>
                      <a:pt x="14597" y="1851"/>
                    </a:lnTo>
                    <a:lnTo>
                      <a:pt x="14077" y="2101"/>
                    </a:lnTo>
                    <a:lnTo>
                      <a:pt x="13578" y="2371"/>
                    </a:lnTo>
                    <a:lnTo>
                      <a:pt x="13079" y="2642"/>
                    </a:lnTo>
                    <a:lnTo>
                      <a:pt x="12601" y="2933"/>
                    </a:lnTo>
                    <a:lnTo>
                      <a:pt x="12144" y="3224"/>
                    </a:lnTo>
                    <a:lnTo>
                      <a:pt x="11686" y="3536"/>
                    </a:lnTo>
                    <a:lnTo>
                      <a:pt x="11250" y="3848"/>
                    </a:lnTo>
                    <a:lnTo>
                      <a:pt x="10834" y="4180"/>
                    </a:lnTo>
                    <a:lnTo>
                      <a:pt x="10418" y="4513"/>
                    </a:lnTo>
                    <a:lnTo>
                      <a:pt x="10023" y="4846"/>
                    </a:lnTo>
                    <a:lnTo>
                      <a:pt x="9628" y="5199"/>
                    </a:lnTo>
                    <a:lnTo>
                      <a:pt x="9253" y="5573"/>
                    </a:lnTo>
                    <a:lnTo>
                      <a:pt x="8900" y="5948"/>
                    </a:lnTo>
                    <a:lnTo>
                      <a:pt x="8547" y="6322"/>
                    </a:lnTo>
                    <a:lnTo>
                      <a:pt x="8214" y="6717"/>
                    </a:lnTo>
                    <a:lnTo>
                      <a:pt x="7902" y="7112"/>
                    </a:lnTo>
                    <a:lnTo>
                      <a:pt x="7590" y="7528"/>
                    </a:lnTo>
                    <a:lnTo>
                      <a:pt x="7299" y="7944"/>
                    </a:lnTo>
                    <a:lnTo>
                      <a:pt x="7029" y="8380"/>
                    </a:lnTo>
                    <a:lnTo>
                      <a:pt x="6779" y="8838"/>
                    </a:lnTo>
                    <a:lnTo>
                      <a:pt x="6530" y="9295"/>
                    </a:lnTo>
                    <a:lnTo>
                      <a:pt x="6301" y="9753"/>
                    </a:lnTo>
                    <a:lnTo>
                      <a:pt x="6093" y="10231"/>
                    </a:lnTo>
                    <a:lnTo>
                      <a:pt x="5885" y="10730"/>
                    </a:lnTo>
                    <a:lnTo>
                      <a:pt x="5719" y="11229"/>
                    </a:lnTo>
                    <a:lnTo>
                      <a:pt x="5552" y="11749"/>
                    </a:lnTo>
                    <a:lnTo>
                      <a:pt x="5407" y="12269"/>
                    </a:lnTo>
                    <a:lnTo>
                      <a:pt x="5261" y="12809"/>
                    </a:lnTo>
                    <a:lnTo>
                      <a:pt x="5157" y="13350"/>
                    </a:lnTo>
                    <a:lnTo>
                      <a:pt x="5053" y="13911"/>
                    </a:lnTo>
                    <a:lnTo>
                      <a:pt x="4970" y="14493"/>
                    </a:lnTo>
                    <a:lnTo>
                      <a:pt x="4908" y="15076"/>
                    </a:lnTo>
                    <a:lnTo>
                      <a:pt x="4866" y="15595"/>
                    </a:lnTo>
                    <a:lnTo>
                      <a:pt x="4845" y="16115"/>
                    </a:lnTo>
                    <a:lnTo>
                      <a:pt x="4825" y="16635"/>
                    </a:lnTo>
                    <a:lnTo>
                      <a:pt x="4825" y="17134"/>
                    </a:lnTo>
                    <a:lnTo>
                      <a:pt x="4845" y="17654"/>
                    </a:lnTo>
                    <a:lnTo>
                      <a:pt x="4866" y="18153"/>
                    </a:lnTo>
                    <a:lnTo>
                      <a:pt x="4908" y="18673"/>
                    </a:lnTo>
                    <a:lnTo>
                      <a:pt x="4970" y="19172"/>
                    </a:lnTo>
                    <a:lnTo>
                      <a:pt x="5053" y="19692"/>
                    </a:lnTo>
                    <a:lnTo>
                      <a:pt x="5137" y="20191"/>
                    </a:lnTo>
                    <a:lnTo>
                      <a:pt x="5261" y="20690"/>
                    </a:lnTo>
                    <a:lnTo>
                      <a:pt x="5386" y="21189"/>
                    </a:lnTo>
                    <a:lnTo>
                      <a:pt x="5532" y="21667"/>
                    </a:lnTo>
                    <a:lnTo>
                      <a:pt x="5698" y="22166"/>
                    </a:lnTo>
                    <a:lnTo>
                      <a:pt x="5864" y="22644"/>
                    </a:lnTo>
                    <a:lnTo>
                      <a:pt x="6072" y="23143"/>
                    </a:lnTo>
                    <a:lnTo>
                      <a:pt x="6426" y="23913"/>
                    </a:lnTo>
                    <a:lnTo>
                      <a:pt x="6613" y="24287"/>
                    </a:lnTo>
                    <a:lnTo>
                      <a:pt x="6821" y="24661"/>
                    </a:lnTo>
                    <a:lnTo>
                      <a:pt x="7049" y="25035"/>
                    </a:lnTo>
                    <a:lnTo>
                      <a:pt x="7278" y="25389"/>
                    </a:lnTo>
                    <a:lnTo>
                      <a:pt x="7548" y="25742"/>
                    </a:lnTo>
                    <a:lnTo>
                      <a:pt x="7840" y="26075"/>
                    </a:lnTo>
                    <a:lnTo>
                      <a:pt x="7465" y="26304"/>
                    </a:lnTo>
                    <a:lnTo>
                      <a:pt x="7133" y="26532"/>
                    </a:lnTo>
                    <a:lnTo>
                      <a:pt x="6800" y="26782"/>
                    </a:lnTo>
                    <a:lnTo>
                      <a:pt x="6488" y="27052"/>
                    </a:lnTo>
                    <a:lnTo>
                      <a:pt x="6176" y="27323"/>
                    </a:lnTo>
                    <a:lnTo>
                      <a:pt x="5885" y="27593"/>
                    </a:lnTo>
                    <a:lnTo>
                      <a:pt x="5303" y="28154"/>
                    </a:lnTo>
                    <a:lnTo>
                      <a:pt x="4845" y="28653"/>
                    </a:lnTo>
                    <a:lnTo>
                      <a:pt x="4409" y="29173"/>
                    </a:lnTo>
                    <a:lnTo>
                      <a:pt x="3993" y="29693"/>
                    </a:lnTo>
                    <a:lnTo>
                      <a:pt x="3577" y="30213"/>
                    </a:lnTo>
                    <a:lnTo>
                      <a:pt x="3203" y="30753"/>
                    </a:lnTo>
                    <a:lnTo>
                      <a:pt x="2829" y="31294"/>
                    </a:lnTo>
                    <a:lnTo>
                      <a:pt x="2496" y="31855"/>
                    </a:lnTo>
                    <a:lnTo>
                      <a:pt x="2163" y="32438"/>
                    </a:lnTo>
                    <a:lnTo>
                      <a:pt x="1872" y="33020"/>
                    </a:lnTo>
                    <a:lnTo>
                      <a:pt x="1581" y="33602"/>
                    </a:lnTo>
                    <a:lnTo>
                      <a:pt x="1331" y="34205"/>
                    </a:lnTo>
                    <a:lnTo>
                      <a:pt x="1082" y="34829"/>
                    </a:lnTo>
                    <a:lnTo>
                      <a:pt x="874" y="35453"/>
                    </a:lnTo>
                    <a:lnTo>
                      <a:pt x="687" y="36097"/>
                    </a:lnTo>
                    <a:lnTo>
                      <a:pt x="500" y="36742"/>
                    </a:lnTo>
                    <a:lnTo>
                      <a:pt x="354" y="37407"/>
                    </a:lnTo>
                    <a:lnTo>
                      <a:pt x="250" y="37969"/>
                    </a:lnTo>
                    <a:lnTo>
                      <a:pt x="167" y="38551"/>
                    </a:lnTo>
                    <a:lnTo>
                      <a:pt x="105" y="39112"/>
                    </a:lnTo>
                    <a:lnTo>
                      <a:pt x="42" y="39694"/>
                    </a:lnTo>
                    <a:lnTo>
                      <a:pt x="22" y="40256"/>
                    </a:lnTo>
                    <a:lnTo>
                      <a:pt x="1" y="40838"/>
                    </a:lnTo>
                    <a:lnTo>
                      <a:pt x="1" y="41399"/>
                    </a:lnTo>
                    <a:lnTo>
                      <a:pt x="22" y="41961"/>
                    </a:lnTo>
                    <a:lnTo>
                      <a:pt x="42" y="42543"/>
                    </a:lnTo>
                    <a:lnTo>
                      <a:pt x="105" y="43104"/>
                    </a:lnTo>
                    <a:lnTo>
                      <a:pt x="167" y="43666"/>
                    </a:lnTo>
                    <a:lnTo>
                      <a:pt x="229" y="44227"/>
                    </a:lnTo>
                    <a:lnTo>
                      <a:pt x="333" y="44789"/>
                    </a:lnTo>
                    <a:lnTo>
                      <a:pt x="437" y="45371"/>
                    </a:lnTo>
                    <a:lnTo>
                      <a:pt x="666" y="46494"/>
                    </a:lnTo>
                    <a:lnTo>
                      <a:pt x="916" y="47533"/>
                    </a:lnTo>
                    <a:lnTo>
                      <a:pt x="1040" y="48053"/>
                    </a:lnTo>
                    <a:lnTo>
                      <a:pt x="1186" y="48573"/>
                    </a:lnTo>
                    <a:lnTo>
                      <a:pt x="1331" y="49093"/>
                    </a:lnTo>
                    <a:lnTo>
                      <a:pt x="1519" y="49592"/>
                    </a:lnTo>
                    <a:lnTo>
                      <a:pt x="1727" y="50091"/>
                    </a:lnTo>
                    <a:lnTo>
                      <a:pt x="1976" y="50569"/>
                    </a:lnTo>
                    <a:lnTo>
                      <a:pt x="2350" y="51193"/>
                    </a:lnTo>
                    <a:lnTo>
                      <a:pt x="2725" y="51796"/>
                    </a:lnTo>
                    <a:lnTo>
                      <a:pt x="3120" y="52399"/>
                    </a:lnTo>
                    <a:lnTo>
                      <a:pt x="3515" y="52981"/>
                    </a:lnTo>
                    <a:lnTo>
                      <a:pt x="3951" y="53542"/>
                    </a:lnTo>
                    <a:lnTo>
                      <a:pt x="4388" y="54104"/>
                    </a:lnTo>
                    <a:lnTo>
                      <a:pt x="4845" y="54624"/>
                    </a:lnTo>
                    <a:lnTo>
                      <a:pt x="5324" y="55143"/>
                    </a:lnTo>
                    <a:lnTo>
                      <a:pt x="5802" y="55663"/>
                    </a:lnTo>
                    <a:lnTo>
                      <a:pt x="6322" y="56141"/>
                    </a:lnTo>
                    <a:lnTo>
                      <a:pt x="6842" y="56620"/>
                    </a:lnTo>
                    <a:lnTo>
                      <a:pt x="7382" y="57077"/>
                    </a:lnTo>
                    <a:lnTo>
                      <a:pt x="7944" y="57514"/>
                    </a:lnTo>
                    <a:lnTo>
                      <a:pt x="8526" y="57930"/>
                    </a:lnTo>
                    <a:lnTo>
                      <a:pt x="9129" y="58325"/>
                    </a:lnTo>
                    <a:lnTo>
                      <a:pt x="9753" y="58720"/>
                    </a:lnTo>
                    <a:lnTo>
                      <a:pt x="10439" y="59115"/>
                    </a:lnTo>
                    <a:lnTo>
                      <a:pt x="11125" y="59468"/>
                    </a:lnTo>
                    <a:lnTo>
                      <a:pt x="11811" y="59822"/>
                    </a:lnTo>
                    <a:lnTo>
                      <a:pt x="12518" y="60154"/>
                    </a:lnTo>
                    <a:lnTo>
                      <a:pt x="13225" y="60446"/>
                    </a:lnTo>
                    <a:lnTo>
                      <a:pt x="13932" y="60737"/>
                    </a:lnTo>
                    <a:lnTo>
                      <a:pt x="14660" y="60986"/>
                    </a:lnTo>
                    <a:lnTo>
                      <a:pt x="15367" y="61215"/>
                    </a:lnTo>
                    <a:lnTo>
                      <a:pt x="16094" y="61423"/>
                    </a:lnTo>
                    <a:lnTo>
                      <a:pt x="16843" y="61610"/>
                    </a:lnTo>
                    <a:lnTo>
                      <a:pt x="17571" y="61756"/>
                    </a:lnTo>
                    <a:lnTo>
                      <a:pt x="18319" y="61880"/>
                    </a:lnTo>
                    <a:lnTo>
                      <a:pt x="19068" y="61984"/>
                    </a:lnTo>
                    <a:lnTo>
                      <a:pt x="19837" y="62067"/>
                    </a:lnTo>
                    <a:lnTo>
                      <a:pt x="20606" y="62109"/>
                    </a:lnTo>
                    <a:lnTo>
                      <a:pt x="21376" y="62109"/>
                    </a:lnTo>
                    <a:lnTo>
                      <a:pt x="22374" y="62088"/>
                    </a:lnTo>
                    <a:lnTo>
                      <a:pt x="23393" y="62026"/>
                    </a:lnTo>
                    <a:lnTo>
                      <a:pt x="24453" y="61901"/>
                    </a:lnTo>
                    <a:lnTo>
                      <a:pt x="25493" y="61756"/>
                    </a:lnTo>
                    <a:lnTo>
                      <a:pt x="26532" y="61568"/>
                    </a:lnTo>
                    <a:lnTo>
                      <a:pt x="27551" y="61340"/>
                    </a:lnTo>
                    <a:lnTo>
                      <a:pt x="28528" y="61069"/>
                    </a:lnTo>
                    <a:lnTo>
                      <a:pt x="29526" y="60778"/>
                    </a:lnTo>
                    <a:lnTo>
                      <a:pt x="30483" y="60446"/>
                    </a:lnTo>
                    <a:lnTo>
                      <a:pt x="31419" y="60051"/>
                    </a:lnTo>
                    <a:lnTo>
                      <a:pt x="32333" y="59635"/>
                    </a:lnTo>
                    <a:lnTo>
                      <a:pt x="32791" y="59406"/>
                    </a:lnTo>
                    <a:lnTo>
                      <a:pt x="33248" y="59156"/>
                    </a:lnTo>
                    <a:lnTo>
                      <a:pt x="33685" y="58907"/>
                    </a:lnTo>
                    <a:lnTo>
                      <a:pt x="34122" y="58637"/>
                    </a:lnTo>
                    <a:lnTo>
                      <a:pt x="34558" y="58366"/>
                    </a:lnTo>
                    <a:lnTo>
                      <a:pt x="34995" y="58075"/>
                    </a:lnTo>
                    <a:lnTo>
                      <a:pt x="35411" y="57784"/>
                    </a:lnTo>
                    <a:lnTo>
                      <a:pt x="35827" y="57472"/>
                    </a:lnTo>
                    <a:lnTo>
                      <a:pt x="36243" y="57140"/>
                    </a:lnTo>
                    <a:lnTo>
                      <a:pt x="36638" y="56807"/>
                    </a:lnTo>
                    <a:lnTo>
                      <a:pt x="37033" y="56453"/>
                    </a:lnTo>
                    <a:lnTo>
                      <a:pt x="37428" y="56079"/>
                    </a:lnTo>
                    <a:lnTo>
                      <a:pt x="37823" y="55705"/>
                    </a:lnTo>
                    <a:lnTo>
                      <a:pt x="38197" y="55310"/>
                    </a:lnTo>
                    <a:lnTo>
                      <a:pt x="38758" y="54707"/>
                    </a:lnTo>
                    <a:lnTo>
                      <a:pt x="39299" y="54104"/>
                    </a:lnTo>
                    <a:lnTo>
                      <a:pt x="39819" y="53480"/>
                    </a:lnTo>
                    <a:lnTo>
                      <a:pt x="40339" y="52835"/>
                    </a:lnTo>
                    <a:lnTo>
                      <a:pt x="40817" y="52191"/>
                    </a:lnTo>
                    <a:lnTo>
                      <a:pt x="41295" y="51525"/>
                    </a:lnTo>
                    <a:lnTo>
                      <a:pt x="41732" y="50860"/>
                    </a:lnTo>
                    <a:lnTo>
                      <a:pt x="42148" y="50174"/>
                    </a:lnTo>
                    <a:lnTo>
                      <a:pt x="42543" y="49488"/>
                    </a:lnTo>
                    <a:lnTo>
                      <a:pt x="42896" y="48760"/>
                    </a:lnTo>
                    <a:lnTo>
                      <a:pt x="43250" y="48032"/>
                    </a:lnTo>
                    <a:lnTo>
                      <a:pt x="43541" y="47284"/>
                    </a:lnTo>
                    <a:lnTo>
                      <a:pt x="43832" y="46514"/>
                    </a:lnTo>
                    <a:lnTo>
                      <a:pt x="44081" y="45724"/>
                    </a:lnTo>
                    <a:lnTo>
                      <a:pt x="44289" y="44934"/>
                    </a:lnTo>
                    <a:lnTo>
                      <a:pt x="44476" y="44102"/>
                    </a:lnTo>
                    <a:lnTo>
                      <a:pt x="44622" y="43271"/>
                    </a:lnTo>
                    <a:lnTo>
                      <a:pt x="44747" y="42460"/>
                    </a:lnTo>
                    <a:lnTo>
                      <a:pt x="44851" y="41628"/>
                    </a:lnTo>
                    <a:lnTo>
                      <a:pt x="44913" y="40817"/>
                    </a:lnTo>
                    <a:lnTo>
                      <a:pt x="44975" y="40006"/>
                    </a:lnTo>
                    <a:lnTo>
                      <a:pt x="44996" y="39195"/>
                    </a:lnTo>
                    <a:lnTo>
                      <a:pt x="44975" y="38384"/>
                    </a:lnTo>
                    <a:lnTo>
                      <a:pt x="44934" y="37594"/>
                    </a:lnTo>
                    <a:lnTo>
                      <a:pt x="44872" y="36783"/>
                    </a:lnTo>
                    <a:lnTo>
                      <a:pt x="44768" y="35993"/>
                    </a:lnTo>
                    <a:lnTo>
                      <a:pt x="44622" y="35203"/>
                    </a:lnTo>
                    <a:lnTo>
                      <a:pt x="44435" y="34413"/>
                    </a:lnTo>
                    <a:lnTo>
                      <a:pt x="44206" y="33623"/>
                    </a:lnTo>
                    <a:lnTo>
                      <a:pt x="43936" y="32854"/>
                    </a:lnTo>
                    <a:lnTo>
                      <a:pt x="43645" y="32084"/>
                    </a:lnTo>
                    <a:lnTo>
                      <a:pt x="43291" y="31294"/>
                    </a:lnTo>
                    <a:lnTo>
                      <a:pt x="42709" y="30150"/>
                    </a:lnTo>
                    <a:lnTo>
                      <a:pt x="42418" y="29589"/>
                    </a:lnTo>
                    <a:lnTo>
                      <a:pt x="42106" y="29028"/>
                    </a:lnTo>
                    <a:lnTo>
                      <a:pt x="41773" y="28487"/>
                    </a:lnTo>
                    <a:lnTo>
                      <a:pt x="41420" y="27946"/>
                    </a:lnTo>
                    <a:lnTo>
                      <a:pt x="41066" y="27427"/>
                    </a:lnTo>
                    <a:lnTo>
                      <a:pt x="40692" y="26928"/>
                    </a:lnTo>
                    <a:lnTo>
                      <a:pt x="40297" y="26429"/>
                    </a:lnTo>
                    <a:lnTo>
                      <a:pt x="39881" y="25971"/>
                    </a:lnTo>
                    <a:lnTo>
                      <a:pt x="39424" y="25514"/>
                    </a:lnTo>
                    <a:lnTo>
                      <a:pt x="38946" y="25077"/>
                    </a:lnTo>
                    <a:lnTo>
                      <a:pt x="38447" y="24682"/>
                    </a:lnTo>
                    <a:lnTo>
                      <a:pt x="37927" y="24287"/>
                    </a:lnTo>
                    <a:lnTo>
                      <a:pt x="37365" y="23933"/>
                    </a:lnTo>
                    <a:lnTo>
                      <a:pt x="36783" y="23601"/>
                    </a:lnTo>
                    <a:lnTo>
                      <a:pt x="37074" y="23122"/>
                    </a:lnTo>
                    <a:lnTo>
                      <a:pt x="37365" y="22665"/>
                    </a:lnTo>
                    <a:lnTo>
                      <a:pt x="37594" y="22228"/>
                    </a:lnTo>
                    <a:lnTo>
                      <a:pt x="37823" y="21792"/>
                    </a:lnTo>
                    <a:lnTo>
                      <a:pt x="38010" y="21334"/>
                    </a:lnTo>
                    <a:lnTo>
                      <a:pt x="38176" y="20877"/>
                    </a:lnTo>
                    <a:lnTo>
                      <a:pt x="38343" y="20419"/>
                    </a:lnTo>
                    <a:lnTo>
                      <a:pt x="38488" y="19962"/>
                    </a:lnTo>
                    <a:lnTo>
                      <a:pt x="38613" y="19484"/>
                    </a:lnTo>
                    <a:lnTo>
                      <a:pt x="38717" y="19006"/>
                    </a:lnTo>
                    <a:lnTo>
                      <a:pt x="38800" y="18548"/>
                    </a:lnTo>
                    <a:lnTo>
                      <a:pt x="38862" y="18070"/>
                    </a:lnTo>
                    <a:lnTo>
                      <a:pt x="38925" y="17571"/>
                    </a:lnTo>
                    <a:lnTo>
                      <a:pt x="38966" y="17093"/>
                    </a:lnTo>
                    <a:lnTo>
                      <a:pt x="39008" y="16614"/>
                    </a:lnTo>
                    <a:lnTo>
                      <a:pt x="39029" y="16115"/>
                    </a:lnTo>
                    <a:lnTo>
                      <a:pt x="39029" y="15138"/>
                    </a:lnTo>
                    <a:lnTo>
                      <a:pt x="38987" y="14327"/>
                    </a:lnTo>
                    <a:lnTo>
                      <a:pt x="38925" y="13537"/>
                    </a:lnTo>
                    <a:lnTo>
                      <a:pt x="38800" y="12768"/>
                    </a:lnTo>
                    <a:lnTo>
                      <a:pt x="38634" y="12019"/>
                    </a:lnTo>
                    <a:lnTo>
                      <a:pt x="38447" y="11271"/>
                    </a:lnTo>
                    <a:lnTo>
                      <a:pt x="38218" y="10564"/>
                    </a:lnTo>
                    <a:lnTo>
                      <a:pt x="37948" y="9857"/>
                    </a:lnTo>
                    <a:lnTo>
                      <a:pt x="37636" y="9170"/>
                    </a:lnTo>
                    <a:lnTo>
                      <a:pt x="37282" y="8505"/>
                    </a:lnTo>
                    <a:lnTo>
                      <a:pt x="36908" y="7840"/>
                    </a:lnTo>
                    <a:lnTo>
                      <a:pt x="36513" y="7195"/>
                    </a:lnTo>
                    <a:lnTo>
                      <a:pt x="36055" y="6571"/>
                    </a:lnTo>
                    <a:lnTo>
                      <a:pt x="35598" y="5968"/>
                    </a:lnTo>
                    <a:lnTo>
                      <a:pt x="35099" y="5365"/>
                    </a:lnTo>
                    <a:lnTo>
                      <a:pt x="34558" y="4783"/>
                    </a:lnTo>
                    <a:lnTo>
                      <a:pt x="34018" y="4222"/>
                    </a:lnTo>
                    <a:lnTo>
                      <a:pt x="33706" y="3910"/>
                    </a:lnTo>
                    <a:lnTo>
                      <a:pt x="33373" y="3640"/>
                    </a:lnTo>
                    <a:lnTo>
                      <a:pt x="33040" y="3369"/>
                    </a:lnTo>
                    <a:lnTo>
                      <a:pt x="32708" y="3120"/>
                    </a:lnTo>
                    <a:lnTo>
                      <a:pt x="32375" y="2891"/>
                    </a:lnTo>
                    <a:lnTo>
                      <a:pt x="32022" y="2662"/>
                    </a:lnTo>
                    <a:lnTo>
                      <a:pt x="31647" y="2434"/>
                    </a:lnTo>
                    <a:lnTo>
                      <a:pt x="31294" y="2246"/>
                    </a:lnTo>
                    <a:lnTo>
                      <a:pt x="30545" y="1872"/>
                    </a:lnTo>
                    <a:lnTo>
                      <a:pt x="29755" y="1540"/>
                    </a:lnTo>
                    <a:lnTo>
                      <a:pt x="28965" y="1228"/>
                    </a:lnTo>
                    <a:lnTo>
                      <a:pt x="28175" y="957"/>
                    </a:lnTo>
                    <a:lnTo>
                      <a:pt x="27614" y="791"/>
                    </a:lnTo>
                    <a:lnTo>
                      <a:pt x="27073" y="625"/>
                    </a:lnTo>
                    <a:lnTo>
                      <a:pt x="26512" y="479"/>
                    </a:lnTo>
                    <a:lnTo>
                      <a:pt x="25971" y="354"/>
                    </a:lnTo>
                    <a:lnTo>
                      <a:pt x="25409" y="230"/>
                    </a:lnTo>
                    <a:lnTo>
                      <a:pt x="24848" y="146"/>
                    </a:lnTo>
                    <a:lnTo>
                      <a:pt x="24287" y="84"/>
                    </a:lnTo>
                    <a:lnTo>
                      <a:pt x="23704" y="42"/>
                    </a:lnTo>
                    <a:lnTo>
                      <a:pt x="23122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84" name="Google Shape;5884;p31"/>
              <p:cNvSpPr/>
              <p:nvPr/>
            </p:nvSpPr>
            <p:spPr>
              <a:xfrm>
                <a:off x="1328100" y="3962100"/>
                <a:ext cx="1011600" cy="1445125"/>
              </a:xfrm>
              <a:custGeom>
                <a:avLst/>
                <a:gdLst/>
                <a:ahLst/>
                <a:cxnLst/>
                <a:rect l="l" t="t" r="r" b="b"/>
                <a:pathLst>
                  <a:path w="40464" h="57805" fill="none" extrusionOk="0">
                    <a:moveTo>
                      <a:pt x="4180" y="15387"/>
                    </a:moveTo>
                    <a:lnTo>
                      <a:pt x="4180" y="15387"/>
                    </a:lnTo>
                    <a:lnTo>
                      <a:pt x="4201" y="14535"/>
                    </a:lnTo>
                    <a:lnTo>
                      <a:pt x="4201" y="14535"/>
                    </a:lnTo>
                    <a:lnTo>
                      <a:pt x="4243" y="13870"/>
                    </a:lnTo>
                    <a:lnTo>
                      <a:pt x="4305" y="13246"/>
                    </a:lnTo>
                    <a:lnTo>
                      <a:pt x="4409" y="12601"/>
                    </a:lnTo>
                    <a:lnTo>
                      <a:pt x="4534" y="11977"/>
                    </a:lnTo>
                    <a:lnTo>
                      <a:pt x="4700" y="11374"/>
                    </a:lnTo>
                    <a:lnTo>
                      <a:pt x="4887" y="10771"/>
                    </a:lnTo>
                    <a:lnTo>
                      <a:pt x="5095" y="10168"/>
                    </a:lnTo>
                    <a:lnTo>
                      <a:pt x="5324" y="9586"/>
                    </a:lnTo>
                    <a:lnTo>
                      <a:pt x="5594" y="9025"/>
                    </a:lnTo>
                    <a:lnTo>
                      <a:pt x="5864" y="8463"/>
                    </a:lnTo>
                    <a:lnTo>
                      <a:pt x="6176" y="7923"/>
                    </a:lnTo>
                    <a:lnTo>
                      <a:pt x="6509" y="7382"/>
                    </a:lnTo>
                    <a:lnTo>
                      <a:pt x="6863" y="6862"/>
                    </a:lnTo>
                    <a:lnTo>
                      <a:pt x="7237" y="6363"/>
                    </a:lnTo>
                    <a:lnTo>
                      <a:pt x="7632" y="5885"/>
                    </a:lnTo>
                    <a:lnTo>
                      <a:pt x="8048" y="5407"/>
                    </a:lnTo>
                    <a:lnTo>
                      <a:pt x="8484" y="4949"/>
                    </a:lnTo>
                    <a:lnTo>
                      <a:pt x="8921" y="4513"/>
                    </a:lnTo>
                    <a:lnTo>
                      <a:pt x="9399" y="4097"/>
                    </a:lnTo>
                    <a:lnTo>
                      <a:pt x="9877" y="3681"/>
                    </a:lnTo>
                    <a:lnTo>
                      <a:pt x="10376" y="3307"/>
                    </a:lnTo>
                    <a:lnTo>
                      <a:pt x="10896" y="2933"/>
                    </a:lnTo>
                    <a:lnTo>
                      <a:pt x="11416" y="2579"/>
                    </a:lnTo>
                    <a:lnTo>
                      <a:pt x="11957" y="2267"/>
                    </a:lnTo>
                    <a:lnTo>
                      <a:pt x="12497" y="1955"/>
                    </a:lnTo>
                    <a:lnTo>
                      <a:pt x="13059" y="1664"/>
                    </a:lnTo>
                    <a:lnTo>
                      <a:pt x="13620" y="1394"/>
                    </a:lnTo>
                    <a:lnTo>
                      <a:pt x="14202" y="1165"/>
                    </a:lnTo>
                    <a:lnTo>
                      <a:pt x="14785" y="936"/>
                    </a:lnTo>
                    <a:lnTo>
                      <a:pt x="15388" y="749"/>
                    </a:lnTo>
                    <a:lnTo>
                      <a:pt x="15991" y="583"/>
                    </a:lnTo>
                    <a:lnTo>
                      <a:pt x="16594" y="437"/>
                    </a:lnTo>
                    <a:lnTo>
                      <a:pt x="16594" y="437"/>
                    </a:lnTo>
                    <a:lnTo>
                      <a:pt x="17072" y="333"/>
                    </a:lnTo>
                    <a:lnTo>
                      <a:pt x="17550" y="250"/>
                    </a:lnTo>
                    <a:lnTo>
                      <a:pt x="18028" y="167"/>
                    </a:lnTo>
                    <a:lnTo>
                      <a:pt x="18506" y="105"/>
                    </a:lnTo>
                    <a:lnTo>
                      <a:pt x="18985" y="63"/>
                    </a:lnTo>
                    <a:lnTo>
                      <a:pt x="19442" y="22"/>
                    </a:lnTo>
                    <a:lnTo>
                      <a:pt x="19920" y="1"/>
                    </a:lnTo>
                    <a:lnTo>
                      <a:pt x="20399" y="1"/>
                    </a:lnTo>
                    <a:lnTo>
                      <a:pt x="20399" y="1"/>
                    </a:lnTo>
                    <a:lnTo>
                      <a:pt x="20856" y="1"/>
                    </a:lnTo>
                    <a:lnTo>
                      <a:pt x="21313" y="22"/>
                    </a:lnTo>
                    <a:lnTo>
                      <a:pt x="21771" y="63"/>
                    </a:lnTo>
                    <a:lnTo>
                      <a:pt x="22249" y="105"/>
                    </a:lnTo>
                    <a:lnTo>
                      <a:pt x="22707" y="167"/>
                    </a:lnTo>
                    <a:lnTo>
                      <a:pt x="23164" y="250"/>
                    </a:lnTo>
                    <a:lnTo>
                      <a:pt x="23621" y="333"/>
                    </a:lnTo>
                    <a:lnTo>
                      <a:pt x="24079" y="437"/>
                    </a:lnTo>
                    <a:lnTo>
                      <a:pt x="24516" y="562"/>
                    </a:lnTo>
                    <a:lnTo>
                      <a:pt x="24973" y="687"/>
                    </a:lnTo>
                    <a:lnTo>
                      <a:pt x="25430" y="832"/>
                    </a:lnTo>
                    <a:lnTo>
                      <a:pt x="25867" y="999"/>
                    </a:lnTo>
                    <a:lnTo>
                      <a:pt x="26304" y="1165"/>
                    </a:lnTo>
                    <a:lnTo>
                      <a:pt x="26761" y="1352"/>
                    </a:lnTo>
                    <a:lnTo>
                      <a:pt x="27198" y="1560"/>
                    </a:lnTo>
                    <a:lnTo>
                      <a:pt x="27634" y="1789"/>
                    </a:lnTo>
                    <a:lnTo>
                      <a:pt x="27634" y="1789"/>
                    </a:lnTo>
                    <a:lnTo>
                      <a:pt x="28092" y="2038"/>
                    </a:lnTo>
                    <a:lnTo>
                      <a:pt x="28529" y="2309"/>
                    </a:lnTo>
                    <a:lnTo>
                      <a:pt x="28944" y="2600"/>
                    </a:lnTo>
                    <a:lnTo>
                      <a:pt x="29360" y="2912"/>
                    </a:lnTo>
                    <a:lnTo>
                      <a:pt x="29755" y="3244"/>
                    </a:lnTo>
                    <a:lnTo>
                      <a:pt x="30130" y="3577"/>
                    </a:lnTo>
                    <a:lnTo>
                      <a:pt x="30483" y="3931"/>
                    </a:lnTo>
                    <a:lnTo>
                      <a:pt x="30816" y="4305"/>
                    </a:lnTo>
                    <a:lnTo>
                      <a:pt x="31128" y="4679"/>
                    </a:lnTo>
                    <a:lnTo>
                      <a:pt x="31440" y="5095"/>
                    </a:lnTo>
                    <a:lnTo>
                      <a:pt x="31731" y="5511"/>
                    </a:lnTo>
                    <a:lnTo>
                      <a:pt x="32001" y="5927"/>
                    </a:lnTo>
                    <a:lnTo>
                      <a:pt x="32271" y="6363"/>
                    </a:lnTo>
                    <a:lnTo>
                      <a:pt x="32500" y="6821"/>
                    </a:lnTo>
                    <a:lnTo>
                      <a:pt x="32750" y="7299"/>
                    </a:lnTo>
                    <a:lnTo>
                      <a:pt x="32957" y="7777"/>
                    </a:lnTo>
                    <a:lnTo>
                      <a:pt x="32957" y="7777"/>
                    </a:lnTo>
                    <a:lnTo>
                      <a:pt x="33228" y="8463"/>
                    </a:lnTo>
                    <a:lnTo>
                      <a:pt x="33477" y="9150"/>
                    </a:lnTo>
                    <a:lnTo>
                      <a:pt x="33685" y="9857"/>
                    </a:lnTo>
                    <a:lnTo>
                      <a:pt x="33852" y="10543"/>
                    </a:lnTo>
                    <a:lnTo>
                      <a:pt x="33976" y="11229"/>
                    </a:lnTo>
                    <a:lnTo>
                      <a:pt x="34059" y="11936"/>
                    </a:lnTo>
                    <a:lnTo>
                      <a:pt x="34122" y="12622"/>
                    </a:lnTo>
                    <a:lnTo>
                      <a:pt x="34143" y="13308"/>
                    </a:lnTo>
                    <a:lnTo>
                      <a:pt x="34143" y="13308"/>
                    </a:lnTo>
                    <a:lnTo>
                      <a:pt x="34122" y="14077"/>
                    </a:lnTo>
                    <a:lnTo>
                      <a:pt x="34039" y="14826"/>
                    </a:lnTo>
                    <a:lnTo>
                      <a:pt x="33935" y="15595"/>
                    </a:lnTo>
                    <a:lnTo>
                      <a:pt x="33789" y="16344"/>
                    </a:lnTo>
                    <a:lnTo>
                      <a:pt x="33602" y="17113"/>
                    </a:lnTo>
                    <a:lnTo>
                      <a:pt x="33353" y="17883"/>
                    </a:lnTo>
                    <a:lnTo>
                      <a:pt x="33082" y="18631"/>
                    </a:lnTo>
                    <a:lnTo>
                      <a:pt x="32770" y="19380"/>
                    </a:lnTo>
                    <a:lnTo>
                      <a:pt x="32770" y="19380"/>
                    </a:lnTo>
                    <a:lnTo>
                      <a:pt x="32147" y="20794"/>
                    </a:lnTo>
                    <a:lnTo>
                      <a:pt x="32147" y="20794"/>
                    </a:lnTo>
                    <a:lnTo>
                      <a:pt x="32084" y="20960"/>
                    </a:lnTo>
                    <a:lnTo>
                      <a:pt x="32022" y="21126"/>
                    </a:lnTo>
                    <a:lnTo>
                      <a:pt x="32001" y="21313"/>
                    </a:lnTo>
                    <a:lnTo>
                      <a:pt x="32001" y="21459"/>
                    </a:lnTo>
                    <a:lnTo>
                      <a:pt x="32001" y="21459"/>
                    </a:lnTo>
                    <a:lnTo>
                      <a:pt x="32001" y="21625"/>
                    </a:lnTo>
                    <a:lnTo>
                      <a:pt x="32022" y="21771"/>
                    </a:lnTo>
                    <a:lnTo>
                      <a:pt x="32084" y="21916"/>
                    </a:lnTo>
                    <a:lnTo>
                      <a:pt x="32147" y="22041"/>
                    </a:lnTo>
                    <a:lnTo>
                      <a:pt x="32230" y="22187"/>
                    </a:lnTo>
                    <a:lnTo>
                      <a:pt x="32334" y="22311"/>
                    </a:lnTo>
                    <a:lnTo>
                      <a:pt x="32458" y="22436"/>
                    </a:lnTo>
                    <a:lnTo>
                      <a:pt x="32604" y="22540"/>
                    </a:lnTo>
                    <a:lnTo>
                      <a:pt x="32604" y="22540"/>
                    </a:lnTo>
                    <a:lnTo>
                      <a:pt x="33207" y="22998"/>
                    </a:lnTo>
                    <a:lnTo>
                      <a:pt x="33810" y="23476"/>
                    </a:lnTo>
                    <a:lnTo>
                      <a:pt x="34392" y="23954"/>
                    </a:lnTo>
                    <a:lnTo>
                      <a:pt x="34954" y="24453"/>
                    </a:lnTo>
                    <a:lnTo>
                      <a:pt x="35494" y="24994"/>
                    </a:lnTo>
                    <a:lnTo>
                      <a:pt x="36014" y="25534"/>
                    </a:lnTo>
                    <a:lnTo>
                      <a:pt x="36513" y="26096"/>
                    </a:lnTo>
                    <a:lnTo>
                      <a:pt x="36991" y="26699"/>
                    </a:lnTo>
                    <a:lnTo>
                      <a:pt x="36991" y="26699"/>
                    </a:lnTo>
                    <a:lnTo>
                      <a:pt x="37407" y="27260"/>
                    </a:lnTo>
                    <a:lnTo>
                      <a:pt x="37802" y="27842"/>
                    </a:lnTo>
                    <a:lnTo>
                      <a:pt x="38156" y="28425"/>
                    </a:lnTo>
                    <a:lnTo>
                      <a:pt x="38509" y="29007"/>
                    </a:lnTo>
                    <a:lnTo>
                      <a:pt x="38821" y="29610"/>
                    </a:lnTo>
                    <a:lnTo>
                      <a:pt x="39091" y="30213"/>
                    </a:lnTo>
                    <a:lnTo>
                      <a:pt x="39362" y="30816"/>
                    </a:lnTo>
                    <a:lnTo>
                      <a:pt x="39590" y="31419"/>
                    </a:lnTo>
                    <a:lnTo>
                      <a:pt x="39798" y="32042"/>
                    </a:lnTo>
                    <a:lnTo>
                      <a:pt x="39965" y="32666"/>
                    </a:lnTo>
                    <a:lnTo>
                      <a:pt x="40131" y="33311"/>
                    </a:lnTo>
                    <a:lnTo>
                      <a:pt x="40235" y="33955"/>
                    </a:lnTo>
                    <a:lnTo>
                      <a:pt x="40339" y="34600"/>
                    </a:lnTo>
                    <a:lnTo>
                      <a:pt x="40401" y="35245"/>
                    </a:lnTo>
                    <a:lnTo>
                      <a:pt x="40443" y="35889"/>
                    </a:lnTo>
                    <a:lnTo>
                      <a:pt x="40464" y="36555"/>
                    </a:lnTo>
                    <a:lnTo>
                      <a:pt x="40464" y="36555"/>
                    </a:lnTo>
                    <a:lnTo>
                      <a:pt x="40464" y="37033"/>
                    </a:lnTo>
                    <a:lnTo>
                      <a:pt x="40443" y="37490"/>
                    </a:lnTo>
                    <a:lnTo>
                      <a:pt x="40401" y="37968"/>
                    </a:lnTo>
                    <a:lnTo>
                      <a:pt x="40360" y="38447"/>
                    </a:lnTo>
                    <a:lnTo>
                      <a:pt x="40297" y="38925"/>
                    </a:lnTo>
                    <a:lnTo>
                      <a:pt x="40214" y="39403"/>
                    </a:lnTo>
                    <a:lnTo>
                      <a:pt x="40131" y="39902"/>
                    </a:lnTo>
                    <a:lnTo>
                      <a:pt x="40027" y="40380"/>
                    </a:lnTo>
                    <a:lnTo>
                      <a:pt x="40027" y="40380"/>
                    </a:lnTo>
                    <a:lnTo>
                      <a:pt x="39819" y="41212"/>
                    </a:lnTo>
                    <a:lnTo>
                      <a:pt x="39611" y="42044"/>
                    </a:lnTo>
                    <a:lnTo>
                      <a:pt x="39362" y="42834"/>
                    </a:lnTo>
                    <a:lnTo>
                      <a:pt x="39091" y="43645"/>
                    </a:lnTo>
                    <a:lnTo>
                      <a:pt x="38800" y="44435"/>
                    </a:lnTo>
                    <a:lnTo>
                      <a:pt x="38488" y="45204"/>
                    </a:lnTo>
                    <a:lnTo>
                      <a:pt x="38156" y="45974"/>
                    </a:lnTo>
                    <a:lnTo>
                      <a:pt x="37802" y="46722"/>
                    </a:lnTo>
                    <a:lnTo>
                      <a:pt x="37407" y="47450"/>
                    </a:lnTo>
                    <a:lnTo>
                      <a:pt x="36991" y="48178"/>
                    </a:lnTo>
                    <a:lnTo>
                      <a:pt x="36555" y="48885"/>
                    </a:lnTo>
                    <a:lnTo>
                      <a:pt x="36097" y="49592"/>
                    </a:lnTo>
                    <a:lnTo>
                      <a:pt x="35619" y="50278"/>
                    </a:lnTo>
                    <a:lnTo>
                      <a:pt x="35120" y="50943"/>
                    </a:lnTo>
                    <a:lnTo>
                      <a:pt x="34579" y="51609"/>
                    </a:lnTo>
                    <a:lnTo>
                      <a:pt x="34018" y="52253"/>
                    </a:lnTo>
                    <a:lnTo>
                      <a:pt x="34018" y="52253"/>
                    </a:lnTo>
                    <a:lnTo>
                      <a:pt x="33644" y="52669"/>
                    </a:lnTo>
                    <a:lnTo>
                      <a:pt x="33269" y="53064"/>
                    </a:lnTo>
                    <a:lnTo>
                      <a:pt x="32874" y="53438"/>
                    </a:lnTo>
                    <a:lnTo>
                      <a:pt x="32458" y="53813"/>
                    </a:lnTo>
                    <a:lnTo>
                      <a:pt x="32063" y="54166"/>
                    </a:lnTo>
                    <a:lnTo>
                      <a:pt x="31647" y="54499"/>
                    </a:lnTo>
                    <a:lnTo>
                      <a:pt x="31211" y="54831"/>
                    </a:lnTo>
                    <a:lnTo>
                      <a:pt x="30774" y="55143"/>
                    </a:lnTo>
                    <a:lnTo>
                      <a:pt x="30317" y="55434"/>
                    </a:lnTo>
                    <a:lnTo>
                      <a:pt x="29859" y="55705"/>
                    </a:lnTo>
                    <a:lnTo>
                      <a:pt x="29381" y="55954"/>
                    </a:lnTo>
                    <a:lnTo>
                      <a:pt x="28882" y="56183"/>
                    </a:lnTo>
                    <a:lnTo>
                      <a:pt x="28383" y="56412"/>
                    </a:lnTo>
                    <a:lnTo>
                      <a:pt x="27884" y="56599"/>
                    </a:lnTo>
                    <a:lnTo>
                      <a:pt x="27364" y="56786"/>
                    </a:lnTo>
                    <a:lnTo>
                      <a:pt x="26824" y="56931"/>
                    </a:lnTo>
                    <a:lnTo>
                      <a:pt x="26824" y="56931"/>
                    </a:lnTo>
                    <a:lnTo>
                      <a:pt x="25992" y="57139"/>
                    </a:lnTo>
                    <a:lnTo>
                      <a:pt x="25139" y="57306"/>
                    </a:lnTo>
                    <a:lnTo>
                      <a:pt x="24308" y="57451"/>
                    </a:lnTo>
                    <a:lnTo>
                      <a:pt x="23455" y="57576"/>
                    </a:lnTo>
                    <a:lnTo>
                      <a:pt x="22603" y="57680"/>
                    </a:lnTo>
                    <a:lnTo>
                      <a:pt x="21771" y="57742"/>
                    </a:lnTo>
                    <a:lnTo>
                      <a:pt x="20918" y="57784"/>
                    </a:lnTo>
                    <a:lnTo>
                      <a:pt x="20045" y="57805"/>
                    </a:lnTo>
                    <a:lnTo>
                      <a:pt x="20045" y="57805"/>
                    </a:lnTo>
                    <a:lnTo>
                      <a:pt x="18922" y="57763"/>
                    </a:lnTo>
                    <a:lnTo>
                      <a:pt x="17779" y="57701"/>
                    </a:lnTo>
                    <a:lnTo>
                      <a:pt x="17779" y="57701"/>
                    </a:lnTo>
                    <a:lnTo>
                      <a:pt x="16843" y="57597"/>
                    </a:lnTo>
                    <a:lnTo>
                      <a:pt x="15928" y="57472"/>
                    </a:lnTo>
                    <a:lnTo>
                      <a:pt x="15013" y="57285"/>
                    </a:lnTo>
                    <a:lnTo>
                      <a:pt x="14140" y="57077"/>
                    </a:lnTo>
                    <a:lnTo>
                      <a:pt x="13267" y="56848"/>
                    </a:lnTo>
                    <a:lnTo>
                      <a:pt x="12414" y="56557"/>
                    </a:lnTo>
                    <a:lnTo>
                      <a:pt x="11582" y="56245"/>
                    </a:lnTo>
                    <a:lnTo>
                      <a:pt x="10751" y="55892"/>
                    </a:lnTo>
                    <a:lnTo>
                      <a:pt x="9940" y="55497"/>
                    </a:lnTo>
                    <a:lnTo>
                      <a:pt x="9171" y="55081"/>
                    </a:lnTo>
                    <a:lnTo>
                      <a:pt x="8380" y="54623"/>
                    </a:lnTo>
                    <a:lnTo>
                      <a:pt x="7632" y="54124"/>
                    </a:lnTo>
                    <a:lnTo>
                      <a:pt x="6904" y="53584"/>
                    </a:lnTo>
                    <a:lnTo>
                      <a:pt x="6176" y="53022"/>
                    </a:lnTo>
                    <a:lnTo>
                      <a:pt x="5469" y="52419"/>
                    </a:lnTo>
                    <a:lnTo>
                      <a:pt x="4783" y="51775"/>
                    </a:lnTo>
                    <a:lnTo>
                      <a:pt x="4783" y="51775"/>
                    </a:lnTo>
                    <a:lnTo>
                      <a:pt x="4263" y="51255"/>
                    </a:lnTo>
                    <a:lnTo>
                      <a:pt x="3764" y="50694"/>
                    </a:lnTo>
                    <a:lnTo>
                      <a:pt x="3307" y="50132"/>
                    </a:lnTo>
                    <a:lnTo>
                      <a:pt x="2870" y="49550"/>
                    </a:lnTo>
                    <a:lnTo>
                      <a:pt x="2475" y="48947"/>
                    </a:lnTo>
                    <a:lnTo>
                      <a:pt x="2101" y="48344"/>
                    </a:lnTo>
                    <a:lnTo>
                      <a:pt x="1768" y="47720"/>
                    </a:lnTo>
                    <a:lnTo>
                      <a:pt x="1477" y="47076"/>
                    </a:lnTo>
                    <a:lnTo>
                      <a:pt x="1186" y="46410"/>
                    </a:lnTo>
                    <a:lnTo>
                      <a:pt x="957" y="45745"/>
                    </a:lnTo>
                    <a:lnTo>
                      <a:pt x="729" y="45059"/>
                    </a:lnTo>
                    <a:lnTo>
                      <a:pt x="542" y="44373"/>
                    </a:lnTo>
                    <a:lnTo>
                      <a:pt x="396" y="43666"/>
                    </a:lnTo>
                    <a:lnTo>
                      <a:pt x="250" y="42938"/>
                    </a:lnTo>
                    <a:lnTo>
                      <a:pt x="146" y="42189"/>
                    </a:lnTo>
                    <a:lnTo>
                      <a:pt x="84" y="41441"/>
                    </a:lnTo>
                    <a:lnTo>
                      <a:pt x="84" y="41441"/>
                    </a:lnTo>
                    <a:lnTo>
                      <a:pt x="22" y="40651"/>
                    </a:lnTo>
                    <a:lnTo>
                      <a:pt x="1" y="39881"/>
                    </a:lnTo>
                    <a:lnTo>
                      <a:pt x="1" y="39881"/>
                    </a:lnTo>
                    <a:lnTo>
                      <a:pt x="22" y="39112"/>
                    </a:lnTo>
                    <a:lnTo>
                      <a:pt x="84" y="38343"/>
                    </a:lnTo>
                    <a:lnTo>
                      <a:pt x="167" y="37573"/>
                    </a:lnTo>
                    <a:lnTo>
                      <a:pt x="271" y="36825"/>
                    </a:lnTo>
                    <a:lnTo>
                      <a:pt x="417" y="36097"/>
                    </a:lnTo>
                    <a:lnTo>
                      <a:pt x="604" y="35369"/>
                    </a:lnTo>
                    <a:lnTo>
                      <a:pt x="812" y="34642"/>
                    </a:lnTo>
                    <a:lnTo>
                      <a:pt x="1041" y="33935"/>
                    </a:lnTo>
                    <a:lnTo>
                      <a:pt x="1311" y="33228"/>
                    </a:lnTo>
                    <a:lnTo>
                      <a:pt x="1602" y="32541"/>
                    </a:lnTo>
                    <a:lnTo>
                      <a:pt x="1914" y="31855"/>
                    </a:lnTo>
                    <a:lnTo>
                      <a:pt x="2247" y="31190"/>
                    </a:lnTo>
                    <a:lnTo>
                      <a:pt x="2621" y="30504"/>
                    </a:lnTo>
                    <a:lnTo>
                      <a:pt x="3016" y="29859"/>
                    </a:lnTo>
                    <a:lnTo>
                      <a:pt x="3432" y="29194"/>
                    </a:lnTo>
                    <a:lnTo>
                      <a:pt x="3889" y="28549"/>
                    </a:lnTo>
                    <a:lnTo>
                      <a:pt x="3889" y="28549"/>
                    </a:lnTo>
                    <a:lnTo>
                      <a:pt x="4534" y="27634"/>
                    </a:lnTo>
                    <a:lnTo>
                      <a:pt x="4887" y="27177"/>
                    </a:lnTo>
                    <a:lnTo>
                      <a:pt x="5241" y="26740"/>
                    </a:lnTo>
                    <a:lnTo>
                      <a:pt x="5594" y="26304"/>
                    </a:lnTo>
                    <a:lnTo>
                      <a:pt x="5989" y="25888"/>
                    </a:lnTo>
                    <a:lnTo>
                      <a:pt x="6384" y="25472"/>
                    </a:lnTo>
                    <a:lnTo>
                      <a:pt x="6779" y="25098"/>
                    </a:lnTo>
                    <a:lnTo>
                      <a:pt x="6779" y="25098"/>
                    </a:lnTo>
                    <a:lnTo>
                      <a:pt x="6904" y="24952"/>
                    </a:lnTo>
                    <a:lnTo>
                      <a:pt x="6987" y="24807"/>
                    </a:lnTo>
                    <a:lnTo>
                      <a:pt x="7070" y="24640"/>
                    </a:lnTo>
                    <a:lnTo>
                      <a:pt x="7154" y="24474"/>
                    </a:lnTo>
                    <a:lnTo>
                      <a:pt x="7154" y="24474"/>
                    </a:lnTo>
                    <a:lnTo>
                      <a:pt x="7154" y="24474"/>
                    </a:lnTo>
                    <a:lnTo>
                      <a:pt x="7050" y="24287"/>
                    </a:lnTo>
                    <a:lnTo>
                      <a:pt x="6946" y="24120"/>
                    </a:lnTo>
                    <a:lnTo>
                      <a:pt x="6946" y="24120"/>
                    </a:lnTo>
                    <a:lnTo>
                      <a:pt x="6571" y="23642"/>
                    </a:lnTo>
                    <a:lnTo>
                      <a:pt x="6218" y="23143"/>
                    </a:lnTo>
                    <a:lnTo>
                      <a:pt x="5906" y="22644"/>
                    </a:lnTo>
                    <a:lnTo>
                      <a:pt x="5636" y="22124"/>
                    </a:lnTo>
                    <a:lnTo>
                      <a:pt x="5365" y="21604"/>
                    </a:lnTo>
                    <a:lnTo>
                      <a:pt x="5157" y="21064"/>
                    </a:lnTo>
                    <a:lnTo>
                      <a:pt x="4950" y="20523"/>
                    </a:lnTo>
                    <a:lnTo>
                      <a:pt x="4783" y="19983"/>
                    </a:lnTo>
                    <a:lnTo>
                      <a:pt x="4638" y="19421"/>
                    </a:lnTo>
                    <a:lnTo>
                      <a:pt x="4513" y="18860"/>
                    </a:lnTo>
                    <a:lnTo>
                      <a:pt x="4409" y="18298"/>
                    </a:lnTo>
                    <a:lnTo>
                      <a:pt x="4326" y="17737"/>
                    </a:lnTo>
                    <a:lnTo>
                      <a:pt x="4263" y="17155"/>
                    </a:lnTo>
                    <a:lnTo>
                      <a:pt x="4222" y="16573"/>
                    </a:lnTo>
                    <a:lnTo>
                      <a:pt x="4201" y="15970"/>
                    </a:lnTo>
                    <a:lnTo>
                      <a:pt x="4180" y="153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85" name="Google Shape;5885;p31"/>
              <p:cNvSpPr/>
              <p:nvPr/>
            </p:nvSpPr>
            <p:spPr>
              <a:xfrm>
                <a:off x="1283400" y="3924150"/>
                <a:ext cx="1124925" cy="1552725"/>
              </a:xfrm>
              <a:custGeom>
                <a:avLst/>
                <a:gdLst/>
                <a:ahLst/>
                <a:cxnLst/>
                <a:rect l="l" t="t" r="r" b="b"/>
                <a:pathLst>
                  <a:path w="44997" h="62109" fill="none" extrusionOk="0">
                    <a:moveTo>
                      <a:pt x="22540" y="1"/>
                    </a:moveTo>
                    <a:lnTo>
                      <a:pt x="22540" y="1"/>
                    </a:lnTo>
                    <a:lnTo>
                      <a:pt x="22041" y="1"/>
                    </a:lnTo>
                    <a:lnTo>
                      <a:pt x="21521" y="22"/>
                    </a:lnTo>
                    <a:lnTo>
                      <a:pt x="21001" y="63"/>
                    </a:lnTo>
                    <a:lnTo>
                      <a:pt x="20482" y="105"/>
                    </a:lnTo>
                    <a:lnTo>
                      <a:pt x="19983" y="167"/>
                    </a:lnTo>
                    <a:lnTo>
                      <a:pt x="19484" y="250"/>
                    </a:lnTo>
                    <a:lnTo>
                      <a:pt x="18985" y="354"/>
                    </a:lnTo>
                    <a:lnTo>
                      <a:pt x="18485" y="458"/>
                    </a:lnTo>
                    <a:lnTo>
                      <a:pt x="17986" y="583"/>
                    </a:lnTo>
                    <a:lnTo>
                      <a:pt x="17487" y="708"/>
                    </a:lnTo>
                    <a:lnTo>
                      <a:pt x="16988" y="853"/>
                    </a:lnTo>
                    <a:lnTo>
                      <a:pt x="16510" y="1020"/>
                    </a:lnTo>
                    <a:lnTo>
                      <a:pt x="16032" y="1207"/>
                    </a:lnTo>
                    <a:lnTo>
                      <a:pt x="15533" y="1415"/>
                    </a:lnTo>
                    <a:lnTo>
                      <a:pt x="15055" y="1623"/>
                    </a:lnTo>
                    <a:lnTo>
                      <a:pt x="14597" y="1851"/>
                    </a:lnTo>
                    <a:lnTo>
                      <a:pt x="14597" y="1851"/>
                    </a:lnTo>
                    <a:lnTo>
                      <a:pt x="14077" y="2101"/>
                    </a:lnTo>
                    <a:lnTo>
                      <a:pt x="13578" y="2371"/>
                    </a:lnTo>
                    <a:lnTo>
                      <a:pt x="13079" y="2642"/>
                    </a:lnTo>
                    <a:lnTo>
                      <a:pt x="12601" y="2933"/>
                    </a:lnTo>
                    <a:lnTo>
                      <a:pt x="12144" y="3224"/>
                    </a:lnTo>
                    <a:lnTo>
                      <a:pt x="11686" y="3536"/>
                    </a:lnTo>
                    <a:lnTo>
                      <a:pt x="11250" y="3848"/>
                    </a:lnTo>
                    <a:lnTo>
                      <a:pt x="10834" y="4180"/>
                    </a:lnTo>
                    <a:lnTo>
                      <a:pt x="10418" y="4513"/>
                    </a:lnTo>
                    <a:lnTo>
                      <a:pt x="10023" y="4846"/>
                    </a:lnTo>
                    <a:lnTo>
                      <a:pt x="9628" y="5199"/>
                    </a:lnTo>
                    <a:lnTo>
                      <a:pt x="9253" y="5573"/>
                    </a:lnTo>
                    <a:lnTo>
                      <a:pt x="8900" y="5948"/>
                    </a:lnTo>
                    <a:lnTo>
                      <a:pt x="8547" y="6322"/>
                    </a:lnTo>
                    <a:lnTo>
                      <a:pt x="8214" y="6717"/>
                    </a:lnTo>
                    <a:lnTo>
                      <a:pt x="7902" y="7112"/>
                    </a:lnTo>
                    <a:lnTo>
                      <a:pt x="7590" y="7528"/>
                    </a:lnTo>
                    <a:lnTo>
                      <a:pt x="7299" y="7944"/>
                    </a:lnTo>
                    <a:lnTo>
                      <a:pt x="7029" y="8380"/>
                    </a:lnTo>
                    <a:lnTo>
                      <a:pt x="6779" y="8838"/>
                    </a:lnTo>
                    <a:lnTo>
                      <a:pt x="6530" y="9295"/>
                    </a:lnTo>
                    <a:lnTo>
                      <a:pt x="6301" y="9753"/>
                    </a:lnTo>
                    <a:lnTo>
                      <a:pt x="6093" y="10231"/>
                    </a:lnTo>
                    <a:lnTo>
                      <a:pt x="5885" y="10730"/>
                    </a:lnTo>
                    <a:lnTo>
                      <a:pt x="5719" y="11229"/>
                    </a:lnTo>
                    <a:lnTo>
                      <a:pt x="5552" y="11749"/>
                    </a:lnTo>
                    <a:lnTo>
                      <a:pt x="5407" y="12269"/>
                    </a:lnTo>
                    <a:lnTo>
                      <a:pt x="5261" y="12809"/>
                    </a:lnTo>
                    <a:lnTo>
                      <a:pt x="5157" y="13350"/>
                    </a:lnTo>
                    <a:lnTo>
                      <a:pt x="5053" y="13911"/>
                    </a:lnTo>
                    <a:lnTo>
                      <a:pt x="4970" y="14493"/>
                    </a:lnTo>
                    <a:lnTo>
                      <a:pt x="4908" y="15076"/>
                    </a:lnTo>
                    <a:lnTo>
                      <a:pt x="4908" y="15076"/>
                    </a:lnTo>
                    <a:lnTo>
                      <a:pt x="4866" y="15595"/>
                    </a:lnTo>
                    <a:lnTo>
                      <a:pt x="4845" y="16115"/>
                    </a:lnTo>
                    <a:lnTo>
                      <a:pt x="4825" y="16635"/>
                    </a:lnTo>
                    <a:lnTo>
                      <a:pt x="4825" y="17134"/>
                    </a:lnTo>
                    <a:lnTo>
                      <a:pt x="4845" y="17654"/>
                    </a:lnTo>
                    <a:lnTo>
                      <a:pt x="4866" y="18153"/>
                    </a:lnTo>
                    <a:lnTo>
                      <a:pt x="4908" y="18673"/>
                    </a:lnTo>
                    <a:lnTo>
                      <a:pt x="4970" y="19172"/>
                    </a:lnTo>
                    <a:lnTo>
                      <a:pt x="5053" y="19692"/>
                    </a:lnTo>
                    <a:lnTo>
                      <a:pt x="5137" y="20191"/>
                    </a:lnTo>
                    <a:lnTo>
                      <a:pt x="5261" y="20690"/>
                    </a:lnTo>
                    <a:lnTo>
                      <a:pt x="5386" y="21189"/>
                    </a:lnTo>
                    <a:lnTo>
                      <a:pt x="5532" y="21667"/>
                    </a:lnTo>
                    <a:lnTo>
                      <a:pt x="5698" y="22166"/>
                    </a:lnTo>
                    <a:lnTo>
                      <a:pt x="5864" y="22644"/>
                    </a:lnTo>
                    <a:lnTo>
                      <a:pt x="6072" y="23143"/>
                    </a:lnTo>
                    <a:lnTo>
                      <a:pt x="6072" y="23143"/>
                    </a:lnTo>
                    <a:lnTo>
                      <a:pt x="6426" y="23913"/>
                    </a:lnTo>
                    <a:lnTo>
                      <a:pt x="6613" y="24287"/>
                    </a:lnTo>
                    <a:lnTo>
                      <a:pt x="6821" y="24661"/>
                    </a:lnTo>
                    <a:lnTo>
                      <a:pt x="7049" y="25035"/>
                    </a:lnTo>
                    <a:lnTo>
                      <a:pt x="7278" y="25389"/>
                    </a:lnTo>
                    <a:lnTo>
                      <a:pt x="7548" y="25742"/>
                    </a:lnTo>
                    <a:lnTo>
                      <a:pt x="7840" y="26075"/>
                    </a:lnTo>
                    <a:lnTo>
                      <a:pt x="7840" y="26075"/>
                    </a:lnTo>
                    <a:lnTo>
                      <a:pt x="7465" y="26304"/>
                    </a:lnTo>
                    <a:lnTo>
                      <a:pt x="7133" y="26532"/>
                    </a:lnTo>
                    <a:lnTo>
                      <a:pt x="6800" y="26782"/>
                    </a:lnTo>
                    <a:lnTo>
                      <a:pt x="6488" y="27052"/>
                    </a:lnTo>
                    <a:lnTo>
                      <a:pt x="6176" y="27323"/>
                    </a:lnTo>
                    <a:lnTo>
                      <a:pt x="5885" y="27593"/>
                    </a:lnTo>
                    <a:lnTo>
                      <a:pt x="5303" y="28154"/>
                    </a:lnTo>
                    <a:lnTo>
                      <a:pt x="5303" y="28154"/>
                    </a:lnTo>
                    <a:lnTo>
                      <a:pt x="4845" y="28653"/>
                    </a:lnTo>
                    <a:lnTo>
                      <a:pt x="4409" y="29173"/>
                    </a:lnTo>
                    <a:lnTo>
                      <a:pt x="3993" y="29693"/>
                    </a:lnTo>
                    <a:lnTo>
                      <a:pt x="3577" y="30213"/>
                    </a:lnTo>
                    <a:lnTo>
                      <a:pt x="3203" y="30753"/>
                    </a:lnTo>
                    <a:lnTo>
                      <a:pt x="2829" y="31294"/>
                    </a:lnTo>
                    <a:lnTo>
                      <a:pt x="2496" y="31855"/>
                    </a:lnTo>
                    <a:lnTo>
                      <a:pt x="2163" y="32438"/>
                    </a:lnTo>
                    <a:lnTo>
                      <a:pt x="1872" y="33020"/>
                    </a:lnTo>
                    <a:lnTo>
                      <a:pt x="1581" y="33602"/>
                    </a:lnTo>
                    <a:lnTo>
                      <a:pt x="1331" y="34205"/>
                    </a:lnTo>
                    <a:lnTo>
                      <a:pt x="1082" y="34829"/>
                    </a:lnTo>
                    <a:lnTo>
                      <a:pt x="874" y="35453"/>
                    </a:lnTo>
                    <a:lnTo>
                      <a:pt x="687" y="36097"/>
                    </a:lnTo>
                    <a:lnTo>
                      <a:pt x="500" y="36742"/>
                    </a:lnTo>
                    <a:lnTo>
                      <a:pt x="354" y="37407"/>
                    </a:lnTo>
                    <a:lnTo>
                      <a:pt x="354" y="37407"/>
                    </a:lnTo>
                    <a:lnTo>
                      <a:pt x="250" y="37969"/>
                    </a:lnTo>
                    <a:lnTo>
                      <a:pt x="167" y="38551"/>
                    </a:lnTo>
                    <a:lnTo>
                      <a:pt x="105" y="39112"/>
                    </a:lnTo>
                    <a:lnTo>
                      <a:pt x="42" y="39694"/>
                    </a:lnTo>
                    <a:lnTo>
                      <a:pt x="22" y="40256"/>
                    </a:lnTo>
                    <a:lnTo>
                      <a:pt x="1" y="40838"/>
                    </a:lnTo>
                    <a:lnTo>
                      <a:pt x="1" y="41399"/>
                    </a:lnTo>
                    <a:lnTo>
                      <a:pt x="22" y="41961"/>
                    </a:lnTo>
                    <a:lnTo>
                      <a:pt x="42" y="42543"/>
                    </a:lnTo>
                    <a:lnTo>
                      <a:pt x="105" y="43104"/>
                    </a:lnTo>
                    <a:lnTo>
                      <a:pt x="167" y="43666"/>
                    </a:lnTo>
                    <a:lnTo>
                      <a:pt x="229" y="44227"/>
                    </a:lnTo>
                    <a:lnTo>
                      <a:pt x="333" y="44789"/>
                    </a:lnTo>
                    <a:lnTo>
                      <a:pt x="437" y="45371"/>
                    </a:lnTo>
                    <a:lnTo>
                      <a:pt x="666" y="46494"/>
                    </a:lnTo>
                    <a:lnTo>
                      <a:pt x="666" y="46494"/>
                    </a:lnTo>
                    <a:lnTo>
                      <a:pt x="916" y="47533"/>
                    </a:lnTo>
                    <a:lnTo>
                      <a:pt x="1040" y="48053"/>
                    </a:lnTo>
                    <a:lnTo>
                      <a:pt x="1186" y="48573"/>
                    </a:lnTo>
                    <a:lnTo>
                      <a:pt x="1331" y="49093"/>
                    </a:lnTo>
                    <a:lnTo>
                      <a:pt x="1519" y="49592"/>
                    </a:lnTo>
                    <a:lnTo>
                      <a:pt x="1727" y="50091"/>
                    </a:lnTo>
                    <a:lnTo>
                      <a:pt x="1976" y="50569"/>
                    </a:lnTo>
                    <a:lnTo>
                      <a:pt x="1976" y="50569"/>
                    </a:lnTo>
                    <a:lnTo>
                      <a:pt x="2350" y="51193"/>
                    </a:lnTo>
                    <a:lnTo>
                      <a:pt x="2725" y="51796"/>
                    </a:lnTo>
                    <a:lnTo>
                      <a:pt x="3120" y="52399"/>
                    </a:lnTo>
                    <a:lnTo>
                      <a:pt x="3515" y="52981"/>
                    </a:lnTo>
                    <a:lnTo>
                      <a:pt x="3951" y="53542"/>
                    </a:lnTo>
                    <a:lnTo>
                      <a:pt x="4388" y="54104"/>
                    </a:lnTo>
                    <a:lnTo>
                      <a:pt x="4845" y="54624"/>
                    </a:lnTo>
                    <a:lnTo>
                      <a:pt x="5324" y="55143"/>
                    </a:lnTo>
                    <a:lnTo>
                      <a:pt x="5802" y="55663"/>
                    </a:lnTo>
                    <a:lnTo>
                      <a:pt x="6322" y="56141"/>
                    </a:lnTo>
                    <a:lnTo>
                      <a:pt x="6842" y="56620"/>
                    </a:lnTo>
                    <a:lnTo>
                      <a:pt x="7382" y="57077"/>
                    </a:lnTo>
                    <a:lnTo>
                      <a:pt x="7944" y="57514"/>
                    </a:lnTo>
                    <a:lnTo>
                      <a:pt x="8526" y="57930"/>
                    </a:lnTo>
                    <a:lnTo>
                      <a:pt x="9129" y="58325"/>
                    </a:lnTo>
                    <a:lnTo>
                      <a:pt x="9753" y="58720"/>
                    </a:lnTo>
                    <a:lnTo>
                      <a:pt x="9753" y="58720"/>
                    </a:lnTo>
                    <a:lnTo>
                      <a:pt x="10439" y="59115"/>
                    </a:lnTo>
                    <a:lnTo>
                      <a:pt x="11125" y="59468"/>
                    </a:lnTo>
                    <a:lnTo>
                      <a:pt x="11811" y="59822"/>
                    </a:lnTo>
                    <a:lnTo>
                      <a:pt x="12518" y="60154"/>
                    </a:lnTo>
                    <a:lnTo>
                      <a:pt x="13225" y="60446"/>
                    </a:lnTo>
                    <a:lnTo>
                      <a:pt x="13932" y="60737"/>
                    </a:lnTo>
                    <a:lnTo>
                      <a:pt x="14660" y="60986"/>
                    </a:lnTo>
                    <a:lnTo>
                      <a:pt x="15367" y="61215"/>
                    </a:lnTo>
                    <a:lnTo>
                      <a:pt x="16094" y="61423"/>
                    </a:lnTo>
                    <a:lnTo>
                      <a:pt x="16843" y="61610"/>
                    </a:lnTo>
                    <a:lnTo>
                      <a:pt x="17571" y="61756"/>
                    </a:lnTo>
                    <a:lnTo>
                      <a:pt x="18319" y="61880"/>
                    </a:lnTo>
                    <a:lnTo>
                      <a:pt x="19068" y="61984"/>
                    </a:lnTo>
                    <a:lnTo>
                      <a:pt x="19837" y="62067"/>
                    </a:lnTo>
                    <a:lnTo>
                      <a:pt x="20606" y="62109"/>
                    </a:lnTo>
                    <a:lnTo>
                      <a:pt x="21376" y="62109"/>
                    </a:lnTo>
                    <a:lnTo>
                      <a:pt x="21376" y="62109"/>
                    </a:lnTo>
                    <a:lnTo>
                      <a:pt x="22374" y="62088"/>
                    </a:lnTo>
                    <a:lnTo>
                      <a:pt x="23393" y="62026"/>
                    </a:lnTo>
                    <a:lnTo>
                      <a:pt x="23393" y="62026"/>
                    </a:lnTo>
                    <a:lnTo>
                      <a:pt x="24453" y="61901"/>
                    </a:lnTo>
                    <a:lnTo>
                      <a:pt x="25493" y="61756"/>
                    </a:lnTo>
                    <a:lnTo>
                      <a:pt x="26532" y="61568"/>
                    </a:lnTo>
                    <a:lnTo>
                      <a:pt x="27551" y="61340"/>
                    </a:lnTo>
                    <a:lnTo>
                      <a:pt x="28528" y="61069"/>
                    </a:lnTo>
                    <a:lnTo>
                      <a:pt x="29526" y="60778"/>
                    </a:lnTo>
                    <a:lnTo>
                      <a:pt x="30483" y="60446"/>
                    </a:lnTo>
                    <a:lnTo>
                      <a:pt x="31419" y="60051"/>
                    </a:lnTo>
                    <a:lnTo>
                      <a:pt x="32333" y="59635"/>
                    </a:lnTo>
                    <a:lnTo>
                      <a:pt x="32791" y="59406"/>
                    </a:lnTo>
                    <a:lnTo>
                      <a:pt x="33248" y="59156"/>
                    </a:lnTo>
                    <a:lnTo>
                      <a:pt x="33685" y="58907"/>
                    </a:lnTo>
                    <a:lnTo>
                      <a:pt x="34122" y="58637"/>
                    </a:lnTo>
                    <a:lnTo>
                      <a:pt x="34558" y="58366"/>
                    </a:lnTo>
                    <a:lnTo>
                      <a:pt x="34995" y="58075"/>
                    </a:lnTo>
                    <a:lnTo>
                      <a:pt x="35411" y="57784"/>
                    </a:lnTo>
                    <a:lnTo>
                      <a:pt x="35827" y="57472"/>
                    </a:lnTo>
                    <a:lnTo>
                      <a:pt x="36243" y="57140"/>
                    </a:lnTo>
                    <a:lnTo>
                      <a:pt x="36638" y="56807"/>
                    </a:lnTo>
                    <a:lnTo>
                      <a:pt x="37033" y="56453"/>
                    </a:lnTo>
                    <a:lnTo>
                      <a:pt x="37428" y="56079"/>
                    </a:lnTo>
                    <a:lnTo>
                      <a:pt x="37823" y="55705"/>
                    </a:lnTo>
                    <a:lnTo>
                      <a:pt x="38197" y="55310"/>
                    </a:lnTo>
                    <a:lnTo>
                      <a:pt x="38197" y="55310"/>
                    </a:lnTo>
                    <a:lnTo>
                      <a:pt x="38758" y="54707"/>
                    </a:lnTo>
                    <a:lnTo>
                      <a:pt x="39299" y="54104"/>
                    </a:lnTo>
                    <a:lnTo>
                      <a:pt x="39819" y="53480"/>
                    </a:lnTo>
                    <a:lnTo>
                      <a:pt x="40339" y="52835"/>
                    </a:lnTo>
                    <a:lnTo>
                      <a:pt x="40817" y="52191"/>
                    </a:lnTo>
                    <a:lnTo>
                      <a:pt x="41295" y="51525"/>
                    </a:lnTo>
                    <a:lnTo>
                      <a:pt x="41732" y="50860"/>
                    </a:lnTo>
                    <a:lnTo>
                      <a:pt x="42148" y="50174"/>
                    </a:lnTo>
                    <a:lnTo>
                      <a:pt x="42543" y="49488"/>
                    </a:lnTo>
                    <a:lnTo>
                      <a:pt x="42896" y="48760"/>
                    </a:lnTo>
                    <a:lnTo>
                      <a:pt x="43250" y="48032"/>
                    </a:lnTo>
                    <a:lnTo>
                      <a:pt x="43541" y="47284"/>
                    </a:lnTo>
                    <a:lnTo>
                      <a:pt x="43832" y="46514"/>
                    </a:lnTo>
                    <a:lnTo>
                      <a:pt x="44081" y="45724"/>
                    </a:lnTo>
                    <a:lnTo>
                      <a:pt x="44289" y="44934"/>
                    </a:lnTo>
                    <a:lnTo>
                      <a:pt x="44476" y="44102"/>
                    </a:lnTo>
                    <a:lnTo>
                      <a:pt x="44476" y="44102"/>
                    </a:lnTo>
                    <a:lnTo>
                      <a:pt x="44622" y="43271"/>
                    </a:lnTo>
                    <a:lnTo>
                      <a:pt x="44747" y="42460"/>
                    </a:lnTo>
                    <a:lnTo>
                      <a:pt x="44851" y="41628"/>
                    </a:lnTo>
                    <a:lnTo>
                      <a:pt x="44913" y="40817"/>
                    </a:lnTo>
                    <a:lnTo>
                      <a:pt x="44975" y="40006"/>
                    </a:lnTo>
                    <a:lnTo>
                      <a:pt x="44996" y="39195"/>
                    </a:lnTo>
                    <a:lnTo>
                      <a:pt x="44975" y="38384"/>
                    </a:lnTo>
                    <a:lnTo>
                      <a:pt x="44934" y="37594"/>
                    </a:lnTo>
                    <a:lnTo>
                      <a:pt x="44872" y="36783"/>
                    </a:lnTo>
                    <a:lnTo>
                      <a:pt x="44768" y="35993"/>
                    </a:lnTo>
                    <a:lnTo>
                      <a:pt x="44622" y="35203"/>
                    </a:lnTo>
                    <a:lnTo>
                      <a:pt x="44435" y="34413"/>
                    </a:lnTo>
                    <a:lnTo>
                      <a:pt x="44206" y="33623"/>
                    </a:lnTo>
                    <a:lnTo>
                      <a:pt x="43936" y="32854"/>
                    </a:lnTo>
                    <a:lnTo>
                      <a:pt x="43645" y="32084"/>
                    </a:lnTo>
                    <a:lnTo>
                      <a:pt x="43291" y="31294"/>
                    </a:lnTo>
                    <a:lnTo>
                      <a:pt x="43291" y="31294"/>
                    </a:lnTo>
                    <a:lnTo>
                      <a:pt x="42709" y="30150"/>
                    </a:lnTo>
                    <a:lnTo>
                      <a:pt x="42418" y="29589"/>
                    </a:lnTo>
                    <a:lnTo>
                      <a:pt x="42106" y="29028"/>
                    </a:lnTo>
                    <a:lnTo>
                      <a:pt x="41773" y="28487"/>
                    </a:lnTo>
                    <a:lnTo>
                      <a:pt x="41420" y="27946"/>
                    </a:lnTo>
                    <a:lnTo>
                      <a:pt x="41066" y="27427"/>
                    </a:lnTo>
                    <a:lnTo>
                      <a:pt x="40692" y="26928"/>
                    </a:lnTo>
                    <a:lnTo>
                      <a:pt x="40297" y="26429"/>
                    </a:lnTo>
                    <a:lnTo>
                      <a:pt x="39881" y="25971"/>
                    </a:lnTo>
                    <a:lnTo>
                      <a:pt x="39424" y="25514"/>
                    </a:lnTo>
                    <a:lnTo>
                      <a:pt x="38946" y="25077"/>
                    </a:lnTo>
                    <a:lnTo>
                      <a:pt x="38447" y="24682"/>
                    </a:lnTo>
                    <a:lnTo>
                      <a:pt x="37927" y="24287"/>
                    </a:lnTo>
                    <a:lnTo>
                      <a:pt x="37365" y="23933"/>
                    </a:lnTo>
                    <a:lnTo>
                      <a:pt x="36783" y="23601"/>
                    </a:lnTo>
                    <a:lnTo>
                      <a:pt x="36783" y="23601"/>
                    </a:lnTo>
                    <a:lnTo>
                      <a:pt x="37074" y="23122"/>
                    </a:lnTo>
                    <a:lnTo>
                      <a:pt x="37365" y="22665"/>
                    </a:lnTo>
                    <a:lnTo>
                      <a:pt x="37365" y="22665"/>
                    </a:lnTo>
                    <a:lnTo>
                      <a:pt x="37594" y="22228"/>
                    </a:lnTo>
                    <a:lnTo>
                      <a:pt x="37823" y="21792"/>
                    </a:lnTo>
                    <a:lnTo>
                      <a:pt x="38010" y="21334"/>
                    </a:lnTo>
                    <a:lnTo>
                      <a:pt x="38176" y="20877"/>
                    </a:lnTo>
                    <a:lnTo>
                      <a:pt x="38343" y="20419"/>
                    </a:lnTo>
                    <a:lnTo>
                      <a:pt x="38488" y="19962"/>
                    </a:lnTo>
                    <a:lnTo>
                      <a:pt x="38613" y="19484"/>
                    </a:lnTo>
                    <a:lnTo>
                      <a:pt x="38717" y="19006"/>
                    </a:lnTo>
                    <a:lnTo>
                      <a:pt x="38800" y="18548"/>
                    </a:lnTo>
                    <a:lnTo>
                      <a:pt x="38862" y="18070"/>
                    </a:lnTo>
                    <a:lnTo>
                      <a:pt x="38925" y="17571"/>
                    </a:lnTo>
                    <a:lnTo>
                      <a:pt x="38966" y="17093"/>
                    </a:lnTo>
                    <a:lnTo>
                      <a:pt x="39008" y="16614"/>
                    </a:lnTo>
                    <a:lnTo>
                      <a:pt x="39029" y="16115"/>
                    </a:lnTo>
                    <a:lnTo>
                      <a:pt x="39029" y="15138"/>
                    </a:lnTo>
                    <a:lnTo>
                      <a:pt x="39029" y="15138"/>
                    </a:lnTo>
                    <a:lnTo>
                      <a:pt x="38987" y="14327"/>
                    </a:lnTo>
                    <a:lnTo>
                      <a:pt x="38925" y="13537"/>
                    </a:lnTo>
                    <a:lnTo>
                      <a:pt x="38800" y="12768"/>
                    </a:lnTo>
                    <a:lnTo>
                      <a:pt x="38634" y="12019"/>
                    </a:lnTo>
                    <a:lnTo>
                      <a:pt x="38447" y="11271"/>
                    </a:lnTo>
                    <a:lnTo>
                      <a:pt x="38218" y="10564"/>
                    </a:lnTo>
                    <a:lnTo>
                      <a:pt x="37948" y="9857"/>
                    </a:lnTo>
                    <a:lnTo>
                      <a:pt x="37636" y="9170"/>
                    </a:lnTo>
                    <a:lnTo>
                      <a:pt x="37282" y="8505"/>
                    </a:lnTo>
                    <a:lnTo>
                      <a:pt x="36908" y="7840"/>
                    </a:lnTo>
                    <a:lnTo>
                      <a:pt x="36513" y="7195"/>
                    </a:lnTo>
                    <a:lnTo>
                      <a:pt x="36055" y="6571"/>
                    </a:lnTo>
                    <a:lnTo>
                      <a:pt x="35598" y="5968"/>
                    </a:lnTo>
                    <a:lnTo>
                      <a:pt x="35099" y="5365"/>
                    </a:lnTo>
                    <a:lnTo>
                      <a:pt x="34558" y="4783"/>
                    </a:lnTo>
                    <a:lnTo>
                      <a:pt x="34018" y="4222"/>
                    </a:lnTo>
                    <a:lnTo>
                      <a:pt x="34018" y="4222"/>
                    </a:lnTo>
                    <a:lnTo>
                      <a:pt x="33706" y="3910"/>
                    </a:lnTo>
                    <a:lnTo>
                      <a:pt x="33373" y="3640"/>
                    </a:lnTo>
                    <a:lnTo>
                      <a:pt x="33040" y="3369"/>
                    </a:lnTo>
                    <a:lnTo>
                      <a:pt x="32708" y="3120"/>
                    </a:lnTo>
                    <a:lnTo>
                      <a:pt x="32375" y="2891"/>
                    </a:lnTo>
                    <a:lnTo>
                      <a:pt x="32022" y="2662"/>
                    </a:lnTo>
                    <a:lnTo>
                      <a:pt x="31647" y="2434"/>
                    </a:lnTo>
                    <a:lnTo>
                      <a:pt x="31294" y="2246"/>
                    </a:lnTo>
                    <a:lnTo>
                      <a:pt x="30545" y="1872"/>
                    </a:lnTo>
                    <a:lnTo>
                      <a:pt x="29755" y="1540"/>
                    </a:lnTo>
                    <a:lnTo>
                      <a:pt x="28965" y="1228"/>
                    </a:lnTo>
                    <a:lnTo>
                      <a:pt x="28175" y="957"/>
                    </a:lnTo>
                    <a:lnTo>
                      <a:pt x="28175" y="957"/>
                    </a:lnTo>
                    <a:lnTo>
                      <a:pt x="27614" y="791"/>
                    </a:lnTo>
                    <a:lnTo>
                      <a:pt x="27073" y="625"/>
                    </a:lnTo>
                    <a:lnTo>
                      <a:pt x="26512" y="479"/>
                    </a:lnTo>
                    <a:lnTo>
                      <a:pt x="25971" y="354"/>
                    </a:lnTo>
                    <a:lnTo>
                      <a:pt x="25409" y="230"/>
                    </a:lnTo>
                    <a:lnTo>
                      <a:pt x="24848" y="146"/>
                    </a:lnTo>
                    <a:lnTo>
                      <a:pt x="24287" y="84"/>
                    </a:lnTo>
                    <a:lnTo>
                      <a:pt x="23704" y="42"/>
                    </a:lnTo>
                    <a:lnTo>
                      <a:pt x="23704" y="42"/>
                    </a:lnTo>
                    <a:lnTo>
                      <a:pt x="23122" y="1"/>
                    </a:lnTo>
                    <a:lnTo>
                      <a:pt x="2254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86" name="Google Shape;5886;p31"/>
              <p:cNvSpPr/>
              <p:nvPr/>
            </p:nvSpPr>
            <p:spPr>
              <a:xfrm>
                <a:off x="1649350" y="4784975"/>
                <a:ext cx="361825" cy="369100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14764" extrusionOk="0">
                    <a:moveTo>
                      <a:pt x="8547" y="1435"/>
                    </a:moveTo>
                    <a:lnTo>
                      <a:pt x="8921" y="1498"/>
                    </a:lnTo>
                    <a:lnTo>
                      <a:pt x="9295" y="1560"/>
                    </a:lnTo>
                    <a:lnTo>
                      <a:pt x="9690" y="1664"/>
                    </a:lnTo>
                    <a:lnTo>
                      <a:pt x="10065" y="1789"/>
                    </a:lnTo>
                    <a:lnTo>
                      <a:pt x="10418" y="1935"/>
                    </a:lnTo>
                    <a:lnTo>
                      <a:pt x="10751" y="2101"/>
                    </a:lnTo>
                    <a:lnTo>
                      <a:pt x="11063" y="2309"/>
                    </a:lnTo>
                    <a:lnTo>
                      <a:pt x="11354" y="2517"/>
                    </a:lnTo>
                    <a:lnTo>
                      <a:pt x="11645" y="2745"/>
                    </a:lnTo>
                    <a:lnTo>
                      <a:pt x="11894" y="2974"/>
                    </a:lnTo>
                    <a:lnTo>
                      <a:pt x="12123" y="3244"/>
                    </a:lnTo>
                    <a:lnTo>
                      <a:pt x="12352" y="3536"/>
                    </a:lnTo>
                    <a:lnTo>
                      <a:pt x="12539" y="3827"/>
                    </a:lnTo>
                    <a:lnTo>
                      <a:pt x="12705" y="4159"/>
                    </a:lnTo>
                    <a:lnTo>
                      <a:pt x="12872" y="4492"/>
                    </a:lnTo>
                    <a:lnTo>
                      <a:pt x="12996" y="4845"/>
                    </a:lnTo>
                    <a:lnTo>
                      <a:pt x="13100" y="5220"/>
                    </a:lnTo>
                    <a:lnTo>
                      <a:pt x="13183" y="5594"/>
                    </a:lnTo>
                    <a:lnTo>
                      <a:pt x="13246" y="5989"/>
                    </a:lnTo>
                    <a:lnTo>
                      <a:pt x="13287" y="6467"/>
                    </a:lnTo>
                    <a:lnTo>
                      <a:pt x="13308" y="6925"/>
                    </a:lnTo>
                    <a:lnTo>
                      <a:pt x="13287" y="7382"/>
                    </a:lnTo>
                    <a:lnTo>
                      <a:pt x="13267" y="7819"/>
                    </a:lnTo>
                    <a:lnTo>
                      <a:pt x="13204" y="8256"/>
                    </a:lnTo>
                    <a:lnTo>
                      <a:pt x="13121" y="8671"/>
                    </a:lnTo>
                    <a:lnTo>
                      <a:pt x="12996" y="9087"/>
                    </a:lnTo>
                    <a:lnTo>
                      <a:pt x="12872" y="9503"/>
                    </a:lnTo>
                    <a:lnTo>
                      <a:pt x="12705" y="9898"/>
                    </a:lnTo>
                    <a:lnTo>
                      <a:pt x="12518" y="10293"/>
                    </a:lnTo>
                    <a:lnTo>
                      <a:pt x="12310" y="10667"/>
                    </a:lnTo>
                    <a:lnTo>
                      <a:pt x="12081" y="11042"/>
                    </a:lnTo>
                    <a:lnTo>
                      <a:pt x="11832" y="11395"/>
                    </a:lnTo>
                    <a:lnTo>
                      <a:pt x="11562" y="11770"/>
                    </a:lnTo>
                    <a:lnTo>
                      <a:pt x="11271" y="12123"/>
                    </a:lnTo>
                    <a:lnTo>
                      <a:pt x="10938" y="12456"/>
                    </a:lnTo>
                    <a:lnTo>
                      <a:pt x="10792" y="12601"/>
                    </a:lnTo>
                    <a:lnTo>
                      <a:pt x="10626" y="12726"/>
                    </a:lnTo>
                    <a:lnTo>
                      <a:pt x="10460" y="12851"/>
                    </a:lnTo>
                    <a:lnTo>
                      <a:pt x="10293" y="12934"/>
                    </a:lnTo>
                    <a:lnTo>
                      <a:pt x="10106" y="13017"/>
                    </a:lnTo>
                    <a:lnTo>
                      <a:pt x="9919" y="13100"/>
                    </a:lnTo>
                    <a:lnTo>
                      <a:pt x="9566" y="13204"/>
                    </a:lnTo>
                    <a:lnTo>
                      <a:pt x="9170" y="13267"/>
                    </a:lnTo>
                    <a:lnTo>
                      <a:pt x="8796" y="13329"/>
                    </a:lnTo>
                    <a:lnTo>
                      <a:pt x="8006" y="13391"/>
                    </a:lnTo>
                    <a:lnTo>
                      <a:pt x="7465" y="13391"/>
                    </a:lnTo>
                    <a:lnTo>
                      <a:pt x="7174" y="13350"/>
                    </a:lnTo>
                    <a:lnTo>
                      <a:pt x="6862" y="13308"/>
                    </a:lnTo>
                    <a:lnTo>
                      <a:pt x="6592" y="13246"/>
                    </a:lnTo>
                    <a:lnTo>
                      <a:pt x="6301" y="13163"/>
                    </a:lnTo>
                    <a:lnTo>
                      <a:pt x="6031" y="13059"/>
                    </a:lnTo>
                    <a:lnTo>
                      <a:pt x="5781" y="12955"/>
                    </a:lnTo>
                    <a:lnTo>
                      <a:pt x="5511" y="12830"/>
                    </a:lnTo>
                    <a:lnTo>
                      <a:pt x="5261" y="12684"/>
                    </a:lnTo>
                    <a:lnTo>
                      <a:pt x="5012" y="12539"/>
                    </a:lnTo>
                    <a:lnTo>
                      <a:pt x="4554" y="12206"/>
                    </a:lnTo>
                    <a:lnTo>
                      <a:pt x="4097" y="11811"/>
                    </a:lnTo>
                    <a:lnTo>
                      <a:pt x="3640" y="11416"/>
                    </a:lnTo>
                    <a:lnTo>
                      <a:pt x="3515" y="11270"/>
                    </a:lnTo>
                    <a:lnTo>
                      <a:pt x="3411" y="11125"/>
                    </a:lnTo>
                    <a:lnTo>
                      <a:pt x="3328" y="10979"/>
                    </a:lnTo>
                    <a:lnTo>
                      <a:pt x="3244" y="10834"/>
                    </a:lnTo>
                    <a:lnTo>
                      <a:pt x="3120" y="10501"/>
                    </a:lnTo>
                    <a:lnTo>
                      <a:pt x="2974" y="10189"/>
                    </a:lnTo>
                    <a:lnTo>
                      <a:pt x="2849" y="9794"/>
                    </a:lnTo>
                    <a:lnTo>
                      <a:pt x="2725" y="9378"/>
                    </a:lnTo>
                    <a:lnTo>
                      <a:pt x="2662" y="8942"/>
                    </a:lnTo>
                    <a:lnTo>
                      <a:pt x="2600" y="8463"/>
                    </a:lnTo>
                    <a:lnTo>
                      <a:pt x="2600" y="7964"/>
                    </a:lnTo>
                    <a:lnTo>
                      <a:pt x="2600" y="7465"/>
                    </a:lnTo>
                    <a:lnTo>
                      <a:pt x="2642" y="6946"/>
                    </a:lnTo>
                    <a:lnTo>
                      <a:pt x="2725" y="6426"/>
                    </a:lnTo>
                    <a:lnTo>
                      <a:pt x="2849" y="5906"/>
                    </a:lnTo>
                    <a:lnTo>
                      <a:pt x="2995" y="5407"/>
                    </a:lnTo>
                    <a:lnTo>
                      <a:pt x="3161" y="4908"/>
                    </a:lnTo>
                    <a:lnTo>
                      <a:pt x="3390" y="4430"/>
                    </a:lnTo>
                    <a:lnTo>
                      <a:pt x="3640" y="3993"/>
                    </a:lnTo>
                    <a:lnTo>
                      <a:pt x="3910" y="3577"/>
                    </a:lnTo>
                    <a:lnTo>
                      <a:pt x="4076" y="3369"/>
                    </a:lnTo>
                    <a:lnTo>
                      <a:pt x="4243" y="3182"/>
                    </a:lnTo>
                    <a:lnTo>
                      <a:pt x="4409" y="3016"/>
                    </a:lnTo>
                    <a:lnTo>
                      <a:pt x="4596" y="2849"/>
                    </a:lnTo>
                    <a:lnTo>
                      <a:pt x="5012" y="2517"/>
                    </a:lnTo>
                    <a:lnTo>
                      <a:pt x="5428" y="2226"/>
                    </a:lnTo>
                    <a:lnTo>
                      <a:pt x="5864" y="1997"/>
                    </a:lnTo>
                    <a:lnTo>
                      <a:pt x="6322" y="1789"/>
                    </a:lnTo>
                    <a:lnTo>
                      <a:pt x="6758" y="1643"/>
                    </a:lnTo>
                    <a:lnTo>
                      <a:pt x="7216" y="1519"/>
                    </a:lnTo>
                    <a:lnTo>
                      <a:pt x="7694" y="1456"/>
                    </a:lnTo>
                    <a:lnTo>
                      <a:pt x="8152" y="1435"/>
                    </a:lnTo>
                    <a:close/>
                    <a:moveTo>
                      <a:pt x="7299" y="1"/>
                    </a:moveTo>
                    <a:lnTo>
                      <a:pt x="6738" y="22"/>
                    </a:lnTo>
                    <a:lnTo>
                      <a:pt x="6197" y="84"/>
                    </a:lnTo>
                    <a:lnTo>
                      <a:pt x="5636" y="188"/>
                    </a:lnTo>
                    <a:lnTo>
                      <a:pt x="5095" y="313"/>
                    </a:lnTo>
                    <a:lnTo>
                      <a:pt x="4575" y="500"/>
                    </a:lnTo>
                    <a:lnTo>
                      <a:pt x="4055" y="708"/>
                    </a:lnTo>
                    <a:lnTo>
                      <a:pt x="3556" y="957"/>
                    </a:lnTo>
                    <a:lnTo>
                      <a:pt x="3078" y="1248"/>
                    </a:lnTo>
                    <a:lnTo>
                      <a:pt x="2683" y="1539"/>
                    </a:lnTo>
                    <a:lnTo>
                      <a:pt x="2330" y="1831"/>
                    </a:lnTo>
                    <a:lnTo>
                      <a:pt x="1976" y="2142"/>
                    </a:lnTo>
                    <a:lnTo>
                      <a:pt x="1685" y="2475"/>
                    </a:lnTo>
                    <a:lnTo>
                      <a:pt x="1394" y="2808"/>
                    </a:lnTo>
                    <a:lnTo>
                      <a:pt x="1144" y="3161"/>
                    </a:lnTo>
                    <a:lnTo>
                      <a:pt x="916" y="3536"/>
                    </a:lnTo>
                    <a:lnTo>
                      <a:pt x="708" y="3910"/>
                    </a:lnTo>
                    <a:lnTo>
                      <a:pt x="541" y="4305"/>
                    </a:lnTo>
                    <a:lnTo>
                      <a:pt x="396" y="4700"/>
                    </a:lnTo>
                    <a:lnTo>
                      <a:pt x="271" y="5116"/>
                    </a:lnTo>
                    <a:lnTo>
                      <a:pt x="167" y="5552"/>
                    </a:lnTo>
                    <a:lnTo>
                      <a:pt x="84" y="5989"/>
                    </a:lnTo>
                    <a:lnTo>
                      <a:pt x="42" y="6426"/>
                    </a:lnTo>
                    <a:lnTo>
                      <a:pt x="1" y="6883"/>
                    </a:lnTo>
                    <a:lnTo>
                      <a:pt x="1" y="7361"/>
                    </a:lnTo>
                    <a:lnTo>
                      <a:pt x="1" y="7736"/>
                    </a:lnTo>
                    <a:lnTo>
                      <a:pt x="22" y="8089"/>
                    </a:lnTo>
                    <a:lnTo>
                      <a:pt x="42" y="8422"/>
                    </a:lnTo>
                    <a:lnTo>
                      <a:pt x="105" y="8775"/>
                    </a:lnTo>
                    <a:lnTo>
                      <a:pt x="146" y="9108"/>
                    </a:lnTo>
                    <a:lnTo>
                      <a:pt x="230" y="9462"/>
                    </a:lnTo>
                    <a:lnTo>
                      <a:pt x="313" y="9773"/>
                    </a:lnTo>
                    <a:lnTo>
                      <a:pt x="396" y="10106"/>
                    </a:lnTo>
                    <a:lnTo>
                      <a:pt x="521" y="10418"/>
                    </a:lnTo>
                    <a:lnTo>
                      <a:pt x="645" y="10730"/>
                    </a:lnTo>
                    <a:lnTo>
                      <a:pt x="770" y="11042"/>
                    </a:lnTo>
                    <a:lnTo>
                      <a:pt x="916" y="11333"/>
                    </a:lnTo>
                    <a:lnTo>
                      <a:pt x="1082" y="11624"/>
                    </a:lnTo>
                    <a:lnTo>
                      <a:pt x="1248" y="11894"/>
                    </a:lnTo>
                    <a:lnTo>
                      <a:pt x="1436" y="12165"/>
                    </a:lnTo>
                    <a:lnTo>
                      <a:pt x="1623" y="12414"/>
                    </a:lnTo>
                    <a:lnTo>
                      <a:pt x="1831" y="12664"/>
                    </a:lnTo>
                    <a:lnTo>
                      <a:pt x="2059" y="12892"/>
                    </a:lnTo>
                    <a:lnTo>
                      <a:pt x="2288" y="13121"/>
                    </a:lnTo>
                    <a:lnTo>
                      <a:pt x="2538" y="13329"/>
                    </a:lnTo>
                    <a:lnTo>
                      <a:pt x="2787" y="13537"/>
                    </a:lnTo>
                    <a:lnTo>
                      <a:pt x="3057" y="13724"/>
                    </a:lnTo>
                    <a:lnTo>
                      <a:pt x="3348" y="13890"/>
                    </a:lnTo>
                    <a:lnTo>
                      <a:pt x="3640" y="14057"/>
                    </a:lnTo>
                    <a:lnTo>
                      <a:pt x="3931" y="14202"/>
                    </a:lnTo>
                    <a:lnTo>
                      <a:pt x="4243" y="14327"/>
                    </a:lnTo>
                    <a:lnTo>
                      <a:pt x="4575" y="14431"/>
                    </a:lnTo>
                    <a:lnTo>
                      <a:pt x="4908" y="14535"/>
                    </a:lnTo>
                    <a:lnTo>
                      <a:pt x="5261" y="14618"/>
                    </a:lnTo>
                    <a:lnTo>
                      <a:pt x="5615" y="14680"/>
                    </a:lnTo>
                    <a:lnTo>
                      <a:pt x="5989" y="14722"/>
                    </a:lnTo>
                    <a:lnTo>
                      <a:pt x="6363" y="14743"/>
                    </a:lnTo>
                    <a:lnTo>
                      <a:pt x="6758" y="14764"/>
                    </a:lnTo>
                    <a:lnTo>
                      <a:pt x="7050" y="14764"/>
                    </a:lnTo>
                    <a:lnTo>
                      <a:pt x="7632" y="14743"/>
                    </a:lnTo>
                    <a:lnTo>
                      <a:pt x="8214" y="14701"/>
                    </a:lnTo>
                    <a:lnTo>
                      <a:pt x="8755" y="14597"/>
                    </a:lnTo>
                    <a:lnTo>
                      <a:pt x="9295" y="14473"/>
                    </a:lnTo>
                    <a:lnTo>
                      <a:pt x="9815" y="14306"/>
                    </a:lnTo>
                    <a:lnTo>
                      <a:pt x="10314" y="14098"/>
                    </a:lnTo>
                    <a:lnTo>
                      <a:pt x="10564" y="13974"/>
                    </a:lnTo>
                    <a:lnTo>
                      <a:pt x="10792" y="13828"/>
                    </a:lnTo>
                    <a:lnTo>
                      <a:pt x="11021" y="13682"/>
                    </a:lnTo>
                    <a:lnTo>
                      <a:pt x="11250" y="13537"/>
                    </a:lnTo>
                    <a:lnTo>
                      <a:pt x="11582" y="13267"/>
                    </a:lnTo>
                    <a:lnTo>
                      <a:pt x="11894" y="12996"/>
                    </a:lnTo>
                    <a:lnTo>
                      <a:pt x="12206" y="12684"/>
                    </a:lnTo>
                    <a:lnTo>
                      <a:pt x="12497" y="12352"/>
                    </a:lnTo>
                    <a:lnTo>
                      <a:pt x="12768" y="11977"/>
                    </a:lnTo>
                    <a:lnTo>
                      <a:pt x="13038" y="11603"/>
                    </a:lnTo>
                    <a:lnTo>
                      <a:pt x="13287" y="11187"/>
                    </a:lnTo>
                    <a:lnTo>
                      <a:pt x="13516" y="10771"/>
                    </a:lnTo>
                    <a:lnTo>
                      <a:pt x="13724" y="10335"/>
                    </a:lnTo>
                    <a:lnTo>
                      <a:pt x="13911" y="9898"/>
                    </a:lnTo>
                    <a:lnTo>
                      <a:pt x="14078" y="9420"/>
                    </a:lnTo>
                    <a:lnTo>
                      <a:pt x="14202" y="8962"/>
                    </a:lnTo>
                    <a:lnTo>
                      <a:pt x="14327" y="8484"/>
                    </a:lnTo>
                    <a:lnTo>
                      <a:pt x="14389" y="7985"/>
                    </a:lnTo>
                    <a:lnTo>
                      <a:pt x="14452" y="7486"/>
                    </a:lnTo>
                    <a:lnTo>
                      <a:pt x="14473" y="7008"/>
                    </a:lnTo>
                    <a:lnTo>
                      <a:pt x="14452" y="6571"/>
                    </a:lnTo>
                    <a:lnTo>
                      <a:pt x="14410" y="6155"/>
                    </a:lnTo>
                    <a:lnTo>
                      <a:pt x="14348" y="5740"/>
                    </a:lnTo>
                    <a:lnTo>
                      <a:pt x="14244" y="5303"/>
                    </a:lnTo>
                    <a:lnTo>
                      <a:pt x="14161" y="4991"/>
                    </a:lnTo>
                    <a:lnTo>
                      <a:pt x="14057" y="4658"/>
                    </a:lnTo>
                    <a:lnTo>
                      <a:pt x="13932" y="4346"/>
                    </a:lnTo>
                    <a:lnTo>
                      <a:pt x="13807" y="4055"/>
                    </a:lnTo>
                    <a:lnTo>
                      <a:pt x="13682" y="3764"/>
                    </a:lnTo>
                    <a:lnTo>
                      <a:pt x="13516" y="3494"/>
                    </a:lnTo>
                    <a:lnTo>
                      <a:pt x="13371" y="3224"/>
                    </a:lnTo>
                    <a:lnTo>
                      <a:pt x="13204" y="2974"/>
                    </a:lnTo>
                    <a:lnTo>
                      <a:pt x="13017" y="2725"/>
                    </a:lnTo>
                    <a:lnTo>
                      <a:pt x="12830" y="2496"/>
                    </a:lnTo>
                    <a:lnTo>
                      <a:pt x="12643" y="2267"/>
                    </a:lnTo>
                    <a:lnTo>
                      <a:pt x="12435" y="2059"/>
                    </a:lnTo>
                    <a:lnTo>
                      <a:pt x="12227" y="1851"/>
                    </a:lnTo>
                    <a:lnTo>
                      <a:pt x="12019" y="1664"/>
                    </a:lnTo>
                    <a:lnTo>
                      <a:pt x="11562" y="1311"/>
                    </a:lnTo>
                    <a:lnTo>
                      <a:pt x="11083" y="999"/>
                    </a:lnTo>
                    <a:lnTo>
                      <a:pt x="10584" y="749"/>
                    </a:lnTo>
                    <a:lnTo>
                      <a:pt x="10065" y="521"/>
                    </a:lnTo>
                    <a:lnTo>
                      <a:pt x="9524" y="333"/>
                    </a:lnTo>
                    <a:lnTo>
                      <a:pt x="8983" y="188"/>
                    </a:lnTo>
                    <a:lnTo>
                      <a:pt x="8422" y="84"/>
                    </a:lnTo>
                    <a:lnTo>
                      <a:pt x="7860" y="22"/>
                    </a:lnTo>
                    <a:lnTo>
                      <a:pt x="7299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87" name="Google Shape;5887;p31"/>
              <p:cNvSpPr/>
              <p:nvPr/>
            </p:nvSpPr>
            <p:spPr>
              <a:xfrm>
                <a:off x="1714325" y="4820850"/>
                <a:ext cx="267750" cy="298925"/>
              </a:xfrm>
              <a:custGeom>
                <a:avLst/>
                <a:gdLst/>
                <a:ahLst/>
                <a:cxnLst/>
                <a:rect l="l" t="t" r="r" b="b"/>
                <a:pathLst>
                  <a:path w="10710" h="11957" fill="none" extrusionOk="0">
                    <a:moveTo>
                      <a:pt x="5178" y="11956"/>
                    </a:moveTo>
                    <a:lnTo>
                      <a:pt x="5178" y="11956"/>
                    </a:lnTo>
                    <a:lnTo>
                      <a:pt x="4866" y="11956"/>
                    </a:lnTo>
                    <a:lnTo>
                      <a:pt x="4575" y="11915"/>
                    </a:lnTo>
                    <a:lnTo>
                      <a:pt x="4263" y="11873"/>
                    </a:lnTo>
                    <a:lnTo>
                      <a:pt x="3993" y="11811"/>
                    </a:lnTo>
                    <a:lnTo>
                      <a:pt x="3702" y="11728"/>
                    </a:lnTo>
                    <a:lnTo>
                      <a:pt x="3432" y="11624"/>
                    </a:lnTo>
                    <a:lnTo>
                      <a:pt x="3182" y="11520"/>
                    </a:lnTo>
                    <a:lnTo>
                      <a:pt x="2912" y="11395"/>
                    </a:lnTo>
                    <a:lnTo>
                      <a:pt x="2662" y="11249"/>
                    </a:lnTo>
                    <a:lnTo>
                      <a:pt x="2413" y="11104"/>
                    </a:lnTo>
                    <a:lnTo>
                      <a:pt x="1955" y="10771"/>
                    </a:lnTo>
                    <a:lnTo>
                      <a:pt x="1498" y="10376"/>
                    </a:lnTo>
                    <a:lnTo>
                      <a:pt x="1041" y="9981"/>
                    </a:lnTo>
                    <a:lnTo>
                      <a:pt x="1041" y="9981"/>
                    </a:lnTo>
                    <a:lnTo>
                      <a:pt x="916" y="9835"/>
                    </a:lnTo>
                    <a:lnTo>
                      <a:pt x="812" y="9690"/>
                    </a:lnTo>
                    <a:lnTo>
                      <a:pt x="729" y="9544"/>
                    </a:lnTo>
                    <a:lnTo>
                      <a:pt x="645" y="9399"/>
                    </a:lnTo>
                    <a:lnTo>
                      <a:pt x="521" y="9066"/>
                    </a:lnTo>
                    <a:lnTo>
                      <a:pt x="375" y="8754"/>
                    </a:lnTo>
                    <a:lnTo>
                      <a:pt x="375" y="8754"/>
                    </a:lnTo>
                    <a:lnTo>
                      <a:pt x="250" y="8359"/>
                    </a:lnTo>
                    <a:lnTo>
                      <a:pt x="126" y="7943"/>
                    </a:lnTo>
                    <a:lnTo>
                      <a:pt x="63" y="7507"/>
                    </a:lnTo>
                    <a:lnTo>
                      <a:pt x="1" y="7028"/>
                    </a:lnTo>
                    <a:lnTo>
                      <a:pt x="1" y="6529"/>
                    </a:lnTo>
                    <a:lnTo>
                      <a:pt x="1" y="6030"/>
                    </a:lnTo>
                    <a:lnTo>
                      <a:pt x="43" y="5511"/>
                    </a:lnTo>
                    <a:lnTo>
                      <a:pt x="126" y="4991"/>
                    </a:lnTo>
                    <a:lnTo>
                      <a:pt x="250" y="4471"/>
                    </a:lnTo>
                    <a:lnTo>
                      <a:pt x="396" y="3972"/>
                    </a:lnTo>
                    <a:lnTo>
                      <a:pt x="562" y="3473"/>
                    </a:lnTo>
                    <a:lnTo>
                      <a:pt x="791" y="2995"/>
                    </a:lnTo>
                    <a:lnTo>
                      <a:pt x="1041" y="2558"/>
                    </a:lnTo>
                    <a:lnTo>
                      <a:pt x="1311" y="2142"/>
                    </a:lnTo>
                    <a:lnTo>
                      <a:pt x="1477" y="1934"/>
                    </a:lnTo>
                    <a:lnTo>
                      <a:pt x="1644" y="1747"/>
                    </a:lnTo>
                    <a:lnTo>
                      <a:pt x="1810" y="1581"/>
                    </a:lnTo>
                    <a:lnTo>
                      <a:pt x="1997" y="1414"/>
                    </a:lnTo>
                    <a:lnTo>
                      <a:pt x="1997" y="1414"/>
                    </a:lnTo>
                    <a:lnTo>
                      <a:pt x="2413" y="1082"/>
                    </a:lnTo>
                    <a:lnTo>
                      <a:pt x="2829" y="791"/>
                    </a:lnTo>
                    <a:lnTo>
                      <a:pt x="3265" y="562"/>
                    </a:lnTo>
                    <a:lnTo>
                      <a:pt x="3723" y="354"/>
                    </a:lnTo>
                    <a:lnTo>
                      <a:pt x="4159" y="208"/>
                    </a:lnTo>
                    <a:lnTo>
                      <a:pt x="4617" y="84"/>
                    </a:lnTo>
                    <a:lnTo>
                      <a:pt x="5095" y="21"/>
                    </a:lnTo>
                    <a:lnTo>
                      <a:pt x="5553" y="0"/>
                    </a:lnTo>
                    <a:lnTo>
                      <a:pt x="5553" y="0"/>
                    </a:lnTo>
                    <a:lnTo>
                      <a:pt x="5948" y="0"/>
                    </a:lnTo>
                    <a:lnTo>
                      <a:pt x="6322" y="63"/>
                    </a:lnTo>
                    <a:lnTo>
                      <a:pt x="6696" y="125"/>
                    </a:lnTo>
                    <a:lnTo>
                      <a:pt x="7091" y="229"/>
                    </a:lnTo>
                    <a:lnTo>
                      <a:pt x="7091" y="229"/>
                    </a:lnTo>
                    <a:lnTo>
                      <a:pt x="7466" y="354"/>
                    </a:lnTo>
                    <a:lnTo>
                      <a:pt x="7819" y="500"/>
                    </a:lnTo>
                    <a:lnTo>
                      <a:pt x="8152" y="666"/>
                    </a:lnTo>
                    <a:lnTo>
                      <a:pt x="8464" y="874"/>
                    </a:lnTo>
                    <a:lnTo>
                      <a:pt x="8755" y="1082"/>
                    </a:lnTo>
                    <a:lnTo>
                      <a:pt x="9046" y="1310"/>
                    </a:lnTo>
                    <a:lnTo>
                      <a:pt x="9295" y="1539"/>
                    </a:lnTo>
                    <a:lnTo>
                      <a:pt x="9524" y="1809"/>
                    </a:lnTo>
                    <a:lnTo>
                      <a:pt x="9753" y="2101"/>
                    </a:lnTo>
                    <a:lnTo>
                      <a:pt x="9940" y="2392"/>
                    </a:lnTo>
                    <a:lnTo>
                      <a:pt x="10106" y="2724"/>
                    </a:lnTo>
                    <a:lnTo>
                      <a:pt x="10273" y="3057"/>
                    </a:lnTo>
                    <a:lnTo>
                      <a:pt x="10397" y="3410"/>
                    </a:lnTo>
                    <a:lnTo>
                      <a:pt x="10501" y="3785"/>
                    </a:lnTo>
                    <a:lnTo>
                      <a:pt x="10584" y="4159"/>
                    </a:lnTo>
                    <a:lnTo>
                      <a:pt x="10647" y="4554"/>
                    </a:lnTo>
                    <a:lnTo>
                      <a:pt x="10647" y="4554"/>
                    </a:lnTo>
                    <a:lnTo>
                      <a:pt x="10688" y="5032"/>
                    </a:lnTo>
                    <a:lnTo>
                      <a:pt x="10709" y="5490"/>
                    </a:lnTo>
                    <a:lnTo>
                      <a:pt x="10688" y="5947"/>
                    </a:lnTo>
                    <a:lnTo>
                      <a:pt x="10668" y="6384"/>
                    </a:lnTo>
                    <a:lnTo>
                      <a:pt x="10605" y="6821"/>
                    </a:lnTo>
                    <a:lnTo>
                      <a:pt x="10522" y="7236"/>
                    </a:lnTo>
                    <a:lnTo>
                      <a:pt x="10397" y="7652"/>
                    </a:lnTo>
                    <a:lnTo>
                      <a:pt x="10273" y="8068"/>
                    </a:lnTo>
                    <a:lnTo>
                      <a:pt x="10106" y="8463"/>
                    </a:lnTo>
                    <a:lnTo>
                      <a:pt x="9919" y="8858"/>
                    </a:lnTo>
                    <a:lnTo>
                      <a:pt x="9711" y="9232"/>
                    </a:lnTo>
                    <a:lnTo>
                      <a:pt x="9482" y="9607"/>
                    </a:lnTo>
                    <a:lnTo>
                      <a:pt x="9233" y="9960"/>
                    </a:lnTo>
                    <a:lnTo>
                      <a:pt x="8963" y="10335"/>
                    </a:lnTo>
                    <a:lnTo>
                      <a:pt x="8672" y="10688"/>
                    </a:lnTo>
                    <a:lnTo>
                      <a:pt x="8339" y="11021"/>
                    </a:lnTo>
                    <a:lnTo>
                      <a:pt x="8339" y="11021"/>
                    </a:lnTo>
                    <a:lnTo>
                      <a:pt x="8193" y="11166"/>
                    </a:lnTo>
                    <a:lnTo>
                      <a:pt x="8027" y="11291"/>
                    </a:lnTo>
                    <a:lnTo>
                      <a:pt x="7861" y="11416"/>
                    </a:lnTo>
                    <a:lnTo>
                      <a:pt x="7694" y="11499"/>
                    </a:lnTo>
                    <a:lnTo>
                      <a:pt x="7507" y="11582"/>
                    </a:lnTo>
                    <a:lnTo>
                      <a:pt x="7320" y="11665"/>
                    </a:lnTo>
                    <a:lnTo>
                      <a:pt x="6967" y="11769"/>
                    </a:lnTo>
                    <a:lnTo>
                      <a:pt x="6571" y="11832"/>
                    </a:lnTo>
                    <a:lnTo>
                      <a:pt x="6197" y="11894"/>
                    </a:lnTo>
                    <a:lnTo>
                      <a:pt x="5407" y="11956"/>
                    </a:lnTo>
                    <a:lnTo>
                      <a:pt x="5407" y="11956"/>
                    </a:lnTo>
                    <a:lnTo>
                      <a:pt x="5178" y="119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88" name="Google Shape;5888;p31"/>
              <p:cNvSpPr/>
              <p:nvPr/>
            </p:nvSpPr>
            <p:spPr>
              <a:xfrm>
                <a:off x="1649350" y="4784975"/>
                <a:ext cx="361825" cy="369100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14764" fill="none" extrusionOk="0">
                    <a:moveTo>
                      <a:pt x="7299" y="1"/>
                    </a:moveTo>
                    <a:lnTo>
                      <a:pt x="7299" y="1"/>
                    </a:lnTo>
                    <a:lnTo>
                      <a:pt x="6738" y="22"/>
                    </a:lnTo>
                    <a:lnTo>
                      <a:pt x="6197" y="84"/>
                    </a:lnTo>
                    <a:lnTo>
                      <a:pt x="5636" y="188"/>
                    </a:lnTo>
                    <a:lnTo>
                      <a:pt x="5095" y="313"/>
                    </a:lnTo>
                    <a:lnTo>
                      <a:pt x="4575" y="500"/>
                    </a:lnTo>
                    <a:lnTo>
                      <a:pt x="4055" y="708"/>
                    </a:lnTo>
                    <a:lnTo>
                      <a:pt x="3556" y="957"/>
                    </a:lnTo>
                    <a:lnTo>
                      <a:pt x="3078" y="1248"/>
                    </a:lnTo>
                    <a:lnTo>
                      <a:pt x="3078" y="1248"/>
                    </a:lnTo>
                    <a:lnTo>
                      <a:pt x="2683" y="1539"/>
                    </a:lnTo>
                    <a:lnTo>
                      <a:pt x="2330" y="1831"/>
                    </a:lnTo>
                    <a:lnTo>
                      <a:pt x="1976" y="2142"/>
                    </a:lnTo>
                    <a:lnTo>
                      <a:pt x="1685" y="2475"/>
                    </a:lnTo>
                    <a:lnTo>
                      <a:pt x="1394" y="2808"/>
                    </a:lnTo>
                    <a:lnTo>
                      <a:pt x="1144" y="3161"/>
                    </a:lnTo>
                    <a:lnTo>
                      <a:pt x="916" y="3536"/>
                    </a:lnTo>
                    <a:lnTo>
                      <a:pt x="708" y="3910"/>
                    </a:lnTo>
                    <a:lnTo>
                      <a:pt x="541" y="4305"/>
                    </a:lnTo>
                    <a:lnTo>
                      <a:pt x="396" y="4700"/>
                    </a:lnTo>
                    <a:lnTo>
                      <a:pt x="271" y="5116"/>
                    </a:lnTo>
                    <a:lnTo>
                      <a:pt x="167" y="5552"/>
                    </a:lnTo>
                    <a:lnTo>
                      <a:pt x="84" y="5989"/>
                    </a:lnTo>
                    <a:lnTo>
                      <a:pt x="42" y="6426"/>
                    </a:lnTo>
                    <a:lnTo>
                      <a:pt x="1" y="6883"/>
                    </a:lnTo>
                    <a:lnTo>
                      <a:pt x="1" y="7361"/>
                    </a:lnTo>
                    <a:lnTo>
                      <a:pt x="1" y="7361"/>
                    </a:lnTo>
                    <a:lnTo>
                      <a:pt x="1" y="7736"/>
                    </a:lnTo>
                    <a:lnTo>
                      <a:pt x="1" y="7736"/>
                    </a:lnTo>
                    <a:lnTo>
                      <a:pt x="22" y="8089"/>
                    </a:lnTo>
                    <a:lnTo>
                      <a:pt x="42" y="8422"/>
                    </a:lnTo>
                    <a:lnTo>
                      <a:pt x="105" y="8775"/>
                    </a:lnTo>
                    <a:lnTo>
                      <a:pt x="146" y="9108"/>
                    </a:lnTo>
                    <a:lnTo>
                      <a:pt x="230" y="9462"/>
                    </a:lnTo>
                    <a:lnTo>
                      <a:pt x="313" y="9773"/>
                    </a:lnTo>
                    <a:lnTo>
                      <a:pt x="396" y="10106"/>
                    </a:lnTo>
                    <a:lnTo>
                      <a:pt x="521" y="10418"/>
                    </a:lnTo>
                    <a:lnTo>
                      <a:pt x="645" y="10730"/>
                    </a:lnTo>
                    <a:lnTo>
                      <a:pt x="770" y="11042"/>
                    </a:lnTo>
                    <a:lnTo>
                      <a:pt x="916" y="11333"/>
                    </a:lnTo>
                    <a:lnTo>
                      <a:pt x="1082" y="11624"/>
                    </a:lnTo>
                    <a:lnTo>
                      <a:pt x="1248" y="11894"/>
                    </a:lnTo>
                    <a:lnTo>
                      <a:pt x="1436" y="12165"/>
                    </a:lnTo>
                    <a:lnTo>
                      <a:pt x="1623" y="12414"/>
                    </a:lnTo>
                    <a:lnTo>
                      <a:pt x="1831" y="12664"/>
                    </a:lnTo>
                    <a:lnTo>
                      <a:pt x="2059" y="12892"/>
                    </a:lnTo>
                    <a:lnTo>
                      <a:pt x="2288" y="13121"/>
                    </a:lnTo>
                    <a:lnTo>
                      <a:pt x="2538" y="13329"/>
                    </a:lnTo>
                    <a:lnTo>
                      <a:pt x="2787" y="13537"/>
                    </a:lnTo>
                    <a:lnTo>
                      <a:pt x="3057" y="13724"/>
                    </a:lnTo>
                    <a:lnTo>
                      <a:pt x="3348" y="13890"/>
                    </a:lnTo>
                    <a:lnTo>
                      <a:pt x="3640" y="14057"/>
                    </a:lnTo>
                    <a:lnTo>
                      <a:pt x="3931" y="14202"/>
                    </a:lnTo>
                    <a:lnTo>
                      <a:pt x="4243" y="14327"/>
                    </a:lnTo>
                    <a:lnTo>
                      <a:pt x="4575" y="14431"/>
                    </a:lnTo>
                    <a:lnTo>
                      <a:pt x="4908" y="14535"/>
                    </a:lnTo>
                    <a:lnTo>
                      <a:pt x="5261" y="14618"/>
                    </a:lnTo>
                    <a:lnTo>
                      <a:pt x="5615" y="14680"/>
                    </a:lnTo>
                    <a:lnTo>
                      <a:pt x="5989" y="14722"/>
                    </a:lnTo>
                    <a:lnTo>
                      <a:pt x="6363" y="14743"/>
                    </a:lnTo>
                    <a:lnTo>
                      <a:pt x="6758" y="14764"/>
                    </a:lnTo>
                    <a:lnTo>
                      <a:pt x="6758" y="14764"/>
                    </a:lnTo>
                    <a:lnTo>
                      <a:pt x="6883" y="14764"/>
                    </a:lnTo>
                    <a:lnTo>
                      <a:pt x="6883" y="14764"/>
                    </a:lnTo>
                    <a:lnTo>
                      <a:pt x="7050" y="14764"/>
                    </a:lnTo>
                    <a:lnTo>
                      <a:pt x="7050" y="14764"/>
                    </a:lnTo>
                    <a:lnTo>
                      <a:pt x="7632" y="14743"/>
                    </a:lnTo>
                    <a:lnTo>
                      <a:pt x="8214" y="14701"/>
                    </a:lnTo>
                    <a:lnTo>
                      <a:pt x="8755" y="14597"/>
                    </a:lnTo>
                    <a:lnTo>
                      <a:pt x="9295" y="14473"/>
                    </a:lnTo>
                    <a:lnTo>
                      <a:pt x="9815" y="14306"/>
                    </a:lnTo>
                    <a:lnTo>
                      <a:pt x="10314" y="14098"/>
                    </a:lnTo>
                    <a:lnTo>
                      <a:pt x="10564" y="13974"/>
                    </a:lnTo>
                    <a:lnTo>
                      <a:pt x="10792" y="13828"/>
                    </a:lnTo>
                    <a:lnTo>
                      <a:pt x="11021" y="13682"/>
                    </a:lnTo>
                    <a:lnTo>
                      <a:pt x="11250" y="13537"/>
                    </a:lnTo>
                    <a:lnTo>
                      <a:pt x="11250" y="13537"/>
                    </a:lnTo>
                    <a:lnTo>
                      <a:pt x="11582" y="13267"/>
                    </a:lnTo>
                    <a:lnTo>
                      <a:pt x="11894" y="12996"/>
                    </a:lnTo>
                    <a:lnTo>
                      <a:pt x="12206" y="12684"/>
                    </a:lnTo>
                    <a:lnTo>
                      <a:pt x="12497" y="12352"/>
                    </a:lnTo>
                    <a:lnTo>
                      <a:pt x="12768" y="11977"/>
                    </a:lnTo>
                    <a:lnTo>
                      <a:pt x="13038" y="11603"/>
                    </a:lnTo>
                    <a:lnTo>
                      <a:pt x="13287" y="11187"/>
                    </a:lnTo>
                    <a:lnTo>
                      <a:pt x="13516" y="10771"/>
                    </a:lnTo>
                    <a:lnTo>
                      <a:pt x="13724" y="10335"/>
                    </a:lnTo>
                    <a:lnTo>
                      <a:pt x="13911" y="9898"/>
                    </a:lnTo>
                    <a:lnTo>
                      <a:pt x="14078" y="9420"/>
                    </a:lnTo>
                    <a:lnTo>
                      <a:pt x="14202" y="8962"/>
                    </a:lnTo>
                    <a:lnTo>
                      <a:pt x="14327" y="8484"/>
                    </a:lnTo>
                    <a:lnTo>
                      <a:pt x="14389" y="7985"/>
                    </a:lnTo>
                    <a:lnTo>
                      <a:pt x="14452" y="7486"/>
                    </a:lnTo>
                    <a:lnTo>
                      <a:pt x="14473" y="7008"/>
                    </a:lnTo>
                    <a:lnTo>
                      <a:pt x="14473" y="7008"/>
                    </a:lnTo>
                    <a:lnTo>
                      <a:pt x="14452" y="6571"/>
                    </a:lnTo>
                    <a:lnTo>
                      <a:pt x="14410" y="6155"/>
                    </a:lnTo>
                    <a:lnTo>
                      <a:pt x="14348" y="5740"/>
                    </a:lnTo>
                    <a:lnTo>
                      <a:pt x="14244" y="5303"/>
                    </a:lnTo>
                    <a:lnTo>
                      <a:pt x="14244" y="5303"/>
                    </a:lnTo>
                    <a:lnTo>
                      <a:pt x="14161" y="4991"/>
                    </a:lnTo>
                    <a:lnTo>
                      <a:pt x="14057" y="4658"/>
                    </a:lnTo>
                    <a:lnTo>
                      <a:pt x="13932" y="4346"/>
                    </a:lnTo>
                    <a:lnTo>
                      <a:pt x="13807" y="4055"/>
                    </a:lnTo>
                    <a:lnTo>
                      <a:pt x="13682" y="3764"/>
                    </a:lnTo>
                    <a:lnTo>
                      <a:pt x="13516" y="3494"/>
                    </a:lnTo>
                    <a:lnTo>
                      <a:pt x="13371" y="3224"/>
                    </a:lnTo>
                    <a:lnTo>
                      <a:pt x="13204" y="2974"/>
                    </a:lnTo>
                    <a:lnTo>
                      <a:pt x="13017" y="2725"/>
                    </a:lnTo>
                    <a:lnTo>
                      <a:pt x="12830" y="2496"/>
                    </a:lnTo>
                    <a:lnTo>
                      <a:pt x="12643" y="2267"/>
                    </a:lnTo>
                    <a:lnTo>
                      <a:pt x="12435" y="2059"/>
                    </a:lnTo>
                    <a:lnTo>
                      <a:pt x="12227" y="1851"/>
                    </a:lnTo>
                    <a:lnTo>
                      <a:pt x="12019" y="1664"/>
                    </a:lnTo>
                    <a:lnTo>
                      <a:pt x="11562" y="1311"/>
                    </a:lnTo>
                    <a:lnTo>
                      <a:pt x="11083" y="999"/>
                    </a:lnTo>
                    <a:lnTo>
                      <a:pt x="10584" y="749"/>
                    </a:lnTo>
                    <a:lnTo>
                      <a:pt x="10065" y="521"/>
                    </a:lnTo>
                    <a:lnTo>
                      <a:pt x="9524" y="333"/>
                    </a:lnTo>
                    <a:lnTo>
                      <a:pt x="8983" y="188"/>
                    </a:lnTo>
                    <a:lnTo>
                      <a:pt x="8422" y="84"/>
                    </a:lnTo>
                    <a:lnTo>
                      <a:pt x="7860" y="22"/>
                    </a:lnTo>
                    <a:lnTo>
                      <a:pt x="7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89" name="Google Shape;5889;p31"/>
              <p:cNvSpPr/>
              <p:nvPr/>
            </p:nvSpPr>
            <p:spPr>
              <a:xfrm>
                <a:off x="1696650" y="4204850"/>
                <a:ext cx="222000" cy="2318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9275" extrusionOk="0">
                    <a:moveTo>
                      <a:pt x="6010" y="1228"/>
                    </a:moveTo>
                    <a:lnTo>
                      <a:pt x="6156" y="1249"/>
                    </a:lnTo>
                    <a:lnTo>
                      <a:pt x="6280" y="1290"/>
                    </a:lnTo>
                    <a:lnTo>
                      <a:pt x="6405" y="1353"/>
                    </a:lnTo>
                    <a:lnTo>
                      <a:pt x="6551" y="1415"/>
                    </a:lnTo>
                    <a:lnTo>
                      <a:pt x="6675" y="1498"/>
                    </a:lnTo>
                    <a:lnTo>
                      <a:pt x="6800" y="1602"/>
                    </a:lnTo>
                    <a:lnTo>
                      <a:pt x="6946" y="1727"/>
                    </a:lnTo>
                    <a:lnTo>
                      <a:pt x="7195" y="1997"/>
                    </a:lnTo>
                    <a:lnTo>
                      <a:pt x="7403" y="2309"/>
                    </a:lnTo>
                    <a:lnTo>
                      <a:pt x="7570" y="2600"/>
                    </a:lnTo>
                    <a:lnTo>
                      <a:pt x="7715" y="2933"/>
                    </a:lnTo>
                    <a:lnTo>
                      <a:pt x="7819" y="3286"/>
                    </a:lnTo>
                    <a:lnTo>
                      <a:pt x="7902" y="3640"/>
                    </a:lnTo>
                    <a:lnTo>
                      <a:pt x="7944" y="4014"/>
                    </a:lnTo>
                    <a:lnTo>
                      <a:pt x="7985" y="4409"/>
                    </a:lnTo>
                    <a:lnTo>
                      <a:pt x="7923" y="4867"/>
                    </a:lnTo>
                    <a:lnTo>
                      <a:pt x="7840" y="5303"/>
                    </a:lnTo>
                    <a:lnTo>
                      <a:pt x="7715" y="5719"/>
                    </a:lnTo>
                    <a:lnTo>
                      <a:pt x="7653" y="5927"/>
                    </a:lnTo>
                    <a:lnTo>
                      <a:pt x="7549" y="6135"/>
                    </a:lnTo>
                    <a:lnTo>
                      <a:pt x="7445" y="6322"/>
                    </a:lnTo>
                    <a:lnTo>
                      <a:pt x="7341" y="6509"/>
                    </a:lnTo>
                    <a:lnTo>
                      <a:pt x="7216" y="6696"/>
                    </a:lnTo>
                    <a:lnTo>
                      <a:pt x="7071" y="6883"/>
                    </a:lnTo>
                    <a:lnTo>
                      <a:pt x="6925" y="7050"/>
                    </a:lnTo>
                    <a:lnTo>
                      <a:pt x="6759" y="7216"/>
                    </a:lnTo>
                    <a:lnTo>
                      <a:pt x="6571" y="7362"/>
                    </a:lnTo>
                    <a:lnTo>
                      <a:pt x="6364" y="7507"/>
                    </a:lnTo>
                    <a:lnTo>
                      <a:pt x="6197" y="7611"/>
                    </a:lnTo>
                    <a:lnTo>
                      <a:pt x="6010" y="7715"/>
                    </a:lnTo>
                    <a:lnTo>
                      <a:pt x="5823" y="7798"/>
                    </a:lnTo>
                    <a:lnTo>
                      <a:pt x="5636" y="7861"/>
                    </a:lnTo>
                    <a:lnTo>
                      <a:pt x="5449" y="7923"/>
                    </a:lnTo>
                    <a:lnTo>
                      <a:pt x="5262" y="7965"/>
                    </a:lnTo>
                    <a:lnTo>
                      <a:pt x="5054" y="7985"/>
                    </a:lnTo>
                    <a:lnTo>
                      <a:pt x="4700" y="7985"/>
                    </a:lnTo>
                    <a:lnTo>
                      <a:pt x="4534" y="7965"/>
                    </a:lnTo>
                    <a:lnTo>
                      <a:pt x="4367" y="7923"/>
                    </a:lnTo>
                    <a:lnTo>
                      <a:pt x="4201" y="7881"/>
                    </a:lnTo>
                    <a:lnTo>
                      <a:pt x="4035" y="7819"/>
                    </a:lnTo>
                    <a:lnTo>
                      <a:pt x="3889" y="7757"/>
                    </a:lnTo>
                    <a:lnTo>
                      <a:pt x="3744" y="7653"/>
                    </a:lnTo>
                    <a:lnTo>
                      <a:pt x="3619" y="7549"/>
                    </a:lnTo>
                    <a:lnTo>
                      <a:pt x="3473" y="7424"/>
                    </a:lnTo>
                    <a:lnTo>
                      <a:pt x="3369" y="7278"/>
                    </a:lnTo>
                    <a:lnTo>
                      <a:pt x="3245" y="7133"/>
                    </a:lnTo>
                    <a:lnTo>
                      <a:pt x="3141" y="6946"/>
                    </a:lnTo>
                    <a:lnTo>
                      <a:pt x="3058" y="6759"/>
                    </a:lnTo>
                    <a:lnTo>
                      <a:pt x="2995" y="6551"/>
                    </a:lnTo>
                    <a:lnTo>
                      <a:pt x="2933" y="6322"/>
                    </a:lnTo>
                    <a:lnTo>
                      <a:pt x="2870" y="6072"/>
                    </a:lnTo>
                    <a:lnTo>
                      <a:pt x="2850" y="5761"/>
                    </a:lnTo>
                    <a:lnTo>
                      <a:pt x="2829" y="5428"/>
                    </a:lnTo>
                    <a:lnTo>
                      <a:pt x="2850" y="5095"/>
                    </a:lnTo>
                    <a:lnTo>
                      <a:pt x="2891" y="4783"/>
                    </a:lnTo>
                    <a:lnTo>
                      <a:pt x="2954" y="4451"/>
                    </a:lnTo>
                    <a:lnTo>
                      <a:pt x="3037" y="4118"/>
                    </a:lnTo>
                    <a:lnTo>
                      <a:pt x="3141" y="3806"/>
                    </a:lnTo>
                    <a:lnTo>
                      <a:pt x="3286" y="3494"/>
                    </a:lnTo>
                    <a:lnTo>
                      <a:pt x="3432" y="3182"/>
                    </a:lnTo>
                    <a:lnTo>
                      <a:pt x="3598" y="2891"/>
                    </a:lnTo>
                    <a:lnTo>
                      <a:pt x="3785" y="2621"/>
                    </a:lnTo>
                    <a:lnTo>
                      <a:pt x="3993" y="2351"/>
                    </a:lnTo>
                    <a:lnTo>
                      <a:pt x="4222" y="2122"/>
                    </a:lnTo>
                    <a:lnTo>
                      <a:pt x="4451" y="1893"/>
                    </a:lnTo>
                    <a:lnTo>
                      <a:pt x="4700" y="1685"/>
                    </a:lnTo>
                    <a:lnTo>
                      <a:pt x="4970" y="1519"/>
                    </a:lnTo>
                    <a:lnTo>
                      <a:pt x="5199" y="1394"/>
                    </a:lnTo>
                    <a:lnTo>
                      <a:pt x="5428" y="1290"/>
                    </a:lnTo>
                    <a:lnTo>
                      <a:pt x="5657" y="1249"/>
                    </a:lnTo>
                    <a:lnTo>
                      <a:pt x="5865" y="1228"/>
                    </a:lnTo>
                    <a:close/>
                    <a:moveTo>
                      <a:pt x="4638" y="1"/>
                    </a:moveTo>
                    <a:lnTo>
                      <a:pt x="4243" y="43"/>
                    </a:lnTo>
                    <a:lnTo>
                      <a:pt x="3868" y="105"/>
                    </a:lnTo>
                    <a:lnTo>
                      <a:pt x="3515" y="209"/>
                    </a:lnTo>
                    <a:lnTo>
                      <a:pt x="3161" y="313"/>
                    </a:lnTo>
                    <a:lnTo>
                      <a:pt x="2850" y="458"/>
                    </a:lnTo>
                    <a:lnTo>
                      <a:pt x="2558" y="604"/>
                    </a:lnTo>
                    <a:lnTo>
                      <a:pt x="2267" y="791"/>
                    </a:lnTo>
                    <a:lnTo>
                      <a:pt x="1997" y="999"/>
                    </a:lnTo>
                    <a:lnTo>
                      <a:pt x="1748" y="1228"/>
                    </a:lnTo>
                    <a:lnTo>
                      <a:pt x="1519" y="1456"/>
                    </a:lnTo>
                    <a:lnTo>
                      <a:pt x="1290" y="1727"/>
                    </a:lnTo>
                    <a:lnTo>
                      <a:pt x="1082" y="1997"/>
                    </a:lnTo>
                    <a:lnTo>
                      <a:pt x="874" y="2309"/>
                    </a:lnTo>
                    <a:lnTo>
                      <a:pt x="708" y="2621"/>
                    </a:lnTo>
                    <a:lnTo>
                      <a:pt x="542" y="2933"/>
                    </a:lnTo>
                    <a:lnTo>
                      <a:pt x="375" y="3286"/>
                    </a:lnTo>
                    <a:lnTo>
                      <a:pt x="209" y="3744"/>
                    </a:lnTo>
                    <a:lnTo>
                      <a:pt x="84" y="4201"/>
                    </a:lnTo>
                    <a:lnTo>
                      <a:pt x="22" y="4659"/>
                    </a:lnTo>
                    <a:lnTo>
                      <a:pt x="1" y="5095"/>
                    </a:lnTo>
                    <a:lnTo>
                      <a:pt x="22" y="5511"/>
                    </a:lnTo>
                    <a:lnTo>
                      <a:pt x="84" y="5927"/>
                    </a:lnTo>
                    <a:lnTo>
                      <a:pt x="167" y="6322"/>
                    </a:lnTo>
                    <a:lnTo>
                      <a:pt x="313" y="6696"/>
                    </a:lnTo>
                    <a:lnTo>
                      <a:pt x="479" y="7071"/>
                    </a:lnTo>
                    <a:lnTo>
                      <a:pt x="687" y="7403"/>
                    </a:lnTo>
                    <a:lnTo>
                      <a:pt x="937" y="7736"/>
                    </a:lnTo>
                    <a:lnTo>
                      <a:pt x="1207" y="8027"/>
                    </a:lnTo>
                    <a:lnTo>
                      <a:pt x="1498" y="8297"/>
                    </a:lnTo>
                    <a:lnTo>
                      <a:pt x="1831" y="8547"/>
                    </a:lnTo>
                    <a:lnTo>
                      <a:pt x="2184" y="8755"/>
                    </a:lnTo>
                    <a:lnTo>
                      <a:pt x="2579" y="8942"/>
                    </a:lnTo>
                    <a:lnTo>
                      <a:pt x="2974" y="9087"/>
                    </a:lnTo>
                    <a:lnTo>
                      <a:pt x="3411" y="9191"/>
                    </a:lnTo>
                    <a:lnTo>
                      <a:pt x="3868" y="9254"/>
                    </a:lnTo>
                    <a:lnTo>
                      <a:pt x="4326" y="9275"/>
                    </a:lnTo>
                    <a:lnTo>
                      <a:pt x="4367" y="9275"/>
                    </a:lnTo>
                    <a:lnTo>
                      <a:pt x="4846" y="9254"/>
                    </a:lnTo>
                    <a:lnTo>
                      <a:pt x="5095" y="9233"/>
                    </a:lnTo>
                    <a:lnTo>
                      <a:pt x="5366" y="9171"/>
                    </a:lnTo>
                    <a:lnTo>
                      <a:pt x="5740" y="9046"/>
                    </a:lnTo>
                    <a:lnTo>
                      <a:pt x="6114" y="8900"/>
                    </a:lnTo>
                    <a:lnTo>
                      <a:pt x="6468" y="8713"/>
                    </a:lnTo>
                    <a:lnTo>
                      <a:pt x="6800" y="8484"/>
                    </a:lnTo>
                    <a:lnTo>
                      <a:pt x="7112" y="8256"/>
                    </a:lnTo>
                    <a:lnTo>
                      <a:pt x="7403" y="7985"/>
                    </a:lnTo>
                    <a:lnTo>
                      <a:pt x="7674" y="7674"/>
                    </a:lnTo>
                    <a:lnTo>
                      <a:pt x="7923" y="7362"/>
                    </a:lnTo>
                    <a:lnTo>
                      <a:pt x="8131" y="7029"/>
                    </a:lnTo>
                    <a:lnTo>
                      <a:pt x="8339" y="6675"/>
                    </a:lnTo>
                    <a:lnTo>
                      <a:pt x="8505" y="6301"/>
                    </a:lnTo>
                    <a:lnTo>
                      <a:pt x="8630" y="5927"/>
                    </a:lnTo>
                    <a:lnTo>
                      <a:pt x="8755" y="5532"/>
                    </a:lnTo>
                    <a:lnTo>
                      <a:pt x="8817" y="5116"/>
                    </a:lnTo>
                    <a:lnTo>
                      <a:pt x="8879" y="4700"/>
                    </a:lnTo>
                    <a:lnTo>
                      <a:pt x="8879" y="4284"/>
                    </a:lnTo>
                    <a:lnTo>
                      <a:pt x="8879" y="3952"/>
                    </a:lnTo>
                    <a:lnTo>
                      <a:pt x="8838" y="3598"/>
                    </a:lnTo>
                    <a:lnTo>
                      <a:pt x="8796" y="3265"/>
                    </a:lnTo>
                    <a:lnTo>
                      <a:pt x="8713" y="2933"/>
                    </a:lnTo>
                    <a:lnTo>
                      <a:pt x="8609" y="2579"/>
                    </a:lnTo>
                    <a:lnTo>
                      <a:pt x="8484" y="2247"/>
                    </a:lnTo>
                    <a:lnTo>
                      <a:pt x="8339" y="1935"/>
                    </a:lnTo>
                    <a:lnTo>
                      <a:pt x="8173" y="1664"/>
                    </a:lnTo>
                    <a:lnTo>
                      <a:pt x="8006" y="1394"/>
                    </a:lnTo>
                    <a:lnTo>
                      <a:pt x="7798" y="1145"/>
                    </a:lnTo>
                    <a:lnTo>
                      <a:pt x="7590" y="937"/>
                    </a:lnTo>
                    <a:lnTo>
                      <a:pt x="7362" y="729"/>
                    </a:lnTo>
                    <a:lnTo>
                      <a:pt x="7112" y="562"/>
                    </a:lnTo>
                    <a:lnTo>
                      <a:pt x="6863" y="417"/>
                    </a:lnTo>
                    <a:lnTo>
                      <a:pt x="6592" y="292"/>
                    </a:lnTo>
                    <a:lnTo>
                      <a:pt x="6301" y="188"/>
                    </a:lnTo>
                    <a:lnTo>
                      <a:pt x="5989" y="105"/>
                    </a:lnTo>
                    <a:lnTo>
                      <a:pt x="5677" y="43"/>
                    </a:lnTo>
                    <a:lnTo>
                      <a:pt x="5345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90" name="Google Shape;5890;p31"/>
              <p:cNvSpPr/>
              <p:nvPr/>
            </p:nvSpPr>
            <p:spPr>
              <a:xfrm>
                <a:off x="1767350" y="4235525"/>
                <a:ext cx="128950" cy="168975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6759" fill="none" extrusionOk="0">
                    <a:moveTo>
                      <a:pt x="2038" y="6758"/>
                    </a:moveTo>
                    <a:lnTo>
                      <a:pt x="2038" y="6758"/>
                    </a:lnTo>
                    <a:lnTo>
                      <a:pt x="1872" y="6758"/>
                    </a:lnTo>
                    <a:lnTo>
                      <a:pt x="1706" y="6738"/>
                    </a:lnTo>
                    <a:lnTo>
                      <a:pt x="1539" y="6696"/>
                    </a:lnTo>
                    <a:lnTo>
                      <a:pt x="1373" y="6654"/>
                    </a:lnTo>
                    <a:lnTo>
                      <a:pt x="1207" y="6592"/>
                    </a:lnTo>
                    <a:lnTo>
                      <a:pt x="1061" y="6530"/>
                    </a:lnTo>
                    <a:lnTo>
                      <a:pt x="916" y="6426"/>
                    </a:lnTo>
                    <a:lnTo>
                      <a:pt x="791" y="6322"/>
                    </a:lnTo>
                    <a:lnTo>
                      <a:pt x="645" y="6197"/>
                    </a:lnTo>
                    <a:lnTo>
                      <a:pt x="541" y="6051"/>
                    </a:lnTo>
                    <a:lnTo>
                      <a:pt x="417" y="5906"/>
                    </a:lnTo>
                    <a:lnTo>
                      <a:pt x="313" y="5719"/>
                    </a:lnTo>
                    <a:lnTo>
                      <a:pt x="230" y="5532"/>
                    </a:lnTo>
                    <a:lnTo>
                      <a:pt x="167" y="5324"/>
                    </a:lnTo>
                    <a:lnTo>
                      <a:pt x="105" y="5095"/>
                    </a:lnTo>
                    <a:lnTo>
                      <a:pt x="42" y="4845"/>
                    </a:lnTo>
                    <a:lnTo>
                      <a:pt x="42" y="4845"/>
                    </a:lnTo>
                    <a:lnTo>
                      <a:pt x="22" y="4534"/>
                    </a:lnTo>
                    <a:lnTo>
                      <a:pt x="1" y="4201"/>
                    </a:lnTo>
                    <a:lnTo>
                      <a:pt x="22" y="3868"/>
                    </a:lnTo>
                    <a:lnTo>
                      <a:pt x="63" y="3556"/>
                    </a:lnTo>
                    <a:lnTo>
                      <a:pt x="126" y="3224"/>
                    </a:lnTo>
                    <a:lnTo>
                      <a:pt x="209" y="2891"/>
                    </a:lnTo>
                    <a:lnTo>
                      <a:pt x="313" y="2579"/>
                    </a:lnTo>
                    <a:lnTo>
                      <a:pt x="458" y="2267"/>
                    </a:lnTo>
                    <a:lnTo>
                      <a:pt x="604" y="1955"/>
                    </a:lnTo>
                    <a:lnTo>
                      <a:pt x="770" y="1664"/>
                    </a:lnTo>
                    <a:lnTo>
                      <a:pt x="957" y="1394"/>
                    </a:lnTo>
                    <a:lnTo>
                      <a:pt x="1165" y="1124"/>
                    </a:lnTo>
                    <a:lnTo>
                      <a:pt x="1394" y="895"/>
                    </a:lnTo>
                    <a:lnTo>
                      <a:pt x="1623" y="666"/>
                    </a:lnTo>
                    <a:lnTo>
                      <a:pt x="1872" y="458"/>
                    </a:lnTo>
                    <a:lnTo>
                      <a:pt x="2142" y="292"/>
                    </a:lnTo>
                    <a:lnTo>
                      <a:pt x="2142" y="292"/>
                    </a:lnTo>
                    <a:lnTo>
                      <a:pt x="2371" y="167"/>
                    </a:lnTo>
                    <a:lnTo>
                      <a:pt x="2600" y="63"/>
                    </a:lnTo>
                    <a:lnTo>
                      <a:pt x="2829" y="22"/>
                    </a:lnTo>
                    <a:lnTo>
                      <a:pt x="3037" y="1"/>
                    </a:lnTo>
                    <a:lnTo>
                      <a:pt x="3037" y="1"/>
                    </a:lnTo>
                    <a:lnTo>
                      <a:pt x="3182" y="1"/>
                    </a:lnTo>
                    <a:lnTo>
                      <a:pt x="3328" y="22"/>
                    </a:lnTo>
                    <a:lnTo>
                      <a:pt x="3452" y="63"/>
                    </a:lnTo>
                    <a:lnTo>
                      <a:pt x="3577" y="126"/>
                    </a:lnTo>
                    <a:lnTo>
                      <a:pt x="3723" y="188"/>
                    </a:lnTo>
                    <a:lnTo>
                      <a:pt x="3847" y="271"/>
                    </a:lnTo>
                    <a:lnTo>
                      <a:pt x="3972" y="375"/>
                    </a:lnTo>
                    <a:lnTo>
                      <a:pt x="4118" y="500"/>
                    </a:lnTo>
                    <a:lnTo>
                      <a:pt x="4118" y="500"/>
                    </a:lnTo>
                    <a:lnTo>
                      <a:pt x="4367" y="770"/>
                    </a:lnTo>
                    <a:lnTo>
                      <a:pt x="4575" y="1082"/>
                    </a:lnTo>
                    <a:lnTo>
                      <a:pt x="4742" y="1373"/>
                    </a:lnTo>
                    <a:lnTo>
                      <a:pt x="4887" y="1706"/>
                    </a:lnTo>
                    <a:lnTo>
                      <a:pt x="4991" y="2059"/>
                    </a:lnTo>
                    <a:lnTo>
                      <a:pt x="5074" y="2413"/>
                    </a:lnTo>
                    <a:lnTo>
                      <a:pt x="5116" y="2787"/>
                    </a:lnTo>
                    <a:lnTo>
                      <a:pt x="5157" y="3182"/>
                    </a:lnTo>
                    <a:lnTo>
                      <a:pt x="5157" y="3182"/>
                    </a:lnTo>
                    <a:lnTo>
                      <a:pt x="5095" y="3640"/>
                    </a:lnTo>
                    <a:lnTo>
                      <a:pt x="5012" y="4076"/>
                    </a:lnTo>
                    <a:lnTo>
                      <a:pt x="4887" y="4492"/>
                    </a:lnTo>
                    <a:lnTo>
                      <a:pt x="4825" y="4700"/>
                    </a:lnTo>
                    <a:lnTo>
                      <a:pt x="4721" y="4908"/>
                    </a:lnTo>
                    <a:lnTo>
                      <a:pt x="4617" y="5095"/>
                    </a:lnTo>
                    <a:lnTo>
                      <a:pt x="4513" y="5282"/>
                    </a:lnTo>
                    <a:lnTo>
                      <a:pt x="4388" y="5469"/>
                    </a:lnTo>
                    <a:lnTo>
                      <a:pt x="4243" y="5656"/>
                    </a:lnTo>
                    <a:lnTo>
                      <a:pt x="4097" y="5823"/>
                    </a:lnTo>
                    <a:lnTo>
                      <a:pt x="3931" y="5989"/>
                    </a:lnTo>
                    <a:lnTo>
                      <a:pt x="3743" y="6135"/>
                    </a:lnTo>
                    <a:lnTo>
                      <a:pt x="3536" y="6280"/>
                    </a:lnTo>
                    <a:lnTo>
                      <a:pt x="3536" y="6280"/>
                    </a:lnTo>
                    <a:lnTo>
                      <a:pt x="3369" y="6384"/>
                    </a:lnTo>
                    <a:lnTo>
                      <a:pt x="3182" y="6488"/>
                    </a:lnTo>
                    <a:lnTo>
                      <a:pt x="2995" y="6571"/>
                    </a:lnTo>
                    <a:lnTo>
                      <a:pt x="2808" y="6634"/>
                    </a:lnTo>
                    <a:lnTo>
                      <a:pt x="2621" y="6696"/>
                    </a:lnTo>
                    <a:lnTo>
                      <a:pt x="2434" y="6738"/>
                    </a:lnTo>
                    <a:lnTo>
                      <a:pt x="2226" y="6758"/>
                    </a:lnTo>
                    <a:lnTo>
                      <a:pt x="2038" y="67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91" name="Google Shape;5891;p31"/>
              <p:cNvSpPr/>
              <p:nvPr/>
            </p:nvSpPr>
            <p:spPr>
              <a:xfrm>
                <a:off x="1696650" y="4204850"/>
                <a:ext cx="222000" cy="2318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9275" fill="none" extrusionOk="0">
                    <a:moveTo>
                      <a:pt x="4991" y="1"/>
                    </a:moveTo>
                    <a:lnTo>
                      <a:pt x="4991" y="1"/>
                    </a:lnTo>
                    <a:lnTo>
                      <a:pt x="4638" y="1"/>
                    </a:lnTo>
                    <a:lnTo>
                      <a:pt x="4638" y="1"/>
                    </a:lnTo>
                    <a:lnTo>
                      <a:pt x="4243" y="43"/>
                    </a:lnTo>
                    <a:lnTo>
                      <a:pt x="3868" y="105"/>
                    </a:lnTo>
                    <a:lnTo>
                      <a:pt x="3515" y="209"/>
                    </a:lnTo>
                    <a:lnTo>
                      <a:pt x="3161" y="313"/>
                    </a:lnTo>
                    <a:lnTo>
                      <a:pt x="2850" y="458"/>
                    </a:lnTo>
                    <a:lnTo>
                      <a:pt x="2558" y="604"/>
                    </a:lnTo>
                    <a:lnTo>
                      <a:pt x="2267" y="791"/>
                    </a:lnTo>
                    <a:lnTo>
                      <a:pt x="1997" y="999"/>
                    </a:lnTo>
                    <a:lnTo>
                      <a:pt x="1748" y="1228"/>
                    </a:lnTo>
                    <a:lnTo>
                      <a:pt x="1519" y="1456"/>
                    </a:lnTo>
                    <a:lnTo>
                      <a:pt x="1290" y="1727"/>
                    </a:lnTo>
                    <a:lnTo>
                      <a:pt x="1082" y="1997"/>
                    </a:lnTo>
                    <a:lnTo>
                      <a:pt x="874" y="2309"/>
                    </a:lnTo>
                    <a:lnTo>
                      <a:pt x="708" y="2621"/>
                    </a:lnTo>
                    <a:lnTo>
                      <a:pt x="542" y="2933"/>
                    </a:lnTo>
                    <a:lnTo>
                      <a:pt x="375" y="3286"/>
                    </a:lnTo>
                    <a:lnTo>
                      <a:pt x="375" y="3286"/>
                    </a:lnTo>
                    <a:lnTo>
                      <a:pt x="209" y="3744"/>
                    </a:lnTo>
                    <a:lnTo>
                      <a:pt x="84" y="4201"/>
                    </a:lnTo>
                    <a:lnTo>
                      <a:pt x="22" y="4659"/>
                    </a:lnTo>
                    <a:lnTo>
                      <a:pt x="1" y="5095"/>
                    </a:lnTo>
                    <a:lnTo>
                      <a:pt x="1" y="5095"/>
                    </a:lnTo>
                    <a:lnTo>
                      <a:pt x="22" y="5511"/>
                    </a:lnTo>
                    <a:lnTo>
                      <a:pt x="84" y="5927"/>
                    </a:lnTo>
                    <a:lnTo>
                      <a:pt x="167" y="6322"/>
                    </a:lnTo>
                    <a:lnTo>
                      <a:pt x="313" y="6696"/>
                    </a:lnTo>
                    <a:lnTo>
                      <a:pt x="479" y="7071"/>
                    </a:lnTo>
                    <a:lnTo>
                      <a:pt x="687" y="7403"/>
                    </a:lnTo>
                    <a:lnTo>
                      <a:pt x="937" y="7736"/>
                    </a:lnTo>
                    <a:lnTo>
                      <a:pt x="1207" y="8027"/>
                    </a:lnTo>
                    <a:lnTo>
                      <a:pt x="1498" y="8297"/>
                    </a:lnTo>
                    <a:lnTo>
                      <a:pt x="1831" y="8547"/>
                    </a:lnTo>
                    <a:lnTo>
                      <a:pt x="2184" y="8755"/>
                    </a:lnTo>
                    <a:lnTo>
                      <a:pt x="2579" y="8942"/>
                    </a:lnTo>
                    <a:lnTo>
                      <a:pt x="2974" y="9087"/>
                    </a:lnTo>
                    <a:lnTo>
                      <a:pt x="3411" y="9191"/>
                    </a:lnTo>
                    <a:lnTo>
                      <a:pt x="3868" y="9254"/>
                    </a:lnTo>
                    <a:lnTo>
                      <a:pt x="4326" y="9275"/>
                    </a:lnTo>
                    <a:lnTo>
                      <a:pt x="4326" y="9275"/>
                    </a:lnTo>
                    <a:lnTo>
                      <a:pt x="4367" y="9275"/>
                    </a:lnTo>
                    <a:lnTo>
                      <a:pt x="4367" y="9275"/>
                    </a:lnTo>
                    <a:lnTo>
                      <a:pt x="4846" y="9254"/>
                    </a:lnTo>
                    <a:lnTo>
                      <a:pt x="5095" y="9233"/>
                    </a:lnTo>
                    <a:lnTo>
                      <a:pt x="5366" y="9171"/>
                    </a:lnTo>
                    <a:lnTo>
                      <a:pt x="5366" y="9171"/>
                    </a:lnTo>
                    <a:lnTo>
                      <a:pt x="5740" y="9046"/>
                    </a:lnTo>
                    <a:lnTo>
                      <a:pt x="6114" y="8900"/>
                    </a:lnTo>
                    <a:lnTo>
                      <a:pt x="6468" y="8713"/>
                    </a:lnTo>
                    <a:lnTo>
                      <a:pt x="6800" y="8484"/>
                    </a:lnTo>
                    <a:lnTo>
                      <a:pt x="7112" y="8256"/>
                    </a:lnTo>
                    <a:lnTo>
                      <a:pt x="7403" y="7985"/>
                    </a:lnTo>
                    <a:lnTo>
                      <a:pt x="7674" y="7674"/>
                    </a:lnTo>
                    <a:lnTo>
                      <a:pt x="7923" y="7362"/>
                    </a:lnTo>
                    <a:lnTo>
                      <a:pt x="8131" y="7029"/>
                    </a:lnTo>
                    <a:lnTo>
                      <a:pt x="8339" y="6675"/>
                    </a:lnTo>
                    <a:lnTo>
                      <a:pt x="8505" y="6301"/>
                    </a:lnTo>
                    <a:lnTo>
                      <a:pt x="8630" y="5927"/>
                    </a:lnTo>
                    <a:lnTo>
                      <a:pt x="8755" y="5532"/>
                    </a:lnTo>
                    <a:lnTo>
                      <a:pt x="8817" y="5116"/>
                    </a:lnTo>
                    <a:lnTo>
                      <a:pt x="8879" y="4700"/>
                    </a:lnTo>
                    <a:lnTo>
                      <a:pt x="8879" y="4284"/>
                    </a:lnTo>
                    <a:lnTo>
                      <a:pt x="8879" y="4284"/>
                    </a:lnTo>
                    <a:lnTo>
                      <a:pt x="8879" y="3952"/>
                    </a:lnTo>
                    <a:lnTo>
                      <a:pt x="8838" y="3598"/>
                    </a:lnTo>
                    <a:lnTo>
                      <a:pt x="8796" y="3265"/>
                    </a:lnTo>
                    <a:lnTo>
                      <a:pt x="8713" y="2933"/>
                    </a:lnTo>
                    <a:lnTo>
                      <a:pt x="8713" y="2933"/>
                    </a:lnTo>
                    <a:lnTo>
                      <a:pt x="8609" y="2579"/>
                    </a:lnTo>
                    <a:lnTo>
                      <a:pt x="8484" y="2247"/>
                    </a:lnTo>
                    <a:lnTo>
                      <a:pt x="8339" y="1935"/>
                    </a:lnTo>
                    <a:lnTo>
                      <a:pt x="8173" y="1664"/>
                    </a:lnTo>
                    <a:lnTo>
                      <a:pt x="8006" y="1394"/>
                    </a:lnTo>
                    <a:lnTo>
                      <a:pt x="7798" y="1145"/>
                    </a:lnTo>
                    <a:lnTo>
                      <a:pt x="7590" y="937"/>
                    </a:lnTo>
                    <a:lnTo>
                      <a:pt x="7362" y="729"/>
                    </a:lnTo>
                    <a:lnTo>
                      <a:pt x="7112" y="562"/>
                    </a:lnTo>
                    <a:lnTo>
                      <a:pt x="6863" y="417"/>
                    </a:lnTo>
                    <a:lnTo>
                      <a:pt x="6592" y="292"/>
                    </a:lnTo>
                    <a:lnTo>
                      <a:pt x="6301" y="188"/>
                    </a:lnTo>
                    <a:lnTo>
                      <a:pt x="5989" y="105"/>
                    </a:lnTo>
                    <a:lnTo>
                      <a:pt x="5677" y="43"/>
                    </a:lnTo>
                    <a:lnTo>
                      <a:pt x="5345" y="1"/>
                    </a:lnTo>
                    <a:lnTo>
                      <a:pt x="49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92" name="Google Shape;5892;p31"/>
              <p:cNvSpPr/>
              <p:nvPr/>
            </p:nvSpPr>
            <p:spPr>
              <a:xfrm>
                <a:off x="1481450" y="4111825"/>
                <a:ext cx="122200" cy="284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1395" extrusionOk="0">
                    <a:moveTo>
                      <a:pt x="4845" y="0"/>
                    </a:moveTo>
                    <a:lnTo>
                      <a:pt x="4575" y="104"/>
                    </a:lnTo>
                    <a:lnTo>
                      <a:pt x="4326" y="250"/>
                    </a:lnTo>
                    <a:lnTo>
                      <a:pt x="4097" y="416"/>
                    </a:lnTo>
                    <a:lnTo>
                      <a:pt x="3889" y="603"/>
                    </a:lnTo>
                    <a:lnTo>
                      <a:pt x="3702" y="790"/>
                    </a:lnTo>
                    <a:lnTo>
                      <a:pt x="3515" y="998"/>
                    </a:lnTo>
                    <a:lnTo>
                      <a:pt x="3140" y="1414"/>
                    </a:lnTo>
                    <a:lnTo>
                      <a:pt x="2849" y="1809"/>
                    </a:lnTo>
                    <a:lnTo>
                      <a:pt x="2558" y="2225"/>
                    </a:lnTo>
                    <a:lnTo>
                      <a:pt x="2288" y="2641"/>
                    </a:lnTo>
                    <a:lnTo>
                      <a:pt x="2038" y="3077"/>
                    </a:lnTo>
                    <a:lnTo>
                      <a:pt x="1560" y="3930"/>
                    </a:lnTo>
                    <a:lnTo>
                      <a:pt x="1061" y="4803"/>
                    </a:lnTo>
                    <a:lnTo>
                      <a:pt x="916" y="5094"/>
                    </a:lnTo>
                    <a:lnTo>
                      <a:pt x="770" y="5385"/>
                    </a:lnTo>
                    <a:lnTo>
                      <a:pt x="645" y="5677"/>
                    </a:lnTo>
                    <a:lnTo>
                      <a:pt x="521" y="5988"/>
                    </a:lnTo>
                    <a:lnTo>
                      <a:pt x="417" y="6280"/>
                    </a:lnTo>
                    <a:lnTo>
                      <a:pt x="333" y="6591"/>
                    </a:lnTo>
                    <a:lnTo>
                      <a:pt x="188" y="7194"/>
                    </a:lnTo>
                    <a:lnTo>
                      <a:pt x="105" y="7818"/>
                    </a:lnTo>
                    <a:lnTo>
                      <a:pt x="42" y="8463"/>
                    </a:lnTo>
                    <a:lnTo>
                      <a:pt x="1" y="9087"/>
                    </a:lnTo>
                    <a:lnTo>
                      <a:pt x="1" y="9731"/>
                    </a:lnTo>
                    <a:lnTo>
                      <a:pt x="22" y="10085"/>
                    </a:lnTo>
                    <a:lnTo>
                      <a:pt x="42" y="10251"/>
                    </a:lnTo>
                    <a:lnTo>
                      <a:pt x="105" y="10417"/>
                    </a:lnTo>
                    <a:lnTo>
                      <a:pt x="146" y="10584"/>
                    </a:lnTo>
                    <a:lnTo>
                      <a:pt x="229" y="10750"/>
                    </a:lnTo>
                    <a:lnTo>
                      <a:pt x="313" y="10896"/>
                    </a:lnTo>
                    <a:lnTo>
                      <a:pt x="417" y="11041"/>
                    </a:lnTo>
                    <a:lnTo>
                      <a:pt x="541" y="11187"/>
                    </a:lnTo>
                    <a:lnTo>
                      <a:pt x="687" y="11291"/>
                    </a:lnTo>
                    <a:lnTo>
                      <a:pt x="853" y="11374"/>
                    </a:lnTo>
                    <a:lnTo>
                      <a:pt x="936" y="11395"/>
                    </a:lnTo>
                    <a:lnTo>
                      <a:pt x="1020" y="11395"/>
                    </a:lnTo>
                    <a:lnTo>
                      <a:pt x="1186" y="11374"/>
                    </a:lnTo>
                    <a:lnTo>
                      <a:pt x="1290" y="11332"/>
                    </a:lnTo>
                    <a:lnTo>
                      <a:pt x="1373" y="11291"/>
                    </a:lnTo>
                    <a:lnTo>
                      <a:pt x="1456" y="11228"/>
                    </a:lnTo>
                    <a:lnTo>
                      <a:pt x="1519" y="11166"/>
                    </a:lnTo>
                    <a:lnTo>
                      <a:pt x="1581" y="11083"/>
                    </a:lnTo>
                    <a:lnTo>
                      <a:pt x="1602" y="10979"/>
                    </a:lnTo>
                    <a:lnTo>
                      <a:pt x="1664" y="10771"/>
                    </a:lnTo>
                    <a:lnTo>
                      <a:pt x="1727" y="10480"/>
                    </a:lnTo>
                    <a:lnTo>
                      <a:pt x="1747" y="10189"/>
                    </a:lnTo>
                    <a:lnTo>
                      <a:pt x="1727" y="9897"/>
                    </a:lnTo>
                    <a:lnTo>
                      <a:pt x="1727" y="9606"/>
                    </a:lnTo>
                    <a:lnTo>
                      <a:pt x="1706" y="9274"/>
                    </a:lnTo>
                    <a:lnTo>
                      <a:pt x="1706" y="8941"/>
                    </a:lnTo>
                    <a:lnTo>
                      <a:pt x="1727" y="8629"/>
                    </a:lnTo>
                    <a:lnTo>
                      <a:pt x="1768" y="8296"/>
                    </a:lnTo>
                    <a:lnTo>
                      <a:pt x="1831" y="7985"/>
                    </a:lnTo>
                    <a:lnTo>
                      <a:pt x="1893" y="7652"/>
                    </a:lnTo>
                    <a:lnTo>
                      <a:pt x="2059" y="7007"/>
                    </a:lnTo>
                    <a:lnTo>
                      <a:pt x="2184" y="6591"/>
                    </a:lnTo>
                    <a:lnTo>
                      <a:pt x="2309" y="6176"/>
                    </a:lnTo>
                    <a:lnTo>
                      <a:pt x="2621" y="5344"/>
                    </a:lnTo>
                    <a:lnTo>
                      <a:pt x="2933" y="4554"/>
                    </a:lnTo>
                    <a:lnTo>
                      <a:pt x="3286" y="3743"/>
                    </a:lnTo>
                    <a:lnTo>
                      <a:pt x="4035" y="2163"/>
                    </a:lnTo>
                    <a:lnTo>
                      <a:pt x="4388" y="1372"/>
                    </a:lnTo>
                    <a:lnTo>
                      <a:pt x="4742" y="582"/>
                    </a:lnTo>
                    <a:lnTo>
                      <a:pt x="4804" y="458"/>
                    </a:lnTo>
                    <a:lnTo>
                      <a:pt x="4866" y="354"/>
                    </a:lnTo>
                    <a:lnTo>
                      <a:pt x="4887" y="270"/>
                    </a:lnTo>
                    <a:lnTo>
                      <a:pt x="4887" y="187"/>
                    </a:lnTo>
                    <a:lnTo>
                      <a:pt x="4887" y="104"/>
                    </a:lnTo>
                    <a:lnTo>
                      <a:pt x="4845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93" name="Google Shape;5893;p31"/>
              <p:cNvSpPr/>
              <p:nvPr/>
            </p:nvSpPr>
            <p:spPr>
              <a:xfrm>
                <a:off x="1481450" y="4111825"/>
                <a:ext cx="122200" cy="284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1395" fill="none" extrusionOk="0">
                    <a:moveTo>
                      <a:pt x="4845" y="0"/>
                    </a:moveTo>
                    <a:lnTo>
                      <a:pt x="4845" y="0"/>
                    </a:lnTo>
                    <a:lnTo>
                      <a:pt x="4575" y="104"/>
                    </a:lnTo>
                    <a:lnTo>
                      <a:pt x="4326" y="250"/>
                    </a:lnTo>
                    <a:lnTo>
                      <a:pt x="4097" y="416"/>
                    </a:lnTo>
                    <a:lnTo>
                      <a:pt x="3889" y="603"/>
                    </a:lnTo>
                    <a:lnTo>
                      <a:pt x="3702" y="790"/>
                    </a:lnTo>
                    <a:lnTo>
                      <a:pt x="3515" y="998"/>
                    </a:lnTo>
                    <a:lnTo>
                      <a:pt x="3140" y="1414"/>
                    </a:lnTo>
                    <a:lnTo>
                      <a:pt x="3140" y="1414"/>
                    </a:lnTo>
                    <a:lnTo>
                      <a:pt x="2849" y="1809"/>
                    </a:lnTo>
                    <a:lnTo>
                      <a:pt x="2558" y="2225"/>
                    </a:lnTo>
                    <a:lnTo>
                      <a:pt x="2288" y="2641"/>
                    </a:lnTo>
                    <a:lnTo>
                      <a:pt x="2038" y="3077"/>
                    </a:lnTo>
                    <a:lnTo>
                      <a:pt x="1560" y="3930"/>
                    </a:lnTo>
                    <a:lnTo>
                      <a:pt x="1061" y="4803"/>
                    </a:lnTo>
                    <a:lnTo>
                      <a:pt x="1061" y="4803"/>
                    </a:lnTo>
                    <a:lnTo>
                      <a:pt x="916" y="5094"/>
                    </a:lnTo>
                    <a:lnTo>
                      <a:pt x="770" y="5385"/>
                    </a:lnTo>
                    <a:lnTo>
                      <a:pt x="645" y="5677"/>
                    </a:lnTo>
                    <a:lnTo>
                      <a:pt x="521" y="5988"/>
                    </a:lnTo>
                    <a:lnTo>
                      <a:pt x="417" y="6280"/>
                    </a:lnTo>
                    <a:lnTo>
                      <a:pt x="333" y="6591"/>
                    </a:lnTo>
                    <a:lnTo>
                      <a:pt x="188" y="7194"/>
                    </a:lnTo>
                    <a:lnTo>
                      <a:pt x="105" y="7818"/>
                    </a:lnTo>
                    <a:lnTo>
                      <a:pt x="42" y="8463"/>
                    </a:lnTo>
                    <a:lnTo>
                      <a:pt x="1" y="9087"/>
                    </a:lnTo>
                    <a:lnTo>
                      <a:pt x="1" y="9731"/>
                    </a:lnTo>
                    <a:lnTo>
                      <a:pt x="1" y="9731"/>
                    </a:lnTo>
                    <a:lnTo>
                      <a:pt x="22" y="10085"/>
                    </a:lnTo>
                    <a:lnTo>
                      <a:pt x="42" y="10251"/>
                    </a:lnTo>
                    <a:lnTo>
                      <a:pt x="105" y="10417"/>
                    </a:lnTo>
                    <a:lnTo>
                      <a:pt x="146" y="10584"/>
                    </a:lnTo>
                    <a:lnTo>
                      <a:pt x="229" y="10750"/>
                    </a:lnTo>
                    <a:lnTo>
                      <a:pt x="313" y="10896"/>
                    </a:lnTo>
                    <a:lnTo>
                      <a:pt x="417" y="11041"/>
                    </a:lnTo>
                    <a:lnTo>
                      <a:pt x="417" y="11041"/>
                    </a:lnTo>
                    <a:lnTo>
                      <a:pt x="541" y="11187"/>
                    </a:lnTo>
                    <a:lnTo>
                      <a:pt x="687" y="11291"/>
                    </a:lnTo>
                    <a:lnTo>
                      <a:pt x="853" y="11374"/>
                    </a:lnTo>
                    <a:lnTo>
                      <a:pt x="936" y="11395"/>
                    </a:lnTo>
                    <a:lnTo>
                      <a:pt x="1020" y="11395"/>
                    </a:lnTo>
                    <a:lnTo>
                      <a:pt x="1020" y="11395"/>
                    </a:lnTo>
                    <a:lnTo>
                      <a:pt x="1186" y="11374"/>
                    </a:lnTo>
                    <a:lnTo>
                      <a:pt x="1186" y="11374"/>
                    </a:lnTo>
                    <a:lnTo>
                      <a:pt x="1290" y="11332"/>
                    </a:lnTo>
                    <a:lnTo>
                      <a:pt x="1373" y="11291"/>
                    </a:lnTo>
                    <a:lnTo>
                      <a:pt x="1456" y="11228"/>
                    </a:lnTo>
                    <a:lnTo>
                      <a:pt x="1519" y="11166"/>
                    </a:lnTo>
                    <a:lnTo>
                      <a:pt x="1581" y="11083"/>
                    </a:lnTo>
                    <a:lnTo>
                      <a:pt x="1602" y="10979"/>
                    </a:lnTo>
                    <a:lnTo>
                      <a:pt x="1664" y="10771"/>
                    </a:lnTo>
                    <a:lnTo>
                      <a:pt x="1664" y="10771"/>
                    </a:lnTo>
                    <a:lnTo>
                      <a:pt x="1727" y="10480"/>
                    </a:lnTo>
                    <a:lnTo>
                      <a:pt x="1747" y="10189"/>
                    </a:lnTo>
                    <a:lnTo>
                      <a:pt x="1727" y="9897"/>
                    </a:lnTo>
                    <a:lnTo>
                      <a:pt x="1727" y="9606"/>
                    </a:lnTo>
                    <a:lnTo>
                      <a:pt x="1727" y="9606"/>
                    </a:lnTo>
                    <a:lnTo>
                      <a:pt x="1706" y="9274"/>
                    </a:lnTo>
                    <a:lnTo>
                      <a:pt x="1706" y="8941"/>
                    </a:lnTo>
                    <a:lnTo>
                      <a:pt x="1727" y="8629"/>
                    </a:lnTo>
                    <a:lnTo>
                      <a:pt x="1768" y="8296"/>
                    </a:lnTo>
                    <a:lnTo>
                      <a:pt x="1831" y="7985"/>
                    </a:lnTo>
                    <a:lnTo>
                      <a:pt x="1893" y="7652"/>
                    </a:lnTo>
                    <a:lnTo>
                      <a:pt x="2059" y="7007"/>
                    </a:lnTo>
                    <a:lnTo>
                      <a:pt x="2059" y="7007"/>
                    </a:lnTo>
                    <a:lnTo>
                      <a:pt x="2184" y="6591"/>
                    </a:lnTo>
                    <a:lnTo>
                      <a:pt x="2309" y="6176"/>
                    </a:lnTo>
                    <a:lnTo>
                      <a:pt x="2621" y="5344"/>
                    </a:lnTo>
                    <a:lnTo>
                      <a:pt x="2933" y="4554"/>
                    </a:lnTo>
                    <a:lnTo>
                      <a:pt x="3286" y="3743"/>
                    </a:lnTo>
                    <a:lnTo>
                      <a:pt x="4035" y="2163"/>
                    </a:lnTo>
                    <a:lnTo>
                      <a:pt x="4388" y="1372"/>
                    </a:lnTo>
                    <a:lnTo>
                      <a:pt x="4742" y="582"/>
                    </a:lnTo>
                    <a:lnTo>
                      <a:pt x="4742" y="582"/>
                    </a:lnTo>
                    <a:lnTo>
                      <a:pt x="4804" y="458"/>
                    </a:lnTo>
                    <a:lnTo>
                      <a:pt x="4866" y="354"/>
                    </a:lnTo>
                    <a:lnTo>
                      <a:pt x="4887" y="270"/>
                    </a:lnTo>
                    <a:lnTo>
                      <a:pt x="4887" y="187"/>
                    </a:lnTo>
                    <a:lnTo>
                      <a:pt x="4887" y="104"/>
                    </a:lnTo>
                    <a:lnTo>
                      <a:pt x="484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94" name="Google Shape;5894;p31"/>
              <p:cNvSpPr/>
              <p:nvPr/>
            </p:nvSpPr>
            <p:spPr>
              <a:xfrm>
                <a:off x="1892625" y="5068800"/>
                <a:ext cx="166375" cy="128950"/>
              </a:xfrm>
              <a:custGeom>
                <a:avLst/>
                <a:gdLst/>
                <a:ahLst/>
                <a:cxnLst/>
                <a:rect l="l" t="t" r="r" b="b"/>
                <a:pathLst>
                  <a:path w="6655" h="5158" extrusionOk="0">
                    <a:moveTo>
                      <a:pt x="5781" y="1"/>
                    </a:moveTo>
                    <a:lnTo>
                      <a:pt x="5656" y="21"/>
                    </a:lnTo>
                    <a:lnTo>
                      <a:pt x="5532" y="42"/>
                    </a:lnTo>
                    <a:lnTo>
                      <a:pt x="5407" y="84"/>
                    </a:lnTo>
                    <a:lnTo>
                      <a:pt x="5282" y="167"/>
                    </a:lnTo>
                    <a:lnTo>
                      <a:pt x="5157" y="250"/>
                    </a:lnTo>
                    <a:lnTo>
                      <a:pt x="5033" y="354"/>
                    </a:lnTo>
                    <a:lnTo>
                      <a:pt x="4929" y="479"/>
                    </a:lnTo>
                    <a:lnTo>
                      <a:pt x="4804" y="624"/>
                    </a:lnTo>
                    <a:lnTo>
                      <a:pt x="4596" y="916"/>
                    </a:lnTo>
                    <a:lnTo>
                      <a:pt x="4367" y="1207"/>
                    </a:lnTo>
                    <a:lnTo>
                      <a:pt x="4139" y="1477"/>
                    </a:lnTo>
                    <a:lnTo>
                      <a:pt x="3889" y="1747"/>
                    </a:lnTo>
                    <a:lnTo>
                      <a:pt x="3619" y="1997"/>
                    </a:lnTo>
                    <a:lnTo>
                      <a:pt x="3348" y="2246"/>
                    </a:lnTo>
                    <a:lnTo>
                      <a:pt x="3057" y="2475"/>
                    </a:lnTo>
                    <a:lnTo>
                      <a:pt x="2766" y="2704"/>
                    </a:lnTo>
                    <a:lnTo>
                      <a:pt x="1560" y="3598"/>
                    </a:lnTo>
                    <a:lnTo>
                      <a:pt x="396" y="4513"/>
                    </a:lnTo>
                    <a:lnTo>
                      <a:pt x="250" y="4596"/>
                    </a:lnTo>
                    <a:lnTo>
                      <a:pt x="126" y="4700"/>
                    </a:lnTo>
                    <a:lnTo>
                      <a:pt x="84" y="4762"/>
                    </a:lnTo>
                    <a:lnTo>
                      <a:pt x="42" y="4825"/>
                    </a:lnTo>
                    <a:lnTo>
                      <a:pt x="22" y="4908"/>
                    </a:lnTo>
                    <a:lnTo>
                      <a:pt x="1" y="4991"/>
                    </a:lnTo>
                    <a:lnTo>
                      <a:pt x="167" y="5053"/>
                    </a:lnTo>
                    <a:lnTo>
                      <a:pt x="292" y="5116"/>
                    </a:lnTo>
                    <a:lnTo>
                      <a:pt x="417" y="5136"/>
                    </a:lnTo>
                    <a:lnTo>
                      <a:pt x="541" y="5157"/>
                    </a:lnTo>
                    <a:lnTo>
                      <a:pt x="687" y="5136"/>
                    </a:lnTo>
                    <a:lnTo>
                      <a:pt x="895" y="5116"/>
                    </a:lnTo>
                    <a:lnTo>
                      <a:pt x="1228" y="5053"/>
                    </a:lnTo>
                    <a:lnTo>
                      <a:pt x="1581" y="4970"/>
                    </a:lnTo>
                    <a:lnTo>
                      <a:pt x="1893" y="4866"/>
                    </a:lnTo>
                    <a:lnTo>
                      <a:pt x="2226" y="4762"/>
                    </a:lnTo>
                    <a:lnTo>
                      <a:pt x="2538" y="4637"/>
                    </a:lnTo>
                    <a:lnTo>
                      <a:pt x="2849" y="4492"/>
                    </a:lnTo>
                    <a:lnTo>
                      <a:pt x="3452" y="4201"/>
                    </a:lnTo>
                    <a:lnTo>
                      <a:pt x="4035" y="3847"/>
                    </a:lnTo>
                    <a:lnTo>
                      <a:pt x="4596" y="3473"/>
                    </a:lnTo>
                    <a:lnTo>
                      <a:pt x="5137" y="3078"/>
                    </a:lnTo>
                    <a:lnTo>
                      <a:pt x="5677" y="2641"/>
                    </a:lnTo>
                    <a:lnTo>
                      <a:pt x="5906" y="2433"/>
                    </a:lnTo>
                    <a:lnTo>
                      <a:pt x="6093" y="2205"/>
                    </a:lnTo>
                    <a:lnTo>
                      <a:pt x="6280" y="1934"/>
                    </a:lnTo>
                    <a:lnTo>
                      <a:pt x="6426" y="1685"/>
                    </a:lnTo>
                    <a:lnTo>
                      <a:pt x="6551" y="1456"/>
                    </a:lnTo>
                    <a:lnTo>
                      <a:pt x="6613" y="1227"/>
                    </a:lnTo>
                    <a:lnTo>
                      <a:pt x="6655" y="999"/>
                    </a:lnTo>
                    <a:lnTo>
                      <a:pt x="6655" y="791"/>
                    </a:lnTo>
                    <a:lnTo>
                      <a:pt x="6613" y="604"/>
                    </a:lnTo>
                    <a:lnTo>
                      <a:pt x="6530" y="437"/>
                    </a:lnTo>
                    <a:lnTo>
                      <a:pt x="6405" y="271"/>
                    </a:lnTo>
                    <a:lnTo>
                      <a:pt x="6259" y="146"/>
                    </a:lnTo>
                    <a:lnTo>
                      <a:pt x="6135" y="84"/>
                    </a:lnTo>
                    <a:lnTo>
                      <a:pt x="6031" y="42"/>
                    </a:lnTo>
                    <a:lnTo>
                      <a:pt x="5906" y="21"/>
                    </a:lnTo>
                    <a:lnTo>
                      <a:pt x="5781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95" name="Google Shape;5895;p31"/>
              <p:cNvSpPr/>
              <p:nvPr/>
            </p:nvSpPr>
            <p:spPr>
              <a:xfrm>
                <a:off x="1892625" y="5068800"/>
                <a:ext cx="166375" cy="128950"/>
              </a:xfrm>
              <a:custGeom>
                <a:avLst/>
                <a:gdLst/>
                <a:ahLst/>
                <a:cxnLst/>
                <a:rect l="l" t="t" r="r" b="b"/>
                <a:pathLst>
                  <a:path w="6655" h="5158" fill="none" extrusionOk="0">
                    <a:moveTo>
                      <a:pt x="5781" y="1"/>
                    </a:moveTo>
                    <a:lnTo>
                      <a:pt x="5781" y="1"/>
                    </a:lnTo>
                    <a:lnTo>
                      <a:pt x="5656" y="21"/>
                    </a:lnTo>
                    <a:lnTo>
                      <a:pt x="5532" y="42"/>
                    </a:lnTo>
                    <a:lnTo>
                      <a:pt x="5407" y="84"/>
                    </a:lnTo>
                    <a:lnTo>
                      <a:pt x="5282" y="167"/>
                    </a:lnTo>
                    <a:lnTo>
                      <a:pt x="5157" y="250"/>
                    </a:lnTo>
                    <a:lnTo>
                      <a:pt x="5033" y="354"/>
                    </a:lnTo>
                    <a:lnTo>
                      <a:pt x="4929" y="479"/>
                    </a:lnTo>
                    <a:lnTo>
                      <a:pt x="4804" y="624"/>
                    </a:lnTo>
                    <a:lnTo>
                      <a:pt x="4804" y="624"/>
                    </a:lnTo>
                    <a:lnTo>
                      <a:pt x="4596" y="916"/>
                    </a:lnTo>
                    <a:lnTo>
                      <a:pt x="4367" y="1207"/>
                    </a:lnTo>
                    <a:lnTo>
                      <a:pt x="4139" y="1477"/>
                    </a:lnTo>
                    <a:lnTo>
                      <a:pt x="3889" y="1747"/>
                    </a:lnTo>
                    <a:lnTo>
                      <a:pt x="3619" y="1997"/>
                    </a:lnTo>
                    <a:lnTo>
                      <a:pt x="3348" y="2246"/>
                    </a:lnTo>
                    <a:lnTo>
                      <a:pt x="3057" y="2475"/>
                    </a:lnTo>
                    <a:lnTo>
                      <a:pt x="2766" y="2704"/>
                    </a:lnTo>
                    <a:lnTo>
                      <a:pt x="2766" y="2704"/>
                    </a:lnTo>
                    <a:lnTo>
                      <a:pt x="1560" y="3598"/>
                    </a:lnTo>
                    <a:lnTo>
                      <a:pt x="396" y="4513"/>
                    </a:lnTo>
                    <a:lnTo>
                      <a:pt x="396" y="4513"/>
                    </a:lnTo>
                    <a:lnTo>
                      <a:pt x="250" y="4596"/>
                    </a:lnTo>
                    <a:lnTo>
                      <a:pt x="126" y="4700"/>
                    </a:lnTo>
                    <a:lnTo>
                      <a:pt x="84" y="4762"/>
                    </a:lnTo>
                    <a:lnTo>
                      <a:pt x="42" y="4825"/>
                    </a:lnTo>
                    <a:lnTo>
                      <a:pt x="22" y="4908"/>
                    </a:lnTo>
                    <a:lnTo>
                      <a:pt x="1" y="4991"/>
                    </a:lnTo>
                    <a:lnTo>
                      <a:pt x="1" y="4991"/>
                    </a:lnTo>
                    <a:lnTo>
                      <a:pt x="167" y="5053"/>
                    </a:lnTo>
                    <a:lnTo>
                      <a:pt x="292" y="5116"/>
                    </a:lnTo>
                    <a:lnTo>
                      <a:pt x="417" y="5136"/>
                    </a:lnTo>
                    <a:lnTo>
                      <a:pt x="541" y="5157"/>
                    </a:lnTo>
                    <a:lnTo>
                      <a:pt x="541" y="5157"/>
                    </a:lnTo>
                    <a:lnTo>
                      <a:pt x="687" y="5136"/>
                    </a:lnTo>
                    <a:lnTo>
                      <a:pt x="895" y="5116"/>
                    </a:lnTo>
                    <a:lnTo>
                      <a:pt x="895" y="5116"/>
                    </a:lnTo>
                    <a:lnTo>
                      <a:pt x="1228" y="5053"/>
                    </a:lnTo>
                    <a:lnTo>
                      <a:pt x="1581" y="4970"/>
                    </a:lnTo>
                    <a:lnTo>
                      <a:pt x="1893" y="4866"/>
                    </a:lnTo>
                    <a:lnTo>
                      <a:pt x="2226" y="4762"/>
                    </a:lnTo>
                    <a:lnTo>
                      <a:pt x="2538" y="4637"/>
                    </a:lnTo>
                    <a:lnTo>
                      <a:pt x="2849" y="4492"/>
                    </a:lnTo>
                    <a:lnTo>
                      <a:pt x="3452" y="4201"/>
                    </a:lnTo>
                    <a:lnTo>
                      <a:pt x="4035" y="3847"/>
                    </a:lnTo>
                    <a:lnTo>
                      <a:pt x="4596" y="3473"/>
                    </a:lnTo>
                    <a:lnTo>
                      <a:pt x="5137" y="3078"/>
                    </a:lnTo>
                    <a:lnTo>
                      <a:pt x="5677" y="2641"/>
                    </a:lnTo>
                    <a:lnTo>
                      <a:pt x="5677" y="2641"/>
                    </a:lnTo>
                    <a:lnTo>
                      <a:pt x="5906" y="2433"/>
                    </a:lnTo>
                    <a:lnTo>
                      <a:pt x="6093" y="2205"/>
                    </a:lnTo>
                    <a:lnTo>
                      <a:pt x="6280" y="1934"/>
                    </a:lnTo>
                    <a:lnTo>
                      <a:pt x="6426" y="1685"/>
                    </a:lnTo>
                    <a:lnTo>
                      <a:pt x="6426" y="1685"/>
                    </a:lnTo>
                    <a:lnTo>
                      <a:pt x="6551" y="1456"/>
                    </a:lnTo>
                    <a:lnTo>
                      <a:pt x="6613" y="1227"/>
                    </a:lnTo>
                    <a:lnTo>
                      <a:pt x="6655" y="999"/>
                    </a:lnTo>
                    <a:lnTo>
                      <a:pt x="6655" y="791"/>
                    </a:lnTo>
                    <a:lnTo>
                      <a:pt x="6613" y="604"/>
                    </a:lnTo>
                    <a:lnTo>
                      <a:pt x="6530" y="437"/>
                    </a:lnTo>
                    <a:lnTo>
                      <a:pt x="6405" y="271"/>
                    </a:lnTo>
                    <a:lnTo>
                      <a:pt x="6259" y="146"/>
                    </a:lnTo>
                    <a:lnTo>
                      <a:pt x="6259" y="146"/>
                    </a:lnTo>
                    <a:lnTo>
                      <a:pt x="6135" y="84"/>
                    </a:lnTo>
                    <a:lnTo>
                      <a:pt x="6031" y="42"/>
                    </a:lnTo>
                    <a:lnTo>
                      <a:pt x="5906" y="21"/>
                    </a:lnTo>
                    <a:lnTo>
                      <a:pt x="578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96" name="Google Shape;5896;p31"/>
              <p:cNvSpPr/>
              <p:nvPr/>
            </p:nvSpPr>
            <p:spPr>
              <a:xfrm>
                <a:off x="1623375" y="4043725"/>
                <a:ext cx="7227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2413" extrusionOk="0">
                    <a:moveTo>
                      <a:pt x="2204" y="0"/>
                    </a:moveTo>
                    <a:lnTo>
                      <a:pt x="1913" y="21"/>
                    </a:lnTo>
                    <a:lnTo>
                      <a:pt x="1601" y="63"/>
                    </a:lnTo>
                    <a:lnTo>
                      <a:pt x="1310" y="146"/>
                    </a:lnTo>
                    <a:lnTo>
                      <a:pt x="1019" y="271"/>
                    </a:lnTo>
                    <a:lnTo>
                      <a:pt x="770" y="416"/>
                    </a:lnTo>
                    <a:lnTo>
                      <a:pt x="520" y="582"/>
                    </a:lnTo>
                    <a:lnTo>
                      <a:pt x="333" y="770"/>
                    </a:lnTo>
                    <a:lnTo>
                      <a:pt x="167" y="977"/>
                    </a:lnTo>
                    <a:lnTo>
                      <a:pt x="104" y="1123"/>
                    </a:lnTo>
                    <a:lnTo>
                      <a:pt x="42" y="1248"/>
                    </a:lnTo>
                    <a:lnTo>
                      <a:pt x="21" y="1373"/>
                    </a:lnTo>
                    <a:lnTo>
                      <a:pt x="0" y="1497"/>
                    </a:lnTo>
                    <a:lnTo>
                      <a:pt x="0" y="1643"/>
                    </a:lnTo>
                    <a:lnTo>
                      <a:pt x="42" y="1768"/>
                    </a:lnTo>
                    <a:lnTo>
                      <a:pt x="83" y="1892"/>
                    </a:lnTo>
                    <a:lnTo>
                      <a:pt x="167" y="2038"/>
                    </a:lnTo>
                    <a:lnTo>
                      <a:pt x="229" y="2121"/>
                    </a:lnTo>
                    <a:lnTo>
                      <a:pt x="312" y="2204"/>
                    </a:lnTo>
                    <a:lnTo>
                      <a:pt x="395" y="2267"/>
                    </a:lnTo>
                    <a:lnTo>
                      <a:pt x="478" y="2329"/>
                    </a:lnTo>
                    <a:lnTo>
                      <a:pt x="582" y="2350"/>
                    </a:lnTo>
                    <a:lnTo>
                      <a:pt x="666" y="2391"/>
                    </a:lnTo>
                    <a:lnTo>
                      <a:pt x="894" y="2412"/>
                    </a:lnTo>
                    <a:lnTo>
                      <a:pt x="1019" y="2412"/>
                    </a:lnTo>
                    <a:lnTo>
                      <a:pt x="1185" y="2371"/>
                    </a:lnTo>
                    <a:lnTo>
                      <a:pt x="1352" y="2308"/>
                    </a:lnTo>
                    <a:lnTo>
                      <a:pt x="1518" y="2225"/>
                    </a:lnTo>
                    <a:lnTo>
                      <a:pt x="1684" y="2142"/>
                    </a:lnTo>
                    <a:lnTo>
                      <a:pt x="1851" y="2017"/>
                    </a:lnTo>
                    <a:lnTo>
                      <a:pt x="1996" y="1872"/>
                    </a:lnTo>
                    <a:lnTo>
                      <a:pt x="2142" y="1726"/>
                    </a:lnTo>
                    <a:lnTo>
                      <a:pt x="2287" y="1560"/>
                    </a:lnTo>
                    <a:lnTo>
                      <a:pt x="2433" y="1393"/>
                    </a:lnTo>
                    <a:lnTo>
                      <a:pt x="2537" y="1206"/>
                    </a:lnTo>
                    <a:lnTo>
                      <a:pt x="2641" y="1019"/>
                    </a:lnTo>
                    <a:lnTo>
                      <a:pt x="2745" y="832"/>
                    </a:lnTo>
                    <a:lnTo>
                      <a:pt x="2807" y="645"/>
                    </a:lnTo>
                    <a:lnTo>
                      <a:pt x="2849" y="458"/>
                    </a:lnTo>
                    <a:lnTo>
                      <a:pt x="2890" y="291"/>
                    </a:lnTo>
                    <a:lnTo>
                      <a:pt x="2890" y="104"/>
                    </a:lnTo>
                    <a:lnTo>
                      <a:pt x="2724" y="63"/>
                    </a:lnTo>
                    <a:lnTo>
                      <a:pt x="2558" y="21"/>
                    </a:lnTo>
                    <a:lnTo>
                      <a:pt x="2391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97" name="Google Shape;5897;p31"/>
              <p:cNvSpPr/>
              <p:nvPr/>
            </p:nvSpPr>
            <p:spPr>
              <a:xfrm>
                <a:off x="1623375" y="4043725"/>
                <a:ext cx="7227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2413" fill="none" extrusionOk="0">
                    <a:moveTo>
                      <a:pt x="2204" y="0"/>
                    </a:moveTo>
                    <a:lnTo>
                      <a:pt x="2204" y="0"/>
                    </a:lnTo>
                    <a:lnTo>
                      <a:pt x="1913" y="21"/>
                    </a:lnTo>
                    <a:lnTo>
                      <a:pt x="1601" y="63"/>
                    </a:lnTo>
                    <a:lnTo>
                      <a:pt x="1310" y="146"/>
                    </a:lnTo>
                    <a:lnTo>
                      <a:pt x="1019" y="271"/>
                    </a:lnTo>
                    <a:lnTo>
                      <a:pt x="770" y="416"/>
                    </a:lnTo>
                    <a:lnTo>
                      <a:pt x="520" y="582"/>
                    </a:lnTo>
                    <a:lnTo>
                      <a:pt x="333" y="770"/>
                    </a:lnTo>
                    <a:lnTo>
                      <a:pt x="167" y="977"/>
                    </a:lnTo>
                    <a:lnTo>
                      <a:pt x="167" y="977"/>
                    </a:lnTo>
                    <a:lnTo>
                      <a:pt x="104" y="1123"/>
                    </a:lnTo>
                    <a:lnTo>
                      <a:pt x="42" y="1248"/>
                    </a:lnTo>
                    <a:lnTo>
                      <a:pt x="21" y="1373"/>
                    </a:lnTo>
                    <a:lnTo>
                      <a:pt x="0" y="1497"/>
                    </a:lnTo>
                    <a:lnTo>
                      <a:pt x="0" y="1643"/>
                    </a:lnTo>
                    <a:lnTo>
                      <a:pt x="42" y="1768"/>
                    </a:lnTo>
                    <a:lnTo>
                      <a:pt x="83" y="1892"/>
                    </a:lnTo>
                    <a:lnTo>
                      <a:pt x="167" y="2038"/>
                    </a:lnTo>
                    <a:lnTo>
                      <a:pt x="167" y="2038"/>
                    </a:lnTo>
                    <a:lnTo>
                      <a:pt x="229" y="2121"/>
                    </a:lnTo>
                    <a:lnTo>
                      <a:pt x="312" y="2204"/>
                    </a:lnTo>
                    <a:lnTo>
                      <a:pt x="395" y="2267"/>
                    </a:lnTo>
                    <a:lnTo>
                      <a:pt x="478" y="2329"/>
                    </a:lnTo>
                    <a:lnTo>
                      <a:pt x="582" y="2350"/>
                    </a:lnTo>
                    <a:lnTo>
                      <a:pt x="666" y="2391"/>
                    </a:lnTo>
                    <a:lnTo>
                      <a:pt x="894" y="2412"/>
                    </a:lnTo>
                    <a:lnTo>
                      <a:pt x="894" y="2412"/>
                    </a:lnTo>
                    <a:lnTo>
                      <a:pt x="1019" y="2412"/>
                    </a:lnTo>
                    <a:lnTo>
                      <a:pt x="1019" y="2412"/>
                    </a:lnTo>
                    <a:lnTo>
                      <a:pt x="1185" y="2371"/>
                    </a:lnTo>
                    <a:lnTo>
                      <a:pt x="1352" y="2308"/>
                    </a:lnTo>
                    <a:lnTo>
                      <a:pt x="1518" y="2225"/>
                    </a:lnTo>
                    <a:lnTo>
                      <a:pt x="1684" y="2142"/>
                    </a:lnTo>
                    <a:lnTo>
                      <a:pt x="1851" y="2017"/>
                    </a:lnTo>
                    <a:lnTo>
                      <a:pt x="1996" y="1872"/>
                    </a:lnTo>
                    <a:lnTo>
                      <a:pt x="2142" y="1726"/>
                    </a:lnTo>
                    <a:lnTo>
                      <a:pt x="2287" y="1560"/>
                    </a:lnTo>
                    <a:lnTo>
                      <a:pt x="2433" y="1393"/>
                    </a:lnTo>
                    <a:lnTo>
                      <a:pt x="2537" y="1206"/>
                    </a:lnTo>
                    <a:lnTo>
                      <a:pt x="2641" y="1019"/>
                    </a:lnTo>
                    <a:lnTo>
                      <a:pt x="2745" y="832"/>
                    </a:lnTo>
                    <a:lnTo>
                      <a:pt x="2807" y="645"/>
                    </a:lnTo>
                    <a:lnTo>
                      <a:pt x="2849" y="458"/>
                    </a:lnTo>
                    <a:lnTo>
                      <a:pt x="2890" y="291"/>
                    </a:lnTo>
                    <a:lnTo>
                      <a:pt x="2890" y="104"/>
                    </a:lnTo>
                    <a:lnTo>
                      <a:pt x="2890" y="104"/>
                    </a:lnTo>
                    <a:lnTo>
                      <a:pt x="2724" y="63"/>
                    </a:lnTo>
                    <a:lnTo>
                      <a:pt x="2558" y="21"/>
                    </a:lnTo>
                    <a:lnTo>
                      <a:pt x="2391" y="0"/>
                    </a:lnTo>
                    <a:lnTo>
                      <a:pt x="220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98" name="Google Shape;5898;p31"/>
              <p:cNvSpPr/>
              <p:nvPr/>
            </p:nvSpPr>
            <p:spPr>
              <a:xfrm>
                <a:off x="1945650" y="4323900"/>
                <a:ext cx="3122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872" extrusionOk="0">
                    <a:moveTo>
                      <a:pt x="541" y="1"/>
                    </a:moveTo>
                    <a:lnTo>
                      <a:pt x="458" y="42"/>
                    </a:lnTo>
                    <a:lnTo>
                      <a:pt x="375" y="63"/>
                    </a:lnTo>
                    <a:lnTo>
                      <a:pt x="292" y="125"/>
                    </a:lnTo>
                    <a:lnTo>
                      <a:pt x="229" y="188"/>
                    </a:lnTo>
                    <a:lnTo>
                      <a:pt x="167" y="271"/>
                    </a:lnTo>
                    <a:lnTo>
                      <a:pt x="125" y="354"/>
                    </a:lnTo>
                    <a:lnTo>
                      <a:pt x="84" y="458"/>
                    </a:lnTo>
                    <a:lnTo>
                      <a:pt x="22" y="645"/>
                    </a:lnTo>
                    <a:lnTo>
                      <a:pt x="1" y="832"/>
                    </a:lnTo>
                    <a:lnTo>
                      <a:pt x="1" y="1019"/>
                    </a:lnTo>
                    <a:lnTo>
                      <a:pt x="1" y="1186"/>
                    </a:lnTo>
                    <a:lnTo>
                      <a:pt x="42" y="1373"/>
                    </a:lnTo>
                    <a:lnTo>
                      <a:pt x="105" y="1539"/>
                    </a:lnTo>
                    <a:lnTo>
                      <a:pt x="167" y="1706"/>
                    </a:lnTo>
                    <a:lnTo>
                      <a:pt x="271" y="1872"/>
                    </a:lnTo>
                    <a:lnTo>
                      <a:pt x="500" y="1830"/>
                    </a:lnTo>
                    <a:lnTo>
                      <a:pt x="687" y="1747"/>
                    </a:lnTo>
                    <a:lnTo>
                      <a:pt x="874" y="1643"/>
                    </a:lnTo>
                    <a:lnTo>
                      <a:pt x="1020" y="1477"/>
                    </a:lnTo>
                    <a:lnTo>
                      <a:pt x="1144" y="1290"/>
                    </a:lnTo>
                    <a:lnTo>
                      <a:pt x="1207" y="1082"/>
                    </a:lnTo>
                    <a:lnTo>
                      <a:pt x="1248" y="853"/>
                    </a:lnTo>
                    <a:lnTo>
                      <a:pt x="1248" y="624"/>
                    </a:lnTo>
                    <a:lnTo>
                      <a:pt x="1207" y="396"/>
                    </a:lnTo>
                    <a:lnTo>
                      <a:pt x="1165" y="312"/>
                    </a:lnTo>
                    <a:lnTo>
                      <a:pt x="1124" y="208"/>
                    </a:lnTo>
                    <a:lnTo>
                      <a:pt x="1061" y="146"/>
                    </a:lnTo>
                    <a:lnTo>
                      <a:pt x="978" y="84"/>
                    </a:lnTo>
                    <a:lnTo>
                      <a:pt x="874" y="42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899" name="Google Shape;5899;p31"/>
              <p:cNvSpPr/>
              <p:nvPr/>
            </p:nvSpPr>
            <p:spPr>
              <a:xfrm>
                <a:off x="1945650" y="4323900"/>
                <a:ext cx="3122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872" fill="none" extrusionOk="0">
                    <a:moveTo>
                      <a:pt x="645" y="1"/>
                    </a:moveTo>
                    <a:lnTo>
                      <a:pt x="645" y="1"/>
                    </a:lnTo>
                    <a:lnTo>
                      <a:pt x="541" y="1"/>
                    </a:lnTo>
                    <a:lnTo>
                      <a:pt x="458" y="42"/>
                    </a:lnTo>
                    <a:lnTo>
                      <a:pt x="375" y="63"/>
                    </a:lnTo>
                    <a:lnTo>
                      <a:pt x="292" y="125"/>
                    </a:lnTo>
                    <a:lnTo>
                      <a:pt x="229" y="188"/>
                    </a:lnTo>
                    <a:lnTo>
                      <a:pt x="167" y="271"/>
                    </a:lnTo>
                    <a:lnTo>
                      <a:pt x="125" y="354"/>
                    </a:lnTo>
                    <a:lnTo>
                      <a:pt x="84" y="458"/>
                    </a:lnTo>
                    <a:lnTo>
                      <a:pt x="84" y="458"/>
                    </a:lnTo>
                    <a:lnTo>
                      <a:pt x="22" y="645"/>
                    </a:lnTo>
                    <a:lnTo>
                      <a:pt x="1" y="832"/>
                    </a:lnTo>
                    <a:lnTo>
                      <a:pt x="1" y="1019"/>
                    </a:lnTo>
                    <a:lnTo>
                      <a:pt x="1" y="1186"/>
                    </a:lnTo>
                    <a:lnTo>
                      <a:pt x="42" y="1373"/>
                    </a:lnTo>
                    <a:lnTo>
                      <a:pt x="105" y="1539"/>
                    </a:lnTo>
                    <a:lnTo>
                      <a:pt x="167" y="1706"/>
                    </a:lnTo>
                    <a:lnTo>
                      <a:pt x="271" y="1872"/>
                    </a:lnTo>
                    <a:lnTo>
                      <a:pt x="271" y="1872"/>
                    </a:lnTo>
                    <a:lnTo>
                      <a:pt x="500" y="1830"/>
                    </a:lnTo>
                    <a:lnTo>
                      <a:pt x="687" y="1747"/>
                    </a:lnTo>
                    <a:lnTo>
                      <a:pt x="874" y="1643"/>
                    </a:lnTo>
                    <a:lnTo>
                      <a:pt x="1020" y="1477"/>
                    </a:lnTo>
                    <a:lnTo>
                      <a:pt x="1144" y="1290"/>
                    </a:lnTo>
                    <a:lnTo>
                      <a:pt x="1207" y="1082"/>
                    </a:lnTo>
                    <a:lnTo>
                      <a:pt x="1248" y="853"/>
                    </a:lnTo>
                    <a:lnTo>
                      <a:pt x="1248" y="624"/>
                    </a:lnTo>
                    <a:lnTo>
                      <a:pt x="1248" y="624"/>
                    </a:lnTo>
                    <a:lnTo>
                      <a:pt x="1207" y="396"/>
                    </a:lnTo>
                    <a:lnTo>
                      <a:pt x="1165" y="312"/>
                    </a:lnTo>
                    <a:lnTo>
                      <a:pt x="1124" y="208"/>
                    </a:lnTo>
                    <a:lnTo>
                      <a:pt x="1061" y="146"/>
                    </a:lnTo>
                    <a:lnTo>
                      <a:pt x="978" y="84"/>
                    </a:lnTo>
                    <a:lnTo>
                      <a:pt x="874" y="42"/>
                    </a:lnTo>
                    <a:lnTo>
                      <a:pt x="749" y="1"/>
                    </a:lnTo>
                    <a:lnTo>
                      <a:pt x="749" y="1"/>
                    </a:lnTo>
                    <a:lnTo>
                      <a:pt x="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900" name="Google Shape;5900;p31"/>
              <p:cNvSpPr/>
              <p:nvPr/>
            </p:nvSpPr>
            <p:spPr>
              <a:xfrm>
                <a:off x="1332275" y="3955875"/>
                <a:ext cx="1011575" cy="1445125"/>
              </a:xfrm>
              <a:custGeom>
                <a:avLst/>
                <a:gdLst/>
                <a:ahLst/>
                <a:cxnLst/>
                <a:rect l="l" t="t" r="r" b="b"/>
                <a:pathLst>
                  <a:path w="40463" h="57805" extrusionOk="0">
                    <a:moveTo>
                      <a:pt x="20128" y="9710"/>
                    </a:moveTo>
                    <a:lnTo>
                      <a:pt x="20481" y="9752"/>
                    </a:lnTo>
                    <a:lnTo>
                      <a:pt x="20814" y="9835"/>
                    </a:lnTo>
                    <a:lnTo>
                      <a:pt x="21126" y="9918"/>
                    </a:lnTo>
                    <a:lnTo>
                      <a:pt x="21438" y="10043"/>
                    </a:lnTo>
                    <a:lnTo>
                      <a:pt x="21729" y="10189"/>
                    </a:lnTo>
                    <a:lnTo>
                      <a:pt x="21978" y="10355"/>
                    </a:lnTo>
                    <a:lnTo>
                      <a:pt x="22228" y="10563"/>
                    </a:lnTo>
                    <a:lnTo>
                      <a:pt x="22477" y="10771"/>
                    </a:lnTo>
                    <a:lnTo>
                      <a:pt x="22685" y="11020"/>
                    </a:lnTo>
                    <a:lnTo>
                      <a:pt x="22872" y="11291"/>
                    </a:lnTo>
                    <a:lnTo>
                      <a:pt x="23039" y="11603"/>
                    </a:lnTo>
                    <a:lnTo>
                      <a:pt x="23205" y="11915"/>
                    </a:lnTo>
                    <a:lnTo>
                      <a:pt x="23330" y="12268"/>
                    </a:lnTo>
                    <a:lnTo>
                      <a:pt x="23454" y="12642"/>
                    </a:lnTo>
                    <a:lnTo>
                      <a:pt x="23517" y="12892"/>
                    </a:lnTo>
                    <a:lnTo>
                      <a:pt x="23558" y="13141"/>
                    </a:lnTo>
                    <a:lnTo>
                      <a:pt x="23600" y="13391"/>
                    </a:lnTo>
                    <a:lnTo>
                      <a:pt x="23621" y="13640"/>
                    </a:lnTo>
                    <a:lnTo>
                      <a:pt x="23621" y="14160"/>
                    </a:lnTo>
                    <a:lnTo>
                      <a:pt x="23600" y="14659"/>
                    </a:lnTo>
                    <a:lnTo>
                      <a:pt x="23517" y="15137"/>
                    </a:lnTo>
                    <a:lnTo>
                      <a:pt x="23371" y="15616"/>
                    </a:lnTo>
                    <a:lnTo>
                      <a:pt x="23205" y="16073"/>
                    </a:lnTo>
                    <a:lnTo>
                      <a:pt x="22997" y="16510"/>
                    </a:lnTo>
                    <a:lnTo>
                      <a:pt x="22748" y="16926"/>
                    </a:lnTo>
                    <a:lnTo>
                      <a:pt x="22456" y="17321"/>
                    </a:lnTo>
                    <a:lnTo>
                      <a:pt x="22145" y="17674"/>
                    </a:lnTo>
                    <a:lnTo>
                      <a:pt x="21791" y="18007"/>
                    </a:lnTo>
                    <a:lnTo>
                      <a:pt x="21417" y="18298"/>
                    </a:lnTo>
                    <a:lnTo>
                      <a:pt x="21209" y="18423"/>
                    </a:lnTo>
                    <a:lnTo>
                      <a:pt x="21001" y="18527"/>
                    </a:lnTo>
                    <a:lnTo>
                      <a:pt x="20793" y="18631"/>
                    </a:lnTo>
                    <a:lnTo>
                      <a:pt x="20564" y="18735"/>
                    </a:lnTo>
                    <a:lnTo>
                      <a:pt x="20336" y="18818"/>
                    </a:lnTo>
                    <a:lnTo>
                      <a:pt x="20107" y="18880"/>
                    </a:lnTo>
                    <a:lnTo>
                      <a:pt x="19837" y="18942"/>
                    </a:lnTo>
                    <a:lnTo>
                      <a:pt x="19587" y="18963"/>
                    </a:lnTo>
                    <a:lnTo>
                      <a:pt x="19109" y="18984"/>
                    </a:lnTo>
                    <a:lnTo>
                      <a:pt x="18797" y="18984"/>
                    </a:lnTo>
                    <a:lnTo>
                      <a:pt x="18506" y="18942"/>
                    </a:lnTo>
                    <a:lnTo>
                      <a:pt x="18235" y="18901"/>
                    </a:lnTo>
                    <a:lnTo>
                      <a:pt x="17944" y="18859"/>
                    </a:lnTo>
                    <a:lnTo>
                      <a:pt x="17674" y="18776"/>
                    </a:lnTo>
                    <a:lnTo>
                      <a:pt x="17425" y="18693"/>
                    </a:lnTo>
                    <a:lnTo>
                      <a:pt x="17175" y="18589"/>
                    </a:lnTo>
                    <a:lnTo>
                      <a:pt x="16946" y="18464"/>
                    </a:lnTo>
                    <a:lnTo>
                      <a:pt x="16718" y="18339"/>
                    </a:lnTo>
                    <a:lnTo>
                      <a:pt x="16489" y="18194"/>
                    </a:lnTo>
                    <a:lnTo>
                      <a:pt x="16281" y="18048"/>
                    </a:lnTo>
                    <a:lnTo>
                      <a:pt x="16094" y="17882"/>
                    </a:lnTo>
                    <a:lnTo>
                      <a:pt x="15907" y="17695"/>
                    </a:lnTo>
                    <a:lnTo>
                      <a:pt x="15720" y="17508"/>
                    </a:lnTo>
                    <a:lnTo>
                      <a:pt x="15574" y="17300"/>
                    </a:lnTo>
                    <a:lnTo>
                      <a:pt x="15428" y="17092"/>
                    </a:lnTo>
                    <a:lnTo>
                      <a:pt x="15283" y="16884"/>
                    </a:lnTo>
                    <a:lnTo>
                      <a:pt x="15158" y="16655"/>
                    </a:lnTo>
                    <a:lnTo>
                      <a:pt x="15054" y="16427"/>
                    </a:lnTo>
                    <a:lnTo>
                      <a:pt x="14971" y="16198"/>
                    </a:lnTo>
                    <a:lnTo>
                      <a:pt x="14888" y="15948"/>
                    </a:lnTo>
                    <a:lnTo>
                      <a:pt x="14825" y="15699"/>
                    </a:lnTo>
                    <a:lnTo>
                      <a:pt x="14784" y="15428"/>
                    </a:lnTo>
                    <a:lnTo>
                      <a:pt x="14742" y="15179"/>
                    </a:lnTo>
                    <a:lnTo>
                      <a:pt x="14742" y="14909"/>
                    </a:lnTo>
                    <a:lnTo>
                      <a:pt x="14742" y="14638"/>
                    </a:lnTo>
                    <a:lnTo>
                      <a:pt x="14763" y="14368"/>
                    </a:lnTo>
                    <a:lnTo>
                      <a:pt x="14784" y="14098"/>
                    </a:lnTo>
                    <a:lnTo>
                      <a:pt x="14846" y="13827"/>
                    </a:lnTo>
                    <a:lnTo>
                      <a:pt x="14909" y="13557"/>
                    </a:lnTo>
                    <a:lnTo>
                      <a:pt x="15013" y="13266"/>
                    </a:lnTo>
                    <a:lnTo>
                      <a:pt x="15117" y="12996"/>
                    </a:lnTo>
                    <a:lnTo>
                      <a:pt x="15283" y="12642"/>
                    </a:lnTo>
                    <a:lnTo>
                      <a:pt x="15449" y="12330"/>
                    </a:lnTo>
                    <a:lnTo>
                      <a:pt x="15616" y="12018"/>
                    </a:lnTo>
                    <a:lnTo>
                      <a:pt x="15824" y="11707"/>
                    </a:lnTo>
                    <a:lnTo>
                      <a:pt x="16031" y="11436"/>
                    </a:lnTo>
                    <a:lnTo>
                      <a:pt x="16260" y="11166"/>
                    </a:lnTo>
                    <a:lnTo>
                      <a:pt x="16489" y="10937"/>
                    </a:lnTo>
                    <a:lnTo>
                      <a:pt x="16738" y="10709"/>
                    </a:lnTo>
                    <a:lnTo>
                      <a:pt x="17009" y="10501"/>
                    </a:lnTo>
                    <a:lnTo>
                      <a:pt x="17300" y="10313"/>
                    </a:lnTo>
                    <a:lnTo>
                      <a:pt x="17591" y="10168"/>
                    </a:lnTo>
                    <a:lnTo>
                      <a:pt x="17903" y="10022"/>
                    </a:lnTo>
                    <a:lnTo>
                      <a:pt x="18256" y="9918"/>
                    </a:lnTo>
                    <a:lnTo>
                      <a:pt x="18610" y="9814"/>
                    </a:lnTo>
                    <a:lnTo>
                      <a:pt x="18984" y="9752"/>
                    </a:lnTo>
                    <a:lnTo>
                      <a:pt x="19379" y="9710"/>
                    </a:lnTo>
                    <a:close/>
                    <a:moveTo>
                      <a:pt x="20336" y="32915"/>
                    </a:moveTo>
                    <a:lnTo>
                      <a:pt x="20772" y="32936"/>
                    </a:lnTo>
                    <a:lnTo>
                      <a:pt x="21188" y="32978"/>
                    </a:lnTo>
                    <a:lnTo>
                      <a:pt x="21604" y="33061"/>
                    </a:lnTo>
                    <a:lnTo>
                      <a:pt x="22020" y="33144"/>
                    </a:lnTo>
                    <a:lnTo>
                      <a:pt x="22415" y="33248"/>
                    </a:lnTo>
                    <a:lnTo>
                      <a:pt x="22810" y="33393"/>
                    </a:lnTo>
                    <a:lnTo>
                      <a:pt x="23205" y="33560"/>
                    </a:lnTo>
                    <a:lnTo>
                      <a:pt x="23579" y="33726"/>
                    </a:lnTo>
                    <a:lnTo>
                      <a:pt x="23954" y="33934"/>
                    </a:lnTo>
                    <a:lnTo>
                      <a:pt x="24307" y="34163"/>
                    </a:lnTo>
                    <a:lnTo>
                      <a:pt x="24660" y="34412"/>
                    </a:lnTo>
                    <a:lnTo>
                      <a:pt x="24993" y="34683"/>
                    </a:lnTo>
                    <a:lnTo>
                      <a:pt x="25305" y="34995"/>
                    </a:lnTo>
                    <a:lnTo>
                      <a:pt x="25596" y="35306"/>
                    </a:lnTo>
                    <a:lnTo>
                      <a:pt x="25887" y="35660"/>
                    </a:lnTo>
                    <a:lnTo>
                      <a:pt x="26137" y="36034"/>
                    </a:lnTo>
                    <a:lnTo>
                      <a:pt x="26386" y="36429"/>
                    </a:lnTo>
                    <a:lnTo>
                      <a:pt x="26594" y="36845"/>
                    </a:lnTo>
                    <a:lnTo>
                      <a:pt x="26781" y="37282"/>
                    </a:lnTo>
                    <a:lnTo>
                      <a:pt x="26968" y="37739"/>
                    </a:lnTo>
                    <a:lnTo>
                      <a:pt x="27093" y="38217"/>
                    </a:lnTo>
                    <a:lnTo>
                      <a:pt x="27176" y="38529"/>
                    </a:lnTo>
                    <a:lnTo>
                      <a:pt x="27218" y="38820"/>
                    </a:lnTo>
                    <a:lnTo>
                      <a:pt x="27260" y="39132"/>
                    </a:lnTo>
                    <a:lnTo>
                      <a:pt x="27301" y="39423"/>
                    </a:lnTo>
                    <a:lnTo>
                      <a:pt x="27301" y="39735"/>
                    </a:lnTo>
                    <a:lnTo>
                      <a:pt x="27322" y="40026"/>
                    </a:lnTo>
                    <a:lnTo>
                      <a:pt x="27280" y="40629"/>
                    </a:lnTo>
                    <a:lnTo>
                      <a:pt x="27197" y="41232"/>
                    </a:lnTo>
                    <a:lnTo>
                      <a:pt x="27072" y="41815"/>
                    </a:lnTo>
                    <a:lnTo>
                      <a:pt x="26906" y="42376"/>
                    </a:lnTo>
                    <a:lnTo>
                      <a:pt x="26698" y="42937"/>
                    </a:lnTo>
                    <a:lnTo>
                      <a:pt x="26469" y="43478"/>
                    </a:lnTo>
                    <a:lnTo>
                      <a:pt x="26199" y="43998"/>
                    </a:lnTo>
                    <a:lnTo>
                      <a:pt x="25908" y="44497"/>
                    </a:lnTo>
                    <a:lnTo>
                      <a:pt x="25575" y="44954"/>
                    </a:lnTo>
                    <a:lnTo>
                      <a:pt x="25243" y="45370"/>
                    </a:lnTo>
                    <a:lnTo>
                      <a:pt x="24868" y="45765"/>
                    </a:lnTo>
                    <a:lnTo>
                      <a:pt x="24494" y="46139"/>
                    </a:lnTo>
                    <a:lnTo>
                      <a:pt x="24099" y="46451"/>
                    </a:lnTo>
                    <a:lnTo>
                      <a:pt x="23870" y="46618"/>
                    </a:lnTo>
                    <a:lnTo>
                      <a:pt x="23621" y="46763"/>
                    </a:lnTo>
                    <a:lnTo>
                      <a:pt x="23371" y="46909"/>
                    </a:lnTo>
                    <a:lnTo>
                      <a:pt x="23122" y="47034"/>
                    </a:lnTo>
                    <a:lnTo>
                      <a:pt x="22872" y="47138"/>
                    </a:lnTo>
                    <a:lnTo>
                      <a:pt x="22602" y="47242"/>
                    </a:lnTo>
                    <a:lnTo>
                      <a:pt x="22082" y="47408"/>
                    </a:lnTo>
                    <a:lnTo>
                      <a:pt x="21521" y="47533"/>
                    </a:lnTo>
                    <a:lnTo>
                      <a:pt x="20939" y="47616"/>
                    </a:lnTo>
                    <a:lnTo>
                      <a:pt x="20356" y="47657"/>
                    </a:lnTo>
                    <a:lnTo>
                      <a:pt x="19733" y="47678"/>
                    </a:lnTo>
                    <a:lnTo>
                      <a:pt x="19338" y="47678"/>
                    </a:lnTo>
                    <a:lnTo>
                      <a:pt x="18942" y="47657"/>
                    </a:lnTo>
                    <a:lnTo>
                      <a:pt x="18568" y="47616"/>
                    </a:lnTo>
                    <a:lnTo>
                      <a:pt x="18215" y="47553"/>
                    </a:lnTo>
                    <a:lnTo>
                      <a:pt x="17861" y="47470"/>
                    </a:lnTo>
                    <a:lnTo>
                      <a:pt x="17508" y="47387"/>
                    </a:lnTo>
                    <a:lnTo>
                      <a:pt x="17175" y="47262"/>
                    </a:lnTo>
                    <a:lnTo>
                      <a:pt x="16863" y="47138"/>
                    </a:lnTo>
                    <a:lnTo>
                      <a:pt x="16551" y="46992"/>
                    </a:lnTo>
                    <a:lnTo>
                      <a:pt x="16260" y="46846"/>
                    </a:lnTo>
                    <a:lnTo>
                      <a:pt x="15969" y="46659"/>
                    </a:lnTo>
                    <a:lnTo>
                      <a:pt x="15699" y="46493"/>
                    </a:lnTo>
                    <a:lnTo>
                      <a:pt x="15428" y="46285"/>
                    </a:lnTo>
                    <a:lnTo>
                      <a:pt x="15179" y="46077"/>
                    </a:lnTo>
                    <a:lnTo>
                      <a:pt x="14950" y="45848"/>
                    </a:lnTo>
                    <a:lnTo>
                      <a:pt x="14722" y="45620"/>
                    </a:lnTo>
                    <a:lnTo>
                      <a:pt x="14514" y="45370"/>
                    </a:lnTo>
                    <a:lnTo>
                      <a:pt x="14306" y="45100"/>
                    </a:lnTo>
                    <a:lnTo>
                      <a:pt x="14119" y="44830"/>
                    </a:lnTo>
                    <a:lnTo>
                      <a:pt x="13952" y="44559"/>
                    </a:lnTo>
                    <a:lnTo>
                      <a:pt x="13786" y="44268"/>
                    </a:lnTo>
                    <a:lnTo>
                      <a:pt x="13640" y="43977"/>
                    </a:lnTo>
                    <a:lnTo>
                      <a:pt x="13495" y="43665"/>
                    </a:lnTo>
                    <a:lnTo>
                      <a:pt x="13370" y="43353"/>
                    </a:lnTo>
                    <a:lnTo>
                      <a:pt x="13266" y="43041"/>
                    </a:lnTo>
                    <a:lnTo>
                      <a:pt x="13162" y="42709"/>
                    </a:lnTo>
                    <a:lnTo>
                      <a:pt x="13079" y="42376"/>
                    </a:lnTo>
                    <a:lnTo>
                      <a:pt x="12996" y="42043"/>
                    </a:lnTo>
                    <a:lnTo>
                      <a:pt x="12954" y="41690"/>
                    </a:lnTo>
                    <a:lnTo>
                      <a:pt x="12892" y="41357"/>
                    </a:lnTo>
                    <a:lnTo>
                      <a:pt x="12871" y="41004"/>
                    </a:lnTo>
                    <a:lnTo>
                      <a:pt x="12850" y="40650"/>
                    </a:lnTo>
                    <a:lnTo>
                      <a:pt x="12850" y="40151"/>
                    </a:lnTo>
                    <a:lnTo>
                      <a:pt x="12850" y="39652"/>
                    </a:lnTo>
                    <a:lnTo>
                      <a:pt x="12892" y="39174"/>
                    </a:lnTo>
                    <a:lnTo>
                      <a:pt x="12975" y="38716"/>
                    </a:lnTo>
                    <a:lnTo>
                      <a:pt x="13058" y="38259"/>
                    </a:lnTo>
                    <a:lnTo>
                      <a:pt x="13183" y="37822"/>
                    </a:lnTo>
                    <a:lnTo>
                      <a:pt x="13328" y="37386"/>
                    </a:lnTo>
                    <a:lnTo>
                      <a:pt x="13495" y="36970"/>
                    </a:lnTo>
                    <a:lnTo>
                      <a:pt x="13703" y="36575"/>
                    </a:lnTo>
                    <a:lnTo>
                      <a:pt x="13931" y="36180"/>
                    </a:lnTo>
                    <a:lnTo>
                      <a:pt x="14181" y="35805"/>
                    </a:lnTo>
                    <a:lnTo>
                      <a:pt x="14472" y="35452"/>
                    </a:lnTo>
                    <a:lnTo>
                      <a:pt x="14784" y="35099"/>
                    </a:lnTo>
                    <a:lnTo>
                      <a:pt x="15137" y="34766"/>
                    </a:lnTo>
                    <a:lnTo>
                      <a:pt x="15512" y="34454"/>
                    </a:lnTo>
                    <a:lnTo>
                      <a:pt x="15927" y="34163"/>
                    </a:lnTo>
                    <a:lnTo>
                      <a:pt x="16302" y="33934"/>
                    </a:lnTo>
                    <a:lnTo>
                      <a:pt x="16676" y="33747"/>
                    </a:lnTo>
                    <a:lnTo>
                      <a:pt x="17050" y="33560"/>
                    </a:lnTo>
                    <a:lnTo>
                      <a:pt x="17445" y="33393"/>
                    </a:lnTo>
                    <a:lnTo>
                      <a:pt x="17840" y="33269"/>
                    </a:lnTo>
                    <a:lnTo>
                      <a:pt x="18256" y="33144"/>
                    </a:lnTo>
                    <a:lnTo>
                      <a:pt x="18672" y="33061"/>
                    </a:lnTo>
                    <a:lnTo>
                      <a:pt x="19088" y="32998"/>
                    </a:lnTo>
                    <a:lnTo>
                      <a:pt x="19504" y="32936"/>
                    </a:lnTo>
                    <a:lnTo>
                      <a:pt x="19920" y="32915"/>
                    </a:lnTo>
                    <a:close/>
                    <a:moveTo>
                      <a:pt x="20128" y="0"/>
                    </a:moveTo>
                    <a:lnTo>
                      <a:pt x="19421" y="21"/>
                    </a:lnTo>
                    <a:lnTo>
                      <a:pt x="18714" y="83"/>
                    </a:lnTo>
                    <a:lnTo>
                      <a:pt x="18007" y="167"/>
                    </a:lnTo>
                    <a:lnTo>
                      <a:pt x="17300" y="291"/>
                    </a:lnTo>
                    <a:lnTo>
                      <a:pt x="16593" y="437"/>
                    </a:lnTo>
                    <a:lnTo>
                      <a:pt x="15990" y="582"/>
                    </a:lnTo>
                    <a:lnTo>
                      <a:pt x="15387" y="749"/>
                    </a:lnTo>
                    <a:lnTo>
                      <a:pt x="14784" y="936"/>
                    </a:lnTo>
                    <a:lnTo>
                      <a:pt x="14202" y="1165"/>
                    </a:lnTo>
                    <a:lnTo>
                      <a:pt x="13620" y="1393"/>
                    </a:lnTo>
                    <a:lnTo>
                      <a:pt x="13058" y="1664"/>
                    </a:lnTo>
                    <a:lnTo>
                      <a:pt x="12497" y="1955"/>
                    </a:lnTo>
                    <a:lnTo>
                      <a:pt x="11956" y="2267"/>
                    </a:lnTo>
                    <a:lnTo>
                      <a:pt x="11415" y="2579"/>
                    </a:lnTo>
                    <a:lnTo>
                      <a:pt x="10896" y="2932"/>
                    </a:lnTo>
                    <a:lnTo>
                      <a:pt x="10376" y="3306"/>
                    </a:lnTo>
                    <a:lnTo>
                      <a:pt x="9877" y="3681"/>
                    </a:lnTo>
                    <a:lnTo>
                      <a:pt x="9399" y="4096"/>
                    </a:lnTo>
                    <a:lnTo>
                      <a:pt x="8920" y="4512"/>
                    </a:lnTo>
                    <a:lnTo>
                      <a:pt x="8484" y="4949"/>
                    </a:lnTo>
                    <a:lnTo>
                      <a:pt x="8047" y="5406"/>
                    </a:lnTo>
                    <a:lnTo>
                      <a:pt x="7631" y="5885"/>
                    </a:lnTo>
                    <a:lnTo>
                      <a:pt x="7236" y="6363"/>
                    </a:lnTo>
                    <a:lnTo>
                      <a:pt x="6862" y="6862"/>
                    </a:lnTo>
                    <a:lnTo>
                      <a:pt x="6508" y="7382"/>
                    </a:lnTo>
                    <a:lnTo>
                      <a:pt x="6176" y="7922"/>
                    </a:lnTo>
                    <a:lnTo>
                      <a:pt x="5864" y="8463"/>
                    </a:lnTo>
                    <a:lnTo>
                      <a:pt x="5593" y="9024"/>
                    </a:lnTo>
                    <a:lnTo>
                      <a:pt x="5323" y="9586"/>
                    </a:lnTo>
                    <a:lnTo>
                      <a:pt x="5094" y="10168"/>
                    </a:lnTo>
                    <a:lnTo>
                      <a:pt x="4887" y="10771"/>
                    </a:lnTo>
                    <a:lnTo>
                      <a:pt x="4699" y="11374"/>
                    </a:lnTo>
                    <a:lnTo>
                      <a:pt x="4533" y="11977"/>
                    </a:lnTo>
                    <a:lnTo>
                      <a:pt x="4408" y="12601"/>
                    </a:lnTo>
                    <a:lnTo>
                      <a:pt x="4304" y="13245"/>
                    </a:lnTo>
                    <a:lnTo>
                      <a:pt x="4242" y="13869"/>
                    </a:lnTo>
                    <a:lnTo>
                      <a:pt x="4200" y="14534"/>
                    </a:lnTo>
                    <a:lnTo>
                      <a:pt x="4180" y="15179"/>
                    </a:lnTo>
                    <a:lnTo>
                      <a:pt x="4200" y="15824"/>
                    </a:lnTo>
                    <a:lnTo>
                      <a:pt x="4221" y="16468"/>
                    </a:lnTo>
                    <a:lnTo>
                      <a:pt x="4263" y="17113"/>
                    </a:lnTo>
                    <a:lnTo>
                      <a:pt x="4325" y="17737"/>
                    </a:lnTo>
                    <a:lnTo>
                      <a:pt x="4408" y="18360"/>
                    </a:lnTo>
                    <a:lnTo>
                      <a:pt x="4533" y="18984"/>
                    </a:lnTo>
                    <a:lnTo>
                      <a:pt x="4658" y="19587"/>
                    </a:lnTo>
                    <a:lnTo>
                      <a:pt x="4845" y="20190"/>
                    </a:lnTo>
                    <a:lnTo>
                      <a:pt x="5032" y="20772"/>
                    </a:lnTo>
                    <a:lnTo>
                      <a:pt x="5261" y="21375"/>
                    </a:lnTo>
                    <a:lnTo>
                      <a:pt x="5531" y="21937"/>
                    </a:lnTo>
                    <a:lnTo>
                      <a:pt x="5822" y="22498"/>
                    </a:lnTo>
                    <a:lnTo>
                      <a:pt x="6176" y="23059"/>
                    </a:lnTo>
                    <a:lnTo>
                      <a:pt x="6550" y="23600"/>
                    </a:lnTo>
                    <a:lnTo>
                      <a:pt x="6945" y="24120"/>
                    </a:lnTo>
                    <a:lnTo>
                      <a:pt x="7049" y="24286"/>
                    </a:lnTo>
                    <a:lnTo>
                      <a:pt x="7153" y="24473"/>
                    </a:lnTo>
                    <a:lnTo>
                      <a:pt x="7070" y="24640"/>
                    </a:lnTo>
                    <a:lnTo>
                      <a:pt x="6987" y="24806"/>
                    </a:lnTo>
                    <a:lnTo>
                      <a:pt x="6903" y="24952"/>
                    </a:lnTo>
                    <a:lnTo>
                      <a:pt x="6779" y="25097"/>
                    </a:lnTo>
                    <a:lnTo>
                      <a:pt x="6384" y="25471"/>
                    </a:lnTo>
                    <a:lnTo>
                      <a:pt x="5989" y="25887"/>
                    </a:lnTo>
                    <a:lnTo>
                      <a:pt x="5593" y="26303"/>
                    </a:lnTo>
                    <a:lnTo>
                      <a:pt x="5240" y="26740"/>
                    </a:lnTo>
                    <a:lnTo>
                      <a:pt x="4887" y="27176"/>
                    </a:lnTo>
                    <a:lnTo>
                      <a:pt x="4533" y="27634"/>
                    </a:lnTo>
                    <a:lnTo>
                      <a:pt x="3888" y="28549"/>
                    </a:lnTo>
                    <a:lnTo>
                      <a:pt x="3389" y="29277"/>
                    </a:lnTo>
                    <a:lnTo>
                      <a:pt x="2911" y="30004"/>
                    </a:lnTo>
                    <a:lnTo>
                      <a:pt x="2495" y="30753"/>
                    </a:lnTo>
                    <a:lnTo>
                      <a:pt x="2080" y="31522"/>
                    </a:lnTo>
                    <a:lnTo>
                      <a:pt x="1705" y="32271"/>
                    </a:lnTo>
                    <a:lnTo>
                      <a:pt x="1373" y="33061"/>
                    </a:lnTo>
                    <a:lnTo>
                      <a:pt x="1081" y="33830"/>
                    </a:lnTo>
                    <a:lnTo>
                      <a:pt x="811" y="34641"/>
                    </a:lnTo>
                    <a:lnTo>
                      <a:pt x="582" y="35452"/>
                    </a:lnTo>
                    <a:lnTo>
                      <a:pt x="375" y="36263"/>
                    </a:lnTo>
                    <a:lnTo>
                      <a:pt x="229" y="37095"/>
                    </a:lnTo>
                    <a:lnTo>
                      <a:pt x="125" y="37926"/>
                    </a:lnTo>
                    <a:lnTo>
                      <a:pt x="42" y="38800"/>
                    </a:lnTo>
                    <a:lnTo>
                      <a:pt x="0" y="39652"/>
                    </a:lnTo>
                    <a:lnTo>
                      <a:pt x="21" y="40546"/>
                    </a:lnTo>
                    <a:lnTo>
                      <a:pt x="83" y="41440"/>
                    </a:lnTo>
                    <a:lnTo>
                      <a:pt x="146" y="42189"/>
                    </a:lnTo>
                    <a:lnTo>
                      <a:pt x="250" y="42937"/>
                    </a:lnTo>
                    <a:lnTo>
                      <a:pt x="395" y="43665"/>
                    </a:lnTo>
                    <a:lnTo>
                      <a:pt x="541" y="44372"/>
                    </a:lnTo>
                    <a:lnTo>
                      <a:pt x="728" y="45058"/>
                    </a:lnTo>
                    <a:lnTo>
                      <a:pt x="957" y="45744"/>
                    </a:lnTo>
                    <a:lnTo>
                      <a:pt x="1185" y="46410"/>
                    </a:lnTo>
                    <a:lnTo>
                      <a:pt x="1477" y="47075"/>
                    </a:lnTo>
                    <a:lnTo>
                      <a:pt x="1768" y="47720"/>
                    </a:lnTo>
                    <a:lnTo>
                      <a:pt x="2100" y="48344"/>
                    </a:lnTo>
                    <a:lnTo>
                      <a:pt x="2475" y="48947"/>
                    </a:lnTo>
                    <a:lnTo>
                      <a:pt x="2870" y="49550"/>
                    </a:lnTo>
                    <a:lnTo>
                      <a:pt x="3306" y="50132"/>
                    </a:lnTo>
                    <a:lnTo>
                      <a:pt x="3764" y="50693"/>
                    </a:lnTo>
                    <a:lnTo>
                      <a:pt x="4263" y="51255"/>
                    </a:lnTo>
                    <a:lnTo>
                      <a:pt x="4783" y="51774"/>
                    </a:lnTo>
                    <a:lnTo>
                      <a:pt x="5469" y="52419"/>
                    </a:lnTo>
                    <a:lnTo>
                      <a:pt x="6176" y="53022"/>
                    </a:lnTo>
                    <a:lnTo>
                      <a:pt x="6903" y="53583"/>
                    </a:lnTo>
                    <a:lnTo>
                      <a:pt x="7631" y="54124"/>
                    </a:lnTo>
                    <a:lnTo>
                      <a:pt x="8380" y="54623"/>
                    </a:lnTo>
                    <a:lnTo>
                      <a:pt x="9170" y="55080"/>
                    </a:lnTo>
                    <a:lnTo>
                      <a:pt x="9939" y="55496"/>
                    </a:lnTo>
                    <a:lnTo>
                      <a:pt x="10750" y="55891"/>
                    </a:lnTo>
                    <a:lnTo>
                      <a:pt x="11582" y="56245"/>
                    </a:lnTo>
                    <a:lnTo>
                      <a:pt x="12414" y="56557"/>
                    </a:lnTo>
                    <a:lnTo>
                      <a:pt x="13266" y="56848"/>
                    </a:lnTo>
                    <a:lnTo>
                      <a:pt x="14139" y="57077"/>
                    </a:lnTo>
                    <a:lnTo>
                      <a:pt x="15013" y="57284"/>
                    </a:lnTo>
                    <a:lnTo>
                      <a:pt x="15927" y="57472"/>
                    </a:lnTo>
                    <a:lnTo>
                      <a:pt x="16842" y="57596"/>
                    </a:lnTo>
                    <a:lnTo>
                      <a:pt x="17778" y="57700"/>
                    </a:lnTo>
                    <a:lnTo>
                      <a:pt x="18360" y="57742"/>
                    </a:lnTo>
                    <a:lnTo>
                      <a:pt x="18922" y="57763"/>
                    </a:lnTo>
                    <a:lnTo>
                      <a:pt x="20065" y="57804"/>
                    </a:lnTo>
                    <a:lnTo>
                      <a:pt x="21209" y="57763"/>
                    </a:lnTo>
                    <a:lnTo>
                      <a:pt x="22332" y="57700"/>
                    </a:lnTo>
                    <a:lnTo>
                      <a:pt x="23454" y="57576"/>
                    </a:lnTo>
                    <a:lnTo>
                      <a:pt x="24577" y="57409"/>
                    </a:lnTo>
                    <a:lnTo>
                      <a:pt x="25700" y="57180"/>
                    </a:lnTo>
                    <a:lnTo>
                      <a:pt x="26823" y="56931"/>
                    </a:lnTo>
                    <a:lnTo>
                      <a:pt x="27364" y="56785"/>
                    </a:lnTo>
                    <a:lnTo>
                      <a:pt x="27883" y="56598"/>
                    </a:lnTo>
                    <a:lnTo>
                      <a:pt x="28382" y="56411"/>
                    </a:lnTo>
                    <a:lnTo>
                      <a:pt x="28881" y="56182"/>
                    </a:lnTo>
                    <a:lnTo>
                      <a:pt x="29380" y="55954"/>
                    </a:lnTo>
                    <a:lnTo>
                      <a:pt x="29859" y="55704"/>
                    </a:lnTo>
                    <a:lnTo>
                      <a:pt x="30316" y="55434"/>
                    </a:lnTo>
                    <a:lnTo>
                      <a:pt x="30774" y="55143"/>
                    </a:lnTo>
                    <a:lnTo>
                      <a:pt x="31210" y="54831"/>
                    </a:lnTo>
                    <a:lnTo>
                      <a:pt x="31647" y="54498"/>
                    </a:lnTo>
                    <a:lnTo>
                      <a:pt x="32063" y="54166"/>
                    </a:lnTo>
                    <a:lnTo>
                      <a:pt x="32458" y="53812"/>
                    </a:lnTo>
                    <a:lnTo>
                      <a:pt x="32874" y="53438"/>
                    </a:lnTo>
                    <a:lnTo>
                      <a:pt x="33269" y="53063"/>
                    </a:lnTo>
                    <a:lnTo>
                      <a:pt x="33643" y="52668"/>
                    </a:lnTo>
                    <a:lnTo>
                      <a:pt x="34017" y="52253"/>
                    </a:lnTo>
                    <a:lnTo>
                      <a:pt x="34579" y="51608"/>
                    </a:lnTo>
                    <a:lnTo>
                      <a:pt x="35119" y="50943"/>
                    </a:lnTo>
                    <a:lnTo>
                      <a:pt x="35618" y="50277"/>
                    </a:lnTo>
                    <a:lnTo>
                      <a:pt x="36096" y="49591"/>
                    </a:lnTo>
                    <a:lnTo>
                      <a:pt x="36554" y="48884"/>
                    </a:lnTo>
                    <a:lnTo>
                      <a:pt x="36991" y="48177"/>
                    </a:lnTo>
                    <a:lnTo>
                      <a:pt x="37406" y="47449"/>
                    </a:lnTo>
                    <a:lnTo>
                      <a:pt x="37802" y="46722"/>
                    </a:lnTo>
                    <a:lnTo>
                      <a:pt x="38155" y="45973"/>
                    </a:lnTo>
                    <a:lnTo>
                      <a:pt x="38488" y="45204"/>
                    </a:lnTo>
                    <a:lnTo>
                      <a:pt x="38800" y="44434"/>
                    </a:lnTo>
                    <a:lnTo>
                      <a:pt x="39091" y="43644"/>
                    </a:lnTo>
                    <a:lnTo>
                      <a:pt x="39361" y="42833"/>
                    </a:lnTo>
                    <a:lnTo>
                      <a:pt x="39610" y="42043"/>
                    </a:lnTo>
                    <a:lnTo>
                      <a:pt x="39818" y="41212"/>
                    </a:lnTo>
                    <a:lnTo>
                      <a:pt x="40026" y="40380"/>
                    </a:lnTo>
                    <a:lnTo>
                      <a:pt x="40213" y="39444"/>
                    </a:lnTo>
                    <a:lnTo>
                      <a:pt x="40338" y="38529"/>
                    </a:lnTo>
                    <a:lnTo>
                      <a:pt x="40421" y="37614"/>
                    </a:lnTo>
                    <a:lnTo>
                      <a:pt x="40442" y="37157"/>
                    </a:lnTo>
                    <a:lnTo>
                      <a:pt x="40463" y="36700"/>
                    </a:lnTo>
                    <a:lnTo>
                      <a:pt x="40463" y="36242"/>
                    </a:lnTo>
                    <a:lnTo>
                      <a:pt x="40442" y="35805"/>
                    </a:lnTo>
                    <a:lnTo>
                      <a:pt x="40421" y="35369"/>
                    </a:lnTo>
                    <a:lnTo>
                      <a:pt x="40380" y="34911"/>
                    </a:lnTo>
                    <a:lnTo>
                      <a:pt x="40317" y="34475"/>
                    </a:lnTo>
                    <a:lnTo>
                      <a:pt x="40255" y="34038"/>
                    </a:lnTo>
                    <a:lnTo>
                      <a:pt x="40193" y="33622"/>
                    </a:lnTo>
                    <a:lnTo>
                      <a:pt x="40089" y="33186"/>
                    </a:lnTo>
                    <a:lnTo>
                      <a:pt x="39985" y="32749"/>
                    </a:lnTo>
                    <a:lnTo>
                      <a:pt x="39881" y="32333"/>
                    </a:lnTo>
                    <a:lnTo>
                      <a:pt x="39756" y="31917"/>
                    </a:lnTo>
                    <a:lnTo>
                      <a:pt x="39610" y="31501"/>
                    </a:lnTo>
                    <a:lnTo>
                      <a:pt x="39465" y="31085"/>
                    </a:lnTo>
                    <a:lnTo>
                      <a:pt x="39299" y="30670"/>
                    </a:lnTo>
                    <a:lnTo>
                      <a:pt x="38924" y="29838"/>
                    </a:lnTo>
                    <a:lnTo>
                      <a:pt x="38508" y="29048"/>
                    </a:lnTo>
                    <a:lnTo>
                      <a:pt x="38051" y="28237"/>
                    </a:lnTo>
                    <a:lnTo>
                      <a:pt x="37531" y="27468"/>
                    </a:lnTo>
                    <a:lnTo>
                      <a:pt x="36991" y="26698"/>
                    </a:lnTo>
                    <a:lnTo>
                      <a:pt x="36512" y="26095"/>
                    </a:lnTo>
                    <a:lnTo>
                      <a:pt x="36013" y="25534"/>
                    </a:lnTo>
                    <a:lnTo>
                      <a:pt x="35494" y="24993"/>
                    </a:lnTo>
                    <a:lnTo>
                      <a:pt x="34953" y="24453"/>
                    </a:lnTo>
                    <a:lnTo>
                      <a:pt x="34391" y="23954"/>
                    </a:lnTo>
                    <a:lnTo>
                      <a:pt x="33809" y="23475"/>
                    </a:lnTo>
                    <a:lnTo>
                      <a:pt x="33206" y="22997"/>
                    </a:lnTo>
                    <a:lnTo>
                      <a:pt x="32603" y="22540"/>
                    </a:lnTo>
                    <a:lnTo>
                      <a:pt x="32395" y="22373"/>
                    </a:lnTo>
                    <a:lnTo>
                      <a:pt x="32229" y="22165"/>
                    </a:lnTo>
                    <a:lnTo>
                      <a:pt x="32104" y="21978"/>
                    </a:lnTo>
                    <a:lnTo>
                      <a:pt x="32021" y="21750"/>
                    </a:lnTo>
                    <a:lnTo>
                      <a:pt x="32000" y="21521"/>
                    </a:lnTo>
                    <a:lnTo>
                      <a:pt x="32000" y="21292"/>
                    </a:lnTo>
                    <a:lnTo>
                      <a:pt x="32063" y="21043"/>
                    </a:lnTo>
                    <a:lnTo>
                      <a:pt x="32146" y="20793"/>
                    </a:lnTo>
                    <a:lnTo>
                      <a:pt x="32770" y="19379"/>
                    </a:lnTo>
                    <a:lnTo>
                      <a:pt x="33061" y="18672"/>
                    </a:lnTo>
                    <a:lnTo>
                      <a:pt x="33331" y="17944"/>
                    </a:lnTo>
                    <a:lnTo>
                      <a:pt x="33560" y="17217"/>
                    </a:lnTo>
                    <a:lnTo>
                      <a:pt x="33747" y="16510"/>
                    </a:lnTo>
                    <a:lnTo>
                      <a:pt x="33913" y="15782"/>
                    </a:lnTo>
                    <a:lnTo>
                      <a:pt x="34017" y="15054"/>
                    </a:lnTo>
                    <a:lnTo>
                      <a:pt x="34100" y="14326"/>
                    </a:lnTo>
                    <a:lnTo>
                      <a:pt x="34142" y="13599"/>
                    </a:lnTo>
                    <a:lnTo>
                      <a:pt x="34121" y="12871"/>
                    </a:lnTo>
                    <a:lnTo>
                      <a:pt x="34080" y="12143"/>
                    </a:lnTo>
                    <a:lnTo>
                      <a:pt x="33996" y="11415"/>
                    </a:lnTo>
                    <a:lnTo>
                      <a:pt x="33872" y="10688"/>
                    </a:lnTo>
                    <a:lnTo>
                      <a:pt x="33705" y="9960"/>
                    </a:lnTo>
                    <a:lnTo>
                      <a:pt x="33497" y="9232"/>
                    </a:lnTo>
                    <a:lnTo>
                      <a:pt x="33248" y="8504"/>
                    </a:lnTo>
                    <a:lnTo>
                      <a:pt x="32957" y="7777"/>
                    </a:lnTo>
                    <a:lnTo>
                      <a:pt x="32749" y="7299"/>
                    </a:lnTo>
                    <a:lnTo>
                      <a:pt x="32499" y="6820"/>
                    </a:lnTo>
                    <a:lnTo>
                      <a:pt x="32271" y="6363"/>
                    </a:lnTo>
                    <a:lnTo>
                      <a:pt x="32000" y="5926"/>
                    </a:lnTo>
                    <a:lnTo>
                      <a:pt x="31730" y="5510"/>
                    </a:lnTo>
                    <a:lnTo>
                      <a:pt x="31439" y="5094"/>
                    </a:lnTo>
                    <a:lnTo>
                      <a:pt x="31127" y="4679"/>
                    </a:lnTo>
                    <a:lnTo>
                      <a:pt x="30815" y="4304"/>
                    </a:lnTo>
                    <a:lnTo>
                      <a:pt x="30482" y="3930"/>
                    </a:lnTo>
                    <a:lnTo>
                      <a:pt x="30129" y="3577"/>
                    </a:lnTo>
                    <a:lnTo>
                      <a:pt x="29755" y="3244"/>
                    </a:lnTo>
                    <a:lnTo>
                      <a:pt x="29360" y="2911"/>
                    </a:lnTo>
                    <a:lnTo>
                      <a:pt x="28944" y="2599"/>
                    </a:lnTo>
                    <a:lnTo>
                      <a:pt x="28528" y="2308"/>
                    </a:lnTo>
                    <a:lnTo>
                      <a:pt x="28091" y="2038"/>
                    </a:lnTo>
                    <a:lnTo>
                      <a:pt x="27634" y="1788"/>
                    </a:lnTo>
                    <a:lnTo>
                      <a:pt x="26968" y="1456"/>
                    </a:lnTo>
                    <a:lnTo>
                      <a:pt x="26303" y="1165"/>
                    </a:lnTo>
                    <a:lnTo>
                      <a:pt x="25638" y="915"/>
                    </a:lnTo>
                    <a:lnTo>
                      <a:pt x="24972" y="686"/>
                    </a:lnTo>
                    <a:lnTo>
                      <a:pt x="24286" y="499"/>
                    </a:lnTo>
                    <a:lnTo>
                      <a:pt x="23600" y="333"/>
                    </a:lnTo>
                    <a:lnTo>
                      <a:pt x="22914" y="208"/>
                    </a:lnTo>
                    <a:lnTo>
                      <a:pt x="22228" y="104"/>
                    </a:lnTo>
                    <a:lnTo>
                      <a:pt x="21521" y="42"/>
                    </a:lnTo>
                    <a:lnTo>
                      <a:pt x="208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901" name="Google Shape;5901;p31"/>
              <p:cNvSpPr/>
              <p:nvPr/>
            </p:nvSpPr>
            <p:spPr>
              <a:xfrm>
                <a:off x="1287575" y="3917925"/>
                <a:ext cx="1124900" cy="1552725"/>
              </a:xfrm>
              <a:custGeom>
                <a:avLst/>
                <a:gdLst/>
                <a:ahLst/>
                <a:cxnLst/>
                <a:rect l="l" t="t" r="r" b="b"/>
                <a:pathLst>
                  <a:path w="44996" h="62109" extrusionOk="0">
                    <a:moveTo>
                      <a:pt x="22623" y="1518"/>
                    </a:moveTo>
                    <a:lnTo>
                      <a:pt x="23309" y="1560"/>
                    </a:lnTo>
                    <a:lnTo>
                      <a:pt x="24016" y="1622"/>
                    </a:lnTo>
                    <a:lnTo>
                      <a:pt x="24702" y="1726"/>
                    </a:lnTo>
                    <a:lnTo>
                      <a:pt x="25388" y="1851"/>
                    </a:lnTo>
                    <a:lnTo>
                      <a:pt x="26074" y="2017"/>
                    </a:lnTo>
                    <a:lnTo>
                      <a:pt x="26760" y="2204"/>
                    </a:lnTo>
                    <a:lnTo>
                      <a:pt x="27426" y="2433"/>
                    </a:lnTo>
                    <a:lnTo>
                      <a:pt x="28091" y="2683"/>
                    </a:lnTo>
                    <a:lnTo>
                      <a:pt x="28756" y="2974"/>
                    </a:lnTo>
                    <a:lnTo>
                      <a:pt x="29422" y="3306"/>
                    </a:lnTo>
                    <a:lnTo>
                      <a:pt x="29879" y="3556"/>
                    </a:lnTo>
                    <a:lnTo>
                      <a:pt x="30316" y="3826"/>
                    </a:lnTo>
                    <a:lnTo>
                      <a:pt x="30732" y="4117"/>
                    </a:lnTo>
                    <a:lnTo>
                      <a:pt x="31148" y="4429"/>
                    </a:lnTo>
                    <a:lnTo>
                      <a:pt x="31543" y="4762"/>
                    </a:lnTo>
                    <a:lnTo>
                      <a:pt x="31917" y="5095"/>
                    </a:lnTo>
                    <a:lnTo>
                      <a:pt x="32270" y="5448"/>
                    </a:lnTo>
                    <a:lnTo>
                      <a:pt x="32603" y="5822"/>
                    </a:lnTo>
                    <a:lnTo>
                      <a:pt x="32915" y="6197"/>
                    </a:lnTo>
                    <a:lnTo>
                      <a:pt x="33227" y="6612"/>
                    </a:lnTo>
                    <a:lnTo>
                      <a:pt x="33518" y="7028"/>
                    </a:lnTo>
                    <a:lnTo>
                      <a:pt x="33788" y="7444"/>
                    </a:lnTo>
                    <a:lnTo>
                      <a:pt x="34059" y="7881"/>
                    </a:lnTo>
                    <a:lnTo>
                      <a:pt x="34287" y="8338"/>
                    </a:lnTo>
                    <a:lnTo>
                      <a:pt x="34537" y="8817"/>
                    </a:lnTo>
                    <a:lnTo>
                      <a:pt x="34745" y="9295"/>
                    </a:lnTo>
                    <a:lnTo>
                      <a:pt x="35036" y="10022"/>
                    </a:lnTo>
                    <a:lnTo>
                      <a:pt x="35285" y="10750"/>
                    </a:lnTo>
                    <a:lnTo>
                      <a:pt x="35493" y="11478"/>
                    </a:lnTo>
                    <a:lnTo>
                      <a:pt x="35660" y="12206"/>
                    </a:lnTo>
                    <a:lnTo>
                      <a:pt x="35784" y="12933"/>
                    </a:lnTo>
                    <a:lnTo>
                      <a:pt x="35868" y="13661"/>
                    </a:lnTo>
                    <a:lnTo>
                      <a:pt x="35909" y="14389"/>
                    </a:lnTo>
                    <a:lnTo>
                      <a:pt x="35930" y="15117"/>
                    </a:lnTo>
                    <a:lnTo>
                      <a:pt x="35888" y="15844"/>
                    </a:lnTo>
                    <a:lnTo>
                      <a:pt x="35805" y="16572"/>
                    </a:lnTo>
                    <a:lnTo>
                      <a:pt x="35701" y="17300"/>
                    </a:lnTo>
                    <a:lnTo>
                      <a:pt x="35535" y="18028"/>
                    </a:lnTo>
                    <a:lnTo>
                      <a:pt x="35348" y="18735"/>
                    </a:lnTo>
                    <a:lnTo>
                      <a:pt x="35119" y="19462"/>
                    </a:lnTo>
                    <a:lnTo>
                      <a:pt x="34849" y="20190"/>
                    </a:lnTo>
                    <a:lnTo>
                      <a:pt x="34558" y="20897"/>
                    </a:lnTo>
                    <a:lnTo>
                      <a:pt x="33934" y="22311"/>
                    </a:lnTo>
                    <a:lnTo>
                      <a:pt x="33851" y="22561"/>
                    </a:lnTo>
                    <a:lnTo>
                      <a:pt x="33788" y="22810"/>
                    </a:lnTo>
                    <a:lnTo>
                      <a:pt x="33788" y="23039"/>
                    </a:lnTo>
                    <a:lnTo>
                      <a:pt x="33809" y="23268"/>
                    </a:lnTo>
                    <a:lnTo>
                      <a:pt x="33892" y="23496"/>
                    </a:lnTo>
                    <a:lnTo>
                      <a:pt x="34017" y="23683"/>
                    </a:lnTo>
                    <a:lnTo>
                      <a:pt x="34183" y="23891"/>
                    </a:lnTo>
                    <a:lnTo>
                      <a:pt x="34391" y="24058"/>
                    </a:lnTo>
                    <a:lnTo>
                      <a:pt x="34994" y="24515"/>
                    </a:lnTo>
                    <a:lnTo>
                      <a:pt x="35597" y="24993"/>
                    </a:lnTo>
                    <a:lnTo>
                      <a:pt x="36179" y="25472"/>
                    </a:lnTo>
                    <a:lnTo>
                      <a:pt x="36741" y="25971"/>
                    </a:lnTo>
                    <a:lnTo>
                      <a:pt x="37282" y="26511"/>
                    </a:lnTo>
                    <a:lnTo>
                      <a:pt x="37801" y="27052"/>
                    </a:lnTo>
                    <a:lnTo>
                      <a:pt x="38300" y="27613"/>
                    </a:lnTo>
                    <a:lnTo>
                      <a:pt x="38779" y="28216"/>
                    </a:lnTo>
                    <a:lnTo>
                      <a:pt x="39319" y="28986"/>
                    </a:lnTo>
                    <a:lnTo>
                      <a:pt x="39839" y="29755"/>
                    </a:lnTo>
                    <a:lnTo>
                      <a:pt x="40296" y="30566"/>
                    </a:lnTo>
                    <a:lnTo>
                      <a:pt x="40712" y="31356"/>
                    </a:lnTo>
                    <a:lnTo>
                      <a:pt x="41087" y="32188"/>
                    </a:lnTo>
                    <a:lnTo>
                      <a:pt x="41253" y="32603"/>
                    </a:lnTo>
                    <a:lnTo>
                      <a:pt x="41398" y="33019"/>
                    </a:lnTo>
                    <a:lnTo>
                      <a:pt x="41544" y="33435"/>
                    </a:lnTo>
                    <a:lnTo>
                      <a:pt x="41669" y="33851"/>
                    </a:lnTo>
                    <a:lnTo>
                      <a:pt x="41773" y="34267"/>
                    </a:lnTo>
                    <a:lnTo>
                      <a:pt x="41877" y="34704"/>
                    </a:lnTo>
                    <a:lnTo>
                      <a:pt x="41981" y="35140"/>
                    </a:lnTo>
                    <a:lnTo>
                      <a:pt x="42043" y="35556"/>
                    </a:lnTo>
                    <a:lnTo>
                      <a:pt x="42105" y="35993"/>
                    </a:lnTo>
                    <a:lnTo>
                      <a:pt x="42168" y="36429"/>
                    </a:lnTo>
                    <a:lnTo>
                      <a:pt x="42209" y="36887"/>
                    </a:lnTo>
                    <a:lnTo>
                      <a:pt x="42230" y="37323"/>
                    </a:lnTo>
                    <a:lnTo>
                      <a:pt x="42251" y="37760"/>
                    </a:lnTo>
                    <a:lnTo>
                      <a:pt x="42251" y="38218"/>
                    </a:lnTo>
                    <a:lnTo>
                      <a:pt x="42230" y="38675"/>
                    </a:lnTo>
                    <a:lnTo>
                      <a:pt x="42209" y="39132"/>
                    </a:lnTo>
                    <a:lnTo>
                      <a:pt x="42126" y="40047"/>
                    </a:lnTo>
                    <a:lnTo>
                      <a:pt x="42001" y="40962"/>
                    </a:lnTo>
                    <a:lnTo>
                      <a:pt x="41814" y="41898"/>
                    </a:lnTo>
                    <a:lnTo>
                      <a:pt x="41606" y="42730"/>
                    </a:lnTo>
                    <a:lnTo>
                      <a:pt x="41398" y="43561"/>
                    </a:lnTo>
                    <a:lnTo>
                      <a:pt x="41149" y="44351"/>
                    </a:lnTo>
                    <a:lnTo>
                      <a:pt x="40879" y="45162"/>
                    </a:lnTo>
                    <a:lnTo>
                      <a:pt x="40588" y="45952"/>
                    </a:lnTo>
                    <a:lnTo>
                      <a:pt x="40276" y="46722"/>
                    </a:lnTo>
                    <a:lnTo>
                      <a:pt x="39943" y="47491"/>
                    </a:lnTo>
                    <a:lnTo>
                      <a:pt x="39590" y="48240"/>
                    </a:lnTo>
                    <a:lnTo>
                      <a:pt x="39194" y="48967"/>
                    </a:lnTo>
                    <a:lnTo>
                      <a:pt x="38779" y="49695"/>
                    </a:lnTo>
                    <a:lnTo>
                      <a:pt x="38342" y="50402"/>
                    </a:lnTo>
                    <a:lnTo>
                      <a:pt x="37884" y="51109"/>
                    </a:lnTo>
                    <a:lnTo>
                      <a:pt x="37406" y="51795"/>
                    </a:lnTo>
                    <a:lnTo>
                      <a:pt x="36907" y="52461"/>
                    </a:lnTo>
                    <a:lnTo>
                      <a:pt x="36367" y="53126"/>
                    </a:lnTo>
                    <a:lnTo>
                      <a:pt x="35805" y="53771"/>
                    </a:lnTo>
                    <a:lnTo>
                      <a:pt x="35431" y="54186"/>
                    </a:lnTo>
                    <a:lnTo>
                      <a:pt x="35057" y="54581"/>
                    </a:lnTo>
                    <a:lnTo>
                      <a:pt x="34662" y="54956"/>
                    </a:lnTo>
                    <a:lnTo>
                      <a:pt x="34246" y="55330"/>
                    </a:lnTo>
                    <a:lnTo>
                      <a:pt x="33851" y="55684"/>
                    </a:lnTo>
                    <a:lnTo>
                      <a:pt x="33435" y="56016"/>
                    </a:lnTo>
                    <a:lnTo>
                      <a:pt x="32998" y="56349"/>
                    </a:lnTo>
                    <a:lnTo>
                      <a:pt x="32562" y="56661"/>
                    </a:lnTo>
                    <a:lnTo>
                      <a:pt x="32104" y="56952"/>
                    </a:lnTo>
                    <a:lnTo>
                      <a:pt x="31647" y="57222"/>
                    </a:lnTo>
                    <a:lnTo>
                      <a:pt x="31168" y="57472"/>
                    </a:lnTo>
                    <a:lnTo>
                      <a:pt x="30669" y="57700"/>
                    </a:lnTo>
                    <a:lnTo>
                      <a:pt x="30170" y="57929"/>
                    </a:lnTo>
                    <a:lnTo>
                      <a:pt x="29671" y="58116"/>
                    </a:lnTo>
                    <a:lnTo>
                      <a:pt x="29152" y="58303"/>
                    </a:lnTo>
                    <a:lnTo>
                      <a:pt x="28611" y="58449"/>
                    </a:lnTo>
                    <a:lnTo>
                      <a:pt x="27488" y="58698"/>
                    </a:lnTo>
                    <a:lnTo>
                      <a:pt x="26365" y="58927"/>
                    </a:lnTo>
                    <a:lnTo>
                      <a:pt x="25242" y="59094"/>
                    </a:lnTo>
                    <a:lnTo>
                      <a:pt x="24120" y="59218"/>
                    </a:lnTo>
                    <a:lnTo>
                      <a:pt x="22997" y="59281"/>
                    </a:lnTo>
                    <a:lnTo>
                      <a:pt x="21853" y="59322"/>
                    </a:lnTo>
                    <a:lnTo>
                      <a:pt x="20710" y="59281"/>
                    </a:lnTo>
                    <a:lnTo>
                      <a:pt x="20148" y="59260"/>
                    </a:lnTo>
                    <a:lnTo>
                      <a:pt x="19566" y="59218"/>
                    </a:lnTo>
                    <a:lnTo>
                      <a:pt x="18630" y="59114"/>
                    </a:lnTo>
                    <a:lnTo>
                      <a:pt x="17715" y="58990"/>
                    </a:lnTo>
                    <a:lnTo>
                      <a:pt x="16801" y="58802"/>
                    </a:lnTo>
                    <a:lnTo>
                      <a:pt x="15927" y="58595"/>
                    </a:lnTo>
                    <a:lnTo>
                      <a:pt x="15054" y="58366"/>
                    </a:lnTo>
                    <a:lnTo>
                      <a:pt x="14202" y="58075"/>
                    </a:lnTo>
                    <a:lnTo>
                      <a:pt x="13370" y="57763"/>
                    </a:lnTo>
                    <a:lnTo>
                      <a:pt x="12538" y="57409"/>
                    </a:lnTo>
                    <a:lnTo>
                      <a:pt x="11727" y="57014"/>
                    </a:lnTo>
                    <a:lnTo>
                      <a:pt x="10958" y="56598"/>
                    </a:lnTo>
                    <a:lnTo>
                      <a:pt x="10168" y="56141"/>
                    </a:lnTo>
                    <a:lnTo>
                      <a:pt x="9419" y="55642"/>
                    </a:lnTo>
                    <a:lnTo>
                      <a:pt x="8691" y="55101"/>
                    </a:lnTo>
                    <a:lnTo>
                      <a:pt x="7964" y="54540"/>
                    </a:lnTo>
                    <a:lnTo>
                      <a:pt x="7257" y="53937"/>
                    </a:lnTo>
                    <a:lnTo>
                      <a:pt x="6571" y="53292"/>
                    </a:lnTo>
                    <a:lnTo>
                      <a:pt x="6051" y="52773"/>
                    </a:lnTo>
                    <a:lnTo>
                      <a:pt x="5552" y="52211"/>
                    </a:lnTo>
                    <a:lnTo>
                      <a:pt x="5094" y="51650"/>
                    </a:lnTo>
                    <a:lnTo>
                      <a:pt x="4658" y="51068"/>
                    </a:lnTo>
                    <a:lnTo>
                      <a:pt x="4263" y="50465"/>
                    </a:lnTo>
                    <a:lnTo>
                      <a:pt x="3888" y="49862"/>
                    </a:lnTo>
                    <a:lnTo>
                      <a:pt x="3556" y="49238"/>
                    </a:lnTo>
                    <a:lnTo>
                      <a:pt x="3265" y="48593"/>
                    </a:lnTo>
                    <a:lnTo>
                      <a:pt x="2973" y="47928"/>
                    </a:lnTo>
                    <a:lnTo>
                      <a:pt x="2745" y="47262"/>
                    </a:lnTo>
                    <a:lnTo>
                      <a:pt x="2516" y="46576"/>
                    </a:lnTo>
                    <a:lnTo>
                      <a:pt x="2329" y="45890"/>
                    </a:lnTo>
                    <a:lnTo>
                      <a:pt x="2183" y="45183"/>
                    </a:lnTo>
                    <a:lnTo>
                      <a:pt x="2038" y="44455"/>
                    </a:lnTo>
                    <a:lnTo>
                      <a:pt x="1934" y="43707"/>
                    </a:lnTo>
                    <a:lnTo>
                      <a:pt x="1871" y="42958"/>
                    </a:lnTo>
                    <a:lnTo>
                      <a:pt x="1809" y="42064"/>
                    </a:lnTo>
                    <a:lnTo>
                      <a:pt x="1788" y="41170"/>
                    </a:lnTo>
                    <a:lnTo>
                      <a:pt x="1830" y="40318"/>
                    </a:lnTo>
                    <a:lnTo>
                      <a:pt x="1913" y="39444"/>
                    </a:lnTo>
                    <a:lnTo>
                      <a:pt x="2017" y="38613"/>
                    </a:lnTo>
                    <a:lnTo>
                      <a:pt x="2163" y="37781"/>
                    </a:lnTo>
                    <a:lnTo>
                      <a:pt x="2370" y="36970"/>
                    </a:lnTo>
                    <a:lnTo>
                      <a:pt x="2599" y="36159"/>
                    </a:lnTo>
                    <a:lnTo>
                      <a:pt x="2869" y="35348"/>
                    </a:lnTo>
                    <a:lnTo>
                      <a:pt x="3161" y="34579"/>
                    </a:lnTo>
                    <a:lnTo>
                      <a:pt x="3493" y="33789"/>
                    </a:lnTo>
                    <a:lnTo>
                      <a:pt x="3868" y="33040"/>
                    </a:lnTo>
                    <a:lnTo>
                      <a:pt x="4283" y="32271"/>
                    </a:lnTo>
                    <a:lnTo>
                      <a:pt x="4699" y="31522"/>
                    </a:lnTo>
                    <a:lnTo>
                      <a:pt x="5177" y="30795"/>
                    </a:lnTo>
                    <a:lnTo>
                      <a:pt x="5676" y="30067"/>
                    </a:lnTo>
                    <a:lnTo>
                      <a:pt x="6321" y="29152"/>
                    </a:lnTo>
                    <a:lnTo>
                      <a:pt x="6675" y="28694"/>
                    </a:lnTo>
                    <a:lnTo>
                      <a:pt x="7028" y="28258"/>
                    </a:lnTo>
                    <a:lnTo>
                      <a:pt x="7381" y="27821"/>
                    </a:lnTo>
                    <a:lnTo>
                      <a:pt x="7777" y="27405"/>
                    </a:lnTo>
                    <a:lnTo>
                      <a:pt x="8172" y="26989"/>
                    </a:lnTo>
                    <a:lnTo>
                      <a:pt x="8567" y="26615"/>
                    </a:lnTo>
                    <a:lnTo>
                      <a:pt x="8691" y="26470"/>
                    </a:lnTo>
                    <a:lnTo>
                      <a:pt x="8775" y="26324"/>
                    </a:lnTo>
                    <a:lnTo>
                      <a:pt x="8858" y="26158"/>
                    </a:lnTo>
                    <a:lnTo>
                      <a:pt x="8941" y="25991"/>
                    </a:lnTo>
                    <a:lnTo>
                      <a:pt x="8837" y="25804"/>
                    </a:lnTo>
                    <a:lnTo>
                      <a:pt x="8733" y="25638"/>
                    </a:lnTo>
                    <a:lnTo>
                      <a:pt x="8338" y="25118"/>
                    </a:lnTo>
                    <a:lnTo>
                      <a:pt x="7964" y="24577"/>
                    </a:lnTo>
                    <a:lnTo>
                      <a:pt x="7610" y="24016"/>
                    </a:lnTo>
                    <a:lnTo>
                      <a:pt x="7319" y="23455"/>
                    </a:lnTo>
                    <a:lnTo>
                      <a:pt x="7049" y="22893"/>
                    </a:lnTo>
                    <a:lnTo>
                      <a:pt x="6820" y="22290"/>
                    </a:lnTo>
                    <a:lnTo>
                      <a:pt x="6633" y="21708"/>
                    </a:lnTo>
                    <a:lnTo>
                      <a:pt x="6446" y="21105"/>
                    </a:lnTo>
                    <a:lnTo>
                      <a:pt x="6321" y="20502"/>
                    </a:lnTo>
                    <a:lnTo>
                      <a:pt x="6196" y="19878"/>
                    </a:lnTo>
                    <a:lnTo>
                      <a:pt x="6113" y="19255"/>
                    </a:lnTo>
                    <a:lnTo>
                      <a:pt x="6051" y="18631"/>
                    </a:lnTo>
                    <a:lnTo>
                      <a:pt x="6009" y="17986"/>
                    </a:lnTo>
                    <a:lnTo>
                      <a:pt x="5988" y="17342"/>
                    </a:lnTo>
                    <a:lnTo>
                      <a:pt x="5968" y="16697"/>
                    </a:lnTo>
                    <a:lnTo>
                      <a:pt x="5988" y="16052"/>
                    </a:lnTo>
                    <a:lnTo>
                      <a:pt x="6030" y="15387"/>
                    </a:lnTo>
                    <a:lnTo>
                      <a:pt x="6092" y="14763"/>
                    </a:lnTo>
                    <a:lnTo>
                      <a:pt x="6196" y="14119"/>
                    </a:lnTo>
                    <a:lnTo>
                      <a:pt x="6321" y="13495"/>
                    </a:lnTo>
                    <a:lnTo>
                      <a:pt x="6487" y="12892"/>
                    </a:lnTo>
                    <a:lnTo>
                      <a:pt x="6675" y="12289"/>
                    </a:lnTo>
                    <a:lnTo>
                      <a:pt x="6882" y="11686"/>
                    </a:lnTo>
                    <a:lnTo>
                      <a:pt x="7111" y="11104"/>
                    </a:lnTo>
                    <a:lnTo>
                      <a:pt x="7381" y="10542"/>
                    </a:lnTo>
                    <a:lnTo>
                      <a:pt x="7652" y="9981"/>
                    </a:lnTo>
                    <a:lnTo>
                      <a:pt x="7964" y="9440"/>
                    </a:lnTo>
                    <a:lnTo>
                      <a:pt x="8296" y="8900"/>
                    </a:lnTo>
                    <a:lnTo>
                      <a:pt x="8650" y="8380"/>
                    </a:lnTo>
                    <a:lnTo>
                      <a:pt x="9024" y="7881"/>
                    </a:lnTo>
                    <a:lnTo>
                      <a:pt x="9419" y="7403"/>
                    </a:lnTo>
                    <a:lnTo>
                      <a:pt x="9835" y="6924"/>
                    </a:lnTo>
                    <a:lnTo>
                      <a:pt x="10272" y="6467"/>
                    </a:lnTo>
                    <a:lnTo>
                      <a:pt x="10708" y="6030"/>
                    </a:lnTo>
                    <a:lnTo>
                      <a:pt x="11187" y="5614"/>
                    </a:lnTo>
                    <a:lnTo>
                      <a:pt x="11665" y="5199"/>
                    </a:lnTo>
                    <a:lnTo>
                      <a:pt x="12164" y="4824"/>
                    </a:lnTo>
                    <a:lnTo>
                      <a:pt x="12684" y="4450"/>
                    </a:lnTo>
                    <a:lnTo>
                      <a:pt x="13203" y="4097"/>
                    </a:lnTo>
                    <a:lnTo>
                      <a:pt x="13744" y="3785"/>
                    </a:lnTo>
                    <a:lnTo>
                      <a:pt x="14285" y="3473"/>
                    </a:lnTo>
                    <a:lnTo>
                      <a:pt x="14846" y="3182"/>
                    </a:lnTo>
                    <a:lnTo>
                      <a:pt x="15408" y="2911"/>
                    </a:lnTo>
                    <a:lnTo>
                      <a:pt x="15990" y="2683"/>
                    </a:lnTo>
                    <a:lnTo>
                      <a:pt x="16572" y="2454"/>
                    </a:lnTo>
                    <a:lnTo>
                      <a:pt x="17175" y="2267"/>
                    </a:lnTo>
                    <a:lnTo>
                      <a:pt x="17778" y="2100"/>
                    </a:lnTo>
                    <a:lnTo>
                      <a:pt x="18381" y="1955"/>
                    </a:lnTo>
                    <a:lnTo>
                      <a:pt x="19088" y="1809"/>
                    </a:lnTo>
                    <a:lnTo>
                      <a:pt x="19795" y="1685"/>
                    </a:lnTo>
                    <a:lnTo>
                      <a:pt x="20502" y="1601"/>
                    </a:lnTo>
                    <a:lnTo>
                      <a:pt x="21209" y="1539"/>
                    </a:lnTo>
                    <a:lnTo>
                      <a:pt x="21916" y="1518"/>
                    </a:lnTo>
                    <a:close/>
                    <a:moveTo>
                      <a:pt x="21936" y="0"/>
                    </a:moveTo>
                    <a:lnTo>
                      <a:pt x="21333" y="42"/>
                    </a:lnTo>
                    <a:lnTo>
                      <a:pt x="20751" y="84"/>
                    </a:lnTo>
                    <a:lnTo>
                      <a:pt x="20169" y="146"/>
                    </a:lnTo>
                    <a:lnTo>
                      <a:pt x="19608" y="229"/>
                    </a:lnTo>
                    <a:lnTo>
                      <a:pt x="19025" y="333"/>
                    </a:lnTo>
                    <a:lnTo>
                      <a:pt x="18464" y="458"/>
                    </a:lnTo>
                    <a:lnTo>
                      <a:pt x="17903" y="603"/>
                    </a:lnTo>
                    <a:lnTo>
                      <a:pt x="17341" y="749"/>
                    </a:lnTo>
                    <a:lnTo>
                      <a:pt x="16780" y="936"/>
                    </a:lnTo>
                    <a:lnTo>
                      <a:pt x="16218" y="1123"/>
                    </a:lnTo>
                    <a:lnTo>
                      <a:pt x="15678" y="1352"/>
                    </a:lnTo>
                    <a:lnTo>
                      <a:pt x="15137" y="1581"/>
                    </a:lnTo>
                    <a:lnTo>
                      <a:pt x="14597" y="1851"/>
                    </a:lnTo>
                    <a:lnTo>
                      <a:pt x="14077" y="2100"/>
                    </a:lnTo>
                    <a:lnTo>
                      <a:pt x="13578" y="2371"/>
                    </a:lnTo>
                    <a:lnTo>
                      <a:pt x="13079" y="2641"/>
                    </a:lnTo>
                    <a:lnTo>
                      <a:pt x="12600" y="2932"/>
                    </a:lnTo>
                    <a:lnTo>
                      <a:pt x="12143" y="3223"/>
                    </a:lnTo>
                    <a:lnTo>
                      <a:pt x="11686" y="3535"/>
                    </a:lnTo>
                    <a:lnTo>
                      <a:pt x="11249" y="3847"/>
                    </a:lnTo>
                    <a:lnTo>
                      <a:pt x="10833" y="4180"/>
                    </a:lnTo>
                    <a:lnTo>
                      <a:pt x="10417" y="4512"/>
                    </a:lnTo>
                    <a:lnTo>
                      <a:pt x="10022" y="4845"/>
                    </a:lnTo>
                    <a:lnTo>
                      <a:pt x="9627" y="5199"/>
                    </a:lnTo>
                    <a:lnTo>
                      <a:pt x="9253" y="5573"/>
                    </a:lnTo>
                    <a:lnTo>
                      <a:pt x="8899" y="5947"/>
                    </a:lnTo>
                    <a:lnTo>
                      <a:pt x="8546" y="6321"/>
                    </a:lnTo>
                    <a:lnTo>
                      <a:pt x="8213" y="6716"/>
                    </a:lnTo>
                    <a:lnTo>
                      <a:pt x="7901" y="7111"/>
                    </a:lnTo>
                    <a:lnTo>
                      <a:pt x="7589" y="7527"/>
                    </a:lnTo>
                    <a:lnTo>
                      <a:pt x="7298" y="7943"/>
                    </a:lnTo>
                    <a:lnTo>
                      <a:pt x="7028" y="8380"/>
                    </a:lnTo>
                    <a:lnTo>
                      <a:pt x="6778" y="8837"/>
                    </a:lnTo>
                    <a:lnTo>
                      <a:pt x="6529" y="9295"/>
                    </a:lnTo>
                    <a:lnTo>
                      <a:pt x="6300" y="9752"/>
                    </a:lnTo>
                    <a:lnTo>
                      <a:pt x="6092" y="10230"/>
                    </a:lnTo>
                    <a:lnTo>
                      <a:pt x="5884" y="10729"/>
                    </a:lnTo>
                    <a:lnTo>
                      <a:pt x="5718" y="11228"/>
                    </a:lnTo>
                    <a:lnTo>
                      <a:pt x="5552" y="11748"/>
                    </a:lnTo>
                    <a:lnTo>
                      <a:pt x="5406" y="12268"/>
                    </a:lnTo>
                    <a:lnTo>
                      <a:pt x="5261" y="12809"/>
                    </a:lnTo>
                    <a:lnTo>
                      <a:pt x="5157" y="13349"/>
                    </a:lnTo>
                    <a:lnTo>
                      <a:pt x="5053" y="13911"/>
                    </a:lnTo>
                    <a:lnTo>
                      <a:pt x="4970" y="14493"/>
                    </a:lnTo>
                    <a:lnTo>
                      <a:pt x="4907" y="15075"/>
                    </a:lnTo>
                    <a:lnTo>
                      <a:pt x="4866" y="15595"/>
                    </a:lnTo>
                    <a:lnTo>
                      <a:pt x="4845" y="16115"/>
                    </a:lnTo>
                    <a:lnTo>
                      <a:pt x="4824" y="16635"/>
                    </a:lnTo>
                    <a:lnTo>
                      <a:pt x="4824" y="17134"/>
                    </a:lnTo>
                    <a:lnTo>
                      <a:pt x="4845" y="17653"/>
                    </a:lnTo>
                    <a:lnTo>
                      <a:pt x="4866" y="18152"/>
                    </a:lnTo>
                    <a:lnTo>
                      <a:pt x="4907" y="18672"/>
                    </a:lnTo>
                    <a:lnTo>
                      <a:pt x="4970" y="19171"/>
                    </a:lnTo>
                    <a:lnTo>
                      <a:pt x="5053" y="19691"/>
                    </a:lnTo>
                    <a:lnTo>
                      <a:pt x="5136" y="20190"/>
                    </a:lnTo>
                    <a:lnTo>
                      <a:pt x="5261" y="20689"/>
                    </a:lnTo>
                    <a:lnTo>
                      <a:pt x="5385" y="21188"/>
                    </a:lnTo>
                    <a:lnTo>
                      <a:pt x="5531" y="21666"/>
                    </a:lnTo>
                    <a:lnTo>
                      <a:pt x="5697" y="22165"/>
                    </a:lnTo>
                    <a:lnTo>
                      <a:pt x="5864" y="22644"/>
                    </a:lnTo>
                    <a:lnTo>
                      <a:pt x="6072" y="23143"/>
                    </a:lnTo>
                    <a:lnTo>
                      <a:pt x="6425" y="23912"/>
                    </a:lnTo>
                    <a:lnTo>
                      <a:pt x="6612" y="24286"/>
                    </a:lnTo>
                    <a:lnTo>
                      <a:pt x="6820" y="24661"/>
                    </a:lnTo>
                    <a:lnTo>
                      <a:pt x="7049" y="25035"/>
                    </a:lnTo>
                    <a:lnTo>
                      <a:pt x="7278" y="25388"/>
                    </a:lnTo>
                    <a:lnTo>
                      <a:pt x="7548" y="25742"/>
                    </a:lnTo>
                    <a:lnTo>
                      <a:pt x="7839" y="26075"/>
                    </a:lnTo>
                    <a:lnTo>
                      <a:pt x="7465" y="26303"/>
                    </a:lnTo>
                    <a:lnTo>
                      <a:pt x="7132" y="26532"/>
                    </a:lnTo>
                    <a:lnTo>
                      <a:pt x="6799" y="26781"/>
                    </a:lnTo>
                    <a:lnTo>
                      <a:pt x="6487" y="27052"/>
                    </a:lnTo>
                    <a:lnTo>
                      <a:pt x="6176" y="27322"/>
                    </a:lnTo>
                    <a:lnTo>
                      <a:pt x="5884" y="27592"/>
                    </a:lnTo>
                    <a:lnTo>
                      <a:pt x="5302" y="28154"/>
                    </a:lnTo>
                    <a:lnTo>
                      <a:pt x="4845" y="28653"/>
                    </a:lnTo>
                    <a:lnTo>
                      <a:pt x="4408" y="29173"/>
                    </a:lnTo>
                    <a:lnTo>
                      <a:pt x="3992" y="29692"/>
                    </a:lnTo>
                    <a:lnTo>
                      <a:pt x="3576" y="30212"/>
                    </a:lnTo>
                    <a:lnTo>
                      <a:pt x="3202" y="30753"/>
                    </a:lnTo>
                    <a:lnTo>
                      <a:pt x="2828" y="31294"/>
                    </a:lnTo>
                    <a:lnTo>
                      <a:pt x="2495" y="31855"/>
                    </a:lnTo>
                    <a:lnTo>
                      <a:pt x="2163" y="32437"/>
                    </a:lnTo>
                    <a:lnTo>
                      <a:pt x="1871" y="33019"/>
                    </a:lnTo>
                    <a:lnTo>
                      <a:pt x="1580" y="33602"/>
                    </a:lnTo>
                    <a:lnTo>
                      <a:pt x="1331" y="34205"/>
                    </a:lnTo>
                    <a:lnTo>
                      <a:pt x="1081" y="34828"/>
                    </a:lnTo>
                    <a:lnTo>
                      <a:pt x="873" y="35452"/>
                    </a:lnTo>
                    <a:lnTo>
                      <a:pt x="686" y="36097"/>
                    </a:lnTo>
                    <a:lnTo>
                      <a:pt x="499" y="36741"/>
                    </a:lnTo>
                    <a:lnTo>
                      <a:pt x="354" y="37407"/>
                    </a:lnTo>
                    <a:lnTo>
                      <a:pt x="250" y="37968"/>
                    </a:lnTo>
                    <a:lnTo>
                      <a:pt x="166" y="38550"/>
                    </a:lnTo>
                    <a:lnTo>
                      <a:pt x="104" y="39112"/>
                    </a:lnTo>
                    <a:lnTo>
                      <a:pt x="42" y="39694"/>
                    </a:lnTo>
                    <a:lnTo>
                      <a:pt x="21" y="40255"/>
                    </a:lnTo>
                    <a:lnTo>
                      <a:pt x="0" y="40837"/>
                    </a:lnTo>
                    <a:lnTo>
                      <a:pt x="0" y="41399"/>
                    </a:lnTo>
                    <a:lnTo>
                      <a:pt x="21" y="41960"/>
                    </a:lnTo>
                    <a:lnTo>
                      <a:pt x="42" y="42542"/>
                    </a:lnTo>
                    <a:lnTo>
                      <a:pt x="104" y="43104"/>
                    </a:lnTo>
                    <a:lnTo>
                      <a:pt x="166" y="43665"/>
                    </a:lnTo>
                    <a:lnTo>
                      <a:pt x="229" y="44227"/>
                    </a:lnTo>
                    <a:lnTo>
                      <a:pt x="333" y="44788"/>
                    </a:lnTo>
                    <a:lnTo>
                      <a:pt x="437" y="45370"/>
                    </a:lnTo>
                    <a:lnTo>
                      <a:pt x="665" y="46493"/>
                    </a:lnTo>
                    <a:lnTo>
                      <a:pt x="915" y="47533"/>
                    </a:lnTo>
                    <a:lnTo>
                      <a:pt x="1040" y="48053"/>
                    </a:lnTo>
                    <a:lnTo>
                      <a:pt x="1185" y="48572"/>
                    </a:lnTo>
                    <a:lnTo>
                      <a:pt x="1331" y="49092"/>
                    </a:lnTo>
                    <a:lnTo>
                      <a:pt x="1518" y="49591"/>
                    </a:lnTo>
                    <a:lnTo>
                      <a:pt x="1726" y="50090"/>
                    </a:lnTo>
                    <a:lnTo>
                      <a:pt x="1975" y="50568"/>
                    </a:lnTo>
                    <a:lnTo>
                      <a:pt x="2350" y="51192"/>
                    </a:lnTo>
                    <a:lnTo>
                      <a:pt x="2724" y="51795"/>
                    </a:lnTo>
                    <a:lnTo>
                      <a:pt x="3119" y="52398"/>
                    </a:lnTo>
                    <a:lnTo>
                      <a:pt x="3514" y="52980"/>
                    </a:lnTo>
                    <a:lnTo>
                      <a:pt x="3951" y="53542"/>
                    </a:lnTo>
                    <a:lnTo>
                      <a:pt x="4387" y="54103"/>
                    </a:lnTo>
                    <a:lnTo>
                      <a:pt x="4845" y="54623"/>
                    </a:lnTo>
                    <a:lnTo>
                      <a:pt x="5323" y="55143"/>
                    </a:lnTo>
                    <a:lnTo>
                      <a:pt x="5801" y="55663"/>
                    </a:lnTo>
                    <a:lnTo>
                      <a:pt x="6321" y="56141"/>
                    </a:lnTo>
                    <a:lnTo>
                      <a:pt x="6841" y="56619"/>
                    </a:lnTo>
                    <a:lnTo>
                      <a:pt x="7381" y="57077"/>
                    </a:lnTo>
                    <a:lnTo>
                      <a:pt x="7943" y="57513"/>
                    </a:lnTo>
                    <a:lnTo>
                      <a:pt x="8525" y="57929"/>
                    </a:lnTo>
                    <a:lnTo>
                      <a:pt x="9128" y="58324"/>
                    </a:lnTo>
                    <a:lnTo>
                      <a:pt x="9752" y="58719"/>
                    </a:lnTo>
                    <a:lnTo>
                      <a:pt x="10542" y="59156"/>
                    </a:lnTo>
                    <a:lnTo>
                      <a:pt x="11353" y="59593"/>
                    </a:lnTo>
                    <a:lnTo>
                      <a:pt x="12143" y="59988"/>
                    </a:lnTo>
                    <a:lnTo>
                      <a:pt x="12975" y="60341"/>
                    </a:lnTo>
                    <a:lnTo>
                      <a:pt x="13786" y="60674"/>
                    </a:lnTo>
                    <a:lnTo>
                      <a:pt x="14617" y="60986"/>
                    </a:lnTo>
                    <a:lnTo>
                      <a:pt x="15449" y="61235"/>
                    </a:lnTo>
                    <a:lnTo>
                      <a:pt x="16302" y="61485"/>
                    </a:lnTo>
                    <a:lnTo>
                      <a:pt x="17154" y="61672"/>
                    </a:lnTo>
                    <a:lnTo>
                      <a:pt x="18007" y="61838"/>
                    </a:lnTo>
                    <a:lnTo>
                      <a:pt x="18880" y="61963"/>
                    </a:lnTo>
                    <a:lnTo>
                      <a:pt x="19774" y="62046"/>
                    </a:lnTo>
                    <a:lnTo>
                      <a:pt x="20647" y="62108"/>
                    </a:lnTo>
                    <a:lnTo>
                      <a:pt x="21562" y="62108"/>
                    </a:lnTo>
                    <a:lnTo>
                      <a:pt x="22477" y="62088"/>
                    </a:lnTo>
                    <a:lnTo>
                      <a:pt x="23392" y="62025"/>
                    </a:lnTo>
                    <a:lnTo>
                      <a:pt x="24452" y="61901"/>
                    </a:lnTo>
                    <a:lnTo>
                      <a:pt x="25492" y="61755"/>
                    </a:lnTo>
                    <a:lnTo>
                      <a:pt x="26532" y="61568"/>
                    </a:lnTo>
                    <a:lnTo>
                      <a:pt x="27550" y="61339"/>
                    </a:lnTo>
                    <a:lnTo>
                      <a:pt x="28528" y="61069"/>
                    </a:lnTo>
                    <a:lnTo>
                      <a:pt x="29526" y="60778"/>
                    </a:lnTo>
                    <a:lnTo>
                      <a:pt x="30482" y="60445"/>
                    </a:lnTo>
                    <a:lnTo>
                      <a:pt x="31418" y="60050"/>
                    </a:lnTo>
                    <a:lnTo>
                      <a:pt x="32333" y="59634"/>
                    </a:lnTo>
                    <a:lnTo>
                      <a:pt x="32790" y="59405"/>
                    </a:lnTo>
                    <a:lnTo>
                      <a:pt x="33248" y="59156"/>
                    </a:lnTo>
                    <a:lnTo>
                      <a:pt x="33684" y="58906"/>
                    </a:lnTo>
                    <a:lnTo>
                      <a:pt x="34121" y="58636"/>
                    </a:lnTo>
                    <a:lnTo>
                      <a:pt x="34558" y="58366"/>
                    </a:lnTo>
                    <a:lnTo>
                      <a:pt x="34994" y="58075"/>
                    </a:lnTo>
                    <a:lnTo>
                      <a:pt x="35410" y="57784"/>
                    </a:lnTo>
                    <a:lnTo>
                      <a:pt x="35826" y="57472"/>
                    </a:lnTo>
                    <a:lnTo>
                      <a:pt x="36242" y="57139"/>
                    </a:lnTo>
                    <a:lnTo>
                      <a:pt x="36637" y="56806"/>
                    </a:lnTo>
                    <a:lnTo>
                      <a:pt x="37032" y="56453"/>
                    </a:lnTo>
                    <a:lnTo>
                      <a:pt x="37427" y="56079"/>
                    </a:lnTo>
                    <a:lnTo>
                      <a:pt x="37822" y="55704"/>
                    </a:lnTo>
                    <a:lnTo>
                      <a:pt x="38196" y="55309"/>
                    </a:lnTo>
                    <a:lnTo>
                      <a:pt x="38758" y="54706"/>
                    </a:lnTo>
                    <a:lnTo>
                      <a:pt x="39298" y="54103"/>
                    </a:lnTo>
                    <a:lnTo>
                      <a:pt x="39818" y="53479"/>
                    </a:lnTo>
                    <a:lnTo>
                      <a:pt x="40338" y="52835"/>
                    </a:lnTo>
                    <a:lnTo>
                      <a:pt x="40816" y="52190"/>
                    </a:lnTo>
                    <a:lnTo>
                      <a:pt x="41295" y="51525"/>
                    </a:lnTo>
                    <a:lnTo>
                      <a:pt x="41731" y="50860"/>
                    </a:lnTo>
                    <a:lnTo>
                      <a:pt x="42147" y="50173"/>
                    </a:lnTo>
                    <a:lnTo>
                      <a:pt x="42542" y="49487"/>
                    </a:lnTo>
                    <a:lnTo>
                      <a:pt x="42896" y="48760"/>
                    </a:lnTo>
                    <a:lnTo>
                      <a:pt x="43249" y="48032"/>
                    </a:lnTo>
                    <a:lnTo>
                      <a:pt x="43540" y="47283"/>
                    </a:lnTo>
                    <a:lnTo>
                      <a:pt x="43831" y="46514"/>
                    </a:lnTo>
                    <a:lnTo>
                      <a:pt x="44081" y="45724"/>
                    </a:lnTo>
                    <a:lnTo>
                      <a:pt x="44289" y="44934"/>
                    </a:lnTo>
                    <a:lnTo>
                      <a:pt x="44476" y="44102"/>
                    </a:lnTo>
                    <a:lnTo>
                      <a:pt x="44621" y="43270"/>
                    </a:lnTo>
                    <a:lnTo>
                      <a:pt x="44746" y="42459"/>
                    </a:lnTo>
                    <a:lnTo>
                      <a:pt x="44850" y="41628"/>
                    </a:lnTo>
                    <a:lnTo>
                      <a:pt x="44912" y="40817"/>
                    </a:lnTo>
                    <a:lnTo>
                      <a:pt x="44975" y="40006"/>
                    </a:lnTo>
                    <a:lnTo>
                      <a:pt x="44996" y="39195"/>
                    </a:lnTo>
                    <a:lnTo>
                      <a:pt x="44975" y="38384"/>
                    </a:lnTo>
                    <a:lnTo>
                      <a:pt x="44933" y="37594"/>
                    </a:lnTo>
                    <a:lnTo>
                      <a:pt x="44871" y="36783"/>
                    </a:lnTo>
                    <a:lnTo>
                      <a:pt x="44767" y="35993"/>
                    </a:lnTo>
                    <a:lnTo>
                      <a:pt x="44621" y="35203"/>
                    </a:lnTo>
                    <a:lnTo>
                      <a:pt x="44434" y="34412"/>
                    </a:lnTo>
                    <a:lnTo>
                      <a:pt x="44205" y="33622"/>
                    </a:lnTo>
                    <a:lnTo>
                      <a:pt x="43935" y="32853"/>
                    </a:lnTo>
                    <a:lnTo>
                      <a:pt x="43644" y="32084"/>
                    </a:lnTo>
                    <a:lnTo>
                      <a:pt x="43291" y="31294"/>
                    </a:lnTo>
                    <a:lnTo>
                      <a:pt x="42708" y="30150"/>
                    </a:lnTo>
                    <a:lnTo>
                      <a:pt x="42417" y="29589"/>
                    </a:lnTo>
                    <a:lnTo>
                      <a:pt x="42105" y="29027"/>
                    </a:lnTo>
                    <a:lnTo>
                      <a:pt x="41773" y="28487"/>
                    </a:lnTo>
                    <a:lnTo>
                      <a:pt x="41419" y="27946"/>
                    </a:lnTo>
                    <a:lnTo>
                      <a:pt x="41066" y="27426"/>
                    </a:lnTo>
                    <a:lnTo>
                      <a:pt x="40692" y="26927"/>
                    </a:lnTo>
                    <a:lnTo>
                      <a:pt x="40296" y="26428"/>
                    </a:lnTo>
                    <a:lnTo>
                      <a:pt x="39881" y="25971"/>
                    </a:lnTo>
                    <a:lnTo>
                      <a:pt x="39423" y="25513"/>
                    </a:lnTo>
                    <a:lnTo>
                      <a:pt x="38945" y="25076"/>
                    </a:lnTo>
                    <a:lnTo>
                      <a:pt x="38446" y="24681"/>
                    </a:lnTo>
                    <a:lnTo>
                      <a:pt x="37926" y="24286"/>
                    </a:lnTo>
                    <a:lnTo>
                      <a:pt x="37365" y="23933"/>
                    </a:lnTo>
                    <a:lnTo>
                      <a:pt x="36782" y="23600"/>
                    </a:lnTo>
                    <a:lnTo>
                      <a:pt x="37074" y="23122"/>
                    </a:lnTo>
                    <a:lnTo>
                      <a:pt x="37365" y="22665"/>
                    </a:lnTo>
                    <a:lnTo>
                      <a:pt x="37593" y="22228"/>
                    </a:lnTo>
                    <a:lnTo>
                      <a:pt x="37822" y="21791"/>
                    </a:lnTo>
                    <a:lnTo>
                      <a:pt x="38009" y="21334"/>
                    </a:lnTo>
                    <a:lnTo>
                      <a:pt x="38176" y="20876"/>
                    </a:lnTo>
                    <a:lnTo>
                      <a:pt x="38342" y="20419"/>
                    </a:lnTo>
                    <a:lnTo>
                      <a:pt x="38487" y="19961"/>
                    </a:lnTo>
                    <a:lnTo>
                      <a:pt x="38612" y="19483"/>
                    </a:lnTo>
                    <a:lnTo>
                      <a:pt x="38716" y="19005"/>
                    </a:lnTo>
                    <a:lnTo>
                      <a:pt x="38799" y="18548"/>
                    </a:lnTo>
                    <a:lnTo>
                      <a:pt x="38862" y="18069"/>
                    </a:lnTo>
                    <a:lnTo>
                      <a:pt x="38924" y="17570"/>
                    </a:lnTo>
                    <a:lnTo>
                      <a:pt x="38966" y="17092"/>
                    </a:lnTo>
                    <a:lnTo>
                      <a:pt x="39007" y="16614"/>
                    </a:lnTo>
                    <a:lnTo>
                      <a:pt x="39028" y="16115"/>
                    </a:lnTo>
                    <a:lnTo>
                      <a:pt x="39028" y="15138"/>
                    </a:lnTo>
                    <a:lnTo>
                      <a:pt x="38987" y="14327"/>
                    </a:lnTo>
                    <a:lnTo>
                      <a:pt x="38924" y="13536"/>
                    </a:lnTo>
                    <a:lnTo>
                      <a:pt x="38799" y="12767"/>
                    </a:lnTo>
                    <a:lnTo>
                      <a:pt x="38633" y="12019"/>
                    </a:lnTo>
                    <a:lnTo>
                      <a:pt x="38446" y="11270"/>
                    </a:lnTo>
                    <a:lnTo>
                      <a:pt x="38217" y="10563"/>
                    </a:lnTo>
                    <a:lnTo>
                      <a:pt x="37947" y="9856"/>
                    </a:lnTo>
                    <a:lnTo>
                      <a:pt x="37635" y="9170"/>
                    </a:lnTo>
                    <a:lnTo>
                      <a:pt x="37282" y="8505"/>
                    </a:lnTo>
                    <a:lnTo>
                      <a:pt x="36907" y="7839"/>
                    </a:lnTo>
                    <a:lnTo>
                      <a:pt x="36512" y="7195"/>
                    </a:lnTo>
                    <a:lnTo>
                      <a:pt x="36055" y="6571"/>
                    </a:lnTo>
                    <a:lnTo>
                      <a:pt x="35597" y="5968"/>
                    </a:lnTo>
                    <a:lnTo>
                      <a:pt x="35098" y="5365"/>
                    </a:lnTo>
                    <a:lnTo>
                      <a:pt x="34558" y="4783"/>
                    </a:lnTo>
                    <a:lnTo>
                      <a:pt x="34017" y="4221"/>
                    </a:lnTo>
                    <a:lnTo>
                      <a:pt x="33705" y="3909"/>
                    </a:lnTo>
                    <a:lnTo>
                      <a:pt x="33372" y="3639"/>
                    </a:lnTo>
                    <a:lnTo>
                      <a:pt x="33040" y="3369"/>
                    </a:lnTo>
                    <a:lnTo>
                      <a:pt x="32707" y="3119"/>
                    </a:lnTo>
                    <a:lnTo>
                      <a:pt x="32374" y="2891"/>
                    </a:lnTo>
                    <a:lnTo>
                      <a:pt x="32021" y="2662"/>
                    </a:lnTo>
                    <a:lnTo>
                      <a:pt x="31647" y="2433"/>
                    </a:lnTo>
                    <a:lnTo>
                      <a:pt x="31293" y="2246"/>
                    </a:lnTo>
                    <a:lnTo>
                      <a:pt x="30545" y="1872"/>
                    </a:lnTo>
                    <a:lnTo>
                      <a:pt x="29755" y="1539"/>
                    </a:lnTo>
                    <a:lnTo>
                      <a:pt x="28964" y="1227"/>
                    </a:lnTo>
                    <a:lnTo>
                      <a:pt x="28174" y="957"/>
                    </a:lnTo>
                    <a:lnTo>
                      <a:pt x="27613" y="790"/>
                    </a:lnTo>
                    <a:lnTo>
                      <a:pt x="27072" y="624"/>
                    </a:lnTo>
                    <a:lnTo>
                      <a:pt x="26511" y="479"/>
                    </a:lnTo>
                    <a:lnTo>
                      <a:pt x="25970" y="354"/>
                    </a:lnTo>
                    <a:lnTo>
                      <a:pt x="25409" y="229"/>
                    </a:lnTo>
                    <a:lnTo>
                      <a:pt x="24847" y="146"/>
                    </a:lnTo>
                    <a:lnTo>
                      <a:pt x="24286" y="84"/>
                    </a:lnTo>
                    <a:lnTo>
                      <a:pt x="23704" y="42"/>
                    </a:lnTo>
                    <a:lnTo>
                      <a:pt x="2310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902" name="Google Shape;5902;p31"/>
              <p:cNvSpPr/>
              <p:nvPr/>
            </p:nvSpPr>
            <p:spPr>
              <a:xfrm>
                <a:off x="1653525" y="4778750"/>
                <a:ext cx="361800" cy="369100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14764" extrusionOk="0">
                    <a:moveTo>
                      <a:pt x="8338" y="1435"/>
                    </a:moveTo>
                    <a:lnTo>
                      <a:pt x="8671" y="1456"/>
                    </a:lnTo>
                    <a:lnTo>
                      <a:pt x="9003" y="1497"/>
                    </a:lnTo>
                    <a:lnTo>
                      <a:pt x="9336" y="1581"/>
                    </a:lnTo>
                    <a:lnTo>
                      <a:pt x="9690" y="1664"/>
                    </a:lnTo>
                    <a:lnTo>
                      <a:pt x="10064" y="1788"/>
                    </a:lnTo>
                    <a:lnTo>
                      <a:pt x="10417" y="1934"/>
                    </a:lnTo>
                    <a:lnTo>
                      <a:pt x="10750" y="2100"/>
                    </a:lnTo>
                    <a:lnTo>
                      <a:pt x="11062" y="2308"/>
                    </a:lnTo>
                    <a:lnTo>
                      <a:pt x="11353" y="2516"/>
                    </a:lnTo>
                    <a:lnTo>
                      <a:pt x="11644" y="2745"/>
                    </a:lnTo>
                    <a:lnTo>
                      <a:pt x="11894" y="2974"/>
                    </a:lnTo>
                    <a:lnTo>
                      <a:pt x="12122" y="3244"/>
                    </a:lnTo>
                    <a:lnTo>
                      <a:pt x="12351" y="3535"/>
                    </a:lnTo>
                    <a:lnTo>
                      <a:pt x="12538" y="3826"/>
                    </a:lnTo>
                    <a:lnTo>
                      <a:pt x="12705" y="4159"/>
                    </a:lnTo>
                    <a:lnTo>
                      <a:pt x="12871" y="4492"/>
                    </a:lnTo>
                    <a:lnTo>
                      <a:pt x="12996" y="4845"/>
                    </a:lnTo>
                    <a:lnTo>
                      <a:pt x="13100" y="5219"/>
                    </a:lnTo>
                    <a:lnTo>
                      <a:pt x="13183" y="5594"/>
                    </a:lnTo>
                    <a:lnTo>
                      <a:pt x="13245" y="5989"/>
                    </a:lnTo>
                    <a:lnTo>
                      <a:pt x="13287" y="6467"/>
                    </a:lnTo>
                    <a:lnTo>
                      <a:pt x="13308" y="6924"/>
                    </a:lnTo>
                    <a:lnTo>
                      <a:pt x="13287" y="7382"/>
                    </a:lnTo>
                    <a:lnTo>
                      <a:pt x="13266" y="7818"/>
                    </a:lnTo>
                    <a:lnTo>
                      <a:pt x="13204" y="8255"/>
                    </a:lnTo>
                    <a:lnTo>
                      <a:pt x="13120" y="8671"/>
                    </a:lnTo>
                    <a:lnTo>
                      <a:pt x="12996" y="9087"/>
                    </a:lnTo>
                    <a:lnTo>
                      <a:pt x="12871" y="9503"/>
                    </a:lnTo>
                    <a:lnTo>
                      <a:pt x="12705" y="9898"/>
                    </a:lnTo>
                    <a:lnTo>
                      <a:pt x="12517" y="10293"/>
                    </a:lnTo>
                    <a:lnTo>
                      <a:pt x="12309" y="10667"/>
                    </a:lnTo>
                    <a:lnTo>
                      <a:pt x="12081" y="11041"/>
                    </a:lnTo>
                    <a:lnTo>
                      <a:pt x="11831" y="11395"/>
                    </a:lnTo>
                    <a:lnTo>
                      <a:pt x="11561" y="11769"/>
                    </a:lnTo>
                    <a:lnTo>
                      <a:pt x="11270" y="12122"/>
                    </a:lnTo>
                    <a:lnTo>
                      <a:pt x="10937" y="12455"/>
                    </a:lnTo>
                    <a:lnTo>
                      <a:pt x="10792" y="12601"/>
                    </a:lnTo>
                    <a:lnTo>
                      <a:pt x="10625" y="12725"/>
                    </a:lnTo>
                    <a:lnTo>
                      <a:pt x="10459" y="12850"/>
                    </a:lnTo>
                    <a:lnTo>
                      <a:pt x="10293" y="12933"/>
                    </a:lnTo>
                    <a:lnTo>
                      <a:pt x="10105" y="13017"/>
                    </a:lnTo>
                    <a:lnTo>
                      <a:pt x="9918" y="13100"/>
                    </a:lnTo>
                    <a:lnTo>
                      <a:pt x="9565" y="13204"/>
                    </a:lnTo>
                    <a:lnTo>
                      <a:pt x="9170" y="13266"/>
                    </a:lnTo>
                    <a:lnTo>
                      <a:pt x="8796" y="13328"/>
                    </a:lnTo>
                    <a:lnTo>
                      <a:pt x="8005" y="13391"/>
                    </a:lnTo>
                    <a:lnTo>
                      <a:pt x="7673" y="13391"/>
                    </a:lnTo>
                    <a:lnTo>
                      <a:pt x="7361" y="13370"/>
                    </a:lnTo>
                    <a:lnTo>
                      <a:pt x="7049" y="13328"/>
                    </a:lnTo>
                    <a:lnTo>
                      <a:pt x="6737" y="13287"/>
                    </a:lnTo>
                    <a:lnTo>
                      <a:pt x="6446" y="13204"/>
                    </a:lnTo>
                    <a:lnTo>
                      <a:pt x="6155" y="13100"/>
                    </a:lnTo>
                    <a:lnTo>
                      <a:pt x="5885" y="12996"/>
                    </a:lnTo>
                    <a:lnTo>
                      <a:pt x="5614" y="12871"/>
                    </a:lnTo>
                    <a:lnTo>
                      <a:pt x="5344" y="12725"/>
                    </a:lnTo>
                    <a:lnTo>
                      <a:pt x="5094" y="12580"/>
                    </a:lnTo>
                    <a:lnTo>
                      <a:pt x="4845" y="12414"/>
                    </a:lnTo>
                    <a:lnTo>
                      <a:pt x="4595" y="12226"/>
                    </a:lnTo>
                    <a:lnTo>
                      <a:pt x="4117" y="11831"/>
                    </a:lnTo>
                    <a:lnTo>
                      <a:pt x="3639" y="11416"/>
                    </a:lnTo>
                    <a:lnTo>
                      <a:pt x="3514" y="11270"/>
                    </a:lnTo>
                    <a:lnTo>
                      <a:pt x="3410" y="11124"/>
                    </a:lnTo>
                    <a:lnTo>
                      <a:pt x="3327" y="10979"/>
                    </a:lnTo>
                    <a:lnTo>
                      <a:pt x="3244" y="10833"/>
                    </a:lnTo>
                    <a:lnTo>
                      <a:pt x="3119" y="10501"/>
                    </a:lnTo>
                    <a:lnTo>
                      <a:pt x="2974" y="10189"/>
                    </a:lnTo>
                    <a:lnTo>
                      <a:pt x="2849" y="9794"/>
                    </a:lnTo>
                    <a:lnTo>
                      <a:pt x="2724" y="9378"/>
                    </a:lnTo>
                    <a:lnTo>
                      <a:pt x="2662" y="8941"/>
                    </a:lnTo>
                    <a:lnTo>
                      <a:pt x="2599" y="8463"/>
                    </a:lnTo>
                    <a:lnTo>
                      <a:pt x="2599" y="7964"/>
                    </a:lnTo>
                    <a:lnTo>
                      <a:pt x="2599" y="7465"/>
                    </a:lnTo>
                    <a:lnTo>
                      <a:pt x="2641" y="6945"/>
                    </a:lnTo>
                    <a:lnTo>
                      <a:pt x="2724" y="6425"/>
                    </a:lnTo>
                    <a:lnTo>
                      <a:pt x="2849" y="5905"/>
                    </a:lnTo>
                    <a:lnTo>
                      <a:pt x="2994" y="5406"/>
                    </a:lnTo>
                    <a:lnTo>
                      <a:pt x="3161" y="4907"/>
                    </a:lnTo>
                    <a:lnTo>
                      <a:pt x="3389" y="4429"/>
                    </a:lnTo>
                    <a:lnTo>
                      <a:pt x="3639" y="3992"/>
                    </a:lnTo>
                    <a:lnTo>
                      <a:pt x="3909" y="3577"/>
                    </a:lnTo>
                    <a:lnTo>
                      <a:pt x="4076" y="3369"/>
                    </a:lnTo>
                    <a:lnTo>
                      <a:pt x="4242" y="3182"/>
                    </a:lnTo>
                    <a:lnTo>
                      <a:pt x="4408" y="3015"/>
                    </a:lnTo>
                    <a:lnTo>
                      <a:pt x="4595" y="2849"/>
                    </a:lnTo>
                    <a:lnTo>
                      <a:pt x="4886" y="2620"/>
                    </a:lnTo>
                    <a:lnTo>
                      <a:pt x="5178" y="2391"/>
                    </a:lnTo>
                    <a:lnTo>
                      <a:pt x="5469" y="2204"/>
                    </a:lnTo>
                    <a:lnTo>
                      <a:pt x="5781" y="2038"/>
                    </a:lnTo>
                    <a:lnTo>
                      <a:pt x="6092" y="1892"/>
                    </a:lnTo>
                    <a:lnTo>
                      <a:pt x="6404" y="1768"/>
                    </a:lnTo>
                    <a:lnTo>
                      <a:pt x="6716" y="1643"/>
                    </a:lnTo>
                    <a:lnTo>
                      <a:pt x="7028" y="1560"/>
                    </a:lnTo>
                    <a:lnTo>
                      <a:pt x="7361" y="1497"/>
                    </a:lnTo>
                    <a:lnTo>
                      <a:pt x="7673" y="1456"/>
                    </a:lnTo>
                    <a:lnTo>
                      <a:pt x="8005" y="1435"/>
                    </a:lnTo>
                    <a:close/>
                    <a:moveTo>
                      <a:pt x="7070" y="0"/>
                    </a:moveTo>
                    <a:lnTo>
                      <a:pt x="6654" y="21"/>
                    </a:lnTo>
                    <a:lnTo>
                      <a:pt x="6238" y="83"/>
                    </a:lnTo>
                    <a:lnTo>
                      <a:pt x="5822" y="146"/>
                    </a:lnTo>
                    <a:lnTo>
                      <a:pt x="5406" y="229"/>
                    </a:lnTo>
                    <a:lnTo>
                      <a:pt x="4990" y="354"/>
                    </a:lnTo>
                    <a:lnTo>
                      <a:pt x="4595" y="478"/>
                    </a:lnTo>
                    <a:lnTo>
                      <a:pt x="4200" y="645"/>
                    </a:lnTo>
                    <a:lnTo>
                      <a:pt x="3826" y="832"/>
                    </a:lnTo>
                    <a:lnTo>
                      <a:pt x="3452" y="1019"/>
                    </a:lnTo>
                    <a:lnTo>
                      <a:pt x="3077" y="1248"/>
                    </a:lnTo>
                    <a:lnTo>
                      <a:pt x="2662" y="1539"/>
                    </a:lnTo>
                    <a:lnTo>
                      <a:pt x="2287" y="1851"/>
                    </a:lnTo>
                    <a:lnTo>
                      <a:pt x="1934" y="2184"/>
                    </a:lnTo>
                    <a:lnTo>
                      <a:pt x="1622" y="2537"/>
                    </a:lnTo>
                    <a:lnTo>
                      <a:pt x="1331" y="2890"/>
                    </a:lnTo>
                    <a:lnTo>
                      <a:pt x="1081" y="3265"/>
                    </a:lnTo>
                    <a:lnTo>
                      <a:pt x="853" y="3660"/>
                    </a:lnTo>
                    <a:lnTo>
                      <a:pt x="645" y="4055"/>
                    </a:lnTo>
                    <a:lnTo>
                      <a:pt x="478" y="4471"/>
                    </a:lnTo>
                    <a:lnTo>
                      <a:pt x="333" y="4907"/>
                    </a:lnTo>
                    <a:lnTo>
                      <a:pt x="208" y="5344"/>
                    </a:lnTo>
                    <a:lnTo>
                      <a:pt x="125" y="5801"/>
                    </a:lnTo>
                    <a:lnTo>
                      <a:pt x="42" y="6259"/>
                    </a:lnTo>
                    <a:lnTo>
                      <a:pt x="0" y="6737"/>
                    </a:lnTo>
                    <a:lnTo>
                      <a:pt x="0" y="7236"/>
                    </a:lnTo>
                    <a:lnTo>
                      <a:pt x="0" y="7735"/>
                    </a:lnTo>
                    <a:lnTo>
                      <a:pt x="21" y="8089"/>
                    </a:lnTo>
                    <a:lnTo>
                      <a:pt x="42" y="8442"/>
                    </a:lnTo>
                    <a:lnTo>
                      <a:pt x="104" y="8775"/>
                    </a:lnTo>
                    <a:lnTo>
                      <a:pt x="146" y="9128"/>
                    </a:lnTo>
                    <a:lnTo>
                      <a:pt x="229" y="9461"/>
                    </a:lnTo>
                    <a:lnTo>
                      <a:pt x="312" y="9794"/>
                    </a:lnTo>
                    <a:lnTo>
                      <a:pt x="416" y="10126"/>
                    </a:lnTo>
                    <a:lnTo>
                      <a:pt x="520" y="10438"/>
                    </a:lnTo>
                    <a:lnTo>
                      <a:pt x="645" y="10750"/>
                    </a:lnTo>
                    <a:lnTo>
                      <a:pt x="790" y="11062"/>
                    </a:lnTo>
                    <a:lnTo>
                      <a:pt x="936" y="11353"/>
                    </a:lnTo>
                    <a:lnTo>
                      <a:pt x="1102" y="11644"/>
                    </a:lnTo>
                    <a:lnTo>
                      <a:pt x="1269" y="11915"/>
                    </a:lnTo>
                    <a:lnTo>
                      <a:pt x="1456" y="12185"/>
                    </a:lnTo>
                    <a:lnTo>
                      <a:pt x="1664" y="12455"/>
                    </a:lnTo>
                    <a:lnTo>
                      <a:pt x="1872" y="12705"/>
                    </a:lnTo>
                    <a:lnTo>
                      <a:pt x="2100" y="12933"/>
                    </a:lnTo>
                    <a:lnTo>
                      <a:pt x="2329" y="13162"/>
                    </a:lnTo>
                    <a:lnTo>
                      <a:pt x="2578" y="13370"/>
                    </a:lnTo>
                    <a:lnTo>
                      <a:pt x="2849" y="13578"/>
                    </a:lnTo>
                    <a:lnTo>
                      <a:pt x="3119" y="13744"/>
                    </a:lnTo>
                    <a:lnTo>
                      <a:pt x="3410" y="13931"/>
                    </a:lnTo>
                    <a:lnTo>
                      <a:pt x="3701" y="14077"/>
                    </a:lnTo>
                    <a:lnTo>
                      <a:pt x="4013" y="14223"/>
                    </a:lnTo>
                    <a:lnTo>
                      <a:pt x="4325" y="14347"/>
                    </a:lnTo>
                    <a:lnTo>
                      <a:pt x="4658" y="14472"/>
                    </a:lnTo>
                    <a:lnTo>
                      <a:pt x="5011" y="14555"/>
                    </a:lnTo>
                    <a:lnTo>
                      <a:pt x="5365" y="14638"/>
                    </a:lnTo>
                    <a:lnTo>
                      <a:pt x="5718" y="14701"/>
                    </a:lnTo>
                    <a:lnTo>
                      <a:pt x="6092" y="14742"/>
                    </a:lnTo>
                    <a:lnTo>
                      <a:pt x="6488" y="14763"/>
                    </a:lnTo>
                    <a:lnTo>
                      <a:pt x="6883" y="14763"/>
                    </a:lnTo>
                    <a:lnTo>
                      <a:pt x="7506" y="14742"/>
                    </a:lnTo>
                    <a:lnTo>
                      <a:pt x="8089" y="14701"/>
                    </a:lnTo>
                    <a:lnTo>
                      <a:pt x="8671" y="14618"/>
                    </a:lnTo>
                    <a:lnTo>
                      <a:pt x="9232" y="14493"/>
                    </a:lnTo>
                    <a:lnTo>
                      <a:pt x="9752" y="14327"/>
                    </a:lnTo>
                    <a:lnTo>
                      <a:pt x="10022" y="14223"/>
                    </a:lnTo>
                    <a:lnTo>
                      <a:pt x="10272" y="14119"/>
                    </a:lnTo>
                    <a:lnTo>
                      <a:pt x="10521" y="13994"/>
                    </a:lnTo>
                    <a:lnTo>
                      <a:pt x="10771" y="13848"/>
                    </a:lnTo>
                    <a:lnTo>
                      <a:pt x="11020" y="13703"/>
                    </a:lnTo>
                    <a:lnTo>
                      <a:pt x="11249" y="13536"/>
                    </a:lnTo>
                    <a:lnTo>
                      <a:pt x="11644" y="13224"/>
                    </a:lnTo>
                    <a:lnTo>
                      <a:pt x="12018" y="12850"/>
                    </a:lnTo>
                    <a:lnTo>
                      <a:pt x="12393" y="12455"/>
                    </a:lnTo>
                    <a:lnTo>
                      <a:pt x="12725" y="12039"/>
                    </a:lnTo>
                    <a:lnTo>
                      <a:pt x="13058" y="11582"/>
                    </a:lnTo>
                    <a:lnTo>
                      <a:pt x="13349" y="11083"/>
                    </a:lnTo>
                    <a:lnTo>
                      <a:pt x="13619" y="10563"/>
                    </a:lnTo>
                    <a:lnTo>
                      <a:pt x="13848" y="10022"/>
                    </a:lnTo>
                    <a:lnTo>
                      <a:pt x="14056" y="9461"/>
                    </a:lnTo>
                    <a:lnTo>
                      <a:pt x="14222" y="8900"/>
                    </a:lnTo>
                    <a:lnTo>
                      <a:pt x="14347" y="8317"/>
                    </a:lnTo>
                    <a:lnTo>
                      <a:pt x="14430" y="7714"/>
                    </a:lnTo>
                    <a:lnTo>
                      <a:pt x="14472" y="7111"/>
                    </a:lnTo>
                    <a:lnTo>
                      <a:pt x="14451" y="6820"/>
                    </a:lnTo>
                    <a:lnTo>
                      <a:pt x="14451" y="6508"/>
                    </a:lnTo>
                    <a:lnTo>
                      <a:pt x="14410" y="6217"/>
                    </a:lnTo>
                    <a:lnTo>
                      <a:pt x="14368" y="5905"/>
                    </a:lnTo>
                    <a:lnTo>
                      <a:pt x="14326" y="5614"/>
                    </a:lnTo>
                    <a:lnTo>
                      <a:pt x="14243" y="5302"/>
                    </a:lnTo>
                    <a:lnTo>
                      <a:pt x="14118" y="4824"/>
                    </a:lnTo>
                    <a:lnTo>
                      <a:pt x="13931" y="4367"/>
                    </a:lnTo>
                    <a:lnTo>
                      <a:pt x="13744" y="3930"/>
                    </a:lnTo>
                    <a:lnTo>
                      <a:pt x="13536" y="3514"/>
                    </a:lnTo>
                    <a:lnTo>
                      <a:pt x="13287" y="3119"/>
                    </a:lnTo>
                    <a:lnTo>
                      <a:pt x="13037" y="2745"/>
                    </a:lnTo>
                    <a:lnTo>
                      <a:pt x="12746" y="2391"/>
                    </a:lnTo>
                    <a:lnTo>
                      <a:pt x="12455" y="2080"/>
                    </a:lnTo>
                    <a:lnTo>
                      <a:pt x="12143" y="1768"/>
                    </a:lnTo>
                    <a:lnTo>
                      <a:pt x="11810" y="1497"/>
                    </a:lnTo>
                    <a:lnTo>
                      <a:pt x="11457" y="1248"/>
                    </a:lnTo>
                    <a:lnTo>
                      <a:pt x="11104" y="1019"/>
                    </a:lnTo>
                    <a:lnTo>
                      <a:pt x="10729" y="811"/>
                    </a:lnTo>
                    <a:lnTo>
                      <a:pt x="10355" y="645"/>
                    </a:lnTo>
                    <a:lnTo>
                      <a:pt x="9960" y="478"/>
                    </a:lnTo>
                    <a:lnTo>
                      <a:pt x="9565" y="333"/>
                    </a:lnTo>
                    <a:lnTo>
                      <a:pt x="9170" y="229"/>
                    </a:lnTo>
                    <a:lnTo>
                      <a:pt x="8754" y="146"/>
                    </a:lnTo>
                    <a:lnTo>
                      <a:pt x="8338" y="63"/>
                    </a:lnTo>
                    <a:lnTo>
                      <a:pt x="7922" y="21"/>
                    </a:lnTo>
                    <a:lnTo>
                      <a:pt x="74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903" name="Google Shape;5903;p31"/>
              <p:cNvSpPr/>
              <p:nvPr/>
            </p:nvSpPr>
            <p:spPr>
              <a:xfrm>
                <a:off x="1700825" y="4198625"/>
                <a:ext cx="221975" cy="231875"/>
              </a:xfrm>
              <a:custGeom>
                <a:avLst/>
                <a:gdLst/>
                <a:ahLst/>
                <a:cxnLst/>
                <a:rect l="l" t="t" r="r" b="b"/>
                <a:pathLst>
                  <a:path w="8879" h="9275" extrusionOk="0">
                    <a:moveTo>
                      <a:pt x="5989" y="1227"/>
                    </a:moveTo>
                    <a:lnTo>
                      <a:pt x="6238" y="1269"/>
                    </a:lnTo>
                    <a:lnTo>
                      <a:pt x="6467" y="1373"/>
                    </a:lnTo>
                    <a:lnTo>
                      <a:pt x="6696" y="1518"/>
                    </a:lnTo>
                    <a:lnTo>
                      <a:pt x="6945" y="1726"/>
                    </a:lnTo>
                    <a:lnTo>
                      <a:pt x="7195" y="1997"/>
                    </a:lnTo>
                    <a:lnTo>
                      <a:pt x="7403" y="2308"/>
                    </a:lnTo>
                    <a:lnTo>
                      <a:pt x="7569" y="2600"/>
                    </a:lnTo>
                    <a:lnTo>
                      <a:pt x="7714" y="2932"/>
                    </a:lnTo>
                    <a:lnTo>
                      <a:pt x="7818" y="3286"/>
                    </a:lnTo>
                    <a:lnTo>
                      <a:pt x="7902" y="3639"/>
                    </a:lnTo>
                    <a:lnTo>
                      <a:pt x="7943" y="4013"/>
                    </a:lnTo>
                    <a:lnTo>
                      <a:pt x="7985" y="4409"/>
                    </a:lnTo>
                    <a:lnTo>
                      <a:pt x="7922" y="4866"/>
                    </a:lnTo>
                    <a:lnTo>
                      <a:pt x="7839" y="5303"/>
                    </a:lnTo>
                    <a:lnTo>
                      <a:pt x="7714" y="5718"/>
                    </a:lnTo>
                    <a:lnTo>
                      <a:pt x="7652" y="5926"/>
                    </a:lnTo>
                    <a:lnTo>
                      <a:pt x="7548" y="6134"/>
                    </a:lnTo>
                    <a:lnTo>
                      <a:pt x="7444" y="6321"/>
                    </a:lnTo>
                    <a:lnTo>
                      <a:pt x="7340" y="6509"/>
                    </a:lnTo>
                    <a:lnTo>
                      <a:pt x="7215" y="6696"/>
                    </a:lnTo>
                    <a:lnTo>
                      <a:pt x="7070" y="6883"/>
                    </a:lnTo>
                    <a:lnTo>
                      <a:pt x="6924" y="7049"/>
                    </a:lnTo>
                    <a:lnTo>
                      <a:pt x="6758" y="7216"/>
                    </a:lnTo>
                    <a:lnTo>
                      <a:pt x="6571" y="7361"/>
                    </a:lnTo>
                    <a:lnTo>
                      <a:pt x="6363" y="7507"/>
                    </a:lnTo>
                    <a:lnTo>
                      <a:pt x="6134" y="7652"/>
                    </a:lnTo>
                    <a:lnTo>
                      <a:pt x="5885" y="7777"/>
                    </a:lnTo>
                    <a:lnTo>
                      <a:pt x="5614" y="7881"/>
                    </a:lnTo>
                    <a:lnTo>
                      <a:pt x="5344" y="7943"/>
                    </a:lnTo>
                    <a:lnTo>
                      <a:pt x="5095" y="7985"/>
                    </a:lnTo>
                    <a:lnTo>
                      <a:pt x="4824" y="7985"/>
                    </a:lnTo>
                    <a:lnTo>
                      <a:pt x="4554" y="7964"/>
                    </a:lnTo>
                    <a:lnTo>
                      <a:pt x="4284" y="7923"/>
                    </a:lnTo>
                    <a:lnTo>
                      <a:pt x="4034" y="7819"/>
                    </a:lnTo>
                    <a:lnTo>
                      <a:pt x="3805" y="7694"/>
                    </a:lnTo>
                    <a:lnTo>
                      <a:pt x="3597" y="7527"/>
                    </a:lnTo>
                    <a:lnTo>
                      <a:pt x="3390" y="7320"/>
                    </a:lnTo>
                    <a:lnTo>
                      <a:pt x="3223" y="7070"/>
                    </a:lnTo>
                    <a:lnTo>
                      <a:pt x="3078" y="6800"/>
                    </a:lnTo>
                    <a:lnTo>
                      <a:pt x="2953" y="6446"/>
                    </a:lnTo>
                    <a:lnTo>
                      <a:pt x="2870" y="6072"/>
                    </a:lnTo>
                    <a:lnTo>
                      <a:pt x="2849" y="5760"/>
                    </a:lnTo>
                    <a:lnTo>
                      <a:pt x="2828" y="5427"/>
                    </a:lnTo>
                    <a:lnTo>
                      <a:pt x="2849" y="5095"/>
                    </a:lnTo>
                    <a:lnTo>
                      <a:pt x="2891" y="4783"/>
                    </a:lnTo>
                    <a:lnTo>
                      <a:pt x="2953" y="4450"/>
                    </a:lnTo>
                    <a:lnTo>
                      <a:pt x="3036" y="4117"/>
                    </a:lnTo>
                    <a:lnTo>
                      <a:pt x="3140" y="3806"/>
                    </a:lnTo>
                    <a:lnTo>
                      <a:pt x="3286" y="3494"/>
                    </a:lnTo>
                    <a:lnTo>
                      <a:pt x="3431" y="3182"/>
                    </a:lnTo>
                    <a:lnTo>
                      <a:pt x="3597" y="2891"/>
                    </a:lnTo>
                    <a:lnTo>
                      <a:pt x="3785" y="2620"/>
                    </a:lnTo>
                    <a:lnTo>
                      <a:pt x="3993" y="2350"/>
                    </a:lnTo>
                    <a:lnTo>
                      <a:pt x="4221" y="2121"/>
                    </a:lnTo>
                    <a:lnTo>
                      <a:pt x="4450" y="1893"/>
                    </a:lnTo>
                    <a:lnTo>
                      <a:pt x="4699" y="1685"/>
                    </a:lnTo>
                    <a:lnTo>
                      <a:pt x="4970" y="1518"/>
                    </a:lnTo>
                    <a:lnTo>
                      <a:pt x="5240" y="1373"/>
                    </a:lnTo>
                    <a:lnTo>
                      <a:pt x="5510" y="1269"/>
                    </a:lnTo>
                    <a:lnTo>
                      <a:pt x="5760" y="1227"/>
                    </a:lnTo>
                    <a:close/>
                    <a:moveTo>
                      <a:pt x="4637" y="0"/>
                    </a:moveTo>
                    <a:lnTo>
                      <a:pt x="4242" y="42"/>
                    </a:lnTo>
                    <a:lnTo>
                      <a:pt x="3868" y="104"/>
                    </a:lnTo>
                    <a:lnTo>
                      <a:pt x="3514" y="208"/>
                    </a:lnTo>
                    <a:lnTo>
                      <a:pt x="3161" y="312"/>
                    </a:lnTo>
                    <a:lnTo>
                      <a:pt x="2849" y="458"/>
                    </a:lnTo>
                    <a:lnTo>
                      <a:pt x="2558" y="603"/>
                    </a:lnTo>
                    <a:lnTo>
                      <a:pt x="2267" y="791"/>
                    </a:lnTo>
                    <a:lnTo>
                      <a:pt x="1996" y="999"/>
                    </a:lnTo>
                    <a:lnTo>
                      <a:pt x="1747" y="1227"/>
                    </a:lnTo>
                    <a:lnTo>
                      <a:pt x="1518" y="1456"/>
                    </a:lnTo>
                    <a:lnTo>
                      <a:pt x="1289" y="1726"/>
                    </a:lnTo>
                    <a:lnTo>
                      <a:pt x="1082" y="1997"/>
                    </a:lnTo>
                    <a:lnTo>
                      <a:pt x="874" y="2308"/>
                    </a:lnTo>
                    <a:lnTo>
                      <a:pt x="707" y="2620"/>
                    </a:lnTo>
                    <a:lnTo>
                      <a:pt x="541" y="2932"/>
                    </a:lnTo>
                    <a:lnTo>
                      <a:pt x="375" y="3286"/>
                    </a:lnTo>
                    <a:lnTo>
                      <a:pt x="271" y="3556"/>
                    </a:lnTo>
                    <a:lnTo>
                      <a:pt x="167" y="3847"/>
                    </a:lnTo>
                    <a:lnTo>
                      <a:pt x="104" y="4117"/>
                    </a:lnTo>
                    <a:lnTo>
                      <a:pt x="42" y="4388"/>
                    </a:lnTo>
                    <a:lnTo>
                      <a:pt x="21" y="4658"/>
                    </a:lnTo>
                    <a:lnTo>
                      <a:pt x="0" y="4928"/>
                    </a:lnTo>
                    <a:lnTo>
                      <a:pt x="0" y="5199"/>
                    </a:lnTo>
                    <a:lnTo>
                      <a:pt x="0" y="5469"/>
                    </a:lnTo>
                    <a:lnTo>
                      <a:pt x="42" y="5718"/>
                    </a:lnTo>
                    <a:lnTo>
                      <a:pt x="83" y="5989"/>
                    </a:lnTo>
                    <a:lnTo>
                      <a:pt x="146" y="6238"/>
                    </a:lnTo>
                    <a:lnTo>
                      <a:pt x="229" y="6488"/>
                    </a:lnTo>
                    <a:lnTo>
                      <a:pt x="312" y="6717"/>
                    </a:lnTo>
                    <a:lnTo>
                      <a:pt x="416" y="6945"/>
                    </a:lnTo>
                    <a:lnTo>
                      <a:pt x="541" y="7174"/>
                    </a:lnTo>
                    <a:lnTo>
                      <a:pt x="686" y="7382"/>
                    </a:lnTo>
                    <a:lnTo>
                      <a:pt x="832" y="7590"/>
                    </a:lnTo>
                    <a:lnTo>
                      <a:pt x="978" y="7798"/>
                    </a:lnTo>
                    <a:lnTo>
                      <a:pt x="1165" y="7985"/>
                    </a:lnTo>
                    <a:lnTo>
                      <a:pt x="1352" y="8172"/>
                    </a:lnTo>
                    <a:lnTo>
                      <a:pt x="1539" y="8338"/>
                    </a:lnTo>
                    <a:lnTo>
                      <a:pt x="1747" y="8484"/>
                    </a:lnTo>
                    <a:lnTo>
                      <a:pt x="1976" y="8629"/>
                    </a:lnTo>
                    <a:lnTo>
                      <a:pt x="2204" y="8754"/>
                    </a:lnTo>
                    <a:lnTo>
                      <a:pt x="2433" y="8879"/>
                    </a:lnTo>
                    <a:lnTo>
                      <a:pt x="2683" y="8983"/>
                    </a:lnTo>
                    <a:lnTo>
                      <a:pt x="2932" y="9066"/>
                    </a:lnTo>
                    <a:lnTo>
                      <a:pt x="3202" y="9149"/>
                    </a:lnTo>
                    <a:lnTo>
                      <a:pt x="3493" y="9191"/>
                    </a:lnTo>
                    <a:lnTo>
                      <a:pt x="3764" y="9232"/>
                    </a:lnTo>
                    <a:lnTo>
                      <a:pt x="4055" y="9274"/>
                    </a:lnTo>
                    <a:lnTo>
                      <a:pt x="4367" y="9274"/>
                    </a:lnTo>
                    <a:lnTo>
                      <a:pt x="4845" y="9253"/>
                    </a:lnTo>
                    <a:lnTo>
                      <a:pt x="5095" y="9232"/>
                    </a:lnTo>
                    <a:lnTo>
                      <a:pt x="5365" y="9170"/>
                    </a:lnTo>
                    <a:lnTo>
                      <a:pt x="5594" y="9108"/>
                    </a:lnTo>
                    <a:lnTo>
                      <a:pt x="5822" y="9025"/>
                    </a:lnTo>
                    <a:lnTo>
                      <a:pt x="6051" y="8921"/>
                    </a:lnTo>
                    <a:lnTo>
                      <a:pt x="6259" y="8817"/>
                    </a:lnTo>
                    <a:lnTo>
                      <a:pt x="6467" y="8713"/>
                    </a:lnTo>
                    <a:lnTo>
                      <a:pt x="6675" y="8588"/>
                    </a:lnTo>
                    <a:lnTo>
                      <a:pt x="7049" y="8297"/>
                    </a:lnTo>
                    <a:lnTo>
                      <a:pt x="7403" y="7964"/>
                    </a:lnTo>
                    <a:lnTo>
                      <a:pt x="7714" y="7611"/>
                    </a:lnTo>
                    <a:lnTo>
                      <a:pt x="8006" y="7216"/>
                    </a:lnTo>
                    <a:lnTo>
                      <a:pt x="8255" y="6800"/>
                    </a:lnTo>
                    <a:lnTo>
                      <a:pt x="8463" y="6363"/>
                    </a:lnTo>
                    <a:lnTo>
                      <a:pt x="8629" y="5906"/>
                    </a:lnTo>
                    <a:lnTo>
                      <a:pt x="8775" y="5427"/>
                    </a:lnTo>
                    <a:lnTo>
                      <a:pt x="8858" y="4949"/>
                    </a:lnTo>
                    <a:lnTo>
                      <a:pt x="8879" y="4450"/>
                    </a:lnTo>
                    <a:lnTo>
                      <a:pt x="8879" y="3930"/>
                    </a:lnTo>
                    <a:lnTo>
                      <a:pt x="8858" y="3681"/>
                    </a:lnTo>
                    <a:lnTo>
                      <a:pt x="8816" y="3431"/>
                    </a:lnTo>
                    <a:lnTo>
                      <a:pt x="8775" y="3182"/>
                    </a:lnTo>
                    <a:lnTo>
                      <a:pt x="8712" y="2932"/>
                    </a:lnTo>
                    <a:lnTo>
                      <a:pt x="8588" y="2558"/>
                    </a:lnTo>
                    <a:lnTo>
                      <a:pt x="8463" y="2205"/>
                    </a:lnTo>
                    <a:lnTo>
                      <a:pt x="8297" y="1893"/>
                    </a:lnTo>
                    <a:lnTo>
                      <a:pt x="8130" y="1581"/>
                    </a:lnTo>
                    <a:lnTo>
                      <a:pt x="7943" y="1310"/>
                    </a:lnTo>
                    <a:lnTo>
                      <a:pt x="7735" y="1061"/>
                    </a:lnTo>
                    <a:lnTo>
                      <a:pt x="7486" y="853"/>
                    </a:lnTo>
                    <a:lnTo>
                      <a:pt x="7236" y="645"/>
                    </a:lnTo>
                    <a:lnTo>
                      <a:pt x="6987" y="479"/>
                    </a:lnTo>
                    <a:lnTo>
                      <a:pt x="6696" y="333"/>
                    </a:lnTo>
                    <a:lnTo>
                      <a:pt x="6384" y="208"/>
                    </a:lnTo>
                    <a:lnTo>
                      <a:pt x="6072" y="125"/>
                    </a:lnTo>
                    <a:lnTo>
                      <a:pt x="5739" y="42"/>
                    </a:lnTo>
                    <a:lnTo>
                      <a:pt x="53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904" name="Google Shape;5904;p31"/>
              <p:cNvSpPr/>
              <p:nvPr/>
            </p:nvSpPr>
            <p:spPr>
              <a:xfrm>
                <a:off x="1485625" y="4105575"/>
                <a:ext cx="1221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11396" extrusionOk="0">
                    <a:moveTo>
                      <a:pt x="4845" y="1"/>
                    </a:moveTo>
                    <a:lnTo>
                      <a:pt x="4575" y="105"/>
                    </a:lnTo>
                    <a:lnTo>
                      <a:pt x="4325" y="250"/>
                    </a:lnTo>
                    <a:lnTo>
                      <a:pt x="4096" y="416"/>
                    </a:lnTo>
                    <a:lnTo>
                      <a:pt x="3888" y="604"/>
                    </a:lnTo>
                    <a:lnTo>
                      <a:pt x="3701" y="791"/>
                    </a:lnTo>
                    <a:lnTo>
                      <a:pt x="3514" y="999"/>
                    </a:lnTo>
                    <a:lnTo>
                      <a:pt x="3140" y="1414"/>
                    </a:lnTo>
                    <a:lnTo>
                      <a:pt x="2849" y="1810"/>
                    </a:lnTo>
                    <a:lnTo>
                      <a:pt x="2558" y="2225"/>
                    </a:lnTo>
                    <a:lnTo>
                      <a:pt x="2287" y="2641"/>
                    </a:lnTo>
                    <a:lnTo>
                      <a:pt x="2038" y="3078"/>
                    </a:lnTo>
                    <a:lnTo>
                      <a:pt x="1560" y="3930"/>
                    </a:lnTo>
                    <a:lnTo>
                      <a:pt x="1061" y="4804"/>
                    </a:lnTo>
                    <a:lnTo>
                      <a:pt x="915" y="5095"/>
                    </a:lnTo>
                    <a:lnTo>
                      <a:pt x="769" y="5386"/>
                    </a:lnTo>
                    <a:lnTo>
                      <a:pt x="645" y="5677"/>
                    </a:lnTo>
                    <a:lnTo>
                      <a:pt x="520" y="5989"/>
                    </a:lnTo>
                    <a:lnTo>
                      <a:pt x="416" y="6280"/>
                    </a:lnTo>
                    <a:lnTo>
                      <a:pt x="333" y="6592"/>
                    </a:lnTo>
                    <a:lnTo>
                      <a:pt x="187" y="7195"/>
                    </a:lnTo>
                    <a:lnTo>
                      <a:pt x="104" y="7819"/>
                    </a:lnTo>
                    <a:lnTo>
                      <a:pt x="42" y="8463"/>
                    </a:lnTo>
                    <a:lnTo>
                      <a:pt x="0" y="9087"/>
                    </a:lnTo>
                    <a:lnTo>
                      <a:pt x="0" y="9732"/>
                    </a:lnTo>
                    <a:lnTo>
                      <a:pt x="21" y="10085"/>
                    </a:lnTo>
                    <a:lnTo>
                      <a:pt x="42" y="10251"/>
                    </a:lnTo>
                    <a:lnTo>
                      <a:pt x="104" y="10418"/>
                    </a:lnTo>
                    <a:lnTo>
                      <a:pt x="146" y="10584"/>
                    </a:lnTo>
                    <a:lnTo>
                      <a:pt x="229" y="10750"/>
                    </a:lnTo>
                    <a:lnTo>
                      <a:pt x="312" y="10896"/>
                    </a:lnTo>
                    <a:lnTo>
                      <a:pt x="416" y="11042"/>
                    </a:lnTo>
                    <a:lnTo>
                      <a:pt x="582" y="11208"/>
                    </a:lnTo>
                    <a:lnTo>
                      <a:pt x="665" y="11270"/>
                    </a:lnTo>
                    <a:lnTo>
                      <a:pt x="749" y="11333"/>
                    </a:lnTo>
                    <a:lnTo>
                      <a:pt x="853" y="11374"/>
                    </a:lnTo>
                    <a:lnTo>
                      <a:pt x="957" y="11395"/>
                    </a:lnTo>
                    <a:lnTo>
                      <a:pt x="1061" y="11395"/>
                    </a:lnTo>
                    <a:lnTo>
                      <a:pt x="1185" y="11374"/>
                    </a:lnTo>
                    <a:lnTo>
                      <a:pt x="1289" y="11333"/>
                    </a:lnTo>
                    <a:lnTo>
                      <a:pt x="1372" y="11291"/>
                    </a:lnTo>
                    <a:lnTo>
                      <a:pt x="1456" y="11229"/>
                    </a:lnTo>
                    <a:lnTo>
                      <a:pt x="1518" y="11166"/>
                    </a:lnTo>
                    <a:lnTo>
                      <a:pt x="1580" y="11083"/>
                    </a:lnTo>
                    <a:lnTo>
                      <a:pt x="1601" y="10979"/>
                    </a:lnTo>
                    <a:lnTo>
                      <a:pt x="1664" y="10771"/>
                    </a:lnTo>
                    <a:lnTo>
                      <a:pt x="1726" y="10480"/>
                    </a:lnTo>
                    <a:lnTo>
                      <a:pt x="1747" y="10189"/>
                    </a:lnTo>
                    <a:lnTo>
                      <a:pt x="1726" y="9898"/>
                    </a:lnTo>
                    <a:lnTo>
                      <a:pt x="1726" y="9607"/>
                    </a:lnTo>
                    <a:lnTo>
                      <a:pt x="1705" y="9274"/>
                    </a:lnTo>
                    <a:lnTo>
                      <a:pt x="1705" y="8941"/>
                    </a:lnTo>
                    <a:lnTo>
                      <a:pt x="1726" y="8630"/>
                    </a:lnTo>
                    <a:lnTo>
                      <a:pt x="1767" y="8297"/>
                    </a:lnTo>
                    <a:lnTo>
                      <a:pt x="1830" y="7985"/>
                    </a:lnTo>
                    <a:lnTo>
                      <a:pt x="1892" y="7652"/>
                    </a:lnTo>
                    <a:lnTo>
                      <a:pt x="2059" y="7008"/>
                    </a:lnTo>
                    <a:lnTo>
                      <a:pt x="2183" y="6592"/>
                    </a:lnTo>
                    <a:lnTo>
                      <a:pt x="2308" y="6176"/>
                    </a:lnTo>
                    <a:lnTo>
                      <a:pt x="2620" y="5344"/>
                    </a:lnTo>
                    <a:lnTo>
                      <a:pt x="2932" y="4554"/>
                    </a:lnTo>
                    <a:lnTo>
                      <a:pt x="3285" y="3743"/>
                    </a:lnTo>
                    <a:lnTo>
                      <a:pt x="4034" y="2163"/>
                    </a:lnTo>
                    <a:lnTo>
                      <a:pt x="4387" y="1373"/>
                    </a:lnTo>
                    <a:lnTo>
                      <a:pt x="4741" y="583"/>
                    </a:lnTo>
                    <a:lnTo>
                      <a:pt x="4803" y="458"/>
                    </a:lnTo>
                    <a:lnTo>
                      <a:pt x="4866" y="354"/>
                    </a:lnTo>
                    <a:lnTo>
                      <a:pt x="4886" y="271"/>
                    </a:lnTo>
                    <a:lnTo>
                      <a:pt x="4886" y="188"/>
                    </a:lnTo>
                    <a:lnTo>
                      <a:pt x="4886" y="105"/>
                    </a:lnTo>
                    <a:lnTo>
                      <a:pt x="48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905" name="Google Shape;5905;p31"/>
              <p:cNvSpPr/>
              <p:nvPr/>
            </p:nvSpPr>
            <p:spPr>
              <a:xfrm>
                <a:off x="1896800" y="5062575"/>
                <a:ext cx="166350" cy="12840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5136" extrusionOk="0">
                    <a:moveTo>
                      <a:pt x="5697" y="0"/>
                    </a:moveTo>
                    <a:lnTo>
                      <a:pt x="5510" y="42"/>
                    </a:lnTo>
                    <a:lnTo>
                      <a:pt x="5323" y="125"/>
                    </a:lnTo>
                    <a:lnTo>
                      <a:pt x="5157" y="250"/>
                    </a:lnTo>
                    <a:lnTo>
                      <a:pt x="4970" y="416"/>
                    </a:lnTo>
                    <a:lnTo>
                      <a:pt x="4803" y="624"/>
                    </a:lnTo>
                    <a:lnTo>
                      <a:pt x="4595" y="915"/>
                    </a:lnTo>
                    <a:lnTo>
                      <a:pt x="4367" y="1206"/>
                    </a:lnTo>
                    <a:lnTo>
                      <a:pt x="4138" y="1476"/>
                    </a:lnTo>
                    <a:lnTo>
                      <a:pt x="3888" y="1747"/>
                    </a:lnTo>
                    <a:lnTo>
                      <a:pt x="3618" y="1996"/>
                    </a:lnTo>
                    <a:lnTo>
                      <a:pt x="3348" y="2246"/>
                    </a:lnTo>
                    <a:lnTo>
                      <a:pt x="3057" y="2474"/>
                    </a:lnTo>
                    <a:lnTo>
                      <a:pt x="2766" y="2703"/>
                    </a:lnTo>
                    <a:lnTo>
                      <a:pt x="1560" y="3597"/>
                    </a:lnTo>
                    <a:lnTo>
                      <a:pt x="395" y="4512"/>
                    </a:lnTo>
                    <a:lnTo>
                      <a:pt x="250" y="4595"/>
                    </a:lnTo>
                    <a:lnTo>
                      <a:pt x="125" y="4699"/>
                    </a:lnTo>
                    <a:lnTo>
                      <a:pt x="83" y="4762"/>
                    </a:lnTo>
                    <a:lnTo>
                      <a:pt x="42" y="4824"/>
                    </a:lnTo>
                    <a:lnTo>
                      <a:pt x="21" y="4907"/>
                    </a:lnTo>
                    <a:lnTo>
                      <a:pt x="0" y="4990"/>
                    </a:lnTo>
                    <a:lnTo>
                      <a:pt x="229" y="5094"/>
                    </a:lnTo>
                    <a:lnTo>
                      <a:pt x="416" y="5136"/>
                    </a:lnTo>
                    <a:lnTo>
                      <a:pt x="624" y="5136"/>
                    </a:lnTo>
                    <a:lnTo>
                      <a:pt x="894" y="5115"/>
                    </a:lnTo>
                    <a:lnTo>
                      <a:pt x="1227" y="5053"/>
                    </a:lnTo>
                    <a:lnTo>
                      <a:pt x="1580" y="4970"/>
                    </a:lnTo>
                    <a:lnTo>
                      <a:pt x="1892" y="4866"/>
                    </a:lnTo>
                    <a:lnTo>
                      <a:pt x="2225" y="4762"/>
                    </a:lnTo>
                    <a:lnTo>
                      <a:pt x="2537" y="4637"/>
                    </a:lnTo>
                    <a:lnTo>
                      <a:pt x="2849" y="4491"/>
                    </a:lnTo>
                    <a:lnTo>
                      <a:pt x="3452" y="4200"/>
                    </a:lnTo>
                    <a:lnTo>
                      <a:pt x="4034" y="3847"/>
                    </a:lnTo>
                    <a:lnTo>
                      <a:pt x="4595" y="3473"/>
                    </a:lnTo>
                    <a:lnTo>
                      <a:pt x="5136" y="3077"/>
                    </a:lnTo>
                    <a:lnTo>
                      <a:pt x="5677" y="2641"/>
                    </a:lnTo>
                    <a:lnTo>
                      <a:pt x="5905" y="2433"/>
                    </a:lnTo>
                    <a:lnTo>
                      <a:pt x="6092" y="2204"/>
                    </a:lnTo>
                    <a:lnTo>
                      <a:pt x="6280" y="1934"/>
                    </a:lnTo>
                    <a:lnTo>
                      <a:pt x="6425" y="1684"/>
                    </a:lnTo>
                    <a:lnTo>
                      <a:pt x="6550" y="1456"/>
                    </a:lnTo>
                    <a:lnTo>
                      <a:pt x="6612" y="1227"/>
                    </a:lnTo>
                    <a:lnTo>
                      <a:pt x="6654" y="998"/>
                    </a:lnTo>
                    <a:lnTo>
                      <a:pt x="6654" y="790"/>
                    </a:lnTo>
                    <a:lnTo>
                      <a:pt x="6612" y="603"/>
                    </a:lnTo>
                    <a:lnTo>
                      <a:pt x="6529" y="437"/>
                    </a:lnTo>
                    <a:lnTo>
                      <a:pt x="6404" y="270"/>
                    </a:lnTo>
                    <a:lnTo>
                      <a:pt x="6259" y="146"/>
                    </a:lnTo>
                    <a:lnTo>
                      <a:pt x="6072" y="63"/>
                    </a:lnTo>
                    <a:lnTo>
                      <a:pt x="5885" y="21"/>
                    </a:lnTo>
                    <a:lnTo>
                      <a:pt x="569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906" name="Google Shape;5906;p31"/>
              <p:cNvSpPr/>
              <p:nvPr/>
            </p:nvSpPr>
            <p:spPr>
              <a:xfrm>
                <a:off x="1627525" y="4037475"/>
                <a:ext cx="7227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2413" extrusionOk="0">
                    <a:moveTo>
                      <a:pt x="1955" y="1"/>
                    </a:moveTo>
                    <a:lnTo>
                      <a:pt x="1747" y="42"/>
                    </a:lnTo>
                    <a:lnTo>
                      <a:pt x="1560" y="84"/>
                    </a:lnTo>
                    <a:lnTo>
                      <a:pt x="1373" y="125"/>
                    </a:lnTo>
                    <a:lnTo>
                      <a:pt x="1186" y="209"/>
                    </a:lnTo>
                    <a:lnTo>
                      <a:pt x="999" y="292"/>
                    </a:lnTo>
                    <a:lnTo>
                      <a:pt x="832" y="375"/>
                    </a:lnTo>
                    <a:lnTo>
                      <a:pt x="666" y="479"/>
                    </a:lnTo>
                    <a:lnTo>
                      <a:pt x="520" y="583"/>
                    </a:lnTo>
                    <a:lnTo>
                      <a:pt x="396" y="708"/>
                    </a:lnTo>
                    <a:lnTo>
                      <a:pt x="271" y="853"/>
                    </a:lnTo>
                    <a:lnTo>
                      <a:pt x="167" y="978"/>
                    </a:lnTo>
                    <a:lnTo>
                      <a:pt x="104" y="1124"/>
                    </a:lnTo>
                    <a:lnTo>
                      <a:pt x="42" y="1248"/>
                    </a:lnTo>
                    <a:lnTo>
                      <a:pt x="21" y="1373"/>
                    </a:lnTo>
                    <a:lnTo>
                      <a:pt x="1" y="1498"/>
                    </a:lnTo>
                    <a:lnTo>
                      <a:pt x="1" y="1643"/>
                    </a:lnTo>
                    <a:lnTo>
                      <a:pt x="42" y="1768"/>
                    </a:lnTo>
                    <a:lnTo>
                      <a:pt x="84" y="1893"/>
                    </a:lnTo>
                    <a:lnTo>
                      <a:pt x="167" y="2038"/>
                    </a:lnTo>
                    <a:lnTo>
                      <a:pt x="250" y="2142"/>
                    </a:lnTo>
                    <a:lnTo>
                      <a:pt x="333" y="2226"/>
                    </a:lnTo>
                    <a:lnTo>
                      <a:pt x="437" y="2288"/>
                    </a:lnTo>
                    <a:lnTo>
                      <a:pt x="541" y="2350"/>
                    </a:lnTo>
                    <a:lnTo>
                      <a:pt x="645" y="2392"/>
                    </a:lnTo>
                    <a:lnTo>
                      <a:pt x="770" y="2413"/>
                    </a:lnTo>
                    <a:lnTo>
                      <a:pt x="1019" y="2413"/>
                    </a:lnTo>
                    <a:lnTo>
                      <a:pt x="1186" y="2371"/>
                    </a:lnTo>
                    <a:lnTo>
                      <a:pt x="1352" y="2309"/>
                    </a:lnTo>
                    <a:lnTo>
                      <a:pt x="1518" y="2226"/>
                    </a:lnTo>
                    <a:lnTo>
                      <a:pt x="1685" y="2142"/>
                    </a:lnTo>
                    <a:lnTo>
                      <a:pt x="1851" y="2018"/>
                    </a:lnTo>
                    <a:lnTo>
                      <a:pt x="1997" y="1872"/>
                    </a:lnTo>
                    <a:lnTo>
                      <a:pt x="2142" y="1727"/>
                    </a:lnTo>
                    <a:lnTo>
                      <a:pt x="2288" y="1560"/>
                    </a:lnTo>
                    <a:lnTo>
                      <a:pt x="2433" y="1394"/>
                    </a:lnTo>
                    <a:lnTo>
                      <a:pt x="2537" y="1207"/>
                    </a:lnTo>
                    <a:lnTo>
                      <a:pt x="2641" y="1020"/>
                    </a:lnTo>
                    <a:lnTo>
                      <a:pt x="2745" y="832"/>
                    </a:lnTo>
                    <a:lnTo>
                      <a:pt x="2808" y="645"/>
                    </a:lnTo>
                    <a:lnTo>
                      <a:pt x="2849" y="458"/>
                    </a:lnTo>
                    <a:lnTo>
                      <a:pt x="2891" y="292"/>
                    </a:lnTo>
                    <a:lnTo>
                      <a:pt x="2891" y="105"/>
                    </a:lnTo>
                    <a:lnTo>
                      <a:pt x="2724" y="63"/>
                    </a:lnTo>
                    <a:lnTo>
                      <a:pt x="2537" y="21"/>
                    </a:lnTo>
                    <a:lnTo>
                      <a:pt x="235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5907" name="Google Shape;5907;p31"/>
              <p:cNvSpPr/>
              <p:nvPr/>
            </p:nvSpPr>
            <p:spPr>
              <a:xfrm>
                <a:off x="1949825" y="4317675"/>
                <a:ext cx="31200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872" extrusionOk="0">
                    <a:moveTo>
                      <a:pt x="624" y="0"/>
                    </a:moveTo>
                    <a:lnTo>
                      <a:pt x="520" y="21"/>
                    </a:lnTo>
                    <a:lnTo>
                      <a:pt x="416" y="42"/>
                    </a:lnTo>
                    <a:lnTo>
                      <a:pt x="333" y="104"/>
                    </a:lnTo>
                    <a:lnTo>
                      <a:pt x="250" y="166"/>
                    </a:lnTo>
                    <a:lnTo>
                      <a:pt x="187" y="250"/>
                    </a:lnTo>
                    <a:lnTo>
                      <a:pt x="125" y="333"/>
                    </a:lnTo>
                    <a:lnTo>
                      <a:pt x="83" y="457"/>
                    </a:lnTo>
                    <a:lnTo>
                      <a:pt x="21" y="645"/>
                    </a:lnTo>
                    <a:lnTo>
                      <a:pt x="0" y="832"/>
                    </a:lnTo>
                    <a:lnTo>
                      <a:pt x="0" y="1019"/>
                    </a:lnTo>
                    <a:lnTo>
                      <a:pt x="0" y="1185"/>
                    </a:lnTo>
                    <a:lnTo>
                      <a:pt x="42" y="1372"/>
                    </a:lnTo>
                    <a:lnTo>
                      <a:pt x="104" y="1539"/>
                    </a:lnTo>
                    <a:lnTo>
                      <a:pt x="166" y="1705"/>
                    </a:lnTo>
                    <a:lnTo>
                      <a:pt x="270" y="1871"/>
                    </a:lnTo>
                    <a:lnTo>
                      <a:pt x="499" y="1830"/>
                    </a:lnTo>
                    <a:lnTo>
                      <a:pt x="686" y="1747"/>
                    </a:lnTo>
                    <a:lnTo>
                      <a:pt x="873" y="1643"/>
                    </a:lnTo>
                    <a:lnTo>
                      <a:pt x="1019" y="1476"/>
                    </a:lnTo>
                    <a:lnTo>
                      <a:pt x="1144" y="1289"/>
                    </a:lnTo>
                    <a:lnTo>
                      <a:pt x="1206" y="1081"/>
                    </a:lnTo>
                    <a:lnTo>
                      <a:pt x="1248" y="853"/>
                    </a:lnTo>
                    <a:lnTo>
                      <a:pt x="1248" y="624"/>
                    </a:lnTo>
                    <a:lnTo>
                      <a:pt x="1206" y="395"/>
                    </a:lnTo>
                    <a:lnTo>
                      <a:pt x="1164" y="312"/>
                    </a:lnTo>
                    <a:lnTo>
                      <a:pt x="1123" y="208"/>
                    </a:lnTo>
                    <a:lnTo>
                      <a:pt x="1060" y="146"/>
                    </a:lnTo>
                    <a:lnTo>
                      <a:pt x="977" y="83"/>
                    </a:lnTo>
                    <a:lnTo>
                      <a:pt x="873" y="42"/>
                    </a:lnTo>
                    <a:lnTo>
                      <a:pt x="74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</p:grpSp>
      <p:grpSp>
        <p:nvGrpSpPr>
          <p:cNvPr id="5908" name="Google Shape;5908;p31"/>
          <p:cNvGrpSpPr/>
          <p:nvPr/>
        </p:nvGrpSpPr>
        <p:grpSpPr>
          <a:xfrm>
            <a:off x="10893800" y="3046048"/>
            <a:ext cx="478074" cy="474131"/>
            <a:chOff x="6897450" y="3655938"/>
            <a:chExt cx="854600" cy="842650"/>
          </a:xfrm>
        </p:grpSpPr>
        <p:sp>
          <p:nvSpPr>
            <p:cNvPr id="5909" name="Google Shape;5909;p31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extrusionOk="0">
                  <a:moveTo>
                    <a:pt x="22977" y="1476"/>
                  </a:moveTo>
                  <a:lnTo>
                    <a:pt x="23060" y="1497"/>
                  </a:lnTo>
                  <a:lnTo>
                    <a:pt x="23143" y="1539"/>
                  </a:lnTo>
                  <a:lnTo>
                    <a:pt x="23226" y="1580"/>
                  </a:lnTo>
                  <a:lnTo>
                    <a:pt x="23309" y="1643"/>
                  </a:lnTo>
                  <a:lnTo>
                    <a:pt x="23351" y="1705"/>
                  </a:lnTo>
                  <a:lnTo>
                    <a:pt x="23392" y="1788"/>
                  </a:lnTo>
                  <a:lnTo>
                    <a:pt x="23434" y="1851"/>
                  </a:lnTo>
                  <a:lnTo>
                    <a:pt x="23455" y="1934"/>
                  </a:lnTo>
                  <a:lnTo>
                    <a:pt x="23455" y="2017"/>
                  </a:lnTo>
                  <a:lnTo>
                    <a:pt x="23434" y="2204"/>
                  </a:lnTo>
                  <a:lnTo>
                    <a:pt x="23392" y="2329"/>
                  </a:lnTo>
                  <a:lnTo>
                    <a:pt x="23330" y="2433"/>
                  </a:lnTo>
                  <a:lnTo>
                    <a:pt x="23184" y="2682"/>
                  </a:lnTo>
                  <a:lnTo>
                    <a:pt x="22956" y="2932"/>
                  </a:lnTo>
                  <a:lnTo>
                    <a:pt x="22706" y="3181"/>
                  </a:lnTo>
                  <a:lnTo>
                    <a:pt x="22436" y="3389"/>
                  </a:lnTo>
                  <a:lnTo>
                    <a:pt x="22145" y="3556"/>
                  </a:lnTo>
                  <a:lnTo>
                    <a:pt x="21854" y="3701"/>
                  </a:lnTo>
                  <a:lnTo>
                    <a:pt x="21708" y="3743"/>
                  </a:lnTo>
                  <a:lnTo>
                    <a:pt x="21563" y="3764"/>
                  </a:lnTo>
                  <a:lnTo>
                    <a:pt x="21604" y="3452"/>
                  </a:lnTo>
                  <a:lnTo>
                    <a:pt x="21667" y="3161"/>
                  </a:lnTo>
                  <a:lnTo>
                    <a:pt x="21771" y="2870"/>
                  </a:lnTo>
                  <a:lnTo>
                    <a:pt x="21875" y="2578"/>
                  </a:lnTo>
                  <a:lnTo>
                    <a:pt x="22020" y="2329"/>
                  </a:lnTo>
                  <a:lnTo>
                    <a:pt x="22186" y="2079"/>
                  </a:lnTo>
                  <a:lnTo>
                    <a:pt x="22374" y="1830"/>
                  </a:lnTo>
                  <a:lnTo>
                    <a:pt x="22581" y="1601"/>
                  </a:lnTo>
                  <a:lnTo>
                    <a:pt x="22644" y="1539"/>
                  </a:lnTo>
                  <a:lnTo>
                    <a:pt x="22727" y="1497"/>
                  </a:lnTo>
                  <a:lnTo>
                    <a:pt x="22810" y="1476"/>
                  </a:lnTo>
                  <a:close/>
                  <a:moveTo>
                    <a:pt x="5427" y="3909"/>
                  </a:moveTo>
                  <a:lnTo>
                    <a:pt x="5511" y="3951"/>
                  </a:lnTo>
                  <a:lnTo>
                    <a:pt x="5573" y="4096"/>
                  </a:lnTo>
                  <a:lnTo>
                    <a:pt x="5594" y="4221"/>
                  </a:lnTo>
                  <a:lnTo>
                    <a:pt x="5573" y="4367"/>
                  </a:lnTo>
                  <a:lnTo>
                    <a:pt x="5531" y="4512"/>
                  </a:lnTo>
                  <a:lnTo>
                    <a:pt x="5407" y="4886"/>
                  </a:lnTo>
                  <a:lnTo>
                    <a:pt x="5261" y="5282"/>
                  </a:lnTo>
                  <a:lnTo>
                    <a:pt x="5095" y="5635"/>
                  </a:lnTo>
                  <a:lnTo>
                    <a:pt x="4928" y="5988"/>
                  </a:lnTo>
                  <a:lnTo>
                    <a:pt x="4720" y="6342"/>
                  </a:lnTo>
                  <a:lnTo>
                    <a:pt x="4492" y="6675"/>
                  </a:lnTo>
                  <a:lnTo>
                    <a:pt x="4263" y="7007"/>
                  </a:lnTo>
                  <a:lnTo>
                    <a:pt x="3993" y="7319"/>
                  </a:lnTo>
                  <a:lnTo>
                    <a:pt x="3785" y="7527"/>
                  </a:lnTo>
                  <a:lnTo>
                    <a:pt x="3681" y="7610"/>
                  </a:lnTo>
                  <a:lnTo>
                    <a:pt x="3556" y="7673"/>
                  </a:lnTo>
                  <a:lnTo>
                    <a:pt x="3452" y="7735"/>
                  </a:lnTo>
                  <a:lnTo>
                    <a:pt x="3348" y="7777"/>
                  </a:lnTo>
                  <a:lnTo>
                    <a:pt x="3223" y="7797"/>
                  </a:lnTo>
                  <a:lnTo>
                    <a:pt x="3119" y="7797"/>
                  </a:lnTo>
                  <a:lnTo>
                    <a:pt x="2995" y="7777"/>
                  </a:lnTo>
                  <a:lnTo>
                    <a:pt x="2849" y="7756"/>
                  </a:lnTo>
                  <a:lnTo>
                    <a:pt x="2724" y="7694"/>
                  </a:lnTo>
                  <a:lnTo>
                    <a:pt x="2600" y="7631"/>
                  </a:lnTo>
                  <a:lnTo>
                    <a:pt x="2475" y="7506"/>
                  </a:lnTo>
                  <a:lnTo>
                    <a:pt x="2371" y="7340"/>
                  </a:lnTo>
                  <a:lnTo>
                    <a:pt x="2288" y="7174"/>
                  </a:lnTo>
                  <a:lnTo>
                    <a:pt x="2246" y="7007"/>
                  </a:lnTo>
                  <a:lnTo>
                    <a:pt x="2246" y="6820"/>
                  </a:lnTo>
                  <a:lnTo>
                    <a:pt x="2288" y="6612"/>
                  </a:lnTo>
                  <a:lnTo>
                    <a:pt x="2371" y="6404"/>
                  </a:lnTo>
                  <a:lnTo>
                    <a:pt x="2475" y="6196"/>
                  </a:lnTo>
                  <a:lnTo>
                    <a:pt x="2704" y="5864"/>
                  </a:lnTo>
                  <a:lnTo>
                    <a:pt x="2974" y="5531"/>
                  </a:lnTo>
                  <a:lnTo>
                    <a:pt x="3244" y="5240"/>
                  </a:lnTo>
                  <a:lnTo>
                    <a:pt x="3535" y="4949"/>
                  </a:lnTo>
                  <a:lnTo>
                    <a:pt x="3847" y="4699"/>
                  </a:lnTo>
                  <a:lnTo>
                    <a:pt x="4180" y="4471"/>
                  </a:lnTo>
                  <a:lnTo>
                    <a:pt x="4533" y="4242"/>
                  </a:lnTo>
                  <a:lnTo>
                    <a:pt x="4908" y="4055"/>
                  </a:lnTo>
                  <a:lnTo>
                    <a:pt x="5116" y="3951"/>
                  </a:lnTo>
                  <a:lnTo>
                    <a:pt x="5220" y="3909"/>
                  </a:lnTo>
                  <a:close/>
                  <a:moveTo>
                    <a:pt x="23372" y="0"/>
                  </a:move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10" name="Google Shape;5910;p31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873" y="3888"/>
                  </a:moveTo>
                  <a:lnTo>
                    <a:pt x="873" y="3888"/>
                  </a:lnTo>
                  <a:lnTo>
                    <a:pt x="749" y="3868"/>
                  </a:lnTo>
                  <a:lnTo>
                    <a:pt x="603" y="3847"/>
                  </a:lnTo>
                  <a:lnTo>
                    <a:pt x="478" y="3785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229" y="3597"/>
                  </a:lnTo>
                  <a:lnTo>
                    <a:pt x="125" y="3431"/>
                  </a:lnTo>
                  <a:lnTo>
                    <a:pt x="42" y="3265"/>
                  </a:lnTo>
                  <a:lnTo>
                    <a:pt x="0" y="3098"/>
                  </a:lnTo>
                  <a:lnTo>
                    <a:pt x="0" y="2911"/>
                  </a:lnTo>
                  <a:lnTo>
                    <a:pt x="42" y="2703"/>
                  </a:lnTo>
                  <a:lnTo>
                    <a:pt x="125" y="249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458" y="1955"/>
                  </a:lnTo>
                  <a:lnTo>
                    <a:pt x="728" y="1622"/>
                  </a:lnTo>
                  <a:lnTo>
                    <a:pt x="998" y="1331"/>
                  </a:lnTo>
                  <a:lnTo>
                    <a:pt x="1289" y="1040"/>
                  </a:lnTo>
                  <a:lnTo>
                    <a:pt x="1601" y="790"/>
                  </a:lnTo>
                  <a:lnTo>
                    <a:pt x="1934" y="562"/>
                  </a:lnTo>
                  <a:lnTo>
                    <a:pt x="2287" y="333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870" y="42"/>
                  </a:lnTo>
                  <a:lnTo>
                    <a:pt x="2974" y="0"/>
                  </a:lnTo>
                  <a:lnTo>
                    <a:pt x="3077" y="0"/>
                  </a:lnTo>
                  <a:lnTo>
                    <a:pt x="3077" y="0"/>
                  </a:lnTo>
                  <a:lnTo>
                    <a:pt x="3181" y="0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327" y="187"/>
                  </a:lnTo>
                  <a:lnTo>
                    <a:pt x="3348" y="312"/>
                  </a:lnTo>
                  <a:lnTo>
                    <a:pt x="3327" y="458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161" y="977"/>
                  </a:lnTo>
                  <a:lnTo>
                    <a:pt x="3015" y="1373"/>
                  </a:lnTo>
                  <a:lnTo>
                    <a:pt x="2849" y="1726"/>
                  </a:lnTo>
                  <a:lnTo>
                    <a:pt x="2682" y="2079"/>
                  </a:lnTo>
                  <a:lnTo>
                    <a:pt x="2474" y="2433"/>
                  </a:lnTo>
                  <a:lnTo>
                    <a:pt x="2246" y="2766"/>
                  </a:lnTo>
                  <a:lnTo>
                    <a:pt x="2017" y="309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1539" y="3618"/>
                  </a:lnTo>
                  <a:lnTo>
                    <a:pt x="1435" y="3701"/>
                  </a:lnTo>
                  <a:lnTo>
                    <a:pt x="1310" y="3764"/>
                  </a:lnTo>
                  <a:lnTo>
                    <a:pt x="1206" y="3826"/>
                  </a:lnTo>
                  <a:lnTo>
                    <a:pt x="1102" y="3868"/>
                  </a:lnTo>
                  <a:lnTo>
                    <a:pt x="977" y="3888"/>
                  </a:lnTo>
                  <a:lnTo>
                    <a:pt x="873" y="38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11" name="Google Shape;5911;p31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" y="2288"/>
                  </a:moveTo>
                  <a:lnTo>
                    <a:pt x="1" y="2288"/>
                  </a:lnTo>
                  <a:lnTo>
                    <a:pt x="42" y="1976"/>
                  </a:lnTo>
                  <a:lnTo>
                    <a:pt x="105" y="1685"/>
                  </a:lnTo>
                  <a:lnTo>
                    <a:pt x="209" y="1394"/>
                  </a:lnTo>
                  <a:lnTo>
                    <a:pt x="313" y="1102"/>
                  </a:lnTo>
                  <a:lnTo>
                    <a:pt x="458" y="853"/>
                  </a:lnTo>
                  <a:lnTo>
                    <a:pt x="624" y="603"/>
                  </a:lnTo>
                  <a:lnTo>
                    <a:pt x="812" y="354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1082" y="63"/>
                  </a:lnTo>
                  <a:lnTo>
                    <a:pt x="1165" y="21"/>
                  </a:lnTo>
                  <a:lnTo>
                    <a:pt x="1248" y="0"/>
                  </a:lnTo>
                  <a:lnTo>
                    <a:pt x="1331" y="0"/>
                  </a:lnTo>
                  <a:lnTo>
                    <a:pt x="1331" y="0"/>
                  </a:lnTo>
                  <a:lnTo>
                    <a:pt x="1415" y="0"/>
                  </a:lnTo>
                  <a:lnTo>
                    <a:pt x="1498" y="21"/>
                  </a:lnTo>
                  <a:lnTo>
                    <a:pt x="1581" y="63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747" y="167"/>
                  </a:lnTo>
                  <a:lnTo>
                    <a:pt x="1789" y="229"/>
                  </a:lnTo>
                  <a:lnTo>
                    <a:pt x="1830" y="312"/>
                  </a:lnTo>
                  <a:lnTo>
                    <a:pt x="1872" y="375"/>
                  </a:lnTo>
                  <a:lnTo>
                    <a:pt x="1893" y="458"/>
                  </a:lnTo>
                  <a:lnTo>
                    <a:pt x="1893" y="541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30" y="853"/>
                  </a:lnTo>
                  <a:lnTo>
                    <a:pt x="1768" y="957"/>
                  </a:lnTo>
                  <a:lnTo>
                    <a:pt x="1622" y="1206"/>
                  </a:lnTo>
                  <a:lnTo>
                    <a:pt x="1394" y="1456"/>
                  </a:lnTo>
                  <a:lnTo>
                    <a:pt x="1144" y="1705"/>
                  </a:lnTo>
                  <a:lnTo>
                    <a:pt x="874" y="1913"/>
                  </a:lnTo>
                  <a:lnTo>
                    <a:pt x="583" y="2080"/>
                  </a:lnTo>
                  <a:lnTo>
                    <a:pt x="292" y="2225"/>
                  </a:lnTo>
                  <a:lnTo>
                    <a:pt x="146" y="2267"/>
                  </a:lnTo>
                  <a:lnTo>
                    <a:pt x="1" y="22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12" name="Google Shape;5912;p31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23372" y="0"/>
                  </a:moveTo>
                  <a:lnTo>
                    <a:pt x="23372" y="0"/>
                  </a:ln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595" y="7694"/>
                  </a:lnTo>
                  <a:lnTo>
                    <a:pt x="15595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lnTo>
                    <a:pt x="233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13" name="Google Shape;5913;p31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extrusionOk="0">
                  <a:moveTo>
                    <a:pt x="24557" y="853"/>
                  </a:moveTo>
                  <a:lnTo>
                    <a:pt x="24723" y="895"/>
                  </a:lnTo>
                  <a:lnTo>
                    <a:pt x="24890" y="957"/>
                  </a:lnTo>
                  <a:lnTo>
                    <a:pt x="25077" y="1040"/>
                  </a:lnTo>
                  <a:lnTo>
                    <a:pt x="25846" y="1477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1" y="2974"/>
                  </a:lnTo>
                  <a:lnTo>
                    <a:pt x="28778" y="3535"/>
                  </a:lnTo>
                  <a:lnTo>
                    <a:pt x="29464" y="4118"/>
                  </a:lnTo>
                  <a:lnTo>
                    <a:pt x="30129" y="4700"/>
                  </a:lnTo>
                  <a:lnTo>
                    <a:pt x="30774" y="5344"/>
                  </a:lnTo>
                  <a:lnTo>
                    <a:pt x="30899" y="5469"/>
                  </a:lnTo>
                  <a:lnTo>
                    <a:pt x="31003" y="5615"/>
                  </a:lnTo>
                  <a:lnTo>
                    <a:pt x="31086" y="5760"/>
                  </a:lnTo>
                  <a:lnTo>
                    <a:pt x="31148" y="5927"/>
                  </a:lnTo>
                  <a:lnTo>
                    <a:pt x="31211" y="6093"/>
                  </a:lnTo>
                  <a:lnTo>
                    <a:pt x="31252" y="6280"/>
                  </a:lnTo>
                  <a:lnTo>
                    <a:pt x="31273" y="6488"/>
                  </a:lnTo>
                  <a:lnTo>
                    <a:pt x="31294" y="6717"/>
                  </a:lnTo>
                  <a:lnTo>
                    <a:pt x="31294" y="6758"/>
                  </a:lnTo>
                  <a:lnTo>
                    <a:pt x="31273" y="6904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1" y="7694"/>
                  </a:lnTo>
                  <a:lnTo>
                    <a:pt x="30774" y="8027"/>
                  </a:lnTo>
                  <a:lnTo>
                    <a:pt x="30441" y="8567"/>
                  </a:lnTo>
                  <a:lnTo>
                    <a:pt x="30088" y="9087"/>
                  </a:lnTo>
                  <a:lnTo>
                    <a:pt x="29734" y="9607"/>
                  </a:lnTo>
                  <a:lnTo>
                    <a:pt x="29339" y="10106"/>
                  </a:lnTo>
                  <a:lnTo>
                    <a:pt x="28570" y="11104"/>
                  </a:lnTo>
                  <a:lnTo>
                    <a:pt x="27759" y="12081"/>
                  </a:lnTo>
                  <a:lnTo>
                    <a:pt x="27156" y="12809"/>
                  </a:lnTo>
                  <a:lnTo>
                    <a:pt x="26574" y="13578"/>
                  </a:lnTo>
                  <a:lnTo>
                    <a:pt x="25992" y="14327"/>
                  </a:lnTo>
                  <a:lnTo>
                    <a:pt x="25430" y="15096"/>
                  </a:lnTo>
                  <a:lnTo>
                    <a:pt x="25285" y="15304"/>
                  </a:lnTo>
                  <a:lnTo>
                    <a:pt x="25181" y="15491"/>
                  </a:lnTo>
                  <a:lnTo>
                    <a:pt x="25118" y="15658"/>
                  </a:lnTo>
                  <a:lnTo>
                    <a:pt x="25098" y="15803"/>
                  </a:lnTo>
                  <a:lnTo>
                    <a:pt x="25098" y="15907"/>
                  </a:lnTo>
                  <a:lnTo>
                    <a:pt x="25118" y="15990"/>
                  </a:lnTo>
                  <a:lnTo>
                    <a:pt x="25160" y="16074"/>
                  </a:lnTo>
                  <a:lnTo>
                    <a:pt x="25222" y="16157"/>
                  </a:lnTo>
                  <a:lnTo>
                    <a:pt x="25389" y="16344"/>
                  </a:lnTo>
                  <a:lnTo>
                    <a:pt x="25617" y="16552"/>
                  </a:lnTo>
                  <a:lnTo>
                    <a:pt x="27010" y="17716"/>
                  </a:lnTo>
                  <a:lnTo>
                    <a:pt x="28424" y="18881"/>
                  </a:lnTo>
                  <a:lnTo>
                    <a:pt x="28840" y="19213"/>
                  </a:lnTo>
                  <a:lnTo>
                    <a:pt x="29277" y="19546"/>
                  </a:lnTo>
                  <a:lnTo>
                    <a:pt x="30171" y="20211"/>
                  </a:lnTo>
                  <a:lnTo>
                    <a:pt x="30608" y="20544"/>
                  </a:lnTo>
                  <a:lnTo>
                    <a:pt x="31024" y="20897"/>
                  </a:lnTo>
                  <a:lnTo>
                    <a:pt x="31460" y="21251"/>
                  </a:lnTo>
                  <a:lnTo>
                    <a:pt x="31855" y="21604"/>
                  </a:lnTo>
                  <a:lnTo>
                    <a:pt x="32001" y="21750"/>
                  </a:lnTo>
                  <a:lnTo>
                    <a:pt x="32146" y="21895"/>
                  </a:lnTo>
                  <a:lnTo>
                    <a:pt x="32479" y="22291"/>
                  </a:lnTo>
                  <a:lnTo>
                    <a:pt x="32729" y="22623"/>
                  </a:lnTo>
                  <a:lnTo>
                    <a:pt x="32812" y="22790"/>
                  </a:lnTo>
                  <a:lnTo>
                    <a:pt x="32895" y="22935"/>
                  </a:lnTo>
                  <a:lnTo>
                    <a:pt x="32936" y="23081"/>
                  </a:lnTo>
                  <a:lnTo>
                    <a:pt x="32978" y="23247"/>
                  </a:lnTo>
                  <a:lnTo>
                    <a:pt x="32978" y="23413"/>
                  </a:lnTo>
                  <a:lnTo>
                    <a:pt x="32978" y="23559"/>
                  </a:lnTo>
                  <a:lnTo>
                    <a:pt x="32957" y="23704"/>
                  </a:lnTo>
                  <a:lnTo>
                    <a:pt x="32853" y="24016"/>
                  </a:lnTo>
                  <a:lnTo>
                    <a:pt x="32708" y="24370"/>
                  </a:lnTo>
                  <a:lnTo>
                    <a:pt x="32500" y="24786"/>
                  </a:lnTo>
                  <a:lnTo>
                    <a:pt x="32105" y="25472"/>
                  </a:lnTo>
                  <a:lnTo>
                    <a:pt x="31710" y="26137"/>
                  </a:lnTo>
                  <a:lnTo>
                    <a:pt x="31294" y="26782"/>
                  </a:lnTo>
                  <a:lnTo>
                    <a:pt x="30836" y="27406"/>
                  </a:lnTo>
                  <a:lnTo>
                    <a:pt x="30379" y="28029"/>
                  </a:lnTo>
                  <a:lnTo>
                    <a:pt x="29880" y="28632"/>
                  </a:lnTo>
                  <a:lnTo>
                    <a:pt x="29381" y="29235"/>
                  </a:lnTo>
                  <a:lnTo>
                    <a:pt x="28861" y="29818"/>
                  </a:lnTo>
                  <a:lnTo>
                    <a:pt x="28549" y="30109"/>
                  </a:lnTo>
                  <a:lnTo>
                    <a:pt x="28404" y="30233"/>
                  </a:lnTo>
                  <a:lnTo>
                    <a:pt x="28279" y="30337"/>
                  </a:lnTo>
                  <a:lnTo>
                    <a:pt x="28154" y="30421"/>
                  </a:lnTo>
                  <a:lnTo>
                    <a:pt x="28029" y="30462"/>
                  </a:lnTo>
                  <a:lnTo>
                    <a:pt x="27905" y="30504"/>
                  </a:lnTo>
                  <a:lnTo>
                    <a:pt x="27676" y="30504"/>
                  </a:lnTo>
                  <a:lnTo>
                    <a:pt x="27572" y="30483"/>
                  </a:lnTo>
                  <a:lnTo>
                    <a:pt x="27322" y="30400"/>
                  </a:lnTo>
                  <a:lnTo>
                    <a:pt x="27052" y="30233"/>
                  </a:lnTo>
                  <a:lnTo>
                    <a:pt x="26740" y="30046"/>
                  </a:lnTo>
                  <a:lnTo>
                    <a:pt x="25846" y="29402"/>
                  </a:lnTo>
                  <a:lnTo>
                    <a:pt x="24952" y="28778"/>
                  </a:lnTo>
                  <a:lnTo>
                    <a:pt x="24079" y="28113"/>
                  </a:lnTo>
                  <a:lnTo>
                    <a:pt x="23205" y="27447"/>
                  </a:lnTo>
                  <a:lnTo>
                    <a:pt x="21500" y="26075"/>
                  </a:lnTo>
                  <a:lnTo>
                    <a:pt x="19816" y="24703"/>
                  </a:lnTo>
                  <a:lnTo>
                    <a:pt x="19629" y="24536"/>
                  </a:lnTo>
                  <a:lnTo>
                    <a:pt x="19276" y="24266"/>
                  </a:lnTo>
                  <a:lnTo>
                    <a:pt x="18964" y="24058"/>
                  </a:lnTo>
                  <a:lnTo>
                    <a:pt x="18818" y="23996"/>
                  </a:lnTo>
                  <a:lnTo>
                    <a:pt x="18693" y="23954"/>
                  </a:lnTo>
                  <a:lnTo>
                    <a:pt x="18569" y="23912"/>
                  </a:lnTo>
                  <a:lnTo>
                    <a:pt x="18444" y="23912"/>
                  </a:lnTo>
                  <a:lnTo>
                    <a:pt x="18319" y="23933"/>
                  </a:lnTo>
                  <a:lnTo>
                    <a:pt x="18174" y="23954"/>
                  </a:lnTo>
                  <a:lnTo>
                    <a:pt x="18049" y="24016"/>
                  </a:lnTo>
                  <a:lnTo>
                    <a:pt x="17903" y="24120"/>
                  </a:lnTo>
                  <a:lnTo>
                    <a:pt x="17758" y="24224"/>
                  </a:lnTo>
                  <a:lnTo>
                    <a:pt x="17591" y="24370"/>
                  </a:lnTo>
                  <a:lnTo>
                    <a:pt x="17238" y="24723"/>
                  </a:lnTo>
                  <a:lnTo>
                    <a:pt x="16614" y="25389"/>
                  </a:lnTo>
                  <a:lnTo>
                    <a:pt x="16011" y="26075"/>
                  </a:lnTo>
                  <a:lnTo>
                    <a:pt x="14805" y="27468"/>
                  </a:lnTo>
                  <a:lnTo>
                    <a:pt x="14223" y="28175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10" y="30150"/>
                  </a:lnTo>
                  <a:lnTo>
                    <a:pt x="11977" y="30462"/>
                  </a:lnTo>
                  <a:lnTo>
                    <a:pt x="11645" y="30732"/>
                  </a:lnTo>
                  <a:lnTo>
                    <a:pt x="11291" y="31003"/>
                  </a:lnTo>
                  <a:lnTo>
                    <a:pt x="10917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10" y="31502"/>
                  </a:lnTo>
                  <a:lnTo>
                    <a:pt x="9981" y="31523"/>
                  </a:lnTo>
                  <a:lnTo>
                    <a:pt x="9752" y="31502"/>
                  </a:lnTo>
                  <a:lnTo>
                    <a:pt x="9524" y="31460"/>
                  </a:lnTo>
                  <a:lnTo>
                    <a:pt x="9316" y="31377"/>
                  </a:lnTo>
                  <a:lnTo>
                    <a:pt x="9087" y="31252"/>
                  </a:lnTo>
                  <a:lnTo>
                    <a:pt x="8443" y="30836"/>
                  </a:lnTo>
                  <a:lnTo>
                    <a:pt x="7798" y="30400"/>
                  </a:lnTo>
                  <a:lnTo>
                    <a:pt x="7195" y="29942"/>
                  </a:lnTo>
                  <a:lnTo>
                    <a:pt x="6613" y="29464"/>
                  </a:lnTo>
                  <a:lnTo>
                    <a:pt x="6051" y="28944"/>
                  </a:lnTo>
                  <a:lnTo>
                    <a:pt x="5511" y="28404"/>
                  </a:lnTo>
                  <a:lnTo>
                    <a:pt x="4991" y="27842"/>
                  </a:lnTo>
                  <a:lnTo>
                    <a:pt x="4492" y="27260"/>
                  </a:lnTo>
                  <a:lnTo>
                    <a:pt x="4326" y="27011"/>
                  </a:lnTo>
                  <a:lnTo>
                    <a:pt x="4201" y="26761"/>
                  </a:lnTo>
                  <a:lnTo>
                    <a:pt x="4118" y="26511"/>
                  </a:lnTo>
                  <a:lnTo>
                    <a:pt x="4097" y="26366"/>
                  </a:lnTo>
                  <a:lnTo>
                    <a:pt x="4097" y="26241"/>
                  </a:lnTo>
                  <a:lnTo>
                    <a:pt x="4118" y="26033"/>
                  </a:lnTo>
                  <a:lnTo>
                    <a:pt x="4159" y="25825"/>
                  </a:lnTo>
                  <a:lnTo>
                    <a:pt x="4222" y="25617"/>
                  </a:lnTo>
                  <a:lnTo>
                    <a:pt x="4326" y="25409"/>
                  </a:lnTo>
                  <a:lnTo>
                    <a:pt x="4575" y="24910"/>
                  </a:lnTo>
                  <a:lnTo>
                    <a:pt x="4866" y="24411"/>
                  </a:lnTo>
                  <a:lnTo>
                    <a:pt x="5178" y="23933"/>
                  </a:lnTo>
                  <a:lnTo>
                    <a:pt x="5511" y="23476"/>
                  </a:lnTo>
                  <a:lnTo>
                    <a:pt x="5843" y="23039"/>
                  </a:lnTo>
                  <a:lnTo>
                    <a:pt x="6197" y="22602"/>
                  </a:lnTo>
                  <a:lnTo>
                    <a:pt x="6925" y="21729"/>
                  </a:lnTo>
                  <a:lnTo>
                    <a:pt x="7569" y="20981"/>
                  </a:lnTo>
                  <a:lnTo>
                    <a:pt x="8193" y="20232"/>
                  </a:lnTo>
                  <a:lnTo>
                    <a:pt x="8817" y="19484"/>
                  </a:lnTo>
                  <a:lnTo>
                    <a:pt x="9399" y="18693"/>
                  </a:lnTo>
                  <a:lnTo>
                    <a:pt x="9773" y="18153"/>
                  </a:lnTo>
                  <a:lnTo>
                    <a:pt x="10127" y="17612"/>
                  </a:lnTo>
                  <a:lnTo>
                    <a:pt x="10252" y="17383"/>
                  </a:lnTo>
                  <a:lnTo>
                    <a:pt x="10355" y="17196"/>
                  </a:lnTo>
                  <a:lnTo>
                    <a:pt x="10397" y="17030"/>
                  </a:lnTo>
                  <a:lnTo>
                    <a:pt x="10418" y="16905"/>
                  </a:lnTo>
                  <a:lnTo>
                    <a:pt x="10418" y="16801"/>
                  </a:lnTo>
                  <a:lnTo>
                    <a:pt x="10397" y="16718"/>
                  </a:lnTo>
                  <a:lnTo>
                    <a:pt x="10355" y="16635"/>
                  </a:lnTo>
                  <a:lnTo>
                    <a:pt x="10293" y="16573"/>
                  </a:lnTo>
                  <a:lnTo>
                    <a:pt x="10106" y="16385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5" y="12705"/>
                  </a:lnTo>
                  <a:lnTo>
                    <a:pt x="4180" y="11977"/>
                  </a:lnTo>
                  <a:lnTo>
                    <a:pt x="3265" y="11229"/>
                  </a:lnTo>
                  <a:lnTo>
                    <a:pt x="2371" y="10459"/>
                  </a:lnTo>
                  <a:lnTo>
                    <a:pt x="1747" y="9919"/>
                  </a:lnTo>
                  <a:lnTo>
                    <a:pt x="1331" y="9524"/>
                  </a:lnTo>
                  <a:lnTo>
                    <a:pt x="1186" y="9378"/>
                  </a:lnTo>
                  <a:lnTo>
                    <a:pt x="1082" y="9233"/>
                  </a:lnTo>
                  <a:lnTo>
                    <a:pt x="1040" y="9108"/>
                  </a:lnTo>
                  <a:lnTo>
                    <a:pt x="1020" y="8983"/>
                  </a:lnTo>
                  <a:lnTo>
                    <a:pt x="1020" y="8858"/>
                  </a:lnTo>
                  <a:lnTo>
                    <a:pt x="1061" y="8734"/>
                  </a:lnTo>
                  <a:lnTo>
                    <a:pt x="1123" y="8609"/>
                  </a:lnTo>
                  <a:lnTo>
                    <a:pt x="1227" y="8443"/>
                  </a:lnTo>
                  <a:lnTo>
                    <a:pt x="1456" y="8027"/>
                  </a:lnTo>
                  <a:lnTo>
                    <a:pt x="1768" y="7486"/>
                  </a:lnTo>
                  <a:lnTo>
                    <a:pt x="2163" y="6800"/>
                  </a:lnTo>
                  <a:lnTo>
                    <a:pt x="2558" y="6155"/>
                  </a:lnTo>
                  <a:lnTo>
                    <a:pt x="2995" y="5511"/>
                  </a:lnTo>
                  <a:lnTo>
                    <a:pt x="3431" y="4887"/>
                  </a:lnTo>
                  <a:lnTo>
                    <a:pt x="3889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56" y="2122"/>
                  </a:lnTo>
                  <a:lnTo>
                    <a:pt x="5781" y="1997"/>
                  </a:lnTo>
                  <a:lnTo>
                    <a:pt x="5927" y="1893"/>
                  </a:lnTo>
                  <a:lnTo>
                    <a:pt x="6051" y="1810"/>
                  </a:lnTo>
                  <a:lnTo>
                    <a:pt x="6176" y="1768"/>
                  </a:lnTo>
                  <a:lnTo>
                    <a:pt x="6301" y="1726"/>
                  </a:lnTo>
                  <a:lnTo>
                    <a:pt x="6446" y="1706"/>
                  </a:lnTo>
                  <a:lnTo>
                    <a:pt x="6654" y="1726"/>
                  </a:lnTo>
                  <a:lnTo>
                    <a:pt x="6883" y="1810"/>
                  </a:lnTo>
                  <a:lnTo>
                    <a:pt x="7153" y="1914"/>
                  </a:lnTo>
                  <a:lnTo>
                    <a:pt x="7465" y="2059"/>
                  </a:lnTo>
                  <a:lnTo>
                    <a:pt x="8006" y="2350"/>
                  </a:lnTo>
                  <a:lnTo>
                    <a:pt x="8526" y="2662"/>
                  </a:lnTo>
                  <a:lnTo>
                    <a:pt x="9025" y="2995"/>
                  </a:lnTo>
                  <a:lnTo>
                    <a:pt x="9503" y="3348"/>
                  </a:lnTo>
                  <a:lnTo>
                    <a:pt x="10459" y="4076"/>
                  </a:lnTo>
                  <a:lnTo>
                    <a:pt x="11416" y="4825"/>
                  </a:lnTo>
                  <a:lnTo>
                    <a:pt x="13370" y="6405"/>
                  </a:lnTo>
                  <a:lnTo>
                    <a:pt x="14368" y="7195"/>
                  </a:lnTo>
                  <a:lnTo>
                    <a:pt x="15346" y="7985"/>
                  </a:lnTo>
                  <a:lnTo>
                    <a:pt x="15699" y="8235"/>
                  </a:lnTo>
                  <a:lnTo>
                    <a:pt x="16032" y="8401"/>
                  </a:lnTo>
                  <a:lnTo>
                    <a:pt x="16177" y="8484"/>
                  </a:lnTo>
                  <a:lnTo>
                    <a:pt x="16323" y="8526"/>
                  </a:lnTo>
                  <a:lnTo>
                    <a:pt x="16469" y="8547"/>
                  </a:lnTo>
                  <a:lnTo>
                    <a:pt x="16780" y="8547"/>
                  </a:lnTo>
                  <a:lnTo>
                    <a:pt x="16947" y="8505"/>
                  </a:lnTo>
                  <a:lnTo>
                    <a:pt x="17113" y="8422"/>
                  </a:lnTo>
                  <a:lnTo>
                    <a:pt x="17259" y="8339"/>
                  </a:lnTo>
                  <a:lnTo>
                    <a:pt x="17425" y="8214"/>
                  </a:lnTo>
                  <a:lnTo>
                    <a:pt x="17591" y="8047"/>
                  </a:lnTo>
                  <a:lnTo>
                    <a:pt x="17758" y="7860"/>
                  </a:lnTo>
                  <a:lnTo>
                    <a:pt x="17945" y="7652"/>
                  </a:lnTo>
                  <a:lnTo>
                    <a:pt x="20003" y="5053"/>
                  </a:lnTo>
                  <a:lnTo>
                    <a:pt x="21043" y="3764"/>
                  </a:lnTo>
                  <a:lnTo>
                    <a:pt x="22124" y="2496"/>
                  </a:lnTo>
                  <a:lnTo>
                    <a:pt x="22436" y="2142"/>
                  </a:lnTo>
                  <a:lnTo>
                    <a:pt x="22769" y="1810"/>
                  </a:lnTo>
                  <a:lnTo>
                    <a:pt x="23122" y="1498"/>
                  </a:lnTo>
                  <a:lnTo>
                    <a:pt x="23476" y="1207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1" y="874"/>
                  </a:lnTo>
                  <a:lnTo>
                    <a:pt x="24391" y="853"/>
                  </a:lnTo>
                  <a:close/>
                  <a:moveTo>
                    <a:pt x="24120" y="1"/>
                  </a:move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14" name="Google Shape;5914;p31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15595" y="7694"/>
                  </a:moveTo>
                  <a:lnTo>
                    <a:pt x="15595" y="7694"/>
                  </a:lnTo>
                  <a:lnTo>
                    <a:pt x="15761" y="7694"/>
                  </a:lnTo>
                  <a:lnTo>
                    <a:pt x="15928" y="7652"/>
                  </a:lnTo>
                  <a:lnTo>
                    <a:pt x="16094" y="7569"/>
                  </a:lnTo>
                  <a:lnTo>
                    <a:pt x="16240" y="7486"/>
                  </a:lnTo>
                  <a:lnTo>
                    <a:pt x="16406" y="7361"/>
                  </a:lnTo>
                  <a:lnTo>
                    <a:pt x="16572" y="7194"/>
                  </a:lnTo>
                  <a:lnTo>
                    <a:pt x="16739" y="7007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8984" y="4200"/>
                  </a:lnTo>
                  <a:lnTo>
                    <a:pt x="20024" y="2911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1417" y="1289"/>
                  </a:lnTo>
                  <a:lnTo>
                    <a:pt x="21750" y="957"/>
                  </a:lnTo>
                  <a:lnTo>
                    <a:pt x="22103" y="645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685" y="187"/>
                  </a:lnTo>
                  <a:lnTo>
                    <a:pt x="22914" y="83"/>
                  </a:lnTo>
                  <a:lnTo>
                    <a:pt x="23122" y="21"/>
                  </a:lnTo>
                  <a:lnTo>
                    <a:pt x="23372" y="0"/>
                  </a:lnTo>
                  <a:lnTo>
                    <a:pt x="23372" y="0"/>
                  </a:lnTo>
                  <a:lnTo>
                    <a:pt x="23538" y="0"/>
                  </a:lnTo>
                  <a:lnTo>
                    <a:pt x="23704" y="42"/>
                  </a:lnTo>
                  <a:lnTo>
                    <a:pt x="23871" y="10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4827" y="624"/>
                  </a:lnTo>
                  <a:lnTo>
                    <a:pt x="25596" y="1102"/>
                  </a:lnTo>
                  <a:lnTo>
                    <a:pt x="26324" y="1601"/>
                  </a:lnTo>
                  <a:lnTo>
                    <a:pt x="27052" y="2121"/>
                  </a:lnTo>
                  <a:lnTo>
                    <a:pt x="27759" y="2682"/>
                  </a:lnTo>
                  <a:lnTo>
                    <a:pt x="28445" y="3265"/>
                  </a:lnTo>
                  <a:lnTo>
                    <a:pt x="29110" y="3847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880" y="4616"/>
                  </a:lnTo>
                  <a:lnTo>
                    <a:pt x="29984" y="4762"/>
                  </a:lnTo>
                  <a:lnTo>
                    <a:pt x="30067" y="4907"/>
                  </a:lnTo>
                  <a:lnTo>
                    <a:pt x="30129" y="5074"/>
                  </a:lnTo>
                  <a:lnTo>
                    <a:pt x="30192" y="5240"/>
                  </a:lnTo>
                  <a:lnTo>
                    <a:pt x="30233" y="5427"/>
                  </a:lnTo>
                  <a:lnTo>
                    <a:pt x="30254" y="563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54" y="6051"/>
                  </a:lnTo>
                  <a:lnTo>
                    <a:pt x="30212" y="6196"/>
                  </a:lnTo>
                  <a:lnTo>
                    <a:pt x="30108" y="6508"/>
                  </a:lnTo>
                  <a:lnTo>
                    <a:pt x="29942" y="6841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422" y="7714"/>
                  </a:lnTo>
                  <a:lnTo>
                    <a:pt x="29069" y="8234"/>
                  </a:lnTo>
                  <a:lnTo>
                    <a:pt x="28715" y="8754"/>
                  </a:lnTo>
                  <a:lnTo>
                    <a:pt x="28320" y="9253"/>
                  </a:lnTo>
                  <a:lnTo>
                    <a:pt x="27551" y="10251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6137" y="11956"/>
                  </a:lnTo>
                  <a:lnTo>
                    <a:pt x="25555" y="12725"/>
                  </a:lnTo>
                  <a:lnTo>
                    <a:pt x="24973" y="13474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266" y="14451"/>
                  </a:lnTo>
                  <a:lnTo>
                    <a:pt x="24162" y="14638"/>
                  </a:lnTo>
                  <a:lnTo>
                    <a:pt x="24099" y="14805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79" y="15054"/>
                  </a:lnTo>
                  <a:lnTo>
                    <a:pt x="24099" y="15137"/>
                  </a:lnTo>
                  <a:lnTo>
                    <a:pt x="24141" y="15221"/>
                  </a:lnTo>
                  <a:lnTo>
                    <a:pt x="24203" y="15304"/>
                  </a:lnTo>
                  <a:lnTo>
                    <a:pt x="24370" y="15491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5991" y="16863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7821" y="18360"/>
                  </a:lnTo>
                  <a:lnTo>
                    <a:pt x="28258" y="18693"/>
                  </a:lnTo>
                  <a:lnTo>
                    <a:pt x="29152" y="19358"/>
                  </a:lnTo>
                  <a:lnTo>
                    <a:pt x="29589" y="19691"/>
                  </a:lnTo>
                  <a:lnTo>
                    <a:pt x="30005" y="20044"/>
                  </a:lnTo>
                  <a:lnTo>
                    <a:pt x="30441" y="20398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982" y="20897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1460" y="21438"/>
                  </a:lnTo>
                  <a:lnTo>
                    <a:pt x="31710" y="21770"/>
                  </a:lnTo>
                  <a:lnTo>
                    <a:pt x="31793" y="21937"/>
                  </a:lnTo>
                  <a:lnTo>
                    <a:pt x="31876" y="22082"/>
                  </a:lnTo>
                  <a:lnTo>
                    <a:pt x="31917" y="22228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706"/>
                  </a:lnTo>
                  <a:lnTo>
                    <a:pt x="31938" y="22851"/>
                  </a:lnTo>
                  <a:lnTo>
                    <a:pt x="31834" y="23163"/>
                  </a:lnTo>
                  <a:lnTo>
                    <a:pt x="31689" y="23517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086" y="24619"/>
                  </a:lnTo>
                  <a:lnTo>
                    <a:pt x="30691" y="25284"/>
                  </a:lnTo>
                  <a:lnTo>
                    <a:pt x="30275" y="25929"/>
                  </a:lnTo>
                  <a:lnTo>
                    <a:pt x="29817" y="26553"/>
                  </a:lnTo>
                  <a:lnTo>
                    <a:pt x="29360" y="27176"/>
                  </a:lnTo>
                  <a:lnTo>
                    <a:pt x="28861" y="27779"/>
                  </a:lnTo>
                  <a:lnTo>
                    <a:pt x="28362" y="28382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7530" y="29256"/>
                  </a:lnTo>
                  <a:lnTo>
                    <a:pt x="27385" y="29380"/>
                  </a:lnTo>
                  <a:lnTo>
                    <a:pt x="27260" y="29484"/>
                  </a:lnTo>
                  <a:lnTo>
                    <a:pt x="27135" y="29568"/>
                  </a:lnTo>
                  <a:lnTo>
                    <a:pt x="27010" y="29609"/>
                  </a:lnTo>
                  <a:lnTo>
                    <a:pt x="26886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657" y="29651"/>
                  </a:lnTo>
                  <a:lnTo>
                    <a:pt x="26553" y="29630"/>
                  </a:lnTo>
                  <a:lnTo>
                    <a:pt x="26303" y="29547"/>
                  </a:lnTo>
                  <a:lnTo>
                    <a:pt x="26033" y="29380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4827" y="28549"/>
                  </a:lnTo>
                  <a:lnTo>
                    <a:pt x="23933" y="27925"/>
                  </a:lnTo>
                  <a:lnTo>
                    <a:pt x="23060" y="27260"/>
                  </a:lnTo>
                  <a:lnTo>
                    <a:pt x="22186" y="26594"/>
                  </a:lnTo>
                  <a:lnTo>
                    <a:pt x="20481" y="25222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257" y="23413"/>
                  </a:lnTo>
                  <a:lnTo>
                    <a:pt x="17945" y="23205"/>
                  </a:lnTo>
                  <a:lnTo>
                    <a:pt x="17799" y="23143"/>
                  </a:lnTo>
                  <a:lnTo>
                    <a:pt x="17674" y="23101"/>
                  </a:lnTo>
                  <a:lnTo>
                    <a:pt x="17550" y="23059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300" y="23080"/>
                  </a:lnTo>
                  <a:lnTo>
                    <a:pt x="17155" y="23101"/>
                  </a:lnTo>
                  <a:lnTo>
                    <a:pt x="17030" y="23163"/>
                  </a:lnTo>
                  <a:lnTo>
                    <a:pt x="16884" y="23267"/>
                  </a:lnTo>
                  <a:lnTo>
                    <a:pt x="16739" y="23371"/>
                  </a:lnTo>
                  <a:lnTo>
                    <a:pt x="16572" y="23517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5595" y="24536"/>
                  </a:lnTo>
                  <a:lnTo>
                    <a:pt x="14992" y="25222"/>
                  </a:lnTo>
                  <a:lnTo>
                    <a:pt x="13786" y="26615"/>
                  </a:lnTo>
                  <a:lnTo>
                    <a:pt x="13204" y="27322"/>
                  </a:lnTo>
                  <a:lnTo>
                    <a:pt x="12580" y="27987"/>
                  </a:lnTo>
                  <a:lnTo>
                    <a:pt x="11956" y="28673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0958" y="29609"/>
                  </a:lnTo>
                  <a:lnTo>
                    <a:pt x="10626" y="29879"/>
                  </a:lnTo>
                  <a:lnTo>
                    <a:pt x="10272" y="30150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9669" y="30503"/>
                  </a:lnTo>
                  <a:lnTo>
                    <a:pt x="9440" y="30586"/>
                  </a:lnTo>
                  <a:lnTo>
                    <a:pt x="9191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8733" y="30649"/>
                  </a:lnTo>
                  <a:lnTo>
                    <a:pt x="8505" y="30607"/>
                  </a:lnTo>
                  <a:lnTo>
                    <a:pt x="8297" y="30524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7424" y="29983"/>
                  </a:lnTo>
                  <a:lnTo>
                    <a:pt x="6779" y="29547"/>
                  </a:lnTo>
                  <a:lnTo>
                    <a:pt x="6176" y="29089"/>
                  </a:lnTo>
                  <a:lnTo>
                    <a:pt x="5594" y="28611"/>
                  </a:lnTo>
                  <a:lnTo>
                    <a:pt x="5032" y="28091"/>
                  </a:lnTo>
                  <a:lnTo>
                    <a:pt x="4492" y="27551"/>
                  </a:lnTo>
                  <a:lnTo>
                    <a:pt x="3972" y="26989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307" y="26158"/>
                  </a:lnTo>
                  <a:lnTo>
                    <a:pt x="3182" y="25908"/>
                  </a:lnTo>
                  <a:lnTo>
                    <a:pt x="3099" y="25658"/>
                  </a:lnTo>
                  <a:lnTo>
                    <a:pt x="3078" y="25513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99" y="25180"/>
                  </a:lnTo>
                  <a:lnTo>
                    <a:pt x="3140" y="24972"/>
                  </a:lnTo>
                  <a:lnTo>
                    <a:pt x="3203" y="24764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556" y="24057"/>
                  </a:lnTo>
                  <a:lnTo>
                    <a:pt x="3847" y="23558"/>
                  </a:lnTo>
                  <a:lnTo>
                    <a:pt x="4159" y="23080"/>
                  </a:lnTo>
                  <a:lnTo>
                    <a:pt x="4492" y="22623"/>
                  </a:lnTo>
                  <a:lnTo>
                    <a:pt x="4824" y="22186"/>
                  </a:lnTo>
                  <a:lnTo>
                    <a:pt x="5178" y="21749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6550" y="20128"/>
                  </a:lnTo>
                  <a:lnTo>
                    <a:pt x="7174" y="19379"/>
                  </a:lnTo>
                  <a:lnTo>
                    <a:pt x="7798" y="18631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8754" y="1730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9233" y="16530"/>
                  </a:lnTo>
                  <a:lnTo>
                    <a:pt x="9336" y="16343"/>
                  </a:lnTo>
                  <a:lnTo>
                    <a:pt x="9378" y="16177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99" y="15948"/>
                  </a:lnTo>
                  <a:lnTo>
                    <a:pt x="9378" y="15865"/>
                  </a:lnTo>
                  <a:lnTo>
                    <a:pt x="9336" y="15782"/>
                  </a:lnTo>
                  <a:lnTo>
                    <a:pt x="9274" y="15720"/>
                  </a:lnTo>
                  <a:lnTo>
                    <a:pt x="9087" y="1553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6945" y="13952"/>
                  </a:lnTo>
                  <a:lnTo>
                    <a:pt x="5032" y="12559"/>
                  </a:lnTo>
                  <a:lnTo>
                    <a:pt x="4076" y="11852"/>
                  </a:lnTo>
                  <a:lnTo>
                    <a:pt x="3161" y="11124"/>
                  </a:lnTo>
                  <a:lnTo>
                    <a:pt x="2246" y="1037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728" y="9066"/>
                  </a:lnTo>
                  <a:lnTo>
                    <a:pt x="312" y="8671"/>
                  </a:lnTo>
                  <a:lnTo>
                    <a:pt x="167" y="8525"/>
                  </a:lnTo>
                  <a:lnTo>
                    <a:pt x="63" y="8380"/>
                  </a:lnTo>
                  <a:lnTo>
                    <a:pt x="21" y="825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1" y="8005"/>
                  </a:lnTo>
                  <a:lnTo>
                    <a:pt x="42" y="7881"/>
                  </a:lnTo>
                  <a:lnTo>
                    <a:pt x="104" y="7756"/>
                  </a:lnTo>
                  <a:lnTo>
                    <a:pt x="208" y="7590"/>
                  </a:lnTo>
                  <a:lnTo>
                    <a:pt x="437" y="7174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1144" y="5947"/>
                  </a:lnTo>
                  <a:lnTo>
                    <a:pt x="1539" y="5302"/>
                  </a:lnTo>
                  <a:lnTo>
                    <a:pt x="1976" y="4658"/>
                  </a:lnTo>
                  <a:lnTo>
                    <a:pt x="2412" y="4034"/>
                  </a:lnTo>
                  <a:lnTo>
                    <a:pt x="2870" y="3410"/>
                  </a:lnTo>
                  <a:lnTo>
                    <a:pt x="3327" y="2807"/>
                  </a:lnTo>
                  <a:lnTo>
                    <a:pt x="3826" y="2204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4637" y="1269"/>
                  </a:lnTo>
                  <a:lnTo>
                    <a:pt x="4762" y="1144"/>
                  </a:lnTo>
                  <a:lnTo>
                    <a:pt x="4908" y="1040"/>
                  </a:lnTo>
                  <a:lnTo>
                    <a:pt x="5032" y="957"/>
                  </a:lnTo>
                  <a:lnTo>
                    <a:pt x="5157" y="915"/>
                  </a:lnTo>
                  <a:lnTo>
                    <a:pt x="5282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635" y="873"/>
                  </a:lnTo>
                  <a:lnTo>
                    <a:pt x="5864" y="957"/>
                  </a:lnTo>
                  <a:lnTo>
                    <a:pt x="6134" y="1061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987" y="1497"/>
                  </a:lnTo>
                  <a:lnTo>
                    <a:pt x="7507" y="1809"/>
                  </a:lnTo>
                  <a:lnTo>
                    <a:pt x="8006" y="2142"/>
                  </a:lnTo>
                  <a:lnTo>
                    <a:pt x="8484" y="2495"/>
                  </a:lnTo>
                  <a:lnTo>
                    <a:pt x="9440" y="3223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12351" y="5552"/>
                  </a:lnTo>
                  <a:lnTo>
                    <a:pt x="13349" y="634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4680" y="7382"/>
                  </a:lnTo>
                  <a:lnTo>
                    <a:pt x="15013" y="7548"/>
                  </a:lnTo>
                  <a:lnTo>
                    <a:pt x="15158" y="7631"/>
                  </a:lnTo>
                  <a:lnTo>
                    <a:pt x="15304" y="7673"/>
                  </a:lnTo>
                  <a:lnTo>
                    <a:pt x="15450" y="7694"/>
                  </a:lnTo>
                  <a:lnTo>
                    <a:pt x="15595" y="76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15" name="Google Shape;5915;p31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fill="none" extrusionOk="0">
                  <a:moveTo>
                    <a:pt x="24287" y="1"/>
                  </a:moveTo>
                  <a:lnTo>
                    <a:pt x="24287" y="1"/>
                  </a:lnTo>
                  <a:lnTo>
                    <a:pt x="24120" y="1"/>
                  </a:ln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lnTo>
                    <a:pt x="24432" y="1"/>
                  </a:lnTo>
                  <a:lnTo>
                    <a:pt x="2428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16" name="Google Shape;5916;p31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extrusionOk="0">
                  <a:moveTo>
                    <a:pt x="2974" y="0"/>
                  </a:moveTo>
                  <a:lnTo>
                    <a:pt x="2870" y="42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18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17" name="Google Shape;5917;p31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3077" y="0"/>
                  </a:moveTo>
                  <a:lnTo>
                    <a:pt x="3077" y="0"/>
                  </a:lnTo>
                  <a:lnTo>
                    <a:pt x="2974" y="0"/>
                  </a:lnTo>
                  <a:lnTo>
                    <a:pt x="2870" y="42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181" y="0"/>
                  </a:lnTo>
                  <a:lnTo>
                    <a:pt x="30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18" name="Google Shape;5918;p31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extrusionOk="0">
                  <a:moveTo>
                    <a:pt x="1248" y="0"/>
                  </a:move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19" name="Google Shape;5919;p31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331" y="0"/>
                  </a:moveTo>
                  <a:lnTo>
                    <a:pt x="1331" y="0"/>
                  </a:lnTo>
                  <a:lnTo>
                    <a:pt x="1248" y="0"/>
                  </a:ln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lnTo>
                    <a:pt x="1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20" name="Google Shape;5920;p31"/>
            <p:cNvSpPr/>
            <p:nvPr/>
          </p:nvSpPr>
          <p:spPr>
            <a:xfrm>
              <a:off x="6927075" y="3677238"/>
              <a:ext cx="799000" cy="766775"/>
            </a:xfrm>
            <a:custGeom>
              <a:avLst/>
              <a:gdLst/>
              <a:ahLst/>
              <a:cxnLst/>
              <a:rect l="l" t="t" r="r" b="b"/>
              <a:pathLst>
                <a:path w="31960" h="30671" extrusionOk="0">
                  <a:moveTo>
                    <a:pt x="23372" y="1"/>
                  </a:moveTo>
                  <a:lnTo>
                    <a:pt x="23122" y="21"/>
                  </a:lnTo>
                  <a:lnTo>
                    <a:pt x="22915" y="84"/>
                  </a:lnTo>
                  <a:lnTo>
                    <a:pt x="22686" y="188"/>
                  </a:lnTo>
                  <a:lnTo>
                    <a:pt x="22457" y="354"/>
                  </a:lnTo>
                  <a:lnTo>
                    <a:pt x="22104" y="645"/>
                  </a:lnTo>
                  <a:lnTo>
                    <a:pt x="21750" y="957"/>
                  </a:lnTo>
                  <a:lnTo>
                    <a:pt x="21417" y="1290"/>
                  </a:lnTo>
                  <a:lnTo>
                    <a:pt x="21106" y="1643"/>
                  </a:lnTo>
                  <a:lnTo>
                    <a:pt x="20024" y="2912"/>
                  </a:lnTo>
                  <a:lnTo>
                    <a:pt x="18985" y="4201"/>
                  </a:lnTo>
                  <a:lnTo>
                    <a:pt x="16926" y="6800"/>
                  </a:lnTo>
                  <a:lnTo>
                    <a:pt x="16614" y="7174"/>
                  </a:lnTo>
                  <a:lnTo>
                    <a:pt x="16448" y="7320"/>
                  </a:lnTo>
                  <a:lnTo>
                    <a:pt x="16302" y="7444"/>
                  </a:lnTo>
                  <a:lnTo>
                    <a:pt x="16157" y="7528"/>
                  </a:lnTo>
                  <a:lnTo>
                    <a:pt x="16011" y="7611"/>
                  </a:lnTo>
                  <a:lnTo>
                    <a:pt x="15866" y="7673"/>
                  </a:lnTo>
                  <a:lnTo>
                    <a:pt x="15720" y="7694"/>
                  </a:lnTo>
                  <a:lnTo>
                    <a:pt x="15408" y="7694"/>
                  </a:lnTo>
                  <a:lnTo>
                    <a:pt x="15242" y="7652"/>
                  </a:lnTo>
                  <a:lnTo>
                    <a:pt x="15076" y="7590"/>
                  </a:lnTo>
                  <a:lnTo>
                    <a:pt x="14909" y="7507"/>
                  </a:lnTo>
                  <a:lnTo>
                    <a:pt x="14722" y="7403"/>
                  </a:lnTo>
                  <a:lnTo>
                    <a:pt x="14327" y="7133"/>
                  </a:lnTo>
                  <a:lnTo>
                    <a:pt x="13350" y="6342"/>
                  </a:lnTo>
                  <a:lnTo>
                    <a:pt x="12352" y="5552"/>
                  </a:lnTo>
                  <a:lnTo>
                    <a:pt x="10397" y="3972"/>
                  </a:lnTo>
                  <a:lnTo>
                    <a:pt x="9441" y="3224"/>
                  </a:lnTo>
                  <a:lnTo>
                    <a:pt x="8484" y="2496"/>
                  </a:lnTo>
                  <a:lnTo>
                    <a:pt x="8006" y="2142"/>
                  </a:lnTo>
                  <a:lnTo>
                    <a:pt x="7507" y="1810"/>
                  </a:lnTo>
                  <a:lnTo>
                    <a:pt x="6987" y="1498"/>
                  </a:lnTo>
                  <a:lnTo>
                    <a:pt x="6447" y="1207"/>
                  </a:lnTo>
                  <a:lnTo>
                    <a:pt x="6093" y="1040"/>
                  </a:lnTo>
                  <a:lnTo>
                    <a:pt x="5781" y="916"/>
                  </a:lnTo>
                  <a:lnTo>
                    <a:pt x="5636" y="895"/>
                  </a:lnTo>
                  <a:lnTo>
                    <a:pt x="5511" y="874"/>
                  </a:lnTo>
                  <a:lnTo>
                    <a:pt x="5386" y="853"/>
                  </a:lnTo>
                  <a:lnTo>
                    <a:pt x="5282" y="874"/>
                  </a:lnTo>
                  <a:lnTo>
                    <a:pt x="5157" y="895"/>
                  </a:lnTo>
                  <a:lnTo>
                    <a:pt x="5054" y="957"/>
                  </a:lnTo>
                  <a:lnTo>
                    <a:pt x="4950" y="1019"/>
                  </a:lnTo>
                  <a:lnTo>
                    <a:pt x="4825" y="1103"/>
                  </a:lnTo>
                  <a:lnTo>
                    <a:pt x="4596" y="1311"/>
                  </a:lnTo>
                  <a:lnTo>
                    <a:pt x="4326" y="1602"/>
                  </a:lnTo>
                  <a:lnTo>
                    <a:pt x="3827" y="2205"/>
                  </a:lnTo>
                  <a:lnTo>
                    <a:pt x="3328" y="2808"/>
                  </a:lnTo>
                  <a:lnTo>
                    <a:pt x="2870" y="3411"/>
                  </a:lnTo>
                  <a:lnTo>
                    <a:pt x="2413" y="4034"/>
                  </a:lnTo>
                  <a:lnTo>
                    <a:pt x="1976" y="4658"/>
                  </a:lnTo>
                  <a:lnTo>
                    <a:pt x="1540" y="5303"/>
                  </a:lnTo>
                  <a:lnTo>
                    <a:pt x="1144" y="5947"/>
                  </a:lnTo>
                  <a:lnTo>
                    <a:pt x="749" y="6634"/>
                  </a:lnTo>
                  <a:lnTo>
                    <a:pt x="417" y="7216"/>
                  </a:lnTo>
                  <a:lnTo>
                    <a:pt x="167" y="7652"/>
                  </a:lnTo>
                  <a:lnTo>
                    <a:pt x="84" y="7819"/>
                  </a:lnTo>
                  <a:lnTo>
                    <a:pt x="22" y="7964"/>
                  </a:lnTo>
                  <a:lnTo>
                    <a:pt x="1" y="8089"/>
                  </a:lnTo>
                  <a:lnTo>
                    <a:pt x="1" y="8214"/>
                  </a:lnTo>
                  <a:lnTo>
                    <a:pt x="42" y="8318"/>
                  </a:lnTo>
                  <a:lnTo>
                    <a:pt x="105" y="8443"/>
                  </a:lnTo>
                  <a:lnTo>
                    <a:pt x="209" y="8567"/>
                  </a:lnTo>
                  <a:lnTo>
                    <a:pt x="354" y="8713"/>
                  </a:lnTo>
                  <a:lnTo>
                    <a:pt x="770" y="9087"/>
                  </a:lnTo>
                  <a:lnTo>
                    <a:pt x="1352" y="9607"/>
                  </a:lnTo>
                  <a:lnTo>
                    <a:pt x="2246" y="10376"/>
                  </a:lnTo>
                  <a:lnTo>
                    <a:pt x="3161" y="11125"/>
                  </a:lnTo>
                  <a:lnTo>
                    <a:pt x="4076" y="11853"/>
                  </a:lnTo>
                  <a:lnTo>
                    <a:pt x="5033" y="12560"/>
                  </a:lnTo>
                  <a:lnTo>
                    <a:pt x="6946" y="13953"/>
                  </a:lnTo>
                  <a:lnTo>
                    <a:pt x="8859" y="15346"/>
                  </a:lnTo>
                  <a:lnTo>
                    <a:pt x="9067" y="15512"/>
                  </a:lnTo>
                  <a:lnTo>
                    <a:pt x="9233" y="15678"/>
                  </a:lnTo>
                  <a:lnTo>
                    <a:pt x="9337" y="15824"/>
                  </a:lnTo>
                  <a:lnTo>
                    <a:pt x="9378" y="15886"/>
                  </a:lnTo>
                  <a:lnTo>
                    <a:pt x="9399" y="15970"/>
                  </a:lnTo>
                  <a:lnTo>
                    <a:pt x="9399" y="16032"/>
                  </a:lnTo>
                  <a:lnTo>
                    <a:pt x="9399" y="16115"/>
                  </a:lnTo>
                  <a:lnTo>
                    <a:pt x="9358" y="16302"/>
                  </a:lnTo>
                  <a:lnTo>
                    <a:pt x="9254" y="16510"/>
                  </a:lnTo>
                  <a:lnTo>
                    <a:pt x="9108" y="16760"/>
                  </a:lnTo>
                  <a:lnTo>
                    <a:pt x="8755" y="17300"/>
                  </a:lnTo>
                  <a:lnTo>
                    <a:pt x="8380" y="17841"/>
                  </a:lnTo>
                  <a:lnTo>
                    <a:pt x="7798" y="18631"/>
                  </a:lnTo>
                  <a:lnTo>
                    <a:pt x="7174" y="19380"/>
                  </a:lnTo>
                  <a:lnTo>
                    <a:pt x="6551" y="20128"/>
                  </a:lnTo>
                  <a:lnTo>
                    <a:pt x="5906" y="20877"/>
                  </a:lnTo>
                  <a:lnTo>
                    <a:pt x="5178" y="21750"/>
                  </a:lnTo>
                  <a:lnTo>
                    <a:pt x="4825" y="22187"/>
                  </a:lnTo>
                  <a:lnTo>
                    <a:pt x="4492" y="22623"/>
                  </a:lnTo>
                  <a:lnTo>
                    <a:pt x="4159" y="23081"/>
                  </a:lnTo>
                  <a:lnTo>
                    <a:pt x="3848" y="23559"/>
                  </a:lnTo>
                  <a:lnTo>
                    <a:pt x="3556" y="24058"/>
                  </a:lnTo>
                  <a:lnTo>
                    <a:pt x="3307" y="24557"/>
                  </a:lnTo>
                  <a:lnTo>
                    <a:pt x="3182" y="24806"/>
                  </a:lnTo>
                  <a:lnTo>
                    <a:pt x="3120" y="25056"/>
                  </a:lnTo>
                  <a:lnTo>
                    <a:pt x="3078" y="25285"/>
                  </a:lnTo>
                  <a:lnTo>
                    <a:pt x="3078" y="25534"/>
                  </a:lnTo>
                  <a:lnTo>
                    <a:pt x="3120" y="25742"/>
                  </a:lnTo>
                  <a:lnTo>
                    <a:pt x="3203" y="25971"/>
                  </a:lnTo>
                  <a:lnTo>
                    <a:pt x="3328" y="26200"/>
                  </a:lnTo>
                  <a:lnTo>
                    <a:pt x="3473" y="26408"/>
                  </a:lnTo>
                  <a:lnTo>
                    <a:pt x="3972" y="26990"/>
                  </a:lnTo>
                  <a:lnTo>
                    <a:pt x="4492" y="27551"/>
                  </a:lnTo>
                  <a:lnTo>
                    <a:pt x="5033" y="28092"/>
                  </a:lnTo>
                  <a:lnTo>
                    <a:pt x="5594" y="28612"/>
                  </a:lnTo>
                  <a:lnTo>
                    <a:pt x="6176" y="29090"/>
                  </a:lnTo>
                  <a:lnTo>
                    <a:pt x="6779" y="29547"/>
                  </a:lnTo>
                  <a:lnTo>
                    <a:pt x="7424" y="29984"/>
                  </a:lnTo>
                  <a:lnTo>
                    <a:pt x="8068" y="30400"/>
                  </a:lnTo>
                  <a:lnTo>
                    <a:pt x="8297" y="30525"/>
                  </a:lnTo>
                  <a:lnTo>
                    <a:pt x="8526" y="30608"/>
                  </a:lnTo>
                  <a:lnTo>
                    <a:pt x="8755" y="30649"/>
                  </a:lnTo>
                  <a:lnTo>
                    <a:pt x="8983" y="30670"/>
                  </a:lnTo>
                  <a:lnTo>
                    <a:pt x="9212" y="30649"/>
                  </a:lnTo>
                  <a:lnTo>
                    <a:pt x="9441" y="30587"/>
                  </a:lnTo>
                  <a:lnTo>
                    <a:pt x="9670" y="30504"/>
                  </a:lnTo>
                  <a:lnTo>
                    <a:pt x="9898" y="30379"/>
                  </a:lnTo>
                  <a:lnTo>
                    <a:pt x="10273" y="30150"/>
                  </a:lnTo>
                  <a:lnTo>
                    <a:pt x="10626" y="29880"/>
                  </a:lnTo>
                  <a:lnTo>
                    <a:pt x="10959" y="29610"/>
                  </a:lnTo>
                  <a:lnTo>
                    <a:pt x="11291" y="29298"/>
                  </a:lnTo>
                  <a:lnTo>
                    <a:pt x="11957" y="28674"/>
                  </a:lnTo>
                  <a:lnTo>
                    <a:pt x="12581" y="27988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1"/>
                  </a:lnTo>
                  <a:lnTo>
                    <a:pt x="16552" y="23538"/>
                  </a:lnTo>
                  <a:lnTo>
                    <a:pt x="16843" y="23289"/>
                  </a:lnTo>
                  <a:lnTo>
                    <a:pt x="16989" y="23185"/>
                  </a:lnTo>
                  <a:lnTo>
                    <a:pt x="17113" y="23122"/>
                  </a:lnTo>
                  <a:lnTo>
                    <a:pt x="17238" y="23081"/>
                  </a:lnTo>
                  <a:lnTo>
                    <a:pt x="17363" y="23060"/>
                  </a:lnTo>
                  <a:lnTo>
                    <a:pt x="17488" y="23060"/>
                  </a:lnTo>
                  <a:lnTo>
                    <a:pt x="17633" y="23081"/>
                  </a:lnTo>
                  <a:lnTo>
                    <a:pt x="17758" y="23122"/>
                  </a:lnTo>
                  <a:lnTo>
                    <a:pt x="17903" y="23185"/>
                  </a:lnTo>
                  <a:lnTo>
                    <a:pt x="18070" y="23289"/>
                  </a:lnTo>
                  <a:lnTo>
                    <a:pt x="18236" y="23393"/>
                  </a:lnTo>
                  <a:lnTo>
                    <a:pt x="18610" y="23684"/>
                  </a:lnTo>
                  <a:lnTo>
                    <a:pt x="18798" y="23850"/>
                  </a:lnTo>
                  <a:lnTo>
                    <a:pt x="20482" y="25222"/>
                  </a:lnTo>
                  <a:lnTo>
                    <a:pt x="22187" y="26595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2" y="29194"/>
                  </a:lnTo>
                  <a:lnTo>
                    <a:pt x="26075" y="29402"/>
                  </a:lnTo>
                  <a:lnTo>
                    <a:pt x="26366" y="29568"/>
                  </a:lnTo>
                  <a:lnTo>
                    <a:pt x="26491" y="29610"/>
                  </a:lnTo>
                  <a:lnTo>
                    <a:pt x="26616" y="29651"/>
                  </a:lnTo>
                  <a:lnTo>
                    <a:pt x="26844" y="29651"/>
                  </a:lnTo>
                  <a:lnTo>
                    <a:pt x="26948" y="29630"/>
                  </a:lnTo>
                  <a:lnTo>
                    <a:pt x="27073" y="29589"/>
                  </a:lnTo>
                  <a:lnTo>
                    <a:pt x="27177" y="29526"/>
                  </a:lnTo>
                  <a:lnTo>
                    <a:pt x="27302" y="29464"/>
                  </a:lnTo>
                  <a:lnTo>
                    <a:pt x="27551" y="29235"/>
                  </a:lnTo>
                  <a:lnTo>
                    <a:pt x="27842" y="28965"/>
                  </a:lnTo>
                  <a:lnTo>
                    <a:pt x="28362" y="28383"/>
                  </a:lnTo>
                  <a:lnTo>
                    <a:pt x="28861" y="27780"/>
                  </a:lnTo>
                  <a:lnTo>
                    <a:pt x="29360" y="27177"/>
                  </a:lnTo>
                  <a:lnTo>
                    <a:pt x="29818" y="26553"/>
                  </a:lnTo>
                  <a:lnTo>
                    <a:pt x="30275" y="25929"/>
                  </a:lnTo>
                  <a:lnTo>
                    <a:pt x="30691" y="25285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710" y="23455"/>
                  </a:lnTo>
                  <a:lnTo>
                    <a:pt x="31814" y="23247"/>
                  </a:lnTo>
                  <a:lnTo>
                    <a:pt x="31876" y="23060"/>
                  </a:lnTo>
                  <a:lnTo>
                    <a:pt x="31939" y="22873"/>
                  </a:lnTo>
                  <a:lnTo>
                    <a:pt x="31959" y="22706"/>
                  </a:lnTo>
                  <a:lnTo>
                    <a:pt x="31959" y="22540"/>
                  </a:lnTo>
                  <a:lnTo>
                    <a:pt x="31959" y="22395"/>
                  </a:lnTo>
                  <a:lnTo>
                    <a:pt x="31918" y="22228"/>
                  </a:lnTo>
                  <a:lnTo>
                    <a:pt x="31876" y="22083"/>
                  </a:lnTo>
                  <a:lnTo>
                    <a:pt x="31793" y="21937"/>
                  </a:lnTo>
                  <a:lnTo>
                    <a:pt x="31710" y="21771"/>
                  </a:lnTo>
                  <a:lnTo>
                    <a:pt x="31460" y="21438"/>
                  </a:lnTo>
                  <a:lnTo>
                    <a:pt x="31128" y="21043"/>
                  </a:lnTo>
                  <a:lnTo>
                    <a:pt x="30982" y="20897"/>
                  </a:lnTo>
                  <a:lnTo>
                    <a:pt x="30837" y="20752"/>
                  </a:lnTo>
                  <a:lnTo>
                    <a:pt x="30441" y="20398"/>
                  </a:lnTo>
                  <a:lnTo>
                    <a:pt x="30005" y="20045"/>
                  </a:lnTo>
                  <a:lnTo>
                    <a:pt x="29589" y="19691"/>
                  </a:lnTo>
                  <a:lnTo>
                    <a:pt x="29152" y="19359"/>
                  </a:lnTo>
                  <a:lnTo>
                    <a:pt x="28258" y="18693"/>
                  </a:lnTo>
                  <a:lnTo>
                    <a:pt x="27822" y="18361"/>
                  </a:lnTo>
                  <a:lnTo>
                    <a:pt x="27406" y="18028"/>
                  </a:lnTo>
                  <a:lnTo>
                    <a:pt x="25992" y="16864"/>
                  </a:lnTo>
                  <a:lnTo>
                    <a:pt x="24599" y="15699"/>
                  </a:lnTo>
                  <a:lnTo>
                    <a:pt x="24370" y="15512"/>
                  </a:lnTo>
                  <a:lnTo>
                    <a:pt x="24224" y="15346"/>
                  </a:lnTo>
                  <a:lnTo>
                    <a:pt x="24120" y="15179"/>
                  </a:lnTo>
                  <a:lnTo>
                    <a:pt x="24100" y="15096"/>
                  </a:lnTo>
                  <a:lnTo>
                    <a:pt x="24079" y="15013"/>
                  </a:lnTo>
                  <a:lnTo>
                    <a:pt x="24079" y="14930"/>
                  </a:lnTo>
                  <a:lnTo>
                    <a:pt x="24079" y="14847"/>
                  </a:lnTo>
                  <a:lnTo>
                    <a:pt x="24141" y="14680"/>
                  </a:lnTo>
                  <a:lnTo>
                    <a:pt x="24245" y="14472"/>
                  </a:lnTo>
                  <a:lnTo>
                    <a:pt x="24412" y="14244"/>
                  </a:lnTo>
                  <a:lnTo>
                    <a:pt x="24973" y="13474"/>
                  </a:lnTo>
                  <a:lnTo>
                    <a:pt x="25555" y="12726"/>
                  </a:lnTo>
                  <a:lnTo>
                    <a:pt x="26137" y="11957"/>
                  </a:lnTo>
                  <a:lnTo>
                    <a:pt x="26740" y="11229"/>
                  </a:lnTo>
                  <a:lnTo>
                    <a:pt x="27551" y="10252"/>
                  </a:lnTo>
                  <a:lnTo>
                    <a:pt x="28321" y="9253"/>
                  </a:lnTo>
                  <a:lnTo>
                    <a:pt x="28716" y="8754"/>
                  </a:lnTo>
                  <a:lnTo>
                    <a:pt x="29069" y="8235"/>
                  </a:lnTo>
                  <a:lnTo>
                    <a:pt x="29423" y="7715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9" y="6509"/>
                  </a:lnTo>
                  <a:lnTo>
                    <a:pt x="30213" y="6197"/>
                  </a:lnTo>
                  <a:lnTo>
                    <a:pt x="30254" y="6051"/>
                  </a:lnTo>
                  <a:lnTo>
                    <a:pt x="30275" y="5906"/>
                  </a:lnTo>
                  <a:lnTo>
                    <a:pt x="30275" y="5677"/>
                  </a:lnTo>
                  <a:lnTo>
                    <a:pt x="30234" y="5448"/>
                  </a:lnTo>
                  <a:lnTo>
                    <a:pt x="30192" y="5261"/>
                  </a:lnTo>
                  <a:lnTo>
                    <a:pt x="30150" y="5074"/>
                  </a:lnTo>
                  <a:lnTo>
                    <a:pt x="30067" y="4908"/>
                  </a:lnTo>
                  <a:lnTo>
                    <a:pt x="29984" y="4762"/>
                  </a:lnTo>
                  <a:lnTo>
                    <a:pt x="29880" y="4617"/>
                  </a:lnTo>
                  <a:lnTo>
                    <a:pt x="29755" y="4492"/>
                  </a:lnTo>
                  <a:lnTo>
                    <a:pt x="29111" y="3847"/>
                  </a:lnTo>
                  <a:lnTo>
                    <a:pt x="28445" y="3265"/>
                  </a:lnTo>
                  <a:lnTo>
                    <a:pt x="27759" y="2683"/>
                  </a:lnTo>
                  <a:lnTo>
                    <a:pt x="27052" y="2122"/>
                  </a:lnTo>
                  <a:lnTo>
                    <a:pt x="26325" y="1602"/>
                  </a:lnTo>
                  <a:lnTo>
                    <a:pt x="25597" y="1103"/>
                  </a:lnTo>
                  <a:lnTo>
                    <a:pt x="24827" y="624"/>
                  </a:lnTo>
                  <a:lnTo>
                    <a:pt x="24058" y="188"/>
                  </a:lnTo>
                  <a:lnTo>
                    <a:pt x="23871" y="105"/>
                  </a:lnTo>
                  <a:lnTo>
                    <a:pt x="23705" y="42"/>
                  </a:lnTo>
                  <a:lnTo>
                    <a:pt x="235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21" name="Google Shape;5921;p31"/>
            <p:cNvSpPr/>
            <p:nvPr/>
          </p:nvSpPr>
          <p:spPr>
            <a:xfrm>
              <a:off x="6901625" y="3655938"/>
              <a:ext cx="850425" cy="836400"/>
            </a:xfrm>
            <a:custGeom>
              <a:avLst/>
              <a:gdLst/>
              <a:ahLst/>
              <a:cxnLst/>
              <a:rect l="l" t="t" r="r" b="b"/>
              <a:pathLst>
                <a:path w="34017" h="33456" extrusionOk="0">
                  <a:moveTo>
                    <a:pt x="24556" y="853"/>
                  </a:moveTo>
                  <a:lnTo>
                    <a:pt x="24723" y="894"/>
                  </a:lnTo>
                  <a:lnTo>
                    <a:pt x="24889" y="957"/>
                  </a:lnTo>
                  <a:lnTo>
                    <a:pt x="25076" y="1040"/>
                  </a:lnTo>
                  <a:lnTo>
                    <a:pt x="25845" y="1476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0" y="2974"/>
                  </a:lnTo>
                  <a:lnTo>
                    <a:pt x="28777" y="3535"/>
                  </a:lnTo>
                  <a:lnTo>
                    <a:pt x="29463" y="4117"/>
                  </a:lnTo>
                  <a:lnTo>
                    <a:pt x="30129" y="4699"/>
                  </a:lnTo>
                  <a:lnTo>
                    <a:pt x="30773" y="5344"/>
                  </a:lnTo>
                  <a:lnTo>
                    <a:pt x="30898" y="5469"/>
                  </a:lnTo>
                  <a:lnTo>
                    <a:pt x="31002" y="5614"/>
                  </a:lnTo>
                  <a:lnTo>
                    <a:pt x="31085" y="5760"/>
                  </a:lnTo>
                  <a:lnTo>
                    <a:pt x="31168" y="5926"/>
                  </a:lnTo>
                  <a:lnTo>
                    <a:pt x="31210" y="6113"/>
                  </a:lnTo>
                  <a:lnTo>
                    <a:pt x="31252" y="6300"/>
                  </a:lnTo>
                  <a:lnTo>
                    <a:pt x="31293" y="6529"/>
                  </a:lnTo>
                  <a:lnTo>
                    <a:pt x="31293" y="6758"/>
                  </a:lnTo>
                  <a:lnTo>
                    <a:pt x="31272" y="6903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0" y="7693"/>
                  </a:lnTo>
                  <a:lnTo>
                    <a:pt x="30773" y="8026"/>
                  </a:lnTo>
                  <a:lnTo>
                    <a:pt x="30441" y="8567"/>
                  </a:lnTo>
                  <a:lnTo>
                    <a:pt x="30087" y="9087"/>
                  </a:lnTo>
                  <a:lnTo>
                    <a:pt x="29734" y="9606"/>
                  </a:lnTo>
                  <a:lnTo>
                    <a:pt x="29339" y="10105"/>
                  </a:lnTo>
                  <a:lnTo>
                    <a:pt x="28569" y="11104"/>
                  </a:lnTo>
                  <a:lnTo>
                    <a:pt x="27758" y="12081"/>
                  </a:lnTo>
                  <a:lnTo>
                    <a:pt x="27155" y="12809"/>
                  </a:lnTo>
                  <a:lnTo>
                    <a:pt x="26573" y="13578"/>
                  </a:lnTo>
                  <a:lnTo>
                    <a:pt x="25991" y="14326"/>
                  </a:lnTo>
                  <a:lnTo>
                    <a:pt x="25430" y="15096"/>
                  </a:lnTo>
                  <a:lnTo>
                    <a:pt x="25263" y="15324"/>
                  </a:lnTo>
                  <a:lnTo>
                    <a:pt x="25159" y="15532"/>
                  </a:lnTo>
                  <a:lnTo>
                    <a:pt x="25097" y="15699"/>
                  </a:lnTo>
                  <a:lnTo>
                    <a:pt x="25097" y="15782"/>
                  </a:lnTo>
                  <a:lnTo>
                    <a:pt x="25097" y="15865"/>
                  </a:lnTo>
                  <a:lnTo>
                    <a:pt x="25118" y="15948"/>
                  </a:lnTo>
                  <a:lnTo>
                    <a:pt x="25138" y="16031"/>
                  </a:lnTo>
                  <a:lnTo>
                    <a:pt x="25242" y="16198"/>
                  </a:lnTo>
                  <a:lnTo>
                    <a:pt x="25388" y="16364"/>
                  </a:lnTo>
                  <a:lnTo>
                    <a:pt x="25617" y="16551"/>
                  </a:lnTo>
                  <a:lnTo>
                    <a:pt x="27010" y="17716"/>
                  </a:lnTo>
                  <a:lnTo>
                    <a:pt x="28424" y="18880"/>
                  </a:lnTo>
                  <a:lnTo>
                    <a:pt x="28840" y="19213"/>
                  </a:lnTo>
                  <a:lnTo>
                    <a:pt x="29276" y="19545"/>
                  </a:lnTo>
                  <a:lnTo>
                    <a:pt x="30170" y="20211"/>
                  </a:lnTo>
                  <a:lnTo>
                    <a:pt x="30607" y="20543"/>
                  </a:lnTo>
                  <a:lnTo>
                    <a:pt x="31023" y="20897"/>
                  </a:lnTo>
                  <a:lnTo>
                    <a:pt x="31459" y="21250"/>
                  </a:lnTo>
                  <a:lnTo>
                    <a:pt x="31855" y="21604"/>
                  </a:lnTo>
                  <a:lnTo>
                    <a:pt x="32000" y="21749"/>
                  </a:lnTo>
                  <a:lnTo>
                    <a:pt x="32146" y="21895"/>
                  </a:lnTo>
                  <a:lnTo>
                    <a:pt x="32478" y="22290"/>
                  </a:lnTo>
                  <a:lnTo>
                    <a:pt x="32728" y="22623"/>
                  </a:lnTo>
                  <a:lnTo>
                    <a:pt x="32811" y="22789"/>
                  </a:lnTo>
                  <a:lnTo>
                    <a:pt x="32894" y="22935"/>
                  </a:lnTo>
                  <a:lnTo>
                    <a:pt x="32936" y="23080"/>
                  </a:lnTo>
                  <a:lnTo>
                    <a:pt x="32977" y="23247"/>
                  </a:lnTo>
                  <a:lnTo>
                    <a:pt x="32977" y="23392"/>
                  </a:lnTo>
                  <a:lnTo>
                    <a:pt x="32977" y="23558"/>
                  </a:lnTo>
                  <a:lnTo>
                    <a:pt x="32957" y="23725"/>
                  </a:lnTo>
                  <a:lnTo>
                    <a:pt x="32894" y="23912"/>
                  </a:lnTo>
                  <a:lnTo>
                    <a:pt x="32832" y="24099"/>
                  </a:lnTo>
                  <a:lnTo>
                    <a:pt x="32728" y="24307"/>
                  </a:lnTo>
                  <a:lnTo>
                    <a:pt x="32499" y="24785"/>
                  </a:lnTo>
                  <a:lnTo>
                    <a:pt x="32104" y="25471"/>
                  </a:lnTo>
                  <a:lnTo>
                    <a:pt x="31709" y="26137"/>
                  </a:lnTo>
                  <a:lnTo>
                    <a:pt x="31293" y="26781"/>
                  </a:lnTo>
                  <a:lnTo>
                    <a:pt x="30836" y="27405"/>
                  </a:lnTo>
                  <a:lnTo>
                    <a:pt x="30378" y="28029"/>
                  </a:lnTo>
                  <a:lnTo>
                    <a:pt x="29879" y="28632"/>
                  </a:lnTo>
                  <a:lnTo>
                    <a:pt x="29380" y="29235"/>
                  </a:lnTo>
                  <a:lnTo>
                    <a:pt x="28860" y="29817"/>
                  </a:lnTo>
                  <a:lnTo>
                    <a:pt x="28569" y="30087"/>
                  </a:lnTo>
                  <a:lnTo>
                    <a:pt x="28320" y="30316"/>
                  </a:lnTo>
                  <a:lnTo>
                    <a:pt x="28195" y="30378"/>
                  </a:lnTo>
                  <a:lnTo>
                    <a:pt x="28091" y="30441"/>
                  </a:lnTo>
                  <a:lnTo>
                    <a:pt x="27966" y="30482"/>
                  </a:lnTo>
                  <a:lnTo>
                    <a:pt x="27862" y="30503"/>
                  </a:lnTo>
                  <a:lnTo>
                    <a:pt x="27634" y="30503"/>
                  </a:lnTo>
                  <a:lnTo>
                    <a:pt x="27509" y="30462"/>
                  </a:lnTo>
                  <a:lnTo>
                    <a:pt x="27384" y="30420"/>
                  </a:lnTo>
                  <a:lnTo>
                    <a:pt x="27093" y="30254"/>
                  </a:lnTo>
                  <a:lnTo>
                    <a:pt x="26740" y="30046"/>
                  </a:lnTo>
                  <a:lnTo>
                    <a:pt x="25845" y="29401"/>
                  </a:lnTo>
                  <a:lnTo>
                    <a:pt x="24951" y="28777"/>
                  </a:lnTo>
                  <a:lnTo>
                    <a:pt x="24078" y="28112"/>
                  </a:lnTo>
                  <a:lnTo>
                    <a:pt x="23205" y="27447"/>
                  </a:lnTo>
                  <a:lnTo>
                    <a:pt x="21500" y="26074"/>
                  </a:lnTo>
                  <a:lnTo>
                    <a:pt x="19816" y="24702"/>
                  </a:lnTo>
                  <a:lnTo>
                    <a:pt x="19628" y="24536"/>
                  </a:lnTo>
                  <a:lnTo>
                    <a:pt x="19254" y="24245"/>
                  </a:lnTo>
                  <a:lnTo>
                    <a:pt x="19088" y="24141"/>
                  </a:lnTo>
                  <a:lnTo>
                    <a:pt x="18921" y="24037"/>
                  </a:lnTo>
                  <a:lnTo>
                    <a:pt x="18776" y="23974"/>
                  </a:lnTo>
                  <a:lnTo>
                    <a:pt x="18651" y="23933"/>
                  </a:lnTo>
                  <a:lnTo>
                    <a:pt x="18506" y="23912"/>
                  </a:lnTo>
                  <a:lnTo>
                    <a:pt x="18381" y="23912"/>
                  </a:lnTo>
                  <a:lnTo>
                    <a:pt x="18256" y="23933"/>
                  </a:lnTo>
                  <a:lnTo>
                    <a:pt x="18131" y="23974"/>
                  </a:lnTo>
                  <a:lnTo>
                    <a:pt x="18007" y="24037"/>
                  </a:lnTo>
                  <a:lnTo>
                    <a:pt x="17861" y="24141"/>
                  </a:lnTo>
                  <a:lnTo>
                    <a:pt x="17570" y="24390"/>
                  </a:lnTo>
                  <a:lnTo>
                    <a:pt x="17237" y="24723"/>
                  </a:lnTo>
                  <a:lnTo>
                    <a:pt x="16613" y="25388"/>
                  </a:lnTo>
                  <a:lnTo>
                    <a:pt x="16010" y="26074"/>
                  </a:lnTo>
                  <a:lnTo>
                    <a:pt x="14804" y="27467"/>
                  </a:lnTo>
                  <a:lnTo>
                    <a:pt x="14222" y="28174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09" y="30150"/>
                  </a:lnTo>
                  <a:lnTo>
                    <a:pt x="11977" y="30462"/>
                  </a:lnTo>
                  <a:lnTo>
                    <a:pt x="11644" y="30732"/>
                  </a:lnTo>
                  <a:lnTo>
                    <a:pt x="11291" y="31002"/>
                  </a:lnTo>
                  <a:lnTo>
                    <a:pt x="10916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30" y="31501"/>
                  </a:lnTo>
                  <a:lnTo>
                    <a:pt x="10001" y="31522"/>
                  </a:lnTo>
                  <a:lnTo>
                    <a:pt x="9773" y="31501"/>
                  </a:lnTo>
                  <a:lnTo>
                    <a:pt x="9544" y="31460"/>
                  </a:lnTo>
                  <a:lnTo>
                    <a:pt x="9315" y="31377"/>
                  </a:lnTo>
                  <a:lnTo>
                    <a:pt x="9086" y="31252"/>
                  </a:lnTo>
                  <a:lnTo>
                    <a:pt x="8442" y="30836"/>
                  </a:lnTo>
                  <a:lnTo>
                    <a:pt x="7797" y="30399"/>
                  </a:lnTo>
                  <a:lnTo>
                    <a:pt x="7194" y="29942"/>
                  </a:lnTo>
                  <a:lnTo>
                    <a:pt x="6612" y="29464"/>
                  </a:lnTo>
                  <a:lnTo>
                    <a:pt x="6051" y="28944"/>
                  </a:lnTo>
                  <a:lnTo>
                    <a:pt x="5510" y="28403"/>
                  </a:lnTo>
                  <a:lnTo>
                    <a:pt x="4990" y="27842"/>
                  </a:lnTo>
                  <a:lnTo>
                    <a:pt x="4491" y="27260"/>
                  </a:lnTo>
                  <a:lnTo>
                    <a:pt x="4346" y="27052"/>
                  </a:lnTo>
                  <a:lnTo>
                    <a:pt x="4221" y="26823"/>
                  </a:lnTo>
                  <a:lnTo>
                    <a:pt x="4138" y="26594"/>
                  </a:lnTo>
                  <a:lnTo>
                    <a:pt x="4096" y="26386"/>
                  </a:lnTo>
                  <a:lnTo>
                    <a:pt x="4096" y="26137"/>
                  </a:lnTo>
                  <a:lnTo>
                    <a:pt x="4138" y="25908"/>
                  </a:lnTo>
                  <a:lnTo>
                    <a:pt x="4200" y="25658"/>
                  </a:lnTo>
                  <a:lnTo>
                    <a:pt x="4325" y="25409"/>
                  </a:lnTo>
                  <a:lnTo>
                    <a:pt x="4574" y="24910"/>
                  </a:lnTo>
                  <a:lnTo>
                    <a:pt x="4866" y="24411"/>
                  </a:lnTo>
                  <a:lnTo>
                    <a:pt x="5177" y="23933"/>
                  </a:lnTo>
                  <a:lnTo>
                    <a:pt x="5510" y="23475"/>
                  </a:lnTo>
                  <a:lnTo>
                    <a:pt x="5843" y="23039"/>
                  </a:lnTo>
                  <a:lnTo>
                    <a:pt x="6196" y="22602"/>
                  </a:lnTo>
                  <a:lnTo>
                    <a:pt x="6924" y="21729"/>
                  </a:lnTo>
                  <a:lnTo>
                    <a:pt x="7569" y="20980"/>
                  </a:lnTo>
                  <a:lnTo>
                    <a:pt x="8192" y="20232"/>
                  </a:lnTo>
                  <a:lnTo>
                    <a:pt x="8816" y="19483"/>
                  </a:lnTo>
                  <a:lnTo>
                    <a:pt x="9398" y="18693"/>
                  </a:lnTo>
                  <a:lnTo>
                    <a:pt x="9773" y="18152"/>
                  </a:lnTo>
                  <a:lnTo>
                    <a:pt x="10126" y="17612"/>
                  </a:lnTo>
                  <a:lnTo>
                    <a:pt x="10272" y="17362"/>
                  </a:lnTo>
                  <a:lnTo>
                    <a:pt x="10376" y="17154"/>
                  </a:lnTo>
                  <a:lnTo>
                    <a:pt x="10417" y="16967"/>
                  </a:lnTo>
                  <a:lnTo>
                    <a:pt x="10417" y="16884"/>
                  </a:lnTo>
                  <a:lnTo>
                    <a:pt x="10417" y="16822"/>
                  </a:lnTo>
                  <a:lnTo>
                    <a:pt x="10396" y="16738"/>
                  </a:lnTo>
                  <a:lnTo>
                    <a:pt x="10355" y="16676"/>
                  </a:lnTo>
                  <a:lnTo>
                    <a:pt x="10251" y="16530"/>
                  </a:lnTo>
                  <a:lnTo>
                    <a:pt x="10085" y="16364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4" y="12705"/>
                  </a:lnTo>
                  <a:lnTo>
                    <a:pt x="4179" y="11977"/>
                  </a:lnTo>
                  <a:lnTo>
                    <a:pt x="3264" y="11228"/>
                  </a:lnTo>
                  <a:lnTo>
                    <a:pt x="2370" y="10459"/>
                  </a:lnTo>
                  <a:lnTo>
                    <a:pt x="1788" y="9939"/>
                  </a:lnTo>
                  <a:lnTo>
                    <a:pt x="1372" y="9565"/>
                  </a:lnTo>
                  <a:lnTo>
                    <a:pt x="1227" y="9419"/>
                  </a:lnTo>
                  <a:lnTo>
                    <a:pt x="1123" y="9295"/>
                  </a:lnTo>
                  <a:lnTo>
                    <a:pt x="1060" y="9170"/>
                  </a:lnTo>
                  <a:lnTo>
                    <a:pt x="1019" y="9066"/>
                  </a:lnTo>
                  <a:lnTo>
                    <a:pt x="1019" y="8941"/>
                  </a:lnTo>
                  <a:lnTo>
                    <a:pt x="1040" y="8816"/>
                  </a:lnTo>
                  <a:lnTo>
                    <a:pt x="1102" y="8671"/>
                  </a:lnTo>
                  <a:lnTo>
                    <a:pt x="1185" y="8504"/>
                  </a:lnTo>
                  <a:lnTo>
                    <a:pt x="1435" y="8068"/>
                  </a:lnTo>
                  <a:lnTo>
                    <a:pt x="1767" y="7486"/>
                  </a:lnTo>
                  <a:lnTo>
                    <a:pt x="2162" y="6799"/>
                  </a:lnTo>
                  <a:lnTo>
                    <a:pt x="2558" y="6155"/>
                  </a:lnTo>
                  <a:lnTo>
                    <a:pt x="2994" y="5510"/>
                  </a:lnTo>
                  <a:lnTo>
                    <a:pt x="3431" y="4886"/>
                  </a:lnTo>
                  <a:lnTo>
                    <a:pt x="3888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14" y="2163"/>
                  </a:lnTo>
                  <a:lnTo>
                    <a:pt x="5843" y="1955"/>
                  </a:lnTo>
                  <a:lnTo>
                    <a:pt x="5968" y="1871"/>
                  </a:lnTo>
                  <a:lnTo>
                    <a:pt x="6072" y="1809"/>
                  </a:lnTo>
                  <a:lnTo>
                    <a:pt x="6175" y="1747"/>
                  </a:lnTo>
                  <a:lnTo>
                    <a:pt x="6300" y="1726"/>
                  </a:lnTo>
                  <a:lnTo>
                    <a:pt x="6404" y="1705"/>
                  </a:lnTo>
                  <a:lnTo>
                    <a:pt x="6529" y="1726"/>
                  </a:lnTo>
                  <a:lnTo>
                    <a:pt x="6654" y="1747"/>
                  </a:lnTo>
                  <a:lnTo>
                    <a:pt x="6799" y="1768"/>
                  </a:lnTo>
                  <a:lnTo>
                    <a:pt x="7111" y="1892"/>
                  </a:lnTo>
                  <a:lnTo>
                    <a:pt x="7465" y="2059"/>
                  </a:lnTo>
                  <a:lnTo>
                    <a:pt x="8005" y="2350"/>
                  </a:lnTo>
                  <a:lnTo>
                    <a:pt x="8525" y="2662"/>
                  </a:lnTo>
                  <a:lnTo>
                    <a:pt x="9024" y="2994"/>
                  </a:lnTo>
                  <a:lnTo>
                    <a:pt x="9502" y="3348"/>
                  </a:lnTo>
                  <a:lnTo>
                    <a:pt x="10459" y="4076"/>
                  </a:lnTo>
                  <a:lnTo>
                    <a:pt x="11415" y="4824"/>
                  </a:lnTo>
                  <a:lnTo>
                    <a:pt x="13370" y="6404"/>
                  </a:lnTo>
                  <a:lnTo>
                    <a:pt x="14368" y="7194"/>
                  </a:lnTo>
                  <a:lnTo>
                    <a:pt x="15345" y="7985"/>
                  </a:lnTo>
                  <a:lnTo>
                    <a:pt x="15740" y="8255"/>
                  </a:lnTo>
                  <a:lnTo>
                    <a:pt x="15927" y="8359"/>
                  </a:lnTo>
                  <a:lnTo>
                    <a:pt x="16094" y="8442"/>
                  </a:lnTo>
                  <a:lnTo>
                    <a:pt x="16260" y="8504"/>
                  </a:lnTo>
                  <a:lnTo>
                    <a:pt x="16426" y="8546"/>
                  </a:lnTo>
                  <a:lnTo>
                    <a:pt x="16738" y="8546"/>
                  </a:lnTo>
                  <a:lnTo>
                    <a:pt x="16884" y="8525"/>
                  </a:lnTo>
                  <a:lnTo>
                    <a:pt x="17029" y="8463"/>
                  </a:lnTo>
                  <a:lnTo>
                    <a:pt x="17175" y="8380"/>
                  </a:lnTo>
                  <a:lnTo>
                    <a:pt x="17320" y="8296"/>
                  </a:lnTo>
                  <a:lnTo>
                    <a:pt x="17466" y="8172"/>
                  </a:lnTo>
                  <a:lnTo>
                    <a:pt x="17632" y="8026"/>
                  </a:lnTo>
                  <a:lnTo>
                    <a:pt x="17944" y="7652"/>
                  </a:lnTo>
                  <a:lnTo>
                    <a:pt x="20003" y="5053"/>
                  </a:lnTo>
                  <a:lnTo>
                    <a:pt x="21042" y="3764"/>
                  </a:lnTo>
                  <a:lnTo>
                    <a:pt x="22124" y="2495"/>
                  </a:lnTo>
                  <a:lnTo>
                    <a:pt x="22435" y="2142"/>
                  </a:lnTo>
                  <a:lnTo>
                    <a:pt x="22768" y="1809"/>
                  </a:lnTo>
                  <a:lnTo>
                    <a:pt x="23122" y="1497"/>
                  </a:lnTo>
                  <a:lnTo>
                    <a:pt x="23475" y="1206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0" y="873"/>
                  </a:lnTo>
                  <a:lnTo>
                    <a:pt x="24390" y="853"/>
                  </a:lnTo>
                  <a:close/>
                  <a:moveTo>
                    <a:pt x="24078" y="0"/>
                  </a:moveTo>
                  <a:lnTo>
                    <a:pt x="23891" y="42"/>
                  </a:lnTo>
                  <a:lnTo>
                    <a:pt x="23704" y="83"/>
                  </a:lnTo>
                  <a:lnTo>
                    <a:pt x="23517" y="146"/>
                  </a:lnTo>
                  <a:lnTo>
                    <a:pt x="23350" y="229"/>
                  </a:lnTo>
                  <a:lnTo>
                    <a:pt x="23163" y="312"/>
                  </a:lnTo>
                  <a:lnTo>
                    <a:pt x="22976" y="437"/>
                  </a:lnTo>
                  <a:lnTo>
                    <a:pt x="22623" y="686"/>
                  </a:lnTo>
                  <a:lnTo>
                    <a:pt x="22290" y="957"/>
                  </a:lnTo>
                  <a:lnTo>
                    <a:pt x="21957" y="1248"/>
                  </a:lnTo>
                  <a:lnTo>
                    <a:pt x="21645" y="1539"/>
                  </a:lnTo>
                  <a:lnTo>
                    <a:pt x="21042" y="2163"/>
                  </a:lnTo>
                  <a:lnTo>
                    <a:pt x="20460" y="2807"/>
                  </a:lnTo>
                  <a:lnTo>
                    <a:pt x="19483" y="3972"/>
                  </a:lnTo>
                  <a:lnTo>
                    <a:pt x="18547" y="5157"/>
                  </a:lnTo>
                  <a:lnTo>
                    <a:pt x="17612" y="6363"/>
                  </a:lnTo>
                  <a:lnTo>
                    <a:pt x="16697" y="7610"/>
                  </a:lnTo>
                  <a:lnTo>
                    <a:pt x="13765" y="5115"/>
                  </a:lnTo>
                  <a:lnTo>
                    <a:pt x="10875" y="2682"/>
                  </a:lnTo>
                  <a:lnTo>
                    <a:pt x="10126" y="2059"/>
                  </a:lnTo>
                  <a:lnTo>
                    <a:pt x="9752" y="1788"/>
                  </a:lnTo>
                  <a:lnTo>
                    <a:pt x="9357" y="1497"/>
                  </a:lnTo>
                  <a:lnTo>
                    <a:pt x="8962" y="1248"/>
                  </a:lnTo>
                  <a:lnTo>
                    <a:pt x="8546" y="1019"/>
                  </a:lnTo>
                  <a:lnTo>
                    <a:pt x="8109" y="832"/>
                  </a:lnTo>
                  <a:lnTo>
                    <a:pt x="7652" y="666"/>
                  </a:lnTo>
                  <a:lnTo>
                    <a:pt x="7257" y="562"/>
                  </a:lnTo>
                  <a:lnTo>
                    <a:pt x="6882" y="499"/>
                  </a:lnTo>
                  <a:lnTo>
                    <a:pt x="6487" y="458"/>
                  </a:lnTo>
                  <a:lnTo>
                    <a:pt x="6300" y="478"/>
                  </a:lnTo>
                  <a:lnTo>
                    <a:pt x="6113" y="499"/>
                  </a:lnTo>
                  <a:lnTo>
                    <a:pt x="5947" y="520"/>
                  </a:lnTo>
                  <a:lnTo>
                    <a:pt x="5760" y="582"/>
                  </a:lnTo>
                  <a:lnTo>
                    <a:pt x="5572" y="645"/>
                  </a:lnTo>
                  <a:lnTo>
                    <a:pt x="5406" y="728"/>
                  </a:lnTo>
                  <a:lnTo>
                    <a:pt x="5240" y="811"/>
                  </a:lnTo>
                  <a:lnTo>
                    <a:pt x="5073" y="936"/>
                  </a:lnTo>
                  <a:lnTo>
                    <a:pt x="4907" y="1061"/>
                  </a:lnTo>
                  <a:lnTo>
                    <a:pt x="4762" y="1206"/>
                  </a:lnTo>
                  <a:lnTo>
                    <a:pt x="4117" y="1913"/>
                  </a:lnTo>
                  <a:lnTo>
                    <a:pt x="3493" y="2599"/>
                  </a:lnTo>
                  <a:lnTo>
                    <a:pt x="2890" y="3327"/>
                  </a:lnTo>
                  <a:lnTo>
                    <a:pt x="2329" y="4076"/>
                  </a:lnTo>
                  <a:lnTo>
                    <a:pt x="1788" y="4845"/>
                  </a:lnTo>
                  <a:lnTo>
                    <a:pt x="1289" y="5635"/>
                  </a:lnTo>
                  <a:lnTo>
                    <a:pt x="1060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19"/>
                  </a:lnTo>
                  <a:lnTo>
                    <a:pt x="250" y="7735"/>
                  </a:lnTo>
                  <a:lnTo>
                    <a:pt x="166" y="7943"/>
                  </a:lnTo>
                  <a:lnTo>
                    <a:pt x="104" y="8151"/>
                  </a:lnTo>
                  <a:lnTo>
                    <a:pt x="62" y="8380"/>
                  </a:lnTo>
                  <a:lnTo>
                    <a:pt x="21" y="8608"/>
                  </a:lnTo>
                  <a:lnTo>
                    <a:pt x="0" y="8837"/>
                  </a:lnTo>
                  <a:lnTo>
                    <a:pt x="21" y="9066"/>
                  </a:lnTo>
                  <a:lnTo>
                    <a:pt x="83" y="9606"/>
                  </a:lnTo>
                  <a:lnTo>
                    <a:pt x="187" y="10105"/>
                  </a:lnTo>
                  <a:lnTo>
                    <a:pt x="354" y="10604"/>
                  </a:lnTo>
                  <a:lnTo>
                    <a:pt x="457" y="10833"/>
                  </a:lnTo>
                  <a:lnTo>
                    <a:pt x="561" y="11062"/>
                  </a:lnTo>
                  <a:lnTo>
                    <a:pt x="665" y="11291"/>
                  </a:lnTo>
                  <a:lnTo>
                    <a:pt x="811" y="11499"/>
                  </a:lnTo>
                  <a:lnTo>
                    <a:pt x="936" y="11727"/>
                  </a:lnTo>
                  <a:lnTo>
                    <a:pt x="1102" y="11914"/>
                  </a:lnTo>
                  <a:lnTo>
                    <a:pt x="1268" y="12122"/>
                  </a:lnTo>
                  <a:lnTo>
                    <a:pt x="1456" y="12309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0" y="13973"/>
                  </a:lnTo>
                  <a:lnTo>
                    <a:pt x="4200" y="14597"/>
                  </a:lnTo>
                  <a:lnTo>
                    <a:pt x="5011" y="15220"/>
                  </a:lnTo>
                  <a:lnTo>
                    <a:pt x="5822" y="15823"/>
                  </a:lnTo>
                  <a:lnTo>
                    <a:pt x="6633" y="16426"/>
                  </a:lnTo>
                  <a:lnTo>
                    <a:pt x="7465" y="17009"/>
                  </a:lnTo>
                  <a:lnTo>
                    <a:pt x="8296" y="17591"/>
                  </a:lnTo>
                  <a:lnTo>
                    <a:pt x="8442" y="17674"/>
                  </a:lnTo>
                  <a:lnTo>
                    <a:pt x="8608" y="17736"/>
                  </a:lnTo>
                  <a:lnTo>
                    <a:pt x="8691" y="17799"/>
                  </a:lnTo>
                  <a:lnTo>
                    <a:pt x="8754" y="17861"/>
                  </a:lnTo>
                  <a:lnTo>
                    <a:pt x="8816" y="17944"/>
                  </a:lnTo>
                  <a:lnTo>
                    <a:pt x="8858" y="18048"/>
                  </a:lnTo>
                  <a:lnTo>
                    <a:pt x="8775" y="18152"/>
                  </a:lnTo>
                  <a:lnTo>
                    <a:pt x="7485" y="19691"/>
                  </a:lnTo>
                  <a:lnTo>
                    <a:pt x="6404" y="20959"/>
                  </a:lnTo>
                  <a:lnTo>
                    <a:pt x="5884" y="21583"/>
                  </a:lnTo>
                  <a:lnTo>
                    <a:pt x="5365" y="22248"/>
                  </a:lnTo>
                  <a:lnTo>
                    <a:pt x="4866" y="22893"/>
                  </a:lnTo>
                  <a:lnTo>
                    <a:pt x="4387" y="23579"/>
                  </a:lnTo>
                  <a:lnTo>
                    <a:pt x="3951" y="24286"/>
                  </a:lnTo>
                  <a:lnTo>
                    <a:pt x="3743" y="24660"/>
                  </a:lnTo>
                  <a:lnTo>
                    <a:pt x="3556" y="25014"/>
                  </a:lnTo>
                  <a:lnTo>
                    <a:pt x="3368" y="25409"/>
                  </a:lnTo>
                  <a:lnTo>
                    <a:pt x="3285" y="25596"/>
                  </a:lnTo>
                  <a:lnTo>
                    <a:pt x="3223" y="25804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19" y="26428"/>
                  </a:lnTo>
                  <a:lnTo>
                    <a:pt x="3119" y="26657"/>
                  </a:lnTo>
                  <a:lnTo>
                    <a:pt x="3161" y="27010"/>
                  </a:lnTo>
                  <a:lnTo>
                    <a:pt x="3223" y="27384"/>
                  </a:lnTo>
                  <a:lnTo>
                    <a:pt x="3285" y="27738"/>
                  </a:lnTo>
                  <a:lnTo>
                    <a:pt x="3368" y="28070"/>
                  </a:lnTo>
                  <a:lnTo>
                    <a:pt x="3472" y="28424"/>
                  </a:lnTo>
                  <a:lnTo>
                    <a:pt x="3597" y="28736"/>
                  </a:lnTo>
                  <a:lnTo>
                    <a:pt x="3722" y="29068"/>
                  </a:lnTo>
                  <a:lnTo>
                    <a:pt x="3888" y="29360"/>
                  </a:lnTo>
                  <a:lnTo>
                    <a:pt x="4055" y="29671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8" y="30482"/>
                  </a:lnTo>
                  <a:lnTo>
                    <a:pt x="4928" y="30753"/>
                  </a:lnTo>
                  <a:lnTo>
                    <a:pt x="5198" y="30981"/>
                  </a:lnTo>
                  <a:lnTo>
                    <a:pt x="5510" y="31210"/>
                  </a:lnTo>
                  <a:lnTo>
                    <a:pt x="5822" y="31439"/>
                  </a:lnTo>
                  <a:lnTo>
                    <a:pt x="7132" y="32312"/>
                  </a:lnTo>
                  <a:lnTo>
                    <a:pt x="7631" y="32603"/>
                  </a:lnTo>
                  <a:lnTo>
                    <a:pt x="8088" y="32853"/>
                  </a:lnTo>
                  <a:lnTo>
                    <a:pt x="8546" y="33061"/>
                  </a:lnTo>
                  <a:lnTo>
                    <a:pt x="8962" y="33227"/>
                  </a:lnTo>
                  <a:lnTo>
                    <a:pt x="9378" y="33352"/>
                  </a:lnTo>
                  <a:lnTo>
                    <a:pt x="9773" y="33414"/>
                  </a:lnTo>
                  <a:lnTo>
                    <a:pt x="10168" y="33456"/>
                  </a:lnTo>
                  <a:lnTo>
                    <a:pt x="10542" y="33435"/>
                  </a:lnTo>
                  <a:lnTo>
                    <a:pt x="10916" y="33352"/>
                  </a:lnTo>
                  <a:lnTo>
                    <a:pt x="11291" y="33248"/>
                  </a:lnTo>
                  <a:lnTo>
                    <a:pt x="11644" y="33082"/>
                  </a:lnTo>
                  <a:lnTo>
                    <a:pt x="12018" y="32874"/>
                  </a:lnTo>
                  <a:lnTo>
                    <a:pt x="12393" y="32624"/>
                  </a:lnTo>
                  <a:lnTo>
                    <a:pt x="12767" y="32312"/>
                  </a:lnTo>
                  <a:lnTo>
                    <a:pt x="13162" y="31959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5" y="29671"/>
                  </a:lnTo>
                  <a:lnTo>
                    <a:pt x="16218" y="28715"/>
                  </a:lnTo>
                  <a:lnTo>
                    <a:pt x="16634" y="28216"/>
                  </a:lnTo>
                  <a:lnTo>
                    <a:pt x="17050" y="27738"/>
                  </a:lnTo>
                  <a:lnTo>
                    <a:pt x="17674" y="26989"/>
                  </a:lnTo>
                  <a:lnTo>
                    <a:pt x="18318" y="26261"/>
                  </a:lnTo>
                  <a:lnTo>
                    <a:pt x="18714" y="26594"/>
                  </a:lnTo>
                  <a:lnTo>
                    <a:pt x="20273" y="27883"/>
                  </a:lnTo>
                  <a:lnTo>
                    <a:pt x="21063" y="28528"/>
                  </a:lnTo>
                  <a:lnTo>
                    <a:pt x="21853" y="29152"/>
                  </a:lnTo>
                  <a:lnTo>
                    <a:pt x="22664" y="29755"/>
                  </a:lnTo>
                  <a:lnTo>
                    <a:pt x="23496" y="30337"/>
                  </a:lnTo>
                  <a:lnTo>
                    <a:pt x="24348" y="30898"/>
                  </a:lnTo>
                  <a:lnTo>
                    <a:pt x="25222" y="31418"/>
                  </a:lnTo>
                  <a:lnTo>
                    <a:pt x="25679" y="31668"/>
                  </a:lnTo>
                  <a:lnTo>
                    <a:pt x="26116" y="31876"/>
                  </a:lnTo>
                  <a:lnTo>
                    <a:pt x="26552" y="32042"/>
                  </a:lnTo>
                  <a:lnTo>
                    <a:pt x="26989" y="32146"/>
                  </a:lnTo>
                  <a:lnTo>
                    <a:pt x="27405" y="32229"/>
                  </a:lnTo>
                  <a:lnTo>
                    <a:pt x="27800" y="32271"/>
                  </a:lnTo>
                  <a:lnTo>
                    <a:pt x="28195" y="32250"/>
                  </a:lnTo>
                  <a:lnTo>
                    <a:pt x="28590" y="32187"/>
                  </a:lnTo>
                  <a:lnTo>
                    <a:pt x="28964" y="32104"/>
                  </a:lnTo>
                  <a:lnTo>
                    <a:pt x="29318" y="31959"/>
                  </a:lnTo>
                  <a:lnTo>
                    <a:pt x="29692" y="31772"/>
                  </a:lnTo>
                  <a:lnTo>
                    <a:pt x="30025" y="31522"/>
                  </a:lnTo>
                  <a:lnTo>
                    <a:pt x="30357" y="31252"/>
                  </a:lnTo>
                  <a:lnTo>
                    <a:pt x="30690" y="30940"/>
                  </a:lnTo>
                  <a:lnTo>
                    <a:pt x="31002" y="30566"/>
                  </a:lnTo>
                  <a:lnTo>
                    <a:pt x="31314" y="30150"/>
                  </a:lnTo>
                  <a:lnTo>
                    <a:pt x="31751" y="29568"/>
                  </a:lnTo>
                  <a:lnTo>
                    <a:pt x="32187" y="28985"/>
                  </a:lnTo>
                  <a:lnTo>
                    <a:pt x="33081" y="27883"/>
                  </a:lnTo>
                  <a:lnTo>
                    <a:pt x="33248" y="27655"/>
                  </a:lnTo>
                  <a:lnTo>
                    <a:pt x="33393" y="27405"/>
                  </a:lnTo>
                  <a:lnTo>
                    <a:pt x="33518" y="27156"/>
                  </a:lnTo>
                  <a:lnTo>
                    <a:pt x="33622" y="26864"/>
                  </a:lnTo>
                  <a:lnTo>
                    <a:pt x="33726" y="26573"/>
                  </a:lnTo>
                  <a:lnTo>
                    <a:pt x="33809" y="26261"/>
                  </a:lnTo>
                  <a:lnTo>
                    <a:pt x="33892" y="25950"/>
                  </a:lnTo>
                  <a:lnTo>
                    <a:pt x="33934" y="25617"/>
                  </a:lnTo>
                  <a:lnTo>
                    <a:pt x="33975" y="25284"/>
                  </a:lnTo>
                  <a:lnTo>
                    <a:pt x="34017" y="24952"/>
                  </a:lnTo>
                  <a:lnTo>
                    <a:pt x="34017" y="24598"/>
                  </a:lnTo>
                  <a:lnTo>
                    <a:pt x="34017" y="24265"/>
                  </a:lnTo>
                  <a:lnTo>
                    <a:pt x="33996" y="23953"/>
                  </a:lnTo>
                  <a:lnTo>
                    <a:pt x="33955" y="23621"/>
                  </a:lnTo>
                  <a:lnTo>
                    <a:pt x="33892" y="23309"/>
                  </a:lnTo>
                  <a:lnTo>
                    <a:pt x="33830" y="23018"/>
                  </a:lnTo>
                  <a:lnTo>
                    <a:pt x="33767" y="22810"/>
                  </a:lnTo>
                  <a:lnTo>
                    <a:pt x="33684" y="22602"/>
                  </a:lnTo>
                  <a:lnTo>
                    <a:pt x="33601" y="22394"/>
                  </a:lnTo>
                  <a:lnTo>
                    <a:pt x="33497" y="22207"/>
                  </a:lnTo>
                  <a:lnTo>
                    <a:pt x="33206" y="21770"/>
                  </a:lnTo>
                  <a:lnTo>
                    <a:pt x="32894" y="21354"/>
                  </a:lnTo>
                  <a:lnTo>
                    <a:pt x="32541" y="20980"/>
                  </a:lnTo>
                  <a:lnTo>
                    <a:pt x="32187" y="20606"/>
                  </a:lnTo>
                  <a:lnTo>
                    <a:pt x="31792" y="20252"/>
                  </a:lnTo>
                  <a:lnTo>
                    <a:pt x="31397" y="19920"/>
                  </a:lnTo>
                  <a:lnTo>
                    <a:pt x="30586" y="19254"/>
                  </a:lnTo>
                  <a:lnTo>
                    <a:pt x="26989" y="16406"/>
                  </a:lnTo>
                  <a:lnTo>
                    <a:pt x="27550" y="15803"/>
                  </a:lnTo>
                  <a:lnTo>
                    <a:pt x="28112" y="15200"/>
                  </a:lnTo>
                  <a:lnTo>
                    <a:pt x="28632" y="14576"/>
                  </a:lnTo>
                  <a:lnTo>
                    <a:pt x="29172" y="13952"/>
                  </a:lnTo>
                  <a:lnTo>
                    <a:pt x="29671" y="13308"/>
                  </a:lnTo>
                  <a:lnTo>
                    <a:pt x="30170" y="12663"/>
                  </a:lnTo>
                  <a:lnTo>
                    <a:pt x="30669" y="12018"/>
                  </a:lnTo>
                  <a:lnTo>
                    <a:pt x="31127" y="11353"/>
                  </a:lnTo>
                  <a:lnTo>
                    <a:pt x="31626" y="10625"/>
                  </a:lnTo>
                  <a:lnTo>
                    <a:pt x="31855" y="10272"/>
                  </a:lnTo>
                  <a:lnTo>
                    <a:pt x="32062" y="9877"/>
                  </a:lnTo>
                  <a:lnTo>
                    <a:pt x="32250" y="9502"/>
                  </a:lnTo>
                  <a:lnTo>
                    <a:pt x="32416" y="9107"/>
                  </a:lnTo>
                  <a:lnTo>
                    <a:pt x="32562" y="8692"/>
                  </a:lnTo>
                  <a:lnTo>
                    <a:pt x="32665" y="8255"/>
                  </a:lnTo>
                  <a:lnTo>
                    <a:pt x="32707" y="7943"/>
                  </a:lnTo>
                  <a:lnTo>
                    <a:pt x="32728" y="7652"/>
                  </a:lnTo>
                  <a:lnTo>
                    <a:pt x="32728" y="7361"/>
                  </a:lnTo>
                  <a:lnTo>
                    <a:pt x="32707" y="7070"/>
                  </a:lnTo>
                  <a:lnTo>
                    <a:pt x="32665" y="6799"/>
                  </a:lnTo>
                  <a:lnTo>
                    <a:pt x="32582" y="6529"/>
                  </a:lnTo>
                  <a:lnTo>
                    <a:pt x="32499" y="6259"/>
                  </a:lnTo>
                  <a:lnTo>
                    <a:pt x="32416" y="6009"/>
                  </a:lnTo>
                  <a:lnTo>
                    <a:pt x="32291" y="5760"/>
                  </a:lnTo>
                  <a:lnTo>
                    <a:pt x="32146" y="5510"/>
                  </a:lnTo>
                  <a:lnTo>
                    <a:pt x="32000" y="5282"/>
                  </a:lnTo>
                  <a:lnTo>
                    <a:pt x="31834" y="5053"/>
                  </a:lnTo>
                  <a:lnTo>
                    <a:pt x="31647" y="4824"/>
                  </a:lnTo>
                  <a:lnTo>
                    <a:pt x="31459" y="4616"/>
                  </a:lnTo>
                  <a:lnTo>
                    <a:pt x="31044" y="4200"/>
                  </a:lnTo>
                  <a:lnTo>
                    <a:pt x="30378" y="3618"/>
                  </a:lnTo>
                  <a:lnTo>
                    <a:pt x="29734" y="3077"/>
                  </a:lnTo>
                  <a:lnTo>
                    <a:pt x="29048" y="2537"/>
                  </a:lnTo>
                  <a:lnTo>
                    <a:pt x="28361" y="2038"/>
                  </a:lnTo>
                  <a:lnTo>
                    <a:pt x="27654" y="1560"/>
                  </a:lnTo>
                  <a:lnTo>
                    <a:pt x="26927" y="1102"/>
                  </a:lnTo>
                  <a:lnTo>
                    <a:pt x="26178" y="666"/>
                  </a:lnTo>
                  <a:lnTo>
                    <a:pt x="25409" y="270"/>
                  </a:lnTo>
                  <a:lnTo>
                    <a:pt x="25159" y="166"/>
                  </a:lnTo>
                  <a:lnTo>
                    <a:pt x="24910" y="83"/>
                  </a:lnTo>
                  <a:lnTo>
                    <a:pt x="24681" y="21"/>
                  </a:lnTo>
                  <a:lnTo>
                    <a:pt x="244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22" name="Google Shape;5922;p31"/>
            <p:cNvSpPr/>
            <p:nvPr/>
          </p:nvSpPr>
          <p:spPr>
            <a:xfrm>
              <a:off x="6983225" y="3774963"/>
              <a:ext cx="83725" cy="97225"/>
            </a:xfrm>
            <a:custGeom>
              <a:avLst/>
              <a:gdLst/>
              <a:ahLst/>
              <a:cxnLst/>
              <a:rect l="l" t="t" r="r" b="b"/>
              <a:pathLst>
                <a:path w="3349" h="3889" extrusionOk="0">
                  <a:moveTo>
                    <a:pt x="3015" y="1"/>
                  </a:moveTo>
                  <a:lnTo>
                    <a:pt x="2953" y="21"/>
                  </a:lnTo>
                  <a:lnTo>
                    <a:pt x="2808" y="63"/>
                  </a:lnTo>
                  <a:lnTo>
                    <a:pt x="2662" y="146"/>
                  </a:lnTo>
                  <a:lnTo>
                    <a:pt x="2288" y="333"/>
                  </a:lnTo>
                  <a:lnTo>
                    <a:pt x="1934" y="562"/>
                  </a:lnTo>
                  <a:lnTo>
                    <a:pt x="1602" y="791"/>
                  </a:lnTo>
                  <a:lnTo>
                    <a:pt x="1290" y="1040"/>
                  </a:lnTo>
                  <a:lnTo>
                    <a:pt x="999" y="1331"/>
                  </a:lnTo>
                  <a:lnTo>
                    <a:pt x="728" y="1623"/>
                  </a:lnTo>
                  <a:lnTo>
                    <a:pt x="458" y="1955"/>
                  </a:lnTo>
                  <a:lnTo>
                    <a:pt x="229" y="2288"/>
                  </a:lnTo>
                  <a:lnTo>
                    <a:pt x="125" y="2496"/>
                  </a:lnTo>
                  <a:lnTo>
                    <a:pt x="42" y="2704"/>
                  </a:lnTo>
                  <a:lnTo>
                    <a:pt x="0" y="2912"/>
                  </a:lnTo>
                  <a:lnTo>
                    <a:pt x="0" y="3099"/>
                  </a:lnTo>
                  <a:lnTo>
                    <a:pt x="42" y="3265"/>
                  </a:lnTo>
                  <a:lnTo>
                    <a:pt x="125" y="3432"/>
                  </a:lnTo>
                  <a:lnTo>
                    <a:pt x="229" y="3598"/>
                  </a:lnTo>
                  <a:lnTo>
                    <a:pt x="354" y="3723"/>
                  </a:lnTo>
                  <a:lnTo>
                    <a:pt x="520" y="3806"/>
                  </a:lnTo>
                  <a:lnTo>
                    <a:pt x="687" y="3868"/>
                  </a:lnTo>
                  <a:lnTo>
                    <a:pt x="874" y="3889"/>
                  </a:lnTo>
                  <a:lnTo>
                    <a:pt x="1040" y="3868"/>
                  </a:lnTo>
                  <a:lnTo>
                    <a:pt x="1227" y="3806"/>
                  </a:lnTo>
                  <a:lnTo>
                    <a:pt x="1414" y="3723"/>
                  </a:lnTo>
                  <a:lnTo>
                    <a:pt x="1581" y="3577"/>
                  </a:lnTo>
                  <a:lnTo>
                    <a:pt x="1747" y="3411"/>
                  </a:lnTo>
                  <a:lnTo>
                    <a:pt x="2017" y="3099"/>
                  </a:lnTo>
                  <a:lnTo>
                    <a:pt x="2246" y="2766"/>
                  </a:lnTo>
                  <a:lnTo>
                    <a:pt x="2475" y="2433"/>
                  </a:lnTo>
                  <a:lnTo>
                    <a:pt x="2683" y="2080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8"/>
                  </a:lnTo>
                  <a:lnTo>
                    <a:pt x="3286" y="604"/>
                  </a:lnTo>
                  <a:lnTo>
                    <a:pt x="3327" y="458"/>
                  </a:lnTo>
                  <a:lnTo>
                    <a:pt x="3348" y="313"/>
                  </a:lnTo>
                  <a:lnTo>
                    <a:pt x="3327" y="188"/>
                  </a:lnTo>
                  <a:lnTo>
                    <a:pt x="3265" y="42"/>
                  </a:lnTo>
                  <a:lnTo>
                    <a:pt x="31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23" name="Google Shape;5923;p31"/>
            <p:cNvSpPr/>
            <p:nvPr/>
          </p:nvSpPr>
          <p:spPr>
            <a:xfrm>
              <a:off x="7466125" y="3714138"/>
              <a:ext cx="47350" cy="57225"/>
            </a:xfrm>
            <a:custGeom>
              <a:avLst/>
              <a:gdLst/>
              <a:ahLst/>
              <a:cxnLst/>
              <a:rect l="l" t="t" r="r" b="b"/>
              <a:pathLst>
                <a:path w="1894" h="2289" extrusionOk="0">
                  <a:moveTo>
                    <a:pt x="1249" y="1"/>
                  </a:moveTo>
                  <a:lnTo>
                    <a:pt x="1165" y="22"/>
                  </a:lnTo>
                  <a:lnTo>
                    <a:pt x="1082" y="63"/>
                  </a:lnTo>
                  <a:lnTo>
                    <a:pt x="1020" y="126"/>
                  </a:lnTo>
                  <a:lnTo>
                    <a:pt x="812" y="354"/>
                  </a:lnTo>
                  <a:lnTo>
                    <a:pt x="625" y="604"/>
                  </a:lnTo>
                  <a:lnTo>
                    <a:pt x="458" y="853"/>
                  </a:lnTo>
                  <a:lnTo>
                    <a:pt x="313" y="1103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3" y="1976"/>
                  </a:lnTo>
                  <a:lnTo>
                    <a:pt x="1" y="2288"/>
                  </a:lnTo>
                  <a:lnTo>
                    <a:pt x="147" y="2267"/>
                  </a:lnTo>
                  <a:lnTo>
                    <a:pt x="292" y="2226"/>
                  </a:lnTo>
                  <a:lnTo>
                    <a:pt x="583" y="2080"/>
                  </a:lnTo>
                  <a:lnTo>
                    <a:pt x="874" y="1914"/>
                  </a:lnTo>
                  <a:lnTo>
                    <a:pt x="1145" y="1706"/>
                  </a:lnTo>
                  <a:lnTo>
                    <a:pt x="1394" y="1456"/>
                  </a:lnTo>
                  <a:lnTo>
                    <a:pt x="1623" y="1207"/>
                  </a:lnTo>
                  <a:lnTo>
                    <a:pt x="1768" y="957"/>
                  </a:lnTo>
                  <a:lnTo>
                    <a:pt x="1831" y="853"/>
                  </a:lnTo>
                  <a:lnTo>
                    <a:pt x="1872" y="729"/>
                  </a:lnTo>
                  <a:lnTo>
                    <a:pt x="1893" y="542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1" y="313"/>
                  </a:lnTo>
                  <a:lnTo>
                    <a:pt x="1789" y="230"/>
                  </a:lnTo>
                  <a:lnTo>
                    <a:pt x="1748" y="167"/>
                  </a:lnTo>
                  <a:lnTo>
                    <a:pt x="1664" y="105"/>
                  </a:lnTo>
                  <a:lnTo>
                    <a:pt x="1581" y="63"/>
                  </a:lnTo>
                  <a:lnTo>
                    <a:pt x="1498" y="22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924" name="Google Shape;5924;p31"/>
          <p:cNvGrpSpPr/>
          <p:nvPr/>
        </p:nvGrpSpPr>
        <p:grpSpPr>
          <a:xfrm rot="374029">
            <a:off x="768193" y="4841567"/>
            <a:ext cx="513690" cy="556644"/>
            <a:chOff x="5309813" y="3961575"/>
            <a:chExt cx="901900" cy="982500"/>
          </a:xfrm>
        </p:grpSpPr>
        <p:sp>
          <p:nvSpPr>
            <p:cNvPr id="5925" name="Google Shape;5925;p31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153" y="2018"/>
                  </a:moveTo>
                  <a:lnTo>
                    <a:pt x="18381" y="2038"/>
                  </a:lnTo>
                  <a:lnTo>
                    <a:pt x="18610" y="2080"/>
                  </a:lnTo>
                  <a:lnTo>
                    <a:pt x="18839" y="2142"/>
                  </a:lnTo>
                  <a:lnTo>
                    <a:pt x="19088" y="2226"/>
                  </a:lnTo>
                  <a:lnTo>
                    <a:pt x="19317" y="2309"/>
                  </a:lnTo>
                  <a:lnTo>
                    <a:pt x="19546" y="2433"/>
                  </a:lnTo>
                  <a:lnTo>
                    <a:pt x="19775" y="2579"/>
                  </a:lnTo>
                  <a:lnTo>
                    <a:pt x="19546" y="2745"/>
                  </a:lnTo>
                  <a:lnTo>
                    <a:pt x="19296" y="2891"/>
                  </a:lnTo>
                  <a:lnTo>
                    <a:pt x="19047" y="3016"/>
                  </a:lnTo>
                  <a:lnTo>
                    <a:pt x="18818" y="3120"/>
                  </a:lnTo>
                  <a:lnTo>
                    <a:pt x="18569" y="3203"/>
                  </a:lnTo>
                  <a:lnTo>
                    <a:pt x="18340" y="3265"/>
                  </a:lnTo>
                  <a:lnTo>
                    <a:pt x="18090" y="3307"/>
                  </a:lnTo>
                  <a:lnTo>
                    <a:pt x="17841" y="3328"/>
                  </a:lnTo>
                  <a:lnTo>
                    <a:pt x="17654" y="3307"/>
                  </a:lnTo>
                  <a:lnTo>
                    <a:pt x="17508" y="3307"/>
                  </a:lnTo>
                  <a:lnTo>
                    <a:pt x="17383" y="3265"/>
                  </a:lnTo>
                  <a:lnTo>
                    <a:pt x="17259" y="3224"/>
                  </a:lnTo>
                  <a:lnTo>
                    <a:pt x="17155" y="3140"/>
                  </a:lnTo>
                  <a:lnTo>
                    <a:pt x="17071" y="3057"/>
                  </a:lnTo>
                  <a:lnTo>
                    <a:pt x="17009" y="2953"/>
                  </a:lnTo>
                  <a:lnTo>
                    <a:pt x="16968" y="2829"/>
                  </a:lnTo>
                  <a:lnTo>
                    <a:pt x="16947" y="2683"/>
                  </a:lnTo>
                  <a:lnTo>
                    <a:pt x="16968" y="2517"/>
                  </a:lnTo>
                  <a:lnTo>
                    <a:pt x="16988" y="2392"/>
                  </a:lnTo>
                  <a:lnTo>
                    <a:pt x="17051" y="2288"/>
                  </a:lnTo>
                  <a:lnTo>
                    <a:pt x="17134" y="2205"/>
                  </a:lnTo>
                  <a:lnTo>
                    <a:pt x="17238" y="2122"/>
                  </a:lnTo>
                  <a:lnTo>
                    <a:pt x="17363" y="2080"/>
                  </a:lnTo>
                  <a:lnTo>
                    <a:pt x="17487" y="2038"/>
                  </a:lnTo>
                  <a:lnTo>
                    <a:pt x="17633" y="2018"/>
                  </a:lnTo>
                  <a:close/>
                  <a:moveTo>
                    <a:pt x="8068" y="1955"/>
                  </a:moveTo>
                  <a:lnTo>
                    <a:pt x="9628" y="1976"/>
                  </a:lnTo>
                  <a:lnTo>
                    <a:pt x="10397" y="1997"/>
                  </a:lnTo>
                  <a:lnTo>
                    <a:pt x="11166" y="2038"/>
                  </a:lnTo>
                  <a:lnTo>
                    <a:pt x="11956" y="2101"/>
                  </a:lnTo>
                  <a:lnTo>
                    <a:pt x="12726" y="2163"/>
                  </a:lnTo>
                  <a:lnTo>
                    <a:pt x="13495" y="2267"/>
                  </a:lnTo>
                  <a:lnTo>
                    <a:pt x="14285" y="2371"/>
                  </a:lnTo>
                  <a:lnTo>
                    <a:pt x="14410" y="2392"/>
                  </a:lnTo>
                  <a:lnTo>
                    <a:pt x="14514" y="2413"/>
                  </a:lnTo>
                  <a:lnTo>
                    <a:pt x="14639" y="2496"/>
                  </a:lnTo>
                  <a:lnTo>
                    <a:pt x="14867" y="2641"/>
                  </a:lnTo>
                  <a:lnTo>
                    <a:pt x="14660" y="2766"/>
                  </a:lnTo>
                  <a:lnTo>
                    <a:pt x="14452" y="2891"/>
                  </a:lnTo>
                  <a:lnTo>
                    <a:pt x="14244" y="2974"/>
                  </a:lnTo>
                  <a:lnTo>
                    <a:pt x="14036" y="3057"/>
                  </a:lnTo>
                  <a:lnTo>
                    <a:pt x="13620" y="3182"/>
                  </a:lnTo>
                  <a:lnTo>
                    <a:pt x="13183" y="3286"/>
                  </a:lnTo>
                  <a:lnTo>
                    <a:pt x="12164" y="3494"/>
                  </a:lnTo>
                  <a:lnTo>
                    <a:pt x="11125" y="3681"/>
                  </a:lnTo>
                  <a:lnTo>
                    <a:pt x="10085" y="3827"/>
                  </a:lnTo>
                  <a:lnTo>
                    <a:pt x="9045" y="3972"/>
                  </a:lnTo>
                  <a:lnTo>
                    <a:pt x="8006" y="4076"/>
                  </a:lnTo>
                  <a:lnTo>
                    <a:pt x="6966" y="4180"/>
                  </a:lnTo>
                  <a:lnTo>
                    <a:pt x="4866" y="4326"/>
                  </a:lnTo>
                  <a:lnTo>
                    <a:pt x="4284" y="4326"/>
                  </a:lnTo>
                  <a:lnTo>
                    <a:pt x="3993" y="4284"/>
                  </a:lnTo>
                  <a:lnTo>
                    <a:pt x="3702" y="4222"/>
                  </a:lnTo>
                  <a:lnTo>
                    <a:pt x="3411" y="4138"/>
                  </a:lnTo>
                  <a:lnTo>
                    <a:pt x="3286" y="4097"/>
                  </a:lnTo>
                  <a:lnTo>
                    <a:pt x="3140" y="4014"/>
                  </a:lnTo>
                  <a:lnTo>
                    <a:pt x="3016" y="3951"/>
                  </a:lnTo>
                  <a:lnTo>
                    <a:pt x="2912" y="3847"/>
                  </a:lnTo>
                  <a:lnTo>
                    <a:pt x="2828" y="3743"/>
                  </a:lnTo>
                  <a:lnTo>
                    <a:pt x="2766" y="3619"/>
                  </a:lnTo>
                  <a:lnTo>
                    <a:pt x="2724" y="3473"/>
                  </a:lnTo>
                  <a:lnTo>
                    <a:pt x="2704" y="3328"/>
                  </a:lnTo>
                  <a:lnTo>
                    <a:pt x="2704" y="3161"/>
                  </a:lnTo>
                  <a:lnTo>
                    <a:pt x="2724" y="3016"/>
                  </a:lnTo>
                  <a:lnTo>
                    <a:pt x="2787" y="2870"/>
                  </a:lnTo>
                  <a:lnTo>
                    <a:pt x="2849" y="2766"/>
                  </a:lnTo>
                  <a:lnTo>
                    <a:pt x="2953" y="2662"/>
                  </a:lnTo>
                  <a:lnTo>
                    <a:pt x="3057" y="2558"/>
                  </a:lnTo>
                  <a:lnTo>
                    <a:pt x="3182" y="2475"/>
                  </a:lnTo>
                  <a:lnTo>
                    <a:pt x="3307" y="2392"/>
                  </a:lnTo>
                  <a:lnTo>
                    <a:pt x="3515" y="2309"/>
                  </a:lnTo>
                  <a:lnTo>
                    <a:pt x="3723" y="2226"/>
                  </a:lnTo>
                  <a:lnTo>
                    <a:pt x="3930" y="2163"/>
                  </a:lnTo>
                  <a:lnTo>
                    <a:pt x="4138" y="2122"/>
                  </a:lnTo>
                  <a:lnTo>
                    <a:pt x="4575" y="2038"/>
                  </a:lnTo>
                  <a:lnTo>
                    <a:pt x="5012" y="2018"/>
                  </a:lnTo>
                  <a:lnTo>
                    <a:pt x="6550" y="1976"/>
                  </a:lnTo>
                  <a:lnTo>
                    <a:pt x="8068" y="1955"/>
                  </a:lnTo>
                  <a:close/>
                  <a:moveTo>
                    <a:pt x="18215" y="1"/>
                  </a:move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26" name="Google Shape;5926;p31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895" y="1311"/>
                  </a:moveTo>
                  <a:lnTo>
                    <a:pt x="895" y="1311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562" y="1290"/>
                  </a:lnTo>
                  <a:lnTo>
                    <a:pt x="437" y="1248"/>
                  </a:lnTo>
                  <a:lnTo>
                    <a:pt x="313" y="1207"/>
                  </a:lnTo>
                  <a:lnTo>
                    <a:pt x="209" y="1123"/>
                  </a:lnTo>
                  <a:lnTo>
                    <a:pt x="125" y="1040"/>
                  </a:lnTo>
                  <a:lnTo>
                    <a:pt x="63" y="936"/>
                  </a:lnTo>
                  <a:lnTo>
                    <a:pt x="22" y="8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500"/>
                  </a:lnTo>
                  <a:lnTo>
                    <a:pt x="42" y="375"/>
                  </a:lnTo>
                  <a:lnTo>
                    <a:pt x="105" y="271"/>
                  </a:lnTo>
                  <a:lnTo>
                    <a:pt x="188" y="188"/>
                  </a:lnTo>
                  <a:lnTo>
                    <a:pt x="292" y="105"/>
                  </a:lnTo>
                  <a:lnTo>
                    <a:pt x="417" y="63"/>
                  </a:lnTo>
                  <a:lnTo>
                    <a:pt x="541" y="2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978" y="1"/>
                  </a:lnTo>
                  <a:lnTo>
                    <a:pt x="978" y="1"/>
                  </a:lnTo>
                  <a:lnTo>
                    <a:pt x="1207" y="1"/>
                  </a:lnTo>
                  <a:lnTo>
                    <a:pt x="1435" y="21"/>
                  </a:lnTo>
                  <a:lnTo>
                    <a:pt x="1664" y="63"/>
                  </a:lnTo>
                  <a:lnTo>
                    <a:pt x="1893" y="125"/>
                  </a:lnTo>
                  <a:lnTo>
                    <a:pt x="2142" y="209"/>
                  </a:lnTo>
                  <a:lnTo>
                    <a:pt x="2371" y="292"/>
                  </a:lnTo>
                  <a:lnTo>
                    <a:pt x="2600" y="416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728"/>
                  </a:lnTo>
                  <a:lnTo>
                    <a:pt x="2350" y="874"/>
                  </a:lnTo>
                  <a:lnTo>
                    <a:pt x="2101" y="999"/>
                  </a:lnTo>
                  <a:lnTo>
                    <a:pt x="1872" y="1103"/>
                  </a:lnTo>
                  <a:lnTo>
                    <a:pt x="1623" y="1186"/>
                  </a:lnTo>
                  <a:lnTo>
                    <a:pt x="1394" y="1248"/>
                  </a:lnTo>
                  <a:lnTo>
                    <a:pt x="1144" y="1290"/>
                  </a:lnTo>
                  <a:lnTo>
                    <a:pt x="895" y="13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27" name="Google Shape;5927;p31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1872" y="2371"/>
                  </a:moveTo>
                  <a:lnTo>
                    <a:pt x="1872" y="2371"/>
                  </a:lnTo>
                  <a:lnTo>
                    <a:pt x="1581" y="2371"/>
                  </a:lnTo>
                  <a:lnTo>
                    <a:pt x="1290" y="2329"/>
                  </a:lnTo>
                  <a:lnTo>
                    <a:pt x="999" y="2267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583" y="2142"/>
                  </a:lnTo>
                  <a:lnTo>
                    <a:pt x="437" y="2059"/>
                  </a:lnTo>
                  <a:lnTo>
                    <a:pt x="313" y="1996"/>
                  </a:lnTo>
                  <a:lnTo>
                    <a:pt x="209" y="1892"/>
                  </a:lnTo>
                  <a:lnTo>
                    <a:pt x="125" y="1788"/>
                  </a:lnTo>
                  <a:lnTo>
                    <a:pt x="63" y="1664"/>
                  </a:lnTo>
                  <a:lnTo>
                    <a:pt x="21" y="1518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1" y="1206"/>
                  </a:lnTo>
                  <a:lnTo>
                    <a:pt x="21" y="1061"/>
                  </a:lnTo>
                  <a:lnTo>
                    <a:pt x="84" y="915"/>
                  </a:lnTo>
                  <a:lnTo>
                    <a:pt x="146" y="811"/>
                  </a:lnTo>
                  <a:lnTo>
                    <a:pt x="250" y="707"/>
                  </a:lnTo>
                  <a:lnTo>
                    <a:pt x="354" y="603"/>
                  </a:lnTo>
                  <a:lnTo>
                    <a:pt x="479" y="520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812" y="354"/>
                  </a:lnTo>
                  <a:lnTo>
                    <a:pt x="1020" y="271"/>
                  </a:lnTo>
                  <a:lnTo>
                    <a:pt x="1227" y="208"/>
                  </a:lnTo>
                  <a:lnTo>
                    <a:pt x="1435" y="167"/>
                  </a:lnTo>
                  <a:lnTo>
                    <a:pt x="1872" y="83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3847" y="21"/>
                  </a:lnTo>
                  <a:lnTo>
                    <a:pt x="5365" y="0"/>
                  </a:lnTo>
                  <a:lnTo>
                    <a:pt x="5365" y="0"/>
                  </a:lnTo>
                  <a:lnTo>
                    <a:pt x="6925" y="21"/>
                  </a:lnTo>
                  <a:lnTo>
                    <a:pt x="7694" y="42"/>
                  </a:lnTo>
                  <a:lnTo>
                    <a:pt x="8463" y="83"/>
                  </a:lnTo>
                  <a:lnTo>
                    <a:pt x="9253" y="146"/>
                  </a:lnTo>
                  <a:lnTo>
                    <a:pt x="10023" y="208"/>
                  </a:lnTo>
                  <a:lnTo>
                    <a:pt x="10792" y="312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1707" y="437"/>
                  </a:lnTo>
                  <a:lnTo>
                    <a:pt x="11811" y="458"/>
                  </a:lnTo>
                  <a:lnTo>
                    <a:pt x="11936" y="54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57" y="811"/>
                  </a:lnTo>
                  <a:lnTo>
                    <a:pt x="11749" y="936"/>
                  </a:lnTo>
                  <a:lnTo>
                    <a:pt x="11541" y="1019"/>
                  </a:lnTo>
                  <a:lnTo>
                    <a:pt x="11333" y="1102"/>
                  </a:lnTo>
                  <a:lnTo>
                    <a:pt x="10917" y="1227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9461" y="1539"/>
                  </a:lnTo>
                  <a:lnTo>
                    <a:pt x="8422" y="1726"/>
                  </a:lnTo>
                  <a:lnTo>
                    <a:pt x="7382" y="1872"/>
                  </a:lnTo>
                  <a:lnTo>
                    <a:pt x="6342" y="2017"/>
                  </a:lnTo>
                  <a:lnTo>
                    <a:pt x="5303" y="2121"/>
                  </a:lnTo>
                  <a:lnTo>
                    <a:pt x="4263" y="2225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1872" y="2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28" name="Google Shape;5928;p31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8777" y="1"/>
                  </a:moveTo>
                  <a:lnTo>
                    <a:pt x="18777" y="1"/>
                  </a:lnTo>
                  <a:lnTo>
                    <a:pt x="18215" y="1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lnTo>
                    <a:pt x="187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29" name="Google Shape;5929;p31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extrusionOk="0">
                  <a:moveTo>
                    <a:pt x="20627" y="895"/>
                  </a:moveTo>
                  <a:lnTo>
                    <a:pt x="21188" y="915"/>
                  </a:lnTo>
                  <a:lnTo>
                    <a:pt x="21750" y="957"/>
                  </a:lnTo>
                  <a:lnTo>
                    <a:pt x="22311" y="978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6" y="1227"/>
                  </a:lnTo>
                  <a:lnTo>
                    <a:pt x="33269" y="1290"/>
                  </a:lnTo>
                  <a:lnTo>
                    <a:pt x="33560" y="1373"/>
                  </a:lnTo>
                  <a:lnTo>
                    <a:pt x="33789" y="1477"/>
                  </a:lnTo>
                  <a:lnTo>
                    <a:pt x="33893" y="1539"/>
                  </a:lnTo>
                  <a:lnTo>
                    <a:pt x="33976" y="1622"/>
                  </a:lnTo>
                  <a:lnTo>
                    <a:pt x="34059" y="1706"/>
                  </a:lnTo>
                  <a:lnTo>
                    <a:pt x="34121" y="1810"/>
                  </a:lnTo>
                  <a:lnTo>
                    <a:pt x="34184" y="1914"/>
                  </a:lnTo>
                  <a:lnTo>
                    <a:pt x="34225" y="2018"/>
                  </a:lnTo>
                  <a:lnTo>
                    <a:pt x="34267" y="2163"/>
                  </a:lnTo>
                  <a:lnTo>
                    <a:pt x="34288" y="2288"/>
                  </a:lnTo>
                  <a:lnTo>
                    <a:pt x="34309" y="2600"/>
                  </a:lnTo>
                  <a:lnTo>
                    <a:pt x="34309" y="2724"/>
                  </a:lnTo>
                  <a:lnTo>
                    <a:pt x="34246" y="4097"/>
                  </a:lnTo>
                  <a:lnTo>
                    <a:pt x="34205" y="4783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8"/>
                  </a:lnTo>
                  <a:lnTo>
                    <a:pt x="33768" y="8193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3" y="8609"/>
                  </a:lnTo>
                  <a:lnTo>
                    <a:pt x="33581" y="8734"/>
                  </a:lnTo>
                  <a:lnTo>
                    <a:pt x="33498" y="8838"/>
                  </a:lnTo>
                  <a:lnTo>
                    <a:pt x="33414" y="8942"/>
                  </a:lnTo>
                  <a:lnTo>
                    <a:pt x="33227" y="9108"/>
                  </a:lnTo>
                  <a:lnTo>
                    <a:pt x="33019" y="9233"/>
                  </a:lnTo>
                  <a:lnTo>
                    <a:pt x="32791" y="9337"/>
                  </a:lnTo>
                  <a:lnTo>
                    <a:pt x="32541" y="9399"/>
                  </a:lnTo>
                  <a:lnTo>
                    <a:pt x="32271" y="9461"/>
                  </a:lnTo>
                  <a:lnTo>
                    <a:pt x="31190" y="9628"/>
                  </a:lnTo>
                  <a:lnTo>
                    <a:pt x="30108" y="9732"/>
                  </a:lnTo>
                  <a:lnTo>
                    <a:pt x="29027" y="9815"/>
                  </a:lnTo>
                  <a:lnTo>
                    <a:pt x="28487" y="9836"/>
                  </a:lnTo>
                  <a:lnTo>
                    <a:pt x="27946" y="9856"/>
                  </a:lnTo>
                  <a:lnTo>
                    <a:pt x="19067" y="9856"/>
                  </a:lnTo>
                  <a:lnTo>
                    <a:pt x="17258" y="9898"/>
                  </a:lnTo>
                  <a:lnTo>
                    <a:pt x="15450" y="9960"/>
                  </a:lnTo>
                  <a:lnTo>
                    <a:pt x="11852" y="10127"/>
                  </a:lnTo>
                  <a:lnTo>
                    <a:pt x="8234" y="10293"/>
                  </a:lnTo>
                  <a:lnTo>
                    <a:pt x="6425" y="10376"/>
                  </a:lnTo>
                  <a:lnTo>
                    <a:pt x="4616" y="10397"/>
                  </a:lnTo>
                  <a:lnTo>
                    <a:pt x="4013" y="10397"/>
                  </a:lnTo>
                  <a:lnTo>
                    <a:pt x="3556" y="10376"/>
                  </a:lnTo>
                  <a:lnTo>
                    <a:pt x="2620" y="10335"/>
                  </a:lnTo>
                  <a:lnTo>
                    <a:pt x="2412" y="10314"/>
                  </a:lnTo>
                  <a:lnTo>
                    <a:pt x="2225" y="10272"/>
                  </a:lnTo>
                  <a:lnTo>
                    <a:pt x="2038" y="10189"/>
                  </a:lnTo>
                  <a:lnTo>
                    <a:pt x="1893" y="10106"/>
                  </a:lnTo>
                  <a:lnTo>
                    <a:pt x="1789" y="9981"/>
                  </a:lnTo>
                  <a:lnTo>
                    <a:pt x="1685" y="9815"/>
                  </a:lnTo>
                  <a:lnTo>
                    <a:pt x="1602" y="9628"/>
                  </a:lnTo>
                  <a:lnTo>
                    <a:pt x="1539" y="9420"/>
                  </a:lnTo>
                  <a:lnTo>
                    <a:pt x="1435" y="8734"/>
                  </a:lnTo>
                  <a:lnTo>
                    <a:pt x="1352" y="8027"/>
                  </a:lnTo>
                  <a:lnTo>
                    <a:pt x="1310" y="7340"/>
                  </a:lnTo>
                  <a:lnTo>
                    <a:pt x="1290" y="6654"/>
                  </a:lnTo>
                  <a:lnTo>
                    <a:pt x="1310" y="5719"/>
                  </a:lnTo>
                  <a:lnTo>
                    <a:pt x="1352" y="4783"/>
                  </a:lnTo>
                  <a:lnTo>
                    <a:pt x="1373" y="4492"/>
                  </a:lnTo>
                  <a:lnTo>
                    <a:pt x="1435" y="4201"/>
                  </a:lnTo>
                  <a:lnTo>
                    <a:pt x="1477" y="3910"/>
                  </a:lnTo>
                  <a:lnTo>
                    <a:pt x="1498" y="3619"/>
                  </a:lnTo>
                  <a:lnTo>
                    <a:pt x="1518" y="3452"/>
                  </a:lnTo>
                  <a:lnTo>
                    <a:pt x="1560" y="3265"/>
                  </a:lnTo>
                  <a:lnTo>
                    <a:pt x="1602" y="3099"/>
                  </a:lnTo>
                  <a:lnTo>
                    <a:pt x="1643" y="2953"/>
                  </a:lnTo>
                  <a:lnTo>
                    <a:pt x="1726" y="2808"/>
                  </a:lnTo>
                  <a:lnTo>
                    <a:pt x="1789" y="2683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29" y="2184"/>
                  </a:lnTo>
                  <a:lnTo>
                    <a:pt x="2454" y="2101"/>
                  </a:lnTo>
                  <a:lnTo>
                    <a:pt x="2766" y="1976"/>
                  </a:lnTo>
                  <a:lnTo>
                    <a:pt x="3099" y="1872"/>
                  </a:lnTo>
                  <a:lnTo>
                    <a:pt x="3410" y="1810"/>
                  </a:lnTo>
                  <a:lnTo>
                    <a:pt x="3722" y="1768"/>
                  </a:lnTo>
                  <a:lnTo>
                    <a:pt x="4346" y="1685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5" y="1560"/>
                  </a:lnTo>
                  <a:lnTo>
                    <a:pt x="9856" y="1498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90"/>
                  </a:lnTo>
                  <a:lnTo>
                    <a:pt x="16552" y="1207"/>
                  </a:lnTo>
                  <a:lnTo>
                    <a:pt x="17758" y="1082"/>
                  </a:lnTo>
                  <a:lnTo>
                    <a:pt x="18984" y="957"/>
                  </a:lnTo>
                  <a:lnTo>
                    <a:pt x="19504" y="895"/>
                  </a:lnTo>
                  <a:close/>
                  <a:moveTo>
                    <a:pt x="21521" y="1"/>
                  </a:move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30" name="Google Shape;5930;p31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" y="5760"/>
                  </a:moveTo>
                  <a:lnTo>
                    <a:pt x="1" y="5760"/>
                  </a:lnTo>
                  <a:lnTo>
                    <a:pt x="21" y="4825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84" y="3598"/>
                  </a:lnTo>
                  <a:lnTo>
                    <a:pt x="146" y="3307"/>
                  </a:lnTo>
                  <a:lnTo>
                    <a:pt x="188" y="3016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229" y="2558"/>
                  </a:lnTo>
                  <a:lnTo>
                    <a:pt x="271" y="2371"/>
                  </a:lnTo>
                  <a:lnTo>
                    <a:pt x="313" y="2205"/>
                  </a:lnTo>
                  <a:lnTo>
                    <a:pt x="354" y="2059"/>
                  </a:lnTo>
                  <a:lnTo>
                    <a:pt x="437" y="1914"/>
                  </a:lnTo>
                  <a:lnTo>
                    <a:pt x="500" y="1789"/>
                  </a:lnTo>
                  <a:lnTo>
                    <a:pt x="583" y="1664"/>
                  </a:lnTo>
                  <a:lnTo>
                    <a:pt x="687" y="1560"/>
                  </a:lnTo>
                  <a:lnTo>
                    <a:pt x="791" y="1456"/>
                  </a:lnTo>
                  <a:lnTo>
                    <a:pt x="916" y="1373"/>
                  </a:lnTo>
                  <a:lnTo>
                    <a:pt x="1040" y="1290"/>
                  </a:lnTo>
                  <a:lnTo>
                    <a:pt x="1165" y="1207"/>
                  </a:lnTo>
                  <a:lnTo>
                    <a:pt x="1477" y="1082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2121" y="916"/>
                  </a:lnTo>
                  <a:lnTo>
                    <a:pt x="2433" y="874"/>
                  </a:lnTo>
                  <a:lnTo>
                    <a:pt x="3057" y="791"/>
                  </a:lnTo>
                  <a:lnTo>
                    <a:pt x="3702" y="749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6446" y="666"/>
                  </a:lnTo>
                  <a:lnTo>
                    <a:pt x="8567" y="604"/>
                  </a:lnTo>
                  <a:lnTo>
                    <a:pt x="10709" y="541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4057" y="396"/>
                  </a:lnTo>
                  <a:lnTo>
                    <a:pt x="15263" y="313"/>
                  </a:lnTo>
                  <a:lnTo>
                    <a:pt x="16469" y="188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8215" y="1"/>
                  </a:lnTo>
                  <a:lnTo>
                    <a:pt x="18777" y="1"/>
                  </a:lnTo>
                  <a:lnTo>
                    <a:pt x="18777" y="1"/>
                  </a:lnTo>
                  <a:lnTo>
                    <a:pt x="19338" y="1"/>
                  </a:lnTo>
                  <a:lnTo>
                    <a:pt x="19899" y="21"/>
                  </a:lnTo>
                  <a:lnTo>
                    <a:pt x="20461" y="63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31003" y="250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980" y="396"/>
                  </a:lnTo>
                  <a:lnTo>
                    <a:pt x="32271" y="479"/>
                  </a:lnTo>
                  <a:lnTo>
                    <a:pt x="32500" y="583"/>
                  </a:lnTo>
                  <a:lnTo>
                    <a:pt x="32604" y="645"/>
                  </a:lnTo>
                  <a:lnTo>
                    <a:pt x="32687" y="728"/>
                  </a:lnTo>
                  <a:lnTo>
                    <a:pt x="32770" y="812"/>
                  </a:lnTo>
                  <a:lnTo>
                    <a:pt x="32832" y="916"/>
                  </a:lnTo>
                  <a:lnTo>
                    <a:pt x="32895" y="1020"/>
                  </a:lnTo>
                  <a:lnTo>
                    <a:pt x="32936" y="1124"/>
                  </a:lnTo>
                  <a:lnTo>
                    <a:pt x="32978" y="1269"/>
                  </a:lnTo>
                  <a:lnTo>
                    <a:pt x="32999" y="1394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2957" y="3203"/>
                  </a:lnTo>
                  <a:lnTo>
                    <a:pt x="32916" y="3889"/>
                  </a:lnTo>
                  <a:lnTo>
                    <a:pt x="32874" y="4575"/>
                  </a:lnTo>
                  <a:lnTo>
                    <a:pt x="32791" y="5261"/>
                  </a:lnTo>
                  <a:lnTo>
                    <a:pt x="32708" y="5947"/>
                  </a:lnTo>
                  <a:lnTo>
                    <a:pt x="32604" y="6634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458" y="7465"/>
                  </a:lnTo>
                  <a:lnTo>
                    <a:pt x="32396" y="7590"/>
                  </a:lnTo>
                  <a:lnTo>
                    <a:pt x="32354" y="7715"/>
                  </a:lnTo>
                  <a:lnTo>
                    <a:pt x="32292" y="7840"/>
                  </a:lnTo>
                  <a:lnTo>
                    <a:pt x="32209" y="7944"/>
                  </a:lnTo>
                  <a:lnTo>
                    <a:pt x="32125" y="8048"/>
                  </a:lnTo>
                  <a:lnTo>
                    <a:pt x="31938" y="8214"/>
                  </a:lnTo>
                  <a:lnTo>
                    <a:pt x="31730" y="8339"/>
                  </a:lnTo>
                  <a:lnTo>
                    <a:pt x="31502" y="8443"/>
                  </a:lnTo>
                  <a:lnTo>
                    <a:pt x="31252" y="8505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29901" y="8734"/>
                  </a:lnTo>
                  <a:lnTo>
                    <a:pt x="28819" y="8838"/>
                  </a:lnTo>
                  <a:lnTo>
                    <a:pt x="27738" y="8921"/>
                  </a:lnTo>
                  <a:lnTo>
                    <a:pt x="27198" y="894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15969" y="9004"/>
                  </a:lnTo>
                  <a:lnTo>
                    <a:pt x="14161" y="9066"/>
                  </a:lnTo>
                  <a:lnTo>
                    <a:pt x="10563" y="9233"/>
                  </a:lnTo>
                  <a:lnTo>
                    <a:pt x="6945" y="9399"/>
                  </a:lnTo>
                  <a:lnTo>
                    <a:pt x="5136" y="9482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2724" y="9503"/>
                  </a:lnTo>
                  <a:lnTo>
                    <a:pt x="2267" y="9482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1123" y="9420"/>
                  </a:lnTo>
                  <a:lnTo>
                    <a:pt x="936" y="9378"/>
                  </a:lnTo>
                  <a:lnTo>
                    <a:pt x="749" y="9295"/>
                  </a:lnTo>
                  <a:lnTo>
                    <a:pt x="604" y="9212"/>
                  </a:lnTo>
                  <a:lnTo>
                    <a:pt x="500" y="9087"/>
                  </a:lnTo>
                  <a:lnTo>
                    <a:pt x="396" y="8921"/>
                  </a:lnTo>
                  <a:lnTo>
                    <a:pt x="313" y="8734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146" y="7840"/>
                  </a:lnTo>
                  <a:lnTo>
                    <a:pt x="63" y="7133"/>
                  </a:lnTo>
                  <a:lnTo>
                    <a:pt x="21" y="6446"/>
                  </a:lnTo>
                  <a:lnTo>
                    <a:pt x="1" y="57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31" name="Google Shape;5931;p31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fill="none" extrusionOk="0">
                  <a:moveTo>
                    <a:pt x="23330" y="1"/>
                  </a:moveTo>
                  <a:lnTo>
                    <a:pt x="23330" y="1"/>
                  </a:lnTo>
                  <a:lnTo>
                    <a:pt x="21521" y="1"/>
                  </a:lnTo>
                  <a:lnTo>
                    <a:pt x="19712" y="21"/>
                  </a:ln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32" name="Google Shape;5932;p31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extrusionOk="0">
                  <a:moveTo>
                    <a:pt x="5656" y="978"/>
                  </a:moveTo>
                  <a:lnTo>
                    <a:pt x="6217" y="999"/>
                  </a:lnTo>
                  <a:lnTo>
                    <a:pt x="6758" y="1082"/>
                  </a:lnTo>
                  <a:lnTo>
                    <a:pt x="7278" y="1186"/>
                  </a:lnTo>
                  <a:lnTo>
                    <a:pt x="7777" y="1352"/>
                  </a:lnTo>
                  <a:lnTo>
                    <a:pt x="8234" y="1560"/>
                  </a:lnTo>
                  <a:lnTo>
                    <a:pt x="8692" y="1789"/>
                  </a:lnTo>
                  <a:lnTo>
                    <a:pt x="9108" y="2059"/>
                  </a:lnTo>
                  <a:lnTo>
                    <a:pt x="9482" y="2371"/>
                  </a:lnTo>
                  <a:lnTo>
                    <a:pt x="9815" y="2704"/>
                  </a:lnTo>
                  <a:lnTo>
                    <a:pt x="10126" y="3078"/>
                  </a:lnTo>
                  <a:lnTo>
                    <a:pt x="10397" y="3473"/>
                  </a:lnTo>
                  <a:lnTo>
                    <a:pt x="10521" y="3681"/>
                  </a:lnTo>
                  <a:lnTo>
                    <a:pt x="10625" y="3889"/>
                  </a:lnTo>
                  <a:lnTo>
                    <a:pt x="10709" y="4097"/>
                  </a:lnTo>
                  <a:lnTo>
                    <a:pt x="10792" y="4326"/>
                  </a:lnTo>
                  <a:lnTo>
                    <a:pt x="10875" y="4554"/>
                  </a:lnTo>
                  <a:lnTo>
                    <a:pt x="10937" y="4783"/>
                  </a:lnTo>
                  <a:lnTo>
                    <a:pt x="10979" y="5012"/>
                  </a:lnTo>
                  <a:lnTo>
                    <a:pt x="11000" y="5261"/>
                  </a:lnTo>
                  <a:lnTo>
                    <a:pt x="11021" y="5511"/>
                  </a:lnTo>
                  <a:lnTo>
                    <a:pt x="11041" y="5760"/>
                  </a:lnTo>
                  <a:lnTo>
                    <a:pt x="11041" y="5781"/>
                  </a:lnTo>
                  <a:lnTo>
                    <a:pt x="11021" y="6051"/>
                  </a:lnTo>
                  <a:lnTo>
                    <a:pt x="11000" y="6301"/>
                  </a:lnTo>
                  <a:lnTo>
                    <a:pt x="10979" y="6550"/>
                  </a:lnTo>
                  <a:lnTo>
                    <a:pt x="10917" y="6800"/>
                  </a:lnTo>
                  <a:lnTo>
                    <a:pt x="10875" y="7029"/>
                  </a:lnTo>
                  <a:lnTo>
                    <a:pt x="10792" y="7278"/>
                  </a:lnTo>
                  <a:lnTo>
                    <a:pt x="10625" y="7736"/>
                  </a:lnTo>
                  <a:lnTo>
                    <a:pt x="10397" y="8172"/>
                  </a:lnTo>
                  <a:lnTo>
                    <a:pt x="10147" y="8588"/>
                  </a:lnTo>
                  <a:lnTo>
                    <a:pt x="9835" y="8983"/>
                  </a:lnTo>
                  <a:lnTo>
                    <a:pt x="9503" y="9337"/>
                  </a:lnTo>
                  <a:lnTo>
                    <a:pt x="9149" y="9669"/>
                  </a:lnTo>
                  <a:lnTo>
                    <a:pt x="8754" y="9960"/>
                  </a:lnTo>
                  <a:lnTo>
                    <a:pt x="8338" y="10210"/>
                  </a:lnTo>
                  <a:lnTo>
                    <a:pt x="7881" y="10418"/>
                  </a:lnTo>
                  <a:lnTo>
                    <a:pt x="7423" y="10605"/>
                  </a:lnTo>
                  <a:lnTo>
                    <a:pt x="7174" y="10667"/>
                  </a:lnTo>
                  <a:lnTo>
                    <a:pt x="6924" y="10730"/>
                  </a:lnTo>
                  <a:lnTo>
                    <a:pt x="6696" y="10771"/>
                  </a:lnTo>
                  <a:lnTo>
                    <a:pt x="6425" y="10792"/>
                  </a:lnTo>
                  <a:lnTo>
                    <a:pt x="6176" y="10813"/>
                  </a:lnTo>
                  <a:lnTo>
                    <a:pt x="5926" y="10834"/>
                  </a:lnTo>
                  <a:lnTo>
                    <a:pt x="5885" y="10834"/>
                  </a:lnTo>
                  <a:lnTo>
                    <a:pt x="5365" y="10792"/>
                  </a:lnTo>
                  <a:lnTo>
                    <a:pt x="4845" y="10730"/>
                  </a:lnTo>
                  <a:lnTo>
                    <a:pt x="4367" y="10605"/>
                  </a:lnTo>
                  <a:lnTo>
                    <a:pt x="3909" y="10459"/>
                  </a:lnTo>
                  <a:lnTo>
                    <a:pt x="3473" y="10251"/>
                  </a:lnTo>
                  <a:lnTo>
                    <a:pt x="3057" y="10023"/>
                  </a:lnTo>
                  <a:lnTo>
                    <a:pt x="2662" y="9752"/>
                  </a:lnTo>
                  <a:lnTo>
                    <a:pt x="2308" y="9461"/>
                  </a:lnTo>
                  <a:lnTo>
                    <a:pt x="1996" y="9129"/>
                  </a:lnTo>
                  <a:lnTo>
                    <a:pt x="1705" y="8754"/>
                  </a:lnTo>
                  <a:lnTo>
                    <a:pt x="1477" y="8380"/>
                  </a:lnTo>
                  <a:lnTo>
                    <a:pt x="1269" y="7964"/>
                  </a:lnTo>
                  <a:lnTo>
                    <a:pt x="1102" y="7528"/>
                  </a:lnTo>
                  <a:lnTo>
                    <a:pt x="978" y="7070"/>
                  </a:lnTo>
                  <a:lnTo>
                    <a:pt x="915" y="6613"/>
                  </a:lnTo>
                  <a:lnTo>
                    <a:pt x="894" y="6363"/>
                  </a:lnTo>
                  <a:lnTo>
                    <a:pt x="874" y="6114"/>
                  </a:lnTo>
                  <a:lnTo>
                    <a:pt x="874" y="6072"/>
                  </a:lnTo>
                  <a:lnTo>
                    <a:pt x="874" y="5885"/>
                  </a:lnTo>
                  <a:lnTo>
                    <a:pt x="894" y="5635"/>
                  </a:lnTo>
                  <a:lnTo>
                    <a:pt x="915" y="5365"/>
                  </a:lnTo>
                  <a:lnTo>
                    <a:pt x="936" y="5116"/>
                  </a:lnTo>
                  <a:lnTo>
                    <a:pt x="998" y="4866"/>
                  </a:lnTo>
                  <a:lnTo>
                    <a:pt x="1061" y="4617"/>
                  </a:lnTo>
                  <a:lnTo>
                    <a:pt x="1123" y="4367"/>
                  </a:lnTo>
                  <a:lnTo>
                    <a:pt x="1227" y="4138"/>
                  </a:lnTo>
                  <a:lnTo>
                    <a:pt x="1310" y="3910"/>
                  </a:lnTo>
                  <a:lnTo>
                    <a:pt x="1539" y="3494"/>
                  </a:lnTo>
                  <a:lnTo>
                    <a:pt x="1809" y="3078"/>
                  </a:lnTo>
                  <a:lnTo>
                    <a:pt x="2121" y="2704"/>
                  </a:lnTo>
                  <a:lnTo>
                    <a:pt x="2433" y="2350"/>
                  </a:lnTo>
                  <a:lnTo>
                    <a:pt x="2807" y="2038"/>
                  </a:lnTo>
                  <a:lnTo>
                    <a:pt x="3182" y="176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6"/>
                  </a:lnTo>
                  <a:lnTo>
                    <a:pt x="4803" y="1061"/>
                  </a:lnTo>
                  <a:lnTo>
                    <a:pt x="5199" y="999"/>
                  </a:lnTo>
                  <a:lnTo>
                    <a:pt x="5614" y="978"/>
                  </a:lnTo>
                  <a:close/>
                  <a:moveTo>
                    <a:pt x="6716" y="1"/>
                  </a:move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33" name="Google Shape;5933;p31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1" y="4908"/>
                  </a:moveTo>
                  <a:lnTo>
                    <a:pt x="1" y="4908"/>
                  </a:lnTo>
                  <a:lnTo>
                    <a:pt x="21" y="4658"/>
                  </a:lnTo>
                  <a:lnTo>
                    <a:pt x="42" y="4388"/>
                  </a:lnTo>
                  <a:lnTo>
                    <a:pt x="63" y="4139"/>
                  </a:lnTo>
                  <a:lnTo>
                    <a:pt x="125" y="3889"/>
                  </a:lnTo>
                  <a:lnTo>
                    <a:pt x="188" y="3640"/>
                  </a:lnTo>
                  <a:lnTo>
                    <a:pt x="250" y="3390"/>
                  </a:lnTo>
                  <a:lnTo>
                    <a:pt x="354" y="3161"/>
                  </a:lnTo>
                  <a:lnTo>
                    <a:pt x="437" y="2933"/>
                  </a:lnTo>
                  <a:lnTo>
                    <a:pt x="666" y="2517"/>
                  </a:lnTo>
                  <a:lnTo>
                    <a:pt x="936" y="2101"/>
                  </a:lnTo>
                  <a:lnTo>
                    <a:pt x="1248" y="1727"/>
                  </a:lnTo>
                  <a:lnTo>
                    <a:pt x="1560" y="1373"/>
                  </a:lnTo>
                  <a:lnTo>
                    <a:pt x="1934" y="1061"/>
                  </a:lnTo>
                  <a:lnTo>
                    <a:pt x="2309" y="791"/>
                  </a:lnTo>
                  <a:lnTo>
                    <a:pt x="2683" y="562"/>
                  </a:lnTo>
                  <a:lnTo>
                    <a:pt x="3099" y="354"/>
                  </a:lnTo>
                  <a:lnTo>
                    <a:pt x="3515" y="209"/>
                  </a:lnTo>
                  <a:lnTo>
                    <a:pt x="3930" y="84"/>
                  </a:lnTo>
                  <a:lnTo>
                    <a:pt x="4326" y="22"/>
                  </a:lnTo>
                  <a:lnTo>
                    <a:pt x="4741" y="1"/>
                  </a:lnTo>
                  <a:lnTo>
                    <a:pt x="4741" y="1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5344" y="22"/>
                  </a:lnTo>
                  <a:lnTo>
                    <a:pt x="5885" y="105"/>
                  </a:lnTo>
                  <a:lnTo>
                    <a:pt x="6405" y="209"/>
                  </a:lnTo>
                  <a:lnTo>
                    <a:pt x="6904" y="375"/>
                  </a:lnTo>
                  <a:lnTo>
                    <a:pt x="7361" y="583"/>
                  </a:lnTo>
                  <a:lnTo>
                    <a:pt x="7819" y="812"/>
                  </a:lnTo>
                  <a:lnTo>
                    <a:pt x="8235" y="1082"/>
                  </a:lnTo>
                  <a:lnTo>
                    <a:pt x="8609" y="1394"/>
                  </a:lnTo>
                  <a:lnTo>
                    <a:pt x="8942" y="1727"/>
                  </a:lnTo>
                  <a:lnTo>
                    <a:pt x="9253" y="2101"/>
                  </a:lnTo>
                  <a:lnTo>
                    <a:pt x="9524" y="2496"/>
                  </a:lnTo>
                  <a:lnTo>
                    <a:pt x="9648" y="2704"/>
                  </a:lnTo>
                  <a:lnTo>
                    <a:pt x="9752" y="2912"/>
                  </a:lnTo>
                  <a:lnTo>
                    <a:pt x="9836" y="3120"/>
                  </a:lnTo>
                  <a:lnTo>
                    <a:pt x="9919" y="3349"/>
                  </a:lnTo>
                  <a:lnTo>
                    <a:pt x="10002" y="3577"/>
                  </a:lnTo>
                  <a:lnTo>
                    <a:pt x="10064" y="3806"/>
                  </a:lnTo>
                  <a:lnTo>
                    <a:pt x="10106" y="4035"/>
                  </a:lnTo>
                  <a:lnTo>
                    <a:pt x="10127" y="4284"/>
                  </a:lnTo>
                  <a:lnTo>
                    <a:pt x="10148" y="453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48" y="5074"/>
                  </a:lnTo>
                  <a:lnTo>
                    <a:pt x="10127" y="5324"/>
                  </a:lnTo>
                  <a:lnTo>
                    <a:pt x="10106" y="5573"/>
                  </a:lnTo>
                  <a:lnTo>
                    <a:pt x="10044" y="5823"/>
                  </a:lnTo>
                  <a:lnTo>
                    <a:pt x="10002" y="6052"/>
                  </a:lnTo>
                  <a:lnTo>
                    <a:pt x="9919" y="6301"/>
                  </a:lnTo>
                  <a:lnTo>
                    <a:pt x="9752" y="6759"/>
                  </a:lnTo>
                  <a:lnTo>
                    <a:pt x="9524" y="7195"/>
                  </a:lnTo>
                  <a:lnTo>
                    <a:pt x="9274" y="7611"/>
                  </a:lnTo>
                  <a:lnTo>
                    <a:pt x="8962" y="8006"/>
                  </a:lnTo>
                  <a:lnTo>
                    <a:pt x="8630" y="8360"/>
                  </a:lnTo>
                  <a:lnTo>
                    <a:pt x="8276" y="8692"/>
                  </a:lnTo>
                  <a:lnTo>
                    <a:pt x="7881" y="8983"/>
                  </a:lnTo>
                  <a:lnTo>
                    <a:pt x="7465" y="9233"/>
                  </a:lnTo>
                  <a:lnTo>
                    <a:pt x="7008" y="9441"/>
                  </a:lnTo>
                  <a:lnTo>
                    <a:pt x="6550" y="9628"/>
                  </a:lnTo>
                  <a:lnTo>
                    <a:pt x="6301" y="9690"/>
                  </a:lnTo>
                  <a:lnTo>
                    <a:pt x="6051" y="9753"/>
                  </a:lnTo>
                  <a:lnTo>
                    <a:pt x="5823" y="9794"/>
                  </a:lnTo>
                  <a:lnTo>
                    <a:pt x="5552" y="9815"/>
                  </a:lnTo>
                  <a:lnTo>
                    <a:pt x="5303" y="9836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4492" y="9815"/>
                  </a:lnTo>
                  <a:lnTo>
                    <a:pt x="3972" y="9753"/>
                  </a:lnTo>
                  <a:lnTo>
                    <a:pt x="3494" y="9628"/>
                  </a:lnTo>
                  <a:lnTo>
                    <a:pt x="3036" y="9482"/>
                  </a:lnTo>
                  <a:lnTo>
                    <a:pt x="2600" y="9274"/>
                  </a:lnTo>
                  <a:lnTo>
                    <a:pt x="2184" y="9046"/>
                  </a:lnTo>
                  <a:lnTo>
                    <a:pt x="1789" y="8775"/>
                  </a:lnTo>
                  <a:lnTo>
                    <a:pt x="1435" y="8484"/>
                  </a:lnTo>
                  <a:lnTo>
                    <a:pt x="1123" y="8152"/>
                  </a:lnTo>
                  <a:lnTo>
                    <a:pt x="832" y="7777"/>
                  </a:lnTo>
                  <a:lnTo>
                    <a:pt x="604" y="7403"/>
                  </a:lnTo>
                  <a:lnTo>
                    <a:pt x="396" y="6987"/>
                  </a:lnTo>
                  <a:lnTo>
                    <a:pt x="229" y="6551"/>
                  </a:lnTo>
                  <a:lnTo>
                    <a:pt x="105" y="6093"/>
                  </a:lnTo>
                  <a:lnTo>
                    <a:pt x="42" y="5636"/>
                  </a:lnTo>
                  <a:lnTo>
                    <a:pt x="21" y="5386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4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34" name="Google Shape;5934;p31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fill="none" extrusionOk="0">
                  <a:moveTo>
                    <a:pt x="6716" y="1"/>
                  </a:moveTo>
                  <a:lnTo>
                    <a:pt x="6716" y="1"/>
                  </a:ln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35" name="Google Shape;5935;p31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extrusionOk="0">
                  <a:moveTo>
                    <a:pt x="5698" y="1102"/>
                  </a:moveTo>
                  <a:lnTo>
                    <a:pt x="5968" y="1123"/>
                  </a:lnTo>
                  <a:lnTo>
                    <a:pt x="6217" y="1144"/>
                  </a:lnTo>
                  <a:lnTo>
                    <a:pt x="6467" y="1185"/>
                  </a:lnTo>
                  <a:lnTo>
                    <a:pt x="6737" y="1227"/>
                  </a:lnTo>
                  <a:lnTo>
                    <a:pt x="6987" y="1310"/>
                  </a:lnTo>
                  <a:lnTo>
                    <a:pt x="7236" y="1372"/>
                  </a:lnTo>
                  <a:lnTo>
                    <a:pt x="7735" y="1580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42"/>
                  </a:lnTo>
                  <a:lnTo>
                    <a:pt x="8962" y="2391"/>
                  </a:lnTo>
                  <a:lnTo>
                    <a:pt x="9232" y="2662"/>
                  </a:lnTo>
                  <a:lnTo>
                    <a:pt x="9482" y="2932"/>
                  </a:lnTo>
                  <a:lnTo>
                    <a:pt x="9711" y="3223"/>
                  </a:lnTo>
                  <a:lnTo>
                    <a:pt x="9919" y="3556"/>
                  </a:lnTo>
                  <a:lnTo>
                    <a:pt x="10127" y="3868"/>
                  </a:lnTo>
                  <a:lnTo>
                    <a:pt x="10293" y="4221"/>
                  </a:lnTo>
                  <a:lnTo>
                    <a:pt x="10438" y="4554"/>
                  </a:lnTo>
                  <a:lnTo>
                    <a:pt x="10563" y="4907"/>
                  </a:lnTo>
                  <a:lnTo>
                    <a:pt x="10667" y="5282"/>
                  </a:lnTo>
                  <a:lnTo>
                    <a:pt x="10729" y="5635"/>
                  </a:lnTo>
                  <a:lnTo>
                    <a:pt x="10771" y="6009"/>
                  </a:lnTo>
                  <a:lnTo>
                    <a:pt x="10792" y="6363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7"/>
                  </a:lnTo>
                  <a:lnTo>
                    <a:pt x="10438" y="8234"/>
                  </a:lnTo>
                  <a:lnTo>
                    <a:pt x="10251" y="8650"/>
                  </a:lnTo>
                  <a:lnTo>
                    <a:pt x="10023" y="9045"/>
                  </a:lnTo>
                  <a:lnTo>
                    <a:pt x="9773" y="9398"/>
                  </a:lnTo>
                  <a:lnTo>
                    <a:pt x="9482" y="9731"/>
                  </a:lnTo>
                  <a:lnTo>
                    <a:pt x="9149" y="10043"/>
                  </a:lnTo>
                  <a:lnTo>
                    <a:pt x="8796" y="10313"/>
                  </a:lnTo>
                  <a:lnTo>
                    <a:pt x="8421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3" y="11207"/>
                  </a:lnTo>
                  <a:lnTo>
                    <a:pt x="6134" y="11270"/>
                  </a:lnTo>
                  <a:lnTo>
                    <a:pt x="5739" y="11291"/>
                  </a:lnTo>
                  <a:lnTo>
                    <a:pt x="5303" y="11270"/>
                  </a:lnTo>
                  <a:lnTo>
                    <a:pt x="4887" y="11207"/>
                  </a:lnTo>
                  <a:lnTo>
                    <a:pt x="4492" y="11124"/>
                  </a:lnTo>
                  <a:lnTo>
                    <a:pt x="4097" y="11000"/>
                  </a:lnTo>
                  <a:lnTo>
                    <a:pt x="3722" y="10833"/>
                  </a:lnTo>
                  <a:lnTo>
                    <a:pt x="3348" y="10646"/>
                  </a:lnTo>
                  <a:lnTo>
                    <a:pt x="3015" y="10438"/>
                  </a:lnTo>
                  <a:lnTo>
                    <a:pt x="2683" y="10189"/>
                  </a:lnTo>
                  <a:lnTo>
                    <a:pt x="2392" y="9918"/>
                  </a:lnTo>
                  <a:lnTo>
                    <a:pt x="2121" y="9627"/>
                  </a:lnTo>
                  <a:lnTo>
                    <a:pt x="1851" y="9315"/>
                  </a:lnTo>
                  <a:lnTo>
                    <a:pt x="1643" y="8962"/>
                  </a:lnTo>
                  <a:lnTo>
                    <a:pt x="1435" y="8608"/>
                  </a:lnTo>
                  <a:lnTo>
                    <a:pt x="1290" y="8234"/>
                  </a:lnTo>
                  <a:lnTo>
                    <a:pt x="1144" y="7839"/>
                  </a:lnTo>
                  <a:lnTo>
                    <a:pt x="1061" y="7423"/>
                  </a:lnTo>
                  <a:lnTo>
                    <a:pt x="1019" y="7049"/>
                  </a:lnTo>
                  <a:lnTo>
                    <a:pt x="998" y="6695"/>
                  </a:lnTo>
                  <a:lnTo>
                    <a:pt x="1019" y="6300"/>
                  </a:lnTo>
                  <a:lnTo>
                    <a:pt x="1061" y="5926"/>
                  </a:lnTo>
                  <a:lnTo>
                    <a:pt x="1123" y="5531"/>
                  </a:lnTo>
                  <a:lnTo>
                    <a:pt x="1227" y="5136"/>
                  </a:lnTo>
                  <a:lnTo>
                    <a:pt x="1352" y="4741"/>
                  </a:lnTo>
                  <a:lnTo>
                    <a:pt x="1498" y="4367"/>
                  </a:lnTo>
                  <a:lnTo>
                    <a:pt x="1664" y="3992"/>
                  </a:lnTo>
                  <a:lnTo>
                    <a:pt x="1872" y="3618"/>
                  </a:lnTo>
                  <a:lnTo>
                    <a:pt x="2080" y="3285"/>
                  </a:lnTo>
                  <a:lnTo>
                    <a:pt x="2308" y="2953"/>
                  </a:lnTo>
                  <a:lnTo>
                    <a:pt x="2558" y="2641"/>
                  </a:lnTo>
                  <a:lnTo>
                    <a:pt x="2828" y="2350"/>
                  </a:lnTo>
                  <a:lnTo>
                    <a:pt x="3119" y="2079"/>
                  </a:lnTo>
                  <a:lnTo>
                    <a:pt x="3410" y="1851"/>
                  </a:lnTo>
                  <a:lnTo>
                    <a:pt x="3722" y="1643"/>
                  </a:lnTo>
                  <a:lnTo>
                    <a:pt x="4034" y="1476"/>
                  </a:lnTo>
                  <a:lnTo>
                    <a:pt x="4450" y="1310"/>
                  </a:lnTo>
                  <a:lnTo>
                    <a:pt x="4866" y="1206"/>
                  </a:lnTo>
                  <a:lnTo>
                    <a:pt x="5282" y="1123"/>
                  </a:lnTo>
                  <a:lnTo>
                    <a:pt x="5698" y="1102"/>
                  </a:lnTo>
                  <a:close/>
                  <a:moveTo>
                    <a:pt x="6134" y="0"/>
                  </a:move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36" name="Google Shape;5936;p31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0" y="5593"/>
                  </a:moveTo>
                  <a:lnTo>
                    <a:pt x="0" y="5593"/>
                  </a:lnTo>
                  <a:lnTo>
                    <a:pt x="21" y="5198"/>
                  </a:lnTo>
                  <a:lnTo>
                    <a:pt x="63" y="4824"/>
                  </a:lnTo>
                  <a:lnTo>
                    <a:pt x="125" y="4429"/>
                  </a:lnTo>
                  <a:lnTo>
                    <a:pt x="229" y="4034"/>
                  </a:lnTo>
                  <a:lnTo>
                    <a:pt x="354" y="3639"/>
                  </a:lnTo>
                  <a:lnTo>
                    <a:pt x="500" y="3265"/>
                  </a:lnTo>
                  <a:lnTo>
                    <a:pt x="666" y="2890"/>
                  </a:lnTo>
                  <a:lnTo>
                    <a:pt x="874" y="2516"/>
                  </a:lnTo>
                  <a:lnTo>
                    <a:pt x="1082" y="2183"/>
                  </a:lnTo>
                  <a:lnTo>
                    <a:pt x="1310" y="1851"/>
                  </a:lnTo>
                  <a:lnTo>
                    <a:pt x="1560" y="1539"/>
                  </a:lnTo>
                  <a:lnTo>
                    <a:pt x="1830" y="1248"/>
                  </a:lnTo>
                  <a:lnTo>
                    <a:pt x="2121" y="977"/>
                  </a:lnTo>
                  <a:lnTo>
                    <a:pt x="2412" y="749"/>
                  </a:lnTo>
                  <a:lnTo>
                    <a:pt x="2724" y="541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3452" y="208"/>
                  </a:lnTo>
                  <a:lnTo>
                    <a:pt x="3868" y="104"/>
                  </a:lnTo>
                  <a:lnTo>
                    <a:pt x="4284" y="21"/>
                  </a:lnTo>
                  <a:lnTo>
                    <a:pt x="4700" y="0"/>
                  </a:lnTo>
                  <a:lnTo>
                    <a:pt x="4700" y="0"/>
                  </a:lnTo>
                  <a:lnTo>
                    <a:pt x="4970" y="21"/>
                  </a:lnTo>
                  <a:lnTo>
                    <a:pt x="5219" y="42"/>
                  </a:lnTo>
                  <a:lnTo>
                    <a:pt x="5469" y="83"/>
                  </a:lnTo>
                  <a:lnTo>
                    <a:pt x="5739" y="125"/>
                  </a:lnTo>
                  <a:lnTo>
                    <a:pt x="5989" y="208"/>
                  </a:lnTo>
                  <a:lnTo>
                    <a:pt x="6238" y="270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7070" y="645"/>
                  </a:lnTo>
                  <a:lnTo>
                    <a:pt x="7382" y="832"/>
                  </a:lnTo>
                  <a:lnTo>
                    <a:pt x="7673" y="1040"/>
                  </a:lnTo>
                  <a:lnTo>
                    <a:pt x="7964" y="1289"/>
                  </a:lnTo>
                  <a:lnTo>
                    <a:pt x="8234" y="1560"/>
                  </a:lnTo>
                  <a:lnTo>
                    <a:pt x="8484" y="1830"/>
                  </a:lnTo>
                  <a:lnTo>
                    <a:pt x="8713" y="2121"/>
                  </a:lnTo>
                  <a:lnTo>
                    <a:pt x="8921" y="2454"/>
                  </a:lnTo>
                  <a:lnTo>
                    <a:pt x="9129" y="2766"/>
                  </a:lnTo>
                  <a:lnTo>
                    <a:pt x="9295" y="3119"/>
                  </a:lnTo>
                  <a:lnTo>
                    <a:pt x="9440" y="3452"/>
                  </a:lnTo>
                  <a:lnTo>
                    <a:pt x="9565" y="3805"/>
                  </a:lnTo>
                  <a:lnTo>
                    <a:pt x="9669" y="4180"/>
                  </a:lnTo>
                  <a:lnTo>
                    <a:pt x="9731" y="4533"/>
                  </a:lnTo>
                  <a:lnTo>
                    <a:pt x="9773" y="4907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73" y="5781"/>
                  </a:lnTo>
                  <a:lnTo>
                    <a:pt x="9711" y="6238"/>
                  </a:lnTo>
                  <a:lnTo>
                    <a:pt x="9586" y="6695"/>
                  </a:lnTo>
                  <a:lnTo>
                    <a:pt x="9440" y="7132"/>
                  </a:lnTo>
                  <a:lnTo>
                    <a:pt x="9253" y="7548"/>
                  </a:lnTo>
                  <a:lnTo>
                    <a:pt x="9025" y="7943"/>
                  </a:lnTo>
                  <a:lnTo>
                    <a:pt x="8775" y="8296"/>
                  </a:lnTo>
                  <a:lnTo>
                    <a:pt x="8484" y="8629"/>
                  </a:lnTo>
                  <a:lnTo>
                    <a:pt x="8151" y="8941"/>
                  </a:lnTo>
                  <a:lnTo>
                    <a:pt x="7798" y="9211"/>
                  </a:lnTo>
                  <a:lnTo>
                    <a:pt x="7423" y="9461"/>
                  </a:lnTo>
                  <a:lnTo>
                    <a:pt x="7008" y="9669"/>
                  </a:lnTo>
                  <a:lnTo>
                    <a:pt x="6571" y="9856"/>
                  </a:lnTo>
                  <a:lnTo>
                    <a:pt x="6114" y="10002"/>
                  </a:lnTo>
                  <a:lnTo>
                    <a:pt x="5635" y="10105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4305" y="10168"/>
                  </a:lnTo>
                  <a:lnTo>
                    <a:pt x="3889" y="10105"/>
                  </a:lnTo>
                  <a:lnTo>
                    <a:pt x="3494" y="10022"/>
                  </a:lnTo>
                  <a:lnTo>
                    <a:pt x="3099" y="9898"/>
                  </a:lnTo>
                  <a:lnTo>
                    <a:pt x="2724" y="9731"/>
                  </a:lnTo>
                  <a:lnTo>
                    <a:pt x="2350" y="9544"/>
                  </a:lnTo>
                  <a:lnTo>
                    <a:pt x="2017" y="9336"/>
                  </a:lnTo>
                  <a:lnTo>
                    <a:pt x="1685" y="9087"/>
                  </a:lnTo>
                  <a:lnTo>
                    <a:pt x="1394" y="8816"/>
                  </a:lnTo>
                  <a:lnTo>
                    <a:pt x="1123" y="8525"/>
                  </a:lnTo>
                  <a:lnTo>
                    <a:pt x="853" y="8213"/>
                  </a:lnTo>
                  <a:lnTo>
                    <a:pt x="645" y="7860"/>
                  </a:lnTo>
                  <a:lnTo>
                    <a:pt x="437" y="7506"/>
                  </a:lnTo>
                  <a:lnTo>
                    <a:pt x="292" y="7132"/>
                  </a:lnTo>
                  <a:lnTo>
                    <a:pt x="146" y="673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21" y="5947"/>
                  </a:lnTo>
                  <a:lnTo>
                    <a:pt x="0" y="55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37" name="Google Shape;5937;p31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fill="none" extrusionOk="0">
                  <a:moveTo>
                    <a:pt x="6446" y="0"/>
                  </a:moveTo>
                  <a:lnTo>
                    <a:pt x="6446" y="0"/>
                  </a:lnTo>
                  <a:lnTo>
                    <a:pt x="6134" y="0"/>
                  </a:ln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38" name="Google Shape;5938;p31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3972" y="2392"/>
                  </a:moveTo>
                  <a:lnTo>
                    <a:pt x="3993" y="2558"/>
                  </a:lnTo>
                  <a:lnTo>
                    <a:pt x="3993" y="2746"/>
                  </a:lnTo>
                  <a:lnTo>
                    <a:pt x="3972" y="2933"/>
                  </a:lnTo>
                  <a:lnTo>
                    <a:pt x="3930" y="3141"/>
                  </a:lnTo>
                  <a:lnTo>
                    <a:pt x="3889" y="3349"/>
                  </a:lnTo>
                  <a:lnTo>
                    <a:pt x="3806" y="3577"/>
                  </a:lnTo>
                  <a:lnTo>
                    <a:pt x="3639" y="4014"/>
                  </a:lnTo>
                  <a:lnTo>
                    <a:pt x="3431" y="4409"/>
                  </a:lnTo>
                  <a:lnTo>
                    <a:pt x="3307" y="4617"/>
                  </a:lnTo>
                  <a:lnTo>
                    <a:pt x="3182" y="4783"/>
                  </a:lnTo>
                  <a:lnTo>
                    <a:pt x="3057" y="4929"/>
                  </a:lnTo>
                  <a:lnTo>
                    <a:pt x="2912" y="5074"/>
                  </a:lnTo>
                  <a:lnTo>
                    <a:pt x="2787" y="5178"/>
                  </a:lnTo>
                  <a:lnTo>
                    <a:pt x="2662" y="5241"/>
                  </a:lnTo>
                  <a:lnTo>
                    <a:pt x="2475" y="5303"/>
                  </a:lnTo>
                  <a:lnTo>
                    <a:pt x="2309" y="5324"/>
                  </a:lnTo>
                  <a:lnTo>
                    <a:pt x="2163" y="5324"/>
                  </a:lnTo>
                  <a:lnTo>
                    <a:pt x="2018" y="5261"/>
                  </a:lnTo>
                  <a:lnTo>
                    <a:pt x="1893" y="5199"/>
                  </a:lnTo>
                  <a:lnTo>
                    <a:pt x="1789" y="5116"/>
                  </a:lnTo>
                  <a:lnTo>
                    <a:pt x="1706" y="4991"/>
                  </a:lnTo>
                  <a:lnTo>
                    <a:pt x="1643" y="4846"/>
                  </a:lnTo>
                  <a:lnTo>
                    <a:pt x="1602" y="4700"/>
                  </a:lnTo>
                  <a:lnTo>
                    <a:pt x="1581" y="4513"/>
                  </a:lnTo>
                  <a:lnTo>
                    <a:pt x="1602" y="4347"/>
                  </a:lnTo>
                  <a:lnTo>
                    <a:pt x="1643" y="4159"/>
                  </a:lnTo>
                  <a:lnTo>
                    <a:pt x="1726" y="3972"/>
                  </a:lnTo>
                  <a:lnTo>
                    <a:pt x="1810" y="3785"/>
                  </a:lnTo>
                  <a:lnTo>
                    <a:pt x="1934" y="3619"/>
                  </a:lnTo>
                  <a:lnTo>
                    <a:pt x="2059" y="3432"/>
                  </a:lnTo>
                  <a:lnTo>
                    <a:pt x="2205" y="3265"/>
                  </a:lnTo>
                  <a:lnTo>
                    <a:pt x="2371" y="3099"/>
                  </a:lnTo>
                  <a:lnTo>
                    <a:pt x="2537" y="2953"/>
                  </a:lnTo>
                  <a:lnTo>
                    <a:pt x="2724" y="2829"/>
                  </a:lnTo>
                  <a:lnTo>
                    <a:pt x="2912" y="2704"/>
                  </a:lnTo>
                  <a:lnTo>
                    <a:pt x="3099" y="2600"/>
                  </a:lnTo>
                  <a:lnTo>
                    <a:pt x="3307" y="2517"/>
                  </a:lnTo>
                  <a:lnTo>
                    <a:pt x="3494" y="2454"/>
                  </a:lnTo>
                  <a:lnTo>
                    <a:pt x="3702" y="2413"/>
                  </a:lnTo>
                  <a:lnTo>
                    <a:pt x="3889" y="2392"/>
                  </a:lnTo>
                  <a:close/>
                  <a:moveTo>
                    <a:pt x="4741" y="1"/>
                  </a:move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39" name="Google Shape;5939;p31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729" y="2932"/>
                  </a:moveTo>
                  <a:lnTo>
                    <a:pt x="729" y="2932"/>
                  </a:lnTo>
                  <a:lnTo>
                    <a:pt x="583" y="2932"/>
                  </a:lnTo>
                  <a:lnTo>
                    <a:pt x="438" y="2869"/>
                  </a:lnTo>
                  <a:lnTo>
                    <a:pt x="313" y="2807"/>
                  </a:lnTo>
                  <a:lnTo>
                    <a:pt x="209" y="2724"/>
                  </a:lnTo>
                  <a:lnTo>
                    <a:pt x="126" y="2599"/>
                  </a:lnTo>
                  <a:lnTo>
                    <a:pt x="63" y="2454"/>
                  </a:lnTo>
                  <a:lnTo>
                    <a:pt x="22" y="2308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1955"/>
                  </a:lnTo>
                  <a:lnTo>
                    <a:pt x="63" y="1767"/>
                  </a:lnTo>
                  <a:lnTo>
                    <a:pt x="146" y="1580"/>
                  </a:lnTo>
                  <a:lnTo>
                    <a:pt x="230" y="1393"/>
                  </a:lnTo>
                  <a:lnTo>
                    <a:pt x="354" y="1227"/>
                  </a:lnTo>
                  <a:lnTo>
                    <a:pt x="479" y="1040"/>
                  </a:lnTo>
                  <a:lnTo>
                    <a:pt x="625" y="873"/>
                  </a:lnTo>
                  <a:lnTo>
                    <a:pt x="791" y="707"/>
                  </a:lnTo>
                  <a:lnTo>
                    <a:pt x="957" y="561"/>
                  </a:lnTo>
                  <a:lnTo>
                    <a:pt x="1144" y="437"/>
                  </a:lnTo>
                  <a:lnTo>
                    <a:pt x="1332" y="312"/>
                  </a:lnTo>
                  <a:lnTo>
                    <a:pt x="1519" y="208"/>
                  </a:lnTo>
                  <a:lnTo>
                    <a:pt x="1727" y="125"/>
                  </a:lnTo>
                  <a:lnTo>
                    <a:pt x="1914" y="62"/>
                  </a:lnTo>
                  <a:lnTo>
                    <a:pt x="2122" y="21"/>
                  </a:lnTo>
                  <a:lnTo>
                    <a:pt x="2309" y="0"/>
                  </a:lnTo>
                  <a:lnTo>
                    <a:pt x="2309" y="0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413" y="166"/>
                  </a:lnTo>
                  <a:lnTo>
                    <a:pt x="2413" y="354"/>
                  </a:lnTo>
                  <a:lnTo>
                    <a:pt x="2392" y="541"/>
                  </a:lnTo>
                  <a:lnTo>
                    <a:pt x="2350" y="749"/>
                  </a:lnTo>
                  <a:lnTo>
                    <a:pt x="2309" y="957"/>
                  </a:lnTo>
                  <a:lnTo>
                    <a:pt x="2226" y="1185"/>
                  </a:lnTo>
                  <a:lnTo>
                    <a:pt x="2059" y="1622"/>
                  </a:lnTo>
                  <a:lnTo>
                    <a:pt x="1851" y="2017"/>
                  </a:lnTo>
                  <a:lnTo>
                    <a:pt x="1727" y="2225"/>
                  </a:lnTo>
                  <a:lnTo>
                    <a:pt x="1602" y="2391"/>
                  </a:lnTo>
                  <a:lnTo>
                    <a:pt x="1477" y="2537"/>
                  </a:lnTo>
                  <a:lnTo>
                    <a:pt x="1332" y="2682"/>
                  </a:lnTo>
                  <a:lnTo>
                    <a:pt x="1207" y="2786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895" y="2911"/>
                  </a:lnTo>
                  <a:lnTo>
                    <a:pt x="729" y="293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40" name="Google Shape;5940;p31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4741" y="1"/>
                  </a:moveTo>
                  <a:lnTo>
                    <a:pt x="4741" y="1"/>
                  </a:ln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47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41" name="Google Shape;5941;p31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extrusionOk="0">
                  <a:moveTo>
                    <a:pt x="3119" y="2183"/>
                  </a:moveTo>
                  <a:lnTo>
                    <a:pt x="3348" y="2204"/>
                  </a:lnTo>
                  <a:lnTo>
                    <a:pt x="3452" y="2225"/>
                  </a:lnTo>
                  <a:lnTo>
                    <a:pt x="3556" y="2267"/>
                  </a:lnTo>
                  <a:lnTo>
                    <a:pt x="3514" y="2620"/>
                  </a:lnTo>
                  <a:lnTo>
                    <a:pt x="3473" y="2974"/>
                  </a:lnTo>
                  <a:lnTo>
                    <a:pt x="3390" y="3327"/>
                  </a:lnTo>
                  <a:lnTo>
                    <a:pt x="3265" y="3639"/>
                  </a:lnTo>
                  <a:lnTo>
                    <a:pt x="3119" y="3951"/>
                  </a:lnTo>
                  <a:lnTo>
                    <a:pt x="2953" y="4263"/>
                  </a:lnTo>
                  <a:lnTo>
                    <a:pt x="2766" y="4554"/>
                  </a:lnTo>
                  <a:lnTo>
                    <a:pt x="2537" y="4824"/>
                  </a:lnTo>
                  <a:lnTo>
                    <a:pt x="2392" y="4970"/>
                  </a:lnTo>
                  <a:lnTo>
                    <a:pt x="2246" y="5053"/>
                  </a:lnTo>
                  <a:lnTo>
                    <a:pt x="2080" y="5115"/>
                  </a:lnTo>
                  <a:lnTo>
                    <a:pt x="1893" y="5136"/>
                  </a:lnTo>
                  <a:lnTo>
                    <a:pt x="1726" y="5115"/>
                  </a:lnTo>
                  <a:lnTo>
                    <a:pt x="1581" y="5074"/>
                  </a:lnTo>
                  <a:lnTo>
                    <a:pt x="1435" y="5032"/>
                  </a:lnTo>
                  <a:lnTo>
                    <a:pt x="1331" y="4949"/>
                  </a:lnTo>
                  <a:lnTo>
                    <a:pt x="1227" y="4866"/>
                  </a:lnTo>
                  <a:lnTo>
                    <a:pt x="1144" y="4762"/>
                  </a:lnTo>
                  <a:lnTo>
                    <a:pt x="1082" y="4658"/>
                  </a:lnTo>
                  <a:lnTo>
                    <a:pt x="1040" y="4533"/>
                  </a:lnTo>
                  <a:lnTo>
                    <a:pt x="1019" y="4408"/>
                  </a:lnTo>
                  <a:lnTo>
                    <a:pt x="999" y="4263"/>
                  </a:lnTo>
                  <a:lnTo>
                    <a:pt x="1019" y="4076"/>
                  </a:lnTo>
                  <a:lnTo>
                    <a:pt x="1040" y="3868"/>
                  </a:lnTo>
                  <a:lnTo>
                    <a:pt x="1102" y="3680"/>
                  </a:lnTo>
                  <a:lnTo>
                    <a:pt x="1186" y="3493"/>
                  </a:lnTo>
                  <a:lnTo>
                    <a:pt x="1290" y="3306"/>
                  </a:lnTo>
                  <a:lnTo>
                    <a:pt x="1414" y="3140"/>
                  </a:lnTo>
                  <a:lnTo>
                    <a:pt x="1539" y="2974"/>
                  </a:lnTo>
                  <a:lnTo>
                    <a:pt x="1705" y="2828"/>
                  </a:lnTo>
                  <a:lnTo>
                    <a:pt x="1851" y="2682"/>
                  </a:lnTo>
                  <a:lnTo>
                    <a:pt x="2017" y="2558"/>
                  </a:lnTo>
                  <a:lnTo>
                    <a:pt x="2205" y="2454"/>
                  </a:lnTo>
                  <a:lnTo>
                    <a:pt x="2392" y="2350"/>
                  </a:lnTo>
                  <a:lnTo>
                    <a:pt x="2558" y="2287"/>
                  </a:lnTo>
                  <a:lnTo>
                    <a:pt x="2745" y="2225"/>
                  </a:lnTo>
                  <a:lnTo>
                    <a:pt x="2932" y="2183"/>
                  </a:lnTo>
                  <a:close/>
                  <a:moveTo>
                    <a:pt x="4700" y="0"/>
                  </a:move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42" name="Google Shape;5942;p31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895" y="2953"/>
                  </a:moveTo>
                  <a:lnTo>
                    <a:pt x="895" y="2953"/>
                  </a:lnTo>
                  <a:lnTo>
                    <a:pt x="728" y="2932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437" y="2849"/>
                  </a:lnTo>
                  <a:lnTo>
                    <a:pt x="333" y="2766"/>
                  </a:lnTo>
                  <a:lnTo>
                    <a:pt x="229" y="2683"/>
                  </a:lnTo>
                  <a:lnTo>
                    <a:pt x="146" y="2579"/>
                  </a:lnTo>
                  <a:lnTo>
                    <a:pt x="84" y="2475"/>
                  </a:lnTo>
                  <a:lnTo>
                    <a:pt x="42" y="2350"/>
                  </a:lnTo>
                  <a:lnTo>
                    <a:pt x="21" y="2225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1893"/>
                  </a:lnTo>
                  <a:lnTo>
                    <a:pt x="42" y="1685"/>
                  </a:lnTo>
                  <a:lnTo>
                    <a:pt x="104" y="1497"/>
                  </a:lnTo>
                  <a:lnTo>
                    <a:pt x="188" y="1310"/>
                  </a:lnTo>
                  <a:lnTo>
                    <a:pt x="292" y="1123"/>
                  </a:lnTo>
                  <a:lnTo>
                    <a:pt x="416" y="957"/>
                  </a:lnTo>
                  <a:lnTo>
                    <a:pt x="541" y="791"/>
                  </a:lnTo>
                  <a:lnTo>
                    <a:pt x="707" y="645"/>
                  </a:lnTo>
                  <a:lnTo>
                    <a:pt x="853" y="499"/>
                  </a:lnTo>
                  <a:lnTo>
                    <a:pt x="1019" y="375"/>
                  </a:lnTo>
                  <a:lnTo>
                    <a:pt x="1207" y="271"/>
                  </a:lnTo>
                  <a:lnTo>
                    <a:pt x="1394" y="167"/>
                  </a:lnTo>
                  <a:lnTo>
                    <a:pt x="1560" y="104"/>
                  </a:lnTo>
                  <a:lnTo>
                    <a:pt x="1747" y="42"/>
                  </a:lnTo>
                  <a:lnTo>
                    <a:pt x="1934" y="0"/>
                  </a:lnTo>
                  <a:lnTo>
                    <a:pt x="2121" y="0"/>
                  </a:lnTo>
                  <a:lnTo>
                    <a:pt x="2121" y="0"/>
                  </a:lnTo>
                  <a:lnTo>
                    <a:pt x="2350" y="21"/>
                  </a:lnTo>
                  <a:lnTo>
                    <a:pt x="2454" y="42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516" y="437"/>
                  </a:lnTo>
                  <a:lnTo>
                    <a:pt x="2475" y="791"/>
                  </a:lnTo>
                  <a:lnTo>
                    <a:pt x="2392" y="1144"/>
                  </a:lnTo>
                  <a:lnTo>
                    <a:pt x="2267" y="1456"/>
                  </a:lnTo>
                  <a:lnTo>
                    <a:pt x="2121" y="1768"/>
                  </a:lnTo>
                  <a:lnTo>
                    <a:pt x="1955" y="2080"/>
                  </a:lnTo>
                  <a:lnTo>
                    <a:pt x="1768" y="2371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394" y="2787"/>
                  </a:lnTo>
                  <a:lnTo>
                    <a:pt x="1248" y="2870"/>
                  </a:lnTo>
                  <a:lnTo>
                    <a:pt x="1082" y="2932"/>
                  </a:lnTo>
                  <a:lnTo>
                    <a:pt x="895" y="29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43" name="Google Shape;5943;p31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4700" y="0"/>
                  </a:moveTo>
                  <a:lnTo>
                    <a:pt x="4700" y="0"/>
                  </a:ln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44" name="Google Shape;5944;p31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extrusionOk="0">
                  <a:moveTo>
                    <a:pt x="5365" y="0"/>
                  </a:moveTo>
                  <a:lnTo>
                    <a:pt x="3847" y="21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45" name="Google Shape;5945;p31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5365" y="0"/>
                  </a:moveTo>
                  <a:lnTo>
                    <a:pt x="5365" y="0"/>
                  </a:lnTo>
                  <a:lnTo>
                    <a:pt x="3847" y="21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1872" y="2371"/>
                  </a:lnTo>
                  <a:lnTo>
                    <a:pt x="1872" y="2371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46" name="Google Shape;5946;p31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extrusionOk="0">
                  <a:moveTo>
                    <a:pt x="1934" y="0"/>
                  </a:move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47" name="Google Shape;5947;p31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2121" y="0"/>
                  </a:moveTo>
                  <a:lnTo>
                    <a:pt x="2121" y="0"/>
                  </a:lnTo>
                  <a:lnTo>
                    <a:pt x="1934" y="0"/>
                  </a:ln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48" name="Google Shape;5948;p31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extrusionOk="0">
                  <a:moveTo>
                    <a:pt x="2309" y="0"/>
                  </a:move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49" name="Google Shape;5949;p31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2309" y="0"/>
                  </a:moveTo>
                  <a:lnTo>
                    <a:pt x="2309" y="0"/>
                  </a:ln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3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50" name="Google Shape;5950;p31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extrusionOk="0">
                  <a:moveTo>
                    <a:pt x="687" y="1"/>
                  </a:move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51" name="Google Shape;5951;p31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978" y="1"/>
                  </a:moveTo>
                  <a:lnTo>
                    <a:pt x="978" y="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lnTo>
                    <a:pt x="9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52" name="Google Shape;5952;p31"/>
            <p:cNvSpPr/>
            <p:nvPr/>
          </p:nvSpPr>
          <p:spPr>
            <a:xfrm>
              <a:off x="5346188" y="4326500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507" y="0"/>
                  </a:moveTo>
                  <a:lnTo>
                    <a:pt x="18091" y="21"/>
                  </a:lnTo>
                  <a:lnTo>
                    <a:pt x="17696" y="63"/>
                  </a:lnTo>
                  <a:lnTo>
                    <a:pt x="16469" y="187"/>
                  </a:lnTo>
                  <a:lnTo>
                    <a:pt x="15263" y="312"/>
                  </a:lnTo>
                  <a:lnTo>
                    <a:pt x="14057" y="395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8" y="603"/>
                  </a:lnTo>
                  <a:lnTo>
                    <a:pt x="6447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8" y="790"/>
                  </a:lnTo>
                  <a:lnTo>
                    <a:pt x="2434" y="873"/>
                  </a:lnTo>
                  <a:lnTo>
                    <a:pt x="2122" y="915"/>
                  </a:lnTo>
                  <a:lnTo>
                    <a:pt x="1810" y="977"/>
                  </a:lnTo>
                  <a:lnTo>
                    <a:pt x="1477" y="1081"/>
                  </a:lnTo>
                  <a:lnTo>
                    <a:pt x="1165" y="1206"/>
                  </a:lnTo>
                  <a:lnTo>
                    <a:pt x="1041" y="1289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8"/>
                  </a:lnTo>
                  <a:lnTo>
                    <a:pt x="438" y="1913"/>
                  </a:lnTo>
                  <a:lnTo>
                    <a:pt x="354" y="2059"/>
                  </a:lnTo>
                  <a:lnTo>
                    <a:pt x="313" y="2204"/>
                  </a:lnTo>
                  <a:lnTo>
                    <a:pt x="271" y="2371"/>
                  </a:lnTo>
                  <a:lnTo>
                    <a:pt x="230" y="2558"/>
                  </a:lnTo>
                  <a:lnTo>
                    <a:pt x="209" y="2724"/>
                  </a:lnTo>
                  <a:lnTo>
                    <a:pt x="188" y="3015"/>
                  </a:lnTo>
                  <a:lnTo>
                    <a:pt x="147" y="3306"/>
                  </a:lnTo>
                  <a:lnTo>
                    <a:pt x="84" y="3597"/>
                  </a:lnTo>
                  <a:lnTo>
                    <a:pt x="63" y="3888"/>
                  </a:lnTo>
                  <a:lnTo>
                    <a:pt x="22" y="5053"/>
                  </a:lnTo>
                  <a:lnTo>
                    <a:pt x="1" y="5635"/>
                  </a:lnTo>
                  <a:lnTo>
                    <a:pt x="22" y="6217"/>
                  </a:lnTo>
                  <a:lnTo>
                    <a:pt x="43" y="6779"/>
                  </a:lnTo>
                  <a:lnTo>
                    <a:pt x="84" y="7361"/>
                  </a:lnTo>
                  <a:lnTo>
                    <a:pt x="147" y="7943"/>
                  </a:lnTo>
                  <a:lnTo>
                    <a:pt x="250" y="8525"/>
                  </a:lnTo>
                  <a:lnTo>
                    <a:pt x="313" y="8733"/>
                  </a:lnTo>
                  <a:lnTo>
                    <a:pt x="396" y="8920"/>
                  </a:lnTo>
                  <a:lnTo>
                    <a:pt x="500" y="9087"/>
                  </a:lnTo>
                  <a:lnTo>
                    <a:pt x="604" y="9211"/>
                  </a:lnTo>
                  <a:lnTo>
                    <a:pt x="750" y="9295"/>
                  </a:lnTo>
                  <a:lnTo>
                    <a:pt x="937" y="9378"/>
                  </a:lnTo>
                  <a:lnTo>
                    <a:pt x="1124" y="9419"/>
                  </a:lnTo>
                  <a:lnTo>
                    <a:pt x="1332" y="9440"/>
                  </a:lnTo>
                  <a:lnTo>
                    <a:pt x="2351" y="9482"/>
                  </a:lnTo>
                  <a:lnTo>
                    <a:pt x="2829" y="9502"/>
                  </a:lnTo>
                  <a:lnTo>
                    <a:pt x="3328" y="9502"/>
                  </a:lnTo>
                  <a:lnTo>
                    <a:pt x="5137" y="9482"/>
                  </a:lnTo>
                  <a:lnTo>
                    <a:pt x="6946" y="9399"/>
                  </a:lnTo>
                  <a:lnTo>
                    <a:pt x="10564" y="9232"/>
                  </a:lnTo>
                  <a:lnTo>
                    <a:pt x="14161" y="9066"/>
                  </a:lnTo>
                  <a:lnTo>
                    <a:pt x="15970" y="9003"/>
                  </a:lnTo>
                  <a:lnTo>
                    <a:pt x="17779" y="8962"/>
                  </a:lnTo>
                  <a:lnTo>
                    <a:pt x="26657" y="8962"/>
                  </a:lnTo>
                  <a:lnTo>
                    <a:pt x="27198" y="8941"/>
                  </a:lnTo>
                  <a:lnTo>
                    <a:pt x="27739" y="8920"/>
                  </a:lnTo>
                  <a:lnTo>
                    <a:pt x="28820" y="8837"/>
                  </a:lnTo>
                  <a:lnTo>
                    <a:pt x="29901" y="8733"/>
                  </a:lnTo>
                  <a:lnTo>
                    <a:pt x="30982" y="8567"/>
                  </a:lnTo>
                  <a:lnTo>
                    <a:pt x="31253" y="8504"/>
                  </a:lnTo>
                  <a:lnTo>
                    <a:pt x="31502" y="8442"/>
                  </a:lnTo>
                  <a:lnTo>
                    <a:pt x="31731" y="8338"/>
                  </a:lnTo>
                  <a:lnTo>
                    <a:pt x="31939" y="8213"/>
                  </a:lnTo>
                  <a:lnTo>
                    <a:pt x="32126" y="8047"/>
                  </a:lnTo>
                  <a:lnTo>
                    <a:pt x="32209" y="7943"/>
                  </a:lnTo>
                  <a:lnTo>
                    <a:pt x="32292" y="7839"/>
                  </a:lnTo>
                  <a:lnTo>
                    <a:pt x="32355" y="7714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8"/>
                  </a:lnTo>
                  <a:lnTo>
                    <a:pt x="32604" y="6633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8"/>
                  </a:lnTo>
                  <a:lnTo>
                    <a:pt x="32958" y="3202"/>
                  </a:lnTo>
                  <a:lnTo>
                    <a:pt x="33020" y="1830"/>
                  </a:lnTo>
                  <a:lnTo>
                    <a:pt x="32999" y="1476"/>
                  </a:lnTo>
                  <a:lnTo>
                    <a:pt x="32978" y="1331"/>
                  </a:lnTo>
                  <a:lnTo>
                    <a:pt x="32958" y="1185"/>
                  </a:lnTo>
                  <a:lnTo>
                    <a:pt x="32916" y="1061"/>
                  </a:lnTo>
                  <a:lnTo>
                    <a:pt x="32854" y="957"/>
                  </a:lnTo>
                  <a:lnTo>
                    <a:pt x="32791" y="853"/>
                  </a:lnTo>
                  <a:lnTo>
                    <a:pt x="32708" y="749"/>
                  </a:lnTo>
                  <a:lnTo>
                    <a:pt x="32625" y="666"/>
                  </a:lnTo>
                  <a:lnTo>
                    <a:pt x="32521" y="603"/>
                  </a:lnTo>
                  <a:lnTo>
                    <a:pt x="32417" y="541"/>
                  </a:lnTo>
                  <a:lnTo>
                    <a:pt x="32292" y="478"/>
                  </a:lnTo>
                  <a:lnTo>
                    <a:pt x="32001" y="395"/>
                  </a:lnTo>
                  <a:lnTo>
                    <a:pt x="31648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3"/>
                  </a:lnTo>
                  <a:lnTo>
                    <a:pt x="20191" y="42"/>
                  </a:lnTo>
                  <a:lnTo>
                    <a:pt x="193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53" name="Google Shape;5953;p31"/>
            <p:cNvSpPr/>
            <p:nvPr/>
          </p:nvSpPr>
          <p:spPr>
            <a:xfrm>
              <a:off x="5313963" y="4304150"/>
              <a:ext cx="897750" cy="323850"/>
            </a:xfrm>
            <a:custGeom>
              <a:avLst/>
              <a:gdLst/>
              <a:ahLst/>
              <a:cxnLst/>
              <a:rect l="l" t="t" r="r" b="b"/>
              <a:pathLst>
                <a:path w="35910" h="12954" extrusionOk="0">
                  <a:moveTo>
                    <a:pt x="20648" y="894"/>
                  </a:moveTo>
                  <a:lnTo>
                    <a:pt x="21480" y="936"/>
                  </a:lnTo>
                  <a:lnTo>
                    <a:pt x="22311" y="977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7" y="1227"/>
                  </a:lnTo>
                  <a:lnTo>
                    <a:pt x="33290" y="1289"/>
                  </a:lnTo>
                  <a:lnTo>
                    <a:pt x="33581" y="1372"/>
                  </a:lnTo>
                  <a:lnTo>
                    <a:pt x="33706" y="1435"/>
                  </a:lnTo>
                  <a:lnTo>
                    <a:pt x="33810" y="1497"/>
                  </a:lnTo>
                  <a:lnTo>
                    <a:pt x="33914" y="1560"/>
                  </a:lnTo>
                  <a:lnTo>
                    <a:pt x="33997" y="1643"/>
                  </a:lnTo>
                  <a:lnTo>
                    <a:pt x="34080" y="1747"/>
                  </a:lnTo>
                  <a:lnTo>
                    <a:pt x="34143" y="1851"/>
                  </a:lnTo>
                  <a:lnTo>
                    <a:pt x="34205" y="1955"/>
                  </a:lnTo>
                  <a:lnTo>
                    <a:pt x="34247" y="2079"/>
                  </a:lnTo>
                  <a:lnTo>
                    <a:pt x="34267" y="2225"/>
                  </a:lnTo>
                  <a:lnTo>
                    <a:pt x="34288" y="2370"/>
                  </a:lnTo>
                  <a:lnTo>
                    <a:pt x="34309" y="2724"/>
                  </a:lnTo>
                  <a:lnTo>
                    <a:pt x="34247" y="4096"/>
                  </a:lnTo>
                  <a:lnTo>
                    <a:pt x="34205" y="4782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7"/>
                  </a:lnTo>
                  <a:lnTo>
                    <a:pt x="33768" y="8192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4" y="8608"/>
                  </a:lnTo>
                  <a:lnTo>
                    <a:pt x="33581" y="8733"/>
                  </a:lnTo>
                  <a:lnTo>
                    <a:pt x="33498" y="8837"/>
                  </a:lnTo>
                  <a:lnTo>
                    <a:pt x="33415" y="8941"/>
                  </a:lnTo>
                  <a:lnTo>
                    <a:pt x="33228" y="9107"/>
                  </a:lnTo>
                  <a:lnTo>
                    <a:pt x="33020" y="9232"/>
                  </a:lnTo>
                  <a:lnTo>
                    <a:pt x="32791" y="9336"/>
                  </a:lnTo>
                  <a:lnTo>
                    <a:pt x="32542" y="9398"/>
                  </a:lnTo>
                  <a:lnTo>
                    <a:pt x="32271" y="9461"/>
                  </a:lnTo>
                  <a:lnTo>
                    <a:pt x="31190" y="9627"/>
                  </a:lnTo>
                  <a:lnTo>
                    <a:pt x="30109" y="9731"/>
                  </a:lnTo>
                  <a:lnTo>
                    <a:pt x="29028" y="9814"/>
                  </a:lnTo>
                  <a:lnTo>
                    <a:pt x="28487" y="9835"/>
                  </a:lnTo>
                  <a:lnTo>
                    <a:pt x="27946" y="9856"/>
                  </a:lnTo>
                  <a:lnTo>
                    <a:pt x="19068" y="9856"/>
                  </a:lnTo>
                  <a:lnTo>
                    <a:pt x="17259" y="9897"/>
                  </a:lnTo>
                  <a:lnTo>
                    <a:pt x="15450" y="9960"/>
                  </a:lnTo>
                  <a:lnTo>
                    <a:pt x="11853" y="10126"/>
                  </a:lnTo>
                  <a:lnTo>
                    <a:pt x="8235" y="10293"/>
                  </a:lnTo>
                  <a:lnTo>
                    <a:pt x="6426" y="10376"/>
                  </a:lnTo>
                  <a:lnTo>
                    <a:pt x="4617" y="10396"/>
                  </a:lnTo>
                  <a:lnTo>
                    <a:pt x="4118" y="10396"/>
                  </a:lnTo>
                  <a:lnTo>
                    <a:pt x="3640" y="10376"/>
                  </a:lnTo>
                  <a:lnTo>
                    <a:pt x="2621" y="10334"/>
                  </a:lnTo>
                  <a:lnTo>
                    <a:pt x="2413" y="10313"/>
                  </a:lnTo>
                  <a:lnTo>
                    <a:pt x="2226" y="10272"/>
                  </a:lnTo>
                  <a:lnTo>
                    <a:pt x="2039" y="10189"/>
                  </a:lnTo>
                  <a:lnTo>
                    <a:pt x="1893" y="10105"/>
                  </a:lnTo>
                  <a:lnTo>
                    <a:pt x="1789" y="9981"/>
                  </a:lnTo>
                  <a:lnTo>
                    <a:pt x="1685" y="9814"/>
                  </a:lnTo>
                  <a:lnTo>
                    <a:pt x="1602" y="9627"/>
                  </a:lnTo>
                  <a:lnTo>
                    <a:pt x="1539" y="9419"/>
                  </a:lnTo>
                  <a:lnTo>
                    <a:pt x="1436" y="8837"/>
                  </a:lnTo>
                  <a:lnTo>
                    <a:pt x="1373" y="8255"/>
                  </a:lnTo>
                  <a:lnTo>
                    <a:pt x="1332" y="7673"/>
                  </a:lnTo>
                  <a:lnTo>
                    <a:pt x="1311" y="7111"/>
                  </a:lnTo>
                  <a:lnTo>
                    <a:pt x="1290" y="6529"/>
                  </a:lnTo>
                  <a:lnTo>
                    <a:pt x="1311" y="5947"/>
                  </a:lnTo>
                  <a:lnTo>
                    <a:pt x="1352" y="4782"/>
                  </a:lnTo>
                  <a:lnTo>
                    <a:pt x="1373" y="4491"/>
                  </a:lnTo>
                  <a:lnTo>
                    <a:pt x="1436" y="4200"/>
                  </a:lnTo>
                  <a:lnTo>
                    <a:pt x="1477" y="3909"/>
                  </a:lnTo>
                  <a:lnTo>
                    <a:pt x="1498" y="3618"/>
                  </a:lnTo>
                  <a:lnTo>
                    <a:pt x="1519" y="3452"/>
                  </a:lnTo>
                  <a:lnTo>
                    <a:pt x="1560" y="3265"/>
                  </a:lnTo>
                  <a:lnTo>
                    <a:pt x="1602" y="3098"/>
                  </a:lnTo>
                  <a:lnTo>
                    <a:pt x="1643" y="2953"/>
                  </a:lnTo>
                  <a:lnTo>
                    <a:pt x="1727" y="2807"/>
                  </a:lnTo>
                  <a:lnTo>
                    <a:pt x="1789" y="2682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30" y="2183"/>
                  </a:lnTo>
                  <a:lnTo>
                    <a:pt x="2454" y="2100"/>
                  </a:lnTo>
                  <a:lnTo>
                    <a:pt x="2766" y="1975"/>
                  </a:lnTo>
                  <a:lnTo>
                    <a:pt x="3099" y="1871"/>
                  </a:lnTo>
                  <a:lnTo>
                    <a:pt x="3411" y="1809"/>
                  </a:lnTo>
                  <a:lnTo>
                    <a:pt x="3723" y="1767"/>
                  </a:lnTo>
                  <a:lnTo>
                    <a:pt x="4347" y="1684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6" y="1560"/>
                  </a:lnTo>
                  <a:lnTo>
                    <a:pt x="9857" y="1497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89"/>
                  </a:lnTo>
                  <a:lnTo>
                    <a:pt x="16552" y="1206"/>
                  </a:lnTo>
                  <a:lnTo>
                    <a:pt x="17758" y="1081"/>
                  </a:lnTo>
                  <a:lnTo>
                    <a:pt x="18985" y="957"/>
                  </a:lnTo>
                  <a:lnTo>
                    <a:pt x="19380" y="915"/>
                  </a:lnTo>
                  <a:lnTo>
                    <a:pt x="19796" y="894"/>
                  </a:lnTo>
                  <a:close/>
                  <a:moveTo>
                    <a:pt x="22540" y="0"/>
                  </a:moveTo>
                  <a:lnTo>
                    <a:pt x="19712" y="21"/>
                  </a:lnTo>
                  <a:lnTo>
                    <a:pt x="16760" y="62"/>
                  </a:lnTo>
                  <a:lnTo>
                    <a:pt x="13807" y="146"/>
                  </a:lnTo>
                  <a:lnTo>
                    <a:pt x="12331" y="187"/>
                  </a:lnTo>
                  <a:lnTo>
                    <a:pt x="10855" y="270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30" y="561"/>
                  </a:lnTo>
                  <a:lnTo>
                    <a:pt x="5844" y="624"/>
                  </a:lnTo>
                  <a:lnTo>
                    <a:pt x="5137" y="707"/>
                  </a:lnTo>
                  <a:lnTo>
                    <a:pt x="4450" y="811"/>
                  </a:lnTo>
                  <a:lnTo>
                    <a:pt x="3764" y="915"/>
                  </a:lnTo>
                  <a:lnTo>
                    <a:pt x="3078" y="1081"/>
                  </a:lnTo>
                  <a:lnTo>
                    <a:pt x="2413" y="1268"/>
                  </a:lnTo>
                  <a:lnTo>
                    <a:pt x="2018" y="1414"/>
                  </a:lnTo>
                  <a:lnTo>
                    <a:pt x="1664" y="1580"/>
                  </a:lnTo>
                  <a:lnTo>
                    <a:pt x="1519" y="1684"/>
                  </a:lnTo>
                  <a:lnTo>
                    <a:pt x="1352" y="1809"/>
                  </a:lnTo>
                  <a:lnTo>
                    <a:pt x="1228" y="1913"/>
                  </a:lnTo>
                  <a:lnTo>
                    <a:pt x="1082" y="2059"/>
                  </a:lnTo>
                  <a:lnTo>
                    <a:pt x="957" y="2183"/>
                  </a:lnTo>
                  <a:lnTo>
                    <a:pt x="853" y="2329"/>
                  </a:lnTo>
                  <a:lnTo>
                    <a:pt x="749" y="2495"/>
                  </a:lnTo>
                  <a:lnTo>
                    <a:pt x="666" y="2662"/>
                  </a:lnTo>
                  <a:lnTo>
                    <a:pt x="500" y="3015"/>
                  </a:lnTo>
                  <a:lnTo>
                    <a:pt x="375" y="3410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6" y="4699"/>
                  </a:lnTo>
                  <a:lnTo>
                    <a:pt x="84" y="5115"/>
                  </a:lnTo>
                  <a:lnTo>
                    <a:pt x="42" y="5552"/>
                  </a:lnTo>
                  <a:lnTo>
                    <a:pt x="22" y="5968"/>
                  </a:lnTo>
                  <a:lnTo>
                    <a:pt x="1" y="6404"/>
                  </a:lnTo>
                  <a:lnTo>
                    <a:pt x="1" y="6820"/>
                  </a:lnTo>
                  <a:lnTo>
                    <a:pt x="42" y="7673"/>
                  </a:lnTo>
                  <a:lnTo>
                    <a:pt x="146" y="8525"/>
                  </a:lnTo>
                  <a:lnTo>
                    <a:pt x="250" y="9378"/>
                  </a:lnTo>
                  <a:lnTo>
                    <a:pt x="417" y="10230"/>
                  </a:lnTo>
                  <a:lnTo>
                    <a:pt x="479" y="10500"/>
                  </a:lnTo>
                  <a:lnTo>
                    <a:pt x="562" y="10771"/>
                  </a:lnTo>
                  <a:lnTo>
                    <a:pt x="645" y="10999"/>
                  </a:lnTo>
                  <a:lnTo>
                    <a:pt x="770" y="11228"/>
                  </a:lnTo>
                  <a:lnTo>
                    <a:pt x="895" y="11436"/>
                  </a:lnTo>
                  <a:lnTo>
                    <a:pt x="1040" y="11644"/>
                  </a:lnTo>
                  <a:lnTo>
                    <a:pt x="1207" y="11810"/>
                  </a:lnTo>
                  <a:lnTo>
                    <a:pt x="1394" y="11977"/>
                  </a:lnTo>
                  <a:lnTo>
                    <a:pt x="1581" y="12122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6" y="12476"/>
                  </a:lnTo>
                  <a:lnTo>
                    <a:pt x="2475" y="12580"/>
                  </a:lnTo>
                  <a:lnTo>
                    <a:pt x="2725" y="12642"/>
                  </a:lnTo>
                  <a:lnTo>
                    <a:pt x="2995" y="12704"/>
                  </a:lnTo>
                  <a:lnTo>
                    <a:pt x="3286" y="12767"/>
                  </a:lnTo>
                  <a:lnTo>
                    <a:pt x="3847" y="12829"/>
                  </a:lnTo>
                  <a:lnTo>
                    <a:pt x="4409" y="12892"/>
                  </a:lnTo>
                  <a:lnTo>
                    <a:pt x="4991" y="12933"/>
                  </a:lnTo>
                  <a:lnTo>
                    <a:pt x="5552" y="12954"/>
                  </a:lnTo>
                  <a:lnTo>
                    <a:pt x="6135" y="12954"/>
                  </a:lnTo>
                  <a:lnTo>
                    <a:pt x="6717" y="12933"/>
                  </a:lnTo>
                  <a:lnTo>
                    <a:pt x="7278" y="12912"/>
                  </a:lnTo>
                  <a:lnTo>
                    <a:pt x="7860" y="12850"/>
                  </a:lnTo>
                  <a:lnTo>
                    <a:pt x="9441" y="12704"/>
                  </a:lnTo>
                  <a:lnTo>
                    <a:pt x="11000" y="12580"/>
                  </a:lnTo>
                  <a:lnTo>
                    <a:pt x="12580" y="12455"/>
                  </a:lnTo>
                  <a:lnTo>
                    <a:pt x="14140" y="12351"/>
                  </a:lnTo>
                  <a:lnTo>
                    <a:pt x="15679" y="12289"/>
                  </a:lnTo>
                  <a:lnTo>
                    <a:pt x="17217" y="12247"/>
                  </a:lnTo>
                  <a:lnTo>
                    <a:pt x="18714" y="12247"/>
                  </a:lnTo>
                  <a:lnTo>
                    <a:pt x="20211" y="12289"/>
                  </a:lnTo>
                  <a:lnTo>
                    <a:pt x="22748" y="12226"/>
                  </a:lnTo>
                  <a:lnTo>
                    <a:pt x="25181" y="12122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4"/>
                  </a:lnTo>
                  <a:lnTo>
                    <a:pt x="29922" y="11810"/>
                  </a:lnTo>
                  <a:lnTo>
                    <a:pt x="30878" y="11686"/>
                  </a:lnTo>
                  <a:lnTo>
                    <a:pt x="31855" y="11540"/>
                  </a:lnTo>
                  <a:lnTo>
                    <a:pt x="32833" y="11353"/>
                  </a:lnTo>
                  <a:lnTo>
                    <a:pt x="33789" y="11124"/>
                  </a:lnTo>
                  <a:lnTo>
                    <a:pt x="34080" y="11041"/>
                  </a:lnTo>
                  <a:lnTo>
                    <a:pt x="34350" y="10937"/>
                  </a:lnTo>
                  <a:lnTo>
                    <a:pt x="34600" y="10792"/>
                  </a:lnTo>
                  <a:lnTo>
                    <a:pt x="34808" y="10625"/>
                  </a:lnTo>
                  <a:lnTo>
                    <a:pt x="34974" y="10417"/>
                  </a:lnTo>
                  <a:lnTo>
                    <a:pt x="35120" y="10189"/>
                  </a:lnTo>
                  <a:lnTo>
                    <a:pt x="35245" y="9897"/>
                  </a:lnTo>
                  <a:lnTo>
                    <a:pt x="35328" y="9586"/>
                  </a:lnTo>
                  <a:lnTo>
                    <a:pt x="35515" y="8421"/>
                  </a:lnTo>
                  <a:lnTo>
                    <a:pt x="35681" y="7257"/>
                  </a:lnTo>
                  <a:lnTo>
                    <a:pt x="35806" y="6092"/>
                  </a:lnTo>
                  <a:lnTo>
                    <a:pt x="35868" y="5510"/>
                  </a:lnTo>
                  <a:lnTo>
                    <a:pt x="35889" y="4928"/>
                  </a:lnTo>
                  <a:lnTo>
                    <a:pt x="35910" y="4283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8" y="3348"/>
                  </a:lnTo>
                  <a:lnTo>
                    <a:pt x="35806" y="3036"/>
                  </a:lnTo>
                  <a:lnTo>
                    <a:pt x="35744" y="2724"/>
                  </a:lnTo>
                  <a:lnTo>
                    <a:pt x="35660" y="2412"/>
                  </a:lnTo>
                  <a:lnTo>
                    <a:pt x="35515" y="1996"/>
                  </a:lnTo>
                  <a:lnTo>
                    <a:pt x="35432" y="1809"/>
                  </a:lnTo>
                  <a:lnTo>
                    <a:pt x="35328" y="1622"/>
                  </a:lnTo>
                  <a:lnTo>
                    <a:pt x="35224" y="1456"/>
                  </a:lnTo>
                  <a:lnTo>
                    <a:pt x="35120" y="1289"/>
                  </a:lnTo>
                  <a:lnTo>
                    <a:pt x="34995" y="1123"/>
                  </a:lnTo>
                  <a:lnTo>
                    <a:pt x="34850" y="998"/>
                  </a:lnTo>
                  <a:lnTo>
                    <a:pt x="34704" y="853"/>
                  </a:lnTo>
                  <a:lnTo>
                    <a:pt x="34538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5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6"/>
                  </a:lnTo>
                  <a:lnTo>
                    <a:pt x="31606" y="104"/>
                  </a:lnTo>
                  <a:lnTo>
                    <a:pt x="31003" y="62"/>
                  </a:lnTo>
                  <a:lnTo>
                    <a:pt x="28196" y="21"/>
                  </a:lnTo>
                  <a:lnTo>
                    <a:pt x="253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54" name="Google Shape;5954;p31"/>
            <p:cNvSpPr/>
            <p:nvPr/>
          </p:nvSpPr>
          <p:spPr>
            <a:xfrm>
              <a:off x="5582713" y="4622800"/>
              <a:ext cx="317125" cy="315025"/>
            </a:xfrm>
            <a:custGeom>
              <a:avLst/>
              <a:gdLst/>
              <a:ahLst/>
              <a:cxnLst/>
              <a:rect l="l" t="t" r="r" b="b"/>
              <a:pathLst>
                <a:path w="12685" h="12601" extrusionOk="0">
                  <a:moveTo>
                    <a:pt x="5656" y="977"/>
                  </a:moveTo>
                  <a:lnTo>
                    <a:pt x="6218" y="998"/>
                  </a:lnTo>
                  <a:lnTo>
                    <a:pt x="6758" y="1081"/>
                  </a:lnTo>
                  <a:lnTo>
                    <a:pt x="7278" y="1185"/>
                  </a:lnTo>
                  <a:lnTo>
                    <a:pt x="7777" y="1352"/>
                  </a:lnTo>
                  <a:lnTo>
                    <a:pt x="8255" y="1560"/>
                  </a:lnTo>
                  <a:lnTo>
                    <a:pt x="8692" y="1788"/>
                  </a:lnTo>
                  <a:lnTo>
                    <a:pt x="9108" y="2079"/>
                  </a:lnTo>
                  <a:lnTo>
                    <a:pt x="9482" y="2370"/>
                  </a:lnTo>
                  <a:lnTo>
                    <a:pt x="9836" y="2724"/>
                  </a:lnTo>
                  <a:lnTo>
                    <a:pt x="10148" y="3098"/>
                  </a:lnTo>
                  <a:lnTo>
                    <a:pt x="10418" y="3493"/>
                  </a:lnTo>
                  <a:lnTo>
                    <a:pt x="10522" y="3680"/>
                  </a:lnTo>
                  <a:lnTo>
                    <a:pt x="10626" y="3909"/>
                  </a:lnTo>
                  <a:lnTo>
                    <a:pt x="10730" y="4117"/>
                  </a:lnTo>
                  <a:lnTo>
                    <a:pt x="10813" y="4346"/>
                  </a:lnTo>
                  <a:lnTo>
                    <a:pt x="10875" y="4575"/>
                  </a:lnTo>
                  <a:lnTo>
                    <a:pt x="10938" y="4803"/>
                  </a:lnTo>
                  <a:lnTo>
                    <a:pt x="10979" y="5053"/>
                  </a:lnTo>
                  <a:lnTo>
                    <a:pt x="11021" y="5281"/>
                  </a:lnTo>
                  <a:lnTo>
                    <a:pt x="11042" y="5531"/>
                  </a:lnTo>
                  <a:lnTo>
                    <a:pt x="11042" y="5780"/>
                  </a:lnTo>
                  <a:lnTo>
                    <a:pt x="11021" y="6051"/>
                  </a:lnTo>
                  <a:lnTo>
                    <a:pt x="11000" y="6300"/>
                  </a:lnTo>
                  <a:lnTo>
                    <a:pt x="10979" y="6550"/>
                  </a:lnTo>
                  <a:lnTo>
                    <a:pt x="10917" y="6799"/>
                  </a:lnTo>
                  <a:lnTo>
                    <a:pt x="10855" y="7049"/>
                  </a:lnTo>
                  <a:lnTo>
                    <a:pt x="10792" y="7278"/>
                  </a:lnTo>
                  <a:lnTo>
                    <a:pt x="10626" y="7735"/>
                  </a:lnTo>
                  <a:lnTo>
                    <a:pt x="10397" y="8192"/>
                  </a:lnTo>
                  <a:lnTo>
                    <a:pt x="10127" y="8608"/>
                  </a:lnTo>
                  <a:lnTo>
                    <a:pt x="9836" y="8983"/>
                  </a:lnTo>
                  <a:lnTo>
                    <a:pt x="9503" y="9357"/>
                  </a:lnTo>
                  <a:lnTo>
                    <a:pt x="9129" y="9669"/>
                  </a:lnTo>
                  <a:lnTo>
                    <a:pt x="8734" y="9960"/>
                  </a:lnTo>
                  <a:lnTo>
                    <a:pt x="8318" y="10230"/>
                  </a:lnTo>
                  <a:lnTo>
                    <a:pt x="7860" y="10438"/>
                  </a:lnTo>
                  <a:lnTo>
                    <a:pt x="7403" y="10604"/>
                  </a:lnTo>
                  <a:lnTo>
                    <a:pt x="7153" y="10667"/>
                  </a:lnTo>
                  <a:lnTo>
                    <a:pt x="6904" y="10729"/>
                  </a:lnTo>
                  <a:lnTo>
                    <a:pt x="6654" y="10771"/>
                  </a:lnTo>
                  <a:lnTo>
                    <a:pt x="6405" y="10792"/>
                  </a:lnTo>
                  <a:lnTo>
                    <a:pt x="6135" y="10812"/>
                  </a:lnTo>
                  <a:lnTo>
                    <a:pt x="5885" y="10833"/>
                  </a:lnTo>
                  <a:lnTo>
                    <a:pt x="5365" y="10792"/>
                  </a:lnTo>
                  <a:lnTo>
                    <a:pt x="4845" y="10729"/>
                  </a:lnTo>
                  <a:lnTo>
                    <a:pt x="4367" y="10604"/>
                  </a:lnTo>
                  <a:lnTo>
                    <a:pt x="3889" y="10438"/>
                  </a:lnTo>
                  <a:lnTo>
                    <a:pt x="3452" y="10251"/>
                  </a:lnTo>
                  <a:lnTo>
                    <a:pt x="3036" y="10022"/>
                  </a:lnTo>
                  <a:lnTo>
                    <a:pt x="2662" y="9752"/>
                  </a:lnTo>
                  <a:lnTo>
                    <a:pt x="2309" y="9440"/>
                  </a:lnTo>
                  <a:lnTo>
                    <a:pt x="1976" y="9107"/>
                  </a:lnTo>
                  <a:lnTo>
                    <a:pt x="1706" y="8754"/>
                  </a:lnTo>
                  <a:lnTo>
                    <a:pt x="1456" y="8359"/>
                  </a:lnTo>
                  <a:lnTo>
                    <a:pt x="1248" y="7943"/>
                  </a:lnTo>
                  <a:lnTo>
                    <a:pt x="1082" y="7506"/>
                  </a:lnTo>
                  <a:lnTo>
                    <a:pt x="978" y="7049"/>
                  </a:lnTo>
                  <a:lnTo>
                    <a:pt x="936" y="6820"/>
                  </a:lnTo>
                  <a:lnTo>
                    <a:pt x="895" y="6571"/>
                  </a:lnTo>
                  <a:lnTo>
                    <a:pt x="895" y="6321"/>
                  </a:lnTo>
                  <a:lnTo>
                    <a:pt x="874" y="6072"/>
                  </a:lnTo>
                  <a:lnTo>
                    <a:pt x="874" y="5801"/>
                  </a:lnTo>
                  <a:lnTo>
                    <a:pt x="895" y="5531"/>
                  </a:lnTo>
                  <a:lnTo>
                    <a:pt x="916" y="5261"/>
                  </a:lnTo>
                  <a:lnTo>
                    <a:pt x="957" y="5011"/>
                  </a:lnTo>
                  <a:lnTo>
                    <a:pt x="1020" y="4762"/>
                  </a:lnTo>
                  <a:lnTo>
                    <a:pt x="1082" y="4512"/>
                  </a:lnTo>
                  <a:lnTo>
                    <a:pt x="1165" y="4263"/>
                  </a:lnTo>
                  <a:lnTo>
                    <a:pt x="1269" y="4034"/>
                  </a:lnTo>
                  <a:lnTo>
                    <a:pt x="1373" y="3805"/>
                  </a:lnTo>
                  <a:lnTo>
                    <a:pt x="1498" y="3576"/>
                  </a:lnTo>
                  <a:lnTo>
                    <a:pt x="1768" y="3161"/>
                  </a:lnTo>
                  <a:lnTo>
                    <a:pt x="2059" y="2766"/>
                  </a:lnTo>
                  <a:lnTo>
                    <a:pt x="2392" y="2391"/>
                  </a:lnTo>
                  <a:lnTo>
                    <a:pt x="2766" y="2079"/>
                  </a:lnTo>
                  <a:lnTo>
                    <a:pt x="3140" y="178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5"/>
                  </a:lnTo>
                  <a:lnTo>
                    <a:pt x="4804" y="1061"/>
                  </a:lnTo>
                  <a:lnTo>
                    <a:pt x="5240" y="998"/>
                  </a:lnTo>
                  <a:lnTo>
                    <a:pt x="5448" y="977"/>
                  </a:lnTo>
                  <a:close/>
                  <a:moveTo>
                    <a:pt x="6717" y="0"/>
                  </a:moveTo>
                  <a:lnTo>
                    <a:pt x="6322" y="21"/>
                  </a:lnTo>
                  <a:lnTo>
                    <a:pt x="5947" y="42"/>
                  </a:lnTo>
                  <a:lnTo>
                    <a:pt x="5552" y="83"/>
                  </a:lnTo>
                  <a:lnTo>
                    <a:pt x="5157" y="166"/>
                  </a:lnTo>
                  <a:lnTo>
                    <a:pt x="4762" y="250"/>
                  </a:lnTo>
                  <a:lnTo>
                    <a:pt x="4367" y="333"/>
                  </a:lnTo>
                  <a:lnTo>
                    <a:pt x="3993" y="458"/>
                  </a:lnTo>
                  <a:lnTo>
                    <a:pt x="3535" y="603"/>
                  </a:lnTo>
                  <a:lnTo>
                    <a:pt x="3078" y="811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4" y="1664"/>
                  </a:lnTo>
                  <a:lnTo>
                    <a:pt x="1581" y="1996"/>
                  </a:lnTo>
                  <a:lnTo>
                    <a:pt x="1269" y="2370"/>
                  </a:lnTo>
                  <a:lnTo>
                    <a:pt x="978" y="2766"/>
                  </a:lnTo>
                  <a:lnTo>
                    <a:pt x="728" y="3181"/>
                  </a:lnTo>
                  <a:lnTo>
                    <a:pt x="521" y="3618"/>
                  </a:lnTo>
                  <a:lnTo>
                    <a:pt x="333" y="4075"/>
                  </a:lnTo>
                  <a:lnTo>
                    <a:pt x="188" y="4533"/>
                  </a:lnTo>
                  <a:lnTo>
                    <a:pt x="84" y="5011"/>
                  </a:lnTo>
                  <a:lnTo>
                    <a:pt x="21" y="5489"/>
                  </a:lnTo>
                  <a:lnTo>
                    <a:pt x="1" y="5968"/>
                  </a:lnTo>
                  <a:lnTo>
                    <a:pt x="21" y="6446"/>
                  </a:lnTo>
                  <a:lnTo>
                    <a:pt x="105" y="6966"/>
                  </a:lnTo>
                  <a:lnTo>
                    <a:pt x="209" y="7444"/>
                  </a:lnTo>
                  <a:lnTo>
                    <a:pt x="354" y="7922"/>
                  </a:lnTo>
                  <a:lnTo>
                    <a:pt x="541" y="8380"/>
                  </a:lnTo>
                  <a:lnTo>
                    <a:pt x="749" y="8837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9" y="10105"/>
                  </a:lnTo>
                  <a:lnTo>
                    <a:pt x="1768" y="10438"/>
                  </a:lnTo>
                  <a:lnTo>
                    <a:pt x="2038" y="10750"/>
                  </a:lnTo>
                  <a:lnTo>
                    <a:pt x="2309" y="11020"/>
                  </a:lnTo>
                  <a:lnTo>
                    <a:pt x="2600" y="11291"/>
                  </a:lnTo>
                  <a:lnTo>
                    <a:pt x="2891" y="11540"/>
                  </a:lnTo>
                  <a:lnTo>
                    <a:pt x="3203" y="11748"/>
                  </a:lnTo>
                  <a:lnTo>
                    <a:pt x="3515" y="11956"/>
                  </a:lnTo>
                  <a:lnTo>
                    <a:pt x="3847" y="12122"/>
                  </a:lnTo>
                  <a:lnTo>
                    <a:pt x="4201" y="12268"/>
                  </a:lnTo>
                  <a:lnTo>
                    <a:pt x="4554" y="12393"/>
                  </a:lnTo>
                  <a:lnTo>
                    <a:pt x="4908" y="12476"/>
                  </a:lnTo>
                  <a:lnTo>
                    <a:pt x="5282" y="12538"/>
                  </a:lnTo>
                  <a:lnTo>
                    <a:pt x="5677" y="12580"/>
                  </a:lnTo>
                  <a:lnTo>
                    <a:pt x="6072" y="12601"/>
                  </a:lnTo>
                  <a:lnTo>
                    <a:pt x="6467" y="12580"/>
                  </a:lnTo>
                  <a:lnTo>
                    <a:pt x="6883" y="12538"/>
                  </a:lnTo>
                  <a:lnTo>
                    <a:pt x="7195" y="12497"/>
                  </a:lnTo>
                  <a:lnTo>
                    <a:pt x="7486" y="12413"/>
                  </a:lnTo>
                  <a:lnTo>
                    <a:pt x="7777" y="12351"/>
                  </a:lnTo>
                  <a:lnTo>
                    <a:pt x="8068" y="12247"/>
                  </a:lnTo>
                  <a:lnTo>
                    <a:pt x="8339" y="12122"/>
                  </a:lnTo>
                  <a:lnTo>
                    <a:pt x="8630" y="11998"/>
                  </a:lnTo>
                  <a:lnTo>
                    <a:pt x="8900" y="11852"/>
                  </a:lnTo>
                  <a:lnTo>
                    <a:pt x="9150" y="11706"/>
                  </a:lnTo>
                  <a:lnTo>
                    <a:pt x="9420" y="11540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8" y="10958"/>
                  </a:lnTo>
                  <a:lnTo>
                    <a:pt x="10376" y="10729"/>
                  </a:lnTo>
                  <a:lnTo>
                    <a:pt x="10584" y="10500"/>
                  </a:lnTo>
                  <a:lnTo>
                    <a:pt x="10792" y="10251"/>
                  </a:lnTo>
                  <a:lnTo>
                    <a:pt x="11000" y="10001"/>
                  </a:lnTo>
                  <a:lnTo>
                    <a:pt x="11187" y="9731"/>
                  </a:lnTo>
                  <a:lnTo>
                    <a:pt x="11374" y="9461"/>
                  </a:lnTo>
                  <a:lnTo>
                    <a:pt x="11541" y="9170"/>
                  </a:lnTo>
                  <a:lnTo>
                    <a:pt x="11707" y="8879"/>
                  </a:lnTo>
                  <a:lnTo>
                    <a:pt x="11853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8" y="7610"/>
                  </a:lnTo>
                  <a:lnTo>
                    <a:pt x="12352" y="7257"/>
                  </a:lnTo>
                  <a:lnTo>
                    <a:pt x="12435" y="6924"/>
                  </a:lnTo>
                  <a:lnTo>
                    <a:pt x="12518" y="6571"/>
                  </a:lnTo>
                  <a:lnTo>
                    <a:pt x="12580" y="6196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699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60" y="3992"/>
                  </a:lnTo>
                  <a:lnTo>
                    <a:pt x="12476" y="3764"/>
                  </a:lnTo>
                  <a:lnTo>
                    <a:pt x="12393" y="3514"/>
                  </a:lnTo>
                  <a:lnTo>
                    <a:pt x="12268" y="3265"/>
                  </a:lnTo>
                  <a:lnTo>
                    <a:pt x="12123" y="3015"/>
                  </a:lnTo>
                  <a:lnTo>
                    <a:pt x="11977" y="2786"/>
                  </a:lnTo>
                  <a:lnTo>
                    <a:pt x="11790" y="2537"/>
                  </a:lnTo>
                  <a:lnTo>
                    <a:pt x="11603" y="2308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3"/>
                  </a:lnTo>
                  <a:lnTo>
                    <a:pt x="10376" y="1185"/>
                  </a:lnTo>
                  <a:lnTo>
                    <a:pt x="10085" y="977"/>
                  </a:lnTo>
                  <a:lnTo>
                    <a:pt x="9732" y="769"/>
                  </a:lnTo>
                  <a:lnTo>
                    <a:pt x="9357" y="582"/>
                  </a:lnTo>
                  <a:lnTo>
                    <a:pt x="8983" y="416"/>
                  </a:lnTo>
                  <a:lnTo>
                    <a:pt x="8609" y="291"/>
                  </a:lnTo>
                  <a:lnTo>
                    <a:pt x="8235" y="187"/>
                  </a:lnTo>
                  <a:lnTo>
                    <a:pt x="7860" y="104"/>
                  </a:lnTo>
                  <a:lnTo>
                    <a:pt x="7486" y="42"/>
                  </a:lnTo>
                  <a:lnTo>
                    <a:pt x="7091" y="21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55" name="Google Shape;5955;p31"/>
            <p:cNvSpPr/>
            <p:nvPr/>
          </p:nvSpPr>
          <p:spPr>
            <a:xfrm>
              <a:off x="5562438" y="3961575"/>
              <a:ext cx="325950" cy="317650"/>
            </a:xfrm>
            <a:custGeom>
              <a:avLst/>
              <a:gdLst/>
              <a:ahLst/>
              <a:cxnLst/>
              <a:rect l="l" t="t" r="r" b="b"/>
              <a:pathLst>
                <a:path w="13038" h="12706" extrusionOk="0">
                  <a:moveTo>
                    <a:pt x="5656" y="1103"/>
                  </a:moveTo>
                  <a:lnTo>
                    <a:pt x="5885" y="1123"/>
                  </a:lnTo>
                  <a:lnTo>
                    <a:pt x="6114" y="1123"/>
                  </a:lnTo>
                  <a:lnTo>
                    <a:pt x="6363" y="1165"/>
                  </a:lnTo>
                  <a:lnTo>
                    <a:pt x="6821" y="1248"/>
                  </a:lnTo>
                  <a:lnTo>
                    <a:pt x="7278" y="1394"/>
                  </a:lnTo>
                  <a:lnTo>
                    <a:pt x="7736" y="1581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63"/>
                  </a:lnTo>
                  <a:lnTo>
                    <a:pt x="8962" y="2392"/>
                  </a:lnTo>
                  <a:lnTo>
                    <a:pt x="9233" y="2662"/>
                  </a:lnTo>
                  <a:lnTo>
                    <a:pt x="9482" y="2932"/>
                  </a:lnTo>
                  <a:lnTo>
                    <a:pt x="9711" y="3244"/>
                  </a:lnTo>
                  <a:lnTo>
                    <a:pt x="9940" y="3556"/>
                  </a:lnTo>
                  <a:lnTo>
                    <a:pt x="10127" y="3889"/>
                  </a:lnTo>
                  <a:lnTo>
                    <a:pt x="10293" y="4222"/>
                  </a:lnTo>
                  <a:lnTo>
                    <a:pt x="10439" y="4575"/>
                  </a:lnTo>
                  <a:lnTo>
                    <a:pt x="10563" y="4929"/>
                  </a:lnTo>
                  <a:lnTo>
                    <a:pt x="10667" y="5303"/>
                  </a:lnTo>
                  <a:lnTo>
                    <a:pt x="10730" y="5656"/>
                  </a:lnTo>
                  <a:lnTo>
                    <a:pt x="10771" y="6031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8"/>
                  </a:lnTo>
                  <a:lnTo>
                    <a:pt x="10439" y="8235"/>
                  </a:lnTo>
                  <a:lnTo>
                    <a:pt x="10252" y="8650"/>
                  </a:lnTo>
                  <a:lnTo>
                    <a:pt x="10023" y="9045"/>
                  </a:lnTo>
                  <a:lnTo>
                    <a:pt x="9773" y="9399"/>
                  </a:lnTo>
                  <a:lnTo>
                    <a:pt x="9482" y="9732"/>
                  </a:lnTo>
                  <a:lnTo>
                    <a:pt x="9150" y="10044"/>
                  </a:lnTo>
                  <a:lnTo>
                    <a:pt x="8796" y="10314"/>
                  </a:lnTo>
                  <a:lnTo>
                    <a:pt x="8422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4" y="11208"/>
                  </a:lnTo>
                  <a:lnTo>
                    <a:pt x="6135" y="11270"/>
                  </a:lnTo>
                  <a:lnTo>
                    <a:pt x="5677" y="11291"/>
                  </a:lnTo>
                  <a:lnTo>
                    <a:pt x="5241" y="11250"/>
                  </a:lnTo>
                  <a:lnTo>
                    <a:pt x="4804" y="11187"/>
                  </a:lnTo>
                  <a:lnTo>
                    <a:pt x="4367" y="11083"/>
                  </a:lnTo>
                  <a:lnTo>
                    <a:pt x="3951" y="10938"/>
                  </a:lnTo>
                  <a:lnTo>
                    <a:pt x="3556" y="10771"/>
                  </a:lnTo>
                  <a:lnTo>
                    <a:pt x="3182" y="10563"/>
                  </a:lnTo>
                  <a:lnTo>
                    <a:pt x="2829" y="10314"/>
                  </a:lnTo>
                  <a:lnTo>
                    <a:pt x="2517" y="10044"/>
                  </a:lnTo>
                  <a:lnTo>
                    <a:pt x="2205" y="9732"/>
                  </a:lnTo>
                  <a:lnTo>
                    <a:pt x="1934" y="9399"/>
                  </a:lnTo>
                  <a:lnTo>
                    <a:pt x="1685" y="9045"/>
                  </a:lnTo>
                  <a:lnTo>
                    <a:pt x="1477" y="8671"/>
                  </a:lnTo>
                  <a:lnTo>
                    <a:pt x="1290" y="8276"/>
                  </a:lnTo>
                  <a:lnTo>
                    <a:pt x="1165" y="7860"/>
                  </a:lnTo>
                  <a:lnTo>
                    <a:pt x="1061" y="7424"/>
                  </a:lnTo>
                  <a:lnTo>
                    <a:pt x="1020" y="7008"/>
                  </a:lnTo>
                  <a:lnTo>
                    <a:pt x="999" y="6592"/>
                  </a:lnTo>
                  <a:lnTo>
                    <a:pt x="1020" y="6155"/>
                  </a:lnTo>
                  <a:lnTo>
                    <a:pt x="1082" y="5719"/>
                  </a:lnTo>
                  <a:lnTo>
                    <a:pt x="1186" y="5261"/>
                  </a:lnTo>
                  <a:lnTo>
                    <a:pt x="1332" y="4825"/>
                  </a:lnTo>
                  <a:lnTo>
                    <a:pt x="1477" y="4409"/>
                  </a:lnTo>
                  <a:lnTo>
                    <a:pt x="1685" y="3972"/>
                  </a:lnTo>
                  <a:lnTo>
                    <a:pt x="1893" y="3577"/>
                  </a:lnTo>
                  <a:lnTo>
                    <a:pt x="2142" y="3182"/>
                  </a:lnTo>
                  <a:lnTo>
                    <a:pt x="2413" y="2828"/>
                  </a:lnTo>
                  <a:lnTo>
                    <a:pt x="2704" y="2475"/>
                  </a:lnTo>
                  <a:lnTo>
                    <a:pt x="2995" y="2184"/>
                  </a:lnTo>
                  <a:lnTo>
                    <a:pt x="3328" y="1914"/>
                  </a:lnTo>
                  <a:lnTo>
                    <a:pt x="3681" y="1664"/>
                  </a:lnTo>
                  <a:lnTo>
                    <a:pt x="4035" y="1477"/>
                  </a:lnTo>
                  <a:lnTo>
                    <a:pt x="4263" y="1373"/>
                  </a:lnTo>
                  <a:lnTo>
                    <a:pt x="4492" y="1290"/>
                  </a:lnTo>
                  <a:lnTo>
                    <a:pt x="4721" y="1227"/>
                  </a:lnTo>
                  <a:lnTo>
                    <a:pt x="4949" y="1186"/>
                  </a:lnTo>
                  <a:lnTo>
                    <a:pt x="5199" y="1144"/>
                  </a:lnTo>
                  <a:lnTo>
                    <a:pt x="5428" y="1123"/>
                  </a:lnTo>
                  <a:lnTo>
                    <a:pt x="5656" y="1103"/>
                  </a:lnTo>
                  <a:close/>
                  <a:moveTo>
                    <a:pt x="6405" y="1"/>
                  </a:moveTo>
                  <a:lnTo>
                    <a:pt x="5989" y="21"/>
                  </a:lnTo>
                  <a:lnTo>
                    <a:pt x="5573" y="63"/>
                  </a:lnTo>
                  <a:lnTo>
                    <a:pt x="5157" y="167"/>
                  </a:lnTo>
                  <a:lnTo>
                    <a:pt x="4742" y="271"/>
                  </a:lnTo>
                  <a:lnTo>
                    <a:pt x="4326" y="437"/>
                  </a:lnTo>
                  <a:lnTo>
                    <a:pt x="3910" y="624"/>
                  </a:lnTo>
                  <a:lnTo>
                    <a:pt x="3556" y="812"/>
                  </a:lnTo>
                  <a:lnTo>
                    <a:pt x="3224" y="1019"/>
                  </a:lnTo>
                  <a:lnTo>
                    <a:pt x="2912" y="1227"/>
                  </a:lnTo>
                  <a:lnTo>
                    <a:pt x="2600" y="1456"/>
                  </a:lnTo>
                  <a:lnTo>
                    <a:pt x="2330" y="1706"/>
                  </a:lnTo>
                  <a:lnTo>
                    <a:pt x="2059" y="1955"/>
                  </a:lnTo>
                  <a:lnTo>
                    <a:pt x="1810" y="2246"/>
                  </a:lnTo>
                  <a:lnTo>
                    <a:pt x="1560" y="2517"/>
                  </a:lnTo>
                  <a:lnTo>
                    <a:pt x="1352" y="2808"/>
                  </a:lnTo>
                  <a:lnTo>
                    <a:pt x="1144" y="3120"/>
                  </a:lnTo>
                  <a:lnTo>
                    <a:pt x="957" y="3452"/>
                  </a:lnTo>
                  <a:lnTo>
                    <a:pt x="791" y="3785"/>
                  </a:lnTo>
                  <a:lnTo>
                    <a:pt x="625" y="4118"/>
                  </a:lnTo>
                  <a:lnTo>
                    <a:pt x="479" y="4492"/>
                  </a:lnTo>
                  <a:lnTo>
                    <a:pt x="354" y="4845"/>
                  </a:lnTo>
                  <a:lnTo>
                    <a:pt x="250" y="5220"/>
                  </a:lnTo>
                  <a:lnTo>
                    <a:pt x="167" y="5594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1" y="6717"/>
                  </a:lnTo>
                  <a:lnTo>
                    <a:pt x="1" y="7070"/>
                  </a:lnTo>
                  <a:lnTo>
                    <a:pt x="22" y="7444"/>
                  </a:lnTo>
                  <a:lnTo>
                    <a:pt x="63" y="7798"/>
                  </a:lnTo>
                  <a:lnTo>
                    <a:pt x="126" y="8131"/>
                  </a:lnTo>
                  <a:lnTo>
                    <a:pt x="229" y="8484"/>
                  </a:lnTo>
                  <a:lnTo>
                    <a:pt x="333" y="8817"/>
                  </a:lnTo>
                  <a:lnTo>
                    <a:pt x="479" y="9129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1" y="10355"/>
                  </a:lnTo>
                  <a:lnTo>
                    <a:pt x="1602" y="10647"/>
                  </a:lnTo>
                  <a:lnTo>
                    <a:pt x="1893" y="10917"/>
                  </a:lnTo>
                  <a:lnTo>
                    <a:pt x="2226" y="11166"/>
                  </a:lnTo>
                  <a:lnTo>
                    <a:pt x="2537" y="11416"/>
                  </a:lnTo>
                  <a:lnTo>
                    <a:pt x="2870" y="11645"/>
                  </a:lnTo>
                  <a:lnTo>
                    <a:pt x="3203" y="11832"/>
                  </a:lnTo>
                  <a:lnTo>
                    <a:pt x="3556" y="12019"/>
                  </a:lnTo>
                  <a:lnTo>
                    <a:pt x="3889" y="12185"/>
                  </a:lnTo>
                  <a:lnTo>
                    <a:pt x="4263" y="12331"/>
                  </a:lnTo>
                  <a:lnTo>
                    <a:pt x="4617" y="12456"/>
                  </a:lnTo>
                  <a:lnTo>
                    <a:pt x="4991" y="12559"/>
                  </a:lnTo>
                  <a:lnTo>
                    <a:pt x="5386" y="12622"/>
                  </a:lnTo>
                  <a:lnTo>
                    <a:pt x="5781" y="12684"/>
                  </a:lnTo>
                  <a:lnTo>
                    <a:pt x="6176" y="12705"/>
                  </a:lnTo>
                  <a:lnTo>
                    <a:pt x="6592" y="12705"/>
                  </a:lnTo>
                  <a:lnTo>
                    <a:pt x="7008" y="12684"/>
                  </a:lnTo>
                  <a:lnTo>
                    <a:pt x="7445" y="12622"/>
                  </a:lnTo>
                  <a:lnTo>
                    <a:pt x="7944" y="12518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6"/>
                  </a:lnTo>
                  <a:lnTo>
                    <a:pt x="9961" y="11665"/>
                  </a:lnTo>
                  <a:lnTo>
                    <a:pt x="10439" y="11354"/>
                  </a:lnTo>
                  <a:lnTo>
                    <a:pt x="10875" y="11021"/>
                  </a:lnTo>
                  <a:lnTo>
                    <a:pt x="11312" y="10647"/>
                  </a:lnTo>
                  <a:lnTo>
                    <a:pt x="11686" y="10231"/>
                  </a:lnTo>
                  <a:lnTo>
                    <a:pt x="11873" y="10002"/>
                  </a:lnTo>
                  <a:lnTo>
                    <a:pt x="12040" y="9794"/>
                  </a:lnTo>
                  <a:lnTo>
                    <a:pt x="12185" y="9565"/>
                  </a:lnTo>
                  <a:lnTo>
                    <a:pt x="12331" y="9316"/>
                  </a:lnTo>
                  <a:lnTo>
                    <a:pt x="12476" y="9066"/>
                  </a:lnTo>
                  <a:lnTo>
                    <a:pt x="12601" y="8817"/>
                  </a:lnTo>
                  <a:lnTo>
                    <a:pt x="12705" y="8567"/>
                  </a:lnTo>
                  <a:lnTo>
                    <a:pt x="12788" y="8318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6"/>
                  </a:lnTo>
                  <a:lnTo>
                    <a:pt x="13038" y="6925"/>
                  </a:lnTo>
                  <a:lnTo>
                    <a:pt x="13017" y="6634"/>
                  </a:lnTo>
                  <a:lnTo>
                    <a:pt x="13017" y="6197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4" y="4222"/>
                  </a:lnTo>
                  <a:lnTo>
                    <a:pt x="12539" y="3868"/>
                  </a:lnTo>
                  <a:lnTo>
                    <a:pt x="12372" y="3535"/>
                  </a:lnTo>
                  <a:lnTo>
                    <a:pt x="12206" y="3203"/>
                  </a:lnTo>
                  <a:lnTo>
                    <a:pt x="11998" y="2891"/>
                  </a:lnTo>
                  <a:lnTo>
                    <a:pt x="11769" y="2600"/>
                  </a:lnTo>
                  <a:lnTo>
                    <a:pt x="11541" y="2329"/>
                  </a:lnTo>
                  <a:lnTo>
                    <a:pt x="11270" y="2059"/>
                  </a:lnTo>
                  <a:lnTo>
                    <a:pt x="10979" y="1789"/>
                  </a:lnTo>
                  <a:lnTo>
                    <a:pt x="10667" y="1560"/>
                  </a:lnTo>
                  <a:lnTo>
                    <a:pt x="10335" y="1331"/>
                  </a:lnTo>
                  <a:lnTo>
                    <a:pt x="9961" y="1082"/>
                  </a:lnTo>
                  <a:lnTo>
                    <a:pt x="9565" y="874"/>
                  </a:lnTo>
                  <a:lnTo>
                    <a:pt x="9191" y="666"/>
                  </a:lnTo>
                  <a:lnTo>
                    <a:pt x="8796" y="500"/>
                  </a:lnTo>
                  <a:lnTo>
                    <a:pt x="8401" y="354"/>
                  </a:lnTo>
                  <a:lnTo>
                    <a:pt x="8006" y="229"/>
                  </a:lnTo>
                  <a:lnTo>
                    <a:pt x="7611" y="125"/>
                  </a:lnTo>
                  <a:lnTo>
                    <a:pt x="7216" y="42"/>
                  </a:lnTo>
                  <a:lnTo>
                    <a:pt x="6800" y="21"/>
                  </a:lnTo>
                  <a:lnTo>
                    <a:pt x="64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56" name="Google Shape;5956;p31"/>
            <p:cNvSpPr/>
            <p:nvPr/>
          </p:nvSpPr>
          <p:spPr>
            <a:xfrm>
              <a:off x="5604538" y="4647225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4575" y="0"/>
                  </a:moveTo>
                  <a:lnTo>
                    <a:pt x="4367" y="21"/>
                  </a:lnTo>
                  <a:lnTo>
                    <a:pt x="3931" y="84"/>
                  </a:lnTo>
                  <a:lnTo>
                    <a:pt x="3515" y="208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267" y="811"/>
                  </a:lnTo>
                  <a:lnTo>
                    <a:pt x="1893" y="1102"/>
                  </a:lnTo>
                  <a:lnTo>
                    <a:pt x="1519" y="1414"/>
                  </a:lnTo>
                  <a:lnTo>
                    <a:pt x="1186" y="1789"/>
                  </a:lnTo>
                  <a:lnTo>
                    <a:pt x="895" y="2184"/>
                  </a:lnTo>
                  <a:lnTo>
                    <a:pt x="625" y="2599"/>
                  </a:lnTo>
                  <a:lnTo>
                    <a:pt x="500" y="2828"/>
                  </a:lnTo>
                  <a:lnTo>
                    <a:pt x="396" y="3057"/>
                  </a:lnTo>
                  <a:lnTo>
                    <a:pt x="292" y="3286"/>
                  </a:lnTo>
                  <a:lnTo>
                    <a:pt x="209" y="3535"/>
                  </a:lnTo>
                  <a:lnTo>
                    <a:pt x="147" y="3785"/>
                  </a:lnTo>
                  <a:lnTo>
                    <a:pt x="84" y="4034"/>
                  </a:lnTo>
                  <a:lnTo>
                    <a:pt x="43" y="4284"/>
                  </a:lnTo>
                  <a:lnTo>
                    <a:pt x="22" y="4554"/>
                  </a:lnTo>
                  <a:lnTo>
                    <a:pt x="1" y="4824"/>
                  </a:lnTo>
                  <a:lnTo>
                    <a:pt x="1" y="5095"/>
                  </a:lnTo>
                  <a:lnTo>
                    <a:pt x="22" y="5344"/>
                  </a:lnTo>
                  <a:lnTo>
                    <a:pt x="22" y="5594"/>
                  </a:lnTo>
                  <a:lnTo>
                    <a:pt x="63" y="5843"/>
                  </a:lnTo>
                  <a:lnTo>
                    <a:pt x="105" y="6072"/>
                  </a:lnTo>
                  <a:lnTo>
                    <a:pt x="209" y="6529"/>
                  </a:lnTo>
                  <a:lnTo>
                    <a:pt x="375" y="6966"/>
                  </a:lnTo>
                  <a:lnTo>
                    <a:pt x="583" y="7382"/>
                  </a:lnTo>
                  <a:lnTo>
                    <a:pt x="833" y="7777"/>
                  </a:lnTo>
                  <a:lnTo>
                    <a:pt x="1103" y="8130"/>
                  </a:lnTo>
                  <a:lnTo>
                    <a:pt x="1436" y="8463"/>
                  </a:lnTo>
                  <a:lnTo>
                    <a:pt x="1789" y="8775"/>
                  </a:lnTo>
                  <a:lnTo>
                    <a:pt x="2163" y="9045"/>
                  </a:lnTo>
                  <a:lnTo>
                    <a:pt x="2579" y="9274"/>
                  </a:lnTo>
                  <a:lnTo>
                    <a:pt x="3016" y="9461"/>
                  </a:lnTo>
                  <a:lnTo>
                    <a:pt x="3494" y="9627"/>
                  </a:lnTo>
                  <a:lnTo>
                    <a:pt x="3972" y="9752"/>
                  </a:lnTo>
                  <a:lnTo>
                    <a:pt x="4492" y="9815"/>
                  </a:lnTo>
                  <a:lnTo>
                    <a:pt x="5012" y="9856"/>
                  </a:lnTo>
                  <a:lnTo>
                    <a:pt x="5262" y="9835"/>
                  </a:lnTo>
                  <a:lnTo>
                    <a:pt x="5532" y="9815"/>
                  </a:lnTo>
                  <a:lnTo>
                    <a:pt x="5781" y="9794"/>
                  </a:lnTo>
                  <a:lnTo>
                    <a:pt x="6031" y="9752"/>
                  </a:lnTo>
                  <a:lnTo>
                    <a:pt x="6280" y="9690"/>
                  </a:lnTo>
                  <a:lnTo>
                    <a:pt x="6530" y="9627"/>
                  </a:lnTo>
                  <a:lnTo>
                    <a:pt x="6987" y="9461"/>
                  </a:lnTo>
                  <a:lnTo>
                    <a:pt x="7445" y="9253"/>
                  </a:lnTo>
                  <a:lnTo>
                    <a:pt x="7861" y="8983"/>
                  </a:lnTo>
                  <a:lnTo>
                    <a:pt x="8256" y="8692"/>
                  </a:lnTo>
                  <a:lnTo>
                    <a:pt x="8630" y="8380"/>
                  </a:lnTo>
                  <a:lnTo>
                    <a:pt x="8963" y="8006"/>
                  </a:lnTo>
                  <a:lnTo>
                    <a:pt x="9254" y="7631"/>
                  </a:lnTo>
                  <a:lnTo>
                    <a:pt x="9524" y="7215"/>
                  </a:lnTo>
                  <a:lnTo>
                    <a:pt x="9753" y="6758"/>
                  </a:lnTo>
                  <a:lnTo>
                    <a:pt x="9919" y="6301"/>
                  </a:lnTo>
                  <a:lnTo>
                    <a:pt x="9982" y="6072"/>
                  </a:lnTo>
                  <a:lnTo>
                    <a:pt x="10044" y="5822"/>
                  </a:lnTo>
                  <a:lnTo>
                    <a:pt x="10106" y="5573"/>
                  </a:lnTo>
                  <a:lnTo>
                    <a:pt x="10127" y="5323"/>
                  </a:lnTo>
                  <a:lnTo>
                    <a:pt x="10148" y="5074"/>
                  </a:lnTo>
                  <a:lnTo>
                    <a:pt x="10169" y="4803"/>
                  </a:lnTo>
                  <a:lnTo>
                    <a:pt x="10169" y="4554"/>
                  </a:lnTo>
                  <a:lnTo>
                    <a:pt x="10148" y="4304"/>
                  </a:lnTo>
                  <a:lnTo>
                    <a:pt x="10106" y="4076"/>
                  </a:lnTo>
                  <a:lnTo>
                    <a:pt x="10065" y="3826"/>
                  </a:lnTo>
                  <a:lnTo>
                    <a:pt x="10002" y="3598"/>
                  </a:lnTo>
                  <a:lnTo>
                    <a:pt x="9940" y="3369"/>
                  </a:lnTo>
                  <a:lnTo>
                    <a:pt x="9857" y="3140"/>
                  </a:lnTo>
                  <a:lnTo>
                    <a:pt x="9753" y="2932"/>
                  </a:lnTo>
                  <a:lnTo>
                    <a:pt x="9649" y="2703"/>
                  </a:lnTo>
                  <a:lnTo>
                    <a:pt x="9545" y="2516"/>
                  </a:lnTo>
                  <a:lnTo>
                    <a:pt x="9275" y="2121"/>
                  </a:lnTo>
                  <a:lnTo>
                    <a:pt x="8963" y="1747"/>
                  </a:lnTo>
                  <a:lnTo>
                    <a:pt x="8609" y="1393"/>
                  </a:lnTo>
                  <a:lnTo>
                    <a:pt x="8235" y="1102"/>
                  </a:lnTo>
                  <a:lnTo>
                    <a:pt x="7819" y="811"/>
                  </a:lnTo>
                  <a:lnTo>
                    <a:pt x="7382" y="583"/>
                  </a:lnTo>
                  <a:lnTo>
                    <a:pt x="6904" y="375"/>
                  </a:lnTo>
                  <a:lnTo>
                    <a:pt x="6405" y="208"/>
                  </a:lnTo>
                  <a:lnTo>
                    <a:pt x="5885" y="104"/>
                  </a:lnTo>
                  <a:lnTo>
                    <a:pt x="5345" y="21"/>
                  </a:lnTo>
                  <a:lnTo>
                    <a:pt x="47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57" name="Google Shape;5957;p31"/>
            <p:cNvSpPr/>
            <p:nvPr/>
          </p:nvSpPr>
          <p:spPr>
            <a:xfrm>
              <a:off x="5587388" y="3989125"/>
              <a:ext cx="244875" cy="254750"/>
            </a:xfrm>
            <a:custGeom>
              <a:avLst/>
              <a:gdLst/>
              <a:ahLst/>
              <a:cxnLst/>
              <a:rect l="l" t="t" r="r" b="b"/>
              <a:pathLst>
                <a:path w="9795" h="10190" extrusionOk="0">
                  <a:moveTo>
                    <a:pt x="4658" y="1"/>
                  </a:moveTo>
                  <a:lnTo>
                    <a:pt x="4430" y="21"/>
                  </a:lnTo>
                  <a:lnTo>
                    <a:pt x="4201" y="42"/>
                  </a:lnTo>
                  <a:lnTo>
                    <a:pt x="3951" y="84"/>
                  </a:lnTo>
                  <a:lnTo>
                    <a:pt x="3723" y="125"/>
                  </a:lnTo>
                  <a:lnTo>
                    <a:pt x="3494" y="188"/>
                  </a:lnTo>
                  <a:lnTo>
                    <a:pt x="3265" y="271"/>
                  </a:lnTo>
                  <a:lnTo>
                    <a:pt x="3037" y="375"/>
                  </a:lnTo>
                  <a:lnTo>
                    <a:pt x="2683" y="562"/>
                  </a:lnTo>
                  <a:lnTo>
                    <a:pt x="2330" y="812"/>
                  </a:lnTo>
                  <a:lnTo>
                    <a:pt x="1997" y="1082"/>
                  </a:lnTo>
                  <a:lnTo>
                    <a:pt x="1706" y="1373"/>
                  </a:lnTo>
                  <a:lnTo>
                    <a:pt x="1415" y="1726"/>
                  </a:lnTo>
                  <a:lnTo>
                    <a:pt x="1144" y="2080"/>
                  </a:lnTo>
                  <a:lnTo>
                    <a:pt x="895" y="2475"/>
                  </a:lnTo>
                  <a:lnTo>
                    <a:pt x="687" y="2870"/>
                  </a:lnTo>
                  <a:lnTo>
                    <a:pt x="479" y="3307"/>
                  </a:lnTo>
                  <a:lnTo>
                    <a:pt x="334" y="3723"/>
                  </a:lnTo>
                  <a:lnTo>
                    <a:pt x="188" y="4159"/>
                  </a:lnTo>
                  <a:lnTo>
                    <a:pt x="84" y="4617"/>
                  </a:lnTo>
                  <a:lnTo>
                    <a:pt x="22" y="5053"/>
                  </a:lnTo>
                  <a:lnTo>
                    <a:pt x="1" y="5490"/>
                  </a:lnTo>
                  <a:lnTo>
                    <a:pt x="22" y="5906"/>
                  </a:lnTo>
                  <a:lnTo>
                    <a:pt x="63" y="6322"/>
                  </a:lnTo>
                  <a:lnTo>
                    <a:pt x="167" y="6758"/>
                  </a:lnTo>
                  <a:lnTo>
                    <a:pt x="292" y="7174"/>
                  </a:lnTo>
                  <a:lnTo>
                    <a:pt x="479" y="7569"/>
                  </a:lnTo>
                  <a:lnTo>
                    <a:pt x="687" y="7943"/>
                  </a:lnTo>
                  <a:lnTo>
                    <a:pt x="936" y="8297"/>
                  </a:lnTo>
                  <a:lnTo>
                    <a:pt x="1207" y="8630"/>
                  </a:lnTo>
                  <a:lnTo>
                    <a:pt x="1519" y="8942"/>
                  </a:lnTo>
                  <a:lnTo>
                    <a:pt x="1831" y="9212"/>
                  </a:lnTo>
                  <a:lnTo>
                    <a:pt x="2184" y="9461"/>
                  </a:lnTo>
                  <a:lnTo>
                    <a:pt x="2558" y="9669"/>
                  </a:lnTo>
                  <a:lnTo>
                    <a:pt x="2953" y="9836"/>
                  </a:lnTo>
                  <a:lnTo>
                    <a:pt x="3369" y="9981"/>
                  </a:lnTo>
                  <a:lnTo>
                    <a:pt x="3806" y="10085"/>
                  </a:lnTo>
                  <a:lnTo>
                    <a:pt x="4243" y="10148"/>
                  </a:lnTo>
                  <a:lnTo>
                    <a:pt x="4679" y="10189"/>
                  </a:lnTo>
                  <a:lnTo>
                    <a:pt x="5137" y="10168"/>
                  </a:lnTo>
                  <a:lnTo>
                    <a:pt x="5636" y="10106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4" y="9461"/>
                  </a:lnTo>
                  <a:lnTo>
                    <a:pt x="7798" y="9212"/>
                  </a:lnTo>
                  <a:lnTo>
                    <a:pt x="8152" y="8942"/>
                  </a:lnTo>
                  <a:lnTo>
                    <a:pt x="8484" y="8630"/>
                  </a:lnTo>
                  <a:lnTo>
                    <a:pt x="8775" y="8297"/>
                  </a:lnTo>
                  <a:lnTo>
                    <a:pt x="9025" y="7943"/>
                  </a:lnTo>
                  <a:lnTo>
                    <a:pt x="9254" y="7548"/>
                  </a:lnTo>
                  <a:lnTo>
                    <a:pt x="9441" y="7133"/>
                  </a:lnTo>
                  <a:lnTo>
                    <a:pt x="9586" y="6696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73" y="4929"/>
                  </a:lnTo>
                  <a:lnTo>
                    <a:pt x="9732" y="4554"/>
                  </a:lnTo>
                  <a:lnTo>
                    <a:pt x="9669" y="4201"/>
                  </a:lnTo>
                  <a:lnTo>
                    <a:pt x="9565" y="3827"/>
                  </a:lnTo>
                  <a:lnTo>
                    <a:pt x="9441" y="3473"/>
                  </a:lnTo>
                  <a:lnTo>
                    <a:pt x="9295" y="3120"/>
                  </a:lnTo>
                  <a:lnTo>
                    <a:pt x="9129" y="2787"/>
                  </a:lnTo>
                  <a:lnTo>
                    <a:pt x="8942" y="2454"/>
                  </a:lnTo>
                  <a:lnTo>
                    <a:pt x="8713" y="2142"/>
                  </a:lnTo>
                  <a:lnTo>
                    <a:pt x="8484" y="1830"/>
                  </a:lnTo>
                  <a:lnTo>
                    <a:pt x="8235" y="1560"/>
                  </a:lnTo>
                  <a:lnTo>
                    <a:pt x="7964" y="1290"/>
                  </a:lnTo>
                  <a:lnTo>
                    <a:pt x="7673" y="1061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8" y="479"/>
                  </a:lnTo>
                  <a:lnTo>
                    <a:pt x="6280" y="292"/>
                  </a:lnTo>
                  <a:lnTo>
                    <a:pt x="5823" y="146"/>
                  </a:lnTo>
                  <a:lnTo>
                    <a:pt x="5365" y="63"/>
                  </a:lnTo>
                  <a:lnTo>
                    <a:pt x="5116" y="21"/>
                  </a:lnTo>
                  <a:lnTo>
                    <a:pt x="4887" y="21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58" name="Google Shape;5958;p31"/>
            <p:cNvSpPr/>
            <p:nvPr/>
          </p:nvSpPr>
          <p:spPr>
            <a:xfrm>
              <a:off x="5413788" y="4375350"/>
              <a:ext cx="304100" cy="59300"/>
            </a:xfrm>
            <a:custGeom>
              <a:avLst/>
              <a:gdLst/>
              <a:ahLst/>
              <a:cxnLst/>
              <a:rect l="l" t="t" r="r" b="b"/>
              <a:pathLst>
                <a:path w="12164" h="2372" extrusionOk="0">
                  <a:moveTo>
                    <a:pt x="4637" y="1"/>
                  </a:moveTo>
                  <a:lnTo>
                    <a:pt x="3472" y="21"/>
                  </a:lnTo>
                  <a:lnTo>
                    <a:pt x="2308" y="63"/>
                  </a:lnTo>
                  <a:lnTo>
                    <a:pt x="1871" y="84"/>
                  </a:lnTo>
                  <a:lnTo>
                    <a:pt x="1435" y="167"/>
                  </a:lnTo>
                  <a:lnTo>
                    <a:pt x="1227" y="209"/>
                  </a:lnTo>
                  <a:lnTo>
                    <a:pt x="1019" y="271"/>
                  </a:lnTo>
                  <a:lnTo>
                    <a:pt x="811" y="354"/>
                  </a:lnTo>
                  <a:lnTo>
                    <a:pt x="603" y="437"/>
                  </a:lnTo>
                  <a:lnTo>
                    <a:pt x="478" y="521"/>
                  </a:lnTo>
                  <a:lnTo>
                    <a:pt x="354" y="604"/>
                  </a:lnTo>
                  <a:lnTo>
                    <a:pt x="250" y="708"/>
                  </a:lnTo>
                  <a:lnTo>
                    <a:pt x="146" y="812"/>
                  </a:lnTo>
                  <a:lnTo>
                    <a:pt x="83" y="916"/>
                  </a:lnTo>
                  <a:lnTo>
                    <a:pt x="21" y="1061"/>
                  </a:lnTo>
                  <a:lnTo>
                    <a:pt x="0" y="1207"/>
                  </a:lnTo>
                  <a:lnTo>
                    <a:pt x="0" y="1373"/>
                  </a:lnTo>
                  <a:lnTo>
                    <a:pt x="21" y="1519"/>
                  </a:lnTo>
                  <a:lnTo>
                    <a:pt x="62" y="1664"/>
                  </a:lnTo>
                  <a:lnTo>
                    <a:pt x="125" y="1789"/>
                  </a:lnTo>
                  <a:lnTo>
                    <a:pt x="208" y="1893"/>
                  </a:lnTo>
                  <a:lnTo>
                    <a:pt x="312" y="1997"/>
                  </a:lnTo>
                  <a:lnTo>
                    <a:pt x="437" y="2059"/>
                  </a:lnTo>
                  <a:lnTo>
                    <a:pt x="582" y="2142"/>
                  </a:lnTo>
                  <a:lnTo>
                    <a:pt x="707" y="2184"/>
                  </a:lnTo>
                  <a:lnTo>
                    <a:pt x="1081" y="2288"/>
                  </a:lnTo>
                  <a:lnTo>
                    <a:pt x="1435" y="2350"/>
                  </a:lnTo>
                  <a:lnTo>
                    <a:pt x="1809" y="2371"/>
                  </a:lnTo>
                  <a:lnTo>
                    <a:pt x="2162" y="2371"/>
                  </a:lnTo>
                  <a:lnTo>
                    <a:pt x="4263" y="2226"/>
                  </a:lnTo>
                  <a:lnTo>
                    <a:pt x="5302" y="2122"/>
                  </a:lnTo>
                  <a:lnTo>
                    <a:pt x="6342" y="2018"/>
                  </a:lnTo>
                  <a:lnTo>
                    <a:pt x="7381" y="1872"/>
                  </a:lnTo>
                  <a:lnTo>
                    <a:pt x="8421" y="1727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6" y="1227"/>
                  </a:lnTo>
                  <a:lnTo>
                    <a:pt x="11332" y="1103"/>
                  </a:lnTo>
                  <a:lnTo>
                    <a:pt x="11540" y="1020"/>
                  </a:lnTo>
                  <a:lnTo>
                    <a:pt x="11748" y="936"/>
                  </a:lnTo>
                  <a:lnTo>
                    <a:pt x="11956" y="812"/>
                  </a:lnTo>
                  <a:lnTo>
                    <a:pt x="12164" y="687"/>
                  </a:lnTo>
                  <a:lnTo>
                    <a:pt x="11935" y="541"/>
                  </a:lnTo>
                  <a:lnTo>
                    <a:pt x="11810" y="458"/>
                  </a:lnTo>
                  <a:lnTo>
                    <a:pt x="11706" y="437"/>
                  </a:lnTo>
                  <a:lnTo>
                    <a:pt x="11582" y="417"/>
                  </a:lnTo>
                  <a:lnTo>
                    <a:pt x="10417" y="250"/>
                  </a:lnTo>
                  <a:lnTo>
                    <a:pt x="9253" y="146"/>
                  </a:lnTo>
                  <a:lnTo>
                    <a:pt x="8109" y="63"/>
                  </a:lnTo>
                  <a:lnTo>
                    <a:pt x="6945" y="21"/>
                  </a:lnTo>
                  <a:lnTo>
                    <a:pt x="57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59" name="Google Shape;5959;p31"/>
            <p:cNvSpPr/>
            <p:nvPr/>
          </p:nvSpPr>
          <p:spPr>
            <a:xfrm>
              <a:off x="5612338" y="4043700"/>
              <a:ext cx="63975" cy="73850"/>
            </a:xfrm>
            <a:custGeom>
              <a:avLst/>
              <a:gdLst/>
              <a:ahLst/>
              <a:cxnLst/>
              <a:rect l="l" t="t" r="r" b="b"/>
              <a:pathLst>
                <a:path w="2559" h="2954" extrusionOk="0">
                  <a:moveTo>
                    <a:pt x="1976" y="1"/>
                  </a:moveTo>
                  <a:lnTo>
                    <a:pt x="1747" y="42"/>
                  </a:lnTo>
                  <a:lnTo>
                    <a:pt x="1540" y="105"/>
                  </a:lnTo>
                  <a:lnTo>
                    <a:pt x="1332" y="209"/>
                  </a:lnTo>
                  <a:lnTo>
                    <a:pt x="1124" y="313"/>
                  </a:lnTo>
                  <a:lnTo>
                    <a:pt x="916" y="458"/>
                  </a:lnTo>
                  <a:lnTo>
                    <a:pt x="729" y="625"/>
                  </a:lnTo>
                  <a:lnTo>
                    <a:pt x="541" y="791"/>
                  </a:lnTo>
                  <a:lnTo>
                    <a:pt x="396" y="978"/>
                  </a:lnTo>
                  <a:lnTo>
                    <a:pt x="250" y="1186"/>
                  </a:lnTo>
                  <a:lnTo>
                    <a:pt x="146" y="1415"/>
                  </a:lnTo>
                  <a:lnTo>
                    <a:pt x="63" y="1623"/>
                  </a:lnTo>
                  <a:lnTo>
                    <a:pt x="22" y="1851"/>
                  </a:lnTo>
                  <a:lnTo>
                    <a:pt x="1" y="2080"/>
                  </a:lnTo>
                  <a:lnTo>
                    <a:pt x="22" y="2226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30" y="2683"/>
                  </a:lnTo>
                  <a:lnTo>
                    <a:pt x="334" y="2766"/>
                  </a:lnTo>
                  <a:lnTo>
                    <a:pt x="438" y="2850"/>
                  </a:lnTo>
                  <a:lnTo>
                    <a:pt x="583" y="2891"/>
                  </a:lnTo>
                  <a:lnTo>
                    <a:pt x="708" y="2933"/>
                  </a:lnTo>
                  <a:lnTo>
                    <a:pt x="853" y="2953"/>
                  </a:lnTo>
                  <a:lnTo>
                    <a:pt x="978" y="2953"/>
                  </a:lnTo>
                  <a:lnTo>
                    <a:pt x="1103" y="2933"/>
                  </a:lnTo>
                  <a:lnTo>
                    <a:pt x="1228" y="2891"/>
                  </a:lnTo>
                  <a:lnTo>
                    <a:pt x="1332" y="2829"/>
                  </a:lnTo>
                  <a:lnTo>
                    <a:pt x="1436" y="2746"/>
                  </a:lnTo>
                  <a:lnTo>
                    <a:pt x="1540" y="2642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2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7" y="438"/>
                  </a:lnTo>
                  <a:lnTo>
                    <a:pt x="2558" y="84"/>
                  </a:lnTo>
                  <a:lnTo>
                    <a:pt x="2371" y="22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60" name="Google Shape;5960;p31"/>
            <p:cNvSpPr/>
            <p:nvPr/>
          </p:nvSpPr>
          <p:spPr>
            <a:xfrm>
              <a:off x="5644063" y="4707000"/>
              <a:ext cx="60325" cy="73325"/>
            </a:xfrm>
            <a:custGeom>
              <a:avLst/>
              <a:gdLst/>
              <a:ahLst/>
              <a:cxnLst/>
              <a:rect l="l" t="t" r="r" b="b"/>
              <a:pathLst>
                <a:path w="2413" h="2933" extrusionOk="0">
                  <a:moveTo>
                    <a:pt x="2391" y="1"/>
                  </a:moveTo>
                  <a:lnTo>
                    <a:pt x="2183" y="21"/>
                  </a:lnTo>
                  <a:lnTo>
                    <a:pt x="1996" y="42"/>
                  </a:lnTo>
                  <a:lnTo>
                    <a:pt x="1788" y="104"/>
                  </a:lnTo>
                  <a:lnTo>
                    <a:pt x="1580" y="188"/>
                  </a:lnTo>
                  <a:lnTo>
                    <a:pt x="1393" y="271"/>
                  </a:lnTo>
                  <a:lnTo>
                    <a:pt x="1185" y="396"/>
                  </a:lnTo>
                  <a:lnTo>
                    <a:pt x="998" y="541"/>
                  </a:lnTo>
                  <a:lnTo>
                    <a:pt x="811" y="687"/>
                  </a:lnTo>
                  <a:lnTo>
                    <a:pt x="645" y="853"/>
                  </a:lnTo>
                  <a:lnTo>
                    <a:pt x="499" y="1019"/>
                  </a:lnTo>
                  <a:lnTo>
                    <a:pt x="354" y="1207"/>
                  </a:lnTo>
                  <a:lnTo>
                    <a:pt x="250" y="1373"/>
                  </a:lnTo>
                  <a:lnTo>
                    <a:pt x="146" y="1560"/>
                  </a:lnTo>
                  <a:lnTo>
                    <a:pt x="63" y="1768"/>
                  </a:lnTo>
                  <a:lnTo>
                    <a:pt x="21" y="1955"/>
                  </a:lnTo>
                  <a:lnTo>
                    <a:pt x="0" y="2121"/>
                  </a:lnTo>
                  <a:lnTo>
                    <a:pt x="0" y="2246"/>
                  </a:lnTo>
                  <a:lnTo>
                    <a:pt x="21" y="2350"/>
                  </a:lnTo>
                  <a:lnTo>
                    <a:pt x="63" y="2454"/>
                  </a:lnTo>
                  <a:lnTo>
                    <a:pt x="83" y="2537"/>
                  </a:lnTo>
                  <a:lnTo>
                    <a:pt x="187" y="2704"/>
                  </a:lnTo>
                  <a:lnTo>
                    <a:pt x="333" y="2828"/>
                  </a:lnTo>
                  <a:lnTo>
                    <a:pt x="499" y="2891"/>
                  </a:lnTo>
                  <a:lnTo>
                    <a:pt x="582" y="2932"/>
                  </a:lnTo>
                  <a:lnTo>
                    <a:pt x="874" y="2932"/>
                  </a:lnTo>
                  <a:lnTo>
                    <a:pt x="977" y="2891"/>
                  </a:lnTo>
                  <a:lnTo>
                    <a:pt x="1081" y="2849"/>
                  </a:lnTo>
                  <a:lnTo>
                    <a:pt x="1206" y="2787"/>
                  </a:lnTo>
                  <a:lnTo>
                    <a:pt x="1331" y="2683"/>
                  </a:lnTo>
                  <a:lnTo>
                    <a:pt x="1477" y="2537"/>
                  </a:lnTo>
                  <a:lnTo>
                    <a:pt x="1601" y="2392"/>
                  </a:lnTo>
                  <a:lnTo>
                    <a:pt x="1726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5" y="1186"/>
                  </a:lnTo>
                  <a:lnTo>
                    <a:pt x="2308" y="957"/>
                  </a:lnTo>
                  <a:lnTo>
                    <a:pt x="2350" y="749"/>
                  </a:lnTo>
                  <a:lnTo>
                    <a:pt x="2391" y="541"/>
                  </a:lnTo>
                  <a:lnTo>
                    <a:pt x="2412" y="354"/>
                  </a:lnTo>
                  <a:lnTo>
                    <a:pt x="2412" y="167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61" name="Google Shape;5961;p31"/>
            <p:cNvSpPr/>
            <p:nvPr/>
          </p:nvSpPr>
          <p:spPr>
            <a:xfrm>
              <a:off x="5769863" y="4376925"/>
              <a:ext cx="70700" cy="32775"/>
            </a:xfrm>
            <a:custGeom>
              <a:avLst/>
              <a:gdLst/>
              <a:ahLst/>
              <a:cxnLst/>
              <a:rect l="l" t="t" r="r" b="b"/>
              <a:pathLst>
                <a:path w="2828" h="1311" extrusionOk="0">
                  <a:moveTo>
                    <a:pt x="686" y="0"/>
                  </a:moveTo>
                  <a:lnTo>
                    <a:pt x="541" y="21"/>
                  </a:lnTo>
                  <a:lnTo>
                    <a:pt x="416" y="62"/>
                  </a:lnTo>
                  <a:lnTo>
                    <a:pt x="291" y="104"/>
                  </a:lnTo>
                  <a:lnTo>
                    <a:pt x="187" y="187"/>
                  </a:lnTo>
                  <a:lnTo>
                    <a:pt x="104" y="270"/>
                  </a:lnTo>
                  <a:lnTo>
                    <a:pt x="42" y="374"/>
                  </a:lnTo>
                  <a:lnTo>
                    <a:pt x="21" y="499"/>
                  </a:lnTo>
                  <a:lnTo>
                    <a:pt x="0" y="665"/>
                  </a:lnTo>
                  <a:lnTo>
                    <a:pt x="21" y="811"/>
                  </a:lnTo>
                  <a:lnTo>
                    <a:pt x="62" y="936"/>
                  </a:lnTo>
                  <a:lnTo>
                    <a:pt x="125" y="1040"/>
                  </a:lnTo>
                  <a:lnTo>
                    <a:pt x="208" y="1123"/>
                  </a:lnTo>
                  <a:lnTo>
                    <a:pt x="312" y="1206"/>
                  </a:lnTo>
                  <a:lnTo>
                    <a:pt x="437" y="1248"/>
                  </a:lnTo>
                  <a:lnTo>
                    <a:pt x="561" y="1289"/>
                  </a:lnTo>
                  <a:lnTo>
                    <a:pt x="707" y="1289"/>
                  </a:lnTo>
                  <a:lnTo>
                    <a:pt x="977" y="1310"/>
                  </a:lnTo>
                  <a:lnTo>
                    <a:pt x="1248" y="1268"/>
                  </a:lnTo>
                  <a:lnTo>
                    <a:pt x="1518" y="1227"/>
                  </a:lnTo>
                  <a:lnTo>
                    <a:pt x="1788" y="1144"/>
                  </a:lnTo>
                  <a:lnTo>
                    <a:pt x="2038" y="1040"/>
                  </a:lnTo>
                  <a:lnTo>
                    <a:pt x="2308" y="894"/>
                  </a:lnTo>
                  <a:lnTo>
                    <a:pt x="2558" y="749"/>
                  </a:lnTo>
                  <a:lnTo>
                    <a:pt x="2828" y="561"/>
                  </a:lnTo>
                  <a:lnTo>
                    <a:pt x="2558" y="395"/>
                  </a:lnTo>
                  <a:lnTo>
                    <a:pt x="2287" y="270"/>
                  </a:lnTo>
                  <a:lnTo>
                    <a:pt x="2038" y="166"/>
                  </a:lnTo>
                  <a:lnTo>
                    <a:pt x="1767" y="83"/>
                  </a:lnTo>
                  <a:lnTo>
                    <a:pt x="1497" y="42"/>
                  </a:lnTo>
                  <a:lnTo>
                    <a:pt x="1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1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535106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3"/>
          <p:cNvSpPr txBox="1">
            <a:spLocks noGrp="1"/>
          </p:cNvSpPr>
          <p:nvPr>
            <p:ph type="title"/>
          </p:nvPr>
        </p:nvSpPr>
        <p:spPr>
          <a:xfrm>
            <a:off x="2710877" y="3149031"/>
            <a:ext cx="6740084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65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788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788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788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788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788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788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788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788"/>
            </a:lvl9pPr>
          </a:lstStyle>
          <a:p>
            <a:endParaRPr/>
          </a:p>
        </p:txBody>
      </p:sp>
      <p:sp>
        <p:nvSpPr>
          <p:cNvPr id="281" name="Google Shape;281;p3"/>
          <p:cNvSpPr txBox="1">
            <a:spLocks noGrp="1"/>
          </p:cNvSpPr>
          <p:nvPr>
            <p:ph type="title" idx="2" hasCustomPrompt="1"/>
          </p:nvPr>
        </p:nvSpPr>
        <p:spPr>
          <a:xfrm>
            <a:off x="5472827" y="2127300"/>
            <a:ext cx="1216184" cy="5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985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8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8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8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8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8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8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8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80"/>
            </a:lvl9pPr>
          </a:lstStyle>
          <a:p>
            <a:r>
              <a:t>xx%</a:t>
            </a:r>
          </a:p>
        </p:txBody>
      </p:sp>
      <p:sp>
        <p:nvSpPr>
          <p:cNvPr id="282" name="Google Shape;282;p3"/>
          <p:cNvSpPr txBox="1">
            <a:spLocks noGrp="1"/>
          </p:cNvSpPr>
          <p:nvPr>
            <p:ph type="subTitle" idx="1"/>
          </p:nvPr>
        </p:nvSpPr>
        <p:spPr>
          <a:xfrm>
            <a:off x="3046046" y="4442900"/>
            <a:ext cx="6069747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83" name="Google Shape;283;p3"/>
          <p:cNvGrpSpPr/>
          <p:nvPr/>
        </p:nvGrpSpPr>
        <p:grpSpPr>
          <a:xfrm rot="10800000">
            <a:off x="11643108" y="0"/>
            <a:ext cx="518731" cy="6858000"/>
            <a:chOff x="219" y="-6350"/>
            <a:chExt cx="713004" cy="5143500"/>
          </a:xfrm>
        </p:grpSpPr>
        <p:sp>
          <p:nvSpPr>
            <p:cNvPr id="284" name="Google Shape;284;p3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85" name="Google Shape;285;p3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86" name="Google Shape;286;p3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287" name="Google Shape;287;p3"/>
          <p:cNvGrpSpPr/>
          <p:nvPr/>
        </p:nvGrpSpPr>
        <p:grpSpPr>
          <a:xfrm rot="10800000">
            <a:off x="17" y="0"/>
            <a:ext cx="518731" cy="6858000"/>
            <a:chOff x="219" y="-6350"/>
            <a:chExt cx="713004" cy="5143500"/>
          </a:xfrm>
        </p:grpSpPr>
        <p:sp>
          <p:nvSpPr>
            <p:cNvPr id="288" name="Google Shape;288;p3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89" name="Google Shape;289;p3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90" name="Google Shape;290;p3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291" name="Google Shape;291;p3"/>
          <p:cNvGrpSpPr/>
          <p:nvPr/>
        </p:nvGrpSpPr>
        <p:grpSpPr>
          <a:xfrm rot="-449238">
            <a:off x="1484550" y="464162"/>
            <a:ext cx="455497" cy="427391"/>
            <a:chOff x="7115700" y="1348450"/>
            <a:chExt cx="933600" cy="873825"/>
          </a:xfrm>
        </p:grpSpPr>
        <p:sp>
          <p:nvSpPr>
            <p:cNvPr id="292" name="Google Shape;292;p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extrusionOk="0">
                  <a:moveTo>
                    <a:pt x="13641" y="1997"/>
                  </a:moveTo>
                  <a:lnTo>
                    <a:pt x="13807" y="2018"/>
                  </a:lnTo>
                  <a:lnTo>
                    <a:pt x="13932" y="2059"/>
                  </a:lnTo>
                  <a:lnTo>
                    <a:pt x="14057" y="2142"/>
                  </a:lnTo>
                  <a:lnTo>
                    <a:pt x="14181" y="2246"/>
                  </a:lnTo>
                  <a:lnTo>
                    <a:pt x="14264" y="2392"/>
                  </a:lnTo>
                  <a:lnTo>
                    <a:pt x="14348" y="2558"/>
                  </a:lnTo>
                  <a:lnTo>
                    <a:pt x="14410" y="2745"/>
                  </a:lnTo>
                  <a:lnTo>
                    <a:pt x="14431" y="2974"/>
                  </a:lnTo>
                  <a:lnTo>
                    <a:pt x="14472" y="3681"/>
                  </a:lnTo>
                  <a:lnTo>
                    <a:pt x="14493" y="4367"/>
                  </a:lnTo>
                  <a:lnTo>
                    <a:pt x="14472" y="5074"/>
                  </a:lnTo>
                  <a:lnTo>
                    <a:pt x="14410" y="5781"/>
                  </a:lnTo>
                  <a:lnTo>
                    <a:pt x="14327" y="6467"/>
                  </a:lnTo>
                  <a:lnTo>
                    <a:pt x="14223" y="7154"/>
                  </a:lnTo>
                  <a:lnTo>
                    <a:pt x="14077" y="7840"/>
                  </a:lnTo>
                  <a:lnTo>
                    <a:pt x="13932" y="8547"/>
                  </a:lnTo>
                  <a:lnTo>
                    <a:pt x="13911" y="8630"/>
                  </a:lnTo>
                  <a:lnTo>
                    <a:pt x="13849" y="8692"/>
                  </a:lnTo>
                  <a:lnTo>
                    <a:pt x="13765" y="8755"/>
                  </a:lnTo>
                  <a:lnTo>
                    <a:pt x="13641" y="8817"/>
                  </a:lnTo>
                  <a:lnTo>
                    <a:pt x="13495" y="8422"/>
                  </a:lnTo>
                  <a:lnTo>
                    <a:pt x="13391" y="8027"/>
                  </a:lnTo>
                  <a:lnTo>
                    <a:pt x="13308" y="7632"/>
                  </a:lnTo>
                  <a:lnTo>
                    <a:pt x="13225" y="7237"/>
                  </a:lnTo>
                  <a:lnTo>
                    <a:pt x="13121" y="6447"/>
                  </a:lnTo>
                  <a:lnTo>
                    <a:pt x="13017" y="5656"/>
                  </a:lnTo>
                  <a:lnTo>
                    <a:pt x="12934" y="5012"/>
                  </a:lnTo>
                  <a:lnTo>
                    <a:pt x="12892" y="4347"/>
                  </a:lnTo>
                  <a:lnTo>
                    <a:pt x="12851" y="3681"/>
                  </a:lnTo>
                  <a:lnTo>
                    <a:pt x="12871" y="3037"/>
                  </a:lnTo>
                  <a:lnTo>
                    <a:pt x="12892" y="2808"/>
                  </a:lnTo>
                  <a:lnTo>
                    <a:pt x="12934" y="2621"/>
                  </a:lnTo>
                  <a:lnTo>
                    <a:pt x="12996" y="2434"/>
                  </a:lnTo>
                  <a:lnTo>
                    <a:pt x="13100" y="2288"/>
                  </a:lnTo>
                  <a:lnTo>
                    <a:pt x="13204" y="2163"/>
                  </a:lnTo>
                  <a:lnTo>
                    <a:pt x="13329" y="2080"/>
                  </a:lnTo>
                  <a:lnTo>
                    <a:pt x="13454" y="2018"/>
                  </a:lnTo>
                  <a:lnTo>
                    <a:pt x="13620" y="1997"/>
                  </a:lnTo>
                  <a:close/>
                  <a:moveTo>
                    <a:pt x="28923" y="11977"/>
                  </a:moveTo>
                  <a:lnTo>
                    <a:pt x="29256" y="11998"/>
                  </a:lnTo>
                  <a:lnTo>
                    <a:pt x="29568" y="12040"/>
                  </a:lnTo>
                  <a:lnTo>
                    <a:pt x="29901" y="12081"/>
                  </a:lnTo>
                  <a:lnTo>
                    <a:pt x="30212" y="12144"/>
                  </a:lnTo>
                  <a:lnTo>
                    <a:pt x="30545" y="12227"/>
                  </a:lnTo>
                  <a:lnTo>
                    <a:pt x="30857" y="12310"/>
                  </a:lnTo>
                  <a:lnTo>
                    <a:pt x="31190" y="12435"/>
                  </a:lnTo>
                  <a:lnTo>
                    <a:pt x="31252" y="12456"/>
                  </a:lnTo>
                  <a:lnTo>
                    <a:pt x="31315" y="12497"/>
                  </a:lnTo>
                  <a:lnTo>
                    <a:pt x="31377" y="12580"/>
                  </a:lnTo>
                  <a:lnTo>
                    <a:pt x="31418" y="12705"/>
                  </a:lnTo>
                  <a:lnTo>
                    <a:pt x="31086" y="12872"/>
                  </a:lnTo>
                  <a:lnTo>
                    <a:pt x="30774" y="13017"/>
                  </a:lnTo>
                  <a:lnTo>
                    <a:pt x="30420" y="13142"/>
                  </a:lnTo>
                  <a:lnTo>
                    <a:pt x="30088" y="13225"/>
                  </a:lnTo>
                  <a:lnTo>
                    <a:pt x="29734" y="13308"/>
                  </a:lnTo>
                  <a:lnTo>
                    <a:pt x="29402" y="13371"/>
                  </a:lnTo>
                  <a:lnTo>
                    <a:pt x="28695" y="13495"/>
                  </a:lnTo>
                  <a:lnTo>
                    <a:pt x="28029" y="13599"/>
                  </a:lnTo>
                  <a:lnTo>
                    <a:pt x="27697" y="13620"/>
                  </a:lnTo>
                  <a:lnTo>
                    <a:pt x="27364" y="13641"/>
                  </a:lnTo>
                  <a:lnTo>
                    <a:pt x="27156" y="13641"/>
                  </a:lnTo>
                  <a:lnTo>
                    <a:pt x="26948" y="13620"/>
                  </a:lnTo>
                  <a:lnTo>
                    <a:pt x="26802" y="13599"/>
                  </a:lnTo>
                  <a:lnTo>
                    <a:pt x="26678" y="13558"/>
                  </a:lnTo>
                  <a:lnTo>
                    <a:pt x="26532" y="13516"/>
                  </a:lnTo>
                  <a:lnTo>
                    <a:pt x="26428" y="13433"/>
                  </a:lnTo>
                  <a:lnTo>
                    <a:pt x="26324" y="13350"/>
                  </a:lnTo>
                  <a:lnTo>
                    <a:pt x="26241" y="13246"/>
                  </a:lnTo>
                  <a:lnTo>
                    <a:pt x="26199" y="13121"/>
                  </a:lnTo>
                  <a:lnTo>
                    <a:pt x="26158" y="12955"/>
                  </a:lnTo>
                  <a:lnTo>
                    <a:pt x="26158" y="12809"/>
                  </a:lnTo>
                  <a:lnTo>
                    <a:pt x="26199" y="12664"/>
                  </a:lnTo>
                  <a:lnTo>
                    <a:pt x="26241" y="12539"/>
                  </a:lnTo>
                  <a:lnTo>
                    <a:pt x="26324" y="12435"/>
                  </a:lnTo>
                  <a:lnTo>
                    <a:pt x="26428" y="12352"/>
                  </a:lnTo>
                  <a:lnTo>
                    <a:pt x="26532" y="12269"/>
                  </a:lnTo>
                  <a:lnTo>
                    <a:pt x="26657" y="12227"/>
                  </a:lnTo>
                  <a:lnTo>
                    <a:pt x="26802" y="12185"/>
                  </a:lnTo>
                  <a:lnTo>
                    <a:pt x="27260" y="12081"/>
                  </a:lnTo>
                  <a:lnTo>
                    <a:pt x="27697" y="12019"/>
                  </a:lnTo>
                  <a:lnTo>
                    <a:pt x="28154" y="11998"/>
                  </a:lnTo>
                  <a:lnTo>
                    <a:pt x="28591" y="11977"/>
                  </a:lnTo>
                  <a:close/>
                  <a:moveTo>
                    <a:pt x="4159" y="13537"/>
                  </a:moveTo>
                  <a:lnTo>
                    <a:pt x="4658" y="13558"/>
                  </a:lnTo>
                  <a:lnTo>
                    <a:pt x="4887" y="13599"/>
                  </a:lnTo>
                  <a:lnTo>
                    <a:pt x="5116" y="13641"/>
                  </a:lnTo>
                  <a:lnTo>
                    <a:pt x="5324" y="13703"/>
                  </a:lnTo>
                  <a:lnTo>
                    <a:pt x="5511" y="13766"/>
                  </a:lnTo>
                  <a:lnTo>
                    <a:pt x="5677" y="13849"/>
                  </a:lnTo>
                  <a:lnTo>
                    <a:pt x="5843" y="13932"/>
                  </a:lnTo>
                  <a:lnTo>
                    <a:pt x="5885" y="13994"/>
                  </a:lnTo>
                  <a:lnTo>
                    <a:pt x="5947" y="14078"/>
                  </a:lnTo>
                  <a:lnTo>
                    <a:pt x="5927" y="14182"/>
                  </a:lnTo>
                  <a:lnTo>
                    <a:pt x="5885" y="14265"/>
                  </a:lnTo>
                  <a:lnTo>
                    <a:pt x="5843" y="14327"/>
                  </a:lnTo>
                  <a:lnTo>
                    <a:pt x="5781" y="14389"/>
                  </a:lnTo>
                  <a:lnTo>
                    <a:pt x="5635" y="14493"/>
                  </a:lnTo>
                  <a:lnTo>
                    <a:pt x="5490" y="14597"/>
                  </a:lnTo>
                  <a:lnTo>
                    <a:pt x="5220" y="14764"/>
                  </a:lnTo>
                  <a:lnTo>
                    <a:pt x="4949" y="14930"/>
                  </a:lnTo>
                  <a:lnTo>
                    <a:pt x="4658" y="15076"/>
                  </a:lnTo>
                  <a:lnTo>
                    <a:pt x="4367" y="15200"/>
                  </a:lnTo>
                  <a:lnTo>
                    <a:pt x="4055" y="15325"/>
                  </a:lnTo>
                  <a:lnTo>
                    <a:pt x="3764" y="15429"/>
                  </a:lnTo>
                  <a:lnTo>
                    <a:pt x="3452" y="15533"/>
                  </a:lnTo>
                  <a:lnTo>
                    <a:pt x="3140" y="15616"/>
                  </a:lnTo>
                  <a:lnTo>
                    <a:pt x="2932" y="15658"/>
                  </a:lnTo>
                  <a:lnTo>
                    <a:pt x="2496" y="15658"/>
                  </a:lnTo>
                  <a:lnTo>
                    <a:pt x="2309" y="15595"/>
                  </a:lnTo>
                  <a:lnTo>
                    <a:pt x="2205" y="15554"/>
                  </a:lnTo>
                  <a:lnTo>
                    <a:pt x="2121" y="15491"/>
                  </a:lnTo>
                  <a:lnTo>
                    <a:pt x="2038" y="15408"/>
                  </a:lnTo>
                  <a:lnTo>
                    <a:pt x="1955" y="15325"/>
                  </a:lnTo>
                  <a:lnTo>
                    <a:pt x="1851" y="15180"/>
                  </a:lnTo>
                  <a:lnTo>
                    <a:pt x="1789" y="15013"/>
                  </a:lnTo>
                  <a:lnTo>
                    <a:pt x="1768" y="14847"/>
                  </a:lnTo>
                  <a:lnTo>
                    <a:pt x="1789" y="14681"/>
                  </a:lnTo>
                  <a:lnTo>
                    <a:pt x="1830" y="14514"/>
                  </a:lnTo>
                  <a:lnTo>
                    <a:pt x="1893" y="14369"/>
                  </a:lnTo>
                  <a:lnTo>
                    <a:pt x="1997" y="14202"/>
                  </a:lnTo>
                  <a:lnTo>
                    <a:pt x="2142" y="14078"/>
                  </a:lnTo>
                  <a:lnTo>
                    <a:pt x="2329" y="13953"/>
                  </a:lnTo>
                  <a:lnTo>
                    <a:pt x="2537" y="13849"/>
                  </a:lnTo>
                  <a:lnTo>
                    <a:pt x="2766" y="13745"/>
                  </a:lnTo>
                  <a:lnTo>
                    <a:pt x="3016" y="13683"/>
                  </a:lnTo>
                  <a:lnTo>
                    <a:pt x="3307" y="13620"/>
                  </a:lnTo>
                  <a:lnTo>
                    <a:pt x="3577" y="13579"/>
                  </a:lnTo>
                  <a:lnTo>
                    <a:pt x="3868" y="13558"/>
                  </a:lnTo>
                  <a:lnTo>
                    <a:pt x="4159" y="13537"/>
                  </a:lnTo>
                  <a:close/>
                  <a:moveTo>
                    <a:pt x="17155" y="1"/>
                  </a:move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1207" y="1664"/>
                  </a:moveTo>
                  <a:lnTo>
                    <a:pt x="1207" y="1664"/>
                  </a:lnTo>
                  <a:lnTo>
                    <a:pt x="999" y="1664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645" y="1622"/>
                  </a:lnTo>
                  <a:lnTo>
                    <a:pt x="521" y="1581"/>
                  </a:lnTo>
                  <a:lnTo>
                    <a:pt x="375" y="1539"/>
                  </a:lnTo>
                  <a:lnTo>
                    <a:pt x="271" y="1456"/>
                  </a:lnTo>
                  <a:lnTo>
                    <a:pt x="167" y="1373"/>
                  </a:lnTo>
                  <a:lnTo>
                    <a:pt x="84" y="1269"/>
                  </a:lnTo>
                  <a:lnTo>
                    <a:pt x="42" y="1144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1" y="832"/>
                  </a:lnTo>
                  <a:lnTo>
                    <a:pt x="42" y="687"/>
                  </a:lnTo>
                  <a:lnTo>
                    <a:pt x="84" y="562"/>
                  </a:lnTo>
                  <a:lnTo>
                    <a:pt x="167" y="458"/>
                  </a:lnTo>
                  <a:lnTo>
                    <a:pt x="271" y="375"/>
                  </a:lnTo>
                  <a:lnTo>
                    <a:pt x="375" y="292"/>
                  </a:lnTo>
                  <a:lnTo>
                    <a:pt x="500" y="250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1103" y="104"/>
                  </a:lnTo>
                  <a:lnTo>
                    <a:pt x="1540" y="42"/>
                  </a:lnTo>
                  <a:lnTo>
                    <a:pt x="1997" y="21"/>
                  </a:lnTo>
                  <a:lnTo>
                    <a:pt x="2434" y="0"/>
                  </a:lnTo>
                  <a:lnTo>
                    <a:pt x="2434" y="0"/>
                  </a:lnTo>
                  <a:lnTo>
                    <a:pt x="2766" y="0"/>
                  </a:lnTo>
                  <a:lnTo>
                    <a:pt x="3099" y="21"/>
                  </a:lnTo>
                  <a:lnTo>
                    <a:pt x="3411" y="63"/>
                  </a:lnTo>
                  <a:lnTo>
                    <a:pt x="3744" y="104"/>
                  </a:lnTo>
                  <a:lnTo>
                    <a:pt x="4055" y="167"/>
                  </a:lnTo>
                  <a:lnTo>
                    <a:pt x="4388" y="250"/>
                  </a:lnTo>
                  <a:lnTo>
                    <a:pt x="4700" y="333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5095" y="479"/>
                  </a:lnTo>
                  <a:lnTo>
                    <a:pt x="5158" y="520"/>
                  </a:lnTo>
                  <a:lnTo>
                    <a:pt x="5220" y="603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4929" y="895"/>
                  </a:lnTo>
                  <a:lnTo>
                    <a:pt x="4617" y="1040"/>
                  </a:lnTo>
                  <a:lnTo>
                    <a:pt x="4263" y="1165"/>
                  </a:lnTo>
                  <a:lnTo>
                    <a:pt x="3931" y="1248"/>
                  </a:lnTo>
                  <a:lnTo>
                    <a:pt x="3577" y="1331"/>
                  </a:lnTo>
                  <a:lnTo>
                    <a:pt x="3245" y="1394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1872" y="1622"/>
                  </a:lnTo>
                  <a:lnTo>
                    <a:pt x="1540" y="1643"/>
                  </a:lnTo>
                  <a:lnTo>
                    <a:pt x="1207" y="16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6821"/>
                  </a:moveTo>
                  <a:lnTo>
                    <a:pt x="791" y="6821"/>
                  </a:lnTo>
                  <a:lnTo>
                    <a:pt x="645" y="6426"/>
                  </a:lnTo>
                  <a:lnTo>
                    <a:pt x="541" y="6031"/>
                  </a:lnTo>
                  <a:lnTo>
                    <a:pt x="458" y="5636"/>
                  </a:lnTo>
                  <a:lnTo>
                    <a:pt x="375" y="5241"/>
                  </a:lnTo>
                  <a:lnTo>
                    <a:pt x="271" y="4451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84" y="3016"/>
                  </a:lnTo>
                  <a:lnTo>
                    <a:pt x="42" y="2351"/>
                  </a:lnTo>
                  <a:lnTo>
                    <a:pt x="1" y="1685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42" y="812"/>
                  </a:lnTo>
                  <a:lnTo>
                    <a:pt x="84" y="625"/>
                  </a:lnTo>
                  <a:lnTo>
                    <a:pt x="146" y="438"/>
                  </a:lnTo>
                  <a:lnTo>
                    <a:pt x="250" y="292"/>
                  </a:lnTo>
                  <a:lnTo>
                    <a:pt x="354" y="167"/>
                  </a:lnTo>
                  <a:lnTo>
                    <a:pt x="479" y="84"/>
                  </a:lnTo>
                  <a:lnTo>
                    <a:pt x="604" y="22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791" y="1"/>
                  </a:lnTo>
                  <a:lnTo>
                    <a:pt x="791" y="1"/>
                  </a:lnTo>
                  <a:lnTo>
                    <a:pt x="957" y="22"/>
                  </a:lnTo>
                  <a:lnTo>
                    <a:pt x="1082" y="63"/>
                  </a:lnTo>
                  <a:lnTo>
                    <a:pt x="1207" y="146"/>
                  </a:lnTo>
                  <a:lnTo>
                    <a:pt x="1331" y="250"/>
                  </a:lnTo>
                  <a:lnTo>
                    <a:pt x="1414" y="396"/>
                  </a:lnTo>
                  <a:lnTo>
                    <a:pt x="1498" y="562"/>
                  </a:lnTo>
                  <a:lnTo>
                    <a:pt x="1560" y="749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622" y="1685"/>
                  </a:lnTo>
                  <a:lnTo>
                    <a:pt x="1643" y="2371"/>
                  </a:lnTo>
                  <a:lnTo>
                    <a:pt x="1622" y="3078"/>
                  </a:lnTo>
                  <a:lnTo>
                    <a:pt x="1560" y="3785"/>
                  </a:lnTo>
                  <a:lnTo>
                    <a:pt x="1477" y="4471"/>
                  </a:lnTo>
                  <a:lnTo>
                    <a:pt x="1373" y="5158"/>
                  </a:lnTo>
                  <a:lnTo>
                    <a:pt x="1227" y="584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061" y="6634"/>
                  </a:lnTo>
                  <a:lnTo>
                    <a:pt x="999" y="6696"/>
                  </a:lnTo>
                  <a:lnTo>
                    <a:pt x="915" y="6759"/>
                  </a:lnTo>
                  <a:lnTo>
                    <a:pt x="791" y="6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7155" y="1"/>
                  </a:moveTo>
                  <a:lnTo>
                    <a:pt x="17155" y="1"/>
                  </a:ln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215" y="895"/>
                  </a:moveTo>
                  <a:lnTo>
                    <a:pt x="18963" y="916"/>
                  </a:lnTo>
                  <a:lnTo>
                    <a:pt x="19691" y="978"/>
                  </a:lnTo>
                  <a:lnTo>
                    <a:pt x="20439" y="1082"/>
                  </a:lnTo>
                  <a:lnTo>
                    <a:pt x="21188" y="1207"/>
                  </a:lnTo>
                  <a:lnTo>
                    <a:pt x="21375" y="1248"/>
                  </a:lnTo>
                  <a:lnTo>
                    <a:pt x="21541" y="1311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7" y="1539"/>
                  </a:lnTo>
                  <a:lnTo>
                    <a:pt x="22061" y="1643"/>
                  </a:lnTo>
                  <a:lnTo>
                    <a:pt x="22165" y="1747"/>
                  </a:lnTo>
                  <a:lnTo>
                    <a:pt x="22248" y="1872"/>
                  </a:lnTo>
                  <a:lnTo>
                    <a:pt x="22332" y="2018"/>
                  </a:lnTo>
                  <a:lnTo>
                    <a:pt x="22394" y="2163"/>
                  </a:lnTo>
                  <a:lnTo>
                    <a:pt x="22456" y="2330"/>
                  </a:lnTo>
                  <a:lnTo>
                    <a:pt x="22519" y="2517"/>
                  </a:lnTo>
                  <a:lnTo>
                    <a:pt x="22581" y="2912"/>
                  </a:lnTo>
                  <a:lnTo>
                    <a:pt x="22602" y="3369"/>
                  </a:lnTo>
                  <a:lnTo>
                    <a:pt x="22623" y="4804"/>
                  </a:lnTo>
                  <a:lnTo>
                    <a:pt x="22623" y="6239"/>
                  </a:lnTo>
                  <a:lnTo>
                    <a:pt x="22602" y="8942"/>
                  </a:lnTo>
                  <a:lnTo>
                    <a:pt x="22602" y="9274"/>
                  </a:lnTo>
                  <a:lnTo>
                    <a:pt x="22623" y="9981"/>
                  </a:lnTo>
                  <a:lnTo>
                    <a:pt x="22685" y="10709"/>
                  </a:lnTo>
                  <a:lnTo>
                    <a:pt x="22727" y="11063"/>
                  </a:lnTo>
                  <a:lnTo>
                    <a:pt x="22789" y="11416"/>
                  </a:lnTo>
                  <a:lnTo>
                    <a:pt x="22851" y="11769"/>
                  </a:lnTo>
                  <a:lnTo>
                    <a:pt x="22955" y="12123"/>
                  </a:lnTo>
                  <a:lnTo>
                    <a:pt x="23205" y="12144"/>
                  </a:lnTo>
                  <a:lnTo>
                    <a:pt x="23434" y="12165"/>
                  </a:lnTo>
                  <a:lnTo>
                    <a:pt x="23870" y="12144"/>
                  </a:lnTo>
                  <a:lnTo>
                    <a:pt x="24286" y="12081"/>
                  </a:lnTo>
                  <a:lnTo>
                    <a:pt x="25617" y="11915"/>
                  </a:lnTo>
                  <a:lnTo>
                    <a:pt x="26948" y="11790"/>
                  </a:lnTo>
                  <a:lnTo>
                    <a:pt x="27613" y="11728"/>
                  </a:lnTo>
                  <a:lnTo>
                    <a:pt x="28278" y="11707"/>
                  </a:lnTo>
                  <a:lnTo>
                    <a:pt x="28944" y="11686"/>
                  </a:lnTo>
                  <a:lnTo>
                    <a:pt x="29609" y="11666"/>
                  </a:lnTo>
                  <a:lnTo>
                    <a:pt x="30607" y="11686"/>
                  </a:lnTo>
                  <a:lnTo>
                    <a:pt x="31605" y="11749"/>
                  </a:lnTo>
                  <a:lnTo>
                    <a:pt x="32603" y="11832"/>
                  </a:lnTo>
                  <a:lnTo>
                    <a:pt x="33580" y="11936"/>
                  </a:lnTo>
                  <a:lnTo>
                    <a:pt x="33892" y="11998"/>
                  </a:lnTo>
                  <a:lnTo>
                    <a:pt x="34121" y="12040"/>
                  </a:lnTo>
                  <a:lnTo>
                    <a:pt x="34308" y="12123"/>
                  </a:lnTo>
                  <a:lnTo>
                    <a:pt x="34454" y="12227"/>
                  </a:lnTo>
                  <a:lnTo>
                    <a:pt x="34558" y="12372"/>
                  </a:lnTo>
                  <a:lnTo>
                    <a:pt x="34620" y="12539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28" y="13890"/>
                  </a:lnTo>
                  <a:lnTo>
                    <a:pt x="34911" y="14701"/>
                  </a:lnTo>
                  <a:lnTo>
                    <a:pt x="34974" y="15533"/>
                  </a:lnTo>
                  <a:lnTo>
                    <a:pt x="34994" y="16344"/>
                  </a:lnTo>
                  <a:lnTo>
                    <a:pt x="34974" y="17134"/>
                  </a:lnTo>
                  <a:lnTo>
                    <a:pt x="34932" y="17529"/>
                  </a:lnTo>
                  <a:lnTo>
                    <a:pt x="34890" y="17924"/>
                  </a:lnTo>
                  <a:lnTo>
                    <a:pt x="34870" y="18111"/>
                  </a:lnTo>
                  <a:lnTo>
                    <a:pt x="34683" y="18943"/>
                  </a:lnTo>
                  <a:lnTo>
                    <a:pt x="34599" y="19296"/>
                  </a:lnTo>
                  <a:lnTo>
                    <a:pt x="34495" y="19588"/>
                  </a:lnTo>
                  <a:lnTo>
                    <a:pt x="34412" y="19816"/>
                  </a:lnTo>
                  <a:lnTo>
                    <a:pt x="34308" y="20024"/>
                  </a:lnTo>
                  <a:lnTo>
                    <a:pt x="34183" y="20211"/>
                  </a:lnTo>
                  <a:lnTo>
                    <a:pt x="34059" y="20336"/>
                  </a:lnTo>
                  <a:lnTo>
                    <a:pt x="33913" y="20461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89" y="20690"/>
                  </a:lnTo>
                  <a:lnTo>
                    <a:pt x="32707" y="20773"/>
                  </a:lnTo>
                  <a:lnTo>
                    <a:pt x="31979" y="20877"/>
                  </a:lnTo>
                  <a:lnTo>
                    <a:pt x="27925" y="21355"/>
                  </a:lnTo>
                  <a:lnTo>
                    <a:pt x="23870" y="21854"/>
                  </a:lnTo>
                  <a:lnTo>
                    <a:pt x="23496" y="21916"/>
                  </a:lnTo>
                  <a:lnTo>
                    <a:pt x="23184" y="21979"/>
                  </a:lnTo>
                  <a:lnTo>
                    <a:pt x="23059" y="22041"/>
                  </a:lnTo>
                  <a:lnTo>
                    <a:pt x="22955" y="22104"/>
                  </a:lnTo>
                  <a:lnTo>
                    <a:pt x="22851" y="22166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4" y="22436"/>
                  </a:lnTo>
                  <a:lnTo>
                    <a:pt x="22623" y="22540"/>
                  </a:lnTo>
                  <a:lnTo>
                    <a:pt x="22581" y="22665"/>
                  </a:lnTo>
                  <a:lnTo>
                    <a:pt x="22540" y="22977"/>
                  </a:lnTo>
                  <a:lnTo>
                    <a:pt x="22540" y="23372"/>
                  </a:lnTo>
                  <a:lnTo>
                    <a:pt x="22540" y="24495"/>
                  </a:lnTo>
                  <a:lnTo>
                    <a:pt x="22560" y="25638"/>
                  </a:lnTo>
                  <a:lnTo>
                    <a:pt x="22623" y="27884"/>
                  </a:lnTo>
                  <a:lnTo>
                    <a:pt x="22643" y="28799"/>
                  </a:lnTo>
                  <a:lnTo>
                    <a:pt x="22623" y="29402"/>
                  </a:lnTo>
                  <a:lnTo>
                    <a:pt x="22602" y="29714"/>
                  </a:lnTo>
                  <a:lnTo>
                    <a:pt x="22560" y="30005"/>
                  </a:lnTo>
                  <a:lnTo>
                    <a:pt x="22477" y="30525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8" y="31169"/>
                  </a:lnTo>
                  <a:lnTo>
                    <a:pt x="22165" y="31336"/>
                  </a:lnTo>
                  <a:lnTo>
                    <a:pt x="22041" y="31502"/>
                  </a:lnTo>
                  <a:lnTo>
                    <a:pt x="21916" y="31627"/>
                  </a:lnTo>
                  <a:lnTo>
                    <a:pt x="21791" y="31751"/>
                  </a:lnTo>
                  <a:lnTo>
                    <a:pt x="21645" y="31876"/>
                  </a:lnTo>
                  <a:lnTo>
                    <a:pt x="21458" y="31959"/>
                  </a:lnTo>
                  <a:lnTo>
                    <a:pt x="21271" y="32042"/>
                  </a:lnTo>
                  <a:lnTo>
                    <a:pt x="21063" y="32126"/>
                  </a:lnTo>
                  <a:lnTo>
                    <a:pt x="20835" y="32188"/>
                  </a:lnTo>
                  <a:lnTo>
                    <a:pt x="20585" y="32230"/>
                  </a:lnTo>
                  <a:lnTo>
                    <a:pt x="20315" y="32271"/>
                  </a:lnTo>
                  <a:lnTo>
                    <a:pt x="19649" y="32354"/>
                  </a:lnTo>
                  <a:lnTo>
                    <a:pt x="18984" y="32396"/>
                  </a:lnTo>
                  <a:lnTo>
                    <a:pt x="18298" y="32438"/>
                  </a:lnTo>
                  <a:lnTo>
                    <a:pt x="17632" y="32438"/>
                  </a:lnTo>
                  <a:lnTo>
                    <a:pt x="16822" y="32417"/>
                  </a:lnTo>
                  <a:lnTo>
                    <a:pt x="15990" y="32375"/>
                  </a:lnTo>
                  <a:lnTo>
                    <a:pt x="15158" y="32313"/>
                  </a:lnTo>
                  <a:lnTo>
                    <a:pt x="14347" y="32209"/>
                  </a:lnTo>
                  <a:lnTo>
                    <a:pt x="14077" y="32167"/>
                  </a:lnTo>
                  <a:lnTo>
                    <a:pt x="13848" y="32105"/>
                  </a:lnTo>
                  <a:lnTo>
                    <a:pt x="13640" y="32022"/>
                  </a:lnTo>
                  <a:lnTo>
                    <a:pt x="13495" y="31939"/>
                  </a:lnTo>
                  <a:lnTo>
                    <a:pt x="13370" y="31814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2"/>
                  </a:lnTo>
                  <a:lnTo>
                    <a:pt x="13100" y="30920"/>
                  </a:lnTo>
                  <a:lnTo>
                    <a:pt x="12975" y="29859"/>
                  </a:lnTo>
                  <a:lnTo>
                    <a:pt x="12892" y="28799"/>
                  </a:lnTo>
                  <a:lnTo>
                    <a:pt x="12850" y="27738"/>
                  </a:lnTo>
                  <a:lnTo>
                    <a:pt x="12850" y="26678"/>
                  </a:lnTo>
                  <a:lnTo>
                    <a:pt x="12850" y="25888"/>
                  </a:lnTo>
                  <a:lnTo>
                    <a:pt x="12850" y="25638"/>
                  </a:lnTo>
                  <a:lnTo>
                    <a:pt x="12829" y="24848"/>
                  </a:lnTo>
                  <a:lnTo>
                    <a:pt x="12788" y="24058"/>
                  </a:lnTo>
                  <a:lnTo>
                    <a:pt x="12705" y="23268"/>
                  </a:lnTo>
                  <a:lnTo>
                    <a:pt x="12601" y="22499"/>
                  </a:lnTo>
                  <a:lnTo>
                    <a:pt x="12559" y="22270"/>
                  </a:lnTo>
                  <a:lnTo>
                    <a:pt x="12497" y="22041"/>
                  </a:lnTo>
                  <a:lnTo>
                    <a:pt x="12413" y="21812"/>
                  </a:lnTo>
                  <a:lnTo>
                    <a:pt x="12351" y="21646"/>
                  </a:lnTo>
                  <a:lnTo>
                    <a:pt x="12268" y="21501"/>
                  </a:lnTo>
                  <a:lnTo>
                    <a:pt x="12185" y="21397"/>
                  </a:lnTo>
                  <a:lnTo>
                    <a:pt x="12081" y="21313"/>
                  </a:lnTo>
                  <a:lnTo>
                    <a:pt x="11977" y="21251"/>
                  </a:lnTo>
                  <a:lnTo>
                    <a:pt x="11831" y="21209"/>
                  </a:lnTo>
                  <a:lnTo>
                    <a:pt x="11686" y="21209"/>
                  </a:lnTo>
                  <a:lnTo>
                    <a:pt x="11457" y="21230"/>
                  </a:lnTo>
                  <a:lnTo>
                    <a:pt x="11187" y="21251"/>
                  </a:lnTo>
                  <a:lnTo>
                    <a:pt x="9253" y="21584"/>
                  </a:lnTo>
                  <a:lnTo>
                    <a:pt x="8276" y="21729"/>
                  </a:lnTo>
                  <a:lnTo>
                    <a:pt x="7319" y="21875"/>
                  </a:lnTo>
                  <a:lnTo>
                    <a:pt x="6571" y="21958"/>
                  </a:lnTo>
                  <a:lnTo>
                    <a:pt x="5822" y="22041"/>
                  </a:lnTo>
                  <a:lnTo>
                    <a:pt x="5074" y="22083"/>
                  </a:lnTo>
                  <a:lnTo>
                    <a:pt x="3805" y="22083"/>
                  </a:lnTo>
                  <a:lnTo>
                    <a:pt x="3265" y="22062"/>
                  </a:lnTo>
                  <a:lnTo>
                    <a:pt x="2890" y="22020"/>
                  </a:lnTo>
                  <a:lnTo>
                    <a:pt x="2578" y="21958"/>
                  </a:lnTo>
                  <a:lnTo>
                    <a:pt x="2433" y="21896"/>
                  </a:lnTo>
                  <a:lnTo>
                    <a:pt x="2308" y="21854"/>
                  </a:lnTo>
                  <a:lnTo>
                    <a:pt x="2204" y="21792"/>
                  </a:lnTo>
                  <a:lnTo>
                    <a:pt x="2100" y="21708"/>
                  </a:lnTo>
                  <a:lnTo>
                    <a:pt x="1996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3"/>
                  </a:lnTo>
                  <a:lnTo>
                    <a:pt x="1622" y="21001"/>
                  </a:lnTo>
                  <a:lnTo>
                    <a:pt x="1518" y="20648"/>
                  </a:lnTo>
                  <a:lnTo>
                    <a:pt x="1331" y="19816"/>
                  </a:lnTo>
                  <a:lnTo>
                    <a:pt x="1185" y="18964"/>
                  </a:lnTo>
                  <a:lnTo>
                    <a:pt x="1144" y="18548"/>
                  </a:lnTo>
                  <a:lnTo>
                    <a:pt x="1102" y="18111"/>
                  </a:lnTo>
                  <a:lnTo>
                    <a:pt x="1081" y="17695"/>
                  </a:lnTo>
                  <a:lnTo>
                    <a:pt x="1061" y="17259"/>
                  </a:lnTo>
                  <a:lnTo>
                    <a:pt x="1081" y="16677"/>
                  </a:lnTo>
                  <a:lnTo>
                    <a:pt x="1102" y="16406"/>
                  </a:lnTo>
                  <a:lnTo>
                    <a:pt x="1144" y="16136"/>
                  </a:lnTo>
                  <a:lnTo>
                    <a:pt x="1206" y="15866"/>
                  </a:lnTo>
                  <a:lnTo>
                    <a:pt x="1269" y="15637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2"/>
                  </a:lnTo>
                  <a:lnTo>
                    <a:pt x="1705" y="14784"/>
                  </a:lnTo>
                  <a:lnTo>
                    <a:pt x="1851" y="14597"/>
                  </a:lnTo>
                  <a:lnTo>
                    <a:pt x="2017" y="14431"/>
                  </a:lnTo>
                  <a:lnTo>
                    <a:pt x="2204" y="14285"/>
                  </a:lnTo>
                  <a:lnTo>
                    <a:pt x="2391" y="14140"/>
                  </a:lnTo>
                  <a:lnTo>
                    <a:pt x="2599" y="14015"/>
                  </a:lnTo>
                  <a:lnTo>
                    <a:pt x="2849" y="13890"/>
                  </a:lnTo>
                  <a:lnTo>
                    <a:pt x="3098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3" y="13267"/>
                  </a:lnTo>
                  <a:lnTo>
                    <a:pt x="5531" y="13100"/>
                  </a:lnTo>
                  <a:lnTo>
                    <a:pt x="6259" y="12955"/>
                  </a:lnTo>
                  <a:lnTo>
                    <a:pt x="7007" y="12830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1"/>
                  </a:lnTo>
                  <a:lnTo>
                    <a:pt x="12746" y="12144"/>
                  </a:lnTo>
                  <a:lnTo>
                    <a:pt x="12809" y="11832"/>
                  </a:lnTo>
                  <a:lnTo>
                    <a:pt x="12850" y="11499"/>
                  </a:lnTo>
                  <a:lnTo>
                    <a:pt x="12871" y="11187"/>
                  </a:lnTo>
                  <a:lnTo>
                    <a:pt x="12892" y="10875"/>
                  </a:lnTo>
                  <a:lnTo>
                    <a:pt x="12871" y="9919"/>
                  </a:lnTo>
                  <a:lnTo>
                    <a:pt x="12871" y="9815"/>
                  </a:lnTo>
                  <a:lnTo>
                    <a:pt x="12871" y="8651"/>
                  </a:lnTo>
                  <a:lnTo>
                    <a:pt x="12871" y="7507"/>
                  </a:lnTo>
                  <a:lnTo>
                    <a:pt x="12871" y="6447"/>
                  </a:lnTo>
                  <a:lnTo>
                    <a:pt x="12892" y="5407"/>
                  </a:lnTo>
                  <a:lnTo>
                    <a:pt x="12954" y="4346"/>
                  </a:lnTo>
                  <a:lnTo>
                    <a:pt x="13037" y="3307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2"/>
                  </a:lnTo>
                  <a:lnTo>
                    <a:pt x="13640" y="1893"/>
                  </a:lnTo>
                  <a:lnTo>
                    <a:pt x="13869" y="1706"/>
                  </a:lnTo>
                  <a:lnTo>
                    <a:pt x="14118" y="1560"/>
                  </a:lnTo>
                  <a:lnTo>
                    <a:pt x="14430" y="1435"/>
                  </a:lnTo>
                  <a:lnTo>
                    <a:pt x="14617" y="1373"/>
                  </a:lnTo>
                  <a:lnTo>
                    <a:pt x="15075" y="1269"/>
                  </a:lnTo>
                  <a:lnTo>
                    <a:pt x="15512" y="1165"/>
                  </a:lnTo>
                  <a:lnTo>
                    <a:pt x="15969" y="1082"/>
                  </a:lnTo>
                  <a:lnTo>
                    <a:pt x="16406" y="1020"/>
                  </a:lnTo>
                  <a:lnTo>
                    <a:pt x="16863" y="978"/>
                  </a:lnTo>
                  <a:lnTo>
                    <a:pt x="17300" y="936"/>
                  </a:lnTo>
                  <a:lnTo>
                    <a:pt x="17757" y="916"/>
                  </a:lnTo>
                  <a:lnTo>
                    <a:pt x="18215" y="895"/>
                  </a:lnTo>
                  <a:close/>
                  <a:moveTo>
                    <a:pt x="17882" y="1"/>
                  </a:move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1811" y="6613"/>
                  </a:moveTo>
                  <a:lnTo>
                    <a:pt x="11811" y="6613"/>
                  </a:lnTo>
                  <a:lnTo>
                    <a:pt x="11811" y="5553"/>
                  </a:lnTo>
                  <a:lnTo>
                    <a:pt x="11832" y="4513"/>
                  </a:lnTo>
                  <a:lnTo>
                    <a:pt x="11894" y="3452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2040" y="2059"/>
                  </a:lnTo>
                  <a:lnTo>
                    <a:pt x="12123" y="1747"/>
                  </a:lnTo>
                  <a:lnTo>
                    <a:pt x="12248" y="1477"/>
                  </a:lnTo>
                  <a:lnTo>
                    <a:pt x="12393" y="1228"/>
                  </a:lnTo>
                  <a:lnTo>
                    <a:pt x="12580" y="999"/>
                  </a:lnTo>
                  <a:lnTo>
                    <a:pt x="12809" y="812"/>
                  </a:lnTo>
                  <a:lnTo>
                    <a:pt x="13058" y="666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4015" y="375"/>
                  </a:lnTo>
                  <a:lnTo>
                    <a:pt x="14452" y="271"/>
                  </a:lnTo>
                  <a:lnTo>
                    <a:pt x="14909" y="188"/>
                  </a:lnTo>
                  <a:lnTo>
                    <a:pt x="15346" y="126"/>
                  </a:lnTo>
                  <a:lnTo>
                    <a:pt x="15803" y="84"/>
                  </a:lnTo>
                  <a:lnTo>
                    <a:pt x="16240" y="42"/>
                  </a:lnTo>
                  <a:lnTo>
                    <a:pt x="16697" y="22"/>
                  </a:lnTo>
                  <a:lnTo>
                    <a:pt x="17155" y="1"/>
                  </a:lnTo>
                  <a:lnTo>
                    <a:pt x="17155" y="1"/>
                  </a:lnTo>
                  <a:lnTo>
                    <a:pt x="17903" y="22"/>
                  </a:lnTo>
                  <a:lnTo>
                    <a:pt x="18631" y="84"/>
                  </a:lnTo>
                  <a:lnTo>
                    <a:pt x="19379" y="188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20315" y="354"/>
                  </a:lnTo>
                  <a:lnTo>
                    <a:pt x="20481" y="417"/>
                  </a:lnTo>
                  <a:lnTo>
                    <a:pt x="20627" y="479"/>
                  </a:lnTo>
                  <a:lnTo>
                    <a:pt x="20752" y="562"/>
                  </a:lnTo>
                  <a:lnTo>
                    <a:pt x="20897" y="645"/>
                  </a:lnTo>
                  <a:lnTo>
                    <a:pt x="21001" y="749"/>
                  </a:lnTo>
                  <a:lnTo>
                    <a:pt x="21105" y="853"/>
                  </a:lnTo>
                  <a:lnTo>
                    <a:pt x="21188" y="978"/>
                  </a:lnTo>
                  <a:lnTo>
                    <a:pt x="21272" y="1124"/>
                  </a:lnTo>
                  <a:lnTo>
                    <a:pt x="21334" y="1269"/>
                  </a:lnTo>
                  <a:lnTo>
                    <a:pt x="21396" y="1436"/>
                  </a:lnTo>
                  <a:lnTo>
                    <a:pt x="21459" y="1623"/>
                  </a:lnTo>
                  <a:lnTo>
                    <a:pt x="21521" y="2018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63" y="3910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63" y="9087"/>
                  </a:lnTo>
                  <a:lnTo>
                    <a:pt x="21625" y="9815"/>
                  </a:lnTo>
                  <a:lnTo>
                    <a:pt x="21667" y="10169"/>
                  </a:lnTo>
                  <a:lnTo>
                    <a:pt x="21729" y="10522"/>
                  </a:lnTo>
                  <a:lnTo>
                    <a:pt x="21791" y="10875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2145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810" y="11250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4557" y="11021"/>
                  </a:lnTo>
                  <a:lnTo>
                    <a:pt x="25888" y="10896"/>
                  </a:lnTo>
                  <a:lnTo>
                    <a:pt x="26553" y="10834"/>
                  </a:lnTo>
                  <a:lnTo>
                    <a:pt x="27218" y="10813"/>
                  </a:lnTo>
                  <a:lnTo>
                    <a:pt x="27884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9547" y="10792"/>
                  </a:lnTo>
                  <a:lnTo>
                    <a:pt x="30545" y="10855"/>
                  </a:lnTo>
                  <a:lnTo>
                    <a:pt x="31543" y="10938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2832" y="11104"/>
                  </a:lnTo>
                  <a:lnTo>
                    <a:pt x="33061" y="11146"/>
                  </a:lnTo>
                  <a:lnTo>
                    <a:pt x="33248" y="11229"/>
                  </a:lnTo>
                  <a:lnTo>
                    <a:pt x="33394" y="11333"/>
                  </a:lnTo>
                  <a:lnTo>
                    <a:pt x="33498" y="11478"/>
                  </a:lnTo>
                  <a:lnTo>
                    <a:pt x="33560" y="11645"/>
                  </a:lnTo>
                  <a:lnTo>
                    <a:pt x="33623" y="11894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768" y="12996"/>
                  </a:lnTo>
                  <a:lnTo>
                    <a:pt x="33851" y="13807"/>
                  </a:lnTo>
                  <a:lnTo>
                    <a:pt x="33914" y="14639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6240"/>
                  </a:lnTo>
                  <a:lnTo>
                    <a:pt x="33872" y="16635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623" y="18049"/>
                  </a:lnTo>
                  <a:lnTo>
                    <a:pt x="33539" y="18402"/>
                  </a:lnTo>
                  <a:lnTo>
                    <a:pt x="33435" y="18694"/>
                  </a:lnTo>
                  <a:lnTo>
                    <a:pt x="33352" y="18922"/>
                  </a:lnTo>
                  <a:lnTo>
                    <a:pt x="33248" y="19130"/>
                  </a:lnTo>
                  <a:lnTo>
                    <a:pt x="33123" y="19317"/>
                  </a:lnTo>
                  <a:lnTo>
                    <a:pt x="32999" y="19442"/>
                  </a:lnTo>
                  <a:lnTo>
                    <a:pt x="32853" y="19567"/>
                  </a:lnTo>
                  <a:lnTo>
                    <a:pt x="32666" y="19650"/>
                  </a:lnTo>
                  <a:lnTo>
                    <a:pt x="32458" y="19733"/>
                  </a:lnTo>
                  <a:lnTo>
                    <a:pt x="32229" y="19796"/>
                  </a:lnTo>
                  <a:lnTo>
                    <a:pt x="31647" y="19879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26865" y="20461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2436" y="21022"/>
                  </a:lnTo>
                  <a:lnTo>
                    <a:pt x="22124" y="21085"/>
                  </a:lnTo>
                  <a:lnTo>
                    <a:pt x="21999" y="21147"/>
                  </a:lnTo>
                  <a:lnTo>
                    <a:pt x="21895" y="21210"/>
                  </a:lnTo>
                  <a:lnTo>
                    <a:pt x="21791" y="21272"/>
                  </a:lnTo>
                  <a:lnTo>
                    <a:pt x="21729" y="21334"/>
                  </a:lnTo>
                  <a:lnTo>
                    <a:pt x="21646" y="21438"/>
                  </a:lnTo>
                  <a:lnTo>
                    <a:pt x="21604" y="21542"/>
                  </a:lnTo>
                  <a:lnTo>
                    <a:pt x="21563" y="21646"/>
                  </a:lnTo>
                  <a:lnTo>
                    <a:pt x="21521" y="21771"/>
                  </a:lnTo>
                  <a:lnTo>
                    <a:pt x="21480" y="22083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3601"/>
                  </a:lnTo>
                  <a:lnTo>
                    <a:pt x="21500" y="24744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8508"/>
                  </a:lnTo>
                  <a:lnTo>
                    <a:pt x="21542" y="28820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417" y="29631"/>
                  </a:lnTo>
                  <a:lnTo>
                    <a:pt x="21355" y="29859"/>
                  </a:lnTo>
                  <a:lnTo>
                    <a:pt x="21272" y="30067"/>
                  </a:lnTo>
                  <a:lnTo>
                    <a:pt x="21188" y="30275"/>
                  </a:lnTo>
                  <a:lnTo>
                    <a:pt x="21105" y="30442"/>
                  </a:lnTo>
                  <a:lnTo>
                    <a:pt x="20981" y="30608"/>
                  </a:lnTo>
                  <a:lnTo>
                    <a:pt x="20856" y="30733"/>
                  </a:lnTo>
                  <a:lnTo>
                    <a:pt x="20731" y="30857"/>
                  </a:lnTo>
                  <a:lnTo>
                    <a:pt x="20585" y="30982"/>
                  </a:lnTo>
                  <a:lnTo>
                    <a:pt x="20398" y="31065"/>
                  </a:lnTo>
                  <a:lnTo>
                    <a:pt x="20211" y="31148"/>
                  </a:lnTo>
                  <a:lnTo>
                    <a:pt x="20003" y="31232"/>
                  </a:lnTo>
                  <a:lnTo>
                    <a:pt x="19775" y="31294"/>
                  </a:lnTo>
                  <a:lnTo>
                    <a:pt x="19525" y="31336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8589" y="31460"/>
                  </a:lnTo>
                  <a:lnTo>
                    <a:pt x="17924" y="31502"/>
                  </a:lnTo>
                  <a:lnTo>
                    <a:pt x="17238" y="31544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5762" y="31523"/>
                  </a:lnTo>
                  <a:lnTo>
                    <a:pt x="14930" y="31481"/>
                  </a:lnTo>
                  <a:lnTo>
                    <a:pt x="14098" y="31419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3017" y="31273"/>
                  </a:lnTo>
                  <a:lnTo>
                    <a:pt x="12788" y="31211"/>
                  </a:lnTo>
                  <a:lnTo>
                    <a:pt x="12580" y="31128"/>
                  </a:lnTo>
                  <a:lnTo>
                    <a:pt x="12435" y="31045"/>
                  </a:lnTo>
                  <a:lnTo>
                    <a:pt x="12310" y="30920"/>
                  </a:lnTo>
                  <a:lnTo>
                    <a:pt x="12227" y="30753"/>
                  </a:lnTo>
                  <a:lnTo>
                    <a:pt x="12144" y="3056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1915" y="28965"/>
                  </a:lnTo>
                  <a:lnTo>
                    <a:pt x="11832" y="27905"/>
                  </a:lnTo>
                  <a:lnTo>
                    <a:pt x="11790" y="2684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69" y="23954"/>
                  </a:lnTo>
                  <a:lnTo>
                    <a:pt x="11728" y="23164"/>
                  </a:lnTo>
                  <a:lnTo>
                    <a:pt x="11645" y="22374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499" y="21376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353" y="20918"/>
                  </a:lnTo>
                  <a:lnTo>
                    <a:pt x="11291" y="20752"/>
                  </a:lnTo>
                  <a:lnTo>
                    <a:pt x="11208" y="20607"/>
                  </a:lnTo>
                  <a:lnTo>
                    <a:pt x="11125" y="20503"/>
                  </a:lnTo>
                  <a:lnTo>
                    <a:pt x="11021" y="20419"/>
                  </a:lnTo>
                  <a:lnTo>
                    <a:pt x="10917" y="20357"/>
                  </a:lnTo>
                  <a:lnTo>
                    <a:pt x="10771" y="20315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397" y="20336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8193" y="20690"/>
                  </a:lnTo>
                  <a:lnTo>
                    <a:pt x="7216" y="20835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5511" y="21064"/>
                  </a:lnTo>
                  <a:lnTo>
                    <a:pt x="4762" y="21147"/>
                  </a:lnTo>
                  <a:lnTo>
                    <a:pt x="4014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2745" y="21189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1830" y="21126"/>
                  </a:lnTo>
                  <a:lnTo>
                    <a:pt x="1518" y="21064"/>
                  </a:lnTo>
                  <a:lnTo>
                    <a:pt x="1373" y="21002"/>
                  </a:lnTo>
                  <a:lnTo>
                    <a:pt x="1248" y="20960"/>
                  </a:lnTo>
                  <a:lnTo>
                    <a:pt x="1144" y="20898"/>
                  </a:lnTo>
                  <a:lnTo>
                    <a:pt x="1040" y="20814"/>
                  </a:lnTo>
                  <a:lnTo>
                    <a:pt x="936" y="20731"/>
                  </a:lnTo>
                  <a:lnTo>
                    <a:pt x="853" y="20627"/>
                  </a:lnTo>
                  <a:lnTo>
                    <a:pt x="770" y="20523"/>
                  </a:lnTo>
                  <a:lnTo>
                    <a:pt x="687" y="20399"/>
                  </a:lnTo>
                  <a:lnTo>
                    <a:pt x="562" y="20107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271" y="18922"/>
                  </a:lnTo>
                  <a:lnTo>
                    <a:pt x="125" y="18070"/>
                  </a:lnTo>
                  <a:lnTo>
                    <a:pt x="84" y="17654"/>
                  </a:lnTo>
                  <a:lnTo>
                    <a:pt x="42" y="17217"/>
                  </a:lnTo>
                  <a:lnTo>
                    <a:pt x="21" y="16801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42" y="15512"/>
                  </a:lnTo>
                  <a:lnTo>
                    <a:pt x="84" y="15242"/>
                  </a:lnTo>
                  <a:lnTo>
                    <a:pt x="146" y="14972"/>
                  </a:lnTo>
                  <a:lnTo>
                    <a:pt x="209" y="14743"/>
                  </a:lnTo>
                  <a:lnTo>
                    <a:pt x="292" y="14493"/>
                  </a:lnTo>
                  <a:lnTo>
                    <a:pt x="396" y="14285"/>
                  </a:lnTo>
                  <a:lnTo>
                    <a:pt x="500" y="14078"/>
                  </a:lnTo>
                  <a:lnTo>
                    <a:pt x="645" y="13890"/>
                  </a:lnTo>
                  <a:lnTo>
                    <a:pt x="791" y="13703"/>
                  </a:lnTo>
                  <a:lnTo>
                    <a:pt x="957" y="13537"/>
                  </a:lnTo>
                  <a:lnTo>
                    <a:pt x="1144" y="13391"/>
                  </a:lnTo>
                  <a:lnTo>
                    <a:pt x="1331" y="13246"/>
                  </a:lnTo>
                  <a:lnTo>
                    <a:pt x="1539" y="13121"/>
                  </a:lnTo>
                  <a:lnTo>
                    <a:pt x="1789" y="12996"/>
                  </a:lnTo>
                  <a:lnTo>
                    <a:pt x="2038" y="12892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3016" y="12580"/>
                  </a:lnTo>
                  <a:lnTo>
                    <a:pt x="3743" y="12373"/>
                  </a:lnTo>
                  <a:lnTo>
                    <a:pt x="4471" y="12206"/>
                  </a:lnTo>
                  <a:lnTo>
                    <a:pt x="5199" y="12061"/>
                  </a:lnTo>
                  <a:lnTo>
                    <a:pt x="5947" y="11936"/>
                  </a:lnTo>
                  <a:lnTo>
                    <a:pt x="6675" y="11811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9898" y="11437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11749" y="10938"/>
                  </a:lnTo>
                  <a:lnTo>
                    <a:pt x="11790" y="10605"/>
                  </a:lnTo>
                  <a:lnTo>
                    <a:pt x="11811" y="10293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66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fill="none" extrusionOk="0">
                  <a:moveTo>
                    <a:pt x="18423" y="1"/>
                  </a:moveTo>
                  <a:lnTo>
                    <a:pt x="18423" y="1"/>
                  </a:lnTo>
                  <a:lnTo>
                    <a:pt x="17882" y="1"/>
                  </a:ln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603" y="11354"/>
                  </a:lnTo>
                  <a:lnTo>
                    <a:pt x="11478" y="11354"/>
                  </a:lnTo>
                  <a:lnTo>
                    <a:pt x="11478" y="11354"/>
                  </a:lnTo>
                  <a:lnTo>
                    <a:pt x="11436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lnTo>
                    <a:pt x="184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1"/>
                  </a:move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1"/>
                  </a:moveTo>
                  <a:lnTo>
                    <a:pt x="791" y="1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extrusionOk="0">
                  <a:moveTo>
                    <a:pt x="2434" y="0"/>
                  </a:move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2434" y="0"/>
                  </a:moveTo>
                  <a:lnTo>
                    <a:pt x="2434" y="0"/>
                  </a:ln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lnTo>
                    <a:pt x="24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7146350" y="1371325"/>
              <a:ext cx="848375" cy="788075"/>
            </a:xfrm>
            <a:custGeom>
              <a:avLst/>
              <a:gdLst/>
              <a:ahLst/>
              <a:cxnLst/>
              <a:rect l="l" t="t" r="r" b="b"/>
              <a:pathLst>
                <a:path w="33935" h="31523" extrusionOk="0">
                  <a:moveTo>
                    <a:pt x="16843" y="0"/>
                  </a:moveTo>
                  <a:lnTo>
                    <a:pt x="16011" y="42"/>
                  </a:lnTo>
                  <a:lnTo>
                    <a:pt x="15200" y="125"/>
                  </a:lnTo>
                  <a:lnTo>
                    <a:pt x="14785" y="187"/>
                  </a:lnTo>
                  <a:lnTo>
                    <a:pt x="14369" y="270"/>
                  </a:lnTo>
                  <a:lnTo>
                    <a:pt x="13974" y="354"/>
                  </a:lnTo>
                  <a:lnTo>
                    <a:pt x="13558" y="458"/>
                  </a:lnTo>
                  <a:lnTo>
                    <a:pt x="13371" y="520"/>
                  </a:lnTo>
                  <a:lnTo>
                    <a:pt x="13059" y="645"/>
                  </a:lnTo>
                  <a:lnTo>
                    <a:pt x="12809" y="790"/>
                  </a:lnTo>
                  <a:lnTo>
                    <a:pt x="12581" y="977"/>
                  </a:lnTo>
                  <a:lnTo>
                    <a:pt x="12393" y="1206"/>
                  </a:lnTo>
                  <a:lnTo>
                    <a:pt x="12248" y="1456"/>
                  </a:lnTo>
                  <a:lnTo>
                    <a:pt x="12123" y="1726"/>
                  </a:lnTo>
                  <a:lnTo>
                    <a:pt x="12040" y="2038"/>
                  </a:lnTo>
                  <a:lnTo>
                    <a:pt x="11978" y="2391"/>
                  </a:lnTo>
                  <a:lnTo>
                    <a:pt x="11915" y="3202"/>
                  </a:lnTo>
                  <a:lnTo>
                    <a:pt x="11853" y="4013"/>
                  </a:lnTo>
                  <a:lnTo>
                    <a:pt x="11832" y="4824"/>
                  </a:lnTo>
                  <a:lnTo>
                    <a:pt x="11811" y="5635"/>
                  </a:lnTo>
                  <a:lnTo>
                    <a:pt x="11811" y="7278"/>
                  </a:lnTo>
                  <a:lnTo>
                    <a:pt x="11811" y="8899"/>
                  </a:lnTo>
                  <a:lnTo>
                    <a:pt x="11811" y="9461"/>
                  </a:lnTo>
                  <a:lnTo>
                    <a:pt x="11832" y="10043"/>
                  </a:lnTo>
                  <a:lnTo>
                    <a:pt x="11811" y="10334"/>
                  </a:lnTo>
                  <a:lnTo>
                    <a:pt x="11790" y="10625"/>
                  </a:lnTo>
                  <a:lnTo>
                    <a:pt x="11749" y="10937"/>
                  </a:lnTo>
                  <a:lnTo>
                    <a:pt x="11686" y="11228"/>
                  </a:lnTo>
                  <a:lnTo>
                    <a:pt x="9898" y="11415"/>
                  </a:lnTo>
                  <a:lnTo>
                    <a:pt x="8172" y="11603"/>
                  </a:lnTo>
                  <a:lnTo>
                    <a:pt x="6675" y="11790"/>
                  </a:lnTo>
                  <a:lnTo>
                    <a:pt x="5948" y="11914"/>
                  </a:lnTo>
                  <a:lnTo>
                    <a:pt x="5199" y="12039"/>
                  </a:lnTo>
                  <a:lnTo>
                    <a:pt x="4471" y="12185"/>
                  </a:lnTo>
                  <a:lnTo>
                    <a:pt x="3744" y="12351"/>
                  </a:lnTo>
                  <a:lnTo>
                    <a:pt x="3016" y="12559"/>
                  </a:lnTo>
                  <a:lnTo>
                    <a:pt x="2309" y="12767"/>
                  </a:lnTo>
                  <a:lnTo>
                    <a:pt x="2039" y="12871"/>
                  </a:lnTo>
                  <a:lnTo>
                    <a:pt x="1789" y="12975"/>
                  </a:lnTo>
                  <a:lnTo>
                    <a:pt x="1540" y="13100"/>
                  </a:lnTo>
                  <a:lnTo>
                    <a:pt x="1332" y="13224"/>
                  </a:lnTo>
                  <a:lnTo>
                    <a:pt x="1145" y="13370"/>
                  </a:lnTo>
                  <a:lnTo>
                    <a:pt x="957" y="13515"/>
                  </a:lnTo>
                  <a:lnTo>
                    <a:pt x="791" y="13682"/>
                  </a:lnTo>
                  <a:lnTo>
                    <a:pt x="646" y="13869"/>
                  </a:lnTo>
                  <a:lnTo>
                    <a:pt x="500" y="14056"/>
                  </a:lnTo>
                  <a:lnTo>
                    <a:pt x="396" y="14264"/>
                  </a:lnTo>
                  <a:lnTo>
                    <a:pt x="292" y="14472"/>
                  </a:lnTo>
                  <a:lnTo>
                    <a:pt x="209" y="14721"/>
                  </a:lnTo>
                  <a:lnTo>
                    <a:pt x="146" y="14950"/>
                  </a:lnTo>
                  <a:lnTo>
                    <a:pt x="84" y="15220"/>
                  </a:lnTo>
                  <a:lnTo>
                    <a:pt x="43" y="15491"/>
                  </a:lnTo>
                  <a:lnTo>
                    <a:pt x="22" y="15761"/>
                  </a:lnTo>
                  <a:lnTo>
                    <a:pt x="1" y="16260"/>
                  </a:lnTo>
                  <a:lnTo>
                    <a:pt x="22" y="16780"/>
                  </a:lnTo>
                  <a:lnTo>
                    <a:pt x="43" y="17279"/>
                  </a:lnTo>
                  <a:lnTo>
                    <a:pt x="105" y="17757"/>
                  </a:lnTo>
                  <a:lnTo>
                    <a:pt x="167" y="18256"/>
                  </a:lnTo>
                  <a:lnTo>
                    <a:pt x="250" y="18755"/>
                  </a:lnTo>
                  <a:lnTo>
                    <a:pt x="354" y="19233"/>
                  </a:lnTo>
                  <a:lnTo>
                    <a:pt x="458" y="19732"/>
                  </a:lnTo>
                  <a:lnTo>
                    <a:pt x="562" y="20086"/>
                  </a:lnTo>
                  <a:lnTo>
                    <a:pt x="687" y="20377"/>
                  </a:lnTo>
                  <a:lnTo>
                    <a:pt x="770" y="20502"/>
                  </a:lnTo>
                  <a:lnTo>
                    <a:pt x="853" y="20606"/>
                  </a:lnTo>
                  <a:lnTo>
                    <a:pt x="937" y="20710"/>
                  </a:lnTo>
                  <a:lnTo>
                    <a:pt x="1041" y="20793"/>
                  </a:lnTo>
                  <a:lnTo>
                    <a:pt x="1145" y="20876"/>
                  </a:lnTo>
                  <a:lnTo>
                    <a:pt x="1249" y="20938"/>
                  </a:lnTo>
                  <a:lnTo>
                    <a:pt x="1373" y="20980"/>
                  </a:lnTo>
                  <a:lnTo>
                    <a:pt x="1519" y="21042"/>
                  </a:lnTo>
                  <a:lnTo>
                    <a:pt x="1831" y="21105"/>
                  </a:lnTo>
                  <a:lnTo>
                    <a:pt x="2205" y="21146"/>
                  </a:lnTo>
                  <a:lnTo>
                    <a:pt x="2725" y="21167"/>
                  </a:lnTo>
                  <a:lnTo>
                    <a:pt x="3723" y="21167"/>
                  </a:lnTo>
                  <a:lnTo>
                    <a:pt x="4243" y="21146"/>
                  </a:lnTo>
                  <a:lnTo>
                    <a:pt x="5241" y="21063"/>
                  </a:lnTo>
                  <a:lnTo>
                    <a:pt x="6260" y="20959"/>
                  </a:lnTo>
                  <a:lnTo>
                    <a:pt x="7216" y="20814"/>
                  </a:lnTo>
                  <a:lnTo>
                    <a:pt x="8193" y="20668"/>
                  </a:lnTo>
                  <a:lnTo>
                    <a:pt x="10127" y="20335"/>
                  </a:lnTo>
                  <a:lnTo>
                    <a:pt x="10418" y="20294"/>
                  </a:lnTo>
                  <a:lnTo>
                    <a:pt x="10647" y="20294"/>
                  </a:lnTo>
                  <a:lnTo>
                    <a:pt x="10855" y="20315"/>
                  </a:lnTo>
                  <a:lnTo>
                    <a:pt x="10917" y="20335"/>
                  </a:lnTo>
                  <a:lnTo>
                    <a:pt x="11000" y="20377"/>
                  </a:lnTo>
                  <a:lnTo>
                    <a:pt x="11063" y="20419"/>
                  </a:lnTo>
                  <a:lnTo>
                    <a:pt x="11125" y="20481"/>
                  </a:lnTo>
                  <a:lnTo>
                    <a:pt x="11229" y="20627"/>
                  </a:lnTo>
                  <a:lnTo>
                    <a:pt x="11333" y="20855"/>
                  </a:lnTo>
                  <a:lnTo>
                    <a:pt x="11437" y="21126"/>
                  </a:lnTo>
                  <a:lnTo>
                    <a:pt x="11499" y="21354"/>
                  </a:lnTo>
                  <a:lnTo>
                    <a:pt x="11541" y="21583"/>
                  </a:lnTo>
                  <a:lnTo>
                    <a:pt x="11645" y="22415"/>
                  </a:lnTo>
                  <a:lnTo>
                    <a:pt x="11728" y="23267"/>
                  </a:lnTo>
                  <a:lnTo>
                    <a:pt x="11770" y="24120"/>
                  </a:lnTo>
                  <a:lnTo>
                    <a:pt x="11790" y="24972"/>
                  </a:lnTo>
                  <a:lnTo>
                    <a:pt x="11790" y="26241"/>
                  </a:lnTo>
                  <a:lnTo>
                    <a:pt x="11811" y="27488"/>
                  </a:lnTo>
                  <a:lnTo>
                    <a:pt x="11853" y="28133"/>
                  </a:lnTo>
                  <a:lnTo>
                    <a:pt x="11894" y="28757"/>
                  </a:lnTo>
                  <a:lnTo>
                    <a:pt x="11957" y="29380"/>
                  </a:lnTo>
                  <a:lnTo>
                    <a:pt x="12040" y="30004"/>
                  </a:lnTo>
                  <a:lnTo>
                    <a:pt x="12102" y="30316"/>
                  </a:lnTo>
                  <a:lnTo>
                    <a:pt x="12144" y="30545"/>
                  </a:lnTo>
                  <a:lnTo>
                    <a:pt x="12227" y="30732"/>
                  </a:lnTo>
                  <a:lnTo>
                    <a:pt x="12310" y="30898"/>
                  </a:lnTo>
                  <a:lnTo>
                    <a:pt x="12435" y="31023"/>
                  </a:lnTo>
                  <a:lnTo>
                    <a:pt x="12581" y="31106"/>
                  </a:lnTo>
                  <a:lnTo>
                    <a:pt x="12788" y="31189"/>
                  </a:lnTo>
                  <a:lnTo>
                    <a:pt x="13017" y="31252"/>
                  </a:lnTo>
                  <a:lnTo>
                    <a:pt x="13288" y="31293"/>
                  </a:lnTo>
                  <a:lnTo>
                    <a:pt x="14036" y="31376"/>
                  </a:lnTo>
                  <a:lnTo>
                    <a:pt x="14785" y="31460"/>
                  </a:lnTo>
                  <a:lnTo>
                    <a:pt x="15533" y="31501"/>
                  </a:lnTo>
                  <a:lnTo>
                    <a:pt x="16282" y="31522"/>
                  </a:lnTo>
                  <a:lnTo>
                    <a:pt x="17030" y="31522"/>
                  </a:lnTo>
                  <a:lnTo>
                    <a:pt x="17758" y="31501"/>
                  </a:lnTo>
                  <a:lnTo>
                    <a:pt x="18507" y="31439"/>
                  </a:lnTo>
                  <a:lnTo>
                    <a:pt x="19255" y="31356"/>
                  </a:lnTo>
                  <a:lnTo>
                    <a:pt x="19525" y="31314"/>
                  </a:lnTo>
                  <a:lnTo>
                    <a:pt x="19775" y="31273"/>
                  </a:lnTo>
                  <a:lnTo>
                    <a:pt x="20004" y="31210"/>
                  </a:lnTo>
                  <a:lnTo>
                    <a:pt x="20212" y="31127"/>
                  </a:lnTo>
                  <a:lnTo>
                    <a:pt x="20399" y="31044"/>
                  </a:lnTo>
                  <a:lnTo>
                    <a:pt x="20586" y="30961"/>
                  </a:lnTo>
                  <a:lnTo>
                    <a:pt x="20731" y="30836"/>
                  </a:lnTo>
                  <a:lnTo>
                    <a:pt x="20856" y="30711"/>
                  </a:lnTo>
                  <a:lnTo>
                    <a:pt x="20981" y="30586"/>
                  </a:lnTo>
                  <a:lnTo>
                    <a:pt x="21106" y="30420"/>
                  </a:lnTo>
                  <a:lnTo>
                    <a:pt x="21189" y="30254"/>
                  </a:lnTo>
                  <a:lnTo>
                    <a:pt x="21272" y="30046"/>
                  </a:lnTo>
                  <a:lnTo>
                    <a:pt x="21355" y="29838"/>
                  </a:lnTo>
                  <a:lnTo>
                    <a:pt x="21417" y="29609"/>
                  </a:lnTo>
                  <a:lnTo>
                    <a:pt x="21501" y="29089"/>
                  </a:lnTo>
                  <a:lnTo>
                    <a:pt x="21563" y="28569"/>
                  </a:lnTo>
                  <a:lnTo>
                    <a:pt x="21584" y="28029"/>
                  </a:lnTo>
                  <a:lnTo>
                    <a:pt x="21584" y="27509"/>
                  </a:lnTo>
                  <a:lnTo>
                    <a:pt x="21563" y="26968"/>
                  </a:lnTo>
                  <a:lnTo>
                    <a:pt x="21501" y="24723"/>
                  </a:lnTo>
                  <a:lnTo>
                    <a:pt x="21480" y="23579"/>
                  </a:lnTo>
                  <a:lnTo>
                    <a:pt x="21480" y="22456"/>
                  </a:lnTo>
                  <a:lnTo>
                    <a:pt x="21480" y="22061"/>
                  </a:lnTo>
                  <a:lnTo>
                    <a:pt x="21521" y="21749"/>
                  </a:lnTo>
                  <a:lnTo>
                    <a:pt x="21563" y="21625"/>
                  </a:lnTo>
                  <a:lnTo>
                    <a:pt x="21605" y="21521"/>
                  </a:lnTo>
                  <a:lnTo>
                    <a:pt x="21646" y="21417"/>
                  </a:lnTo>
                  <a:lnTo>
                    <a:pt x="21729" y="21313"/>
                  </a:lnTo>
                  <a:lnTo>
                    <a:pt x="21792" y="21250"/>
                  </a:lnTo>
                  <a:lnTo>
                    <a:pt x="21896" y="21188"/>
                  </a:lnTo>
                  <a:lnTo>
                    <a:pt x="22000" y="21126"/>
                  </a:lnTo>
                  <a:lnTo>
                    <a:pt x="22124" y="21063"/>
                  </a:lnTo>
                  <a:lnTo>
                    <a:pt x="22436" y="21001"/>
                  </a:lnTo>
                  <a:lnTo>
                    <a:pt x="22811" y="20938"/>
                  </a:lnTo>
                  <a:lnTo>
                    <a:pt x="26865" y="20439"/>
                  </a:lnTo>
                  <a:lnTo>
                    <a:pt x="30920" y="19961"/>
                  </a:lnTo>
                  <a:lnTo>
                    <a:pt x="31648" y="19857"/>
                  </a:lnTo>
                  <a:lnTo>
                    <a:pt x="32230" y="19774"/>
                  </a:lnTo>
                  <a:lnTo>
                    <a:pt x="32458" y="19712"/>
                  </a:lnTo>
                  <a:lnTo>
                    <a:pt x="32666" y="19629"/>
                  </a:lnTo>
                  <a:lnTo>
                    <a:pt x="32854" y="19545"/>
                  </a:lnTo>
                  <a:lnTo>
                    <a:pt x="32999" y="19421"/>
                  </a:lnTo>
                  <a:lnTo>
                    <a:pt x="33124" y="19296"/>
                  </a:lnTo>
                  <a:lnTo>
                    <a:pt x="33249" y="19109"/>
                  </a:lnTo>
                  <a:lnTo>
                    <a:pt x="33353" y="18901"/>
                  </a:lnTo>
                  <a:lnTo>
                    <a:pt x="33436" y="18672"/>
                  </a:lnTo>
                  <a:lnTo>
                    <a:pt x="33540" y="18381"/>
                  </a:lnTo>
                  <a:lnTo>
                    <a:pt x="33623" y="18027"/>
                  </a:lnTo>
                  <a:lnTo>
                    <a:pt x="33810" y="17196"/>
                  </a:lnTo>
                  <a:lnTo>
                    <a:pt x="33831" y="17009"/>
                  </a:lnTo>
                  <a:lnTo>
                    <a:pt x="33893" y="16406"/>
                  </a:lnTo>
                  <a:lnTo>
                    <a:pt x="33914" y="15803"/>
                  </a:lnTo>
                  <a:lnTo>
                    <a:pt x="33935" y="15200"/>
                  </a:lnTo>
                  <a:lnTo>
                    <a:pt x="33914" y="14576"/>
                  </a:lnTo>
                  <a:lnTo>
                    <a:pt x="33872" y="13973"/>
                  </a:lnTo>
                  <a:lnTo>
                    <a:pt x="33810" y="13370"/>
                  </a:lnTo>
                  <a:lnTo>
                    <a:pt x="33664" y="12164"/>
                  </a:lnTo>
                  <a:lnTo>
                    <a:pt x="33623" y="11873"/>
                  </a:lnTo>
                  <a:lnTo>
                    <a:pt x="33560" y="11623"/>
                  </a:lnTo>
                  <a:lnTo>
                    <a:pt x="33498" y="11457"/>
                  </a:lnTo>
                  <a:lnTo>
                    <a:pt x="33394" y="11311"/>
                  </a:lnTo>
                  <a:lnTo>
                    <a:pt x="33249" y="11207"/>
                  </a:lnTo>
                  <a:lnTo>
                    <a:pt x="33061" y="11124"/>
                  </a:lnTo>
                  <a:lnTo>
                    <a:pt x="32833" y="11083"/>
                  </a:lnTo>
                  <a:lnTo>
                    <a:pt x="32521" y="11020"/>
                  </a:lnTo>
                  <a:lnTo>
                    <a:pt x="31939" y="10958"/>
                  </a:lnTo>
                  <a:lnTo>
                    <a:pt x="31356" y="10896"/>
                  </a:lnTo>
                  <a:lnTo>
                    <a:pt x="30192" y="10812"/>
                  </a:lnTo>
                  <a:lnTo>
                    <a:pt x="29028" y="10771"/>
                  </a:lnTo>
                  <a:lnTo>
                    <a:pt x="27863" y="10771"/>
                  </a:lnTo>
                  <a:lnTo>
                    <a:pt x="26699" y="10812"/>
                  </a:lnTo>
                  <a:lnTo>
                    <a:pt x="25555" y="10896"/>
                  </a:lnTo>
                  <a:lnTo>
                    <a:pt x="24391" y="11020"/>
                  </a:lnTo>
                  <a:lnTo>
                    <a:pt x="23226" y="11166"/>
                  </a:lnTo>
                  <a:lnTo>
                    <a:pt x="22894" y="11207"/>
                  </a:lnTo>
                  <a:lnTo>
                    <a:pt x="22582" y="11249"/>
                  </a:lnTo>
                  <a:lnTo>
                    <a:pt x="22249" y="11249"/>
                  </a:lnTo>
                  <a:lnTo>
                    <a:pt x="21896" y="11207"/>
                  </a:lnTo>
                  <a:lnTo>
                    <a:pt x="21792" y="10833"/>
                  </a:lnTo>
                  <a:lnTo>
                    <a:pt x="21709" y="10438"/>
                  </a:lnTo>
                  <a:lnTo>
                    <a:pt x="21646" y="10022"/>
                  </a:lnTo>
                  <a:lnTo>
                    <a:pt x="21605" y="9627"/>
                  </a:lnTo>
                  <a:lnTo>
                    <a:pt x="21563" y="9232"/>
                  </a:lnTo>
                  <a:lnTo>
                    <a:pt x="21563" y="8837"/>
                  </a:lnTo>
                  <a:lnTo>
                    <a:pt x="21542" y="8026"/>
                  </a:lnTo>
                  <a:lnTo>
                    <a:pt x="21563" y="5240"/>
                  </a:lnTo>
                  <a:lnTo>
                    <a:pt x="21563" y="3847"/>
                  </a:lnTo>
                  <a:lnTo>
                    <a:pt x="21542" y="2454"/>
                  </a:lnTo>
                  <a:lnTo>
                    <a:pt x="21521" y="1996"/>
                  </a:lnTo>
                  <a:lnTo>
                    <a:pt x="21459" y="1601"/>
                  </a:lnTo>
                  <a:lnTo>
                    <a:pt x="21397" y="1414"/>
                  </a:lnTo>
                  <a:lnTo>
                    <a:pt x="21334" y="1248"/>
                  </a:lnTo>
                  <a:lnTo>
                    <a:pt x="21272" y="1102"/>
                  </a:lnTo>
                  <a:lnTo>
                    <a:pt x="21189" y="957"/>
                  </a:lnTo>
                  <a:lnTo>
                    <a:pt x="21106" y="832"/>
                  </a:lnTo>
                  <a:lnTo>
                    <a:pt x="21002" y="728"/>
                  </a:lnTo>
                  <a:lnTo>
                    <a:pt x="20898" y="624"/>
                  </a:lnTo>
                  <a:lnTo>
                    <a:pt x="20752" y="541"/>
                  </a:lnTo>
                  <a:lnTo>
                    <a:pt x="20627" y="458"/>
                  </a:lnTo>
                  <a:lnTo>
                    <a:pt x="20482" y="395"/>
                  </a:lnTo>
                  <a:lnTo>
                    <a:pt x="20315" y="333"/>
                  </a:lnTo>
                  <a:lnTo>
                    <a:pt x="20128" y="291"/>
                  </a:lnTo>
                  <a:lnTo>
                    <a:pt x="19317" y="146"/>
                  </a:lnTo>
                  <a:lnTo>
                    <a:pt x="18486" y="42"/>
                  </a:lnTo>
                  <a:lnTo>
                    <a:pt x="176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7119850" y="1348450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714" y="915"/>
                  </a:moveTo>
                  <a:lnTo>
                    <a:pt x="19546" y="957"/>
                  </a:lnTo>
                  <a:lnTo>
                    <a:pt x="20377" y="1061"/>
                  </a:lnTo>
                  <a:lnTo>
                    <a:pt x="21188" y="1206"/>
                  </a:lnTo>
                  <a:lnTo>
                    <a:pt x="21375" y="1248"/>
                  </a:lnTo>
                  <a:lnTo>
                    <a:pt x="21542" y="1310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8" y="1539"/>
                  </a:lnTo>
                  <a:lnTo>
                    <a:pt x="22062" y="1643"/>
                  </a:lnTo>
                  <a:lnTo>
                    <a:pt x="22166" y="1747"/>
                  </a:lnTo>
                  <a:lnTo>
                    <a:pt x="22249" y="1872"/>
                  </a:lnTo>
                  <a:lnTo>
                    <a:pt x="22332" y="2017"/>
                  </a:lnTo>
                  <a:lnTo>
                    <a:pt x="22394" y="2163"/>
                  </a:lnTo>
                  <a:lnTo>
                    <a:pt x="22457" y="2329"/>
                  </a:lnTo>
                  <a:lnTo>
                    <a:pt x="22519" y="2516"/>
                  </a:lnTo>
                  <a:lnTo>
                    <a:pt x="22581" y="2911"/>
                  </a:lnTo>
                  <a:lnTo>
                    <a:pt x="22602" y="3369"/>
                  </a:lnTo>
                  <a:lnTo>
                    <a:pt x="22623" y="4762"/>
                  </a:lnTo>
                  <a:lnTo>
                    <a:pt x="22623" y="6155"/>
                  </a:lnTo>
                  <a:lnTo>
                    <a:pt x="22602" y="8941"/>
                  </a:lnTo>
                  <a:lnTo>
                    <a:pt x="22623" y="9752"/>
                  </a:lnTo>
                  <a:lnTo>
                    <a:pt x="22623" y="10147"/>
                  </a:lnTo>
                  <a:lnTo>
                    <a:pt x="22665" y="10542"/>
                  </a:lnTo>
                  <a:lnTo>
                    <a:pt x="22706" y="10937"/>
                  </a:lnTo>
                  <a:lnTo>
                    <a:pt x="22769" y="11353"/>
                  </a:lnTo>
                  <a:lnTo>
                    <a:pt x="22852" y="11748"/>
                  </a:lnTo>
                  <a:lnTo>
                    <a:pt x="22956" y="12122"/>
                  </a:lnTo>
                  <a:lnTo>
                    <a:pt x="23309" y="12164"/>
                  </a:lnTo>
                  <a:lnTo>
                    <a:pt x="23642" y="12164"/>
                  </a:lnTo>
                  <a:lnTo>
                    <a:pt x="23954" y="12122"/>
                  </a:lnTo>
                  <a:lnTo>
                    <a:pt x="24286" y="12081"/>
                  </a:lnTo>
                  <a:lnTo>
                    <a:pt x="25451" y="11935"/>
                  </a:lnTo>
                  <a:lnTo>
                    <a:pt x="26615" y="11811"/>
                  </a:lnTo>
                  <a:lnTo>
                    <a:pt x="27759" y="11727"/>
                  </a:lnTo>
                  <a:lnTo>
                    <a:pt x="28923" y="11686"/>
                  </a:lnTo>
                  <a:lnTo>
                    <a:pt x="30088" y="11686"/>
                  </a:lnTo>
                  <a:lnTo>
                    <a:pt x="31252" y="11727"/>
                  </a:lnTo>
                  <a:lnTo>
                    <a:pt x="32416" y="11811"/>
                  </a:lnTo>
                  <a:lnTo>
                    <a:pt x="32999" y="11873"/>
                  </a:lnTo>
                  <a:lnTo>
                    <a:pt x="33581" y="11935"/>
                  </a:lnTo>
                  <a:lnTo>
                    <a:pt x="33893" y="11998"/>
                  </a:lnTo>
                  <a:lnTo>
                    <a:pt x="34121" y="12039"/>
                  </a:lnTo>
                  <a:lnTo>
                    <a:pt x="34309" y="12122"/>
                  </a:lnTo>
                  <a:lnTo>
                    <a:pt x="34454" y="12226"/>
                  </a:lnTo>
                  <a:lnTo>
                    <a:pt x="34558" y="12372"/>
                  </a:lnTo>
                  <a:lnTo>
                    <a:pt x="34620" y="12538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70" y="14285"/>
                  </a:lnTo>
                  <a:lnTo>
                    <a:pt x="34932" y="14888"/>
                  </a:lnTo>
                  <a:lnTo>
                    <a:pt x="34974" y="15491"/>
                  </a:lnTo>
                  <a:lnTo>
                    <a:pt x="34995" y="16115"/>
                  </a:lnTo>
                  <a:lnTo>
                    <a:pt x="34974" y="16718"/>
                  </a:lnTo>
                  <a:lnTo>
                    <a:pt x="34953" y="17321"/>
                  </a:lnTo>
                  <a:lnTo>
                    <a:pt x="34891" y="17924"/>
                  </a:lnTo>
                  <a:lnTo>
                    <a:pt x="34870" y="18111"/>
                  </a:lnTo>
                  <a:lnTo>
                    <a:pt x="34683" y="18942"/>
                  </a:lnTo>
                  <a:lnTo>
                    <a:pt x="34600" y="19296"/>
                  </a:lnTo>
                  <a:lnTo>
                    <a:pt x="34496" y="19587"/>
                  </a:lnTo>
                  <a:lnTo>
                    <a:pt x="34413" y="19816"/>
                  </a:lnTo>
                  <a:lnTo>
                    <a:pt x="34309" y="20024"/>
                  </a:lnTo>
                  <a:lnTo>
                    <a:pt x="34184" y="20211"/>
                  </a:lnTo>
                  <a:lnTo>
                    <a:pt x="34059" y="20336"/>
                  </a:lnTo>
                  <a:lnTo>
                    <a:pt x="33914" y="20460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90" y="20689"/>
                  </a:lnTo>
                  <a:lnTo>
                    <a:pt x="32708" y="20772"/>
                  </a:lnTo>
                  <a:lnTo>
                    <a:pt x="31980" y="20876"/>
                  </a:lnTo>
                  <a:lnTo>
                    <a:pt x="27925" y="21354"/>
                  </a:lnTo>
                  <a:lnTo>
                    <a:pt x="23871" y="21853"/>
                  </a:lnTo>
                  <a:lnTo>
                    <a:pt x="23496" y="21916"/>
                  </a:lnTo>
                  <a:lnTo>
                    <a:pt x="23184" y="21978"/>
                  </a:lnTo>
                  <a:lnTo>
                    <a:pt x="23060" y="22041"/>
                  </a:lnTo>
                  <a:lnTo>
                    <a:pt x="22956" y="22103"/>
                  </a:lnTo>
                  <a:lnTo>
                    <a:pt x="22852" y="22165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5" y="22436"/>
                  </a:lnTo>
                  <a:lnTo>
                    <a:pt x="22623" y="22540"/>
                  </a:lnTo>
                  <a:lnTo>
                    <a:pt x="22581" y="22664"/>
                  </a:lnTo>
                  <a:lnTo>
                    <a:pt x="22540" y="22976"/>
                  </a:lnTo>
                  <a:lnTo>
                    <a:pt x="22540" y="23371"/>
                  </a:lnTo>
                  <a:lnTo>
                    <a:pt x="22540" y="24494"/>
                  </a:lnTo>
                  <a:lnTo>
                    <a:pt x="22561" y="25638"/>
                  </a:lnTo>
                  <a:lnTo>
                    <a:pt x="22623" y="27883"/>
                  </a:lnTo>
                  <a:lnTo>
                    <a:pt x="22644" y="28424"/>
                  </a:lnTo>
                  <a:lnTo>
                    <a:pt x="22644" y="28944"/>
                  </a:lnTo>
                  <a:lnTo>
                    <a:pt x="22623" y="29484"/>
                  </a:lnTo>
                  <a:lnTo>
                    <a:pt x="22561" y="30004"/>
                  </a:lnTo>
                  <a:lnTo>
                    <a:pt x="22477" y="30524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9" y="31169"/>
                  </a:lnTo>
                  <a:lnTo>
                    <a:pt x="22166" y="31335"/>
                  </a:lnTo>
                  <a:lnTo>
                    <a:pt x="22041" y="31501"/>
                  </a:lnTo>
                  <a:lnTo>
                    <a:pt x="21916" y="31626"/>
                  </a:lnTo>
                  <a:lnTo>
                    <a:pt x="21791" y="31751"/>
                  </a:lnTo>
                  <a:lnTo>
                    <a:pt x="21646" y="31876"/>
                  </a:lnTo>
                  <a:lnTo>
                    <a:pt x="21459" y="31959"/>
                  </a:lnTo>
                  <a:lnTo>
                    <a:pt x="21272" y="32042"/>
                  </a:lnTo>
                  <a:lnTo>
                    <a:pt x="21064" y="32125"/>
                  </a:lnTo>
                  <a:lnTo>
                    <a:pt x="20835" y="32188"/>
                  </a:lnTo>
                  <a:lnTo>
                    <a:pt x="20585" y="32229"/>
                  </a:lnTo>
                  <a:lnTo>
                    <a:pt x="20315" y="32271"/>
                  </a:lnTo>
                  <a:lnTo>
                    <a:pt x="19567" y="32354"/>
                  </a:lnTo>
                  <a:lnTo>
                    <a:pt x="18818" y="32416"/>
                  </a:lnTo>
                  <a:lnTo>
                    <a:pt x="18090" y="32437"/>
                  </a:lnTo>
                  <a:lnTo>
                    <a:pt x="17342" y="32437"/>
                  </a:lnTo>
                  <a:lnTo>
                    <a:pt x="16593" y="32416"/>
                  </a:lnTo>
                  <a:lnTo>
                    <a:pt x="15845" y="32375"/>
                  </a:lnTo>
                  <a:lnTo>
                    <a:pt x="15096" y="32291"/>
                  </a:lnTo>
                  <a:lnTo>
                    <a:pt x="14348" y="32208"/>
                  </a:lnTo>
                  <a:lnTo>
                    <a:pt x="14077" y="32167"/>
                  </a:lnTo>
                  <a:lnTo>
                    <a:pt x="13848" y="32104"/>
                  </a:lnTo>
                  <a:lnTo>
                    <a:pt x="13641" y="32021"/>
                  </a:lnTo>
                  <a:lnTo>
                    <a:pt x="13495" y="31938"/>
                  </a:lnTo>
                  <a:lnTo>
                    <a:pt x="13370" y="31813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1"/>
                  </a:lnTo>
                  <a:lnTo>
                    <a:pt x="13100" y="30919"/>
                  </a:lnTo>
                  <a:lnTo>
                    <a:pt x="13017" y="30295"/>
                  </a:lnTo>
                  <a:lnTo>
                    <a:pt x="12954" y="29672"/>
                  </a:lnTo>
                  <a:lnTo>
                    <a:pt x="12913" y="29048"/>
                  </a:lnTo>
                  <a:lnTo>
                    <a:pt x="12871" y="28403"/>
                  </a:lnTo>
                  <a:lnTo>
                    <a:pt x="12850" y="27156"/>
                  </a:lnTo>
                  <a:lnTo>
                    <a:pt x="12850" y="25887"/>
                  </a:lnTo>
                  <a:lnTo>
                    <a:pt x="12830" y="25035"/>
                  </a:lnTo>
                  <a:lnTo>
                    <a:pt x="12788" y="24182"/>
                  </a:lnTo>
                  <a:lnTo>
                    <a:pt x="12705" y="23330"/>
                  </a:lnTo>
                  <a:lnTo>
                    <a:pt x="12601" y="22498"/>
                  </a:lnTo>
                  <a:lnTo>
                    <a:pt x="12559" y="22269"/>
                  </a:lnTo>
                  <a:lnTo>
                    <a:pt x="12497" y="22041"/>
                  </a:lnTo>
                  <a:lnTo>
                    <a:pt x="12393" y="21770"/>
                  </a:lnTo>
                  <a:lnTo>
                    <a:pt x="12289" y="21542"/>
                  </a:lnTo>
                  <a:lnTo>
                    <a:pt x="12185" y="21396"/>
                  </a:lnTo>
                  <a:lnTo>
                    <a:pt x="12123" y="21334"/>
                  </a:lnTo>
                  <a:lnTo>
                    <a:pt x="12060" y="21292"/>
                  </a:lnTo>
                  <a:lnTo>
                    <a:pt x="11977" y="21250"/>
                  </a:lnTo>
                  <a:lnTo>
                    <a:pt x="11915" y="21230"/>
                  </a:lnTo>
                  <a:lnTo>
                    <a:pt x="11707" y="21209"/>
                  </a:lnTo>
                  <a:lnTo>
                    <a:pt x="11478" y="21209"/>
                  </a:lnTo>
                  <a:lnTo>
                    <a:pt x="11187" y="21250"/>
                  </a:lnTo>
                  <a:lnTo>
                    <a:pt x="9253" y="21583"/>
                  </a:lnTo>
                  <a:lnTo>
                    <a:pt x="8276" y="21729"/>
                  </a:lnTo>
                  <a:lnTo>
                    <a:pt x="7320" y="21874"/>
                  </a:lnTo>
                  <a:lnTo>
                    <a:pt x="6301" y="21978"/>
                  </a:lnTo>
                  <a:lnTo>
                    <a:pt x="5303" y="22061"/>
                  </a:lnTo>
                  <a:lnTo>
                    <a:pt x="4783" y="22082"/>
                  </a:lnTo>
                  <a:lnTo>
                    <a:pt x="3785" y="22082"/>
                  </a:lnTo>
                  <a:lnTo>
                    <a:pt x="3265" y="22061"/>
                  </a:lnTo>
                  <a:lnTo>
                    <a:pt x="2891" y="22020"/>
                  </a:lnTo>
                  <a:lnTo>
                    <a:pt x="2579" y="21957"/>
                  </a:lnTo>
                  <a:lnTo>
                    <a:pt x="2433" y="21895"/>
                  </a:lnTo>
                  <a:lnTo>
                    <a:pt x="2309" y="21853"/>
                  </a:lnTo>
                  <a:lnTo>
                    <a:pt x="2205" y="21791"/>
                  </a:lnTo>
                  <a:lnTo>
                    <a:pt x="2101" y="21708"/>
                  </a:lnTo>
                  <a:lnTo>
                    <a:pt x="1997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2"/>
                  </a:lnTo>
                  <a:lnTo>
                    <a:pt x="1622" y="21001"/>
                  </a:lnTo>
                  <a:lnTo>
                    <a:pt x="1518" y="20647"/>
                  </a:lnTo>
                  <a:lnTo>
                    <a:pt x="1414" y="20148"/>
                  </a:lnTo>
                  <a:lnTo>
                    <a:pt x="1310" y="19670"/>
                  </a:lnTo>
                  <a:lnTo>
                    <a:pt x="1227" y="19171"/>
                  </a:lnTo>
                  <a:lnTo>
                    <a:pt x="1165" y="18672"/>
                  </a:lnTo>
                  <a:lnTo>
                    <a:pt x="1103" y="18194"/>
                  </a:lnTo>
                  <a:lnTo>
                    <a:pt x="1082" y="17695"/>
                  </a:lnTo>
                  <a:lnTo>
                    <a:pt x="1061" y="17175"/>
                  </a:lnTo>
                  <a:lnTo>
                    <a:pt x="1082" y="16676"/>
                  </a:lnTo>
                  <a:lnTo>
                    <a:pt x="1103" y="16406"/>
                  </a:lnTo>
                  <a:lnTo>
                    <a:pt x="1144" y="16135"/>
                  </a:lnTo>
                  <a:lnTo>
                    <a:pt x="1206" y="15865"/>
                  </a:lnTo>
                  <a:lnTo>
                    <a:pt x="1269" y="15636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1"/>
                  </a:lnTo>
                  <a:lnTo>
                    <a:pt x="1706" y="14784"/>
                  </a:lnTo>
                  <a:lnTo>
                    <a:pt x="1851" y="14597"/>
                  </a:lnTo>
                  <a:lnTo>
                    <a:pt x="2017" y="14430"/>
                  </a:lnTo>
                  <a:lnTo>
                    <a:pt x="2205" y="14285"/>
                  </a:lnTo>
                  <a:lnTo>
                    <a:pt x="2392" y="14139"/>
                  </a:lnTo>
                  <a:lnTo>
                    <a:pt x="2600" y="14015"/>
                  </a:lnTo>
                  <a:lnTo>
                    <a:pt x="2849" y="13890"/>
                  </a:lnTo>
                  <a:lnTo>
                    <a:pt x="3099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4" y="13266"/>
                  </a:lnTo>
                  <a:lnTo>
                    <a:pt x="5531" y="13100"/>
                  </a:lnTo>
                  <a:lnTo>
                    <a:pt x="6259" y="12954"/>
                  </a:lnTo>
                  <a:lnTo>
                    <a:pt x="7008" y="12829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0"/>
                  </a:lnTo>
                  <a:lnTo>
                    <a:pt x="12746" y="12143"/>
                  </a:lnTo>
                  <a:lnTo>
                    <a:pt x="12809" y="11852"/>
                  </a:lnTo>
                  <a:lnTo>
                    <a:pt x="12850" y="11540"/>
                  </a:lnTo>
                  <a:lnTo>
                    <a:pt x="12871" y="11249"/>
                  </a:lnTo>
                  <a:lnTo>
                    <a:pt x="12892" y="10958"/>
                  </a:lnTo>
                  <a:lnTo>
                    <a:pt x="12871" y="10376"/>
                  </a:lnTo>
                  <a:lnTo>
                    <a:pt x="12871" y="9814"/>
                  </a:lnTo>
                  <a:lnTo>
                    <a:pt x="12871" y="8193"/>
                  </a:lnTo>
                  <a:lnTo>
                    <a:pt x="12871" y="6550"/>
                  </a:lnTo>
                  <a:lnTo>
                    <a:pt x="12892" y="5739"/>
                  </a:lnTo>
                  <a:lnTo>
                    <a:pt x="12913" y="4928"/>
                  </a:lnTo>
                  <a:lnTo>
                    <a:pt x="12975" y="4117"/>
                  </a:lnTo>
                  <a:lnTo>
                    <a:pt x="13038" y="3306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1"/>
                  </a:lnTo>
                  <a:lnTo>
                    <a:pt x="13641" y="1892"/>
                  </a:lnTo>
                  <a:lnTo>
                    <a:pt x="13869" y="1705"/>
                  </a:lnTo>
                  <a:lnTo>
                    <a:pt x="14119" y="1560"/>
                  </a:lnTo>
                  <a:lnTo>
                    <a:pt x="14431" y="1435"/>
                  </a:lnTo>
                  <a:lnTo>
                    <a:pt x="14618" y="1373"/>
                  </a:lnTo>
                  <a:lnTo>
                    <a:pt x="15034" y="1269"/>
                  </a:lnTo>
                  <a:lnTo>
                    <a:pt x="15429" y="1185"/>
                  </a:lnTo>
                  <a:lnTo>
                    <a:pt x="15845" y="1102"/>
                  </a:lnTo>
                  <a:lnTo>
                    <a:pt x="16260" y="1040"/>
                  </a:lnTo>
                  <a:lnTo>
                    <a:pt x="17071" y="957"/>
                  </a:lnTo>
                  <a:lnTo>
                    <a:pt x="17903" y="915"/>
                  </a:lnTo>
                  <a:close/>
                  <a:moveTo>
                    <a:pt x="17862" y="0"/>
                  </a:moveTo>
                  <a:lnTo>
                    <a:pt x="17404" y="42"/>
                  </a:lnTo>
                  <a:lnTo>
                    <a:pt x="16947" y="83"/>
                  </a:lnTo>
                  <a:lnTo>
                    <a:pt x="16489" y="146"/>
                  </a:lnTo>
                  <a:lnTo>
                    <a:pt x="16032" y="229"/>
                  </a:lnTo>
                  <a:lnTo>
                    <a:pt x="15574" y="333"/>
                  </a:lnTo>
                  <a:lnTo>
                    <a:pt x="15117" y="437"/>
                  </a:lnTo>
                  <a:lnTo>
                    <a:pt x="14659" y="58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5"/>
                  </a:lnTo>
                  <a:lnTo>
                    <a:pt x="13537" y="1019"/>
                  </a:lnTo>
                  <a:lnTo>
                    <a:pt x="13391" y="1102"/>
                  </a:lnTo>
                  <a:lnTo>
                    <a:pt x="13246" y="1227"/>
                  </a:lnTo>
                  <a:lnTo>
                    <a:pt x="13121" y="1331"/>
                  </a:lnTo>
                  <a:lnTo>
                    <a:pt x="12892" y="1601"/>
                  </a:lnTo>
                  <a:lnTo>
                    <a:pt x="12684" y="1872"/>
                  </a:lnTo>
                  <a:lnTo>
                    <a:pt x="12518" y="2204"/>
                  </a:lnTo>
                  <a:lnTo>
                    <a:pt x="12393" y="2558"/>
                  </a:lnTo>
                  <a:lnTo>
                    <a:pt x="12289" y="2932"/>
                  </a:lnTo>
                  <a:lnTo>
                    <a:pt x="12164" y="3618"/>
                  </a:lnTo>
                  <a:lnTo>
                    <a:pt x="12081" y="4284"/>
                  </a:lnTo>
                  <a:lnTo>
                    <a:pt x="12019" y="4970"/>
                  </a:lnTo>
                  <a:lnTo>
                    <a:pt x="11977" y="5656"/>
                  </a:lnTo>
                  <a:lnTo>
                    <a:pt x="11956" y="6321"/>
                  </a:lnTo>
                  <a:lnTo>
                    <a:pt x="11956" y="7007"/>
                  </a:lnTo>
                  <a:lnTo>
                    <a:pt x="11977" y="8380"/>
                  </a:lnTo>
                  <a:lnTo>
                    <a:pt x="11998" y="9107"/>
                  </a:lnTo>
                  <a:lnTo>
                    <a:pt x="12040" y="9835"/>
                  </a:lnTo>
                  <a:lnTo>
                    <a:pt x="12123" y="11270"/>
                  </a:lnTo>
                  <a:lnTo>
                    <a:pt x="12019" y="11312"/>
                  </a:lnTo>
                  <a:lnTo>
                    <a:pt x="11936" y="11332"/>
                  </a:lnTo>
                  <a:lnTo>
                    <a:pt x="11748" y="11353"/>
                  </a:lnTo>
                  <a:lnTo>
                    <a:pt x="11437" y="11353"/>
                  </a:lnTo>
                  <a:lnTo>
                    <a:pt x="10272" y="11415"/>
                  </a:lnTo>
                  <a:lnTo>
                    <a:pt x="9108" y="11519"/>
                  </a:lnTo>
                  <a:lnTo>
                    <a:pt x="7964" y="11644"/>
                  </a:lnTo>
                  <a:lnTo>
                    <a:pt x="6821" y="11831"/>
                  </a:lnTo>
                  <a:lnTo>
                    <a:pt x="6259" y="11956"/>
                  </a:lnTo>
                  <a:lnTo>
                    <a:pt x="5698" y="12060"/>
                  </a:lnTo>
                  <a:lnTo>
                    <a:pt x="5136" y="12206"/>
                  </a:lnTo>
                  <a:lnTo>
                    <a:pt x="4575" y="12351"/>
                  </a:lnTo>
                  <a:lnTo>
                    <a:pt x="4014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2"/>
                  </a:lnTo>
                  <a:lnTo>
                    <a:pt x="1934" y="13266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4" y="13640"/>
                  </a:lnTo>
                  <a:lnTo>
                    <a:pt x="1227" y="13786"/>
                  </a:lnTo>
                  <a:lnTo>
                    <a:pt x="1082" y="13931"/>
                  </a:lnTo>
                  <a:lnTo>
                    <a:pt x="936" y="14098"/>
                  </a:lnTo>
                  <a:lnTo>
                    <a:pt x="811" y="14264"/>
                  </a:lnTo>
                  <a:lnTo>
                    <a:pt x="687" y="14430"/>
                  </a:lnTo>
                  <a:lnTo>
                    <a:pt x="583" y="14618"/>
                  </a:lnTo>
                  <a:lnTo>
                    <a:pt x="479" y="14826"/>
                  </a:lnTo>
                  <a:lnTo>
                    <a:pt x="396" y="15033"/>
                  </a:lnTo>
                  <a:lnTo>
                    <a:pt x="333" y="15241"/>
                  </a:lnTo>
                  <a:lnTo>
                    <a:pt x="271" y="15449"/>
                  </a:lnTo>
                  <a:lnTo>
                    <a:pt x="208" y="15678"/>
                  </a:lnTo>
                  <a:lnTo>
                    <a:pt x="125" y="16239"/>
                  </a:lnTo>
                  <a:lnTo>
                    <a:pt x="42" y="16780"/>
                  </a:lnTo>
                  <a:lnTo>
                    <a:pt x="1" y="17321"/>
                  </a:lnTo>
                  <a:lnTo>
                    <a:pt x="1" y="17882"/>
                  </a:lnTo>
                  <a:lnTo>
                    <a:pt x="1" y="18423"/>
                  </a:lnTo>
                  <a:lnTo>
                    <a:pt x="42" y="18963"/>
                  </a:lnTo>
                  <a:lnTo>
                    <a:pt x="104" y="19525"/>
                  </a:lnTo>
                  <a:lnTo>
                    <a:pt x="188" y="20065"/>
                  </a:lnTo>
                  <a:lnTo>
                    <a:pt x="292" y="20502"/>
                  </a:lnTo>
                  <a:lnTo>
                    <a:pt x="396" y="20897"/>
                  </a:lnTo>
                  <a:lnTo>
                    <a:pt x="520" y="21271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9" y="22228"/>
                  </a:lnTo>
                  <a:lnTo>
                    <a:pt x="1206" y="22498"/>
                  </a:lnTo>
                  <a:lnTo>
                    <a:pt x="1435" y="22748"/>
                  </a:lnTo>
                  <a:lnTo>
                    <a:pt x="1685" y="22976"/>
                  </a:lnTo>
                  <a:lnTo>
                    <a:pt x="1955" y="23163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6" y="23766"/>
                  </a:lnTo>
                  <a:lnTo>
                    <a:pt x="3702" y="23870"/>
                  </a:lnTo>
                  <a:lnTo>
                    <a:pt x="4117" y="23954"/>
                  </a:lnTo>
                  <a:lnTo>
                    <a:pt x="4845" y="24058"/>
                  </a:lnTo>
                  <a:lnTo>
                    <a:pt x="5573" y="24120"/>
                  </a:lnTo>
                  <a:lnTo>
                    <a:pt x="6322" y="24141"/>
                  </a:lnTo>
                  <a:lnTo>
                    <a:pt x="7049" y="24120"/>
                  </a:lnTo>
                  <a:lnTo>
                    <a:pt x="8214" y="24037"/>
                  </a:lnTo>
                  <a:lnTo>
                    <a:pt x="9357" y="23912"/>
                  </a:lnTo>
                  <a:lnTo>
                    <a:pt x="10522" y="23746"/>
                  </a:lnTo>
                  <a:lnTo>
                    <a:pt x="11707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5" y="27093"/>
                  </a:lnTo>
                  <a:lnTo>
                    <a:pt x="11936" y="28195"/>
                  </a:lnTo>
                  <a:lnTo>
                    <a:pt x="12019" y="29256"/>
                  </a:lnTo>
                  <a:lnTo>
                    <a:pt x="12060" y="29796"/>
                  </a:lnTo>
                  <a:lnTo>
                    <a:pt x="12123" y="30337"/>
                  </a:lnTo>
                  <a:lnTo>
                    <a:pt x="12206" y="30878"/>
                  </a:lnTo>
                  <a:lnTo>
                    <a:pt x="12310" y="31397"/>
                  </a:lnTo>
                  <a:lnTo>
                    <a:pt x="12393" y="31938"/>
                  </a:lnTo>
                  <a:lnTo>
                    <a:pt x="12518" y="32458"/>
                  </a:lnTo>
                  <a:lnTo>
                    <a:pt x="12643" y="32894"/>
                  </a:lnTo>
                  <a:lnTo>
                    <a:pt x="12726" y="33082"/>
                  </a:lnTo>
                  <a:lnTo>
                    <a:pt x="12809" y="33269"/>
                  </a:lnTo>
                  <a:lnTo>
                    <a:pt x="12913" y="33435"/>
                  </a:lnTo>
                  <a:lnTo>
                    <a:pt x="13017" y="33581"/>
                  </a:lnTo>
                  <a:lnTo>
                    <a:pt x="13142" y="33726"/>
                  </a:lnTo>
                  <a:lnTo>
                    <a:pt x="13266" y="33872"/>
                  </a:lnTo>
                  <a:lnTo>
                    <a:pt x="13391" y="33996"/>
                  </a:lnTo>
                  <a:lnTo>
                    <a:pt x="13557" y="34100"/>
                  </a:lnTo>
                  <a:lnTo>
                    <a:pt x="13703" y="34204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3"/>
                  </a:lnTo>
                  <a:lnTo>
                    <a:pt x="14472" y="34496"/>
                  </a:lnTo>
                  <a:lnTo>
                    <a:pt x="14680" y="34537"/>
                  </a:lnTo>
                  <a:lnTo>
                    <a:pt x="15179" y="34599"/>
                  </a:lnTo>
                  <a:lnTo>
                    <a:pt x="15657" y="34662"/>
                  </a:lnTo>
                  <a:lnTo>
                    <a:pt x="16136" y="34683"/>
                  </a:lnTo>
                  <a:lnTo>
                    <a:pt x="16614" y="34703"/>
                  </a:lnTo>
                  <a:lnTo>
                    <a:pt x="17092" y="34703"/>
                  </a:lnTo>
                  <a:lnTo>
                    <a:pt x="17570" y="34683"/>
                  </a:lnTo>
                  <a:lnTo>
                    <a:pt x="18049" y="34641"/>
                  </a:lnTo>
                  <a:lnTo>
                    <a:pt x="18527" y="34579"/>
                  </a:lnTo>
                  <a:lnTo>
                    <a:pt x="18984" y="34516"/>
                  </a:lnTo>
                  <a:lnTo>
                    <a:pt x="19463" y="34433"/>
                  </a:lnTo>
                  <a:lnTo>
                    <a:pt x="19920" y="34329"/>
                  </a:lnTo>
                  <a:lnTo>
                    <a:pt x="20398" y="34225"/>
                  </a:lnTo>
                  <a:lnTo>
                    <a:pt x="21313" y="33955"/>
                  </a:lnTo>
                  <a:lnTo>
                    <a:pt x="22249" y="33643"/>
                  </a:lnTo>
                  <a:lnTo>
                    <a:pt x="22477" y="33539"/>
                  </a:lnTo>
                  <a:lnTo>
                    <a:pt x="22685" y="33414"/>
                  </a:lnTo>
                  <a:lnTo>
                    <a:pt x="22873" y="33269"/>
                  </a:lnTo>
                  <a:lnTo>
                    <a:pt x="23039" y="33123"/>
                  </a:lnTo>
                  <a:lnTo>
                    <a:pt x="23205" y="32936"/>
                  </a:lnTo>
                  <a:lnTo>
                    <a:pt x="23330" y="32728"/>
                  </a:lnTo>
                  <a:lnTo>
                    <a:pt x="23476" y="32541"/>
                  </a:lnTo>
                  <a:lnTo>
                    <a:pt x="23600" y="32312"/>
                  </a:lnTo>
                  <a:lnTo>
                    <a:pt x="23746" y="32021"/>
                  </a:lnTo>
                  <a:lnTo>
                    <a:pt x="23871" y="31709"/>
                  </a:lnTo>
                  <a:lnTo>
                    <a:pt x="23995" y="31397"/>
                  </a:lnTo>
                  <a:lnTo>
                    <a:pt x="24099" y="31085"/>
                  </a:lnTo>
                  <a:lnTo>
                    <a:pt x="24183" y="30774"/>
                  </a:lnTo>
                  <a:lnTo>
                    <a:pt x="24245" y="30462"/>
                  </a:lnTo>
                  <a:lnTo>
                    <a:pt x="24370" y="29838"/>
                  </a:lnTo>
                  <a:lnTo>
                    <a:pt x="24432" y="29193"/>
                  </a:lnTo>
                  <a:lnTo>
                    <a:pt x="24474" y="28528"/>
                  </a:lnTo>
                  <a:lnTo>
                    <a:pt x="24474" y="27883"/>
                  </a:lnTo>
                  <a:lnTo>
                    <a:pt x="24474" y="27218"/>
                  </a:lnTo>
                  <a:lnTo>
                    <a:pt x="24453" y="26428"/>
                  </a:lnTo>
                  <a:lnTo>
                    <a:pt x="24453" y="25638"/>
                  </a:lnTo>
                  <a:lnTo>
                    <a:pt x="24474" y="24037"/>
                  </a:lnTo>
                  <a:lnTo>
                    <a:pt x="25513" y="24016"/>
                  </a:lnTo>
                  <a:lnTo>
                    <a:pt x="26574" y="23974"/>
                  </a:lnTo>
                  <a:lnTo>
                    <a:pt x="28736" y="23829"/>
                  </a:lnTo>
                  <a:lnTo>
                    <a:pt x="29963" y="23766"/>
                  </a:lnTo>
                  <a:lnTo>
                    <a:pt x="31190" y="23662"/>
                  </a:lnTo>
                  <a:lnTo>
                    <a:pt x="31793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4" y="22997"/>
                  </a:lnTo>
                  <a:lnTo>
                    <a:pt x="35016" y="22852"/>
                  </a:lnTo>
                  <a:lnTo>
                    <a:pt x="35307" y="22706"/>
                  </a:lnTo>
                  <a:lnTo>
                    <a:pt x="35577" y="22540"/>
                  </a:lnTo>
                  <a:lnTo>
                    <a:pt x="35806" y="22373"/>
                  </a:lnTo>
                  <a:lnTo>
                    <a:pt x="36034" y="22165"/>
                  </a:lnTo>
                  <a:lnTo>
                    <a:pt x="36222" y="21957"/>
                  </a:lnTo>
                  <a:lnTo>
                    <a:pt x="36409" y="21708"/>
                  </a:lnTo>
                  <a:lnTo>
                    <a:pt x="36575" y="21458"/>
                  </a:lnTo>
                  <a:lnTo>
                    <a:pt x="36700" y="21188"/>
                  </a:lnTo>
                  <a:lnTo>
                    <a:pt x="36825" y="20876"/>
                  </a:lnTo>
                  <a:lnTo>
                    <a:pt x="36928" y="20564"/>
                  </a:lnTo>
                  <a:lnTo>
                    <a:pt x="36991" y="20211"/>
                  </a:lnTo>
                  <a:lnTo>
                    <a:pt x="37053" y="19857"/>
                  </a:lnTo>
                  <a:lnTo>
                    <a:pt x="37116" y="19462"/>
                  </a:lnTo>
                  <a:lnTo>
                    <a:pt x="37157" y="19067"/>
                  </a:lnTo>
                  <a:lnTo>
                    <a:pt x="37178" y="18256"/>
                  </a:lnTo>
                  <a:lnTo>
                    <a:pt x="37178" y="17466"/>
                  </a:lnTo>
                  <a:lnTo>
                    <a:pt x="37136" y="16676"/>
                  </a:lnTo>
                  <a:lnTo>
                    <a:pt x="37032" y="15907"/>
                  </a:lnTo>
                  <a:lnTo>
                    <a:pt x="36908" y="15117"/>
                  </a:lnTo>
                  <a:lnTo>
                    <a:pt x="36762" y="14347"/>
                  </a:lnTo>
                  <a:lnTo>
                    <a:pt x="36575" y="13578"/>
                  </a:lnTo>
                  <a:lnTo>
                    <a:pt x="36492" y="13266"/>
                  </a:lnTo>
                  <a:lnTo>
                    <a:pt x="36388" y="12996"/>
                  </a:lnTo>
                  <a:lnTo>
                    <a:pt x="36284" y="12725"/>
                  </a:lnTo>
                  <a:lnTo>
                    <a:pt x="36159" y="12476"/>
                  </a:lnTo>
                  <a:lnTo>
                    <a:pt x="36014" y="12247"/>
                  </a:lnTo>
                  <a:lnTo>
                    <a:pt x="35847" y="12039"/>
                  </a:lnTo>
                  <a:lnTo>
                    <a:pt x="35660" y="11831"/>
                  </a:lnTo>
                  <a:lnTo>
                    <a:pt x="35473" y="11644"/>
                  </a:lnTo>
                  <a:lnTo>
                    <a:pt x="35265" y="11478"/>
                  </a:lnTo>
                  <a:lnTo>
                    <a:pt x="35057" y="11332"/>
                  </a:lnTo>
                  <a:lnTo>
                    <a:pt x="34808" y="11187"/>
                  </a:lnTo>
                  <a:lnTo>
                    <a:pt x="34558" y="11062"/>
                  </a:lnTo>
                  <a:lnTo>
                    <a:pt x="34309" y="10958"/>
                  </a:lnTo>
                  <a:lnTo>
                    <a:pt x="34017" y="10875"/>
                  </a:lnTo>
                  <a:lnTo>
                    <a:pt x="33726" y="10812"/>
                  </a:lnTo>
                  <a:lnTo>
                    <a:pt x="33414" y="10750"/>
                  </a:lnTo>
                  <a:lnTo>
                    <a:pt x="32520" y="10646"/>
                  </a:lnTo>
                  <a:lnTo>
                    <a:pt x="31626" y="10563"/>
                  </a:lnTo>
                  <a:lnTo>
                    <a:pt x="30753" y="10521"/>
                  </a:lnTo>
                  <a:lnTo>
                    <a:pt x="29859" y="10501"/>
                  </a:lnTo>
                  <a:lnTo>
                    <a:pt x="28965" y="10521"/>
                  </a:lnTo>
                  <a:lnTo>
                    <a:pt x="28071" y="10563"/>
                  </a:lnTo>
                  <a:lnTo>
                    <a:pt x="27177" y="10625"/>
                  </a:lnTo>
                  <a:lnTo>
                    <a:pt x="26283" y="10709"/>
                  </a:lnTo>
                  <a:lnTo>
                    <a:pt x="25867" y="10771"/>
                  </a:lnTo>
                  <a:lnTo>
                    <a:pt x="25451" y="10833"/>
                  </a:lnTo>
                  <a:lnTo>
                    <a:pt x="25222" y="10854"/>
                  </a:lnTo>
                  <a:lnTo>
                    <a:pt x="25014" y="10875"/>
                  </a:lnTo>
                  <a:lnTo>
                    <a:pt x="24806" y="10854"/>
                  </a:lnTo>
                  <a:lnTo>
                    <a:pt x="24578" y="10833"/>
                  </a:lnTo>
                  <a:lnTo>
                    <a:pt x="24598" y="10251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0"/>
                  </a:lnTo>
                  <a:lnTo>
                    <a:pt x="24806" y="6903"/>
                  </a:lnTo>
                  <a:lnTo>
                    <a:pt x="24765" y="6217"/>
                  </a:lnTo>
                  <a:lnTo>
                    <a:pt x="24702" y="5510"/>
                  </a:lnTo>
                  <a:lnTo>
                    <a:pt x="24640" y="4824"/>
                  </a:lnTo>
                  <a:lnTo>
                    <a:pt x="24536" y="4138"/>
                  </a:lnTo>
                  <a:lnTo>
                    <a:pt x="24474" y="3805"/>
                  </a:lnTo>
                  <a:lnTo>
                    <a:pt x="24390" y="3493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9" y="2579"/>
                  </a:lnTo>
                  <a:lnTo>
                    <a:pt x="23933" y="2308"/>
                  </a:lnTo>
                  <a:lnTo>
                    <a:pt x="23787" y="2038"/>
                  </a:lnTo>
                  <a:lnTo>
                    <a:pt x="23621" y="1788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3"/>
                  </a:lnTo>
                  <a:lnTo>
                    <a:pt x="22748" y="936"/>
                  </a:lnTo>
                  <a:lnTo>
                    <a:pt x="22477" y="770"/>
                  </a:lnTo>
                  <a:lnTo>
                    <a:pt x="22207" y="624"/>
                  </a:lnTo>
                  <a:lnTo>
                    <a:pt x="21895" y="499"/>
                  </a:lnTo>
                  <a:lnTo>
                    <a:pt x="21563" y="395"/>
                  </a:lnTo>
                  <a:lnTo>
                    <a:pt x="21105" y="291"/>
                  </a:lnTo>
                  <a:lnTo>
                    <a:pt x="20648" y="187"/>
                  </a:lnTo>
                  <a:lnTo>
                    <a:pt x="20169" y="125"/>
                  </a:lnTo>
                  <a:lnTo>
                    <a:pt x="19712" y="63"/>
                  </a:lnTo>
                  <a:lnTo>
                    <a:pt x="19255" y="21"/>
                  </a:lnTo>
                  <a:lnTo>
                    <a:pt x="187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7467600" y="1420700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0"/>
                  </a:moveTo>
                  <a:lnTo>
                    <a:pt x="604" y="21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7"/>
                  </a:lnTo>
                  <a:lnTo>
                    <a:pt x="84" y="624"/>
                  </a:lnTo>
                  <a:lnTo>
                    <a:pt x="42" y="811"/>
                  </a:lnTo>
                  <a:lnTo>
                    <a:pt x="22" y="1040"/>
                  </a:lnTo>
                  <a:lnTo>
                    <a:pt x="1" y="1685"/>
                  </a:lnTo>
                  <a:lnTo>
                    <a:pt x="42" y="2350"/>
                  </a:lnTo>
                  <a:lnTo>
                    <a:pt x="84" y="3015"/>
                  </a:lnTo>
                  <a:lnTo>
                    <a:pt x="167" y="3660"/>
                  </a:lnTo>
                  <a:lnTo>
                    <a:pt x="271" y="4450"/>
                  </a:lnTo>
                  <a:lnTo>
                    <a:pt x="375" y="5240"/>
                  </a:lnTo>
                  <a:lnTo>
                    <a:pt x="458" y="5635"/>
                  </a:lnTo>
                  <a:lnTo>
                    <a:pt x="541" y="6030"/>
                  </a:lnTo>
                  <a:lnTo>
                    <a:pt x="645" y="6425"/>
                  </a:lnTo>
                  <a:lnTo>
                    <a:pt x="791" y="6820"/>
                  </a:lnTo>
                  <a:lnTo>
                    <a:pt x="916" y="6758"/>
                  </a:lnTo>
                  <a:lnTo>
                    <a:pt x="999" y="6696"/>
                  </a:lnTo>
                  <a:lnTo>
                    <a:pt x="1061" y="6633"/>
                  </a:lnTo>
                  <a:lnTo>
                    <a:pt x="1082" y="6550"/>
                  </a:lnTo>
                  <a:lnTo>
                    <a:pt x="1228" y="5843"/>
                  </a:lnTo>
                  <a:lnTo>
                    <a:pt x="1373" y="5157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3" y="3078"/>
                  </a:lnTo>
                  <a:lnTo>
                    <a:pt x="1644" y="2371"/>
                  </a:lnTo>
                  <a:lnTo>
                    <a:pt x="1623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5" y="395"/>
                  </a:lnTo>
                  <a:lnTo>
                    <a:pt x="1311" y="250"/>
                  </a:lnTo>
                  <a:lnTo>
                    <a:pt x="1207" y="146"/>
                  </a:lnTo>
                  <a:lnTo>
                    <a:pt x="1061" y="63"/>
                  </a:lnTo>
                  <a:lnTo>
                    <a:pt x="916" y="21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7800300" y="1670200"/>
              <a:ext cx="131525" cy="41625"/>
            </a:xfrm>
            <a:custGeom>
              <a:avLst/>
              <a:gdLst/>
              <a:ahLst/>
              <a:cxnLst/>
              <a:rect l="l" t="t" r="r" b="b"/>
              <a:pathLst>
                <a:path w="5261" h="1665" extrusionOk="0">
                  <a:moveTo>
                    <a:pt x="2308" y="1"/>
                  </a:moveTo>
                  <a:lnTo>
                    <a:pt x="1747" y="22"/>
                  </a:lnTo>
                  <a:lnTo>
                    <a:pt x="1206" y="105"/>
                  </a:lnTo>
                  <a:lnTo>
                    <a:pt x="645" y="209"/>
                  </a:lnTo>
                  <a:lnTo>
                    <a:pt x="499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3" y="562"/>
                  </a:lnTo>
                  <a:lnTo>
                    <a:pt x="42" y="687"/>
                  </a:lnTo>
                  <a:lnTo>
                    <a:pt x="0" y="833"/>
                  </a:lnTo>
                  <a:lnTo>
                    <a:pt x="0" y="978"/>
                  </a:lnTo>
                  <a:lnTo>
                    <a:pt x="42" y="1145"/>
                  </a:lnTo>
                  <a:lnTo>
                    <a:pt x="83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40"/>
                  </a:lnTo>
                  <a:lnTo>
                    <a:pt x="520" y="1581"/>
                  </a:lnTo>
                  <a:lnTo>
                    <a:pt x="645" y="1623"/>
                  </a:lnTo>
                  <a:lnTo>
                    <a:pt x="790" y="1644"/>
                  </a:lnTo>
                  <a:lnTo>
                    <a:pt x="1019" y="1664"/>
                  </a:lnTo>
                  <a:lnTo>
                    <a:pt x="1227" y="1664"/>
                  </a:lnTo>
                  <a:lnTo>
                    <a:pt x="1664" y="1644"/>
                  </a:lnTo>
                  <a:lnTo>
                    <a:pt x="2100" y="1581"/>
                  </a:lnTo>
                  <a:lnTo>
                    <a:pt x="2537" y="1519"/>
                  </a:lnTo>
                  <a:lnTo>
                    <a:pt x="3244" y="1394"/>
                  </a:lnTo>
                  <a:lnTo>
                    <a:pt x="3577" y="1332"/>
                  </a:lnTo>
                  <a:lnTo>
                    <a:pt x="3930" y="1249"/>
                  </a:lnTo>
                  <a:lnTo>
                    <a:pt x="4263" y="1165"/>
                  </a:lnTo>
                  <a:lnTo>
                    <a:pt x="4616" y="1041"/>
                  </a:lnTo>
                  <a:lnTo>
                    <a:pt x="4928" y="895"/>
                  </a:lnTo>
                  <a:lnTo>
                    <a:pt x="5261" y="729"/>
                  </a:lnTo>
                  <a:lnTo>
                    <a:pt x="5219" y="604"/>
                  </a:lnTo>
                  <a:lnTo>
                    <a:pt x="5157" y="521"/>
                  </a:lnTo>
                  <a:lnTo>
                    <a:pt x="5094" y="479"/>
                  </a:lnTo>
                  <a:lnTo>
                    <a:pt x="5032" y="458"/>
                  </a:lnTo>
                  <a:lnTo>
                    <a:pt x="4491" y="271"/>
                  </a:lnTo>
                  <a:lnTo>
                    <a:pt x="3951" y="147"/>
                  </a:lnTo>
                  <a:lnTo>
                    <a:pt x="3389" y="63"/>
                  </a:lnTo>
                  <a:lnTo>
                    <a:pt x="2849" y="22"/>
                  </a:lnTo>
                  <a:lnTo>
                    <a:pt x="2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307" name="Google Shape;307;p3"/>
          <p:cNvGrpSpPr/>
          <p:nvPr/>
        </p:nvGrpSpPr>
        <p:grpSpPr>
          <a:xfrm rot="-449238">
            <a:off x="2014148" y="253926"/>
            <a:ext cx="491516" cy="764775"/>
            <a:chOff x="5326050" y="238125"/>
            <a:chExt cx="1007425" cy="1563625"/>
          </a:xfrm>
        </p:grpSpPr>
        <p:sp>
          <p:nvSpPr>
            <p:cNvPr id="308" name="Google Shape;308;p3"/>
            <p:cNvSpPr/>
            <p:nvPr/>
          </p:nvSpPr>
          <p:spPr>
            <a:xfrm>
              <a:off x="5373875" y="287500"/>
              <a:ext cx="878000" cy="1431600"/>
            </a:xfrm>
            <a:custGeom>
              <a:avLst/>
              <a:gdLst/>
              <a:ahLst/>
              <a:cxnLst/>
              <a:rect l="l" t="t" r="r" b="b"/>
              <a:pathLst>
                <a:path w="35120" h="57264" extrusionOk="0">
                  <a:moveTo>
                    <a:pt x="17653" y="2184"/>
                  </a:moveTo>
                  <a:lnTo>
                    <a:pt x="17965" y="2204"/>
                  </a:lnTo>
                  <a:lnTo>
                    <a:pt x="18277" y="2246"/>
                  </a:lnTo>
                  <a:lnTo>
                    <a:pt x="18568" y="2308"/>
                  </a:lnTo>
                  <a:lnTo>
                    <a:pt x="18859" y="2412"/>
                  </a:lnTo>
                  <a:lnTo>
                    <a:pt x="19150" y="2516"/>
                  </a:lnTo>
                  <a:lnTo>
                    <a:pt x="19441" y="2662"/>
                  </a:lnTo>
                  <a:lnTo>
                    <a:pt x="19712" y="2807"/>
                  </a:lnTo>
                  <a:lnTo>
                    <a:pt x="19982" y="2994"/>
                  </a:lnTo>
                  <a:lnTo>
                    <a:pt x="19961" y="3140"/>
                  </a:lnTo>
                  <a:lnTo>
                    <a:pt x="19920" y="3223"/>
                  </a:lnTo>
                  <a:lnTo>
                    <a:pt x="19857" y="3306"/>
                  </a:lnTo>
                  <a:lnTo>
                    <a:pt x="19774" y="3348"/>
                  </a:lnTo>
                  <a:lnTo>
                    <a:pt x="19545" y="3452"/>
                  </a:lnTo>
                  <a:lnTo>
                    <a:pt x="19296" y="3556"/>
                  </a:lnTo>
                  <a:lnTo>
                    <a:pt x="19046" y="3618"/>
                  </a:lnTo>
                  <a:lnTo>
                    <a:pt x="18797" y="3681"/>
                  </a:lnTo>
                  <a:lnTo>
                    <a:pt x="18547" y="3743"/>
                  </a:lnTo>
                  <a:lnTo>
                    <a:pt x="18298" y="3785"/>
                  </a:lnTo>
                  <a:lnTo>
                    <a:pt x="18027" y="3805"/>
                  </a:lnTo>
                  <a:lnTo>
                    <a:pt x="17778" y="3805"/>
                  </a:lnTo>
                  <a:lnTo>
                    <a:pt x="17404" y="3785"/>
                  </a:lnTo>
                  <a:lnTo>
                    <a:pt x="17029" y="3743"/>
                  </a:lnTo>
                  <a:lnTo>
                    <a:pt x="16884" y="3722"/>
                  </a:lnTo>
                  <a:lnTo>
                    <a:pt x="16780" y="3660"/>
                  </a:lnTo>
                  <a:lnTo>
                    <a:pt x="16655" y="3597"/>
                  </a:lnTo>
                  <a:lnTo>
                    <a:pt x="16572" y="3514"/>
                  </a:lnTo>
                  <a:lnTo>
                    <a:pt x="16489" y="3431"/>
                  </a:lnTo>
                  <a:lnTo>
                    <a:pt x="16447" y="3306"/>
                  </a:lnTo>
                  <a:lnTo>
                    <a:pt x="16406" y="3182"/>
                  </a:lnTo>
                  <a:lnTo>
                    <a:pt x="16385" y="3036"/>
                  </a:lnTo>
                  <a:lnTo>
                    <a:pt x="16385" y="2891"/>
                  </a:lnTo>
                  <a:lnTo>
                    <a:pt x="16406" y="2766"/>
                  </a:lnTo>
                  <a:lnTo>
                    <a:pt x="16468" y="2620"/>
                  </a:lnTo>
                  <a:lnTo>
                    <a:pt x="16530" y="2516"/>
                  </a:lnTo>
                  <a:lnTo>
                    <a:pt x="16614" y="2433"/>
                  </a:lnTo>
                  <a:lnTo>
                    <a:pt x="16717" y="2350"/>
                  </a:lnTo>
                  <a:lnTo>
                    <a:pt x="16842" y="2288"/>
                  </a:lnTo>
                  <a:lnTo>
                    <a:pt x="16988" y="2246"/>
                  </a:lnTo>
                  <a:lnTo>
                    <a:pt x="17320" y="2204"/>
                  </a:lnTo>
                  <a:lnTo>
                    <a:pt x="17653" y="2184"/>
                  </a:lnTo>
                  <a:close/>
                  <a:moveTo>
                    <a:pt x="13765" y="3057"/>
                  </a:moveTo>
                  <a:lnTo>
                    <a:pt x="13869" y="3078"/>
                  </a:lnTo>
                  <a:lnTo>
                    <a:pt x="13994" y="3098"/>
                  </a:lnTo>
                  <a:lnTo>
                    <a:pt x="14118" y="3119"/>
                  </a:lnTo>
                  <a:lnTo>
                    <a:pt x="14243" y="3182"/>
                  </a:lnTo>
                  <a:lnTo>
                    <a:pt x="14181" y="3286"/>
                  </a:lnTo>
                  <a:lnTo>
                    <a:pt x="14118" y="3390"/>
                  </a:lnTo>
                  <a:lnTo>
                    <a:pt x="14056" y="3452"/>
                  </a:lnTo>
                  <a:lnTo>
                    <a:pt x="13994" y="3514"/>
                  </a:lnTo>
                  <a:lnTo>
                    <a:pt x="13827" y="3618"/>
                  </a:lnTo>
                  <a:lnTo>
                    <a:pt x="13682" y="3701"/>
                  </a:lnTo>
                  <a:lnTo>
                    <a:pt x="12850" y="4221"/>
                  </a:lnTo>
                  <a:lnTo>
                    <a:pt x="11998" y="4699"/>
                  </a:lnTo>
                  <a:lnTo>
                    <a:pt x="11124" y="5157"/>
                  </a:lnTo>
                  <a:lnTo>
                    <a:pt x="10251" y="5614"/>
                  </a:lnTo>
                  <a:lnTo>
                    <a:pt x="9419" y="6030"/>
                  </a:lnTo>
                  <a:lnTo>
                    <a:pt x="8629" y="6488"/>
                  </a:lnTo>
                  <a:lnTo>
                    <a:pt x="8234" y="6737"/>
                  </a:lnTo>
                  <a:lnTo>
                    <a:pt x="7839" y="6987"/>
                  </a:lnTo>
                  <a:lnTo>
                    <a:pt x="7465" y="7236"/>
                  </a:lnTo>
                  <a:lnTo>
                    <a:pt x="7090" y="7527"/>
                  </a:lnTo>
                  <a:lnTo>
                    <a:pt x="6841" y="7694"/>
                  </a:lnTo>
                  <a:lnTo>
                    <a:pt x="6716" y="7756"/>
                  </a:lnTo>
                  <a:lnTo>
                    <a:pt x="6571" y="7818"/>
                  </a:lnTo>
                  <a:lnTo>
                    <a:pt x="6383" y="7860"/>
                  </a:lnTo>
                  <a:lnTo>
                    <a:pt x="6072" y="7860"/>
                  </a:lnTo>
                  <a:lnTo>
                    <a:pt x="5926" y="7818"/>
                  </a:lnTo>
                  <a:lnTo>
                    <a:pt x="5801" y="7735"/>
                  </a:lnTo>
                  <a:lnTo>
                    <a:pt x="5656" y="7631"/>
                  </a:lnTo>
                  <a:lnTo>
                    <a:pt x="5573" y="7527"/>
                  </a:lnTo>
                  <a:lnTo>
                    <a:pt x="5510" y="7423"/>
                  </a:lnTo>
                  <a:lnTo>
                    <a:pt x="5448" y="7319"/>
                  </a:lnTo>
                  <a:lnTo>
                    <a:pt x="5406" y="7195"/>
                  </a:lnTo>
                  <a:lnTo>
                    <a:pt x="5406" y="7091"/>
                  </a:lnTo>
                  <a:lnTo>
                    <a:pt x="5406" y="6966"/>
                  </a:lnTo>
                  <a:lnTo>
                    <a:pt x="5427" y="6820"/>
                  </a:lnTo>
                  <a:lnTo>
                    <a:pt x="5448" y="6696"/>
                  </a:lnTo>
                  <a:lnTo>
                    <a:pt x="5552" y="6425"/>
                  </a:lnTo>
                  <a:lnTo>
                    <a:pt x="5697" y="6197"/>
                  </a:lnTo>
                  <a:lnTo>
                    <a:pt x="5780" y="6093"/>
                  </a:lnTo>
                  <a:lnTo>
                    <a:pt x="5884" y="6009"/>
                  </a:lnTo>
                  <a:lnTo>
                    <a:pt x="5988" y="5926"/>
                  </a:lnTo>
                  <a:lnTo>
                    <a:pt x="6092" y="5843"/>
                  </a:lnTo>
                  <a:lnTo>
                    <a:pt x="6966" y="5344"/>
                  </a:lnTo>
                  <a:lnTo>
                    <a:pt x="7839" y="4866"/>
                  </a:lnTo>
                  <a:lnTo>
                    <a:pt x="8733" y="4450"/>
                  </a:lnTo>
                  <a:lnTo>
                    <a:pt x="9190" y="4242"/>
                  </a:lnTo>
                  <a:lnTo>
                    <a:pt x="9648" y="4055"/>
                  </a:lnTo>
                  <a:lnTo>
                    <a:pt x="10105" y="3868"/>
                  </a:lnTo>
                  <a:lnTo>
                    <a:pt x="10584" y="3722"/>
                  </a:lnTo>
                  <a:lnTo>
                    <a:pt x="11041" y="3577"/>
                  </a:lnTo>
                  <a:lnTo>
                    <a:pt x="11519" y="3431"/>
                  </a:lnTo>
                  <a:lnTo>
                    <a:pt x="12018" y="3327"/>
                  </a:lnTo>
                  <a:lnTo>
                    <a:pt x="12497" y="3223"/>
                  </a:lnTo>
                  <a:lnTo>
                    <a:pt x="12996" y="3140"/>
                  </a:lnTo>
                  <a:lnTo>
                    <a:pt x="13495" y="3078"/>
                  </a:lnTo>
                  <a:lnTo>
                    <a:pt x="13765" y="3057"/>
                  </a:lnTo>
                  <a:close/>
                  <a:moveTo>
                    <a:pt x="15470" y="25763"/>
                  </a:moveTo>
                  <a:lnTo>
                    <a:pt x="15719" y="25804"/>
                  </a:lnTo>
                  <a:lnTo>
                    <a:pt x="15948" y="25846"/>
                  </a:lnTo>
                  <a:lnTo>
                    <a:pt x="16177" y="25908"/>
                  </a:lnTo>
                  <a:lnTo>
                    <a:pt x="16406" y="26012"/>
                  </a:lnTo>
                  <a:lnTo>
                    <a:pt x="16593" y="26116"/>
                  </a:lnTo>
                  <a:lnTo>
                    <a:pt x="16759" y="26241"/>
                  </a:lnTo>
                  <a:lnTo>
                    <a:pt x="16884" y="26386"/>
                  </a:lnTo>
                  <a:lnTo>
                    <a:pt x="16821" y="26490"/>
                  </a:lnTo>
                  <a:lnTo>
                    <a:pt x="16738" y="26615"/>
                  </a:lnTo>
                  <a:lnTo>
                    <a:pt x="16614" y="26719"/>
                  </a:lnTo>
                  <a:lnTo>
                    <a:pt x="16489" y="26823"/>
                  </a:lnTo>
                  <a:lnTo>
                    <a:pt x="16218" y="27031"/>
                  </a:lnTo>
                  <a:lnTo>
                    <a:pt x="15886" y="27218"/>
                  </a:lnTo>
                  <a:lnTo>
                    <a:pt x="15532" y="27364"/>
                  </a:lnTo>
                  <a:lnTo>
                    <a:pt x="15179" y="27488"/>
                  </a:lnTo>
                  <a:lnTo>
                    <a:pt x="14825" y="27572"/>
                  </a:lnTo>
                  <a:lnTo>
                    <a:pt x="14659" y="27572"/>
                  </a:lnTo>
                  <a:lnTo>
                    <a:pt x="14513" y="27592"/>
                  </a:lnTo>
                  <a:lnTo>
                    <a:pt x="14326" y="27572"/>
                  </a:lnTo>
                  <a:lnTo>
                    <a:pt x="14181" y="27551"/>
                  </a:lnTo>
                  <a:lnTo>
                    <a:pt x="14077" y="27509"/>
                  </a:lnTo>
                  <a:lnTo>
                    <a:pt x="13973" y="27447"/>
                  </a:lnTo>
                  <a:lnTo>
                    <a:pt x="13890" y="27384"/>
                  </a:lnTo>
                  <a:lnTo>
                    <a:pt x="13806" y="27322"/>
                  </a:lnTo>
                  <a:lnTo>
                    <a:pt x="13682" y="27177"/>
                  </a:lnTo>
                  <a:lnTo>
                    <a:pt x="13619" y="27010"/>
                  </a:lnTo>
                  <a:lnTo>
                    <a:pt x="13578" y="26823"/>
                  </a:lnTo>
                  <a:lnTo>
                    <a:pt x="13578" y="26719"/>
                  </a:lnTo>
                  <a:lnTo>
                    <a:pt x="13599" y="26636"/>
                  </a:lnTo>
                  <a:lnTo>
                    <a:pt x="13640" y="26532"/>
                  </a:lnTo>
                  <a:lnTo>
                    <a:pt x="13682" y="26428"/>
                  </a:lnTo>
                  <a:lnTo>
                    <a:pt x="13723" y="26345"/>
                  </a:lnTo>
                  <a:lnTo>
                    <a:pt x="13806" y="26262"/>
                  </a:lnTo>
                  <a:lnTo>
                    <a:pt x="13931" y="26137"/>
                  </a:lnTo>
                  <a:lnTo>
                    <a:pt x="14077" y="26033"/>
                  </a:lnTo>
                  <a:lnTo>
                    <a:pt x="14222" y="25950"/>
                  </a:lnTo>
                  <a:lnTo>
                    <a:pt x="14409" y="25887"/>
                  </a:lnTo>
                  <a:lnTo>
                    <a:pt x="14597" y="25825"/>
                  </a:lnTo>
                  <a:lnTo>
                    <a:pt x="14805" y="25783"/>
                  </a:lnTo>
                  <a:lnTo>
                    <a:pt x="15012" y="25763"/>
                  </a:lnTo>
                  <a:close/>
                  <a:moveTo>
                    <a:pt x="7007" y="43582"/>
                  </a:moveTo>
                  <a:lnTo>
                    <a:pt x="7215" y="43603"/>
                  </a:lnTo>
                  <a:lnTo>
                    <a:pt x="7423" y="43665"/>
                  </a:lnTo>
                  <a:lnTo>
                    <a:pt x="7943" y="43811"/>
                  </a:lnTo>
                  <a:lnTo>
                    <a:pt x="8463" y="43956"/>
                  </a:lnTo>
                  <a:lnTo>
                    <a:pt x="9502" y="44206"/>
                  </a:lnTo>
                  <a:lnTo>
                    <a:pt x="10542" y="44393"/>
                  </a:lnTo>
                  <a:lnTo>
                    <a:pt x="11602" y="44559"/>
                  </a:lnTo>
                  <a:lnTo>
                    <a:pt x="13703" y="44871"/>
                  </a:lnTo>
                  <a:lnTo>
                    <a:pt x="14763" y="45038"/>
                  </a:lnTo>
                  <a:lnTo>
                    <a:pt x="15823" y="45204"/>
                  </a:lnTo>
                  <a:lnTo>
                    <a:pt x="16177" y="45266"/>
                  </a:lnTo>
                  <a:lnTo>
                    <a:pt x="16551" y="45349"/>
                  </a:lnTo>
                  <a:lnTo>
                    <a:pt x="16925" y="45474"/>
                  </a:lnTo>
                  <a:lnTo>
                    <a:pt x="17092" y="45557"/>
                  </a:lnTo>
                  <a:lnTo>
                    <a:pt x="17279" y="45641"/>
                  </a:lnTo>
                  <a:lnTo>
                    <a:pt x="17237" y="45786"/>
                  </a:lnTo>
                  <a:lnTo>
                    <a:pt x="17175" y="45890"/>
                  </a:lnTo>
                  <a:lnTo>
                    <a:pt x="17092" y="45973"/>
                  </a:lnTo>
                  <a:lnTo>
                    <a:pt x="17009" y="46036"/>
                  </a:lnTo>
                  <a:lnTo>
                    <a:pt x="16821" y="46119"/>
                  </a:lnTo>
                  <a:lnTo>
                    <a:pt x="16634" y="46202"/>
                  </a:lnTo>
                  <a:lnTo>
                    <a:pt x="16385" y="46285"/>
                  </a:lnTo>
                  <a:lnTo>
                    <a:pt x="16156" y="46368"/>
                  </a:lnTo>
                  <a:lnTo>
                    <a:pt x="15678" y="46493"/>
                  </a:lnTo>
                  <a:lnTo>
                    <a:pt x="15179" y="46576"/>
                  </a:lnTo>
                  <a:lnTo>
                    <a:pt x="14680" y="46618"/>
                  </a:lnTo>
                  <a:lnTo>
                    <a:pt x="13599" y="46701"/>
                  </a:lnTo>
                  <a:lnTo>
                    <a:pt x="12497" y="46722"/>
                  </a:lnTo>
                  <a:lnTo>
                    <a:pt x="11602" y="46701"/>
                  </a:lnTo>
                  <a:lnTo>
                    <a:pt x="10688" y="46639"/>
                  </a:lnTo>
                  <a:lnTo>
                    <a:pt x="9793" y="46555"/>
                  </a:lnTo>
                  <a:lnTo>
                    <a:pt x="8879" y="46410"/>
                  </a:lnTo>
                  <a:lnTo>
                    <a:pt x="8567" y="46348"/>
                  </a:lnTo>
                  <a:lnTo>
                    <a:pt x="8255" y="46264"/>
                  </a:lnTo>
                  <a:lnTo>
                    <a:pt x="7943" y="46181"/>
                  </a:lnTo>
                  <a:lnTo>
                    <a:pt x="7652" y="46056"/>
                  </a:lnTo>
                  <a:lnTo>
                    <a:pt x="7361" y="45890"/>
                  </a:lnTo>
                  <a:lnTo>
                    <a:pt x="7070" y="45724"/>
                  </a:lnTo>
                  <a:lnTo>
                    <a:pt x="6820" y="45537"/>
                  </a:lnTo>
                  <a:lnTo>
                    <a:pt x="6571" y="45308"/>
                  </a:lnTo>
                  <a:lnTo>
                    <a:pt x="6446" y="45162"/>
                  </a:lnTo>
                  <a:lnTo>
                    <a:pt x="6342" y="45038"/>
                  </a:lnTo>
                  <a:lnTo>
                    <a:pt x="6259" y="44871"/>
                  </a:lnTo>
                  <a:lnTo>
                    <a:pt x="6196" y="44726"/>
                  </a:lnTo>
                  <a:lnTo>
                    <a:pt x="6155" y="44559"/>
                  </a:lnTo>
                  <a:lnTo>
                    <a:pt x="6155" y="44393"/>
                  </a:lnTo>
                  <a:lnTo>
                    <a:pt x="6196" y="44227"/>
                  </a:lnTo>
                  <a:lnTo>
                    <a:pt x="6259" y="44040"/>
                  </a:lnTo>
                  <a:lnTo>
                    <a:pt x="6321" y="43936"/>
                  </a:lnTo>
                  <a:lnTo>
                    <a:pt x="6404" y="43832"/>
                  </a:lnTo>
                  <a:lnTo>
                    <a:pt x="6487" y="43748"/>
                  </a:lnTo>
                  <a:lnTo>
                    <a:pt x="6591" y="43686"/>
                  </a:lnTo>
                  <a:lnTo>
                    <a:pt x="6695" y="43644"/>
                  </a:lnTo>
                  <a:lnTo>
                    <a:pt x="6799" y="43624"/>
                  </a:lnTo>
                  <a:lnTo>
                    <a:pt x="6903" y="43603"/>
                  </a:lnTo>
                  <a:lnTo>
                    <a:pt x="7007" y="43582"/>
                  </a:lnTo>
                  <a:close/>
                  <a:moveTo>
                    <a:pt x="17029" y="0"/>
                  </a:moveTo>
                  <a:lnTo>
                    <a:pt x="16406" y="21"/>
                  </a:lnTo>
                  <a:lnTo>
                    <a:pt x="15782" y="83"/>
                  </a:lnTo>
                  <a:lnTo>
                    <a:pt x="15158" y="167"/>
                  </a:lnTo>
                  <a:lnTo>
                    <a:pt x="14555" y="291"/>
                  </a:lnTo>
                  <a:lnTo>
                    <a:pt x="13931" y="437"/>
                  </a:lnTo>
                  <a:lnTo>
                    <a:pt x="13328" y="603"/>
                  </a:lnTo>
                  <a:lnTo>
                    <a:pt x="12725" y="811"/>
                  </a:lnTo>
                  <a:lnTo>
                    <a:pt x="12122" y="1019"/>
                  </a:lnTo>
                  <a:lnTo>
                    <a:pt x="11124" y="1373"/>
                  </a:lnTo>
                  <a:lnTo>
                    <a:pt x="10147" y="1768"/>
                  </a:lnTo>
                  <a:lnTo>
                    <a:pt x="9149" y="2163"/>
                  </a:lnTo>
                  <a:lnTo>
                    <a:pt x="8192" y="2599"/>
                  </a:lnTo>
                  <a:lnTo>
                    <a:pt x="7236" y="3057"/>
                  </a:lnTo>
                  <a:lnTo>
                    <a:pt x="6300" y="3556"/>
                  </a:lnTo>
                  <a:lnTo>
                    <a:pt x="5843" y="3826"/>
                  </a:lnTo>
                  <a:lnTo>
                    <a:pt x="5406" y="4097"/>
                  </a:lnTo>
                  <a:lnTo>
                    <a:pt x="4949" y="4388"/>
                  </a:lnTo>
                  <a:lnTo>
                    <a:pt x="4512" y="4699"/>
                  </a:lnTo>
                  <a:lnTo>
                    <a:pt x="4138" y="5011"/>
                  </a:lnTo>
                  <a:lnTo>
                    <a:pt x="3951" y="5178"/>
                  </a:lnTo>
                  <a:lnTo>
                    <a:pt x="3805" y="5344"/>
                  </a:lnTo>
                  <a:lnTo>
                    <a:pt x="3639" y="5510"/>
                  </a:lnTo>
                  <a:lnTo>
                    <a:pt x="3514" y="5698"/>
                  </a:lnTo>
                  <a:lnTo>
                    <a:pt x="3389" y="5864"/>
                  </a:lnTo>
                  <a:lnTo>
                    <a:pt x="3285" y="6072"/>
                  </a:lnTo>
                  <a:lnTo>
                    <a:pt x="3181" y="6259"/>
                  </a:lnTo>
                  <a:lnTo>
                    <a:pt x="3098" y="6467"/>
                  </a:lnTo>
                  <a:lnTo>
                    <a:pt x="3015" y="6675"/>
                  </a:lnTo>
                  <a:lnTo>
                    <a:pt x="2953" y="6883"/>
                  </a:lnTo>
                  <a:lnTo>
                    <a:pt x="2911" y="7111"/>
                  </a:lnTo>
                  <a:lnTo>
                    <a:pt x="2869" y="7340"/>
                  </a:lnTo>
                  <a:lnTo>
                    <a:pt x="2849" y="7569"/>
                  </a:lnTo>
                  <a:lnTo>
                    <a:pt x="2849" y="7818"/>
                  </a:lnTo>
                  <a:lnTo>
                    <a:pt x="2849" y="8006"/>
                  </a:lnTo>
                  <a:lnTo>
                    <a:pt x="2869" y="8442"/>
                  </a:lnTo>
                  <a:lnTo>
                    <a:pt x="2911" y="8858"/>
                  </a:lnTo>
                  <a:lnTo>
                    <a:pt x="2973" y="9274"/>
                  </a:lnTo>
                  <a:lnTo>
                    <a:pt x="3036" y="9690"/>
                  </a:lnTo>
                  <a:lnTo>
                    <a:pt x="3119" y="10106"/>
                  </a:lnTo>
                  <a:lnTo>
                    <a:pt x="3202" y="10521"/>
                  </a:lnTo>
                  <a:lnTo>
                    <a:pt x="3306" y="10917"/>
                  </a:lnTo>
                  <a:lnTo>
                    <a:pt x="3431" y="11312"/>
                  </a:lnTo>
                  <a:lnTo>
                    <a:pt x="3556" y="11707"/>
                  </a:lnTo>
                  <a:lnTo>
                    <a:pt x="3701" y="12102"/>
                  </a:lnTo>
                  <a:lnTo>
                    <a:pt x="4034" y="12871"/>
                  </a:lnTo>
                  <a:lnTo>
                    <a:pt x="4408" y="13640"/>
                  </a:lnTo>
                  <a:lnTo>
                    <a:pt x="4824" y="14368"/>
                  </a:lnTo>
                  <a:lnTo>
                    <a:pt x="4949" y="14576"/>
                  </a:lnTo>
                  <a:lnTo>
                    <a:pt x="5094" y="14742"/>
                  </a:lnTo>
                  <a:lnTo>
                    <a:pt x="5261" y="14888"/>
                  </a:lnTo>
                  <a:lnTo>
                    <a:pt x="5427" y="14992"/>
                  </a:lnTo>
                  <a:lnTo>
                    <a:pt x="5614" y="15075"/>
                  </a:lnTo>
                  <a:lnTo>
                    <a:pt x="5822" y="15137"/>
                  </a:lnTo>
                  <a:lnTo>
                    <a:pt x="6030" y="15179"/>
                  </a:lnTo>
                  <a:lnTo>
                    <a:pt x="6259" y="15200"/>
                  </a:lnTo>
                  <a:lnTo>
                    <a:pt x="6571" y="15179"/>
                  </a:lnTo>
                  <a:lnTo>
                    <a:pt x="6966" y="15096"/>
                  </a:lnTo>
                  <a:lnTo>
                    <a:pt x="7340" y="14992"/>
                  </a:lnTo>
                  <a:lnTo>
                    <a:pt x="7693" y="14867"/>
                  </a:lnTo>
                  <a:lnTo>
                    <a:pt x="8047" y="14722"/>
                  </a:lnTo>
                  <a:lnTo>
                    <a:pt x="8400" y="14534"/>
                  </a:lnTo>
                  <a:lnTo>
                    <a:pt x="8733" y="14347"/>
                  </a:lnTo>
                  <a:lnTo>
                    <a:pt x="9398" y="13952"/>
                  </a:lnTo>
                  <a:lnTo>
                    <a:pt x="10417" y="13349"/>
                  </a:lnTo>
                  <a:lnTo>
                    <a:pt x="10958" y="13058"/>
                  </a:lnTo>
                  <a:lnTo>
                    <a:pt x="11478" y="12788"/>
                  </a:lnTo>
                  <a:lnTo>
                    <a:pt x="12018" y="12538"/>
                  </a:lnTo>
                  <a:lnTo>
                    <a:pt x="12559" y="12289"/>
                  </a:lnTo>
                  <a:lnTo>
                    <a:pt x="13120" y="12081"/>
                  </a:lnTo>
                  <a:lnTo>
                    <a:pt x="13682" y="11873"/>
                  </a:lnTo>
                  <a:lnTo>
                    <a:pt x="14243" y="11727"/>
                  </a:lnTo>
                  <a:lnTo>
                    <a:pt x="14805" y="11624"/>
                  </a:lnTo>
                  <a:lnTo>
                    <a:pt x="15408" y="11540"/>
                  </a:lnTo>
                  <a:lnTo>
                    <a:pt x="16011" y="11520"/>
                  </a:lnTo>
                  <a:lnTo>
                    <a:pt x="16572" y="11540"/>
                  </a:lnTo>
                  <a:lnTo>
                    <a:pt x="17133" y="11603"/>
                  </a:lnTo>
                  <a:lnTo>
                    <a:pt x="17695" y="11707"/>
                  </a:lnTo>
                  <a:lnTo>
                    <a:pt x="18256" y="11831"/>
                  </a:lnTo>
                  <a:lnTo>
                    <a:pt x="18818" y="12019"/>
                  </a:lnTo>
                  <a:lnTo>
                    <a:pt x="19358" y="12226"/>
                  </a:lnTo>
                  <a:lnTo>
                    <a:pt x="19878" y="12497"/>
                  </a:lnTo>
                  <a:lnTo>
                    <a:pt x="20127" y="12642"/>
                  </a:lnTo>
                  <a:lnTo>
                    <a:pt x="20377" y="12788"/>
                  </a:lnTo>
                  <a:lnTo>
                    <a:pt x="20627" y="12954"/>
                  </a:lnTo>
                  <a:lnTo>
                    <a:pt x="20855" y="13141"/>
                  </a:lnTo>
                  <a:lnTo>
                    <a:pt x="21084" y="13329"/>
                  </a:lnTo>
                  <a:lnTo>
                    <a:pt x="21292" y="13536"/>
                  </a:lnTo>
                  <a:lnTo>
                    <a:pt x="21500" y="13744"/>
                  </a:lnTo>
                  <a:lnTo>
                    <a:pt x="21708" y="13973"/>
                  </a:lnTo>
                  <a:lnTo>
                    <a:pt x="21895" y="14202"/>
                  </a:lnTo>
                  <a:lnTo>
                    <a:pt x="22061" y="14451"/>
                  </a:lnTo>
                  <a:lnTo>
                    <a:pt x="22248" y="14722"/>
                  </a:lnTo>
                  <a:lnTo>
                    <a:pt x="22394" y="14992"/>
                  </a:lnTo>
                  <a:lnTo>
                    <a:pt x="22539" y="15283"/>
                  </a:lnTo>
                  <a:lnTo>
                    <a:pt x="22664" y="15574"/>
                  </a:lnTo>
                  <a:lnTo>
                    <a:pt x="22789" y="15886"/>
                  </a:lnTo>
                  <a:lnTo>
                    <a:pt x="22893" y="16219"/>
                  </a:lnTo>
                  <a:lnTo>
                    <a:pt x="22976" y="16551"/>
                  </a:lnTo>
                  <a:lnTo>
                    <a:pt x="23059" y="16905"/>
                  </a:lnTo>
                  <a:lnTo>
                    <a:pt x="23184" y="17633"/>
                  </a:lnTo>
                  <a:lnTo>
                    <a:pt x="23246" y="18298"/>
                  </a:lnTo>
                  <a:lnTo>
                    <a:pt x="23267" y="18610"/>
                  </a:lnTo>
                  <a:lnTo>
                    <a:pt x="23267" y="18901"/>
                  </a:lnTo>
                  <a:lnTo>
                    <a:pt x="23246" y="19192"/>
                  </a:lnTo>
                  <a:lnTo>
                    <a:pt x="23226" y="19462"/>
                  </a:lnTo>
                  <a:lnTo>
                    <a:pt x="23163" y="19774"/>
                  </a:lnTo>
                  <a:lnTo>
                    <a:pt x="23080" y="20086"/>
                  </a:lnTo>
                  <a:lnTo>
                    <a:pt x="22976" y="20377"/>
                  </a:lnTo>
                  <a:lnTo>
                    <a:pt x="22851" y="20648"/>
                  </a:lnTo>
                  <a:lnTo>
                    <a:pt x="22706" y="20918"/>
                  </a:lnTo>
                  <a:lnTo>
                    <a:pt x="22519" y="21188"/>
                  </a:lnTo>
                  <a:lnTo>
                    <a:pt x="22332" y="21438"/>
                  </a:lnTo>
                  <a:lnTo>
                    <a:pt x="22082" y="21708"/>
                  </a:lnTo>
                  <a:lnTo>
                    <a:pt x="21749" y="22020"/>
                  </a:lnTo>
                  <a:lnTo>
                    <a:pt x="21354" y="22353"/>
                  </a:lnTo>
                  <a:lnTo>
                    <a:pt x="21333" y="22353"/>
                  </a:lnTo>
                  <a:lnTo>
                    <a:pt x="20938" y="22644"/>
                  </a:lnTo>
                  <a:lnTo>
                    <a:pt x="20523" y="22893"/>
                  </a:lnTo>
                  <a:lnTo>
                    <a:pt x="20107" y="23101"/>
                  </a:lnTo>
                  <a:lnTo>
                    <a:pt x="19649" y="23288"/>
                  </a:lnTo>
                  <a:lnTo>
                    <a:pt x="19213" y="23455"/>
                  </a:lnTo>
                  <a:lnTo>
                    <a:pt x="18734" y="23579"/>
                  </a:lnTo>
                  <a:lnTo>
                    <a:pt x="18256" y="23683"/>
                  </a:lnTo>
                  <a:lnTo>
                    <a:pt x="17757" y="23746"/>
                  </a:lnTo>
                  <a:lnTo>
                    <a:pt x="16717" y="23850"/>
                  </a:lnTo>
                  <a:lnTo>
                    <a:pt x="15657" y="23954"/>
                  </a:lnTo>
                  <a:lnTo>
                    <a:pt x="14597" y="24078"/>
                  </a:lnTo>
                  <a:lnTo>
                    <a:pt x="14077" y="24141"/>
                  </a:lnTo>
                  <a:lnTo>
                    <a:pt x="13557" y="24245"/>
                  </a:lnTo>
                  <a:lnTo>
                    <a:pt x="13183" y="24328"/>
                  </a:lnTo>
                  <a:lnTo>
                    <a:pt x="13016" y="24390"/>
                  </a:lnTo>
                  <a:lnTo>
                    <a:pt x="12850" y="24473"/>
                  </a:lnTo>
                  <a:lnTo>
                    <a:pt x="12704" y="24557"/>
                  </a:lnTo>
                  <a:lnTo>
                    <a:pt x="12559" y="24640"/>
                  </a:lnTo>
                  <a:lnTo>
                    <a:pt x="12434" y="24744"/>
                  </a:lnTo>
                  <a:lnTo>
                    <a:pt x="12309" y="24848"/>
                  </a:lnTo>
                  <a:lnTo>
                    <a:pt x="12205" y="24972"/>
                  </a:lnTo>
                  <a:lnTo>
                    <a:pt x="12101" y="25097"/>
                  </a:lnTo>
                  <a:lnTo>
                    <a:pt x="11935" y="25368"/>
                  </a:lnTo>
                  <a:lnTo>
                    <a:pt x="11790" y="25679"/>
                  </a:lnTo>
                  <a:lnTo>
                    <a:pt x="11665" y="26033"/>
                  </a:lnTo>
                  <a:lnTo>
                    <a:pt x="11561" y="26386"/>
                  </a:lnTo>
                  <a:lnTo>
                    <a:pt x="11498" y="26740"/>
                  </a:lnTo>
                  <a:lnTo>
                    <a:pt x="11415" y="27093"/>
                  </a:lnTo>
                  <a:lnTo>
                    <a:pt x="11374" y="27426"/>
                  </a:lnTo>
                  <a:lnTo>
                    <a:pt x="11291" y="28133"/>
                  </a:lnTo>
                  <a:lnTo>
                    <a:pt x="11270" y="28840"/>
                  </a:lnTo>
                  <a:lnTo>
                    <a:pt x="11291" y="29381"/>
                  </a:lnTo>
                  <a:lnTo>
                    <a:pt x="11332" y="29921"/>
                  </a:lnTo>
                  <a:lnTo>
                    <a:pt x="11395" y="30462"/>
                  </a:lnTo>
                  <a:lnTo>
                    <a:pt x="11478" y="31023"/>
                  </a:lnTo>
                  <a:lnTo>
                    <a:pt x="11519" y="31210"/>
                  </a:lnTo>
                  <a:lnTo>
                    <a:pt x="11623" y="31522"/>
                  </a:lnTo>
                  <a:lnTo>
                    <a:pt x="11790" y="31813"/>
                  </a:lnTo>
                  <a:lnTo>
                    <a:pt x="11977" y="32084"/>
                  </a:lnTo>
                  <a:lnTo>
                    <a:pt x="12205" y="32333"/>
                  </a:lnTo>
                  <a:lnTo>
                    <a:pt x="12393" y="32479"/>
                  </a:lnTo>
                  <a:lnTo>
                    <a:pt x="12601" y="32603"/>
                  </a:lnTo>
                  <a:lnTo>
                    <a:pt x="12788" y="32707"/>
                  </a:lnTo>
                  <a:lnTo>
                    <a:pt x="13016" y="32791"/>
                  </a:lnTo>
                  <a:lnTo>
                    <a:pt x="13224" y="32832"/>
                  </a:lnTo>
                  <a:lnTo>
                    <a:pt x="13453" y="32874"/>
                  </a:lnTo>
                  <a:lnTo>
                    <a:pt x="13890" y="32915"/>
                  </a:lnTo>
                  <a:lnTo>
                    <a:pt x="14493" y="32936"/>
                  </a:lnTo>
                  <a:lnTo>
                    <a:pt x="15761" y="32957"/>
                  </a:lnTo>
                  <a:lnTo>
                    <a:pt x="16302" y="32957"/>
                  </a:lnTo>
                  <a:lnTo>
                    <a:pt x="16842" y="32978"/>
                  </a:lnTo>
                  <a:lnTo>
                    <a:pt x="17383" y="33019"/>
                  </a:lnTo>
                  <a:lnTo>
                    <a:pt x="17944" y="33102"/>
                  </a:lnTo>
                  <a:lnTo>
                    <a:pt x="18069" y="33123"/>
                  </a:lnTo>
                  <a:lnTo>
                    <a:pt x="18464" y="33227"/>
                  </a:lnTo>
                  <a:lnTo>
                    <a:pt x="18859" y="33352"/>
                  </a:lnTo>
                  <a:lnTo>
                    <a:pt x="19233" y="33518"/>
                  </a:lnTo>
                  <a:lnTo>
                    <a:pt x="19587" y="33726"/>
                  </a:lnTo>
                  <a:lnTo>
                    <a:pt x="19940" y="33955"/>
                  </a:lnTo>
                  <a:lnTo>
                    <a:pt x="20252" y="34225"/>
                  </a:lnTo>
                  <a:lnTo>
                    <a:pt x="20564" y="34516"/>
                  </a:lnTo>
                  <a:lnTo>
                    <a:pt x="20834" y="34828"/>
                  </a:lnTo>
                  <a:lnTo>
                    <a:pt x="21105" y="35161"/>
                  </a:lnTo>
                  <a:lnTo>
                    <a:pt x="21333" y="35514"/>
                  </a:lnTo>
                  <a:lnTo>
                    <a:pt x="21541" y="35889"/>
                  </a:lnTo>
                  <a:lnTo>
                    <a:pt x="21708" y="36263"/>
                  </a:lnTo>
                  <a:lnTo>
                    <a:pt x="21874" y="36679"/>
                  </a:lnTo>
                  <a:lnTo>
                    <a:pt x="21978" y="37095"/>
                  </a:lnTo>
                  <a:lnTo>
                    <a:pt x="22061" y="37531"/>
                  </a:lnTo>
                  <a:lnTo>
                    <a:pt x="22103" y="37968"/>
                  </a:lnTo>
                  <a:lnTo>
                    <a:pt x="22124" y="38280"/>
                  </a:lnTo>
                  <a:lnTo>
                    <a:pt x="22103" y="38633"/>
                  </a:lnTo>
                  <a:lnTo>
                    <a:pt x="22061" y="39008"/>
                  </a:lnTo>
                  <a:lnTo>
                    <a:pt x="21999" y="39340"/>
                  </a:lnTo>
                  <a:lnTo>
                    <a:pt x="21895" y="39694"/>
                  </a:lnTo>
                  <a:lnTo>
                    <a:pt x="21749" y="40026"/>
                  </a:lnTo>
                  <a:lnTo>
                    <a:pt x="21604" y="40338"/>
                  </a:lnTo>
                  <a:lnTo>
                    <a:pt x="21417" y="40650"/>
                  </a:lnTo>
                  <a:lnTo>
                    <a:pt x="21209" y="40962"/>
                  </a:lnTo>
                  <a:lnTo>
                    <a:pt x="20980" y="41232"/>
                  </a:lnTo>
                  <a:lnTo>
                    <a:pt x="20710" y="41503"/>
                  </a:lnTo>
                  <a:lnTo>
                    <a:pt x="20439" y="41752"/>
                  </a:lnTo>
                  <a:lnTo>
                    <a:pt x="20127" y="41981"/>
                  </a:lnTo>
                  <a:lnTo>
                    <a:pt x="19816" y="42189"/>
                  </a:lnTo>
                  <a:lnTo>
                    <a:pt x="19483" y="42355"/>
                  </a:lnTo>
                  <a:lnTo>
                    <a:pt x="19109" y="42522"/>
                  </a:lnTo>
                  <a:lnTo>
                    <a:pt x="18734" y="42667"/>
                  </a:lnTo>
                  <a:lnTo>
                    <a:pt x="18131" y="42854"/>
                  </a:lnTo>
                  <a:lnTo>
                    <a:pt x="18048" y="42875"/>
                  </a:lnTo>
                  <a:lnTo>
                    <a:pt x="18027" y="42875"/>
                  </a:lnTo>
                  <a:lnTo>
                    <a:pt x="17944" y="42896"/>
                  </a:lnTo>
                  <a:lnTo>
                    <a:pt x="17923" y="42917"/>
                  </a:lnTo>
                  <a:lnTo>
                    <a:pt x="17840" y="42937"/>
                  </a:lnTo>
                  <a:lnTo>
                    <a:pt x="17819" y="42937"/>
                  </a:lnTo>
                  <a:lnTo>
                    <a:pt x="17570" y="43000"/>
                  </a:lnTo>
                  <a:lnTo>
                    <a:pt x="17549" y="43000"/>
                  </a:lnTo>
                  <a:lnTo>
                    <a:pt x="17404" y="43041"/>
                  </a:lnTo>
                  <a:lnTo>
                    <a:pt x="17341" y="43041"/>
                  </a:lnTo>
                  <a:lnTo>
                    <a:pt x="17216" y="43062"/>
                  </a:lnTo>
                  <a:lnTo>
                    <a:pt x="16593" y="43187"/>
                  </a:lnTo>
                  <a:lnTo>
                    <a:pt x="15969" y="43249"/>
                  </a:lnTo>
                  <a:lnTo>
                    <a:pt x="15366" y="43291"/>
                  </a:lnTo>
                  <a:lnTo>
                    <a:pt x="14742" y="43312"/>
                  </a:lnTo>
                  <a:lnTo>
                    <a:pt x="14181" y="43291"/>
                  </a:lnTo>
                  <a:lnTo>
                    <a:pt x="13599" y="43270"/>
                  </a:lnTo>
                  <a:lnTo>
                    <a:pt x="13037" y="43208"/>
                  </a:lnTo>
                  <a:lnTo>
                    <a:pt x="12476" y="43125"/>
                  </a:lnTo>
                  <a:lnTo>
                    <a:pt x="11914" y="43021"/>
                  </a:lnTo>
                  <a:lnTo>
                    <a:pt x="11332" y="42917"/>
                  </a:lnTo>
                  <a:lnTo>
                    <a:pt x="10771" y="42771"/>
                  </a:lnTo>
                  <a:lnTo>
                    <a:pt x="10209" y="42626"/>
                  </a:lnTo>
                  <a:lnTo>
                    <a:pt x="9773" y="42480"/>
                  </a:lnTo>
                  <a:lnTo>
                    <a:pt x="9378" y="42314"/>
                  </a:lnTo>
                  <a:lnTo>
                    <a:pt x="8962" y="42106"/>
                  </a:lnTo>
                  <a:lnTo>
                    <a:pt x="8567" y="41898"/>
                  </a:lnTo>
                  <a:lnTo>
                    <a:pt x="7797" y="41482"/>
                  </a:lnTo>
                  <a:lnTo>
                    <a:pt x="7382" y="41274"/>
                  </a:lnTo>
                  <a:lnTo>
                    <a:pt x="6986" y="41087"/>
                  </a:lnTo>
                  <a:lnTo>
                    <a:pt x="6758" y="41004"/>
                  </a:lnTo>
                  <a:lnTo>
                    <a:pt x="6529" y="40941"/>
                  </a:lnTo>
                  <a:lnTo>
                    <a:pt x="6321" y="40900"/>
                  </a:lnTo>
                  <a:lnTo>
                    <a:pt x="5905" y="40900"/>
                  </a:lnTo>
                  <a:lnTo>
                    <a:pt x="5718" y="40941"/>
                  </a:lnTo>
                  <a:lnTo>
                    <a:pt x="5531" y="41004"/>
                  </a:lnTo>
                  <a:lnTo>
                    <a:pt x="5344" y="41087"/>
                  </a:lnTo>
                  <a:lnTo>
                    <a:pt x="5157" y="41212"/>
                  </a:lnTo>
                  <a:lnTo>
                    <a:pt x="4990" y="41336"/>
                  </a:lnTo>
                  <a:lnTo>
                    <a:pt x="4803" y="41482"/>
                  </a:lnTo>
                  <a:lnTo>
                    <a:pt x="4616" y="41648"/>
                  </a:lnTo>
                  <a:lnTo>
                    <a:pt x="4533" y="41732"/>
                  </a:lnTo>
                  <a:lnTo>
                    <a:pt x="4471" y="41794"/>
                  </a:lnTo>
                  <a:lnTo>
                    <a:pt x="4450" y="41835"/>
                  </a:lnTo>
                  <a:lnTo>
                    <a:pt x="4367" y="41898"/>
                  </a:lnTo>
                  <a:lnTo>
                    <a:pt x="4346" y="41939"/>
                  </a:lnTo>
                  <a:lnTo>
                    <a:pt x="4325" y="41960"/>
                  </a:lnTo>
                  <a:lnTo>
                    <a:pt x="4283" y="41981"/>
                  </a:lnTo>
                  <a:lnTo>
                    <a:pt x="4283" y="42002"/>
                  </a:lnTo>
                  <a:lnTo>
                    <a:pt x="4242" y="42043"/>
                  </a:lnTo>
                  <a:lnTo>
                    <a:pt x="4221" y="42043"/>
                  </a:lnTo>
                  <a:lnTo>
                    <a:pt x="4200" y="42085"/>
                  </a:lnTo>
                  <a:lnTo>
                    <a:pt x="4034" y="42251"/>
                  </a:lnTo>
                  <a:lnTo>
                    <a:pt x="3888" y="42418"/>
                  </a:lnTo>
                  <a:lnTo>
                    <a:pt x="3868" y="42438"/>
                  </a:lnTo>
                  <a:lnTo>
                    <a:pt x="3431" y="42937"/>
                  </a:lnTo>
                  <a:lnTo>
                    <a:pt x="3015" y="43457"/>
                  </a:lnTo>
                  <a:lnTo>
                    <a:pt x="2620" y="43998"/>
                  </a:lnTo>
                  <a:lnTo>
                    <a:pt x="2246" y="44539"/>
                  </a:lnTo>
                  <a:lnTo>
                    <a:pt x="1871" y="45100"/>
                  </a:lnTo>
                  <a:lnTo>
                    <a:pt x="1539" y="45661"/>
                  </a:lnTo>
                  <a:lnTo>
                    <a:pt x="1185" y="46244"/>
                  </a:lnTo>
                  <a:lnTo>
                    <a:pt x="873" y="46826"/>
                  </a:lnTo>
                  <a:lnTo>
                    <a:pt x="832" y="46888"/>
                  </a:lnTo>
                  <a:lnTo>
                    <a:pt x="541" y="47408"/>
                  </a:lnTo>
                  <a:lnTo>
                    <a:pt x="395" y="47678"/>
                  </a:lnTo>
                  <a:lnTo>
                    <a:pt x="270" y="47949"/>
                  </a:lnTo>
                  <a:lnTo>
                    <a:pt x="146" y="48219"/>
                  </a:lnTo>
                  <a:lnTo>
                    <a:pt x="62" y="48510"/>
                  </a:lnTo>
                  <a:lnTo>
                    <a:pt x="21" y="48822"/>
                  </a:lnTo>
                  <a:lnTo>
                    <a:pt x="0" y="49134"/>
                  </a:lnTo>
                  <a:lnTo>
                    <a:pt x="21" y="49425"/>
                  </a:lnTo>
                  <a:lnTo>
                    <a:pt x="62" y="49695"/>
                  </a:lnTo>
                  <a:lnTo>
                    <a:pt x="125" y="49965"/>
                  </a:lnTo>
                  <a:lnTo>
                    <a:pt x="187" y="50236"/>
                  </a:lnTo>
                  <a:lnTo>
                    <a:pt x="270" y="50485"/>
                  </a:lnTo>
                  <a:lnTo>
                    <a:pt x="374" y="50735"/>
                  </a:lnTo>
                  <a:lnTo>
                    <a:pt x="499" y="50984"/>
                  </a:lnTo>
                  <a:lnTo>
                    <a:pt x="624" y="51213"/>
                  </a:lnTo>
                  <a:lnTo>
                    <a:pt x="769" y="51442"/>
                  </a:lnTo>
                  <a:lnTo>
                    <a:pt x="915" y="51650"/>
                  </a:lnTo>
                  <a:lnTo>
                    <a:pt x="1081" y="51858"/>
                  </a:lnTo>
                  <a:lnTo>
                    <a:pt x="1268" y="52066"/>
                  </a:lnTo>
                  <a:lnTo>
                    <a:pt x="1643" y="52461"/>
                  </a:lnTo>
                  <a:lnTo>
                    <a:pt x="2059" y="52814"/>
                  </a:lnTo>
                  <a:lnTo>
                    <a:pt x="2454" y="53126"/>
                  </a:lnTo>
                  <a:lnTo>
                    <a:pt x="2849" y="53438"/>
                  </a:lnTo>
                  <a:lnTo>
                    <a:pt x="3244" y="53708"/>
                  </a:lnTo>
                  <a:lnTo>
                    <a:pt x="3639" y="53978"/>
                  </a:lnTo>
                  <a:lnTo>
                    <a:pt x="4055" y="54249"/>
                  </a:lnTo>
                  <a:lnTo>
                    <a:pt x="4471" y="54498"/>
                  </a:lnTo>
                  <a:lnTo>
                    <a:pt x="4886" y="54748"/>
                  </a:lnTo>
                  <a:lnTo>
                    <a:pt x="5323" y="54977"/>
                  </a:lnTo>
                  <a:lnTo>
                    <a:pt x="5760" y="55184"/>
                  </a:lnTo>
                  <a:lnTo>
                    <a:pt x="6196" y="55392"/>
                  </a:lnTo>
                  <a:lnTo>
                    <a:pt x="6654" y="55580"/>
                  </a:lnTo>
                  <a:lnTo>
                    <a:pt x="7090" y="55767"/>
                  </a:lnTo>
                  <a:lnTo>
                    <a:pt x="7548" y="55933"/>
                  </a:lnTo>
                  <a:lnTo>
                    <a:pt x="8026" y="56099"/>
                  </a:lnTo>
                  <a:lnTo>
                    <a:pt x="8484" y="56245"/>
                  </a:lnTo>
                  <a:lnTo>
                    <a:pt x="8962" y="56390"/>
                  </a:lnTo>
                  <a:lnTo>
                    <a:pt x="8983" y="56390"/>
                  </a:lnTo>
                  <a:lnTo>
                    <a:pt x="9066" y="56411"/>
                  </a:lnTo>
                  <a:lnTo>
                    <a:pt x="9835" y="56598"/>
                  </a:lnTo>
                  <a:lnTo>
                    <a:pt x="10625" y="56786"/>
                  </a:lnTo>
                  <a:lnTo>
                    <a:pt x="11415" y="56931"/>
                  </a:lnTo>
                  <a:lnTo>
                    <a:pt x="12205" y="57056"/>
                  </a:lnTo>
                  <a:lnTo>
                    <a:pt x="12996" y="57139"/>
                  </a:lnTo>
                  <a:lnTo>
                    <a:pt x="13786" y="57201"/>
                  </a:lnTo>
                  <a:lnTo>
                    <a:pt x="14576" y="57243"/>
                  </a:lnTo>
                  <a:lnTo>
                    <a:pt x="15366" y="57264"/>
                  </a:lnTo>
                  <a:lnTo>
                    <a:pt x="16281" y="57243"/>
                  </a:lnTo>
                  <a:lnTo>
                    <a:pt x="17196" y="57181"/>
                  </a:lnTo>
                  <a:lnTo>
                    <a:pt x="18131" y="57097"/>
                  </a:lnTo>
                  <a:lnTo>
                    <a:pt x="19046" y="56973"/>
                  </a:lnTo>
                  <a:lnTo>
                    <a:pt x="19982" y="56786"/>
                  </a:lnTo>
                  <a:lnTo>
                    <a:pt x="20918" y="56598"/>
                  </a:lnTo>
                  <a:lnTo>
                    <a:pt x="21832" y="56370"/>
                  </a:lnTo>
                  <a:lnTo>
                    <a:pt x="22727" y="56099"/>
                  </a:lnTo>
                  <a:lnTo>
                    <a:pt x="23600" y="55808"/>
                  </a:lnTo>
                  <a:lnTo>
                    <a:pt x="24452" y="55476"/>
                  </a:lnTo>
                  <a:lnTo>
                    <a:pt x="25284" y="55101"/>
                  </a:lnTo>
                  <a:lnTo>
                    <a:pt x="26095" y="54685"/>
                  </a:lnTo>
                  <a:lnTo>
                    <a:pt x="26864" y="54249"/>
                  </a:lnTo>
                  <a:lnTo>
                    <a:pt x="27634" y="53750"/>
                  </a:lnTo>
                  <a:lnTo>
                    <a:pt x="28008" y="53500"/>
                  </a:lnTo>
                  <a:lnTo>
                    <a:pt x="28382" y="53209"/>
                  </a:lnTo>
                  <a:lnTo>
                    <a:pt x="28736" y="52939"/>
                  </a:lnTo>
                  <a:lnTo>
                    <a:pt x="29089" y="52648"/>
                  </a:lnTo>
                  <a:lnTo>
                    <a:pt x="29443" y="52336"/>
                  </a:lnTo>
                  <a:lnTo>
                    <a:pt x="29775" y="52003"/>
                  </a:lnTo>
                  <a:lnTo>
                    <a:pt x="30108" y="51691"/>
                  </a:lnTo>
                  <a:lnTo>
                    <a:pt x="30441" y="51338"/>
                  </a:lnTo>
                  <a:lnTo>
                    <a:pt x="30753" y="50984"/>
                  </a:lnTo>
                  <a:lnTo>
                    <a:pt x="31085" y="50610"/>
                  </a:lnTo>
                  <a:lnTo>
                    <a:pt x="31376" y="50236"/>
                  </a:lnTo>
                  <a:lnTo>
                    <a:pt x="31688" y="49841"/>
                  </a:lnTo>
                  <a:lnTo>
                    <a:pt x="32021" y="49342"/>
                  </a:lnTo>
                  <a:lnTo>
                    <a:pt x="32354" y="48863"/>
                  </a:lnTo>
                  <a:lnTo>
                    <a:pt x="32666" y="48364"/>
                  </a:lnTo>
                  <a:lnTo>
                    <a:pt x="32936" y="47865"/>
                  </a:lnTo>
                  <a:lnTo>
                    <a:pt x="33206" y="47346"/>
                  </a:lnTo>
                  <a:lnTo>
                    <a:pt x="33435" y="46847"/>
                  </a:lnTo>
                  <a:lnTo>
                    <a:pt x="33664" y="46327"/>
                  </a:lnTo>
                  <a:lnTo>
                    <a:pt x="33851" y="45807"/>
                  </a:lnTo>
                  <a:lnTo>
                    <a:pt x="34017" y="45287"/>
                  </a:lnTo>
                  <a:lnTo>
                    <a:pt x="34163" y="44767"/>
                  </a:lnTo>
                  <a:lnTo>
                    <a:pt x="34287" y="44227"/>
                  </a:lnTo>
                  <a:lnTo>
                    <a:pt x="34391" y="43707"/>
                  </a:lnTo>
                  <a:lnTo>
                    <a:pt x="34475" y="43166"/>
                  </a:lnTo>
                  <a:lnTo>
                    <a:pt x="34537" y="42626"/>
                  </a:lnTo>
                  <a:lnTo>
                    <a:pt x="34578" y="42064"/>
                  </a:lnTo>
                  <a:lnTo>
                    <a:pt x="34578" y="41524"/>
                  </a:lnTo>
                  <a:lnTo>
                    <a:pt x="34578" y="41066"/>
                  </a:lnTo>
                  <a:lnTo>
                    <a:pt x="34558" y="40609"/>
                  </a:lnTo>
                  <a:lnTo>
                    <a:pt x="34516" y="40151"/>
                  </a:lnTo>
                  <a:lnTo>
                    <a:pt x="34454" y="39694"/>
                  </a:lnTo>
                  <a:lnTo>
                    <a:pt x="34391" y="39216"/>
                  </a:lnTo>
                  <a:lnTo>
                    <a:pt x="34287" y="38737"/>
                  </a:lnTo>
                  <a:lnTo>
                    <a:pt x="34183" y="38280"/>
                  </a:lnTo>
                  <a:lnTo>
                    <a:pt x="34079" y="37802"/>
                  </a:lnTo>
                  <a:lnTo>
                    <a:pt x="33872" y="37157"/>
                  </a:lnTo>
                  <a:lnTo>
                    <a:pt x="33664" y="36554"/>
                  </a:lnTo>
                  <a:lnTo>
                    <a:pt x="33456" y="36034"/>
                  </a:lnTo>
                  <a:lnTo>
                    <a:pt x="33227" y="35535"/>
                  </a:lnTo>
                  <a:lnTo>
                    <a:pt x="32998" y="35057"/>
                  </a:lnTo>
                  <a:lnTo>
                    <a:pt x="32728" y="34579"/>
                  </a:lnTo>
                  <a:lnTo>
                    <a:pt x="32458" y="34101"/>
                  </a:lnTo>
                  <a:lnTo>
                    <a:pt x="32187" y="33643"/>
                  </a:lnTo>
                  <a:lnTo>
                    <a:pt x="31875" y="33186"/>
                  </a:lnTo>
                  <a:lnTo>
                    <a:pt x="31564" y="32728"/>
                  </a:lnTo>
                  <a:lnTo>
                    <a:pt x="30919" y="31855"/>
                  </a:lnTo>
                  <a:lnTo>
                    <a:pt x="30212" y="30982"/>
                  </a:lnTo>
                  <a:lnTo>
                    <a:pt x="29505" y="30129"/>
                  </a:lnTo>
                  <a:lnTo>
                    <a:pt x="28756" y="29297"/>
                  </a:lnTo>
                  <a:lnTo>
                    <a:pt x="28923" y="29131"/>
                  </a:lnTo>
                  <a:lnTo>
                    <a:pt x="29027" y="29069"/>
                  </a:lnTo>
                  <a:lnTo>
                    <a:pt x="29048" y="29069"/>
                  </a:lnTo>
                  <a:lnTo>
                    <a:pt x="29547" y="28715"/>
                  </a:lnTo>
                  <a:lnTo>
                    <a:pt x="30025" y="28362"/>
                  </a:lnTo>
                  <a:lnTo>
                    <a:pt x="30503" y="27987"/>
                  </a:lnTo>
                  <a:lnTo>
                    <a:pt x="30919" y="27572"/>
                  </a:lnTo>
                  <a:lnTo>
                    <a:pt x="31335" y="27156"/>
                  </a:lnTo>
                  <a:lnTo>
                    <a:pt x="31730" y="26719"/>
                  </a:lnTo>
                  <a:lnTo>
                    <a:pt x="32083" y="26262"/>
                  </a:lnTo>
                  <a:lnTo>
                    <a:pt x="32416" y="25783"/>
                  </a:lnTo>
                  <a:lnTo>
                    <a:pt x="32645" y="25430"/>
                  </a:lnTo>
                  <a:lnTo>
                    <a:pt x="32853" y="25076"/>
                  </a:lnTo>
                  <a:lnTo>
                    <a:pt x="33061" y="24702"/>
                  </a:lnTo>
                  <a:lnTo>
                    <a:pt x="33269" y="24328"/>
                  </a:lnTo>
                  <a:lnTo>
                    <a:pt x="33435" y="23954"/>
                  </a:lnTo>
                  <a:lnTo>
                    <a:pt x="33622" y="23559"/>
                  </a:lnTo>
                  <a:lnTo>
                    <a:pt x="33934" y="22768"/>
                  </a:lnTo>
                  <a:lnTo>
                    <a:pt x="34183" y="22020"/>
                  </a:lnTo>
                  <a:lnTo>
                    <a:pt x="34391" y="21292"/>
                  </a:lnTo>
                  <a:lnTo>
                    <a:pt x="34599" y="20544"/>
                  </a:lnTo>
                  <a:lnTo>
                    <a:pt x="34766" y="19816"/>
                  </a:lnTo>
                  <a:lnTo>
                    <a:pt x="34911" y="19088"/>
                  </a:lnTo>
                  <a:lnTo>
                    <a:pt x="35015" y="18340"/>
                  </a:lnTo>
                  <a:lnTo>
                    <a:pt x="35077" y="17591"/>
                  </a:lnTo>
                  <a:lnTo>
                    <a:pt x="35119" y="16863"/>
                  </a:lnTo>
                  <a:lnTo>
                    <a:pt x="35119" y="16115"/>
                  </a:lnTo>
                  <a:lnTo>
                    <a:pt x="35077" y="15387"/>
                  </a:lnTo>
                  <a:lnTo>
                    <a:pt x="34994" y="14638"/>
                  </a:lnTo>
                  <a:lnTo>
                    <a:pt x="34870" y="13911"/>
                  </a:lnTo>
                  <a:lnTo>
                    <a:pt x="34724" y="13162"/>
                  </a:lnTo>
                  <a:lnTo>
                    <a:pt x="34516" y="12414"/>
                  </a:lnTo>
                  <a:lnTo>
                    <a:pt x="34267" y="11686"/>
                  </a:lnTo>
                  <a:lnTo>
                    <a:pt x="33955" y="10937"/>
                  </a:lnTo>
                  <a:lnTo>
                    <a:pt x="33705" y="10376"/>
                  </a:lnTo>
                  <a:lnTo>
                    <a:pt x="33456" y="9835"/>
                  </a:lnTo>
                  <a:lnTo>
                    <a:pt x="33185" y="9274"/>
                  </a:lnTo>
                  <a:lnTo>
                    <a:pt x="32894" y="8754"/>
                  </a:lnTo>
                  <a:lnTo>
                    <a:pt x="32582" y="8234"/>
                  </a:lnTo>
                  <a:lnTo>
                    <a:pt x="32291" y="7735"/>
                  </a:lnTo>
                  <a:lnTo>
                    <a:pt x="31959" y="7257"/>
                  </a:lnTo>
                  <a:lnTo>
                    <a:pt x="31605" y="6779"/>
                  </a:lnTo>
                  <a:lnTo>
                    <a:pt x="31252" y="6321"/>
                  </a:lnTo>
                  <a:lnTo>
                    <a:pt x="30877" y="5864"/>
                  </a:lnTo>
                  <a:lnTo>
                    <a:pt x="30461" y="5427"/>
                  </a:lnTo>
                  <a:lnTo>
                    <a:pt x="30046" y="5011"/>
                  </a:lnTo>
                  <a:lnTo>
                    <a:pt x="29401" y="4450"/>
                  </a:lnTo>
                  <a:lnTo>
                    <a:pt x="28756" y="3909"/>
                  </a:lnTo>
                  <a:lnTo>
                    <a:pt x="28070" y="3431"/>
                  </a:lnTo>
                  <a:lnTo>
                    <a:pt x="27384" y="2974"/>
                  </a:lnTo>
                  <a:lnTo>
                    <a:pt x="26677" y="2558"/>
                  </a:lnTo>
                  <a:lnTo>
                    <a:pt x="25949" y="2184"/>
                  </a:lnTo>
                  <a:lnTo>
                    <a:pt x="25222" y="1830"/>
                  </a:lnTo>
                  <a:lnTo>
                    <a:pt x="24473" y="1518"/>
                  </a:lnTo>
                  <a:lnTo>
                    <a:pt x="23704" y="1248"/>
                  </a:lnTo>
                  <a:lnTo>
                    <a:pt x="22935" y="998"/>
                  </a:lnTo>
                  <a:lnTo>
                    <a:pt x="22144" y="770"/>
                  </a:lnTo>
                  <a:lnTo>
                    <a:pt x="21354" y="583"/>
                  </a:lnTo>
                  <a:lnTo>
                    <a:pt x="20543" y="416"/>
                  </a:lnTo>
                  <a:lnTo>
                    <a:pt x="19712" y="271"/>
                  </a:lnTo>
                  <a:lnTo>
                    <a:pt x="18901" y="167"/>
                  </a:lnTo>
                  <a:lnTo>
                    <a:pt x="18048" y="63"/>
                  </a:lnTo>
                  <a:lnTo>
                    <a:pt x="17549" y="21"/>
                  </a:lnTo>
                  <a:lnTo>
                    <a:pt x="1702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5527725" y="1377050"/>
              <a:ext cx="278125" cy="78500"/>
            </a:xfrm>
            <a:custGeom>
              <a:avLst/>
              <a:gdLst/>
              <a:ahLst/>
              <a:cxnLst/>
              <a:rect l="l" t="t" r="r" b="b"/>
              <a:pathLst>
                <a:path w="11125" h="3140" fill="none" extrusionOk="0">
                  <a:moveTo>
                    <a:pt x="6343" y="3140"/>
                  </a:moveTo>
                  <a:lnTo>
                    <a:pt x="6343" y="3140"/>
                  </a:lnTo>
                  <a:lnTo>
                    <a:pt x="5448" y="3119"/>
                  </a:lnTo>
                  <a:lnTo>
                    <a:pt x="4534" y="3057"/>
                  </a:lnTo>
                  <a:lnTo>
                    <a:pt x="3639" y="2973"/>
                  </a:lnTo>
                  <a:lnTo>
                    <a:pt x="2725" y="2828"/>
                  </a:lnTo>
                  <a:lnTo>
                    <a:pt x="2725" y="2828"/>
                  </a:lnTo>
                  <a:lnTo>
                    <a:pt x="2413" y="2766"/>
                  </a:lnTo>
                  <a:lnTo>
                    <a:pt x="2101" y="2682"/>
                  </a:lnTo>
                  <a:lnTo>
                    <a:pt x="1789" y="2599"/>
                  </a:lnTo>
                  <a:lnTo>
                    <a:pt x="1498" y="2474"/>
                  </a:lnTo>
                  <a:lnTo>
                    <a:pt x="1207" y="2308"/>
                  </a:lnTo>
                  <a:lnTo>
                    <a:pt x="916" y="2142"/>
                  </a:lnTo>
                  <a:lnTo>
                    <a:pt x="666" y="1955"/>
                  </a:lnTo>
                  <a:lnTo>
                    <a:pt x="417" y="1726"/>
                  </a:lnTo>
                  <a:lnTo>
                    <a:pt x="417" y="1726"/>
                  </a:lnTo>
                  <a:lnTo>
                    <a:pt x="292" y="1580"/>
                  </a:lnTo>
                  <a:lnTo>
                    <a:pt x="188" y="1456"/>
                  </a:lnTo>
                  <a:lnTo>
                    <a:pt x="105" y="1289"/>
                  </a:lnTo>
                  <a:lnTo>
                    <a:pt x="42" y="1144"/>
                  </a:lnTo>
                  <a:lnTo>
                    <a:pt x="1" y="977"/>
                  </a:lnTo>
                  <a:lnTo>
                    <a:pt x="1" y="811"/>
                  </a:lnTo>
                  <a:lnTo>
                    <a:pt x="42" y="645"/>
                  </a:lnTo>
                  <a:lnTo>
                    <a:pt x="105" y="458"/>
                  </a:lnTo>
                  <a:lnTo>
                    <a:pt x="105" y="458"/>
                  </a:lnTo>
                  <a:lnTo>
                    <a:pt x="167" y="354"/>
                  </a:lnTo>
                  <a:lnTo>
                    <a:pt x="250" y="250"/>
                  </a:lnTo>
                  <a:lnTo>
                    <a:pt x="333" y="166"/>
                  </a:lnTo>
                  <a:lnTo>
                    <a:pt x="437" y="104"/>
                  </a:lnTo>
                  <a:lnTo>
                    <a:pt x="541" y="62"/>
                  </a:lnTo>
                  <a:lnTo>
                    <a:pt x="645" y="42"/>
                  </a:lnTo>
                  <a:lnTo>
                    <a:pt x="749" y="21"/>
                  </a:lnTo>
                  <a:lnTo>
                    <a:pt x="853" y="0"/>
                  </a:lnTo>
                  <a:lnTo>
                    <a:pt x="853" y="0"/>
                  </a:lnTo>
                  <a:lnTo>
                    <a:pt x="1061" y="21"/>
                  </a:lnTo>
                  <a:lnTo>
                    <a:pt x="1269" y="83"/>
                  </a:lnTo>
                  <a:lnTo>
                    <a:pt x="1269" y="83"/>
                  </a:lnTo>
                  <a:lnTo>
                    <a:pt x="1789" y="229"/>
                  </a:lnTo>
                  <a:lnTo>
                    <a:pt x="2309" y="374"/>
                  </a:lnTo>
                  <a:lnTo>
                    <a:pt x="3348" y="624"/>
                  </a:lnTo>
                  <a:lnTo>
                    <a:pt x="4388" y="811"/>
                  </a:lnTo>
                  <a:lnTo>
                    <a:pt x="5448" y="977"/>
                  </a:lnTo>
                  <a:lnTo>
                    <a:pt x="7549" y="1289"/>
                  </a:lnTo>
                  <a:lnTo>
                    <a:pt x="8609" y="1456"/>
                  </a:lnTo>
                  <a:lnTo>
                    <a:pt x="9669" y="1622"/>
                  </a:lnTo>
                  <a:lnTo>
                    <a:pt x="9669" y="1622"/>
                  </a:lnTo>
                  <a:lnTo>
                    <a:pt x="10023" y="1684"/>
                  </a:lnTo>
                  <a:lnTo>
                    <a:pt x="10397" y="1767"/>
                  </a:lnTo>
                  <a:lnTo>
                    <a:pt x="10771" y="1892"/>
                  </a:lnTo>
                  <a:lnTo>
                    <a:pt x="10938" y="1975"/>
                  </a:lnTo>
                  <a:lnTo>
                    <a:pt x="11125" y="2059"/>
                  </a:lnTo>
                  <a:lnTo>
                    <a:pt x="11125" y="2059"/>
                  </a:lnTo>
                  <a:lnTo>
                    <a:pt x="11083" y="2204"/>
                  </a:lnTo>
                  <a:lnTo>
                    <a:pt x="11021" y="2308"/>
                  </a:lnTo>
                  <a:lnTo>
                    <a:pt x="10938" y="2391"/>
                  </a:lnTo>
                  <a:lnTo>
                    <a:pt x="10855" y="2454"/>
                  </a:lnTo>
                  <a:lnTo>
                    <a:pt x="10667" y="2537"/>
                  </a:lnTo>
                  <a:lnTo>
                    <a:pt x="10480" y="2620"/>
                  </a:lnTo>
                  <a:lnTo>
                    <a:pt x="10480" y="2620"/>
                  </a:lnTo>
                  <a:lnTo>
                    <a:pt x="10231" y="2703"/>
                  </a:lnTo>
                  <a:lnTo>
                    <a:pt x="10002" y="2786"/>
                  </a:lnTo>
                  <a:lnTo>
                    <a:pt x="9524" y="2911"/>
                  </a:lnTo>
                  <a:lnTo>
                    <a:pt x="9025" y="2994"/>
                  </a:lnTo>
                  <a:lnTo>
                    <a:pt x="8526" y="3036"/>
                  </a:lnTo>
                  <a:lnTo>
                    <a:pt x="8526" y="3036"/>
                  </a:lnTo>
                  <a:lnTo>
                    <a:pt x="7445" y="3119"/>
                  </a:lnTo>
                  <a:lnTo>
                    <a:pt x="6343" y="31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5713300" y="931550"/>
              <a:ext cx="82675" cy="45775"/>
            </a:xfrm>
            <a:custGeom>
              <a:avLst/>
              <a:gdLst/>
              <a:ahLst/>
              <a:cxnLst/>
              <a:rect l="l" t="t" r="r" b="b"/>
              <a:pathLst>
                <a:path w="3307" h="1831" fill="none" extrusionOk="0">
                  <a:moveTo>
                    <a:pt x="936" y="1830"/>
                  </a:moveTo>
                  <a:lnTo>
                    <a:pt x="936" y="1830"/>
                  </a:lnTo>
                  <a:lnTo>
                    <a:pt x="749" y="1810"/>
                  </a:lnTo>
                  <a:lnTo>
                    <a:pt x="604" y="1789"/>
                  </a:lnTo>
                  <a:lnTo>
                    <a:pt x="604" y="1789"/>
                  </a:lnTo>
                  <a:lnTo>
                    <a:pt x="500" y="1747"/>
                  </a:lnTo>
                  <a:lnTo>
                    <a:pt x="396" y="1685"/>
                  </a:lnTo>
                  <a:lnTo>
                    <a:pt x="313" y="1622"/>
                  </a:lnTo>
                  <a:lnTo>
                    <a:pt x="229" y="1560"/>
                  </a:lnTo>
                  <a:lnTo>
                    <a:pt x="105" y="1415"/>
                  </a:lnTo>
                  <a:lnTo>
                    <a:pt x="42" y="1248"/>
                  </a:lnTo>
                  <a:lnTo>
                    <a:pt x="1" y="1061"/>
                  </a:lnTo>
                  <a:lnTo>
                    <a:pt x="1" y="957"/>
                  </a:lnTo>
                  <a:lnTo>
                    <a:pt x="22" y="874"/>
                  </a:lnTo>
                  <a:lnTo>
                    <a:pt x="63" y="770"/>
                  </a:lnTo>
                  <a:lnTo>
                    <a:pt x="105" y="666"/>
                  </a:lnTo>
                  <a:lnTo>
                    <a:pt x="146" y="583"/>
                  </a:lnTo>
                  <a:lnTo>
                    <a:pt x="229" y="500"/>
                  </a:lnTo>
                  <a:lnTo>
                    <a:pt x="229" y="500"/>
                  </a:lnTo>
                  <a:lnTo>
                    <a:pt x="354" y="375"/>
                  </a:lnTo>
                  <a:lnTo>
                    <a:pt x="500" y="271"/>
                  </a:lnTo>
                  <a:lnTo>
                    <a:pt x="645" y="188"/>
                  </a:lnTo>
                  <a:lnTo>
                    <a:pt x="832" y="125"/>
                  </a:lnTo>
                  <a:lnTo>
                    <a:pt x="1020" y="63"/>
                  </a:lnTo>
                  <a:lnTo>
                    <a:pt x="1228" y="21"/>
                  </a:lnTo>
                  <a:lnTo>
                    <a:pt x="1435" y="1"/>
                  </a:lnTo>
                  <a:lnTo>
                    <a:pt x="1643" y="1"/>
                  </a:lnTo>
                  <a:lnTo>
                    <a:pt x="1643" y="1"/>
                  </a:lnTo>
                  <a:lnTo>
                    <a:pt x="1893" y="1"/>
                  </a:lnTo>
                  <a:lnTo>
                    <a:pt x="2142" y="42"/>
                  </a:lnTo>
                  <a:lnTo>
                    <a:pt x="2371" y="84"/>
                  </a:lnTo>
                  <a:lnTo>
                    <a:pt x="2600" y="146"/>
                  </a:lnTo>
                  <a:lnTo>
                    <a:pt x="2829" y="250"/>
                  </a:lnTo>
                  <a:lnTo>
                    <a:pt x="3016" y="354"/>
                  </a:lnTo>
                  <a:lnTo>
                    <a:pt x="3182" y="479"/>
                  </a:lnTo>
                  <a:lnTo>
                    <a:pt x="3307" y="624"/>
                  </a:lnTo>
                  <a:lnTo>
                    <a:pt x="3307" y="624"/>
                  </a:lnTo>
                  <a:lnTo>
                    <a:pt x="3244" y="728"/>
                  </a:lnTo>
                  <a:lnTo>
                    <a:pt x="3161" y="853"/>
                  </a:lnTo>
                  <a:lnTo>
                    <a:pt x="3037" y="957"/>
                  </a:lnTo>
                  <a:lnTo>
                    <a:pt x="2912" y="1061"/>
                  </a:lnTo>
                  <a:lnTo>
                    <a:pt x="2641" y="1269"/>
                  </a:lnTo>
                  <a:lnTo>
                    <a:pt x="2309" y="1456"/>
                  </a:lnTo>
                  <a:lnTo>
                    <a:pt x="1955" y="1602"/>
                  </a:lnTo>
                  <a:lnTo>
                    <a:pt x="1602" y="1726"/>
                  </a:lnTo>
                  <a:lnTo>
                    <a:pt x="1248" y="1810"/>
                  </a:lnTo>
                  <a:lnTo>
                    <a:pt x="1082" y="1810"/>
                  </a:lnTo>
                  <a:lnTo>
                    <a:pt x="936" y="18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5509025" y="363900"/>
              <a:ext cx="220950" cy="120125"/>
            </a:xfrm>
            <a:custGeom>
              <a:avLst/>
              <a:gdLst/>
              <a:ahLst/>
              <a:cxnLst/>
              <a:rect l="l" t="t" r="r" b="b"/>
              <a:pathLst>
                <a:path w="8838" h="4805" fill="none" extrusionOk="0">
                  <a:moveTo>
                    <a:pt x="811" y="4804"/>
                  </a:moveTo>
                  <a:lnTo>
                    <a:pt x="811" y="4804"/>
                  </a:lnTo>
                  <a:lnTo>
                    <a:pt x="666" y="4804"/>
                  </a:lnTo>
                  <a:lnTo>
                    <a:pt x="520" y="4762"/>
                  </a:lnTo>
                  <a:lnTo>
                    <a:pt x="395" y="4679"/>
                  </a:lnTo>
                  <a:lnTo>
                    <a:pt x="250" y="4575"/>
                  </a:lnTo>
                  <a:lnTo>
                    <a:pt x="250" y="4575"/>
                  </a:lnTo>
                  <a:lnTo>
                    <a:pt x="167" y="4471"/>
                  </a:lnTo>
                  <a:lnTo>
                    <a:pt x="104" y="4367"/>
                  </a:lnTo>
                  <a:lnTo>
                    <a:pt x="42" y="4263"/>
                  </a:lnTo>
                  <a:lnTo>
                    <a:pt x="0" y="4139"/>
                  </a:lnTo>
                  <a:lnTo>
                    <a:pt x="0" y="4035"/>
                  </a:lnTo>
                  <a:lnTo>
                    <a:pt x="0" y="3910"/>
                  </a:lnTo>
                  <a:lnTo>
                    <a:pt x="21" y="3764"/>
                  </a:lnTo>
                  <a:lnTo>
                    <a:pt x="42" y="3640"/>
                  </a:lnTo>
                  <a:lnTo>
                    <a:pt x="42" y="3640"/>
                  </a:lnTo>
                  <a:lnTo>
                    <a:pt x="146" y="3369"/>
                  </a:lnTo>
                  <a:lnTo>
                    <a:pt x="291" y="3141"/>
                  </a:lnTo>
                  <a:lnTo>
                    <a:pt x="374" y="3037"/>
                  </a:lnTo>
                  <a:lnTo>
                    <a:pt x="478" y="2953"/>
                  </a:lnTo>
                  <a:lnTo>
                    <a:pt x="582" y="2870"/>
                  </a:lnTo>
                  <a:lnTo>
                    <a:pt x="686" y="2787"/>
                  </a:lnTo>
                  <a:lnTo>
                    <a:pt x="686" y="2787"/>
                  </a:lnTo>
                  <a:lnTo>
                    <a:pt x="1560" y="2288"/>
                  </a:lnTo>
                  <a:lnTo>
                    <a:pt x="2433" y="1810"/>
                  </a:lnTo>
                  <a:lnTo>
                    <a:pt x="3327" y="1394"/>
                  </a:lnTo>
                  <a:lnTo>
                    <a:pt x="3784" y="1186"/>
                  </a:lnTo>
                  <a:lnTo>
                    <a:pt x="4242" y="999"/>
                  </a:lnTo>
                  <a:lnTo>
                    <a:pt x="4699" y="812"/>
                  </a:lnTo>
                  <a:lnTo>
                    <a:pt x="5178" y="666"/>
                  </a:lnTo>
                  <a:lnTo>
                    <a:pt x="5635" y="521"/>
                  </a:lnTo>
                  <a:lnTo>
                    <a:pt x="6113" y="375"/>
                  </a:lnTo>
                  <a:lnTo>
                    <a:pt x="6612" y="271"/>
                  </a:lnTo>
                  <a:lnTo>
                    <a:pt x="7091" y="167"/>
                  </a:lnTo>
                  <a:lnTo>
                    <a:pt x="7590" y="84"/>
                  </a:lnTo>
                  <a:lnTo>
                    <a:pt x="8089" y="22"/>
                  </a:lnTo>
                  <a:lnTo>
                    <a:pt x="8089" y="22"/>
                  </a:lnTo>
                  <a:lnTo>
                    <a:pt x="8359" y="1"/>
                  </a:lnTo>
                  <a:lnTo>
                    <a:pt x="8359" y="1"/>
                  </a:lnTo>
                  <a:lnTo>
                    <a:pt x="8463" y="22"/>
                  </a:lnTo>
                  <a:lnTo>
                    <a:pt x="8588" y="42"/>
                  </a:lnTo>
                  <a:lnTo>
                    <a:pt x="8712" y="63"/>
                  </a:lnTo>
                  <a:lnTo>
                    <a:pt x="8837" y="126"/>
                  </a:lnTo>
                  <a:lnTo>
                    <a:pt x="8837" y="126"/>
                  </a:lnTo>
                  <a:lnTo>
                    <a:pt x="8775" y="230"/>
                  </a:lnTo>
                  <a:lnTo>
                    <a:pt x="8712" y="334"/>
                  </a:lnTo>
                  <a:lnTo>
                    <a:pt x="8650" y="396"/>
                  </a:lnTo>
                  <a:lnTo>
                    <a:pt x="8588" y="458"/>
                  </a:lnTo>
                  <a:lnTo>
                    <a:pt x="8421" y="562"/>
                  </a:lnTo>
                  <a:lnTo>
                    <a:pt x="8276" y="645"/>
                  </a:lnTo>
                  <a:lnTo>
                    <a:pt x="8276" y="645"/>
                  </a:lnTo>
                  <a:lnTo>
                    <a:pt x="7444" y="1165"/>
                  </a:lnTo>
                  <a:lnTo>
                    <a:pt x="6592" y="1643"/>
                  </a:lnTo>
                  <a:lnTo>
                    <a:pt x="5718" y="2101"/>
                  </a:lnTo>
                  <a:lnTo>
                    <a:pt x="4845" y="2558"/>
                  </a:lnTo>
                  <a:lnTo>
                    <a:pt x="4845" y="2558"/>
                  </a:lnTo>
                  <a:lnTo>
                    <a:pt x="4013" y="2974"/>
                  </a:lnTo>
                  <a:lnTo>
                    <a:pt x="3223" y="3432"/>
                  </a:lnTo>
                  <a:lnTo>
                    <a:pt x="2828" y="3681"/>
                  </a:lnTo>
                  <a:lnTo>
                    <a:pt x="2433" y="3931"/>
                  </a:lnTo>
                  <a:lnTo>
                    <a:pt x="2059" y="4180"/>
                  </a:lnTo>
                  <a:lnTo>
                    <a:pt x="1684" y="4471"/>
                  </a:lnTo>
                  <a:lnTo>
                    <a:pt x="1684" y="4471"/>
                  </a:lnTo>
                  <a:lnTo>
                    <a:pt x="1435" y="4638"/>
                  </a:lnTo>
                  <a:lnTo>
                    <a:pt x="1310" y="4700"/>
                  </a:lnTo>
                  <a:lnTo>
                    <a:pt x="1165" y="4762"/>
                  </a:lnTo>
                  <a:lnTo>
                    <a:pt x="1165" y="4762"/>
                  </a:lnTo>
                  <a:lnTo>
                    <a:pt x="977" y="4804"/>
                  </a:lnTo>
                  <a:lnTo>
                    <a:pt x="811" y="48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5783475" y="342075"/>
              <a:ext cx="89950" cy="40575"/>
            </a:xfrm>
            <a:custGeom>
              <a:avLst/>
              <a:gdLst/>
              <a:ahLst/>
              <a:cxnLst/>
              <a:rect l="l" t="t" r="r" b="b"/>
              <a:pathLst>
                <a:path w="3598" h="1623" fill="none" extrusionOk="0">
                  <a:moveTo>
                    <a:pt x="1394" y="1622"/>
                  </a:moveTo>
                  <a:lnTo>
                    <a:pt x="1394" y="1622"/>
                  </a:lnTo>
                  <a:lnTo>
                    <a:pt x="1020" y="1602"/>
                  </a:lnTo>
                  <a:lnTo>
                    <a:pt x="645" y="1560"/>
                  </a:lnTo>
                  <a:lnTo>
                    <a:pt x="645" y="1560"/>
                  </a:lnTo>
                  <a:lnTo>
                    <a:pt x="500" y="1539"/>
                  </a:lnTo>
                  <a:lnTo>
                    <a:pt x="396" y="1477"/>
                  </a:lnTo>
                  <a:lnTo>
                    <a:pt x="271" y="1414"/>
                  </a:lnTo>
                  <a:lnTo>
                    <a:pt x="188" y="1331"/>
                  </a:lnTo>
                  <a:lnTo>
                    <a:pt x="105" y="1248"/>
                  </a:lnTo>
                  <a:lnTo>
                    <a:pt x="63" y="1123"/>
                  </a:lnTo>
                  <a:lnTo>
                    <a:pt x="22" y="999"/>
                  </a:lnTo>
                  <a:lnTo>
                    <a:pt x="1" y="853"/>
                  </a:lnTo>
                  <a:lnTo>
                    <a:pt x="1" y="853"/>
                  </a:lnTo>
                  <a:lnTo>
                    <a:pt x="1" y="708"/>
                  </a:lnTo>
                  <a:lnTo>
                    <a:pt x="22" y="583"/>
                  </a:lnTo>
                  <a:lnTo>
                    <a:pt x="84" y="437"/>
                  </a:lnTo>
                  <a:lnTo>
                    <a:pt x="146" y="333"/>
                  </a:lnTo>
                  <a:lnTo>
                    <a:pt x="230" y="250"/>
                  </a:lnTo>
                  <a:lnTo>
                    <a:pt x="333" y="167"/>
                  </a:lnTo>
                  <a:lnTo>
                    <a:pt x="458" y="105"/>
                  </a:lnTo>
                  <a:lnTo>
                    <a:pt x="604" y="63"/>
                  </a:lnTo>
                  <a:lnTo>
                    <a:pt x="604" y="63"/>
                  </a:lnTo>
                  <a:lnTo>
                    <a:pt x="936" y="21"/>
                  </a:lnTo>
                  <a:lnTo>
                    <a:pt x="1269" y="1"/>
                  </a:lnTo>
                  <a:lnTo>
                    <a:pt x="1269" y="1"/>
                  </a:lnTo>
                  <a:lnTo>
                    <a:pt x="1581" y="21"/>
                  </a:lnTo>
                  <a:lnTo>
                    <a:pt x="1893" y="63"/>
                  </a:lnTo>
                  <a:lnTo>
                    <a:pt x="2184" y="125"/>
                  </a:lnTo>
                  <a:lnTo>
                    <a:pt x="2475" y="229"/>
                  </a:lnTo>
                  <a:lnTo>
                    <a:pt x="2766" y="333"/>
                  </a:lnTo>
                  <a:lnTo>
                    <a:pt x="3057" y="479"/>
                  </a:lnTo>
                  <a:lnTo>
                    <a:pt x="3328" y="624"/>
                  </a:lnTo>
                  <a:lnTo>
                    <a:pt x="3598" y="811"/>
                  </a:lnTo>
                  <a:lnTo>
                    <a:pt x="3598" y="811"/>
                  </a:lnTo>
                  <a:lnTo>
                    <a:pt x="3577" y="957"/>
                  </a:lnTo>
                  <a:lnTo>
                    <a:pt x="3536" y="1040"/>
                  </a:lnTo>
                  <a:lnTo>
                    <a:pt x="3473" y="1123"/>
                  </a:lnTo>
                  <a:lnTo>
                    <a:pt x="3390" y="1165"/>
                  </a:lnTo>
                  <a:lnTo>
                    <a:pt x="3390" y="1165"/>
                  </a:lnTo>
                  <a:lnTo>
                    <a:pt x="3161" y="1269"/>
                  </a:lnTo>
                  <a:lnTo>
                    <a:pt x="2912" y="1373"/>
                  </a:lnTo>
                  <a:lnTo>
                    <a:pt x="2662" y="1435"/>
                  </a:lnTo>
                  <a:lnTo>
                    <a:pt x="2413" y="1498"/>
                  </a:lnTo>
                  <a:lnTo>
                    <a:pt x="2163" y="1560"/>
                  </a:lnTo>
                  <a:lnTo>
                    <a:pt x="1914" y="1602"/>
                  </a:lnTo>
                  <a:lnTo>
                    <a:pt x="1643" y="1622"/>
                  </a:lnTo>
                  <a:lnTo>
                    <a:pt x="1394" y="162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5373875" y="287500"/>
              <a:ext cx="878000" cy="1431600"/>
            </a:xfrm>
            <a:custGeom>
              <a:avLst/>
              <a:gdLst/>
              <a:ahLst/>
              <a:cxnLst/>
              <a:rect l="l" t="t" r="r" b="b"/>
              <a:pathLst>
                <a:path w="35120" h="57264" fill="none" extrusionOk="0">
                  <a:moveTo>
                    <a:pt x="17029" y="0"/>
                  </a:moveTo>
                  <a:lnTo>
                    <a:pt x="17029" y="0"/>
                  </a:lnTo>
                  <a:lnTo>
                    <a:pt x="16406" y="21"/>
                  </a:lnTo>
                  <a:lnTo>
                    <a:pt x="15782" y="83"/>
                  </a:lnTo>
                  <a:lnTo>
                    <a:pt x="15158" y="167"/>
                  </a:lnTo>
                  <a:lnTo>
                    <a:pt x="14555" y="291"/>
                  </a:lnTo>
                  <a:lnTo>
                    <a:pt x="13931" y="437"/>
                  </a:lnTo>
                  <a:lnTo>
                    <a:pt x="13328" y="603"/>
                  </a:lnTo>
                  <a:lnTo>
                    <a:pt x="12725" y="811"/>
                  </a:lnTo>
                  <a:lnTo>
                    <a:pt x="12122" y="1019"/>
                  </a:lnTo>
                  <a:lnTo>
                    <a:pt x="12122" y="1019"/>
                  </a:lnTo>
                  <a:lnTo>
                    <a:pt x="11124" y="1373"/>
                  </a:lnTo>
                  <a:lnTo>
                    <a:pt x="10147" y="1768"/>
                  </a:lnTo>
                  <a:lnTo>
                    <a:pt x="9149" y="2163"/>
                  </a:lnTo>
                  <a:lnTo>
                    <a:pt x="8192" y="2599"/>
                  </a:lnTo>
                  <a:lnTo>
                    <a:pt x="7236" y="3057"/>
                  </a:lnTo>
                  <a:lnTo>
                    <a:pt x="6300" y="3556"/>
                  </a:lnTo>
                  <a:lnTo>
                    <a:pt x="5843" y="3826"/>
                  </a:lnTo>
                  <a:lnTo>
                    <a:pt x="5406" y="4097"/>
                  </a:lnTo>
                  <a:lnTo>
                    <a:pt x="4949" y="4388"/>
                  </a:lnTo>
                  <a:lnTo>
                    <a:pt x="4512" y="4699"/>
                  </a:lnTo>
                  <a:lnTo>
                    <a:pt x="4512" y="4699"/>
                  </a:lnTo>
                  <a:lnTo>
                    <a:pt x="4138" y="5011"/>
                  </a:lnTo>
                  <a:lnTo>
                    <a:pt x="3951" y="5178"/>
                  </a:lnTo>
                  <a:lnTo>
                    <a:pt x="3805" y="5344"/>
                  </a:lnTo>
                  <a:lnTo>
                    <a:pt x="3639" y="5510"/>
                  </a:lnTo>
                  <a:lnTo>
                    <a:pt x="3514" y="5698"/>
                  </a:lnTo>
                  <a:lnTo>
                    <a:pt x="3389" y="5864"/>
                  </a:lnTo>
                  <a:lnTo>
                    <a:pt x="3285" y="6072"/>
                  </a:lnTo>
                  <a:lnTo>
                    <a:pt x="3181" y="6259"/>
                  </a:lnTo>
                  <a:lnTo>
                    <a:pt x="3098" y="6467"/>
                  </a:lnTo>
                  <a:lnTo>
                    <a:pt x="3015" y="6675"/>
                  </a:lnTo>
                  <a:lnTo>
                    <a:pt x="2953" y="6883"/>
                  </a:lnTo>
                  <a:lnTo>
                    <a:pt x="2911" y="7111"/>
                  </a:lnTo>
                  <a:lnTo>
                    <a:pt x="2869" y="7340"/>
                  </a:lnTo>
                  <a:lnTo>
                    <a:pt x="2849" y="7569"/>
                  </a:lnTo>
                  <a:lnTo>
                    <a:pt x="2849" y="7818"/>
                  </a:lnTo>
                  <a:lnTo>
                    <a:pt x="2849" y="7818"/>
                  </a:lnTo>
                  <a:lnTo>
                    <a:pt x="2849" y="8006"/>
                  </a:lnTo>
                  <a:lnTo>
                    <a:pt x="2849" y="8006"/>
                  </a:lnTo>
                  <a:lnTo>
                    <a:pt x="2869" y="8442"/>
                  </a:lnTo>
                  <a:lnTo>
                    <a:pt x="2911" y="8858"/>
                  </a:lnTo>
                  <a:lnTo>
                    <a:pt x="2973" y="9274"/>
                  </a:lnTo>
                  <a:lnTo>
                    <a:pt x="3036" y="9690"/>
                  </a:lnTo>
                  <a:lnTo>
                    <a:pt x="3119" y="10106"/>
                  </a:lnTo>
                  <a:lnTo>
                    <a:pt x="3202" y="10521"/>
                  </a:lnTo>
                  <a:lnTo>
                    <a:pt x="3306" y="10917"/>
                  </a:lnTo>
                  <a:lnTo>
                    <a:pt x="3431" y="11312"/>
                  </a:lnTo>
                  <a:lnTo>
                    <a:pt x="3556" y="11707"/>
                  </a:lnTo>
                  <a:lnTo>
                    <a:pt x="3701" y="12102"/>
                  </a:lnTo>
                  <a:lnTo>
                    <a:pt x="4034" y="12871"/>
                  </a:lnTo>
                  <a:lnTo>
                    <a:pt x="4408" y="13640"/>
                  </a:lnTo>
                  <a:lnTo>
                    <a:pt x="4824" y="14368"/>
                  </a:lnTo>
                  <a:lnTo>
                    <a:pt x="4824" y="14368"/>
                  </a:lnTo>
                  <a:lnTo>
                    <a:pt x="4949" y="14576"/>
                  </a:lnTo>
                  <a:lnTo>
                    <a:pt x="5094" y="14742"/>
                  </a:lnTo>
                  <a:lnTo>
                    <a:pt x="5261" y="14888"/>
                  </a:lnTo>
                  <a:lnTo>
                    <a:pt x="5427" y="14992"/>
                  </a:lnTo>
                  <a:lnTo>
                    <a:pt x="5614" y="15075"/>
                  </a:lnTo>
                  <a:lnTo>
                    <a:pt x="5822" y="15137"/>
                  </a:lnTo>
                  <a:lnTo>
                    <a:pt x="6030" y="15179"/>
                  </a:lnTo>
                  <a:lnTo>
                    <a:pt x="6259" y="15200"/>
                  </a:lnTo>
                  <a:lnTo>
                    <a:pt x="6259" y="15200"/>
                  </a:lnTo>
                  <a:lnTo>
                    <a:pt x="6571" y="15179"/>
                  </a:lnTo>
                  <a:lnTo>
                    <a:pt x="6571" y="15179"/>
                  </a:lnTo>
                  <a:lnTo>
                    <a:pt x="6966" y="15096"/>
                  </a:lnTo>
                  <a:lnTo>
                    <a:pt x="7340" y="14992"/>
                  </a:lnTo>
                  <a:lnTo>
                    <a:pt x="7693" y="14867"/>
                  </a:lnTo>
                  <a:lnTo>
                    <a:pt x="8047" y="14722"/>
                  </a:lnTo>
                  <a:lnTo>
                    <a:pt x="8400" y="14534"/>
                  </a:lnTo>
                  <a:lnTo>
                    <a:pt x="8733" y="14347"/>
                  </a:lnTo>
                  <a:lnTo>
                    <a:pt x="9398" y="13952"/>
                  </a:lnTo>
                  <a:lnTo>
                    <a:pt x="9398" y="13952"/>
                  </a:lnTo>
                  <a:lnTo>
                    <a:pt x="10417" y="13349"/>
                  </a:lnTo>
                  <a:lnTo>
                    <a:pt x="10958" y="13058"/>
                  </a:lnTo>
                  <a:lnTo>
                    <a:pt x="11478" y="12788"/>
                  </a:lnTo>
                  <a:lnTo>
                    <a:pt x="12018" y="12538"/>
                  </a:lnTo>
                  <a:lnTo>
                    <a:pt x="12559" y="12289"/>
                  </a:lnTo>
                  <a:lnTo>
                    <a:pt x="13120" y="12081"/>
                  </a:lnTo>
                  <a:lnTo>
                    <a:pt x="13682" y="11873"/>
                  </a:lnTo>
                  <a:lnTo>
                    <a:pt x="13682" y="11873"/>
                  </a:lnTo>
                  <a:lnTo>
                    <a:pt x="14243" y="11727"/>
                  </a:lnTo>
                  <a:lnTo>
                    <a:pt x="14805" y="11624"/>
                  </a:lnTo>
                  <a:lnTo>
                    <a:pt x="15408" y="1154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572" y="11540"/>
                  </a:lnTo>
                  <a:lnTo>
                    <a:pt x="17133" y="11603"/>
                  </a:lnTo>
                  <a:lnTo>
                    <a:pt x="17695" y="11707"/>
                  </a:lnTo>
                  <a:lnTo>
                    <a:pt x="18256" y="11831"/>
                  </a:lnTo>
                  <a:lnTo>
                    <a:pt x="18818" y="12019"/>
                  </a:lnTo>
                  <a:lnTo>
                    <a:pt x="19358" y="12226"/>
                  </a:lnTo>
                  <a:lnTo>
                    <a:pt x="19878" y="12497"/>
                  </a:lnTo>
                  <a:lnTo>
                    <a:pt x="20127" y="12642"/>
                  </a:lnTo>
                  <a:lnTo>
                    <a:pt x="20377" y="12788"/>
                  </a:lnTo>
                  <a:lnTo>
                    <a:pt x="20627" y="12954"/>
                  </a:lnTo>
                  <a:lnTo>
                    <a:pt x="20855" y="13141"/>
                  </a:lnTo>
                  <a:lnTo>
                    <a:pt x="21084" y="13329"/>
                  </a:lnTo>
                  <a:lnTo>
                    <a:pt x="21292" y="13536"/>
                  </a:lnTo>
                  <a:lnTo>
                    <a:pt x="21500" y="13744"/>
                  </a:lnTo>
                  <a:lnTo>
                    <a:pt x="21708" y="13973"/>
                  </a:lnTo>
                  <a:lnTo>
                    <a:pt x="21895" y="14202"/>
                  </a:lnTo>
                  <a:lnTo>
                    <a:pt x="22061" y="14451"/>
                  </a:lnTo>
                  <a:lnTo>
                    <a:pt x="22248" y="14722"/>
                  </a:lnTo>
                  <a:lnTo>
                    <a:pt x="22394" y="14992"/>
                  </a:lnTo>
                  <a:lnTo>
                    <a:pt x="22539" y="15283"/>
                  </a:lnTo>
                  <a:lnTo>
                    <a:pt x="22664" y="15574"/>
                  </a:lnTo>
                  <a:lnTo>
                    <a:pt x="22789" y="15886"/>
                  </a:lnTo>
                  <a:lnTo>
                    <a:pt x="22893" y="16219"/>
                  </a:lnTo>
                  <a:lnTo>
                    <a:pt x="22976" y="16551"/>
                  </a:lnTo>
                  <a:lnTo>
                    <a:pt x="23059" y="16905"/>
                  </a:lnTo>
                  <a:lnTo>
                    <a:pt x="23059" y="16905"/>
                  </a:lnTo>
                  <a:lnTo>
                    <a:pt x="23184" y="17633"/>
                  </a:lnTo>
                  <a:lnTo>
                    <a:pt x="23246" y="18298"/>
                  </a:lnTo>
                  <a:lnTo>
                    <a:pt x="23267" y="18610"/>
                  </a:lnTo>
                  <a:lnTo>
                    <a:pt x="23267" y="18901"/>
                  </a:lnTo>
                  <a:lnTo>
                    <a:pt x="23246" y="19192"/>
                  </a:lnTo>
                  <a:lnTo>
                    <a:pt x="23226" y="19462"/>
                  </a:lnTo>
                  <a:lnTo>
                    <a:pt x="23226" y="19462"/>
                  </a:lnTo>
                  <a:lnTo>
                    <a:pt x="23163" y="19774"/>
                  </a:lnTo>
                  <a:lnTo>
                    <a:pt x="23080" y="20086"/>
                  </a:lnTo>
                  <a:lnTo>
                    <a:pt x="22976" y="20377"/>
                  </a:lnTo>
                  <a:lnTo>
                    <a:pt x="22851" y="20648"/>
                  </a:lnTo>
                  <a:lnTo>
                    <a:pt x="22706" y="20918"/>
                  </a:lnTo>
                  <a:lnTo>
                    <a:pt x="22519" y="21188"/>
                  </a:lnTo>
                  <a:lnTo>
                    <a:pt x="22332" y="21438"/>
                  </a:lnTo>
                  <a:lnTo>
                    <a:pt x="22082" y="21708"/>
                  </a:lnTo>
                  <a:lnTo>
                    <a:pt x="22082" y="21708"/>
                  </a:lnTo>
                  <a:lnTo>
                    <a:pt x="21749" y="22020"/>
                  </a:lnTo>
                  <a:lnTo>
                    <a:pt x="21354" y="22353"/>
                  </a:lnTo>
                  <a:lnTo>
                    <a:pt x="21354" y="22353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0938" y="22644"/>
                  </a:lnTo>
                  <a:lnTo>
                    <a:pt x="20523" y="22893"/>
                  </a:lnTo>
                  <a:lnTo>
                    <a:pt x="20107" y="23101"/>
                  </a:lnTo>
                  <a:lnTo>
                    <a:pt x="19649" y="23288"/>
                  </a:lnTo>
                  <a:lnTo>
                    <a:pt x="19213" y="23455"/>
                  </a:lnTo>
                  <a:lnTo>
                    <a:pt x="18734" y="23579"/>
                  </a:lnTo>
                  <a:lnTo>
                    <a:pt x="18256" y="23683"/>
                  </a:lnTo>
                  <a:lnTo>
                    <a:pt x="17757" y="23746"/>
                  </a:lnTo>
                  <a:lnTo>
                    <a:pt x="17757" y="23746"/>
                  </a:lnTo>
                  <a:lnTo>
                    <a:pt x="16717" y="23850"/>
                  </a:lnTo>
                  <a:lnTo>
                    <a:pt x="15657" y="23954"/>
                  </a:lnTo>
                  <a:lnTo>
                    <a:pt x="14597" y="24078"/>
                  </a:lnTo>
                  <a:lnTo>
                    <a:pt x="14077" y="24141"/>
                  </a:lnTo>
                  <a:lnTo>
                    <a:pt x="13557" y="24245"/>
                  </a:lnTo>
                  <a:lnTo>
                    <a:pt x="13557" y="24245"/>
                  </a:lnTo>
                  <a:lnTo>
                    <a:pt x="13183" y="24328"/>
                  </a:lnTo>
                  <a:lnTo>
                    <a:pt x="13016" y="24390"/>
                  </a:lnTo>
                  <a:lnTo>
                    <a:pt x="12850" y="24473"/>
                  </a:lnTo>
                  <a:lnTo>
                    <a:pt x="12704" y="24557"/>
                  </a:lnTo>
                  <a:lnTo>
                    <a:pt x="12559" y="24640"/>
                  </a:lnTo>
                  <a:lnTo>
                    <a:pt x="12434" y="24744"/>
                  </a:lnTo>
                  <a:lnTo>
                    <a:pt x="12309" y="24848"/>
                  </a:lnTo>
                  <a:lnTo>
                    <a:pt x="12205" y="24972"/>
                  </a:lnTo>
                  <a:lnTo>
                    <a:pt x="12101" y="25097"/>
                  </a:lnTo>
                  <a:lnTo>
                    <a:pt x="11935" y="25368"/>
                  </a:lnTo>
                  <a:lnTo>
                    <a:pt x="11790" y="25679"/>
                  </a:lnTo>
                  <a:lnTo>
                    <a:pt x="11665" y="26033"/>
                  </a:lnTo>
                  <a:lnTo>
                    <a:pt x="11665" y="26033"/>
                  </a:lnTo>
                  <a:lnTo>
                    <a:pt x="11561" y="26386"/>
                  </a:lnTo>
                  <a:lnTo>
                    <a:pt x="11498" y="26740"/>
                  </a:lnTo>
                  <a:lnTo>
                    <a:pt x="11415" y="27093"/>
                  </a:lnTo>
                  <a:lnTo>
                    <a:pt x="11374" y="27426"/>
                  </a:lnTo>
                  <a:lnTo>
                    <a:pt x="11291" y="28133"/>
                  </a:lnTo>
                  <a:lnTo>
                    <a:pt x="11270" y="28840"/>
                  </a:lnTo>
                  <a:lnTo>
                    <a:pt x="11270" y="28840"/>
                  </a:lnTo>
                  <a:lnTo>
                    <a:pt x="11291" y="29381"/>
                  </a:lnTo>
                  <a:lnTo>
                    <a:pt x="11332" y="29921"/>
                  </a:lnTo>
                  <a:lnTo>
                    <a:pt x="11395" y="30462"/>
                  </a:lnTo>
                  <a:lnTo>
                    <a:pt x="11478" y="31023"/>
                  </a:lnTo>
                  <a:lnTo>
                    <a:pt x="11478" y="31023"/>
                  </a:lnTo>
                  <a:lnTo>
                    <a:pt x="11519" y="31210"/>
                  </a:lnTo>
                  <a:lnTo>
                    <a:pt x="11519" y="31210"/>
                  </a:lnTo>
                  <a:lnTo>
                    <a:pt x="11623" y="31522"/>
                  </a:lnTo>
                  <a:lnTo>
                    <a:pt x="11790" y="31813"/>
                  </a:lnTo>
                  <a:lnTo>
                    <a:pt x="11977" y="32084"/>
                  </a:lnTo>
                  <a:lnTo>
                    <a:pt x="12205" y="32333"/>
                  </a:lnTo>
                  <a:lnTo>
                    <a:pt x="12205" y="32333"/>
                  </a:lnTo>
                  <a:lnTo>
                    <a:pt x="12393" y="32479"/>
                  </a:lnTo>
                  <a:lnTo>
                    <a:pt x="12601" y="32603"/>
                  </a:lnTo>
                  <a:lnTo>
                    <a:pt x="12788" y="32707"/>
                  </a:lnTo>
                  <a:lnTo>
                    <a:pt x="13016" y="32791"/>
                  </a:lnTo>
                  <a:lnTo>
                    <a:pt x="13224" y="32832"/>
                  </a:lnTo>
                  <a:lnTo>
                    <a:pt x="13453" y="32874"/>
                  </a:lnTo>
                  <a:lnTo>
                    <a:pt x="13890" y="32915"/>
                  </a:lnTo>
                  <a:lnTo>
                    <a:pt x="13890" y="32915"/>
                  </a:lnTo>
                  <a:lnTo>
                    <a:pt x="14493" y="32936"/>
                  </a:lnTo>
                  <a:lnTo>
                    <a:pt x="14493" y="32936"/>
                  </a:lnTo>
                  <a:lnTo>
                    <a:pt x="15761" y="32957"/>
                  </a:lnTo>
                  <a:lnTo>
                    <a:pt x="15761" y="32957"/>
                  </a:lnTo>
                  <a:lnTo>
                    <a:pt x="16302" y="32957"/>
                  </a:lnTo>
                  <a:lnTo>
                    <a:pt x="16842" y="32978"/>
                  </a:lnTo>
                  <a:lnTo>
                    <a:pt x="17383" y="33019"/>
                  </a:lnTo>
                  <a:lnTo>
                    <a:pt x="17944" y="33102"/>
                  </a:lnTo>
                  <a:lnTo>
                    <a:pt x="17944" y="33102"/>
                  </a:lnTo>
                  <a:lnTo>
                    <a:pt x="18069" y="33123"/>
                  </a:lnTo>
                  <a:lnTo>
                    <a:pt x="18069" y="33123"/>
                  </a:lnTo>
                  <a:lnTo>
                    <a:pt x="18464" y="33227"/>
                  </a:lnTo>
                  <a:lnTo>
                    <a:pt x="18859" y="33352"/>
                  </a:lnTo>
                  <a:lnTo>
                    <a:pt x="19233" y="33518"/>
                  </a:lnTo>
                  <a:lnTo>
                    <a:pt x="19587" y="33726"/>
                  </a:lnTo>
                  <a:lnTo>
                    <a:pt x="19940" y="33955"/>
                  </a:lnTo>
                  <a:lnTo>
                    <a:pt x="20252" y="34225"/>
                  </a:lnTo>
                  <a:lnTo>
                    <a:pt x="20564" y="34516"/>
                  </a:lnTo>
                  <a:lnTo>
                    <a:pt x="20834" y="34828"/>
                  </a:lnTo>
                  <a:lnTo>
                    <a:pt x="21105" y="35161"/>
                  </a:lnTo>
                  <a:lnTo>
                    <a:pt x="21333" y="35514"/>
                  </a:lnTo>
                  <a:lnTo>
                    <a:pt x="21541" y="35889"/>
                  </a:lnTo>
                  <a:lnTo>
                    <a:pt x="21708" y="36263"/>
                  </a:lnTo>
                  <a:lnTo>
                    <a:pt x="21874" y="36679"/>
                  </a:lnTo>
                  <a:lnTo>
                    <a:pt x="21978" y="37095"/>
                  </a:lnTo>
                  <a:lnTo>
                    <a:pt x="22061" y="37531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124" y="38280"/>
                  </a:lnTo>
                  <a:lnTo>
                    <a:pt x="22124" y="38280"/>
                  </a:lnTo>
                  <a:lnTo>
                    <a:pt x="22103" y="38633"/>
                  </a:lnTo>
                  <a:lnTo>
                    <a:pt x="22061" y="39008"/>
                  </a:lnTo>
                  <a:lnTo>
                    <a:pt x="21999" y="39340"/>
                  </a:lnTo>
                  <a:lnTo>
                    <a:pt x="21895" y="39694"/>
                  </a:lnTo>
                  <a:lnTo>
                    <a:pt x="21749" y="40026"/>
                  </a:lnTo>
                  <a:lnTo>
                    <a:pt x="21604" y="40338"/>
                  </a:lnTo>
                  <a:lnTo>
                    <a:pt x="21417" y="40650"/>
                  </a:lnTo>
                  <a:lnTo>
                    <a:pt x="21209" y="40962"/>
                  </a:lnTo>
                  <a:lnTo>
                    <a:pt x="20980" y="41232"/>
                  </a:lnTo>
                  <a:lnTo>
                    <a:pt x="20710" y="41503"/>
                  </a:lnTo>
                  <a:lnTo>
                    <a:pt x="20439" y="41752"/>
                  </a:lnTo>
                  <a:lnTo>
                    <a:pt x="20127" y="41981"/>
                  </a:lnTo>
                  <a:lnTo>
                    <a:pt x="19816" y="42189"/>
                  </a:lnTo>
                  <a:lnTo>
                    <a:pt x="19483" y="42355"/>
                  </a:lnTo>
                  <a:lnTo>
                    <a:pt x="19109" y="42522"/>
                  </a:lnTo>
                  <a:lnTo>
                    <a:pt x="18734" y="42667"/>
                  </a:lnTo>
                  <a:lnTo>
                    <a:pt x="18734" y="42667"/>
                  </a:lnTo>
                  <a:lnTo>
                    <a:pt x="18131" y="42854"/>
                  </a:lnTo>
                  <a:lnTo>
                    <a:pt x="18131" y="42854"/>
                  </a:lnTo>
                  <a:lnTo>
                    <a:pt x="18048" y="42875"/>
                  </a:lnTo>
                  <a:lnTo>
                    <a:pt x="18048" y="42875"/>
                  </a:lnTo>
                  <a:lnTo>
                    <a:pt x="18027" y="42875"/>
                  </a:lnTo>
                  <a:lnTo>
                    <a:pt x="18027" y="42875"/>
                  </a:lnTo>
                  <a:lnTo>
                    <a:pt x="17944" y="42896"/>
                  </a:lnTo>
                  <a:lnTo>
                    <a:pt x="17944" y="42896"/>
                  </a:lnTo>
                  <a:lnTo>
                    <a:pt x="17923" y="42917"/>
                  </a:lnTo>
                  <a:lnTo>
                    <a:pt x="17923" y="4291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19" y="42937"/>
                  </a:lnTo>
                  <a:lnTo>
                    <a:pt x="17819" y="42937"/>
                  </a:lnTo>
                  <a:lnTo>
                    <a:pt x="17570" y="43000"/>
                  </a:lnTo>
                  <a:lnTo>
                    <a:pt x="17570" y="43000"/>
                  </a:lnTo>
                  <a:lnTo>
                    <a:pt x="17549" y="43000"/>
                  </a:lnTo>
                  <a:lnTo>
                    <a:pt x="17549" y="43000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341" y="43041"/>
                  </a:lnTo>
                  <a:lnTo>
                    <a:pt x="17341" y="43041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6593" y="43187"/>
                  </a:lnTo>
                  <a:lnTo>
                    <a:pt x="15969" y="43249"/>
                  </a:lnTo>
                  <a:lnTo>
                    <a:pt x="15366" y="43291"/>
                  </a:lnTo>
                  <a:lnTo>
                    <a:pt x="14742" y="43312"/>
                  </a:lnTo>
                  <a:lnTo>
                    <a:pt x="14742" y="43312"/>
                  </a:lnTo>
                  <a:lnTo>
                    <a:pt x="14181" y="43291"/>
                  </a:lnTo>
                  <a:lnTo>
                    <a:pt x="13599" y="43270"/>
                  </a:lnTo>
                  <a:lnTo>
                    <a:pt x="13037" y="43208"/>
                  </a:lnTo>
                  <a:lnTo>
                    <a:pt x="12476" y="43125"/>
                  </a:lnTo>
                  <a:lnTo>
                    <a:pt x="11914" y="43021"/>
                  </a:lnTo>
                  <a:lnTo>
                    <a:pt x="11332" y="42917"/>
                  </a:lnTo>
                  <a:lnTo>
                    <a:pt x="10771" y="42771"/>
                  </a:lnTo>
                  <a:lnTo>
                    <a:pt x="10209" y="42626"/>
                  </a:lnTo>
                  <a:lnTo>
                    <a:pt x="10209" y="42626"/>
                  </a:lnTo>
                  <a:lnTo>
                    <a:pt x="9773" y="42480"/>
                  </a:lnTo>
                  <a:lnTo>
                    <a:pt x="9378" y="42314"/>
                  </a:lnTo>
                  <a:lnTo>
                    <a:pt x="8962" y="42106"/>
                  </a:lnTo>
                  <a:lnTo>
                    <a:pt x="8567" y="41898"/>
                  </a:lnTo>
                  <a:lnTo>
                    <a:pt x="7797" y="41482"/>
                  </a:lnTo>
                  <a:lnTo>
                    <a:pt x="7382" y="41274"/>
                  </a:lnTo>
                  <a:lnTo>
                    <a:pt x="6986" y="41087"/>
                  </a:lnTo>
                  <a:lnTo>
                    <a:pt x="6986" y="41087"/>
                  </a:lnTo>
                  <a:lnTo>
                    <a:pt x="6758" y="41004"/>
                  </a:lnTo>
                  <a:lnTo>
                    <a:pt x="6529" y="40941"/>
                  </a:lnTo>
                  <a:lnTo>
                    <a:pt x="6321" y="40900"/>
                  </a:lnTo>
                  <a:lnTo>
                    <a:pt x="6113" y="40900"/>
                  </a:lnTo>
                  <a:lnTo>
                    <a:pt x="6113" y="40900"/>
                  </a:lnTo>
                  <a:lnTo>
                    <a:pt x="5905" y="40900"/>
                  </a:lnTo>
                  <a:lnTo>
                    <a:pt x="5718" y="40941"/>
                  </a:lnTo>
                  <a:lnTo>
                    <a:pt x="5531" y="41004"/>
                  </a:lnTo>
                  <a:lnTo>
                    <a:pt x="5344" y="41087"/>
                  </a:lnTo>
                  <a:lnTo>
                    <a:pt x="5157" y="41212"/>
                  </a:lnTo>
                  <a:lnTo>
                    <a:pt x="4990" y="41336"/>
                  </a:lnTo>
                  <a:lnTo>
                    <a:pt x="4803" y="41482"/>
                  </a:lnTo>
                  <a:lnTo>
                    <a:pt x="4616" y="41648"/>
                  </a:lnTo>
                  <a:lnTo>
                    <a:pt x="4616" y="41648"/>
                  </a:lnTo>
                  <a:lnTo>
                    <a:pt x="4533" y="41732"/>
                  </a:lnTo>
                  <a:lnTo>
                    <a:pt x="4533" y="41732"/>
                  </a:lnTo>
                  <a:lnTo>
                    <a:pt x="4471" y="41794"/>
                  </a:lnTo>
                  <a:lnTo>
                    <a:pt x="4471" y="41794"/>
                  </a:lnTo>
                  <a:lnTo>
                    <a:pt x="4450" y="41835"/>
                  </a:lnTo>
                  <a:lnTo>
                    <a:pt x="4450" y="41835"/>
                  </a:lnTo>
                  <a:lnTo>
                    <a:pt x="4367" y="41898"/>
                  </a:lnTo>
                  <a:lnTo>
                    <a:pt x="4367" y="41898"/>
                  </a:lnTo>
                  <a:lnTo>
                    <a:pt x="4346" y="41939"/>
                  </a:lnTo>
                  <a:lnTo>
                    <a:pt x="4346" y="41939"/>
                  </a:lnTo>
                  <a:lnTo>
                    <a:pt x="4325" y="41960"/>
                  </a:lnTo>
                  <a:lnTo>
                    <a:pt x="4325" y="41960"/>
                  </a:lnTo>
                  <a:lnTo>
                    <a:pt x="4283" y="41981"/>
                  </a:lnTo>
                  <a:lnTo>
                    <a:pt x="4283" y="41981"/>
                  </a:lnTo>
                  <a:lnTo>
                    <a:pt x="4283" y="42002"/>
                  </a:lnTo>
                  <a:lnTo>
                    <a:pt x="4283" y="42002"/>
                  </a:lnTo>
                  <a:lnTo>
                    <a:pt x="4242" y="42043"/>
                  </a:lnTo>
                  <a:lnTo>
                    <a:pt x="4242" y="42043"/>
                  </a:lnTo>
                  <a:lnTo>
                    <a:pt x="4221" y="42043"/>
                  </a:lnTo>
                  <a:lnTo>
                    <a:pt x="4221" y="42043"/>
                  </a:lnTo>
                  <a:lnTo>
                    <a:pt x="4200" y="42085"/>
                  </a:lnTo>
                  <a:lnTo>
                    <a:pt x="4200" y="42085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3888" y="42418"/>
                  </a:lnTo>
                  <a:lnTo>
                    <a:pt x="3888" y="42418"/>
                  </a:lnTo>
                  <a:lnTo>
                    <a:pt x="3868" y="42438"/>
                  </a:lnTo>
                  <a:lnTo>
                    <a:pt x="3868" y="42438"/>
                  </a:lnTo>
                  <a:lnTo>
                    <a:pt x="3431" y="42937"/>
                  </a:lnTo>
                  <a:lnTo>
                    <a:pt x="3015" y="43457"/>
                  </a:lnTo>
                  <a:lnTo>
                    <a:pt x="2620" y="43998"/>
                  </a:lnTo>
                  <a:lnTo>
                    <a:pt x="2246" y="44539"/>
                  </a:lnTo>
                  <a:lnTo>
                    <a:pt x="1871" y="45100"/>
                  </a:lnTo>
                  <a:lnTo>
                    <a:pt x="1539" y="45661"/>
                  </a:lnTo>
                  <a:lnTo>
                    <a:pt x="1185" y="46244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832" y="46888"/>
                  </a:lnTo>
                  <a:lnTo>
                    <a:pt x="832" y="46888"/>
                  </a:lnTo>
                  <a:lnTo>
                    <a:pt x="541" y="47408"/>
                  </a:lnTo>
                  <a:lnTo>
                    <a:pt x="395" y="47678"/>
                  </a:lnTo>
                  <a:lnTo>
                    <a:pt x="270" y="47949"/>
                  </a:lnTo>
                  <a:lnTo>
                    <a:pt x="146" y="48219"/>
                  </a:lnTo>
                  <a:lnTo>
                    <a:pt x="62" y="48510"/>
                  </a:lnTo>
                  <a:lnTo>
                    <a:pt x="21" y="48822"/>
                  </a:lnTo>
                  <a:lnTo>
                    <a:pt x="0" y="49134"/>
                  </a:lnTo>
                  <a:lnTo>
                    <a:pt x="0" y="49134"/>
                  </a:lnTo>
                  <a:lnTo>
                    <a:pt x="21" y="49425"/>
                  </a:lnTo>
                  <a:lnTo>
                    <a:pt x="62" y="49695"/>
                  </a:lnTo>
                  <a:lnTo>
                    <a:pt x="125" y="49965"/>
                  </a:lnTo>
                  <a:lnTo>
                    <a:pt x="187" y="50236"/>
                  </a:lnTo>
                  <a:lnTo>
                    <a:pt x="270" y="50485"/>
                  </a:lnTo>
                  <a:lnTo>
                    <a:pt x="374" y="50735"/>
                  </a:lnTo>
                  <a:lnTo>
                    <a:pt x="499" y="50984"/>
                  </a:lnTo>
                  <a:lnTo>
                    <a:pt x="624" y="51213"/>
                  </a:lnTo>
                  <a:lnTo>
                    <a:pt x="769" y="51442"/>
                  </a:lnTo>
                  <a:lnTo>
                    <a:pt x="915" y="51650"/>
                  </a:lnTo>
                  <a:lnTo>
                    <a:pt x="1081" y="51858"/>
                  </a:lnTo>
                  <a:lnTo>
                    <a:pt x="1268" y="52066"/>
                  </a:lnTo>
                  <a:lnTo>
                    <a:pt x="1643" y="52461"/>
                  </a:lnTo>
                  <a:lnTo>
                    <a:pt x="2059" y="52814"/>
                  </a:lnTo>
                  <a:lnTo>
                    <a:pt x="2059" y="52814"/>
                  </a:lnTo>
                  <a:lnTo>
                    <a:pt x="2454" y="53126"/>
                  </a:lnTo>
                  <a:lnTo>
                    <a:pt x="2849" y="53438"/>
                  </a:lnTo>
                  <a:lnTo>
                    <a:pt x="3244" y="53708"/>
                  </a:lnTo>
                  <a:lnTo>
                    <a:pt x="3639" y="53978"/>
                  </a:lnTo>
                  <a:lnTo>
                    <a:pt x="4055" y="54249"/>
                  </a:lnTo>
                  <a:lnTo>
                    <a:pt x="4471" y="54498"/>
                  </a:lnTo>
                  <a:lnTo>
                    <a:pt x="4886" y="54748"/>
                  </a:lnTo>
                  <a:lnTo>
                    <a:pt x="5323" y="54977"/>
                  </a:lnTo>
                  <a:lnTo>
                    <a:pt x="5760" y="55184"/>
                  </a:lnTo>
                  <a:lnTo>
                    <a:pt x="6196" y="55392"/>
                  </a:lnTo>
                  <a:lnTo>
                    <a:pt x="6654" y="55580"/>
                  </a:lnTo>
                  <a:lnTo>
                    <a:pt x="7090" y="55767"/>
                  </a:lnTo>
                  <a:lnTo>
                    <a:pt x="7548" y="55933"/>
                  </a:lnTo>
                  <a:lnTo>
                    <a:pt x="8026" y="56099"/>
                  </a:lnTo>
                  <a:lnTo>
                    <a:pt x="8484" y="56245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983" y="56390"/>
                  </a:lnTo>
                  <a:lnTo>
                    <a:pt x="8983" y="56390"/>
                  </a:lnTo>
                  <a:lnTo>
                    <a:pt x="9066" y="56411"/>
                  </a:lnTo>
                  <a:lnTo>
                    <a:pt x="9066" y="56411"/>
                  </a:lnTo>
                  <a:lnTo>
                    <a:pt x="9835" y="56598"/>
                  </a:lnTo>
                  <a:lnTo>
                    <a:pt x="10625" y="56786"/>
                  </a:lnTo>
                  <a:lnTo>
                    <a:pt x="11415" y="56931"/>
                  </a:lnTo>
                  <a:lnTo>
                    <a:pt x="12205" y="57056"/>
                  </a:lnTo>
                  <a:lnTo>
                    <a:pt x="12996" y="57139"/>
                  </a:lnTo>
                  <a:lnTo>
                    <a:pt x="13786" y="57201"/>
                  </a:lnTo>
                  <a:lnTo>
                    <a:pt x="14576" y="57243"/>
                  </a:lnTo>
                  <a:lnTo>
                    <a:pt x="15366" y="57264"/>
                  </a:lnTo>
                  <a:lnTo>
                    <a:pt x="15366" y="57264"/>
                  </a:lnTo>
                  <a:lnTo>
                    <a:pt x="16281" y="57243"/>
                  </a:lnTo>
                  <a:lnTo>
                    <a:pt x="17196" y="57181"/>
                  </a:lnTo>
                  <a:lnTo>
                    <a:pt x="18131" y="57097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9982" y="56786"/>
                  </a:lnTo>
                  <a:lnTo>
                    <a:pt x="20918" y="56598"/>
                  </a:lnTo>
                  <a:lnTo>
                    <a:pt x="21832" y="56370"/>
                  </a:lnTo>
                  <a:lnTo>
                    <a:pt x="22727" y="56099"/>
                  </a:lnTo>
                  <a:lnTo>
                    <a:pt x="23600" y="55808"/>
                  </a:lnTo>
                  <a:lnTo>
                    <a:pt x="24452" y="55476"/>
                  </a:lnTo>
                  <a:lnTo>
                    <a:pt x="25284" y="55101"/>
                  </a:lnTo>
                  <a:lnTo>
                    <a:pt x="26095" y="54685"/>
                  </a:lnTo>
                  <a:lnTo>
                    <a:pt x="26864" y="54249"/>
                  </a:lnTo>
                  <a:lnTo>
                    <a:pt x="27634" y="53750"/>
                  </a:lnTo>
                  <a:lnTo>
                    <a:pt x="28008" y="53500"/>
                  </a:lnTo>
                  <a:lnTo>
                    <a:pt x="28382" y="53209"/>
                  </a:lnTo>
                  <a:lnTo>
                    <a:pt x="28736" y="52939"/>
                  </a:lnTo>
                  <a:lnTo>
                    <a:pt x="29089" y="52648"/>
                  </a:lnTo>
                  <a:lnTo>
                    <a:pt x="29443" y="52336"/>
                  </a:lnTo>
                  <a:lnTo>
                    <a:pt x="29775" y="52003"/>
                  </a:lnTo>
                  <a:lnTo>
                    <a:pt x="30108" y="51691"/>
                  </a:lnTo>
                  <a:lnTo>
                    <a:pt x="30441" y="51338"/>
                  </a:lnTo>
                  <a:lnTo>
                    <a:pt x="30753" y="50984"/>
                  </a:lnTo>
                  <a:lnTo>
                    <a:pt x="31085" y="50610"/>
                  </a:lnTo>
                  <a:lnTo>
                    <a:pt x="31376" y="50236"/>
                  </a:lnTo>
                  <a:lnTo>
                    <a:pt x="31688" y="49841"/>
                  </a:lnTo>
                  <a:lnTo>
                    <a:pt x="31688" y="49841"/>
                  </a:lnTo>
                  <a:lnTo>
                    <a:pt x="32021" y="49342"/>
                  </a:lnTo>
                  <a:lnTo>
                    <a:pt x="32354" y="48863"/>
                  </a:lnTo>
                  <a:lnTo>
                    <a:pt x="32666" y="48364"/>
                  </a:lnTo>
                  <a:lnTo>
                    <a:pt x="32936" y="47865"/>
                  </a:lnTo>
                  <a:lnTo>
                    <a:pt x="33206" y="47346"/>
                  </a:lnTo>
                  <a:lnTo>
                    <a:pt x="33435" y="46847"/>
                  </a:lnTo>
                  <a:lnTo>
                    <a:pt x="33664" y="46327"/>
                  </a:lnTo>
                  <a:lnTo>
                    <a:pt x="33851" y="45807"/>
                  </a:lnTo>
                  <a:lnTo>
                    <a:pt x="34017" y="45287"/>
                  </a:lnTo>
                  <a:lnTo>
                    <a:pt x="34163" y="44767"/>
                  </a:lnTo>
                  <a:lnTo>
                    <a:pt x="34287" y="44227"/>
                  </a:lnTo>
                  <a:lnTo>
                    <a:pt x="34391" y="43707"/>
                  </a:lnTo>
                  <a:lnTo>
                    <a:pt x="34475" y="43166"/>
                  </a:lnTo>
                  <a:lnTo>
                    <a:pt x="34537" y="42626"/>
                  </a:lnTo>
                  <a:lnTo>
                    <a:pt x="34578" y="42064"/>
                  </a:lnTo>
                  <a:lnTo>
                    <a:pt x="34578" y="41524"/>
                  </a:lnTo>
                  <a:lnTo>
                    <a:pt x="34578" y="41524"/>
                  </a:lnTo>
                  <a:lnTo>
                    <a:pt x="34578" y="41066"/>
                  </a:lnTo>
                  <a:lnTo>
                    <a:pt x="34558" y="40609"/>
                  </a:lnTo>
                  <a:lnTo>
                    <a:pt x="34516" y="40151"/>
                  </a:lnTo>
                  <a:lnTo>
                    <a:pt x="34454" y="39694"/>
                  </a:lnTo>
                  <a:lnTo>
                    <a:pt x="34391" y="39216"/>
                  </a:lnTo>
                  <a:lnTo>
                    <a:pt x="34287" y="38737"/>
                  </a:lnTo>
                  <a:lnTo>
                    <a:pt x="34183" y="38280"/>
                  </a:lnTo>
                  <a:lnTo>
                    <a:pt x="34079" y="37802"/>
                  </a:lnTo>
                  <a:lnTo>
                    <a:pt x="34079" y="37802"/>
                  </a:lnTo>
                  <a:lnTo>
                    <a:pt x="33872" y="37157"/>
                  </a:lnTo>
                  <a:lnTo>
                    <a:pt x="33664" y="36554"/>
                  </a:lnTo>
                  <a:lnTo>
                    <a:pt x="33664" y="36554"/>
                  </a:lnTo>
                  <a:lnTo>
                    <a:pt x="33456" y="36034"/>
                  </a:lnTo>
                  <a:lnTo>
                    <a:pt x="33227" y="35535"/>
                  </a:lnTo>
                  <a:lnTo>
                    <a:pt x="32998" y="35057"/>
                  </a:lnTo>
                  <a:lnTo>
                    <a:pt x="32728" y="34579"/>
                  </a:lnTo>
                  <a:lnTo>
                    <a:pt x="32458" y="34101"/>
                  </a:lnTo>
                  <a:lnTo>
                    <a:pt x="32187" y="33643"/>
                  </a:lnTo>
                  <a:lnTo>
                    <a:pt x="31875" y="33186"/>
                  </a:lnTo>
                  <a:lnTo>
                    <a:pt x="31564" y="32728"/>
                  </a:lnTo>
                  <a:lnTo>
                    <a:pt x="30919" y="31855"/>
                  </a:lnTo>
                  <a:lnTo>
                    <a:pt x="30212" y="30982"/>
                  </a:lnTo>
                  <a:lnTo>
                    <a:pt x="29505" y="30129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923" y="29131"/>
                  </a:lnTo>
                  <a:lnTo>
                    <a:pt x="28923" y="29131"/>
                  </a:lnTo>
                  <a:lnTo>
                    <a:pt x="29027" y="29069"/>
                  </a:lnTo>
                  <a:lnTo>
                    <a:pt x="29027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547" y="28715"/>
                  </a:lnTo>
                  <a:lnTo>
                    <a:pt x="30025" y="28362"/>
                  </a:lnTo>
                  <a:lnTo>
                    <a:pt x="30503" y="27987"/>
                  </a:lnTo>
                  <a:lnTo>
                    <a:pt x="30919" y="27572"/>
                  </a:lnTo>
                  <a:lnTo>
                    <a:pt x="31335" y="27156"/>
                  </a:lnTo>
                  <a:lnTo>
                    <a:pt x="31730" y="26719"/>
                  </a:lnTo>
                  <a:lnTo>
                    <a:pt x="32083" y="26262"/>
                  </a:lnTo>
                  <a:lnTo>
                    <a:pt x="32416" y="25783"/>
                  </a:lnTo>
                  <a:lnTo>
                    <a:pt x="32416" y="25783"/>
                  </a:lnTo>
                  <a:lnTo>
                    <a:pt x="32645" y="25430"/>
                  </a:lnTo>
                  <a:lnTo>
                    <a:pt x="32853" y="25076"/>
                  </a:lnTo>
                  <a:lnTo>
                    <a:pt x="33061" y="24702"/>
                  </a:lnTo>
                  <a:lnTo>
                    <a:pt x="33269" y="24328"/>
                  </a:lnTo>
                  <a:lnTo>
                    <a:pt x="33435" y="23954"/>
                  </a:lnTo>
                  <a:lnTo>
                    <a:pt x="33622" y="23559"/>
                  </a:lnTo>
                  <a:lnTo>
                    <a:pt x="33934" y="22768"/>
                  </a:lnTo>
                  <a:lnTo>
                    <a:pt x="33934" y="22768"/>
                  </a:lnTo>
                  <a:lnTo>
                    <a:pt x="34183" y="22020"/>
                  </a:lnTo>
                  <a:lnTo>
                    <a:pt x="34391" y="21292"/>
                  </a:lnTo>
                  <a:lnTo>
                    <a:pt x="34599" y="20544"/>
                  </a:lnTo>
                  <a:lnTo>
                    <a:pt x="34766" y="19816"/>
                  </a:lnTo>
                  <a:lnTo>
                    <a:pt x="34911" y="19088"/>
                  </a:lnTo>
                  <a:lnTo>
                    <a:pt x="35015" y="18340"/>
                  </a:lnTo>
                  <a:lnTo>
                    <a:pt x="35077" y="17591"/>
                  </a:lnTo>
                  <a:lnTo>
                    <a:pt x="35119" y="16863"/>
                  </a:lnTo>
                  <a:lnTo>
                    <a:pt x="35119" y="16115"/>
                  </a:lnTo>
                  <a:lnTo>
                    <a:pt x="35077" y="15387"/>
                  </a:lnTo>
                  <a:lnTo>
                    <a:pt x="34994" y="14638"/>
                  </a:lnTo>
                  <a:lnTo>
                    <a:pt x="34870" y="13911"/>
                  </a:lnTo>
                  <a:lnTo>
                    <a:pt x="34724" y="13162"/>
                  </a:lnTo>
                  <a:lnTo>
                    <a:pt x="34516" y="12414"/>
                  </a:lnTo>
                  <a:lnTo>
                    <a:pt x="34267" y="11686"/>
                  </a:lnTo>
                  <a:lnTo>
                    <a:pt x="33955" y="10937"/>
                  </a:lnTo>
                  <a:lnTo>
                    <a:pt x="33955" y="10937"/>
                  </a:lnTo>
                  <a:lnTo>
                    <a:pt x="33705" y="10376"/>
                  </a:lnTo>
                  <a:lnTo>
                    <a:pt x="33456" y="9835"/>
                  </a:lnTo>
                  <a:lnTo>
                    <a:pt x="33185" y="9274"/>
                  </a:lnTo>
                  <a:lnTo>
                    <a:pt x="32894" y="8754"/>
                  </a:lnTo>
                  <a:lnTo>
                    <a:pt x="32894" y="8754"/>
                  </a:lnTo>
                  <a:lnTo>
                    <a:pt x="32582" y="8234"/>
                  </a:lnTo>
                  <a:lnTo>
                    <a:pt x="32291" y="7735"/>
                  </a:lnTo>
                  <a:lnTo>
                    <a:pt x="31959" y="7257"/>
                  </a:lnTo>
                  <a:lnTo>
                    <a:pt x="31605" y="6779"/>
                  </a:lnTo>
                  <a:lnTo>
                    <a:pt x="31252" y="6321"/>
                  </a:lnTo>
                  <a:lnTo>
                    <a:pt x="30877" y="5864"/>
                  </a:lnTo>
                  <a:lnTo>
                    <a:pt x="30461" y="5427"/>
                  </a:lnTo>
                  <a:lnTo>
                    <a:pt x="30046" y="5011"/>
                  </a:lnTo>
                  <a:lnTo>
                    <a:pt x="30046" y="5011"/>
                  </a:lnTo>
                  <a:lnTo>
                    <a:pt x="29401" y="4450"/>
                  </a:lnTo>
                  <a:lnTo>
                    <a:pt x="28756" y="3909"/>
                  </a:lnTo>
                  <a:lnTo>
                    <a:pt x="28070" y="3431"/>
                  </a:lnTo>
                  <a:lnTo>
                    <a:pt x="27384" y="2974"/>
                  </a:lnTo>
                  <a:lnTo>
                    <a:pt x="26677" y="2558"/>
                  </a:lnTo>
                  <a:lnTo>
                    <a:pt x="25949" y="2184"/>
                  </a:lnTo>
                  <a:lnTo>
                    <a:pt x="25222" y="1830"/>
                  </a:lnTo>
                  <a:lnTo>
                    <a:pt x="24473" y="1518"/>
                  </a:lnTo>
                  <a:lnTo>
                    <a:pt x="23704" y="1248"/>
                  </a:lnTo>
                  <a:lnTo>
                    <a:pt x="22935" y="998"/>
                  </a:lnTo>
                  <a:lnTo>
                    <a:pt x="22144" y="770"/>
                  </a:lnTo>
                  <a:lnTo>
                    <a:pt x="21354" y="583"/>
                  </a:lnTo>
                  <a:lnTo>
                    <a:pt x="20543" y="416"/>
                  </a:lnTo>
                  <a:lnTo>
                    <a:pt x="19712" y="271"/>
                  </a:lnTo>
                  <a:lnTo>
                    <a:pt x="18901" y="167"/>
                  </a:lnTo>
                  <a:lnTo>
                    <a:pt x="18048" y="63"/>
                  </a:lnTo>
                  <a:lnTo>
                    <a:pt x="18048" y="63"/>
                  </a:lnTo>
                  <a:lnTo>
                    <a:pt x="17549" y="21"/>
                  </a:lnTo>
                  <a:lnTo>
                    <a:pt x="170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5326050" y="244350"/>
              <a:ext cx="1003275" cy="1557400"/>
            </a:xfrm>
            <a:custGeom>
              <a:avLst/>
              <a:gdLst/>
              <a:ahLst/>
              <a:cxnLst/>
              <a:rect l="l" t="t" r="r" b="b"/>
              <a:pathLst>
                <a:path w="40131" h="62296" extrusionOk="0">
                  <a:moveTo>
                    <a:pt x="18942" y="1726"/>
                  </a:moveTo>
                  <a:lnTo>
                    <a:pt x="19462" y="1747"/>
                  </a:lnTo>
                  <a:lnTo>
                    <a:pt x="19961" y="1789"/>
                  </a:lnTo>
                  <a:lnTo>
                    <a:pt x="20814" y="1893"/>
                  </a:lnTo>
                  <a:lnTo>
                    <a:pt x="21625" y="1997"/>
                  </a:lnTo>
                  <a:lnTo>
                    <a:pt x="22456" y="2142"/>
                  </a:lnTo>
                  <a:lnTo>
                    <a:pt x="23267" y="2309"/>
                  </a:lnTo>
                  <a:lnTo>
                    <a:pt x="24057" y="2496"/>
                  </a:lnTo>
                  <a:lnTo>
                    <a:pt x="24848" y="2724"/>
                  </a:lnTo>
                  <a:lnTo>
                    <a:pt x="25617" y="2974"/>
                  </a:lnTo>
                  <a:lnTo>
                    <a:pt x="26386" y="3244"/>
                  </a:lnTo>
                  <a:lnTo>
                    <a:pt x="27135" y="3556"/>
                  </a:lnTo>
                  <a:lnTo>
                    <a:pt x="27862" y="3910"/>
                  </a:lnTo>
                  <a:lnTo>
                    <a:pt x="28590" y="4284"/>
                  </a:lnTo>
                  <a:lnTo>
                    <a:pt x="29297" y="4700"/>
                  </a:lnTo>
                  <a:lnTo>
                    <a:pt x="29983" y="5157"/>
                  </a:lnTo>
                  <a:lnTo>
                    <a:pt x="30669" y="5635"/>
                  </a:lnTo>
                  <a:lnTo>
                    <a:pt x="31314" y="6176"/>
                  </a:lnTo>
                  <a:lnTo>
                    <a:pt x="31959" y="6737"/>
                  </a:lnTo>
                  <a:lnTo>
                    <a:pt x="32374" y="7153"/>
                  </a:lnTo>
                  <a:lnTo>
                    <a:pt x="32790" y="7590"/>
                  </a:lnTo>
                  <a:lnTo>
                    <a:pt x="33165" y="8047"/>
                  </a:lnTo>
                  <a:lnTo>
                    <a:pt x="33518" y="8505"/>
                  </a:lnTo>
                  <a:lnTo>
                    <a:pt x="33872" y="8983"/>
                  </a:lnTo>
                  <a:lnTo>
                    <a:pt x="34204" y="9461"/>
                  </a:lnTo>
                  <a:lnTo>
                    <a:pt x="34495" y="9960"/>
                  </a:lnTo>
                  <a:lnTo>
                    <a:pt x="34807" y="10480"/>
                  </a:lnTo>
                  <a:lnTo>
                    <a:pt x="35098" y="11000"/>
                  </a:lnTo>
                  <a:lnTo>
                    <a:pt x="35369" y="11561"/>
                  </a:lnTo>
                  <a:lnTo>
                    <a:pt x="35618" y="12102"/>
                  </a:lnTo>
                  <a:lnTo>
                    <a:pt x="35868" y="12663"/>
                  </a:lnTo>
                  <a:lnTo>
                    <a:pt x="36180" y="13412"/>
                  </a:lnTo>
                  <a:lnTo>
                    <a:pt x="36429" y="14140"/>
                  </a:lnTo>
                  <a:lnTo>
                    <a:pt x="36637" y="14888"/>
                  </a:lnTo>
                  <a:lnTo>
                    <a:pt x="36783" y="15637"/>
                  </a:lnTo>
                  <a:lnTo>
                    <a:pt x="36907" y="16364"/>
                  </a:lnTo>
                  <a:lnTo>
                    <a:pt x="36990" y="17113"/>
                  </a:lnTo>
                  <a:lnTo>
                    <a:pt x="37032" y="17841"/>
                  </a:lnTo>
                  <a:lnTo>
                    <a:pt x="37032" y="18589"/>
                  </a:lnTo>
                  <a:lnTo>
                    <a:pt x="36990" y="19317"/>
                  </a:lnTo>
                  <a:lnTo>
                    <a:pt x="36928" y="20066"/>
                  </a:lnTo>
                  <a:lnTo>
                    <a:pt x="36824" y="20814"/>
                  </a:lnTo>
                  <a:lnTo>
                    <a:pt x="36679" y="21542"/>
                  </a:lnTo>
                  <a:lnTo>
                    <a:pt x="36512" y="22270"/>
                  </a:lnTo>
                  <a:lnTo>
                    <a:pt x="36304" y="23018"/>
                  </a:lnTo>
                  <a:lnTo>
                    <a:pt x="36096" y="23746"/>
                  </a:lnTo>
                  <a:lnTo>
                    <a:pt x="35847" y="24494"/>
                  </a:lnTo>
                  <a:lnTo>
                    <a:pt x="35535" y="25285"/>
                  </a:lnTo>
                  <a:lnTo>
                    <a:pt x="35348" y="25680"/>
                  </a:lnTo>
                  <a:lnTo>
                    <a:pt x="35182" y="26054"/>
                  </a:lnTo>
                  <a:lnTo>
                    <a:pt x="34974" y="26428"/>
                  </a:lnTo>
                  <a:lnTo>
                    <a:pt x="34766" y="26802"/>
                  </a:lnTo>
                  <a:lnTo>
                    <a:pt x="34558" y="27156"/>
                  </a:lnTo>
                  <a:lnTo>
                    <a:pt x="34329" y="27509"/>
                  </a:lnTo>
                  <a:lnTo>
                    <a:pt x="33996" y="27988"/>
                  </a:lnTo>
                  <a:lnTo>
                    <a:pt x="33643" y="28445"/>
                  </a:lnTo>
                  <a:lnTo>
                    <a:pt x="33248" y="28882"/>
                  </a:lnTo>
                  <a:lnTo>
                    <a:pt x="32832" y="29298"/>
                  </a:lnTo>
                  <a:lnTo>
                    <a:pt x="32416" y="29713"/>
                  </a:lnTo>
                  <a:lnTo>
                    <a:pt x="31938" y="30088"/>
                  </a:lnTo>
                  <a:lnTo>
                    <a:pt x="31460" y="30441"/>
                  </a:lnTo>
                  <a:lnTo>
                    <a:pt x="30961" y="30795"/>
                  </a:lnTo>
                  <a:lnTo>
                    <a:pt x="30940" y="30795"/>
                  </a:lnTo>
                  <a:lnTo>
                    <a:pt x="30836" y="30857"/>
                  </a:lnTo>
                  <a:lnTo>
                    <a:pt x="30669" y="31023"/>
                  </a:lnTo>
                  <a:lnTo>
                    <a:pt x="31418" y="31855"/>
                  </a:lnTo>
                  <a:lnTo>
                    <a:pt x="32125" y="32708"/>
                  </a:lnTo>
                  <a:lnTo>
                    <a:pt x="32832" y="33581"/>
                  </a:lnTo>
                  <a:lnTo>
                    <a:pt x="33477" y="34454"/>
                  </a:lnTo>
                  <a:lnTo>
                    <a:pt x="33788" y="34912"/>
                  </a:lnTo>
                  <a:lnTo>
                    <a:pt x="34100" y="35369"/>
                  </a:lnTo>
                  <a:lnTo>
                    <a:pt x="34371" y="35827"/>
                  </a:lnTo>
                  <a:lnTo>
                    <a:pt x="34641" y="36305"/>
                  </a:lnTo>
                  <a:lnTo>
                    <a:pt x="34911" y="36783"/>
                  </a:lnTo>
                  <a:lnTo>
                    <a:pt x="35140" y="37261"/>
                  </a:lnTo>
                  <a:lnTo>
                    <a:pt x="35369" y="37760"/>
                  </a:lnTo>
                  <a:lnTo>
                    <a:pt x="35577" y="38280"/>
                  </a:lnTo>
                  <a:lnTo>
                    <a:pt x="35785" y="38883"/>
                  </a:lnTo>
                  <a:lnTo>
                    <a:pt x="35992" y="39528"/>
                  </a:lnTo>
                  <a:lnTo>
                    <a:pt x="36096" y="40006"/>
                  </a:lnTo>
                  <a:lnTo>
                    <a:pt x="36200" y="40463"/>
                  </a:lnTo>
                  <a:lnTo>
                    <a:pt x="36304" y="40942"/>
                  </a:lnTo>
                  <a:lnTo>
                    <a:pt x="36367" y="41420"/>
                  </a:lnTo>
                  <a:lnTo>
                    <a:pt x="36429" y="41877"/>
                  </a:lnTo>
                  <a:lnTo>
                    <a:pt x="36471" y="42335"/>
                  </a:lnTo>
                  <a:lnTo>
                    <a:pt x="36491" y="42792"/>
                  </a:lnTo>
                  <a:lnTo>
                    <a:pt x="36491" y="43250"/>
                  </a:lnTo>
                  <a:lnTo>
                    <a:pt x="36491" y="43790"/>
                  </a:lnTo>
                  <a:lnTo>
                    <a:pt x="36450" y="44352"/>
                  </a:lnTo>
                  <a:lnTo>
                    <a:pt x="36388" y="44892"/>
                  </a:lnTo>
                  <a:lnTo>
                    <a:pt x="36304" y="45433"/>
                  </a:lnTo>
                  <a:lnTo>
                    <a:pt x="36200" y="45953"/>
                  </a:lnTo>
                  <a:lnTo>
                    <a:pt x="36076" y="46493"/>
                  </a:lnTo>
                  <a:lnTo>
                    <a:pt x="35930" y="47013"/>
                  </a:lnTo>
                  <a:lnTo>
                    <a:pt x="35764" y="47533"/>
                  </a:lnTo>
                  <a:lnTo>
                    <a:pt x="35577" y="48053"/>
                  </a:lnTo>
                  <a:lnTo>
                    <a:pt x="35348" y="48573"/>
                  </a:lnTo>
                  <a:lnTo>
                    <a:pt x="35119" y="49072"/>
                  </a:lnTo>
                  <a:lnTo>
                    <a:pt x="34849" y="49591"/>
                  </a:lnTo>
                  <a:lnTo>
                    <a:pt x="34579" y="50090"/>
                  </a:lnTo>
                  <a:lnTo>
                    <a:pt x="34267" y="50589"/>
                  </a:lnTo>
                  <a:lnTo>
                    <a:pt x="33934" y="51068"/>
                  </a:lnTo>
                  <a:lnTo>
                    <a:pt x="33601" y="51567"/>
                  </a:lnTo>
                  <a:lnTo>
                    <a:pt x="33289" y="51962"/>
                  </a:lnTo>
                  <a:lnTo>
                    <a:pt x="32998" y="52336"/>
                  </a:lnTo>
                  <a:lnTo>
                    <a:pt x="32666" y="52710"/>
                  </a:lnTo>
                  <a:lnTo>
                    <a:pt x="32354" y="53064"/>
                  </a:lnTo>
                  <a:lnTo>
                    <a:pt x="32021" y="53417"/>
                  </a:lnTo>
                  <a:lnTo>
                    <a:pt x="31688" y="53729"/>
                  </a:lnTo>
                  <a:lnTo>
                    <a:pt x="31356" y="54062"/>
                  </a:lnTo>
                  <a:lnTo>
                    <a:pt x="31002" y="54374"/>
                  </a:lnTo>
                  <a:lnTo>
                    <a:pt x="30649" y="54665"/>
                  </a:lnTo>
                  <a:lnTo>
                    <a:pt x="30295" y="54935"/>
                  </a:lnTo>
                  <a:lnTo>
                    <a:pt x="29921" y="55226"/>
                  </a:lnTo>
                  <a:lnTo>
                    <a:pt x="29547" y="55476"/>
                  </a:lnTo>
                  <a:lnTo>
                    <a:pt x="28777" y="55975"/>
                  </a:lnTo>
                  <a:lnTo>
                    <a:pt x="28008" y="56411"/>
                  </a:lnTo>
                  <a:lnTo>
                    <a:pt x="27197" y="56827"/>
                  </a:lnTo>
                  <a:lnTo>
                    <a:pt x="26365" y="57202"/>
                  </a:lnTo>
                  <a:lnTo>
                    <a:pt x="25513" y="57534"/>
                  </a:lnTo>
                  <a:lnTo>
                    <a:pt x="24640" y="57825"/>
                  </a:lnTo>
                  <a:lnTo>
                    <a:pt x="23745" y="58096"/>
                  </a:lnTo>
                  <a:lnTo>
                    <a:pt x="22831" y="58324"/>
                  </a:lnTo>
                  <a:lnTo>
                    <a:pt x="21895" y="58512"/>
                  </a:lnTo>
                  <a:lnTo>
                    <a:pt x="20959" y="58699"/>
                  </a:lnTo>
                  <a:lnTo>
                    <a:pt x="20044" y="58823"/>
                  </a:lnTo>
                  <a:lnTo>
                    <a:pt x="19109" y="58907"/>
                  </a:lnTo>
                  <a:lnTo>
                    <a:pt x="18194" y="58969"/>
                  </a:lnTo>
                  <a:lnTo>
                    <a:pt x="17279" y="58990"/>
                  </a:lnTo>
                  <a:lnTo>
                    <a:pt x="16489" y="58969"/>
                  </a:lnTo>
                  <a:lnTo>
                    <a:pt x="15699" y="58927"/>
                  </a:lnTo>
                  <a:lnTo>
                    <a:pt x="14909" y="58865"/>
                  </a:lnTo>
                  <a:lnTo>
                    <a:pt x="14118" y="58782"/>
                  </a:lnTo>
                  <a:lnTo>
                    <a:pt x="13328" y="58657"/>
                  </a:lnTo>
                  <a:lnTo>
                    <a:pt x="12538" y="58512"/>
                  </a:lnTo>
                  <a:lnTo>
                    <a:pt x="11748" y="58324"/>
                  </a:lnTo>
                  <a:lnTo>
                    <a:pt x="10979" y="58137"/>
                  </a:lnTo>
                  <a:lnTo>
                    <a:pt x="10896" y="58116"/>
                  </a:lnTo>
                  <a:lnTo>
                    <a:pt x="10875" y="58116"/>
                  </a:lnTo>
                  <a:lnTo>
                    <a:pt x="10397" y="57971"/>
                  </a:lnTo>
                  <a:lnTo>
                    <a:pt x="9939" y="57825"/>
                  </a:lnTo>
                  <a:lnTo>
                    <a:pt x="9461" y="57659"/>
                  </a:lnTo>
                  <a:lnTo>
                    <a:pt x="9003" y="57493"/>
                  </a:lnTo>
                  <a:lnTo>
                    <a:pt x="8567" y="57306"/>
                  </a:lnTo>
                  <a:lnTo>
                    <a:pt x="8109" y="57118"/>
                  </a:lnTo>
                  <a:lnTo>
                    <a:pt x="7673" y="56910"/>
                  </a:lnTo>
                  <a:lnTo>
                    <a:pt x="7236" y="56703"/>
                  </a:lnTo>
                  <a:lnTo>
                    <a:pt x="6799" y="56474"/>
                  </a:lnTo>
                  <a:lnTo>
                    <a:pt x="6384" y="56224"/>
                  </a:lnTo>
                  <a:lnTo>
                    <a:pt x="5968" y="55975"/>
                  </a:lnTo>
                  <a:lnTo>
                    <a:pt x="5552" y="55704"/>
                  </a:lnTo>
                  <a:lnTo>
                    <a:pt x="5157" y="55434"/>
                  </a:lnTo>
                  <a:lnTo>
                    <a:pt x="4762" y="55164"/>
                  </a:lnTo>
                  <a:lnTo>
                    <a:pt x="4367" y="54852"/>
                  </a:lnTo>
                  <a:lnTo>
                    <a:pt x="3972" y="54540"/>
                  </a:lnTo>
                  <a:lnTo>
                    <a:pt x="3556" y="54187"/>
                  </a:lnTo>
                  <a:lnTo>
                    <a:pt x="3181" y="53792"/>
                  </a:lnTo>
                  <a:lnTo>
                    <a:pt x="2994" y="53584"/>
                  </a:lnTo>
                  <a:lnTo>
                    <a:pt x="2828" y="53376"/>
                  </a:lnTo>
                  <a:lnTo>
                    <a:pt x="2682" y="53168"/>
                  </a:lnTo>
                  <a:lnTo>
                    <a:pt x="2537" y="52939"/>
                  </a:lnTo>
                  <a:lnTo>
                    <a:pt x="2412" y="52710"/>
                  </a:lnTo>
                  <a:lnTo>
                    <a:pt x="2287" y="52461"/>
                  </a:lnTo>
                  <a:lnTo>
                    <a:pt x="2183" y="52211"/>
                  </a:lnTo>
                  <a:lnTo>
                    <a:pt x="2100" y="51962"/>
                  </a:lnTo>
                  <a:lnTo>
                    <a:pt x="2038" y="51691"/>
                  </a:lnTo>
                  <a:lnTo>
                    <a:pt x="1975" y="51421"/>
                  </a:lnTo>
                  <a:lnTo>
                    <a:pt x="1934" y="51151"/>
                  </a:lnTo>
                  <a:lnTo>
                    <a:pt x="1913" y="50860"/>
                  </a:lnTo>
                  <a:lnTo>
                    <a:pt x="1934" y="50548"/>
                  </a:lnTo>
                  <a:lnTo>
                    <a:pt x="1975" y="50236"/>
                  </a:lnTo>
                  <a:lnTo>
                    <a:pt x="2059" y="49945"/>
                  </a:lnTo>
                  <a:lnTo>
                    <a:pt x="2183" y="49675"/>
                  </a:lnTo>
                  <a:lnTo>
                    <a:pt x="2308" y="49404"/>
                  </a:lnTo>
                  <a:lnTo>
                    <a:pt x="2454" y="49134"/>
                  </a:lnTo>
                  <a:lnTo>
                    <a:pt x="2745" y="48614"/>
                  </a:lnTo>
                  <a:lnTo>
                    <a:pt x="2786" y="48552"/>
                  </a:lnTo>
                  <a:lnTo>
                    <a:pt x="3098" y="47970"/>
                  </a:lnTo>
                  <a:lnTo>
                    <a:pt x="3452" y="47387"/>
                  </a:lnTo>
                  <a:lnTo>
                    <a:pt x="3784" y="46826"/>
                  </a:lnTo>
                  <a:lnTo>
                    <a:pt x="4159" y="46265"/>
                  </a:lnTo>
                  <a:lnTo>
                    <a:pt x="4533" y="45724"/>
                  </a:lnTo>
                  <a:lnTo>
                    <a:pt x="4928" y="45183"/>
                  </a:lnTo>
                  <a:lnTo>
                    <a:pt x="5344" y="44663"/>
                  </a:lnTo>
                  <a:lnTo>
                    <a:pt x="5781" y="44164"/>
                  </a:lnTo>
                  <a:lnTo>
                    <a:pt x="5801" y="44144"/>
                  </a:lnTo>
                  <a:lnTo>
                    <a:pt x="5947" y="43977"/>
                  </a:lnTo>
                  <a:lnTo>
                    <a:pt x="6113" y="43811"/>
                  </a:lnTo>
                  <a:lnTo>
                    <a:pt x="6134" y="43769"/>
                  </a:lnTo>
                  <a:lnTo>
                    <a:pt x="6155" y="43769"/>
                  </a:lnTo>
                  <a:lnTo>
                    <a:pt x="6196" y="43728"/>
                  </a:lnTo>
                  <a:lnTo>
                    <a:pt x="6196" y="43707"/>
                  </a:lnTo>
                  <a:lnTo>
                    <a:pt x="6238" y="43686"/>
                  </a:lnTo>
                  <a:lnTo>
                    <a:pt x="6259" y="43665"/>
                  </a:lnTo>
                  <a:lnTo>
                    <a:pt x="6280" y="43624"/>
                  </a:lnTo>
                  <a:lnTo>
                    <a:pt x="6363" y="43561"/>
                  </a:lnTo>
                  <a:lnTo>
                    <a:pt x="6384" y="43520"/>
                  </a:lnTo>
                  <a:lnTo>
                    <a:pt x="6446" y="43458"/>
                  </a:lnTo>
                  <a:lnTo>
                    <a:pt x="6529" y="43374"/>
                  </a:lnTo>
                  <a:lnTo>
                    <a:pt x="6716" y="43208"/>
                  </a:lnTo>
                  <a:lnTo>
                    <a:pt x="6903" y="43062"/>
                  </a:lnTo>
                  <a:lnTo>
                    <a:pt x="7070" y="42938"/>
                  </a:lnTo>
                  <a:lnTo>
                    <a:pt x="7257" y="42813"/>
                  </a:lnTo>
                  <a:lnTo>
                    <a:pt x="7444" y="42730"/>
                  </a:lnTo>
                  <a:lnTo>
                    <a:pt x="7631" y="42667"/>
                  </a:lnTo>
                  <a:lnTo>
                    <a:pt x="7818" y="42626"/>
                  </a:lnTo>
                  <a:lnTo>
                    <a:pt x="8234" y="42626"/>
                  </a:lnTo>
                  <a:lnTo>
                    <a:pt x="8442" y="42667"/>
                  </a:lnTo>
                  <a:lnTo>
                    <a:pt x="8671" y="42730"/>
                  </a:lnTo>
                  <a:lnTo>
                    <a:pt x="8899" y="42813"/>
                  </a:lnTo>
                  <a:lnTo>
                    <a:pt x="9295" y="43000"/>
                  </a:lnTo>
                  <a:lnTo>
                    <a:pt x="9710" y="43208"/>
                  </a:lnTo>
                  <a:lnTo>
                    <a:pt x="10480" y="43624"/>
                  </a:lnTo>
                  <a:lnTo>
                    <a:pt x="10875" y="43832"/>
                  </a:lnTo>
                  <a:lnTo>
                    <a:pt x="11291" y="44040"/>
                  </a:lnTo>
                  <a:lnTo>
                    <a:pt x="11686" y="44206"/>
                  </a:lnTo>
                  <a:lnTo>
                    <a:pt x="12122" y="44352"/>
                  </a:lnTo>
                  <a:lnTo>
                    <a:pt x="12684" y="44497"/>
                  </a:lnTo>
                  <a:lnTo>
                    <a:pt x="13245" y="44643"/>
                  </a:lnTo>
                  <a:lnTo>
                    <a:pt x="13827" y="44747"/>
                  </a:lnTo>
                  <a:lnTo>
                    <a:pt x="14389" y="44851"/>
                  </a:lnTo>
                  <a:lnTo>
                    <a:pt x="14950" y="44934"/>
                  </a:lnTo>
                  <a:lnTo>
                    <a:pt x="15512" y="44996"/>
                  </a:lnTo>
                  <a:lnTo>
                    <a:pt x="16094" y="45017"/>
                  </a:lnTo>
                  <a:lnTo>
                    <a:pt x="16655" y="45038"/>
                  </a:lnTo>
                  <a:lnTo>
                    <a:pt x="17279" y="45017"/>
                  </a:lnTo>
                  <a:lnTo>
                    <a:pt x="17882" y="44975"/>
                  </a:lnTo>
                  <a:lnTo>
                    <a:pt x="18506" y="44913"/>
                  </a:lnTo>
                  <a:lnTo>
                    <a:pt x="19129" y="44788"/>
                  </a:lnTo>
                  <a:lnTo>
                    <a:pt x="19254" y="44767"/>
                  </a:lnTo>
                  <a:lnTo>
                    <a:pt x="19317" y="44767"/>
                  </a:lnTo>
                  <a:lnTo>
                    <a:pt x="19462" y="44726"/>
                  </a:lnTo>
                  <a:lnTo>
                    <a:pt x="19483" y="44726"/>
                  </a:lnTo>
                  <a:lnTo>
                    <a:pt x="19732" y="44663"/>
                  </a:lnTo>
                  <a:lnTo>
                    <a:pt x="19753" y="44663"/>
                  </a:lnTo>
                  <a:lnTo>
                    <a:pt x="19836" y="44643"/>
                  </a:lnTo>
                  <a:lnTo>
                    <a:pt x="19857" y="44622"/>
                  </a:lnTo>
                  <a:lnTo>
                    <a:pt x="19940" y="44601"/>
                  </a:lnTo>
                  <a:lnTo>
                    <a:pt x="19961" y="44601"/>
                  </a:lnTo>
                  <a:lnTo>
                    <a:pt x="20044" y="44580"/>
                  </a:lnTo>
                  <a:lnTo>
                    <a:pt x="20647" y="44393"/>
                  </a:lnTo>
                  <a:lnTo>
                    <a:pt x="21022" y="44248"/>
                  </a:lnTo>
                  <a:lnTo>
                    <a:pt x="21396" y="44081"/>
                  </a:lnTo>
                  <a:lnTo>
                    <a:pt x="21729" y="43915"/>
                  </a:lnTo>
                  <a:lnTo>
                    <a:pt x="22040" y="43707"/>
                  </a:lnTo>
                  <a:lnTo>
                    <a:pt x="22352" y="43478"/>
                  </a:lnTo>
                  <a:lnTo>
                    <a:pt x="22623" y="43229"/>
                  </a:lnTo>
                  <a:lnTo>
                    <a:pt x="22893" y="42958"/>
                  </a:lnTo>
                  <a:lnTo>
                    <a:pt x="23122" y="42688"/>
                  </a:lnTo>
                  <a:lnTo>
                    <a:pt x="23330" y="42376"/>
                  </a:lnTo>
                  <a:lnTo>
                    <a:pt x="23517" y="42064"/>
                  </a:lnTo>
                  <a:lnTo>
                    <a:pt x="23662" y="41752"/>
                  </a:lnTo>
                  <a:lnTo>
                    <a:pt x="23808" y="41420"/>
                  </a:lnTo>
                  <a:lnTo>
                    <a:pt x="23912" y="41066"/>
                  </a:lnTo>
                  <a:lnTo>
                    <a:pt x="23974" y="40734"/>
                  </a:lnTo>
                  <a:lnTo>
                    <a:pt x="24016" y="40359"/>
                  </a:lnTo>
                  <a:lnTo>
                    <a:pt x="24037" y="40006"/>
                  </a:lnTo>
                  <a:lnTo>
                    <a:pt x="24016" y="39694"/>
                  </a:lnTo>
                  <a:lnTo>
                    <a:pt x="23974" y="39257"/>
                  </a:lnTo>
                  <a:lnTo>
                    <a:pt x="23891" y="38821"/>
                  </a:lnTo>
                  <a:lnTo>
                    <a:pt x="23787" y="38405"/>
                  </a:lnTo>
                  <a:lnTo>
                    <a:pt x="23621" y="37989"/>
                  </a:lnTo>
                  <a:lnTo>
                    <a:pt x="23454" y="37615"/>
                  </a:lnTo>
                  <a:lnTo>
                    <a:pt x="23246" y="37240"/>
                  </a:lnTo>
                  <a:lnTo>
                    <a:pt x="23018" y="36887"/>
                  </a:lnTo>
                  <a:lnTo>
                    <a:pt x="22747" y="36554"/>
                  </a:lnTo>
                  <a:lnTo>
                    <a:pt x="22477" y="36242"/>
                  </a:lnTo>
                  <a:lnTo>
                    <a:pt x="22165" y="35951"/>
                  </a:lnTo>
                  <a:lnTo>
                    <a:pt x="21853" y="35681"/>
                  </a:lnTo>
                  <a:lnTo>
                    <a:pt x="21500" y="35452"/>
                  </a:lnTo>
                  <a:lnTo>
                    <a:pt x="21146" y="35244"/>
                  </a:lnTo>
                  <a:lnTo>
                    <a:pt x="20772" y="35078"/>
                  </a:lnTo>
                  <a:lnTo>
                    <a:pt x="20377" y="34953"/>
                  </a:lnTo>
                  <a:lnTo>
                    <a:pt x="19982" y="34849"/>
                  </a:lnTo>
                  <a:lnTo>
                    <a:pt x="19857" y="34828"/>
                  </a:lnTo>
                  <a:lnTo>
                    <a:pt x="19296" y="34745"/>
                  </a:lnTo>
                  <a:lnTo>
                    <a:pt x="18755" y="34704"/>
                  </a:lnTo>
                  <a:lnTo>
                    <a:pt x="18215" y="34683"/>
                  </a:lnTo>
                  <a:lnTo>
                    <a:pt x="17674" y="34683"/>
                  </a:lnTo>
                  <a:lnTo>
                    <a:pt x="16406" y="34662"/>
                  </a:lnTo>
                  <a:lnTo>
                    <a:pt x="15803" y="34641"/>
                  </a:lnTo>
                  <a:lnTo>
                    <a:pt x="15366" y="34600"/>
                  </a:lnTo>
                  <a:lnTo>
                    <a:pt x="15137" y="34558"/>
                  </a:lnTo>
                  <a:lnTo>
                    <a:pt x="14929" y="34517"/>
                  </a:lnTo>
                  <a:lnTo>
                    <a:pt x="14701" y="34433"/>
                  </a:lnTo>
                  <a:lnTo>
                    <a:pt x="14514" y="34329"/>
                  </a:lnTo>
                  <a:lnTo>
                    <a:pt x="14306" y="34205"/>
                  </a:lnTo>
                  <a:lnTo>
                    <a:pt x="14118" y="34059"/>
                  </a:lnTo>
                  <a:lnTo>
                    <a:pt x="13890" y="33810"/>
                  </a:lnTo>
                  <a:lnTo>
                    <a:pt x="13703" y="33539"/>
                  </a:lnTo>
                  <a:lnTo>
                    <a:pt x="13536" y="33248"/>
                  </a:lnTo>
                  <a:lnTo>
                    <a:pt x="13432" y="32936"/>
                  </a:lnTo>
                  <a:lnTo>
                    <a:pt x="13391" y="32749"/>
                  </a:lnTo>
                  <a:lnTo>
                    <a:pt x="13308" y="32188"/>
                  </a:lnTo>
                  <a:lnTo>
                    <a:pt x="13245" y="31647"/>
                  </a:lnTo>
                  <a:lnTo>
                    <a:pt x="13204" y="31107"/>
                  </a:lnTo>
                  <a:lnTo>
                    <a:pt x="13183" y="30566"/>
                  </a:lnTo>
                  <a:lnTo>
                    <a:pt x="13204" y="29859"/>
                  </a:lnTo>
                  <a:lnTo>
                    <a:pt x="13287" y="29152"/>
                  </a:lnTo>
                  <a:lnTo>
                    <a:pt x="13328" y="28819"/>
                  </a:lnTo>
                  <a:lnTo>
                    <a:pt x="13411" y="28466"/>
                  </a:lnTo>
                  <a:lnTo>
                    <a:pt x="13474" y="28112"/>
                  </a:lnTo>
                  <a:lnTo>
                    <a:pt x="13578" y="27759"/>
                  </a:lnTo>
                  <a:lnTo>
                    <a:pt x="13703" y="27405"/>
                  </a:lnTo>
                  <a:lnTo>
                    <a:pt x="13848" y="27094"/>
                  </a:lnTo>
                  <a:lnTo>
                    <a:pt x="14014" y="26823"/>
                  </a:lnTo>
                  <a:lnTo>
                    <a:pt x="14118" y="26698"/>
                  </a:lnTo>
                  <a:lnTo>
                    <a:pt x="14222" y="26574"/>
                  </a:lnTo>
                  <a:lnTo>
                    <a:pt x="14347" y="26470"/>
                  </a:lnTo>
                  <a:lnTo>
                    <a:pt x="14472" y="26366"/>
                  </a:lnTo>
                  <a:lnTo>
                    <a:pt x="14617" y="26283"/>
                  </a:lnTo>
                  <a:lnTo>
                    <a:pt x="14763" y="26199"/>
                  </a:lnTo>
                  <a:lnTo>
                    <a:pt x="14929" y="26116"/>
                  </a:lnTo>
                  <a:lnTo>
                    <a:pt x="15096" y="26054"/>
                  </a:lnTo>
                  <a:lnTo>
                    <a:pt x="15470" y="25971"/>
                  </a:lnTo>
                  <a:lnTo>
                    <a:pt x="15990" y="25867"/>
                  </a:lnTo>
                  <a:lnTo>
                    <a:pt x="16510" y="25804"/>
                  </a:lnTo>
                  <a:lnTo>
                    <a:pt x="17570" y="25680"/>
                  </a:lnTo>
                  <a:lnTo>
                    <a:pt x="18630" y="25576"/>
                  </a:lnTo>
                  <a:lnTo>
                    <a:pt x="19670" y="25472"/>
                  </a:lnTo>
                  <a:lnTo>
                    <a:pt x="20169" y="25409"/>
                  </a:lnTo>
                  <a:lnTo>
                    <a:pt x="20647" y="25305"/>
                  </a:lnTo>
                  <a:lnTo>
                    <a:pt x="21126" y="25181"/>
                  </a:lnTo>
                  <a:lnTo>
                    <a:pt x="21562" y="25014"/>
                  </a:lnTo>
                  <a:lnTo>
                    <a:pt x="22020" y="24827"/>
                  </a:lnTo>
                  <a:lnTo>
                    <a:pt x="22436" y="24619"/>
                  </a:lnTo>
                  <a:lnTo>
                    <a:pt x="22851" y="24370"/>
                  </a:lnTo>
                  <a:lnTo>
                    <a:pt x="23246" y="24079"/>
                  </a:lnTo>
                  <a:lnTo>
                    <a:pt x="23267" y="24079"/>
                  </a:lnTo>
                  <a:lnTo>
                    <a:pt x="23662" y="23746"/>
                  </a:lnTo>
                  <a:lnTo>
                    <a:pt x="23995" y="23434"/>
                  </a:lnTo>
                  <a:lnTo>
                    <a:pt x="24245" y="23164"/>
                  </a:lnTo>
                  <a:lnTo>
                    <a:pt x="24432" y="22914"/>
                  </a:lnTo>
                  <a:lnTo>
                    <a:pt x="24619" y="22644"/>
                  </a:lnTo>
                  <a:lnTo>
                    <a:pt x="24764" y="22374"/>
                  </a:lnTo>
                  <a:lnTo>
                    <a:pt x="24889" y="22103"/>
                  </a:lnTo>
                  <a:lnTo>
                    <a:pt x="24993" y="21812"/>
                  </a:lnTo>
                  <a:lnTo>
                    <a:pt x="25076" y="21500"/>
                  </a:lnTo>
                  <a:lnTo>
                    <a:pt x="25139" y="21188"/>
                  </a:lnTo>
                  <a:lnTo>
                    <a:pt x="25159" y="20918"/>
                  </a:lnTo>
                  <a:lnTo>
                    <a:pt x="25180" y="20627"/>
                  </a:lnTo>
                  <a:lnTo>
                    <a:pt x="25180" y="20336"/>
                  </a:lnTo>
                  <a:lnTo>
                    <a:pt x="25159" y="20024"/>
                  </a:lnTo>
                  <a:lnTo>
                    <a:pt x="25097" y="19359"/>
                  </a:lnTo>
                  <a:lnTo>
                    <a:pt x="24972" y="18631"/>
                  </a:lnTo>
                  <a:lnTo>
                    <a:pt x="24889" y="18277"/>
                  </a:lnTo>
                  <a:lnTo>
                    <a:pt x="24806" y="17945"/>
                  </a:lnTo>
                  <a:lnTo>
                    <a:pt x="24702" y="17612"/>
                  </a:lnTo>
                  <a:lnTo>
                    <a:pt x="24577" y="17300"/>
                  </a:lnTo>
                  <a:lnTo>
                    <a:pt x="24452" y="17009"/>
                  </a:lnTo>
                  <a:lnTo>
                    <a:pt x="24307" y="16718"/>
                  </a:lnTo>
                  <a:lnTo>
                    <a:pt x="24161" y="16448"/>
                  </a:lnTo>
                  <a:lnTo>
                    <a:pt x="23974" y="16177"/>
                  </a:lnTo>
                  <a:lnTo>
                    <a:pt x="23808" y="15928"/>
                  </a:lnTo>
                  <a:lnTo>
                    <a:pt x="23621" y="15699"/>
                  </a:lnTo>
                  <a:lnTo>
                    <a:pt x="23413" y="15470"/>
                  </a:lnTo>
                  <a:lnTo>
                    <a:pt x="23205" y="15262"/>
                  </a:lnTo>
                  <a:lnTo>
                    <a:pt x="22997" y="15055"/>
                  </a:lnTo>
                  <a:lnTo>
                    <a:pt x="22768" y="14867"/>
                  </a:lnTo>
                  <a:lnTo>
                    <a:pt x="22540" y="14680"/>
                  </a:lnTo>
                  <a:lnTo>
                    <a:pt x="22290" y="14514"/>
                  </a:lnTo>
                  <a:lnTo>
                    <a:pt x="22040" y="14368"/>
                  </a:lnTo>
                  <a:lnTo>
                    <a:pt x="21791" y="14223"/>
                  </a:lnTo>
                  <a:lnTo>
                    <a:pt x="21271" y="13952"/>
                  </a:lnTo>
                  <a:lnTo>
                    <a:pt x="20731" y="13745"/>
                  </a:lnTo>
                  <a:lnTo>
                    <a:pt x="20169" y="13557"/>
                  </a:lnTo>
                  <a:lnTo>
                    <a:pt x="19608" y="13433"/>
                  </a:lnTo>
                  <a:lnTo>
                    <a:pt x="19046" y="13329"/>
                  </a:lnTo>
                  <a:lnTo>
                    <a:pt x="18485" y="13266"/>
                  </a:lnTo>
                  <a:lnTo>
                    <a:pt x="17924" y="13246"/>
                  </a:lnTo>
                  <a:lnTo>
                    <a:pt x="17321" y="13266"/>
                  </a:lnTo>
                  <a:lnTo>
                    <a:pt x="16718" y="13350"/>
                  </a:lnTo>
                  <a:lnTo>
                    <a:pt x="16156" y="13453"/>
                  </a:lnTo>
                  <a:lnTo>
                    <a:pt x="15595" y="13599"/>
                  </a:lnTo>
                  <a:lnTo>
                    <a:pt x="15033" y="13807"/>
                  </a:lnTo>
                  <a:lnTo>
                    <a:pt x="14472" y="14015"/>
                  </a:lnTo>
                  <a:lnTo>
                    <a:pt x="13931" y="14264"/>
                  </a:lnTo>
                  <a:lnTo>
                    <a:pt x="13391" y="14514"/>
                  </a:lnTo>
                  <a:lnTo>
                    <a:pt x="12871" y="14784"/>
                  </a:lnTo>
                  <a:lnTo>
                    <a:pt x="12330" y="15075"/>
                  </a:lnTo>
                  <a:lnTo>
                    <a:pt x="11311" y="15678"/>
                  </a:lnTo>
                  <a:lnTo>
                    <a:pt x="10646" y="16073"/>
                  </a:lnTo>
                  <a:lnTo>
                    <a:pt x="10313" y="16260"/>
                  </a:lnTo>
                  <a:lnTo>
                    <a:pt x="9960" y="16448"/>
                  </a:lnTo>
                  <a:lnTo>
                    <a:pt x="9606" y="16593"/>
                  </a:lnTo>
                  <a:lnTo>
                    <a:pt x="9253" y="16718"/>
                  </a:lnTo>
                  <a:lnTo>
                    <a:pt x="8879" y="16822"/>
                  </a:lnTo>
                  <a:lnTo>
                    <a:pt x="8484" y="16905"/>
                  </a:lnTo>
                  <a:lnTo>
                    <a:pt x="8172" y="16926"/>
                  </a:lnTo>
                  <a:lnTo>
                    <a:pt x="7943" y="16905"/>
                  </a:lnTo>
                  <a:lnTo>
                    <a:pt x="7735" y="16863"/>
                  </a:lnTo>
                  <a:lnTo>
                    <a:pt x="7527" y="16801"/>
                  </a:lnTo>
                  <a:lnTo>
                    <a:pt x="7340" y="16718"/>
                  </a:lnTo>
                  <a:lnTo>
                    <a:pt x="7174" y="16614"/>
                  </a:lnTo>
                  <a:lnTo>
                    <a:pt x="7007" y="16468"/>
                  </a:lnTo>
                  <a:lnTo>
                    <a:pt x="6862" y="16302"/>
                  </a:lnTo>
                  <a:lnTo>
                    <a:pt x="6737" y="16094"/>
                  </a:lnTo>
                  <a:lnTo>
                    <a:pt x="6321" y="15366"/>
                  </a:lnTo>
                  <a:lnTo>
                    <a:pt x="5947" y="14597"/>
                  </a:lnTo>
                  <a:lnTo>
                    <a:pt x="5614" y="13828"/>
                  </a:lnTo>
                  <a:lnTo>
                    <a:pt x="5469" y="13433"/>
                  </a:lnTo>
                  <a:lnTo>
                    <a:pt x="5344" y="13038"/>
                  </a:lnTo>
                  <a:lnTo>
                    <a:pt x="5219" y="12643"/>
                  </a:lnTo>
                  <a:lnTo>
                    <a:pt x="5115" y="12247"/>
                  </a:lnTo>
                  <a:lnTo>
                    <a:pt x="5032" y="11832"/>
                  </a:lnTo>
                  <a:lnTo>
                    <a:pt x="4949" y="11416"/>
                  </a:lnTo>
                  <a:lnTo>
                    <a:pt x="4886" y="11000"/>
                  </a:lnTo>
                  <a:lnTo>
                    <a:pt x="4824" y="10584"/>
                  </a:lnTo>
                  <a:lnTo>
                    <a:pt x="4782" y="10168"/>
                  </a:lnTo>
                  <a:lnTo>
                    <a:pt x="4762" y="9732"/>
                  </a:lnTo>
                  <a:lnTo>
                    <a:pt x="4762" y="9544"/>
                  </a:lnTo>
                  <a:lnTo>
                    <a:pt x="4762" y="9295"/>
                  </a:lnTo>
                  <a:lnTo>
                    <a:pt x="4782" y="9066"/>
                  </a:lnTo>
                  <a:lnTo>
                    <a:pt x="4824" y="8837"/>
                  </a:lnTo>
                  <a:lnTo>
                    <a:pt x="4866" y="8609"/>
                  </a:lnTo>
                  <a:lnTo>
                    <a:pt x="4928" y="8401"/>
                  </a:lnTo>
                  <a:lnTo>
                    <a:pt x="5011" y="8193"/>
                  </a:lnTo>
                  <a:lnTo>
                    <a:pt x="5094" y="7985"/>
                  </a:lnTo>
                  <a:lnTo>
                    <a:pt x="5198" y="7798"/>
                  </a:lnTo>
                  <a:lnTo>
                    <a:pt x="5302" y="7590"/>
                  </a:lnTo>
                  <a:lnTo>
                    <a:pt x="5427" y="7403"/>
                  </a:lnTo>
                  <a:lnTo>
                    <a:pt x="5552" y="7236"/>
                  </a:lnTo>
                  <a:lnTo>
                    <a:pt x="5718" y="7070"/>
                  </a:lnTo>
                  <a:lnTo>
                    <a:pt x="5864" y="6904"/>
                  </a:lnTo>
                  <a:lnTo>
                    <a:pt x="6051" y="6737"/>
                  </a:lnTo>
                  <a:lnTo>
                    <a:pt x="6425" y="6425"/>
                  </a:lnTo>
                  <a:lnTo>
                    <a:pt x="6862" y="6114"/>
                  </a:lnTo>
                  <a:lnTo>
                    <a:pt x="7319" y="5823"/>
                  </a:lnTo>
                  <a:lnTo>
                    <a:pt x="7756" y="5552"/>
                  </a:lnTo>
                  <a:lnTo>
                    <a:pt x="8213" y="5282"/>
                  </a:lnTo>
                  <a:lnTo>
                    <a:pt x="9149" y="4783"/>
                  </a:lnTo>
                  <a:lnTo>
                    <a:pt x="10105" y="4325"/>
                  </a:lnTo>
                  <a:lnTo>
                    <a:pt x="11062" y="3889"/>
                  </a:lnTo>
                  <a:lnTo>
                    <a:pt x="12060" y="3494"/>
                  </a:lnTo>
                  <a:lnTo>
                    <a:pt x="13037" y="3099"/>
                  </a:lnTo>
                  <a:lnTo>
                    <a:pt x="14035" y="2745"/>
                  </a:lnTo>
                  <a:lnTo>
                    <a:pt x="14638" y="2537"/>
                  </a:lnTo>
                  <a:lnTo>
                    <a:pt x="15241" y="2329"/>
                  </a:lnTo>
                  <a:lnTo>
                    <a:pt x="15844" y="2163"/>
                  </a:lnTo>
                  <a:lnTo>
                    <a:pt x="16468" y="2017"/>
                  </a:lnTo>
                  <a:lnTo>
                    <a:pt x="17071" y="1893"/>
                  </a:lnTo>
                  <a:lnTo>
                    <a:pt x="17695" y="1809"/>
                  </a:lnTo>
                  <a:lnTo>
                    <a:pt x="18319" y="1747"/>
                  </a:lnTo>
                  <a:lnTo>
                    <a:pt x="18942" y="1726"/>
                  </a:lnTo>
                  <a:close/>
                  <a:moveTo>
                    <a:pt x="19233" y="1"/>
                  </a:moveTo>
                  <a:lnTo>
                    <a:pt x="18339" y="21"/>
                  </a:lnTo>
                  <a:lnTo>
                    <a:pt x="17404" y="84"/>
                  </a:lnTo>
                  <a:lnTo>
                    <a:pt x="16489" y="188"/>
                  </a:lnTo>
                  <a:lnTo>
                    <a:pt x="15574" y="333"/>
                  </a:lnTo>
                  <a:lnTo>
                    <a:pt x="15075" y="437"/>
                  </a:lnTo>
                  <a:lnTo>
                    <a:pt x="14576" y="562"/>
                  </a:lnTo>
                  <a:lnTo>
                    <a:pt x="14098" y="687"/>
                  </a:lnTo>
                  <a:lnTo>
                    <a:pt x="13640" y="832"/>
                  </a:lnTo>
                  <a:lnTo>
                    <a:pt x="13162" y="999"/>
                  </a:lnTo>
                  <a:lnTo>
                    <a:pt x="12705" y="1165"/>
                  </a:lnTo>
                  <a:lnTo>
                    <a:pt x="11790" y="1560"/>
                  </a:lnTo>
                  <a:lnTo>
                    <a:pt x="10896" y="1955"/>
                  </a:lnTo>
                  <a:lnTo>
                    <a:pt x="10001" y="2392"/>
                  </a:lnTo>
                  <a:lnTo>
                    <a:pt x="8234" y="3307"/>
                  </a:lnTo>
                  <a:lnTo>
                    <a:pt x="7756" y="3577"/>
                  </a:lnTo>
                  <a:lnTo>
                    <a:pt x="7278" y="3847"/>
                  </a:lnTo>
                  <a:lnTo>
                    <a:pt x="6841" y="4159"/>
                  </a:lnTo>
                  <a:lnTo>
                    <a:pt x="6404" y="4471"/>
                  </a:lnTo>
                  <a:lnTo>
                    <a:pt x="5968" y="4804"/>
                  </a:lnTo>
                  <a:lnTo>
                    <a:pt x="5552" y="5157"/>
                  </a:lnTo>
                  <a:lnTo>
                    <a:pt x="5157" y="5531"/>
                  </a:lnTo>
                  <a:lnTo>
                    <a:pt x="4762" y="5906"/>
                  </a:lnTo>
                  <a:lnTo>
                    <a:pt x="4346" y="6363"/>
                  </a:lnTo>
                  <a:lnTo>
                    <a:pt x="3951" y="6841"/>
                  </a:lnTo>
                  <a:lnTo>
                    <a:pt x="3784" y="7091"/>
                  </a:lnTo>
                  <a:lnTo>
                    <a:pt x="3618" y="7340"/>
                  </a:lnTo>
                  <a:lnTo>
                    <a:pt x="3473" y="7590"/>
                  </a:lnTo>
                  <a:lnTo>
                    <a:pt x="3327" y="7860"/>
                  </a:lnTo>
                  <a:lnTo>
                    <a:pt x="3202" y="8131"/>
                  </a:lnTo>
                  <a:lnTo>
                    <a:pt x="3098" y="8401"/>
                  </a:lnTo>
                  <a:lnTo>
                    <a:pt x="2994" y="8692"/>
                  </a:lnTo>
                  <a:lnTo>
                    <a:pt x="2932" y="8983"/>
                  </a:lnTo>
                  <a:lnTo>
                    <a:pt x="2890" y="9274"/>
                  </a:lnTo>
                  <a:lnTo>
                    <a:pt x="2849" y="9586"/>
                  </a:lnTo>
                  <a:lnTo>
                    <a:pt x="2828" y="9898"/>
                  </a:lnTo>
                  <a:lnTo>
                    <a:pt x="2849" y="10210"/>
                  </a:lnTo>
                  <a:lnTo>
                    <a:pt x="2890" y="10688"/>
                  </a:lnTo>
                  <a:lnTo>
                    <a:pt x="2953" y="11166"/>
                  </a:lnTo>
                  <a:lnTo>
                    <a:pt x="3015" y="11644"/>
                  </a:lnTo>
                  <a:lnTo>
                    <a:pt x="3098" y="12123"/>
                  </a:lnTo>
                  <a:lnTo>
                    <a:pt x="3202" y="12601"/>
                  </a:lnTo>
                  <a:lnTo>
                    <a:pt x="3327" y="13058"/>
                  </a:lnTo>
                  <a:lnTo>
                    <a:pt x="3452" y="13516"/>
                  </a:lnTo>
                  <a:lnTo>
                    <a:pt x="3597" y="13952"/>
                  </a:lnTo>
                  <a:lnTo>
                    <a:pt x="3764" y="14410"/>
                  </a:lnTo>
                  <a:lnTo>
                    <a:pt x="3951" y="14847"/>
                  </a:lnTo>
                  <a:lnTo>
                    <a:pt x="4159" y="15283"/>
                  </a:lnTo>
                  <a:lnTo>
                    <a:pt x="4387" y="15699"/>
                  </a:lnTo>
                  <a:lnTo>
                    <a:pt x="4616" y="16115"/>
                  </a:lnTo>
                  <a:lnTo>
                    <a:pt x="4886" y="16531"/>
                  </a:lnTo>
                  <a:lnTo>
                    <a:pt x="5157" y="16926"/>
                  </a:lnTo>
                  <a:lnTo>
                    <a:pt x="5448" y="17321"/>
                  </a:lnTo>
                  <a:lnTo>
                    <a:pt x="5801" y="17737"/>
                  </a:lnTo>
                  <a:lnTo>
                    <a:pt x="6176" y="18132"/>
                  </a:lnTo>
                  <a:lnTo>
                    <a:pt x="6363" y="18298"/>
                  </a:lnTo>
                  <a:lnTo>
                    <a:pt x="6550" y="18465"/>
                  </a:lnTo>
                  <a:lnTo>
                    <a:pt x="6758" y="18610"/>
                  </a:lnTo>
                  <a:lnTo>
                    <a:pt x="6966" y="18735"/>
                  </a:lnTo>
                  <a:lnTo>
                    <a:pt x="7174" y="18860"/>
                  </a:lnTo>
                  <a:lnTo>
                    <a:pt x="7402" y="18964"/>
                  </a:lnTo>
                  <a:lnTo>
                    <a:pt x="7631" y="19068"/>
                  </a:lnTo>
                  <a:lnTo>
                    <a:pt x="7860" y="19151"/>
                  </a:lnTo>
                  <a:lnTo>
                    <a:pt x="8089" y="19192"/>
                  </a:lnTo>
                  <a:lnTo>
                    <a:pt x="8338" y="19255"/>
                  </a:lnTo>
                  <a:lnTo>
                    <a:pt x="8588" y="19275"/>
                  </a:lnTo>
                  <a:lnTo>
                    <a:pt x="9107" y="19275"/>
                  </a:lnTo>
                  <a:lnTo>
                    <a:pt x="9357" y="19255"/>
                  </a:lnTo>
                  <a:lnTo>
                    <a:pt x="9606" y="19213"/>
                  </a:lnTo>
                  <a:lnTo>
                    <a:pt x="9877" y="19151"/>
                  </a:lnTo>
                  <a:lnTo>
                    <a:pt x="10417" y="19005"/>
                  </a:lnTo>
                  <a:lnTo>
                    <a:pt x="10937" y="18818"/>
                  </a:lnTo>
                  <a:lnTo>
                    <a:pt x="11457" y="18610"/>
                  </a:lnTo>
                  <a:lnTo>
                    <a:pt x="11956" y="18381"/>
                  </a:lnTo>
                  <a:lnTo>
                    <a:pt x="12476" y="18111"/>
                  </a:lnTo>
                  <a:lnTo>
                    <a:pt x="12975" y="17841"/>
                  </a:lnTo>
                  <a:lnTo>
                    <a:pt x="13973" y="17300"/>
                  </a:lnTo>
                  <a:lnTo>
                    <a:pt x="14472" y="17051"/>
                  </a:lnTo>
                  <a:lnTo>
                    <a:pt x="14992" y="16822"/>
                  </a:lnTo>
                  <a:lnTo>
                    <a:pt x="15512" y="16614"/>
                  </a:lnTo>
                  <a:lnTo>
                    <a:pt x="16073" y="16427"/>
                  </a:lnTo>
                  <a:lnTo>
                    <a:pt x="16593" y="16302"/>
                  </a:lnTo>
                  <a:lnTo>
                    <a:pt x="17113" y="16198"/>
                  </a:lnTo>
                  <a:lnTo>
                    <a:pt x="17632" y="16136"/>
                  </a:lnTo>
                  <a:lnTo>
                    <a:pt x="18152" y="16115"/>
                  </a:lnTo>
                  <a:lnTo>
                    <a:pt x="18568" y="16136"/>
                  </a:lnTo>
                  <a:lnTo>
                    <a:pt x="19005" y="16177"/>
                  </a:lnTo>
                  <a:lnTo>
                    <a:pt x="19421" y="16260"/>
                  </a:lnTo>
                  <a:lnTo>
                    <a:pt x="19836" y="16364"/>
                  </a:lnTo>
                  <a:lnTo>
                    <a:pt x="20252" y="16510"/>
                  </a:lnTo>
                  <a:lnTo>
                    <a:pt x="20647" y="16697"/>
                  </a:lnTo>
                  <a:lnTo>
                    <a:pt x="21063" y="16926"/>
                  </a:lnTo>
                  <a:lnTo>
                    <a:pt x="21437" y="17175"/>
                  </a:lnTo>
                  <a:lnTo>
                    <a:pt x="21687" y="17383"/>
                  </a:lnTo>
                  <a:lnTo>
                    <a:pt x="21916" y="17612"/>
                  </a:lnTo>
                  <a:lnTo>
                    <a:pt x="22124" y="17841"/>
                  </a:lnTo>
                  <a:lnTo>
                    <a:pt x="22311" y="18090"/>
                  </a:lnTo>
                  <a:lnTo>
                    <a:pt x="22498" y="18361"/>
                  </a:lnTo>
                  <a:lnTo>
                    <a:pt x="22664" y="18631"/>
                  </a:lnTo>
                  <a:lnTo>
                    <a:pt x="22997" y="19171"/>
                  </a:lnTo>
                  <a:lnTo>
                    <a:pt x="23143" y="19442"/>
                  </a:lnTo>
                  <a:lnTo>
                    <a:pt x="23267" y="19712"/>
                  </a:lnTo>
                  <a:lnTo>
                    <a:pt x="23371" y="19982"/>
                  </a:lnTo>
                  <a:lnTo>
                    <a:pt x="23434" y="20232"/>
                  </a:lnTo>
                  <a:lnTo>
                    <a:pt x="23475" y="20502"/>
                  </a:lnTo>
                  <a:lnTo>
                    <a:pt x="23496" y="20752"/>
                  </a:lnTo>
                  <a:lnTo>
                    <a:pt x="23496" y="21001"/>
                  </a:lnTo>
                  <a:lnTo>
                    <a:pt x="23454" y="21230"/>
                  </a:lnTo>
                  <a:lnTo>
                    <a:pt x="23392" y="21479"/>
                  </a:lnTo>
                  <a:lnTo>
                    <a:pt x="23309" y="21708"/>
                  </a:lnTo>
                  <a:lnTo>
                    <a:pt x="23184" y="21916"/>
                  </a:lnTo>
                  <a:lnTo>
                    <a:pt x="23059" y="22145"/>
                  </a:lnTo>
                  <a:lnTo>
                    <a:pt x="22893" y="22353"/>
                  </a:lnTo>
                  <a:lnTo>
                    <a:pt x="22706" y="22561"/>
                  </a:lnTo>
                  <a:lnTo>
                    <a:pt x="22477" y="22748"/>
                  </a:lnTo>
                  <a:lnTo>
                    <a:pt x="22248" y="22935"/>
                  </a:lnTo>
                  <a:lnTo>
                    <a:pt x="22040" y="23060"/>
                  </a:lnTo>
                  <a:lnTo>
                    <a:pt x="21853" y="23185"/>
                  </a:lnTo>
                  <a:lnTo>
                    <a:pt x="21437" y="23372"/>
                  </a:lnTo>
                  <a:lnTo>
                    <a:pt x="21022" y="23517"/>
                  </a:lnTo>
                  <a:lnTo>
                    <a:pt x="20585" y="23663"/>
                  </a:lnTo>
                  <a:lnTo>
                    <a:pt x="20024" y="23787"/>
                  </a:lnTo>
                  <a:lnTo>
                    <a:pt x="19462" y="23891"/>
                  </a:lnTo>
                  <a:lnTo>
                    <a:pt x="18880" y="23975"/>
                  </a:lnTo>
                  <a:lnTo>
                    <a:pt x="18319" y="24016"/>
                  </a:lnTo>
                  <a:lnTo>
                    <a:pt x="17154" y="24120"/>
                  </a:lnTo>
                  <a:lnTo>
                    <a:pt x="16593" y="24183"/>
                  </a:lnTo>
                  <a:lnTo>
                    <a:pt x="16011" y="24266"/>
                  </a:lnTo>
                  <a:lnTo>
                    <a:pt x="15574" y="24349"/>
                  </a:lnTo>
                  <a:lnTo>
                    <a:pt x="15179" y="24453"/>
                  </a:lnTo>
                  <a:lnTo>
                    <a:pt x="14784" y="24598"/>
                  </a:lnTo>
                  <a:lnTo>
                    <a:pt x="14410" y="24744"/>
                  </a:lnTo>
                  <a:lnTo>
                    <a:pt x="14077" y="24910"/>
                  </a:lnTo>
                  <a:lnTo>
                    <a:pt x="13765" y="25118"/>
                  </a:lnTo>
                  <a:lnTo>
                    <a:pt x="13474" y="25326"/>
                  </a:lnTo>
                  <a:lnTo>
                    <a:pt x="13204" y="25555"/>
                  </a:lnTo>
                  <a:lnTo>
                    <a:pt x="12954" y="25825"/>
                  </a:lnTo>
                  <a:lnTo>
                    <a:pt x="12746" y="26116"/>
                  </a:lnTo>
                  <a:lnTo>
                    <a:pt x="12538" y="26428"/>
                  </a:lnTo>
                  <a:lnTo>
                    <a:pt x="12372" y="26761"/>
                  </a:lnTo>
                  <a:lnTo>
                    <a:pt x="12206" y="27114"/>
                  </a:lnTo>
                  <a:lnTo>
                    <a:pt x="12081" y="27509"/>
                  </a:lnTo>
                  <a:lnTo>
                    <a:pt x="11977" y="27925"/>
                  </a:lnTo>
                  <a:lnTo>
                    <a:pt x="11894" y="28362"/>
                  </a:lnTo>
                  <a:lnTo>
                    <a:pt x="11810" y="28965"/>
                  </a:lnTo>
                  <a:lnTo>
                    <a:pt x="11769" y="29589"/>
                  </a:lnTo>
                  <a:lnTo>
                    <a:pt x="11748" y="30192"/>
                  </a:lnTo>
                  <a:lnTo>
                    <a:pt x="11769" y="30795"/>
                  </a:lnTo>
                  <a:lnTo>
                    <a:pt x="11810" y="31398"/>
                  </a:lnTo>
                  <a:lnTo>
                    <a:pt x="11873" y="32001"/>
                  </a:lnTo>
                  <a:lnTo>
                    <a:pt x="11956" y="32604"/>
                  </a:lnTo>
                  <a:lnTo>
                    <a:pt x="12081" y="33207"/>
                  </a:lnTo>
                  <a:lnTo>
                    <a:pt x="12206" y="33851"/>
                  </a:lnTo>
                  <a:lnTo>
                    <a:pt x="12372" y="34475"/>
                  </a:lnTo>
                  <a:lnTo>
                    <a:pt x="12497" y="34849"/>
                  </a:lnTo>
                  <a:lnTo>
                    <a:pt x="12642" y="35161"/>
                  </a:lnTo>
                  <a:lnTo>
                    <a:pt x="12829" y="35473"/>
                  </a:lnTo>
                  <a:lnTo>
                    <a:pt x="13058" y="35723"/>
                  </a:lnTo>
                  <a:lnTo>
                    <a:pt x="13328" y="35951"/>
                  </a:lnTo>
                  <a:lnTo>
                    <a:pt x="13619" y="36138"/>
                  </a:lnTo>
                  <a:lnTo>
                    <a:pt x="13952" y="36305"/>
                  </a:lnTo>
                  <a:lnTo>
                    <a:pt x="14326" y="36430"/>
                  </a:lnTo>
                  <a:lnTo>
                    <a:pt x="14701" y="36533"/>
                  </a:lnTo>
                  <a:lnTo>
                    <a:pt x="15075" y="36617"/>
                  </a:lnTo>
                  <a:lnTo>
                    <a:pt x="15449" y="36679"/>
                  </a:lnTo>
                  <a:lnTo>
                    <a:pt x="15823" y="36741"/>
                  </a:lnTo>
                  <a:lnTo>
                    <a:pt x="16593" y="36825"/>
                  </a:lnTo>
                  <a:lnTo>
                    <a:pt x="17362" y="36866"/>
                  </a:lnTo>
                  <a:lnTo>
                    <a:pt x="17820" y="36929"/>
                  </a:lnTo>
                  <a:lnTo>
                    <a:pt x="18277" y="36991"/>
                  </a:lnTo>
                  <a:lnTo>
                    <a:pt x="18693" y="37095"/>
                  </a:lnTo>
                  <a:lnTo>
                    <a:pt x="19067" y="37220"/>
                  </a:lnTo>
                  <a:lnTo>
                    <a:pt x="19441" y="37386"/>
                  </a:lnTo>
                  <a:lnTo>
                    <a:pt x="19795" y="37573"/>
                  </a:lnTo>
                  <a:lnTo>
                    <a:pt x="20107" y="37781"/>
                  </a:lnTo>
                  <a:lnTo>
                    <a:pt x="20398" y="38010"/>
                  </a:lnTo>
                  <a:lnTo>
                    <a:pt x="20668" y="38259"/>
                  </a:lnTo>
                  <a:lnTo>
                    <a:pt x="20918" y="38550"/>
                  </a:lnTo>
                  <a:lnTo>
                    <a:pt x="21126" y="38862"/>
                  </a:lnTo>
                  <a:lnTo>
                    <a:pt x="21313" y="39195"/>
                  </a:lnTo>
                  <a:lnTo>
                    <a:pt x="21458" y="39548"/>
                  </a:lnTo>
                  <a:lnTo>
                    <a:pt x="21583" y="39923"/>
                  </a:lnTo>
                  <a:lnTo>
                    <a:pt x="21687" y="40318"/>
                  </a:lnTo>
                  <a:lnTo>
                    <a:pt x="21749" y="40734"/>
                  </a:lnTo>
                  <a:lnTo>
                    <a:pt x="21791" y="41191"/>
                  </a:lnTo>
                  <a:lnTo>
                    <a:pt x="21791" y="41399"/>
                  </a:lnTo>
                  <a:lnTo>
                    <a:pt x="21770" y="41586"/>
                  </a:lnTo>
                  <a:lnTo>
                    <a:pt x="21729" y="41752"/>
                  </a:lnTo>
                  <a:lnTo>
                    <a:pt x="21687" y="41919"/>
                  </a:lnTo>
                  <a:lnTo>
                    <a:pt x="21625" y="42085"/>
                  </a:lnTo>
                  <a:lnTo>
                    <a:pt x="21541" y="42231"/>
                  </a:lnTo>
                  <a:lnTo>
                    <a:pt x="21458" y="42355"/>
                  </a:lnTo>
                  <a:lnTo>
                    <a:pt x="21354" y="42480"/>
                  </a:lnTo>
                  <a:lnTo>
                    <a:pt x="21230" y="42605"/>
                  </a:lnTo>
                  <a:lnTo>
                    <a:pt x="21084" y="42709"/>
                  </a:lnTo>
                  <a:lnTo>
                    <a:pt x="20938" y="42813"/>
                  </a:lnTo>
                  <a:lnTo>
                    <a:pt x="20751" y="42896"/>
                  </a:lnTo>
                  <a:lnTo>
                    <a:pt x="20356" y="43083"/>
                  </a:lnTo>
                  <a:lnTo>
                    <a:pt x="20024" y="43187"/>
                  </a:lnTo>
                  <a:lnTo>
                    <a:pt x="19691" y="43291"/>
                  </a:lnTo>
                  <a:lnTo>
                    <a:pt x="19483" y="43333"/>
                  </a:lnTo>
                  <a:lnTo>
                    <a:pt x="18880" y="43416"/>
                  </a:lnTo>
                  <a:lnTo>
                    <a:pt x="18298" y="43478"/>
                  </a:lnTo>
                  <a:lnTo>
                    <a:pt x="17716" y="43520"/>
                  </a:lnTo>
                  <a:lnTo>
                    <a:pt x="17133" y="43541"/>
                  </a:lnTo>
                  <a:lnTo>
                    <a:pt x="16676" y="43520"/>
                  </a:lnTo>
                  <a:lnTo>
                    <a:pt x="16219" y="43499"/>
                  </a:lnTo>
                  <a:lnTo>
                    <a:pt x="15283" y="43416"/>
                  </a:lnTo>
                  <a:lnTo>
                    <a:pt x="14368" y="43291"/>
                  </a:lnTo>
                  <a:lnTo>
                    <a:pt x="13453" y="43146"/>
                  </a:lnTo>
                  <a:lnTo>
                    <a:pt x="12892" y="43000"/>
                  </a:lnTo>
                  <a:lnTo>
                    <a:pt x="12351" y="42834"/>
                  </a:lnTo>
                  <a:lnTo>
                    <a:pt x="11831" y="42647"/>
                  </a:lnTo>
                  <a:lnTo>
                    <a:pt x="11311" y="42418"/>
                  </a:lnTo>
                  <a:lnTo>
                    <a:pt x="10792" y="42168"/>
                  </a:lnTo>
                  <a:lnTo>
                    <a:pt x="10293" y="41898"/>
                  </a:lnTo>
                  <a:lnTo>
                    <a:pt x="9295" y="41357"/>
                  </a:lnTo>
                  <a:lnTo>
                    <a:pt x="8920" y="41170"/>
                  </a:lnTo>
                  <a:lnTo>
                    <a:pt x="8546" y="41025"/>
                  </a:lnTo>
                  <a:lnTo>
                    <a:pt x="8338" y="40962"/>
                  </a:lnTo>
                  <a:lnTo>
                    <a:pt x="8130" y="40921"/>
                  </a:lnTo>
                  <a:lnTo>
                    <a:pt x="7922" y="40879"/>
                  </a:lnTo>
                  <a:lnTo>
                    <a:pt x="7486" y="40879"/>
                  </a:lnTo>
                  <a:lnTo>
                    <a:pt x="7257" y="40900"/>
                  </a:lnTo>
                  <a:lnTo>
                    <a:pt x="7049" y="40942"/>
                  </a:lnTo>
                  <a:lnTo>
                    <a:pt x="6862" y="40983"/>
                  </a:lnTo>
                  <a:lnTo>
                    <a:pt x="6467" y="41108"/>
                  </a:lnTo>
                  <a:lnTo>
                    <a:pt x="6113" y="41274"/>
                  </a:lnTo>
                  <a:lnTo>
                    <a:pt x="5760" y="41482"/>
                  </a:lnTo>
                  <a:lnTo>
                    <a:pt x="5427" y="41711"/>
                  </a:lnTo>
                  <a:lnTo>
                    <a:pt x="5136" y="41981"/>
                  </a:lnTo>
                  <a:lnTo>
                    <a:pt x="4845" y="42272"/>
                  </a:lnTo>
                  <a:lnTo>
                    <a:pt x="4138" y="43083"/>
                  </a:lnTo>
                  <a:lnTo>
                    <a:pt x="3493" y="43894"/>
                  </a:lnTo>
                  <a:lnTo>
                    <a:pt x="2870" y="44747"/>
                  </a:lnTo>
                  <a:lnTo>
                    <a:pt x="2287" y="45620"/>
                  </a:lnTo>
                  <a:lnTo>
                    <a:pt x="2017" y="46057"/>
                  </a:lnTo>
                  <a:lnTo>
                    <a:pt x="1747" y="46514"/>
                  </a:lnTo>
                  <a:lnTo>
                    <a:pt x="1497" y="46971"/>
                  </a:lnTo>
                  <a:lnTo>
                    <a:pt x="1248" y="47429"/>
                  </a:lnTo>
                  <a:lnTo>
                    <a:pt x="1019" y="47907"/>
                  </a:lnTo>
                  <a:lnTo>
                    <a:pt x="811" y="48385"/>
                  </a:lnTo>
                  <a:lnTo>
                    <a:pt x="603" y="48884"/>
                  </a:lnTo>
                  <a:lnTo>
                    <a:pt x="416" y="49383"/>
                  </a:lnTo>
                  <a:lnTo>
                    <a:pt x="312" y="49675"/>
                  </a:lnTo>
                  <a:lnTo>
                    <a:pt x="229" y="49986"/>
                  </a:lnTo>
                  <a:lnTo>
                    <a:pt x="146" y="50278"/>
                  </a:lnTo>
                  <a:lnTo>
                    <a:pt x="83" y="50589"/>
                  </a:lnTo>
                  <a:lnTo>
                    <a:pt x="42" y="50901"/>
                  </a:lnTo>
                  <a:lnTo>
                    <a:pt x="21" y="51192"/>
                  </a:lnTo>
                  <a:lnTo>
                    <a:pt x="0" y="51504"/>
                  </a:lnTo>
                  <a:lnTo>
                    <a:pt x="0" y="51816"/>
                  </a:lnTo>
                  <a:lnTo>
                    <a:pt x="21" y="52128"/>
                  </a:lnTo>
                  <a:lnTo>
                    <a:pt x="42" y="52419"/>
                  </a:lnTo>
                  <a:lnTo>
                    <a:pt x="83" y="52731"/>
                  </a:lnTo>
                  <a:lnTo>
                    <a:pt x="146" y="53043"/>
                  </a:lnTo>
                  <a:lnTo>
                    <a:pt x="208" y="53334"/>
                  </a:lnTo>
                  <a:lnTo>
                    <a:pt x="291" y="53646"/>
                  </a:lnTo>
                  <a:lnTo>
                    <a:pt x="374" y="53937"/>
                  </a:lnTo>
                  <a:lnTo>
                    <a:pt x="478" y="54228"/>
                  </a:lnTo>
                  <a:lnTo>
                    <a:pt x="603" y="54498"/>
                  </a:lnTo>
                  <a:lnTo>
                    <a:pt x="728" y="54790"/>
                  </a:lnTo>
                  <a:lnTo>
                    <a:pt x="853" y="55060"/>
                  </a:lnTo>
                  <a:lnTo>
                    <a:pt x="1019" y="55330"/>
                  </a:lnTo>
                  <a:lnTo>
                    <a:pt x="1165" y="55601"/>
                  </a:lnTo>
                  <a:lnTo>
                    <a:pt x="1331" y="55850"/>
                  </a:lnTo>
                  <a:lnTo>
                    <a:pt x="1518" y="56100"/>
                  </a:lnTo>
                  <a:lnTo>
                    <a:pt x="1705" y="56349"/>
                  </a:lnTo>
                  <a:lnTo>
                    <a:pt x="1913" y="56578"/>
                  </a:lnTo>
                  <a:lnTo>
                    <a:pt x="2121" y="56786"/>
                  </a:lnTo>
                  <a:lnTo>
                    <a:pt x="2350" y="57014"/>
                  </a:lnTo>
                  <a:lnTo>
                    <a:pt x="2578" y="57202"/>
                  </a:lnTo>
                  <a:lnTo>
                    <a:pt x="2828" y="57389"/>
                  </a:lnTo>
                  <a:lnTo>
                    <a:pt x="3077" y="57576"/>
                  </a:lnTo>
                  <a:lnTo>
                    <a:pt x="3327" y="57742"/>
                  </a:lnTo>
                  <a:lnTo>
                    <a:pt x="3597" y="57909"/>
                  </a:lnTo>
                  <a:lnTo>
                    <a:pt x="4283" y="58262"/>
                  </a:lnTo>
                  <a:lnTo>
                    <a:pt x="4970" y="58615"/>
                  </a:lnTo>
                  <a:lnTo>
                    <a:pt x="5656" y="58948"/>
                  </a:lnTo>
                  <a:lnTo>
                    <a:pt x="6363" y="59281"/>
                  </a:lnTo>
                  <a:lnTo>
                    <a:pt x="6987" y="59551"/>
                  </a:lnTo>
                  <a:lnTo>
                    <a:pt x="7610" y="59801"/>
                  </a:lnTo>
                  <a:lnTo>
                    <a:pt x="8234" y="60050"/>
                  </a:lnTo>
                  <a:lnTo>
                    <a:pt x="8879" y="60279"/>
                  </a:lnTo>
                  <a:lnTo>
                    <a:pt x="9502" y="60508"/>
                  </a:lnTo>
                  <a:lnTo>
                    <a:pt x="10147" y="60716"/>
                  </a:lnTo>
                  <a:lnTo>
                    <a:pt x="11436" y="61090"/>
                  </a:lnTo>
                  <a:lnTo>
                    <a:pt x="12746" y="61422"/>
                  </a:lnTo>
                  <a:lnTo>
                    <a:pt x="14056" y="61714"/>
                  </a:lnTo>
                  <a:lnTo>
                    <a:pt x="15387" y="61963"/>
                  </a:lnTo>
                  <a:lnTo>
                    <a:pt x="16718" y="62150"/>
                  </a:lnTo>
                  <a:lnTo>
                    <a:pt x="17279" y="62213"/>
                  </a:lnTo>
                  <a:lnTo>
                    <a:pt x="17820" y="62275"/>
                  </a:lnTo>
                  <a:lnTo>
                    <a:pt x="18381" y="62296"/>
                  </a:lnTo>
                  <a:lnTo>
                    <a:pt x="19421" y="62296"/>
                  </a:lnTo>
                  <a:lnTo>
                    <a:pt x="19920" y="62275"/>
                  </a:lnTo>
                  <a:lnTo>
                    <a:pt x="20398" y="62233"/>
                  </a:lnTo>
                  <a:lnTo>
                    <a:pt x="20897" y="62192"/>
                  </a:lnTo>
                  <a:lnTo>
                    <a:pt x="21874" y="62067"/>
                  </a:lnTo>
                  <a:lnTo>
                    <a:pt x="22831" y="61880"/>
                  </a:lnTo>
                  <a:lnTo>
                    <a:pt x="23808" y="61672"/>
                  </a:lnTo>
                  <a:lnTo>
                    <a:pt x="24764" y="61422"/>
                  </a:lnTo>
                  <a:lnTo>
                    <a:pt x="25721" y="61131"/>
                  </a:lnTo>
                  <a:lnTo>
                    <a:pt x="26656" y="60820"/>
                  </a:lnTo>
                  <a:lnTo>
                    <a:pt x="27447" y="60528"/>
                  </a:lnTo>
                  <a:lnTo>
                    <a:pt x="28216" y="60196"/>
                  </a:lnTo>
                  <a:lnTo>
                    <a:pt x="28985" y="59842"/>
                  </a:lnTo>
                  <a:lnTo>
                    <a:pt x="29713" y="59447"/>
                  </a:lnTo>
                  <a:lnTo>
                    <a:pt x="30441" y="59011"/>
                  </a:lnTo>
                  <a:lnTo>
                    <a:pt x="31127" y="58553"/>
                  </a:lnTo>
                  <a:lnTo>
                    <a:pt x="31813" y="58033"/>
                  </a:lnTo>
                  <a:lnTo>
                    <a:pt x="32458" y="57493"/>
                  </a:lnTo>
                  <a:lnTo>
                    <a:pt x="32977" y="56994"/>
                  </a:lnTo>
                  <a:lnTo>
                    <a:pt x="33477" y="56495"/>
                  </a:lnTo>
                  <a:lnTo>
                    <a:pt x="33955" y="55954"/>
                  </a:lnTo>
                  <a:lnTo>
                    <a:pt x="34412" y="55413"/>
                  </a:lnTo>
                  <a:lnTo>
                    <a:pt x="34828" y="54852"/>
                  </a:lnTo>
                  <a:lnTo>
                    <a:pt x="35265" y="54291"/>
                  </a:lnTo>
                  <a:lnTo>
                    <a:pt x="36076" y="53105"/>
                  </a:lnTo>
                  <a:lnTo>
                    <a:pt x="36491" y="52461"/>
                  </a:lnTo>
                  <a:lnTo>
                    <a:pt x="36866" y="51795"/>
                  </a:lnTo>
                  <a:lnTo>
                    <a:pt x="37198" y="51130"/>
                  </a:lnTo>
                  <a:lnTo>
                    <a:pt x="37510" y="50444"/>
                  </a:lnTo>
                  <a:lnTo>
                    <a:pt x="37760" y="49758"/>
                  </a:lnTo>
                  <a:lnTo>
                    <a:pt x="37989" y="49072"/>
                  </a:lnTo>
                  <a:lnTo>
                    <a:pt x="38196" y="48365"/>
                  </a:lnTo>
                  <a:lnTo>
                    <a:pt x="38363" y="47658"/>
                  </a:lnTo>
                  <a:lnTo>
                    <a:pt x="38488" y="46951"/>
                  </a:lnTo>
                  <a:lnTo>
                    <a:pt x="38592" y="46223"/>
                  </a:lnTo>
                  <a:lnTo>
                    <a:pt x="38675" y="45516"/>
                  </a:lnTo>
                  <a:lnTo>
                    <a:pt x="38716" y="44767"/>
                  </a:lnTo>
                  <a:lnTo>
                    <a:pt x="38737" y="44040"/>
                  </a:lnTo>
                  <a:lnTo>
                    <a:pt x="38716" y="43291"/>
                  </a:lnTo>
                  <a:lnTo>
                    <a:pt x="38675" y="42563"/>
                  </a:lnTo>
                  <a:lnTo>
                    <a:pt x="38633" y="41815"/>
                  </a:lnTo>
                  <a:lnTo>
                    <a:pt x="38550" y="41087"/>
                  </a:lnTo>
                  <a:lnTo>
                    <a:pt x="38425" y="40380"/>
                  </a:lnTo>
                  <a:lnTo>
                    <a:pt x="38300" y="39694"/>
                  </a:lnTo>
                  <a:lnTo>
                    <a:pt x="38134" y="39008"/>
                  </a:lnTo>
                  <a:lnTo>
                    <a:pt x="37947" y="38322"/>
                  </a:lnTo>
                  <a:lnTo>
                    <a:pt x="37718" y="37656"/>
                  </a:lnTo>
                  <a:lnTo>
                    <a:pt x="37469" y="37012"/>
                  </a:lnTo>
                  <a:lnTo>
                    <a:pt x="37198" y="36367"/>
                  </a:lnTo>
                  <a:lnTo>
                    <a:pt x="36887" y="35743"/>
                  </a:lnTo>
                  <a:lnTo>
                    <a:pt x="36554" y="35140"/>
                  </a:lnTo>
                  <a:lnTo>
                    <a:pt x="36180" y="34537"/>
                  </a:lnTo>
                  <a:lnTo>
                    <a:pt x="35764" y="33955"/>
                  </a:lnTo>
                  <a:lnTo>
                    <a:pt x="35327" y="33394"/>
                  </a:lnTo>
                  <a:lnTo>
                    <a:pt x="34849" y="32853"/>
                  </a:lnTo>
                  <a:lnTo>
                    <a:pt x="34329" y="32313"/>
                  </a:lnTo>
                  <a:lnTo>
                    <a:pt x="33788" y="31793"/>
                  </a:lnTo>
                  <a:lnTo>
                    <a:pt x="34433" y="31231"/>
                  </a:lnTo>
                  <a:lnTo>
                    <a:pt x="35057" y="30649"/>
                  </a:lnTo>
                  <a:lnTo>
                    <a:pt x="35348" y="30337"/>
                  </a:lnTo>
                  <a:lnTo>
                    <a:pt x="35639" y="30005"/>
                  </a:lnTo>
                  <a:lnTo>
                    <a:pt x="35930" y="29693"/>
                  </a:lnTo>
                  <a:lnTo>
                    <a:pt x="36180" y="29339"/>
                  </a:lnTo>
                  <a:lnTo>
                    <a:pt x="36679" y="28653"/>
                  </a:lnTo>
                  <a:lnTo>
                    <a:pt x="37136" y="27967"/>
                  </a:lnTo>
                  <a:lnTo>
                    <a:pt x="37552" y="27239"/>
                  </a:lnTo>
                  <a:lnTo>
                    <a:pt x="37947" y="26511"/>
                  </a:lnTo>
                  <a:lnTo>
                    <a:pt x="38321" y="25763"/>
                  </a:lnTo>
                  <a:lnTo>
                    <a:pt x="38654" y="25014"/>
                  </a:lnTo>
                  <a:lnTo>
                    <a:pt x="38945" y="24224"/>
                  </a:lnTo>
                  <a:lnTo>
                    <a:pt x="39215" y="23434"/>
                  </a:lnTo>
                  <a:lnTo>
                    <a:pt x="39382" y="22935"/>
                  </a:lnTo>
                  <a:lnTo>
                    <a:pt x="39527" y="22415"/>
                  </a:lnTo>
                  <a:lnTo>
                    <a:pt x="39652" y="21916"/>
                  </a:lnTo>
                  <a:lnTo>
                    <a:pt x="39756" y="21396"/>
                  </a:lnTo>
                  <a:lnTo>
                    <a:pt x="39860" y="20897"/>
                  </a:lnTo>
                  <a:lnTo>
                    <a:pt x="39943" y="20398"/>
                  </a:lnTo>
                  <a:lnTo>
                    <a:pt x="40005" y="19899"/>
                  </a:lnTo>
                  <a:lnTo>
                    <a:pt x="40068" y="19400"/>
                  </a:lnTo>
                  <a:lnTo>
                    <a:pt x="40089" y="18901"/>
                  </a:lnTo>
                  <a:lnTo>
                    <a:pt x="40109" y="18402"/>
                  </a:lnTo>
                  <a:lnTo>
                    <a:pt x="40130" y="17924"/>
                  </a:lnTo>
                  <a:lnTo>
                    <a:pt x="40109" y="17425"/>
                  </a:lnTo>
                  <a:lnTo>
                    <a:pt x="40089" y="16947"/>
                  </a:lnTo>
                  <a:lnTo>
                    <a:pt x="40047" y="16468"/>
                  </a:lnTo>
                  <a:lnTo>
                    <a:pt x="40005" y="15990"/>
                  </a:lnTo>
                  <a:lnTo>
                    <a:pt x="39922" y="15512"/>
                  </a:lnTo>
                  <a:lnTo>
                    <a:pt x="39839" y="15034"/>
                  </a:lnTo>
                  <a:lnTo>
                    <a:pt x="39735" y="14555"/>
                  </a:lnTo>
                  <a:lnTo>
                    <a:pt x="39631" y="14098"/>
                  </a:lnTo>
                  <a:lnTo>
                    <a:pt x="39486" y="13620"/>
                  </a:lnTo>
                  <a:lnTo>
                    <a:pt x="39340" y="13162"/>
                  </a:lnTo>
                  <a:lnTo>
                    <a:pt x="39174" y="12705"/>
                  </a:lnTo>
                  <a:lnTo>
                    <a:pt x="39007" y="12247"/>
                  </a:lnTo>
                  <a:lnTo>
                    <a:pt x="38820" y="11790"/>
                  </a:lnTo>
                  <a:lnTo>
                    <a:pt x="38612" y="11333"/>
                  </a:lnTo>
                  <a:lnTo>
                    <a:pt x="38384" y="10875"/>
                  </a:lnTo>
                  <a:lnTo>
                    <a:pt x="38134" y="10439"/>
                  </a:lnTo>
                  <a:lnTo>
                    <a:pt x="37885" y="10002"/>
                  </a:lnTo>
                  <a:lnTo>
                    <a:pt x="37614" y="9544"/>
                  </a:lnTo>
                  <a:lnTo>
                    <a:pt x="37323" y="9108"/>
                  </a:lnTo>
                  <a:lnTo>
                    <a:pt x="37011" y="8692"/>
                  </a:lnTo>
                  <a:lnTo>
                    <a:pt x="36699" y="8255"/>
                  </a:lnTo>
                  <a:lnTo>
                    <a:pt x="36200" y="7631"/>
                  </a:lnTo>
                  <a:lnTo>
                    <a:pt x="35681" y="7049"/>
                  </a:lnTo>
                  <a:lnTo>
                    <a:pt x="35161" y="6488"/>
                  </a:lnTo>
                  <a:lnTo>
                    <a:pt x="34599" y="5947"/>
                  </a:lnTo>
                  <a:lnTo>
                    <a:pt x="34017" y="5427"/>
                  </a:lnTo>
                  <a:lnTo>
                    <a:pt x="33435" y="4949"/>
                  </a:lnTo>
                  <a:lnTo>
                    <a:pt x="32832" y="4492"/>
                  </a:lnTo>
                  <a:lnTo>
                    <a:pt x="32208" y="4055"/>
                  </a:lnTo>
                  <a:lnTo>
                    <a:pt x="31564" y="3639"/>
                  </a:lnTo>
                  <a:lnTo>
                    <a:pt x="30898" y="3244"/>
                  </a:lnTo>
                  <a:lnTo>
                    <a:pt x="30233" y="2870"/>
                  </a:lnTo>
                  <a:lnTo>
                    <a:pt x="29547" y="2537"/>
                  </a:lnTo>
                  <a:lnTo>
                    <a:pt x="28840" y="2205"/>
                  </a:lnTo>
                  <a:lnTo>
                    <a:pt x="28112" y="1893"/>
                  </a:lnTo>
                  <a:lnTo>
                    <a:pt x="27405" y="1602"/>
                  </a:lnTo>
                  <a:lnTo>
                    <a:pt x="26656" y="1331"/>
                  </a:lnTo>
                  <a:lnTo>
                    <a:pt x="25742" y="1019"/>
                  </a:lnTo>
                  <a:lnTo>
                    <a:pt x="24827" y="749"/>
                  </a:lnTo>
                  <a:lnTo>
                    <a:pt x="23912" y="520"/>
                  </a:lnTo>
                  <a:lnTo>
                    <a:pt x="22976" y="333"/>
                  </a:lnTo>
                  <a:lnTo>
                    <a:pt x="22040" y="188"/>
                  </a:lnTo>
                  <a:lnTo>
                    <a:pt x="21126" y="84"/>
                  </a:lnTo>
                  <a:lnTo>
                    <a:pt x="20190" y="21"/>
                  </a:lnTo>
                  <a:lnTo>
                    <a:pt x="1923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5373875" y="287500"/>
              <a:ext cx="878000" cy="1431600"/>
            </a:xfrm>
            <a:custGeom>
              <a:avLst/>
              <a:gdLst/>
              <a:ahLst/>
              <a:cxnLst/>
              <a:rect l="l" t="t" r="r" b="b"/>
              <a:pathLst>
                <a:path w="35120" h="57264" fill="none" extrusionOk="0">
                  <a:moveTo>
                    <a:pt x="2849" y="7818"/>
                  </a:moveTo>
                  <a:lnTo>
                    <a:pt x="2849" y="7818"/>
                  </a:lnTo>
                  <a:lnTo>
                    <a:pt x="2849" y="7569"/>
                  </a:lnTo>
                  <a:lnTo>
                    <a:pt x="2869" y="7340"/>
                  </a:lnTo>
                  <a:lnTo>
                    <a:pt x="2911" y="7111"/>
                  </a:lnTo>
                  <a:lnTo>
                    <a:pt x="2953" y="6883"/>
                  </a:lnTo>
                  <a:lnTo>
                    <a:pt x="3015" y="6675"/>
                  </a:lnTo>
                  <a:lnTo>
                    <a:pt x="3098" y="6467"/>
                  </a:lnTo>
                  <a:lnTo>
                    <a:pt x="3181" y="6259"/>
                  </a:lnTo>
                  <a:lnTo>
                    <a:pt x="3285" y="6072"/>
                  </a:lnTo>
                  <a:lnTo>
                    <a:pt x="3389" y="5864"/>
                  </a:lnTo>
                  <a:lnTo>
                    <a:pt x="3514" y="5677"/>
                  </a:lnTo>
                  <a:lnTo>
                    <a:pt x="3639" y="5510"/>
                  </a:lnTo>
                  <a:lnTo>
                    <a:pt x="3805" y="5344"/>
                  </a:lnTo>
                  <a:lnTo>
                    <a:pt x="3951" y="5178"/>
                  </a:lnTo>
                  <a:lnTo>
                    <a:pt x="4138" y="5011"/>
                  </a:lnTo>
                  <a:lnTo>
                    <a:pt x="4512" y="4699"/>
                  </a:lnTo>
                  <a:lnTo>
                    <a:pt x="4512" y="4699"/>
                  </a:lnTo>
                  <a:lnTo>
                    <a:pt x="4949" y="4388"/>
                  </a:lnTo>
                  <a:lnTo>
                    <a:pt x="5406" y="4097"/>
                  </a:lnTo>
                  <a:lnTo>
                    <a:pt x="5843" y="3826"/>
                  </a:lnTo>
                  <a:lnTo>
                    <a:pt x="6300" y="3556"/>
                  </a:lnTo>
                  <a:lnTo>
                    <a:pt x="7236" y="3057"/>
                  </a:lnTo>
                  <a:lnTo>
                    <a:pt x="8192" y="2599"/>
                  </a:lnTo>
                  <a:lnTo>
                    <a:pt x="9149" y="2163"/>
                  </a:lnTo>
                  <a:lnTo>
                    <a:pt x="10147" y="1768"/>
                  </a:lnTo>
                  <a:lnTo>
                    <a:pt x="11124" y="1373"/>
                  </a:lnTo>
                  <a:lnTo>
                    <a:pt x="12122" y="1019"/>
                  </a:lnTo>
                  <a:lnTo>
                    <a:pt x="12122" y="1019"/>
                  </a:lnTo>
                  <a:lnTo>
                    <a:pt x="12725" y="811"/>
                  </a:lnTo>
                  <a:lnTo>
                    <a:pt x="13328" y="603"/>
                  </a:lnTo>
                  <a:lnTo>
                    <a:pt x="13931" y="437"/>
                  </a:lnTo>
                  <a:lnTo>
                    <a:pt x="14555" y="291"/>
                  </a:lnTo>
                  <a:lnTo>
                    <a:pt x="15158" y="167"/>
                  </a:lnTo>
                  <a:lnTo>
                    <a:pt x="15782" y="83"/>
                  </a:lnTo>
                  <a:lnTo>
                    <a:pt x="16406" y="21"/>
                  </a:lnTo>
                  <a:lnTo>
                    <a:pt x="17029" y="0"/>
                  </a:lnTo>
                  <a:lnTo>
                    <a:pt x="17029" y="0"/>
                  </a:lnTo>
                  <a:lnTo>
                    <a:pt x="17549" y="21"/>
                  </a:lnTo>
                  <a:lnTo>
                    <a:pt x="18048" y="63"/>
                  </a:lnTo>
                  <a:lnTo>
                    <a:pt x="18048" y="63"/>
                  </a:lnTo>
                  <a:lnTo>
                    <a:pt x="18901" y="167"/>
                  </a:lnTo>
                  <a:lnTo>
                    <a:pt x="19712" y="271"/>
                  </a:lnTo>
                  <a:lnTo>
                    <a:pt x="20543" y="416"/>
                  </a:lnTo>
                  <a:lnTo>
                    <a:pt x="21354" y="583"/>
                  </a:lnTo>
                  <a:lnTo>
                    <a:pt x="22144" y="770"/>
                  </a:lnTo>
                  <a:lnTo>
                    <a:pt x="22935" y="998"/>
                  </a:lnTo>
                  <a:lnTo>
                    <a:pt x="23704" y="1248"/>
                  </a:lnTo>
                  <a:lnTo>
                    <a:pt x="24473" y="1518"/>
                  </a:lnTo>
                  <a:lnTo>
                    <a:pt x="25222" y="1830"/>
                  </a:lnTo>
                  <a:lnTo>
                    <a:pt x="25949" y="2184"/>
                  </a:lnTo>
                  <a:lnTo>
                    <a:pt x="26677" y="2558"/>
                  </a:lnTo>
                  <a:lnTo>
                    <a:pt x="27384" y="2974"/>
                  </a:lnTo>
                  <a:lnTo>
                    <a:pt x="28070" y="3431"/>
                  </a:lnTo>
                  <a:lnTo>
                    <a:pt x="28756" y="3909"/>
                  </a:lnTo>
                  <a:lnTo>
                    <a:pt x="29401" y="4450"/>
                  </a:lnTo>
                  <a:lnTo>
                    <a:pt x="30046" y="5011"/>
                  </a:lnTo>
                  <a:lnTo>
                    <a:pt x="30046" y="5011"/>
                  </a:lnTo>
                  <a:lnTo>
                    <a:pt x="30461" y="5427"/>
                  </a:lnTo>
                  <a:lnTo>
                    <a:pt x="30877" y="5864"/>
                  </a:lnTo>
                  <a:lnTo>
                    <a:pt x="31252" y="6321"/>
                  </a:lnTo>
                  <a:lnTo>
                    <a:pt x="31605" y="6779"/>
                  </a:lnTo>
                  <a:lnTo>
                    <a:pt x="31959" y="7257"/>
                  </a:lnTo>
                  <a:lnTo>
                    <a:pt x="32291" y="7735"/>
                  </a:lnTo>
                  <a:lnTo>
                    <a:pt x="32582" y="8234"/>
                  </a:lnTo>
                  <a:lnTo>
                    <a:pt x="32894" y="8754"/>
                  </a:lnTo>
                  <a:lnTo>
                    <a:pt x="32894" y="8754"/>
                  </a:lnTo>
                  <a:lnTo>
                    <a:pt x="33185" y="9274"/>
                  </a:lnTo>
                  <a:lnTo>
                    <a:pt x="33456" y="9835"/>
                  </a:lnTo>
                  <a:lnTo>
                    <a:pt x="33705" y="10376"/>
                  </a:lnTo>
                  <a:lnTo>
                    <a:pt x="33955" y="10937"/>
                  </a:lnTo>
                  <a:lnTo>
                    <a:pt x="33955" y="10937"/>
                  </a:lnTo>
                  <a:lnTo>
                    <a:pt x="34267" y="11686"/>
                  </a:lnTo>
                  <a:lnTo>
                    <a:pt x="34516" y="12414"/>
                  </a:lnTo>
                  <a:lnTo>
                    <a:pt x="34724" y="13162"/>
                  </a:lnTo>
                  <a:lnTo>
                    <a:pt x="34870" y="13911"/>
                  </a:lnTo>
                  <a:lnTo>
                    <a:pt x="34994" y="14638"/>
                  </a:lnTo>
                  <a:lnTo>
                    <a:pt x="35077" y="15387"/>
                  </a:lnTo>
                  <a:lnTo>
                    <a:pt x="35119" y="16115"/>
                  </a:lnTo>
                  <a:lnTo>
                    <a:pt x="35119" y="16863"/>
                  </a:lnTo>
                  <a:lnTo>
                    <a:pt x="35077" y="17591"/>
                  </a:lnTo>
                  <a:lnTo>
                    <a:pt x="35015" y="18340"/>
                  </a:lnTo>
                  <a:lnTo>
                    <a:pt x="34911" y="19088"/>
                  </a:lnTo>
                  <a:lnTo>
                    <a:pt x="34766" y="19816"/>
                  </a:lnTo>
                  <a:lnTo>
                    <a:pt x="34599" y="20544"/>
                  </a:lnTo>
                  <a:lnTo>
                    <a:pt x="34391" y="21292"/>
                  </a:lnTo>
                  <a:lnTo>
                    <a:pt x="34183" y="22020"/>
                  </a:lnTo>
                  <a:lnTo>
                    <a:pt x="33934" y="22768"/>
                  </a:lnTo>
                  <a:lnTo>
                    <a:pt x="33934" y="22768"/>
                  </a:lnTo>
                  <a:lnTo>
                    <a:pt x="33622" y="23559"/>
                  </a:lnTo>
                  <a:lnTo>
                    <a:pt x="33435" y="23954"/>
                  </a:lnTo>
                  <a:lnTo>
                    <a:pt x="33269" y="24328"/>
                  </a:lnTo>
                  <a:lnTo>
                    <a:pt x="33061" y="24702"/>
                  </a:lnTo>
                  <a:lnTo>
                    <a:pt x="32853" y="25076"/>
                  </a:lnTo>
                  <a:lnTo>
                    <a:pt x="32645" y="25430"/>
                  </a:lnTo>
                  <a:lnTo>
                    <a:pt x="32416" y="25783"/>
                  </a:lnTo>
                  <a:lnTo>
                    <a:pt x="32416" y="25783"/>
                  </a:lnTo>
                  <a:lnTo>
                    <a:pt x="32083" y="26262"/>
                  </a:lnTo>
                  <a:lnTo>
                    <a:pt x="31730" y="26719"/>
                  </a:lnTo>
                  <a:lnTo>
                    <a:pt x="31335" y="27156"/>
                  </a:lnTo>
                  <a:lnTo>
                    <a:pt x="30919" y="27572"/>
                  </a:lnTo>
                  <a:lnTo>
                    <a:pt x="30503" y="27987"/>
                  </a:lnTo>
                  <a:lnTo>
                    <a:pt x="30025" y="28362"/>
                  </a:lnTo>
                  <a:lnTo>
                    <a:pt x="29547" y="28715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27" y="29069"/>
                  </a:lnTo>
                  <a:lnTo>
                    <a:pt x="29027" y="29069"/>
                  </a:lnTo>
                  <a:lnTo>
                    <a:pt x="28923" y="29131"/>
                  </a:lnTo>
                  <a:lnTo>
                    <a:pt x="28923" y="29131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9505" y="30129"/>
                  </a:lnTo>
                  <a:lnTo>
                    <a:pt x="30212" y="30982"/>
                  </a:lnTo>
                  <a:lnTo>
                    <a:pt x="30919" y="31855"/>
                  </a:lnTo>
                  <a:lnTo>
                    <a:pt x="31564" y="32728"/>
                  </a:lnTo>
                  <a:lnTo>
                    <a:pt x="31875" y="33186"/>
                  </a:lnTo>
                  <a:lnTo>
                    <a:pt x="32187" y="33643"/>
                  </a:lnTo>
                  <a:lnTo>
                    <a:pt x="32458" y="34101"/>
                  </a:lnTo>
                  <a:lnTo>
                    <a:pt x="32728" y="34579"/>
                  </a:lnTo>
                  <a:lnTo>
                    <a:pt x="32998" y="35057"/>
                  </a:lnTo>
                  <a:lnTo>
                    <a:pt x="33227" y="35535"/>
                  </a:lnTo>
                  <a:lnTo>
                    <a:pt x="33456" y="36034"/>
                  </a:lnTo>
                  <a:lnTo>
                    <a:pt x="33664" y="36554"/>
                  </a:lnTo>
                  <a:lnTo>
                    <a:pt x="33664" y="36554"/>
                  </a:lnTo>
                  <a:lnTo>
                    <a:pt x="33872" y="37157"/>
                  </a:lnTo>
                  <a:lnTo>
                    <a:pt x="34079" y="37802"/>
                  </a:lnTo>
                  <a:lnTo>
                    <a:pt x="34079" y="37802"/>
                  </a:lnTo>
                  <a:lnTo>
                    <a:pt x="34183" y="38280"/>
                  </a:lnTo>
                  <a:lnTo>
                    <a:pt x="34287" y="38737"/>
                  </a:lnTo>
                  <a:lnTo>
                    <a:pt x="34391" y="39216"/>
                  </a:lnTo>
                  <a:lnTo>
                    <a:pt x="34454" y="39694"/>
                  </a:lnTo>
                  <a:lnTo>
                    <a:pt x="34516" y="40151"/>
                  </a:lnTo>
                  <a:lnTo>
                    <a:pt x="34558" y="40609"/>
                  </a:lnTo>
                  <a:lnTo>
                    <a:pt x="34578" y="41066"/>
                  </a:lnTo>
                  <a:lnTo>
                    <a:pt x="34578" y="41524"/>
                  </a:lnTo>
                  <a:lnTo>
                    <a:pt x="34578" y="41524"/>
                  </a:lnTo>
                  <a:lnTo>
                    <a:pt x="34578" y="42064"/>
                  </a:lnTo>
                  <a:lnTo>
                    <a:pt x="34537" y="42626"/>
                  </a:lnTo>
                  <a:lnTo>
                    <a:pt x="34475" y="43166"/>
                  </a:lnTo>
                  <a:lnTo>
                    <a:pt x="34391" y="43707"/>
                  </a:lnTo>
                  <a:lnTo>
                    <a:pt x="34287" y="44227"/>
                  </a:lnTo>
                  <a:lnTo>
                    <a:pt x="34163" y="44767"/>
                  </a:lnTo>
                  <a:lnTo>
                    <a:pt x="34017" y="45287"/>
                  </a:lnTo>
                  <a:lnTo>
                    <a:pt x="33851" y="45807"/>
                  </a:lnTo>
                  <a:lnTo>
                    <a:pt x="33664" y="46327"/>
                  </a:lnTo>
                  <a:lnTo>
                    <a:pt x="33435" y="46847"/>
                  </a:lnTo>
                  <a:lnTo>
                    <a:pt x="33206" y="47346"/>
                  </a:lnTo>
                  <a:lnTo>
                    <a:pt x="32936" y="47865"/>
                  </a:lnTo>
                  <a:lnTo>
                    <a:pt x="32666" y="48364"/>
                  </a:lnTo>
                  <a:lnTo>
                    <a:pt x="32354" y="48863"/>
                  </a:lnTo>
                  <a:lnTo>
                    <a:pt x="32021" y="49342"/>
                  </a:lnTo>
                  <a:lnTo>
                    <a:pt x="31688" y="49841"/>
                  </a:lnTo>
                  <a:lnTo>
                    <a:pt x="31688" y="49841"/>
                  </a:lnTo>
                  <a:lnTo>
                    <a:pt x="31376" y="50236"/>
                  </a:lnTo>
                  <a:lnTo>
                    <a:pt x="31085" y="50610"/>
                  </a:lnTo>
                  <a:lnTo>
                    <a:pt x="30753" y="50984"/>
                  </a:lnTo>
                  <a:lnTo>
                    <a:pt x="30441" y="51338"/>
                  </a:lnTo>
                  <a:lnTo>
                    <a:pt x="30108" y="51691"/>
                  </a:lnTo>
                  <a:lnTo>
                    <a:pt x="29775" y="52003"/>
                  </a:lnTo>
                  <a:lnTo>
                    <a:pt x="29443" y="52336"/>
                  </a:lnTo>
                  <a:lnTo>
                    <a:pt x="29089" y="52648"/>
                  </a:lnTo>
                  <a:lnTo>
                    <a:pt x="28736" y="52939"/>
                  </a:lnTo>
                  <a:lnTo>
                    <a:pt x="28382" y="53209"/>
                  </a:lnTo>
                  <a:lnTo>
                    <a:pt x="28008" y="53500"/>
                  </a:lnTo>
                  <a:lnTo>
                    <a:pt x="27634" y="53750"/>
                  </a:lnTo>
                  <a:lnTo>
                    <a:pt x="26864" y="54249"/>
                  </a:lnTo>
                  <a:lnTo>
                    <a:pt x="26095" y="54685"/>
                  </a:lnTo>
                  <a:lnTo>
                    <a:pt x="25284" y="55101"/>
                  </a:lnTo>
                  <a:lnTo>
                    <a:pt x="24452" y="55476"/>
                  </a:lnTo>
                  <a:lnTo>
                    <a:pt x="23600" y="55808"/>
                  </a:lnTo>
                  <a:lnTo>
                    <a:pt x="22727" y="56099"/>
                  </a:lnTo>
                  <a:lnTo>
                    <a:pt x="21832" y="56370"/>
                  </a:lnTo>
                  <a:lnTo>
                    <a:pt x="20918" y="56598"/>
                  </a:lnTo>
                  <a:lnTo>
                    <a:pt x="19982" y="56786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8131" y="57097"/>
                  </a:lnTo>
                  <a:lnTo>
                    <a:pt x="17196" y="57181"/>
                  </a:lnTo>
                  <a:lnTo>
                    <a:pt x="16281" y="57243"/>
                  </a:lnTo>
                  <a:lnTo>
                    <a:pt x="15366" y="57264"/>
                  </a:lnTo>
                  <a:lnTo>
                    <a:pt x="15366" y="57264"/>
                  </a:lnTo>
                  <a:lnTo>
                    <a:pt x="14576" y="57243"/>
                  </a:lnTo>
                  <a:lnTo>
                    <a:pt x="13786" y="57201"/>
                  </a:lnTo>
                  <a:lnTo>
                    <a:pt x="12996" y="57139"/>
                  </a:lnTo>
                  <a:lnTo>
                    <a:pt x="12205" y="57056"/>
                  </a:lnTo>
                  <a:lnTo>
                    <a:pt x="11415" y="56931"/>
                  </a:lnTo>
                  <a:lnTo>
                    <a:pt x="10625" y="56786"/>
                  </a:lnTo>
                  <a:lnTo>
                    <a:pt x="9835" y="56598"/>
                  </a:lnTo>
                  <a:lnTo>
                    <a:pt x="9066" y="56411"/>
                  </a:lnTo>
                  <a:lnTo>
                    <a:pt x="9066" y="56411"/>
                  </a:lnTo>
                  <a:lnTo>
                    <a:pt x="8983" y="56390"/>
                  </a:lnTo>
                  <a:lnTo>
                    <a:pt x="8983" y="56390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484" y="56245"/>
                  </a:lnTo>
                  <a:lnTo>
                    <a:pt x="8026" y="56099"/>
                  </a:lnTo>
                  <a:lnTo>
                    <a:pt x="7548" y="55933"/>
                  </a:lnTo>
                  <a:lnTo>
                    <a:pt x="7090" y="55767"/>
                  </a:lnTo>
                  <a:lnTo>
                    <a:pt x="6654" y="55580"/>
                  </a:lnTo>
                  <a:lnTo>
                    <a:pt x="6196" y="55392"/>
                  </a:lnTo>
                  <a:lnTo>
                    <a:pt x="5760" y="55184"/>
                  </a:lnTo>
                  <a:lnTo>
                    <a:pt x="5323" y="54977"/>
                  </a:lnTo>
                  <a:lnTo>
                    <a:pt x="4886" y="54748"/>
                  </a:lnTo>
                  <a:lnTo>
                    <a:pt x="4471" y="54498"/>
                  </a:lnTo>
                  <a:lnTo>
                    <a:pt x="4055" y="54249"/>
                  </a:lnTo>
                  <a:lnTo>
                    <a:pt x="3639" y="53978"/>
                  </a:lnTo>
                  <a:lnTo>
                    <a:pt x="3244" y="53708"/>
                  </a:lnTo>
                  <a:lnTo>
                    <a:pt x="2849" y="53438"/>
                  </a:lnTo>
                  <a:lnTo>
                    <a:pt x="2454" y="53126"/>
                  </a:lnTo>
                  <a:lnTo>
                    <a:pt x="2059" y="52814"/>
                  </a:lnTo>
                  <a:lnTo>
                    <a:pt x="2059" y="52814"/>
                  </a:lnTo>
                  <a:lnTo>
                    <a:pt x="1643" y="52461"/>
                  </a:lnTo>
                  <a:lnTo>
                    <a:pt x="1268" y="52066"/>
                  </a:lnTo>
                  <a:lnTo>
                    <a:pt x="1081" y="51858"/>
                  </a:lnTo>
                  <a:lnTo>
                    <a:pt x="915" y="51650"/>
                  </a:lnTo>
                  <a:lnTo>
                    <a:pt x="769" y="51442"/>
                  </a:lnTo>
                  <a:lnTo>
                    <a:pt x="624" y="51213"/>
                  </a:lnTo>
                  <a:lnTo>
                    <a:pt x="499" y="50984"/>
                  </a:lnTo>
                  <a:lnTo>
                    <a:pt x="374" y="50735"/>
                  </a:lnTo>
                  <a:lnTo>
                    <a:pt x="270" y="50485"/>
                  </a:lnTo>
                  <a:lnTo>
                    <a:pt x="187" y="50236"/>
                  </a:lnTo>
                  <a:lnTo>
                    <a:pt x="125" y="49965"/>
                  </a:lnTo>
                  <a:lnTo>
                    <a:pt x="62" y="49695"/>
                  </a:lnTo>
                  <a:lnTo>
                    <a:pt x="21" y="49425"/>
                  </a:lnTo>
                  <a:lnTo>
                    <a:pt x="0" y="49134"/>
                  </a:lnTo>
                  <a:lnTo>
                    <a:pt x="0" y="49134"/>
                  </a:lnTo>
                  <a:lnTo>
                    <a:pt x="21" y="48822"/>
                  </a:lnTo>
                  <a:lnTo>
                    <a:pt x="62" y="48510"/>
                  </a:lnTo>
                  <a:lnTo>
                    <a:pt x="146" y="48219"/>
                  </a:lnTo>
                  <a:lnTo>
                    <a:pt x="270" y="47949"/>
                  </a:lnTo>
                  <a:lnTo>
                    <a:pt x="395" y="47678"/>
                  </a:lnTo>
                  <a:lnTo>
                    <a:pt x="541" y="47408"/>
                  </a:lnTo>
                  <a:lnTo>
                    <a:pt x="832" y="46888"/>
                  </a:lnTo>
                  <a:lnTo>
                    <a:pt x="832" y="46888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1185" y="46244"/>
                  </a:lnTo>
                  <a:lnTo>
                    <a:pt x="1539" y="45661"/>
                  </a:lnTo>
                  <a:lnTo>
                    <a:pt x="1871" y="45100"/>
                  </a:lnTo>
                  <a:lnTo>
                    <a:pt x="2246" y="44539"/>
                  </a:lnTo>
                  <a:lnTo>
                    <a:pt x="2620" y="43998"/>
                  </a:lnTo>
                  <a:lnTo>
                    <a:pt x="3015" y="43457"/>
                  </a:lnTo>
                  <a:lnTo>
                    <a:pt x="3431" y="42937"/>
                  </a:lnTo>
                  <a:lnTo>
                    <a:pt x="3868" y="42438"/>
                  </a:lnTo>
                  <a:lnTo>
                    <a:pt x="3868" y="42438"/>
                  </a:lnTo>
                  <a:lnTo>
                    <a:pt x="3888" y="42418"/>
                  </a:lnTo>
                  <a:lnTo>
                    <a:pt x="3888" y="42418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200" y="42085"/>
                  </a:lnTo>
                  <a:lnTo>
                    <a:pt x="4200" y="42085"/>
                  </a:lnTo>
                  <a:lnTo>
                    <a:pt x="4221" y="42043"/>
                  </a:lnTo>
                  <a:lnTo>
                    <a:pt x="4221" y="42043"/>
                  </a:lnTo>
                  <a:lnTo>
                    <a:pt x="4242" y="42043"/>
                  </a:lnTo>
                  <a:lnTo>
                    <a:pt x="4242" y="42043"/>
                  </a:lnTo>
                  <a:lnTo>
                    <a:pt x="4283" y="42002"/>
                  </a:lnTo>
                  <a:lnTo>
                    <a:pt x="4283" y="42002"/>
                  </a:lnTo>
                  <a:lnTo>
                    <a:pt x="4283" y="41981"/>
                  </a:lnTo>
                  <a:lnTo>
                    <a:pt x="4283" y="41981"/>
                  </a:lnTo>
                  <a:lnTo>
                    <a:pt x="4325" y="41960"/>
                  </a:lnTo>
                  <a:lnTo>
                    <a:pt x="4325" y="41960"/>
                  </a:lnTo>
                  <a:lnTo>
                    <a:pt x="4346" y="41939"/>
                  </a:lnTo>
                  <a:lnTo>
                    <a:pt x="4346" y="41939"/>
                  </a:lnTo>
                  <a:lnTo>
                    <a:pt x="4367" y="41898"/>
                  </a:lnTo>
                  <a:lnTo>
                    <a:pt x="4367" y="41898"/>
                  </a:lnTo>
                  <a:lnTo>
                    <a:pt x="4450" y="41835"/>
                  </a:lnTo>
                  <a:lnTo>
                    <a:pt x="4450" y="41835"/>
                  </a:lnTo>
                  <a:lnTo>
                    <a:pt x="4471" y="41794"/>
                  </a:lnTo>
                  <a:lnTo>
                    <a:pt x="4471" y="41794"/>
                  </a:lnTo>
                  <a:lnTo>
                    <a:pt x="4533" y="41732"/>
                  </a:lnTo>
                  <a:lnTo>
                    <a:pt x="4533" y="41732"/>
                  </a:lnTo>
                  <a:lnTo>
                    <a:pt x="4616" y="41648"/>
                  </a:lnTo>
                  <a:lnTo>
                    <a:pt x="4616" y="41648"/>
                  </a:lnTo>
                  <a:lnTo>
                    <a:pt x="4803" y="41482"/>
                  </a:lnTo>
                  <a:lnTo>
                    <a:pt x="4990" y="41336"/>
                  </a:lnTo>
                  <a:lnTo>
                    <a:pt x="5157" y="41212"/>
                  </a:lnTo>
                  <a:lnTo>
                    <a:pt x="5344" y="41087"/>
                  </a:lnTo>
                  <a:lnTo>
                    <a:pt x="5531" y="41004"/>
                  </a:lnTo>
                  <a:lnTo>
                    <a:pt x="5718" y="40941"/>
                  </a:lnTo>
                  <a:lnTo>
                    <a:pt x="5905" y="40900"/>
                  </a:lnTo>
                  <a:lnTo>
                    <a:pt x="6113" y="40900"/>
                  </a:lnTo>
                  <a:lnTo>
                    <a:pt x="6113" y="40900"/>
                  </a:lnTo>
                  <a:lnTo>
                    <a:pt x="6321" y="40900"/>
                  </a:lnTo>
                  <a:lnTo>
                    <a:pt x="6529" y="40941"/>
                  </a:lnTo>
                  <a:lnTo>
                    <a:pt x="6758" y="41004"/>
                  </a:lnTo>
                  <a:lnTo>
                    <a:pt x="6986" y="41087"/>
                  </a:lnTo>
                  <a:lnTo>
                    <a:pt x="6986" y="41087"/>
                  </a:lnTo>
                  <a:lnTo>
                    <a:pt x="7382" y="41274"/>
                  </a:lnTo>
                  <a:lnTo>
                    <a:pt x="7797" y="41482"/>
                  </a:lnTo>
                  <a:lnTo>
                    <a:pt x="8567" y="41898"/>
                  </a:lnTo>
                  <a:lnTo>
                    <a:pt x="8962" y="42106"/>
                  </a:lnTo>
                  <a:lnTo>
                    <a:pt x="9378" y="42314"/>
                  </a:lnTo>
                  <a:lnTo>
                    <a:pt x="9773" y="42480"/>
                  </a:lnTo>
                  <a:lnTo>
                    <a:pt x="10209" y="42626"/>
                  </a:lnTo>
                  <a:lnTo>
                    <a:pt x="10209" y="42626"/>
                  </a:lnTo>
                  <a:lnTo>
                    <a:pt x="10771" y="42771"/>
                  </a:lnTo>
                  <a:lnTo>
                    <a:pt x="11332" y="42917"/>
                  </a:lnTo>
                  <a:lnTo>
                    <a:pt x="11914" y="43021"/>
                  </a:lnTo>
                  <a:lnTo>
                    <a:pt x="12476" y="43125"/>
                  </a:lnTo>
                  <a:lnTo>
                    <a:pt x="13037" y="43208"/>
                  </a:lnTo>
                  <a:lnTo>
                    <a:pt x="13599" y="43270"/>
                  </a:lnTo>
                  <a:lnTo>
                    <a:pt x="14181" y="43291"/>
                  </a:lnTo>
                  <a:lnTo>
                    <a:pt x="14742" y="43312"/>
                  </a:lnTo>
                  <a:lnTo>
                    <a:pt x="14742" y="43312"/>
                  </a:lnTo>
                  <a:lnTo>
                    <a:pt x="15366" y="43291"/>
                  </a:lnTo>
                  <a:lnTo>
                    <a:pt x="15969" y="43249"/>
                  </a:lnTo>
                  <a:lnTo>
                    <a:pt x="16593" y="43187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341" y="43041"/>
                  </a:lnTo>
                  <a:lnTo>
                    <a:pt x="17341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549" y="43000"/>
                  </a:lnTo>
                  <a:lnTo>
                    <a:pt x="17549" y="43000"/>
                  </a:lnTo>
                  <a:lnTo>
                    <a:pt x="17570" y="43000"/>
                  </a:lnTo>
                  <a:lnTo>
                    <a:pt x="17570" y="43000"/>
                  </a:lnTo>
                  <a:lnTo>
                    <a:pt x="17819" y="42937"/>
                  </a:lnTo>
                  <a:lnTo>
                    <a:pt x="17819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923" y="42917"/>
                  </a:lnTo>
                  <a:lnTo>
                    <a:pt x="17923" y="42917"/>
                  </a:lnTo>
                  <a:lnTo>
                    <a:pt x="17944" y="42896"/>
                  </a:lnTo>
                  <a:lnTo>
                    <a:pt x="17944" y="42896"/>
                  </a:lnTo>
                  <a:lnTo>
                    <a:pt x="18027" y="42875"/>
                  </a:lnTo>
                  <a:lnTo>
                    <a:pt x="18027" y="42875"/>
                  </a:lnTo>
                  <a:lnTo>
                    <a:pt x="18048" y="42875"/>
                  </a:lnTo>
                  <a:lnTo>
                    <a:pt x="18048" y="42875"/>
                  </a:lnTo>
                  <a:lnTo>
                    <a:pt x="18131" y="42854"/>
                  </a:lnTo>
                  <a:lnTo>
                    <a:pt x="18131" y="42854"/>
                  </a:lnTo>
                  <a:lnTo>
                    <a:pt x="18734" y="42667"/>
                  </a:lnTo>
                  <a:lnTo>
                    <a:pt x="18734" y="42667"/>
                  </a:lnTo>
                  <a:lnTo>
                    <a:pt x="19109" y="42522"/>
                  </a:lnTo>
                  <a:lnTo>
                    <a:pt x="19483" y="42355"/>
                  </a:lnTo>
                  <a:lnTo>
                    <a:pt x="19816" y="42189"/>
                  </a:lnTo>
                  <a:lnTo>
                    <a:pt x="20127" y="41981"/>
                  </a:lnTo>
                  <a:lnTo>
                    <a:pt x="20439" y="41752"/>
                  </a:lnTo>
                  <a:lnTo>
                    <a:pt x="20710" y="41503"/>
                  </a:lnTo>
                  <a:lnTo>
                    <a:pt x="20980" y="41232"/>
                  </a:lnTo>
                  <a:lnTo>
                    <a:pt x="21209" y="40962"/>
                  </a:lnTo>
                  <a:lnTo>
                    <a:pt x="21417" y="40650"/>
                  </a:lnTo>
                  <a:lnTo>
                    <a:pt x="21604" y="40338"/>
                  </a:lnTo>
                  <a:lnTo>
                    <a:pt x="21749" y="40026"/>
                  </a:lnTo>
                  <a:lnTo>
                    <a:pt x="21895" y="39694"/>
                  </a:lnTo>
                  <a:lnTo>
                    <a:pt x="21999" y="39340"/>
                  </a:lnTo>
                  <a:lnTo>
                    <a:pt x="22061" y="39008"/>
                  </a:lnTo>
                  <a:lnTo>
                    <a:pt x="22103" y="38633"/>
                  </a:lnTo>
                  <a:lnTo>
                    <a:pt x="22124" y="38280"/>
                  </a:lnTo>
                  <a:lnTo>
                    <a:pt x="22124" y="38280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061" y="37531"/>
                  </a:lnTo>
                  <a:lnTo>
                    <a:pt x="21978" y="37095"/>
                  </a:lnTo>
                  <a:lnTo>
                    <a:pt x="21874" y="36679"/>
                  </a:lnTo>
                  <a:lnTo>
                    <a:pt x="21708" y="36263"/>
                  </a:lnTo>
                  <a:lnTo>
                    <a:pt x="21541" y="35889"/>
                  </a:lnTo>
                  <a:lnTo>
                    <a:pt x="21333" y="35514"/>
                  </a:lnTo>
                  <a:lnTo>
                    <a:pt x="21105" y="35161"/>
                  </a:lnTo>
                  <a:lnTo>
                    <a:pt x="20834" y="34828"/>
                  </a:lnTo>
                  <a:lnTo>
                    <a:pt x="20564" y="34516"/>
                  </a:lnTo>
                  <a:lnTo>
                    <a:pt x="20252" y="34225"/>
                  </a:lnTo>
                  <a:lnTo>
                    <a:pt x="19940" y="33955"/>
                  </a:lnTo>
                  <a:lnTo>
                    <a:pt x="19587" y="33726"/>
                  </a:lnTo>
                  <a:lnTo>
                    <a:pt x="19233" y="33518"/>
                  </a:lnTo>
                  <a:lnTo>
                    <a:pt x="18859" y="33352"/>
                  </a:lnTo>
                  <a:lnTo>
                    <a:pt x="18464" y="33227"/>
                  </a:lnTo>
                  <a:lnTo>
                    <a:pt x="18069" y="33123"/>
                  </a:lnTo>
                  <a:lnTo>
                    <a:pt x="18069" y="33123"/>
                  </a:lnTo>
                  <a:lnTo>
                    <a:pt x="17944" y="33102"/>
                  </a:lnTo>
                  <a:lnTo>
                    <a:pt x="17944" y="33102"/>
                  </a:lnTo>
                  <a:lnTo>
                    <a:pt x="17383" y="33019"/>
                  </a:lnTo>
                  <a:lnTo>
                    <a:pt x="16842" y="32978"/>
                  </a:lnTo>
                  <a:lnTo>
                    <a:pt x="16302" y="32957"/>
                  </a:lnTo>
                  <a:lnTo>
                    <a:pt x="15761" y="32957"/>
                  </a:lnTo>
                  <a:lnTo>
                    <a:pt x="15761" y="32957"/>
                  </a:lnTo>
                  <a:lnTo>
                    <a:pt x="14493" y="32936"/>
                  </a:lnTo>
                  <a:lnTo>
                    <a:pt x="14493" y="32936"/>
                  </a:lnTo>
                  <a:lnTo>
                    <a:pt x="13890" y="32915"/>
                  </a:lnTo>
                  <a:lnTo>
                    <a:pt x="13890" y="32915"/>
                  </a:lnTo>
                  <a:lnTo>
                    <a:pt x="13453" y="32874"/>
                  </a:lnTo>
                  <a:lnTo>
                    <a:pt x="13224" y="32832"/>
                  </a:lnTo>
                  <a:lnTo>
                    <a:pt x="13016" y="32791"/>
                  </a:lnTo>
                  <a:lnTo>
                    <a:pt x="12788" y="32707"/>
                  </a:lnTo>
                  <a:lnTo>
                    <a:pt x="12601" y="32603"/>
                  </a:lnTo>
                  <a:lnTo>
                    <a:pt x="12393" y="32479"/>
                  </a:lnTo>
                  <a:lnTo>
                    <a:pt x="12205" y="32333"/>
                  </a:lnTo>
                  <a:lnTo>
                    <a:pt x="12205" y="32333"/>
                  </a:lnTo>
                  <a:lnTo>
                    <a:pt x="11977" y="32084"/>
                  </a:lnTo>
                  <a:lnTo>
                    <a:pt x="11790" y="31813"/>
                  </a:lnTo>
                  <a:lnTo>
                    <a:pt x="11623" y="31522"/>
                  </a:lnTo>
                  <a:lnTo>
                    <a:pt x="11519" y="31210"/>
                  </a:lnTo>
                  <a:lnTo>
                    <a:pt x="11519" y="31210"/>
                  </a:lnTo>
                  <a:lnTo>
                    <a:pt x="11478" y="31023"/>
                  </a:lnTo>
                  <a:lnTo>
                    <a:pt x="11478" y="31023"/>
                  </a:lnTo>
                  <a:lnTo>
                    <a:pt x="11395" y="30462"/>
                  </a:lnTo>
                  <a:lnTo>
                    <a:pt x="11332" y="29921"/>
                  </a:lnTo>
                  <a:lnTo>
                    <a:pt x="11291" y="29381"/>
                  </a:lnTo>
                  <a:lnTo>
                    <a:pt x="11270" y="28840"/>
                  </a:lnTo>
                  <a:lnTo>
                    <a:pt x="11270" y="28840"/>
                  </a:lnTo>
                  <a:lnTo>
                    <a:pt x="11291" y="28133"/>
                  </a:lnTo>
                  <a:lnTo>
                    <a:pt x="11374" y="27426"/>
                  </a:lnTo>
                  <a:lnTo>
                    <a:pt x="11415" y="27093"/>
                  </a:lnTo>
                  <a:lnTo>
                    <a:pt x="11498" y="26740"/>
                  </a:lnTo>
                  <a:lnTo>
                    <a:pt x="11561" y="26386"/>
                  </a:lnTo>
                  <a:lnTo>
                    <a:pt x="11665" y="26033"/>
                  </a:lnTo>
                  <a:lnTo>
                    <a:pt x="11665" y="26033"/>
                  </a:lnTo>
                  <a:lnTo>
                    <a:pt x="11790" y="25679"/>
                  </a:lnTo>
                  <a:lnTo>
                    <a:pt x="11935" y="25368"/>
                  </a:lnTo>
                  <a:lnTo>
                    <a:pt x="12101" y="25097"/>
                  </a:lnTo>
                  <a:lnTo>
                    <a:pt x="12205" y="24972"/>
                  </a:lnTo>
                  <a:lnTo>
                    <a:pt x="12309" y="24848"/>
                  </a:lnTo>
                  <a:lnTo>
                    <a:pt x="12434" y="24744"/>
                  </a:lnTo>
                  <a:lnTo>
                    <a:pt x="12559" y="24640"/>
                  </a:lnTo>
                  <a:lnTo>
                    <a:pt x="12704" y="24557"/>
                  </a:lnTo>
                  <a:lnTo>
                    <a:pt x="12850" y="24473"/>
                  </a:lnTo>
                  <a:lnTo>
                    <a:pt x="13016" y="24390"/>
                  </a:lnTo>
                  <a:lnTo>
                    <a:pt x="13183" y="24328"/>
                  </a:lnTo>
                  <a:lnTo>
                    <a:pt x="13557" y="24245"/>
                  </a:lnTo>
                  <a:lnTo>
                    <a:pt x="13557" y="24245"/>
                  </a:lnTo>
                  <a:lnTo>
                    <a:pt x="14077" y="24141"/>
                  </a:lnTo>
                  <a:lnTo>
                    <a:pt x="14597" y="24078"/>
                  </a:lnTo>
                  <a:lnTo>
                    <a:pt x="15657" y="23954"/>
                  </a:lnTo>
                  <a:lnTo>
                    <a:pt x="16717" y="23850"/>
                  </a:lnTo>
                  <a:lnTo>
                    <a:pt x="17757" y="23746"/>
                  </a:lnTo>
                  <a:lnTo>
                    <a:pt x="17757" y="23746"/>
                  </a:lnTo>
                  <a:lnTo>
                    <a:pt x="18256" y="23683"/>
                  </a:lnTo>
                  <a:lnTo>
                    <a:pt x="18734" y="23579"/>
                  </a:lnTo>
                  <a:lnTo>
                    <a:pt x="19213" y="23455"/>
                  </a:lnTo>
                  <a:lnTo>
                    <a:pt x="19649" y="23288"/>
                  </a:lnTo>
                  <a:lnTo>
                    <a:pt x="20107" y="23101"/>
                  </a:lnTo>
                  <a:lnTo>
                    <a:pt x="20523" y="22893"/>
                  </a:lnTo>
                  <a:lnTo>
                    <a:pt x="20938" y="22644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1354" y="22353"/>
                  </a:lnTo>
                  <a:lnTo>
                    <a:pt x="21354" y="22353"/>
                  </a:lnTo>
                  <a:lnTo>
                    <a:pt x="21749" y="22020"/>
                  </a:lnTo>
                  <a:lnTo>
                    <a:pt x="22082" y="21708"/>
                  </a:lnTo>
                  <a:lnTo>
                    <a:pt x="22082" y="21708"/>
                  </a:lnTo>
                  <a:lnTo>
                    <a:pt x="22332" y="21438"/>
                  </a:lnTo>
                  <a:lnTo>
                    <a:pt x="22519" y="21188"/>
                  </a:lnTo>
                  <a:lnTo>
                    <a:pt x="22706" y="20918"/>
                  </a:lnTo>
                  <a:lnTo>
                    <a:pt x="22851" y="20648"/>
                  </a:lnTo>
                  <a:lnTo>
                    <a:pt x="22976" y="20377"/>
                  </a:lnTo>
                  <a:lnTo>
                    <a:pt x="23080" y="20086"/>
                  </a:lnTo>
                  <a:lnTo>
                    <a:pt x="23163" y="19774"/>
                  </a:lnTo>
                  <a:lnTo>
                    <a:pt x="23226" y="19462"/>
                  </a:lnTo>
                  <a:lnTo>
                    <a:pt x="23226" y="19462"/>
                  </a:lnTo>
                  <a:lnTo>
                    <a:pt x="23246" y="19192"/>
                  </a:lnTo>
                  <a:lnTo>
                    <a:pt x="23267" y="18901"/>
                  </a:lnTo>
                  <a:lnTo>
                    <a:pt x="23267" y="18610"/>
                  </a:lnTo>
                  <a:lnTo>
                    <a:pt x="23246" y="18298"/>
                  </a:lnTo>
                  <a:lnTo>
                    <a:pt x="23184" y="17633"/>
                  </a:lnTo>
                  <a:lnTo>
                    <a:pt x="23059" y="16905"/>
                  </a:lnTo>
                  <a:lnTo>
                    <a:pt x="23059" y="16905"/>
                  </a:lnTo>
                  <a:lnTo>
                    <a:pt x="22976" y="16551"/>
                  </a:lnTo>
                  <a:lnTo>
                    <a:pt x="22893" y="16219"/>
                  </a:lnTo>
                  <a:lnTo>
                    <a:pt x="22789" y="15886"/>
                  </a:lnTo>
                  <a:lnTo>
                    <a:pt x="22664" y="15574"/>
                  </a:lnTo>
                  <a:lnTo>
                    <a:pt x="22539" y="15283"/>
                  </a:lnTo>
                  <a:lnTo>
                    <a:pt x="22394" y="14992"/>
                  </a:lnTo>
                  <a:lnTo>
                    <a:pt x="22248" y="14722"/>
                  </a:lnTo>
                  <a:lnTo>
                    <a:pt x="22061" y="14451"/>
                  </a:lnTo>
                  <a:lnTo>
                    <a:pt x="21895" y="14202"/>
                  </a:lnTo>
                  <a:lnTo>
                    <a:pt x="21708" y="13973"/>
                  </a:lnTo>
                  <a:lnTo>
                    <a:pt x="21500" y="13744"/>
                  </a:lnTo>
                  <a:lnTo>
                    <a:pt x="21292" y="13536"/>
                  </a:lnTo>
                  <a:lnTo>
                    <a:pt x="21084" y="13329"/>
                  </a:lnTo>
                  <a:lnTo>
                    <a:pt x="20855" y="13141"/>
                  </a:lnTo>
                  <a:lnTo>
                    <a:pt x="20627" y="12954"/>
                  </a:lnTo>
                  <a:lnTo>
                    <a:pt x="20377" y="12788"/>
                  </a:lnTo>
                  <a:lnTo>
                    <a:pt x="20127" y="12642"/>
                  </a:lnTo>
                  <a:lnTo>
                    <a:pt x="19878" y="12497"/>
                  </a:lnTo>
                  <a:lnTo>
                    <a:pt x="19358" y="12226"/>
                  </a:lnTo>
                  <a:lnTo>
                    <a:pt x="18818" y="12019"/>
                  </a:lnTo>
                  <a:lnTo>
                    <a:pt x="18256" y="11831"/>
                  </a:lnTo>
                  <a:lnTo>
                    <a:pt x="17695" y="11707"/>
                  </a:lnTo>
                  <a:lnTo>
                    <a:pt x="17133" y="11603"/>
                  </a:lnTo>
                  <a:lnTo>
                    <a:pt x="16572" y="1154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5408" y="11540"/>
                  </a:lnTo>
                  <a:lnTo>
                    <a:pt x="14805" y="11624"/>
                  </a:lnTo>
                  <a:lnTo>
                    <a:pt x="14243" y="11727"/>
                  </a:lnTo>
                  <a:lnTo>
                    <a:pt x="13682" y="11873"/>
                  </a:lnTo>
                  <a:lnTo>
                    <a:pt x="13682" y="11873"/>
                  </a:lnTo>
                  <a:lnTo>
                    <a:pt x="13120" y="12081"/>
                  </a:lnTo>
                  <a:lnTo>
                    <a:pt x="12559" y="12289"/>
                  </a:lnTo>
                  <a:lnTo>
                    <a:pt x="12018" y="12538"/>
                  </a:lnTo>
                  <a:lnTo>
                    <a:pt x="11478" y="12788"/>
                  </a:lnTo>
                  <a:lnTo>
                    <a:pt x="10958" y="13058"/>
                  </a:lnTo>
                  <a:lnTo>
                    <a:pt x="10417" y="13349"/>
                  </a:lnTo>
                  <a:lnTo>
                    <a:pt x="9398" y="13952"/>
                  </a:lnTo>
                  <a:lnTo>
                    <a:pt x="9398" y="13952"/>
                  </a:lnTo>
                  <a:lnTo>
                    <a:pt x="8733" y="14347"/>
                  </a:lnTo>
                  <a:lnTo>
                    <a:pt x="8400" y="14534"/>
                  </a:lnTo>
                  <a:lnTo>
                    <a:pt x="8047" y="14722"/>
                  </a:lnTo>
                  <a:lnTo>
                    <a:pt x="7693" y="14867"/>
                  </a:lnTo>
                  <a:lnTo>
                    <a:pt x="7340" y="14992"/>
                  </a:lnTo>
                  <a:lnTo>
                    <a:pt x="6966" y="15096"/>
                  </a:lnTo>
                  <a:lnTo>
                    <a:pt x="6571" y="15179"/>
                  </a:lnTo>
                  <a:lnTo>
                    <a:pt x="6571" y="15179"/>
                  </a:lnTo>
                  <a:lnTo>
                    <a:pt x="6259" y="15200"/>
                  </a:lnTo>
                  <a:lnTo>
                    <a:pt x="6259" y="15200"/>
                  </a:lnTo>
                  <a:lnTo>
                    <a:pt x="6030" y="15179"/>
                  </a:lnTo>
                  <a:lnTo>
                    <a:pt x="5822" y="15137"/>
                  </a:lnTo>
                  <a:lnTo>
                    <a:pt x="5614" y="15075"/>
                  </a:lnTo>
                  <a:lnTo>
                    <a:pt x="5427" y="14992"/>
                  </a:lnTo>
                  <a:lnTo>
                    <a:pt x="5261" y="14888"/>
                  </a:lnTo>
                  <a:lnTo>
                    <a:pt x="5094" y="14742"/>
                  </a:lnTo>
                  <a:lnTo>
                    <a:pt x="4949" y="14576"/>
                  </a:lnTo>
                  <a:lnTo>
                    <a:pt x="4824" y="14368"/>
                  </a:lnTo>
                  <a:lnTo>
                    <a:pt x="4824" y="14368"/>
                  </a:lnTo>
                  <a:lnTo>
                    <a:pt x="4408" y="13640"/>
                  </a:lnTo>
                  <a:lnTo>
                    <a:pt x="4034" y="12871"/>
                  </a:lnTo>
                  <a:lnTo>
                    <a:pt x="3701" y="12102"/>
                  </a:lnTo>
                  <a:lnTo>
                    <a:pt x="3556" y="11707"/>
                  </a:lnTo>
                  <a:lnTo>
                    <a:pt x="3431" y="11312"/>
                  </a:lnTo>
                  <a:lnTo>
                    <a:pt x="3306" y="10917"/>
                  </a:lnTo>
                  <a:lnTo>
                    <a:pt x="3202" y="10521"/>
                  </a:lnTo>
                  <a:lnTo>
                    <a:pt x="3119" y="10106"/>
                  </a:lnTo>
                  <a:lnTo>
                    <a:pt x="3036" y="9690"/>
                  </a:lnTo>
                  <a:lnTo>
                    <a:pt x="2973" y="9274"/>
                  </a:lnTo>
                  <a:lnTo>
                    <a:pt x="2911" y="8858"/>
                  </a:lnTo>
                  <a:lnTo>
                    <a:pt x="2869" y="8442"/>
                  </a:lnTo>
                  <a:lnTo>
                    <a:pt x="2849" y="8006"/>
                  </a:lnTo>
                  <a:lnTo>
                    <a:pt x="2849" y="8006"/>
                  </a:lnTo>
                  <a:lnTo>
                    <a:pt x="2849" y="78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5326050" y="244350"/>
              <a:ext cx="1003275" cy="1557400"/>
            </a:xfrm>
            <a:custGeom>
              <a:avLst/>
              <a:gdLst/>
              <a:ahLst/>
              <a:cxnLst/>
              <a:rect l="l" t="t" r="r" b="b"/>
              <a:pathLst>
                <a:path w="40131" h="62296" fill="none" extrusionOk="0">
                  <a:moveTo>
                    <a:pt x="19233" y="1"/>
                  </a:moveTo>
                  <a:lnTo>
                    <a:pt x="19233" y="1"/>
                  </a:lnTo>
                  <a:lnTo>
                    <a:pt x="18339" y="21"/>
                  </a:lnTo>
                  <a:lnTo>
                    <a:pt x="17404" y="84"/>
                  </a:lnTo>
                  <a:lnTo>
                    <a:pt x="16489" y="188"/>
                  </a:lnTo>
                  <a:lnTo>
                    <a:pt x="15574" y="333"/>
                  </a:lnTo>
                  <a:lnTo>
                    <a:pt x="15574" y="333"/>
                  </a:lnTo>
                  <a:lnTo>
                    <a:pt x="15075" y="437"/>
                  </a:lnTo>
                  <a:lnTo>
                    <a:pt x="14576" y="562"/>
                  </a:lnTo>
                  <a:lnTo>
                    <a:pt x="14098" y="687"/>
                  </a:lnTo>
                  <a:lnTo>
                    <a:pt x="13640" y="832"/>
                  </a:lnTo>
                  <a:lnTo>
                    <a:pt x="13162" y="999"/>
                  </a:lnTo>
                  <a:lnTo>
                    <a:pt x="12705" y="1165"/>
                  </a:lnTo>
                  <a:lnTo>
                    <a:pt x="11790" y="1560"/>
                  </a:lnTo>
                  <a:lnTo>
                    <a:pt x="10896" y="1955"/>
                  </a:lnTo>
                  <a:lnTo>
                    <a:pt x="10001" y="2392"/>
                  </a:lnTo>
                  <a:lnTo>
                    <a:pt x="8234" y="3307"/>
                  </a:lnTo>
                  <a:lnTo>
                    <a:pt x="8234" y="3307"/>
                  </a:lnTo>
                  <a:lnTo>
                    <a:pt x="7756" y="3577"/>
                  </a:lnTo>
                  <a:lnTo>
                    <a:pt x="7278" y="3847"/>
                  </a:lnTo>
                  <a:lnTo>
                    <a:pt x="6841" y="4159"/>
                  </a:lnTo>
                  <a:lnTo>
                    <a:pt x="6404" y="4471"/>
                  </a:lnTo>
                  <a:lnTo>
                    <a:pt x="5968" y="4804"/>
                  </a:lnTo>
                  <a:lnTo>
                    <a:pt x="5552" y="5157"/>
                  </a:lnTo>
                  <a:lnTo>
                    <a:pt x="5157" y="5531"/>
                  </a:lnTo>
                  <a:lnTo>
                    <a:pt x="4762" y="5906"/>
                  </a:lnTo>
                  <a:lnTo>
                    <a:pt x="4762" y="5906"/>
                  </a:lnTo>
                  <a:lnTo>
                    <a:pt x="4346" y="6363"/>
                  </a:lnTo>
                  <a:lnTo>
                    <a:pt x="3951" y="6841"/>
                  </a:lnTo>
                  <a:lnTo>
                    <a:pt x="3784" y="7091"/>
                  </a:lnTo>
                  <a:lnTo>
                    <a:pt x="3618" y="7340"/>
                  </a:lnTo>
                  <a:lnTo>
                    <a:pt x="3473" y="7590"/>
                  </a:lnTo>
                  <a:lnTo>
                    <a:pt x="3327" y="7860"/>
                  </a:lnTo>
                  <a:lnTo>
                    <a:pt x="3202" y="8131"/>
                  </a:lnTo>
                  <a:lnTo>
                    <a:pt x="3098" y="8401"/>
                  </a:lnTo>
                  <a:lnTo>
                    <a:pt x="2994" y="8692"/>
                  </a:lnTo>
                  <a:lnTo>
                    <a:pt x="2932" y="8983"/>
                  </a:lnTo>
                  <a:lnTo>
                    <a:pt x="2890" y="9274"/>
                  </a:lnTo>
                  <a:lnTo>
                    <a:pt x="2849" y="9586"/>
                  </a:lnTo>
                  <a:lnTo>
                    <a:pt x="2828" y="9898"/>
                  </a:lnTo>
                  <a:lnTo>
                    <a:pt x="2849" y="10210"/>
                  </a:lnTo>
                  <a:lnTo>
                    <a:pt x="2849" y="10210"/>
                  </a:lnTo>
                  <a:lnTo>
                    <a:pt x="2890" y="10688"/>
                  </a:lnTo>
                  <a:lnTo>
                    <a:pt x="2953" y="11166"/>
                  </a:lnTo>
                  <a:lnTo>
                    <a:pt x="3015" y="11644"/>
                  </a:lnTo>
                  <a:lnTo>
                    <a:pt x="3098" y="12123"/>
                  </a:lnTo>
                  <a:lnTo>
                    <a:pt x="3202" y="12601"/>
                  </a:lnTo>
                  <a:lnTo>
                    <a:pt x="3327" y="13058"/>
                  </a:lnTo>
                  <a:lnTo>
                    <a:pt x="3452" y="13516"/>
                  </a:lnTo>
                  <a:lnTo>
                    <a:pt x="3597" y="13952"/>
                  </a:lnTo>
                  <a:lnTo>
                    <a:pt x="3764" y="14410"/>
                  </a:lnTo>
                  <a:lnTo>
                    <a:pt x="3951" y="14847"/>
                  </a:lnTo>
                  <a:lnTo>
                    <a:pt x="4159" y="15283"/>
                  </a:lnTo>
                  <a:lnTo>
                    <a:pt x="4387" y="15699"/>
                  </a:lnTo>
                  <a:lnTo>
                    <a:pt x="4616" y="16115"/>
                  </a:lnTo>
                  <a:lnTo>
                    <a:pt x="4886" y="16531"/>
                  </a:lnTo>
                  <a:lnTo>
                    <a:pt x="5157" y="16926"/>
                  </a:lnTo>
                  <a:lnTo>
                    <a:pt x="5448" y="17321"/>
                  </a:lnTo>
                  <a:lnTo>
                    <a:pt x="5448" y="17321"/>
                  </a:lnTo>
                  <a:lnTo>
                    <a:pt x="5801" y="17737"/>
                  </a:lnTo>
                  <a:lnTo>
                    <a:pt x="6176" y="18132"/>
                  </a:lnTo>
                  <a:lnTo>
                    <a:pt x="6363" y="18298"/>
                  </a:lnTo>
                  <a:lnTo>
                    <a:pt x="6550" y="18465"/>
                  </a:lnTo>
                  <a:lnTo>
                    <a:pt x="6758" y="18610"/>
                  </a:lnTo>
                  <a:lnTo>
                    <a:pt x="6966" y="18735"/>
                  </a:lnTo>
                  <a:lnTo>
                    <a:pt x="7174" y="18860"/>
                  </a:lnTo>
                  <a:lnTo>
                    <a:pt x="7402" y="18964"/>
                  </a:lnTo>
                  <a:lnTo>
                    <a:pt x="7631" y="19068"/>
                  </a:lnTo>
                  <a:lnTo>
                    <a:pt x="7860" y="19151"/>
                  </a:lnTo>
                  <a:lnTo>
                    <a:pt x="8089" y="19192"/>
                  </a:lnTo>
                  <a:lnTo>
                    <a:pt x="8338" y="19255"/>
                  </a:lnTo>
                  <a:lnTo>
                    <a:pt x="8588" y="19275"/>
                  </a:lnTo>
                  <a:lnTo>
                    <a:pt x="8858" y="19275"/>
                  </a:lnTo>
                  <a:lnTo>
                    <a:pt x="8858" y="19275"/>
                  </a:lnTo>
                  <a:lnTo>
                    <a:pt x="9107" y="19275"/>
                  </a:lnTo>
                  <a:lnTo>
                    <a:pt x="9357" y="19255"/>
                  </a:lnTo>
                  <a:lnTo>
                    <a:pt x="9606" y="19213"/>
                  </a:lnTo>
                  <a:lnTo>
                    <a:pt x="9877" y="19151"/>
                  </a:lnTo>
                  <a:lnTo>
                    <a:pt x="9877" y="19151"/>
                  </a:lnTo>
                  <a:lnTo>
                    <a:pt x="10417" y="19005"/>
                  </a:lnTo>
                  <a:lnTo>
                    <a:pt x="10937" y="18818"/>
                  </a:lnTo>
                  <a:lnTo>
                    <a:pt x="11457" y="18610"/>
                  </a:lnTo>
                  <a:lnTo>
                    <a:pt x="11956" y="18381"/>
                  </a:lnTo>
                  <a:lnTo>
                    <a:pt x="11956" y="18381"/>
                  </a:lnTo>
                  <a:lnTo>
                    <a:pt x="12476" y="18111"/>
                  </a:lnTo>
                  <a:lnTo>
                    <a:pt x="12975" y="17841"/>
                  </a:lnTo>
                  <a:lnTo>
                    <a:pt x="13973" y="17300"/>
                  </a:lnTo>
                  <a:lnTo>
                    <a:pt x="14472" y="17051"/>
                  </a:lnTo>
                  <a:lnTo>
                    <a:pt x="14992" y="16822"/>
                  </a:lnTo>
                  <a:lnTo>
                    <a:pt x="15512" y="16614"/>
                  </a:lnTo>
                  <a:lnTo>
                    <a:pt x="16073" y="16427"/>
                  </a:lnTo>
                  <a:lnTo>
                    <a:pt x="16073" y="16427"/>
                  </a:lnTo>
                  <a:lnTo>
                    <a:pt x="16593" y="16302"/>
                  </a:lnTo>
                  <a:lnTo>
                    <a:pt x="17113" y="16198"/>
                  </a:lnTo>
                  <a:lnTo>
                    <a:pt x="17632" y="16136"/>
                  </a:lnTo>
                  <a:lnTo>
                    <a:pt x="18152" y="16115"/>
                  </a:lnTo>
                  <a:lnTo>
                    <a:pt x="18152" y="16115"/>
                  </a:lnTo>
                  <a:lnTo>
                    <a:pt x="18568" y="16136"/>
                  </a:lnTo>
                  <a:lnTo>
                    <a:pt x="19005" y="16177"/>
                  </a:lnTo>
                  <a:lnTo>
                    <a:pt x="19421" y="16260"/>
                  </a:lnTo>
                  <a:lnTo>
                    <a:pt x="19836" y="16364"/>
                  </a:lnTo>
                  <a:lnTo>
                    <a:pt x="20252" y="16510"/>
                  </a:lnTo>
                  <a:lnTo>
                    <a:pt x="20647" y="16697"/>
                  </a:lnTo>
                  <a:lnTo>
                    <a:pt x="21063" y="16926"/>
                  </a:lnTo>
                  <a:lnTo>
                    <a:pt x="21437" y="17175"/>
                  </a:lnTo>
                  <a:lnTo>
                    <a:pt x="21437" y="17175"/>
                  </a:lnTo>
                  <a:lnTo>
                    <a:pt x="21687" y="17383"/>
                  </a:lnTo>
                  <a:lnTo>
                    <a:pt x="21916" y="17612"/>
                  </a:lnTo>
                  <a:lnTo>
                    <a:pt x="22124" y="17841"/>
                  </a:lnTo>
                  <a:lnTo>
                    <a:pt x="22311" y="18090"/>
                  </a:lnTo>
                  <a:lnTo>
                    <a:pt x="22498" y="18361"/>
                  </a:lnTo>
                  <a:lnTo>
                    <a:pt x="22664" y="18631"/>
                  </a:lnTo>
                  <a:lnTo>
                    <a:pt x="22997" y="19171"/>
                  </a:lnTo>
                  <a:lnTo>
                    <a:pt x="22997" y="19171"/>
                  </a:lnTo>
                  <a:lnTo>
                    <a:pt x="23143" y="19442"/>
                  </a:lnTo>
                  <a:lnTo>
                    <a:pt x="23267" y="19712"/>
                  </a:lnTo>
                  <a:lnTo>
                    <a:pt x="23371" y="19982"/>
                  </a:lnTo>
                  <a:lnTo>
                    <a:pt x="23434" y="20232"/>
                  </a:lnTo>
                  <a:lnTo>
                    <a:pt x="23475" y="20502"/>
                  </a:lnTo>
                  <a:lnTo>
                    <a:pt x="23496" y="20752"/>
                  </a:lnTo>
                  <a:lnTo>
                    <a:pt x="23496" y="21001"/>
                  </a:lnTo>
                  <a:lnTo>
                    <a:pt x="23454" y="21230"/>
                  </a:lnTo>
                  <a:lnTo>
                    <a:pt x="23392" y="21479"/>
                  </a:lnTo>
                  <a:lnTo>
                    <a:pt x="23309" y="21708"/>
                  </a:lnTo>
                  <a:lnTo>
                    <a:pt x="23184" y="21916"/>
                  </a:lnTo>
                  <a:lnTo>
                    <a:pt x="23059" y="22145"/>
                  </a:lnTo>
                  <a:lnTo>
                    <a:pt x="22893" y="22353"/>
                  </a:lnTo>
                  <a:lnTo>
                    <a:pt x="22706" y="22561"/>
                  </a:lnTo>
                  <a:lnTo>
                    <a:pt x="22477" y="22748"/>
                  </a:lnTo>
                  <a:lnTo>
                    <a:pt x="22248" y="22935"/>
                  </a:lnTo>
                  <a:lnTo>
                    <a:pt x="22248" y="22935"/>
                  </a:lnTo>
                  <a:lnTo>
                    <a:pt x="22040" y="23060"/>
                  </a:lnTo>
                  <a:lnTo>
                    <a:pt x="21853" y="23185"/>
                  </a:lnTo>
                  <a:lnTo>
                    <a:pt x="21437" y="23372"/>
                  </a:lnTo>
                  <a:lnTo>
                    <a:pt x="21022" y="23517"/>
                  </a:lnTo>
                  <a:lnTo>
                    <a:pt x="20585" y="23663"/>
                  </a:lnTo>
                  <a:lnTo>
                    <a:pt x="20585" y="23663"/>
                  </a:lnTo>
                  <a:lnTo>
                    <a:pt x="20024" y="23787"/>
                  </a:lnTo>
                  <a:lnTo>
                    <a:pt x="19462" y="23891"/>
                  </a:lnTo>
                  <a:lnTo>
                    <a:pt x="18880" y="23975"/>
                  </a:lnTo>
                  <a:lnTo>
                    <a:pt x="18319" y="24016"/>
                  </a:lnTo>
                  <a:lnTo>
                    <a:pt x="17154" y="24120"/>
                  </a:lnTo>
                  <a:lnTo>
                    <a:pt x="16593" y="24183"/>
                  </a:lnTo>
                  <a:lnTo>
                    <a:pt x="16011" y="24266"/>
                  </a:lnTo>
                  <a:lnTo>
                    <a:pt x="16011" y="24266"/>
                  </a:lnTo>
                  <a:lnTo>
                    <a:pt x="15574" y="24349"/>
                  </a:lnTo>
                  <a:lnTo>
                    <a:pt x="15179" y="24453"/>
                  </a:lnTo>
                  <a:lnTo>
                    <a:pt x="14784" y="24598"/>
                  </a:lnTo>
                  <a:lnTo>
                    <a:pt x="14410" y="24744"/>
                  </a:lnTo>
                  <a:lnTo>
                    <a:pt x="14077" y="24910"/>
                  </a:lnTo>
                  <a:lnTo>
                    <a:pt x="13765" y="25118"/>
                  </a:lnTo>
                  <a:lnTo>
                    <a:pt x="13474" y="25326"/>
                  </a:lnTo>
                  <a:lnTo>
                    <a:pt x="13204" y="25555"/>
                  </a:lnTo>
                  <a:lnTo>
                    <a:pt x="12954" y="25825"/>
                  </a:lnTo>
                  <a:lnTo>
                    <a:pt x="12746" y="26116"/>
                  </a:lnTo>
                  <a:lnTo>
                    <a:pt x="12538" y="26428"/>
                  </a:lnTo>
                  <a:lnTo>
                    <a:pt x="12372" y="26761"/>
                  </a:lnTo>
                  <a:lnTo>
                    <a:pt x="12206" y="27114"/>
                  </a:lnTo>
                  <a:lnTo>
                    <a:pt x="12081" y="27509"/>
                  </a:lnTo>
                  <a:lnTo>
                    <a:pt x="11977" y="27925"/>
                  </a:lnTo>
                  <a:lnTo>
                    <a:pt x="11894" y="28362"/>
                  </a:lnTo>
                  <a:lnTo>
                    <a:pt x="11894" y="28362"/>
                  </a:lnTo>
                  <a:lnTo>
                    <a:pt x="11810" y="28965"/>
                  </a:lnTo>
                  <a:lnTo>
                    <a:pt x="11769" y="29589"/>
                  </a:lnTo>
                  <a:lnTo>
                    <a:pt x="11748" y="30192"/>
                  </a:lnTo>
                  <a:lnTo>
                    <a:pt x="11769" y="30795"/>
                  </a:lnTo>
                  <a:lnTo>
                    <a:pt x="11810" y="31398"/>
                  </a:lnTo>
                  <a:lnTo>
                    <a:pt x="11873" y="32001"/>
                  </a:lnTo>
                  <a:lnTo>
                    <a:pt x="11956" y="32604"/>
                  </a:lnTo>
                  <a:lnTo>
                    <a:pt x="12081" y="33207"/>
                  </a:lnTo>
                  <a:lnTo>
                    <a:pt x="12081" y="33207"/>
                  </a:lnTo>
                  <a:lnTo>
                    <a:pt x="12206" y="33851"/>
                  </a:lnTo>
                  <a:lnTo>
                    <a:pt x="12372" y="34475"/>
                  </a:lnTo>
                  <a:lnTo>
                    <a:pt x="12372" y="34475"/>
                  </a:lnTo>
                  <a:lnTo>
                    <a:pt x="12497" y="34849"/>
                  </a:lnTo>
                  <a:lnTo>
                    <a:pt x="12642" y="35161"/>
                  </a:lnTo>
                  <a:lnTo>
                    <a:pt x="12829" y="35473"/>
                  </a:lnTo>
                  <a:lnTo>
                    <a:pt x="13058" y="35723"/>
                  </a:lnTo>
                  <a:lnTo>
                    <a:pt x="13328" y="35951"/>
                  </a:lnTo>
                  <a:lnTo>
                    <a:pt x="13619" y="36138"/>
                  </a:lnTo>
                  <a:lnTo>
                    <a:pt x="13952" y="36305"/>
                  </a:lnTo>
                  <a:lnTo>
                    <a:pt x="14326" y="36430"/>
                  </a:lnTo>
                  <a:lnTo>
                    <a:pt x="14326" y="36430"/>
                  </a:lnTo>
                  <a:lnTo>
                    <a:pt x="14701" y="36533"/>
                  </a:lnTo>
                  <a:lnTo>
                    <a:pt x="15075" y="36617"/>
                  </a:lnTo>
                  <a:lnTo>
                    <a:pt x="15449" y="36679"/>
                  </a:lnTo>
                  <a:lnTo>
                    <a:pt x="15823" y="36741"/>
                  </a:lnTo>
                  <a:lnTo>
                    <a:pt x="16593" y="36825"/>
                  </a:lnTo>
                  <a:lnTo>
                    <a:pt x="17362" y="36866"/>
                  </a:lnTo>
                  <a:lnTo>
                    <a:pt x="17362" y="36866"/>
                  </a:lnTo>
                  <a:lnTo>
                    <a:pt x="17820" y="36929"/>
                  </a:lnTo>
                  <a:lnTo>
                    <a:pt x="18277" y="36991"/>
                  </a:lnTo>
                  <a:lnTo>
                    <a:pt x="18693" y="37095"/>
                  </a:lnTo>
                  <a:lnTo>
                    <a:pt x="19067" y="37220"/>
                  </a:lnTo>
                  <a:lnTo>
                    <a:pt x="19441" y="37386"/>
                  </a:lnTo>
                  <a:lnTo>
                    <a:pt x="19795" y="37573"/>
                  </a:lnTo>
                  <a:lnTo>
                    <a:pt x="20107" y="37781"/>
                  </a:lnTo>
                  <a:lnTo>
                    <a:pt x="20398" y="38010"/>
                  </a:lnTo>
                  <a:lnTo>
                    <a:pt x="20668" y="38259"/>
                  </a:lnTo>
                  <a:lnTo>
                    <a:pt x="20918" y="38550"/>
                  </a:lnTo>
                  <a:lnTo>
                    <a:pt x="21126" y="38862"/>
                  </a:lnTo>
                  <a:lnTo>
                    <a:pt x="21313" y="39195"/>
                  </a:lnTo>
                  <a:lnTo>
                    <a:pt x="21458" y="39548"/>
                  </a:lnTo>
                  <a:lnTo>
                    <a:pt x="21583" y="39923"/>
                  </a:lnTo>
                  <a:lnTo>
                    <a:pt x="21687" y="40318"/>
                  </a:lnTo>
                  <a:lnTo>
                    <a:pt x="21749" y="40734"/>
                  </a:lnTo>
                  <a:lnTo>
                    <a:pt x="21749" y="40734"/>
                  </a:lnTo>
                  <a:lnTo>
                    <a:pt x="21791" y="41191"/>
                  </a:lnTo>
                  <a:lnTo>
                    <a:pt x="21791" y="41399"/>
                  </a:lnTo>
                  <a:lnTo>
                    <a:pt x="21770" y="41586"/>
                  </a:lnTo>
                  <a:lnTo>
                    <a:pt x="21729" y="41752"/>
                  </a:lnTo>
                  <a:lnTo>
                    <a:pt x="21687" y="41919"/>
                  </a:lnTo>
                  <a:lnTo>
                    <a:pt x="21625" y="42085"/>
                  </a:lnTo>
                  <a:lnTo>
                    <a:pt x="21541" y="42231"/>
                  </a:lnTo>
                  <a:lnTo>
                    <a:pt x="21458" y="42355"/>
                  </a:lnTo>
                  <a:lnTo>
                    <a:pt x="21354" y="42480"/>
                  </a:lnTo>
                  <a:lnTo>
                    <a:pt x="21230" y="42605"/>
                  </a:lnTo>
                  <a:lnTo>
                    <a:pt x="21084" y="42709"/>
                  </a:lnTo>
                  <a:lnTo>
                    <a:pt x="20938" y="42813"/>
                  </a:lnTo>
                  <a:lnTo>
                    <a:pt x="20751" y="42896"/>
                  </a:lnTo>
                  <a:lnTo>
                    <a:pt x="20356" y="43083"/>
                  </a:lnTo>
                  <a:lnTo>
                    <a:pt x="20356" y="43083"/>
                  </a:lnTo>
                  <a:lnTo>
                    <a:pt x="20024" y="43187"/>
                  </a:lnTo>
                  <a:lnTo>
                    <a:pt x="19691" y="43291"/>
                  </a:lnTo>
                  <a:lnTo>
                    <a:pt x="19691" y="43291"/>
                  </a:lnTo>
                  <a:lnTo>
                    <a:pt x="19483" y="43333"/>
                  </a:lnTo>
                  <a:lnTo>
                    <a:pt x="19483" y="43333"/>
                  </a:lnTo>
                  <a:lnTo>
                    <a:pt x="18880" y="43416"/>
                  </a:lnTo>
                  <a:lnTo>
                    <a:pt x="18298" y="43478"/>
                  </a:lnTo>
                  <a:lnTo>
                    <a:pt x="17716" y="43520"/>
                  </a:lnTo>
                  <a:lnTo>
                    <a:pt x="17133" y="43541"/>
                  </a:lnTo>
                  <a:lnTo>
                    <a:pt x="17133" y="43541"/>
                  </a:lnTo>
                  <a:lnTo>
                    <a:pt x="16676" y="43520"/>
                  </a:lnTo>
                  <a:lnTo>
                    <a:pt x="16219" y="43499"/>
                  </a:lnTo>
                  <a:lnTo>
                    <a:pt x="15283" y="43416"/>
                  </a:lnTo>
                  <a:lnTo>
                    <a:pt x="14368" y="43291"/>
                  </a:lnTo>
                  <a:lnTo>
                    <a:pt x="13453" y="43146"/>
                  </a:lnTo>
                  <a:lnTo>
                    <a:pt x="13453" y="43146"/>
                  </a:lnTo>
                  <a:lnTo>
                    <a:pt x="12892" y="43000"/>
                  </a:lnTo>
                  <a:lnTo>
                    <a:pt x="12351" y="42834"/>
                  </a:lnTo>
                  <a:lnTo>
                    <a:pt x="11831" y="42647"/>
                  </a:lnTo>
                  <a:lnTo>
                    <a:pt x="11311" y="42418"/>
                  </a:lnTo>
                  <a:lnTo>
                    <a:pt x="10792" y="42168"/>
                  </a:lnTo>
                  <a:lnTo>
                    <a:pt x="10293" y="41898"/>
                  </a:lnTo>
                  <a:lnTo>
                    <a:pt x="9295" y="41357"/>
                  </a:lnTo>
                  <a:lnTo>
                    <a:pt x="9295" y="41357"/>
                  </a:lnTo>
                  <a:lnTo>
                    <a:pt x="8920" y="41170"/>
                  </a:lnTo>
                  <a:lnTo>
                    <a:pt x="8546" y="41025"/>
                  </a:lnTo>
                  <a:lnTo>
                    <a:pt x="8338" y="40962"/>
                  </a:lnTo>
                  <a:lnTo>
                    <a:pt x="8130" y="40921"/>
                  </a:lnTo>
                  <a:lnTo>
                    <a:pt x="7922" y="40879"/>
                  </a:lnTo>
                  <a:lnTo>
                    <a:pt x="7714" y="40879"/>
                  </a:lnTo>
                  <a:lnTo>
                    <a:pt x="7714" y="40879"/>
                  </a:lnTo>
                  <a:lnTo>
                    <a:pt x="7693" y="40879"/>
                  </a:lnTo>
                  <a:lnTo>
                    <a:pt x="7693" y="40879"/>
                  </a:lnTo>
                  <a:lnTo>
                    <a:pt x="7486" y="40879"/>
                  </a:lnTo>
                  <a:lnTo>
                    <a:pt x="7257" y="40900"/>
                  </a:lnTo>
                  <a:lnTo>
                    <a:pt x="7049" y="40942"/>
                  </a:lnTo>
                  <a:lnTo>
                    <a:pt x="6862" y="40983"/>
                  </a:lnTo>
                  <a:lnTo>
                    <a:pt x="6467" y="41108"/>
                  </a:lnTo>
                  <a:lnTo>
                    <a:pt x="6113" y="41274"/>
                  </a:lnTo>
                  <a:lnTo>
                    <a:pt x="5760" y="41482"/>
                  </a:lnTo>
                  <a:lnTo>
                    <a:pt x="5427" y="41711"/>
                  </a:lnTo>
                  <a:lnTo>
                    <a:pt x="5136" y="41981"/>
                  </a:lnTo>
                  <a:lnTo>
                    <a:pt x="4845" y="42272"/>
                  </a:lnTo>
                  <a:lnTo>
                    <a:pt x="4845" y="42272"/>
                  </a:lnTo>
                  <a:lnTo>
                    <a:pt x="4138" y="43083"/>
                  </a:lnTo>
                  <a:lnTo>
                    <a:pt x="3493" y="43894"/>
                  </a:lnTo>
                  <a:lnTo>
                    <a:pt x="2870" y="44747"/>
                  </a:lnTo>
                  <a:lnTo>
                    <a:pt x="2287" y="45620"/>
                  </a:lnTo>
                  <a:lnTo>
                    <a:pt x="2017" y="46057"/>
                  </a:lnTo>
                  <a:lnTo>
                    <a:pt x="1747" y="46514"/>
                  </a:lnTo>
                  <a:lnTo>
                    <a:pt x="1497" y="46971"/>
                  </a:lnTo>
                  <a:lnTo>
                    <a:pt x="1248" y="47429"/>
                  </a:lnTo>
                  <a:lnTo>
                    <a:pt x="1019" y="47907"/>
                  </a:lnTo>
                  <a:lnTo>
                    <a:pt x="811" y="48385"/>
                  </a:lnTo>
                  <a:lnTo>
                    <a:pt x="603" y="48884"/>
                  </a:lnTo>
                  <a:lnTo>
                    <a:pt x="416" y="49383"/>
                  </a:lnTo>
                  <a:lnTo>
                    <a:pt x="416" y="49383"/>
                  </a:lnTo>
                  <a:lnTo>
                    <a:pt x="312" y="49675"/>
                  </a:lnTo>
                  <a:lnTo>
                    <a:pt x="229" y="49986"/>
                  </a:lnTo>
                  <a:lnTo>
                    <a:pt x="146" y="50278"/>
                  </a:lnTo>
                  <a:lnTo>
                    <a:pt x="83" y="50589"/>
                  </a:lnTo>
                  <a:lnTo>
                    <a:pt x="42" y="50901"/>
                  </a:lnTo>
                  <a:lnTo>
                    <a:pt x="21" y="51192"/>
                  </a:lnTo>
                  <a:lnTo>
                    <a:pt x="0" y="51504"/>
                  </a:lnTo>
                  <a:lnTo>
                    <a:pt x="0" y="51816"/>
                  </a:lnTo>
                  <a:lnTo>
                    <a:pt x="21" y="52128"/>
                  </a:lnTo>
                  <a:lnTo>
                    <a:pt x="42" y="52419"/>
                  </a:lnTo>
                  <a:lnTo>
                    <a:pt x="83" y="52731"/>
                  </a:lnTo>
                  <a:lnTo>
                    <a:pt x="146" y="53043"/>
                  </a:lnTo>
                  <a:lnTo>
                    <a:pt x="208" y="53334"/>
                  </a:lnTo>
                  <a:lnTo>
                    <a:pt x="291" y="53646"/>
                  </a:lnTo>
                  <a:lnTo>
                    <a:pt x="374" y="53937"/>
                  </a:lnTo>
                  <a:lnTo>
                    <a:pt x="478" y="54228"/>
                  </a:lnTo>
                  <a:lnTo>
                    <a:pt x="603" y="54498"/>
                  </a:lnTo>
                  <a:lnTo>
                    <a:pt x="728" y="54790"/>
                  </a:lnTo>
                  <a:lnTo>
                    <a:pt x="853" y="55060"/>
                  </a:lnTo>
                  <a:lnTo>
                    <a:pt x="1019" y="55330"/>
                  </a:lnTo>
                  <a:lnTo>
                    <a:pt x="1165" y="55601"/>
                  </a:lnTo>
                  <a:lnTo>
                    <a:pt x="1331" y="55850"/>
                  </a:lnTo>
                  <a:lnTo>
                    <a:pt x="1518" y="56100"/>
                  </a:lnTo>
                  <a:lnTo>
                    <a:pt x="1705" y="56349"/>
                  </a:lnTo>
                  <a:lnTo>
                    <a:pt x="1913" y="56578"/>
                  </a:lnTo>
                  <a:lnTo>
                    <a:pt x="2121" y="56786"/>
                  </a:lnTo>
                  <a:lnTo>
                    <a:pt x="2350" y="57014"/>
                  </a:lnTo>
                  <a:lnTo>
                    <a:pt x="2578" y="57202"/>
                  </a:lnTo>
                  <a:lnTo>
                    <a:pt x="2828" y="57389"/>
                  </a:lnTo>
                  <a:lnTo>
                    <a:pt x="3077" y="57576"/>
                  </a:lnTo>
                  <a:lnTo>
                    <a:pt x="3327" y="57742"/>
                  </a:lnTo>
                  <a:lnTo>
                    <a:pt x="3597" y="57909"/>
                  </a:lnTo>
                  <a:lnTo>
                    <a:pt x="3597" y="57909"/>
                  </a:lnTo>
                  <a:lnTo>
                    <a:pt x="4283" y="58262"/>
                  </a:lnTo>
                  <a:lnTo>
                    <a:pt x="4970" y="58615"/>
                  </a:lnTo>
                  <a:lnTo>
                    <a:pt x="5656" y="58948"/>
                  </a:lnTo>
                  <a:lnTo>
                    <a:pt x="6363" y="59281"/>
                  </a:lnTo>
                  <a:lnTo>
                    <a:pt x="6363" y="59281"/>
                  </a:lnTo>
                  <a:lnTo>
                    <a:pt x="6987" y="59551"/>
                  </a:lnTo>
                  <a:lnTo>
                    <a:pt x="7610" y="59801"/>
                  </a:lnTo>
                  <a:lnTo>
                    <a:pt x="8234" y="60050"/>
                  </a:lnTo>
                  <a:lnTo>
                    <a:pt x="8879" y="60279"/>
                  </a:lnTo>
                  <a:lnTo>
                    <a:pt x="9502" y="60508"/>
                  </a:lnTo>
                  <a:lnTo>
                    <a:pt x="10147" y="60716"/>
                  </a:lnTo>
                  <a:lnTo>
                    <a:pt x="11436" y="61090"/>
                  </a:lnTo>
                  <a:lnTo>
                    <a:pt x="12746" y="61422"/>
                  </a:lnTo>
                  <a:lnTo>
                    <a:pt x="14056" y="61714"/>
                  </a:lnTo>
                  <a:lnTo>
                    <a:pt x="15387" y="61963"/>
                  </a:lnTo>
                  <a:lnTo>
                    <a:pt x="16718" y="62150"/>
                  </a:lnTo>
                  <a:lnTo>
                    <a:pt x="16718" y="62150"/>
                  </a:lnTo>
                  <a:lnTo>
                    <a:pt x="17279" y="62213"/>
                  </a:lnTo>
                  <a:lnTo>
                    <a:pt x="17820" y="62275"/>
                  </a:lnTo>
                  <a:lnTo>
                    <a:pt x="18381" y="62296"/>
                  </a:lnTo>
                  <a:lnTo>
                    <a:pt x="18922" y="62296"/>
                  </a:lnTo>
                  <a:lnTo>
                    <a:pt x="18922" y="62296"/>
                  </a:lnTo>
                  <a:lnTo>
                    <a:pt x="19421" y="62296"/>
                  </a:lnTo>
                  <a:lnTo>
                    <a:pt x="19920" y="62275"/>
                  </a:lnTo>
                  <a:lnTo>
                    <a:pt x="20398" y="62233"/>
                  </a:lnTo>
                  <a:lnTo>
                    <a:pt x="20897" y="62192"/>
                  </a:lnTo>
                  <a:lnTo>
                    <a:pt x="21874" y="62067"/>
                  </a:lnTo>
                  <a:lnTo>
                    <a:pt x="22831" y="61880"/>
                  </a:lnTo>
                  <a:lnTo>
                    <a:pt x="23808" y="61672"/>
                  </a:lnTo>
                  <a:lnTo>
                    <a:pt x="24764" y="61422"/>
                  </a:lnTo>
                  <a:lnTo>
                    <a:pt x="25721" y="61131"/>
                  </a:lnTo>
                  <a:lnTo>
                    <a:pt x="26656" y="60820"/>
                  </a:lnTo>
                  <a:lnTo>
                    <a:pt x="26656" y="60820"/>
                  </a:lnTo>
                  <a:lnTo>
                    <a:pt x="27447" y="60528"/>
                  </a:lnTo>
                  <a:lnTo>
                    <a:pt x="28216" y="60196"/>
                  </a:lnTo>
                  <a:lnTo>
                    <a:pt x="28985" y="59842"/>
                  </a:lnTo>
                  <a:lnTo>
                    <a:pt x="29713" y="59447"/>
                  </a:lnTo>
                  <a:lnTo>
                    <a:pt x="30441" y="59011"/>
                  </a:lnTo>
                  <a:lnTo>
                    <a:pt x="31127" y="58553"/>
                  </a:lnTo>
                  <a:lnTo>
                    <a:pt x="31813" y="58033"/>
                  </a:lnTo>
                  <a:lnTo>
                    <a:pt x="32458" y="57493"/>
                  </a:lnTo>
                  <a:lnTo>
                    <a:pt x="32458" y="57493"/>
                  </a:lnTo>
                  <a:lnTo>
                    <a:pt x="32977" y="56994"/>
                  </a:lnTo>
                  <a:lnTo>
                    <a:pt x="33477" y="56495"/>
                  </a:lnTo>
                  <a:lnTo>
                    <a:pt x="33955" y="55954"/>
                  </a:lnTo>
                  <a:lnTo>
                    <a:pt x="34412" y="55413"/>
                  </a:lnTo>
                  <a:lnTo>
                    <a:pt x="34828" y="54852"/>
                  </a:lnTo>
                  <a:lnTo>
                    <a:pt x="35265" y="54291"/>
                  </a:lnTo>
                  <a:lnTo>
                    <a:pt x="36076" y="53105"/>
                  </a:lnTo>
                  <a:lnTo>
                    <a:pt x="36076" y="53105"/>
                  </a:lnTo>
                  <a:lnTo>
                    <a:pt x="36491" y="52461"/>
                  </a:lnTo>
                  <a:lnTo>
                    <a:pt x="36866" y="51795"/>
                  </a:lnTo>
                  <a:lnTo>
                    <a:pt x="37198" y="51130"/>
                  </a:lnTo>
                  <a:lnTo>
                    <a:pt x="37510" y="50444"/>
                  </a:lnTo>
                  <a:lnTo>
                    <a:pt x="37760" y="49758"/>
                  </a:lnTo>
                  <a:lnTo>
                    <a:pt x="37989" y="49072"/>
                  </a:lnTo>
                  <a:lnTo>
                    <a:pt x="38196" y="48365"/>
                  </a:lnTo>
                  <a:lnTo>
                    <a:pt x="38363" y="47658"/>
                  </a:lnTo>
                  <a:lnTo>
                    <a:pt x="38488" y="46951"/>
                  </a:lnTo>
                  <a:lnTo>
                    <a:pt x="38592" y="46223"/>
                  </a:lnTo>
                  <a:lnTo>
                    <a:pt x="38675" y="45516"/>
                  </a:lnTo>
                  <a:lnTo>
                    <a:pt x="38716" y="44767"/>
                  </a:lnTo>
                  <a:lnTo>
                    <a:pt x="38737" y="44040"/>
                  </a:lnTo>
                  <a:lnTo>
                    <a:pt x="38716" y="43291"/>
                  </a:lnTo>
                  <a:lnTo>
                    <a:pt x="38675" y="42563"/>
                  </a:lnTo>
                  <a:lnTo>
                    <a:pt x="38633" y="41815"/>
                  </a:lnTo>
                  <a:lnTo>
                    <a:pt x="38633" y="41815"/>
                  </a:lnTo>
                  <a:lnTo>
                    <a:pt x="38550" y="41087"/>
                  </a:lnTo>
                  <a:lnTo>
                    <a:pt x="38425" y="40380"/>
                  </a:lnTo>
                  <a:lnTo>
                    <a:pt x="38300" y="39694"/>
                  </a:lnTo>
                  <a:lnTo>
                    <a:pt x="38134" y="39008"/>
                  </a:lnTo>
                  <a:lnTo>
                    <a:pt x="37947" y="38322"/>
                  </a:lnTo>
                  <a:lnTo>
                    <a:pt x="37718" y="37656"/>
                  </a:lnTo>
                  <a:lnTo>
                    <a:pt x="37469" y="37012"/>
                  </a:lnTo>
                  <a:lnTo>
                    <a:pt x="37198" y="36367"/>
                  </a:lnTo>
                  <a:lnTo>
                    <a:pt x="36887" y="35743"/>
                  </a:lnTo>
                  <a:lnTo>
                    <a:pt x="36554" y="35140"/>
                  </a:lnTo>
                  <a:lnTo>
                    <a:pt x="36180" y="34537"/>
                  </a:lnTo>
                  <a:lnTo>
                    <a:pt x="35764" y="33955"/>
                  </a:lnTo>
                  <a:lnTo>
                    <a:pt x="35327" y="33394"/>
                  </a:lnTo>
                  <a:lnTo>
                    <a:pt x="34849" y="32853"/>
                  </a:lnTo>
                  <a:lnTo>
                    <a:pt x="34329" y="32313"/>
                  </a:lnTo>
                  <a:lnTo>
                    <a:pt x="33788" y="31793"/>
                  </a:lnTo>
                  <a:lnTo>
                    <a:pt x="33788" y="31793"/>
                  </a:lnTo>
                  <a:lnTo>
                    <a:pt x="34433" y="31231"/>
                  </a:lnTo>
                  <a:lnTo>
                    <a:pt x="35057" y="30649"/>
                  </a:lnTo>
                  <a:lnTo>
                    <a:pt x="35348" y="30337"/>
                  </a:lnTo>
                  <a:lnTo>
                    <a:pt x="35639" y="30005"/>
                  </a:lnTo>
                  <a:lnTo>
                    <a:pt x="35930" y="29693"/>
                  </a:lnTo>
                  <a:lnTo>
                    <a:pt x="36180" y="29339"/>
                  </a:lnTo>
                  <a:lnTo>
                    <a:pt x="36180" y="29339"/>
                  </a:lnTo>
                  <a:lnTo>
                    <a:pt x="36679" y="28653"/>
                  </a:lnTo>
                  <a:lnTo>
                    <a:pt x="37136" y="27967"/>
                  </a:lnTo>
                  <a:lnTo>
                    <a:pt x="37552" y="27239"/>
                  </a:lnTo>
                  <a:lnTo>
                    <a:pt x="37947" y="26511"/>
                  </a:lnTo>
                  <a:lnTo>
                    <a:pt x="38321" y="25763"/>
                  </a:lnTo>
                  <a:lnTo>
                    <a:pt x="38654" y="25014"/>
                  </a:lnTo>
                  <a:lnTo>
                    <a:pt x="38945" y="24224"/>
                  </a:lnTo>
                  <a:lnTo>
                    <a:pt x="39215" y="23434"/>
                  </a:lnTo>
                  <a:lnTo>
                    <a:pt x="39215" y="23434"/>
                  </a:lnTo>
                  <a:lnTo>
                    <a:pt x="39382" y="22935"/>
                  </a:lnTo>
                  <a:lnTo>
                    <a:pt x="39527" y="22415"/>
                  </a:lnTo>
                  <a:lnTo>
                    <a:pt x="39652" y="21916"/>
                  </a:lnTo>
                  <a:lnTo>
                    <a:pt x="39756" y="21396"/>
                  </a:lnTo>
                  <a:lnTo>
                    <a:pt x="39860" y="20897"/>
                  </a:lnTo>
                  <a:lnTo>
                    <a:pt x="39943" y="20398"/>
                  </a:lnTo>
                  <a:lnTo>
                    <a:pt x="40005" y="19899"/>
                  </a:lnTo>
                  <a:lnTo>
                    <a:pt x="40068" y="19400"/>
                  </a:lnTo>
                  <a:lnTo>
                    <a:pt x="40089" y="18901"/>
                  </a:lnTo>
                  <a:lnTo>
                    <a:pt x="40109" y="18402"/>
                  </a:lnTo>
                  <a:lnTo>
                    <a:pt x="40130" y="17924"/>
                  </a:lnTo>
                  <a:lnTo>
                    <a:pt x="40109" y="17425"/>
                  </a:lnTo>
                  <a:lnTo>
                    <a:pt x="40089" y="16947"/>
                  </a:lnTo>
                  <a:lnTo>
                    <a:pt x="40047" y="16468"/>
                  </a:lnTo>
                  <a:lnTo>
                    <a:pt x="40005" y="15990"/>
                  </a:lnTo>
                  <a:lnTo>
                    <a:pt x="39922" y="15512"/>
                  </a:lnTo>
                  <a:lnTo>
                    <a:pt x="39839" y="15034"/>
                  </a:lnTo>
                  <a:lnTo>
                    <a:pt x="39735" y="14555"/>
                  </a:lnTo>
                  <a:lnTo>
                    <a:pt x="39631" y="14098"/>
                  </a:lnTo>
                  <a:lnTo>
                    <a:pt x="39486" y="13620"/>
                  </a:lnTo>
                  <a:lnTo>
                    <a:pt x="39340" y="13162"/>
                  </a:lnTo>
                  <a:lnTo>
                    <a:pt x="39174" y="12705"/>
                  </a:lnTo>
                  <a:lnTo>
                    <a:pt x="39007" y="12247"/>
                  </a:lnTo>
                  <a:lnTo>
                    <a:pt x="38820" y="11790"/>
                  </a:lnTo>
                  <a:lnTo>
                    <a:pt x="38612" y="11333"/>
                  </a:lnTo>
                  <a:lnTo>
                    <a:pt x="38384" y="10875"/>
                  </a:lnTo>
                  <a:lnTo>
                    <a:pt x="38134" y="10439"/>
                  </a:lnTo>
                  <a:lnTo>
                    <a:pt x="37885" y="10002"/>
                  </a:lnTo>
                  <a:lnTo>
                    <a:pt x="37614" y="9544"/>
                  </a:lnTo>
                  <a:lnTo>
                    <a:pt x="37323" y="9108"/>
                  </a:lnTo>
                  <a:lnTo>
                    <a:pt x="37011" y="8692"/>
                  </a:lnTo>
                  <a:lnTo>
                    <a:pt x="36699" y="8255"/>
                  </a:lnTo>
                  <a:lnTo>
                    <a:pt x="36699" y="8255"/>
                  </a:lnTo>
                  <a:lnTo>
                    <a:pt x="36200" y="7631"/>
                  </a:lnTo>
                  <a:lnTo>
                    <a:pt x="35681" y="7049"/>
                  </a:lnTo>
                  <a:lnTo>
                    <a:pt x="35161" y="6488"/>
                  </a:lnTo>
                  <a:lnTo>
                    <a:pt x="34599" y="5947"/>
                  </a:lnTo>
                  <a:lnTo>
                    <a:pt x="34017" y="5427"/>
                  </a:lnTo>
                  <a:lnTo>
                    <a:pt x="33435" y="4949"/>
                  </a:lnTo>
                  <a:lnTo>
                    <a:pt x="32832" y="4492"/>
                  </a:lnTo>
                  <a:lnTo>
                    <a:pt x="32208" y="4055"/>
                  </a:lnTo>
                  <a:lnTo>
                    <a:pt x="31564" y="3639"/>
                  </a:lnTo>
                  <a:lnTo>
                    <a:pt x="30898" y="3244"/>
                  </a:lnTo>
                  <a:lnTo>
                    <a:pt x="30233" y="2870"/>
                  </a:lnTo>
                  <a:lnTo>
                    <a:pt x="29547" y="2537"/>
                  </a:lnTo>
                  <a:lnTo>
                    <a:pt x="28840" y="2205"/>
                  </a:lnTo>
                  <a:lnTo>
                    <a:pt x="28112" y="1893"/>
                  </a:lnTo>
                  <a:lnTo>
                    <a:pt x="27405" y="1602"/>
                  </a:lnTo>
                  <a:lnTo>
                    <a:pt x="26656" y="1331"/>
                  </a:lnTo>
                  <a:lnTo>
                    <a:pt x="26656" y="1331"/>
                  </a:lnTo>
                  <a:lnTo>
                    <a:pt x="25742" y="1019"/>
                  </a:lnTo>
                  <a:lnTo>
                    <a:pt x="24827" y="749"/>
                  </a:lnTo>
                  <a:lnTo>
                    <a:pt x="23912" y="520"/>
                  </a:lnTo>
                  <a:lnTo>
                    <a:pt x="22976" y="333"/>
                  </a:lnTo>
                  <a:lnTo>
                    <a:pt x="22040" y="188"/>
                  </a:lnTo>
                  <a:lnTo>
                    <a:pt x="21126" y="84"/>
                  </a:lnTo>
                  <a:lnTo>
                    <a:pt x="20190" y="21"/>
                  </a:lnTo>
                  <a:lnTo>
                    <a:pt x="1923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5527725" y="1377050"/>
              <a:ext cx="278125" cy="78500"/>
            </a:xfrm>
            <a:custGeom>
              <a:avLst/>
              <a:gdLst/>
              <a:ahLst/>
              <a:cxnLst/>
              <a:rect l="l" t="t" r="r" b="b"/>
              <a:pathLst>
                <a:path w="11125" h="3140" extrusionOk="0">
                  <a:moveTo>
                    <a:pt x="853" y="0"/>
                  </a:moveTo>
                  <a:lnTo>
                    <a:pt x="749" y="21"/>
                  </a:lnTo>
                  <a:lnTo>
                    <a:pt x="645" y="42"/>
                  </a:lnTo>
                  <a:lnTo>
                    <a:pt x="541" y="62"/>
                  </a:lnTo>
                  <a:lnTo>
                    <a:pt x="437" y="104"/>
                  </a:lnTo>
                  <a:lnTo>
                    <a:pt x="333" y="166"/>
                  </a:lnTo>
                  <a:lnTo>
                    <a:pt x="250" y="250"/>
                  </a:lnTo>
                  <a:lnTo>
                    <a:pt x="167" y="354"/>
                  </a:lnTo>
                  <a:lnTo>
                    <a:pt x="105" y="458"/>
                  </a:lnTo>
                  <a:lnTo>
                    <a:pt x="42" y="645"/>
                  </a:lnTo>
                  <a:lnTo>
                    <a:pt x="1" y="811"/>
                  </a:lnTo>
                  <a:lnTo>
                    <a:pt x="1" y="977"/>
                  </a:lnTo>
                  <a:lnTo>
                    <a:pt x="42" y="1144"/>
                  </a:lnTo>
                  <a:lnTo>
                    <a:pt x="105" y="1289"/>
                  </a:lnTo>
                  <a:lnTo>
                    <a:pt x="188" y="1456"/>
                  </a:lnTo>
                  <a:lnTo>
                    <a:pt x="292" y="1580"/>
                  </a:lnTo>
                  <a:lnTo>
                    <a:pt x="417" y="1726"/>
                  </a:lnTo>
                  <a:lnTo>
                    <a:pt x="666" y="1955"/>
                  </a:lnTo>
                  <a:lnTo>
                    <a:pt x="916" y="2142"/>
                  </a:lnTo>
                  <a:lnTo>
                    <a:pt x="1207" y="2308"/>
                  </a:lnTo>
                  <a:lnTo>
                    <a:pt x="1498" y="2474"/>
                  </a:lnTo>
                  <a:lnTo>
                    <a:pt x="1789" y="2599"/>
                  </a:lnTo>
                  <a:lnTo>
                    <a:pt x="2101" y="2682"/>
                  </a:lnTo>
                  <a:lnTo>
                    <a:pt x="2413" y="2766"/>
                  </a:lnTo>
                  <a:lnTo>
                    <a:pt x="2725" y="2828"/>
                  </a:lnTo>
                  <a:lnTo>
                    <a:pt x="3639" y="2973"/>
                  </a:lnTo>
                  <a:lnTo>
                    <a:pt x="4534" y="3057"/>
                  </a:lnTo>
                  <a:lnTo>
                    <a:pt x="5448" y="3119"/>
                  </a:lnTo>
                  <a:lnTo>
                    <a:pt x="6343" y="3140"/>
                  </a:lnTo>
                  <a:lnTo>
                    <a:pt x="7445" y="3119"/>
                  </a:lnTo>
                  <a:lnTo>
                    <a:pt x="8526" y="3036"/>
                  </a:lnTo>
                  <a:lnTo>
                    <a:pt x="9025" y="2994"/>
                  </a:lnTo>
                  <a:lnTo>
                    <a:pt x="9524" y="2911"/>
                  </a:lnTo>
                  <a:lnTo>
                    <a:pt x="10002" y="2786"/>
                  </a:lnTo>
                  <a:lnTo>
                    <a:pt x="10231" y="2703"/>
                  </a:lnTo>
                  <a:lnTo>
                    <a:pt x="10480" y="2620"/>
                  </a:lnTo>
                  <a:lnTo>
                    <a:pt x="10667" y="2537"/>
                  </a:lnTo>
                  <a:lnTo>
                    <a:pt x="10855" y="2454"/>
                  </a:lnTo>
                  <a:lnTo>
                    <a:pt x="10938" y="2391"/>
                  </a:lnTo>
                  <a:lnTo>
                    <a:pt x="11021" y="2308"/>
                  </a:lnTo>
                  <a:lnTo>
                    <a:pt x="11083" y="2204"/>
                  </a:lnTo>
                  <a:lnTo>
                    <a:pt x="11125" y="2059"/>
                  </a:lnTo>
                  <a:lnTo>
                    <a:pt x="10938" y="1975"/>
                  </a:lnTo>
                  <a:lnTo>
                    <a:pt x="10771" y="1892"/>
                  </a:lnTo>
                  <a:lnTo>
                    <a:pt x="10397" y="1767"/>
                  </a:lnTo>
                  <a:lnTo>
                    <a:pt x="10023" y="1684"/>
                  </a:lnTo>
                  <a:lnTo>
                    <a:pt x="9669" y="1622"/>
                  </a:lnTo>
                  <a:lnTo>
                    <a:pt x="8609" y="1456"/>
                  </a:lnTo>
                  <a:lnTo>
                    <a:pt x="7549" y="1289"/>
                  </a:lnTo>
                  <a:lnTo>
                    <a:pt x="5448" y="977"/>
                  </a:lnTo>
                  <a:lnTo>
                    <a:pt x="4388" y="811"/>
                  </a:lnTo>
                  <a:lnTo>
                    <a:pt x="3348" y="624"/>
                  </a:lnTo>
                  <a:lnTo>
                    <a:pt x="2309" y="374"/>
                  </a:lnTo>
                  <a:lnTo>
                    <a:pt x="1789" y="229"/>
                  </a:lnTo>
                  <a:lnTo>
                    <a:pt x="1269" y="83"/>
                  </a:lnTo>
                  <a:lnTo>
                    <a:pt x="1061" y="21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5527725" y="1377050"/>
              <a:ext cx="278125" cy="78500"/>
            </a:xfrm>
            <a:custGeom>
              <a:avLst/>
              <a:gdLst/>
              <a:ahLst/>
              <a:cxnLst/>
              <a:rect l="l" t="t" r="r" b="b"/>
              <a:pathLst>
                <a:path w="11125" h="3140" fill="none" extrusionOk="0">
                  <a:moveTo>
                    <a:pt x="853" y="0"/>
                  </a:moveTo>
                  <a:lnTo>
                    <a:pt x="853" y="0"/>
                  </a:lnTo>
                  <a:lnTo>
                    <a:pt x="749" y="21"/>
                  </a:lnTo>
                  <a:lnTo>
                    <a:pt x="645" y="42"/>
                  </a:lnTo>
                  <a:lnTo>
                    <a:pt x="541" y="62"/>
                  </a:lnTo>
                  <a:lnTo>
                    <a:pt x="437" y="104"/>
                  </a:lnTo>
                  <a:lnTo>
                    <a:pt x="333" y="166"/>
                  </a:lnTo>
                  <a:lnTo>
                    <a:pt x="250" y="250"/>
                  </a:lnTo>
                  <a:lnTo>
                    <a:pt x="167" y="354"/>
                  </a:lnTo>
                  <a:lnTo>
                    <a:pt x="105" y="458"/>
                  </a:lnTo>
                  <a:lnTo>
                    <a:pt x="105" y="458"/>
                  </a:lnTo>
                  <a:lnTo>
                    <a:pt x="42" y="645"/>
                  </a:lnTo>
                  <a:lnTo>
                    <a:pt x="1" y="811"/>
                  </a:lnTo>
                  <a:lnTo>
                    <a:pt x="1" y="977"/>
                  </a:lnTo>
                  <a:lnTo>
                    <a:pt x="42" y="1144"/>
                  </a:lnTo>
                  <a:lnTo>
                    <a:pt x="105" y="1289"/>
                  </a:lnTo>
                  <a:lnTo>
                    <a:pt x="188" y="1456"/>
                  </a:lnTo>
                  <a:lnTo>
                    <a:pt x="292" y="1580"/>
                  </a:lnTo>
                  <a:lnTo>
                    <a:pt x="417" y="1726"/>
                  </a:lnTo>
                  <a:lnTo>
                    <a:pt x="417" y="1726"/>
                  </a:lnTo>
                  <a:lnTo>
                    <a:pt x="666" y="1955"/>
                  </a:lnTo>
                  <a:lnTo>
                    <a:pt x="916" y="2142"/>
                  </a:lnTo>
                  <a:lnTo>
                    <a:pt x="1207" y="2308"/>
                  </a:lnTo>
                  <a:lnTo>
                    <a:pt x="1498" y="2474"/>
                  </a:lnTo>
                  <a:lnTo>
                    <a:pt x="1789" y="2599"/>
                  </a:lnTo>
                  <a:lnTo>
                    <a:pt x="2101" y="2682"/>
                  </a:lnTo>
                  <a:lnTo>
                    <a:pt x="2413" y="2766"/>
                  </a:lnTo>
                  <a:lnTo>
                    <a:pt x="2725" y="2828"/>
                  </a:lnTo>
                  <a:lnTo>
                    <a:pt x="2725" y="2828"/>
                  </a:lnTo>
                  <a:lnTo>
                    <a:pt x="3639" y="2973"/>
                  </a:lnTo>
                  <a:lnTo>
                    <a:pt x="4534" y="3057"/>
                  </a:lnTo>
                  <a:lnTo>
                    <a:pt x="5448" y="3119"/>
                  </a:lnTo>
                  <a:lnTo>
                    <a:pt x="6343" y="3140"/>
                  </a:lnTo>
                  <a:lnTo>
                    <a:pt x="6343" y="3140"/>
                  </a:lnTo>
                  <a:lnTo>
                    <a:pt x="7445" y="3119"/>
                  </a:lnTo>
                  <a:lnTo>
                    <a:pt x="8526" y="3036"/>
                  </a:lnTo>
                  <a:lnTo>
                    <a:pt x="8526" y="3036"/>
                  </a:lnTo>
                  <a:lnTo>
                    <a:pt x="9025" y="2994"/>
                  </a:lnTo>
                  <a:lnTo>
                    <a:pt x="9524" y="2911"/>
                  </a:lnTo>
                  <a:lnTo>
                    <a:pt x="10002" y="2786"/>
                  </a:lnTo>
                  <a:lnTo>
                    <a:pt x="10231" y="2703"/>
                  </a:lnTo>
                  <a:lnTo>
                    <a:pt x="10480" y="2620"/>
                  </a:lnTo>
                  <a:lnTo>
                    <a:pt x="10480" y="2620"/>
                  </a:lnTo>
                  <a:lnTo>
                    <a:pt x="10667" y="2537"/>
                  </a:lnTo>
                  <a:lnTo>
                    <a:pt x="10855" y="2454"/>
                  </a:lnTo>
                  <a:lnTo>
                    <a:pt x="10938" y="2391"/>
                  </a:lnTo>
                  <a:lnTo>
                    <a:pt x="11021" y="2308"/>
                  </a:lnTo>
                  <a:lnTo>
                    <a:pt x="11083" y="2204"/>
                  </a:lnTo>
                  <a:lnTo>
                    <a:pt x="11125" y="2059"/>
                  </a:lnTo>
                  <a:lnTo>
                    <a:pt x="11125" y="2059"/>
                  </a:lnTo>
                  <a:lnTo>
                    <a:pt x="10938" y="1975"/>
                  </a:lnTo>
                  <a:lnTo>
                    <a:pt x="10771" y="1892"/>
                  </a:lnTo>
                  <a:lnTo>
                    <a:pt x="10397" y="1767"/>
                  </a:lnTo>
                  <a:lnTo>
                    <a:pt x="10023" y="1684"/>
                  </a:lnTo>
                  <a:lnTo>
                    <a:pt x="9669" y="1622"/>
                  </a:lnTo>
                  <a:lnTo>
                    <a:pt x="9669" y="1622"/>
                  </a:lnTo>
                  <a:lnTo>
                    <a:pt x="8609" y="1456"/>
                  </a:lnTo>
                  <a:lnTo>
                    <a:pt x="7549" y="1289"/>
                  </a:lnTo>
                  <a:lnTo>
                    <a:pt x="5448" y="977"/>
                  </a:lnTo>
                  <a:lnTo>
                    <a:pt x="4388" y="811"/>
                  </a:lnTo>
                  <a:lnTo>
                    <a:pt x="3348" y="624"/>
                  </a:lnTo>
                  <a:lnTo>
                    <a:pt x="2309" y="374"/>
                  </a:lnTo>
                  <a:lnTo>
                    <a:pt x="1789" y="229"/>
                  </a:lnTo>
                  <a:lnTo>
                    <a:pt x="1269" y="83"/>
                  </a:lnTo>
                  <a:lnTo>
                    <a:pt x="1269" y="83"/>
                  </a:lnTo>
                  <a:lnTo>
                    <a:pt x="1061" y="21"/>
                  </a:lnTo>
                  <a:lnTo>
                    <a:pt x="85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5509025" y="363900"/>
              <a:ext cx="220950" cy="120125"/>
            </a:xfrm>
            <a:custGeom>
              <a:avLst/>
              <a:gdLst/>
              <a:ahLst/>
              <a:cxnLst/>
              <a:rect l="l" t="t" r="r" b="b"/>
              <a:pathLst>
                <a:path w="8838" h="4805" extrusionOk="0">
                  <a:moveTo>
                    <a:pt x="8359" y="1"/>
                  </a:moveTo>
                  <a:lnTo>
                    <a:pt x="8089" y="22"/>
                  </a:lnTo>
                  <a:lnTo>
                    <a:pt x="7590" y="84"/>
                  </a:lnTo>
                  <a:lnTo>
                    <a:pt x="7091" y="167"/>
                  </a:lnTo>
                  <a:lnTo>
                    <a:pt x="6612" y="271"/>
                  </a:lnTo>
                  <a:lnTo>
                    <a:pt x="6113" y="375"/>
                  </a:lnTo>
                  <a:lnTo>
                    <a:pt x="5635" y="521"/>
                  </a:lnTo>
                  <a:lnTo>
                    <a:pt x="5178" y="666"/>
                  </a:lnTo>
                  <a:lnTo>
                    <a:pt x="4699" y="812"/>
                  </a:lnTo>
                  <a:lnTo>
                    <a:pt x="4242" y="999"/>
                  </a:lnTo>
                  <a:lnTo>
                    <a:pt x="3784" y="1186"/>
                  </a:lnTo>
                  <a:lnTo>
                    <a:pt x="3327" y="1394"/>
                  </a:lnTo>
                  <a:lnTo>
                    <a:pt x="2433" y="1810"/>
                  </a:lnTo>
                  <a:lnTo>
                    <a:pt x="1560" y="2288"/>
                  </a:lnTo>
                  <a:lnTo>
                    <a:pt x="686" y="2787"/>
                  </a:lnTo>
                  <a:lnTo>
                    <a:pt x="582" y="2870"/>
                  </a:lnTo>
                  <a:lnTo>
                    <a:pt x="478" y="2953"/>
                  </a:lnTo>
                  <a:lnTo>
                    <a:pt x="374" y="3037"/>
                  </a:lnTo>
                  <a:lnTo>
                    <a:pt x="291" y="3141"/>
                  </a:lnTo>
                  <a:lnTo>
                    <a:pt x="146" y="3369"/>
                  </a:lnTo>
                  <a:lnTo>
                    <a:pt x="42" y="3640"/>
                  </a:lnTo>
                  <a:lnTo>
                    <a:pt x="21" y="3764"/>
                  </a:lnTo>
                  <a:lnTo>
                    <a:pt x="0" y="3910"/>
                  </a:lnTo>
                  <a:lnTo>
                    <a:pt x="0" y="4035"/>
                  </a:lnTo>
                  <a:lnTo>
                    <a:pt x="0" y="4139"/>
                  </a:lnTo>
                  <a:lnTo>
                    <a:pt x="42" y="4263"/>
                  </a:lnTo>
                  <a:lnTo>
                    <a:pt x="104" y="4367"/>
                  </a:lnTo>
                  <a:lnTo>
                    <a:pt x="167" y="4471"/>
                  </a:lnTo>
                  <a:lnTo>
                    <a:pt x="250" y="4575"/>
                  </a:lnTo>
                  <a:lnTo>
                    <a:pt x="395" y="4679"/>
                  </a:lnTo>
                  <a:lnTo>
                    <a:pt x="520" y="4762"/>
                  </a:lnTo>
                  <a:lnTo>
                    <a:pt x="666" y="4804"/>
                  </a:lnTo>
                  <a:lnTo>
                    <a:pt x="977" y="4804"/>
                  </a:lnTo>
                  <a:lnTo>
                    <a:pt x="1165" y="4762"/>
                  </a:lnTo>
                  <a:lnTo>
                    <a:pt x="1310" y="4700"/>
                  </a:lnTo>
                  <a:lnTo>
                    <a:pt x="1435" y="4638"/>
                  </a:lnTo>
                  <a:lnTo>
                    <a:pt x="1684" y="4471"/>
                  </a:lnTo>
                  <a:lnTo>
                    <a:pt x="2059" y="4180"/>
                  </a:lnTo>
                  <a:lnTo>
                    <a:pt x="2433" y="3931"/>
                  </a:lnTo>
                  <a:lnTo>
                    <a:pt x="2828" y="3681"/>
                  </a:lnTo>
                  <a:lnTo>
                    <a:pt x="3223" y="3432"/>
                  </a:lnTo>
                  <a:lnTo>
                    <a:pt x="4013" y="2974"/>
                  </a:lnTo>
                  <a:lnTo>
                    <a:pt x="4845" y="2558"/>
                  </a:lnTo>
                  <a:lnTo>
                    <a:pt x="5718" y="2101"/>
                  </a:lnTo>
                  <a:lnTo>
                    <a:pt x="6592" y="1643"/>
                  </a:lnTo>
                  <a:lnTo>
                    <a:pt x="7444" y="1165"/>
                  </a:lnTo>
                  <a:lnTo>
                    <a:pt x="8276" y="645"/>
                  </a:lnTo>
                  <a:lnTo>
                    <a:pt x="8421" y="562"/>
                  </a:lnTo>
                  <a:lnTo>
                    <a:pt x="8588" y="458"/>
                  </a:lnTo>
                  <a:lnTo>
                    <a:pt x="8650" y="396"/>
                  </a:lnTo>
                  <a:lnTo>
                    <a:pt x="8712" y="334"/>
                  </a:lnTo>
                  <a:lnTo>
                    <a:pt x="8775" y="230"/>
                  </a:lnTo>
                  <a:lnTo>
                    <a:pt x="8837" y="126"/>
                  </a:lnTo>
                  <a:lnTo>
                    <a:pt x="8712" y="63"/>
                  </a:lnTo>
                  <a:lnTo>
                    <a:pt x="8588" y="42"/>
                  </a:lnTo>
                  <a:lnTo>
                    <a:pt x="8463" y="22"/>
                  </a:lnTo>
                  <a:lnTo>
                    <a:pt x="8359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5509025" y="363900"/>
              <a:ext cx="220950" cy="120125"/>
            </a:xfrm>
            <a:custGeom>
              <a:avLst/>
              <a:gdLst/>
              <a:ahLst/>
              <a:cxnLst/>
              <a:rect l="l" t="t" r="r" b="b"/>
              <a:pathLst>
                <a:path w="8838" h="4805" fill="none" extrusionOk="0">
                  <a:moveTo>
                    <a:pt x="8359" y="1"/>
                  </a:moveTo>
                  <a:lnTo>
                    <a:pt x="8359" y="1"/>
                  </a:lnTo>
                  <a:lnTo>
                    <a:pt x="8089" y="22"/>
                  </a:lnTo>
                  <a:lnTo>
                    <a:pt x="8089" y="22"/>
                  </a:lnTo>
                  <a:lnTo>
                    <a:pt x="7590" y="84"/>
                  </a:lnTo>
                  <a:lnTo>
                    <a:pt x="7091" y="167"/>
                  </a:lnTo>
                  <a:lnTo>
                    <a:pt x="6612" y="271"/>
                  </a:lnTo>
                  <a:lnTo>
                    <a:pt x="6113" y="375"/>
                  </a:lnTo>
                  <a:lnTo>
                    <a:pt x="5635" y="521"/>
                  </a:lnTo>
                  <a:lnTo>
                    <a:pt x="5178" y="666"/>
                  </a:lnTo>
                  <a:lnTo>
                    <a:pt x="4699" y="812"/>
                  </a:lnTo>
                  <a:lnTo>
                    <a:pt x="4242" y="999"/>
                  </a:lnTo>
                  <a:lnTo>
                    <a:pt x="3784" y="1186"/>
                  </a:lnTo>
                  <a:lnTo>
                    <a:pt x="3327" y="1394"/>
                  </a:lnTo>
                  <a:lnTo>
                    <a:pt x="2433" y="1810"/>
                  </a:lnTo>
                  <a:lnTo>
                    <a:pt x="1560" y="2288"/>
                  </a:lnTo>
                  <a:lnTo>
                    <a:pt x="686" y="2787"/>
                  </a:lnTo>
                  <a:lnTo>
                    <a:pt x="686" y="2787"/>
                  </a:lnTo>
                  <a:lnTo>
                    <a:pt x="582" y="2870"/>
                  </a:lnTo>
                  <a:lnTo>
                    <a:pt x="478" y="2953"/>
                  </a:lnTo>
                  <a:lnTo>
                    <a:pt x="374" y="3037"/>
                  </a:lnTo>
                  <a:lnTo>
                    <a:pt x="291" y="3141"/>
                  </a:lnTo>
                  <a:lnTo>
                    <a:pt x="146" y="3369"/>
                  </a:lnTo>
                  <a:lnTo>
                    <a:pt x="42" y="3640"/>
                  </a:lnTo>
                  <a:lnTo>
                    <a:pt x="42" y="3640"/>
                  </a:lnTo>
                  <a:lnTo>
                    <a:pt x="21" y="3764"/>
                  </a:lnTo>
                  <a:lnTo>
                    <a:pt x="0" y="3910"/>
                  </a:lnTo>
                  <a:lnTo>
                    <a:pt x="0" y="4035"/>
                  </a:lnTo>
                  <a:lnTo>
                    <a:pt x="0" y="4139"/>
                  </a:lnTo>
                  <a:lnTo>
                    <a:pt x="42" y="4263"/>
                  </a:lnTo>
                  <a:lnTo>
                    <a:pt x="104" y="4367"/>
                  </a:lnTo>
                  <a:lnTo>
                    <a:pt x="167" y="4471"/>
                  </a:lnTo>
                  <a:lnTo>
                    <a:pt x="250" y="4575"/>
                  </a:lnTo>
                  <a:lnTo>
                    <a:pt x="250" y="4575"/>
                  </a:lnTo>
                  <a:lnTo>
                    <a:pt x="395" y="4679"/>
                  </a:lnTo>
                  <a:lnTo>
                    <a:pt x="520" y="4762"/>
                  </a:lnTo>
                  <a:lnTo>
                    <a:pt x="666" y="4804"/>
                  </a:lnTo>
                  <a:lnTo>
                    <a:pt x="811" y="4804"/>
                  </a:lnTo>
                  <a:lnTo>
                    <a:pt x="811" y="4804"/>
                  </a:lnTo>
                  <a:lnTo>
                    <a:pt x="977" y="4804"/>
                  </a:lnTo>
                  <a:lnTo>
                    <a:pt x="1165" y="4762"/>
                  </a:lnTo>
                  <a:lnTo>
                    <a:pt x="1165" y="4762"/>
                  </a:lnTo>
                  <a:lnTo>
                    <a:pt x="1310" y="4700"/>
                  </a:lnTo>
                  <a:lnTo>
                    <a:pt x="1435" y="4638"/>
                  </a:lnTo>
                  <a:lnTo>
                    <a:pt x="1684" y="4471"/>
                  </a:lnTo>
                  <a:lnTo>
                    <a:pt x="1684" y="4471"/>
                  </a:lnTo>
                  <a:lnTo>
                    <a:pt x="2059" y="4180"/>
                  </a:lnTo>
                  <a:lnTo>
                    <a:pt x="2433" y="3931"/>
                  </a:lnTo>
                  <a:lnTo>
                    <a:pt x="2828" y="3681"/>
                  </a:lnTo>
                  <a:lnTo>
                    <a:pt x="3223" y="3432"/>
                  </a:lnTo>
                  <a:lnTo>
                    <a:pt x="4013" y="2974"/>
                  </a:lnTo>
                  <a:lnTo>
                    <a:pt x="4845" y="2558"/>
                  </a:lnTo>
                  <a:lnTo>
                    <a:pt x="4845" y="2558"/>
                  </a:lnTo>
                  <a:lnTo>
                    <a:pt x="5718" y="2101"/>
                  </a:lnTo>
                  <a:lnTo>
                    <a:pt x="6592" y="1643"/>
                  </a:lnTo>
                  <a:lnTo>
                    <a:pt x="7444" y="1165"/>
                  </a:lnTo>
                  <a:lnTo>
                    <a:pt x="8276" y="645"/>
                  </a:lnTo>
                  <a:lnTo>
                    <a:pt x="8276" y="645"/>
                  </a:lnTo>
                  <a:lnTo>
                    <a:pt x="8421" y="562"/>
                  </a:lnTo>
                  <a:lnTo>
                    <a:pt x="8588" y="458"/>
                  </a:lnTo>
                  <a:lnTo>
                    <a:pt x="8650" y="396"/>
                  </a:lnTo>
                  <a:lnTo>
                    <a:pt x="8712" y="334"/>
                  </a:lnTo>
                  <a:lnTo>
                    <a:pt x="8775" y="230"/>
                  </a:lnTo>
                  <a:lnTo>
                    <a:pt x="8837" y="126"/>
                  </a:lnTo>
                  <a:lnTo>
                    <a:pt x="8837" y="126"/>
                  </a:lnTo>
                  <a:lnTo>
                    <a:pt x="8712" y="63"/>
                  </a:lnTo>
                  <a:lnTo>
                    <a:pt x="8588" y="42"/>
                  </a:lnTo>
                  <a:lnTo>
                    <a:pt x="8463" y="22"/>
                  </a:lnTo>
                  <a:lnTo>
                    <a:pt x="83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5783475" y="342075"/>
              <a:ext cx="89950" cy="40575"/>
            </a:xfrm>
            <a:custGeom>
              <a:avLst/>
              <a:gdLst/>
              <a:ahLst/>
              <a:cxnLst/>
              <a:rect l="l" t="t" r="r" b="b"/>
              <a:pathLst>
                <a:path w="3598" h="1623" extrusionOk="0">
                  <a:moveTo>
                    <a:pt x="1269" y="1"/>
                  </a:moveTo>
                  <a:lnTo>
                    <a:pt x="936" y="21"/>
                  </a:lnTo>
                  <a:lnTo>
                    <a:pt x="604" y="63"/>
                  </a:lnTo>
                  <a:lnTo>
                    <a:pt x="458" y="105"/>
                  </a:lnTo>
                  <a:lnTo>
                    <a:pt x="333" y="167"/>
                  </a:lnTo>
                  <a:lnTo>
                    <a:pt x="230" y="250"/>
                  </a:lnTo>
                  <a:lnTo>
                    <a:pt x="146" y="333"/>
                  </a:lnTo>
                  <a:lnTo>
                    <a:pt x="84" y="437"/>
                  </a:lnTo>
                  <a:lnTo>
                    <a:pt x="22" y="583"/>
                  </a:lnTo>
                  <a:lnTo>
                    <a:pt x="1" y="708"/>
                  </a:lnTo>
                  <a:lnTo>
                    <a:pt x="1" y="853"/>
                  </a:lnTo>
                  <a:lnTo>
                    <a:pt x="22" y="999"/>
                  </a:lnTo>
                  <a:lnTo>
                    <a:pt x="63" y="1123"/>
                  </a:lnTo>
                  <a:lnTo>
                    <a:pt x="105" y="1248"/>
                  </a:lnTo>
                  <a:lnTo>
                    <a:pt x="188" y="1331"/>
                  </a:lnTo>
                  <a:lnTo>
                    <a:pt x="271" y="1414"/>
                  </a:lnTo>
                  <a:lnTo>
                    <a:pt x="396" y="1477"/>
                  </a:lnTo>
                  <a:lnTo>
                    <a:pt x="500" y="1539"/>
                  </a:lnTo>
                  <a:lnTo>
                    <a:pt x="645" y="1560"/>
                  </a:lnTo>
                  <a:lnTo>
                    <a:pt x="1020" y="1602"/>
                  </a:lnTo>
                  <a:lnTo>
                    <a:pt x="1394" y="1622"/>
                  </a:lnTo>
                  <a:lnTo>
                    <a:pt x="1643" y="1622"/>
                  </a:lnTo>
                  <a:lnTo>
                    <a:pt x="1914" y="1602"/>
                  </a:lnTo>
                  <a:lnTo>
                    <a:pt x="2163" y="1560"/>
                  </a:lnTo>
                  <a:lnTo>
                    <a:pt x="2413" y="1498"/>
                  </a:lnTo>
                  <a:lnTo>
                    <a:pt x="2662" y="1435"/>
                  </a:lnTo>
                  <a:lnTo>
                    <a:pt x="2912" y="1373"/>
                  </a:lnTo>
                  <a:lnTo>
                    <a:pt x="3161" y="1269"/>
                  </a:lnTo>
                  <a:lnTo>
                    <a:pt x="3390" y="1165"/>
                  </a:lnTo>
                  <a:lnTo>
                    <a:pt x="3473" y="1123"/>
                  </a:lnTo>
                  <a:lnTo>
                    <a:pt x="3536" y="1040"/>
                  </a:lnTo>
                  <a:lnTo>
                    <a:pt x="3577" y="957"/>
                  </a:lnTo>
                  <a:lnTo>
                    <a:pt x="3598" y="811"/>
                  </a:lnTo>
                  <a:lnTo>
                    <a:pt x="3328" y="624"/>
                  </a:lnTo>
                  <a:lnTo>
                    <a:pt x="3057" y="479"/>
                  </a:lnTo>
                  <a:lnTo>
                    <a:pt x="2766" y="333"/>
                  </a:lnTo>
                  <a:lnTo>
                    <a:pt x="2475" y="229"/>
                  </a:lnTo>
                  <a:lnTo>
                    <a:pt x="2184" y="125"/>
                  </a:lnTo>
                  <a:lnTo>
                    <a:pt x="1893" y="63"/>
                  </a:lnTo>
                  <a:lnTo>
                    <a:pt x="1581" y="21"/>
                  </a:lnTo>
                  <a:lnTo>
                    <a:pt x="1269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5783475" y="342075"/>
              <a:ext cx="89950" cy="40575"/>
            </a:xfrm>
            <a:custGeom>
              <a:avLst/>
              <a:gdLst/>
              <a:ahLst/>
              <a:cxnLst/>
              <a:rect l="l" t="t" r="r" b="b"/>
              <a:pathLst>
                <a:path w="3598" h="1623" fill="none" extrusionOk="0">
                  <a:moveTo>
                    <a:pt x="1269" y="1"/>
                  </a:moveTo>
                  <a:lnTo>
                    <a:pt x="1269" y="1"/>
                  </a:lnTo>
                  <a:lnTo>
                    <a:pt x="936" y="21"/>
                  </a:lnTo>
                  <a:lnTo>
                    <a:pt x="604" y="63"/>
                  </a:lnTo>
                  <a:lnTo>
                    <a:pt x="604" y="63"/>
                  </a:lnTo>
                  <a:lnTo>
                    <a:pt x="458" y="105"/>
                  </a:lnTo>
                  <a:lnTo>
                    <a:pt x="333" y="167"/>
                  </a:lnTo>
                  <a:lnTo>
                    <a:pt x="230" y="250"/>
                  </a:lnTo>
                  <a:lnTo>
                    <a:pt x="146" y="333"/>
                  </a:lnTo>
                  <a:lnTo>
                    <a:pt x="84" y="437"/>
                  </a:lnTo>
                  <a:lnTo>
                    <a:pt x="22" y="583"/>
                  </a:lnTo>
                  <a:lnTo>
                    <a:pt x="1" y="708"/>
                  </a:lnTo>
                  <a:lnTo>
                    <a:pt x="1" y="853"/>
                  </a:lnTo>
                  <a:lnTo>
                    <a:pt x="1" y="853"/>
                  </a:lnTo>
                  <a:lnTo>
                    <a:pt x="22" y="999"/>
                  </a:lnTo>
                  <a:lnTo>
                    <a:pt x="63" y="1123"/>
                  </a:lnTo>
                  <a:lnTo>
                    <a:pt x="105" y="1248"/>
                  </a:lnTo>
                  <a:lnTo>
                    <a:pt x="188" y="1331"/>
                  </a:lnTo>
                  <a:lnTo>
                    <a:pt x="271" y="1414"/>
                  </a:lnTo>
                  <a:lnTo>
                    <a:pt x="396" y="1477"/>
                  </a:lnTo>
                  <a:lnTo>
                    <a:pt x="500" y="1539"/>
                  </a:lnTo>
                  <a:lnTo>
                    <a:pt x="645" y="1560"/>
                  </a:lnTo>
                  <a:lnTo>
                    <a:pt x="645" y="1560"/>
                  </a:lnTo>
                  <a:lnTo>
                    <a:pt x="1020" y="1602"/>
                  </a:lnTo>
                  <a:lnTo>
                    <a:pt x="1394" y="1622"/>
                  </a:lnTo>
                  <a:lnTo>
                    <a:pt x="1394" y="1622"/>
                  </a:lnTo>
                  <a:lnTo>
                    <a:pt x="1643" y="1622"/>
                  </a:lnTo>
                  <a:lnTo>
                    <a:pt x="1914" y="1602"/>
                  </a:lnTo>
                  <a:lnTo>
                    <a:pt x="2163" y="1560"/>
                  </a:lnTo>
                  <a:lnTo>
                    <a:pt x="2413" y="1498"/>
                  </a:lnTo>
                  <a:lnTo>
                    <a:pt x="2662" y="1435"/>
                  </a:lnTo>
                  <a:lnTo>
                    <a:pt x="2912" y="1373"/>
                  </a:lnTo>
                  <a:lnTo>
                    <a:pt x="3161" y="1269"/>
                  </a:lnTo>
                  <a:lnTo>
                    <a:pt x="3390" y="1165"/>
                  </a:lnTo>
                  <a:lnTo>
                    <a:pt x="3390" y="1165"/>
                  </a:lnTo>
                  <a:lnTo>
                    <a:pt x="3473" y="1123"/>
                  </a:lnTo>
                  <a:lnTo>
                    <a:pt x="3536" y="1040"/>
                  </a:lnTo>
                  <a:lnTo>
                    <a:pt x="3577" y="957"/>
                  </a:lnTo>
                  <a:lnTo>
                    <a:pt x="3598" y="811"/>
                  </a:lnTo>
                  <a:lnTo>
                    <a:pt x="3598" y="811"/>
                  </a:lnTo>
                  <a:lnTo>
                    <a:pt x="3328" y="624"/>
                  </a:lnTo>
                  <a:lnTo>
                    <a:pt x="3057" y="479"/>
                  </a:lnTo>
                  <a:lnTo>
                    <a:pt x="2766" y="333"/>
                  </a:lnTo>
                  <a:lnTo>
                    <a:pt x="2475" y="229"/>
                  </a:lnTo>
                  <a:lnTo>
                    <a:pt x="2184" y="125"/>
                  </a:lnTo>
                  <a:lnTo>
                    <a:pt x="1893" y="63"/>
                  </a:lnTo>
                  <a:lnTo>
                    <a:pt x="1581" y="21"/>
                  </a:lnTo>
                  <a:lnTo>
                    <a:pt x="126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5713300" y="931550"/>
              <a:ext cx="82675" cy="45775"/>
            </a:xfrm>
            <a:custGeom>
              <a:avLst/>
              <a:gdLst/>
              <a:ahLst/>
              <a:cxnLst/>
              <a:rect l="l" t="t" r="r" b="b"/>
              <a:pathLst>
                <a:path w="3307" h="1831" extrusionOk="0">
                  <a:moveTo>
                    <a:pt x="1435" y="1"/>
                  </a:moveTo>
                  <a:lnTo>
                    <a:pt x="1228" y="21"/>
                  </a:lnTo>
                  <a:lnTo>
                    <a:pt x="1020" y="63"/>
                  </a:lnTo>
                  <a:lnTo>
                    <a:pt x="832" y="125"/>
                  </a:lnTo>
                  <a:lnTo>
                    <a:pt x="645" y="188"/>
                  </a:lnTo>
                  <a:lnTo>
                    <a:pt x="500" y="271"/>
                  </a:lnTo>
                  <a:lnTo>
                    <a:pt x="354" y="375"/>
                  </a:lnTo>
                  <a:lnTo>
                    <a:pt x="229" y="500"/>
                  </a:lnTo>
                  <a:lnTo>
                    <a:pt x="146" y="583"/>
                  </a:lnTo>
                  <a:lnTo>
                    <a:pt x="105" y="666"/>
                  </a:lnTo>
                  <a:lnTo>
                    <a:pt x="63" y="770"/>
                  </a:lnTo>
                  <a:lnTo>
                    <a:pt x="22" y="874"/>
                  </a:lnTo>
                  <a:lnTo>
                    <a:pt x="1" y="957"/>
                  </a:lnTo>
                  <a:lnTo>
                    <a:pt x="1" y="1061"/>
                  </a:lnTo>
                  <a:lnTo>
                    <a:pt x="42" y="1248"/>
                  </a:lnTo>
                  <a:lnTo>
                    <a:pt x="105" y="1415"/>
                  </a:lnTo>
                  <a:lnTo>
                    <a:pt x="229" y="1560"/>
                  </a:lnTo>
                  <a:lnTo>
                    <a:pt x="313" y="1622"/>
                  </a:lnTo>
                  <a:lnTo>
                    <a:pt x="396" y="1685"/>
                  </a:lnTo>
                  <a:lnTo>
                    <a:pt x="500" y="1747"/>
                  </a:lnTo>
                  <a:lnTo>
                    <a:pt x="604" y="1789"/>
                  </a:lnTo>
                  <a:lnTo>
                    <a:pt x="749" y="1810"/>
                  </a:lnTo>
                  <a:lnTo>
                    <a:pt x="936" y="1830"/>
                  </a:lnTo>
                  <a:lnTo>
                    <a:pt x="1082" y="1810"/>
                  </a:lnTo>
                  <a:lnTo>
                    <a:pt x="1248" y="1810"/>
                  </a:lnTo>
                  <a:lnTo>
                    <a:pt x="1602" y="1726"/>
                  </a:lnTo>
                  <a:lnTo>
                    <a:pt x="1955" y="1602"/>
                  </a:lnTo>
                  <a:lnTo>
                    <a:pt x="2309" y="1456"/>
                  </a:lnTo>
                  <a:lnTo>
                    <a:pt x="2641" y="1269"/>
                  </a:lnTo>
                  <a:lnTo>
                    <a:pt x="2912" y="1061"/>
                  </a:lnTo>
                  <a:lnTo>
                    <a:pt x="3037" y="957"/>
                  </a:lnTo>
                  <a:lnTo>
                    <a:pt x="3161" y="853"/>
                  </a:lnTo>
                  <a:lnTo>
                    <a:pt x="3244" y="728"/>
                  </a:lnTo>
                  <a:lnTo>
                    <a:pt x="3307" y="624"/>
                  </a:lnTo>
                  <a:lnTo>
                    <a:pt x="3182" y="479"/>
                  </a:lnTo>
                  <a:lnTo>
                    <a:pt x="3016" y="354"/>
                  </a:lnTo>
                  <a:lnTo>
                    <a:pt x="2829" y="250"/>
                  </a:lnTo>
                  <a:lnTo>
                    <a:pt x="2600" y="146"/>
                  </a:lnTo>
                  <a:lnTo>
                    <a:pt x="2371" y="84"/>
                  </a:lnTo>
                  <a:lnTo>
                    <a:pt x="2142" y="42"/>
                  </a:lnTo>
                  <a:lnTo>
                    <a:pt x="189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5713300" y="931550"/>
              <a:ext cx="82675" cy="45775"/>
            </a:xfrm>
            <a:custGeom>
              <a:avLst/>
              <a:gdLst/>
              <a:ahLst/>
              <a:cxnLst/>
              <a:rect l="l" t="t" r="r" b="b"/>
              <a:pathLst>
                <a:path w="3307" h="1831" fill="none" extrusionOk="0">
                  <a:moveTo>
                    <a:pt x="1643" y="1"/>
                  </a:moveTo>
                  <a:lnTo>
                    <a:pt x="1643" y="1"/>
                  </a:lnTo>
                  <a:lnTo>
                    <a:pt x="1435" y="1"/>
                  </a:lnTo>
                  <a:lnTo>
                    <a:pt x="1228" y="21"/>
                  </a:lnTo>
                  <a:lnTo>
                    <a:pt x="1020" y="63"/>
                  </a:lnTo>
                  <a:lnTo>
                    <a:pt x="832" y="125"/>
                  </a:lnTo>
                  <a:lnTo>
                    <a:pt x="645" y="188"/>
                  </a:lnTo>
                  <a:lnTo>
                    <a:pt x="500" y="271"/>
                  </a:lnTo>
                  <a:lnTo>
                    <a:pt x="354" y="375"/>
                  </a:lnTo>
                  <a:lnTo>
                    <a:pt x="229" y="500"/>
                  </a:lnTo>
                  <a:lnTo>
                    <a:pt x="229" y="500"/>
                  </a:lnTo>
                  <a:lnTo>
                    <a:pt x="146" y="583"/>
                  </a:lnTo>
                  <a:lnTo>
                    <a:pt x="105" y="666"/>
                  </a:lnTo>
                  <a:lnTo>
                    <a:pt x="63" y="770"/>
                  </a:lnTo>
                  <a:lnTo>
                    <a:pt x="22" y="874"/>
                  </a:lnTo>
                  <a:lnTo>
                    <a:pt x="1" y="957"/>
                  </a:lnTo>
                  <a:lnTo>
                    <a:pt x="1" y="1061"/>
                  </a:lnTo>
                  <a:lnTo>
                    <a:pt x="42" y="1248"/>
                  </a:lnTo>
                  <a:lnTo>
                    <a:pt x="105" y="1415"/>
                  </a:lnTo>
                  <a:lnTo>
                    <a:pt x="229" y="1560"/>
                  </a:lnTo>
                  <a:lnTo>
                    <a:pt x="313" y="1622"/>
                  </a:lnTo>
                  <a:lnTo>
                    <a:pt x="396" y="1685"/>
                  </a:lnTo>
                  <a:lnTo>
                    <a:pt x="500" y="1747"/>
                  </a:lnTo>
                  <a:lnTo>
                    <a:pt x="604" y="1789"/>
                  </a:lnTo>
                  <a:lnTo>
                    <a:pt x="604" y="1789"/>
                  </a:lnTo>
                  <a:lnTo>
                    <a:pt x="749" y="1810"/>
                  </a:lnTo>
                  <a:lnTo>
                    <a:pt x="936" y="1830"/>
                  </a:lnTo>
                  <a:lnTo>
                    <a:pt x="936" y="1830"/>
                  </a:lnTo>
                  <a:lnTo>
                    <a:pt x="1082" y="1810"/>
                  </a:lnTo>
                  <a:lnTo>
                    <a:pt x="1248" y="1810"/>
                  </a:lnTo>
                  <a:lnTo>
                    <a:pt x="1602" y="1726"/>
                  </a:lnTo>
                  <a:lnTo>
                    <a:pt x="1955" y="1602"/>
                  </a:lnTo>
                  <a:lnTo>
                    <a:pt x="2309" y="1456"/>
                  </a:lnTo>
                  <a:lnTo>
                    <a:pt x="2641" y="1269"/>
                  </a:lnTo>
                  <a:lnTo>
                    <a:pt x="2912" y="1061"/>
                  </a:lnTo>
                  <a:lnTo>
                    <a:pt x="3037" y="957"/>
                  </a:lnTo>
                  <a:lnTo>
                    <a:pt x="3161" y="853"/>
                  </a:lnTo>
                  <a:lnTo>
                    <a:pt x="3244" y="728"/>
                  </a:lnTo>
                  <a:lnTo>
                    <a:pt x="3307" y="624"/>
                  </a:lnTo>
                  <a:lnTo>
                    <a:pt x="3307" y="624"/>
                  </a:lnTo>
                  <a:lnTo>
                    <a:pt x="3182" y="479"/>
                  </a:lnTo>
                  <a:lnTo>
                    <a:pt x="3016" y="354"/>
                  </a:lnTo>
                  <a:lnTo>
                    <a:pt x="2829" y="250"/>
                  </a:lnTo>
                  <a:lnTo>
                    <a:pt x="2600" y="146"/>
                  </a:lnTo>
                  <a:lnTo>
                    <a:pt x="2371" y="84"/>
                  </a:lnTo>
                  <a:lnTo>
                    <a:pt x="2142" y="42"/>
                  </a:lnTo>
                  <a:lnTo>
                    <a:pt x="1893" y="1"/>
                  </a:lnTo>
                  <a:lnTo>
                    <a:pt x="16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5378025" y="281250"/>
              <a:ext cx="878000" cy="1431625"/>
            </a:xfrm>
            <a:custGeom>
              <a:avLst/>
              <a:gdLst/>
              <a:ahLst/>
              <a:cxnLst/>
              <a:rect l="l" t="t" r="r" b="b"/>
              <a:pathLst>
                <a:path w="35120" h="57265" extrusionOk="0">
                  <a:moveTo>
                    <a:pt x="16905" y="1"/>
                  </a:moveTo>
                  <a:lnTo>
                    <a:pt x="16531" y="22"/>
                  </a:lnTo>
                  <a:lnTo>
                    <a:pt x="16156" y="42"/>
                  </a:lnTo>
                  <a:lnTo>
                    <a:pt x="15782" y="84"/>
                  </a:lnTo>
                  <a:lnTo>
                    <a:pt x="15034" y="188"/>
                  </a:lnTo>
                  <a:lnTo>
                    <a:pt x="14306" y="354"/>
                  </a:lnTo>
                  <a:lnTo>
                    <a:pt x="13578" y="541"/>
                  </a:lnTo>
                  <a:lnTo>
                    <a:pt x="12850" y="770"/>
                  </a:lnTo>
                  <a:lnTo>
                    <a:pt x="12123" y="1020"/>
                  </a:lnTo>
                  <a:lnTo>
                    <a:pt x="11125" y="1373"/>
                  </a:lnTo>
                  <a:lnTo>
                    <a:pt x="10147" y="1768"/>
                  </a:lnTo>
                  <a:lnTo>
                    <a:pt x="9149" y="2163"/>
                  </a:lnTo>
                  <a:lnTo>
                    <a:pt x="8193" y="2600"/>
                  </a:lnTo>
                  <a:lnTo>
                    <a:pt x="7236" y="3057"/>
                  </a:lnTo>
                  <a:lnTo>
                    <a:pt x="6301" y="3556"/>
                  </a:lnTo>
                  <a:lnTo>
                    <a:pt x="5843" y="3827"/>
                  </a:lnTo>
                  <a:lnTo>
                    <a:pt x="5407" y="4097"/>
                  </a:lnTo>
                  <a:lnTo>
                    <a:pt x="4949" y="4388"/>
                  </a:lnTo>
                  <a:lnTo>
                    <a:pt x="4512" y="4700"/>
                  </a:lnTo>
                  <a:lnTo>
                    <a:pt x="4305" y="4866"/>
                  </a:lnTo>
                  <a:lnTo>
                    <a:pt x="4117" y="5033"/>
                  </a:lnTo>
                  <a:lnTo>
                    <a:pt x="3930" y="5199"/>
                  </a:lnTo>
                  <a:lnTo>
                    <a:pt x="3764" y="5365"/>
                  </a:lnTo>
                  <a:lnTo>
                    <a:pt x="3618" y="5552"/>
                  </a:lnTo>
                  <a:lnTo>
                    <a:pt x="3473" y="5740"/>
                  </a:lnTo>
                  <a:lnTo>
                    <a:pt x="3348" y="5948"/>
                  </a:lnTo>
                  <a:lnTo>
                    <a:pt x="3244" y="6135"/>
                  </a:lnTo>
                  <a:lnTo>
                    <a:pt x="3140" y="6343"/>
                  </a:lnTo>
                  <a:lnTo>
                    <a:pt x="3057" y="6571"/>
                  </a:lnTo>
                  <a:lnTo>
                    <a:pt x="2974" y="6779"/>
                  </a:lnTo>
                  <a:lnTo>
                    <a:pt x="2932" y="7029"/>
                  </a:lnTo>
                  <a:lnTo>
                    <a:pt x="2891" y="7257"/>
                  </a:lnTo>
                  <a:lnTo>
                    <a:pt x="2870" y="7507"/>
                  </a:lnTo>
                  <a:lnTo>
                    <a:pt x="2849" y="7757"/>
                  </a:lnTo>
                  <a:lnTo>
                    <a:pt x="2849" y="8006"/>
                  </a:lnTo>
                  <a:lnTo>
                    <a:pt x="2870" y="8443"/>
                  </a:lnTo>
                  <a:lnTo>
                    <a:pt x="2911" y="8859"/>
                  </a:lnTo>
                  <a:lnTo>
                    <a:pt x="2974" y="9274"/>
                  </a:lnTo>
                  <a:lnTo>
                    <a:pt x="3036" y="9690"/>
                  </a:lnTo>
                  <a:lnTo>
                    <a:pt x="3119" y="10106"/>
                  </a:lnTo>
                  <a:lnTo>
                    <a:pt x="3203" y="10522"/>
                  </a:lnTo>
                  <a:lnTo>
                    <a:pt x="3306" y="10917"/>
                  </a:lnTo>
                  <a:lnTo>
                    <a:pt x="3431" y="11312"/>
                  </a:lnTo>
                  <a:lnTo>
                    <a:pt x="3556" y="11707"/>
                  </a:lnTo>
                  <a:lnTo>
                    <a:pt x="3702" y="12102"/>
                  </a:lnTo>
                  <a:lnTo>
                    <a:pt x="4034" y="12872"/>
                  </a:lnTo>
                  <a:lnTo>
                    <a:pt x="4408" y="13641"/>
                  </a:lnTo>
                  <a:lnTo>
                    <a:pt x="4824" y="14369"/>
                  </a:lnTo>
                  <a:lnTo>
                    <a:pt x="4970" y="14597"/>
                  </a:lnTo>
                  <a:lnTo>
                    <a:pt x="5157" y="14784"/>
                  </a:lnTo>
                  <a:lnTo>
                    <a:pt x="5344" y="14951"/>
                  </a:lnTo>
                  <a:lnTo>
                    <a:pt x="5552" y="15055"/>
                  </a:lnTo>
                  <a:lnTo>
                    <a:pt x="5781" y="15138"/>
                  </a:lnTo>
                  <a:lnTo>
                    <a:pt x="6030" y="15180"/>
                  </a:lnTo>
                  <a:lnTo>
                    <a:pt x="6301" y="15200"/>
                  </a:lnTo>
                  <a:lnTo>
                    <a:pt x="6571" y="15180"/>
                  </a:lnTo>
                  <a:lnTo>
                    <a:pt x="6966" y="15096"/>
                  </a:lnTo>
                  <a:lnTo>
                    <a:pt x="7340" y="14992"/>
                  </a:lnTo>
                  <a:lnTo>
                    <a:pt x="7694" y="14868"/>
                  </a:lnTo>
                  <a:lnTo>
                    <a:pt x="8047" y="14722"/>
                  </a:lnTo>
                  <a:lnTo>
                    <a:pt x="8401" y="14535"/>
                  </a:lnTo>
                  <a:lnTo>
                    <a:pt x="8733" y="14348"/>
                  </a:lnTo>
                  <a:lnTo>
                    <a:pt x="9399" y="13953"/>
                  </a:lnTo>
                  <a:lnTo>
                    <a:pt x="10418" y="13350"/>
                  </a:lnTo>
                  <a:lnTo>
                    <a:pt x="10958" y="13059"/>
                  </a:lnTo>
                  <a:lnTo>
                    <a:pt x="11478" y="12788"/>
                  </a:lnTo>
                  <a:lnTo>
                    <a:pt x="12019" y="12539"/>
                  </a:lnTo>
                  <a:lnTo>
                    <a:pt x="12559" y="12289"/>
                  </a:lnTo>
                  <a:lnTo>
                    <a:pt x="13121" y="12081"/>
                  </a:lnTo>
                  <a:lnTo>
                    <a:pt x="13682" y="11874"/>
                  </a:lnTo>
                  <a:lnTo>
                    <a:pt x="13994" y="11790"/>
                  </a:lnTo>
                  <a:lnTo>
                    <a:pt x="14327" y="11707"/>
                  </a:lnTo>
                  <a:lnTo>
                    <a:pt x="14659" y="11645"/>
                  </a:lnTo>
                  <a:lnTo>
                    <a:pt x="14992" y="11582"/>
                  </a:lnTo>
                  <a:lnTo>
                    <a:pt x="15325" y="11562"/>
                  </a:lnTo>
                  <a:lnTo>
                    <a:pt x="15678" y="11541"/>
                  </a:lnTo>
                  <a:lnTo>
                    <a:pt x="16032" y="11520"/>
                  </a:lnTo>
                  <a:lnTo>
                    <a:pt x="16385" y="11541"/>
                  </a:lnTo>
                  <a:lnTo>
                    <a:pt x="16759" y="11562"/>
                  </a:lnTo>
                  <a:lnTo>
                    <a:pt x="17113" y="11603"/>
                  </a:lnTo>
                  <a:lnTo>
                    <a:pt x="17466" y="11666"/>
                  </a:lnTo>
                  <a:lnTo>
                    <a:pt x="17841" y="11728"/>
                  </a:lnTo>
                  <a:lnTo>
                    <a:pt x="18194" y="11811"/>
                  </a:lnTo>
                  <a:lnTo>
                    <a:pt x="18548" y="11915"/>
                  </a:lnTo>
                  <a:lnTo>
                    <a:pt x="18901" y="12040"/>
                  </a:lnTo>
                  <a:lnTo>
                    <a:pt x="19255" y="12185"/>
                  </a:lnTo>
                  <a:lnTo>
                    <a:pt x="19587" y="12331"/>
                  </a:lnTo>
                  <a:lnTo>
                    <a:pt x="19920" y="12497"/>
                  </a:lnTo>
                  <a:lnTo>
                    <a:pt x="20232" y="12705"/>
                  </a:lnTo>
                  <a:lnTo>
                    <a:pt x="20544" y="12913"/>
                  </a:lnTo>
                  <a:lnTo>
                    <a:pt x="20835" y="13142"/>
                  </a:lnTo>
                  <a:lnTo>
                    <a:pt x="21126" y="13371"/>
                  </a:lnTo>
                  <a:lnTo>
                    <a:pt x="21396" y="13641"/>
                  </a:lnTo>
                  <a:lnTo>
                    <a:pt x="21666" y="13932"/>
                  </a:lnTo>
                  <a:lnTo>
                    <a:pt x="21895" y="14223"/>
                  </a:lnTo>
                  <a:lnTo>
                    <a:pt x="22124" y="14556"/>
                  </a:lnTo>
                  <a:lnTo>
                    <a:pt x="22332" y="14888"/>
                  </a:lnTo>
                  <a:lnTo>
                    <a:pt x="22519" y="15242"/>
                  </a:lnTo>
                  <a:lnTo>
                    <a:pt x="22685" y="15637"/>
                  </a:lnTo>
                  <a:lnTo>
                    <a:pt x="22831" y="16032"/>
                  </a:lnTo>
                  <a:lnTo>
                    <a:pt x="22956" y="16448"/>
                  </a:lnTo>
                  <a:lnTo>
                    <a:pt x="23060" y="16905"/>
                  </a:lnTo>
                  <a:lnTo>
                    <a:pt x="23143" y="17384"/>
                  </a:lnTo>
                  <a:lnTo>
                    <a:pt x="23205" y="17841"/>
                  </a:lnTo>
                  <a:lnTo>
                    <a:pt x="23247" y="18257"/>
                  </a:lnTo>
                  <a:lnTo>
                    <a:pt x="23268" y="18673"/>
                  </a:lnTo>
                  <a:lnTo>
                    <a:pt x="23247" y="19047"/>
                  </a:lnTo>
                  <a:lnTo>
                    <a:pt x="23226" y="19421"/>
                  </a:lnTo>
                  <a:lnTo>
                    <a:pt x="23164" y="19754"/>
                  </a:lnTo>
                  <a:lnTo>
                    <a:pt x="23080" y="20087"/>
                  </a:lnTo>
                  <a:lnTo>
                    <a:pt x="22976" y="20399"/>
                  </a:lnTo>
                  <a:lnTo>
                    <a:pt x="22831" y="20690"/>
                  </a:lnTo>
                  <a:lnTo>
                    <a:pt x="22665" y="20981"/>
                  </a:lnTo>
                  <a:lnTo>
                    <a:pt x="22457" y="21272"/>
                  </a:lnTo>
                  <a:lnTo>
                    <a:pt x="22228" y="21542"/>
                  </a:lnTo>
                  <a:lnTo>
                    <a:pt x="21978" y="21812"/>
                  </a:lnTo>
                  <a:lnTo>
                    <a:pt x="21666" y="22083"/>
                  </a:lnTo>
                  <a:lnTo>
                    <a:pt x="21334" y="22353"/>
                  </a:lnTo>
                  <a:lnTo>
                    <a:pt x="20939" y="22644"/>
                  </a:lnTo>
                  <a:lnTo>
                    <a:pt x="20523" y="22894"/>
                  </a:lnTo>
                  <a:lnTo>
                    <a:pt x="20107" y="23102"/>
                  </a:lnTo>
                  <a:lnTo>
                    <a:pt x="19650" y="23289"/>
                  </a:lnTo>
                  <a:lnTo>
                    <a:pt x="19192" y="23455"/>
                  </a:lnTo>
                  <a:lnTo>
                    <a:pt x="18735" y="23580"/>
                  </a:lnTo>
                  <a:lnTo>
                    <a:pt x="18256" y="23684"/>
                  </a:lnTo>
                  <a:lnTo>
                    <a:pt x="17757" y="23746"/>
                  </a:lnTo>
                  <a:lnTo>
                    <a:pt x="16718" y="23850"/>
                  </a:lnTo>
                  <a:lnTo>
                    <a:pt x="15657" y="23954"/>
                  </a:lnTo>
                  <a:lnTo>
                    <a:pt x="14597" y="24079"/>
                  </a:lnTo>
                  <a:lnTo>
                    <a:pt x="14077" y="24141"/>
                  </a:lnTo>
                  <a:lnTo>
                    <a:pt x="13557" y="24245"/>
                  </a:lnTo>
                  <a:lnTo>
                    <a:pt x="13183" y="24328"/>
                  </a:lnTo>
                  <a:lnTo>
                    <a:pt x="13017" y="24391"/>
                  </a:lnTo>
                  <a:lnTo>
                    <a:pt x="12850" y="24474"/>
                  </a:lnTo>
                  <a:lnTo>
                    <a:pt x="12705" y="24557"/>
                  </a:lnTo>
                  <a:lnTo>
                    <a:pt x="12559" y="24640"/>
                  </a:lnTo>
                  <a:lnTo>
                    <a:pt x="12435" y="24744"/>
                  </a:lnTo>
                  <a:lnTo>
                    <a:pt x="12310" y="24848"/>
                  </a:lnTo>
                  <a:lnTo>
                    <a:pt x="12206" y="24973"/>
                  </a:lnTo>
                  <a:lnTo>
                    <a:pt x="12102" y="25098"/>
                  </a:lnTo>
                  <a:lnTo>
                    <a:pt x="11935" y="25368"/>
                  </a:lnTo>
                  <a:lnTo>
                    <a:pt x="11790" y="25680"/>
                  </a:lnTo>
                  <a:lnTo>
                    <a:pt x="11665" y="26033"/>
                  </a:lnTo>
                  <a:lnTo>
                    <a:pt x="11499" y="26657"/>
                  </a:lnTo>
                  <a:lnTo>
                    <a:pt x="11395" y="27281"/>
                  </a:lnTo>
                  <a:lnTo>
                    <a:pt x="11312" y="27905"/>
                  </a:lnTo>
                  <a:lnTo>
                    <a:pt x="11270" y="28529"/>
                  </a:lnTo>
                  <a:lnTo>
                    <a:pt x="11270" y="29152"/>
                  </a:lnTo>
                  <a:lnTo>
                    <a:pt x="11312" y="29776"/>
                  </a:lnTo>
                  <a:lnTo>
                    <a:pt x="11374" y="30400"/>
                  </a:lnTo>
                  <a:lnTo>
                    <a:pt x="11478" y="31024"/>
                  </a:lnTo>
                  <a:lnTo>
                    <a:pt x="11520" y="31211"/>
                  </a:lnTo>
                  <a:lnTo>
                    <a:pt x="11624" y="31523"/>
                  </a:lnTo>
                  <a:lnTo>
                    <a:pt x="11790" y="31814"/>
                  </a:lnTo>
                  <a:lnTo>
                    <a:pt x="11977" y="32084"/>
                  </a:lnTo>
                  <a:lnTo>
                    <a:pt x="12206" y="32334"/>
                  </a:lnTo>
                  <a:lnTo>
                    <a:pt x="12331" y="32438"/>
                  </a:lnTo>
                  <a:lnTo>
                    <a:pt x="12455" y="32521"/>
                  </a:lnTo>
                  <a:lnTo>
                    <a:pt x="12726" y="32666"/>
                  </a:lnTo>
                  <a:lnTo>
                    <a:pt x="12996" y="32770"/>
                  </a:lnTo>
                  <a:lnTo>
                    <a:pt x="13287" y="32853"/>
                  </a:lnTo>
                  <a:lnTo>
                    <a:pt x="13578" y="32895"/>
                  </a:lnTo>
                  <a:lnTo>
                    <a:pt x="13890" y="32916"/>
                  </a:lnTo>
                  <a:lnTo>
                    <a:pt x="14493" y="32937"/>
                  </a:lnTo>
                  <a:lnTo>
                    <a:pt x="15345" y="32957"/>
                  </a:lnTo>
                  <a:lnTo>
                    <a:pt x="16219" y="32957"/>
                  </a:lnTo>
                  <a:lnTo>
                    <a:pt x="16655" y="32978"/>
                  </a:lnTo>
                  <a:lnTo>
                    <a:pt x="17071" y="32999"/>
                  </a:lnTo>
                  <a:lnTo>
                    <a:pt x="17508" y="33041"/>
                  </a:lnTo>
                  <a:lnTo>
                    <a:pt x="17945" y="33103"/>
                  </a:lnTo>
                  <a:lnTo>
                    <a:pt x="18340" y="33186"/>
                  </a:lnTo>
                  <a:lnTo>
                    <a:pt x="18756" y="33311"/>
                  </a:lnTo>
                  <a:lnTo>
                    <a:pt x="19130" y="33477"/>
                  </a:lnTo>
                  <a:lnTo>
                    <a:pt x="19504" y="33685"/>
                  </a:lnTo>
                  <a:lnTo>
                    <a:pt x="19858" y="33914"/>
                  </a:lnTo>
                  <a:lnTo>
                    <a:pt x="20190" y="34163"/>
                  </a:lnTo>
                  <a:lnTo>
                    <a:pt x="20502" y="34455"/>
                  </a:lnTo>
                  <a:lnTo>
                    <a:pt x="20793" y="34766"/>
                  </a:lnTo>
                  <a:lnTo>
                    <a:pt x="21064" y="35099"/>
                  </a:lnTo>
                  <a:lnTo>
                    <a:pt x="21313" y="35473"/>
                  </a:lnTo>
                  <a:lnTo>
                    <a:pt x="21521" y="35848"/>
                  </a:lnTo>
                  <a:lnTo>
                    <a:pt x="21708" y="36243"/>
                  </a:lnTo>
                  <a:lnTo>
                    <a:pt x="21854" y="36659"/>
                  </a:lnTo>
                  <a:lnTo>
                    <a:pt x="21978" y="37074"/>
                  </a:lnTo>
                  <a:lnTo>
                    <a:pt x="22062" y="37511"/>
                  </a:lnTo>
                  <a:lnTo>
                    <a:pt x="22103" y="37968"/>
                  </a:lnTo>
                  <a:lnTo>
                    <a:pt x="22124" y="38364"/>
                  </a:lnTo>
                  <a:lnTo>
                    <a:pt x="22103" y="38738"/>
                  </a:lnTo>
                  <a:lnTo>
                    <a:pt x="22041" y="39112"/>
                  </a:lnTo>
                  <a:lnTo>
                    <a:pt x="21958" y="39486"/>
                  </a:lnTo>
                  <a:lnTo>
                    <a:pt x="21833" y="39840"/>
                  </a:lnTo>
                  <a:lnTo>
                    <a:pt x="21687" y="40193"/>
                  </a:lnTo>
                  <a:lnTo>
                    <a:pt x="21500" y="40526"/>
                  </a:lnTo>
                  <a:lnTo>
                    <a:pt x="21292" y="40838"/>
                  </a:lnTo>
                  <a:lnTo>
                    <a:pt x="21064" y="41129"/>
                  </a:lnTo>
                  <a:lnTo>
                    <a:pt x="20793" y="41420"/>
                  </a:lnTo>
                  <a:lnTo>
                    <a:pt x="20502" y="41690"/>
                  </a:lnTo>
                  <a:lnTo>
                    <a:pt x="20190" y="41919"/>
                  </a:lnTo>
                  <a:lnTo>
                    <a:pt x="19858" y="42148"/>
                  </a:lnTo>
                  <a:lnTo>
                    <a:pt x="19504" y="42356"/>
                  </a:lnTo>
                  <a:lnTo>
                    <a:pt x="19130" y="42522"/>
                  </a:lnTo>
                  <a:lnTo>
                    <a:pt x="18735" y="42668"/>
                  </a:lnTo>
                  <a:lnTo>
                    <a:pt x="18132" y="42855"/>
                  </a:lnTo>
                  <a:lnTo>
                    <a:pt x="17633" y="42980"/>
                  </a:lnTo>
                  <a:lnTo>
                    <a:pt x="17134" y="43084"/>
                  </a:lnTo>
                  <a:lnTo>
                    <a:pt x="16635" y="43167"/>
                  </a:lnTo>
                  <a:lnTo>
                    <a:pt x="16136" y="43229"/>
                  </a:lnTo>
                  <a:lnTo>
                    <a:pt x="15657" y="43271"/>
                  </a:lnTo>
                  <a:lnTo>
                    <a:pt x="15158" y="43312"/>
                  </a:lnTo>
                  <a:lnTo>
                    <a:pt x="14659" y="43312"/>
                  </a:lnTo>
                  <a:lnTo>
                    <a:pt x="14160" y="43291"/>
                  </a:lnTo>
                  <a:lnTo>
                    <a:pt x="13661" y="43271"/>
                  </a:lnTo>
                  <a:lnTo>
                    <a:pt x="13183" y="43229"/>
                  </a:lnTo>
                  <a:lnTo>
                    <a:pt x="12684" y="43167"/>
                  </a:lnTo>
                  <a:lnTo>
                    <a:pt x="12185" y="43084"/>
                  </a:lnTo>
                  <a:lnTo>
                    <a:pt x="11686" y="42980"/>
                  </a:lnTo>
                  <a:lnTo>
                    <a:pt x="11187" y="42876"/>
                  </a:lnTo>
                  <a:lnTo>
                    <a:pt x="10709" y="42751"/>
                  </a:lnTo>
                  <a:lnTo>
                    <a:pt x="10210" y="42626"/>
                  </a:lnTo>
                  <a:lnTo>
                    <a:pt x="9773" y="42481"/>
                  </a:lnTo>
                  <a:lnTo>
                    <a:pt x="9378" y="42314"/>
                  </a:lnTo>
                  <a:lnTo>
                    <a:pt x="8962" y="42106"/>
                  </a:lnTo>
                  <a:lnTo>
                    <a:pt x="8567" y="41898"/>
                  </a:lnTo>
                  <a:lnTo>
                    <a:pt x="7798" y="41482"/>
                  </a:lnTo>
                  <a:lnTo>
                    <a:pt x="7382" y="41275"/>
                  </a:lnTo>
                  <a:lnTo>
                    <a:pt x="6987" y="41087"/>
                  </a:lnTo>
                  <a:lnTo>
                    <a:pt x="6800" y="41025"/>
                  </a:lnTo>
                  <a:lnTo>
                    <a:pt x="6633" y="40963"/>
                  </a:lnTo>
                  <a:lnTo>
                    <a:pt x="6467" y="40942"/>
                  </a:lnTo>
                  <a:lnTo>
                    <a:pt x="6301" y="40900"/>
                  </a:lnTo>
                  <a:lnTo>
                    <a:pt x="5989" y="40900"/>
                  </a:lnTo>
                  <a:lnTo>
                    <a:pt x="5843" y="40921"/>
                  </a:lnTo>
                  <a:lnTo>
                    <a:pt x="5698" y="40942"/>
                  </a:lnTo>
                  <a:lnTo>
                    <a:pt x="5573" y="41004"/>
                  </a:lnTo>
                  <a:lnTo>
                    <a:pt x="5427" y="41046"/>
                  </a:lnTo>
                  <a:lnTo>
                    <a:pt x="5157" y="41212"/>
                  </a:lnTo>
                  <a:lnTo>
                    <a:pt x="4887" y="41399"/>
                  </a:lnTo>
                  <a:lnTo>
                    <a:pt x="4616" y="41649"/>
                  </a:lnTo>
                  <a:lnTo>
                    <a:pt x="4055" y="42231"/>
                  </a:lnTo>
                  <a:lnTo>
                    <a:pt x="3514" y="42834"/>
                  </a:lnTo>
                  <a:lnTo>
                    <a:pt x="3015" y="43458"/>
                  </a:lnTo>
                  <a:lnTo>
                    <a:pt x="2558" y="44102"/>
                  </a:lnTo>
                  <a:lnTo>
                    <a:pt x="2100" y="44768"/>
                  </a:lnTo>
                  <a:lnTo>
                    <a:pt x="1664" y="45433"/>
                  </a:lnTo>
                  <a:lnTo>
                    <a:pt x="1269" y="46119"/>
                  </a:lnTo>
                  <a:lnTo>
                    <a:pt x="874" y="46826"/>
                  </a:lnTo>
                  <a:lnTo>
                    <a:pt x="562" y="47367"/>
                  </a:lnTo>
                  <a:lnTo>
                    <a:pt x="416" y="47637"/>
                  </a:lnTo>
                  <a:lnTo>
                    <a:pt x="271" y="47907"/>
                  </a:lnTo>
                  <a:lnTo>
                    <a:pt x="167" y="48199"/>
                  </a:lnTo>
                  <a:lnTo>
                    <a:pt x="63" y="48490"/>
                  </a:lnTo>
                  <a:lnTo>
                    <a:pt x="21" y="48802"/>
                  </a:lnTo>
                  <a:lnTo>
                    <a:pt x="0" y="49134"/>
                  </a:lnTo>
                  <a:lnTo>
                    <a:pt x="21" y="49425"/>
                  </a:lnTo>
                  <a:lnTo>
                    <a:pt x="63" y="49696"/>
                  </a:lnTo>
                  <a:lnTo>
                    <a:pt x="125" y="49966"/>
                  </a:lnTo>
                  <a:lnTo>
                    <a:pt x="188" y="50236"/>
                  </a:lnTo>
                  <a:lnTo>
                    <a:pt x="271" y="50486"/>
                  </a:lnTo>
                  <a:lnTo>
                    <a:pt x="375" y="50735"/>
                  </a:lnTo>
                  <a:lnTo>
                    <a:pt x="499" y="50985"/>
                  </a:lnTo>
                  <a:lnTo>
                    <a:pt x="624" y="51214"/>
                  </a:lnTo>
                  <a:lnTo>
                    <a:pt x="770" y="51442"/>
                  </a:lnTo>
                  <a:lnTo>
                    <a:pt x="915" y="51650"/>
                  </a:lnTo>
                  <a:lnTo>
                    <a:pt x="1082" y="51858"/>
                  </a:lnTo>
                  <a:lnTo>
                    <a:pt x="1269" y="52066"/>
                  </a:lnTo>
                  <a:lnTo>
                    <a:pt x="1643" y="52461"/>
                  </a:lnTo>
                  <a:lnTo>
                    <a:pt x="2059" y="52815"/>
                  </a:lnTo>
                  <a:lnTo>
                    <a:pt x="2454" y="53126"/>
                  </a:lnTo>
                  <a:lnTo>
                    <a:pt x="2849" y="53438"/>
                  </a:lnTo>
                  <a:lnTo>
                    <a:pt x="3244" y="53709"/>
                  </a:lnTo>
                  <a:lnTo>
                    <a:pt x="3639" y="53979"/>
                  </a:lnTo>
                  <a:lnTo>
                    <a:pt x="4055" y="54249"/>
                  </a:lnTo>
                  <a:lnTo>
                    <a:pt x="4471" y="54499"/>
                  </a:lnTo>
                  <a:lnTo>
                    <a:pt x="4887" y="54748"/>
                  </a:lnTo>
                  <a:lnTo>
                    <a:pt x="5323" y="54977"/>
                  </a:lnTo>
                  <a:lnTo>
                    <a:pt x="5760" y="55185"/>
                  </a:lnTo>
                  <a:lnTo>
                    <a:pt x="6197" y="55393"/>
                  </a:lnTo>
                  <a:lnTo>
                    <a:pt x="6654" y="55580"/>
                  </a:lnTo>
                  <a:lnTo>
                    <a:pt x="7091" y="55767"/>
                  </a:lnTo>
                  <a:lnTo>
                    <a:pt x="7548" y="55933"/>
                  </a:lnTo>
                  <a:lnTo>
                    <a:pt x="8026" y="56100"/>
                  </a:lnTo>
                  <a:lnTo>
                    <a:pt x="8484" y="56245"/>
                  </a:lnTo>
                  <a:lnTo>
                    <a:pt x="8962" y="56391"/>
                  </a:lnTo>
                  <a:lnTo>
                    <a:pt x="9586" y="56536"/>
                  </a:lnTo>
                  <a:lnTo>
                    <a:pt x="10210" y="56682"/>
                  </a:lnTo>
                  <a:lnTo>
                    <a:pt x="10833" y="56828"/>
                  </a:lnTo>
                  <a:lnTo>
                    <a:pt x="11457" y="56932"/>
                  </a:lnTo>
                  <a:lnTo>
                    <a:pt x="12081" y="57036"/>
                  </a:lnTo>
                  <a:lnTo>
                    <a:pt x="12726" y="57119"/>
                  </a:lnTo>
                  <a:lnTo>
                    <a:pt x="13349" y="57181"/>
                  </a:lnTo>
                  <a:lnTo>
                    <a:pt x="13973" y="57223"/>
                  </a:lnTo>
                  <a:lnTo>
                    <a:pt x="14597" y="57243"/>
                  </a:lnTo>
                  <a:lnTo>
                    <a:pt x="15242" y="57264"/>
                  </a:lnTo>
                  <a:lnTo>
                    <a:pt x="15865" y="57264"/>
                  </a:lnTo>
                  <a:lnTo>
                    <a:pt x="16510" y="57243"/>
                  </a:lnTo>
                  <a:lnTo>
                    <a:pt x="17134" y="57202"/>
                  </a:lnTo>
                  <a:lnTo>
                    <a:pt x="17778" y="57139"/>
                  </a:lnTo>
                  <a:lnTo>
                    <a:pt x="18402" y="57056"/>
                  </a:lnTo>
                  <a:lnTo>
                    <a:pt x="19047" y="56973"/>
                  </a:lnTo>
                  <a:lnTo>
                    <a:pt x="19982" y="56786"/>
                  </a:lnTo>
                  <a:lnTo>
                    <a:pt x="20918" y="56599"/>
                  </a:lnTo>
                  <a:lnTo>
                    <a:pt x="21833" y="56370"/>
                  </a:lnTo>
                  <a:lnTo>
                    <a:pt x="22727" y="56100"/>
                  </a:lnTo>
                  <a:lnTo>
                    <a:pt x="23600" y="55809"/>
                  </a:lnTo>
                  <a:lnTo>
                    <a:pt x="24453" y="55476"/>
                  </a:lnTo>
                  <a:lnTo>
                    <a:pt x="25284" y="55102"/>
                  </a:lnTo>
                  <a:lnTo>
                    <a:pt x="26095" y="54686"/>
                  </a:lnTo>
                  <a:lnTo>
                    <a:pt x="26865" y="54249"/>
                  </a:lnTo>
                  <a:lnTo>
                    <a:pt x="27634" y="53750"/>
                  </a:lnTo>
                  <a:lnTo>
                    <a:pt x="28008" y="53501"/>
                  </a:lnTo>
                  <a:lnTo>
                    <a:pt x="28383" y="53210"/>
                  </a:lnTo>
                  <a:lnTo>
                    <a:pt x="28736" y="52939"/>
                  </a:lnTo>
                  <a:lnTo>
                    <a:pt x="29090" y="52648"/>
                  </a:lnTo>
                  <a:lnTo>
                    <a:pt x="29443" y="52336"/>
                  </a:lnTo>
                  <a:lnTo>
                    <a:pt x="29776" y="52004"/>
                  </a:lnTo>
                  <a:lnTo>
                    <a:pt x="30108" y="51692"/>
                  </a:lnTo>
                  <a:lnTo>
                    <a:pt x="30441" y="51338"/>
                  </a:lnTo>
                  <a:lnTo>
                    <a:pt x="30753" y="50985"/>
                  </a:lnTo>
                  <a:lnTo>
                    <a:pt x="31086" y="50611"/>
                  </a:lnTo>
                  <a:lnTo>
                    <a:pt x="31377" y="50236"/>
                  </a:lnTo>
                  <a:lnTo>
                    <a:pt x="31689" y="49841"/>
                  </a:lnTo>
                  <a:lnTo>
                    <a:pt x="32167" y="49155"/>
                  </a:lnTo>
                  <a:lnTo>
                    <a:pt x="32603" y="48448"/>
                  </a:lnTo>
                  <a:lnTo>
                    <a:pt x="32999" y="47741"/>
                  </a:lnTo>
                  <a:lnTo>
                    <a:pt x="33352" y="47034"/>
                  </a:lnTo>
                  <a:lnTo>
                    <a:pt x="33664" y="46306"/>
                  </a:lnTo>
                  <a:lnTo>
                    <a:pt x="33934" y="45579"/>
                  </a:lnTo>
                  <a:lnTo>
                    <a:pt x="34142" y="44830"/>
                  </a:lnTo>
                  <a:lnTo>
                    <a:pt x="34329" y="44082"/>
                  </a:lnTo>
                  <a:lnTo>
                    <a:pt x="34454" y="43333"/>
                  </a:lnTo>
                  <a:lnTo>
                    <a:pt x="34537" y="42564"/>
                  </a:lnTo>
                  <a:lnTo>
                    <a:pt x="34579" y="41794"/>
                  </a:lnTo>
                  <a:lnTo>
                    <a:pt x="34579" y="41004"/>
                  </a:lnTo>
                  <a:lnTo>
                    <a:pt x="34516" y="40214"/>
                  </a:lnTo>
                  <a:lnTo>
                    <a:pt x="34412" y="39424"/>
                  </a:lnTo>
                  <a:lnTo>
                    <a:pt x="34267" y="38613"/>
                  </a:lnTo>
                  <a:lnTo>
                    <a:pt x="34080" y="37802"/>
                  </a:lnTo>
                  <a:lnTo>
                    <a:pt x="33893" y="37178"/>
                  </a:lnTo>
                  <a:lnTo>
                    <a:pt x="33685" y="36596"/>
                  </a:lnTo>
                  <a:lnTo>
                    <a:pt x="33435" y="35993"/>
                  </a:lnTo>
                  <a:lnTo>
                    <a:pt x="33186" y="35432"/>
                  </a:lnTo>
                  <a:lnTo>
                    <a:pt x="32895" y="34870"/>
                  </a:lnTo>
                  <a:lnTo>
                    <a:pt x="32603" y="34330"/>
                  </a:lnTo>
                  <a:lnTo>
                    <a:pt x="32271" y="33789"/>
                  </a:lnTo>
                  <a:lnTo>
                    <a:pt x="31938" y="33269"/>
                  </a:lnTo>
                  <a:lnTo>
                    <a:pt x="31585" y="32749"/>
                  </a:lnTo>
                  <a:lnTo>
                    <a:pt x="31210" y="32230"/>
                  </a:lnTo>
                  <a:lnTo>
                    <a:pt x="30815" y="31731"/>
                  </a:lnTo>
                  <a:lnTo>
                    <a:pt x="30420" y="31232"/>
                  </a:lnTo>
                  <a:lnTo>
                    <a:pt x="29609" y="30254"/>
                  </a:lnTo>
                  <a:lnTo>
                    <a:pt x="28757" y="29298"/>
                  </a:lnTo>
                  <a:lnTo>
                    <a:pt x="28882" y="29173"/>
                  </a:lnTo>
                  <a:lnTo>
                    <a:pt x="29048" y="29069"/>
                  </a:lnTo>
                  <a:lnTo>
                    <a:pt x="29485" y="28778"/>
                  </a:lnTo>
                  <a:lnTo>
                    <a:pt x="29900" y="28466"/>
                  </a:lnTo>
                  <a:lnTo>
                    <a:pt x="30295" y="28154"/>
                  </a:lnTo>
                  <a:lnTo>
                    <a:pt x="30691" y="27801"/>
                  </a:lnTo>
                  <a:lnTo>
                    <a:pt x="31044" y="27468"/>
                  </a:lnTo>
                  <a:lnTo>
                    <a:pt x="31398" y="27094"/>
                  </a:lnTo>
                  <a:lnTo>
                    <a:pt x="31730" y="26720"/>
                  </a:lnTo>
                  <a:lnTo>
                    <a:pt x="32042" y="26325"/>
                  </a:lnTo>
                  <a:lnTo>
                    <a:pt x="32333" y="25929"/>
                  </a:lnTo>
                  <a:lnTo>
                    <a:pt x="32603" y="25514"/>
                  </a:lnTo>
                  <a:lnTo>
                    <a:pt x="32874" y="25077"/>
                  </a:lnTo>
                  <a:lnTo>
                    <a:pt x="33103" y="24640"/>
                  </a:lnTo>
                  <a:lnTo>
                    <a:pt x="33331" y="24183"/>
                  </a:lnTo>
                  <a:lnTo>
                    <a:pt x="33539" y="23725"/>
                  </a:lnTo>
                  <a:lnTo>
                    <a:pt x="33747" y="23247"/>
                  </a:lnTo>
                  <a:lnTo>
                    <a:pt x="33934" y="22769"/>
                  </a:lnTo>
                  <a:lnTo>
                    <a:pt x="34184" y="22020"/>
                  </a:lnTo>
                  <a:lnTo>
                    <a:pt x="34392" y="21293"/>
                  </a:lnTo>
                  <a:lnTo>
                    <a:pt x="34600" y="20544"/>
                  </a:lnTo>
                  <a:lnTo>
                    <a:pt x="34766" y="19816"/>
                  </a:lnTo>
                  <a:lnTo>
                    <a:pt x="34911" y="19089"/>
                  </a:lnTo>
                  <a:lnTo>
                    <a:pt x="35015" y="18340"/>
                  </a:lnTo>
                  <a:lnTo>
                    <a:pt x="35078" y="17592"/>
                  </a:lnTo>
                  <a:lnTo>
                    <a:pt x="35119" y="16864"/>
                  </a:lnTo>
                  <a:lnTo>
                    <a:pt x="35119" y="16115"/>
                  </a:lnTo>
                  <a:lnTo>
                    <a:pt x="35078" y="15387"/>
                  </a:lnTo>
                  <a:lnTo>
                    <a:pt x="34995" y="14639"/>
                  </a:lnTo>
                  <a:lnTo>
                    <a:pt x="34870" y="13911"/>
                  </a:lnTo>
                  <a:lnTo>
                    <a:pt x="34724" y="13163"/>
                  </a:lnTo>
                  <a:lnTo>
                    <a:pt x="34516" y="12414"/>
                  </a:lnTo>
                  <a:lnTo>
                    <a:pt x="34267" y="11686"/>
                  </a:lnTo>
                  <a:lnTo>
                    <a:pt x="33955" y="10938"/>
                  </a:lnTo>
                  <a:lnTo>
                    <a:pt x="33602" y="10127"/>
                  </a:lnTo>
                  <a:lnTo>
                    <a:pt x="33186" y="9316"/>
                  </a:lnTo>
                  <a:lnTo>
                    <a:pt x="32770" y="8526"/>
                  </a:lnTo>
                  <a:lnTo>
                    <a:pt x="32292" y="7777"/>
                  </a:lnTo>
                  <a:lnTo>
                    <a:pt x="31793" y="7029"/>
                  </a:lnTo>
                  <a:lnTo>
                    <a:pt x="31543" y="6675"/>
                  </a:lnTo>
                  <a:lnTo>
                    <a:pt x="31252" y="6322"/>
                  </a:lnTo>
                  <a:lnTo>
                    <a:pt x="30982" y="5989"/>
                  </a:lnTo>
                  <a:lnTo>
                    <a:pt x="30670" y="5656"/>
                  </a:lnTo>
                  <a:lnTo>
                    <a:pt x="30358" y="5324"/>
                  </a:lnTo>
                  <a:lnTo>
                    <a:pt x="30046" y="5012"/>
                  </a:lnTo>
                  <a:lnTo>
                    <a:pt x="29401" y="4450"/>
                  </a:lnTo>
                  <a:lnTo>
                    <a:pt x="28757" y="3910"/>
                  </a:lnTo>
                  <a:lnTo>
                    <a:pt x="28071" y="3432"/>
                  </a:lnTo>
                  <a:lnTo>
                    <a:pt x="27385" y="2974"/>
                  </a:lnTo>
                  <a:lnTo>
                    <a:pt x="26678" y="2558"/>
                  </a:lnTo>
                  <a:lnTo>
                    <a:pt x="25950" y="2184"/>
                  </a:lnTo>
                  <a:lnTo>
                    <a:pt x="25222" y="1831"/>
                  </a:lnTo>
                  <a:lnTo>
                    <a:pt x="24474" y="1519"/>
                  </a:lnTo>
                  <a:lnTo>
                    <a:pt x="23704" y="1248"/>
                  </a:lnTo>
                  <a:lnTo>
                    <a:pt x="22935" y="999"/>
                  </a:lnTo>
                  <a:lnTo>
                    <a:pt x="22145" y="770"/>
                  </a:lnTo>
                  <a:lnTo>
                    <a:pt x="21355" y="583"/>
                  </a:lnTo>
                  <a:lnTo>
                    <a:pt x="20544" y="417"/>
                  </a:lnTo>
                  <a:lnTo>
                    <a:pt x="19712" y="271"/>
                  </a:lnTo>
                  <a:lnTo>
                    <a:pt x="18901" y="167"/>
                  </a:lnTo>
                  <a:lnTo>
                    <a:pt x="18049" y="63"/>
                  </a:lnTo>
                  <a:lnTo>
                    <a:pt x="17674" y="22"/>
                  </a:lnTo>
                  <a:lnTo>
                    <a:pt x="172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5330200" y="238125"/>
              <a:ext cx="1003275" cy="1557400"/>
            </a:xfrm>
            <a:custGeom>
              <a:avLst/>
              <a:gdLst/>
              <a:ahLst/>
              <a:cxnLst/>
              <a:rect l="l" t="t" r="r" b="b"/>
              <a:pathLst>
                <a:path w="40131" h="62296" extrusionOk="0">
                  <a:moveTo>
                    <a:pt x="19192" y="1726"/>
                  </a:moveTo>
                  <a:lnTo>
                    <a:pt x="19587" y="1747"/>
                  </a:lnTo>
                  <a:lnTo>
                    <a:pt x="19962" y="1788"/>
                  </a:lnTo>
                  <a:lnTo>
                    <a:pt x="20814" y="1892"/>
                  </a:lnTo>
                  <a:lnTo>
                    <a:pt x="21625" y="1996"/>
                  </a:lnTo>
                  <a:lnTo>
                    <a:pt x="22457" y="2142"/>
                  </a:lnTo>
                  <a:lnTo>
                    <a:pt x="23268" y="2308"/>
                  </a:lnTo>
                  <a:lnTo>
                    <a:pt x="24058" y="2495"/>
                  </a:lnTo>
                  <a:lnTo>
                    <a:pt x="24848" y="2724"/>
                  </a:lnTo>
                  <a:lnTo>
                    <a:pt x="25617" y="2973"/>
                  </a:lnTo>
                  <a:lnTo>
                    <a:pt x="26387" y="3244"/>
                  </a:lnTo>
                  <a:lnTo>
                    <a:pt x="27135" y="3556"/>
                  </a:lnTo>
                  <a:lnTo>
                    <a:pt x="27863" y="3909"/>
                  </a:lnTo>
                  <a:lnTo>
                    <a:pt x="28591" y="4283"/>
                  </a:lnTo>
                  <a:lnTo>
                    <a:pt x="29298" y="4699"/>
                  </a:lnTo>
                  <a:lnTo>
                    <a:pt x="29984" y="5157"/>
                  </a:lnTo>
                  <a:lnTo>
                    <a:pt x="30670" y="5635"/>
                  </a:lnTo>
                  <a:lnTo>
                    <a:pt x="31314" y="6175"/>
                  </a:lnTo>
                  <a:lnTo>
                    <a:pt x="31959" y="6737"/>
                  </a:lnTo>
                  <a:lnTo>
                    <a:pt x="32271" y="7049"/>
                  </a:lnTo>
                  <a:lnTo>
                    <a:pt x="32583" y="7381"/>
                  </a:lnTo>
                  <a:lnTo>
                    <a:pt x="32895" y="7714"/>
                  </a:lnTo>
                  <a:lnTo>
                    <a:pt x="33165" y="8047"/>
                  </a:lnTo>
                  <a:lnTo>
                    <a:pt x="33456" y="8400"/>
                  </a:lnTo>
                  <a:lnTo>
                    <a:pt x="33706" y="8754"/>
                  </a:lnTo>
                  <a:lnTo>
                    <a:pt x="34205" y="9502"/>
                  </a:lnTo>
                  <a:lnTo>
                    <a:pt x="34683" y="10251"/>
                  </a:lnTo>
                  <a:lnTo>
                    <a:pt x="35099" y="11041"/>
                  </a:lnTo>
                  <a:lnTo>
                    <a:pt x="35515" y="11852"/>
                  </a:lnTo>
                  <a:lnTo>
                    <a:pt x="35868" y="12663"/>
                  </a:lnTo>
                  <a:lnTo>
                    <a:pt x="36180" y="13411"/>
                  </a:lnTo>
                  <a:lnTo>
                    <a:pt x="36429" y="14139"/>
                  </a:lnTo>
                  <a:lnTo>
                    <a:pt x="36637" y="14888"/>
                  </a:lnTo>
                  <a:lnTo>
                    <a:pt x="36783" y="15636"/>
                  </a:lnTo>
                  <a:lnTo>
                    <a:pt x="36908" y="16364"/>
                  </a:lnTo>
                  <a:lnTo>
                    <a:pt x="36991" y="17112"/>
                  </a:lnTo>
                  <a:lnTo>
                    <a:pt x="37032" y="17840"/>
                  </a:lnTo>
                  <a:lnTo>
                    <a:pt x="37032" y="18589"/>
                  </a:lnTo>
                  <a:lnTo>
                    <a:pt x="36991" y="19317"/>
                  </a:lnTo>
                  <a:lnTo>
                    <a:pt x="36928" y="20065"/>
                  </a:lnTo>
                  <a:lnTo>
                    <a:pt x="36824" y="20814"/>
                  </a:lnTo>
                  <a:lnTo>
                    <a:pt x="36679" y="21541"/>
                  </a:lnTo>
                  <a:lnTo>
                    <a:pt x="36513" y="22269"/>
                  </a:lnTo>
                  <a:lnTo>
                    <a:pt x="36305" y="23018"/>
                  </a:lnTo>
                  <a:lnTo>
                    <a:pt x="36097" y="23745"/>
                  </a:lnTo>
                  <a:lnTo>
                    <a:pt x="35847" y="24494"/>
                  </a:lnTo>
                  <a:lnTo>
                    <a:pt x="35660" y="24972"/>
                  </a:lnTo>
                  <a:lnTo>
                    <a:pt x="35452" y="25450"/>
                  </a:lnTo>
                  <a:lnTo>
                    <a:pt x="35244" y="25908"/>
                  </a:lnTo>
                  <a:lnTo>
                    <a:pt x="35016" y="26365"/>
                  </a:lnTo>
                  <a:lnTo>
                    <a:pt x="34787" y="26802"/>
                  </a:lnTo>
                  <a:lnTo>
                    <a:pt x="34516" y="27239"/>
                  </a:lnTo>
                  <a:lnTo>
                    <a:pt x="34246" y="27654"/>
                  </a:lnTo>
                  <a:lnTo>
                    <a:pt x="33955" y="28050"/>
                  </a:lnTo>
                  <a:lnTo>
                    <a:pt x="33643" y="28445"/>
                  </a:lnTo>
                  <a:lnTo>
                    <a:pt x="33311" y="28819"/>
                  </a:lnTo>
                  <a:lnTo>
                    <a:pt x="32957" y="29193"/>
                  </a:lnTo>
                  <a:lnTo>
                    <a:pt x="32604" y="29526"/>
                  </a:lnTo>
                  <a:lnTo>
                    <a:pt x="32208" y="29879"/>
                  </a:lnTo>
                  <a:lnTo>
                    <a:pt x="31813" y="30191"/>
                  </a:lnTo>
                  <a:lnTo>
                    <a:pt x="31398" y="30503"/>
                  </a:lnTo>
                  <a:lnTo>
                    <a:pt x="30961" y="30794"/>
                  </a:lnTo>
                  <a:lnTo>
                    <a:pt x="30795" y="30898"/>
                  </a:lnTo>
                  <a:lnTo>
                    <a:pt x="30670" y="31023"/>
                  </a:lnTo>
                  <a:lnTo>
                    <a:pt x="31522" y="31979"/>
                  </a:lnTo>
                  <a:lnTo>
                    <a:pt x="32333" y="32957"/>
                  </a:lnTo>
                  <a:lnTo>
                    <a:pt x="32728" y="33456"/>
                  </a:lnTo>
                  <a:lnTo>
                    <a:pt x="33123" y="33955"/>
                  </a:lnTo>
                  <a:lnTo>
                    <a:pt x="33498" y="34474"/>
                  </a:lnTo>
                  <a:lnTo>
                    <a:pt x="33851" y="34994"/>
                  </a:lnTo>
                  <a:lnTo>
                    <a:pt x="34184" y="35514"/>
                  </a:lnTo>
                  <a:lnTo>
                    <a:pt x="34516" y="36055"/>
                  </a:lnTo>
                  <a:lnTo>
                    <a:pt x="34808" y="36595"/>
                  </a:lnTo>
                  <a:lnTo>
                    <a:pt x="35099" y="37157"/>
                  </a:lnTo>
                  <a:lnTo>
                    <a:pt x="35348" y="37718"/>
                  </a:lnTo>
                  <a:lnTo>
                    <a:pt x="35598" y="38321"/>
                  </a:lnTo>
                  <a:lnTo>
                    <a:pt x="35806" y="38903"/>
                  </a:lnTo>
                  <a:lnTo>
                    <a:pt x="35993" y="39527"/>
                  </a:lnTo>
                  <a:lnTo>
                    <a:pt x="36180" y="40338"/>
                  </a:lnTo>
                  <a:lnTo>
                    <a:pt x="36325" y="41149"/>
                  </a:lnTo>
                  <a:lnTo>
                    <a:pt x="36429" y="41939"/>
                  </a:lnTo>
                  <a:lnTo>
                    <a:pt x="36492" y="42729"/>
                  </a:lnTo>
                  <a:lnTo>
                    <a:pt x="36492" y="43519"/>
                  </a:lnTo>
                  <a:lnTo>
                    <a:pt x="36450" y="44289"/>
                  </a:lnTo>
                  <a:lnTo>
                    <a:pt x="36367" y="45058"/>
                  </a:lnTo>
                  <a:lnTo>
                    <a:pt x="36242" y="45807"/>
                  </a:lnTo>
                  <a:lnTo>
                    <a:pt x="36055" y="46555"/>
                  </a:lnTo>
                  <a:lnTo>
                    <a:pt x="35847" y="47304"/>
                  </a:lnTo>
                  <a:lnTo>
                    <a:pt x="35577" y="48031"/>
                  </a:lnTo>
                  <a:lnTo>
                    <a:pt x="35265" y="48759"/>
                  </a:lnTo>
                  <a:lnTo>
                    <a:pt x="34912" y="49466"/>
                  </a:lnTo>
                  <a:lnTo>
                    <a:pt x="34516" y="50173"/>
                  </a:lnTo>
                  <a:lnTo>
                    <a:pt x="34080" y="50880"/>
                  </a:lnTo>
                  <a:lnTo>
                    <a:pt x="33602" y="51566"/>
                  </a:lnTo>
                  <a:lnTo>
                    <a:pt x="33290" y="51961"/>
                  </a:lnTo>
                  <a:lnTo>
                    <a:pt x="32999" y="52336"/>
                  </a:lnTo>
                  <a:lnTo>
                    <a:pt x="32666" y="52710"/>
                  </a:lnTo>
                  <a:lnTo>
                    <a:pt x="32354" y="53063"/>
                  </a:lnTo>
                  <a:lnTo>
                    <a:pt x="32021" y="53417"/>
                  </a:lnTo>
                  <a:lnTo>
                    <a:pt x="31689" y="53729"/>
                  </a:lnTo>
                  <a:lnTo>
                    <a:pt x="31356" y="54061"/>
                  </a:lnTo>
                  <a:lnTo>
                    <a:pt x="31003" y="54373"/>
                  </a:lnTo>
                  <a:lnTo>
                    <a:pt x="30649" y="54664"/>
                  </a:lnTo>
                  <a:lnTo>
                    <a:pt x="30296" y="54935"/>
                  </a:lnTo>
                  <a:lnTo>
                    <a:pt x="29921" y="55226"/>
                  </a:lnTo>
                  <a:lnTo>
                    <a:pt x="29547" y="55475"/>
                  </a:lnTo>
                  <a:lnTo>
                    <a:pt x="28778" y="55974"/>
                  </a:lnTo>
                  <a:lnTo>
                    <a:pt x="28008" y="56411"/>
                  </a:lnTo>
                  <a:lnTo>
                    <a:pt x="27197" y="56827"/>
                  </a:lnTo>
                  <a:lnTo>
                    <a:pt x="26366" y="57201"/>
                  </a:lnTo>
                  <a:lnTo>
                    <a:pt x="25513" y="57534"/>
                  </a:lnTo>
                  <a:lnTo>
                    <a:pt x="24640" y="57825"/>
                  </a:lnTo>
                  <a:lnTo>
                    <a:pt x="23746" y="58095"/>
                  </a:lnTo>
                  <a:lnTo>
                    <a:pt x="22831" y="58324"/>
                  </a:lnTo>
                  <a:lnTo>
                    <a:pt x="21895" y="58511"/>
                  </a:lnTo>
                  <a:lnTo>
                    <a:pt x="20960" y="58698"/>
                  </a:lnTo>
                  <a:lnTo>
                    <a:pt x="20315" y="58781"/>
                  </a:lnTo>
                  <a:lnTo>
                    <a:pt x="19691" y="58864"/>
                  </a:lnTo>
                  <a:lnTo>
                    <a:pt x="19047" y="58927"/>
                  </a:lnTo>
                  <a:lnTo>
                    <a:pt x="18423" y="58968"/>
                  </a:lnTo>
                  <a:lnTo>
                    <a:pt x="17778" y="58989"/>
                  </a:lnTo>
                  <a:lnTo>
                    <a:pt x="17155" y="58989"/>
                  </a:lnTo>
                  <a:lnTo>
                    <a:pt x="16510" y="58968"/>
                  </a:lnTo>
                  <a:lnTo>
                    <a:pt x="15886" y="58948"/>
                  </a:lnTo>
                  <a:lnTo>
                    <a:pt x="15262" y="58906"/>
                  </a:lnTo>
                  <a:lnTo>
                    <a:pt x="14639" y="58844"/>
                  </a:lnTo>
                  <a:lnTo>
                    <a:pt x="13994" y="58761"/>
                  </a:lnTo>
                  <a:lnTo>
                    <a:pt x="13370" y="58657"/>
                  </a:lnTo>
                  <a:lnTo>
                    <a:pt x="12746" y="58553"/>
                  </a:lnTo>
                  <a:lnTo>
                    <a:pt x="12123" y="58407"/>
                  </a:lnTo>
                  <a:lnTo>
                    <a:pt x="11499" y="58261"/>
                  </a:lnTo>
                  <a:lnTo>
                    <a:pt x="10875" y="58116"/>
                  </a:lnTo>
                  <a:lnTo>
                    <a:pt x="10397" y="57970"/>
                  </a:lnTo>
                  <a:lnTo>
                    <a:pt x="9939" y="57825"/>
                  </a:lnTo>
                  <a:lnTo>
                    <a:pt x="9461" y="57658"/>
                  </a:lnTo>
                  <a:lnTo>
                    <a:pt x="9004" y="57492"/>
                  </a:lnTo>
                  <a:lnTo>
                    <a:pt x="8567" y="57305"/>
                  </a:lnTo>
                  <a:lnTo>
                    <a:pt x="8110" y="57118"/>
                  </a:lnTo>
                  <a:lnTo>
                    <a:pt x="7673" y="56910"/>
                  </a:lnTo>
                  <a:lnTo>
                    <a:pt x="7236" y="56702"/>
                  </a:lnTo>
                  <a:lnTo>
                    <a:pt x="6800" y="56473"/>
                  </a:lnTo>
                  <a:lnTo>
                    <a:pt x="6384" y="56224"/>
                  </a:lnTo>
                  <a:lnTo>
                    <a:pt x="5968" y="55974"/>
                  </a:lnTo>
                  <a:lnTo>
                    <a:pt x="5552" y="55704"/>
                  </a:lnTo>
                  <a:lnTo>
                    <a:pt x="5157" y="55434"/>
                  </a:lnTo>
                  <a:lnTo>
                    <a:pt x="4762" y="55163"/>
                  </a:lnTo>
                  <a:lnTo>
                    <a:pt x="4367" y="54851"/>
                  </a:lnTo>
                  <a:lnTo>
                    <a:pt x="3972" y="54540"/>
                  </a:lnTo>
                  <a:lnTo>
                    <a:pt x="3556" y="54186"/>
                  </a:lnTo>
                  <a:lnTo>
                    <a:pt x="3182" y="53791"/>
                  </a:lnTo>
                  <a:lnTo>
                    <a:pt x="2995" y="53583"/>
                  </a:lnTo>
                  <a:lnTo>
                    <a:pt x="2828" y="53375"/>
                  </a:lnTo>
                  <a:lnTo>
                    <a:pt x="2683" y="53167"/>
                  </a:lnTo>
                  <a:lnTo>
                    <a:pt x="2537" y="52939"/>
                  </a:lnTo>
                  <a:lnTo>
                    <a:pt x="2412" y="52710"/>
                  </a:lnTo>
                  <a:lnTo>
                    <a:pt x="2288" y="52460"/>
                  </a:lnTo>
                  <a:lnTo>
                    <a:pt x="2184" y="52211"/>
                  </a:lnTo>
                  <a:lnTo>
                    <a:pt x="2101" y="51961"/>
                  </a:lnTo>
                  <a:lnTo>
                    <a:pt x="2038" y="51691"/>
                  </a:lnTo>
                  <a:lnTo>
                    <a:pt x="1976" y="51421"/>
                  </a:lnTo>
                  <a:lnTo>
                    <a:pt x="1934" y="51150"/>
                  </a:lnTo>
                  <a:lnTo>
                    <a:pt x="1913" y="50859"/>
                  </a:lnTo>
                  <a:lnTo>
                    <a:pt x="1934" y="50527"/>
                  </a:lnTo>
                  <a:lnTo>
                    <a:pt x="1976" y="50215"/>
                  </a:lnTo>
                  <a:lnTo>
                    <a:pt x="2080" y="49924"/>
                  </a:lnTo>
                  <a:lnTo>
                    <a:pt x="2184" y="49632"/>
                  </a:lnTo>
                  <a:lnTo>
                    <a:pt x="2329" y="49362"/>
                  </a:lnTo>
                  <a:lnTo>
                    <a:pt x="2475" y="49092"/>
                  </a:lnTo>
                  <a:lnTo>
                    <a:pt x="2787" y="48551"/>
                  </a:lnTo>
                  <a:lnTo>
                    <a:pt x="3182" y="47844"/>
                  </a:lnTo>
                  <a:lnTo>
                    <a:pt x="3577" y="47158"/>
                  </a:lnTo>
                  <a:lnTo>
                    <a:pt x="4013" y="46493"/>
                  </a:lnTo>
                  <a:lnTo>
                    <a:pt x="4471" y="45827"/>
                  </a:lnTo>
                  <a:lnTo>
                    <a:pt x="4928" y="45183"/>
                  </a:lnTo>
                  <a:lnTo>
                    <a:pt x="5427" y="44559"/>
                  </a:lnTo>
                  <a:lnTo>
                    <a:pt x="5968" y="43956"/>
                  </a:lnTo>
                  <a:lnTo>
                    <a:pt x="6529" y="43374"/>
                  </a:lnTo>
                  <a:lnTo>
                    <a:pt x="6800" y="43124"/>
                  </a:lnTo>
                  <a:lnTo>
                    <a:pt x="7070" y="42937"/>
                  </a:lnTo>
                  <a:lnTo>
                    <a:pt x="7340" y="42771"/>
                  </a:lnTo>
                  <a:lnTo>
                    <a:pt x="7486" y="42729"/>
                  </a:lnTo>
                  <a:lnTo>
                    <a:pt x="7611" y="42667"/>
                  </a:lnTo>
                  <a:lnTo>
                    <a:pt x="7756" y="42646"/>
                  </a:lnTo>
                  <a:lnTo>
                    <a:pt x="7902" y="42625"/>
                  </a:lnTo>
                  <a:lnTo>
                    <a:pt x="8214" y="42625"/>
                  </a:lnTo>
                  <a:lnTo>
                    <a:pt x="8380" y="42667"/>
                  </a:lnTo>
                  <a:lnTo>
                    <a:pt x="8546" y="42688"/>
                  </a:lnTo>
                  <a:lnTo>
                    <a:pt x="8713" y="42750"/>
                  </a:lnTo>
                  <a:lnTo>
                    <a:pt x="8900" y="42812"/>
                  </a:lnTo>
                  <a:lnTo>
                    <a:pt x="9295" y="43000"/>
                  </a:lnTo>
                  <a:lnTo>
                    <a:pt x="9711" y="43207"/>
                  </a:lnTo>
                  <a:lnTo>
                    <a:pt x="10480" y="43623"/>
                  </a:lnTo>
                  <a:lnTo>
                    <a:pt x="10875" y="43831"/>
                  </a:lnTo>
                  <a:lnTo>
                    <a:pt x="11291" y="44039"/>
                  </a:lnTo>
                  <a:lnTo>
                    <a:pt x="11686" y="44206"/>
                  </a:lnTo>
                  <a:lnTo>
                    <a:pt x="12123" y="44351"/>
                  </a:lnTo>
                  <a:lnTo>
                    <a:pt x="12622" y="44476"/>
                  </a:lnTo>
                  <a:lnTo>
                    <a:pt x="13100" y="44601"/>
                  </a:lnTo>
                  <a:lnTo>
                    <a:pt x="13599" y="44705"/>
                  </a:lnTo>
                  <a:lnTo>
                    <a:pt x="14098" y="44809"/>
                  </a:lnTo>
                  <a:lnTo>
                    <a:pt x="14597" y="44892"/>
                  </a:lnTo>
                  <a:lnTo>
                    <a:pt x="15096" y="44954"/>
                  </a:lnTo>
                  <a:lnTo>
                    <a:pt x="15574" y="44996"/>
                  </a:lnTo>
                  <a:lnTo>
                    <a:pt x="16073" y="45016"/>
                  </a:lnTo>
                  <a:lnTo>
                    <a:pt x="16572" y="45037"/>
                  </a:lnTo>
                  <a:lnTo>
                    <a:pt x="17071" y="45037"/>
                  </a:lnTo>
                  <a:lnTo>
                    <a:pt x="17570" y="44996"/>
                  </a:lnTo>
                  <a:lnTo>
                    <a:pt x="18049" y="44954"/>
                  </a:lnTo>
                  <a:lnTo>
                    <a:pt x="18548" y="44892"/>
                  </a:lnTo>
                  <a:lnTo>
                    <a:pt x="19047" y="44809"/>
                  </a:lnTo>
                  <a:lnTo>
                    <a:pt x="19546" y="44705"/>
                  </a:lnTo>
                  <a:lnTo>
                    <a:pt x="20045" y="44580"/>
                  </a:lnTo>
                  <a:lnTo>
                    <a:pt x="20648" y="44393"/>
                  </a:lnTo>
                  <a:lnTo>
                    <a:pt x="21043" y="44247"/>
                  </a:lnTo>
                  <a:lnTo>
                    <a:pt x="21417" y="44081"/>
                  </a:lnTo>
                  <a:lnTo>
                    <a:pt x="21771" y="43873"/>
                  </a:lnTo>
                  <a:lnTo>
                    <a:pt x="22103" y="43644"/>
                  </a:lnTo>
                  <a:lnTo>
                    <a:pt x="22415" y="43415"/>
                  </a:lnTo>
                  <a:lnTo>
                    <a:pt x="22706" y="43145"/>
                  </a:lnTo>
                  <a:lnTo>
                    <a:pt x="22977" y="42854"/>
                  </a:lnTo>
                  <a:lnTo>
                    <a:pt x="23205" y="42563"/>
                  </a:lnTo>
                  <a:lnTo>
                    <a:pt x="23413" y="42251"/>
                  </a:lnTo>
                  <a:lnTo>
                    <a:pt x="23600" y="41918"/>
                  </a:lnTo>
                  <a:lnTo>
                    <a:pt x="23746" y="41565"/>
                  </a:lnTo>
                  <a:lnTo>
                    <a:pt x="23871" y="41211"/>
                  </a:lnTo>
                  <a:lnTo>
                    <a:pt x="23954" y="40837"/>
                  </a:lnTo>
                  <a:lnTo>
                    <a:pt x="24016" y="40463"/>
                  </a:lnTo>
                  <a:lnTo>
                    <a:pt x="24037" y="40089"/>
                  </a:lnTo>
                  <a:lnTo>
                    <a:pt x="24016" y="39693"/>
                  </a:lnTo>
                  <a:lnTo>
                    <a:pt x="23975" y="39236"/>
                  </a:lnTo>
                  <a:lnTo>
                    <a:pt x="23891" y="38799"/>
                  </a:lnTo>
                  <a:lnTo>
                    <a:pt x="23767" y="38384"/>
                  </a:lnTo>
                  <a:lnTo>
                    <a:pt x="23621" y="37968"/>
                  </a:lnTo>
                  <a:lnTo>
                    <a:pt x="23434" y="37573"/>
                  </a:lnTo>
                  <a:lnTo>
                    <a:pt x="23226" y="37198"/>
                  </a:lnTo>
                  <a:lnTo>
                    <a:pt x="22977" y="36824"/>
                  </a:lnTo>
                  <a:lnTo>
                    <a:pt x="22706" y="36491"/>
                  </a:lnTo>
                  <a:lnTo>
                    <a:pt x="22415" y="36180"/>
                  </a:lnTo>
                  <a:lnTo>
                    <a:pt x="22103" y="35888"/>
                  </a:lnTo>
                  <a:lnTo>
                    <a:pt x="21771" y="35639"/>
                  </a:lnTo>
                  <a:lnTo>
                    <a:pt x="21417" y="35410"/>
                  </a:lnTo>
                  <a:lnTo>
                    <a:pt x="21043" y="35202"/>
                  </a:lnTo>
                  <a:lnTo>
                    <a:pt x="20669" y="35036"/>
                  </a:lnTo>
                  <a:lnTo>
                    <a:pt x="20253" y="34911"/>
                  </a:lnTo>
                  <a:lnTo>
                    <a:pt x="19858" y="34828"/>
                  </a:lnTo>
                  <a:lnTo>
                    <a:pt x="19421" y="34766"/>
                  </a:lnTo>
                  <a:lnTo>
                    <a:pt x="18984" y="34724"/>
                  </a:lnTo>
                  <a:lnTo>
                    <a:pt x="18568" y="34703"/>
                  </a:lnTo>
                  <a:lnTo>
                    <a:pt x="18132" y="34682"/>
                  </a:lnTo>
                  <a:lnTo>
                    <a:pt x="17258" y="34682"/>
                  </a:lnTo>
                  <a:lnTo>
                    <a:pt x="16406" y="34662"/>
                  </a:lnTo>
                  <a:lnTo>
                    <a:pt x="15803" y="34641"/>
                  </a:lnTo>
                  <a:lnTo>
                    <a:pt x="15491" y="34620"/>
                  </a:lnTo>
                  <a:lnTo>
                    <a:pt x="15200" y="34578"/>
                  </a:lnTo>
                  <a:lnTo>
                    <a:pt x="14909" y="34495"/>
                  </a:lnTo>
                  <a:lnTo>
                    <a:pt x="14639" y="34391"/>
                  </a:lnTo>
                  <a:lnTo>
                    <a:pt x="14368" y="34246"/>
                  </a:lnTo>
                  <a:lnTo>
                    <a:pt x="14244" y="34163"/>
                  </a:lnTo>
                  <a:lnTo>
                    <a:pt x="14119" y="34059"/>
                  </a:lnTo>
                  <a:lnTo>
                    <a:pt x="13890" y="33809"/>
                  </a:lnTo>
                  <a:lnTo>
                    <a:pt x="13703" y="33539"/>
                  </a:lnTo>
                  <a:lnTo>
                    <a:pt x="13537" y="33248"/>
                  </a:lnTo>
                  <a:lnTo>
                    <a:pt x="13433" y="32936"/>
                  </a:lnTo>
                  <a:lnTo>
                    <a:pt x="13391" y="32749"/>
                  </a:lnTo>
                  <a:lnTo>
                    <a:pt x="13287" y="32125"/>
                  </a:lnTo>
                  <a:lnTo>
                    <a:pt x="13225" y="31501"/>
                  </a:lnTo>
                  <a:lnTo>
                    <a:pt x="13183" y="30877"/>
                  </a:lnTo>
                  <a:lnTo>
                    <a:pt x="13183" y="30254"/>
                  </a:lnTo>
                  <a:lnTo>
                    <a:pt x="13225" y="29630"/>
                  </a:lnTo>
                  <a:lnTo>
                    <a:pt x="13308" y="29006"/>
                  </a:lnTo>
                  <a:lnTo>
                    <a:pt x="13412" y="28382"/>
                  </a:lnTo>
                  <a:lnTo>
                    <a:pt x="13578" y="27758"/>
                  </a:lnTo>
                  <a:lnTo>
                    <a:pt x="13703" y="27405"/>
                  </a:lnTo>
                  <a:lnTo>
                    <a:pt x="13848" y="27093"/>
                  </a:lnTo>
                  <a:lnTo>
                    <a:pt x="14015" y="26823"/>
                  </a:lnTo>
                  <a:lnTo>
                    <a:pt x="14119" y="26698"/>
                  </a:lnTo>
                  <a:lnTo>
                    <a:pt x="14223" y="26573"/>
                  </a:lnTo>
                  <a:lnTo>
                    <a:pt x="14348" y="26469"/>
                  </a:lnTo>
                  <a:lnTo>
                    <a:pt x="14472" y="26365"/>
                  </a:lnTo>
                  <a:lnTo>
                    <a:pt x="14618" y="26282"/>
                  </a:lnTo>
                  <a:lnTo>
                    <a:pt x="14763" y="26199"/>
                  </a:lnTo>
                  <a:lnTo>
                    <a:pt x="14930" y="26116"/>
                  </a:lnTo>
                  <a:lnTo>
                    <a:pt x="15096" y="26053"/>
                  </a:lnTo>
                  <a:lnTo>
                    <a:pt x="15470" y="25970"/>
                  </a:lnTo>
                  <a:lnTo>
                    <a:pt x="15990" y="25866"/>
                  </a:lnTo>
                  <a:lnTo>
                    <a:pt x="16510" y="25804"/>
                  </a:lnTo>
                  <a:lnTo>
                    <a:pt x="17570" y="25679"/>
                  </a:lnTo>
                  <a:lnTo>
                    <a:pt x="18631" y="25575"/>
                  </a:lnTo>
                  <a:lnTo>
                    <a:pt x="19670" y="25471"/>
                  </a:lnTo>
                  <a:lnTo>
                    <a:pt x="20169" y="25409"/>
                  </a:lnTo>
                  <a:lnTo>
                    <a:pt x="20648" y="25305"/>
                  </a:lnTo>
                  <a:lnTo>
                    <a:pt x="21105" y="25180"/>
                  </a:lnTo>
                  <a:lnTo>
                    <a:pt x="21563" y="25014"/>
                  </a:lnTo>
                  <a:lnTo>
                    <a:pt x="22020" y="24827"/>
                  </a:lnTo>
                  <a:lnTo>
                    <a:pt x="22436" y="24619"/>
                  </a:lnTo>
                  <a:lnTo>
                    <a:pt x="22852" y="24369"/>
                  </a:lnTo>
                  <a:lnTo>
                    <a:pt x="23247" y="24078"/>
                  </a:lnTo>
                  <a:lnTo>
                    <a:pt x="23579" y="23808"/>
                  </a:lnTo>
                  <a:lnTo>
                    <a:pt x="23891" y="23537"/>
                  </a:lnTo>
                  <a:lnTo>
                    <a:pt x="24141" y="23267"/>
                  </a:lnTo>
                  <a:lnTo>
                    <a:pt x="24370" y="22997"/>
                  </a:lnTo>
                  <a:lnTo>
                    <a:pt x="24578" y="22706"/>
                  </a:lnTo>
                  <a:lnTo>
                    <a:pt x="24744" y="22415"/>
                  </a:lnTo>
                  <a:lnTo>
                    <a:pt x="24889" y="22124"/>
                  </a:lnTo>
                  <a:lnTo>
                    <a:pt x="24993" y="21812"/>
                  </a:lnTo>
                  <a:lnTo>
                    <a:pt x="25077" y="21479"/>
                  </a:lnTo>
                  <a:lnTo>
                    <a:pt x="25139" y="21146"/>
                  </a:lnTo>
                  <a:lnTo>
                    <a:pt x="25160" y="20772"/>
                  </a:lnTo>
                  <a:lnTo>
                    <a:pt x="25181" y="20398"/>
                  </a:lnTo>
                  <a:lnTo>
                    <a:pt x="25160" y="19982"/>
                  </a:lnTo>
                  <a:lnTo>
                    <a:pt x="25118" y="19566"/>
                  </a:lnTo>
                  <a:lnTo>
                    <a:pt x="25056" y="19109"/>
                  </a:lnTo>
                  <a:lnTo>
                    <a:pt x="24973" y="18630"/>
                  </a:lnTo>
                  <a:lnTo>
                    <a:pt x="24869" y="18173"/>
                  </a:lnTo>
                  <a:lnTo>
                    <a:pt x="24744" y="17757"/>
                  </a:lnTo>
                  <a:lnTo>
                    <a:pt x="24598" y="17362"/>
                  </a:lnTo>
                  <a:lnTo>
                    <a:pt x="24432" y="16967"/>
                  </a:lnTo>
                  <a:lnTo>
                    <a:pt x="24245" y="16613"/>
                  </a:lnTo>
                  <a:lnTo>
                    <a:pt x="24037" y="16281"/>
                  </a:lnTo>
                  <a:lnTo>
                    <a:pt x="23808" y="15948"/>
                  </a:lnTo>
                  <a:lnTo>
                    <a:pt x="23579" y="15657"/>
                  </a:lnTo>
                  <a:lnTo>
                    <a:pt x="23309" y="15366"/>
                  </a:lnTo>
                  <a:lnTo>
                    <a:pt x="23039" y="15096"/>
                  </a:lnTo>
                  <a:lnTo>
                    <a:pt x="22748" y="14867"/>
                  </a:lnTo>
                  <a:lnTo>
                    <a:pt x="22457" y="14638"/>
                  </a:lnTo>
                  <a:lnTo>
                    <a:pt x="22145" y="14430"/>
                  </a:lnTo>
                  <a:lnTo>
                    <a:pt x="21833" y="14222"/>
                  </a:lnTo>
                  <a:lnTo>
                    <a:pt x="21500" y="14056"/>
                  </a:lnTo>
                  <a:lnTo>
                    <a:pt x="21168" y="13910"/>
                  </a:lnTo>
                  <a:lnTo>
                    <a:pt x="20814" y="13765"/>
                  </a:lnTo>
                  <a:lnTo>
                    <a:pt x="20461" y="13640"/>
                  </a:lnTo>
                  <a:lnTo>
                    <a:pt x="20107" y="13536"/>
                  </a:lnTo>
                  <a:lnTo>
                    <a:pt x="19754" y="13453"/>
                  </a:lnTo>
                  <a:lnTo>
                    <a:pt x="19379" y="13391"/>
                  </a:lnTo>
                  <a:lnTo>
                    <a:pt x="19026" y="13328"/>
                  </a:lnTo>
                  <a:lnTo>
                    <a:pt x="18672" y="13287"/>
                  </a:lnTo>
                  <a:lnTo>
                    <a:pt x="18298" y="13266"/>
                  </a:lnTo>
                  <a:lnTo>
                    <a:pt x="17945" y="13245"/>
                  </a:lnTo>
                  <a:lnTo>
                    <a:pt x="17591" y="13266"/>
                  </a:lnTo>
                  <a:lnTo>
                    <a:pt x="17238" y="13287"/>
                  </a:lnTo>
                  <a:lnTo>
                    <a:pt x="16905" y="13307"/>
                  </a:lnTo>
                  <a:lnTo>
                    <a:pt x="16572" y="13370"/>
                  </a:lnTo>
                  <a:lnTo>
                    <a:pt x="16240" y="13432"/>
                  </a:lnTo>
                  <a:lnTo>
                    <a:pt x="15907" y="13515"/>
                  </a:lnTo>
                  <a:lnTo>
                    <a:pt x="15595" y="13599"/>
                  </a:lnTo>
                  <a:lnTo>
                    <a:pt x="15034" y="13806"/>
                  </a:lnTo>
                  <a:lnTo>
                    <a:pt x="14472" y="14014"/>
                  </a:lnTo>
                  <a:lnTo>
                    <a:pt x="13932" y="14264"/>
                  </a:lnTo>
                  <a:lnTo>
                    <a:pt x="13391" y="14513"/>
                  </a:lnTo>
                  <a:lnTo>
                    <a:pt x="12871" y="14784"/>
                  </a:lnTo>
                  <a:lnTo>
                    <a:pt x="12331" y="15075"/>
                  </a:lnTo>
                  <a:lnTo>
                    <a:pt x="11312" y="15678"/>
                  </a:lnTo>
                  <a:lnTo>
                    <a:pt x="10646" y="16073"/>
                  </a:lnTo>
                  <a:lnTo>
                    <a:pt x="10314" y="16260"/>
                  </a:lnTo>
                  <a:lnTo>
                    <a:pt x="9960" y="16447"/>
                  </a:lnTo>
                  <a:lnTo>
                    <a:pt x="9607" y="16593"/>
                  </a:lnTo>
                  <a:lnTo>
                    <a:pt x="9253" y="16717"/>
                  </a:lnTo>
                  <a:lnTo>
                    <a:pt x="8879" y="16821"/>
                  </a:lnTo>
                  <a:lnTo>
                    <a:pt x="8484" y="16905"/>
                  </a:lnTo>
                  <a:lnTo>
                    <a:pt x="8214" y="16925"/>
                  </a:lnTo>
                  <a:lnTo>
                    <a:pt x="7943" y="16905"/>
                  </a:lnTo>
                  <a:lnTo>
                    <a:pt x="7694" y="16863"/>
                  </a:lnTo>
                  <a:lnTo>
                    <a:pt x="7465" y="16780"/>
                  </a:lnTo>
                  <a:lnTo>
                    <a:pt x="7257" y="16676"/>
                  </a:lnTo>
                  <a:lnTo>
                    <a:pt x="7070" y="16509"/>
                  </a:lnTo>
                  <a:lnTo>
                    <a:pt x="6883" y="16322"/>
                  </a:lnTo>
                  <a:lnTo>
                    <a:pt x="6737" y="16094"/>
                  </a:lnTo>
                  <a:lnTo>
                    <a:pt x="6321" y="15366"/>
                  </a:lnTo>
                  <a:lnTo>
                    <a:pt x="5947" y="14597"/>
                  </a:lnTo>
                  <a:lnTo>
                    <a:pt x="5615" y="13827"/>
                  </a:lnTo>
                  <a:lnTo>
                    <a:pt x="5469" y="13432"/>
                  </a:lnTo>
                  <a:lnTo>
                    <a:pt x="5344" y="13037"/>
                  </a:lnTo>
                  <a:lnTo>
                    <a:pt x="5219" y="12642"/>
                  </a:lnTo>
                  <a:lnTo>
                    <a:pt x="5116" y="12247"/>
                  </a:lnTo>
                  <a:lnTo>
                    <a:pt x="5032" y="11831"/>
                  </a:lnTo>
                  <a:lnTo>
                    <a:pt x="4949" y="11415"/>
                  </a:lnTo>
                  <a:lnTo>
                    <a:pt x="4887" y="10999"/>
                  </a:lnTo>
                  <a:lnTo>
                    <a:pt x="4824" y="10584"/>
                  </a:lnTo>
                  <a:lnTo>
                    <a:pt x="4783" y="10168"/>
                  </a:lnTo>
                  <a:lnTo>
                    <a:pt x="4762" y="9731"/>
                  </a:lnTo>
                  <a:lnTo>
                    <a:pt x="4762" y="9482"/>
                  </a:lnTo>
                  <a:lnTo>
                    <a:pt x="4783" y="9232"/>
                  </a:lnTo>
                  <a:lnTo>
                    <a:pt x="4804" y="8982"/>
                  </a:lnTo>
                  <a:lnTo>
                    <a:pt x="4845" y="8754"/>
                  </a:lnTo>
                  <a:lnTo>
                    <a:pt x="4887" y="8504"/>
                  </a:lnTo>
                  <a:lnTo>
                    <a:pt x="4970" y="8296"/>
                  </a:lnTo>
                  <a:lnTo>
                    <a:pt x="5053" y="8068"/>
                  </a:lnTo>
                  <a:lnTo>
                    <a:pt x="5157" y="7860"/>
                  </a:lnTo>
                  <a:lnTo>
                    <a:pt x="5261" y="7673"/>
                  </a:lnTo>
                  <a:lnTo>
                    <a:pt x="5386" y="7465"/>
                  </a:lnTo>
                  <a:lnTo>
                    <a:pt x="5531" y="7277"/>
                  </a:lnTo>
                  <a:lnTo>
                    <a:pt x="5677" y="7090"/>
                  </a:lnTo>
                  <a:lnTo>
                    <a:pt x="5843" y="6924"/>
                  </a:lnTo>
                  <a:lnTo>
                    <a:pt x="6030" y="6758"/>
                  </a:lnTo>
                  <a:lnTo>
                    <a:pt x="6218" y="6591"/>
                  </a:lnTo>
                  <a:lnTo>
                    <a:pt x="6425" y="6425"/>
                  </a:lnTo>
                  <a:lnTo>
                    <a:pt x="6862" y="6113"/>
                  </a:lnTo>
                  <a:lnTo>
                    <a:pt x="7320" y="5822"/>
                  </a:lnTo>
                  <a:lnTo>
                    <a:pt x="7756" y="5552"/>
                  </a:lnTo>
                  <a:lnTo>
                    <a:pt x="8214" y="5281"/>
                  </a:lnTo>
                  <a:lnTo>
                    <a:pt x="9149" y="4782"/>
                  </a:lnTo>
                  <a:lnTo>
                    <a:pt x="10106" y="4325"/>
                  </a:lnTo>
                  <a:lnTo>
                    <a:pt x="11062" y="3888"/>
                  </a:lnTo>
                  <a:lnTo>
                    <a:pt x="12060" y="3493"/>
                  </a:lnTo>
                  <a:lnTo>
                    <a:pt x="13038" y="3098"/>
                  </a:lnTo>
                  <a:lnTo>
                    <a:pt x="14036" y="2745"/>
                  </a:lnTo>
                  <a:lnTo>
                    <a:pt x="14763" y="2495"/>
                  </a:lnTo>
                  <a:lnTo>
                    <a:pt x="15491" y="2266"/>
                  </a:lnTo>
                  <a:lnTo>
                    <a:pt x="16219" y="2079"/>
                  </a:lnTo>
                  <a:lnTo>
                    <a:pt x="16947" y="1913"/>
                  </a:lnTo>
                  <a:lnTo>
                    <a:pt x="17695" y="1809"/>
                  </a:lnTo>
                  <a:lnTo>
                    <a:pt x="18069" y="1767"/>
                  </a:lnTo>
                  <a:lnTo>
                    <a:pt x="18444" y="1747"/>
                  </a:lnTo>
                  <a:lnTo>
                    <a:pt x="18818" y="1726"/>
                  </a:lnTo>
                  <a:close/>
                  <a:moveTo>
                    <a:pt x="19088" y="0"/>
                  </a:moveTo>
                  <a:lnTo>
                    <a:pt x="18381" y="21"/>
                  </a:lnTo>
                  <a:lnTo>
                    <a:pt x="17695" y="62"/>
                  </a:lnTo>
                  <a:lnTo>
                    <a:pt x="16988" y="125"/>
                  </a:lnTo>
                  <a:lnTo>
                    <a:pt x="16281" y="208"/>
                  </a:lnTo>
                  <a:lnTo>
                    <a:pt x="15574" y="333"/>
                  </a:lnTo>
                  <a:lnTo>
                    <a:pt x="15075" y="437"/>
                  </a:lnTo>
                  <a:lnTo>
                    <a:pt x="14576" y="561"/>
                  </a:lnTo>
                  <a:lnTo>
                    <a:pt x="14098" y="686"/>
                  </a:lnTo>
                  <a:lnTo>
                    <a:pt x="13641" y="832"/>
                  </a:lnTo>
                  <a:lnTo>
                    <a:pt x="13162" y="998"/>
                  </a:lnTo>
                  <a:lnTo>
                    <a:pt x="12705" y="1164"/>
                  </a:lnTo>
                  <a:lnTo>
                    <a:pt x="11790" y="1559"/>
                  </a:lnTo>
                  <a:lnTo>
                    <a:pt x="10896" y="1955"/>
                  </a:lnTo>
                  <a:lnTo>
                    <a:pt x="10002" y="2391"/>
                  </a:lnTo>
                  <a:lnTo>
                    <a:pt x="8234" y="3306"/>
                  </a:lnTo>
                  <a:lnTo>
                    <a:pt x="7756" y="3576"/>
                  </a:lnTo>
                  <a:lnTo>
                    <a:pt x="7278" y="3847"/>
                  </a:lnTo>
                  <a:lnTo>
                    <a:pt x="6841" y="4159"/>
                  </a:lnTo>
                  <a:lnTo>
                    <a:pt x="6405" y="4470"/>
                  </a:lnTo>
                  <a:lnTo>
                    <a:pt x="5968" y="4803"/>
                  </a:lnTo>
                  <a:lnTo>
                    <a:pt x="5552" y="5157"/>
                  </a:lnTo>
                  <a:lnTo>
                    <a:pt x="5157" y="5531"/>
                  </a:lnTo>
                  <a:lnTo>
                    <a:pt x="4762" y="5905"/>
                  </a:lnTo>
                  <a:lnTo>
                    <a:pt x="4346" y="6363"/>
                  </a:lnTo>
                  <a:lnTo>
                    <a:pt x="3951" y="6841"/>
                  </a:lnTo>
                  <a:lnTo>
                    <a:pt x="3785" y="7090"/>
                  </a:lnTo>
                  <a:lnTo>
                    <a:pt x="3618" y="7340"/>
                  </a:lnTo>
                  <a:lnTo>
                    <a:pt x="3473" y="7589"/>
                  </a:lnTo>
                  <a:lnTo>
                    <a:pt x="3327" y="7860"/>
                  </a:lnTo>
                  <a:lnTo>
                    <a:pt x="3203" y="8130"/>
                  </a:lnTo>
                  <a:lnTo>
                    <a:pt x="3099" y="8400"/>
                  </a:lnTo>
                  <a:lnTo>
                    <a:pt x="2995" y="8691"/>
                  </a:lnTo>
                  <a:lnTo>
                    <a:pt x="2932" y="8982"/>
                  </a:lnTo>
                  <a:lnTo>
                    <a:pt x="2891" y="9274"/>
                  </a:lnTo>
                  <a:lnTo>
                    <a:pt x="2849" y="9585"/>
                  </a:lnTo>
                  <a:lnTo>
                    <a:pt x="2828" y="9897"/>
                  </a:lnTo>
                  <a:lnTo>
                    <a:pt x="2849" y="10209"/>
                  </a:lnTo>
                  <a:lnTo>
                    <a:pt x="2891" y="10688"/>
                  </a:lnTo>
                  <a:lnTo>
                    <a:pt x="2953" y="11166"/>
                  </a:lnTo>
                  <a:lnTo>
                    <a:pt x="3015" y="11644"/>
                  </a:lnTo>
                  <a:lnTo>
                    <a:pt x="3099" y="12122"/>
                  </a:lnTo>
                  <a:lnTo>
                    <a:pt x="3203" y="12600"/>
                  </a:lnTo>
                  <a:lnTo>
                    <a:pt x="3327" y="13058"/>
                  </a:lnTo>
                  <a:lnTo>
                    <a:pt x="3452" y="13515"/>
                  </a:lnTo>
                  <a:lnTo>
                    <a:pt x="3598" y="13952"/>
                  </a:lnTo>
                  <a:lnTo>
                    <a:pt x="3764" y="14409"/>
                  </a:lnTo>
                  <a:lnTo>
                    <a:pt x="3951" y="14846"/>
                  </a:lnTo>
                  <a:lnTo>
                    <a:pt x="4159" y="15283"/>
                  </a:lnTo>
                  <a:lnTo>
                    <a:pt x="4388" y="15699"/>
                  </a:lnTo>
                  <a:lnTo>
                    <a:pt x="4616" y="16114"/>
                  </a:lnTo>
                  <a:lnTo>
                    <a:pt x="4887" y="16530"/>
                  </a:lnTo>
                  <a:lnTo>
                    <a:pt x="5157" y="16925"/>
                  </a:lnTo>
                  <a:lnTo>
                    <a:pt x="5448" y="17320"/>
                  </a:lnTo>
                  <a:lnTo>
                    <a:pt x="5656" y="17591"/>
                  </a:lnTo>
                  <a:lnTo>
                    <a:pt x="5885" y="17840"/>
                  </a:lnTo>
                  <a:lnTo>
                    <a:pt x="6114" y="18069"/>
                  </a:lnTo>
                  <a:lnTo>
                    <a:pt x="6342" y="18277"/>
                  </a:lnTo>
                  <a:lnTo>
                    <a:pt x="6592" y="18485"/>
                  </a:lnTo>
                  <a:lnTo>
                    <a:pt x="6841" y="18651"/>
                  </a:lnTo>
                  <a:lnTo>
                    <a:pt x="7091" y="18817"/>
                  </a:lnTo>
                  <a:lnTo>
                    <a:pt x="7361" y="18963"/>
                  </a:lnTo>
                  <a:lnTo>
                    <a:pt x="7631" y="19067"/>
                  </a:lnTo>
                  <a:lnTo>
                    <a:pt x="7923" y="19150"/>
                  </a:lnTo>
                  <a:lnTo>
                    <a:pt x="8214" y="19233"/>
                  </a:lnTo>
                  <a:lnTo>
                    <a:pt x="8526" y="19275"/>
                  </a:lnTo>
                  <a:lnTo>
                    <a:pt x="9170" y="19275"/>
                  </a:lnTo>
                  <a:lnTo>
                    <a:pt x="9524" y="19233"/>
                  </a:lnTo>
                  <a:lnTo>
                    <a:pt x="9877" y="19150"/>
                  </a:lnTo>
                  <a:lnTo>
                    <a:pt x="10418" y="19005"/>
                  </a:lnTo>
                  <a:lnTo>
                    <a:pt x="10937" y="18817"/>
                  </a:lnTo>
                  <a:lnTo>
                    <a:pt x="11457" y="18610"/>
                  </a:lnTo>
                  <a:lnTo>
                    <a:pt x="11956" y="18381"/>
                  </a:lnTo>
                  <a:lnTo>
                    <a:pt x="12476" y="18111"/>
                  </a:lnTo>
                  <a:lnTo>
                    <a:pt x="12975" y="17840"/>
                  </a:lnTo>
                  <a:lnTo>
                    <a:pt x="13973" y="17300"/>
                  </a:lnTo>
                  <a:lnTo>
                    <a:pt x="14472" y="17050"/>
                  </a:lnTo>
                  <a:lnTo>
                    <a:pt x="14992" y="16821"/>
                  </a:lnTo>
                  <a:lnTo>
                    <a:pt x="15512" y="16613"/>
                  </a:lnTo>
                  <a:lnTo>
                    <a:pt x="16073" y="16426"/>
                  </a:lnTo>
                  <a:lnTo>
                    <a:pt x="16427" y="16343"/>
                  </a:lnTo>
                  <a:lnTo>
                    <a:pt x="16780" y="16260"/>
                  </a:lnTo>
                  <a:lnTo>
                    <a:pt x="17113" y="16198"/>
                  </a:lnTo>
                  <a:lnTo>
                    <a:pt x="17466" y="16156"/>
                  </a:lnTo>
                  <a:lnTo>
                    <a:pt x="17820" y="16135"/>
                  </a:lnTo>
                  <a:lnTo>
                    <a:pt x="18153" y="16114"/>
                  </a:lnTo>
                  <a:lnTo>
                    <a:pt x="18506" y="16135"/>
                  </a:lnTo>
                  <a:lnTo>
                    <a:pt x="18839" y="16156"/>
                  </a:lnTo>
                  <a:lnTo>
                    <a:pt x="19192" y="16218"/>
                  </a:lnTo>
                  <a:lnTo>
                    <a:pt x="19525" y="16281"/>
                  </a:lnTo>
                  <a:lnTo>
                    <a:pt x="19837" y="16364"/>
                  </a:lnTo>
                  <a:lnTo>
                    <a:pt x="20169" y="16489"/>
                  </a:lnTo>
                  <a:lnTo>
                    <a:pt x="20502" y="16634"/>
                  </a:lnTo>
                  <a:lnTo>
                    <a:pt x="20814" y="16780"/>
                  </a:lnTo>
                  <a:lnTo>
                    <a:pt x="21126" y="16967"/>
                  </a:lnTo>
                  <a:lnTo>
                    <a:pt x="21438" y="17175"/>
                  </a:lnTo>
                  <a:lnTo>
                    <a:pt x="21687" y="17383"/>
                  </a:lnTo>
                  <a:lnTo>
                    <a:pt x="21916" y="17612"/>
                  </a:lnTo>
                  <a:lnTo>
                    <a:pt x="22124" y="17840"/>
                  </a:lnTo>
                  <a:lnTo>
                    <a:pt x="22311" y="18090"/>
                  </a:lnTo>
                  <a:lnTo>
                    <a:pt x="22498" y="18360"/>
                  </a:lnTo>
                  <a:lnTo>
                    <a:pt x="22665" y="18630"/>
                  </a:lnTo>
                  <a:lnTo>
                    <a:pt x="22997" y="19171"/>
                  </a:lnTo>
                  <a:lnTo>
                    <a:pt x="23143" y="19441"/>
                  </a:lnTo>
                  <a:lnTo>
                    <a:pt x="23268" y="19712"/>
                  </a:lnTo>
                  <a:lnTo>
                    <a:pt x="23372" y="19982"/>
                  </a:lnTo>
                  <a:lnTo>
                    <a:pt x="23434" y="20231"/>
                  </a:lnTo>
                  <a:lnTo>
                    <a:pt x="23476" y="20502"/>
                  </a:lnTo>
                  <a:lnTo>
                    <a:pt x="23496" y="20751"/>
                  </a:lnTo>
                  <a:lnTo>
                    <a:pt x="23496" y="21001"/>
                  </a:lnTo>
                  <a:lnTo>
                    <a:pt x="23455" y="21229"/>
                  </a:lnTo>
                  <a:lnTo>
                    <a:pt x="23392" y="21479"/>
                  </a:lnTo>
                  <a:lnTo>
                    <a:pt x="23309" y="21708"/>
                  </a:lnTo>
                  <a:lnTo>
                    <a:pt x="23184" y="21916"/>
                  </a:lnTo>
                  <a:lnTo>
                    <a:pt x="23060" y="22144"/>
                  </a:lnTo>
                  <a:lnTo>
                    <a:pt x="22893" y="22352"/>
                  </a:lnTo>
                  <a:lnTo>
                    <a:pt x="22706" y="22560"/>
                  </a:lnTo>
                  <a:lnTo>
                    <a:pt x="22477" y="22747"/>
                  </a:lnTo>
                  <a:lnTo>
                    <a:pt x="22249" y="22934"/>
                  </a:lnTo>
                  <a:lnTo>
                    <a:pt x="22041" y="23059"/>
                  </a:lnTo>
                  <a:lnTo>
                    <a:pt x="21854" y="23184"/>
                  </a:lnTo>
                  <a:lnTo>
                    <a:pt x="21438" y="23371"/>
                  </a:lnTo>
                  <a:lnTo>
                    <a:pt x="21022" y="23517"/>
                  </a:lnTo>
                  <a:lnTo>
                    <a:pt x="20585" y="23662"/>
                  </a:lnTo>
                  <a:lnTo>
                    <a:pt x="20024" y="23787"/>
                  </a:lnTo>
                  <a:lnTo>
                    <a:pt x="19463" y="23891"/>
                  </a:lnTo>
                  <a:lnTo>
                    <a:pt x="18880" y="23974"/>
                  </a:lnTo>
                  <a:lnTo>
                    <a:pt x="18319" y="24016"/>
                  </a:lnTo>
                  <a:lnTo>
                    <a:pt x="17155" y="24120"/>
                  </a:lnTo>
                  <a:lnTo>
                    <a:pt x="16593" y="24182"/>
                  </a:lnTo>
                  <a:lnTo>
                    <a:pt x="16011" y="24265"/>
                  </a:lnTo>
                  <a:lnTo>
                    <a:pt x="15574" y="24348"/>
                  </a:lnTo>
                  <a:lnTo>
                    <a:pt x="15179" y="24452"/>
                  </a:lnTo>
                  <a:lnTo>
                    <a:pt x="14784" y="24598"/>
                  </a:lnTo>
                  <a:lnTo>
                    <a:pt x="14410" y="24743"/>
                  </a:lnTo>
                  <a:lnTo>
                    <a:pt x="14077" y="24910"/>
                  </a:lnTo>
                  <a:lnTo>
                    <a:pt x="13765" y="25118"/>
                  </a:lnTo>
                  <a:lnTo>
                    <a:pt x="13474" y="25326"/>
                  </a:lnTo>
                  <a:lnTo>
                    <a:pt x="13204" y="25554"/>
                  </a:lnTo>
                  <a:lnTo>
                    <a:pt x="12954" y="25825"/>
                  </a:lnTo>
                  <a:lnTo>
                    <a:pt x="12746" y="26116"/>
                  </a:lnTo>
                  <a:lnTo>
                    <a:pt x="12539" y="26428"/>
                  </a:lnTo>
                  <a:lnTo>
                    <a:pt x="12372" y="26760"/>
                  </a:lnTo>
                  <a:lnTo>
                    <a:pt x="12206" y="27114"/>
                  </a:lnTo>
                  <a:lnTo>
                    <a:pt x="12081" y="27509"/>
                  </a:lnTo>
                  <a:lnTo>
                    <a:pt x="11977" y="27925"/>
                  </a:lnTo>
                  <a:lnTo>
                    <a:pt x="11894" y="28361"/>
                  </a:lnTo>
                  <a:lnTo>
                    <a:pt x="11811" y="28964"/>
                  </a:lnTo>
                  <a:lnTo>
                    <a:pt x="11769" y="29588"/>
                  </a:lnTo>
                  <a:lnTo>
                    <a:pt x="11748" y="30191"/>
                  </a:lnTo>
                  <a:lnTo>
                    <a:pt x="11769" y="30794"/>
                  </a:lnTo>
                  <a:lnTo>
                    <a:pt x="11811" y="31397"/>
                  </a:lnTo>
                  <a:lnTo>
                    <a:pt x="11873" y="32000"/>
                  </a:lnTo>
                  <a:lnTo>
                    <a:pt x="11956" y="32603"/>
                  </a:lnTo>
                  <a:lnTo>
                    <a:pt x="12081" y="33206"/>
                  </a:lnTo>
                  <a:lnTo>
                    <a:pt x="12206" y="33851"/>
                  </a:lnTo>
                  <a:lnTo>
                    <a:pt x="12372" y="34474"/>
                  </a:lnTo>
                  <a:lnTo>
                    <a:pt x="12497" y="34849"/>
                  </a:lnTo>
                  <a:lnTo>
                    <a:pt x="12642" y="35181"/>
                  </a:lnTo>
                  <a:lnTo>
                    <a:pt x="12830" y="35473"/>
                  </a:lnTo>
                  <a:lnTo>
                    <a:pt x="13058" y="35722"/>
                  </a:lnTo>
                  <a:lnTo>
                    <a:pt x="13329" y="35951"/>
                  </a:lnTo>
                  <a:lnTo>
                    <a:pt x="13620" y="36138"/>
                  </a:lnTo>
                  <a:lnTo>
                    <a:pt x="13952" y="36304"/>
                  </a:lnTo>
                  <a:lnTo>
                    <a:pt x="14327" y="36429"/>
                  </a:lnTo>
                  <a:lnTo>
                    <a:pt x="14701" y="36533"/>
                  </a:lnTo>
                  <a:lnTo>
                    <a:pt x="15075" y="36616"/>
                  </a:lnTo>
                  <a:lnTo>
                    <a:pt x="15450" y="36679"/>
                  </a:lnTo>
                  <a:lnTo>
                    <a:pt x="15824" y="36741"/>
                  </a:lnTo>
                  <a:lnTo>
                    <a:pt x="16593" y="36824"/>
                  </a:lnTo>
                  <a:lnTo>
                    <a:pt x="17362" y="36866"/>
                  </a:lnTo>
                  <a:lnTo>
                    <a:pt x="17820" y="36928"/>
                  </a:lnTo>
                  <a:lnTo>
                    <a:pt x="18277" y="36990"/>
                  </a:lnTo>
                  <a:lnTo>
                    <a:pt x="18693" y="37094"/>
                  </a:lnTo>
                  <a:lnTo>
                    <a:pt x="19067" y="37219"/>
                  </a:lnTo>
                  <a:lnTo>
                    <a:pt x="19442" y="37385"/>
                  </a:lnTo>
                  <a:lnTo>
                    <a:pt x="19795" y="37573"/>
                  </a:lnTo>
                  <a:lnTo>
                    <a:pt x="20107" y="37781"/>
                  </a:lnTo>
                  <a:lnTo>
                    <a:pt x="20398" y="38009"/>
                  </a:lnTo>
                  <a:lnTo>
                    <a:pt x="20669" y="38259"/>
                  </a:lnTo>
                  <a:lnTo>
                    <a:pt x="20918" y="38550"/>
                  </a:lnTo>
                  <a:lnTo>
                    <a:pt x="21126" y="38862"/>
                  </a:lnTo>
                  <a:lnTo>
                    <a:pt x="21313" y="39194"/>
                  </a:lnTo>
                  <a:lnTo>
                    <a:pt x="21459" y="39548"/>
                  </a:lnTo>
                  <a:lnTo>
                    <a:pt x="21583" y="39922"/>
                  </a:lnTo>
                  <a:lnTo>
                    <a:pt x="21687" y="40317"/>
                  </a:lnTo>
                  <a:lnTo>
                    <a:pt x="21750" y="40733"/>
                  </a:lnTo>
                  <a:lnTo>
                    <a:pt x="21791" y="41191"/>
                  </a:lnTo>
                  <a:lnTo>
                    <a:pt x="21791" y="41398"/>
                  </a:lnTo>
                  <a:lnTo>
                    <a:pt x="21771" y="41586"/>
                  </a:lnTo>
                  <a:lnTo>
                    <a:pt x="21729" y="41752"/>
                  </a:lnTo>
                  <a:lnTo>
                    <a:pt x="21687" y="41918"/>
                  </a:lnTo>
                  <a:lnTo>
                    <a:pt x="21625" y="42085"/>
                  </a:lnTo>
                  <a:lnTo>
                    <a:pt x="21542" y="42230"/>
                  </a:lnTo>
                  <a:lnTo>
                    <a:pt x="21459" y="42355"/>
                  </a:lnTo>
                  <a:lnTo>
                    <a:pt x="21355" y="42480"/>
                  </a:lnTo>
                  <a:lnTo>
                    <a:pt x="21230" y="42604"/>
                  </a:lnTo>
                  <a:lnTo>
                    <a:pt x="21084" y="42708"/>
                  </a:lnTo>
                  <a:lnTo>
                    <a:pt x="20939" y="42812"/>
                  </a:lnTo>
                  <a:lnTo>
                    <a:pt x="20752" y="42896"/>
                  </a:lnTo>
                  <a:lnTo>
                    <a:pt x="20357" y="43083"/>
                  </a:lnTo>
                  <a:lnTo>
                    <a:pt x="20024" y="43187"/>
                  </a:lnTo>
                  <a:lnTo>
                    <a:pt x="19691" y="43291"/>
                  </a:lnTo>
                  <a:lnTo>
                    <a:pt x="19483" y="43332"/>
                  </a:lnTo>
                  <a:lnTo>
                    <a:pt x="18714" y="43436"/>
                  </a:lnTo>
                  <a:lnTo>
                    <a:pt x="17965" y="43499"/>
                  </a:lnTo>
                  <a:lnTo>
                    <a:pt x="17217" y="43540"/>
                  </a:lnTo>
                  <a:lnTo>
                    <a:pt x="16448" y="43519"/>
                  </a:lnTo>
                  <a:lnTo>
                    <a:pt x="15699" y="43457"/>
                  </a:lnTo>
                  <a:lnTo>
                    <a:pt x="14950" y="43374"/>
                  </a:lnTo>
                  <a:lnTo>
                    <a:pt x="14202" y="43270"/>
                  </a:lnTo>
                  <a:lnTo>
                    <a:pt x="13453" y="43145"/>
                  </a:lnTo>
                  <a:lnTo>
                    <a:pt x="12892" y="43000"/>
                  </a:lnTo>
                  <a:lnTo>
                    <a:pt x="12351" y="42833"/>
                  </a:lnTo>
                  <a:lnTo>
                    <a:pt x="11832" y="42646"/>
                  </a:lnTo>
                  <a:lnTo>
                    <a:pt x="11312" y="42417"/>
                  </a:lnTo>
                  <a:lnTo>
                    <a:pt x="10792" y="42168"/>
                  </a:lnTo>
                  <a:lnTo>
                    <a:pt x="10293" y="41898"/>
                  </a:lnTo>
                  <a:lnTo>
                    <a:pt x="9295" y="41357"/>
                  </a:lnTo>
                  <a:lnTo>
                    <a:pt x="8921" y="41170"/>
                  </a:lnTo>
                  <a:lnTo>
                    <a:pt x="8526" y="41003"/>
                  </a:lnTo>
                  <a:lnTo>
                    <a:pt x="8338" y="40962"/>
                  </a:lnTo>
                  <a:lnTo>
                    <a:pt x="8130" y="40920"/>
                  </a:lnTo>
                  <a:lnTo>
                    <a:pt x="7902" y="40879"/>
                  </a:lnTo>
                  <a:lnTo>
                    <a:pt x="7486" y="40879"/>
                  </a:lnTo>
                  <a:lnTo>
                    <a:pt x="7257" y="40899"/>
                  </a:lnTo>
                  <a:lnTo>
                    <a:pt x="7049" y="40941"/>
                  </a:lnTo>
                  <a:lnTo>
                    <a:pt x="6862" y="40983"/>
                  </a:lnTo>
                  <a:lnTo>
                    <a:pt x="6467" y="41107"/>
                  </a:lnTo>
                  <a:lnTo>
                    <a:pt x="6114" y="41274"/>
                  </a:lnTo>
                  <a:lnTo>
                    <a:pt x="5760" y="41482"/>
                  </a:lnTo>
                  <a:lnTo>
                    <a:pt x="5427" y="41710"/>
                  </a:lnTo>
                  <a:lnTo>
                    <a:pt x="5136" y="41981"/>
                  </a:lnTo>
                  <a:lnTo>
                    <a:pt x="4845" y="42272"/>
                  </a:lnTo>
                  <a:lnTo>
                    <a:pt x="4138" y="43083"/>
                  </a:lnTo>
                  <a:lnTo>
                    <a:pt x="3494" y="43894"/>
                  </a:lnTo>
                  <a:lnTo>
                    <a:pt x="2870" y="44746"/>
                  </a:lnTo>
                  <a:lnTo>
                    <a:pt x="2288" y="45619"/>
                  </a:lnTo>
                  <a:lnTo>
                    <a:pt x="2017" y="46056"/>
                  </a:lnTo>
                  <a:lnTo>
                    <a:pt x="1747" y="46514"/>
                  </a:lnTo>
                  <a:lnTo>
                    <a:pt x="1498" y="46971"/>
                  </a:lnTo>
                  <a:lnTo>
                    <a:pt x="1248" y="47428"/>
                  </a:lnTo>
                  <a:lnTo>
                    <a:pt x="1019" y="47907"/>
                  </a:lnTo>
                  <a:lnTo>
                    <a:pt x="811" y="48385"/>
                  </a:lnTo>
                  <a:lnTo>
                    <a:pt x="603" y="48884"/>
                  </a:lnTo>
                  <a:lnTo>
                    <a:pt x="416" y="49383"/>
                  </a:lnTo>
                  <a:lnTo>
                    <a:pt x="312" y="49674"/>
                  </a:lnTo>
                  <a:lnTo>
                    <a:pt x="229" y="49986"/>
                  </a:lnTo>
                  <a:lnTo>
                    <a:pt x="146" y="50277"/>
                  </a:lnTo>
                  <a:lnTo>
                    <a:pt x="84" y="50589"/>
                  </a:lnTo>
                  <a:lnTo>
                    <a:pt x="42" y="50901"/>
                  </a:lnTo>
                  <a:lnTo>
                    <a:pt x="21" y="51192"/>
                  </a:lnTo>
                  <a:lnTo>
                    <a:pt x="0" y="51504"/>
                  </a:lnTo>
                  <a:lnTo>
                    <a:pt x="0" y="51816"/>
                  </a:lnTo>
                  <a:lnTo>
                    <a:pt x="21" y="52128"/>
                  </a:lnTo>
                  <a:lnTo>
                    <a:pt x="42" y="52419"/>
                  </a:lnTo>
                  <a:lnTo>
                    <a:pt x="84" y="52731"/>
                  </a:lnTo>
                  <a:lnTo>
                    <a:pt x="146" y="53042"/>
                  </a:lnTo>
                  <a:lnTo>
                    <a:pt x="208" y="53334"/>
                  </a:lnTo>
                  <a:lnTo>
                    <a:pt x="292" y="53645"/>
                  </a:lnTo>
                  <a:lnTo>
                    <a:pt x="375" y="53937"/>
                  </a:lnTo>
                  <a:lnTo>
                    <a:pt x="479" y="54228"/>
                  </a:lnTo>
                  <a:lnTo>
                    <a:pt x="603" y="54498"/>
                  </a:lnTo>
                  <a:lnTo>
                    <a:pt x="728" y="54789"/>
                  </a:lnTo>
                  <a:lnTo>
                    <a:pt x="853" y="55059"/>
                  </a:lnTo>
                  <a:lnTo>
                    <a:pt x="1019" y="55330"/>
                  </a:lnTo>
                  <a:lnTo>
                    <a:pt x="1165" y="55600"/>
                  </a:lnTo>
                  <a:lnTo>
                    <a:pt x="1331" y="55850"/>
                  </a:lnTo>
                  <a:lnTo>
                    <a:pt x="1518" y="56099"/>
                  </a:lnTo>
                  <a:lnTo>
                    <a:pt x="1705" y="56349"/>
                  </a:lnTo>
                  <a:lnTo>
                    <a:pt x="1913" y="56577"/>
                  </a:lnTo>
                  <a:lnTo>
                    <a:pt x="2121" y="56785"/>
                  </a:lnTo>
                  <a:lnTo>
                    <a:pt x="2350" y="57014"/>
                  </a:lnTo>
                  <a:lnTo>
                    <a:pt x="2579" y="57201"/>
                  </a:lnTo>
                  <a:lnTo>
                    <a:pt x="2828" y="57388"/>
                  </a:lnTo>
                  <a:lnTo>
                    <a:pt x="3078" y="57575"/>
                  </a:lnTo>
                  <a:lnTo>
                    <a:pt x="3327" y="57742"/>
                  </a:lnTo>
                  <a:lnTo>
                    <a:pt x="3598" y="57908"/>
                  </a:lnTo>
                  <a:lnTo>
                    <a:pt x="4284" y="58261"/>
                  </a:lnTo>
                  <a:lnTo>
                    <a:pt x="4970" y="58615"/>
                  </a:lnTo>
                  <a:lnTo>
                    <a:pt x="5656" y="58948"/>
                  </a:lnTo>
                  <a:lnTo>
                    <a:pt x="6363" y="59280"/>
                  </a:lnTo>
                  <a:lnTo>
                    <a:pt x="6987" y="59551"/>
                  </a:lnTo>
                  <a:lnTo>
                    <a:pt x="7611" y="59800"/>
                  </a:lnTo>
                  <a:lnTo>
                    <a:pt x="8234" y="60050"/>
                  </a:lnTo>
                  <a:lnTo>
                    <a:pt x="8879" y="60278"/>
                  </a:lnTo>
                  <a:lnTo>
                    <a:pt x="9503" y="60507"/>
                  </a:lnTo>
                  <a:lnTo>
                    <a:pt x="10147" y="60715"/>
                  </a:lnTo>
                  <a:lnTo>
                    <a:pt x="11437" y="61089"/>
                  </a:lnTo>
                  <a:lnTo>
                    <a:pt x="12746" y="61422"/>
                  </a:lnTo>
                  <a:lnTo>
                    <a:pt x="14056" y="61713"/>
                  </a:lnTo>
                  <a:lnTo>
                    <a:pt x="15387" y="61963"/>
                  </a:lnTo>
                  <a:lnTo>
                    <a:pt x="16718" y="62150"/>
                  </a:lnTo>
                  <a:lnTo>
                    <a:pt x="17362" y="62233"/>
                  </a:lnTo>
                  <a:lnTo>
                    <a:pt x="17986" y="62274"/>
                  </a:lnTo>
                  <a:lnTo>
                    <a:pt x="18631" y="62295"/>
                  </a:lnTo>
                  <a:lnTo>
                    <a:pt x="19255" y="62295"/>
                  </a:lnTo>
                  <a:lnTo>
                    <a:pt x="19878" y="62274"/>
                  </a:lnTo>
                  <a:lnTo>
                    <a:pt x="20523" y="62233"/>
                  </a:lnTo>
                  <a:lnTo>
                    <a:pt x="21147" y="62171"/>
                  </a:lnTo>
                  <a:lnTo>
                    <a:pt x="21771" y="62087"/>
                  </a:lnTo>
                  <a:lnTo>
                    <a:pt x="22374" y="61983"/>
                  </a:lnTo>
                  <a:lnTo>
                    <a:pt x="22997" y="61859"/>
                  </a:lnTo>
                  <a:lnTo>
                    <a:pt x="23621" y="61713"/>
                  </a:lnTo>
                  <a:lnTo>
                    <a:pt x="24224" y="61568"/>
                  </a:lnTo>
                  <a:lnTo>
                    <a:pt x="24848" y="61401"/>
                  </a:lnTo>
                  <a:lnTo>
                    <a:pt x="25451" y="61214"/>
                  </a:lnTo>
                  <a:lnTo>
                    <a:pt x="26657" y="60819"/>
                  </a:lnTo>
                  <a:lnTo>
                    <a:pt x="27447" y="60528"/>
                  </a:lnTo>
                  <a:lnTo>
                    <a:pt x="28216" y="60195"/>
                  </a:lnTo>
                  <a:lnTo>
                    <a:pt x="28986" y="59842"/>
                  </a:lnTo>
                  <a:lnTo>
                    <a:pt x="29713" y="59447"/>
                  </a:lnTo>
                  <a:lnTo>
                    <a:pt x="30441" y="59010"/>
                  </a:lnTo>
                  <a:lnTo>
                    <a:pt x="31127" y="58553"/>
                  </a:lnTo>
                  <a:lnTo>
                    <a:pt x="31813" y="58033"/>
                  </a:lnTo>
                  <a:lnTo>
                    <a:pt x="32458" y="57492"/>
                  </a:lnTo>
                  <a:lnTo>
                    <a:pt x="32978" y="56993"/>
                  </a:lnTo>
                  <a:lnTo>
                    <a:pt x="33477" y="56494"/>
                  </a:lnTo>
                  <a:lnTo>
                    <a:pt x="33955" y="55953"/>
                  </a:lnTo>
                  <a:lnTo>
                    <a:pt x="34413" y="55413"/>
                  </a:lnTo>
                  <a:lnTo>
                    <a:pt x="34828" y="54851"/>
                  </a:lnTo>
                  <a:lnTo>
                    <a:pt x="35265" y="54290"/>
                  </a:lnTo>
                  <a:lnTo>
                    <a:pt x="36076" y="53105"/>
                  </a:lnTo>
                  <a:lnTo>
                    <a:pt x="36492" y="52460"/>
                  </a:lnTo>
                  <a:lnTo>
                    <a:pt x="36866" y="51795"/>
                  </a:lnTo>
                  <a:lnTo>
                    <a:pt x="37199" y="51130"/>
                  </a:lnTo>
                  <a:lnTo>
                    <a:pt x="37511" y="50443"/>
                  </a:lnTo>
                  <a:lnTo>
                    <a:pt x="37760" y="49757"/>
                  </a:lnTo>
                  <a:lnTo>
                    <a:pt x="37989" y="49071"/>
                  </a:lnTo>
                  <a:lnTo>
                    <a:pt x="38197" y="48364"/>
                  </a:lnTo>
                  <a:lnTo>
                    <a:pt x="38363" y="47657"/>
                  </a:lnTo>
                  <a:lnTo>
                    <a:pt x="38488" y="46950"/>
                  </a:lnTo>
                  <a:lnTo>
                    <a:pt x="38592" y="46222"/>
                  </a:lnTo>
                  <a:lnTo>
                    <a:pt x="38675" y="45515"/>
                  </a:lnTo>
                  <a:lnTo>
                    <a:pt x="38717" y="44767"/>
                  </a:lnTo>
                  <a:lnTo>
                    <a:pt x="38737" y="44039"/>
                  </a:lnTo>
                  <a:lnTo>
                    <a:pt x="38717" y="43291"/>
                  </a:lnTo>
                  <a:lnTo>
                    <a:pt x="38675" y="42563"/>
                  </a:lnTo>
                  <a:lnTo>
                    <a:pt x="38633" y="41814"/>
                  </a:lnTo>
                  <a:lnTo>
                    <a:pt x="38550" y="41087"/>
                  </a:lnTo>
                  <a:lnTo>
                    <a:pt x="38426" y="40380"/>
                  </a:lnTo>
                  <a:lnTo>
                    <a:pt x="38301" y="39693"/>
                  </a:lnTo>
                  <a:lnTo>
                    <a:pt x="38134" y="39007"/>
                  </a:lnTo>
                  <a:lnTo>
                    <a:pt x="37947" y="38321"/>
                  </a:lnTo>
                  <a:lnTo>
                    <a:pt x="37719" y="37656"/>
                  </a:lnTo>
                  <a:lnTo>
                    <a:pt x="37469" y="37011"/>
                  </a:lnTo>
                  <a:lnTo>
                    <a:pt x="37199" y="36367"/>
                  </a:lnTo>
                  <a:lnTo>
                    <a:pt x="36887" y="35743"/>
                  </a:lnTo>
                  <a:lnTo>
                    <a:pt x="36554" y="35140"/>
                  </a:lnTo>
                  <a:lnTo>
                    <a:pt x="36180" y="34537"/>
                  </a:lnTo>
                  <a:lnTo>
                    <a:pt x="35764" y="33955"/>
                  </a:lnTo>
                  <a:lnTo>
                    <a:pt x="35327" y="33393"/>
                  </a:lnTo>
                  <a:lnTo>
                    <a:pt x="34849" y="32853"/>
                  </a:lnTo>
                  <a:lnTo>
                    <a:pt x="34329" y="32312"/>
                  </a:lnTo>
                  <a:lnTo>
                    <a:pt x="33789" y="31792"/>
                  </a:lnTo>
                  <a:lnTo>
                    <a:pt x="34433" y="31231"/>
                  </a:lnTo>
                  <a:lnTo>
                    <a:pt x="35057" y="30649"/>
                  </a:lnTo>
                  <a:lnTo>
                    <a:pt x="35348" y="30337"/>
                  </a:lnTo>
                  <a:lnTo>
                    <a:pt x="35639" y="30004"/>
                  </a:lnTo>
                  <a:lnTo>
                    <a:pt x="35930" y="29692"/>
                  </a:lnTo>
                  <a:lnTo>
                    <a:pt x="36180" y="29339"/>
                  </a:lnTo>
                  <a:lnTo>
                    <a:pt x="36679" y="28653"/>
                  </a:lnTo>
                  <a:lnTo>
                    <a:pt x="37136" y="27966"/>
                  </a:lnTo>
                  <a:lnTo>
                    <a:pt x="37552" y="27239"/>
                  </a:lnTo>
                  <a:lnTo>
                    <a:pt x="37947" y="26511"/>
                  </a:lnTo>
                  <a:lnTo>
                    <a:pt x="38322" y="25762"/>
                  </a:lnTo>
                  <a:lnTo>
                    <a:pt x="38654" y="25014"/>
                  </a:lnTo>
                  <a:lnTo>
                    <a:pt x="38945" y="24224"/>
                  </a:lnTo>
                  <a:lnTo>
                    <a:pt x="39216" y="23434"/>
                  </a:lnTo>
                  <a:lnTo>
                    <a:pt x="39382" y="22934"/>
                  </a:lnTo>
                  <a:lnTo>
                    <a:pt x="39528" y="22415"/>
                  </a:lnTo>
                  <a:lnTo>
                    <a:pt x="39652" y="21916"/>
                  </a:lnTo>
                  <a:lnTo>
                    <a:pt x="39756" y="21396"/>
                  </a:lnTo>
                  <a:lnTo>
                    <a:pt x="39860" y="20897"/>
                  </a:lnTo>
                  <a:lnTo>
                    <a:pt x="39943" y="20398"/>
                  </a:lnTo>
                  <a:lnTo>
                    <a:pt x="40006" y="19899"/>
                  </a:lnTo>
                  <a:lnTo>
                    <a:pt x="40068" y="19400"/>
                  </a:lnTo>
                  <a:lnTo>
                    <a:pt x="40089" y="18901"/>
                  </a:lnTo>
                  <a:lnTo>
                    <a:pt x="40110" y="18402"/>
                  </a:lnTo>
                  <a:lnTo>
                    <a:pt x="40131" y="17923"/>
                  </a:lnTo>
                  <a:lnTo>
                    <a:pt x="40110" y="17424"/>
                  </a:lnTo>
                  <a:lnTo>
                    <a:pt x="40089" y="16946"/>
                  </a:lnTo>
                  <a:lnTo>
                    <a:pt x="40047" y="16468"/>
                  </a:lnTo>
                  <a:lnTo>
                    <a:pt x="40006" y="15990"/>
                  </a:lnTo>
                  <a:lnTo>
                    <a:pt x="39923" y="15511"/>
                  </a:lnTo>
                  <a:lnTo>
                    <a:pt x="39839" y="15033"/>
                  </a:lnTo>
                  <a:lnTo>
                    <a:pt x="39735" y="14555"/>
                  </a:lnTo>
                  <a:lnTo>
                    <a:pt x="39632" y="14098"/>
                  </a:lnTo>
                  <a:lnTo>
                    <a:pt x="39486" y="13619"/>
                  </a:lnTo>
                  <a:lnTo>
                    <a:pt x="39340" y="13162"/>
                  </a:lnTo>
                  <a:lnTo>
                    <a:pt x="39174" y="12704"/>
                  </a:lnTo>
                  <a:lnTo>
                    <a:pt x="39008" y="12247"/>
                  </a:lnTo>
                  <a:lnTo>
                    <a:pt x="38821" y="11790"/>
                  </a:lnTo>
                  <a:lnTo>
                    <a:pt x="38613" y="11332"/>
                  </a:lnTo>
                  <a:lnTo>
                    <a:pt x="38384" y="10875"/>
                  </a:lnTo>
                  <a:lnTo>
                    <a:pt x="38134" y="10438"/>
                  </a:lnTo>
                  <a:lnTo>
                    <a:pt x="37885" y="10001"/>
                  </a:lnTo>
                  <a:lnTo>
                    <a:pt x="37615" y="9544"/>
                  </a:lnTo>
                  <a:lnTo>
                    <a:pt x="37324" y="9107"/>
                  </a:lnTo>
                  <a:lnTo>
                    <a:pt x="37012" y="8691"/>
                  </a:lnTo>
                  <a:lnTo>
                    <a:pt x="36700" y="8255"/>
                  </a:lnTo>
                  <a:lnTo>
                    <a:pt x="36201" y="7631"/>
                  </a:lnTo>
                  <a:lnTo>
                    <a:pt x="35681" y="7049"/>
                  </a:lnTo>
                  <a:lnTo>
                    <a:pt x="35161" y="6487"/>
                  </a:lnTo>
                  <a:lnTo>
                    <a:pt x="34600" y="5947"/>
                  </a:lnTo>
                  <a:lnTo>
                    <a:pt x="34017" y="5427"/>
                  </a:lnTo>
                  <a:lnTo>
                    <a:pt x="33435" y="4949"/>
                  </a:lnTo>
                  <a:lnTo>
                    <a:pt x="32832" y="4491"/>
                  </a:lnTo>
                  <a:lnTo>
                    <a:pt x="32208" y="4055"/>
                  </a:lnTo>
                  <a:lnTo>
                    <a:pt x="31564" y="3639"/>
                  </a:lnTo>
                  <a:lnTo>
                    <a:pt x="30899" y="3244"/>
                  </a:lnTo>
                  <a:lnTo>
                    <a:pt x="30233" y="2869"/>
                  </a:lnTo>
                  <a:lnTo>
                    <a:pt x="29547" y="2537"/>
                  </a:lnTo>
                  <a:lnTo>
                    <a:pt x="28840" y="2204"/>
                  </a:lnTo>
                  <a:lnTo>
                    <a:pt x="28112" y="1892"/>
                  </a:lnTo>
                  <a:lnTo>
                    <a:pt x="27405" y="1601"/>
                  </a:lnTo>
                  <a:lnTo>
                    <a:pt x="26657" y="1331"/>
                  </a:lnTo>
                  <a:lnTo>
                    <a:pt x="25971" y="1102"/>
                  </a:lnTo>
                  <a:lnTo>
                    <a:pt x="25305" y="894"/>
                  </a:lnTo>
                  <a:lnTo>
                    <a:pt x="24619" y="707"/>
                  </a:lnTo>
                  <a:lnTo>
                    <a:pt x="23933" y="541"/>
                  </a:lnTo>
                  <a:lnTo>
                    <a:pt x="23247" y="395"/>
                  </a:lnTo>
                  <a:lnTo>
                    <a:pt x="22561" y="270"/>
                  </a:lnTo>
                  <a:lnTo>
                    <a:pt x="21874" y="166"/>
                  </a:lnTo>
                  <a:lnTo>
                    <a:pt x="21168" y="83"/>
                  </a:lnTo>
                  <a:lnTo>
                    <a:pt x="20481" y="42"/>
                  </a:lnTo>
                  <a:lnTo>
                    <a:pt x="197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5531900" y="1370800"/>
              <a:ext cx="278125" cy="78525"/>
            </a:xfrm>
            <a:custGeom>
              <a:avLst/>
              <a:gdLst/>
              <a:ahLst/>
              <a:cxnLst/>
              <a:rect l="l" t="t" r="r" b="b"/>
              <a:pathLst>
                <a:path w="11125" h="3141" extrusionOk="0">
                  <a:moveTo>
                    <a:pt x="936" y="1"/>
                  </a:moveTo>
                  <a:lnTo>
                    <a:pt x="769" y="21"/>
                  </a:lnTo>
                  <a:lnTo>
                    <a:pt x="624" y="42"/>
                  </a:lnTo>
                  <a:lnTo>
                    <a:pt x="478" y="84"/>
                  </a:lnTo>
                  <a:lnTo>
                    <a:pt x="333" y="188"/>
                  </a:lnTo>
                  <a:lnTo>
                    <a:pt x="208" y="312"/>
                  </a:lnTo>
                  <a:lnTo>
                    <a:pt x="104" y="458"/>
                  </a:lnTo>
                  <a:lnTo>
                    <a:pt x="42" y="645"/>
                  </a:lnTo>
                  <a:lnTo>
                    <a:pt x="0" y="811"/>
                  </a:lnTo>
                  <a:lnTo>
                    <a:pt x="0" y="978"/>
                  </a:lnTo>
                  <a:lnTo>
                    <a:pt x="42" y="1144"/>
                  </a:lnTo>
                  <a:lnTo>
                    <a:pt x="104" y="1290"/>
                  </a:lnTo>
                  <a:lnTo>
                    <a:pt x="187" y="1456"/>
                  </a:lnTo>
                  <a:lnTo>
                    <a:pt x="291" y="1581"/>
                  </a:lnTo>
                  <a:lnTo>
                    <a:pt x="416" y="1726"/>
                  </a:lnTo>
                  <a:lnTo>
                    <a:pt x="665" y="1955"/>
                  </a:lnTo>
                  <a:lnTo>
                    <a:pt x="915" y="2142"/>
                  </a:lnTo>
                  <a:lnTo>
                    <a:pt x="1206" y="2309"/>
                  </a:lnTo>
                  <a:lnTo>
                    <a:pt x="1497" y="2475"/>
                  </a:lnTo>
                  <a:lnTo>
                    <a:pt x="1788" y="2600"/>
                  </a:lnTo>
                  <a:lnTo>
                    <a:pt x="2100" y="2683"/>
                  </a:lnTo>
                  <a:lnTo>
                    <a:pt x="2412" y="2766"/>
                  </a:lnTo>
                  <a:lnTo>
                    <a:pt x="2724" y="2828"/>
                  </a:lnTo>
                  <a:lnTo>
                    <a:pt x="3452" y="2953"/>
                  </a:lnTo>
                  <a:lnTo>
                    <a:pt x="4179" y="3036"/>
                  </a:lnTo>
                  <a:lnTo>
                    <a:pt x="4886" y="3099"/>
                  </a:lnTo>
                  <a:lnTo>
                    <a:pt x="5614" y="3119"/>
                  </a:lnTo>
                  <a:lnTo>
                    <a:pt x="6342" y="3140"/>
                  </a:lnTo>
                  <a:lnTo>
                    <a:pt x="7070" y="3119"/>
                  </a:lnTo>
                  <a:lnTo>
                    <a:pt x="7797" y="3099"/>
                  </a:lnTo>
                  <a:lnTo>
                    <a:pt x="8525" y="3036"/>
                  </a:lnTo>
                  <a:lnTo>
                    <a:pt x="9024" y="2995"/>
                  </a:lnTo>
                  <a:lnTo>
                    <a:pt x="9523" y="2912"/>
                  </a:lnTo>
                  <a:lnTo>
                    <a:pt x="10001" y="2787"/>
                  </a:lnTo>
                  <a:lnTo>
                    <a:pt x="10230" y="2704"/>
                  </a:lnTo>
                  <a:lnTo>
                    <a:pt x="10480" y="2620"/>
                  </a:lnTo>
                  <a:lnTo>
                    <a:pt x="10667" y="2537"/>
                  </a:lnTo>
                  <a:lnTo>
                    <a:pt x="10854" y="2454"/>
                  </a:lnTo>
                  <a:lnTo>
                    <a:pt x="10937" y="2392"/>
                  </a:lnTo>
                  <a:lnTo>
                    <a:pt x="11020" y="2309"/>
                  </a:lnTo>
                  <a:lnTo>
                    <a:pt x="11083" y="2205"/>
                  </a:lnTo>
                  <a:lnTo>
                    <a:pt x="11124" y="2059"/>
                  </a:lnTo>
                  <a:lnTo>
                    <a:pt x="10937" y="1976"/>
                  </a:lnTo>
                  <a:lnTo>
                    <a:pt x="10771" y="1893"/>
                  </a:lnTo>
                  <a:lnTo>
                    <a:pt x="10396" y="1768"/>
                  </a:lnTo>
                  <a:lnTo>
                    <a:pt x="10022" y="1685"/>
                  </a:lnTo>
                  <a:lnTo>
                    <a:pt x="9669" y="1622"/>
                  </a:lnTo>
                  <a:lnTo>
                    <a:pt x="8608" y="1456"/>
                  </a:lnTo>
                  <a:lnTo>
                    <a:pt x="7548" y="1290"/>
                  </a:lnTo>
                  <a:lnTo>
                    <a:pt x="5448" y="978"/>
                  </a:lnTo>
                  <a:lnTo>
                    <a:pt x="4387" y="811"/>
                  </a:lnTo>
                  <a:lnTo>
                    <a:pt x="3348" y="624"/>
                  </a:lnTo>
                  <a:lnTo>
                    <a:pt x="2308" y="375"/>
                  </a:lnTo>
                  <a:lnTo>
                    <a:pt x="1788" y="229"/>
                  </a:lnTo>
                  <a:lnTo>
                    <a:pt x="1268" y="84"/>
                  </a:lnTo>
                  <a:lnTo>
                    <a:pt x="1102" y="42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5513175" y="358200"/>
              <a:ext cx="220950" cy="119575"/>
            </a:xfrm>
            <a:custGeom>
              <a:avLst/>
              <a:gdLst/>
              <a:ahLst/>
              <a:cxnLst/>
              <a:rect l="l" t="t" r="r" b="b"/>
              <a:pathLst>
                <a:path w="8838" h="4783" extrusionOk="0">
                  <a:moveTo>
                    <a:pt x="8089" y="0"/>
                  </a:moveTo>
                  <a:lnTo>
                    <a:pt x="7590" y="63"/>
                  </a:lnTo>
                  <a:lnTo>
                    <a:pt x="7091" y="146"/>
                  </a:lnTo>
                  <a:lnTo>
                    <a:pt x="6613" y="250"/>
                  </a:lnTo>
                  <a:lnTo>
                    <a:pt x="6114" y="354"/>
                  </a:lnTo>
                  <a:lnTo>
                    <a:pt x="5635" y="499"/>
                  </a:lnTo>
                  <a:lnTo>
                    <a:pt x="5178" y="645"/>
                  </a:lnTo>
                  <a:lnTo>
                    <a:pt x="4700" y="790"/>
                  </a:lnTo>
                  <a:lnTo>
                    <a:pt x="4242" y="977"/>
                  </a:lnTo>
                  <a:lnTo>
                    <a:pt x="3785" y="1165"/>
                  </a:lnTo>
                  <a:lnTo>
                    <a:pt x="3327" y="1372"/>
                  </a:lnTo>
                  <a:lnTo>
                    <a:pt x="2433" y="1788"/>
                  </a:lnTo>
                  <a:lnTo>
                    <a:pt x="1560" y="2267"/>
                  </a:lnTo>
                  <a:lnTo>
                    <a:pt x="687" y="2766"/>
                  </a:lnTo>
                  <a:lnTo>
                    <a:pt x="583" y="2849"/>
                  </a:lnTo>
                  <a:lnTo>
                    <a:pt x="479" y="2932"/>
                  </a:lnTo>
                  <a:lnTo>
                    <a:pt x="375" y="3015"/>
                  </a:lnTo>
                  <a:lnTo>
                    <a:pt x="292" y="3119"/>
                  </a:lnTo>
                  <a:lnTo>
                    <a:pt x="146" y="3348"/>
                  </a:lnTo>
                  <a:lnTo>
                    <a:pt x="42" y="3618"/>
                  </a:lnTo>
                  <a:lnTo>
                    <a:pt x="21" y="3743"/>
                  </a:lnTo>
                  <a:lnTo>
                    <a:pt x="1" y="3888"/>
                  </a:lnTo>
                  <a:lnTo>
                    <a:pt x="1" y="4013"/>
                  </a:lnTo>
                  <a:lnTo>
                    <a:pt x="1" y="4117"/>
                  </a:lnTo>
                  <a:lnTo>
                    <a:pt x="42" y="4242"/>
                  </a:lnTo>
                  <a:lnTo>
                    <a:pt x="105" y="4346"/>
                  </a:lnTo>
                  <a:lnTo>
                    <a:pt x="167" y="4450"/>
                  </a:lnTo>
                  <a:lnTo>
                    <a:pt x="250" y="4554"/>
                  </a:lnTo>
                  <a:lnTo>
                    <a:pt x="354" y="4658"/>
                  </a:lnTo>
                  <a:lnTo>
                    <a:pt x="458" y="4720"/>
                  </a:lnTo>
                  <a:lnTo>
                    <a:pt x="583" y="4762"/>
                  </a:lnTo>
                  <a:lnTo>
                    <a:pt x="687" y="4782"/>
                  </a:lnTo>
                  <a:lnTo>
                    <a:pt x="915" y="4782"/>
                  </a:lnTo>
                  <a:lnTo>
                    <a:pt x="1165" y="4741"/>
                  </a:lnTo>
                  <a:lnTo>
                    <a:pt x="1310" y="4679"/>
                  </a:lnTo>
                  <a:lnTo>
                    <a:pt x="1435" y="4616"/>
                  </a:lnTo>
                  <a:lnTo>
                    <a:pt x="1685" y="4450"/>
                  </a:lnTo>
                  <a:lnTo>
                    <a:pt x="2059" y="4159"/>
                  </a:lnTo>
                  <a:lnTo>
                    <a:pt x="2433" y="3909"/>
                  </a:lnTo>
                  <a:lnTo>
                    <a:pt x="2828" y="3660"/>
                  </a:lnTo>
                  <a:lnTo>
                    <a:pt x="3223" y="3410"/>
                  </a:lnTo>
                  <a:lnTo>
                    <a:pt x="4014" y="2953"/>
                  </a:lnTo>
                  <a:lnTo>
                    <a:pt x="4845" y="2537"/>
                  </a:lnTo>
                  <a:lnTo>
                    <a:pt x="5719" y="2079"/>
                  </a:lnTo>
                  <a:lnTo>
                    <a:pt x="6592" y="1622"/>
                  </a:lnTo>
                  <a:lnTo>
                    <a:pt x="7444" y="1144"/>
                  </a:lnTo>
                  <a:lnTo>
                    <a:pt x="8276" y="624"/>
                  </a:lnTo>
                  <a:lnTo>
                    <a:pt x="8422" y="541"/>
                  </a:lnTo>
                  <a:lnTo>
                    <a:pt x="8588" y="437"/>
                  </a:lnTo>
                  <a:lnTo>
                    <a:pt x="8650" y="374"/>
                  </a:lnTo>
                  <a:lnTo>
                    <a:pt x="8713" y="312"/>
                  </a:lnTo>
                  <a:lnTo>
                    <a:pt x="8775" y="208"/>
                  </a:lnTo>
                  <a:lnTo>
                    <a:pt x="8837" y="104"/>
                  </a:lnTo>
                  <a:lnTo>
                    <a:pt x="8734" y="63"/>
                  </a:lnTo>
                  <a:lnTo>
                    <a:pt x="8630" y="21"/>
                  </a:lnTo>
                  <a:lnTo>
                    <a:pt x="84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5787650" y="335850"/>
              <a:ext cx="89950" cy="40550"/>
            </a:xfrm>
            <a:custGeom>
              <a:avLst/>
              <a:gdLst/>
              <a:ahLst/>
              <a:cxnLst/>
              <a:rect l="l" t="t" r="r" b="b"/>
              <a:pathLst>
                <a:path w="3598" h="1622" extrusionOk="0">
                  <a:moveTo>
                    <a:pt x="1414" y="0"/>
                  </a:moveTo>
                  <a:lnTo>
                    <a:pt x="1019" y="21"/>
                  </a:lnTo>
                  <a:lnTo>
                    <a:pt x="603" y="62"/>
                  </a:lnTo>
                  <a:lnTo>
                    <a:pt x="458" y="104"/>
                  </a:lnTo>
                  <a:lnTo>
                    <a:pt x="333" y="166"/>
                  </a:lnTo>
                  <a:lnTo>
                    <a:pt x="229" y="250"/>
                  </a:lnTo>
                  <a:lnTo>
                    <a:pt x="146" y="333"/>
                  </a:lnTo>
                  <a:lnTo>
                    <a:pt x="83" y="437"/>
                  </a:lnTo>
                  <a:lnTo>
                    <a:pt x="21" y="582"/>
                  </a:lnTo>
                  <a:lnTo>
                    <a:pt x="0" y="707"/>
                  </a:lnTo>
                  <a:lnTo>
                    <a:pt x="0" y="853"/>
                  </a:lnTo>
                  <a:lnTo>
                    <a:pt x="21" y="998"/>
                  </a:lnTo>
                  <a:lnTo>
                    <a:pt x="63" y="1123"/>
                  </a:lnTo>
                  <a:lnTo>
                    <a:pt x="104" y="1248"/>
                  </a:lnTo>
                  <a:lnTo>
                    <a:pt x="187" y="1331"/>
                  </a:lnTo>
                  <a:lnTo>
                    <a:pt x="270" y="1414"/>
                  </a:lnTo>
                  <a:lnTo>
                    <a:pt x="395" y="1476"/>
                  </a:lnTo>
                  <a:lnTo>
                    <a:pt x="499" y="1539"/>
                  </a:lnTo>
                  <a:lnTo>
                    <a:pt x="645" y="1560"/>
                  </a:lnTo>
                  <a:lnTo>
                    <a:pt x="998" y="1601"/>
                  </a:lnTo>
                  <a:lnTo>
                    <a:pt x="1352" y="1622"/>
                  </a:lnTo>
                  <a:lnTo>
                    <a:pt x="1705" y="1601"/>
                  </a:lnTo>
                  <a:lnTo>
                    <a:pt x="2038" y="1580"/>
                  </a:lnTo>
                  <a:lnTo>
                    <a:pt x="2391" y="1518"/>
                  </a:lnTo>
                  <a:lnTo>
                    <a:pt x="2724" y="1414"/>
                  </a:lnTo>
                  <a:lnTo>
                    <a:pt x="3057" y="1310"/>
                  </a:lnTo>
                  <a:lnTo>
                    <a:pt x="3389" y="1164"/>
                  </a:lnTo>
                  <a:lnTo>
                    <a:pt x="3473" y="1123"/>
                  </a:lnTo>
                  <a:lnTo>
                    <a:pt x="3535" y="1040"/>
                  </a:lnTo>
                  <a:lnTo>
                    <a:pt x="3576" y="957"/>
                  </a:lnTo>
                  <a:lnTo>
                    <a:pt x="3597" y="811"/>
                  </a:lnTo>
                  <a:lnTo>
                    <a:pt x="3265" y="582"/>
                  </a:lnTo>
                  <a:lnTo>
                    <a:pt x="2911" y="395"/>
                  </a:lnTo>
                  <a:lnTo>
                    <a:pt x="2558" y="250"/>
                  </a:lnTo>
                  <a:lnTo>
                    <a:pt x="2183" y="125"/>
                  </a:lnTo>
                  <a:lnTo>
                    <a:pt x="1809" y="42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5717475" y="925325"/>
              <a:ext cx="82675" cy="45750"/>
            </a:xfrm>
            <a:custGeom>
              <a:avLst/>
              <a:gdLst/>
              <a:ahLst/>
              <a:cxnLst/>
              <a:rect l="l" t="t" r="r" b="b"/>
              <a:pathLst>
                <a:path w="3307" h="1830" extrusionOk="0">
                  <a:moveTo>
                    <a:pt x="1539" y="0"/>
                  </a:moveTo>
                  <a:lnTo>
                    <a:pt x="1310" y="21"/>
                  </a:lnTo>
                  <a:lnTo>
                    <a:pt x="1102" y="42"/>
                  </a:lnTo>
                  <a:lnTo>
                    <a:pt x="894" y="104"/>
                  </a:lnTo>
                  <a:lnTo>
                    <a:pt x="686" y="166"/>
                  </a:lnTo>
                  <a:lnTo>
                    <a:pt x="520" y="250"/>
                  </a:lnTo>
                  <a:lnTo>
                    <a:pt x="354" y="374"/>
                  </a:lnTo>
                  <a:lnTo>
                    <a:pt x="229" y="499"/>
                  </a:lnTo>
                  <a:lnTo>
                    <a:pt x="146" y="582"/>
                  </a:lnTo>
                  <a:lnTo>
                    <a:pt x="104" y="665"/>
                  </a:lnTo>
                  <a:lnTo>
                    <a:pt x="62" y="769"/>
                  </a:lnTo>
                  <a:lnTo>
                    <a:pt x="21" y="873"/>
                  </a:lnTo>
                  <a:lnTo>
                    <a:pt x="0" y="957"/>
                  </a:lnTo>
                  <a:lnTo>
                    <a:pt x="0" y="1061"/>
                  </a:lnTo>
                  <a:lnTo>
                    <a:pt x="42" y="1248"/>
                  </a:lnTo>
                  <a:lnTo>
                    <a:pt x="104" y="1414"/>
                  </a:lnTo>
                  <a:lnTo>
                    <a:pt x="229" y="1560"/>
                  </a:lnTo>
                  <a:lnTo>
                    <a:pt x="312" y="1622"/>
                  </a:lnTo>
                  <a:lnTo>
                    <a:pt x="395" y="1684"/>
                  </a:lnTo>
                  <a:lnTo>
                    <a:pt x="499" y="1747"/>
                  </a:lnTo>
                  <a:lnTo>
                    <a:pt x="603" y="1788"/>
                  </a:lnTo>
                  <a:lnTo>
                    <a:pt x="749" y="1809"/>
                  </a:lnTo>
                  <a:lnTo>
                    <a:pt x="915" y="1830"/>
                  </a:lnTo>
                  <a:lnTo>
                    <a:pt x="1081" y="1809"/>
                  </a:lnTo>
                  <a:lnTo>
                    <a:pt x="1289" y="1788"/>
                  </a:lnTo>
                  <a:lnTo>
                    <a:pt x="1476" y="1747"/>
                  </a:lnTo>
                  <a:lnTo>
                    <a:pt x="1684" y="1705"/>
                  </a:lnTo>
                  <a:lnTo>
                    <a:pt x="2100" y="1539"/>
                  </a:lnTo>
                  <a:lnTo>
                    <a:pt x="2495" y="1352"/>
                  </a:lnTo>
                  <a:lnTo>
                    <a:pt x="2662" y="1248"/>
                  </a:lnTo>
                  <a:lnTo>
                    <a:pt x="2828" y="1123"/>
                  </a:lnTo>
                  <a:lnTo>
                    <a:pt x="2994" y="998"/>
                  </a:lnTo>
                  <a:lnTo>
                    <a:pt x="3119" y="873"/>
                  </a:lnTo>
                  <a:lnTo>
                    <a:pt x="3223" y="749"/>
                  </a:lnTo>
                  <a:lnTo>
                    <a:pt x="3306" y="624"/>
                  </a:lnTo>
                  <a:lnTo>
                    <a:pt x="3181" y="478"/>
                  </a:lnTo>
                  <a:lnTo>
                    <a:pt x="3036" y="354"/>
                  </a:lnTo>
                  <a:lnTo>
                    <a:pt x="2849" y="270"/>
                  </a:lnTo>
                  <a:lnTo>
                    <a:pt x="2662" y="166"/>
                  </a:lnTo>
                  <a:lnTo>
                    <a:pt x="2454" y="104"/>
                  </a:lnTo>
                  <a:lnTo>
                    <a:pt x="2246" y="42"/>
                  </a:lnTo>
                  <a:lnTo>
                    <a:pt x="2017" y="21"/>
                  </a:lnTo>
                  <a:lnTo>
                    <a:pt x="176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331" name="Google Shape;331;p3"/>
          <p:cNvGrpSpPr/>
          <p:nvPr/>
        </p:nvGrpSpPr>
        <p:grpSpPr>
          <a:xfrm rot="-449238">
            <a:off x="899748" y="397101"/>
            <a:ext cx="452216" cy="777235"/>
            <a:chOff x="2564750" y="287500"/>
            <a:chExt cx="926875" cy="1589100"/>
          </a:xfrm>
        </p:grpSpPr>
        <p:sp>
          <p:nvSpPr>
            <p:cNvPr id="332" name="Google Shape;332;p3"/>
            <p:cNvSpPr/>
            <p:nvPr/>
          </p:nvSpPr>
          <p:spPr>
            <a:xfrm>
              <a:off x="2597500" y="325950"/>
              <a:ext cx="815625" cy="1488800"/>
            </a:xfrm>
            <a:custGeom>
              <a:avLst/>
              <a:gdLst/>
              <a:ahLst/>
              <a:cxnLst/>
              <a:rect l="l" t="t" r="r" b="b"/>
              <a:pathLst>
                <a:path w="32625" h="59552" extrusionOk="0">
                  <a:moveTo>
                    <a:pt x="17675" y="3806"/>
                  </a:moveTo>
                  <a:lnTo>
                    <a:pt x="17903" y="3827"/>
                  </a:lnTo>
                  <a:lnTo>
                    <a:pt x="17903" y="3972"/>
                  </a:lnTo>
                  <a:lnTo>
                    <a:pt x="17903" y="4139"/>
                  </a:lnTo>
                  <a:lnTo>
                    <a:pt x="17862" y="4305"/>
                  </a:lnTo>
                  <a:lnTo>
                    <a:pt x="17820" y="4492"/>
                  </a:lnTo>
                  <a:lnTo>
                    <a:pt x="17675" y="4867"/>
                  </a:lnTo>
                  <a:lnTo>
                    <a:pt x="17488" y="5241"/>
                  </a:lnTo>
                  <a:lnTo>
                    <a:pt x="17280" y="5594"/>
                  </a:lnTo>
                  <a:lnTo>
                    <a:pt x="17051" y="5906"/>
                  </a:lnTo>
                  <a:lnTo>
                    <a:pt x="16926" y="6031"/>
                  </a:lnTo>
                  <a:lnTo>
                    <a:pt x="16822" y="6135"/>
                  </a:lnTo>
                  <a:lnTo>
                    <a:pt x="16697" y="6239"/>
                  </a:lnTo>
                  <a:lnTo>
                    <a:pt x="16573" y="6301"/>
                  </a:lnTo>
                  <a:lnTo>
                    <a:pt x="16386" y="6364"/>
                  </a:lnTo>
                  <a:lnTo>
                    <a:pt x="16178" y="6384"/>
                  </a:lnTo>
                  <a:lnTo>
                    <a:pt x="16053" y="6364"/>
                  </a:lnTo>
                  <a:lnTo>
                    <a:pt x="15907" y="6322"/>
                  </a:lnTo>
                  <a:lnTo>
                    <a:pt x="15783" y="6260"/>
                  </a:lnTo>
                  <a:lnTo>
                    <a:pt x="15679" y="6176"/>
                  </a:lnTo>
                  <a:lnTo>
                    <a:pt x="15575" y="6052"/>
                  </a:lnTo>
                  <a:lnTo>
                    <a:pt x="15512" y="5948"/>
                  </a:lnTo>
                  <a:lnTo>
                    <a:pt x="15450" y="5823"/>
                  </a:lnTo>
                  <a:lnTo>
                    <a:pt x="15429" y="5698"/>
                  </a:lnTo>
                  <a:lnTo>
                    <a:pt x="15429" y="5573"/>
                  </a:lnTo>
                  <a:lnTo>
                    <a:pt x="15450" y="5428"/>
                  </a:lnTo>
                  <a:lnTo>
                    <a:pt x="15471" y="5303"/>
                  </a:lnTo>
                  <a:lnTo>
                    <a:pt x="15512" y="5158"/>
                  </a:lnTo>
                  <a:lnTo>
                    <a:pt x="15575" y="5054"/>
                  </a:lnTo>
                  <a:lnTo>
                    <a:pt x="15658" y="4929"/>
                  </a:lnTo>
                  <a:lnTo>
                    <a:pt x="15845" y="4700"/>
                  </a:lnTo>
                  <a:lnTo>
                    <a:pt x="16094" y="4471"/>
                  </a:lnTo>
                  <a:lnTo>
                    <a:pt x="16365" y="4264"/>
                  </a:lnTo>
                  <a:lnTo>
                    <a:pt x="16677" y="4076"/>
                  </a:lnTo>
                  <a:lnTo>
                    <a:pt x="17009" y="3931"/>
                  </a:lnTo>
                  <a:lnTo>
                    <a:pt x="17176" y="3868"/>
                  </a:lnTo>
                  <a:lnTo>
                    <a:pt x="17342" y="3848"/>
                  </a:lnTo>
                  <a:lnTo>
                    <a:pt x="17508" y="3806"/>
                  </a:lnTo>
                  <a:close/>
                  <a:moveTo>
                    <a:pt x="14452" y="7320"/>
                  </a:moveTo>
                  <a:lnTo>
                    <a:pt x="14535" y="7362"/>
                  </a:lnTo>
                  <a:lnTo>
                    <a:pt x="14514" y="7486"/>
                  </a:lnTo>
                  <a:lnTo>
                    <a:pt x="14493" y="7611"/>
                  </a:lnTo>
                  <a:lnTo>
                    <a:pt x="14431" y="7736"/>
                  </a:lnTo>
                  <a:lnTo>
                    <a:pt x="14389" y="7840"/>
                  </a:lnTo>
                  <a:lnTo>
                    <a:pt x="14265" y="8048"/>
                  </a:lnTo>
                  <a:lnTo>
                    <a:pt x="14119" y="8235"/>
                  </a:lnTo>
                  <a:lnTo>
                    <a:pt x="13745" y="8838"/>
                  </a:lnTo>
                  <a:lnTo>
                    <a:pt x="13329" y="9399"/>
                  </a:lnTo>
                  <a:lnTo>
                    <a:pt x="12892" y="9961"/>
                  </a:lnTo>
                  <a:lnTo>
                    <a:pt x="12456" y="10481"/>
                  </a:lnTo>
                  <a:lnTo>
                    <a:pt x="4118" y="20128"/>
                  </a:lnTo>
                  <a:lnTo>
                    <a:pt x="3889" y="20378"/>
                  </a:lnTo>
                  <a:lnTo>
                    <a:pt x="3640" y="20607"/>
                  </a:lnTo>
                  <a:lnTo>
                    <a:pt x="3515" y="20690"/>
                  </a:lnTo>
                  <a:lnTo>
                    <a:pt x="3390" y="20752"/>
                  </a:lnTo>
                  <a:lnTo>
                    <a:pt x="3245" y="20794"/>
                  </a:lnTo>
                  <a:lnTo>
                    <a:pt x="3120" y="20815"/>
                  </a:lnTo>
                  <a:lnTo>
                    <a:pt x="3016" y="20794"/>
                  </a:lnTo>
                  <a:lnTo>
                    <a:pt x="2933" y="20773"/>
                  </a:lnTo>
                  <a:lnTo>
                    <a:pt x="2829" y="20731"/>
                  </a:lnTo>
                  <a:lnTo>
                    <a:pt x="2745" y="20669"/>
                  </a:lnTo>
                  <a:lnTo>
                    <a:pt x="2642" y="20586"/>
                  </a:lnTo>
                  <a:lnTo>
                    <a:pt x="2558" y="20482"/>
                  </a:lnTo>
                  <a:lnTo>
                    <a:pt x="2517" y="20378"/>
                  </a:lnTo>
                  <a:lnTo>
                    <a:pt x="2496" y="20253"/>
                  </a:lnTo>
                  <a:lnTo>
                    <a:pt x="2496" y="20128"/>
                  </a:lnTo>
                  <a:lnTo>
                    <a:pt x="2517" y="20024"/>
                  </a:lnTo>
                  <a:lnTo>
                    <a:pt x="2558" y="19900"/>
                  </a:lnTo>
                  <a:lnTo>
                    <a:pt x="2621" y="19796"/>
                  </a:lnTo>
                  <a:lnTo>
                    <a:pt x="2766" y="19525"/>
                  </a:lnTo>
                  <a:lnTo>
                    <a:pt x="2912" y="19297"/>
                  </a:lnTo>
                  <a:lnTo>
                    <a:pt x="3245" y="18818"/>
                  </a:lnTo>
                  <a:lnTo>
                    <a:pt x="4243" y="17488"/>
                  </a:lnTo>
                  <a:lnTo>
                    <a:pt x="5282" y="16178"/>
                  </a:lnTo>
                  <a:lnTo>
                    <a:pt x="6363" y="14889"/>
                  </a:lnTo>
                  <a:lnTo>
                    <a:pt x="7465" y="13641"/>
                  </a:lnTo>
                  <a:lnTo>
                    <a:pt x="8588" y="12414"/>
                  </a:lnTo>
                  <a:lnTo>
                    <a:pt x="9753" y="11208"/>
                  </a:lnTo>
                  <a:lnTo>
                    <a:pt x="10938" y="10044"/>
                  </a:lnTo>
                  <a:lnTo>
                    <a:pt x="12144" y="8900"/>
                  </a:lnTo>
                  <a:lnTo>
                    <a:pt x="12560" y="8526"/>
                  </a:lnTo>
                  <a:lnTo>
                    <a:pt x="12996" y="8152"/>
                  </a:lnTo>
                  <a:lnTo>
                    <a:pt x="13454" y="7840"/>
                  </a:lnTo>
                  <a:lnTo>
                    <a:pt x="13932" y="7528"/>
                  </a:lnTo>
                  <a:lnTo>
                    <a:pt x="14140" y="7403"/>
                  </a:lnTo>
                  <a:lnTo>
                    <a:pt x="14244" y="7341"/>
                  </a:lnTo>
                  <a:lnTo>
                    <a:pt x="14369" y="7320"/>
                  </a:lnTo>
                  <a:close/>
                  <a:moveTo>
                    <a:pt x="30379" y="45205"/>
                  </a:moveTo>
                  <a:lnTo>
                    <a:pt x="30483" y="45932"/>
                  </a:lnTo>
                  <a:lnTo>
                    <a:pt x="30566" y="46639"/>
                  </a:lnTo>
                  <a:lnTo>
                    <a:pt x="30629" y="47325"/>
                  </a:lnTo>
                  <a:lnTo>
                    <a:pt x="30670" y="48032"/>
                  </a:lnTo>
                  <a:lnTo>
                    <a:pt x="30670" y="48719"/>
                  </a:lnTo>
                  <a:lnTo>
                    <a:pt x="30691" y="49405"/>
                  </a:lnTo>
                  <a:lnTo>
                    <a:pt x="30670" y="50091"/>
                  </a:lnTo>
                  <a:lnTo>
                    <a:pt x="30649" y="50777"/>
                  </a:lnTo>
                  <a:lnTo>
                    <a:pt x="30525" y="52877"/>
                  </a:lnTo>
                  <a:lnTo>
                    <a:pt x="30400" y="54977"/>
                  </a:lnTo>
                  <a:lnTo>
                    <a:pt x="30379" y="55310"/>
                  </a:lnTo>
                  <a:lnTo>
                    <a:pt x="30317" y="55622"/>
                  </a:lnTo>
                  <a:lnTo>
                    <a:pt x="30275" y="55767"/>
                  </a:lnTo>
                  <a:lnTo>
                    <a:pt x="30234" y="55913"/>
                  </a:lnTo>
                  <a:lnTo>
                    <a:pt x="30150" y="56058"/>
                  </a:lnTo>
                  <a:lnTo>
                    <a:pt x="30088" y="56204"/>
                  </a:lnTo>
                  <a:lnTo>
                    <a:pt x="29942" y="56370"/>
                  </a:lnTo>
                  <a:lnTo>
                    <a:pt x="29797" y="56516"/>
                  </a:lnTo>
                  <a:lnTo>
                    <a:pt x="29714" y="56578"/>
                  </a:lnTo>
                  <a:lnTo>
                    <a:pt x="29610" y="56599"/>
                  </a:lnTo>
                  <a:lnTo>
                    <a:pt x="29506" y="56641"/>
                  </a:lnTo>
                  <a:lnTo>
                    <a:pt x="29319" y="56641"/>
                  </a:lnTo>
                  <a:lnTo>
                    <a:pt x="29215" y="56620"/>
                  </a:lnTo>
                  <a:lnTo>
                    <a:pt x="29090" y="56578"/>
                  </a:lnTo>
                  <a:lnTo>
                    <a:pt x="29007" y="56516"/>
                  </a:lnTo>
                  <a:lnTo>
                    <a:pt x="28924" y="56453"/>
                  </a:lnTo>
                  <a:lnTo>
                    <a:pt x="28840" y="56370"/>
                  </a:lnTo>
                  <a:lnTo>
                    <a:pt x="28778" y="56287"/>
                  </a:lnTo>
                  <a:lnTo>
                    <a:pt x="28674" y="56079"/>
                  </a:lnTo>
                  <a:lnTo>
                    <a:pt x="28591" y="55871"/>
                  </a:lnTo>
                  <a:lnTo>
                    <a:pt x="28549" y="55663"/>
                  </a:lnTo>
                  <a:lnTo>
                    <a:pt x="28529" y="55455"/>
                  </a:lnTo>
                  <a:lnTo>
                    <a:pt x="28549" y="55227"/>
                  </a:lnTo>
                  <a:lnTo>
                    <a:pt x="28820" y="52898"/>
                  </a:lnTo>
                  <a:lnTo>
                    <a:pt x="28944" y="51734"/>
                  </a:lnTo>
                  <a:lnTo>
                    <a:pt x="29090" y="50569"/>
                  </a:lnTo>
                  <a:lnTo>
                    <a:pt x="29256" y="49405"/>
                  </a:lnTo>
                  <a:lnTo>
                    <a:pt x="29443" y="48261"/>
                  </a:lnTo>
                  <a:lnTo>
                    <a:pt x="29672" y="47097"/>
                  </a:lnTo>
                  <a:lnTo>
                    <a:pt x="29942" y="45953"/>
                  </a:lnTo>
                  <a:lnTo>
                    <a:pt x="30005" y="45745"/>
                  </a:lnTo>
                  <a:lnTo>
                    <a:pt x="30088" y="45579"/>
                  </a:lnTo>
                  <a:lnTo>
                    <a:pt x="30192" y="45412"/>
                  </a:lnTo>
                  <a:lnTo>
                    <a:pt x="30379" y="45205"/>
                  </a:lnTo>
                  <a:close/>
                  <a:moveTo>
                    <a:pt x="19796" y="1"/>
                  </a:moveTo>
                  <a:lnTo>
                    <a:pt x="19380" y="43"/>
                  </a:lnTo>
                  <a:lnTo>
                    <a:pt x="18964" y="105"/>
                  </a:lnTo>
                  <a:lnTo>
                    <a:pt x="18548" y="188"/>
                  </a:lnTo>
                  <a:lnTo>
                    <a:pt x="18215" y="271"/>
                  </a:lnTo>
                  <a:lnTo>
                    <a:pt x="17883" y="375"/>
                  </a:lnTo>
                  <a:lnTo>
                    <a:pt x="17571" y="500"/>
                  </a:lnTo>
                  <a:lnTo>
                    <a:pt x="17238" y="666"/>
                  </a:lnTo>
                  <a:lnTo>
                    <a:pt x="16926" y="833"/>
                  </a:lnTo>
                  <a:lnTo>
                    <a:pt x="16635" y="1020"/>
                  </a:lnTo>
                  <a:lnTo>
                    <a:pt x="16323" y="1228"/>
                  </a:lnTo>
                  <a:lnTo>
                    <a:pt x="16032" y="1456"/>
                  </a:lnTo>
                  <a:lnTo>
                    <a:pt x="15554" y="1872"/>
                  </a:lnTo>
                  <a:lnTo>
                    <a:pt x="15076" y="2288"/>
                  </a:lnTo>
                  <a:lnTo>
                    <a:pt x="14182" y="3141"/>
                  </a:lnTo>
                  <a:lnTo>
                    <a:pt x="13558" y="3764"/>
                  </a:lnTo>
                  <a:lnTo>
                    <a:pt x="12934" y="4388"/>
                  </a:lnTo>
                  <a:lnTo>
                    <a:pt x="12352" y="5033"/>
                  </a:lnTo>
                  <a:lnTo>
                    <a:pt x="11749" y="5677"/>
                  </a:lnTo>
                  <a:lnTo>
                    <a:pt x="10605" y="6987"/>
                  </a:lnTo>
                  <a:lnTo>
                    <a:pt x="9462" y="8297"/>
                  </a:lnTo>
                  <a:lnTo>
                    <a:pt x="9274" y="8505"/>
                  </a:lnTo>
                  <a:lnTo>
                    <a:pt x="7736" y="10293"/>
                  </a:lnTo>
                  <a:lnTo>
                    <a:pt x="6218" y="12102"/>
                  </a:lnTo>
                  <a:lnTo>
                    <a:pt x="3203" y="15741"/>
                  </a:lnTo>
                  <a:lnTo>
                    <a:pt x="2392" y="16718"/>
                  </a:lnTo>
                  <a:lnTo>
                    <a:pt x="2018" y="17217"/>
                  </a:lnTo>
                  <a:lnTo>
                    <a:pt x="1623" y="17737"/>
                  </a:lnTo>
                  <a:lnTo>
                    <a:pt x="1269" y="18236"/>
                  </a:lnTo>
                  <a:lnTo>
                    <a:pt x="916" y="18777"/>
                  </a:lnTo>
                  <a:lnTo>
                    <a:pt x="583" y="19318"/>
                  </a:lnTo>
                  <a:lnTo>
                    <a:pt x="292" y="19879"/>
                  </a:lnTo>
                  <a:lnTo>
                    <a:pt x="167" y="20149"/>
                  </a:lnTo>
                  <a:lnTo>
                    <a:pt x="63" y="20420"/>
                  </a:lnTo>
                  <a:lnTo>
                    <a:pt x="22" y="20669"/>
                  </a:lnTo>
                  <a:lnTo>
                    <a:pt x="1" y="20919"/>
                  </a:lnTo>
                  <a:lnTo>
                    <a:pt x="1" y="21126"/>
                  </a:lnTo>
                  <a:lnTo>
                    <a:pt x="42" y="21314"/>
                  </a:lnTo>
                  <a:lnTo>
                    <a:pt x="84" y="21501"/>
                  </a:lnTo>
                  <a:lnTo>
                    <a:pt x="167" y="21688"/>
                  </a:lnTo>
                  <a:lnTo>
                    <a:pt x="250" y="21875"/>
                  </a:lnTo>
                  <a:lnTo>
                    <a:pt x="375" y="22041"/>
                  </a:lnTo>
                  <a:lnTo>
                    <a:pt x="500" y="22229"/>
                  </a:lnTo>
                  <a:lnTo>
                    <a:pt x="645" y="22395"/>
                  </a:lnTo>
                  <a:lnTo>
                    <a:pt x="1290" y="23060"/>
                  </a:lnTo>
                  <a:lnTo>
                    <a:pt x="1935" y="23726"/>
                  </a:lnTo>
                  <a:lnTo>
                    <a:pt x="2579" y="24370"/>
                  </a:lnTo>
                  <a:lnTo>
                    <a:pt x="3245" y="24994"/>
                  </a:lnTo>
                  <a:lnTo>
                    <a:pt x="3931" y="25618"/>
                  </a:lnTo>
                  <a:lnTo>
                    <a:pt x="4638" y="26200"/>
                  </a:lnTo>
                  <a:lnTo>
                    <a:pt x="5365" y="26782"/>
                  </a:lnTo>
                  <a:lnTo>
                    <a:pt x="6114" y="27323"/>
                  </a:lnTo>
                  <a:lnTo>
                    <a:pt x="6405" y="27531"/>
                  </a:lnTo>
                  <a:lnTo>
                    <a:pt x="6675" y="27676"/>
                  </a:lnTo>
                  <a:lnTo>
                    <a:pt x="6925" y="27759"/>
                  </a:lnTo>
                  <a:lnTo>
                    <a:pt x="7029" y="27780"/>
                  </a:lnTo>
                  <a:lnTo>
                    <a:pt x="7278" y="27780"/>
                  </a:lnTo>
                  <a:lnTo>
                    <a:pt x="7403" y="27739"/>
                  </a:lnTo>
                  <a:lnTo>
                    <a:pt x="7528" y="27697"/>
                  </a:lnTo>
                  <a:lnTo>
                    <a:pt x="7653" y="27614"/>
                  </a:lnTo>
                  <a:lnTo>
                    <a:pt x="7798" y="27510"/>
                  </a:lnTo>
                  <a:lnTo>
                    <a:pt x="7923" y="27385"/>
                  </a:lnTo>
                  <a:lnTo>
                    <a:pt x="8214" y="27052"/>
                  </a:lnTo>
                  <a:lnTo>
                    <a:pt x="9170" y="25909"/>
                  </a:lnTo>
                  <a:lnTo>
                    <a:pt x="10148" y="24765"/>
                  </a:lnTo>
                  <a:lnTo>
                    <a:pt x="11125" y="23663"/>
                  </a:lnTo>
                  <a:lnTo>
                    <a:pt x="12123" y="22561"/>
                  </a:lnTo>
                  <a:lnTo>
                    <a:pt x="13121" y="21480"/>
                  </a:lnTo>
                  <a:lnTo>
                    <a:pt x="14119" y="20420"/>
                  </a:lnTo>
                  <a:lnTo>
                    <a:pt x="15117" y="19380"/>
                  </a:lnTo>
                  <a:lnTo>
                    <a:pt x="16136" y="18340"/>
                  </a:lnTo>
                  <a:lnTo>
                    <a:pt x="16968" y="17488"/>
                  </a:lnTo>
                  <a:lnTo>
                    <a:pt x="17799" y="16635"/>
                  </a:lnTo>
                  <a:lnTo>
                    <a:pt x="17945" y="16510"/>
                  </a:lnTo>
                  <a:lnTo>
                    <a:pt x="18091" y="16386"/>
                  </a:lnTo>
                  <a:lnTo>
                    <a:pt x="18257" y="16303"/>
                  </a:lnTo>
                  <a:lnTo>
                    <a:pt x="18340" y="16261"/>
                  </a:lnTo>
                  <a:lnTo>
                    <a:pt x="18423" y="16261"/>
                  </a:lnTo>
                  <a:lnTo>
                    <a:pt x="18527" y="16282"/>
                  </a:lnTo>
                  <a:lnTo>
                    <a:pt x="18652" y="16303"/>
                  </a:lnTo>
                  <a:lnTo>
                    <a:pt x="18735" y="16365"/>
                  </a:lnTo>
                  <a:lnTo>
                    <a:pt x="18798" y="16407"/>
                  </a:lnTo>
                  <a:lnTo>
                    <a:pt x="18818" y="16448"/>
                  </a:lnTo>
                  <a:lnTo>
                    <a:pt x="18860" y="16510"/>
                  </a:lnTo>
                  <a:lnTo>
                    <a:pt x="18901" y="16573"/>
                  </a:lnTo>
                  <a:lnTo>
                    <a:pt x="18922" y="16739"/>
                  </a:lnTo>
                  <a:lnTo>
                    <a:pt x="18922" y="17051"/>
                  </a:lnTo>
                  <a:lnTo>
                    <a:pt x="18922" y="18091"/>
                  </a:lnTo>
                  <a:lnTo>
                    <a:pt x="18922" y="18611"/>
                  </a:lnTo>
                  <a:lnTo>
                    <a:pt x="18901" y="19130"/>
                  </a:lnTo>
                  <a:lnTo>
                    <a:pt x="18777" y="20711"/>
                  </a:lnTo>
                  <a:lnTo>
                    <a:pt x="18382" y="25597"/>
                  </a:lnTo>
                  <a:lnTo>
                    <a:pt x="18236" y="27219"/>
                  </a:lnTo>
                  <a:lnTo>
                    <a:pt x="17196" y="38780"/>
                  </a:lnTo>
                  <a:lnTo>
                    <a:pt x="17093" y="39965"/>
                  </a:lnTo>
                  <a:lnTo>
                    <a:pt x="16656" y="45288"/>
                  </a:lnTo>
                  <a:lnTo>
                    <a:pt x="16240" y="50590"/>
                  </a:lnTo>
                  <a:lnTo>
                    <a:pt x="16032" y="53168"/>
                  </a:lnTo>
                  <a:lnTo>
                    <a:pt x="15949" y="54437"/>
                  </a:lnTo>
                  <a:lnTo>
                    <a:pt x="15928" y="55081"/>
                  </a:lnTo>
                  <a:lnTo>
                    <a:pt x="15928" y="55726"/>
                  </a:lnTo>
                  <a:lnTo>
                    <a:pt x="15928" y="56474"/>
                  </a:lnTo>
                  <a:lnTo>
                    <a:pt x="15990" y="57223"/>
                  </a:lnTo>
                  <a:lnTo>
                    <a:pt x="16011" y="57535"/>
                  </a:lnTo>
                  <a:lnTo>
                    <a:pt x="16074" y="57805"/>
                  </a:lnTo>
                  <a:lnTo>
                    <a:pt x="16157" y="58013"/>
                  </a:lnTo>
                  <a:lnTo>
                    <a:pt x="16198" y="58096"/>
                  </a:lnTo>
                  <a:lnTo>
                    <a:pt x="16261" y="58179"/>
                  </a:lnTo>
                  <a:lnTo>
                    <a:pt x="16344" y="58262"/>
                  </a:lnTo>
                  <a:lnTo>
                    <a:pt x="16427" y="58325"/>
                  </a:lnTo>
                  <a:lnTo>
                    <a:pt x="16614" y="58429"/>
                  </a:lnTo>
                  <a:lnTo>
                    <a:pt x="16864" y="58512"/>
                  </a:lnTo>
                  <a:lnTo>
                    <a:pt x="17176" y="58574"/>
                  </a:lnTo>
                  <a:lnTo>
                    <a:pt x="18527" y="58761"/>
                  </a:lnTo>
                  <a:lnTo>
                    <a:pt x="19900" y="58949"/>
                  </a:lnTo>
                  <a:lnTo>
                    <a:pt x="21605" y="59198"/>
                  </a:lnTo>
                  <a:lnTo>
                    <a:pt x="22478" y="59281"/>
                  </a:lnTo>
                  <a:lnTo>
                    <a:pt x="23330" y="59385"/>
                  </a:lnTo>
                  <a:lnTo>
                    <a:pt x="24183" y="59448"/>
                  </a:lnTo>
                  <a:lnTo>
                    <a:pt x="25035" y="59510"/>
                  </a:lnTo>
                  <a:lnTo>
                    <a:pt x="25909" y="59531"/>
                  </a:lnTo>
                  <a:lnTo>
                    <a:pt x="26761" y="59552"/>
                  </a:lnTo>
                  <a:lnTo>
                    <a:pt x="27551" y="59531"/>
                  </a:lnTo>
                  <a:lnTo>
                    <a:pt x="28341" y="59510"/>
                  </a:lnTo>
                  <a:lnTo>
                    <a:pt x="28362" y="59510"/>
                  </a:lnTo>
                  <a:lnTo>
                    <a:pt x="28944" y="59468"/>
                  </a:lnTo>
                  <a:lnTo>
                    <a:pt x="29173" y="59448"/>
                  </a:lnTo>
                  <a:lnTo>
                    <a:pt x="29381" y="59406"/>
                  </a:lnTo>
                  <a:lnTo>
                    <a:pt x="29568" y="59364"/>
                  </a:lnTo>
                  <a:lnTo>
                    <a:pt x="29755" y="59302"/>
                  </a:lnTo>
                  <a:lnTo>
                    <a:pt x="29984" y="59198"/>
                  </a:lnTo>
                  <a:lnTo>
                    <a:pt x="30213" y="59053"/>
                  </a:lnTo>
                  <a:lnTo>
                    <a:pt x="30400" y="58907"/>
                  </a:lnTo>
                  <a:lnTo>
                    <a:pt x="30566" y="58720"/>
                  </a:lnTo>
                  <a:lnTo>
                    <a:pt x="30712" y="58512"/>
                  </a:lnTo>
                  <a:lnTo>
                    <a:pt x="30857" y="58283"/>
                  </a:lnTo>
                  <a:lnTo>
                    <a:pt x="30961" y="58013"/>
                  </a:lnTo>
                  <a:lnTo>
                    <a:pt x="31044" y="57722"/>
                  </a:lnTo>
                  <a:lnTo>
                    <a:pt x="31169" y="57160"/>
                  </a:lnTo>
                  <a:lnTo>
                    <a:pt x="31294" y="56599"/>
                  </a:lnTo>
                  <a:lnTo>
                    <a:pt x="31398" y="56017"/>
                  </a:lnTo>
                  <a:lnTo>
                    <a:pt x="31460" y="55455"/>
                  </a:lnTo>
                  <a:lnTo>
                    <a:pt x="31543" y="54665"/>
                  </a:lnTo>
                  <a:lnTo>
                    <a:pt x="31543" y="54541"/>
                  </a:lnTo>
                  <a:lnTo>
                    <a:pt x="31543" y="54520"/>
                  </a:lnTo>
                  <a:lnTo>
                    <a:pt x="31647" y="53335"/>
                  </a:lnTo>
                  <a:lnTo>
                    <a:pt x="31731" y="52149"/>
                  </a:lnTo>
                  <a:lnTo>
                    <a:pt x="31793" y="50964"/>
                  </a:lnTo>
                  <a:lnTo>
                    <a:pt x="31835" y="49779"/>
                  </a:lnTo>
                  <a:lnTo>
                    <a:pt x="31918" y="47409"/>
                  </a:lnTo>
                  <a:lnTo>
                    <a:pt x="31980" y="45038"/>
                  </a:lnTo>
                  <a:lnTo>
                    <a:pt x="32188" y="38572"/>
                  </a:lnTo>
                  <a:lnTo>
                    <a:pt x="32375" y="32105"/>
                  </a:lnTo>
                  <a:lnTo>
                    <a:pt x="32521" y="26345"/>
                  </a:lnTo>
                  <a:lnTo>
                    <a:pt x="32625" y="20586"/>
                  </a:lnTo>
                  <a:lnTo>
                    <a:pt x="32625" y="19983"/>
                  </a:lnTo>
                  <a:lnTo>
                    <a:pt x="32625" y="19068"/>
                  </a:lnTo>
                  <a:lnTo>
                    <a:pt x="32604" y="18132"/>
                  </a:lnTo>
                  <a:lnTo>
                    <a:pt x="32500" y="16303"/>
                  </a:lnTo>
                  <a:lnTo>
                    <a:pt x="32417" y="14452"/>
                  </a:lnTo>
                  <a:lnTo>
                    <a:pt x="32396" y="13537"/>
                  </a:lnTo>
                  <a:lnTo>
                    <a:pt x="32375" y="12601"/>
                  </a:lnTo>
                  <a:lnTo>
                    <a:pt x="32396" y="11666"/>
                  </a:lnTo>
                  <a:lnTo>
                    <a:pt x="32417" y="10543"/>
                  </a:lnTo>
                  <a:lnTo>
                    <a:pt x="32396" y="9420"/>
                  </a:lnTo>
                  <a:lnTo>
                    <a:pt x="32354" y="8297"/>
                  </a:lnTo>
                  <a:lnTo>
                    <a:pt x="32292" y="7195"/>
                  </a:lnTo>
                  <a:lnTo>
                    <a:pt x="32188" y="6072"/>
                  </a:lnTo>
                  <a:lnTo>
                    <a:pt x="32084" y="4950"/>
                  </a:lnTo>
                  <a:lnTo>
                    <a:pt x="31835" y="2725"/>
                  </a:lnTo>
                  <a:lnTo>
                    <a:pt x="31772" y="2455"/>
                  </a:lnTo>
                  <a:lnTo>
                    <a:pt x="31710" y="2205"/>
                  </a:lnTo>
                  <a:lnTo>
                    <a:pt x="31606" y="1997"/>
                  </a:lnTo>
                  <a:lnTo>
                    <a:pt x="31460" y="1810"/>
                  </a:lnTo>
                  <a:lnTo>
                    <a:pt x="31315" y="1664"/>
                  </a:lnTo>
                  <a:lnTo>
                    <a:pt x="31128" y="1540"/>
                  </a:lnTo>
                  <a:lnTo>
                    <a:pt x="30899" y="1456"/>
                  </a:lnTo>
                  <a:lnTo>
                    <a:pt x="30649" y="1373"/>
                  </a:lnTo>
                  <a:lnTo>
                    <a:pt x="29755" y="1186"/>
                  </a:lnTo>
                  <a:lnTo>
                    <a:pt x="29298" y="1103"/>
                  </a:lnTo>
                  <a:lnTo>
                    <a:pt x="28861" y="1020"/>
                  </a:lnTo>
                  <a:lnTo>
                    <a:pt x="27239" y="770"/>
                  </a:lnTo>
                  <a:lnTo>
                    <a:pt x="25597" y="521"/>
                  </a:lnTo>
                  <a:lnTo>
                    <a:pt x="24412" y="375"/>
                  </a:lnTo>
                  <a:lnTo>
                    <a:pt x="23206" y="230"/>
                  </a:lnTo>
                  <a:lnTo>
                    <a:pt x="22000" y="105"/>
                  </a:lnTo>
                  <a:lnTo>
                    <a:pt x="20794" y="22"/>
                  </a:lnTo>
                  <a:lnTo>
                    <a:pt x="202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3310700" y="1456050"/>
              <a:ext cx="54075" cy="285925"/>
            </a:xfrm>
            <a:custGeom>
              <a:avLst/>
              <a:gdLst/>
              <a:ahLst/>
              <a:cxnLst/>
              <a:rect l="l" t="t" r="r" b="b"/>
              <a:pathLst>
                <a:path w="2163" h="11437" fill="none" extrusionOk="0">
                  <a:moveTo>
                    <a:pt x="874" y="11437"/>
                  </a:moveTo>
                  <a:lnTo>
                    <a:pt x="874" y="11437"/>
                  </a:lnTo>
                  <a:lnTo>
                    <a:pt x="791" y="11437"/>
                  </a:lnTo>
                  <a:lnTo>
                    <a:pt x="791" y="11437"/>
                  </a:lnTo>
                  <a:lnTo>
                    <a:pt x="687" y="11416"/>
                  </a:lnTo>
                  <a:lnTo>
                    <a:pt x="562" y="11374"/>
                  </a:lnTo>
                  <a:lnTo>
                    <a:pt x="479" y="11312"/>
                  </a:lnTo>
                  <a:lnTo>
                    <a:pt x="396" y="11249"/>
                  </a:lnTo>
                  <a:lnTo>
                    <a:pt x="312" y="11166"/>
                  </a:lnTo>
                  <a:lnTo>
                    <a:pt x="250" y="11083"/>
                  </a:lnTo>
                  <a:lnTo>
                    <a:pt x="146" y="10875"/>
                  </a:lnTo>
                  <a:lnTo>
                    <a:pt x="146" y="10875"/>
                  </a:lnTo>
                  <a:lnTo>
                    <a:pt x="63" y="10667"/>
                  </a:lnTo>
                  <a:lnTo>
                    <a:pt x="21" y="10459"/>
                  </a:lnTo>
                  <a:lnTo>
                    <a:pt x="1" y="10251"/>
                  </a:lnTo>
                  <a:lnTo>
                    <a:pt x="21" y="10023"/>
                  </a:lnTo>
                  <a:lnTo>
                    <a:pt x="21" y="10023"/>
                  </a:lnTo>
                  <a:lnTo>
                    <a:pt x="292" y="7694"/>
                  </a:lnTo>
                  <a:lnTo>
                    <a:pt x="416" y="6530"/>
                  </a:lnTo>
                  <a:lnTo>
                    <a:pt x="562" y="5365"/>
                  </a:lnTo>
                  <a:lnTo>
                    <a:pt x="728" y="4201"/>
                  </a:lnTo>
                  <a:lnTo>
                    <a:pt x="915" y="3057"/>
                  </a:lnTo>
                  <a:lnTo>
                    <a:pt x="1144" y="1893"/>
                  </a:lnTo>
                  <a:lnTo>
                    <a:pt x="1414" y="749"/>
                  </a:lnTo>
                  <a:lnTo>
                    <a:pt x="1414" y="749"/>
                  </a:lnTo>
                  <a:lnTo>
                    <a:pt x="1477" y="541"/>
                  </a:lnTo>
                  <a:lnTo>
                    <a:pt x="1560" y="375"/>
                  </a:lnTo>
                  <a:lnTo>
                    <a:pt x="1664" y="208"/>
                  </a:lnTo>
                  <a:lnTo>
                    <a:pt x="1851" y="1"/>
                  </a:lnTo>
                  <a:lnTo>
                    <a:pt x="1851" y="1"/>
                  </a:lnTo>
                  <a:lnTo>
                    <a:pt x="1955" y="728"/>
                  </a:lnTo>
                  <a:lnTo>
                    <a:pt x="2038" y="1435"/>
                  </a:lnTo>
                  <a:lnTo>
                    <a:pt x="2101" y="2121"/>
                  </a:lnTo>
                  <a:lnTo>
                    <a:pt x="2142" y="2828"/>
                  </a:lnTo>
                  <a:lnTo>
                    <a:pt x="2142" y="3515"/>
                  </a:lnTo>
                  <a:lnTo>
                    <a:pt x="2163" y="4201"/>
                  </a:lnTo>
                  <a:lnTo>
                    <a:pt x="2142" y="4887"/>
                  </a:lnTo>
                  <a:lnTo>
                    <a:pt x="2121" y="5573"/>
                  </a:lnTo>
                  <a:lnTo>
                    <a:pt x="2121" y="5573"/>
                  </a:lnTo>
                  <a:lnTo>
                    <a:pt x="1997" y="7673"/>
                  </a:lnTo>
                  <a:lnTo>
                    <a:pt x="1872" y="9773"/>
                  </a:lnTo>
                  <a:lnTo>
                    <a:pt x="1872" y="9773"/>
                  </a:lnTo>
                  <a:lnTo>
                    <a:pt x="1851" y="10106"/>
                  </a:lnTo>
                  <a:lnTo>
                    <a:pt x="1789" y="10418"/>
                  </a:lnTo>
                  <a:lnTo>
                    <a:pt x="1747" y="10563"/>
                  </a:lnTo>
                  <a:lnTo>
                    <a:pt x="1706" y="10709"/>
                  </a:lnTo>
                  <a:lnTo>
                    <a:pt x="1622" y="10854"/>
                  </a:lnTo>
                  <a:lnTo>
                    <a:pt x="1560" y="11000"/>
                  </a:lnTo>
                  <a:lnTo>
                    <a:pt x="1560" y="11000"/>
                  </a:lnTo>
                  <a:lnTo>
                    <a:pt x="1414" y="11166"/>
                  </a:lnTo>
                  <a:lnTo>
                    <a:pt x="1269" y="11312"/>
                  </a:lnTo>
                  <a:lnTo>
                    <a:pt x="1186" y="11374"/>
                  </a:lnTo>
                  <a:lnTo>
                    <a:pt x="1082" y="11395"/>
                  </a:lnTo>
                  <a:lnTo>
                    <a:pt x="978" y="11437"/>
                  </a:lnTo>
                  <a:lnTo>
                    <a:pt x="874" y="11437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2659875" y="508950"/>
              <a:ext cx="301000" cy="337375"/>
            </a:xfrm>
            <a:custGeom>
              <a:avLst/>
              <a:gdLst/>
              <a:ahLst/>
              <a:cxnLst/>
              <a:rect l="l" t="t" r="r" b="b"/>
              <a:pathLst>
                <a:path w="12040" h="13495" fill="none" extrusionOk="0">
                  <a:moveTo>
                    <a:pt x="625" y="13495"/>
                  </a:moveTo>
                  <a:lnTo>
                    <a:pt x="625" y="13495"/>
                  </a:lnTo>
                  <a:lnTo>
                    <a:pt x="521" y="13474"/>
                  </a:lnTo>
                  <a:lnTo>
                    <a:pt x="438" y="13453"/>
                  </a:lnTo>
                  <a:lnTo>
                    <a:pt x="334" y="13411"/>
                  </a:lnTo>
                  <a:lnTo>
                    <a:pt x="250" y="13349"/>
                  </a:lnTo>
                  <a:lnTo>
                    <a:pt x="250" y="13349"/>
                  </a:lnTo>
                  <a:lnTo>
                    <a:pt x="147" y="13266"/>
                  </a:lnTo>
                  <a:lnTo>
                    <a:pt x="63" y="13162"/>
                  </a:lnTo>
                  <a:lnTo>
                    <a:pt x="22" y="13058"/>
                  </a:lnTo>
                  <a:lnTo>
                    <a:pt x="1" y="12933"/>
                  </a:lnTo>
                  <a:lnTo>
                    <a:pt x="1" y="12808"/>
                  </a:lnTo>
                  <a:lnTo>
                    <a:pt x="22" y="12704"/>
                  </a:lnTo>
                  <a:lnTo>
                    <a:pt x="63" y="12580"/>
                  </a:lnTo>
                  <a:lnTo>
                    <a:pt x="126" y="12476"/>
                  </a:lnTo>
                  <a:lnTo>
                    <a:pt x="126" y="12476"/>
                  </a:lnTo>
                  <a:lnTo>
                    <a:pt x="271" y="12205"/>
                  </a:lnTo>
                  <a:lnTo>
                    <a:pt x="417" y="11977"/>
                  </a:lnTo>
                  <a:lnTo>
                    <a:pt x="750" y="11498"/>
                  </a:lnTo>
                  <a:lnTo>
                    <a:pt x="750" y="11498"/>
                  </a:lnTo>
                  <a:lnTo>
                    <a:pt x="1748" y="10168"/>
                  </a:lnTo>
                  <a:lnTo>
                    <a:pt x="2787" y="8858"/>
                  </a:lnTo>
                  <a:lnTo>
                    <a:pt x="3868" y="7569"/>
                  </a:lnTo>
                  <a:lnTo>
                    <a:pt x="4970" y="6321"/>
                  </a:lnTo>
                  <a:lnTo>
                    <a:pt x="6093" y="5094"/>
                  </a:lnTo>
                  <a:lnTo>
                    <a:pt x="7258" y="3888"/>
                  </a:lnTo>
                  <a:lnTo>
                    <a:pt x="8443" y="2724"/>
                  </a:lnTo>
                  <a:lnTo>
                    <a:pt x="9649" y="1580"/>
                  </a:lnTo>
                  <a:lnTo>
                    <a:pt x="9649" y="1580"/>
                  </a:lnTo>
                  <a:lnTo>
                    <a:pt x="10065" y="1206"/>
                  </a:lnTo>
                  <a:lnTo>
                    <a:pt x="10501" y="832"/>
                  </a:lnTo>
                  <a:lnTo>
                    <a:pt x="10959" y="520"/>
                  </a:lnTo>
                  <a:lnTo>
                    <a:pt x="11437" y="208"/>
                  </a:lnTo>
                  <a:lnTo>
                    <a:pt x="11437" y="208"/>
                  </a:lnTo>
                  <a:lnTo>
                    <a:pt x="11645" y="83"/>
                  </a:lnTo>
                  <a:lnTo>
                    <a:pt x="11749" y="21"/>
                  </a:lnTo>
                  <a:lnTo>
                    <a:pt x="11874" y="0"/>
                  </a:lnTo>
                  <a:lnTo>
                    <a:pt x="11874" y="0"/>
                  </a:lnTo>
                  <a:lnTo>
                    <a:pt x="11957" y="0"/>
                  </a:lnTo>
                  <a:lnTo>
                    <a:pt x="12040" y="42"/>
                  </a:lnTo>
                  <a:lnTo>
                    <a:pt x="12040" y="42"/>
                  </a:lnTo>
                  <a:lnTo>
                    <a:pt x="12019" y="166"/>
                  </a:lnTo>
                  <a:lnTo>
                    <a:pt x="11998" y="291"/>
                  </a:lnTo>
                  <a:lnTo>
                    <a:pt x="11936" y="416"/>
                  </a:lnTo>
                  <a:lnTo>
                    <a:pt x="11894" y="520"/>
                  </a:lnTo>
                  <a:lnTo>
                    <a:pt x="11770" y="728"/>
                  </a:lnTo>
                  <a:lnTo>
                    <a:pt x="11624" y="915"/>
                  </a:lnTo>
                  <a:lnTo>
                    <a:pt x="11624" y="915"/>
                  </a:lnTo>
                  <a:lnTo>
                    <a:pt x="11250" y="1518"/>
                  </a:lnTo>
                  <a:lnTo>
                    <a:pt x="10834" y="2079"/>
                  </a:lnTo>
                  <a:lnTo>
                    <a:pt x="10397" y="2641"/>
                  </a:lnTo>
                  <a:lnTo>
                    <a:pt x="9961" y="3161"/>
                  </a:lnTo>
                  <a:lnTo>
                    <a:pt x="9961" y="3161"/>
                  </a:lnTo>
                  <a:lnTo>
                    <a:pt x="1623" y="12808"/>
                  </a:lnTo>
                  <a:lnTo>
                    <a:pt x="1623" y="12808"/>
                  </a:lnTo>
                  <a:lnTo>
                    <a:pt x="1394" y="13058"/>
                  </a:lnTo>
                  <a:lnTo>
                    <a:pt x="1145" y="13287"/>
                  </a:lnTo>
                  <a:lnTo>
                    <a:pt x="1145" y="13287"/>
                  </a:lnTo>
                  <a:lnTo>
                    <a:pt x="1020" y="13370"/>
                  </a:lnTo>
                  <a:lnTo>
                    <a:pt x="895" y="13432"/>
                  </a:lnTo>
                  <a:lnTo>
                    <a:pt x="750" y="13474"/>
                  </a:lnTo>
                  <a:lnTo>
                    <a:pt x="625" y="13495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2983225" y="421100"/>
              <a:ext cx="61875" cy="64475"/>
            </a:xfrm>
            <a:custGeom>
              <a:avLst/>
              <a:gdLst/>
              <a:ahLst/>
              <a:cxnLst/>
              <a:rect l="l" t="t" r="r" b="b"/>
              <a:pathLst>
                <a:path w="2475" h="2579" fill="none" extrusionOk="0">
                  <a:moveTo>
                    <a:pt x="749" y="2578"/>
                  </a:moveTo>
                  <a:lnTo>
                    <a:pt x="749" y="2578"/>
                  </a:lnTo>
                  <a:lnTo>
                    <a:pt x="624" y="2558"/>
                  </a:lnTo>
                  <a:lnTo>
                    <a:pt x="478" y="2516"/>
                  </a:lnTo>
                  <a:lnTo>
                    <a:pt x="354" y="2454"/>
                  </a:lnTo>
                  <a:lnTo>
                    <a:pt x="250" y="2370"/>
                  </a:lnTo>
                  <a:lnTo>
                    <a:pt x="250" y="2370"/>
                  </a:lnTo>
                  <a:lnTo>
                    <a:pt x="146" y="2246"/>
                  </a:lnTo>
                  <a:lnTo>
                    <a:pt x="83" y="2142"/>
                  </a:lnTo>
                  <a:lnTo>
                    <a:pt x="21" y="2017"/>
                  </a:lnTo>
                  <a:lnTo>
                    <a:pt x="0" y="1892"/>
                  </a:lnTo>
                  <a:lnTo>
                    <a:pt x="0" y="1767"/>
                  </a:lnTo>
                  <a:lnTo>
                    <a:pt x="21" y="1622"/>
                  </a:lnTo>
                  <a:lnTo>
                    <a:pt x="42" y="1497"/>
                  </a:lnTo>
                  <a:lnTo>
                    <a:pt x="83" y="1352"/>
                  </a:lnTo>
                  <a:lnTo>
                    <a:pt x="83" y="1352"/>
                  </a:lnTo>
                  <a:lnTo>
                    <a:pt x="146" y="1248"/>
                  </a:lnTo>
                  <a:lnTo>
                    <a:pt x="229" y="1123"/>
                  </a:lnTo>
                  <a:lnTo>
                    <a:pt x="416" y="894"/>
                  </a:lnTo>
                  <a:lnTo>
                    <a:pt x="665" y="665"/>
                  </a:lnTo>
                  <a:lnTo>
                    <a:pt x="936" y="458"/>
                  </a:lnTo>
                  <a:lnTo>
                    <a:pt x="1248" y="270"/>
                  </a:lnTo>
                  <a:lnTo>
                    <a:pt x="1580" y="125"/>
                  </a:lnTo>
                  <a:lnTo>
                    <a:pt x="1747" y="62"/>
                  </a:lnTo>
                  <a:lnTo>
                    <a:pt x="1913" y="42"/>
                  </a:lnTo>
                  <a:lnTo>
                    <a:pt x="2079" y="0"/>
                  </a:lnTo>
                  <a:lnTo>
                    <a:pt x="2246" y="0"/>
                  </a:lnTo>
                  <a:lnTo>
                    <a:pt x="2246" y="0"/>
                  </a:lnTo>
                  <a:lnTo>
                    <a:pt x="2474" y="21"/>
                  </a:lnTo>
                  <a:lnTo>
                    <a:pt x="2474" y="21"/>
                  </a:lnTo>
                  <a:lnTo>
                    <a:pt x="2474" y="166"/>
                  </a:lnTo>
                  <a:lnTo>
                    <a:pt x="2474" y="333"/>
                  </a:lnTo>
                  <a:lnTo>
                    <a:pt x="2433" y="499"/>
                  </a:lnTo>
                  <a:lnTo>
                    <a:pt x="2391" y="686"/>
                  </a:lnTo>
                  <a:lnTo>
                    <a:pt x="2246" y="1061"/>
                  </a:lnTo>
                  <a:lnTo>
                    <a:pt x="2059" y="1435"/>
                  </a:lnTo>
                  <a:lnTo>
                    <a:pt x="1851" y="1788"/>
                  </a:lnTo>
                  <a:lnTo>
                    <a:pt x="1622" y="2100"/>
                  </a:lnTo>
                  <a:lnTo>
                    <a:pt x="1497" y="2225"/>
                  </a:lnTo>
                  <a:lnTo>
                    <a:pt x="1393" y="2329"/>
                  </a:lnTo>
                  <a:lnTo>
                    <a:pt x="1268" y="2433"/>
                  </a:lnTo>
                  <a:lnTo>
                    <a:pt x="1144" y="2495"/>
                  </a:lnTo>
                  <a:lnTo>
                    <a:pt x="1144" y="2495"/>
                  </a:lnTo>
                  <a:lnTo>
                    <a:pt x="957" y="2558"/>
                  </a:lnTo>
                  <a:lnTo>
                    <a:pt x="749" y="2578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2597500" y="325950"/>
              <a:ext cx="815625" cy="1488800"/>
            </a:xfrm>
            <a:custGeom>
              <a:avLst/>
              <a:gdLst/>
              <a:ahLst/>
              <a:cxnLst/>
              <a:rect l="l" t="t" r="r" b="b"/>
              <a:pathLst>
                <a:path w="32625" h="59552" fill="none" extrusionOk="0">
                  <a:moveTo>
                    <a:pt x="20232" y="1"/>
                  </a:moveTo>
                  <a:lnTo>
                    <a:pt x="20232" y="1"/>
                  </a:lnTo>
                  <a:lnTo>
                    <a:pt x="19796" y="1"/>
                  </a:lnTo>
                  <a:lnTo>
                    <a:pt x="19380" y="43"/>
                  </a:lnTo>
                  <a:lnTo>
                    <a:pt x="18964" y="105"/>
                  </a:lnTo>
                  <a:lnTo>
                    <a:pt x="18548" y="188"/>
                  </a:lnTo>
                  <a:lnTo>
                    <a:pt x="18548" y="188"/>
                  </a:lnTo>
                  <a:lnTo>
                    <a:pt x="18215" y="271"/>
                  </a:lnTo>
                  <a:lnTo>
                    <a:pt x="17883" y="375"/>
                  </a:lnTo>
                  <a:lnTo>
                    <a:pt x="17571" y="500"/>
                  </a:lnTo>
                  <a:lnTo>
                    <a:pt x="17238" y="666"/>
                  </a:lnTo>
                  <a:lnTo>
                    <a:pt x="16926" y="833"/>
                  </a:lnTo>
                  <a:lnTo>
                    <a:pt x="16635" y="1020"/>
                  </a:lnTo>
                  <a:lnTo>
                    <a:pt x="16323" y="1228"/>
                  </a:lnTo>
                  <a:lnTo>
                    <a:pt x="16032" y="1456"/>
                  </a:lnTo>
                  <a:lnTo>
                    <a:pt x="16032" y="1456"/>
                  </a:lnTo>
                  <a:lnTo>
                    <a:pt x="15554" y="1872"/>
                  </a:lnTo>
                  <a:lnTo>
                    <a:pt x="15076" y="2288"/>
                  </a:lnTo>
                  <a:lnTo>
                    <a:pt x="14182" y="3141"/>
                  </a:lnTo>
                  <a:lnTo>
                    <a:pt x="14182" y="3141"/>
                  </a:lnTo>
                  <a:lnTo>
                    <a:pt x="13558" y="3764"/>
                  </a:lnTo>
                  <a:lnTo>
                    <a:pt x="12934" y="4388"/>
                  </a:lnTo>
                  <a:lnTo>
                    <a:pt x="12352" y="5033"/>
                  </a:lnTo>
                  <a:lnTo>
                    <a:pt x="11749" y="5677"/>
                  </a:lnTo>
                  <a:lnTo>
                    <a:pt x="10605" y="6987"/>
                  </a:lnTo>
                  <a:lnTo>
                    <a:pt x="9462" y="8297"/>
                  </a:lnTo>
                  <a:lnTo>
                    <a:pt x="9462" y="8297"/>
                  </a:lnTo>
                  <a:lnTo>
                    <a:pt x="9274" y="8505"/>
                  </a:lnTo>
                  <a:lnTo>
                    <a:pt x="9274" y="8505"/>
                  </a:lnTo>
                  <a:lnTo>
                    <a:pt x="7736" y="10293"/>
                  </a:lnTo>
                  <a:lnTo>
                    <a:pt x="6218" y="12102"/>
                  </a:lnTo>
                  <a:lnTo>
                    <a:pt x="3203" y="15741"/>
                  </a:lnTo>
                  <a:lnTo>
                    <a:pt x="3203" y="15741"/>
                  </a:lnTo>
                  <a:lnTo>
                    <a:pt x="2392" y="16718"/>
                  </a:lnTo>
                  <a:lnTo>
                    <a:pt x="2018" y="17217"/>
                  </a:lnTo>
                  <a:lnTo>
                    <a:pt x="1623" y="17737"/>
                  </a:lnTo>
                  <a:lnTo>
                    <a:pt x="1269" y="18236"/>
                  </a:lnTo>
                  <a:lnTo>
                    <a:pt x="916" y="18777"/>
                  </a:lnTo>
                  <a:lnTo>
                    <a:pt x="583" y="19318"/>
                  </a:lnTo>
                  <a:lnTo>
                    <a:pt x="292" y="19879"/>
                  </a:lnTo>
                  <a:lnTo>
                    <a:pt x="292" y="19879"/>
                  </a:lnTo>
                  <a:lnTo>
                    <a:pt x="167" y="20149"/>
                  </a:lnTo>
                  <a:lnTo>
                    <a:pt x="63" y="20420"/>
                  </a:lnTo>
                  <a:lnTo>
                    <a:pt x="22" y="20669"/>
                  </a:lnTo>
                  <a:lnTo>
                    <a:pt x="1" y="20919"/>
                  </a:lnTo>
                  <a:lnTo>
                    <a:pt x="1" y="20919"/>
                  </a:lnTo>
                  <a:lnTo>
                    <a:pt x="1" y="21126"/>
                  </a:lnTo>
                  <a:lnTo>
                    <a:pt x="42" y="21314"/>
                  </a:lnTo>
                  <a:lnTo>
                    <a:pt x="84" y="21501"/>
                  </a:lnTo>
                  <a:lnTo>
                    <a:pt x="167" y="21688"/>
                  </a:lnTo>
                  <a:lnTo>
                    <a:pt x="250" y="21875"/>
                  </a:lnTo>
                  <a:lnTo>
                    <a:pt x="375" y="22041"/>
                  </a:lnTo>
                  <a:lnTo>
                    <a:pt x="500" y="22229"/>
                  </a:lnTo>
                  <a:lnTo>
                    <a:pt x="645" y="22395"/>
                  </a:lnTo>
                  <a:lnTo>
                    <a:pt x="645" y="22395"/>
                  </a:lnTo>
                  <a:lnTo>
                    <a:pt x="1290" y="23060"/>
                  </a:lnTo>
                  <a:lnTo>
                    <a:pt x="1935" y="23726"/>
                  </a:lnTo>
                  <a:lnTo>
                    <a:pt x="2579" y="24370"/>
                  </a:lnTo>
                  <a:lnTo>
                    <a:pt x="3245" y="24994"/>
                  </a:lnTo>
                  <a:lnTo>
                    <a:pt x="3931" y="25618"/>
                  </a:lnTo>
                  <a:lnTo>
                    <a:pt x="4638" y="26200"/>
                  </a:lnTo>
                  <a:lnTo>
                    <a:pt x="5365" y="26782"/>
                  </a:lnTo>
                  <a:lnTo>
                    <a:pt x="6114" y="27323"/>
                  </a:lnTo>
                  <a:lnTo>
                    <a:pt x="6114" y="27323"/>
                  </a:lnTo>
                  <a:lnTo>
                    <a:pt x="6114" y="27323"/>
                  </a:lnTo>
                  <a:lnTo>
                    <a:pt x="6405" y="27531"/>
                  </a:lnTo>
                  <a:lnTo>
                    <a:pt x="6675" y="27676"/>
                  </a:lnTo>
                  <a:lnTo>
                    <a:pt x="6925" y="27759"/>
                  </a:lnTo>
                  <a:lnTo>
                    <a:pt x="7029" y="27780"/>
                  </a:lnTo>
                  <a:lnTo>
                    <a:pt x="7133" y="27780"/>
                  </a:lnTo>
                  <a:lnTo>
                    <a:pt x="7133" y="27780"/>
                  </a:lnTo>
                  <a:lnTo>
                    <a:pt x="7154" y="27780"/>
                  </a:lnTo>
                  <a:lnTo>
                    <a:pt x="7154" y="27780"/>
                  </a:lnTo>
                  <a:lnTo>
                    <a:pt x="7278" y="27780"/>
                  </a:lnTo>
                  <a:lnTo>
                    <a:pt x="7403" y="27739"/>
                  </a:lnTo>
                  <a:lnTo>
                    <a:pt x="7528" y="27697"/>
                  </a:lnTo>
                  <a:lnTo>
                    <a:pt x="7653" y="27614"/>
                  </a:lnTo>
                  <a:lnTo>
                    <a:pt x="7798" y="27510"/>
                  </a:lnTo>
                  <a:lnTo>
                    <a:pt x="7923" y="27385"/>
                  </a:lnTo>
                  <a:lnTo>
                    <a:pt x="8214" y="27052"/>
                  </a:lnTo>
                  <a:lnTo>
                    <a:pt x="8214" y="27052"/>
                  </a:lnTo>
                  <a:lnTo>
                    <a:pt x="9170" y="25909"/>
                  </a:lnTo>
                  <a:lnTo>
                    <a:pt x="10148" y="24765"/>
                  </a:lnTo>
                  <a:lnTo>
                    <a:pt x="11125" y="23663"/>
                  </a:lnTo>
                  <a:lnTo>
                    <a:pt x="12123" y="22561"/>
                  </a:lnTo>
                  <a:lnTo>
                    <a:pt x="12123" y="22561"/>
                  </a:lnTo>
                  <a:lnTo>
                    <a:pt x="13121" y="21480"/>
                  </a:lnTo>
                  <a:lnTo>
                    <a:pt x="14119" y="20420"/>
                  </a:lnTo>
                  <a:lnTo>
                    <a:pt x="15117" y="19380"/>
                  </a:lnTo>
                  <a:lnTo>
                    <a:pt x="16136" y="18340"/>
                  </a:lnTo>
                  <a:lnTo>
                    <a:pt x="16136" y="18340"/>
                  </a:lnTo>
                  <a:lnTo>
                    <a:pt x="16968" y="17488"/>
                  </a:lnTo>
                  <a:lnTo>
                    <a:pt x="16968" y="17488"/>
                  </a:lnTo>
                  <a:lnTo>
                    <a:pt x="17799" y="16635"/>
                  </a:lnTo>
                  <a:lnTo>
                    <a:pt x="17799" y="16635"/>
                  </a:lnTo>
                  <a:lnTo>
                    <a:pt x="17945" y="16510"/>
                  </a:lnTo>
                  <a:lnTo>
                    <a:pt x="18091" y="16386"/>
                  </a:lnTo>
                  <a:lnTo>
                    <a:pt x="18257" y="16303"/>
                  </a:lnTo>
                  <a:lnTo>
                    <a:pt x="18340" y="16261"/>
                  </a:lnTo>
                  <a:lnTo>
                    <a:pt x="18423" y="16261"/>
                  </a:lnTo>
                  <a:lnTo>
                    <a:pt x="18423" y="16261"/>
                  </a:lnTo>
                  <a:lnTo>
                    <a:pt x="18423" y="16261"/>
                  </a:lnTo>
                  <a:lnTo>
                    <a:pt x="18423" y="16261"/>
                  </a:lnTo>
                  <a:lnTo>
                    <a:pt x="18527" y="16282"/>
                  </a:lnTo>
                  <a:lnTo>
                    <a:pt x="18652" y="16303"/>
                  </a:lnTo>
                  <a:lnTo>
                    <a:pt x="18652" y="16303"/>
                  </a:lnTo>
                  <a:lnTo>
                    <a:pt x="18735" y="16365"/>
                  </a:lnTo>
                  <a:lnTo>
                    <a:pt x="18798" y="16407"/>
                  </a:lnTo>
                  <a:lnTo>
                    <a:pt x="18798" y="16407"/>
                  </a:lnTo>
                  <a:lnTo>
                    <a:pt x="18798" y="16407"/>
                  </a:lnTo>
                  <a:lnTo>
                    <a:pt x="18798" y="16407"/>
                  </a:lnTo>
                  <a:lnTo>
                    <a:pt x="18818" y="16448"/>
                  </a:lnTo>
                  <a:lnTo>
                    <a:pt x="18818" y="16448"/>
                  </a:lnTo>
                  <a:lnTo>
                    <a:pt x="18860" y="16510"/>
                  </a:lnTo>
                  <a:lnTo>
                    <a:pt x="18901" y="16573"/>
                  </a:lnTo>
                  <a:lnTo>
                    <a:pt x="18922" y="16739"/>
                  </a:lnTo>
                  <a:lnTo>
                    <a:pt x="18922" y="17051"/>
                  </a:lnTo>
                  <a:lnTo>
                    <a:pt x="18922" y="17051"/>
                  </a:lnTo>
                  <a:lnTo>
                    <a:pt x="18922" y="18091"/>
                  </a:lnTo>
                  <a:lnTo>
                    <a:pt x="18922" y="18611"/>
                  </a:lnTo>
                  <a:lnTo>
                    <a:pt x="18901" y="19130"/>
                  </a:lnTo>
                  <a:lnTo>
                    <a:pt x="18901" y="19130"/>
                  </a:lnTo>
                  <a:lnTo>
                    <a:pt x="18901" y="19130"/>
                  </a:lnTo>
                  <a:lnTo>
                    <a:pt x="18777" y="20711"/>
                  </a:lnTo>
                  <a:lnTo>
                    <a:pt x="18777" y="20711"/>
                  </a:lnTo>
                  <a:lnTo>
                    <a:pt x="18777" y="20711"/>
                  </a:lnTo>
                  <a:lnTo>
                    <a:pt x="18382" y="25597"/>
                  </a:lnTo>
                  <a:lnTo>
                    <a:pt x="18382" y="25597"/>
                  </a:lnTo>
                  <a:lnTo>
                    <a:pt x="18236" y="27219"/>
                  </a:lnTo>
                  <a:lnTo>
                    <a:pt x="18236" y="27219"/>
                  </a:lnTo>
                  <a:lnTo>
                    <a:pt x="17196" y="38780"/>
                  </a:lnTo>
                  <a:lnTo>
                    <a:pt x="17196" y="38780"/>
                  </a:lnTo>
                  <a:lnTo>
                    <a:pt x="17093" y="39965"/>
                  </a:lnTo>
                  <a:lnTo>
                    <a:pt x="17093" y="39965"/>
                  </a:lnTo>
                  <a:lnTo>
                    <a:pt x="16656" y="45288"/>
                  </a:lnTo>
                  <a:lnTo>
                    <a:pt x="16240" y="50590"/>
                  </a:lnTo>
                  <a:lnTo>
                    <a:pt x="16240" y="50590"/>
                  </a:lnTo>
                  <a:lnTo>
                    <a:pt x="16032" y="53168"/>
                  </a:lnTo>
                  <a:lnTo>
                    <a:pt x="15949" y="54437"/>
                  </a:lnTo>
                  <a:lnTo>
                    <a:pt x="15928" y="55081"/>
                  </a:lnTo>
                  <a:lnTo>
                    <a:pt x="15928" y="55726"/>
                  </a:lnTo>
                  <a:lnTo>
                    <a:pt x="15928" y="55726"/>
                  </a:lnTo>
                  <a:lnTo>
                    <a:pt x="15928" y="56474"/>
                  </a:lnTo>
                  <a:lnTo>
                    <a:pt x="15990" y="57223"/>
                  </a:lnTo>
                  <a:lnTo>
                    <a:pt x="15990" y="57223"/>
                  </a:lnTo>
                  <a:lnTo>
                    <a:pt x="16011" y="57535"/>
                  </a:lnTo>
                  <a:lnTo>
                    <a:pt x="16074" y="57805"/>
                  </a:lnTo>
                  <a:lnTo>
                    <a:pt x="16157" y="58013"/>
                  </a:lnTo>
                  <a:lnTo>
                    <a:pt x="16198" y="58096"/>
                  </a:lnTo>
                  <a:lnTo>
                    <a:pt x="16261" y="58179"/>
                  </a:lnTo>
                  <a:lnTo>
                    <a:pt x="16344" y="58262"/>
                  </a:lnTo>
                  <a:lnTo>
                    <a:pt x="16427" y="58325"/>
                  </a:lnTo>
                  <a:lnTo>
                    <a:pt x="16614" y="58429"/>
                  </a:lnTo>
                  <a:lnTo>
                    <a:pt x="16864" y="58512"/>
                  </a:lnTo>
                  <a:lnTo>
                    <a:pt x="17176" y="58574"/>
                  </a:lnTo>
                  <a:lnTo>
                    <a:pt x="17176" y="58574"/>
                  </a:lnTo>
                  <a:lnTo>
                    <a:pt x="18527" y="58761"/>
                  </a:lnTo>
                  <a:lnTo>
                    <a:pt x="19900" y="58949"/>
                  </a:lnTo>
                  <a:lnTo>
                    <a:pt x="19900" y="58949"/>
                  </a:lnTo>
                  <a:lnTo>
                    <a:pt x="21605" y="59198"/>
                  </a:lnTo>
                  <a:lnTo>
                    <a:pt x="22478" y="59281"/>
                  </a:lnTo>
                  <a:lnTo>
                    <a:pt x="23330" y="59385"/>
                  </a:lnTo>
                  <a:lnTo>
                    <a:pt x="24183" y="59448"/>
                  </a:lnTo>
                  <a:lnTo>
                    <a:pt x="25035" y="59510"/>
                  </a:lnTo>
                  <a:lnTo>
                    <a:pt x="25909" y="59531"/>
                  </a:lnTo>
                  <a:lnTo>
                    <a:pt x="26761" y="59552"/>
                  </a:lnTo>
                  <a:lnTo>
                    <a:pt x="26761" y="59552"/>
                  </a:lnTo>
                  <a:lnTo>
                    <a:pt x="27551" y="59531"/>
                  </a:lnTo>
                  <a:lnTo>
                    <a:pt x="28341" y="59510"/>
                  </a:lnTo>
                  <a:lnTo>
                    <a:pt x="28341" y="59510"/>
                  </a:lnTo>
                  <a:lnTo>
                    <a:pt x="28362" y="59510"/>
                  </a:lnTo>
                  <a:lnTo>
                    <a:pt x="28362" y="59510"/>
                  </a:lnTo>
                  <a:lnTo>
                    <a:pt x="28362" y="59510"/>
                  </a:lnTo>
                  <a:lnTo>
                    <a:pt x="28362" y="59510"/>
                  </a:lnTo>
                  <a:lnTo>
                    <a:pt x="28944" y="59468"/>
                  </a:lnTo>
                  <a:lnTo>
                    <a:pt x="28944" y="59468"/>
                  </a:lnTo>
                  <a:lnTo>
                    <a:pt x="29173" y="59448"/>
                  </a:lnTo>
                  <a:lnTo>
                    <a:pt x="29381" y="59406"/>
                  </a:lnTo>
                  <a:lnTo>
                    <a:pt x="29568" y="59364"/>
                  </a:lnTo>
                  <a:lnTo>
                    <a:pt x="29755" y="59302"/>
                  </a:lnTo>
                  <a:lnTo>
                    <a:pt x="29755" y="59302"/>
                  </a:lnTo>
                  <a:lnTo>
                    <a:pt x="29755" y="59302"/>
                  </a:lnTo>
                  <a:lnTo>
                    <a:pt x="29755" y="59302"/>
                  </a:lnTo>
                  <a:lnTo>
                    <a:pt x="29755" y="59302"/>
                  </a:lnTo>
                  <a:lnTo>
                    <a:pt x="29755" y="59302"/>
                  </a:lnTo>
                  <a:lnTo>
                    <a:pt x="29984" y="59198"/>
                  </a:lnTo>
                  <a:lnTo>
                    <a:pt x="30213" y="59053"/>
                  </a:lnTo>
                  <a:lnTo>
                    <a:pt x="30400" y="58907"/>
                  </a:lnTo>
                  <a:lnTo>
                    <a:pt x="30566" y="58720"/>
                  </a:lnTo>
                  <a:lnTo>
                    <a:pt x="30712" y="58512"/>
                  </a:lnTo>
                  <a:lnTo>
                    <a:pt x="30857" y="58283"/>
                  </a:lnTo>
                  <a:lnTo>
                    <a:pt x="30961" y="58013"/>
                  </a:lnTo>
                  <a:lnTo>
                    <a:pt x="31044" y="57722"/>
                  </a:lnTo>
                  <a:lnTo>
                    <a:pt x="31044" y="57722"/>
                  </a:lnTo>
                  <a:lnTo>
                    <a:pt x="31169" y="57160"/>
                  </a:lnTo>
                  <a:lnTo>
                    <a:pt x="31294" y="56599"/>
                  </a:lnTo>
                  <a:lnTo>
                    <a:pt x="31398" y="56017"/>
                  </a:lnTo>
                  <a:lnTo>
                    <a:pt x="31460" y="55455"/>
                  </a:lnTo>
                  <a:lnTo>
                    <a:pt x="31460" y="55455"/>
                  </a:lnTo>
                  <a:lnTo>
                    <a:pt x="31543" y="54665"/>
                  </a:lnTo>
                  <a:lnTo>
                    <a:pt x="31543" y="54665"/>
                  </a:lnTo>
                  <a:lnTo>
                    <a:pt x="31543" y="54541"/>
                  </a:lnTo>
                  <a:lnTo>
                    <a:pt x="31543" y="54541"/>
                  </a:lnTo>
                  <a:lnTo>
                    <a:pt x="31543" y="54520"/>
                  </a:lnTo>
                  <a:lnTo>
                    <a:pt x="31543" y="54520"/>
                  </a:lnTo>
                  <a:lnTo>
                    <a:pt x="31647" y="53335"/>
                  </a:lnTo>
                  <a:lnTo>
                    <a:pt x="31731" y="52149"/>
                  </a:lnTo>
                  <a:lnTo>
                    <a:pt x="31793" y="50964"/>
                  </a:lnTo>
                  <a:lnTo>
                    <a:pt x="31835" y="49779"/>
                  </a:lnTo>
                  <a:lnTo>
                    <a:pt x="31918" y="47409"/>
                  </a:lnTo>
                  <a:lnTo>
                    <a:pt x="31980" y="45038"/>
                  </a:lnTo>
                  <a:lnTo>
                    <a:pt x="31980" y="45038"/>
                  </a:lnTo>
                  <a:lnTo>
                    <a:pt x="31980" y="45038"/>
                  </a:lnTo>
                  <a:lnTo>
                    <a:pt x="32188" y="38572"/>
                  </a:lnTo>
                  <a:lnTo>
                    <a:pt x="32375" y="32105"/>
                  </a:lnTo>
                  <a:lnTo>
                    <a:pt x="32375" y="32105"/>
                  </a:lnTo>
                  <a:lnTo>
                    <a:pt x="32521" y="26345"/>
                  </a:lnTo>
                  <a:lnTo>
                    <a:pt x="32625" y="20586"/>
                  </a:lnTo>
                  <a:lnTo>
                    <a:pt x="32625" y="20586"/>
                  </a:lnTo>
                  <a:lnTo>
                    <a:pt x="32625" y="19983"/>
                  </a:lnTo>
                  <a:lnTo>
                    <a:pt x="32625" y="19983"/>
                  </a:lnTo>
                  <a:lnTo>
                    <a:pt x="32625" y="19068"/>
                  </a:lnTo>
                  <a:lnTo>
                    <a:pt x="32604" y="18132"/>
                  </a:lnTo>
                  <a:lnTo>
                    <a:pt x="32500" y="16303"/>
                  </a:lnTo>
                  <a:lnTo>
                    <a:pt x="32417" y="14452"/>
                  </a:lnTo>
                  <a:lnTo>
                    <a:pt x="32396" y="13537"/>
                  </a:lnTo>
                  <a:lnTo>
                    <a:pt x="32375" y="12601"/>
                  </a:lnTo>
                  <a:lnTo>
                    <a:pt x="32375" y="12601"/>
                  </a:lnTo>
                  <a:lnTo>
                    <a:pt x="32396" y="11666"/>
                  </a:lnTo>
                  <a:lnTo>
                    <a:pt x="32396" y="11666"/>
                  </a:lnTo>
                  <a:lnTo>
                    <a:pt x="32417" y="10543"/>
                  </a:lnTo>
                  <a:lnTo>
                    <a:pt x="32396" y="9420"/>
                  </a:lnTo>
                  <a:lnTo>
                    <a:pt x="32354" y="8297"/>
                  </a:lnTo>
                  <a:lnTo>
                    <a:pt x="32292" y="7195"/>
                  </a:lnTo>
                  <a:lnTo>
                    <a:pt x="32188" y="6072"/>
                  </a:lnTo>
                  <a:lnTo>
                    <a:pt x="32084" y="4950"/>
                  </a:lnTo>
                  <a:lnTo>
                    <a:pt x="31835" y="2725"/>
                  </a:lnTo>
                  <a:lnTo>
                    <a:pt x="31835" y="2725"/>
                  </a:lnTo>
                  <a:lnTo>
                    <a:pt x="31772" y="2455"/>
                  </a:lnTo>
                  <a:lnTo>
                    <a:pt x="31710" y="2205"/>
                  </a:lnTo>
                  <a:lnTo>
                    <a:pt x="31606" y="1997"/>
                  </a:lnTo>
                  <a:lnTo>
                    <a:pt x="31460" y="1810"/>
                  </a:lnTo>
                  <a:lnTo>
                    <a:pt x="31460" y="1810"/>
                  </a:lnTo>
                  <a:lnTo>
                    <a:pt x="31315" y="1664"/>
                  </a:lnTo>
                  <a:lnTo>
                    <a:pt x="31128" y="1540"/>
                  </a:lnTo>
                  <a:lnTo>
                    <a:pt x="30899" y="1456"/>
                  </a:lnTo>
                  <a:lnTo>
                    <a:pt x="30649" y="1373"/>
                  </a:lnTo>
                  <a:lnTo>
                    <a:pt x="30649" y="1373"/>
                  </a:lnTo>
                  <a:lnTo>
                    <a:pt x="29755" y="1186"/>
                  </a:lnTo>
                  <a:lnTo>
                    <a:pt x="29298" y="1103"/>
                  </a:lnTo>
                  <a:lnTo>
                    <a:pt x="28861" y="1020"/>
                  </a:lnTo>
                  <a:lnTo>
                    <a:pt x="28861" y="1020"/>
                  </a:lnTo>
                  <a:lnTo>
                    <a:pt x="28861" y="1020"/>
                  </a:lnTo>
                  <a:lnTo>
                    <a:pt x="27239" y="770"/>
                  </a:lnTo>
                  <a:lnTo>
                    <a:pt x="25597" y="521"/>
                  </a:lnTo>
                  <a:lnTo>
                    <a:pt x="25597" y="521"/>
                  </a:lnTo>
                  <a:lnTo>
                    <a:pt x="24412" y="375"/>
                  </a:lnTo>
                  <a:lnTo>
                    <a:pt x="23206" y="230"/>
                  </a:lnTo>
                  <a:lnTo>
                    <a:pt x="22000" y="105"/>
                  </a:lnTo>
                  <a:lnTo>
                    <a:pt x="20794" y="22"/>
                  </a:lnTo>
                  <a:lnTo>
                    <a:pt x="20794" y="22"/>
                  </a:lnTo>
                  <a:lnTo>
                    <a:pt x="20232" y="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2564750" y="293725"/>
              <a:ext cx="922725" cy="1582875"/>
            </a:xfrm>
            <a:custGeom>
              <a:avLst/>
              <a:gdLst/>
              <a:ahLst/>
              <a:cxnLst/>
              <a:rect l="l" t="t" r="r" b="b"/>
              <a:pathLst>
                <a:path w="36909" h="63315" extrusionOk="0">
                  <a:moveTo>
                    <a:pt x="21542" y="1290"/>
                  </a:moveTo>
                  <a:lnTo>
                    <a:pt x="22104" y="1311"/>
                  </a:lnTo>
                  <a:lnTo>
                    <a:pt x="23310" y="1394"/>
                  </a:lnTo>
                  <a:lnTo>
                    <a:pt x="24516" y="1519"/>
                  </a:lnTo>
                  <a:lnTo>
                    <a:pt x="25722" y="1664"/>
                  </a:lnTo>
                  <a:lnTo>
                    <a:pt x="26907" y="1810"/>
                  </a:lnTo>
                  <a:lnTo>
                    <a:pt x="28549" y="2059"/>
                  </a:lnTo>
                  <a:lnTo>
                    <a:pt x="30171" y="2309"/>
                  </a:lnTo>
                  <a:lnTo>
                    <a:pt x="30608" y="2392"/>
                  </a:lnTo>
                  <a:lnTo>
                    <a:pt x="31065" y="2475"/>
                  </a:lnTo>
                  <a:lnTo>
                    <a:pt x="31959" y="2662"/>
                  </a:lnTo>
                  <a:lnTo>
                    <a:pt x="32209" y="2745"/>
                  </a:lnTo>
                  <a:lnTo>
                    <a:pt x="32438" y="2829"/>
                  </a:lnTo>
                  <a:lnTo>
                    <a:pt x="32625" y="2953"/>
                  </a:lnTo>
                  <a:lnTo>
                    <a:pt x="32770" y="3099"/>
                  </a:lnTo>
                  <a:lnTo>
                    <a:pt x="32916" y="3286"/>
                  </a:lnTo>
                  <a:lnTo>
                    <a:pt x="33020" y="3494"/>
                  </a:lnTo>
                  <a:lnTo>
                    <a:pt x="33082" y="3744"/>
                  </a:lnTo>
                  <a:lnTo>
                    <a:pt x="33145" y="4014"/>
                  </a:lnTo>
                  <a:lnTo>
                    <a:pt x="33394" y="6239"/>
                  </a:lnTo>
                  <a:lnTo>
                    <a:pt x="33498" y="7361"/>
                  </a:lnTo>
                  <a:lnTo>
                    <a:pt x="33602" y="8484"/>
                  </a:lnTo>
                  <a:lnTo>
                    <a:pt x="33664" y="9586"/>
                  </a:lnTo>
                  <a:lnTo>
                    <a:pt x="33706" y="10709"/>
                  </a:lnTo>
                  <a:lnTo>
                    <a:pt x="33727" y="11832"/>
                  </a:lnTo>
                  <a:lnTo>
                    <a:pt x="33706" y="12955"/>
                  </a:lnTo>
                  <a:lnTo>
                    <a:pt x="33685" y="13890"/>
                  </a:lnTo>
                  <a:lnTo>
                    <a:pt x="33706" y="14826"/>
                  </a:lnTo>
                  <a:lnTo>
                    <a:pt x="33727" y="15741"/>
                  </a:lnTo>
                  <a:lnTo>
                    <a:pt x="33810" y="17592"/>
                  </a:lnTo>
                  <a:lnTo>
                    <a:pt x="33914" y="19421"/>
                  </a:lnTo>
                  <a:lnTo>
                    <a:pt x="33935" y="20357"/>
                  </a:lnTo>
                  <a:lnTo>
                    <a:pt x="33935" y="21272"/>
                  </a:lnTo>
                  <a:lnTo>
                    <a:pt x="33935" y="21875"/>
                  </a:lnTo>
                  <a:lnTo>
                    <a:pt x="33831" y="27634"/>
                  </a:lnTo>
                  <a:lnTo>
                    <a:pt x="33685" y="33394"/>
                  </a:lnTo>
                  <a:lnTo>
                    <a:pt x="33498" y="39861"/>
                  </a:lnTo>
                  <a:lnTo>
                    <a:pt x="33290" y="46327"/>
                  </a:lnTo>
                  <a:lnTo>
                    <a:pt x="33228" y="48698"/>
                  </a:lnTo>
                  <a:lnTo>
                    <a:pt x="33145" y="51068"/>
                  </a:lnTo>
                  <a:lnTo>
                    <a:pt x="33103" y="52253"/>
                  </a:lnTo>
                  <a:lnTo>
                    <a:pt x="33041" y="53438"/>
                  </a:lnTo>
                  <a:lnTo>
                    <a:pt x="32957" y="54624"/>
                  </a:lnTo>
                  <a:lnTo>
                    <a:pt x="32853" y="55809"/>
                  </a:lnTo>
                  <a:lnTo>
                    <a:pt x="32853" y="55830"/>
                  </a:lnTo>
                  <a:lnTo>
                    <a:pt x="32853" y="55954"/>
                  </a:lnTo>
                  <a:lnTo>
                    <a:pt x="32770" y="56744"/>
                  </a:lnTo>
                  <a:lnTo>
                    <a:pt x="32708" y="57306"/>
                  </a:lnTo>
                  <a:lnTo>
                    <a:pt x="32604" y="57888"/>
                  </a:lnTo>
                  <a:lnTo>
                    <a:pt x="32479" y="58449"/>
                  </a:lnTo>
                  <a:lnTo>
                    <a:pt x="32354" y="59011"/>
                  </a:lnTo>
                  <a:lnTo>
                    <a:pt x="32271" y="59302"/>
                  </a:lnTo>
                  <a:lnTo>
                    <a:pt x="32167" y="59572"/>
                  </a:lnTo>
                  <a:lnTo>
                    <a:pt x="32022" y="59801"/>
                  </a:lnTo>
                  <a:lnTo>
                    <a:pt x="31876" y="60009"/>
                  </a:lnTo>
                  <a:lnTo>
                    <a:pt x="31710" y="60196"/>
                  </a:lnTo>
                  <a:lnTo>
                    <a:pt x="31523" y="60342"/>
                  </a:lnTo>
                  <a:lnTo>
                    <a:pt x="31294" y="60487"/>
                  </a:lnTo>
                  <a:lnTo>
                    <a:pt x="31065" y="60591"/>
                  </a:lnTo>
                  <a:lnTo>
                    <a:pt x="30878" y="60653"/>
                  </a:lnTo>
                  <a:lnTo>
                    <a:pt x="30691" y="60695"/>
                  </a:lnTo>
                  <a:lnTo>
                    <a:pt x="30483" y="60737"/>
                  </a:lnTo>
                  <a:lnTo>
                    <a:pt x="30254" y="60757"/>
                  </a:lnTo>
                  <a:lnTo>
                    <a:pt x="29672" y="60799"/>
                  </a:lnTo>
                  <a:lnTo>
                    <a:pt x="29651" y="60799"/>
                  </a:lnTo>
                  <a:lnTo>
                    <a:pt x="28861" y="60820"/>
                  </a:lnTo>
                  <a:lnTo>
                    <a:pt x="28071" y="60841"/>
                  </a:lnTo>
                  <a:lnTo>
                    <a:pt x="27219" y="60820"/>
                  </a:lnTo>
                  <a:lnTo>
                    <a:pt x="26345" y="60799"/>
                  </a:lnTo>
                  <a:lnTo>
                    <a:pt x="25493" y="60737"/>
                  </a:lnTo>
                  <a:lnTo>
                    <a:pt x="24640" y="60674"/>
                  </a:lnTo>
                  <a:lnTo>
                    <a:pt x="23788" y="60570"/>
                  </a:lnTo>
                  <a:lnTo>
                    <a:pt x="22915" y="60487"/>
                  </a:lnTo>
                  <a:lnTo>
                    <a:pt x="21210" y="60238"/>
                  </a:lnTo>
                  <a:lnTo>
                    <a:pt x="19837" y="60050"/>
                  </a:lnTo>
                  <a:lnTo>
                    <a:pt x="18486" y="59863"/>
                  </a:lnTo>
                  <a:lnTo>
                    <a:pt x="18174" y="59801"/>
                  </a:lnTo>
                  <a:lnTo>
                    <a:pt x="17924" y="59718"/>
                  </a:lnTo>
                  <a:lnTo>
                    <a:pt x="17737" y="59614"/>
                  </a:lnTo>
                  <a:lnTo>
                    <a:pt x="17654" y="59551"/>
                  </a:lnTo>
                  <a:lnTo>
                    <a:pt x="17571" y="59468"/>
                  </a:lnTo>
                  <a:lnTo>
                    <a:pt x="17508" y="59385"/>
                  </a:lnTo>
                  <a:lnTo>
                    <a:pt x="17467" y="59302"/>
                  </a:lnTo>
                  <a:lnTo>
                    <a:pt x="17384" y="59094"/>
                  </a:lnTo>
                  <a:lnTo>
                    <a:pt x="17321" y="58824"/>
                  </a:lnTo>
                  <a:lnTo>
                    <a:pt x="17300" y="58512"/>
                  </a:lnTo>
                  <a:lnTo>
                    <a:pt x="17238" y="57763"/>
                  </a:lnTo>
                  <a:lnTo>
                    <a:pt x="17238" y="57015"/>
                  </a:lnTo>
                  <a:lnTo>
                    <a:pt x="17238" y="56370"/>
                  </a:lnTo>
                  <a:lnTo>
                    <a:pt x="17259" y="55726"/>
                  </a:lnTo>
                  <a:lnTo>
                    <a:pt x="17342" y="54457"/>
                  </a:lnTo>
                  <a:lnTo>
                    <a:pt x="17550" y="51879"/>
                  </a:lnTo>
                  <a:lnTo>
                    <a:pt x="17966" y="46577"/>
                  </a:lnTo>
                  <a:lnTo>
                    <a:pt x="18403" y="41254"/>
                  </a:lnTo>
                  <a:lnTo>
                    <a:pt x="18506" y="40069"/>
                  </a:lnTo>
                  <a:lnTo>
                    <a:pt x="19546" y="28508"/>
                  </a:lnTo>
                  <a:lnTo>
                    <a:pt x="19692" y="26886"/>
                  </a:lnTo>
                  <a:lnTo>
                    <a:pt x="20087" y="22000"/>
                  </a:lnTo>
                  <a:lnTo>
                    <a:pt x="20211" y="20419"/>
                  </a:lnTo>
                  <a:lnTo>
                    <a:pt x="20232" y="19900"/>
                  </a:lnTo>
                  <a:lnTo>
                    <a:pt x="20232" y="19380"/>
                  </a:lnTo>
                  <a:lnTo>
                    <a:pt x="20232" y="18340"/>
                  </a:lnTo>
                  <a:lnTo>
                    <a:pt x="20232" y="18028"/>
                  </a:lnTo>
                  <a:lnTo>
                    <a:pt x="20211" y="17862"/>
                  </a:lnTo>
                  <a:lnTo>
                    <a:pt x="20170" y="17799"/>
                  </a:lnTo>
                  <a:lnTo>
                    <a:pt x="20128" y="17737"/>
                  </a:lnTo>
                  <a:lnTo>
                    <a:pt x="20108" y="17696"/>
                  </a:lnTo>
                  <a:lnTo>
                    <a:pt x="20045" y="17654"/>
                  </a:lnTo>
                  <a:lnTo>
                    <a:pt x="19962" y="17592"/>
                  </a:lnTo>
                  <a:lnTo>
                    <a:pt x="19837" y="17571"/>
                  </a:lnTo>
                  <a:lnTo>
                    <a:pt x="19733" y="17550"/>
                  </a:lnTo>
                  <a:lnTo>
                    <a:pt x="19650" y="17550"/>
                  </a:lnTo>
                  <a:lnTo>
                    <a:pt x="19567" y="17592"/>
                  </a:lnTo>
                  <a:lnTo>
                    <a:pt x="19401" y="17675"/>
                  </a:lnTo>
                  <a:lnTo>
                    <a:pt x="19255" y="17799"/>
                  </a:lnTo>
                  <a:lnTo>
                    <a:pt x="19109" y="17924"/>
                  </a:lnTo>
                  <a:lnTo>
                    <a:pt x="18278" y="18777"/>
                  </a:lnTo>
                  <a:lnTo>
                    <a:pt x="17446" y="19629"/>
                  </a:lnTo>
                  <a:lnTo>
                    <a:pt x="16427" y="20669"/>
                  </a:lnTo>
                  <a:lnTo>
                    <a:pt x="15429" y="21709"/>
                  </a:lnTo>
                  <a:lnTo>
                    <a:pt x="14431" y="22769"/>
                  </a:lnTo>
                  <a:lnTo>
                    <a:pt x="13433" y="23850"/>
                  </a:lnTo>
                  <a:lnTo>
                    <a:pt x="12435" y="24952"/>
                  </a:lnTo>
                  <a:lnTo>
                    <a:pt x="11458" y="26054"/>
                  </a:lnTo>
                  <a:lnTo>
                    <a:pt x="10480" y="27198"/>
                  </a:lnTo>
                  <a:lnTo>
                    <a:pt x="9524" y="28341"/>
                  </a:lnTo>
                  <a:lnTo>
                    <a:pt x="9233" y="28674"/>
                  </a:lnTo>
                  <a:lnTo>
                    <a:pt x="9108" y="28799"/>
                  </a:lnTo>
                  <a:lnTo>
                    <a:pt x="8963" y="28903"/>
                  </a:lnTo>
                  <a:lnTo>
                    <a:pt x="8838" y="28986"/>
                  </a:lnTo>
                  <a:lnTo>
                    <a:pt x="8713" y="29028"/>
                  </a:lnTo>
                  <a:lnTo>
                    <a:pt x="8588" y="29069"/>
                  </a:lnTo>
                  <a:lnTo>
                    <a:pt x="8339" y="29069"/>
                  </a:lnTo>
                  <a:lnTo>
                    <a:pt x="8235" y="29048"/>
                  </a:lnTo>
                  <a:lnTo>
                    <a:pt x="7985" y="28965"/>
                  </a:lnTo>
                  <a:lnTo>
                    <a:pt x="7715" y="28820"/>
                  </a:lnTo>
                  <a:lnTo>
                    <a:pt x="7424" y="28612"/>
                  </a:lnTo>
                  <a:lnTo>
                    <a:pt x="6675" y="28071"/>
                  </a:lnTo>
                  <a:lnTo>
                    <a:pt x="5948" y="27489"/>
                  </a:lnTo>
                  <a:lnTo>
                    <a:pt x="5241" y="26907"/>
                  </a:lnTo>
                  <a:lnTo>
                    <a:pt x="4555" y="26283"/>
                  </a:lnTo>
                  <a:lnTo>
                    <a:pt x="3889" y="25659"/>
                  </a:lnTo>
                  <a:lnTo>
                    <a:pt x="3245" y="25015"/>
                  </a:lnTo>
                  <a:lnTo>
                    <a:pt x="2600" y="24349"/>
                  </a:lnTo>
                  <a:lnTo>
                    <a:pt x="1955" y="23684"/>
                  </a:lnTo>
                  <a:lnTo>
                    <a:pt x="1810" y="23518"/>
                  </a:lnTo>
                  <a:lnTo>
                    <a:pt x="1685" y="23330"/>
                  </a:lnTo>
                  <a:lnTo>
                    <a:pt x="1560" y="23164"/>
                  </a:lnTo>
                  <a:lnTo>
                    <a:pt x="1477" y="22977"/>
                  </a:lnTo>
                  <a:lnTo>
                    <a:pt x="1394" y="22790"/>
                  </a:lnTo>
                  <a:lnTo>
                    <a:pt x="1352" y="22603"/>
                  </a:lnTo>
                  <a:lnTo>
                    <a:pt x="1311" y="22415"/>
                  </a:lnTo>
                  <a:lnTo>
                    <a:pt x="1311" y="22208"/>
                  </a:lnTo>
                  <a:lnTo>
                    <a:pt x="1332" y="21958"/>
                  </a:lnTo>
                  <a:lnTo>
                    <a:pt x="1373" y="21709"/>
                  </a:lnTo>
                  <a:lnTo>
                    <a:pt x="1477" y="21438"/>
                  </a:lnTo>
                  <a:lnTo>
                    <a:pt x="1602" y="21168"/>
                  </a:lnTo>
                  <a:lnTo>
                    <a:pt x="1893" y="20607"/>
                  </a:lnTo>
                  <a:lnTo>
                    <a:pt x="2226" y="20066"/>
                  </a:lnTo>
                  <a:lnTo>
                    <a:pt x="2579" y="19525"/>
                  </a:lnTo>
                  <a:lnTo>
                    <a:pt x="2933" y="19026"/>
                  </a:lnTo>
                  <a:lnTo>
                    <a:pt x="3328" y="18506"/>
                  </a:lnTo>
                  <a:lnTo>
                    <a:pt x="3702" y="18007"/>
                  </a:lnTo>
                  <a:lnTo>
                    <a:pt x="4513" y="17030"/>
                  </a:lnTo>
                  <a:lnTo>
                    <a:pt x="7528" y="13391"/>
                  </a:lnTo>
                  <a:lnTo>
                    <a:pt x="9046" y="11582"/>
                  </a:lnTo>
                  <a:lnTo>
                    <a:pt x="10584" y="9794"/>
                  </a:lnTo>
                  <a:lnTo>
                    <a:pt x="10772" y="9586"/>
                  </a:lnTo>
                  <a:lnTo>
                    <a:pt x="11915" y="8276"/>
                  </a:lnTo>
                  <a:lnTo>
                    <a:pt x="13059" y="6966"/>
                  </a:lnTo>
                  <a:lnTo>
                    <a:pt x="13662" y="6322"/>
                  </a:lnTo>
                  <a:lnTo>
                    <a:pt x="14244" y="5677"/>
                  </a:lnTo>
                  <a:lnTo>
                    <a:pt x="14868" y="5053"/>
                  </a:lnTo>
                  <a:lnTo>
                    <a:pt x="15492" y="4430"/>
                  </a:lnTo>
                  <a:lnTo>
                    <a:pt x="16386" y="3577"/>
                  </a:lnTo>
                  <a:lnTo>
                    <a:pt x="16864" y="3161"/>
                  </a:lnTo>
                  <a:lnTo>
                    <a:pt x="17342" y="2745"/>
                  </a:lnTo>
                  <a:lnTo>
                    <a:pt x="17633" y="2517"/>
                  </a:lnTo>
                  <a:lnTo>
                    <a:pt x="17945" y="2309"/>
                  </a:lnTo>
                  <a:lnTo>
                    <a:pt x="18236" y="2122"/>
                  </a:lnTo>
                  <a:lnTo>
                    <a:pt x="18548" y="1955"/>
                  </a:lnTo>
                  <a:lnTo>
                    <a:pt x="18881" y="1789"/>
                  </a:lnTo>
                  <a:lnTo>
                    <a:pt x="19193" y="1664"/>
                  </a:lnTo>
                  <a:lnTo>
                    <a:pt x="19525" y="1560"/>
                  </a:lnTo>
                  <a:lnTo>
                    <a:pt x="19858" y="1477"/>
                  </a:lnTo>
                  <a:lnTo>
                    <a:pt x="20274" y="1394"/>
                  </a:lnTo>
                  <a:lnTo>
                    <a:pt x="20690" y="1332"/>
                  </a:lnTo>
                  <a:lnTo>
                    <a:pt x="21106" y="1290"/>
                  </a:lnTo>
                  <a:close/>
                  <a:moveTo>
                    <a:pt x="22041" y="1"/>
                  </a:moveTo>
                  <a:lnTo>
                    <a:pt x="21417" y="22"/>
                  </a:lnTo>
                  <a:lnTo>
                    <a:pt x="20794" y="63"/>
                  </a:lnTo>
                  <a:lnTo>
                    <a:pt x="20170" y="167"/>
                  </a:lnTo>
                  <a:lnTo>
                    <a:pt x="19588" y="292"/>
                  </a:lnTo>
                  <a:lnTo>
                    <a:pt x="19193" y="396"/>
                  </a:lnTo>
                  <a:lnTo>
                    <a:pt x="18798" y="541"/>
                  </a:lnTo>
                  <a:lnTo>
                    <a:pt x="18423" y="687"/>
                  </a:lnTo>
                  <a:lnTo>
                    <a:pt x="18049" y="853"/>
                  </a:lnTo>
                  <a:lnTo>
                    <a:pt x="17675" y="1040"/>
                  </a:lnTo>
                  <a:lnTo>
                    <a:pt x="17321" y="1248"/>
                  </a:lnTo>
                  <a:lnTo>
                    <a:pt x="16947" y="1477"/>
                  </a:lnTo>
                  <a:lnTo>
                    <a:pt x="16594" y="1747"/>
                  </a:lnTo>
                  <a:lnTo>
                    <a:pt x="16157" y="2059"/>
                  </a:lnTo>
                  <a:lnTo>
                    <a:pt x="15741" y="2413"/>
                  </a:lnTo>
                  <a:lnTo>
                    <a:pt x="14930" y="3120"/>
                  </a:lnTo>
                  <a:lnTo>
                    <a:pt x="14140" y="3848"/>
                  </a:lnTo>
                  <a:lnTo>
                    <a:pt x="13391" y="4596"/>
                  </a:lnTo>
                  <a:lnTo>
                    <a:pt x="12643" y="5386"/>
                  </a:lnTo>
                  <a:lnTo>
                    <a:pt x="11936" y="6176"/>
                  </a:lnTo>
                  <a:lnTo>
                    <a:pt x="10501" y="7777"/>
                  </a:lnTo>
                  <a:lnTo>
                    <a:pt x="9254" y="9233"/>
                  </a:lnTo>
                  <a:lnTo>
                    <a:pt x="8006" y="10709"/>
                  </a:lnTo>
                  <a:lnTo>
                    <a:pt x="6759" y="12165"/>
                  </a:lnTo>
                  <a:lnTo>
                    <a:pt x="5511" y="13620"/>
                  </a:lnTo>
                  <a:lnTo>
                    <a:pt x="4846" y="14369"/>
                  </a:lnTo>
                  <a:lnTo>
                    <a:pt x="4222" y="15138"/>
                  </a:lnTo>
                  <a:lnTo>
                    <a:pt x="3577" y="15928"/>
                  </a:lnTo>
                  <a:lnTo>
                    <a:pt x="2974" y="16718"/>
                  </a:lnTo>
                  <a:lnTo>
                    <a:pt x="2392" y="17508"/>
                  </a:lnTo>
                  <a:lnTo>
                    <a:pt x="1831" y="18340"/>
                  </a:lnTo>
                  <a:lnTo>
                    <a:pt x="1290" y="19172"/>
                  </a:lnTo>
                  <a:lnTo>
                    <a:pt x="770" y="20045"/>
                  </a:lnTo>
                  <a:lnTo>
                    <a:pt x="562" y="20461"/>
                  </a:lnTo>
                  <a:lnTo>
                    <a:pt x="375" y="20856"/>
                  </a:lnTo>
                  <a:lnTo>
                    <a:pt x="230" y="21272"/>
                  </a:lnTo>
                  <a:lnTo>
                    <a:pt x="126" y="21667"/>
                  </a:lnTo>
                  <a:lnTo>
                    <a:pt x="42" y="22062"/>
                  </a:lnTo>
                  <a:lnTo>
                    <a:pt x="1" y="22457"/>
                  </a:lnTo>
                  <a:lnTo>
                    <a:pt x="1" y="22852"/>
                  </a:lnTo>
                  <a:lnTo>
                    <a:pt x="22" y="23247"/>
                  </a:lnTo>
                  <a:lnTo>
                    <a:pt x="63" y="23642"/>
                  </a:lnTo>
                  <a:lnTo>
                    <a:pt x="146" y="24037"/>
                  </a:lnTo>
                  <a:lnTo>
                    <a:pt x="250" y="24412"/>
                  </a:lnTo>
                  <a:lnTo>
                    <a:pt x="375" y="24807"/>
                  </a:lnTo>
                  <a:lnTo>
                    <a:pt x="542" y="25181"/>
                  </a:lnTo>
                  <a:lnTo>
                    <a:pt x="729" y="25555"/>
                  </a:lnTo>
                  <a:lnTo>
                    <a:pt x="937" y="25929"/>
                  </a:lnTo>
                  <a:lnTo>
                    <a:pt x="1165" y="26304"/>
                  </a:lnTo>
                  <a:lnTo>
                    <a:pt x="1415" y="26678"/>
                  </a:lnTo>
                  <a:lnTo>
                    <a:pt x="1685" y="27031"/>
                  </a:lnTo>
                  <a:lnTo>
                    <a:pt x="1976" y="27385"/>
                  </a:lnTo>
                  <a:lnTo>
                    <a:pt x="2267" y="27718"/>
                  </a:lnTo>
                  <a:lnTo>
                    <a:pt x="2579" y="28030"/>
                  </a:lnTo>
                  <a:lnTo>
                    <a:pt x="2891" y="28341"/>
                  </a:lnTo>
                  <a:lnTo>
                    <a:pt x="3224" y="28633"/>
                  </a:lnTo>
                  <a:lnTo>
                    <a:pt x="3556" y="28903"/>
                  </a:lnTo>
                  <a:lnTo>
                    <a:pt x="4243" y="29443"/>
                  </a:lnTo>
                  <a:lnTo>
                    <a:pt x="4970" y="29963"/>
                  </a:lnTo>
                  <a:lnTo>
                    <a:pt x="5719" y="30442"/>
                  </a:lnTo>
                  <a:lnTo>
                    <a:pt x="6467" y="30899"/>
                  </a:lnTo>
                  <a:lnTo>
                    <a:pt x="7070" y="31211"/>
                  </a:lnTo>
                  <a:lnTo>
                    <a:pt x="7341" y="31336"/>
                  </a:lnTo>
                  <a:lnTo>
                    <a:pt x="7590" y="31440"/>
                  </a:lnTo>
                  <a:lnTo>
                    <a:pt x="7840" y="31523"/>
                  </a:lnTo>
                  <a:lnTo>
                    <a:pt x="8069" y="31585"/>
                  </a:lnTo>
                  <a:lnTo>
                    <a:pt x="8276" y="31627"/>
                  </a:lnTo>
                  <a:lnTo>
                    <a:pt x="8505" y="31627"/>
                  </a:lnTo>
                  <a:lnTo>
                    <a:pt x="8775" y="31606"/>
                  </a:lnTo>
                  <a:lnTo>
                    <a:pt x="9046" y="31564"/>
                  </a:lnTo>
                  <a:lnTo>
                    <a:pt x="9316" y="31460"/>
                  </a:lnTo>
                  <a:lnTo>
                    <a:pt x="9586" y="31315"/>
                  </a:lnTo>
                  <a:lnTo>
                    <a:pt x="9877" y="31128"/>
                  </a:lnTo>
                  <a:lnTo>
                    <a:pt x="10169" y="30920"/>
                  </a:lnTo>
                  <a:lnTo>
                    <a:pt x="10480" y="30649"/>
                  </a:lnTo>
                  <a:lnTo>
                    <a:pt x="10813" y="30338"/>
                  </a:lnTo>
                  <a:lnTo>
                    <a:pt x="11603" y="29568"/>
                  </a:lnTo>
                  <a:lnTo>
                    <a:pt x="12373" y="28757"/>
                  </a:lnTo>
                  <a:lnTo>
                    <a:pt x="13142" y="27967"/>
                  </a:lnTo>
                  <a:lnTo>
                    <a:pt x="13911" y="27135"/>
                  </a:lnTo>
                  <a:lnTo>
                    <a:pt x="15388" y="25472"/>
                  </a:lnTo>
                  <a:lnTo>
                    <a:pt x="16885" y="23829"/>
                  </a:lnTo>
                  <a:lnTo>
                    <a:pt x="17841" y="22727"/>
                  </a:lnTo>
                  <a:lnTo>
                    <a:pt x="18881" y="21542"/>
                  </a:lnTo>
                  <a:lnTo>
                    <a:pt x="18881" y="21916"/>
                  </a:lnTo>
                  <a:lnTo>
                    <a:pt x="18881" y="22000"/>
                  </a:lnTo>
                  <a:lnTo>
                    <a:pt x="17633" y="35058"/>
                  </a:lnTo>
                  <a:lnTo>
                    <a:pt x="17217" y="39403"/>
                  </a:lnTo>
                  <a:lnTo>
                    <a:pt x="16822" y="43770"/>
                  </a:lnTo>
                  <a:lnTo>
                    <a:pt x="16448" y="48136"/>
                  </a:lnTo>
                  <a:lnTo>
                    <a:pt x="16115" y="52503"/>
                  </a:lnTo>
                  <a:lnTo>
                    <a:pt x="16011" y="53813"/>
                  </a:lnTo>
                  <a:lnTo>
                    <a:pt x="15928" y="55143"/>
                  </a:lnTo>
                  <a:lnTo>
                    <a:pt x="15887" y="55809"/>
                  </a:lnTo>
                  <a:lnTo>
                    <a:pt x="15866" y="56474"/>
                  </a:lnTo>
                  <a:lnTo>
                    <a:pt x="15866" y="57139"/>
                  </a:lnTo>
                  <a:lnTo>
                    <a:pt x="15887" y="57805"/>
                  </a:lnTo>
                  <a:lnTo>
                    <a:pt x="15907" y="58221"/>
                  </a:lnTo>
                  <a:lnTo>
                    <a:pt x="15928" y="58637"/>
                  </a:lnTo>
                  <a:lnTo>
                    <a:pt x="15991" y="59052"/>
                  </a:lnTo>
                  <a:lnTo>
                    <a:pt x="16053" y="59468"/>
                  </a:lnTo>
                  <a:lnTo>
                    <a:pt x="16178" y="59863"/>
                  </a:lnTo>
                  <a:lnTo>
                    <a:pt x="16240" y="60071"/>
                  </a:lnTo>
                  <a:lnTo>
                    <a:pt x="16323" y="60258"/>
                  </a:lnTo>
                  <a:lnTo>
                    <a:pt x="16427" y="60425"/>
                  </a:lnTo>
                  <a:lnTo>
                    <a:pt x="16552" y="60612"/>
                  </a:lnTo>
                  <a:lnTo>
                    <a:pt x="16677" y="60778"/>
                  </a:lnTo>
                  <a:lnTo>
                    <a:pt x="16822" y="60945"/>
                  </a:lnTo>
                  <a:lnTo>
                    <a:pt x="17238" y="61340"/>
                  </a:lnTo>
                  <a:lnTo>
                    <a:pt x="17654" y="61693"/>
                  </a:lnTo>
                  <a:lnTo>
                    <a:pt x="18111" y="62005"/>
                  </a:lnTo>
                  <a:lnTo>
                    <a:pt x="18590" y="62275"/>
                  </a:lnTo>
                  <a:lnTo>
                    <a:pt x="19089" y="62483"/>
                  </a:lnTo>
                  <a:lnTo>
                    <a:pt x="19608" y="62670"/>
                  </a:lnTo>
                  <a:lnTo>
                    <a:pt x="20149" y="62816"/>
                  </a:lnTo>
                  <a:lnTo>
                    <a:pt x="20731" y="62899"/>
                  </a:lnTo>
                  <a:lnTo>
                    <a:pt x="21314" y="62961"/>
                  </a:lnTo>
                  <a:lnTo>
                    <a:pt x="21916" y="63003"/>
                  </a:lnTo>
                  <a:lnTo>
                    <a:pt x="23122" y="63086"/>
                  </a:lnTo>
                  <a:lnTo>
                    <a:pt x="24328" y="63128"/>
                  </a:lnTo>
                  <a:lnTo>
                    <a:pt x="25534" y="63211"/>
                  </a:lnTo>
                  <a:lnTo>
                    <a:pt x="26720" y="63273"/>
                  </a:lnTo>
                  <a:lnTo>
                    <a:pt x="27302" y="63294"/>
                  </a:lnTo>
                  <a:lnTo>
                    <a:pt x="27905" y="63315"/>
                  </a:lnTo>
                  <a:lnTo>
                    <a:pt x="28570" y="63294"/>
                  </a:lnTo>
                  <a:lnTo>
                    <a:pt x="29236" y="63253"/>
                  </a:lnTo>
                  <a:lnTo>
                    <a:pt x="29901" y="63190"/>
                  </a:lnTo>
                  <a:lnTo>
                    <a:pt x="30587" y="63065"/>
                  </a:lnTo>
                  <a:lnTo>
                    <a:pt x="31065" y="62941"/>
                  </a:lnTo>
                  <a:lnTo>
                    <a:pt x="31544" y="62795"/>
                  </a:lnTo>
                  <a:lnTo>
                    <a:pt x="31751" y="62691"/>
                  </a:lnTo>
                  <a:lnTo>
                    <a:pt x="31980" y="62587"/>
                  </a:lnTo>
                  <a:lnTo>
                    <a:pt x="32188" y="62483"/>
                  </a:lnTo>
                  <a:lnTo>
                    <a:pt x="32375" y="62358"/>
                  </a:lnTo>
                  <a:lnTo>
                    <a:pt x="32562" y="62213"/>
                  </a:lnTo>
                  <a:lnTo>
                    <a:pt x="32750" y="62067"/>
                  </a:lnTo>
                  <a:lnTo>
                    <a:pt x="32916" y="61901"/>
                  </a:lnTo>
                  <a:lnTo>
                    <a:pt x="33082" y="61735"/>
                  </a:lnTo>
                  <a:lnTo>
                    <a:pt x="33249" y="61548"/>
                  </a:lnTo>
                  <a:lnTo>
                    <a:pt x="33394" y="61340"/>
                  </a:lnTo>
                  <a:lnTo>
                    <a:pt x="33540" y="61132"/>
                  </a:lnTo>
                  <a:lnTo>
                    <a:pt x="33664" y="60903"/>
                  </a:lnTo>
                  <a:lnTo>
                    <a:pt x="33872" y="60487"/>
                  </a:lnTo>
                  <a:lnTo>
                    <a:pt x="34059" y="60071"/>
                  </a:lnTo>
                  <a:lnTo>
                    <a:pt x="34226" y="59635"/>
                  </a:lnTo>
                  <a:lnTo>
                    <a:pt x="34392" y="59198"/>
                  </a:lnTo>
                  <a:lnTo>
                    <a:pt x="34517" y="58761"/>
                  </a:lnTo>
                  <a:lnTo>
                    <a:pt x="34642" y="58304"/>
                  </a:lnTo>
                  <a:lnTo>
                    <a:pt x="34746" y="57846"/>
                  </a:lnTo>
                  <a:lnTo>
                    <a:pt x="34829" y="57389"/>
                  </a:lnTo>
                  <a:lnTo>
                    <a:pt x="35016" y="56183"/>
                  </a:lnTo>
                  <a:lnTo>
                    <a:pt x="35182" y="54956"/>
                  </a:lnTo>
                  <a:lnTo>
                    <a:pt x="35328" y="53750"/>
                  </a:lnTo>
                  <a:lnTo>
                    <a:pt x="35473" y="52544"/>
                  </a:lnTo>
                  <a:lnTo>
                    <a:pt x="35723" y="50091"/>
                  </a:lnTo>
                  <a:lnTo>
                    <a:pt x="35931" y="47658"/>
                  </a:lnTo>
                  <a:lnTo>
                    <a:pt x="36097" y="45225"/>
                  </a:lnTo>
                  <a:lnTo>
                    <a:pt x="36243" y="42772"/>
                  </a:lnTo>
                  <a:lnTo>
                    <a:pt x="36492" y="37885"/>
                  </a:lnTo>
                  <a:lnTo>
                    <a:pt x="36534" y="36783"/>
                  </a:lnTo>
                  <a:lnTo>
                    <a:pt x="36555" y="35702"/>
                  </a:lnTo>
                  <a:lnTo>
                    <a:pt x="36534" y="33519"/>
                  </a:lnTo>
                  <a:lnTo>
                    <a:pt x="36534" y="32438"/>
                  </a:lnTo>
                  <a:lnTo>
                    <a:pt x="36575" y="31336"/>
                  </a:lnTo>
                  <a:lnTo>
                    <a:pt x="36617" y="30254"/>
                  </a:lnTo>
                  <a:lnTo>
                    <a:pt x="36679" y="29714"/>
                  </a:lnTo>
                  <a:lnTo>
                    <a:pt x="36742" y="29173"/>
                  </a:lnTo>
                  <a:lnTo>
                    <a:pt x="36825" y="28279"/>
                  </a:lnTo>
                  <a:lnTo>
                    <a:pt x="36887" y="27385"/>
                  </a:lnTo>
                  <a:lnTo>
                    <a:pt x="36908" y="26491"/>
                  </a:lnTo>
                  <a:lnTo>
                    <a:pt x="36908" y="25597"/>
                  </a:lnTo>
                  <a:lnTo>
                    <a:pt x="36887" y="23809"/>
                  </a:lnTo>
                  <a:lnTo>
                    <a:pt x="36846" y="22020"/>
                  </a:lnTo>
                  <a:lnTo>
                    <a:pt x="36804" y="19837"/>
                  </a:lnTo>
                  <a:lnTo>
                    <a:pt x="36763" y="17633"/>
                  </a:lnTo>
                  <a:lnTo>
                    <a:pt x="36638" y="13246"/>
                  </a:lnTo>
                  <a:lnTo>
                    <a:pt x="36555" y="9815"/>
                  </a:lnTo>
                  <a:lnTo>
                    <a:pt x="36513" y="8089"/>
                  </a:lnTo>
                  <a:lnTo>
                    <a:pt x="36471" y="7216"/>
                  </a:lnTo>
                  <a:lnTo>
                    <a:pt x="36409" y="6363"/>
                  </a:lnTo>
                  <a:lnTo>
                    <a:pt x="36367" y="5948"/>
                  </a:lnTo>
                  <a:lnTo>
                    <a:pt x="36264" y="5511"/>
                  </a:lnTo>
                  <a:lnTo>
                    <a:pt x="36139" y="5074"/>
                  </a:lnTo>
                  <a:lnTo>
                    <a:pt x="35972" y="4638"/>
                  </a:lnTo>
                  <a:lnTo>
                    <a:pt x="35764" y="4201"/>
                  </a:lnTo>
                  <a:lnTo>
                    <a:pt x="35515" y="3785"/>
                  </a:lnTo>
                  <a:lnTo>
                    <a:pt x="35245" y="3369"/>
                  </a:lnTo>
                  <a:lnTo>
                    <a:pt x="34933" y="2974"/>
                  </a:lnTo>
                  <a:lnTo>
                    <a:pt x="34600" y="2621"/>
                  </a:lnTo>
                  <a:lnTo>
                    <a:pt x="34247" y="2267"/>
                  </a:lnTo>
                  <a:lnTo>
                    <a:pt x="33852" y="1955"/>
                  </a:lnTo>
                  <a:lnTo>
                    <a:pt x="33415" y="1664"/>
                  </a:lnTo>
                  <a:lnTo>
                    <a:pt x="32978" y="1436"/>
                  </a:lnTo>
                  <a:lnTo>
                    <a:pt x="32750" y="1332"/>
                  </a:lnTo>
                  <a:lnTo>
                    <a:pt x="32521" y="1248"/>
                  </a:lnTo>
                  <a:lnTo>
                    <a:pt x="32271" y="1165"/>
                  </a:lnTo>
                  <a:lnTo>
                    <a:pt x="32022" y="1082"/>
                  </a:lnTo>
                  <a:lnTo>
                    <a:pt x="31772" y="1040"/>
                  </a:lnTo>
                  <a:lnTo>
                    <a:pt x="31523" y="999"/>
                  </a:lnTo>
                  <a:lnTo>
                    <a:pt x="29319" y="729"/>
                  </a:lnTo>
                  <a:lnTo>
                    <a:pt x="27135" y="437"/>
                  </a:lnTo>
                  <a:lnTo>
                    <a:pt x="26033" y="313"/>
                  </a:lnTo>
                  <a:lnTo>
                    <a:pt x="24931" y="188"/>
                  </a:lnTo>
                  <a:lnTo>
                    <a:pt x="23829" y="84"/>
                  </a:lnTo>
                  <a:lnTo>
                    <a:pt x="22727" y="22"/>
                  </a:lnTo>
                  <a:lnTo>
                    <a:pt x="220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2597500" y="325950"/>
              <a:ext cx="815625" cy="1488800"/>
            </a:xfrm>
            <a:custGeom>
              <a:avLst/>
              <a:gdLst/>
              <a:ahLst/>
              <a:cxnLst/>
              <a:rect l="l" t="t" r="r" b="b"/>
              <a:pathLst>
                <a:path w="32625" h="59552" fill="none" extrusionOk="0">
                  <a:moveTo>
                    <a:pt x="14182" y="3141"/>
                  </a:moveTo>
                  <a:lnTo>
                    <a:pt x="14182" y="3141"/>
                  </a:lnTo>
                  <a:lnTo>
                    <a:pt x="15076" y="2288"/>
                  </a:lnTo>
                  <a:lnTo>
                    <a:pt x="15554" y="1872"/>
                  </a:lnTo>
                  <a:lnTo>
                    <a:pt x="16032" y="1456"/>
                  </a:lnTo>
                  <a:lnTo>
                    <a:pt x="16032" y="1456"/>
                  </a:lnTo>
                  <a:lnTo>
                    <a:pt x="16323" y="1228"/>
                  </a:lnTo>
                  <a:lnTo>
                    <a:pt x="16635" y="1020"/>
                  </a:lnTo>
                  <a:lnTo>
                    <a:pt x="16926" y="833"/>
                  </a:lnTo>
                  <a:lnTo>
                    <a:pt x="17238" y="666"/>
                  </a:lnTo>
                  <a:lnTo>
                    <a:pt x="17571" y="500"/>
                  </a:lnTo>
                  <a:lnTo>
                    <a:pt x="17883" y="375"/>
                  </a:lnTo>
                  <a:lnTo>
                    <a:pt x="18215" y="271"/>
                  </a:lnTo>
                  <a:lnTo>
                    <a:pt x="18548" y="188"/>
                  </a:lnTo>
                  <a:lnTo>
                    <a:pt x="18548" y="188"/>
                  </a:lnTo>
                  <a:lnTo>
                    <a:pt x="18964" y="105"/>
                  </a:lnTo>
                  <a:lnTo>
                    <a:pt x="19380" y="43"/>
                  </a:lnTo>
                  <a:lnTo>
                    <a:pt x="19796" y="1"/>
                  </a:lnTo>
                  <a:lnTo>
                    <a:pt x="20232" y="1"/>
                  </a:lnTo>
                  <a:lnTo>
                    <a:pt x="20232" y="1"/>
                  </a:lnTo>
                  <a:lnTo>
                    <a:pt x="20794" y="22"/>
                  </a:lnTo>
                  <a:lnTo>
                    <a:pt x="20794" y="22"/>
                  </a:lnTo>
                  <a:lnTo>
                    <a:pt x="22000" y="105"/>
                  </a:lnTo>
                  <a:lnTo>
                    <a:pt x="23206" y="230"/>
                  </a:lnTo>
                  <a:lnTo>
                    <a:pt x="24412" y="375"/>
                  </a:lnTo>
                  <a:lnTo>
                    <a:pt x="25597" y="521"/>
                  </a:lnTo>
                  <a:lnTo>
                    <a:pt x="25597" y="521"/>
                  </a:lnTo>
                  <a:lnTo>
                    <a:pt x="27239" y="770"/>
                  </a:lnTo>
                  <a:lnTo>
                    <a:pt x="28861" y="1020"/>
                  </a:lnTo>
                  <a:lnTo>
                    <a:pt x="28861" y="1020"/>
                  </a:lnTo>
                  <a:lnTo>
                    <a:pt x="28861" y="1020"/>
                  </a:lnTo>
                  <a:lnTo>
                    <a:pt x="29298" y="1103"/>
                  </a:lnTo>
                  <a:lnTo>
                    <a:pt x="29755" y="1186"/>
                  </a:lnTo>
                  <a:lnTo>
                    <a:pt x="30649" y="1373"/>
                  </a:lnTo>
                  <a:lnTo>
                    <a:pt x="30649" y="1373"/>
                  </a:lnTo>
                  <a:lnTo>
                    <a:pt x="30899" y="1456"/>
                  </a:lnTo>
                  <a:lnTo>
                    <a:pt x="31128" y="1540"/>
                  </a:lnTo>
                  <a:lnTo>
                    <a:pt x="31315" y="1664"/>
                  </a:lnTo>
                  <a:lnTo>
                    <a:pt x="31460" y="1810"/>
                  </a:lnTo>
                  <a:lnTo>
                    <a:pt x="31460" y="1810"/>
                  </a:lnTo>
                  <a:lnTo>
                    <a:pt x="31606" y="1997"/>
                  </a:lnTo>
                  <a:lnTo>
                    <a:pt x="31710" y="2205"/>
                  </a:lnTo>
                  <a:lnTo>
                    <a:pt x="31772" y="2455"/>
                  </a:lnTo>
                  <a:lnTo>
                    <a:pt x="31835" y="2725"/>
                  </a:lnTo>
                  <a:lnTo>
                    <a:pt x="31835" y="2725"/>
                  </a:lnTo>
                  <a:lnTo>
                    <a:pt x="32084" y="4950"/>
                  </a:lnTo>
                  <a:lnTo>
                    <a:pt x="32188" y="6072"/>
                  </a:lnTo>
                  <a:lnTo>
                    <a:pt x="32292" y="7195"/>
                  </a:lnTo>
                  <a:lnTo>
                    <a:pt x="32354" y="8297"/>
                  </a:lnTo>
                  <a:lnTo>
                    <a:pt x="32396" y="9420"/>
                  </a:lnTo>
                  <a:lnTo>
                    <a:pt x="32417" y="10543"/>
                  </a:lnTo>
                  <a:lnTo>
                    <a:pt x="32396" y="11666"/>
                  </a:lnTo>
                  <a:lnTo>
                    <a:pt x="32396" y="11666"/>
                  </a:lnTo>
                  <a:lnTo>
                    <a:pt x="32375" y="12601"/>
                  </a:lnTo>
                  <a:lnTo>
                    <a:pt x="32375" y="12601"/>
                  </a:lnTo>
                  <a:lnTo>
                    <a:pt x="32396" y="13537"/>
                  </a:lnTo>
                  <a:lnTo>
                    <a:pt x="32417" y="14452"/>
                  </a:lnTo>
                  <a:lnTo>
                    <a:pt x="32500" y="16303"/>
                  </a:lnTo>
                  <a:lnTo>
                    <a:pt x="32604" y="18132"/>
                  </a:lnTo>
                  <a:lnTo>
                    <a:pt x="32625" y="19068"/>
                  </a:lnTo>
                  <a:lnTo>
                    <a:pt x="32625" y="19983"/>
                  </a:lnTo>
                  <a:lnTo>
                    <a:pt x="32625" y="19983"/>
                  </a:lnTo>
                  <a:lnTo>
                    <a:pt x="32625" y="20586"/>
                  </a:lnTo>
                  <a:lnTo>
                    <a:pt x="32625" y="20586"/>
                  </a:lnTo>
                  <a:lnTo>
                    <a:pt x="32521" y="26345"/>
                  </a:lnTo>
                  <a:lnTo>
                    <a:pt x="32375" y="32105"/>
                  </a:lnTo>
                  <a:lnTo>
                    <a:pt x="32375" y="32105"/>
                  </a:lnTo>
                  <a:lnTo>
                    <a:pt x="32188" y="38572"/>
                  </a:lnTo>
                  <a:lnTo>
                    <a:pt x="31980" y="45038"/>
                  </a:lnTo>
                  <a:lnTo>
                    <a:pt x="31980" y="45038"/>
                  </a:lnTo>
                  <a:lnTo>
                    <a:pt x="31980" y="45038"/>
                  </a:lnTo>
                  <a:lnTo>
                    <a:pt x="31918" y="47409"/>
                  </a:lnTo>
                  <a:lnTo>
                    <a:pt x="31835" y="49779"/>
                  </a:lnTo>
                  <a:lnTo>
                    <a:pt x="31793" y="50964"/>
                  </a:lnTo>
                  <a:lnTo>
                    <a:pt x="31731" y="52149"/>
                  </a:lnTo>
                  <a:lnTo>
                    <a:pt x="31647" y="53335"/>
                  </a:lnTo>
                  <a:lnTo>
                    <a:pt x="31543" y="54520"/>
                  </a:lnTo>
                  <a:lnTo>
                    <a:pt x="31543" y="54520"/>
                  </a:lnTo>
                  <a:lnTo>
                    <a:pt x="31543" y="54541"/>
                  </a:lnTo>
                  <a:lnTo>
                    <a:pt x="31543" y="54541"/>
                  </a:lnTo>
                  <a:lnTo>
                    <a:pt x="31543" y="54665"/>
                  </a:lnTo>
                  <a:lnTo>
                    <a:pt x="31543" y="54665"/>
                  </a:lnTo>
                  <a:lnTo>
                    <a:pt x="31460" y="55455"/>
                  </a:lnTo>
                  <a:lnTo>
                    <a:pt x="31460" y="55455"/>
                  </a:lnTo>
                  <a:lnTo>
                    <a:pt x="31398" y="56017"/>
                  </a:lnTo>
                  <a:lnTo>
                    <a:pt x="31294" y="56599"/>
                  </a:lnTo>
                  <a:lnTo>
                    <a:pt x="31169" y="57160"/>
                  </a:lnTo>
                  <a:lnTo>
                    <a:pt x="31044" y="57722"/>
                  </a:lnTo>
                  <a:lnTo>
                    <a:pt x="31044" y="57722"/>
                  </a:lnTo>
                  <a:lnTo>
                    <a:pt x="30961" y="58013"/>
                  </a:lnTo>
                  <a:lnTo>
                    <a:pt x="30857" y="58283"/>
                  </a:lnTo>
                  <a:lnTo>
                    <a:pt x="30712" y="58512"/>
                  </a:lnTo>
                  <a:lnTo>
                    <a:pt x="30566" y="58720"/>
                  </a:lnTo>
                  <a:lnTo>
                    <a:pt x="30400" y="58907"/>
                  </a:lnTo>
                  <a:lnTo>
                    <a:pt x="30213" y="59053"/>
                  </a:lnTo>
                  <a:lnTo>
                    <a:pt x="29984" y="59198"/>
                  </a:lnTo>
                  <a:lnTo>
                    <a:pt x="29755" y="59302"/>
                  </a:lnTo>
                  <a:lnTo>
                    <a:pt x="29755" y="59302"/>
                  </a:lnTo>
                  <a:lnTo>
                    <a:pt x="29755" y="59302"/>
                  </a:lnTo>
                  <a:lnTo>
                    <a:pt x="29755" y="59302"/>
                  </a:lnTo>
                  <a:lnTo>
                    <a:pt x="29755" y="59302"/>
                  </a:lnTo>
                  <a:lnTo>
                    <a:pt x="29755" y="59302"/>
                  </a:lnTo>
                  <a:lnTo>
                    <a:pt x="29568" y="59364"/>
                  </a:lnTo>
                  <a:lnTo>
                    <a:pt x="29381" y="59406"/>
                  </a:lnTo>
                  <a:lnTo>
                    <a:pt x="29173" y="59448"/>
                  </a:lnTo>
                  <a:lnTo>
                    <a:pt x="28944" y="59468"/>
                  </a:lnTo>
                  <a:lnTo>
                    <a:pt x="28944" y="59468"/>
                  </a:lnTo>
                  <a:lnTo>
                    <a:pt x="28362" y="59510"/>
                  </a:lnTo>
                  <a:lnTo>
                    <a:pt x="28362" y="59510"/>
                  </a:lnTo>
                  <a:lnTo>
                    <a:pt x="28362" y="59510"/>
                  </a:lnTo>
                  <a:lnTo>
                    <a:pt x="28362" y="59510"/>
                  </a:lnTo>
                  <a:lnTo>
                    <a:pt x="28341" y="59510"/>
                  </a:lnTo>
                  <a:lnTo>
                    <a:pt x="28341" y="59510"/>
                  </a:lnTo>
                  <a:lnTo>
                    <a:pt x="27551" y="59531"/>
                  </a:lnTo>
                  <a:lnTo>
                    <a:pt x="26761" y="59552"/>
                  </a:lnTo>
                  <a:lnTo>
                    <a:pt x="26761" y="59552"/>
                  </a:lnTo>
                  <a:lnTo>
                    <a:pt x="25909" y="59531"/>
                  </a:lnTo>
                  <a:lnTo>
                    <a:pt x="25035" y="59510"/>
                  </a:lnTo>
                  <a:lnTo>
                    <a:pt x="24183" y="59448"/>
                  </a:lnTo>
                  <a:lnTo>
                    <a:pt x="23330" y="59385"/>
                  </a:lnTo>
                  <a:lnTo>
                    <a:pt x="22478" y="59281"/>
                  </a:lnTo>
                  <a:lnTo>
                    <a:pt x="21605" y="59198"/>
                  </a:lnTo>
                  <a:lnTo>
                    <a:pt x="19900" y="58949"/>
                  </a:lnTo>
                  <a:lnTo>
                    <a:pt x="19900" y="58949"/>
                  </a:lnTo>
                  <a:lnTo>
                    <a:pt x="18527" y="58761"/>
                  </a:lnTo>
                  <a:lnTo>
                    <a:pt x="17176" y="58574"/>
                  </a:lnTo>
                  <a:lnTo>
                    <a:pt x="17176" y="58574"/>
                  </a:lnTo>
                  <a:lnTo>
                    <a:pt x="16864" y="58512"/>
                  </a:lnTo>
                  <a:lnTo>
                    <a:pt x="16614" y="58429"/>
                  </a:lnTo>
                  <a:lnTo>
                    <a:pt x="16427" y="58325"/>
                  </a:lnTo>
                  <a:lnTo>
                    <a:pt x="16344" y="58262"/>
                  </a:lnTo>
                  <a:lnTo>
                    <a:pt x="16261" y="58179"/>
                  </a:lnTo>
                  <a:lnTo>
                    <a:pt x="16198" y="58096"/>
                  </a:lnTo>
                  <a:lnTo>
                    <a:pt x="16157" y="58013"/>
                  </a:lnTo>
                  <a:lnTo>
                    <a:pt x="16074" y="57805"/>
                  </a:lnTo>
                  <a:lnTo>
                    <a:pt x="16011" y="57535"/>
                  </a:lnTo>
                  <a:lnTo>
                    <a:pt x="15990" y="57223"/>
                  </a:lnTo>
                  <a:lnTo>
                    <a:pt x="15990" y="57223"/>
                  </a:lnTo>
                  <a:lnTo>
                    <a:pt x="15928" y="56474"/>
                  </a:lnTo>
                  <a:lnTo>
                    <a:pt x="15928" y="55726"/>
                  </a:lnTo>
                  <a:lnTo>
                    <a:pt x="15928" y="55726"/>
                  </a:lnTo>
                  <a:lnTo>
                    <a:pt x="15928" y="55081"/>
                  </a:lnTo>
                  <a:lnTo>
                    <a:pt x="15949" y="54437"/>
                  </a:lnTo>
                  <a:lnTo>
                    <a:pt x="16032" y="53168"/>
                  </a:lnTo>
                  <a:lnTo>
                    <a:pt x="16240" y="50590"/>
                  </a:lnTo>
                  <a:lnTo>
                    <a:pt x="16240" y="50590"/>
                  </a:lnTo>
                  <a:lnTo>
                    <a:pt x="16656" y="45288"/>
                  </a:lnTo>
                  <a:lnTo>
                    <a:pt x="17093" y="39965"/>
                  </a:lnTo>
                  <a:lnTo>
                    <a:pt x="17093" y="39965"/>
                  </a:lnTo>
                  <a:lnTo>
                    <a:pt x="17196" y="38780"/>
                  </a:lnTo>
                  <a:lnTo>
                    <a:pt x="17196" y="38780"/>
                  </a:lnTo>
                  <a:lnTo>
                    <a:pt x="18236" y="27219"/>
                  </a:lnTo>
                  <a:lnTo>
                    <a:pt x="18236" y="27219"/>
                  </a:lnTo>
                  <a:lnTo>
                    <a:pt x="18382" y="25597"/>
                  </a:lnTo>
                  <a:lnTo>
                    <a:pt x="18382" y="25597"/>
                  </a:lnTo>
                  <a:lnTo>
                    <a:pt x="18777" y="20711"/>
                  </a:lnTo>
                  <a:lnTo>
                    <a:pt x="18777" y="20711"/>
                  </a:lnTo>
                  <a:lnTo>
                    <a:pt x="18777" y="20711"/>
                  </a:lnTo>
                  <a:lnTo>
                    <a:pt x="18901" y="19130"/>
                  </a:lnTo>
                  <a:lnTo>
                    <a:pt x="18901" y="19130"/>
                  </a:lnTo>
                  <a:lnTo>
                    <a:pt x="18901" y="19130"/>
                  </a:lnTo>
                  <a:lnTo>
                    <a:pt x="18922" y="18611"/>
                  </a:lnTo>
                  <a:lnTo>
                    <a:pt x="18922" y="18091"/>
                  </a:lnTo>
                  <a:lnTo>
                    <a:pt x="18922" y="17051"/>
                  </a:lnTo>
                  <a:lnTo>
                    <a:pt x="18922" y="17051"/>
                  </a:lnTo>
                  <a:lnTo>
                    <a:pt x="18922" y="16739"/>
                  </a:lnTo>
                  <a:lnTo>
                    <a:pt x="18901" y="16573"/>
                  </a:lnTo>
                  <a:lnTo>
                    <a:pt x="18860" y="16510"/>
                  </a:lnTo>
                  <a:lnTo>
                    <a:pt x="18818" y="16448"/>
                  </a:lnTo>
                  <a:lnTo>
                    <a:pt x="18818" y="16448"/>
                  </a:lnTo>
                  <a:lnTo>
                    <a:pt x="18798" y="16407"/>
                  </a:lnTo>
                  <a:lnTo>
                    <a:pt x="18798" y="16407"/>
                  </a:lnTo>
                  <a:lnTo>
                    <a:pt x="18798" y="16407"/>
                  </a:lnTo>
                  <a:lnTo>
                    <a:pt x="18798" y="16407"/>
                  </a:lnTo>
                  <a:lnTo>
                    <a:pt x="18735" y="16365"/>
                  </a:lnTo>
                  <a:lnTo>
                    <a:pt x="18652" y="16303"/>
                  </a:lnTo>
                  <a:lnTo>
                    <a:pt x="18652" y="16303"/>
                  </a:lnTo>
                  <a:lnTo>
                    <a:pt x="18527" y="16282"/>
                  </a:lnTo>
                  <a:lnTo>
                    <a:pt x="18423" y="16261"/>
                  </a:lnTo>
                  <a:lnTo>
                    <a:pt x="18423" y="16261"/>
                  </a:lnTo>
                  <a:lnTo>
                    <a:pt x="18423" y="16261"/>
                  </a:lnTo>
                  <a:lnTo>
                    <a:pt x="18340" y="16261"/>
                  </a:lnTo>
                  <a:lnTo>
                    <a:pt x="18257" y="16303"/>
                  </a:lnTo>
                  <a:lnTo>
                    <a:pt x="18091" y="16386"/>
                  </a:lnTo>
                  <a:lnTo>
                    <a:pt x="17945" y="16510"/>
                  </a:lnTo>
                  <a:lnTo>
                    <a:pt x="17799" y="16635"/>
                  </a:lnTo>
                  <a:lnTo>
                    <a:pt x="17799" y="16635"/>
                  </a:lnTo>
                  <a:lnTo>
                    <a:pt x="16968" y="17488"/>
                  </a:lnTo>
                  <a:lnTo>
                    <a:pt x="16968" y="17488"/>
                  </a:lnTo>
                  <a:lnTo>
                    <a:pt x="16136" y="18340"/>
                  </a:lnTo>
                  <a:lnTo>
                    <a:pt x="16136" y="18340"/>
                  </a:lnTo>
                  <a:lnTo>
                    <a:pt x="15117" y="19380"/>
                  </a:lnTo>
                  <a:lnTo>
                    <a:pt x="14119" y="20420"/>
                  </a:lnTo>
                  <a:lnTo>
                    <a:pt x="13121" y="21480"/>
                  </a:lnTo>
                  <a:lnTo>
                    <a:pt x="12123" y="22561"/>
                  </a:lnTo>
                  <a:lnTo>
                    <a:pt x="12123" y="22561"/>
                  </a:lnTo>
                  <a:lnTo>
                    <a:pt x="11125" y="23663"/>
                  </a:lnTo>
                  <a:lnTo>
                    <a:pt x="10148" y="24765"/>
                  </a:lnTo>
                  <a:lnTo>
                    <a:pt x="9170" y="25909"/>
                  </a:lnTo>
                  <a:lnTo>
                    <a:pt x="8214" y="27052"/>
                  </a:lnTo>
                  <a:lnTo>
                    <a:pt x="8214" y="27052"/>
                  </a:lnTo>
                  <a:lnTo>
                    <a:pt x="7923" y="27385"/>
                  </a:lnTo>
                  <a:lnTo>
                    <a:pt x="7798" y="27510"/>
                  </a:lnTo>
                  <a:lnTo>
                    <a:pt x="7653" y="27614"/>
                  </a:lnTo>
                  <a:lnTo>
                    <a:pt x="7528" y="27697"/>
                  </a:lnTo>
                  <a:lnTo>
                    <a:pt x="7403" y="27739"/>
                  </a:lnTo>
                  <a:lnTo>
                    <a:pt x="7278" y="27780"/>
                  </a:lnTo>
                  <a:lnTo>
                    <a:pt x="7154" y="27780"/>
                  </a:lnTo>
                  <a:lnTo>
                    <a:pt x="7154" y="27780"/>
                  </a:lnTo>
                  <a:lnTo>
                    <a:pt x="7154" y="27780"/>
                  </a:lnTo>
                  <a:lnTo>
                    <a:pt x="7133" y="27780"/>
                  </a:lnTo>
                  <a:lnTo>
                    <a:pt x="7133" y="27780"/>
                  </a:lnTo>
                  <a:lnTo>
                    <a:pt x="7029" y="27780"/>
                  </a:lnTo>
                  <a:lnTo>
                    <a:pt x="6925" y="27759"/>
                  </a:lnTo>
                  <a:lnTo>
                    <a:pt x="6675" y="27676"/>
                  </a:lnTo>
                  <a:lnTo>
                    <a:pt x="6405" y="27531"/>
                  </a:lnTo>
                  <a:lnTo>
                    <a:pt x="6114" y="27323"/>
                  </a:lnTo>
                  <a:lnTo>
                    <a:pt x="6114" y="27323"/>
                  </a:lnTo>
                  <a:lnTo>
                    <a:pt x="6114" y="27323"/>
                  </a:lnTo>
                  <a:lnTo>
                    <a:pt x="5365" y="26782"/>
                  </a:lnTo>
                  <a:lnTo>
                    <a:pt x="4638" y="26200"/>
                  </a:lnTo>
                  <a:lnTo>
                    <a:pt x="3931" y="25618"/>
                  </a:lnTo>
                  <a:lnTo>
                    <a:pt x="3245" y="24994"/>
                  </a:lnTo>
                  <a:lnTo>
                    <a:pt x="2579" y="24370"/>
                  </a:lnTo>
                  <a:lnTo>
                    <a:pt x="1935" y="23726"/>
                  </a:lnTo>
                  <a:lnTo>
                    <a:pt x="1290" y="23060"/>
                  </a:lnTo>
                  <a:lnTo>
                    <a:pt x="645" y="22395"/>
                  </a:lnTo>
                  <a:lnTo>
                    <a:pt x="645" y="22395"/>
                  </a:lnTo>
                  <a:lnTo>
                    <a:pt x="500" y="22229"/>
                  </a:lnTo>
                  <a:lnTo>
                    <a:pt x="375" y="22041"/>
                  </a:lnTo>
                  <a:lnTo>
                    <a:pt x="250" y="21875"/>
                  </a:lnTo>
                  <a:lnTo>
                    <a:pt x="167" y="21688"/>
                  </a:lnTo>
                  <a:lnTo>
                    <a:pt x="84" y="21501"/>
                  </a:lnTo>
                  <a:lnTo>
                    <a:pt x="42" y="21314"/>
                  </a:lnTo>
                  <a:lnTo>
                    <a:pt x="1" y="21126"/>
                  </a:lnTo>
                  <a:lnTo>
                    <a:pt x="1" y="20919"/>
                  </a:lnTo>
                  <a:lnTo>
                    <a:pt x="1" y="20919"/>
                  </a:lnTo>
                  <a:lnTo>
                    <a:pt x="22" y="20669"/>
                  </a:lnTo>
                  <a:lnTo>
                    <a:pt x="63" y="20420"/>
                  </a:lnTo>
                  <a:lnTo>
                    <a:pt x="167" y="20149"/>
                  </a:lnTo>
                  <a:lnTo>
                    <a:pt x="292" y="19879"/>
                  </a:lnTo>
                  <a:lnTo>
                    <a:pt x="292" y="19879"/>
                  </a:lnTo>
                  <a:lnTo>
                    <a:pt x="583" y="19318"/>
                  </a:lnTo>
                  <a:lnTo>
                    <a:pt x="916" y="18777"/>
                  </a:lnTo>
                  <a:lnTo>
                    <a:pt x="1269" y="18236"/>
                  </a:lnTo>
                  <a:lnTo>
                    <a:pt x="1623" y="17737"/>
                  </a:lnTo>
                  <a:lnTo>
                    <a:pt x="2018" y="17217"/>
                  </a:lnTo>
                  <a:lnTo>
                    <a:pt x="2392" y="16718"/>
                  </a:lnTo>
                  <a:lnTo>
                    <a:pt x="3203" y="15741"/>
                  </a:lnTo>
                  <a:lnTo>
                    <a:pt x="3203" y="15741"/>
                  </a:lnTo>
                  <a:lnTo>
                    <a:pt x="6218" y="12102"/>
                  </a:lnTo>
                  <a:lnTo>
                    <a:pt x="7736" y="10293"/>
                  </a:lnTo>
                  <a:lnTo>
                    <a:pt x="9274" y="8505"/>
                  </a:lnTo>
                  <a:lnTo>
                    <a:pt x="9274" y="8505"/>
                  </a:lnTo>
                  <a:lnTo>
                    <a:pt x="9462" y="8297"/>
                  </a:lnTo>
                  <a:lnTo>
                    <a:pt x="9462" y="8297"/>
                  </a:lnTo>
                  <a:lnTo>
                    <a:pt x="10605" y="6987"/>
                  </a:lnTo>
                  <a:lnTo>
                    <a:pt x="11749" y="5677"/>
                  </a:lnTo>
                  <a:lnTo>
                    <a:pt x="12352" y="5033"/>
                  </a:lnTo>
                  <a:lnTo>
                    <a:pt x="12934" y="4388"/>
                  </a:lnTo>
                  <a:lnTo>
                    <a:pt x="13558" y="3764"/>
                  </a:lnTo>
                  <a:lnTo>
                    <a:pt x="14182" y="314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2564750" y="293725"/>
              <a:ext cx="922725" cy="1582875"/>
            </a:xfrm>
            <a:custGeom>
              <a:avLst/>
              <a:gdLst/>
              <a:ahLst/>
              <a:cxnLst/>
              <a:rect l="l" t="t" r="r" b="b"/>
              <a:pathLst>
                <a:path w="36909" h="63315" fill="none" extrusionOk="0">
                  <a:moveTo>
                    <a:pt x="22041" y="1"/>
                  </a:moveTo>
                  <a:lnTo>
                    <a:pt x="22041" y="1"/>
                  </a:lnTo>
                  <a:lnTo>
                    <a:pt x="21417" y="22"/>
                  </a:lnTo>
                  <a:lnTo>
                    <a:pt x="20794" y="63"/>
                  </a:lnTo>
                  <a:lnTo>
                    <a:pt x="20170" y="167"/>
                  </a:lnTo>
                  <a:lnTo>
                    <a:pt x="19588" y="292"/>
                  </a:lnTo>
                  <a:lnTo>
                    <a:pt x="19588" y="292"/>
                  </a:lnTo>
                  <a:lnTo>
                    <a:pt x="19193" y="396"/>
                  </a:lnTo>
                  <a:lnTo>
                    <a:pt x="18798" y="541"/>
                  </a:lnTo>
                  <a:lnTo>
                    <a:pt x="18423" y="687"/>
                  </a:lnTo>
                  <a:lnTo>
                    <a:pt x="18049" y="853"/>
                  </a:lnTo>
                  <a:lnTo>
                    <a:pt x="17675" y="1040"/>
                  </a:lnTo>
                  <a:lnTo>
                    <a:pt x="17321" y="1248"/>
                  </a:lnTo>
                  <a:lnTo>
                    <a:pt x="16947" y="1477"/>
                  </a:lnTo>
                  <a:lnTo>
                    <a:pt x="16594" y="1747"/>
                  </a:lnTo>
                  <a:lnTo>
                    <a:pt x="16594" y="1747"/>
                  </a:lnTo>
                  <a:lnTo>
                    <a:pt x="16157" y="2059"/>
                  </a:lnTo>
                  <a:lnTo>
                    <a:pt x="15741" y="2413"/>
                  </a:lnTo>
                  <a:lnTo>
                    <a:pt x="14930" y="3120"/>
                  </a:lnTo>
                  <a:lnTo>
                    <a:pt x="14140" y="3848"/>
                  </a:lnTo>
                  <a:lnTo>
                    <a:pt x="13391" y="4596"/>
                  </a:lnTo>
                  <a:lnTo>
                    <a:pt x="12643" y="5386"/>
                  </a:lnTo>
                  <a:lnTo>
                    <a:pt x="11936" y="6176"/>
                  </a:lnTo>
                  <a:lnTo>
                    <a:pt x="10501" y="7777"/>
                  </a:lnTo>
                  <a:lnTo>
                    <a:pt x="10501" y="7777"/>
                  </a:lnTo>
                  <a:lnTo>
                    <a:pt x="9254" y="9233"/>
                  </a:lnTo>
                  <a:lnTo>
                    <a:pt x="8006" y="10709"/>
                  </a:lnTo>
                  <a:lnTo>
                    <a:pt x="6759" y="12165"/>
                  </a:lnTo>
                  <a:lnTo>
                    <a:pt x="5511" y="13620"/>
                  </a:lnTo>
                  <a:lnTo>
                    <a:pt x="5511" y="13620"/>
                  </a:lnTo>
                  <a:lnTo>
                    <a:pt x="4846" y="14369"/>
                  </a:lnTo>
                  <a:lnTo>
                    <a:pt x="4222" y="15138"/>
                  </a:lnTo>
                  <a:lnTo>
                    <a:pt x="3577" y="15928"/>
                  </a:lnTo>
                  <a:lnTo>
                    <a:pt x="2974" y="16718"/>
                  </a:lnTo>
                  <a:lnTo>
                    <a:pt x="2392" y="17508"/>
                  </a:lnTo>
                  <a:lnTo>
                    <a:pt x="1831" y="18340"/>
                  </a:lnTo>
                  <a:lnTo>
                    <a:pt x="1290" y="19172"/>
                  </a:lnTo>
                  <a:lnTo>
                    <a:pt x="770" y="20045"/>
                  </a:lnTo>
                  <a:lnTo>
                    <a:pt x="770" y="20045"/>
                  </a:lnTo>
                  <a:lnTo>
                    <a:pt x="562" y="20461"/>
                  </a:lnTo>
                  <a:lnTo>
                    <a:pt x="375" y="20856"/>
                  </a:lnTo>
                  <a:lnTo>
                    <a:pt x="230" y="21272"/>
                  </a:lnTo>
                  <a:lnTo>
                    <a:pt x="126" y="21667"/>
                  </a:lnTo>
                  <a:lnTo>
                    <a:pt x="42" y="22062"/>
                  </a:lnTo>
                  <a:lnTo>
                    <a:pt x="1" y="22457"/>
                  </a:lnTo>
                  <a:lnTo>
                    <a:pt x="1" y="22852"/>
                  </a:lnTo>
                  <a:lnTo>
                    <a:pt x="22" y="23247"/>
                  </a:lnTo>
                  <a:lnTo>
                    <a:pt x="63" y="23642"/>
                  </a:lnTo>
                  <a:lnTo>
                    <a:pt x="146" y="24037"/>
                  </a:lnTo>
                  <a:lnTo>
                    <a:pt x="250" y="24412"/>
                  </a:lnTo>
                  <a:lnTo>
                    <a:pt x="375" y="24807"/>
                  </a:lnTo>
                  <a:lnTo>
                    <a:pt x="542" y="25181"/>
                  </a:lnTo>
                  <a:lnTo>
                    <a:pt x="729" y="25555"/>
                  </a:lnTo>
                  <a:lnTo>
                    <a:pt x="937" y="25929"/>
                  </a:lnTo>
                  <a:lnTo>
                    <a:pt x="1165" y="26304"/>
                  </a:lnTo>
                  <a:lnTo>
                    <a:pt x="1165" y="26304"/>
                  </a:lnTo>
                  <a:lnTo>
                    <a:pt x="1415" y="26678"/>
                  </a:lnTo>
                  <a:lnTo>
                    <a:pt x="1685" y="27031"/>
                  </a:lnTo>
                  <a:lnTo>
                    <a:pt x="1976" y="27385"/>
                  </a:lnTo>
                  <a:lnTo>
                    <a:pt x="2267" y="27718"/>
                  </a:lnTo>
                  <a:lnTo>
                    <a:pt x="2579" y="28030"/>
                  </a:lnTo>
                  <a:lnTo>
                    <a:pt x="2891" y="28341"/>
                  </a:lnTo>
                  <a:lnTo>
                    <a:pt x="3224" y="28633"/>
                  </a:lnTo>
                  <a:lnTo>
                    <a:pt x="3556" y="28903"/>
                  </a:lnTo>
                  <a:lnTo>
                    <a:pt x="4243" y="29443"/>
                  </a:lnTo>
                  <a:lnTo>
                    <a:pt x="4970" y="29963"/>
                  </a:lnTo>
                  <a:lnTo>
                    <a:pt x="5719" y="30442"/>
                  </a:lnTo>
                  <a:lnTo>
                    <a:pt x="6467" y="30899"/>
                  </a:lnTo>
                  <a:lnTo>
                    <a:pt x="6467" y="30899"/>
                  </a:lnTo>
                  <a:lnTo>
                    <a:pt x="7070" y="31211"/>
                  </a:lnTo>
                  <a:lnTo>
                    <a:pt x="7341" y="31336"/>
                  </a:lnTo>
                  <a:lnTo>
                    <a:pt x="7590" y="31440"/>
                  </a:lnTo>
                  <a:lnTo>
                    <a:pt x="7840" y="31523"/>
                  </a:lnTo>
                  <a:lnTo>
                    <a:pt x="8069" y="31585"/>
                  </a:lnTo>
                  <a:lnTo>
                    <a:pt x="8276" y="31627"/>
                  </a:lnTo>
                  <a:lnTo>
                    <a:pt x="8505" y="31627"/>
                  </a:lnTo>
                  <a:lnTo>
                    <a:pt x="8505" y="31627"/>
                  </a:lnTo>
                  <a:lnTo>
                    <a:pt x="8775" y="31606"/>
                  </a:lnTo>
                  <a:lnTo>
                    <a:pt x="9046" y="31564"/>
                  </a:lnTo>
                  <a:lnTo>
                    <a:pt x="9316" y="31460"/>
                  </a:lnTo>
                  <a:lnTo>
                    <a:pt x="9586" y="31315"/>
                  </a:lnTo>
                  <a:lnTo>
                    <a:pt x="9877" y="31128"/>
                  </a:lnTo>
                  <a:lnTo>
                    <a:pt x="10169" y="30920"/>
                  </a:lnTo>
                  <a:lnTo>
                    <a:pt x="10480" y="30649"/>
                  </a:lnTo>
                  <a:lnTo>
                    <a:pt x="10813" y="30338"/>
                  </a:lnTo>
                  <a:lnTo>
                    <a:pt x="10813" y="30338"/>
                  </a:lnTo>
                  <a:lnTo>
                    <a:pt x="11603" y="29568"/>
                  </a:lnTo>
                  <a:lnTo>
                    <a:pt x="12373" y="28757"/>
                  </a:lnTo>
                  <a:lnTo>
                    <a:pt x="13142" y="27967"/>
                  </a:lnTo>
                  <a:lnTo>
                    <a:pt x="13911" y="27135"/>
                  </a:lnTo>
                  <a:lnTo>
                    <a:pt x="15388" y="25472"/>
                  </a:lnTo>
                  <a:lnTo>
                    <a:pt x="16885" y="23829"/>
                  </a:lnTo>
                  <a:lnTo>
                    <a:pt x="16885" y="23829"/>
                  </a:lnTo>
                  <a:lnTo>
                    <a:pt x="17841" y="22727"/>
                  </a:lnTo>
                  <a:lnTo>
                    <a:pt x="18881" y="21542"/>
                  </a:lnTo>
                  <a:lnTo>
                    <a:pt x="18881" y="21542"/>
                  </a:lnTo>
                  <a:lnTo>
                    <a:pt x="18881" y="21916"/>
                  </a:lnTo>
                  <a:lnTo>
                    <a:pt x="18881" y="21916"/>
                  </a:lnTo>
                  <a:lnTo>
                    <a:pt x="18881" y="22000"/>
                  </a:lnTo>
                  <a:lnTo>
                    <a:pt x="18881" y="22000"/>
                  </a:lnTo>
                  <a:lnTo>
                    <a:pt x="17633" y="35058"/>
                  </a:lnTo>
                  <a:lnTo>
                    <a:pt x="17633" y="35058"/>
                  </a:lnTo>
                  <a:lnTo>
                    <a:pt x="17217" y="39403"/>
                  </a:lnTo>
                  <a:lnTo>
                    <a:pt x="16822" y="43770"/>
                  </a:lnTo>
                  <a:lnTo>
                    <a:pt x="16448" y="48136"/>
                  </a:lnTo>
                  <a:lnTo>
                    <a:pt x="16115" y="52503"/>
                  </a:lnTo>
                  <a:lnTo>
                    <a:pt x="16115" y="52503"/>
                  </a:lnTo>
                  <a:lnTo>
                    <a:pt x="16011" y="53813"/>
                  </a:lnTo>
                  <a:lnTo>
                    <a:pt x="15928" y="55143"/>
                  </a:lnTo>
                  <a:lnTo>
                    <a:pt x="15887" y="55809"/>
                  </a:lnTo>
                  <a:lnTo>
                    <a:pt x="15866" y="56474"/>
                  </a:lnTo>
                  <a:lnTo>
                    <a:pt x="15866" y="57139"/>
                  </a:lnTo>
                  <a:lnTo>
                    <a:pt x="15887" y="57805"/>
                  </a:lnTo>
                  <a:lnTo>
                    <a:pt x="15887" y="57805"/>
                  </a:lnTo>
                  <a:lnTo>
                    <a:pt x="15907" y="58221"/>
                  </a:lnTo>
                  <a:lnTo>
                    <a:pt x="15928" y="58637"/>
                  </a:lnTo>
                  <a:lnTo>
                    <a:pt x="15991" y="59052"/>
                  </a:lnTo>
                  <a:lnTo>
                    <a:pt x="16053" y="59468"/>
                  </a:lnTo>
                  <a:lnTo>
                    <a:pt x="16178" y="59863"/>
                  </a:lnTo>
                  <a:lnTo>
                    <a:pt x="16240" y="60071"/>
                  </a:lnTo>
                  <a:lnTo>
                    <a:pt x="16323" y="60258"/>
                  </a:lnTo>
                  <a:lnTo>
                    <a:pt x="16427" y="60425"/>
                  </a:lnTo>
                  <a:lnTo>
                    <a:pt x="16552" y="60612"/>
                  </a:lnTo>
                  <a:lnTo>
                    <a:pt x="16677" y="60778"/>
                  </a:lnTo>
                  <a:lnTo>
                    <a:pt x="16822" y="60945"/>
                  </a:lnTo>
                  <a:lnTo>
                    <a:pt x="16822" y="60945"/>
                  </a:lnTo>
                  <a:lnTo>
                    <a:pt x="17238" y="61340"/>
                  </a:lnTo>
                  <a:lnTo>
                    <a:pt x="17654" y="61693"/>
                  </a:lnTo>
                  <a:lnTo>
                    <a:pt x="18111" y="62005"/>
                  </a:lnTo>
                  <a:lnTo>
                    <a:pt x="18590" y="62275"/>
                  </a:lnTo>
                  <a:lnTo>
                    <a:pt x="19089" y="62483"/>
                  </a:lnTo>
                  <a:lnTo>
                    <a:pt x="19608" y="62670"/>
                  </a:lnTo>
                  <a:lnTo>
                    <a:pt x="20149" y="62816"/>
                  </a:lnTo>
                  <a:lnTo>
                    <a:pt x="20731" y="62899"/>
                  </a:lnTo>
                  <a:lnTo>
                    <a:pt x="20731" y="62899"/>
                  </a:lnTo>
                  <a:lnTo>
                    <a:pt x="21314" y="62961"/>
                  </a:lnTo>
                  <a:lnTo>
                    <a:pt x="21916" y="63003"/>
                  </a:lnTo>
                  <a:lnTo>
                    <a:pt x="23122" y="63086"/>
                  </a:lnTo>
                  <a:lnTo>
                    <a:pt x="24328" y="63128"/>
                  </a:lnTo>
                  <a:lnTo>
                    <a:pt x="25534" y="63211"/>
                  </a:lnTo>
                  <a:lnTo>
                    <a:pt x="25534" y="63211"/>
                  </a:lnTo>
                  <a:lnTo>
                    <a:pt x="26720" y="63273"/>
                  </a:lnTo>
                  <a:lnTo>
                    <a:pt x="27302" y="63294"/>
                  </a:lnTo>
                  <a:lnTo>
                    <a:pt x="27905" y="63315"/>
                  </a:lnTo>
                  <a:lnTo>
                    <a:pt x="27905" y="63315"/>
                  </a:lnTo>
                  <a:lnTo>
                    <a:pt x="28570" y="63294"/>
                  </a:lnTo>
                  <a:lnTo>
                    <a:pt x="29236" y="63253"/>
                  </a:lnTo>
                  <a:lnTo>
                    <a:pt x="29901" y="63190"/>
                  </a:lnTo>
                  <a:lnTo>
                    <a:pt x="30587" y="63065"/>
                  </a:lnTo>
                  <a:lnTo>
                    <a:pt x="30587" y="63065"/>
                  </a:lnTo>
                  <a:lnTo>
                    <a:pt x="31065" y="62941"/>
                  </a:lnTo>
                  <a:lnTo>
                    <a:pt x="31544" y="62795"/>
                  </a:lnTo>
                  <a:lnTo>
                    <a:pt x="31751" y="62691"/>
                  </a:lnTo>
                  <a:lnTo>
                    <a:pt x="31980" y="62587"/>
                  </a:lnTo>
                  <a:lnTo>
                    <a:pt x="32188" y="62483"/>
                  </a:lnTo>
                  <a:lnTo>
                    <a:pt x="32375" y="62358"/>
                  </a:lnTo>
                  <a:lnTo>
                    <a:pt x="32562" y="62213"/>
                  </a:lnTo>
                  <a:lnTo>
                    <a:pt x="32750" y="62067"/>
                  </a:lnTo>
                  <a:lnTo>
                    <a:pt x="32916" y="61901"/>
                  </a:lnTo>
                  <a:lnTo>
                    <a:pt x="33082" y="61735"/>
                  </a:lnTo>
                  <a:lnTo>
                    <a:pt x="33249" y="61548"/>
                  </a:lnTo>
                  <a:lnTo>
                    <a:pt x="33394" y="61340"/>
                  </a:lnTo>
                  <a:lnTo>
                    <a:pt x="33540" y="61132"/>
                  </a:lnTo>
                  <a:lnTo>
                    <a:pt x="33664" y="60903"/>
                  </a:lnTo>
                  <a:lnTo>
                    <a:pt x="33664" y="60903"/>
                  </a:lnTo>
                  <a:lnTo>
                    <a:pt x="33872" y="60487"/>
                  </a:lnTo>
                  <a:lnTo>
                    <a:pt x="34059" y="60071"/>
                  </a:lnTo>
                  <a:lnTo>
                    <a:pt x="34226" y="59635"/>
                  </a:lnTo>
                  <a:lnTo>
                    <a:pt x="34392" y="59198"/>
                  </a:lnTo>
                  <a:lnTo>
                    <a:pt x="34517" y="58761"/>
                  </a:lnTo>
                  <a:lnTo>
                    <a:pt x="34642" y="58304"/>
                  </a:lnTo>
                  <a:lnTo>
                    <a:pt x="34746" y="57846"/>
                  </a:lnTo>
                  <a:lnTo>
                    <a:pt x="34829" y="57389"/>
                  </a:lnTo>
                  <a:lnTo>
                    <a:pt x="34829" y="57389"/>
                  </a:lnTo>
                  <a:lnTo>
                    <a:pt x="35016" y="56183"/>
                  </a:lnTo>
                  <a:lnTo>
                    <a:pt x="35182" y="54956"/>
                  </a:lnTo>
                  <a:lnTo>
                    <a:pt x="35328" y="53750"/>
                  </a:lnTo>
                  <a:lnTo>
                    <a:pt x="35473" y="52544"/>
                  </a:lnTo>
                  <a:lnTo>
                    <a:pt x="35723" y="50091"/>
                  </a:lnTo>
                  <a:lnTo>
                    <a:pt x="35931" y="47658"/>
                  </a:lnTo>
                  <a:lnTo>
                    <a:pt x="36097" y="45225"/>
                  </a:lnTo>
                  <a:lnTo>
                    <a:pt x="36243" y="42772"/>
                  </a:lnTo>
                  <a:lnTo>
                    <a:pt x="36492" y="37885"/>
                  </a:lnTo>
                  <a:lnTo>
                    <a:pt x="36492" y="37885"/>
                  </a:lnTo>
                  <a:lnTo>
                    <a:pt x="36534" y="36783"/>
                  </a:lnTo>
                  <a:lnTo>
                    <a:pt x="36555" y="35702"/>
                  </a:lnTo>
                  <a:lnTo>
                    <a:pt x="36534" y="33519"/>
                  </a:lnTo>
                  <a:lnTo>
                    <a:pt x="36534" y="32438"/>
                  </a:lnTo>
                  <a:lnTo>
                    <a:pt x="36575" y="31336"/>
                  </a:lnTo>
                  <a:lnTo>
                    <a:pt x="36617" y="30254"/>
                  </a:lnTo>
                  <a:lnTo>
                    <a:pt x="36679" y="29714"/>
                  </a:lnTo>
                  <a:lnTo>
                    <a:pt x="36742" y="29173"/>
                  </a:lnTo>
                  <a:lnTo>
                    <a:pt x="36742" y="29173"/>
                  </a:lnTo>
                  <a:lnTo>
                    <a:pt x="36825" y="28279"/>
                  </a:lnTo>
                  <a:lnTo>
                    <a:pt x="36887" y="27385"/>
                  </a:lnTo>
                  <a:lnTo>
                    <a:pt x="36908" y="26491"/>
                  </a:lnTo>
                  <a:lnTo>
                    <a:pt x="36908" y="25597"/>
                  </a:lnTo>
                  <a:lnTo>
                    <a:pt x="36887" y="23809"/>
                  </a:lnTo>
                  <a:lnTo>
                    <a:pt x="36846" y="22020"/>
                  </a:lnTo>
                  <a:lnTo>
                    <a:pt x="36846" y="22020"/>
                  </a:lnTo>
                  <a:lnTo>
                    <a:pt x="36804" y="19837"/>
                  </a:lnTo>
                  <a:lnTo>
                    <a:pt x="36763" y="17633"/>
                  </a:lnTo>
                  <a:lnTo>
                    <a:pt x="36638" y="13246"/>
                  </a:lnTo>
                  <a:lnTo>
                    <a:pt x="36638" y="13246"/>
                  </a:lnTo>
                  <a:lnTo>
                    <a:pt x="36555" y="9815"/>
                  </a:lnTo>
                  <a:lnTo>
                    <a:pt x="36513" y="8089"/>
                  </a:lnTo>
                  <a:lnTo>
                    <a:pt x="36471" y="7216"/>
                  </a:lnTo>
                  <a:lnTo>
                    <a:pt x="36409" y="6363"/>
                  </a:lnTo>
                  <a:lnTo>
                    <a:pt x="36409" y="6363"/>
                  </a:lnTo>
                  <a:lnTo>
                    <a:pt x="36367" y="5948"/>
                  </a:lnTo>
                  <a:lnTo>
                    <a:pt x="36264" y="5511"/>
                  </a:lnTo>
                  <a:lnTo>
                    <a:pt x="36139" y="5074"/>
                  </a:lnTo>
                  <a:lnTo>
                    <a:pt x="35972" y="4638"/>
                  </a:lnTo>
                  <a:lnTo>
                    <a:pt x="35764" y="4201"/>
                  </a:lnTo>
                  <a:lnTo>
                    <a:pt x="35515" y="3785"/>
                  </a:lnTo>
                  <a:lnTo>
                    <a:pt x="35245" y="3369"/>
                  </a:lnTo>
                  <a:lnTo>
                    <a:pt x="34933" y="2974"/>
                  </a:lnTo>
                  <a:lnTo>
                    <a:pt x="34600" y="2621"/>
                  </a:lnTo>
                  <a:lnTo>
                    <a:pt x="34247" y="2267"/>
                  </a:lnTo>
                  <a:lnTo>
                    <a:pt x="33852" y="1955"/>
                  </a:lnTo>
                  <a:lnTo>
                    <a:pt x="33415" y="1664"/>
                  </a:lnTo>
                  <a:lnTo>
                    <a:pt x="32978" y="1436"/>
                  </a:lnTo>
                  <a:lnTo>
                    <a:pt x="32750" y="1332"/>
                  </a:lnTo>
                  <a:lnTo>
                    <a:pt x="32521" y="1248"/>
                  </a:lnTo>
                  <a:lnTo>
                    <a:pt x="32271" y="1165"/>
                  </a:lnTo>
                  <a:lnTo>
                    <a:pt x="32022" y="1082"/>
                  </a:lnTo>
                  <a:lnTo>
                    <a:pt x="31772" y="1040"/>
                  </a:lnTo>
                  <a:lnTo>
                    <a:pt x="31523" y="999"/>
                  </a:lnTo>
                  <a:lnTo>
                    <a:pt x="31523" y="999"/>
                  </a:lnTo>
                  <a:lnTo>
                    <a:pt x="29319" y="729"/>
                  </a:lnTo>
                  <a:lnTo>
                    <a:pt x="27135" y="437"/>
                  </a:lnTo>
                  <a:lnTo>
                    <a:pt x="26033" y="313"/>
                  </a:lnTo>
                  <a:lnTo>
                    <a:pt x="24931" y="188"/>
                  </a:lnTo>
                  <a:lnTo>
                    <a:pt x="23829" y="84"/>
                  </a:lnTo>
                  <a:lnTo>
                    <a:pt x="22727" y="22"/>
                  </a:lnTo>
                  <a:lnTo>
                    <a:pt x="22727" y="22"/>
                  </a:lnTo>
                  <a:lnTo>
                    <a:pt x="22041" y="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2659875" y="508950"/>
              <a:ext cx="301000" cy="337375"/>
            </a:xfrm>
            <a:custGeom>
              <a:avLst/>
              <a:gdLst/>
              <a:ahLst/>
              <a:cxnLst/>
              <a:rect l="l" t="t" r="r" b="b"/>
              <a:pathLst>
                <a:path w="12040" h="13495" extrusionOk="0">
                  <a:moveTo>
                    <a:pt x="11874" y="0"/>
                  </a:moveTo>
                  <a:lnTo>
                    <a:pt x="11749" y="21"/>
                  </a:lnTo>
                  <a:lnTo>
                    <a:pt x="11645" y="83"/>
                  </a:lnTo>
                  <a:lnTo>
                    <a:pt x="11437" y="208"/>
                  </a:lnTo>
                  <a:lnTo>
                    <a:pt x="10959" y="520"/>
                  </a:lnTo>
                  <a:lnTo>
                    <a:pt x="10501" y="832"/>
                  </a:lnTo>
                  <a:lnTo>
                    <a:pt x="10065" y="1206"/>
                  </a:lnTo>
                  <a:lnTo>
                    <a:pt x="9649" y="1580"/>
                  </a:lnTo>
                  <a:lnTo>
                    <a:pt x="8443" y="2724"/>
                  </a:lnTo>
                  <a:lnTo>
                    <a:pt x="7258" y="3888"/>
                  </a:lnTo>
                  <a:lnTo>
                    <a:pt x="6093" y="5094"/>
                  </a:lnTo>
                  <a:lnTo>
                    <a:pt x="4970" y="6321"/>
                  </a:lnTo>
                  <a:lnTo>
                    <a:pt x="3868" y="7569"/>
                  </a:lnTo>
                  <a:lnTo>
                    <a:pt x="2787" y="8858"/>
                  </a:lnTo>
                  <a:lnTo>
                    <a:pt x="1748" y="10168"/>
                  </a:lnTo>
                  <a:lnTo>
                    <a:pt x="750" y="11498"/>
                  </a:lnTo>
                  <a:lnTo>
                    <a:pt x="417" y="11977"/>
                  </a:lnTo>
                  <a:lnTo>
                    <a:pt x="271" y="12205"/>
                  </a:lnTo>
                  <a:lnTo>
                    <a:pt x="126" y="12476"/>
                  </a:lnTo>
                  <a:lnTo>
                    <a:pt x="63" y="12580"/>
                  </a:lnTo>
                  <a:lnTo>
                    <a:pt x="22" y="12704"/>
                  </a:lnTo>
                  <a:lnTo>
                    <a:pt x="1" y="12808"/>
                  </a:lnTo>
                  <a:lnTo>
                    <a:pt x="1" y="12933"/>
                  </a:lnTo>
                  <a:lnTo>
                    <a:pt x="22" y="13058"/>
                  </a:lnTo>
                  <a:lnTo>
                    <a:pt x="63" y="13162"/>
                  </a:lnTo>
                  <a:lnTo>
                    <a:pt x="147" y="13266"/>
                  </a:lnTo>
                  <a:lnTo>
                    <a:pt x="250" y="13349"/>
                  </a:lnTo>
                  <a:lnTo>
                    <a:pt x="334" y="13411"/>
                  </a:lnTo>
                  <a:lnTo>
                    <a:pt x="438" y="13453"/>
                  </a:lnTo>
                  <a:lnTo>
                    <a:pt x="521" y="13474"/>
                  </a:lnTo>
                  <a:lnTo>
                    <a:pt x="625" y="13495"/>
                  </a:lnTo>
                  <a:lnTo>
                    <a:pt x="750" y="13474"/>
                  </a:lnTo>
                  <a:lnTo>
                    <a:pt x="895" y="13432"/>
                  </a:lnTo>
                  <a:lnTo>
                    <a:pt x="1020" y="13370"/>
                  </a:lnTo>
                  <a:lnTo>
                    <a:pt x="1145" y="13287"/>
                  </a:lnTo>
                  <a:lnTo>
                    <a:pt x="1394" y="13058"/>
                  </a:lnTo>
                  <a:lnTo>
                    <a:pt x="1623" y="12808"/>
                  </a:lnTo>
                  <a:lnTo>
                    <a:pt x="9961" y="3161"/>
                  </a:lnTo>
                  <a:lnTo>
                    <a:pt x="10397" y="2641"/>
                  </a:lnTo>
                  <a:lnTo>
                    <a:pt x="10834" y="2079"/>
                  </a:lnTo>
                  <a:lnTo>
                    <a:pt x="11250" y="1518"/>
                  </a:lnTo>
                  <a:lnTo>
                    <a:pt x="11624" y="915"/>
                  </a:lnTo>
                  <a:lnTo>
                    <a:pt x="11770" y="728"/>
                  </a:lnTo>
                  <a:lnTo>
                    <a:pt x="11894" y="520"/>
                  </a:lnTo>
                  <a:lnTo>
                    <a:pt x="11936" y="416"/>
                  </a:lnTo>
                  <a:lnTo>
                    <a:pt x="11998" y="291"/>
                  </a:lnTo>
                  <a:lnTo>
                    <a:pt x="12019" y="166"/>
                  </a:lnTo>
                  <a:lnTo>
                    <a:pt x="12040" y="42"/>
                  </a:lnTo>
                  <a:lnTo>
                    <a:pt x="119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2659875" y="508950"/>
              <a:ext cx="301000" cy="337375"/>
            </a:xfrm>
            <a:custGeom>
              <a:avLst/>
              <a:gdLst/>
              <a:ahLst/>
              <a:cxnLst/>
              <a:rect l="l" t="t" r="r" b="b"/>
              <a:pathLst>
                <a:path w="12040" h="13495" fill="none" extrusionOk="0">
                  <a:moveTo>
                    <a:pt x="11874" y="0"/>
                  </a:moveTo>
                  <a:lnTo>
                    <a:pt x="11874" y="0"/>
                  </a:lnTo>
                  <a:lnTo>
                    <a:pt x="11749" y="21"/>
                  </a:lnTo>
                  <a:lnTo>
                    <a:pt x="11645" y="83"/>
                  </a:lnTo>
                  <a:lnTo>
                    <a:pt x="11437" y="208"/>
                  </a:lnTo>
                  <a:lnTo>
                    <a:pt x="11437" y="208"/>
                  </a:lnTo>
                  <a:lnTo>
                    <a:pt x="10959" y="520"/>
                  </a:lnTo>
                  <a:lnTo>
                    <a:pt x="10501" y="832"/>
                  </a:lnTo>
                  <a:lnTo>
                    <a:pt x="10065" y="1206"/>
                  </a:lnTo>
                  <a:lnTo>
                    <a:pt x="9649" y="1580"/>
                  </a:lnTo>
                  <a:lnTo>
                    <a:pt x="9649" y="1580"/>
                  </a:lnTo>
                  <a:lnTo>
                    <a:pt x="8443" y="2724"/>
                  </a:lnTo>
                  <a:lnTo>
                    <a:pt x="7258" y="3888"/>
                  </a:lnTo>
                  <a:lnTo>
                    <a:pt x="6093" y="5094"/>
                  </a:lnTo>
                  <a:lnTo>
                    <a:pt x="4970" y="6321"/>
                  </a:lnTo>
                  <a:lnTo>
                    <a:pt x="3868" y="7569"/>
                  </a:lnTo>
                  <a:lnTo>
                    <a:pt x="2787" y="8858"/>
                  </a:lnTo>
                  <a:lnTo>
                    <a:pt x="1748" y="10168"/>
                  </a:lnTo>
                  <a:lnTo>
                    <a:pt x="750" y="11498"/>
                  </a:lnTo>
                  <a:lnTo>
                    <a:pt x="750" y="11498"/>
                  </a:lnTo>
                  <a:lnTo>
                    <a:pt x="417" y="11977"/>
                  </a:lnTo>
                  <a:lnTo>
                    <a:pt x="271" y="12205"/>
                  </a:lnTo>
                  <a:lnTo>
                    <a:pt x="126" y="12476"/>
                  </a:lnTo>
                  <a:lnTo>
                    <a:pt x="126" y="12476"/>
                  </a:lnTo>
                  <a:lnTo>
                    <a:pt x="63" y="12580"/>
                  </a:lnTo>
                  <a:lnTo>
                    <a:pt x="22" y="12704"/>
                  </a:lnTo>
                  <a:lnTo>
                    <a:pt x="1" y="12808"/>
                  </a:lnTo>
                  <a:lnTo>
                    <a:pt x="1" y="12933"/>
                  </a:lnTo>
                  <a:lnTo>
                    <a:pt x="22" y="13058"/>
                  </a:lnTo>
                  <a:lnTo>
                    <a:pt x="63" y="13162"/>
                  </a:lnTo>
                  <a:lnTo>
                    <a:pt x="147" y="13266"/>
                  </a:lnTo>
                  <a:lnTo>
                    <a:pt x="250" y="13349"/>
                  </a:lnTo>
                  <a:lnTo>
                    <a:pt x="250" y="13349"/>
                  </a:lnTo>
                  <a:lnTo>
                    <a:pt x="334" y="13411"/>
                  </a:lnTo>
                  <a:lnTo>
                    <a:pt x="438" y="13453"/>
                  </a:lnTo>
                  <a:lnTo>
                    <a:pt x="521" y="13474"/>
                  </a:lnTo>
                  <a:lnTo>
                    <a:pt x="625" y="13495"/>
                  </a:lnTo>
                  <a:lnTo>
                    <a:pt x="625" y="13495"/>
                  </a:lnTo>
                  <a:lnTo>
                    <a:pt x="750" y="13474"/>
                  </a:lnTo>
                  <a:lnTo>
                    <a:pt x="895" y="13432"/>
                  </a:lnTo>
                  <a:lnTo>
                    <a:pt x="1020" y="13370"/>
                  </a:lnTo>
                  <a:lnTo>
                    <a:pt x="1145" y="13287"/>
                  </a:lnTo>
                  <a:lnTo>
                    <a:pt x="1145" y="13287"/>
                  </a:lnTo>
                  <a:lnTo>
                    <a:pt x="1394" y="13058"/>
                  </a:lnTo>
                  <a:lnTo>
                    <a:pt x="1623" y="12808"/>
                  </a:lnTo>
                  <a:lnTo>
                    <a:pt x="1623" y="12808"/>
                  </a:lnTo>
                  <a:lnTo>
                    <a:pt x="9961" y="3161"/>
                  </a:lnTo>
                  <a:lnTo>
                    <a:pt x="9961" y="3161"/>
                  </a:lnTo>
                  <a:lnTo>
                    <a:pt x="10397" y="2641"/>
                  </a:lnTo>
                  <a:lnTo>
                    <a:pt x="10834" y="2079"/>
                  </a:lnTo>
                  <a:lnTo>
                    <a:pt x="11250" y="1518"/>
                  </a:lnTo>
                  <a:lnTo>
                    <a:pt x="11624" y="915"/>
                  </a:lnTo>
                  <a:lnTo>
                    <a:pt x="11624" y="915"/>
                  </a:lnTo>
                  <a:lnTo>
                    <a:pt x="11770" y="728"/>
                  </a:lnTo>
                  <a:lnTo>
                    <a:pt x="11894" y="520"/>
                  </a:lnTo>
                  <a:lnTo>
                    <a:pt x="11936" y="416"/>
                  </a:lnTo>
                  <a:lnTo>
                    <a:pt x="11998" y="291"/>
                  </a:lnTo>
                  <a:lnTo>
                    <a:pt x="12019" y="166"/>
                  </a:lnTo>
                  <a:lnTo>
                    <a:pt x="12040" y="42"/>
                  </a:lnTo>
                  <a:lnTo>
                    <a:pt x="12040" y="42"/>
                  </a:lnTo>
                  <a:lnTo>
                    <a:pt x="11957" y="0"/>
                  </a:lnTo>
                  <a:lnTo>
                    <a:pt x="11874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3310700" y="1456050"/>
              <a:ext cx="54075" cy="285925"/>
            </a:xfrm>
            <a:custGeom>
              <a:avLst/>
              <a:gdLst/>
              <a:ahLst/>
              <a:cxnLst/>
              <a:rect l="l" t="t" r="r" b="b"/>
              <a:pathLst>
                <a:path w="2163" h="11437" extrusionOk="0">
                  <a:moveTo>
                    <a:pt x="1851" y="1"/>
                  </a:moveTo>
                  <a:lnTo>
                    <a:pt x="1664" y="208"/>
                  </a:lnTo>
                  <a:lnTo>
                    <a:pt x="1560" y="375"/>
                  </a:lnTo>
                  <a:lnTo>
                    <a:pt x="1477" y="541"/>
                  </a:lnTo>
                  <a:lnTo>
                    <a:pt x="1414" y="749"/>
                  </a:lnTo>
                  <a:lnTo>
                    <a:pt x="1144" y="1893"/>
                  </a:lnTo>
                  <a:lnTo>
                    <a:pt x="915" y="3057"/>
                  </a:lnTo>
                  <a:lnTo>
                    <a:pt x="728" y="4201"/>
                  </a:lnTo>
                  <a:lnTo>
                    <a:pt x="562" y="5365"/>
                  </a:lnTo>
                  <a:lnTo>
                    <a:pt x="416" y="6530"/>
                  </a:lnTo>
                  <a:lnTo>
                    <a:pt x="292" y="7694"/>
                  </a:lnTo>
                  <a:lnTo>
                    <a:pt x="21" y="10023"/>
                  </a:lnTo>
                  <a:lnTo>
                    <a:pt x="1" y="10251"/>
                  </a:lnTo>
                  <a:lnTo>
                    <a:pt x="21" y="10459"/>
                  </a:lnTo>
                  <a:lnTo>
                    <a:pt x="63" y="10667"/>
                  </a:lnTo>
                  <a:lnTo>
                    <a:pt x="146" y="10875"/>
                  </a:lnTo>
                  <a:lnTo>
                    <a:pt x="250" y="11083"/>
                  </a:lnTo>
                  <a:lnTo>
                    <a:pt x="312" y="11166"/>
                  </a:lnTo>
                  <a:lnTo>
                    <a:pt x="396" y="11249"/>
                  </a:lnTo>
                  <a:lnTo>
                    <a:pt x="479" y="11312"/>
                  </a:lnTo>
                  <a:lnTo>
                    <a:pt x="562" y="11374"/>
                  </a:lnTo>
                  <a:lnTo>
                    <a:pt x="687" y="11416"/>
                  </a:lnTo>
                  <a:lnTo>
                    <a:pt x="791" y="11437"/>
                  </a:lnTo>
                  <a:lnTo>
                    <a:pt x="978" y="11437"/>
                  </a:lnTo>
                  <a:lnTo>
                    <a:pt x="1082" y="11395"/>
                  </a:lnTo>
                  <a:lnTo>
                    <a:pt x="1186" y="11374"/>
                  </a:lnTo>
                  <a:lnTo>
                    <a:pt x="1269" y="11312"/>
                  </a:lnTo>
                  <a:lnTo>
                    <a:pt x="1414" y="11166"/>
                  </a:lnTo>
                  <a:lnTo>
                    <a:pt x="1560" y="11000"/>
                  </a:lnTo>
                  <a:lnTo>
                    <a:pt x="1622" y="10854"/>
                  </a:lnTo>
                  <a:lnTo>
                    <a:pt x="1706" y="10709"/>
                  </a:lnTo>
                  <a:lnTo>
                    <a:pt x="1747" y="10563"/>
                  </a:lnTo>
                  <a:lnTo>
                    <a:pt x="1789" y="10418"/>
                  </a:lnTo>
                  <a:lnTo>
                    <a:pt x="1851" y="10106"/>
                  </a:lnTo>
                  <a:lnTo>
                    <a:pt x="1872" y="9773"/>
                  </a:lnTo>
                  <a:lnTo>
                    <a:pt x="1997" y="7673"/>
                  </a:lnTo>
                  <a:lnTo>
                    <a:pt x="2121" y="5573"/>
                  </a:lnTo>
                  <a:lnTo>
                    <a:pt x="2142" y="4887"/>
                  </a:lnTo>
                  <a:lnTo>
                    <a:pt x="2163" y="4201"/>
                  </a:lnTo>
                  <a:lnTo>
                    <a:pt x="2142" y="3515"/>
                  </a:lnTo>
                  <a:lnTo>
                    <a:pt x="2142" y="2828"/>
                  </a:lnTo>
                  <a:lnTo>
                    <a:pt x="2101" y="2121"/>
                  </a:lnTo>
                  <a:lnTo>
                    <a:pt x="2038" y="1435"/>
                  </a:lnTo>
                  <a:lnTo>
                    <a:pt x="1955" y="728"/>
                  </a:lnTo>
                  <a:lnTo>
                    <a:pt x="18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3310700" y="1456050"/>
              <a:ext cx="54075" cy="285925"/>
            </a:xfrm>
            <a:custGeom>
              <a:avLst/>
              <a:gdLst/>
              <a:ahLst/>
              <a:cxnLst/>
              <a:rect l="l" t="t" r="r" b="b"/>
              <a:pathLst>
                <a:path w="2163" h="11437" fill="none" extrusionOk="0">
                  <a:moveTo>
                    <a:pt x="1851" y="1"/>
                  </a:moveTo>
                  <a:lnTo>
                    <a:pt x="1851" y="1"/>
                  </a:lnTo>
                  <a:lnTo>
                    <a:pt x="1664" y="208"/>
                  </a:lnTo>
                  <a:lnTo>
                    <a:pt x="1560" y="375"/>
                  </a:lnTo>
                  <a:lnTo>
                    <a:pt x="1477" y="541"/>
                  </a:lnTo>
                  <a:lnTo>
                    <a:pt x="1414" y="749"/>
                  </a:lnTo>
                  <a:lnTo>
                    <a:pt x="1414" y="749"/>
                  </a:lnTo>
                  <a:lnTo>
                    <a:pt x="1144" y="1893"/>
                  </a:lnTo>
                  <a:lnTo>
                    <a:pt x="915" y="3057"/>
                  </a:lnTo>
                  <a:lnTo>
                    <a:pt x="728" y="4201"/>
                  </a:lnTo>
                  <a:lnTo>
                    <a:pt x="562" y="5365"/>
                  </a:lnTo>
                  <a:lnTo>
                    <a:pt x="416" y="6530"/>
                  </a:lnTo>
                  <a:lnTo>
                    <a:pt x="292" y="7694"/>
                  </a:lnTo>
                  <a:lnTo>
                    <a:pt x="21" y="10023"/>
                  </a:lnTo>
                  <a:lnTo>
                    <a:pt x="21" y="10023"/>
                  </a:lnTo>
                  <a:lnTo>
                    <a:pt x="1" y="10251"/>
                  </a:lnTo>
                  <a:lnTo>
                    <a:pt x="21" y="10459"/>
                  </a:lnTo>
                  <a:lnTo>
                    <a:pt x="63" y="10667"/>
                  </a:lnTo>
                  <a:lnTo>
                    <a:pt x="146" y="10875"/>
                  </a:lnTo>
                  <a:lnTo>
                    <a:pt x="146" y="10875"/>
                  </a:lnTo>
                  <a:lnTo>
                    <a:pt x="250" y="11083"/>
                  </a:lnTo>
                  <a:lnTo>
                    <a:pt x="312" y="11166"/>
                  </a:lnTo>
                  <a:lnTo>
                    <a:pt x="396" y="11249"/>
                  </a:lnTo>
                  <a:lnTo>
                    <a:pt x="479" y="11312"/>
                  </a:lnTo>
                  <a:lnTo>
                    <a:pt x="562" y="11374"/>
                  </a:lnTo>
                  <a:lnTo>
                    <a:pt x="687" y="11416"/>
                  </a:lnTo>
                  <a:lnTo>
                    <a:pt x="791" y="11437"/>
                  </a:lnTo>
                  <a:lnTo>
                    <a:pt x="791" y="11437"/>
                  </a:lnTo>
                  <a:lnTo>
                    <a:pt x="874" y="11437"/>
                  </a:lnTo>
                  <a:lnTo>
                    <a:pt x="874" y="11437"/>
                  </a:lnTo>
                  <a:lnTo>
                    <a:pt x="978" y="11437"/>
                  </a:lnTo>
                  <a:lnTo>
                    <a:pt x="1082" y="11395"/>
                  </a:lnTo>
                  <a:lnTo>
                    <a:pt x="1186" y="11374"/>
                  </a:lnTo>
                  <a:lnTo>
                    <a:pt x="1269" y="11312"/>
                  </a:lnTo>
                  <a:lnTo>
                    <a:pt x="1414" y="11166"/>
                  </a:lnTo>
                  <a:lnTo>
                    <a:pt x="1560" y="11000"/>
                  </a:lnTo>
                  <a:lnTo>
                    <a:pt x="1560" y="11000"/>
                  </a:lnTo>
                  <a:lnTo>
                    <a:pt x="1622" y="10854"/>
                  </a:lnTo>
                  <a:lnTo>
                    <a:pt x="1706" y="10709"/>
                  </a:lnTo>
                  <a:lnTo>
                    <a:pt x="1747" y="10563"/>
                  </a:lnTo>
                  <a:lnTo>
                    <a:pt x="1789" y="10418"/>
                  </a:lnTo>
                  <a:lnTo>
                    <a:pt x="1851" y="10106"/>
                  </a:lnTo>
                  <a:lnTo>
                    <a:pt x="1872" y="9773"/>
                  </a:lnTo>
                  <a:lnTo>
                    <a:pt x="1872" y="9773"/>
                  </a:lnTo>
                  <a:lnTo>
                    <a:pt x="1997" y="7673"/>
                  </a:lnTo>
                  <a:lnTo>
                    <a:pt x="2121" y="5573"/>
                  </a:lnTo>
                  <a:lnTo>
                    <a:pt x="2121" y="5573"/>
                  </a:lnTo>
                  <a:lnTo>
                    <a:pt x="2142" y="4887"/>
                  </a:lnTo>
                  <a:lnTo>
                    <a:pt x="2163" y="4201"/>
                  </a:lnTo>
                  <a:lnTo>
                    <a:pt x="2142" y="3515"/>
                  </a:lnTo>
                  <a:lnTo>
                    <a:pt x="2142" y="2828"/>
                  </a:lnTo>
                  <a:lnTo>
                    <a:pt x="2101" y="2121"/>
                  </a:lnTo>
                  <a:lnTo>
                    <a:pt x="2038" y="1435"/>
                  </a:lnTo>
                  <a:lnTo>
                    <a:pt x="1955" y="728"/>
                  </a:lnTo>
                  <a:lnTo>
                    <a:pt x="1851" y="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2983225" y="421100"/>
              <a:ext cx="61875" cy="64475"/>
            </a:xfrm>
            <a:custGeom>
              <a:avLst/>
              <a:gdLst/>
              <a:ahLst/>
              <a:cxnLst/>
              <a:rect l="l" t="t" r="r" b="b"/>
              <a:pathLst>
                <a:path w="2475" h="2579" extrusionOk="0">
                  <a:moveTo>
                    <a:pt x="2079" y="0"/>
                  </a:moveTo>
                  <a:lnTo>
                    <a:pt x="1913" y="42"/>
                  </a:lnTo>
                  <a:lnTo>
                    <a:pt x="1747" y="62"/>
                  </a:lnTo>
                  <a:lnTo>
                    <a:pt x="1580" y="125"/>
                  </a:lnTo>
                  <a:lnTo>
                    <a:pt x="1248" y="270"/>
                  </a:lnTo>
                  <a:lnTo>
                    <a:pt x="936" y="458"/>
                  </a:lnTo>
                  <a:lnTo>
                    <a:pt x="665" y="665"/>
                  </a:lnTo>
                  <a:lnTo>
                    <a:pt x="416" y="894"/>
                  </a:lnTo>
                  <a:lnTo>
                    <a:pt x="229" y="1123"/>
                  </a:lnTo>
                  <a:lnTo>
                    <a:pt x="146" y="1248"/>
                  </a:lnTo>
                  <a:lnTo>
                    <a:pt x="83" y="1352"/>
                  </a:lnTo>
                  <a:lnTo>
                    <a:pt x="42" y="1497"/>
                  </a:lnTo>
                  <a:lnTo>
                    <a:pt x="21" y="1622"/>
                  </a:lnTo>
                  <a:lnTo>
                    <a:pt x="0" y="1767"/>
                  </a:lnTo>
                  <a:lnTo>
                    <a:pt x="0" y="1892"/>
                  </a:lnTo>
                  <a:lnTo>
                    <a:pt x="21" y="2017"/>
                  </a:lnTo>
                  <a:lnTo>
                    <a:pt x="83" y="2142"/>
                  </a:lnTo>
                  <a:lnTo>
                    <a:pt x="146" y="2246"/>
                  </a:lnTo>
                  <a:lnTo>
                    <a:pt x="250" y="2370"/>
                  </a:lnTo>
                  <a:lnTo>
                    <a:pt x="354" y="2454"/>
                  </a:lnTo>
                  <a:lnTo>
                    <a:pt x="478" y="2516"/>
                  </a:lnTo>
                  <a:lnTo>
                    <a:pt x="624" y="2558"/>
                  </a:lnTo>
                  <a:lnTo>
                    <a:pt x="749" y="2578"/>
                  </a:lnTo>
                  <a:lnTo>
                    <a:pt x="957" y="2558"/>
                  </a:lnTo>
                  <a:lnTo>
                    <a:pt x="1144" y="2495"/>
                  </a:lnTo>
                  <a:lnTo>
                    <a:pt x="1268" y="2433"/>
                  </a:lnTo>
                  <a:lnTo>
                    <a:pt x="1393" y="2329"/>
                  </a:lnTo>
                  <a:lnTo>
                    <a:pt x="1497" y="2225"/>
                  </a:lnTo>
                  <a:lnTo>
                    <a:pt x="1622" y="2100"/>
                  </a:lnTo>
                  <a:lnTo>
                    <a:pt x="1851" y="1788"/>
                  </a:lnTo>
                  <a:lnTo>
                    <a:pt x="2059" y="1435"/>
                  </a:lnTo>
                  <a:lnTo>
                    <a:pt x="2246" y="1061"/>
                  </a:lnTo>
                  <a:lnTo>
                    <a:pt x="2391" y="686"/>
                  </a:lnTo>
                  <a:lnTo>
                    <a:pt x="2433" y="499"/>
                  </a:lnTo>
                  <a:lnTo>
                    <a:pt x="2474" y="333"/>
                  </a:lnTo>
                  <a:lnTo>
                    <a:pt x="2474" y="166"/>
                  </a:lnTo>
                  <a:lnTo>
                    <a:pt x="2474" y="21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2983225" y="421100"/>
              <a:ext cx="61875" cy="64475"/>
            </a:xfrm>
            <a:custGeom>
              <a:avLst/>
              <a:gdLst/>
              <a:ahLst/>
              <a:cxnLst/>
              <a:rect l="l" t="t" r="r" b="b"/>
              <a:pathLst>
                <a:path w="2475" h="2579" fill="none" extrusionOk="0">
                  <a:moveTo>
                    <a:pt x="2246" y="0"/>
                  </a:moveTo>
                  <a:lnTo>
                    <a:pt x="2246" y="0"/>
                  </a:lnTo>
                  <a:lnTo>
                    <a:pt x="2079" y="0"/>
                  </a:lnTo>
                  <a:lnTo>
                    <a:pt x="1913" y="42"/>
                  </a:lnTo>
                  <a:lnTo>
                    <a:pt x="1747" y="62"/>
                  </a:lnTo>
                  <a:lnTo>
                    <a:pt x="1580" y="125"/>
                  </a:lnTo>
                  <a:lnTo>
                    <a:pt x="1248" y="270"/>
                  </a:lnTo>
                  <a:lnTo>
                    <a:pt x="936" y="458"/>
                  </a:lnTo>
                  <a:lnTo>
                    <a:pt x="665" y="665"/>
                  </a:lnTo>
                  <a:lnTo>
                    <a:pt x="416" y="894"/>
                  </a:lnTo>
                  <a:lnTo>
                    <a:pt x="229" y="1123"/>
                  </a:lnTo>
                  <a:lnTo>
                    <a:pt x="146" y="1248"/>
                  </a:lnTo>
                  <a:lnTo>
                    <a:pt x="83" y="1352"/>
                  </a:lnTo>
                  <a:lnTo>
                    <a:pt x="83" y="1352"/>
                  </a:lnTo>
                  <a:lnTo>
                    <a:pt x="42" y="1497"/>
                  </a:lnTo>
                  <a:lnTo>
                    <a:pt x="21" y="1622"/>
                  </a:lnTo>
                  <a:lnTo>
                    <a:pt x="0" y="1767"/>
                  </a:lnTo>
                  <a:lnTo>
                    <a:pt x="0" y="1892"/>
                  </a:lnTo>
                  <a:lnTo>
                    <a:pt x="21" y="2017"/>
                  </a:lnTo>
                  <a:lnTo>
                    <a:pt x="83" y="2142"/>
                  </a:lnTo>
                  <a:lnTo>
                    <a:pt x="146" y="2246"/>
                  </a:lnTo>
                  <a:lnTo>
                    <a:pt x="250" y="2370"/>
                  </a:lnTo>
                  <a:lnTo>
                    <a:pt x="250" y="2370"/>
                  </a:lnTo>
                  <a:lnTo>
                    <a:pt x="354" y="2454"/>
                  </a:lnTo>
                  <a:lnTo>
                    <a:pt x="478" y="2516"/>
                  </a:lnTo>
                  <a:lnTo>
                    <a:pt x="624" y="2558"/>
                  </a:lnTo>
                  <a:lnTo>
                    <a:pt x="749" y="2578"/>
                  </a:lnTo>
                  <a:lnTo>
                    <a:pt x="749" y="2578"/>
                  </a:lnTo>
                  <a:lnTo>
                    <a:pt x="957" y="2558"/>
                  </a:lnTo>
                  <a:lnTo>
                    <a:pt x="1144" y="2495"/>
                  </a:lnTo>
                  <a:lnTo>
                    <a:pt x="1144" y="2495"/>
                  </a:lnTo>
                  <a:lnTo>
                    <a:pt x="1268" y="2433"/>
                  </a:lnTo>
                  <a:lnTo>
                    <a:pt x="1393" y="2329"/>
                  </a:lnTo>
                  <a:lnTo>
                    <a:pt x="1497" y="2225"/>
                  </a:lnTo>
                  <a:lnTo>
                    <a:pt x="1622" y="2100"/>
                  </a:lnTo>
                  <a:lnTo>
                    <a:pt x="1851" y="1788"/>
                  </a:lnTo>
                  <a:lnTo>
                    <a:pt x="2059" y="1435"/>
                  </a:lnTo>
                  <a:lnTo>
                    <a:pt x="2246" y="1061"/>
                  </a:lnTo>
                  <a:lnTo>
                    <a:pt x="2391" y="686"/>
                  </a:lnTo>
                  <a:lnTo>
                    <a:pt x="2433" y="499"/>
                  </a:lnTo>
                  <a:lnTo>
                    <a:pt x="2474" y="333"/>
                  </a:lnTo>
                  <a:lnTo>
                    <a:pt x="2474" y="166"/>
                  </a:lnTo>
                  <a:lnTo>
                    <a:pt x="2474" y="21"/>
                  </a:lnTo>
                  <a:lnTo>
                    <a:pt x="2474" y="21"/>
                  </a:lnTo>
                  <a:lnTo>
                    <a:pt x="2246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2601675" y="319725"/>
              <a:ext cx="815625" cy="1488800"/>
            </a:xfrm>
            <a:custGeom>
              <a:avLst/>
              <a:gdLst/>
              <a:ahLst/>
              <a:cxnLst/>
              <a:rect l="l" t="t" r="r" b="b"/>
              <a:pathLst>
                <a:path w="32625" h="59552" extrusionOk="0">
                  <a:moveTo>
                    <a:pt x="20211" y="0"/>
                  </a:moveTo>
                  <a:lnTo>
                    <a:pt x="19649" y="21"/>
                  </a:lnTo>
                  <a:lnTo>
                    <a:pt x="19088" y="84"/>
                  </a:lnTo>
                  <a:lnTo>
                    <a:pt x="18547" y="188"/>
                  </a:lnTo>
                  <a:lnTo>
                    <a:pt x="18215" y="271"/>
                  </a:lnTo>
                  <a:lnTo>
                    <a:pt x="17882" y="375"/>
                  </a:lnTo>
                  <a:lnTo>
                    <a:pt x="17570" y="500"/>
                  </a:lnTo>
                  <a:lnTo>
                    <a:pt x="17237" y="666"/>
                  </a:lnTo>
                  <a:lnTo>
                    <a:pt x="16926" y="832"/>
                  </a:lnTo>
                  <a:lnTo>
                    <a:pt x="16634" y="1019"/>
                  </a:lnTo>
                  <a:lnTo>
                    <a:pt x="16323" y="1227"/>
                  </a:lnTo>
                  <a:lnTo>
                    <a:pt x="16031" y="1456"/>
                  </a:lnTo>
                  <a:lnTo>
                    <a:pt x="15096" y="2267"/>
                  </a:lnTo>
                  <a:lnTo>
                    <a:pt x="14202" y="3099"/>
                  </a:lnTo>
                  <a:lnTo>
                    <a:pt x="13349" y="3972"/>
                  </a:lnTo>
                  <a:lnTo>
                    <a:pt x="12517" y="4845"/>
                  </a:lnTo>
                  <a:lnTo>
                    <a:pt x="11686" y="5760"/>
                  </a:lnTo>
                  <a:lnTo>
                    <a:pt x="10875" y="6654"/>
                  </a:lnTo>
                  <a:lnTo>
                    <a:pt x="9274" y="8505"/>
                  </a:lnTo>
                  <a:lnTo>
                    <a:pt x="7735" y="10293"/>
                  </a:lnTo>
                  <a:lnTo>
                    <a:pt x="6217" y="12102"/>
                  </a:lnTo>
                  <a:lnTo>
                    <a:pt x="3202" y="15741"/>
                  </a:lnTo>
                  <a:lnTo>
                    <a:pt x="2391" y="16718"/>
                  </a:lnTo>
                  <a:lnTo>
                    <a:pt x="2017" y="17217"/>
                  </a:lnTo>
                  <a:lnTo>
                    <a:pt x="1622" y="17737"/>
                  </a:lnTo>
                  <a:lnTo>
                    <a:pt x="1269" y="18236"/>
                  </a:lnTo>
                  <a:lnTo>
                    <a:pt x="915" y="18776"/>
                  </a:lnTo>
                  <a:lnTo>
                    <a:pt x="582" y="19317"/>
                  </a:lnTo>
                  <a:lnTo>
                    <a:pt x="291" y="19878"/>
                  </a:lnTo>
                  <a:lnTo>
                    <a:pt x="208" y="20045"/>
                  </a:lnTo>
                  <a:lnTo>
                    <a:pt x="125" y="20232"/>
                  </a:lnTo>
                  <a:lnTo>
                    <a:pt x="83" y="20398"/>
                  </a:lnTo>
                  <a:lnTo>
                    <a:pt x="42" y="20565"/>
                  </a:lnTo>
                  <a:lnTo>
                    <a:pt x="0" y="20731"/>
                  </a:lnTo>
                  <a:lnTo>
                    <a:pt x="0" y="20897"/>
                  </a:lnTo>
                  <a:lnTo>
                    <a:pt x="0" y="21043"/>
                  </a:lnTo>
                  <a:lnTo>
                    <a:pt x="21" y="21209"/>
                  </a:lnTo>
                  <a:lnTo>
                    <a:pt x="63" y="21355"/>
                  </a:lnTo>
                  <a:lnTo>
                    <a:pt x="104" y="21521"/>
                  </a:lnTo>
                  <a:lnTo>
                    <a:pt x="167" y="21667"/>
                  </a:lnTo>
                  <a:lnTo>
                    <a:pt x="229" y="21812"/>
                  </a:lnTo>
                  <a:lnTo>
                    <a:pt x="416" y="22103"/>
                  </a:lnTo>
                  <a:lnTo>
                    <a:pt x="645" y="22394"/>
                  </a:lnTo>
                  <a:lnTo>
                    <a:pt x="1289" y="23060"/>
                  </a:lnTo>
                  <a:lnTo>
                    <a:pt x="1934" y="23725"/>
                  </a:lnTo>
                  <a:lnTo>
                    <a:pt x="2578" y="24370"/>
                  </a:lnTo>
                  <a:lnTo>
                    <a:pt x="3244" y="24993"/>
                  </a:lnTo>
                  <a:lnTo>
                    <a:pt x="3930" y="25617"/>
                  </a:lnTo>
                  <a:lnTo>
                    <a:pt x="4637" y="26199"/>
                  </a:lnTo>
                  <a:lnTo>
                    <a:pt x="5365" y="26782"/>
                  </a:lnTo>
                  <a:lnTo>
                    <a:pt x="6113" y="27322"/>
                  </a:lnTo>
                  <a:lnTo>
                    <a:pt x="6446" y="27551"/>
                  </a:lnTo>
                  <a:lnTo>
                    <a:pt x="6737" y="27697"/>
                  </a:lnTo>
                  <a:lnTo>
                    <a:pt x="6883" y="27738"/>
                  </a:lnTo>
                  <a:lnTo>
                    <a:pt x="7007" y="27780"/>
                  </a:lnTo>
                  <a:lnTo>
                    <a:pt x="7236" y="27780"/>
                  </a:lnTo>
                  <a:lnTo>
                    <a:pt x="7361" y="27759"/>
                  </a:lnTo>
                  <a:lnTo>
                    <a:pt x="7486" y="27717"/>
                  </a:lnTo>
                  <a:lnTo>
                    <a:pt x="7590" y="27655"/>
                  </a:lnTo>
                  <a:lnTo>
                    <a:pt x="7714" y="27572"/>
                  </a:lnTo>
                  <a:lnTo>
                    <a:pt x="7943" y="27343"/>
                  </a:lnTo>
                  <a:lnTo>
                    <a:pt x="8213" y="27052"/>
                  </a:lnTo>
                  <a:lnTo>
                    <a:pt x="9149" y="25908"/>
                  </a:lnTo>
                  <a:lnTo>
                    <a:pt x="10126" y="24806"/>
                  </a:lnTo>
                  <a:lnTo>
                    <a:pt x="11083" y="23704"/>
                  </a:lnTo>
                  <a:lnTo>
                    <a:pt x="12081" y="22602"/>
                  </a:lnTo>
                  <a:lnTo>
                    <a:pt x="13079" y="21521"/>
                  </a:lnTo>
                  <a:lnTo>
                    <a:pt x="14098" y="20461"/>
                  </a:lnTo>
                  <a:lnTo>
                    <a:pt x="15117" y="19400"/>
                  </a:lnTo>
                  <a:lnTo>
                    <a:pt x="16135" y="18340"/>
                  </a:lnTo>
                  <a:lnTo>
                    <a:pt x="17799" y="16635"/>
                  </a:lnTo>
                  <a:lnTo>
                    <a:pt x="17986" y="16468"/>
                  </a:lnTo>
                  <a:lnTo>
                    <a:pt x="18069" y="16385"/>
                  </a:lnTo>
                  <a:lnTo>
                    <a:pt x="18173" y="16323"/>
                  </a:lnTo>
                  <a:lnTo>
                    <a:pt x="18277" y="16281"/>
                  </a:lnTo>
                  <a:lnTo>
                    <a:pt x="18402" y="16260"/>
                  </a:lnTo>
                  <a:lnTo>
                    <a:pt x="18506" y="16260"/>
                  </a:lnTo>
                  <a:lnTo>
                    <a:pt x="18651" y="16302"/>
                  </a:lnTo>
                  <a:lnTo>
                    <a:pt x="18755" y="16364"/>
                  </a:lnTo>
                  <a:lnTo>
                    <a:pt x="18838" y="16448"/>
                  </a:lnTo>
                  <a:lnTo>
                    <a:pt x="18880" y="16531"/>
                  </a:lnTo>
                  <a:lnTo>
                    <a:pt x="18901" y="16635"/>
                  </a:lnTo>
                  <a:lnTo>
                    <a:pt x="18922" y="16843"/>
                  </a:lnTo>
                  <a:lnTo>
                    <a:pt x="18922" y="17051"/>
                  </a:lnTo>
                  <a:lnTo>
                    <a:pt x="18922" y="18090"/>
                  </a:lnTo>
                  <a:lnTo>
                    <a:pt x="18922" y="18610"/>
                  </a:lnTo>
                  <a:lnTo>
                    <a:pt x="18901" y="19130"/>
                  </a:lnTo>
                  <a:lnTo>
                    <a:pt x="18776" y="20710"/>
                  </a:lnTo>
                  <a:lnTo>
                    <a:pt x="18506" y="23975"/>
                  </a:lnTo>
                  <a:lnTo>
                    <a:pt x="18235" y="27218"/>
                  </a:lnTo>
                  <a:lnTo>
                    <a:pt x="17653" y="33602"/>
                  </a:lnTo>
                  <a:lnTo>
                    <a:pt x="17092" y="39964"/>
                  </a:lnTo>
                  <a:lnTo>
                    <a:pt x="16655" y="45287"/>
                  </a:lnTo>
                  <a:lnTo>
                    <a:pt x="16239" y="50589"/>
                  </a:lnTo>
                  <a:lnTo>
                    <a:pt x="16115" y="52253"/>
                  </a:lnTo>
                  <a:lnTo>
                    <a:pt x="15990" y="53916"/>
                  </a:lnTo>
                  <a:lnTo>
                    <a:pt x="15948" y="54748"/>
                  </a:lnTo>
                  <a:lnTo>
                    <a:pt x="15927" y="55559"/>
                  </a:lnTo>
                  <a:lnTo>
                    <a:pt x="15927" y="56391"/>
                  </a:lnTo>
                  <a:lnTo>
                    <a:pt x="15990" y="57222"/>
                  </a:lnTo>
                  <a:lnTo>
                    <a:pt x="16011" y="57534"/>
                  </a:lnTo>
                  <a:lnTo>
                    <a:pt x="16073" y="57805"/>
                  </a:lnTo>
                  <a:lnTo>
                    <a:pt x="16156" y="58012"/>
                  </a:lnTo>
                  <a:lnTo>
                    <a:pt x="16198" y="58096"/>
                  </a:lnTo>
                  <a:lnTo>
                    <a:pt x="16260" y="58179"/>
                  </a:lnTo>
                  <a:lnTo>
                    <a:pt x="16343" y="58262"/>
                  </a:lnTo>
                  <a:lnTo>
                    <a:pt x="16426" y="58324"/>
                  </a:lnTo>
                  <a:lnTo>
                    <a:pt x="16614" y="58428"/>
                  </a:lnTo>
                  <a:lnTo>
                    <a:pt x="16863" y="58511"/>
                  </a:lnTo>
                  <a:lnTo>
                    <a:pt x="17175" y="58574"/>
                  </a:lnTo>
                  <a:lnTo>
                    <a:pt x="18527" y="58761"/>
                  </a:lnTo>
                  <a:lnTo>
                    <a:pt x="19899" y="58948"/>
                  </a:lnTo>
                  <a:lnTo>
                    <a:pt x="21022" y="59114"/>
                  </a:lnTo>
                  <a:lnTo>
                    <a:pt x="22145" y="59260"/>
                  </a:lnTo>
                  <a:lnTo>
                    <a:pt x="23288" y="59364"/>
                  </a:lnTo>
                  <a:lnTo>
                    <a:pt x="24411" y="59468"/>
                  </a:lnTo>
                  <a:lnTo>
                    <a:pt x="25534" y="59530"/>
                  </a:lnTo>
                  <a:lnTo>
                    <a:pt x="26677" y="59551"/>
                  </a:lnTo>
                  <a:lnTo>
                    <a:pt x="27821" y="59530"/>
                  </a:lnTo>
                  <a:lnTo>
                    <a:pt x="28944" y="59468"/>
                  </a:lnTo>
                  <a:lnTo>
                    <a:pt x="29152" y="59447"/>
                  </a:lnTo>
                  <a:lnTo>
                    <a:pt x="29360" y="59406"/>
                  </a:lnTo>
                  <a:lnTo>
                    <a:pt x="29547" y="59364"/>
                  </a:lnTo>
                  <a:lnTo>
                    <a:pt x="29713" y="59302"/>
                  </a:lnTo>
                  <a:lnTo>
                    <a:pt x="29879" y="59239"/>
                  </a:lnTo>
                  <a:lnTo>
                    <a:pt x="30046" y="59156"/>
                  </a:lnTo>
                  <a:lnTo>
                    <a:pt x="30171" y="59073"/>
                  </a:lnTo>
                  <a:lnTo>
                    <a:pt x="30316" y="58969"/>
                  </a:lnTo>
                  <a:lnTo>
                    <a:pt x="30441" y="58865"/>
                  </a:lnTo>
                  <a:lnTo>
                    <a:pt x="30566" y="58740"/>
                  </a:lnTo>
                  <a:lnTo>
                    <a:pt x="30670" y="58595"/>
                  </a:lnTo>
                  <a:lnTo>
                    <a:pt x="30753" y="58449"/>
                  </a:lnTo>
                  <a:lnTo>
                    <a:pt x="30836" y="58283"/>
                  </a:lnTo>
                  <a:lnTo>
                    <a:pt x="30919" y="58116"/>
                  </a:lnTo>
                  <a:lnTo>
                    <a:pt x="30981" y="57929"/>
                  </a:lnTo>
                  <a:lnTo>
                    <a:pt x="31044" y="57721"/>
                  </a:lnTo>
                  <a:lnTo>
                    <a:pt x="31169" y="57160"/>
                  </a:lnTo>
                  <a:lnTo>
                    <a:pt x="31293" y="56599"/>
                  </a:lnTo>
                  <a:lnTo>
                    <a:pt x="31397" y="56016"/>
                  </a:lnTo>
                  <a:lnTo>
                    <a:pt x="31460" y="55455"/>
                  </a:lnTo>
                  <a:lnTo>
                    <a:pt x="31584" y="54145"/>
                  </a:lnTo>
                  <a:lnTo>
                    <a:pt x="31688" y="52856"/>
                  </a:lnTo>
                  <a:lnTo>
                    <a:pt x="31751" y="51546"/>
                  </a:lnTo>
                  <a:lnTo>
                    <a:pt x="31813" y="50257"/>
                  </a:lnTo>
                  <a:lnTo>
                    <a:pt x="31917" y="47637"/>
                  </a:lnTo>
                  <a:lnTo>
                    <a:pt x="31979" y="45038"/>
                  </a:lnTo>
                  <a:lnTo>
                    <a:pt x="32187" y="38571"/>
                  </a:lnTo>
                  <a:lnTo>
                    <a:pt x="32375" y="32105"/>
                  </a:lnTo>
                  <a:lnTo>
                    <a:pt x="32520" y="26345"/>
                  </a:lnTo>
                  <a:lnTo>
                    <a:pt x="32624" y="20585"/>
                  </a:lnTo>
                  <a:lnTo>
                    <a:pt x="32624" y="19463"/>
                  </a:lnTo>
                  <a:lnTo>
                    <a:pt x="32603" y="18340"/>
                  </a:lnTo>
                  <a:lnTo>
                    <a:pt x="32499" y="16115"/>
                  </a:lnTo>
                  <a:lnTo>
                    <a:pt x="32437" y="15013"/>
                  </a:lnTo>
                  <a:lnTo>
                    <a:pt x="32395" y="13890"/>
                  </a:lnTo>
                  <a:lnTo>
                    <a:pt x="32375" y="12788"/>
                  </a:lnTo>
                  <a:lnTo>
                    <a:pt x="32395" y="11665"/>
                  </a:lnTo>
                  <a:lnTo>
                    <a:pt x="32416" y="10542"/>
                  </a:lnTo>
                  <a:lnTo>
                    <a:pt x="32395" y="9420"/>
                  </a:lnTo>
                  <a:lnTo>
                    <a:pt x="32354" y="8297"/>
                  </a:lnTo>
                  <a:lnTo>
                    <a:pt x="32291" y="7195"/>
                  </a:lnTo>
                  <a:lnTo>
                    <a:pt x="32187" y="6072"/>
                  </a:lnTo>
                  <a:lnTo>
                    <a:pt x="32083" y="4949"/>
                  </a:lnTo>
                  <a:lnTo>
                    <a:pt x="31834" y="2724"/>
                  </a:lnTo>
                  <a:lnTo>
                    <a:pt x="31792" y="2454"/>
                  </a:lnTo>
                  <a:lnTo>
                    <a:pt x="31709" y="2225"/>
                  </a:lnTo>
                  <a:lnTo>
                    <a:pt x="31605" y="2017"/>
                  </a:lnTo>
                  <a:lnTo>
                    <a:pt x="31480" y="1830"/>
                  </a:lnTo>
                  <a:lnTo>
                    <a:pt x="31314" y="1664"/>
                  </a:lnTo>
                  <a:lnTo>
                    <a:pt x="31127" y="1539"/>
                  </a:lnTo>
                  <a:lnTo>
                    <a:pt x="30898" y="1456"/>
                  </a:lnTo>
                  <a:lnTo>
                    <a:pt x="30649" y="1373"/>
                  </a:lnTo>
                  <a:lnTo>
                    <a:pt x="29755" y="1186"/>
                  </a:lnTo>
                  <a:lnTo>
                    <a:pt x="29297" y="1102"/>
                  </a:lnTo>
                  <a:lnTo>
                    <a:pt x="28861" y="1019"/>
                  </a:lnTo>
                  <a:lnTo>
                    <a:pt x="26844" y="707"/>
                  </a:lnTo>
                  <a:lnTo>
                    <a:pt x="24848" y="416"/>
                  </a:lnTo>
                  <a:lnTo>
                    <a:pt x="23829" y="292"/>
                  </a:lnTo>
                  <a:lnTo>
                    <a:pt x="22831" y="188"/>
                  </a:lnTo>
                  <a:lnTo>
                    <a:pt x="21812" y="84"/>
                  </a:lnTo>
                  <a:lnTo>
                    <a:pt x="20793" y="21"/>
                  </a:lnTo>
                  <a:lnTo>
                    <a:pt x="202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2568925" y="287500"/>
              <a:ext cx="922700" cy="1582875"/>
            </a:xfrm>
            <a:custGeom>
              <a:avLst/>
              <a:gdLst/>
              <a:ahLst/>
              <a:cxnLst/>
              <a:rect l="l" t="t" r="r" b="b"/>
              <a:pathLst>
                <a:path w="36908" h="63315" extrusionOk="0">
                  <a:moveTo>
                    <a:pt x="21521" y="1289"/>
                  </a:moveTo>
                  <a:lnTo>
                    <a:pt x="22103" y="1310"/>
                  </a:lnTo>
                  <a:lnTo>
                    <a:pt x="23122" y="1373"/>
                  </a:lnTo>
                  <a:lnTo>
                    <a:pt x="24141" y="1477"/>
                  </a:lnTo>
                  <a:lnTo>
                    <a:pt x="25139" y="1581"/>
                  </a:lnTo>
                  <a:lnTo>
                    <a:pt x="26158" y="1705"/>
                  </a:lnTo>
                  <a:lnTo>
                    <a:pt x="28154" y="1996"/>
                  </a:lnTo>
                  <a:lnTo>
                    <a:pt x="30171" y="2308"/>
                  </a:lnTo>
                  <a:lnTo>
                    <a:pt x="30607" y="2391"/>
                  </a:lnTo>
                  <a:lnTo>
                    <a:pt x="31065" y="2475"/>
                  </a:lnTo>
                  <a:lnTo>
                    <a:pt x="31959" y="2662"/>
                  </a:lnTo>
                  <a:lnTo>
                    <a:pt x="32208" y="2745"/>
                  </a:lnTo>
                  <a:lnTo>
                    <a:pt x="32437" y="2828"/>
                  </a:lnTo>
                  <a:lnTo>
                    <a:pt x="32624" y="2953"/>
                  </a:lnTo>
                  <a:lnTo>
                    <a:pt x="32790" y="3119"/>
                  </a:lnTo>
                  <a:lnTo>
                    <a:pt x="32915" y="3306"/>
                  </a:lnTo>
                  <a:lnTo>
                    <a:pt x="33019" y="3514"/>
                  </a:lnTo>
                  <a:lnTo>
                    <a:pt x="33102" y="3743"/>
                  </a:lnTo>
                  <a:lnTo>
                    <a:pt x="33144" y="4013"/>
                  </a:lnTo>
                  <a:lnTo>
                    <a:pt x="33393" y="6238"/>
                  </a:lnTo>
                  <a:lnTo>
                    <a:pt x="33497" y="7361"/>
                  </a:lnTo>
                  <a:lnTo>
                    <a:pt x="33601" y="8484"/>
                  </a:lnTo>
                  <a:lnTo>
                    <a:pt x="33664" y="9586"/>
                  </a:lnTo>
                  <a:lnTo>
                    <a:pt x="33705" y="10709"/>
                  </a:lnTo>
                  <a:lnTo>
                    <a:pt x="33726" y="11831"/>
                  </a:lnTo>
                  <a:lnTo>
                    <a:pt x="33705" y="12954"/>
                  </a:lnTo>
                  <a:lnTo>
                    <a:pt x="33685" y="14077"/>
                  </a:lnTo>
                  <a:lnTo>
                    <a:pt x="33705" y="15179"/>
                  </a:lnTo>
                  <a:lnTo>
                    <a:pt x="33747" y="16302"/>
                  </a:lnTo>
                  <a:lnTo>
                    <a:pt x="33809" y="17404"/>
                  </a:lnTo>
                  <a:lnTo>
                    <a:pt x="33913" y="19629"/>
                  </a:lnTo>
                  <a:lnTo>
                    <a:pt x="33934" y="20752"/>
                  </a:lnTo>
                  <a:lnTo>
                    <a:pt x="33934" y="21874"/>
                  </a:lnTo>
                  <a:lnTo>
                    <a:pt x="33830" y="27634"/>
                  </a:lnTo>
                  <a:lnTo>
                    <a:pt x="33685" y="33394"/>
                  </a:lnTo>
                  <a:lnTo>
                    <a:pt x="33497" y="39860"/>
                  </a:lnTo>
                  <a:lnTo>
                    <a:pt x="33289" y="46327"/>
                  </a:lnTo>
                  <a:lnTo>
                    <a:pt x="33227" y="48926"/>
                  </a:lnTo>
                  <a:lnTo>
                    <a:pt x="33123" y="51546"/>
                  </a:lnTo>
                  <a:lnTo>
                    <a:pt x="33061" y="52835"/>
                  </a:lnTo>
                  <a:lnTo>
                    <a:pt x="32998" y="54145"/>
                  </a:lnTo>
                  <a:lnTo>
                    <a:pt x="32894" y="55434"/>
                  </a:lnTo>
                  <a:lnTo>
                    <a:pt x="32770" y="56744"/>
                  </a:lnTo>
                  <a:lnTo>
                    <a:pt x="32707" y="57305"/>
                  </a:lnTo>
                  <a:lnTo>
                    <a:pt x="32603" y="57888"/>
                  </a:lnTo>
                  <a:lnTo>
                    <a:pt x="32479" y="58449"/>
                  </a:lnTo>
                  <a:lnTo>
                    <a:pt x="32354" y="59010"/>
                  </a:lnTo>
                  <a:lnTo>
                    <a:pt x="32291" y="59218"/>
                  </a:lnTo>
                  <a:lnTo>
                    <a:pt x="32229" y="59405"/>
                  </a:lnTo>
                  <a:lnTo>
                    <a:pt x="32146" y="59572"/>
                  </a:lnTo>
                  <a:lnTo>
                    <a:pt x="32063" y="59738"/>
                  </a:lnTo>
                  <a:lnTo>
                    <a:pt x="31980" y="59884"/>
                  </a:lnTo>
                  <a:lnTo>
                    <a:pt x="31876" y="60029"/>
                  </a:lnTo>
                  <a:lnTo>
                    <a:pt x="31751" y="60154"/>
                  </a:lnTo>
                  <a:lnTo>
                    <a:pt x="31626" y="60258"/>
                  </a:lnTo>
                  <a:lnTo>
                    <a:pt x="31481" y="60362"/>
                  </a:lnTo>
                  <a:lnTo>
                    <a:pt x="31356" y="60445"/>
                  </a:lnTo>
                  <a:lnTo>
                    <a:pt x="31189" y="60528"/>
                  </a:lnTo>
                  <a:lnTo>
                    <a:pt x="31023" y="60591"/>
                  </a:lnTo>
                  <a:lnTo>
                    <a:pt x="30857" y="60653"/>
                  </a:lnTo>
                  <a:lnTo>
                    <a:pt x="30670" y="60695"/>
                  </a:lnTo>
                  <a:lnTo>
                    <a:pt x="30462" y="60736"/>
                  </a:lnTo>
                  <a:lnTo>
                    <a:pt x="30254" y="60757"/>
                  </a:lnTo>
                  <a:lnTo>
                    <a:pt x="29131" y="60819"/>
                  </a:lnTo>
                  <a:lnTo>
                    <a:pt x="27987" y="60840"/>
                  </a:lnTo>
                  <a:lnTo>
                    <a:pt x="26844" y="60819"/>
                  </a:lnTo>
                  <a:lnTo>
                    <a:pt x="25721" y="60757"/>
                  </a:lnTo>
                  <a:lnTo>
                    <a:pt x="24598" y="60653"/>
                  </a:lnTo>
                  <a:lnTo>
                    <a:pt x="23455" y="60549"/>
                  </a:lnTo>
                  <a:lnTo>
                    <a:pt x="22332" y="60403"/>
                  </a:lnTo>
                  <a:lnTo>
                    <a:pt x="21209" y="60237"/>
                  </a:lnTo>
                  <a:lnTo>
                    <a:pt x="19837" y="60050"/>
                  </a:lnTo>
                  <a:lnTo>
                    <a:pt x="18485" y="59863"/>
                  </a:lnTo>
                  <a:lnTo>
                    <a:pt x="18173" y="59800"/>
                  </a:lnTo>
                  <a:lnTo>
                    <a:pt x="17924" y="59717"/>
                  </a:lnTo>
                  <a:lnTo>
                    <a:pt x="17736" y="59613"/>
                  </a:lnTo>
                  <a:lnTo>
                    <a:pt x="17653" y="59551"/>
                  </a:lnTo>
                  <a:lnTo>
                    <a:pt x="17570" y="59468"/>
                  </a:lnTo>
                  <a:lnTo>
                    <a:pt x="17508" y="59385"/>
                  </a:lnTo>
                  <a:lnTo>
                    <a:pt x="17466" y="59301"/>
                  </a:lnTo>
                  <a:lnTo>
                    <a:pt x="17383" y="59094"/>
                  </a:lnTo>
                  <a:lnTo>
                    <a:pt x="17321" y="58823"/>
                  </a:lnTo>
                  <a:lnTo>
                    <a:pt x="17300" y="58511"/>
                  </a:lnTo>
                  <a:lnTo>
                    <a:pt x="17237" y="57680"/>
                  </a:lnTo>
                  <a:lnTo>
                    <a:pt x="17237" y="56848"/>
                  </a:lnTo>
                  <a:lnTo>
                    <a:pt x="17258" y="56037"/>
                  </a:lnTo>
                  <a:lnTo>
                    <a:pt x="17300" y="55205"/>
                  </a:lnTo>
                  <a:lnTo>
                    <a:pt x="17425" y="53542"/>
                  </a:lnTo>
                  <a:lnTo>
                    <a:pt x="17549" y="51878"/>
                  </a:lnTo>
                  <a:lnTo>
                    <a:pt x="17965" y="46576"/>
                  </a:lnTo>
                  <a:lnTo>
                    <a:pt x="18402" y="41253"/>
                  </a:lnTo>
                  <a:lnTo>
                    <a:pt x="18963" y="34891"/>
                  </a:lnTo>
                  <a:lnTo>
                    <a:pt x="19545" y="28507"/>
                  </a:lnTo>
                  <a:lnTo>
                    <a:pt x="19816" y="25264"/>
                  </a:lnTo>
                  <a:lnTo>
                    <a:pt x="20086" y="21999"/>
                  </a:lnTo>
                  <a:lnTo>
                    <a:pt x="20211" y="20419"/>
                  </a:lnTo>
                  <a:lnTo>
                    <a:pt x="20232" y="19899"/>
                  </a:lnTo>
                  <a:lnTo>
                    <a:pt x="20232" y="19379"/>
                  </a:lnTo>
                  <a:lnTo>
                    <a:pt x="20232" y="18340"/>
                  </a:lnTo>
                  <a:lnTo>
                    <a:pt x="20232" y="18132"/>
                  </a:lnTo>
                  <a:lnTo>
                    <a:pt x="20211" y="17924"/>
                  </a:lnTo>
                  <a:lnTo>
                    <a:pt x="20190" y="17820"/>
                  </a:lnTo>
                  <a:lnTo>
                    <a:pt x="20148" y="17737"/>
                  </a:lnTo>
                  <a:lnTo>
                    <a:pt x="20065" y="17653"/>
                  </a:lnTo>
                  <a:lnTo>
                    <a:pt x="19961" y="17591"/>
                  </a:lnTo>
                  <a:lnTo>
                    <a:pt x="19816" y="17549"/>
                  </a:lnTo>
                  <a:lnTo>
                    <a:pt x="19712" y="17549"/>
                  </a:lnTo>
                  <a:lnTo>
                    <a:pt x="19587" y="17570"/>
                  </a:lnTo>
                  <a:lnTo>
                    <a:pt x="19483" y="17612"/>
                  </a:lnTo>
                  <a:lnTo>
                    <a:pt x="19379" y="17674"/>
                  </a:lnTo>
                  <a:lnTo>
                    <a:pt x="19296" y="17757"/>
                  </a:lnTo>
                  <a:lnTo>
                    <a:pt x="19109" y="17924"/>
                  </a:lnTo>
                  <a:lnTo>
                    <a:pt x="17445" y="19629"/>
                  </a:lnTo>
                  <a:lnTo>
                    <a:pt x="16427" y="20689"/>
                  </a:lnTo>
                  <a:lnTo>
                    <a:pt x="15408" y="21750"/>
                  </a:lnTo>
                  <a:lnTo>
                    <a:pt x="14389" y="22810"/>
                  </a:lnTo>
                  <a:lnTo>
                    <a:pt x="13391" y="23891"/>
                  </a:lnTo>
                  <a:lnTo>
                    <a:pt x="12393" y="24993"/>
                  </a:lnTo>
                  <a:lnTo>
                    <a:pt x="11436" y="26095"/>
                  </a:lnTo>
                  <a:lnTo>
                    <a:pt x="10459" y="27197"/>
                  </a:lnTo>
                  <a:lnTo>
                    <a:pt x="9523" y="28341"/>
                  </a:lnTo>
                  <a:lnTo>
                    <a:pt x="9253" y="28632"/>
                  </a:lnTo>
                  <a:lnTo>
                    <a:pt x="9024" y="28861"/>
                  </a:lnTo>
                  <a:lnTo>
                    <a:pt x="8900" y="28944"/>
                  </a:lnTo>
                  <a:lnTo>
                    <a:pt x="8796" y="29006"/>
                  </a:lnTo>
                  <a:lnTo>
                    <a:pt x="8671" y="29048"/>
                  </a:lnTo>
                  <a:lnTo>
                    <a:pt x="8546" y="29069"/>
                  </a:lnTo>
                  <a:lnTo>
                    <a:pt x="8317" y="29069"/>
                  </a:lnTo>
                  <a:lnTo>
                    <a:pt x="8193" y="29027"/>
                  </a:lnTo>
                  <a:lnTo>
                    <a:pt x="8047" y="28986"/>
                  </a:lnTo>
                  <a:lnTo>
                    <a:pt x="7756" y="28840"/>
                  </a:lnTo>
                  <a:lnTo>
                    <a:pt x="7423" y="28611"/>
                  </a:lnTo>
                  <a:lnTo>
                    <a:pt x="6675" y="28071"/>
                  </a:lnTo>
                  <a:lnTo>
                    <a:pt x="5947" y="27488"/>
                  </a:lnTo>
                  <a:lnTo>
                    <a:pt x="5240" y="26906"/>
                  </a:lnTo>
                  <a:lnTo>
                    <a:pt x="4554" y="26282"/>
                  </a:lnTo>
                  <a:lnTo>
                    <a:pt x="3888" y="25659"/>
                  </a:lnTo>
                  <a:lnTo>
                    <a:pt x="3244" y="25014"/>
                  </a:lnTo>
                  <a:lnTo>
                    <a:pt x="2599" y="24349"/>
                  </a:lnTo>
                  <a:lnTo>
                    <a:pt x="1955" y="23683"/>
                  </a:lnTo>
                  <a:lnTo>
                    <a:pt x="1726" y="23392"/>
                  </a:lnTo>
                  <a:lnTo>
                    <a:pt x="1539" y="23101"/>
                  </a:lnTo>
                  <a:lnTo>
                    <a:pt x="1477" y="22956"/>
                  </a:lnTo>
                  <a:lnTo>
                    <a:pt x="1414" y="22810"/>
                  </a:lnTo>
                  <a:lnTo>
                    <a:pt x="1373" y="22644"/>
                  </a:lnTo>
                  <a:lnTo>
                    <a:pt x="1331" y="22498"/>
                  </a:lnTo>
                  <a:lnTo>
                    <a:pt x="1310" y="22332"/>
                  </a:lnTo>
                  <a:lnTo>
                    <a:pt x="1310" y="22186"/>
                  </a:lnTo>
                  <a:lnTo>
                    <a:pt x="1310" y="22020"/>
                  </a:lnTo>
                  <a:lnTo>
                    <a:pt x="1352" y="21854"/>
                  </a:lnTo>
                  <a:lnTo>
                    <a:pt x="1393" y="21687"/>
                  </a:lnTo>
                  <a:lnTo>
                    <a:pt x="1435" y="21521"/>
                  </a:lnTo>
                  <a:lnTo>
                    <a:pt x="1518" y="21334"/>
                  </a:lnTo>
                  <a:lnTo>
                    <a:pt x="1601" y="21167"/>
                  </a:lnTo>
                  <a:lnTo>
                    <a:pt x="1892" y="20606"/>
                  </a:lnTo>
                  <a:lnTo>
                    <a:pt x="2225" y="20065"/>
                  </a:lnTo>
                  <a:lnTo>
                    <a:pt x="2579" y="19525"/>
                  </a:lnTo>
                  <a:lnTo>
                    <a:pt x="2932" y="19026"/>
                  </a:lnTo>
                  <a:lnTo>
                    <a:pt x="3327" y="18506"/>
                  </a:lnTo>
                  <a:lnTo>
                    <a:pt x="3701" y="18007"/>
                  </a:lnTo>
                  <a:lnTo>
                    <a:pt x="4512" y="17030"/>
                  </a:lnTo>
                  <a:lnTo>
                    <a:pt x="7527" y="13391"/>
                  </a:lnTo>
                  <a:lnTo>
                    <a:pt x="9045" y="11582"/>
                  </a:lnTo>
                  <a:lnTo>
                    <a:pt x="10584" y="9794"/>
                  </a:lnTo>
                  <a:lnTo>
                    <a:pt x="12185" y="7943"/>
                  </a:lnTo>
                  <a:lnTo>
                    <a:pt x="12996" y="7049"/>
                  </a:lnTo>
                  <a:lnTo>
                    <a:pt x="13827" y="6134"/>
                  </a:lnTo>
                  <a:lnTo>
                    <a:pt x="14659" y="5261"/>
                  </a:lnTo>
                  <a:lnTo>
                    <a:pt x="15512" y="4388"/>
                  </a:lnTo>
                  <a:lnTo>
                    <a:pt x="16406" y="3556"/>
                  </a:lnTo>
                  <a:lnTo>
                    <a:pt x="17341" y="2745"/>
                  </a:lnTo>
                  <a:lnTo>
                    <a:pt x="17633" y="2516"/>
                  </a:lnTo>
                  <a:lnTo>
                    <a:pt x="17944" y="2308"/>
                  </a:lnTo>
                  <a:lnTo>
                    <a:pt x="18236" y="2121"/>
                  </a:lnTo>
                  <a:lnTo>
                    <a:pt x="18547" y="1955"/>
                  </a:lnTo>
                  <a:lnTo>
                    <a:pt x="18880" y="1789"/>
                  </a:lnTo>
                  <a:lnTo>
                    <a:pt x="19192" y="1664"/>
                  </a:lnTo>
                  <a:lnTo>
                    <a:pt x="19525" y="1560"/>
                  </a:lnTo>
                  <a:lnTo>
                    <a:pt x="19857" y="1477"/>
                  </a:lnTo>
                  <a:lnTo>
                    <a:pt x="20398" y="1373"/>
                  </a:lnTo>
                  <a:lnTo>
                    <a:pt x="20959" y="1310"/>
                  </a:lnTo>
                  <a:lnTo>
                    <a:pt x="21521" y="1289"/>
                  </a:lnTo>
                  <a:close/>
                  <a:moveTo>
                    <a:pt x="21521" y="0"/>
                  </a:moveTo>
                  <a:lnTo>
                    <a:pt x="21126" y="42"/>
                  </a:lnTo>
                  <a:lnTo>
                    <a:pt x="20731" y="83"/>
                  </a:lnTo>
                  <a:lnTo>
                    <a:pt x="20336" y="125"/>
                  </a:lnTo>
                  <a:lnTo>
                    <a:pt x="19961" y="208"/>
                  </a:lnTo>
                  <a:lnTo>
                    <a:pt x="19587" y="291"/>
                  </a:lnTo>
                  <a:lnTo>
                    <a:pt x="19192" y="395"/>
                  </a:lnTo>
                  <a:lnTo>
                    <a:pt x="18797" y="541"/>
                  </a:lnTo>
                  <a:lnTo>
                    <a:pt x="18423" y="686"/>
                  </a:lnTo>
                  <a:lnTo>
                    <a:pt x="18048" y="853"/>
                  </a:lnTo>
                  <a:lnTo>
                    <a:pt x="17674" y="1040"/>
                  </a:lnTo>
                  <a:lnTo>
                    <a:pt x="17321" y="1248"/>
                  </a:lnTo>
                  <a:lnTo>
                    <a:pt x="16946" y="1477"/>
                  </a:lnTo>
                  <a:lnTo>
                    <a:pt x="16593" y="1747"/>
                  </a:lnTo>
                  <a:lnTo>
                    <a:pt x="16156" y="2059"/>
                  </a:lnTo>
                  <a:lnTo>
                    <a:pt x="15740" y="2412"/>
                  </a:lnTo>
                  <a:lnTo>
                    <a:pt x="14929" y="3119"/>
                  </a:lnTo>
                  <a:lnTo>
                    <a:pt x="14139" y="3847"/>
                  </a:lnTo>
                  <a:lnTo>
                    <a:pt x="13391" y="4596"/>
                  </a:lnTo>
                  <a:lnTo>
                    <a:pt x="12642" y="5386"/>
                  </a:lnTo>
                  <a:lnTo>
                    <a:pt x="11935" y="6176"/>
                  </a:lnTo>
                  <a:lnTo>
                    <a:pt x="10501" y="7777"/>
                  </a:lnTo>
                  <a:lnTo>
                    <a:pt x="9253" y="9232"/>
                  </a:lnTo>
                  <a:lnTo>
                    <a:pt x="8005" y="10709"/>
                  </a:lnTo>
                  <a:lnTo>
                    <a:pt x="6758" y="12164"/>
                  </a:lnTo>
                  <a:lnTo>
                    <a:pt x="5510" y="13620"/>
                  </a:lnTo>
                  <a:lnTo>
                    <a:pt x="4845" y="14368"/>
                  </a:lnTo>
                  <a:lnTo>
                    <a:pt x="4221" y="15137"/>
                  </a:lnTo>
                  <a:lnTo>
                    <a:pt x="3577" y="15928"/>
                  </a:lnTo>
                  <a:lnTo>
                    <a:pt x="2974" y="16718"/>
                  </a:lnTo>
                  <a:lnTo>
                    <a:pt x="2391" y="17508"/>
                  </a:lnTo>
                  <a:lnTo>
                    <a:pt x="1830" y="18340"/>
                  </a:lnTo>
                  <a:lnTo>
                    <a:pt x="1289" y="19171"/>
                  </a:lnTo>
                  <a:lnTo>
                    <a:pt x="770" y="20045"/>
                  </a:lnTo>
                  <a:lnTo>
                    <a:pt x="562" y="20460"/>
                  </a:lnTo>
                  <a:lnTo>
                    <a:pt x="375" y="20856"/>
                  </a:lnTo>
                  <a:lnTo>
                    <a:pt x="229" y="21271"/>
                  </a:lnTo>
                  <a:lnTo>
                    <a:pt x="125" y="21666"/>
                  </a:lnTo>
                  <a:lnTo>
                    <a:pt x="42" y="22061"/>
                  </a:lnTo>
                  <a:lnTo>
                    <a:pt x="0" y="22457"/>
                  </a:lnTo>
                  <a:lnTo>
                    <a:pt x="0" y="22852"/>
                  </a:lnTo>
                  <a:lnTo>
                    <a:pt x="21" y="23247"/>
                  </a:lnTo>
                  <a:lnTo>
                    <a:pt x="63" y="23642"/>
                  </a:lnTo>
                  <a:lnTo>
                    <a:pt x="146" y="24037"/>
                  </a:lnTo>
                  <a:lnTo>
                    <a:pt x="250" y="24411"/>
                  </a:lnTo>
                  <a:lnTo>
                    <a:pt x="375" y="24806"/>
                  </a:lnTo>
                  <a:lnTo>
                    <a:pt x="541" y="25180"/>
                  </a:lnTo>
                  <a:lnTo>
                    <a:pt x="728" y="25555"/>
                  </a:lnTo>
                  <a:lnTo>
                    <a:pt x="936" y="25929"/>
                  </a:lnTo>
                  <a:lnTo>
                    <a:pt x="1165" y="26303"/>
                  </a:lnTo>
                  <a:lnTo>
                    <a:pt x="1414" y="26678"/>
                  </a:lnTo>
                  <a:lnTo>
                    <a:pt x="1684" y="27031"/>
                  </a:lnTo>
                  <a:lnTo>
                    <a:pt x="1976" y="27384"/>
                  </a:lnTo>
                  <a:lnTo>
                    <a:pt x="2267" y="27717"/>
                  </a:lnTo>
                  <a:lnTo>
                    <a:pt x="2579" y="28029"/>
                  </a:lnTo>
                  <a:lnTo>
                    <a:pt x="2890" y="28341"/>
                  </a:lnTo>
                  <a:lnTo>
                    <a:pt x="3223" y="28632"/>
                  </a:lnTo>
                  <a:lnTo>
                    <a:pt x="3556" y="28902"/>
                  </a:lnTo>
                  <a:lnTo>
                    <a:pt x="4242" y="29443"/>
                  </a:lnTo>
                  <a:lnTo>
                    <a:pt x="4970" y="29963"/>
                  </a:lnTo>
                  <a:lnTo>
                    <a:pt x="5718" y="30441"/>
                  </a:lnTo>
                  <a:lnTo>
                    <a:pt x="6467" y="30898"/>
                  </a:lnTo>
                  <a:lnTo>
                    <a:pt x="6820" y="31086"/>
                  </a:lnTo>
                  <a:lnTo>
                    <a:pt x="7153" y="31252"/>
                  </a:lnTo>
                  <a:lnTo>
                    <a:pt x="7444" y="31397"/>
                  </a:lnTo>
                  <a:lnTo>
                    <a:pt x="7735" y="31501"/>
                  </a:lnTo>
                  <a:lnTo>
                    <a:pt x="8005" y="31585"/>
                  </a:lnTo>
                  <a:lnTo>
                    <a:pt x="8255" y="31626"/>
                  </a:lnTo>
                  <a:lnTo>
                    <a:pt x="8754" y="31626"/>
                  </a:lnTo>
                  <a:lnTo>
                    <a:pt x="9004" y="31564"/>
                  </a:lnTo>
                  <a:lnTo>
                    <a:pt x="9232" y="31481"/>
                  </a:lnTo>
                  <a:lnTo>
                    <a:pt x="9482" y="31377"/>
                  </a:lnTo>
                  <a:lnTo>
                    <a:pt x="9710" y="31231"/>
                  </a:lnTo>
                  <a:lnTo>
                    <a:pt x="9981" y="31065"/>
                  </a:lnTo>
                  <a:lnTo>
                    <a:pt x="10230" y="30857"/>
                  </a:lnTo>
                  <a:lnTo>
                    <a:pt x="10521" y="30607"/>
                  </a:lnTo>
                  <a:lnTo>
                    <a:pt x="10812" y="30337"/>
                  </a:lnTo>
                  <a:lnTo>
                    <a:pt x="11603" y="29568"/>
                  </a:lnTo>
                  <a:lnTo>
                    <a:pt x="12372" y="28757"/>
                  </a:lnTo>
                  <a:lnTo>
                    <a:pt x="13141" y="27967"/>
                  </a:lnTo>
                  <a:lnTo>
                    <a:pt x="13911" y="27135"/>
                  </a:lnTo>
                  <a:lnTo>
                    <a:pt x="15387" y="25472"/>
                  </a:lnTo>
                  <a:lnTo>
                    <a:pt x="16884" y="23829"/>
                  </a:lnTo>
                  <a:lnTo>
                    <a:pt x="17840" y="22727"/>
                  </a:lnTo>
                  <a:lnTo>
                    <a:pt x="18880" y="21542"/>
                  </a:lnTo>
                  <a:lnTo>
                    <a:pt x="18880" y="21916"/>
                  </a:lnTo>
                  <a:lnTo>
                    <a:pt x="18880" y="21999"/>
                  </a:lnTo>
                  <a:lnTo>
                    <a:pt x="17633" y="35057"/>
                  </a:lnTo>
                  <a:lnTo>
                    <a:pt x="17217" y="39403"/>
                  </a:lnTo>
                  <a:lnTo>
                    <a:pt x="16822" y="43769"/>
                  </a:lnTo>
                  <a:lnTo>
                    <a:pt x="16447" y="48136"/>
                  </a:lnTo>
                  <a:lnTo>
                    <a:pt x="16115" y="52502"/>
                  </a:lnTo>
                  <a:lnTo>
                    <a:pt x="16011" y="53812"/>
                  </a:lnTo>
                  <a:lnTo>
                    <a:pt x="15928" y="55143"/>
                  </a:lnTo>
                  <a:lnTo>
                    <a:pt x="15886" y="55808"/>
                  </a:lnTo>
                  <a:lnTo>
                    <a:pt x="15865" y="56474"/>
                  </a:lnTo>
                  <a:lnTo>
                    <a:pt x="15865" y="57139"/>
                  </a:lnTo>
                  <a:lnTo>
                    <a:pt x="15886" y="57804"/>
                  </a:lnTo>
                  <a:lnTo>
                    <a:pt x="15907" y="58220"/>
                  </a:lnTo>
                  <a:lnTo>
                    <a:pt x="15928" y="58636"/>
                  </a:lnTo>
                  <a:lnTo>
                    <a:pt x="15990" y="59052"/>
                  </a:lnTo>
                  <a:lnTo>
                    <a:pt x="16052" y="59468"/>
                  </a:lnTo>
                  <a:lnTo>
                    <a:pt x="16177" y="59863"/>
                  </a:lnTo>
                  <a:lnTo>
                    <a:pt x="16239" y="60071"/>
                  </a:lnTo>
                  <a:lnTo>
                    <a:pt x="16323" y="60258"/>
                  </a:lnTo>
                  <a:lnTo>
                    <a:pt x="16427" y="60424"/>
                  </a:lnTo>
                  <a:lnTo>
                    <a:pt x="16551" y="60611"/>
                  </a:lnTo>
                  <a:lnTo>
                    <a:pt x="16676" y="60778"/>
                  </a:lnTo>
                  <a:lnTo>
                    <a:pt x="16822" y="60944"/>
                  </a:lnTo>
                  <a:lnTo>
                    <a:pt x="17237" y="61339"/>
                  </a:lnTo>
                  <a:lnTo>
                    <a:pt x="17653" y="61693"/>
                  </a:lnTo>
                  <a:lnTo>
                    <a:pt x="18111" y="62004"/>
                  </a:lnTo>
                  <a:lnTo>
                    <a:pt x="18589" y="62275"/>
                  </a:lnTo>
                  <a:lnTo>
                    <a:pt x="19088" y="62483"/>
                  </a:lnTo>
                  <a:lnTo>
                    <a:pt x="19608" y="62670"/>
                  </a:lnTo>
                  <a:lnTo>
                    <a:pt x="20148" y="62815"/>
                  </a:lnTo>
                  <a:lnTo>
                    <a:pt x="20731" y="62899"/>
                  </a:lnTo>
                  <a:lnTo>
                    <a:pt x="21313" y="62961"/>
                  </a:lnTo>
                  <a:lnTo>
                    <a:pt x="21916" y="63003"/>
                  </a:lnTo>
                  <a:lnTo>
                    <a:pt x="23122" y="63086"/>
                  </a:lnTo>
                  <a:lnTo>
                    <a:pt x="24328" y="63127"/>
                  </a:lnTo>
                  <a:lnTo>
                    <a:pt x="25534" y="63210"/>
                  </a:lnTo>
                  <a:lnTo>
                    <a:pt x="26802" y="63273"/>
                  </a:lnTo>
                  <a:lnTo>
                    <a:pt x="27426" y="63294"/>
                  </a:lnTo>
                  <a:lnTo>
                    <a:pt x="28050" y="63314"/>
                  </a:lnTo>
                  <a:lnTo>
                    <a:pt x="28694" y="63294"/>
                  </a:lnTo>
                  <a:lnTo>
                    <a:pt x="29318" y="63252"/>
                  </a:lnTo>
                  <a:lnTo>
                    <a:pt x="29942" y="63169"/>
                  </a:lnTo>
                  <a:lnTo>
                    <a:pt x="30586" y="63065"/>
                  </a:lnTo>
                  <a:lnTo>
                    <a:pt x="31065" y="62940"/>
                  </a:lnTo>
                  <a:lnTo>
                    <a:pt x="31543" y="62795"/>
                  </a:lnTo>
                  <a:lnTo>
                    <a:pt x="31751" y="62691"/>
                  </a:lnTo>
                  <a:lnTo>
                    <a:pt x="31980" y="62587"/>
                  </a:lnTo>
                  <a:lnTo>
                    <a:pt x="32187" y="62483"/>
                  </a:lnTo>
                  <a:lnTo>
                    <a:pt x="32375" y="62358"/>
                  </a:lnTo>
                  <a:lnTo>
                    <a:pt x="32562" y="62212"/>
                  </a:lnTo>
                  <a:lnTo>
                    <a:pt x="32749" y="62067"/>
                  </a:lnTo>
                  <a:lnTo>
                    <a:pt x="32915" y="61901"/>
                  </a:lnTo>
                  <a:lnTo>
                    <a:pt x="33082" y="61734"/>
                  </a:lnTo>
                  <a:lnTo>
                    <a:pt x="33248" y="61547"/>
                  </a:lnTo>
                  <a:lnTo>
                    <a:pt x="33393" y="61339"/>
                  </a:lnTo>
                  <a:lnTo>
                    <a:pt x="33539" y="61131"/>
                  </a:lnTo>
                  <a:lnTo>
                    <a:pt x="33664" y="60902"/>
                  </a:lnTo>
                  <a:lnTo>
                    <a:pt x="33872" y="60487"/>
                  </a:lnTo>
                  <a:lnTo>
                    <a:pt x="34059" y="60071"/>
                  </a:lnTo>
                  <a:lnTo>
                    <a:pt x="34225" y="59634"/>
                  </a:lnTo>
                  <a:lnTo>
                    <a:pt x="34392" y="59197"/>
                  </a:lnTo>
                  <a:lnTo>
                    <a:pt x="34516" y="58761"/>
                  </a:lnTo>
                  <a:lnTo>
                    <a:pt x="34641" y="58303"/>
                  </a:lnTo>
                  <a:lnTo>
                    <a:pt x="34745" y="57846"/>
                  </a:lnTo>
                  <a:lnTo>
                    <a:pt x="34828" y="57388"/>
                  </a:lnTo>
                  <a:lnTo>
                    <a:pt x="35015" y="56183"/>
                  </a:lnTo>
                  <a:lnTo>
                    <a:pt x="35182" y="54956"/>
                  </a:lnTo>
                  <a:lnTo>
                    <a:pt x="35327" y="53750"/>
                  </a:lnTo>
                  <a:lnTo>
                    <a:pt x="35473" y="52523"/>
                  </a:lnTo>
                  <a:lnTo>
                    <a:pt x="35722" y="50090"/>
                  </a:lnTo>
                  <a:lnTo>
                    <a:pt x="35930" y="47657"/>
                  </a:lnTo>
                  <a:lnTo>
                    <a:pt x="36097" y="45225"/>
                  </a:lnTo>
                  <a:lnTo>
                    <a:pt x="36242" y="42771"/>
                  </a:lnTo>
                  <a:lnTo>
                    <a:pt x="36492" y="37885"/>
                  </a:lnTo>
                  <a:lnTo>
                    <a:pt x="36533" y="36783"/>
                  </a:lnTo>
                  <a:lnTo>
                    <a:pt x="36554" y="35702"/>
                  </a:lnTo>
                  <a:lnTo>
                    <a:pt x="36533" y="33518"/>
                  </a:lnTo>
                  <a:lnTo>
                    <a:pt x="36533" y="32437"/>
                  </a:lnTo>
                  <a:lnTo>
                    <a:pt x="36575" y="31335"/>
                  </a:lnTo>
                  <a:lnTo>
                    <a:pt x="36616" y="30254"/>
                  </a:lnTo>
                  <a:lnTo>
                    <a:pt x="36679" y="29713"/>
                  </a:lnTo>
                  <a:lnTo>
                    <a:pt x="36741" y="29173"/>
                  </a:lnTo>
                  <a:lnTo>
                    <a:pt x="36824" y="28279"/>
                  </a:lnTo>
                  <a:lnTo>
                    <a:pt x="36887" y="27384"/>
                  </a:lnTo>
                  <a:lnTo>
                    <a:pt x="36907" y="26490"/>
                  </a:lnTo>
                  <a:lnTo>
                    <a:pt x="36907" y="25596"/>
                  </a:lnTo>
                  <a:lnTo>
                    <a:pt x="36887" y="23808"/>
                  </a:lnTo>
                  <a:lnTo>
                    <a:pt x="36845" y="22020"/>
                  </a:lnTo>
                  <a:lnTo>
                    <a:pt x="36803" y="19837"/>
                  </a:lnTo>
                  <a:lnTo>
                    <a:pt x="36762" y="17633"/>
                  </a:lnTo>
                  <a:lnTo>
                    <a:pt x="36637" y="13245"/>
                  </a:lnTo>
                  <a:lnTo>
                    <a:pt x="36554" y="9815"/>
                  </a:lnTo>
                  <a:lnTo>
                    <a:pt x="36512" y="8089"/>
                  </a:lnTo>
                  <a:lnTo>
                    <a:pt x="36471" y="7215"/>
                  </a:lnTo>
                  <a:lnTo>
                    <a:pt x="36408" y="6363"/>
                  </a:lnTo>
                  <a:lnTo>
                    <a:pt x="36367" y="5947"/>
                  </a:lnTo>
                  <a:lnTo>
                    <a:pt x="36263" y="5510"/>
                  </a:lnTo>
                  <a:lnTo>
                    <a:pt x="36138" y="5074"/>
                  </a:lnTo>
                  <a:lnTo>
                    <a:pt x="35972" y="4637"/>
                  </a:lnTo>
                  <a:lnTo>
                    <a:pt x="35764" y="4200"/>
                  </a:lnTo>
                  <a:lnTo>
                    <a:pt x="35514" y="3785"/>
                  </a:lnTo>
                  <a:lnTo>
                    <a:pt x="35244" y="3369"/>
                  </a:lnTo>
                  <a:lnTo>
                    <a:pt x="34932" y="2974"/>
                  </a:lnTo>
                  <a:lnTo>
                    <a:pt x="34599" y="2620"/>
                  </a:lnTo>
                  <a:lnTo>
                    <a:pt x="34246" y="2267"/>
                  </a:lnTo>
                  <a:lnTo>
                    <a:pt x="33851" y="1955"/>
                  </a:lnTo>
                  <a:lnTo>
                    <a:pt x="33414" y="1664"/>
                  </a:lnTo>
                  <a:lnTo>
                    <a:pt x="32978" y="1435"/>
                  </a:lnTo>
                  <a:lnTo>
                    <a:pt x="32749" y="1331"/>
                  </a:lnTo>
                  <a:lnTo>
                    <a:pt x="32520" y="1248"/>
                  </a:lnTo>
                  <a:lnTo>
                    <a:pt x="32271" y="1165"/>
                  </a:lnTo>
                  <a:lnTo>
                    <a:pt x="32021" y="1082"/>
                  </a:lnTo>
                  <a:lnTo>
                    <a:pt x="31772" y="1040"/>
                  </a:lnTo>
                  <a:lnTo>
                    <a:pt x="31522" y="998"/>
                  </a:lnTo>
                  <a:lnTo>
                    <a:pt x="29318" y="728"/>
                  </a:lnTo>
                  <a:lnTo>
                    <a:pt x="27135" y="437"/>
                  </a:lnTo>
                  <a:lnTo>
                    <a:pt x="26033" y="312"/>
                  </a:lnTo>
                  <a:lnTo>
                    <a:pt x="24931" y="187"/>
                  </a:lnTo>
                  <a:lnTo>
                    <a:pt x="23829" y="83"/>
                  </a:lnTo>
                  <a:lnTo>
                    <a:pt x="22727" y="21"/>
                  </a:lnTo>
                  <a:lnTo>
                    <a:pt x="223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2664050" y="502700"/>
              <a:ext cx="301000" cy="337400"/>
            </a:xfrm>
            <a:custGeom>
              <a:avLst/>
              <a:gdLst/>
              <a:ahLst/>
              <a:cxnLst/>
              <a:rect l="l" t="t" r="r" b="b"/>
              <a:pathLst>
                <a:path w="12040" h="13496" extrusionOk="0">
                  <a:moveTo>
                    <a:pt x="11852" y="1"/>
                  </a:moveTo>
                  <a:lnTo>
                    <a:pt x="11769" y="21"/>
                  </a:lnTo>
                  <a:lnTo>
                    <a:pt x="11686" y="42"/>
                  </a:lnTo>
                  <a:lnTo>
                    <a:pt x="11561" y="125"/>
                  </a:lnTo>
                  <a:lnTo>
                    <a:pt x="11436" y="208"/>
                  </a:lnTo>
                  <a:lnTo>
                    <a:pt x="10958" y="520"/>
                  </a:lnTo>
                  <a:lnTo>
                    <a:pt x="10501" y="832"/>
                  </a:lnTo>
                  <a:lnTo>
                    <a:pt x="10064" y="1207"/>
                  </a:lnTo>
                  <a:lnTo>
                    <a:pt x="9648" y="1581"/>
                  </a:lnTo>
                  <a:lnTo>
                    <a:pt x="8442" y="2724"/>
                  </a:lnTo>
                  <a:lnTo>
                    <a:pt x="7257" y="3889"/>
                  </a:lnTo>
                  <a:lnTo>
                    <a:pt x="6093" y="5095"/>
                  </a:lnTo>
                  <a:lnTo>
                    <a:pt x="4970" y="6322"/>
                  </a:lnTo>
                  <a:lnTo>
                    <a:pt x="3868" y="7569"/>
                  </a:lnTo>
                  <a:lnTo>
                    <a:pt x="2787" y="8858"/>
                  </a:lnTo>
                  <a:lnTo>
                    <a:pt x="1747" y="10168"/>
                  </a:lnTo>
                  <a:lnTo>
                    <a:pt x="749" y="11499"/>
                  </a:lnTo>
                  <a:lnTo>
                    <a:pt x="416" y="11977"/>
                  </a:lnTo>
                  <a:lnTo>
                    <a:pt x="271" y="12206"/>
                  </a:lnTo>
                  <a:lnTo>
                    <a:pt x="125" y="12476"/>
                  </a:lnTo>
                  <a:lnTo>
                    <a:pt x="63" y="12580"/>
                  </a:lnTo>
                  <a:lnTo>
                    <a:pt x="21" y="12705"/>
                  </a:lnTo>
                  <a:lnTo>
                    <a:pt x="0" y="12809"/>
                  </a:lnTo>
                  <a:lnTo>
                    <a:pt x="0" y="12934"/>
                  </a:lnTo>
                  <a:lnTo>
                    <a:pt x="21" y="13058"/>
                  </a:lnTo>
                  <a:lnTo>
                    <a:pt x="63" y="13162"/>
                  </a:lnTo>
                  <a:lnTo>
                    <a:pt x="146" y="13266"/>
                  </a:lnTo>
                  <a:lnTo>
                    <a:pt x="250" y="13350"/>
                  </a:lnTo>
                  <a:lnTo>
                    <a:pt x="354" y="13433"/>
                  </a:lnTo>
                  <a:lnTo>
                    <a:pt x="458" y="13474"/>
                  </a:lnTo>
                  <a:lnTo>
                    <a:pt x="583" y="13495"/>
                  </a:lnTo>
                  <a:lnTo>
                    <a:pt x="707" y="13474"/>
                  </a:lnTo>
                  <a:lnTo>
                    <a:pt x="811" y="13453"/>
                  </a:lnTo>
                  <a:lnTo>
                    <a:pt x="915" y="13412"/>
                  </a:lnTo>
                  <a:lnTo>
                    <a:pt x="1040" y="13350"/>
                  </a:lnTo>
                  <a:lnTo>
                    <a:pt x="1144" y="13287"/>
                  </a:lnTo>
                  <a:lnTo>
                    <a:pt x="1393" y="13058"/>
                  </a:lnTo>
                  <a:lnTo>
                    <a:pt x="1622" y="12809"/>
                  </a:lnTo>
                  <a:lnTo>
                    <a:pt x="9960" y="3161"/>
                  </a:lnTo>
                  <a:lnTo>
                    <a:pt x="10397" y="2641"/>
                  </a:lnTo>
                  <a:lnTo>
                    <a:pt x="10833" y="2080"/>
                  </a:lnTo>
                  <a:lnTo>
                    <a:pt x="11249" y="1518"/>
                  </a:lnTo>
                  <a:lnTo>
                    <a:pt x="11623" y="915"/>
                  </a:lnTo>
                  <a:lnTo>
                    <a:pt x="11769" y="728"/>
                  </a:lnTo>
                  <a:lnTo>
                    <a:pt x="11894" y="520"/>
                  </a:lnTo>
                  <a:lnTo>
                    <a:pt x="11935" y="416"/>
                  </a:lnTo>
                  <a:lnTo>
                    <a:pt x="11998" y="292"/>
                  </a:lnTo>
                  <a:lnTo>
                    <a:pt x="12019" y="167"/>
                  </a:lnTo>
                  <a:lnTo>
                    <a:pt x="12039" y="42"/>
                  </a:lnTo>
                  <a:lnTo>
                    <a:pt x="119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3314850" y="1449825"/>
              <a:ext cx="54100" cy="285925"/>
            </a:xfrm>
            <a:custGeom>
              <a:avLst/>
              <a:gdLst/>
              <a:ahLst/>
              <a:cxnLst/>
              <a:rect l="l" t="t" r="r" b="b"/>
              <a:pathLst>
                <a:path w="2164" h="11437" extrusionOk="0">
                  <a:moveTo>
                    <a:pt x="1851" y="0"/>
                  </a:moveTo>
                  <a:lnTo>
                    <a:pt x="1664" y="208"/>
                  </a:lnTo>
                  <a:lnTo>
                    <a:pt x="1560" y="374"/>
                  </a:lnTo>
                  <a:lnTo>
                    <a:pt x="1477" y="541"/>
                  </a:lnTo>
                  <a:lnTo>
                    <a:pt x="1415" y="749"/>
                  </a:lnTo>
                  <a:lnTo>
                    <a:pt x="1144" y="1892"/>
                  </a:lnTo>
                  <a:lnTo>
                    <a:pt x="916" y="3057"/>
                  </a:lnTo>
                  <a:lnTo>
                    <a:pt x="729" y="4200"/>
                  </a:lnTo>
                  <a:lnTo>
                    <a:pt x="562" y="5365"/>
                  </a:lnTo>
                  <a:lnTo>
                    <a:pt x="417" y="6529"/>
                  </a:lnTo>
                  <a:lnTo>
                    <a:pt x="292" y="7693"/>
                  </a:lnTo>
                  <a:lnTo>
                    <a:pt x="22" y="10022"/>
                  </a:lnTo>
                  <a:lnTo>
                    <a:pt x="1" y="10251"/>
                  </a:lnTo>
                  <a:lnTo>
                    <a:pt x="22" y="10459"/>
                  </a:lnTo>
                  <a:lnTo>
                    <a:pt x="63" y="10667"/>
                  </a:lnTo>
                  <a:lnTo>
                    <a:pt x="146" y="10875"/>
                  </a:lnTo>
                  <a:lnTo>
                    <a:pt x="250" y="11083"/>
                  </a:lnTo>
                  <a:lnTo>
                    <a:pt x="313" y="11166"/>
                  </a:lnTo>
                  <a:lnTo>
                    <a:pt x="396" y="11249"/>
                  </a:lnTo>
                  <a:lnTo>
                    <a:pt x="479" y="11311"/>
                  </a:lnTo>
                  <a:lnTo>
                    <a:pt x="562" y="11374"/>
                  </a:lnTo>
                  <a:lnTo>
                    <a:pt x="687" y="11415"/>
                  </a:lnTo>
                  <a:lnTo>
                    <a:pt x="791" y="11436"/>
                  </a:lnTo>
                  <a:lnTo>
                    <a:pt x="916" y="11436"/>
                  </a:lnTo>
                  <a:lnTo>
                    <a:pt x="1041" y="11415"/>
                  </a:lnTo>
                  <a:lnTo>
                    <a:pt x="1144" y="11374"/>
                  </a:lnTo>
                  <a:lnTo>
                    <a:pt x="1248" y="11332"/>
                  </a:lnTo>
                  <a:lnTo>
                    <a:pt x="1332" y="11270"/>
                  </a:lnTo>
                  <a:lnTo>
                    <a:pt x="1415" y="11187"/>
                  </a:lnTo>
                  <a:lnTo>
                    <a:pt x="1560" y="10999"/>
                  </a:lnTo>
                  <a:lnTo>
                    <a:pt x="1623" y="10854"/>
                  </a:lnTo>
                  <a:lnTo>
                    <a:pt x="1706" y="10708"/>
                  </a:lnTo>
                  <a:lnTo>
                    <a:pt x="1747" y="10563"/>
                  </a:lnTo>
                  <a:lnTo>
                    <a:pt x="1789" y="10417"/>
                  </a:lnTo>
                  <a:lnTo>
                    <a:pt x="1851" y="10105"/>
                  </a:lnTo>
                  <a:lnTo>
                    <a:pt x="1872" y="9773"/>
                  </a:lnTo>
                  <a:lnTo>
                    <a:pt x="1997" y="7673"/>
                  </a:lnTo>
                  <a:lnTo>
                    <a:pt x="2122" y="5573"/>
                  </a:lnTo>
                  <a:lnTo>
                    <a:pt x="2143" y="4886"/>
                  </a:lnTo>
                  <a:lnTo>
                    <a:pt x="2163" y="4200"/>
                  </a:lnTo>
                  <a:lnTo>
                    <a:pt x="2143" y="3514"/>
                  </a:lnTo>
                  <a:lnTo>
                    <a:pt x="2143" y="2828"/>
                  </a:lnTo>
                  <a:lnTo>
                    <a:pt x="2101" y="2121"/>
                  </a:lnTo>
                  <a:lnTo>
                    <a:pt x="2039" y="1435"/>
                  </a:lnTo>
                  <a:lnTo>
                    <a:pt x="1955" y="728"/>
                  </a:lnTo>
                  <a:lnTo>
                    <a:pt x="185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2987375" y="414850"/>
              <a:ext cx="61875" cy="64475"/>
            </a:xfrm>
            <a:custGeom>
              <a:avLst/>
              <a:gdLst/>
              <a:ahLst/>
              <a:cxnLst/>
              <a:rect l="l" t="t" r="r" b="b"/>
              <a:pathLst>
                <a:path w="2475" h="2579" extrusionOk="0">
                  <a:moveTo>
                    <a:pt x="2142" y="1"/>
                  </a:moveTo>
                  <a:lnTo>
                    <a:pt x="1955" y="21"/>
                  </a:lnTo>
                  <a:lnTo>
                    <a:pt x="1768" y="63"/>
                  </a:lnTo>
                  <a:lnTo>
                    <a:pt x="1601" y="125"/>
                  </a:lnTo>
                  <a:lnTo>
                    <a:pt x="1414" y="208"/>
                  </a:lnTo>
                  <a:lnTo>
                    <a:pt x="1227" y="292"/>
                  </a:lnTo>
                  <a:lnTo>
                    <a:pt x="1061" y="375"/>
                  </a:lnTo>
                  <a:lnTo>
                    <a:pt x="728" y="604"/>
                  </a:lnTo>
                  <a:lnTo>
                    <a:pt x="458" y="853"/>
                  </a:lnTo>
                  <a:lnTo>
                    <a:pt x="333" y="978"/>
                  </a:lnTo>
                  <a:lnTo>
                    <a:pt x="229" y="1103"/>
                  </a:lnTo>
                  <a:lnTo>
                    <a:pt x="146" y="1227"/>
                  </a:lnTo>
                  <a:lnTo>
                    <a:pt x="84" y="1352"/>
                  </a:lnTo>
                  <a:lnTo>
                    <a:pt x="42" y="1498"/>
                  </a:lnTo>
                  <a:lnTo>
                    <a:pt x="21" y="1622"/>
                  </a:lnTo>
                  <a:lnTo>
                    <a:pt x="0" y="1768"/>
                  </a:lnTo>
                  <a:lnTo>
                    <a:pt x="0" y="1893"/>
                  </a:lnTo>
                  <a:lnTo>
                    <a:pt x="21" y="2017"/>
                  </a:lnTo>
                  <a:lnTo>
                    <a:pt x="84" y="2142"/>
                  </a:lnTo>
                  <a:lnTo>
                    <a:pt x="146" y="2246"/>
                  </a:lnTo>
                  <a:lnTo>
                    <a:pt x="250" y="2371"/>
                  </a:lnTo>
                  <a:lnTo>
                    <a:pt x="354" y="2454"/>
                  </a:lnTo>
                  <a:lnTo>
                    <a:pt x="458" y="2516"/>
                  </a:lnTo>
                  <a:lnTo>
                    <a:pt x="562" y="2558"/>
                  </a:lnTo>
                  <a:lnTo>
                    <a:pt x="666" y="2579"/>
                  </a:lnTo>
                  <a:lnTo>
                    <a:pt x="791" y="2579"/>
                  </a:lnTo>
                  <a:lnTo>
                    <a:pt x="915" y="2558"/>
                  </a:lnTo>
                  <a:lnTo>
                    <a:pt x="1040" y="2537"/>
                  </a:lnTo>
                  <a:lnTo>
                    <a:pt x="1144" y="2496"/>
                  </a:lnTo>
                  <a:lnTo>
                    <a:pt x="1269" y="2433"/>
                  </a:lnTo>
                  <a:lnTo>
                    <a:pt x="1394" y="2329"/>
                  </a:lnTo>
                  <a:lnTo>
                    <a:pt x="1498" y="2225"/>
                  </a:lnTo>
                  <a:lnTo>
                    <a:pt x="1622" y="2101"/>
                  </a:lnTo>
                  <a:lnTo>
                    <a:pt x="1851" y="1789"/>
                  </a:lnTo>
                  <a:lnTo>
                    <a:pt x="2059" y="1435"/>
                  </a:lnTo>
                  <a:lnTo>
                    <a:pt x="2246" y="1061"/>
                  </a:lnTo>
                  <a:lnTo>
                    <a:pt x="2392" y="687"/>
                  </a:lnTo>
                  <a:lnTo>
                    <a:pt x="2433" y="500"/>
                  </a:lnTo>
                  <a:lnTo>
                    <a:pt x="2475" y="333"/>
                  </a:lnTo>
                  <a:lnTo>
                    <a:pt x="2475" y="167"/>
                  </a:lnTo>
                  <a:lnTo>
                    <a:pt x="2475" y="21"/>
                  </a:lnTo>
                  <a:lnTo>
                    <a:pt x="2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351" name="Google Shape;351;p3"/>
          <p:cNvGrpSpPr/>
          <p:nvPr/>
        </p:nvGrpSpPr>
        <p:grpSpPr>
          <a:xfrm rot="374260">
            <a:off x="9607197" y="5815179"/>
            <a:ext cx="448528" cy="649555"/>
            <a:chOff x="2618825" y="3911675"/>
            <a:chExt cx="1071375" cy="1541825"/>
          </a:xfrm>
        </p:grpSpPr>
        <p:sp>
          <p:nvSpPr>
            <p:cNvPr id="352" name="Google Shape;352;p3"/>
            <p:cNvSpPr/>
            <p:nvPr/>
          </p:nvSpPr>
          <p:spPr>
            <a:xfrm>
              <a:off x="2670275" y="3961575"/>
              <a:ext cx="941425" cy="1400950"/>
            </a:xfrm>
            <a:custGeom>
              <a:avLst/>
              <a:gdLst/>
              <a:ahLst/>
              <a:cxnLst/>
              <a:rect l="l" t="t" r="r" b="b"/>
              <a:pathLst>
                <a:path w="37657" h="56038" extrusionOk="0">
                  <a:moveTo>
                    <a:pt x="12144" y="3245"/>
                  </a:moveTo>
                  <a:lnTo>
                    <a:pt x="12456" y="3265"/>
                  </a:lnTo>
                  <a:lnTo>
                    <a:pt x="12580" y="3307"/>
                  </a:lnTo>
                  <a:lnTo>
                    <a:pt x="12726" y="3349"/>
                  </a:lnTo>
                  <a:lnTo>
                    <a:pt x="12768" y="3411"/>
                  </a:lnTo>
                  <a:lnTo>
                    <a:pt x="12768" y="3494"/>
                  </a:lnTo>
                  <a:lnTo>
                    <a:pt x="12788" y="3577"/>
                  </a:lnTo>
                  <a:lnTo>
                    <a:pt x="12768" y="3660"/>
                  </a:lnTo>
                  <a:lnTo>
                    <a:pt x="12726" y="3806"/>
                  </a:lnTo>
                  <a:lnTo>
                    <a:pt x="12643" y="3952"/>
                  </a:lnTo>
                  <a:lnTo>
                    <a:pt x="12477" y="4243"/>
                  </a:lnTo>
                  <a:lnTo>
                    <a:pt x="12269" y="4534"/>
                  </a:lnTo>
                  <a:lnTo>
                    <a:pt x="12061" y="4804"/>
                  </a:lnTo>
                  <a:lnTo>
                    <a:pt x="11832" y="5054"/>
                  </a:lnTo>
                  <a:lnTo>
                    <a:pt x="11582" y="5282"/>
                  </a:lnTo>
                  <a:lnTo>
                    <a:pt x="11312" y="5490"/>
                  </a:lnTo>
                  <a:lnTo>
                    <a:pt x="11021" y="5698"/>
                  </a:lnTo>
                  <a:lnTo>
                    <a:pt x="10709" y="5865"/>
                  </a:lnTo>
                  <a:lnTo>
                    <a:pt x="10584" y="5927"/>
                  </a:lnTo>
                  <a:lnTo>
                    <a:pt x="10439" y="5968"/>
                  </a:lnTo>
                  <a:lnTo>
                    <a:pt x="10314" y="6010"/>
                  </a:lnTo>
                  <a:lnTo>
                    <a:pt x="10169" y="6010"/>
                  </a:lnTo>
                  <a:lnTo>
                    <a:pt x="10002" y="5989"/>
                  </a:lnTo>
                  <a:lnTo>
                    <a:pt x="9836" y="5948"/>
                  </a:lnTo>
                  <a:lnTo>
                    <a:pt x="9669" y="5844"/>
                  </a:lnTo>
                  <a:lnTo>
                    <a:pt x="9524" y="5698"/>
                  </a:lnTo>
                  <a:lnTo>
                    <a:pt x="9420" y="5553"/>
                  </a:lnTo>
                  <a:lnTo>
                    <a:pt x="9358" y="5407"/>
                  </a:lnTo>
                  <a:lnTo>
                    <a:pt x="9316" y="5262"/>
                  </a:lnTo>
                  <a:lnTo>
                    <a:pt x="9316" y="5116"/>
                  </a:lnTo>
                  <a:lnTo>
                    <a:pt x="9337" y="4950"/>
                  </a:lnTo>
                  <a:lnTo>
                    <a:pt x="9399" y="4804"/>
                  </a:lnTo>
                  <a:lnTo>
                    <a:pt x="9462" y="4659"/>
                  </a:lnTo>
                  <a:lnTo>
                    <a:pt x="9566" y="4513"/>
                  </a:lnTo>
                  <a:lnTo>
                    <a:pt x="9669" y="4367"/>
                  </a:lnTo>
                  <a:lnTo>
                    <a:pt x="9794" y="4243"/>
                  </a:lnTo>
                  <a:lnTo>
                    <a:pt x="10065" y="4014"/>
                  </a:lnTo>
                  <a:lnTo>
                    <a:pt x="10376" y="3785"/>
                  </a:lnTo>
                  <a:lnTo>
                    <a:pt x="10709" y="3598"/>
                  </a:lnTo>
                  <a:lnTo>
                    <a:pt x="11063" y="3453"/>
                  </a:lnTo>
                  <a:lnTo>
                    <a:pt x="11437" y="3349"/>
                  </a:lnTo>
                  <a:lnTo>
                    <a:pt x="11790" y="3265"/>
                  </a:lnTo>
                  <a:lnTo>
                    <a:pt x="12144" y="3245"/>
                  </a:lnTo>
                  <a:close/>
                  <a:moveTo>
                    <a:pt x="28425" y="14847"/>
                  </a:moveTo>
                  <a:lnTo>
                    <a:pt x="28570" y="14889"/>
                  </a:lnTo>
                  <a:lnTo>
                    <a:pt x="28716" y="14930"/>
                  </a:lnTo>
                  <a:lnTo>
                    <a:pt x="28820" y="15013"/>
                  </a:lnTo>
                  <a:lnTo>
                    <a:pt x="28924" y="15097"/>
                  </a:lnTo>
                  <a:lnTo>
                    <a:pt x="29007" y="15200"/>
                  </a:lnTo>
                  <a:lnTo>
                    <a:pt x="29090" y="15346"/>
                  </a:lnTo>
                  <a:lnTo>
                    <a:pt x="29152" y="15492"/>
                  </a:lnTo>
                  <a:lnTo>
                    <a:pt x="29215" y="15616"/>
                  </a:lnTo>
                  <a:lnTo>
                    <a:pt x="29235" y="15762"/>
                  </a:lnTo>
                  <a:lnTo>
                    <a:pt x="29256" y="15907"/>
                  </a:lnTo>
                  <a:lnTo>
                    <a:pt x="29235" y="16053"/>
                  </a:lnTo>
                  <a:lnTo>
                    <a:pt x="29132" y="16739"/>
                  </a:lnTo>
                  <a:lnTo>
                    <a:pt x="29069" y="17072"/>
                  </a:lnTo>
                  <a:lnTo>
                    <a:pt x="28965" y="17405"/>
                  </a:lnTo>
                  <a:lnTo>
                    <a:pt x="28861" y="17716"/>
                  </a:lnTo>
                  <a:lnTo>
                    <a:pt x="28736" y="18049"/>
                  </a:lnTo>
                  <a:lnTo>
                    <a:pt x="28591" y="18361"/>
                  </a:lnTo>
                  <a:lnTo>
                    <a:pt x="28404" y="18652"/>
                  </a:lnTo>
                  <a:lnTo>
                    <a:pt x="28258" y="18881"/>
                  </a:lnTo>
                  <a:lnTo>
                    <a:pt x="28175" y="18985"/>
                  </a:lnTo>
                  <a:lnTo>
                    <a:pt x="28071" y="19089"/>
                  </a:lnTo>
                  <a:lnTo>
                    <a:pt x="27967" y="19172"/>
                  </a:lnTo>
                  <a:lnTo>
                    <a:pt x="27822" y="19255"/>
                  </a:lnTo>
                  <a:lnTo>
                    <a:pt x="27676" y="19317"/>
                  </a:lnTo>
                  <a:lnTo>
                    <a:pt x="27510" y="19380"/>
                  </a:lnTo>
                  <a:lnTo>
                    <a:pt x="27406" y="18881"/>
                  </a:lnTo>
                  <a:lnTo>
                    <a:pt x="27343" y="18403"/>
                  </a:lnTo>
                  <a:lnTo>
                    <a:pt x="27302" y="17924"/>
                  </a:lnTo>
                  <a:lnTo>
                    <a:pt x="27281" y="17446"/>
                  </a:lnTo>
                  <a:lnTo>
                    <a:pt x="27281" y="16968"/>
                  </a:lnTo>
                  <a:lnTo>
                    <a:pt x="27302" y="16490"/>
                  </a:lnTo>
                  <a:lnTo>
                    <a:pt x="27343" y="16032"/>
                  </a:lnTo>
                  <a:lnTo>
                    <a:pt x="27406" y="15554"/>
                  </a:lnTo>
                  <a:lnTo>
                    <a:pt x="27427" y="15408"/>
                  </a:lnTo>
                  <a:lnTo>
                    <a:pt x="27489" y="15263"/>
                  </a:lnTo>
                  <a:lnTo>
                    <a:pt x="27572" y="15159"/>
                  </a:lnTo>
                  <a:lnTo>
                    <a:pt x="27655" y="15055"/>
                  </a:lnTo>
                  <a:lnTo>
                    <a:pt x="27780" y="14972"/>
                  </a:lnTo>
                  <a:lnTo>
                    <a:pt x="27905" y="14909"/>
                  </a:lnTo>
                  <a:lnTo>
                    <a:pt x="28050" y="14868"/>
                  </a:lnTo>
                  <a:lnTo>
                    <a:pt x="28217" y="14847"/>
                  </a:lnTo>
                  <a:close/>
                  <a:moveTo>
                    <a:pt x="7653" y="7091"/>
                  </a:moveTo>
                  <a:lnTo>
                    <a:pt x="7694" y="7216"/>
                  </a:lnTo>
                  <a:lnTo>
                    <a:pt x="7715" y="7341"/>
                  </a:lnTo>
                  <a:lnTo>
                    <a:pt x="7715" y="7445"/>
                  </a:lnTo>
                  <a:lnTo>
                    <a:pt x="7694" y="7549"/>
                  </a:lnTo>
                  <a:lnTo>
                    <a:pt x="7632" y="7715"/>
                  </a:lnTo>
                  <a:lnTo>
                    <a:pt x="7549" y="7902"/>
                  </a:lnTo>
                  <a:lnTo>
                    <a:pt x="6384" y="10813"/>
                  </a:lnTo>
                  <a:lnTo>
                    <a:pt x="5199" y="13724"/>
                  </a:lnTo>
                  <a:lnTo>
                    <a:pt x="5033" y="14182"/>
                  </a:lnTo>
                  <a:lnTo>
                    <a:pt x="4866" y="14639"/>
                  </a:lnTo>
                  <a:lnTo>
                    <a:pt x="4700" y="15097"/>
                  </a:lnTo>
                  <a:lnTo>
                    <a:pt x="4554" y="15554"/>
                  </a:lnTo>
                  <a:lnTo>
                    <a:pt x="4430" y="16032"/>
                  </a:lnTo>
                  <a:lnTo>
                    <a:pt x="4326" y="16490"/>
                  </a:lnTo>
                  <a:lnTo>
                    <a:pt x="4222" y="16968"/>
                  </a:lnTo>
                  <a:lnTo>
                    <a:pt x="4139" y="17425"/>
                  </a:lnTo>
                  <a:lnTo>
                    <a:pt x="4055" y="17904"/>
                  </a:lnTo>
                  <a:lnTo>
                    <a:pt x="4014" y="18382"/>
                  </a:lnTo>
                  <a:lnTo>
                    <a:pt x="3972" y="18860"/>
                  </a:lnTo>
                  <a:lnTo>
                    <a:pt x="3931" y="19338"/>
                  </a:lnTo>
                  <a:lnTo>
                    <a:pt x="3931" y="19837"/>
                  </a:lnTo>
                  <a:lnTo>
                    <a:pt x="3931" y="20316"/>
                  </a:lnTo>
                  <a:lnTo>
                    <a:pt x="3951" y="20794"/>
                  </a:lnTo>
                  <a:lnTo>
                    <a:pt x="3972" y="21293"/>
                  </a:lnTo>
                  <a:lnTo>
                    <a:pt x="3993" y="21522"/>
                  </a:lnTo>
                  <a:lnTo>
                    <a:pt x="3972" y="21709"/>
                  </a:lnTo>
                  <a:lnTo>
                    <a:pt x="3910" y="21896"/>
                  </a:lnTo>
                  <a:lnTo>
                    <a:pt x="3848" y="22041"/>
                  </a:lnTo>
                  <a:lnTo>
                    <a:pt x="3744" y="22166"/>
                  </a:lnTo>
                  <a:lnTo>
                    <a:pt x="3619" y="22249"/>
                  </a:lnTo>
                  <a:lnTo>
                    <a:pt x="3494" y="22332"/>
                  </a:lnTo>
                  <a:lnTo>
                    <a:pt x="3328" y="22374"/>
                  </a:lnTo>
                  <a:lnTo>
                    <a:pt x="3057" y="22374"/>
                  </a:lnTo>
                  <a:lnTo>
                    <a:pt x="2912" y="22332"/>
                  </a:lnTo>
                  <a:lnTo>
                    <a:pt x="2787" y="22249"/>
                  </a:lnTo>
                  <a:lnTo>
                    <a:pt x="2662" y="22166"/>
                  </a:lnTo>
                  <a:lnTo>
                    <a:pt x="2558" y="22041"/>
                  </a:lnTo>
                  <a:lnTo>
                    <a:pt x="2475" y="21896"/>
                  </a:lnTo>
                  <a:lnTo>
                    <a:pt x="2392" y="21729"/>
                  </a:lnTo>
                  <a:lnTo>
                    <a:pt x="2330" y="21542"/>
                  </a:lnTo>
                  <a:lnTo>
                    <a:pt x="2246" y="21085"/>
                  </a:lnTo>
                  <a:lnTo>
                    <a:pt x="2163" y="20607"/>
                  </a:lnTo>
                  <a:lnTo>
                    <a:pt x="2080" y="20128"/>
                  </a:lnTo>
                  <a:lnTo>
                    <a:pt x="2039" y="19671"/>
                  </a:lnTo>
                  <a:lnTo>
                    <a:pt x="1997" y="19193"/>
                  </a:lnTo>
                  <a:lnTo>
                    <a:pt x="1976" y="18714"/>
                  </a:lnTo>
                  <a:lnTo>
                    <a:pt x="1976" y="18257"/>
                  </a:lnTo>
                  <a:lnTo>
                    <a:pt x="1997" y="17800"/>
                  </a:lnTo>
                  <a:lnTo>
                    <a:pt x="2018" y="17321"/>
                  </a:lnTo>
                  <a:lnTo>
                    <a:pt x="2080" y="16864"/>
                  </a:lnTo>
                  <a:lnTo>
                    <a:pt x="2142" y="16406"/>
                  </a:lnTo>
                  <a:lnTo>
                    <a:pt x="2246" y="15949"/>
                  </a:lnTo>
                  <a:lnTo>
                    <a:pt x="2350" y="15492"/>
                  </a:lnTo>
                  <a:lnTo>
                    <a:pt x="2496" y="15034"/>
                  </a:lnTo>
                  <a:lnTo>
                    <a:pt x="2662" y="14577"/>
                  </a:lnTo>
                  <a:lnTo>
                    <a:pt x="2829" y="14119"/>
                  </a:lnTo>
                  <a:lnTo>
                    <a:pt x="3369" y="12851"/>
                  </a:lnTo>
                  <a:lnTo>
                    <a:pt x="3660" y="12227"/>
                  </a:lnTo>
                  <a:lnTo>
                    <a:pt x="3972" y="11603"/>
                  </a:lnTo>
                  <a:lnTo>
                    <a:pt x="4284" y="10980"/>
                  </a:lnTo>
                  <a:lnTo>
                    <a:pt x="4617" y="10397"/>
                  </a:lnTo>
                  <a:lnTo>
                    <a:pt x="4970" y="9794"/>
                  </a:lnTo>
                  <a:lnTo>
                    <a:pt x="5365" y="9233"/>
                  </a:lnTo>
                  <a:lnTo>
                    <a:pt x="5698" y="8755"/>
                  </a:lnTo>
                  <a:lnTo>
                    <a:pt x="6072" y="8318"/>
                  </a:lnTo>
                  <a:lnTo>
                    <a:pt x="6467" y="7902"/>
                  </a:lnTo>
                  <a:lnTo>
                    <a:pt x="6675" y="7715"/>
                  </a:lnTo>
                  <a:lnTo>
                    <a:pt x="6883" y="7528"/>
                  </a:lnTo>
                  <a:lnTo>
                    <a:pt x="7070" y="7403"/>
                  </a:lnTo>
                  <a:lnTo>
                    <a:pt x="7237" y="7258"/>
                  </a:lnTo>
                  <a:lnTo>
                    <a:pt x="7445" y="7154"/>
                  </a:lnTo>
                  <a:lnTo>
                    <a:pt x="7549" y="7133"/>
                  </a:lnTo>
                  <a:lnTo>
                    <a:pt x="7653" y="7091"/>
                  </a:lnTo>
                  <a:close/>
                  <a:moveTo>
                    <a:pt x="19504" y="10709"/>
                  </a:moveTo>
                  <a:lnTo>
                    <a:pt x="19920" y="10751"/>
                  </a:lnTo>
                  <a:lnTo>
                    <a:pt x="20315" y="10813"/>
                  </a:lnTo>
                  <a:lnTo>
                    <a:pt x="20731" y="10917"/>
                  </a:lnTo>
                  <a:lnTo>
                    <a:pt x="21126" y="11042"/>
                  </a:lnTo>
                  <a:lnTo>
                    <a:pt x="21521" y="11187"/>
                  </a:lnTo>
                  <a:lnTo>
                    <a:pt x="21916" y="11354"/>
                  </a:lnTo>
                  <a:lnTo>
                    <a:pt x="22291" y="11562"/>
                  </a:lnTo>
                  <a:lnTo>
                    <a:pt x="22644" y="11790"/>
                  </a:lnTo>
                  <a:lnTo>
                    <a:pt x="22998" y="12061"/>
                  </a:lnTo>
                  <a:lnTo>
                    <a:pt x="23330" y="12331"/>
                  </a:lnTo>
                  <a:lnTo>
                    <a:pt x="23621" y="12664"/>
                  </a:lnTo>
                  <a:lnTo>
                    <a:pt x="23913" y="12996"/>
                  </a:lnTo>
                  <a:lnTo>
                    <a:pt x="24162" y="13371"/>
                  </a:lnTo>
                  <a:lnTo>
                    <a:pt x="24370" y="13787"/>
                  </a:lnTo>
                  <a:lnTo>
                    <a:pt x="24557" y="14223"/>
                  </a:lnTo>
                  <a:lnTo>
                    <a:pt x="24661" y="14514"/>
                  </a:lnTo>
                  <a:lnTo>
                    <a:pt x="24765" y="14826"/>
                  </a:lnTo>
                  <a:lnTo>
                    <a:pt x="24848" y="15117"/>
                  </a:lnTo>
                  <a:lnTo>
                    <a:pt x="24911" y="15429"/>
                  </a:lnTo>
                  <a:lnTo>
                    <a:pt x="24952" y="15720"/>
                  </a:lnTo>
                  <a:lnTo>
                    <a:pt x="24973" y="16032"/>
                  </a:lnTo>
                  <a:lnTo>
                    <a:pt x="24994" y="16323"/>
                  </a:lnTo>
                  <a:lnTo>
                    <a:pt x="25015" y="16614"/>
                  </a:lnTo>
                  <a:lnTo>
                    <a:pt x="24994" y="16968"/>
                  </a:lnTo>
                  <a:lnTo>
                    <a:pt x="24973" y="17301"/>
                  </a:lnTo>
                  <a:lnTo>
                    <a:pt x="24931" y="17633"/>
                  </a:lnTo>
                  <a:lnTo>
                    <a:pt x="24869" y="17966"/>
                  </a:lnTo>
                  <a:lnTo>
                    <a:pt x="24807" y="18299"/>
                  </a:lnTo>
                  <a:lnTo>
                    <a:pt x="24703" y="18631"/>
                  </a:lnTo>
                  <a:lnTo>
                    <a:pt x="24599" y="18943"/>
                  </a:lnTo>
                  <a:lnTo>
                    <a:pt x="24474" y="19255"/>
                  </a:lnTo>
                  <a:lnTo>
                    <a:pt x="24349" y="19567"/>
                  </a:lnTo>
                  <a:lnTo>
                    <a:pt x="24204" y="19858"/>
                  </a:lnTo>
                  <a:lnTo>
                    <a:pt x="24037" y="20149"/>
                  </a:lnTo>
                  <a:lnTo>
                    <a:pt x="23871" y="20440"/>
                  </a:lnTo>
                  <a:lnTo>
                    <a:pt x="23663" y="20711"/>
                  </a:lnTo>
                  <a:lnTo>
                    <a:pt x="23476" y="20981"/>
                  </a:lnTo>
                  <a:lnTo>
                    <a:pt x="23247" y="21251"/>
                  </a:lnTo>
                  <a:lnTo>
                    <a:pt x="23039" y="21480"/>
                  </a:lnTo>
                  <a:lnTo>
                    <a:pt x="22790" y="21729"/>
                  </a:lnTo>
                  <a:lnTo>
                    <a:pt x="22540" y="21958"/>
                  </a:lnTo>
                  <a:lnTo>
                    <a:pt x="22291" y="22166"/>
                  </a:lnTo>
                  <a:lnTo>
                    <a:pt x="22020" y="22353"/>
                  </a:lnTo>
                  <a:lnTo>
                    <a:pt x="21729" y="22540"/>
                  </a:lnTo>
                  <a:lnTo>
                    <a:pt x="21459" y="22727"/>
                  </a:lnTo>
                  <a:lnTo>
                    <a:pt x="21147" y="22894"/>
                  </a:lnTo>
                  <a:lnTo>
                    <a:pt x="20835" y="23039"/>
                  </a:lnTo>
                  <a:lnTo>
                    <a:pt x="20523" y="23164"/>
                  </a:lnTo>
                  <a:lnTo>
                    <a:pt x="20211" y="23268"/>
                  </a:lnTo>
                  <a:lnTo>
                    <a:pt x="19879" y="23372"/>
                  </a:lnTo>
                  <a:lnTo>
                    <a:pt x="19525" y="23455"/>
                  </a:lnTo>
                  <a:lnTo>
                    <a:pt x="19193" y="23518"/>
                  </a:lnTo>
                  <a:lnTo>
                    <a:pt x="18839" y="23559"/>
                  </a:lnTo>
                  <a:lnTo>
                    <a:pt x="18486" y="23601"/>
                  </a:lnTo>
                  <a:lnTo>
                    <a:pt x="17695" y="23601"/>
                  </a:lnTo>
                  <a:lnTo>
                    <a:pt x="17342" y="23538"/>
                  </a:lnTo>
                  <a:lnTo>
                    <a:pt x="16989" y="23476"/>
                  </a:lnTo>
                  <a:lnTo>
                    <a:pt x="16635" y="23372"/>
                  </a:lnTo>
                  <a:lnTo>
                    <a:pt x="16323" y="23247"/>
                  </a:lnTo>
                  <a:lnTo>
                    <a:pt x="16011" y="23081"/>
                  </a:lnTo>
                  <a:lnTo>
                    <a:pt x="15699" y="22915"/>
                  </a:lnTo>
                  <a:lnTo>
                    <a:pt x="15429" y="22707"/>
                  </a:lnTo>
                  <a:lnTo>
                    <a:pt x="15159" y="22478"/>
                  </a:lnTo>
                  <a:lnTo>
                    <a:pt x="14909" y="22208"/>
                  </a:lnTo>
                  <a:lnTo>
                    <a:pt x="14681" y="21937"/>
                  </a:lnTo>
                  <a:lnTo>
                    <a:pt x="14452" y="21625"/>
                  </a:lnTo>
                  <a:lnTo>
                    <a:pt x="14265" y="21293"/>
                  </a:lnTo>
                  <a:lnTo>
                    <a:pt x="14078" y="20939"/>
                  </a:lnTo>
                  <a:lnTo>
                    <a:pt x="13911" y="20565"/>
                  </a:lnTo>
                  <a:lnTo>
                    <a:pt x="13786" y="20170"/>
                  </a:lnTo>
                  <a:lnTo>
                    <a:pt x="13620" y="19567"/>
                  </a:lnTo>
                  <a:lnTo>
                    <a:pt x="13475" y="18964"/>
                  </a:lnTo>
                  <a:lnTo>
                    <a:pt x="13433" y="18673"/>
                  </a:lnTo>
                  <a:lnTo>
                    <a:pt x="13412" y="18361"/>
                  </a:lnTo>
                  <a:lnTo>
                    <a:pt x="13371" y="18049"/>
                  </a:lnTo>
                  <a:lnTo>
                    <a:pt x="13371" y="17737"/>
                  </a:lnTo>
                  <a:lnTo>
                    <a:pt x="13371" y="17571"/>
                  </a:lnTo>
                  <a:lnTo>
                    <a:pt x="13391" y="17093"/>
                  </a:lnTo>
                  <a:lnTo>
                    <a:pt x="13433" y="16614"/>
                  </a:lnTo>
                  <a:lnTo>
                    <a:pt x="13495" y="16178"/>
                  </a:lnTo>
                  <a:lnTo>
                    <a:pt x="13579" y="15720"/>
                  </a:lnTo>
                  <a:lnTo>
                    <a:pt x="13682" y="15284"/>
                  </a:lnTo>
                  <a:lnTo>
                    <a:pt x="13807" y="14868"/>
                  </a:lnTo>
                  <a:lnTo>
                    <a:pt x="13974" y="14473"/>
                  </a:lnTo>
                  <a:lnTo>
                    <a:pt x="14140" y="14078"/>
                  </a:lnTo>
                  <a:lnTo>
                    <a:pt x="14348" y="13683"/>
                  </a:lnTo>
                  <a:lnTo>
                    <a:pt x="14577" y="13329"/>
                  </a:lnTo>
                  <a:lnTo>
                    <a:pt x="14826" y="12955"/>
                  </a:lnTo>
                  <a:lnTo>
                    <a:pt x="15117" y="12622"/>
                  </a:lnTo>
                  <a:lnTo>
                    <a:pt x="15408" y="12290"/>
                  </a:lnTo>
                  <a:lnTo>
                    <a:pt x="15762" y="11978"/>
                  </a:lnTo>
                  <a:lnTo>
                    <a:pt x="16115" y="11687"/>
                  </a:lnTo>
                  <a:lnTo>
                    <a:pt x="16510" y="11395"/>
                  </a:lnTo>
                  <a:lnTo>
                    <a:pt x="16781" y="11229"/>
                  </a:lnTo>
                  <a:lnTo>
                    <a:pt x="17072" y="11104"/>
                  </a:lnTo>
                  <a:lnTo>
                    <a:pt x="17384" y="10980"/>
                  </a:lnTo>
                  <a:lnTo>
                    <a:pt x="17695" y="10876"/>
                  </a:lnTo>
                  <a:lnTo>
                    <a:pt x="18028" y="10792"/>
                  </a:lnTo>
                  <a:lnTo>
                    <a:pt x="18382" y="10751"/>
                  </a:lnTo>
                  <a:lnTo>
                    <a:pt x="18735" y="10709"/>
                  </a:lnTo>
                  <a:close/>
                  <a:moveTo>
                    <a:pt x="5781" y="45080"/>
                  </a:moveTo>
                  <a:lnTo>
                    <a:pt x="6052" y="45121"/>
                  </a:lnTo>
                  <a:lnTo>
                    <a:pt x="6696" y="45225"/>
                  </a:lnTo>
                  <a:lnTo>
                    <a:pt x="7361" y="45308"/>
                  </a:lnTo>
                  <a:lnTo>
                    <a:pt x="8027" y="45392"/>
                  </a:lnTo>
                  <a:lnTo>
                    <a:pt x="8671" y="45454"/>
                  </a:lnTo>
                  <a:lnTo>
                    <a:pt x="9981" y="45558"/>
                  </a:lnTo>
                  <a:lnTo>
                    <a:pt x="11312" y="45620"/>
                  </a:lnTo>
                  <a:lnTo>
                    <a:pt x="12622" y="45683"/>
                  </a:lnTo>
                  <a:lnTo>
                    <a:pt x="13953" y="45704"/>
                  </a:lnTo>
                  <a:lnTo>
                    <a:pt x="15263" y="45745"/>
                  </a:lnTo>
                  <a:lnTo>
                    <a:pt x="16593" y="45787"/>
                  </a:lnTo>
                  <a:lnTo>
                    <a:pt x="16801" y="45787"/>
                  </a:lnTo>
                  <a:lnTo>
                    <a:pt x="16905" y="45849"/>
                  </a:lnTo>
                  <a:lnTo>
                    <a:pt x="16947" y="45891"/>
                  </a:lnTo>
                  <a:lnTo>
                    <a:pt x="17009" y="45953"/>
                  </a:lnTo>
                  <a:lnTo>
                    <a:pt x="16885" y="46099"/>
                  </a:lnTo>
                  <a:lnTo>
                    <a:pt x="16760" y="46223"/>
                  </a:lnTo>
                  <a:lnTo>
                    <a:pt x="16614" y="46348"/>
                  </a:lnTo>
                  <a:lnTo>
                    <a:pt x="16469" y="46431"/>
                  </a:lnTo>
                  <a:lnTo>
                    <a:pt x="16157" y="46618"/>
                  </a:lnTo>
                  <a:lnTo>
                    <a:pt x="15824" y="46764"/>
                  </a:lnTo>
                  <a:lnTo>
                    <a:pt x="15512" y="46889"/>
                  </a:lnTo>
                  <a:lnTo>
                    <a:pt x="15221" y="46972"/>
                  </a:lnTo>
                  <a:lnTo>
                    <a:pt x="14909" y="47055"/>
                  </a:lnTo>
                  <a:lnTo>
                    <a:pt x="14618" y="47138"/>
                  </a:lnTo>
                  <a:lnTo>
                    <a:pt x="14306" y="47201"/>
                  </a:lnTo>
                  <a:lnTo>
                    <a:pt x="13994" y="47242"/>
                  </a:lnTo>
                  <a:lnTo>
                    <a:pt x="13371" y="47305"/>
                  </a:lnTo>
                  <a:lnTo>
                    <a:pt x="11853" y="47388"/>
                  </a:lnTo>
                  <a:lnTo>
                    <a:pt x="11104" y="47409"/>
                  </a:lnTo>
                  <a:lnTo>
                    <a:pt x="9628" y="47409"/>
                  </a:lnTo>
                  <a:lnTo>
                    <a:pt x="8900" y="47367"/>
                  </a:lnTo>
                  <a:lnTo>
                    <a:pt x="8172" y="47325"/>
                  </a:lnTo>
                  <a:lnTo>
                    <a:pt x="7445" y="47242"/>
                  </a:lnTo>
                  <a:lnTo>
                    <a:pt x="6966" y="47159"/>
                  </a:lnTo>
                  <a:lnTo>
                    <a:pt x="6488" y="47055"/>
                  </a:lnTo>
                  <a:lnTo>
                    <a:pt x="6031" y="46910"/>
                  </a:lnTo>
                  <a:lnTo>
                    <a:pt x="5573" y="46722"/>
                  </a:lnTo>
                  <a:lnTo>
                    <a:pt x="5428" y="46639"/>
                  </a:lnTo>
                  <a:lnTo>
                    <a:pt x="5282" y="46535"/>
                  </a:lnTo>
                  <a:lnTo>
                    <a:pt x="5157" y="46431"/>
                  </a:lnTo>
                  <a:lnTo>
                    <a:pt x="5053" y="46307"/>
                  </a:lnTo>
                  <a:lnTo>
                    <a:pt x="4991" y="46161"/>
                  </a:lnTo>
                  <a:lnTo>
                    <a:pt x="4970" y="46015"/>
                  </a:lnTo>
                  <a:lnTo>
                    <a:pt x="4970" y="45828"/>
                  </a:lnTo>
                  <a:lnTo>
                    <a:pt x="5012" y="45641"/>
                  </a:lnTo>
                  <a:lnTo>
                    <a:pt x="5074" y="45496"/>
                  </a:lnTo>
                  <a:lnTo>
                    <a:pt x="5137" y="45392"/>
                  </a:lnTo>
                  <a:lnTo>
                    <a:pt x="5220" y="45288"/>
                  </a:lnTo>
                  <a:lnTo>
                    <a:pt x="5303" y="45205"/>
                  </a:lnTo>
                  <a:lnTo>
                    <a:pt x="5428" y="45163"/>
                  </a:lnTo>
                  <a:lnTo>
                    <a:pt x="5532" y="45121"/>
                  </a:lnTo>
                  <a:lnTo>
                    <a:pt x="5656" y="45101"/>
                  </a:lnTo>
                  <a:lnTo>
                    <a:pt x="5781" y="45080"/>
                  </a:lnTo>
                  <a:close/>
                  <a:moveTo>
                    <a:pt x="18486" y="1"/>
                  </a:moveTo>
                  <a:lnTo>
                    <a:pt x="17966" y="22"/>
                  </a:lnTo>
                  <a:lnTo>
                    <a:pt x="17446" y="63"/>
                  </a:lnTo>
                  <a:lnTo>
                    <a:pt x="16947" y="105"/>
                  </a:lnTo>
                  <a:lnTo>
                    <a:pt x="16427" y="167"/>
                  </a:lnTo>
                  <a:lnTo>
                    <a:pt x="15928" y="250"/>
                  </a:lnTo>
                  <a:lnTo>
                    <a:pt x="15408" y="334"/>
                  </a:lnTo>
                  <a:lnTo>
                    <a:pt x="14909" y="438"/>
                  </a:lnTo>
                  <a:lnTo>
                    <a:pt x="14389" y="562"/>
                  </a:lnTo>
                  <a:lnTo>
                    <a:pt x="13890" y="687"/>
                  </a:lnTo>
                  <a:lnTo>
                    <a:pt x="13371" y="833"/>
                  </a:lnTo>
                  <a:lnTo>
                    <a:pt x="12872" y="978"/>
                  </a:lnTo>
                  <a:lnTo>
                    <a:pt x="12352" y="1165"/>
                  </a:lnTo>
                  <a:lnTo>
                    <a:pt x="11853" y="1332"/>
                  </a:lnTo>
                  <a:lnTo>
                    <a:pt x="11354" y="1540"/>
                  </a:lnTo>
                  <a:lnTo>
                    <a:pt x="10834" y="1748"/>
                  </a:lnTo>
                  <a:lnTo>
                    <a:pt x="10376" y="1955"/>
                  </a:lnTo>
                  <a:lnTo>
                    <a:pt x="9940" y="2163"/>
                  </a:lnTo>
                  <a:lnTo>
                    <a:pt x="9503" y="2413"/>
                  </a:lnTo>
                  <a:lnTo>
                    <a:pt x="9087" y="2642"/>
                  </a:lnTo>
                  <a:lnTo>
                    <a:pt x="8671" y="2912"/>
                  </a:lnTo>
                  <a:lnTo>
                    <a:pt x="8256" y="3182"/>
                  </a:lnTo>
                  <a:lnTo>
                    <a:pt x="7861" y="3453"/>
                  </a:lnTo>
                  <a:lnTo>
                    <a:pt x="7465" y="3744"/>
                  </a:lnTo>
                  <a:lnTo>
                    <a:pt x="7070" y="4056"/>
                  </a:lnTo>
                  <a:lnTo>
                    <a:pt x="6696" y="4367"/>
                  </a:lnTo>
                  <a:lnTo>
                    <a:pt x="5968" y="5012"/>
                  </a:lnTo>
                  <a:lnTo>
                    <a:pt x="5261" y="5698"/>
                  </a:lnTo>
                  <a:lnTo>
                    <a:pt x="4575" y="6426"/>
                  </a:lnTo>
                  <a:lnTo>
                    <a:pt x="4222" y="6821"/>
                  </a:lnTo>
                  <a:lnTo>
                    <a:pt x="3868" y="7216"/>
                  </a:lnTo>
                  <a:lnTo>
                    <a:pt x="3536" y="7632"/>
                  </a:lnTo>
                  <a:lnTo>
                    <a:pt x="3224" y="8048"/>
                  </a:lnTo>
                  <a:lnTo>
                    <a:pt x="2912" y="8484"/>
                  </a:lnTo>
                  <a:lnTo>
                    <a:pt x="2621" y="8900"/>
                  </a:lnTo>
                  <a:lnTo>
                    <a:pt x="2350" y="9358"/>
                  </a:lnTo>
                  <a:lnTo>
                    <a:pt x="2101" y="9794"/>
                  </a:lnTo>
                  <a:lnTo>
                    <a:pt x="1851" y="10252"/>
                  </a:lnTo>
                  <a:lnTo>
                    <a:pt x="1623" y="10730"/>
                  </a:lnTo>
                  <a:lnTo>
                    <a:pt x="1394" y="11208"/>
                  </a:lnTo>
                  <a:lnTo>
                    <a:pt x="1186" y="11687"/>
                  </a:lnTo>
                  <a:lnTo>
                    <a:pt x="999" y="12165"/>
                  </a:lnTo>
                  <a:lnTo>
                    <a:pt x="833" y="12664"/>
                  </a:lnTo>
                  <a:lnTo>
                    <a:pt x="687" y="13184"/>
                  </a:lnTo>
                  <a:lnTo>
                    <a:pt x="541" y="13683"/>
                  </a:lnTo>
                  <a:lnTo>
                    <a:pt x="417" y="14244"/>
                  </a:lnTo>
                  <a:lnTo>
                    <a:pt x="313" y="14785"/>
                  </a:lnTo>
                  <a:lnTo>
                    <a:pt x="209" y="15325"/>
                  </a:lnTo>
                  <a:lnTo>
                    <a:pt x="126" y="15866"/>
                  </a:lnTo>
                  <a:lnTo>
                    <a:pt x="84" y="16406"/>
                  </a:lnTo>
                  <a:lnTo>
                    <a:pt x="42" y="16947"/>
                  </a:lnTo>
                  <a:lnTo>
                    <a:pt x="1" y="17488"/>
                  </a:lnTo>
                  <a:lnTo>
                    <a:pt x="1" y="18028"/>
                  </a:lnTo>
                  <a:lnTo>
                    <a:pt x="22" y="18798"/>
                  </a:lnTo>
                  <a:lnTo>
                    <a:pt x="63" y="19546"/>
                  </a:lnTo>
                  <a:lnTo>
                    <a:pt x="146" y="20295"/>
                  </a:lnTo>
                  <a:lnTo>
                    <a:pt x="250" y="21064"/>
                  </a:lnTo>
                  <a:lnTo>
                    <a:pt x="396" y="21813"/>
                  </a:lnTo>
                  <a:lnTo>
                    <a:pt x="583" y="22561"/>
                  </a:lnTo>
                  <a:lnTo>
                    <a:pt x="770" y="23310"/>
                  </a:lnTo>
                  <a:lnTo>
                    <a:pt x="1020" y="24058"/>
                  </a:lnTo>
                  <a:lnTo>
                    <a:pt x="1186" y="24599"/>
                  </a:lnTo>
                  <a:lnTo>
                    <a:pt x="1394" y="25119"/>
                  </a:lnTo>
                  <a:lnTo>
                    <a:pt x="1602" y="25659"/>
                  </a:lnTo>
                  <a:lnTo>
                    <a:pt x="1831" y="26158"/>
                  </a:lnTo>
                  <a:lnTo>
                    <a:pt x="2059" y="26678"/>
                  </a:lnTo>
                  <a:lnTo>
                    <a:pt x="2309" y="27177"/>
                  </a:lnTo>
                  <a:lnTo>
                    <a:pt x="2558" y="27676"/>
                  </a:lnTo>
                  <a:lnTo>
                    <a:pt x="2849" y="28154"/>
                  </a:lnTo>
                  <a:lnTo>
                    <a:pt x="3120" y="28633"/>
                  </a:lnTo>
                  <a:lnTo>
                    <a:pt x="3432" y="29111"/>
                  </a:lnTo>
                  <a:lnTo>
                    <a:pt x="3744" y="29568"/>
                  </a:lnTo>
                  <a:lnTo>
                    <a:pt x="4076" y="30026"/>
                  </a:lnTo>
                  <a:lnTo>
                    <a:pt x="4430" y="30462"/>
                  </a:lnTo>
                  <a:lnTo>
                    <a:pt x="4783" y="30899"/>
                  </a:lnTo>
                  <a:lnTo>
                    <a:pt x="5157" y="31315"/>
                  </a:lnTo>
                  <a:lnTo>
                    <a:pt x="5553" y="31731"/>
                  </a:lnTo>
                  <a:lnTo>
                    <a:pt x="5948" y="32126"/>
                  </a:lnTo>
                  <a:lnTo>
                    <a:pt x="6384" y="32500"/>
                  </a:lnTo>
                  <a:lnTo>
                    <a:pt x="6800" y="32854"/>
                  </a:lnTo>
                  <a:lnTo>
                    <a:pt x="7258" y="33186"/>
                  </a:lnTo>
                  <a:lnTo>
                    <a:pt x="7715" y="33519"/>
                  </a:lnTo>
                  <a:lnTo>
                    <a:pt x="8172" y="33810"/>
                  </a:lnTo>
                  <a:lnTo>
                    <a:pt x="8651" y="34080"/>
                  </a:lnTo>
                  <a:lnTo>
                    <a:pt x="9150" y="34330"/>
                  </a:lnTo>
                  <a:lnTo>
                    <a:pt x="9649" y="34559"/>
                  </a:lnTo>
                  <a:lnTo>
                    <a:pt x="10148" y="34767"/>
                  </a:lnTo>
                  <a:lnTo>
                    <a:pt x="10668" y="34974"/>
                  </a:lnTo>
                  <a:lnTo>
                    <a:pt x="11187" y="35141"/>
                  </a:lnTo>
                  <a:lnTo>
                    <a:pt x="11728" y="35307"/>
                  </a:lnTo>
                  <a:lnTo>
                    <a:pt x="12269" y="35453"/>
                  </a:lnTo>
                  <a:lnTo>
                    <a:pt x="12830" y="35577"/>
                  </a:lnTo>
                  <a:lnTo>
                    <a:pt x="13391" y="35681"/>
                  </a:lnTo>
                  <a:lnTo>
                    <a:pt x="13932" y="35765"/>
                  </a:lnTo>
                  <a:lnTo>
                    <a:pt x="14452" y="35848"/>
                  </a:lnTo>
                  <a:lnTo>
                    <a:pt x="14992" y="35889"/>
                  </a:lnTo>
                  <a:lnTo>
                    <a:pt x="15512" y="35910"/>
                  </a:lnTo>
                  <a:lnTo>
                    <a:pt x="16053" y="35889"/>
                  </a:lnTo>
                  <a:lnTo>
                    <a:pt x="16593" y="35827"/>
                  </a:lnTo>
                  <a:lnTo>
                    <a:pt x="17134" y="35723"/>
                  </a:lnTo>
                  <a:lnTo>
                    <a:pt x="17404" y="35640"/>
                  </a:lnTo>
                  <a:lnTo>
                    <a:pt x="17675" y="35557"/>
                  </a:lnTo>
                  <a:lnTo>
                    <a:pt x="18361" y="35328"/>
                  </a:lnTo>
                  <a:lnTo>
                    <a:pt x="19047" y="35078"/>
                  </a:lnTo>
                  <a:lnTo>
                    <a:pt x="19692" y="34808"/>
                  </a:lnTo>
                  <a:lnTo>
                    <a:pt x="20336" y="34496"/>
                  </a:lnTo>
                  <a:lnTo>
                    <a:pt x="20648" y="34330"/>
                  </a:lnTo>
                  <a:lnTo>
                    <a:pt x="20960" y="34143"/>
                  </a:lnTo>
                  <a:lnTo>
                    <a:pt x="21272" y="33956"/>
                  </a:lnTo>
                  <a:lnTo>
                    <a:pt x="21563" y="33748"/>
                  </a:lnTo>
                  <a:lnTo>
                    <a:pt x="21854" y="33540"/>
                  </a:lnTo>
                  <a:lnTo>
                    <a:pt x="22124" y="33311"/>
                  </a:lnTo>
                  <a:lnTo>
                    <a:pt x="22395" y="33062"/>
                  </a:lnTo>
                  <a:lnTo>
                    <a:pt x="22644" y="32791"/>
                  </a:lnTo>
                  <a:lnTo>
                    <a:pt x="22790" y="32666"/>
                  </a:lnTo>
                  <a:lnTo>
                    <a:pt x="22914" y="32521"/>
                  </a:lnTo>
                  <a:lnTo>
                    <a:pt x="22977" y="32459"/>
                  </a:lnTo>
                  <a:lnTo>
                    <a:pt x="23060" y="32417"/>
                  </a:lnTo>
                  <a:lnTo>
                    <a:pt x="23143" y="32396"/>
                  </a:lnTo>
                  <a:lnTo>
                    <a:pt x="23226" y="32375"/>
                  </a:lnTo>
                  <a:lnTo>
                    <a:pt x="23372" y="32396"/>
                  </a:lnTo>
                  <a:lnTo>
                    <a:pt x="23476" y="32438"/>
                  </a:lnTo>
                  <a:lnTo>
                    <a:pt x="23559" y="32500"/>
                  </a:lnTo>
                  <a:lnTo>
                    <a:pt x="23642" y="32583"/>
                  </a:lnTo>
                  <a:lnTo>
                    <a:pt x="23684" y="32687"/>
                  </a:lnTo>
                  <a:lnTo>
                    <a:pt x="23725" y="32770"/>
                  </a:lnTo>
                  <a:lnTo>
                    <a:pt x="23767" y="32874"/>
                  </a:lnTo>
                  <a:lnTo>
                    <a:pt x="23809" y="33103"/>
                  </a:lnTo>
                  <a:lnTo>
                    <a:pt x="23871" y="33519"/>
                  </a:lnTo>
                  <a:lnTo>
                    <a:pt x="23913" y="33956"/>
                  </a:lnTo>
                  <a:lnTo>
                    <a:pt x="23933" y="34392"/>
                  </a:lnTo>
                  <a:lnTo>
                    <a:pt x="23954" y="34808"/>
                  </a:lnTo>
                  <a:lnTo>
                    <a:pt x="23933" y="35453"/>
                  </a:lnTo>
                  <a:lnTo>
                    <a:pt x="23871" y="36097"/>
                  </a:lnTo>
                  <a:lnTo>
                    <a:pt x="23767" y="36721"/>
                  </a:lnTo>
                  <a:lnTo>
                    <a:pt x="23621" y="37324"/>
                  </a:lnTo>
                  <a:lnTo>
                    <a:pt x="23434" y="37927"/>
                  </a:lnTo>
                  <a:lnTo>
                    <a:pt x="23206" y="38530"/>
                  </a:lnTo>
                  <a:lnTo>
                    <a:pt x="22935" y="39091"/>
                  </a:lnTo>
                  <a:lnTo>
                    <a:pt x="22623" y="39653"/>
                  </a:lnTo>
                  <a:lnTo>
                    <a:pt x="22270" y="40173"/>
                  </a:lnTo>
                  <a:lnTo>
                    <a:pt x="21875" y="40692"/>
                  </a:lnTo>
                  <a:lnTo>
                    <a:pt x="21646" y="40942"/>
                  </a:lnTo>
                  <a:lnTo>
                    <a:pt x="21417" y="41171"/>
                  </a:lnTo>
                  <a:lnTo>
                    <a:pt x="21189" y="41399"/>
                  </a:lnTo>
                  <a:lnTo>
                    <a:pt x="20939" y="41628"/>
                  </a:lnTo>
                  <a:lnTo>
                    <a:pt x="20669" y="41857"/>
                  </a:lnTo>
                  <a:lnTo>
                    <a:pt x="20399" y="42065"/>
                  </a:lnTo>
                  <a:lnTo>
                    <a:pt x="20128" y="42252"/>
                  </a:lnTo>
                  <a:lnTo>
                    <a:pt x="19837" y="42460"/>
                  </a:lnTo>
                  <a:lnTo>
                    <a:pt x="19525" y="42647"/>
                  </a:lnTo>
                  <a:lnTo>
                    <a:pt x="19213" y="42813"/>
                  </a:lnTo>
                  <a:lnTo>
                    <a:pt x="18881" y="43000"/>
                  </a:lnTo>
                  <a:lnTo>
                    <a:pt x="18548" y="43146"/>
                  </a:lnTo>
                  <a:lnTo>
                    <a:pt x="18132" y="43333"/>
                  </a:lnTo>
                  <a:lnTo>
                    <a:pt x="17737" y="43479"/>
                  </a:lnTo>
                  <a:lnTo>
                    <a:pt x="17321" y="43624"/>
                  </a:lnTo>
                  <a:lnTo>
                    <a:pt x="16905" y="43749"/>
                  </a:lnTo>
                  <a:lnTo>
                    <a:pt x="16510" y="43874"/>
                  </a:lnTo>
                  <a:lnTo>
                    <a:pt x="16094" y="43978"/>
                  </a:lnTo>
                  <a:lnTo>
                    <a:pt x="15263" y="44144"/>
                  </a:lnTo>
                  <a:lnTo>
                    <a:pt x="14431" y="44269"/>
                  </a:lnTo>
                  <a:lnTo>
                    <a:pt x="13599" y="44352"/>
                  </a:lnTo>
                  <a:lnTo>
                    <a:pt x="12768" y="44394"/>
                  </a:lnTo>
                  <a:lnTo>
                    <a:pt x="11936" y="44414"/>
                  </a:lnTo>
                  <a:lnTo>
                    <a:pt x="11042" y="44394"/>
                  </a:lnTo>
                  <a:lnTo>
                    <a:pt x="10127" y="44352"/>
                  </a:lnTo>
                  <a:lnTo>
                    <a:pt x="9233" y="44290"/>
                  </a:lnTo>
                  <a:lnTo>
                    <a:pt x="8318" y="44227"/>
                  </a:lnTo>
                  <a:lnTo>
                    <a:pt x="7881" y="44186"/>
                  </a:lnTo>
                  <a:lnTo>
                    <a:pt x="7465" y="44103"/>
                  </a:lnTo>
                  <a:lnTo>
                    <a:pt x="7050" y="44019"/>
                  </a:lnTo>
                  <a:lnTo>
                    <a:pt x="6613" y="43915"/>
                  </a:lnTo>
                  <a:lnTo>
                    <a:pt x="5781" y="43707"/>
                  </a:lnTo>
                  <a:lnTo>
                    <a:pt x="4950" y="43500"/>
                  </a:lnTo>
                  <a:lnTo>
                    <a:pt x="4638" y="43437"/>
                  </a:lnTo>
                  <a:lnTo>
                    <a:pt x="4326" y="43416"/>
                  </a:lnTo>
                  <a:lnTo>
                    <a:pt x="4076" y="43437"/>
                  </a:lnTo>
                  <a:lnTo>
                    <a:pt x="3951" y="43458"/>
                  </a:lnTo>
                  <a:lnTo>
                    <a:pt x="3848" y="43500"/>
                  </a:lnTo>
                  <a:lnTo>
                    <a:pt x="3744" y="43562"/>
                  </a:lnTo>
                  <a:lnTo>
                    <a:pt x="3619" y="43624"/>
                  </a:lnTo>
                  <a:lnTo>
                    <a:pt x="3515" y="43707"/>
                  </a:lnTo>
                  <a:lnTo>
                    <a:pt x="3432" y="43811"/>
                  </a:lnTo>
                  <a:lnTo>
                    <a:pt x="3099" y="44206"/>
                  </a:lnTo>
                  <a:lnTo>
                    <a:pt x="2808" y="44602"/>
                  </a:lnTo>
                  <a:lnTo>
                    <a:pt x="2517" y="44997"/>
                  </a:lnTo>
                  <a:lnTo>
                    <a:pt x="2267" y="45412"/>
                  </a:lnTo>
                  <a:lnTo>
                    <a:pt x="2018" y="45828"/>
                  </a:lnTo>
                  <a:lnTo>
                    <a:pt x="1768" y="46244"/>
                  </a:lnTo>
                  <a:lnTo>
                    <a:pt x="1560" y="46681"/>
                  </a:lnTo>
                  <a:lnTo>
                    <a:pt x="1352" y="47117"/>
                  </a:lnTo>
                  <a:lnTo>
                    <a:pt x="1165" y="47554"/>
                  </a:lnTo>
                  <a:lnTo>
                    <a:pt x="999" y="48012"/>
                  </a:lnTo>
                  <a:lnTo>
                    <a:pt x="853" y="48469"/>
                  </a:lnTo>
                  <a:lnTo>
                    <a:pt x="729" y="48926"/>
                  </a:lnTo>
                  <a:lnTo>
                    <a:pt x="604" y="49405"/>
                  </a:lnTo>
                  <a:lnTo>
                    <a:pt x="500" y="49883"/>
                  </a:lnTo>
                  <a:lnTo>
                    <a:pt x="437" y="50361"/>
                  </a:lnTo>
                  <a:lnTo>
                    <a:pt x="375" y="50860"/>
                  </a:lnTo>
                  <a:lnTo>
                    <a:pt x="354" y="51172"/>
                  </a:lnTo>
                  <a:lnTo>
                    <a:pt x="375" y="51484"/>
                  </a:lnTo>
                  <a:lnTo>
                    <a:pt x="417" y="51775"/>
                  </a:lnTo>
                  <a:lnTo>
                    <a:pt x="500" y="52045"/>
                  </a:lnTo>
                  <a:lnTo>
                    <a:pt x="604" y="52316"/>
                  </a:lnTo>
                  <a:lnTo>
                    <a:pt x="749" y="52565"/>
                  </a:lnTo>
                  <a:lnTo>
                    <a:pt x="916" y="52815"/>
                  </a:lnTo>
                  <a:lnTo>
                    <a:pt x="1124" y="53043"/>
                  </a:lnTo>
                  <a:lnTo>
                    <a:pt x="1352" y="53251"/>
                  </a:lnTo>
                  <a:lnTo>
                    <a:pt x="1727" y="53563"/>
                  </a:lnTo>
                  <a:lnTo>
                    <a:pt x="2122" y="53834"/>
                  </a:lnTo>
                  <a:lnTo>
                    <a:pt x="2517" y="54062"/>
                  </a:lnTo>
                  <a:lnTo>
                    <a:pt x="2933" y="54270"/>
                  </a:lnTo>
                  <a:lnTo>
                    <a:pt x="3369" y="54437"/>
                  </a:lnTo>
                  <a:lnTo>
                    <a:pt x="3806" y="54603"/>
                  </a:lnTo>
                  <a:lnTo>
                    <a:pt x="4700" y="54894"/>
                  </a:lnTo>
                  <a:lnTo>
                    <a:pt x="5636" y="55164"/>
                  </a:lnTo>
                  <a:lnTo>
                    <a:pt x="6592" y="55393"/>
                  </a:lnTo>
                  <a:lnTo>
                    <a:pt x="7528" y="55580"/>
                  </a:lnTo>
                  <a:lnTo>
                    <a:pt x="8484" y="55746"/>
                  </a:lnTo>
                  <a:lnTo>
                    <a:pt x="9441" y="55871"/>
                  </a:lnTo>
                  <a:lnTo>
                    <a:pt x="10397" y="55954"/>
                  </a:lnTo>
                  <a:lnTo>
                    <a:pt x="11354" y="56017"/>
                  </a:lnTo>
                  <a:lnTo>
                    <a:pt x="12310" y="56038"/>
                  </a:lnTo>
                  <a:lnTo>
                    <a:pt x="12913" y="56017"/>
                  </a:lnTo>
                  <a:lnTo>
                    <a:pt x="13495" y="55996"/>
                  </a:lnTo>
                  <a:lnTo>
                    <a:pt x="14098" y="55975"/>
                  </a:lnTo>
                  <a:lnTo>
                    <a:pt x="14701" y="55934"/>
                  </a:lnTo>
                  <a:lnTo>
                    <a:pt x="15429" y="55850"/>
                  </a:lnTo>
                  <a:lnTo>
                    <a:pt x="16178" y="55746"/>
                  </a:lnTo>
                  <a:lnTo>
                    <a:pt x="16905" y="55643"/>
                  </a:lnTo>
                  <a:lnTo>
                    <a:pt x="17633" y="55497"/>
                  </a:lnTo>
                  <a:lnTo>
                    <a:pt x="18340" y="55331"/>
                  </a:lnTo>
                  <a:lnTo>
                    <a:pt x="19047" y="55143"/>
                  </a:lnTo>
                  <a:lnTo>
                    <a:pt x="19733" y="54936"/>
                  </a:lnTo>
                  <a:lnTo>
                    <a:pt x="20440" y="54707"/>
                  </a:lnTo>
                  <a:lnTo>
                    <a:pt x="21106" y="54457"/>
                  </a:lnTo>
                  <a:lnTo>
                    <a:pt x="21792" y="54187"/>
                  </a:lnTo>
                  <a:lnTo>
                    <a:pt x="22457" y="53896"/>
                  </a:lnTo>
                  <a:lnTo>
                    <a:pt x="23102" y="53563"/>
                  </a:lnTo>
                  <a:lnTo>
                    <a:pt x="23746" y="53231"/>
                  </a:lnTo>
                  <a:lnTo>
                    <a:pt x="24391" y="52856"/>
                  </a:lnTo>
                  <a:lnTo>
                    <a:pt x="25015" y="52461"/>
                  </a:lnTo>
                  <a:lnTo>
                    <a:pt x="25638" y="52045"/>
                  </a:lnTo>
                  <a:lnTo>
                    <a:pt x="26262" y="51609"/>
                  </a:lnTo>
                  <a:lnTo>
                    <a:pt x="26865" y="51130"/>
                  </a:lnTo>
                  <a:lnTo>
                    <a:pt x="27447" y="50631"/>
                  </a:lnTo>
                  <a:lnTo>
                    <a:pt x="27988" y="50132"/>
                  </a:lnTo>
                  <a:lnTo>
                    <a:pt x="28529" y="49592"/>
                  </a:lnTo>
                  <a:lnTo>
                    <a:pt x="29028" y="49051"/>
                  </a:lnTo>
                  <a:lnTo>
                    <a:pt x="29527" y="48490"/>
                  </a:lnTo>
                  <a:lnTo>
                    <a:pt x="30005" y="47928"/>
                  </a:lnTo>
                  <a:lnTo>
                    <a:pt x="30462" y="47325"/>
                  </a:lnTo>
                  <a:lnTo>
                    <a:pt x="30899" y="46722"/>
                  </a:lnTo>
                  <a:lnTo>
                    <a:pt x="31315" y="46099"/>
                  </a:lnTo>
                  <a:lnTo>
                    <a:pt x="31710" y="45475"/>
                  </a:lnTo>
                  <a:lnTo>
                    <a:pt x="32105" y="44830"/>
                  </a:lnTo>
                  <a:lnTo>
                    <a:pt x="32479" y="44165"/>
                  </a:lnTo>
                  <a:lnTo>
                    <a:pt x="32833" y="43500"/>
                  </a:lnTo>
                  <a:lnTo>
                    <a:pt x="33186" y="42834"/>
                  </a:lnTo>
                  <a:lnTo>
                    <a:pt x="33498" y="42210"/>
                  </a:lnTo>
                  <a:lnTo>
                    <a:pt x="33789" y="41566"/>
                  </a:lnTo>
                  <a:lnTo>
                    <a:pt x="34080" y="40942"/>
                  </a:lnTo>
                  <a:lnTo>
                    <a:pt x="34351" y="40297"/>
                  </a:lnTo>
                  <a:lnTo>
                    <a:pt x="34850" y="39008"/>
                  </a:lnTo>
                  <a:lnTo>
                    <a:pt x="35307" y="37698"/>
                  </a:lnTo>
                  <a:lnTo>
                    <a:pt x="35723" y="36388"/>
                  </a:lnTo>
                  <a:lnTo>
                    <a:pt x="36118" y="35058"/>
                  </a:lnTo>
                  <a:lnTo>
                    <a:pt x="36451" y="33706"/>
                  </a:lnTo>
                  <a:lnTo>
                    <a:pt x="36762" y="32355"/>
                  </a:lnTo>
                  <a:lnTo>
                    <a:pt x="37012" y="31169"/>
                  </a:lnTo>
                  <a:lnTo>
                    <a:pt x="37199" y="29963"/>
                  </a:lnTo>
                  <a:lnTo>
                    <a:pt x="37365" y="28757"/>
                  </a:lnTo>
                  <a:lnTo>
                    <a:pt x="37469" y="27551"/>
                  </a:lnTo>
                  <a:lnTo>
                    <a:pt x="37573" y="26345"/>
                  </a:lnTo>
                  <a:lnTo>
                    <a:pt x="37615" y="25139"/>
                  </a:lnTo>
                  <a:lnTo>
                    <a:pt x="37657" y="23933"/>
                  </a:lnTo>
                  <a:lnTo>
                    <a:pt x="37657" y="22707"/>
                  </a:lnTo>
                  <a:lnTo>
                    <a:pt x="37657" y="22145"/>
                  </a:lnTo>
                  <a:lnTo>
                    <a:pt x="37636" y="20981"/>
                  </a:lnTo>
                  <a:lnTo>
                    <a:pt x="37573" y="19837"/>
                  </a:lnTo>
                  <a:lnTo>
                    <a:pt x="37469" y="18694"/>
                  </a:lnTo>
                  <a:lnTo>
                    <a:pt x="37324" y="17550"/>
                  </a:lnTo>
                  <a:lnTo>
                    <a:pt x="37137" y="16406"/>
                  </a:lnTo>
                  <a:lnTo>
                    <a:pt x="36887" y="15284"/>
                  </a:lnTo>
                  <a:lnTo>
                    <a:pt x="36617" y="14161"/>
                  </a:lnTo>
                  <a:lnTo>
                    <a:pt x="36305" y="13059"/>
                  </a:lnTo>
                  <a:lnTo>
                    <a:pt x="36035" y="12186"/>
                  </a:lnTo>
                  <a:lnTo>
                    <a:pt x="35744" y="11354"/>
                  </a:lnTo>
                  <a:lnTo>
                    <a:pt x="35432" y="10501"/>
                  </a:lnTo>
                  <a:lnTo>
                    <a:pt x="35078" y="9690"/>
                  </a:lnTo>
                  <a:lnTo>
                    <a:pt x="34704" y="8879"/>
                  </a:lnTo>
                  <a:lnTo>
                    <a:pt x="34496" y="8484"/>
                  </a:lnTo>
                  <a:lnTo>
                    <a:pt x="34288" y="8110"/>
                  </a:lnTo>
                  <a:lnTo>
                    <a:pt x="34039" y="7715"/>
                  </a:lnTo>
                  <a:lnTo>
                    <a:pt x="33810" y="7341"/>
                  </a:lnTo>
                  <a:lnTo>
                    <a:pt x="33540" y="6967"/>
                  </a:lnTo>
                  <a:lnTo>
                    <a:pt x="33269" y="6592"/>
                  </a:lnTo>
                  <a:lnTo>
                    <a:pt x="32916" y="6135"/>
                  </a:lnTo>
                  <a:lnTo>
                    <a:pt x="32521" y="5698"/>
                  </a:lnTo>
                  <a:lnTo>
                    <a:pt x="32126" y="5282"/>
                  </a:lnTo>
                  <a:lnTo>
                    <a:pt x="31731" y="4866"/>
                  </a:lnTo>
                  <a:lnTo>
                    <a:pt x="31294" y="4471"/>
                  </a:lnTo>
                  <a:lnTo>
                    <a:pt x="30878" y="4097"/>
                  </a:lnTo>
                  <a:lnTo>
                    <a:pt x="30421" y="3744"/>
                  </a:lnTo>
                  <a:lnTo>
                    <a:pt x="29963" y="3390"/>
                  </a:lnTo>
                  <a:lnTo>
                    <a:pt x="29506" y="3078"/>
                  </a:lnTo>
                  <a:lnTo>
                    <a:pt x="29028" y="2766"/>
                  </a:lnTo>
                  <a:lnTo>
                    <a:pt x="28529" y="2475"/>
                  </a:lnTo>
                  <a:lnTo>
                    <a:pt x="28030" y="2205"/>
                  </a:lnTo>
                  <a:lnTo>
                    <a:pt x="27510" y="1935"/>
                  </a:lnTo>
                  <a:lnTo>
                    <a:pt x="26990" y="1706"/>
                  </a:lnTo>
                  <a:lnTo>
                    <a:pt x="26449" y="1477"/>
                  </a:lnTo>
                  <a:lnTo>
                    <a:pt x="25909" y="1269"/>
                  </a:lnTo>
                  <a:lnTo>
                    <a:pt x="25035" y="957"/>
                  </a:lnTo>
                  <a:lnTo>
                    <a:pt x="24162" y="708"/>
                  </a:lnTo>
                  <a:lnTo>
                    <a:pt x="23310" y="479"/>
                  </a:lnTo>
                  <a:lnTo>
                    <a:pt x="22436" y="313"/>
                  </a:lnTo>
                  <a:lnTo>
                    <a:pt x="21584" y="167"/>
                  </a:lnTo>
                  <a:lnTo>
                    <a:pt x="20710" y="63"/>
                  </a:lnTo>
                  <a:lnTo>
                    <a:pt x="19858" y="22"/>
                  </a:lnTo>
                  <a:lnTo>
                    <a:pt x="1898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2794525" y="5088550"/>
              <a:ext cx="301000" cy="58250"/>
            </a:xfrm>
            <a:custGeom>
              <a:avLst/>
              <a:gdLst/>
              <a:ahLst/>
              <a:cxnLst/>
              <a:rect l="l" t="t" r="r" b="b"/>
              <a:pathLst>
                <a:path w="12040" h="2330" fill="none" extrusionOk="0">
                  <a:moveTo>
                    <a:pt x="5365" y="2330"/>
                  </a:moveTo>
                  <a:lnTo>
                    <a:pt x="5365" y="2330"/>
                  </a:lnTo>
                  <a:lnTo>
                    <a:pt x="4658" y="2330"/>
                  </a:lnTo>
                  <a:lnTo>
                    <a:pt x="3930" y="2288"/>
                  </a:lnTo>
                  <a:lnTo>
                    <a:pt x="3202" y="2246"/>
                  </a:lnTo>
                  <a:lnTo>
                    <a:pt x="2475" y="2163"/>
                  </a:lnTo>
                  <a:lnTo>
                    <a:pt x="2475" y="2163"/>
                  </a:lnTo>
                  <a:lnTo>
                    <a:pt x="1996" y="2080"/>
                  </a:lnTo>
                  <a:lnTo>
                    <a:pt x="1518" y="1976"/>
                  </a:lnTo>
                  <a:lnTo>
                    <a:pt x="1061" y="1831"/>
                  </a:lnTo>
                  <a:lnTo>
                    <a:pt x="603" y="1643"/>
                  </a:lnTo>
                  <a:lnTo>
                    <a:pt x="603" y="1643"/>
                  </a:lnTo>
                  <a:lnTo>
                    <a:pt x="458" y="1560"/>
                  </a:lnTo>
                  <a:lnTo>
                    <a:pt x="312" y="1456"/>
                  </a:lnTo>
                  <a:lnTo>
                    <a:pt x="187" y="1352"/>
                  </a:lnTo>
                  <a:lnTo>
                    <a:pt x="83" y="1228"/>
                  </a:lnTo>
                  <a:lnTo>
                    <a:pt x="21" y="1082"/>
                  </a:lnTo>
                  <a:lnTo>
                    <a:pt x="0" y="936"/>
                  </a:lnTo>
                  <a:lnTo>
                    <a:pt x="0" y="749"/>
                  </a:lnTo>
                  <a:lnTo>
                    <a:pt x="42" y="562"/>
                  </a:lnTo>
                  <a:lnTo>
                    <a:pt x="42" y="562"/>
                  </a:lnTo>
                  <a:lnTo>
                    <a:pt x="104" y="417"/>
                  </a:lnTo>
                  <a:lnTo>
                    <a:pt x="167" y="313"/>
                  </a:lnTo>
                  <a:lnTo>
                    <a:pt x="250" y="209"/>
                  </a:lnTo>
                  <a:lnTo>
                    <a:pt x="333" y="126"/>
                  </a:lnTo>
                  <a:lnTo>
                    <a:pt x="458" y="84"/>
                  </a:lnTo>
                  <a:lnTo>
                    <a:pt x="562" y="42"/>
                  </a:lnTo>
                  <a:lnTo>
                    <a:pt x="686" y="22"/>
                  </a:lnTo>
                  <a:lnTo>
                    <a:pt x="811" y="1"/>
                  </a:lnTo>
                  <a:lnTo>
                    <a:pt x="811" y="1"/>
                  </a:lnTo>
                  <a:lnTo>
                    <a:pt x="1082" y="42"/>
                  </a:lnTo>
                  <a:lnTo>
                    <a:pt x="1082" y="42"/>
                  </a:lnTo>
                  <a:lnTo>
                    <a:pt x="1726" y="146"/>
                  </a:lnTo>
                  <a:lnTo>
                    <a:pt x="2391" y="229"/>
                  </a:lnTo>
                  <a:lnTo>
                    <a:pt x="3057" y="313"/>
                  </a:lnTo>
                  <a:lnTo>
                    <a:pt x="3701" y="375"/>
                  </a:lnTo>
                  <a:lnTo>
                    <a:pt x="5011" y="479"/>
                  </a:lnTo>
                  <a:lnTo>
                    <a:pt x="6342" y="541"/>
                  </a:lnTo>
                  <a:lnTo>
                    <a:pt x="7652" y="604"/>
                  </a:lnTo>
                  <a:lnTo>
                    <a:pt x="8983" y="625"/>
                  </a:lnTo>
                  <a:lnTo>
                    <a:pt x="10293" y="666"/>
                  </a:lnTo>
                  <a:lnTo>
                    <a:pt x="11623" y="708"/>
                  </a:lnTo>
                  <a:lnTo>
                    <a:pt x="11623" y="708"/>
                  </a:lnTo>
                  <a:lnTo>
                    <a:pt x="11727" y="708"/>
                  </a:lnTo>
                  <a:lnTo>
                    <a:pt x="11831" y="708"/>
                  </a:lnTo>
                  <a:lnTo>
                    <a:pt x="11935" y="770"/>
                  </a:lnTo>
                  <a:lnTo>
                    <a:pt x="11977" y="812"/>
                  </a:lnTo>
                  <a:lnTo>
                    <a:pt x="12039" y="874"/>
                  </a:lnTo>
                  <a:lnTo>
                    <a:pt x="12039" y="874"/>
                  </a:lnTo>
                  <a:lnTo>
                    <a:pt x="11915" y="1020"/>
                  </a:lnTo>
                  <a:lnTo>
                    <a:pt x="11790" y="1144"/>
                  </a:lnTo>
                  <a:lnTo>
                    <a:pt x="11644" y="1269"/>
                  </a:lnTo>
                  <a:lnTo>
                    <a:pt x="11499" y="1352"/>
                  </a:lnTo>
                  <a:lnTo>
                    <a:pt x="11187" y="1539"/>
                  </a:lnTo>
                  <a:lnTo>
                    <a:pt x="10854" y="1685"/>
                  </a:lnTo>
                  <a:lnTo>
                    <a:pt x="10854" y="1685"/>
                  </a:lnTo>
                  <a:lnTo>
                    <a:pt x="10542" y="1810"/>
                  </a:lnTo>
                  <a:lnTo>
                    <a:pt x="10251" y="1893"/>
                  </a:lnTo>
                  <a:lnTo>
                    <a:pt x="9939" y="1976"/>
                  </a:lnTo>
                  <a:lnTo>
                    <a:pt x="9648" y="2059"/>
                  </a:lnTo>
                  <a:lnTo>
                    <a:pt x="9336" y="2122"/>
                  </a:lnTo>
                  <a:lnTo>
                    <a:pt x="9024" y="2163"/>
                  </a:lnTo>
                  <a:lnTo>
                    <a:pt x="8401" y="2226"/>
                  </a:lnTo>
                  <a:lnTo>
                    <a:pt x="8401" y="2226"/>
                  </a:lnTo>
                  <a:lnTo>
                    <a:pt x="6883" y="2309"/>
                  </a:lnTo>
                  <a:lnTo>
                    <a:pt x="6134" y="2330"/>
                  </a:lnTo>
                  <a:lnTo>
                    <a:pt x="5365" y="23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3352275" y="4332750"/>
              <a:ext cx="49425" cy="113325"/>
            </a:xfrm>
            <a:custGeom>
              <a:avLst/>
              <a:gdLst/>
              <a:ahLst/>
              <a:cxnLst/>
              <a:rect l="l" t="t" r="r" b="b"/>
              <a:pathLst>
                <a:path w="1977" h="4533" fill="none" extrusionOk="0">
                  <a:moveTo>
                    <a:pt x="230" y="4533"/>
                  </a:moveTo>
                  <a:lnTo>
                    <a:pt x="230" y="4533"/>
                  </a:lnTo>
                  <a:lnTo>
                    <a:pt x="126" y="4034"/>
                  </a:lnTo>
                  <a:lnTo>
                    <a:pt x="63" y="3556"/>
                  </a:lnTo>
                  <a:lnTo>
                    <a:pt x="22" y="3077"/>
                  </a:lnTo>
                  <a:lnTo>
                    <a:pt x="1" y="2599"/>
                  </a:lnTo>
                  <a:lnTo>
                    <a:pt x="1" y="2121"/>
                  </a:lnTo>
                  <a:lnTo>
                    <a:pt x="22" y="1643"/>
                  </a:lnTo>
                  <a:lnTo>
                    <a:pt x="63" y="1185"/>
                  </a:lnTo>
                  <a:lnTo>
                    <a:pt x="126" y="707"/>
                  </a:lnTo>
                  <a:lnTo>
                    <a:pt x="126" y="707"/>
                  </a:lnTo>
                  <a:lnTo>
                    <a:pt x="147" y="561"/>
                  </a:lnTo>
                  <a:lnTo>
                    <a:pt x="209" y="416"/>
                  </a:lnTo>
                  <a:lnTo>
                    <a:pt x="292" y="312"/>
                  </a:lnTo>
                  <a:lnTo>
                    <a:pt x="375" y="208"/>
                  </a:lnTo>
                  <a:lnTo>
                    <a:pt x="500" y="125"/>
                  </a:lnTo>
                  <a:lnTo>
                    <a:pt x="625" y="62"/>
                  </a:lnTo>
                  <a:lnTo>
                    <a:pt x="770" y="21"/>
                  </a:lnTo>
                  <a:lnTo>
                    <a:pt x="937" y="0"/>
                  </a:lnTo>
                  <a:lnTo>
                    <a:pt x="937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1145" y="0"/>
                  </a:lnTo>
                  <a:lnTo>
                    <a:pt x="1290" y="42"/>
                  </a:lnTo>
                  <a:lnTo>
                    <a:pt x="1436" y="83"/>
                  </a:lnTo>
                  <a:lnTo>
                    <a:pt x="1540" y="166"/>
                  </a:lnTo>
                  <a:lnTo>
                    <a:pt x="1644" y="250"/>
                  </a:lnTo>
                  <a:lnTo>
                    <a:pt x="1727" y="353"/>
                  </a:lnTo>
                  <a:lnTo>
                    <a:pt x="1810" y="499"/>
                  </a:lnTo>
                  <a:lnTo>
                    <a:pt x="1872" y="645"/>
                  </a:lnTo>
                  <a:lnTo>
                    <a:pt x="1872" y="645"/>
                  </a:lnTo>
                  <a:lnTo>
                    <a:pt x="1935" y="769"/>
                  </a:lnTo>
                  <a:lnTo>
                    <a:pt x="1955" y="915"/>
                  </a:lnTo>
                  <a:lnTo>
                    <a:pt x="1976" y="1060"/>
                  </a:lnTo>
                  <a:lnTo>
                    <a:pt x="1955" y="1206"/>
                  </a:lnTo>
                  <a:lnTo>
                    <a:pt x="1955" y="1206"/>
                  </a:lnTo>
                  <a:lnTo>
                    <a:pt x="1852" y="1892"/>
                  </a:lnTo>
                  <a:lnTo>
                    <a:pt x="1789" y="2225"/>
                  </a:lnTo>
                  <a:lnTo>
                    <a:pt x="1685" y="2558"/>
                  </a:lnTo>
                  <a:lnTo>
                    <a:pt x="1581" y="2869"/>
                  </a:lnTo>
                  <a:lnTo>
                    <a:pt x="1456" y="3202"/>
                  </a:lnTo>
                  <a:lnTo>
                    <a:pt x="1311" y="3514"/>
                  </a:lnTo>
                  <a:lnTo>
                    <a:pt x="1124" y="3805"/>
                  </a:lnTo>
                  <a:lnTo>
                    <a:pt x="1124" y="3805"/>
                  </a:lnTo>
                  <a:lnTo>
                    <a:pt x="978" y="4034"/>
                  </a:lnTo>
                  <a:lnTo>
                    <a:pt x="895" y="4138"/>
                  </a:lnTo>
                  <a:lnTo>
                    <a:pt x="791" y="4242"/>
                  </a:lnTo>
                  <a:lnTo>
                    <a:pt x="687" y="4325"/>
                  </a:lnTo>
                  <a:lnTo>
                    <a:pt x="542" y="4408"/>
                  </a:lnTo>
                  <a:lnTo>
                    <a:pt x="396" y="4470"/>
                  </a:lnTo>
                  <a:lnTo>
                    <a:pt x="230" y="45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3004525" y="4229300"/>
              <a:ext cx="291125" cy="322300"/>
            </a:xfrm>
            <a:custGeom>
              <a:avLst/>
              <a:gdLst/>
              <a:ahLst/>
              <a:cxnLst/>
              <a:rect l="l" t="t" r="r" b="b"/>
              <a:pathLst>
                <a:path w="11645" h="12892" fill="none" extrusionOk="0">
                  <a:moveTo>
                    <a:pt x="1" y="7028"/>
                  </a:moveTo>
                  <a:lnTo>
                    <a:pt x="1" y="7028"/>
                  </a:lnTo>
                  <a:lnTo>
                    <a:pt x="1" y="6862"/>
                  </a:lnTo>
                  <a:lnTo>
                    <a:pt x="1" y="6862"/>
                  </a:lnTo>
                  <a:lnTo>
                    <a:pt x="21" y="6384"/>
                  </a:lnTo>
                  <a:lnTo>
                    <a:pt x="63" y="5905"/>
                  </a:lnTo>
                  <a:lnTo>
                    <a:pt x="125" y="5469"/>
                  </a:lnTo>
                  <a:lnTo>
                    <a:pt x="209" y="5011"/>
                  </a:lnTo>
                  <a:lnTo>
                    <a:pt x="312" y="4575"/>
                  </a:lnTo>
                  <a:lnTo>
                    <a:pt x="437" y="4159"/>
                  </a:lnTo>
                  <a:lnTo>
                    <a:pt x="604" y="3764"/>
                  </a:lnTo>
                  <a:lnTo>
                    <a:pt x="770" y="3369"/>
                  </a:lnTo>
                  <a:lnTo>
                    <a:pt x="978" y="2974"/>
                  </a:lnTo>
                  <a:lnTo>
                    <a:pt x="1207" y="2620"/>
                  </a:lnTo>
                  <a:lnTo>
                    <a:pt x="1456" y="2246"/>
                  </a:lnTo>
                  <a:lnTo>
                    <a:pt x="1747" y="1913"/>
                  </a:lnTo>
                  <a:lnTo>
                    <a:pt x="2038" y="1581"/>
                  </a:lnTo>
                  <a:lnTo>
                    <a:pt x="2392" y="1269"/>
                  </a:lnTo>
                  <a:lnTo>
                    <a:pt x="2745" y="978"/>
                  </a:lnTo>
                  <a:lnTo>
                    <a:pt x="3140" y="686"/>
                  </a:lnTo>
                  <a:lnTo>
                    <a:pt x="3140" y="686"/>
                  </a:lnTo>
                  <a:lnTo>
                    <a:pt x="3411" y="520"/>
                  </a:lnTo>
                  <a:lnTo>
                    <a:pt x="3702" y="395"/>
                  </a:lnTo>
                  <a:lnTo>
                    <a:pt x="4014" y="271"/>
                  </a:lnTo>
                  <a:lnTo>
                    <a:pt x="4325" y="167"/>
                  </a:lnTo>
                  <a:lnTo>
                    <a:pt x="4658" y="83"/>
                  </a:lnTo>
                  <a:lnTo>
                    <a:pt x="5012" y="42"/>
                  </a:lnTo>
                  <a:lnTo>
                    <a:pt x="5365" y="0"/>
                  </a:lnTo>
                  <a:lnTo>
                    <a:pt x="5739" y="0"/>
                  </a:lnTo>
                  <a:lnTo>
                    <a:pt x="5739" y="0"/>
                  </a:lnTo>
                  <a:lnTo>
                    <a:pt x="6134" y="0"/>
                  </a:lnTo>
                  <a:lnTo>
                    <a:pt x="6550" y="42"/>
                  </a:lnTo>
                  <a:lnTo>
                    <a:pt x="6945" y="104"/>
                  </a:lnTo>
                  <a:lnTo>
                    <a:pt x="7361" y="208"/>
                  </a:lnTo>
                  <a:lnTo>
                    <a:pt x="7756" y="333"/>
                  </a:lnTo>
                  <a:lnTo>
                    <a:pt x="8151" y="478"/>
                  </a:lnTo>
                  <a:lnTo>
                    <a:pt x="8546" y="645"/>
                  </a:lnTo>
                  <a:lnTo>
                    <a:pt x="8921" y="853"/>
                  </a:lnTo>
                  <a:lnTo>
                    <a:pt x="9274" y="1081"/>
                  </a:lnTo>
                  <a:lnTo>
                    <a:pt x="9628" y="1352"/>
                  </a:lnTo>
                  <a:lnTo>
                    <a:pt x="9960" y="1622"/>
                  </a:lnTo>
                  <a:lnTo>
                    <a:pt x="10251" y="1955"/>
                  </a:lnTo>
                  <a:lnTo>
                    <a:pt x="10543" y="2287"/>
                  </a:lnTo>
                  <a:lnTo>
                    <a:pt x="10792" y="2662"/>
                  </a:lnTo>
                  <a:lnTo>
                    <a:pt x="11000" y="3078"/>
                  </a:lnTo>
                  <a:lnTo>
                    <a:pt x="11187" y="3514"/>
                  </a:lnTo>
                  <a:lnTo>
                    <a:pt x="11187" y="3514"/>
                  </a:lnTo>
                  <a:lnTo>
                    <a:pt x="11291" y="3805"/>
                  </a:lnTo>
                  <a:lnTo>
                    <a:pt x="11395" y="4117"/>
                  </a:lnTo>
                  <a:lnTo>
                    <a:pt x="11478" y="4408"/>
                  </a:lnTo>
                  <a:lnTo>
                    <a:pt x="11541" y="4720"/>
                  </a:lnTo>
                  <a:lnTo>
                    <a:pt x="11582" y="5011"/>
                  </a:lnTo>
                  <a:lnTo>
                    <a:pt x="11603" y="5323"/>
                  </a:lnTo>
                  <a:lnTo>
                    <a:pt x="11624" y="5614"/>
                  </a:lnTo>
                  <a:lnTo>
                    <a:pt x="11645" y="5905"/>
                  </a:lnTo>
                  <a:lnTo>
                    <a:pt x="11645" y="5905"/>
                  </a:lnTo>
                  <a:lnTo>
                    <a:pt x="11624" y="6259"/>
                  </a:lnTo>
                  <a:lnTo>
                    <a:pt x="11603" y="6592"/>
                  </a:lnTo>
                  <a:lnTo>
                    <a:pt x="11561" y="6924"/>
                  </a:lnTo>
                  <a:lnTo>
                    <a:pt x="11499" y="7257"/>
                  </a:lnTo>
                  <a:lnTo>
                    <a:pt x="11437" y="7590"/>
                  </a:lnTo>
                  <a:lnTo>
                    <a:pt x="11333" y="7922"/>
                  </a:lnTo>
                  <a:lnTo>
                    <a:pt x="11229" y="8234"/>
                  </a:lnTo>
                  <a:lnTo>
                    <a:pt x="11104" y="8546"/>
                  </a:lnTo>
                  <a:lnTo>
                    <a:pt x="10979" y="8858"/>
                  </a:lnTo>
                  <a:lnTo>
                    <a:pt x="10834" y="9149"/>
                  </a:lnTo>
                  <a:lnTo>
                    <a:pt x="10667" y="9440"/>
                  </a:lnTo>
                  <a:lnTo>
                    <a:pt x="10501" y="9731"/>
                  </a:lnTo>
                  <a:lnTo>
                    <a:pt x="10293" y="10002"/>
                  </a:lnTo>
                  <a:lnTo>
                    <a:pt x="10106" y="10272"/>
                  </a:lnTo>
                  <a:lnTo>
                    <a:pt x="9877" y="10542"/>
                  </a:lnTo>
                  <a:lnTo>
                    <a:pt x="9669" y="10771"/>
                  </a:lnTo>
                  <a:lnTo>
                    <a:pt x="9420" y="11020"/>
                  </a:lnTo>
                  <a:lnTo>
                    <a:pt x="9170" y="11249"/>
                  </a:lnTo>
                  <a:lnTo>
                    <a:pt x="8921" y="11457"/>
                  </a:lnTo>
                  <a:lnTo>
                    <a:pt x="8650" y="11644"/>
                  </a:lnTo>
                  <a:lnTo>
                    <a:pt x="8359" y="11831"/>
                  </a:lnTo>
                  <a:lnTo>
                    <a:pt x="8089" y="12018"/>
                  </a:lnTo>
                  <a:lnTo>
                    <a:pt x="7777" y="12185"/>
                  </a:lnTo>
                  <a:lnTo>
                    <a:pt x="7465" y="12330"/>
                  </a:lnTo>
                  <a:lnTo>
                    <a:pt x="7153" y="12455"/>
                  </a:lnTo>
                  <a:lnTo>
                    <a:pt x="6841" y="12559"/>
                  </a:lnTo>
                  <a:lnTo>
                    <a:pt x="6509" y="12663"/>
                  </a:lnTo>
                  <a:lnTo>
                    <a:pt x="6155" y="12746"/>
                  </a:lnTo>
                  <a:lnTo>
                    <a:pt x="5823" y="12809"/>
                  </a:lnTo>
                  <a:lnTo>
                    <a:pt x="5469" y="12850"/>
                  </a:lnTo>
                  <a:lnTo>
                    <a:pt x="5116" y="12892"/>
                  </a:lnTo>
                  <a:lnTo>
                    <a:pt x="4741" y="12892"/>
                  </a:lnTo>
                  <a:lnTo>
                    <a:pt x="4741" y="12892"/>
                  </a:lnTo>
                  <a:lnTo>
                    <a:pt x="4700" y="12892"/>
                  </a:lnTo>
                  <a:lnTo>
                    <a:pt x="4700" y="12892"/>
                  </a:lnTo>
                  <a:lnTo>
                    <a:pt x="4325" y="12892"/>
                  </a:lnTo>
                  <a:lnTo>
                    <a:pt x="3972" y="12829"/>
                  </a:lnTo>
                  <a:lnTo>
                    <a:pt x="3619" y="12767"/>
                  </a:lnTo>
                  <a:lnTo>
                    <a:pt x="3265" y="12663"/>
                  </a:lnTo>
                  <a:lnTo>
                    <a:pt x="2953" y="12538"/>
                  </a:lnTo>
                  <a:lnTo>
                    <a:pt x="2641" y="12372"/>
                  </a:lnTo>
                  <a:lnTo>
                    <a:pt x="2329" y="12206"/>
                  </a:lnTo>
                  <a:lnTo>
                    <a:pt x="2059" y="11998"/>
                  </a:lnTo>
                  <a:lnTo>
                    <a:pt x="1789" y="11769"/>
                  </a:lnTo>
                  <a:lnTo>
                    <a:pt x="1539" y="11499"/>
                  </a:lnTo>
                  <a:lnTo>
                    <a:pt x="1311" y="11228"/>
                  </a:lnTo>
                  <a:lnTo>
                    <a:pt x="1082" y="10916"/>
                  </a:lnTo>
                  <a:lnTo>
                    <a:pt x="895" y="10584"/>
                  </a:lnTo>
                  <a:lnTo>
                    <a:pt x="708" y="10230"/>
                  </a:lnTo>
                  <a:lnTo>
                    <a:pt x="541" y="9856"/>
                  </a:lnTo>
                  <a:lnTo>
                    <a:pt x="416" y="9461"/>
                  </a:lnTo>
                  <a:lnTo>
                    <a:pt x="416" y="9461"/>
                  </a:lnTo>
                  <a:lnTo>
                    <a:pt x="250" y="8858"/>
                  </a:lnTo>
                  <a:lnTo>
                    <a:pt x="105" y="8255"/>
                  </a:lnTo>
                  <a:lnTo>
                    <a:pt x="63" y="7964"/>
                  </a:lnTo>
                  <a:lnTo>
                    <a:pt x="42" y="7652"/>
                  </a:lnTo>
                  <a:lnTo>
                    <a:pt x="1" y="7340"/>
                  </a:lnTo>
                  <a:lnTo>
                    <a:pt x="1" y="70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2719675" y="4138850"/>
              <a:ext cx="143475" cy="382100"/>
            </a:xfrm>
            <a:custGeom>
              <a:avLst/>
              <a:gdLst/>
              <a:ahLst/>
              <a:cxnLst/>
              <a:rect l="l" t="t" r="r" b="b"/>
              <a:pathLst>
                <a:path w="5739" h="15284" fill="none" extrusionOk="0">
                  <a:moveTo>
                    <a:pt x="1227" y="15283"/>
                  </a:moveTo>
                  <a:lnTo>
                    <a:pt x="1227" y="15283"/>
                  </a:lnTo>
                  <a:lnTo>
                    <a:pt x="1081" y="15283"/>
                  </a:lnTo>
                  <a:lnTo>
                    <a:pt x="936" y="15241"/>
                  </a:lnTo>
                  <a:lnTo>
                    <a:pt x="811" y="15158"/>
                  </a:lnTo>
                  <a:lnTo>
                    <a:pt x="686" y="15075"/>
                  </a:lnTo>
                  <a:lnTo>
                    <a:pt x="582" y="14950"/>
                  </a:lnTo>
                  <a:lnTo>
                    <a:pt x="499" y="14805"/>
                  </a:lnTo>
                  <a:lnTo>
                    <a:pt x="416" y="14638"/>
                  </a:lnTo>
                  <a:lnTo>
                    <a:pt x="354" y="14451"/>
                  </a:lnTo>
                  <a:lnTo>
                    <a:pt x="354" y="14451"/>
                  </a:lnTo>
                  <a:lnTo>
                    <a:pt x="270" y="13994"/>
                  </a:lnTo>
                  <a:lnTo>
                    <a:pt x="187" y="13516"/>
                  </a:lnTo>
                  <a:lnTo>
                    <a:pt x="104" y="13037"/>
                  </a:lnTo>
                  <a:lnTo>
                    <a:pt x="63" y="12580"/>
                  </a:lnTo>
                  <a:lnTo>
                    <a:pt x="21" y="12102"/>
                  </a:lnTo>
                  <a:lnTo>
                    <a:pt x="0" y="11623"/>
                  </a:lnTo>
                  <a:lnTo>
                    <a:pt x="0" y="11166"/>
                  </a:lnTo>
                  <a:lnTo>
                    <a:pt x="21" y="10709"/>
                  </a:lnTo>
                  <a:lnTo>
                    <a:pt x="42" y="10230"/>
                  </a:lnTo>
                  <a:lnTo>
                    <a:pt x="104" y="9773"/>
                  </a:lnTo>
                  <a:lnTo>
                    <a:pt x="166" y="9315"/>
                  </a:lnTo>
                  <a:lnTo>
                    <a:pt x="270" y="8858"/>
                  </a:lnTo>
                  <a:lnTo>
                    <a:pt x="374" y="8401"/>
                  </a:lnTo>
                  <a:lnTo>
                    <a:pt x="520" y="7943"/>
                  </a:lnTo>
                  <a:lnTo>
                    <a:pt x="686" y="7486"/>
                  </a:lnTo>
                  <a:lnTo>
                    <a:pt x="853" y="7028"/>
                  </a:lnTo>
                  <a:lnTo>
                    <a:pt x="853" y="7028"/>
                  </a:lnTo>
                  <a:lnTo>
                    <a:pt x="1393" y="5760"/>
                  </a:lnTo>
                  <a:lnTo>
                    <a:pt x="1684" y="5136"/>
                  </a:lnTo>
                  <a:lnTo>
                    <a:pt x="1996" y="4512"/>
                  </a:lnTo>
                  <a:lnTo>
                    <a:pt x="2308" y="3889"/>
                  </a:lnTo>
                  <a:lnTo>
                    <a:pt x="2641" y="3306"/>
                  </a:lnTo>
                  <a:lnTo>
                    <a:pt x="2994" y="2703"/>
                  </a:lnTo>
                  <a:lnTo>
                    <a:pt x="3389" y="2142"/>
                  </a:lnTo>
                  <a:lnTo>
                    <a:pt x="3389" y="2142"/>
                  </a:lnTo>
                  <a:lnTo>
                    <a:pt x="3722" y="1664"/>
                  </a:lnTo>
                  <a:lnTo>
                    <a:pt x="4096" y="1227"/>
                  </a:lnTo>
                  <a:lnTo>
                    <a:pt x="4491" y="811"/>
                  </a:lnTo>
                  <a:lnTo>
                    <a:pt x="4699" y="624"/>
                  </a:lnTo>
                  <a:lnTo>
                    <a:pt x="4907" y="437"/>
                  </a:lnTo>
                  <a:lnTo>
                    <a:pt x="4907" y="437"/>
                  </a:lnTo>
                  <a:lnTo>
                    <a:pt x="5094" y="312"/>
                  </a:lnTo>
                  <a:lnTo>
                    <a:pt x="5261" y="167"/>
                  </a:lnTo>
                  <a:lnTo>
                    <a:pt x="5469" y="63"/>
                  </a:lnTo>
                  <a:lnTo>
                    <a:pt x="5573" y="42"/>
                  </a:lnTo>
                  <a:lnTo>
                    <a:pt x="5677" y="0"/>
                  </a:lnTo>
                  <a:lnTo>
                    <a:pt x="5677" y="0"/>
                  </a:lnTo>
                  <a:lnTo>
                    <a:pt x="5718" y="125"/>
                  </a:lnTo>
                  <a:lnTo>
                    <a:pt x="5739" y="250"/>
                  </a:lnTo>
                  <a:lnTo>
                    <a:pt x="5739" y="354"/>
                  </a:lnTo>
                  <a:lnTo>
                    <a:pt x="5718" y="458"/>
                  </a:lnTo>
                  <a:lnTo>
                    <a:pt x="5656" y="624"/>
                  </a:lnTo>
                  <a:lnTo>
                    <a:pt x="5573" y="811"/>
                  </a:lnTo>
                  <a:lnTo>
                    <a:pt x="5573" y="811"/>
                  </a:lnTo>
                  <a:lnTo>
                    <a:pt x="4408" y="3722"/>
                  </a:lnTo>
                  <a:lnTo>
                    <a:pt x="3223" y="6633"/>
                  </a:lnTo>
                  <a:lnTo>
                    <a:pt x="3223" y="6633"/>
                  </a:lnTo>
                  <a:lnTo>
                    <a:pt x="3057" y="7091"/>
                  </a:lnTo>
                  <a:lnTo>
                    <a:pt x="2890" y="7548"/>
                  </a:lnTo>
                  <a:lnTo>
                    <a:pt x="2724" y="8006"/>
                  </a:lnTo>
                  <a:lnTo>
                    <a:pt x="2578" y="8463"/>
                  </a:lnTo>
                  <a:lnTo>
                    <a:pt x="2454" y="8941"/>
                  </a:lnTo>
                  <a:lnTo>
                    <a:pt x="2350" y="9399"/>
                  </a:lnTo>
                  <a:lnTo>
                    <a:pt x="2246" y="9877"/>
                  </a:lnTo>
                  <a:lnTo>
                    <a:pt x="2163" y="10334"/>
                  </a:lnTo>
                  <a:lnTo>
                    <a:pt x="2079" y="10813"/>
                  </a:lnTo>
                  <a:lnTo>
                    <a:pt x="2038" y="11291"/>
                  </a:lnTo>
                  <a:lnTo>
                    <a:pt x="1996" y="11769"/>
                  </a:lnTo>
                  <a:lnTo>
                    <a:pt x="1955" y="12247"/>
                  </a:lnTo>
                  <a:lnTo>
                    <a:pt x="1955" y="12746"/>
                  </a:lnTo>
                  <a:lnTo>
                    <a:pt x="1955" y="13225"/>
                  </a:lnTo>
                  <a:lnTo>
                    <a:pt x="1975" y="13703"/>
                  </a:lnTo>
                  <a:lnTo>
                    <a:pt x="1996" y="14202"/>
                  </a:lnTo>
                  <a:lnTo>
                    <a:pt x="1996" y="14202"/>
                  </a:lnTo>
                  <a:lnTo>
                    <a:pt x="2017" y="14431"/>
                  </a:lnTo>
                  <a:lnTo>
                    <a:pt x="1996" y="14618"/>
                  </a:lnTo>
                  <a:lnTo>
                    <a:pt x="1934" y="14805"/>
                  </a:lnTo>
                  <a:lnTo>
                    <a:pt x="1872" y="14950"/>
                  </a:lnTo>
                  <a:lnTo>
                    <a:pt x="1768" y="15075"/>
                  </a:lnTo>
                  <a:lnTo>
                    <a:pt x="1643" y="15158"/>
                  </a:lnTo>
                  <a:lnTo>
                    <a:pt x="1518" y="15241"/>
                  </a:lnTo>
                  <a:lnTo>
                    <a:pt x="1352" y="15283"/>
                  </a:lnTo>
                  <a:lnTo>
                    <a:pt x="1352" y="15283"/>
                  </a:lnTo>
                  <a:lnTo>
                    <a:pt x="1227" y="152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2903175" y="4042675"/>
              <a:ext cx="86825" cy="69175"/>
            </a:xfrm>
            <a:custGeom>
              <a:avLst/>
              <a:gdLst/>
              <a:ahLst/>
              <a:cxnLst/>
              <a:rect l="l" t="t" r="r" b="b"/>
              <a:pathLst>
                <a:path w="3473" h="2767" fill="none" extrusionOk="0">
                  <a:moveTo>
                    <a:pt x="853" y="2766"/>
                  </a:moveTo>
                  <a:lnTo>
                    <a:pt x="853" y="2766"/>
                  </a:lnTo>
                  <a:lnTo>
                    <a:pt x="686" y="2745"/>
                  </a:lnTo>
                  <a:lnTo>
                    <a:pt x="520" y="2704"/>
                  </a:lnTo>
                  <a:lnTo>
                    <a:pt x="353" y="2600"/>
                  </a:lnTo>
                  <a:lnTo>
                    <a:pt x="208" y="2454"/>
                  </a:lnTo>
                  <a:lnTo>
                    <a:pt x="208" y="2454"/>
                  </a:lnTo>
                  <a:lnTo>
                    <a:pt x="104" y="2309"/>
                  </a:lnTo>
                  <a:lnTo>
                    <a:pt x="42" y="2163"/>
                  </a:lnTo>
                  <a:lnTo>
                    <a:pt x="0" y="2018"/>
                  </a:lnTo>
                  <a:lnTo>
                    <a:pt x="0" y="1872"/>
                  </a:lnTo>
                  <a:lnTo>
                    <a:pt x="21" y="1706"/>
                  </a:lnTo>
                  <a:lnTo>
                    <a:pt x="83" y="1560"/>
                  </a:lnTo>
                  <a:lnTo>
                    <a:pt x="146" y="1415"/>
                  </a:lnTo>
                  <a:lnTo>
                    <a:pt x="250" y="1269"/>
                  </a:lnTo>
                  <a:lnTo>
                    <a:pt x="250" y="1269"/>
                  </a:lnTo>
                  <a:lnTo>
                    <a:pt x="353" y="1123"/>
                  </a:lnTo>
                  <a:lnTo>
                    <a:pt x="478" y="999"/>
                  </a:lnTo>
                  <a:lnTo>
                    <a:pt x="749" y="770"/>
                  </a:lnTo>
                  <a:lnTo>
                    <a:pt x="1060" y="541"/>
                  </a:lnTo>
                  <a:lnTo>
                    <a:pt x="1393" y="354"/>
                  </a:lnTo>
                  <a:lnTo>
                    <a:pt x="1747" y="209"/>
                  </a:lnTo>
                  <a:lnTo>
                    <a:pt x="2121" y="105"/>
                  </a:lnTo>
                  <a:lnTo>
                    <a:pt x="2474" y="21"/>
                  </a:lnTo>
                  <a:lnTo>
                    <a:pt x="2828" y="1"/>
                  </a:lnTo>
                  <a:lnTo>
                    <a:pt x="2828" y="1"/>
                  </a:lnTo>
                  <a:lnTo>
                    <a:pt x="3140" y="21"/>
                  </a:lnTo>
                  <a:lnTo>
                    <a:pt x="3264" y="63"/>
                  </a:lnTo>
                  <a:lnTo>
                    <a:pt x="3410" y="105"/>
                  </a:lnTo>
                  <a:lnTo>
                    <a:pt x="3410" y="105"/>
                  </a:lnTo>
                  <a:lnTo>
                    <a:pt x="3452" y="167"/>
                  </a:lnTo>
                  <a:lnTo>
                    <a:pt x="3452" y="250"/>
                  </a:lnTo>
                  <a:lnTo>
                    <a:pt x="3472" y="333"/>
                  </a:lnTo>
                  <a:lnTo>
                    <a:pt x="3452" y="416"/>
                  </a:lnTo>
                  <a:lnTo>
                    <a:pt x="3410" y="562"/>
                  </a:lnTo>
                  <a:lnTo>
                    <a:pt x="3327" y="708"/>
                  </a:lnTo>
                  <a:lnTo>
                    <a:pt x="3327" y="708"/>
                  </a:lnTo>
                  <a:lnTo>
                    <a:pt x="3161" y="999"/>
                  </a:lnTo>
                  <a:lnTo>
                    <a:pt x="2953" y="1290"/>
                  </a:lnTo>
                  <a:lnTo>
                    <a:pt x="2745" y="1560"/>
                  </a:lnTo>
                  <a:lnTo>
                    <a:pt x="2516" y="1810"/>
                  </a:lnTo>
                  <a:lnTo>
                    <a:pt x="2266" y="2038"/>
                  </a:lnTo>
                  <a:lnTo>
                    <a:pt x="1996" y="2246"/>
                  </a:lnTo>
                  <a:lnTo>
                    <a:pt x="1705" y="2454"/>
                  </a:lnTo>
                  <a:lnTo>
                    <a:pt x="1393" y="2621"/>
                  </a:lnTo>
                  <a:lnTo>
                    <a:pt x="1393" y="2621"/>
                  </a:lnTo>
                  <a:lnTo>
                    <a:pt x="1268" y="2683"/>
                  </a:lnTo>
                  <a:lnTo>
                    <a:pt x="1123" y="2724"/>
                  </a:lnTo>
                  <a:lnTo>
                    <a:pt x="998" y="2766"/>
                  </a:lnTo>
                  <a:lnTo>
                    <a:pt x="853" y="27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2670275" y="3961575"/>
              <a:ext cx="941425" cy="1400950"/>
            </a:xfrm>
            <a:custGeom>
              <a:avLst/>
              <a:gdLst/>
              <a:ahLst/>
              <a:cxnLst/>
              <a:rect l="l" t="t" r="r" b="b"/>
              <a:pathLst>
                <a:path w="37657" h="56038" fill="none" extrusionOk="0">
                  <a:moveTo>
                    <a:pt x="18985" y="1"/>
                  </a:moveTo>
                  <a:lnTo>
                    <a:pt x="18985" y="1"/>
                  </a:lnTo>
                  <a:lnTo>
                    <a:pt x="18486" y="1"/>
                  </a:lnTo>
                  <a:lnTo>
                    <a:pt x="17966" y="22"/>
                  </a:lnTo>
                  <a:lnTo>
                    <a:pt x="17446" y="63"/>
                  </a:lnTo>
                  <a:lnTo>
                    <a:pt x="16947" y="105"/>
                  </a:lnTo>
                  <a:lnTo>
                    <a:pt x="16427" y="167"/>
                  </a:lnTo>
                  <a:lnTo>
                    <a:pt x="15928" y="250"/>
                  </a:lnTo>
                  <a:lnTo>
                    <a:pt x="15408" y="334"/>
                  </a:lnTo>
                  <a:lnTo>
                    <a:pt x="14909" y="438"/>
                  </a:lnTo>
                  <a:lnTo>
                    <a:pt x="14389" y="562"/>
                  </a:lnTo>
                  <a:lnTo>
                    <a:pt x="13890" y="687"/>
                  </a:lnTo>
                  <a:lnTo>
                    <a:pt x="13371" y="833"/>
                  </a:lnTo>
                  <a:lnTo>
                    <a:pt x="12872" y="978"/>
                  </a:lnTo>
                  <a:lnTo>
                    <a:pt x="12352" y="1165"/>
                  </a:lnTo>
                  <a:lnTo>
                    <a:pt x="11853" y="1332"/>
                  </a:lnTo>
                  <a:lnTo>
                    <a:pt x="11354" y="1540"/>
                  </a:lnTo>
                  <a:lnTo>
                    <a:pt x="10834" y="1748"/>
                  </a:lnTo>
                  <a:lnTo>
                    <a:pt x="10834" y="1748"/>
                  </a:lnTo>
                  <a:lnTo>
                    <a:pt x="10376" y="1955"/>
                  </a:lnTo>
                  <a:lnTo>
                    <a:pt x="9940" y="2163"/>
                  </a:lnTo>
                  <a:lnTo>
                    <a:pt x="9503" y="2413"/>
                  </a:lnTo>
                  <a:lnTo>
                    <a:pt x="9087" y="2642"/>
                  </a:lnTo>
                  <a:lnTo>
                    <a:pt x="8671" y="2912"/>
                  </a:lnTo>
                  <a:lnTo>
                    <a:pt x="8256" y="3182"/>
                  </a:lnTo>
                  <a:lnTo>
                    <a:pt x="7861" y="3453"/>
                  </a:lnTo>
                  <a:lnTo>
                    <a:pt x="7465" y="3744"/>
                  </a:lnTo>
                  <a:lnTo>
                    <a:pt x="7070" y="4056"/>
                  </a:lnTo>
                  <a:lnTo>
                    <a:pt x="6696" y="4367"/>
                  </a:lnTo>
                  <a:lnTo>
                    <a:pt x="5968" y="5012"/>
                  </a:lnTo>
                  <a:lnTo>
                    <a:pt x="5261" y="5698"/>
                  </a:lnTo>
                  <a:lnTo>
                    <a:pt x="4575" y="6426"/>
                  </a:lnTo>
                  <a:lnTo>
                    <a:pt x="4575" y="6426"/>
                  </a:lnTo>
                  <a:lnTo>
                    <a:pt x="4222" y="6821"/>
                  </a:lnTo>
                  <a:lnTo>
                    <a:pt x="3868" y="7216"/>
                  </a:lnTo>
                  <a:lnTo>
                    <a:pt x="3536" y="7632"/>
                  </a:lnTo>
                  <a:lnTo>
                    <a:pt x="3224" y="8048"/>
                  </a:lnTo>
                  <a:lnTo>
                    <a:pt x="2912" y="8484"/>
                  </a:lnTo>
                  <a:lnTo>
                    <a:pt x="2621" y="8900"/>
                  </a:lnTo>
                  <a:lnTo>
                    <a:pt x="2350" y="9358"/>
                  </a:lnTo>
                  <a:lnTo>
                    <a:pt x="2101" y="9794"/>
                  </a:lnTo>
                  <a:lnTo>
                    <a:pt x="1851" y="10252"/>
                  </a:lnTo>
                  <a:lnTo>
                    <a:pt x="1623" y="10730"/>
                  </a:lnTo>
                  <a:lnTo>
                    <a:pt x="1394" y="11208"/>
                  </a:lnTo>
                  <a:lnTo>
                    <a:pt x="1186" y="11687"/>
                  </a:lnTo>
                  <a:lnTo>
                    <a:pt x="999" y="12165"/>
                  </a:lnTo>
                  <a:lnTo>
                    <a:pt x="833" y="12664"/>
                  </a:lnTo>
                  <a:lnTo>
                    <a:pt x="687" y="13184"/>
                  </a:lnTo>
                  <a:lnTo>
                    <a:pt x="541" y="13683"/>
                  </a:lnTo>
                  <a:lnTo>
                    <a:pt x="541" y="13683"/>
                  </a:lnTo>
                  <a:lnTo>
                    <a:pt x="417" y="14244"/>
                  </a:lnTo>
                  <a:lnTo>
                    <a:pt x="313" y="14785"/>
                  </a:lnTo>
                  <a:lnTo>
                    <a:pt x="209" y="15325"/>
                  </a:lnTo>
                  <a:lnTo>
                    <a:pt x="126" y="15866"/>
                  </a:lnTo>
                  <a:lnTo>
                    <a:pt x="84" y="16406"/>
                  </a:lnTo>
                  <a:lnTo>
                    <a:pt x="42" y="16947"/>
                  </a:lnTo>
                  <a:lnTo>
                    <a:pt x="1" y="17488"/>
                  </a:lnTo>
                  <a:lnTo>
                    <a:pt x="1" y="18028"/>
                  </a:lnTo>
                  <a:lnTo>
                    <a:pt x="1" y="18028"/>
                  </a:lnTo>
                  <a:lnTo>
                    <a:pt x="22" y="18798"/>
                  </a:lnTo>
                  <a:lnTo>
                    <a:pt x="63" y="19546"/>
                  </a:lnTo>
                  <a:lnTo>
                    <a:pt x="146" y="20295"/>
                  </a:lnTo>
                  <a:lnTo>
                    <a:pt x="250" y="21064"/>
                  </a:lnTo>
                  <a:lnTo>
                    <a:pt x="396" y="21813"/>
                  </a:lnTo>
                  <a:lnTo>
                    <a:pt x="583" y="22561"/>
                  </a:lnTo>
                  <a:lnTo>
                    <a:pt x="770" y="23310"/>
                  </a:lnTo>
                  <a:lnTo>
                    <a:pt x="1020" y="24058"/>
                  </a:lnTo>
                  <a:lnTo>
                    <a:pt x="1020" y="24058"/>
                  </a:lnTo>
                  <a:lnTo>
                    <a:pt x="1186" y="24599"/>
                  </a:lnTo>
                  <a:lnTo>
                    <a:pt x="1394" y="25119"/>
                  </a:lnTo>
                  <a:lnTo>
                    <a:pt x="1602" y="25659"/>
                  </a:lnTo>
                  <a:lnTo>
                    <a:pt x="1831" y="26158"/>
                  </a:lnTo>
                  <a:lnTo>
                    <a:pt x="2059" y="26678"/>
                  </a:lnTo>
                  <a:lnTo>
                    <a:pt x="2309" y="27177"/>
                  </a:lnTo>
                  <a:lnTo>
                    <a:pt x="2558" y="27676"/>
                  </a:lnTo>
                  <a:lnTo>
                    <a:pt x="2849" y="28154"/>
                  </a:lnTo>
                  <a:lnTo>
                    <a:pt x="3120" y="28633"/>
                  </a:lnTo>
                  <a:lnTo>
                    <a:pt x="3432" y="29111"/>
                  </a:lnTo>
                  <a:lnTo>
                    <a:pt x="3744" y="29568"/>
                  </a:lnTo>
                  <a:lnTo>
                    <a:pt x="4076" y="30026"/>
                  </a:lnTo>
                  <a:lnTo>
                    <a:pt x="4430" y="30462"/>
                  </a:lnTo>
                  <a:lnTo>
                    <a:pt x="4783" y="30899"/>
                  </a:lnTo>
                  <a:lnTo>
                    <a:pt x="5157" y="31315"/>
                  </a:lnTo>
                  <a:lnTo>
                    <a:pt x="5553" y="31731"/>
                  </a:lnTo>
                  <a:lnTo>
                    <a:pt x="5553" y="31731"/>
                  </a:lnTo>
                  <a:lnTo>
                    <a:pt x="5948" y="32126"/>
                  </a:lnTo>
                  <a:lnTo>
                    <a:pt x="6384" y="32500"/>
                  </a:lnTo>
                  <a:lnTo>
                    <a:pt x="6800" y="32854"/>
                  </a:lnTo>
                  <a:lnTo>
                    <a:pt x="7258" y="33186"/>
                  </a:lnTo>
                  <a:lnTo>
                    <a:pt x="7715" y="33519"/>
                  </a:lnTo>
                  <a:lnTo>
                    <a:pt x="8172" y="33810"/>
                  </a:lnTo>
                  <a:lnTo>
                    <a:pt x="8651" y="34080"/>
                  </a:lnTo>
                  <a:lnTo>
                    <a:pt x="9150" y="34330"/>
                  </a:lnTo>
                  <a:lnTo>
                    <a:pt x="9649" y="34559"/>
                  </a:lnTo>
                  <a:lnTo>
                    <a:pt x="10148" y="34767"/>
                  </a:lnTo>
                  <a:lnTo>
                    <a:pt x="10668" y="34974"/>
                  </a:lnTo>
                  <a:lnTo>
                    <a:pt x="11187" y="35141"/>
                  </a:lnTo>
                  <a:lnTo>
                    <a:pt x="11728" y="35307"/>
                  </a:lnTo>
                  <a:lnTo>
                    <a:pt x="12269" y="35453"/>
                  </a:lnTo>
                  <a:lnTo>
                    <a:pt x="12830" y="35577"/>
                  </a:lnTo>
                  <a:lnTo>
                    <a:pt x="13391" y="35681"/>
                  </a:lnTo>
                  <a:lnTo>
                    <a:pt x="13391" y="35681"/>
                  </a:lnTo>
                  <a:lnTo>
                    <a:pt x="13932" y="35765"/>
                  </a:lnTo>
                  <a:lnTo>
                    <a:pt x="14452" y="35848"/>
                  </a:lnTo>
                  <a:lnTo>
                    <a:pt x="14992" y="35889"/>
                  </a:lnTo>
                  <a:lnTo>
                    <a:pt x="15512" y="35910"/>
                  </a:lnTo>
                  <a:lnTo>
                    <a:pt x="15512" y="35910"/>
                  </a:lnTo>
                  <a:lnTo>
                    <a:pt x="16053" y="35889"/>
                  </a:lnTo>
                  <a:lnTo>
                    <a:pt x="16593" y="35827"/>
                  </a:lnTo>
                  <a:lnTo>
                    <a:pt x="17134" y="35723"/>
                  </a:lnTo>
                  <a:lnTo>
                    <a:pt x="17404" y="35640"/>
                  </a:lnTo>
                  <a:lnTo>
                    <a:pt x="17675" y="35557"/>
                  </a:lnTo>
                  <a:lnTo>
                    <a:pt x="17675" y="35557"/>
                  </a:lnTo>
                  <a:lnTo>
                    <a:pt x="18361" y="35328"/>
                  </a:lnTo>
                  <a:lnTo>
                    <a:pt x="19047" y="35078"/>
                  </a:lnTo>
                  <a:lnTo>
                    <a:pt x="19692" y="34808"/>
                  </a:lnTo>
                  <a:lnTo>
                    <a:pt x="20336" y="34496"/>
                  </a:lnTo>
                  <a:lnTo>
                    <a:pt x="20648" y="34330"/>
                  </a:lnTo>
                  <a:lnTo>
                    <a:pt x="20960" y="34143"/>
                  </a:lnTo>
                  <a:lnTo>
                    <a:pt x="21272" y="33956"/>
                  </a:lnTo>
                  <a:lnTo>
                    <a:pt x="21563" y="33748"/>
                  </a:lnTo>
                  <a:lnTo>
                    <a:pt x="21854" y="33540"/>
                  </a:lnTo>
                  <a:lnTo>
                    <a:pt x="22124" y="33311"/>
                  </a:lnTo>
                  <a:lnTo>
                    <a:pt x="22395" y="33062"/>
                  </a:lnTo>
                  <a:lnTo>
                    <a:pt x="22644" y="32791"/>
                  </a:lnTo>
                  <a:lnTo>
                    <a:pt x="22644" y="32791"/>
                  </a:lnTo>
                  <a:lnTo>
                    <a:pt x="22790" y="32666"/>
                  </a:lnTo>
                  <a:lnTo>
                    <a:pt x="22914" y="32521"/>
                  </a:lnTo>
                  <a:lnTo>
                    <a:pt x="22977" y="32459"/>
                  </a:lnTo>
                  <a:lnTo>
                    <a:pt x="23060" y="32417"/>
                  </a:lnTo>
                  <a:lnTo>
                    <a:pt x="23143" y="32396"/>
                  </a:lnTo>
                  <a:lnTo>
                    <a:pt x="23226" y="32375"/>
                  </a:lnTo>
                  <a:lnTo>
                    <a:pt x="23226" y="32375"/>
                  </a:lnTo>
                  <a:lnTo>
                    <a:pt x="23372" y="32396"/>
                  </a:lnTo>
                  <a:lnTo>
                    <a:pt x="23372" y="32396"/>
                  </a:lnTo>
                  <a:lnTo>
                    <a:pt x="23476" y="32438"/>
                  </a:lnTo>
                  <a:lnTo>
                    <a:pt x="23559" y="32500"/>
                  </a:lnTo>
                  <a:lnTo>
                    <a:pt x="23642" y="32583"/>
                  </a:lnTo>
                  <a:lnTo>
                    <a:pt x="23684" y="32687"/>
                  </a:lnTo>
                  <a:lnTo>
                    <a:pt x="23725" y="32770"/>
                  </a:lnTo>
                  <a:lnTo>
                    <a:pt x="23767" y="32874"/>
                  </a:lnTo>
                  <a:lnTo>
                    <a:pt x="23809" y="33103"/>
                  </a:lnTo>
                  <a:lnTo>
                    <a:pt x="23809" y="33103"/>
                  </a:lnTo>
                  <a:lnTo>
                    <a:pt x="23871" y="33519"/>
                  </a:lnTo>
                  <a:lnTo>
                    <a:pt x="23913" y="33956"/>
                  </a:lnTo>
                  <a:lnTo>
                    <a:pt x="23933" y="34392"/>
                  </a:lnTo>
                  <a:lnTo>
                    <a:pt x="23954" y="34808"/>
                  </a:lnTo>
                  <a:lnTo>
                    <a:pt x="23954" y="34808"/>
                  </a:lnTo>
                  <a:lnTo>
                    <a:pt x="23933" y="35453"/>
                  </a:lnTo>
                  <a:lnTo>
                    <a:pt x="23871" y="36097"/>
                  </a:lnTo>
                  <a:lnTo>
                    <a:pt x="23767" y="36721"/>
                  </a:lnTo>
                  <a:lnTo>
                    <a:pt x="23621" y="37324"/>
                  </a:lnTo>
                  <a:lnTo>
                    <a:pt x="23434" y="37927"/>
                  </a:lnTo>
                  <a:lnTo>
                    <a:pt x="23206" y="38530"/>
                  </a:lnTo>
                  <a:lnTo>
                    <a:pt x="22935" y="39091"/>
                  </a:lnTo>
                  <a:lnTo>
                    <a:pt x="22623" y="39653"/>
                  </a:lnTo>
                  <a:lnTo>
                    <a:pt x="22270" y="40173"/>
                  </a:lnTo>
                  <a:lnTo>
                    <a:pt x="21875" y="40692"/>
                  </a:lnTo>
                  <a:lnTo>
                    <a:pt x="21646" y="40942"/>
                  </a:lnTo>
                  <a:lnTo>
                    <a:pt x="21417" y="41171"/>
                  </a:lnTo>
                  <a:lnTo>
                    <a:pt x="21189" y="41399"/>
                  </a:lnTo>
                  <a:lnTo>
                    <a:pt x="20939" y="41628"/>
                  </a:lnTo>
                  <a:lnTo>
                    <a:pt x="20669" y="41857"/>
                  </a:lnTo>
                  <a:lnTo>
                    <a:pt x="20399" y="42065"/>
                  </a:lnTo>
                  <a:lnTo>
                    <a:pt x="20128" y="42252"/>
                  </a:lnTo>
                  <a:lnTo>
                    <a:pt x="19837" y="42460"/>
                  </a:lnTo>
                  <a:lnTo>
                    <a:pt x="19525" y="42647"/>
                  </a:lnTo>
                  <a:lnTo>
                    <a:pt x="19213" y="42813"/>
                  </a:lnTo>
                  <a:lnTo>
                    <a:pt x="18881" y="43000"/>
                  </a:lnTo>
                  <a:lnTo>
                    <a:pt x="18548" y="43146"/>
                  </a:lnTo>
                  <a:lnTo>
                    <a:pt x="18548" y="43146"/>
                  </a:lnTo>
                  <a:lnTo>
                    <a:pt x="18132" y="43333"/>
                  </a:lnTo>
                  <a:lnTo>
                    <a:pt x="17737" y="43479"/>
                  </a:lnTo>
                  <a:lnTo>
                    <a:pt x="17321" y="43624"/>
                  </a:lnTo>
                  <a:lnTo>
                    <a:pt x="16905" y="43749"/>
                  </a:lnTo>
                  <a:lnTo>
                    <a:pt x="16510" y="43874"/>
                  </a:lnTo>
                  <a:lnTo>
                    <a:pt x="16094" y="43978"/>
                  </a:lnTo>
                  <a:lnTo>
                    <a:pt x="15263" y="44144"/>
                  </a:lnTo>
                  <a:lnTo>
                    <a:pt x="14431" y="44269"/>
                  </a:lnTo>
                  <a:lnTo>
                    <a:pt x="13599" y="44352"/>
                  </a:lnTo>
                  <a:lnTo>
                    <a:pt x="12768" y="44394"/>
                  </a:lnTo>
                  <a:lnTo>
                    <a:pt x="11936" y="44414"/>
                  </a:lnTo>
                  <a:lnTo>
                    <a:pt x="11936" y="44414"/>
                  </a:lnTo>
                  <a:lnTo>
                    <a:pt x="11042" y="44394"/>
                  </a:lnTo>
                  <a:lnTo>
                    <a:pt x="10127" y="44352"/>
                  </a:lnTo>
                  <a:lnTo>
                    <a:pt x="9233" y="44290"/>
                  </a:lnTo>
                  <a:lnTo>
                    <a:pt x="8318" y="44227"/>
                  </a:lnTo>
                  <a:lnTo>
                    <a:pt x="8318" y="44227"/>
                  </a:lnTo>
                  <a:lnTo>
                    <a:pt x="7881" y="44186"/>
                  </a:lnTo>
                  <a:lnTo>
                    <a:pt x="7465" y="44103"/>
                  </a:lnTo>
                  <a:lnTo>
                    <a:pt x="7050" y="44019"/>
                  </a:lnTo>
                  <a:lnTo>
                    <a:pt x="6613" y="43915"/>
                  </a:lnTo>
                  <a:lnTo>
                    <a:pt x="5781" y="43707"/>
                  </a:lnTo>
                  <a:lnTo>
                    <a:pt x="4950" y="43500"/>
                  </a:lnTo>
                  <a:lnTo>
                    <a:pt x="4950" y="43500"/>
                  </a:lnTo>
                  <a:lnTo>
                    <a:pt x="4638" y="43437"/>
                  </a:lnTo>
                  <a:lnTo>
                    <a:pt x="4326" y="43416"/>
                  </a:lnTo>
                  <a:lnTo>
                    <a:pt x="4326" y="43416"/>
                  </a:lnTo>
                  <a:lnTo>
                    <a:pt x="4076" y="43437"/>
                  </a:lnTo>
                  <a:lnTo>
                    <a:pt x="3951" y="43458"/>
                  </a:lnTo>
                  <a:lnTo>
                    <a:pt x="3848" y="43500"/>
                  </a:lnTo>
                  <a:lnTo>
                    <a:pt x="3744" y="43562"/>
                  </a:lnTo>
                  <a:lnTo>
                    <a:pt x="3619" y="43624"/>
                  </a:lnTo>
                  <a:lnTo>
                    <a:pt x="3515" y="43707"/>
                  </a:lnTo>
                  <a:lnTo>
                    <a:pt x="3432" y="43811"/>
                  </a:lnTo>
                  <a:lnTo>
                    <a:pt x="3432" y="43811"/>
                  </a:lnTo>
                  <a:lnTo>
                    <a:pt x="3099" y="44206"/>
                  </a:lnTo>
                  <a:lnTo>
                    <a:pt x="2808" y="44602"/>
                  </a:lnTo>
                  <a:lnTo>
                    <a:pt x="2517" y="44997"/>
                  </a:lnTo>
                  <a:lnTo>
                    <a:pt x="2267" y="45412"/>
                  </a:lnTo>
                  <a:lnTo>
                    <a:pt x="2018" y="45828"/>
                  </a:lnTo>
                  <a:lnTo>
                    <a:pt x="1768" y="46244"/>
                  </a:lnTo>
                  <a:lnTo>
                    <a:pt x="1560" y="46681"/>
                  </a:lnTo>
                  <a:lnTo>
                    <a:pt x="1352" y="47117"/>
                  </a:lnTo>
                  <a:lnTo>
                    <a:pt x="1165" y="47554"/>
                  </a:lnTo>
                  <a:lnTo>
                    <a:pt x="999" y="48012"/>
                  </a:lnTo>
                  <a:lnTo>
                    <a:pt x="853" y="48469"/>
                  </a:lnTo>
                  <a:lnTo>
                    <a:pt x="729" y="48926"/>
                  </a:lnTo>
                  <a:lnTo>
                    <a:pt x="604" y="49405"/>
                  </a:lnTo>
                  <a:lnTo>
                    <a:pt x="500" y="49883"/>
                  </a:lnTo>
                  <a:lnTo>
                    <a:pt x="437" y="50361"/>
                  </a:lnTo>
                  <a:lnTo>
                    <a:pt x="375" y="50860"/>
                  </a:lnTo>
                  <a:lnTo>
                    <a:pt x="375" y="50860"/>
                  </a:lnTo>
                  <a:lnTo>
                    <a:pt x="354" y="51172"/>
                  </a:lnTo>
                  <a:lnTo>
                    <a:pt x="354" y="51172"/>
                  </a:lnTo>
                  <a:lnTo>
                    <a:pt x="375" y="51484"/>
                  </a:lnTo>
                  <a:lnTo>
                    <a:pt x="417" y="51775"/>
                  </a:lnTo>
                  <a:lnTo>
                    <a:pt x="500" y="52045"/>
                  </a:lnTo>
                  <a:lnTo>
                    <a:pt x="604" y="52316"/>
                  </a:lnTo>
                  <a:lnTo>
                    <a:pt x="749" y="52565"/>
                  </a:lnTo>
                  <a:lnTo>
                    <a:pt x="916" y="52815"/>
                  </a:lnTo>
                  <a:lnTo>
                    <a:pt x="1124" y="53043"/>
                  </a:lnTo>
                  <a:lnTo>
                    <a:pt x="1352" y="53251"/>
                  </a:lnTo>
                  <a:lnTo>
                    <a:pt x="1352" y="53251"/>
                  </a:lnTo>
                  <a:lnTo>
                    <a:pt x="1727" y="53563"/>
                  </a:lnTo>
                  <a:lnTo>
                    <a:pt x="2122" y="53834"/>
                  </a:lnTo>
                  <a:lnTo>
                    <a:pt x="2517" y="54062"/>
                  </a:lnTo>
                  <a:lnTo>
                    <a:pt x="2933" y="54270"/>
                  </a:lnTo>
                  <a:lnTo>
                    <a:pt x="3369" y="54437"/>
                  </a:lnTo>
                  <a:lnTo>
                    <a:pt x="3806" y="54603"/>
                  </a:lnTo>
                  <a:lnTo>
                    <a:pt x="4700" y="54894"/>
                  </a:lnTo>
                  <a:lnTo>
                    <a:pt x="4700" y="54894"/>
                  </a:lnTo>
                  <a:lnTo>
                    <a:pt x="5636" y="55164"/>
                  </a:lnTo>
                  <a:lnTo>
                    <a:pt x="6592" y="55393"/>
                  </a:lnTo>
                  <a:lnTo>
                    <a:pt x="7528" y="55580"/>
                  </a:lnTo>
                  <a:lnTo>
                    <a:pt x="8484" y="55746"/>
                  </a:lnTo>
                  <a:lnTo>
                    <a:pt x="9441" y="55871"/>
                  </a:lnTo>
                  <a:lnTo>
                    <a:pt x="10397" y="55954"/>
                  </a:lnTo>
                  <a:lnTo>
                    <a:pt x="11354" y="56017"/>
                  </a:lnTo>
                  <a:lnTo>
                    <a:pt x="12310" y="56038"/>
                  </a:lnTo>
                  <a:lnTo>
                    <a:pt x="12310" y="56038"/>
                  </a:lnTo>
                  <a:lnTo>
                    <a:pt x="12913" y="56017"/>
                  </a:lnTo>
                  <a:lnTo>
                    <a:pt x="13495" y="55996"/>
                  </a:lnTo>
                  <a:lnTo>
                    <a:pt x="14098" y="55975"/>
                  </a:lnTo>
                  <a:lnTo>
                    <a:pt x="14701" y="55934"/>
                  </a:lnTo>
                  <a:lnTo>
                    <a:pt x="14701" y="55934"/>
                  </a:lnTo>
                  <a:lnTo>
                    <a:pt x="15429" y="55850"/>
                  </a:lnTo>
                  <a:lnTo>
                    <a:pt x="16178" y="55746"/>
                  </a:lnTo>
                  <a:lnTo>
                    <a:pt x="16905" y="55643"/>
                  </a:lnTo>
                  <a:lnTo>
                    <a:pt x="17633" y="55497"/>
                  </a:lnTo>
                  <a:lnTo>
                    <a:pt x="18340" y="55331"/>
                  </a:lnTo>
                  <a:lnTo>
                    <a:pt x="19047" y="55143"/>
                  </a:lnTo>
                  <a:lnTo>
                    <a:pt x="19733" y="54936"/>
                  </a:lnTo>
                  <a:lnTo>
                    <a:pt x="20440" y="54707"/>
                  </a:lnTo>
                  <a:lnTo>
                    <a:pt x="21106" y="54457"/>
                  </a:lnTo>
                  <a:lnTo>
                    <a:pt x="21792" y="54187"/>
                  </a:lnTo>
                  <a:lnTo>
                    <a:pt x="22457" y="53896"/>
                  </a:lnTo>
                  <a:lnTo>
                    <a:pt x="23102" y="53563"/>
                  </a:lnTo>
                  <a:lnTo>
                    <a:pt x="23746" y="53231"/>
                  </a:lnTo>
                  <a:lnTo>
                    <a:pt x="24391" y="52856"/>
                  </a:lnTo>
                  <a:lnTo>
                    <a:pt x="25015" y="52461"/>
                  </a:lnTo>
                  <a:lnTo>
                    <a:pt x="25638" y="52045"/>
                  </a:lnTo>
                  <a:lnTo>
                    <a:pt x="25638" y="52045"/>
                  </a:lnTo>
                  <a:lnTo>
                    <a:pt x="26262" y="51609"/>
                  </a:lnTo>
                  <a:lnTo>
                    <a:pt x="26865" y="51130"/>
                  </a:lnTo>
                  <a:lnTo>
                    <a:pt x="27447" y="50631"/>
                  </a:lnTo>
                  <a:lnTo>
                    <a:pt x="27988" y="50132"/>
                  </a:lnTo>
                  <a:lnTo>
                    <a:pt x="28529" y="49592"/>
                  </a:lnTo>
                  <a:lnTo>
                    <a:pt x="29028" y="49051"/>
                  </a:lnTo>
                  <a:lnTo>
                    <a:pt x="29527" y="48490"/>
                  </a:lnTo>
                  <a:lnTo>
                    <a:pt x="30005" y="47928"/>
                  </a:lnTo>
                  <a:lnTo>
                    <a:pt x="30462" y="47325"/>
                  </a:lnTo>
                  <a:lnTo>
                    <a:pt x="30899" y="46722"/>
                  </a:lnTo>
                  <a:lnTo>
                    <a:pt x="31315" y="46099"/>
                  </a:lnTo>
                  <a:lnTo>
                    <a:pt x="31710" y="45475"/>
                  </a:lnTo>
                  <a:lnTo>
                    <a:pt x="32105" y="44830"/>
                  </a:lnTo>
                  <a:lnTo>
                    <a:pt x="32479" y="44165"/>
                  </a:lnTo>
                  <a:lnTo>
                    <a:pt x="32833" y="43500"/>
                  </a:lnTo>
                  <a:lnTo>
                    <a:pt x="33186" y="42834"/>
                  </a:lnTo>
                  <a:lnTo>
                    <a:pt x="33186" y="42834"/>
                  </a:lnTo>
                  <a:lnTo>
                    <a:pt x="33498" y="42210"/>
                  </a:lnTo>
                  <a:lnTo>
                    <a:pt x="33789" y="41566"/>
                  </a:lnTo>
                  <a:lnTo>
                    <a:pt x="34080" y="40942"/>
                  </a:lnTo>
                  <a:lnTo>
                    <a:pt x="34351" y="40297"/>
                  </a:lnTo>
                  <a:lnTo>
                    <a:pt x="34850" y="39008"/>
                  </a:lnTo>
                  <a:lnTo>
                    <a:pt x="35307" y="37698"/>
                  </a:lnTo>
                  <a:lnTo>
                    <a:pt x="35723" y="36388"/>
                  </a:lnTo>
                  <a:lnTo>
                    <a:pt x="36118" y="35058"/>
                  </a:lnTo>
                  <a:lnTo>
                    <a:pt x="36451" y="33706"/>
                  </a:lnTo>
                  <a:lnTo>
                    <a:pt x="36762" y="32355"/>
                  </a:lnTo>
                  <a:lnTo>
                    <a:pt x="36762" y="32355"/>
                  </a:lnTo>
                  <a:lnTo>
                    <a:pt x="37012" y="31169"/>
                  </a:lnTo>
                  <a:lnTo>
                    <a:pt x="37199" y="29963"/>
                  </a:lnTo>
                  <a:lnTo>
                    <a:pt x="37365" y="28757"/>
                  </a:lnTo>
                  <a:lnTo>
                    <a:pt x="37469" y="27551"/>
                  </a:lnTo>
                  <a:lnTo>
                    <a:pt x="37573" y="26345"/>
                  </a:lnTo>
                  <a:lnTo>
                    <a:pt x="37615" y="25139"/>
                  </a:lnTo>
                  <a:lnTo>
                    <a:pt x="37657" y="23933"/>
                  </a:lnTo>
                  <a:lnTo>
                    <a:pt x="37657" y="22707"/>
                  </a:lnTo>
                  <a:lnTo>
                    <a:pt x="37657" y="22707"/>
                  </a:lnTo>
                  <a:lnTo>
                    <a:pt x="37657" y="22145"/>
                  </a:lnTo>
                  <a:lnTo>
                    <a:pt x="37657" y="22145"/>
                  </a:lnTo>
                  <a:lnTo>
                    <a:pt x="37636" y="20981"/>
                  </a:lnTo>
                  <a:lnTo>
                    <a:pt x="37573" y="19837"/>
                  </a:lnTo>
                  <a:lnTo>
                    <a:pt x="37469" y="18694"/>
                  </a:lnTo>
                  <a:lnTo>
                    <a:pt x="37324" y="17550"/>
                  </a:lnTo>
                  <a:lnTo>
                    <a:pt x="37137" y="16406"/>
                  </a:lnTo>
                  <a:lnTo>
                    <a:pt x="36887" y="15284"/>
                  </a:lnTo>
                  <a:lnTo>
                    <a:pt x="36617" y="14161"/>
                  </a:lnTo>
                  <a:lnTo>
                    <a:pt x="36305" y="13059"/>
                  </a:lnTo>
                  <a:lnTo>
                    <a:pt x="36305" y="13059"/>
                  </a:lnTo>
                  <a:lnTo>
                    <a:pt x="36035" y="12186"/>
                  </a:lnTo>
                  <a:lnTo>
                    <a:pt x="35744" y="11354"/>
                  </a:lnTo>
                  <a:lnTo>
                    <a:pt x="35432" y="10501"/>
                  </a:lnTo>
                  <a:lnTo>
                    <a:pt x="35078" y="9690"/>
                  </a:lnTo>
                  <a:lnTo>
                    <a:pt x="34704" y="8879"/>
                  </a:lnTo>
                  <a:lnTo>
                    <a:pt x="34496" y="8484"/>
                  </a:lnTo>
                  <a:lnTo>
                    <a:pt x="34288" y="8110"/>
                  </a:lnTo>
                  <a:lnTo>
                    <a:pt x="34039" y="7715"/>
                  </a:lnTo>
                  <a:lnTo>
                    <a:pt x="33810" y="7341"/>
                  </a:lnTo>
                  <a:lnTo>
                    <a:pt x="33540" y="6967"/>
                  </a:lnTo>
                  <a:lnTo>
                    <a:pt x="33269" y="6592"/>
                  </a:lnTo>
                  <a:lnTo>
                    <a:pt x="33269" y="6592"/>
                  </a:lnTo>
                  <a:lnTo>
                    <a:pt x="32916" y="6135"/>
                  </a:lnTo>
                  <a:lnTo>
                    <a:pt x="32521" y="5698"/>
                  </a:lnTo>
                  <a:lnTo>
                    <a:pt x="32126" y="5282"/>
                  </a:lnTo>
                  <a:lnTo>
                    <a:pt x="31731" y="4866"/>
                  </a:lnTo>
                  <a:lnTo>
                    <a:pt x="31294" y="4471"/>
                  </a:lnTo>
                  <a:lnTo>
                    <a:pt x="30878" y="4097"/>
                  </a:lnTo>
                  <a:lnTo>
                    <a:pt x="30421" y="3744"/>
                  </a:lnTo>
                  <a:lnTo>
                    <a:pt x="29963" y="3390"/>
                  </a:lnTo>
                  <a:lnTo>
                    <a:pt x="29506" y="3078"/>
                  </a:lnTo>
                  <a:lnTo>
                    <a:pt x="29028" y="2766"/>
                  </a:lnTo>
                  <a:lnTo>
                    <a:pt x="28529" y="2475"/>
                  </a:lnTo>
                  <a:lnTo>
                    <a:pt x="28030" y="2205"/>
                  </a:lnTo>
                  <a:lnTo>
                    <a:pt x="27510" y="1935"/>
                  </a:lnTo>
                  <a:lnTo>
                    <a:pt x="26990" y="1706"/>
                  </a:lnTo>
                  <a:lnTo>
                    <a:pt x="26449" y="1477"/>
                  </a:lnTo>
                  <a:lnTo>
                    <a:pt x="25909" y="1269"/>
                  </a:lnTo>
                  <a:lnTo>
                    <a:pt x="25909" y="1269"/>
                  </a:lnTo>
                  <a:lnTo>
                    <a:pt x="25035" y="957"/>
                  </a:lnTo>
                  <a:lnTo>
                    <a:pt x="24162" y="708"/>
                  </a:lnTo>
                  <a:lnTo>
                    <a:pt x="23310" y="479"/>
                  </a:lnTo>
                  <a:lnTo>
                    <a:pt x="22436" y="313"/>
                  </a:lnTo>
                  <a:lnTo>
                    <a:pt x="21584" y="167"/>
                  </a:lnTo>
                  <a:lnTo>
                    <a:pt x="20710" y="63"/>
                  </a:lnTo>
                  <a:lnTo>
                    <a:pt x="19858" y="22"/>
                  </a:lnTo>
                  <a:lnTo>
                    <a:pt x="189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2618825" y="3917925"/>
              <a:ext cx="1067200" cy="1535575"/>
            </a:xfrm>
            <a:custGeom>
              <a:avLst/>
              <a:gdLst/>
              <a:ahLst/>
              <a:cxnLst/>
              <a:rect l="l" t="t" r="r" b="b"/>
              <a:pathLst>
                <a:path w="42688" h="61423" extrusionOk="0">
                  <a:moveTo>
                    <a:pt x="21043" y="1747"/>
                  </a:moveTo>
                  <a:lnTo>
                    <a:pt x="21916" y="1768"/>
                  </a:lnTo>
                  <a:lnTo>
                    <a:pt x="22768" y="1809"/>
                  </a:lnTo>
                  <a:lnTo>
                    <a:pt x="23642" y="1913"/>
                  </a:lnTo>
                  <a:lnTo>
                    <a:pt x="24494" y="2059"/>
                  </a:lnTo>
                  <a:lnTo>
                    <a:pt x="25368" y="2225"/>
                  </a:lnTo>
                  <a:lnTo>
                    <a:pt x="26220" y="2454"/>
                  </a:lnTo>
                  <a:lnTo>
                    <a:pt x="27093" y="2703"/>
                  </a:lnTo>
                  <a:lnTo>
                    <a:pt x="27967" y="3015"/>
                  </a:lnTo>
                  <a:lnTo>
                    <a:pt x="28507" y="3223"/>
                  </a:lnTo>
                  <a:lnTo>
                    <a:pt x="29048" y="3452"/>
                  </a:lnTo>
                  <a:lnTo>
                    <a:pt x="29568" y="3681"/>
                  </a:lnTo>
                  <a:lnTo>
                    <a:pt x="30088" y="3951"/>
                  </a:lnTo>
                  <a:lnTo>
                    <a:pt x="30587" y="4221"/>
                  </a:lnTo>
                  <a:lnTo>
                    <a:pt x="31086" y="4512"/>
                  </a:lnTo>
                  <a:lnTo>
                    <a:pt x="31564" y="4824"/>
                  </a:lnTo>
                  <a:lnTo>
                    <a:pt x="32021" y="5136"/>
                  </a:lnTo>
                  <a:lnTo>
                    <a:pt x="32479" y="5490"/>
                  </a:lnTo>
                  <a:lnTo>
                    <a:pt x="32936" y="5843"/>
                  </a:lnTo>
                  <a:lnTo>
                    <a:pt x="33352" y="6217"/>
                  </a:lnTo>
                  <a:lnTo>
                    <a:pt x="33789" y="6612"/>
                  </a:lnTo>
                  <a:lnTo>
                    <a:pt x="34184" y="7028"/>
                  </a:lnTo>
                  <a:lnTo>
                    <a:pt x="34579" y="7444"/>
                  </a:lnTo>
                  <a:lnTo>
                    <a:pt x="34974" y="7881"/>
                  </a:lnTo>
                  <a:lnTo>
                    <a:pt x="35327" y="8338"/>
                  </a:lnTo>
                  <a:lnTo>
                    <a:pt x="35598" y="8713"/>
                  </a:lnTo>
                  <a:lnTo>
                    <a:pt x="35868" y="9087"/>
                  </a:lnTo>
                  <a:lnTo>
                    <a:pt x="36097" y="9461"/>
                  </a:lnTo>
                  <a:lnTo>
                    <a:pt x="36346" y="9856"/>
                  </a:lnTo>
                  <a:lnTo>
                    <a:pt x="36554" y="10230"/>
                  </a:lnTo>
                  <a:lnTo>
                    <a:pt x="36762" y="10625"/>
                  </a:lnTo>
                  <a:lnTo>
                    <a:pt x="37136" y="11436"/>
                  </a:lnTo>
                  <a:lnTo>
                    <a:pt x="37490" y="12247"/>
                  </a:lnTo>
                  <a:lnTo>
                    <a:pt x="37802" y="13100"/>
                  </a:lnTo>
                  <a:lnTo>
                    <a:pt x="38093" y="13932"/>
                  </a:lnTo>
                  <a:lnTo>
                    <a:pt x="38363" y="14805"/>
                  </a:lnTo>
                  <a:lnTo>
                    <a:pt x="38675" y="15907"/>
                  </a:lnTo>
                  <a:lnTo>
                    <a:pt x="38945" y="17030"/>
                  </a:lnTo>
                  <a:lnTo>
                    <a:pt x="39195" y="18152"/>
                  </a:lnTo>
                  <a:lnTo>
                    <a:pt x="39382" y="19296"/>
                  </a:lnTo>
                  <a:lnTo>
                    <a:pt x="39527" y="20440"/>
                  </a:lnTo>
                  <a:lnTo>
                    <a:pt x="39631" y="21583"/>
                  </a:lnTo>
                  <a:lnTo>
                    <a:pt x="39694" y="22727"/>
                  </a:lnTo>
                  <a:lnTo>
                    <a:pt x="39715" y="23891"/>
                  </a:lnTo>
                  <a:lnTo>
                    <a:pt x="39715" y="24453"/>
                  </a:lnTo>
                  <a:lnTo>
                    <a:pt x="39715" y="25679"/>
                  </a:lnTo>
                  <a:lnTo>
                    <a:pt x="39673" y="26885"/>
                  </a:lnTo>
                  <a:lnTo>
                    <a:pt x="39631" y="28091"/>
                  </a:lnTo>
                  <a:lnTo>
                    <a:pt x="39527" y="29297"/>
                  </a:lnTo>
                  <a:lnTo>
                    <a:pt x="39423" y="30503"/>
                  </a:lnTo>
                  <a:lnTo>
                    <a:pt x="39257" y="31709"/>
                  </a:lnTo>
                  <a:lnTo>
                    <a:pt x="39070" y="32915"/>
                  </a:lnTo>
                  <a:lnTo>
                    <a:pt x="38820" y="34101"/>
                  </a:lnTo>
                  <a:lnTo>
                    <a:pt x="38509" y="35452"/>
                  </a:lnTo>
                  <a:lnTo>
                    <a:pt x="38176" y="36804"/>
                  </a:lnTo>
                  <a:lnTo>
                    <a:pt x="37781" y="38134"/>
                  </a:lnTo>
                  <a:lnTo>
                    <a:pt x="37365" y="39444"/>
                  </a:lnTo>
                  <a:lnTo>
                    <a:pt x="36908" y="40754"/>
                  </a:lnTo>
                  <a:lnTo>
                    <a:pt x="36409" y="42043"/>
                  </a:lnTo>
                  <a:lnTo>
                    <a:pt x="36138" y="42688"/>
                  </a:lnTo>
                  <a:lnTo>
                    <a:pt x="35847" y="43312"/>
                  </a:lnTo>
                  <a:lnTo>
                    <a:pt x="35556" y="43956"/>
                  </a:lnTo>
                  <a:lnTo>
                    <a:pt x="35244" y="44580"/>
                  </a:lnTo>
                  <a:lnTo>
                    <a:pt x="34891" y="45246"/>
                  </a:lnTo>
                  <a:lnTo>
                    <a:pt x="34537" y="45911"/>
                  </a:lnTo>
                  <a:lnTo>
                    <a:pt x="34163" y="46576"/>
                  </a:lnTo>
                  <a:lnTo>
                    <a:pt x="33768" y="47221"/>
                  </a:lnTo>
                  <a:lnTo>
                    <a:pt x="33373" y="47845"/>
                  </a:lnTo>
                  <a:lnTo>
                    <a:pt x="32957" y="48468"/>
                  </a:lnTo>
                  <a:lnTo>
                    <a:pt x="32520" y="49071"/>
                  </a:lnTo>
                  <a:lnTo>
                    <a:pt x="32063" y="49674"/>
                  </a:lnTo>
                  <a:lnTo>
                    <a:pt x="31585" y="50236"/>
                  </a:lnTo>
                  <a:lnTo>
                    <a:pt x="31086" y="50797"/>
                  </a:lnTo>
                  <a:lnTo>
                    <a:pt x="30587" y="51338"/>
                  </a:lnTo>
                  <a:lnTo>
                    <a:pt x="30046" y="51878"/>
                  </a:lnTo>
                  <a:lnTo>
                    <a:pt x="29505" y="52377"/>
                  </a:lnTo>
                  <a:lnTo>
                    <a:pt x="28923" y="52876"/>
                  </a:lnTo>
                  <a:lnTo>
                    <a:pt x="28320" y="53355"/>
                  </a:lnTo>
                  <a:lnTo>
                    <a:pt x="27696" y="53791"/>
                  </a:lnTo>
                  <a:lnTo>
                    <a:pt x="27073" y="54207"/>
                  </a:lnTo>
                  <a:lnTo>
                    <a:pt x="26449" y="54602"/>
                  </a:lnTo>
                  <a:lnTo>
                    <a:pt x="25804" y="54977"/>
                  </a:lnTo>
                  <a:lnTo>
                    <a:pt x="25160" y="55309"/>
                  </a:lnTo>
                  <a:lnTo>
                    <a:pt x="24515" y="55642"/>
                  </a:lnTo>
                  <a:lnTo>
                    <a:pt x="23850" y="55933"/>
                  </a:lnTo>
                  <a:lnTo>
                    <a:pt x="23164" y="56203"/>
                  </a:lnTo>
                  <a:lnTo>
                    <a:pt x="22498" y="56453"/>
                  </a:lnTo>
                  <a:lnTo>
                    <a:pt x="21791" y="56682"/>
                  </a:lnTo>
                  <a:lnTo>
                    <a:pt x="21105" y="56889"/>
                  </a:lnTo>
                  <a:lnTo>
                    <a:pt x="20398" y="57077"/>
                  </a:lnTo>
                  <a:lnTo>
                    <a:pt x="19691" y="57243"/>
                  </a:lnTo>
                  <a:lnTo>
                    <a:pt x="18963" y="57389"/>
                  </a:lnTo>
                  <a:lnTo>
                    <a:pt x="18236" y="57492"/>
                  </a:lnTo>
                  <a:lnTo>
                    <a:pt x="17487" y="57596"/>
                  </a:lnTo>
                  <a:lnTo>
                    <a:pt x="16759" y="57680"/>
                  </a:lnTo>
                  <a:lnTo>
                    <a:pt x="16156" y="57721"/>
                  </a:lnTo>
                  <a:lnTo>
                    <a:pt x="15553" y="57742"/>
                  </a:lnTo>
                  <a:lnTo>
                    <a:pt x="14971" y="57763"/>
                  </a:lnTo>
                  <a:lnTo>
                    <a:pt x="14368" y="57784"/>
                  </a:lnTo>
                  <a:lnTo>
                    <a:pt x="13412" y="57763"/>
                  </a:lnTo>
                  <a:lnTo>
                    <a:pt x="12455" y="57700"/>
                  </a:lnTo>
                  <a:lnTo>
                    <a:pt x="11499" y="57617"/>
                  </a:lnTo>
                  <a:lnTo>
                    <a:pt x="10542" y="57492"/>
                  </a:lnTo>
                  <a:lnTo>
                    <a:pt x="9586" y="57326"/>
                  </a:lnTo>
                  <a:lnTo>
                    <a:pt x="8650" y="57139"/>
                  </a:lnTo>
                  <a:lnTo>
                    <a:pt x="7694" y="56910"/>
                  </a:lnTo>
                  <a:lnTo>
                    <a:pt x="6758" y="56640"/>
                  </a:lnTo>
                  <a:lnTo>
                    <a:pt x="5864" y="56349"/>
                  </a:lnTo>
                  <a:lnTo>
                    <a:pt x="5427" y="56183"/>
                  </a:lnTo>
                  <a:lnTo>
                    <a:pt x="4991" y="56016"/>
                  </a:lnTo>
                  <a:lnTo>
                    <a:pt x="4575" y="55808"/>
                  </a:lnTo>
                  <a:lnTo>
                    <a:pt x="4180" y="55580"/>
                  </a:lnTo>
                  <a:lnTo>
                    <a:pt x="3785" y="55309"/>
                  </a:lnTo>
                  <a:lnTo>
                    <a:pt x="3410" y="54997"/>
                  </a:lnTo>
                  <a:lnTo>
                    <a:pt x="3182" y="54789"/>
                  </a:lnTo>
                  <a:lnTo>
                    <a:pt x="2974" y="54561"/>
                  </a:lnTo>
                  <a:lnTo>
                    <a:pt x="2807" y="54311"/>
                  </a:lnTo>
                  <a:lnTo>
                    <a:pt x="2662" y="54062"/>
                  </a:lnTo>
                  <a:lnTo>
                    <a:pt x="2558" y="53791"/>
                  </a:lnTo>
                  <a:lnTo>
                    <a:pt x="2475" y="53521"/>
                  </a:lnTo>
                  <a:lnTo>
                    <a:pt x="2433" y="53230"/>
                  </a:lnTo>
                  <a:lnTo>
                    <a:pt x="2412" y="52918"/>
                  </a:lnTo>
                  <a:lnTo>
                    <a:pt x="2433" y="52606"/>
                  </a:lnTo>
                  <a:lnTo>
                    <a:pt x="2495" y="52107"/>
                  </a:lnTo>
                  <a:lnTo>
                    <a:pt x="2558" y="51629"/>
                  </a:lnTo>
                  <a:lnTo>
                    <a:pt x="2662" y="51151"/>
                  </a:lnTo>
                  <a:lnTo>
                    <a:pt x="2787" y="50672"/>
                  </a:lnTo>
                  <a:lnTo>
                    <a:pt x="2911" y="50215"/>
                  </a:lnTo>
                  <a:lnTo>
                    <a:pt x="3057" y="49758"/>
                  </a:lnTo>
                  <a:lnTo>
                    <a:pt x="3223" y="49300"/>
                  </a:lnTo>
                  <a:lnTo>
                    <a:pt x="3410" y="48863"/>
                  </a:lnTo>
                  <a:lnTo>
                    <a:pt x="3618" y="48427"/>
                  </a:lnTo>
                  <a:lnTo>
                    <a:pt x="3826" y="47990"/>
                  </a:lnTo>
                  <a:lnTo>
                    <a:pt x="4076" y="47574"/>
                  </a:lnTo>
                  <a:lnTo>
                    <a:pt x="4325" y="47158"/>
                  </a:lnTo>
                  <a:lnTo>
                    <a:pt x="4575" y="46743"/>
                  </a:lnTo>
                  <a:lnTo>
                    <a:pt x="4866" y="46348"/>
                  </a:lnTo>
                  <a:lnTo>
                    <a:pt x="5157" y="45952"/>
                  </a:lnTo>
                  <a:lnTo>
                    <a:pt x="5490" y="45557"/>
                  </a:lnTo>
                  <a:lnTo>
                    <a:pt x="5573" y="45453"/>
                  </a:lnTo>
                  <a:lnTo>
                    <a:pt x="5677" y="45370"/>
                  </a:lnTo>
                  <a:lnTo>
                    <a:pt x="5802" y="45308"/>
                  </a:lnTo>
                  <a:lnTo>
                    <a:pt x="5906" y="45246"/>
                  </a:lnTo>
                  <a:lnTo>
                    <a:pt x="6009" y="45204"/>
                  </a:lnTo>
                  <a:lnTo>
                    <a:pt x="6134" y="45183"/>
                  </a:lnTo>
                  <a:lnTo>
                    <a:pt x="6384" y="45162"/>
                  </a:lnTo>
                  <a:lnTo>
                    <a:pt x="6696" y="45183"/>
                  </a:lnTo>
                  <a:lnTo>
                    <a:pt x="7008" y="45246"/>
                  </a:lnTo>
                  <a:lnTo>
                    <a:pt x="7839" y="45453"/>
                  </a:lnTo>
                  <a:lnTo>
                    <a:pt x="8671" y="45661"/>
                  </a:lnTo>
                  <a:lnTo>
                    <a:pt x="9108" y="45765"/>
                  </a:lnTo>
                  <a:lnTo>
                    <a:pt x="9523" y="45849"/>
                  </a:lnTo>
                  <a:lnTo>
                    <a:pt x="9939" y="45932"/>
                  </a:lnTo>
                  <a:lnTo>
                    <a:pt x="10376" y="45973"/>
                  </a:lnTo>
                  <a:lnTo>
                    <a:pt x="11291" y="46036"/>
                  </a:lnTo>
                  <a:lnTo>
                    <a:pt x="12185" y="46098"/>
                  </a:lnTo>
                  <a:lnTo>
                    <a:pt x="13100" y="46140"/>
                  </a:lnTo>
                  <a:lnTo>
                    <a:pt x="13994" y="46160"/>
                  </a:lnTo>
                  <a:lnTo>
                    <a:pt x="14826" y="46140"/>
                  </a:lnTo>
                  <a:lnTo>
                    <a:pt x="15657" y="46098"/>
                  </a:lnTo>
                  <a:lnTo>
                    <a:pt x="16489" y="46015"/>
                  </a:lnTo>
                  <a:lnTo>
                    <a:pt x="17321" y="45890"/>
                  </a:lnTo>
                  <a:lnTo>
                    <a:pt x="18152" y="45724"/>
                  </a:lnTo>
                  <a:lnTo>
                    <a:pt x="18568" y="45620"/>
                  </a:lnTo>
                  <a:lnTo>
                    <a:pt x="18963" y="45495"/>
                  </a:lnTo>
                  <a:lnTo>
                    <a:pt x="19379" y="45370"/>
                  </a:lnTo>
                  <a:lnTo>
                    <a:pt x="19795" y="45225"/>
                  </a:lnTo>
                  <a:lnTo>
                    <a:pt x="20190" y="45079"/>
                  </a:lnTo>
                  <a:lnTo>
                    <a:pt x="20606" y="44892"/>
                  </a:lnTo>
                  <a:lnTo>
                    <a:pt x="20939" y="44746"/>
                  </a:lnTo>
                  <a:lnTo>
                    <a:pt x="21271" y="44559"/>
                  </a:lnTo>
                  <a:lnTo>
                    <a:pt x="21583" y="44393"/>
                  </a:lnTo>
                  <a:lnTo>
                    <a:pt x="21895" y="44206"/>
                  </a:lnTo>
                  <a:lnTo>
                    <a:pt x="22186" y="43998"/>
                  </a:lnTo>
                  <a:lnTo>
                    <a:pt x="22457" y="43811"/>
                  </a:lnTo>
                  <a:lnTo>
                    <a:pt x="22727" y="43603"/>
                  </a:lnTo>
                  <a:lnTo>
                    <a:pt x="22997" y="43374"/>
                  </a:lnTo>
                  <a:lnTo>
                    <a:pt x="23247" y="43145"/>
                  </a:lnTo>
                  <a:lnTo>
                    <a:pt x="23475" y="42917"/>
                  </a:lnTo>
                  <a:lnTo>
                    <a:pt x="23704" y="42688"/>
                  </a:lnTo>
                  <a:lnTo>
                    <a:pt x="23933" y="42438"/>
                  </a:lnTo>
                  <a:lnTo>
                    <a:pt x="24328" y="41919"/>
                  </a:lnTo>
                  <a:lnTo>
                    <a:pt x="24681" y="41399"/>
                  </a:lnTo>
                  <a:lnTo>
                    <a:pt x="24993" y="40837"/>
                  </a:lnTo>
                  <a:lnTo>
                    <a:pt x="25264" y="40276"/>
                  </a:lnTo>
                  <a:lnTo>
                    <a:pt x="25492" y="39673"/>
                  </a:lnTo>
                  <a:lnTo>
                    <a:pt x="25679" y="39070"/>
                  </a:lnTo>
                  <a:lnTo>
                    <a:pt x="25825" y="38467"/>
                  </a:lnTo>
                  <a:lnTo>
                    <a:pt x="25929" y="37843"/>
                  </a:lnTo>
                  <a:lnTo>
                    <a:pt x="25991" y="37199"/>
                  </a:lnTo>
                  <a:lnTo>
                    <a:pt x="26012" y="36554"/>
                  </a:lnTo>
                  <a:lnTo>
                    <a:pt x="25991" y="36138"/>
                  </a:lnTo>
                  <a:lnTo>
                    <a:pt x="25971" y="35702"/>
                  </a:lnTo>
                  <a:lnTo>
                    <a:pt x="25929" y="35265"/>
                  </a:lnTo>
                  <a:lnTo>
                    <a:pt x="25867" y="34849"/>
                  </a:lnTo>
                  <a:lnTo>
                    <a:pt x="25825" y="34620"/>
                  </a:lnTo>
                  <a:lnTo>
                    <a:pt x="25783" y="34516"/>
                  </a:lnTo>
                  <a:lnTo>
                    <a:pt x="25742" y="34433"/>
                  </a:lnTo>
                  <a:lnTo>
                    <a:pt x="25700" y="34329"/>
                  </a:lnTo>
                  <a:lnTo>
                    <a:pt x="25617" y="34246"/>
                  </a:lnTo>
                  <a:lnTo>
                    <a:pt x="25534" y="34184"/>
                  </a:lnTo>
                  <a:lnTo>
                    <a:pt x="25430" y="34142"/>
                  </a:lnTo>
                  <a:lnTo>
                    <a:pt x="25284" y="34121"/>
                  </a:lnTo>
                  <a:lnTo>
                    <a:pt x="25201" y="34142"/>
                  </a:lnTo>
                  <a:lnTo>
                    <a:pt x="25118" y="34163"/>
                  </a:lnTo>
                  <a:lnTo>
                    <a:pt x="25035" y="34205"/>
                  </a:lnTo>
                  <a:lnTo>
                    <a:pt x="24972" y="34267"/>
                  </a:lnTo>
                  <a:lnTo>
                    <a:pt x="24848" y="34412"/>
                  </a:lnTo>
                  <a:lnTo>
                    <a:pt x="24702" y="34537"/>
                  </a:lnTo>
                  <a:lnTo>
                    <a:pt x="24453" y="34808"/>
                  </a:lnTo>
                  <a:lnTo>
                    <a:pt x="24182" y="35057"/>
                  </a:lnTo>
                  <a:lnTo>
                    <a:pt x="23912" y="35286"/>
                  </a:lnTo>
                  <a:lnTo>
                    <a:pt x="23621" y="35494"/>
                  </a:lnTo>
                  <a:lnTo>
                    <a:pt x="23330" y="35702"/>
                  </a:lnTo>
                  <a:lnTo>
                    <a:pt x="23018" y="35889"/>
                  </a:lnTo>
                  <a:lnTo>
                    <a:pt x="22706" y="36076"/>
                  </a:lnTo>
                  <a:lnTo>
                    <a:pt x="22394" y="36242"/>
                  </a:lnTo>
                  <a:lnTo>
                    <a:pt x="21750" y="36554"/>
                  </a:lnTo>
                  <a:lnTo>
                    <a:pt x="21105" y="36824"/>
                  </a:lnTo>
                  <a:lnTo>
                    <a:pt x="20419" y="37074"/>
                  </a:lnTo>
                  <a:lnTo>
                    <a:pt x="19733" y="37303"/>
                  </a:lnTo>
                  <a:lnTo>
                    <a:pt x="19462" y="37386"/>
                  </a:lnTo>
                  <a:lnTo>
                    <a:pt x="19192" y="37469"/>
                  </a:lnTo>
                  <a:lnTo>
                    <a:pt x="18651" y="37573"/>
                  </a:lnTo>
                  <a:lnTo>
                    <a:pt x="18111" y="37635"/>
                  </a:lnTo>
                  <a:lnTo>
                    <a:pt x="17570" y="37656"/>
                  </a:lnTo>
                  <a:lnTo>
                    <a:pt x="17050" y="37635"/>
                  </a:lnTo>
                  <a:lnTo>
                    <a:pt x="16510" y="37594"/>
                  </a:lnTo>
                  <a:lnTo>
                    <a:pt x="15990" y="37511"/>
                  </a:lnTo>
                  <a:lnTo>
                    <a:pt x="15449" y="37427"/>
                  </a:lnTo>
                  <a:lnTo>
                    <a:pt x="14888" y="37323"/>
                  </a:lnTo>
                  <a:lnTo>
                    <a:pt x="14327" y="37199"/>
                  </a:lnTo>
                  <a:lnTo>
                    <a:pt x="13786" y="37053"/>
                  </a:lnTo>
                  <a:lnTo>
                    <a:pt x="13245" y="36887"/>
                  </a:lnTo>
                  <a:lnTo>
                    <a:pt x="12726" y="36720"/>
                  </a:lnTo>
                  <a:lnTo>
                    <a:pt x="12206" y="36513"/>
                  </a:lnTo>
                  <a:lnTo>
                    <a:pt x="11707" y="36305"/>
                  </a:lnTo>
                  <a:lnTo>
                    <a:pt x="11208" y="36076"/>
                  </a:lnTo>
                  <a:lnTo>
                    <a:pt x="10709" y="35826"/>
                  </a:lnTo>
                  <a:lnTo>
                    <a:pt x="10230" y="35556"/>
                  </a:lnTo>
                  <a:lnTo>
                    <a:pt x="9773" y="35265"/>
                  </a:lnTo>
                  <a:lnTo>
                    <a:pt x="9316" y="34932"/>
                  </a:lnTo>
                  <a:lnTo>
                    <a:pt x="8858" y="34600"/>
                  </a:lnTo>
                  <a:lnTo>
                    <a:pt x="8442" y="34246"/>
                  </a:lnTo>
                  <a:lnTo>
                    <a:pt x="8006" y="33872"/>
                  </a:lnTo>
                  <a:lnTo>
                    <a:pt x="7611" y="33477"/>
                  </a:lnTo>
                  <a:lnTo>
                    <a:pt x="7215" y="33061"/>
                  </a:lnTo>
                  <a:lnTo>
                    <a:pt x="6841" y="32645"/>
                  </a:lnTo>
                  <a:lnTo>
                    <a:pt x="6488" y="32208"/>
                  </a:lnTo>
                  <a:lnTo>
                    <a:pt x="6134" y="31772"/>
                  </a:lnTo>
                  <a:lnTo>
                    <a:pt x="5802" y="31314"/>
                  </a:lnTo>
                  <a:lnTo>
                    <a:pt x="5490" y="30857"/>
                  </a:lnTo>
                  <a:lnTo>
                    <a:pt x="5178" y="30379"/>
                  </a:lnTo>
                  <a:lnTo>
                    <a:pt x="4907" y="29900"/>
                  </a:lnTo>
                  <a:lnTo>
                    <a:pt x="4616" y="29422"/>
                  </a:lnTo>
                  <a:lnTo>
                    <a:pt x="4367" y="28923"/>
                  </a:lnTo>
                  <a:lnTo>
                    <a:pt x="4117" y="28424"/>
                  </a:lnTo>
                  <a:lnTo>
                    <a:pt x="3889" y="27904"/>
                  </a:lnTo>
                  <a:lnTo>
                    <a:pt x="3660" y="27405"/>
                  </a:lnTo>
                  <a:lnTo>
                    <a:pt x="3452" y="26865"/>
                  </a:lnTo>
                  <a:lnTo>
                    <a:pt x="3244" y="26345"/>
                  </a:lnTo>
                  <a:lnTo>
                    <a:pt x="3078" y="25804"/>
                  </a:lnTo>
                  <a:lnTo>
                    <a:pt x="2828" y="25056"/>
                  </a:lnTo>
                  <a:lnTo>
                    <a:pt x="2641" y="24307"/>
                  </a:lnTo>
                  <a:lnTo>
                    <a:pt x="2454" y="23559"/>
                  </a:lnTo>
                  <a:lnTo>
                    <a:pt x="2308" y="22810"/>
                  </a:lnTo>
                  <a:lnTo>
                    <a:pt x="2204" y="22041"/>
                  </a:lnTo>
                  <a:lnTo>
                    <a:pt x="2121" y="21292"/>
                  </a:lnTo>
                  <a:lnTo>
                    <a:pt x="2080" y="20544"/>
                  </a:lnTo>
                  <a:lnTo>
                    <a:pt x="2059" y="19774"/>
                  </a:lnTo>
                  <a:lnTo>
                    <a:pt x="2059" y="19234"/>
                  </a:lnTo>
                  <a:lnTo>
                    <a:pt x="2100" y="18693"/>
                  </a:lnTo>
                  <a:lnTo>
                    <a:pt x="2142" y="18152"/>
                  </a:lnTo>
                  <a:lnTo>
                    <a:pt x="2184" y="17612"/>
                  </a:lnTo>
                  <a:lnTo>
                    <a:pt x="2267" y="17071"/>
                  </a:lnTo>
                  <a:lnTo>
                    <a:pt x="2371" y="16531"/>
                  </a:lnTo>
                  <a:lnTo>
                    <a:pt x="2475" y="15990"/>
                  </a:lnTo>
                  <a:lnTo>
                    <a:pt x="2599" y="15429"/>
                  </a:lnTo>
                  <a:lnTo>
                    <a:pt x="2745" y="14930"/>
                  </a:lnTo>
                  <a:lnTo>
                    <a:pt x="2891" y="14410"/>
                  </a:lnTo>
                  <a:lnTo>
                    <a:pt x="3057" y="13911"/>
                  </a:lnTo>
                  <a:lnTo>
                    <a:pt x="3244" y="13433"/>
                  </a:lnTo>
                  <a:lnTo>
                    <a:pt x="3452" y="12954"/>
                  </a:lnTo>
                  <a:lnTo>
                    <a:pt x="3681" y="12476"/>
                  </a:lnTo>
                  <a:lnTo>
                    <a:pt x="3909" y="11998"/>
                  </a:lnTo>
                  <a:lnTo>
                    <a:pt x="4159" y="11540"/>
                  </a:lnTo>
                  <a:lnTo>
                    <a:pt x="4408" y="11104"/>
                  </a:lnTo>
                  <a:lnTo>
                    <a:pt x="4679" y="10646"/>
                  </a:lnTo>
                  <a:lnTo>
                    <a:pt x="4970" y="10230"/>
                  </a:lnTo>
                  <a:lnTo>
                    <a:pt x="5282" y="9794"/>
                  </a:lnTo>
                  <a:lnTo>
                    <a:pt x="5594" y="9378"/>
                  </a:lnTo>
                  <a:lnTo>
                    <a:pt x="5926" y="8962"/>
                  </a:lnTo>
                  <a:lnTo>
                    <a:pt x="6280" y="8567"/>
                  </a:lnTo>
                  <a:lnTo>
                    <a:pt x="6633" y="8172"/>
                  </a:lnTo>
                  <a:lnTo>
                    <a:pt x="7319" y="7444"/>
                  </a:lnTo>
                  <a:lnTo>
                    <a:pt x="8026" y="6758"/>
                  </a:lnTo>
                  <a:lnTo>
                    <a:pt x="8754" y="6113"/>
                  </a:lnTo>
                  <a:lnTo>
                    <a:pt x="9128" y="5802"/>
                  </a:lnTo>
                  <a:lnTo>
                    <a:pt x="9523" y="5490"/>
                  </a:lnTo>
                  <a:lnTo>
                    <a:pt x="9919" y="5199"/>
                  </a:lnTo>
                  <a:lnTo>
                    <a:pt x="10314" y="4928"/>
                  </a:lnTo>
                  <a:lnTo>
                    <a:pt x="10729" y="4658"/>
                  </a:lnTo>
                  <a:lnTo>
                    <a:pt x="11145" y="4388"/>
                  </a:lnTo>
                  <a:lnTo>
                    <a:pt x="11561" y="4159"/>
                  </a:lnTo>
                  <a:lnTo>
                    <a:pt x="11998" y="3909"/>
                  </a:lnTo>
                  <a:lnTo>
                    <a:pt x="12434" y="3701"/>
                  </a:lnTo>
                  <a:lnTo>
                    <a:pt x="12892" y="3494"/>
                  </a:lnTo>
                  <a:lnTo>
                    <a:pt x="13412" y="3286"/>
                  </a:lnTo>
                  <a:lnTo>
                    <a:pt x="13911" y="3078"/>
                  </a:lnTo>
                  <a:lnTo>
                    <a:pt x="14410" y="2911"/>
                  </a:lnTo>
                  <a:lnTo>
                    <a:pt x="14930" y="2724"/>
                  </a:lnTo>
                  <a:lnTo>
                    <a:pt x="15429" y="2579"/>
                  </a:lnTo>
                  <a:lnTo>
                    <a:pt x="15948" y="2433"/>
                  </a:lnTo>
                  <a:lnTo>
                    <a:pt x="16447" y="2308"/>
                  </a:lnTo>
                  <a:lnTo>
                    <a:pt x="16967" y="2184"/>
                  </a:lnTo>
                  <a:lnTo>
                    <a:pt x="17466" y="2080"/>
                  </a:lnTo>
                  <a:lnTo>
                    <a:pt x="17986" y="1996"/>
                  </a:lnTo>
                  <a:lnTo>
                    <a:pt x="18485" y="1913"/>
                  </a:lnTo>
                  <a:lnTo>
                    <a:pt x="19005" y="1851"/>
                  </a:lnTo>
                  <a:lnTo>
                    <a:pt x="19504" y="1809"/>
                  </a:lnTo>
                  <a:lnTo>
                    <a:pt x="20024" y="1768"/>
                  </a:lnTo>
                  <a:lnTo>
                    <a:pt x="20544" y="1747"/>
                  </a:lnTo>
                  <a:close/>
                  <a:moveTo>
                    <a:pt x="21604" y="0"/>
                  </a:moveTo>
                  <a:lnTo>
                    <a:pt x="20502" y="21"/>
                  </a:lnTo>
                  <a:lnTo>
                    <a:pt x="19774" y="63"/>
                  </a:lnTo>
                  <a:lnTo>
                    <a:pt x="19067" y="125"/>
                  </a:lnTo>
                  <a:lnTo>
                    <a:pt x="18340" y="208"/>
                  </a:lnTo>
                  <a:lnTo>
                    <a:pt x="17653" y="333"/>
                  </a:lnTo>
                  <a:lnTo>
                    <a:pt x="16967" y="479"/>
                  </a:lnTo>
                  <a:lnTo>
                    <a:pt x="16281" y="624"/>
                  </a:lnTo>
                  <a:lnTo>
                    <a:pt x="15595" y="811"/>
                  </a:lnTo>
                  <a:lnTo>
                    <a:pt x="14930" y="1019"/>
                  </a:lnTo>
                  <a:lnTo>
                    <a:pt x="14264" y="1248"/>
                  </a:lnTo>
                  <a:lnTo>
                    <a:pt x="13620" y="1497"/>
                  </a:lnTo>
                  <a:lnTo>
                    <a:pt x="12954" y="1768"/>
                  </a:lnTo>
                  <a:lnTo>
                    <a:pt x="12330" y="2080"/>
                  </a:lnTo>
                  <a:lnTo>
                    <a:pt x="11686" y="2392"/>
                  </a:lnTo>
                  <a:lnTo>
                    <a:pt x="11062" y="2724"/>
                  </a:lnTo>
                  <a:lnTo>
                    <a:pt x="10438" y="3098"/>
                  </a:lnTo>
                  <a:lnTo>
                    <a:pt x="9835" y="3473"/>
                  </a:lnTo>
                  <a:lnTo>
                    <a:pt x="9149" y="3930"/>
                  </a:lnTo>
                  <a:lnTo>
                    <a:pt x="8484" y="4408"/>
                  </a:lnTo>
                  <a:lnTo>
                    <a:pt x="7818" y="4907"/>
                  </a:lnTo>
                  <a:lnTo>
                    <a:pt x="7195" y="5406"/>
                  </a:lnTo>
                  <a:lnTo>
                    <a:pt x="6592" y="5947"/>
                  </a:lnTo>
                  <a:lnTo>
                    <a:pt x="5989" y="6488"/>
                  </a:lnTo>
                  <a:lnTo>
                    <a:pt x="5427" y="7049"/>
                  </a:lnTo>
                  <a:lnTo>
                    <a:pt x="4866" y="7631"/>
                  </a:lnTo>
                  <a:lnTo>
                    <a:pt x="4346" y="8234"/>
                  </a:lnTo>
                  <a:lnTo>
                    <a:pt x="3847" y="8858"/>
                  </a:lnTo>
                  <a:lnTo>
                    <a:pt x="3390" y="9503"/>
                  </a:lnTo>
                  <a:lnTo>
                    <a:pt x="2932" y="10189"/>
                  </a:lnTo>
                  <a:lnTo>
                    <a:pt x="2516" y="10875"/>
                  </a:lnTo>
                  <a:lnTo>
                    <a:pt x="2121" y="11603"/>
                  </a:lnTo>
                  <a:lnTo>
                    <a:pt x="1768" y="12351"/>
                  </a:lnTo>
                  <a:lnTo>
                    <a:pt x="1435" y="13121"/>
                  </a:lnTo>
                  <a:lnTo>
                    <a:pt x="1206" y="13703"/>
                  </a:lnTo>
                  <a:lnTo>
                    <a:pt x="1019" y="14306"/>
                  </a:lnTo>
                  <a:lnTo>
                    <a:pt x="832" y="14909"/>
                  </a:lnTo>
                  <a:lnTo>
                    <a:pt x="687" y="15533"/>
                  </a:lnTo>
                  <a:lnTo>
                    <a:pt x="541" y="16136"/>
                  </a:lnTo>
                  <a:lnTo>
                    <a:pt x="416" y="16739"/>
                  </a:lnTo>
                  <a:lnTo>
                    <a:pt x="333" y="17362"/>
                  </a:lnTo>
                  <a:lnTo>
                    <a:pt x="250" y="17986"/>
                  </a:lnTo>
                  <a:lnTo>
                    <a:pt x="167" y="18610"/>
                  </a:lnTo>
                  <a:lnTo>
                    <a:pt x="125" y="19234"/>
                  </a:lnTo>
                  <a:lnTo>
                    <a:pt x="42" y="20481"/>
                  </a:lnTo>
                  <a:lnTo>
                    <a:pt x="21" y="21729"/>
                  </a:lnTo>
                  <a:lnTo>
                    <a:pt x="0" y="22997"/>
                  </a:lnTo>
                  <a:lnTo>
                    <a:pt x="21" y="23600"/>
                  </a:lnTo>
                  <a:lnTo>
                    <a:pt x="63" y="24224"/>
                  </a:lnTo>
                  <a:lnTo>
                    <a:pt x="125" y="24827"/>
                  </a:lnTo>
                  <a:lnTo>
                    <a:pt x="208" y="25451"/>
                  </a:lnTo>
                  <a:lnTo>
                    <a:pt x="333" y="26054"/>
                  </a:lnTo>
                  <a:lnTo>
                    <a:pt x="458" y="26657"/>
                  </a:lnTo>
                  <a:lnTo>
                    <a:pt x="603" y="27260"/>
                  </a:lnTo>
                  <a:lnTo>
                    <a:pt x="770" y="27842"/>
                  </a:lnTo>
                  <a:lnTo>
                    <a:pt x="998" y="28528"/>
                  </a:lnTo>
                  <a:lnTo>
                    <a:pt x="1269" y="29193"/>
                  </a:lnTo>
                  <a:lnTo>
                    <a:pt x="1539" y="29838"/>
                  </a:lnTo>
                  <a:lnTo>
                    <a:pt x="1851" y="30483"/>
                  </a:lnTo>
                  <a:lnTo>
                    <a:pt x="2204" y="31106"/>
                  </a:lnTo>
                  <a:lnTo>
                    <a:pt x="2558" y="31709"/>
                  </a:lnTo>
                  <a:lnTo>
                    <a:pt x="2932" y="32312"/>
                  </a:lnTo>
                  <a:lnTo>
                    <a:pt x="3327" y="32915"/>
                  </a:lnTo>
                  <a:lnTo>
                    <a:pt x="3826" y="33602"/>
                  </a:lnTo>
                  <a:lnTo>
                    <a:pt x="4325" y="34246"/>
                  </a:lnTo>
                  <a:lnTo>
                    <a:pt x="4866" y="34891"/>
                  </a:lnTo>
                  <a:lnTo>
                    <a:pt x="5427" y="35514"/>
                  </a:lnTo>
                  <a:lnTo>
                    <a:pt x="6009" y="36117"/>
                  </a:lnTo>
                  <a:lnTo>
                    <a:pt x="6612" y="36679"/>
                  </a:lnTo>
                  <a:lnTo>
                    <a:pt x="7257" y="37219"/>
                  </a:lnTo>
                  <a:lnTo>
                    <a:pt x="7943" y="37719"/>
                  </a:lnTo>
                  <a:lnTo>
                    <a:pt x="8401" y="38030"/>
                  </a:lnTo>
                  <a:lnTo>
                    <a:pt x="8837" y="38301"/>
                  </a:lnTo>
                  <a:lnTo>
                    <a:pt x="9295" y="38571"/>
                  </a:lnTo>
                  <a:lnTo>
                    <a:pt x="9773" y="38800"/>
                  </a:lnTo>
                  <a:lnTo>
                    <a:pt x="10230" y="39028"/>
                  </a:lnTo>
                  <a:lnTo>
                    <a:pt x="10709" y="39236"/>
                  </a:lnTo>
                  <a:lnTo>
                    <a:pt x="11187" y="39403"/>
                  </a:lnTo>
                  <a:lnTo>
                    <a:pt x="11665" y="39569"/>
                  </a:lnTo>
                  <a:lnTo>
                    <a:pt x="12143" y="39715"/>
                  </a:lnTo>
                  <a:lnTo>
                    <a:pt x="12622" y="39819"/>
                  </a:lnTo>
                  <a:lnTo>
                    <a:pt x="13121" y="39923"/>
                  </a:lnTo>
                  <a:lnTo>
                    <a:pt x="13620" y="40006"/>
                  </a:lnTo>
                  <a:lnTo>
                    <a:pt x="14119" y="40068"/>
                  </a:lnTo>
                  <a:lnTo>
                    <a:pt x="14618" y="40130"/>
                  </a:lnTo>
                  <a:lnTo>
                    <a:pt x="15117" y="40151"/>
                  </a:lnTo>
                  <a:lnTo>
                    <a:pt x="15616" y="40151"/>
                  </a:lnTo>
                  <a:lnTo>
                    <a:pt x="16385" y="40130"/>
                  </a:lnTo>
                  <a:lnTo>
                    <a:pt x="17154" y="40089"/>
                  </a:lnTo>
                  <a:lnTo>
                    <a:pt x="17924" y="39985"/>
                  </a:lnTo>
                  <a:lnTo>
                    <a:pt x="18693" y="39860"/>
                  </a:lnTo>
                  <a:lnTo>
                    <a:pt x="19379" y="39715"/>
                  </a:lnTo>
                  <a:lnTo>
                    <a:pt x="20065" y="39548"/>
                  </a:lnTo>
                  <a:lnTo>
                    <a:pt x="20752" y="39361"/>
                  </a:lnTo>
                  <a:lnTo>
                    <a:pt x="21417" y="39132"/>
                  </a:lnTo>
                  <a:lnTo>
                    <a:pt x="22082" y="38904"/>
                  </a:lnTo>
                  <a:lnTo>
                    <a:pt x="22727" y="38613"/>
                  </a:lnTo>
                  <a:lnTo>
                    <a:pt x="23371" y="38322"/>
                  </a:lnTo>
                  <a:lnTo>
                    <a:pt x="24016" y="37968"/>
                  </a:lnTo>
                  <a:lnTo>
                    <a:pt x="23933" y="38384"/>
                  </a:lnTo>
                  <a:lnTo>
                    <a:pt x="23829" y="38800"/>
                  </a:lnTo>
                  <a:lnTo>
                    <a:pt x="23704" y="39195"/>
                  </a:lnTo>
                  <a:lnTo>
                    <a:pt x="23579" y="39590"/>
                  </a:lnTo>
                  <a:lnTo>
                    <a:pt x="23434" y="39985"/>
                  </a:lnTo>
                  <a:lnTo>
                    <a:pt x="23267" y="40359"/>
                  </a:lnTo>
                  <a:lnTo>
                    <a:pt x="23080" y="40733"/>
                  </a:lnTo>
                  <a:lnTo>
                    <a:pt x="22893" y="41108"/>
                  </a:lnTo>
                  <a:lnTo>
                    <a:pt x="22685" y="41420"/>
                  </a:lnTo>
                  <a:lnTo>
                    <a:pt x="22477" y="41732"/>
                  </a:lnTo>
                  <a:lnTo>
                    <a:pt x="22249" y="42023"/>
                  </a:lnTo>
                  <a:lnTo>
                    <a:pt x="21999" y="42293"/>
                  </a:lnTo>
                  <a:lnTo>
                    <a:pt x="21750" y="42542"/>
                  </a:lnTo>
                  <a:lnTo>
                    <a:pt x="21479" y="42771"/>
                  </a:lnTo>
                  <a:lnTo>
                    <a:pt x="21209" y="42979"/>
                  </a:lnTo>
                  <a:lnTo>
                    <a:pt x="20918" y="43187"/>
                  </a:lnTo>
                  <a:lnTo>
                    <a:pt x="20606" y="43374"/>
                  </a:lnTo>
                  <a:lnTo>
                    <a:pt x="20294" y="43541"/>
                  </a:lnTo>
                  <a:lnTo>
                    <a:pt x="19982" y="43686"/>
                  </a:lnTo>
                  <a:lnTo>
                    <a:pt x="19650" y="43811"/>
                  </a:lnTo>
                  <a:lnTo>
                    <a:pt x="19317" y="43936"/>
                  </a:lnTo>
                  <a:lnTo>
                    <a:pt x="18963" y="44060"/>
                  </a:lnTo>
                  <a:lnTo>
                    <a:pt x="18610" y="44164"/>
                  </a:lnTo>
                  <a:lnTo>
                    <a:pt x="18256" y="44247"/>
                  </a:lnTo>
                  <a:lnTo>
                    <a:pt x="17737" y="44351"/>
                  </a:lnTo>
                  <a:lnTo>
                    <a:pt x="17217" y="44455"/>
                  </a:lnTo>
                  <a:lnTo>
                    <a:pt x="16718" y="44518"/>
                  </a:lnTo>
                  <a:lnTo>
                    <a:pt x="16198" y="44601"/>
                  </a:lnTo>
                  <a:lnTo>
                    <a:pt x="15678" y="44643"/>
                  </a:lnTo>
                  <a:lnTo>
                    <a:pt x="15158" y="44684"/>
                  </a:lnTo>
                  <a:lnTo>
                    <a:pt x="14659" y="44705"/>
                  </a:lnTo>
                  <a:lnTo>
                    <a:pt x="14139" y="44705"/>
                  </a:lnTo>
                  <a:lnTo>
                    <a:pt x="13391" y="44684"/>
                  </a:lnTo>
                  <a:lnTo>
                    <a:pt x="12622" y="44643"/>
                  </a:lnTo>
                  <a:lnTo>
                    <a:pt x="11873" y="44580"/>
                  </a:lnTo>
                  <a:lnTo>
                    <a:pt x="11124" y="44476"/>
                  </a:lnTo>
                  <a:lnTo>
                    <a:pt x="10376" y="44372"/>
                  </a:lnTo>
                  <a:lnTo>
                    <a:pt x="9627" y="44227"/>
                  </a:lnTo>
                  <a:lnTo>
                    <a:pt x="8879" y="44060"/>
                  </a:lnTo>
                  <a:lnTo>
                    <a:pt x="8151" y="43873"/>
                  </a:lnTo>
                  <a:lnTo>
                    <a:pt x="7756" y="43790"/>
                  </a:lnTo>
                  <a:lnTo>
                    <a:pt x="7382" y="43728"/>
                  </a:lnTo>
                  <a:lnTo>
                    <a:pt x="7028" y="43686"/>
                  </a:lnTo>
                  <a:lnTo>
                    <a:pt x="6675" y="43665"/>
                  </a:lnTo>
                  <a:lnTo>
                    <a:pt x="6467" y="43665"/>
                  </a:lnTo>
                  <a:lnTo>
                    <a:pt x="6238" y="43686"/>
                  </a:lnTo>
                  <a:lnTo>
                    <a:pt x="6030" y="43728"/>
                  </a:lnTo>
                  <a:lnTo>
                    <a:pt x="5822" y="43769"/>
                  </a:lnTo>
                  <a:lnTo>
                    <a:pt x="5635" y="43811"/>
                  </a:lnTo>
                  <a:lnTo>
                    <a:pt x="5427" y="43894"/>
                  </a:lnTo>
                  <a:lnTo>
                    <a:pt x="5240" y="43977"/>
                  </a:lnTo>
                  <a:lnTo>
                    <a:pt x="5053" y="44060"/>
                  </a:lnTo>
                  <a:lnTo>
                    <a:pt x="4866" y="44185"/>
                  </a:lnTo>
                  <a:lnTo>
                    <a:pt x="4700" y="44310"/>
                  </a:lnTo>
                  <a:lnTo>
                    <a:pt x="4325" y="44601"/>
                  </a:lnTo>
                  <a:lnTo>
                    <a:pt x="3972" y="44934"/>
                  </a:lnTo>
                  <a:lnTo>
                    <a:pt x="3618" y="45329"/>
                  </a:lnTo>
                  <a:lnTo>
                    <a:pt x="3265" y="45807"/>
                  </a:lnTo>
                  <a:lnTo>
                    <a:pt x="2911" y="46285"/>
                  </a:lnTo>
                  <a:lnTo>
                    <a:pt x="2599" y="46763"/>
                  </a:lnTo>
                  <a:lnTo>
                    <a:pt x="2308" y="47262"/>
                  </a:lnTo>
                  <a:lnTo>
                    <a:pt x="2038" y="47761"/>
                  </a:lnTo>
                  <a:lnTo>
                    <a:pt x="1789" y="48260"/>
                  </a:lnTo>
                  <a:lnTo>
                    <a:pt x="1560" y="48780"/>
                  </a:lnTo>
                  <a:lnTo>
                    <a:pt x="1373" y="49300"/>
                  </a:lnTo>
                  <a:lnTo>
                    <a:pt x="1186" y="49841"/>
                  </a:lnTo>
                  <a:lnTo>
                    <a:pt x="1040" y="50381"/>
                  </a:lnTo>
                  <a:lnTo>
                    <a:pt x="894" y="50922"/>
                  </a:lnTo>
                  <a:lnTo>
                    <a:pt x="770" y="51483"/>
                  </a:lnTo>
                  <a:lnTo>
                    <a:pt x="687" y="52045"/>
                  </a:lnTo>
                  <a:lnTo>
                    <a:pt x="603" y="52627"/>
                  </a:lnTo>
                  <a:lnTo>
                    <a:pt x="541" y="53188"/>
                  </a:lnTo>
                  <a:lnTo>
                    <a:pt x="499" y="53791"/>
                  </a:lnTo>
                  <a:lnTo>
                    <a:pt x="499" y="54249"/>
                  </a:lnTo>
                  <a:lnTo>
                    <a:pt x="520" y="54706"/>
                  </a:lnTo>
                  <a:lnTo>
                    <a:pt x="583" y="55143"/>
                  </a:lnTo>
                  <a:lnTo>
                    <a:pt x="687" y="55580"/>
                  </a:lnTo>
                  <a:lnTo>
                    <a:pt x="832" y="55995"/>
                  </a:lnTo>
                  <a:lnTo>
                    <a:pt x="1019" y="56390"/>
                  </a:lnTo>
                  <a:lnTo>
                    <a:pt x="1248" y="56806"/>
                  </a:lnTo>
                  <a:lnTo>
                    <a:pt x="1518" y="57181"/>
                  </a:lnTo>
                  <a:lnTo>
                    <a:pt x="1664" y="57389"/>
                  </a:lnTo>
                  <a:lnTo>
                    <a:pt x="1830" y="57576"/>
                  </a:lnTo>
                  <a:lnTo>
                    <a:pt x="2017" y="57742"/>
                  </a:lnTo>
                  <a:lnTo>
                    <a:pt x="2204" y="57908"/>
                  </a:lnTo>
                  <a:lnTo>
                    <a:pt x="2579" y="58220"/>
                  </a:lnTo>
                  <a:lnTo>
                    <a:pt x="2995" y="58470"/>
                  </a:lnTo>
                  <a:lnTo>
                    <a:pt x="3410" y="58719"/>
                  </a:lnTo>
                  <a:lnTo>
                    <a:pt x="3847" y="58927"/>
                  </a:lnTo>
                  <a:lnTo>
                    <a:pt x="4304" y="59114"/>
                  </a:lnTo>
                  <a:lnTo>
                    <a:pt x="4762" y="59301"/>
                  </a:lnTo>
                  <a:lnTo>
                    <a:pt x="5531" y="59593"/>
                  </a:lnTo>
                  <a:lnTo>
                    <a:pt x="6301" y="59842"/>
                  </a:lnTo>
                  <a:lnTo>
                    <a:pt x="7070" y="60071"/>
                  </a:lnTo>
                  <a:lnTo>
                    <a:pt x="7860" y="60279"/>
                  </a:lnTo>
                  <a:lnTo>
                    <a:pt x="8650" y="60466"/>
                  </a:lnTo>
                  <a:lnTo>
                    <a:pt x="9461" y="60632"/>
                  </a:lnTo>
                  <a:lnTo>
                    <a:pt x="11062" y="60944"/>
                  </a:lnTo>
                  <a:lnTo>
                    <a:pt x="12289" y="61131"/>
                  </a:lnTo>
                  <a:lnTo>
                    <a:pt x="12892" y="61214"/>
                  </a:lnTo>
                  <a:lnTo>
                    <a:pt x="13495" y="61298"/>
                  </a:lnTo>
                  <a:lnTo>
                    <a:pt x="14119" y="61339"/>
                  </a:lnTo>
                  <a:lnTo>
                    <a:pt x="14722" y="61381"/>
                  </a:lnTo>
                  <a:lnTo>
                    <a:pt x="15325" y="61402"/>
                  </a:lnTo>
                  <a:lnTo>
                    <a:pt x="15948" y="61422"/>
                  </a:lnTo>
                  <a:lnTo>
                    <a:pt x="16676" y="61402"/>
                  </a:lnTo>
                  <a:lnTo>
                    <a:pt x="17404" y="61360"/>
                  </a:lnTo>
                  <a:lnTo>
                    <a:pt x="18152" y="61298"/>
                  </a:lnTo>
                  <a:lnTo>
                    <a:pt x="18880" y="61214"/>
                  </a:lnTo>
                  <a:lnTo>
                    <a:pt x="19608" y="61090"/>
                  </a:lnTo>
                  <a:lnTo>
                    <a:pt x="20336" y="60923"/>
                  </a:lnTo>
                  <a:lnTo>
                    <a:pt x="21063" y="60757"/>
                  </a:lnTo>
                  <a:lnTo>
                    <a:pt x="21791" y="60528"/>
                  </a:lnTo>
                  <a:lnTo>
                    <a:pt x="22498" y="60300"/>
                  </a:lnTo>
                  <a:lnTo>
                    <a:pt x="23184" y="60029"/>
                  </a:lnTo>
                  <a:lnTo>
                    <a:pt x="23870" y="59738"/>
                  </a:lnTo>
                  <a:lnTo>
                    <a:pt x="24515" y="59447"/>
                  </a:lnTo>
                  <a:lnTo>
                    <a:pt x="25180" y="59114"/>
                  </a:lnTo>
                  <a:lnTo>
                    <a:pt x="25804" y="58761"/>
                  </a:lnTo>
                  <a:lnTo>
                    <a:pt x="26428" y="58407"/>
                  </a:lnTo>
                  <a:lnTo>
                    <a:pt x="27052" y="58012"/>
                  </a:lnTo>
                  <a:lnTo>
                    <a:pt x="27655" y="57617"/>
                  </a:lnTo>
                  <a:lnTo>
                    <a:pt x="28237" y="57201"/>
                  </a:lnTo>
                  <a:lnTo>
                    <a:pt x="28840" y="56786"/>
                  </a:lnTo>
                  <a:lnTo>
                    <a:pt x="29401" y="56349"/>
                  </a:lnTo>
                  <a:lnTo>
                    <a:pt x="30545" y="55434"/>
                  </a:lnTo>
                  <a:lnTo>
                    <a:pt x="31668" y="54498"/>
                  </a:lnTo>
                  <a:lnTo>
                    <a:pt x="32292" y="53937"/>
                  </a:lnTo>
                  <a:lnTo>
                    <a:pt x="32895" y="53334"/>
                  </a:lnTo>
                  <a:lnTo>
                    <a:pt x="33477" y="52731"/>
                  </a:lnTo>
                  <a:lnTo>
                    <a:pt x="34017" y="52107"/>
                  </a:lnTo>
                  <a:lnTo>
                    <a:pt x="34558" y="51463"/>
                  </a:lnTo>
                  <a:lnTo>
                    <a:pt x="35057" y="50797"/>
                  </a:lnTo>
                  <a:lnTo>
                    <a:pt x="35535" y="50132"/>
                  </a:lnTo>
                  <a:lnTo>
                    <a:pt x="35993" y="49425"/>
                  </a:lnTo>
                  <a:lnTo>
                    <a:pt x="36450" y="48739"/>
                  </a:lnTo>
                  <a:lnTo>
                    <a:pt x="36866" y="48011"/>
                  </a:lnTo>
                  <a:lnTo>
                    <a:pt x="37261" y="47283"/>
                  </a:lnTo>
                  <a:lnTo>
                    <a:pt x="37656" y="46535"/>
                  </a:lnTo>
                  <a:lnTo>
                    <a:pt x="38030" y="45786"/>
                  </a:lnTo>
                  <a:lnTo>
                    <a:pt x="38384" y="45038"/>
                  </a:lnTo>
                  <a:lnTo>
                    <a:pt x="38737" y="44268"/>
                  </a:lnTo>
                  <a:lnTo>
                    <a:pt x="39070" y="43478"/>
                  </a:lnTo>
                  <a:lnTo>
                    <a:pt x="39403" y="42605"/>
                  </a:lnTo>
                  <a:lnTo>
                    <a:pt x="39715" y="41711"/>
                  </a:lnTo>
                  <a:lnTo>
                    <a:pt x="40006" y="40817"/>
                  </a:lnTo>
                  <a:lnTo>
                    <a:pt x="40276" y="39923"/>
                  </a:lnTo>
                  <a:lnTo>
                    <a:pt x="40754" y="38114"/>
                  </a:lnTo>
                  <a:lnTo>
                    <a:pt x="41232" y="36284"/>
                  </a:lnTo>
                  <a:lnTo>
                    <a:pt x="41461" y="35411"/>
                  </a:lnTo>
                  <a:lnTo>
                    <a:pt x="41669" y="34537"/>
                  </a:lnTo>
                  <a:lnTo>
                    <a:pt x="41856" y="33664"/>
                  </a:lnTo>
                  <a:lnTo>
                    <a:pt x="42043" y="32791"/>
                  </a:lnTo>
                  <a:lnTo>
                    <a:pt x="42189" y="31897"/>
                  </a:lnTo>
                  <a:lnTo>
                    <a:pt x="42334" y="31023"/>
                  </a:lnTo>
                  <a:lnTo>
                    <a:pt x="42438" y="30129"/>
                  </a:lnTo>
                  <a:lnTo>
                    <a:pt x="42542" y="29256"/>
                  </a:lnTo>
                  <a:lnTo>
                    <a:pt x="42605" y="28362"/>
                  </a:lnTo>
                  <a:lnTo>
                    <a:pt x="42667" y="27468"/>
                  </a:lnTo>
                  <a:lnTo>
                    <a:pt x="42688" y="26574"/>
                  </a:lnTo>
                  <a:lnTo>
                    <a:pt x="42688" y="25700"/>
                  </a:lnTo>
                  <a:lnTo>
                    <a:pt x="42667" y="24785"/>
                  </a:lnTo>
                  <a:lnTo>
                    <a:pt x="42626" y="23891"/>
                  </a:lnTo>
                  <a:lnTo>
                    <a:pt x="42563" y="22997"/>
                  </a:lnTo>
                  <a:lnTo>
                    <a:pt x="42459" y="22103"/>
                  </a:lnTo>
                  <a:lnTo>
                    <a:pt x="42272" y="20710"/>
                  </a:lnTo>
                  <a:lnTo>
                    <a:pt x="42023" y="19317"/>
                  </a:lnTo>
                  <a:lnTo>
                    <a:pt x="41752" y="17945"/>
                  </a:lnTo>
                  <a:lnTo>
                    <a:pt x="41607" y="17258"/>
                  </a:lnTo>
                  <a:lnTo>
                    <a:pt x="41440" y="16572"/>
                  </a:lnTo>
                  <a:lnTo>
                    <a:pt x="41253" y="15907"/>
                  </a:lnTo>
                  <a:lnTo>
                    <a:pt x="41066" y="15241"/>
                  </a:lnTo>
                  <a:lnTo>
                    <a:pt x="40858" y="14555"/>
                  </a:lnTo>
                  <a:lnTo>
                    <a:pt x="40629" y="13890"/>
                  </a:lnTo>
                  <a:lnTo>
                    <a:pt x="40401" y="13245"/>
                  </a:lnTo>
                  <a:lnTo>
                    <a:pt x="40151" y="12580"/>
                  </a:lnTo>
                  <a:lnTo>
                    <a:pt x="39881" y="11935"/>
                  </a:lnTo>
                  <a:lnTo>
                    <a:pt x="39611" y="11291"/>
                  </a:lnTo>
                  <a:lnTo>
                    <a:pt x="39340" y="10709"/>
                  </a:lnTo>
                  <a:lnTo>
                    <a:pt x="39049" y="10168"/>
                  </a:lnTo>
                  <a:lnTo>
                    <a:pt x="38737" y="9627"/>
                  </a:lnTo>
                  <a:lnTo>
                    <a:pt x="38405" y="9108"/>
                  </a:lnTo>
                  <a:lnTo>
                    <a:pt x="38051" y="8609"/>
                  </a:lnTo>
                  <a:lnTo>
                    <a:pt x="37698" y="8130"/>
                  </a:lnTo>
                  <a:lnTo>
                    <a:pt x="37303" y="7652"/>
                  </a:lnTo>
                  <a:lnTo>
                    <a:pt x="36908" y="7195"/>
                  </a:lnTo>
                  <a:lnTo>
                    <a:pt x="36492" y="6758"/>
                  </a:lnTo>
                  <a:lnTo>
                    <a:pt x="36076" y="6321"/>
                  </a:lnTo>
                  <a:lnTo>
                    <a:pt x="35639" y="5885"/>
                  </a:lnTo>
                  <a:lnTo>
                    <a:pt x="35182" y="5469"/>
                  </a:lnTo>
                  <a:lnTo>
                    <a:pt x="34246" y="4658"/>
                  </a:lnTo>
                  <a:lnTo>
                    <a:pt x="33310" y="3889"/>
                  </a:lnTo>
                  <a:lnTo>
                    <a:pt x="32645" y="3390"/>
                  </a:lnTo>
                  <a:lnTo>
                    <a:pt x="31980" y="2911"/>
                  </a:lnTo>
                  <a:lnTo>
                    <a:pt x="31314" y="2495"/>
                  </a:lnTo>
                  <a:lnTo>
                    <a:pt x="30628" y="2100"/>
                  </a:lnTo>
                  <a:lnTo>
                    <a:pt x="29921" y="1747"/>
                  </a:lnTo>
                  <a:lnTo>
                    <a:pt x="29214" y="1435"/>
                  </a:lnTo>
                  <a:lnTo>
                    <a:pt x="28486" y="1144"/>
                  </a:lnTo>
                  <a:lnTo>
                    <a:pt x="27759" y="894"/>
                  </a:lnTo>
                  <a:lnTo>
                    <a:pt x="27031" y="687"/>
                  </a:lnTo>
                  <a:lnTo>
                    <a:pt x="26282" y="499"/>
                  </a:lnTo>
                  <a:lnTo>
                    <a:pt x="25513" y="333"/>
                  </a:lnTo>
                  <a:lnTo>
                    <a:pt x="24744" y="208"/>
                  </a:lnTo>
                  <a:lnTo>
                    <a:pt x="23974" y="125"/>
                  </a:lnTo>
                  <a:lnTo>
                    <a:pt x="23184" y="42"/>
                  </a:lnTo>
                  <a:lnTo>
                    <a:pt x="22394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2670275" y="3961575"/>
              <a:ext cx="941425" cy="1400950"/>
            </a:xfrm>
            <a:custGeom>
              <a:avLst/>
              <a:gdLst/>
              <a:ahLst/>
              <a:cxnLst/>
              <a:rect l="l" t="t" r="r" b="b"/>
              <a:pathLst>
                <a:path w="37657" h="56038" fill="none" extrusionOk="0">
                  <a:moveTo>
                    <a:pt x="1" y="18028"/>
                  </a:moveTo>
                  <a:lnTo>
                    <a:pt x="1" y="18028"/>
                  </a:lnTo>
                  <a:lnTo>
                    <a:pt x="1" y="17488"/>
                  </a:lnTo>
                  <a:lnTo>
                    <a:pt x="42" y="16947"/>
                  </a:lnTo>
                  <a:lnTo>
                    <a:pt x="84" y="16406"/>
                  </a:lnTo>
                  <a:lnTo>
                    <a:pt x="126" y="15866"/>
                  </a:lnTo>
                  <a:lnTo>
                    <a:pt x="209" y="15325"/>
                  </a:lnTo>
                  <a:lnTo>
                    <a:pt x="313" y="14785"/>
                  </a:lnTo>
                  <a:lnTo>
                    <a:pt x="417" y="14244"/>
                  </a:lnTo>
                  <a:lnTo>
                    <a:pt x="541" y="13683"/>
                  </a:lnTo>
                  <a:lnTo>
                    <a:pt x="541" y="13683"/>
                  </a:lnTo>
                  <a:lnTo>
                    <a:pt x="687" y="13184"/>
                  </a:lnTo>
                  <a:lnTo>
                    <a:pt x="833" y="12664"/>
                  </a:lnTo>
                  <a:lnTo>
                    <a:pt x="999" y="12165"/>
                  </a:lnTo>
                  <a:lnTo>
                    <a:pt x="1186" y="11687"/>
                  </a:lnTo>
                  <a:lnTo>
                    <a:pt x="1394" y="11208"/>
                  </a:lnTo>
                  <a:lnTo>
                    <a:pt x="1623" y="10730"/>
                  </a:lnTo>
                  <a:lnTo>
                    <a:pt x="1851" y="10252"/>
                  </a:lnTo>
                  <a:lnTo>
                    <a:pt x="2101" y="9794"/>
                  </a:lnTo>
                  <a:lnTo>
                    <a:pt x="2350" y="9358"/>
                  </a:lnTo>
                  <a:lnTo>
                    <a:pt x="2621" y="8900"/>
                  </a:lnTo>
                  <a:lnTo>
                    <a:pt x="2912" y="8484"/>
                  </a:lnTo>
                  <a:lnTo>
                    <a:pt x="3224" y="8048"/>
                  </a:lnTo>
                  <a:lnTo>
                    <a:pt x="3536" y="7632"/>
                  </a:lnTo>
                  <a:lnTo>
                    <a:pt x="3868" y="7216"/>
                  </a:lnTo>
                  <a:lnTo>
                    <a:pt x="4222" y="6821"/>
                  </a:lnTo>
                  <a:lnTo>
                    <a:pt x="4575" y="6426"/>
                  </a:lnTo>
                  <a:lnTo>
                    <a:pt x="4575" y="6426"/>
                  </a:lnTo>
                  <a:lnTo>
                    <a:pt x="5261" y="5698"/>
                  </a:lnTo>
                  <a:lnTo>
                    <a:pt x="5968" y="5012"/>
                  </a:lnTo>
                  <a:lnTo>
                    <a:pt x="6696" y="4367"/>
                  </a:lnTo>
                  <a:lnTo>
                    <a:pt x="7070" y="4056"/>
                  </a:lnTo>
                  <a:lnTo>
                    <a:pt x="7465" y="3744"/>
                  </a:lnTo>
                  <a:lnTo>
                    <a:pt x="7861" y="3453"/>
                  </a:lnTo>
                  <a:lnTo>
                    <a:pt x="8256" y="3182"/>
                  </a:lnTo>
                  <a:lnTo>
                    <a:pt x="8671" y="2912"/>
                  </a:lnTo>
                  <a:lnTo>
                    <a:pt x="9087" y="2642"/>
                  </a:lnTo>
                  <a:lnTo>
                    <a:pt x="9503" y="2413"/>
                  </a:lnTo>
                  <a:lnTo>
                    <a:pt x="9940" y="2163"/>
                  </a:lnTo>
                  <a:lnTo>
                    <a:pt x="10376" y="1955"/>
                  </a:lnTo>
                  <a:lnTo>
                    <a:pt x="10834" y="1748"/>
                  </a:lnTo>
                  <a:lnTo>
                    <a:pt x="10834" y="1748"/>
                  </a:lnTo>
                  <a:lnTo>
                    <a:pt x="11354" y="1540"/>
                  </a:lnTo>
                  <a:lnTo>
                    <a:pt x="11853" y="1332"/>
                  </a:lnTo>
                  <a:lnTo>
                    <a:pt x="12352" y="1165"/>
                  </a:lnTo>
                  <a:lnTo>
                    <a:pt x="12872" y="978"/>
                  </a:lnTo>
                  <a:lnTo>
                    <a:pt x="13371" y="833"/>
                  </a:lnTo>
                  <a:lnTo>
                    <a:pt x="13890" y="687"/>
                  </a:lnTo>
                  <a:lnTo>
                    <a:pt x="14389" y="562"/>
                  </a:lnTo>
                  <a:lnTo>
                    <a:pt x="14909" y="438"/>
                  </a:lnTo>
                  <a:lnTo>
                    <a:pt x="15408" y="334"/>
                  </a:lnTo>
                  <a:lnTo>
                    <a:pt x="15928" y="250"/>
                  </a:lnTo>
                  <a:lnTo>
                    <a:pt x="16427" y="167"/>
                  </a:lnTo>
                  <a:lnTo>
                    <a:pt x="16947" y="105"/>
                  </a:lnTo>
                  <a:lnTo>
                    <a:pt x="17446" y="63"/>
                  </a:lnTo>
                  <a:lnTo>
                    <a:pt x="17966" y="22"/>
                  </a:lnTo>
                  <a:lnTo>
                    <a:pt x="18486" y="1"/>
                  </a:lnTo>
                  <a:lnTo>
                    <a:pt x="18985" y="1"/>
                  </a:lnTo>
                  <a:lnTo>
                    <a:pt x="18985" y="1"/>
                  </a:lnTo>
                  <a:lnTo>
                    <a:pt x="19858" y="22"/>
                  </a:lnTo>
                  <a:lnTo>
                    <a:pt x="20710" y="63"/>
                  </a:lnTo>
                  <a:lnTo>
                    <a:pt x="21584" y="167"/>
                  </a:lnTo>
                  <a:lnTo>
                    <a:pt x="22436" y="313"/>
                  </a:lnTo>
                  <a:lnTo>
                    <a:pt x="23310" y="479"/>
                  </a:lnTo>
                  <a:lnTo>
                    <a:pt x="24162" y="708"/>
                  </a:lnTo>
                  <a:lnTo>
                    <a:pt x="25035" y="957"/>
                  </a:lnTo>
                  <a:lnTo>
                    <a:pt x="25909" y="1269"/>
                  </a:lnTo>
                  <a:lnTo>
                    <a:pt x="25909" y="1269"/>
                  </a:lnTo>
                  <a:lnTo>
                    <a:pt x="26449" y="1477"/>
                  </a:lnTo>
                  <a:lnTo>
                    <a:pt x="26990" y="1706"/>
                  </a:lnTo>
                  <a:lnTo>
                    <a:pt x="27510" y="1935"/>
                  </a:lnTo>
                  <a:lnTo>
                    <a:pt x="28030" y="2205"/>
                  </a:lnTo>
                  <a:lnTo>
                    <a:pt x="28529" y="2475"/>
                  </a:lnTo>
                  <a:lnTo>
                    <a:pt x="29028" y="2766"/>
                  </a:lnTo>
                  <a:lnTo>
                    <a:pt x="29506" y="3078"/>
                  </a:lnTo>
                  <a:lnTo>
                    <a:pt x="29963" y="3390"/>
                  </a:lnTo>
                  <a:lnTo>
                    <a:pt x="30421" y="3744"/>
                  </a:lnTo>
                  <a:lnTo>
                    <a:pt x="30878" y="4097"/>
                  </a:lnTo>
                  <a:lnTo>
                    <a:pt x="31294" y="4471"/>
                  </a:lnTo>
                  <a:lnTo>
                    <a:pt x="31731" y="4866"/>
                  </a:lnTo>
                  <a:lnTo>
                    <a:pt x="32126" y="5282"/>
                  </a:lnTo>
                  <a:lnTo>
                    <a:pt x="32521" y="5698"/>
                  </a:lnTo>
                  <a:lnTo>
                    <a:pt x="32916" y="6135"/>
                  </a:lnTo>
                  <a:lnTo>
                    <a:pt x="33269" y="6592"/>
                  </a:lnTo>
                  <a:lnTo>
                    <a:pt x="33269" y="6592"/>
                  </a:lnTo>
                  <a:lnTo>
                    <a:pt x="33540" y="6967"/>
                  </a:lnTo>
                  <a:lnTo>
                    <a:pt x="33810" y="7341"/>
                  </a:lnTo>
                  <a:lnTo>
                    <a:pt x="34039" y="7715"/>
                  </a:lnTo>
                  <a:lnTo>
                    <a:pt x="34288" y="8110"/>
                  </a:lnTo>
                  <a:lnTo>
                    <a:pt x="34496" y="8484"/>
                  </a:lnTo>
                  <a:lnTo>
                    <a:pt x="34704" y="8879"/>
                  </a:lnTo>
                  <a:lnTo>
                    <a:pt x="35078" y="9690"/>
                  </a:lnTo>
                  <a:lnTo>
                    <a:pt x="35432" y="10501"/>
                  </a:lnTo>
                  <a:lnTo>
                    <a:pt x="35744" y="11354"/>
                  </a:lnTo>
                  <a:lnTo>
                    <a:pt x="36035" y="12186"/>
                  </a:lnTo>
                  <a:lnTo>
                    <a:pt x="36305" y="13059"/>
                  </a:lnTo>
                  <a:lnTo>
                    <a:pt x="36305" y="13059"/>
                  </a:lnTo>
                  <a:lnTo>
                    <a:pt x="36617" y="14161"/>
                  </a:lnTo>
                  <a:lnTo>
                    <a:pt x="36887" y="15284"/>
                  </a:lnTo>
                  <a:lnTo>
                    <a:pt x="37137" y="16406"/>
                  </a:lnTo>
                  <a:lnTo>
                    <a:pt x="37324" y="17550"/>
                  </a:lnTo>
                  <a:lnTo>
                    <a:pt x="37469" y="18694"/>
                  </a:lnTo>
                  <a:lnTo>
                    <a:pt x="37573" y="19837"/>
                  </a:lnTo>
                  <a:lnTo>
                    <a:pt x="37636" y="20981"/>
                  </a:lnTo>
                  <a:lnTo>
                    <a:pt x="37657" y="22145"/>
                  </a:lnTo>
                  <a:lnTo>
                    <a:pt x="37657" y="22145"/>
                  </a:lnTo>
                  <a:lnTo>
                    <a:pt x="37657" y="22707"/>
                  </a:lnTo>
                  <a:lnTo>
                    <a:pt x="37657" y="22707"/>
                  </a:lnTo>
                  <a:lnTo>
                    <a:pt x="37657" y="23933"/>
                  </a:lnTo>
                  <a:lnTo>
                    <a:pt x="37615" y="25139"/>
                  </a:lnTo>
                  <a:lnTo>
                    <a:pt x="37573" y="26345"/>
                  </a:lnTo>
                  <a:lnTo>
                    <a:pt x="37469" y="27551"/>
                  </a:lnTo>
                  <a:lnTo>
                    <a:pt x="37365" y="28757"/>
                  </a:lnTo>
                  <a:lnTo>
                    <a:pt x="37199" y="29963"/>
                  </a:lnTo>
                  <a:lnTo>
                    <a:pt x="37012" y="31169"/>
                  </a:lnTo>
                  <a:lnTo>
                    <a:pt x="36762" y="32355"/>
                  </a:lnTo>
                  <a:lnTo>
                    <a:pt x="36762" y="32355"/>
                  </a:lnTo>
                  <a:lnTo>
                    <a:pt x="36451" y="33706"/>
                  </a:lnTo>
                  <a:lnTo>
                    <a:pt x="36118" y="35058"/>
                  </a:lnTo>
                  <a:lnTo>
                    <a:pt x="35723" y="36388"/>
                  </a:lnTo>
                  <a:lnTo>
                    <a:pt x="35307" y="37698"/>
                  </a:lnTo>
                  <a:lnTo>
                    <a:pt x="34850" y="39008"/>
                  </a:lnTo>
                  <a:lnTo>
                    <a:pt x="34351" y="40297"/>
                  </a:lnTo>
                  <a:lnTo>
                    <a:pt x="34080" y="40942"/>
                  </a:lnTo>
                  <a:lnTo>
                    <a:pt x="33789" y="41566"/>
                  </a:lnTo>
                  <a:lnTo>
                    <a:pt x="33498" y="42210"/>
                  </a:lnTo>
                  <a:lnTo>
                    <a:pt x="33186" y="42834"/>
                  </a:lnTo>
                  <a:lnTo>
                    <a:pt x="33186" y="42834"/>
                  </a:lnTo>
                  <a:lnTo>
                    <a:pt x="32833" y="43500"/>
                  </a:lnTo>
                  <a:lnTo>
                    <a:pt x="32479" y="44165"/>
                  </a:lnTo>
                  <a:lnTo>
                    <a:pt x="32105" y="44830"/>
                  </a:lnTo>
                  <a:lnTo>
                    <a:pt x="31710" y="45475"/>
                  </a:lnTo>
                  <a:lnTo>
                    <a:pt x="31315" y="46099"/>
                  </a:lnTo>
                  <a:lnTo>
                    <a:pt x="30899" y="46722"/>
                  </a:lnTo>
                  <a:lnTo>
                    <a:pt x="30462" y="47325"/>
                  </a:lnTo>
                  <a:lnTo>
                    <a:pt x="30005" y="47928"/>
                  </a:lnTo>
                  <a:lnTo>
                    <a:pt x="29527" y="48490"/>
                  </a:lnTo>
                  <a:lnTo>
                    <a:pt x="29028" y="49051"/>
                  </a:lnTo>
                  <a:lnTo>
                    <a:pt x="28529" y="49592"/>
                  </a:lnTo>
                  <a:lnTo>
                    <a:pt x="27988" y="50132"/>
                  </a:lnTo>
                  <a:lnTo>
                    <a:pt x="27447" y="50631"/>
                  </a:lnTo>
                  <a:lnTo>
                    <a:pt x="26865" y="51130"/>
                  </a:lnTo>
                  <a:lnTo>
                    <a:pt x="26262" y="51609"/>
                  </a:lnTo>
                  <a:lnTo>
                    <a:pt x="25638" y="52045"/>
                  </a:lnTo>
                  <a:lnTo>
                    <a:pt x="25638" y="52045"/>
                  </a:lnTo>
                  <a:lnTo>
                    <a:pt x="25015" y="52461"/>
                  </a:lnTo>
                  <a:lnTo>
                    <a:pt x="24391" y="52856"/>
                  </a:lnTo>
                  <a:lnTo>
                    <a:pt x="23746" y="53231"/>
                  </a:lnTo>
                  <a:lnTo>
                    <a:pt x="23102" y="53563"/>
                  </a:lnTo>
                  <a:lnTo>
                    <a:pt x="22457" y="53896"/>
                  </a:lnTo>
                  <a:lnTo>
                    <a:pt x="21792" y="54187"/>
                  </a:lnTo>
                  <a:lnTo>
                    <a:pt x="21106" y="54457"/>
                  </a:lnTo>
                  <a:lnTo>
                    <a:pt x="20440" y="54707"/>
                  </a:lnTo>
                  <a:lnTo>
                    <a:pt x="19733" y="54936"/>
                  </a:lnTo>
                  <a:lnTo>
                    <a:pt x="19047" y="55143"/>
                  </a:lnTo>
                  <a:lnTo>
                    <a:pt x="18340" y="55331"/>
                  </a:lnTo>
                  <a:lnTo>
                    <a:pt x="17633" y="55497"/>
                  </a:lnTo>
                  <a:lnTo>
                    <a:pt x="16905" y="55643"/>
                  </a:lnTo>
                  <a:lnTo>
                    <a:pt x="16178" y="55746"/>
                  </a:lnTo>
                  <a:lnTo>
                    <a:pt x="15429" y="55850"/>
                  </a:lnTo>
                  <a:lnTo>
                    <a:pt x="14701" y="55934"/>
                  </a:lnTo>
                  <a:lnTo>
                    <a:pt x="14701" y="55934"/>
                  </a:lnTo>
                  <a:lnTo>
                    <a:pt x="14098" y="55975"/>
                  </a:lnTo>
                  <a:lnTo>
                    <a:pt x="13495" y="55996"/>
                  </a:lnTo>
                  <a:lnTo>
                    <a:pt x="12913" y="56017"/>
                  </a:lnTo>
                  <a:lnTo>
                    <a:pt x="12310" y="56038"/>
                  </a:lnTo>
                  <a:lnTo>
                    <a:pt x="12310" y="56038"/>
                  </a:lnTo>
                  <a:lnTo>
                    <a:pt x="11354" y="56017"/>
                  </a:lnTo>
                  <a:lnTo>
                    <a:pt x="10397" y="55954"/>
                  </a:lnTo>
                  <a:lnTo>
                    <a:pt x="9441" y="55871"/>
                  </a:lnTo>
                  <a:lnTo>
                    <a:pt x="8484" y="55746"/>
                  </a:lnTo>
                  <a:lnTo>
                    <a:pt x="7528" y="55580"/>
                  </a:lnTo>
                  <a:lnTo>
                    <a:pt x="6592" y="55393"/>
                  </a:lnTo>
                  <a:lnTo>
                    <a:pt x="5636" y="55164"/>
                  </a:lnTo>
                  <a:lnTo>
                    <a:pt x="4700" y="54894"/>
                  </a:lnTo>
                  <a:lnTo>
                    <a:pt x="4700" y="54894"/>
                  </a:lnTo>
                  <a:lnTo>
                    <a:pt x="3806" y="54603"/>
                  </a:lnTo>
                  <a:lnTo>
                    <a:pt x="3369" y="54437"/>
                  </a:lnTo>
                  <a:lnTo>
                    <a:pt x="2933" y="54270"/>
                  </a:lnTo>
                  <a:lnTo>
                    <a:pt x="2517" y="54062"/>
                  </a:lnTo>
                  <a:lnTo>
                    <a:pt x="2122" y="53834"/>
                  </a:lnTo>
                  <a:lnTo>
                    <a:pt x="1727" y="53563"/>
                  </a:lnTo>
                  <a:lnTo>
                    <a:pt x="1352" y="53251"/>
                  </a:lnTo>
                  <a:lnTo>
                    <a:pt x="1352" y="53251"/>
                  </a:lnTo>
                  <a:lnTo>
                    <a:pt x="1124" y="53043"/>
                  </a:lnTo>
                  <a:lnTo>
                    <a:pt x="916" y="52815"/>
                  </a:lnTo>
                  <a:lnTo>
                    <a:pt x="749" y="52565"/>
                  </a:lnTo>
                  <a:lnTo>
                    <a:pt x="604" y="52316"/>
                  </a:lnTo>
                  <a:lnTo>
                    <a:pt x="500" y="52045"/>
                  </a:lnTo>
                  <a:lnTo>
                    <a:pt x="417" y="51775"/>
                  </a:lnTo>
                  <a:lnTo>
                    <a:pt x="375" y="51484"/>
                  </a:lnTo>
                  <a:lnTo>
                    <a:pt x="354" y="51172"/>
                  </a:lnTo>
                  <a:lnTo>
                    <a:pt x="354" y="51172"/>
                  </a:lnTo>
                  <a:lnTo>
                    <a:pt x="375" y="50860"/>
                  </a:lnTo>
                  <a:lnTo>
                    <a:pt x="375" y="50860"/>
                  </a:lnTo>
                  <a:lnTo>
                    <a:pt x="437" y="50361"/>
                  </a:lnTo>
                  <a:lnTo>
                    <a:pt x="500" y="49883"/>
                  </a:lnTo>
                  <a:lnTo>
                    <a:pt x="604" y="49405"/>
                  </a:lnTo>
                  <a:lnTo>
                    <a:pt x="729" y="48926"/>
                  </a:lnTo>
                  <a:lnTo>
                    <a:pt x="853" y="48469"/>
                  </a:lnTo>
                  <a:lnTo>
                    <a:pt x="999" y="48012"/>
                  </a:lnTo>
                  <a:lnTo>
                    <a:pt x="1165" y="47554"/>
                  </a:lnTo>
                  <a:lnTo>
                    <a:pt x="1352" y="47117"/>
                  </a:lnTo>
                  <a:lnTo>
                    <a:pt x="1560" y="46681"/>
                  </a:lnTo>
                  <a:lnTo>
                    <a:pt x="1768" y="46244"/>
                  </a:lnTo>
                  <a:lnTo>
                    <a:pt x="2018" y="45828"/>
                  </a:lnTo>
                  <a:lnTo>
                    <a:pt x="2267" y="45412"/>
                  </a:lnTo>
                  <a:lnTo>
                    <a:pt x="2517" y="44997"/>
                  </a:lnTo>
                  <a:lnTo>
                    <a:pt x="2808" y="44602"/>
                  </a:lnTo>
                  <a:lnTo>
                    <a:pt x="3099" y="44206"/>
                  </a:lnTo>
                  <a:lnTo>
                    <a:pt x="3432" y="43811"/>
                  </a:lnTo>
                  <a:lnTo>
                    <a:pt x="3432" y="43811"/>
                  </a:lnTo>
                  <a:lnTo>
                    <a:pt x="3515" y="43707"/>
                  </a:lnTo>
                  <a:lnTo>
                    <a:pt x="3619" y="43624"/>
                  </a:lnTo>
                  <a:lnTo>
                    <a:pt x="3744" y="43562"/>
                  </a:lnTo>
                  <a:lnTo>
                    <a:pt x="3848" y="43500"/>
                  </a:lnTo>
                  <a:lnTo>
                    <a:pt x="3951" y="43458"/>
                  </a:lnTo>
                  <a:lnTo>
                    <a:pt x="4076" y="43437"/>
                  </a:lnTo>
                  <a:lnTo>
                    <a:pt x="4326" y="43416"/>
                  </a:lnTo>
                  <a:lnTo>
                    <a:pt x="4326" y="43416"/>
                  </a:lnTo>
                  <a:lnTo>
                    <a:pt x="4638" y="43437"/>
                  </a:lnTo>
                  <a:lnTo>
                    <a:pt x="4950" y="43500"/>
                  </a:lnTo>
                  <a:lnTo>
                    <a:pt x="4950" y="43500"/>
                  </a:lnTo>
                  <a:lnTo>
                    <a:pt x="5781" y="43707"/>
                  </a:lnTo>
                  <a:lnTo>
                    <a:pt x="6613" y="43915"/>
                  </a:lnTo>
                  <a:lnTo>
                    <a:pt x="7050" y="44019"/>
                  </a:lnTo>
                  <a:lnTo>
                    <a:pt x="7465" y="44103"/>
                  </a:lnTo>
                  <a:lnTo>
                    <a:pt x="7881" y="44186"/>
                  </a:lnTo>
                  <a:lnTo>
                    <a:pt x="8318" y="44227"/>
                  </a:lnTo>
                  <a:lnTo>
                    <a:pt x="8318" y="44227"/>
                  </a:lnTo>
                  <a:lnTo>
                    <a:pt x="9233" y="44290"/>
                  </a:lnTo>
                  <a:lnTo>
                    <a:pt x="10127" y="44352"/>
                  </a:lnTo>
                  <a:lnTo>
                    <a:pt x="11042" y="44394"/>
                  </a:lnTo>
                  <a:lnTo>
                    <a:pt x="11936" y="44414"/>
                  </a:lnTo>
                  <a:lnTo>
                    <a:pt x="11936" y="44414"/>
                  </a:lnTo>
                  <a:lnTo>
                    <a:pt x="12768" y="44394"/>
                  </a:lnTo>
                  <a:lnTo>
                    <a:pt x="13599" y="44352"/>
                  </a:lnTo>
                  <a:lnTo>
                    <a:pt x="14431" y="44269"/>
                  </a:lnTo>
                  <a:lnTo>
                    <a:pt x="15263" y="44144"/>
                  </a:lnTo>
                  <a:lnTo>
                    <a:pt x="16094" y="43978"/>
                  </a:lnTo>
                  <a:lnTo>
                    <a:pt x="16510" y="43874"/>
                  </a:lnTo>
                  <a:lnTo>
                    <a:pt x="16905" y="43749"/>
                  </a:lnTo>
                  <a:lnTo>
                    <a:pt x="17321" y="43624"/>
                  </a:lnTo>
                  <a:lnTo>
                    <a:pt x="17737" y="43479"/>
                  </a:lnTo>
                  <a:lnTo>
                    <a:pt x="18132" y="43333"/>
                  </a:lnTo>
                  <a:lnTo>
                    <a:pt x="18548" y="43146"/>
                  </a:lnTo>
                  <a:lnTo>
                    <a:pt x="18548" y="43146"/>
                  </a:lnTo>
                  <a:lnTo>
                    <a:pt x="18881" y="43000"/>
                  </a:lnTo>
                  <a:lnTo>
                    <a:pt x="19213" y="42813"/>
                  </a:lnTo>
                  <a:lnTo>
                    <a:pt x="19525" y="42647"/>
                  </a:lnTo>
                  <a:lnTo>
                    <a:pt x="19837" y="42460"/>
                  </a:lnTo>
                  <a:lnTo>
                    <a:pt x="20128" y="42252"/>
                  </a:lnTo>
                  <a:lnTo>
                    <a:pt x="20399" y="42065"/>
                  </a:lnTo>
                  <a:lnTo>
                    <a:pt x="20669" y="41857"/>
                  </a:lnTo>
                  <a:lnTo>
                    <a:pt x="20939" y="41628"/>
                  </a:lnTo>
                  <a:lnTo>
                    <a:pt x="21189" y="41399"/>
                  </a:lnTo>
                  <a:lnTo>
                    <a:pt x="21417" y="41171"/>
                  </a:lnTo>
                  <a:lnTo>
                    <a:pt x="21646" y="40942"/>
                  </a:lnTo>
                  <a:lnTo>
                    <a:pt x="21875" y="40692"/>
                  </a:lnTo>
                  <a:lnTo>
                    <a:pt x="22270" y="40173"/>
                  </a:lnTo>
                  <a:lnTo>
                    <a:pt x="22623" y="39653"/>
                  </a:lnTo>
                  <a:lnTo>
                    <a:pt x="22935" y="39091"/>
                  </a:lnTo>
                  <a:lnTo>
                    <a:pt x="23206" y="38530"/>
                  </a:lnTo>
                  <a:lnTo>
                    <a:pt x="23434" y="37927"/>
                  </a:lnTo>
                  <a:lnTo>
                    <a:pt x="23621" y="37324"/>
                  </a:lnTo>
                  <a:lnTo>
                    <a:pt x="23767" y="36721"/>
                  </a:lnTo>
                  <a:lnTo>
                    <a:pt x="23871" y="36097"/>
                  </a:lnTo>
                  <a:lnTo>
                    <a:pt x="23933" y="35453"/>
                  </a:lnTo>
                  <a:lnTo>
                    <a:pt x="23954" y="34808"/>
                  </a:lnTo>
                  <a:lnTo>
                    <a:pt x="23954" y="34808"/>
                  </a:lnTo>
                  <a:lnTo>
                    <a:pt x="23933" y="34392"/>
                  </a:lnTo>
                  <a:lnTo>
                    <a:pt x="23913" y="33956"/>
                  </a:lnTo>
                  <a:lnTo>
                    <a:pt x="23871" y="33519"/>
                  </a:lnTo>
                  <a:lnTo>
                    <a:pt x="23809" y="33103"/>
                  </a:lnTo>
                  <a:lnTo>
                    <a:pt x="23809" y="33103"/>
                  </a:lnTo>
                  <a:lnTo>
                    <a:pt x="23767" y="32874"/>
                  </a:lnTo>
                  <a:lnTo>
                    <a:pt x="23725" y="32770"/>
                  </a:lnTo>
                  <a:lnTo>
                    <a:pt x="23684" y="32687"/>
                  </a:lnTo>
                  <a:lnTo>
                    <a:pt x="23642" y="32583"/>
                  </a:lnTo>
                  <a:lnTo>
                    <a:pt x="23559" y="32500"/>
                  </a:lnTo>
                  <a:lnTo>
                    <a:pt x="23476" y="32438"/>
                  </a:lnTo>
                  <a:lnTo>
                    <a:pt x="23372" y="32396"/>
                  </a:lnTo>
                  <a:lnTo>
                    <a:pt x="23372" y="32396"/>
                  </a:lnTo>
                  <a:lnTo>
                    <a:pt x="23226" y="32375"/>
                  </a:lnTo>
                  <a:lnTo>
                    <a:pt x="23226" y="32375"/>
                  </a:lnTo>
                  <a:lnTo>
                    <a:pt x="23143" y="32396"/>
                  </a:lnTo>
                  <a:lnTo>
                    <a:pt x="23060" y="32417"/>
                  </a:lnTo>
                  <a:lnTo>
                    <a:pt x="22977" y="32459"/>
                  </a:lnTo>
                  <a:lnTo>
                    <a:pt x="22914" y="32521"/>
                  </a:lnTo>
                  <a:lnTo>
                    <a:pt x="22790" y="32666"/>
                  </a:lnTo>
                  <a:lnTo>
                    <a:pt x="22644" y="32791"/>
                  </a:lnTo>
                  <a:lnTo>
                    <a:pt x="22644" y="32791"/>
                  </a:lnTo>
                  <a:lnTo>
                    <a:pt x="22395" y="33062"/>
                  </a:lnTo>
                  <a:lnTo>
                    <a:pt x="22124" y="33311"/>
                  </a:lnTo>
                  <a:lnTo>
                    <a:pt x="21854" y="33540"/>
                  </a:lnTo>
                  <a:lnTo>
                    <a:pt x="21563" y="33748"/>
                  </a:lnTo>
                  <a:lnTo>
                    <a:pt x="21272" y="33956"/>
                  </a:lnTo>
                  <a:lnTo>
                    <a:pt x="20960" y="34143"/>
                  </a:lnTo>
                  <a:lnTo>
                    <a:pt x="20648" y="34330"/>
                  </a:lnTo>
                  <a:lnTo>
                    <a:pt x="20336" y="34496"/>
                  </a:lnTo>
                  <a:lnTo>
                    <a:pt x="19692" y="34808"/>
                  </a:lnTo>
                  <a:lnTo>
                    <a:pt x="19047" y="35078"/>
                  </a:lnTo>
                  <a:lnTo>
                    <a:pt x="18361" y="35328"/>
                  </a:lnTo>
                  <a:lnTo>
                    <a:pt x="17675" y="35557"/>
                  </a:lnTo>
                  <a:lnTo>
                    <a:pt x="17675" y="35557"/>
                  </a:lnTo>
                  <a:lnTo>
                    <a:pt x="17404" y="35640"/>
                  </a:lnTo>
                  <a:lnTo>
                    <a:pt x="17134" y="35723"/>
                  </a:lnTo>
                  <a:lnTo>
                    <a:pt x="16593" y="35827"/>
                  </a:lnTo>
                  <a:lnTo>
                    <a:pt x="16053" y="35889"/>
                  </a:lnTo>
                  <a:lnTo>
                    <a:pt x="15512" y="35910"/>
                  </a:lnTo>
                  <a:lnTo>
                    <a:pt x="15512" y="35910"/>
                  </a:lnTo>
                  <a:lnTo>
                    <a:pt x="14992" y="35889"/>
                  </a:lnTo>
                  <a:lnTo>
                    <a:pt x="14452" y="35848"/>
                  </a:lnTo>
                  <a:lnTo>
                    <a:pt x="13932" y="35765"/>
                  </a:lnTo>
                  <a:lnTo>
                    <a:pt x="13391" y="35681"/>
                  </a:lnTo>
                  <a:lnTo>
                    <a:pt x="13391" y="35681"/>
                  </a:lnTo>
                  <a:lnTo>
                    <a:pt x="12830" y="35577"/>
                  </a:lnTo>
                  <a:lnTo>
                    <a:pt x="12269" y="35453"/>
                  </a:lnTo>
                  <a:lnTo>
                    <a:pt x="11728" y="35307"/>
                  </a:lnTo>
                  <a:lnTo>
                    <a:pt x="11187" y="35141"/>
                  </a:lnTo>
                  <a:lnTo>
                    <a:pt x="10668" y="34974"/>
                  </a:lnTo>
                  <a:lnTo>
                    <a:pt x="10148" y="34767"/>
                  </a:lnTo>
                  <a:lnTo>
                    <a:pt x="9649" y="34559"/>
                  </a:lnTo>
                  <a:lnTo>
                    <a:pt x="9150" y="34330"/>
                  </a:lnTo>
                  <a:lnTo>
                    <a:pt x="8651" y="34080"/>
                  </a:lnTo>
                  <a:lnTo>
                    <a:pt x="8172" y="33810"/>
                  </a:lnTo>
                  <a:lnTo>
                    <a:pt x="7715" y="33519"/>
                  </a:lnTo>
                  <a:lnTo>
                    <a:pt x="7258" y="33186"/>
                  </a:lnTo>
                  <a:lnTo>
                    <a:pt x="6800" y="32854"/>
                  </a:lnTo>
                  <a:lnTo>
                    <a:pt x="6384" y="32500"/>
                  </a:lnTo>
                  <a:lnTo>
                    <a:pt x="5948" y="32126"/>
                  </a:lnTo>
                  <a:lnTo>
                    <a:pt x="5553" y="31731"/>
                  </a:lnTo>
                  <a:lnTo>
                    <a:pt x="5553" y="31731"/>
                  </a:lnTo>
                  <a:lnTo>
                    <a:pt x="5157" y="31315"/>
                  </a:lnTo>
                  <a:lnTo>
                    <a:pt x="4783" y="30899"/>
                  </a:lnTo>
                  <a:lnTo>
                    <a:pt x="4430" y="30462"/>
                  </a:lnTo>
                  <a:lnTo>
                    <a:pt x="4076" y="30026"/>
                  </a:lnTo>
                  <a:lnTo>
                    <a:pt x="3744" y="29568"/>
                  </a:lnTo>
                  <a:lnTo>
                    <a:pt x="3432" y="29111"/>
                  </a:lnTo>
                  <a:lnTo>
                    <a:pt x="3120" y="28633"/>
                  </a:lnTo>
                  <a:lnTo>
                    <a:pt x="2849" y="28154"/>
                  </a:lnTo>
                  <a:lnTo>
                    <a:pt x="2558" y="27676"/>
                  </a:lnTo>
                  <a:lnTo>
                    <a:pt x="2309" y="27177"/>
                  </a:lnTo>
                  <a:lnTo>
                    <a:pt x="2059" y="26678"/>
                  </a:lnTo>
                  <a:lnTo>
                    <a:pt x="1831" y="26158"/>
                  </a:lnTo>
                  <a:lnTo>
                    <a:pt x="1602" y="25659"/>
                  </a:lnTo>
                  <a:lnTo>
                    <a:pt x="1394" y="25119"/>
                  </a:lnTo>
                  <a:lnTo>
                    <a:pt x="1186" y="24599"/>
                  </a:lnTo>
                  <a:lnTo>
                    <a:pt x="1020" y="24058"/>
                  </a:lnTo>
                  <a:lnTo>
                    <a:pt x="1020" y="24058"/>
                  </a:lnTo>
                  <a:lnTo>
                    <a:pt x="770" y="23310"/>
                  </a:lnTo>
                  <a:lnTo>
                    <a:pt x="583" y="22561"/>
                  </a:lnTo>
                  <a:lnTo>
                    <a:pt x="396" y="21813"/>
                  </a:lnTo>
                  <a:lnTo>
                    <a:pt x="250" y="21064"/>
                  </a:lnTo>
                  <a:lnTo>
                    <a:pt x="146" y="20295"/>
                  </a:lnTo>
                  <a:lnTo>
                    <a:pt x="63" y="19546"/>
                  </a:lnTo>
                  <a:lnTo>
                    <a:pt x="22" y="18798"/>
                  </a:lnTo>
                  <a:lnTo>
                    <a:pt x="1" y="180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2618825" y="3917925"/>
              <a:ext cx="1067200" cy="1535575"/>
            </a:xfrm>
            <a:custGeom>
              <a:avLst/>
              <a:gdLst/>
              <a:ahLst/>
              <a:cxnLst/>
              <a:rect l="l" t="t" r="r" b="b"/>
              <a:pathLst>
                <a:path w="42688" h="61423" fill="none" extrusionOk="0">
                  <a:moveTo>
                    <a:pt x="21604" y="0"/>
                  </a:moveTo>
                  <a:lnTo>
                    <a:pt x="21604" y="0"/>
                  </a:lnTo>
                  <a:lnTo>
                    <a:pt x="20502" y="21"/>
                  </a:lnTo>
                  <a:lnTo>
                    <a:pt x="20502" y="21"/>
                  </a:lnTo>
                  <a:lnTo>
                    <a:pt x="19774" y="63"/>
                  </a:lnTo>
                  <a:lnTo>
                    <a:pt x="19067" y="125"/>
                  </a:lnTo>
                  <a:lnTo>
                    <a:pt x="18340" y="208"/>
                  </a:lnTo>
                  <a:lnTo>
                    <a:pt x="17653" y="333"/>
                  </a:lnTo>
                  <a:lnTo>
                    <a:pt x="16967" y="479"/>
                  </a:lnTo>
                  <a:lnTo>
                    <a:pt x="16281" y="624"/>
                  </a:lnTo>
                  <a:lnTo>
                    <a:pt x="15595" y="811"/>
                  </a:lnTo>
                  <a:lnTo>
                    <a:pt x="14930" y="1019"/>
                  </a:lnTo>
                  <a:lnTo>
                    <a:pt x="14264" y="1248"/>
                  </a:lnTo>
                  <a:lnTo>
                    <a:pt x="13620" y="1497"/>
                  </a:lnTo>
                  <a:lnTo>
                    <a:pt x="12954" y="1768"/>
                  </a:lnTo>
                  <a:lnTo>
                    <a:pt x="12330" y="2080"/>
                  </a:lnTo>
                  <a:lnTo>
                    <a:pt x="11686" y="2392"/>
                  </a:lnTo>
                  <a:lnTo>
                    <a:pt x="11062" y="2724"/>
                  </a:lnTo>
                  <a:lnTo>
                    <a:pt x="10438" y="3098"/>
                  </a:lnTo>
                  <a:lnTo>
                    <a:pt x="9835" y="3473"/>
                  </a:lnTo>
                  <a:lnTo>
                    <a:pt x="9835" y="3473"/>
                  </a:lnTo>
                  <a:lnTo>
                    <a:pt x="9149" y="3930"/>
                  </a:lnTo>
                  <a:lnTo>
                    <a:pt x="8484" y="4408"/>
                  </a:lnTo>
                  <a:lnTo>
                    <a:pt x="7818" y="4907"/>
                  </a:lnTo>
                  <a:lnTo>
                    <a:pt x="7195" y="5406"/>
                  </a:lnTo>
                  <a:lnTo>
                    <a:pt x="6592" y="5947"/>
                  </a:lnTo>
                  <a:lnTo>
                    <a:pt x="5989" y="6488"/>
                  </a:lnTo>
                  <a:lnTo>
                    <a:pt x="5427" y="7049"/>
                  </a:lnTo>
                  <a:lnTo>
                    <a:pt x="4866" y="7631"/>
                  </a:lnTo>
                  <a:lnTo>
                    <a:pt x="4346" y="8234"/>
                  </a:lnTo>
                  <a:lnTo>
                    <a:pt x="3847" y="8858"/>
                  </a:lnTo>
                  <a:lnTo>
                    <a:pt x="3390" y="9503"/>
                  </a:lnTo>
                  <a:lnTo>
                    <a:pt x="2932" y="10189"/>
                  </a:lnTo>
                  <a:lnTo>
                    <a:pt x="2516" y="10875"/>
                  </a:lnTo>
                  <a:lnTo>
                    <a:pt x="2121" y="11603"/>
                  </a:lnTo>
                  <a:lnTo>
                    <a:pt x="1768" y="12351"/>
                  </a:lnTo>
                  <a:lnTo>
                    <a:pt x="1435" y="13121"/>
                  </a:lnTo>
                  <a:lnTo>
                    <a:pt x="1435" y="13121"/>
                  </a:lnTo>
                  <a:lnTo>
                    <a:pt x="1206" y="13703"/>
                  </a:lnTo>
                  <a:lnTo>
                    <a:pt x="1019" y="14306"/>
                  </a:lnTo>
                  <a:lnTo>
                    <a:pt x="832" y="14909"/>
                  </a:lnTo>
                  <a:lnTo>
                    <a:pt x="687" y="15533"/>
                  </a:lnTo>
                  <a:lnTo>
                    <a:pt x="541" y="16136"/>
                  </a:lnTo>
                  <a:lnTo>
                    <a:pt x="416" y="16739"/>
                  </a:lnTo>
                  <a:lnTo>
                    <a:pt x="333" y="17362"/>
                  </a:lnTo>
                  <a:lnTo>
                    <a:pt x="250" y="17986"/>
                  </a:lnTo>
                  <a:lnTo>
                    <a:pt x="167" y="18610"/>
                  </a:lnTo>
                  <a:lnTo>
                    <a:pt x="125" y="19234"/>
                  </a:lnTo>
                  <a:lnTo>
                    <a:pt x="42" y="20481"/>
                  </a:lnTo>
                  <a:lnTo>
                    <a:pt x="21" y="21729"/>
                  </a:lnTo>
                  <a:lnTo>
                    <a:pt x="0" y="22997"/>
                  </a:lnTo>
                  <a:lnTo>
                    <a:pt x="0" y="22997"/>
                  </a:lnTo>
                  <a:lnTo>
                    <a:pt x="21" y="23600"/>
                  </a:lnTo>
                  <a:lnTo>
                    <a:pt x="63" y="24224"/>
                  </a:lnTo>
                  <a:lnTo>
                    <a:pt x="125" y="24827"/>
                  </a:lnTo>
                  <a:lnTo>
                    <a:pt x="208" y="25451"/>
                  </a:lnTo>
                  <a:lnTo>
                    <a:pt x="333" y="26054"/>
                  </a:lnTo>
                  <a:lnTo>
                    <a:pt x="458" y="26657"/>
                  </a:lnTo>
                  <a:lnTo>
                    <a:pt x="603" y="27260"/>
                  </a:lnTo>
                  <a:lnTo>
                    <a:pt x="770" y="27842"/>
                  </a:lnTo>
                  <a:lnTo>
                    <a:pt x="770" y="27842"/>
                  </a:lnTo>
                  <a:lnTo>
                    <a:pt x="998" y="28528"/>
                  </a:lnTo>
                  <a:lnTo>
                    <a:pt x="1269" y="29193"/>
                  </a:lnTo>
                  <a:lnTo>
                    <a:pt x="1539" y="29838"/>
                  </a:lnTo>
                  <a:lnTo>
                    <a:pt x="1851" y="30483"/>
                  </a:lnTo>
                  <a:lnTo>
                    <a:pt x="2204" y="31106"/>
                  </a:lnTo>
                  <a:lnTo>
                    <a:pt x="2558" y="31709"/>
                  </a:lnTo>
                  <a:lnTo>
                    <a:pt x="2932" y="32312"/>
                  </a:lnTo>
                  <a:lnTo>
                    <a:pt x="3327" y="32915"/>
                  </a:lnTo>
                  <a:lnTo>
                    <a:pt x="3327" y="32915"/>
                  </a:lnTo>
                  <a:lnTo>
                    <a:pt x="3826" y="33602"/>
                  </a:lnTo>
                  <a:lnTo>
                    <a:pt x="4325" y="34246"/>
                  </a:lnTo>
                  <a:lnTo>
                    <a:pt x="4866" y="34891"/>
                  </a:lnTo>
                  <a:lnTo>
                    <a:pt x="5427" y="35514"/>
                  </a:lnTo>
                  <a:lnTo>
                    <a:pt x="6009" y="36117"/>
                  </a:lnTo>
                  <a:lnTo>
                    <a:pt x="6612" y="36679"/>
                  </a:lnTo>
                  <a:lnTo>
                    <a:pt x="7257" y="37219"/>
                  </a:lnTo>
                  <a:lnTo>
                    <a:pt x="7943" y="37719"/>
                  </a:lnTo>
                  <a:lnTo>
                    <a:pt x="7943" y="37719"/>
                  </a:lnTo>
                  <a:lnTo>
                    <a:pt x="8401" y="38030"/>
                  </a:lnTo>
                  <a:lnTo>
                    <a:pt x="8837" y="38301"/>
                  </a:lnTo>
                  <a:lnTo>
                    <a:pt x="9295" y="38571"/>
                  </a:lnTo>
                  <a:lnTo>
                    <a:pt x="9773" y="38800"/>
                  </a:lnTo>
                  <a:lnTo>
                    <a:pt x="10230" y="39028"/>
                  </a:lnTo>
                  <a:lnTo>
                    <a:pt x="10709" y="39236"/>
                  </a:lnTo>
                  <a:lnTo>
                    <a:pt x="11187" y="39403"/>
                  </a:lnTo>
                  <a:lnTo>
                    <a:pt x="11665" y="39569"/>
                  </a:lnTo>
                  <a:lnTo>
                    <a:pt x="12143" y="39715"/>
                  </a:lnTo>
                  <a:lnTo>
                    <a:pt x="12622" y="39819"/>
                  </a:lnTo>
                  <a:lnTo>
                    <a:pt x="13121" y="39923"/>
                  </a:lnTo>
                  <a:lnTo>
                    <a:pt x="13620" y="40006"/>
                  </a:lnTo>
                  <a:lnTo>
                    <a:pt x="14119" y="40068"/>
                  </a:lnTo>
                  <a:lnTo>
                    <a:pt x="14618" y="40130"/>
                  </a:lnTo>
                  <a:lnTo>
                    <a:pt x="15117" y="40151"/>
                  </a:lnTo>
                  <a:lnTo>
                    <a:pt x="15616" y="40151"/>
                  </a:lnTo>
                  <a:lnTo>
                    <a:pt x="15616" y="40151"/>
                  </a:lnTo>
                  <a:lnTo>
                    <a:pt x="16385" y="40130"/>
                  </a:lnTo>
                  <a:lnTo>
                    <a:pt x="17154" y="40089"/>
                  </a:lnTo>
                  <a:lnTo>
                    <a:pt x="17924" y="39985"/>
                  </a:lnTo>
                  <a:lnTo>
                    <a:pt x="18693" y="39860"/>
                  </a:lnTo>
                  <a:lnTo>
                    <a:pt x="18693" y="39860"/>
                  </a:lnTo>
                  <a:lnTo>
                    <a:pt x="19379" y="39715"/>
                  </a:lnTo>
                  <a:lnTo>
                    <a:pt x="20065" y="39548"/>
                  </a:lnTo>
                  <a:lnTo>
                    <a:pt x="20752" y="39361"/>
                  </a:lnTo>
                  <a:lnTo>
                    <a:pt x="21417" y="39132"/>
                  </a:lnTo>
                  <a:lnTo>
                    <a:pt x="22082" y="38904"/>
                  </a:lnTo>
                  <a:lnTo>
                    <a:pt x="22727" y="38613"/>
                  </a:lnTo>
                  <a:lnTo>
                    <a:pt x="23371" y="38322"/>
                  </a:lnTo>
                  <a:lnTo>
                    <a:pt x="24016" y="37968"/>
                  </a:lnTo>
                  <a:lnTo>
                    <a:pt x="24016" y="37968"/>
                  </a:lnTo>
                  <a:lnTo>
                    <a:pt x="23933" y="38384"/>
                  </a:lnTo>
                  <a:lnTo>
                    <a:pt x="23829" y="38800"/>
                  </a:lnTo>
                  <a:lnTo>
                    <a:pt x="23704" y="39195"/>
                  </a:lnTo>
                  <a:lnTo>
                    <a:pt x="23579" y="39590"/>
                  </a:lnTo>
                  <a:lnTo>
                    <a:pt x="23434" y="39985"/>
                  </a:lnTo>
                  <a:lnTo>
                    <a:pt x="23267" y="40359"/>
                  </a:lnTo>
                  <a:lnTo>
                    <a:pt x="23080" y="40733"/>
                  </a:lnTo>
                  <a:lnTo>
                    <a:pt x="22893" y="41108"/>
                  </a:lnTo>
                  <a:lnTo>
                    <a:pt x="22893" y="41108"/>
                  </a:lnTo>
                  <a:lnTo>
                    <a:pt x="22685" y="41420"/>
                  </a:lnTo>
                  <a:lnTo>
                    <a:pt x="22477" y="41732"/>
                  </a:lnTo>
                  <a:lnTo>
                    <a:pt x="22249" y="42023"/>
                  </a:lnTo>
                  <a:lnTo>
                    <a:pt x="21999" y="42293"/>
                  </a:lnTo>
                  <a:lnTo>
                    <a:pt x="21750" y="42542"/>
                  </a:lnTo>
                  <a:lnTo>
                    <a:pt x="21479" y="42771"/>
                  </a:lnTo>
                  <a:lnTo>
                    <a:pt x="21209" y="42979"/>
                  </a:lnTo>
                  <a:lnTo>
                    <a:pt x="20918" y="43187"/>
                  </a:lnTo>
                  <a:lnTo>
                    <a:pt x="20606" y="43374"/>
                  </a:lnTo>
                  <a:lnTo>
                    <a:pt x="20294" y="43541"/>
                  </a:lnTo>
                  <a:lnTo>
                    <a:pt x="19982" y="43686"/>
                  </a:lnTo>
                  <a:lnTo>
                    <a:pt x="19650" y="43811"/>
                  </a:lnTo>
                  <a:lnTo>
                    <a:pt x="19317" y="43936"/>
                  </a:lnTo>
                  <a:lnTo>
                    <a:pt x="18963" y="44060"/>
                  </a:lnTo>
                  <a:lnTo>
                    <a:pt x="18610" y="44164"/>
                  </a:lnTo>
                  <a:lnTo>
                    <a:pt x="18256" y="44247"/>
                  </a:lnTo>
                  <a:lnTo>
                    <a:pt x="18256" y="44247"/>
                  </a:lnTo>
                  <a:lnTo>
                    <a:pt x="17737" y="44351"/>
                  </a:lnTo>
                  <a:lnTo>
                    <a:pt x="17217" y="44455"/>
                  </a:lnTo>
                  <a:lnTo>
                    <a:pt x="16718" y="44518"/>
                  </a:lnTo>
                  <a:lnTo>
                    <a:pt x="16198" y="44601"/>
                  </a:lnTo>
                  <a:lnTo>
                    <a:pt x="15678" y="44643"/>
                  </a:lnTo>
                  <a:lnTo>
                    <a:pt x="15158" y="44684"/>
                  </a:lnTo>
                  <a:lnTo>
                    <a:pt x="14659" y="44705"/>
                  </a:lnTo>
                  <a:lnTo>
                    <a:pt x="14139" y="44705"/>
                  </a:lnTo>
                  <a:lnTo>
                    <a:pt x="14139" y="44705"/>
                  </a:lnTo>
                  <a:lnTo>
                    <a:pt x="13391" y="44684"/>
                  </a:lnTo>
                  <a:lnTo>
                    <a:pt x="12622" y="44643"/>
                  </a:lnTo>
                  <a:lnTo>
                    <a:pt x="11873" y="44580"/>
                  </a:lnTo>
                  <a:lnTo>
                    <a:pt x="11124" y="44476"/>
                  </a:lnTo>
                  <a:lnTo>
                    <a:pt x="10376" y="44372"/>
                  </a:lnTo>
                  <a:lnTo>
                    <a:pt x="9627" y="44227"/>
                  </a:lnTo>
                  <a:lnTo>
                    <a:pt x="8879" y="44060"/>
                  </a:lnTo>
                  <a:lnTo>
                    <a:pt x="8151" y="43873"/>
                  </a:lnTo>
                  <a:lnTo>
                    <a:pt x="8151" y="43873"/>
                  </a:lnTo>
                  <a:lnTo>
                    <a:pt x="7756" y="43790"/>
                  </a:lnTo>
                  <a:lnTo>
                    <a:pt x="7382" y="43728"/>
                  </a:lnTo>
                  <a:lnTo>
                    <a:pt x="7028" y="43686"/>
                  </a:lnTo>
                  <a:lnTo>
                    <a:pt x="6675" y="43665"/>
                  </a:lnTo>
                  <a:lnTo>
                    <a:pt x="6675" y="43665"/>
                  </a:lnTo>
                  <a:lnTo>
                    <a:pt x="6467" y="43665"/>
                  </a:lnTo>
                  <a:lnTo>
                    <a:pt x="6238" y="43686"/>
                  </a:lnTo>
                  <a:lnTo>
                    <a:pt x="6030" y="43728"/>
                  </a:lnTo>
                  <a:lnTo>
                    <a:pt x="5822" y="43769"/>
                  </a:lnTo>
                  <a:lnTo>
                    <a:pt x="5635" y="43811"/>
                  </a:lnTo>
                  <a:lnTo>
                    <a:pt x="5427" y="43894"/>
                  </a:lnTo>
                  <a:lnTo>
                    <a:pt x="5240" y="43977"/>
                  </a:lnTo>
                  <a:lnTo>
                    <a:pt x="5053" y="44060"/>
                  </a:lnTo>
                  <a:lnTo>
                    <a:pt x="4866" y="44185"/>
                  </a:lnTo>
                  <a:lnTo>
                    <a:pt x="4700" y="44310"/>
                  </a:lnTo>
                  <a:lnTo>
                    <a:pt x="4325" y="44601"/>
                  </a:lnTo>
                  <a:lnTo>
                    <a:pt x="3972" y="44934"/>
                  </a:lnTo>
                  <a:lnTo>
                    <a:pt x="3618" y="45329"/>
                  </a:lnTo>
                  <a:lnTo>
                    <a:pt x="3618" y="45329"/>
                  </a:lnTo>
                  <a:lnTo>
                    <a:pt x="3265" y="45807"/>
                  </a:lnTo>
                  <a:lnTo>
                    <a:pt x="2911" y="46285"/>
                  </a:lnTo>
                  <a:lnTo>
                    <a:pt x="2599" y="46763"/>
                  </a:lnTo>
                  <a:lnTo>
                    <a:pt x="2308" y="47262"/>
                  </a:lnTo>
                  <a:lnTo>
                    <a:pt x="2038" y="47761"/>
                  </a:lnTo>
                  <a:lnTo>
                    <a:pt x="1789" y="48260"/>
                  </a:lnTo>
                  <a:lnTo>
                    <a:pt x="1560" y="48780"/>
                  </a:lnTo>
                  <a:lnTo>
                    <a:pt x="1373" y="49300"/>
                  </a:lnTo>
                  <a:lnTo>
                    <a:pt x="1186" y="49841"/>
                  </a:lnTo>
                  <a:lnTo>
                    <a:pt x="1040" y="50381"/>
                  </a:lnTo>
                  <a:lnTo>
                    <a:pt x="894" y="50922"/>
                  </a:lnTo>
                  <a:lnTo>
                    <a:pt x="770" y="51483"/>
                  </a:lnTo>
                  <a:lnTo>
                    <a:pt x="687" y="52045"/>
                  </a:lnTo>
                  <a:lnTo>
                    <a:pt x="603" y="52627"/>
                  </a:lnTo>
                  <a:lnTo>
                    <a:pt x="541" y="53188"/>
                  </a:lnTo>
                  <a:lnTo>
                    <a:pt x="499" y="53791"/>
                  </a:lnTo>
                  <a:lnTo>
                    <a:pt x="499" y="53791"/>
                  </a:lnTo>
                  <a:lnTo>
                    <a:pt x="499" y="54249"/>
                  </a:lnTo>
                  <a:lnTo>
                    <a:pt x="520" y="54706"/>
                  </a:lnTo>
                  <a:lnTo>
                    <a:pt x="583" y="55143"/>
                  </a:lnTo>
                  <a:lnTo>
                    <a:pt x="687" y="55580"/>
                  </a:lnTo>
                  <a:lnTo>
                    <a:pt x="832" y="55995"/>
                  </a:lnTo>
                  <a:lnTo>
                    <a:pt x="1019" y="56390"/>
                  </a:lnTo>
                  <a:lnTo>
                    <a:pt x="1248" y="56806"/>
                  </a:lnTo>
                  <a:lnTo>
                    <a:pt x="1518" y="57181"/>
                  </a:lnTo>
                  <a:lnTo>
                    <a:pt x="1518" y="57181"/>
                  </a:lnTo>
                  <a:lnTo>
                    <a:pt x="1664" y="57389"/>
                  </a:lnTo>
                  <a:lnTo>
                    <a:pt x="1830" y="57576"/>
                  </a:lnTo>
                  <a:lnTo>
                    <a:pt x="2017" y="57742"/>
                  </a:lnTo>
                  <a:lnTo>
                    <a:pt x="2204" y="57908"/>
                  </a:lnTo>
                  <a:lnTo>
                    <a:pt x="2579" y="58220"/>
                  </a:lnTo>
                  <a:lnTo>
                    <a:pt x="2995" y="58470"/>
                  </a:lnTo>
                  <a:lnTo>
                    <a:pt x="3410" y="58719"/>
                  </a:lnTo>
                  <a:lnTo>
                    <a:pt x="3847" y="58927"/>
                  </a:lnTo>
                  <a:lnTo>
                    <a:pt x="4304" y="59114"/>
                  </a:lnTo>
                  <a:lnTo>
                    <a:pt x="4762" y="59301"/>
                  </a:lnTo>
                  <a:lnTo>
                    <a:pt x="4762" y="59301"/>
                  </a:lnTo>
                  <a:lnTo>
                    <a:pt x="5531" y="59593"/>
                  </a:lnTo>
                  <a:lnTo>
                    <a:pt x="6301" y="59842"/>
                  </a:lnTo>
                  <a:lnTo>
                    <a:pt x="7070" y="60071"/>
                  </a:lnTo>
                  <a:lnTo>
                    <a:pt x="7860" y="60279"/>
                  </a:lnTo>
                  <a:lnTo>
                    <a:pt x="8650" y="60466"/>
                  </a:lnTo>
                  <a:lnTo>
                    <a:pt x="9461" y="60632"/>
                  </a:lnTo>
                  <a:lnTo>
                    <a:pt x="11062" y="60944"/>
                  </a:lnTo>
                  <a:lnTo>
                    <a:pt x="11062" y="60944"/>
                  </a:lnTo>
                  <a:lnTo>
                    <a:pt x="12289" y="61131"/>
                  </a:lnTo>
                  <a:lnTo>
                    <a:pt x="12892" y="61214"/>
                  </a:lnTo>
                  <a:lnTo>
                    <a:pt x="13495" y="61298"/>
                  </a:lnTo>
                  <a:lnTo>
                    <a:pt x="14119" y="61339"/>
                  </a:lnTo>
                  <a:lnTo>
                    <a:pt x="14722" y="61381"/>
                  </a:lnTo>
                  <a:lnTo>
                    <a:pt x="15325" y="61402"/>
                  </a:lnTo>
                  <a:lnTo>
                    <a:pt x="15948" y="61422"/>
                  </a:lnTo>
                  <a:lnTo>
                    <a:pt x="15948" y="61422"/>
                  </a:lnTo>
                  <a:lnTo>
                    <a:pt x="16676" y="61402"/>
                  </a:lnTo>
                  <a:lnTo>
                    <a:pt x="17404" y="61360"/>
                  </a:lnTo>
                  <a:lnTo>
                    <a:pt x="18152" y="61298"/>
                  </a:lnTo>
                  <a:lnTo>
                    <a:pt x="18880" y="61214"/>
                  </a:lnTo>
                  <a:lnTo>
                    <a:pt x="19608" y="61090"/>
                  </a:lnTo>
                  <a:lnTo>
                    <a:pt x="20336" y="60923"/>
                  </a:lnTo>
                  <a:lnTo>
                    <a:pt x="21063" y="60757"/>
                  </a:lnTo>
                  <a:lnTo>
                    <a:pt x="21791" y="60528"/>
                  </a:lnTo>
                  <a:lnTo>
                    <a:pt x="21791" y="60528"/>
                  </a:lnTo>
                  <a:lnTo>
                    <a:pt x="22498" y="60300"/>
                  </a:lnTo>
                  <a:lnTo>
                    <a:pt x="23184" y="60029"/>
                  </a:lnTo>
                  <a:lnTo>
                    <a:pt x="23870" y="59738"/>
                  </a:lnTo>
                  <a:lnTo>
                    <a:pt x="24515" y="59447"/>
                  </a:lnTo>
                  <a:lnTo>
                    <a:pt x="25180" y="59114"/>
                  </a:lnTo>
                  <a:lnTo>
                    <a:pt x="25804" y="58761"/>
                  </a:lnTo>
                  <a:lnTo>
                    <a:pt x="26428" y="58407"/>
                  </a:lnTo>
                  <a:lnTo>
                    <a:pt x="27052" y="58012"/>
                  </a:lnTo>
                  <a:lnTo>
                    <a:pt x="27655" y="57617"/>
                  </a:lnTo>
                  <a:lnTo>
                    <a:pt x="28237" y="57201"/>
                  </a:lnTo>
                  <a:lnTo>
                    <a:pt x="28840" y="56786"/>
                  </a:lnTo>
                  <a:lnTo>
                    <a:pt x="29401" y="56349"/>
                  </a:lnTo>
                  <a:lnTo>
                    <a:pt x="30545" y="55434"/>
                  </a:lnTo>
                  <a:lnTo>
                    <a:pt x="31668" y="54498"/>
                  </a:lnTo>
                  <a:lnTo>
                    <a:pt x="31668" y="54498"/>
                  </a:lnTo>
                  <a:lnTo>
                    <a:pt x="32292" y="53937"/>
                  </a:lnTo>
                  <a:lnTo>
                    <a:pt x="32895" y="53334"/>
                  </a:lnTo>
                  <a:lnTo>
                    <a:pt x="33477" y="52731"/>
                  </a:lnTo>
                  <a:lnTo>
                    <a:pt x="34017" y="52107"/>
                  </a:lnTo>
                  <a:lnTo>
                    <a:pt x="34558" y="51463"/>
                  </a:lnTo>
                  <a:lnTo>
                    <a:pt x="35057" y="50797"/>
                  </a:lnTo>
                  <a:lnTo>
                    <a:pt x="35535" y="50132"/>
                  </a:lnTo>
                  <a:lnTo>
                    <a:pt x="35993" y="49425"/>
                  </a:lnTo>
                  <a:lnTo>
                    <a:pt x="36450" y="48739"/>
                  </a:lnTo>
                  <a:lnTo>
                    <a:pt x="36866" y="48011"/>
                  </a:lnTo>
                  <a:lnTo>
                    <a:pt x="37261" y="47283"/>
                  </a:lnTo>
                  <a:lnTo>
                    <a:pt x="37656" y="46535"/>
                  </a:lnTo>
                  <a:lnTo>
                    <a:pt x="38030" y="45786"/>
                  </a:lnTo>
                  <a:lnTo>
                    <a:pt x="38384" y="45038"/>
                  </a:lnTo>
                  <a:lnTo>
                    <a:pt x="38737" y="44268"/>
                  </a:lnTo>
                  <a:lnTo>
                    <a:pt x="39070" y="43478"/>
                  </a:lnTo>
                  <a:lnTo>
                    <a:pt x="39070" y="43478"/>
                  </a:lnTo>
                  <a:lnTo>
                    <a:pt x="39403" y="42605"/>
                  </a:lnTo>
                  <a:lnTo>
                    <a:pt x="39715" y="41711"/>
                  </a:lnTo>
                  <a:lnTo>
                    <a:pt x="40006" y="40817"/>
                  </a:lnTo>
                  <a:lnTo>
                    <a:pt x="40276" y="39923"/>
                  </a:lnTo>
                  <a:lnTo>
                    <a:pt x="40754" y="38114"/>
                  </a:lnTo>
                  <a:lnTo>
                    <a:pt x="41232" y="36284"/>
                  </a:lnTo>
                  <a:lnTo>
                    <a:pt x="41232" y="36284"/>
                  </a:lnTo>
                  <a:lnTo>
                    <a:pt x="41461" y="35411"/>
                  </a:lnTo>
                  <a:lnTo>
                    <a:pt x="41669" y="34537"/>
                  </a:lnTo>
                  <a:lnTo>
                    <a:pt x="41856" y="33664"/>
                  </a:lnTo>
                  <a:lnTo>
                    <a:pt x="42043" y="32791"/>
                  </a:lnTo>
                  <a:lnTo>
                    <a:pt x="42189" y="31897"/>
                  </a:lnTo>
                  <a:lnTo>
                    <a:pt x="42334" y="31023"/>
                  </a:lnTo>
                  <a:lnTo>
                    <a:pt x="42438" y="30129"/>
                  </a:lnTo>
                  <a:lnTo>
                    <a:pt x="42542" y="29256"/>
                  </a:lnTo>
                  <a:lnTo>
                    <a:pt x="42605" y="28362"/>
                  </a:lnTo>
                  <a:lnTo>
                    <a:pt x="42667" y="27468"/>
                  </a:lnTo>
                  <a:lnTo>
                    <a:pt x="42688" y="26574"/>
                  </a:lnTo>
                  <a:lnTo>
                    <a:pt x="42688" y="25700"/>
                  </a:lnTo>
                  <a:lnTo>
                    <a:pt x="42667" y="24785"/>
                  </a:lnTo>
                  <a:lnTo>
                    <a:pt x="42626" y="23891"/>
                  </a:lnTo>
                  <a:lnTo>
                    <a:pt x="42563" y="22997"/>
                  </a:lnTo>
                  <a:lnTo>
                    <a:pt x="42459" y="22103"/>
                  </a:lnTo>
                  <a:lnTo>
                    <a:pt x="42459" y="22103"/>
                  </a:lnTo>
                  <a:lnTo>
                    <a:pt x="42272" y="20710"/>
                  </a:lnTo>
                  <a:lnTo>
                    <a:pt x="42023" y="19317"/>
                  </a:lnTo>
                  <a:lnTo>
                    <a:pt x="41752" y="17945"/>
                  </a:lnTo>
                  <a:lnTo>
                    <a:pt x="41607" y="17258"/>
                  </a:lnTo>
                  <a:lnTo>
                    <a:pt x="41440" y="16572"/>
                  </a:lnTo>
                  <a:lnTo>
                    <a:pt x="41253" y="15907"/>
                  </a:lnTo>
                  <a:lnTo>
                    <a:pt x="41066" y="15241"/>
                  </a:lnTo>
                  <a:lnTo>
                    <a:pt x="40858" y="14555"/>
                  </a:lnTo>
                  <a:lnTo>
                    <a:pt x="40629" y="13890"/>
                  </a:lnTo>
                  <a:lnTo>
                    <a:pt x="40401" y="13245"/>
                  </a:lnTo>
                  <a:lnTo>
                    <a:pt x="40151" y="12580"/>
                  </a:lnTo>
                  <a:lnTo>
                    <a:pt x="39881" y="11935"/>
                  </a:lnTo>
                  <a:lnTo>
                    <a:pt x="39611" y="11291"/>
                  </a:lnTo>
                  <a:lnTo>
                    <a:pt x="39611" y="11291"/>
                  </a:lnTo>
                  <a:lnTo>
                    <a:pt x="39340" y="10709"/>
                  </a:lnTo>
                  <a:lnTo>
                    <a:pt x="39049" y="10168"/>
                  </a:lnTo>
                  <a:lnTo>
                    <a:pt x="38737" y="9627"/>
                  </a:lnTo>
                  <a:lnTo>
                    <a:pt x="38405" y="9108"/>
                  </a:lnTo>
                  <a:lnTo>
                    <a:pt x="38051" y="8609"/>
                  </a:lnTo>
                  <a:lnTo>
                    <a:pt x="37698" y="8130"/>
                  </a:lnTo>
                  <a:lnTo>
                    <a:pt x="37303" y="7652"/>
                  </a:lnTo>
                  <a:lnTo>
                    <a:pt x="36908" y="7195"/>
                  </a:lnTo>
                  <a:lnTo>
                    <a:pt x="36492" y="6758"/>
                  </a:lnTo>
                  <a:lnTo>
                    <a:pt x="36076" y="6321"/>
                  </a:lnTo>
                  <a:lnTo>
                    <a:pt x="35639" y="5885"/>
                  </a:lnTo>
                  <a:lnTo>
                    <a:pt x="35182" y="5469"/>
                  </a:lnTo>
                  <a:lnTo>
                    <a:pt x="34246" y="4658"/>
                  </a:lnTo>
                  <a:lnTo>
                    <a:pt x="33310" y="3889"/>
                  </a:lnTo>
                  <a:lnTo>
                    <a:pt x="33310" y="3889"/>
                  </a:lnTo>
                  <a:lnTo>
                    <a:pt x="32645" y="3390"/>
                  </a:lnTo>
                  <a:lnTo>
                    <a:pt x="31980" y="2911"/>
                  </a:lnTo>
                  <a:lnTo>
                    <a:pt x="31314" y="2495"/>
                  </a:lnTo>
                  <a:lnTo>
                    <a:pt x="30628" y="2100"/>
                  </a:lnTo>
                  <a:lnTo>
                    <a:pt x="29921" y="1747"/>
                  </a:lnTo>
                  <a:lnTo>
                    <a:pt x="29214" y="1435"/>
                  </a:lnTo>
                  <a:lnTo>
                    <a:pt x="28486" y="1144"/>
                  </a:lnTo>
                  <a:lnTo>
                    <a:pt x="27759" y="894"/>
                  </a:lnTo>
                  <a:lnTo>
                    <a:pt x="27031" y="687"/>
                  </a:lnTo>
                  <a:lnTo>
                    <a:pt x="26282" y="499"/>
                  </a:lnTo>
                  <a:lnTo>
                    <a:pt x="25513" y="333"/>
                  </a:lnTo>
                  <a:lnTo>
                    <a:pt x="24744" y="208"/>
                  </a:lnTo>
                  <a:lnTo>
                    <a:pt x="23974" y="125"/>
                  </a:lnTo>
                  <a:lnTo>
                    <a:pt x="23184" y="42"/>
                  </a:lnTo>
                  <a:lnTo>
                    <a:pt x="22394" y="0"/>
                  </a:lnTo>
                  <a:lnTo>
                    <a:pt x="2160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3004525" y="4229300"/>
              <a:ext cx="291125" cy="322300"/>
            </a:xfrm>
            <a:custGeom>
              <a:avLst/>
              <a:gdLst/>
              <a:ahLst/>
              <a:cxnLst/>
              <a:rect l="l" t="t" r="r" b="b"/>
              <a:pathLst>
                <a:path w="11645" h="12892" extrusionOk="0">
                  <a:moveTo>
                    <a:pt x="7008" y="1456"/>
                  </a:moveTo>
                  <a:lnTo>
                    <a:pt x="7216" y="1477"/>
                  </a:lnTo>
                  <a:lnTo>
                    <a:pt x="7403" y="1497"/>
                  </a:lnTo>
                  <a:lnTo>
                    <a:pt x="7611" y="1539"/>
                  </a:lnTo>
                  <a:lnTo>
                    <a:pt x="7798" y="1581"/>
                  </a:lnTo>
                  <a:lnTo>
                    <a:pt x="7985" y="1664"/>
                  </a:lnTo>
                  <a:lnTo>
                    <a:pt x="8172" y="1747"/>
                  </a:lnTo>
                  <a:lnTo>
                    <a:pt x="8359" y="1851"/>
                  </a:lnTo>
                  <a:lnTo>
                    <a:pt x="8546" y="1955"/>
                  </a:lnTo>
                  <a:lnTo>
                    <a:pt x="8734" y="2100"/>
                  </a:lnTo>
                  <a:lnTo>
                    <a:pt x="8921" y="2246"/>
                  </a:lnTo>
                  <a:lnTo>
                    <a:pt x="9087" y="2412"/>
                  </a:lnTo>
                  <a:lnTo>
                    <a:pt x="9253" y="2599"/>
                  </a:lnTo>
                  <a:lnTo>
                    <a:pt x="9420" y="2786"/>
                  </a:lnTo>
                  <a:lnTo>
                    <a:pt x="9586" y="3015"/>
                  </a:lnTo>
                  <a:lnTo>
                    <a:pt x="9898" y="3493"/>
                  </a:lnTo>
                  <a:lnTo>
                    <a:pt x="10064" y="3785"/>
                  </a:lnTo>
                  <a:lnTo>
                    <a:pt x="10210" y="4096"/>
                  </a:lnTo>
                  <a:lnTo>
                    <a:pt x="10314" y="4408"/>
                  </a:lnTo>
                  <a:lnTo>
                    <a:pt x="10418" y="4741"/>
                  </a:lnTo>
                  <a:lnTo>
                    <a:pt x="10480" y="5094"/>
                  </a:lnTo>
                  <a:lnTo>
                    <a:pt x="10543" y="5469"/>
                  </a:lnTo>
                  <a:lnTo>
                    <a:pt x="10563" y="5864"/>
                  </a:lnTo>
                  <a:lnTo>
                    <a:pt x="10563" y="6259"/>
                  </a:lnTo>
                  <a:lnTo>
                    <a:pt x="10522" y="6841"/>
                  </a:lnTo>
                  <a:lnTo>
                    <a:pt x="10439" y="7361"/>
                  </a:lnTo>
                  <a:lnTo>
                    <a:pt x="10314" y="7860"/>
                  </a:lnTo>
                  <a:lnTo>
                    <a:pt x="10147" y="8338"/>
                  </a:lnTo>
                  <a:lnTo>
                    <a:pt x="9960" y="8775"/>
                  </a:lnTo>
                  <a:lnTo>
                    <a:pt x="9836" y="8962"/>
                  </a:lnTo>
                  <a:lnTo>
                    <a:pt x="9711" y="9170"/>
                  </a:lnTo>
                  <a:lnTo>
                    <a:pt x="9565" y="9357"/>
                  </a:lnTo>
                  <a:lnTo>
                    <a:pt x="9420" y="9544"/>
                  </a:lnTo>
                  <a:lnTo>
                    <a:pt x="9274" y="9710"/>
                  </a:lnTo>
                  <a:lnTo>
                    <a:pt x="9108" y="9856"/>
                  </a:lnTo>
                  <a:lnTo>
                    <a:pt x="8941" y="10022"/>
                  </a:lnTo>
                  <a:lnTo>
                    <a:pt x="8754" y="10168"/>
                  </a:lnTo>
                  <a:lnTo>
                    <a:pt x="8567" y="10293"/>
                  </a:lnTo>
                  <a:lnTo>
                    <a:pt x="8359" y="10417"/>
                  </a:lnTo>
                  <a:lnTo>
                    <a:pt x="7943" y="10646"/>
                  </a:lnTo>
                  <a:lnTo>
                    <a:pt x="7486" y="10833"/>
                  </a:lnTo>
                  <a:lnTo>
                    <a:pt x="7008" y="10979"/>
                  </a:lnTo>
                  <a:lnTo>
                    <a:pt x="6488" y="11083"/>
                  </a:lnTo>
                  <a:lnTo>
                    <a:pt x="5927" y="11145"/>
                  </a:lnTo>
                  <a:lnTo>
                    <a:pt x="5344" y="11166"/>
                  </a:lnTo>
                  <a:lnTo>
                    <a:pt x="5324" y="11166"/>
                  </a:lnTo>
                  <a:lnTo>
                    <a:pt x="4949" y="11145"/>
                  </a:lnTo>
                  <a:lnTo>
                    <a:pt x="4575" y="11083"/>
                  </a:lnTo>
                  <a:lnTo>
                    <a:pt x="4242" y="11000"/>
                  </a:lnTo>
                  <a:lnTo>
                    <a:pt x="3930" y="10875"/>
                  </a:lnTo>
                  <a:lnTo>
                    <a:pt x="3619" y="10729"/>
                  </a:lnTo>
                  <a:lnTo>
                    <a:pt x="3369" y="10542"/>
                  </a:lnTo>
                  <a:lnTo>
                    <a:pt x="3120" y="10313"/>
                  </a:lnTo>
                  <a:lnTo>
                    <a:pt x="2891" y="10085"/>
                  </a:lnTo>
                  <a:lnTo>
                    <a:pt x="2704" y="9794"/>
                  </a:lnTo>
                  <a:lnTo>
                    <a:pt x="2537" y="9503"/>
                  </a:lnTo>
                  <a:lnTo>
                    <a:pt x="2413" y="9170"/>
                  </a:lnTo>
                  <a:lnTo>
                    <a:pt x="2309" y="8837"/>
                  </a:lnTo>
                  <a:lnTo>
                    <a:pt x="2225" y="8463"/>
                  </a:lnTo>
                  <a:lnTo>
                    <a:pt x="2184" y="8068"/>
                  </a:lnTo>
                  <a:lnTo>
                    <a:pt x="2163" y="7652"/>
                  </a:lnTo>
                  <a:lnTo>
                    <a:pt x="2184" y="7215"/>
                  </a:lnTo>
                  <a:lnTo>
                    <a:pt x="2225" y="6862"/>
                  </a:lnTo>
                  <a:lnTo>
                    <a:pt x="2267" y="6529"/>
                  </a:lnTo>
                  <a:lnTo>
                    <a:pt x="2329" y="6197"/>
                  </a:lnTo>
                  <a:lnTo>
                    <a:pt x="2413" y="5885"/>
                  </a:lnTo>
                  <a:lnTo>
                    <a:pt x="2496" y="5573"/>
                  </a:lnTo>
                  <a:lnTo>
                    <a:pt x="2600" y="5261"/>
                  </a:lnTo>
                  <a:lnTo>
                    <a:pt x="2724" y="4949"/>
                  </a:lnTo>
                  <a:lnTo>
                    <a:pt x="2870" y="4658"/>
                  </a:lnTo>
                  <a:lnTo>
                    <a:pt x="3016" y="4367"/>
                  </a:lnTo>
                  <a:lnTo>
                    <a:pt x="3182" y="4076"/>
                  </a:lnTo>
                  <a:lnTo>
                    <a:pt x="3348" y="3805"/>
                  </a:lnTo>
                  <a:lnTo>
                    <a:pt x="3556" y="3535"/>
                  </a:lnTo>
                  <a:lnTo>
                    <a:pt x="3764" y="3286"/>
                  </a:lnTo>
                  <a:lnTo>
                    <a:pt x="3972" y="3036"/>
                  </a:lnTo>
                  <a:lnTo>
                    <a:pt x="4222" y="2807"/>
                  </a:lnTo>
                  <a:lnTo>
                    <a:pt x="4471" y="2579"/>
                  </a:lnTo>
                  <a:lnTo>
                    <a:pt x="4783" y="2308"/>
                  </a:lnTo>
                  <a:lnTo>
                    <a:pt x="5116" y="2080"/>
                  </a:lnTo>
                  <a:lnTo>
                    <a:pt x="5428" y="1892"/>
                  </a:lnTo>
                  <a:lnTo>
                    <a:pt x="5760" y="1747"/>
                  </a:lnTo>
                  <a:lnTo>
                    <a:pt x="6072" y="1622"/>
                  </a:lnTo>
                  <a:lnTo>
                    <a:pt x="6384" y="1539"/>
                  </a:lnTo>
                  <a:lnTo>
                    <a:pt x="6696" y="1477"/>
                  </a:lnTo>
                  <a:lnTo>
                    <a:pt x="7008" y="1456"/>
                  </a:lnTo>
                  <a:close/>
                  <a:moveTo>
                    <a:pt x="5365" y="0"/>
                  </a:moveTo>
                  <a:lnTo>
                    <a:pt x="5012" y="42"/>
                  </a:lnTo>
                  <a:lnTo>
                    <a:pt x="4658" y="83"/>
                  </a:lnTo>
                  <a:lnTo>
                    <a:pt x="4325" y="167"/>
                  </a:lnTo>
                  <a:lnTo>
                    <a:pt x="4014" y="271"/>
                  </a:lnTo>
                  <a:lnTo>
                    <a:pt x="3702" y="395"/>
                  </a:lnTo>
                  <a:lnTo>
                    <a:pt x="3411" y="520"/>
                  </a:lnTo>
                  <a:lnTo>
                    <a:pt x="3140" y="686"/>
                  </a:lnTo>
                  <a:lnTo>
                    <a:pt x="2745" y="978"/>
                  </a:lnTo>
                  <a:lnTo>
                    <a:pt x="2392" y="1269"/>
                  </a:lnTo>
                  <a:lnTo>
                    <a:pt x="2038" y="1581"/>
                  </a:lnTo>
                  <a:lnTo>
                    <a:pt x="1747" y="1913"/>
                  </a:lnTo>
                  <a:lnTo>
                    <a:pt x="1456" y="2246"/>
                  </a:lnTo>
                  <a:lnTo>
                    <a:pt x="1207" y="2620"/>
                  </a:lnTo>
                  <a:lnTo>
                    <a:pt x="978" y="2974"/>
                  </a:lnTo>
                  <a:lnTo>
                    <a:pt x="770" y="3369"/>
                  </a:lnTo>
                  <a:lnTo>
                    <a:pt x="604" y="3764"/>
                  </a:lnTo>
                  <a:lnTo>
                    <a:pt x="437" y="4159"/>
                  </a:lnTo>
                  <a:lnTo>
                    <a:pt x="312" y="4575"/>
                  </a:lnTo>
                  <a:lnTo>
                    <a:pt x="209" y="5011"/>
                  </a:lnTo>
                  <a:lnTo>
                    <a:pt x="125" y="5469"/>
                  </a:lnTo>
                  <a:lnTo>
                    <a:pt x="63" y="5905"/>
                  </a:lnTo>
                  <a:lnTo>
                    <a:pt x="21" y="6384"/>
                  </a:lnTo>
                  <a:lnTo>
                    <a:pt x="1" y="6862"/>
                  </a:lnTo>
                  <a:lnTo>
                    <a:pt x="1" y="7028"/>
                  </a:lnTo>
                  <a:lnTo>
                    <a:pt x="1" y="7340"/>
                  </a:lnTo>
                  <a:lnTo>
                    <a:pt x="42" y="7652"/>
                  </a:lnTo>
                  <a:lnTo>
                    <a:pt x="63" y="7964"/>
                  </a:lnTo>
                  <a:lnTo>
                    <a:pt x="105" y="8255"/>
                  </a:lnTo>
                  <a:lnTo>
                    <a:pt x="250" y="8858"/>
                  </a:lnTo>
                  <a:lnTo>
                    <a:pt x="416" y="9461"/>
                  </a:lnTo>
                  <a:lnTo>
                    <a:pt x="541" y="9856"/>
                  </a:lnTo>
                  <a:lnTo>
                    <a:pt x="708" y="10230"/>
                  </a:lnTo>
                  <a:lnTo>
                    <a:pt x="895" y="10584"/>
                  </a:lnTo>
                  <a:lnTo>
                    <a:pt x="1082" y="10916"/>
                  </a:lnTo>
                  <a:lnTo>
                    <a:pt x="1311" y="11228"/>
                  </a:lnTo>
                  <a:lnTo>
                    <a:pt x="1539" y="11499"/>
                  </a:lnTo>
                  <a:lnTo>
                    <a:pt x="1789" y="11769"/>
                  </a:lnTo>
                  <a:lnTo>
                    <a:pt x="2059" y="11998"/>
                  </a:lnTo>
                  <a:lnTo>
                    <a:pt x="2329" y="12206"/>
                  </a:lnTo>
                  <a:lnTo>
                    <a:pt x="2641" y="12372"/>
                  </a:lnTo>
                  <a:lnTo>
                    <a:pt x="2953" y="12538"/>
                  </a:lnTo>
                  <a:lnTo>
                    <a:pt x="3265" y="12663"/>
                  </a:lnTo>
                  <a:lnTo>
                    <a:pt x="3619" y="12767"/>
                  </a:lnTo>
                  <a:lnTo>
                    <a:pt x="3972" y="12829"/>
                  </a:lnTo>
                  <a:lnTo>
                    <a:pt x="4325" y="12892"/>
                  </a:lnTo>
                  <a:lnTo>
                    <a:pt x="5116" y="12892"/>
                  </a:lnTo>
                  <a:lnTo>
                    <a:pt x="5469" y="12850"/>
                  </a:lnTo>
                  <a:lnTo>
                    <a:pt x="5823" y="12809"/>
                  </a:lnTo>
                  <a:lnTo>
                    <a:pt x="6155" y="12746"/>
                  </a:lnTo>
                  <a:lnTo>
                    <a:pt x="6509" y="12663"/>
                  </a:lnTo>
                  <a:lnTo>
                    <a:pt x="6841" y="12559"/>
                  </a:lnTo>
                  <a:lnTo>
                    <a:pt x="7153" y="12455"/>
                  </a:lnTo>
                  <a:lnTo>
                    <a:pt x="7465" y="12330"/>
                  </a:lnTo>
                  <a:lnTo>
                    <a:pt x="7777" y="12185"/>
                  </a:lnTo>
                  <a:lnTo>
                    <a:pt x="8089" y="12018"/>
                  </a:lnTo>
                  <a:lnTo>
                    <a:pt x="8359" y="11831"/>
                  </a:lnTo>
                  <a:lnTo>
                    <a:pt x="8650" y="11644"/>
                  </a:lnTo>
                  <a:lnTo>
                    <a:pt x="8921" y="11457"/>
                  </a:lnTo>
                  <a:lnTo>
                    <a:pt x="9170" y="11249"/>
                  </a:lnTo>
                  <a:lnTo>
                    <a:pt x="9420" y="11020"/>
                  </a:lnTo>
                  <a:lnTo>
                    <a:pt x="9669" y="10771"/>
                  </a:lnTo>
                  <a:lnTo>
                    <a:pt x="9877" y="10542"/>
                  </a:lnTo>
                  <a:lnTo>
                    <a:pt x="10106" y="10272"/>
                  </a:lnTo>
                  <a:lnTo>
                    <a:pt x="10293" y="10002"/>
                  </a:lnTo>
                  <a:lnTo>
                    <a:pt x="10501" y="9731"/>
                  </a:lnTo>
                  <a:lnTo>
                    <a:pt x="10667" y="9440"/>
                  </a:lnTo>
                  <a:lnTo>
                    <a:pt x="10834" y="9149"/>
                  </a:lnTo>
                  <a:lnTo>
                    <a:pt x="10979" y="8858"/>
                  </a:lnTo>
                  <a:lnTo>
                    <a:pt x="11104" y="8546"/>
                  </a:lnTo>
                  <a:lnTo>
                    <a:pt x="11229" y="8234"/>
                  </a:lnTo>
                  <a:lnTo>
                    <a:pt x="11333" y="7922"/>
                  </a:lnTo>
                  <a:lnTo>
                    <a:pt x="11437" y="7590"/>
                  </a:lnTo>
                  <a:lnTo>
                    <a:pt x="11499" y="7257"/>
                  </a:lnTo>
                  <a:lnTo>
                    <a:pt x="11561" y="6924"/>
                  </a:lnTo>
                  <a:lnTo>
                    <a:pt x="11603" y="6592"/>
                  </a:lnTo>
                  <a:lnTo>
                    <a:pt x="11624" y="6259"/>
                  </a:lnTo>
                  <a:lnTo>
                    <a:pt x="11645" y="5905"/>
                  </a:lnTo>
                  <a:lnTo>
                    <a:pt x="11624" y="5614"/>
                  </a:lnTo>
                  <a:lnTo>
                    <a:pt x="11603" y="5323"/>
                  </a:lnTo>
                  <a:lnTo>
                    <a:pt x="11582" y="5011"/>
                  </a:lnTo>
                  <a:lnTo>
                    <a:pt x="11541" y="4720"/>
                  </a:lnTo>
                  <a:lnTo>
                    <a:pt x="11478" y="4408"/>
                  </a:lnTo>
                  <a:lnTo>
                    <a:pt x="11395" y="4117"/>
                  </a:lnTo>
                  <a:lnTo>
                    <a:pt x="11291" y="3805"/>
                  </a:lnTo>
                  <a:lnTo>
                    <a:pt x="11187" y="3514"/>
                  </a:lnTo>
                  <a:lnTo>
                    <a:pt x="11000" y="3078"/>
                  </a:lnTo>
                  <a:lnTo>
                    <a:pt x="10792" y="2662"/>
                  </a:lnTo>
                  <a:lnTo>
                    <a:pt x="10543" y="2287"/>
                  </a:lnTo>
                  <a:lnTo>
                    <a:pt x="10251" y="1955"/>
                  </a:lnTo>
                  <a:lnTo>
                    <a:pt x="9960" y="1622"/>
                  </a:lnTo>
                  <a:lnTo>
                    <a:pt x="9628" y="1352"/>
                  </a:lnTo>
                  <a:lnTo>
                    <a:pt x="9274" y="1081"/>
                  </a:lnTo>
                  <a:lnTo>
                    <a:pt x="8921" y="853"/>
                  </a:lnTo>
                  <a:lnTo>
                    <a:pt x="8546" y="645"/>
                  </a:lnTo>
                  <a:lnTo>
                    <a:pt x="8151" y="478"/>
                  </a:lnTo>
                  <a:lnTo>
                    <a:pt x="7756" y="333"/>
                  </a:lnTo>
                  <a:lnTo>
                    <a:pt x="7361" y="208"/>
                  </a:lnTo>
                  <a:lnTo>
                    <a:pt x="6945" y="104"/>
                  </a:lnTo>
                  <a:lnTo>
                    <a:pt x="6550" y="42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3058600" y="4265675"/>
              <a:ext cx="210025" cy="242775"/>
            </a:xfrm>
            <a:custGeom>
              <a:avLst/>
              <a:gdLst/>
              <a:ahLst/>
              <a:cxnLst/>
              <a:rect l="l" t="t" r="r" b="b"/>
              <a:pathLst>
                <a:path w="8401" h="9711" fill="none" extrusionOk="0">
                  <a:moveTo>
                    <a:pt x="3161" y="9711"/>
                  </a:moveTo>
                  <a:lnTo>
                    <a:pt x="3161" y="9711"/>
                  </a:lnTo>
                  <a:lnTo>
                    <a:pt x="2786" y="9690"/>
                  </a:lnTo>
                  <a:lnTo>
                    <a:pt x="2412" y="9628"/>
                  </a:lnTo>
                  <a:lnTo>
                    <a:pt x="2079" y="9545"/>
                  </a:lnTo>
                  <a:lnTo>
                    <a:pt x="1767" y="9420"/>
                  </a:lnTo>
                  <a:lnTo>
                    <a:pt x="1456" y="9274"/>
                  </a:lnTo>
                  <a:lnTo>
                    <a:pt x="1206" y="9087"/>
                  </a:lnTo>
                  <a:lnTo>
                    <a:pt x="957" y="8858"/>
                  </a:lnTo>
                  <a:lnTo>
                    <a:pt x="728" y="8630"/>
                  </a:lnTo>
                  <a:lnTo>
                    <a:pt x="541" y="8339"/>
                  </a:lnTo>
                  <a:lnTo>
                    <a:pt x="374" y="8048"/>
                  </a:lnTo>
                  <a:lnTo>
                    <a:pt x="250" y="7715"/>
                  </a:lnTo>
                  <a:lnTo>
                    <a:pt x="146" y="7382"/>
                  </a:lnTo>
                  <a:lnTo>
                    <a:pt x="62" y="7008"/>
                  </a:lnTo>
                  <a:lnTo>
                    <a:pt x="21" y="6613"/>
                  </a:lnTo>
                  <a:lnTo>
                    <a:pt x="0" y="6197"/>
                  </a:lnTo>
                  <a:lnTo>
                    <a:pt x="21" y="5760"/>
                  </a:lnTo>
                  <a:lnTo>
                    <a:pt x="21" y="5760"/>
                  </a:lnTo>
                  <a:lnTo>
                    <a:pt x="62" y="5407"/>
                  </a:lnTo>
                  <a:lnTo>
                    <a:pt x="104" y="5074"/>
                  </a:lnTo>
                  <a:lnTo>
                    <a:pt x="166" y="4742"/>
                  </a:lnTo>
                  <a:lnTo>
                    <a:pt x="250" y="4430"/>
                  </a:lnTo>
                  <a:lnTo>
                    <a:pt x="333" y="4118"/>
                  </a:lnTo>
                  <a:lnTo>
                    <a:pt x="437" y="3806"/>
                  </a:lnTo>
                  <a:lnTo>
                    <a:pt x="561" y="3494"/>
                  </a:lnTo>
                  <a:lnTo>
                    <a:pt x="707" y="3203"/>
                  </a:lnTo>
                  <a:lnTo>
                    <a:pt x="853" y="2912"/>
                  </a:lnTo>
                  <a:lnTo>
                    <a:pt x="1019" y="2621"/>
                  </a:lnTo>
                  <a:lnTo>
                    <a:pt x="1185" y="2350"/>
                  </a:lnTo>
                  <a:lnTo>
                    <a:pt x="1393" y="2080"/>
                  </a:lnTo>
                  <a:lnTo>
                    <a:pt x="1601" y="1831"/>
                  </a:lnTo>
                  <a:lnTo>
                    <a:pt x="1809" y="1581"/>
                  </a:lnTo>
                  <a:lnTo>
                    <a:pt x="2059" y="1352"/>
                  </a:lnTo>
                  <a:lnTo>
                    <a:pt x="2308" y="1124"/>
                  </a:lnTo>
                  <a:lnTo>
                    <a:pt x="2308" y="1124"/>
                  </a:lnTo>
                  <a:lnTo>
                    <a:pt x="2620" y="853"/>
                  </a:lnTo>
                  <a:lnTo>
                    <a:pt x="2953" y="625"/>
                  </a:lnTo>
                  <a:lnTo>
                    <a:pt x="3265" y="437"/>
                  </a:lnTo>
                  <a:lnTo>
                    <a:pt x="3597" y="292"/>
                  </a:lnTo>
                  <a:lnTo>
                    <a:pt x="3909" y="167"/>
                  </a:lnTo>
                  <a:lnTo>
                    <a:pt x="4221" y="84"/>
                  </a:lnTo>
                  <a:lnTo>
                    <a:pt x="4533" y="22"/>
                  </a:lnTo>
                  <a:lnTo>
                    <a:pt x="4845" y="1"/>
                  </a:lnTo>
                  <a:lnTo>
                    <a:pt x="4845" y="1"/>
                  </a:lnTo>
                  <a:lnTo>
                    <a:pt x="5053" y="22"/>
                  </a:lnTo>
                  <a:lnTo>
                    <a:pt x="5240" y="42"/>
                  </a:lnTo>
                  <a:lnTo>
                    <a:pt x="5448" y="84"/>
                  </a:lnTo>
                  <a:lnTo>
                    <a:pt x="5635" y="126"/>
                  </a:lnTo>
                  <a:lnTo>
                    <a:pt x="5822" y="209"/>
                  </a:lnTo>
                  <a:lnTo>
                    <a:pt x="6009" y="292"/>
                  </a:lnTo>
                  <a:lnTo>
                    <a:pt x="6196" y="396"/>
                  </a:lnTo>
                  <a:lnTo>
                    <a:pt x="6383" y="500"/>
                  </a:lnTo>
                  <a:lnTo>
                    <a:pt x="6571" y="645"/>
                  </a:lnTo>
                  <a:lnTo>
                    <a:pt x="6758" y="791"/>
                  </a:lnTo>
                  <a:lnTo>
                    <a:pt x="6924" y="957"/>
                  </a:lnTo>
                  <a:lnTo>
                    <a:pt x="7090" y="1144"/>
                  </a:lnTo>
                  <a:lnTo>
                    <a:pt x="7257" y="1331"/>
                  </a:lnTo>
                  <a:lnTo>
                    <a:pt x="7423" y="1560"/>
                  </a:lnTo>
                  <a:lnTo>
                    <a:pt x="7735" y="2038"/>
                  </a:lnTo>
                  <a:lnTo>
                    <a:pt x="7735" y="2038"/>
                  </a:lnTo>
                  <a:lnTo>
                    <a:pt x="7901" y="2330"/>
                  </a:lnTo>
                  <a:lnTo>
                    <a:pt x="8047" y="2641"/>
                  </a:lnTo>
                  <a:lnTo>
                    <a:pt x="8151" y="2953"/>
                  </a:lnTo>
                  <a:lnTo>
                    <a:pt x="8255" y="3286"/>
                  </a:lnTo>
                  <a:lnTo>
                    <a:pt x="8317" y="3639"/>
                  </a:lnTo>
                  <a:lnTo>
                    <a:pt x="8380" y="4014"/>
                  </a:lnTo>
                  <a:lnTo>
                    <a:pt x="8400" y="4409"/>
                  </a:lnTo>
                  <a:lnTo>
                    <a:pt x="8400" y="4804"/>
                  </a:lnTo>
                  <a:lnTo>
                    <a:pt x="8400" y="4804"/>
                  </a:lnTo>
                  <a:lnTo>
                    <a:pt x="8359" y="5386"/>
                  </a:lnTo>
                  <a:lnTo>
                    <a:pt x="8276" y="5906"/>
                  </a:lnTo>
                  <a:lnTo>
                    <a:pt x="8151" y="6405"/>
                  </a:lnTo>
                  <a:lnTo>
                    <a:pt x="7984" y="6883"/>
                  </a:lnTo>
                  <a:lnTo>
                    <a:pt x="7797" y="7320"/>
                  </a:lnTo>
                  <a:lnTo>
                    <a:pt x="7673" y="7507"/>
                  </a:lnTo>
                  <a:lnTo>
                    <a:pt x="7548" y="7715"/>
                  </a:lnTo>
                  <a:lnTo>
                    <a:pt x="7402" y="7902"/>
                  </a:lnTo>
                  <a:lnTo>
                    <a:pt x="7257" y="8089"/>
                  </a:lnTo>
                  <a:lnTo>
                    <a:pt x="7111" y="8255"/>
                  </a:lnTo>
                  <a:lnTo>
                    <a:pt x="6945" y="8401"/>
                  </a:lnTo>
                  <a:lnTo>
                    <a:pt x="6778" y="8567"/>
                  </a:lnTo>
                  <a:lnTo>
                    <a:pt x="6591" y="8713"/>
                  </a:lnTo>
                  <a:lnTo>
                    <a:pt x="6404" y="8838"/>
                  </a:lnTo>
                  <a:lnTo>
                    <a:pt x="6196" y="8962"/>
                  </a:lnTo>
                  <a:lnTo>
                    <a:pt x="5780" y="9191"/>
                  </a:lnTo>
                  <a:lnTo>
                    <a:pt x="5323" y="9378"/>
                  </a:lnTo>
                  <a:lnTo>
                    <a:pt x="4845" y="9524"/>
                  </a:lnTo>
                  <a:lnTo>
                    <a:pt x="4325" y="9628"/>
                  </a:lnTo>
                  <a:lnTo>
                    <a:pt x="3764" y="9690"/>
                  </a:lnTo>
                  <a:lnTo>
                    <a:pt x="3181" y="9711"/>
                  </a:lnTo>
                  <a:lnTo>
                    <a:pt x="3181" y="9711"/>
                  </a:lnTo>
                  <a:lnTo>
                    <a:pt x="3161" y="97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3004525" y="4229300"/>
              <a:ext cx="291125" cy="322300"/>
            </a:xfrm>
            <a:custGeom>
              <a:avLst/>
              <a:gdLst/>
              <a:ahLst/>
              <a:cxnLst/>
              <a:rect l="l" t="t" r="r" b="b"/>
              <a:pathLst>
                <a:path w="11645" h="12892" fill="none" extrusionOk="0">
                  <a:moveTo>
                    <a:pt x="5739" y="0"/>
                  </a:moveTo>
                  <a:lnTo>
                    <a:pt x="5739" y="0"/>
                  </a:lnTo>
                  <a:lnTo>
                    <a:pt x="5365" y="0"/>
                  </a:lnTo>
                  <a:lnTo>
                    <a:pt x="5012" y="42"/>
                  </a:lnTo>
                  <a:lnTo>
                    <a:pt x="4658" y="83"/>
                  </a:lnTo>
                  <a:lnTo>
                    <a:pt x="4325" y="167"/>
                  </a:lnTo>
                  <a:lnTo>
                    <a:pt x="4014" y="271"/>
                  </a:lnTo>
                  <a:lnTo>
                    <a:pt x="3702" y="395"/>
                  </a:lnTo>
                  <a:lnTo>
                    <a:pt x="3411" y="520"/>
                  </a:lnTo>
                  <a:lnTo>
                    <a:pt x="3140" y="686"/>
                  </a:lnTo>
                  <a:lnTo>
                    <a:pt x="3140" y="686"/>
                  </a:lnTo>
                  <a:lnTo>
                    <a:pt x="2745" y="978"/>
                  </a:lnTo>
                  <a:lnTo>
                    <a:pt x="2392" y="1269"/>
                  </a:lnTo>
                  <a:lnTo>
                    <a:pt x="2038" y="1581"/>
                  </a:lnTo>
                  <a:lnTo>
                    <a:pt x="1747" y="1913"/>
                  </a:lnTo>
                  <a:lnTo>
                    <a:pt x="1456" y="2246"/>
                  </a:lnTo>
                  <a:lnTo>
                    <a:pt x="1207" y="2620"/>
                  </a:lnTo>
                  <a:lnTo>
                    <a:pt x="978" y="2974"/>
                  </a:lnTo>
                  <a:lnTo>
                    <a:pt x="770" y="3369"/>
                  </a:lnTo>
                  <a:lnTo>
                    <a:pt x="604" y="3764"/>
                  </a:lnTo>
                  <a:lnTo>
                    <a:pt x="437" y="4159"/>
                  </a:lnTo>
                  <a:lnTo>
                    <a:pt x="312" y="4575"/>
                  </a:lnTo>
                  <a:lnTo>
                    <a:pt x="209" y="5011"/>
                  </a:lnTo>
                  <a:lnTo>
                    <a:pt x="125" y="5469"/>
                  </a:lnTo>
                  <a:lnTo>
                    <a:pt x="63" y="5905"/>
                  </a:lnTo>
                  <a:lnTo>
                    <a:pt x="21" y="6384"/>
                  </a:lnTo>
                  <a:lnTo>
                    <a:pt x="1" y="6862"/>
                  </a:lnTo>
                  <a:lnTo>
                    <a:pt x="1" y="6862"/>
                  </a:lnTo>
                  <a:lnTo>
                    <a:pt x="1" y="7028"/>
                  </a:lnTo>
                  <a:lnTo>
                    <a:pt x="1" y="7028"/>
                  </a:lnTo>
                  <a:lnTo>
                    <a:pt x="1" y="7340"/>
                  </a:lnTo>
                  <a:lnTo>
                    <a:pt x="42" y="7652"/>
                  </a:lnTo>
                  <a:lnTo>
                    <a:pt x="63" y="7964"/>
                  </a:lnTo>
                  <a:lnTo>
                    <a:pt x="105" y="8255"/>
                  </a:lnTo>
                  <a:lnTo>
                    <a:pt x="250" y="8858"/>
                  </a:lnTo>
                  <a:lnTo>
                    <a:pt x="416" y="9461"/>
                  </a:lnTo>
                  <a:lnTo>
                    <a:pt x="416" y="9461"/>
                  </a:lnTo>
                  <a:lnTo>
                    <a:pt x="541" y="9856"/>
                  </a:lnTo>
                  <a:lnTo>
                    <a:pt x="708" y="10230"/>
                  </a:lnTo>
                  <a:lnTo>
                    <a:pt x="895" y="10584"/>
                  </a:lnTo>
                  <a:lnTo>
                    <a:pt x="1082" y="10916"/>
                  </a:lnTo>
                  <a:lnTo>
                    <a:pt x="1311" y="11228"/>
                  </a:lnTo>
                  <a:lnTo>
                    <a:pt x="1539" y="11499"/>
                  </a:lnTo>
                  <a:lnTo>
                    <a:pt x="1789" y="11769"/>
                  </a:lnTo>
                  <a:lnTo>
                    <a:pt x="2059" y="11998"/>
                  </a:lnTo>
                  <a:lnTo>
                    <a:pt x="2329" y="12206"/>
                  </a:lnTo>
                  <a:lnTo>
                    <a:pt x="2641" y="12372"/>
                  </a:lnTo>
                  <a:lnTo>
                    <a:pt x="2953" y="12538"/>
                  </a:lnTo>
                  <a:lnTo>
                    <a:pt x="3265" y="12663"/>
                  </a:lnTo>
                  <a:lnTo>
                    <a:pt x="3619" y="12767"/>
                  </a:lnTo>
                  <a:lnTo>
                    <a:pt x="3972" y="12829"/>
                  </a:lnTo>
                  <a:lnTo>
                    <a:pt x="4325" y="12892"/>
                  </a:lnTo>
                  <a:lnTo>
                    <a:pt x="4700" y="12892"/>
                  </a:lnTo>
                  <a:lnTo>
                    <a:pt x="4700" y="12892"/>
                  </a:lnTo>
                  <a:lnTo>
                    <a:pt x="4741" y="12892"/>
                  </a:lnTo>
                  <a:lnTo>
                    <a:pt x="4741" y="12892"/>
                  </a:lnTo>
                  <a:lnTo>
                    <a:pt x="5116" y="12892"/>
                  </a:lnTo>
                  <a:lnTo>
                    <a:pt x="5469" y="12850"/>
                  </a:lnTo>
                  <a:lnTo>
                    <a:pt x="5823" y="12809"/>
                  </a:lnTo>
                  <a:lnTo>
                    <a:pt x="6155" y="12746"/>
                  </a:lnTo>
                  <a:lnTo>
                    <a:pt x="6509" y="12663"/>
                  </a:lnTo>
                  <a:lnTo>
                    <a:pt x="6841" y="12559"/>
                  </a:lnTo>
                  <a:lnTo>
                    <a:pt x="7153" y="12455"/>
                  </a:lnTo>
                  <a:lnTo>
                    <a:pt x="7465" y="12330"/>
                  </a:lnTo>
                  <a:lnTo>
                    <a:pt x="7777" y="12185"/>
                  </a:lnTo>
                  <a:lnTo>
                    <a:pt x="8089" y="12018"/>
                  </a:lnTo>
                  <a:lnTo>
                    <a:pt x="8359" y="11831"/>
                  </a:lnTo>
                  <a:lnTo>
                    <a:pt x="8650" y="11644"/>
                  </a:lnTo>
                  <a:lnTo>
                    <a:pt x="8921" y="11457"/>
                  </a:lnTo>
                  <a:lnTo>
                    <a:pt x="9170" y="11249"/>
                  </a:lnTo>
                  <a:lnTo>
                    <a:pt x="9420" y="11020"/>
                  </a:lnTo>
                  <a:lnTo>
                    <a:pt x="9669" y="10771"/>
                  </a:lnTo>
                  <a:lnTo>
                    <a:pt x="9877" y="10542"/>
                  </a:lnTo>
                  <a:lnTo>
                    <a:pt x="10106" y="10272"/>
                  </a:lnTo>
                  <a:lnTo>
                    <a:pt x="10293" y="10002"/>
                  </a:lnTo>
                  <a:lnTo>
                    <a:pt x="10501" y="9731"/>
                  </a:lnTo>
                  <a:lnTo>
                    <a:pt x="10667" y="9440"/>
                  </a:lnTo>
                  <a:lnTo>
                    <a:pt x="10834" y="9149"/>
                  </a:lnTo>
                  <a:lnTo>
                    <a:pt x="10979" y="8858"/>
                  </a:lnTo>
                  <a:lnTo>
                    <a:pt x="11104" y="8546"/>
                  </a:lnTo>
                  <a:lnTo>
                    <a:pt x="11229" y="8234"/>
                  </a:lnTo>
                  <a:lnTo>
                    <a:pt x="11333" y="7922"/>
                  </a:lnTo>
                  <a:lnTo>
                    <a:pt x="11437" y="7590"/>
                  </a:lnTo>
                  <a:lnTo>
                    <a:pt x="11499" y="7257"/>
                  </a:lnTo>
                  <a:lnTo>
                    <a:pt x="11561" y="6924"/>
                  </a:lnTo>
                  <a:lnTo>
                    <a:pt x="11603" y="6592"/>
                  </a:lnTo>
                  <a:lnTo>
                    <a:pt x="11624" y="6259"/>
                  </a:lnTo>
                  <a:lnTo>
                    <a:pt x="11645" y="5905"/>
                  </a:lnTo>
                  <a:lnTo>
                    <a:pt x="11645" y="5905"/>
                  </a:lnTo>
                  <a:lnTo>
                    <a:pt x="11624" y="5614"/>
                  </a:lnTo>
                  <a:lnTo>
                    <a:pt x="11603" y="5323"/>
                  </a:lnTo>
                  <a:lnTo>
                    <a:pt x="11582" y="5011"/>
                  </a:lnTo>
                  <a:lnTo>
                    <a:pt x="11541" y="4720"/>
                  </a:lnTo>
                  <a:lnTo>
                    <a:pt x="11478" y="4408"/>
                  </a:lnTo>
                  <a:lnTo>
                    <a:pt x="11395" y="4117"/>
                  </a:lnTo>
                  <a:lnTo>
                    <a:pt x="11291" y="3805"/>
                  </a:lnTo>
                  <a:lnTo>
                    <a:pt x="11187" y="3514"/>
                  </a:lnTo>
                  <a:lnTo>
                    <a:pt x="11187" y="3514"/>
                  </a:lnTo>
                  <a:lnTo>
                    <a:pt x="11000" y="3078"/>
                  </a:lnTo>
                  <a:lnTo>
                    <a:pt x="10792" y="2662"/>
                  </a:lnTo>
                  <a:lnTo>
                    <a:pt x="10543" y="2287"/>
                  </a:lnTo>
                  <a:lnTo>
                    <a:pt x="10251" y="1955"/>
                  </a:lnTo>
                  <a:lnTo>
                    <a:pt x="9960" y="1622"/>
                  </a:lnTo>
                  <a:lnTo>
                    <a:pt x="9628" y="1352"/>
                  </a:lnTo>
                  <a:lnTo>
                    <a:pt x="9274" y="1081"/>
                  </a:lnTo>
                  <a:lnTo>
                    <a:pt x="8921" y="853"/>
                  </a:lnTo>
                  <a:lnTo>
                    <a:pt x="8546" y="645"/>
                  </a:lnTo>
                  <a:lnTo>
                    <a:pt x="8151" y="478"/>
                  </a:lnTo>
                  <a:lnTo>
                    <a:pt x="7756" y="333"/>
                  </a:lnTo>
                  <a:lnTo>
                    <a:pt x="7361" y="208"/>
                  </a:lnTo>
                  <a:lnTo>
                    <a:pt x="6945" y="104"/>
                  </a:lnTo>
                  <a:lnTo>
                    <a:pt x="6550" y="42"/>
                  </a:lnTo>
                  <a:lnTo>
                    <a:pt x="6134" y="0"/>
                  </a:lnTo>
                  <a:lnTo>
                    <a:pt x="57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2719675" y="4138850"/>
              <a:ext cx="143475" cy="382100"/>
            </a:xfrm>
            <a:custGeom>
              <a:avLst/>
              <a:gdLst/>
              <a:ahLst/>
              <a:cxnLst/>
              <a:rect l="l" t="t" r="r" b="b"/>
              <a:pathLst>
                <a:path w="5739" h="15284" extrusionOk="0">
                  <a:moveTo>
                    <a:pt x="5677" y="0"/>
                  </a:moveTo>
                  <a:lnTo>
                    <a:pt x="5573" y="42"/>
                  </a:lnTo>
                  <a:lnTo>
                    <a:pt x="5469" y="63"/>
                  </a:lnTo>
                  <a:lnTo>
                    <a:pt x="5261" y="167"/>
                  </a:lnTo>
                  <a:lnTo>
                    <a:pt x="5094" y="312"/>
                  </a:lnTo>
                  <a:lnTo>
                    <a:pt x="4907" y="437"/>
                  </a:lnTo>
                  <a:lnTo>
                    <a:pt x="4699" y="624"/>
                  </a:lnTo>
                  <a:lnTo>
                    <a:pt x="4491" y="811"/>
                  </a:lnTo>
                  <a:lnTo>
                    <a:pt x="4096" y="1227"/>
                  </a:lnTo>
                  <a:lnTo>
                    <a:pt x="3722" y="1664"/>
                  </a:lnTo>
                  <a:lnTo>
                    <a:pt x="3389" y="2142"/>
                  </a:lnTo>
                  <a:lnTo>
                    <a:pt x="2994" y="2703"/>
                  </a:lnTo>
                  <a:lnTo>
                    <a:pt x="2641" y="3306"/>
                  </a:lnTo>
                  <a:lnTo>
                    <a:pt x="2308" y="3889"/>
                  </a:lnTo>
                  <a:lnTo>
                    <a:pt x="1996" y="4512"/>
                  </a:lnTo>
                  <a:lnTo>
                    <a:pt x="1684" y="5136"/>
                  </a:lnTo>
                  <a:lnTo>
                    <a:pt x="1393" y="5760"/>
                  </a:lnTo>
                  <a:lnTo>
                    <a:pt x="853" y="7028"/>
                  </a:lnTo>
                  <a:lnTo>
                    <a:pt x="686" y="7486"/>
                  </a:lnTo>
                  <a:lnTo>
                    <a:pt x="520" y="7943"/>
                  </a:lnTo>
                  <a:lnTo>
                    <a:pt x="374" y="8401"/>
                  </a:lnTo>
                  <a:lnTo>
                    <a:pt x="270" y="8858"/>
                  </a:lnTo>
                  <a:lnTo>
                    <a:pt x="166" y="9315"/>
                  </a:lnTo>
                  <a:lnTo>
                    <a:pt x="104" y="9773"/>
                  </a:lnTo>
                  <a:lnTo>
                    <a:pt x="42" y="10230"/>
                  </a:lnTo>
                  <a:lnTo>
                    <a:pt x="21" y="10709"/>
                  </a:lnTo>
                  <a:lnTo>
                    <a:pt x="0" y="11166"/>
                  </a:lnTo>
                  <a:lnTo>
                    <a:pt x="0" y="11623"/>
                  </a:lnTo>
                  <a:lnTo>
                    <a:pt x="21" y="12102"/>
                  </a:lnTo>
                  <a:lnTo>
                    <a:pt x="63" y="12580"/>
                  </a:lnTo>
                  <a:lnTo>
                    <a:pt x="104" y="13037"/>
                  </a:lnTo>
                  <a:lnTo>
                    <a:pt x="187" y="13516"/>
                  </a:lnTo>
                  <a:lnTo>
                    <a:pt x="270" y="13994"/>
                  </a:lnTo>
                  <a:lnTo>
                    <a:pt x="354" y="14451"/>
                  </a:lnTo>
                  <a:lnTo>
                    <a:pt x="416" y="14638"/>
                  </a:lnTo>
                  <a:lnTo>
                    <a:pt x="499" y="14805"/>
                  </a:lnTo>
                  <a:lnTo>
                    <a:pt x="582" y="14950"/>
                  </a:lnTo>
                  <a:lnTo>
                    <a:pt x="686" y="15075"/>
                  </a:lnTo>
                  <a:lnTo>
                    <a:pt x="811" y="15158"/>
                  </a:lnTo>
                  <a:lnTo>
                    <a:pt x="936" y="15241"/>
                  </a:lnTo>
                  <a:lnTo>
                    <a:pt x="1081" y="15283"/>
                  </a:lnTo>
                  <a:lnTo>
                    <a:pt x="1352" y="15283"/>
                  </a:lnTo>
                  <a:lnTo>
                    <a:pt x="1518" y="15241"/>
                  </a:lnTo>
                  <a:lnTo>
                    <a:pt x="1643" y="15158"/>
                  </a:lnTo>
                  <a:lnTo>
                    <a:pt x="1768" y="15075"/>
                  </a:lnTo>
                  <a:lnTo>
                    <a:pt x="1872" y="14950"/>
                  </a:lnTo>
                  <a:lnTo>
                    <a:pt x="1934" y="14805"/>
                  </a:lnTo>
                  <a:lnTo>
                    <a:pt x="1996" y="14618"/>
                  </a:lnTo>
                  <a:lnTo>
                    <a:pt x="2017" y="14431"/>
                  </a:lnTo>
                  <a:lnTo>
                    <a:pt x="1996" y="14202"/>
                  </a:lnTo>
                  <a:lnTo>
                    <a:pt x="1975" y="13703"/>
                  </a:lnTo>
                  <a:lnTo>
                    <a:pt x="1955" y="13225"/>
                  </a:lnTo>
                  <a:lnTo>
                    <a:pt x="1955" y="12746"/>
                  </a:lnTo>
                  <a:lnTo>
                    <a:pt x="1955" y="12247"/>
                  </a:lnTo>
                  <a:lnTo>
                    <a:pt x="1996" y="11769"/>
                  </a:lnTo>
                  <a:lnTo>
                    <a:pt x="2038" y="11291"/>
                  </a:lnTo>
                  <a:lnTo>
                    <a:pt x="2079" y="10813"/>
                  </a:lnTo>
                  <a:lnTo>
                    <a:pt x="2163" y="10334"/>
                  </a:lnTo>
                  <a:lnTo>
                    <a:pt x="2246" y="9877"/>
                  </a:lnTo>
                  <a:lnTo>
                    <a:pt x="2350" y="9399"/>
                  </a:lnTo>
                  <a:lnTo>
                    <a:pt x="2454" y="8941"/>
                  </a:lnTo>
                  <a:lnTo>
                    <a:pt x="2578" y="8463"/>
                  </a:lnTo>
                  <a:lnTo>
                    <a:pt x="2724" y="8006"/>
                  </a:lnTo>
                  <a:lnTo>
                    <a:pt x="2890" y="7548"/>
                  </a:lnTo>
                  <a:lnTo>
                    <a:pt x="3057" y="7091"/>
                  </a:lnTo>
                  <a:lnTo>
                    <a:pt x="3223" y="6633"/>
                  </a:lnTo>
                  <a:lnTo>
                    <a:pt x="4408" y="3722"/>
                  </a:lnTo>
                  <a:lnTo>
                    <a:pt x="5573" y="811"/>
                  </a:lnTo>
                  <a:lnTo>
                    <a:pt x="5656" y="624"/>
                  </a:lnTo>
                  <a:lnTo>
                    <a:pt x="5718" y="458"/>
                  </a:lnTo>
                  <a:lnTo>
                    <a:pt x="5739" y="354"/>
                  </a:lnTo>
                  <a:lnTo>
                    <a:pt x="5739" y="250"/>
                  </a:lnTo>
                  <a:lnTo>
                    <a:pt x="5718" y="125"/>
                  </a:lnTo>
                  <a:lnTo>
                    <a:pt x="5677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2719675" y="4138850"/>
              <a:ext cx="143475" cy="382100"/>
            </a:xfrm>
            <a:custGeom>
              <a:avLst/>
              <a:gdLst/>
              <a:ahLst/>
              <a:cxnLst/>
              <a:rect l="l" t="t" r="r" b="b"/>
              <a:pathLst>
                <a:path w="5739" h="15284" fill="none" extrusionOk="0">
                  <a:moveTo>
                    <a:pt x="5677" y="0"/>
                  </a:moveTo>
                  <a:lnTo>
                    <a:pt x="5677" y="0"/>
                  </a:lnTo>
                  <a:lnTo>
                    <a:pt x="5573" y="42"/>
                  </a:lnTo>
                  <a:lnTo>
                    <a:pt x="5469" y="63"/>
                  </a:lnTo>
                  <a:lnTo>
                    <a:pt x="5261" y="167"/>
                  </a:lnTo>
                  <a:lnTo>
                    <a:pt x="5094" y="312"/>
                  </a:lnTo>
                  <a:lnTo>
                    <a:pt x="4907" y="437"/>
                  </a:lnTo>
                  <a:lnTo>
                    <a:pt x="4907" y="437"/>
                  </a:lnTo>
                  <a:lnTo>
                    <a:pt x="4699" y="624"/>
                  </a:lnTo>
                  <a:lnTo>
                    <a:pt x="4491" y="811"/>
                  </a:lnTo>
                  <a:lnTo>
                    <a:pt x="4096" y="1227"/>
                  </a:lnTo>
                  <a:lnTo>
                    <a:pt x="3722" y="1664"/>
                  </a:lnTo>
                  <a:lnTo>
                    <a:pt x="3389" y="2142"/>
                  </a:lnTo>
                  <a:lnTo>
                    <a:pt x="3389" y="2142"/>
                  </a:lnTo>
                  <a:lnTo>
                    <a:pt x="2994" y="2703"/>
                  </a:lnTo>
                  <a:lnTo>
                    <a:pt x="2641" y="3306"/>
                  </a:lnTo>
                  <a:lnTo>
                    <a:pt x="2308" y="3889"/>
                  </a:lnTo>
                  <a:lnTo>
                    <a:pt x="1996" y="4512"/>
                  </a:lnTo>
                  <a:lnTo>
                    <a:pt x="1684" y="5136"/>
                  </a:lnTo>
                  <a:lnTo>
                    <a:pt x="1393" y="5760"/>
                  </a:lnTo>
                  <a:lnTo>
                    <a:pt x="853" y="7028"/>
                  </a:lnTo>
                  <a:lnTo>
                    <a:pt x="853" y="7028"/>
                  </a:lnTo>
                  <a:lnTo>
                    <a:pt x="686" y="7486"/>
                  </a:lnTo>
                  <a:lnTo>
                    <a:pt x="520" y="7943"/>
                  </a:lnTo>
                  <a:lnTo>
                    <a:pt x="374" y="8401"/>
                  </a:lnTo>
                  <a:lnTo>
                    <a:pt x="270" y="8858"/>
                  </a:lnTo>
                  <a:lnTo>
                    <a:pt x="166" y="9315"/>
                  </a:lnTo>
                  <a:lnTo>
                    <a:pt x="104" y="9773"/>
                  </a:lnTo>
                  <a:lnTo>
                    <a:pt x="42" y="10230"/>
                  </a:lnTo>
                  <a:lnTo>
                    <a:pt x="21" y="10709"/>
                  </a:lnTo>
                  <a:lnTo>
                    <a:pt x="0" y="11166"/>
                  </a:lnTo>
                  <a:lnTo>
                    <a:pt x="0" y="11623"/>
                  </a:lnTo>
                  <a:lnTo>
                    <a:pt x="21" y="12102"/>
                  </a:lnTo>
                  <a:lnTo>
                    <a:pt x="63" y="12580"/>
                  </a:lnTo>
                  <a:lnTo>
                    <a:pt x="104" y="13037"/>
                  </a:lnTo>
                  <a:lnTo>
                    <a:pt x="187" y="13516"/>
                  </a:lnTo>
                  <a:lnTo>
                    <a:pt x="270" y="13994"/>
                  </a:lnTo>
                  <a:lnTo>
                    <a:pt x="354" y="14451"/>
                  </a:lnTo>
                  <a:lnTo>
                    <a:pt x="354" y="14451"/>
                  </a:lnTo>
                  <a:lnTo>
                    <a:pt x="416" y="14638"/>
                  </a:lnTo>
                  <a:lnTo>
                    <a:pt x="499" y="14805"/>
                  </a:lnTo>
                  <a:lnTo>
                    <a:pt x="582" y="14950"/>
                  </a:lnTo>
                  <a:lnTo>
                    <a:pt x="686" y="15075"/>
                  </a:lnTo>
                  <a:lnTo>
                    <a:pt x="811" y="15158"/>
                  </a:lnTo>
                  <a:lnTo>
                    <a:pt x="936" y="15241"/>
                  </a:lnTo>
                  <a:lnTo>
                    <a:pt x="1081" y="15283"/>
                  </a:lnTo>
                  <a:lnTo>
                    <a:pt x="1227" y="15283"/>
                  </a:lnTo>
                  <a:lnTo>
                    <a:pt x="1227" y="15283"/>
                  </a:lnTo>
                  <a:lnTo>
                    <a:pt x="1352" y="15283"/>
                  </a:lnTo>
                  <a:lnTo>
                    <a:pt x="1352" y="15283"/>
                  </a:lnTo>
                  <a:lnTo>
                    <a:pt x="1518" y="15241"/>
                  </a:lnTo>
                  <a:lnTo>
                    <a:pt x="1643" y="15158"/>
                  </a:lnTo>
                  <a:lnTo>
                    <a:pt x="1768" y="15075"/>
                  </a:lnTo>
                  <a:lnTo>
                    <a:pt x="1872" y="14950"/>
                  </a:lnTo>
                  <a:lnTo>
                    <a:pt x="1934" y="14805"/>
                  </a:lnTo>
                  <a:lnTo>
                    <a:pt x="1996" y="14618"/>
                  </a:lnTo>
                  <a:lnTo>
                    <a:pt x="2017" y="14431"/>
                  </a:lnTo>
                  <a:lnTo>
                    <a:pt x="1996" y="14202"/>
                  </a:lnTo>
                  <a:lnTo>
                    <a:pt x="1996" y="14202"/>
                  </a:lnTo>
                  <a:lnTo>
                    <a:pt x="1975" y="13703"/>
                  </a:lnTo>
                  <a:lnTo>
                    <a:pt x="1955" y="13225"/>
                  </a:lnTo>
                  <a:lnTo>
                    <a:pt x="1955" y="12746"/>
                  </a:lnTo>
                  <a:lnTo>
                    <a:pt x="1955" y="12247"/>
                  </a:lnTo>
                  <a:lnTo>
                    <a:pt x="1996" y="11769"/>
                  </a:lnTo>
                  <a:lnTo>
                    <a:pt x="2038" y="11291"/>
                  </a:lnTo>
                  <a:lnTo>
                    <a:pt x="2079" y="10813"/>
                  </a:lnTo>
                  <a:lnTo>
                    <a:pt x="2163" y="10334"/>
                  </a:lnTo>
                  <a:lnTo>
                    <a:pt x="2246" y="9877"/>
                  </a:lnTo>
                  <a:lnTo>
                    <a:pt x="2350" y="9399"/>
                  </a:lnTo>
                  <a:lnTo>
                    <a:pt x="2454" y="8941"/>
                  </a:lnTo>
                  <a:lnTo>
                    <a:pt x="2578" y="8463"/>
                  </a:lnTo>
                  <a:lnTo>
                    <a:pt x="2724" y="8006"/>
                  </a:lnTo>
                  <a:lnTo>
                    <a:pt x="2890" y="7548"/>
                  </a:lnTo>
                  <a:lnTo>
                    <a:pt x="3057" y="7091"/>
                  </a:lnTo>
                  <a:lnTo>
                    <a:pt x="3223" y="6633"/>
                  </a:lnTo>
                  <a:lnTo>
                    <a:pt x="3223" y="6633"/>
                  </a:lnTo>
                  <a:lnTo>
                    <a:pt x="4408" y="3722"/>
                  </a:lnTo>
                  <a:lnTo>
                    <a:pt x="5573" y="811"/>
                  </a:lnTo>
                  <a:lnTo>
                    <a:pt x="5573" y="811"/>
                  </a:lnTo>
                  <a:lnTo>
                    <a:pt x="5656" y="624"/>
                  </a:lnTo>
                  <a:lnTo>
                    <a:pt x="5718" y="458"/>
                  </a:lnTo>
                  <a:lnTo>
                    <a:pt x="5739" y="354"/>
                  </a:lnTo>
                  <a:lnTo>
                    <a:pt x="5739" y="250"/>
                  </a:lnTo>
                  <a:lnTo>
                    <a:pt x="5718" y="125"/>
                  </a:lnTo>
                  <a:lnTo>
                    <a:pt x="56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2794525" y="5088550"/>
              <a:ext cx="301000" cy="58250"/>
            </a:xfrm>
            <a:custGeom>
              <a:avLst/>
              <a:gdLst/>
              <a:ahLst/>
              <a:cxnLst/>
              <a:rect l="l" t="t" r="r" b="b"/>
              <a:pathLst>
                <a:path w="12040" h="2330" extrusionOk="0">
                  <a:moveTo>
                    <a:pt x="811" y="1"/>
                  </a:moveTo>
                  <a:lnTo>
                    <a:pt x="686" y="22"/>
                  </a:lnTo>
                  <a:lnTo>
                    <a:pt x="562" y="42"/>
                  </a:lnTo>
                  <a:lnTo>
                    <a:pt x="458" y="84"/>
                  </a:lnTo>
                  <a:lnTo>
                    <a:pt x="333" y="126"/>
                  </a:lnTo>
                  <a:lnTo>
                    <a:pt x="250" y="209"/>
                  </a:lnTo>
                  <a:lnTo>
                    <a:pt x="167" y="313"/>
                  </a:lnTo>
                  <a:lnTo>
                    <a:pt x="104" y="417"/>
                  </a:lnTo>
                  <a:lnTo>
                    <a:pt x="42" y="562"/>
                  </a:lnTo>
                  <a:lnTo>
                    <a:pt x="0" y="749"/>
                  </a:lnTo>
                  <a:lnTo>
                    <a:pt x="0" y="936"/>
                  </a:lnTo>
                  <a:lnTo>
                    <a:pt x="21" y="1082"/>
                  </a:lnTo>
                  <a:lnTo>
                    <a:pt x="83" y="1228"/>
                  </a:lnTo>
                  <a:lnTo>
                    <a:pt x="187" y="1352"/>
                  </a:lnTo>
                  <a:lnTo>
                    <a:pt x="312" y="1456"/>
                  </a:lnTo>
                  <a:lnTo>
                    <a:pt x="458" y="1560"/>
                  </a:lnTo>
                  <a:lnTo>
                    <a:pt x="603" y="1643"/>
                  </a:lnTo>
                  <a:lnTo>
                    <a:pt x="1061" y="1831"/>
                  </a:lnTo>
                  <a:lnTo>
                    <a:pt x="1518" y="1976"/>
                  </a:lnTo>
                  <a:lnTo>
                    <a:pt x="1996" y="2080"/>
                  </a:lnTo>
                  <a:lnTo>
                    <a:pt x="2475" y="2163"/>
                  </a:lnTo>
                  <a:lnTo>
                    <a:pt x="3202" y="2246"/>
                  </a:lnTo>
                  <a:lnTo>
                    <a:pt x="3930" y="2288"/>
                  </a:lnTo>
                  <a:lnTo>
                    <a:pt x="4658" y="2330"/>
                  </a:lnTo>
                  <a:lnTo>
                    <a:pt x="6134" y="2330"/>
                  </a:lnTo>
                  <a:lnTo>
                    <a:pt x="6883" y="2309"/>
                  </a:lnTo>
                  <a:lnTo>
                    <a:pt x="8401" y="2226"/>
                  </a:lnTo>
                  <a:lnTo>
                    <a:pt x="9024" y="2163"/>
                  </a:lnTo>
                  <a:lnTo>
                    <a:pt x="9336" y="2122"/>
                  </a:lnTo>
                  <a:lnTo>
                    <a:pt x="9648" y="2059"/>
                  </a:lnTo>
                  <a:lnTo>
                    <a:pt x="9939" y="1976"/>
                  </a:lnTo>
                  <a:lnTo>
                    <a:pt x="10251" y="1893"/>
                  </a:lnTo>
                  <a:lnTo>
                    <a:pt x="10542" y="1810"/>
                  </a:lnTo>
                  <a:lnTo>
                    <a:pt x="10854" y="1685"/>
                  </a:lnTo>
                  <a:lnTo>
                    <a:pt x="11187" y="1539"/>
                  </a:lnTo>
                  <a:lnTo>
                    <a:pt x="11499" y="1352"/>
                  </a:lnTo>
                  <a:lnTo>
                    <a:pt x="11644" y="1269"/>
                  </a:lnTo>
                  <a:lnTo>
                    <a:pt x="11790" y="1144"/>
                  </a:lnTo>
                  <a:lnTo>
                    <a:pt x="11915" y="1020"/>
                  </a:lnTo>
                  <a:lnTo>
                    <a:pt x="12039" y="874"/>
                  </a:lnTo>
                  <a:lnTo>
                    <a:pt x="11977" y="812"/>
                  </a:lnTo>
                  <a:lnTo>
                    <a:pt x="11935" y="770"/>
                  </a:lnTo>
                  <a:lnTo>
                    <a:pt x="11831" y="708"/>
                  </a:lnTo>
                  <a:lnTo>
                    <a:pt x="11623" y="708"/>
                  </a:lnTo>
                  <a:lnTo>
                    <a:pt x="10293" y="666"/>
                  </a:lnTo>
                  <a:lnTo>
                    <a:pt x="8983" y="625"/>
                  </a:lnTo>
                  <a:lnTo>
                    <a:pt x="7652" y="604"/>
                  </a:lnTo>
                  <a:lnTo>
                    <a:pt x="6342" y="541"/>
                  </a:lnTo>
                  <a:lnTo>
                    <a:pt x="5011" y="479"/>
                  </a:lnTo>
                  <a:lnTo>
                    <a:pt x="3701" y="375"/>
                  </a:lnTo>
                  <a:lnTo>
                    <a:pt x="3057" y="313"/>
                  </a:lnTo>
                  <a:lnTo>
                    <a:pt x="2391" y="229"/>
                  </a:lnTo>
                  <a:lnTo>
                    <a:pt x="1726" y="146"/>
                  </a:lnTo>
                  <a:lnTo>
                    <a:pt x="1082" y="42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2794525" y="5088550"/>
              <a:ext cx="301000" cy="58250"/>
            </a:xfrm>
            <a:custGeom>
              <a:avLst/>
              <a:gdLst/>
              <a:ahLst/>
              <a:cxnLst/>
              <a:rect l="l" t="t" r="r" b="b"/>
              <a:pathLst>
                <a:path w="12040" h="2330" fill="none" extrusionOk="0">
                  <a:moveTo>
                    <a:pt x="811" y="1"/>
                  </a:moveTo>
                  <a:lnTo>
                    <a:pt x="811" y="1"/>
                  </a:lnTo>
                  <a:lnTo>
                    <a:pt x="686" y="22"/>
                  </a:lnTo>
                  <a:lnTo>
                    <a:pt x="562" y="42"/>
                  </a:lnTo>
                  <a:lnTo>
                    <a:pt x="458" y="84"/>
                  </a:lnTo>
                  <a:lnTo>
                    <a:pt x="333" y="126"/>
                  </a:lnTo>
                  <a:lnTo>
                    <a:pt x="250" y="209"/>
                  </a:lnTo>
                  <a:lnTo>
                    <a:pt x="167" y="313"/>
                  </a:lnTo>
                  <a:lnTo>
                    <a:pt x="104" y="417"/>
                  </a:lnTo>
                  <a:lnTo>
                    <a:pt x="42" y="562"/>
                  </a:lnTo>
                  <a:lnTo>
                    <a:pt x="42" y="562"/>
                  </a:lnTo>
                  <a:lnTo>
                    <a:pt x="0" y="749"/>
                  </a:lnTo>
                  <a:lnTo>
                    <a:pt x="0" y="936"/>
                  </a:lnTo>
                  <a:lnTo>
                    <a:pt x="21" y="1082"/>
                  </a:lnTo>
                  <a:lnTo>
                    <a:pt x="83" y="1228"/>
                  </a:lnTo>
                  <a:lnTo>
                    <a:pt x="187" y="1352"/>
                  </a:lnTo>
                  <a:lnTo>
                    <a:pt x="312" y="1456"/>
                  </a:lnTo>
                  <a:lnTo>
                    <a:pt x="458" y="1560"/>
                  </a:lnTo>
                  <a:lnTo>
                    <a:pt x="603" y="1643"/>
                  </a:lnTo>
                  <a:lnTo>
                    <a:pt x="603" y="1643"/>
                  </a:lnTo>
                  <a:lnTo>
                    <a:pt x="1061" y="1831"/>
                  </a:lnTo>
                  <a:lnTo>
                    <a:pt x="1518" y="1976"/>
                  </a:lnTo>
                  <a:lnTo>
                    <a:pt x="1996" y="2080"/>
                  </a:lnTo>
                  <a:lnTo>
                    <a:pt x="2475" y="2163"/>
                  </a:lnTo>
                  <a:lnTo>
                    <a:pt x="2475" y="2163"/>
                  </a:lnTo>
                  <a:lnTo>
                    <a:pt x="3202" y="2246"/>
                  </a:lnTo>
                  <a:lnTo>
                    <a:pt x="3930" y="2288"/>
                  </a:lnTo>
                  <a:lnTo>
                    <a:pt x="4658" y="2330"/>
                  </a:lnTo>
                  <a:lnTo>
                    <a:pt x="5365" y="2330"/>
                  </a:lnTo>
                  <a:lnTo>
                    <a:pt x="5365" y="2330"/>
                  </a:lnTo>
                  <a:lnTo>
                    <a:pt x="6134" y="2330"/>
                  </a:lnTo>
                  <a:lnTo>
                    <a:pt x="6883" y="2309"/>
                  </a:lnTo>
                  <a:lnTo>
                    <a:pt x="8401" y="2226"/>
                  </a:lnTo>
                  <a:lnTo>
                    <a:pt x="8401" y="2226"/>
                  </a:lnTo>
                  <a:lnTo>
                    <a:pt x="9024" y="2163"/>
                  </a:lnTo>
                  <a:lnTo>
                    <a:pt x="9336" y="2122"/>
                  </a:lnTo>
                  <a:lnTo>
                    <a:pt x="9648" y="2059"/>
                  </a:lnTo>
                  <a:lnTo>
                    <a:pt x="9939" y="1976"/>
                  </a:lnTo>
                  <a:lnTo>
                    <a:pt x="10251" y="1893"/>
                  </a:lnTo>
                  <a:lnTo>
                    <a:pt x="10542" y="1810"/>
                  </a:lnTo>
                  <a:lnTo>
                    <a:pt x="10854" y="1685"/>
                  </a:lnTo>
                  <a:lnTo>
                    <a:pt x="10854" y="1685"/>
                  </a:lnTo>
                  <a:lnTo>
                    <a:pt x="11187" y="1539"/>
                  </a:lnTo>
                  <a:lnTo>
                    <a:pt x="11499" y="1352"/>
                  </a:lnTo>
                  <a:lnTo>
                    <a:pt x="11644" y="1269"/>
                  </a:lnTo>
                  <a:lnTo>
                    <a:pt x="11790" y="1144"/>
                  </a:lnTo>
                  <a:lnTo>
                    <a:pt x="11915" y="1020"/>
                  </a:lnTo>
                  <a:lnTo>
                    <a:pt x="12039" y="874"/>
                  </a:lnTo>
                  <a:lnTo>
                    <a:pt x="12039" y="874"/>
                  </a:lnTo>
                  <a:lnTo>
                    <a:pt x="11977" y="812"/>
                  </a:lnTo>
                  <a:lnTo>
                    <a:pt x="11935" y="770"/>
                  </a:lnTo>
                  <a:lnTo>
                    <a:pt x="11831" y="708"/>
                  </a:lnTo>
                  <a:lnTo>
                    <a:pt x="11727" y="708"/>
                  </a:lnTo>
                  <a:lnTo>
                    <a:pt x="11623" y="708"/>
                  </a:lnTo>
                  <a:lnTo>
                    <a:pt x="11623" y="708"/>
                  </a:lnTo>
                  <a:lnTo>
                    <a:pt x="10293" y="666"/>
                  </a:lnTo>
                  <a:lnTo>
                    <a:pt x="8983" y="625"/>
                  </a:lnTo>
                  <a:lnTo>
                    <a:pt x="7652" y="604"/>
                  </a:lnTo>
                  <a:lnTo>
                    <a:pt x="6342" y="541"/>
                  </a:lnTo>
                  <a:lnTo>
                    <a:pt x="5011" y="479"/>
                  </a:lnTo>
                  <a:lnTo>
                    <a:pt x="3701" y="375"/>
                  </a:lnTo>
                  <a:lnTo>
                    <a:pt x="3057" y="313"/>
                  </a:lnTo>
                  <a:lnTo>
                    <a:pt x="2391" y="229"/>
                  </a:lnTo>
                  <a:lnTo>
                    <a:pt x="1726" y="146"/>
                  </a:lnTo>
                  <a:lnTo>
                    <a:pt x="1082" y="42"/>
                  </a:lnTo>
                  <a:lnTo>
                    <a:pt x="1082" y="42"/>
                  </a:lnTo>
                  <a:lnTo>
                    <a:pt x="8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3352275" y="4332750"/>
              <a:ext cx="49425" cy="113325"/>
            </a:xfrm>
            <a:custGeom>
              <a:avLst/>
              <a:gdLst/>
              <a:ahLst/>
              <a:cxnLst/>
              <a:rect l="l" t="t" r="r" b="b"/>
              <a:pathLst>
                <a:path w="1977" h="4533" extrusionOk="0">
                  <a:moveTo>
                    <a:pt x="937" y="0"/>
                  </a:moveTo>
                  <a:lnTo>
                    <a:pt x="770" y="21"/>
                  </a:lnTo>
                  <a:lnTo>
                    <a:pt x="625" y="62"/>
                  </a:lnTo>
                  <a:lnTo>
                    <a:pt x="500" y="125"/>
                  </a:lnTo>
                  <a:lnTo>
                    <a:pt x="375" y="208"/>
                  </a:lnTo>
                  <a:lnTo>
                    <a:pt x="292" y="312"/>
                  </a:lnTo>
                  <a:lnTo>
                    <a:pt x="209" y="416"/>
                  </a:lnTo>
                  <a:lnTo>
                    <a:pt x="147" y="561"/>
                  </a:lnTo>
                  <a:lnTo>
                    <a:pt x="126" y="707"/>
                  </a:lnTo>
                  <a:lnTo>
                    <a:pt x="63" y="1185"/>
                  </a:lnTo>
                  <a:lnTo>
                    <a:pt x="22" y="1643"/>
                  </a:lnTo>
                  <a:lnTo>
                    <a:pt x="1" y="2121"/>
                  </a:lnTo>
                  <a:lnTo>
                    <a:pt x="1" y="2599"/>
                  </a:lnTo>
                  <a:lnTo>
                    <a:pt x="22" y="3077"/>
                  </a:lnTo>
                  <a:lnTo>
                    <a:pt x="63" y="3556"/>
                  </a:lnTo>
                  <a:lnTo>
                    <a:pt x="126" y="4034"/>
                  </a:lnTo>
                  <a:lnTo>
                    <a:pt x="230" y="4533"/>
                  </a:lnTo>
                  <a:lnTo>
                    <a:pt x="396" y="4470"/>
                  </a:lnTo>
                  <a:lnTo>
                    <a:pt x="542" y="4408"/>
                  </a:lnTo>
                  <a:lnTo>
                    <a:pt x="687" y="4325"/>
                  </a:lnTo>
                  <a:lnTo>
                    <a:pt x="791" y="4242"/>
                  </a:lnTo>
                  <a:lnTo>
                    <a:pt x="895" y="4138"/>
                  </a:lnTo>
                  <a:lnTo>
                    <a:pt x="978" y="4034"/>
                  </a:lnTo>
                  <a:lnTo>
                    <a:pt x="1124" y="3805"/>
                  </a:lnTo>
                  <a:lnTo>
                    <a:pt x="1311" y="3514"/>
                  </a:lnTo>
                  <a:lnTo>
                    <a:pt x="1456" y="3202"/>
                  </a:lnTo>
                  <a:lnTo>
                    <a:pt x="1581" y="2869"/>
                  </a:lnTo>
                  <a:lnTo>
                    <a:pt x="1685" y="2558"/>
                  </a:lnTo>
                  <a:lnTo>
                    <a:pt x="1789" y="2225"/>
                  </a:lnTo>
                  <a:lnTo>
                    <a:pt x="1852" y="1892"/>
                  </a:lnTo>
                  <a:lnTo>
                    <a:pt x="1955" y="1206"/>
                  </a:lnTo>
                  <a:lnTo>
                    <a:pt x="1976" y="1060"/>
                  </a:lnTo>
                  <a:lnTo>
                    <a:pt x="1955" y="915"/>
                  </a:lnTo>
                  <a:lnTo>
                    <a:pt x="1935" y="769"/>
                  </a:lnTo>
                  <a:lnTo>
                    <a:pt x="1872" y="645"/>
                  </a:lnTo>
                  <a:lnTo>
                    <a:pt x="1810" y="499"/>
                  </a:lnTo>
                  <a:lnTo>
                    <a:pt x="1727" y="353"/>
                  </a:lnTo>
                  <a:lnTo>
                    <a:pt x="1644" y="250"/>
                  </a:lnTo>
                  <a:lnTo>
                    <a:pt x="1540" y="166"/>
                  </a:lnTo>
                  <a:lnTo>
                    <a:pt x="1436" y="83"/>
                  </a:lnTo>
                  <a:lnTo>
                    <a:pt x="1290" y="42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3352275" y="4332750"/>
              <a:ext cx="49425" cy="113325"/>
            </a:xfrm>
            <a:custGeom>
              <a:avLst/>
              <a:gdLst/>
              <a:ahLst/>
              <a:cxnLst/>
              <a:rect l="l" t="t" r="r" b="b"/>
              <a:pathLst>
                <a:path w="1977" h="4533" fill="none" extrusionOk="0">
                  <a:moveTo>
                    <a:pt x="999" y="0"/>
                  </a:moveTo>
                  <a:lnTo>
                    <a:pt x="999" y="0"/>
                  </a:lnTo>
                  <a:lnTo>
                    <a:pt x="937" y="0"/>
                  </a:lnTo>
                  <a:lnTo>
                    <a:pt x="937" y="0"/>
                  </a:lnTo>
                  <a:lnTo>
                    <a:pt x="770" y="21"/>
                  </a:lnTo>
                  <a:lnTo>
                    <a:pt x="625" y="62"/>
                  </a:lnTo>
                  <a:lnTo>
                    <a:pt x="500" y="125"/>
                  </a:lnTo>
                  <a:lnTo>
                    <a:pt x="375" y="208"/>
                  </a:lnTo>
                  <a:lnTo>
                    <a:pt x="292" y="312"/>
                  </a:lnTo>
                  <a:lnTo>
                    <a:pt x="209" y="416"/>
                  </a:lnTo>
                  <a:lnTo>
                    <a:pt x="147" y="561"/>
                  </a:lnTo>
                  <a:lnTo>
                    <a:pt x="126" y="707"/>
                  </a:lnTo>
                  <a:lnTo>
                    <a:pt x="126" y="707"/>
                  </a:lnTo>
                  <a:lnTo>
                    <a:pt x="63" y="1185"/>
                  </a:lnTo>
                  <a:lnTo>
                    <a:pt x="22" y="1643"/>
                  </a:lnTo>
                  <a:lnTo>
                    <a:pt x="1" y="2121"/>
                  </a:lnTo>
                  <a:lnTo>
                    <a:pt x="1" y="2599"/>
                  </a:lnTo>
                  <a:lnTo>
                    <a:pt x="22" y="3077"/>
                  </a:lnTo>
                  <a:lnTo>
                    <a:pt x="63" y="3556"/>
                  </a:lnTo>
                  <a:lnTo>
                    <a:pt x="126" y="4034"/>
                  </a:lnTo>
                  <a:lnTo>
                    <a:pt x="230" y="4533"/>
                  </a:lnTo>
                  <a:lnTo>
                    <a:pt x="230" y="4533"/>
                  </a:lnTo>
                  <a:lnTo>
                    <a:pt x="396" y="4470"/>
                  </a:lnTo>
                  <a:lnTo>
                    <a:pt x="542" y="4408"/>
                  </a:lnTo>
                  <a:lnTo>
                    <a:pt x="687" y="4325"/>
                  </a:lnTo>
                  <a:lnTo>
                    <a:pt x="791" y="4242"/>
                  </a:lnTo>
                  <a:lnTo>
                    <a:pt x="895" y="4138"/>
                  </a:lnTo>
                  <a:lnTo>
                    <a:pt x="978" y="4034"/>
                  </a:lnTo>
                  <a:lnTo>
                    <a:pt x="1124" y="3805"/>
                  </a:lnTo>
                  <a:lnTo>
                    <a:pt x="1124" y="3805"/>
                  </a:lnTo>
                  <a:lnTo>
                    <a:pt x="1311" y="3514"/>
                  </a:lnTo>
                  <a:lnTo>
                    <a:pt x="1456" y="3202"/>
                  </a:lnTo>
                  <a:lnTo>
                    <a:pt x="1581" y="2869"/>
                  </a:lnTo>
                  <a:lnTo>
                    <a:pt x="1685" y="2558"/>
                  </a:lnTo>
                  <a:lnTo>
                    <a:pt x="1789" y="2225"/>
                  </a:lnTo>
                  <a:lnTo>
                    <a:pt x="1852" y="1892"/>
                  </a:lnTo>
                  <a:lnTo>
                    <a:pt x="1955" y="1206"/>
                  </a:lnTo>
                  <a:lnTo>
                    <a:pt x="1955" y="1206"/>
                  </a:lnTo>
                  <a:lnTo>
                    <a:pt x="1976" y="1060"/>
                  </a:lnTo>
                  <a:lnTo>
                    <a:pt x="1955" y="915"/>
                  </a:lnTo>
                  <a:lnTo>
                    <a:pt x="1935" y="769"/>
                  </a:lnTo>
                  <a:lnTo>
                    <a:pt x="1872" y="645"/>
                  </a:lnTo>
                  <a:lnTo>
                    <a:pt x="1872" y="645"/>
                  </a:lnTo>
                  <a:lnTo>
                    <a:pt x="1810" y="499"/>
                  </a:lnTo>
                  <a:lnTo>
                    <a:pt x="1727" y="353"/>
                  </a:lnTo>
                  <a:lnTo>
                    <a:pt x="1644" y="250"/>
                  </a:lnTo>
                  <a:lnTo>
                    <a:pt x="1540" y="166"/>
                  </a:lnTo>
                  <a:lnTo>
                    <a:pt x="1436" y="83"/>
                  </a:lnTo>
                  <a:lnTo>
                    <a:pt x="1290" y="42"/>
                  </a:lnTo>
                  <a:lnTo>
                    <a:pt x="1145" y="0"/>
                  </a:lnTo>
                  <a:lnTo>
                    <a:pt x="9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2903175" y="4042675"/>
              <a:ext cx="86825" cy="69175"/>
            </a:xfrm>
            <a:custGeom>
              <a:avLst/>
              <a:gdLst/>
              <a:ahLst/>
              <a:cxnLst/>
              <a:rect l="l" t="t" r="r" b="b"/>
              <a:pathLst>
                <a:path w="3473" h="2767" extrusionOk="0">
                  <a:moveTo>
                    <a:pt x="2828" y="1"/>
                  </a:moveTo>
                  <a:lnTo>
                    <a:pt x="2474" y="21"/>
                  </a:lnTo>
                  <a:lnTo>
                    <a:pt x="2121" y="105"/>
                  </a:lnTo>
                  <a:lnTo>
                    <a:pt x="1747" y="209"/>
                  </a:lnTo>
                  <a:lnTo>
                    <a:pt x="1393" y="354"/>
                  </a:lnTo>
                  <a:lnTo>
                    <a:pt x="1060" y="541"/>
                  </a:lnTo>
                  <a:lnTo>
                    <a:pt x="749" y="770"/>
                  </a:lnTo>
                  <a:lnTo>
                    <a:pt x="478" y="999"/>
                  </a:lnTo>
                  <a:lnTo>
                    <a:pt x="353" y="1123"/>
                  </a:lnTo>
                  <a:lnTo>
                    <a:pt x="250" y="1269"/>
                  </a:lnTo>
                  <a:lnTo>
                    <a:pt x="146" y="1415"/>
                  </a:lnTo>
                  <a:lnTo>
                    <a:pt x="83" y="1560"/>
                  </a:lnTo>
                  <a:lnTo>
                    <a:pt x="21" y="1706"/>
                  </a:lnTo>
                  <a:lnTo>
                    <a:pt x="0" y="1872"/>
                  </a:lnTo>
                  <a:lnTo>
                    <a:pt x="0" y="2018"/>
                  </a:lnTo>
                  <a:lnTo>
                    <a:pt x="42" y="2163"/>
                  </a:lnTo>
                  <a:lnTo>
                    <a:pt x="104" y="2309"/>
                  </a:lnTo>
                  <a:lnTo>
                    <a:pt x="208" y="2454"/>
                  </a:lnTo>
                  <a:lnTo>
                    <a:pt x="353" y="2600"/>
                  </a:lnTo>
                  <a:lnTo>
                    <a:pt x="520" y="2704"/>
                  </a:lnTo>
                  <a:lnTo>
                    <a:pt x="686" y="2745"/>
                  </a:lnTo>
                  <a:lnTo>
                    <a:pt x="853" y="2766"/>
                  </a:lnTo>
                  <a:lnTo>
                    <a:pt x="998" y="2766"/>
                  </a:lnTo>
                  <a:lnTo>
                    <a:pt x="1123" y="2724"/>
                  </a:lnTo>
                  <a:lnTo>
                    <a:pt x="1268" y="2683"/>
                  </a:lnTo>
                  <a:lnTo>
                    <a:pt x="1393" y="2621"/>
                  </a:lnTo>
                  <a:lnTo>
                    <a:pt x="1705" y="2454"/>
                  </a:lnTo>
                  <a:lnTo>
                    <a:pt x="1996" y="2246"/>
                  </a:lnTo>
                  <a:lnTo>
                    <a:pt x="2266" y="2038"/>
                  </a:lnTo>
                  <a:lnTo>
                    <a:pt x="2516" y="1810"/>
                  </a:lnTo>
                  <a:lnTo>
                    <a:pt x="2745" y="1560"/>
                  </a:lnTo>
                  <a:lnTo>
                    <a:pt x="2953" y="1290"/>
                  </a:lnTo>
                  <a:lnTo>
                    <a:pt x="3161" y="999"/>
                  </a:lnTo>
                  <a:lnTo>
                    <a:pt x="3327" y="708"/>
                  </a:lnTo>
                  <a:lnTo>
                    <a:pt x="3410" y="562"/>
                  </a:lnTo>
                  <a:lnTo>
                    <a:pt x="3452" y="416"/>
                  </a:lnTo>
                  <a:lnTo>
                    <a:pt x="3472" y="333"/>
                  </a:lnTo>
                  <a:lnTo>
                    <a:pt x="3452" y="250"/>
                  </a:lnTo>
                  <a:lnTo>
                    <a:pt x="3452" y="167"/>
                  </a:lnTo>
                  <a:lnTo>
                    <a:pt x="3410" y="105"/>
                  </a:lnTo>
                  <a:lnTo>
                    <a:pt x="3264" y="63"/>
                  </a:lnTo>
                  <a:lnTo>
                    <a:pt x="3140" y="21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2903175" y="4042675"/>
              <a:ext cx="86825" cy="69175"/>
            </a:xfrm>
            <a:custGeom>
              <a:avLst/>
              <a:gdLst/>
              <a:ahLst/>
              <a:cxnLst/>
              <a:rect l="l" t="t" r="r" b="b"/>
              <a:pathLst>
                <a:path w="3473" h="2767" fill="none" extrusionOk="0">
                  <a:moveTo>
                    <a:pt x="2828" y="1"/>
                  </a:moveTo>
                  <a:lnTo>
                    <a:pt x="2828" y="1"/>
                  </a:lnTo>
                  <a:lnTo>
                    <a:pt x="2474" y="21"/>
                  </a:lnTo>
                  <a:lnTo>
                    <a:pt x="2121" y="105"/>
                  </a:lnTo>
                  <a:lnTo>
                    <a:pt x="1747" y="209"/>
                  </a:lnTo>
                  <a:lnTo>
                    <a:pt x="1393" y="354"/>
                  </a:lnTo>
                  <a:lnTo>
                    <a:pt x="1060" y="541"/>
                  </a:lnTo>
                  <a:lnTo>
                    <a:pt x="749" y="770"/>
                  </a:lnTo>
                  <a:lnTo>
                    <a:pt x="478" y="999"/>
                  </a:lnTo>
                  <a:lnTo>
                    <a:pt x="353" y="1123"/>
                  </a:lnTo>
                  <a:lnTo>
                    <a:pt x="250" y="1269"/>
                  </a:lnTo>
                  <a:lnTo>
                    <a:pt x="250" y="1269"/>
                  </a:lnTo>
                  <a:lnTo>
                    <a:pt x="146" y="1415"/>
                  </a:lnTo>
                  <a:lnTo>
                    <a:pt x="83" y="1560"/>
                  </a:lnTo>
                  <a:lnTo>
                    <a:pt x="21" y="1706"/>
                  </a:lnTo>
                  <a:lnTo>
                    <a:pt x="0" y="1872"/>
                  </a:lnTo>
                  <a:lnTo>
                    <a:pt x="0" y="2018"/>
                  </a:lnTo>
                  <a:lnTo>
                    <a:pt x="42" y="2163"/>
                  </a:lnTo>
                  <a:lnTo>
                    <a:pt x="104" y="2309"/>
                  </a:lnTo>
                  <a:lnTo>
                    <a:pt x="208" y="2454"/>
                  </a:lnTo>
                  <a:lnTo>
                    <a:pt x="208" y="2454"/>
                  </a:lnTo>
                  <a:lnTo>
                    <a:pt x="353" y="2600"/>
                  </a:lnTo>
                  <a:lnTo>
                    <a:pt x="520" y="2704"/>
                  </a:lnTo>
                  <a:lnTo>
                    <a:pt x="686" y="2745"/>
                  </a:lnTo>
                  <a:lnTo>
                    <a:pt x="853" y="2766"/>
                  </a:lnTo>
                  <a:lnTo>
                    <a:pt x="853" y="2766"/>
                  </a:lnTo>
                  <a:lnTo>
                    <a:pt x="998" y="2766"/>
                  </a:lnTo>
                  <a:lnTo>
                    <a:pt x="1123" y="2724"/>
                  </a:lnTo>
                  <a:lnTo>
                    <a:pt x="1268" y="2683"/>
                  </a:lnTo>
                  <a:lnTo>
                    <a:pt x="1393" y="2621"/>
                  </a:lnTo>
                  <a:lnTo>
                    <a:pt x="1393" y="2621"/>
                  </a:lnTo>
                  <a:lnTo>
                    <a:pt x="1705" y="2454"/>
                  </a:lnTo>
                  <a:lnTo>
                    <a:pt x="1996" y="2246"/>
                  </a:lnTo>
                  <a:lnTo>
                    <a:pt x="2266" y="2038"/>
                  </a:lnTo>
                  <a:lnTo>
                    <a:pt x="2516" y="1810"/>
                  </a:lnTo>
                  <a:lnTo>
                    <a:pt x="2745" y="1560"/>
                  </a:lnTo>
                  <a:lnTo>
                    <a:pt x="2953" y="1290"/>
                  </a:lnTo>
                  <a:lnTo>
                    <a:pt x="3161" y="999"/>
                  </a:lnTo>
                  <a:lnTo>
                    <a:pt x="3327" y="708"/>
                  </a:lnTo>
                  <a:lnTo>
                    <a:pt x="3327" y="708"/>
                  </a:lnTo>
                  <a:lnTo>
                    <a:pt x="3410" y="562"/>
                  </a:lnTo>
                  <a:lnTo>
                    <a:pt x="3452" y="416"/>
                  </a:lnTo>
                  <a:lnTo>
                    <a:pt x="3472" y="333"/>
                  </a:lnTo>
                  <a:lnTo>
                    <a:pt x="3452" y="250"/>
                  </a:lnTo>
                  <a:lnTo>
                    <a:pt x="3452" y="167"/>
                  </a:lnTo>
                  <a:lnTo>
                    <a:pt x="3410" y="105"/>
                  </a:lnTo>
                  <a:lnTo>
                    <a:pt x="3410" y="105"/>
                  </a:lnTo>
                  <a:lnTo>
                    <a:pt x="3264" y="63"/>
                  </a:lnTo>
                  <a:lnTo>
                    <a:pt x="3140" y="21"/>
                  </a:lnTo>
                  <a:lnTo>
                    <a:pt x="282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2674450" y="3955350"/>
              <a:ext cx="941400" cy="1400950"/>
            </a:xfrm>
            <a:custGeom>
              <a:avLst/>
              <a:gdLst/>
              <a:ahLst/>
              <a:cxnLst/>
              <a:rect l="l" t="t" r="r" b="b"/>
              <a:pathLst>
                <a:path w="37656" h="56038" extrusionOk="0">
                  <a:moveTo>
                    <a:pt x="19358" y="10709"/>
                  </a:moveTo>
                  <a:lnTo>
                    <a:pt x="19670" y="10730"/>
                  </a:lnTo>
                  <a:lnTo>
                    <a:pt x="19961" y="10750"/>
                  </a:lnTo>
                  <a:lnTo>
                    <a:pt x="20252" y="10813"/>
                  </a:lnTo>
                  <a:lnTo>
                    <a:pt x="20564" y="10875"/>
                  </a:lnTo>
                  <a:lnTo>
                    <a:pt x="20855" y="10958"/>
                  </a:lnTo>
                  <a:lnTo>
                    <a:pt x="21146" y="11041"/>
                  </a:lnTo>
                  <a:lnTo>
                    <a:pt x="21438" y="11145"/>
                  </a:lnTo>
                  <a:lnTo>
                    <a:pt x="21729" y="11270"/>
                  </a:lnTo>
                  <a:lnTo>
                    <a:pt x="21999" y="11395"/>
                  </a:lnTo>
                  <a:lnTo>
                    <a:pt x="22269" y="11561"/>
                  </a:lnTo>
                  <a:lnTo>
                    <a:pt x="22540" y="11728"/>
                  </a:lnTo>
                  <a:lnTo>
                    <a:pt x="22810" y="11894"/>
                  </a:lnTo>
                  <a:lnTo>
                    <a:pt x="23059" y="12102"/>
                  </a:lnTo>
                  <a:lnTo>
                    <a:pt x="23288" y="12310"/>
                  </a:lnTo>
                  <a:lnTo>
                    <a:pt x="23517" y="12539"/>
                  </a:lnTo>
                  <a:lnTo>
                    <a:pt x="23725" y="12767"/>
                  </a:lnTo>
                  <a:lnTo>
                    <a:pt x="23933" y="13038"/>
                  </a:lnTo>
                  <a:lnTo>
                    <a:pt x="24120" y="13308"/>
                  </a:lnTo>
                  <a:lnTo>
                    <a:pt x="24286" y="13599"/>
                  </a:lnTo>
                  <a:lnTo>
                    <a:pt x="24432" y="13890"/>
                  </a:lnTo>
                  <a:lnTo>
                    <a:pt x="24556" y="14223"/>
                  </a:lnTo>
                  <a:lnTo>
                    <a:pt x="24702" y="14639"/>
                  </a:lnTo>
                  <a:lnTo>
                    <a:pt x="24827" y="15054"/>
                  </a:lnTo>
                  <a:lnTo>
                    <a:pt x="24910" y="15491"/>
                  </a:lnTo>
                  <a:lnTo>
                    <a:pt x="24972" y="15907"/>
                  </a:lnTo>
                  <a:lnTo>
                    <a:pt x="24993" y="16323"/>
                  </a:lnTo>
                  <a:lnTo>
                    <a:pt x="25014" y="16739"/>
                  </a:lnTo>
                  <a:lnTo>
                    <a:pt x="24993" y="17155"/>
                  </a:lnTo>
                  <a:lnTo>
                    <a:pt x="24952" y="17570"/>
                  </a:lnTo>
                  <a:lnTo>
                    <a:pt x="24868" y="17986"/>
                  </a:lnTo>
                  <a:lnTo>
                    <a:pt x="24785" y="18381"/>
                  </a:lnTo>
                  <a:lnTo>
                    <a:pt x="24660" y="18776"/>
                  </a:lnTo>
                  <a:lnTo>
                    <a:pt x="24515" y="19171"/>
                  </a:lnTo>
                  <a:lnTo>
                    <a:pt x="24369" y="19546"/>
                  </a:lnTo>
                  <a:lnTo>
                    <a:pt x="24182" y="19899"/>
                  </a:lnTo>
                  <a:lnTo>
                    <a:pt x="23974" y="20253"/>
                  </a:lnTo>
                  <a:lnTo>
                    <a:pt x="23746" y="20606"/>
                  </a:lnTo>
                  <a:lnTo>
                    <a:pt x="23517" y="20939"/>
                  </a:lnTo>
                  <a:lnTo>
                    <a:pt x="23247" y="21251"/>
                  </a:lnTo>
                  <a:lnTo>
                    <a:pt x="22976" y="21542"/>
                  </a:lnTo>
                  <a:lnTo>
                    <a:pt x="22685" y="21833"/>
                  </a:lnTo>
                  <a:lnTo>
                    <a:pt x="22373" y="22103"/>
                  </a:lnTo>
                  <a:lnTo>
                    <a:pt x="22041" y="22332"/>
                  </a:lnTo>
                  <a:lnTo>
                    <a:pt x="21708" y="22561"/>
                  </a:lnTo>
                  <a:lnTo>
                    <a:pt x="21354" y="22789"/>
                  </a:lnTo>
                  <a:lnTo>
                    <a:pt x="20980" y="22976"/>
                  </a:lnTo>
                  <a:lnTo>
                    <a:pt x="20606" y="23143"/>
                  </a:lnTo>
                  <a:lnTo>
                    <a:pt x="20211" y="23268"/>
                  </a:lnTo>
                  <a:lnTo>
                    <a:pt x="19795" y="23392"/>
                  </a:lnTo>
                  <a:lnTo>
                    <a:pt x="19379" y="23496"/>
                  </a:lnTo>
                  <a:lnTo>
                    <a:pt x="18963" y="23559"/>
                  </a:lnTo>
                  <a:lnTo>
                    <a:pt x="18527" y="23600"/>
                  </a:lnTo>
                  <a:lnTo>
                    <a:pt x="17695" y="23600"/>
                  </a:lnTo>
                  <a:lnTo>
                    <a:pt x="17341" y="23538"/>
                  </a:lnTo>
                  <a:lnTo>
                    <a:pt x="16988" y="23476"/>
                  </a:lnTo>
                  <a:lnTo>
                    <a:pt x="16634" y="23372"/>
                  </a:lnTo>
                  <a:lnTo>
                    <a:pt x="16323" y="23247"/>
                  </a:lnTo>
                  <a:lnTo>
                    <a:pt x="16011" y="23080"/>
                  </a:lnTo>
                  <a:lnTo>
                    <a:pt x="15699" y="22914"/>
                  </a:lnTo>
                  <a:lnTo>
                    <a:pt x="15428" y="22706"/>
                  </a:lnTo>
                  <a:lnTo>
                    <a:pt x="15158" y="22477"/>
                  </a:lnTo>
                  <a:lnTo>
                    <a:pt x="14909" y="22207"/>
                  </a:lnTo>
                  <a:lnTo>
                    <a:pt x="14680" y="21937"/>
                  </a:lnTo>
                  <a:lnTo>
                    <a:pt x="14451" y="21625"/>
                  </a:lnTo>
                  <a:lnTo>
                    <a:pt x="14264" y="21292"/>
                  </a:lnTo>
                  <a:lnTo>
                    <a:pt x="14077" y="20939"/>
                  </a:lnTo>
                  <a:lnTo>
                    <a:pt x="13911" y="20565"/>
                  </a:lnTo>
                  <a:lnTo>
                    <a:pt x="13786" y="20169"/>
                  </a:lnTo>
                  <a:lnTo>
                    <a:pt x="13599" y="19525"/>
                  </a:lnTo>
                  <a:lnTo>
                    <a:pt x="13536" y="19213"/>
                  </a:lnTo>
                  <a:lnTo>
                    <a:pt x="13474" y="18880"/>
                  </a:lnTo>
                  <a:lnTo>
                    <a:pt x="13432" y="18548"/>
                  </a:lnTo>
                  <a:lnTo>
                    <a:pt x="13391" y="18236"/>
                  </a:lnTo>
                  <a:lnTo>
                    <a:pt x="13370" y="17903"/>
                  </a:lnTo>
                  <a:lnTo>
                    <a:pt x="13370" y="17570"/>
                  </a:lnTo>
                  <a:lnTo>
                    <a:pt x="13391" y="17092"/>
                  </a:lnTo>
                  <a:lnTo>
                    <a:pt x="13432" y="16614"/>
                  </a:lnTo>
                  <a:lnTo>
                    <a:pt x="13495" y="16177"/>
                  </a:lnTo>
                  <a:lnTo>
                    <a:pt x="13578" y="15720"/>
                  </a:lnTo>
                  <a:lnTo>
                    <a:pt x="13682" y="15283"/>
                  </a:lnTo>
                  <a:lnTo>
                    <a:pt x="13807" y="14867"/>
                  </a:lnTo>
                  <a:lnTo>
                    <a:pt x="13973" y="14472"/>
                  </a:lnTo>
                  <a:lnTo>
                    <a:pt x="14139" y="14077"/>
                  </a:lnTo>
                  <a:lnTo>
                    <a:pt x="14347" y="13682"/>
                  </a:lnTo>
                  <a:lnTo>
                    <a:pt x="14576" y="13329"/>
                  </a:lnTo>
                  <a:lnTo>
                    <a:pt x="14825" y="12954"/>
                  </a:lnTo>
                  <a:lnTo>
                    <a:pt x="15117" y="12622"/>
                  </a:lnTo>
                  <a:lnTo>
                    <a:pt x="15408" y="12289"/>
                  </a:lnTo>
                  <a:lnTo>
                    <a:pt x="15761" y="11977"/>
                  </a:lnTo>
                  <a:lnTo>
                    <a:pt x="16115" y="11686"/>
                  </a:lnTo>
                  <a:lnTo>
                    <a:pt x="16510" y="11395"/>
                  </a:lnTo>
                  <a:lnTo>
                    <a:pt x="16718" y="11270"/>
                  </a:lnTo>
                  <a:lnTo>
                    <a:pt x="16946" y="11145"/>
                  </a:lnTo>
                  <a:lnTo>
                    <a:pt x="17175" y="11041"/>
                  </a:lnTo>
                  <a:lnTo>
                    <a:pt x="17425" y="10958"/>
                  </a:lnTo>
                  <a:lnTo>
                    <a:pt x="17674" y="10875"/>
                  </a:lnTo>
                  <a:lnTo>
                    <a:pt x="17944" y="10813"/>
                  </a:lnTo>
                  <a:lnTo>
                    <a:pt x="18215" y="10771"/>
                  </a:lnTo>
                  <a:lnTo>
                    <a:pt x="18506" y="10730"/>
                  </a:lnTo>
                  <a:lnTo>
                    <a:pt x="18776" y="10709"/>
                  </a:lnTo>
                  <a:close/>
                  <a:moveTo>
                    <a:pt x="18319" y="0"/>
                  </a:moveTo>
                  <a:lnTo>
                    <a:pt x="17383" y="63"/>
                  </a:lnTo>
                  <a:lnTo>
                    <a:pt x="16447" y="167"/>
                  </a:lnTo>
                  <a:lnTo>
                    <a:pt x="15512" y="312"/>
                  </a:lnTo>
                  <a:lnTo>
                    <a:pt x="14576" y="520"/>
                  </a:lnTo>
                  <a:lnTo>
                    <a:pt x="13640" y="749"/>
                  </a:lnTo>
                  <a:lnTo>
                    <a:pt x="12705" y="1040"/>
                  </a:lnTo>
                  <a:lnTo>
                    <a:pt x="11769" y="1373"/>
                  </a:lnTo>
                  <a:lnTo>
                    <a:pt x="10833" y="1747"/>
                  </a:lnTo>
                  <a:lnTo>
                    <a:pt x="10376" y="1955"/>
                  </a:lnTo>
                  <a:lnTo>
                    <a:pt x="9939" y="2163"/>
                  </a:lnTo>
                  <a:lnTo>
                    <a:pt x="9502" y="2412"/>
                  </a:lnTo>
                  <a:lnTo>
                    <a:pt x="9087" y="2641"/>
                  </a:lnTo>
                  <a:lnTo>
                    <a:pt x="8671" y="2911"/>
                  </a:lnTo>
                  <a:lnTo>
                    <a:pt x="8255" y="3182"/>
                  </a:lnTo>
                  <a:lnTo>
                    <a:pt x="7860" y="3452"/>
                  </a:lnTo>
                  <a:lnTo>
                    <a:pt x="7465" y="3743"/>
                  </a:lnTo>
                  <a:lnTo>
                    <a:pt x="7070" y="4055"/>
                  </a:lnTo>
                  <a:lnTo>
                    <a:pt x="6695" y="4367"/>
                  </a:lnTo>
                  <a:lnTo>
                    <a:pt x="5968" y="5012"/>
                  </a:lnTo>
                  <a:lnTo>
                    <a:pt x="5261" y="5698"/>
                  </a:lnTo>
                  <a:lnTo>
                    <a:pt x="4575" y="6425"/>
                  </a:lnTo>
                  <a:lnTo>
                    <a:pt x="4221" y="6820"/>
                  </a:lnTo>
                  <a:lnTo>
                    <a:pt x="3868" y="7216"/>
                  </a:lnTo>
                  <a:lnTo>
                    <a:pt x="3535" y="7631"/>
                  </a:lnTo>
                  <a:lnTo>
                    <a:pt x="3223" y="8047"/>
                  </a:lnTo>
                  <a:lnTo>
                    <a:pt x="2911" y="8484"/>
                  </a:lnTo>
                  <a:lnTo>
                    <a:pt x="2620" y="8900"/>
                  </a:lnTo>
                  <a:lnTo>
                    <a:pt x="2350" y="9357"/>
                  </a:lnTo>
                  <a:lnTo>
                    <a:pt x="2100" y="9794"/>
                  </a:lnTo>
                  <a:lnTo>
                    <a:pt x="1851" y="10251"/>
                  </a:lnTo>
                  <a:lnTo>
                    <a:pt x="1622" y="10730"/>
                  </a:lnTo>
                  <a:lnTo>
                    <a:pt x="1393" y="11208"/>
                  </a:lnTo>
                  <a:lnTo>
                    <a:pt x="1185" y="11686"/>
                  </a:lnTo>
                  <a:lnTo>
                    <a:pt x="998" y="12164"/>
                  </a:lnTo>
                  <a:lnTo>
                    <a:pt x="832" y="12663"/>
                  </a:lnTo>
                  <a:lnTo>
                    <a:pt x="686" y="13183"/>
                  </a:lnTo>
                  <a:lnTo>
                    <a:pt x="541" y="13682"/>
                  </a:lnTo>
                  <a:lnTo>
                    <a:pt x="395" y="14347"/>
                  </a:lnTo>
                  <a:lnTo>
                    <a:pt x="270" y="14992"/>
                  </a:lnTo>
                  <a:lnTo>
                    <a:pt x="167" y="15657"/>
                  </a:lnTo>
                  <a:lnTo>
                    <a:pt x="83" y="16302"/>
                  </a:lnTo>
                  <a:lnTo>
                    <a:pt x="42" y="16947"/>
                  </a:lnTo>
                  <a:lnTo>
                    <a:pt x="0" y="17612"/>
                  </a:lnTo>
                  <a:lnTo>
                    <a:pt x="0" y="18257"/>
                  </a:lnTo>
                  <a:lnTo>
                    <a:pt x="21" y="18901"/>
                  </a:lnTo>
                  <a:lnTo>
                    <a:pt x="63" y="19546"/>
                  </a:lnTo>
                  <a:lnTo>
                    <a:pt x="125" y="20190"/>
                  </a:lnTo>
                  <a:lnTo>
                    <a:pt x="229" y="20835"/>
                  </a:lnTo>
                  <a:lnTo>
                    <a:pt x="333" y="21479"/>
                  </a:lnTo>
                  <a:lnTo>
                    <a:pt x="478" y="22124"/>
                  </a:lnTo>
                  <a:lnTo>
                    <a:pt x="624" y="22769"/>
                  </a:lnTo>
                  <a:lnTo>
                    <a:pt x="811" y="23413"/>
                  </a:lnTo>
                  <a:lnTo>
                    <a:pt x="1019" y="24058"/>
                  </a:lnTo>
                  <a:lnTo>
                    <a:pt x="1185" y="24598"/>
                  </a:lnTo>
                  <a:lnTo>
                    <a:pt x="1393" y="25118"/>
                  </a:lnTo>
                  <a:lnTo>
                    <a:pt x="1601" y="25659"/>
                  </a:lnTo>
                  <a:lnTo>
                    <a:pt x="1830" y="26158"/>
                  </a:lnTo>
                  <a:lnTo>
                    <a:pt x="2059" y="26678"/>
                  </a:lnTo>
                  <a:lnTo>
                    <a:pt x="2308" y="27177"/>
                  </a:lnTo>
                  <a:lnTo>
                    <a:pt x="2558" y="27676"/>
                  </a:lnTo>
                  <a:lnTo>
                    <a:pt x="2849" y="28154"/>
                  </a:lnTo>
                  <a:lnTo>
                    <a:pt x="3119" y="28632"/>
                  </a:lnTo>
                  <a:lnTo>
                    <a:pt x="3431" y="29110"/>
                  </a:lnTo>
                  <a:lnTo>
                    <a:pt x="3743" y="29568"/>
                  </a:lnTo>
                  <a:lnTo>
                    <a:pt x="4076" y="30025"/>
                  </a:lnTo>
                  <a:lnTo>
                    <a:pt x="4429" y="30462"/>
                  </a:lnTo>
                  <a:lnTo>
                    <a:pt x="4783" y="30899"/>
                  </a:lnTo>
                  <a:lnTo>
                    <a:pt x="5157" y="31314"/>
                  </a:lnTo>
                  <a:lnTo>
                    <a:pt x="5552" y="31730"/>
                  </a:lnTo>
                  <a:lnTo>
                    <a:pt x="5947" y="32125"/>
                  </a:lnTo>
                  <a:lnTo>
                    <a:pt x="6384" y="32500"/>
                  </a:lnTo>
                  <a:lnTo>
                    <a:pt x="6799" y="32853"/>
                  </a:lnTo>
                  <a:lnTo>
                    <a:pt x="7257" y="33186"/>
                  </a:lnTo>
                  <a:lnTo>
                    <a:pt x="7714" y="33518"/>
                  </a:lnTo>
                  <a:lnTo>
                    <a:pt x="8172" y="33810"/>
                  </a:lnTo>
                  <a:lnTo>
                    <a:pt x="8650" y="34080"/>
                  </a:lnTo>
                  <a:lnTo>
                    <a:pt x="9149" y="34329"/>
                  </a:lnTo>
                  <a:lnTo>
                    <a:pt x="9648" y="34558"/>
                  </a:lnTo>
                  <a:lnTo>
                    <a:pt x="10147" y="34766"/>
                  </a:lnTo>
                  <a:lnTo>
                    <a:pt x="10667" y="34974"/>
                  </a:lnTo>
                  <a:lnTo>
                    <a:pt x="11187" y="35140"/>
                  </a:lnTo>
                  <a:lnTo>
                    <a:pt x="11727" y="35307"/>
                  </a:lnTo>
                  <a:lnTo>
                    <a:pt x="12268" y="35452"/>
                  </a:lnTo>
                  <a:lnTo>
                    <a:pt x="12829" y="35577"/>
                  </a:lnTo>
                  <a:lnTo>
                    <a:pt x="13391" y="35681"/>
                  </a:lnTo>
                  <a:lnTo>
                    <a:pt x="13931" y="35764"/>
                  </a:lnTo>
                  <a:lnTo>
                    <a:pt x="14472" y="35847"/>
                  </a:lnTo>
                  <a:lnTo>
                    <a:pt x="15013" y="35889"/>
                  </a:lnTo>
                  <a:lnTo>
                    <a:pt x="15532" y="35910"/>
                  </a:lnTo>
                  <a:lnTo>
                    <a:pt x="16073" y="35889"/>
                  </a:lnTo>
                  <a:lnTo>
                    <a:pt x="16614" y="35826"/>
                  </a:lnTo>
                  <a:lnTo>
                    <a:pt x="17154" y="35722"/>
                  </a:lnTo>
                  <a:lnTo>
                    <a:pt x="17674" y="35556"/>
                  </a:lnTo>
                  <a:lnTo>
                    <a:pt x="18360" y="35327"/>
                  </a:lnTo>
                  <a:lnTo>
                    <a:pt x="19046" y="35078"/>
                  </a:lnTo>
                  <a:lnTo>
                    <a:pt x="19691" y="34808"/>
                  </a:lnTo>
                  <a:lnTo>
                    <a:pt x="20336" y="34496"/>
                  </a:lnTo>
                  <a:lnTo>
                    <a:pt x="20647" y="34329"/>
                  </a:lnTo>
                  <a:lnTo>
                    <a:pt x="20959" y="34142"/>
                  </a:lnTo>
                  <a:lnTo>
                    <a:pt x="21271" y="33955"/>
                  </a:lnTo>
                  <a:lnTo>
                    <a:pt x="21562" y="33747"/>
                  </a:lnTo>
                  <a:lnTo>
                    <a:pt x="21853" y="33539"/>
                  </a:lnTo>
                  <a:lnTo>
                    <a:pt x="22124" y="33311"/>
                  </a:lnTo>
                  <a:lnTo>
                    <a:pt x="22394" y="33061"/>
                  </a:lnTo>
                  <a:lnTo>
                    <a:pt x="22644" y="32791"/>
                  </a:lnTo>
                  <a:lnTo>
                    <a:pt x="22810" y="32624"/>
                  </a:lnTo>
                  <a:lnTo>
                    <a:pt x="22955" y="32479"/>
                  </a:lnTo>
                  <a:lnTo>
                    <a:pt x="23039" y="32416"/>
                  </a:lnTo>
                  <a:lnTo>
                    <a:pt x="23143" y="32375"/>
                  </a:lnTo>
                  <a:lnTo>
                    <a:pt x="23247" y="32375"/>
                  </a:lnTo>
                  <a:lnTo>
                    <a:pt x="23371" y="32396"/>
                  </a:lnTo>
                  <a:lnTo>
                    <a:pt x="23475" y="32437"/>
                  </a:lnTo>
                  <a:lnTo>
                    <a:pt x="23558" y="32500"/>
                  </a:lnTo>
                  <a:lnTo>
                    <a:pt x="23642" y="32583"/>
                  </a:lnTo>
                  <a:lnTo>
                    <a:pt x="23683" y="32687"/>
                  </a:lnTo>
                  <a:lnTo>
                    <a:pt x="23725" y="32770"/>
                  </a:lnTo>
                  <a:lnTo>
                    <a:pt x="23766" y="32874"/>
                  </a:lnTo>
                  <a:lnTo>
                    <a:pt x="23808" y="33103"/>
                  </a:lnTo>
                  <a:lnTo>
                    <a:pt x="23849" y="33477"/>
                  </a:lnTo>
                  <a:lnTo>
                    <a:pt x="23891" y="33851"/>
                  </a:lnTo>
                  <a:lnTo>
                    <a:pt x="23933" y="34225"/>
                  </a:lnTo>
                  <a:lnTo>
                    <a:pt x="23933" y="34620"/>
                  </a:lnTo>
                  <a:lnTo>
                    <a:pt x="23933" y="34995"/>
                  </a:lnTo>
                  <a:lnTo>
                    <a:pt x="23933" y="35369"/>
                  </a:lnTo>
                  <a:lnTo>
                    <a:pt x="23912" y="35722"/>
                  </a:lnTo>
                  <a:lnTo>
                    <a:pt x="23870" y="36097"/>
                  </a:lnTo>
                  <a:lnTo>
                    <a:pt x="23808" y="36471"/>
                  </a:lnTo>
                  <a:lnTo>
                    <a:pt x="23746" y="36825"/>
                  </a:lnTo>
                  <a:lnTo>
                    <a:pt x="23662" y="37199"/>
                  </a:lnTo>
                  <a:lnTo>
                    <a:pt x="23558" y="37552"/>
                  </a:lnTo>
                  <a:lnTo>
                    <a:pt x="23454" y="37885"/>
                  </a:lnTo>
                  <a:lnTo>
                    <a:pt x="23330" y="38238"/>
                  </a:lnTo>
                  <a:lnTo>
                    <a:pt x="23184" y="38571"/>
                  </a:lnTo>
                  <a:lnTo>
                    <a:pt x="23018" y="38904"/>
                  </a:lnTo>
                  <a:lnTo>
                    <a:pt x="22851" y="39236"/>
                  </a:lnTo>
                  <a:lnTo>
                    <a:pt x="22685" y="39569"/>
                  </a:lnTo>
                  <a:lnTo>
                    <a:pt x="22477" y="39881"/>
                  </a:lnTo>
                  <a:lnTo>
                    <a:pt x="22269" y="40193"/>
                  </a:lnTo>
                  <a:lnTo>
                    <a:pt x="22041" y="40484"/>
                  </a:lnTo>
                  <a:lnTo>
                    <a:pt x="21791" y="40775"/>
                  </a:lnTo>
                  <a:lnTo>
                    <a:pt x="21541" y="41066"/>
                  </a:lnTo>
                  <a:lnTo>
                    <a:pt x="21271" y="41337"/>
                  </a:lnTo>
                  <a:lnTo>
                    <a:pt x="20980" y="41586"/>
                  </a:lnTo>
                  <a:lnTo>
                    <a:pt x="20668" y="41856"/>
                  </a:lnTo>
                  <a:lnTo>
                    <a:pt x="20356" y="42085"/>
                  </a:lnTo>
                  <a:lnTo>
                    <a:pt x="20024" y="42335"/>
                  </a:lnTo>
                  <a:lnTo>
                    <a:pt x="19670" y="42543"/>
                  </a:lnTo>
                  <a:lnTo>
                    <a:pt x="19317" y="42771"/>
                  </a:lnTo>
                  <a:lnTo>
                    <a:pt x="18942" y="42958"/>
                  </a:lnTo>
                  <a:lnTo>
                    <a:pt x="18547" y="43146"/>
                  </a:lnTo>
                  <a:lnTo>
                    <a:pt x="17924" y="43416"/>
                  </a:lnTo>
                  <a:lnTo>
                    <a:pt x="17300" y="43645"/>
                  </a:lnTo>
                  <a:lnTo>
                    <a:pt x="16676" y="43832"/>
                  </a:lnTo>
                  <a:lnTo>
                    <a:pt x="16031" y="43977"/>
                  </a:lnTo>
                  <a:lnTo>
                    <a:pt x="15408" y="44123"/>
                  </a:lnTo>
                  <a:lnTo>
                    <a:pt x="14763" y="44227"/>
                  </a:lnTo>
                  <a:lnTo>
                    <a:pt x="14139" y="44289"/>
                  </a:lnTo>
                  <a:lnTo>
                    <a:pt x="13495" y="44352"/>
                  </a:lnTo>
                  <a:lnTo>
                    <a:pt x="12850" y="44393"/>
                  </a:lnTo>
                  <a:lnTo>
                    <a:pt x="10916" y="44393"/>
                  </a:lnTo>
                  <a:lnTo>
                    <a:pt x="9627" y="44331"/>
                  </a:lnTo>
                  <a:lnTo>
                    <a:pt x="8317" y="44227"/>
                  </a:lnTo>
                  <a:lnTo>
                    <a:pt x="7881" y="44185"/>
                  </a:lnTo>
                  <a:lnTo>
                    <a:pt x="7465" y="44102"/>
                  </a:lnTo>
                  <a:lnTo>
                    <a:pt x="7049" y="44019"/>
                  </a:lnTo>
                  <a:lnTo>
                    <a:pt x="6612" y="43915"/>
                  </a:lnTo>
                  <a:lnTo>
                    <a:pt x="5781" y="43707"/>
                  </a:lnTo>
                  <a:lnTo>
                    <a:pt x="4949" y="43499"/>
                  </a:lnTo>
                  <a:lnTo>
                    <a:pt x="4741" y="43457"/>
                  </a:lnTo>
                  <a:lnTo>
                    <a:pt x="4533" y="43416"/>
                  </a:lnTo>
                  <a:lnTo>
                    <a:pt x="4138" y="43416"/>
                  </a:lnTo>
                  <a:lnTo>
                    <a:pt x="3930" y="43457"/>
                  </a:lnTo>
                  <a:lnTo>
                    <a:pt x="3764" y="43541"/>
                  </a:lnTo>
                  <a:lnTo>
                    <a:pt x="3577" y="43665"/>
                  </a:lnTo>
                  <a:lnTo>
                    <a:pt x="3431" y="43811"/>
                  </a:lnTo>
                  <a:lnTo>
                    <a:pt x="3098" y="44206"/>
                  </a:lnTo>
                  <a:lnTo>
                    <a:pt x="2807" y="44601"/>
                  </a:lnTo>
                  <a:lnTo>
                    <a:pt x="2516" y="44996"/>
                  </a:lnTo>
                  <a:lnTo>
                    <a:pt x="2267" y="45412"/>
                  </a:lnTo>
                  <a:lnTo>
                    <a:pt x="2017" y="45828"/>
                  </a:lnTo>
                  <a:lnTo>
                    <a:pt x="1768" y="46244"/>
                  </a:lnTo>
                  <a:lnTo>
                    <a:pt x="1560" y="46680"/>
                  </a:lnTo>
                  <a:lnTo>
                    <a:pt x="1352" y="47117"/>
                  </a:lnTo>
                  <a:lnTo>
                    <a:pt x="1165" y="47554"/>
                  </a:lnTo>
                  <a:lnTo>
                    <a:pt x="998" y="48011"/>
                  </a:lnTo>
                  <a:lnTo>
                    <a:pt x="853" y="48468"/>
                  </a:lnTo>
                  <a:lnTo>
                    <a:pt x="728" y="48926"/>
                  </a:lnTo>
                  <a:lnTo>
                    <a:pt x="603" y="49404"/>
                  </a:lnTo>
                  <a:lnTo>
                    <a:pt x="499" y="49882"/>
                  </a:lnTo>
                  <a:lnTo>
                    <a:pt x="437" y="50361"/>
                  </a:lnTo>
                  <a:lnTo>
                    <a:pt x="374" y="50860"/>
                  </a:lnTo>
                  <a:lnTo>
                    <a:pt x="354" y="51213"/>
                  </a:lnTo>
                  <a:lnTo>
                    <a:pt x="374" y="51546"/>
                  </a:lnTo>
                  <a:lnTo>
                    <a:pt x="437" y="51879"/>
                  </a:lnTo>
                  <a:lnTo>
                    <a:pt x="541" y="52170"/>
                  </a:lnTo>
                  <a:lnTo>
                    <a:pt x="686" y="52461"/>
                  </a:lnTo>
                  <a:lnTo>
                    <a:pt x="873" y="52752"/>
                  </a:lnTo>
                  <a:lnTo>
                    <a:pt x="1081" y="53001"/>
                  </a:lnTo>
                  <a:lnTo>
                    <a:pt x="1352" y="53251"/>
                  </a:lnTo>
                  <a:lnTo>
                    <a:pt x="1726" y="53563"/>
                  </a:lnTo>
                  <a:lnTo>
                    <a:pt x="2121" y="53833"/>
                  </a:lnTo>
                  <a:lnTo>
                    <a:pt x="2516" y="54062"/>
                  </a:lnTo>
                  <a:lnTo>
                    <a:pt x="2932" y="54270"/>
                  </a:lnTo>
                  <a:lnTo>
                    <a:pt x="3369" y="54436"/>
                  </a:lnTo>
                  <a:lnTo>
                    <a:pt x="3805" y="54602"/>
                  </a:lnTo>
                  <a:lnTo>
                    <a:pt x="4699" y="54893"/>
                  </a:lnTo>
                  <a:lnTo>
                    <a:pt x="5323" y="55081"/>
                  </a:lnTo>
                  <a:lnTo>
                    <a:pt x="5926" y="55226"/>
                  </a:lnTo>
                  <a:lnTo>
                    <a:pt x="6550" y="55392"/>
                  </a:lnTo>
                  <a:lnTo>
                    <a:pt x="7153" y="55517"/>
                  </a:lnTo>
                  <a:lnTo>
                    <a:pt x="7777" y="55642"/>
                  </a:lnTo>
                  <a:lnTo>
                    <a:pt x="8400" y="55725"/>
                  </a:lnTo>
                  <a:lnTo>
                    <a:pt x="9024" y="55829"/>
                  </a:lnTo>
                  <a:lnTo>
                    <a:pt x="9648" y="55892"/>
                  </a:lnTo>
                  <a:lnTo>
                    <a:pt x="10272" y="55954"/>
                  </a:lnTo>
                  <a:lnTo>
                    <a:pt x="10896" y="55995"/>
                  </a:lnTo>
                  <a:lnTo>
                    <a:pt x="11519" y="56016"/>
                  </a:lnTo>
                  <a:lnTo>
                    <a:pt x="12164" y="56037"/>
                  </a:lnTo>
                  <a:lnTo>
                    <a:pt x="12788" y="56016"/>
                  </a:lnTo>
                  <a:lnTo>
                    <a:pt x="13432" y="55995"/>
                  </a:lnTo>
                  <a:lnTo>
                    <a:pt x="14056" y="55975"/>
                  </a:lnTo>
                  <a:lnTo>
                    <a:pt x="14701" y="55933"/>
                  </a:lnTo>
                  <a:lnTo>
                    <a:pt x="15428" y="55850"/>
                  </a:lnTo>
                  <a:lnTo>
                    <a:pt x="16177" y="55746"/>
                  </a:lnTo>
                  <a:lnTo>
                    <a:pt x="16905" y="55642"/>
                  </a:lnTo>
                  <a:lnTo>
                    <a:pt x="17632" y="55496"/>
                  </a:lnTo>
                  <a:lnTo>
                    <a:pt x="18339" y="55330"/>
                  </a:lnTo>
                  <a:lnTo>
                    <a:pt x="19046" y="55143"/>
                  </a:lnTo>
                  <a:lnTo>
                    <a:pt x="19733" y="54935"/>
                  </a:lnTo>
                  <a:lnTo>
                    <a:pt x="20439" y="54706"/>
                  </a:lnTo>
                  <a:lnTo>
                    <a:pt x="21105" y="54457"/>
                  </a:lnTo>
                  <a:lnTo>
                    <a:pt x="21791" y="54187"/>
                  </a:lnTo>
                  <a:lnTo>
                    <a:pt x="22456" y="53895"/>
                  </a:lnTo>
                  <a:lnTo>
                    <a:pt x="23101" y="53563"/>
                  </a:lnTo>
                  <a:lnTo>
                    <a:pt x="23746" y="53230"/>
                  </a:lnTo>
                  <a:lnTo>
                    <a:pt x="24390" y="52856"/>
                  </a:lnTo>
                  <a:lnTo>
                    <a:pt x="25014" y="52461"/>
                  </a:lnTo>
                  <a:lnTo>
                    <a:pt x="25638" y="52045"/>
                  </a:lnTo>
                  <a:lnTo>
                    <a:pt x="26261" y="51608"/>
                  </a:lnTo>
                  <a:lnTo>
                    <a:pt x="26864" y="51130"/>
                  </a:lnTo>
                  <a:lnTo>
                    <a:pt x="27447" y="50631"/>
                  </a:lnTo>
                  <a:lnTo>
                    <a:pt x="27987" y="50132"/>
                  </a:lnTo>
                  <a:lnTo>
                    <a:pt x="28528" y="49591"/>
                  </a:lnTo>
                  <a:lnTo>
                    <a:pt x="29027" y="49051"/>
                  </a:lnTo>
                  <a:lnTo>
                    <a:pt x="29526" y="48489"/>
                  </a:lnTo>
                  <a:lnTo>
                    <a:pt x="30004" y="47928"/>
                  </a:lnTo>
                  <a:lnTo>
                    <a:pt x="30462" y="47325"/>
                  </a:lnTo>
                  <a:lnTo>
                    <a:pt x="30898" y="46722"/>
                  </a:lnTo>
                  <a:lnTo>
                    <a:pt x="31314" y="46098"/>
                  </a:lnTo>
                  <a:lnTo>
                    <a:pt x="31709" y="45474"/>
                  </a:lnTo>
                  <a:lnTo>
                    <a:pt x="32104" y="44830"/>
                  </a:lnTo>
                  <a:lnTo>
                    <a:pt x="32479" y="44164"/>
                  </a:lnTo>
                  <a:lnTo>
                    <a:pt x="32832" y="43499"/>
                  </a:lnTo>
                  <a:lnTo>
                    <a:pt x="33185" y="42834"/>
                  </a:lnTo>
                  <a:lnTo>
                    <a:pt x="33497" y="42210"/>
                  </a:lnTo>
                  <a:lnTo>
                    <a:pt x="33788" y="41565"/>
                  </a:lnTo>
                  <a:lnTo>
                    <a:pt x="34080" y="40941"/>
                  </a:lnTo>
                  <a:lnTo>
                    <a:pt x="34350" y="40297"/>
                  </a:lnTo>
                  <a:lnTo>
                    <a:pt x="34849" y="39008"/>
                  </a:lnTo>
                  <a:lnTo>
                    <a:pt x="35306" y="37698"/>
                  </a:lnTo>
                  <a:lnTo>
                    <a:pt x="35722" y="36388"/>
                  </a:lnTo>
                  <a:lnTo>
                    <a:pt x="36117" y="35057"/>
                  </a:lnTo>
                  <a:lnTo>
                    <a:pt x="36450" y="33706"/>
                  </a:lnTo>
                  <a:lnTo>
                    <a:pt x="36762" y="32354"/>
                  </a:lnTo>
                  <a:lnTo>
                    <a:pt x="37011" y="31086"/>
                  </a:lnTo>
                  <a:lnTo>
                    <a:pt x="37219" y="29817"/>
                  </a:lnTo>
                  <a:lnTo>
                    <a:pt x="37386" y="28549"/>
                  </a:lnTo>
                  <a:lnTo>
                    <a:pt x="37490" y="27281"/>
                  </a:lnTo>
                  <a:lnTo>
                    <a:pt x="37573" y="25991"/>
                  </a:lnTo>
                  <a:lnTo>
                    <a:pt x="37635" y="24723"/>
                  </a:lnTo>
                  <a:lnTo>
                    <a:pt x="37656" y="23434"/>
                  </a:lnTo>
                  <a:lnTo>
                    <a:pt x="37656" y="22145"/>
                  </a:lnTo>
                  <a:lnTo>
                    <a:pt x="37635" y="20980"/>
                  </a:lnTo>
                  <a:lnTo>
                    <a:pt x="37573" y="19837"/>
                  </a:lnTo>
                  <a:lnTo>
                    <a:pt x="37469" y="18693"/>
                  </a:lnTo>
                  <a:lnTo>
                    <a:pt x="37323" y="17550"/>
                  </a:lnTo>
                  <a:lnTo>
                    <a:pt x="37136" y="16406"/>
                  </a:lnTo>
                  <a:lnTo>
                    <a:pt x="36887" y="15283"/>
                  </a:lnTo>
                  <a:lnTo>
                    <a:pt x="36616" y="14160"/>
                  </a:lnTo>
                  <a:lnTo>
                    <a:pt x="36304" y="13058"/>
                  </a:lnTo>
                  <a:lnTo>
                    <a:pt x="36034" y="12185"/>
                  </a:lnTo>
                  <a:lnTo>
                    <a:pt x="35743" y="11353"/>
                  </a:lnTo>
                  <a:lnTo>
                    <a:pt x="35431" y="10501"/>
                  </a:lnTo>
                  <a:lnTo>
                    <a:pt x="35078" y="9690"/>
                  </a:lnTo>
                  <a:lnTo>
                    <a:pt x="34703" y="8879"/>
                  </a:lnTo>
                  <a:lnTo>
                    <a:pt x="34495" y="8484"/>
                  </a:lnTo>
                  <a:lnTo>
                    <a:pt x="34287" y="8110"/>
                  </a:lnTo>
                  <a:lnTo>
                    <a:pt x="34038" y="7715"/>
                  </a:lnTo>
                  <a:lnTo>
                    <a:pt x="33809" y="7340"/>
                  </a:lnTo>
                  <a:lnTo>
                    <a:pt x="33539" y="6966"/>
                  </a:lnTo>
                  <a:lnTo>
                    <a:pt x="33269" y="6592"/>
                  </a:lnTo>
                  <a:lnTo>
                    <a:pt x="32915" y="6134"/>
                  </a:lnTo>
                  <a:lnTo>
                    <a:pt x="32520" y="5698"/>
                  </a:lnTo>
                  <a:lnTo>
                    <a:pt x="32125" y="5282"/>
                  </a:lnTo>
                  <a:lnTo>
                    <a:pt x="31730" y="4866"/>
                  </a:lnTo>
                  <a:lnTo>
                    <a:pt x="31293" y="4471"/>
                  </a:lnTo>
                  <a:lnTo>
                    <a:pt x="30877" y="4097"/>
                  </a:lnTo>
                  <a:lnTo>
                    <a:pt x="30420" y="3743"/>
                  </a:lnTo>
                  <a:lnTo>
                    <a:pt x="29963" y="3390"/>
                  </a:lnTo>
                  <a:lnTo>
                    <a:pt x="29505" y="3078"/>
                  </a:lnTo>
                  <a:lnTo>
                    <a:pt x="29027" y="2766"/>
                  </a:lnTo>
                  <a:lnTo>
                    <a:pt x="28528" y="2475"/>
                  </a:lnTo>
                  <a:lnTo>
                    <a:pt x="28029" y="2204"/>
                  </a:lnTo>
                  <a:lnTo>
                    <a:pt x="27509" y="1934"/>
                  </a:lnTo>
                  <a:lnTo>
                    <a:pt x="26989" y="1705"/>
                  </a:lnTo>
                  <a:lnTo>
                    <a:pt x="26449" y="1477"/>
                  </a:lnTo>
                  <a:lnTo>
                    <a:pt x="25908" y="1269"/>
                  </a:lnTo>
                  <a:lnTo>
                    <a:pt x="24952" y="936"/>
                  </a:lnTo>
                  <a:lnTo>
                    <a:pt x="23995" y="666"/>
                  </a:lnTo>
                  <a:lnTo>
                    <a:pt x="23059" y="437"/>
                  </a:lnTo>
                  <a:lnTo>
                    <a:pt x="22103" y="250"/>
                  </a:lnTo>
                  <a:lnTo>
                    <a:pt x="21167" y="125"/>
                  </a:lnTo>
                  <a:lnTo>
                    <a:pt x="20211" y="42"/>
                  </a:lnTo>
                  <a:lnTo>
                    <a:pt x="192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2622975" y="3911675"/>
              <a:ext cx="1067225" cy="1535575"/>
            </a:xfrm>
            <a:custGeom>
              <a:avLst/>
              <a:gdLst/>
              <a:ahLst/>
              <a:cxnLst/>
              <a:rect l="l" t="t" r="r" b="b"/>
              <a:pathLst>
                <a:path w="42689" h="61423" extrusionOk="0">
                  <a:moveTo>
                    <a:pt x="21334" y="1747"/>
                  </a:moveTo>
                  <a:lnTo>
                    <a:pt x="22270" y="1789"/>
                  </a:lnTo>
                  <a:lnTo>
                    <a:pt x="23226" y="1872"/>
                  </a:lnTo>
                  <a:lnTo>
                    <a:pt x="24162" y="1997"/>
                  </a:lnTo>
                  <a:lnTo>
                    <a:pt x="25118" y="2184"/>
                  </a:lnTo>
                  <a:lnTo>
                    <a:pt x="26054" y="2413"/>
                  </a:lnTo>
                  <a:lnTo>
                    <a:pt x="27011" y="2683"/>
                  </a:lnTo>
                  <a:lnTo>
                    <a:pt x="27967" y="3016"/>
                  </a:lnTo>
                  <a:lnTo>
                    <a:pt x="28508" y="3224"/>
                  </a:lnTo>
                  <a:lnTo>
                    <a:pt x="29048" y="3452"/>
                  </a:lnTo>
                  <a:lnTo>
                    <a:pt x="29568" y="3681"/>
                  </a:lnTo>
                  <a:lnTo>
                    <a:pt x="30088" y="3951"/>
                  </a:lnTo>
                  <a:lnTo>
                    <a:pt x="30587" y="4222"/>
                  </a:lnTo>
                  <a:lnTo>
                    <a:pt x="31086" y="4513"/>
                  </a:lnTo>
                  <a:lnTo>
                    <a:pt x="31564" y="4825"/>
                  </a:lnTo>
                  <a:lnTo>
                    <a:pt x="32022" y="5137"/>
                  </a:lnTo>
                  <a:lnTo>
                    <a:pt x="32479" y="5490"/>
                  </a:lnTo>
                  <a:lnTo>
                    <a:pt x="32936" y="5844"/>
                  </a:lnTo>
                  <a:lnTo>
                    <a:pt x="33352" y="6218"/>
                  </a:lnTo>
                  <a:lnTo>
                    <a:pt x="33789" y="6613"/>
                  </a:lnTo>
                  <a:lnTo>
                    <a:pt x="34184" y="7029"/>
                  </a:lnTo>
                  <a:lnTo>
                    <a:pt x="34579" y="7445"/>
                  </a:lnTo>
                  <a:lnTo>
                    <a:pt x="34974" y="7881"/>
                  </a:lnTo>
                  <a:lnTo>
                    <a:pt x="35328" y="8339"/>
                  </a:lnTo>
                  <a:lnTo>
                    <a:pt x="35598" y="8713"/>
                  </a:lnTo>
                  <a:lnTo>
                    <a:pt x="35868" y="9087"/>
                  </a:lnTo>
                  <a:lnTo>
                    <a:pt x="36097" y="9462"/>
                  </a:lnTo>
                  <a:lnTo>
                    <a:pt x="36346" y="9857"/>
                  </a:lnTo>
                  <a:lnTo>
                    <a:pt x="36554" y="10231"/>
                  </a:lnTo>
                  <a:lnTo>
                    <a:pt x="36762" y="10626"/>
                  </a:lnTo>
                  <a:lnTo>
                    <a:pt x="37137" y="11437"/>
                  </a:lnTo>
                  <a:lnTo>
                    <a:pt x="37490" y="12248"/>
                  </a:lnTo>
                  <a:lnTo>
                    <a:pt x="37802" y="13100"/>
                  </a:lnTo>
                  <a:lnTo>
                    <a:pt x="38093" y="13932"/>
                  </a:lnTo>
                  <a:lnTo>
                    <a:pt x="38363" y="14805"/>
                  </a:lnTo>
                  <a:lnTo>
                    <a:pt x="38675" y="15907"/>
                  </a:lnTo>
                  <a:lnTo>
                    <a:pt x="38946" y="17030"/>
                  </a:lnTo>
                  <a:lnTo>
                    <a:pt x="39195" y="18153"/>
                  </a:lnTo>
                  <a:lnTo>
                    <a:pt x="39382" y="19297"/>
                  </a:lnTo>
                  <a:lnTo>
                    <a:pt x="39528" y="20440"/>
                  </a:lnTo>
                  <a:lnTo>
                    <a:pt x="39632" y="21584"/>
                  </a:lnTo>
                  <a:lnTo>
                    <a:pt x="39694" y="22727"/>
                  </a:lnTo>
                  <a:lnTo>
                    <a:pt x="39715" y="23892"/>
                  </a:lnTo>
                  <a:lnTo>
                    <a:pt x="39715" y="25181"/>
                  </a:lnTo>
                  <a:lnTo>
                    <a:pt x="39694" y="26470"/>
                  </a:lnTo>
                  <a:lnTo>
                    <a:pt x="39632" y="27738"/>
                  </a:lnTo>
                  <a:lnTo>
                    <a:pt x="39549" y="29028"/>
                  </a:lnTo>
                  <a:lnTo>
                    <a:pt x="39445" y="30296"/>
                  </a:lnTo>
                  <a:lnTo>
                    <a:pt x="39278" y="31564"/>
                  </a:lnTo>
                  <a:lnTo>
                    <a:pt x="39070" y="32833"/>
                  </a:lnTo>
                  <a:lnTo>
                    <a:pt x="38821" y="34101"/>
                  </a:lnTo>
                  <a:lnTo>
                    <a:pt x="38509" y="35453"/>
                  </a:lnTo>
                  <a:lnTo>
                    <a:pt x="38176" y="36804"/>
                  </a:lnTo>
                  <a:lnTo>
                    <a:pt x="37781" y="38135"/>
                  </a:lnTo>
                  <a:lnTo>
                    <a:pt x="37365" y="39445"/>
                  </a:lnTo>
                  <a:lnTo>
                    <a:pt x="36908" y="40755"/>
                  </a:lnTo>
                  <a:lnTo>
                    <a:pt x="36409" y="42044"/>
                  </a:lnTo>
                  <a:lnTo>
                    <a:pt x="36139" y="42688"/>
                  </a:lnTo>
                  <a:lnTo>
                    <a:pt x="35847" y="43312"/>
                  </a:lnTo>
                  <a:lnTo>
                    <a:pt x="35556" y="43957"/>
                  </a:lnTo>
                  <a:lnTo>
                    <a:pt x="35244" y="44581"/>
                  </a:lnTo>
                  <a:lnTo>
                    <a:pt x="34891" y="45246"/>
                  </a:lnTo>
                  <a:lnTo>
                    <a:pt x="34538" y="45911"/>
                  </a:lnTo>
                  <a:lnTo>
                    <a:pt x="34163" y="46577"/>
                  </a:lnTo>
                  <a:lnTo>
                    <a:pt x="33768" y="47221"/>
                  </a:lnTo>
                  <a:lnTo>
                    <a:pt x="33373" y="47845"/>
                  </a:lnTo>
                  <a:lnTo>
                    <a:pt x="32957" y="48469"/>
                  </a:lnTo>
                  <a:lnTo>
                    <a:pt x="32521" y="49072"/>
                  </a:lnTo>
                  <a:lnTo>
                    <a:pt x="32063" y="49675"/>
                  </a:lnTo>
                  <a:lnTo>
                    <a:pt x="31585" y="50236"/>
                  </a:lnTo>
                  <a:lnTo>
                    <a:pt x="31086" y="50798"/>
                  </a:lnTo>
                  <a:lnTo>
                    <a:pt x="30587" y="51338"/>
                  </a:lnTo>
                  <a:lnTo>
                    <a:pt x="30046" y="51879"/>
                  </a:lnTo>
                  <a:lnTo>
                    <a:pt x="29506" y="52378"/>
                  </a:lnTo>
                  <a:lnTo>
                    <a:pt x="28923" y="52877"/>
                  </a:lnTo>
                  <a:lnTo>
                    <a:pt x="28320" y="53355"/>
                  </a:lnTo>
                  <a:lnTo>
                    <a:pt x="27697" y="53792"/>
                  </a:lnTo>
                  <a:lnTo>
                    <a:pt x="27073" y="54208"/>
                  </a:lnTo>
                  <a:lnTo>
                    <a:pt x="26449" y="54603"/>
                  </a:lnTo>
                  <a:lnTo>
                    <a:pt x="25805" y="54977"/>
                  </a:lnTo>
                  <a:lnTo>
                    <a:pt x="25160" y="55310"/>
                  </a:lnTo>
                  <a:lnTo>
                    <a:pt x="24515" y="55642"/>
                  </a:lnTo>
                  <a:lnTo>
                    <a:pt x="23850" y="55934"/>
                  </a:lnTo>
                  <a:lnTo>
                    <a:pt x="23164" y="56204"/>
                  </a:lnTo>
                  <a:lnTo>
                    <a:pt x="22498" y="56453"/>
                  </a:lnTo>
                  <a:lnTo>
                    <a:pt x="21792" y="56682"/>
                  </a:lnTo>
                  <a:lnTo>
                    <a:pt x="21105" y="56890"/>
                  </a:lnTo>
                  <a:lnTo>
                    <a:pt x="20398" y="57077"/>
                  </a:lnTo>
                  <a:lnTo>
                    <a:pt x="19691" y="57243"/>
                  </a:lnTo>
                  <a:lnTo>
                    <a:pt x="18964" y="57389"/>
                  </a:lnTo>
                  <a:lnTo>
                    <a:pt x="18236" y="57493"/>
                  </a:lnTo>
                  <a:lnTo>
                    <a:pt x="17487" y="57597"/>
                  </a:lnTo>
                  <a:lnTo>
                    <a:pt x="16760" y="57680"/>
                  </a:lnTo>
                  <a:lnTo>
                    <a:pt x="16115" y="57722"/>
                  </a:lnTo>
                  <a:lnTo>
                    <a:pt x="15491" y="57742"/>
                  </a:lnTo>
                  <a:lnTo>
                    <a:pt x="14847" y="57763"/>
                  </a:lnTo>
                  <a:lnTo>
                    <a:pt x="14223" y="57784"/>
                  </a:lnTo>
                  <a:lnTo>
                    <a:pt x="13578" y="57763"/>
                  </a:lnTo>
                  <a:lnTo>
                    <a:pt x="12955" y="57742"/>
                  </a:lnTo>
                  <a:lnTo>
                    <a:pt x="12331" y="57701"/>
                  </a:lnTo>
                  <a:lnTo>
                    <a:pt x="11707" y="57639"/>
                  </a:lnTo>
                  <a:lnTo>
                    <a:pt x="11083" y="57576"/>
                  </a:lnTo>
                  <a:lnTo>
                    <a:pt x="10459" y="57472"/>
                  </a:lnTo>
                  <a:lnTo>
                    <a:pt x="9836" y="57389"/>
                  </a:lnTo>
                  <a:lnTo>
                    <a:pt x="9212" y="57264"/>
                  </a:lnTo>
                  <a:lnTo>
                    <a:pt x="8609" y="57139"/>
                  </a:lnTo>
                  <a:lnTo>
                    <a:pt x="7985" y="56973"/>
                  </a:lnTo>
                  <a:lnTo>
                    <a:pt x="7382" y="56828"/>
                  </a:lnTo>
                  <a:lnTo>
                    <a:pt x="6758" y="56640"/>
                  </a:lnTo>
                  <a:lnTo>
                    <a:pt x="5864" y="56349"/>
                  </a:lnTo>
                  <a:lnTo>
                    <a:pt x="5428" y="56183"/>
                  </a:lnTo>
                  <a:lnTo>
                    <a:pt x="4991" y="56017"/>
                  </a:lnTo>
                  <a:lnTo>
                    <a:pt x="4575" y="55809"/>
                  </a:lnTo>
                  <a:lnTo>
                    <a:pt x="4180" y="55580"/>
                  </a:lnTo>
                  <a:lnTo>
                    <a:pt x="3785" y="55310"/>
                  </a:lnTo>
                  <a:lnTo>
                    <a:pt x="3411" y="54998"/>
                  </a:lnTo>
                  <a:lnTo>
                    <a:pt x="3140" y="54748"/>
                  </a:lnTo>
                  <a:lnTo>
                    <a:pt x="2932" y="54499"/>
                  </a:lnTo>
                  <a:lnTo>
                    <a:pt x="2745" y="54208"/>
                  </a:lnTo>
                  <a:lnTo>
                    <a:pt x="2600" y="53917"/>
                  </a:lnTo>
                  <a:lnTo>
                    <a:pt x="2496" y="53626"/>
                  </a:lnTo>
                  <a:lnTo>
                    <a:pt x="2433" y="53293"/>
                  </a:lnTo>
                  <a:lnTo>
                    <a:pt x="2413" y="52960"/>
                  </a:lnTo>
                  <a:lnTo>
                    <a:pt x="2433" y="52607"/>
                  </a:lnTo>
                  <a:lnTo>
                    <a:pt x="2496" y="52108"/>
                  </a:lnTo>
                  <a:lnTo>
                    <a:pt x="2558" y="51629"/>
                  </a:lnTo>
                  <a:lnTo>
                    <a:pt x="2662" y="51151"/>
                  </a:lnTo>
                  <a:lnTo>
                    <a:pt x="2787" y="50673"/>
                  </a:lnTo>
                  <a:lnTo>
                    <a:pt x="2912" y="50215"/>
                  </a:lnTo>
                  <a:lnTo>
                    <a:pt x="3057" y="49758"/>
                  </a:lnTo>
                  <a:lnTo>
                    <a:pt x="3224" y="49301"/>
                  </a:lnTo>
                  <a:lnTo>
                    <a:pt x="3411" y="48864"/>
                  </a:lnTo>
                  <a:lnTo>
                    <a:pt x="3619" y="48427"/>
                  </a:lnTo>
                  <a:lnTo>
                    <a:pt x="3827" y="47991"/>
                  </a:lnTo>
                  <a:lnTo>
                    <a:pt x="4076" y="47575"/>
                  </a:lnTo>
                  <a:lnTo>
                    <a:pt x="4326" y="47159"/>
                  </a:lnTo>
                  <a:lnTo>
                    <a:pt x="4575" y="46743"/>
                  </a:lnTo>
                  <a:lnTo>
                    <a:pt x="4866" y="46348"/>
                  </a:lnTo>
                  <a:lnTo>
                    <a:pt x="5157" y="45953"/>
                  </a:lnTo>
                  <a:lnTo>
                    <a:pt x="5490" y="45558"/>
                  </a:lnTo>
                  <a:lnTo>
                    <a:pt x="5636" y="45412"/>
                  </a:lnTo>
                  <a:lnTo>
                    <a:pt x="5823" y="45288"/>
                  </a:lnTo>
                  <a:lnTo>
                    <a:pt x="5989" y="45204"/>
                  </a:lnTo>
                  <a:lnTo>
                    <a:pt x="6197" y="45163"/>
                  </a:lnTo>
                  <a:lnTo>
                    <a:pt x="6592" y="45163"/>
                  </a:lnTo>
                  <a:lnTo>
                    <a:pt x="6800" y="45204"/>
                  </a:lnTo>
                  <a:lnTo>
                    <a:pt x="7008" y="45246"/>
                  </a:lnTo>
                  <a:lnTo>
                    <a:pt x="7840" y="45454"/>
                  </a:lnTo>
                  <a:lnTo>
                    <a:pt x="8671" y="45662"/>
                  </a:lnTo>
                  <a:lnTo>
                    <a:pt x="9108" y="45766"/>
                  </a:lnTo>
                  <a:lnTo>
                    <a:pt x="9524" y="45849"/>
                  </a:lnTo>
                  <a:lnTo>
                    <a:pt x="9940" y="45932"/>
                  </a:lnTo>
                  <a:lnTo>
                    <a:pt x="10376" y="45974"/>
                  </a:lnTo>
                  <a:lnTo>
                    <a:pt x="11686" y="46078"/>
                  </a:lnTo>
                  <a:lnTo>
                    <a:pt x="12975" y="46140"/>
                  </a:lnTo>
                  <a:lnTo>
                    <a:pt x="14909" y="46140"/>
                  </a:lnTo>
                  <a:lnTo>
                    <a:pt x="15554" y="46099"/>
                  </a:lnTo>
                  <a:lnTo>
                    <a:pt x="16198" y="46036"/>
                  </a:lnTo>
                  <a:lnTo>
                    <a:pt x="16822" y="45974"/>
                  </a:lnTo>
                  <a:lnTo>
                    <a:pt x="17467" y="45870"/>
                  </a:lnTo>
                  <a:lnTo>
                    <a:pt x="18090" y="45724"/>
                  </a:lnTo>
                  <a:lnTo>
                    <a:pt x="18735" y="45579"/>
                  </a:lnTo>
                  <a:lnTo>
                    <a:pt x="19359" y="45392"/>
                  </a:lnTo>
                  <a:lnTo>
                    <a:pt x="19983" y="45163"/>
                  </a:lnTo>
                  <a:lnTo>
                    <a:pt x="20606" y="44893"/>
                  </a:lnTo>
                  <a:lnTo>
                    <a:pt x="21001" y="44705"/>
                  </a:lnTo>
                  <a:lnTo>
                    <a:pt x="21376" y="44518"/>
                  </a:lnTo>
                  <a:lnTo>
                    <a:pt x="21729" y="44290"/>
                  </a:lnTo>
                  <a:lnTo>
                    <a:pt x="22083" y="44082"/>
                  </a:lnTo>
                  <a:lnTo>
                    <a:pt x="22415" y="43832"/>
                  </a:lnTo>
                  <a:lnTo>
                    <a:pt x="22727" y="43603"/>
                  </a:lnTo>
                  <a:lnTo>
                    <a:pt x="23039" y="43333"/>
                  </a:lnTo>
                  <a:lnTo>
                    <a:pt x="23330" y="43084"/>
                  </a:lnTo>
                  <a:lnTo>
                    <a:pt x="23600" y="42813"/>
                  </a:lnTo>
                  <a:lnTo>
                    <a:pt x="23850" y="42522"/>
                  </a:lnTo>
                  <a:lnTo>
                    <a:pt x="24100" y="42231"/>
                  </a:lnTo>
                  <a:lnTo>
                    <a:pt x="24328" y="41940"/>
                  </a:lnTo>
                  <a:lnTo>
                    <a:pt x="24536" y="41628"/>
                  </a:lnTo>
                  <a:lnTo>
                    <a:pt x="24744" y="41316"/>
                  </a:lnTo>
                  <a:lnTo>
                    <a:pt x="24910" y="40983"/>
                  </a:lnTo>
                  <a:lnTo>
                    <a:pt x="25077" y="40651"/>
                  </a:lnTo>
                  <a:lnTo>
                    <a:pt x="25243" y="40318"/>
                  </a:lnTo>
                  <a:lnTo>
                    <a:pt x="25389" y="39985"/>
                  </a:lnTo>
                  <a:lnTo>
                    <a:pt x="25513" y="39632"/>
                  </a:lnTo>
                  <a:lnTo>
                    <a:pt x="25617" y="39299"/>
                  </a:lnTo>
                  <a:lnTo>
                    <a:pt x="25721" y="38946"/>
                  </a:lnTo>
                  <a:lnTo>
                    <a:pt x="25805" y="38572"/>
                  </a:lnTo>
                  <a:lnTo>
                    <a:pt x="25867" y="38218"/>
                  </a:lnTo>
                  <a:lnTo>
                    <a:pt x="25929" y="37844"/>
                  </a:lnTo>
                  <a:lnTo>
                    <a:pt x="25971" y="37469"/>
                  </a:lnTo>
                  <a:lnTo>
                    <a:pt x="25992" y="37116"/>
                  </a:lnTo>
                  <a:lnTo>
                    <a:pt x="25992" y="36742"/>
                  </a:lnTo>
                  <a:lnTo>
                    <a:pt x="25992" y="36367"/>
                  </a:lnTo>
                  <a:lnTo>
                    <a:pt x="25992" y="35972"/>
                  </a:lnTo>
                  <a:lnTo>
                    <a:pt x="25950" y="35598"/>
                  </a:lnTo>
                  <a:lnTo>
                    <a:pt x="25908" y="35224"/>
                  </a:lnTo>
                  <a:lnTo>
                    <a:pt x="25867" y="34850"/>
                  </a:lnTo>
                  <a:lnTo>
                    <a:pt x="25825" y="34621"/>
                  </a:lnTo>
                  <a:lnTo>
                    <a:pt x="25784" y="34517"/>
                  </a:lnTo>
                  <a:lnTo>
                    <a:pt x="25742" y="34434"/>
                  </a:lnTo>
                  <a:lnTo>
                    <a:pt x="25701" y="34330"/>
                  </a:lnTo>
                  <a:lnTo>
                    <a:pt x="25617" y="34247"/>
                  </a:lnTo>
                  <a:lnTo>
                    <a:pt x="25534" y="34184"/>
                  </a:lnTo>
                  <a:lnTo>
                    <a:pt x="25430" y="34143"/>
                  </a:lnTo>
                  <a:lnTo>
                    <a:pt x="25306" y="34122"/>
                  </a:lnTo>
                  <a:lnTo>
                    <a:pt x="25202" y="34122"/>
                  </a:lnTo>
                  <a:lnTo>
                    <a:pt x="25098" y="34163"/>
                  </a:lnTo>
                  <a:lnTo>
                    <a:pt x="25014" y="34226"/>
                  </a:lnTo>
                  <a:lnTo>
                    <a:pt x="24869" y="34371"/>
                  </a:lnTo>
                  <a:lnTo>
                    <a:pt x="24703" y="34538"/>
                  </a:lnTo>
                  <a:lnTo>
                    <a:pt x="24453" y="34808"/>
                  </a:lnTo>
                  <a:lnTo>
                    <a:pt x="24183" y="35058"/>
                  </a:lnTo>
                  <a:lnTo>
                    <a:pt x="23912" y="35286"/>
                  </a:lnTo>
                  <a:lnTo>
                    <a:pt x="23621" y="35494"/>
                  </a:lnTo>
                  <a:lnTo>
                    <a:pt x="23330" y="35702"/>
                  </a:lnTo>
                  <a:lnTo>
                    <a:pt x="23018" y="35889"/>
                  </a:lnTo>
                  <a:lnTo>
                    <a:pt x="22706" y="36076"/>
                  </a:lnTo>
                  <a:lnTo>
                    <a:pt x="22395" y="36243"/>
                  </a:lnTo>
                  <a:lnTo>
                    <a:pt x="21750" y="36555"/>
                  </a:lnTo>
                  <a:lnTo>
                    <a:pt x="21105" y="36825"/>
                  </a:lnTo>
                  <a:lnTo>
                    <a:pt x="20419" y="37074"/>
                  </a:lnTo>
                  <a:lnTo>
                    <a:pt x="19733" y="37303"/>
                  </a:lnTo>
                  <a:lnTo>
                    <a:pt x="19213" y="37469"/>
                  </a:lnTo>
                  <a:lnTo>
                    <a:pt x="18673" y="37573"/>
                  </a:lnTo>
                  <a:lnTo>
                    <a:pt x="18132" y="37636"/>
                  </a:lnTo>
                  <a:lnTo>
                    <a:pt x="17591" y="37657"/>
                  </a:lnTo>
                  <a:lnTo>
                    <a:pt x="17072" y="37636"/>
                  </a:lnTo>
                  <a:lnTo>
                    <a:pt x="16531" y="37594"/>
                  </a:lnTo>
                  <a:lnTo>
                    <a:pt x="15990" y="37511"/>
                  </a:lnTo>
                  <a:lnTo>
                    <a:pt x="15450" y="37428"/>
                  </a:lnTo>
                  <a:lnTo>
                    <a:pt x="14888" y="37324"/>
                  </a:lnTo>
                  <a:lnTo>
                    <a:pt x="14327" y="37199"/>
                  </a:lnTo>
                  <a:lnTo>
                    <a:pt x="13786" y="37054"/>
                  </a:lnTo>
                  <a:lnTo>
                    <a:pt x="13246" y="36887"/>
                  </a:lnTo>
                  <a:lnTo>
                    <a:pt x="12726" y="36721"/>
                  </a:lnTo>
                  <a:lnTo>
                    <a:pt x="12206" y="36513"/>
                  </a:lnTo>
                  <a:lnTo>
                    <a:pt x="11707" y="36305"/>
                  </a:lnTo>
                  <a:lnTo>
                    <a:pt x="11208" y="36076"/>
                  </a:lnTo>
                  <a:lnTo>
                    <a:pt x="10709" y="35827"/>
                  </a:lnTo>
                  <a:lnTo>
                    <a:pt x="10231" y="35557"/>
                  </a:lnTo>
                  <a:lnTo>
                    <a:pt x="9773" y="35265"/>
                  </a:lnTo>
                  <a:lnTo>
                    <a:pt x="9316" y="34933"/>
                  </a:lnTo>
                  <a:lnTo>
                    <a:pt x="8858" y="34600"/>
                  </a:lnTo>
                  <a:lnTo>
                    <a:pt x="8443" y="34247"/>
                  </a:lnTo>
                  <a:lnTo>
                    <a:pt x="8006" y="33872"/>
                  </a:lnTo>
                  <a:lnTo>
                    <a:pt x="7611" y="33477"/>
                  </a:lnTo>
                  <a:lnTo>
                    <a:pt x="7216" y="33061"/>
                  </a:lnTo>
                  <a:lnTo>
                    <a:pt x="6842" y="32646"/>
                  </a:lnTo>
                  <a:lnTo>
                    <a:pt x="6488" y="32209"/>
                  </a:lnTo>
                  <a:lnTo>
                    <a:pt x="6135" y="31772"/>
                  </a:lnTo>
                  <a:lnTo>
                    <a:pt x="5802" y="31315"/>
                  </a:lnTo>
                  <a:lnTo>
                    <a:pt x="5490" y="30857"/>
                  </a:lnTo>
                  <a:lnTo>
                    <a:pt x="5178" y="30379"/>
                  </a:lnTo>
                  <a:lnTo>
                    <a:pt x="4908" y="29901"/>
                  </a:lnTo>
                  <a:lnTo>
                    <a:pt x="4617" y="29423"/>
                  </a:lnTo>
                  <a:lnTo>
                    <a:pt x="4367" y="28924"/>
                  </a:lnTo>
                  <a:lnTo>
                    <a:pt x="4118" y="28425"/>
                  </a:lnTo>
                  <a:lnTo>
                    <a:pt x="3889" y="27905"/>
                  </a:lnTo>
                  <a:lnTo>
                    <a:pt x="3660" y="27406"/>
                  </a:lnTo>
                  <a:lnTo>
                    <a:pt x="3452" y="26865"/>
                  </a:lnTo>
                  <a:lnTo>
                    <a:pt x="3244" y="26345"/>
                  </a:lnTo>
                  <a:lnTo>
                    <a:pt x="3078" y="25805"/>
                  </a:lnTo>
                  <a:lnTo>
                    <a:pt x="2870" y="25160"/>
                  </a:lnTo>
                  <a:lnTo>
                    <a:pt x="2683" y="24516"/>
                  </a:lnTo>
                  <a:lnTo>
                    <a:pt x="2537" y="23871"/>
                  </a:lnTo>
                  <a:lnTo>
                    <a:pt x="2392" y="23226"/>
                  </a:lnTo>
                  <a:lnTo>
                    <a:pt x="2288" y="22582"/>
                  </a:lnTo>
                  <a:lnTo>
                    <a:pt x="2184" y="21937"/>
                  </a:lnTo>
                  <a:lnTo>
                    <a:pt x="2122" y="21293"/>
                  </a:lnTo>
                  <a:lnTo>
                    <a:pt x="2080" y="20648"/>
                  </a:lnTo>
                  <a:lnTo>
                    <a:pt x="2059" y="20004"/>
                  </a:lnTo>
                  <a:lnTo>
                    <a:pt x="2059" y="19359"/>
                  </a:lnTo>
                  <a:lnTo>
                    <a:pt x="2101" y="18694"/>
                  </a:lnTo>
                  <a:lnTo>
                    <a:pt x="2142" y="18049"/>
                  </a:lnTo>
                  <a:lnTo>
                    <a:pt x="2226" y="17404"/>
                  </a:lnTo>
                  <a:lnTo>
                    <a:pt x="2329" y="16739"/>
                  </a:lnTo>
                  <a:lnTo>
                    <a:pt x="2454" y="16094"/>
                  </a:lnTo>
                  <a:lnTo>
                    <a:pt x="2600" y="15429"/>
                  </a:lnTo>
                  <a:lnTo>
                    <a:pt x="2745" y="14930"/>
                  </a:lnTo>
                  <a:lnTo>
                    <a:pt x="2891" y="14410"/>
                  </a:lnTo>
                  <a:lnTo>
                    <a:pt x="3057" y="13911"/>
                  </a:lnTo>
                  <a:lnTo>
                    <a:pt x="3244" y="13433"/>
                  </a:lnTo>
                  <a:lnTo>
                    <a:pt x="3452" y="12955"/>
                  </a:lnTo>
                  <a:lnTo>
                    <a:pt x="3681" y="12477"/>
                  </a:lnTo>
                  <a:lnTo>
                    <a:pt x="3910" y="11998"/>
                  </a:lnTo>
                  <a:lnTo>
                    <a:pt x="4159" y="11541"/>
                  </a:lnTo>
                  <a:lnTo>
                    <a:pt x="4409" y="11104"/>
                  </a:lnTo>
                  <a:lnTo>
                    <a:pt x="4679" y="10647"/>
                  </a:lnTo>
                  <a:lnTo>
                    <a:pt x="4970" y="10231"/>
                  </a:lnTo>
                  <a:lnTo>
                    <a:pt x="5282" y="9794"/>
                  </a:lnTo>
                  <a:lnTo>
                    <a:pt x="5594" y="9378"/>
                  </a:lnTo>
                  <a:lnTo>
                    <a:pt x="5927" y="8963"/>
                  </a:lnTo>
                  <a:lnTo>
                    <a:pt x="6280" y="8567"/>
                  </a:lnTo>
                  <a:lnTo>
                    <a:pt x="6634" y="8172"/>
                  </a:lnTo>
                  <a:lnTo>
                    <a:pt x="7320" y="7445"/>
                  </a:lnTo>
                  <a:lnTo>
                    <a:pt x="8027" y="6759"/>
                  </a:lnTo>
                  <a:lnTo>
                    <a:pt x="8754" y="6114"/>
                  </a:lnTo>
                  <a:lnTo>
                    <a:pt x="9129" y="5802"/>
                  </a:lnTo>
                  <a:lnTo>
                    <a:pt x="9524" y="5490"/>
                  </a:lnTo>
                  <a:lnTo>
                    <a:pt x="9919" y="5199"/>
                  </a:lnTo>
                  <a:lnTo>
                    <a:pt x="10314" y="4929"/>
                  </a:lnTo>
                  <a:lnTo>
                    <a:pt x="10730" y="4658"/>
                  </a:lnTo>
                  <a:lnTo>
                    <a:pt x="11146" y="4388"/>
                  </a:lnTo>
                  <a:lnTo>
                    <a:pt x="11561" y="4159"/>
                  </a:lnTo>
                  <a:lnTo>
                    <a:pt x="11998" y="3910"/>
                  </a:lnTo>
                  <a:lnTo>
                    <a:pt x="12435" y="3702"/>
                  </a:lnTo>
                  <a:lnTo>
                    <a:pt x="12892" y="3494"/>
                  </a:lnTo>
                  <a:lnTo>
                    <a:pt x="13828" y="3120"/>
                  </a:lnTo>
                  <a:lnTo>
                    <a:pt x="14764" y="2787"/>
                  </a:lnTo>
                  <a:lnTo>
                    <a:pt x="15699" y="2496"/>
                  </a:lnTo>
                  <a:lnTo>
                    <a:pt x="16635" y="2267"/>
                  </a:lnTo>
                  <a:lnTo>
                    <a:pt x="17571" y="2059"/>
                  </a:lnTo>
                  <a:lnTo>
                    <a:pt x="18506" y="1914"/>
                  </a:lnTo>
                  <a:lnTo>
                    <a:pt x="19442" y="1810"/>
                  </a:lnTo>
                  <a:lnTo>
                    <a:pt x="20378" y="1747"/>
                  </a:lnTo>
                  <a:close/>
                  <a:moveTo>
                    <a:pt x="21376" y="1"/>
                  </a:moveTo>
                  <a:lnTo>
                    <a:pt x="20502" y="22"/>
                  </a:lnTo>
                  <a:lnTo>
                    <a:pt x="19775" y="63"/>
                  </a:lnTo>
                  <a:lnTo>
                    <a:pt x="19068" y="126"/>
                  </a:lnTo>
                  <a:lnTo>
                    <a:pt x="18340" y="209"/>
                  </a:lnTo>
                  <a:lnTo>
                    <a:pt x="17654" y="334"/>
                  </a:lnTo>
                  <a:lnTo>
                    <a:pt x="16968" y="479"/>
                  </a:lnTo>
                  <a:lnTo>
                    <a:pt x="16281" y="625"/>
                  </a:lnTo>
                  <a:lnTo>
                    <a:pt x="15595" y="812"/>
                  </a:lnTo>
                  <a:lnTo>
                    <a:pt x="14930" y="1020"/>
                  </a:lnTo>
                  <a:lnTo>
                    <a:pt x="14265" y="1248"/>
                  </a:lnTo>
                  <a:lnTo>
                    <a:pt x="13620" y="1498"/>
                  </a:lnTo>
                  <a:lnTo>
                    <a:pt x="12955" y="1768"/>
                  </a:lnTo>
                  <a:lnTo>
                    <a:pt x="12331" y="2080"/>
                  </a:lnTo>
                  <a:lnTo>
                    <a:pt x="11686" y="2392"/>
                  </a:lnTo>
                  <a:lnTo>
                    <a:pt x="11062" y="2725"/>
                  </a:lnTo>
                  <a:lnTo>
                    <a:pt x="10439" y="3099"/>
                  </a:lnTo>
                  <a:lnTo>
                    <a:pt x="9836" y="3473"/>
                  </a:lnTo>
                  <a:lnTo>
                    <a:pt x="9150" y="3931"/>
                  </a:lnTo>
                  <a:lnTo>
                    <a:pt x="8484" y="4409"/>
                  </a:lnTo>
                  <a:lnTo>
                    <a:pt x="7819" y="4908"/>
                  </a:lnTo>
                  <a:lnTo>
                    <a:pt x="7195" y="5407"/>
                  </a:lnTo>
                  <a:lnTo>
                    <a:pt x="6592" y="5948"/>
                  </a:lnTo>
                  <a:lnTo>
                    <a:pt x="5989" y="6488"/>
                  </a:lnTo>
                  <a:lnTo>
                    <a:pt x="5428" y="7050"/>
                  </a:lnTo>
                  <a:lnTo>
                    <a:pt x="4866" y="7632"/>
                  </a:lnTo>
                  <a:lnTo>
                    <a:pt x="4346" y="8235"/>
                  </a:lnTo>
                  <a:lnTo>
                    <a:pt x="3847" y="8859"/>
                  </a:lnTo>
                  <a:lnTo>
                    <a:pt x="3390" y="9503"/>
                  </a:lnTo>
                  <a:lnTo>
                    <a:pt x="2932" y="10189"/>
                  </a:lnTo>
                  <a:lnTo>
                    <a:pt x="2517" y="10875"/>
                  </a:lnTo>
                  <a:lnTo>
                    <a:pt x="2122" y="11603"/>
                  </a:lnTo>
                  <a:lnTo>
                    <a:pt x="1768" y="12352"/>
                  </a:lnTo>
                  <a:lnTo>
                    <a:pt x="1435" y="13121"/>
                  </a:lnTo>
                  <a:lnTo>
                    <a:pt x="1207" y="13703"/>
                  </a:lnTo>
                  <a:lnTo>
                    <a:pt x="1020" y="14306"/>
                  </a:lnTo>
                  <a:lnTo>
                    <a:pt x="832" y="14909"/>
                  </a:lnTo>
                  <a:lnTo>
                    <a:pt x="687" y="15533"/>
                  </a:lnTo>
                  <a:lnTo>
                    <a:pt x="541" y="16136"/>
                  </a:lnTo>
                  <a:lnTo>
                    <a:pt x="417" y="16739"/>
                  </a:lnTo>
                  <a:lnTo>
                    <a:pt x="333" y="17363"/>
                  </a:lnTo>
                  <a:lnTo>
                    <a:pt x="250" y="17987"/>
                  </a:lnTo>
                  <a:lnTo>
                    <a:pt x="167" y="18610"/>
                  </a:lnTo>
                  <a:lnTo>
                    <a:pt x="125" y="19234"/>
                  </a:lnTo>
                  <a:lnTo>
                    <a:pt x="42" y="20482"/>
                  </a:lnTo>
                  <a:lnTo>
                    <a:pt x="21" y="21729"/>
                  </a:lnTo>
                  <a:lnTo>
                    <a:pt x="1" y="22998"/>
                  </a:lnTo>
                  <a:lnTo>
                    <a:pt x="21" y="23601"/>
                  </a:lnTo>
                  <a:lnTo>
                    <a:pt x="63" y="24224"/>
                  </a:lnTo>
                  <a:lnTo>
                    <a:pt x="125" y="24827"/>
                  </a:lnTo>
                  <a:lnTo>
                    <a:pt x="209" y="25451"/>
                  </a:lnTo>
                  <a:lnTo>
                    <a:pt x="333" y="26054"/>
                  </a:lnTo>
                  <a:lnTo>
                    <a:pt x="458" y="26657"/>
                  </a:lnTo>
                  <a:lnTo>
                    <a:pt x="604" y="27260"/>
                  </a:lnTo>
                  <a:lnTo>
                    <a:pt x="770" y="27842"/>
                  </a:lnTo>
                  <a:lnTo>
                    <a:pt x="999" y="28529"/>
                  </a:lnTo>
                  <a:lnTo>
                    <a:pt x="1269" y="29194"/>
                  </a:lnTo>
                  <a:lnTo>
                    <a:pt x="1539" y="29839"/>
                  </a:lnTo>
                  <a:lnTo>
                    <a:pt x="1851" y="30483"/>
                  </a:lnTo>
                  <a:lnTo>
                    <a:pt x="2205" y="31107"/>
                  </a:lnTo>
                  <a:lnTo>
                    <a:pt x="2558" y="31710"/>
                  </a:lnTo>
                  <a:lnTo>
                    <a:pt x="2932" y="32313"/>
                  </a:lnTo>
                  <a:lnTo>
                    <a:pt x="3328" y="32916"/>
                  </a:lnTo>
                  <a:lnTo>
                    <a:pt x="3827" y="33602"/>
                  </a:lnTo>
                  <a:lnTo>
                    <a:pt x="4326" y="34247"/>
                  </a:lnTo>
                  <a:lnTo>
                    <a:pt x="4866" y="34891"/>
                  </a:lnTo>
                  <a:lnTo>
                    <a:pt x="5428" y="35515"/>
                  </a:lnTo>
                  <a:lnTo>
                    <a:pt x="6010" y="36118"/>
                  </a:lnTo>
                  <a:lnTo>
                    <a:pt x="6613" y="36679"/>
                  </a:lnTo>
                  <a:lnTo>
                    <a:pt x="7257" y="37220"/>
                  </a:lnTo>
                  <a:lnTo>
                    <a:pt x="7944" y="37719"/>
                  </a:lnTo>
                  <a:lnTo>
                    <a:pt x="8567" y="38135"/>
                  </a:lnTo>
                  <a:lnTo>
                    <a:pt x="9191" y="38509"/>
                  </a:lnTo>
                  <a:lnTo>
                    <a:pt x="9815" y="38842"/>
                  </a:lnTo>
                  <a:lnTo>
                    <a:pt x="10459" y="39133"/>
                  </a:lnTo>
                  <a:lnTo>
                    <a:pt x="11104" y="39382"/>
                  </a:lnTo>
                  <a:lnTo>
                    <a:pt x="11769" y="39590"/>
                  </a:lnTo>
                  <a:lnTo>
                    <a:pt x="12414" y="39777"/>
                  </a:lnTo>
                  <a:lnTo>
                    <a:pt x="13100" y="39923"/>
                  </a:lnTo>
                  <a:lnTo>
                    <a:pt x="13766" y="40027"/>
                  </a:lnTo>
                  <a:lnTo>
                    <a:pt x="14452" y="40110"/>
                  </a:lnTo>
                  <a:lnTo>
                    <a:pt x="15138" y="40152"/>
                  </a:lnTo>
                  <a:lnTo>
                    <a:pt x="15845" y="40152"/>
                  </a:lnTo>
                  <a:lnTo>
                    <a:pt x="16552" y="40131"/>
                  </a:lnTo>
                  <a:lnTo>
                    <a:pt x="17259" y="40069"/>
                  </a:lnTo>
                  <a:lnTo>
                    <a:pt x="17966" y="39985"/>
                  </a:lnTo>
                  <a:lnTo>
                    <a:pt x="18693" y="39861"/>
                  </a:lnTo>
                  <a:lnTo>
                    <a:pt x="19380" y="39715"/>
                  </a:lnTo>
                  <a:lnTo>
                    <a:pt x="20066" y="39549"/>
                  </a:lnTo>
                  <a:lnTo>
                    <a:pt x="20752" y="39362"/>
                  </a:lnTo>
                  <a:lnTo>
                    <a:pt x="21417" y="39133"/>
                  </a:lnTo>
                  <a:lnTo>
                    <a:pt x="22083" y="38904"/>
                  </a:lnTo>
                  <a:lnTo>
                    <a:pt x="22727" y="38613"/>
                  </a:lnTo>
                  <a:lnTo>
                    <a:pt x="23372" y="38322"/>
                  </a:lnTo>
                  <a:lnTo>
                    <a:pt x="24016" y="37969"/>
                  </a:lnTo>
                  <a:lnTo>
                    <a:pt x="23933" y="38384"/>
                  </a:lnTo>
                  <a:lnTo>
                    <a:pt x="23829" y="38800"/>
                  </a:lnTo>
                  <a:lnTo>
                    <a:pt x="23704" y="39195"/>
                  </a:lnTo>
                  <a:lnTo>
                    <a:pt x="23580" y="39590"/>
                  </a:lnTo>
                  <a:lnTo>
                    <a:pt x="23434" y="39985"/>
                  </a:lnTo>
                  <a:lnTo>
                    <a:pt x="23268" y="40360"/>
                  </a:lnTo>
                  <a:lnTo>
                    <a:pt x="23081" y="40734"/>
                  </a:lnTo>
                  <a:lnTo>
                    <a:pt x="22894" y="41108"/>
                  </a:lnTo>
                  <a:lnTo>
                    <a:pt x="22686" y="41420"/>
                  </a:lnTo>
                  <a:lnTo>
                    <a:pt x="22478" y="41732"/>
                  </a:lnTo>
                  <a:lnTo>
                    <a:pt x="22249" y="42023"/>
                  </a:lnTo>
                  <a:lnTo>
                    <a:pt x="21999" y="42293"/>
                  </a:lnTo>
                  <a:lnTo>
                    <a:pt x="21750" y="42543"/>
                  </a:lnTo>
                  <a:lnTo>
                    <a:pt x="21480" y="42772"/>
                  </a:lnTo>
                  <a:lnTo>
                    <a:pt x="21209" y="42980"/>
                  </a:lnTo>
                  <a:lnTo>
                    <a:pt x="20918" y="43188"/>
                  </a:lnTo>
                  <a:lnTo>
                    <a:pt x="20606" y="43375"/>
                  </a:lnTo>
                  <a:lnTo>
                    <a:pt x="20294" y="43541"/>
                  </a:lnTo>
                  <a:lnTo>
                    <a:pt x="19983" y="43687"/>
                  </a:lnTo>
                  <a:lnTo>
                    <a:pt x="19650" y="43811"/>
                  </a:lnTo>
                  <a:lnTo>
                    <a:pt x="19317" y="43936"/>
                  </a:lnTo>
                  <a:lnTo>
                    <a:pt x="18964" y="44061"/>
                  </a:lnTo>
                  <a:lnTo>
                    <a:pt x="18610" y="44165"/>
                  </a:lnTo>
                  <a:lnTo>
                    <a:pt x="18257" y="44248"/>
                  </a:lnTo>
                  <a:lnTo>
                    <a:pt x="17633" y="44373"/>
                  </a:lnTo>
                  <a:lnTo>
                    <a:pt x="16988" y="44497"/>
                  </a:lnTo>
                  <a:lnTo>
                    <a:pt x="16344" y="44581"/>
                  </a:lnTo>
                  <a:lnTo>
                    <a:pt x="15720" y="44643"/>
                  </a:lnTo>
                  <a:lnTo>
                    <a:pt x="15075" y="44685"/>
                  </a:lnTo>
                  <a:lnTo>
                    <a:pt x="14452" y="44705"/>
                  </a:lnTo>
                  <a:lnTo>
                    <a:pt x="13807" y="44705"/>
                  </a:lnTo>
                  <a:lnTo>
                    <a:pt x="13183" y="44685"/>
                  </a:lnTo>
                  <a:lnTo>
                    <a:pt x="12539" y="44643"/>
                  </a:lnTo>
                  <a:lnTo>
                    <a:pt x="11915" y="44581"/>
                  </a:lnTo>
                  <a:lnTo>
                    <a:pt x="11291" y="44497"/>
                  </a:lnTo>
                  <a:lnTo>
                    <a:pt x="10647" y="44414"/>
                  </a:lnTo>
                  <a:lnTo>
                    <a:pt x="10023" y="44310"/>
                  </a:lnTo>
                  <a:lnTo>
                    <a:pt x="9399" y="44186"/>
                  </a:lnTo>
                  <a:lnTo>
                    <a:pt x="8775" y="44040"/>
                  </a:lnTo>
                  <a:lnTo>
                    <a:pt x="8151" y="43874"/>
                  </a:lnTo>
                  <a:lnTo>
                    <a:pt x="7777" y="43791"/>
                  </a:lnTo>
                  <a:lnTo>
                    <a:pt x="7445" y="43728"/>
                  </a:lnTo>
                  <a:lnTo>
                    <a:pt x="7112" y="43687"/>
                  </a:lnTo>
                  <a:lnTo>
                    <a:pt x="6779" y="43666"/>
                  </a:lnTo>
                  <a:lnTo>
                    <a:pt x="6488" y="43666"/>
                  </a:lnTo>
                  <a:lnTo>
                    <a:pt x="6197" y="43687"/>
                  </a:lnTo>
                  <a:lnTo>
                    <a:pt x="5906" y="43749"/>
                  </a:lnTo>
                  <a:lnTo>
                    <a:pt x="5636" y="43811"/>
                  </a:lnTo>
                  <a:lnTo>
                    <a:pt x="5365" y="43915"/>
                  </a:lnTo>
                  <a:lnTo>
                    <a:pt x="5095" y="44040"/>
                  </a:lnTo>
                  <a:lnTo>
                    <a:pt x="4845" y="44186"/>
                  </a:lnTo>
                  <a:lnTo>
                    <a:pt x="4596" y="44373"/>
                  </a:lnTo>
                  <a:lnTo>
                    <a:pt x="4346" y="44581"/>
                  </a:lnTo>
                  <a:lnTo>
                    <a:pt x="4118" y="44809"/>
                  </a:lnTo>
                  <a:lnTo>
                    <a:pt x="3868" y="45059"/>
                  </a:lnTo>
                  <a:lnTo>
                    <a:pt x="3619" y="45329"/>
                  </a:lnTo>
                  <a:lnTo>
                    <a:pt x="3265" y="45807"/>
                  </a:lnTo>
                  <a:lnTo>
                    <a:pt x="2912" y="46286"/>
                  </a:lnTo>
                  <a:lnTo>
                    <a:pt x="2600" y="46764"/>
                  </a:lnTo>
                  <a:lnTo>
                    <a:pt x="2309" y="47263"/>
                  </a:lnTo>
                  <a:lnTo>
                    <a:pt x="2038" y="47762"/>
                  </a:lnTo>
                  <a:lnTo>
                    <a:pt x="1789" y="48261"/>
                  </a:lnTo>
                  <a:lnTo>
                    <a:pt x="1560" y="48781"/>
                  </a:lnTo>
                  <a:lnTo>
                    <a:pt x="1373" y="49301"/>
                  </a:lnTo>
                  <a:lnTo>
                    <a:pt x="1186" y="49841"/>
                  </a:lnTo>
                  <a:lnTo>
                    <a:pt x="1040" y="50382"/>
                  </a:lnTo>
                  <a:lnTo>
                    <a:pt x="895" y="50922"/>
                  </a:lnTo>
                  <a:lnTo>
                    <a:pt x="770" y="51484"/>
                  </a:lnTo>
                  <a:lnTo>
                    <a:pt x="687" y="52045"/>
                  </a:lnTo>
                  <a:lnTo>
                    <a:pt x="604" y="52627"/>
                  </a:lnTo>
                  <a:lnTo>
                    <a:pt x="541" y="53189"/>
                  </a:lnTo>
                  <a:lnTo>
                    <a:pt x="500" y="53792"/>
                  </a:lnTo>
                  <a:lnTo>
                    <a:pt x="500" y="54249"/>
                  </a:lnTo>
                  <a:lnTo>
                    <a:pt x="521" y="54707"/>
                  </a:lnTo>
                  <a:lnTo>
                    <a:pt x="583" y="55143"/>
                  </a:lnTo>
                  <a:lnTo>
                    <a:pt x="687" y="55580"/>
                  </a:lnTo>
                  <a:lnTo>
                    <a:pt x="832" y="55996"/>
                  </a:lnTo>
                  <a:lnTo>
                    <a:pt x="1020" y="56391"/>
                  </a:lnTo>
                  <a:lnTo>
                    <a:pt x="1248" y="56807"/>
                  </a:lnTo>
                  <a:lnTo>
                    <a:pt x="1519" y="57181"/>
                  </a:lnTo>
                  <a:lnTo>
                    <a:pt x="1664" y="57389"/>
                  </a:lnTo>
                  <a:lnTo>
                    <a:pt x="1830" y="57576"/>
                  </a:lnTo>
                  <a:lnTo>
                    <a:pt x="2018" y="57742"/>
                  </a:lnTo>
                  <a:lnTo>
                    <a:pt x="2205" y="57909"/>
                  </a:lnTo>
                  <a:lnTo>
                    <a:pt x="2579" y="58221"/>
                  </a:lnTo>
                  <a:lnTo>
                    <a:pt x="2995" y="58470"/>
                  </a:lnTo>
                  <a:lnTo>
                    <a:pt x="3411" y="58720"/>
                  </a:lnTo>
                  <a:lnTo>
                    <a:pt x="3847" y="58928"/>
                  </a:lnTo>
                  <a:lnTo>
                    <a:pt x="4305" y="59115"/>
                  </a:lnTo>
                  <a:lnTo>
                    <a:pt x="4762" y="59302"/>
                  </a:lnTo>
                  <a:lnTo>
                    <a:pt x="5532" y="59593"/>
                  </a:lnTo>
                  <a:lnTo>
                    <a:pt x="6301" y="59843"/>
                  </a:lnTo>
                  <a:lnTo>
                    <a:pt x="7070" y="60071"/>
                  </a:lnTo>
                  <a:lnTo>
                    <a:pt x="7860" y="60279"/>
                  </a:lnTo>
                  <a:lnTo>
                    <a:pt x="8650" y="60466"/>
                  </a:lnTo>
                  <a:lnTo>
                    <a:pt x="9461" y="60633"/>
                  </a:lnTo>
                  <a:lnTo>
                    <a:pt x="11062" y="60945"/>
                  </a:lnTo>
                  <a:lnTo>
                    <a:pt x="11728" y="61069"/>
                  </a:lnTo>
                  <a:lnTo>
                    <a:pt x="12414" y="61153"/>
                  </a:lnTo>
                  <a:lnTo>
                    <a:pt x="13079" y="61236"/>
                  </a:lnTo>
                  <a:lnTo>
                    <a:pt x="13766" y="61319"/>
                  </a:lnTo>
                  <a:lnTo>
                    <a:pt x="14431" y="61360"/>
                  </a:lnTo>
                  <a:lnTo>
                    <a:pt x="15096" y="61402"/>
                  </a:lnTo>
                  <a:lnTo>
                    <a:pt x="15782" y="61423"/>
                  </a:lnTo>
                  <a:lnTo>
                    <a:pt x="16448" y="61402"/>
                  </a:lnTo>
                  <a:lnTo>
                    <a:pt x="17113" y="61381"/>
                  </a:lnTo>
                  <a:lnTo>
                    <a:pt x="17799" y="61340"/>
                  </a:lnTo>
                  <a:lnTo>
                    <a:pt x="18465" y="61256"/>
                  </a:lnTo>
                  <a:lnTo>
                    <a:pt x="19130" y="61173"/>
                  </a:lnTo>
                  <a:lnTo>
                    <a:pt x="19795" y="61049"/>
                  </a:lnTo>
                  <a:lnTo>
                    <a:pt x="20461" y="60903"/>
                  </a:lnTo>
                  <a:lnTo>
                    <a:pt x="21126" y="60737"/>
                  </a:lnTo>
                  <a:lnTo>
                    <a:pt x="21792" y="60529"/>
                  </a:lnTo>
                  <a:lnTo>
                    <a:pt x="22498" y="60300"/>
                  </a:lnTo>
                  <a:lnTo>
                    <a:pt x="23185" y="60030"/>
                  </a:lnTo>
                  <a:lnTo>
                    <a:pt x="23871" y="59739"/>
                  </a:lnTo>
                  <a:lnTo>
                    <a:pt x="24515" y="59447"/>
                  </a:lnTo>
                  <a:lnTo>
                    <a:pt x="25181" y="59115"/>
                  </a:lnTo>
                  <a:lnTo>
                    <a:pt x="25805" y="58761"/>
                  </a:lnTo>
                  <a:lnTo>
                    <a:pt x="26428" y="58408"/>
                  </a:lnTo>
                  <a:lnTo>
                    <a:pt x="27052" y="58013"/>
                  </a:lnTo>
                  <a:lnTo>
                    <a:pt x="27655" y="57618"/>
                  </a:lnTo>
                  <a:lnTo>
                    <a:pt x="28237" y="57202"/>
                  </a:lnTo>
                  <a:lnTo>
                    <a:pt x="28840" y="56786"/>
                  </a:lnTo>
                  <a:lnTo>
                    <a:pt x="29402" y="56349"/>
                  </a:lnTo>
                  <a:lnTo>
                    <a:pt x="30545" y="55434"/>
                  </a:lnTo>
                  <a:lnTo>
                    <a:pt x="31668" y="54499"/>
                  </a:lnTo>
                  <a:lnTo>
                    <a:pt x="32292" y="53937"/>
                  </a:lnTo>
                  <a:lnTo>
                    <a:pt x="32895" y="53334"/>
                  </a:lnTo>
                  <a:lnTo>
                    <a:pt x="33477" y="52731"/>
                  </a:lnTo>
                  <a:lnTo>
                    <a:pt x="34018" y="52108"/>
                  </a:lnTo>
                  <a:lnTo>
                    <a:pt x="34558" y="51463"/>
                  </a:lnTo>
                  <a:lnTo>
                    <a:pt x="35057" y="50798"/>
                  </a:lnTo>
                  <a:lnTo>
                    <a:pt x="35536" y="50132"/>
                  </a:lnTo>
                  <a:lnTo>
                    <a:pt x="35993" y="49425"/>
                  </a:lnTo>
                  <a:lnTo>
                    <a:pt x="36450" y="48739"/>
                  </a:lnTo>
                  <a:lnTo>
                    <a:pt x="36866" y="48011"/>
                  </a:lnTo>
                  <a:lnTo>
                    <a:pt x="37261" y="47284"/>
                  </a:lnTo>
                  <a:lnTo>
                    <a:pt x="37656" y="46535"/>
                  </a:lnTo>
                  <a:lnTo>
                    <a:pt x="38031" y="45787"/>
                  </a:lnTo>
                  <a:lnTo>
                    <a:pt x="38384" y="45038"/>
                  </a:lnTo>
                  <a:lnTo>
                    <a:pt x="38738" y="44269"/>
                  </a:lnTo>
                  <a:lnTo>
                    <a:pt x="39070" y="43479"/>
                  </a:lnTo>
                  <a:lnTo>
                    <a:pt x="39403" y="42605"/>
                  </a:lnTo>
                  <a:lnTo>
                    <a:pt x="39715" y="41711"/>
                  </a:lnTo>
                  <a:lnTo>
                    <a:pt x="40006" y="40817"/>
                  </a:lnTo>
                  <a:lnTo>
                    <a:pt x="40276" y="39923"/>
                  </a:lnTo>
                  <a:lnTo>
                    <a:pt x="40755" y="38114"/>
                  </a:lnTo>
                  <a:lnTo>
                    <a:pt x="41233" y="36284"/>
                  </a:lnTo>
                  <a:lnTo>
                    <a:pt x="41461" y="35411"/>
                  </a:lnTo>
                  <a:lnTo>
                    <a:pt x="41669" y="34538"/>
                  </a:lnTo>
                  <a:lnTo>
                    <a:pt x="41857" y="33664"/>
                  </a:lnTo>
                  <a:lnTo>
                    <a:pt x="42044" y="32791"/>
                  </a:lnTo>
                  <a:lnTo>
                    <a:pt x="42189" y="31897"/>
                  </a:lnTo>
                  <a:lnTo>
                    <a:pt x="42335" y="31024"/>
                  </a:lnTo>
                  <a:lnTo>
                    <a:pt x="42439" y="30130"/>
                  </a:lnTo>
                  <a:lnTo>
                    <a:pt x="42543" y="29256"/>
                  </a:lnTo>
                  <a:lnTo>
                    <a:pt x="42605" y="28362"/>
                  </a:lnTo>
                  <a:lnTo>
                    <a:pt x="42667" y="27468"/>
                  </a:lnTo>
                  <a:lnTo>
                    <a:pt x="42688" y="26574"/>
                  </a:lnTo>
                  <a:lnTo>
                    <a:pt x="42688" y="25701"/>
                  </a:lnTo>
                  <a:lnTo>
                    <a:pt x="42667" y="24786"/>
                  </a:lnTo>
                  <a:lnTo>
                    <a:pt x="42626" y="23892"/>
                  </a:lnTo>
                  <a:lnTo>
                    <a:pt x="42564" y="22998"/>
                  </a:lnTo>
                  <a:lnTo>
                    <a:pt x="42460" y="22104"/>
                  </a:lnTo>
                  <a:lnTo>
                    <a:pt x="42272" y="20710"/>
                  </a:lnTo>
                  <a:lnTo>
                    <a:pt x="42023" y="19317"/>
                  </a:lnTo>
                  <a:lnTo>
                    <a:pt x="41753" y="17945"/>
                  </a:lnTo>
                  <a:lnTo>
                    <a:pt x="41607" y="17259"/>
                  </a:lnTo>
                  <a:lnTo>
                    <a:pt x="41441" y="16573"/>
                  </a:lnTo>
                  <a:lnTo>
                    <a:pt x="41254" y="15907"/>
                  </a:lnTo>
                  <a:lnTo>
                    <a:pt x="41066" y="15242"/>
                  </a:lnTo>
                  <a:lnTo>
                    <a:pt x="40859" y="14556"/>
                  </a:lnTo>
                  <a:lnTo>
                    <a:pt x="40630" y="13890"/>
                  </a:lnTo>
                  <a:lnTo>
                    <a:pt x="40401" y="13246"/>
                  </a:lnTo>
                  <a:lnTo>
                    <a:pt x="40152" y="12580"/>
                  </a:lnTo>
                  <a:lnTo>
                    <a:pt x="39881" y="11936"/>
                  </a:lnTo>
                  <a:lnTo>
                    <a:pt x="39611" y="11291"/>
                  </a:lnTo>
                  <a:lnTo>
                    <a:pt x="39341" y="10709"/>
                  </a:lnTo>
                  <a:lnTo>
                    <a:pt x="39050" y="10169"/>
                  </a:lnTo>
                  <a:lnTo>
                    <a:pt x="38738" y="9628"/>
                  </a:lnTo>
                  <a:lnTo>
                    <a:pt x="38405" y="9108"/>
                  </a:lnTo>
                  <a:lnTo>
                    <a:pt x="38051" y="8609"/>
                  </a:lnTo>
                  <a:lnTo>
                    <a:pt x="37698" y="8131"/>
                  </a:lnTo>
                  <a:lnTo>
                    <a:pt x="37303" y="7653"/>
                  </a:lnTo>
                  <a:lnTo>
                    <a:pt x="36908" y="7195"/>
                  </a:lnTo>
                  <a:lnTo>
                    <a:pt x="36492" y="6759"/>
                  </a:lnTo>
                  <a:lnTo>
                    <a:pt x="36076" y="6322"/>
                  </a:lnTo>
                  <a:lnTo>
                    <a:pt x="35640" y="5885"/>
                  </a:lnTo>
                  <a:lnTo>
                    <a:pt x="35182" y="5469"/>
                  </a:lnTo>
                  <a:lnTo>
                    <a:pt x="34246" y="4658"/>
                  </a:lnTo>
                  <a:lnTo>
                    <a:pt x="33311" y="3889"/>
                  </a:lnTo>
                  <a:lnTo>
                    <a:pt x="32583" y="3348"/>
                  </a:lnTo>
                  <a:lnTo>
                    <a:pt x="31876" y="2849"/>
                  </a:lnTo>
                  <a:lnTo>
                    <a:pt x="31127" y="2392"/>
                  </a:lnTo>
                  <a:lnTo>
                    <a:pt x="30379" y="1976"/>
                  </a:lnTo>
                  <a:lnTo>
                    <a:pt x="29630" y="1602"/>
                  </a:lnTo>
                  <a:lnTo>
                    <a:pt x="28840" y="1290"/>
                  </a:lnTo>
                  <a:lnTo>
                    <a:pt x="28050" y="999"/>
                  </a:lnTo>
                  <a:lnTo>
                    <a:pt x="27260" y="749"/>
                  </a:lnTo>
                  <a:lnTo>
                    <a:pt x="26449" y="541"/>
                  </a:lnTo>
                  <a:lnTo>
                    <a:pt x="25638" y="354"/>
                  </a:lnTo>
                  <a:lnTo>
                    <a:pt x="24806" y="209"/>
                  </a:lnTo>
                  <a:lnTo>
                    <a:pt x="23954" y="105"/>
                  </a:lnTo>
                  <a:lnTo>
                    <a:pt x="23101" y="42"/>
                  </a:lnTo>
                  <a:lnTo>
                    <a:pt x="222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3008675" y="4223050"/>
              <a:ext cx="291125" cy="322325"/>
            </a:xfrm>
            <a:custGeom>
              <a:avLst/>
              <a:gdLst/>
              <a:ahLst/>
              <a:cxnLst/>
              <a:rect l="l" t="t" r="r" b="b"/>
              <a:pathLst>
                <a:path w="11645" h="12893" extrusionOk="0">
                  <a:moveTo>
                    <a:pt x="7050" y="1456"/>
                  </a:moveTo>
                  <a:lnTo>
                    <a:pt x="7403" y="1498"/>
                  </a:lnTo>
                  <a:lnTo>
                    <a:pt x="7757" y="1581"/>
                  </a:lnTo>
                  <a:lnTo>
                    <a:pt x="8089" y="1706"/>
                  </a:lnTo>
                  <a:lnTo>
                    <a:pt x="8422" y="1872"/>
                  </a:lnTo>
                  <a:lnTo>
                    <a:pt x="8734" y="2101"/>
                  </a:lnTo>
                  <a:lnTo>
                    <a:pt x="9046" y="2371"/>
                  </a:lnTo>
                  <a:lnTo>
                    <a:pt x="9337" y="2704"/>
                  </a:lnTo>
                  <a:lnTo>
                    <a:pt x="9628" y="3057"/>
                  </a:lnTo>
                  <a:lnTo>
                    <a:pt x="9898" y="3494"/>
                  </a:lnTo>
                  <a:lnTo>
                    <a:pt x="10065" y="3785"/>
                  </a:lnTo>
                  <a:lnTo>
                    <a:pt x="10210" y="4097"/>
                  </a:lnTo>
                  <a:lnTo>
                    <a:pt x="10314" y="4409"/>
                  </a:lnTo>
                  <a:lnTo>
                    <a:pt x="10418" y="4741"/>
                  </a:lnTo>
                  <a:lnTo>
                    <a:pt x="10480" y="5095"/>
                  </a:lnTo>
                  <a:lnTo>
                    <a:pt x="10543" y="5469"/>
                  </a:lnTo>
                  <a:lnTo>
                    <a:pt x="10564" y="5864"/>
                  </a:lnTo>
                  <a:lnTo>
                    <a:pt x="10564" y="6259"/>
                  </a:lnTo>
                  <a:lnTo>
                    <a:pt x="10522" y="6842"/>
                  </a:lnTo>
                  <a:lnTo>
                    <a:pt x="10439" y="7361"/>
                  </a:lnTo>
                  <a:lnTo>
                    <a:pt x="10314" y="7860"/>
                  </a:lnTo>
                  <a:lnTo>
                    <a:pt x="10148" y="8339"/>
                  </a:lnTo>
                  <a:lnTo>
                    <a:pt x="9961" y="8775"/>
                  </a:lnTo>
                  <a:lnTo>
                    <a:pt x="9836" y="8962"/>
                  </a:lnTo>
                  <a:lnTo>
                    <a:pt x="9711" y="9170"/>
                  </a:lnTo>
                  <a:lnTo>
                    <a:pt x="9566" y="9358"/>
                  </a:lnTo>
                  <a:lnTo>
                    <a:pt x="9420" y="9545"/>
                  </a:lnTo>
                  <a:lnTo>
                    <a:pt x="9275" y="9711"/>
                  </a:lnTo>
                  <a:lnTo>
                    <a:pt x="9108" y="9857"/>
                  </a:lnTo>
                  <a:lnTo>
                    <a:pt x="8942" y="10023"/>
                  </a:lnTo>
                  <a:lnTo>
                    <a:pt x="8755" y="10168"/>
                  </a:lnTo>
                  <a:lnTo>
                    <a:pt x="8568" y="10293"/>
                  </a:lnTo>
                  <a:lnTo>
                    <a:pt x="8360" y="10418"/>
                  </a:lnTo>
                  <a:lnTo>
                    <a:pt x="7944" y="10647"/>
                  </a:lnTo>
                  <a:lnTo>
                    <a:pt x="7486" y="10834"/>
                  </a:lnTo>
                  <a:lnTo>
                    <a:pt x="7008" y="10979"/>
                  </a:lnTo>
                  <a:lnTo>
                    <a:pt x="6488" y="11083"/>
                  </a:lnTo>
                  <a:lnTo>
                    <a:pt x="5927" y="11146"/>
                  </a:lnTo>
                  <a:lnTo>
                    <a:pt x="5345" y="11166"/>
                  </a:lnTo>
                  <a:lnTo>
                    <a:pt x="4970" y="11146"/>
                  </a:lnTo>
                  <a:lnTo>
                    <a:pt x="4596" y="11083"/>
                  </a:lnTo>
                  <a:lnTo>
                    <a:pt x="4263" y="11000"/>
                  </a:lnTo>
                  <a:lnTo>
                    <a:pt x="3931" y="10875"/>
                  </a:lnTo>
                  <a:lnTo>
                    <a:pt x="3640" y="10730"/>
                  </a:lnTo>
                  <a:lnTo>
                    <a:pt x="3369" y="10543"/>
                  </a:lnTo>
                  <a:lnTo>
                    <a:pt x="3120" y="10335"/>
                  </a:lnTo>
                  <a:lnTo>
                    <a:pt x="2912" y="10085"/>
                  </a:lnTo>
                  <a:lnTo>
                    <a:pt x="2704" y="9815"/>
                  </a:lnTo>
                  <a:lnTo>
                    <a:pt x="2558" y="9503"/>
                  </a:lnTo>
                  <a:lnTo>
                    <a:pt x="2413" y="9191"/>
                  </a:lnTo>
                  <a:lnTo>
                    <a:pt x="2309" y="8838"/>
                  </a:lnTo>
                  <a:lnTo>
                    <a:pt x="2226" y="8463"/>
                  </a:lnTo>
                  <a:lnTo>
                    <a:pt x="2184" y="8068"/>
                  </a:lnTo>
                  <a:lnTo>
                    <a:pt x="2163" y="7652"/>
                  </a:lnTo>
                  <a:lnTo>
                    <a:pt x="2184" y="7216"/>
                  </a:lnTo>
                  <a:lnTo>
                    <a:pt x="2226" y="6862"/>
                  </a:lnTo>
                  <a:lnTo>
                    <a:pt x="2267" y="6530"/>
                  </a:lnTo>
                  <a:lnTo>
                    <a:pt x="2330" y="6197"/>
                  </a:lnTo>
                  <a:lnTo>
                    <a:pt x="2413" y="5885"/>
                  </a:lnTo>
                  <a:lnTo>
                    <a:pt x="2496" y="5573"/>
                  </a:lnTo>
                  <a:lnTo>
                    <a:pt x="2600" y="5261"/>
                  </a:lnTo>
                  <a:lnTo>
                    <a:pt x="2725" y="4949"/>
                  </a:lnTo>
                  <a:lnTo>
                    <a:pt x="2870" y="4658"/>
                  </a:lnTo>
                  <a:lnTo>
                    <a:pt x="3016" y="4367"/>
                  </a:lnTo>
                  <a:lnTo>
                    <a:pt x="3182" y="4076"/>
                  </a:lnTo>
                  <a:lnTo>
                    <a:pt x="3349" y="3806"/>
                  </a:lnTo>
                  <a:lnTo>
                    <a:pt x="3557" y="3536"/>
                  </a:lnTo>
                  <a:lnTo>
                    <a:pt x="3764" y="3286"/>
                  </a:lnTo>
                  <a:lnTo>
                    <a:pt x="3972" y="3036"/>
                  </a:lnTo>
                  <a:lnTo>
                    <a:pt x="4222" y="2808"/>
                  </a:lnTo>
                  <a:lnTo>
                    <a:pt x="4471" y="2579"/>
                  </a:lnTo>
                  <a:lnTo>
                    <a:pt x="4846" y="2267"/>
                  </a:lnTo>
                  <a:lnTo>
                    <a:pt x="5220" y="2018"/>
                  </a:lnTo>
                  <a:lnTo>
                    <a:pt x="5594" y="1810"/>
                  </a:lnTo>
                  <a:lnTo>
                    <a:pt x="5968" y="1643"/>
                  </a:lnTo>
                  <a:lnTo>
                    <a:pt x="6343" y="1539"/>
                  </a:lnTo>
                  <a:lnTo>
                    <a:pt x="6696" y="1477"/>
                  </a:lnTo>
                  <a:lnTo>
                    <a:pt x="7050" y="1456"/>
                  </a:lnTo>
                  <a:close/>
                  <a:moveTo>
                    <a:pt x="5407" y="1"/>
                  </a:moveTo>
                  <a:lnTo>
                    <a:pt x="5137" y="22"/>
                  </a:lnTo>
                  <a:lnTo>
                    <a:pt x="4846" y="63"/>
                  </a:lnTo>
                  <a:lnTo>
                    <a:pt x="4575" y="105"/>
                  </a:lnTo>
                  <a:lnTo>
                    <a:pt x="4305" y="167"/>
                  </a:lnTo>
                  <a:lnTo>
                    <a:pt x="4056" y="250"/>
                  </a:lnTo>
                  <a:lnTo>
                    <a:pt x="3806" y="333"/>
                  </a:lnTo>
                  <a:lnTo>
                    <a:pt x="3577" y="437"/>
                  </a:lnTo>
                  <a:lnTo>
                    <a:pt x="3349" y="562"/>
                  </a:lnTo>
                  <a:lnTo>
                    <a:pt x="3141" y="687"/>
                  </a:lnTo>
                  <a:lnTo>
                    <a:pt x="2746" y="978"/>
                  </a:lnTo>
                  <a:lnTo>
                    <a:pt x="2392" y="1269"/>
                  </a:lnTo>
                  <a:lnTo>
                    <a:pt x="2039" y="1581"/>
                  </a:lnTo>
                  <a:lnTo>
                    <a:pt x="1748" y="1914"/>
                  </a:lnTo>
                  <a:lnTo>
                    <a:pt x="1456" y="2246"/>
                  </a:lnTo>
                  <a:lnTo>
                    <a:pt x="1207" y="2621"/>
                  </a:lnTo>
                  <a:lnTo>
                    <a:pt x="978" y="2974"/>
                  </a:lnTo>
                  <a:lnTo>
                    <a:pt x="770" y="3369"/>
                  </a:lnTo>
                  <a:lnTo>
                    <a:pt x="604" y="3764"/>
                  </a:lnTo>
                  <a:lnTo>
                    <a:pt x="438" y="4159"/>
                  </a:lnTo>
                  <a:lnTo>
                    <a:pt x="313" y="4575"/>
                  </a:lnTo>
                  <a:lnTo>
                    <a:pt x="209" y="5012"/>
                  </a:lnTo>
                  <a:lnTo>
                    <a:pt x="126" y="5469"/>
                  </a:lnTo>
                  <a:lnTo>
                    <a:pt x="63" y="5906"/>
                  </a:lnTo>
                  <a:lnTo>
                    <a:pt x="22" y="6384"/>
                  </a:lnTo>
                  <a:lnTo>
                    <a:pt x="1" y="6862"/>
                  </a:lnTo>
                  <a:lnTo>
                    <a:pt x="1" y="7195"/>
                  </a:lnTo>
                  <a:lnTo>
                    <a:pt x="22" y="7528"/>
                  </a:lnTo>
                  <a:lnTo>
                    <a:pt x="63" y="7840"/>
                  </a:lnTo>
                  <a:lnTo>
                    <a:pt x="105" y="8172"/>
                  </a:lnTo>
                  <a:lnTo>
                    <a:pt x="167" y="8505"/>
                  </a:lnTo>
                  <a:lnTo>
                    <a:pt x="230" y="8817"/>
                  </a:lnTo>
                  <a:lnTo>
                    <a:pt x="417" y="9461"/>
                  </a:lnTo>
                  <a:lnTo>
                    <a:pt x="542" y="9857"/>
                  </a:lnTo>
                  <a:lnTo>
                    <a:pt x="708" y="10231"/>
                  </a:lnTo>
                  <a:lnTo>
                    <a:pt x="895" y="10584"/>
                  </a:lnTo>
                  <a:lnTo>
                    <a:pt x="1082" y="10917"/>
                  </a:lnTo>
                  <a:lnTo>
                    <a:pt x="1311" y="11229"/>
                  </a:lnTo>
                  <a:lnTo>
                    <a:pt x="1540" y="11499"/>
                  </a:lnTo>
                  <a:lnTo>
                    <a:pt x="1789" y="11769"/>
                  </a:lnTo>
                  <a:lnTo>
                    <a:pt x="2059" y="11998"/>
                  </a:lnTo>
                  <a:lnTo>
                    <a:pt x="2330" y="12206"/>
                  </a:lnTo>
                  <a:lnTo>
                    <a:pt x="2642" y="12372"/>
                  </a:lnTo>
                  <a:lnTo>
                    <a:pt x="2954" y="12539"/>
                  </a:lnTo>
                  <a:lnTo>
                    <a:pt x="3265" y="12664"/>
                  </a:lnTo>
                  <a:lnTo>
                    <a:pt x="3619" y="12768"/>
                  </a:lnTo>
                  <a:lnTo>
                    <a:pt x="3972" y="12830"/>
                  </a:lnTo>
                  <a:lnTo>
                    <a:pt x="4326" y="12892"/>
                  </a:lnTo>
                  <a:lnTo>
                    <a:pt x="5158" y="12892"/>
                  </a:lnTo>
                  <a:lnTo>
                    <a:pt x="5594" y="12851"/>
                  </a:lnTo>
                  <a:lnTo>
                    <a:pt x="6010" y="12788"/>
                  </a:lnTo>
                  <a:lnTo>
                    <a:pt x="6426" y="12684"/>
                  </a:lnTo>
                  <a:lnTo>
                    <a:pt x="6842" y="12560"/>
                  </a:lnTo>
                  <a:lnTo>
                    <a:pt x="7237" y="12435"/>
                  </a:lnTo>
                  <a:lnTo>
                    <a:pt x="7611" y="12268"/>
                  </a:lnTo>
                  <a:lnTo>
                    <a:pt x="7985" y="12081"/>
                  </a:lnTo>
                  <a:lnTo>
                    <a:pt x="8339" y="11853"/>
                  </a:lnTo>
                  <a:lnTo>
                    <a:pt x="8672" y="11624"/>
                  </a:lnTo>
                  <a:lnTo>
                    <a:pt x="9004" y="11395"/>
                  </a:lnTo>
                  <a:lnTo>
                    <a:pt x="9316" y="11125"/>
                  </a:lnTo>
                  <a:lnTo>
                    <a:pt x="9607" y="10834"/>
                  </a:lnTo>
                  <a:lnTo>
                    <a:pt x="9878" y="10543"/>
                  </a:lnTo>
                  <a:lnTo>
                    <a:pt x="10148" y="10231"/>
                  </a:lnTo>
                  <a:lnTo>
                    <a:pt x="10377" y="9898"/>
                  </a:lnTo>
                  <a:lnTo>
                    <a:pt x="10605" y="9545"/>
                  </a:lnTo>
                  <a:lnTo>
                    <a:pt x="10813" y="9191"/>
                  </a:lnTo>
                  <a:lnTo>
                    <a:pt x="11000" y="8838"/>
                  </a:lnTo>
                  <a:lnTo>
                    <a:pt x="11146" y="8463"/>
                  </a:lnTo>
                  <a:lnTo>
                    <a:pt x="11291" y="8068"/>
                  </a:lnTo>
                  <a:lnTo>
                    <a:pt x="11416" y="7673"/>
                  </a:lnTo>
                  <a:lnTo>
                    <a:pt x="11499" y="7278"/>
                  </a:lnTo>
                  <a:lnTo>
                    <a:pt x="11583" y="6862"/>
                  </a:lnTo>
                  <a:lnTo>
                    <a:pt x="11624" y="6447"/>
                  </a:lnTo>
                  <a:lnTo>
                    <a:pt x="11645" y="6031"/>
                  </a:lnTo>
                  <a:lnTo>
                    <a:pt x="11624" y="5615"/>
                  </a:lnTo>
                  <a:lnTo>
                    <a:pt x="11603" y="5199"/>
                  </a:lnTo>
                  <a:lnTo>
                    <a:pt x="11541" y="4783"/>
                  </a:lnTo>
                  <a:lnTo>
                    <a:pt x="11458" y="4346"/>
                  </a:lnTo>
                  <a:lnTo>
                    <a:pt x="11333" y="3931"/>
                  </a:lnTo>
                  <a:lnTo>
                    <a:pt x="11187" y="3515"/>
                  </a:lnTo>
                  <a:lnTo>
                    <a:pt x="11063" y="3182"/>
                  </a:lnTo>
                  <a:lnTo>
                    <a:pt x="10917" y="2891"/>
                  </a:lnTo>
                  <a:lnTo>
                    <a:pt x="10751" y="2600"/>
                  </a:lnTo>
                  <a:lnTo>
                    <a:pt x="10564" y="2330"/>
                  </a:lnTo>
                  <a:lnTo>
                    <a:pt x="10356" y="2059"/>
                  </a:lnTo>
                  <a:lnTo>
                    <a:pt x="10148" y="1831"/>
                  </a:lnTo>
                  <a:lnTo>
                    <a:pt x="9919" y="1602"/>
                  </a:lnTo>
                  <a:lnTo>
                    <a:pt x="9690" y="1394"/>
                  </a:lnTo>
                  <a:lnTo>
                    <a:pt x="9441" y="1186"/>
                  </a:lnTo>
                  <a:lnTo>
                    <a:pt x="9171" y="1020"/>
                  </a:lnTo>
                  <a:lnTo>
                    <a:pt x="8900" y="853"/>
                  </a:lnTo>
                  <a:lnTo>
                    <a:pt x="8630" y="687"/>
                  </a:lnTo>
                  <a:lnTo>
                    <a:pt x="8360" y="562"/>
                  </a:lnTo>
                  <a:lnTo>
                    <a:pt x="8069" y="437"/>
                  </a:lnTo>
                  <a:lnTo>
                    <a:pt x="7777" y="333"/>
                  </a:lnTo>
                  <a:lnTo>
                    <a:pt x="7486" y="250"/>
                  </a:lnTo>
                  <a:lnTo>
                    <a:pt x="7195" y="167"/>
                  </a:lnTo>
                  <a:lnTo>
                    <a:pt x="6883" y="105"/>
                  </a:lnTo>
                  <a:lnTo>
                    <a:pt x="6592" y="42"/>
                  </a:lnTo>
                  <a:lnTo>
                    <a:pt x="6301" y="22"/>
                  </a:lnTo>
                  <a:lnTo>
                    <a:pt x="59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2723825" y="4132600"/>
              <a:ext cx="143500" cy="382100"/>
            </a:xfrm>
            <a:custGeom>
              <a:avLst/>
              <a:gdLst/>
              <a:ahLst/>
              <a:cxnLst/>
              <a:rect l="l" t="t" r="r" b="b"/>
              <a:pathLst>
                <a:path w="5740" h="15284" extrusionOk="0">
                  <a:moveTo>
                    <a:pt x="5677" y="1"/>
                  </a:moveTo>
                  <a:lnTo>
                    <a:pt x="5573" y="42"/>
                  </a:lnTo>
                  <a:lnTo>
                    <a:pt x="5469" y="63"/>
                  </a:lnTo>
                  <a:lnTo>
                    <a:pt x="5261" y="167"/>
                  </a:lnTo>
                  <a:lnTo>
                    <a:pt x="5095" y="313"/>
                  </a:lnTo>
                  <a:lnTo>
                    <a:pt x="4908" y="437"/>
                  </a:lnTo>
                  <a:lnTo>
                    <a:pt x="4700" y="625"/>
                  </a:lnTo>
                  <a:lnTo>
                    <a:pt x="4492" y="812"/>
                  </a:lnTo>
                  <a:lnTo>
                    <a:pt x="4097" y="1228"/>
                  </a:lnTo>
                  <a:lnTo>
                    <a:pt x="3722" y="1664"/>
                  </a:lnTo>
                  <a:lnTo>
                    <a:pt x="3390" y="2142"/>
                  </a:lnTo>
                  <a:lnTo>
                    <a:pt x="2995" y="2704"/>
                  </a:lnTo>
                  <a:lnTo>
                    <a:pt x="2641" y="3307"/>
                  </a:lnTo>
                  <a:lnTo>
                    <a:pt x="2308" y="3889"/>
                  </a:lnTo>
                  <a:lnTo>
                    <a:pt x="1997" y="4513"/>
                  </a:lnTo>
                  <a:lnTo>
                    <a:pt x="1685" y="5137"/>
                  </a:lnTo>
                  <a:lnTo>
                    <a:pt x="1394" y="5760"/>
                  </a:lnTo>
                  <a:lnTo>
                    <a:pt x="853" y="7029"/>
                  </a:lnTo>
                  <a:lnTo>
                    <a:pt x="687" y="7486"/>
                  </a:lnTo>
                  <a:lnTo>
                    <a:pt x="520" y="7944"/>
                  </a:lnTo>
                  <a:lnTo>
                    <a:pt x="375" y="8401"/>
                  </a:lnTo>
                  <a:lnTo>
                    <a:pt x="271" y="8859"/>
                  </a:lnTo>
                  <a:lnTo>
                    <a:pt x="167" y="9316"/>
                  </a:lnTo>
                  <a:lnTo>
                    <a:pt x="104" y="9773"/>
                  </a:lnTo>
                  <a:lnTo>
                    <a:pt x="42" y="10231"/>
                  </a:lnTo>
                  <a:lnTo>
                    <a:pt x="21" y="10709"/>
                  </a:lnTo>
                  <a:lnTo>
                    <a:pt x="0" y="11167"/>
                  </a:lnTo>
                  <a:lnTo>
                    <a:pt x="0" y="11624"/>
                  </a:lnTo>
                  <a:lnTo>
                    <a:pt x="21" y="12102"/>
                  </a:lnTo>
                  <a:lnTo>
                    <a:pt x="63" y="12580"/>
                  </a:lnTo>
                  <a:lnTo>
                    <a:pt x="104" y="13038"/>
                  </a:lnTo>
                  <a:lnTo>
                    <a:pt x="188" y="13516"/>
                  </a:lnTo>
                  <a:lnTo>
                    <a:pt x="271" y="13994"/>
                  </a:lnTo>
                  <a:lnTo>
                    <a:pt x="354" y="14452"/>
                  </a:lnTo>
                  <a:lnTo>
                    <a:pt x="416" y="14660"/>
                  </a:lnTo>
                  <a:lnTo>
                    <a:pt x="520" y="14847"/>
                  </a:lnTo>
                  <a:lnTo>
                    <a:pt x="624" y="14992"/>
                  </a:lnTo>
                  <a:lnTo>
                    <a:pt x="728" y="15117"/>
                  </a:lnTo>
                  <a:lnTo>
                    <a:pt x="874" y="15200"/>
                  </a:lnTo>
                  <a:lnTo>
                    <a:pt x="1019" y="15263"/>
                  </a:lnTo>
                  <a:lnTo>
                    <a:pt x="1186" y="15284"/>
                  </a:lnTo>
                  <a:lnTo>
                    <a:pt x="1352" y="15284"/>
                  </a:lnTo>
                  <a:lnTo>
                    <a:pt x="1518" y="15242"/>
                  </a:lnTo>
                  <a:lnTo>
                    <a:pt x="1643" y="15159"/>
                  </a:lnTo>
                  <a:lnTo>
                    <a:pt x="1768" y="15076"/>
                  </a:lnTo>
                  <a:lnTo>
                    <a:pt x="1872" y="14951"/>
                  </a:lnTo>
                  <a:lnTo>
                    <a:pt x="1934" y="14805"/>
                  </a:lnTo>
                  <a:lnTo>
                    <a:pt x="1997" y="14618"/>
                  </a:lnTo>
                  <a:lnTo>
                    <a:pt x="2017" y="14431"/>
                  </a:lnTo>
                  <a:lnTo>
                    <a:pt x="1997" y="14202"/>
                  </a:lnTo>
                  <a:lnTo>
                    <a:pt x="1976" y="13703"/>
                  </a:lnTo>
                  <a:lnTo>
                    <a:pt x="1955" y="13225"/>
                  </a:lnTo>
                  <a:lnTo>
                    <a:pt x="1955" y="12747"/>
                  </a:lnTo>
                  <a:lnTo>
                    <a:pt x="1955" y="12248"/>
                  </a:lnTo>
                  <a:lnTo>
                    <a:pt x="1997" y="11770"/>
                  </a:lnTo>
                  <a:lnTo>
                    <a:pt x="2038" y="11291"/>
                  </a:lnTo>
                  <a:lnTo>
                    <a:pt x="2080" y="10813"/>
                  </a:lnTo>
                  <a:lnTo>
                    <a:pt x="2163" y="10335"/>
                  </a:lnTo>
                  <a:lnTo>
                    <a:pt x="2246" y="9877"/>
                  </a:lnTo>
                  <a:lnTo>
                    <a:pt x="2350" y="9399"/>
                  </a:lnTo>
                  <a:lnTo>
                    <a:pt x="2454" y="8942"/>
                  </a:lnTo>
                  <a:lnTo>
                    <a:pt x="2579" y="8463"/>
                  </a:lnTo>
                  <a:lnTo>
                    <a:pt x="2724" y="8006"/>
                  </a:lnTo>
                  <a:lnTo>
                    <a:pt x="2891" y="7549"/>
                  </a:lnTo>
                  <a:lnTo>
                    <a:pt x="3057" y="7091"/>
                  </a:lnTo>
                  <a:lnTo>
                    <a:pt x="3223" y="6634"/>
                  </a:lnTo>
                  <a:lnTo>
                    <a:pt x="4409" y="3723"/>
                  </a:lnTo>
                  <a:lnTo>
                    <a:pt x="5573" y="812"/>
                  </a:lnTo>
                  <a:lnTo>
                    <a:pt x="5656" y="625"/>
                  </a:lnTo>
                  <a:lnTo>
                    <a:pt x="5719" y="458"/>
                  </a:lnTo>
                  <a:lnTo>
                    <a:pt x="5739" y="354"/>
                  </a:lnTo>
                  <a:lnTo>
                    <a:pt x="5739" y="250"/>
                  </a:lnTo>
                  <a:lnTo>
                    <a:pt x="5719" y="126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2798675" y="5082850"/>
              <a:ext cx="301000" cy="57725"/>
            </a:xfrm>
            <a:custGeom>
              <a:avLst/>
              <a:gdLst/>
              <a:ahLst/>
              <a:cxnLst/>
              <a:rect l="l" t="t" r="r" b="b"/>
              <a:pathLst>
                <a:path w="12040" h="2309" extrusionOk="0">
                  <a:moveTo>
                    <a:pt x="749" y="0"/>
                  </a:moveTo>
                  <a:lnTo>
                    <a:pt x="583" y="21"/>
                  </a:lnTo>
                  <a:lnTo>
                    <a:pt x="437" y="62"/>
                  </a:lnTo>
                  <a:lnTo>
                    <a:pt x="313" y="125"/>
                  </a:lnTo>
                  <a:lnTo>
                    <a:pt x="209" y="229"/>
                  </a:lnTo>
                  <a:lnTo>
                    <a:pt x="105" y="374"/>
                  </a:lnTo>
                  <a:lnTo>
                    <a:pt x="42" y="541"/>
                  </a:lnTo>
                  <a:lnTo>
                    <a:pt x="1" y="728"/>
                  </a:lnTo>
                  <a:lnTo>
                    <a:pt x="1" y="915"/>
                  </a:lnTo>
                  <a:lnTo>
                    <a:pt x="21" y="1060"/>
                  </a:lnTo>
                  <a:lnTo>
                    <a:pt x="84" y="1206"/>
                  </a:lnTo>
                  <a:lnTo>
                    <a:pt x="188" y="1331"/>
                  </a:lnTo>
                  <a:lnTo>
                    <a:pt x="313" y="1435"/>
                  </a:lnTo>
                  <a:lnTo>
                    <a:pt x="458" y="1539"/>
                  </a:lnTo>
                  <a:lnTo>
                    <a:pt x="604" y="1622"/>
                  </a:lnTo>
                  <a:lnTo>
                    <a:pt x="1061" y="1809"/>
                  </a:lnTo>
                  <a:lnTo>
                    <a:pt x="1519" y="1955"/>
                  </a:lnTo>
                  <a:lnTo>
                    <a:pt x="1997" y="2059"/>
                  </a:lnTo>
                  <a:lnTo>
                    <a:pt x="2475" y="2142"/>
                  </a:lnTo>
                  <a:lnTo>
                    <a:pt x="3203" y="2225"/>
                  </a:lnTo>
                  <a:lnTo>
                    <a:pt x="3951" y="2266"/>
                  </a:lnTo>
                  <a:lnTo>
                    <a:pt x="4700" y="2308"/>
                  </a:lnTo>
                  <a:lnTo>
                    <a:pt x="6176" y="2308"/>
                  </a:lnTo>
                  <a:lnTo>
                    <a:pt x="6904" y="2266"/>
                  </a:lnTo>
                  <a:lnTo>
                    <a:pt x="8401" y="2204"/>
                  </a:lnTo>
                  <a:lnTo>
                    <a:pt x="9025" y="2142"/>
                  </a:lnTo>
                  <a:lnTo>
                    <a:pt x="9337" y="2100"/>
                  </a:lnTo>
                  <a:lnTo>
                    <a:pt x="9649" y="2038"/>
                  </a:lnTo>
                  <a:lnTo>
                    <a:pt x="9940" y="1955"/>
                  </a:lnTo>
                  <a:lnTo>
                    <a:pt x="10251" y="1871"/>
                  </a:lnTo>
                  <a:lnTo>
                    <a:pt x="10543" y="1788"/>
                  </a:lnTo>
                  <a:lnTo>
                    <a:pt x="10854" y="1663"/>
                  </a:lnTo>
                  <a:lnTo>
                    <a:pt x="11187" y="1518"/>
                  </a:lnTo>
                  <a:lnTo>
                    <a:pt x="11499" y="1331"/>
                  </a:lnTo>
                  <a:lnTo>
                    <a:pt x="11645" y="1248"/>
                  </a:lnTo>
                  <a:lnTo>
                    <a:pt x="11790" y="1123"/>
                  </a:lnTo>
                  <a:lnTo>
                    <a:pt x="11915" y="998"/>
                  </a:lnTo>
                  <a:lnTo>
                    <a:pt x="12040" y="853"/>
                  </a:lnTo>
                  <a:lnTo>
                    <a:pt x="11977" y="790"/>
                  </a:lnTo>
                  <a:lnTo>
                    <a:pt x="11936" y="749"/>
                  </a:lnTo>
                  <a:lnTo>
                    <a:pt x="11832" y="686"/>
                  </a:lnTo>
                  <a:lnTo>
                    <a:pt x="11624" y="686"/>
                  </a:lnTo>
                  <a:lnTo>
                    <a:pt x="10293" y="645"/>
                  </a:lnTo>
                  <a:lnTo>
                    <a:pt x="8983" y="603"/>
                  </a:lnTo>
                  <a:lnTo>
                    <a:pt x="7652" y="582"/>
                  </a:lnTo>
                  <a:lnTo>
                    <a:pt x="6342" y="520"/>
                  </a:lnTo>
                  <a:lnTo>
                    <a:pt x="5012" y="457"/>
                  </a:lnTo>
                  <a:lnTo>
                    <a:pt x="3702" y="354"/>
                  </a:lnTo>
                  <a:lnTo>
                    <a:pt x="3057" y="291"/>
                  </a:lnTo>
                  <a:lnTo>
                    <a:pt x="2392" y="208"/>
                  </a:lnTo>
                  <a:lnTo>
                    <a:pt x="1726" y="125"/>
                  </a:lnTo>
                  <a:lnTo>
                    <a:pt x="1082" y="21"/>
                  </a:lnTo>
                  <a:lnTo>
                    <a:pt x="9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3356450" y="4326500"/>
              <a:ext cx="49400" cy="113350"/>
            </a:xfrm>
            <a:custGeom>
              <a:avLst/>
              <a:gdLst/>
              <a:ahLst/>
              <a:cxnLst/>
              <a:rect l="l" t="t" r="r" b="b"/>
              <a:pathLst>
                <a:path w="1976" h="4534" extrusionOk="0">
                  <a:moveTo>
                    <a:pt x="936" y="1"/>
                  </a:moveTo>
                  <a:lnTo>
                    <a:pt x="770" y="21"/>
                  </a:lnTo>
                  <a:lnTo>
                    <a:pt x="624" y="63"/>
                  </a:lnTo>
                  <a:lnTo>
                    <a:pt x="499" y="125"/>
                  </a:lnTo>
                  <a:lnTo>
                    <a:pt x="375" y="208"/>
                  </a:lnTo>
                  <a:lnTo>
                    <a:pt x="291" y="312"/>
                  </a:lnTo>
                  <a:lnTo>
                    <a:pt x="208" y="416"/>
                  </a:lnTo>
                  <a:lnTo>
                    <a:pt x="146" y="562"/>
                  </a:lnTo>
                  <a:lnTo>
                    <a:pt x="125" y="707"/>
                  </a:lnTo>
                  <a:lnTo>
                    <a:pt x="63" y="1186"/>
                  </a:lnTo>
                  <a:lnTo>
                    <a:pt x="21" y="1643"/>
                  </a:lnTo>
                  <a:lnTo>
                    <a:pt x="0" y="2121"/>
                  </a:lnTo>
                  <a:lnTo>
                    <a:pt x="0" y="2600"/>
                  </a:lnTo>
                  <a:lnTo>
                    <a:pt x="21" y="3078"/>
                  </a:lnTo>
                  <a:lnTo>
                    <a:pt x="63" y="3556"/>
                  </a:lnTo>
                  <a:lnTo>
                    <a:pt x="125" y="4034"/>
                  </a:lnTo>
                  <a:lnTo>
                    <a:pt x="229" y="4533"/>
                  </a:lnTo>
                  <a:lnTo>
                    <a:pt x="395" y="4471"/>
                  </a:lnTo>
                  <a:lnTo>
                    <a:pt x="541" y="4409"/>
                  </a:lnTo>
                  <a:lnTo>
                    <a:pt x="686" y="4325"/>
                  </a:lnTo>
                  <a:lnTo>
                    <a:pt x="790" y="4242"/>
                  </a:lnTo>
                  <a:lnTo>
                    <a:pt x="894" y="4138"/>
                  </a:lnTo>
                  <a:lnTo>
                    <a:pt x="978" y="4034"/>
                  </a:lnTo>
                  <a:lnTo>
                    <a:pt x="1123" y="3806"/>
                  </a:lnTo>
                  <a:lnTo>
                    <a:pt x="1310" y="3514"/>
                  </a:lnTo>
                  <a:lnTo>
                    <a:pt x="1456" y="3203"/>
                  </a:lnTo>
                  <a:lnTo>
                    <a:pt x="1581" y="2870"/>
                  </a:lnTo>
                  <a:lnTo>
                    <a:pt x="1685" y="2558"/>
                  </a:lnTo>
                  <a:lnTo>
                    <a:pt x="1788" y="2225"/>
                  </a:lnTo>
                  <a:lnTo>
                    <a:pt x="1851" y="1893"/>
                  </a:lnTo>
                  <a:lnTo>
                    <a:pt x="1955" y="1206"/>
                  </a:lnTo>
                  <a:lnTo>
                    <a:pt x="1976" y="1061"/>
                  </a:lnTo>
                  <a:lnTo>
                    <a:pt x="1955" y="915"/>
                  </a:lnTo>
                  <a:lnTo>
                    <a:pt x="1934" y="770"/>
                  </a:lnTo>
                  <a:lnTo>
                    <a:pt x="1872" y="645"/>
                  </a:lnTo>
                  <a:lnTo>
                    <a:pt x="1809" y="479"/>
                  </a:lnTo>
                  <a:lnTo>
                    <a:pt x="1726" y="354"/>
                  </a:lnTo>
                  <a:lnTo>
                    <a:pt x="1622" y="229"/>
                  </a:lnTo>
                  <a:lnTo>
                    <a:pt x="1518" y="146"/>
                  </a:lnTo>
                  <a:lnTo>
                    <a:pt x="1393" y="84"/>
                  </a:lnTo>
                  <a:lnTo>
                    <a:pt x="1269" y="21"/>
                  </a:lnTo>
                  <a:lnTo>
                    <a:pt x="110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2907325" y="4036450"/>
              <a:ext cx="86825" cy="69150"/>
            </a:xfrm>
            <a:custGeom>
              <a:avLst/>
              <a:gdLst/>
              <a:ahLst/>
              <a:cxnLst/>
              <a:rect l="l" t="t" r="r" b="b"/>
              <a:pathLst>
                <a:path w="3473" h="2766" extrusionOk="0">
                  <a:moveTo>
                    <a:pt x="2620" y="0"/>
                  </a:moveTo>
                  <a:lnTo>
                    <a:pt x="2412" y="42"/>
                  </a:lnTo>
                  <a:lnTo>
                    <a:pt x="2184" y="83"/>
                  </a:lnTo>
                  <a:lnTo>
                    <a:pt x="1955" y="146"/>
                  </a:lnTo>
                  <a:lnTo>
                    <a:pt x="1747" y="208"/>
                  </a:lnTo>
                  <a:lnTo>
                    <a:pt x="1518" y="312"/>
                  </a:lnTo>
                  <a:lnTo>
                    <a:pt x="1289" y="416"/>
                  </a:lnTo>
                  <a:lnTo>
                    <a:pt x="1082" y="520"/>
                  </a:lnTo>
                  <a:lnTo>
                    <a:pt x="894" y="645"/>
                  </a:lnTo>
                  <a:lnTo>
                    <a:pt x="707" y="790"/>
                  </a:lnTo>
                  <a:lnTo>
                    <a:pt x="541" y="936"/>
                  </a:lnTo>
                  <a:lnTo>
                    <a:pt x="375" y="1102"/>
                  </a:lnTo>
                  <a:lnTo>
                    <a:pt x="250" y="1268"/>
                  </a:lnTo>
                  <a:lnTo>
                    <a:pt x="146" y="1414"/>
                  </a:lnTo>
                  <a:lnTo>
                    <a:pt x="84" y="1560"/>
                  </a:lnTo>
                  <a:lnTo>
                    <a:pt x="21" y="1705"/>
                  </a:lnTo>
                  <a:lnTo>
                    <a:pt x="0" y="1871"/>
                  </a:lnTo>
                  <a:lnTo>
                    <a:pt x="0" y="2017"/>
                  </a:lnTo>
                  <a:lnTo>
                    <a:pt x="42" y="2163"/>
                  </a:lnTo>
                  <a:lnTo>
                    <a:pt x="104" y="2308"/>
                  </a:lnTo>
                  <a:lnTo>
                    <a:pt x="208" y="2454"/>
                  </a:lnTo>
                  <a:lnTo>
                    <a:pt x="354" y="2578"/>
                  </a:lnTo>
                  <a:lnTo>
                    <a:pt x="479" y="2682"/>
                  </a:lnTo>
                  <a:lnTo>
                    <a:pt x="624" y="2724"/>
                  </a:lnTo>
                  <a:lnTo>
                    <a:pt x="770" y="2766"/>
                  </a:lnTo>
                  <a:lnTo>
                    <a:pt x="936" y="2766"/>
                  </a:lnTo>
                  <a:lnTo>
                    <a:pt x="1082" y="2745"/>
                  </a:lnTo>
                  <a:lnTo>
                    <a:pt x="1248" y="2682"/>
                  </a:lnTo>
                  <a:lnTo>
                    <a:pt x="1393" y="2620"/>
                  </a:lnTo>
                  <a:lnTo>
                    <a:pt x="1705" y="2454"/>
                  </a:lnTo>
                  <a:lnTo>
                    <a:pt x="1996" y="2246"/>
                  </a:lnTo>
                  <a:lnTo>
                    <a:pt x="2267" y="2038"/>
                  </a:lnTo>
                  <a:lnTo>
                    <a:pt x="2516" y="1809"/>
                  </a:lnTo>
                  <a:lnTo>
                    <a:pt x="2745" y="1560"/>
                  </a:lnTo>
                  <a:lnTo>
                    <a:pt x="2953" y="1289"/>
                  </a:lnTo>
                  <a:lnTo>
                    <a:pt x="3161" y="998"/>
                  </a:lnTo>
                  <a:lnTo>
                    <a:pt x="3327" y="707"/>
                  </a:lnTo>
                  <a:lnTo>
                    <a:pt x="3410" y="562"/>
                  </a:lnTo>
                  <a:lnTo>
                    <a:pt x="3452" y="416"/>
                  </a:lnTo>
                  <a:lnTo>
                    <a:pt x="3473" y="333"/>
                  </a:lnTo>
                  <a:lnTo>
                    <a:pt x="3452" y="250"/>
                  </a:lnTo>
                  <a:lnTo>
                    <a:pt x="3452" y="166"/>
                  </a:lnTo>
                  <a:lnTo>
                    <a:pt x="3410" y="104"/>
                  </a:lnTo>
                  <a:lnTo>
                    <a:pt x="3223" y="42"/>
                  </a:lnTo>
                  <a:lnTo>
                    <a:pt x="3036" y="21"/>
                  </a:lnTo>
                  <a:lnTo>
                    <a:pt x="28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380" name="Google Shape;380;p3"/>
          <p:cNvGrpSpPr/>
          <p:nvPr/>
        </p:nvGrpSpPr>
        <p:grpSpPr>
          <a:xfrm rot="374309">
            <a:off x="10825150" y="5946640"/>
            <a:ext cx="416768" cy="649529"/>
            <a:chOff x="5326050" y="238125"/>
            <a:chExt cx="1007425" cy="1563625"/>
          </a:xfrm>
        </p:grpSpPr>
        <p:sp>
          <p:nvSpPr>
            <p:cNvPr id="381" name="Google Shape;381;p3"/>
            <p:cNvSpPr/>
            <p:nvPr/>
          </p:nvSpPr>
          <p:spPr>
            <a:xfrm>
              <a:off x="5373875" y="287500"/>
              <a:ext cx="878000" cy="1431600"/>
            </a:xfrm>
            <a:custGeom>
              <a:avLst/>
              <a:gdLst/>
              <a:ahLst/>
              <a:cxnLst/>
              <a:rect l="l" t="t" r="r" b="b"/>
              <a:pathLst>
                <a:path w="35120" h="57264" extrusionOk="0">
                  <a:moveTo>
                    <a:pt x="17653" y="2184"/>
                  </a:moveTo>
                  <a:lnTo>
                    <a:pt x="17965" y="2204"/>
                  </a:lnTo>
                  <a:lnTo>
                    <a:pt x="18277" y="2246"/>
                  </a:lnTo>
                  <a:lnTo>
                    <a:pt x="18568" y="2308"/>
                  </a:lnTo>
                  <a:lnTo>
                    <a:pt x="18859" y="2412"/>
                  </a:lnTo>
                  <a:lnTo>
                    <a:pt x="19150" y="2516"/>
                  </a:lnTo>
                  <a:lnTo>
                    <a:pt x="19441" y="2662"/>
                  </a:lnTo>
                  <a:lnTo>
                    <a:pt x="19712" y="2807"/>
                  </a:lnTo>
                  <a:lnTo>
                    <a:pt x="19982" y="2994"/>
                  </a:lnTo>
                  <a:lnTo>
                    <a:pt x="19961" y="3140"/>
                  </a:lnTo>
                  <a:lnTo>
                    <a:pt x="19920" y="3223"/>
                  </a:lnTo>
                  <a:lnTo>
                    <a:pt x="19857" y="3306"/>
                  </a:lnTo>
                  <a:lnTo>
                    <a:pt x="19774" y="3348"/>
                  </a:lnTo>
                  <a:lnTo>
                    <a:pt x="19545" y="3452"/>
                  </a:lnTo>
                  <a:lnTo>
                    <a:pt x="19296" y="3556"/>
                  </a:lnTo>
                  <a:lnTo>
                    <a:pt x="19046" y="3618"/>
                  </a:lnTo>
                  <a:lnTo>
                    <a:pt x="18797" y="3681"/>
                  </a:lnTo>
                  <a:lnTo>
                    <a:pt x="18547" y="3743"/>
                  </a:lnTo>
                  <a:lnTo>
                    <a:pt x="18298" y="3785"/>
                  </a:lnTo>
                  <a:lnTo>
                    <a:pt x="18027" y="3805"/>
                  </a:lnTo>
                  <a:lnTo>
                    <a:pt x="17778" y="3805"/>
                  </a:lnTo>
                  <a:lnTo>
                    <a:pt x="17404" y="3785"/>
                  </a:lnTo>
                  <a:lnTo>
                    <a:pt x="17029" y="3743"/>
                  </a:lnTo>
                  <a:lnTo>
                    <a:pt x="16884" y="3722"/>
                  </a:lnTo>
                  <a:lnTo>
                    <a:pt x="16780" y="3660"/>
                  </a:lnTo>
                  <a:lnTo>
                    <a:pt x="16655" y="3597"/>
                  </a:lnTo>
                  <a:lnTo>
                    <a:pt x="16572" y="3514"/>
                  </a:lnTo>
                  <a:lnTo>
                    <a:pt x="16489" y="3431"/>
                  </a:lnTo>
                  <a:lnTo>
                    <a:pt x="16447" y="3306"/>
                  </a:lnTo>
                  <a:lnTo>
                    <a:pt x="16406" y="3182"/>
                  </a:lnTo>
                  <a:lnTo>
                    <a:pt x="16385" y="3036"/>
                  </a:lnTo>
                  <a:lnTo>
                    <a:pt x="16385" y="2891"/>
                  </a:lnTo>
                  <a:lnTo>
                    <a:pt x="16406" y="2766"/>
                  </a:lnTo>
                  <a:lnTo>
                    <a:pt x="16468" y="2620"/>
                  </a:lnTo>
                  <a:lnTo>
                    <a:pt x="16530" y="2516"/>
                  </a:lnTo>
                  <a:lnTo>
                    <a:pt x="16614" y="2433"/>
                  </a:lnTo>
                  <a:lnTo>
                    <a:pt x="16717" y="2350"/>
                  </a:lnTo>
                  <a:lnTo>
                    <a:pt x="16842" y="2288"/>
                  </a:lnTo>
                  <a:lnTo>
                    <a:pt x="16988" y="2246"/>
                  </a:lnTo>
                  <a:lnTo>
                    <a:pt x="17320" y="2204"/>
                  </a:lnTo>
                  <a:lnTo>
                    <a:pt x="17653" y="2184"/>
                  </a:lnTo>
                  <a:close/>
                  <a:moveTo>
                    <a:pt x="13765" y="3057"/>
                  </a:moveTo>
                  <a:lnTo>
                    <a:pt x="13869" y="3078"/>
                  </a:lnTo>
                  <a:lnTo>
                    <a:pt x="13994" y="3098"/>
                  </a:lnTo>
                  <a:lnTo>
                    <a:pt x="14118" y="3119"/>
                  </a:lnTo>
                  <a:lnTo>
                    <a:pt x="14243" y="3182"/>
                  </a:lnTo>
                  <a:lnTo>
                    <a:pt x="14181" y="3286"/>
                  </a:lnTo>
                  <a:lnTo>
                    <a:pt x="14118" y="3390"/>
                  </a:lnTo>
                  <a:lnTo>
                    <a:pt x="14056" y="3452"/>
                  </a:lnTo>
                  <a:lnTo>
                    <a:pt x="13994" y="3514"/>
                  </a:lnTo>
                  <a:lnTo>
                    <a:pt x="13827" y="3618"/>
                  </a:lnTo>
                  <a:lnTo>
                    <a:pt x="13682" y="3701"/>
                  </a:lnTo>
                  <a:lnTo>
                    <a:pt x="12850" y="4221"/>
                  </a:lnTo>
                  <a:lnTo>
                    <a:pt x="11998" y="4699"/>
                  </a:lnTo>
                  <a:lnTo>
                    <a:pt x="11124" y="5157"/>
                  </a:lnTo>
                  <a:lnTo>
                    <a:pt x="10251" y="5614"/>
                  </a:lnTo>
                  <a:lnTo>
                    <a:pt x="9419" y="6030"/>
                  </a:lnTo>
                  <a:lnTo>
                    <a:pt x="8629" y="6488"/>
                  </a:lnTo>
                  <a:lnTo>
                    <a:pt x="8234" y="6737"/>
                  </a:lnTo>
                  <a:lnTo>
                    <a:pt x="7839" y="6987"/>
                  </a:lnTo>
                  <a:lnTo>
                    <a:pt x="7465" y="7236"/>
                  </a:lnTo>
                  <a:lnTo>
                    <a:pt x="7090" y="7527"/>
                  </a:lnTo>
                  <a:lnTo>
                    <a:pt x="6841" y="7694"/>
                  </a:lnTo>
                  <a:lnTo>
                    <a:pt x="6716" y="7756"/>
                  </a:lnTo>
                  <a:lnTo>
                    <a:pt x="6571" y="7818"/>
                  </a:lnTo>
                  <a:lnTo>
                    <a:pt x="6383" y="7860"/>
                  </a:lnTo>
                  <a:lnTo>
                    <a:pt x="6072" y="7860"/>
                  </a:lnTo>
                  <a:lnTo>
                    <a:pt x="5926" y="7818"/>
                  </a:lnTo>
                  <a:lnTo>
                    <a:pt x="5801" y="7735"/>
                  </a:lnTo>
                  <a:lnTo>
                    <a:pt x="5656" y="7631"/>
                  </a:lnTo>
                  <a:lnTo>
                    <a:pt x="5573" y="7527"/>
                  </a:lnTo>
                  <a:lnTo>
                    <a:pt x="5510" y="7423"/>
                  </a:lnTo>
                  <a:lnTo>
                    <a:pt x="5448" y="7319"/>
                  </a:lnTo>
                  <a:lnTo>
                    <a:pt x="5406" y="7195"/>
                  </a:lnTo>
                  <a:lnTo>
                    <a:pt x="5406" y="7091"/>
                  </a:lnTo>
                  <a:lnTo>
                    <a:pt x="5406" y="6966"/>
                  </a:lnTo>
                  <a:lnTo>
                    <a:pt x="5427" y="6820"/>
                  </a:lnTo>
                  <a:lnTo>
                    <a:pt x="5448" y="6696"/>
                  </a:lnTo>
                  <a:lnTo>
                    <a:pt x="5552" y="6425"/>
                  </a:lnTo>
                  <a:lnTo>
                    <a:pt x="5697" y="6197"/>
                  </a:lnTo>
                  <a:lnTo>
                    <a:pt x="5780" y="6093"/>
                  </a:lnTo>
                  <a:lnTo>
                    <a:pt x="5884" y="6009"/>
                  </a:lnTo>
                  <a:lnTo>
                    <a:pt x="5988" y="5926"/>
                  </a:lnTo>
                  <a:lnTo>
                    <a:pt x="6092" y="5843"/>
                  </a:lnTo>
                  <a:lnTo>
                    <a:pt x="6966" y="5344"/>
                  </a:lnTo>
                  <a:lnTo>
                    <a:pt x="7839" y="4866"/>
                  </a:lnTo>
                  <a:lnTo>
                    <a:pt x="8733" y="4450"/>
                  </a:lnTo>
                  <a:lnTo>
                    <a:pt x="9190" y="4242"/>
                  </a:lnTo>
                  <a:lnTo>
                    <a:pt x="9648" y="4055"/>
                  </a:lnTo>
                  <a:lnTo>
                    <a:pt x="10105" y="3868"/>
                  </a:lnTo>
                  <a:lnTo>
                    <a:pt x="10584" y="3722"/>
                  </a:lnTo>
                  <a:lnTo>
                    <a:pt x="11041" y="3577"/>
                  </a:lnTo>
                  <a:lnTo>
                    <a:pt x="11519" y="3431"/>
                  </a:lnTo>
                  <a:lnTo>
                    <a:pt x="12018" y="3327"/>
                  </a:lnTo>
                  <a:lnTo>
                    <a:pt x="12497" y="3223"/>
                  </a:lnTo>
                  <a:lnTo>
                    <a:pt x="12996" y="3140"/>
                  </a:lnTo>
                  <a:lnTo>
                    <a:pt x="13495" y="3078"/>
                  </a:lnTo>
                  <a:lnTo>
                    <a:pt x="13765" y="3057"/>
                  </a:lnTo>
                  <a:close/>
                  <a:moveTo>
                    <a:pt x="15470" y="25763"/>
                  </a:moveTo>
                  <a:lnTo>
                    <a:pt x="15719" y="25804"/>
                  </a:lnTo>
                  <a:lnTo>
                    <a:pt x="15948" y="25846"/>
                  </a:lnTo>
                  <a:lnTo>
                    <a:pt x="16177" y="25908"/>
                  </a:lnTo>
                  <a:lnTo>
                    <a:pt x="16406" y="26012"/>
                  </a:lnTo>
                  <a:lnTo>
                    <a:pt x="16593" y="26116"/>
                  </a:lnTo>
                  <a:lnTo>
                    <a:pt x="16759" y="26241"/>
                  </a:lnTo>
                  <a:lnTo>
                    <a:pt x="16884" y="26386"/>
                  </a:lnTo>
                  <a:lnTo>
                    <a:pt x="16821" y="26490"/>
                  </a:lnTo>
                  <a:lnTo>
                    <a:pt x="16738" y="26615"/>
                  </a:lnTo>
                  <a:lnTo>
                    <a:pt x="16614" y="26719"/>
                  </a:lnTo>
                  <a:lnTo>
                    <a:pt x="16489" y="26823"/>
                  </a:lnTo>
                  <a:lnTo>
                    <a:pt x="16218" y="27031"/>
                  </a:lnTo>
                  <a:lnTo>
                    <a:pt x="15886" y="27218"/>
                  </a:lnTo>
                  <a:lnTo>
                    <a:pt x="15532" y="27364"/>
                  </a:lnTo>
                  <a:lnTo>
                    <a:pt x="15179" y="27488"/>
                  </a:lnTo>
                  <a:lnTo>
                    <a:pt x="14825" y="27572"/>
                  </a:lnTo>
                  <a:lnTo>
                    <a:pt x="14659" y="27572"/>
                  </a:lnTo>
                  <a:lnTo>
                    <a:pt x="14513" y="27592"/>
                  </a:lnTo>
                  <a:lnTo>
                    <a:pt x="14326" y="27572"/>
                  </a:lnTo>
                  <a:lnTo>
                    <a:pt x="14181" y="27551"/>
                  </a:lnTo>
                  <a:lnTo>
                    <a:pt x="14077" y="27509"/>
                  </a:lnTo>
                  <a:lnTo>
                    <a:pt x="13973" y="27447"/>
                  </a:lnTo>
                  <a:lnTo>
                    <a:pt x="13890" y="27384"/>
                  </a:lnTo>
                  <a:lnTo>
                    <a:pt x="13806" y="27322"/>
                  </a:lnTo>
                  <a:lnTo>
                    <a:pt x="13682" y="27177"/>
                  </a:lnTo>
                  <a:lnTo>
                    <a:pt x="13619" y="27010"/>
                  </a:lnTo>
                  <a:lnTo>
                    <a:pt x="13578" y="26823"/>
                  </a:lnTo>
                  <a:lnTo>
                    <a:pt x="13578" y="26719"/>
                  </a:lnTo>
                  <a:lnTo>
                    <a:pt x="13599" y="26636"/>
                  </a:lnTo>
                  <a:lnTo>
                    <a:pt x="13640" y="26532"/>
                  </a:lnTo>
                  <a:lnTo>
                    <a:pt x="13682" y="26428"/>
                  </a:lnTo>
                  <a:lnTo>
                    <a:pt x="13723" y="26345"/>
                  </a:lnTo>
                  <a:lnTo>
                    <a:pt x="13806" y="26262"/>
                  </a:lnTo>
                  <a:lnTo>
                    <a:pt x="13931" y="26137"/>
                  </a:lnTo>
                  <a:lnTo>
                    <a:pt x="14077" y="26033"/>
                  </a:lnTo>
                  <a:lnTo>
                    <a:pt x="14222" y="25950"/>
                  </a:lnTo>
                  <a:lnTo>
                    <a:pt x="14409" y="25887"/>
                  </a:lnTo>
                  <a:lnTo>
                    <a:pt x="14597" y="25825"/>
                  </a:lnTo>
                  <a:lnTo>
                    <a:pt x="14805" y="25783"/>
                  </a:lnTo>
                  <a:lnTo>
                    <a:pt x="15012" y="25763"/>
                  </a:lnTo>
                  <a:close/>
                  <a:moveTo>
                    <a:pt x="7007" y="43582"/>
                  </a:moveTo>
                  <a:lnTo>
                    <a:pt x="7215" y="43603"/>
                  </a:lnTo>
                  <a:lnTo>
                    <a:pt x="7423" y="43665"/>
                  </a:lnTo>
                  <a:lnTo>
                    <a:pt x="7943" y="43811"/>
                  </a:lnTo>
                  <a:lnTo>
                    <a:pt x="8463" y="43956"/>
                  </a:lnTo>
                  <a:lnTo>
                    <a:pt x="9502" y="44206"/>
                  </a:lnTo>
                  <a:lnTo>
                    <a:pt x="10542" y="44393"/>
                  </a:lnTo>
                  <a:lnTo>
                    <a:pt x="11602" y="44559"/>
                  </a:lnTo>
                  <a:lnTo>
                    <a:pt x="13703" y="44871"/>
                  </a:lnTo>
                  <a:lnTo>
                    <a:pt x="14763" y="45038"/>
                  </a:lnTo>
                  <a:lnTo>
                    <a:pt x="15823" y="45204"/>
                  </a:lnTo>
                  <a:lnTo>
                    <a:pt x="16177" y="45266"/>
                  </a:lnTo>
                  <a:lnTo>
                    <a:pt x="16551" y="45349"/>
                  </a:lnTo>
                  <a:lnTo>
                    <a:pt x="16925" y="45474"/>
                  </a:lnTo>
                  <a:lnTo>
                    <a:pt x="17092" y="45557"/>
                  </a:lnTo>
                  <a:lnTo>
                    <a:pt x="17279" y="45641"/>
                  </a:lnTo>
                  <a:lnTo>
                    <a:pt x="17237" y="45786"/>
                  </a:lnTo>
                  <a:lnTo>
                    <a:pt x="17175" y="45890"/>
                  </a:lnTo>
                  <a:lnTo>
                    <a:pt x="17092" y="45973"/>
                  </a:lnTo>
                  <a:lnTo>
                    <a:pt x="17009" y="46036"/>
                  </a:lnTo>
                  <a:lnTo>
                    <a:pt x="16821" y="46119"/>
                  </a:lnTo>
                  <a:lnTo>
                    <a:pt x="16634" y="46202"/>
                  </a:lnTo>
                  <a:lnTo>
                    <a:pt x="16385" y="46285"/>
                  </a:lnTo>
                  <a:lnTo>
                    <a:pt x="16156" y="46368"/>
                  </a:lnTo>
                  <a:lnTo>
                    <a:pt x="15678" y="46493"/>
                  </a:lnTo>
                  <a:lnTo>
                    <a:pt x="15179" y="46576"/>
                  </a:lnTo>
                  <a:lnTo>
                    <a:pt x="14680" y="46618"/>
                  </a:lnTo>
                  <a:lnTo>
                    <a:pt x="13599" y="46701"/>
                  </a:lnTo>
                  <a:lnTo>
                    <a:pt x="12497" y="46722"/>
                  </a:lnTo>
                  <a:lnTo>
                    <a:pt x="11602" y="46701"/>
                  </a:lnTo>
                  <a:lnTo>
                    <a:pt x="10688" y="46639"/>
                  </a:lnTo>
                  <a:lnTo>
                    <a:pt x="9793" y="46555"/>
                  </a:lnTo>
                  <a:lnTo>
                    <a:pt x="8879" y="46410"/>
                  </a:lnTo>
                  <a:lnTo>
                    <a:pt x="8567" y="46348"/>
                  </a:lnTo>
                  <a:lnTo>
                    <a:pt x="8255" y="46264"/>
                  </a:lnTo>
                  <a:lnTo>
                    <a:pt x="7943" y="46181"/>
                  </a:lnTo>
                  <a:lnTo>
                    <a:pt x="7652" y="46056"/>
                  </a:lnTo>
                  <a:lnTo>
                    <a:pt x="7361" y="45890"/>
                  </a:lnTo>
                  <a:lnTo>
                    <a:pt x="7070" y="45724"/>
                  </a:lnTo>
                  <a:lnTo>
                    <a:pt x="6820" y="45537"/>
                  </a:lnTo>
                  <a:lnTo>
                    <a:pt x="6571" y="45308"/>
                  </a:lnTo>
                  <a:lnTo>
                    <a:pt x="6446" y="45162"/>
                  </a:lnTo>
                  <a:lnTo>
                    <a:pt x="6342" y="45038"/>
                  </a:lnTo>
                  <a:lnTo>
                    <a:pt x="6259" y="44871"/>
                  </a:lnTo>
                  <a:lnTo>
                    <a:pt x="6196" y="44726"/>
                  </a:lnTo>
                  <a:lnTo>
                    <a:pt x="6155" y="44559"/>
                  </a:lnTo>
                  <a:lnTo>
                    <a:pt x="6155" y="44393"/>
                  </a:lnTo>
                  <a:lnTo>
                    <a:pt x="6196" y="44227"/>
                  </a:lnTo>
                  <a:lnTo>
                    <a:pt x="6259" y="44040"/>
                  </a:lnTo>
                  <a:lnTo>
                    <a:pt x="6321" y="43936"/>
                  </a:lnTo>
                  <a:lnTo>
                    <a:pt x="6404" y="43832"/>
                  </a:lnTo>
                  <a:lnTo>
                    <a:pt x="6487" y="43748"/>
                  </a:lnTo>
                  <a:lnTo>
                    <a:pt x="6591" y="43686"/>
                  </a:lnTo>
                  <a:lnTo>
                    <a:pt x="6695" y="43644"/>
                  </a:lnTo>
                  <a:lnTo>
                    <a:pt x="6799" y="43624"/>
                  </a:lnTo>
                  <a:lnTo>
                    <a:pt x="6903" y="43603"/>
                  </a:lnTo>
                  <a:lnTo>
                    <a:pt x="7007" y="43582"/>
                  </a:lnTo>
                  <a:close/>
                  <a:moveTo>
                    <a:pt x="17029" y="0"/>
                  </a:moveTo>
                  <a:lnTo>
                    <a:pt x="16406" y="21"/>
                  </a:lnTo>
                  <a:lnTo>
                    <a:pt x="15782" y="83"/>
                  </a:lnTo>
                  <a:lnTo>
                    <a:pt x="15158" y="167"/>
                  </a:lnTo>
                  <a:lnTo>
                    <a:pt x="14555" y="291"/>
                  </a:lnTo>
                  <a:lnTo>
                    <a:pt x="13931" y="437"/>
                  </a:lnTo>
                  <a:lnTo>
                    <a:pt x="13328" y="603"/>
                  </a:lnTo>
                  <a:lnTo>
                    <a:pt x="12725" y="811"/>
                  </a:lnTo>
                  <a:lnTo>
                    <a:pt x="12122" y="1019"/>
                  </a:lnTo>
                  <a:lnTo>
                    <a:pt x="11124" y="1373"/>
                  </a:lnTo>
                  <a:lnTo>
                    <a:pt x="10147" y="1768"/>
                  </a:lnTo>
                  <a:lnTo>
                    <a:pt x="9149" y="2163"/>
                  </a:lnTo>
                  <a:lnTo>
                    <a:pt x="8192" y="2599"/>
                  </a:lnTo>
                  <a:lnTo>
                    <a:pt x="7236" y="3057"/>
                  </a:lnTo>
                  <a:lnTo>
                    <a:pt x="6300" y="3556"/>
                  </a:lnTo>
                  <a:lnTo>
                    <a:pt x="5843" y="3826"/>
                  </a:lnTo>
                  <a:lnTo>
                    <a:pt x="5406" y="4097"/>
                  </a:lnTo>
                  <a:lnTo>
                    <a:pt x="4949" y="4388"/>
                  </a:lnTo>
                  <a:lnTo>
                    <a:pt x="4512" y="4699"/>
                  </a:lnTo>
                  <a:lnTo>
                    <a:pt x="4138" y="5011"/>
                  </a:lnTo>
                  <a:lnTo>
                    <a:pt x="3951" y="5178"/>
                  </a:lnTo>
                  <a:lnTo>
                    <a:pt x="3805" y="5344"/>
                  </a:lnTo>
                  <a:lnTo>
                    <a:pt x="3639" y="5510"/>
                  </a:lnTo>
                  <a:lnTo>
                    <a:pt x="3514" y="5698"/>
                  </a:lnTo>
                  <a:lnTo>
                    <a:pt x="3389" y="5864"/>
                  </a:lnTo>
                  <a:lnTo>
                    <a:pt x="3285" y="6072"/>
                  </a:lnTo>
                  <a:lnTo>
                    <a:pt x="3181" y="6259"/>
                  </a:lnTo>
                  <a:lnTo>
                    <a:pt x="3098" y="6467"/>
                  </a:lnTo>
                  <a:lnTo>
                    <a:pt x="3015" y="6675"/>
                  </a:lnTo>
                  <a:lnTo>
                    <a:pt x="2953" y="6883"/>
                  </a:lnTo>
                  <a:lnTo>
                    <a:pt x="2911" y="7111"/>
                  </a:lnTo>
                  <a:lnTo>
                    <a:pt x="2869" y="7340"/>
                  </a:lnTo>
                  <a:lnTo>
                    <a:pt x="2849" y="7569"/>
                  </a:lnTo>
                  <a:lnTo>
                    <a:pt x="2849" y="7818"/>
                  </a:lnTo>
                  <a:lnTo>
                    <a:pt x="2849" y="8006"/>
                  </a:lnTo>
                  <a:lnTo>
                    <a:pt x="2869" y="8442"/>
                  </a:lnTo>
                  <a:lnTo>
                    <a:pt x="2911" y="8858"/>
                  </a:lnTo>
                  <a:lnTo>
                    <a:pt x="2973" y="9274"/>
                  </a:lnTo>
                  <a:lnTo>
                    <a:pt x="3036" y="9690"/>
                  </a:lnTo>
                  <a:lnTo>
                    <a:pt x="3119" y="10106"/>
                  </a:lnTo>
                  <a:lnTo>
                    <a:pt x="3202" y="10521"/>
                  </a:lnTo>
                  <a:lnTo>
                    <a:pt x="3306" y="10917"/>
                  </a:lnTo>
                  <a:lnTo>
                    <a:pt x="3431" y="11312"/>
                  </a:lnTo>
                  <a:lnTo>
                    <a:pt x="3556" y="11707"/>
                  </a:lnTo>
                  <a:lnTo>
                    <a:pt x="3701" y="12102"/>
                  </a:lnTo>
                  <a:lnTo>
                    <a:pt x="4034" y="12871"/>
                  </a:lnTo>
                  <a:lnTo>
                    <a:pt x="4408" y="13640"/>
                  </a:lnTo>
                  <a:lnTo>
                    <a:pt x="4824" y="14368"/>
                  </a:lnTo>
                  <a:lnTo>
                    <a:pt x="4949" y="14576"/>
                  </a:lnTo>
                  <a:lnTo>
                    <a:pt x="5094" y="14742"/>
                  </a:lnTo>
                  <a:lnTo>
                    <a:pt x="5261" y="14888"/>
                  </a:lnTo>
                  <a:lnTo>
                    <a:pt x="5427" y="14992"/>
                  </a:lnTo>
                  <a:lnTo>
                    <a:pt x="5614" y="15075"/>
                  </a:lnTo>
                  <a:lnTo>
                    <a:pt x="5822" y="15137"/>
                  </a:lnTo>
                  <a:lnTo>
                    <a:pt x="6030" y="15179"/>
                  </a:lnTo>
                  <a:lnTo>
                    <a:pt x="6259" y="15200"/>
                  </a:lnTo>
                  <a:lnTo>
                    <a:pt x="6571" y="15179"/>
                  </a:lnTo>
                  <a:lnTo>
                    <a:pt x="6966" y="15096"/>
                  </a:lnTo>
                  <a:lnTo>
                    <a:pt x="7340" y="14992"/>
                  </a:lnTo>
                  <a:lnTo>
                    <a:pt x="7693" y="14867"/>
                  </a:lnTo>
                  <a:lnTo>
                    <a:pt x="8047" y="14722"/>
                  </a:lnTo>
                  <a:lnTo>
                    <a:pt x="8400" y="14534"/>
                  </a:lnTo>
                  <a:lnTo>
                    <a:pt x="8733" y="14347"/>
                  </a:lnTo>
                  <a:lnTo>
                    <a:pt x="9398" y="13952"/>
                  </a:lnTo>
                  <a:lnTo>
                    <a:pt x="10417" y="13349"/>
                  </a:lnTo>
                  <a:lnTo>
                    <a:pt x="10958" y="13058"/>
                  </a:lnTo>
                  <a:lnTo>
                    <a:pt x="11478" y="12788"/>
                  </a:lnTo>
                  <a:lnTo>
                    <a:pt x="12018" y="12538"/>
                  </a:lnTo>
                  <a:lnTo>
                    <a:pt x="12559" y="12289"/>
                  </a:lnTo>
                  <a:lnTo>
                    <a:pt x="13120" y="12081"/>
                  </a:lnTo>
                  <a:lnTo>
                    <a:pt x="13682" y="11873"/>
                  </a:lnTo>
                  <a:lnTo>
                    <a:pt x="14243" y="11727"/>
                  </a:lnTo>
                  <a:lnTo>
                    <a:pt x="14805" y="11624"/>
                  </a:lnTo>
                  <a:lnTo>
                    <a:pt x="15408" y="11540"/>
                  </a:lnTo>
                  <a:lnTo>
                    <a:pt x="16011" y="11520"/>
                  </a:lnTo>
                  <a:lnTo>
                    <a:pt x="16572" y="11540"/>
                  </a:lnTo>
                  <a:lnTo>
                    <a:pt x="17133" y="11603"/>
                  </a:lnTo>
                  <a:lnTo>
                    <a:pt x="17695" y="11707"/>
                  </a:lnTo>
                  <a:lnTo>
                    <a:pt x="18256" y="11831"/>
                  </a:lnTo>
                  <a:lnTo>
                    <a:pt x="18818" y="12019"/>
                  </a:lnTo>
                  <a:lnTo>
                    <a:pt x="19358" y="12226"/>
                  </a:lnTo>
                  <a:lnTo>
                    <a:pt x="19878" y="12497"/>
                  </a:lnTo>
                  <a:lnTo>
                    <a:pt x="20127" y="12642"/>
                  </a:lnTo>
                  <a:lnTo>
                    <a:pt x="20377" y="12788"/>
                  </a:lnTo>
                  <a:lnTo>
                    <a:pt x="20627" y="12954"/>
                  </a:lnTo>
                  <a:lnTo>
                    <a:pt x="20855" y="13141"/>
                  </a:lnTo>
                  <a:lnTo>
                    <a:pt x="21084" y="13329"/>
                  </a:lnTo>
                  <a:lnTo>
                    <a:pt x="21292" y="13536"/>
                  </a:lnTo>
                  <a:lnTo>
                    <a:pt x="21500" y="13744"/>
                  </a:lnTo>
                  <a:lnTo>
                    <a:pt x="21708" y="13973"/>
                  </a:lnTo>
                  <a:lnTo>
                    <a:pt x="21895" y="14202"/>
                  </a:lnTo>
                  <a:lnTo>
                    <a:pt x="22061" y="14451"/>
                  </a:lnTo>
                  <a:lnTo>
                    <a:pt x="22248" y="14722"/>
                  </a:lnTo>
                  <a:lnTo>
                    <a:pt x="22394" y="14992"/>
                  </a:lnTo>
                  <a:lnTo>
                    <a:pt x="22539" y="15283"/>
                  </a:lnTo>
                  <a:lnTo>
                    <a:pt x="22664" y="15574"/>
                  </a:lnTo>
                  <a:lnTo>
                    <a:pt x="22789" y="15886"/>
                  </a:lnTo>
                  <a:lnTo>
                    <a:pt x="22893" y="16219"/>
                  </a:lnTo>
                  <a:lnTo>
                    <a:pt x="22976" y="16551"/>
                  </a:lnTo>
                  <a:lnTo>
                    <a:pt x="23059" y="16905"/>
                  </a:lnTo>
                  <a:lnTo>
                    <a:pt x="23184" y="17633"/>
                  </a:lnTo>
                  <a:lnTo>
                    <a:pt x="23246" y="18298"/>
                  </a:lnTo>
                  <a:lnTo>
                    <a:pt x="23267" y="18610"/>
                  </a:lnTo>
                  <a:lnTo>
                    <a:pt x="23267" y="18901"/>
                  </a:lnTo>
                  <a:lnTo>
                    <a:pt x="23246" y="19192"/>
                  </a:lnTo>
                  <a:lnTo>
                    <a:pt x="23226" y="19462"/>
                  </a:lnTo>
                  <a:lnTo>
                    <a:pt x="23163" y="19774"/>
                  </a:lnTo>
                  <a:lnTo>
                    <a:pt x="23080" y="20086"/>
                  </a:lnTo>
                  <a:lnTo>
                    <a:pt x="22976" y="20377"/>
                  </a:lnTo>
                  <a:lnTo>
                    <a:pt x="22851" y="20648"/>
                  </a:lnTo>
                  <a:lnTo>
                    <a:pt x="22706" y="20918"/>
                  </a:lnTo>
                  <a:lnTo>
                    <a:pt x="22519" y="21188"/>
                  </a:lnTo>
                  <a:lnTo>
                    <a:pt x="22332" y="21438"/>
                  </a:lnTo>
                  <a:lnTo>
                    <a:pt x="22082" y="21708"/>
                  </a:lnTo>
                  <a:lnTo>
                    <a:pt x="21749" y="22020"/>
                  </a:lnTo>
                  <a:lnTo>
                    <a:pt x="21354" y="22353"/>
                  </a:lnTo>
                  <a:lnTo>
                    <a:pt x="21333" y="22353"/>
                  </a:lnTo>
                  <a:lnTo>
                    <a:pt x="20938" y="22644"/>
                  </a:lnTo>
                  <a:lnTo>
                    <a:pt x="20523" y="22893"/>
                  </a:lnTo>
                  <a:lnTo>
                    <a:pt x="20107" y="23101"/>
                  </a:lnTo>
                  <a:lnTo>
                    <a:pt x="19649" y="23288"/>
                  </a:lnTo>
                  <a:lnTo>
                    <a:pt x="19213" y="23455"/>
                  </a:lnTo>
                  <a:lnTo>
                    <a:pt x="18734" y="23579"/>
                  </a:lnTo>
                  <a:lnTo>
                    <a:pt x="18256" y="23683"/>
                  </a:lnTo>
                  <a:lnTo>
                    <a:pt x="17757" y="23746"/>
                  </a:lnTo>
                  <a:lnTo>
                    <a:pt x="16717" y="23850"/>
                  </a:lnTo>
                  <a:lnTo>
                    <a:pt x="15657" y="23954"/>
                  </a:lnTo>
                  <a:lnTo>
                    <a:pt x="14597" y="24078"/>
                  </a:lnTo>
                  <a:lnTo>
                    <a:pt x="14077" y="24141"/>
                  </a:lnTo>
                  <a:lnTo>
                    <a:pt x="13557" y="24245"/>
                  </a:lnTo>
                  <a:lnTo>
                    <a:pt x="13183" y="24328"/>
                  </a:lnTo>
                  <a:lnTo>
                    <a:pt x="13016" y="24390"/>
                  </a:lnTo>
                  <a:lnTo>
                    <a:pt x="12850" y="24473"/>
                  </a:lnTo>
                  <a:lnTo>
                    <a:pt x="12704" y="24557"/>
                  </a:lnTo>
                  <a:lnTo>
                    <a:pt x="12559" y="24640"/>
                  </a:lnTo>
                  <a:lnTo>
                    <a:pt x="12434" y="24744"/>
                  </a:lnTo>
                  <a:lnTo>
                    <a:pt x="12309" y="24848"/>
                  </a:lnTo>
                  <a:lnTo>
                    <a:pt x="12205" y="24972"/>
                  </a:lnTo>
                  <a:lnTo>
                    <a:pt x="12101" y="25097"/>
                  </a:lnTo>
                  <a:lnTo>
                    <a:pt x="11935" y="25368"/>
                  </a:lnTo>
                  <a:lnTo>
                    <a:pt x="11790" y="25679"/>
                  </a:lnTo>
                  <a:lnTo>
                    <a:pt x="11665" y="26033"/>
                  </a:lnTo>
                  <a:lnTo>
                    <a:pt x="11561" y="26386"/>
                  </a:lnTo>
                  <a:lnTo>
                    <a:pt x="11498" y="26740"/>
                  </a:lnTo>
                  <a:lnTo>
                    <a:pt x="11415" y="27093"/>
                  </a:lnTo>
                  <a:lnTo>
                    <a:pt x="11374" y="27426"/>
                  </a:lnTo>
                  <a:lnTo>
                    <a:pt x="11291" y="28133"/>
                  </a:lnTo>
                  <a:lnTo>
                    <a:pt x="11270" y="28840"/>
                  </a:lnTo>
                  <a:lnTo>
                    <a:pt x="11291" y="29381"/>
                  </a:lnTo>
                  <a:lnTo>
                    <a:pt x="11332" y="29921"/>
                  </a:lnTo>
                  <a:lnTo>
                    <a:pt x="11395" y="30462"/>
                  </a:lnTo>
                  <a:lnTo>
                    <a:pt x="11478" y="31023"/>
                  </a:lnTo>
                  <a:lnTo>
                    <a:pt x="11519" y="31210"/>
                  </a:lnTo>
                  <a:lnTo>
                    <a:pt x="11623" y="31522"/>
                  </a:lnTo>
                  <a:lnTo>
                    <a:pt x="11790" y="31813"/>
                  </a:lnTo>
                  <a:lnTo>
                    <a:pt x="11977" y="32084"/>
                  </a:lnTo>
                  <a:lnTo>
                    <a:pt x="12205" y="32333"/>
                  </a:lnTo>
                  <a:lnTo>
                    <a:pt x="12393" y="32479"/>
                  </a:lnTo>
                  <a:lnTo>
                    <a:pt x="12601" y="32603"/>
                  </a:lnTo>
                  <a:lnTo>
                    <a:pt x="12788" y="32707"/>
                  </a:lnTo>
                  <a:lnTo>
                    <a:pt x="13016" y="32791"/>
                  </a:lnTo>
                  <a:lnTo>
                    <a:pt x="13224" y="32832"/>
                  </a:lnTo>
                  <a:lnTo>
                    <a:pt x="13453" y="32874"/>
                  </a:lnTo>
                  <a:lnTo>
                    <a:pt x="13890" y="32915"/>
                  </a:lnTo>
                  <a:lnTo>
                    <a:pt x="14493" y="32936"/>
                  </a:lnTo>
                  <a:lnTo>
                    <a:pt x="15761" y="32957"/>
                  </a:lnTo>
                  <a:lnTo>
                    <a:pt x="16302" y="32957"/>
                  </a:lnTo>
                  <a:lnTo>
                    <a:pt x="16842" y="32978"/>
                  </a:lnTo>
                  <a:lnTo>
                    <a:pt x="17383" y="33019"/>
                  </a:lnTo>
                  <a:lnTo>
                    <a:pt x="17944" y="33102"/>
                  </a:lnTo>
                  <a:lnTo>
                    <a:pt x="18069" y="33123"/>
                  </a:lnTo>
                  <a:lnTo>
                    <a:pt x="18464" y="33227"/>
                  </a:lnTo>
                  <a:lnTo>
                    <a:pt x="18859" y="33352"/>
                  </a:lnTo>
                  <a:lnTo>
                    <a:pt x="19233" y="33518"/>
                  </a:lnTo>
                  <a:lnTo>
                    <a:pt x="19587" y="33726"/>
                  </a:lnTo>
                  <a:lnTo>
                    <a:pt x="19940" y="33955"/>
                  </a:lnTo>
                  <a:lnTo>
                    <a:pt x="20252" y="34225"/>
                  </a:lnTo>
                  <a:lnTo>
                    <a:pt x="20564" y="34516"/>
                  </a:lnTo>
                  <a:lnTo>
                    <a:pt x="20834" y="34828"/>
                  </a:lnTo>
                  <a:lnTo>
                    <a:pt x="21105" y="35161"/>
                  </a:lnTo>
                  <a:lnTo>
                    <a:pt x="21333" y="35514"/>
                  </a:lnTo>
                  <a:lnTo>
                    <a:pt x="21541" y="35889"/>
                  </a:lnTo>
                  <a:lnTo>
                    <a:pt x="21708" y="36263"/>
                  </a:lnTo>
                  <a:lnTo>
                    <a:pt x="21874" y="36679"/>
                  </a:lnTo>
                  <a:lnTo>
                    <a:pt x="21978" y="37095"/>
                  </a:lnTo>
                  <a:lnTo>
                    <a:pt x="22061" y="37531"/>
                  </a:lnTo>
                  <a:lnTo>
                    <a:pt x="22103" y="37968"/>
                  </a:lnTo>
                  <a:lnTo>
                    <a:pt x="22124" y="38280"/>
                  </a:lnTo>
                  <a:lnTo>
                    <a:pt x="22103" y="38633"/>
                  </a:lnTo>
                  <a:lnTo>
                    <a:pt x="22061" y="39008"/>
                  </a:lnTo>
                  <a:lnTo>
                    <a:pt x="21999" y="39340"/>
                  </a:lnTo>
                  <a:lnTo>
                    <a:pt x="21895" y="39694"/>
                  </a:lnTo>
                  <a:lnTo>
                    <a:pt x="21749" y="40026"/>
                  </a:lnTo>
                  <a:lnTo>
                    <a:pt x="21604" y="40338"/>
                  </a:lnTo>
                  <a:lnTo>
                    <a:pt x="21417" y="40650"/>
                  </a:lnTo>
                  <a:lnTo>
                    <a:pt x="21209" y="40962"/>
                  </a:lnTo>
                  <a:lnTo>
                    <a:pt x="20980" y="41232"/>
                  </a:lnTo>
                  <a:lnTo>
                    <a:pt x="20710" y="41503"/>
                  </a:lnTo>
                  <a:lnTo>
                    <a:pt x="20439" y="41752"/>
                  </a:lnTo>
                  <a:lnTo>
                    <a:pt x="20127" y="41981"/>
                  </a:lnTo>
                  <a:lnTo>
                    <a:pt x="19816" y="42189"/>
                  </a:lnTo>
                  <a:lnTo>
                    <a:pt x="19483" y="42355"/>
                  </a:lnTo>
                  <a:lnTo>
                    <a:pt x="19109" y="42522"/>
                  </a:lnTo>
                  <a:lnTo>
                    <a:pt x="18734" y="42667"/>
                  </a:lnTo>
                  <a:lnTo>
                    <a:pt x="18131" y="42854"/>
                  </a:lnTo>
                  <a:lnTo>
                    <a:pt x="18048" y="42875"/>
                  </a:lnTo>
                  <a:lnTo>
                    <a:pt x="18027" y="42875"/>
                  </a:lnTo>
                  <a:lnTo>
                    <a:pt x="17944" y="42896"/>
                  </a:lnTo>
                  <a:lnTo>
                    <a:pt x="17923" y="42917"/>
                  </a:lnTo>
                  <a:lnTo>
                    <a:pt x="17840" y="42937"/>
                  </a:lnTo>
                  <a:lnTo>
                    <a:pt x="17819" y="42937"/>
                  </a:lnTo>
                  <a:lnTo>
                    <a:pt x="17570" y="43000"/>
                  </a:lnTo>
                  <a:lnTo>
                    <a:pt x="17549" y="43000"/>
                  </a:lnTo>
                  <a:lnTo>
                    <a:pt x="17404" y="43041"/>
                  </a:lnTo>
                  <a:lnTo>
                    <a:pt x="17341" y="43041"/>
                  </a:lnTo>
                  <a:lnTo>
                    <a:pt x="17216" y="43062"/>
                  </a:lnTo>
                  <a:lnTo>
                    <a:pt x="16593" y="43187"/>
                  </a:lnTo>
                  <a:lnTo>
                    <a:pt x="15969" y="43249"/>
                  </a:lnTo>
                  <a:lnTo>
                    <a:pt x="15366" y="43291"/>
                  </a:lnTo>
                  <a:lnTo>
                    <a:pt x="14742" y="43312"/>
                  </a:lnTo>
                  <a:lnTo>
                    <a:pt x="14181" y="43291"/>
                  </a:lnTo>
                  <a:lnTo>
                    <a:pt x="13599" y="43270"/>
                  </a:lnTo>
                  <a:lnTo>
                    <a:pt x="13037" y="43208"/>
                  </a:lnTo>
                  <a:lnTo>
                    <a:pt x="12476" y="43125"/>
                  </a:lnTo>
                  <a:lnTo>
                    <a:pt x="11914" y="43021"/>
                  </a:lnTo>
                  <a:lnTo>
                    <a:pt x="11332" y="42917"/>
                  </a:lnTo>
                  <a:lnTo>
                    <a:pt x="10771" y="42771"/>
                  </a:lnTo>
                  <a:lnTo>
                    <a:pt x="10209" y="42626"/>
                  </a:lnTo>
                  <a:lnTo>
                    <a:pt x="9773" y="42480"/>
                  </a:lnTo>
                  <a:lnTo>
                    <a:pt x="9378" y="42314"/>
                  </a:lnTo>
                  <a:lnTo>
                    <a:pt x="8962" y="42106"/>
                  </a:lnTo>
                  <a:lnTo>
                    <a:pt x="8567" y="41898"/>
                  </a:lnTo>
                  <a:lnTo>
                    <a:pt x="7797" y="41482"/>
                  </a:lnTo>
                  <a:lnTo>
                    <a:pt x="7382" y="41274"/>
                  </a:lnTo>
                  <a:lnTo>
                    <a:pt x="6986" y="41087"/>
                  </a:lnTo>
                  <a:lnTo>
                    <a:pt x="6758" y="41004"/>
                  </a:lnTo>
                  <a:lnTo>
                    <a:pt x="6529" y="40941"/>
                  </a:lnTo>
                  <a:lnTo>
                    <a:pt x="6321" y="40900"/>
                  </a:lnTo>
                  <a:lnTo>
                    <a:pt x="5905" y="40900"/>
                  </a:lnTo>
                  <a:lnTo>
                    <a:pt x="5718" y="40941"/>
                  </a:lnTo>
                  <a:lnTo>
                    <a:pt x="5531" y="41004"/>
                  </a:lnTo>
                  <a:lnTo>
                    <a:pt x="5344" y="41087"/>
                  </a:lnTo>
                  <a:lnTo>
                    <a:pt x="5157" y="41212"/>
                  </a:lnTo>
                  <a:lnTo>
                    <a:pt x="4990" y="41336"/>
                  </a:lnTo>
                  <a:lnTo>
                    <a:pt x="4803" y="41482"/>
                  </a:lnTo>
                  <a:lnTo>
                    <a:pt x="4616" y="41648"/>
                  </a:lnTo>
                  <a:lnTo>
                    <a:pt x="4533" y="41732"/>
                  </a:lnTo>
                  <a:lnTo>
                    <a:pt x="4471" y="41794"/>
                  </a:lnTo>
                  <a:lnTo>
                    <a:pt x="4450" y="41835"/>
                  </a:lnTo>
                  <a:lnTo>
                    <a:pt x="4367" y="41898"/>
                  </a:lnTo>
                  <a:lnTo>
                    <a:pt x="4346" y="41939"/>
                  </a:lnTo>
                  <a:lnTo>
                    <a:pt x="4325" y="41960"/>
                  </a:lnTo>
                  <a:lnTo>
                    <a:pt x="4283" y="41981"/>
                  </a:lnTo>
                  <a:lnTo>
                    <a:pt x="4283" y="42002"/>
                  </a:lnTo>
                  <a:lnTo>
                    <a:pt x="4242" y="42043"/>
                  </a:lnTo>
                  <a:lnTo>
                    <a:pt x="4221" y="42043"/>
                  </a:lnTo>
                  <a:lnTo>
                    <a:pt x="4200" y="42085"/>
                  </a:lnTo>
                  <a:lnTo>
                    <a:pt x="4034" y="42251"/>
                  </a:lnTo>
                  <a:lnTo>
                    <a:pt x="3888" y="42418"/>
                  </a:lnTo>
                  <a:lnTo>
                    <a:pt x="3868" y="42438"/>
                  </a:lnTo>
                  <a:lnTo>
                    <a:pt x="3431" y="42937"/>
                  </a:lnTo>
                  <a:lnTo>
                    <a:pt x="3015" y="43457"/>
                  </a:lnTo>
                  <a:lnTo>
                    <a:pt x="2620" y="43998"/>
                  </a:lnTo>
                  <a:lnTo>
                    <a:pt x="2246" y="44539"/>
                  </a:lnTo>
                  <a:lnTo>
                    <a:pt x="1871" y="45100"/>
                  </a:lnTo>
                  <a:lnTo>
                    <a:pt x="1539" y="45661"/>
                  </a:lnTo>
                  <a:lnTo>
                    <a:pt x="1185" y="46244"/>
                  </a:lnTo>
                  <a:lnTo>
                    <a:pt x="873" y="46826"/>
                  </a:lnTo>
                  <a:lnTo>
                    <a:pt x="832" y="46888"/>
                  </a:lnTo>
                  <a:lnTo>
                    <a:pt x="541" y="47408"/>
                  </a:lnTo>
                  <a:lnTo>
                    <a:pt x="395" y="47678"/>
                  </a:lnTo>
                  <a:lnTo>
                    <a:pt x="270" y="47949"/>
                  </a:lnTo>
                  <a:lnTo>
                    <a:pt x="146" y="48219"/>
                  </a:lnTo>
                  <a:lnTo>
                    <a:pt x="62" y="48510"/>
                  </a:lnTo>
                  <a:lnTo>
                    <a:pt x="21" y="48822"/>
                  </a:lnTo>
                  <a:lnTo>
                    <a:pt x="0" y="49134"/>
                  </a:lnTo>
                  <a:lnTo>
                    <a:pt x="21" y="49425"/>
                  </a:lnTo>
                  <a:lnTo>
                    <a:pt x="62" y="49695"/>
                  </a:lnTo>
                  <a:lnTo>
                    <a:pt x="125" y="49965"/>
                  </a:lnTo>
                  <a:lnTo>
                    <a:pt x="187" y="50236"/>
                  </a:lnTo>
                  <a:lnTo>
                    <a:pt x="270" y="50485"/>
                  </a:lnTo>
                  <a:lnTo>
                    <a:pt x="374" y="50735"/>
                  </a:lnTo>
                  <a:lnTo>
                    <a:pt x="499" y="50984"/>
                  </a:lnTo>
                  <a:lnTo>
                    <a:pt x="624" y="51213"/>
                  </a:lnTo>
                  <a:lnTo>
                    <a:pt x="769" y="51442"/>
                  </a:lnTo>
                  <a:lnTo>
                    <a:pt x="915" y="51650"/>
                  </a:lnTo>
                  <a:lnTo>
                    <a:pt x="1081" y="51858"/>
                  </a:lnTo>
                  <a:lnTo>
                    <a:pt x="1268" y="52066"/>
                  </a:lnTo>
                  <a:lnTo>
                    <a:pt x="1643" y="52461"/>
                  </a:lnTo>
                  <a:lnTo>
                    <a:pt x="2059" y="52814"/>
                  </a:lnTo>
                  <a:lnTo>
                    <a:pt x="2454" y="53126"/>
                  </a:lnTo>
                  <a:lnTo>
                    <a:pt x="2849" y="53438"/>
                  </a:lnTo>
                  <a:lnTo>
                    <a:pt x="3244" y="53708"/>
                  </a:lnTo>
                  <a:lnTo>
                    <a:pt x="3639" y="53978"/>
                  </a:lnTo>
                  <a:lnTo>
                    <a:pt x="4055" y="54249"/>
                  </a:lnTo>
                  <a:lnTo>
                    <a:pt x="4471" y="54498"/>
                  </a:lnTo>
                  <a:lnTo>
                    <a:pt x="4886" y="54748"/>
                  </a:lnTo>
                  <a:lnTo>
                    <a:pt x="5323" y="54977"/>
                  </a:lnTo>
                  <a:lnTo>
                    <a:pt x="5760" y="55184"/>
                  </a:lnTo>
                  <a:lnTo>
                    <a:pt x="6196" y="55392"/>
                  </a:lnTo>
                  <a:lnTo>
                    <a:pt x="6654" y="55580"/>
                  </a:lnTo>
                  <a:lnTo>
                    <a:pt x="7090" y="55767"/>
                  </a:lnTo>
                  <a:lnTo>
                    <a:pt x="7548" y="55933"/>
                  </a:lnTo>
                  <a:lnTo>
                    <a:pt x="8026" y="56099"/>
                  </a:lnTo>
                  <a:lnTo>
                    <a:pt x="8484" y="56245"/>
                  </a:lnTo>
                  <a:lnTo>
                    <a:pt x="8962" y="56390"/>
                  </a:lnTo>
                  <a:lnTo>
                    <a:pt x="8983" y="56390"/>
                  </a:lnTo>
                  <a:lnTo>
                    <a:pt x="9066" y="56411"/>
                  </a:lnTo>
                  <a:lnTo>
                    <a:pt x="9835" y="56598"/>
                  </a:lnTo>
                  <a:lnTo>
                    <a:pt x="10625" y="56786"/>
                  </a:lnTo>
                  <a:lnTo>
                    <a:pt x="11415" y="56931"/>
                  </a:lnTo>
                  <a:lnTo>
                    <a:pt x="12205" y="57056"/>
                  </a:lnTo>
                  <a:lnTo>
                    <a:pt x="12996" y="57139"/>
                  </a:lnTo>
                  <a:lnTo>
                    <a:pt x="13786" y="57201"/>
                  </a:lnTo>
                  <a:lnTo>
                    <a:pt x="14576" y="57243"/>
                  </a:lnTo>
                  <a:lnTo>
                    <a:pt x="15366" y="57264"/>
                  </a:lnTo>
                  <a:lnTo>
                    <a:pt x="16281" y="57243"/>
                  </a:lnTo>
                  <a:lnTo>
                    <a:pt x="17196" y="57181"/>
                  </a:lnTo>
                  <a:lnTo>
                    <a:pt x="18131" y="57097"/>
                  </a:lnTo>
                  <a:lnTo>
                    <a:pt x="19046" y="56973"/>
                  </a:lnTo>
                  <a:lnTo>
                    <a:pt x="19982" y="56786"/>
                  </a:lnTo>
                  <a:lnTo>
                    <a:pt x="20918" y="56598"/>
                  </a:lnTo>
                  <a:lnTo>
                    <a:pt x="21832" y="56370"/>
                  </a:lnTo>
                  <a:lnTo>
                    <a:pt x="22727" y="56099"/>
                  </a:lnTo>
                  <a:lnTo>
                    <a:pt x="23600" y="55808"/>
                  </a:lnTo>
                  <a:lnTo>
                    <a:pt x="24452" y="55476"/>
                  </a:lnTo>
                  <a:lnTo>
                    <a:pt x="25284" y="55101"/>
                  </a:lnTo>
                  <a:lnTo>
                    <a:pt x="26095" y="54685"/>
                  </a:lnTo>
                  <a:lnTo>
                    <a:pt x="26864" y="54249"/>
                  </a:lnTo>
                  <a:lnTo>
                    <a:pt x="27634" y="53750"/>
                  </a:lnTo>
                  <a:lnTo>
                    <a:pt x="28008" y="53500"/>
                  </a:lnTo>
                  <a:lnTo>
                    <a:pt x="28382" y="53209"/>
                  </a:lnTo>
                  <a:lnTo>
                    <a:pt x="28736" y="52939"/>
                  </a:lnTo>
                  <a:lnTo>
                    <a:pt x="29089" y="52648"/>
                  </a:lnTo>
                  <a:lnTo>
                    <a:pt x="29443" y="52336"/>
                  </a:lnTo>
                  <a:lnTo>
                    <a:pt x="29775" y="52003"/>
                  </a:lnTo>
                  <a:lnTo>
                    <a:pt x="30108" y="51691"/>
                  </a:lnTo>
                  <a:lnTo>
                    <a:pt x="30441" y="51338"/>
                  </a:lnTo>
                  <a:lnTo>
                    <a:pt x="30753" y="50984"/>
                  </a:lnTo>
                  <a:lnTo>
                    <a:pt x="31085" y="50610"/>
                  </a:lnTo>
                  <a:lnTo>
                    <a:pt x="31376" y="50236"/>
                  </a:lnTo>
                  <a:lnTo>
                    <a:pt x="31688" y="49841"/>
                  </a:lnTo>
                  <a:lnTo>
                    <a:pt x="32021" y="49342"/>
                  </a:lnTo>
                  <a:lnTo>
                    <a:pt x="32354" y="48863"/>
                  </a:lnTo>
                  <a:lnTo>
                    <a:pt x="32666" y="48364"/>
                  </a:lnTo>
                  <a:lnTo>
                    <a:pt x="32936" y="47865"/>
                  </a:lnTo>
                  <a:lnTo>
                    <a:pt x="33206" y="47346"/>
                  </a:lnTo>
                  <a:lnTo>
                    <a:pt x="33435" y="46847"/>
                  </a:lnTo>
                  <a:lnTo>
                    <a:pt x="33664" y="46327"/>
                  </a:lnTo>
                  <a:lnTo>
                    <a:pt x="33851" y="45807"/>
                  </a:lnTo>
                  <a:lnTo>
                    <a:pt x="34017" y="45287"/>
                  </a:lnTo>
                  <a:lnTo>
                    <a:pt x="34163" y="44767"/>
                  </a:lnTo>
                  <a:lnTo>
                    <a:pt x="34287" y="44227"/>
                  </a:lnTo>
                  <a:lnTo>
                    <a:pt x="34391" y="43707"/>
                  </a:lnTo>
                  <a:lnTo>
                    <a:pt x="34475" y="43166"/>
                  </a:lnTo>
                  <a:lnTo>
                    <a:pt x="34537" y="42626"/>
                  </a:lnTo>
                  <a:lnTo>
                    <a:pt x="34578" y="42064"/>
                  </a:lnTo>
                  <a:lnTo>
                    <a:pt x="34578" y="41524"/>
                  </a:lnTo>
                  <a:lnTo>
                    <a:pt x="34578" y="41066"/>
                  </a:lnTo>
                  <a:lnTo>
                    <a:pt x="34558" y="40609"/>
                  </a:lnTo>
                  <a:lnTo>
                    <a:pt x="34516" y="40151"/>
                  </a:lnTo>
                  <a:lnTo>
                    <a:pt x="34454" y="39694"/>
                  </a:lnTo>
                  <a:lnTo>
                    <a:pt x="34391" y="39216"/>
                  </a:lnTo>
                  <a:lnTo>
                    <a:pt x="34287" y="38737"/>
                  </a:lnTo>
                  <a:lnTo>
                    <a:pt x="34183" y="38280"/>
                  </a:lnTo>
                  <a:lnTo>
                    <a:pt x="34079" y="37802"/>
                  </a:lnTo>
                  <a:lnTo>
                    <a:pt x="33872" y="37157"/>
                  </a:lnTo>
                  <a:lnTo>
                    <a:pt x="33664" y="36554"/>
                  </a:lnTo>
                  <a:lnTo>
                    <a:pt x="33456" y="36034"/>
                  </a:lnTo>
                  <a:lnTo>
                    <a:pt x="33227" y="35535"/>
                  </a:lnTo>
                  <a:lnTo>
                    <a:pt x="32998" y="35057"/>
                  </a:lnTo>
                  <a:lnTo>
                    <a:pt x="32728" y="34579"/>
                  </a:lnTo>
                  <a:lnTo>
                    <a:pt x="32458" y="34101"/>
                  </a:lnTo>
                  <a:lnTo>
                    <a:pt x="32187" y="33643"/>
                  </a:lnTo>
                  <a:lnTo>
                    <a:pt x="31875" y="33186"/>
                  </a:lnTo>
                  <a:lnTo>
                    <a:pt x="31564" y="32728"/>
                  </a:lnTo>
                  <a:lnTo>
                    <a:pt x="30919" y="31855"/>
                  </a:lnTo>
                  <a:lnTo>
                    <a:pt x="30212" y="30982"/>
                  </a:lnTo>
                  <a:lnTo>
                    <a:pt x="29505" y="30129"/>
                  </a:lnTo>
                  <a:lnTo>
                    <a:pt x="28756" y="29297"/>
                  </a:lnTo>
                  <a:lnTo>
                    <a:pt x="28923" y="29131"/>
                  </a:lnTo>
                  <a:lnTo>
                    <a:pt x="29027" y="29069"/>
                  </a:lnTo>
                  <a:lnTo>
                    <a:pt x="29048" y="29069"/>
                  </a:lnTo>
                  <a:lnTo>
                    <a:pt x="29547" y="28715"/>
                  </a:lnTo>
                  <a:lnTo>
                    <a:pt x="30025" y="28362"/>
                  </a:lnTo>
                  <a:lnTo>
                    <a:pt x="30503" y="27987"/>
                  </a:lnTo>
                  <a:lnTo>
                    <a:pt x="30919" y="27572"/>
                  </a:lnTo>
                  <a:lnTo>
                    <a:pt x="31335" y="27156"/>
                  </a:lnTo>
                  <a:lnTo>
                    <a:pt x="31730" y="26719"/>
                  </a:lnTo>
                  <a:lnTo>
                    <a:pt x="32083" y="26262"/>
                  </a:lnTo>
                  <a:lnTo>
                    <a:pt x="32416" y="25783"/>
                  </a:lnTo>
                  <a:lnTo>
                    <a:pt x="32645" y="25430"/>
                  </a:lnTo>
                  <a:lnTo>
                    <a:pt x="32853" y="25076"/>
                  </a:lnTo>
                  <a:lnTo>
                    <a:pt x="33061" y="24702"/>
                  </a:lnTo>
                  <a:lnTo>
                    <a:pt x="33269" y="24328"/>
                  </a:lnTo>
                  <a:lnTo>
                    <a:pt x="33435" y="23954"/>
                  </a:lnTo>
                  <a:lnTo>
                    <a:pt x="33622" y="23559"/>
                  </a:lnTo>
                  <a:lnTo>
                    <a:pt x="33934" y="22768"/>
                  </a:lnTo>
                  <a:lnTo>
                    <a:pt x="34183" y="22020"/>
                  </a:lnTo>
                  <a:lnTo>
                    <a:pt x="34391" y="21292"/>
                  </a:lnTo>
                  <a:lnTo>
                    <a:pt x="34599" y="20544"/>
                  </a:lnTo>
                  <a:lnTo>
                    <a:pt x="34766" y="19816"/>
                  </a:lnTo>
                  <a:lnTo>
                    <a:pt x="34911" y="19088"/>
                  </a:lnTo>
                  <a:lnTo>
                    <a:pt x="35015" y="18340"/>
                  </a:lnTo>
                  <a:lnTo>
                    <a:pt x="35077" y="17591"/>
                  </a:lnTo>
                  <a:lnTo>
                    <a:pt x="35119" y="16863"/>
                  </a:lnTo>
                  <a:lnTo>
                    <a:pt x="35119" y="16115"/>
                  </a:lnTo>
                  <a:lnTo>
                    <a:pt x="35077" y="15387"/>
                  </a:lnTo>
                  <a:lnTo>
                    <a:pt x="34994" y="14638"/>
                  </a:lnTo>
                  <a:lnTo>
                    <a:pt x="34870" y="13911"/>
                  </a:lnTo>
                  <a:lnTo>
                    <a:pt x="34724" y="13162"/>
                  </a:lnTo>
                  <a:lnTo>
                    <a:pt x="34516" y="12414"/>
                  </a:lnTo>
                  <a:lnTo>
                    <a:pt x="34267" y="11686"/>
                  </a:lnTo>
                  <a:lnTo>
                    <a:pt x="33955" y="10937"/>
                  </a:lnTo>
                  <a:lnTo>
                    <a:pt x="33705" y="10376"/>
                  </a:lnTo>
                  <a:lnTo>
                    <a:pt x="33456" y="9835"/>
                  </a:lnTo>
                  <a:lnTo>
                    <a:pt x="33185" y="9274"/>
                  </a:lnTo>
                  <a:lnTo>
                    <a:pt x="32894" y="8754"/>
                  </a:lnTo>
                  <a:lnTo>
                    <a:pt x="32582" y="8234"/>
                  </a:lnTo>
                  <a:lnTo>
                    <a:pt x="32291" y="7735"/>
                  </a:lnTo>
                  <a:lnTo>
                    <a:pt x="31959" y="7257"/>
                  </a:lnTo>
                  <a:lnTo>
                    <a:pt x="31605" y="6779"/>
                  </a:lnTo>
                  <a:lnTo>
                    <a:pt x="31252" y="6321"/>
                  </a:lnTo>
                  <a:lnTo>
                    <a:pt x="30877" y="5864"/>
                  </a:lnTo>
                  <a:lnTo>
                    <a:pt x="30461" y="5427"/>
                  </a:lnTo>
                  <a:lnTo>
                    <a:pt x="30046" y="5011"/>
                  </a:lnTo>
                  <a:lnTo>
                    <a:pt x="29401" y="4450"/>
                  </a:lnTo>
                  <a:lnTo>
                    <a:pt x="28756" y="3909"/>
                  </a:lnTo>
                  <a:lnTo>
                    <a:pt x="28070" y="3431"/>
                  </a:lnTo>
                  <a:lnTo>
                    <a:pt x="27384" y="2974"/>
                  </a:lnTo>
                  <a:lnTo>
                    <a:pt x="26677" y="2558"/>
                  </a:lnTo>
                  <a:lnTo>
                    <a:pt x="25949" y="2184"/>
                  </a:lnTo>
                  <a:lnTo>
                    <a:pt x="25222" y="1830"/>
                  </a:lnTo>
                  <a:lnTo>
                    <a:pt x="24473" y="1518"/>
                  </a:lnTo>
                  <a:lnTo>
                    <a:pt x="23704" y="1248"/>
                  </a:lnTo>
                  <a:lnTo>
                    <a:pt x="22935" y="998"/>
                  </a:lnTo>
                  <a:lnTo>
                    <a:pt x="22144" y="770"/>
                  </a:lnTo>
                  <a:lnTo>
                    <a:pt x="21354" y="583"/>
                  </a:lnTo>
                  <a:lnTo>
                    <a:pt x="20543" y="416"/>
                  </a:lnTo>
                  <a:lnTo>
                    <a:pt x="19712" y="271"/>
                  </a:lnTo>
                  <a:lnTo>
                    <a:pt x="18901" y="167"/>
                  </a:lnTo>
                  <a:lnTo>
                    <a:pt x="18048" y="63"/>
                  </a:lnTo>
                  <a:lnTo>
                    <a:pt x="17549" y="21"/>
                  </a:lnTo>
                  <a:lnTo>
                    <a:pt x="1702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5527725" y="1377050"/>
              <a:ext cx="278125" cy="78500"/>
            </a:xfrm>
            <a:custGeom>
              <a:avLst/>
              <a:gdLst/>
              <a:ahLst/>
              <a:cxnLst/>
              <a:rect l="l" t="t" r="r" b="b"/>
              <a:pathLst>
                <a:path w="11125" h="3140" fill="none" extrusionOk="0">
                  <a:moveTo>
                    <a:pt x="6343" y="3140"/>
                  </a:moveTo>
                  <a:lnTo>
                    <a:pt x="6343" y="3140"/>
                  </a:lnTo>
                  <a:lnTo>
                    <a:pt x="5448" y="3119"/>
                  </a:lnTo>
                  <a:lnTo>
                    <a:pt x="4534" y="3057"/>
                  </a:lnTo>
                  <a:lnTo>
                    <a:pt x="3639" y="2973"/>
                  </a:lnTo>
                  <a:lnTo>
                    <a:pt x="2725" y="2828"/>
                  </a:lnTo>
                  <a:lnTo>
                    <a:pt x="2725" y="2828"/>
                  </a:lnTo>
                  <a:lnTo>
                    <a:pt x="2413" y="2766"/>
                  </a:lnTo>
                  <a:lnTo>
                    <a:pt x="2101" y="2682"/>
                  </a:lnTo>
                  <a:lnTo>
                    <a:pt x="1789" y="2599"/>
                  </a:lnTo>
                  <a:lnTo>
                    <a:pt x="1498" y="2474"/>
                  </a:lnTo>
                  <a:lnTo>
                    <a:pt x="1207" y="2308"/>
                  </a:lnTo>
                  <a:lnTo>
                    <a:pt x="916" y="2142"/>
                  </a:lnTo>
                  <a:lnTo>
                    <a:pt x="666" y="1955"/>
                  </a:lnTo>
                  <a:lnTo>
                    <a:pt x="417" y="1726"/>
                  </a:lnTo>
                  <a:lnTo>
                    <a:pt x="417" y="1726"/>
                  </a:lnTo>
                  <a:lnTo>
                    <a:pt x="292" y="1580"/>
                  </a:lnTo>
                  <a:lnTo>
                    <a:pt x="188" y="1456"/>
                  </a:lnTo>
                  <a:lnTo>
                    <a:pt x="105" y="1289"/>
                  </a:lnTo>
                  <a:lnTo>
                    <a:pt x="42" y="1144"/>
                  </a:lnTo>
                  <a:lnTo>
                    <a:pt x="1" y="977"/>
                  </a:lnTo>
                  <a:lnTo>
                    <a:pt x="1" y="811"/>
                  </a:lnTo>
                  <a:lnTo>
                    <a:pt x="42" y="645"/>
                  </a:lnTo>
                  <a:lnTo>
                    <a:pt x="105" y="458"/>
                  </a:lnTo>
                  <a:lnTo>
                    <a:pt x="105" y="458"/>
                  </a:lnTo>
                  <a:lnTo>
                    <a:pt x="167" y="354"/>
                  </a:lnTo>
                  <a:lnTo>
                    <a:pt x="250" y="250"/>
                  </a:lnTo>
                  <a:lnTo>
                    <a:pt x="333" y="166"/>
                  </a:lnTo>
                  <a:lnTo>
                    <a:pt x="437" y="104"/>
                  </a:lnTo>
                  <a:lnTo>
                    <a:pt x="541" y="62"/>
                  </a:lnTo>
                  <a:lnTo>
                    <a:pt x="645" y="42"/>
                  </a:lnTo>
                  <a:lnTo>
                    <a:pt x="749" y="21"/>
                  </a:lnTo>
                  <a:lnTo>
                    <a:pt x="853" y="0"/>
                  </a:lnTo>
                  <a:lnTo>
                    <a:pt x="853" y="0"/>
                  </a:lnTo>
                  <a:lnTo>
                    <a:pt x="1061" y="21"/>
                  </a:lnTo>
                  <a:lnTo>
                    <a:pt x="1269" y="83"/>
                  </a:lnTo>
                  <a:lnTo>
                    <a:pt x="1269" y="83"/>
                  </a:lnTo>
                  <a:lnTo>
                    <a:pt x="1789" y="229"/>
                  </a:lnTo>
                  <a:lnTo>
                    <a:pt x="2309" y="374"/>
                  </a:lnTo>
                  <a:lnTo>
                    <a:pt x="3348" y="624"/>
                  </a:lnTo>
                  <a:lnTo>
                    <a:pt x="4388" y="811"/>
                  </a:lnTo>
                  <a:lnTo>
                    <a:pt x="5448" y="977"/>
                  </a:lnTo>
                  <a:lnTo>
                    <a:pt x="7549" y="1289"/>
                  </a:lnTo>
                  <a:lnTo>
                    <a:pt x="8609" y="1456"/>
                  </a:lnTo>
                  <a:lnTo>
                    <a:pt x="9669" y="1622"/>
                  </a:lnTo>
                  <a:lnTo>
                    <a:pt x="9669" y="1622"/>
                  </a:lnTo>
                  <a:lnTo>
                    <a:pt x="10023" y="1684"/>
                  </a:lnTo>
                  <a:lnTo>
                    <a:pt x="10397" y="1767"/>
                  </a:lnTo>
                  <a:lnTo>
                    <a:pt x="10771" y="1892"/>
                  </a:lnTo>
                  <a:lnTo>
                    <a:pt x="10938" y="1975"/>
                  </a:lnTo>
                  <a:lnTo>
                    <a:pt x="11125" y="2059"/>
                  </a:lnTo>
                  <a:lnTo>
                    <a:pt x="11125" y="2059"/>
                  </a:lnTo>
                  <a:lnTo>
                    <a:pt x="11083" y="2204"/>
                  </a:lnTo>
                  <a:lnTo>
                    <a:pt x="11021" y="2308"/>
                  </a:lnTo>
                  <a:lnTo>
                    <a:pt x="10938" y="2391"/>
                  </a:lnTo>
                  <a:lnTo>
                    <a:pt x="10855" y="2454"/>
                  </a:lnTo>
                  <a:lnTo>
                    <a:pt x="10667" y="2537"/>
                  </a:lnTo>
                  <a:lnTo>
                    <a:pt x="10480" y="2620"/>
                  </a:lnTo>
                  <a:lnTo>
                    <a:pt x="10480" y="2620"/>
                  </a:lnTo>
                  <a:lnTo>
                    <a:pt x="10231" y="2703"/>
                  </a:lnTo>
                  <a:lnTo>
                    <a:pt x="10002" y="2786"/>
                  </a:lnTo>
                  <a:lnTo>
                    <a:pt x="9524" y="2911"/>
                  </a:lnTo>
                  <a:lnTo>
                    <a:pt x="9025" y="2994"/>
                  </a:lnTo>
                  <a:lnTo>
                    <a:pt x="8526" y="3036"/>
                  </a:lnTo>
                  <a:lnTo>
                    <a:pt x="8526" y="3036"/>
                  </a:lnTo>
                  <a:lnTo>
                    <a:pt x="7445" y="3119"/>
                  </a:lnTo>
                  <a:lnTo>
                    <a:pt x="6343" y="31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5713300" y="931550"/>
              <a:ext cx="82675" cy="45775"/>
            </a:xfrm>
            <a:custGeom>
              <a:avLst/>
              <a:gdLst/>
              <a:ahLst/>
              <a:cxnLst/>
              <a:rect l="l" t="t" r="r" b="b"/>
              <a:pathLst>
                <a:path w="3307" h="1831" fill="none" extrusionOk="0">
                  <a:moveTo>
                    <a:pt x="936" y="1830"/>
                  </a:moveTo>
                  <a:lnTo>
                    <a:pt x="936" y="1830"/>
                  </a:lnTo>
                  <a:lnTo>
                    <a:pt x="749" y="1810"/>
                  </a:lnTo>
                  <a:lnTo>
                    <a:pt x="604" y="1789"/>
                  </a:lnTo>
                  <a:lnTo>
                    <a:pt x="604" y="1789"/>
                  </a:lnTo>
                  <a:lnTo>
                    <a:pt x="500" y="1747"/>
                  </a:lnTo>
                  <a:lnTo>
                    <a:pt x="396" y="1685"/>
                  </a:lnTo>
                  <a:lnTo>
                    <a:pt x="313" y="1622"/>
                  </a:lnTo>
                  <a:lnTo>
                    <a:pt x="229" y="1560"/>
                  </a:lnTo>
                  <a:lnTo>
                    <a:pt x="105" y="1415"/>
                  </a:lnTo>
                  <a:lnTo>
                    <a:pt x="42" y="1248"/>
                  </a:lnTo>
                  <a:lnTo>
                    <a:pt x="1" y="1061"/>
                  </a:lnTo>
                  <a:lnTo>
                    <a:pt x="1" y="957"/>
                  </a:lnTo>
                  <a:lnTo>
                    <a:pt x="22" y="874"/>
                  </a:lnTo>
                  <a:lnTo>
                    <a:pt x="63" y="770"/>
                  </a:lnTo>
                  <a:lnTo>
                    <a:pt x="105" y="666"/>
                  </a:lnTo>
                  <a:lnTo>
                    <a:pt x="146" y="583"/>
                  </a:lnTo>
                  <a:lnTo>
                    <a:pt x="229" y="500"/>
                  </a:lnTo>
                  <a:lnTo>
                    <a:pt x="229" y="500"/>
                  </a:lnTo>
                  <a:lnTo>
                    <a:pt x="354" y="375"/>
                  </a:lnTo>
                  <a:lnTo>
                    <a:pt x="500" y="271"/>
                  </a:lnTo>
                  <a:lnTo>
                    <a:pt x="645" y="188"/>
                  </a:lnTo>
                  <a:lnTo>
                    <a:pt x="832" y="125"/>
                  </a:lnTo>
                  <a:lnTo>
                    <a:pt x="1020" y="63"/>
                  </a:lnTo>
                  <a:lnTo>
                    <a:pt x="1228" y="21"/>
                  </a:lnTo>
                  <a:lnTo>
                    <a:pt x="1435" y="1"/>
                  </a:lnTo>
                  <a:lnTo>
                    <a:pt x="1643" y="1"/>
                  </a:lnTo>
                  <a:lnTo>
                    <a:pt x="1643" y="1"/>
                  </a:lnTo>
                  <a:lnTo>
                    <a:pt x="1893" y="1"/>
                  </a:lnTo>
                  <a:lnTo>
                    <a:pt x="2142" y="42"/>
                  </a:lnTo>
                  <a:lnTo>
                    <a:pt x="2371" y="84"/>
                  </a:lnTo>
                  <a:lnTo>
                    <a:pt x="2600" y="146"/>
                  </a:lnTo>
                  <a:lnTo>
                    <a:pt x="2829" y="250"/>
                  </a:lnTo>
                  <a:lnTo>
                    <a:pt x="3016" y="354"/>
                  </a:lnTo>
                  <a:lnTo>
                    <a:pt x="3182" y="479"/>
                  </a:lnTo>
                  <a:lnTo>
                    <a:pt x="3307" y="624"/>
                  </a:lnTo>
                  <a:lnTo>
                    <a:pt x="3307" y="624"/>
                  </a:lnTo>
                  <a:lnTo>
                    <a:pt x="3244" y="728"/>
                  </a:lnTo>
                  <a:lnTo>
                    <a:pt x="3161" y="853"/>
                  </a:lnTo>
                  <a:lnTo>
                    <a:pt x="3037" y="957"/>
                  </a:lnTo>
                  <a:lnTo>
                    <a:pt x="2912" y="1061"/>
                  </a:lnTo>
                  <a:lnTo>
                    <a:pt x="2641" y="1269"/>
                  </a:lnTo>
                  <a:lnTo>
                    <a:pt x="2309" y="1456"/>
                  </a:lnTo>
                  <a:lnTo>
                    <a:pt x="1955" y="1602"/>
                  </a:lnTo>
                  <a:lnTo>
                    <a:pt x="1602" y="1726"/>
                  </a:lnTo>
                  <a:lnTo>
                    <a:pt x="1248" y="1810"/>
                  </a:lnTo>
                  <a:lnTo>
                    <a:pt x="1082" y="1810"/>
                  </a:lnTo>
                  <a:lnTo>
                    <a:pt x="936" y="18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5509025" y="363900"/>
              <a:ext cx="220950" cy="120125"/>
            </a:xfrm>
            <a:custGeom>
              <a:avLst/>
              <a:gdLst/>
              <a:ahLst/>
              <a:cxnLst/>
              <a:rect l="l" t="t" r="r" b="b"/>
              <a:pathLst>
                <a:path w="8838" h="4805" fill="none" extrusionOk="0">
                  <a:moveTo>
                    <a:pt x="811" y="4804"/>
                  </a:moveTo>
                  <a:lnTo>
                    <a:pt x="811" y="4804"/>
                  </a:lnTo>
                  <a:lnTo>
                    <a:pt x="666" y="4804"/>
                  </a:lnTo>
                  <a:lnTo>
                    <a:pt x="520" y="4762"/>
                  </a:lnTo>
                  <a:lnTo>
                    <a:pt x="395" y="4679"/>
                  </a:lnTo>
                  <a:lnTo>
                    <a:pt x="250" y="4575"/>
                  </a:lnTo>
                  <a:lnTo>
                    <a:pt x="250" y="4575"/>
                  </a:lnTo>
                  <a:lnTo>
                    <a:pt x="167" y="4471"/>
                  </a:lnTo>
                  <a:lnTo>
                    <a:pt x="104" y="4367"/>
                  </a:lnTo>
                  <a:lnTo>
                    <a:pt x="42" y="4263"/>
                  </a:lnTo>
                  <a:lnTo>
                    <a:pt x="0" y="4139"/>
                  </a:lnTo>
                  <a:lnTo>
                    <a:pt x="0" y="4035"/>
                  </a:lnTo>
                  <a:lnTo>
                    <a:pt x="0" y="3910"/>
                  </a:lnTo>
                  <a:lnTo>
                    <a:pt x="21" y="3764"/>
                  </a:lnTo>
                  <a:lnTo>
                    <a:pt x="42" y="3640"/>
                  </a:lnTo>
                  <a:lnTo>
                    <a:pt x="42" y="3640"/>
                  </a:lnTo>
                  <a:lnTo>
                    <a:pt x="146" y="3369"/>
                  </a:lnTo>
                  <a:lnTo>
                    <a:pt x="291" y="3141"/>
                  </a:lnTo>
                  <a:lnTo>
                    <a:pt x="374" y="3037"/>
                  </a:lnTo>
                  <a:lnTo>
                    <a:pt x="478" y="2953"/>
                  </a:lnTo>
                  <a:lnTo>
                    <a:pt x="582" y="2870"/>
                  </a:lnTo>
                  <a:lnTo>
                    <a:pt x="686" y="2787"/>
                  </a:lnTo>
                  <a:lnTo>
                    <a:pt x="686" y="2787"/>
                  </a:lnTo>
                  <a:lnTo>
                    <a:pt x="1560" y="2288"/>
                  </a:lnTo>
                  <a:lnTo>
                    <a:pt x="2433" y="1810"/>
                  </a:lnTo>
                  <a:lnTo>
                    <a:pt x="3327" y="1394"/>
                  </a:lnTo>
                  <a:lnTo>
                    <a:pt x="3784" y="1186"/>
                  </a:lnTo>
                  <a:lnTo>
                    <a:pt x="4242" y="999"/>
                  </a:lnTo>
                  <a:lnTo>
                    <a:pt x="4699" y="812"/>
                  </a:lnTo>
                  <a:lnTo>
                    <a:pt x="5178" y="666"/>
                  </a:lnTo>
                  <a:lnTo>
                    <a:pt x="5635" y="521"/>
                  </a:lnTo>
                  <a:lnTo>
                    <a:pt x="6113" y="375"/>
                  </a:lnTo>
                  <a:lnTo>
                    <a:pt x="6612" y="271"/>
                  </a:lnTo>
                  <a:lnTo>
                    <a:pt x="7091" y="167"/>
                  </a:lnTo>
                  <a:lnTo>
                    <a:pt x="7590" y="84"/>
                  </a:lnTo>
                  <a:lnTo>
                    <a:pt x="8089" y="22"/>
                  </a:lnTo>
                  <a:lnTo>
                    <a:pt x="8089" y="22"/>
                  </a:lnTo>
                  <a:lnTo>
                    <a:pt x="8359" y="1"/>
                  </a:lnTo>
                  <a:lnTo>
                    <a:pt x="8359" y="1"/>
                  </a:lnTo>
                  <a:lnTo>
                    <a:pt x="8463" y="22"/>
                  </a:lnTo>
                  <a:lnTo>
                    <a:pt x="8588" y="42"/>
                  </a:lnTo>
                  <a:lnTo>
                    <a:pt x="8712" y="63"/>
                  </a:lnTo>
                  <a:lnTo>
                    <a:pt x="8837" y="126"/>
                  </a:lnTo>
                  <a:lnTo>
                    <a:pt x="8837" y="126"/>
                  </a:lnTo>
                  <a:lnTo>
                    <a:pt x="8775" y="230"/>
                  </a:lnTo>
                  <a:lnTo>
                    <a:pt x="8712" y="334"/>
                  </a:lnTo>
                  <a:lnTo>
                    <a:pt x="8650" y="396"/>
                  </a:lnTo>
                  <a:lnTo>
                    <a:pt x="8588" y="458"/>
                  </a:lnTo>
                  <a:lnTo>
                    <a:pt x="8421" y="562"/>
                  </a:lnTo>
                  <a:lnTo>
                    <a:pt x="8276" y="645"/>
                  </a:lnTo>
                  <a:lnTo>
                    <a:pt x="8276" y="645"/>
                  </a:lnTo>
                  <a:lnTo>
                    <a:pt x="7444" y="1165"/>
                  </a:lnTo>
                  <a:lnTo>
                    <a:pt x="6592" y="1643"/>
                  </a:lnTo>
                  <a:lnTo>
                    <a:pt x="5718" y="2101"/>
                  </a:lnTo>
                  <a:lnTo>
                    <a:pt x="4845" y="2558"/>
                  </a:lnTo>
                  <a:lnTo>
                    <a:pt x="4845" y="2558"/>
                  </a:lnTo>
                  <a:lnTo>
                    <a:pt x="4013" y="2974"/>
                  </a:lnTo>
                  <a:lnTo>
                    <a:pt x="3223" y="3432"/>
                  </a:lnTo>
                  <a:lnTo>
                    <a:pt x="2828" y="3681"/>
                  </a:lnTo>
                  <a:lnTo>
                    <a:pt x="2433" y="3931"/>
                  </a:lnTo>
                  <a:lnTo>
                    <a:pt x="2059" y="4180"/>
                  </a:lnTo>
                  <a:lnTo>
                    <a:pt x="1684" y="4471"/>
                  </a:lnTo>
                  <a:lnTo>
                    <a:pt x="1684" y="4471"/>
                  </a:lnTo>
                  <a:lnTo>
                    <a:pt x="1435" y="4638"/>
                  </a:lnTo>
                  <a:lnTo>
                    <a:pt x="1310" y="4700"/>
                  </a:lnTo>
                  <a:lnTo>
                    <a:pt x="1165" y="4762"/>
                  </a:lnTo>
                  <a:lnTo>
                    <a:pt x="1165" y="4762"/>
                  </a:lnTo>
                  <a:lnTo>
                    <a:pt x="977" y="4804"/>
                  </a:lnTo>
                  <a:lnTo>
                    <a:pt x="811" y="48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5783475" y="342075"/>
              <a:ext cx="89950" cy="40575"/>
            </a:xfrm>
            <a:custGeom>
              <a:avLst/>
              <a:gdLst/>
              <a:ahLst/>
              <a:cxnLst/>
              <a:rect l="l" t="t" r="r" b="b"/>
              <a:pathLst>
                <a:path w="3598" h="1623" fill="none" extrusionOk="0">
                  <a:moveTo>
                    <a:pt x="1394" y="1622"/>
                  </a:moveTo>
                  <a:lnTo>
                    <a:pt x="1394" y="1622"/>
                  </a:lnTo>
                  <a:lnTo>
                    <a:pt x="1020" y="1602"/>
                  </a:lnTo>
                  <a:lnTo>
                    <a:pt x="645" y="1560"/>
                  </a:lnTo>
                  <a:lnTo>
                    <a:pt x="645" y="1560"/>
                  </a:lnTo>
                  <a:lnTo>
                    <a:pt x="500" y="1539"/>
                  </a:lnTo>
                  <a:lnTo>
                    <a:pt x="396" y="1477"/>
                  </a:lnTo>
                  <a:lnTo>
                    <a:pt x="271" y="1414"/>
                  </a:lnTo>
                  <a:lnTo>
                    <a:pt x="188" y="1331"/>
                  </a:lnTo>
                  <a:lnTo>
                    <a:pt x="105" y="1248"/>
                  </a:lnTo>
                  <a:lnTo>
                    <a:pt x="63" y="1123"/>
                  </a:lnTo>
                  <a:lnTo>
                    <a:pt x="22" y="999"/>
                  </a:lnTo>
                  <a:lnTo>
                    <a:pt x="1" y="853"/>
                  </a:lnTo>
                  <a:lnTo>
                    <a:pt x="1" y="853"/>
                  </a:lnTo>
                  <a:lnTo>
                    <a:pt x="1" y="708"/>
                  </a:lnTo>
                  <a:lnTo>
                    <a:pt x="22" y="583"/>
                  </a:lnTo>
                  <a:lnTo>
                    <a:pt x="84" y="437"/>
                  </a:lnTo>
                  <a:lnTo>
                    <a:pt x="146" y="333"/>
                  </a:lnTo>
                  <a:lnTo>
                    <a:pt x="230" y="250"/>
                  </a:lnTo>
                  <a:lnTo>
                    <a:pt x="333" y="167"/>
                  </a:lnTo>
                  <a:lnTo>
                    <a:pt x="458" y="105"/>
                  </a:lnTo>
                  <a:lnTo>
                    <a:pt x="604" y="63"/>
                  </a:lnTo>
                  <a:lnTo>
                    <a:pt x="604" y="63"/>
                  </a:lnTo>
                  <a:lnTo>
                    <a:pt x="936" y="21"/>
                  </a:lnTo>
                  <a:lnTo>
                    <a:pt x="1269" y="1"/>
                  </a:lnTo>
                  <a:lnTo>
                    <a:pt x="1269" y="1"/>
                  </a:lnTo>
                  <a:lnTo>
                    <a:pt x="1581" y="21"/>
                  </a:lnTo>
                  <a:lnTo>
                    <a:pt x="1893" y="63"/>
                  </a:lnTo>
                  <a:lnTo>
                    <a:pt x="2184" y="125"/>
                  </a:lnTo>
                  <a:lnTo>
                    <a:pt x="2475" y="229"/>
                  </a:lnTo>
                  <a:lnTo>
                    <a:pt x="2766" y="333"/>
                  </a:lnTo>
                  <a:lnTo>
                    <a:pt x="3057" y="479"/>
                  </a:lnTo>
                  <a:lnTo>
                    <a:pt x="3328" y="624"/>
                  </a:lnTo>
                  <a:lnTo>
                    <a:pt x="3598" y="811"/>
                  </a:lnTo>
                  <a:lnTo>
                    <a:pt x="3598" y="811"/>
                  </a:lnTo>
                  <a:lnTo>
                    <a:pt x="3577" y="957"/>
                  </a:lnTo>
                  <a:lnTo>
                    <a:pt x="3536" y="1040"/>
                  </a:lnTo>
                  <a:lnTo>
                    <a:pt x="3473" y="1123"/>
                  </a:lnTo>
                  <a:lnTo>
                    <a:pt x="3390" y="1165"/>
                  </a:lnTo>
                  <a:lnTo>
                    <a:pt x="3390" y="1165"/>
                  </a:lnTo>
                  <a:lnTo>
                    <a:pt x="3161" y="1269"/>
                  </a:lnTo>
                  <a:lnTo>
                    <a:pt x="2912" y="1373"/>
                  </a:lnTo>
                  <a:lnTo>
                    <a:pt x="2662" y="1435"/>
                  </a:lnTo>
                  <a:lnTo>
                    <a:pt x="2413" y="1498"/>
                  </a:lnTo>
                  <a:lnTo>
                    <a:pt x="2163" y="1560"/>
                  </a:lnTo>
                  <a:lnTo>
                    <a:pt x="1914" y="1602"/>
                  </a:lnTo>
                  <a:lnTo>
                    <a:pt x="1643" y="1622"/>
                  </a:lnTo>
                  <a:lnTo>
                    <a:pt x="1394" y="162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5373875" y="287500"/>
              <a:ext cx="878000" cy="1431600"/>
            </a:xfrm>
            <a:custGeom>
              <a:avLst/>
              <a:gdLst/>
              <a:ahLst/>
              <a:cxnLst/>
              <a:rect l="l" t="t" r="r" b="b"/>
              <a:pathLst>
                <a:path w="35120" h="57264" fill="none" extrusionOk="0">
                  <a:moveTo>
                    <a:pt x="17029" y="0"/>
                  </a:moveTo>
                  <a:lnTo>
                    <a:pt x="17029" y="0"/>
                  </a:lnTo>
                  <a:lnTo>
                    <a:pt x="16406" y="21"/>
                  </a:lnTo>
                  <a:lnTo>
                    <a:pt x="15782" y="83"/>
                  </a:lnTo>
                  <a:lnTo>
                    <a:pt x="15158" y="167"/>
                  </a:lnTo>
                  <a:lnTo>
                    <a:pt x="14555" y="291"/>
                  </a:lnTo>
                  <a:lnTo>
                    <a:pt x="13931" y="437"/>
                  </a:lnTo>
                  <a:lnTo>
                    <a:pt x="13328" y="603"/>
                  </a:lnTo>
                  <a:lnTo>
                    <a:pt x="12725" y="811"/>
                  </a:lnTo>
                  <a:lnTo>
                    <a:pt x="12122" y="1019"/>
                  </a:lnTo>
                  <a:lnTo>
                    <a:pt x="12122" y="1019"/>
                  </a:lnTo>
                  <a:lnTo>
                    <a:pt x="11124" y="1373"/>
                  </a:lnTo>
                  <a:lnTo>
                    <a:pt x="10147" y="1768"/>
                  </a:lnTo>
                  <a:lnTo>
                    <a:pt x="9149" y="2163"/>
                  </a:lnTo>
                  <a:lnTo>
                    <a:pt x="8192" y="2599"/>
                  </a:lnTo>
                  <a:lnTo>
                    <a:pt x="7236" y="3057"/>
                  </a:lnTo>
                  <a:lnTo>
                    <a:pt x="6300" y="3556"/>
                  </a:lnTo>
                  <a:lnTo>
                    <a:pt x="5843" y="3826"/>
                  </a:lnTo>
                  <a:lnTo>
                    <a:pt x="5406" y="4097"/>
                  </a:lnTo>
                  <a:lnTo>
                    <a:pt x="4949" y="4388"/>
                  </a:lnTo>
                  <a:lnTo>
                    <a:pt x="4512" y="4699"/>
                  </a:lnTo>
                  <a:lnTo>
                    <a:pt x="4512" y="4699"/>
                  </a:lnTo>
                  <a:lnTo>
                    <a:pt x="4138" y="5011"/>
                  </a:lnTo>
                  <a:lnTo>
                    <a:pt x="3951" y="5178"/>
                  </a:lnTo>
                  <a:lnTo>
                    <a:pt x="3805" y="5344"/>
                  </a:lnTo>
                  <a:lnTo>
                    <a:pt x="3639" y="5510"/>
                  </a:lnTo>
                  <a:lnTo>
                    <a:pt x="3514" y="5698"/>
                  </a:lnTo>
                  <a:lnTo>
                    <a:pt x="3389" y="5864"/>
                  </a:lnTo>
                  <a:lnTo>
                    <a:pt x="3285" y="6072"/>
                  </a:lnTo>
                  <a:lnTo>
                    <a:pt x="3181" y="6259"/>
                  </a:lnTo>
                  <a:lnTo>
                    <a:pt x="3098" y="6467"/>
                  </a:lnTo>
                  <a:lnTo>
                    <a:pt x="3015" y="6675"/>
                  </a:lnTo>
                  <a:lnTo>
                    <a:pt x="2953" y="6883"/>
                  </a:lnTo>
                  <a:lnTo>
                    <a:pt x="2911" y="7111"/>
                  </a:lnTo>
                  <a:lnTo>
                    <a:pt x="2869" y="7340"/>
                  </a:lnTo>
                  <a:lnTo>
                    <a:pt x="2849" y="7569"/>
                  </a:lnTo>
                  <a:lnTo>
                    <a:pt x="2849" y="7818"/>
                  </a:lnTo>
                  <a:lnTo>
                    <a:pt x="2849" y="7818"/>
                  </a:lnTo>
                  <a:lnTo>
                    <a:pt x="2849" y="8006"/>
                  </a:lnTo>
                  <a:lnTo>
                    <a:pt x="2849" y="8006"/>
                  </a:lnTo>
                  <a:lnTo>
                    <a:pt x="2869" y="8442"/>
                  </a:lnTo>
                  <a:lnTo>
                    <a:pt x="2911" y="8858"/>
                  </a:lnTo>
                  <a:lnTo>
                    <a:pt x="2973" y="9274"/>
                  </a:lnTo>
                  <a:lnTo>
                    <a:pt x="3036" y="9690"/>
                  </a:lnTo>
                  <a:lnTo>
                    <a:pt x="3119" y="10106"/>
                  </a:lnTo>
                  <a:lnTo>
                    <a:pt x="3202" y="10521"/>
                  </a:lnTo>
                  <a:lnTo>
                    <a:pt x="3306" y="10917"/>
                  </a:lnTo>
                  <a:lnTo>
                    <a:pt x="3431" y="11312"/>
                  </a:lnTo>
                  <a:lnTo>
                    <a:pt x="3556" y="11707"/>
                  </a:lnTo>
                  <a:lnTo>
                    <a:pt x="3701" y="12102"/>
                  </a:lnTo>
                  <a:lnTo>
                    <a:pt x="4034" y="12871"/>
                  </a:lnTo>
                  <a:lnTo>
                    <a:pt x="4408" y="13640"/>
                  </a:lnTo>
                  <a:lnTo>
                    <a:pt x="4824" y="14368"/>
                  </a:lnTo>
                  <a:lnTo>
                    <a:pt x="4824" y="14368"/>
                  </a:lnTo>
                  <a:lnTo>
                    <a:pt x="4949" y="14576"/>
                  </a:lnTo>
                  <a:lnTo>
                    <a:pt x="5094" y="14742"/>
                  </a:lnTo>
                  <a:lnTo>
                    <a:pt x="5261" y="14888"/>
                  </a:lnTo>
                  <a:lnTo>
                    <a:pt x="5427" y="14992"/>
                  </a:lnTo>
                  <a:lnTo>
                    <a:pt x="5614" y="15075"/>
                  </a:lnTo>
                  <a:lnTo>
                    <a:pt x="5822" y="15137"/>
                  </a:lnTo>
                  <a:lnTo>
                    <a:pt x="6030" y="15179"/>
                  </a:lnTo>
                  <a:lnTo>
                    <a:pt x="6259" y="15200"/>
                  </a:lnTo>
                  <a:lnTo>
                    <a:pt x="6259" y="15200"/>
                  </a:lnTo>
                  <a:lnTo>
                    <a:pt x="6571" y="15179"/>
                  </a:lnTo>
                  <a:lnTo>
                    <a:pt x="6571" y="15179"/>
                  </a:lnTo>
                  <a:lnTo>
                    <a:pt x="6966" y="15096"/>
                  </a:lnTo>
                  <a:lnTo>
                    <a:pt x="7340" y="14992"/>
                  </a:lnTo>
                  <a:lnTo>
                    <a:pt x="7693" y="14867"/>
                  </a:lnTo>
                  <a:lnTo>
                    <a:pt x="8047" y="14722"/>
                  </a:lnTo>
                  <a:lnTo>
                    <a:pt x="8400" y="14534"/>
                  </a:lnTo>
                  <a:lnTo>
                    <a:pt x="8733" y="14347"/>
                  </a:lnTo>
                  <a:lnTo>
                    <a:pt x="9398" y="13952"/>
                  </a:lnTo>
                  <a:lnTo>
                    <a:pt x="9398" y="13952"/>
                  </a:lnTo>
                  <a:lnTo>
                    <a:pt x="10417" y="13349"/>
                  </a:lnTo>
                  <a:lnTo>
                    <a:pt x="10958" y="13058"/>
                  </a:lnTo>
                  <a:lnTo>
                    <a:pt x="11478" y="12788"/>
                  </a:lnTo>
                  <a:lnTo>
                    <a:pt x="12018" y="12538"/>
                  </a:lnTo>
                  <a:lnTo>
                    <a:pt x="12559" y="12289"/>
                  </a:lnTo>
                  <a:lnTo>
                    <a:pt x="13120" y="12081"/>
                  </a:lnTo>
                  <a:lnTo>
                    <a:pt x="13682" y="11873"/>
                  </a:lnTo>
                  <a:lnTo>
                    <a:pt x="13682" y="11873"/>
                  </a:lnTo>
                  <a:lnTo>
                    <a:pt x="14243" y="11727"/>
                  </a:lnTo>
                  <a:lnTo>
                    <a:pt x="14805" y="11624"/>
                  </a:lnTo>
                  <a:lnTo>
                    <a:pt x="15408" y="1154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572" y="11540"/>
                  </a:lnTo>
                  <a:lnTo>
                    <a:pt x="17133" y="11603"/>
                  </a:lnTo>
                  <a:lnTo>
                    <a:pt x="17695" y="11707"/>
                  </a:lnTo>
                  <a:lnTo>
                    <a:pt x="18256" y="11831"/>
                  </a:lnTo>
                  <a:lnTo>
                    <a:pt x="18818" y="12019"/>
                  </a:lnTo>
                  <a:lnTo>
                    <a:pt x="19358" y="12226"/>
                  </a:lnTo>
                  <a:lnTo>
                    <a:pt x="19878" y="12497"/>
                  </a:lnTo>
                  <a:lnTo>
                    <a:pt x="20127" y="12642"/>
                  </a:lnTo>
                  <a:lnTo>
                    <a:pt x="20377" y="12788"/>
                  </a:lnTo>
                  <a:lnTo>
                    <a:pt x="20627" y="12954"/>
                  </a:lnTo>
                  <a:lnTo>
                    <a:pt x="20855" y="13141"/>
                  </a:lnTo>
                  <a:lnTo>
                    <a:pt x="21084" y="13329"/>
                  </a:lnTo>
                  <a:lnTo>
                    <a:pt x="21292" y="13536"/>
                  </a:lnTo>
                  <a:lnTo>
                    <a:pt x="21500" y="13744"/>
                  </a:lnTo>
                  <a:lnTo>
                    <a:pt x="21708" y="13973"/>
                  </a:lnTo>
                  <a:lnTo>
                    <a:pt x="21895" y="14202"/>
                  </a:lnTo>
                  <a:lnTo>
                    <a:pt x="22061" y="14451"/>
                  </a:lnTo>
                  <a:lnTo>
                    <a:pt x="22248" y="14722"/>
                  </a:lnTo>
                  <a:lnTo>
                    <a:pt x="22394" y="14992"/>
                  </a:lnTo>
                  <a:lnTo>
                    <a:pt x="22539" y="15283"/>
                  </a:lnTo>
                  <a:lnTo>
                    <a:pt x="22664" y="15574"/>
                  </a:lnTo>
                  <a:lnTo>
                    <a:pt x="22789" y="15886"/>
                  </a:lnTo>
                  <a:lnTo>
                    <a:pt x="22893" y="16219"/>
                  </a:lnTo>
                  <a:lnTo>
                    <a:pt x="22976" y="16551"/>
                  </a:lnTo>
                  <a:lnTo>
                    <a:pt x="23059" y="16905"/>
                  </a:lnTo>
                  <a:lnTo>
                    <a:pt x="23059" y="16905"/>
                  </a:lnTo>
                  <a:lnTo>
                    <a:pt x="23184" y="17633"/>
                  </a:lnTo>
                  <a:lnTo>
                    <a:pt x="23246" y="18298"/>
                  </a:lnTo>
                  <a:lnTo>
                    <a:pt x="23267" y="18610"/>
                  </a:lnTo>
                  <a:lnTo>
                    <a:pt x="23267" y="18901"/>
                  </a:lnTo>
                  <a:lnTo>
                    <a:pt x="23246" y="19192"/>
                  </a:lnTo>
                  <a:lnTo>
                    <a:pt x="23226" y="19462"/>
                  </a:lnTo>
                  <a:lnTo>
                    <a:pt x="23226" y="19462"/>
                  </a:lnTo>
                  <a:lnTo>
                    <a:pt x="23163" y="19774"/>
                  </a:lnTo>
                  <a:lnTo>
                    <a:pt x="23080" y="20086"/>
                  </a:lnTo>
                  <a:lnTo>
                    <a:pt x="22976" y="20377"/>
                  </a:lnTo>
                  <a:lnTo>
                    <a:pt x="22851" y="20648"/>
                  </a:lnTo>
                  <a:lnTo>
                    <a:pt x="22706" y="20918"/>
                  </a:lnTo>
                  <a:lnTo>
                    <a:pt x="22519" y="21188"/>
                  </a:lnTo>
                  <a:lnTo>
                    <a:pt x="22332" y="21438"/>
                  </a:lnTo>
                  <a:lnTo>
                    <a:pt x="22082" y="21708"/>
                  </a:lnTo>
                  <a:lnTo>
                    <a:pt x="22082" y="21708"/>
                  </a:lnTo>
                  <a:lnTo>
                    <a:pt x="21749" y="22020"/>
                  </a:lnTo>
                  <a:lnTo>
                    <a:pt x="21354" y="22353"/>
                  </a:lnTo>
                  <a:lnTo>
                    <a:pt x="21354" y="22353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0938" y="22644"/>
                  </a:lnTo>
                  <a:lnTo>
                    <a:pt x="20523" y="22893"/>
                  </a:lnTo>
                  <a:lnTo>
                    <a:pt x="20107" y="23101"/>
                  </a:lnTo>
                  <a:lnTo>
                    <a:pt x="19649" y="23288"/>
                  </a:lnTo>
                  <a:lnTo>
                    <a:pt x="19213" y="23455"/>
                  </a:lnTo>
                  <a:lnTo>
                    <a:pt x="18734" y="23579"/>
                  </a:lnTo>
                  <a:lnTo>
                    <a:pt x="18256" y="23683"/>
                  </a:lnTo>
                  <a:lnTo>
                    <a:pt x="17757" y="23746"/>
                  </a:lnTo>
                  <a:lnTo>
                    <a:pt x="17757" y="23746"/>
                  </a:lnTo>
                  <a:lnTo>
                    <a:pt x="16717" y="23850"/>
                  </a:lnTo>
                  <a:lnTo>
                    <a:pt x="15657" y="23954"/>
                  </a:lnTo>
                  <a:lnTo>
                    <a:pt x="14597" y="24078"/>
                  </a:lnTo>
                  <a:lnTo>
                    <a:pt x="14077" y="24141"/>
                  </a:lnTo>
                  <a:lnTo>
                    <a:pt x="13557" y="24245"/>
                  </a:lnTo>
                  <a:lnTo>
                    <a:pt x="13557" y="24245"/>
                  </a:lnTo>
                  <a:lnTo>
                    <a:pt x="13183" y="24328"/>
                  </a:lnTo>
                  <a:lnTo>
                    <a:pt x="13016" y="24390"/>
                  </a:lnTo>
                  <a:lnTo>
                    <a:pt x="12850" y="24473"/>
                  </a:lnTo>
                  <a:lnTo>
                    <a:pt x="12704" y="24557"/>
                  </a:lnTo>
                  <a:lnTo>
                    <a:pt x="12559" y="24640"/>
                  </a:lnTo>
                  <a:lnTo>
                    <a:pt x="12434" y="24744"/>
                  </a:lnTo>
                  <a:lnTo>
                    <a:pt x="12309" y="24848"/>
                  </a:lnTo>
                  <a:lnTo>
                    <a:pt x="12205" y="24972"/>
                  </a:lnTo>
                  <a:lnTo>
                    <a:pt x="12101" y="25097"/>
                  </a:lnTo>
                  <a:lnTo>
                    <a:pt x="11935" y="25368"/>
                  </a:lnTo>
                  <a:lnTo>
                    <a:pt x="11790" y="25679"/>
                  </a:lnTo>
                  <a:lnTo>
                    <a:pt x="11665" y="26033"/>
                  </a:lnTo>
                  <a:lnTo>
                    <a:pt x="11665" y="26033"/>
                  </a:lnTo>
                  <a:lnTo>
                    <a:pt x="11561" y="26386"/>
                  </a:lnTo>
                  <a:lnTo>
                    <a:pt x="11498" y="26740"/>
                  </a:lnTo>
                  <a:lnTo>
                    <a:pt x="11415" y="27093"/>
                  </a:lnTo>
                  <a:lnTo>
                    <a:pt x="11374" y="27426"/>
                  </a:lnTo>
                  <a:lnTo>
                    <a:pt x="11291" y="28133"/>
                  </a:lnTo>
                  <a:lnTo>
                    <a:pt x="11270" y="28840"/>
                  </a:lnTo>
                  <a:lnTo>
                    <a:pt x="11270" y="28840"/>
                  </a:lnTo>
                  <a:lnTo>
                    <a:pt x="11291" y="29381"/>
                  </a:lnTo>
                  <a:lnTo>
                    <a:pt x="11332" y="29921"/>
                  </a:lnTo>
                  <a:lnTo>
                    <a:pt x="11395" y="30462"/>
                  </a:lnTo>
                  <a:lnTo>
                    <a:pt x="11478" y="31023"/>
                  </a:lnTo>
                  <a:lnTo>
                    <a:pt x="11478" y="31023"/>
                  </a:lnTo>
                  <a:lnTo>
                    <a:pt x="11519" y="31210"/>
                  </a:lnTo>
                  <a:lnTo>
                    <a:pt x="11519" y="31210"/>
                  </a:lnTo>
                  <a:lnTo>
                    <a:pt x="11623" y="31522"/>
                  </a:lnTo>
                  <a:lnTo>
                    <a:pt x="11790" y="31813"/>
                  </a:lnTo>
                  <a:lnTo>
                    <a:pt x="11977" y="32084"/>
                  </a:lnTo>
                  <a:lnTo>
                    <a:pt x="12205" y="32333"/>
                  </a:lnTo>
                  <a:lnTo>
                    <a:pt x="12205" y="32333"/>
                  </a:lnTo>
                  <a:lnTo>
                    <a:pt x="12393" y="32479"/>
                  </a:lnTo>
                  <a:lnTo>
                    <a:pt x="12601" y="32603"/>
                  </a:lnTo>
                  <a:lnTo>
                    <a:pt x="12788" y="32707"/>
                  </a:lnTo>
                  <a:lnTo>
                    <a:pt x="13016" y="32791"/>
                  </a:lnTo>
                  <a:lnTo>
                    <a:pt x="13224" y="32832"/>
                  </a:lnTo>
                  <a:lnTo>
                    <a:pt x="13453" y="32874"/>
                  </a:lnTo>
                  <a:lnTo>
                    <a:pt x="13890" y="32915"/>
                  </a:lnTo>
                  <a:lnTo>
                    <a:pt x="13890" y="32915"/>
                  </a:lnTo>
                  <a:lnTo>
                    <a:pt x="14493" y="32936"/>
                  </a:lnTo>
                  <a:lnTo>
                    <a:pt x="14493" y="32936"/>
                  </a:lnTo>
                  <a:lnTo>
                    <a:pt x="15761" y="32957"/>
                  </a:lnTo>
                  <a:lnTo>
                    <a:pt x="15761" y="32957"/>
                  </a:lnTo>
                  <a:lnTo>
                    <a:pt x="16302" y="32957"/>
                  </a:lnTo>
                  <a:lnTo>
                    <a:pt x="16842" y="32978"/>
                  </a:lnTo>
                  <a:lnTo>
                    <a:pt x="17383" y="33019"/>
                  </a:lnTo>
                  <a:lnTo>
                    <a:pt x="17944" y="33102"/>
                  </a:lnTo>
                  <a:lnTo>
                    <a:pt x="17944" y="33102"/>
                  </a:lnTo>
                  <a:lnTo>
                    <a:pt x="18069" y="33123"/>
                  </a:lnTo>
                  <a:lnTo>
                    <a:pt x="18069" y="33123"/>
                  </a:lnTo>
                  <a:lnTo>
                    <a:pt x="18464" y="33227"/>
                  </a:lnTo>
                  <a:lnTo>
                    <a:pt x="18859" y="33352"/>
                  </a:lnTo>
                  <a:lnTo>
                    <a:pt x="19233" y="33518"/>
                  </a:lnTo>
                  <a:lnTo>
                    <a:pt x="19587" y="33726"/>
                  </a:lnTo>
                  <a:lnTo>
                    <a:pt x="19940" y="33955"/>
                  </a:lnTo>
                  <a:lnTo>
                    <a:pt x="20252" y="34225"/>
                  </a:lnTo>
                  <a:lnTo>
                    <a:pt x="20564" y="34516"/>
                  </a:lnTo>
                  <a:lnTo>
                    <a:pt x="20834" y="34828"/>
                  </a:lnTo>
                  <a:lnTo>
                    <a:pt x="21105" y="35161"/>
                  </a:lnTo>
                  <a:lnTo>
                    <a:pt x="21333" y="35514"/>
                  </a:lnTo>
                  <a:lnTo>
                    <a:pt x="21541" y="35889"/>
                  </a:lnTo>
                  <a:lnTo>
                    <a:pt x="21708" y="36263"/>
                  </a:lnTo>
                  <a:lnTo>
                    <a:pt x="21874" y="36679"/>
                  </a:lnTo>
                  <a:lnTo>
                    <a:pt x="21978" y="37095"/>
                  </a:lnTo>
                  <a:lnTo>
                    <a:pt x="22061" y="37531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124" y="38280"/>
                  </a:lnTo>
                  <a:lnTo>
                    <a:pt x="22124" y="38280"/>
                  </a:lnTo>
                  <a:lnTo>
                    <a:pt x="22103" y="38633"/>
                  </a:lnTo>
                  <a:lnTo>
                    <a:pt x="22061" y="39008"/>
                  </a:lnTo>
                  <a:lnTo>
                    <a:pt x="21999" y="39340"/>
                  </a:lnTo>
                  <a:lnTo>
                    <a:pt x="21895" y="39694"/>
                  </a:lnTo>
                  <a:lnTo>
                    <a:pt x="21749" y="40026"/>
                  </a:lnTo>
                  <a:lnTo>
                    <a:pt x="21604" y="40338"/>
                  </a:lnTo>
                  <a:lnTo>
                    <a:pt x="21417" y="40650"/>
                  </a:lnTo>
                  <a:lnTo>
                    <a:pt x="21209" y="40962"/>
                  </a:lnTo>
                  <a:lnTo>
                    <a:pt x="20980" y="41232"/>
                  </a:lnTo>
                  <a:lnTo>
                    <a:pt x="20710" y="41503"/>
                  </a:lnTo>
                  <a:lnTo>
                    <a:pt x="20439" y="41752"/>
                  </a:lnTo>
                  <a:lnTo>
                    <a:pt x="20127" y="41981"/>
                  </a:lnTo>
                  <a:lnTo>
                    <a:pt x="19816" y="42189"/>
                  </a:lnTo>
                  <a:lnTo>
                    <a:pt x="19483" y="42355"/>
                  </a:lnTo>
                  <a:lnTo>
                    <a:pt x="19109" y="42522"/>
                  </a:lnTo>
                  <a:lnTo>
                    <a:pt x="18734" y="42667"/>
                  </a:lnTo>
                  <a:lnTo>
                    <a:pt x="18734" y="42667"/>
                  </a:lnTo>
                  <a:lnTo>
                    <a:pt x="18131" y="42854"/>
                  </a:lnTo>
                  <a:lnTo>
                    <a:pt x="18131" y="42854"/>
                  </a:lnTo>
                  <a:lnTo>
                    <a:pt x="18048" y="42875"/>
                  </a:lnTo>
                  <a:lnTo>
                    <a:pt x="18048" y="42875"/>
                  </a:lnTo>
                  <a:lnTo>
                    <a:pt x="18027" y="42875"/>
                  </a:lnTo>
                  <a:lnTo>
                    <a:pt x="18027" y="42875"/>
                  </a:lnTo>
                  <a:lnTo>
                    <a:pt x="17944" y="42896"/>
                  </a:lnTo>
                  <a:lnTo>
                    <a:pt x="17944" y="42896"/>
                  </a:lnTo>
                  <a:lnTo>
                    <a:pt x="17923" y="42917"/>
                  </a:lnTo>
                  <a:lnTo>
                    <a:pt x="17923" y="4291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19" y="42937"/>
                  </a:lnTo>
                  <a:lnTo>
                    <a:pt x="17819" y="42937"/>
                  </a:lnTo>
                  <a:lnTo>
                    <a:pt x="17570" y="43000"/>
                  </a:lnTo>
                  <a:lnTo>
                    <a:pt x="17570" y="43000"/>
                  </a:lnTo>
                  <a:lnTo>
                    <a:pt x="17549" y="43000"/>
                  </a:lnTo>
                  <a:lnTo>
                    <a:pt x="17549" y="43000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341" y="43041"/>
                  </a:lnTo>
                  <a:lnTo>
                    <a:pt x="17341" y="43041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6593" y="43187"/>
                  </a:lnTo>
                  <a:lnTo>
                    <a:pt x="15969" y="43249"/>
                  </a:lnTo>
                  <a:lnTo>
                    <a:pt x="15366" y="43291"/>
                  </a:lnTo>
                  <a:lnTo>
                    <a:pt x="14742" y="43312"/>
                  </a:lnTo>
                  <a:lnTo>
                    <a:pt x="14742" y="43312"/>
                  </a:lnTo>
                  <a:lnTo>
                    <a:pt x="14181" y="43291"/>
                  </a:lnTo>
                  <a:lnTo>
                    <a:pt x="13599" y="43270"/>
                  </a:lnTo>
                  <a:lnTo>
                    <a:pt x="13037" y="43208"/>
                  </a:lnTo>
                  <a:lnTo>
                    <a:pt x="12476" y="43125"/>
                  </a:lnTo>
                  <a:lnTo>
                    <a:pt x="11914" y="43021"/>
                  </a:lnTo>
                  <a:lnTo>
                    <a:pt x="11332" y="42917"/>
                  </a:lnTo>
                  <a:lnTo>
                    <a:pt x="10771" y="42771"/>
                  </a:lnTo>
                  <a:lnTo>
                    <a:pt x="10209" y="42626"/>
                  </a:lnTo>
                  <a:lnTo>
                    <a:pt x="10209" y="42626"/>
                  </a:lnTo>
                  <a:lnTo>
                    <a:pt x="9773" y="42480"/>
                  </a:lnTo>
                  <a:lnTo>
                    <a:pt x="9378" y="42314"/>
                  </a:lnTo>
                  <a:lnTo>
                    <a:pt x="8962" y="42106"/>
                  </a:lnTo>
                  <a:lnTo>
                    <a:pt x="8567" y="41898"/>
                  </a:lnTo>
                  <a:lnTo>
                    <a:pt x="7797" y="41482"/>
                  </a:lnTo>
                  <a:lnTo>
                    <a:pt x="7382" y="41274"/>
                  </a:lnTo>
                  <a:lnTo>
                    <a:pt x="6986" y="41087"/>
                  </a:lnTo>
                  <a:lnTo>
                    <a:pt x="6986" y="41087"/>
                  </a:lnTo>
                  <a:lnTo>
                    <a:pt x="6758" y="41004"/>
                  </a:lnTo>
                  <a:lnTo>
                    <a:pt x="6529" y="40941"/>
                  </a:lnTo>
                  <a:lnTo>
                    <a:pt x="6321" y="40900"/>
                  </a:lnTo>
                  <a:lnTo>
                    <a:pt x="6113" y="40900"/>
                  </a:lnTo>
                  <a:lnTo>
                    <a:pt x="6113" y="40900"/>
                  </a:lnTo>
                  <a:lnTo>
                    <a:pt x="5905" y="40900"/>
                  </a:lnTo>
                  <a:lnTo>
                    <a:pt x="5718" y="40941"/>
                  </a:lnTo>
                  <a:lnTo>
                    <a:pt x="5531" y="41004"/>
                  </a:lnTo>
                  <a:lnTo>
                    <a:pt x="5344" y="41087"/>
                  </a:lnTo>
                  <a:lnTo>
                    <a:pt x="5157" y="41212"/>
                  </a:lnTo>
                  <a:lnTo>
                    <a:pt x="4990" y="41336"/>
                  </a:lnTo>
                  <a:lnTo>
                    <a:pt x="4803" y="41482"/>
                  </a:lnTo>
                  <a:lnTo>
                    <a:pt x="4616" y="41648"/>
                  </a:lnTo>
                  <a:lnTo>
                    <a:pt x="4616" y="41648"/>
                  </a:lnTo>
                  <a:lnTo>
                    <a:pt x="4533" y="41732"/>
                  </a:lnTo>
                  <a:lnTo>
                    <a:pt x="4533" y="41732"/>
                  </a:lnTo>
                  <a:lnTo>
                    <a:pt x="4471" y="41794"/>
                  </a:lnTo>
                  <a:lnTo>
                    <a:pt x="4471" y="41794"/>
                  </a:lnTo>
                  <a:lnTo>
                    <a:pt x="4450" y="41835"/>
                  </a:lnTo>
                  <a:lnTo>
                    <a:pt x="4450" y="41835"/>
                  </a:lnTo>
                  <a:lnTo>
                    <a:pt x="4367" y="41898"/>
                  </a:lnTo>
                  <a:lnTo>
                    <a:pt x="4367" y="41898"/>
                  </a:lnTo>
                  <a:lnTo>
                    <a:pt x="4346" y="41939"/>
                  </a:lnTo>
                  <a:lnTo>
                    <a:pt x="4346" y="41939"/>
                  </a:lnTo>
                  <a:lnTo>
                    <a:pt x="4325" y="41960"/>
                  </a:lnTo>
                  <a:lnTo>
                    <a:pt x="4325" y="41960"/>
                  </a:lnTo>
                  <a:lnTo>
                    <a:pt x="4283" y="41981"/>
                  </a:lnTo>
                  <a:lnTo>
                    <a:pt x="4283" y="41981"/>
                  </a:lnTo>
                  <a:lnTo>
                    <a:pt x="4283" y="42002"/>
                  </a:lnTo>
                  <a:lnTo>
                    <a:pt x="4283" y="42002"/>
                  </a:lnTo>
                  <a:lnTo>
                    <a:pt x="4242" y="42043"/>
                  </a:lnTo>
                  <a:lnTo>
                    <a:pt x="4242" y="42043"/>
                  </a:lnTo>
                  <a:lnTo>
                    <a:pt x="4221" y="42043"/>
                  </a:lnTo>
                  <a:lnTo>
                    <a:pt x="4221" y="42043"/>
                  </a:lnTo>
                  <a:lnTo>
                    <a:pt x="4200" y="42085"/>
                  </a:lnTo>
                  <a:lnTo>
                    <a:pt x="4200" y="42085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3888" y="42418"/>
                  </a:lnTo>
                  <a:lnTo>
                    <a:pt x="3888" y="42418"/>
                  </a:lnTo>
                  <a:lnTo>
                    <a:pt x="3868" y="42438"/>
                  </a:lnTo>
                  <a:lnTo>
                    <a:pt x="3868" y="42438"/>
                  </a:lnTo>
                  <a:lnTo>
                    <a:pt x="3431" y="42937"/>
                  </a:lnTo>
                  <a:lnTo>
                    <a:pt x="3015" y="43457"/>
                  </a:lnTo>
                  <a:lnTo>
                    <a:pt x="2620" y="43998"/>
                  </a:lnTo>
                  <a:lnTo>
                    <a:pt x="2246" y="44539"/>
                  </a:lnTo>
                  <a:lnTo>
                    <a:pt x="1871" y="45100"/>
                  </a:lnTo>
                  <a:lnTo>
                    <a:pt x="1539" y="45661"/>
                  </a:lnTo>
                  <a:lnTo>
                    <a:pt x="1185" y="46244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832" y="46888"/>
                  </a:lnTo>
                  <a:lnTo>
                    <a:pt x="832" y="46888"/>
                  </a:lnTo>
                  <a:lnTo>
                    <a:pt x="541" y="47408"/>
                  </a:lnTo>
                  <a:lnTo>
                    <a:pt x="395" y="47678"/>
                  </a:lnTo>
                  <a:lnTo>
                    <a:pt x="270" y="47949"/>
                  </a:lnTo>
                  <a:lnTo>
                    <a:pt x="146" y="48219"/>
                  </a:lnTo>
                  <a:lnTo>
                    <a:pt x="62" y="48510"/>
                  </a:lnTo>
                  <a:lnTo>
                    <a:pt x="21" y="48822"/>
                  </a:lnTo>
                  <a:lnTo>
                    <a:pt x="0" y="49134"/>
                  </a:lnTo>
                  <a:lnTo>
                    <a:pt x="0" y="49134"/>
                  </a:lnTo>
                  <a:lnTo>
                    <a:pt x="21" y="49425"/>
                  </a:lnTo>
                  <a:lnTo>
                    <a:pt x="62" y="49695"/>
                  </a:lnTo>
                  <a:lnTo>
                    <a:pt x="125" y="49965"/>
                  </a:lnTo>
                  <a:lnTo>
                    <a:pt x="187" y="50236"/>
                  </a:lnTo>
                  <a:lnTo>
                    <a:pt x="270" y="50485"/>
                  </a:lnTo>
                  <a:lnTo>
                    <a:pt x="374" y="50735"/>
                  </a:lnTo>
                  <a:lnTo>
                    <a:pt x="499" y="50984"/>
                  </a:lnTo>
                  <a:lnTo>
                    <a:pt x="624" y="51213"/>
                  </a:lnTo>
                  <a:lnTo>
                    <a:pt x="769" y="51442"/>
                  </a:lnTo>
                  <a:lnTo>
                    <a:pt x="915" y="51650"/>
                  </a:lnTo>
                  <a:lnTo>
                    <a:pt x="1081" y="51858"/>
                  </a:lnTo>
                  <a:lnTo>
                    <a:pt x="1268" y="52066"/>
                  </a:lnTo>
                  <a:lnTo>
                    <a:pt x="1643" y="52461"/>
                  </a:lnTo>
                  <a:lnTo>
                    <a:pt x="2059" y="52814"/>
                  </a:lnTo>
                  <a:lnTo>
                    <a:pt x="2059" y="52814"/>
                  </a:lnTo>
                  <a:lnTo>
                    <a:pt x="2454" y="53126"/>
                  </a:lnTo>
                  <a:lnTo>
                    <a:pt x="2849" y="53438"/>
                  </a:lnTo>
                  <a:lnTo>
                    <a:pt x="3244" y="53708"/>
                  </a:lnTo>
                  <a:lnTo>
                    <a:pt x="3639" y="53978"/>
                  </a:lnTo>
                  <a:lnTo>
                    <a:pt x="4055" y="54249"/>
                  </a:lnTo>
                  <a:lnTo>
                    <a:pt x="4471" y="54498"/>
                  </a:lnTo>
                  <a:lnTo>
                    <a:pt x="4886" y="54748"/>
                  </a:lnTo>
                  <a:lnTo>
                    <a:pt x="5323" y="54977"/>
                  </a:lnTo>
                  <a:lnTo>
                    <a:pt x="5760" y="55184"/>
                  </a:lnTo>
                  <a:lnTo>
                    <a:pt x="6196" y="55392"/>
                  </a:lnTo>
                  <a:lnTo>
                    <a:pt x="6654" y="55580"/>
                  </a:lnTo>
                  <a:lnTo>
                    <a:pt x="7090" y="55767"/>
                  </a:lnTo>
                  <a:lnTo>
                    <a:pt x="7548" y="55933"/>
                  </a:lnTo>
                  <a:lnTo>
                    <a:pt x="8026" y="56099"/>
                  </a:lnTo>
                  <a:lnTo>
                    <a:pt x="8484" y="56245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983" y="56390"/>
                  </a:lnTo>
                  <a:lnTo>
                    <a:pt x="8983" y="56390"/>
                  </a:lnTo>
                  <a:lnTo>
                    <a:pt x="9066" y="56411"/>
                  </a:lnTo>
                  <a:lnTo>
                    <a:pt x="9066" y="56411"/>
                  </a:lnTo>
                  <a:lnTo>
                    <a:pt x="9835" y="56598"/>
                  </a:lnTo>
                  <a:lnTo>
                    <a:pt x="10625" y="56786"/>
                  </a:lnTo>
                  <a:lnTo>
                    <a:pt x="11415" y="56931"/>
                  </a:lnTo>
                  <a:lnTo>
                    <a:pt x="12205" y="57056"/>
                  </a:lnTo>
                  <a:lnTo>
                    <a:pt x="12996" y="57139"/>
                  </a:lnTo>
                  <a:lnTo>
                    <a:pt x="13786" y="57201"/>
                  </a:lnTo>
                  <a:lnTo>
                    <a:pt x="14576" y="57243"/>
                  </a:lnTo>
                  <a:lnTo>
                    <a:pt x="15366" y="57264"/>
                  </a:lnTo>
                  <a:lnTo>
                    <a:pt x="15366" y="57264"/>
                  </a:lnTo>
                  <a:lnTo>
                    <a:pt x="16281" y="57243"/>
                  </a:lnTo>
                  <a:lnTo>
                    <a:pt x="17196" y="57181"/>
                  </a:lnTo>
                  <a:lnTo>
                    <a:pt x="18131" y="57097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9982" y="56786"/>
                  </a:lnTo>
                  <a:lnTo>
                    <a:pt x="20918" y="56598"/>
                  </a:lnTo>
                  <a:lnTo>
                    <a:pt x="21832" y="56370"/>
                  </a:lnTo>
                  <a:lnTo>
                    <a:pt x="22727" y="56099"/>
                  </a:lnTo>
                  <a:lnTo>
                    <a:pt x="23600" y="55808"/>
                  </a:lnTo>
                  <a:lnTo>
                    <a:pt x="24452" y="55476"/>
                  </a:lnTo>
                  <a:lnTo>
                    <a:pt x="25284" y="55101"/>
                  </a:lnTo>
                  <a:lnTo>
                    <a:pt x="26095" y="54685"/>
                  </a:lnTo>
                  <a:lnTo>
                    <a:pt x="26864" y="54249"/>
                  </a:lnTo>
                  <a:lnTo>
                    <a:pt x="27634" y="53750"/>
                  </a:lnTo>
                  <a:lnTo>
                    <a:pt x="28008" y="53500"/>
                  </a:lnTo>
                  <a:lnTo>
                    <a:pt x="28382" y="53209"/>
                  </a:lnTo>
                  <a:lnTo>
                    <a:pt x="28736" y="52939"/>
                  </a:lnTo>
                  <a:lnTo>
                    <a:pt x="29089" y="52648"/>
                  </a:lnTo>
                  <a:lnTo>
                    <a:pt x="29443" y="52336"/>
                  </a:lnTo>
                  <a:lnTo>
                    <a:pt x="29775" y="52003"/>
                  </a:lnTo>
                  <a:lnTo>
                    <a:pt x="30108" y="51691"/>
                  </a:lnTo>
                  <a:lnTo>
                    <a:pt x="30441" y="51338"/>
                  </a:lnTo>
                  <a:lnTo>
                    <a:pt x="30753" y="50984"/>
                  </a:lnTo>
                  <a:lnTo>
                    <a:pt x="31085" y="50610"/>
                  </a:lnTo>
                  <a:lnTo>
                    <a:pt x="31376" y="50236"/>
                  </a:lnTo>
                  <a:lnTo>
                    <a:pt x="31688" y="49841"/>
                  </a:lnTo>
                  <a:lnTo>
                    <a:pt x="31688" y="49841"/>
                  </a:lnTo>
                  <a:lnTo>
                    <a:pt x="32021" y="49342"/>
                  </a:lnTo>
                  <a:lnTo>
                    <a:pt x="32354" y="48863"/>
                  </a:lnTo>
                  <a:lnTo>
                    <a:pt x="32666" y="48364"/>
                  </a:lnTo>
                  <a:lnTo>
                    <a:pt x="32936" y="47865"/>
                  </a:lnTo>
                  <a:lnTo>
                    <a:pt x="33206" y="47346"/>
                  </a:lnTo>
                  <a:lnTo>
                    <a:pt x="33435" y="46847"/>
                  </a:lnTo>
                  <a:lnTo>
                    <a:pt x="33664" y="46327"/>
                  </a:lnTo>
                  <a:lnTo>
                    <a:pt x="33851" y="45807"/>
                  </a:lnTo>
                  <a:lnTo>
                    <a:pt x="34017" y="45287"/>
                  </a:lnTo>
                  <a:lnTo>
                    <a:pt x="34163" y="44767"/>
                  </a:lnTo>
                  <a:lnTo>
                    <a:pt x="34287" y="44227"/>
                  </a:lnTo>
                  <a:lnTo>
                    <a:pt x="34391" y="43707"/>
                  </a:lnTo>
                  <a:lnTo>
                    <a:pt x="34475" y="43166"/>
                  </a:lnTo>
                  <a:lnTo>
                    <a:pt x="34537" y="42626"/>
                  </a:lnTo>
                  <a:lnTo>
                    <a:pt x="34578" y="42064"/>
                  </a:lnTo>
                  <a:lnTo>
                    <a:pt x="34578" y="41524"/>
                  </a:lnTo>
                  <a:lnTo>
                    <a:pt x="34578" y="41524"/>
                  </a:lnTo>
                  <a:lnTo>
                    <a:pt x="34578" y="41066"/>
                  </a:lnTo>
                  <a:lnTo>
                    <a:pt x="34558" y="40609"/>
                  </a:lnTo>
                  <a:lnTo>
                    <a:pt x="34516" y="40151"/>
                  </a:lnTo>
                  <a:lnTo>
                    <a:pt x="34454" y="39694"/>
                  </a:lnTo>
                  <a:lnTo>
                    <a:pt x="34391" y="39216"/>
                  </a:lnTo>
                  <a:lnTo>
                    <a:pt x="34287" y="38737"/>
                  </a:lnTo>
                  <a:lnTo>
                    <a:pt x="34183" y="38280"/>
                  </a:lnTo>
                  <a:lnTo>
                    <a:pt x="34079" y="37802"/>
                  </a:lnTo>
                  <a:lnTo>
                    <a:pt x="34079" y="37802"/>
                  </a:lnTo>
                  <a:lnTo>
                    <a:pt x="33872" y="37157"/>
                  </a:lnTo>
                  <a:lnTo>
                    <a:pt x="33664" y="36554"/>
                  </a:lnTo>
                  <a:lnTo>
                    <a:pt x="33664" y="36554"/>
                  </a:lnTo>
                  <a:lnTo>
                    <a:pt x="33456" y="36034"/>
                  </a:lnTo>
                  <a:lnTo>
                    <a:pt x="33227" y="35535"/>
                  </a:lnTo>
                  <a:lnTo>
                    <a:pt x="32998" y="35057"/>
                  </a:lnTo>
                  <a:lnTo>
                    <a:pt x="32728" y="34579"/>
                  </a:lnTo>
                  <a:lnTo>
                    <a:pt x="32458" y="34101"/>
                  </a:lnTo>
                  <a:lnTo>
                    <a:pt x="32187" y="33643"/>
                  </a:lnTo>
                  <a:lnTo>
                    <a:pt x="31875" y="33186"/>
                  </a:lnTo>
                  <a:lnTo>
                    <a:pt x="31564" y="32728"/>
                  </a:lnTo>
                  <a:lnTo>
                    <a:pt x="30919" y="31855"/>
                  </a:lnTo>
                  <a:lnTo>
                    <a:pt x="30212" y="30982"/>
                  </a:lnTo>
                  <a:lnTo>
                    <a:pt x="29505" y="30129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923" y="29131"/>
                  </a:lnTo>
                  <a:lnTo>
                    <a:pt x="28923" y="29131"/>
                  </a:lnTo>
                  <a:lnTo>
                    <a:pt x="29027" y="29069"/>
                  </a:lnTo>
                  <a:lnTo>
                    <a:pt x="29027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547" y="28715"/>
                  </a:lnTo>
                  <a:lnTo>
                    <a:pt x="30025" y="28362"/>
                  </a:lnTo>
                  <a:lnTo>
                    <a:pt x="30503" y="27987"/>
                  </a:lnTo>
                  <a:lnTo>
                    <a:pt x="30919" y="27572"/>
                  </a:lnTo>
                  <a:lnTo>
                    <a:pt x="31335" y="27156"/>
                  </a:lnTo>
                  <a:lnTo>
                    <a:pt x="31730" y="26719"/>
                  </a:lnTo>
                  <a:lnTo>
                    <a:pt x="32083" y="26262"/>
                  </a:lnTo>
                  <a:lnTo>
                    <a:pt x="32416" y="25783"/>
                  </a:lnTo>
                  <a:lnTo>
                    <a:pt x="32416" y="25783"/>
                  </a:lnTo>
                  <a:lnTo>
                    <a:pt x="32645" y="25430"/>
                  </a:lnTo>
                  <a:lnTo>
                    <a:pt x="32853" y="25076"/>
                  </a:lnTo>
                  <a:lnTo>
                    <a:pt x="33061" y="24702"/>
                  </a:lnTo>
                  <a:lnTo>
                    <a:pt x="33269" y="24328"/>
                  </a:lnTo>
                  <a:lnTo>
                    <a:pt x="33435" y="23954"/>
                  </a:lnTo>
                  <a:lnTo>
                    <a:pt x="33622" y="23559"/>
                  </a:lnTo>
                  <a:lnTo>
                    <a:pt x="33934" y="22768"/>
                  </a:lnTo>
                  <a:lnTo>
                    <a:pt x="33934" y="22768"/>
                  </a:lnTo>
                  <a:lnTo>
                    <a:pt x="34183" y="22020"/>
                  </a:lnTo>
                  <a:lnTo>
                    <a:pt x="34391" y="21292"/>
                  </a:lnTo>
                  <a:lnTo>
                    <a:pt x="34599" y="20544"/>
                  </a:lnTo>
                  <a:lnTo>
                    <a:pt x="34766" y="19816"/>
                  </a:lnTo>
                  <a:lnTo>
                    <a:pt x="34911" y="19088"/>
                  </a:lnTo>
                  <a:lnTo>
                    <a:pt x="35015" y="18340"/>
                  </a:lnTo>
                  <a:lnTo>
                    <a:pt x="35077" y="17591"/>
                  </a:lnTo>
                  <a:lnTo>
                    <a:pt x="35119" y="16863"/>
                  </a:lnTo>
                  <a:lnTo>
                    <a:pt x="35119" y="16115"/>
                  </a:lnTo>
                  <a:lnTo>
                    <a:pt x="35077" y="15387"/>
                  </a:lnTo>
                  <a:lnTo>
                    <a:pt x="34994" y="14638"/>
                  </a:lnTo>
                  <a:lnTo>
                    <a:pt x="34870" y="13911"/>
                  </a:lnTo>
                  <a:lnTo>
                    <a:pt x="34724" y="13162"/>
                  </a:lnTo>
                  <a:lnTo>
                    <a:pt x="34516" y="12414"/>
                  </a:lnTo>
                  <a:lnTo>
                    <a:pt x="34267" y="11686"/>
                  </a:lnTo>
                  <a:lnTo>
                    <a:pt x="33955" y="10937"/>
                  </a:lnTo>
                  <a:lnTo>
                    <a:pt x="33955" y="10937"/>
                  </a:lnTo>
                  <a:lnTo>
                    <a:pt x="33705" y="10376"/>
                  </a:lnTo>
                  <a:lnTo>
                    <a:pt x="33456" y="9835"/>
                  </a:lnTo>
                  <a:lnTo>
                    <a:pt x="33185" y="9274"/>
                  </a:lnTo>
                  <a:lnTo>
                    <a:pt x="32894" y="8754"/>
                  </a:lnTo>
                  <a:lnTo>
                    <a:pt x="32894" y="8754"/>
                  </a:lnTo>
                  <a:lnTo>
                    <a:pt x="32582" y="8234"/>
                  </a:lnTo>
                  <a:lnTo>
                    <a:pt x="32291" y="7735"/>
                  </a:lnTo>
                  <a:lnTo>
                    <a:pt x="31959" y="7257"/>
                  </a:lnTo>
                  <a:lnTo>
                    <a:pt x="31605" y="6779"/>
                  </a:lnTo>
                  <a:lnTo>
                    <a:pt x="31252" y="6321"/>
                  </a:lnTo>
                  <a:lnTo>
                    <a:pt x="30877" y="5864"/>
                  </a:lnTo>
                  <a:lnTo>
                    <a:pt x="30461" y="5427"/>
                  </a:lnTo>
                  <a:lnTo>
                    <a:pt x="30046" y="5011"/>
                  </a:lnTo>
                  <a:lnTo>
                    <a:pt x="30046" y="5011"/>
                  </a:lnTo>
                  <a:lnTo>
                    <a:pt x="29401" y="4450"/>
                  </a:lnTo>
                  <a:lnTo>
                    <a:pt x="28756" y="3909"/>
                  </a:lnTo>
                  <a:lnTo>
                    <a:pt x="28070" y="3431"/>
                  </a:lnTo>
                  <a:lnTo>
                    <a:pt x="27384" y="2974"/>
                  </a:lnTo>
                  <a:lnTo>
                    <a:pt x="26677" y="2558"/>
                  </a:lnTo>
                  <a:lnTo>
                    <a:pt x="25949" y="2184"/>
                  </a:lnTo>
                  <a:lnTo>
                    <a:pt x="25222" y="1830"/>
                  </a:lnTo>
                  <a:lnTo>
                    <a:pt x="24473" y="1518"/>
                  </a:lnTo>
                  <a:lnTo>
                    <a:pt x="23704" y="1248"/>
                  </a:lnTo>
                  <a:lnTo>
                    <a:pt x="22935" y="998"/>
                  </a:lnTo>
                  <a:lnTo>
                    <a:pt x="22144" y="770"/>
                  </a:lnTo>
                  <a:lnTo>
                    <a:pt x="21354" y="583"/>
                  </a:lnTo>
                  <a:lnTo>
                    <a:pt x="20543" y="416"/>
                  </a:lnTo>
                  <a:lnTo>
                    <a:pt x="19712" y="271"/>
                  </a:lnTo>
                  <a:lnTo>
                    <a:pt x="18901" y="167"/>
                  </a:lnTo>
                  <a:lnTo>
                    <a:pt x="18048" y="63"/>
                  </a:lnTo>
                  <a:lnTo>
                    <a:pt x="18048" y="63"/>
                  </a:lnTo>
                  <a:lnTo>
                    <a:pt x="17549" y="21"/>
                  </a:lnTo>
                  <a:lnTo>
                    <a:pt x="170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5326050" y="244350"/>
              <a:ext cx="1003275" cy="1557400"/>
            </a:xfrm>
            <a:custGeom>
              <a:avLst/>
              <a:gdLst/>
              <a:ahLst/>
              <a:cxnLst/>
              <a:rect l="l" t="t" r="r" b="b"/>
              <a:pathLst>
                <a:path w="40131" h="62296" extrusionOk="0">
                  <a:moveTo>
                    <a:pt x="18942" y="1726"/>
                  </a:moveTo>
                  <a:lnTo>
                    <a:pt x="19462" y="1747"/>
                  </a:lnTo>
                  <a:lnTo>
                    <a:pt x="19961" y="1789"/>
                  </a:lnTo>
                  <a:lnTo>
                    <a:pt x="20814" y="1893"/>
                  </a:lnTo>
                  <a:lnTo>
                    <a:pt x="21625" y="1997"/>
                  </a:lnTo>
                  <a:lnTo>
                    <a:pt x="22456" y="2142"/>
                  </a:lnTo>
                  <a:lnTo>
                    <a:pt x="23267" y="2309"/>
                  </a:lnTo>
                  <a:lnTo>
                    <a:pt x="24057" y="2496"/>
                  </a:lnTo>
                  <a:lnTo>
                    <a:pt x="24848" y="2724"/>
                  </a:lnTo>
                  <a:lnTo>
                    <a:pt x="25617" y="2974"/>
                  </a:lnTo>
                  <a:lnTo>
                    <a:pt x="26386" y="3244"/>
                  </a:lnTo>
                  <a:lnTo>
                    <a:pt x="27135" y="3556"/>
                  </a:lnTo>
                  <a:lnTo>
                    <a:pt x="27862" y="3910"/>
                  </a:lnTo>
                  <a:lnTo>
                    <a:pt x="28590" y="4284"/>
                  </a:lnTo>
                  <a:lnTo>
                    <a:pt x="29297" y="4700"/>
                  </a:lnTo>
                  <a:lnTo>
                    <a:pt x="29983" y="5157"/>
                  </a:lnTo>
                  <a:lnTo>
                    <a:pt x="30669" y="5635"/>
                  </a:lnTo>
                  <a:lnTo>
                    <a:pt x="31314" y="6176"/>
                  </a:lnTo>
                  <a:lnTo>
                    <a:pt x="31959" y="6737"/>
                  </a:lnTo>
                  <a:lnTo>
                    <a:pt x="32374" y="7153"/>
                  </a:lnTo>
                  <a:lnTo>
                    <a:pt x="32790" y="7590"/>
                  </a:lnTo>
                  <a:lnTo>
                    <a:pt x="33165" y="8047"/>
                  </a:lnTo>
                  <a:lnTo>
                    <a:pt x="33518" y="8505"/>
                  </a:lnTo>
                  <a:lnTo>
                    <a:pt x="33872" y="8983"/>
                  </a:lnTo>
                  <a:lnTo>
                    <a:pt x="34204" y="9461"/>
                  </a:lnTo>
                  <a:lnTo>
                    <a:pt x="34495" y="9960"/>
                  </a:lnTo>
                  <a:lnTo>
                    <a:pt x="34807" y="10480"/>
                  </a:lnTo>
                  <a:lnTo>
                    <a:pt x="35098" y="11000"/>
                  </a:lnTo>
                  <a:lnTo>
                    <a:pt x="35369" y="11561"/>
                  </a:lnTo>
                  <a:lnTo>
                    <a:pt x="35618" y="12102"/>
                  </a:lnTo>
                  <a:lnTo>
                    <a:pt x="35868" y="12663"/>
                  </a:lnTo>
                  <a:lnTo>
                    <a:pt x="36180" y="13412"/>
                  </a:lnTo>
                  <a:lnTo>
                    <a:pt x="36429" y="14140"/>
                  </a:lnTo>
                  <a:lnTo>
                    <a:pt x="36637" y="14888"/>
                  </a:lnTo>
                  <a:lnTo>
                    <a:pt x="36783" y="15637"/>
                  </a:lnTo>
                  <a:lnTo>
                    <a:pt x="36907" y="16364"/>
                  </a:lnTo>
                  <a:lnTo>
                    <a:pt x="36990" y="17113"/>
                  </a:lnTo>
                  <a:lnTo>
                    <a:pt x="37032" y="17841"/>
                  </a:lnTo>
                  <a:lnTo>
                    <a:pt x="37032" y="18589"/>
                  </a:lnTo>
                  <a:lnTo>
                    <a:pt x="36990" y="19317"/>
                  </a:lnTo>
                  <a:lnTo>
                    <a:pt x="36928" y="20066"/>
                  </a:lnTo>
                  <a:lnTo>
                    <a:pt x="36824" y="20814"/>
                  </a:lnTo>
                  <a:lnTo>
                    <a:pt x="36679" y="21542"/>
                  </a:lnTo>
                  <a:lnTo>
                    <a:pt x="36512" y="22270"/>
                  </a:lnTo>
                  <a:lnTo>
                    <a:pt x="36304" y="23018"/>
                  </a:lnTo>
                  <a:lnTo>
                    <a:pt x="36096" y="23746"/>
                  </a:lnTo>
                  <a:lnTo>
                    <a:pt x="35847" y="24494"/>
                  </a:lnTo>
                  <a:lnTo>
                    <a:pt x="35535" y="25285"/>
                  </a:lnTo>
                  <a:lnTo>
                    <a:pt x="35348" y="25680"/>
                  </a:lnTo>
                  <a:lnTo>
                    <a:pt x="35182" y="26054"/>
                  </a:lnTo>
                  <a:lnTo>
                    <a:pt x="34974" y="26428"/>
                  </a:lnTo>
                  <a:lnTo>
                    <a:pt x="34766" y="26802"/>
                  </a:lnTo>
                  <a:lnTo>
                    <a:pt x="34558" y="27156"/>
                  </a:lnTo>
                  <a:lnTo>
                    <a:pt x="34329" y="27509"/>
                  </a:lnTo>
                  <a:lnTo>
                    <a:pt x="33996" y="27988"/>
                  </a:lnTo>
                  <a:lnTo>
                    <a:pt x="33643" y="28445"/>
                  </a:lnTo>
                  <a:lnTo>
                    <a:pt x="33248" y="28882"/>
                  </a:lnTo>
                  <a:lnTo>
                    <a:pt x="32832" y="29298"/>
                  </a:lnTo>
                  <a:lnTo>
                    <a:pt x="32416" y="29713"/>
                  </a:lnTo>
                  <a:lnTo>
                    <a:pt x="31938" y="30088"/>
                  </a:lnTo>
                  <a:lnTo>
                    <a:pt x="31460" y="30441"/>
                  </a:lnTo>
                  <a:lnTo>
                    <a:pt x="30961" y="30795"/>
                  </a:lnTo>
                  <a:lnTo>
                    <a:pt x="30940" y="30795"/>
                  </a:lnTo>
                  <a:lnTo>
                    <a:pt x="30836" y="30857"/>
                  </a:lnTo>
                  <a:lnTo>
                    <a:pt x="30669" y="31023"/>
                  </a:lnTo>
                  <a:lnTo>
                    <a:pt x="31418" y="31855"/>
                  </a:lnTo>
                  <a:lnTo>
                    <a:pt x="32125" y="32708"/>
                  </a:lnTo>
                  <a:lnTo>
                    <a:pt x="32832" y="33581"/>
                  </a:lnTo>
                  <a:lnTo>
                    <a:pt x="33477" y="34454"/>
                  </a:lnTo>
                  <a:lnTo>
                    <a:pt x="33788" y="34912"/>
                  </a:lnTo>
                  <a:lnTo>
                    <a:pt x="34100" y="35369"/>
                  </a:lnTo>
                  <a:lnTo>
                    <a:pt x="34371" y="35827"/>
                  </a:lnTo>
                  <a:lnTo>
                    <a:pt x="34641" y="36305"/>
                  </a:lnTo>
                  <a:lnTo>
                    <a:pt x="34911" y="36783"/>
                  </a:lnTo>
                  <a:lnTo>
                    <a:pt x="35140" y="37261"/>
                  </a:lnTo>
                  <a:lnTo>
                    <a:pt x="35369" y="37760"/>
                  </a:lnTo>
                  <a:lnTo>
                    <a:pt x="35577" y="38280"/>
                  </a:lnTo>
                  <a:lnTo>
                    <a:pt x="35785" y="38883"/>
                  </a:lnTo>
                  <a:lnTo>
                    <a:pt x="35992" y="39528"/>
                  </a:lnTo>
                  <a:lnTo>
                    <a:pt x="36096" y="40006"/>
                  </a:lnTo>
                  <a:lnTo>
                    <a:pt x="36200" y="40463"/>
                  </a:lnTo>
                  <a:lnTo>
                    <a:pt x="36304" y="40942"/>
                  </a:lnTo>
                  <a:lnTo>
                    <a:pt x="36367" y="41420"/>
                  </a:lnTo>
                  <a:lnTo>
                    <a:pt x="36429" y="41877"/>
                  </a:lnTo>
                  <a:lnTo>
                    <a:pt x="36471" y="42335"/>
                  </a:lnTo>
                  <a:lnTo>
                    <a:pt x="36491" y="42792"/>
                  </a:lnTo>
                  <a:lnTo>
                    <a:pt x="36491" y="43250"/>
                  </a:lnTo>
                  <a:lnTo>
                    <a:pt x="36491" y="43790"/>
                  </a:lnTo>
                  <a:lnTo>
                    <a:pt x="36450" y="44352"/>
                  </a:lnTo>
                  <a:lnTo>
                    <a:pt x="36388" y="44892"/>
                  </a:lnTo>
                  <a:lnTo>
                    <a:pt x="36304" y="45433"/>
                  </a:lnTo>
                  <a:lnTo>
                    <a:pt x="36200" y="45953"/>
                  </a:lnTo>
                  <a:lnTo>
                    <a:pt x="36076" y="46493"/>
                  </a:lnTo>
                  <a:lnTo>
                    <a:pt x="35930" y="47013"/>
                  </a:lnTo>
                  <a:lnTo>
                    <a:pt x="35764" y="47533"/>
                  </a:lnTo>
                  <a:lnTo>
                    <a:pt x="35577" y="48053"/>
                  </a:lnTo>
                  <a:lnTo>
                    <a:pt x="35348" y="48573"/>
                  </a:lnTo>
                  <a:lnTo>
                    <a:pt x="35119" y="49072"/>
                  </a:lnTo>
                  <a:lnTo>
                    <a:pt x="34849" y="49591"/>
                  </a:lnTo>
                  <a:lnTo>
                    <a:pt x="34579" y="50090"/>
                  </a:lnTo>
                  <a:lnTo>
                    <a:pt x="34267" y="50589"/>
                  </a:lnTo>
                  <a:lnTo>
                    <a:pt x="33934" y="51068"/>
                  </a:lnTo>
                  <a:lnTo>
                    <a:pt x="33601" y="51567"/>
                  </a:lnTo>
                  <a:lnTo>
                    <a:pt x="33289" y="51962"/>
                  </a:lnTo>
                  <a:lnTo>
                    <a:pt x="32998" y="52336"/>
                  </a:lnTo>
                  <a:lnTo>
                    <a:pt x="32666" y="52710"/>
                  </a:lnTo>
                  <a:lnTo>
                    <a:pt x="32354" y="53064"/>
                  </a:lnTo>
                  <a:lnTo>
                    <a:pt x="32021" y="53417"/>
                  </a:lnTo>
                  <a:lnTo>
                    <a:pt x="31688" y="53729"/>
                  </a:lnTo>
                  <a:lnTo>
                    <a:pt x="31356" y="54062"/>
                  </a:lnTo>
                  <a:lnTo>
                    <a:pt x="31002" y="54374"/>
                  </a:lnTo>
                  <a:lnTo>
                    <a:pt x="30649" y="54665"/>
                  </a:lnTo>
                  <a:lnTo>
                    <a:pt x="30295" y="54935"/>
                  </a:lnTo>
                  <a:lnTo>
                    <a:pt x="29921" y="55226"/>
                  </a:lnTo>
                  <a:lnTo>
                    <a:pt x="29547" y="55476"/>
                  </a:lnTo>
                  <a:lnTo>
                    <a:pt x="28777" y="55975"/>
                  </a:lnTo>
                  <a:lnTo>
                    <a:pt x="28008" y="56411"/>
                  </a:lnTo>
                  <a:lnTo>
                    <a:pt x="27197" y="56827"/>
                  </a:lnTo>
                  <a:lnTo>
                    <a:pt x="26365" y="57202"/>
                  </a:lnTo>
                  <a:lnTo>
                    <a:pt x="25513" y="57534"/>
                  </a:lnTo>
                  <a:lnTo>
                    <a:pt x="24640" y="57825"/>
                  </a:lnTo>
                  <a:lnTo>
                    <a:pt x="23745" y="58096"/>
                  </a:lnTo>
                  <a:lnTo>
                    <a:pt x="22831" y="58324"/>
                  </a:lnTo>
                  <a:lnTo>
                    <a:pt x="21895" y="58512"/>
                  </a:lnTo>
                  <a:lnTo>
                    <a:pt x="20959" y="58699"/>
                  </a:lnTo>
                  <a:lnTo>
                    <a:pt x="20044" y="58823"/>
                  </a:lnTo>
                  <a:lnTo>
                    <a:pt x="19109" y="58907"/>
                  </a:lnTo>
                  <a:lnTo>
                    <a:pt x="18194" y="58969"/>
                  </a:lnTo>
                  <a:lnTo>
                    <a:pt x="17279" y="58990"/>
                  </a:lnTo>
                  <a:lnTo>
                    <a:pt x="16489" y="58969"/>
                  </a:lnTo>
                  <a:lnTo>
                    <a:pt x="15699" y="58927"/>
                  </a:lnTo>
                  <a:lnTo>
                    <a:pt x="14909" y="58865"/>
                  </a:lnTo>
                  <a:lnTo>
                    <a:pt x="14118" y="58782"/>
                  </a:lnTo>
                  <a:lnTo>
                    <a:pt x="13328" y="58657"/>
                  </a:lnTo>
                  <a:lnTo>
                    <a:pt x="12538" y="58512"/>
                  </a:lnTo>
                  <a:lnTo>
                    <a:pt x="11748" y="58324"/>
                  </a:lnTo>
                  <a:lnTo>
                    <a:pt x="10979" y="58137"/>
                  </a:lnTo>
                  <a:lnTo>
                    <a:pt x="10896" y="58116"/>
                  </a:lnTo>
                  <a:lnTo>
                    <a:pt x="10875" y="58116"/>
                  </a:lnTo>
                  <a:lnTo>
                    <a:pt x="10397" y="57971"/>
                  </a:lnTo>
                  <a:lnTo>
                    <a:pt x="9939" y="57825"/>
                  </a:lnTo>
                  <a:lnTo>
                    <a:pt x="9461" y="57659"/>
                  </a:lnTo>
                  <a:lnTo>
                    <a:pt x="9003" y="57493"/>
                  </a:lnTo>
                  <a:lnTo>
                    <a:pt x="8567" y="57306"/>
                  </a:lnTo>
                  <a:lnTo>
                    <a:pt x="8109" y="57118"/>
                  </a:lnTo>
                  <a:lnTo>
                    <a:pt x="7673" y="56910"/>
                  </a:lnTo>
                  <a:lnTo>
                    <a:pt x="7236" y="56703"/>
                  </a:lnTo>
                  <a:lnTo>
                    <a:pt x="6799" y="56474"/>
                  </a:lnTo>
                  <a:lnTo>
                    <a:pt x="6384" y="56224"/>
                  </a:lnTo>
                  <a:lnTo>
                    <a:pt x="5968" y="55975"/>
                  </a:lnTo>
                  <a:lnTo>
                    <a:pt x="5552" y="55704"/>
                  </a:lnTo>
                  <a:lnTo>
                    <a:pt x="5157" y="55434"/>
                  </a:lnTo>
                  <a:lnTo>
                    <a:pt x="4762" y="55164"/>
                  </a:lnTo>
                  <a:lnTo>
                    <a:pt x="4367" y="54852"/>
                  </a:lnTo>
                  <a:lnTo>
                    <a:pt x="3972" y="54540"/>
                  </a:lnTo>
                  <a:lnTo>
                    <a:pt x="3556" y="54187"/>
                  </a:lnTo>
                  <a:lnTo>
                    <a:pt x="3181" y="53792"/>
                  </a:lnTo>
                  <a:lnTo>
                    <a:pt x="2994" y="53584"/>
                  </a:lnTo>
                  <a:lnTo>
                    <a:pt x="2828" y="53376"/>
                  </a:lnTo>
                  <a:lnTo>
                    <a:pt x="2682" y="53168"/>
                  </a:lnTo>
                  <a:lnTo>
                    <a:pt x="2537" y="52939"/>
                  </a:lnTo>
                  <a:lnTo>
                    <a:pt x="2412" y="52710"/>
                  </a:lnTo>
                  <a:lnTo>
                    <a:pt x="2287" y="52461"/>
                  </a:lnTo>
                  <a:lnTo>
                    <a:pt x="2183" y="52211"/>
                  </a:lnTo>
                  <a:lnTo>
                    <a:pt x="2100" y="51962"/>
                  </a:lnTo>
                  <a:lnTo>
                    <a:pt x="2038" y="51691"/>
                  </a:lnTo>
                  <a:lnTo>
                    <a:pt x="1975" y="51421"/>
                  </a:lnTo>
                  <a:lnTo>
                    <a:pt x="1934" y="51151"/>
                  </a:lnTo>
                  <a:lnTo>
                    <a:pt x="1913" y="50860"/>
                  </a:lnTo>
                  <a:lnTo>
                    <a:pt x="1934" y="50548"/>
                  </a:lnTo>
                  <a:lnTo>
                    <a:pt x="1975" y="50236"/>
                  </a:lnTo>
                  <a:lnTo>
                    <a:pt x="2059" y="49945"/>
                  </a:lnTo>
                  <a:lnTo>
                    <a:pt x="2183" y="49675"/>
                  </a:lnTo>
                  <a:lnTo>
                    <a:pt x="2308" y="49404"/>
                  </a:lnTo>
                  <a:lnTo>
                    <a:pt x="2454" y="49134"/>
                  </a:lnTo>
                  <a:lnTo>
                    <a:pt x="2745" y="48614"/>
                  </a:lnTo>
                  <a:lnTo>
                    <a:pt x="2786" y="48552"/>
                  </a:lnTo>
                  <a:lnTo>
                    <a:pt x="3098" y="47970"/>
                  </a:lnTo>
                  <a:lnTo>
                    <a:pt x="3452" y="47387"/>
                  </a:lnTo>
                  <a:lnTo>
                    <a:pt x="3784" y="46826"/>
                  </a:lnTo>
                  <a:lnTo>
                    <a:pt x="4159" y="46265"/>
                  </a:lnTo>
                  <a:lnTo>
                    <a:pt x="4533" y="45724"/>
                  </a:lnTo>
                  <a:lnTo>
                    <a:pt x="4928" y="45183"/>
                  </a:lnTo>
                  <a:lnTo>
                    <a:pt x="5344" y="44663"/>
                  </a:lnTo>
                  <a:lnTo>
                    <a:pt x="5781" y="44164"/>
                  </a:lnTo>
                  <a:lnTo>
                    <a:pt x="5801" y="44144"/>
                  </a:lnTo>
                  <a:lnTo>
                    <a:pt x="5947" y="43977"/>
                  </a:lnTo>
                  <a:lnTo>
                    <a:pt x="6113" y="43811"/>
                  </a:lnTo>
                  <a:lnTo>
                    <a:pt x="6134" y="43769"/>
                  </a:lnTo>
                  <a:lnTo>
                    <a:pt x="6155" y="43769"/>
                  </a:lnTo>
                  <a:lnTo>
                    <a:pt x="6196" y="43728"/>
                  </a:lnTo>
                  <a:lnTo>
                    <a:pt x="6196" y="43707"/>
                  </a:lnTo>
                  <a:lnTo>
                    <a:pt x="6238" y="43686"/>
                  </a:lnTo>
                  <a:lnTo>
                    <a:pt x="6259" y="43665"/>
                  </a:lnTo>
                  <a:lnTo>
                    <a:pt x="6280" y="43624"/>
                  </a:lnTo>
                  <a:lnTo>
                    <a:pt x="6363" y="43561"/>
                  </a:lnTo>
                  <a:lnTo>
                    <a:pt x="6384" y="43520"/>
                  </a:lnTo>
                  <a:lnTo>
                    <a:pt x="6446" y="43458"/>
                  </a:lnTo>
                  <a:lnTo>
                    <a:pt x="6529" y="43374"/>
                  </a:lnTo>
                  <a:lnTo>
                    <a:pt x="6716" y="43208"/>
                  </a:lnTo>
                  <a:lnTo>
                    <a:pt x="6903" y="43062"/>
                  </a:lnTo>
                  <a:lnTo>
                    <a:pt x="7070" y="42938"/>
                  </a:lnTo>
                  <a:lnTo>
                    <a:pt x="7257" y="42813"/>
                  </a:lnTo>
                  <a:lnTo>
                    <a:pt x="7444" y="42730"/>
                  </a:lnTo>
                  <a:lnTo>
                    <a:pt x="7631" y="42667"/>
                  </a:lnTo>
                  <a:lnTo>
                    <a:pt x="7818" y="42626"/>
                  </a:lnTo>
                  <a:lnTo>
                    <a:pt x="8234" y="42626"/>
                  </a:lnTo>
                  <a:lnTo>
                    <a:pt x="8442" y="42667"/>
                  </a:lnTo>
                  <a:lnTo>
                    <a:pt x="8671" y="42730"/>
                  </a:lnTo>
                  <a:lnTo>
                    <a:pt x="8899" y="42813"/>
                  </a:lnTo>
                  <a:lnTo>
                    <a:pt x="9295" y="43000"/>
                  </a:lnTo>
                  <a:lnTo>
                    <a:pt x="9710" y="43208"/>
                  </a:lnTo>
                  <a:lnTo>
                    <a:pt x="10480" y="43624"/>
                  </a:lnTo>
                  <a:lnTo>
                    <a:pt x="10875" y="43832"/>
                  </a:lnTo>
                  <a:lnTo>
                    <a:pt x="11291" y="44040"/>
                  </a:lnTo>
                  <a:lnTo>
                    <a:pt x="11686" y="44206"/>
                  </a:lnTo>
                  <a:lnTo>
                    <a:pt x="12122" y="44352"/>
                  </a:lnTo>
                  <a:lnTo>
                    <a:pt x="12684" y="44497"/>
                  </a:lnTo>
                  <a:lnTo>
                    <a:pt x="13245" y="44643"/>
                  </a:lnTo>
                  <a:lnTo>
                    <a:pt x="13827" y="44747"/>
                  </a:lnTo>
                  <a:lnTo>
                    <a:pt x="14389" y="44851"/>
                  </a:lnTo>
                  <a:lnTo>
                    <a:pt x="14950" y="44934"/>
                  </a:lnTo>
                  <a:lnTo>
                    <a:pt x="15512" y="44996"/>
                  </a:lnTo>
                  <a:lnTo>
                    <a:pt x="16094" y="45017"/>
                  </a:lnTo>
                  <a:lnTo>
                    <a:pt x="16655" y="45038"/>
                  </a:lnTo>
                  <a:lnTo>
                    <a:pt x="17279" y="45017"/>
                  </a:lnTo>
                  <a:lnTo>
                    <a:pt x="17882" y="44975"/>
                  </a:lnTo>
                  <a:lnTo>
                    <a:pt x="18506" y="44913"/>
                  </a:lnTo>
                  <a:lnTo>
                    <a:pt x="19129" y="44788"/>
                  </a:lnTo>
                  <a:lnTo>
                    <a:pt x="19254" y="44767"/>
                  </a:lnTo>
                  <a:lnTo>
                    <a:pt x="19317" y="44767"/>
                  </a:lnTo>
                  <a:lnTo>
                    <a:pt x="19462" y="44726"/>
                  </a:lnTo>
                  <a:lnTo>
                    <a:pt x="19483" y="44726"/>
                  </a:lnTo>
                  <a:lnTo>
                    <a:pt x="19732" y="44663"/>
                  </a:lnTo>
                  <a:lnTo>
                    <a:pt x="19753" y="44663"/>
                  </a:lnTo>
                  <a:lnTo>
                    <a:pt x="19836" y="44643"/>
                  </a:lnTo>
                  <a:lnTo>
                    <a:pt x="19857" y="44622"/>
                  </a:lnTo>
                  <a:lnTo>
                    <a:pt x="19940" y="44601"/>
                  </a:lnTo>
                  <a:lnTo>
                    <a:pt x="19961" y="44601"/>
                  </a:lnTo>
                  <a:lnTo>
                    <a:pt x="20044" y="44580"/>
                  </a:lnTo>
                  <a:lnTo>
                    <a:pt x="20647" y="44393"/>
                  </a:lnTo>
                  <a:lnTo>
                    <a:pt x="21022" y="44248"/>
                  </a:lnTo>
                  <a:lnTo>
                    <a:pt x="21396" y="44081"/>
                  </a:lnTo>
                  <a:lnTo>
                    <a:pt x="21729" y="43915"/>
                  </a:lnTo>
                  <a:lnTo>
                    <a:pt x="22040" y="43707"/>
                  </a:lnTo>
                  <a:lnTo>
                    <a:pt x="22352" y="43478"/>
                  </a:lnTo>
                  <a:lnTo>
                    <a:pt x="22623" y="43229"/>
                  </a:lnTo>
                  <a:lnTo>
                    <a:pt x="22893" y="42958"/>
                  </a:lnTo>
                  <a:lnTo>
                    <a:pt x="23122" y="42688"/>
                  </a:lnTo>
                  <a:lnTo>
                    <a:pt x="23330" y="42376"/>
                  </a:lnTo>
                  <a:lnTo>
                    <a:pt x="23517" y="42064"/>
                  </a:lnTo>
                  <a:lnTo>
                    <a:pt x="23662" y="41752"/>
                  </a:lnTo>
                  <a:lnTo>
                    <a:pt x="23808" y="41420"/>
                  </a:lnTo>
                  <a:lnTo>
                    <a:pt x="23912" y="41066"/>
                  </a:lnTo>
                  <a:lnTo>
                    <a:pt x="23974" y="40734"/>
                  </a:lnTo>
                  <a:lnTo>
                    <a:pt x="24016" y="40359"/>
                  </a:lnTo>
                  <a:lnTo>
                    <a:pt x="24037" y="40006"/>
                  </a:lnTo>
                  <a:lnTo>
                    <a:pt x="24016" y="39694"/>
                  </a:lnTo>
                  <a:lnTo>
                    <a:pt x="23974" y="39257"/>
                  </a:lnTo>
                  <a:lnTo>
                    <a:pt x="23891" y="38821"/>
                  </a:lnTo>
                  <a:lnTo>
                    <a:pt x="23787" y="38405"/>
                  </a:lnTo>
                  <a:lnTo>
                    <a:pt x="23621" y="37989"/>
                  </a:lnTo>
                  <a:lnTo>
                    <a:pt x="23454" y="37615"/>
                  </a:lnTo>
                  <a:lnTo>
                    <a:pt x="23246" y="37240"/>
                  </a:lnTo>
                  <a:lnTo>
                    <a:pt x="23018" y="36887"/>
                  </a:lnTo>
                  <a:lnTo>
                    <a:pt x="22747" y="36554"/>
                  </a:lnTo>
                  <a:lnTo>
                    <a:pt x="22477" y="36242"/>
                  </a:lnTo>
                  <a:lnTo>
                    <a:pt x="22165" y="35951"/>
                  </a:lnTo>
                  <a:lnTo>
                    <a:pt x="21853" y="35681"/>
                  </a:lnTo>
                  <a:lnTo>
                    <a:pt x="21500" y="35452"/>
                  </a:lnTo>
                  <a:lnTo>
                    <a:pt x="21146" y="35244"/>
                  </a:lnTo>
                  <a:lnTo>
                    <a:pt x="20772" y="35078"/>
                  </a:lnTo>
                  <a:lnTo>
                    <a:pt x="20377" y="34953"/>
                  </a:lnTo>
                  <a:lnTo>
                    <a:pt x="19982" y="34849"/>
                  </a:lnTo>
                  <a:lnTo>
                    <a:pt x="19857" y="34828"/>
                  </a:lnTo>
                  <a:lnTo>
                    <a:pt x="19296" y="34745"/>
                  </a:lnTo>
                  <a:lnTo>
                    <a:pt x="18755" y="34704"/>
                  </a:lnTo>
                  <a:lnTo>
                    <a:pt x="18215" y="34683"/>
                  </a:lnTo>
                  <a:lnTo>
                    <a:pt x="17674" y="34683"/>
                  </a:lnTo>
                  <a:lnTo>
                    <a:pt x="16406" y="34662"/>
                  </a:lnTo>
                  <a:lnTo>
                    <a:pt x="15803" y="34641"/>
                  </a:lnTo>
                  <a:lnTo>
                    <a:pt x="15366" y="34600"/>
                  </a:lnTo>
                  <a:lnTo>
                    <a:pt x="15137" y="34558"/>
                  </a:lnTo>
                  <a:lnTo>
                    <a:pt x="14929" y="34517"/>
                  </a:lnTo>
                  <a:lnTo>
                    <a:pt x="14701" y="34433"/>
                  </a:lnTo>
                  <a:lnTo>
                    <a:pt x="14514" y="34329"/>
                  </a:lnTo>
                  <a:lnTo>
                    <a:pt x="14306" y="34205"/>
                  </a:lnTo>
                  <a:lnTo>
                    <a:pt x="14118" y="34059"/>
                  </a:lnTo>
                  <a:lnTo>
                    <a:pt x="13890" y="33810"/>
                  </a:lnTo>
                  <a:lnTo>
                    <a:pt x="13703" y="33539"/>
                  </a:lnTo>
                  <a:lnTo>
                    <a:pt x="13536" y="33248"/>
                  </a:lnTo>
                  <a:lnTo>
                    <a:pt x="13432" y="32936"/>
                  </a:lnTo>
                  <a:lnTo>
                    <a:pt x="13391" y="32749"/>
                  </a:lnTo>
                  <a:lnTo>
                    <a:pt x="13308" y="32188"/>
                  </a:lnTo>
                  <a:lnTo>
                    <a:pt x="13245" y="31647"/>
                  </a:lnTo>
                  <a:lnTo>
                    <a:pt x="13204" y="31107"/>
                  </a:lnTo>
                  <a:lnTo>
                    <a:pt x="13183" y="30566"/>
                  </a:lnTo>
                  <a:lnTo>
                    <a:pt x="13204" y="29859"/>
                  </a:lnTo>
                  <a:lnTo>
                    <a:pt x="13287" y="29152"/>
                  </a:lnTo>
                  <a:lnTo>
                    <a:pt x="13328" y="28819"/>
                  </a:lnTo>
                  <a:lnTo>
                    <a:pt x="13411" y="28466"/>
                  </a:lnTo>
                  <a:lnTo>
                    <a:pt x="13474" y="28112"/>
                  </a:lnTo>
                  <a:lnTo>
                    <a:pt x="13578" y="27759"/>
                  </a:lnTo>
                  <a:lnTo>
                    <a:pt x="13703" y="27405"/>
                  </a:lnTo>
                  <a:lnTo>
                    <a:pt x="13848" y="27094"/>
                  </a:lnTo>
                  <a:lnTo>
                    <a:pt x="14014" y="26823"/>
                  </a:lnTo>
                  <a:lnTo>
                    <a:pt x="14118" y="26698"/>
                  </a:lnTo>
                  <a:lnTo>
                    <a:pt x="14222" y="26574"/>
                  </a:lnTo>
                  <a:lnTo>
                    <a:pt x="14347" y="26470"/>
                  </a:lnTo>
                  <a:lnTo>
                    <a:pt x="14472" y="26366"/>
                  </a:lnTo>
                  <a:lnTo>
                    <a:pt x="14617" y="26283"/>
                  </a:lnTo>
                  <a:lnTo>
                    <a:pt x="14763" y="26199"/>
                  </a:lnTo>
                  <a:lnTo>
                    <a:pt x="14929" y="26116"/>
                  </a:lnTo>
                  <a:lnTo>
                    <a:pt x="15096" y="26054"/>
                  </a:lnTo>
                  <a:lnTo>
                    <a:pt x="15470" y="25971"/>
                  </a:lnTo>
                  <a:lnTo>
                    <a:pt x="15990" y="25867"/>
                  </a:lnTo>
                  <a:lnTo>
                    <a:pt x="16510" y="25804"/>
                  </a:lnTo>
                  <a:lnTo>
                    <a:pt x="17570" y="25680"/>
                  </a:lnTo>
                  <a:lnTo>
                    <a:pt x="18630" y="25576"/>
                  </a:lnTo>
                  <a:lnTo>
                    <a:pt x="19670" y="25472"/>
                  </a:lnTo>
                  <a:lnTo>
                    <a:pt x="20169" y="25409"/>
                  </a:lnTo>
                  <a:lnTo>
                    <a:pt x="20647" y="25305"/>
                  </a:lnTo>
                  <a:lnTo>
                    <a:pt x="21126" y="25181"/>
                  </a:lnTo>
                  <a:lnTo>
                    <a:pt x="21562" y="25014"/>
                  </a:lnTo>
                  <a:lnTo>
                    <a:pt x="22020" y="24827"/>
                  </a:lnTo>
                  <a:lnTo>
                    <a:pt x="22436" y="24619"/>
                  </a:lnTo>
                  <a:lnTo>
                    <a:pt x="22851" y="24370"/>
                  </a:lnTo>
                  <a:lnTo>
                    <a:pt x="23246" y="24079"/>
                  </a:lnTo>
                  <a:lnTo>
                    <a:pt x="23267" y="24079"/>
                  </a:lnTo>
                  <a:lnTo>
                    <a:pt x="23662" y="23746"/>
                  </a:lnTo>
                  <a:lnTo>
                    <a:pt x="23995" y="23434"/>
                  </a:lnTo>
                  <a:lnTo>
                    <a:pt x="24245" y="23164"/>
                  </a:lnTo>
                  <a:lnTo>
                    <a:pt x="24432" y="22914"/>
                  </a:lnTo>
                  <a:lnTo>
                    <a:pt x="24619" y="22644"/>
                  </a:lnTo>
                  <a:lnTo>
                    <a:pt x="24764" y="22374"/>
                  </a:lnTo>
                  <a:lnTo>
                    <a:pt x="24889" y="22103"/>
                  </a:lnTo>
                  <a:lnTo>
                    <a:pt x="24993" y="21812"/>
                  </a:lnTo>
                  <a:lnTo>
                    <a:pt x="25076" y="21500"/>
                  </a:lnTo>
                  <a:lnTo>
                    <a:pt x="25139" y="21188"/>
                  </a:lnTo>
                  <a:lnTo>
                    <a:pt x="25159" y="20918"/>
                  </a:lnTo>
                  <a:lnTo>
                    <a:pt x="25180" y="20627"/>
                  </a:lnTo>
                  <a:lnTo>
                    <a:pt x="25180" y="20336"/>
                  </a:lnTo>
                  <a:lnTo>
                    <a:pt x="25159" y="20024"/>
                  </a:lnTo>
                  <a:lnTo>
                    <a:pt x="25097" y="19359"/>
                  </a:lnTo>
                  <a:lnTo>
                    <a:pt x="24972" y="18631"/>
                  </a:lnTo>
                  <a:lnTo>
                    <a:pt x="24889" y="18277"/>
                  </a:lnTo>
                  <a:lnTo>
                    <a:pt x="24806" y="17945"/>
                  </a:lnTo>
                  <a:lnTo>
                    <a:pt x="24702" y="17612"/>
                  </a:lnTo>
                  <a:lnTo>
                    <a:pt x="24577" y="17300"/>
                  </a:lnTo>
                  <a:lnTo>
                    <a:pt x="24452" y="17009"/>
                  </a:lnTo>
                  <a:lnTo>
                    <a:pt x="24307" y="16718"/>
                  </a:lnTo>
                  <a:lnTo>
                    <a:pt x="24161" y="16448"/>
                  </a:lnTo>
                  <a:lnTo>
                    <a:pt x="23974" y="16177"/>
                  </a:lnTo>
                  <a:lnTo>
                    <a:pt x="23808" y="15928"/>
                  </a:lnTo>
                  <a:lnTo>
                    <a:pt x="23621" y="15699"/>
                  </a:lnTo>
                  <a:lnTo>
                    <a:pt x="23413" y="15470"/>
                  </a:lnTo>
                  <a:lnTo>
                    <a:pt x="23205" y="15262"/>
                  </a:lnTo>
                  <a:lnTo>
                    <a:pt x="22997" y="15055"/>
                  </a:lnTo>
                  <a:lnTo>
                    <a:pt x="22768" y="14867"/>
                  </a:lnTo>
                  <a:lnTo>
                    <a:pt x="22540" y="14680"/>
                  </a:lnTo>
                  <a:lnTo>
                    <a:pt x="22290" y="14514"/>
                  </a:lnTo>
                  <a:lnTo>
                    <a:pt x="22040" y="14368"/>
                  </a:lnTo>
                  <a:lnTo>
                    <a:pt x="21791" y="14223"/>
                  </a:lnTo>
                  <a:lnTo>
                    <a:pt x="21271" y="13952"/>
                  </a:lnTo>
                  <a:lnTo>
                    <a:pt x="20731" y="13745"/>
                  </a:lnTo>
                  <a:lnTo>
                    <a:pt x="20169" y="13557"/>
                  </a:lnTo>
                  <a:lnTo>
                    <a:pt x="19608" y="13433"/>
                  </a:lnTo>
                  <a:lnTo>
                    <a:pt x="19046" y="13329"/>
                  </a:lnTo>
                  <a:lnTo>
                    <a:pt x="18485" y="13266"/>
                  </a:lnTo>
                  <a:lnTo>
                    <a:pt x="17924" y="13246"/>
                  </a:lnTo>
                  <a:lnTo>
                    <a:pt x="17321" y="13266"/>
                  </a:lnTo>
                  <a:lnTo>
                    <a:pt x="16718" y="13350"/>
                  </a:lnTo>
                  <a:lnTo>
                    <a:pt x="16156" y="13453"/>
                  </a:lnTo>
                  <a:lnTo>
                    <a:pt x="15595" y="13599"/>
                  </a:lnTo>
                  <a:lnTo>
                    <a:pt x="15033" y="13807"/>
                  </a:lnTo>
                  <a:lnTo>
                    <a:pt x="14472" y="14015"/>
                  </a:lnTo>
                  <a:lnTo>
                    <a:pt x="13931" y="14264"/>
                  </a:lnTo>
                  <a:lnTo>
                    <a:pt x="13391" y="14514"/>
                  </a:lnTo>
                  <a:lnTo>
                    <a:pt x="12871" y="14784"/>
                  </a:lnTo>
                  <a:lnTo>
                    <a:pt x="12330" y="15075"/>
                  </a:lnTo>
                  <a:lnTo>
                    <a:pt x="11311" y="15678"/>
                  </a:lnTo>
                  <a:lnTo>
                    <a:pt x="10646" y="16073"/>
                  </a:lnTo>
                  <a:lnTo>
                    <a:pt x="10313" y="16260"/>
                  </a:lnTo>
                  <a:lnTo>
                    <a:pt x="9960" y="16448"/>
                  </a:lnTo>
                  <a:lnTo>
                    <a:pt x="9606" y="16593"/>
                  </a:lnTo>
                  <a:lnTo>
                    <a:pt x="9253" y="16718"/>
                  </a:lnTo>
                  <a:lnTo>
                    <a:pt x="8879" y="16822"/>
                  </a:lnTo>
                  <a:lnTo>
                    <a:pt x="8484" y="16905"/>
                  </a:lnTo>
                  <a:lnTo>
                    <a:pt x="8172" y="16926"/>
                  </a:lnTo>
                  <a:lnTo>
                    <a:pt x="7943" y="16905"/>
                  </a:lnTo>
                  <a:lnTo>
                    <a:pt x="7735" y="16863"/>
                  </a:lnTo>
                  <a:lnTo>
                    <a:pt x="7527" y="16801"/>
                  </a:lnTo>
                  <a:lnTo>
                    <a:pt x="7340" y="16718"/>
                  </a:lnTo>
                  <a:lnTo>
                    <a:pt x="7174" y="16614"/>
                  </a:lnTo>
                  <a:lnTo>
                    <a:pt x="7007" y="16468"/>
                  </a:lnTo>
                  <a:lnTo>
                    <a:pt x="6862" y="16302"/>
                  </a:lnTo>
                  <a:lnTo>
                    <a:pt x="6737" y="16094"/>
                  </a:lnTo>
                  <a:lnTo>
                    <a:pt x="6321" y="15366"/>
                  </a:lnTo>
                  <a:lnTo>
                    <a:pt x="5947" y="14597"/>
                  </a:lnTo>
                  <a:lnTo>
                    <a:pt x="5614" y="13828"/>
                  </a:lnTo>
                  <a:lnTo>
                    <a:pt x="5469" y="13433"/>
                  </a:lnTo>
                  <a:lnTo>
                    <a:pt x="5344" y="13038"/>
                  </a:lnTo>
                  <a:lnTo>
                    <a:pt x="5219" y="12643"/>
                  </a:lnTo>
                  <a:lnTo>
                    <a:pt x="5115" y="12247"/>
                  </a:lnTo>
                  <a:lnTo>
                    <a:pt x="5032" y="11832"/>
                  </a:lnTo>
                  <a:lnTo>
                    <a:pt x="4949" y="11416"/>
                  </a:lnTo>
                  <a:lnTo>
                    <a:pt x="4886" y="11000"/>
                  </a:lnTo>
                  <a:lnTo>
                    <a:pt x="4824" y="10584"/>
                  </a:lnTo>
                  <a:lnTo>
                    <a:pt x="4782" y="10168"/>
                  </a:lnTo>
                  <a:lnTo>
                    <a:pt x="4762" y="9732"/>
                  </a:lnTo>
                  <a:lnTo>
                    <a:pt x="4762" y="9544"/>
                  </a:lnTo>
                  <a:lnTo>
                    <a:pt x="4762" y="9295"/>
                  </a:lnTo>
                  <a:lnTo>
                    <a:pt x="4782" y="9066"/>
                  </a:lnTo>
                  <a:lnTo>
                    <a:pt x="4824" y="8837"/>
                  </a:lnTo>
                  <a:lnTo>
                    <a:pt x="4866" y="8609"/>
                  </a:lnTo>
                  <a:lnTo>
                    <a:pt x="4928" y="8401"/>
                  </a:lnTo>
                  <a:lnTo>
                    <a:pt x="5011" y="8193"/>
                  </a:lnTo>
                  <a:lnTo>
                    <a:pt x="5094" y="7985"/>
                  </a:lnTo>
                  <a:lnTo>
                    <a:pt x="5198" y="7798"/>
                  </a:lnTo>
                  <a:lnTo>
                    <a:pt x="5302" y="7590"/>
                  </a:lnTo>
                  <a:lnTo>
                    <a:pt x="5427" y="7403"/>
                  </a:lnTo>
                  <a:lnTo>
                    <a:pt x="5552" y="7236"/>
                  </a:lnTo>
                  <a:lnTo>
                    <a:pt x="5718" y="7070"/>
                  </a:lnTo>
                  <a:lnTo>
                    <a:pt x="5864" y="6904"/>
                  </a:lnTo>
                  <a:lnTo>
                    <a:pt x="6051" y="6737"/>
                  </a:lnTo>
                  <a:lnTo>
                    <a:pt x="6425" y="6425"/>
                  </a:lnTo>
                  <a:lnTo>
                    <a:pt x="6862" y="6114"/>
                  </a:lnTo>
                  <a:lnTo>
                    <a:pt x="7319" y="5823"/>
                  </a:lnTo>
                  <a:lnTo>
                    <a:pt x="7756" y="5552"/>
                  </a:lnTo>
                  <a:lnTo>
                    <a:pt x="8213" y="5282"/>
                  </a:lnTo>
                  <a:lnTo>
                    <a:pt x="9149" y="4783"/>
                  </a:lnTo>
                  <a:lnTo>
                    <a:pt x="10105" y="4325"/>
                  </a:lnTo>
                  <a:lnTo>
                    <a:pt x="11062" y="3889"/>
                  </a:lnTo>
                  <a:lnTo>
                    <a:pt x="12060" y="3494"/>
                  </a:lnTo>
                  <a:lnTo>
                    <a:pt x="13037" y="3099"/>
                  </a:lnTo>
                  <a:lnTo>
                    <a:pt x="14035" y="2745"/>
                  </a:lnTo>
                  <a:lnTo>
                    <a:pt x="14638" y="2537"/>
                  </a:lnTo>
                  <a:lnTo>
                    <a:pt x="15241" y="2329"/>
                  </a:lnTo>
                  <a:lnTo>
                    <a:pt x="15844" y="2163"/>
                  </a:lnTo>
                  <a:lnTo>
                    <a:pt x="16468" y="2017"/>
                  </a:lnTo>
                  <a:lnTo>
                    <a:pt x="17071" y="1893"/>
                  </a:lnTo>
                  <a:lnTo>
                    <a:pt x="17695" y="1809"/>
                  </a:lnTo>
                  <a:lnTo>
                    <a:pt x="18319" y="1747"/>
                  </a:lnTo>
                  <a:lnTo>
                    <a:pt x="18942" y="1726"/>
                  </a:lnTo>
                  <a:close/>
                  <a:moveTo>
                    <a:pt x="19233" y="1"/>
                  </a:moveTo>
                  <a:lnTo>
                    <a:pt x="18339" y="21"/>
                  </a:lnTo>
                  <a:lnTo>
                    <a:pt x="17404" y="84"/>
                  </a:lnTo>
                  <a:lnTo>
                    <a:pt x="16489" y="188"/>
                  </a:lnTo>
                  <a:lnTo>
                    <a:pt x="15574" y="333"/>
                  </a:lnTo>
                  <a:lnTo>
                    <a:pt x="15075" y="437"/>
                  </a:lnTo>
                  <a:lnTo>
                    <a:pt x="14576" y="562"/>
                  </a:lnTo>
                  <a:lnTo>
                    <a:pt x="14098" y="687"/>
                  </a:lnTo>
                  <a:lnTo>
                    <a:pt x="13640" y="832"/>
                  </a:lnTo>
                  <a:lnTo>
                    <a:pt x="13162" y="999"/>
                  </a:lnTo>
                  <a:lnTo>
                    <a:pt x="12705" y="1165"/>
                  </a:lnTo>
                  <a:lnTo>
                    <a:pt x="11790" y="1560"/>
                  </a:lnTo>
                  <a:lnTo>
                    <a:pt x="10896" y="1955"/>
                  </a:lnTo>
                  <a:lnTo>
                    <a:pt x="10001" y="2392"/>
                  </a:lnTo>
                  <a:lnTo>
                    <a:pt x="8234" y="3307"/>
                  </a:lnTo>
                  <a:lnTo>
                    <a:pt x="7756" y="3577"/>
                  </a:lnTo>
                  <a:lnTo>
                    <a:pt x="7278" y="3847"/>
                  </a:lnTo>
                  <a:lnTo>
                    <a:pt x="6841" y="4159"/>
                  </a:lnTo>
                  <a:lnTo>
                    <a:pt x="6404" y="4471"/>
                  </a:lnTo>
                  <a:lnTo>
                    <a:pt x="5968" y="4804"/>
                  </a:lnTo>
                  <a:lnTo>
                    <a:pt x="5552" y="5157"/>
                  </a:lnTo>
                  <a:lnTo>
                    <a:pt x="5157" y="5531"/>
                  </a:lnTo>
                  <a:lnTo>
                    <a:pt x="4762" y="5906"/>
                  </a:lnTo>
                  <a:lnTo>
                    <a:pt x="4346" y="6363"/>
                  </a:lnTo>
                  <a:lnTo>
                    <a:pt x="3951" y="6841"/>
                  </a:lnTo>
                  <a:lnTo>
                    <a:pt x="3784" y="7091"/>
                  </a:lnTo>
                  <a:lnTo>
                    <a:pt x="3618" y="7340"/>
                  </a:lnTo>
                  <a:lnTo>
                    <a:pt x="3473" y="7590"/>
                  </a:lnTo>
                  <a:lnTo>
                    <a:pt x="3327" y="7860"/>
                  </a:lnTo>
                  <a:lnTo>
                    <a:pt x="3202" y="8131"/>
                  </a:lnTo>
                  <a:lnTo>
                    <a:pt x="3098" y="8401"/>
                  </a:lnTo>
                  <a:lnTo>
                    <a:pt x="2994" y="8692"/>
                  </a:lnTo>
                  <a:lnTo>
                    <a:pt x="2932" y="8983"/>
                  </a:lnTo>
                  <a:lnTo>
                    <a:pt x="2890" y="9274"/>
                  </a:lnTo>
                  <a:lnTo>
                    <a:pt x="2849" y="9586"/>
                  </a:lnTo>
                  <a:lnTo>
                    <a:pt x="2828" y="9898"/>
                  </a:lnTo>
                  <a:lnTo>
                    <a:pt x="2849" y="10210"/>
                  </a:lnTo>
                  <a:lnTo>
                    <a:pt x="2890" y="10688"/>
                  </a:lnTo>
                  <a:lnTo>
                    <a:pt x="2953" y="11166"/>
                  </a:lnTo>
                  <a:lnTo>
                    <a:pt x="3015" y="11644"/>
                  </a:lnTo>
                  <a:lnTo>
                    <a:pt x="3098" y="12123"/>
                  </a:lnTo>
                  <a:lnTo>
                    <a:pt x="3202" y="12601"/>
                  </a:lnTo>
                  <a:lnTo>
                    <a:pt x="3327" y="13058"/>
                  </a:lnTo>
                  <a:lnTo>
                    <a:pt x="3452" y="13516"/>
                  </a:lnTo>
                  <a:lnTo>
                    <a:pt x="3597" y="13952"/>
                  </a:lnTo>
                  <a:lnTo>
                    <a:pt x="3764" y="14410"/>
                  </a:lnTo>
                  <a:lnTo>
                    <a:pt x="3951" y="14847"/>
                  </a:lnTo>
                  <a:lnTo>
                    <a:pt x="4159" y="15283"/>
                  </a:lnTo>
                  <a:lnTo>
                    <a:pt x="4387" y="15699"/>
                  </a:lnTo>
                  <a:lnTo>
                    <a:pt x="4616" y="16115"/>
                  </a:lnTo>
                  <a:lnTo>
                    <a:pt x="4886" y="16531"/>
                  </a:lnTo>
                  <a:lnTo>
                    <a:pt x="5157" y="16926"/>
                  </a:lnTo>
                  <a:lnTo>
                    <a:pt x="5448" y="17321"/>
                  </a:lnTo>
                  <a:lnTo>
                    <a:pt x="5801" y="17737"/>
                  </a:lnTo>
                  <a:lnTo>
                    <a:pt x="6176" y="18132"/>
                  </a:lnTo>
                  <a:lnTo>
                    <a:pt x="6363" y="18298"/>
                  </a:lnTo>
                  <a:lnTo>
                    <a:pt x="6550" y="18465"/>
                  </a:lnTo>
                  <a:lnTo>
                    <a:pt x="6758" y="18610"/>
                  </a:lnTo>
                  <a:lnTo>
                    <a:pt x="6966" y="18735"/>
                  </a:lnTo>
                  <a:lnTo>
                    <a:pt x="7174" y="18860"/>
                  </a:lnTo>
                  <a:lnTo>
                    <a:pt x="7402" y="18964"/>
                  </a:lnTo>
                  <a:lnTo>
                    <a:pt x="7631" y="19068"/>
                  </a:lnTo>
                  <a:lnTo>
                    <a:pt x="7860" y="19151"/>
                  </a:lnTo>
                  <a:lnTo>
                    <a:pt x="8089" y="19192"/>
                  </a:lnTo>
                  <a:lnTo>
                    <a:pt x="8338" y="19255"/>
                  </a:lnTo>
                  <a:lnTo>
                    <a:pt x="8588" y="19275"/>
                  </a:lnTo>
                  <a:lnTo>
                    <a:pt x="9107" y="19275"/>
                  </a:lnTo>
                  <a:lnTo>
                    <a:pt x="9357" y="19255"/>
                  </a:lnTo>
                  <a:lnTo>
                    <a:pt x="9606" y="19213"/>
                  </a:lnTo>
                  <a:lnTo>
                    <a:pt x="9877" y="19151"/>
                  </a:lnTo>
                  <a:lnTo>
                    <a:pt x="10417" y="19005"/>
                  </a:lnTo>
                  <a:lnTo>
                    <a:pt x="10937" y="18818"/>
                  </a:lnTo>
                  <a:lnTo>
                    <a:pt x="11457" y="18610"/>
                  </a:lnTo>
                  <a:lnTo>
                    <a:pt x="11956" y="18381"/>
                  </a:lnTo>
                  <a:lnTo>
                    <a:pt x="12476" y="18111"/>
                  </a:lnTo>
                  <a:lnTo>
                    <a:pt x="12975" y="17841"/>
                  </a:lnTo>
                  <a:lnTo>
                    <a:pt x="13973" y="17300"/>
                  </a:lnTo>
                  <a:lnTo>
                    <a:pt x="14472" y="17051"/>
                  </a:lnTo>
                  <a:lnTo>
                    <a:pt x="14992" y="16822"/>
                  </a:lnTo>
                  <a:lnTo>
                    <a:pt x="15512" y="16614"/>
                  </a:lnTo>
                  <a:lnTo>
                    <a:pt x="16073" y="16427"/>
                  </a:lnTo>
                  <a:lnTo>
                    <a:pt x="16593" y="16302"/>
                  </a:lnTo>
                  <a:lnTo>
                    <a:pt x="17113" y="16198"/>
                  </a:lnTo>
                  <a:lnTo>
                    <a:pt x="17632" y="16136"/>
                  </a:lnTo>
                  <a:lnTo>
                    <a:pt x="18152" y="16115"/>
                  </a:lnTo>
                  <a:lnTo>
                    <a:pt x="18568" y="16136"/>
                  </a:lnTo>
                  <a:lnTo>
                    <a:pt x="19005" y="16177"/>
                  </a:lnTo>
                  <a:lnTo>
                    <a:pt x="19421" y="16260"/>
                  </a:lnTo>
                  <a:lnTo>
                    <a:pt x="19836" y="16364"/>
                  </a:lnTo>
                  <a:lnTo>
                    <a:pt x="20252" y="16510"/>
                  </a:lnTo>
                  <a:lnTo>
                    <a:pt x="20647" y="16697"/>
                  </a:lnTo>
                  <a:lnTo>
                    <a:pt x="21063" y="16926"/>
                  </a:lnTo>
                  <a:lnTo>
                    <a:pt x="21437" y="17175"/>
                  </a:lnTo>
                  <a:lnTo>
                    <a:pt x="21687" y="17383"/>
                  </a:lnTo>
                  <a:lnTo>
                    <a:pt x="21916" y="17612"/>
                  </a:lnTo>
                  <a:lnTo>
                    <a:pt x="22124" y="17841"/>
                  </a:lnTo>
                  <a:lnTo>
                    <a:pt x="22311" y="18090"/>
                  </a:lnTo>
                  <a:lnTo>
                    <a:pt x="22498" y="18361"/>
                  </a:lnTo>
                  <a:lnTo>
                    <a:pt x="22664" y="18631"/>
                  </a:lnTo>
                  <a:lnTo>
                    <a:pt x="22997" y="19171"/>
                  </a:lnTo>
                  <a:lnTo>
                    <a:pt x="23143" y="19442"/>
                  </a:lnTo>
                  <a:lnTo>
                    <a:pt x="23267" y="19712"/>
                  </a:lnTo>
                  <a:lnTo>
                    <a:pt x="23371" y="19982"/>
                  </a:lnTo>
                  <a:lnTo>
                    <a:pt x="23434" y="20232"/>
                  </a:lnTo>
                  <a:lnTo>
                    <a:pt x="23475" y="20502"/>
                  </a:lnTo>
                  <a:lnTo>
                    <a:pt x="23496" y="20752"/>
                  </a:lnTo>
                  <a:lnTo>
                    <a:pt x="23496" y="21001"/>
                  </a:lnTo>
                  <a:lnTo>
                    <a:pt x="23454" y="21230"/>
                  </a:lnTo>
                  <a:lnTo>
                    <a:pt x="23392" y="21479"/>
                  </a:lnTo>
                  <a:lnTo>
                    <a:pt x="23309" y="21708"/>
                  </a:lnTo>
                  <a:lnTo>
                    <a:pt x="23184" y="21916"/>
                  </a:lnTo>
                  <a:lnTo>
                    <a:pt x="23059" y="22145"/>
                  </a:lnTo>
                  <a:lnTo>
                    <a:pt x="22893" y="22353"/>
                  </a:lnTo>
                  <a:lnTo>
                    <a:pt x="22706" y="22561"/>
                  </a:lnTo>
                  <a:lnTo>
                    <a:pt x="22477" y="22748"/>
                  </a:lnTo>
                  <a:lnTo>
                    <a:pt x="22248" y="22935"/>
                  </a:lnTo>
                  <a:lnTo>
                    <a:pt x="22040" y="23060"/>
                  </a:lnTo>
                  <a:lnTo>
                    <a:pt x="21853" y="23185"/>
                  </a:lnTo>
                  <a:lnTo>
                    <a:pt x="21437" y="23372"/>
                  </a:lnTo>
                  <a:lnTo>
                    <a:pt x="21022" y="23517"/>
                  </a:lnTo>
                  <a:lnTo>
                    <a:pt x="20585" y="23663"/>
                  </a:lnTo>
                  <a:lnTo>
                    <a:pt x="20024" y="23787"/>
                  </a:lnTo>
                  <a:lnTo>
                    <a:pt x="19462" y="23891"/>
                  </a:lnTo>
                  <a:lnTo>
                    <a:pt x="18880" y="23975"/>
                  </a:lnTo>
                  <a:lnTo>
                    <a:pt x="18319" y="24016"/>
                  </a:lnTo>
                  <a:lnTo>
                    <a:pt x="17154" y="24120"/>
                  </a:lnTo>
                  <a:lnTo>
                    <a:pt x="16593" y="24183"/>
                  </a:lnTo>
                  <a:lnTo>
                    <a:pt x="16011" y="24266"/>
                  </a:lnTo>
                  <a:lnTo>
                    <a:pt x="15574" y="24349"/>
                  </a:lnTo>
                  <a:lnTo>
                    <a:pt x="15179" y="24453"/>
                  </a:lnTo>
                  <a:lnTo>
                    <a:pt x="14784" y="24598"/>
                  </a:lnTo>
                  <a:lnTo>
                    <a:pt x="14410" y="24744"/>
                  </a:lnTo>
                  <a:lnTo>
                    <a:pt x="14077" y="24910"/>
                  </a:lnTo>
                  <a:lnTo>
                    <a:pt x="13765" y="25118"/>
                  </a:lnTo>
                  <a:lnTo>
                    <a:pt x="13474" y="25326"/>
                  </a:lnTo>
                  <a:lnTo>
                    <a:pt x="13204" y="25555"/>
                  </a:lnTo>
                  <a:lnTo>
                    <a:pt x="12954" y="25825"/>
                  </a:lnTo>
                  <a:lnTo>
                    <a:pt x="12746" y="26116"/>
                  </a:lnTo>
                  <a:lnTo>
                    <a:pt x="12538" y="26428"/>
                  </a:lnTo>
                  <a:lnTo>
                    <a:pt x="12372" y="26761"/>
                  </a:lnTo>
                  <a:lnTo>
                    <a:pt x="12206" y="27114"/>
                  </a:lnTo>
                  <a:lnTo>
                    <a:pt x="12081" y="27509"/>
                  </a:lnTo>
                  <a:lnTo>
                    <a:pt x="11977" y="27925"/>
                  </a:lnTo>
                  <a:lnTo>
                    <a:pt x="11894" y="28362"/>
                  </a:lnTo>
                  <a:lnTo>
                    <a:pt x="11810" y="28965"/>
                  </a:lnTo>
                  <a:lnTo>
                    <a:pt x="11769" y="29589"/>
                  </a:lnTo>
                  <a:lnTo>
                    <a:pt x="11748" y="30192"/>
                  </a:lnTo>
                  <a:lnTo>
                    <a:pt x="11769" y="30795"/>
                  </a:lnTo>
                  <a:lnTo>
                    <a:pt x="11810" y="31398"/>
                  </a:lnTo>
                  <a:lnTo>
                    <a:pt x="11873" y="32001"/>
                  </a:lnTo>
                  <a:lnTo>
                    <a:pt x="11956" y="32604"/>
                  </a:lnTo>
                  <a:lnTo>
                    <a:pt x="12081" y="33207"/>
                  </a:lnTo>
                  <a:lnTo>
                    <a:pt x="12206" y="33851"/>
                  </a:lnTo>
                  <a:lnTo>
                    <a:pt x="12372" y="34475"/>
                  </a:lnTo>
                  <a:lnTo>
                    <a:pt x="12497" y="34849"/>
                  </a:lnTo>
                  <a:lnTo>
                    <a:pt x="12642" y="35161"/>
                  </a:lnTo>
                  <a:lnTo>
                    <a:pt x="12829" y="35473"/>
                  </a:lnTo>
                  <a:lnTo>
                    <a:pt x="13058" y="35723"/>
                  </a:lnTo>
                  <a:lnTo>
                    <a:pt x="13328" y="35951"/>
                  </a:lnTo>
                  <a:lnTo>
                    <a:pt x="13619" y="36138"/>
                  </a:lnTo>
                  <a:lnTo>
                    <a:pt x="13952" y="36305"/>
                  </a:lnTo>
                  <a:lnTo>
                    <a:pt x="14326" y="36430"/>
                  </a:lnTo>
                  <a:lnTo>
                    <a:pt x="14701" y="36533"/>
                  </a:lnTo>
                  <a:lnTo>
                    <a:pt x="15075" y="36617"/>
                  </a:lnTo>
                  <a:lnTo>
                    <a:pt x="15449" y="36679"/>
                  </a:lnTo>
                  <a:lnTo>
                    <a:pt x="15823" y="36741"/>
                  </a:lnTo>
                  <a:lnTo>
                    <a:pt x="16593" y="36825"/>
                  </a:lnTo>
                  <a:lnTo>
                    <a:pt x="17362" y="36866"/>
                  </a:lnTo>
                  <a:lnTo>
                    <a:pt x="17820" y="36929"/>
                  </a:lnTo>
                  <a:lnTo>
                    <a:pt x="18277" y="36991"/>
                  </a:lnTo>
                  <a:lnTo>
                    <a:pt x="18693" y="37095"/>
                  </a:lnTo>
                  <a:lnTo>
                    <a:pt x="19067" y="37220"/>
                  </a:lnTo>
                  <a:lnTo>
                    <a:pt x="19441" y="37386"/>
                  </a:lnTo>
                  <a:lnTo>
                    <a:pt x="19795" y="37573"/>
                  </a:lnTo>
                  <a:lnTo>
                    <a:pt x="20107" y="37781"/>
                  </a:lnTo>
                  <a:lnTo>
                    <a:pt x="20398" y="38010"/>
                  </a:lnTo>
                  <a:lnTo>
                    <a:pt x="20668" y="38259"/>
                  </a:lnTo>
                  <a:lnTo>
                    <a:pt x="20918" y="38550"/>
                  </a:lnTo>
                  <a:lnTo>
                    <a:pt x="21126" y="38862"/>
                  </a:lnTo>
                  <a:lnTo>
                    <a:pt x="21313" y="39195"/>
                  </a:lnTo>
                  <a:lnTo>
                    <a:pt x="21458" y="39548"/>
                  </a:lnTo>
                  <a:lnTo>
                    <a:pt x="21583" y="39923"/>
                  </a:lnTo>
                  <a:lnTo>
                    <a:pt x="21687" y="40318"/>
                  </a:lnTo>
                  <a:lnTo>
                    <a:pt x="21749" y="40734"/>
                  </a:lnTo>
                  <a:lnTo>
                    <a:pt x="21791" y="41191"/>
                  </a:lnTo>
                  <a:lnTo>
                    <a:pt x="21791" y="41399"/>
                  </a:lnTo>
                  <a:lnTo>
                    <a:pt x="21770" y="41586"/>
                  </a:lnTo>
                  <a:lnTo>
                    <a:pt x="21729" y="41752"/>
                  </a:lnTo>
                  <a:lnTo>
                    <a:pt x="21687" y="41919"/>
                  </a:lnTo>
                  <a:lnTo>
                    <a:pt x="21625" y="42085"/>
                  </a:lnTo>
                  <a:lnTo>
                    <a:pt x="21541" y="42231"/>
                  </a:lnTo>
                  <a:lnTo>
                    <a:pt x="21458" y="42355"/>
                  </a:lnTo>
                  <a:lnTo>
                    <a:pt x="21354" y="42480"/>
                  </a:lnTo>
                  <a:lnTo>
                    <a:pt x="21230" y="42605"/>
                  </a:lnTo>
                  <a:lnTo>
                    <a:pt x="21084" y="42709"/>
                  </a:lnTo>
                  <a:lnTo>
                    <a:pt x="20938" y="42813"/>
                  </a:lnTo>
                  <a:lnTo>
                    <a:pt x="20751" y="42896"/>
                  </a:lnTo>
                  <a:lnTo>
                    <a:pt x="20356" y="43083"/>
                  </a:lnTo>
                  <a:lnTo>
                    <a:pt x="20024" y="43187"/>
                  </a:lnTo>
                  <a:lnTo>
                    <a:pt x="19691" y="43291"/>
                  </a:lnTo>
                  <a:lnTo>
                    <a:pt x="19483" y="43333"/>
                  </a:lnTo>
                  <a:lnTo>
                    <a:pt x="18880" y="43416"/>
                  </a:lnTo>
                  <a:lnTo>
                    <a:pt x="18298" y="43478"/>
                  </a:lnTo>
                  <a:lnTo>
                    <a:pt x="17716" y="43520"/>
                  </a:lnTo>
                  <a:lnTo>
                    <a:pt x="17133" y="43541"/>
                  </a:lnTo>
                  <a:lnTo>
                    <a:pt x="16676" y="43520"/>
                  </a:lnTo>
                  <a:lnTo>
                    <a:pt x="16219" y="43499"/>
                  </a:lnTo>
                  <a:lnTo>
                    <a:pt x="15283" y="43416"/>
                  </a:lnTo>
                  <a:lnTo>
                    <a:pt x="14368" y="43291"/>
                  </a:lnTo>
                  <a:lnTo>
                    <a:pt x="13453" y="43146"/>
                  </a:lnTo>
                  <a:lnTo>
                    <a:pt x="12892" y="43000"/>
                  </a:lnTo>
                  <a:lnTo>
                    <a:pt x="12351" y="42834"/>
                  </a:lnTo>
                  <a:lnTo>
                    <a:pt x="11831" y="42647"/>
                  </a:lnTo>
                  <a:lnTo>
                    <a:pt x="11311" y="42418"/>
                  </a:lnTo>
                  <a:lnTo>
                    <a:pt x="10792" y="42168"/>
                  </a:lnTo>
                  <a:lnTo>
                    <a:pt x="10293" y="41898"/>
                  </a:lnTo>
                  <a:lnTo>
                    <a:pt x="9295" y="41357"/>
                  </a:lnTo>
                  <a:lnTo>
                    <a:pt x="8920" y="41170"/>
                  </a:lnTo>
                  <a:lnTo>
                    <a:pt x="8546" y="41025"/>
                  </a:lnTo>
                  <a:lnTo>
                    <a:pt x="8338" y="40962"/>
                  </a:lnTo>
                  <a:lnTo>
                    <a:pt x="8130" y="40921"/>
                  </a:lnTo>
                  <a:lnTo>
                    <a:pt x="7922" y="40879"/>
                  </a:lnTo>
                  <a:lnTo>
                    <a:pt x="7486" y="40879"/>
                  </a:lnTo>
                  <a:lnTo>
                    <a:pt x="7257" y="40900"/>
                  </a:lnTo>
                  <a:lnTo>
                    <a:pt x="7049" y="40942"/>
                  </a:lnTo>
                  <a:lnTo>
                    <a:pt x="6862" y="40983"/>
                  </a:lnTo>
                  <a:lnTo>
                    <a:pt x="6467" y="41108"/>
                  </a:lnTo>
                  <a:lnTo>
                    <a:pt x="6113" y="41274"/>
                  </a:lnTo>
                  <a:lnTo>
                    <a:pt x="5760" y="41482"/>
                  </a:lnTo>
                  <a:lnTo>
                    <a:pt x="5427" y="41711"/>
                  </a:lnTo>
                  <a:lnTo>
                    <a:pt x="5136" y="41981"/>
                  </a:lnTo>
                  <a:lnTo>
                    <a:pt x="4845" y="42272"/>
                  </a:lnTo>
                  <a:lnTo>
                    <a:pt x="4138" y="43083"/>
                  </a:lnTo>
                  <a:lnTo>
                    <a:pt x="3493" y="43894"/>
                  </a:lnTo>
                  <a:lnTo>
                    <a:pt x="2870" y="44747"/>
                  </a:lnTo>
                  <a:lnTo>
                    <a:pt x="2287" y="45620"/>
                  </a:lnTo>
                  <a:lnTo>
                    <a:pt x="2017" y="46057"/>
                  </a:lnTo>
                  <a:lnTo>
                    <a:pt x="1747" y="46514"/>
                  </a:lnTo>
                  <a:lnTo>
                    <a:pt x="1497" y="46971"/>
                  </a:lnTo>
                  <a:lnTo>
                    <a:pt x="1248" y="47429"/>
                  </a:lnTo>
                  <a:lnTo>
                    <a:pt x="1019" y="47907"/>
                  </a:lnTo>
                  <a:lnTo>
                    <a:pt x="811" y="48385"/>
                  </a:lnTo>
                  <a:lnTo>
                    <a:pt x="603" y="48884"/>
                  </a:lnTo>
                  <a:lnTo>
                    <a:pt x="416" y="49383"/>
                  </a:lnTo>
                  <a:lnTo>
                    <a:pt x="312" y="49675"/>
                  </a:lnTo>
                  <a:lnTo>
                    <a:pt x="229" y="49986"/>
                  </a:lnTo>
                  <a:lnTo>
                    <a:pt x="146" y="50278"/>
                  </a:lnTo>
                  <a:lnTo>
                    <a:pt x="83" y="50589"/>
                  </a:lnTo>
                  <a:lnTo>
                    <a:pt x="42" y="50901"/>
                  </a:lnTo>
                  <a:lnTo>
                    <a:pt x="21" y="51192"/>
                  </a:lnTo>
                  <a:lnTo>
                    <a:pt x="0" y="51504"/>
                  </a:lnTo>
                  <a:lnTo>
                    <a:pt x="0" y="51816"/>
                  </a:lnTo>
                  <a:lnTo>
                    <a:pt x="21" y="52128"/>
                  </a:lnTo>
                  <a:lnTo>
                    <a:pt x="42" y="52419"/>
                  </a:lnTo>
                  <a:lnTo>
                    <a:pt x="83" y="52731"/>
                  </a:lnTo>
                  <a:lnTo>
                    <a:pt x="146" y="53043"/>
                  </a:lnTo>
                  <a:lnTo>
                    <a:pt x="208" y="53334"/>
                  </a:lnTo>
                  <a:lnTo>
                    <a:pt x="291" y="53646"/>
                  </a:lnTo>
                  <a:lnTo>
                    <a:pt x="374" y="53937"/>
                  </a:lnTo>
                  <a:lnTo>
                    <a:pt x="478" y="54228"/>
                  </a:lnTo>
                  <a:lnTo>
                    <a:pt x="603" y="54498"/>
                  </a:lnTo>
                  <a:lnTo>
                    <a:pt x="728" y="54790"/>
                  </a:lnTo>
                  <a:lnTo>
                    <a:pt x="853" y="55060"/>
                  </a:lnTo>
                  <a:lnTo>
                    <a:pt x="1019" y="55330"/>
                  </a:lnTo>
                  <a:lnTo>
                    <a:pt x="1165" y="55601"/>
                  </a:lnTo>
                  <a:lnTo>
                    <a:pt x="1331" y="55850"/>
                  </a:lnTo>
                  <a:lnTo>
                    <a:pt x="1518" y="56100"/>
                  </a:lnTo>
                  <a:lnTo>
                    <a:pt x="1705" y="56349"/>
                  </a:lnTo>
                  <a:lnTo>
                    <a:pt x="1913" y="56578"/>
                  </a:lnTo>
                  <a:lnTo>
                    <a:pt x="2121" y="56786"/>
                  </a:lnTo>
                  <a:lnTo>
                    <a:pt x="2350" y="57014"/>
                  </a:lnTo>
                  <a:lnTo>
                    <a:pt x="2578" y="57202"/>
                  </a:lnTo>
                  <a:lnTo>
                    <a:pt x="2828" y="57389"/>
                  </a:lnTo>
                  <a:lnTo>
                    <a:pt x="3077" y="57576"/>
                  </a:lnTo>
                  <a:lnTo>
                    <a:pt x="3327" y="57742"/>
                  </a:lnTo>
                  <a:lnTo>
                    <a:pt x="3597" y="57909"/>
                  </a:lnTo>
                  <a:lnTo>
                    <a:pt x="4283" y="58262"/>
                  </a:lnTo>
                  <a:lnTo>
                    <a:pt x="4970" y="58615"/>
                  </a:lnTo>
                  <a:lnTo>
                    <a:pt x="5656" y="58948"/>
                  </a:lnTo>
                  <a:lnTo>
                    <a:pt x="6363" y="59281"/>
                  </a:lnTo>
                  <a:lnTo>
                    <a:pt x="6987" y="59551"/>
                  </a:lnTo>
                  <a:lnTo>
                    <a:pt x="7610" y="59801"/>
                  </a:lnTo>
                  <a:lnTo>
                    <a:pt x="8234" y="60050"/>
                  </a:lnTo>
                  <a:lnTo>
                    <a:pt x="8879" y="60279"/>
                  </a:lnTo>
                  <a:lnTo>
                    <a:pt x="9502" y="60508"/>
                  </a:lnTo>
                  <a:lnTo>
                    <a:pt x="10147" y="60716"/>
                  </a:lnTo>
                  <a:lnTo>
                    <a:pt x="11436" y="61090"/>
                  </a:lnTo>
                  <a:lnTo>
                    <a:pt x="12746" y="61422"/>
                  </a:lnTo>
                  <a:lnTo>
                    <a:pt x="14056" y="61714"/>
                  </a:lnTo>
                  <a:lnTo>
                    <a:pt x="15387" y="61963"/>
                  </a:lnTo>
                  <a:lnTo>
                    <a:pt x="16718" y="62150"/>
                  </a:lnTo>
                  <a:lnTo>
                    <a:pt x="17279" y="62213"/>
                  </a:lnTo>
                  <a:lnTo>
                    <a:pt x="17820" y="62275"/>
                  </a:lnTo>
                  <a:lnTo>
                    <a:pt x="18381" y="62296"/>
                  </a:lnTo>
                  <a:lnTo>
                    <a:pt x="19421" y="62296"/>
                  </a:lnTo>
                  <a:lnTo>
                    <a:pt x="19920" y="62275"/>
                  </a:lnTo>
                  <a:lnTo>
                    <a:pt x="20398" y="62233"/>
                  </a:lnTo>
                  <a:lnTo>
                    <a:pt x="20897" y="62192"/>
                  </a:lnTo>
                  <a:lnTo>
                    <a:pt x="21874" y="62067"/>
                  </a:lnTo>
                  <a:lnTo>
                    <a:pt x="22831" y="61880"/>
                  </a:lnTo>
                  <a:lnTo>
                    <a:pt x="23808" y="61672"/>
                  </a:lnTo>
                  <a:lnTo>
                    <a:pt x="24764" y="61422"/>
                  </a:lnTo>
                  <a:lnTo>
                    <a:pt x="25721" y="61131"/>
                  </a:lnTo>
                  <a:lnTo>
                    <a:pt x="26656" y="60820"/>
                  </a:lnTo>
                  <a:lnTo>
                    <a:pt x="27447" y="60528"/>
                  </a:lnTo>
                  <a:lnTo>
                    <a:pt x="28216" y="60196"/>
                  </a:lnTo>
                  <a:lnTo>
                    <a:pt x="28985" y="59842"/>
                  </a:lnTo>
                  <a:lnTo>
                    <a:pt x="29713" y="59447"/>
                  </a:lnTo>
                  <a:lnTo>
                    <a:pt x="30441" y="59011"/>
                  </a:lnTo>
                  <a:lnTo>
                    <a:pt x="31127" y="58553"/>
                  </a:lnTo>
                  <a:lnTo>
                    <a:pt x="31813" y="58033"/>
                  </a:lnTo>
                  <a:lnTo>
                    <a:pt x="32458" y="57493"/>
                  </a:lnTo>
                  <a:lnTo>
                    <a:pt x="32977" y="56994"/>
                  </a:lnTo>
                  <a:lnTo>
                    <a:pt x="33477" y="56495"/>
                  </a:lnTo>
                  <a:lnTo>
                    <a:pt x="33955" y="55954"/>
                  </a:lnTo>
                  <a:lnTo>
                    <a:pt x="34412" y="55413"/>
                  </a:lnTo>
                  <a:lnTo>
                    <a:pt x="34828" y="54852"/>
                  </a:lnTo>
                  <a:lnTo>
                    <a:pt x="35265" y="54291"/>
                  </a:lnTo>
                  <a:lnTo>
                    <a:pt x="36076" y="53105"/>
                  </a:lnTo>
                  <a:lnTo>
                    <a:pt x="36491" y="52461"/>
                  </a:lnTo>
                  <a:lnTo>
                    <a:pt x="36866" y="51795"/>
                  </a:lnTo>
                  <a:lnTo>
                    <a:pt x="37198" y="51130"/>
                  </a:lnTo>
                  <a:lnTo>
                    <a:pt x="37510" y="50444"/>
                  </a:lnTo>
                  <a:lnTo>
                    <a:pt x="37760" y="49758"/>
                  </a:lnTo>
                  <a:lnTo>
                    <a:pt x="37989" y="49072"/>
                  </a:lnTo>
                  <a:lnTo>
                    <a:pt x="38196" y="48365"/>
                  </a:lnTo>
                  <a:lnTo>
                    <a:pt x="38363" y="47658"/>
                  </a:lnTo>
                  <a:lnTo>
                    <a:pt x="38488" y="46951"/>
                  </a:lnTo>
                  <a:lnTo>
                    <a:pt x="38592" y="46223"/>
                  </a:lnTo>
                  <a:lnTo>
                    <a:pt x="38675" y="45516"/>
                  </a:lnTo>
                  <a:lnTo>
                    <a:pt x="38716" y="44767"/>
                  </a:lnTo>
                  <a:lnTo>
                    <a:pt x="38737" y="44040"/>
                  </a:lnTo>
                  <a:lnTo>
                    <a:pt x="38716" y="43291"/>
                  </a:lnTo>
                  <a:lnTo>
                    <a:pt x="38675" y="42563"/>
                  </a:lnTo>
                  <a:lnTo>
                    <a:pt x="38633" y="41815"/>
                  </a:lnTo>
                  <a:lnTo>
                    <a:pt x="38550" y="41087"/>
                  </a:lnTo>
                  <a:lnTo>
                    <a:pt x="38425" y="40380"/>
                  </a:lnTo>
                  <a:lnTo>
                    <a:pt x="38300" y="39694"/>
                  </a:lnTo>
                  <a:lnTo>
                    <a:pt x="38134" y="39008"/>
                  </a:lnTo>
                  <a:lnTo>
                    <a:pt x="37947" y="38322"/>
                  </a:lnTo>
                  <a:lnTo>
                    <a:pt x="37718" y="37656"/>
                  </a:lnTo>
                  <a:lnTo>
                    <a:pt x="37469" y="37012"/>
                  </a:lnTo>
                  <a:lnTo>
                    <a:pt x="37198" y="36367"/>
                  </a:lnTo>
                  <a:lnTo>
                    <a:pt x="36887" y="35743"/>
                  </a:lnTo>
                  <a:lnTo>
                    <a:pt x="36554" y="35140"/>
                  </a:lnTo>
                  <a:lnTo>
                    <a:pt x="36180" y="34537"/>
                  </a:lnTo>
                  <a:lnTo>
                    <a:pt x="35764" y="33955"/>
                  </a:lnTo>
                  <a:lnTo>
                    <a:pt x="35327" y="33394"/>
                  </a:lnTo>
                  <a:lnTo>
                    <a:pt x="34849" y="32853"/>
                  </a:lnTo>
                  <a:lnTo>
                    <a:pt x="34329" y="32313"/>
                  </a:lnTo>
                  <a:lnTo>
                    <a:pt x="33788" y="31793"/>
                  </a:lnTo>
                  <a:lnTo>
                    <a:pt x="34433" y="31231"/>
                  </a:lnTo>
                  <a:lnTo>
                    <a:pt x="35057" y="30649"/>
                  </a:lnTo>
                  <a:lnTo>
                    <a:pt x="35348" y="30337"/>
                  </a:lnTo>
                  <a:lnTo>
                    <a:pt x="35639" y="30005"/>
                  </a:lnTo>
                  <a:lnTo>
                    <a:pt x="35930" y="29693"/>
                  </a:lnTo>
                  <a:lnTo>
                    <a:pt x="36180" y="29339"/>
                  </a:lnTo>
                  <a:lnTo>
                    <a:pt x="36679" y="28653"/>
                  </a:lnTo>
                  <a:lnTo>
                    <a:pt x="37136" y="27967"/>
                  </a:lnTo>
                  <a:lnTo>
                    <a:pt x="37552" y="27239"/>
                  </a:lnTo>
                  <a:lnTo>
                    <a:pt x="37947" y="26511"/>
                  </a:lnTo>
                  <a:lnTo>
                    <a:pt x="38321" y="25763"/>
                  </a:lnTo>
                  <a:lnTo>
                    <a:pt x="38654" y="25014"/>
                  </a:lnTo>
                  <a:lnTo>
                    <a:pt x="38945" y="24224"/>
                  </a:lnTo>
                  <a:lnTo>
                    <a:pt x="39215" y="23434"/>
                  </a:lnTo>
                  <a:lnTo>
                    <a:pt x="39382" y="22935"/>
                  </a:lnTo>
                  <a:lnTo>
                    <a:pt x="39527" y="22415"/>
                  </a:lnTo>
                  <a:lnTo>
                    <a:pt x="39652" y="21916"/>
                  </a:lnTo>
                  <a:lnTo>
                    <a:pt x="39756" y="21396"/>
                  </a:lnTo>
                  <a:lnTo>
                    <a:pt x="39860" y="20897"/>
                  </a:lnTo>
                  <a:lnTo>
                    <a:pt x="39943" y="20398"/>
                  </a:lnTo>
                  <a:lnTo>
                    <a:pt x="40005" y="19899"/>
                  </a:lnTo>
                  <a:lnTo>
                    <a:pt x="40068" y="19400"/>
                  </a:lnTo>
                  <a:lnTo>
                    <a:pt x="40089" y="18901"/>
                  </a:lnTo>
                  <a:lnTo>
                    <a:pt x="40109" y="18402"/>
                  </a:lnTo>
                  <a:lnTo>
                    <a:pt x="40130" y="17924"/>
                  </a:lnTo>
                  <a:lnTo>
                    <a:pt x="40109" y="17425"/>
                  </a:lnTo>
                  <a:lnTo>
                    <a:pt x="40089" y="16947"/>
                  </a:lnTo>
                  <a:lnTo>
                    <a:pt x="40047" y="16468"/>
                  </a:lnTo>
                  <a:lnTo>
                    <a:pt x="40005" y="15990"/>
                  </a:lnTo>
                  <a:lnTo>
                    <a:pt x="39922" y="15512"/>
                  </a:lnTo>
                  <a:lnTo>
                    <a:pt x="39839" y="15034"/>
                  </a:lnTo>
                  <a:lnTo>
                    <a:pt x="39735" y="14555"/>
                  </a:lnTo>
                  <a:lnTo>
                    <a:pt x="39631" y="14098"/>
                  </a:lnTo>
                  <a:lnTo>
                    <a:pt x="39486" y="13620"/>
                  </a:lnTo>
                  <a:lnTo>
                    <a:pt x="39340" y="13162"/>
                  </a:lnTo>
                  <a:lnTo>
                    <a:pt x="39174" y="12705"/>
                  </a:lnTo>
                  <a:lnTo>
                    <a:pt x="39007" y="12247"/>
                  </a:lnTo>
                  <a:lnTo>
                    <a:pt x="38820" y="11790"/>
                  </a:lnTo>
                  <a:lnTo>
                    <a:pt x="38612" y="11333"/>
                  </a:lnTo>
                  <a:lnTo>
                    <a:pt x="38384" y="10875"/>
                  </a:lnTo>
                  <a:lnTo>
                    <a:pt x="38134" y="10439"/>
                  </a:lnTo>
                  <a:lnTo>
                    <a:pt x="37885" y="10002"/>
                  </a:lnTo>
                  <a:lnTo>
                    <a:pt x="37614" y="9544"/>
                  </a:lnTo>
                  <a:lnTo>
                    <a:pt x="37323" y="9108"/>
                  </a:lnTo>
                  <a:lnTo>
                    <a:pt x="37011" y="8692"/>
                  </a:lnTo>
                  <a:lnTo>
                    <a:pt x="36699" y="8255"/>
                  </a:lnTo>
                  <a:lnTo>
                    <a:pt x="36200" y="7631"/>
                  </a:lnTo>
                  <a:lnTo>
                    <a:pt x="35681" y="7049"/>
                  </a:lnTo>
                  <a:lnTo>
                    <a:pt x="35161" y="6488"/>
                  </a:lnTo>
                  <a:lnTo>
                    <a:pt x="34599" y="5947"/>
                  </a:lnTo>
                  <a:lnTo>
                    <a:pt x="34017" y="5427"/>
                  </a:lnTo>
                  <a:lnTo>
                    <a:pt x="33435" y="4949"/>
                  </a:lnTo>
                  <a:lnTo>
                    <a:pt x="32832" y="4492"/>
                  </a:lnTo>
                  <a:lnTo>
                    <a:pt x="32208" y="4055"/>
                  </a:lnTo>
                  <a:lnTo>
                    <a:pt x="31564" y="3639"/>
                  </a:lnTo>
                  <a:lnTo>
                    <a:pt x="30898" y="3244"/>
                  </a:lnTo>
                  <a:lnTo>
                    <a:pt x="30233" y="2870"/>
                  </a:lnTo>
                  <a:lnTo>
                    <a:pt x="29547" y="2537"/>
                  </a:lnTo>
                  <a:lnTo>
                    <a:pt x="28840" y="2205"/>
                  </a:lnTo>
                  <a:lnTo>
                    <a:pt x="28112" y="1893"/>
                  </a:lnTo>
                  <a:lnTo>
                    <a:pt x="27405" y="1602"/>
                  </a:lnTo>
                  <a:lnTo>
                    <a:pt x="26656" y="1331"/>
                  </a:lnTo>
                  <a:lnTo>
                    <a:pt x="25742" y="1019"/>
                  </a:lnTo>
                  <a:lnTo>
                    <a:pt x="24827" y="749"/>
                  </a:lnTo>
                  <a:lnTo>
                    <a:pt x="23912" y="520"/>
                  </a:lnTo>
                  <a:lnTo>
                    <a:pt x="22976" y="333"/>
                  </a:lnTo>
                  <a:lnTo>
                    <a:pt x="22040" y="188"/>
                  </a:lnTo>
                  <a:lnTo>
                    <a:pt x="21126" y="84"/>
                  </a:lnTo>
                  <a:lnTo>
                    <a:pt x="20190" y="21"/>
                  </a:lnTo>
                  <a:lnTo>
                    <a:pt x="1923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5373875" y="287500"/>
              <a:ext cx="878000" cy="1431600"/>
            </a:xfrm>
            <a:custGeom>
              <a:avLst/>
              <a:gdLst/>
              <a:ahLst/>
              <a:cxnLst/>
              <a:rect l="l" t="t" r="r" b="b"/>
              <a:pathLst>
                <a:path w="35120" h="57264" fill="none" extrusionOk="0">
                  <a:moveTo>
                    <a:pt x="2849" y="7818"/>
                  </a:moveTo>
                  <a:lnTo>
                    <a:pt x="2849" y="7818"/>
                  </a:lnTo>
                  <a:lnTo>
                    <a:pt x="2849" y="7569"/>
                  </a:lnTo>
                  <a:lnTo>
                    <a:pt x="2869" y="7340"/>
                  </a:lnTo>
                  <a:lnTo>
                    <a:pt x="2911" y="7111"/>
                  </a:lnTo>
                  <a:lnTo>
                    <a:pt x="2953" y="6883"/>
                  </a:lnTo>
                  <a:lnTo>
                    <a:pt x="3015" y="6675"/>
                  </a:lnTo>
                  <a:lnTo>
                    <a:pt x="3098" y="6467"/>
                  </a:lnTo>
                  <a:lnTo>
                    <a:pt x="3181" y="6259"/>
                  </a:lnTo>
                  <a:lnTo>
                    <a:pt x="3285" y="6072"/>
                  </a:lnTo>
                  <a:lnTo>
                    <a:pt x="3389" y="5864"/>
                  </a:lnTo>
                  <a:lnTo>
                    <a:pt x="3514" y="5677"/>
                  </a:lnTo>
                  <a:lnTo>
                    <a:pt x="3639" y="5510"/>
                  </a:lnTo>
                  <a:lnTo>
                    <a:pt x="3805" y="5344"/>
                  </a:lnTo>
                  <a:lnTo>
                    <a:pt x="3951" y="5178"/>
                  </a:lnTo>
                  <a:lnTo>
                    <a:pt x="4138" y="5011"/>
                  </a:lnTo>
                  <a:lnTo>
                    <a:pt x="4512" y="4699"/>
                  </a:lnTo>
                  <a:lnTo>
                    <a:pt x="4512" y="4699"/>
                  </a:lnTo>
                  <a:lnTo>
                    <a:pt x="4949" y="4388"/>
                  </a:lnTo>
                  <a:lnTo>
                    <a:pt x="5406" y="4097"/>
                  </a:lnTo>
                  <a:lnTo>
                    <a:pt x="5843" y="3826"/>
                  </a:lnTo>
                  <a:lnTo>
                    <a:pt x="6300" y="3556"/>
                  </a:lnTo>
                  <a:lnTo>
                    <a:pt x="7236" y="3057"/>
                  </a:lnTo>
                  <a:lnTo>
                    <a:pt x="8192" y="2599"/>
                  </a:lnTo>
                  <a:lnTo>
                    <a:pt x="9149" y="2163"/>
                  </a:lnTo>
                  <a:lnTo>
                    <a:pt x="10147" y="1768"/>
                  </a:lnTo>
                  <a:lnTo>
                    <a:pt x="11124" y="1373"/>
                  </a:lnTo>
                  <a:lnTo>
                    <a:pt x="12122" y="1019"/>
                  </a:lnTo>
                  <a:lnTo>
                    <a:pt x="12122" y="1019"/>
                  </a:lnTo>
                  <a:lnTo>
                    <a:pt x="12725" y="811"/>
                  </a:lnTo>
                  <a:lnTo>
                    <a:pt x="13328" y="603"/>
                  </a:lnTo>
                  <a:lnTo>
                    <a:pt x="13931" y="437"/>
                  </a:lnTo>
                  <a:lnTo>
                    <a:pt x="14555" y="291"/>
                  </a:lnTo>
                  <a:lnTo>
                    <a:pt x="15158" y="167"/>
                  </a:lnTo>
                  <a:lnTo>
                    <a:pt x="15782" y="83"/>
                  </a:lnTo>
                  <a:lnTo>
                    <a:pt x="16406" y="21"/>
                  </a:lnTo>
                  <a:lnTo>
                    <a:pt x="17029" y="0"/>
                  </a:lnTo>
                  <a:lnTo>
                    <a:pt x="17029" y="0"/>
                  </a:lnTo>
                  <a:lnTo>
                    <a:pt x="17549" y="21"/>
                  </a:lnTo>
                  <a:lnTo>
                    <a:pt x="18048" y="63"/>
                  </a:lnTo>
                  <a:lnTo>
                    <a:pt x="18048" y="63"/>
                  </a:lnTo>
                  <a:lnTo>
                    <a:pt x="18901" y="167"/>
                  </a:lnTo>
                  <a:lnTo>
                    <a:pt x="19712" y="271"/>
                  </a:lnTo>
                  <a:lnTo>
                    <a:pt x="20543" y="416"/>
                  </a:lnTo>
                  <a:lnTo>
                    <a:pt x="21354" y="583"/>
                  </a:lnTo>
                  <a:lnTo>
                    <a:pt x="22144" y="770"/>
                  </a:lnTo>
                  <a:lnTo>
                    <a:pt x="22935" y="998"/>
                  </a:lnTo>
                  <a:lnTo>
                    <a:pt x="23704" y="1248"/>
                  </a:lnTo>
                  <a:lnTo>
                    <a:pt x="24473" y="1518"/>
                  </a:lnTo>
                  <a:lnTo>
                    <a:pt x="25222" y="1830"/>
                  </a:lnTo>
                  <a:lnTo>
                    <a:pt x="25949" y="2184"/>
                  </a:lnTo>
                  <a:lnTo>
                    <a:pt x="26677" y="2558"/>
                  </a:lnTo>
                  <a:lnTo>
                    <a:pt x="27384" y="2974"/>
                  </a:lnTo>
                  <a:lnTo>
                    <a:pt x="28070" y="3431"/>
                  </a:lnTo>
                  <a:lnTo>
                    <a:pt x="28756" y="3909"/>
                  </a:lnTo>
                  <a:lnTo>
                    <a:pt x="29401" y="4450"/>
                  </a:lnTo>
                  <a:lnTo>
                    <a:pt x="30046" y="5011"/>
                  </a:lnTo>
                  <a:lnTo>
                    <a:pt x="30046" y="5011"/>
                  </a:lnTo>
                  <a:lnTo>
                    <a:pt x="30461" y="5427"/>
                  </a:lnTo>
                  <a:lnTo>
                    <a:pt x="30877" y="5864"/>
                  </a:lnTo>
                  <a:lnTo>
                    <a:pt x="31252" y="6321"/>
                  </a:lnTo>
                  <a:lnTo>
                    <a:pt x="31605" y="6779"/>
                  </a:lnTo>
                  <a:lnTo>
                    <a:pt x="31959" y="7257"/>
                  </a:lnTo>
                  <a:lnTo>
                    <a:pt x="32291" y="7735"/>
                  </a:lnTo>
                  <a:lnTo>
                    <a:pt x="32582" y="8234"/>
                  </a:lnTo>
                  <a:lnTo>
                    <a:pt x="32894" y="8754"/>
                  </a:lnTo>
                  <a:lnTo>
                    <a:pt x="32894" y="8754"/>
                  </a:lnTo>
                  <a:lnTo>
                    <a:pt x="33185" y="9274"/>
                  </a:lnTo>
                  <a:lnTo>
                    <a:pt x="33456" y="9835"/>
                  </a:lnTo>
                  <a:lnTo>
                    <a:pt x="33705" y="10376"/>
                  </a:lnTo>
                  <a:lnTo>
                    <a:pt x="33955" y="10937"/>
                  </a:lnTo>
                  <a:lnTo>
                    <a:pt x="33955" y="10937"/>
                  </a:lnTo>
                  <a:lnTo>
                    <a:pt x="34267" y="11686"/>
                  </a:lnTo>
                  <a:lnTo>
                    <a:pt x="34516" y="12414"/>
                  </a:lnTo>
                  <a:lnTo>
                    <a:pt x="34724" y="13162"/>
                  </a:lnTo>
                  <a:lnTo>
                    <a:pt x="34870" y="13911"/>
                  </a:lnTo>
                  <a:lnTo>
                    <a:pt x="34994" y="14638"/>
                  </a:lnTo>
                  <a:lnTo>
                    <a:pt x="35077" y="15387"/>
                  </a:lnTo>
                  <a:lnTo>
                    <a:pt x="35119" y="16115"/>
                  </a:lnTo>
                  <a:lnTo>
                    <a:pt x="35119" y="16863"/>
                  </a:lnTo>
                  <a:lnTo>
                    <a:pt x="35077" y="17591"/>
                  </a:lnTo>
                  <a:lnTo>
                    <a:pt x="35015" y="18340"/>
                  </a:lnTo>
                  <a:lnTo>
                    <a:pt x="34911" y="19088"/>
                  </a:lnTo>
                  <a:lnTo>
                    <a:pt x="34766" y="19816"/>
                  </a:lnTo>
                  <a:lnTo>
                    <a:pt x="34599" y="20544"/>
                  </a:lnTo>
                  <a:lnTo>
                    <a:pt x="34391" y="21292"/>
                  </a:lnTo>
                  <a:lnTo>
                    <a:pt x="34183" y="22020"/>
                  </a:lnTo>
                  <a:lnTo>
                    <a:pt x="33934" y="22768"/>
                  </a:lnTo>
                  <a:lnTo>
                    <a:pt x="33934" y="22768"/>
                  </a:lnTo>
                  <a:lnTo>
                    <a:pt x="33622" y="23559"/>
                  </a:lnTo>
                  <a:lnTo>
                    <a:pt x="33435" y="23954"/>
                  </a:lnTo>
                  <a:lnTo>
                    <a:pt x="33269" y="24328"/>
                  </a:lnTo>
                  <a:lnTo>
                    <a:pt x="33061" y="24702"/>
                  </a:lnTo>
                  <a:lnTo>
                    <a:pt x="32853" y="25076"/>
                  </a:lnTo>
                  <a:lnTo>
                    <a:pt x="32645" y="25430"/>
                  </a:lnTo>
                  <a:lnTo>
                    <a:pt x="32416" y="25783"/>
                  </a:lnTo>
                  <a:lnTo>
                    <a:pt x="32416" y="25783"/>
                  </a:lnTo>
                  <a:lnTo>
                    <a:pt x="32083" y="26262"/>
                  </a:lnTo>
                  <a:lnTo>
                    <a:pt x="31730" y="26719"/>
                  </a:lnTo>
                  <a:lnTo>
                    <a:pt x="31335" y="27156"/>
                  </a:lnTo>
                  <a:lnTo>
                    <a:pt x="30919" y="27572"/>
                  </a:lnTo>
                  <a:lnTo>
                    <a:pt x="30503" y="27987"/>
                  </a:lnTo>
                  <a:lnTo>
                    <a:pt x="30025" y="28362"/>
                  </a:lnTo>
                  <a:lnTo>
                    <a:pt x="29547" y="28715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48" y="29069"/>
                  </a:lnTo>
                  <a:lnTo>
                    <a:pt x="29027" y="29069"/>
                  </a:lnTo>
                  <a:lnTo>
                    <a:pt x="29027" y="29069"/>
                  </a:lnTo>
                  <a:lnTo>
                    <a:pt x="28923" y="29131"/>
                  </a:lnTo>
                  <a:lnTo>
                    <a:pt x="28923" y="29131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8756" y="29297"/>
                  </a:lnTo>
                  <a:lnTo>
                    <a:pt x="29505" y="30129"/>
                  </a:lnTo>
                  <a:lnTo>
                    <a:pt x="30212" y="30982"/>
                  </a:lnTo>
                  <a:lnTo>
                    <a:pt x="30919" y="31855"/>
                  </a:lnTo>
                  <a:lnTo>
                    <a:pt x="31564" y="32728"/>
                  </a:lnTo>
                  <a:lnTo>
                    <a:pt x="31875" y="33186"/>
                  </a:lnTo>
                  <a:lnTo>
                    <a:pt x="32187" y="33643"/>
                  </a:lnTo>
                  <a:lnTo>
                    <a:pt x="32458" y="34101"/>
                  </a:lnTo>
                  <a:lnTo>
                    <a:pt x="32728" y="34579"/>
                  </a:lnTo>
                  <a:lnTo>
                    <a:pt x="32998" y="35057"/>
                  </a:lnTo>
                  <a:lnTo>
                    <a:pt x="33227" y="35535"/>
                  </a:lnTo>
                  <a:lnTo>
                    <a:pt x="33456" y="36034"/>
                  </a:lnTo>
                  <a:lnTo>
                    <a:pt x="33664" y="36554"/>
                  </a:lnTo>
                  <a:lnTo>
                    <a:pt x="33664" y="36554"/>
                  </a:lnTo>
                  <a:lnTo>
                    <a:pt x="33872" y="37157"/>
                  </a:lnTo>
                  <a:lnTo>
                    <a:pt x="34079" y="37802"/>
                  </a:lnTo>
                  <a:lnTo>
                    <a:pt x="34079" y="37802"/>
                  </a:lnTo>
                  <a:lnTo>
                    <a:pt x="34183" y="38280"/>
                  </a:lnTo>
                  <a:lnTo>
                    <a:pt x="34287" y="38737"/>
                  </a:lnTo>
                  <a:lnTo>
                    <a:pt x="34391" y="39216"/>
                  </a:lnTo>
                  <a:lnTo>
                    <a:pt x="34454" y="39694"/>
                  </a:lnTo>
                  <a:lnTo>
                    <a:pt x="34516" y="40151"/>
                  </a:lnTo>
                  <a:lnTo>
                    <a:pt x="34558" y="40609"/>
                  </a:lnTo>
                  <a:lnTo>
                    <a:pt x="34578" y="41066"/>
                  </a:lnTo>
                  <a:lnTo>
                    <a:pt x="34578" y="41524"/>
                  </a:lnTo>
                  <a:lnTo>
                    <a:pt x="34578" y="41524"/>
                  </a:lnTo>
                  <a:lnTo>
                    <a:pt x="34578" y="42064"/>
                  </a:lnTo>
                  <a:lnTo>
                    <a:pt x="34537" y="42626"/>
                  </a:lnTo>
                  <a:lnTo>
                    <a:pt x="34475" y="43166"/>
                  </a:lnTo>
                  <a:lnTo>
                    <a:pt x="34391" y="43707"/>
                  </a:lnTo>
                  <a:lnTo>
                    <a:pt x="34287" y="44227"/>
                  </a:lnTo>
                  <a:lnTo>
                    <a:pt x="34163" y="44767"/>
                  </a:lnTo>
                  <a:lnTo>
                    <a:pt x="34017" y="45287"/>
                  </a:lnTo>
                  <a:lnTo>
                    <a:pt x="33851" y="45807"/>
                  </a:lnTo>
                  <a:lnTo>
                    <a:pt x="33664" y="46327"/>
                  </a:lnTo>
                  <a:lnTo>
                    <a:pt x="33435" y="46847"/>
                  </a:lnTo>
                  <a:lnTo>
                    <a:pt x="33206" y="47346"/>
                  </a:lnTo>
                  <a:lnTo>
                    <a:pt x="32936" y="47865"/>
                  </a:lnTo>
                  <a:lnTo>
                    <a:pt x="32666" y="48364"/>
                  </a:lnTo>
                  <a:lnTo>
                    <a:pt x="32354" y="48863"/>
                  </a:lnTo>
                  <a:lnTo>
                    <a:pt x="32021" y="49342"/>
                  </a:lnTo>
                  <a:lnTo>
                    <a:pt x="31688" y="49841"/>
                  </a:lnTo>
                  <a:lnTo>
                    <a:pt x="31688" y="49841"/>
                  </a:lnTo>
                  <a:lnTo>
                    <a:pt x="31376" y="50236"/>
                  </a:lnTo>
                  <a:lnTo>
                    <a:pt x="31085" y="50610"/>
                  </a:lnTo>
                  <a:lnTo>
                    <a:pt x="30753" y="50984"/>
                  </a:lnTo>
                  <a:lnTo>
                    <a:pt x="30441" y="51338"/>
                  </a:lnTo>
                  <a:lnTo>
                    <a:pt x="30108" y="51691"/>
                  </a:lnTo>
                  <a:lnTo>
                    <a:pt x="29775" y="52003"/>
                  </a:lnTo>
                  <a:lnTo>
                    <a:pt x="29443" y="52336"/>
                  </a:lnTo>
                  <a:lnTo>
                    <a:pt x="29089" y="52648"/>
                  </a:lnTo>
                  <a:lnTo>
                    <a:pt x="28736" y="52939"/>
                  </a:lnTo>
                  <a:lnTo>
                    <a:pt x="28382" y="53209"/>
                  </a:lnTo>
                  <a:lnTo>
                    <a:pt x="28008" y="53500"/>
                  </a:lnTo>
                  <a:lnTo>
                    <a:pt x="27634" y="53750"/>
                  </a:lnTo>
                  <a:lnTo>
                    <a:pt x="26864" y="54249"/>
                  </a:lnTo>
                  <a:lnTo>
                    <a:pt x="26095" y="54685"/>
                  </a:lnTo>
                  <a:lnTo>
                    <a:pt x="25284" y="55101"/>
                  </a:lnTo>
                  <a:lnTo>
                    <a:pt x="24452" y="55476"/>
                  </a:lnTo>
                  <a:lnTo>
                    <a:pt x="23600" y="55808"/>
                  </a:lnTo>
                  <a:lnTo>
                    <a:pt x="22727" y="56099"/>
                  </a:lnTo>
                  <a:lnTo>
                    <a:pt x="21832" y="56370"/>
                  </a:lnTo>
                  <a:lnTo>
                    <a:pt x="20918" y="56598"/>
                  </a:lnTo>
                  <a:lnTo>
                    <a:pt x="19982" y="56786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9046" y="56973"/>
                  </a:lnTo>
                  <a:lnTo>
                    <a:pt x="18131" y="57097"/>
                  </a:lnTo>
                  <a:lnTo>
                    <a:pt x="17196" y="57181"/>
                  </a:lnTo>
                  <a:lnTo>
                    <a:pt x="16281" y="57243"/>
                  </a:lnTo>
                  <a:lnTo>
                    <a:pt x="15366" y="57264"/>
                  </a:lnTo>
                  <a:lnTo>
                    <a:pt x="15366" y="57264"/>
                  </a:lnTo>
                  <a:lnTo>
                    <a:pt x="14576" y="57243"/>
                  </a:lnTo>
                  <a:lnTo>
                    <a:pt x="13786" y="57201"/>
                  </a:lnTo>
                  <a:lnTo>
                    <a:pt x="12996" y="57139"/>
                  </a:lnTo>
                  <a:lnTo>
                    <a:pt x="12205" y="57056"/>
                  </a:lnTo>
                  <a:lnTo>
                    <a:pt x="11415" y="56931"/>
                  </a:lnTo>
                  <a:lnTo>
                    <a:pt x="10625" y="56786"/>
                  </a:lnTo>
                  <a:lnTo>
                    <a:pt x="9835" y="56598"/>
                  </a:lnTo>
                  <a:lnTo>
                    <a:pt x="9066" y="56411"/>
                  </a:lnTo>
                  <a:lnTo>
                    <a:pt x="9066" y="56411"/>
                  </a:lnTo>
                  <a:lnTo>
                    <a:pt x="8983" y="56390"/>
                  </a:lnTo>
                  <a:lnTo>
                    <a:pt x="8983" y="56390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962" y="56390"/>
                  </a:lnTo>
                  <a:lnTo>
                    <a:pt x="8484" y="56245"/>
                  </a:lnTo>
                  <a:lnTo>
                    <a:pt x="8026" y="56099"/>
                  </a:lnTo>
                  <a:lnTo>
                    <a:pt x="7548" y="55933"/>
                  </a:lnTo>
                  <a:lnTo>
                    <a:pt x="7090" y="55767"/>
                  </a:lnTo>
                  <a:lnTo>
                    <a:pt x="6654" y="55580"/>
                  </a:lnTo>
                  <a:lnTo>
                    <a:pt x="6196" y="55392"/>
                  </a:lnTo>
                  <a:lnTo>
                    <a:pt x="5760" y="55184"/>
                  </a:lnTo>
                  <a:lnTo>
                    <a:pt x="5323" y="54977"/>
                  </a:lnTo>
                  <a:lnTo>
                    <a:pt x="4886" y="54748"/>
                  </a:lnTo>
                  <a:lnTo>
                    <a:pt x="4471" y="54498"/>
                  </a:lnTo>
                  <a:lnTo>
                    <a:pt x="4055" y="54249"/>
                  </a:lnTo>
                  <a:lnTo>
                    <a:pt x="3639" y="53978"/>
                  </a:lnTo>
                  <a:lnTo>
                    <a:pt x="3244" y="53708"/>
                  </a:lnTo>
                  <a:lnTo>
                    <a:pt x="2849" y="53438"/>
                  </a:lnTo>
                  <a:lnTo>
                    <a:pt x="2454" y="53126"/>
                  </a:lnTo>
                  <a:lnTo>
                    <a:pt x="2059" y="52814"/>
                  </a:lnTo>
                  <a:lnTo>
                    <a:pt x="2059" y="52814"/>
                  </a:lnTo>
                  <a:lnTo>
                    <a:pt x="1643" y="52461"/>
                  </a:lnTo>
                  <a:lnTo>
                    <a:pt x="1268" y="52066"/>
                  </a:lnTo>
                  <a:lnTo>
                    <a:pt x="1081" y="51858"/>
                  </a:lnTo>
                  <a:lnTo>
                    <a:pt x="915" y="51650"/>
                  </a:lnTo>
                  <a:lnTo>
                    <a:pt x="769" y="51442"/>
                  </a:lnTo>
                  <a:lnTo>
                    <a:pt x="624" y="51213"/>
                  </a:lnTo>
                  <a:lnTo>
                    <a:pt x="499" y="50984"/>
                  </a:lnTo>
                  <a:lnTo>
                    <a:pt x="374" y="50735"/>
                  </a:lnTo>
                  <a:lnTo>
                    <a:pt x="270" y="50485"/>
                  </a:lnTo>
                  <a:lnTo>
                    <a:pt x="187" y="50236"/>
                  </a:lnTo>
                  <a:lnTo>
                    <a:pt x="125" y="49965"/>
                  </a:lnTo>
                  <a:lnTo>
                    <a:pt x="62" y="49695"/>
                  </a:lnTo>
                  <a:lnTo>
                    <a:pt x="21" y="49425"/>
                  </a:lnTo>
                  <a:lnTo>
                    <a:pt x="0" y="49134"/>
                  </a:lnTo>
                  <a:lnTo>
                    <a:pt x="0" y="49134"/>
                  </a:lnTo>
                  <a:lnTo>
                    <a:pt x="21" y="48822"/>
                  </a:lnTo>
                  <a:lnTo>
                    <a:pt x="62" y="48510"/>
                  </a:lnTo>
                  <a:lnTo>
                    <a:pt x="146" y="48219"/>
                  </a:lnTo>
                  <a:lnTo>
                    <a:pt x="270" y="47949"/>
                  </a:lnTo>
                  <a:lnTo>
                    <a:pt x="395" y="47678"/>
                  </a:lnTo>
                  <a:lnTo>
                    <a:pt x="541" y="47408"/>
                  </a:lnTo>
                  <a:lnTo>
                    <a:pt x="832" y="46888"/>
                  </a:lnTo>
                  <a:lnTo>
                    <a:pt x="832" y="46888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873" y="46826"/>
                  </a:lnTo>
                  <a:lnTo>
                    <a:pt x="1185" y="46244"/>
                  </a:lnTo>
                  <a:lnTo>
                    <a:pt x="1539" y="45661"/>
                  </a:lnTo>
                  <a:lnTo>
                    <a:pt x="1871" y="45100"/>
                  </a:lnTo>
                  <a:lnTo>
                    <a:pt x="2246" y="44539"/>
                  </a:lnTo>
                  <a:lnTo>
                    <a:pt x="2620" y="43998"/>
                  </a:lnTo>
                  <a:lnTo>
                    <a:pt x="3015" y="43457"/>
                  </a:lnTo>
                  <a:lnTo>
                    <a:pt x="3431" y="42937"/>
                  </a:lnTo>
                  <a:lnTo>
                    <a:pt x="3868" y="42438"/>
                  </a:lnTo>
                  <a:lnTo>
                    <a:pt x="3868" y="42438"/>
                  </a:lnTo>
                  <a:lnTo>
                    <a:pt x="3888" y="42418"/>
                  </a:lnTo>
                  <a:lnTo>
                    <a:pt x="3888" y="42418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034" y="42251"/>
                  </a:lnTo>
                  <a:lnTo>
                    <a:pt x="4200" y="42085"/>
                  </a:lnTo>
                  <a:lnTo>
                    <a:pt x="4200" y="42085"/>
                  </a:lnTo>
                  <a:lnTo>
                    <a:pt x="4221" y="42043"/>
                  </a:lnTo>
                  <a:lnTo>
                    <a:pt x="4221" y="42043"/>
                  </a:lnTo>
                  <a:lnTo>
                    <a:pt x="4242" y="42043"/>
                  </a:lnTo>
                  <a:lnTo>
                    <a:pt x="4242" y="42043"/>
                  </a:lnTo>
                  <a:lnTo>
                    <a:pt x="4283" y="42002"/>
                  </a:lnTo>
                  <a:lnTo>
                    <a:pt x="4283" y="42002"/>
                  </a:lnTo>
                  <a:lnTo>
                    <a:pt x="4283" y="41981"/>
                  </a:lnTo>
                  <a:lnTo>
                    <a:pt x="4283" y="41981"/>
                  </a:lnTo>
                  <a:lnTo>
                    <a:pt x="4325" y="41960"/>
                  </a:lnTo>
                  <a:lnTo>
                    <a:pt x="4325" y="41960"/>
                  </a:lnTo>
                  <a:lnTo>
                    <a:pt x="4346" y="41939"/>
                  </a:lnTo>
                  <a:lnTo>
                    <a:pt x="4346" y="41939"/>
                  </a:lnTo>
                  <a:lnTo>
                    <a:pt x="4367" y="41898"/>
                  </a:lnTo>
                  <a:lnTo>
                    <a:pt x="4367" y="41898"/>
                  </a:lnTo>
                  <a:lnTo>
                    <a:pt x="4450" y="41835"/>
                  </a:lnTo>
                  <a:lnTo>
                    <a:pt x="4450" y="41835"/>
                  </a:lnTo>
                  <a:lnTo>
                    <a:pt x="4471" y="41794"/>
                  </a:lnTo>
                  <a:lnTo>
                    <a:pt x="4471" y="41794"/>
                  </a:lnTo>
                  <a:lnTo>
                    <a:pt x="4533" y="41732"/>
                  </a:lnTo>
                  <a:lnTo>
                    <a:pt x="4533" y="41732"/>
                  </a:lnTo>
                  <a:lnTo>
                    <a:pt x="4616" y="41648"/>
                  </a:lnTo>
                  <a:lnTo>
                    <a:pt x="4616" y="41648"/>
                  </a:lnTo>
                  <a:lnTo>
                    <a:pt x="4803" y="41482"/>
                  </a:lnTo>
                  <a:lnTo>
                    <a:pt x="4990" y="41336"/>
                  </a:lnTo>
                  <a:lnTo>
                    <a:pt x="5157" y="41212"/>
                  </a:lnTo>
                  <a:lnTo>
                    <a:pt x="5344" y="41087"/>
                  </a:lnTo>
                  <a:lnTo>
                    <a:pt x="5531" y="41004"/>
                  </a:lnTo>
                  <a:lnTo>
                    <a:pt x="5718" y="40941"/>
                  </a:lnTo>
                  <a:lnTo>
                    <a:pt x="5905" y="40900"/>
                  </a:lnTo>
                  <a:lnTo>
                    <a:pt x="6113" y="40900"/>
                  </a:lnTo>
                  <a:lnTo>
                    <a:pt x="6113" y="40900"/>
                  </a:lnTo>
                  <a:lnTo>
                    <a:pt x="6321" y="40900"/>
                  </a:lnTo>
                  <a:lnTo>
                    <a:pt x="6529" y="40941"/>
                  </a:lnTo>
                  <a:lnTo>
                    <a:pt x="6758" y="41004"/>
                  </a:lnTo>
                  <a:lnTo>
                    <a:pt x="6986" y="41087"/>
                  </a:lnTo>
                  <a:lnTo>
                    <a:pt x="6986" y="41087"/>
                  </a:lnTo>
                  <a:lnTo>
                    <a:pt x="7382" y="41274"/>
                  </a:lnTo>
                  <a:lnTo>
                    <a:pt x="7797" y="41482"/>
                  </a:lnTo>
                  <a:lnTo>
                    <a:pt x="8567" y="41898"/>
                  </a:lnTo>
                  <a:lnTo>
                    <a:pt x="8962" y="42106"/>
                  </a:lnTo>
                  <a:lnTo>
                    <a:pt x="9378" y="42314"/>
                  </a:lnTo>
                  <a:lnTo>
                    <a:pt x="9773" y="42480"/>
                  </a:lnTo>
                  <a:lnTo>
                    <a:pt x="10209" y="42626"/>
                  </a:lnTo>
                  <a:lnTo>
                    <a:pt x="10209" y="42626"/>
                  </a:lnTo>
                  <a:lnTo>
                    <a:pt x="10771" y="42771"/>
                  </a:lnTo>
                  <a:lnTo>
                    <a:pt x="11332" y="42917"/>
                  </a:lnTo>
                  <a:lnTo>
                    <a:pt x="11914" y="43021"/>
                  </a:lnTo>
                  <a:lnTo>
                    <a:pt x="12476" y="43125"/>
                  </a:lnTo>
                  <a:lnTo>
                    <a:pt x="13037" y="43208"/>
                  </a:lnTo>
                  <a:lnTo>
                    <a:pt x="13599" y="43270"/>
                  </a:lnTo>
                  <a:lnTo>
                    <a:pt x="14181" y="43291"/>
                  </a:lnTo>
                  <a:lnTo>
                    <a:pt x="14742" y="43312"/>
                  </a:lnTo>
                  <a:lnTo>
                    <a:pt x="14742" y="43312"/>
                  </a:lnTo>
                  <a:lnTo>
                    <a:pt x="15366" y="43291"/>
                  </a:lnTo>
                  <a:lnTo>
                    <a:pt x="15969" y="43249"/>
                  </a:lnTo>
                  <a:lnTo>
                    <a:pt x="16593" y="43187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216" y="43062"/>
                  </a:lnTo>
                  <a:lnTo>
                    <a:pt x="17341" y="43041"/>
                  </a:lnTo>
                  <a:lnTo>
                    <a:pt x="17341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404" y="43041"/>
                  </a:lnTo>
                  <a:lnTo>
                    <a:pt x="17549" y="43000"/>
                  </a:lnTo>
                  <a:lnTo>
                    <a:pt x="17549" y="43000"/>
                  </a:lnTo>
                  <a:lnTo>
                    <a:pt x="17570" y="43000"/>
                  </a:lnTo>
                  <a:lnTo>
                    <a:pt x="17570" y="43000"/>
                  </a:lnTo>
                  <a:lnTo>
                    <a:pt x="17819" y="42937"/>
                  </a:lnTo>
                  <a:lnTo>
                    <a:pt x="17819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840" y="42937"/>
                  </a:lnTo>
                  <a:lnTo>
                    <a:pt x="17923" y="42917"/>
                  </a:lnTo>
                  <a:lnTo>
                    <a:pt x="17923" y="42917"/>
                  </a:lnTo>
                  <a:lnTo>
                    <a:pt x="17944" y="42896"/>
                  </a:lnTo>
                  <a:lnTo>
                    <a:pt x="17944" y="42896"/>
                  </a:lnTo>
                  <a:lnTo>
                    <a:pt x="18027" y="42875"/>
                  </a:lnTo>
                  <a:lnTo>
                    <a:pt x="18027" y="42875"/>
                  </a:lnTo>
                  <a:lnTo>
                    <a:pt x="18048" y="42875"/>
                  </a:lnTo>
                  <a:lnTo>
                    <a:pt x="18048" y="42875"/>
                  </a:lnTo>
                  <a:lnTo>
                    <a:pt x="18131" y="42854"/>
                  </a:lnTo>
                  <a:lnTo>
                    <a:pt x="18131" y="42854"/>
                  </a:lnTo>
                  <a:lnTo>
                    <a:pt x="18734" y="42667"/>
                  </a:lnTo>
                  <a:lnTo>
                    <a:pt x="18734" y="42667"/>
                  </a:lnTo>
                  <a:lnTo>
                    <a:pt x="19109" y="42522"/>
                  </a:lnTo>
                  <a:lnTo>
                    <a:pt x="19483" y="42355"/>
                  </a:lnTo>
                  <a:lnTo>
                    <a:pt x="19816" y="42189"/>
                  </a:lnTo>
                  <a:lnTo>
                    <a:pt x="20127" y="41981"/>
                  </a:lnTo>
                  <a:lnTo>
                    <a:pt x="20439" y="41752"/>
                  </a:lnTo>
                  <a:lnTo>
                    <a:pt x="20710" y="41503"/>
                  </a:lnTo>
                  <a:lnTo>
                    <a:pt x="20980" y="41232"/>
                  </a:lnTo>
                  <a:lnTo>
                    <a:pt x="21209" y="40962"/>
                  </a:lnTo>
                  <a:lnTo>
                    <a:pt x="21417" y="40650"/>
                  </a:lnTo>
                  <a:lnTo>
                    <a:pt x="21604" y="40338"/>
                  </a:lnTo>
                  <a:lnTo>
                    <a:pt x="21749" y="40026"/>
                  </a:lnTo>
                  <a:lnTo>
                    <a:pt x="21895" y="39694"/>
                  </a:lnTo>
                  <a:lnTo>
                    <a:pt x="21999" y="39340"/>
                  </a:lnTo>
                  <a:lnTo>
                    <a:pt x="22061" y="39008"/>
                  </a:lnTo>
                  <a:lnTo>
                    <a:pt x="22103" y="38633"/>
                  </a:lnTo>
                  <a:lnTo>
                    <a:pt x="22124" y="38280"/>
                  </a:lnTo>
                  <a:lnTo>
                    <a:pt x="22124" y="38280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103" y="37968"/>
                  </a:lnTo>
                  <a:lnTo>
                    <a:pt x="22061" y="37531"/>
                  </a:lnTo>
                  <a:lnTo>
                    <a:pt x="21978" y="37095"/>
                  </a:lnTo>
                  <a:lnTo>
                    <a:pt x="21874" y="36679"/>
                  </a:lnTo>
                  <a:lnTo>
                    <a:pt x="21708" y="36263"/>
                  </a:lnTo>
                  <a:lnTo>
                    <a:pt x="21541" y="35889"/>
                  </a:lnTo>
                  <a:lnTo>
                    <a:pt x="21333" y="35514"/>
                  </a:lnTo>
                  <a:lnTo>
                    <a:pt x="21105" y="35161"/>
                  </a:lnTo>
                  <a:lnTo>
                    <a:pt x="20834" y="34828"/>
                  </a:lnTo>
                  <a:lnTo>
                    <a:pt x="20564" y="34516"/>
                  </a:lnTo>
                  <a:lnTo>
                    <a:pt x="20252" y="34225"/>
                  </a:lnTo>
                  <a:lnTo>
                    <a:pt x="19940" y="33955"/>
                  </a:lnTo>
                  <a:lnTo>
                    <a:pt x="19587" y="33726"/>
                  </a:lnTo>
                  <a:lnTo>
                    <a:pt x="19233" y="33518"/>
                  </a:lnTo>
                  <a:lnTo>
                    <a:pt x="18859" y="33352"/>
                  </a:lnTo>
                  <a:lnTo>
                    <a:pt x="18464" y="33227"/>
                  </a:lnTo>
                  <a:lnTo>
                    <a:pt x="18069" y="33123"/>
                  </a:lnTo>
                  <a:lnTo>
                    <a:pt x="18069" y="33123"/>
                  </a:lnTo>
                  <a:lnTo>
                    <a:pt x="17944" y="33102"/>
                  </a:lnTo>
                  <a:lnTo>
                    <a:pt x="17944" y="33102"/>
                  </a:lnTo>
                  <a:lnTo>
                    <a:pt x="17383" y="33019"/>
                  </a:lnTo>
                  <a:lnTo>
                    <a:pt x="16842" y="32978"/>
                  </a:lnTo>
                  <a:lnTo>
                    <a:pt x="16302" y="32957"/>
                  </a:lnTo>
                  <a:lnTo>
                    <a:pt x="15761" y="32957"/>
                  </a:lnTo>
                  <a:lnTo>
                    <a:pt x="15761" y="32957"/>
                  </a:lnTo>
                  <a:lnTo>
                    <a:pt x="14493" y="32936"/>
                  </a:lnTo>
                  <a:lnTo>
                    <a:pt x="14493" y="32936"/>
                  </a:lnTo>
                  <a:lnTo>
                    <a:pt x="13890" y="32915"/>
                  </a:lnTo>
                  <a:lnTo>
                    <a:pt x="13890" y="32915"/>
                  </a:lnTo>
                  <a:lnTo>
                    <a:pt x="13453" y="32874"/>
                  </a:lnTo>
                  <a:lnTo>
                    <a:pt x="13224" y="32832"/>
                  </a:lnTo>
                  <a:lnTo>
                    <a:pt x="13016" y="32791"/>
                  </a:lnTo>
                  <a:lnTo>
                    <a:pt x="12788" y="32707"/>
                  </a:lnTo>
                  <a:lnTo>
                    <a:pt x="12601" y="32603"/>
                  </a:lnTo>
                  <a:lnTo>
                    <a:pt x="12393" y="32479"/>
                  </a:lnTo>
                  <a:lnTo>
                    <a:pt x="12205" y="32333"/>
                  </a:lnTo>
                  <a:lnTo>
                    <a:pt x="12205" y="32333"/>
                  </a:lnTo>
                  <a:lnTo>
                    <a:pt x="11977" y="32084"/>
                  </a:lnTo>
                  <a:lnTo>
                    <a:pt x="11790" y="31813"/>
                  </a:lnTo>
                  <a:lnTo>
                    <a:pt x="11623" y="31522"/>
                  </a:lnTo>
                  <a:lnTo>
                    <a:pt x="11519" y="31210"/>
                  </a:lnTo>
                  <a:lnTo>
                    <a:pt x="11519" y="31210"/>
                  </a:lnTo>
                  <a:lnTo>
                    <a:pt x="11478" y="31023"/>
                  </a:lnTo>
                  <a:lnTo>
                    <a:pt x="11478" y="31023"/>
                  </a:lnTo>
                  <a:lnTo>
                    <a:pt x="11395" y="30462"/>
                  </a:lnTo>
                  <a:lnTo>
                    <a:pt x="11332" y="29921"/>
                  </a:lnTo>
                  <a:lnTo>
                    <a:pt x="11291" y="29381"/>
                  </a:lnTo>
                  <a:lnTo>
                    <a:pt x="11270" y="28840"/>
                  </a:lnTo>
                  <a:lnTo>
                    <a:pt x="11270" y="28840"/>
                  </a:lnTo>
                  <a:lnTo>
                    <a:pt x="11291" y="28133"/>
                  </a:lnTo>
                  <a:lnTo>
                    <a:pt x="11374" y="27426"/>
                  </a:lnTo>
                  <a:lnTo>
                    <a:pt x="11415" y="27093"/>
                  </a:lnTo>
                  <a:lnTo>
                    <a:pt x="11498" y="26740"/>
                  </a:lnTo>
                  <a:lnTo>
                    <a:pt x="11561" y="26386"/>
                  </a:lnTo>
                  <a:lnTo>
                    <a:pt x="11665" y="26033"/>
                  </a:lnTo>
                  <a:lnTo>
                    <a:pt x="11665" y="26033"/>
                  </a:lnTo>
                  <a:lnTo>
                    <a:pt x="11790" y="25679"/>
                  </a:lnTo>
                  <a:lnTo>
                    <a:pt x="11935" y="25368"/>
                  </a:lnTo>
                  <a:lnTo>
                    <a:pt x="12101" y="25097"/>
                  </a:lnTo>
                  <a:lnTo>
                    <a:pt x="12205" y="24972"/>
                  </a:lnTo>
                  <a:lnTo>
                    <a:pt x="12309" y="24848"/>
                  </a:lnTo>
                  <a:lnTo>
                    <a:pt x="12434" y="24744"/>
                  </a:lnTo>
                  <a:lnTo>
                    <a:pt x="12559" y="24640"/>
                  </a:lnTo>
                  <a:lnTo>
                    <a:pt x="12704" y="24557"/>
                  </a:lnTo>
                  <a:lnTo>
                    <a:pt x="12850" y="24473"/>
                  </a:lnTo>
                  <a:lnTo>
                    <a:pt x="13016" y="24390"/>
                  </a:lnTo>
                  <a:lnTo>
                    <a:pt x="13183" y="24328"/>
                  </a:lnTo>
                  <a:lnTo>
                    <a:pt x="13557" y="24245"/>
                  </a:lnTo>
                  <a:lnTo>
                    <a:pt x="13557" y="24245"/>
                  </a:lnTo>
                  <a:lnTo>
                    <a:pt x="14077" y="24141"/>
                  </a:lnTo>
                  <a:lnTo>
                    <a:pt x="14597" y="24078"/>
                  </a:lnTo>
                  <a:lnTo>
                    <a:pt x="15657" y="23954"/>
                  </a:lnTo>
                  <a:lnTo>
                    <a:pt x="16717" y="23850"/>
                  </a:lnTo>
                  <a:lnTo>
                    <a:pt x="17757" y="23746"/>
                  </a:lnTo>
                  <a:lnTo>
                    <a:pt x="17757" y="23746"/>
                  </a:lnTo>
                  <a:lnTo>
                    <a:pt x="18256" y="23683"/>
                  </a:lnTo>
                  <a:lnTo>
                    <a:pt x="18734" y="23579"/>
                  </a:lnTo>
                  <a:lnTo>
                    <a:pt x="19213" y="23455"/>
                  </a:lnTo>
                  <a:lnTo>
                    <a:pt x="19649" y="23288"/>
                  </a:lnTo>
                  <a:lnTo>
                    <a:pt x="20107" y="23101"/>
                  </a:lnTo>
                  <a:lnTo>
                    <a:pt x="20523" y="22893"/>
                  </a:lnTo>
                  <a:lnTo>
                    <a:pt x="20938" y="22644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1333" y="22353"/>
                  </a:lnTo>
                  <a:lnTo>
                    <a:pt x="21354" y="22353"/>
                  </a:lnTo>
                  <a:lnTo>
                    <a:pt x="21354" y="22353"/>
                  </a:lnTo>
                  <a:lnTo>
                    <a:pt x="21749" y="22020"/>
                  </a:lnTo>
                  <a:lnTo>
                    <a:pt x="22082" y="21708"/>
                  </a:lnTo>
                  <a:lnTo>
                    <a:pt x="22082" y="21708"/>
                  </a:lnTo>
                  <a:lnTo>
                    <a:pt x="22332" y="21438"/>
                  </a:lnTo>
                  <a:lnTo>
                    <a:pt x="22519" y="21188"/>
                  </a:lnTo>
                  <a:lnTo>
                    <a:pt x="22706" y="20918"/>
                  </a:lnTo>
                  <a:lnTo>
                    <a:pt x="22851" y="20648"/>
                  </a:lnTo>
                  <a:lnTo>
                    <a:pt x="22976" y="20377"/>
                  </a:lnTo>
                  <a:lnTo>
                    <a:pt x="23080" y="20086"/>
                  </a:lnTo>
                  <a:lnTo>
                    <a:pt x="23163" y="19774"/>
                  </a:lnTo>
                  <a:lnTo>
                    <a:pt x="23226" y="19462"/>
                  </a:lnTo>
                  <a:lnTo>
                    <a:pt x="23226" y="19462"/>
                  </a:lnTo>
                  <a:lnTo>
                    <a:pt x="23246" y="19192"/>
                  </a:lnTo>
                  <a:lnTo>
                    <a:pt x="23267" y="18901"/>
                  </a:lnTo>
                  <a:lnTo>
                    <a:pt x="23267" y="18610"/>
                  </a:lnTo>
                  <a:lnTo>
                    <a:pt x="23246" y="18298"/>
                  </a:lnTo>
                  <a:lnTo>
                    <a:pt x="23184" y="17633"/>
                  </a:lnTo>
                  <a:lnTo>
                    <a:pt x="23059" y="16905"/>
                  </a:lnTo>
                  <a:lnTo>
                    <a:pt x="23059" y="16905"/>
                  </a:lnTo>
                  <a:lnTo>
                    <a:pt x="22976" y="16551"/>
                  </a:lnTo>
                  <a:lnTo>
                    <a:pt x="22893" y="16219"/>
                  </a:lnTo>
                  <a:lnTo>
                    <a:pt x="22789" y="15886"/>
                  </a:lnTo>
                  <a:lnTo>
                    <a:pt x="22664" y="15574"/>
                  </a:lnTo>
                  <a:lnTo>
                    <a:pt x="22539" y="15283"/>
                  </a:lnTo>
                  <a:lnTo>
                    <a:pt x="22394" y="14992"/>
                  </a:lnTo>
                  <a:lnTo>
                    <a:pt x="22248" y="14722"/>
                  </a:lnTo>
                  <a:lnTo>
                    <a:pt x="22061" y="14451"/>
                  </a:lnTo>
                  <a:lnTo>
                    <a:pt x="21895" y="14202"/>
                  </a:lnTo>
                  <a:lnTo>
                    <a:pt x="21708" y="13973"/>
                  </a:lnTo>
                  <a:lnTo>
                    <a:pt x="21500" y="13744"/>
                  </a:lnTo>
                  <a:lnTo>
                    <a:pt x="21292" y="13536"/>
                  </a:lnTo>
                  <a:lnTo>
                    <a:pt x="21084" y="13329"/>
                  </a:lnTo>
                  <a:lnTo>
                    <a:pt x="20855" y="13141"/>
                  </a:lnTo>
                  <a:lnTo>
                    <a:pt x="20627" y="12954"/>
                  </a:lnTo>
                  <a:lnTo>
                    <a:pt x="20377" y="12788"/>
                  </a:lnTo>
                  <a:lnTo>
                    <a:pt x="20127" y="12642"/>
                  </a:lnTo>
                  <a:lnTo>
                    <a:pt x="19878" y="12497"/>
                  </a:lnTo>
                  <a:lnTo>
                    <a:pt x="19358" y="12226"/>
                  </a:lnTo>
                  <a:lnTo>
                    <a:pt x="18818" y="12019"/>
                  </a:lnTo>
                  <a:lnTo>
                    <a:pt x="18256" y="11831"/>
                  </a:lnTo>
                  <a:lnTo>
                    <a:pt x="17695" y="11707"/>
                  </a:lnTo>
                  <a:lnTo>
                    <a:pt x="17133" y="11603"/>
                  </a:lnTo>
                  <a:lnTo>
                    <a:pt x="16572" y="1154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6011" y="11520"/>
                  </a:lnTo>
                  <a:lnTo>
                    <a:pt x="15408" y="11540"/>
                  </a:lnTo>
                  <a:lnTo>
                    <a:pt x="14805" y="11624"/>
                  </a:lnTo>
                  <a:lnTo>
                    <a:pt x="14243" y="11727"/>
                  </a:lnTo>
                  <a:lnTo>
                    <a:pt x="13682" y="11873"/>
                  </a:lnTo>
                  <a:lnTo>
                    <a:pt x="13682" y="11873"/>
                  </a:lnTo>
                  <a:lnTo>
                    <a:pt x="13120" y="12081"/>
                  </a:lnTo>
                  <a:lnTo>
                    <a:pt x="12559" y="12289"/>
                  </a:lnTo>
                  <a:lnTo>
                    <a:pt x="12018" y="12538"/>
                  </a:lnTo>
                  <a:lnTo>
                    <a:pt x="11478" y="12788"/>
                  </a:lnTo>
                  <a:lnTo>
                    <a:pt x="10958" y="13058"/>
                  </a:lnTo>
                  <a:lnTo>
                    <a:pt x="10417" y="13349"/>
                  </a:lnTo>
                  <a:lnTo>
                    <a:pt x="9398" y="13952"/>
                  </a:lnTo>
                  <a:lnTo>
                    <a:pt x="9398" y="13952"/>
                  </a:lnTo>
                  <a:lnTo>
                    <a:pt x="8733" y="14347"/>
                  </a:lnTo>
                  <a:lnTo>
                    <a:pt x="8400" y="14534"/>
                  </a:lnTo>
                  <a:lnTo>
                    <a:pt x="8047" y="14722"/>
                  </a:lnTo>
                  <a:lnTo>
                    <a:pt x="7693" y="14867"/>
                  </a:lnTo>
                  <a:lnTo>
                    <a:pt x="7340" y="14992"/>
                  </a:lnTo>
                  <a:lnTo>
                    <a:pt x="6966" y="15096"/>
                  </a:lnTo>
                  <a:lnTo>
                    <a:pt x="6571" y="15179"/>
                  </a:lnTo>
                  <a:lnTo>
                    <a:pt x="6571" y="15179"/>
                  </a:lnTo>
                  <a:lnTo>
                    <a:pt x="6259" y="15200"/>
                  </a:lnTo>
                  <a:lnTo>
                    <a:pt x="6259" y="15200"/>
                  </a:lnTo>
                  <a:lnTo>
                    <a:pt x="6030" y="15179"/>
                  </a:lnTo>
                  <a:lnTo>
                    <a:pt x="5822" y="15137"/>
                  </a:lnTo>
                  <a:lnTo>
                    <a:pt x="5614" y="15075"/>
                  </a:lnTo>
                  <a:lnTo>
                    <a:pt x="5427" y="14992"/>
                  </a:lnTo>
                  <a:lnTo>
                    <a:pt x="5261" y="14888"/>
                  </a:lnTo>
                  <a:lnTo>
                    <a:pt x="5094" y="14742"/>
                  </a:lnTo>
                  <a:lnTo>
                    <a:pt x="4949" y="14576"/>
                  </a:lnTo>
                  <a:lnTo>
                    <a:pt x="4824" y="14368"/>
                  </a:lnTo>
                  <a:lnTo>
                    <a:pt x="4824" y="14368"/>
                  </a:lnTo>
                  <a:lnTo>
                    <a:pt x="4408" y="13640"/>
                  </a:lnTo>
                  <a:lnTo>
                    <a:pt x="4034" y="12871"/>
                  </a:lnTo>
                  <a:lnTo>
                    <a:pt x="3701" y="12102"/>
                  </a:lnTo>
                  <a:lnTo>
                    <a:pt x="3556" y="11707"/>
                  </a:lnTo>
                  <a:lnTo>
                    <a:pt x="3431" y="11312"/>
                  </a:lnTo>
                  <a:lnTo>
                    <a:pt x="3306" y="10917"/>
                  </a:lnTo>
                  <a:lnTo>
                    <a:pt x="3202" y="10521"/>
                  </a:lnTo>
                  <a:lnTo>
                    <a:pt x="3119" y="10106"/>
                  </a:lnTo>
                  <a:lnTo>
                    <a:pt x="3036" y="9690"/>
                  </a:lnTo>
                  <a:lnTo>
                    <a:pt x="2973" y="9274"/>
                  </a:lnTo>
                  <a:lnTo>
                    <a:pt x="2911" y="8858"/>
                  </a:lnTo>
                  <a:lnTo>
                    <a:pt x="2869" y="8442"/>
                  </a:lnTo>
                  <a:lnTo>
                    <a:pt x="2849" y="8006"/>
                  </a:lnTo>
                  <a:lnTo>
                    <a:pt x="2849" y="8006"/>
                  </a:lnTo>
                  <a:lnTo>
                    <a:pt x="2849" y="78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5326050" y="244350"/>
              <a:ext cx="1003275" cy="1557400"/>
            </a:xfrm>
            <a:custGeom>
              <a:avLst/>
              <a:gdLst/>
              <a:ahLst/>
              <a:cxnLst/>
              <a:rect l="l" t="t" r="r" b="b"/>
              <a:pathLst>
                <a:path w="40131" h="62296" fill="none" extrusionOk="0">
                  <a:moveTo>
                    <a:pt x="19233" y="1"/>
                  </a:moveTo>
                  <a:lnTo>
                    <a:pt x="19233" y="1"/>
                  </a:lnTo>
                  <a:lnTo>
                    <a:pt x="18339" y="21"/>
                  </a:lnTo>
                  <a:lnTo>
                    <a:pt x="17404" y="84"/>
                  </a:lnTo>
                  <a:lnTo>
                    <a:pt x="16489" y="188"/>
                  </a:lnTo>
                  <a:lnTo>
                    <a:pt x="15574" y="333"/>
                  </a:lnTo>
                  <a:lnTo>
                    <a:pt x="15574" y="333"/>
                  </a:lnTo>
                  <a:lnTo>
                    <a:pt x="15075" y="437"/>
                  </a:lnTo>
                  <a:lnTo>
                    <a:pt x="14576" y="562"/>
                  </a:lnTo>
                  <a:lnTo>
                    <a:pt x="14098" y="687"/>
                  </a:lnTo>
                  <a:lnTo>
                    <a:pt x="13640" y="832"/>
                  </a:lnTo>
                  <a:lnTo>
                    <a:pt x="13162" y="999"/>
                  </a:lnTo>
                  <a:lnTo>
                    <a:pt x="12705" y="1165"/>
                  </a:lnTo>
                  <a:lnTo>
                    <a:pt x="11790" y="1560"/>
                  </a:lnTo>
                  <a:lnTo>
                    <a:pt x="10896" y="1955"/>
                  </a:lnTo>
                  <a:lnTo>
                    <a:pt x="10001" y="2392"/>
                  </a:lnTo>
                  <a:lnTo>
                    <a:pt x="8234" y="3307"/>
                  </a:lnTo>
                  <a:lnTo>
                    <a:pt x="8234" y="3307"/>
                  </a:lnTo>
                  <a:lnTo>
                    <a:pt x="7756" y="3577"/>
                  </a:lnTo>
                  <a:lnTo>
                    <a:pt x="7278" y="3847"/>
                  </a:lnTo>
                  <a:lnTo>
                    <a:pt x="6841" y="4159"/>
                  </a:lnTo>
                  <a:lnTo>
                    <a:pt x="6404" y="4471"/>
                  </a:lnTo>
                  <a:lnTo>
                    <a:pt x="5968" y="4804"/>
                  </a:lnTo>
                  <a:lnTo>
                    <a:pt x="5552" y="5157"/>
                  </a:lnTo>
                  <a:lnTo>
                    <a:pt x="5157" y="5531"/>
                  </a:lnTo>
                  <a:lnTo>
                    <a:pt x="4762" y="5906"/>
                  </a:lnTo>
                  <a:lnTo>
                    <a:pt x="4762" y="5906"/>
                  </a:lnTo>
                  <a:lnTo>
                    <a:pt x="4346" y="6363"/>
                  </a:lnTo>
                  <a:lnTo>
                    <a:pt x="3951" y="6841"/>
                  </a:lnTo>
                  <a:lnTo>
                    <a:pt x="3784" y="7091"/>
                  </a:lnTo>
                  <a:lnTo>
                    <a:pt x="3618" y="7340"/>
                  </a:lnTo>
                  <a:lnTo>
                    <a:pt x="3473" y="7590"/>
                  </a:lnTo>
                  <a:lnTo>
                    <a:pt x="3327" y="7860"/>
                  </a:lnTo>
                  <a:lnTo>
                    <a:pt x="3202" y="8131"/>
                  </a:lnTo>
                  <a:lnTo>
                    <a:pt x="3098" y="8401"/>
                  </a:lnTo>
                  <a:lnTo>
                    <a:pt x="2994" y="8692"/>
                  </a:lnTo>
                  <a:lnTo>
                    <a:pt x="2932" y="8983"/>
                  </a:lnTo>
                  <a:lnTo>
                    <a:pt x="2890" y="9274"/>
                  </a:lnTo>
                  <a:lnTo>
                    <a:pt x="2849" y="9586"/>
                  </a:lnTo>
                  <a:lnTo>
                    <a:pt x="2828" y="9898"/>
                  </a:lnTo>
                  <a:lnTo>
                    <a:pt x="2849" y="10210"/>
                  </a:lnTo>
                  <a:lnTo>
                    <a:pt x="2849" y="10210"/>
                  </a:lnTo>
                  <a:lnTo>
                    <a:pt x="2890" y="10688"/>
                  </a:lnTo>
                  <a:lnTo>
                    <a:pt x="2953" y="11166"/>
                  </a:lnTo>
                  <a:lnTo>
                    <a:pt x="3015" y="11644"/>
                  </a:lnTo>
                  <a:lnTo>
                    <a:pt x="3098" y="12123"/>
                  </a:lnTo>
                  <a:lnTo>
                    <a:pt x="3202" y="12601"/>
                  </a:lnTo>
                  <a:lnTo>
                    <a:pt x="3327" y="13058"/>
                  </a:lnTo>
                  <a:lnTo>
                    <a:pt x="3452" y="13516"/>
                  </a:lnTo>
                  <a:lnTo>
                    <a:pt x="3597" y="13952"/>
                  </a:lnTo>
                  <a:lnTo>
                    <a:pt x="3764" y="14410"/>
                  </a:lnTo>
                  <a:lnTo>
                    <a:pt x="3951" y="14847"/>
                  </a:lnTo>
                  <a:lnTo>
                    <a:pt x="4159" y="15283"/>
                  </a:lnTo>
                  <a:lnTo>
                    <a:pt x="4387" y="15699"/>
                  </a:lnTo>
                  <a:lnTo>
                    <a:pt x="4616" y="16115"/>
                  </a:lnTo>
                  <a:lnTo>
                    <a:pt x="4886" y="16531"/>
                  </a:lnTo>
                  <a:lnTo>
                    <a:pt x="5157" y="16926"/>
                  </a:lnTo>
                  <a:lnTo>
                    <a:pt x="5448" y="17321"/>
                  </a:lnTo>
                  <a:lnTo>
                    <a:pt x="5448" y="17321"/>
                  </a:lnTo>
                  <a:lnTo>
                    <a:pt x="5801" y="17737"/>
                  </a:lnTo>
                  <a:lnTo>
                    <a:pt x="6176" y="18132"/>
                  </a:lnTo>
                  <a:lnTo>
                    <a:pt x="6363" y="18298"/>
                  </a:lnTo>
                  <a:lnTo>
                    <a:pt x="6550" y="18465"/>
                  </a:lnTo>
                  <a:lnTo>
                    <a:pt x="6758" y="18610"/>
                  </a:lnTo>
                  <a:lnTo>
                    <a:pt x="6966" y="18735"/>
                  </a:lnTo>
                  <a:lnTo>
                    <a:pt x="7174" y="18860"/>
                  </a:lnTo>
                  <a:lnTo>
                    <a:pt x="7402" y="18964"/>
                  </a:lnTo>
                  <a:lnTo>
                    <a:pt x="7631" y="19068"/>
                  </a:lnTo>
                  <a:lnTo>
                    <a:pt x="7860" y="19151"/>
                  </a:lnTo>
                  <a:lnTo>
                    <a:pt x="8089" y="19192"/>
                  </a:lnTo>
                  <a:lnTo>
                    <a:pt x="8338" y="19255"/>
                  </a:lnTo>
                  <a:lnTo>
                    <a:pt x="8588" y="19275"/>
                  </a:lnTo>
                  <a:lnTo>
                    <a:pt x="8858" y="19275"/>
                  </a:lnTo>
                  <a:lnTo>
                    <a:pt x="8858" y="19275"/>
                  </a:lnTo>
                  <a:lnTo>
                    <a:pt x="9107" y="19275"/>
                  </a:lnTo>
                  <a:lnTo>
                    <a:pt x="9357" y="19255"/>
                  </a:lnTo>
                  <a:lnTo>
                    <a:pt x="9606" y="19213"/>
                  </a:lnTo>
                  <a:lnTo>
                    <a:pt x="9877" y="19151"/>
                  </a:lnTo>
                  <a:lnTo>
                    <a:pt x="9877" y="19151"/>
                  </a:lnTo>
                  <a:lnTo>
                    <a:pt x="10417" y="19005"/>
                  </a:lnTo>
                  <a:lnTo>
                    <a:pt x="10937" y="18818"/>
                  </a:lnTo>
                  <a:lnTo>
                    <a:pt x="11457" y="18610"/>
                  </a:lnTo>
                  <a:lnTo>
                    <a:pt x="11956" y="18381"/>
                  </a:lnTo>
                  <a:lnTo>
                    <a:pt x="11956" y="18381"/>
                  </a:lnTo>
                  <a:lnTo>
                    <a:pt x="12476" y="18111"/>
                  </a:lnTo>
                  <a:lnTo>
                    <a:pt x="12975" y="17841"/>
                  </a:lnTo>
                  <a:lnTo>
                    <a:pt x="13973" y="17300"/>
                  </a:lnTo>
                  <a:lnTo>
                    <a:pt x="14472" y="17051"/>
                  </a:lnTo>
                  <a:lnTo>
                    <a:pt x="14992" y="16822"/>
                  </a:lnTo>
                  <a:lnTo>
                    <a:pt x="15512" y="16614"/>
                  </a:lnTo>
                  <a:lnTo>
                    <a:pt x="16073" y="16427"/>
                  </a:lnTo>
                  <a:lnTo>
                    <a:pt x="16073" y="16427"/>
                  </a:lnTo>
                  <a:lnTo>
                    <a:pt x="16593" y="16302"/>
                  </a:lnTo>
                  <a:lnTo>
                    <a:pt x="17113" y="16198"/>
                  </a:lnTo>
                  <a:lnTo>
                    <a:pt x="17632" y="16136"/>
                  </a:lnTo>
                  <a:lnTo>
                    <a:pt x="18152" y="16115"/>
                  </a:lnTo>
                  <a:lnTo>
                    <a:pt x="18152" y="16115"/>
                  </a:lnTo>
                  <a:lnTo>
                    <a:pt x="18568" y="16136"/>
                  </a:lnTo>
                  <a:lnTo>
                    <a:pt x="19005" y="16177"/>
                  </a:lnTo>
                  <a:lnTo>
                    <a:pt x="19421" y="16260"/>
                  </a:lnTo>
                  <a:lnTo>
                    <a:pt x="19836" y="16364"/>
                  </a:lnTo>
                  <a:lnTo>
                    <a:pt x="20252" y="16510"/>
                  </a:lnTo>
                  <a:lnTo>
                    <a:pt x="20647" y="16697"/>
                  </a:lnTo>
                  <a:lnTo>
                    <a:pt x="21063" y="16926"/>
                  </a:lnTo>
                  <a:lnTo>
                    <a:pt x="21437" y="17175"/>
                  </a:lnTo>
                  <a:lnTo>
                    <a:pt x="21437" y="17175"/>
                  </a:lnTo>
                  <a:lnTo>
                    <a:pt x="21687" y="17383"/>
                  </a:lnTo>
                  <a:lnTo>
                    <a:pt x="21916" y="17612"/>
                  </a:lnTo>
                  <a:lnTo>
                    <a:pt x="22124" y="17841"/>
                  </a:lnTo>
                  <a:lnTo>
                    <a:pt x="22311" y="18090"/>
                  </a:lnTo>
                  <a:lnTo>
                    <a:pt x="22498" y="18361"/>
                  </a:lnTo>
                  <a:lnTo>
                    <a:pt x="22664" y="18631"/>
                  </a:lnTo>
                  <a:lnTo>
                    <a:pt x="22997" y="19171"/>
                  </a:lnTo>
                  <a:lnTo>
                    <a:pt x="22997" y="19171"/>
                  </a:lnTo>
                  <a:lnTo>
                    <a:pt x="23143" y="19442"/>
                  </a:lnTo>
                  <a:lnTo>
                    <a:pt x="23267" y="19712"/>
                  </a:lnTo>
                  <a:lnTo>
                    <a:pt x="23371" y="19982"/>
                  </a:lnTo>
                  <a:lnTo>
                    <a:pt x="23434" y="20232"/>
                  </a:lnTo>
                  <a:lnTo>
                    <a:pt x="23475" y="20502"/>
                  </a:lnTo>
                  <a:lnTo>
                    <a:pt x="23496" y="20752"/>
                  </a:lnTo>
                  <a:lnTo>
                    <a:pt x="23496" y="21001"/>
                  </a:lnTo>
                  <a:lnTo>
                    <a:pt x="23454" y="21230"/>
                  </a:lnTo>
                  <a:lnTo>
                    <a:pt x="23392" y="21479"/>
                  </a:lnTo>
                  <a:lnTo>
                    <a:pt x="23309" y="21708"/>
                  </a:lnTo>
                  <a:lnTo>
                    <a:pt x="23184" y="21916"/>
                  </a:lnTo>
                  <a:lnTo>
                    <a:pt x="23059" y="22145"/>
                  </a:lnTo>
                  <a:lnTo>
                    <a:pt x="22893" y="22353"/>
                  </a:lnTo>
                  <a:lnTo>
                    <a:pt x="22706" y="22561"/>
                  </a:lnTo>
                  <a:lnTo>
                    <a:pt x="22477" y="22748"/>
                  </a:lnTo>
                  <a:lnTo>
                    <a:pt x="22248" y="22935"/>
                  </a:lnTo>
                  <a:lnTo>
                    <a:pt x="22248" y="22935"/>
                  </a:lnTo>
                  <a:lnTo>
                    <a:pt x="22040" y="23060"/>
                  </a:lnTo>
                  <a:lnTo>
                    <a:pt x="21853" y="23185"/>
                  </a:lnTo>
                  <a:lnTo>
                    <a:pt x="21437" y="23372"/>
                  </a:lnTo>
                  <a:lnTo>
                    <a:pt x="21022" y="23517"/>
                  </a:lnTo>
                  <a:lnTo>
                    <a:pt x="20585" y="23663"/>
                  </a:lnTo>
                  <a:lnTo>
                    <a:pt x="20585" y="23663"/>
                  </a:lnTo>
                  <a:lnTo>
                    <a:pt x="20024" y="23787"/>
                  </a:lnTo>
                  <a:lnTo>
                    <a:pt x="19462" y="23891"/>
                  </a:lnTo>
                  <a:lnTo>
                    <a:pt x="18880" y="23975"/>
                  </a:lnTo>
                  <a:lnTo>
                    <a:pt x="18319" y="24016"/>
                  </a:lnTo>
                  <a:lnTo>
                    <a:pt x="17154" y="24120"/>
                  </a:lnTo>
                  <a:lnTo>
                    <a:pt x="16593" y="24183"/>
                  </a:lnTo>
                  <a:lnTo>
                    <a:pt x="16011" y="24266"/>
                  </a:lnTo>
                  <a:lnTo>
                    <a:pt x="16011" y="24266"/>
                  </a:lnTo>
                  <a:lnTo>
                    <a:pt x="15574" y="24349"/>
                  </a:lnTo>
                  <a:lnTo>
                    <a:pt x="15179" y="24453"/>
                  </a:lnTo>
                  <a:lnTo>
                    <a:pt x="14784" y="24598"/>
                  </a:lnTo>
                  <a:lnTo>
                    <a:pt x="14410" y="24744"/>
                  </a:lnTo>
                  <a:lnTo>
                    <a:pt x="14077" y="24910"/>
                  </a:lnTo>
                  <a:lnTo>
                    <a:pt x="13765" y="25118"/>
                  </a:lnTo>
                  <a:lnTo>
                    <a:pt x="13474" y="25326"/>
                  </a:lnTo>
                  <a:lnTo>
                    <a:pt x="13204" y="25555"/>
                  </a:lnTo>
                  <a:lnTo>
                    <a:pt x="12954" y="25825"/>
                  </a:lnTo>
                  <a:lnTo>
                    <a:pt x="12746" y="26116"/>
                  </a:lnTo>
                  <a:lnTo>
                    <a:pt x="12538" y="26428"/>
                  </a:lnTo>
                  <a:lnTo>
                    <a:pt x="12372" y="26761"/>
                  </a:lnTo>
                  <a:lnTo>
                    <a:pt x="12206" y="27114"/>
                  </a:lnTo>
                  <a:lnTo>
                    <a:pt x="12081" y="27509"/>
                  </a:lnTo>
                  <a:lnTo>
                    <a:pt x="11977" y="27925"/>
                  </a:lnTo>
                  <a:lnTo>
                    <a:pt x="11894" y="28362"/>
                  </a:lnTo>
                  <a:lnTo>
                    <a:pt x="11894" y="28362"/>
                  </a:lnTo>
                  <a:lnTo>
                    <a:pt x="11810" y="28965"/>
                  </a:lnTo>
                  <a:lnTo>
                    <a:pt x="11769" y="29589"/>
                  </a:lnTo>
                  <a:lnTo>
                    <a:pt x="11748" y="30192"/>
                  </a:lnTo>
                  <a:lnTo>
                    <a:pt x="11769" y="30795"/>
                  </a:lnTo>
                  <a:lnTo>
                    <a:pt x="11810" y="31398"/>
                  </a:lnTo>
                  <a:lnTo>
                    <a:pt x="11873" y="32001"/>
                  </a:lnTo>
                  <a:lnTo>
                    <a:pt x="11956" y="32604"/>
                  </a:lnTo>
                  <a:lnTo>
                    <a:pt x="12081" y="33207"/>
                  </a:lnTo>
                  <a:lnTo>
                    <a:pt x="12081" y="33207"/>
                  </a:lnTo>
                  <a:lnTo>
                    <a:pt x="12206" y="33851"/>
                  </a:lnTo>
                  <a:lnTo>
                    <a:pt x="12372" y="34475"/>
                  </a:lnTo>
                  <a:lnTo>
                    <a:pt x="12372" y="34475"/>
                  </a:lnTo>
                  <a:lnTo>
                    <a:pt x="12497" y="34849"/>
                  </a:lnTo>
                  <a:lnTo>
                    <a:pt x="12642" y="35161"/>
                  </a:lnTo>
                  <a:lnTo>
                    <a:pt x="12829" y="35473"/>
                  </a:lnTo>
                  <a:lnTo>
                    <a:pt x="13058" y="35723"/>
                  </a:lnTo>
                  <a:lnTo>
                    <a:pt x="13328" y="35951"/>
                  </a:lnTo>
                  <a:lnTo>
                    <a:pt x="13619" y="36138"/>
                  </a:lnTo>
                  <a:lnTo>
                    <a:pt x="13952" y="36305"/>
                  </a:lnTo>
                  <a:lnTo>
                    <a:pt x="14326" y="36430"/>
                  </a:lnTo>
                  <a:lnTo>
                    <a:pt x="14326" y="36430"/>
                  </a:lnTo>
                  <a:lnTo>
                    <a:pt x="14701" y="36533"/>
                  </a:lnTo>
                  <a:lnTo>
                    <a:pt x="15075" y="36617"/>
                  </a:lnTo>
                  <a:lnTo>
                    <a:pt x="15449" y="36679"/>
                  </a:lnTo>
                  <a:lnTo>
                    <a:pt x="15823" y="36741"/>
                  </a:lnTo>
                  <a:lnTo>
                    <a:pt x="16593" y="36825"/>
                  </a:lnTo>
                  <a:lnTo>
                    <a:pt x="17362" y="36866"/>
                  </a:lnTo>
                  <a:lnTo>
                    <a:pt x="17362" y="36866"/>
                  </a:lnTo>
                  <a:lnTo>
                    <a:pt x="17820" y="36929"/>
                  </a:lnTo>
                  <a:lnTo>
                    <a:pt x="18277" y="36991"/>
                  </a:lnTo>
                  <a:lnTo>
                    <a:pt x="18693" y="37095"/>
                  </a:lnTo>
                  <a:lnTo>
                    <a:pt x="19067" y="37220"/>
                  </a:lnTo>
                  <a:lnTo>
                    <a:pt x="19441" y="37386"/>
                  </a:lnTo>
                  <a:lnTo>
                    <a:pt x="19795" y="37573"/>
                  </a:lnTo>
                  <a:lnTo>
                    <a:pt x="20107" y="37781"/>
                  </a:lnTo>
                  <a:lnTo>
                    <a:pt x="20398" y="38010"/>
                  </a:lnTo>
                  <a:lnTo>
                    <a:pt x="20668" y="38259"/>
                  </a:lnTo>
                  <a:lnTo>
                    <a:pt x="20918" y="38550"/>
                  </a:lnTo>
                  <a:lnTo>
                    <a:pt x="21126" y="38862"/>
                  </a:lnTo>
                  <a:lnTo>
                    <a:pt x="21313" y="39195"/>
                  </a:lnTo>
                  <a:lnTo>
                    <a:pt x="21458" y="39548"/>
                  </a:lnTo>
                  <a:lnTo>
                    <a:pt x="21583" y="39923"/>
                  </a:lnTo>
                  <a:lnTo>
                    <a:pt x="21687" y="40318"/>
                  </a:lnTo>
                  <a:lnTo>
                    <a:pt x="21749" y="40734"/>
                  </a:lnTo>
                  <a:lnTo>
                    <a:pt x="21749" y="40734"/>
                  </a:lnTo>
                  <a:lnTo>
                    <a:pt x="21791" y="41191"/>
                  </a:lnTo>
                  <a:lnTo>
                    <a:pt x="21791" y="41399"/>
                  </a:lnTo>
                  <a:lnTo>
                    <a:pt x="21770" y="41586"/>
                  </a:lnTo>
                  <a:lnTo>
                    <a:pt x="21729" y="41752"/>
                  </a:lnTo>
                  <a:lnTo>
                    <a:pt x="21687" y="41919"/>
                  </a:lnTo>
                  <a:lnTo>
                    <a:pt x="21625" y="42085"/>
                  </a:lnTo>
                  <a:lnTo>
                    <a:pt x="21541" y="42231"/>
                  </a:lnTo>
                  <a:lnTo>
                    <a:pt x="21458" y="42355"/>
                  </a:lnTo>
                  <a:lnTo>
                    <a:pt x="21354" y="42480"/>
                  </a:lnTo>
                  <a:lnTo>
                    <a:pt x="21230" y="42605"/>
                  </a:lnTo>
                  <a:lnTo>
                    <a:pt x="21084" y="42709"/>
                  </a:lnTo>
                  <a:lnTo>
                    <a:pt x="20938" y="42813"/>
                  </a:lnTo>
                  <a:lnTo>
                    <a:pt x="20751" y="42896"/>
                  </a:lnTo>
                  <a:lnTo>
                    <a:pt x="20356" y="43083"/>
                  </a:lnTo>
                  <a:lnTo>
                    <a:pt x="20356" y="43083"/>
                  </a:lnTo>
                  <a:lnTo>
                    <a:pt x="20024" y="43187"/>
                  </a:lnTo>
                  <a:lnTo>
                    <a:pt x="19691" y="43291"/>
                  </a:lnTo>
                  <a:lnTo>
                    <a:pt x="19691" y="43291"/>
                  </a:lnTo>
                  <a:lnTo>
                    <a:pt x="19483" y="43333"/>
                  </a:lnTo>
                  <a:lnTo>
                    <a:pt x="19483" y="43333"/>
                  </a:lnTo>
                  <a:lnTo>
                    <a:pt x="18880" y="43416"/>
                  </a:lnTo>
                  <a:lnTo>
                    <a:pt x="18298" y="43478"/>
                  </a:lnTo>
                  <a:lnTo>
                    <a:pt x="17716" y="43520"/>
                  </a:lnTo>
                  <a:lnTo>
                    <a:pt x="17133" y="43541"/>
                  </a:lnTo>
                  <a:lnTo>
                    <a:pt x="17133" y="43541"/>
                  </a:lnTo>
                  <a:lnTo>
                    <a:pt x="16676" y="43520"/>
                  </a:lnTo>
                  <a:lnTo>
                    <a:pt x="16219" y="43499"/>
                  </a:lnTo>
                  <a:lnTo>
                    <a:pt x="15283" y="43416"/>
                  </a:lnTo>
                  <a:lnTo>
                    <a:pt x="14368" y="43291"/>
                  </a:lnTo>
                  <a:lnTo>
                    <a:pt x="13453" y="43146"/>
                  </a:lnTo>
                  <a:lnTo>
                    <a:pt x="13453" y="43146"/>
                  </a:lnTo>
                  <a:lnTo>
                    <a:pt x="12892" y="43000"/>
                  </a:lnTo>
                  <a:lnTo>
                    <a:pt x="12351" y="42834"/>
                  </a:lnTo>
                  <a:lnTo>
                    <a:pt x="11831" y="42647"/>
                  </a:lnTo>
                  <a:lnTo>
                    <a:pt x="11311" y="42418"/>
                  </a:lnTo>
                  <a:lnTo>
                    <a:pt x="10792" y="42168"/>
                  </a:lnTo>
                  <a:lnTo>
                    <a:pt x="10293" y="41898"/>
                  </a:lnTo>
                  <a:lnTo>
                    <a:pt x="9295" y="41357"/>
                  </a:lnTo>
                  <a:lnTo>
                    <a:pt x="9295" y="41357"/>
                  </a:lnTo>
                  <a:lnTo>
                    <a:pt x="8920" y="41170"/>
                  </a:lnTo>
                  <a:lnTo>
                    <a:pt x="8546" y="41025"/>
                  </a:lnTo>
                  <a:lnTo>
                    <a:pt x="8338" y="40962"/>
                  </a:lnTo>
                  <a:lnTo>
                    <a:pt x="8130" y="40921"/>
                  </a:lnTo>
                  <a:lnTo>
                    <a:pt x="7922" y="40879"/>
                  </a:lnTo>
                  <a:lnTo>
                    <a:pt x="7714" y="40879"/>
                  </a:lnTo>
                  <a:lnTo>
                    <a:pt x="7714" y="40879"/>
                  </a:lnTo>
                  <a:lnTo>
                    <a:pt x="7693" y="40879"/>
                  </a:lnTo>
                  <a:lnTo>
                    <a:pt x="7693" y="40879"/>
                  </a:lnTo>
                  <a:lnTo>
                    <a:pt x="7486" y="40879"/>
                  </a:lnTo>
                  <a:lnTo>
                    <a:pt x="7257" y="40900"/>
                  </a:lnTo>
                  <a:lnTo>
                    <a:pt x="7049" y="40942"/>
                  </a:lnTo>
                  <a:lnTo>
                    <a:pt x="6862" y="40983"/>
                  </a:lnTo>
                  <a:lnTo>
                    <a:pt x="6467" y="41108"/>
                  </a:lnTo>
                  <a:lnTo>
                    <a:pt x="6113" y="41274"/>
                  </a:lnTo>
                  <a:lnTo>
                    <a:pt x="5760" y="41482"/>
                  </a:lnTo>
                  <a:lnTo>
                    <a:pt x="5427" y="41711"/>
                  </a:lnTo>
                  <a:lnTo>
                    <a:pt x="5136" y="41981"/>
                  </a:lnTo>
                  <a:lnTo>
                    <a:pt x="4845" y="42272"/>
                  </a:lnTo>
                  <a:lnTo>
                    <a:pt x="4845" y="42272"/>
                  </a:lnTo>
                  <a:lnTo>
                    <a:pt x="4138" y="43083"/>
                  </a:lnTo>
                  <a:lnTo>
                    <a:pt x="3493" y="43894"/>
                  </a:lnTo>
                  <a:lnTo>
                    <a:pt x="2870" y="44747"/>
                  </a:lnTo>
                  <a:lnTo>
                    <a:pt x="2287" y="45620"/>
                  </a:lnTo>
                  <a:lnTo>
                    <a:pt x="2017" y="46057"/>
                  </a:lnTo>
                  <a:lnTo>
                    <a:pt x="1747" y="46514"/>
                  </a:lnTo>
                  <a:lnTo>
                    <a:pt x="1497" y="46971"/>
                  </a:lnTo>
                  <a:lnTo>
                    <a:pt x="1248" y="47429"/>
                  </a:lnTo>
                  <a:lnTo>
                    <a:pt x="1019" y="47907"/>
                  </a:lnTo>
                  <a:lnTo>
                    <a:pt x="811" y="48385"/>
                  </a:lnTo>
                  <a:lnTo>
                    <a:pt x="603" y="48884"/>
                  </a:lnTo>
                  <a:lnTo>
                    <a:pt x="416" y="49383"/>
                  </a:lnTo>
                  <a:lnTo>
                    <a:pt x="416" y="49383"/>
                  </a:lnTo>
                  <a:lnTo>
                    <a:pt x="312" y="49675"/>
                  </a:lnTo>
                  <a:lnTo>
                    <a:pt x="229" y="49986"/>
                  </a:lnTo>
                  <a:lnTo>
                    <a:pt x="146" y="50278"/>
                  </a:lnTo>
                  <a:lnTo>
                    <a:pt x="83" y="50589"/>
                  </a:lnTo>
                  <a:lnTo>
                    <a:pt x="42" y="50901"/>
                  </a:lnTo>
                  <a:lnTo>
                    <a:pt x="21" y="51192"/>
                  </a:lnTo>
                  <a:lnTo>
                    <a:pt x="0" y="51504"/>
                  </a:lnTo>
                  <a:lnTo>
                    <a:pt x="0" y="51816"/>
                  </a:lnTo>
                  <a:lnTo>
                    <a:pt x="21" y="52128"/>
                  </a:lnTo>
                  <a:lnTo>
                    <a:pt x="42" y="52419"/>
                  </a:lnTo>
                  <a:lnTo>
                    <a:pt x="83" y="52731"/>
                  </a:lnTo>
                  <a:lnTo>
                    <a:pt x="146" y="53043"/>
                  </a:lnTo>
                  <a:lnTo>
                    <a:pt x="208" y="53334"/>
                  </a:lnTo>
                  <a:lnTo>
                    <a:pt x="291" y="53646"/>
                  </a:lnTo>
                  <a:lnTo>
                    <a:pt x="374" y="53937"/>
                  </a:lnTo>
                  <a:lnTo>
                    <a:pt x="478" y="54228"/>
                  </a:lnTo>
                  <a:lnTo>
                    <a:pt x="603" y="54498"/>
                  </a:lnTo>
                  <a:lnTo>
                    <a:pt x="728" y="54790"/>
                  </a:lnTo>
                  <a:lnTo>
                    <a:pt x="853" y="55060"/>
                  </a:lnTo>
                  <a:lnTo>
                    <a:pt x="1019" y="55330"/>
                  </a:lnTo>
                  <a:lnTo>
                    <a:pt x="1165" y="55601"/>
                  </a:lnTo>
                  <a:lnTo>
                    <a:pt x="1331" y="55850"/>
                  </a:lnTo>
                  <a:lnTo>
                    <a:pt x="1518" y="56100"/>
                  </a:lnTo>
                  <a:lnTo>
                    <a:pt x="1705" y="56349"/>
                  </a:lnTo>
                  <a:lnTo>
                    <a:pt x="1913" y="56578"/>
                  </a:lnTo>
                  <a:lnTo>
                    <a:pt x="2121" y="56786"/>
                  </a:lnTo>
                  <a:lnTo>
                    <a:pt x="2350" y="57014"/>
                  </a:lnTo>
                  <a:lnTo>
                    <a:pt x="2578" y="57202"/>
                  </a:lnTo>
                  <a:lnTo>
                    <a:pt x="2828" y="57389"/>
                  </a:lnTo>
                  <a:lnTo>
                    <a:pt x="3077" y="57576"/>
                  </a:lnTo>
                  <a:lnTo>
                    <a:pt x="3327" y="57742"/>
                  </a:lnTo>
                  <a:lnTo>
                    <a:pt x="3597" y="57909"/>
                  </a:lnTo>
                  <a:lnTo>
                    <a:pt x="3597" y="57909"/>
                  </a:lnTo>
                  <a:lnTo>
                    <a:pt x="4283" y="58262"/>
                  </a:lnTo>
                  <a:lnTo>
                    <a:pt x="4970" y="58615"/>
                  </a:lnTo>
                  <a:lnTo>
                    <a:pt x="5656" y="58948"/>
                  </a:lnTo>
                  <a:lnTo>
                    <a:pt x="6363" y="59281"/>
                  </a:lnTo>
                  <a:lnTo>
                    <a:pt x="6363" y="59281"/>
                  </a:lnTo>
                  <a:lnTo>
                    <a:pt x="6987" y="59551"/>
                  </a:lnTo>
                  <a:lnTo>
                    <a:pt x="7610" y="59801"/>
                  </a:lnTo>
                  <a:lnTo>
                    <a:pt x="8234" y="60050"/>
                  </a:lnTo>
                  <a:lnTo>
                    <a:pt x="8879" y="60279"/>
                  </a:lnTo>
                  <a:lnTo>
                    <a:pt x="9502" y="60508"/>
                  </a:lnTo>
                  <a:lnTo>
                    <a:pt x="10147" y="60716"/>
                  </a:lnTo>
                  <a:lnTo>
                    <a:pt x="11436" y="61090"/>
                  </a:lnTo>
                  <a:lnTo>
                    <a:pt x="12746" y="61422"/>
                  </a:lnTo>
                  <a:lnTo>
                    <a:pt x="14056" y="61714"/>
                  </a:lnTo>
                  <a:lnTo>
                    <a:pt x="15387" y="61963"/>
                  </a:lnTo>
                  <a:lnTo>
                    <a:pt x="16718" y="62150"/>
                  </a:lnTo>
                  <a:lnTo>
                    <a:pt x="16718" y="62150"/>
                  </a:lnTo>
                  <a:lnTo>
                    <a:pt x="17279" y="62213"/>
                  </a:lnTo>
                  <a:lnTo>
                    <a:pt x="17820" y="62275"/>
                  </a:lnTo>
                  <a:lnTo>
                    <a:pt x="18381" y="62296"/>
                  </a:lnTo>
                  <a:lnTo>
                    <a:pt x="18922" y="62296"/>
                  </a:lnTo>
                  <a:lnTo>
                    <a:pt x="18922" y="62296"/>
                  </a:lnTo>
                  <a:lnTo>
                    <a:pt x="19421" y="62296"/>
                  </a:lnTo>
                  <a:lnTo>
                    <a:pt x="19920" y="62275"/>
                  </a:lnTo>
                  <a:lnTo>
                    <a:pt x="20398" y="62233"/>
                  </a:lnTo>
                  <a:lnTo>
                    <a:pt x="20897" y="62192"/>
                  </a:lnTo>
                  <a:lnTo>
                    <a:pt x="21874" y="62067"/>
                  </a:lnTo>
                  <a:lnTo>
                    <a:pt x="22831" y="61880"/>
                  </a:lnTo>
                  <a:lnTo>
                    <a:pt x="23808" y="61672"/>
                  </a:lnTo>
                  <a:lnTo>
                    <a:pt x="24764" y="61422"/>
                  </a:lnTo>
                  <a:lnTo>
                    <a:pt x="25721" y="61131"/>
                  </a:lnTo>
                  <a:lnTo>
                    <a:pt x="26656" y="60820"/>
                  </a:lnTo>
                  <a:lnTo>
                    <a:pt x="26656" y="60820"/>
                  </a:lnTo>
                  <a:lnTo>
                    <a:pt x="27447" y="60528"/>
                  </a:lnTo>
                  <a:lnTo>
                    <a:pt x="28216" y="60196"/>
                  </a:lnTo>
                  <a:lnTo>
                    <a:pt x="28985" y="59842"/>
                  </a:lnTo>
                  <a:lnTo>
                    <a:pt x="29713" y="59447"/>
                  </a:lnTo>
                  <a:lnTo>
                    <a:pt x="30441" y="59011"/>
                  </a:lnTo>
                  <a:lnTo>
                    <a:pt x="31127" y="58553"/>
                  </a:lnTo>
                  <a:lnTo>
                    <a:pt x="31813" y="58033"/>
                  </a:lnTo>
                  <a:lnTo>
                    <a:pt x="32458" y="57493"/>
                  </a:lnTo>
                  <a:lnTo>
                    <a:pt x="32458" y="57493"/>
                  </a:lnTo>
                  <a:lnTo>
                    <a:pt x="32977" y="56994"/>
                  </a:lnTo>
                  <a:lnTo>
                    <a:pt x="33477" y="56495"/>
                  </a:lnTo>
                  <a:lnTo>
                    <a:pt x="33955" y="55954"/>
                  </a:lnTo>
                  <a:lnTo>
                    <a:pt x="34412" y="55413"/>
                  </a:lnTo>
                  <a:lnTo>
                    <a:pt x="34828" y="54852"/>
                  </a:lnTo>
                  <a:lnTo>
                    <a:pt x="35265" y="54291"/>
                  </a:lnTo>
                  <a:lnTo>
                    <a:pt x="36076" y="53105"/>
                  </a:lnTo>
                  <a:lnTo>
                    <a:pt x="36076" y="53105"/>
                  </a:lnTo>
                  <a:lnTo>
                    <a:pt x="36491" y="52461"/>
                  </a:lnTo>
                  <a:lnTo>
                    <a:pt x="36866" y="51795"/>
                  </a:lnTo>
                  <a:lnTo>
                    <a:pt x="37198" y="51130"/>
                  </a:lnTo>
                  <a:lnTo>
                    <a:pt x="37510" y="50444"/>
                  </a:lnTo>
                  <a:lnTo>
                    <a:pt x="37760" y="49758"/>
                  </a:lnTo>
                  <a:lnTo>
                    <a:pt x="37989" y="49072"/>
                  </a:lnTo>
                  <a:lnTo>
                    <a:pt x="38196" y="48365"/>
                  </a:lnTo>
                  <a:lnTo>
                    <a:pt x="38363" y="47658"/>
                  </a:lnTo>
                  <a:lnTo>
                    <a:pt x="38488" y="46951"/>
                  </a:lnTo>
                  <a:lnTo>
                    <a:pt x="38592" y="46223"/>
                  </a:lnTo>
                  <a:lnTo>
                    <a:pt x="38675" y="45516"/>
                  </a:lnTo>
                  <a:lnTo>
                    <a:pt x="38716" y="44767"/>
                  </a:lnTo>
                  <a:lnTo>
                    <a:pt x="38737" y="44040"/>
                  </a:lnTo>
                  <a:lnTo>
                    <a:pt x="38716" y="43291"/>
                  </a:lnTo>
                  <a:lnTo>
                    <a:pt x="38675" y="42563"/>
                  </a:lnTo>
                  <a:lnTo>
                    <a:pt x="38633" y="41815"/>
                  </a:lnTo>
                  <a:lnTo>
                    <a:pt x="38633" y="41815"/>
                  </a:lnTo>
                  <a:lnTo>
                    <a:pt x="38550" y="41087"/>
                  </a:lnTo>
                  <a:lnTo>
                    <a:pt x="38425" y="40380"/>
                  </a:lnTo>
                  <a:lnTo>
                    <a:pt x="38300" y="39694"/>
                  </a:lnTo>
                  <a:lnTo>
                    <a:pt x="38134" y="39008"/>
                  </a:lnTo>
                  <a:lnTo>
                    <a:pt x="37947" y="38322"/>
                  </a:lnTo>
                  <a:lnTo>
                    <a:pt x="37718" y="37656"/>
                  </a:lnTo>
                  <a:lnTo>
                    <a:pt x="37469" y="37012"/>
                  </a:lnTo>
                  <a:lnTo>
                    <a:pt x="37198" y="36367"/>
                  </a:lnTo>
                  <a:lnTo>
                    <a:pt x="36887" y="35743"/>
                  </a:lnTo>
                  <a:lnTo>
                    <a:pt x="36554" y="35140"/>
                  </a:lnTo>
                  <a:lnTo>
                    <a:pt x="36180" y="34537"/>
                  </a:lnTo>
                  <a:lnTo>
                    <a:pt x="35764" y="33955"/>
                  </a:lnTo>
                  <a:lnTo>
                    <a:pt x="35327" y="33394"/>
                  </a:lnTo>
                  <a:lnTo>
                    <a:pt x="34849" y="32853"/>
                  </a:lnTo>
                  <a:lnTo>
                    <a:pt x="34329" y="32313"/>
                  </a:lnTo>
                  <a:lnTo>
                    <a:pt x="33788" y="31793"/>
                  </a:lnTo>
                  <a:lnTo>
                    <a:pt x="33788" y="31793"/>
                  </a:lnTo>
                  <a:lnTo>
                    <a:pt x="34433" y="31231"/>
                  </a:lnTo>
                  <a:lnTo>
                    <a:pt x="35057" y="30649"/>
                  </a:lnTo>
                  <a:lnTo>
                    <a:pt x="35348" y="30337"/>
                  </a:lnTo>
                  <a:lnTo>
                    <a:pt x="35639" y="30005"/>
                  </a:lnTo>
                  <a:lnTo>
                    <a:pt x="35930" y="29693"/>
                  </a:lnTo>
                  <a:lnTo>
                    <a:pt x="36180" y="29339"/>
                  </a:lnTo>
                  <a:lnTo>
                    <a:pt x="36180" y="29339"/>
                  </a:lnTo>
                  <a:lnTo>
                    <a:pt x="36679" y="28653"/>
                  </a:lnTo>
                  <a:lnTo>
                    <a:pt x="37136" y="27967"/>
                  </a:lnTo>
                  <a:lnTo>
                    <a:pt x="37552" y="27239"/>
                  </a:lnTo>
                  <a:lnTo>
                    <a:pt x="37947" y="26511"/>
                  </a:lnTo>
                  <a:lnTo>
                    <a:pt x="38321" y="25763"/>
                  </a:lnTo>
                  <a:lnTo>
                    <a:pt x="38654" y="25014"/>
                  </a:lnTo>
                  <a:lnTo>
                    <a:pt x="38945" y="24224"/>
                  </a:lnTo>
                  <a:lnTo>
                    <a:pt x="39215" y="23434"/>
                  </a:lnTo>
                  <a:lnTo>
                    <a:pt x="39215" y="23434"/>
                  </a:lnTo>
                  <a:lnTo>
                    <a:pt x="39382" y="22935"/>
                  </a:lnTo>
                  <a:lnTo>
                    <a:pt x="39527" y="22415"/>
                  </a:lnTo>
                  <a:lnTo>
                    <a:pt x="39652" y="21916"/>
                  </a:lnTo>
                  <a:lnTo>
                    <a:pt x="39756" y="21396"/>
                  </a:lnTo>
                  <a:lnTo>
                    <a:pt x="39860" y="20897"/>
                  </a:lnTo>
                  <a:lnTo>
                    <a:pt x="39943" y="20398"/>
                  </a:lnTo>
                  <a:lnTo>
                    <a:pt x="40005" y="19899"/>
                  </a:lnTo>
                  <a:lnTo>
                    <a:pt x="40068" y="19400"/>
                  </a:lnTo>
                  <a:lnTo>
                    <a:pt x="40089" y="18901"/>
                  </a:lnTo>
                  <a:lnTo>
                    <a:pt x="40109" y="18402"/>
                  </a:lnTo>
                  <a:lnTo>
                    <a:pt x="40130" y="17924"/>
                  </a:lnTo>
                  <a:lnTo>
                    <a:pt x="40109" y="17425"/>
                  </a:lnTo>
                  <a:lnTo>
                    <a:pt x="40089" y="16947"/>
                  </a:lnTo>
                  <a:lnTo>
                    <a:pt x="40047" y="16468"/>
                  </a:lnTo>
                  <a:lnTo>
                    <a:pt x="40005" y="15990"/>
                  </a:lnTo>
                  <a:lnTo>
                    <a:pt x="39922" y="15512"/>
                  </a:lnTo>
                  <a:lnTo>
                    <a:pt x="39839" y="15034"/>
                  </a:lnTo>
                  <a:lnTo>
                    <a:pt x="39735" y="14555"/>
                  </a:lnTo>
                  <a:lnTo>
                    <a:pt x="39631" y="14098"/>
                  </a:lnTo>
                  <a:lnTo>
                    <a:pt x="39486" y="13620"/>
                  </a:lnTo>
                  <a:lnTo>
                    <a:pt x="39340" y="13162"/>
                  </a:lnTo>
                  <a:lnTo>
                    <a:pt x="39174" y="12705"/>
                  </a:lnTo>
                  <a:lnTo>
                    <a:pt x="39007" y="12247"/>
                  </a:lnTo>
                  <a:lnTo>
                    <a:pt x="38820" y="11790"/>
                  </a:lnTo>
                  <a:lnTo>
                    <a:pt x="38612" y="11333"/>
                  </a:lnTo>
                  <a:lnTo>
                    <a:pt x="38384" y="10875"/>
                  </a:lnTo>
                  <a:lnTo>
                    <a:pt x="38134" y="10439"/>
                  </a:lnTo>
                  <a:lnTo>
                    <a:pt x="37885" y="10002"/>
                  </a:lnTo>
                  <a:lnTo>
                    <a:pt x="37614" y="9544"/>
                  </a:lnTo>
                  <a:lnTo>
                    <a:pt x="37323" y="9108"/>
                  </a:lnTo>
                  <a:lnTo>
                    <a:pt x="37011" y="8692"/>
                  </a:lnTo>
                  <a:lnTo>
                    <a:pt x="36699" y="8255"/>
                  </a:lnTo>
                  <a:lnTo>
                    <a:pt x="36699" y="8255"/>
                  </a:lnTo>
                  <a:lnTo>
                    <a:pt x="36200" y="7631"/>
                  </a:lnTo>
                  <a:lnTo>
                    <a:pt x="35681" y="7049"/>
                  </a:lnTo>
                  <a:lnTo>
                    <a:pt x="35161" y="6488"/>
                  </a:lnTo>
                  <a:lnTo>
                    <a:pt x="34599" y="5947"/>
                  </a:lnTo>
                  <a:lnTo>
                    <a:pt x="34017" y="5427"/>
                  </a:lnTo>
                  <a:lnTo>
                    <a:pt x="33435" y="4949"/>
                  </a:lnTo>
                  <a:lnTo>
                    <a:pt x="32832" y="4492"/>
                  </a:lnTo>
                  <a:lnTo>
                    <a:pt x="32208" y="4055"/>
                  </a:lnTo>
                  <a:lnTo>
                    <a:pt x="31564" y="3639"/>
                  </a:lnTo>
                  <a:lnTo>
                    <a:pt x="30898" y="3244"/>
                  </a:lnTo>
                  <a:lnTo>
                    <a:pt x="30233" y="2870"/>
                  </a:lnTo>
                  <a:lnTo>
                    <a:pt x="29547" y="2537"/>
                  </a:lnTo>
                  <a:lnTo>
                    <a:pt x="28840" y="2205"/>
                  </a:lnTo>
                  <a:lnTo>
                    <a:pt x="28112" y="1893"/>
                  </a:lnTo>
                  <a:lnTo>
                    <a:pt x="27405" y="1602"/>
                  </a:lnTo>
                  <a:lnTo>
                    <a:pt x="26656" y="1331"/>
                  </a:lnTo>
                  <a:lnTo>
                    <a:pt x="26656" y="1331"/>
                  </a:lnTo>
                  <a:lnTo>
                    <a:pt x="25742" y="1019"/>
                  </a:lnTo>
                  <a:lnTo>
                    <a:pt x="24827" y="749"/>
                  </a:lnTo>
                  <a:lnTo>
                    <a:pt x="23912" y="520"/>
                  </a:lnTo>
                  <a:lnTo>
                    <a:pt x="22976" y="333"/>
                  </a:lnTo>
                  <a:lnTo>
                    <a:pt x="22040" y="188"/>
                  </a:lnTo>
                  <a:lnTo>
                    <a:pt x="21126" y="84"/>
                  </a:lnTo>
                  <a:lnTo>
                    <a:pt x="20190" y="21"/>
                  </a:lnTo>
                  <a:lnTo>
                    <a:pt x="1923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5527725" y="1377050"/>
              <a:ext cx="278125" cy="78500"/>
            </a:xfrm>
            <a:custGeom>
              <a:avLst/>
              <a:gdLst/>
              <a:ahLst/>
              <a:cxnLst/>
              <a:rect l="l" t="t" r="r" b="b"/>
              <a:pathLst>
                <a:path w="11125" h="3140" extrusionOk="0">
                  <a:moveTo>
                    <a:pt x="853" y="0"/>
                  </a:moveTo>
                  <a:lnTo>
                    <a:pt x="749" y="21"/>
                  </a:lnTo>
                  <a:lnTo>
                    <a:pt x="645" y="42"/>
                  </a:lnTo>
                  <a:lnTo>
                    <a:pt x="541" y="62"/>
                  </a:lnTo>
                  <a:lnTo>
                    <a:pt x="437" y="104"/>
                  </a:lnTo>
                  <a:lnTo>
                    <a:pt x="333" y="166"/>
                  </a:lnTo>
                  <a:lnTo>
                    <a:pt x="250" y="250"/>
                  </a:lnTo>
                  <a:lnTo>
                    <a:pt x="167" y="354"/>
                  </a:lnTo>
                  <a:lnTo>
                    <a:pt x="105" y="458"/>
                  </a:lnTo>
                  <a:lnTo>
                    <a:pt x="42" y="645"/>
                  </a:lnTo>
                  <a:lnTo>
                    <a:pt x="1" y="811"/>
                  </a:lnTo>
                  <a:lnTo>
                    <a:pt x="1" y="977"/>
                  </a:lnTo>
                  <a:lnTo>
                    <a:pt x="42" y="1144"/>
                  </a:lnTo>
                  <a:lnTo>
                    <a:pt x="105" y="1289"/>
                  </a:lnTo>
                  <a:lnTo>
                    <a:pt x="188" y="1456"/>
                  </a:lnTo>
                  <a:lnTo>
                    <a:pt x="292" y="1580"/>
                  </a:lnTo>
                  <a:lnTo>
                    <a:pt x="417" y="1726"/>
                  </a:lnTo>
                  <a:lnTo>
                    <a:pt x="666" y="1955"/>
                  </a:lnTo>
                  <a:lnTo>
                    <a:pt x="916" y="2142"/>
                  </a:lnTo>
                  <a:lnTo>
                    <a:pt x="1207" y="2308"/>
                  </a:lnTo>
                  <a:lnTo>
                    <a:pt x="1498" y="2474"/>
                  </a:lnTo>
                  <a:lnTo>
                    <a:pt x="1789" y="2599"/>
                  </a:lnTo>
                  <a:lnTo>
                    <a:pt x="2101" y="2682"/>
                  </a:lnTo>
                  <a:lnTo>
                    <a:pt x="2413" y="2766"/>
                  </a:lnTo>
                  <a:lnTo>
                    <a:pt x="2725" y="2828"/>
                  </a:lnTo>
                  <a:lnTo>
                    <a:pt x="3639" y="2973"/>
                  </a:lnTo>
                  <a:lnTo>
                    <a:pt x="4534" y="3057"/>
                  </a:lnTo>
                  <a:lnTo>
                    <a:pt x="5448" y="3119"/>
                  </a:lnTo>
                  <a:lnTo>
                    <a:pt x="6343" y="3140"/>
                  </a:lnTo>
                  <a:lnTo>
                    <a:pt x="7445" y="3119"/>
                  </a:lnTo>
                  <a:lnTo>
                    <a:pt x="8526" y="3036"/>
                  </a:lnTo>
                  <a:lnTo>
                    <a:pt x="9025" y="2994"/>
                  </a:lnTo>
                  <a:lnTo>
                    <a:pt x="9524" y="2911"/>
                  </a:lnTo>
                  <a:lnTo>
                    <a:pt x="10002" y="2786"/>
                  </a:lnTo>
                  <a:lnTo>
                    <a:pt x="10231" y="2703"/>
                  </a:lnTo>
                  <a:lnTo>
                    <a:pt x="10480" y="2620"/>
                  </a:lnTo>
                  <a:lnTo>
                    <a:pt x="10667" y="2537"/>
                  </a:lnTo>
                  <a:lnTo>
                    <a:pt x="10855" y="2454"/>
                  </a:lnTo>
                  <a:lnTo>
                    <a:pt x="10938" y="2391"/>
                  </a:lnTo>
                  <a:lnTo>
                    <a:pt x="11021" y="2308"/>
                  </a:lnTo>
                  <a:lnTo>
                    <a:pt x="11083" y="2204"/>
                  </a:lnTo>
                  <a:lnTo>
                    <a:pt x="11125" y="2059"/>
                  </a:lnTo>
                  <a:lnTo>
                    <a:pt x="10938" y="1975"/>
                  </a:lnTo>
                  <a:lnTo>
                    <a:pt x="10771" y="1892"/>
                  </a:lnTo>
                  <a:lnTo>
                    <a:pt x="10397" y="1767"/>
                  </a:lnTo>
                  <a:lnTo>
                    <a:pt x="10023" y="1684"/>
                  </a:lnTo>
                  <a:lnTo>
                    <a:pt x="9669" y="1622"/>
                  </a:lnTo>
                  <a:lnTo>
                    <a:pt x="8609" y="1456"/>
                  </a:lnTo>
                  <a:lnTo>
                    <a:pt x="7549" y="1289"/>
                  </a:lnTo>
                  <a:lnTo>
                    <a:pt x="5448" y="977"/>
                  </a:lnTo>
                  <a:lnTo>
                    <a:pt x="4388" y="811"/>
                  </a:lnTo>
                  <a:lnTo>
                    <a:pt x="3348" y="624"/>
                  </a:lnTo>
                  <a:lnTo>
                    <a:pt x="2309" y="374"/>
                  </a:lnTo>
                  <a:lnTo>
                    <a:pt x="1789" y="229"/>
                  </a:lnTo>
                  <a:lnTo>
                    <a:pt x="1269" y="83"/>
                  </a:lnTo>
                  <a:lnTo>
                    <a:pt x="1061" y="21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5527725" y="1377050"/>
              <a:ext cx="278125" cy="78500"/>
            </a:xfrm>
            <a:custGeom>
              <a:avLst/>
              <a:gdLst/>
              <a:ahLst/>
              <a:cxnLst/>
              <a:rect l="l" t="t" r="r" b="b"/>
              <a:pathLst>
                <a:path w="11125" h="3140" fill="none" extrusionOk="0">
                  <a:moveTo>
                    <a:pt x="853" y="0"/>
                  </a:moveTo>
                  <a:lnTo>
                    <a:pt x="853" y="0"/>
                  </a:lnTo>
                  <a:lnTo>
                    <a:pt x="749" y="21"/>
                  </a:lnTo>
                  <a:lnTo>
                    <a:pt x="645" y="42"/>
                  </a:lnTo>
                  <a:lnTo>
                    <a:pt x="541" y="62"/>
                  </a:lnTo>
                  <a:lnTo>
                    <a:pt x="437" y="104"/>
                  </a:lnTo>
                  <a:lnTo>
                    <a:pt x="333" y="166"/>
                  </a:lnTo>
                  <a:lnTo>
                    <a:pt x="250" y="250"/>
                  </a:lnTo>
                  <a:lnTo>
                    <a:pt x="167" y="354"/>
                  </a:lnTo>
                  <a:lnTo>
                    <a:pt x="105" y="458"/>
                  </a:lnTo>
                  <a:lnTo>
                    <a:pt x="105" y="458"/>
                  </a:lnTo>
                  <a:lnTo>
                    <a:pt x="42" y="645"/>
                  </a:lnTo>
                  <a:lnTo>
                    <a:pt x="1" y="811"/>
                  </a:lnTo>
                  <a:lnTo>
                    <a:pt x="1" y="977"/>
                  </a:lnTo>
                  <a:lnTo>
                    <a:pt x="42" y="1144"/>
                  </a:lnTo>
                  <a:lnTo>
                    <a:pt x="105" y="1289"/>
                  </a:lnTo>
                  <a:lnTo>
                    <a:pt x="188" y="1456"/>
                  </a:lnTo>
                  <a:lnTo>
                    <a:pt x="292" y="1580"/>
                  </a:lnTo>
                  <a:lnTo>
                    <a:pt x="417" y="1726"/>
                  </a:lnTo>
                  <a:lnTo>
                    <a:pt x="417" y="1726"/>
                  </a:lnTo>
                  <a:lnTo>
                    <a:pt x="666" y="1955"/>
                  </a:lnTo>
                  <a:lnTo>
                    <a:pt x="916" y="2142"/>
                  </a:lnTo>
                  <a:lnTo>
                    <a:pt x="1207" y="2308"/>
                  </a:lnTo>
                  <a:lnTo>
                    <a:pt x="1498" y="2474"/>
                  </a:lnTo>
                  <a:lnTo>
                    <a:pt x="1789" y="2599"/>
                  </a:lnTo>
                  <a:lnTo>
                    <a:pt x="2101" y="2682"/>
                  </a:lnTo>
                  <a:lnTo>
                    <a:pt x="2413" y="2766"/>
                  </a:lnTo>
                  <a:lnTo>
                    <a:pt x="2725" y="2828"/>
                  </a:lnTo>
                  <a:lnTo>
                    <a:pt x="2725" y="2828"/>
                  </a:lnTo>
                  <a:lnTo>
                    <a:pt x="3639" y="2973"/>
                  </a:lnTo>
                  <a:lnTo>
                    <a:pt x="4534" y="3057"/>
                  </a:lnTo>
                  <a:lnTo>
                    <a:pt x="5448" y="3119"/>
                  </a:lnTo>
                  <a:lnTo>
                    <a:pt x="6343" y="3140"/>
                  </a:lnTo>
                  <a:lnTo>
                    <a:pt x="6343" y="3140"/>
                  </a:lnTo>
                  <a:lnTo>
                    <a:pt x="7445" y="3119"/>
                  </a:lnTo>
                  <a:lnTo>
                    <a:pt x="8526" y="3036"/>
                  </a:lnTo>
                  <a:lnTo>
                    <a:pt x="8526" y="3036"/>
                  </a:lnTo>
                  <a:lnTo>
                    <a:pt x="9025" y="2994"/>
                  </a:lnTo>
                  <a:lnTo>
                    <a:pt x="9524" y="2911"/>
                  </a:lnTo>
                  <a:lnTo>
                    <a:pt x="10002" y="2786"/>
                  </a:lnTo>
                  <a:lnTo>
                    <a:pt x="10231" y="2703"/>
                  </a:lnTo>
                  <a:lnTo>
                    <a:pt x="10480" y="2620"/>
                  </a:lnTo>
                  <a:lnTo>
                    <a:pt x="10480" y="2620"/>
                  </a:lnTo>
                  <a:lnTo>
                    <a:pt x="10667" y="2537"/>
                  </a:lnTo>
                  <a:lnTo>
                    <a:pt x="10855" y="2454"/>
                  </a:lnTo>
                  <a:lnTo>
                    <a:pt x="10938" y="2391"/>
                  </a:lnTo>
                  <a:lnTo>
                    <a:pt x="11021" y="2308"/>
                  </a:lnTo>
                  <a:lnTo>
                    <a:pt x="11083" y="2204"/>
                  </a:lnTo>
                  <a:lnTo>
                    <a:pt x="11125" y="2059"/>
                  </a:lnTo>
                  <a:lnTo>
                    <a:pt x="11125" y="2059"/>
                  </a:lnTo>
                  <a:lnTo>
                    <a:pt x="10938" y="1975"/>
                  </a:lnTo>
                  <a:lnTo>
                    <a:pt x="10771" y="1892"/>
                  </a:lnTo>
                  <a:lnTo>
                    <a:pt x="10397" y="1767"/>
                  </a:lnTo>
                  <a:lnTo>
                    <a:pt x="10023" y="1684"/>
                  </a:lnTo>
                  <a:lnTo>
                    <a:pt x="9669" y="1622"/>
                  </a:lnTo>
                  <a:lnTo>
                    <a:pt x="9669" y="1622"/>
                  </a:lnTo>
                  <a:lnTo>
                    <a:pt x="8609" y="1456"/>
                  </a:lnTo>
                  <a:lnTo>
                    <a:pt x="7549" y="1289"/>
                  </a:lnTo>
                  <a:lnTo>
                    <a:pt x="5448" y="977"/>
                  </a:lnTo>
                  <a:lnTo>
                    <a:pt x="4388" y="811"/>
                  </a:lnTo>
                  <a:lnTo>
                    <a:pt x="3348" y="624"/>
                  </a:lnTo>
                  <a:lnTo>
                    <a:pt x="2309" y="374"/>
                  </a:lnTo>
                  <a:lnTo>
                    <a:pt x="1789" y="229"/>
                  </a:lnTo>
                  <a:lnTo>
                    <a:pt x="1269" y="83"/>
                  </a:lnTo>
                  <a:lnTo>
                    <a:pt x="1269" y="83"/>
                  </a:lnTo>
                  <a:lnTo>
                    <a:pt x="1061" y="21"/>
                  </a:lnTo>
                  <a:lnTo>
                    <a:pt x="85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5509025" y="363900"/>
              <a:ext cx="220950" cy="120125"/>
            </a:xfrm>
            <a:custGeom>
              <a:avLst/>
              <a:gdLst/>
              <a:ahLst/>
              <a:cxnLst/>
              <a:rect l="l" t="t" r="r" b="b"/>
              <a:pathLst>
                <a:path w="8838" h="4805" extrusionOk="0">
                  <a:moveTo>
                    <a:pt x="8359" y="1"/>
                  </a:moveTo>
                  <a:lnTo>
                    <a:pt x="8089" y="22"/>
                  </a:lnTo>
                  <a:lnTo>
                    <a:pt x="7590" y="84"/>
                  </a:lnTo>
                  <a:lnTo>
                    <a:pt x="7091" y="167"/>
                  </a:lnTo>
                  <a:lnTo>
                    <a:pt x="6612" y="271"/>
                  </a:lnTo>
                  <a:lnTo>
                    <a:pt x="6113" y="375"/>
                  </a:lnTo>
                  <a:lnTo>
                    <a:pt x="5635" y="521"/>
                  </a:lnTo>
                  <a:lnTo>
                    <a:pt x="5178" y="666"/>
                  </a:lnTo>
                  <a:lnTo>
                    <a:pt x="4699" y="812"/>
                  </a:lnTo>
                  <a:lnTo>
                    <a:pt x="4242" y="999"/>
                  </a:lnTo>
                  <a:lnTo>
                    <a:pt x="3784" y="1186"/>
                  </a:lnTo>
                  <a:lnTo>
                    <a:pt x="3327" y="1394"/>
                  </a:lnTo>
                  <a:lnTo>
                    <a:pt x="2433" y="1810"/>
                  </a:lnTo>
                  <a:lnTo>
                    <a:pt x="1560" y="2288"/>
                  </a:lnTo>
                  <a:lnTo>
                    <a:pt x="686" y="2787"/>
                  </a:lnTo>
                  <a:lnTo>
                    <a:pt x="582" y="2870"/>
                  </a:lnTo>
                  <a:lnTo>
                    <a:pt x="478" y="2953"/>
                  </a:lnTo>
                  <a:lnTo>
                    <a:pt x="374" y="3037"/>
                  </a:lnTo>
                  <a:lnTo>
                    <a:pt x="291" y="3141"/>
                  </a:lnTo>
                  <a:lnTo>
                    <a:pt x="146" y="3369"/>
                  </a:lnTo>
                  <a:lnTo>
                    <a:pt x="42" y="3640"/>
                  </a:lnTo>
                  <a:lnTo>
                    <a:pt x="21" y="3764"/>
                  </a:lnTo>
                  <a:lnTo>
                    <a:pt x="0" y="3910"/>
                  </a:lnTo>
                  <a:lnTo>
                    <a:pt x="0" y="4035"/>
                  </a:lnTo>
                  <a:lnTo>
                    <a:pt x="0" y="4139"/>
                  </a:lnTo>
                  <a:lnTo>
                    <a:pt x="42" y="4263"/>
                  </a:lnTo>
                  <a:lnTo>
                    <a:pt x="104" y="4367"/>
                  </a:lnTo>
                  <a:lnTo>
                    <a:pt x="167" y="4471"/>
                  </a:lnTo>
                  <a:lnTo>
                    <a:pt x="250" y="4575"/>
                  </a:lnTo>
                  <a:lnTo>
                    <a:pt x="395" y="4679"/>
                  </a:lnTo>
                  <a:lnTo>
                    <a:pt x="520" y="4762"/>
                  </a:lnTo>
                  <a:lnTo>
                    <a:pt x="666" y="4804"/>
                  </a:lnTo>
                  <a:lnTo>
                    <a:pt x="977" y="4804"/>
                  </a:lnTo>
                  <a:lnTo>
                    <a:pt x="1165" y="4762"/>
                  </a:lnTo>
                  <a:lnTo>
                    <a:pt x="1310" y="4700"/>
                  </a:lnTo>
                  <a:lnTo>
                    <a:pt x="1435" y="4638"/>
                  </a:lnTo>
                  <a:lnTo>
                    <a:pt x="1684" y="4471"/>
                  </a:lnTo>
                  <a:lnTo>
                    <a:pt x="2059" y="4180"/>
                  </a:lnTo>
                  <a:lnTo>
                    <a:pt x="2433" y="3931"/>
                  </a:lnTo>
                  <a:lnTo>
                    <a:pt x="2828" y="3681"/>
                  </a:lnTo>
                  <a:lnTo>
                    <a:pt x="3223" y="3432"/>
                  </a:lnTo>
                  <a:lnTo>
                    <a:pt x="4013" y="2974"/>
                  </a:lnTo>
                  <a:lnTo>
                    <a:pt x="4845" y="2558"/>
                  </a:lnTo>
                  <a:lnTo>
                    <a:pt x="5718" y="2101"/>
                  </a:lnTo>
                  <a:lnTo>
                    <a:pt x="6592" y="1643"/>
                  </a:lnTo>
                  <a:lnTo>
                    <a:pt x="7444" y="1165"/>
                  </a:lnTo>
                  <a:lnTo>
                    <a:pt x="8276" y="645"/>
                  </a:lnTo>
                  <a:lnTo>
                    <a:pt x="8421" y="562"/>
                  </a:lnTo>
                  <a:lnTo>
                    <a:pt x="8588" y="458"/>
                  </a:lnTo>
                  <a:lnTo>
                    <a:pt x="8650" y="396"/>
                  </a:lnTo>
                  <a:lnTo>
                    <a:pt x="8712" y="334"/>
                  </a:lnTo>
                  <a:lnTo>
                    <a:pt x="8775" y="230"/>
                  </a:lnTo>
                  <a:lnTo>
                    <a:pt x="8837" y="126"/>
                  </a:lnTo>
                  <a:lnTo>
                    <a:pt x="8712" y="63"/>
                  </a:lnTo>
                  <a:lnTo>
                    <a:pt x="8588" y="42"/>
                  </a:lnTo>
                  <a:lnTo>
                    <a:pt x="8463" y="22"/>
                  </a:lnTo>
                  <a:lnTo>
                    <a:pt x="8359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5509025" y="363900"/>
              <a:ext cx="220950" cy="120125"/>
            </a:xfrm>
            <a:custGeom>
              <a:avLst/>
              <a:gdLst/>
              <a:ahLst/>
              <a:cxnLst/>
              <a:rect l="l" t="t" r="r" b="b"/>
              <a:pathLst>
                <a:path w="8838" h="4805" fill="none" extrusionOk="0">
                  <a:moveTo>
                    <a:pt x="8359" y="1"/>
                  </a:moveTo>
                  <a:lnTo>
                    <a:pt x="8359" y="1"/>
                  </a:lnTo>
                  <a:lnTo>
                    <a:pt x="8089" y="22"/>
                  </a:lnTo>
                  <a:lnTo>
                    <a:pt x="8089" y="22"/>
                  </a:lnTo>
                  <a:lnTo>
                    <a:pt x="7590" y="84"/>
                  </a:lnTo>
                  <a:lnTo>
                    <a:pt x="7091" y="167"/>
                  </a:lnTo>
                  <a:lnTo>
                    <a:pt x="6612" y="271"/>
                  </a:lnTo>
                  <a:lnTo>
                    <a:pt x="6113" y="375"/>
                  </a:lnTo>
                  <a:lnTo>
                    <a:pt x="5635" y="521"/>
                  </a:lnTo>
                  <a:lnTo>
                    <a:pt x="5178" y="666"/>
                  </a:lnTo>
                  <a:lnTo>
                    <a:pt x="4699" y="812"/>
                  </a:lnTo>
                  <a:lnTo>
                    <a:pt x="4242" y="999"/>
                  </a:lnTo>
                  <a:lnTo>
                    <a:pt x="3784" y="1186"/>
                  </a:lnTo>
                  <a:lnTo>
                    <a:pt x="3327" y="1394"/>
                  </a:lnTo>
                  <a:lnTo>
                    <a:pt x="2433" y="1810"/>
                  </a:lnTo>
                  <a:lnTo>
                    <a:pt x="1560" y="2288"/>
                  </a:lnTo>
                  <a:lnTo>
                    <a:pt x="686" y="2787"/>
                  </a:lnTo>
                  <a:lnTo>
                    <a:pt x="686" y="2787"/>
                  </a:lnTo>
                  <a:lnTo>
                    <a:pt x="582" y="2870"/>
                  </a:lnTo>
                  <a:lnTo>
                    <a:pt x="478" y="2953"/>
                  </a:lnTo>
                  <a:lnTo>
                    <a:pt x="374" y="3037"/>
                  </a:lnTo>
                  <a:lnTo>
                    <a:pt x="291" y="3141"/>
                  </a:lnTo>
                  <a:lnTo>
                    <a:pt x="146" y="3369"/>
                  </a:lnTo>
                  <a:lnTo>
                    <a:pt x="42" y="3640"/>
                  </a:lnTo>
                  <a:lnTo>
                    <a:pt x="42" y="3640"/>
                  </a:lnTo>
                  <a:lnTo>
                    <a:pt x="21" y="3764"/>
                  </a:lnTo>
                  <a:lnTo>
                    <a:pt x="0" y="3910"/>
                  </a:lnTo>
                  <a:lnTo>
                    <a:pt x="0" y="4035"/>
                  </a:lnTo>
                  <a:lnTo>
                    <a:pt x="0" y="4139"/>
                  </a:lnTo>
                  <a:lnTo>
                    <a:pt x="42" y="4263"/>
                  </a:lnTo>
                  <a:lnTo>
                    <a:pt x="104" y="4367"/>
                  </a:lnTo>
                  <a:lnTo>
                    <a:pt x="167" y="4471"/>
                  </a:lnTo>
                  <a:lnTo>
                    <a:pt x="250" y="4575"/>
                  </a:lnTo>
                  <a:lnTo>
                    <a:pt x="250" y="4575"/>
                  </a:lnTo>
                  <a:lnTo>
                    <a:pt x="395" y="4679"/>
                  </a:lnTo>
                  <a:lnTo>
                    <a:pt x="520" y="4762"/>
                  </a:lnTo>
                  <a:lnTo>
                    <a:pt x="666" y="4804"/>
                  </a:lnTo>
                  <a:lnTo>
                    <a:pt x="811" y="4804"/>
                  </a:lnTo>
                  <a:lnTo>
                    <a:pt x="811" y="4804"/>
                  </a:lnTo>
                  <a:lnTo>
                    <a:pt x="977" y="4804"/>
                  </a:lnTo>
                  <a:lnTo>
                    <a:pt x="1165" y="4762"/>
                  </a:lnTo>
                  <a:lnTo>
                    <a:pt x="1165" y="4762"/>
                  </a:lnTo>
                  <a:lnTo>
                    <a:pt x="1310" y="4700"/>
                  </a:lnTo>
                  <a:lnTo>
                    <a:pt x="1435" y="4638"/>
                  </a:lnTo>
                  <a:lnTo>
                    <a:pt x="1684" y="4471"/>
                  </a:lnTo>
                  <a:lnTo>
                    <a:pt x="1684" y="4471"/>
                  </a:lnTo>
                  <a:lnTo>
                    <a:pt x="2059" y="4180"/>
                  </a:lnTo>
                  <a:lnTo>
                    <a:pt x="2433" y="3931"/>
                  </a:lnTo>
                  <a:lnTo>
                    <a:pt x="2828" y="3681"/>
                  </a:lnTo>
                  <a:lnTo>
                    <a:pt x="3223" y="3432"/>
                  </a:lnTo>
                  <a:lnTo>
                    <a:pt x="4013" y="2974"/>
                  </a:lnTo>
                  <a:lnTo>
                    <a:pt x="4845" y="2558"/>
                  </a:lnTo>
                  <a:lnTo>
                    <a:pt x="4845" y="2558"/>
                  </a:lnTo>
                  <a:lnTo>
                    <a:pt x="5718" y="2101"/>
                  </a:lnTo>
                  <a:lnTo>
                    <a:pt x="6592" y="1643"/>
                  </a:lnTo>
                  <a:lnTo>
                    <a:pt x="7444" y="1165"/>
                  </a:lnTo>
                  <a:lnTo>
                    <a:pt x="8276" y="645"/>
                  </a:lnTo>
                  <a:lnTo>
                    <a:pt x="8276" y="645"/>
                  </a:lnTo>
                  <a:lnTo>
                    <a:pt x="8421" y="562"/>
                  </a:lnTo>
                  <a:lnTo>
                    <a:pt x="8588" y="458"/>
                  </a:lnTo>
                  <a:lnTo>
                    <a:pt x="8650" y="396"/>
                  </a:lnTo>
                  <a:lnTo>
                    <a:pt x="8712" y="334"/>
                  </a:lnTo>
                  <a:lnTo>
                    <a:pt x="8775" y="230"/>
                  </a:lnTo>
                  <a:lnTo>
                    <a:pt x="8837" y="126"/>
                  </a:lnTo>
                  <a:lnTo>
                    <a:pt x="8837" y="126"/>
                  </a:lnTo>
                  <a:lnTo>
                    <a:pt x="8712" y="63"/>
                  </a:lnTo>
                  <a:lnTo>
                    <a:pt x="8588" y="42"/>
                  </a:lnTo>
                  <a:lnTo>
                    <a:pt x="8463" y="22"/>
                  </a:lnTo>
                  <a:lnTo>
                    <a:pt x="83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5783475" y="342075"/>
              <a:ext cx="89950" cy="40575"/>
            </a:xfrm>
            <a:custGeom>
              <a:avLst/>
              <a:gdLst/>
              <a:ahLst/>
              <a:cxnLst/>
              <a:rect l="l" t="t" r="r" b="b"/>
              <a:pathLst>
                <a:path w="3598" h="1623" extrusionOk="0">
                  <a:moveTo>
                    <a:pt x="1269" y="1"/>
                  </a:moveTo>
                  <a:lnTo>
                    <a:pt x="936" y="21"/>
                  </a:lnTo>
                  <a:lnTo>
                    <a:pt x="604" y="63"/>
                  </a:lnTo>
                  <a:lnTo>
                    <a:pt x="458" y="105"/>
                  </a:lnTo>
                  <a:lnTo>
                    <a:pt x="333" y="167"/>
                  </a:lnTo>
                  <a:lnTo>
                    <a:pt x="230" y="250"/>
                  </a:lnTo>
                  <a:lnTo>
                    <a:pt x="146" y="333"/>
                  </a:lnTo>
                  <a:lnTo>
                    <a:pt x="84" y="437"/>
                  </a:lnTo>
                  <a:lnTo>
                    <a:pt x="22" y="583"/>
                  </a:lnTo>
                  <a:lnTo>
                    <a:pt x="1" y="708"/>
                  </a:lnTo>
                  <a:lnTo>
                    <a:pt x="1" y="853"/>
                  </a:lnTo>
                  <a:lnTo>
                    <a:pt x="22" y="999"/>
                  </a:lnTo>
                  <a:lnTo>
                    <a:pt x="63" y="1123"/>
                  </a:lnTo>
                  <a:lnTo>
                    <a:pt x="105" y="1248"/>
                  </a:lnTo>
                  <a:lnTo>
                    <a:pt x="188" y="1331"/>
                  </a:lnTo>
                  <a:lnTo>
                    <a:pt x="271" y="1414"/>
                  </a:lnTo>
                  <a:lnTo>
                    <a:pt x="396" y="1477"/>
                  </a:lnTo>
                  <a:lnTo>
                    <a:pt x="500" y="1539"/>
                  </a:lnTo>
                  <a:lnTo>
                    <a:pt x="645" y="1560"/>
                  </a:lnTo>
                  <a:lnTo>
                    <a:pt x="1020" y="1602"/>
                  </a:lnTo>
                  <a:lnTo>
                    <a:pt x="1394" y="1622"/>
                  </a:lnTo>
                  <a:lnTo>
                    <a:pt x="1643" y="1622"/>
                  </a:lnTo>
                  <a:lnTo>
                    <a:pt x="1914" y="1602"/>
                  </a:lnTo>
                  <a:lnTo>
                    <a:pt x="2163" y="1560"/>
                  </a:lnTo>
                  <a:lnTo>
                    <a:pt x="2413" y="1498"/>
                  </a:lnTo>
                  <a:lnTo>
                    <a:pt x="2662" y="1435"/>
                  </a:lnTo>
                  <a:lnTo>
                    <a:pt x="2912" y="1373"/>
                  </a:lnTo>
                  <a:lnTo>
                    <a:pt x="3161" y="1269"/>
                  </a:lnTo>
                  <a:lnTo>
                    <a:pt x="3390" y="1165"/>
                  </a:lnTo>
                  <a:lnTo>
                    <a:pt x="3473" y="1123"/>
                  </a:lnTo>
                  <a:lnTo>
                    <a:pt x="3536" y="1040"/>
                  </a:lnTo>
                  <a:lnTo>
                    <a:pt x="3577" y="957"/>
                  </a:lnTo>
                  <a:lnTo>
                    <a:pt x="3598" y="811"/>
                  </a:lnTo>
                  <a:lnTo>
                    <a:pt x="3328" y="624"/>
                  </a:lnTo>
                  <a:lnTo>
                    <a:pt x="3057" y="479"/>
                  </a:lnTo>
                  <a:lnTo>
                    <a:pt x="2766" y="333"/>
                  </a:lnTo>
                  <a:lnTo>
                    <a:pt x="2475" y="229"/>
                  </a:lnTo>
                  <a:lnTo>
                    <a:pt x="2184" y="125"/>
                  </a:lnTo>
                  <a:lnTo>
                    <a:pt x="1893" y="63"/>
                  </a:lnTo>
                  <a:lnTo>
                    <a:pt x="1581" y="21"/>
                  </a:lnTo>
                  <a:lnTo>
                    <a:pt x="1269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5783475" y="342075"/>
              <a:ext cx="89950" cy="40575"/>
            </a:xfrm>
            <a:custGeom>
              <a:avLst/>
              <a:gdLst/>
              <a:ahLst/>
              <a:cxnLst/>
              <a:rect l="l" t="t" r="r" b="b"/>
              <a:pathLst>
                <a:path w="3598" h="1623" fill="none" extrusionOk="0">
                  <a:moveTo>
                    <a:pt x="1269" y="1"/>
                  </a:moveTo>
                  <a:lnTo>
                    <a:pt x="1269" y="1"/>
                  </a:lnTo>
                  <a:lnTo>
                    <a:pt x="936" y="21"/>
                  </a:lnTo>
                  <a:lnTo>
                    <a:pt x="604" y="63"/>
                  </a:lnTo>
                  <a:lnTo>
                    <a:pt x="604" y="63"/>
                  </a:lnTo>
                  <a:lnTo>
                    <a:pt x="458" y="105"/>
                  </a:lnTo>
                  <a:lnTo>
                    <a:pt x="333" y="167"/>
                  </a:lnTo>
                  <a:lnTo>
                    <a:pt x="230" y="250"/>
                  </a:lnTo>
                  <a:lnTo>
                    <a:pt x="146" y="333"/>
                  </a:lnTo>
                  <a:lnTo>
                    <a:pt x="84" y="437"/>
                  </a:lnTo>
                  <a:lnTo>
                    <a:pt x="22" y="583"/>
                  </a:lnTo>
                  <a:lnTo>
                    <a:pt x="1" y="708"/>
                  </a:lnTo>
                  <a:lnTo>
                    <a:pt x="1" y="853"/>
                  </a:lnTo>
                  <a:lnTo>
                    <a:pt x="1" y="853"/>
                  </a:lnTo>
                  <a:lnTo>
                    <a:pt x="22" y="999"/>
                  </a:lnTo>
                  <a:lnTo>
                    <a:pt x="63" y="1123"/>
                  </a:lnTo>
                  <a:lnTo>
                    <a:pt x="105" y="1248"/>
                  </a:lnTo>
                  <a:lnTo>
                    <a:pt x="188" y="1331"/>
                  </a:lnTo>
                  <a:lnTo>
                    <a:pt x="271" y="1414"/>
                  </a:lnTo>
                  <a:lnTo>
                    <a:pt x="396" y="1477"/>
                  </a:lnTo>
                  <a:lnTo>
                    <a:pt x="500" y="1539"/>
                  </a:lnTo>
                  <a:lnTo>
                    <a:pt x="645" y="1560"/>
                  </a:lnTo>
                  <a:lnTo>
                    <a:pt x="645" y="1560"/>
                  </a:lnTo>
                  <a:lnTo>
                    <a:pt x="1020" y="1602"/>
                  </a:lnTo>
                  <a:lnTo>
                    <a:pt x="1394" y="1622"/>
                  </a:lnTo>
                  <a:lnTo>
                    <a:pt x="1394" y="1622"/>
                  </a:lnTo>
                  <a:lnTo>
                    <a:pt x="1643" y="1622"/>
                  </a:lnTo>
                  <a:lnTo>
                    <a:pt x="1914" y="1602"/>
                  </a:lnTo>
                  <a:lnTo>
                    <a:pt x="2163" y="1560"/>
                  </a:lnTo>
                  <a:lnTo>
                    <a:pt x="2413" y="1498"/>
                  </a:lnTo>
                  <a:lnTo>
                    <a:pt x="2662" y="1435"/>
                  </a:lnTo>
                  <a:lnTo>
                    <a:pt x="2912" y="1373"/>
                  </a:lnTo>
                  <a:lnTo>
                    <a:pt x="3161" y="1269"/>
                  </a:lnTo>
                  <a:lnTo>
                    <a:pt x="3390" y="1165"/>
                  </a:lnTo>
                  <a:lnTo>
                    <a:pt x="3390" y="1165"/>
                  </a:lnTo>
                  <a:lnTo>
                    <a:pt x="3473" y="1123"/>
                  </a:lnTo>
                  <a:lnTo>
                    <a:pt x="3536" y="1040"/>
                  </a:lnTo>
                  <a:lnTo>
                    <a:pt x="3577" y="957"/>
                  </a:lnTo>
                  <a:lnTo>
                    <a:pt x="3598" y="811"/>
                  </a:lnTo>
                  <a:lnTo>
                    <a:pt x="3598" y="811"/>
                  </a:lnTo>
                  <a:lnTo>
                    <a:pt x="3328" y="624"/>
                  </a:lnTo>
                  <a:lnTo>
                    <a:pt x="3057" y="479"/>
                  </a:lnTo>
                  <a:lnTo>
                    <a:pt x="2766" y="333"/>
                  </a:lnTo>
                  <a:lnTo>
                    <a:pt x="2475" y="229"/>
                  </a:lnTo>
                  <a:lnTo>
                    <a:pt x="2184" y="125"/>
                  </a:lnTo>
                  <a:lnTo>
                    <a:pt x="1893" y="63"/>
                  </a:lnTo>
                  <a:lnTo>
                    <a:pt x="1581" y="21"/>
                  </a:lnTo>
                  <a:lnTo>
                    <a:pt x="126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5713300" y="931550"/>
              <a:ext cx="82675" cy="45775"/>
            </a:xfrm>
            <a:custGeom>
              <a:avLst/>
              <a:gdLst/>
              <a:ahLst/>
              <a:cxnLst/>
              <a:rect l="l" t="t" r="r" b="b"/>
              <a:pathLst>
                <a:path w="3307" h="1831" extrusionOk="0">
                  <a:moveTo>
                    <a:pt x="1435" y="1"/>
                  </a:moveTo>
                  <a:lnTo>
                    <a:pt x="1228" y="21"/>
                  </a:lnTo>
                  <a:lnTo>
                    <a:pt x="1020" y="63"/>
                  </a:lnTo>
                  <a:lnTo>
                    <a:pt x="832" y="125"/>
                  </a:lnTo>
                  <a:lnTo>
                    <a:pt x="645" y="188"/>
                  </a:lnTo>
                  <a:lnTo>
                    <a:pt x="500" y="271"/>
                  </a:lnTo>
                  <a:lnTo>
                    <a:pt x="354" y="375"/>
                  </a:lnTo>
                  <a:lnTo>
                    <a:pt x="229" y="500"/>
                  </a:lnTo>
                  <a:lnTo>
                    <a:pt x="146" y="583"/>
                  </a:lnTo>
                  <a:lnTo>
                    <a:pt x="105" y="666"/>
                  </a:lnTo>
                  <a:lnTo>
                    <a:pt x="63" y="770"/>
                  </a:lnTo>
                  <a:lnTo>
                    <a:pt x="22" y="874"/>
                  </a:lnTo>
                  <a:lnTo>
                    <a:pt x="1" y="957"/>
                  </a:lnTo>
                  <a:lnTo>
                    <a:pt x="1" y="1061"/>
                  </a:lnTo>
                  <a:lnTo>
                    <a:pt x="42" y="1248"/>
                  </a:lnTo>
                  <a:lnTo>
                    <a:pt x="105" y="1415"/>
                  </a:lnTo>
                  <a:lnTo>
                    <a:pt x="229" y="1560"/>
                  </a:lnTo>
                  <a:lnTo>
                    <a:pt x="313" y="1622"/>
                  </a:lnTo>
                  <a:lnTo>
                    <a:pt x="396" y="1685"/>
                  </a:lnTo>
                  <a:lnTo>
                    <a:pt x="500" y="1747"/>
                  </a:lnTo>
                  <a:lnTo>
                    <a:pt x="604" y="1789"/>
                  </a:lnTo>
                  <a:lnTo>
                    <a:pt x="749" y="1810"/>
                  </a:lnTo>
                  <a:lnTo>
                    <a:pt x="936" y="1830"/>
                  </a:lnTo>
                  <a:lnTo>
                    <a:pt x="1082" y="1810"/>
                  </a:lnTo>
                  <a:lnTo>
                    <a:pt x="1248" y="1810"/>
                  </a:lnTo>
                  <a:lnTo>
                    <a:pt x="1602" y="1726"/>
                  </a:lnTo>
                  <a:lnTo>
                    <a:pt x="1955" y="1602"/>
                  </a:lnTo>
                  <a:lnTo>
                    <a:pt x="2309" y="1456"/>
                  </a:lnTo>
                  <a:lnTo>
                    <a:pt x="2641" y="1269"/>
                  </a:lnTo>
                  <a:lnTo>
                    <a:pt x="2912" y="1061"/>
                  </a:lnTo>
                  <a:lnTo>
                    <a:pt x="3037" y="957"/>
                  </a:lnTo>
                  <a:lnTo>
                    <a:pt x="3161" y="853"/>
                  </a:lnTo>
                  <a:lnTo>
                    <a:pt x="3244" y="728"/>
                  </a:lnTo>
                  <a:lnTo>
                    <a:pt x="3307" y="624"/>
                  </a:lnTo>
                  <a:lnTo>
                    <a:pt x="3182" y="479"/>
                  </a:lnTo>
                  <a:lnTo>
                    <a:pt x="3016" y="354"/>
                  </a:lnTo>
                  <a:lnTo>
                    <a:pt x="2829" y="250"/>
                  </a:lnTo>
                  <a:lnTo>
                    <a:pt x="2600" y="146"/>
                  </a:lnTo>
                  <a:lnTo>
                    <a:pt x="2371" y="84"/>
                  </a:lnTo>
                  <a:lnTo>
                    <a:pt x="2142" y="42"/>
                  </a:lnTo>
                  <a:lnTo>
                    <a:pt x="189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5713300" y="931550"/>
              <a:ext cx="82675" cy="45775"/>
            </a:xfrm>
            <a:custGeom>
              <a:avLst/>
              <a:gdLst/>
              <a:ahLst/>
              <a:cxnLst/>
              <a:rect l="l" t="t" r="r" b="b"/>
              <a:pathLst>
                <a:path w="3307" h="1831" fill="none" extrusionOk="0">
                  <a:moveTo>
                    <a:pt x="1643" y="1"/>
                  </a:moveTo>
                  <a:lnTo>
                    <a:pt x="1643" y="1"/>
                  </a:lnTo>
                  <a:lnTo>
                    <a:pt x="1435" y="1"/>
                  </a:lnTo>
                  <a:lnTo>
                    <a:pt x="1228" y="21"/>
                  </a:lnTo>
                  <a:lnTo>
                    <a:pt x="1020" y="63"/>
                  </a:lnTo>
                  <a:lnTo>
                    <a:pt x="832" y="125"/>
                  </a:lnTo>
                  <a:lnTo>
                    <a:pt x="645" y="188"/>
                  </a:lnTo>
                  <a:lnTo>
                    <a:pt x="500" y="271"/>
                  </a:lnTo>
                  <a:lnTo>
                    <a:pt x="354" y="375"/>
                  </a:lnTo>
                  <a:lnTo>
                    <a:pt x="229" y="500"/>
                  </a:lnTo>
                  <a:lnTo>
                    <a:pt x="229" y="500"/>
                  </a:lnTo>
                  <a:lnTo>
                    <a:pt x="146" y="583"/>
                  </a:lnTo>
                  <a:lnTo>
                    <a:pt x="105" y="666"/>
                  </a:lnTo>
                  <a:lnTo>
                    <a:pt x="63" y="770"/>
                  </a:lnTo>
                  <a:lnTo>
                    <a:pt x="22" y="874"/>
                  </a:lnTo>
                  <a:lnTo>
                    <a:pt x="1" y="957"/>
                  </a:lnTo>
                  <a:lnTo>
                    <a:pt x="1" y="1061"/>
                  </a:lnTo>
                  <a:lnTo>
                    <a:pt x="42" y="1248"/>
                  </a:lnTo>
                  <a:lnTo>
                    <a:pt x="105" y="1415"/>
                  </a:lnTo>
                  <a:lnTo>
                    <a:pt x="229" y="1560"/>
                  </a:lnTo>
                  <a:lnTo>
                    <a:pt x="313" y="1622"/>
                  </a:lnTo>
                  <a:lnTo>
                    <a:pt x="396" y="1685"/>
                  </a:lnTo>
                  <a:lnTo>
                    <a:pt x="500" y="1747"/>
                  </a:lnTo>
                  <a:lnTo>
                    <a:pt x="604" y="1789"/>
                  </a:lnTo>
                  <a:lnTo>
                    <a:pt x="604" y="1789"/>
                  </a:lnTo>
                  <a:lnTo>
                    <a:pt x="749" y="1810"/>
                  </a:lnTo>
                  <a:lnTo>
                    <a:pt x="936" y="1830"/>
                  </a:lnTo>
                  <a:lnTo>
                    <a:pt x="936" y="1830"/>
                  </a:lnTo>
                  <a:lnTo>
                    <a:pt x="1082" y="1810"/>
                  </a:lnTo>
                  <a:lnTo>
                    <a:pt x="1248" y="1810"/>
                  </a:lnTo>
                  <a:lnTo>
                    <a:pt x="1602" y="1726"/>
                  </a:lnTo>
                  <a:lnTo>
                    <a:pt x="1955" y="1602"/>
                  </a:lnTo>
                  <a:lnTo>
                    <a:pt x="2309" y="1456"/>
                  </a:lnTo>
                  <a:lnTo>
                    <a:pt x="2641" y="1269"/>
                  </a:lnTo>
                  <a:lnTo>
                    <a:pt x="2912" y="1061"/>
                  </a:lnTo>
                  <a:lnTo>
                    <a:pt x="3037" y="957"/>
                  </a:lnTo>
                  <a:lnTo>
                    <a:pt x="3161" y="853"/>
                  </a:lnTo>
                  <a:lnTo>
                    <a:pt x="3244" y="728"/>
                  </a:lnTo>
                  <a:lnTo>
                    <a:pt x="3307" y="624"/>
                  </a:lnTo>
                  <a:lnTo>
                    <a:pt x="3307" y="624"/>
                  </a:lnTo>
                  <a:lnTo>
                    <a:pt x="3182" y="479"/>
                  </a:lnTo>
                  <a:lnTo>
                    <a:pt x="3016" y="354"/>
                  </a:lnTo>
                  <a:lnTo>
                    <a:pt x="2829" y="250"/>
                  </a:lnTo>
                  <a:lnTo>
                    <a:pt x="2600" y="146"/>
                  </a:lnTo>
                  <a:lnTo>
                    <a:pt x="2371" y="84"/>
                  </a:lnTo>
                  <a:lnTo>
                    <a:pt x="2142" y="42"/>
                  </a:lnTo>
                  <a:lnTo>
                    <a:pt x="1893" y="1"/>
                  </a:lnTo>
                  <a:lnTo>
                    <a:pt x="16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5378025" y="281250"/>
              <a:ext cx="878000" cy="1431625"/>
            </a:xfrm>
            <a:custGeom>
              <a:avLst/>
              <a:gdLst/>
              <a:ahLst/>
              <a:cxnLst/>
              <a:rect l="l" t="t" r="r" b="b"/>
              <a:pathLst>
                <a:path w="35120" h="57265" extrusionOk="0">
                  <a:moveTo>
                    <a:pt x="16905" y="1"/>
                  </a:moveTo>
                  <a:lnTo>
                    <a:pt x="16531" y="22"/>
                  </a:lnTo>
                  <a:lnTo>
                    <a:pt x="16156" y="42"/>
                  </a:lnTo>
                  <a:lnTo>
                    <a:pt x="15782" y="84"/>
                  </a:lnTo>
                  <a:lnTo>
                    <a:pt x="15034" y="188"/>
                  </a:lnTo>
                  <a:lnTo>
                    <a:pt x="14306" y="354"/>
                  </a:lnTo>
                  <a:lnTo>
                    <a:pt x="13578" y="541"/>
                  </a:lnTo>
                  <a:lnTo>
                    <a:pt x="12850" y="770"/>
                  </a:lnTo>
                  <a:lnTo>
                    <a:pt x="12123" y="1020"/>
                  </a:lnTo>
                  <a:lnTo>
                    <a:pt x="11125" y="1373"/>
                  </a:lnTo>
                  <a:lnTo>
                    <a:pt x="10147" y="1768"/>
                  </a:lnTo>
                  <a:lnTo>
                    <a:pt x="9149" y="2163"/>
                  </a:lnTo>
                  <a:lnTo>
                    <a:pt x="8193" y="2600"/>
                  </a:lnTo>
                  <a:lnTo>
                    <a:pt x="7236" y="3057"/>
                  </a:lnTo>
                  <a:lnTo>
                    <a:pt x="6301" y="3556"/>
                  </a:lnTo>
                  <a:lnTo>
                    <a:pt x="5843" y="3827"/>
                  </a:lnTo>
                  <a:lnTo>
                    <a:pt x="5407" y="4097"/>
                  </a:lnTo>
                  <a:lnTo>
                    <a:pt x="4949" y="4388"/>
                  </a:lnTo>
                  <a:lnTo>
                    <a:pt x="4512" y="4700"/>
                  </a:lnTo>
                  <a:lnTo>
                    <a:pt x="4305" y="4866"/>
                  </a:lnTo>
                  <a:lnTo>
                    <a:pt x="4117" y="5033"/>
                  </a:lnTo>
                  <a:lnTo>
                    <a:pt x="3930" y="5199"/>
                  </a:lnTo>
                  <a:lnTo>
                    <a:pt x="3764" y="5365"/>
                  </a:lnTo>
                  <a:lnTo>
                    <a:pt x="3618" y="5552"/>
                  </a:lnTo>
                  <a:lnTo>
                    <a:pt x="3473" y="5740"/>
                  </a:lnTo>
                  <a:lnTo>
                    <a:pt x="3348" y="5948"/>
                  </a:lnTo>
                  <a:lnTo>
                    <a:pt x="3244" y="6135"/>
                  </a:lnTo>
                  <a:lnTo>
                    <a:pt x="3140" y="6343"/>
                  </a:lnTo>
                  <a:lnTo>
                    <a:pt x="3057" y="6571"/>
                  </a:lnTo>
                  <a:lnTo>
                    <a:pt x="2974" y="6779"/>
                  </a:lnTo>
                  <a:lnTo>
                    <a:pt x="2932" y="7029"/>
                  </a:lnTo>
                  <a:lnTo>
                    <a:pt x="2891" y="7257"/>
                  </a:lnTo>
                  <a:lnTo>
                    <a:pt x="2870" y="7507"/>
                  </a:lnTo>
                  <a:lnTo>
                    <a:pt x="2849" y="7757"/>
                  </a:lnTo>
                  <a:lnTo>
                    <a:pt x="2849" y="8006"/>
                  </a:lnTo>
                  <a:lnTo>
                    <a:pt x="2870" y="8443"/>
                  </a:lnTo>
                  <a:lnTo>
                    <a:pt x="2911" y="8859"/>
                  </a:lnTo>
                  <a:lnTo>
                    <a:pt x="2974" y="9274"/>
                  </a:lnTo>
                  <a:lnTo>
                    <a:pt x="3036" y="9690"/>
                  </a:lnTo>
                  <a:lnTo>
                    <a:pt x="3119" y="10106"/>
                  </a:lnTo>
                  <a:lnTo>
                    <a:pt x="3203" y="10522"/>
                  </a:lnTo>
                  <a:lnTo>
                    <a:pt x="3306" y="10917"/>
                  </a:lnTo>
                  <a:lnTo>
                    <a:pt x="3431" y="11312"/>
                  </a:lnTo>
                  <a:lnTo>
                    <a:pt x="3556" y="11707"/>
                  </a:lnTo>
                  <a:lnTo>
                    <a:pt x="3702" y="12102"/>
                  </a:lnTo>
                  <a:lnTo>
                    <a:pt x="4034" y="12872"/>
                  </a:lnTo>
                  <a:lnTo>
                    <a:pt x="4408" y="13641"/>
                  </a:lnTo>
                  <a:lnTo>
                    <a:pt x="4824" y="14369"/>
                  </a:lnTo>
                  <a:lnTo>
                    <a:pt x="4970" y="14597"/>
                  </a:lnTo>
                  <a:lnTo>
                    <a:pt x="5157" y="14784"/>
                  </a:lnTo>
                  <a:lnTo>
                    <a:pt x="5344" y="14951"/>
                  </a:lnTo>
                  <a:lnTo>
                    <a:pt x="5552" y="15055"/>
                  </a:lnTo>
                  <a:lnTo>
                    <a:pt x="5781" y="15138"/>
                  </a:lnTo>
                  <a:lnTo>
                    <a:pt x="6030" y="15180"/>
                  </a:lnTo>
                  <a:lnTo>
                    <a:pt x="6301" y="15200"/>
                  </a:lnTo>
                  <a:lnTo>
                    <a:pt x="6571" y="15180"/>
                  </a:lnTo>
                  <a:lnTo>
                    <a:pt x="6966" y="15096"/>
                  </a:lnTo>
                  <a:lnTo>
                    <a:pt x="7340" y="14992"/>
                  </a:lnTo>
                  <a:lnTo>
                    <a:pt x="7694" y="14868"/>
                  </a:lnTo>
                  <a:lnTo>
                    <a:pt x="8047" y="14722"/>
                  </a:lnTo>
                  <a:lnTo>
                    <a:pt x="8401" y="14535"/>
                  </a:lnTo>
                  <a:lnTo>
                    <a:pt x="8733" y="14348"/>
                  </a:lnTo>
                  <a:lnTo>
                    <a:pt x="9399" y="13953"/>
                  </a:lnTo>
                  <a:lnTo>
                    <a:pt x="10418" y="13350"/>
                  </a:lnTo>
                  <a:lnTo>
                    <a:pt x="10958" y="13059"/>
                  </a:lnTo>
                  <a:lnTo>
                    <a:pt x="11478" y="12788"/>
                  </a:lnTo>
                  <a:lnTo>
                    <a:pt x="12019" y="12539"/>
                  </a:lnTo>
                  <a:lnTo>
                    <a:pt x="12559" y="12289"/>
                  </a:lnTo>
                  <a:lnTo>
                    <a:pt x="13121" y="12081"/>
                  </a:lnTo>
                  <a:lnTo>
                    <a:pt x="13682" y="11874"/>
                  </a:lnTo>
                  <a:lnTo>
                    <a:pt x="13994" y="11790"/>
                  </a:lnTo>
                  <a:lnTo>
                    <a:pt x="14327" y="11707"/>
                  </a:lnTo>
                  <a:lnTo>
                    <a:pt x="14659" y="11645"/>
                  </a:lnTo>
                  <a:lnTo>
                    <a:pt x="14992" y="11582"/>
                  </a:lnTo>
                  <a:lnTo>
                    <a:pt x="15325" y="11562"/>
                  </a:lnTo>
                  <a:lnTo>
                    <a:pt x="15678" y="11541"/>
                  </a:lnTo>
                  <a:lnTo>
                    <a:pt x="16032" y="11520"/>
                  </a:lnTo>
                  <a:lnTo>
                    <a:pt x="16385" y="11541"/>
                  </a:lnTo>
                  <a:lnTo>
                    <a:pt x="16759" y="11562"/>
                  </a:lnTo>
                  <a:lnTo>
                    <a:pt x="17113" y="11603"/>
                  </a:lnTo>
                  <a:lnTo>
                    <a:pt x="17466" y="11666"/>
                  </a:lnTo>
                  <a:lnTo>
                    <a:pt x="17841" y="11728"/>
                  </a:lnTo>
                  <a:lnTo>
                    <a:pt x="18194" y="11811"/>
                  </a:lnTo>
                  <a:lnTo>
                    <a:pt x="18548" y="11915"/>
                  </a:lnTo>
                  <a:lnTo>
                    <a:pt x="18901" y="12040"/>
                  </a:lnTo>
                  <a:lnTo>
                    <a:pt x="19255" y="12185"/>
                  </a:lnTo>
                  <a:lnTo>
                    <a:pt x="19587" y="12331"/>
                  </a:lnTo>
                  <a:lnTo>
                    <a:pt x="19920" y="12497"/>
                  </a:lnTo>
                  <a:lnTo>
                    <a:pt x="20232" y="12705"/>
                  </a:lnTo>
                  <a:lnTo>
                    <a:pt x="20544" y="12913"/>
                  </a:lnTo>
                  <a:lnTo>
                    <a:pt x="20835" y="13142"/>
                  </a:lnTo>
                  <a:lnTo>
                    <a:pt x="21126" y="13371"/>
                  </a:lnTo>
                  <a:lnTo>
                    <a:pt x="21396" y="13641"/>
                  </a:lnTo>
                  <a:lnTo>
                    <a:pt x="21666" y="13932"/>
                  </a:lnTo>
                  <a:lnTo>
                    <a:pt x="21895" y="14223"/>
                  </a:lnTo>
                  <a:lnTo>
                    <a:pt x="22124" y="14556"/>
                  </a:lnTo>
                  <a:lnTo>
                    <a:pt x="22332" y="14888"/>
                  </a:lnTo>
                  <a:lnTo>
                    <a:pt x="22519" y="15242"/>
                  </a:lnTo>
                  <a:lnTo>
                    <a:pt x="22685" y="15637"/>
                  </a:lnTo>
                  <a:lnTo>
                    <a:pt x="22831" y="16032"/>
                  </a:lnTo>
                  <a:lnTo>
                    <a:pt x="22956" y="16448"/>
                  </a:lnTo>
                  <a:lnTo>
                    <a:pt x="23060" y="16905"/>
                  </a:lnTo>
                  <a:lnTo>
                    <a:pt x="23143" y="17384"/>
                  </a:lnTo>
                  <a:lnTo>
                    <a:pt x="23205" y="17841"/>
                  </a:lnTo>
                  <a:lnTo>
                    <a:pt x="23247" y="18257"/>
                  </a:lnTo>
                  <a:lnTo>
                    <a:pt x="23268" y="18673"/>
                  </a:lnTo>
                  <a:lnTo>
                    <a:pt x="23247" y="19047"/>
                  </a:lnTo>
                  <a:lnTo>
                    <a:pt x="23226" y="19421"/>
                  </a:lnTo>
                  <a:lnTo>
                    <a:pt x="23164" y="19754"/>
                  </a:lnTo>
                  <a:lnTo>
                    <a:pt x="23080" y="20087"/>
                  </a:lnTo>
                  <a:lnTo>
                    <a:pt x="22976" y="20399"/>
                  </a:lnTo>
                  <a:lnTo>
                    <a:pt x="22831" y="20690"/>
                  </a:lnTo>
                  <a:lnTo>
                    <a:pt x="22665" y="20981"/>
                  </a:lnTo>
                  <a:lnTo>
                    <a:pt x="22457" y="21272"/>
                  </a:lnTo>
                  <a:lnTo>
                    <a:pt x="22228" y="21542"/>
                  </a:lnTo>
                  <a:lnTo>
                    <a:pt x="21978" y="21812"/>
                  </a:lnTo>
                  <a:lnTo>
                    <a:pt x="21666" y="22083"/>
                  </a:lnTo>
                  <a:lnTo>
                    <a:pt x="21334" y="22353"/>
                  </a:lnTo>
                  <a:lnTo>
                    <a:pt x="20939" y="22644"/>
                  </a:lnTo>
                  <a:lnTo>
                    <a:pt x="20523" y="22894"/>
                  </a:lnTo>
                  <a:lnTo>
                    <a:pt x="20107" y="23102"/>
                  </a:lnTo>
                  <a:lnTo>
                    <a:pt x="19650" y="23289"/>
                  </a:lnTo>
                  <a:lnTo>
                    <a:pt x="19192" y="23455"/>
                  </a:lnTo>
                  <a:lnTo>
                    <a:pt x="18735" y="23580"/>
                  </a:lnTo>
                  <a:lnTo>
                    <a:pt x="18256" y="23684"/>
                  </a:lnTo>
                  <a:lnTo>
                    <a:pt x="17757" y="23746"/>
                  </a:lnTo>
                  <a:lnTo>
                    <a:pt x="16718" y="23850"/>
                  </a:lnTo>
                  <a:lnTo>
                    <a:pt x="15657" y="23954"/>
                  </a:lnTo>
                  <a:lnTo>
                    <a:pt x="14597" y="24079"/>
                  </a:lnTo>
                  <a:lnTo>
                    <a:pt x="14077" y="24141"/>
                  </a:lnTo>
                  <a:lnTo>
                    <a:pt x="13557" y="24245"/>
                  </a:lnTo>
                  <a:lnTo>
                    <a:pt x="13183" y="24328"/>
                  </a:lnTo>
                  <a:lnTo>
                    <a:pt x="13017" y="24391"/>
                  </a:lnTo>
                  <a:lnTo>
                    <a:pt x="12850" y="24474"/>
                  </a:lnTo>
                  <a:lnTo>
                    <a:pt x="12705" y="24557"/>
                  </a:lnTo>
                  <a:lnTo>
                    <a:pt x="12559" y="24640"/>
                  </a:lnTo>
                  <a:lnTo>
                    <a:pt x="12435" y="24744"/>
                  </a:lnTo>
                  <a:lnTo>
                    <a:pt x="12310" y="24848"/>
                  </a:lnTo>
                  <a:lnTo>
                    <a:pt x="12206" y="24973"/>
                  </a:lnTo>
                  <a:lnTo>
                    <a:pt x="12102" y="25098"/>
                  </a:lnTo>
                  <a:lnTo>
                    <a:pt x="11935" y="25368"/>
                  </a:lnTo>
                  <a:lnTo>
                    <a:pt x="11790" y="25680"/>
                  </a:lnTo>
                  <a:lnTo>
                    <a:pt x="11665" y="26033"/>
                  </a:lnTo>
                  <a:lnTo>
                    <a:pt x="11499" y="26657"/>
                  </a:lnTo>
                  <a:lnTo>
                    <a:pt x="11395" y="27281"/>
                  </a:lnTo>
                  <a:lnTo>
                    <a:pt x="11312" y="27905"/>
                  </a:lnTo>
                  <a:lnTo>
                    <a:pt x="11270" y="28529"/>
                  </a:lnTo>
                  <a:lnTo>
                    <a:pt x="11270" y="29152"/>
                  </a:lnTo>
                  <a:lnTo>
                    <a:pt x="11312" y="29776"/>
                  </a:lnTo>
                  <a:lnTo>
                    <a:pt x="11374" y="30400"/>
                  </a:lnTo>
                  <a:lnTo>
                    <a:pt x="11478" y="31024"/>
                  </a:lnTo>
                  <a:lnTo>
                    <a:pt x="11520" y="31211"/>
                  </a:lnTo>
                  <a:lnTo>
                    <a:pt x="11624" y="31523"/>
                  </a:lnTo>
                  <a:lnTo>
                    <a:pt x="11790" y="31814"/>
                  </a:lnTo>
                  <a:lnTo>
                    <a:pt x="11977" y="32084"/>
                  </a:lnTo>
                  <a:lnTo>
                    <a:pt x="12206" y="32334"/>
                  </a:lnTo>
                  <a:lnTo>
                    <a:pt x="12331" y="32438"/>
                  </a:lnTo>
                  <a:lnTo>
                    <a:pt x="12455" y="32521"/>
                  </a:lnTo>
                  <a:lnTo>
                    <a:pt x="12726" y="32666"/>
                  </a:lnTo>
                  <a:lnTo>
                    <a:pt x="12996" y="32770"/>
                  </a:lnTo>
                  <a:lnTo>
                    <a:pt x="13287" y="32853"/>
                  </a:lnTo>
                  <a:lnTo>
                    <a:pt x="13578" y="32895"/>
                  </a:lnTo>
                  <a:lnTo>
                    <a:pt x="13890" y="32916"/>
                  </a:lnTo>
                  <a:lnTo>
                    <a:pt x="14493" y="32937"/>
                  </a:lnTo>
                  <a:lnTo>
                    <a:pt x="15345" y="32957"/>
                  </a:lnTo>
                  <a:lnTo>
                    <a:pt x="16219" y="32957"/>
                  </a:lnTo>
                  <a:lnTo>
                    <a:pt x="16655" y="32978"/>
                  </a:lnTo>
                  <a:lnTo>
                    <a:pt x="17071" y="32999"/>
                  </a:lnTo>
                  <a:lnTo>
                    <a:pt x="17508" y="33041"/>
                  </a:lnTo>
                  <a:lnTo>
                    <a:pt x="17945" y="33103"/>
                  </a:lnTo>
                  <a:lnTo>
                    <a:pt x="18340" y="33186"/>
                  </a:lnTo>
                  <a:lnTo>
                    <a:pt x="18756" y="33311"/>
                  </a:lnTo>
                  <a:lnTo>
                    <a:pt x="19130" y="33477"/>
                  </a:lnTo>
                  <a:lnTo>
                    <a:pt x="19504" y="33685"/>
                  </a:lnTo>
                  <a:lnTo>
                    <a:pt x="19858" y="33914"/>
                  </a:lnTo>
                  <a:lnTo>
                    <a:pt x="20190" y="34163"/>
                  </a:lnTo>
                  <a:lnTo>
                    <a:pt x="20502" y="34455"/>
                  </a:lnTo>
                  <a:lnTo>
                    <a:pt x="20793" y="34766"/>
                  </a:lnTo>
                  <a:lnTo>
                    <a:pt x="21064" y="35099"/>
                  </a:lnTo>
                  <a:lnTo>
                    <a:pt x="21313" y="35473"/>
                  </a:lnTo>
                  <a:lnTo>
                    <a:pt x="21521" y="35848"/>
                  </a:lnTo>
                  <a:lnTo>
                    <a:pt x="21708" y="36243"/>
                  </a:lnTo>
                  <a:lnTo>
                    <a:pt x="21854" y="36659"/>
                  </a:lnTo>
                  <a:lnTo>
                    <a:pt x="21978" y="37074"/>
                  </a:lnTo>
                  <a:lnTo>
                    <a:pt x="22062" y="37511"/>
                  </a:lnTo>
                  <a:lnTo>
                    <a:pt x="22103" y="37968"/>
                  </a:lnTo>
                  <a:lnTo>
                    <a:pt x="22124" y="38364"/>
                  </a:lnTo>
                  <a:lnTo>
                    <a:pt x="22103" y="38738"/>
                  </a:lnTo>
                  <a:lnTo>
                    <a:pt x="22041" y="39112"/>
                  </a:lnTo>
                  <a:lnTo>
                    <a:pt x="21958" y="39486"/>
                  </a:lnTo>
                  <a:lnTo>
                    <a:pt x="21833" y="39840"/>
                  </a:lnTo>
                  <a:lnTo>
                    <a:pt x="21687" y="40193"/>
                  </a:lnTo>
                  <a:lnTo>
                    <a:pt x="21500" y="40526"/>
                  </a:lnTo>
                  <a:lnTo>
                    <a:pt x="21292" y="40838"/>
                  </a:lnTo>
                  <a:lnTo>
                    <a:pt x="21064" y="41129"/>
                  </a:lnTo>
                  <a:lnTo>
                    <a:pt x="20793" y="41420"/>
                  </a:lnTo>
                  <a:lnTo>
                    <a:pt x="20502" y="41690"/>
                  </a:lnTo>
                  <a:lnTo>
                    <a:pt x="20190" y="41919"/>
                  </a:lnTo>
                  <a:lnTo>
                    <a:pt x="19858" y="42148"/>
                  </a:lnTo>
                  <a:lnTo>
                    <a:pt x="19504" y="42356"/>
                  </a:lnTo>
                  <a:lnTo>
                    <a:pt x="19130" y="42522"/>
                  </a:lnTo>
                  <a:lnTo>
                    <a:pt x="18735" y="42668"/>
                  </a:lnTo>
                  <a:lnTo>
                    <a:pt x="18132" y="42855"/>
                  </a:lnTo>
                  <a:lnTo>
                    <a:pt x="17633" y="42980"/>
                  </a:lnTo>
                  <a:lnTo>
                    <a:pt x="17134" y="43084"/>
                  </a:lnTo>
                  <a:lnTo>
                    <a:pt x="16635" y="43167"/>
                  </a:lnTo>
                  <a:lnTo>
                    <a:pt x="16136" y="43229"/>
                  </a:lnTo>
                  <a:lnTo>
                    <a:pt x="15657" y="43271"/>
                  </a:lnTo>
                  <a:lnTo>
                    <a:pt x="15158" y="43312"/>
                  </a:lnTo>
                  <a:lnTo>
                    <a:pt x="14659" y="43312"/>
                  </a:lnTo>
                  <a:lnTo>
                    <a:pt x="14160" y="43291"/>
                  </a:lnTo>
                  <a:lnTo>
                    <a:pt x="13661" y="43271"/>
                  </a:lnTo>
                  <a:lnTo>
                    <a:pt x="13183" y="43229"/>
                  </a:lnTo>
                  <a:lnTo>
                    <a:pt x="12684" y="43167"/>
                  </a:lnTo>
                  <a:lnTo>
                    <a:pt x="12185" y="43084"/>
                  </a:lnTo>
                  <a:lnTo>
                    <a:pt x="11686" y="42980"/>
                  </a:lnTo>
                  <a:lnTo>
                    <a:pt x="11187" y="42876"/>
                  </a:lnTo>
                  <a:lnTo>
                    <a:pt x="10709" y="42751"/>
                  </a:lnTo>
                  <a:lnTo>
                    <a:pt x="10210" y="42626"/>
                  </a:lnTo>
                  <a:lnTo>
                    <a:pt x="9773" y="42481"/>
                  </a:lnTo>
                  <a:lnTo>
                    <a:pt x="9378" y="42314"/>
                  </a:lnTo>
                  <a:lnTo>
                    <a:pt x="8962" y="42106"/>
                  </a:lnTo>
                  <a:lnTo>
                    <a:pt x="8567" y="41898"/>
                  </a:lnTo>
                  <a:lnTo>
                    <a:pt x="7798" y="41482"/>
                  </a:lnTo>
                  <a:lnTo>
                    <a:pt x="7382" y="41275"/>
                  </a:lnTo>
                  <a:lnTo>
                    <a:pt x="6987" y="41087"/>
                  </a:lnTo>
                  <a:lnTo>
                    <a:pt x="6800" y="41025"/>
                  </a:lnTo>
                  <a:lnTo>
                    <a:pt x="6633" y="40963"/>
                  </a:lnTo>
                  <a:lnTo>
                    <a:pt x="6467" y="40942"/>
                  </a:lnTo>
                  <a:lnTo>
                    <a:pt x="6301" y="40900"/>
                  </a:lnTo>
                  <a:lnTo>
                    <a:pt x="5989" y="40900"/>
                  </a:lnTo>
                  <a:lnTo>
                    <a:pt x="5843" y="40921"/>
                  </a:lnTo>
                  <a:lnTo>
                    <a:pt x="5698" y="40942"/>
                  </a:lnTo>
                  <a:lnTo>
                    <a:pt x="5573" y="41004"/>
                  </a:lnTo>
                  <a:lnTo>
                    <a:pt x="5427" y="41046"/>
                  </a:lnTo>
                  <a:lnTo>
                    <a:pt x="5157" y="41212"/>
                  </a:lnTo>
                  <a:lnTo>
                    <a:pt x="4887" y="41399"/>
                  </a:lnTo>
                  <a:lnTo>
                    <a:pt x="4616" y="41649"/>
                  </a:lnTo>
                  <a:lnTo>
                    <a:pt x="4055" y="42231"/>
                  </a:lnTo>
                  <a:lnTo>
                    <a:pt x="3514" y="42834"/>
                  </a:lnTo>
                  <a:lnTo>
                    <a:pt x="3015" y="43458"/>
                  </a:lnTo>
                  <a:lnTo>
                    <a:pt x="2558" y="44102"/>
                  </a:lnTo>
                  <a:lnTo>
                    <a:pt x="2100" y="44768"/>
                  </a:lnTo>
                  <a:lnTo>
                    <a:pt x="1664" y="45433"/>
                  </a:lnTo>
                  <a:lnTo>
                    <a:pt x="1269" y="46119"/>
                  </a:lnTo>
                  <a:lnTo>
                    <a:pt x="874" y="46826"/>
                  </a:lnTo>
                  <a:lnTo>
                    <a:pt x="562" y="47367"/>
                  </a:lnTo>
                  <a:lnTo>
                    <a:pt x="416" y="47637"/>
                  </a:lnTo>
                  <a:lnTo>
                    <a:pt x="271" y="47907"/>
                  </a:lnTo>
                  <a:lnTo>
                    <a:pt x="167" y="48199"/>
                  </a:lnTo>
                  <a:lnTo>
                    <a:pt x="63" y="48490"/>
                  </a:lnTo>
                  <a:lnTo>
                    <a:pt x="21" y="48802"/>
                  </a:lnTo>
                  <a:lnTo>
                    <a:pt x="0" y="49134"/>
                  </a:lnTo>
                  <a:lnTo>
                    <a:pt x="21" y="49425"/>
                  </a:lnTo>
                  <a:lnTo>
                    <a:pt x="63" y="49696"/>
                  </a:lnTo>
                  <a:lnTo>
                    <a:pt x="125" y="49966"/>
                  </a:lnTo>
                  <a:lnTo>
                    <a:pt x="188" y="50236"/>
                  </a:lnTo>
                  <a:lnTo>
                    <a:pt x="271" y="50486"/>
                  </a:lnTo>
                  <a:lnTo>
                    <a:pt x="375" y="50735"/>
                  </a:lnTo>
                  <a:lnTo>
                    <a:pt x="499" y="50985"/>
                  </a:lnTo>
                  <a:lnTo>
                    <a:pt x="624" y="51214"/>
                  </a:lnTo>
                  <a:lnTo>
                    <a:pt x="770" y="51442"/>
                  </a:lnTo>
                  <a:lnTo>
                    <a:pt x="915" y="51650"/>
                  </a:lnTo>
                  <a:lnTo>
                    <a:pt x="1082" y="51858"/>
                  </a:lnTo>
                  <a:lnTo>
                    <a:pt x="1269" y="52066"/>
                  </a:lnTo>
                  <a:lnTo>
                    <a:pt x="1643" y="52461"/>
                  </a:lnTo>
                  <a:lnTo>
                    <a:pt x="2059" y="52815"/>
                  </a:lnTo>
                  <a:lnTo>
                    <a:pt x="2454" y="53126"/>
                  </a:lnTo>
                  <a:lnTo>
                    <a:pt x="2849" y="53438"/>
                  </a:lnTo>
                  <a:lnTo>
                    <a:pt x="3244" y="53709"/>
                  </a:lnTo>
                  <a:lnTo>
                    <a:pt x="3639" y="53979"/>
                  </a:lnTo>
                  <a:lnTo>
                    <a:pt x="4055" y="54249"/>
                  </a:lnTo>
                  <a:lnTo>
                    <a:pt x="4471" y="54499"/>
                  </a:lnTo>
                  <a:lnTo>
                    <a:pt x="4887" y="54748"/>
                  </a:lnTo>
                  <a:lnTo>
                    <a:pt x="5323" y="54977"/>
                  </a:lnTo>
                  <a:lnTo>
                    <a:pt x="5760" y="55185"/>
                  </a:lnTo>
                  <a:lnTo>
                    <a:pt x="6197" y="55393"/>
                  </a:lnTo>
                  <a:lnTo>
                    <a:pt x="6654" y="55580"/>
                  </a:lnTo>
                  <a:lnTo>
                    <a:pt x="7091" y="55767"/>
                  </a:lnTo>
                  <a:lnTo>
                    <a:pt x="7548" y="55933"/>
                  </a:lnTo>
                  <a:lnTo>
                    <a:pt x="8026" y="56100"/>
                  </a:lnTo>
                  <a:lnTo>
                    <a:pt x="8484" y="56245"/>
                  </a:lnTo>
                  <a:lnTo>
                    <a:pt x="8962" y="56391"/>
                  </a:lnTo>
                  <a:lnTo>
                    <a:pt x="9586" y="56536"/>
                  </a:lnTo>
                  <a:lnTo>
                    <a:pt x="10210" y="56682"/>
                  </a:lnTo>
                  <a:lnTo>
                    <a:pt x="10833" y="56828"/>
                  </a:lnTo>
                  <a:lnTo>
                    <a:pt x="11457" y="56932"/>
                  </a:lnTo>
                  <a:lnTo>
                    <a:pt x="12081" y="57036"/>
                  </a:lnTo>
                  <a:lnTo>
                    <a:pt x="12726" y="57119"/>
                  </a:lnTo>
                  <a:lnTo>
                    <a:pt x="13349" y="57181"/>
                  </a:lnTo>
                  <a:lnTo>
                    <a:pt x="13973" y="57223"/>
                  </a:lnTo>
                  <a:lnTo>
                    <a:pt x="14597" y="57243"/>
                  </a:lnTo>
                  <a:lnTo>
                    <a:pt x="15242" y="57264"/>
                  </a:lnTo>
                  <a:lnTo>
                    <a:pt x="15865" y="57264"/>
                  </a:lnTo>
                  <a:lnTo>
                    <a:pt x="16510" y="57243"/>
                  </a:lnTo>
                  <a:lnTo>
                    <a:pt x="17134" y="57202"/>
                  </a:lnTo>
                  <a:lnTo>
                    <a:pt x="17778" y="57139"/>
                  </a:lnTo>
                  <a:lnTo>
                    <a:pt x="18402" y="57056"/>
                  </a:lnTo>
                  <a:lnTo>
                    <a:pt x="19047" y="56973"/>
                  </a:lnTo>
                  <a:lnTo>
                    <a:pt x="19982" y="56786"/>
                  </a:lnTo>
                  <a:lnTo>
                    <a:pt x="20918" y="56599"/>
                  </a:lnTo>
                  <a:lnTo>
                    <a:pt x="21833" y="56370"/>
                  </a:lnTo>
                  <a:lnTo>
                    <a:pt x="22727" y="56100"/>
                  </a:lnTo>
                  <a:lnTo>
                    <a:pt x="23600" y="55809"/>
                  </a:lnTo>
                  <a:lnTo>
                    <a:pt x="24453" y="55476"/>
                  </a:lnTo>
                  <a:lnTo>
                    <a:pt x="25284" y="55102"/>
                  </a:lnTo>
                  <a:lnTo>
                    <a:pt x="26095" y="54686"/>
                  </a:lnTo>
                  <a:lnTo>
                    <a:pt x="26865" y="54249"/>
                  </a:lnTo>
                  <a:lnTo>
                    <a:pt x="27634" y="53750"/>
                  </a:lnTo>
                  <a:lnTo>
                    <a:pt x="28008" y="53501"/>
                  </a:lnTo>
                  <a:lnTo>
                    <a:pt x="28383" y="53210"/>
                  </a:lnTo>
                  <a:lnTo>
                    <a:pt x="28736" y="52939"/>
                  </a:lnTo>
                  <a:lnTo>
                    <a:pt x="29090" y="52648"/>
                  </a:lnTo>
                  <a:lnTo>
                    <a:pt x="29443" y="52336"/>
                  </a:lnTo>
                  <a:lnTo>
                    <a:pt x="29776" y="52004"/>
                  </a:lnTo>
                  <a:lnTo>
                    <a:pt x="30108" y="51692"/>
                  </a:lnTo>
                  <a:lnTo>
                    <a:pt x="30441" y="51338"/>
                  </a:lnTo>
                  <a:lnTo>
                    <a:pt x="30753" y="50985"/>
                  </a:lnTo>
                  <a:lnTo>
                    <a:pt x="31086" y="50611"/>
                  </a:lnTo>
                  <a:lnTo>
                    <a:pt x="31377" y="50236"/>
                  </a:lnTo>
                  <a:lnTo>
                    <a:pt x="31689" y="49841"/>
                  </a:lnTo>
                  <a:lnTo>
                    <a:pt x="32167" y="49155"/>
                  </a:lnTo>
                  <a:lnTo>
                    <a:pt x="32603" y="48448"/>
                  </a:lnTo>
                  <a:lnTo>
                    <a:pt x="32999" y="47741"/>
                  </a:lnTo>
                  <a:lnTo>
                    <a:pt x="33352" y="47034"/>
                  </a:lnTo>
                  <a:lnTo>
                    <a:pt x="33664" y="46306"/>
                  </a:lnTo>
                  <a:lnTo>
                    <a:pt x="33934" y="45579"/>
                  </a:lnTo>
                  <a:lnTo>
                    <a:pt x="34142" y="44830"/>
                  </a:lnTo>
                  <a:lnTo>
                    <a:pt x="34329" y="44082"/>
                  </a:lnTo>
                  <a:lnTo>
                    <a:pt x="34454" y="43333"/>
                  </a:lnTo>
                  <a:lnTo>
                    <a:pt x="34537" y="42564"/>
                  </a:lnTo>
                  <a:lnTo>
                    <a:pt x="34579" y="41794"/>
                  </a:lnTo>
                  <a:lnTo>
                    <a:pt x="34579" y="41004"/>
                  </a:lnTo>
                  <a:lnTo>
                    <a:pt x="34516" y="40214"/>
                  </a:lnTo>
                  <a:lnTo>
                    <a:pt x="34412" y="39424"/>
                  </a:lnTo>
                  <a:lnTo>
                    <a:pt x="34267" y="38613"/>
                  </a:lnTo>
                  <a:lnTo>
                    <a:pt x="34080" y="37802"/>
                  </a:lnTo>
                  <a:lnTo>
                    <a:pt x="33893" y="37178"/>
                  </a:lnTo>
                  <a:lnTo>
                    <a:pt x="33685" y="36596"/>
                  </a:lnTo>
                  <a:lnTo>
                    <a:pt x="33435" y="35993"/>
                  </a:lnTo>
                  <a:lnTo>
                    <a:pt x="33186" y="35432"/>
                  </a:lnTo>
                  <a:lnTo>
                    <a:pt x="32895" y="34870"/>
                  </a:lnTo>
                  <a:lnTo>
                    <a:pt x="32603" y="34330"/>
                  </a:lnTo>
                  <a:lnTo>
                    <a:pt x="32271" y="33789"/>
                  </a:lnTo>
                  <a:lnTo>
                    <a:pt x="31938" y="33269"/>
                  </a:lnTo>
                  <a:lnTo>
                    <a:pt x="31585" y="32749"/>
                  </a:lnTo>
                  <a:lnTo>
                    <a:pt x="31210" y="32230"/>
                  </a:lnTo>
                  <a:lnTo>
                    <a:pt x="30815" y="31731"/>
                  </a:lnTo>
                  <a:lnTo>
                    <a:pt x="30420" y="31232"/>
                  </a:lnTo>
                  <a:lnTo>
                    <a:pt x="29609" y="30254"/>
                  </a:lnTo>
                  <a:lnTo>
                    <a:pt x="28757" y="29298"/>
                  </a:lnTo>
                  <a:lnTo>
                    <a:pt x="28882" y="29173"/>
                  </a:lnTo>
                  <a:lnTo>
                    <a:pt x="29048" y="29069"/>
                  </a:lnTo>
                  <a:lnTo>
                    <a:pt x="29485" y="28778"/>
                  </a:lnTo>
                  <a:lnTo>
                    <a:pt x="29900" y="28466"/>
                  </a:lnTo>
                  <a:lnTo>
                    <a:pt x="30295" y="28154"/>
                  </a:lnTo>
                  <a:lnTo>
                    <a:pt x="30691" y="27801"/>
                  </a:lnTo>
                  <a:lnTo>
                    <a:pt x="31044" y="27468"/>
                  </a:lnTo>
                  <a:lnTo>
                    <a:pt x="31398" y="27094"/>
                  </a:lnTo>
                  <a:lnTo>
                    <a:pt x="31730" y="26720"/>
                  </a:lnTo>
                  <a:lnTo>
                    <a:pt x="32042" y="26325"/>
                  </a:lnTo>
                  <a:lnTo>
                    <a:pt x="32333" y="25929"/>
                  </a:lnTo>
                  <a:lnTo>
                    <a:pt x="32603" y="25514"/>
                  </a:lnTo>
                  <a:lnTo>
                    <a:pt x="32874" y="25077"/>
                  </a:lnTo>
                  <a:lnTo>
                    <a:pt x="33103" y="24640"/>
                  </a:lnTo>
                  <a:lnTo>
                    <a:pt x="33331" y="24183"/>
                  </a:lnTo>
                  <a:lnTo>
                    <a:pt x="33539" y="23725"/>
                  </a:lnTo>
                  <a:lnTo>
                    <a:pt x="33747" y="23247"/>
                  </a:lnTo>
                  <a:lnTo>
                    <a:pt x="33934" y="22769"/>
                  </a:lnTo>
                  <a:lnTo>
                    <a:pt x="34184" y="22020"/>
                  </a:lnTo>
                  <a:lnTo>
                    <a:pt x="34392" y="21293"/>
                  </a:lnTo>
                  <a:lnTo>
                    <a:pt x="34600" y="20544"/>
                  </a:lnTo>
                  <a:lnTo>
                    <a:pt x="34766" y="19816"/>
                  </a:lnTo>
                  <a:lnTo>
                    <a:pt x="34911" y="19089"/>
                  </a:lnTo>
                  <a:lnTo>
                    <a:pt x="35015" y="18340"/>
                  </a:lnTo>
                  <a:lnTo>
                    <a:pt x="35078" y="17592"/>
                  </a:lnTo>
                  <a:lnTo>
                    <a:pt x="35119" y="16864"/>
                  </a:lnTo>
                  <a:lnTo>
                    <a:pt x="35119" y="16115"/>
                  </a:lnTo>
                  <a:lnTo>
                    <a:pt x="35078" y="15387"/>
                  </a:lnTo>
                  <a:lnTo>
                    <a:pt x="34995" y="14639"/>
                  </a:lnTo>
                  <a:lnTo>
                    <a:pt x="34870" y="13911"/>
                  </a:lnTo>
                  <a:lnTo>
                    <a:pt x="34724" y="13163"/>
                  </a:lnTo>
                  <a:lnTo>
                    <a:pt x="34516" y="12414"/>
                  </a:lnTo>
                  <a:lnTo>
                    <a:pt x="34267" y="11686"/>
                  </a:lnTo>
                  <a:lnTo>
                    <a:pt x="33955" y="10938"/>
                  </a:lnTo>
                  <a:lnTo>
                    <a:pt x="33602" y="10127"/>
                  </a:lnTo>
                  <a:lnTo>
                    <a:pt x="33186" y="9316"/>
                  </a:lnTo>
                  <a:lnTo>
                    <a:pt x="32770" y="8526"/>
                  </a:lnTo>
                  <a:lnTo>
                    <a:pt x="32292" y="7777"/>
                  </a:lnTo>
                  <a:lnTo>
                    <a:pt x="31793" y="7029"/>
                  </a:lnTo>
                  <a:lnTo>
                    <a:pt x="31543" y="6675"/>
                  </a:lnTo>
                  <a:lnTo>
                    <a:pt x="31252" y="6322"/>
                  </a:lnTo>
                  <a:lnTo>
                    <a:pt x="30982" y="5989"/>
                  </a:lnTo>
                  <a:lnTo>
                    <a:pt x="30670" y="5656"/>
                  </a:lnTo>
                  <a:lnTo>
                    <a:pt x="30358" y="5324"/>
                  </a:lnTo>
                  <a:lnTo>
                    <a:pt x="30046" y="5012"/>
                  </a:lnTo>
                  <a:lnTo>
                    <a:pt x="29401" y="4450"/>
                  </a:lnTo>
                  <a:lnTo>
                    <a:pt x="28757" y="3910"/>
                  </a:lnTo>
                  <a:lnTo>
                    <a:pt x="28071" y="3432"/>
                  </a:lnTo>
                  <a:lnTo>
                    <a:pt x="27385" y="2974"/>
                  </a:lnTo>
                  <a:lnTo>
                    <a:pt x="26678" y="2558"/>
                  </a:lnTo>
                  <a:lnTo>
                    <a:pt x="25950" y="2184"/>
                  </a:lnTo>
                  <a:lnTo>
                    <a:pt x="25222" y="1831"/>
                  </a:lnTo>
                  <a:lnTo>
                    <a:pt x="24474" y="1519"/>
                  </a:lnTo>
                  <a:lnTo>
                    <a:pt x="23704" y="1248"/>
                  </a:lnTo>
                  <a:lnTo>
                    <a:pt x="22935" y="999"/>
                  </a:lnTo>
                  <a:lnTo>
                    <a:pt x="22145" y="770"/>
                  </a:lnTo>
                  <a:lnTo>
                    <a:pt x="21355" y="583"/>
                  </a:lnTo>
                  <a:lnTo>
                    <a:pt x="20544" y="417"/>
                  </a:lnTo>
                  <a:lnTo>
                    <a:pt x="19712" y="271"/>
                  </a:lnTo>
                  <a:lnTo>
                    <a:pt x="18901" y="167"/>
                  </a:lnTo>
                  <a:lnTo>
                    <a:pt x="18049" y="63"/>
                  </a:lnTo>
                  <a:lnTo>
                    <a:pt x="17674" y="22"/>
                  </a:lnTo>
                  <a:lnTo>
                    <a:pt x="172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5330200" y="238125"/>
              <a:ext cx="1003275" cy="1557400"/>
            </a:xfrm>
            <a:custGeom>
              <a:avLst/>
              <a:gdLst/>
              <a:ahLst/>
              <a:cxnLst/>
              <a:rect l="l" t="t" r="r" b="b"/>
              <a:pathLst>
                <a:path w="40131" h="62296" extrusionOk="0">
                  <a:moveTo>
                    <a:pt x="19192" y="1726"/>
                  </a:moveTo>
                  <a:lnTo>
                    <a:pt x="19587" y="1747"/>
                  </a:lnTo>
                  <a:lnTo>
                    <a:pt x="19962" y="1788"/>
                  </a:lnTo>
                  <a:lnTo>
                    <a:pt x="20814" y="1892"/>
                  </a:lnTo>
                  <a:lnTo>
                    <a:pt x="21625" y="1996"/>
                  </a:lnTo>
                  <a:lnTo>
                    <a:pt x="22457" y="2142"/>
                  </a:lnTo>
                  <a:lnTo>
                    <a:pt x="23268" y="2308"/>
                  </a:lnTo>
                  <a:lnTo>
                    <a:pt x="24058" y="2495"/>
                  </a:lnTo>
                  <a:lnTo>
                    <a:pt x="24848" y="2724"/>
                  </a:lnTo>
                  <a:lnTo>
                    <a:pt x="25617" y="2973"/>
                  </a:lnTo>
                  <a:lnTo>
                    <a:pt x="26387" y="3244"/>
                  </a:lnTo>
                  <a:lnTo>
                    <a:pt x="27135" y="3556"/>
                  </a:lnTo>
                  <a:lnTo>
                    <a:pt x="27863" y="3909"/>
                  </a:lnTo>
                  <a:lnTo>
                    <a:pt x="28591" y="4283"/>
                  </a:lnTo>
                  <a:lnTo>
                    <a:pt x="29298" y="4699"/>
                  </a:lnTo>
                  <a:lnTo>
                    <a:pt x="29984" y="5157"/>
                  </a:lnTo>
                  <a:lnTo>
                    <a:pt x="30670" y="5635"/>
                  </a:lnTo>
                  <a:lnTo>
                    <a:pt x="31314" y="6175"/>
                  </a:lnTo>
                  <a:lnTo>
                    <a:pt x="31959" y="6737"/>
                  </a:lnTo>
                  <a:lnTo>
                    <a:pt x="32271" y="7049"/>
                  </a:lnTo>
                  <a:lnTo>
                    <a:pt x="32583" y="7381"/>
                  </a:lnTo>
                  <a:lnTo>
                    <a:pt x="32895" y="7714"/>
                  </a:lnTo>
                  <a:lnTo>
                    <a:pt x="33165" y="8047"/>
                  </a:lnTo>
                  <a:lnTo>
                    <a:pt x="33456" y="8400"/>
                  </a:lnTo>
                  <a:lnTo>
                    <a:pt x="33706" y="8754"/>
                  </a:lnTo>
                  <a:lnTo>
                    <a:pt x="34205" y="9502"/>
                  </a:lnTo>
                  <a:lnTo>
                    <a:pt x="34683" y="10251"/>
                  </a:lnTo>
                  <a:lnTo>
                    <a:pt x="35099" y="11041"/>
                  </a:lnTo>
                  <a:lnTo>
                    <a:pt x="35515" y="11852"/>
                  </a:lnTo>
                  <a:lnTo>
                    <a:pt x="35868" y="12663"/>
                  </a:lnTo>
                  <a:lnTo>
                    <a:pt x="36180" y="13411"/>
                  </a:lnTo>
                  <a:lnTo>
                    <a:pt x="36429" y="14139"/>
                  </a:lnTo>
                  <a:lnTo>
                    <a:pt x="36637" y="14888"/>
                  </a:lnTo>
                  <a:lnTo>
                    <a:pt x="36783" y="15636"/>
                  </a:lnTo>
                  <a:lnTo>
                    <a:pt x="36908" y="16364"/>
                  </a:lnTo>
                  <a:lnTo>
                    <a:pt x="36991" y="17112"/>
                  </a:lnTo>
                  <a:lnTo>
                    <a:pt x="37032" y="17840"/>
                  </a:lnTo>
                  <a:lnTo>
                    <a:pt x="37032" y="18589"/>
                  </a:lnTo>
                  <a:lnTo>
                    <a:pt x="36991" y="19317"/>
                  </a:lnTo>
                  <a:lnTo>
                    <a:pt x="36928" y="20065"/>
                  </a:lnTo>
                  <a:lnTo>
                    <a:pt x="36824" y="20814"/>
                  </a:lnTo>
                  <a:lnTo>
                    <a:pt x="36679" y="21541"/>
                  </a:lnTo>
                  <a:lnTo>
                    <a:pt x="36513" y="22269"/>
                  </a:lnTo>
                  <a:lnTo>
                    <a:pt x="36305" y="23018"/>
                  </a:lnTo>
                  <a:lnTo>
                    <a:pt x="36097" y="23745"/>
                  </a:lnTo>
                  <a:lnTo>
                    <a:pt x="35847" y="24494"/>
                  </a:lnTo>
                  <a:lnTo>
                    <a:pt x="35660" y="24972"/>
                  </a:lnTo>
                  <a:lnTo>
                    <a:pt x="35452" y="25450"/>
                  </a:lnTo>
                  <a:lnTo>
                    <a:pt x="35244" y="25908"/>
                  </a:lnTo>
                  <a:lnTo>
                    <a:pt x="35016" y="26365"/>
                  </a:lnTo>
                  <a:lnTo>
                    <a:pt x="34787" y="26802"/>
                  </a:lnTo>
                  <a:lnTo>
                    <a:pt x="34516" y="27239"/>
                  </a:lnTo>
                  <a:lnTo>
                    <a:pt x="34246" y="27654"/>
                  </a:lnTo>
                  <a:lnTo>
                    <a:pt x="33955" y="28050"/>
                  </a:lnTo>
                  <a:lnTo>
                    <a:pt x="33643" y="28445"/>
                  </a:lnTo>
                  <a:lnTo>
                    <a:pt x="33311" y="28819"/>
                  </a:lnTo>
                  <a:lnTo>
                    <a:pt x="32957" y="29193"/>
                  </a:lnTo>
                  <a:lnTo>
                    <a:pt x="32604" y="29526"/>
                  </a:lnTo>
                  <a:lnTo>
                    <a:pt x="32208" y="29879"/>
                  </a:lnTo>
                  <a:lnTo>
                    <a:pt x="31813" y="30191"/>
                  </a:lnTo>
                  <a:lnTo>
                    <a:pt x="31398" y="30503"/>
                  </a:lnTo>
                  <a:lnTo>
                    <a:pt x="30961" y="30794"/>
                  </a:lnTo>
                  <a:lnTo>
                    <a:pt x="30795" y="30898"/>
                  </a:lnTo>
                  <a:lnTo>
                    <a:pt x="30670" y="31023"/>
                  </a:lnTo>
                  <a:lnTo>
                    <a:pt x="31522" y="31979"/>
                  </a:lnTo>
                  <a:lnTo>
                    <a:pt x="32333" y="32957"/>
                  </a:lnTo>
                  <a:lnTo>
                    <a:pt x="32728" y="33456"/>
                  </a:lnTo>
                  <a:lnTo>
                    <a:pt x="33123" y="33955"/>
                  </a:lnTo>
                  <a:lnTo>
                    <a:pt x="33498" y="34474"/>
                  </a:lnTo>
                  <a:lnTo>
                    <a:pt x="33851" y="34994"/>
                  </a:lnTo>
                  <a:lnTo>
                    <a:pt x="34184" y="35514"/>
                  </a:lnTo>
                  <a:lnTo>
                    <a:pt x="34516" y="36055"/>
                  </a:lnTo>
                  <a:lnTo>
                    <a:pt x="34808" y="36595"/>
                  </a:lnTo>
                  <a:lnTo>
                    <a:pt x="35099" y="37157"/>
                  </a:lnTo>
                  <a:lnTo>
                    <a:pt x="35348" y="37718"/>
                  </a:lnTo>
                  <a:lnTo>
                    <a:pt x="35598" y="38321"/>
                  </a:lnTo>
                  <a:lnTo>
                    <a:pt x="35806" y="38903"/>
                  </a:lnTo>
                  <a:lnTo>
                    <a:pt x="35993" y="39527"/>
                  </a:lnTo>
                  <a:lnTo>
                    <a:pt x="36180" y="40338"/>
                  </a:lnTo>
                  <a:lnTo>
                    <a:pt x="36325" y="41149"/>
                  </a:lnTo>
                  <a:lnTo>
                    <a:pt x="36429" y="41939"/>
                  </a:lnTo>
                  <a:lnTo>
                    <a:pt x="36492" y="42729"/>
                  </a:lnTo>
                  <a:lnTo>
                    <a:pt x="36492" y="43519"/>
                  </a:lnTo>
                  <a:lnTo>
                    <a:pt x="36450" y="44289"/>
                  </a:lnTo>
                  <a:lnTo>
                    <a:pt x="36367" y="45058"/>
                  </a:lnTo>
                  <a:lnTo>
                    <a:pt x="36242" y="45807"/>
                  </a:lnTo>
                  <a:lnTo>
                    <a:pt x="36055" y="46555"/>
                  </a:lnTo>
                  <a:lnTo>
                    <a:pt x="35847" y="47304"/>
                  </a:lnTo>
                  <a:lnTo>
                    <a:pt x="35577" y="48031"/>
                  </a:lnTo>
                  <a:lnTo>
                    <a:pt x="35265" y="48759"/>
                  </a:lnTo>
                  <a:lnTo>
                    <a:pt x="34912" y="49466"/>
                  </a:lnTo>
                  <a:lnTo>
                    <a:pt x="34516" y="50173"/>
                  </a:lnTo>
                  <a:lnTo>
                    <a:pt x="34080" y="50880"/>
                  </a:lnTo>
                  <a:lnTo>
                    <a:pt x="33602" y="51566"/>
                  </a:lnTo>
                  <a:lnTo>
                    <a:pt x="33290" y="51961"/>
                  </a:lnTo>
                  <a:lnTo>
                    <a:pt x="32999" y="52336"/>
                  </a:lnTo>
                  <a:lnTo>
                    <a:pt x="32666" y="52710"/>
                  </a:lnTo>
                  <a:lnTo>
                    <a:pt x="32354" y="53063"/>
                  </a:lnTo>
                  <a:lnTo>
                    <a:pt x="32021" y="53417"/>
                  </a:lnTo>
                  <a:lnTo>
                    <a:pt x="31689" y="53729"/>
                  </a:lnTo>
                  <a:lnTo>
                    <a:pt x="31356" y="54061"/>
                  </a:lnTo>
                  <a:lnTo>
                    <a:pt x="31003" y="54373"/>
                  </a:lnTo>
                  <a:lnTo>
                    <a:pt x="30649" y="54664"/>
                  </a:lnTo>
                  <a:lnTo>
                    <a:pt x="30296" y="54935"/>
                  </a:lnTo>
                  <a:lnTo>
                    <a:pt x="29921" y="55226"/>
                  </a:lnTo>
                  <a:lnTo>
                    <a:pt x="29547" y="55475"/>
                  </a:lnTo>
                  <a:lnTo>
                    <a:pt x="28778" y="55974"/>
                  </a:lnTo>
                  <a:lnTo>
                    <a:pt x="28008" y="56411"/>
                  </a:lnTo>
                  <a:lnTo>
                    <a:pt x="27197" y="56827"/>
                  </a:lnTo>
                  <a:lnTo>
                    <a:pt x="26366" y="57201"/>
                  </a:lnTo>
                  <a:lnTo>
                    <a:pt x="25513" y="57534"/>
                  </a:lnTo>
                  <a:lnTo>
                    <a:pt x="24640" y="57825"/>
                  </a:lnTo>
                  <a:lnTo>
                    <a:pt x="23746" y="58095"/>
                  </a:lnTo>
                  <a:lnTo>
                    <a:pt x="22831" y="58324"/>
                  </a:lnTo>
                  <a:lnTo>
                    <a:pt x="21895" y="58511"/>
                  </a:lnTo>
                  <a:lnTo>
                    <a:pt x="20960" y="58698"/>
                  </a:lnTo>
                  <a:lnTo>
                    <a:pt x="20315" y="58781"/>
                  </a:lnTo>
                  <a:lnTo>
                    <a:pt x="19691" y="58864"/>
                  </a:lnTo>
                  <a:lnTo>
                    <a:pt x="19047" y="58927"/>
                  </a:lnTo>
                  <a:lnTo>
                    <a:pt x="18423" y="58968"/>
                  </a:lnTo>
                  <a:lnTo>
                    <a:pt x="17778" y="58989"/>
                  </a:lnTo>
                  <a:lnTo>
                    <a:pt x="17155" y="58989"/>
                  </a:lnTo>
                  <a:lnTo>
                    <a:pt x="16510" y="58968"/>
                  </a:lnTo>
                  <a:lnTo>
                    <a:pt x="15886" y="58948"/>
                  </a:lnTo>
                  <a:lnTo>
                    <a:pt x="15262" y="58906"/>
                  </a:lnTo>
                  <a:lnTo>
                    <a:pt x="14639" y="58844"/>
                  </a:lnTo>
                  <a:lnTo>
                    <a:pt x="13994" y="58761"/>
                  </a:lnTo>
                  <a:lnTo>
                    <a:pt x="13370" y="58657"/>
                  </a:lnTo>
                  <a:lnTo>
                    <a:pt x="12746" y="58553"/>
                  </a:lnTo>
                  <a:lnTo>
                    <a:pt x="12123" y="58407"/>
                  </a:lnTo>
                  <a:lnTo>
                    <a:pt x="11499" y="58261"/>
                  </a:lnTo>
                  <a:lnTo>
                    <a:pt x="10875" y="58116"/>
                  </a:lnTo>
                  <a:lnTo>
                    <a:pt x="10397" y="57970"/>
                  </a:lnTo>
                  <a:lnTo>
                    <a:pt x="9939" y="57825"/>
                  </a:lnTo>
                  <a:lnTo>
                    <a:pt x="9461" y="57658"/>
                  </a:lnTo>
                  <a:lnTo>
                    <a:pt x="9004" y="57492"/>
                  </a:lnTo>
                  <a:lnTo>
                    <a:pt x="8567" y="57305"/>
                  </a:lnTo>
                  <a:lnTo>
                    <a:pt x="8110" y="57118"/>
                  </a:lnTo>
                  <a:lnTo>
                    <a:pt x="7673" y="56910"/>
                  </a:lnTo>
                  <a:lnTo>
                    <a:pt x="7236" y="56702"/>
                  </a:lnTo>
                  <a:lnTo>
                    <a:pt x="6800" y="56473"/>
                  </a:lnTo>
                  <a:lnTo>
                    <a:pt x="6384" y="56224"/>
                  </a:lnTo>
                  <a:lnTo>
                    <a:pt x="5968" y="55974"/>
                  </a:lnTo>
                  <a:lnTo>
                    <a:pt x="5552" y="55704"/>
                  </a:lnTo>
                  <a:lnTo>
                    <a:pt x="5157" y="55434"/>
                  </a:lnTo>
                  <a:lnTo>
                    <a:pt x="4762" y="55163"/>
                  </a:lnTo>
                  <a:lnTo>
                    <a:pt x="4367" y="54851"/>
                  </a:lnTo>
                  <a:lnTo>
                    <a:pt x="3972" y="54540"/>
                  </a:lnTo>
                  <a:lnTo>
                    <a:pt x="3556" y="54186"/>
                  </a:lnTo>
                  <a:lnTo>
                    <a:pt x="3182" y="53791"/>
                  </a:lnTo>
                  <a:lnTo>
                    <a:pt x="2995" y="53583"/>
                  </a:lnTo>
                  <a:lnTo>
                    <a:pt x="2828" y="53375"/>
                  </a:lnTo>
                  <a:lnTo>
                    <a:pt x="2683" y="53167"/>
                  </a:lnTo>
                  <a:lnTo>
                    <a:pt x="2537" y="52939"/>
                  </a:lnTo>
                  <a:lnTo>
                    <a:pt x="2412" y="52710"/>
                  </a:lnTo>
                  <a:lnTo>
                    <a:pt x="2288" y="52460"/>
                  </a:lnTo>
                  <a:lnTo>
                    <a:pt x="2184" y="52211"/>
                  </a:lnTo>
                  <a:lnTo>
                    <a:pt x="2101" y="51961"/>
                  </a:lnTo>
                  <a:lnTo>
                    <a:pt x="2038" y="51691"/>
                  </a:lnTo>
                  <a:lnTo>
                    <a:pt x="1976" y="51421"/>
                  </a:lnTo>
                  <a:lnTo>
                    <a:pt x="1934" y="51150"/>
                  </a:lnTo>
                  <a:lnTo>
                    <a:pt x="1913" y="50859"/>
                  </a:lnTo>
                  <a:lnTo>
                    <a:pt x="1934" y="50527"/>
                  </a:lnTo>
                  <a:lnTo>
                    <a:pt x="1976" y="50215"/>
                  </a:lnTo>
                  <a:lnTo>
                    <a:pt x="2080" y="49924"/>
                  </a:lnTo>
                  <a:lnTo>
                    <a:pt x="2184" y="49632"/>
                  </a:lnTo>
                  <a:lnTo>
                    <a:pt x="2329" y="49362"/>
                  </a:lnTo>
                  <a:lnTo>
                    <a:pt x="2475" y="49092"/>
                  </a:lnTo>
                  <a:lnTo>
                    <a:pt x="2787" y="48551"/>
                  </a:lnTo>
                  <a:lnTo>
                    <a:pt x="3182" y="47844"/>
                  </a:lnTo>
                  <a:lnTo>
                    <a:pt x="3577" y="47158"/>
                  </a:lnTo>
                  <a:lnTo>
                    <a:pt x="4013" y="46493"/>
                  </a:lnTo>
                  <a:lnTo>
                    <a:pt x="4471" y="45827"/>
                  </a:lnTo>
                  <a:lnTo>
                    <a:pt x="4928" y="45183"/>
                  </a:lnTo>
                  <a:lnTo>
                    <a:pt x="5427" y="44559"/>
                  </a:lnTo>
                  <a:lnTo>
                    <a:pt x="5968" y="43956"/>
                  </a:lnTo>
                  <a:lnTo>
                    <a:pt x="6529" y="43374"/>
                  </a:lnTo>
                  <a:lnTo>
                    <a:pt x="6800" y="43124"/>
                  </a:lnTo>
                  <a:lnTo>
                    <a:pt x="7070" y="42937"/>
                  </a:lnTo>
                  <a:lnTo>
                    <a:pt x="7340" y="42771"/>
                  </a:lnTo>
                  <a:lnTo>
                    <a:pt x="7486" y="42729"/>
                  </a:lnTo>
                  <a:lnTo>
                    <a:pt x="7611" y="42667"/>
                  </a:lnTo>
                  <a:lnTo>
                    <a:pt x="7756" y="42646"/>
                  </a:lnTo>
                  <a:lnTo>
                    <a:pt x="7902" y="42625"/>
                  </a:lnTo>
                  <a:lnTo>
                    <a:pt x="8214" y="42625"/>
                  </a:lnTo>
                  <a:lnTo>
                    <a:pt x="8380" y="42667"/>
                  </a:lnTo>
                  <a:lnTo>
                    <a:pt x="8546" y="42688"/>
                  </a:lnTo>
                  <a:lnTo>
                    <a:pt x="8713" y="42750"/>
                  </a:lnTo>
                  <a:lnTo>
                    <a:pt x="8900" y="42812"/>
                  </a:lnTo>
                  <a:lnTo>
                    <a:pt x="9295" y="43000"/>
                  </a:lnTo>
                  <a:lnTo>
                    <a:pt x="9711" y="43207"/>
                  </a:lnTo>
                  <a:lnTo>
                    <a:pt x="10480" y="43623"/>
                  </a:lnTo>
                  <a:lnTo>
                    <a:pt x="10875" y="43831"/>
                  </a:lnTo>
                  <a:lnTo>
                    <a:pt x="11291" y="44039"/>
                  </a:lnTo>
                  <a:lnTo>
                    <a:pt x="11686" y="44206"/>
                  </a:lnTo>
                  <a:lnTo>
                    <a:pt x="12123" y="44351"/>
                  </a:lnTo>
                  <a:lnTo>
                    <a:pt x="12622" y="44476"/>
                  </a:lnTo>
                  <a:lnTo>
                    <a:pt x="13100" y="44601"/>
                  </a:lnTo>
                  <a:lnTo>
                    <a:pt x="13599" y="44705"/>
                  </a:lnTo>
                  <a:lnTo>
                    <a:pt x="14098" y="44809"/>
                  </a:lnTo>
                  <a:lnTo>
                    <a:pt x="14597" y="44892"/>
                  </a:lnTo>
                  <a:lnTo>
                    <a:pt x="15096" y="44954"/>
                  </a:lnTo>
                  <a:lnTo>
                    <a:pt x="15574" y="44996"/>
                  </a:lnTo>
                  <a:lnTo>
                    <a:pt x="16073" y="45016"/>
                  </a:lnTo>
                  <a:lnTo>
                    <a:pt x="16572" y="45037"/>
                  </a:lnTo>
                  <a:lnTo>
                    <a:pt x="17071" y="45037"/>
                  </a:lnTo>
                  <a:lnTo>
                    <a:pt x="17570" y="44996"/>
                  </a:lnTo>
                  <a:lnTo>
                    <a:pt x="18049" y="44954"/>
                  </a:lnTo>
                  <a:lnTo>
                    <a:pt x="18548" y="44892"/>
                  </a:lnTo>
                  <a:lnTo>
                    <a:pt x="19047" y="44809"/>
                  </a:lnTo>
                  <a:lnTo>
                    <a:pt x="19546" y="44705"/>
                  </a:lnTo>
                  <a:lnTo>
                    <a:pt x="20045" y="44580"/>
                  </a:lnTo>
                  <a:lnTo>
                    <a:pt x="20648" y="44393"/>
                  </a:lnTo>
                  <a:lnTo>
                    <a:pt x="21043" y="44247"/>
                  </a:lnTo>
                  <a:lnTo>
                    <a:pt x="21417" y="44081"/>
                  </a:lnTo>
                  <a:lnTo>
                    <a:pt x="21771" y="43873"/>
                  </a:lnTo>
                  <a:lnTo>
                    <a:pt x="22103" y="43644"/>
                  </a:lnTo>
                  <a:lnTo>
                    <a:pt x="22415" y="43415"/>
                  </a:lnTo>
                  <a:lnTo>
                    <a:pt x="22706" y="43145"/>
                  </a:lnTo>
                  <a:lnTo>
                    <a:pt x="22977" y="42854"/>
                  </a:lnTo>
                  <a:lnTo>
                    <a:pt x="23205" y="42563"/>
                  </a:lnTo>
                  <a:lnTo>
                    <a:pt x="23413" y="42251"/>
                  </a:lnTo>
                  <a:lnTo>
                    <a:pt x="23600" y="41918"/>
                  </a:lnTo>
                  <a:lnTo>
                    <a:pt x="23746" y="41565"/>
                  </a:lnTo>
                  <a:lnTo>
                    <a:pt x="23871" y="41211"/>
                  </a:lnTo>
                  <a:lnTo>
                    <a:pt x="23954" y="40837"/>
                  </a:lnTo>
                  <a:lnTo>
                    <a:pt x="24016" y="40463"/>
                  </a:lnTo>
                  <a:lnTo>
                    <a:pt x="24037" y="40089"/>
                  </a:lnTo>
                  <a:lnTo>
                    <a:pt x="24016" y="39693"/>
                  </a:lnTo>
                  <a:lnTo>
                    <a:pt x="23975" y="39236"/>
                  </a:lnTo>
                  <a:lnTo>
                    <a:pt x="23891" y="38799"/>
                  </a:lnTo>
                  <a:lnTo>
                    <a:pt x="23767" y="38384"/>
                  </a:lnTo>
                  <a:lnTo>
                    <a:pt x="23621" y="37968"/>
                  </a:lnTo>
                  <a:lnTo>
                    <a:pt x="23434" y="37573"/>
                  </a:lnTo>
                  <a:lnTo>
                    <a:pt x="23226" y="37198"/>
                  </a:lnTo>
                  <a:lnTo>
                    <a:pt x="22977" y="36824"/>
                  </a:lnTo>
                  <a:lnTo>
                    <a:pt x="22706" y="36491"/>
                  </a:lnTo>
                  <a:lnTo>
                    <a:pt x="22415" y="36180"/>
                  </a:lnTo>
                  <a:lnTo>
                    <a:pt x="22103" y="35888"/>
                  </a:lnTo>
                  <a:lnTo>
                    <a:pt x="21771" y="35639"/>
                  </a:lnTo>
                  <a:lnTo>
                    <a:pt x="21417" y="35410"/>
                  </a:lnTo>
                  <a:lnTo>
                    <a:pt x="21043" y="35202"/>
                  </a:lnTo>
                  <a:lnTo>
                    <a:pt x="20669" y="35036"/>
                  </a:lnTo>
                  <a:lnTo>
                    <a:pt x="20253" y="34911"/>
                  </a:lnTo>
                  <a:lnTo>
                    <a:pt x="19858" y="34828"/>
                  </a:lnTo>
                  <a:lnTo>
                    <a:pt x="19421" y="34766"/>
                  </a:lnTo>
                  <a:lnTo>
                    <a:pt x="18984" y="34724"/>
                  </a:lnTo>
                  <a:lnTo>
                    <a:pt x="18568" y="34703"/>
                  </a:lnTo>
                  <a:lnTo>
                    <a:pt x="18132" y="34682"/>
                  </a:lnTo>
                  <a:lnTo>
                    <a:pt x="17258" y="34682"/>
                  </a:lnTo>
                  <a:lnTo>
                    <a:pt x="16406" y="34662"/>
                  </a:lnTo>
                  <a:lnTo>
                    <a:pt x="15803" y="34641"/>
                  </a:lnTo>
                  <a:lnTo>
                    <a:pt x="15491" y="34620"/>
                  </a:lnTo>
                  <a:lnTo>
                    <a:pt x="15200" y="34578"/>
                  </a:lnTo>
                  <a:lnTo>
                    <a:pt x="14909" y="34495"/>
                  </a:lnTo>
                  <a:lnTo>
                    <a:pt x="14639" y="34391"/>
                  </a:lnTo>
                  <a:lnTo>
                    <a:pt x="14368" y="34246"/>
                  </a:lnTo>
                  <a:lnTo>
                    <a:pt x="14244" y="34163"/>
                  </a:lnTo>
                  <a:lnTo>
                    <a:pt x="14119" y="34059"/>
                  </a:lnTo>
                  <a:lnTo>
                    <a:pt x="13890" y="33809"/>
                  </a:lnTo>
                  <a:lnTo>
                    <a:pt x="13703" y="33539"/>
                  </a:lnTo>
                  <a:lnTo>
                    <a:pt x="13537" y="33248"/>
                  </a:lnTo>
                  <a:lnTo>
                    <a:pt x="13433" y="32936"/>
                  </a:lnTo>
                  <a:lnTo>
                    <a:pt x="13391" y="32749"/>
                  </a:lnTo>
                  <a:lnTo>
                    <a:pt x="13287" y="32125"/>
                  </a:lnTo>
                  <a:lnTo>
                    <a:pt x="13225" y="31501"/>
                  </a:lnTo>
                  <a:lnTo>
                    <a:pt x="13183" y="30877"/>
                  </a:lnTo>
                  <a:lnTo>
                    <a:pt x="13183" y="30254"/>
                  </a:lnTo>
                  <a:lnTo>
                    <a:pt x="13225" y="29630"/>
                  </a:lnTo>
                  <a:lnTo>
                    <a:pt x="13308" y="29006"/>
                  </a:lnTo>
                  <a:lnTo>
                    <a:pt x="13412" y="28382"/>
                  </a:lnTo>
                  <a:lnTo>
                    <a:pt x="13578" y="27758"/>
                  </a:lnTo>
                  <a:lnTo>
                    <a:pt x="13703" y="27405"/>
                  </a:lnTo>
                  <a:lnTo>
                    <a:pt x="13848" y="27093"/>
                  </a:lnTo>
                  <a:lnTo>
                    <a:pt x="14015" y="26823"/>
                  </a:lnTo>
                  <a:lnTo>
                    <a:pt x="14119" y="26698"/>
                  </a:lnTo>
                  <a:lnTo>
                    <a:pt x="14223" y="26573"/>
                  </a:lnTo>
                  <a:lnTo>
                    <a:pt x="14348" y="26469"/>
                  </a:lnTo>
                  <a:lnTo>
                    <a:pt x="14472" y="26365"/>
                  </a:lnTo>
                  <a:lnTo>
                    <a:pt x="14618" y="26282"/>
                  </a:lnTo>
                  <a:lnTo>
                    <a:pt x="14763" y="26199"/>
                  </a:lnTo>
                  <a:lnTo>
                    <a:pt x="14930" y="26116"/>
                  </a:lnTo>
                  <a:lnTo>
                    <a:pt x="15096" y="26053"/>
                  </a:lnTo>
                  <a:lnTo>
                    <a:pt x="15470" y="25970"/>
                  </a:lnTo>
                  <a:lnTo>
                    <a:pt x="15990" y="25866"/>
                  </a:lnTo>
                  <a:lnTo>
                    <a:pt x="16510" y="25804"/>
                  </a:lnTo>
                  <a:lnTo>
                    <a:pt x="17570" y="25679"/>
                  </a:lnTo>
                  <a:lnTo>
                    <a:pt x="18631" y="25575"/>
                  </a:lnTo>
                  <a:lnTo>
                    <a:pt x="19670" y="25471"/>
                  </a:lnTo>
                  <a:lnTo>
                    <a:pt x="20169" y="25409"/>
                  </a:lnTo>
                  <a:lnTo>
                    <a:pt x="20648" y="25305"/>
                  </a:lnTo>
                  <a:lnTo>
                    <a:pt x="21105" y="25180"/>
                  </a:lnTo>
                  <a:lnTo>
                    <a:pt x="21563" y="25014"/>
                  </a:lnTo>
                  <a:lnTo>
                    <a:pt x="22020" y="24827"/>
                  </a:lnTo>
                  <a:lnTo>
                    <a:pt x="22436" y="24619"/>
                  </a:lnTo>
                  <a:lnTo>
                    <a:pt x="22852" y="24369"/>
                  </a:lnTo>
                  <a:lnTo>
                    <a:pt x="23247" y="24078"/>
                  </a:lnTo>
                  <a:lnTo>
                    <a:pt x="23579" y="23808"/>
                  </a:lnTo>
                  <a:lnTo>
                    <a:pt x="23891" y="23537"/>
                  </a:lnTo>
                  <a:lnTo>
                    <a:pt x="24141" y="23267"/>
                  </a:lnTo>
                  <a:lnTo>
                    <a:pt x="24370" y="22997"/>
                  </a:lnTo>
                  <a:lnTo>
                    <a:pt x="24578" y="22706"/>
                  </a:lnTo>
                  <a:lnTo>
                    <a:pt x="24744" y="22415"/>
                  </a:lnTo>
                  <a:lnTo>
                    <a:pt x="24889" y="22124"/>
                  </a:lnTo>
                  <a:lnTo>
                    <a:pt x="24993" y="21812"/>
                  </a:lnTo>
                  <a:lnTo>
                    <a:pt x="25077" y="21479"/>
                  </a:lnTo>
                  <a:lnTo>
                    <a:pt x="25139" y="21146"/>
                  </a:lnTo>
                  <a:lnTo>
                    <a:pt x="25160" y="20772"/>
                  </a:lnTo>
                  <a:lnTo>
                    <a:pt x="25181" y="20398"/>
                  </a:lnTo>
                  <a:lnTo>
                    <a:pt x="25160" y="19982"/>
                  </a:lnTo>
                  <a:lnTo>
                    <a:pt x="25118" y="19566"/>
                  </a:lnTo>
                  <a:lnTo>
                    <a:pt x="25056" y="19109"/>
                  </a:lnTo>
                  <a:lnTo>
                    <a:pt x="24973" y="18630"/>
                  </a:lnTo>
                  <a:lnTo>
                    <a:pt x="24869" y="18173"/>
                  </a:lnTo>
                  <a:lnTo>
                    <a:pt x="24744" y="17757"/>
                  </a:lnTo>
                  <a:lnTo>
                    <a:pt x="24598" y="17362"/>
                  </a:lnTo>
                  <a:lnTo>
                    <a:pt x="24432" y="16967"/>
                  </a:lnTo>
                  <a:lnTo>
                    <a:pt x="24245" y="16613"/>
                  </a:lnTo>
                  <a:lnTo>
                    <a:pt x="24037" y="16281"/>
                  </a:lnTo>
                  <a:lnTo>
                    <a:pt x="23808" y="15948"/>
                  </a:lnTo>
                  <a:lnTo>
                    <a:pt x="23579" y="15657"/>
                  </a:lnTo>
                  <a:lnTo>
                    <a:pt x="23309" y="15366"/>
                  </a:lnTo>
                  <a:lnTo>
                    <a:pt x="23039" y="15096"/>
                  </a:lnTo>
                  <a:lnTo>
                    <a:pt x="22748" y="14867"/>
                  </a:lnTo>
                  <a:lnTo>
                    <a:pt x="22457" y="14638"/>
                  </a:lnTo>
                  <a:lnTo>
                    <a:pt x="22145" y="14430"/>
                  </a:lnTo>
                  <a:lnTo>
                    <a:pt x="21833" y="14222"/>
                  </a:lnTo>
                  <a:lnTo>
                    <a:pt x="21500" y="14056"/>
                  </a:lnTo>
                  <a:lnTo>
                    <a:pt x="21168" y="13910"/>
                  </a:lnTo>
                  <a:lnTo>
                    <a:pt x="20814" y="13765"/>
                  </a:lnTo>
                  <a:lnTo>
                    <a:pt x="20461" y="13640"/>
                  </a:lnTo>
                  <a:lnTo>
                    <a:pt x="20107" y="13536"/>
                  </a:lnTo>
                  <a:lnTo>
                    <a:pt x="19754" y="13453"/>
                  </a:lnTo>
                  <a:lnTo>
                    <a:pt x="19379" y="13391"/>
                  </a:lnTo>
                  <a:lnTo>
                    <a:pt x="19026" y="13328"/>
                  </a:lnTo>
                  <a:lnTo>
                    <a:pt x="18672" y="13287"/>
                  </a:lnTo>
                  <a:lnTo>
                    <a:pt x="18298" y="13266"/>
                  </a:lnTo>
                  <a:lnTo>
                    <a:pt x="17945" y="13245"/>
                  </a:lnTo>
                  <a:lnTo>
                    <a:pt x="17591" y="13266"/>
                  </a:lnTo>
                  <a:lnTo>
                    <a:pt x="17238" y="13287"/>
                  </a:lnTo>
                  <a:lnTo>
                    <a:pt x="16905" y="13307"/>
                  </a:lnTo>
                  <a:lnTo>
                    <a:pt x="16572" y="13370"/>
                  </a:lnTo>
                  <a:lnTo>
                    <a:pt x="16240" y="13432"/>
                  </a:lnTo>
                  <a:lnTo>
                    <a:pt x="15907" y="13515"/>
                  </a:lnTo>
                  <a:lnTo>
                    <a:pt x="15595" y="13599"/>
                  </a:lnTo>
                  <a:lnTo>
                    <a:pt x="15034" y="13806"/>
                  </a:lnTo>
                  <a:lnTo>
                    <a:pt x="14472" y="14014"/>
                  </a:lnTo>
                  <a:lnTo>
                    <a:pt x="13932" y="14264"/>
                  </a:lnTo>
                  <a:lnTo>
                    <a:pt x="13391" y="14513"/>
                  </a:lnTo>
                  <a:lnTo>
                    <a:pt x="12871" y="14784"/>
                  </a:lnTo>
                  <a:lnTo>
                    <a:pt x="12331" y="15075"/>
                  </a:lnTo>
                  <a:lnTo>
                    <a:pt x="11312" y="15678"/>
                  </a:lnTo>
                  <a:lnTo>
                    <a:pt x="10646" y="16073"/>
                  </a:lnTo>
                  <a:lnTo>
                    <a:pt x="10314" y="16260"/>
                  </a:lnTo>
                  <a:lnTo>
                    <a:pt x="9960" y="16447"/>
                  </a:lnTo>
                  <a:lnTo>
                    <a:pt x="9607" y="16593"/>
                  </a:lnTo>
                  <a:lnTo>
                    <a:pt x="9253" y="16717"/>
                  </a:lnTo>
                  <a:lnTo>
                    <a:pt x="8879" y="16821"/>
                  </a:lnTo>
                  <a:lnTo>
                    <a:pt x="8484" y="16905"/>
                  </a:lnTo>
                  <a:lnTo>
                    <a:pt x="8214" y="16925"/>
                  </a:lnTo>
                  <a:lnTo>
                    <a:pt x="7943" y="16905"/>
                  </a:lnTo>
                  <a:lnTo>
                    <a:pt x="7694" y="16863"/>
                  </a:lnTo>
                  <a:lnTo>
                    <a:pt x="7465" y="16780"/>
                  </a:lnTo>
                  <a:lnTo>
                    <a:pt x="7257" y="16676"/>
                  </a:lnTo>
                  <a:lnTo>
                    <a:pt x="7070" y="16509"/>
                  </a:lnTo>
                  <a:lnTo>
                    <a:pt x="6883" y="16322"/>
                  </a:lnTo>
                  <a:lnTo>
                    <a:pt x="6737" y="16094"/>
                  </a:lnTo>
                  <a:lnTo>
                    <a:pt x="6321" y="15366"/>
                  </a:lnTo>
                  <a:lnTo>
                    <a:pt x="5947" y="14597"/>
                  </a:lnTo>
                  <a:lnTo>
                    <a:pt x="5615" y="13827"/>
                  </a:lnTo>
                  <a:lnTo>
                    <a:pt x="5469" y="13432"/>
                  </a:lnTo>
                  <a:lnTo>
                    <a:pt x="5344" y="13037"/>
                  </a:lnTo>
                  <a:lnTo>
                    <a:pt x="5219" y="12642"/>
                  </a:lnTo>
                  <a:lnTo>
                    <a:pt x="5116" y="12247"/>
                  </a:lnTo>
                  <a:lnTo>
                    <a:pt x="5032" y="11831"/>
                  </a:lnTo>
                  <a:lnTo>
                    <a:pt x="4949" y="11415"/>
                  </a:lnTo>
                  <a:lnTo>
                    <a:pt x="4887" y="10999"/>
                  </a:lnTo>
                  <a:lnTo>
                    <a:pt x="4824" y="10584"/>
                  </a:lnTo>
                  <a:lnTo>
                    <a:pt x="4783" y="10168"/>
                  </a:lnTo>
                  <a:lnTo>
                    <a:pt x="4762" y="9731"/>
                  </a:lnTo>
                  <a:lnTo>
                    <a:pt x="4762" y="9482"/>
                  </a:lnTo>
                  <a:lnTo>
                    <a:pt x="4783" y="9232"/>
                  </a:lnTo>
                  <a:lnTo>
                    <a:pt x="4804" y="8982"/>
                  </a:lnTo>
                  <a:lnTo>
                    <a:pt x="4845" y="8754"/>
                  </a:lnTo>
                  <a:lnTo>
                    <a:pt x="4887" y="8504"/>
                  </a:lnTo>
                  <a:lnTo>
                    <a:pt x="4970" y="8296"/>
                  </a:lnTo>
                  <a:lnTo>
                    <a:pt x="5053" y="8068"/>
                  </a:lnTo>
                  <a:lnTo>
                    <a:pt x="5157" y="7860"/>
                  </a:lnTo>
                  <a:lnTo>
                    <a:pt x="5261" y="7673"/>
                  </a:lnTo>
                  <a:lnTo>
                    <a:pt x="5386" y="7465"/>
                  </a:lnTo>
                  <a:lnTo>
                    <a:pt x="5531" y="7277"/>
                  </a:lnTo>
                  <a:lnTo>
                    <a:pt x="5677" y="7090"/>
                  </a:lnTo>
                  <a:lnTo>
                    <a:pt x="5843" y="6924"/>
                  </a:lnTo>
                  <a:lnTo>
                    <a:pt x="6030" y="6758"/>
                  </a:lnTo>
                  <a:lnTo>
                    <a:pt x="6218" y="6591"/>
                  </a:lnTo>
                  <a:lnTo>
                    <a:pt x="6425" y="6425"/>
                  </a:lnTo>
                  <a:lnTo>
                    <a:pt x="6862" y="6113"/>
                  </a:lnTo>
                  <a:lnTo>
                    <a:pt x="7320" y="5822"/>
                  </a:lnTo>
                  <a:lnTo>
                    <a:pt x="7756" y="5552"/>
                  </a:lnTo>
                  <a:lnTo>
                    <a:pt x="8214" y="5281"/>
                  </a:lnTo>
                  <a:lnTo>
                    <a:pt x="9149" y="4782"/>
                  </a:lnTo>
                  <a:lnTo>
                    <a:pt x="10106" y="4325"/>
                  </a:lnTo>
                  <a:lnTo>
                    <a:pt x="11062" y="3888"/>
                  </a:lnTo>
                  <a:lnTo>
                    <a:pt x="12060" y="3493"/>
                  </a:lnTo>
                  <a:lnTo>
                    <a:pt x="13038" y="3098"/>
                  </a:lnTo>
                  <a:lnTo>
                    <a:pt x="14036" y="2745"/>
                  </a:lnTo>
                  <a:lnTo>
                    <a:pt x="14763" y="2495"/>
                  </a:lnTo>
                  <a:lnTo>
                    <a:pt x="15491" y="2266"/>
                  </a:lnTo>
                  <a:lnTo>
                    <a:pt x="16219" y="2079"/>
                  </a:lnTo>
                  <a:lnTo>
                    <a:pt x="16947" y="1913"/>
                  </a:lnTo>
                  <a:lnTo>
                    <a:pt x="17695" y="1809"/>
                  </a:lnTo>
                  <a:lnTo>
                    <a:pt x="18069" y="1767"/>
                  </a:lnTo>
                  <a:lnTo>
                    <a:pt x="18444" y="1747"/>
                  </a:lnTo>
                  <a:lnTo>
                    <a:pt x="18818" y="1726"/>
                  </a:lnTo>
                  <a:close/>
                  <a:moveTo>
                    <a:pt x="19088" y="0"/>
                  </a:moveTo>
                  <a:lnTo>
                    <a:pt x="18381" y="21"/>
                  </a:lnTo>
                  <a:lnTo>
                    <a:pt x="17695" y="62"/>
                  </a:lnTo>
                  <a:lnTo>
                    <a:pt x="16988" y="125"/>
                  </a:lnTo>
                  <a:lnTo>
                    <a:pt x="16281" y="208"/>
                  </a:lnTo>
                  <a:lnTo>
                    <a:pt x="15574" y="333"/>
                  </a:lnTo>
                  <a:lnTo>
                    <a:pt x="15075" y="437"/>
                  </a:lnTo>
                  <a:lnTo>
                    <a:pt x="14576" y="561"/>
                  </a:lnTo>
                  <a:lnTo>
                    <a:pt x="14098" y="686"/>
                  </a:lnTo>
                  <a:lnTo>
                    <a:pt x="13641" y="832"/>
                  </a:lnTo>
                  <a:lnTo>
                    <a:pt x="13162" y="998"/>
                  </a:lnTo>
                  <a:lnTo>
                    <a:pt x="12705" y="1164"/>
                  </a:lnTo>
                  <a:lnTo>
                    <a:pt x="11790" y="1559"/>
                  </a:lnTo>
                  <a:lnTo>
                    <a:pt x="10896" y="1955"/>
                  </a:lnTo>
                  <a:lnTo>
                    <a:pt x="10002" y="2391"/>
                  </a:lnTo>
                  <a:lnTo>
                    <a:pt x="8234" y="3306"/>
                  </a:lnTo>
                  <a:lnTo>
                    <a:pt x="7756" y="3576"/>
                  </a:lnTo>
                  <a:lnTo>
                    <a:pt x="7278" y="3847"/>
                  </a:lnTo>
                  <a:lnTo>
                    <a:pt x="6841" y="4159"/>
                  </a:lnTo>
                  <a:lnTo>
                    <a:pt x="6405" y="4470"/>
                  </a:lnTo>
                  <a:lnTo>
                    <a:pt x="5968" y="4803"/>
                  </a:lnTo>
                  <a:lnTo>
                    <a:pt x="5552" y="5157"/>
                  </a:lnTo>
                  <a:lnTo>
                    <a:pt x="5157" y="5531"/>
                  </a:lnTo>
                  <a:lnTo>
                    <a:pt x="4762" y="5905"/>
                  </a:lnTo>
                  <a:lnTo>
                    <a:pt x="4346" y="6363"/>
                  </a:lnTo>
                  <a:lnTo>
                    <a:pt x="3951" y="6841"/>
                  </a:lnTo>
                  <a:lnTo>
                    <a:pt x="3785" y="7090"/>
                  </a:lnTo>
                  <a:lnTo>
                    <a:pt x="3618" y="7340"/>
                  </a:lnTo>
                  <a:lnTo>
                    <a:pt x="3473" y="7589"/>
                  </a:lnTo>
                  <a:lnTo>
                    <a:pt x="3327" y="7860"/>
                  </a:lnTo>
                  <a:lnTo>
                    <a:pt x="3203" y="8130"/>
                  </a:lnTo>
                  <a:lnTo>
                    <a:pt x="3099" y="8400"/>
                  </a:lnTo>
                  <a:lnTo>
                    <a:pt x="2995" y="8691"/>
                  </a:lnTo>
                  <a:lnTo>
                    <a:pt x="2932" y="8982"/>
                  </a:lnTo>
                  <a:lnTo>
                    <a:pt x="2891" y="9274"/>
                  </a:lnTo>
                  <a:lnTo>
                    <a:pt x="2849" y="9585"/>
                  </a:lnTo>
                  <a:lnTo>
                    <a:pt x="2828" y="9897"/>
                  </a:lnTo>
                  <a:lnTo>
                    <a:pt x="2849" y="10209"/>
                  </a:lnTo>
                  <a:lnTo>
                    <a:pt x="2891" y="10688"/>
                  </a:lnTo>
                  <a:lnTo>
                    <a:pt x="2953" y="11166"/>
                  </a:lnTo>
                  <a:lnTo>
                    <a:pt x="3015" y="11644"/>
                  </a:lnTo>
                  <a:lnTo>
                    <a:pt x="3099" y="12122"/>
                  </a:lnTo>
                  <a:lnTo>
                    <a:pt x="3203" y="12600"/>
                  </a:lnTo>
                  <a:lnTo>
                    <a:pt x="3327" y="13058"/>
                  </a:lnTo>
                  <a:lnTo>
                    <a:pt x="3452" y="13515"/>
                  </a:lnTo>
                  <a:lnTo>
                    <a:pt x="3598" y="13952"/>
                  </a:lnTo>
                  <a:lnTo>
                    <a:pt x="3764" y="14409"/>
                  </a:lnTo>
                  <a:lnTo>
                    <a:pt x="3951" y="14846"/>
                  </a:lnTo>
                  <a:lnTo>
                    <a:pt x="4159" y="15283"/>
                  </a:lnTo>
                  <a:lnTo>
                    <a:pt x="4388" y="15699"/>
                  </a:lnTo>
                  <a:lnTo>
                    <a:pt x="4616" y="16114"/>
                  </a:lnTo>
                  <a:lnTo>
                    <a:pt x="4887" y="16530"/>
                  </a:lnTo>
                  <a:lnTo>
                    <a:pt x="5157" y="16925"/>
                  </a:lnTo>
                  <a:lnTo>
                    <a:pt x="5448" y="17320"/>
                  </a:lnTo>
                  <a:lnTo>
                    <a:pt x="5656" y="17591"/>
                  </a:lnTo>
                  <a:lnTo>
                    <a:pt x="5885" y="17840"/>
                  </a:lnTo>
                  <a:lnTo>
                    <a:pt x="6114" y="18069"/>
                  </a:lnTo>
                  <a:lnTo>
                    <a:pt x="6342" y="18277"/>
                  </a:lnTo>
                  <a:lnTo>
                    <a:pt x="6592" y="18485"/>
                  </a:lnTo>
                  <a:lnTo>
                    <a:pt x="6841" y="18651"/>
                  </a:lnTo>
                  <a:lnTo>
                    <a:pt x="7091" y="18817"/>
                  </a:lnTo>
                  <a:lnTo>
                    <a:pt x="7361" y="18963"/>
                  </a:lnTo>
                  <a:lnTo>
                    <a:pt x="7631" y="19067"/>
                  </a:lnTo>
                  <a:lnTo>
                    <a:pt x="7923" y="19150"/>
                  </a:lnTo>
                  <a:lnTo>
                    <a:pt x="8214" y="19233"/>
                  </a:lnTo>
                  <a:lnTo>
                    <a:pt x="8526" y="19275"/>
                  </a:lnTo>
                  <a:lnTo>
                    <a:pt x="9170" y="19275"/>
                  </a:lnTo>
                  <a:lnTo>
                    <a:pt x="9524" y="19233"/>
                  </a:lnTo>
                  <a:lnTo>
                    <a:pt x="9877" y="19150"/>
                  </a:lnTo>
                  <a:lnTo>
                    <a:pt x="10418" y="19005"/>
                  </a:lnTo>
                  <a:lnTo>
                    <a:pt x="10937" y="18817"/>
                  </a:lnTo>
                  <a:lnTo>
                    <a:pt x="11457" y="18610"/>
                  </a:lnTo>
                  <a:lnTo>
                    <a:pt x="11956" y="18381"/>
                  </a:lnTo>
                  <a:lnTo>
                    <a:pt x="12476" y="18111"/>
                  </a:lnTo>
                  <a:lnTo>
                    <a:pt x="12975" y="17840"/>
                  </a:lnTo>
                  <a:lnTo>
                    <a:pt x="13973" y="17300"/>
                  </a:lnTo>
                  <a:lnTo>
                    <a:pt x="14472" y="17050"/>
                  </a:lnTo>
                  <a:lnTo>
                    <a:pt x="14992" y="16821"/>
                  </a:lnTo>
                  <a:lnTo>
                    <a:pt x="15512" y="16613"/>
                  </a:lnTo>
                  <a:lnTo>
                    <a:pt x="16073" y="16426"/>
                  </a:lnTo>
                  <a:lnTo>
                    <a:pt x="16427" y="16343"/>
                  </a:lnTo>
                  <a:lnTo>
                    <a:pt x="16780" y="16260"/>
                  </a:lnTo>
                  <a:lnTo>
                    <a:pt x="17113" y="16198"/>
                  </a:lnTo>
                  <a:lnTo>
                    <a:pt x="17466" y="16156"/>
                  </a:lnTo>
                  <a:lnTo>
                    <a:pt x="17820" y="16135"/>
                  </a:lnTo>
                  <a:lnTo>
                    <a:pt x="18153" y="16114"/>
                  </a:lnTo>
                  <a:lnTo>
                    <a:pt x="18506" y="16135"/>
                  </a:lnTo>
                  <a:lnTo>
                    <a:pt x="18839" y="16156"/>
                  </a:lnTo>
                  <a:lnTo>
                    <a:pt x="19192" y="16218"/>
                  </a:lnTo>
                  <a:lnTo>
                    <a:pt x="19525" y="16281"/>
                  </a:lnTo>
                  <a:lnTo>
                    <a:pt x="19837" y="16364"/>
                  </a:lnTo>
                  <a:lnTo>
                    <a:pt x="20169" y="16489"/>
                  </a:lnTo>
                  <a:lnTo>
                    <a:pt x="20502" y="16634"/>
                  </a:lnTo>
                  <a:lnTo>
                    <a:pt x="20814" y="16780"/>
                  </a:lnTo>
                  <a:lnTo>
                    <a:pt x="21126" y="16967"/>
                  </a:lnTo>
                  <a:lnTo>
                    <a:pt x="21438" y="17175"/>
                  </a:lnTo>
                  <a:lnTo>
                    <a:pt x="21687" y="17383"/>
                  </a:lnTo>
                  <a:lnTo>
                    <a:pt x="21916" y="17612"/>
                  </a:lnTo>
                  <a:lnTo>
                    <a:pt x="22124" y="17840"/>
                  </a:lnTo>
                  <a:lnTo>
                    <a:pt x="22311" y="18090"/>
                  </a:lnTo>
                  <a:lnTo>
                    <a:pt x="22498" y="18360"/>
                  </a:lnTo>
                  <a:lnTo>
                    <a:pt x="22665" y="18630"/>
                  </a:lnTo>
                  <a:lnTo>
                    <a:pt x="22997" y="19171"/>
                  </a:lnTo>
                  <a:lnTo>
                    <a:pt x="23143" y="19441"/>
                  </a:lnTo>
                  <a:lnTo>
                    <a:pt x="23268" y="19712"/>
                  </a:lnTo>
                  <a:lnTo>
                    <a:pt x="23372" y="19982"/>
                  </a:lnTo>
                  <a:lnTo>
                    <a:pt x="23434" y="20231"/>
                  </a:lnTo>
                  <a:lnTo>
                    <a:pt x="23476" y="20502"/>
                  </a:lnTo>
                  <a:lnTo>
                    <a:pt x="23496" y="20751"/>
                  </a:lnTo>
                  <a:lnTo>
                    <a:pt x="23496" y="21001"/>
                  </a:lnTo>
                  <a:lnTo>
                    <a:pt x="23455" y="21229"/>
                  </a:lnTo>
                  <a:lnTo>
                    <a:pt x="23392" y="21479"/>
                  </a:lnTo>
                  <a:lnTo>
                    <a:pt x="23309" y="21708"/>
                  </a:lnTo>
                  <a:lnTo>
                    <a:pt x="23184" y="21916"/>
                  </a:lnTo>
                  <a:lnTo>
                    <a:pt x="23060" y="22144"/>
                  </a:lnTo>
                  <a:lnTo>
                    <a:pt x="22893" y="22352"/>
                  </a:lnTo>
                  <a:lnTo>
                    <a:pt x="22706" y="22560"/>
                  </a:lnTo>
                  <a:lnTo>
                    <a:pt x="22477" y="22747"/>
                  </a:lnTo>
                  <a:lnTo>
                    <a:pt x="22249" y="22934"/>
                  </a:lnTo>
                  <a:lnTo>
                    <a:pt x="22041" y="23059"/>
                  </a:lnTo>
                  <a:lnTo>
                    <a:pt x="21854" y="23184"/>
                  </a:lnTo>
                  <a:lnTo>
                    <a:pt x="21438" y="23371"/>
                  </a:lnTo>
                  <a:lnTo>
                    <a:pt x="21022" y="23517"/>
                  </a:lnTo>
                  <a:lnTo>
                    <a:pt x="20585" y="23662"/>
                  </a:lnTo>
                  <a:lnTo>
                    <a:pt x="20024" y="23787"/>
                  </a:lnTo>
                  <a:lnTo>
                    <a:pt x="19463" y="23891"/>
                  </a:lnTo>
                  <a:lnTo>
                    <a:pt x="18880" y="23974"/>
                  </a:lnTo>
                  <a:lnTo>
                    <a:pt x="18319" y="24016"/>
                  </a:lnTo>
                  <a:lnTo>
                    <a:pt x="17155" y="24120"/>
                  </a:lnTo>
                  <a:lnTo>
                    <a:pt x="16593" y="24182"/>
                  </a:lnTo>
                  <a:lnTo>
                    <a:pt x="16011" y="24265"/>
                  </a:lnTo>
                  <a:lnTo>
                    <a:pt x="15574" y="24348"/>
                  </a:lnTo>
                  <a:lnTo>
                    <a:pt x="15179" y="24452"/>
                  </a:lnTo>
                  <a:lnTo>
                    <a:pt x="14784" y="24598"/>
                  </a:lnTo>
                  <a:lnTo>
                    <a:pt x="14410" y="24743"/>
                  </a:lnTo>
                  <a:lnTo>
                    <a:pt x="14077" y="24910"/>
                  </a:lnTo>
                  <a:lnTo>
                    <a:pt x="13765" y="25118"/>
                  </a:lnTo>
                  <a:lnTo>
                    <a:pt x="13474" y="25326"/>
                  </a:lnTo>
                  <a:lnTo>
                    <a:pt x="13204" y="25554"/>
                  </a:lnTo>
                  <a:lnTo>
                    <a:pt x="12954" y="25825"/>
                  </a:lnTo>
                  <a:lnTo>
                    <a:pt x="12746" y="26116"/>
                  </a:lnTo>
                  <a:lnTo>
                    <a:pt x="12539" y="26428"/>
                  </a:lnTo>
                  <a:lnTo>
                    <a:pt x="12372" y="26760"/>
                  </a:lnTo>
                  <a:lnTo>
                    <a:pt x="12206" y="27114"/>
                  </a:lnTo>
                  <a:lnTo>
                    <a:pt x="12081" y="27509"/>
                  </a:lnTo>
                  <a:lnTo>
                    <a:pt x="11977" y="27925"/>
                  </a:lnTo>
                  <a:lnTo>
                    <a:pt x="11894" y="28361"/>
                  </a:lnTo>
                  <a:lnTo>
                    <a:pt x="11811" y="28964"/>
                  </a:lnTo>
                  <a:lnTo>
                    <a:pt x="11769" y="29588"/>
                  </a:lnTo>
                  <a:lnTo>
                    <a:pt x="11748" y="30191"/>
                  </a:lnTo>
                  <a:lnTo>
                    <a:pt x="11769" y="30794"/>
                  </a:lnTo>
                  <a:lnTo>
                    <a:pt x="11811" y="31397"/>
                  </a:lnTo>
                  <a:lnTo>
                    <a:pt x="11873" y="32000"/>
                  </a:lnTo>
                  <a:lnTo>
                    <a:pt x="11956" y="32603"/>
                  </a:lnTo>
                  <a:lnTo>
                    <a:pt x="12081" y="33206"/>
                  </a:lnTo>
                  <a:lnTo>
                    <a:pt x="12206" y="33851"/>
                  </a:lnTo>
                  <a:lnTo>
                    <a:pt x="12372" y="34474"/>
                  </a:lnTo>
                  <a:lnTo>
                    <a:pt x="12497" y="34849"/>
                  </a:lnTo>
                  <a:lnTo>
                    <a:pt x="12642" y="35181"/>
                  </a:lnTo>
                  <a:lnTo>
                    <a:pt x="12830" y="35473"/>
                  </a:lnTo>
                  <a:lnTo>
                    <a:pt x="13058" y="35722"/>
                  </a:lnTo>
                  <a:lnTo>
                    <a:pt x="13329" y="35951"/>
                  </a:lnTo>
                  <a:lnTo>
                    <a:pt x="13620" y="36138"/>
                  </a:lnTo>
                  <a:lnTo>
                    <a:pt x="13952" y="36304"/>
                  </a:lnTo>
                  <a:lnTo>
                    <a:pt x="14327" y="36429"/>
                  </a:lnTo>
                  <a:lnTo>
                    <a:pt x="14701" y="36533"/>
                  </a:lnTo>
                  <a:lnTo>
                    <a:pt x="15075" y="36616"/>
                  </a:lnTo>
                  <a:lnTo>
                    <a:pt x="15450" y="36679"/>
                  </a:lnTo>
                  <a:lnTo>
                    <a:pt x="15824" y="36741"/>
                  </a:lnTo>
                  <a:lnTo>
                    <a:pt x="16593" y="36824"/>
                  </a:lnTo>
                  <a:lnTo>
                    <a:pt x="17362" y="36866"/>
                  </a:lnTo>
                  <a:lnTo>
                    <a:pt x="17820" y="36928"/>
                  </a:lnTo>
                  <a:lnTo>
                    <a:pt x="18277" y="36990"/>
                  </a:lnTo>
                  <a:lnTo>
                    <a:pt x="18693" y="37094"/>
                  </a:lnTo>
                  <a:lnTo>
                    <a:pt x="19067" y="37219"/>
                  </a:lnTo>
                  <a:lnTo>
                    <a:pt x="19442" y="37385"/>
                  </a:lnTo>
                  <a:lnTo>
                    <a:pt x="19795" y="37573"/>
                  </a:lnTo>
                  <a:lnTo>
                    <a:pt x="20107" y="37781"/>
                  </a:lnTo>
                  <a:lnTo>
                    <a:pt x="20398" y="38009"/>
                  </a:lnTo>
                  <a:lnTo>
                    <a:pt x="20669" y="38259"/>
                  </a:lnTo>
                  <a:lnTo>
                    <a:pt x="20918" y="38550"/>
                  </a:lnTo>
                  <a:lnTo>
                    <a:pt x="21126" y="38862"/>
                  </a:lnTo>
                  <a:lnTo>
                    <a:pt x="21313" y="39194"/>
                  </a:lnTo>
                  <a:lnTo>
                    <a:pt x="21459" y="39548"/>
                  </a:lnTo>
                  <a:lnTo>
                    <a:pt x="21583" y="39922"/>
                  </a:lnTo>
                  <a:lnTo>
                    <a:pt x="21687" y="40317"/>
                  </a:lnTo>
                  <a:lnTo>
                    <a:pt x="21750" y="40733"/>
                  </a:lnTo>
                  <a:lnTo>
                    <a:pt x="21791" y="41191"/>
                  </a:lnTo>
                  <a:lnTo>
                    <a:pt x="21791" y="41398"/>
                  </a:lnTo>
                  <a:lnTo>
                    <a:pt x="21771" y="41586"/>
                  </a:lnTo>
                  <a:lnTo>
                    <a:pt x="21729" y="41752"/>
                  </a:lnTo>
                  <a:lnTo>
                    <a:pt x="21687" y="41918"/>
                  </a:lnTo>
                  <a:lnTo>
                    <a:pt x="21625" y="42085"/>
                  </a:lnTo>
                  <a:lnTo>
                    <a:pt x="21542" y="42230"/>
                  </a:lnTo>
                  <a:lnTo>
                    <a:pt x="21459" y="42355"/>
                  </a:lnTo>
                  <a:lnTo>
                    <a:pt x="21355" y="42480"/>
                  </a:lnTo>
                  <a:lnTo>
                    <a:pt x="21230" y="42604"/>
                  </a:lnTo>
                  <a:lnTo>
                    <a:pt x="21084" y="42708"/>
                  </a:lnTo>
                  <a:lnTo>
                    <a:pt x="20939" y="42812"/>
                  </a:lnTo>
                  <a:lnTo>
                    <a:pt x="20752" y="42896"/>
                  </a:lnTo>
                  <a:lnTo>
                    <a:pt x="20357" y="43083"/>
                  </a:lnTo>
                  <a:lnTo>
                    <a:pt x="20024" y="43187"/>
                  </a:lnTo>
                  <a:lnTo>
                    <a:pt x="19691" y="43291"/>
                  </a:lnTo>
                  <a:lnTo>
                    <a:pt x="19483" y="43332"/>
                  </a:lnTo>
                  <a:lnTo>
                    <a:pt x="18714" y="43436"/>
                  </a:lnTo>
                  <a:lnTo>
                    <a:pt x="17965" y="43499"/>
                  </a:lnTo>
                  <a:lnTo>
                    <a:pt x="17217" y="43540"/>
                  </a:lnTo>
                  <a:lnTo>
                    <a:pt x="16448" y="43519"/>
                  </a:lnTo>
                  <a:lnTo>
                    <a:pt x="15699" y="43457"/>
                  </a:lnTo>
                  <a:lnTo>
                    <a:pt x="14950" y="43374"/>
                  </a:lnTo>
                  <a:lnTo>
                    <a:pt x="14202" y="43270"/>
                  </a:lnTo>
                  <a:lnTo>
                    <a:pt x="13453" y="43145"/>
                  </a:lnTo>
                  <a:lnTo>
                    <a:pt x="12892" y="43000"/>
                  </a:lnTo>
                  <a:lnTo>
                    <a:pt x="12351" y="42833"/>
                  </a:lnTo>
                  <a:lnTo>
                    <a:pt x="11832" y="42646"/>
                  </a:lnTo>
                  <a:lnTo>
                    <a:pt x="11312" y="42417"/>
                  </a:lnTo>
                  <a:lnTo>
                    <a:pt x="10792" y="42168"/>
                  </a:lnTo>
                  <a:lnTo>
                    <a:pt x="10293" y="41898"/>
                  </a:lnTo>
                  <a:lnTo>
                    <a:pt x="9295" y="41357"/>
                  </a:lnTo>
                  <a:lnTo>
                    <a:pt x="8921" y="41170"/>
                  </a:lnTo>
                  <a:lnTo>
                    <a:pt x="8526" y="41003"/>
                  </a:lnTo>
                  <a:lnTo>
                    <a:pt x="8338" y="40962"/>
                  </a:lnTo>
                  <a:lnTo>
                    <a:pt x="8130" y="40920"/>
                  </a:lnTo>
                  <a:lnTo>
                    <a:pt x="7902" y="40879"/>
                  </a:lnTo>
                  <a:lnTo>
                    <a:pt x="7486" y="40879"/>
                  </a:lnTo>
                  <a:lnTo>
                    <a:pt x="7257" y="40899"/>
                  </a:lnTo>
                  <a:lnTo>
                    <a:pt x="7049" y="40941"/>
                  </a:lnTo>
                  <a:lnTo>
                    <a:pt x="6862" y="40983"/>
                  </a:lnTo>
                  <a:lnTo>
                    <a:pt x="6467" y="41107"/>
                  </a:lnTo>
                  <a:lnTo>
                    <a:pt x="6114" y="41274"/>
                  </a:lnTo>
                  <a:lnTo>
                    <a:pt x="5760" y="41482"/>
                  </a:lnTo>
                  <a:lnTo>
                    <a:pt x="5427" y="41710"/>
                  </a:lnTo>
                  <a:lnTo>
                    <a:pt x="5136" y="41981"/>
                  </a:lnTo>
                  <a:lnTo>
                    <a:pt x="4845" y="42272"/>
                  </a:lnTo>
                  <a:lnTo>
                    <a:pt x="4138" y="43083"/>
                  </a:lnTo>
                  <a:lnTo>
                    <a:pt x="3494" y="43894"/>
                  </a:lnTo>
                  <a:lnTo>
                    <a:pt x="2870" y="44746"/>
                  </a:lnTo>
                  <a:lnTo>
                    <a:pt x="2288" y="45619"/>
                  </a:lnTo>
                  <a:lnTo>
                    <a:pt x="2017" y="46056"/>
                  </a:lnTo>
                  <a:lnTo>
                    <a:pt x="1747" y="46514"/>
                  </a:lnTo>
                  <a:lnTo>
                    <a:pt x="1498" y="46971"/>
                  </a:lnTo>
                  <a:lnTo>
                    <a:pt x="1248" y="47428"/>
                  </a:lnTo>
                  <a:lnTo>
                    <a:pt x="1019" y="47907"/>
                  </a:lnTo>
                  <a:lnTo>
                    <a:pt x="811" y="48385"/>
                  </a:lnTo>
                  <a:lnTo>
                    <a:pt x="603" y="48884"/>
                  </a:lnTo>
                  <a:lnTo>
                    <a:pt x="416" y="49383"/>
                  </a:lnTo>
                  <a:lnTo>
                    <a:pt x="312" y="49674"/>
                  </a:lnTo>
                  <a:lnTo>
                    <a:pt x="229" y="49986"/>
                  </a:lnTo>
                  <a:lnTo>
                    <a:pt x="146" y="50277"/>
                  </a:lnTo>
                  <a:lnTo>
                    <a:pt x="84" y="50589"/>
                  </a:lnTo>
                  <a:lnTo>
                    <a:pt x="42" y="50901"/>
                  </a:lnTo>
                  <a:lnTo>
                    <a:pt x="21" y="51192"/>
                  </a:lnTo>
                  <a:lnTo>
                    <a:pt x="0" y="51504"/>
                  </a:lnTo>
                  <a:lnTo>
                    <a:pt x="0" y="51816"/>
                  </a:lnTo>
                  <a:lnTo>
                    <a:pt x="21" y="52128"/>
                  </a:lnTo>
                  <a:lnTo>
                    <a:pt x="42" y="52419"/>
                  </a:lnTo>
                  <a:lnTo>
                    <a:pt x="84" y="52731"/>
                  </a:lnTo>
                  <a:lnTo>
                    <a:pt x="146" y="53042"/>
                  </a:lnTo>
                  <a:lnTo>
                    <a:pt x="208" y="53334"/>
                  </a:lnTo>
                  <a:lnTo>
                    <a:pt x="292" y="53645"/>
                  </a:lnTo>
                  <a:lnTo>
                    <a:pt x="375" y="53937"/>
                  </a:lnTo>
                  <a:lnTo>
                    <a:pt x="479" y="54228"/>
                  </a:lnTo>
                  <a:lnTo>
                    <a:pt x="603" y="54498"/>
                  </a:lnTo>
                  <a:lnTo>
                    <a:pt x="728" y="54789"/>
                  </a:lnTo>
                  <a:lnTo>
                    <a:pt x="853" y="55059"/>
                  </a:lnTo>
                  <a:lnTo>
                    <a:pt x="1019" y="55330"/>
                  </a:lnTo>
                  <a:lnTo>
                    <a:pt x="1165" y="55600"/>
                  </a:lnTo>
                  <a:lnTo>
                    <a:pt x="1331" y="55850"/>
                  </a:lnTo>
                  <a:lnTo>
                    <a:pt x="1518" y="56099"/>
                  </a:lnTo>
                  <a:lnTo>
                    <a:pt x="1705" y="56349"/>
                  </a:lnTo>
                  <a:lnTo>
                    <a:pt x="1913" y="56577"/>
                  </a:lnTo>
                  <a:lnTo>
                    <a:pt x="2121" y="56785"/>
                  </a:lnTo>
                  <a:lnTo>
                    <a:pt x="2350" y="57014"/>
                  </a:lnTo>
                  <a:lnTo>
                    <a:pt x="2579" y="57201"/>
                  </a:lnTo>
                  <a:lnTo>
                    <a:pt x="2828" y="57388"/>
                  </a:lnTo>
                  <a:lnTo>
                    <a:pt x="3078" y="57575"/>
                  </a:lnTo>
                  <a:lnTo>
                    <a:pt x="3327" y="57742"/>
                  </a:lnTo>
                  <a:lnTo>
                    <a:pt x="3598" y="57908"/>
                  </a:lnTo>
                  <a:lnTo>
                    <a:pt x="4284" y="58261"/>
                  </a:lnTo>
                  <a:lnTo>
                    <a:pt x="4970" y="58615"/>
                  </a:lnTo>
                  <a:lnTo>
                    <a:pt x="5656" y="58948"/>
                  </a:lnTo>
                  <a:lnTo>
                    <a:pt x="6363" y="59280"/>
                  </a:lnTo>
                  <a:lnTo>
                    <a:pt x="6987" y="59551"/>
                  </a:lnTo>
                  <a:lnTo>
                    <a:pt x="7611" y="59800"/>
                  </a:lnTo>
                  <a:lnTo>
                    <a:pt x="8234" y="60050"/>
                  </a:lnTo>
                  <a:lnTo>
                    <a:pt x="8879" y="60278"/>
                  </a:lnTo>
                  <a:lnTo>
                    <a:pt x="9503" y="60507"/>
                  </a:lnTo>
                  <a:lnTo>
                    <a:pt x="10147" y="60715"/>
                  </a:lnTo>
                  <a:lnTo>
                    <a:pt x="11437" y="61089"/>
                  </a:lnTo>
                  <a:lnTo>
                    <a:pt x="12746" y="61422"/>
                  </a:lnTo>
                  <a:lnTo>
                    <a:pt x="14056" y="61713"/>
                  </a:lnTo>
                  <a:lnTo>
                    <a:pt x="15387" y="61963"/>
                  </a:lnTo>
                  <a:lnTo>
                    <a:pt x="16718" y="62150"/>
                  </a:lnTo>
                  <a:lnTo>
                    <a:pt x="17362" y="62233"/>
                  </a:lnTo>
                  <a:lnTo>
                    <a:pt x="17986" y="62274"/>
                  </a:lnTo>
                  <a:lnTo>
                    <a:pt x="18631" y="62295"/>
                  </a:lnTo>
                  <a:lnTo>
                    <a:pt x="19255" y="62295"/>
                  </a:lnTo>
                  <a:lnTo>
                    <a:pt x="19878" y="62274"/>
                  </a:lnTo>
                  <a:lnTo>
                    <a:pt x="20523" y="62233"/>
                  </a:lnTo>
                  <a:lnTo>
                    <a:pt x="21147" y="62171"/>
                  </a:lnTo>
                  <a:lnTo>
                    <a:pt x="21771" y="62087"/>
                  </a:lnTo>
                  <a:lnTo>
                    <a:pt x="22374" y="61983"/>
                  </a:lnTo>
                  <a:lnTo>
                    <a:pt x="22997" y="61859"/>
                  </a:lnTo>
                  <a:lnTo>
                    <a:pt x="23621" y="61713"/>
                  </a:lnTo>
                  <a:lnTo>
                    <a:pt x="24224" y="61568"/>
                  </a:lnTo>
                  <a:lnTo>
                    <a:pt x="24848" y="61401"/>
                  </a:lnTo>
                  <a:lnTo>
                    <a:pt x="25451" y="61214"/>
                  </a:lnTo>
                  <a:lnTo>
                    <a:pt x="26657" y="60819"/>
                  </a:lnTo>
                  <a:lnTo>
                    <a:pt x="27447" y="60528"/>
                  </a:lnTo>
                  <a:lnTo>
                    <a:pt x="28216" y="60195"/>
                  </a:lnTo>
                  <a:lnTo>
                    <a:pt x="28986" y="59842"/>
                  </a:lnTo>
                  <a:lnTo>
                    <a:pt x="29713" y="59447"/>
                  </a:lnTo>
                  <a:lnTo>
                    <a:pt x="30441" y="59010"/>
                  </a:lnTo>
                  <a:lnTo>
                    <a:pt x="31127" y="58553"/>
                  </a:lnTo>
                  <a:lnTo>
                    <a:pt x="31813" y="58033"/>
                  </a:lnTo>
                  <a:lnTo>
                    <a:pt x="32458" y="57492"/>
                  </a:lnTo>
                  <a:lnTo>
                    <a:pt x="32978" y="56993"/>
                  </a:lnTo>
                  <a:lnTo>
                    <a:pt x="33477" y="56494"/>
                  </a:lnTo>
                  <a:lnTo>
                    <a:pt x="33955" y="55953"/>
                  </a:lnTo>
                  <a:lnTo>
                    <a:pt x="34413" y="55413"/>
                  </a:lnTo>
                  <a:lnTo>
                    <a:pt x="34828" y="54851"/>
                  </a:lnTo>
                  <a:lnTo>
                    <a:pt x="35265" y="54290"/>
                  </a:lnTo>
                  <a:lnTo>
                    <a:pt x="36076" y="53105"/>
                  </a:lnTo>
                  <a:lnTo>
                    <a:pt x="36492" y="52460"/>
                  </a:lnTo>
                  <a:lnTo>
                    <a:pt x="36866" y="51795"/>
                  </a:lnTo>
                  <a:lnTo>
                    <a:pt x="37199" y="51130"/>
                  </a:lnTo>
                  <a:lnTo>
                    <a:pt x="37511" y="50443"/>
                  </a:lnTo>
                  <a:lnTo>
                    <a:pt x="37760" y="49757"/>
                  </a:lnTo>
                  <a:lnTo>
                    <a:pt x="37989" y="49071"/>
                  </a:lnTo>
                  <a:lnTo>
                    <a:pt x="38197" y="48364"/>
                  </a:lnTo>
                  <a:lnTo>
                    <a:pt x="38363" y="47657"/>
                  </a:lnTo>
                  <a:lnTo>
                    <a:pt x="38488" y="46950"/>
                  </a:lnTo>
                  <a:lnTo>
                    <a:pt x="38592" y="46222"/>
                  </a:lnTo>
                  <a:lnTo>
                    <a:pt x="38675" y="45515"/>
                  </a:lnTo>
                  <a:lnTo>
                    <a:pt x="38717" y="44767"/>
                  </a:lnTo>
                  <a:lnTo>
                    <a:pt x="38737" y="44039"/>
                  </a:lnTo>
                  <a:lnTo>
                    <a:pt x="38717" y="43291"/>
                  </a:lnTo>
                  <a:lnTo>
                    <a:pt x="38675" y="42563"/>
                  </a:lnTo>
                  <a:lnTo>
                    <a:pt x="38633" y="41814"/>
                  </a:lnTo>
                  <a:lnTo>
                    <a:pt x="38550" y="41087"/>
                  </a:lnTo>
                  <a:lnTo>
                    <a:pt x="38426" y="40380"/>
                  </a:lnTo>
                  <a:lnTo>
                    <a:pt x="38301" y="39693"/>
                  </a:lnTo>
                  <a:lnTo>
                    <a:pt x="38134" y="39007"/>
                  </a:lnTo>
                  <a:lnTo>
                    <a:pt x="37947" y="38321"/>
                  </a:lnTo>
                  <a:lnTo>
                    <a:pt x="37719" y="37656"/>
                  </a:lnTo>
                  <a:lnTo>
                    <a:pt x="37469" y="37011"/>
                  </a:lnTo>
                  <a:lnTo>
                    <a:pt x="37199" y="36367"/>
                  </a:lnTo>
                  <a:lnTo>
                    <a:pt x="36887" y="35743"/>
                  </a:lnTo>
                  <a:lnTo>
                    <a:pt x="36554" y="35140"/>
                  </a:lnTo>
                  <a:lnTo>
                    <a:pt x="36180" y="34537"/>
                  </a:lnTo>
                  <a:lnTo>
                    <a:pt x="35764" y="33955"/>
                  </a:lnTo>
                  <a:lnTo>
                    <a:pt x="35327" y="33393"/>
                  </a:lnTo>
                  <a:lnTo>
                    <a:pt x="34849" y="32853"/>
                  </a:lnTo>
                  <a:lnTo>
                    <a:pt x="34329" y="32312"/>
                  </a:lnTo>
                  <a:lnTo>
                    <a:pt x="33789" y="31792"/>
                  </a:lnTo>
                  <a:lnTo>
                    <a:pt x="34433" y="31231"/>
                  </a:lnTo>
                  <a:lnTo>
                    <a:pt x="35057" y="30649"/>
                  </a:lnTo>
                  <a:lnTo>
                    <a:pt x="35348" y="30337"/>
                  </a:lnTo>
                  <a:lnTo>
                    <a:pt x="35639" y="30004"/>
                  </a:lnTo>
                  <a:lnTo>
                    <a:pt x="35930" y="29692"/>
                  </a:lnTo>
                  <a:lnTo>
                    <a:pt x="36180" y="29339"/>
                  </a:lnTo>
                  <a:lnTo>
                    <a:pt x="36679" y="28653"/>
                  </a:lnTo>
                  <a:lnTo>
                    <a:pt x="37136" y="27966"/>
                  </a:lnTo>
                  <a:lnTo>
                    <a:pt x="37552" y="27239"/>
                  </a:lnTo>
                  <a:lnTo>
                    <a:pt x="37947" y="26511"/>
                  </a:lnTo>
                  <a:lnTo>
                    <a:pt x="38322" y="25762"/>
                  </a:lnTo>
                  <a:lnTo>
                    <a:pt x="38654" y="25014"/>
                  </a:lnTo>
                  <a:lnTo>
                    <a:pt x="38945" y="24224"/>
                  </a:lnTo>
                  <a:lnTo>
                    <a:pt x="39216" y="23434"/>
                  </a:lnTo>
                  <a:lnTo>
                    <a:pt x="39382" y="22934"/>
                  </a:lnTo>
                  <a:lnTo>
                    <a:pt x="39528" y="22415"/>
                  </a:lnTo>
                  <a:lnTo>
                    <a:pt x="39652" y="21916"/>
                  </a:lnTo>
                  <a:lnTo>
                    <a:pt x="39756" y="21396"/>
                  </a:lnTo>
                  <a:lnTo>
                    <a:pt x="39860" y="20897"/>
                  </a:lnTo>
                  <a:lnTo>
                    <a:pt x="39943" y="20398"/>
                  </a:lnTo>
                  <a:lnTo>
                    <a:pt x="40006" y="19899"/>
                  </a:lnTo>
                  <a:lnTo>
                    <a:pt x="40068" y="19400"/>
                  </a:lnTo>
                  <a:lnTo>
                    <a:pt x="40089" y="18901"/>
                  </a:lnTo>
                  <a:lnTo>
                    <a:pt x="40110" y="18402"/>
                  </a:lnTo>
                  <a:lnTo>
                    <a:pt x="40131" y="17923"/>
                  </a:lnTo>
                  <a:lnTo>
                    <a:pt x="40110" y="17424"/>
                  </a:lnTo>
                  <a:lnTo>
                    <a:pt x="40089" y="16946"/>
                  </a:lnTo>
                  <a:lnTo>
                    <a:pt x="40047" y="16468"/>
                  </a:lnTo>
                  <a:lnTo>
                    <a:pt x="40006" y="15990"/>
                  </a:lnTo>
                  <a:lnTo>
                    <a:pt x="39923" y="15511"/>
                  </a:lnTo>
                  <a:lnTo>
                    <a:pt x="39839" y="15033"/>
                  </a:lnTo>
                  <a:lnTo>
                    <a:pt x="39735" y="14555"/>
                  </a:lnTo>
                  <a:lnTo>
                    <a:pt x="39632" y="14098"/>
                  </a:lnTo>
                  <a:lnTo>
                    <a:pt x="39486" y="13619"/>
                  </a:lnTo>
                  <a:lnTo>
                    <a:pt x="39340" y="13162"/>
                  </a:lnTo>
                  <a:lnTo>
                    <a:pt x="39174" y="12704"/>
                  </a:lnTo>
                  <a:lnTo>
                    <a:pt x="39008" y="12247"/>
                  </a:lnTo>
                  <a:lnTo>
                    <a:pt x="38821" y="11790"/>
                  </a:lnTo>
                  <a:lnTo>
                    <a:pt x="38613" y="11332"/>
                  </a:lnTo>
                  <a:lnTo>
                    <a:pt x="38384" y="10875"/>
                  </a:lnTo>
                  <a:lnTo>
                    <a:pt x="38134" y="10438"/>
                  </a:lnTo>
                  <a:lnTo>
                    <a:pt x="37885" y="10001"/>
                  </a:lnTo>
                  <a:lnTo>
                    <a:pt x="37615" y="9544"/>
                  </a:lnTo>
                  <a:lnTo>
                    <a:pt x="37324" y="9107"/>
                  </a:lnTo>
                  <a:lnTo>
                    <a:pt x="37012" y="8691"/>
                  </a:lnTo>
                  <a:lnTo>
                    <a:pt x="36700" y="8255"/>
                  </a:lnTo>
                  <a:lnTo>
                    <a:pt x="36201" y="7631"/>
                  </a:lnTo>
                  <a:lnTo>
                    <a:pt x="35681" y="7049"/>
                  </a:lnTo>
                  <a:lnTo>
                    <a:pt x="35161" y="6487"/>
                  </a:lnTo>
                  <a:lnTo>
                    <a:pt x="34600" y="5947"/>
                  </a:lnTo>
                  <a:lnTo>
                    <a:pt x="34017" y="5427"/>
                  </a:lnTo>
                  <a:lnTo>
                    <a:pt x="33435" y="4949"/>
                  </a:lnTo>
                  <a:lnTo>
                    <a:pt x="32832" y="4491"/>
                  </a:lnTo>
                  <a:lnTo>
                    <a:pt x="32208" y="4055"/>
                  </a:lnTo>
                  <a:lnTo>
                    <a:pt x="31564" y="3639"/>
                  </a:lnTo>
                  <a:lnTo>
                    <a:pt x="30899" y="3244"/>
                  </a:lnTo>
                  <a:lnTo>
                    <a:pt x="30233" y="2869"/>
                  </a:lnTo>
                  <a:lnTo>
                    <a:pt x="29547" y="2537"/>
                  </a:lnTo>
                  <a:lnTo>
                    <a:pt x="28840" y="2204"/>
                  </a:lnTo>
                  <a:lnTo>
                    <a:pt x="28112" y="1892"/>
                  </a:lnTo>
                  <a:lnTo>
                    <a:pt x="27405" y="1601"/>
                  </a:lnTo>
                  <a:lnTo>
                    <a:pt x="26657" y="1331"/>
                  </a:lnTo>
                  <a:lnTo>
                    <a:pt x="25971" y="1102"/>
                  </a:lnTo>
                  <a:lnTo>
                    <a:pt x="25305" y="894"/>
                  </a:lnTo>
                  <a:lnTo>
                    <a:pt x="24619" y="707"/>
                  </a:lnTo>
                  <a:lnTo>
                    <a:pt x="23933" y="541"/>
                  </a:lnTo>
                  <a:lnTo>
                    <a:pt x="23247" y="395"/>
                  </a:lnTo>
                  <a:lnTo>
                    <a:pt x="22561" y="270"/>
                  </a:lnTo>
                  <a:lnTo>
                    <a:pt x="21874" y="166"/>
                  </a:lnTo>
                  <a:lnTo>
                    <a:pt x="21168" y="83"/>
                  </a:lnTo>
                  <a:lnTo>
                    <a:pt x="20481" y="42"/>
                  </a:lnTo>
                  <a:lnTo>
                    <a:pt x="197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5531900" y="1370800"/>
              <a:ext cx="278125" cy="78525"/>
            </a:xfrm>
            <a:custGeom>
              <a:avLst/>
              <a:gdLst/>
              <a:ahLst/>
              <a:cxnLst/>
              <a:rect l="l" t="t" r="r" b="b"/>
              <a:pathLst>
                <a:path w="11125" h="3141" extrusionOk="0">
                  <a:moveTo>
                    <a:pt x="936" y="1"/>
                  </a:moveTo>
                  <a:lnTo>
                    <a:pt x="769" y="21"/>
                  </a:lnTo>
                  <a:lnTo>
                    <a:pt x="624" y="42"/>
                  </a:lnTo>
                  <a:lnTo>
                    <a:pt x="478" y="84"/>
                  </a:lnTo>
                  <a:lnTo>
                    <a:pt x="333" y="188"/>
                  </a:lnTo>
                  <a:lnTo>
                    <a:pt x="208" y="312"/>
                  </a:lnTo>
                  <a:lnTo>
                    <a:pt x="104" y="458"/>
                  </a:lnTo>
                  <a:lnTo>
                    <a:pt x="42" y="645"/>
                  </a:lnTo>
                  <a:lnTo>
                    <a:pt x="0" y="811"/>
                  </a:lnTo>
                  <a:lnTo>
                    <a:pt x="0" y="978"/>
                  </a:lnTo>
                  <a:lnTo>
                    <a:pt x="42" y="1144"/>
                  </a:lnTo>
                  <a:lnTo>
                    <a:pt x="104" y="1290"/>
                  </a:lnTo>
                  <a:lnTo>
                    <a:pt x="187" y="1456"/>
                  </a:lnTo>
                  <a:lnTo>
                    <a:pt x="291" y="1581"/>
                  </a:lnTo>
                  <a:lnTo>
                    <a:pt x="416" y="1726"/>
                  </a:lnTo>
                  <a:lnTo>
                    <a:pt x="665" y="1955"/>
                  </a:lnTo>
                  <a:lnTo>
                    <a:pt x="915" y="2142"/>
                  </a:lnTo>
                  <a:lnTo>
                    <a:pt x="1206" y="2309"/>
                  </a:lnTo>
                  <a:lnTo>
                    <a:pt x="1497" y="2475"/>
                  </a:lnTo>
                  <a:lnTo>
                    <a:pt x="1788" y="2600"/>
                  </a:lnTo>
                  <a:lnTo>
                    <a:pt x="2100" y="2683"/>
                  </a:lnTo>
                  <a:lnTo>
                    <a:pt x="2412" y="2766"/>
                  </a:lnTo>
                  <a:lnTo>
                    <a:pt x="2724" y="2828"/>
                  </a:lnTo>
                  <a:lnTo>
                    <a:pt x="3452" y="2953"/>
                  </a:lnTo>
                  <a:lnTo>
                    <a:pt x="4179" y="3036"/>
                  </a:lnTo>
                  <a:lnTo>
                    <a:pt x="4886" y="3099"/>
                  </a:lnTo>
                  <a:lnTo>
                    <a:pt x="5614" y="3119"/>
                  </a:lnTo>
                  <a:lnTo>
                    <a:pt x="6342" y="3140"/>
                  </a:lnTo>
                  <a:lnTo>
                    <a:pt x="7070" y="3119"/>
                  </a:lnTo>
                  <a:lnTo>
                    <a:pt x="7797" y="3099"/>
                  </a:lnTo>
                  <a:lnTo>
                    <a:pt x="8525" y="3036"/>
                  </a:lnTo>
                  <a:lnTo>
                    <a:pt x="9024" y="2995"/>
                  </a:lnTo>
                  <a:lnTo>
                    <a:pt x="9523" y="2912"/>
                  </a:lnTo>
                  <a:lnTo>
                    <a:pt x="10001" y="2787"/>
                  </a:lnTo>
                  <a:lnTo>
                    <a:pt x="10230" y="2704"/>
                  </a:lnTo>
                  <a:lnTo>
                    <a:pt x="10480" y="2620"/>
                  </a:lnTo>
                  <a:lnTo>
                    <a:pt x="10667" y="2537"/>
                  </a:lnTo>
                  <a:lnTo>
                    <a:pt x="10854" y="2454"/>
                  </a:lnTo>
                  <a:lnTo>
                    <a:pt x="10937" y="2392"/>
                  </a:lnTo>
                  <a:lnTo>
                    <a:pt x="11020" y="2309"/>
                  </a:lnTo>
                  <a:lnTo>
                    <a:pt x="11083" y="2205"/>
                  </a:lnTo>
                  <a:lnTo>
                    <a:pt x="11124" y="2059"/>
                  </a:lnTo>
                  <a:lnTo>
                    <a:pt x="10937" y="1976"/>
                  </a:lnTo>
                  <a:lnTo>
                    <a:pt x="10771" y="1893"/>
                  </a:lnTo>
                  <a:lnTo>
                    <a:pt x="10396" y="1768"/>
                  </a:lnTo>
                  <a:lnTo>
                    <a:pt x="10022" y="1685"/>
                  </a:lnTo>
                  <a:lnTo>
                    <a:pt x="9669" y="1622"/>
                  </a:lnTo>
                  <a:lnTo>
                    <a:pt x="8608" y="1456"/>
                  </a:lnTo>
                  <a:lnTo>
                    <a:pt x="7548" y="1290"/>
                  </a:lnTo>
                  <a:lnTo>
                    <a:pt x="5448" y="978"/>
                  </a:lnTo>
                  <a:lnTo>
                    <a:pt x="4387" y="811"/>
                  </a:lnTo>
                  <a:lnTo>
                    <a:pt x="3348" y="624"/>
                  </a:lnTo>
                  <a:lnTo>
                    <a:pt x="2308" y="375"/>
                  </a:lnTo>
                  <a:lnTo>
                    <a:pt x="1788" y="229"/>
                  </a:lnTo>
                  <a:lnTo>
                    <a:pt x="1268" y="84"/>
                  </a:lnTo>
                  <a:lnTo>
                    <a:pt x="1102" y="42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513175" y="358200"/>
              <a:ext cx="220950" cy="119575"/>
            </a:xfrm>
            <a:custGeom>
              <a:avLst/>
              <a:gdLst/>
              <a:ahLst/>
              <a:cxnLst/>
              <a:rect l="l" t="t" r="r" b="b"/>
              <a:pathLst>
                <a:path w="8838" h="4783" extrusionOk="0">
                  <a:moveTo>
                    <a:pt x="8089" y="0"/>
                  </a:moveTo>
                  <a:lnTo>
                    <a:pt x="7590" y="63"/>
                  </a:lnTo>
                  <a:lnTo>
                    <a:pt x="7091" y="146"/>
                  </a:lnTo>
                  <a:lnTo>
                    <a:pt x="6613" y="250"/>
                  </a:lnTo>
                  <a:lnTo>
                    <a:pt x="6114" y="354"/>
                  </a:lnTo>
                  <a:lnTo>
                    <a:pt x="5635" y="499"/>
                  </a:lnTo>
                  <a:lnTo>
                    <a:pt x="5178" y="645"/>
                  </a:lnTo>
                  <a:lnTo>
                    <a:pt x="4700" y="790"/>
                  </a:lnTo>
                  <a:lnTo>
                    <a:pt x="4242" y="977"/>
                  </a:lnTo>
                  <a:lnTo>
                    <a:pt x="3785" y="1165"/>
                  </a:lnTo>
                  <a:lnTo>
                    <a:pt x="3327" y="1372"/>
                  </a:lnTo>
                  <a:lnTo>
                    <a:pt x="2433" y="1788"/>
                  </a:lnTo>
                  <a:lnTo>
                    <a:pt x="1560" y="2267"/>
                  </a:lnTo>
                  <a:lnTo>
                    <a:pt x="687" y="2766"/>
                  </a:lnTo>
                  <a:lnTo>
                    <a:pt x="583" y="2849"/>
                  </a:lnTo>
                  <a:lnTo>
                    <a:pt x="479" y="2932"/>
                  </a:lnTo>
                  <a:lnTo>
                    <a:pt x="375" y="3015"/>
                  </a:lnTo>
                  <a:lnTo>
                    <a:pt x="292" y="3119"/>
                  </a:lnTo>
                  <a:lnTo>
                    <a:pt x="146" y="3348"/>
                  </a:lnTo>
                  <a:lnTo>
                    <a:pt x="42" y="3618"/>
                  </a:lnTo>
                  <a:lnTo>
                    <a:pt x="21" y="3743"/>
                  </a:lnTo>
                  <a:lnTo>
                    <a:pt x="1" y="3888"/>
                  </a:lnTo>
                  <a:lnTo>
                    <a:pt x="1" y="4013"/>
                  </a:lnTo>
                  <a:lnTo>
                    <a:pt x="1" y="4117"/>
                  </a:lnTo>
                  <a:lnTo>
                    <a:pt x="42" y="4242"/>
                  </a:lnTo>
                  <a:lnTo>
                    <a:pt x="105" y="4346"/>
                  </a:lnTo>
                  <a:lnTo>
                    <a:pt x="167" y="4450"/>
                  </a:lnTo>
                  <a:lnTo>
                    <a:pt x="250" y="4554"/>
                  </a:lnTo>
                  <a:lnTo>
                    <a:pt x="354" y="4658"/>
                  </a:lnTo>
                  <a:lnTo>
                    <a:pt x="458" y="4720"/>
                  </a:lnTo>
                  <a:lnTo>
                    <a:pt x="583" y="4762"/>
                  </a:lnTo>
                  <a:lnTo>
                    <a:pt x="687" y="4782"/>
                  </a:lnTo>
                  <a:lnTo>
                    <a:pt x="915" y="4782"/>
                  </a:lnTo>
                  <a:lnTo>
                    <a:pt x="1165" y="4741"/>
                  </a:lnTo>
                  <a:lnTo>
                    <a:pt x="1310" y="4679"/>
                  </a:lnTo>
                  <a:lnTo>
                    <a:pt x="1435" y="4616"/>
                  </a:lnTo>
                  <a:lnTo>
                    <a:pt x="1685" y="4450"/>
                  </a:lnTo>
                  <a:lnTo>
                    <a:pt x="2059" y="4159"/>
                  </a:lnTo>
                  <a:lnTo>
                    <a:pt x="2433" y="3909"/>
                  </a:lnTo>
                  <a:lnTo>
                    <a:pt x="2828" y="3660"/>
                  </a:lnTo>
                  <a:lnTo>
                    <a:pt x="3223" y="3410"/>
                  </a:lnTo>
                  <a:lnTo>
                    <a:pt x="4014" y="2953"/>
                  </a:lnTo>
                  <a:lnTo>
                    <a:pt x="4845" y="2537"/>
                  </a:lnTo>
                  <a:lnTo>
                    <a:pt x="5719" y="2079"/>
                  </a:lnTo>
                  <a:lnTo>
                    <a:pt x="6592" y="1622"/>
                  </a:lnTo>
                  <a:lnTo>
                    <a:pt x="7444" y="1144"/>
                  </a:lnTo>
                  <a:lnTo>
                    <a:pt x="8276" y="624"/>
                  </a:lnTo>
                  <a:lnTo>
                    <a:pt x="8422" y="541"/>
                  </a:lnTo>
                  <a:lnTo>
                    <a:pt x="8588" y="437"/>
                  </a:lnTo>
                  <a:lnTo>
                    <a:pt x="8650" y="374"/>
                  </a:lnTo>
                  <a:lnTo>
                    <a:pt x="8713" y="312"/>
                  </a:lnTo>
                  <a:lnTo>
                    <a:pt x="8775" y="208"/>
                  </a:lnTo>
                  <a:lnTo>
                    <a:pt x="8837" y="104"/>
                  </a:lnTo>
                  <a:lnTo>
                    <a:pt x="8734" y="63"/>
                  </a:lnTo>
                  <a:lnTo>
                    <a:pt x="8630" y="21"/>
                  </a:lnTo>
                  <a:lnTo>
                    <a:pt x="84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5787650" y="335850"/>
              <a:ext cx="89950" cy="40550"/>
            </a:xfrm>
            <a:custGeom>
              <a:avLst/>
              <a:gdLst/>
              <a:ahLst/>
              <a:cxnLst/>
              <a:rect l="l" t="t" r="r" b="b"/>
              <a:pathLst>
                <a:path w="3598" h="1622" extrusionOk="0">
                  <a:moveTo>
                    <a:pt x="1414" y="0"/>
                  </a:moveTo>
                  <a:lnTo>
                    <a:pt x="1019" y="21"/>
                  </a:lnTo>
                  <a:lnTo>
                    <a:pt x="603" y="62"/>
                  </a:lnTo>
                  <a:lnTo>
                    <a:pt x="458" y="104"/>
                  </a:lnTo>
                  <a:lnTo>
                    <a:pt x="333" y="166"/>
                  </a:lnTo>
                  <a:lnTo>
                    <a:pt x="229" y="250"/>
                  </a:lnTo>
                  <a:lnTo>
                    <a:pt x="146" y="333"/>
                  </a:lnTo>
                  <a:lnTo>
                    <a:pt x="83" y="437"/>
                  </a:lnTo>
                  <a:lnTo>
                    <a:pt x="21" y="582"/>
                  </a:lnTo>
                  <a:lnTo>
                    <a:pt x="0" y="707"/>
                  </a:lnTo>
                  <a:lnTo>
                    <a:pt x="0" y="853"/>
                  </a:lnTo>
                  <a:lnTo>
                    <a:pt x="21" y="998"/>
                  </a:lnTo>
                  <a:lnTo>
                    <a:pt x="63" y="1123"/>
                  </a:lnTo>
                  <a:lnTo>
                    <a:pt x="104" y="1248"/>
                  </a:lnTo>
                  <a:lnTo>
                    <a:pt x="187" y="1331"/>
                  </a:lnTo>
                  <a:lnTo>
                    <a:pt x="270" y="1414"/>
                  </a:lnTo>
                  <a:lnTo>
                    <a:pt x="395" y="1476"/>
                  </a:lnTo>
                  <a:lnTo>
                    <a:pt x="499" y="1539"/>
                  </a:lnTo>
                  <a:lnTo>
                    <a:pt x="645" y="1560"/>
                  </a:lnTo>
                  <a:lnTo>
                    <a:pt x="998" y="1601"/>
                  </a:lnTo>
                  <a:lnTo>
                    <a:pt x="1352" y="1622"/>
                  </a:lnTo>
                  <a:lnTo>
                    <a:pt x="1705" y="1601"/>
                  </a:lnTo>
                  <a:lnTo>
                    <a:pt x="2038" y="1580"/>
                  </a:lnTo>
                  <a:lnTo>
                    <a:pt x="2391" y="1518"/>
                  </a:lnTo>
                  <a:lnTo>
                    <a:pt x="2724" y="1414"/>
                  </a:lnTo>
                  <a:lnTo>
                    <a:pt x="3057" y="1310"/>
                  </a:lnTo>
                  <a:lnTo>
                    <a:pt x="3389" y="1164"/>
                  </a:lnTo>
                  <a:lnTo>
                    <a:pt x="3473" y="1123"/>
                  </a:lnTo>
                  <a:lnTo>
                    <a:pt x="3535" y="1040"/>
                  </a:lnTo>
                  <a:lnTo>
                    <a:pt x="3576" y="957"/>
                  </a:lnTo>
                  <a:lnTo>
                    <a:pt x="3597" y="811"/>
                  </a:lnTo>
                  <a:lnTo>
                    <a:pt x="3265" y="582"/>
                  </a:lnTo>
                  <a:lnTo>
                    <a:pt x="2911" y="395"/>
                  </a:lnTo>
                  <a:lnTo>
                    <a:pt x="2558" y="250"/>
                  </a:lnTo>
                  <a:lnTo>
                    <a:pt x="2183" y="125"/>
                  </a:lnTo>
                  <a:lnTo>
                    <a:pt x="1809" y="42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5717475" y="925325"/>
              <a:ext cx="82675" cy="45750"/>
            </a:xfrm>
            <a:custGeom>
              <a:avLst/>
              <a:gdLst/>
              <a:ahLst/>
              <a:cxnLst/>
              <a:rect l="l" t="t" r="r" b="b"/>
              <a:pathLst>
                <a:path w="3307" h="1830" extrusionOk="0">
                  <a:moveTo>
                    <a:pt x="1539" y="0"/>
                  </a:moveTo>
                  <a:lnTo>
                    <a:pt x="1310" y="21"/>
                  </a:lnTo>
                  <a:lnTo>
                    <a:pt x="1102" y="42"/>
                  </a:lnTo>
                  <a:lnTo>
                    <a:pt x="894" y="104"/>
                  </a:lnTo>
                  <a:lnTo>
                    <a:pt x="686" y="166"/>
                  </a:lnTo>
                  <a:lnTo>
                    <a:pt x="520" y="250"/>
                  </a:lnTo>
                  <a:lnTo>
                    <a:pt x="354" y="374"/>
                  </a:lnTo>
                  <a:lnTo>
                    <a:pt x="229" y="499"/>
                  </a:lnTo>
                  <a:lnTo>
                    <a:pt x="146" y="582"/>
                  </a:lnTo>
                  <a:lnTo>
                    <a:pt x="104" y="665"/>
                  </a:lnTo>
                  <a:lnTo>
                    <a:pt x="62" y="769"/>
                  </a:lnTo>
                  <a:lnTo>
                    <a:pt x="21" y="873"/>
                  </a:lnTo>
                  <a:lnTo>
                    <a:pt x="0" y="957"/>
                  </a:lnTo>
                  <a:lnTo>
                    <a:pt x="0" y="1061"/>
                  </a:lnTo>
                  <a:lnTo>
                    <a:pt x="42" y="1248"/>
                  </a:lnTo>
                  <a:lnTo>
                    <a:pt x="104" y="1414"/>
                  </a:lnTo>
                  <a:lnTo>
                    <a:pt x="229" y="1560"/>
                  </a:lnTo>
                  <a:lnTo>
                    <a:pt x="312" y="1622"/>
                  </a:lnTo>
                  <a:lnTo>
                    <a:pt x="395" y="1684"/>
                  </a:lnTo>
                  <a:lnTo>
                    <a:pt x="499" y="1747"/>
                  </a:lnTo>
                  <a:lnTo>
                    <a:pt x="603" y="1788"/>
                  </a:lnTo>
                  <a:lnTo>
                    <a:pt x="749" y="1809"/>
                  </a:lnTo>
                  <a:lnTo>
                    <a:pt x="915" y="1830"/>
                  </a:lnTo>
                  <a:lnTo>
                    <a:pt x="1081" y="1809"/>
                  </a:lnTo>
                  <a:lnTo>
                    <a:pt x="1289" y="1788"/>
                  </a:lnTo>
                  <a:lnTo>
                    <a:pt x="1476" y="1747"/>
                  </a:lnTo>
                  <a:lnTo>
                    <a:pt x="1684" y="1705"/>
                  </a:lnTo>
                  <a:lnTo>
                    <a:pt x="2100" y="1539"/>
                  </a:lnTo>
                  <a:lnTo>
                    <a:pt x="2495" y="1352"/>
                  </a:lnTo>
                  <a:lnTo>
                    <a:pt x="2662" y="1248"/>
                  </a:lnTo>
                  <a:lnTo>
                    <a:pt x="2828" y="1123"/>
                  </a:lnTo>
                  <a:lnTo>
                    <a:pt x="2994" y="998"/>
                  </a:lnTo>
                  <a:lnTo>
                    <a:pt x="3119" y="873"/>
                  </a:lnTo>
                  <a:lnTo>
                    <a:pt x="3223" y="749"/>
                  </a:lnTo>
                  <a:lnTo>
                    <a:pt x="3306" y="624"/>
                  </a:lnTo>
                  <a:lnTo>
                    <a:pt x="3181" y="478"/>
                  </a:lnTo>
                  <a:lnTo>
                    <a:pt x="3036" y="354"/>
                  </a:lnTo>
                  <a:lnTo>
                    <a:pt x="2849" y="270"/>
                  </a:lnTo>
                  <a:lnTo>
                    <a:pt x="2662" y="166"/>
                  </a:lnTo>
                  <a:lnTo>
                    <a:pt x="2454" y="104"/>
                  </a:lnTo>
                  <a:lnTo>
                    <a:pt x="2246" y="42"/>
                  </a:lnTo>
                  <a:lnTo>
                    <a:pt x="2017" y="21"/>
                  </a:lnTo>
                  <a:lnTo>
                    <a:pt x="176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404" name="Google Shape;404;p3"/>
          <p:cNvGrpSpPr/>
          <p:nvPr/>
        </p:nvGrpSpPr>
        <p:grpSpPr>
          <a:xfrm rot="374258">
            <a:off x="10120526" y="5879585"/>
            <a:ext cx="599489" cy="649548"/>
            <a:chOff x="5309813" y="3961575"/>
            <a:chExt cx="901900" cy="982500"/>
          </a:xfrm>
        </p:grpSpPr>
        <p:sp>
          <p:nvSpPr>
            <p:cNvPr id="405" name="Google Shape;405;p3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153" y="2018"/>
                  </a:moveTo>
                  <a:lnTo>
                    <a:pt x="18381" y="2038"/>
                  </a:lnTo>
                  <a:lnTo>
                    <a:pt x="18610" y="2080"/>
                  </a:lnTo>
                  <a:lnTo>
                    <a:pt x="18839" y="2142"/>
                  </a:lnTo>
                  <a:lnTo>
                    <a:pt x="19088" y="2226"/>
                  </a:lnTo>
                  <a:lnTo>
                    <a:pt x="19317" y="2309"/>
                  </a:lnTo>
                  <a:lnTo>
                    <a:pt x="19546" y="2433"/>
                  </a:lnTo>
                  <a:lnTo>
                    <a:pt x="19775" y="2579"/>
                  </a:lnTo>
                  <a:lnTo>
                    <a:pt x="19546" y="2745"/>
                  </a:lnTo>
                  <a:lnTo>
                    <a:pt x="19296" y="2891"/>
                  </a:lnTo>
                  <a:lnTo>
                    <a:pt x="19047" y="3016"/>
                  </a:lnTo>
                  <a:lnTo>
                    <a:pt x="18818" y="3120"/>
                  </a:lnTo>
                  <a:lnTo>
                    <a:pt x="18569" y="3203"/>
                  </a:lnTo>
                  <a:lnTo>
                    <a:pt x="18340" y="3265"/>
                  </a:lnTo>
                  <a:lnTo>
                    <a:pt x="18090" y="3307"/>
                  </a:lnTo>
                  <a:lnTo>
                    <a:pt x="17841" y="3328"/>
                  </a:lnTo>
                  <a:lnTo>
                    <a:pt x="17654" y="3307"/>
                  </a:lnTo>
                  <a:lnTo>
                    <a:pt x="17508" y="3307"/>
                  </a:lnTo>
                  <a:lnTo>
                    <a:pt x="17383" y="3265"/>
                  </a:lnTo>
                  <a:lnTo>
                    <a:pt x="17259" y="3224"/>
                  </a:lnTo>
                  <a:lnTo>
                    <a:pt x="17155" y="3140"/>
                  </a:lnTo>
                  <a:lnTo>
                    <a:pt x="17071" y="3057"/>
                  </a:lnTo>
                  <a:lnTo>
                    <a:pt x="17009" y="2953"/>
                  </a:lnTo>
                  <a:lnTo>
                    <a:pt x="16968" y="2829"/>
                  </a:lnTo>
                  <a:lnTo>
                    <a:pt x="16947" y="2683"/>
                  </a:lnTo>
                  <a:lnTo>
                    <a:pt x="16968" y="2517"/>
                  </a:lnTo>
                  <a:lnTo>
                    <a:pt x="16988" y="2392"/>
                  </a:lnTo>
                  <a:lnTo>
                    <a:pt x="17051" y="2288"/>
                  </a:lnTo>
                  <a:lnTo>
                    <a:pt x="17134" y="2205"/>
                  </a:lnTo>
                  <a:lnTo>
                    <a:pt x="17238" y="2122"/>
                  </a:lnTo>
                  <a:lnTo>
                    <a:pt x="17363" y="2080"/>
                  </a:lnTo>
                  <a:lnTo>
                    <a:pt x="17487" y="2038"/>
                  </a:lnTo>
                  <a:lnTo>
                    <a:pt x="17633" y="2018"/>
                  </a:lnTo>
                  <a:close/>
                  <a:moveTo>
                    <a:pt x="8068" y="1955"/>
                  </a:moveTo>
                  <a:lnTo>
                    <a:pt x="9628" y="1976"/>
                  </a:lnTo>
                  <a:lnTo>
                    <a:pt x="10397" y="1997"/>
                  </a:lnTo>
                  <a:lnTo>
                    <a:pt x="11166" y="2038"/>
                  </a:lnTo>
                  <a:lnTo>
                    <a:pt x="11956" y="2101"/>
                  </a:lnTo>
                  <a:lnTo>
                    <a:pt x="12726" y="2163"/>
                  </a:lnTo>
                  <a:lnTo>
                    <a:pt x="13495" y="2267"/>
                  </a:lnTo>
                  <a:lnTo>
                    <a:pt x="14285" y="2371"/>
                  </a:lnTo>
                  <a:lnTo>
                    <a:pt x="14410" y="2392"/>
                  </a:lnTo>
                  <a:lnTo>
                    <a:pt x="14514" y="2413"/>
                  </a:lnTo>
                  <a:lnTo>
                    <a:pt x="14639" y="2496"/>
                  </a:lnTo>
                  <a:lnTo>
                    <a:pt x="14867" y="2641"/>
                  </a:lnTo>
                  <a:lnTo>
                    <a:pt x="14660" y="2766"/>
                  </a:lnTo>
                  <a:lnTo>
                    <a:pt x="14452" y="2891"/>
                  </a:lnTo>
                  <a:lnTo>
                    <a:pt x="14244" y="2974"/>
                  </a:lnTo>
                  <a:lnTo>
                    <a:pt x="14036" y="3057"/>
                  </a:lnTo>
                  <a:lnTo>
                    <a:pt x="13620" y="3182"/>
                  </a:lnTo>
                  <a:lnTo>
                    <a:pt x="13183" y="3286"/>
                  </a:lnTo>
                  <a:lnTo>
                    <a:pt x="12164" y="3494"/>
                  </a:lnTo>
                  <a:lnTo>
                    <a:pt x="11125" y="3681"/>
                  </a:lnTo>
                  <a:lnTo>
                    <a:pt x="10085" y="3827"/>
                  </a:lnTo>
                  <a:lnTo>
                    <a:pt x="9045" y="3972"/>
                  </a:lnTo>
                  <a:lnTo>
                    <a:pt x="8006" y="4076"/>
                  </a:lnTo>
                  <a:lnTo>
                    <a:pt x="6966" y="4180"/>
                  </a:lnTo>
                  <a:lnTo>
                    <a:pt x="4866" y="4326"/>
                  </a:lnTo>
                  <a:lnTo>
                    <a:pt x="4284" y="4326"/>
                  </a:lnTo>
                  <a:lnTo>
                    <a:pt x="3993" y="4284"/>
                  </a:lnTo>
                  <a:lnTo>
                    <a:pt x="3702" y="4222"/>
                  </a:lnTo>
                  <a:lnTo>
                    <a:pt x="3411" y="4138"/>
                  </a:lnTo>
                  <a:lnTo>
                    <a:pt x="3286" y="4097"/>
                  </a:lnTo>
                  <a:lnTo>
                    <a:pt x="3140" y="4014"/>
                  </a:lnTo>
                  <a:lnTo>
                    <a:pt x="3016" y="3951"/>
                  </a:lnTo>
                  <a:lnTo>
                    <a:pt x="2912" y="3847"/>
                  </a:lnTo>
                  <a:lnTo>
                    <a:pt x="2828" y="3743"/>
                  </a:lnTo>
                  <a:lnTo>
                    <a:pt x="2766" y="3619"/>
                  </a:lnTo>
                  <a:lnTo>
                    <a:pt x="2724" y="3473"/>
                  </a:lnTo>
                  <a:lnTo>
                    <a:pt x="2704" y="3328"/>
                  </a:lnTo>
                  <a:lnTo>
                    <a:pt x="2704" y="3161"/>
                  </a:lnTo>
                  <a:lnTo>
                    <a:pt x="2724" y="3016"/>
                  </a:lnTo>
                  <a:lnTo>
                    <a:pt x="2787" y="2870"/>
                  </a:lnTo>
                  <a:lnTo>
                    <a:pt x="2849" y="2766"/>
                  </a:lnTo>
                  <a:lnTo>
                    <a:pt x="2953" y="2662"/>
                  </a:lnTo>
                  <a:lnTo>
                    <a:pt x="3057" y="2558"/>
                  </a:lnTo>
                  <a:lnTo>
                    <a:pt x="3182" y="2475"/>
                  </a:lnTo>
                  <a:lnTo>
                    <a:pt x="3307" y="2392"/>
                  </a:lnTo>
                  <a:lnTo>
                    <a:pt x="3515" y="2309"/>
                  </a:lnTo>
                  <a:lnTo>
                    <a:pt x="3723" y="2226"/>
                  </a:lnTo>
                  <a:lnTo>
                    <a:pt x="3930" y="2163"/>
                  </a:lnTo>
                  <a:lnTo>
                    <a:pt x="4138" y="2122"/>
                  </a:lnTo>
                  <a:lnTo>
                    <a:pt x="4575" y="2038"/>
                  </a:lnTo>
                  <a:lnTo>
                    <a:pt x="5012" y="2018"/>
                  </a:lnTo>
                  <a:lnTo>
                    <a:pt x="6550" y="1976"/>
                  </a:lnTo>
                  <a:lnTo>
                    <a:pt x="8068" y="1955"/>
                  </a:lnTo>
                  <a:close/>
                  <a:moveTo>
                    <a:pt x="18215" y="1"/>
                  </a:move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895" y="1311"/>
                  </a:moveTo>
                  <a:lnTo>
                    <a:pt x="895" y="1311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562" y="1290"/>
                  </a:lnTo>
                  <a:lnTo>
                    <a:pt x="437" y="1248"/>
                  </a:lnTo>
                  <a:lnTo>
                    <a:pt x="313" y="1207"/>
                  </a:lnTo>
                  <a:lnTo>
                    <a:pt x="209" y="1123"/>
                  </a:lnTo>
                  <a:lnTo>
                    <a:pt x="125" y="1040"/>
                  </a:lnTo>
                  <a:lnTo>
                    <a:pt x="63" y="936"/>
                  </a:lnTo>
                  <a:lnTo>
                    <a:pt x="22" y="8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500"/>
                  </a:lnTo>
                  <a:lnTo>
                    <a:pt x="42" y="375"/>
                  </a:lnTo>
                  <a:lnTo>
                    <a:pt x="105" y="271"/>
                  </a:lnTo>
                  <a:lnTo>
                    <a:pt x="188" y="188"/>
                  </a:lnTo>
                  <a:lnTo>
                    <a:pt x="292" y="105"/>
                  </a:lnTo>
                  <a:lnTo>
                    <a:pt x="417" y="63"/>
                  </a:lnTo>
                  <a:lnTo>
                    <a:pt x="541" y="2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978" y="1"/>
                  </a:lnTo>
                  <a:lnTo>
                    <a:pt x="978" y="1"/>
                  </a:lnTo>
                  <a:lnTo>
                    <a:pt x="1207" y="1"/>
                  </a:lnTo>
                  <a:lnTo>
                    <a:pt x="1435" y="21"/>
                  </a:lnTo>
                  <a:lnTo>
                    <a:pt x="1664" y="63"/>
                  </a:lnTo>
                  <a:lnTo>
                    <a:pt x="1893" y="125"/>
                  </a:lnTo>
                  <a:lnTo>
                    <a:pt x="2142" y="209"/>
                  </a:lnTo>
                  <a:lnTo>
                    <a:pt x="2371" y="292"/>
                  </a:lnTo>
                  <a:lnTo>
                    <a:pt x="2600" y="416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728"/>
                  </a:lnTo>
                  <a:lnTo>
                    <a:pt x="2350" y="874"/>
                  </a:lnTo>
                  <a:lnTo>
                    <a:pt x="2101" y="999"/>
                  </a:lnTo>
                  <a:lnTo>
                    <a:pt x="1872" y="1103"/>
                  </a:lnTo>
                  <a:lnTo>
                    <a:pt x="1623" y="1186"/>
                  </a:lnTo>
                  <a:lnTo>
                    <a:pt x="1394" y="1248"/>
                  </a:lnTo>
                  <a:lnTo>
                    <a:pt x="1144" y="1290"/>
                  </a:lnTo>
                  <a:lnTo>
                    <a:pt x="895" y="13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1872" y="2371"/>
                  </a:moveTo>
                  <a:lnTo>
                    <a:pt x="1872" y="2371"/>
                  </a:lnTo>
                  <a:lnTo>
                    <a:pt x="1581" y="2371"/>
                  </a:lnTo>
                  <a:lnTo>
                    <a:pt x="1290" y="2329"/>
                  </a:lnTo>
                  <a:lnTo>
                    <a:pt x="999" y="2267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583" y="2142"/>
                  </a:lnTo>
                  <a:lnTo>
                    <a:pt x="437" y="2059"/>
                  </a:lnTo>
                  <a:lnTo>
                    <a:pt x="313" y="1996"/>
                  </a:lnTo>
                  <a:lnTo>
                    <a:pt x="209" y="1892"/>
                  </a:lnTo>
                  <a:lnTo>
                    <a:pt x="125" y="1788"/>
                  </a:lnTo>
                  <a:lnTo>
                    <a:pt x="63" y="1664"/>
                  </a:lnTo>
                  <a:lnTo>
                    <a:pt x="21" y="1518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1" y="1206"/>
                  </a:lnTo>
                  <a:lnTo>
                    <a:pt x="21" y="1061"/>
                  </a:lnTo>
                  <a:lnTo>
                    <a:pt x="84" y="915"/>
                  </a:lnTo>
                  <a:lnTo>
                    <a:pt x="146" y="811"/>
                  </a:lnTo>
                  <a:lnTo>
                    <a:pt x="250" y="707"/>
                  </a:lnTo>
                  <a:lnTo>
                    <a:pt x="354" y="603"/>
                  </a:lnTo>
                  <a:lnTo>
                    <a:pt x="479" y="520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812" y="354"/>
                  </a:lnTo>
                  <a:lnTo>
                    <a:pt x="1020" y="271"/>
                  </a:lnTo>
                  <a:lnTo>
                    <a:pt x="1227" y="208"/>
                  </a:lnTo>
                  <a:lnTo>
                    <a:pt x="1435" y="167"/>
                  </a:lnTo>
                  <a:lnTo>
                    <a:pt x="1872" y="83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3847" y="21"/>
                  </a:lnTo>
                  <a:lnTo>
                    <a:pt x="5365" y="0"/>
                  </a:lnTo>
                  <a:lnTo>
                    <a:pt x="5365" y="0"/>
                  </a:lnTo>
                  <a:lnTo>
                    <a:pt x="6925" y="21"/>
                  </a:lnTo>
                  <a:lnTo>
                    <a:pt x="7694" y="42"/>
                  </a:lnTo>
                  <a:lnTo>
                    <a:pt x="8463" y="83"/>
                  </a:lnTo>
                  <a:lnTo>
                    <a:pt x="9253" y="146"/>
                  </a:lnTo>
                  <a:lnTo>
                    <a:pt x="10023" y="208"/>
                  </a:lnTo>
                  <a:lnTo>
                    <a:pt x="10792" y="312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1707" y="437"/>
                  </a:lnTo>
                  <a:lnTo>
                    <a:pt x="11811" y="458"/>
                  </a:lnTo>
                  <a:lnTo>
                    <a:pt x="11936" y="54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57" y="811"/>
                  </a:lnTo>
                  <a:lnTo>
                    <a:pt x="11749" y="936"/>
                  </a:lnTo>
                  <a:lnTo>
                    <a:pt x="11541" y="1019"/>
                  </a:lnTo>
                  <a:lnTo>
                    <a:pt x="11333" y="1102"/>
                  </a:lnTo>
                  <a:lnTo>
                    <a:pt x="10917" y="1227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9461" y="1539"/>
                  </a:lnTo>
                  <a:lnTo>
                    <a:pt x="8422" y="1726"/>
                  </a:lnTo>
                  <a:lnTo>
                    <a:pt x="7382" y="1872"/>
                  </a:lnTo>
                  <a:lnTo>
                    <a:pt x="6342" y="2017"/>
                  </a:lnTo>
                  <a:lnTo>
                    <a:pt x="5303" y="2121"/>
                  </a:lnTo>
                  <a:lnTo>
                    <a:pt x="4263" y="2225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1872" y="2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8777" y="1"/>
                  </a:moveTo>
                  <a:lnTo>
                    <a:pt x="18777" y="1"/>
                  </a:lnTo>
                  <a:lnTo>
                    <a:pt x="18215" y="1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lnTo>
                    <a:pt x="187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extrusionOk="0">
                  <a:moveTo>
                    <a:pt x="20627" y="895"/>
                  </a:moveTo>
                  <a:lnTo>
                    <a:pt x="21188" y="915"/>
                  </a:lnTo>
                  <a:lnTo>
                    <a:pt x="21750" y="957"/>
                  </a:lnTo>
                  <a:lnTo>
                    <a:pt x="22311" y="978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6" y="1227"/>
                  </a:lnTo>
                  <a:lnTo>
                    <a:pt x="33269" y="1290"/>
                  </a:lnTo>
                  <a:lnTo>
                    <a:pt x="33560" y="1373"/>
                  </a:lnTo>
                  <a:lnTo>
                    <a:pt x="33789" y="1477"/>
                  </a:lnTo>
                  <a:lnTo>
                    <a:pt x="33893" y="1539"/>
                  </a:lnTo>
                  <a:lnTo>
                    <a:pt x="33976" y="1622"/>
                  </a:lnTo>
                  <a:lnTo>
                    <a:pt x="34059" y="1706"/>
                  </a:lnTo>
                  <a:lnTo>
                    <a:pt x="34121" y="1810"/>
                  </a:lnTo>
                  <a:lnTo>
                    <a:pt x="34184" y="1914"/>
                  </a:lnTo>
                  <a:lnTo>
                    <a:pt x="34225" y="2018"/>
                  </a:lnTo>
                  <a:lnTo>
                    <a:pt x="34267" y="2163"/>
                  </a:lnTo>
                  <a:lnTo>
                    <a:pt x="34288" y="2288"/>
                  </a:lnTo>
                  <a:lnTo>
                    <a:pt x="34309" y="2600"/>
                  </a:lnTo>
                  <a:lnTo>
                    <a:pt x="34309" y="2724"/>
                  </a:lnTo>
                  <a:lnTo>
                    <a:pt x="34246" y="4097"/>
                  </a:lnTo>
                  <a:lnTo>
                    <a:pt x="34205" y="4783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8"/>
                  </a:lnTo>
                  <a:lnTo>
                    <a:pt x="33768" y="8193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3" y="8609"/>
                  </a:lnTo>
                  <a:lnTo>
                    <a:pt x="33581" y="8734"/>
                  </a:lnTo>
                  <a:lnTo>
                    <a:pt x="33498" y="8838"/>
                  </a:lnTo>
                  <a:lnTo>
                    <a:pt x="33414" y="8942"/>
                  </a:lnTo>
                  <a:lnTo>
                    <a:pt x="33227" y="9108"/>
                  </a:lnTo>
                  <a:lnTo>
                    <a:pt x="33019" y="9233"/>
                  </a:lnTo>
                  <a:lnTo>
                    <a:pt x="32791" y="9337"/>
                  </a:lnTo>
                  <a:lnTo>
                    <a:pt x="32541" y="9399"/>
                  </a:lnTo>
                  <a:lnTo>
                    <a:pt x="32271" y="9461"/>
                  </a:lnTo>
                  <a:lnTo>
                    <a:pt x="31190" y="9628"/>
                  </a:lnTo>
                  <a:lnTo>
                    <a:pt x="30108" y="9732"/>
                  </a:lnTo>
                  <a:lnTo>
                    <a:pt x="29027" y="9815"/>
                  </a:lnTo>
                  <a:lnTo>
                    <a:pt x="28487" y="9836"/>
                  </a:lnTo>
                  <a:lnTo>
                    <a:pt x="27946" y="9856"/>
                  </a:lnTo>
                  <a:lnTo>
                    <a:pt x="19067" y="9856"/>
                  </a:lnTo>
                  <a:lnTo>
                    <a:pt x="17258" y="9898"/>
                  </a:lnTo>
                  <a:lnTo>
                    <a:pt x="15450" y="9960"/>
                  </a:lnTo>
                  <a:lnTo>
                    <a:pt x="11852" y="10127"/>
                  </a:lnTo>
                  <a:lnTo>
                    <a:pt x="8234" y="10293"/>
                  </a:lnTo>
                  <a:lnTo>
                    <a:pt x="6425" y="10376"/>
                  </a:lnTo>
                  <a:lnTo>
                    <a:pt x="4616" y="10397"/>
                  </a:lnTo>
                  <a:lnTo>
                    <a:pt x="4013" y="10397"/>
                  </a:lnTo>
                  <a:lnTo>
                    <a:pt x="3556" y="10376"/>
                  </a:lnTo>
                  <a:lnTo>
                    <a:pt x="2620" y="10335"/>
                  </a:lnTo>
                  <a:lnTo>
                    <a:pt x="2412" y="10314"/>
                  </a:lnTo>
                  <a:lnTo>
                    <a:pt x="2225" y="10272"/>
                  </a:lnTo>
                  <a:lnTo>
                    <a:pt x="2038" y="10189"/>
                  </a:lnTo>
                  <a:lnTo>
                    <a:pt x="1893" y="10106"/>
                  </a:lnTo>
                  <a:lnTo>
                    <a:pt x="1789" y="9981"/>
                  </a:lnTo>
                  <a:lnTo>
                    <a:pt x="1685" y="9815"/>
                  </a:lnTo>
                  <a:lnTo>
                    <a:pt x="1602" y="9628"/>
                  </a:lnTo>
                  <a:lnTo>
                    <a:pt x="1539" y="9420"/>
                  </a:lnTo>
                  <a:lnTo>
                    <a:pt x="1435" y="8734"/>
                  </a:lnTo>
                  <a:lnTo>
                    <a:pt x="1352" y="8027"/>
                  </a:lnTo>
                  <a:lnTo>
                    <a:pt x="1310" y="7340"/>
                  </a:lnTo>
                  <a:lnTo>
                    <a:pt x="1290" y="6654"/>
                  </a:lnTo>
                  <a:lnTo>
                    <a:pt x="1310" y="5719"/>
                  </a:lnTo>
                  <a:lnTo>
                    <a:pt x="1352" y="4783"/>
                  </a:lnTo>
                  <a:lnTo>
                    <a:pt x="1373" y="4492"/>
                  </a:lnTo>
                  <a:lnTo>
                    <a:pt x="1435" y="4201"/>
                  </a:lnTo>
                  <a:lnTo>
                    <a:pt x="1477" y="3910"/>
                  </a:lnTo>
                  <a:lnTo>
                    <a:pt x="1498" y="3619"/>
                  </a:lnTo>
                  <a:lnTo>
                    <a:pt x="1518" y="3452"/>
                  </a:lnTo>
                  <a:lnTo>
                    <a:pt x="1560" y="3265"/>
                  </a:lnTo>
                  <a:lnTo>
                    <a:pt x="1602" y="3099"/>
                  </a:lnTo>
                  <a:lnTo>
                    <a:pt x="1643" y="2953"/>
                  </a:lnTo>
                  <a:lnTo>
                    <a:pt x="1726" y="2808"/>
                  </a:lnTo>
                  <a:lnTo>
                    <a:pt x="1789" y="2683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29" y="2184"/>
                  </a:lnTo>
                  <a:lnTo>
                    <a:pt x="2454" y="2101"/>
                  </a:lnTo>
                  <a:lnTo>
                    <a:pt x="2766" y="1976"/>
                  </a:lnTo>
                  <a:lnTo>
                    <a:pt x="3099" y="1872"/>
                  </a:lnTo>
                  <a:lnTo>
                    <a:pt x="3410" y="1810"/>
                  </a:lnTo>
                  <a:lnTo>
                    <a:pt x="3722" y="1768"/>
                  </a:lnTo>
                  <a:lnTo>
                    <a:pt x="4346" y="1685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5" y="1560"/>
                  </a:lnTo>
                  <a:lnTo>
                    <a:pt x="9856" y="1498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90"/>
                  </a:lnTo>
                  <a:lnTo>
                    <a:pt x="16552" y="1207"/>
                  </a:lnTo>
                  <a:lnTo>
                    <a:pt x="17758" y="1082"/>
                  </a:lnTo>
                  <a:lnTo>
                    <a:pt x="18984" y="957"/>
                  </a:lnTo>
                  <a:lnTo>
                    <a:pt x="19504" y="895"/>
                  </a:lnTo>
                  <a:close/>
                  <a:moveTo>
                    <a:pt x="21521" y="1"/>
                  </a:move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" y="5760"/>
                  </a:moveTo>
                  <a:lnTo>
                    <a:pt x="1" y="5760"/>
                  </a:lnTo>
                  <a:lnTo>
                    <a:pt x="21" y="4825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84" y="3598"/>
                  </a:lnTo>
                  <a:lnTo>
                    <a:pt x="146" y="3307"/>
                  </a:lnTo>
                  <a:lnTo>
                    <a:pt x="188" y="3016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229" y="2558"/>
                  </a:lnTo>
                  <a:lnTo>
                    <a:pt x="271" y="2371"/>
                  </a:lnTo>
                  <a:lnTo>
                    <a:pt x="313" y="2205"/>
                  </a:lnTo>
                  <a:lnTo>
                    <a:pt x="354" y="2059"/>
                  </a:lnTo>
                  <a:lnTo>
                    <a:pt x="437" y="1914"/>
                  </a:lnTo>
                  <a:lnTo>
                    <a:pt x="500" y="1789"/>
                  </a:lnTo>
                  <a:lnTo>
                    <a:pt x="583" y="1664"/>
                  </a:lnTo>
                  <a:lnTo>
                    <a:pt x="687" y="1560"/>
                  </a:lnTo>
                  <a:lnTo>
                    <a:pt x="791" y="1456"/>
                  </a:lnTo>
                  <a:lnTo>
                    <a:pt x="916" y="1373"/>
                  </a:lnTo>
                  <a:lnTo>
                    <a:pt x="1040" y="1290"/>
                  </a:lnTo>
                  <a:lnTo>
                    <a:pt x="1165" y="1207"/>
                  </a:lnTo>
                  <a:lnTo>
                    <a:pt x="1477" y="1082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2121" y="916"/>
                  </a:lnTo>
                  <a:lnTo>
                    <a:pt x="2433" y="874"/>
                  </a:lnTo>
                  <a:lnTo>
                    <a:pt x="3057" y="791"/>
                  </a:lnTo>
                  <a:lnTo>
                    <a:pt x="3702" y="749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6446" y="666"/>
                  </a:lnTo>
                  <a:lnTo>
                    <a:pt x="8567" y="604"/>
                  </a:lnTo>
                  <a:lnTo>
                    <a:pt x="10709" y="541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4057" y="396"/>
                  </a:lnTo>
                  <a:lnTo>
                    <a:pt x="15263" y="313"/>
                  </a:lnTo>
                  <a:lnTo>
                    <a:pt x="16469" y="188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8215" y="1"/>
                  </a:lnTo>
                  <a:lnTo>
                    <a:pt x="18777" y="1"/>
                  </a:lnTo>
                  <a:lnTo>
                    <a:pt x="18777" y="1"/>
                  </a:lnTo>
                  <a:lnTo>
                    <a:pt x="19338" y="1"/>
                  </a:lnTo>
                  <a:lnTo>
                    <a:pt x="19899" y="21"/>
                  </a:lnTo>
                  <a:lnTo>
                    <a:pt x="20461" y="63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31003" y="250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980" y="396"/>
                  </a:lnTo>
                  <a:lnTo>
                    <a:pt x="32271" y="479"/>
                  </a:lnTo>
                  <a:lnTo>
                    <a:pt x="32500" y="583"/>
                  </a:lnTo>
                  <a:lnTo>
                    <a:pt x="32604" y="645"/>
                  </a:lnTo>
                  <a:lnTo>
                    <a:pt x="32687" y="728"/>
                  </a:lnTo>
                  <a:lnTo>
                    <a:pt x="32770" y="812"/>
                  </a:lnTo>
                  <a:lnTo>
                    <a:pt x="32832" y="916"/>
                  </a:lnTo>
                  <a:lnTo>
                    <a:pt x="32895" y="1020"/>
                  </a:lnTo>
                  <a:lnTo>
                    <a:pt x="32936" y="1124"/>
                  </a:lnTo>
                  <a:lnTo>
                    <a:pt x="32978" y="1269"/>
                  </a:lnTo>
                  <a:lnTo>
                    <a:pt x="32999" y="1394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2957" y="3203"/>
                  </a:lnTo>
                  <a:lnTo>
                    <a:pt x="32916" y="3889"/>
                  </a:lnTo>
                  <a:lnTo>
                    <a:pt x="32874" y="4575"/>
                  </a:lnTo>
                  <a:lnTo>
                    <a:pt x="32791" y="5261"/>
                  </a:lnTo>
                  <a:lnTo>
                    <a:pt x="32708" y="5947"/>
                  </a:lnTo>
                  <a:lnTo>
                    <a:pt x="32604" y="6634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458" y="7465"/>
                  </a:lnTo>
                  <a:lnTo>
                    <a:pt x="32396" y="7590"/>
                  </a:lnTo>
                  <a:lnTo>
                    <a:pt x="32354" y="7715"/>
                  </a:lnTo>
                  <a:lnTo>
                    <a:pt x="32292" y="7840"/>
                  </a:lnTo>
                  <a:lnTo>
                    <a:pt x="32209" y="7944"/>
                  </a:lnTo>
                  <a:lnTo>
                    <a:pt x="32125" y="8048"/>
                  </a:lnTo>
                  <a:lnTo>
                    <a:pt x="31938" y="8214"/>
                  </a:lnTo>
                  <a:lnTo>
                    <a:pt x="31730" y="8339"/>
                  </a:lnTo>
                  <a:lnTo>
                    <a:pt x="31502" y="8443"/>
                  </a:lnTo>
                  <a:lnTo>
                    <a:pt x="31252" y="8505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29901" y="8734"/>
                  </a:lnTo>
                  <a:lnTo>
                    <a:pt x="28819" y="8838"/>
                  </a:lnTo>
                  <a:lnTo>
                    <a:pt x="27738" y="8921"/>
                  </a:lnTo>
                  <a:lnTo>
                    <a:pt x="27198" y="894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15969" y="9004"/>
                  </a:lnTo>
                  <a:lnTo>
                    <a:pt x="14161" y="9066"/>
                  </a:lnTo>
                  <a:lnTo>
                    <a:pt x="10563" y="9233"/>
                  </a:lnTo>
                  <a:lnTo>
                    <a:pt x="6945" y="9399"/>
                  </a:lnTo>
                  <a:lnTo>
                    <a:pt x="5136" y="9482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2724" y="9503"/>
                  </a:lnTo>
                  <a:lnTo>
                    <a:pt x="2267" y="9482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1123" y="9420"/>
                  </a:lnTo>
                  <a:lnTo>
                    <a:pt x="936" y="9378"/>
                  </a:lnTo>
                  <a:lnTo>
                    <a:pt x="749" y="9295"/>
                  </a:lnTo>
                  <a:lnTo>
                    <a:pt x="604" y="9212"/>
                  </a:lnTo>
                  <a:lnTo>
                    <a:pt x="500" y="9087"/>
                  </a:lnTo>
                  <a:lnTo>
                    <a:pt x="396" y="8921"/>
                  </a:lnTo>
                  <a:lnTo>
                    <a:pt x="313" y="8734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146" y="7840"/>
                  </a:lnTo>
                  <a:lnTo>
                    <a:pt x="63" y="7133"/>
                  </a:lnTo>
                  <a:lnTo>
                    <a:pt x="21" y="6446"/>
                  </a:lnTo>
                  <a:lnTo>
                    <a:pt x="1" y="57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fill="none" extrusionOk="0">
                  <a:moveTo>
                    <a:pt x="23330" y="1"/>
                  </a:moveTo>
                  <a:lnTo>
                    <a:pt x="23330" y="1"/>
                  </a:lnTo>
                  <a:lnTo>
                    <a:pt x="21521" y="1"/>
                  </a:lnTo>
                  <a:lnTo>
                    <a:pt x="19712" y="21"/>
                  </a:ln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extrusionOk="0">
                  <a:moveTo>
                    <a:pt x="5656" y="978"/>
                  </a:moveTo>
                  <a:lnTo>
                    <a:pt x="6217" y="999"/>
                  </a:lnTo>
                  <a:lnTo>
                    <a:pt x="6758" y="1082"/>
                  </a:lnTo>
                  <a:lnTo>
                    <a:pt x="7278" y="1186"/>
                  </a:lnTo>
                  <a:lnTo>
                    <a:pt x="7777" y="1352"/>
                  </a:lnTo>
                  <a:lnTo>
                    <a:pt x="8234" y="1560"/>
                  </a:lnTo>
                  <a:lnTo>
                    <a:pt x="8692" y="1789"/>
                  </a:lnTo>
                  <a:lnTo>
                    <a:pt x="9108" y="2059"/>
                  </a:lnTo>
                  <a:lnTo>
                    <a:pt x="9482" y="2371"/>
                  </a:lnTo>
                  <a:lnTo>
                    <a:pt x="9815" y="2704"/>
                  </a:lnTo>
                  <a:lnTo>
                    <a:pt x="10126" y="3078"/>
                  </a:lnTo>
                  <a:lnTo>
                    <a:pt x="10397" y="3473"/>
                  </a:lnTo>
                  <a:lnTo>
                    <a:pt x="10521" y="3681"/>
                  </a:lnTo>
                  <a:lnTo>
                    <a:pt x="10625" y="3889"/>
                  </a:lnTo>
                  <a:lnTo>
                    <a:pt x="10709" y="4097"/>
                  </a:lnTo>
                  <a:lnTo>
                    <a:pt x="10792" y="4326"/>
                  </a:lnTo>
                  <a:lnTo>
                    <a:pt x="10875" y="4554"/>
                  </a:lnTo>
                  <a:lnTo>
                    <a:pt x="10937" y="4783"/>
                  </a:lnTo>
                  <a:lnTo>
                    <a:pt x="10979" y="5012"/>
                  </a:lnTo>
                  <a:lnTo>
                    <a:pt x="11000" y="5261"/>
                  </a:lnTo>
                  <a:lnTo>
                    <a:pt x="11021" y="5511"/>
                  </a:lnTo>
                  <a:lnTo>
                    <a:pt x="11041" y="5760"/>
                  </a:lnTo>
                  <a:lnTo>
                    <a:pt x="11041" y="5781"/>
                  </a:lnTo>
                  <a:lnTo>
                    <a:pt x="11021" y="6051"/>
                  </a:lnTo>
                  <a:lnTo>
                    <a:pt x="11000" y="6301"/>
                  </a:lnTo>
                  <a:lnTo>
                    <a:pt x="10979" y="6550"/>
                  </a:lnTo>
                  <a:lnTo>
                    <a:pt x="10917" y="6800"/>
                  </a:lnTo>
                  <a:lnTo>
                    <a:pt x="10875" y="7029"/>
                  </a:lnTo>
                  <a:lnTo>
                    <a:pt x="10792" y="7278"/>
                  </a:lnTo>
                  <a:lnTo>
                    <a:pt x="10625" y="7736"/>
                  </a:lnTo>
                  <a:lnTo>
                    <a:pt x="10397" y="8172"/>
                  </a:lnTo>
                  <a:lnTo>
                    <a:pt x="10147" y="8588"/>
                  </a:lnTo>
                  <a:lnTo>
                    <a:pt x="9835" y="8983"/>
                  </a:lnTo>
                  <a:lnTo>
                    <a:pt x="9503" y="9337"/>
                  </a:lnTo>
                  <a:lnTo>
                    <a:pt x="9149" y="9669"/>
                  </a:lnTo>
                  <a:lnTo>
                    <a:pt x="8754" y="9960"/>
                  </a:lnTo>
                  <a:lnTo>
                    <a:pt x="8338" y="10210"/>
                  </a:lnTo>
                  <a:lnTo>
                    <a:pt x="7881" y="10418"/>
                  </a:lnTo>
                  <a:lnTo>
                    <a:pt x="7423" y="10605"/>
                  </a:lnTo>
                  <a:lnTo>
                    <a:pt x="7174" y="10667"/>
                  </a:lnTo>
                  <a:lnTo>
                    <a:pt x="6924" y="10730"/>
                  </a:lnTo>
                  <a:lnTo>
                    <a:pt x="6696" y="10771"/>
                  </a:lnTo>
                  <a:lnTo>
                    <a:pt x="6425" y="10792"/>
                  </a:lnTo>
                  <a:lnTo>
                    <a:pt x="6176" y="10813"/>
                  </a:lnTo>
                  <a:lnTo>
                    <a:pt x="5926" y="10834"/>
                  </a:lnTo>
                  <a:lnTo>
                    <a:pt x="5885" y="10834"/>
                  </a:lnTo>
                  <a:lnTo>
                    <a:pt x="5365" y="10792"/>
                  </a:lnTo>
                  <a:lnTo>
                    <a:pt x="4845" y="10730"/>
                  </a:lnTo>
                  <a:lnTo>
                    <a:pt x="4367" y="10605"/>
                  </a:lnTo>
                  <a:lnTo>
                    <a:pt x="3909" y="10459"/>
                  </a:lnTo>
                  <a:lnTo>
                    <a:pt x="3473" y="10251"/>
                  </a:lnTo>
                  <a:lnTo>
                    <a:pt x="3057" y="10023"/>
                  </a:lnTo>
                  <a:lnTo>
                    <a:pt x="2662" y="9752"/>
                  </a:lnTo>
                  <a:lnTo>
                    <a:pt x="2308" y="9461"/>
                  </a:lnTo>
                  <a:lnTo>
                    <a:pt x="1996" y="9129"/>
                  </a:lnTo>
                  <a:lnTo>
                    <a:pt x="1705" y="8754"/>
                  </a:lnTo>
                  <a:lnTo>
                    <a:pt x="1477" y="8380"/>
                  </a:lnTo>
                  <a:lnTo>
                    <a:pt x="1269" y="7964"/>
                  </a:lnTo>
                  <a:lnTo>
                    <a:pt x="1102" y="7528"/>
                  </a:lnTo>
                  <a:lnTo>
                    <a:pt x="978" y="7070"/>
                  </a:lnTo>
                  <a:lnTo>
                    <a:pt x="915" y="6613"/>
                  </a:lnTo>
                  <a:lnTo>
                    <a:pt x="894" y="6363"/>
                  </a:lnTo>
                  <a:lnTo>
                    <a:pt x="874" y="6114"/>
                  </a:lnTo>
                  <a:lnTo>
                    <a:pt x="874" y="6072"/>
                  </a:lnTo>
                  <a:lnTo>
                    <a:pt x="874" y="5885"/>
                  </a:lnTo>
                  <a:lnTo>
                    <a:pt x="894" y="5635"/>
                  </a:lnTo>
                  <a:lnTo>
                    <a:pt x="915" y="5365"/>
                  </a:lnTo>
                  <a:lnTo>
                    <a:pt x="936" y="5116"/>
                  </a:lnTo>
                  <a:lnTo>
                    <a:pt x="998" y="4866"/>
                  </a:lnTo>
                  <a:lnTo>
                    <a:pt x="1061" y="4617"/>
                  </a:lnTo>
                  <a:lnTo>
                    <a:pt x="1123" y="4367"/>
                  </a:lnTo>
                  <a:lnTo>
                    <a:pt x="1227" y="4138"/>
                  </a:lnTo>
                  <a:lnTo>
                    <a:pt x="1310" y="3910"/>
                  </a:lnTo>
                  <a:lnTo>
                    <a:pt x="1539" y="3494"/>
                  </a:lnTo>
                  <a:lnTo>
                    <a:pt x="1809" y="3078"/>
                  </a:lnTo>
                  <a:lnTo>
                    <a:pt x="2121" y="2704"/>
                  </a:lnTo>
                  <a:lnTo>
                    <a:pt x="2433" y="2350"/>
                  </a:lnTo>
                  <a:lnTo>
                    <a:pt x="2807" y="2038"/>
                  </a:lnTo>
                  <a:lnTo>
                    <a:pt x="3182" y="176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6"/>
                  </a:lnTo>
                  <a:lnTo>
                    <a:pt x="4803" y="1061"/>
                  </a:lnTo>
                  <a:lnTo>
                    <a:pt x="5199" y="999"/>
                  </a:lnTo>
                  <a:lnTo>
                    <a:pt x="5614" y="978"/>
                  </a:lnTo>
                  <a:close/>
                  <a:moveTo>
                    <a:pt x="6716" y="1"/>
                  </a:move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1" y="4908"/>
                  </a:moveTo>
                  <a:lnTo>
                    <a:pt x="1" y="4908"/>
                  </a:lnTo>
                  <a:lnTo>
                    <a:pt x="21" y="4658"/>
                  </a:lnTo>
                  <a:lnTo>
                    <a:pt x="42" y="4388"/>
                  </a:lnTo>
                  <a:lnTo>
                    <a:pt x="63" y="4139"/>
                  </a:lnTo>
                  <a:lnTo>
                    <a:pt x="125" y="3889"/>
                  </a:lnTo>
                  <a:lnTo>
                    <a:pt x="188" y="3640"/>
                  </a:lnTo>
                  <a:lnTo>
                    <a:pt x="250" y="3390"/>
                  </a:lnTo>
                  <a:lnTo>
                    <a:pt x="354" y="3161"/>
                  </a:lnTo>
                  <a:lnTo>
                    <a:pt x="437" y="2933"/>
                  </a:lnTo>
                  <a:lnTo>
                    <a:pt x="666" y="2517"/>
                  </a:lnTo>
                  <a:lnTo>
                    <a:pt x="936" y="2101"/>
                  </a:lnTo>
                  <a:lnTo>
                    <a:pt x="1248" y="1727"/>
                  </a:lnTo>
                  <a:lnTo>
                    <a:pt x="1560" y="1373"/>
                  </a:lnTo>
                  <a:lnTo>
                    <a:pt x="1934" y="1061"/>
                  </a:lnTo>
                  <a:lnTo>
                    <a:pt x="2309" y="791"/>
                  </a:lnTo>
                  <a:lnTo>
                    <a:pt x="2683" y="562"/>
                  </a:lnTo>
                  <a:lnTo>
                    <a:pt x="3099" y="354"/>
                  </a:lnTo>
                  <a:lnTo>
                    <a:pt x="3515" y="209"/>
                  </a:lnTo>
                  <a:lnTo>
                    <a:pt x="3930" y="84"/>
                  </a:lnTo>
                  <a:lnTo>
                    <a:pt x="4326" y="22"/>
                  </a:lnTo>
                  <a:lnTo>
                    <a:pt x="4741" y="1"/>
                  </a:lnTo>
                  <a:lnTo>
                    <a:pt x="4741" y="1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5344" y="22"/>
                  </a:lnTo>
                  <a:lnTo>
                    <a:pt x="5885" y="105"/>
                  </a:lnTo>
                  <a:lnTo>
                    <a:pt x="6405" y="209"/>
                  </a:lnTo>
                  <a:lnTo>
                    <a:pt x="6904" y="375"/>
                  </a:lnTo>
                  <a:lnTo>
                    <a:pt x="7361" y="583"/>
                  </a:lnTo>
                  <a:lnTo>
                    <a:pt x="7819" y="812"/>
                  </a:lnTo>
                  <a:lnTo>
                    <a:pt x="8235" y="1082"/>
                  </a:lnTo>
                  <a:lnTo>
                    <a:pt x="8609" y="1394"/>
                  </a:lnTo>
                  <a:lnTo>
                    <a:pt x="8942" y="1727"/>
                  </a:lnTo>
                  <a:lnTo>
                    <a:pt x="9253" y="2101"/>
                  </a:lnTo>
                  <a:lnTo>
                    <a:pt x="9524" y="2496"/>
                  </a:lnTo>
                  <a:lnTo>
                    <a:pt x="9648" y="2704"/>
                  </a:lnTo>
                  <a:lnTo>
                    <a:pt x="9752" y="2912"/>
                  </a:lnTo>
                  <a:lnTo>
                    <a:pt x="9836" y="3120"/>
                  </a:lnTo>
                  <a:lnTo>
                    <a:pt x="9919" y="3349"/>
                  </a:lnTo>
                  <a:lnTo>
                    <a:pt x="10002" y="3577"/>
                  </a:lnTo>
                  <a:lnTo>
                    <a:pt x="10064" y="3806"/>
                  </a:lnTo>
                  <a:lnTo>
                    <a:pt x="10106" y="4035"/>
                  </a:lnTo>
                  <a:lnTo>
                    <a:pt x="10127" y="4284"/>
                  </a:lnTo>
                  <a:lnTo>
                    <a:pt x="10148" y="453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48" y="5074"/>
                  </a:lnTo>
                  <a:lnTo>
                    <a:pt x="10127" y="5324"/>
                  </a:lnTo>
                  <a:lnTo>
                    <a:pt x="10106" y="5573"/>
                  </a:lnTo>
                  <a:lnTo>
                    <a:pt x="10044" y="5823"/>
                  </a:lnTo>
                  <a:lnTo>
                    <a:pt x="10002" y="6052"/>
                  </a:lnTo>
                  <a:lnTo>
                    <a:pt x="9919" y="6301"/>
                  </a:lnTo>
                  <a:lnTo>
                    <a:pt x="9752" y="6759"/>
                  </a:lnTo>
                  <a:lnTo>
                    <a:pt x="9524" y="7195"/>
                  </a:lnTo>
                  <a:lnTo>
                    <a:pt x="9274" y="7611"/>
                  </a:lnTo>
                  <a:lnTo>
                    <a:pt x="8962" y="8006"/>
                  </a:lnTo>
                  <a:lnTo>
                    <a:pt x="8630" y="8360"/>
                  </a:lnTo>
                  <a:lnTo>
                    <a:pt x="8276" y="8692"/>
                  </a:lnTo>
                  <a:lnTo>
                    <a:pt x="7881" y="8983"/>
                  </a:lnTo>
                  <a:lnTo>
                    <a:pt x="7465" y="9233"/>
                  </a:lnTo>
                  <a:lnTo>
                    <a:pt x="7008" y="9441"/>
                  </a:lnTo>
                  <a:lnTo>
                    <a:pt x="6550" y="9628"/>
                  </a:lnTo>
                  <a:lnTo>
                    <a:pt x="6301" y="9690"/>
                  </a:lnTo>
                  <a:lnTo>
                    <a:pt x="6051" y="9753"/>
                  </a:lnTo>
                  <a:lnTo>
                    <a:pt x="5823" y="9794"/>
                  </a:lnTo>
                  <a:lnTo>
                    <a:pt x="5552" y="9815"/>
                  </a:lnTo>
                  <a:lnTo>
                    <a:pt x="5303" y="9836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4492" y="9815"/>
                  </a:lnTo>
                  <a:lnTo>
                    <a:pt x="3972" y="9753"/>
                  </a:lnTo>
                  <a:lnTo>
                    <a:pt x="3494" y="9628"/>
                  </a:lnTo>
                  <a:lnTo>
                    <a:pt x="3036" y="9482"/>
                  </a:lnTo>
                  <a:lnTo>
                    <a:pt x="2600" y="9274"/>
                  </a:lnTo>
                  <a:lnTo>
                    <a:pt x="2184" y="9046"/>
                  </a:lnTo>
                  <a:lnTo>
                    <a:pt x="1789" y="8775"/>
                  </a:lnTo>
                  <a:lnTo>
                    <a:pt x="1435" y="8484"/>
                  </a:lnTo>
                  <a:lnTo>
                    <a:pt x="1123" y="8152"/>
                  </a:lnTo>
                  <a:lnTo>
                    <a:pt x="832" y="7777"/>
                  </a:lnTo>
                  <a:lnTo>
                    <a:pt x="604" y="7403"/>
                  </a:lnTo>
                  <a:lnTo>
                    <a:pt x="396" y="6987"/>
                  </a:lnTo>
                  <a:lnTo>
                    <a:pt x="229" y="6551"/>
                  </a:lnTo>
                  <a:lnTo>
                    <a:pt x="105" y="6093"/>
                  </a:lnTo>
                  <a:lnTo>
                    <a:pt x="42" y="5636"/>
                  </a:lnTo>
                  <a:lnTo>
                    <a:pt x="21" y="5386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4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fill="none" extrusionOk="0">
                  <a:moveTo>
                    <a:pt x="6716" y="1"/>
                  </a:moveTo>
                  <a:lnTo>
                    <a:pt x="6716" y="1"/>
                  </a:ln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extrusionOk="0">
                  <a:moveTo>
                    <a:pt x="5698" y="1102"/>
                  </a:moveTo>
                  <a:lnTo>
                    <a:pt x="5968" y="1123"/>
                  </a:lnTo>
                  <a:lnTo>
                    <a:pt x="6217" y="1144"/>
                  </a:lnTo>
                  <a:lnTo>
                    <a:pt x="6467" y="1185"/>
                  </a:lnTo>
                  <a:lnTo>
                    <a:pt x="6737" y="1227"/>
                  </a:lnTo>
                  <a:lnTo>
                    <a:pt x="6987" y="1310"/>
                  </a:lnTo>
                  <a:lnTo>
                    <a:pt x="7236" y="1372"/>
                  </a:lnTo>
                  <a:lnTo>
                    <a:pt x="7735" y="1580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42"/>
                  </a:lnTo>
                  <a:lnTo>
                    <a:pt x="8962" y="2391"/>
                  </a:lnTo>
                  <a:lnTo>
                    <a:pt x="9232" y="2662"/>
                  </a:lnTo>
                  <a:lnTo>
                    <a:pt x="9482" y="2932"/>
                  </a:lnTo>
                  <a:lnTo>
                    <a:pt x="9711" y="3223"/>
                  </a:lnTo>
                  <a:lnTo>
                    <a:pt x="9919" y="3556"/>
                  </a:lnTo>
                  <a:lnTo>
                    <a:pt x="10127" y="3868"/>
                  </a:lnTo>
                  <a:lnTo>
                    <a:pt x="10293" y="4221"/>
                  </a:lnTo>
                  <a:lnTo>
                    <a:pt x="10438" y="4554"/>
                  </a:lnTo>
                  <a:lnTo>
                    <a:pt x="10563" y="4907"/>
                  </a:lnTo>
                  <a:lnTo>
                    <a:pt x="10667" y="5282"/>
                  </a:lnTo>
                  <a:lnTo>
                    <a:pt x="10729" y="5635"/>
                  </a:lnTo>
                  <a:lnTo>
                    <a:pt x="10771" y="6009"/>
                  </a:lnTo>
                  <a:lnTo>
                    <a:pt x="10792" y="6363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7"/>
                  </a:lnTo>
                  <a:lnTo>
                    <a:pt x="10438" y="8234"/>
                  </a:lnTo>
                  <a:lnTo>
                    <a:pt x="10251" y="8650"/>
                  </a:lnTo>
                  <a:lnTo>
                    <a:pt x="10023" y="9045"/>
                  </a:lnTo>
                  <a:lnTo>
                    <a:pt x="9773" y="9398"/>
                  </a:lnTo>
                  <a:lnTo>
                    <a:pt x="9482" y="9731"/>
                  </a:lnTo>
                  <a:lnTo>
                    <a:pt x="9149" y="10043"/>
                  </a:lnTo>
                  <a:lnTo>
                    <a:pt x="8796" y="10313"/>
                  </a:lnTo>
                  <a:lnTo>
                    <a:pt x="8421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3" y="11207"/>
                  </a:lnTo>
                  <a:lnTo>
                    <a:pt x="6134" y="11270"/>
                  </a:lnTo>
                  <a:lnTo>
                    <a:pt x="5739" y="11291"/>
                  </a:lnTo>
                  <a:lnTo>
                    <a:pt x="5303" y="11270"/>
                  </a:lnTo>
                  <a:lnTo>
                    <a:pt x="4887" y="11207"/>
                  </a:lnTo>
                  <a:lnTo>
                    <a:pt x="4492" y="11124"/>
                  </a:lnTo>
                  <a:lnTo>
                    <a:pt x="4097" y="11000"/>
                  </a:lnTo>
                  <a:lnTo>
                    <a:pt x="3722" y="10833"/>
                  </a:lnTo>
                  <a:lnTo>
                    <a:pt x="3348" y="10646"/>
                  </a:lnTo>
                  <a:lnTo>
                    <a:pt x="3015" y="10438"/>
                  </a:lnTo>
                  <a:lnTo>
                    <a:pt x="2683" y="10189"/>
                  </a:lnTo>
                  <a:lnTo>
                    <a:pt x="2392" y="9918"/>
                  </a:lnTo>
                  <a:lnTo>
                    <a:pt x="2121" y="9627"/>
                  </a:lnTo>
                  <a:lnTo>
                    <a:pt x="1851" y="9315"/>
                  </a:lnTo>
                  <a:lnTo>
                    <a:pt x="1643" y="8962"/>
                  </a:lnTo>
                  <a:lnTo>
                    <a:pt x="1435" y="8608"/>
                  </a:lnTo>
                  <a:lnTo>
                    <a:pt x="1290" y="8234"/>
                  </a:lnTo>
                  <a:lnTo>
                    <a:pt x="1144" y="7839"/>
                  </a:lnTo>
                  <a:lnTo>
                    <a:pt x="1061" y="7423"/>
                  </a:lnTo>
                  <a:lnTo>
                    <a:pt x="1019" y="7049"/>
                  </a:lnTo>
                  <a:lnTo>
                    <a:pt x="998" y="6695"/>
                  </a:lnTo>
                  <a:lnTo>
                    <a:pt x="1019" y="6300"/>
                  </a:lnTo>
                  <a:lnTo>
                    <a:pt x="1061" y="5926"/>
                  </a:lnTo>
                  <a:lnTo>
                    <a:pt x="1123" y="5531"/>
                  </a:lnTo>
                  <a:lnTo>
                    <a:pt x="1227" y="5136"/>
                  </a:lnTo>
                  <a:lnTo>
                    <a:pt x="1352" y="4741"/>
                  </a:lnTo>
                  <a:lnTo>
                    <a:pt x="1498" y="4367"/>
                  </a:lnTo>
                  <a:lnTo>
                    <a:pt x="1664" y="3992"/>
                  </a:lnTo>
                  <a:lnTo>
                    <a:pt x="1872" y="3618"/>
                  </a:lnTo>
                  <a:lnTo>
                    <a:pt x="2080" y="3285"/>
                  </a:lnTo>
                  <a:lnTo>
                    <a:pt x="2308" y="2953"/>
                  </a:lnTo>
                  <a:lnTo>
                    <a:pt x="2558" y="2641"/>
                  </a:lnTo>
                  <a:lnTo>
                    <a:pt x="2828" y="2350"/>
                  </a:lnTo>
                  <a:lnTo>
                    <a:pt x="3119" y="2079"/>
                  </a:lnTo>
                  <a:lnTo>
                    <a:pt x="3410" y="1851"/>
                  </a:lnTo>
                  <a:lnTo>
                    <a:pt x="3722" y="1643"/>
                  </a:lnTo>
                  <a:lnTo>
                    <a:pt x="4034" y="1476"/>
                  </a:lnTo>
                  <a:lnTo>
                    <a:pt x="4450" y="1310"/>
                  </a:lnTo>
                  <a:lnTo>
                    <a:pt x="4866" y="1206"/>
                  </a:lnTo>
                  <a:lnTo>
                    <a:pt x="5282" y="1123"/>
                  </a:lnTo>
                  <a:lnTo>
                    <a:pt x="5698" y="1102"/>
                  </a:lnTo>
                  <a:close/>
                  <a:moveTo>
                    <a:pt x="6134" y="0"/>
                  </a:move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0" y="5593"/>
                  </a:moveTo>
                  <a:lnTo>
                    <a:pt x="0" y="5593"/>
                  </a:lnTo>
                  <a:lnTo>
                    <a:pt x="21" y="5198"/>
                  </a:lnTo>
                  <a:lnTo>
                    <a:pt x="63" y="4824"/>
                  </a:lnTo>
                  <a:lnTo>
                    <a:pt x="125" y="4429"/>
                  </a:lnTo>
                  <a:lnTo>
                    <a:pt x="229" y="4034"/>
                  </a:lnTo>
                  <a:lnTo>
                    <a:pt x="354" y="3639"/>
                  </a:lnTo>
                  <a:lnTo>
                    <a:pt x="500" y="3265"/>
                  </a:lnTo>
                  <a:lnTo>
                    <a:pt x="666" y="2890"/>
                  </a:lnTo>
                  <a:lnTo>
                    <a:pt x="874" y="2516"/>
                  </a:lnTo>
                  <a:lnTo>
                    <a:pt x="1082" y="2183"/>
                  </a:lnTo>
                  <a:lnTo>
                    <a:pt x="1310" y="1851"/>
                  </a:lnTo>
                  <a:lnTo>
                    <a:pt x="1560" y="1539"/>
                  </a:lnTo>
                  <a:lnTo>
                    <a:pt x="1830" y="1248"/>
                  </a:lnTo>
                  <a:lnTo>
                    <a:pt x="2121" y="977"/>
                  </a:lnTo>
                  <a:lnTo>
                    <a:pt x="2412" y="749"/>
                  </a:lnTo>
                  <a:lnTo>
                    <a:pt x="2724" y="541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3452" y="208"/>
                  </a:lnTo>
                  <a:lnTo>
                    <a:pt x="3868" y="104"/>
                  </a:lnTo>
                  <a:lnTo>
                    <a:pt x="4284" y="21"/>
                  </a:lnTo>
                  <a:lnTo>
                    <a:pt x="4700" y="0"/>
                  </a:lnTo>
                  <a:lnTo>
                    <a:pt x="4700" y="0"/>
                  </a:lnTo>
                  <a:lnTo>
                    <a:pt x="4970" y="21"/>
                  </a:lnTo>
                  <a:lnTo>
                    <a:pt x="5219" y="42"/>
                  </a:lnTo>
                  <a:lnTo>
                    <a:pt x="5469" y="83"/>
                  </a:lnTo>
                  <a:lnTo>
                    <a:pt x="5739" y="125"/>
                  </a:lnTo>
                  <a:lnTo>
                    <a:pt x="5989" y="208"/>
                  </a:lnTo>
                  <a:lnTo>
                    <a:pt x="6238" y="270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7070" y="645"/>
                  </a:lnTo>
                  <a:lnTo>
                    <a:pt x="7382" y="832"/>
                  </a:lnTo>
                  <a:lnTo>
                    <a:pt x="7673" y="1040"/>
                  </a:lnTo>
                  <a:lnTo>
                    <a:pt x="7964" y="1289"/>
                  </a:lnTo>
                  <a:lnTo>
                    <a:pt x="8234" y="1560"/>
                  </a:lnTo>
                  <a:lnTo>
                    <a:pt x="8484" y="1830"/>
                  </a:lnTo>
                  <a:lnTo>
                    <a:pt x="8713" y="2121"/>
                  </a:lnTo>
                  <a:lnTo>
                    <a:pt x="8921" y="2454"/>
                  </a:lnTo>
                  <a:lnTo>
                    <a:pt x="9129" y="2766"/>
                  </a:lnTo>
                  <a:lnTo>
                    <a:pt x="9295" y="3119"/>
                  </a:lnTo>
                  <a:lnTo>
                    <a:pt x="9440" y="3452"/>
                  </a:lnTo>
                  <a:lnTo>
                    <a:pt x="9565" y="3805"/>
                  </a:lnTo>
                  <a:lnTo>
                    <a:pt x="9669" y="4180"/>
                  </a:lnTo>
                  <a:lnTo>
                    <a:pt x="9731" y="4533"/>
                  </a:lnTo>
                  <a:lnTo>
                    <a:pt x="9773" y="4907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73" y="5781"/>
                  </a:lnTo>
                  <a:lnTo>
                    <a:pt x="9711" y="6238"/>
                  </a:lnTo>
                  <a:lnTo>
                    <a:pt x="9586" y="6695"/>
                  </a:lnTo>
                  <a:lnTo>
                    <a:pt x="9440" y="7132"/>
                  </a:lnTo>
                  <a:lnTo>
                    <a:pt x="9253" y="7548"/>
                  </a:lnTo>
                  <a:lnTo>
                    <a:pt x="9025" y="7943"/>
                  </a:lnTo>
                  <a:lnTo>
                    <a:pt x="8775" y="8296"/>
                  </a:lnTo>
                  <a:lnTo>
                    <a:pt x="8484" y="8629"/>
                  </a:lnTo>
                  <a:lnTo>
                    <a:pt x="8151" y="8941"/>
                  </a:lnTo>
                  <a:lnTo>
                    <a:pt x="7798" y="9211"/>
                  </a:lnTo>
                  <a:lnTo>
                    <a:pt x="7423" y="9461"/>
                  </a:lnTo>
                  <a:lnTo>
                    <a:pt x="7008" y="9669"/>
                  </a:lnTo>
                  <a:lnTo>
                    <a:pt x="6571" y="9856"/>
                  </a:lnTo>
                  <a:lnTo>
                    <a:pt x="6114" y="10002"/>
                  </a:lnTo>
                  <a:lnTo>
                    <a:pt x="5635" y="10105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4305" y="10168"/>
                  </a:lnTo>
                  <a:lnTo>
                    <a:pt x="3889" y="10105"/>
                  </a:lnTo>
                  <a:lnTo>
                    <a:pt x="3494" y="10022"/>
                  </a:lnTo>
                  <a:lnTo>
                    <a:pt x="3099" y="9898"/>
                  </a:lnTo>
                  <a:lnTo>
                    <a:pt x="2724" y="9731"/>
                  </a:lnTo>
                  <a:lnTo>
                    <a:pt x="2350" y="9544"/>
                  </a:lnTo>
                  <a:lnTo>
                    <a:pt x="2017" y="9336"/>
                  </a:lnTo>
                  <a:lnTo>
                    <a:pt x="1685" y="9087"/>
                  </a:lnTo>
                  <a:lnTo>
                    <a:pt x="1394" y="8816"/>
                  </a:lnTo>
                  <a:lnTo>
                    <a:pt x="1123" y="8525"/>
                  </a:lnTo>
                  <a:lnTo>
                    <a:pt x="853" y="8213"/>
                  </a:lnTo>
                  <a:lnTo>
                    <a:pt x="645" y="7860"/>
                  </a:lnTo>
                  <a:lnTo>
                    <a:pt x="437" y="7506"/>
                  </a:lnTo>
                  <a:lnTo>
                    <a:pt x="292" y="7132"/>
                  </a:lnTo>
                  <a:lnTo>
                    <a:pt x="146" y="673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21" y="5947"/>
                  </a:lnTo>
                  <a:lnTo>
                    <a:pt x="0" y="55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fill="none" extrusionOk="0">
                  <a:moveTo>
                    <a:pt x="6446" y="0"/>
                  </a:moveTo>
                  <a:lnTo>
                    <a:pt x="6446" y="0"/>
                  </a:lnTo>
                  <a:lnTo>
                    <a:pt x="6134" y="0"/>
                  </a:ln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3972" y="2392"/>
                  </a:moveTo>
                  <a:lnTo>
                    <a:pt x="3993" y="2558"/>
                  </a:lnTo>
                  <a:lnTo>
                    <a:pt x="3993" y="2746"/>
                  </a:lnTo>
                  <a:lnTo>
                    <a:pt x="3972" y="2933"/>
                  </a:lnTo>
                  <a:lnTo>
                    <a:pt x="3930" y="3141"/>
                  </a:lnTo>
                  <a:lnTo>
                    <a:pt x="3889" y="3349"/>
                  </a:lnTo>
                  <a:lnTo>
                    <a:pt x="3806" y="3577"/>
                  </a:lnTo>
                  <a:lnTo>
                    <a:pt x="3639" y="4014"/>
                  </a:lnTo>
                  <a:lnTo>
                    <a:pt x="3431" y="4409"/>
                  </a:lnTo>
                  <a:lnTo>
                    <a:pt x="3307" y="4617"/>
                  </a:lnTo>
                  <a:lnTo>
                    <a:pt x="3182" y="4783"/>
                  </a:lnTo>
                  <a:lnTo>
                    <a:pt x="3057" y="4929"/>
                  </a:lnTo>
                  <a:lnTo>
                    <a:pt x="2912" y="5074"/>
                  </a:lnTo>
                  <a:lnTo>
                    <a:pt x="2787" y="5178"/>
                  </a:lnTo>
                  <a:lnTo>
                    <a:pt x="2662" y="5241"/>
                  </a:lnTo>
                  <a:lnTo>
                    <a:pt x="2475" y="5303"/>
                  </a:lnTo>
                  <a:lnTo>
                    <a:pt x="2309" y="5324"/>
                  </a:lnTo>
                  <a:lnTo>
                    <a:pt x="2163" y="5324"/>
                  </a:lnTo>
                  <a:lnTo>
                    <a:pt x="2018" y="5261"/>
                  </a:lnTo>
                  <a:lnTo>
                    <a:pt x="1893" y="5199"/>
                  </a:lnTo>
                  <a:lnTo>
                    <a:pt x="1789" y="5116"/>
                  </a:lnTo>
                  <a:lnTo>
                    <a:pt x="1706" y="4991"/>
                  </a:lnTo>
                  <a:lnTo>
                    <a:pt x="1643" y="4846"/>
                  </a:lnTo>
                  <a:lnTo>
                    <a:pt x="1602" y="4700"/>
                  </a:lnTo>
                  <a:lnTo>
                    <a:pt x="1581" y="4513"/>
                  </a:lnTo>
                  <a:lnTo>
                    <a:pt x="1602" y="4347"/>
                  </a:lnTo>
                  <a:lnTo>
                    <a:pt x="1643" y="4159"/>
                  </a:lnTo>
                  <a:lnTo>
                    <a:pt x="1726" y="3972"/>
                  </a:lnTo>
                  <a:lnTo>
                    <a:pt x="1810" y="3785"/>
                  </a:lnTo>
                  <a:lnTo>
                    <a:pt x="1934" y="3619"/>
                  </a:lnTo>
                  <a:lnTo>
                    <a:pt x="2059" y="3432"/>
                  </a:lnTo>
                  <a:lnTo>
                    <a:pt x="2205" y="3265"/>
                  </a:lnTo>
                  <a:lnTo>
                    <a:pt x="2371" y="3099"/>
                  </a:lnTo>
                  <a:lnTo>
                    <a:pt x="2537" y="2953"/>
                  </a:lnTo>
                  <a:lnTo>
                    <a:pt x="2724" y="2829"/>
                  </a:lnTo>
                  <a:lnTo>
                    <a:pt x="2912" y="2704"/>
                  </a:lnTo>
                  <a:lnTo>
                    <a:pt x="3099" y="2600"/>
                  </a:lnTo>
                  <a:lnTo>
                    <a:pt x="3307" y="2517"/>
                  </a:lnTo>
                  <a:lnTo>
                    <a:pt x="3494" y="2454"/>
                  </a:lnTo>
                  <a:lnTo>
                    <a:pt x="3702" y="2413"/>
                  </a:lnTo>
                  <a:lnTo>
                    <a:pt x="3889" y="2392"/>
                  </a:lnTo>
                  <a:close/>
                  <a:moveTo>
                    <a:pt x="4741" y="1"/>
                  </a:move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729" y="2932"/>
                  </a:moveTo>
                  <a:lnTo>
                    <a:pt x="729" y="2932"/>
                  </a:lnTo>
                  <a:lnTo>
                    <a:pt x="583" y="2932"/>
                  </a:lnTo>
                  <a:lnTo>
                    <a:pt x="438" y="2869"/>
                  </a:lnTo>
                  <a:lnTo>
                    <a:pt x="313" y="2807"/>
                  </a:lnTo>
                  <a:lnTo>
                    <a:pt x="209" y="2724"/>
                  </a:lnTo>
                  <a:lnTo>
                    <a:pt x="126" y="2599"/>
                  </a:lnTo>
                  <a:lnTo>
                    <a:pt x="63" y="2454"/>
                  </a:lnTo>
                  <a:lnTo>
                    <a:pt x="22" y="2308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1955"/>
                  </a:lnTo>
                  <a:lnTo>
                    <a:pt x="63" y="1767"/>
                  </a:lnTo>
                  <a:lnTo>
                    <a:pt x="146" y="1580"/>
                  </a:lnTo>
                  <a:lnTo>
                    <a:pt x="230" y="1393"/>
                  </a:lnTo>
                  <a:lnTo>
                    <a:pt x="354" y="1227"/>
                  </a:lnTo>
                  <a:lnTo>
                    <a:pt x="479" y="1040"/>
                  </a:lnTo>
                  <a:lnTo>
                    <a:pt x="625" y="873"/>
                  </a:lnTo>
                  <a:lnTo>
                    <a:pt x="791" y="707"/>
                  </a:lnTo>
                  <a:lnTo>
                    <a:pt x="957" y="561"/>
                  </a:lnTo>
                  <a:lnTo>
                    <a:pt x="1144" y="437"/>
                  </a:lnTo>
                  <a:lnTo>
                    <a:pt x="1332" y="312"/>
                  </a:lnTo>
                  <a:lnTo>
                    <a:pt x="1519" y="208"/>
                  </a:lnTo>
                  <a:lnTo>
                    <a:pt x="1727" y="125"/>
                  </a:lnTo>
                  <a:lnTo>
                    <a:pt x="1914" y="62"/>
                  </a:lnTo>
                  <a:lnTo>
                    <a:pt x="2122" y="21"/>
                  </a:lnTo>
                  <a:lnTo>
                    <a:pt x="2309" y="0"/>
                  </a:lnTo>
                  <a:lnTo>
                    <a:pt x="2309" y="0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413" y="166"/>
                  </a:lnTo>
                  <a:lnTo>
                    <a:pt x="2413" y="354"/>
                  </a:lnTo>
                  <a:lnTo>
                    <a:pt x="2392" y="541"/>
                  </a:lnTo>
                  <a:lnTo>
                    <a:pt x="2350" y="749"/>
                  </a:lnTo>
                  <a:lnTo>
                    <a:pt x="2309" y="957"/>
                  </a:lnTo>
                  <a:lnTo>
                    <a:pt x="2226" y="1185"/>
                  </a:lnTo>
                  <a:lnTo>
                    <a:pt x="2059" y="1622"/>
                  </a:lnTo>
                  <a:lnTo>
                    <a:pt x="1851" y="2017"/>
                  </a:lnTo>
                  <a:lnTo>
                    <a:pt x="1727" y="2225"/>
                  </a:lnTo>
                  <a:lnTo>
                    <a:pt x="1602" y="2391"/>
                  </a:lnTo>
                  <a:lnTo>
                    <a:pt x="1477" y="2537"/>
                  </a:lnTo>
                  <a:lnTo>
                    <a:pt x="1332" y="2682"/>
                  </a:lnTo>
                  <a:lnTo>
                    <a:pt x="1207" y="2786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895" y="2911"/>
                  </a:lnTo>
                  <a:lnTo>
                    <a:pt x="729" y="293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4741" y="1"/>
                  </a:moveTo>
                  <a:lnTo>
                    <a:pt x="4741" y="1"/>
                  </a:ln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47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extrusionOk="0">
                  <a:moveTo>
                    <a:pt x="3119" y="2183"/>
                  </a:moveTo>
                  <a:lnTo>
                    <a:pt x="3348" y="2204"/>
                  </a:lnTo>
                  <a:lnTo>
                    <a:pt x="3452" y="2225"/>
                  </a:lnTo>
                  <a:lnTo>
                    <a:pt x="3556" y="2267"/>
                  </a:lnTo>
                  <a:lnTo>
                    <a:pt x="3514" y="2620"/>
                  </a:lnTo>
                  <a:lnTo>
                    <a:pt x="3473" y="2974"/>
                  </a:lnTo>
                  <a:lnTo>
                    <a:pt x="3390" y="3327"/>
                  </a:lnTo>
                  <a:lnTo>
                    <a:pt x="3265" y="3639"/>
                  </a:lnTo>
                  <a:lnTo>
                    <a:pt x="3119" y="3951"/>
                  </a:lnTo>
                  <a:lnTo>
                    <a:pt x="2953" y="4263"/>
                  </a:lnTo>
                  <a:lnTo>
                    <a:pt x="2766" y="4554"/>
                  </a:lnTo>
                  <a:lnTo>
                    <a:pt x="2537" y="4824"/>
                  </a:lnTo>
                  <a:lnTo>
                    <a:pt x="2392" y="4970"/>
                  </a:lnTo>
                  <a:lnTo>
                    <a:pt x="2246" y="5053"/>
                  </a:lnTo>
                  <a:lnTo>
                    <a:pt x="2080" y="5115"/>
                  </a:lnTo>
                  <a:lnTo>
                    <a:pt x="1893" y="5136"/>
                  </a:lnTo>
                  <a:lnTo>
                    <a:pt x="1726" y="5115"/>
                  </a:lnTo>
                  <a:lnTo>
                    <a:pt x="1581" y="5074"/>
                  </a:lnTo>
                  <a:lnTo>
                    <a:pt x="1435" y="5032"/>
                  </a:lnTo>
                  <a:lnTo>
                    <a:pt x="1331" y="4949"/>
                  </a:lnTo>
                  <a:lnTo>
                    <a:pt x="1227" y="4866"/>
                  </a:lnTo>
                  <a:lnTo>
                    <a:pt x="1144" y="4762"/>
                  </a:lnTo>
                  <a:lnTo>
                    <a:pt x="1082" y="4658"/>
                  </a:lnTo>
                  <a:lnTo>
                    <a:pt x="1040" y="4533"/>
                  </a:lnTo>
                  <a:lnTo>
                    <a:pt x="1019" y="4408"/>
                  </a:lnTo>
                  <a:lnTo>
                    <a:pt x="999" y="4263"/>
                  </a:lnTo>
                  <a:lnTo>
                    <a:pt x="1019" y="4076"/>
                  </a:lnTo>
                  <a:lnTo>
                    <a:pt x="1040" y="3868"/>
                  </a:lnTo>
                  <a:lnTo>
                    <a:pt x="1102" y="3680"/>
                  </a:lnTo>
                  <a:lnTo>
                    <a:pt x="1186" y="3493"/>
                  </a:lnTo>
                  <a:lnTo>
                    <a:pt x="1290" y="3306"/>
                  </a:lnTo>
                  <a:lnTo>
                    <a:pt x="1414" y="3140"/>
                  </a:lnTo>
                  <a:lnTo>
                    <a:pt x="1539" y="2974"/>
                  </a:lnTo>
                  <a:lnTo>
                    <a:pt x="1705" y="2828"/>
                  </a:lnTo>
                  <a:lnTo>
                    <a:pt x="1851" y="2682"/>
                  </a:lnTo>
                  <a:lnTo>
                    <a:pt x="2017" y="2558"/>
                  </a:lnTo>
                  <a:lnTo>
                    <a:pt x="2205" y="2454"/>
                  </a:lnTo>
                  <a:lnTo>
                    <a:pt x="2392" y="2350"/>
                  </a:lnTo>
                  <a:lnTo>
                    <a:pt x="2558" y="2287"/>
                  </a:lnTo>
                  <a:lnTo>
                    <a:pt x="2745" y="2225"/>
                  </a:lnTo>
                  <a:lnTo>
                    <a:pt x="2932" y="2183"/>
                  </a:lnTo>
                  <a:close/>
                  <a:moveTo>
                    <a:pt x="4700" y="0"/>
                  </a:move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895" y="2953"/>
                  </a:moveTo>
                  <a:lnTo>
                    <a:pt x="895" y="2953"/>
                  </a:lnTo>
                  <a:lnTo>
                    <a:pt x="728" y="2932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437" y="2849"/>
                  </a:lnTo>
                  <a:lnTo>
                    <a:pt x="333" y="2766"/>
                  </a:lnTo>
                  <a:lnTo>
                    <a:pt x="229" y="2683"/>
                  </a:lnTo>
                  <a:lnTo>
                    <a:pt x="146" y="2579"/>
                  </a:lnTo>
                  <a:lnTo>
                    <a:pt x="84" y="2475"/>
                  </a:lnTo>
                  <a:lnTo>
                    <a:pt x="42" y="2350"/>
                  </a:lnTo>
                  <a:lnTo>
                    <a:pt x="21" y="2225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1893"/>
                  </a:lnTo>
                  <a:lnTo>
                    <a:pt x="42" y="1685"/>
                  </a:lnTo>
                  <a:lnTo>
                    <a:pt x="104" y="1497"/>
                  </a:lnTo>
                  <a:lnTo>
                    <a:pt x="188" y="1310"/>
                  </a:lnTo>
                  <a:lnTo>
                    <a:pt x="292" y="1123"/>
                  </a:lnTo>
                  <a:lnTo>
                    <a:pt x="416" y="957"/>
                  </a:lnTo>
                  <a:lnTo>
                    <a:pt x="541" y="791"/>
                  </a:lnTo>
                  <a:lnTo>
                    <a:pt x="707" y="645"/>
                  </a:lnTo>
                  <a:lnTo>
                    <a:pt x="853" y="499"/>
                  </a:lnTo>
                  <a:lnTo>
                    <a:pt x="1019" y="375"/>
                  </a:lnTo>
                  <a:lnTo>
                    <a:pt x="1207" y="271"/>
                  </a:lnTo>
                  <a:lnTo>
                    <a:pt x="1394" y="167"/>
                  </a:lnTo>
                  <a:lnTo>
                    <a:pt x="1560" y="104"/>
                  </a:lnTo>
                  <a:lnTo>
                    <a:pt x="1747" y="42"/>
                  </a:lnTo>
                  <a:lnTo>
                    <a:pt x="1934" y="0"/>
                  </a:lnTo>
                  <a:lnTo>
                    <a:pt x="2121" y="0"/>
                  </a:lnTo>
                  <a:lnTo>
                    <a:pt x="2121" y="0"/>
                  </a:lnTo>
                  <a:lnTo>
                    <a:pt x="2350" y="21"/>
                  </a:lnTo>
                  <a:lnTo>
                    <a:pt x="2454" y="42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516" y="437"/>
                  </a:lnTo>
                  <a:lnTo>
                    <a:pt x="2475" y="791"/>
                  </a:lnTo>
                  <a:lnTo>
                    <a:pt x="2392" y="1144"/>
                  </a:lnTo>
                  <a:lnTo>
                    <a:pt x="2267" y="1456"/>
                  </a:lnTo>
                  <a:lnTo>
                    <a:pt x="2121" y="1768"/>
                  </a:lnTo>
                  <a:lnTo>
                    <a:pt x="1955" y="2080"/>
                  </a:lnTo>
                  <a:lnTo>
                    <a:pt x="1768" y="2371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394" y="2787"/>
                  </a:lnTo>
                  <a:lnTo>
                    <a:pt x="1248" y="2870"/>
                  </a:lnTo>
                  <a:lnTo>
                    <a:pt x="1082" y="2932"/>
                  </a:lnTo>
                  <a:lnTo>
                    <a:pt x="895" y="29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4700" y="0"/>
                  </a:moveTo>
                  <a:lnTo>
                    <a:pt x="4700" y="0"/>
                  </a:ln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extrusionOk="0">
                  <a:moveTo>
                    <a:pt x="5365" y="0"/>
                  </a:moveTo>
                  <a:lnTo>
                    <a:pt x="3847" y="21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5365" y="0"/>
                  </a:moveTo>
                  <a:lnTo>
                    <a:pt x="5365" y="0"/>
                  </a:lnTo>
                  <a:lnTo>
                    <a:pt x="3847" y="21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1872" y="2371"/>
                  </a:lnTo>
                  <a:lnTo>
                    <a:pt x="1872" y="2371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extrusionOk="0">
                  <a:moveTo>
                    <a:pt x="1934" y="0"/>
                  </a:move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2121" y="0"/>
                  </a:moveTo>
                  <a:lnTo>
                    <a:pt x="2121" y="0"/>
                  </a:lnTo>
                  <a:lnTo>
                    <a:pt x="1934" y="0"/>
                  </a:ln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extrusionOk="0">
                  <a:moveTo>
                    <a:pt x="2309" y="0"/>
                  </a:move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2309" y="0"/>
                  </a:moveTo>
                  <a:lnTo>
                    <a:pt x="2309" y="0"/>
                  </a:ln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3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extrusionOk="0">
                  <a:moveTo>
                    <a:pt x="687" y="1"/>
                  </a:move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978" y="1"/>
                  </a:moveTo>
                  <a:lnTo>
                    <a:pt x="978" y="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lnTo>
                    <a:pt x="9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5346188" y="4326500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507" y="0"/>
                  </a:moveTo>
                  <a:lnTo>
                    <a:pt x="18091" y="21"/>
                  </a:lnTo>
                  <a:lnTo>
                    <a:pt x="17696" y="63"/>
                  </a:lnTo>
                  <a:lnTo>
                    <a:pt x="16469" y="187"/>
                  </a:lnTo>
                  <a:lnTo>
                    <a:pt x="15263" y="312"/>
                  </a:lnTo>
                  <a:lnTo>
                    <a:pt x="14057" y="395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8" y="603"/>
                  </a:lnTo>
                  <a:lnTo>
                    <a:pt x="6447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8" y="790"/>
                  </a:lnTo>
                  <a:lnTo>
                    <a:pt x="2434" y="873"/>
                  </a:lnTo>
                  <a:lnTo>
                    <a:pt x="2122" y="915"/>
                  </a:lnTo>
                  <a:lnTo>
                    <a:pt x="1810" y="977"/>
                  </a:lnTo>
                  <a:lnTo>
                    <a:pt x="1477" y="1081"/>
                  </a:lnTo>
                  <a:lnTo>
                    <a:pt x="1165" y="1206"/>
                  </a:lnTo>
                  <a:lnTo>
                    <a:pt x="1041" y="1289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8"/>
                  </a:lnTo>
                  <a:lnTo>
                    <a:pt x="438" y="1913"/>
                  </a:lnTo>
                  <a:lnTo>
                    <a:pt x="354" y="2059"/>
                  </a:lnTo>
                  <a:lnTo>
                    <a:pt x="313" y="2204"/>
                  </a:lnTo>
                  <a:lnTo>
                    <a:pt x="271" y="2371"/>
                  </a:lnTo>
                  <a:lnTo>
                    <a:pt x="230" y="2558"/>
                  </a:lnTo>
                  <a:lnTo>
                    <a:pt x="209" y="2724"/>
                  </a:lnTo>
                  <a:lnTo>
                    <a:pt x="188" y="3015"/>
                  </a:lnTo>
                  <a:lnTo>
                    <a:pt x="147" y="3306"/>
                  </a:lnTo>
                  <a:lnTo>
                    <a:pt x="84" y="3597"/>
                  </a:lnTo>
                  <a:lnTo>
                    <a:pt x="63" y="3888"/>
                  </a:lnTo>
                  <a:lnTo>
                    <a:pt x="22" y="5053"/>
                  </a:lnTo>
                  <a:lnTo>
                    <a:pt x="1" y="5635"/>
                  </a:lnTo>
                  <a:lnTo>
                    <a:pt x="22" y="6217"/>
                  </a:lnTo>
                  <a:lnTo>
                    <a:pt x="43" y="6779"/>
                  </a:lnTo>
                  <a:lnTo>
                    <a:pt x="84" y="7361"/>
                  </a:lnTo>
                  <a:lnTo>
                    <a:pt x="147" y="7943"/>
                  </a:lnTo>
                  <a:lnTo>
                    <a:pt x="250" y="8525"/>
                  </a:lnTo>
                  <a:lnTo>
                    <a:pt x="313" y="8733"/>
                  </a:lnTo>
                  <a:lnTo>
                    <a:pt x="396" y="8920"/>
                  </a:lnTo>
                  <a:lnTo>
                    <a:pt x="500" y="9087"/>
                  </a:lnTo>
                  <a:lnTo>
                    <a:pt x="604" y="9211"/>
                  </a:lnTo>
                  <a:lnTo>
                    <a:pt x="750" y="9295"/>
                  </a:lnTo>
                  <a:lnTo>
                    <a:pt x="937" y="9378"/>
                  </a:lnTo>
                  <a:lnTo>
                    <a:pt x="1124" y="9419"/>
                  </a:lnTo>
                  <a:lnTo>
                    <a:pt x="1332" y="9440"/>
                  </a:lnTo>
                  <a:lnTo>
                    <a:pt x="2351" y="9482"/>
                  </a:lnTo>
                  <a:lnTo>
                    <a:pt x="2829" y="9502"/>
                  </a:lnTo>
                  <a:lnTo>
                    <a:pt x="3328" y="9502"/>
                  </a:lnTo>
                  <a:lnTo>
                    <a:pt x="5137" y="9482"/>
                  </a:lnTo>
                  <a:lnTo>
                    <a:pt x="6946" y="9399"/>
                  </a:lnTo>
                  <a:lnTo>
                    <a:pt x="10564" y="9232"/>
                  </a:lnTo>
                  <a:lnTo>
                    <a:pt x="14161" y="9066"/>
                  </a:lnTo>
                  <a:lnTo>
                    <a:pt x="15970" y="9003"/>
                  </a:lnTo>
                  <a:lnTo>
                    <a:pt x="17779" y="8962"/>
                  </a:lnTo>
                  <a:lnTo>
                    <a:pt x="26657" y="8962"/>
                  </a:lnTo>
                  <a:lnTo>
                    <a:pt x="27198" y="8941"/>
                  </a:lnTo>
                  <a:lnTo>
                    <a:pt x="27739" y="8920"/>
                  </a:lnTo>
                  <a:lnTo>
                    <a:pt x="28820" y="8837"/>
                  </a:lnTo>
                  <a:lnTo>
                    <a:pt x="29901" y="8733"/>
                  </a:lnTo>
                  <a:lnTo>
                    <a:pt x="30982" y="8567"/>
                  </a:lnTo>
                  <a:lnTo>
                    <a:pt x="31253" y="8504"/>
                  </a:lnTo>
                  <a:lnTo>
                    <a:pt x="31502" y="8442"/>
                  </a:lnTo>
                  <a:lnTo>
                    <a:pt x="31731" y="8338"/>
                  </a:lnTo>
                  <a:lnTo>
                    <a:pt x="31939" y="8213"/>
                  </a:lnTo>
                  <a:lnTo>
                    <a:pt x="32126" y="8047"/>
                  </a:lnTo>
                  <a:lnTo>
                    <a:pt x="32209" y="7943"/>
                  </a:lnTo>
                  <a:lnTo>
                    <a:pt x="32292" y="7839"/>
                  </a:lnTo>
                  <a:lnTo>
                    <a:pt x="32355" y="7714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8"/>
                  </a:lnTo>
                  <a:lnTo>
                    <a:pt x="32604" y="6633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8"/>
                  </a:lnTo>
                  <a:lnTo>
                    <a:pt x="32958" y="3202"/>
                  </a:lnTo>
                  <a:lnTo>
                    <a:pt x="33020" y="1830"/>
                  </a:lnTo>
                  <a:lnTo>
                    <a:pt x="32999" y="1476"/>
                  </a:lnTo>
                  <a:lnTo>
                    <a:pt x="32978" y="1331"/>
                  </a:lnTo>
                  <a:lnTo>
                    <a:pt x="32958" y="1185"/>
                  </a:lnTo>
                  <a:lnTo>
                    <a:pt x="32916" y="1061"/>
                  </a:lnTo>
                  <a:lnTo>
                    <a:pt x="32854" y="957"/>
                  </a:lnTo>
                  <a:lnTo>
                    <a:pt x="32791" y="853"/>
                  </a:lnTo>
                  <a:lnTo>
                    <a:pt x="32708" y="749"/>
                  </a:lnTo>
                  <a:lnTo>
                    <a:pt x="32625" y="666"/>
                  </a:lnTo>
                  <a:lnTo>
                    <a:pt x="32521" y="603"/>
                  </a:lnTo>
                  <a:lnTo>
                    <a:pt x="32417" y="541"/>
                  </a:lnTo>
                  <a:lnTo>
                    <a:pt x="32292" y="478"/>
                  </a:lnTo>
                  <a:lnTo>
                    <a:pt x="32001" y="395"/>
                  </a:lnTo>
                  <a:lnTo>
                    <a:pt x="31648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3"/>
                  </a:lnTo>
                  <a:lnTo>
                    <a:pt x="20191" y="42"/>
                  </a:lnTo>
                  <a:lnTo>
                    <a:pt x="193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5313963" y="4304150"/>
              <a:ext cx="897750" cy="323850"/>
            </a:xfrm>
            <a:custGeom>
              <a:avLst/>
              <a:gdLst/>
              <a:ahLst/>
              <a:cxnLst/>
              <a:rect l="l" t="t" r="r" b="b"/>
              <a:pathLst>
                <a:path w="35910" h="12954" extrusionOk="0">
                  <a:moveTo>
                    <a:pt x="20648" y="894"/>
                  </a:moveTo>
                  <a:lnTo>
                    <a:pt x="21480" y="936"/>
                  </a:lnTo>
                  <a:lnTo>
                    <a:pt x="22311" y="977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7" y="1227"/>
                  </a:lnTo>
                  <a:lnTo>
                    <a:pt x="33290" y="1289"/>
                  </a:lnTo>
                  <a:lnTo>
                    <a:pt x="33581" y="1372"/>
                  </a:lnTo>
                  <a:lnTo>
                    <a:pt x="33706" y="1435"/>
                  </a:lnTo>
                  <a:lnTo>
                    <a:pt x="33810" y="1497"/>
                  </a:lnTo>
                  <a:lnTo>
                    <a:pt x="33914" y="1560"/>
                  </a:lnTo>
                  <a:lnTo>
                    <a:pt x="33997" y="1643"/>
                  </a:lnTo>
                  <a:lnTo>
                    <a:pt x="34080" y="1747"/>
                  </a:lnTo>
                  <a:lnTo>
                    <a:pt x="34143" y="1851"/>
                  </a:lnTo>
                  <a:lnTo>
                    <a:pt x="34205" y="1955"/>
                  </a:lnTo>
                  <a:lnTo>
                    <a:pt x="34247" y="2079"/>
                  </a:lnTo>
                  <a:lnTo>
                    <a:pt x="34267" y="2225"/>
                  </a:lnTo>
                  <a:lnTo>
                    <a:pt x="34288" y="2370"/>
                  </a:lnTo>
                  <a:lnTo>
                    <a:pt x="34309" y="2724"/>
                  </a:lnTo>
                  <a:lnTo>
                    <a:pt x="34247" y="4096"/>
                  </a:lnTo>
                  <a:lnTo>
                    <a:pt x="34205" y="4782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7"/>
                  </a:lnTo>
                  <a:lnTo>
                    <a:pt x="33768" y="8192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4" y="8608"/>
                  </a:lnTo>
                  <a:lnTo>
                    <a:pt x="33581" y="8733"/>
                  </a:lnTo>
                  <a:lnTo>
                    <a:pt x="33498" y="8837"/>
                  </a:lnTo>
                  <a:lnTo>
                    <a:pt x="33415" y="8941"/>
                  </a:lnTo>
                  <a:lnTo>
                    <a:pt x="33228" y="9107"/>
                  </a:lnTo>
                  <a:lnTo>
                    <a:pt x="33020" y="9232"/>
                  </a:lnTo>
                  <a:lnTo>
                    <a:pt x="32791" y="9336"/>
                  </a:lnTo>
                  <a:lnTo>
                    <a:pt x="32542" y="9398"/>
                  </a:lnTo>
                  <a:lnTo>
                    <a:pt x="32271" y="9461"/>
                  </a:lnTo>
                  <a:lnTo>
                    <a:pt x="31190" y="9627"/>
                  </a:lnTo>
                  <a:lnTo>
                    <a:pt x="30109" y="9731"/>
                  </a:lnTo>
                  <a:lnTo>
                    <a:pt x="29028" y="9814"/>
                  </a:lnTo>
                  <a:lnTo>
                    <a:pt x="28487" y="9835"/>
                  </a:lnTo>
                  <a:lnTo>
                    <a:pt x="27946" y="9856"/>
                  </a:lnTo>
                  <a:lnTo>
                    <a:pt x="19068" y="9856"/>
                  </a:lnTo>
                  <a:lnTo>
                    <a:pt x="17259" y="9897"/>
                  </a:lnTo>
                  <a:lnTo>
                    <a:pt x="15450" y="9960"/>
                  </a:lnTo>
                  <a:lnTo>
                    <a:pt x="11853" y="10126"/>
                  </a:lnTo>
                  <a:lnTo>
                    <a:pt x="8235" y="10293"/>
                  </a:lnTo>
                  <a:lnTo>
                    <a:pt x="6426" y="10376"/>
                  </a:lnTo>
                  <a:lnTo>
                    <a:pt x="4617" y="10396"/>
                  </a:lnTo>
                  <a:lnTo>
                    <a:pt x="4118" y="10396"/>
                  </a:lnTo>
                  <a:lnTo>
                    <a:pt x="3640" y="10376"/>
                  </a:lnTo>
                  <a:lnTo>
                    <a:pt x="2621" y="10334"/>
                  </a:lnTo>
                  <a:lnTo>
                    <a:pt x="2413" y="10313"/>
                  </a:lnTo>
                  <a:lnTo>
                    <a:pt x="2226" y="10272"/>
                  </a:lnTo>
                  <a:lnTo>
                    <a:pt x="2039" y="10189"/>
                  </a:lnTo>
                  <a:lnTo>
                    <a:pt x="1893" y="10105"/>
                  </a:lnTo>
                  <a:lnTo>
                    <a:pt x="1789" y="9981"/>
                  </a:lnTo>
                  <a:lnTo>
                    <a:pt x="1685" y="9814"/>
                  </a:lnTo>
                  <a:lnTo>
                    <a:pt x="1602" y="9627"/>
                  </a:lnTo>
                  <a:lnTo>
                    <a:pt x="1539" y="9419"/>
                  </a:lnTo>
                  <a:lnTo>
                    <a:pt x="1436" y="8837"/>
                  </a:lnTo>
                  <a:lnTo>
                    <a:pt x="1373" y="8255"/>
                  </a:lnTo>
                  <a:lnTo>
                    <a:pt x="1332" y="7673"/>
                  </a:lnTo>
                  <a:lnTo>
                    <a:pt x="1311" y="7111"/>
                  </a:lnTo>
                  <a:lnTo>
                    <a:pt x="1290" y="6529"/>
                  </a:lnTo>
                  <a:lnTo>
                    <a:pt x="1311" y="5947"/>
                  </a:lnTo>
                  <a:lnTo>
                    <a:pt x="1352" y="4782"/>
                  </a:lnTo>
                  <a:lnTo>
                    <a:pt x="1373" y="4491"/>
                  </a:lnTo>
                  <a:lnTo>
                    <a:pt x="1436" y="4200"/>
                  </a:lnTo>
                  <a:lnTo>
                    <a:pt x="1477" y="3909"/>
                  </a:lnTo>
                  <a:lnTo>
                    <a:pt x="1498" y="3618"/>
                  </a:lnTo>
                  <a:lnTo>
                    <a:pt x="1519" y="3452"/>
                  </a:lnTo>
                  <a:lnTo>
                    <a:pt x="1560" y="3265"/>
                  </a:lnTo>
                  <a:lnTo>
                    <a:pt x="1602" y="3098"/>
                  </a:lnTo>
                  <a:lnTo>
                    <a:pt x="1643" y="2953"/>
                  </a:lnTo>
                  <a:lnTo>
                    <a:pt x="1727" y="2807"/>
                  </a:lnTo>
                  <a:lnTo>
                    <a:pt x="1789" y="2682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30" y="2183"/>
                  </a:lnTo>
                  <a:lnTo>
                    <a:pt x="2454" y="2100"/>
                  </a:lnTo>
                  <a:lnTo>
                    <a:pt x="2766" y="1975"/>
                  </a:lnTo>
                  <a:lnTo>
                    <a:pt x="3099" y="1871"/>
                  </a:lnTo>
                  <a:lnTo>
                    <a:pt x="3411" y="1809"/>
                  </a:lnTo>
                  <a:lnTo>
                    <a:pt x="3723" y="1767"/>
                  </a:lnTo>
                  <a:lnTo>
                    <a:pt x="4347" y="1684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6" y="1560"/>
                  </a:lnTo>
                  <a:lnTo>
                    <a:pt x="9857" y="1497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89"/>
                  </a:lnTo>
                  <a:lnTo>
                    <a:pt x="16552" y="1206"/>
                  </a:lnTo>
                  <a:lnTo>
                    <a:pt x="17758" y="1081"/>
                  </a:lnTo>
                  <a:lnTo>
                    <a:pt x="18985" y="957"/>
                  </a:lnTo>
                  <a:lnTo>
                    <a:pt x="19380" y="915"/>
                  </a:lnTo>
                  <a:lnTo>
                    <a:pt x="19796" y="894"/>
                  </a:lnTo>
                  <a:close/>
                  <a:moveTo>
                    <a:pt x="22540" y="0"/>
                  </a:moveTo>
                  <a:lnTo>
                    <a:pt x="19712" y="21"/>
                  </a:lnTo>
                  <a:lnTo>
                    <a:pt x="16760" y="62"/>
                  </a:lnTo>
                  <a:lnTo>
                    <a:pt x="13807" y="146"/>
                  </a:lnTo>
                  <a:lnTo>
                    <a:pt x="12331" y="187"/>
                  </a:lnTo>
                  <a:lnTo>
                    <a:pt x="10855" y="270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30" y="561"/>
                  </a:lnTo>
                  <a:lnTo>
                    <a:pt x="5844" y="624"/>
                  </a:lnTo>
                  <a:lnTo>
                    <a:pt x="5137" y="707"/>
                  </a:lnTo>
                  <a:lnTo>
                    <a:pt x="4450" y="811"/>
                  </a:lnTo>
                  <a:lnTo>
                    <a:pt x="3764" y="915"/>
                  </a:lnTo>
                  <a:lnTo>
                    <a:pt x="3078" y="1081"/>
                  </a:lnTo>
                  <a:lnTo>
                    <a:pt x="2413" y="1268"/>
                  </a:lnTo>
                  <a:lnTo>
                    <a:pt x="2018" y="1414"/>
                  </a:lnTo>
                  <a:lnTo>
                    <a:pt x="1664" y="1580"/>
                  </a:lnTo>
                  <a:lnTo>
                    <a:pt x="1519" y="1684"/>
                  </a:lnTo>
                  <a:lnTo>
                    <a:pt x="1352" y="1809"/>
                  </a:lnTo>
                  <a:lnTo>
                    <a:pt x="1228" y="1913"/>
                  </a:lnTo>
                  <a:lnTo>
                    <a:pt x="1082" y="2059"/>
                  </a:lnTo>
                  <a:lnTo>
                    <a:pt x="957" y="2183"/>
                  </a:lnTo>
                  <a:lnTo>
                    <a:pt x="853" y="2329"/>
                  </a:lnTo>
                  <a:lnTo>
                    <a:pt x="749" y="2495"/>
                  </a:lnTo>
                  <a:lnTo>
                    <a:pt x="666" y="2662"/>
                  </a:lnTo>
                  <a:lnTo>
                    <a:pt x="500" y="3015"/>
                  </a:lnTo>
                  <a:lnTo>
                    <a:pt x="375" y="3410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6" y="4699"/>
                  </a:lnTo>
                  <a:lnTo>
                    <a:pt x="84" y="5115"/>
                  </a:lnTo>
                  <a:lnTo>
                    <a:pt x="42" y="5552"/>
                  </a:lnTo>
                  <a:lnTo>
                    <a:pt x="22" y="5968"/>
                  </a:lnTo>
                  <a:lnTo>
                    <a:pt x="1" y="6404"/>
                  </a:lnTo>
                  <a:lnTo>
                    <a:pt x="1" y="6820"/>
                  </a:lnTo>
                  <a:lnTo>
                    <a:pt x="42" y="7673"/>
                  </a:lnTo>
                  <a:lnTo>
                    <a:pt x="146" y="8525"/>
                  </a:lnTo>
                  <a:lnTo>
                    <a:pt x="250" y="9378"/>
                  </a:lnTo>
                  <a:lnTo>
                    <a:pt x="417" y="10230"/>
                  </a:lnTo>
                  <a:lnTo>
                    <a:pt x="479" y="10500"/>
                  </a:lnTo>
                  <a:lnTo>
                    <a:pt x="562" y="10771"/>
                  </a:lnTo>
                  <a:lnTo>
                    <a:pt x="645" y="10999"/>
                  </a:lnTo>
                  <a:lnTo>
                    <a:pt x="770" y="11228"/>
                  </a:lnTo>
                  <a:lnTo>
                    <a:pt x="895" y="11436"/>
                  </a:lnTo>
                  <a:lnTo>
                    <a:pt x="1040" y="11644"/>
                  </a:lnTo>
                  <a:lnTo>
                    <a:pt x="1207" y="11810"/>
                  </a:lnTo>
                  <a:lnTo>
                    <a:pt x="1394" y="11977"/>
                  </a:lnTo>
                  <a:lnTo>
                    <a:pt x="1581" y="12122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6" y="12476"/>
                  </a:lnTo>
                  <a:lnTo>
                    <a:pt x="2475" y="12580"/>
                  </a:lnTo>
                  <a:lnTo>
                    <a:pt x="2725" y="12642"/>
                  </a:lnTo>
                  <a:lnTo>
                    <a:pt x="2995" y="12704"/>
                  </a:lnTo>
                  <a:lnTo>
                    <a:pt x="3286" y="12767"/>
                  </a:lnTo>
                  <a:lnTo>
                    <a:pt x="3847" y="12829"/>
                  </a:lnTo>
                  <a:lnTo>
                    <a:pt x="4409" y="12892"/>
                  </a:lnTo>
                  <a:lnTo>
                    <a:pt x="4991" y="12933"/>
                  </a:lnTo>
                  <a:lnTo>
                    <a:pt x="5552" y="12954"/>
                  </a:lnTo>
                  <a:lnTo>
                    <a:pt x="6135" y="12954"/>
                  </a:lnTo>
                  <a:lnTo>
                    <a:pt x="6717" y="12933"/>
                  </a:lnTo>
                  <a:lnTo>
                    <a:pt x="7278" y="12912"/>
                  </a:lnTo>
                  <a:lnTo>
                    <a:pt x="7860" y="12850"/>
                  </a:lnTo>
                  <a:lnTo>
                    <a:pt x="9441" y="12704"/>
                  </a:lnTo>
                  <a:lnTo>
                    <a:pt x="11000" y="12580"/>
                  </a:lnTo>
                  <a:lnTo>
                    <a:pt x="12580" y="12455"/>
                  </a:lnTo>
                  <a:lnTo>
                    <a:pt x="14140" y="12351"/>
                  </a:lnTo>
                  <a:lnTo>
                    <a:pt x="15679" y="12289"/>
                  </a:lnTo>
                  <a:lnTo>
                    <a:pt x="17217" y="12247"/>
                  </a:lnTo>
                  <a:lnTo>
                    <a:pt x="18714" y="12247"/>
                  </a:lnTo>
                  <a:lnTo>
                    <a:pt x="20211" y="12289"/>
                  </a:lnTo>
                  <a:lnTo>
                    <a:pt x="22748" y="12226"/>
                  </a:lnTo>
                  <a:lnTo>
                    <a:pt x="25181" y="12122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4"/>
                  </a:lnTo>
                  <a:lnTo>
                    <a:pt x="29922" y="11810"/>
                  </a:lnTo>
                  <a:lnTo>
                    <a:pt x="30878" y="11686"/>
                  </a:lnTo>
                  <a:lnTo>
                    <a:pt x="31855" y="11540"/>
                  </a:lnTo>
                  <a:lnTo>
                    <a:pt x="32833" y="11353"/>
                  </a:lnTo>
                  <a:lnTo>
                    <a:pt x="33789" y="11124"/>
                  </a:lnTo>
                  <a:lnTo>
                    <a:pt x="34080" y="11041"/>
                  </a:lnTo>
                  <a:lnTo>
                    <a:pt x="34350" y="10937"/>
                  </a:lnTo>
                  <a:lnTo>
                    <a:pt x="34600" y="10792"/>
                  </a:lnTo>
                  <a:lnTo>
                    <a:pt x="34808" y="10625"/>
                  </a:lnTo>
                  <a:lnTo>
                    <a:pt x="34974" y="10417"/>
                  </a:lnTo>
                  <a:lnTo>
                    <a:pt x="35120" y="10189"/>
                  </a:lnTo>
                  <a:lnTo>
                    <a:pt x="35245" y="9897"/>
                  </a:lnTo>
                  <a:lnTo>
                    <a:pt x="35328" y="9586"/>
                  </a:lnTo>
                  <a:lnTo>
                    <a:pt x="35515" y="8421"/>
                  </a:lnTo>
                  <a:lnTo>
                    <a:pt x="35681" y="7257"/>
                  </a:lnTo>
                  <a:lnTo>
                    <a:pt x="35806" y="6092"/>
                  </a:lnTo>
                  <a:lnTo>
                    <a:pt x="35868" y="5510"/>
                  </a:lnTo>
                  <a:lnTo>
                    <a:pt x="35889" y="4928"/>
                  </a:lnTo>
                  <a:lnTo>
                    <a:pt x="35910" y="4283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8" y="3348"/>
                  </a:lnTo>
                  <a:lnTo>
                    <a:pt x="35806" y="3036"/>
                  </a:lnTo>
                  <a:lnTo>
                    <a:pt x="35744" y="2724"/>
                  </a:lnTo>
                  <a:lnTo>
                    <a:pt x="35660" y="2412"/>
                  </a:lnTo>
                  <a:lnTo>
                    <a:pt x="35515" y="1996"/>
                  </a:lnTo>
                  <a:lnTo>
                    <a:pt x="35432" y="1809"/>
                  </a:lnTo>
                  <a:lnTo>
                    <a:pt x="35328" y="1622"/>
                  </a:lnTo>
                  <a:lnTo>
                    <a:pt x="35224" y="1456"/>
                  </a:lnTo>
                  <a:lnTo>
                    <a:pt x="35120" y="1289"/>
                  </a:lnTo>
                  <a:lnTo>
                    <a:pt x="34995" y="1123"/>
                  </a:lnTo>
                  <a:lnTo>
                    <a:pt x="34850" y="998"/>
                  </a:lnTo>
                  <a:lnTo>
                    <a:pt x="34704" y="853"/>
                  </a:lnTo>
                  <a:lnTo>
                    <a:pt x="34538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5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6"/>
                  </a:lnTo>
                  <a:lnTo>
                    <a:pt x="31606" y="104"/>
                  </a:lnTo>
                  <a:lnTo>
                    <a:pt x="31003" y="62"/>
                  </a:lnTo>
                  <a:lnTo>
                    <a:pt x="28196" y="21"/>
                  </a:lnTo>
                  <a:lnTo>
                    <a:pt x="253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5582713" y="4622800"/>
              <a:ext cx="317125" cy="315025"/>
            </a:xfrm>
            <a:custGeom>
              <a:avLst/>
              <a:gdLst/>
              <a:ahLst/>
              <a:cxnLst/>
              <a:rect l="l" t="t" r="r" b="b"/>
              <a:pathLst>
                <a:path w="12685" h="12601" extrusionOk="0">
                  <a:moveTo>
                    <a:pt x="5656" y="977"/>
                  </a:moveTo>
                  <a:lnTo>
                    <a:pt x="6218" y="998"/>
                  </a:lnTo>
                  <a:lnTo>
                    <a:pt x="6758" y="1081"/>
                  </a:lnTo>
                  <a:lnTo>
                    <a:pt x="7278" y="1185"/>
                  </a:lnTo>
                  <a:lnTo>
                    <a:pt x="7777" y="1352"/>
                  </a:lnTo>
                  <a:lnTo>
                    <a:pt x="8255" y="1560"/>
                  </a:lnTo>
                  <a:lnTo>
                    <a:pt x="8692" y="1788"/>
                  </a:lnTo>
                  <a:lnTo>
                    <a:pt x="9108" y="2079"/>
                  </a:lnTo>
                  <a:lnTo>
                    <a:pt x="9482" y="2370"/>
                  </a:lnTo>
                  <a:lnTo>
                    <a:pt x="9836" y="2724"/>
                  </a:lnTo>
                  <a:lnTo>
                    <a:pt x="10148" y="3098"/>
                  </a:lnTo>
                  <a:lnTo>
                    <a:pt x="10418" y="3493"/>
                  </a:lnTo>
                  <a:lnTo>
                    <a:pt x="10522" y="3680"/>
                  </a:lnTo>
                  <a:lnTo>
                    <a:pt x="10626" y="3909"/>
                  </a:lnTo>
                  <a:lnTo>
                    <a:pt x="10730" y="4117"/>
                  </a:lnTo>
                  <a:lnTo>
                    <a:pt x="10813" y="4346"/>
                  </a:lnTo>
                  <a:lnTo>
                    <a:pt x="10875" y="4575"/>
                  </a:lnTo>
                  <a:lnTo>
                    <a:pt x="10938" y="4803"/>
                  </a:lnTo>
                  <a:lnTo>
                    <a:pt x="10979" y="5053"/>
                  </a:lnTo>
                  <a:lnTo>
                    <a:pt x="11021" y="5281"/>
                  </a:lnTo>
                  <a:lnTo>
                    <a:pt x="11042" y="5531"/>
                  </a:lnTo>
                  <a:lnTo>
                    <a:pt x="11042" y="5780"/>
                  </a:lnTo>
                  <a:lnTo>
                    <a:pt x="11021" y="6051"/>
                  </a:lnTo>
                  <a:lnTo>
                    <a:pt x="11000" y="6300"/>
                  </a:lnTo>
                  <a:lnTo>
                    <a:pt x="10979" y="6550"/>
                  </a:lnTo>
                  <a:lnTo>
                    <a:pt x="10917" y="6799"/>
                  </a:lnTo>
                  <a:lnTo>
                    <a:pt x="10855" y="7049"/>
                  </a:lnTo>
                  <a:lnTo>
                    <a:pt x="10792" y="7278"/>
                  </a:lnTo>
                  <a:lnTo>
                    <a:pt x="10626" y="7735"/>
                  </a:lnTo>
                  <a:lnTo>
                    <a:pt x="10397" y="8192"/>
                  </a:lnTo>
                  <a:lnTo>
                    <a:pt x="10127" y="8608"/>
                  </a:lnTo>
                  <a:lnTo>
                    <a:pt x="9836" y="8983"/>
                  </a:lnTo>
                  <a:lnTo>
                    <a:pt x="9503" y="9357"/>
                  </a:lnTo>
                  <a:lnTo>
                    <a:pt x="9129" y="9669"/>
                  </a:lnTo>
                  <a:lnTo>
                    <a:pt x="8734" y="9960"/>
                  </a:lnTo>
                  <a:lnTo>
                    <a:pt x="8318" y="10230"/>
                  </a:lnTo>
                  <a:lnTo>
                    <a:pt x="7860" y="10438"/>
                  </a:lnTo>
                  <a:lnTo>
                    <a:pt x="7403" y="10604"/>
                  </a:lnTo>
                  <a:lnTo>
                    <a:pt x="7153" y="10667"/>
                  </a:lnTo>
                  <a:lnTo>
                    <a:pt x="6904" y="10729"/>
                  </a:lnTo>
                  <a:lnTo>
                    <a:pt x="6654" y="10771"/>
                  </a:lnTo>
                  <a:lnTo>
                    <a:pt x="6405" y="10792"/>
                  </a:lnTo>
                  <a:lnTo>
                    <a:pt x="6135" y="10812"/>
                  </a:lnTo>
                  <a:lnTo>
                    <a:pt x="5885" y="10833"/>
                  </a:lnTo>
                  <a:lnTo>
                    <a:pt x="5365" y="10792"/>
                  </a:lnTo>
                  <a:lnTo>
                    <a:pt x="4845" y="10729"/>
                  </a:lnTo>
                  <a:lnTo>
                    <a:pt x="4367" y="10604"/>
                  </a:lnTo>
                  <a:lnTo>
                    <a:pt x="3889" y="10438"/>
                  </a:lnTo>
                  <a:lnTo>
                    <a:pt x="3452" y="10251"/>
                  </a:lnTo>
                  <a:lnTo>
                    <a:pt x="3036" y="10022"/>
                  </a:lnTo>
                  <a:lnTo>
                    <a:pt x="2662" y="9752"/>
                  </a:lnTo>
                  <a:lnTo>
                    <a:pt x="2309" y="9440"/>
                  </a:lnTo>
                  <a:lnTo>
                    <a:pt x="1976" y="9107"/>
                  </a:lnTo>
                  <a:lnTo>
                    <a:pt x="1706" y="8754"/>
                  </a:lnTo>
                  <a:lnTo>
                    <a:pt x="1456" y="8359"/>
                  </a:lnTo>
                  <a:lnTo>
                    <a:pt x="1248" y="7943"/>
                  </a:lnTo>
                  <a:lnTo>
                    <a:pt x="1082" y="7506"/>
                  </a:lnTo>
                  <a:lnTo>
                    <a:pt x="978" y="7049"/>
                  </a:lnTo>
                  <a:lnTo>
                    <a:pt x="936" y="6820"/>
                  </a:lnTo>
                  <a:lnTo>
                    <a:pt x="895" y="6571"/>
                  </a:lnTo>
                  <a:lnTo>
                    <a:pt x="895" y="6321"/>
                  </a:lnTo>
                  <a:lnTo>
                    <a:pt x="874" y="6072"/>
                  </a:lnTo>
                  <a:lnTo>
                    <a:pt x="874" y="5801"/>
                  </a:lnTo>
                  <a:lnTo>
                    <a:pt x="895" y="5531"/>
                  </a:lnTo>
                  <a:lnTo>
                    <a:pt x="916" y="5261"/>
                  </a:lnTo>
                  <a:lnTo>
                    <a:pt x="957" y="5011"/>
                  </a:lnTo>
                  <a:lnTo>
                    <a:pt x="1020" y="4762"/>
                  </a:lnTo>
                  <a:lnTo>
                    <a:pt x="1082" y="4512"/>
                  </a:lnTo>
                  <a:lnTo>
                    <a:pt x="1165" y="4263"/>
                  </a:lnTo>
                  <a:lnTo>
                    <a:pt x="1269" y="4034"/>
                  </a:lnTo>
                  <a:lnTo>
                    <a:pt x="1373" y="3805"/>
                  </a:lnTo>
                  <a:lnTo>
                    <a:pt x="1498" y="3576"/>
                  </a:lnTo>
                  <a:lnTo>
                    <a:pt x="1768" y="3161"/>
                  </a:lnTo>
                  <a:lnTo>
                    <a:pt x="2059" y="2766"/>
                  </a:lnTo>
                  <a:lnTo>
                    <a:pt x="2392" y="2391"/>
                  </a:lnTo>
                  <a:lnTo>
                    <a:pt x="2766" y="2079"/>
                  </a:lnTo>
                  <a:lnTo>
                    <a:pt x="3140" y="178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5"/>
                  </a:lnTo>
                  <a:lnTo>
                    <a:pt x="4804" y="1061"/>
                  </a:lnTo>
                  <a:lnTo>
                    <a:pt x="5240" y="998"/>
                  </a:lnTo>
                  <a:lnTo>
                    <a:pt x="5448" y="977"/>
                  </a:lnTo>
                  <a:close/>
                  <a:moveTo>
                    <a:pt x="6717" y="0"/>
                  </a:moveTo>
                  <a:lnTo>
                    <a:pt x="6322" y="21"/>
                  </a:lnTo>
                  <a:lnTo>
                    <a:pt x="5947" y="42"/>
                  </a:lnTo>
                  <a:lnTo>
                    <a:pt x="5552" y="83"/>
                  </a:lnTo>
                  <a:lnTo>
                    <a:pt x="5157" y="166"/>
                  </a:lnTo>
                  <a:lnTo>
                    <a:pt x="4762" y="250"/>
                  </a:lnTo>
                  <a:lnTo>
                    <a:pt x="4367" y="333"/>
                  </a:lnTo>
                  <a:lnTo>
                    <a:pt x="3993" y="458"/>
                  </a:lnTo>
                  <a:lnTo>
                    <a:pt x="3535" y="603"/>
                  </a:lnTo>
                  <a:lnTo>
                    <a:pt x="3078" y="811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4" y="1664"/>
                  </a:lnTo>
                  <a:lnTo>
                    <a:pt x="1581" y="1996"/>
                  </a:lnTo>
                  <a:lnTo>
                    <a:pt x="1269" y="2370"/>
                  </a:lnTo>
                  <a:lnTo>
                    <a:pt x="978" y="2766"/>
                  </a:lnTo>
                  <a:lnTo>
                    <a:pt x="728" y="3181"/>
                  </a:lnTo>
                  <a:lnTo>
                    <a:pt x="521" y="3618"/>
                  </a:lnTo>
                  <a:lnTo>
                    <a:pt x="333" y="4075"/>
                  </a:lnTo>
                  <a:lnTo>
                    <a:pt x="188" y="4533"/>
                  </a:lnTo>
                  <a:lnTo>
                    <a:pt x="84" y="5011"/>
                  </a:lnTo>
                  <a:lnTo>
                    <a:pt x="21" y="5489"/>
                  </a:lnTo>
                  <a:lnTo>
                    <a:pt x="1" y="5968"/>
                  </a:lnTo>
                  <a:lnTo>
                    <a:pt x="21" y="6446"/>
                  </a:lnTo>
                  <a:lnTo>
                    <a:pt x="105" y="6966"/>
                  </a:lnTo>
                  <a:lnTo>
                    <a:pt x="209" y="7444"/>
                  </a:lnTo>
                  <a:lnTo>
                    <a:pt x="354" y="7922"/>
                  </a:lnTo>
                  <a:lnTo>
                    <a:pt x="541" y="8380"/>
                  </a:lnTo>
                  <a:lnTo>
                    <a:pt x="749" y="8837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9" y="10105"/>
                  </a:lnTo>
                  <a:lnTo>
                    <a:pt x="1768" y="10438"/>
                  </a:lnTo>
                  <a:lnTo>
                    <a:pt x="2038" y="10750"/>
                  </a:lnTo>
                  <a:lnTo>
                    <a:pt x="2309" y="11020"/>
                  </a:lnTo>
                  <a:lnTo>
                    <a:pt x="2600" y="11291"/>
                  </a:lnTo>
                  <a:lnTo>
                    <a:pt x="2891" y="11540"/>
                  </a:lnTo>
                  <a:lnTo>
                    <a:pt x="3203" y="11748"/>
                  </a:lnTo>
                  <a:lnTo>
                    <a:pt x="3515" y="11956"/>
                  </a:lnTo>
                  <a:lnTo>
                    <a:pt x="3847" y="12122"/>
                  </a:lnTo>
                  <a:lnTo>
                    <a:pt x="4201" y="12268"/>
                  </a:lnTo>
                  <a:lnTo>
                    <a:pt x="4554" y="12393"/>
                  </a:lnTo>
                  <a:lnTo>
                    <a:pt x="4908" y="12476"/>
                  </a:lnTo>
                  <a:lnTo>
                    <a:pt x="5282" y="12538"/>
                  </a:lnTo>
                  <a:lnTo>
                    <a:pt x="5677" y="12580"/>
                  </a:lnTo>
                  <a:lnTo>
                    <a:pt x="6072" y="12601"/>
                  </a:lnTo>
                  <a:lnTo>
                    <a:pt x="6467" y="12580"/>
                  </a:lnTo>
                  <a:lnTo>
                    <a:pt x="6883" y="12538"/>
                  </a:lnTo>
                  <a:lnTo>
                    <a:pt x="7195" y="12497"/>
                  </a:lnTo>
                  <a:lnTo>
                    <a:pt x="7486" y="12413"/>
                  </a:lnTo>
                  <a:lnTo>
                    <a:pt x="7777" y="12351"/>
                  </a:lnTo>
                  <a:lnTo>
                    <a:pt x="8068" y="12247"/>
                  </a:lnTo>
                  <a:lnTo>
                    <a:pt x="8339" y="12122"/>
                  </a:lnTo>
                  <a:lnTo>
                    <a:pt x="8630" y="11998"/>
                  </a:lnTo>
                  <a:lnTo>
                    <a:pt x="8900" y="11852"/>
                  </a:lnTo>
                  <a:lnTo>
                    <a:pt x="9150" y="11706"/>
                  </a:lnTo>
                  <a:lnTo>
                    <a:pt x="9420" y="11540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8" y="10958"/>
                  </a:lnTo>
                  <a:lnTo>
                    <a:pt x="10376" y="10729"/>
                  </a:lnTo>
                  <a:lnTo>
                    <a:pt x="10584" y="10500"/>
                  </a:lnTo>
                  <a:lnTo>
                    <a:pt x="10792" y="10251"/>
                  </a:lnTo>
                  <a:lnTo>
                    <a:pt x="11000" y="10001"/>
                  </a:lnTo>
                  <a:lnTo>
                    <a:pt x="11187" y="9731"/>
                  </a:lnTo>
                  <a:lnTo>
                    <a:pt x="11374" y="9461"/>
                  </a:lnTo>
                  <a:lnTo>
                    <a:pt x="11541" y="9170"/>
                  </a:lnTo>
                  <a:lnTo>
                    <a:pt x="11707" y="8879"/>
                  </a:lnTo>
                  <a:lnTo>
                    <a:pt x="11853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8" y="7610"/>
                  </a:lnTo>
                  <a:lnTo>
                    <a:pt x="12352" y="7257"/>
                  </a:lnTo>
                  <a:lnTo>
                    <a:pt x="12435" y="6924"/>
                  </a:lnTo>
                  <a:lnTo>
                    <a:pt x="12518" y="6571"/>
                  </a:lnTo>
                  <a:lnTo>
                    <a:pt x="12580" y="6196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699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60" y="3992"/>
                  </a:lnTo>
                  <a:lnTo>
                    <a:pt x="12476" y="3764"/>
                  </a:lnTo>
                  <a:lnTo>
                    <a:pt x="12393" y="3514"/>
                  </a:lnTo>
                  <a:lnTo>
                    <a:pt x="12268" y="3265"/>
                  </a:lnTo>
                  <a:lnTo>
                    <a:pt x="12123" y="3015"/>
                  </a:lnTo>
                  <a:lnTo>
                    <a:pt x="11977" y="2786"/>
                  </a:lnTo>
                  <a:lnTo>
                    <a:pt x="11790" y="2537"/>
                  </a:lnTo>
                  <a:lnTo>
                    <a:pt x="11603" y="2308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3"/>
                  </a:lnTo>
                  <a:lnTo>
                    <a:pt x="10376" y="1185"/>
                  </a:lnTo>
                  <a:lnTo>
                    <a:pt x="10085" y="977"/>
                  </a:lnTo>
                  <a:lnTo>
                    <a:pt x="9732" y="769"/>
                  </a:lnTo>
                  <a:lnTo>
                    <a:pt x="9357" y="582"/>
                  </a:lnTo>
                  <a:lnTo>
                    <a:pt x="8983" y="416"/>
                  </a:lnTo>
                  <a:lnTo>
                    <a:pt x="8609" y="291"/>
                  </a:lnTo>
                  <a:lnTo>
                    <a:pt x="8235" y="187"/>
                  </a:lnTo>
                  <a:lnTo>
                    <a:pt x="7860" y="104"/>
                  </a:lnTo>
                  <a:lnTo>
                    <a:pt x="7486" y="42"/>
                  </a:lnTo>
                  <a:lnTo>
                    <a:pt x="7091" y="21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5562438" y="3961575"/>
              <a:ext cx="325950" cy="317650"/>
            </a:xfrm>
            <a:custGeom>
              <a:avLst/>
              <a:gdLst/>
              <a:ahLst/>
              <a:cxnLst/>
              <a:rect l="l" t="t" r="r" b="b"/>
              <a:pathLst>
                <a:path w="13038" h="12706" extrusionOk="0">
                  <a:moveTo>
                    <a:pt x="5656" y="1103"/>
                  </a:moveTo>
                  <a:lnTo>
                    <a:pt x="5885" y="1123"/>
                  </a:lnTo>
                  <a:lnTo>
                    <a:pt x="6114" y="1123"/>
                  </a:lnTo>
                  <a:lnTo>
                    <a:pt x="6363" y="1165"/>
                  </a:lnTo>
                  <a:lnTo>
                    <a:pt x="6821" y="1248"/>
                  </a:lnTo>
                  <a:lnTo>
                    <a:pt x="7278" y="1394"/>
                  </a:lnTo>
                  <a:lnTo>
                    <a:pt x="7736" y="1581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63"/>
                  </a:lnTo>
                  <a:lnTo>
                    <a:pt x="8962" y="2392"/>
                  </a:lnTo>
                  <a:lnTo>
                    <a:pt x="9233" y="2662"/>
                  </a:lnTo>
                  <a:lnTo>
                    <a:pt x="9482" y="2932"/>
                  </a:lnTo>
                  <a:lnTo>
                    <a:pt x="9711" y="3244"/>
                  </a:lnTo>
                  <a:lnTo>
                    <a:pt x="9940" y="3556"/>
                  </a:lnTo>
                  <a:lnTo>
                    <a:pt x="10127" y="3889"/>
                  </a:lnTo>
                  <a:lnTo>
                    <a:pt x="10293" y="4222"/>
                  </a:lnTo>
                  <a:lnTo>
                    <a:pt x="10439" y="4575"/>
                  </a:lnTo>
                  <a:lnTo>
                    <a:pt x="10563" y="4929"/>
                  </a:lnTo>
                  <a:lnTo>
                    <a:pt x="10667" y="5303"/>
                  </a:lnTo>
                  <a:lnTo>
                    <a:pt x="10730" y="5656"/>
                  </a:lnTo>
                  <a:lnTo>
                    <a:pt x="10771" y="6031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8"/>
                  </a:lnTo>
                  <a:lnTo>
                    <a:pt x="10439" y="8235"/>
                  </a:lnTo>
                  <a:lnTo>
                    <a:pt x="10252" y="8650"/>
                  </a:lnTo>
                  <a:lnTo>
                    <a:pt x="10023" y="9045"/>
                  </a:lnTo>
                  <a:lnTo>
                    <a:pt x="9773" y="9399"/>
                  </a:lnTo>
                  <a:lnTo>
                    <a:pt x="9482" y="9732"/>
                  </a:lnTo>
                  <a:lnTo>
                    <a:pt x="9150" y="10044"/>
                  </a:lnTo>
                  <a:lnTo>
                    <a:pt x="8796" y="10314"/>
                  </a:lnTo>
                  <a:lnTo>
                    <a:pt x="8422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4" y="11208"/>
                  </a:lnTo>
                  <a:lnTo>
                    <a:pt x="6135" y="11270"/>
                  </a:lnTo>
                  <a:lnTo>
                    <a:pt x="5677" y="11291"/>
                  </a:lnTo>
                  <a:lnTo>
                    <a:pt x="5241" y="11250"/>
                  </a:lnTo>
                  <a:lnTo>
                    <a:pt x="4804" y="11187"/>
                  </a:lnTo>
                  <a:lnTo>
                    <a:pt x="4367" y="11083"/>
                  </a:lnTo>
                  <a:lnTo>
                    <a:pt x="3951" y="10938"/>
                  </a:lnTo>
                  <a:lnTo>
                    <a:pt x="3556" y="10771"/>
                  </a:lnTo>
                  <a:lnTo>
                    <a:pt x="3182" y="10563"/>
                  </a:lnTo>
                  <a:lnTo>
                    <a:pt x="2829" y="10314"/>
                  </a:lnTo>
                  <a:lnTo>
                    <a:pt x="2517" y="10044"/>
                  </a:lnTo>
                  <a:lnTo>
                    <a:pt x="2205" y="9732"/>
                  </a:lnTo>
                  <a:lnTo>
                    <a:pt x="1934" y="9399"/>
                  </a:lnTo>
                  <a:lnTo>
                    <a:pt x="1685" y="9045"/>
                  </a:lnTo>
                  <a:lnTo>
                    <a:pt x="1477" y="8671"/>
                  </a:lnTo>
                  <a:lnTo>
                    <a:pt x="1290" y="8276"/>
                  </a:lnTo>
                  <a:lnTo>
                    <a:pt x="1165" y="7860"/>
                  </a:lnTo>
                  <a:lnTo>
                    <a:pt x="1061" y="7424"/>
                  </a:lnTo>
                  <a:lnTo>
                    <a:pt x="1020" y="7008"/>
                  </a:lnTo>
                  <a:lnTo>
                    <a:pt x="999" y="6592"/>
                  </a:lnTo>
                  <a:lnTo>
                    <a:pt x="1020" y="6155"/>
                  </a:lnTo>
                  <a:lnTo>
                    <a:pt x="1082" y="5719"/>
                  </a:lnTo>
                  <a:lnTo>
                    <a:pt x="1186" y="5261"/>
                  </a:lnTo>
                  <a:lnTo>
                    <a:pt x="1332" y="4825"/>
                  </a:lnTo>
                  <a:lnTo>
                    <a:pt x="1477" y="4409"/>
                  </a:lnTo>
                  <a:lnTo>
                    <a:pt x="1685" y="3972"/>
                  </a:lnTo>
                  <a:lnTo>
                    <a:pt x="1893" y="3577"/>
                  </a:lnTo>
                  <a:lnTo>
                    <a:pt x="2142" y="3182"/>
                  </a:lnTo>
                  <a:lnTo>
                    <a:pt x="2413" y="2828"/>
                  </a:lnTo>
                  <a:lnTo>
                    <a:pt x="2704" y="2475"/>
                  </a:lnTo>
                  <a:lnTo>
                    <a:pt x="2995" y="2184"/>
                  </a:lnTo>
                  <a:lnTo>
                    <a:pt x="3328" y="1914"/>
                  </a:lnTo>
                  <a:lnTo>
                    <a:pt x="3681" y="1664"/>
                  </a:lnTo>
                  <a:lnTo>
                    <a:pt x="4035" y="1477"/>
                  </a:lnTo>
                  <a:lnTo>
                    <a:pt x="4263" y="1373"/>
                  </a:lnTo>
                  <a:lnTo>
                    <a:pt x="4492" y="1290"/>
                  </a:lnTo>
                  <a:lnTo>
                    <a:pt x="4721" y="1227"/>
                  </a:lnTo>
                  <a:lnTo>
                    <a:pt x="4949" y="1186"/>
                  </a:lnTo>
                  <a:lnTo>
                    <a:pt x="5199" y="1144"/>
                  </a:lnTo>
                  <a:lnTo>
                    <a:pt x="5428" y="1123"/>
                  </a:lnTo>
                  <a:lnTo>
                    <a:pt x="5656" y="1103"/>
                  </a:lnTo>
                  <a:close/>
                  <a:moveTo>
                    <a:pt x="6405" y="1"/>
                  </a:moveTo>
                  <a:lnTo>
                    <a:pt x="5989" y="21"/>
                  </a:lnTo>
                  <a:lnTo>
                    <a:pt x="5573" y="63"/>
                  </a:lnTo>
                  <a:lnTo>
                    <a:pt x="5157" y="167"/>
                  </a:lnTo>
                  <a:lnTo>
                    <a:pt x="4742" y="271"/>
                  </a:lnTo>
                  <a:lnTo>
                    <a:pt x="4326" y="437"/>
                  </a:lnTo>
                  <a:lnTo>
                    <a:pt x="3910" y="624"/>
                  </a:lnTo>
                  <a:lnTo>
                    <a:pt x="3556" y="812"/>
                  </a:lnTo>
                  <a:lnTo>
                    <a:pt x="3224" y="1019"/>
                  </a:lnTo>
                  <a:lnTo>
                    <a:pt x="2912" y="1227"/>
                  </a:lnTo>
                  <a:lnTo>
                    <a:pt x="2600" y="1456"/>
                  </a:lnTo>
                  <a:lnTo>
                    <a:pt x="2330" y="1706"/>
                  </a:lnTo>
                  <a:lnTo>
                    <a:pt x="2059" y="1955"/>
                  </a:lnTo>
                  <a:lnTo>
                    <a:pt x="1810" y="2246"/>
                  </a:lnTo>
                  <a:lnTo>
                    <a:pt x="1560" y="2517"/>
                  </a:lnTo>
                  <a:lnTo>
                    <a:pt x="1352" y="2808"/>
                  </a:lnTo>
                  <a:lnTo>
                    <a:pt x="1144" y="3120"/>
                  </a:lnTo>
                  <a:lnTo>
                    <a:pt x="957" y="3452"/>
                  </a:lnTo>
                  <a:lnTo>
                    <a:pt x="791" y="3785"/>
                  </a:lnTo>
                  <a:lnTo>
                    <a:pt x="625" y="4118"/>
                  </a:lnTo>
                  <a:lnTo>
                    <a:pt x="479" y="4492"/>
                  </a:lnTo>
                  <a:lnTo>
                    <a:pt x="354" y="4845"/>
                  </a:lnTo>
                  <a:lnTo>
                    <a:pt x="250" y="5220"/>
                  </a:lnTo>
                  <a:lnTo>
                    <a:pt x="167" y="5594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1" y="6717"/>
                  </a:lnTo>
                  <a:lnTo>
                    <a:pt x="1" y="7070"/>
                  </a:lnTo>
                  <a:lnTo>
                    <a:pt x="22" y="7444"/>
                  </a:lnTo>
                  <a:lnTo>
                    <a:pt x="63" y="7798"/>
                  </a:lnTo>
                  <a:lnTo>
                    <a:pt x="126" y="8131"/>
                  </a:lnTo>
                  <a:lnTo>
                    <a:pt x="229" y="8484"/>
                  </a:lnTo>
                  <a:lnTo>
                    <a:pt x="333" y="8817"/>
                  </a:lnTo>
                  <a:lnTo>
                    <a:pt x="479" y="9129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1" y="10355"/>
                  </a:lnTo>
                  <a:lnTo>
                    <a:pt x="1602" y="10647"/>
                  </a:lnTo>
                  <a:lnTo>
                    <a:pt x="1893" y="10917"/>
                  </a:lnTo>
                  <a:lnTo>
                    <a:pt x="2226" y="11166"/>
                  </a:lnTo>
                  <a:lnTo>
                    <a:pt x="2537" y="11416"/>
                  </a:lnTo>
                  <a:lnTo>
                    <a:pt x="2870" y="11645"/>
                  </a:lnTo>
                  <a:lnTo>
                    <a:pt x="3203" y="11832"/>
                  </a:lnTo>
                  <a:lnTo>
                    <a:pt x="3556" y="12019"/>
                  </a:lnTo>
                  <a:lnTo>
                    <a:pt x="3889" y="12185"/>
                  </a:lnTo>
                  <a:lnTo>
                    <a:pt x="4263" y="12331"/>
                  </a:lnTo>
                  <a:lnTo>
                    <a:pt x="4617" y="12456"/>
                  </a:lnTo>
                  <a:lnTo>
                    <a:pt x="4991" y="12559"/>
                  </a:lnTo>
                  <a:lnTo>
                    <a:pt x="5386" y="12622"/>
                  </a:lnTo>
                  <a:lnTo>
                    <a:pt x="5781" y="12684"/>
                  </a:lnTo>
                  <a:lnTo>
                    <a:pt x="6176" y="12705"/>
                  </a:lnTo>
                  <a:lnTo>
                    <a:pt x="6592" y="12705"/>
                  </a:lnTo>
                  <a:lnTo>
                    <a:pt x="7008" y="12684"/>
                  </a:lnTo>
                  <a:lnTo>
                    <a:pt x="7445" y="12622"/>
                  </a:lnTo>
                  <a:lnTo>
                    <a:pt x="7944" y="12518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6"/>
                  </a:lnTo>
                  <a:lnTo>
                    <a:pt x="9961" y="11665"/>
                  </a:lnTo>
                  <a:lnTo>
                    <a:pt x="10439" y="11354"/>
                  </a:lnTo>
                  <a:lnTo>
                    <a:pt x="10875" y="11021"/>
                  </a:lnTo>
                  <a:lnTo>
                    <a:pt x="11312" y="10647"/>
                  </a:lnTo>
                  <a:lnTo>
                    <a:pt x="11686" y="10231"/>
                  </a:lnTo>
                  <a:lnTo>
                    <a:pt x="11873" y="10002"/>
                  </a:lnTo>
                  <a:lnTo>
                    <a:pt x="12040" y="9794"/>
                  </a:lnTo>
                  <a:lnTo>
                    <a:pt x="12185" y="9565"/>
                  </a:lnTo>
                  <a:lnTo>
                    <a:pt x="12331" y="9316"/>
                  </a:lnTo>
                  <a:lnTo>
                    <a:pt x="12476" y="9066"/>
                  </a:lnTo>
                  <a:lnTo>
                    <a:pt x="12601" y="8817"/>
                  </a:lnTo>
                  <a:lnTo>
                    <a:pt x="12705" y="8567"/>
                  </a:lnTo>
                  <a:lnTo>
                    <a:pt x="12788" y="8318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6"/>
                  </a:lnTo>
                  <a:lnTo>
                    <a:pt x="13038" y="6925"/>
                  </a:lnTo>
                  <a:lnTo>
                    <a:pt x="13017" y="6634"/>
                  </a:lnTo>
                  <a:lnTo>
                    <a:pt x="13017" y="6197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4" y="4222"/>
                  </a:lnTo>
                  <a:lnTo>
                    <a:pt x="12539" y="3868"/>
                  </a:lnTo>
                  <a:lnTo>
                    <a:pt x="12372" y="3535"/>
                  </a:lnTo>
                  <a:lnTo>
                    <a:pt x="12206" y="3203"/>
                  </a:lnTo>
                  <a:lnTo>
                    <a:pt x="11998" y="2891"/>
                  </a:lnTo>
                  <a:lnTo>
                    <a:pt x="11769" y="2600"/>
                  </a:lnTo>
                  <a:lnTo>
                    <a:pt x="11541" y="2329"/>
                  </a:lnTo>
                  <a:lnTo>
                    <a:pt x="11270" y="2059"/>
                  </a:lnTo>
                  <a:lnTo>
                    <a:pt x="10979" y="1789"/>
                  </a:lnTo>
                  <a:lnTo>
                    <a:pt x="10667" y="1560"/>
                  </a:lnTo>
                  <a:lnTo>
                    <a:pt x="10335" y="1331"/>
                  </a:lnTo>
                  <a:lnTo>
                    <a:pt x="9961" y="1082"/>
                  </a:lnTo>
                  <a:lnTo>
                    <a:pt x="9565" y="874"/>
                  </a:lnTo>
                  <a:lnTo>
                    <a:pt x="9191" y="666"/>
                  </a:lnTo>
                  <a:lnTo>
                    <a:pt x="8796" y="500"/>
                  </a:lnTo>
                  <a:lnTo>
                    <a:pt x="8401" y="354"/>
                  </a:lnTo>
                  <a:lnTo>
                    <a:pt x="8006" y="229"/>
                  </a:lnTo>
                  <a:lnTo>
                    <a:pt x="7611" y="125"/>
                  </a:lnTo>
                  <a:lnTo>
                    <a:pt x="7216" y="42"/>
                  </a:lnTo>
                  <a:lnTo>
                    <a:pt x="6800" y="21"/>
                  </a:lnTo>
                  <a:lnTo>
                    <a:pt x="64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5604538" y="4647225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4575" y="0"/>
                  </a:moveTo>
                  <a:lnTo>
                    <a:pt x="4367" y="21"/>
                  </a:lnTo>
                  <a:lnTo>
                    <a:pt x="3931" y="84"/>
                  </a:lnTo>
                  <a:lnTo>
                    <a:pt x="3515" y="208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267" y="811"/>
                  </a:lnTo>
                  <a:lnTo>
                    <a:pt x="1893" y="1102"/>
                  </a:lnTo>
                  <a:lnTo>
                    <a:pt x="1519" y="1414"/>
                  </a:lnTo>
                  <a:lnTo>
                    <a:pt x="1186" y="1789"/>
                  </a:lnTo>
                  <a:lnTo>
                    <a:pt x="895" y="2184"/>
                  </a:lnTo>
                  <a:lnTo>
                    <a:pt x="625" y="2599"/>
                  </a:lnTo>
                  <a:lnTo>
                    <a:pt x="500" y="2828"/>
                  </a:lnTo>
                  <a:lnTo>
                    <a:pt x="396" y="3057"/>
                  </a:lnTo>
                  <a:lnTo>
                    <a:pt x="292" y="3286"/>
                  </a:lnTo>
                  <a:lnTo>
                    <a:pt x="209" y="3535"/>
                  </a:lnTo>
                  <a:lnTo>
                    <a:pt x="147" y="3785"/>
                  </a:lnTo>
                  <a:lnTo>
                    <a:pt x="84" y="4034"/>
                  </a:lnTo>
                  <a:lnTo>
                    <a:pt x="43" y="4284"/>
                  </a:lnTo>
                  <a:lnTo>
                    <a:pt x="22" y="4554"/>
                  </a:lnTo>
                  <a:lnTo>
                    <a:pt x="1" y="4824"/>
                  </a:lnTo>
                  <a:lnTo>
                    <a:pt x="1" y="5095"/>
                  </a:lnTo>
                  <a:lnTo>
                    <a:pt x="22" y="5344"/>
                  </a:lnTo>
                  <a:lnTo>
                    <a:pt x="22" y="5594"/>
                  </a:lnTo>
                  <a:lnTo>
                    <a:pt x="63" y="5843"/>
                  </a:lnTo>
                  <a:lnTo>
                    <a:pt x="105" y="6072"/>
                  </a:lnTo>
                  <a:lnTo>
                    <a:pt x="209" y="6529"/>
                  </a:lnTo>
                  <a:lnTo>
                    <a:pt x="375" y="6966"/>
                  </a:lnTo>
                  <a:lnTo>
                    <a:pt x="583" y="7382"/>
                  </a:lnTo>
                  <a:lnTo>
                    <a:pt x="833" y="7777"/>
                  </a:lnTo>
                  <a:lnTo>
                    <a:pt x="1103" y="8130"/>
                  </a:lnTo>
                  <a:lnTo>
                    <a:pt x="1436" y="8463"/>
                  </a:lnTo>
                  <a:lnTo>
                    <a:pt x="1789" y="8775"/>
                  </a:lnTo>
                  <a:lnTo>
                    <a:pt x="2163" y="9045"/>
                  </a:lnTo>
                  <a:lnTo>
                    <a:pt x="2579" y="9274"/>
                  </a:lnTo>
                  <a:lnTo>
                    <a:pt x="3016" y="9461"/>
                  </a:lnTo>
                  <a:lnTo>
                    <a:pt x="3494" y="9627"/>
                  </a:lnTo>
                  <a:lnTo>
                    <a:pt x="3972" y="9752"/>
                  </a:lnTo>
                  <a:lnTo>
                    <a:pt x="4492" y="9815"/>
                  </a:lnTo>
                  <a:lnTo>
                    <a:pt x="5012" y="9856"/>
                  </a:lnTo>
                  <a:lnTo>
                    <a:pt x="5262" y="9835"/>
                  </a:lnTo>
                  <a:lnTo>
                    <a:pt x="5532" y="9815"/>
                  </a:lnTo>
                  <a:lnTo>
                    <a:pt x="5781" y="9794"/>
                  </a:lnTo>
                  <a:lnTo>
                    <a:pt x="6031" y="9752"/>
                  </a:lnTo>
                  <a:lnTo>
                    <a:pt x="6280" y="9690"/>
                  </a:lnTo>
                  <a:lnTo>
                    <a:pt x="6530" y="9627"/>
                  </a:lnTo>
                  <a:lnTo>
                    <a:pt x="6987" y="9461"/>
                  </a:lnTo>
                  <a:lnTo>
                    <a:pt x="7445" y="9253"/>
                  </a:lnTo>
                  <a:lnTo>
                    <a:pt x="7861" y="8983"/>
                  </a:lnTo>
                  <a:lnTo>
                    <a:pt x="8256" y="8692"/>
                  </a:lnTo>
                  <a:lnTo>
                    <a:pt x="8630" y="8380"/>
                  </a:lnTo>
                  <a:lnTo>
                    <a:pt x="8963" y="8006"/>
                  </a:lnTo>
                  <a:lnTo>
                    <a:pt x="9254" y="7631"/>
                  </a:lnTo>
                  <a:lnTo>
                    <a:pt x="9524" y="7215"/>
                  </a:lnTo>
                  <a:lnTo>
                    <a:pt x="9753" y="6758"/>
                  </a:lnTo>
                  <a:lnTo>
                    <a:pt x="9919" y="6301"/>
                  </a:lnTo>
                  <a:lnTo>
                    <a:pt x="9982" y="6072"/>
                  </a:lnTo>
                  <a:lnTo>
                    <a:pt x="10044" y="5822"/>
                  </a:lnTo>
                  <a:lnTo>
                    <a:pt x="10106" y="5573"/>
                  </a:lnTo>
                  <a:lnTo>
                    <a:pt x="10127" y="5323"/>
                  </a:lnTo>
                  <a:lnTo>
                    <a:pt x="10148" y="5074"/>
                  </a:lnTo>
                  <a:lnTo>
                    <a:pt x="10169" y="4803"/>
                  </a:lnTo>
                  <a:lnTo>
                    <a:pt x="10169" y="4554"/>
                  </a:lnTo>
                  <a:lnTo>
                    <a:pt x="10148" y="4304"/>
                  </a:lnTo>
                  <a:lnTo>
                    <a:pt x="10106" y="4076"/>
                  </a:lnTo>
                  <a:lnTo>
                    <a:pt x="10065" y="3826"/>
                  </a:lnTo>
                  <a:lnTo>
                    <a:pt x="10002" y="3598"/>
                  </a:lnTo>
                  <a:lnTo>
                    <a:pt x="9940" y="3369"/>
                  </a:lnTo>
                  <a:lnTo>
                    <a:pt x="9857" y="3140"/>
                  </a:lnTo>
                  <a:lnTo>
                    <a:pt x="9753" y="2932"/>
                  </a:lnTo>
                  <a:lnTo>
                    <a:pt x="9649" y="2703"/>
                  </a:lnTo>
                  <a:lnTo>
                    <a:pt x="9545" y="2516"/>
                  </a:lnTo>
                  <a:lnTo>
                    <a:pt x="9275" y="2121"/>
                  </a:lnTo>
                  <a:lnTo>
                    <a:pt x="8963" y="1747"/>
                  </a:lnTo>
                  <a:lnTo>
                    <a:pt x="8609" y="1393"/>
                  </a:lnTo>
                  <a:lnTo>
                    <a:pt x="8235" y="1102"/>
                  </a:lnTo>
                  <a:lnTo>
                    <a:pt x="7819" y="811"/>
                  </a:lnTo>
                  <a:lnTo>
                    <a:pt x="7382" y="583"/>
                  </a:lnTo>
                  <a:lnTo>
                    <a:pt x="6904" y="375"/>
                  </a:lnTo>
                  <a:lnTo>
                    <a:pt x="6405" y="208"/>
                  </a:lnTo>
                  <a:lnTo>
                    <a:pt x="5885" y="104"/>
                  </a:lnTo>
                  <a:lnTo>
                    <a:pt x="5345" y="21"/>
                  </a:lnTo>
                  <a:lnTo>
                    <a:pt x="47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5587388" y="3989125"/>
              <a:ext cx="244875" cy="254750"/>
            </a:xfrm>
            <a:custGeom>
              <a:avLst/>
              <a:gdLst/>
              <a:ahLst/>
              <a:cxnLst/>
              <a:rect l="l" t="t" r="r" b="b"/>
              <a:pathLst>
                <a:path w="9795" h="10190" extrusionOk="0">
                  <a:moveTo>
                    <a:pt x="4658" y="1"/>
                  </a:moveTo>
                  <a:lnTo>
                    <a:pt x="4430" y="21"/>
                  </a:lnTo>
                  <a:lnTo>
                    <a:pt x="4201" y="42"/>
                  </a:lnTo>
                  <a:lnTo>
                    <a:pt x="3951" y="84"/>
                  </a:lnTo>
                  <a:lnTo>
                    <a:pt x="3723" y="125"/>
                  </a:lnTo>
                  <a:lnTo>
                    <a:pt x="3494" y="188"/>
                  </a:lnTo>
                  <a:lnTo>
                    <a:pt x="3265" y="271"/>
                  </a:lnTo>
                  <a:lnTo>
                    <a:pt x="3037" y="375"/>
                  </a:lnTo>
                  <a:lnTo>
                    <a:pt x="2683" y="562"/>
                  </a:lnTo>
                  <a:lnTo>
                    <a:pt x="2330" y="812"/>
                  </a:lnTo>
                  <a:lnTo>
                    <a:pt x="1997" y="1082"/>
                  </a:lnTo>
                  <a:lnTo>
                    <a:pt x="1706" y="1373"/>
                  </a:lnTo>
                  <a:lnTo>
                    <a:pt x="1415" y="1726"/>
                  </a:lnTo>
                  <a:lnTo>
                    <a:pt x="1144" y="2080"/>
                  </a:lnTo>
                  <a:lnTo>
                    <a:pt x="895" y="2475"/>
                  </a:lnTo>
                  <a:lnTo>
                    <a:pt x="687" y="2870"/>
                  </a:lnTo>
                  <a:lnTo>
                    <a:pt x="479" y="3307"/>
                  </a:lnTo>
                  <a:lnTo>
                    <a:pt x="334" y="3723"/>
                  </a:lnTo>
                  <a:lnTo>
                    <a:pt x="188" y="4159"/>
                  </a:lnTo>
                  <a:lnTo>
                    <a:pt x="84" y="4617"/>
                  </a:lnTo>
                  <a:lnTo>
                    <a:pt x="22" y="5053"/>
                  </a:lnTo>
                  <a:lnTo>
                    <a:pt x="1" y="5490"/>
                  </a:lnTo>
                  <a:lnTo>
                    <a:pt x="22" y="5906"/>
                  </a:lnTo>
                  <a:lnTo>
                    <a:pt x="63" y="6322"/>
                  </a:lnTo>
                  <a:lnTo>
                    <a:pt x="167" y="6758"/>
                  </a:lnTo>
                  <a:lnTo>
                    <a:pt x="292" y="7174"/>
                  </a:lnTo>
                  <a:lnTo>
                    <a:pt x="479" y="7569"/>
                  </a:lnTo>
                  <a:lnTo>
                    <a:pt x="687" y="7943"/>
                  </a:lnTo>
                  <a:lnTo>
                    <a:pt x="936" y="8297"/>
                  </a:lnTo>
                  <a:lnTo>
                    <a:pt x="1207" y="8630"/>
                  </a:lnTo>
                  <a:lnTo>
                    <a:pt x="1519" y="8942"/>
                  </a:lnTo>
                  <a:lnTo>
                    <a:pt x="1831" y="9212"/>
                  </a:lnTo>
                  <a:lnTo>
                    <a:pt x="2184" y="9461"/>
                  </a:lnTo>
                  <a:lnTo>
                    <a:pt x="2558" y="9669"/>
                  </a:lnTo>
                  <a:lnTo>
                    <a:pt x="2953" y="9836"/>
                  </a:lnTo>
                  <a:lnTo>
                    <a:pt x="3369" y="9981"/>
                  </a:lnTo>
                  <a:lnTo>
                    <a:pt x="3806" y="10085"/>
                  </a:lnTo>
                  <a:lnTo>
                    <a:pt x="4243" y="10148"/>
                  </a:lnTo>
                  <a:lnTo>
                    <a:pt x="4679" y="10189"/>
                  </a:lnTo>
                  <a:lnTo>
                    <a:pt x="5137" y="10168"/>
                  </a:lnTo>
                  <a:lnTo>
                    <a:pt x="5636" y="10106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4" y="9461"/>
                  </a:lnTo>
                  <a:lnTo>
                    <a:pt x="7798" y="9212"/>
                  </a:lnTo>
                  <a:lnTo>
                    <a:pt x="8152" y="8942"/>
                  </a:lnTo>
                  <a:lnTo>
                    <a:pt x="8484" y="8630"/>
                  </a:lnTo>
                  <a:lnTo>
                    <a:pt x="8775" y="8297"/>
                  </a:lnTo>
                  <a:lnTo>
                    <a:pt x="9025" y="7943"/>
                  </a:lnTo>
                  <a:lnTo>
                    <a:pt x="9254" y="7548"/>
                  </a:lnTo>
                  <a:lnTo>
                    <a:pt x="9441" y="7133"/>
                  </a:lnTo>
                  <a:lnTo>
                    <a:pt x="9586" y="6696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73" y="4929"/>
                  </a:lnTo>
                  <a:lnTo>
                    <a:pt x="9732" y="4554"/>
                  </a:lnTo>
                  <a:lnTo>
                    <a:pt x="9669" y="4201"/>
                  </a:lnTo>
                  <a:lnTo>
                    <a:pt x="9565" y="3827"/>
                  </a:lnTo>
                  <a:lnTo>
                    <a:pt x="9441" y="3473"/>
                  </a:lnTo>
                  <a:lnTo>
                    <a:pt x="9295" y="3120"/>
                  </a:lnTo>
                  <a:lnTo>
                    <a:pt x="9129" y="2787"/>
                  </a:lnTo>
                  <a:lnTo>
                    <a:pt x="8942" y="2454"/>
                  </a:lnTo>
                  <a:lnTo>
                    <a:pt x="8713" y="2142"/>
                  </a:lnTo>
                  <a:lnTo>
                    <a:pt x="8484" y="1830"/>
                  </a:lnTo>
                  <a:lnTo>
                    <a:pt x="8235" y="1560"/>
                  </a:lnTo>
                  <a:lnTo>
                    <a:pt x="7964" y="1290"/>
                  </a:lnTo>
                  <a:lnTo>
                    <a:pt x="7673" y="1061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8" y="479"/>
                  </a:lnTo>
                  <a:lnTo>
                    <a:pt x="6280" y="292"/>
                  </a:lnTo>
                  <a:lnTo>
                    <a:pt x="5823" y="146"/>
                  </a:lnTo>
                  <a:lnTo>
                    <a:pt x="5365" y="63"/>
                  </a:lnTo>
                  <a:lnTo>
                    <a:pt x="5116" y="21"/>
                  </a:lnTo>
                  <a:lnTo>
                    <a:pt x="4887" y="21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5413788" y="4375350"/>
              <a:ext cx="304100" cy="59300"/>
            </a:xfrm>
            <a:custGeom>
              <a:avLst/>
              <a:gdLst/>
              <a:ahLst/>
              <a:cxnLst/>
              <a:rect l="l" t="t" r="r" b="b"/>
              <a:pathLst>
                <a:path w="12164" h="2372" extrusionOk="0">
                  <a:moveTo>
                    <a:pt x="4637" y="1"/>
                  </a:moveTo>
                  <a:lnTo>
                    <a:pt x="3472" y="21"/>
                  </a:lnTo>
                  <a:lnTo>
                    <a:pt x="2308" y="63"/>
                  </a:lnTo>
                  <a:lnTo>
                    <a:pt x="1871" y="84"/>
                  </a:lnTo>
                  <a:lnTo>
                    <a:pt x="1435" y="167"/>
                  </a:lnTo>
                  <a:lnTo>
                    <a:pt x="1227" y="209"/>
                  </a:lnTo>
                  <a:lnTo>
                    <a:pt x="1019" y="271"/>
                  </a:lnTo>
                  <a:lnTo>
                    <a:pt x="811" y="354"/>
                  </a:lnTo>
                  <a:lnTo>
                    <a:pt x="603" y="437"/>
                  </a:lnTo>
                  <a:lnTo>
                    <a:pt x="478" y="521"/>
                  </a:lnTo>
                  <a:lnTo>
                    <a:pt x="354" y="604"/>
                  </a:lnTo>
                  <a:lnTo>
                    <a:pt x="250" y="708"/>
                  </a:lnTo>
                  <a:lnTo>
                    <a:pt x="146" y="812"/>
                  </a:lnTo>
                  <a:lnTo>
                    <a:pt x="83" y="916"/>
                  </a:lnTo>
                  <a:lnTo>
                    <a:pt x="21" y="1061"/>
                  </a:lnTo>
                  <a:lnTo>
                    <a:pt x="0" y="1207"/>
                  </a:lnTo>
                  <a:lnTo>
                    <a:pt x="0" y="1373"/>
                  </a:lnTo>
                  <a:lnTo>
                    <a:pt x="21" y="1519"/>
                  </a:lnTo>
                  <a:lnTo>
                    <a:pt x="62" y="1664"/>
                  </a:lnTo>
                  <a:lnTo>
                    <a:pt x="125" y="1789"/>
                  </a:lnTo>
                  <a:lnTo>
                    <a:pt x="208" y="1893"/>
                  </a:lnTo>
                  <a:lnTo>
                    <a:pt x="312" y="1997"/>
                  </a:lnTo>
                  <a:lnTo>
                    <a:pt x="437" y="2059"/>
                  </a:lnTo>
                  <a:lnTo>
                    <a:pt x="582" y="2142"/>
                  </a:lnTo>
                  <a:lnTo>
                    <a:pt x="707" y="2184"/>
                  </a:lnTo>
                  <a:lnTo>
                    <a:pt x="1081" y="2288"/>
                  </a:lnTo>
                  <a:lnTo>
                    <a:pt x="1435" y="2350"/>
                  </a:lnTo>
                  <a:lnTo>
                    <a:pt x="1809" y="2371"/>
                  </a:lnTo>
                  <a:lnTo>
                    <a:pt x="2162" y="2371"/>
                  </a:lnTo>
                  <a:lnTo>
                    <a:pt x="4263" y="2226"/>
                  </a:lnTo>
                  <a:lnTo>
                    <a:pt x="5302" y="2122"/>
                  </a:lnTo>
                  <a:lnTo>
                    <a:pt x="6342" y="2018"/>
                  </a:lnTo>
                  <a:lnTo>
                    <a:pt x="7381" y="1872"/>
                  </a:lnTo>
                  <a:lnTo>
                    <a:pt x="8421" y="1727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6" y="1227"/>
                  </a:lnTo>
                  <a:lnTo>
                    <a:pt x="11332" y="1103"/>
                  </a:lnTo>
                  <a:lnTo>
                    <a:pt x="11540" y="1020"/>
                  </a:lnTo>
                  <a:lnTo>
                    <a:pt x="11748" y="936"/>
                  </a:lnTo>
                  <a:lnTo>
                    <a:pt x="11956" y="812"/>
                  </a:lnTo>
                  <a:lnTo>
                    <a:pt x="12164" y="687"/>
                  </a:lnTo>
                  <a:lnTo>
                    <a:pt x="11935" y="541"/>
                  </a:lnTo>
                  <a:lnTo>
                    <a:pt x="11810" y="458"/>
                  </a:lnTo>
                  <a:lnTo>
                    <a:pt x="11706" y="437"/>
                  </a:lnTo>
                  <a:lnTo>
                    <a:pt x="11582" y="417"/>
                  </a:lnTo>
                  <a:lnTo>
                    <a:pt x="10417" y="250"/>
                  </a:lnTo>
                  <a:lnTo>
                    <a:pt x="9253" y="146"/>
                  </a:lnTo>
                  <a:lnTo>
                    <a:pt x="8109" y="63"/>
                  </a:lnTo>
                  <a:lnTo>
                    <a:pt x="6945" y="21"/>
                  </a:lnTo>
                  <a:lnTo>
                    <a:pt x="57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5612338" y="4043700"/>
              <a:ext cx="63975" cy="73850"/>
            </a:xfrm>
            <a:custGeom>
              <a:avLst/>
              <a:gdLst/>
              <a:ahLst/>
              <a:cxnLst/>
              <a:rect l="l" t="t" r="r" b="b"/>
              <a:pathLst>
                <a:path w="2559" h="2954" extrusionOk="0">
                  <a:moveTo>
                    <a:pt x="1976" y="1"/>
                  </a:moveTo>
                  <a:lnTo>
                    <a:pt x="1747" y="42"/>
                  </a:lnTo>
                  <a:lnTo>
                    <a:pt x="1540" y="105"/>
                  </a:lnTo>
                  <a:lnTo>
                    <a:pt x="1332" y="209"/>
                  </a:lnTo>
                  <a:lnTo>
                    <a:pt x="1124" y="313"/>
                  </a:lnTo>
                  <a:lnTo>
                    <a:pt x="916" y="458"/>
                  </a:lnTo>
                  <a:lnTo>
                    <a:pt x="729" y="625"/>
                  </a:lnTo>
                  <a:lnTo>
                    <a:pt x="541" y="791"/>
                  </a:lnTo>
                  <a:lnTo>
                    <a:pt x="396" y="978"/>
                  </a:lnTo>
                  <a:lnTo>
                    <a:pt x="250" y="1186"/>
                  </a:lnTo>
                  <a:lnTo>
                    <a:pt x="146" y="1415"/>
                  </a:lnTo>
                  <a:lnTo>
                    <a:pt x="63" y="1623"/>
                  </a:lnTo>
                  <a:lnTo>
                    <a:pt x="22" y="1851"/>
                  </a:lnTo>
                  <a:lnTo>
                    <a:pt x="1" y="2080"/>
                  </a:lnTo>
                  <a:lnTo>
                    <a:pt x="22" y="2226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30" y="2683"/>
                  </a:lnTo>
                  <a:lnTo>
                    <a:pt x="334" y="2766"/>
                  </a:lnTo>
                  <a:lnTo>
                    <a:pt x="438" y="2850"/>
                  </a:lnTo>
                  <a:lnTo>
                    <a:pt x="583" y="2891"/>
                  </a:lnTo>
                  <a:lnTo>
                    <a:pt x="708" y="2933"/>
                  </a:lnTo>
                  <a:lnTo>
                    <a:pt x="853" y="2953"/>
                  </a:lnTo>
                  <a:lnTo>
                    <a:pt x="978" y="2953"/>
                  </a:lnTo>
                  <a:lnTo>
                    <a:pt x="1103" y="2933"/>
                  </a:lnTo>
                  <a:lnTo>
                    <a:pt x="1228" y="2891"/>
                  </a:lnTo>
                  <a:lnTo>
                    <a:pt x="1332" y="2829"/>
                  </a:lnTo>
                  <a:lnTo>
                    <a:pt x="1436" y="2746"/>
                  </a:lnTo>
                  <a:lnTo>
                    <a:pt x="1540" y="2642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2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7" y="438"/>
                  </a:lnTo>
                  <a:lnTo>
                    <a:pt x="2558" y="84"/>
                  </a:lnTo>
                  <a:lnTo>
                    <a:pt x="2371" y="22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5644063" y="4707000"/>
              <a:ext cx="60325" cy="73325"/>
            </a:xfrm>
            <a:custGeom>
              <a:avLst/>
              <a:gdLst/>
              <a:ahLst/>
              <a:cxnLst/>
              <a:rect l="l" t="t" r="r" b="b"/>
              <a:pathLst>
                <a:path w="2413" h="2933" extrusionOk="0">
                  <a:moveTo>
                    <a:pt x="2391" y="1"/>
                  </a:moveTo>
                  <a:lnTo>
                    <a:pt x="2183" y="21"/>
                  </a:lnTo>
                  <a:lnTo>
                    <a:pt x="1996" y="42"/>
                  </a:lnTo>
                  <a:lnTo>
                    <a:pt x="1788" y="104"/>
                  </a:lnTo>
                  <a:lnTo>
                    <a:pt x="1580" y="188"/>
                  </a:lnTo>
                  <a:lnTo>
                    <a:pt x="1393" y="271"/>
                  </a:lnTo>
                  <a:lnTo>
                    <a:pt x="1185" y="396"/>
                  </a:lnTo>
                  <a:lnTo>
                    <a:pt x="998" y="541"/>
                  </a:lnTo>
                  <a:lnTo>
                    <a:pt x="811" y="687"/>
                  </a:lnTo>
                  <a:lnTo>
                    <a:pt x="645" y="853"/>
                  </a:lnTo>
                  <a:lnTo>
                    <a:pt x="499" y="1019"/>
                  </a:lnTo>
                  <a:lnTo>
                    <a:pt x="354" y="1207"/>
                  </a:lnTo>
                  <a:lnTo>
                    <a:pt x="250" y="1373"/>
                  </a:lnTo>
                  <a:lnTo>
                    <a:pt x="146" y="1560"/>
                  </a:lnTo>
                  <a:lnTo>
                    <a:pt x="63" y="1768"/>
                  </a:lnTo>
                  <a:lnTo>
                    <a:pt x="21" y="1955"/>
                  </a:lnTo>
                  <a:lnTo>
                    <a:pt x="0" y="2121"/>
                  </a:lnTo>
                  <a:lnTo>
                    <a:pt x="0" y="2246"/>
                  </a:lnTo>
                  <a:lnTo>
                    <a:pt x="21" y="2350"/>
                  </a:lnTo>
                  <a:lnTo>
                    <a:pt x="63" y="2454"/>
                  </a:lnTo>
                  <a:lnTo>
                    <a:pt x="83" y="2537"/>
                  </a:lnTo>
                  <a:lnTo>
                    <a:pt x="187" y="2704"/>
                  </a:lnTo>
                  <a:lnTo>
                    <a:pt x="333" y="2828"/>
                  </a:lnTo>
                  <a:lnTo>
                    <a:pt x="499" y="2891"/>
                  </a:lnTo>
                  <a:lnTo>
                    <a:pt x="582" y="2932"/>
                  </a:lnTo>
                  <a:lnTo>
                    <a:pt x="874" y="2932"/>
                  </a:lnTo>
                  <a:lnTo>
                    <a:pt x="977" y="2891"/>
                  </a:lnTo>
                  <a:lnTo>
                    <a:pt x="1081" y="2849"/>
                  </a:lnTo>
                  <a:lnTo>
                    <a:pt x="1206" y="2787"/>
                  </a:lnTo>
                  <a:lnTo>
                    <a:pt x="1331" y="2683"/>
                  </a:lnTo>
                  <a:lnTo>
                    <a:pt x="1477" y="2537"/>
                  </a:lnTo>
                  <a:lnTo>
                    <a:pt x="1601" y="2392"/>
                  </a:lnTo>
                  <a:lnTo>
                    <a:pt x="1726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5" y="1186"/>
                  </a:lnTo>
                  <a:lnTo>
                    <a:pt x="2308" y="957"/>
                  </a:lnTo>
                  <a:lnTo>
                    <a:pt x="2350" y="749"/>
                  </a:lnTo>
                  <a:lnTo>
                    <a:pt x="2391" y="541"/>
                  </a:lnTo>
                  <a:lnTo>
                    <a:pt x="2412" y="354"/>
                  </a:lnTo>
                  <a:lnTo>
                    <a:pt x="2412" y="167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5769863" y="4376925"/>
              <a:ext cx="70700" cy="32775"/>
            </a:xfrm>
            <a:custGeom>
              <a:avLst/>
              <a:gdLst/>
              <a:ahLst/>
              <a:cxnLst/>
              <a:rect l="l" t="t" r="r" b="b"/>
              <a:pathLst>
                <a:path w="2828" h="1311" extrusionOk="0">
                  <a:moveTo>
                    <a:pt x="686" y="0"/>
                  </a:moveTo>
                  <a:lnTo>
                    <a:pt x="541" y="21"/>
                  </a:lnTo>
                  <a:lnTo>
                    <a:pt x="416" y="62"/>
                  </a:lnTo>
                  <a:lnTo>
                    <a:pt x="291" y="104"/>
                  </a:lnTo>
                  <a:lnTo>
                    <a:pt x="187" y="187"/>
                  </a:lnTo>
                  <a:lnTo>
                    <a:pt x="104" y="270"/>
                  </a:lnTo>
                  <a:lnTo>
                    <a:pt x="42" y="374"/>
                  </a:lnTo>
                  <a:lnTo>
                    <a:pt x="21" y="499"/>
                  </a:lnTo>
                  <a:lnTo>
                    <a:pt x="0" y="665"/>
                  </a:lnTo>
                  <a:lnTo>
                    <a:pt x="21" y="811"/>
                  </a:lnTo>
                  <a:lnTo>
                    <a:pt x="62" y="936"/>
                  </a:lnTo>
                  <a:lnTo>
                    <a:pt x="125" y="1040"/>
                  </a:lnTo>
                  <a:lnTo>
                    <a:pt x="208" y="1123"/>
                  </a:lnTo>
                  <a:lnTo>
                    <a:pt x="312" y="1206"/>
                  </a:lnTo>
                  <a:lnTo>
                    <a:pt x="437" y="1248"/>
                  </a:lnTo>
                  <a:lnTo>
                    <a:pt x="561" y="1289"/>
                  </a:lnTo>
                  <a:lnTo>
                    <a:pt x="707" y="1289"/>
                  </a:lnTo>
                  <a:lnTo>
                    <a:pt x="977" y="1310"/>
                  </a:lnTo>
                  <a:lnTo>
                    <a:pt x="1248" y="1268"/>
                  </a:lnTo>
                  <a:lnTo>
                    <a:pt x="1518" y="1227"/>
                  </a:lnTo>
                  <a:lnTo>
                    <a:pt x="1788" y="1144"/>
                  </a:lnTo>
                  <a:lnTo>
                    <a:pt x="2038" y="1040"/>
                  </a:lnTo>
                  <a:lnTo>
                    <a:pt x="2308" y="894"/>
                  </a:lnTo>
                  <a:lnTo>
                    <a:pt x="2558" y="749"/>
                  </a:lnTo>
                  <a:lnTo>
                    <a:pt x="2828" y="561"/>
                  </a:lnTo>
                  <a:lnTo>
                    <a:pt x="2558" y="395"/>
                  </a:lnTo>
                  <a:lnTo>
                    <a:pt x="2287" y="270"/>
                  </a:lnTo>
                  <a:lnTo>
                    <a:pt x="2038" y="166"/>
                  </a:lnTo>
                  <a:lnTo>
                    <a:pt x="1767" y="83"/>
                  </a:lnTo>
                  <a:lnTo>
                    <a:pt x="1497" y="42"/>
                  </a:lnTo>
                  <a:lnTo>
                    <a:pt x="1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442" name="Google Shape;442;p3"/>
          <p:cNvGrpSpPr/>
          <p:nvPr/>
        </p:nvGrpSpPr>
        <p:grpSpPr>
          <a:xfrm rot="-5400000">
            <a:off x="10113842" y="4354248"/>
            <a:ext cx="2198767" cy="387273"/>
            <a:chOff x="6770700" y="159850"/>
            <a:chExt cx="1649075" cy="291175"/>
          </a:xfrm>
        </p:grpSpPr>
        <p:sp>
          <p:nvSpPr>
            <p:cNvPr id="443" name="Google Shape;443;p3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459" name="Google Shape;459;p3"/>
          <p:cNvGrpSpPr/>
          <p:nvPr/>
        </p:nvGrpSpPr>
        <p:grpSpPr>
          <a:xfrm>
            <a:off x="4984257" y="225234"/>
            <a:ext cx="2193327" cy="388233"/>
            <a:chOff x="6770700" y="159850"/>
            <a:chExt cx="1649075" cy="291175"/>
          </a:xfrm>
        </p:grpSpPr>
        <p:sp>
          <p:nvSpPr>
            <p:cNvPr id="460" name="Google Shape;460;p3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476" name="Google Shape;476;p3"/>
          <p:cNvSpPr/>
          <p:nvPr/>
        </p:nvSpPr>
        <p:spPr>
          <a:xfrm>
            <a:off x="659431" y="1399667"/>
            <a:ext cx="177560" cy="1780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477" name="Google Shape;477;p3"/>
          <p:cNvGrpSpPr/>
          <p:nvPr/>
        </p:nvGrpSpPr>
        <p:grpSpPr>
          <a:xfrm rot="4288250" flipH="1">
            <a:off x="889841" y="2748521"/>
            <a:ext cx="399489" cy="582745"/>
            <a:chOff x="8492491" y="1981586"/>
            <a:chExt cx="299605" cy="438125"/>
          </a:xfrm>
        </p:grpSpPr>
        <p:sp>
          <p:nvSpPr>
            <p:cNvPr id="478" name="Google Shape;478;p3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481" name="Google Shape;481;p3"/>
          <p:cNvSpPr/>
          <p:nvPr/>
        </p:nvSpPr>
        <p:spPr>
          <a:xfrm>
            <a:off x="1060237" y="2048884"/>
            <a:ext cx="177560" cy="1780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482" name="Google Shape;482;p3"/>
          <p:cNvSpPr/>
          <p:nvPr/>
        </p:nvSpPr>
        <p:spPr>
          <a:xfrm>
            <a:off x="11124444" y="2855733"/>
            <a:ext cx="177560" cy="1780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483" name="Google Shape;483;p3"/>
          <p:cNvGrpSpPr/>
          <p:nvPr/>
        </p:nvGrpSpPr>
        <p:grpSpPr>
          <a:xfrm rot="7911516" flipH="1">
            <a:off x="10273892" y="2044673"/>
            <a:ext cx="399476" cy="582727"/>
            <a:chOff x="8492491" y="1981586"/>
            <a:chExt cx="299605" cy="438125"/>
          </a:xfrm>
        </p:grpSpPr>
        <p:sp>
          <p:nvSpPr>
            <p:cNvPr id="484" name="Google Shape;484;p3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487" name="Google Shape;487;p3"/>
          <p:cNvGrpSpPr/>
          <p:nvPr/>
        </p:nvGrpSpPr>
        <p:grpSpPr>
          <a:xfrm>
            <a:off x="10924037" y="1992375"/>
            <a:ext cx="518797" cy="520039"/>
            <a:chOff x="6793725" y="-1219900"/>
            <a:chExt cx="288850" cy="288825"/>
          </a:xfrm>
        </p:grpSpPr>
        <p:sp>
          <p:nvSpPr>
            <p:cNvPr id="488" name="Google Shape;488;p3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493" name="Google Shape;493;p3"/>
          <p:cNvSpPr/>
          <p:nvPr/>
        </p:nvSpPr>
        <p:spPr>
          <a:xfrm>
            <a:off x="675735" y="3944127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" name="Google Shape;495;p4"/>
          <p:cNvSpPr txBox="1">
            <a:spLocks noGrp="1"/>
          </p:cNvSpPr>
          <p:nvPr>
            <p:ph type="title"/>
          </p:nvPr>
        </p:nvSpPr>
        <p:spPr>
          <a:xfrm>
            <a:off x="957625" y="719333"/>
            <a:ext cx="10246588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496" name="Google Shape;496;p4"/>
          <p:cNvSpPr txBox="1">
            <a:spLocks noGrp="1"/>
          </p:cNvSpPr>
          <p:nvPr>
            <p:ph type="body" idx="1"/>
          </p:nvPr>
        </p:nvSpPr>
        <p:spPr>
          <a:xfrm>
            <a:off x="953486" y="1725533"/>
            <a:ext cx="10246588" cy="425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8076" lvl="0" indent="-43916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463"/>
            </a:lvl1pPr>
            <a:lvl2pPr marL="1216152" lvl="1" indent="-43916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2128"/>
            </a:lvl2pPr>
            <a:lvl3pPr marL="1824228" lvl="2" indent="-43916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2128"/>
            </a:lvl3pPr>
            <a:lvl4pPr marL="2432304" lvl="3" indent="-43916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2128"/>
            </a:lvl4pPr>
            <a:lvl5pPr marL="3040380" lvl="4" indent="-43916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2128"/>
            </a:lvl5pPr>
            <a:lvl6pPr marL="3648456" lvl="5" indent="-43916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2128"/>
            </a:lvl6pPr>
            <a:lvl7pPr marL="4256532" lvl="6" indent="-43916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2128"/>
            </a:lvl7pPr>
            <a:lvl8pPr marL="4864608" lvl="7" indent="-43916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2128"/>
            </a:lvl8pPr>
            <a:lvl9pPr marL="5472684" lvl="8" indent="-43916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2128"/>
            </a:lvl9pPr>
          </a:lstStyle>
          <a:p>
            <a:endParaRPr/>
          </a:p>
        </p:txBody>
      </p:sp>
      <p:grpSp>
        <p:nvGrpSpPr>
          <p:cNvPr id="497" name="Google Shape;497;p4"/>
          <p:cNvGrpSpPr/>
          <p:nvPr/>
        </p:nvGrpSpPr>
        <p:grpSpPr>
          <a:xfrm>
            <a:off x="-12373" y="0"/>
            <a:ext cx="514843" cy="6858000"/>
            <a:chOff x="219" y="-6350"/>
            <a:chExt cx="713004" cy="5143500"/>
          </a:xfrm>
        </p:grpSpPr>
        <p:sp>
          <p:nvSpPr>
            <p:cNvPr id="498" name="Google Shape;498;p4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499" name="Google Shape;499;p4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00" name="Google Shape;500;p4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01" name="Google Shape;501;p4"/>
          <p:cNvGrpSpPr/>
          <p:nvPr/>
        </p:nvGrpSpPr>
        <p:grpSpPr>
          <a:xfrm>
            <a:off x="4984257" y="6372134"/>
            <a:ext cx="2193327" cy="388233"/>
            <a:chOff x="6770700" y="159850"/>
            <a:chExt cx="1649075" cy="291175"/>
          </a:xfrm>
        </p:grpSpPr>
        <p:sp>
          <p:nvSpPr>
            <p:cNvPr id="502" name="Google Shape;502;p4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18" name="Google Shape;518;p4"/>
          <p:cNvGrpSpPr/>
          <p:nvPr/>
        </p:nvGrpSpPr>
        <p:grpSpPr>
          <a:xfrm>
            <a:off x="4984257" y="96934"/>
            <a:ext cx="2193327" cy="388233"/>
            <a:chOff x="6770700" y="159850"/>
            <a:chExt cx="1649075" cy="291175"/>
          </a:xfrm>
        </p:grpSpPr>
        <p:sp>
          <p:nvSpPr>
            <p:cNvPr id="519" name="Google Shape;519;p4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35" name="Google Shape;535;p4"/>
          <p:cNvGrpSpPr/>
          <p:nvPr/>
        </p:nvGrpSpPr>
        <p:grpSpPr>
          <a:xfrm>
            <a:off x="11449906" y="5521602"/>
            <a:ext cx="504014" cy="474196"/>
            <a:chOff x="7115700" y="1348450"/>
            <a:chExt cx="933600" cy="873825"/>
          </a:xfrm>
        </p:grpSpPr>
        <p:sp>
          <p:nvSpPr>
            <p:cNvPr id="536" name="Google Shape;536;p4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extrusionOk="0">
                  <a:moveTo>
                    <a:pt x="13641" y="1997"/>
                  </a:moveTo>
                  <a:lnTo>
                    <a:pt x="13807" y="2018"/>
                  </a:lnTo>
                  <a:lnTo>
                    <a:pt x="13932" y="2059"/>
                  </a:lnTo>
                  <a:lnTo>
                    <a:pt x="14057" y="2142"/>
                  </a:lnTo>
                  <a:lnTo>
                    <a:pt x="14181" y="2246"/>
                  </a:lnTo>
                  <a:lnTo>
                    <a:pt x="14264" y="2392"/>
                  </a:lnTo>
                  <a:lnTo>
                    <a:pt x="14348" y="2558"/>
                  </a:lnTo>
                  <a:lnTo>
                    <a:pt x="14410" y="2745"/>
                  </a:lnTo>
                  <a:lnTo>
                    <a:pt x="14431" y="2974"/>
                  </a:lnTo>
                  <a:lnTo>
                    <a:pt x="14472" y="3681"/>
                  </a:lnTo>
                  <a:lnTo>
                    <a:pt x="14493" y="4367"/>
                  </a:lnTo>
                  <a:lnTo>
                    <a:pt x="14472" y="5074"/>
                  </a:lnTo>
                  <a:lnTo>
                    <a:pt x="14410" y="5781"/>
                  </a:lnTo>
                  <a:lnTo>
                    <a:pt x="14327" y="6467"/>
                  </a:lnTo>
                  <a:lnTo>
                    <a:pt x="14223" y="7154"/>
                  </a:lnTo>
                  <a:lnTo>
                    <a:pt x="14077" y="7840"/>
                  </a:lnTo>
                  <a:lnTo>
                    <a:pt x="13932" y="8547"/>
                  </a:lnTo>
                  <a:lnTo>
                    <a:pt x="13911" y="8630"/>
                  </a:lnTo>
                  <a:lnTo>
                    <a:pt x="13849" y="8692"/>
                  </a:lnTo>
                  <a:lnTo>
                    <a:pt x="13765" y="8755"/>
                  </a:lnTo>
                  <a:lnTo>
                    <a:pt x="13641" y="8817"/>
                  </a:lnTo>
                  <a:lnTo>
                    <a:pt x="13495" y="8422"/>
                  </a:lnTo>
                  <a:lnTo>
                    <a:pt x="13391" y="8027"/>
                  </a:lnTo>
                  <a:lnTo>
                    <a:pt x="13308" y="7632"/>
                  </a:lnTo>
                  <a:lnTo>
                    <a:pt x="13225" y="7237"/>
                  </a:lnTo>
                  <a:lnTo>
                    <a:pt x="13121" y="6447"/>
                  </a:lnTo>
                  <a:lnTo>
                    <a:pt x="13017" y="5656"/>
                  </a:lnTo>
                  <a:lnTo>
                    <a:pt x="12934" y="5012"/>
                  </a:lnTo>
                  <a:lnTo>
                    <a:pt x="12892" y="4347"/>
                  </a:lnTo>
                  <a:lnTo>
                    <a:pt x="12851" y="3681"/>
                  </a:lnTo>
                  <a:lnTo>
                    <a:pt x="12871" y="3037"/>
                  </a:lnTo>
                  <a:lnTo>
                    <a:pt x="12892" y="2808"/>
                  </a:lnTo>
                  <a:lnTo>
                    <a:pt x="12934" y="2621"/>
                  </a:lnTo>
                  <a:lnTo>
                    <a:pt x="12996" y="2434"/>
                  </a:lnTo>
                  <a:lnTo>
                    <a:pt x="13100" y="2288"/>
                  </a:lnTo>
                  <a:lnTo>
                    <a:pt x="13204" y="2163"/>
                  </a:lnTo>
                  <a:lnTo>
                    <a:pt x="13329" y="2080"/>
                  </a:lnTo>
                  <a:lnTo>
                    <a:pt x="13454" y="2018"/>
                  </a:lnTo>
                  <a:lnTo>
                    <a:pt x="13620" y="1997"/>
                  </a:lnTo>
                  <a:close/>
                  <a:moveTo>
                    <a:pt x="28923" y="11977"/>
                  </a:moveTo>
                  <a:lnTo>
                    <a:pt x="29256" y="11998"/>
                  </a:lnTo>
                  <a:lnTo>
                    <a:pt x="29568" y="12040"/>
                  </a:lnTo>
                  <a:lnTo>
                    <a:pt x="29901" y="12081"/>
                  </a:lnTo>
                  <a:lnTo>
                    <a:pt x="30212" y="12144"/>
                  </a:lnTo>
                  <a:lnTo>
                    <a:pt x="30545" y="12227"/>
                  </a:lnTo>
                  <a:lnTo>
                    <a:pt x="30857" y="12310"/>
                  </a:lnTo>
                  <a:lnTo>
                    <a:pt x="31190" y="12435"/>
                  </a:lnTo>
                  <a:lnTo>
                    <a:pt x="31252" y="12456"/>
                  </a:lnTo>
                  <a:lnTo>
                    <a:pt x="31315" y="12497"/>
                  </a:lnTo>
                  <a:lnTo>
                    <a:pt x="31377" y="12580"/>
                  </a:lnTo>
                  <a:lnTo>
                    <a:pt x="31418" y="12705"/>
                  </a:lnTo>
                  <a:lnTo>
                    <a:pt x="31086" y="12872"/>
                  </a:lnTo>
                  <a:lnTo>
                    <a:pt x="30774" y="13017"/>
                  </a:lnTo>
                  <a:lnTo>
                    <a:pt x="30420" y="13142"/>
                  </a:lnTo>
                  <a:lnTo>
                    <a:pt x="30088" y="13225"/>
                  </a:lnTo>
                  <a:lnTo>
                    <a:pt x="29734" y="13308"/>
                  </a:lnTo>
                  <a:lnTo>
                    <a:pt x="29402" y="13371"/>
                  </a:lnTo>
                  <a:lnTo>
                    <a:pt x="28695" y="13495"/>
                  </a:lnTo>
                  <a:lnTo>
                    <a:pt x="28029" y="13599"/>
                  </a:lnTo>
                  <a:lnTo>
                    <a:pt x="27697" y="13620"/>
                  </a:lnTo>
                  <a:lnTo>
                    <a:pt x="27364" y="13641"/>
                  </a:lnTo>
                  <a:lnTo>
                    <a:pt x="27156" y="13641"/>
                  </a:lnTo>
                  <a:lnTo>
                    <a:pt x="26948" y="13620"/>
                  </a:lnTo>
                  <a:lnTo>
                    <a:pt x="26802" y="13599"/>
                  </a:lnTo>
                  <a:lnTo>
                    <a:pt x="26678" y="13558"/>
                  </a:lnTo>
                  <a:lnTo>
                    <a:pt x="26532" y="13516"/>
                  </a:lnTo>
                  <a:lnTo>
                    <a:pt x="26428" y="13433"/>
                  </a:lnTo>
                  <a:lnTo>
                    <a:pt x="26324" y="13350"/>
                  </a:lnTo>
                  <a:lnTo>
                    <a:pt x="26241" y="13246"/>
                  </a:lnTo>
                  <a:lnTo>
                    <a:pt x="26199" y="13121"/>
                  </a:lnTo>
                  <a:lnTo>
                    <a:pt x="26158" y="12955"/>
                  </a:lnTo>
                  <a:lnTo>
                    <a:pt x="26158" y="12809"/>
                  </a:lnTo>
                  <a:lnTo>
                    <a:pt x="26199" y="12664"/>
                  </a:lnTo>
                  <a:lnTo>
                    <a:pt x="26241" y="12539"/>
                  </a:lnTo>
                  <a:lnTo>
                    <a:pt x="26324" y="12435"/>
                  </a:lnTo>
                  <a:lnTo>
                    <a:pt x="26428" y="12352"/>
                  </a:lnTo>
                  <a:lnTo>
                    <a:pt x="26532" y="12269"/>
                  </a:lnTo>
                  <a:lnTo>
                    <a:pt x="26657" y="12227"/>
                  </a:lnTo>
                  <a:lnTo>
                    <a:pt x="26802" y="12185"/>
                  </a:lnTo>
                  <a:lnTo>
                    <a:pt x="27260" y="12081"/>
                  </a:lnTo>
                  <a:lnTo>
                    <a:pt x="27697" y="12019"/>
                  </a:lnTo>
                  <a:lnTo>
                    <a:pt x="28154" y="11998"/>
                  </a:lnTo>
                  <a:lnTo>
                    <a:pt x="28591" y="11977"/>
                  </a:lnTo>
                  <a:close/>
                  <a:moveTo>
                    <a:pt x="4159" y="13537"/>
                  </a:moveTo>
                  <a:lnTo>
                    <a:pt x="4658" y="13558"/>
                  </a:lnTo>
                  <a:lnTo>
                    <a:pt x="4887" y="13599"/>
                  </a:lnTo>
                  <a:lnTo>
                    <a:pt x="5116" y="13641"/>
                  </a:lnTo>
                  <a:lnTo>
                    <a:pt x="5324" y="13703"/>
                  </a:lnTo>
                  <a:lnTo>
                    <a:pt x="5511" y="13766"/>
                  </a:lnTo>
                  <a:lnTo>
                    <a:pt x="5677" y="13849"/>
                  </a:lnTo>
                  <a:lnTo>
                    <a:pt x="5843" y="13932"/>
                  </a:lnTo>
                  <a:lnTo>
                    <a:pt x="5885" y="13994"/>
                  </a:lnTo>
                  <a:lnTo>
                    <a:pt x="5947" y="14078"/>
                  </a:lnTo>
                  <a:lnTo>
                    <a:pt x="5927" y="14182"/>
                  </a:lnTo>
                  <a:lnTo>
                    <a:pt x="5885" y="14265"/>
                  </a:lnTo>
                  <a:lnTo>
                    <a:pt x="5843" y="14327"/>
                  </a:lnTo>
                  <a:lnTo>
                    <a:pt x="5781" y="14389"/>
                  </a:lnTo>
                  <a:lnTo>
                    <a:pt x="5635" y="14493"/>
                  </a:lnTo>
                  <a:lnTo>
                    <a:pt x="5490" y="14597"/>
                  </a:lnTo>
                  <a:lnTo>
                    <a:pt x="5220" y="14764"/>
                  </a:lnTo>
                  <a:lnTo>
                    <a:pt x="4949" y="14930"/>
                  </a:lnTo>
                  <a:lnTo>
                    <a:pt x="4658" y="15076"/>
                  </a:lnTo>
                  <a:lnTo>
                    <a:pt x="4367" y="15200"/>
                  </a:lnTo>
                  <a:lnTo>
                    <a:pt x="4055" y="15325"/>
                  </a:lnTo>
                  <a:lnTo>
                    <a:pt x="3764" y="15429"/>
                  </a:lnTo>
                  <a:lnTo>
                    <a:pt x="3452" y="15533"/>
                  </a:lnTo>
                  <a:lnTo>
                    <a:pt x="3140" y="15616"/>
                  </a:lnTo>
                  <a:lnTo>
                    <a:pt x="2932" y="15658"/>
                  </a:lnTo>
                  <a:lnTo>
                    <a:pt x="2496" y="15658"/>
                  </a:lnTo>
                  <a:lnTo>
                    <a:pt x="2309" y="15595"/>
                  </a:lnTo>
                  <a:lnTo>
                    <a:pt x="2205" y="15554"/>
                  </a:lnTo>
                  <a:lnTo>
                    <a:pt x="2121" y="15491"/>
                  </a:lnTo>
                  <a:lnTo>
                    <a:pt x="2038" y="15408"/>
                  </a:lnTo>
                  <a:lnTo>
                    <a:pt x="1955" y="15325"/>
                  </a:lnTo>
                  <a:lnTo>
                    <a:pt x="1851" y="15180"/>
                  </a:lnTo>
                  <a:lnTo>
                    <a:pt x="1789" y="15013"/>
                  </a:lnTo>
                  <a:lnTo>
                    <a:pt x="1768" y="14847"/>
                  </a:lnTo>
                  <a:lnTo>
                    <a:pt x="1789" y="14681"/>
                  </a:lnTo>
                  <a:lnTo>
                    <a:pt x="1830" y="14514"/>
                  </a:lnTo>
                  <a:lnTo>
                    <a:pt x="1893" y="14369"/>
                  </a:lnTo>
                  <a:lnTo>
                    <a:pt x="1997" y="14202"/>
                  </a:lnTo>
                  <a:lnTo>
                    <a:pt x="2142" y="14078"/>
                  </a:lnTo>
                  <a:lnTo>
                    <a:pt x="2329" y="13953"/>
                  </a:lnTo>
                  <a:lnTo>
                    <a:pt x="2537" y="13849"/>
                  </a:lnTo>
                  <a:lnTo>
                    <a:pt x="2766" y="13745"/>
                  </a:lnTo>
                  <a:lnTo>
                    <a:pt x="3016" y="13683"/>
                  </a:lnTo>
                  <a:lnTo>
                    <a:pt x="3307" y="13620"/>
                  </a:lnTo>
                  <a:lnTo>
                    <a:pt x="3577" y="13579"/>
                  </a:lnTo>
                  <a:lnTo>
                    <a:pt x="3868" y="13558"/>
                  </a:lnTo>
                  <a:lnTo>
                    <a:pt x="4159" y="13537"/>
                  </a:lnTo>
                  <a:close/>
                  <a:moveTo>
                    <a:pt x="17155" y="1"/>
                  </a:move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1207" y="1664"/>
                  </a:moveTo>
                  <a:lnTo>
                    <a:pt x="1207" y="1664"/>
                  </a:lnTo>
                  <a:lnTo>
                    <a:pt x="999" y="1664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645" y="1622"/>
                  </a:lnTo>
                  <a:lnTo>
                    <a:pt x="521" y="1581"/>
                  </a:lnTo>
                  <a:lnTo>
                    <a:pt x="375" y="1539"/>
                  </a:lnTo>
                  <a:lnTo>
                    <a:pt x="271" y="1456"/>
                  </a:lnTo>
                  <a:lnTo>
                    <a:pt x="167" y="1373"/>
                  </a:lnTo>
                  <a:lnTo>
                    <a:pt x="84" y="1269"/>
                  </a:lnTo>
                  <a:lnTo>
                    <a:pt x="42" y="1144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1" y="832"/>
                  </a:lnTo>
                  <a:lnTo>
                    <a:pt x="42" y="687"/>
                  </a:lnTo>
                  <a:lnTo>
                    <a:pt x="84" y="562"/>
                  </a:lnTo>
                  <a:lnTo>
                    <a:pt x="167" y="458"/>
                  </a:lnTo>
                  <a:lnTo>
                    <a:pt x="271" y="375"/>
                  </a:lnTo>
                  <a:lnTo>
                    <a:pt x="375" y="292"/>
                  </a:lnTo>
                  <a:lnTo>
                    <a:pt x="500" y="250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1103" y="104"/>
                  </a:lnTo>
                  <a:lnTo>
                    <a:pt x="1540" y="42"/>
                  </a:lnTo>
                  <a:lnTo>
                    <a:pt x="1997" y="21"/>
                  </a:lnTo>
                  <a:lnTo>
                    <a:pt x="2434" y="0"/>
                  </a:lnTo>
                  <a:lnTo>
                    <a:pt x="2434" y="0"/>
                  </a:lnTo>
                  <a:lnTo>
                    <a:pt x="2766" y="0"/>
                  </a:lnTo>
                  <a:lnTo>
                    <a:pt x="3099" y="21"/>
                  </a:lnTo>
                  <a:lnTo>
                    <a:pt x="3411" y="63"/>
                  </a:lnTo>
                  <a:lnTo>
                    <a:pt x="3744" y="104"/>
                  </a:lnTo>
                  <a:lnTo>
                    <a:pt x="4055" y="167"/>
                  </a:lnTo>
                  <a:lnTo>
                    <a:pt x="4388" y="250"/>
                  </a:lnTo>
                  <a:lnTo>
                    <a:pt x="4700" y="333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5095" y="479"/>
                  </a:lnTo>
                  <a:lnTo>
                    <a:pt x="5158" y="520"/>
                  </a:lnTo>
                  <a:lnTo>
                    <a:pt x="5220" y="603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4929" y="895"/>
                  </a:lnTo>
                  <a:lnTo>
                    <a:pt x="4617" y="1040"/>
                  </a:lnTo>
                  <a:lnTo>
                    <a:pt x="4263" y="1165"/>
                  </a:lnTo>
                  <a:lnTo>
                    <a:pt x="3931" y="1248"/>
                  </a:lnTo>
                  <a:lnTo>
                    <a:pt x="3577" y="1331"/>
                  </a:lnTo>
                  <a:lnTo>
                    <a:pt x="3245" y="1394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1872" y="1622"/>
                  </a:lnTo>
                  <a:lnTo>
                    <a:pt x="1540" y="1643"/>
                  </a:lnTo>
                  <a:lnTo>
                    <a:pt x="1207" y="16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6821"/>
                  </a:moveTo>
                  <a:lnTo>
                    <a:pt x="791" y="6821"/>
                  </a:lnTo>
                  <a:lnTo>
                    <a:pt x="645" y="6426"/>
                  </a:lnTo>
                  <a:lnTo>
                    <a:pt x="541" y="6031"/>
                  </a:lnTo>
                  <a:lnTo>
                    <a:pt x="458" y="5636"/>
                  </a:lnTo>
                  <a:lnTo>
                    <a:pt x="375" y="5241"/>
                  </a:lnTo>
                  <a:lnTo>
                    <a:pt x="271" y="4451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84" y="3016"/>
                  </a:lnTo>
                  <a:lnTo>
                    <a:pt x="42" y="2351"/>
                  </a:lnTo>
                  <a:lnTo>
                    <a:pt x="1" y="1685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42" y="812"/>
                  </a:lnTo>
                  <a:lnTo>
                    <a:pt x="84" y="625"/>
                  </a:lnTo>
                  <a:lnTo>
                    <a:pt x="146" y="438"/>
                  </a:lnTo>
                  <a:lnTo>
                    <a:pt x="250" y="292"/>
                  </a:lnTo>
                  <a:lnTo>
                    <a:pt x="354" y="167"/>
                  </a:lnTo>
                  <a:lnTo>
                    <a:pt x="479" y="84"/>
                  </a:lnTo>
                  <a:lnTo>
                    <a:pt x="604" y="22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791" y="1"/>
                  </a:lnTo>
                  <a:lnTo>
                    <a:pt x="791" y="1"/>
                  </a:lnTo>
                  <a:lnTo>
                    <a:pt x="957" y="22"/>
                  </a:lnTo>
                  <a:lnTo>
                    <a:pt x="1082" y="63"/>
                  </a:lnTo>
                  <a:lnTo>
                    <a:pt x="1207" y="146"/>
                  </a:lnTo>
                  <a:lnTo>
                    <a:pt x="1331" y="250"/>
                  </a:lnTo>
                  <a:lnTo>
                    <a:pt x="1414" y="396"/>
                  </a:lnTo>
                  <a:lnTo>
                    <a:pt x="1498" y="562"/>
                  </a:lnTo>
                  <a:lnTo>
                    <a:pt x="1560" y="749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622" y="1685"/>
                  </a:lnTo>
                  <a:lnTo>
                    <a:pt x="1643" y="2371"/>
                  </a:lnTo>
                  <a:lnTo>
                    <a:pt x="1622" y="3078"/>
                  </a:lnTo>
                  <a:lnTo>
                    <a:pt x="1560" y="3785"/>
                  </a:lnTo>
                  <a:lnTo>
                    <a:pt x="1477" y="4471"/>
                  </a:lnTo>
                  <a:lnTo>
                    <a:pt x="1373" y="5158"/>
                  </a:lnTo>
                  <a:lnTo>
                    <a:pt x="1227" y="584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061" y="6634"/>
                  </a:lnTo>
                  <a:lnTo>
                    <a:pt x="999" y="6696"/>
                  </a:lnTo>
                  <a:lnTo>
                    <a:pt x="915" y="6759"/>
                  </a:lnTo>
                  <a:lnTo>
                    <a:pt x="791" y="6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7155" y="1"/>
                  </a:moveTo>
                  <a:lnTo>
                    <a:pt x="17155" y="1"/>
                  </a:ln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215" y="895"/>
                  </a:moveTo>
                  <a:lnTo>
                    <a:pt x="18963" y="916"/>
                  </a:lnTo>
                  <a:lnTo>
                    <a:pt x="19691" y="978"/>
                  </a:lnTo>
                  <a:lnTo>
                    <a:pt x="20439" y="1082"/>
                  </a:lnTo>
                  <a:lnTo>
                    <a:pt x="21188" y="1207"/>
                  </a:lnTo>
                  <a:lnTo>
                    <a:pt x="21375" y="1248"/>
                  </a:lnTo>
                  <a:lnTo>
                    <a:pt x="21541" y="1311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7" y="1539"/>
                  </a:lnTo>
                  <a:lnTo>
                    <a:pt x="22061" y="1643"/>
                  </a:lnTo>
                  <a:lnTo>
                    <a:pt x="22165" y="1747"/>
                  </a:lnTo>
                  <a:lnTo>
                    <a:pt x="22248" y="1872"/>
                  </a:lnTo>
                  <a:lnTo>
                    <a:pt x="22332" y="2018"/>
                  </a:lnTo>
                  <a:lnTo>
                    <a:pt x="22394" y="2163"/>
                  </a:lnTo>
                  <a:lnTo>
                    <a:pt x="22456" y="2330"/>
                  </a:lnTo>
                  <a:lnTo>
                    <a:pt x="22519" y="2517"/>
                  </a:lnTo>
                  <a:lnTo>
                    <a:pt x="22581" y="2912"/>
                  </a:lnTo>
                  <a:lnTo>
                    <a:pt x="22602" y="3369"/>
                  </a:lnTo>
                  <a:lnTo>
                    <a:pt x="22623" y="4804"/>
                  </a:lnTo>
                  <a:lnTo>
                    <a:pt x="22623" y="6239"/>
                  </a:lnTo>
                  <a:lnTo>
                    <a:pt x="22602" y="8942"/>
                  </a:lnTo>
                  <a:lnTo>
                    <a:pt x="22602" y="9274"/>
                  </a:lnTo>
                  <a:lnTo>
                    <a:pt x="22623" y="9981"/>
                  </a:lnTo>
                  <a:lnTo>
                    <a:pt x="22685" y="10709"/>
                  </a:lnTo>
                  <a:lnTo>
                    <a:pt x="22727" y="11063"/>
                  </a:lnTo>
                  <a:lnTo>
                    <a:pt x="22789" y="11416"/>
                  </a:lnTo>
                  <a:lnTo>
                    <a:pt x="22851" y="11769"/>
                  </a:lnTo>
                  <a:lnTo>
                    <a:pt x="22955" y="12123"/>
                  </a:lnTo>
                  <a:lnTo>
                    <a:pt x="23205" y="12144"/>
                  </a:lnTo>
                  <a:lnTo>
                    <a:pt x="23434" y="12165"/>
                  </a:lnTo>
                  <a:lnTo>
                    <a:pt x="23870" y="12144"/>
                  </a:lnTo>
                  <a:lnTo>
                    <a:pt x="24286" y="12081"/>
                  </a:lnTo>
                  <a:lnTo>
                    <a:pt x="25617" y="11915"/>
                  </a:lnTo>
                  <a:lnTo>
                    <a:pt x="26948" y="11790"/>
                  </a:lnTo>
                  <a:lnTo>
                    <a:pt x="27613" y="11728"/>
                  </a:lnTo>
                  <a:lnTo>
                    <a:pt x="28278" y="11707"/>
                  </a:lnTo>
                  <a:lnTo>
                    <a:pt x="28944" y="11686"/>
                  </a:lnTo>
                  <a:lnTo>
                    <a:pt x="29609" y="11666"/>
                  </a:lnTo>
                  <a:lnTo>
                    <a:pt x="30607" y="11686"/>
                  </a:lnTo>
                  <a:lnTo>
                    <a:pt x="31605" y="11749"/>
                  </a:lnTo>
                  <a:lnTo>
                    <a:pt x="32603" y="11832"/>
                  </a:lnTo>
                  <a:lnTo>
                    <a:pt x="33580" y="11936"/>
                  </a:lnTo>
                  <a:lnTo>
                    <a:pt x="33892" y="11998"/>
                  </a:lnTo>
                  <a:lnTo>
                    <a:pt x="34121" y="12040"/>
                  </a:lnTo>
                  <a:lnTo>
                    <a:pt x="34308" y="12123"/>
                  </a:lnTo>
                  <a:lnTo>
                    <a:pt x="34454" y="12227"/>
                  </a:lnTo>
                  <a:lnTo>
                    <a:pt x="34558" y="12372"/>
                  </a:lnTo>
                  <a:lnTo>
                    <a:pt x="34620" y="12539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28" y="13890"/>
                  </a:lnTo>
                  <a:lnTo>
                    <a:pt x="34911" y="14701"/>
                  </a:lnTo>
                  <a:lnTo>
                    <a:pt x="34974" y="15533"/>
                  </a:lnTo>
                  <a:lnTo>
                    <a:pt x="34994" y="16344"/>
                  </a:lnTo>
                  <a:lnTo>
                    <a:pt x="34974" y="17134"/>
                  </a:lnTo>
                  <a:lnTo>
                    <a:pt x="34932" y="17529"/>
                  </a:lnTo>
                  <a:lnTo>
                    <a:pt x="34890" y="17924"/>
                  </a:lnTo>
                  <a:lnTo>
                    <a:pt x="34870" y="18111"/>
                  </a:lnTo>
                  <a:lnTo>
                    <a:pt x="34683" y="18943"/>
                  </a:lnTo>
                  <a:lnTo>
                    <a:pt x="34599" y="19296"/>
                  </a:lnTo>
                  <a:lnTo>
                    <a:pt x="34495" y="19588"/>
                  </a:lnTo>
                  <a:lnTo>
                    <a:pt x="34412" y="19816"/>
                  </a:lnTo>
                  <a:lnTo>
                    <a:pt x="34308" y="20024"/>
                  </a:lnTo>
                  <a:lnTo>
                    <a:pt x="34183" y="20211"/>
                  </a:lnTo>
                  <a:lnTo>
                    <a:pt x="34059" y="20336"/>
                  </a:lnTo>
                  <a:lnTo>
                    <a:pt x="33913" y="20461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89" y="20690"/>
                  </a:lnTo>
                  <a:lnTo>
                    <a:pt x="32707" y="20773"/>
                  </a:lnTo>
                  <a:lnTo>
                    <a:pt x="31979" y="20877"/>
                  </a:lnTo>
                  <a:lnTo>
                    <a:pt x="27925" y="21355"/>
                  </a:lnTo>
                  <a:lnTo>
                    <a:pt x="23870" y="21854"/>
                  </a:lnTo>
                  <a:lnTo>
                    <a:pt x="23496" y="21916"/>
                  </a:lnTo>
                  <a:lnTo>
                    <a:pt x="23184" y="21979"/>
                  </a:lnTo>
                  <a:lnTo>
                    <a:pt x="23059" y="22041"/>
                  </a:lnTo>
                  <a:lnTo>
                    <a:pt x="22955" y="22104"/>
                  </a:lnTo>
                  <a:lnTo>
                    <a:pt x="22851" y="22166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4" y="22436"/>
                  </a:lnTo>
                  <a:lnTo>
                    <a:pt x="22623" y="22540"/>
                  </a:lnTo>
                  <a:lnTo>
                    <a:pt x="22581" y="22665"/>
                  </a:lnTo>
                  <a:lnTo>
                    <a:pt x="22540" y="22977"/>
                  </a:lnTo>
                  <a:lnTo>
                    <a:pt x="22540" y="23372"/>
                  </a:lnTo>
                  <a:lnTo>
                    <a:pt x="22540" y="24495"/>
                  </a:lnTo>
                  <a:lnTo>
                    <a:pt x="22560" y="25638"/>
                  </a:lnTo>
                  <a:lnTo>
                    <a:pt x="22623" y="27884"/>
                  </a:lnTo>
                  <a:lnTo>
                    <a:pt x="22643" y="28799"/>
                  </a:lnTo>
                  <a:lnTo>
                    <a:pt x="22623" y="29402"/>
                  </a:lnTo>
                  <a:lnTo>
                    <a:pt x="22602" y="29714"/>
                  </a:lnTo>
                  <a:lnTo>
                    <a:pt x="22560" y="30005"/>
                  </a:lnTo>
                  <a:lnTo>
                    <a:pt x="22477" y="30525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8" y="31169"/>
                  </a:lnTo>
                  <a:lnTo>
                    <a:pt x="22165" y="31336"/>
                  </a:lnTo>
                  <a:lnTo>
                    <a:pt x="22041" y="31502"/>
                  </a:lnTo>
                  <a:lnTo>
                    <a:pt x="21916" y="31627"/>
                  </a:lnTo>
                  <a:lnTo>
                    <a:pt x="21791" y="31751"/>
                  </a:lnTo>
                  <a:lnTo>
                    <a:pt x="21645" y="31876"/>
                  </a:lnTo>
                  <a:lnTo>
                    <a:pt x="21458" y="31959"/>
                  </a:lnTo>
                  <a:lnTo>
                    <a:pt x="21271" y="32042"/>
                  </a:lnTo>
                  <a:lnTo>
                    <a:pt x="21063" y="32126"/>
                  </a:lnTo>
                  <a:lnTo>
                    <a:pt x="20835" y="32188"/>
                  </a:lnTo>
                  <a:lnTo>
                    <a:pt x="20585" y="32230"/>
                  </a:lnTo>
                  <a:lnTo>
                    <a:pt x="20315" y="32271"/>
                  </a:lnTo>
                  <a:lnTo>
                    <a:pt x="19649" y="32354"/>
                  </a:lnTo>
                  <a:lnTo>
                    <a:pt x="18984" y="32396"/>
                  </a:lnTo>
                  <a:lnTo>
                    <a:pt x="18298" y="32438"/>
                  </a:lnTo>
                  <a:lnTo>
                    <a:pt x="17632" y="32438"/>
                  </a:lnTo>
                  <a:lnTo>
                    <a:pt x="16822" y="32417"/>
                  </a:lnTo>
                  <a:lnTo>
                    <a:pt x="15990" y="32375"/>
                  </a:lnTo>
                  <a:lnTo>
                    <a:pt x="15158" y="32313"/>
                  </a:lnTo>
                  <a:lnTo>
                    <a:pt x="14347" y="32209"/>
                  </a:lnTo>
                  <a:lnTo>
                    <a:pt x="14077" y="32167"/>
                  </a:lnTo>
                  <a:lnTo>
                    <a:pt x="13848" y="32105"/>
                  </a:lnTo>
                  <a:lnTo>
                    <a:pt x="13640" y="32022"/>
                  </a:lnTo>
                  <a:lnTo>
                    <a:pt x="13495" y="31939"/>
                  </a:lnTo>
                  <a:lnTo>
                    <a:pt x="13370" y="31814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2"/>
                  </a:lnTo>
                  <a:lnTo>
                    <a:pt x="13100" y="30920"/>
                  </a:lnTo>
                  <a:lnTo>
                    <a:pt x="12975" y="29859"/>
                  </a:lnTo>
                  <a:lnTo>
                    <a:pt x="12892" y="28799"/>
                  </a:lnTo>
                  <a:lnTo>
                    <a:pt x="12850" y="27738"/>
                  </a:lnTo>
                  <a:lnTo>
                    <a:pt x="12850" y="26678"/>
                  </a:lnTo>
                  <a:lnTo>
                    <a:pt x="12850" y="25888"/>
                  </a:lnTo>
                  <a:lnTo>
                    <a:pt x="12850" y="25638"/>
                  </a:lnTo>
                  <a:lnTo>
                    <a:pt x="12829" y="24848"/>
                  </a:lnTo>
                  <a:lnTo>
                    <a:pt x="12788" y="24058"/>
                  </a:lnTo>
                  <a:lnTo>
                    <a:pt x="12705" y="23268"/>
                  </a:lnTo>
                  <a:lnTo>
                    <a:pt x="12601" y="22499"/>
                  </a:lnTo>
                  <a:lnTo>
                    <a:pt x="12559" y="22270"/>
                  </a:lnTo>
                  <a:lnTo>
                    <a:pt x="12497" y="22041"/>
                  </a:lnTo>
                  <a:lnTo>
                    <a:pt x="12413" y="21812"/>
                  </a:lnTo>
                  <a:lnTo>
                    <a:pt x="12351" y="21646"/>
                  </a:lnTo>
                  <a:lnTo>
                    <a:pt x="12268" y="21501"/>
                  </a:lnTo>
                  <a:lnTo>
                    <a:pt x="12185" y="21397"/>
                  </a:lnTo>
                  <a:lnTo>
                    <a:pt x="12081" y="21313"/>
                  </a:lnTo>
                  <a:lnTo>
                    <a:pt x="11977" y="21251"/>
                  </a:lnTo>
                  <a:lnTo>
                    <a:pt x="11831" y="21209"/>
                  </a:lnTo>
                  <a:lnTo>
                    <a:pt x="11686" y="21209"/>
                  </a:lnTo>
                  <a:lnTo>
                    <a:pt x="11457" y="21230"/>
                  </a:lnTo>
                  <a:lnTo>
                    <a:pt x="11187" y="21251"/>
                  </a:lnTo>
                  <a:lnTo>
                    <a:pt x="9253" y="21584"/>
                  </a:lnTo>
                  <a:lnTo>
                    <a:pt x="8276" y="21729"/>
                  </a:lnTo>
                  <a:lnTo>
                    <a:pt x="7319" y="21875"/>
                  </a:lnTo>
                  <a:lnTo>
                    <a:pt x="6571" y="21958"/>
                  </a:lnTo>
                  <a:lnTo>
                    <a:pt x="5822" y="22041"/>
                  </a:lnTo>
                  <a:lnTo>
                    <a:pt x="5074" y="22083"/>
                  </a:lnTo>
                  <a:lnTo>
                    <a:pt x="3805" y="22083"/>
                  </a:lnTo>
                  <a:lnTo>
                    <a:pt x="3265" y="22062"/>
                  </a:lnTo>
                  <a:lnTo>
                    <a:pt x="2890" y="22020"/>
                  </a:lnTo>
                  <a:lnTo>
                    <a:pt x="2578" y="21958"/>
                  </a:lnTo>
                  <a:lnTo>
                    <a:pt x="2433" y="21896"/>
                  </a:lnTo>
                  <a:lnTo>
                    <a:pt x="2308" y="21854"/>
                  </a:lnTo>
                  <a:lnTo>
                    <a:pt x="2204" y="21792"/>
                  </a:lnTo>
                  <a:lnTo>
                    <a:pt x="2100" y="21708"/>
                  </a:lnTo>
                  <a:lnTo>
                    <a:pt x="1996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3"/>
                  </a:lnTo>
                  <a:lnTo>
                    <a:pt x="1622" y="21001"/>
                  </a:lnTo>
                  <a:lnTo>
                    <a:pt x="1518" y="20648"/>
                  </a:lnTo>
                  <a:lnTo>
                    <a:pt x="1331" y="19816"/>
                  </a:lnTo>
                  <a:lnTo>
                    <a:pt x="1185" y="18964"/>
                  </a:lnTo>
                  <a:lnTo>
                    <a:pt x="1144" y="18548"/>
                  </a:lnTo>
                  <a:lnTo>
                    <a:pt x="1102" y="18111"/>
                  </a:lnTo>
                  <a:lnTo>
                    <a:pt x="1081" y="17695"/>
                  </a:lnTo>
                  <a:lnTo>
                    <a:pt x="1061" y="17259"/>
                  </a:lnTo>
                  <a:lnTo>
                    <a:pt x="1081" y="16677"/>
                  </a:lnTo>
                  <a:lnTo>
                    <a:pt x="1102" y="16406"/>
                  </a:lnTo>
                  <a:lnTo>
                    <a:pt x="1144" y="16136"/>
                  </a:lnTo>
                  <a:lnTo>
                    <a:pt x="1206" y="15866"/>
                  </a:lnTo>
                  <a:lnTo>
                    <a:pt x="1269" y="15637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2"/>
                  </a:lnTo>
                  <a:lnTo>
                    <a:pt x="1705" y="14784"/>
                  </a:lnTo>
                  <a:lnTo>
                    <a:pt x="1851" y="14597"/>
                  </a:lnTo>
                  <a:lnTo>
                    <a:pt x="2017" y="14431"/>
                  </a:lnTo>
                  <a:lnTo>
                    <a:pt x="2204" y="14285"/>
                  </a:lnTo>
                  <a:lnTo>
                    <a:pt x="2391" y="14140"/>
                  </a:lnTo>
                  <a:lnTo>
                    <a:pt x="2599" y="14015"/>
                  </a:lnTo>
                  <a:lnTo>
                    <a:pt x="2849" y="13890"/>
                  </a:lnTo>
                  <a:lnTo>
                    <a:pt x="3098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3" y="13267"/>
                  </a:lnTo>
                  <a:lnTo>
                    <a:pt x="5531" y="13100"/>
                  </a:lnTo>
                  <a:lnTo>
                    <a:pt x="6259" y="12955"/>
                  </a:lnTo>
                  <a:lnTo>
                    <a:pt x="7007" y="12830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1"/>
                  </a:lnTo>
                  <a:lnTo>
                    <a:pt x="12746" y="12144"/>
                  </a:lnTo>
                  <a:lnTo>
                    <a:pt x="12809" y="11832"/>
                  </a:lnTo>
                  <a:lnTo>
                    <a:pt x="12850" y="11499"/>
                  </a:lnTo>
                  <a:lnTo>
                    <a:pt x="12871" y="11187"/>
                  </a:lnTo>
                  <a:lnTo>
                    <a:pt x="12892" y="10875"/>
                  </a:lnTo>
                  <a:lnTo>
                    <a:pt x="12871" y="9919"/>
                  </a:lnTo>
                  <a:lnTo>
                    <a:pt x="12871" y="9815"/>
                  </a:lnTo>
                  <a:lnTo>
                    <a:pt x="12871" y="8651"/>
                  </a:lnTo>
                  <a:lnTo>
                    <a:pt x="12871" y="7507"/>
                  </a:lnTo>
                  <a:lnTo>
                    <a:pt x="12871" y="6447"/>
                  </a:lnTo>
                  <a:lnTo>
                    <a:pt x="12892" y="5407"/>
                  </a:lnTo>
                  <a:lnTo>
                    <a:pt x="12954" y="4346"/>
                  </a:lnTo>
                  <a:lnTo>
                    <a:pt x="13037" y="3307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2"/>
                  </a:lnTo>
                  <a:lnTo>
                    <a:pt x="13640" y="1893"/>
                  </a:lnTo>
                  <a:lnTo>
                    <a:pt x="13869" y="1706"/>
                  </a:lnTo>
                  <a:lnTo>
                    <a:pt x="14118" y="1560"/>
                  </a:lnTo>
                  <a:lnTo>
                    <a:pt x="14430" y="1435"/>
                  </a:lnTo>
                  <a:lnTo>
                    <a:pt x="14617" y="1373"/>
                  </a:lnTo>
                  <a:lnTo>
                    <a:pt x="15075" y="1269"/>
                  </a:lnTo>
                  <a:lnTo>
                    <a:pt x="15512" y="1165"/>
                  </a:lnTo>
                  <a:lnTo>
                    <a:pt x="15969" y="1082"/>
                  </a:lnTo>
                  <a:lnTo>
                    <a:pt x="16406" y="1020"/>
                  </a:lnTo>
                  <a:lnTo>
                    <a:pt x="16863" y="978"/>
                  </a:lnTo>
                  <a:lnTo>
                    <a:pt x="17300" y="936"/>
                  </a:lnTo>
                  <a:lnTo>
                    <a:pt x="17757" y="916"/>
                  </a:lnTo>
                  <a:lnTo>
                    <a:pt x="18215" y="895"/>
                  </a:lnTo>
                  <a:close/>
                  <a:moveTo>
                    <a:pt x="17882" y="1"/>
                  </a:move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1811" y="6613"/>
                  </a:moveTo>
                  <a:lnTo>
                    <a:pt x="11811" y="6613"/>
                  </a:lnTo>
                  <a:lnTo>
                    <a:pt x="11811" y="5553"/>
                  </a:lnTo>
                  <a:lnTo>
                    <a:pt x="11832" y="4513"/>
                  </a:lnTo>
                  <a:lnTo>
                    <a:pt x="11894" y="3452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2040" y="2059"/>
                  </a:lnTo>
                  <a:lnTo>
                    <a:pt x="12123" y="1747"/>
                  </a:lnTo>
                  <a:lnTo>
                    <a:pt x="12248" y="1477"/>
                  </a:lnTo>
                  <a:lnTo>
                    <a:pt x="12393" y="1228"/>
                  </a:lnTo>
                  <a:lnTo>
                    <a:pt x="12580" y="999"/>
                  </a:lnTo>
                  <a:lnTo>
                    <a:pt x="12809" y="812"/>
                  </a:lnTo>
                  <a:lnTo>
                    <a:pt x="13058" y="666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4015" y="375"/>
                  </a:lnTo>
                  <a:lnTo>
                    <a:pt x="14452" y="271"/>
                  </a:lnTo>
                  <a:lnTo>
                    <a:pt x="14909" y="188"/>
                  </a:lnTo>
                  <a:lnTo>
                    <a:pt x="15346" y="126"/>
                  </a:lnTo>
                  <a:lnTo>
                    <a:pt x="15803" y="84"/>
                  </a:lnTo>
                  <a:lnTo>
                    <a:pt x="16240" y="42"/>
                  </a:lnTo>
                  <a:lnTo>
                    <a:pt x="16697" y="22"/>
                  </a:lnTo>
                  <a:lnTo>
                    <a:pt x="17155" y="1"/>
                  </a:lnTo>
                  <a:lnTo>
                    <a:pt x="17155" y="1"/>
                  </a:lnTo>
                  <a:lnTo>
                    <a:pt x="17903" y="22"/>
                  </a:lnTo>
                  <a:lnTo>
                    <a:pt x="18631" y="84"/>
                  </a:lnTo>
                  <a:lnTo>
                    <a:pt x="19379" y="188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20315" y="354"/>
                  </a:lnTo>
                  <a:lnTo>
                    <a:pt x="20481" y="417"/>
                  </a:lnTo>
                  <a:lnTo>
                    <a:pt x="20627" y="479"/>
                  </a:lnTo>
                  <a:lnTo>
                    <a:pt x="20752" y="562"/>
                  </a:lnTo>
                  <a:lnTo>
                    <a:pt x="20897" y="645"/>
                  </a:lnTo>
                  <a:lnTo>
                    <a:pt x="21001" y="749"/>
                  </a:lnTo>
                  <a:lnTo>
                    <a:pt x="21105" y="853"/>
                  </a:lnTo>
                  <a:lnTo>
                    <a:pt x="21188" y="978"/>
                  </a:lnTo>
                  <a:lnTo>
                    <a:pt x="21272" y="1124"/>
                  </a:lnTo>
                  <a:lnTo>
                    <a:pt x="21334" y="1269"/>
                  </a:lnTo>
                  <a:lnTo>
                    <a:pt x="21396" y="1436"/>
                  </a:lnTo>
                  <a:lnTo>
                    <a:pt x="21459" y="1623"/>
                  </a:lnTo>
                  <a:lnTo>
                    <a:pt x="21521" y="2018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63" y="3910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63" y="9087"/>
                  </a:lnTo>
                  <a:lnTo>
                    <a:pt x="21625" y="9815"/>
                  </a:lnTo>
                  <a:lnTo>
                    <a:pt x="21667" y="10169"/>
                  </a:lnTo>
                  <a:lnTo>
                    <a:pt x="21729" y="10522"/>
                  </a:lnTo>
                  <a:lnTo>
                    <a:pt x="21791" y="10875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2145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810" y="11250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4557" y="11021"/>
                  </a:lnTo>
                  <a:lnTo>
                    <a:pt x="25888" y="10896"/>
                  </a:lnTo>
                  <a:lnTo>
                    <a:pt x="26553" y="10834"/>
                  </a:lnTo>
                  <a:lnTo>
                    <a:pt x="27218" y="10813"/>
                  </a:lnTo>
                  <a:lnTo>
                    <a:pt x="27884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9547" y="10792"/>
                  </a:lnTo>
                  <a:lnTo>
                    <a:pt x="30545" y="10855"/>
                  </a:lnTo>
                  <a:lnTo>
                    <a:pt x="31543" y="10938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2832" y="11104"/>
                  </a:lnTo>
                  <a:lnTo>
                    <a:pt x="33061" y="11146"/>
                  </a:lnTo>
                  <a:lnTo>
                    <a:pt x="33248" y="11229"/>
                  </a:lnTo>
                  <a:lnTo>
                    <a:pt x="33394" y="11333"/>
                  </a:lnTo>
                  <a:lnTo>
                    <a:pt x="33498" y="11478"/>
                  </a:lnTo>
                  <a:lnTo>
                    <a:pt x="33560" y="11645"/>
                  </a:lnTo>
                  <a:lnTo>
                    <a:pt x="33623" y="11894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768" y="12996"/>
                  </a:lnTo>
                  <a:lnTo>
                    <a:pt x="33851" y="13807"/>
                  </a:lnTo>
                  <a:lnTo>
                    <a:pt x="33914" y="14639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6240"/>
                  </a:lnTo>
                  <a:lnTo>
                    <a:pt x="33872" y="16635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623" y="18049"/>
                  </a:lnTo>
                  <a:lnTo>
                    <a:pt x="33539" y="18402"/>
                  </a:lnTo>
                  <a:lnTo>
                    <a:pt x="33435" y="18694"/>
                  </a:lnTo>
                  <a:lnTo>
                    <a:pt x="33352" y="18922"/>
                  </a:lnTo>
                  <a:lnTo>
                    <a:pt x="33248" y="19130"/>
                  </a:lnTo>
                  <a:lnTo>
                    <a:pt x="33123" y="19317"/>
                  </a:lnTo>
                  <a:lnTo>
                    <a:pt x="32999" y="19442"/>
                  </a:lnTo>
                  <a:lnTo>
                    <a:pt x="32853" y="19567"/>
                  </a:lnTo>
                  <a:lnTo>
                    <a:pt x="32666" y="19650"/>
                  </a:lnTo>
                  <a:lnTo>
                    <a:pt x="32458" y="19733"/>
                  </a:lnTo>
                  <a:lnTo>
                    <a:pt x="32229" y="19796"/>
                  </a:lnTo>
                  <a:lnTo>
                    <a:pt x="31647" y="19879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26865" y="20461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2436" y="21022"/>
                  </a:lnTo>
                  <a:lnTo>
                    <a:pt x="22124" y="21085"/>
                  </a:lnTo>
                  <a:lnTo>
                    <a:pt x="21999" y="21147"/>
                  </a:lnTo>
                  <a:lnTo>
                    <a:pt x="21895" y="21210"/>
                  </a:lnTo>
                  <a:lnTo>
                    <a:pt x="21791" y="21272"/>
                  </a:lnTo>
                  <a:lnTo>
                    <a:pt x="21729" y="21334"/>
                  </a:lnTo>
                  <a:lnTo>
                    <a:pt x="21646" y="21438"/>
                  </a:lnTo>
                  <a:lnTo>
                    <a:pt x="21604" y="21542"/>
                  </a:lnTo>
                  <a:lnTo>
                    <a:pt x="21563" y="21646"/>
                  </a:lnTo>
                  <a:lnTo>
                    <a:pt x="21521" y="21771"/>
                  </a:lnTo>
                  <a:lnTo>
                    <a:pt x="21480" y="22083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3601"/>
                  </a:lnTo>
                  <a:lnTo>
                    <a:pt x="21500" y="24744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8508"/>
                  </a:lnTo>
                  <a:lnTo>
                    <a:pt x="21542" y="28820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417" y="29631"/>
                  </a:lnTo>
                  <a:lnTo>
                    <a:pt x="21355" y="29859"/>
                  </a:lnTo>
                  <a:lnTo>
                    <a:pt x="21272" y="30067"/>
                  </a:lnTo>
                  <a:lnTo>
                    <a:pt x="21188" y="30275"/>
                  </a:lnTo>
                  <a:lnTo>
                    <a:pt x="21105" y="30442"/>
                  </a:lnTo>
                  <a:lnTo>
                    <a:pt x="20981" y="30608"/>
                  </a:lnTo>
                  <a:lnTo>
                    <a:pt x="20856" y="30733"/>
                  </a:lnTo>
                  <a:lnTo>
                    <a:pt x="20731" y="30857"/>
                  </a:lnTo>
                  <a:lnTo>
                    <a:pt x="20585" y="30982"/>
                  </a:lnTo>
                  <a:lnTo>
                    <a:pt x="20398" y="31065"/>
                  </a:lnTo>
                  <a:lnTo>
                    <a:pt x="20211" y="31148"/>
                  </a:lnTo>
                  <a:lnTo>
                    <a:pt x="20003" y="31232"/>
                  </a:lnTo>
                  <a:lnTo>
                    <a:pt x="19775" y="31294"/>
                  </a:lnTo>
                  <a:lnTo>
                    <a:pt x="19525" y="31336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8589" y="31460"/>
                  </a:lnTo>
                  <a:lnTo>
                    <a:pt x="17924" y="31502"/>
                  </a:lnTo>
                  <a:lnTo>
                    <a:pt x="17238" y="31544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5762" y="31523"/>
                  </a:lnTo>
                  <a:lnTo>
                    <a:pt x="14930" y="31481"/>
                  </a:lnTo>
                  <a:lnTo>
                    <a:pt x="14098" y="31419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3017" y="31273"/>
                  </a:lnTo>
                  <a:lnTo>
                    <a:pt x="12788" y="31211"/>
                  </a:lnTo>
                  <a:lnTo>
                    <a:pt x="12580" y="31128"/>
                  </a:lnTo>
                  <a:lnTo>
                    <a:pt x="12435" y="31045"/>
                  </a:lnTo>
                  <a:lnTo>
                    <a:pt x="12310" y="30920"/>
                  </a:lnTo>
                  <a:lnTo>
                    <a:pt x="12227" y="30753"/>
                  </a:lnTo>
                  <a:lnTo>
                    <a:pt x="12144" y="3056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1915" y="28965"/>
                  </a:lnTo>
                  <a:lnTo>
                    <a:pt x="11832" y="27905"/>
                  </a:lnTo>
                  <a:lnTo>
                    <a:pt x="11790" y="2684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69" y="23954"/>
                  </a:lnTo>
                  <a:lnTo>
                    <a:pt x="11728" y="23164"/>
                  </a:lnTo>
                  <a:lnTo>
                    <a:pt x="11645" y="22374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499" y="21376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353" y="20918"/>
                  </a:lnTo>
                  <a:lnTo>
                    <a:pt x="11291" y="20752"/>
                  </a:lnTo>
                  <a:lnTo>
                    <a:pt x="11208" y="20607"/>
                  </a:lnTo>
                  <a:lnTo>
                    <a:pt x="11125" y="20503"/>
                  </a:lnTo>
                  <a:lnTo>
                    <a:pt x="11021" y="20419"/>
                  </a:lnTo>
                  <a:lnTo>
                    <a:pt x="10917" y="20357"/>
                  </a:lnTo>
                  <a:lnTo>
                    <a:pt x="10771" y="20315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397" y="20336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8193" y="20690"/>
                  </a:lnTo>
                  <a:lnTo>
                    <a:pt x="7216" y="20835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5511" y="21064"/>
                  </a:lnTo>
                  <a:lnTo>
                    <a:pt x="4762" y="21147"/>
                  </a:lnTo>
                  <a:lnTo>
                    <a:pt x="4014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2745" y="21189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1830" y="21126"/>
                  </a:lnTo>
                  <a:lnTo>
                    <a:pt x="1518" y="21064"/>
                  </a:lnTo>
                  <a:lnTo>
                    <a:pt x="1373" y="21002"/>
                  </a:lnTo>
                  <a:lnTo>
                    <a:pt x="1248" y="20960"/>
                  </a:lnTo>
                  <a:lnTo>
                    <a:pt x="1144" y="20898"/>
                  </a:lnTo>
                  <a:lnTo>
                    <a:pt x="1040" y="20814"/>
                  </a:lnTo>
                  <a:lnTo>
                    <a:pt x="936" y="20731"/>
                  </a:lnTo>
                  <a:lnTo>
                    <a:pt x="853" y="20627"/>
                  </a:lnTo>
                  <a:lnTo>
                    <a:pt x="770" y="20523"/>
                  </a:lnTo>
                  <a:lnTo>
                    <a:pt x="687" y="20399"/>
                  </a:lnTo>
                  <a:lnTo>
                    <a:pt x="562" y="20107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271" y="18922"/>
                  </a:lnTo>
                  <a:lnTo>
                    <a:pt x="125" y="18070"/>
                  </a:lnTo>
                  <a:lnTo>
                    <a:pt x="84" y="17654"/>
                  </a:lnTo>
                  <a:lnTo>
                    <a:pt x="42" y="17217"/>
                  </a:lnTo>
                  <a:lnTo>
                    <a:pt x="21" y="16801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42" y="15512"/>
                  </a:lnTo>
                  <a:lnTo>
                    <a:pt x="84" y="15242"/>
                  </a:lnTo>
                  <a:lnTo>
                    <a:pt x="146" y="14972"/>
                  </a:lnTo>
                  <a:lnTo>
                    <a:pt x="209" y="14743"/>
                  </a:lnTo>
                  <a:lnTo>
                    <a:pt x="292" y="14493"/>
                  </a:lnTo>
                  <a:lnTo>
                    <a:pt x="396" y="14285"/>
                  </a:lnTo>
                  <a:lnTo>
                    <a:pt x="500" y="14078"/>
                  </a:lnTo>
                  <a:lnTo>
                    <a:pt x="645" y="13890"/>
                  </a:lnTo>
                  <a:lnTo>
                    <a:pt x="791" y="13703"/>
                  </a:lnTo>
                  <a:lnTo>
                    <a:pt x="957" y="13537"/>
                  </a:lnTo>
                  <a:lnTo>
                    <a:pt x="1144" y="13391"/>
                  </a:lnTo>
                  <a:lnTo>
                    <a:pt x="1331" y="13246"/>
                  </a:lnTo>
                  <a:lnTo>
                    <a:pt x="1539" y="13121"/>
                  </a:lnTo>
                  <a:lnTo>
                    <a:pt x="1789" y="12996"/>
                  </a:lnTo>
                  <a:lnTo>
                    <a:pt x="2038" y="12892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3016" y="12580"/>
                  </a:lnTo>
                  <a:lnTo>
                    <a:pt x="3743" y="12373"/>
                  </a:lnTo>
                  <a:lnTo>
                    <a:pt x="4471" y="12206"/>
                  </a:lnTo>
                  <a:lnTo>
                    <a:pt x="5199" y="12061"/>
                  </a:lnTo>
                  <a:lnTo>
                    <a:pt x="5947" y="11936"/>
                  </a:lnTo>
                  <a:lnTo>
                    <a:pt x="6675" y="11811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9898" y="11437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11749" y="10938"/>
                  </a:lnTo>
                  <a:lnTo>
                    <a:pt x="11790" y="10605"/>
                  </a:lnTo>
                  <a:lnTo>
                    <a:pt x="11811" y="10293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66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fill="none" extrusionOk="0">
                  <a:moveTo>
                    <a:pt x="18423" y="1"/>
                  </a:moveTo>
                  <a:lnTo>
                    <a:pt x="18423" y="1"/>
                  </a:lnTo>
                  <a:lnTo>
                    <a:pt x="17882" y="1"/>
                  </a:ln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603" y="11354"/>
                  </a:lnTo>
                  <a:lnTo>
                    <a:pt x="11478" y="11354"/>
                  </a:lnTo>
                  <a:lnTo>
                    <a:pt x="11478" y="11354"/>
                  </a:lnTo>
                  <a:lnTo>
                    <a:pt x="11436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lnTo>
                    <a:pt x="184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1"/>
                  </a:move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1"/>
                  </a:moveTo>
                  <a:lnTo>
                    <a:pt x="791" y="1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extrusionOk="0">
                  <a:moveTo>
                    <a:pt x="2434" y="0"/>
                  </a:move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2434" y="0"/>
                  </a:moveTo>
                  <a:lnTo>
                    <a:pt x="2434" y="0"/>
                  </a:ln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lnTo>
                    <a:pt x="24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7146350" y="1371325"/>
              <a:ext cx="848375" cy="788075"/>
            </a:xfrm>
            <a:custGeom>
              <a:avLst/>
              <a:gdLst/>
              <a:ahLst/>
              <a:cxnLst/>
              <a:rect l="l" t="t" r="r" b="b"/>
              <a:pathLst>
                <a:path w="33935" h="31523" extrusionOk="0">
                  <a:moveTo>
                    <a:pt x="16843" y="0"/>
                  </a:moveTo>
                  <a:lnTo>
                    <a:pt x="16011" y="42"/>
                  </a:lnTo>
                  <a:lnTo>
                    <a:pt x="15200" y="125"/>
                  </a:lnTo>
                  <a:lnTo>
                    <a:pt x="14785" y="187"/>
                  </a:lnTo>
                  <a:lnTo>
                    <a:pt x="14369" y="270"/>
                  </a:lnTo>
                  <a:lnTo>
                    <a:pt x="13974" y="354"/>
                  </a:lnTo>
                  <a:lnTo>
                    <a:pt x="13558" y="458"/>
                  </a:lnTo>
                  <a:lnTo>
                    <a:pt x="13371" y="520"/>
                  </a:lnTo>
                  <a:lnTo>
                    <a:pt x="13059" y="645"/>
                  </a:lnTo>
                  <a:lnTo>
                    <a:pt x="12809" y="790"/>
                  </a:lnTo>
                  <a:lnTo>
                    <a:pt x="12581" y="977"/>
                  </a:lnTo>
                  <a:lnTo>
                    <a:pt x="12393" y="1206"/>
                  </a:lnTo>
                  <a:lnTo>
                    <a:pt x="12248" y="1456"/>
                  </a:lnTo>
                  <a:lnTo>
                    <a:pt x="12123" y="1726"/>
                  </a:lnTo>
                  <a:lnTo>
                    <a:pt x="12040" y="2038"/>
                  </a:lnTo>
                  <a:lnTo>
                    <a:pt x="11978" y="2391"/>
                  </a:lnTo>
                  <a:lnTo>
                    <a:pt x="11915" y="3202"/>
                  </a:lnTo>
                  <a:lnTo>
                    <a:pt x="11853" y="4013"/>
                  </a:lnTo>
                  <a:lnTo>
                    <a:pt x="11832" y="4824"/>
                  </a:lnTo>
                  <a:lnTo>
                    <a:pt x="11811" y="5635"/>
                  </a:lnTo>
                  <a:lnTo>
                    <a:pt x="11811" y="7278"/>
                  </a:lnTo>
                  <a:lnTo>
                    <a:pt x="11811" y="8899"/>
                  </a:lnTo>
                  <a:lnTo>
                    <a:pt x="11811" y="9461"/>
                  </a:lnTo>
                  <a:lnTo>
                    <a:pt x="11832" y="10043"/>
                  </a:lnTo>
                  <a:lnTo>
                    <a:pt x="11811" y="10334"/>
                  </a:lnTo>
                  <a:lnTo>
                    <a:pt x="11790" y="10625"/>
                  </a:lnTo>
                  <a:lnTo>
                    <a:pt x="11749" y="10937"/>
                  </a:lnTo>
                  <a:lnTo>
                    <a:pt x="11686" y="11228"/>
                  </a:lnTo>
                  <a:lnTo>
                    <a:pt x="9898" y="11415"/>
                  </a:lnTo>
                  <a:lnTo>
                    <a:pt x="8172" y="11603"/>
                  </a:lnTo>
                  <a:lnTo>
                    <a:pt x="6675" y="11790"/>
                  </a:lnTo>
                  <a:lnTo>
                    <a:pt x="5948" y="11914"/>
                  </a:lnTo>
                  <a:lnTo>
                    <a:pt x="5199" y="12039"/>
                  </a:lnTo>
                  <a:lnTo>
                    <a:pt x="4471" y="12185"/>
                  </a:lnTo>
                  <a:lnTo>
                    <a:pt x="3744" y="12351"/>
                  </a:lnTo>
                  <a:lnTo>
                    <a:pt x="3016" y="12559"/>
                  </a:lnTo>
                  <a:lnTo>
                    <a:pt x="2309" y="12767"/>
                  </a:lnTo>
                  <a:lnTo>
                    <a:pt x="2039" y="12871"/>
                  </a:lnTo>
                  <a:lnTo>
                    <a:pt x="1789" y="12975"/>
                  </a:lnTo>
                  <a:lnTo>
                    <a:pt x="1540" y="13100"/>
                  </a:lnTo>
                  <a:lnTo>
                    <a:pt x="1332" y="13224"/>
                  </a:lnTo>
                  <a:lnTo>
                    <a:pt x="1145" y="13370"/>
                  </a:lnTo>
                  <a:lnTo>
                    <a:pt x="957" y="13515"/>
                  </a:lnTo>
                  <a:lnTo>
                    <a:pt x="791" y="13682"/>
                  </a:lnTo>
                  <a:lnTo>
                    <a:pt x="646" y="13869"/>
                  </a:lnTo>
                  <a:lnTo>
                    <a:pt x="500" y="14056"/>
                  </a:lnTo>
                  <a:lnTo>
                    <a:pt x="396" y="14264"/>
                  </a:lnTo>
                  <a:lnTo>
                    <a:pt x="292" y="14472"/>
                  </a:lnTo>
                  <a:lnTo>
                    <a:pt x="209" y="14721"/>
                  </a:lnTo>
                  <a:lnTo>
                    <a:pt x="146" y="14950"/>
                  </a:lnTo>
                  <a:lnTo>
                    <a:pt x="84" y="15220"/>
                  </a:lnTo>
                  <a:lnTo>
                    <a:pt x="43" y="15491"/>
                  </a:lnTo>
                  <a:lnTo>
                    <a:pt x="22" y="15761"/>
                  </a:lnTo>
                  <a:lnTo>
                    <a:pt x="1" y="16260"/>
                  </a:lnTo>
                  <a:lnTo>
                    <a:pt x="22" y="16780"/>
                  </a:lnTo>
                  <a:lnTo>
                    <a:pt x="43" y="17279"/>
                  </a:lnTo>
                  <a:lnTo>
                    <a:pt x="105" y="17757"/>
                  </a:lnTo>
                  <a:lnTo>
                    <a:pt x="167" y="18256"/>
                  </a:lnTo>
                  <a:lnTo>
                    <a:pt x="250" y="18755"/>
                  </a:lnTo>
                  <a:lnTo>
                    <a:pt x="354" y="19233"/>
                  </a:lnTo>
                  <a:lnTo>
                    <a:pt x="458" y="19732"/>
                  </a:lnTo>
                  <a:lnTo>
                    <a:pt x="562" y="20086"/>
                  </a:lnTo>
                  <a:lnTo>
                    <a:pt x="687" y="20377"/>
                  </a:lnTo>
                  <a:lnTo>
                    <a:pt x="770" y="20502"/>
                  </a:lnTo>
                  <a:lnTo>
                    <a:pt x="853" y="20606"/>
                  </a:lnTo>
                  <a:lnTo>
                    <a:pt x="937" y="20710"/>
                  </a:lnTo>
                  <a:lnTo>
                    <a:pt x="1041" y="20793"/>
                  </a:lnTo>
                  <a:lnTo>
                    <a:pt x="1145" y="20876"/>
                  </a:lnTo>
                  <a:lnTo>
                    <a:pt x="1249" y="20938"/>
                  </a:lnTo>
                  <a:lnTo>
                    <a:pt x="1373" y="20980"/>
                  </a:lnTo>
                  <a:lnTo>
                    <a:pt x="1519" y="21042"/>
                  </a:lnTo>
                  <a:lnTo>
                    <a:pt x="1831" y="21105"/>
                  </a:lnTo>
                  <a:lnTo>
                    <a:pt x="2205" y="21146"/>
                  </a:lnTo>
                  <a:lnTo>
                    <a:pt x="2725" y="21167"/>
                  </a:lnTo>
                  <a:lnTo>
                    <a:pt x="3723" y="21167"/>
                  </a:lnTo>
                  <a:lnTo>
                    <a:pt x="4243" y="21146"/>
                  </a:lnTo>
                  <a:lnTo>
                    <a:pt x="5241" y="21063"/>
                  </a:lnTo>
                  <a:lnTo>
                    <a:pt x="6260" y="20959"/>
                  </a:lnTo>
                  <a:lnTo>
                    <a:pt x="7216" y="20814"/>
                  </a:lnTo>
                  <a:lnTo>
                    <a:pt x="8193" y="20668"/>
                  </a:lnTo>
                  <a:lnTo>
                    <a:pt x="10127" y="20335"/>
                  </a:lnTo>
                  <a:lnTo>
                    <a:pt x="10418" y="20294"/>
                  </a:lnTo>
                  <a:lnTo>
                    <a:pt x="10647" y="20294"/>
                  </a:lnTo>
                  <a:lnTo>
                    <a:pt x="10855" y="20315"/>
                  </a:lnTo>
                  <a:lnTo>
                    <a:pt x="10917" y="20335"/>
                  </a:lnTo>
                  <a:lnTo>
                    <a:pt x="11000" y="20377"/>
                  </a:lnTo>
                  <a:lnTo>
                    <a:pt x="11063" y="20419"/>
                  </a:lnTo>
                  <a:lnTo>
                    <a:pt x="11125" y="20481"/>
                  </a:lnTo>
                  <a:lnTo>
                    <a:pt x="11229" y="20627"/>
                  </a:lnTo>
                  <a:lnTo>
                    <a:pt x="11333" y="20855"/>
                  </a:lnTo>
                  <a:lnTo>
                    <a:pt x="11437" y="21126"/>
                  </a:lnTo>
                  <a:lnTo>
                    <a:pt x="11499" y="21354"/>
                  </a:lnTo>
                  <a:lnTo>
                    <a:pt x="11541" y="21583"/>
                  </a:lnTo>
                  <a:lnTo>
                    <a:pt x="11645" y="22415"/>
                  </a:lnTo>
                  <a:lnTo>
                    <a:pt x="11728" y="23267"/>
                  </a:lnTo>
                  <a:lnTo>
                    <a:pt x="11770" y="24120"/>
                  </a:lnTo>
                  <a:lnTo>
                    <a:pt x="11790" y="24972"/>
                  </a:lnTo>
                  <a:lnTo>
                    <a:pt x="11790" y="26241"/>
                  </a:lnTo>
                  <a:lnTo>
                    <a:pt x="11811" y="27488"/>
                  </a:lnTo>
                  <a:lnTo>
                    <a:pt x="11853" y="28133"/>
                  </a:lnTo>
                  <a:lnTo>
                    <a:pt x="11894" y="28757"/>
                  </a:lnTo>
                  <a:lnTo>
                    <a:pt x="11957" y="29380"/>
                  </a:lnTo>
                  <a:lnTo>
                    <a:pt x="12040" y="30004"/>
                  </a:lnTo>
                  <a:lnTo>
                    <a:pt x="12102" y="30316"/>
                  </a:lnTo>
                  <a:lnTo>
                    <a:pt x="12144" y="30545"/>
                  </a:lnTo>
                  <a:lnTo>
                    <a:pt x="12227" y="30732"/>
                  </a:lnTo>
                  <a:lnTo>
                    <a:pt x="12310" y="30898"/>
                  </a:lnTo>
                  <a:lnTo>
                    <a:pt x="12435" y="31023"/>
                  </a:lnTo>
                  <a:lnTo>
                    <a:pt x="12581" y="31106"/>
                  </a:lnTo>
                  <a:lnTo>
                    <a:pt x="12788" y="31189"/>
                  </a:lnTo>
                  <a:lnTo>
                    <a:pt x="13017" y="31252"/>
                  </a:lnTo>
                  <a:lnTo>
                    <a:pt x="13288" y="31293"/>
                  </a:lnTo>
                  <a:lnTo>
                    <a:pt x="14036" y="31376"/>
                  </a:lnTo>
                  <a:lnTo>
                    <a:pt x="14785" y="31460"/>
                  </a:lnTo>
                  <a:lnTo>
                    <a:pt x="15533" y="31501"/>
                  </a:lnTo>
                  <a:lnTo>
                    <a:pt x="16282" y="31522"/>
                  </a:lnTo>
                  <a:lnTo>
                    <a:pt x="17030" y="31522"/>
                  </a:lnTo>
                  <a:lnTo>
                    <a:pt x="17758" y="31501"/>
                  </a:lnTo>
                  <a:lnTo>
                    <a:pt x="18507" y="31439"/>
                  </a:lnTo>
                  <a:lnTo>
                    <a:pt x="19255" y="31356"/>
                  </a:lnTo>
                  <a:lnTo>
                    <a:pt x="19525" y="31314"/>
                  </a:lnTo>
                  <a:lnTo>
                    <a:pt x="19775" y="31273"/>
                  </a:lnTo>
                  <a:lnTo>
                    <a:pt x="20004" y="31210"/>
                  </a:lnTo>
                  <a:lnTo>
                    <a:pt x="20212" y="31127"/>
                  </a:lnTo>
                  <a:lnTo>
                    <a:pt x="20399" y="31044"/>
                  </a:lnTo>
                  <a:lnTo>
                    <a:pt x="20586" y="30961"/>
                  </a:lnTo>
                  <a:lnTo>
                    <a:pt x="20731" y="30836"/>
                  </a:lnTo>
                  <a:lnTo>
                    <a:pt x="20856" y="30711"/>
                  </a:lnTo>
                  <a:lnTo>
                    <a:pt x="20981" y="30586"/>
                  </a:lnTo>
                  <a:lnTo>
                    <a:pt x="21106" y="30420"/>
                  </a:lnTo>
                  <a:lnTo>
                    <a:pt x="21189" y="30254"/>
                  </a:lnTo>
                  <a:lnTo>
                    <a:pt x="21272" y="30046"/>
                  </a:lnTo>
                  <a:lnTo>
                    <a:pt x="21355" y="29838"/>
                  </a:lnTo>
                  <a:lnTo>
                    <a:pt x="21417" y="29609"/>
                  </a:lnTo>
                  <a:lnTo>
                    <a:pt x="21501" y="29089"/>
                  </a:lnTo>
                  <a:lnTo>
                    <a:pt x="21563" y="28569"/>
                  </a:lnTo>
                  <a:lnTo>
                    <a:pt x="21584" y="28029"/>
                  </a:lnTo>
                  <a:lnTo>
                    <a:pt x="21584" y="27509"/>
                  </a:lnTo>
                  <a:lnTo>
                    <a:pt x="21563" y="26968"/>
                  </a:lnTo>
                  <a:lnTo>
                    <a:pt x="21501" y="24723"/>
                  </a:lnTo>
                  <a:lnTo>
                    <a:pt x="21480" y="23579"/>
                  </a:lnTo>
                  <a:lnTo>
                    <a:pt x="21480" y="22456"/>
                  </a:lnTo>
                  <a:lnTo>
                    <a:pt x="21480" y="22061"/>
                  </a:lnTo>
                  <a:lnTo>
                    <a:pt x="21521" y="21749"/>
                  </a:lnTo>
                  <a:lnTo>
                    <a:pt x="21563" y="21625"/>
                  </a:lnTo>
                  <a:lnTo>
                    <a:pt x="21605" y="21521"/>
                  </a:lnTo>
                  <a:lnTo>
                    <a:pt x="21646" y="21417"/>
                  </a:lnTo>
                  <a:lnTo>
                    <a:pt x="21729" y="21313"/>
                  </a:lnTo>
                  <a:lnTo>
                    <a:pt x="21792" y="21250"/>
                  </a:lnTo>
                  <a:lnTo>
                    <a:pt x="21896" y="21188"/>
                  </a:lnTo>
                  <a:lnTo>
                    <a:pt x="22000" y="21126"/>
                  </a:lnTo>
                  <a:lnTo>
                    <a:pt x="22124" y="21063"/>
                  </a:lnTo>
                  <a:lnTo>
                    <a:pt x="22436" y="21001"/>
                  </a:lnTo>
                  <a:lnTo>
                    <a:pt x="22811" y="20938"/>
                  </a:lnTo>
                  <a:lnTo>
                    <a:pt x="26865" y="20439"/>
                  </a:lnTo>
                  <a:lnTo>
                    <a:pt x="30920" y="19961"/>
                  </a:lnTo>
                  <a:lnTo>
                    <a:pt x="31648" y="19857"/>
                  </a:lnTo>
                  <a:lnTo>
                    <a:pt x="32230" y="19774"/>
                  </a:lnTo>
                  <a:lnTo>
                    <a:pt x="32458" y="19712"/>
                  </a:lnTo>
                  <a:lnTo>
                    <a:pt x="32666" y="19629"/>
                  </a:lnTo>
                  <a:lnTo>
                    <a:pt x="32854" y="19545"/>
                  </a:lnTo>
                  <a:lnTo>
                    <a:pt x="32999" y="19421"/>
                  </a:lnTo>
                  <a:lnTo>
                    <a:pt x="33124" y="19296"/>
                  </a:lnTo>
                  <a:lnTo>
                    <a:pt x="33249" y="19109"/>
                  </a:lnTo>
                  <a:lnTo>
                    <a:pt x="33353" y="18901"/>
                  </a:lnTo>
                  <a:lnTo>
                    <a:pt x="33436" y="18672"/>
                  </a:lnTo>
                  <a:lnTo>
                    <a:pt x="33540" y="18381"/>
                  </a:lnTo>
                  <a:lnTo>
                    <a:pt x="33623" y="18027"/>
                  </a:lnTo>
                  <a:lnTo>
                    <a:pt x="33810" y="17196"/>
                  </a:lnTo>
                  <a:lnTo>
                    <a:pt x="33831" y="17009"/>
                  </a:lnTo>
                  <a:lnTo>
                    <a:pt x="33893" y="16406"/>
                  </a:lnTo>
                  <a:lnTo>
                    <a:pt x="33914" y="15803"/>
                  </a:lnTo>
                  <a:lnTo>
                    <a:pt x="33935" y="15200"/>
                  </a:lnTo>
                  <a:lnTo>
                    <a:pt x="33914" y="14576"/>
                  </a:lnTo>
                  <a:lnTo>
                    <a:pt x="33872" y="13973"/>
                  </a:lnTo>
                  <a:lnTo>
                    <a:pt x="33810" y="13370"/>
                  </a:lnTo>
                  <a:lnTo>
                    <a:pt x="33664" y="12164"/>
                  </a:lnTo>
                  <a:lnTo>
                    <a:pt x="33623" y="11873"/>
                  </a:lnTo>
                  <a:lnTo>
                    <a:pt x="33560" y="11623"/>
                  </a:lnTo>
                  <a:lnTo>
                    <a:pt x="33498" y="11457"/>
                  </a:lnTo>
                  <a:lnTo>
                    <a:pt x="33394" y="11311"/>
                  </a:lnTo>
                  <a:lnTo>
                    <a:pt x="33249" y="11207"/>
                  </a:lnTo>
                  <a:lnTo>
                    <a:pt x="33061" y="11124"/>
                  </a:lnTo>
                  <a:lnTo>
                    <a:pt x="32833" y="11083"/>
                  </a:lnTo>
                  <a:lnTo>
                    <a:pt x="32521" y="11020"/>
                  </a:lnTo>
                  <a:lnTo>
                    <a:pt x="31939" y="10958"/>
                  </a:lnTo>
                  <a:lnTo>
                    <a:pt x="31356" y="10896"/>
                  </a:lnTo>
                  <a:lnTo>
                    <a:pt x="30192" y="10812"/>
                  </a:lnTo>
                  <a:lnTo>
                    <a:pt x="29028" y="10771"/>
                  </a:lnTo>
                  <a:lnTo>
                    <a:pt x="27863" y="10771"/>
                  </a:lnTo>
                  <a:lnTo>
                    <a:pt x="26699" y="10812"/>
                  </a:lnTo>
                  <a:lnTo>
                    <a:pt x="25555" y="10896"/>
                  </a:lnTo>
                  <a:lnTo>
                    <a:pt x="24391" y="11020"/>
                  </a:lnTo>
                  <a:lnTo>
                    <a:pt x="23226" y="11166"/>
                  </a:lnTo>
                  <a:lnTo>
                    <a:pt x="22894" y="11207"/>
                  </a:lnTo>
                  <a:lnTo>
                    <a:pt x="22582" y="11249"/>
                  </a:lnTo>
                  <a:lnTo>
                    <a:pt x="22249" y="11249"/>
                  </a:lnTo>
                  <a:lnTo>
                    <a:pt x="21896" y="11207"/>
                  </a:lnTo>
                  <a:lnTo>
                    <a:pt x="21792" y="10833"/>
                  </a:lnTo>
                  <a:lnTo>
                    <a:pt x="21709" y="10438"/>
                  </a:lnTo>
                  <a:lnTo>
                    <a:pt x="21646" y="10022"/>
                  </a:lnTo>
                  <a:lnTo>
                    <a:pt x="21605" y="9627"/>
                  </a:lnTo>
                  <a:lnTo>
                    <a:pt x="21563" y="9232"/>
                  </a:lnTo>
                  <a:lnTo>
                    <a:pt x="21563" y="8837"/>
                  </a:lnTo>
                  <a:lnTo>
                    <a:pt x="21542" y="8026"/>
                  </a:lnTo>
                  <a:lnTo>
                    <a:pt x="21563" y="5240"/>
                  </a:lnTo>
                  <a:lnTo>
                    <a:pt x="21563" y="3847"/>
                  </a:lnTo>
                  <a:lnTo>
                    <a:pt x="21542" y="2454"/>
                  </a:lnTo>
                  <a:lnTo>
                    <a:pt x="21521" y="1996"/>
                  </a:lnTo>
                  <a:lnTo>
                    <a:pt x="21459" y="1601"/>
                  </a:lnTo>
                  <a:lnTo>
                    <a:pt x="21397" y="1414"/>
                  </a:lnTo>
                  <a:lnTo>
                    <a:pt x="21334" y="1248"/>
                  </a:lnTo>
                  <a:lnTo>
                    <a:pt x="21272" y="1102"/>
                  </a:lnTo>
                  <a:lnTo>
                    <a:pt x="21189" y="957"/>
                  </a:lnTo>
                  <a:lnTo>
                    <a:pt x="21106" y="832"/>
                  </a:lnTo>
                  <a:lnTo>
                    <a:pt x="21002" y="728"/>
                  </a:lnTo>
                  <a:lnTo>
                    <a:pt x="20898" y="624"/>
                  </a:lnTo>
                  <a:lnTo>
                    <a:pt x="20752" y="541"/>
                  </a:lnTo>
                  <a:lnTo>
                    <a:pt x="20627" y="458"/>
                  </a:lnTo>
                  <a:lnTo>
                    <a:pt x="20482" y="395"/>
                  </a:lnTo>
                  <a:lnTo>
                    <a:pt x="20315" y="333"/>
                  </a:lnTo>
                  <a:lnTo>
                    <a:pt x="20128" y="291"/>
                  </a:lnTo>
                  <a:lnTo>
                    <a:pt x="19317" y="146"/>
                  </a:lnTo>
                  <a:lnTo>
                    <a:pt x="18486" y="42"/>
                  </a:lnTo>
                  <a:lnTo>
                    <a:pt x="176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7119850" y="1348450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714" y="915"/>
                  </a:moveTo>
                  <a:lnTo>
                    <a:pt x="19546" y="957"/>
                  </a:lnTo>
                  <a:lnTo>
                    <a:pt x="20377" y="1061"/>
                  </a:lnTo>
                  <a:lnTo>
                    <a:pt x="21188" y="1206"/>
                  </a:lnTo>
                  <a:lnTo>
                    <a:pt x="21375" y="1248"/>
                  </a:lnTo>
                  <a:lnTo>
                    <a:pt x="21542" y="1310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8" y="1539"/>
                  </a:lnTo>
                  <a:lnTo>
                    <a:pt x="22062" y="1643"/>
                  </a:lnTo>
                  <a:lnTo>
                    <a:pt x="22166" y="1747"/>
                  </a:lnTo>
                  <a:lnTo>
                    <a:pt x="22249" y="1872"/>
                  </a:lnTo>
                  <a:lnTo>
                    <a:pt x="22332" y="2017"/>
                  </a:lnTo>
                  <a:lnTo>
                    <a:pt x="22394" y="2163"/>
                  </a:lnTo>
                  <a:lnTo>
                    <a:pt x="22457" y="2329"/>
                  </a:lnTo>
                  <a:lnTo>
                    <a:pt x="22519" y="2516"/>
                  </a:lnTo>
                  <a:lnTo>
                    <a:pt x="22581" y="2911"/>
                  </a:lnTo>
                  <a:lnTo>
                    <a:pt x="22602" y="3369"/>
                  </a:lnTo>
                  <a:lnTo>
                    <a:pt x="22623" y="4762"/>
                  </a:lnTo>
                  <a:lnTo>
                    <a:pt x="22623" y="6155"/>
                  </a:lnTo>
                  <a:lnTo>
                    <a:pt x="22602" y="8941"/>
                  </a:lnTo>
                  <a:lnTo>
                    <a:pt x="22623" y="9752"/>
                  </a:lnTo>
                  <a:lnTo>
                    <a:pt x="22623" y="10147"/>
                  </a:lnTo>
                  <a:lnTo>
                    <a:pt x="22665" y="10542"/>
                  </a:lnTo>
                  <a:lnTo>
                    <a:pt x="22706" y="10937"/>
                  </a:lnTo>
                  <a:lnTo>
                    <a:pt x="22769" y="11353"/>
                  </a:lnTo>
                  <a:lnTo>
                    <a:pt x="22852" y="11748"/>
                  </a:lnTo>
                  <a:lnTo>
                    <a:pt x="22956" y="12122"/>
                  </a:lnTo>
                  <a:lnTo>
                    <a:pt x="23309" y="12164"/>
                  </a:lnTo>
                  <a:lnTo>
                    <a:pt x="23642" y="12164"/>
                  </a:lnTo>
                  <a:lnTo>
                    <a:pt x="23954" y="12122"/>
                  </a:lnTo>
                  <a:lnTo>
                    <a:pt x="24286" y="12081"/>
                  </a:lnTo>
                  <a:lnTo>
                    <a:pt x="25451" y="11935"/>
                  </a:lnTo>
                  <a:lnTo>
                    <a:pt x="26615" y="11811"/>
                  </a:lnTo>
                  <a:lnTo>
                    <a:pt x="27759" y="11727"/>
                  </a:lnTo>
                  <a:lnTo>
                    <a:pt x="28923" y="11686"/>
                  </a:lnTo>
                  <a:lnTo>
                    <a:pt x="30088" y="11686"/>
                  </a:lnTo>
                  <a:lnTo>
                    <a:pt x="31252" y="11727"/>
                  </a:lnTo>
                  <a:lnTo>
                    <a:pt x="32416" y="11811"/>
                  </a:lnTo>
                  <a:lnTo>
                    <a:pt x="32999" y="11873"/>
                  </a:lnTo>
                  <a:lnTo>
                    <a:pt x="33581" y="11935"/>
                  </a:lnTo>
                  <a:lnTo>
                    <a:pt x="33893" y="11998"/>
                  </a:lnTo>
                  <a:lnTo>
                    <a:pt x="34121" y="12039"/>
                  </a:lnTo>
                  <a:lnTo>
                    <a:pt x="34309" y="12122"/>
                  </a:lnTo>
                  <a:lnTo>
                    <a:pt x="34454" y="12226"/>
                  </a:lnTo>
                  <a:lnTo>
                    <a:pt x="34558" y="12372"/>
                  </a:lnTo>
                  <a:lnTo>
                    <a:pt x="34620" y="12538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70" y="14285"/>
                  </a:lnTo>
                  <a:lnTo>
                    <a:pt x="34932" y="14888"/>
                  </a:lnTo>
                  <a:lnTo>
                    <a:pt x="34974" y="15491"/>
                  </a:lnTo>
                  <a:lnTo>
                    <a:pt x="34995" y="16115"/>
                  </a:lnTo>
                  <a:lnTo>
                    <a:pt x="34974" y="16718"/>
                  </a:lnTo>
                  <a:lnTo>
                    <a:pt x="34953" y="17321"/>
                  </a:lnTo>
                  <a:lnTo>
                    <a:pt x="34891" y="17924"/>
                  </a:lnTo>
                  <a:lnTo>
                    <a:pt x="34870" y="18111"/>
                  </a:lnTo>
                  <a:lnTo>
                    <a:pt x="34683" y="18942"/>
                  </a:lnTo>
                  <a:lnTo>
                    <a:pt x="34600" y="19296"/>
                  </a:lnTo>
                  <a:lnTo>
                    <a:pt x="34496" y="19587"/>
                  </a:lnTo>
                  <a:lnTo>
                    <a:pt x="34413" y="19816"/>
                  </a:lnTo>
                  <a:lnTo>
                    <a:pt x="34309" y="20024"/>
                  </a:lnTo>
                  <a:lnTo>
                    <a:pt x="34184" y="20211"/>
                  </a:lnTo>
                  <a:lnTo>
                    <a:pt x="34059" y="20336"/>
                  </a:lnTo>
                  <a:lnTo>
                    <a:pt x="33914" y="20460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90" y="20689"/>
                  </a:lnTo>
                  <a:lnTo>
                    <a:pt x="32708" y="20772"/>
                  </a:lnTo>
                  <a:lnTo>
                    <a:pt x="31980" y="20876"/>
                  </a:lnTo>
                  <a:lnTo>
                    <a:pt x="27925" y="21354"/>
                  </a:lnTo>
                  <a:lnTo>
                    <a:pt x="23871" y="21853"/>
                  </a:lnTo>
                  <a:lnTo>
                    <a:pt x="23496" y="21916"/>
                  </a:lnTo>
                  <a:lnTo>
                    <a:pt x="23184" y="21978"/>
                  </a:lnTo>
                  <a:lnTo>
                    <a:pt x="23060" y="22041"/>
                  </a:lnTo>
                  <a:lnTo>
                    <a:pt x="22956" y="22103"/>
                  </a:lnTo>
                  <a:lnTo>
                    <a:pt x="22852" y="22165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5" y="22436"/>
                  </a:lnTo>
                  <a:lnTo>
                    <a:pt x="22623" y="22540"/>
                  </a:lnTo>
                  <a:lnTo>
                    <a:pt x="22581" y="22664"/>
                  </a:lnTo>
                  <a:lnTo>
                    <a:pt x="22540" y="22976"/>
                  </a:lnTo>
                  <a:lnTo>
                    <a:pt x="22540" y="23371"/>
                  </a:lnTo>
                  <a:lnTo>
                    <a:pt x="22540" y="24494"/>
                  </a:lnTo>
                  <a:lnTo>
                    <a:pt x="22561" y="25638"/>
                  </a:lnTo>
                  <a:lnTo>
                    <a:pt x="22623" y="27883"/>
                  </a:lnTo>
                  <a:lnTo>
                    <a:pt x="22644" y="28424"/>
                  </a:lnTo>
                  <a:lnTo>
                    <a:pt x="22644" y="28944"/>
                  </a:lnTo>
                  <a:lnTo>
                    <a:pt x="22623" y="29484"/>
                  </a:lnTo>
                  <a:lnTo>
                    <a:pt x="22561" y="30004"/>
                  </a:lnTo>
                  <a:lnTo>
                    <a:pt x="22477" y="30524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9" y="31169"/>
                  </a:lnTo>
                  <a:lnTo>
                    <a:pt x="22166" y="31335"/>
                  </a:lnTo>
                  <a:lnTo>
                    <a:pt x="22041" y="31501"/>
                  </a:lnTo>
                  <a:lnTo>
                    <a:pt x="21916" y="31626"/>
                  </a:lnTo>
                  <a:lnTo>
                    <a:pt x="21791" y="31751"/>
                  </a:lnTo>
                  <a:lnTo>
                    <a:pt x="21646" y="31876"/>
                  </a:lnTo>
                  <a:lnTo>
                    <a:pt x="21459" y="31959"/>
                  </a:lnTo>
                  <a:lnTo>
                    <a:pt x="21272" y="32042"/>
                  </a:lnTo>
                  <a:lnTo>
                    <a:pt x="21064" y="32125"/>
                  </a:lnTo>
                  <a:lnTo>
                    <a:pt x="20835" y="32188"/>
                  </a:lnTo>
                  <a:lnTo>
                    <a:pt x="20585" y="32229"/>
                  </a:lnTo>
                  <a:lnTo>
                    <a:pt x="20315" y="32271"/>
                  </a:lnTo>
                  <a:lnTo>
                    <a:pt x="19567" y="32354"/>
                  </a:lnTo>
                  <a:lnTo>
                    <a:pt x="18818" y="32416"/>
                  </a:lnTo>
                  <a:lnTo>
                    <a:pt x="18090" y="32437"/>
                  </a:lnTo>
                  <a:lnTo>
                    <a:pt x="17342" y="32437"/>
                  </a:lnTo>
                  <a:lnTo>
                    <a:pt x="16593" y="32416"/>
                  </a:lnTo>
                  <a:lnTo>
                    <a:pt x="15845" y="32375"/>
                  </a:lnTo>
                  <a:lnTo>
                    <a:pt x="15096" y="32291"/>
                  </a:lnTo>
                  <a:lnTo>
                    <a:pt x="14348" y="32208"/>
                  </a:lnTo>
                  <a:lnTo>
                    <a:pt x="14077" y="32167"/>
                  </a:lnTo>
                  <a:lnTo>
                    <a:pt x="13848" y="32104"/>
                  </a:lnTo>
                  <a:lnTo>
                    <a:pt x="13641" y="32021"/>
                  </a:lnTo>
                  <a:lnTo>
                    <a:pt x="13495" y="31938"/>
                  </a:lnTo>
                  <a:lnTo>
                    <a:pt x="13370" y="31813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1"/>
                  </a:lnTo>
                  <a:lnTo>
                    <a:pt x="13100" y="30919"/>
                  </a:lnTo>
                  <a:lnTo>
                    <a:pt x="13017" y="30295"/>
                  </a:lnTo>
                  <a:lnTo>
                    <a:pt x="12954" y="29672"/>
                  </a:lnTo>
                  <a:lnTo>
                    <a:pt x="12913" y="29048"/>
                  </a:lnTo>
                  <a:lnTo>
                    <a:pt x="12871" y="28403"/>
                  </a:lnTo>
                  <a:lnTo>
                    <a:pt x="12850" y="27156"/>
                  </a:lnTo>
                  <a:lnTo>
                    <a:pt x="12850" y="25887"/>
                  </a:lnTo>
                  <a:lnTo>
                    <a:pt x="12830" y="25035"/>
                  </a:lnTo>
                  <a:lnTo>
                    <a:pt x="12788" y="24182"/>
                  </a:lnTo>
                  <a:lnTo>
                    <a:pt x="12705" y="23330"/>
                  </a:lnTo>
                  <a:lnTo>
                    <a:pt x="12601" y="22498"/>
                  </a:lnTo>
                  <a:lnTo>
                    <a:pt x="12559" y="22269"/>
                  </a:lnTo>
                  <a:lnTo>
                    <a:pt x="12497" y="22041"/>
                  </a:lnTo>
                  <a:lnTo>
                    <a:pt x="12393" y="21770"/>
                  </a:lnTo>
                  <a:lnTo>
                    <a:pt x="12289" y="21542"/>
                  </a:lnTo>
                  <a:lnTo>
                    <a:pt x="12185" y="21396"/>
                  </a:lnTo>
                  <a:lnTo>
                    <a:pt x="12123" y="21334"/>
                  </a:lnTo>
                  <a:lnTo>
                    <a:pt x="12060" y="21292"/>
                  </a:lnTo>
                  <a:lnTo>
                    <a:pt x="11977" y="21250"/>
                  </a:lnTo>
                  <a:lnTo>
                    <a:pt x="11915" y="21230"/>
                  </a:lnTo>
                  <a:lnTo>
                    <a:pt x="11707" y="21209"/>
                  </a:lnTo>
                  <a:lnTo>
                    <a:pt x="11478" y="21209"/>
                  </a:lnTo>
                  <a:lnTo>
                    <a:pt x="11187" y="21250"/>
                  </a:lnTo>
                  <a:lnTo>
                    <a:pt x="9253" y="21583"/>
                  </a:lnTo>
                  <a:lnTo>
                    <a:pt x="8276" y="21729"/>
                  </a:lnTo>
                  <a:lnTo>
                    <a:pt x="7320" y="21874"/>
                  </a:lnTo>
                  <a:lnTo>
                    <a:pt x="6301" y="21978"/>
                  </a:lnTo>
                  <a:lnTo>
                    <a:pt x="5303" y="22061"/>
                  </a:lnTo>
                  <a:lnTo>
                    <a:pt x="4783" y="22082"/>
                  </a:lnTo>
                  <a:lnTo>
                    <a:pt x="3785" y="22082"/>
                  </a:lnTo>
                  <a:lnTo>
                    <a:pt x="3265" y="22061"/>
                  </a:lnTo>
                  <a:lnTo>
                    <a:pt x="2891" y="22020"/>
                  </a:lnTo>
                  <a:lnTo>
                    <a:pt x="2579" y="21957"/>
                  </a:lnTo>
                  <a:lnTo>
                    <a:pt x="2433" y="21895"/>
                  </a:lnTo>
                  <a:lnTo>
                    <a:pt x="2309" y="21853"/>
                  </a:lnTo>
                  <a:lnTo>
                    <a:pt x="2205" y="21791"/>
                  </a:lnTo>
                  <a:lnTo>
                    <a:pt x="2101" y="21708"/>
                  </a:lnTo>
                  <a:lnTo>
                    <a:pt x="1997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2"/>
                  </a:lnTo>
                  <a:lnTo>
                    <a:pt x="1622" y="21001"/>
                  </a:lnTo>
                  <a:lnTo>
                    <a:pt x="1518" y="20647"/>
                  </a:lnTo>
                  <a:lnTo>
                    <a:pt x="1414" y="20148"/>
                  </a:lnTo>
                  <a:lnTo>
                    <a:pt x="1310" y="19670"/>
                  </a:lnTo>
                  <a:lnTo>
                    <a:pt x="1227" y="19171"/>
                  </a:lnTo>
                  <a:lnTo>
                    <a:pt x="1165" y="18672"/>
                  </a:lnTo>
                  <a:lnTo>
                    <a:pt x="1103" y="18194"/>
                  </a:lnTo>
                  <a:lnTo>
                    <a:pt x="1082" y="17695"/>
                  </a:lnTo>
                  <a:lnTo>
                    <a:pt x="1061" y="17175"/>
                  </a:lnTo>
                  <a:lnTo>
                    <a:pt x="1082" y="16676"/>
                  </a:lnTo>
                  <a:lnTo>
                    <a:pt x="1103" y="16406"/>
                  </a:lnTo>
                  <a:lnTo>
                    <a:pt x="1144" y="16135"/>
                  </a:lnTo>
                  <a:lnTo>
                    <a:pt x="1206" y="15865"/>
                  </a:lnTo>
                  <a:lnTo>
                    <a:pt x="1269" y="15636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1"/>
                  </a:lnTo>
                  <a:lnTo>
                    <a:pt x="1706" y="14784"/>
                  </a:lnTo>
                  <a:lnTo>
                    <a:pt x="1851" y="14597"/>
                  </a:lnTo>
                  <a:lnTo>
                    <a:pt x="2017" y="14430"/>
                  </a:lnTo>
                  <a:lnTo>
                    <a:pt x="2205" y="14285"/>
                  </a:lnTo>
                  <a:lnTo>
                    <a:pt x="2392" y="14139"/>
                  </a:lnTo>
                  <a:lnTo>
                    <a:pt x="2600" y="14015"/>
                  </a:lnTo>
                  <a:lnTo>
                    <a:pt x="2849" y="13890"/>
                  </a:lnTo>
                  <a:lnTo>
                    <a:pt x="3099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4" y="13266"/>
                  </a:lnTo>
                  <a:lnTo>
                    <a:pt x="5531" y="13100"/>
                  </a:lnTo>
                  <a:lnTo>
                    <a:pt x="6259" y="12954"/>
                  </a:lnTo>
                  <a:lnTo>
                    <a:pt x="7008" y="12829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0"/>
                  </a:lnTo>
                  <a:lnTo>
                    <a:pt x="12746" y="12143"/>
                  </a:lnTo>
                  <a:lnTo>
                    <a:pt x="12809" y="11852"/>
                  </a:lnTo>
                  <a:lnTo>
                    <a:pt x="12850" y="11540"/>
                  </a:lnTo>
                  <a:lnTo>
                    <a:pt x="12871" y="11249"/>
                  </a:lnTo>
                  <a:lnTo>
                    <a:pt x="12892" y="10958"/>
                  </a:lnTo>
                  <a:lnTo>
                    <a:pt x="12871" y="10376"/>
                  </a:lnTo>
                  <a:lnTo>
                    <a:pt x="12871" y="9814"/>
                  </a:lnTo>
                  <a:lnTo>
                    <a:pt x="12871" y="8193"/>
                  </a:lnTo>
                  <a:lnTo>
                    <a:pt x="12871" y="6550"/>
                  </a:lnTo>
                  <a:lnTo>
                    <a:pt x="12892" y="5739"/>
                  </a:lnTo>
                  <a:lnTo>
                    <a:pt x="12913" y="4928"/>
                  </a:lnTo>
                  <a:lnTo>
                    <a:pt x="12975" y="4117"/>
                  </a:lnTo>
                  <a:lnTo>
                    <a:pt x="13038" y="3306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1"/>
                  </a:lnTo>
                  <a:lnTo>
                    <a:pt x="13641" y="1892"/>
                  </a:lnTo>
                  <a:lnTo>
                    <a:pt x="13869" y="1705"/>
                  </a:lnTo>
                  <a:lnTo>
                    <a:pt x="14119" y="1560"/>
                  </a:lnTo>
                  <a:lnTo>
                    <a:pt x="14431" y="1435"/>
                  </a:lnTo>
                  <a:lnTo>
                    <a:pt x="14618" y="1373"/>
                  </a:lnTo>
                  <a:lnTo>
                    <a:pt x="15034" y="1269"/>
                  </a:lnTo>
                  <a:lnTo>
                    <a:pt x="15429" y="1185"/>
                  </a:lnTo>
                  <a:lnTo>
                    <a:pt x="15845" y="1102"/>
                  </a:lnTo>
                  <a:lnTo>
                    <a:pt x="16260" y="1040"/>
                  </a:lnTo>
                  <a:lnTo>
                    <a:pt x="17071" y="957"/>
                  </a:lnTo>
                  <a:lnTo>
                    <a:pt x="17903" y="915"/>
                  </a:lnTo>
                  <a:close/>
                  <a:moveTo>
                    <a:pt x="17862" y="0"/>
                  </a:moveTo>
                  <a:lnTo>
                    <a:pt x="17404" y="42"/>
                  </a:lnTo>
                  <a:lnTo>
                    <a:pt x="16947" y="83"/>
                  </a:lnTo>
                  <a:lnTo>
                    <a:pt x="16489" y="146"/>
                  </a:lnTo>
                  <a:lnTo>
                    <a:pt x="16032" y="229"/>
                  </a:lnTo>
                  <a:lnTo>
                    <a:pt x="15574" y="333"/>
                  </a:lnTo>
                  <a:lnTo>
                    <a:pt x="15117" y="437"/>
                  </a:lnTo>
                  <a:lnTo>
                    <a:pt x="14659" y="58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5"/>
                  </a:lnTo>
                  <a:lnTo>
                    <a:pt x="13537" y="1019"/>
                  </a:lnTo>
                  <a:lnTo>
                    <a:pt x="13391" y="1102"/>
                  </a:lnTo>
                  <a:lnTo>
                    <a:pt x="13246" y="1227"/>
                  </a:lnTo>
                  <a:lnTo>
                    <a:pt x="13121" y="1331"/>
                  </a:lnTo>
                  <a:lnTo>
                    <a:pt x="12892" y="1601"/>
                  </a:lnTo>
                  <a:lnTo>
                    <a:pt x="12684" y="1872"/>
                  </a:lnTo>
                  <a:lnTo>
                    <a:pt x="12518" y="2204"/>
                  </a:lnTo>
                  <a:lnTo>
                    <a:pt x="12393" y="2558"/>
                  </a:lnTo>
                  <a:lnTo>
                    <a:pt x="12289" y="2932"/>
                  </a:lnTo>
                  <a:lnTo>
                    <a:pt x="12164" y="3618"/>
                  </a:lnTo>
                  <a:lnTo>
                    <a:pt x="12081" y="4284"/>
                  </a:lnTo>
                  <a:lnTo>
                    <a:pt x="12019" y="4970"/>
                  </a:lnTo>
                  <a:lnTo>
                    <a:pt x="11977" y="5656"/>
                  </a:lnTo>
                  <a:lnTo>
                    <a:pt x="11956" y="6321"/>
                  </a:lnTo>
                  <a:lnTo>
                    <a:pt x="11956" y="7007"/>
                  </a:lnTo>
                  <a:lnTo>
                    <a:pt x="11977" y="8380"/>
                  </a:lnTo>
                  <a:lnTo>
                    <a:pt x="11998" y="9107"/>
                  </a:lnTo>
                  <a:lnTo>
                    <a:pt x="12040" y="9835"/>
                  </a:lnTo>
                  <a:lnTo>
                    <a:pt x="12123" y="11270"/>
                  </a:lnTo>
                  <a:lnTo>
                    <a:pt x="12019" y="11312"/>
                  </a:lnTo>
                  <a:lnTo>
                    <a:pt x="11936" y="11332"/>
                  </a:lnTo>
                  <a:lnTo>
                    <a:pt x="11748" y="11353"/>
                  </a:lnTo>
                  <a:lnTo>
                    <a:pt x="11437" y="11353"/>
                  </a:lnTo>
                  <a:lnTo>
                    <a:pt x="10272" y="11415"/>
                  </a:lnTo>
                  <a:lnTo>
                    <a:pt x="9108" y="11519"/>
                  </a:lnTo>
                  <a:lnTo>
                    <a:pt x="7964" y="11644"/>
                  </a:lnTo>
                  <a:lnTo>
                    <a:pt x="6821" y="11831"/>
                  </a:lnTo>
                  <a:lnTo>
                    <a:pt x="6259" y="11956"/>
                  </a:lnTo>
                  <a:lnTo>
                    <a:pt x="5698" y="12060"/>
                  </a:lnTo>
                  <a:lnTo>
                    <a:pt x="5136" y="12206"/>
                  </a:lnTo>
                  <a:lnTo>
                    <a:pt x="4575" y="12351"/>
                  </a:lnTo>
                  <a:lnTo>
                    <a:pt x="4014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2"/>
                  </a:lnTo>
                  <a:lnTo>
                    <a:pt x="1934" y="13266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4" y="13640"/>
                  </a:lnTo>
                  <a:lnTo>
                    <a:pt x="1227" y="13786"/>
                  </a:lnTo>
                  <a:lnTo>
                    <a:pt x="1082" y="13931"/>
                  </a:lnTo>
                  <a:lnTo>
                    <a:pt x="936" y="14098"/>
                  </a:lnTo>
                  <a:lnTo>
                    <a:pt x="811" y="14264"/>
                  </a:lnTo>
                  <a:lnTo>
                    <a:pt x="687" y="14430"/>
                  </a:lnTo>
                  <a:lnTo>
                    <a:pt x="583" y="14618"/>
                  </a:lnTo>
                  <a:lnTo>
                    <a:pt x="479" y="14826"/>
                  </a:lnTo>
                  <a:lnTo>
                    <a:pt x="396" y="15033"/>
                  </a:lnTo>
                  <a:lnTo>
                    <a:pt x="333" y="15241"/>
                  </a:lnTo>
                  <a:lnTo>
                    <a:pt x="271" y="15449"/>
                  </a:lnTo>
                  <a:lnTo>
                    <a:pt x="208" y="15678"/>
                  </a:lnTo>
                  <a:lnTo>
                    <a:pt x="125" y="16239"/>
                  </a:lnTo>
                  <a:lnTo>
                    <a:pt x="42" y="16780"/>
                  </a:lnTo>
                  <a:lnTo>
                    <a:pt x="1" y="17321"/>
                  </a:lnTo>
                  <a:lnTo>
                    <a:pt x="1" y="17882"/>
                  </a:lnTo>
                  <a:lnTo>
                    <a:pt x="1" y="18423"/>
                  </a:lnTo>
                  <a:lnTo>
                    <a:pt x="42" y="18963"/>
                  </a:lnTo>
                  <a:lnTo>
                    <a:pt x="104" y="19525"/>
                  </a:lnTo>
                  <a:lnTo>
                    <a:pt x="188" y="20065"/>
                  </a:lnTo>
                  <a:lnTo>
                    <a:pt x="292" y="20502"/>
                  </a:lnTo>
                  <a:lnTo>
                    <a:pt x="396" y="20897"/>
                  </a:lnTo>
                  <a:lnTo>
                    <a:pt x="520" y="21271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9" y="22228"/>
                  </a:lnTo>
                  <a:lnTo>
                    <a:pt x="1206" y="22498"/>
                  </a:lnTo>
                  <a:lnTo>
                    <a:pt x="1435" y="22748"/>
                  </a:lnTo>
                  <a:lnTo>
                    <a:pt x="1685" y="22976"/>
                  </a:lnTo>
                  <a:lnTo>
                    <a:pt x="1955" y="23163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6" y="23766"/>
                  </a:lnTo>
                  <a:lnTo>
                    <a:pt x="3702" y="23870"/>
                  </a:lnTo>
                  <a:lnTo>
                    <a:pt x="4117" y="23954"/>
                  </a:lnTo>
                  <a:lnTo>
                    <a:pt x="4845" y="24058"/>
                  </a:lnTo>
                  <a:lnTo>
                    <a:pt x="5573" y="24120"/>
                  </a:lnTo>
                  <a:lnTo>
                    <a:pt x="6322" y="24141"/>
                  </a:lnTo>
                  <a:lnTo>
                    <a:pt x="7049" y="24120"/>
                  </a:lnTo>
                  <a:lnTo>
                    <a:pt x="8214" y="24037"/>
                  </a:lnTo>
                  <a:lnTo>
                    <a:pt x="9357" y="23912"/>
                  </a:lnTo>
                  <a:lnTo>
                    <a:pt x="10522" y="23746"/>
                  </a:lnTo>
                  <a:lnTo>
                    <a:pt x="11707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5" y="27093"/>
                  </a:lnTo>
                  <a:lnTo>
                    <a:pt x="11936" y="28195"/>
                  </a:lnTo>
                  <a:lnTo>
                    <a:pt x="12019" y="29256"/>
                  </a:lnTo>
                  <a:lnTo>
                    <a:pt x="12060" y="29796"/>
                  </a:lnTo>
                  <a:lnTo>
                    <a:pt x="12123" y="30337"/>
                  </a:lnTo>
                  <a:lnTo>
                    <a:pt x="12206" y="30878"/>
                  </a:lnTo>
                  <a:lnTo>
                    <a:pt x="12310" y="31397"/>
                  </a:lnTo>
                  <a:lnTo>
                    <a:pt x="12393" y="31938"/>
                  </a:lnTo>
                  <a:lnTo>
                    <a:pt x="12518" y="32458"/>
                  </a:lnTo>
                  <a:lnTo>
                    <a:pt x="12643" y="32894"/>
                  </a:lnTo>
                  <a:lnTo>
                    <a:pt x="12726" y="33082"/>
                  </a:lnTo>
                  <a:lnTo>
                    <a:pt x="12809" y="33269"/>
                  </a:lnTo>
                  <a:lnTo>
                    <a:pt x="12913" y="33435"/>
                  </a:lnTo>
                  <a:lnTo>
                    <a:pt x="13017" y="33581"/>
                  </a:lnTo>
                  <a:lnTo>
                    <a:pt x="13142" y="33726"/>
                  </a:lnTo>
                  <a:lnTo>
                    <a:pt x="13266" y="33872"/>
                  </a:lnTo>
                  <a:lnTo>
                    <a:pt x="13391" y="33996"/>
                  </a:lnTo>
                  <a:lnTo>
                    <a:pt x="13557" y="34100"/>
                  </a:lnTo>
                  <a:lnTo>
                    <a:pt x="13703" y="34204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3"/>
                  </a:lnTo>
                  <a:lnTo>
                    <a:pt x="14472" y="34496"/>
                  </a:lnTo>
                  <a:lnTo>
                    <a:pt x="14680" y="34537"/>
                  </a:lnTo>
                  <a:lnTo>
                    <a:pt x="15179" y="34599"/>
                  </a:lnTo>
                  <a:lnTo>
                    <a:pt x="15657" y="34662"/>
                  </a:lnTo>
                  <a:lnTo>
                    <a:pt x="16136" y="34683"/>
                  </a:lnTo>
                  <a:lnTo>
                    <a:pt x="16614" y="34703"/>
                  </a:lnTo>
                  <a:lnTo>
                    <a:pt x="17092" y="34703"/>
                  </a:lnTo>
                  <a:lnTo>
                    <a:pt x="17570" y="34683"/>
                  </a:lnTo>
                  <a:lnTo>
                    <a:pt x="18049" y="34641"/>
                  </a:lnTo>
                  <a:lnTo>
                    <a:pt x="18527" y="34579"/>
                  </a:lnTo>
                  <a:lnTo>
                    <a:pt x="18984" y="34516"/>
                  </a:lnTo>
                  <a:lnTo>
                    <a:pt x="19463" y="34433"/>
                  </a:lnTo>
                  <a:lnTo>
                    <a:pt x="19920" y="34329"/>
                  </a:lnTo>
                  <a:lnTo>
                    <a:pt x="20398" y="34225"/>
                  </a:lnTo>
                  <a:lnTo>
                    <a:pt x="21313" y="33955"/>
                  </a:lnTo>
                  <a:lnTo>
                    <a:pt x="22249" y="33643"/>
                  </a:lnTo>
                  <a:lnTo>
                    <a:pt x="22477" y="33539"/>
                  </a:lnTo>
                  <a:lnTo>
                    <a:pt x="22685" y="33414"/>
                  </a:lnTo>
                  <a:lnTo>
                    <a:pt x="22873" y="33269"/>
                  </a:lnTo>
                  <a:lnTo>
                    <a:pt x="23039" y="33123"/>
                  </a:lnTo>
                  <a:lnTo>
                    <a:pt x="23205" y="32936"/>
                  </a:lnTo>
                  <a:lnTo>
                    <a:pt x="23330" y="32728"/>
                  </a:lnTo>
                  <a:lnTo>
                    <a:pt x="23476" y="32541"/>
                  </a:lnTo>
                  <a:lnTo>
                    <a:pt x="23600" y="32312"/>
                  </a:lnTo>
                  <a:lnTo>
                    <a:pt x="23746" y="32021"/>
                  </a:lnTo>
                  <a:lnTo>
                    <a:pt x="23871" y="31709"/>
                  </a:lnTo>
                  <a:lnTo>
                    <a:pt x="23995" y="31397"/>
                  </a:lnTo>
                  <a:lnTo>
                    <a:pt x="24099" y="31085"/>
                  </a:lnTo>
                  <a:lnTo>
                    <a:pt x="24183" y="30774"/>
                  </a:lnTo>
                  <a:lnTo>
                    <a:pt x="24245" y="30462"/>
                  </a:lnTo>
                  <a:lnTo>
                    <a:pt x="24370" y="29838"/>
                  </a:lnTo>
                  <a:lnTo>
                    <a:pt x="24432" y="29193"/>
                  </a:lnTo>
                  <a:lnTo>
                    <a:pt x="24474" y="28528"/>
                  </a:lnTo>
                  <a:lnTo>
                    <a:pt x="24474" y="27883"/>
                  </a:lnTo>
                  <a:lnTo>
                    <a:pt x="24474" y="27218"/>
                  </a:lnTo>
                  <a:lnTo>
                    <a:pt x="24453" y="26428"/>
                  </a:lnTo>
                  <a:lnTo>
                    <a:pt x="24453" y="25638"/>
                  </a:lnTo>
                  <a:lnTo>
                    <a:pt x="24474" y="24037"/>
                  </a:lnTo>
                  <a:lnTo>
                    <a:pt x="25513" y="24016"/>
                  </a:lnTo>
                  <a:lnTo>
                    <a:pt x="26574" y="23974"/>
                  </a:lnTo>
                  <a:lnTo>
                    <a:pt x="28736" y="23829"/>
                  </a:lnTo>
                  <a:lnTo>
                    <a:pt x="29963" y="23766"/>
                  </a:lnTo>
                  <a:lnTo>
                    <a:pt x="31190" y="23662"/>
                  </a:lnTo>
                  <a:lnTo>
                    <a:pt x="31793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4" y="22997"/>
                  </a:lnTo>
                  <a:lnTo>
                    <a:pt x="35016" y="22852"/>
                  </a:lnTo>
                  <a:lnTo>
                    <a:pt x="35307" y="22706"/>
                  </a:lnTo>
                  <a:lnTo>
                    <a:pt x="35577" y="22540"/>
                  </a:lnTo>
                  <a:lnTo>
                    <a:pt x="35806" y="22373"/>
                  </a:lnTo>
                  <a:lnTo>
                    <a:pt x="36034" y="22165"/>
                  </a:lnTo>
                  <a:lnTo>
                    <a:pt x="36222" y="21957"/>
                  </a:lnTo>
                  <a:lnTo>
                    <a:pt x="36409" y="21708"/>
                  </a:lnTo>
                  <a:lnTo>
                    <a:pt x="36575" y="21458"/>
                  </a:lnTo>
                  <a:lnTo>
                    <a:pt x="36700" y="21188"/>
                  </a:lnTo>
                  <a:lnTo>
                    <a:pt x="36825" y="20876"/>
                  </a:lnTo>
                  <a:lnTo>
                    <a:pt x="36928" y="20564"/>
                  </a:lnTo>
                  <a:lnTo>
                    <a:pt x="36991" y="20211"/>
                  </a:lnTo>
                  <a:lnTo>
                    <a:pt x="37053" y="19857"/>
                  </a:lnTo>
                  <a:lnTo>
                    <a:pt x="37116" y="19462"/>
                  </a:lnTo>
                  <a:lnTo>
                    <a:pt x="37157" y="19067"/>
                  </a:lnTo>
                  <a:lnTo>
                    <a:pt x="37178" y="18256"/>
                  </a:lnTo>
                  <a:lnTo>
                    <a:pt x="37178" y="17466"/>
                  </a:lnTo>
                  <a:lnTo>
                    <a:pt x="37136" y="16676"/>
                  </a:lnTo>
                  <a:lnTo>
                    <a:pt x="37032" y="15907"/>
                  </a:lnTo>
                  <a:lnTo>
                    <a:pt x="36908" y="15117"/>
                  </a:lnTo>
                  <a:lnTo>
                    <a:pt x="36762" y="14347"/>
                  </a:lnTo>
                  <a:lnTo>
                    <a:pt x="36575" y="13578"/>
                  </a:lnTo>
                  <a:lnTo>
                    <a:pt x="36492" y="13266"/>
                  </a:lnTo>
                  <a:lnTo>
                    <a:pt x="36388" y="12996"/>
                  </a:lnTo>
                  <a:lnTo>
                    <a:pt x="36284" y="12725"/>
                  </a:lnTo>
                  <a:lnTo>
                    <a:pt x="36159" y="12476"/>
                  </a:lnTo>
                  <a:lnTo>
                    <a:pt x="36014" y="12247"/>
                  </a:lnTo>
                  <a:lnTo>
                    <a:pt x="35847" y="12039"/>
                  </a:lnTo>
                  <a:lnTo>
                    <a:pt x="35660" y="11831"/>
                  </a:lnTo>
                  <a:lnTo>
                    <a:pt x="35473" y="11644"/>
                  </a:lnTo>
                  <a:lnTo>
                    <a:pt x="35265" y="11478"/>
                  </a:lnTo>
                  <a:lnTo>
                    <a:pt x="35057" y="11332"/>
                  </a:lnTo>
                  <a:lnTo>
                    <a:pt x="34808" y="11187"/>
                  </a:lnTo>
                  <a:lnTo>
                    <a:pt x="34558" y="11062"/>
                  </a:lnTo>
                  <a:lnTo>
                    <a:pt x="34309" y="10958"/>
                  </a:lnTo>
                  <a:lnTo>
                    <a:pt x="34017" y="10875"/>
                  </a:lnTo>
                  <a:lnTo>
                    <a:pt x="33726" y="10812"/>
                  </a:lnTo>
                  <a:lnTo>
                    <a:pt x="33414" y="10750"/>
                  </a:lnTo>
                  <a:lnTo>
                    <a:pt x="32520" y="10646"/>
                  </a:lnTo>
                  <a:lnTo>
                    <a:pt x="31626" y="10563"/>
                  </a:lnTo>
                  <a:lnTo>
                    <a:pt x="30753" y="10521"/>
                  </a:lnTo>
                  <a:lnTo>
                    <a:pt x="29859" y="10501"/>
                  </a:lnTo>
                  <a:lnTo>
                    <a:pt x="28965" y="10521"/>
                  </a:lnTo>
                  <a:lnTo>
                    <a:pt x="28071" y="10563"/>
                  </a:lnTo>
                  <a:lnTo>
                    <a:pt x="27177" y="10625"/>
                  </a:lnTo>
                  <a:lnTo>
                    <a:pt x="26283" y="10709"/>
                  </a:lnTo>
                  <a:lnTo>
                    <a:pt x="25867" y="10771"/>
                  </a:lnTo>
                  <a:lnTo>
                    <a:pt x="25451" y="10833"/>
                  </a:lnTo>
                  <a:lnTo>
                    <a:pt x="25222" y="10854"/>
                  </a:lnTo>
                  <a:lnTo>
                    <a:pt x="25014" y="10875"/>
                  </a:lnTo>
                  <a:lnTo>
                    <a:pt x="24806" y="10854"/>
                  </a:lnTo>
                  <a:lnTo>
                    <a:pt x="24578" y="10833"/>
                  </a:lnTo>
                  <a:lnTo>
                    <a:pt x="24598" y="10251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0"/>
                  </a:lnTo>
                  <a:lnTo>
                    <a:pt x="24806" y="6903"/>
                  </a:lnTo>
                  <a:lnTo>
                    <a:pt x="24765" y="6217"/>
                  </a:lnTo>
                  <a:lnTo>
                    <a:pt x="24702" y="5510"/>
                  </a:lnTo>
                  <a:lnTo>
                    <a:pt x="24640" y="4824"/>
                  </a:lnTo>
                  <a:lnTo>
                    <a:pt x="24536" y="4138"/>
                  </a:lnTo>
                  <a:lnTo>
                    <a:pt x="24474" y="3805"/>
                  </a:lnTo>
                  <a:lnTo>
                    <a:pt x="24390" y="3493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9" y="2579"/>
                  </a:lnTo>
                  <a:lnTo>
                    <a:pt x="23933" y="2308"/>
                  </a:lnTo>
                  <a:lnTo>
                    <a:pt x="23787" y="2038"/>
                  </a:lnTo>
                  <a:lnTo>
                    <a:pt x="23621" y="1788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3"/>
                  </a:lnTo>
                  <a:lnTo>
                    <a:pt x="22748" y="936"/>
                  </a:lnTo>
                  <a:lnTo>
                    <a:pt x="22477" y="770"/>
                  </a:lnTo>
                  <a:lnTo>
                    <a:pt x="22207" y="624"/>
                  </a:lnTo>
                  <a:lnTo>
                    <a:pt x="21895" y="499"/>
                  </a:lnTo>
                  <a:lnTo>
                    <a:pt x="21563" y="395"/>
                  </a:lnTo>
                  <a:lnTo>
                    <a:pt x="21105" y="291"/>
                  </a:lnTo>
                  <a:lnTo>
                    <a:pt x="20648" y="187"/>
                  </a:lnTo>
                  <a:lnTo>
                    <a:pt x="20169" y="125"/>
                  </a:lnTo>
                  <a:lnTo>
                    <a:pt x="19712" y="63"/>
                  </a:lnTo>
                  <a:lnTo>
                    <a:pt x="19255" y="21"/>
                  </a:lnTo>
                  <a:lnTo>
                    <a:pt x="187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7467600" y="1420700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0"/>
                  </a:moveTo>
                  <a:lnTo>
                    <a:pt x="604" y="21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7"/>
                  </a:lnTo>
                  <a:lnTo>
                    <a:pt x="84" y="624"/>
                  </a:lnTo>
                  <a:lnTo>
                    <a:pt x="42" y="811"/>
                  </a:lnTo>
                  <a:lnTo>
                    <a:pt x="22" y="1040"/>
                  </a:lnTo>
                  <a:lnTo>
                    <a:pt x="1" y="1685"/>
                  </a:lnTo>
                  <a:lnTo>
                    <a:pt x="42" y="2350"/>
                  </a:lnTo>
                  <a:lnTo>
                    <a:pt x="84" y="3015"/>
                  </a:lnTo>
                  <a:lnTo>
                    <a:pt x="167" y="3660"/>
                  </a:lnTo>
                  <a:lnTo>
                    <a:pt x="271" y="4450"/>
                  </a:lnTo>
                  <a:lnTo>
                    <a:pt x="375" y="5240"/>
                  </a:lnTo>
                  <a:lnTo>
                    <a:pt x="458" y="5635"/>
                  </a:lnTo>
                  <a:lnTo>
                    <a:pt x="541" y="6030"/>
                  </a:lnTo>
                  <a:lnTo>
                    <a:pt x="645" y="6425"/>
                  </a:lnTo>
                  <a:lnTo>
                    <a:pt x="791" y="6820"/>
                  </a:lnTo>
                  <a:lnTo>
                    <a:pt x="916" y="6758"/>
                  </a:lnTo>
                  <a:lnTo>
                    <a:pt x="999" y="6696"/>
                  </a:lnTo>
                  <a:lnTo>
                    <a:pt x="1061" y="6633"/>
                  </a:lnTo>
                  <a:lnTo>
                    <a:pt x="1082" y="6550"/>
                  </a:lnTo>
                  <a:lnTo>
                    <a:pt x="1228" y="5843"/>
                  </a:lnTo>
                  <a:lnTo>
                    <a:pt x="1373" y="5157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3" y="3078"/>
                  </a:lnTo>
                  <a:lnTo>
                    <a:pt x="1644" y="2371"/>
                  </a:lnTo>
                  <a:lnTo>
                    <a:pt x="1623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5" y="395"/>
                  </a:lnTo>
                  <a:lnTo>
                    <a:pt x="1311" y="250"/>
                  </a:lnTo>
                  <a:lnTo>
                    <a:pt x="1207" y="146"/>
                  </a:lnTo>
                  <a:lnTo>
                    <a:pt x="1061" y="63"/>
                  </a:lnTo>
                  <a:lnTo>
                    <a:pt x="916" y="21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800300" y="1670200"/>
              <a:ext cx="131525" cy="41625"/>
            </a:xfrm>
            <a:custGeom>
              <a:avLst/>
              <a:gdLst/>
              <a:ahLst/>
              <a:cxnLst/>
              <a:rect l="l" t="t" r="r" b="b"/>
              <a:pathLst>
                <a:path w="5261" h="1665" extrusionOk="0">
                  <a:moveTo>
                    <a:pt x="2308" y="1"/>
                  </a:moveTo>
                  <a:lnTo>
                    <a:pt x="1747" y="22"/>
                  </a:lnTo>
                  <a:lnTo>
                    <a:pt x="1206" y="105"/>
                  </a:lnTo>
                  <a:lnTo>
                    <a:pt x="645" y="209"/>
                  </a:lnTo>
                  <a:lnTo>
                    <a:pt x="499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3" y="562"/>
                  </a:lnTo>
                  <a:lnTo>
                    <a:pt x="42" y="687"/>
                  </a:lnTo>
                  <a:lnTo>
                    <a:pt x="0" y="833"/>
                  </a:lnTo>
                  <a:lnTo>
                    <a:pt x="0" y="978"/>
                  </a:lnTo>
                  <a:lnTo>
                    <a:pt x="42" y="1145"/>
                  </a:lnTo>
                  <a:lnTo>
                    <a:pt x="83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40"/>
                  </a:lnTo>
                  <a:lnTo>
                    <a:pt x="520" y="1581"/>
                  </a:lnTo>
                  <a:lnTo>
                    <a:pt x="645" y="1623"/>
                  </a:lnTo>
                  <a:lnTo>
                    <a:pt x="790" y="1644"/>
                  </a:lnTo>
                  <a:lnTo>
                    <a:pt x="1019" y="1664"/>
                  </a:lnTo>
                  <a:lnTo>
                    <a:pt x="1227" y="1664"/>
                  </a:lnTo>
                  <a:lnTo>
                    <a:pt x="1664" y="1644"/>
                  </a:lnTo>
                  <a:lnTo>
                    <a:pt x="2100" y="1581"/>
                  </a:lnTo>
                  <a:lnTo>
                    <a:pt x="2537" y="1519"/>
                  </a:lnTo>
                  <a:lnTo>
                    <a:pt x="3244" y="1394"/>
                  </a:lnTo>
                  <a:lnTo>
                    <a:pt x="3577" y="1332"/>
                  </a:lnTo>
                  <a:lnTo>
                    <a:pt x="3930" y="1249"/>
                  </a:lnTo>
                  <a:lnTo>
                    <a:pt x="4263" y="1165"/>
                  </a:lnTo>
                  <a:lnTo>
                    <a:pt x="4616" y="1041"/>
                  </a:lnTo>
                  <a:lnTo>
                    <a:pt x="4928" y="895"/>
                  </a:lnTo>
                  <a:lnTo>
                    <a:pt x="5261" y="729"/>
                  </a:lnTo>
                  <a:lnTo>
                    <a:pt x="5219" y="604"/>
                  </a:lnTo>
                  <a:lnTo>
                    <a:pt x="5157" y="521"/>
                  </a:lnTo>
                  <a:lnTo>
                    <a:pt x="5094" y="479"/>
                  </a:lnTo>
                  <a:lnTo>
                    <a:pt x="5032" y="458"/>
                  </a:lnTo>
                  <a:lnTo>
                    <a:pt x="4491" y="271"/>
                  </a:lnTo>
                  <a:lnTo>
                    <a:pt x="3951" y="147"/>
                  </a:lnTo>
                  <a:lnTo>
                    <a:pt x="3389" y="63"/>
                  </a:lnTo>
                  <a:lnTo>
                    <a:pt x="2849" y="22"/>
                  </a:lnTo>
                  <a:lnTo>
                    <a:pt x="2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51" name="Google Shape;551;p4"/>
          <p:cNvGrpSpPr/>
          <p:nvPr/>
        </p:nvGrpSpPr>
        <p:grpSpPr>
          <a:xfrm>
            <a:off x="11462888" y="6203897"/>
            <a:ext cx="478074" cy="474131"/>
            <a:chOff x="6897450" y="3655938"/>
            <a:chExt cx="854600" cy="842650"/>
          </a:xfrm>
        </p:grpSpPr>
        <p:sp>
          <p:nvSpPr>
            <p:cNvPr id="552" name="Google Shape;552;p4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extrusionOk="0">
                  <a:moveTo>
                    <a:pt x="22977" y="1476"/>
                  </a:moveTo>
                  <a:lnTo>
                    <a:pt x="23060" y="1497"/>
                  </a:lnTo>
                  <a:lnTo>
                    <a:pt x="23143" y="1539"/>
                  </a:lnTo>
                  <a:lnTo>
                    <a:pt x="23226" y="1580"/>
                  </a:lnTo>
                  <a:lnTo>
                    <a:pt x="23309" y="1643"/>
                  </a:lnTo>
                  <a:lnTo>
                    <a:pt x="23351" y="1705"/>
                  </a:lnTo>
                  <a:lnTo>
                    <a:pt x="23392" y="1788"/>
                  </a:lnTo>
                  <a:lnTo>
                    <a:pt x="23434" y="1851"/>
                  </a:lnTo>
                  <a:lnTo>
                    <a:pt x="23455" y="1934"/>
                  </a:lnTo>
                  <a:lnTo>
                    <a:pt x="23455" y="2017"/>
                  </a:lnTo>
                  <a:lnTo>
                    <a:pt x="23434" y="2204"/>
                  </a:lnTo>
                  <a:lnTo>
                    <a:pt x="23392" y="2329"/>
                  </a:lnTo>
                  <a:lnTo>
                    <a:pt x="23330" y="2433"/>
                  </a:lnTo>
                  <a:lnTo>
                    <a:pt x="23184" y="2682"/>
                  </a:lnTo>
                  <a:lnTo>
                    <a:pt x="22956" y="2932"/>
                  </a:lnTo>
                  <a:lnTo>
                    <a:pt x="22706" y="3181"/>
                  </a:lnTo>
                  <a:lnTo>
                    <a:pt x="22436" y="3389"/>
                  </a:lnTo>
                  <a:lnTo>
                    <a:pt x="22145" y="3556"/>
                  </a:lnTo>
                  <a:lnTo>
                    <a:pt x="21854" y="3701"/>
                  </a:lnTo>
                  <a:lnTo>
                    <a:pt x="21708" y="3743"/>
                  </a:lnTo>
                  <a:lnTo>
                    <a:pt x="21563" y="3764"/>
                  </a:lnTo>
                  <a:lnTo>
                    <a:pt x="21604" y="3452"/>
                  </a:lnTo>
                  <a:lnTo>
                    <a:pt x="21667" y="3161"/>
                  </a:lnTo>
                  <a:lnTo>
                    <a:pt x="21771" y="2870"/>
                  </a:lnTo>
                  <a:lnTo>
                    <a:pt x="21875" y="2578"/>
                  </a:lnTo>
                  <a:lnTo>
                    <a:pt x="22020" y="2329"/>
                  </a:lnTo>
                  <a:lnTo>
                    <a:pt x="22186" y="2079"/>
                  </a:lnTo>
                  <a:lnTo>
                    <a:pt x="22374" y="1830"/>
                  </a:lnTo>
                  <a:lnTo>
                    <a:pt x="22581" y="1601"/>
                  </a:lnTo>
                  <a:lnTo>
                    <a:pt x="22644" y="1539"/>
                  </a:lnTo>
                  <a:lnTo>
                    <a:pt x="22727" y="1497"/>
                  </a:lnTo>
                  <a:lnTo>
                    <a:pt x="22810" y="1476"/>
                  </a:lnTo>
                  <a:close/>
                  <a:moveTo>
                    <a:pt x="5427" y="3909"/>
                  </a:moveTo>
                  <a:lnTo>
                    <a:pt x="5511" y="3951"/>
                  </a:lnTo>
                  <a:lnTo>
                    <a:pt x="5573" y="4096"/>
                  </a:lnTo>
                  <a:lnTo>
                    <a:pt x="5594" y="4221"/>
                  </a:lnTo>
                  <a:lnTo>
                    <a:pt x="5573" y="4367"/>
                  </a:lnTo>
                  <a:lnTo>
                    <a:pt x="5531" y="4512"/>
                  </a:lnTo>
                  <a:lnTo>
                    <a:pt x="5407" y="4886"/>
                  </a:lnTo>
                  <a:lnTo>
                    <a:pt x="5261" y="5282"/>
                  </a:lnTo>
                  <a:lnTo>
                    <a:pt x="5095" y="5635"/>
                  </a:lnTo>
                  <a:lnTo>
                    <a:pt x="4928" y="5988"/>
                  </a:lnTo>
                  <a:lnTo>
                    <a:pt x="4720" y="6342"/>
                  </a:lnTo>
                  <a:lnTo>
                    <a:pt x="4492" y="6675"/>
                  </a:lnTo>
                  <a:lnTo>
                    <a:pt x="4263" y="7007"/>
                  </a:lnTo>
                  <a:lnTo>
                    <a:pt x="3993" y="7319"/>
                  </a:lnTo>
                  <a:lnTo>
                    <a:pt x="3785" y="7527"/>
                  </a:lnTo>
                  <a:lnTo>
                    <a:pt x="3681" y="7610"/>
                  </a:lnTo>
                  <a:lnTo>
                    <a:pt x="3556" y="7673"/>
                  </a:lnTo>
                  <a:lnTo>
                    <a:pt x="3452" y="7735"/>
                  </a:lnTo>
                  <a:lnTo>
                    <a:pt x="3348" y="7777"/>
                  </a:lnTo>
                  <a:lnTo>
                    <a:pt x="3223" y="7797"/>
                  </a:lnTo>
                  <a:lnTo>
                    <a:pt x="3119" y="7797"/>
                  </a:lnTo>
                  <a:lnTo>
                    <a:pt x="2995" y="7777"/>
                  </a:lnTo>
                  <a:lnTo>
                    <a:pt x="2849" y="7756"/>
                  </a:lnTo>
                  <a:lnTo>
                    <a:pt x="2724" y="7694"/>
                  </a:lnTo>
                  <a:lnTo>
                    <a:pt x="2600" y="7631"/>
                  </a:lnTo>
                  <a:lnTo>
                    <a:pt x="2475" y="7506"/>
                  </a:lnTo>
                  <a:lnTo>
                    <a:pt x="2371" y="7340"/>
                  </a:lnTo>
                  <a:lnTo>
                    <a:pt x="2288" y="7174"/>
                  </a:lnTo>
                  <a:lnTo>
                    <a:pt x="2246" y="7007"/>
                  </a:lnTo>
                  <a:lnTo>
                    <a:pt x="2246" y="6820"/>
                  </a:lnTo>
                  <a:lnTo>
                    <a:pt x="2288" y="6612"/>
                  </a:lnTo>
                  <a:lnTo>
                    <a:pt x="2371" y="6404"/>
                  </a:lnTo>
                  <a:lnTo>
                    <a:pt x="2475" y="6196"/>
                  </a:lnTo>
                  <a:lnTo>
                    <a:pt x="2704" y="5864"/>
                  </a:lnTo>
                  <a:lnTo>
                    <a:pt x="2974" y="5531"/>
                  </a:lnTo>
                  <a:lnTo>
                    <a:pt x="3244" y="5240"/>
                  </a:lnTo>
                  <a:lnTo>
                    <a:pt x="3535" y="4949"/>
                  </a:lnTo>
                  <a:lnTo>
                    <a:pt x="3847" y="4699"/>
                  </a:lnTo>
                  <a:lnTo>
                    <a:pt x="4180" y="4471"/>
                  </a:lnTo>
                  <a:lnTo>
                    <a:pt x="4533" y="4242"/>
                  </a:lnTo>
                  <a:lnTo>
                    <a:pt x="4908" y="4055"/>
                  </a:lnTo>
                  <a:lnTo>
                    <a:pt x="5116" y="3951"/>
                  </a:lnTo>
                  <a:lnTo>
                    <a:pt x="5220" y="3909"/>
                  </a:lnTo>
                  <a:close/>
                  <a:moveTo>
                    <a:pt x="23372" y="0"/>
                  </a:move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873" y="3888"/>
                  </a:moveTo>
                  <a:lnTo>
                    <a:pt x="873" y="3888"/>
                  </a:lnTo>
                  <a:lnTo>
                    <a:pt x="749" y="3868"/>
                  </a:lnTo>
                  <a:lnTo>
                    <a:pt x="603" y="3847"/>
                  </a:lnTo>
                  <a:lnTo>
                    <a:pt x="478" y="3785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229" y="3597"/>
                  </a:lnTo>
                  <a:lnTo>
                    <a:pt x="125" y="3431"/>
                  </a:lnTo>
                  <a:lnTo>
                    <a:pt x="42" y="3265"/>
                  </a:lnTo>
                  <a:lnTo>
                    <a:pt x="0" y="3098"/>
                  </a:lnTo>
                  <a:lnTo>
                    <a:pt x="0" y="2911"/>
                  </a:lnTo>
                  <a:lnTo>
                    <a:pt x="42" y="2703"/>
                  </a:lnTo>
                  <a:lnTo>
                    <a:pt x="125" y="249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458" y="1955"/>
                  </a:lnTo>
                  <a:lnTo>
                    <a:pt x="728" y="1622"/>
                  </a:lnTo>
                  <a:lnTo>
                    <a:pt x="998" y="1331"/>
                  </a:lnTo>
                  <a:lnTo>
                    <a:pt x="1289" y="1040"/>
                  </a:lnTo>
                  <a:lnTo>
                    <a:pt x="1601" y="790"/>
                  </a:lnTo>
                  <a:lnTo>
                    <a:pt x="1934" y="562"/>
                  </a:lnTo>
                  <a:lnTo>
                    <a:pt x="2287" y="333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870" y="42"/>
                  </a:lnTo>
                  <a:lnTo>
                    <a:pt x="2974" y="0"/>
                  </a:lnTo>
                  <a:lnTo>
                    <a:pt x="3077" y="0"/>
                  </a:lnTo>
                  <a:lnTo>
                    <a:pt x="3077" y="0"/>
                  </a:lnTo>
                  <a:lnTo>
                    <a:pt x="3181" y="0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327" y="187"/>
                  </a:lnTo>
                  <a:lnTo>
                    <a:pt x="3348" y="312"/>
                  </a:lnTo>
                  <a:lnTo>
                    <a:pt x="3327" y="458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161" y="977"/>
                  </a:lnTo>
                  <a:lnTo>
                    <a:pt x="3015" y="1373"/>
                  </a:lnTo>
                  <a:lnTo>
                    <a:pt x="2849" y="1726"/>
                  </a:lnTo>
                  <a:lnTo>
                    <a:pt x="2682" y="2079"/>
                  </a:lnTo>
                  <a:lnTo>
                    <a:pt x="2474" y="2433"/>
                  </a:lnTo>
                  <a:lnTo>
                    <a:pt x="2246" y="2766"/>
                  </a:lnTo>
                  <a:lnTo>
                    <a:pt x="2017" y="309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1539" y="3618"/>
                  </a:lnTo>
                  <a:lnTo>
                    <a:pt x="1435" y="3701"/>
                  </a:lnTo>
                  <a:lnTo>
                    <a:pt x="1310" y="3764"/>
                  </a:lnTo>
                  <a:lnTo>
                    <a:pt x="1206" y="3826"/>
                  </a:lnTo>
                  <a:lnTo>
                    <a:pt x="1102" y="3868"/>
                  </a:lnTo>
                  <a:lnTo>
                    <a:pt x="977" y="3888"/>
                  </a:lnTo>
                  <a:lnTo>
                    <a:pt x="873" y="38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" y="2288"/>
                  </a:moveTo>
                  <a:lnTo>
                    <a:pt x="1" y="2288"/>
                  </a:lnTo>
                  <a:lnTo>
                    <a:pt x="42" y="1976"/>
                  </a:lnTo>
                  <a:lnTo>
                    <a:pt x="105" y="1685"/>
                  </a:lnTo>
                  <a:lnTo>
                    <a:pt x="209" y="1394"/>
                  </a:lnTo>
                  <a:lnTo>
                    <a:pt x="313" y="1102"/>
                  </a:lnTo>
                  <a:lnTo>
                    <a:pt x="458" y="853"/>
                  </a:lnTo>
                  <a:lnTo>
                    <a:pt x="624" y="603"/>
                  </a:lnTo>
                  <a:lnTo>
                    <a:pt x="812" y="354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1082" y="63"/>
                  </a:lnTo>
                  <a:lnTo>
                    <a:pt x="1165" y="21"/>
                  </a:lnTo>
                  <a:lnTo>
                    <a:pt x="1248" y="0"/>
                  </a:lnTo>
                  <a:lnTo>
                    <a:pt x="1331" y="0"/>
                  </a:lnTo>
                  <a:lnTo>
                    <a:pt x="1331" y="0"/>
                  </a:lnTo>
                  <a:lnTo>
                    <a:pt x="1415" y="0"/>
                  </a:lnTo>
                  <a:lnTo>
                    <a:pt x="1498" y="21"/>
                  </a:lnTo>
                  <a:lnTo>
                    <a:pt x="1581" y="63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747" y="167"/>
                  </a:lnTo>
                  <a:lnTo>
                    <a:pt x="1789" y="229"/>
                  </a:lnTo>
                  <a:lnTo>
                    <a:pt x="1830" y="312"/>
                  </a:lnTo>
                  <a:lnTo>
                    <a:pt x="1872" y="375"/>
                  </a:lnTo>
                  <a:lnTo>
                    <a:pt x="1893" y="458"/>
                  </a:lnTo>
                  <a:lnTo>
                    <a:pt x="1893" y="541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30" y="853"/>
                  </a:lnTo>
                  <a:lnTo>
                    <a:pt x="1768" y="957"/>
                  </a:lnTo>
                  <a:lnTo>
                    <a:pt x="1622" y="1206"/>
                  </a:lnTo>
                  <a:lnTo>
                    <a:pt x="1394" y="1456"/>
                  </a:lnTo>
                  <a:lnTo>
                    <a:pt x="1144" y="1705"/>
                  </a:lnTo>
                  <a:lnTo>
                    <a:pt x="874" y="1913"/>
                  </a:lnTo>
                  <a:lnTo>
                    <a:pt x="583" y="2080"/>
                  </a:lnTo>
                  <a:lnTo>
                    <a:pt x="292" y="2225"/>
                  </a:lnTo>
                  <a:lnTo>
                    <a:pt x="146" y="2267"/>
                  </a:lnTo>
                  <a:lnTo>
                    <a:pt x="1" y="22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23372" y="0"/>
                  </a:moveTo>
                  <a:lnTo>
                    <a:pt x="23372" y="0"/>
                  </a:ln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595" y="7694"/>
                  </a:lnTo>
                  <a:lnTo>
                    <a:pt x="15595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lnTo>
                    <a:pt x="233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extrusionOk="0">
                  <a:moveTo>
                    <a:pt x="24557" y="853"/>
                  </a:moveTo>
                  <a:lnTo>
                    <a:pt x="24723" y="895"/>
                  </a:lnTo>
                  <a:lnTo>
                    <a:pt x="24890" y="957"/>
                  </a:lnTo>
                  <a:lnTo>
                    <a:pt x="25077" y="1040"/>
                  </a:lnTo>
                  <a:lnTo>
                    <a:pt x="25846" y="1477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1" y="2974"/>
                  </a:lnTo>
                  <a:lnTo>
                    <a:pt x="28778" y="3535"/>
                  </a:lnTo>
                  <a:lnTo>
                    <a:pt x="29464" y="4118"/>
                  </a:lnTo>
                  <a:lnTo>
                    <a:pt x="30129" y="4700"/>
                  </a:lnTo>
                  <a:lnTo>
                    <a:pt x="30774" y="5344"/>
                  </a:lnTo>
                  <a:lnTo>
                    <a:pt x="30899" y="5469"/>
                  </a:lnTo>
                  <a:lnTo>
                    <a:pt x="31003" y="5615"/>
                  </a:lnTo>
                  <a:lnTo>
                    <a:pt x="31086" y="5760"/>
                  </a:lnTo>
                  <a:lnTo>
                    <a:pt x="31148" y="5927"/>
                  </a:lnTo>
                  <a:lnTo>
                    <a:pt x="31211" y="6093"/>
                  </a:lnTo>
                  <a:lnTo>
                    <a:pt x="31252" y="6280"/>
                  </a:lnTo>
                  <a:lnTo>
                    <a:pt x="31273" y="6488"/>
                  </a:lnTo>
                  <a:lnTo>
                    <a:pt x="31294" y="6717"/>
                  </a:lnTo>
                  <a:lnTo>
                    <a:pt x="31294" y="6758"/>
                  </a:lnTo>
                  <a:lnTo>
                    <a:pt x="31273" y="6904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1" y="7694"/>
                  </a:lnTo>
                  <a:lnTo>
                    <a:pt x="30774" y="8027"/>
                  </a:lnTo>
                  <a:lnTo>
                    <a:pt x="30441" y="8567"/>
                  </a:lnTo>
                  <a:lnTo>
                    <a:pt x="30088" y="9087"/>
                  </a:lnTo>
                  <a:lnTo>
                    <a:pt x="29734" y="9607"/>
                  </a:lnTo>
                  <a:lnTo>
                    <a:pt x="29339" y="10106"/>
                  </a:lnTo>
                  <a:lnTo>
                    <a:pt x="28570" y="11104"/>
                  </a:lnTo>
                  <a:lnTo>
                    <a:pt x="27759" y="12081"/>
                  </a:lnTo>
                  <a:lnTo>
                    <a:pt x="27156" y="12809"/>
                  </a:lnTo>
                  <a:lnTo>
                    <a:pt x="26574" y="13578"/>
                  </a:lnTo>
                  <a:lnTo>
                    <a:pt x="25992" y="14327"/>
                  </a:lnTo>
                  <a:lnTo>
                    <a:pt x="25430" y="15096"/>
                  </a:lnTo>
                  <a:lnTo>
                    <a:pt x="25285" y="15304"/>
                  </a:lnTo>
                  <a:lnTo>
                    <a:pt x="25181" y="15491"/>
                  </a:lnTo>
                  <a:lnTo>
                    <a:pt x="25118" y="15658"/>
                  </a:lnTo>
                  <a:lnTo>
                    <a:pt x="25098" y="15803"/>
                  </a:lnTo>
                  <a:lnTo>
                    <a:pt x="25098" y="15907"/>
                  </a:lnTo>
                  <a:lnTo>
                    <a:pt x="25118" y="15990"/>
                  </a:lnTo>
                  <a:lnTo>
                    <a:pt x="25160" y="16074"/>
                  </a:lnTo>
                  <a:lnTo>
                    <a:pt x="25222" y="16157"/>
                  </a:lnTo>
                  <a:lnTo>
                    <a:pt x="25389" y="16344"/>
                  </a:lnTo>
                  <a:lnTo>
                    <a:pt x="25617" y="16552"/>
                  </a:lnTo>
                  <a:lnTo>
                    <a:pt x="27010" y="17716"/>
                  </a:lnTo>
                  <a:lnTo>
                    <a:pt x="28424" y="18881"/>
                  </a:lnTo>
                  <a:lnTo>
                    <a:pt x="28840" y="19213"/>
                  </a:lnTo>
                  <a:lnTo>
                    <a:pt x="29277" y="19546"/>
                  </a:lnTo>
                  <a:lnTo>
                    <a:pt x="30171" y="20211"/>
                  </a:lnTo>
                  <a:lnTo>
                    <a:pt x="30608" y="20544"/>
                  </a:lnTo>
                  <a:lnTo>
                    <a:pt x="31024" y="20897"/>
                  </a:lnTo>
                  <a:lnTo>
                    <a:pt x="31460" y="21251"/>
                  </a:lnTo>
                  <a:lnTo>
                    <a:pt x="31855" y="21604"/>
                  </a:lnTo>
                  <a:lnTo>
                    <a:pt x="32001" y="21750"/>
                  </a:lnTo>
                  <a:lnTo>
                    <a:pt x="32146" y="21895"/>
                  </a:lnTo>
                  <a:lnTo>
                    <a:pt x="32479" y="22291"/>
                  </a:lnTo>
                  <a:lnTo>
                    <a:pt x="32729" y="22623"/>
                  </a:lnTo>
                  <a:lnTo>
                    <a:pt x="32812" y="22790"/>
                  </a:lnTo>
                  <a:lnTo>
                    <a:pt x="32895" y="22935"/>
                  </a:lnTo>
                  <a:lnTo>
                    <a:pt x="32936" y="23081"/>
                  </a:lnTo>
                  <a:lnTo>
                    <a:pt x="32978" y="23247"/>
                  </a:lnTo>
                  <a:lnTo>
                    <a:pt x="32978" y="23413"/>
                  </a:lnTo>
                  <a:lnTo>
                    <a:pt x="32978" y="23559"/>
                  </a:lnTo>
                  <a:lnTo>
                    <a:pt x="32957" y="23704"/>
                  </a:lnTo>
                  <a:lnTo>
                    <a:pt x="32853" y="24016"/>
                  </a:lnTo>
                  <a:lnTo>
                    <a:pt x="32708" y="24370"/>
                  </a:lnTo>
                  <a:lnTo>
                    <a:pt x="32500" y="24786"/>
                  </a:lnTo>
                  <a:lnTo>
                    <a:pt x="32105" y="25472"/>
                  </a:lnTo>
                  <a:lnTo>
                    <a:pt x="31710" y="26137"/>
                  </a:lnTo>
                  <a:lnTo>
                    <a:pt x="31294" y="26782"/>
                  </a:lnTo>
                  <a:lnTo>
                    <a:pt x="30836" y="27406"/>
                  </a:lnTo>
                  <a:lnTo>
                    <a:pt x="30379" y="28029"/>
                  </a:lnTo>
                  <a:lnTo>
                    <a:pt x="29880" y="28632"/>
                  </a:lnTo>
                  <a:lnTo>
                    <a:pt x="29381" y="29235"/>
                  </a:lnTo>
                  <a:lnTo>
                    <a:pt x="28861" y="29818"/>
                  </a:lnTo>
                  <a:lnTo>
                    <a:pt x="28549" y="30109"/>
                  </a:lnTo>
                  <a:lnTo>
                    <a:pt x="28404" y="30233"/>
                  </a:lnTo>
                  <a:lnTo>
                    <a:pt x="28279" y="30337"/>
                  </a:lnTo>
                  <a:lnTo>
                    <a:pt x="28154" y="30421"/>
                  </a:lnTo>
                  <a:lnTo>
                    <a:pt x="28029" y="30462"/>
                  </a:lnTo>
                  <a:lnTo>
                    <a:pt x="27905" y="30504"/>
                  </a:lnTo>
                  <a:lnTo>
                    <a:pt x="27676" y="30504"/>
                  </a:lnTo>
                  <a:lnTo>
                    <a:pt x="27572" y="30483"/>
                  </a:lnTo>
                  <a:lnTo>
                    <a:pt x="27322" y="30400"/>
                  </a:lnTo>
                  <a:lnTo>
                    <a:pt x="27052" y="30233"/>
                  </a:lnTo>
                  <a:lnTo>
                    <a:pt x="26740" y="30046"/>
                  </a:lnTo>
                  <a:lnTo>
                    <a:pt x="25846" y="29402"/>
                  </a:lnTo>
                  <a:lnTo>
                    <a:pt x="24952" y="28778"/>
                  </a:lnTo>
                  <a:lnTo>
                    <a:pt x="24079" y="28113"/>
                  </a:lnTo>
                  <a:lnTo>
                    <a:pt x="23205" y="27447"/>
                  </a:lnTo>
                  <a:lnTo>
                    <a:pt x="21500" y="26075"/>
                  </a:lnTo>
                  <a:lnTo>
                    <a:pt x="19816" y="24703"/>
                  </a:lnTo>
                  <a:lnTo>
                    <a:pt x="19629" y="24536"/>
                  </a:lnTo>
                  <a:lnTo>
                    <a:pt x="19276" y="24266"/>
                  </a:lnTo>
                  <a:lnTo>
                    <a:pt x="18964" y="24058"/>
                  </a:lnTo>
                  <a:lnTo>
                    <a:pt x="18818" y="23996"/>
                  </a:lnTo>
                  <a:lnTo>
                    <a:pt x="18693" y="23954"/>
                  </a:lnTo>
                  <a:lnTo>
                    <a:pt x="18569" y="23912"/>
                  </a:lnTo>
                  <a:lnTo>
                    <a:pt x="18444" y="23912"/>
                  </a:lnTo>
                  <a:lnTo>
                    <a:pt x="18319" y="23933"/>
                  </a:lnTo>
                  <a:lnTo>
                    <a:pt x="18174" y="23954"/>
                  </a:lnTo>
                  <a:lnTo>
                    <a:pt x="18049" y="24016"/>
                  </a:lnTo>
                  <a:lnTo>
                    <a:pt x="17903" y="24120"/>
                  </a:lnTo>
                  <a:lnTo>
                    <a:pt x="17758" y="24224"/>
                  </a:lnTo>
                  <a:lnTo>
                    <a:pt x="17591" y="24370"/>
                  </a:lnTo>
                  <a:lnTo>
                    <a:pt x="17238" y="24723"/>
                  </a:lnTo>
                  <a:lnTo>
                    <a:pt x="16614" y="25389"/>
                  </a:lnTo>
                  <a:lnTo>
                    <a:pt x="16011" y="26075"/>
                  </a:lnTo>
                  <a:lnTo>
                    <a:pt x="14805" y="27468"/>
                  </a:lnTo>
                  <a:lnTo>
                    <a:pt x="14223" y="28175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10" y="30150"/>
                  </a:lnTo>
                  <a:lnTo>
                    <a:pt x="11977" y="30462"/>
                  </a:lnTo>
                  <a:lnTo>
                    <a:pt x="11645" y="30732"/>
                  </a:lnTo>
                  <a:lnTo>
                    <a:pt x="11291" y="31003"/>
                  </a:lnTo>
                  <a:lnTo>
                    <a:pt x="10917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10" y="31502"/>
                  </a:lnTo>
                  <a:lnTo>
                    <a:pt x="9981" y="31523"/>
                  </a:lnTo>
                  <a:lnTo>
                    <a:pt x="9752" y="31502"/>
                  </a:lnTo>
                  <a:lnTo>
                    <a:pt x="9524" y="31460"/>
                  </a:lnTo>
                  <a:lnTo>
                    <a:pt x="9316" y="31377"/>
                  </a:lnTo>
                  <a:lnTo>
                    <a:pt x="9087" y="31252"/>
                  </a:lnTo>
                  <a:lnTo>
                    <a:pt x="8443" y="30836"/>
                  </a:lnTo>
                  <a:lnTo>
                    <a:pt x="7798" y="30400"/>
                  </a:lnTo>
                  <a:lnTo>
                    <a:pt x="7195" y="29942"/>
                  </a:lnTo>
                  <a:lnTo>
                    <a:pt x="6613" y="29464"/>
                  </a:lnTo>
                  <a:lnTo>
                    <a:pt x="6051" y="28944"/>
                  </a:lnTo>
                  <a:lnTo>
                    <a:pt x="5511" y="28404"/>
                  </a:lnTo>
                  <a:lnTo>
                    <a:pt x="4991" y="27842"/>
                  </a:lnTo>
                  <a:lnTo>
                    <a:pt x="4492" y="27260"/>
                  </a:lnTo>
                  <a:lnTo>
                    <a:pt x="4326" y="27011"/>
                  </a:lnTo>
                  <a:lnTo>
                    <a:pt x="4201" y="26761"/>
                  </a:lnTo>
                  <a:lnTo>
                    <a:pt x="4118" y="26511"/>
                  </a:lnTo>
                  <a:lnTo>
                    <a:pt x="4097" y="26366"/>
                  </a:lnTo>
                  <a:lnTo>
                    <a:pt x="4097" y="26241"/>
                  </a:lnTo>
                  <a:lnTo>
                    <a:pt x="4118" y="26033"/>
                  </a:lnTo>
                  <a:lnTo>
                    <a:pt x="4159" y="25825"/>
                  </a:lnTo>
                  <a:lnTo>
                    <a:pt x="4222" y="25617"/>
                  </a:lnTo>
                  <a:lnTo>
                    <a:pt x="4326" y="25409"/>
                  </a:lnTo>
                  <a:lnTo>
                    <a:pt x="4575" y="24910"/>
                  </a:lnTo>
                  <a:lnTo>
                    <a:pt x="4866" y="24411"/>
                  </a:lnTo>
                  <a:lnTo>
                    <a:pt x="5178" y="23933"/>
                  </a:lnTo>
                  <a:lnTo>
                    <a:pt x="5511" y="23476"/>
                  </a:lnTo>
                  <a:lnTo>
                    <a:pt x="5843" y="23039"/>
                  </a:lnTo>
                  <a:lnTo>
                    <a:pt x="6197" y="22602"/>
                  </a:lnTo>
                  <a:lnTo>
                    <a:pt x="6925" y="21729"/>
                  </a:lnTo>
                  <a:lnTo>
                    <a:pt x="7569" y="20981"/>
                  </a:lnTo>
                  <a:lnTo>
                    <a:pt x="8193" y="20232"/>
                  </a:lnTo>
                  <a:lnTo>
                    <a:pt x="8817" y="19484"/>
                  </a:lnTo>
                  <a:lnTo>
                    <a:pt x="9399" y="18693"/>
                  </a:lnTo>
                  <a:lnTo>
                    <a:pt x="9773" y="18153"/>
                  </a:lnTo>
                  <a:lnTo>
                    <a:pt x="10127" y="17612"/>
                  </a:lnTo>
                  <a:lnTo>
                    <a:pt x="10252" y="17383"/>
                  </a:lnTo>
                  <a:lnTo>
                    <a:pt x="10355" y="17196"/>
                  </a:lnTo>
                  <a:lnTo>
                    <a:pt x="10397" y="17030"/>
                  </a:lnTo>
                  <a:lnTo>
                    <a:pt x="10418" y="16905"/>
                  </a:lnTo>
                  <a:lnTo>
                    <a:pt x="10418" y="16801"/>
                  </a:lnTo>
                  <a:lnTo>
                    <a:pt x="10397" y="16718"/>
                  </a:lnTo>
                  <a:lnTo>
                    <a:pt x="10355" y="16635"/>
                  </a:lnTo>
                  <a:lnTo>
                    <a:pt x="10293" y="16573"/>
                  </a:lnTo>
                  <a:lnTo>
                    <a:pt x="10106" y="16385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5" y="12705"/>
                  </a:lnTo>
                  <a:lnTo>
                    <a:pt x="4180" y="11977"/>
                  </a:lnTo>
                  <a:lnTo>
                    <a:pt x="3265" y="11229"/>
                  </a:lnTo>
                  <a:lnTo>
                    <a:pt x="2371" y="10459"/>
                  </a:lnTo>
                  <a:lnTo>
                    <a:pt x="1747" y="9919"/>
                  </a:lnTo>
                  <a:lnTo>
                    <a:pt x="1331" y="9524"/>
                  </a:lnTo>
                  <a:lnTo>
                    <a:pt x="1186" y="9378"/>
                  </a:lnTo>
                  <a:lnTo>
                    <a:pt x="1082" y="9233"/>
                  </a:lnTo>
                  <a:lnTo>
                    <a:pt x="1040" y="9108"/>
                  </a:lnTo>
                  <a:lnTo>
                    <a:pt x="1020" y="8983"/>
                  </a:lnTo>
                  <a:lnTo>
                    <a:pt x="1020" y="8858"/>
                  </a:lnTo>
                  <a:lnTo>
                    <a:pt x="1061" y="8734"/>
                  </a:lnTo>
                  <a:lnTo>
                    <a:pt x="1123" y="8609"/>
                  </a:lnTo>
                  <a:lnTo>
                    <a:pt x="1227" y="8443"/>
                  </a:lnTo>
                  <a:lnTo>
                    <a:pt x="1456" y="8027"/>
                  </a:lnTo>
                  <a:lnTo>
                    <a:pt x="1768" y="7486"/>
                  </a:lnTo>
                  <a:lnTo>
                    <a:pt x="2163" y="6800"/>
                  </a:lnTo>
                  <a:lnTo>
                    <a:pt x="2558" y="6155"/>
                  </a:lnTo>
                  <a:lnTo>
                    <a:pt x="2995" y="5511"/>
                  </a:lnTo>
                  <a:lnTo>
                    <a:pt x="3431" y="4887"/>
                  </a:lnTo>
                  <a:lnTo>
                    <a:pt x="3889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56" y="2122"/>
                  </a:lnTo>
                  <a:lnTo>
                    <a:pt x="5781" y="1997"/>
                  </a:lnTo>
                  <a:lnTo>
                    <a:pt x="5927" y="1893"/>
                  </a:lnTo>
                  <a:lnTo>
                    <a:pt x="6051" y="1810"/>
                  </a:lnTo>
                  <a:lnTo>
                    <a:pt x="6176" y="1768"/>
                  </a:lnTo>
                  <a:lnTo>
                    <a:pt x="6301" y="1726"/>
                  </a:lnTo>
                  <a:lnTo>
                    <a:pt x="6446" y="1706"/>
                  </a:lnTo>
                  <a:lnTo>
                    <a:pt x="6654" y="1726"/>
                  </a:lnTo>
                  <a:lnTo>
                    <a:pt x="6883" y="1810"/>
                  </a:lnTo>
                  <a:lnTo>
                    <a:pt x="7153" y="1914"/>
                  </a:lnTo>
                  <a:lnTo>
                    <a:pt x="7465" y="2059"/>
                  </a:lnTo>
                  <a:lnTo>
                    <a:pt x="8006" y="2350"/>
                  </a:lnTo>
                  <a:lnTo>
                    <a:pt x="8526" y="2662"/>
                  </a:lnTo>
                  <a:lnTo>
                    <a:pt x="9025" y="2995"/>
                  </a:lnTo>
                  <a:lnTo>
                    <a:pt x="9503" y="3348"/>
                  </a:lnTo>
                  <a:lnTo>
                    <a:pt x="10459" y="4076"/>
                  </a:lnTo>
                  <a:lnTo>
                    <a:pt x="11416" y="4825"/>
                  </a:lnTo>
                  <a:lnTo>
                    <a:pt x="13370" y="6405"/>
                  </a:lnTo>
                  <a:lnTo>
                    <a:pt x="14368" y="7195"/>
                  </a:lnTo>
                  <a:lnTo>
                    <a:pt x="15346" y="7985"/>
                  </a:lnTo>
                  <a:lnTo>
                    <a:pt x="15699" y="8235"/>
                  </a:lnTo>
                  <a:lnTo>
                    <a:pt x="16032" y="8401"/>
                  </a:lnTo>
                  <a:lnTo>
                    <a:pt x="16177" y="8484"/>
                  </a:lnTo>
                  <a:lnTo>
                    <a:pt x="16323" y="8526"/>
                  </a:lnTo>
                  <a:lnTo>
                    <a:pt x="16469" y="8547"/>
                  </a:lnTo>
                  <a:lnTo>
                    <a:pt x="16780" y="8547"/>
                  </a:lnTo>
                  <a:lnTo>
                    <a:pt x="16947" y="8505"/>
                  </a:lnTo>
                  <a:lnTo>
                    <a:pt x="17113" y="8422"/>
                  </a:lnTo>
                  <a:lnTo>
                    <a:pt x="17259" y="8339"/>
                  </a:lnTo>
                  <a:lnTo>
                    <a:pt x="17425" y="8214"/>
                  </a:lnTo>
                  <a:lnTo>
                    <a:pt x="17591" y="8047"/>
                  </a:lnTo>
                  <a:lnTo>
                    <a:pt x="17758" y="7860"/>
                  </a:lnTo>
                  <a:lnTo>
                    <a:pt x="17945" y="7652"/>
                  </a:lnTo>
                  <a:lnTo>
                    <a:pt x="20003" y="5053"/>
                  </a:lnTo>
                  <a:lnTo>
                    <a:pt x="21043" y="3764"/>
                  </a:lnTo>
                  <a:lnTo>
                    <a:pt x="22124" y="2496"/>
                  </a:lnTo>
                  <a:lnTo>
                    <a:pt x="22436" y="2142"/>
                  </a:lnTo>
                  <a:lnTo>
                    <a:pt x="22769" y="1810"/>
                  </a:lnTo>
                  <a:lnTo>
                    <a:pt x="23122" y="1498"/>
                  </a:lnTo>
                  <a:lnTo>
                    <a:pt x="23476" y="1207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1" y="874"/>
                  </a:lnTo>
                  <a:lnTo>
                    <a:pt x="24391" y="853"/>
                  </a:lnTo>
                  <a:close/>
                  <a:moveTo>
                    <a:pt x="24120" y="1"/>
                  </a:move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15595" y="7694"/>
                  </a:moveTo>
                  <a:lnTo>
                    <a:pt x="15595" y="7694"/>
                  </a:lnTo>
                  <a:lnTo>
                    <a:pt x="15761" y="7694"/>
                  </a:lnTo>
                  <a:lnTo>
                    <a:pt x="15928" y="7652"/>
                  </a:lnTo>
                  <a:lnTo>
                    <a:pt x="16094" y="7569"/>
                  </a:lnTo>
                  <a:lnTo>
                    <a:pt x="16240" y="7486"/>
                  </a:lnTo>
                  <a:lnTo>
                    <a:pt x="16406" y="7361"/>
                  </a:lnTo>
                  <a:lnTo>
                    <a:pt x="16572" y="7194"/>
                  </a:lnTo>
                  <a:lnTo>
                    <a:pt x="16739" y="7007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8984" y="4200"/>
                  </a:lnTo>
                  <a:lnTo>
                    <a:pt x="20024" y="2911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1417" y="1289"/>
                  </a:lnTo>
                  <a:lnTo>
                    <a:pt x="21750" y="957"/>
                  </a:lnTo>
                  <a:lnTo>
                    <a:pt x="22103" y="645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685" y="187"/>
                  </a:lnTo>
                  <a:lnTo>
                    <a:pt x="22914" y="83"/>
                  </a:lnTo>
                  <a:lnTo>
                    <a:pt x="23122" y="21"/>
                  </a:lnTo>
                  <a:lnTo>
                    <a:pt x="23372" y="0"/>
                  </a:lnTo>
                  <a:lnTo>
                    <a:pt x="23372" y="0"/>
                  </a:lnTo>
                  <a:lnTo>
                    <a:pt x="23538" y="0"/>
                  </a:lnTo>
                  <a:lnTo>
                    <a:pt x="23704" y="42"/>
                  </a:lnTo>
                  <a:lnTo>
                    <a:pt x="23871" y="10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4827" y="624"/>
                  </a:lnTo>
                  <a:lnTo>
                    <a:pt x="25596" y="1102"/>
                  </a:lnTo>
                  <a:lnTo>
                    <a:pt x="26324" y="1601"/>
                  </a:lnTo>
                  <a:lnTo>
                    <a:pt x="27052" y="2121"/>
                  </a:lnTo>
                  <a:lnTo>
                    <a:pt x="27759" y="2682"/>
                  </a:lnTo>
                  <a:lnTo>
                    <a:pt x="28445" y="3265"/>
                  </a:lnTo>
                  <a:lnTo>
                    <a:pt x="29110" y="3847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880" y="4616"/>
                  </a:lnTo>
                  <a:lnTo>
                    <a:pt x="29984" y="4762"/>
                  </a:lnTo>
                  <a:lnTo>
                    <a:pt x="30067" y="4907"/>
                  </a:lnTo>
                  <a:lnTo>
                    <a:pt x="30129" y="5074"/>
                  </a:lnTo>
                  <a:lnTo>
                    <a:pt x="30192" y="5240"/>
                  </a:lnTo>
                  <a:lnTo>
                    <a:pt x="30233" y="5427"/>
                  </a:lnTo>
                  <a:lnTo>
                    <a:pt x="30254" y="563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54" y="6051"/>
                  </a:lnTo>
                  <a:lnTo>
                    <a:pt x="30212" y="6196"/>
                  </a:lnTo>
                  <a:lnTo>
                    <a:pt x="30108" y="6508"/>
                  </a:lnTo>
                  <a:lnTo>
                    <a:pt x="29942" y="6841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422" y="7714"/>
                  </a:lnTo>
                  <a:lnTo>
                    <a:pt x="29069" y="8234"/>
                  </a:lnTo>
                  <a:lnTo>
                    <a:pt x="28715" y="8754"/>
                  </a:lnTo>
                  <a:lnTo>
                    <a:pt x="28320" y="9253"/>
                  </a:lnTo>
                  <a:lnTo>
                    <a:pt x="27551" y="10251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6137" y="11956"/>
                  </a:lnTo>
                  <a:lnTo>
                    <a:pt x="25555" y="12725"/>
                  </a:lnTo>
                  <a:lnTo>
                    <a:pt x="24973" y="13474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266" y="14451"/>
                  </a:lnTo>
                  <a:lnTo>
                    <a:pt x="24162" y="14638"/>
                  </a:lnTo>
                  <a:lnTo>
                    <a:pt x="24099" y="14805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79" y="15054"/>
                  </a:lnTo>
                  <a:lnTo>
                    <a:pt x="24099" y="15137"/>
                  </a:lnTo>
                  <a:lnTo>
                    <a:pt x="24141" y="15221"/>
                  </a:lnTo>
                  <a:lnTo>
                    <a:pt x="24203" y="15304"/>
                  </a:lnTo>
                  <a:lnTo>
                    <a:pt x="24370" y="15491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5991" y="16863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7821" y="18360"/>
                  </a:lnTo>
                  <a:lnTo>
                    <a:pt x="28258" y="18693"/>
                  </a:lnTo>
                  <a:lnTo>
                    <a:pt x="29152" y="19358"/>
                  </a:lnTo>
                  <a:lnTo>
                    <a:pt x="29589" y="19691"/>
                  </a:lnTo>
                  <a:lnTo>
                    <a:pt x="30005" y="20044"/>
                  </a:lnTo>
                  <a:lnTo>
                    <a:pt x="30441" y="20398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982" y="20897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1460" y="21438"/>
                  </a:lnTo>
                  <a:lnTo>
                    <a:pt x="31710" y="21770"/>
                  </a:lnTo>
                  <a:lnTo>
                    <a:pt x="31793" y="21937"/>
                  </a:lnTo>
                  <a:lnTo>
                    <a:pt x="31876" y="22082"/>
                  </a:lnTo>
                  <a:lnTo>
                    <a:pt x="31917" y="22228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706"/>
                  </a:lnTo>
                  <a:lnTo>
                    <a:pt x="31938" y="22851"/>
                  </a:lnTo>
                  <a:lnTo>
                    <a:pt x="31834" y="23163"/>
                  </a:lnTo>
                  <a:lnTo>
                    <a:pt x="31689" y="23517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086" y="24619"/>
                  </a:lnTo>
                  <a:lnTo>
                    <a:pt x="30691" y="25284"/>
                  </a:lnTo>
                  <a:lnTo>
                    <a:pt x="30275" y="25929"/>
                  </a:lnTo>
                  <a:lnTo>
                    <a:pt x="29817" y="26553"/>
                  </a:lnTo>
                  <a:lnTo>
                    <a:pt x="29360" y="27176"/>
                  </a:lnTo>
                  <a:lnTo>
                    <a:pt x="28861" y="27779"/>
                  </a:lnTo>
                  <a:lnTo>
                    <a:pt x="28362" y="28382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7530" y="29256"/>
                  </a:lnTo>
                  <a:lnTo>
                    <a:pt x="27385" y="29380"/>
                  </a:lnTo>
                  <a:lnTo>
                    <a:pt x="27260" y="29484"/>
                  </a:lnTo>
                  <a:lnTo>
                    <a:pt x="27135" y="29568"/>
                  </a:lnTo>
                  <a:lnTo>
                    <a:pt x="27010" y="29609"/>
                  </a:lnTo>
                  <a:lnTo>
                    <a:pt x="26886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657" y="29651"/>
                  </a:lnTo>
                  <a:lnTo>
                    <a:pt x="26553" y="29630"/>
                  </a:lnTo>
                  <a:lnTo>
                    <a:pt x="26303" y="29547"/>
                  </a:lnTo>
                  <a:lnTo>
                    <a:pt x="26033" y="29380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4827" y="28549"/>
                  </a:lnTo>
                  <a:lnTo>
                    <a:pt x="23933" y="27925"/>
                  </a:lnTo>
                  <a:lnTo>
                    <a:pt x="23060" y="27260"/>
                  </a:lnTo>
                  <a:lnTo>
                    <a:pt x="22186" y="26594"/>
                  </a:lnTo>
                  <a:lnTo>
                    <a:pt x="20481" y="25222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257" y="23413"/>
                  </a:lnTo>
                  <a:lnTo>
                    <a:pt x="17945" y="23205"/>
                  </a:lnTo>
                  <a:lnTo>
                    <a:pt x="17799" y="23143"/>
                  </a:lnTo>
                  <a:lnTo>
                    <a:pt x="17674" y="23101"/>
                  </a:lnTo>
                  <a:lnTo>
                    <a:pt x="17550" y="23059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300" y="23080"/>
                  </a:lnTo>
                  <a:lnTo>
                    <a:pt x="17155" y="23101"/>
                  </a:lnTo>
                  <a:lnTo>
                    <a:pt x="17030" y="23163"/>
                  </a:lnTo>
                  <a:lnTo>
                    <a:pt x="16884" y="23267"/>
                  </a:lnTo>
                  <a:lnTo>
                    <a:pt x="16739" y="23371"/>
                  </a:lnTo>
                  <a:lnTo>
                    <a:pt x="16572" y="23517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5595" y="24536"/>
                  </a:lnTo>
                  <a:lnTo>
                    <a:pt x="14992" y="25222"/>
                  </a:lnTo>
                  <a:lnTo>
                    <a:pt x="13786" y="26615"/>
                  </a:lnTo>
                  <a:lnTo>
                    <a:pt x="13204" y="27322"/>
                  </a:lnTo>
                  <a:lnTo>
                    <a:pt x="12580" y="27987"/>
                  </a:lnTo>
                  <a:lnTo>
                    <a:pt x="11956" y="28673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0958" y="29609"/>
                  </a:lnTo>
                  <a:lnTo>
                    <a:pt x="10626" y="29879"/>
                  </a:lnTo>
                  <a:lnTo>
                    <a:pt x="10272" y="30150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9669" y="30503"/>
                  </a:lnTo>
                  <a:lnTo>
                    <a:pt x="9440" y="30586"/>
                  </a:lnTo>
                  <a:lnTo>
                    <a:pt x="9191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8733" y="30649"/>
                  </a:lnTo>
                  <a:lnTo>
                    <a:pt x="8505" y="30607"/>
                  </a:lnTo>
                  <a:lnTo>
                    <a:pt x="8297" y="30524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7424" y="29983"/>
                  </a:lnTo>
                  <a:lnTo>
                    <a:pt x="6779" y="29547"/>
                  </a:lnTo>
                  <a:lnTo>
                    <a:pt x="6176" y="29089"/>
                  </a:lnTo>
                  <a:lnTo>
                    <a:pt x="5594" y="28611"/>
                  </a:lnTo>
                  <a:lnTo>
                    <a:pt x="5032" y="28091"/>
                  </a:lnTo>
                  <a:lnTo>
                    <a:pt x="4492" y="27551"/>
                  </a:lnTo>
                  <a:lnTo>
                    <a:pt x="3972" y="26989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307" y="26158"/>
                  </a:lnTo>
                  <a:lnTo>
                    <a:pt x="3182" y="25908"/>
                  </a:lnTo>
                  <a:lnTo>
                    <a:pt x="3099" y="25658"/>
                  </a:lnTo>
                  <a:lnTo>
                    <a:pt x="3078" y="25513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99" y="25180"/>
                  </a:lnTo>
                  <a:lnTo>
                    <a:pt x="3140" y="24972"/>
                  </a:lnTo>
                  <a:lnTo>
                    <a:pt x="3203" y="24764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556" y="24057"/>
                  </a:lnTo>
                  <a:lnTo>
                    <a:pt x="3847" y="23558"/>
                  </a:lnTo>
                  <a:lnTo>
                    <a:pt x="4159" y="23080"/>
                  </a:lnTo>
                  <a:lnTo>
                    <a:pt x="4492" y="22623"/>
                  </a:lnTo>
                  <a:lnTo>
                    <a:pt x="4824" y="22186"/>
                  </a:lnTo>
                  <a:lnTo>
                    <a:pt x="5178" y="21749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6550" y="20128"/>
                  </a:lnTo>
                  <a:lnTo>
                    <a:pt x="7174" y="19379"/>
                  </a:lnTo>
                  <a:lnTo>
                    <a:pt x="7798" y="18631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8754" y="1730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9233" y="16530"/>
                  </a:lnTo>
                  <a:lnTo>
                    <a:pt x="9336" y="16343"/>
                  </a:lnTo>
                  <a:lnTo>
                    <a:pt x="9378" y="16177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99" y="15948"/>
                  </a:lnTo>
                  <a:lnTo>
                    <a:pt x="9378" y="15865"/>
                  </a:lnTo>
                  <a:lnTo>
                    <a:pt x="9336" y="15782"/>
                  </a:lnTo>
                  <a:lnTo>
                    <a:pt x="9274" y="15720"/>
                  </a:lnTo>
                  <a:lnTo>
                    <a:pt x="9087" y="1553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6945" y="13952"/>
                  </a:lnTo>
                  <a:lnTo>
                    <a:pt x="5032" y="12559"/>
                  </a:lnTo>
                  <a:lnTo>
                    <a:pt x="4076" y="11852"/>
                  </a:lnTo>
                  <a:lnTo>
                    <a:pt x="3161" y="11124"/>
                  </a:lnTo>
                  <a:lnTo>
                    <a:pt x="2246" y="1037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728" y="9066"/>
                  </a:lnTo>
                  <a:lnTo>
                    <a:pt x="312" y="8671"/>
                  </a:lnTo>
                  <a:lnTo>
                    <a:pt x="167" y="8525"/>
                  </a:lnTo>
                  <a:lnTo>
                    <a:pt x="63" y="8380"/>
                  </a:lnTo>
                  <a:lnTo>
                    <a:pt x="21" y="825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1" y="8005"/>
                  </a:lnTo>
                  <a:lnTo>
                    <a:pt x="42" y="7881"/>
                  </a:lnTo>
                  <a:lnTo>
                    <a:pt x="104" y="7756"/>
                  </a:lnTo>
                  <a:lnTo>
                    <a:pt x="208" y="7590"/>
                  </a:lnTo>
                  <a:lnTo>
                    <a:pt x="437" y="7174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1144" y="5947"/>
                  </a:lnTo>
                  <a:lnTo>
                    <a:pt x="1539" y="5302"/>
                  </a:lnTo>
                  <a:lnTo>
                    <a:pt x="1976" y="4658"/>
                  </a:lnTo>
                  <a:lnTo>
                    <a:pt x="2412" y="4034"/>
                  </a:lnTo>
                  <a:lnTo>
                    <a:pt x="2870" y="3410"/>
                  </a:lnTo>
                  <a:lnTo>
                    <a:pt x="3327" y="2807"/>
                  </a:lnTo>
                  <a:lnTo>
                    <a:pt x="3826" y="2204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4637" y="1269"/>
                  </a:lnTo>
                  <a:lnTo>
                    <a:pt x="4762" y="1144"/>
                  </a:lnTo>
                  <a:lnTo>
                    <a:pt x="4908" y="1040"/>
                  </a:lnTo>
                  <a:lnTo>
                    <a:pt x="5032" y="957"/>
                  </a:lnTo>
                  <a:lnTo>
                    <a:pt x="5157" y="915"/>
                  </a:lnTo>
                  <a:lnTo>
                    <a:pt x="5282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635" y="873"/>
                  </a:lnTo>
                  <a:lnTo>
                    <a:pt x="5864" y="957"/>
                  </a:lnTo>
                  <a:lnTo>
                    <a:pt x="6134" y="1061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987" y="1497"/>
                  </a:lnTo>
                  <a:lnTo>
                    <a:pt x="7507" y="1809"/>
                  </a:lnTo>
                  <a:lnTo>
                    <a:pt x="8006" y="2142"/>
                  </a:lnTo>
                  <a:lnTo>
                    <a:pt x="8484" y="2495"/>
                  </a:lnTo>
                  <a:lnTo>
                    <a:pt x="9440" y="3223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12351" y="5552"/>
                  </a:lnTo>
                  <a:lnTo>
                    <a:pt x="13349" y="634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4680" y="7382"/>
                  </a:lnTo>
                  <a:lnTo>
                    <a:pt x="15013" y="7548"/>
                  </a:lnTo>
                  <a:lnTo>
                    <a:pt x="15158" y="7631"/>
                  </a:lnTo>
                  <a:lnTo>
                    <a:pt x="15304" y="7673"/>
                  </a:lnTo>
                  <a:lnTo>
                    <a:pt x="15450" y="7694"/>
                  </a:lnTo>
                  <a:lnTo>
                    <a:pt x="15595" y="76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fill="none" extrusionOk="0">
                  <a:moveTo>
                    <a:pt x="24287" y="1"/>
                  </a:moveTo>
                  <a:lnTo>
                    <a:pt x="24287" y="1"/>
                  </a:lnTo>
                  <a:lnTo>
                    <a:pt x="24120" y="1"/>
                  </a:ln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lnTo>
                    <a:pt x="24432" y="1"/>
                  </a:lnTo>
                  <a:lnTo>
                    <a:pt x="2428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extrusionOk="0">
                  <a:moveTo>
                    <a:pt x="2974" y="0"/>
                  </a:moveTo>
                  <a:lnTo>
                    <a:pt x="2870" y="42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18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3077" y="0"/>
                  </a:moveTo>
                  <a:lnTo>
                    <a:pt x="3077" y="0"/>
                  </a:lnTo>
                  <a:lnTo>
                    <a:pt x="2974" y="0"/>
                  </a:lnTo>
                  <a:lnTo>
                    <a:pt x="2870" y="42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181" y="0"/>
                  </a:lnTo>
                  <a:lnTo>
                    <a:pt x="30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extrusionOk="0">
                  <a:moveTo>
                    <a:pt x="1248" y="0"/>
                  </a:move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331" y="0"/>
                  </a:moveTo>
                  <a:lnTo>
                    <a:pt x="1331" y="0"/>
                  </a:lnTo>
                  <a:lnTo>
                    <a:pt x="1248" y="0"/>
                  </a:ln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lnTo>
                    <a:pt x="1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27075" y="3677238"/>
              <a:ext cx="799000" cy="766775"/>
            </a:xfrm>
            <a:custGeom>
              <a:avLst/>
              <a:gdLst/>
              <a:ahLst/>
              <a:cxnLst/>
              <a:rect l="l" t="t" r="r" b="b"/>
              <a:pathLst>
                <a:path w="31960" h="30671" extrusionOk="0">
                  <a:moveTo>
                    <a:pt x="23372" y="1"/>
                  </a:moveTo>
                  <a:lnTo>
                    <a:pt x="23122" y="21"/>
                  </a:lnTo>
                  <a:lnTo>
                    <a:pt x="22915" y="84"/>
                  </a:lnTo>
                  <a:lnTo>
                    <a:pt x="22686" y="188"/>
                  </a:lnTo>
                  <a:lnTo>
                    <a:pt x="22457" y="354"/>
                  </a:lnTo>
                  <a:lnTo>
                    <a:pt x="22104" y="645"/>
                  </a:lnTo>
                  <a:lnTo>
                    <a:pt x="21750" y="957"/>
                  </a:lnTo>
                  <a:lnTo>
                    <a:pt x="21417" y="1290"/>
                  </a:lnTo>
                  <a:lnTo>
                    <a:pt x="21106" y="1643"/>
                  </a:lnTo>
                  <a:lnTo>
                    <a:pt x="20024" y="2912"/>
                  </a:lnTo>
                  <a:lnTo>
                    <a:pt x="18985" y="4201"/>
                  </a:lnTo>
                  <a:lnTo>
                    <a:pt x="16926" y="6800"/>
                  </a:lnTo>
                  <a:lnTo>
                    <a:pt x="16614" y="7174"/>
                  </a:lnTo>
                  <a:lnTo>
                    <a:pt x="16448" y="7320"/>
                  </a:lnTo>
                  <a:lnTo>
                    <a:pt x="16302" y="7444"/>
                  </a:lnTo>
                  <a:lnTo>
                    <a:pt x="16157" y="7528"/>
                  </a:lnTo>
                  <a:lnTo>
                    <a:pt x="16011" y="7611"/>
                  </a:lnTo>
                  <a:lnTo>
                    <a:pt x="15866" y="7673"/>
                  </a:lnTo>
                  <a:lnTo>
                    <a:pt x="15720" y="7694"/>
                  </a:lnTo>
                  <a:lnTo>
                    <a:pt x="15408" y="7694"/>
                  </a:lnTo>
                  <a:lnTo>
                    <a:pt x="15242" y="7652"/>
                  </a:lnTo>
                  <a:lnTo>
                    <a:pt x="15076" y="7590"/>
                  </a:lnTo>
                  <a:lnTo>
                    <a:pt x="14909" y="7507"/>
                  </a:lnTo>
                  <a:lnTo>
                    <a:pt x="14722" y="7403"/>
                  </a:lnTo>
                  <a:lnTo>
                    <a:pt x="14327" y="7133"/>
                  </a:lnTo>
                  <a:lnTo>
                    <a:pt x="13350" y="6342"/>
                  </a:lnTo>
                  <a:lnTo>
                    <a:pt x="12352" y="5552"/>
                  </a:lnTo>
                  <a:lnTo>
                    <a:pt x="10397" y="3972"/>
                  </a:lnTo>
                  <a:lnTo>
                    <a:pt x="9441" y="3224"/>
                  </a:lnTo>
                  <a:lnTo>
                    <a:pt x="8484" y="2496"/>
                  </a:lnTo>
                  <a:lnTo>
                    <a:pt x="8006" y="2142"/>
                  </a:lnTo>
                  <a:lnTo>
                    <a:pt x="7507" y="1810"/>
                  </a:lnTo>
                  <a:lnTo>
                    <a:pt x="6987" y="1498"/>
                  </a:lnTo>
                  <a:lnTo>
                    <a:pt x="6447" y="1207"/>
                  </a:lnTo>
                  <a:lnTo>
                    <a:pt x="6093" y="1040"/>
                  </a:lnTo>
                  <a:lnTo>
                    <a:pt x="5781" y="916"/>
                  </a:lnTo>
                  <a:lnTo>
                    <a:pt x="5636" y="895"/>
                  </a:lnTo>
                  <a:lnTo>
                    <a:pt x="5511" y="874"/>
                  </a:lnTo>
                  <a:lnTo>
                    <a:pt x="5386" y="853"/>
                  </a:lnTo>
                  <a:lnTo>
                    <a:pt x="5282" y="874"/>
                  </a:lnTo>
                  <a:lnTo>
                    <a:pt x="5157" y="895"/>
                  </a:lnTo>
                  <a:lnTo>
                    <a:pt x="5054" y="957"/>
                  </a:lnTo>
                  <a:lnTo>
                    <a:pt x="4950" y="1019"/>
                  </a:lnTo>
                  <a:lnTo>
                    <a:pt x="4825" y="1103"/>
                  </a:lnTo>
                  <a:lnTo>
                    <a:pt x="4596" y="1311"/>
                  </a:lnTo>
                  <a:lnTo>
                    <a:pt x="4326" y="1602"/>
                  </a:lnTo>
                  <a:lnTo>
                    <a:pt x="3827" y="2205"/>
                  </a:lnTo>
                  <a:lnTo>
                    <a:pt x="3328" y="2808"/>
                  </a:lnTo>
                  <a:lnTo>
                    <a:pt x="2870" y="3411"/>
                  </a:lnTo>
                  <a:lnTo>
                    <a:pt x="2413" y="4034"/>
                  </a:lnTo>
                  <a:lnTo>
                    <a:pt x="1976" y="4658"/>
                  </a:lnTo>
                  <a:lnTo>
                    <a:pt x="1540" y="5303"/>
                  </a:lnTo>
                  <a:lnTo>
                    <a:pt x="1144" y="5947"/>
                  </a:lnTo>
                  <a:lnTo>
                    <a:pt x="749" y="6634"/>
                  </a:lnTo>
                  <a:lnTo>
                    <a:pt x="417" y="7216"/>
                  </a:lnTo>
                  <a:lnTo>
                    <a:pt x="167" y="7652"/>
                  </a:lnTo>
                  <a:lnTo>
                    <a:pt x="84" y="7819"/>
                  </a:lnTo>
                  <a:lnTo>
                    <a:pt x="22" y="7964"/>
                  </a:lnTo>
                  <a:lnTo>
                    <a:pt x="1" y="8089"/>
                  </a:lnTo>
                  <a:lnTo>
                    <a:pt x="1" y="8214"/>
                  </a:lnTo>
                  <a:lnTo>
                    <a:pt x="42" y="8318"/>
                  </a:lnTo>
                  <a:lnTo>
                    <a:pt x="105" y="8443"/>
                  </a:lnTo>
                  <a:lnTo>
                    <a:pt x="209" y="8567"/>
                  </a:lnTo>
                  <a:lnTo>
                    <a:pt x="354" y="8713"/>
                  </a:lnTo>
                  <a:lnTo>
                    <a:pt x="770" y="9087"/>
                  </a:lnTo>
                  <a:lnTo>
                    <a:pt x="1352" y="9607"/>
                  </a:lnTo>
                  <a:lnTo>
                    <a:pt x="2246" y="10376"/>
                  </a:lnTo>
                  <a:lnTo>
                    <a:pt x="3161" y="11125"/>
                  </a:lnTo>
                  <a:lnTo>
                    <a:pt x="4076" y="11853"/>
                  </a:lnTo>
                  <a:lnTo>
                    <a:pt x="5033" y="12560"/>
                  </a:lnTo>
                  <a:lnTo>
                    <a:pt x="6946" y="13953"/>
                  </a:lnTo>
                  <a:lnTo>
                    <a:pt x="8859" y="15346"/>
                  </a:lnTo>
                  <a:lnTo>
                    <a:pt x="9067" y="15512"/>
                  </a:lnTo>
                  <a:lnTo>
                    <a:pt x="9233" y="15678"/>
                  </a:lnTo>
                  <a:lnTo>
                    <a:pt x="9337" y="15824"/>
                  </a:lnTo>
                  <a:lnTo>
                    <a:pt x="9378" y="15886"/>
                  </a:lnTo>
                  <a:lnTo>
                    <a:pt x="9399" y="15970"/>
                  </a:lnTo>
                  <a:lnTo>
                    <a:pt x="9399" y="16032"/>
                  </a:lnTo>
                  <a:lnTo>
                    <a:pt x="9399" y="16115"/>
                  </a:lnTo>
                  <a:lnTo>
                    <a:pt x="9358" y="16302"/>
                  </a:lnTo>
                  <a:lnTo>
                    <a:pt x="9254" y="16510"/>
                  </a:lnTo>
                  <a:lnTo>
                    <a:pt x="9108" y="16760"/>
                  </a:lnTo>
                  <a:lnTo>
                    <a:pt x="8755" y="17300"/>
                  </a:lnTo>
                  <a:lnTo>
                    <a:pt x="8380" y="17841"/>
                  </a:lnTo>
                  <a:lnTo>
                    <a:pt x="7798" y="18631"/>
                  </a:lnTo>
                  <a:lnTo>
                    <a:pt x="7174" y="19380"/>
                  </a:lnTo>
                  <a:lnTo>
                    <a:pt x="6551" y="20128"/>
                  </a:lnTo>
                  <a:lnTo>
                    <a:pt x="5906" y="20877"/>
                  </a:lnTo>
                  <a:lnTo>
                    <a:pt x="5178" y="21750"/>
                  </a:lnTo>
                  <a:lnTo>
                    <a:pt x="4825" y="22187"/>
                  </a:lnTo>
                  <a:lnTo>
                    <a:pt x="4492" y="22623"/>
                  </a:lnTo>
                  <a:lnTo>
                    <a:pt x="4159" y="23081"/>
                  </a:lnTo>
                  <a:lnTo>
                    <a:pt x="3848" y="23559"/>
                  </a:lnTo>
                  <a:lnTo>
                    <a:pt x="3556" y="24058"/>
                  </a:lnTo>
                  <a:lnTo>
                    <a:pt x="3307" y="24557"/>
                  </a:lnTo>
                  <a:lnTo>
                    <a:pt x="3182" y="24806"/>
                  </a:lnTo>
                  <a:lnTo>
                    <a:pt x="3120" y="25056"/>
                  </a:lnTo>
                  <a:lnTo>
                    <a:pt x="3078" y="25285"/>
                  </a:lnTo>
                  <a:lnTo>
                    <a:pt x="3078" y="25534"/>
                  </a:lnTo>
                  <a:lnTo>
                    <a:pt x="3120" y="25742"/>
                  </a:lnTo>
                  <a:lnTo>
                    <a:pt x="3203" y="25971"/>
                  </a:lnTo>
                  <a:lnTo>
                    <a:pt x="3328" y="26200"/>
                  </a:lnTo>
                  <a:lnTo>
                    <a:pt x="3473" y="26408"/>
                  </a:lnTo>
                  <a:lnTo>
                    <a:pt x="3972" y="26990"/>
                  </a:lnTo>
                  <a:lnTo>
                    <a:pt x="4492" y="27551"/>
                  </a:lnTo>
                  <a:lnTo>
                    <a:pt x="5033" y="28092"/>
                  </a:lnTo>
                  <a:lnTo>
                    <a:pt x="5594" y="28612"/>
                  </a:lnTo>
                  <a:lnTo>
                    <a:pt x="6176" y="29090"/>
                  </a:lnTo>
                  <a:lnTo>
                    <a:pt x="6779" y="29547"/>
                  </a:lnTo>
                  <a:lnTo>
                    <a:pt x="7424" y="29984"/>
                  </a:lnTo>
                  <a:lnTo>
                    <a:pt x="8068" y="30400"/>
                  </a:lnTo>
                  <a:lnTo>
                    <a:pt x="8297" y="30525"/>
                  </a:lnTo>
                  <a:lnTo>
                    <a:pt x="8526" y="30608"/>
                  </a:lnTo>
                  <a:lnTo>
                    <a:pt x="8755" y="30649"/>
                  </a:lnTo>
                  <a:lnTo>
                    <a:pt x="8983" y="30670"/>
                  </a:lnTo>
                  <a:lnTo>
                    <a:pt x="9212" y="30649"/>
                  </a:lnTo>
                  <a:lnTo>
                    <a:pt x="9441" y="30587"/>
                  </a:lnTo>
                  <a:lnTo>
                    <a:pt x="9670" y="30504"/>
                  </a:lnTo>
                  <a:lnTo>
                    <a:pt x="9898" y="30379"/>
                  </a:lnTo>
                  <a:lnTo>
                    <a:pt x="10273" y="30150"/>
                  </a:lnTo>
                  <a:lnTo>
                    <a:pt x="10626" y="29880"/>
                  </a:lnTo>
                  <a:lnTo>
                    <a:pt x="10959" y="29610"/>
                  </a:lnTo>
                  <a:lnTo>
                    <a:pt x="11291" y="29298"/>
                  </a:lnTo>
                  <a:lnTo>
                    <a:pt x="11957" y="28674"/>
                  </a:lnTo>
                  <a:lnTo>
                    <a:pt x="12581" y="27988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1"/>
                  </a:lnTo>
                  <a:lnTo>
                    <a:pt x="16552" y="23538"/>
                  </a:lnTo>
                  <a:lnTo>
                    <a:pt x="16843" y="23289"/>
                  </a:lnTo>
                  <a:lnTo>
                    <a:pt x="16989" y="23185"/>
                  </a:lnTo>
                  <a:lnTo>
                    <a:pt x="17113" y="23122"/>
                  </a:lnTo>
                  <a:lnTo>
                    <a:pt x="17238" y="23081"/>
                  </a:lnTo>
                  <a:lnTo>
                    <a:pt x="17363" y="23060"/>
                  </a:lnTo>
                  <a:lnTo>
                    <a:pt x="17488" y="23060"/>
                  </a:lnTo>
                  <a:lnTo>
                    <a:pt x="17633" y="23081"/>
                  </a:lnTo>
                  <a:lnTo>
                    <a:pt x="17758" y="23122"/>
                  </a:lnTo>
                  <a:lnTo>
                    <a:pt x="17903" y="23185"/>
                  </a:lnTo>
                  <a:lnTo>
                    <a:pt x="18070" y="23289"/>
                  </a:lnTo>
                  <a:lnTo>
                    <a:pt x="18236" y="23393"/>
                  </a:lnTo>
                  <a:lnTo>
                    <a:pt x="18610" y="23684"/>
                  </a:lnTo>
                  <a:lnTo>
                    <a:pt x="18798" y="23850"/>
                  </a:lnTo>
                  <a:lnTo>
                    <a:pt x="20482" y="25222"/>
                  </a:lnTo>
                  <a:lnTo>
                    <a:pt x="22187" y="26595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2" y="29194"/>
                  </a:lnTo>
                  <a:lnTo>
                    <a:pt x="26075" y="29402"/>
                  </a:lnTo>
                  <a:lnTo>
                    <a:pt x="26366" y="29568"/>
                  </a:lnTo>
                  <a:lnTo>
                    <a:pt x="26491" y="29610"/>
                  </a:lnTo>
                  <a:lnTo>
                    <a:pt x="26616" y="29651"/>
                  </a:lnTo>
                  <a:lnTo>
                    <a:pt x="26844" y="29651"/>
                  </a:lnTo>
                  <a:lnTo>
                    <a:pt x="26948" y="29630"/>
                  </a:lnTo>
                  <a:lnTo>
                    <a:pt x="27073" y="29589"/>
                  </a:lnTo>
                  <a:lnTo>
                    <a:pt x="27177" y="29526"/>
                  </a:lnTo>
                  <a:lnTo>
                    <a:pt x="27302" y="29464"/>
                  </a:lnTo>
                  <a:lnTo>
                    <a:pt x="27551" y="29235"/>
                  </a:lnTo>
                  <a:lnTo>
                    <a:pt x="27842" y="28965"/>
                  </a:lnTo>
                  <a:lnTo>
                    <a:pt x="28362" y="28383"/>
                  </a:lnTo>
                  <a:lnTo>
                    <a:pt x="28861" y="27780"/>
                  </a:lnTo>
                  <a:lnTo>
                    <a:pt x="29360" y="27177"/>
                  </a:lnTo>
                  <a:lnTo>
                    <a:pt x="29818" y="26553"/>
                  </a:lnTo>
                  <a:lnTo>
                    <a:pt x="30275" y="25929"/>
                  </a:lnTo>
                  <a:lnTo>
                    <a:pt x="30691" y="25285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710" y="23455"/>
                  </a:lnTo>
                  <a:lnTo>
                    <a:pt x="31814" y="23247"/>
                  </a:lnTo>
                  <a:lnTo>
                    <a:pt x="31876" y="23060"/>
                  </a:lnTo>
                  <a:lnTo>
                    <a:pt x="31939" y="22873"/>
                  </a:lnTo>
                  <a:lnTo>
                    <a:pt x="31959" y="22706"/>
                  </a:lnTo>
                  <a:lnTo>
                    <a:pt x="31959" y="22540"/>
                  </a:lnTo>
                  <a:lnTo>
                    <a:pt x="31959" y="22395"/>
                  </a:lnTo>
                  <a:lnTo>
                    <a:pt x="31918" y="22228"/>
                  </a:lnTo>
                  <a:lnTo>
                    <a:pt x="31876" y="22083"/>
                  </a:lnTo>
                  <a:lnTo>
                    <a:pt x="31793" y="21937"/>
                  </a:lnTo>
                  <a:lnTo>
                    <a:pt x="31710" y="21771"/>
                  </a:lnTo>
                  <a:lnTo>
                    <a:pt x="31460" y="21438"/>
                  </a:lnTo>
                  <a:lnTo>
                    <a:pt x="31128" y="21043"/>
                  </a:lnTo>
                  <a:lnTo>
                    <a:pt x="30982" y="20897"/>
                  </a:lnTo>
                  <a:lnTo>
                    <a:pt x="30837" y="20752"/>
                  </a:lnTo>
                  <a:lnTo>
                    <a:pt x="30441" y="20398"/>
                  </a:lnTo>
                  <a:lnTo>
                    <a:pt x="30005" y="20045"/>
                  </a:lnTo>
                  <a:lnTo>
                    <a:pt x="29589" y="19691"/>
                  </a:lnTo>
                  <a:lnTo>
                    <a:pt x="29152" y="19359"/>
                  </a:lnTo>
                  <a:lnTo>
                    <a:pt x="28258" y="18693"/>
                  </a:lnTo>
                  <a:lnTo>
                    <a:pt x="27822" y="18361"/>
                  </a:lnTo>
                  <a:lnTo>
                    <a:pt x="27406" y="18028"/>
                  </a:lnTo>
                  <a:lnTo>
                    <a:pt x="25992" y="16864"/>
                  </a:lnTo>
                  <a:lnTo>
                    <a:pt x="24599" y="15699"/>
                  </a:lnTo>
                  <a:lnTo>
                    <a:pt x="24370" y="15512"/>
                  </a:lnTo>
                  <a:lnTo>
                    <a:pt x="24224" y="15346"/>
                  </a:lnTo>
                  <a:lnTo>
                    <a:pt x="24120" y="15179"/>
                  </a:lnTo>
                  <a:lnTo>
                    <a:pt x="24100" y="15096"/>
                  </a:lnTo>
                  <a:lnTo>
                    <a:pt x="24079" y="15013"/>
                  </a:lnTo>
                  <a:lnTo>
                    <a:pt x="24079" y="14930"/>
                  </a:lnTo>
                  <a:lnTo>
                    <a:pt x="24079" y="14847"/>
                  </a:lnTo>
                  <a:lnTo>
                    <a:pt x="24141" y="14680"/>
                  </a:lnTo>
                  <a:lnTo>
                    <a:pt x="24245" y="14472"/>
                  </a:lnTo>
                  <a:lnTo>
                    <a:pt x="24412" y="14244"/>
                  </a:lnTo>
                  <a:lnTo>
                    <a:pt x="24973" y="13474"/>
                  </a:lnTo>
                  <a:lnTo>
                    <a:pt x="25555" y="12726"/>
                  </a:lnTo>
                  <a:lnTo>
                    <a:pt x="26137" y="11957"/>
                  </a:lnTo>
                  <a:lnTo>
                    <a:pt x="26740" y="11229"/>
                  </a:lnTo>
                  <a:lnTo>
                    <a:pt x="27551" y="10252"/>
                  </a:lnTo>
                  <a:lnTo>
                    <a:pt x="28321" y="9253"/>
                  </a:lnTo>
                  <a:lnTo>
                    <a:pt x="28716" y="8754"/>
                  </a:lnTo>
                  <a:lnTo>
                    <a:pt x="29069" y="8235"/>
                  </a:lnTo>
                  <a:lnTo>
                    <a:pt x="29423" y="7715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9" y="6509"/>
                  </a:lnTo>
                  <a:lnTo>
                    <a:pt x="30213" y="6197"/>
                  </a:lnTo>
                  <a:lnTo>
                    <a:pt x="30254" y="6051"/>
                  </a:lnTo>
                  <a:lnTo>
                    <a:pt x="30275" y="5906"/>
                  </a:lnTo>
                  <a:lnTo>
                    <a:pt x="30275" y="5677"/>
                  </a:lnTo>
                  <a:lnTo>
                    <a:pt x="30234" y="5448"/>
                  </a:lnTo>
                  <a:lnTo>
                    <a:pt x="30192" y="5261"/>
                  </a:lnTo>
                  <a:lnTo>
                    <a:pt x="30150" y="5074"/>
                  </a:lnTo>
                  <a:lnTo>
                    <a:pt x="30067" y="4908"/>
                  </a:lnTo>
                  <a:lnTo>
                    <a:pt x="29984" y="4762"/>
                  </a:lnTo>
                  <a:lnTo>
                    <a:pt x="29880" y="4617"/>
                  </a:lnTo>
                  <a:lnTo>
                    <a:pt x="29755" y="4492"/>
                  </a:lnTo>
                  <a:lnTo>
                    <a:pt x="29111" y="3847"/>
                  </a:lnTo>
                  <a:lnTo>
                    <a:pt x="28445" y="3265"/>
                  </a:lnTo>
                  <a:lnTo>
                    <a:pt x="27759" y="2683"/>
                  </a:lnTo>
                  <a:lnTo>
                    <a:pt x="27052" y="2122"/>
                  </a:lnTo>
                  <a:lnTo>
                    <a:pt x="26325" y="1602"/>
                  </a:lnTo>
                  <a:lnTo>
                    <a:pt x="25597" y="1103"/>
                  </a:lnTo>
                  <a:lnTo>
                    <a:pt x="24827" y="624"/>
                  </a:lnTo>
                  <a:lnTo>
                    <a:pt x="24058" y="188"/>
                  </a:lnTo>
                  <a:lnTo>
                    <a:pt x="23871" y="105"/>
                  </a:lnTo>
                  <a:lnTo>
                    <a:pt x="23705" y="42"/>
                  </a:lnTo>
                  <a:lnTo>
                    <a:pt x="235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901625" y="3655938"/>
              <a:ext cx="850425" cy="836400"/>
            </a:xfrm>
            <a:custGeom>
              <a:avLst/>
              <a:gdLst/>
              <a:ahLst/>
              <a:cxnLst/>
              <a:rect l="l" t="t" r="r" b="b"/>
              <a:pathLst>
                <a:path w="34017" h="33456" extrusionOk="0">
                  <a:moveTo>
                    <a:pt x="24556" y="853"/>
                  </a:moveTo>
                  <a:lnTo>
                    <a:pt x="24723" y="894"/>
                  </a:lnTo>
                  <a:lnTo>
                    <a:pt x="24889" y="957"/>
                  </a:lnTo>
                  <a:lnTo>
                    <a:pt x="25076" y="1040"/>
                  </a:lnTo>
                  <a:lnTo>
                    <a:pt x="25845" y="1476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0" y="2974"/>
                  </a:lnTo>
                  <a:lnTo>
                    <a:pt x="28777" y="3535"/>
                  </a:lnTo>
                  <a:lnTo>
                    <a:pt x="29463" y="4117"/>
                  </a:lnTo>
                  <a:lnTo>
                    <a:pt x="30129" y="4699"/>
                  </a:lnTo>
                  <a:lnTo>
                    <a:pt x="30773" y="5344"/>
                  </a:lnTo>
                  <a:lnTo>
                    <a:pt x="30898" y="5469"/>
                  </a:lnTo>
                  <a:lnTo>
                    <a:pt x="31002" y="5614"/>
                  </a:lnTo>
                  <a:lnTo>
                    <a:pt x="31085" y="5760"/>
                  </a:lnTo>
                  <a:lnTo>
                    <a:pt x="31168" y="5926"/>
                  </a:lnTo>
                  <a:lnTo>
                    <a:pt x="31210" y="6113"/>
                  </a:lnTo>
                  <a:lnTo>
                    <a:pt x="31252" y="6300"/>
                  </a:lnTo>
                  <a:lnTo>
                    <a:pt x="31293" y="6529"/>
                  </a:lnTo>
                  <a:lnTo>
                    <a:pt x="31293" y="6758"/>
                  </a:lnTo>
                  <a:lnTo>
                    <a:pt x="31272" y="6903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0" y="7693"/>
                  </a:lnTo>
                  <a:lnTo>
                    <a:pt x="30773" y="8026"/>
                  </a:lnTo>
                  <a:lnTo>
                    <a:pt x="30441" y="8567"/>
                  </a:lnTo>
                  <a:lnTo>
                    <a:pt x="30087" y="9087"/>
                  </a:lnTo>
                  <a:lnTo>
                    <a:pt x="29734" y="9606"/>
                  </a:lnTo>
                  <a:lnTo>
                    <a:pt x="29339" y="10105"/>
                  </a:lnTo>
                  <a:lnTo>
                    <a:pt x="28569" y="11104"/>
                  </a:lnTo>
                  <a:lnTo>
                    <a:pt x="27758" y="12081"/>
                  </a:lnTo>
                  <a:lnTo>
                    <a:pt x="27155" y="12809"/>
                  </a:lnTo>
                  <a:lnTo>
                    <a:pt x="26573" y="13578"/>
                  </a:lnTo>
                  <a:lnTo>
                    <a:pt x="25991" y="14326"/>
                  </a:lnTo>
                  <a:lnTo>
                    <a:pt x="25430" y="15096"/>
                  </a:lnTo>
                  <a:lnTo>
                    <a:pt x="25263" y="15324"/>
                  </a:lnTo>
                  <a:lnTo>
                    <a:pt x="25159" y="15532"/>
                  </a:lnTo>
                  <a:lnTo>
                    <a:pt x="25097" y="15699"/>
                  </a:lnTo>
                  <a:lnTo>
                    <a:pt x="25097" y="15782"/>
                  </a:lnTo>
                  <a:lnTo>
                    <a:pt x="25097" y="15865"/>
                  </a:lnTo>
                  <a:lnTo>
                    <a:pt x="25118" y="15948"/>
                  </a:lnTo>
                  <a:lnTo>
                    <a:pt x="25138" y="16031"/>
                  </a:lnTo>
                  <a:lnTo>
                    <a:pt x="25242" y="16198"/>
                  </a:lnTo>
                  <a:lnTo>
                    <a:pt x="25388" y="16364"/>
                  </a:lnTo>
                  <a:lnTo>
                    <a:pt x="25617" y="16551"/>
                  </a:lnTo>
                  <a:lnTo>
                    <a:pt x="27010" y="17716"/>
                  </a:lnTo>
                  <a:lnTo>
                    <a:pt x="28424" y="18880"/>
                  </a:lnTo>
                  <a:lnTo>
                    <a:pt x="28840" y="19213"/>
                  </a:lnTo>
                  <a:lnTo>
                    <a:pt x="29276" y="19545"/>
                  </a:lnTo>
                  <a:lnTo>
                    <a:pt x="30170" y="20211"/>
                  </a:lnTo>
                  <a:lnTo>
                    <a:pt x="30607" y="20543"/>
                  </a:lnTo>
                  <a:lnTo>
                    <a:pt x="31023" y="20897"/>
                  </a:lnTo>
                  <a:lnTo>
                    <a:pt x="31459" y="21250"/>
                  </a:lnTo>
                  <a:lnTo>
                    <a:pt x="31855" y="21604"/>
                  </a:lnTo>
                  <a:lnTo>
                    <a:pt x="32000" y="21749"/>
                  </a:lnTo>
                  <a:lnTo>
                    <a:pt x="32146" y="21895"/>
                  </a:lnTo>
                  <a:lnTo>
                    <a:pt x="32478" y="22290"/>
                  </a:lnTo>
                  <a:lnTo>
                    <a:pt x="32728" y="22623"/>
                  </a:lnTo>
                  <a:lnTo>
                    <a:pt x="32811" y="22789"/>
                  </a:lnTo>
                  <a:lnTo>
                    <a:pt x="32894" y="22935"/>
                  </a:lnTo>
                  <a:lnTo>
                    <a:pt x="32936" y="23080"/>
                  </a:lnTo>
                  <a:lnTo>
                    <a:pt x="32977" y="23247"/>
                  </a:lnTo>
                  <a:lnTo>
                    <a:pt x="32977" y="23392"/>
                  </a:lnTo>
                  <a:lnTo>
                    <a:pt x="32977" y="23558"/>
                  </a:lnTo>
                  <a:lnTo>
                    <a:pt x="32957" y="23725"/>
                  </a:lnTo>
                  <a:lnTo>
                    <a:pt x="32894" y="23912"/>
                  </a:lnTo>
                  <a:lnTo>
                    <a:pt x="32832" y="24099"/>
                  </a:lnTo>
                  <a:lnTo>
                    <a:pt x="32728" y="24307"/>
                  </a:lnTo>
                  <a:lnTo>
                    <a:pt x="32499" y="24785"/>
                  </a:lnTo>
                  <a:lnTo>
                    <a:pt x="32104" y="25471"/>
                  </a:lnTo>
                  <a:lnTo>
                    <a:pt x="31709" y="26137"/>
                  </a:lnTo>
                  <a:lnTo>
                    <a:pt x="31293" y="26781"/>
                  </a:lnTo>
                  <a:lnTo>
                    <a:pt x="30836" y="27405"/>
                  </a:lnTo>
                  <a:lnTo>
                    <a:pt x="30378" y="28029"/>
                  </a:lnTo>
                  <a:lnTo>
                    <a:pt x="29879" y="28632"/>
                  </a:lnTo>
                  <a:lnTo>
                    <a:pt x="29380" y="29235"/>
                  </a:lnTo>
                  <a:lnTo>
                    <a:pt x="28860" y="29817"/>
                  </a:lnTo>
                  <a:lnTo>
                    <a:pt x="28569" y="30087"/>
                  </a:lnTo>
                  <a:lnTo>
                    <a:pt x="28320" y="30316"/>
                  </a:lnTo>
                  <a:lnTo>
                    <a:pt x="28195" y="30378"/>
                  </a:lnTo>
                  <a:lnTo>
                    <a:pt x="28091" y="30441"/>
                  </a:lnTo>
                  <a:lnTo>
                    <a:pt x="27966" y="30482"/>
                  </a:lnTo>
                  <a:lnTo>
                    <a:pt x="27862" y="30503"/>
                  </a:lnTo>
                  <a:lnTo>
                    <a:pt x="27634" y="30503"/>
                  </a:lnTo>
                  <a:lnTo>
                    <a:pt x="27509" y="30462"/>
                  </a:lnTo>
                  <a:lnTo>
                    <a:pt x="27384" y="30420"/>
                  </a:lnTo>
                  <a:lnTo>
                    <a:pt x="27093" y="30254"/>
                  </a:lnTo>
                  <a:lnTo>
                    <a:pt x="26740" y="30046"/>
                  </a:lnTo>
                  <a:lnTo>
                    <a:pt x="25845" y="29401"/>
                  </a:lnTo>
                  <a:lnTo>
                    <a:pt x="24951" y="28777"/>
                  </a:lnTo>
                  <a:lnTo>
                    <a:pt x="24078" y="28112"/>
                  </a:lnTo>
                  <a:lnTo>
                    <a:pt x="23205" y="27447"/>
                  </a:lnTo>
                  <a:lnTo>
                    <a:pt x="21500" y="26074"/>
                  </a:lnTo>
                  <a:lnTo>
                    <a:pt x="19816" y="24702"/>
                  </a:lnTo>
                  <a:lnTo>
                    <a:pt x="19628" y="24536"/>
                  </a:lnTo>
                  <a:lnTo>
                    <a:pt x="19254" y="24245"/>
                  </a:lnTo>
                  <a:lnTo>
                    <a:pt x="19088" y="24141"/>
                  </a:lnTo>
                  <a:lnTo>
                    <a:pt x="18921" y="24037"/>
                  </a:lnTo>
                  <a:lnTo>
                    <a:pt x="18776" y="23974"/>
                  </a:lnTo>
                  <a:lnTo>
                    <a:pt x="18651" y="23933"/>
                  </a:lnTo>
                  <a:lnTo>
                    <a:pt x="18506" y="23912"/>
                  </a:lnTo>
                  <a:lnTo>
                    <a:pt x="18381" y="23912"/>
                  </a:lnTo>
                  <a:lnTo>
                    <a:pt x="18256" y="23933"/>
                  </a:lnTo>
                  <a:lnTo>
                    <a:pt x="18131" y="23974"/>
                  </a:lnTo>
                  <a:lnTo>
                    <a:pt x="18007" y="24037"/>
                  </a:lnTo>
                  <a:lnTo>
                    <a:pt x="17861" y="24141"/>
                  </a:lnTo>
                  <a:lnTo>
                    <a:pt x="17570" y="24390"/>
                  </a:lnTo>
                  <a:lnTo>
                    <a:pt x="17237" y="24723"/>
                  </a:lnTo>
                  <a:lnTo>
                    <a:pt x="16613" y="25388"/>
                  </a:lnTo>
                  <a:lnTo>
                    <a:pt x="16010" y="26074"/>
                  </a:lnTo>
                  <a:lnTo>
                    <a:pt x="14804" y="27467"/>
                  </a:lnTo>
                  <a:lnTo>
                    <a:pt x="14222" y="28174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09" y="30150"/>
                  </a:lnTo>
                  <a:lnTo>
                    <a:pt x="11977" y="30462"/>
                  </a:lnTo>
                  <a:lnTo>
                    <a:pt x="11644" y="30732"/>
                  </a:lnTo>
                  <a:lnTo>
                    <a:pt x="11291" y="31002"/>
                  </a:lnTo>
                  <a:lnTo>
                    <a:pt x="10916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30" y="31501"/>
                  </a:lnTo>
                  <a:lnTo>
                    <a:pt x="10001" y="31522"/>
                  </a:lnTo>
                  <a:lnTo>
                    <a:pt x="9773" y="31501"/>
                  </a:lnTo>
                  <a:lnTo>
                    <a:pt x="9544" y="31460"/>
                  </a:lnTo>
                  <a:lnTo>
                    <a:pt x="9315" y="31377"/>
                  </a:lnTo>
                  <a:lnTo>
                    <a:pt x="9086" y="31252"/>
                  </a:lnTo>
                  <a:lnTo>
                    <a:pt x="8442" y="30836"/>
                  </a:lnTo>
                  <a:lnTo>
                    <a:pt x="7797" y="30399"/>
                  </a:lnTo>
                  <a:lnTo>
                    <a:pt x="7194" y="29942"/>
                  </a:lnTo>
                  <a:lnTo>
                    <a:pt x="6612" y="29464"/>
                  </a:lnTo>
                  <a:lnTo>
                    <a:pt x="6051" y="28944"/>
                  </a:lnTo>
                  <a:lnTo>
                    <a:pt x="5510" y="28403"/>
                  </a:lnTo>
                  <a:lnTo>
                    <a:pt x="4990" y="27842"/>
                  </a:lnTo>
                  <a:lnTo>
                    <a:pt x="4491" y="27260"/>
                  </a:lnTo>
                  <a:lnTo>
                    <a:pt x="4346" y="27052"/>
                  </a:lnTo>
                  <a:lnTo>
                    <a:pt x="4221" y="26823"/>
                  </a:lnTo>
                  <a:lnTo>
                    <a:pt x="4138" y="26594"/>
                  </a:lnTo>
                  <a:lnTo>
                    <a:pt x="4096" y="26386"/>
                  </a:lnTo>
                  <a:lnTo>
                    <a:pt x="4096" y="26137"/>
                  </a:lnTo>
                  <a:lnTo>
                    <a:pt x="4138" y="25908"/>
                  </a:lnTo>
                  <a:lnTo>
                    <a:pt x="4200" y="25658"/>
                  </a:lnTo>
                  <a:lnTo>
                    <a:pt x="4325" y="25409"/>
                  </a:lnTo>
                  <a:lnTo>
                    <a:pt x="4574" y="24910"/>
                  </a:lnTo>
                  <a:lnTo>
                    <a:pt x="4866" y="24411"/>
                  </a:lnTo>
                  <a:lnTo>
                    <a:pt x="5177" y="23933"/>
                  </a:lnTo>
                  <a:lnTo>
                    <a:pt x="5510" y="23475"/>
                  </a:lnTo>
                  <a:lnTo>
                    <a:pt x="5843" y="23039"/>
                  </a:lnTo>
                  <a:lnTo>
                    <a:pt x="6196" y="22602"/>
                  </a:lnTo>
                  <a:lnTo>
                    <a:pt x="6924" y="21729"/>
                  </a:lnTo>
                  <a:lnTo>
                    <a:pt x="7569" y="20980"/>
                  </a:lnTo>
                  <a:lnTo>
                    <a:pt x="8192" y="20232"/>
                  </a:lnTo>
                  <a:lnTo>
                    <a:pt x="8816" y="19483"/>
                  </a:lnTo>
                  <a:lnTo>
                    <a:pt x="9398" y="18693"/>
                  </a:lnTo>
                  <a:lnTo>
                    <a:pt x="9773" y="18152"/>
                  </a:lnTo>
                  <a:lnTo>
                    <a:pt x="10126" y="17612"/>
                  </a:lnTo>
                  <a:lnTo>
                    <a:pt x="10272" y="17362"/>
                  </a:lnTo>
                  <a:lnTo>
                    <a:pt x="10376" y="17154"/>
                  </a:lnTo>
                  <a:lnTo>
                    <a:pt x="10417" y="16967"/>
                  </a:lnTo>
                  <a:lnTo>
                    <a:pt x="10417" y="16884"/>
                  </a:lnTo>
                  <a:lnTo>
                    <a:pt x="10417" y="16822"/>
                  </a:lnTo>
                  <a:lnTo>
                    <a:pt x="10396" y="16738"/>
                  </a:lnTo>
                  <a:lnTo>
                    <a:pt x="10355" y="16676"/>
                  </a:lnTo>
                  <a:lnTo>
                    <a:pt x="10251" y="16530"/>
                  </a:lnTo>
                  <a:lnTo>
                    <a:pt x="10085" y="16364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4" y="12705"/>
                  </a:lnTo>
                  <a:lnTo>
                    <a:pt x="4179" y="11977"/>
                  </a:lnTo>
                  <a:lnTo>
                    <a:pt x="3264" y="11228"/>
                  </a:lnTo>
                  <a:lnTo>
                    <a:pt x="2370" y="10459"/>
                  </a:lnTo>
                  <a:lnTo>
                    <a:pt x="1788" y="9939"/>
                  </a:lnTo>
                  <a:lnTo>
                    <a:pt x="1372" y="9565"/>
                  </a:lnTo>
                  <a:lnTo>
                    <a:pt x="1227" y="9419"/>
                  </a:lnTo>
                  <a:lnTo>
                    <a:pt x="1123" y="9295"/>
                  </a:lnTo>
                  <a:lnTo>
                    <a:pt x="1060" y="9170"/>
                  </a:lnTo>
                  <a:lnTo>
                    <a:pt x="1019" y="9066"/>
                  </a:lnTo>
                  <a:lnTo>
                    <a:pt x="1019" y="8941"/>
                  </a:lnTo>
                  <a:lnTo>
                    <a:pt x="1040" y="8816"/>
                  </a:lnTo>
                  <a:lnTo>
                    <a:pt x="1102" y="8671"/>
                  </a:lnTo>
                  <a:lnTo>
                    <a:pt x="1185" y="8504"/>
                  </a:lnTo>
                  <a:lnTo>
                    <a:pt x="1435" y="8068"/>
                  </a:lnTo>
                  <a:lnTo>
                    <a:pt x="1767" y="7486"/>
                  </a:lnTo>
                  <a:lnTo>
                    <a:pt x="2162" y="6799"/>
                  </a:lnTo>
                  <a:lnTo>
                    <a:pt x="2558" y="6155"/>
                  </a:lnTo>
                  <a:lnTo>
                    <a:pt x="2994" y="5510"/>
                  </a:lnTo>
                  <a:lnTo>
                    <a:pt x="3431" y="4886"/>
                  </a:lnTo>
                  <a:lnTo>
                    <a:pt x="3888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14" y="2163"/>
                  </a:lnTo>
                  <a:lnTo>
                    <a:pt x="5843" y="1955"/>
                  </a:lnTo>
                  <a:lnTo>
                    <a:pt x="5968" y="1871"/>
                  </a:lnTo>
                  <a:lnTo>
                    <a:pt x="6072" y="1809"/>
                  </a:lnTo>
                  <a:lnTo>
                    <a:pt x="6175" y="1747"/>
                  </a:lnTo>
                  <a:lnTo>
                    <a:pt x="6300" y="1726"/>
                  </a:lnTo>
                  <a:lnTo>
                    <a:pt x="6404" y="1705"/>
                  </a:lnTo>
                  <a:lnTo>
                    <a:pt x="6529" y="1726"/>
                  </a:lnTo>
                  <a:lnTo>
                    <a:pt x="6654" y="1747"/>
                  </a:lnTo>
                  <a:lnTo>
                    <a:pt x="6799" y="1768"/>
                  </a:lnTo>
                  <a:lnTo>
                    <a:pt x="7111" y="1892"/>
                  </a:lnTo>
                  <a:lnTo>
                    <a:pt x="7465" y="2059"/>
                  </a:lnTo>
                  <a:lnTo>
                    <a:pt x="8005" y="2350"/>
                  </a:lnTo>
                  <a:lnTo>
                    <a:pt x="8525" y="2662"/>
                  </a:lnTo>
                  <a:lnTo>
                    <a:pt x="9024" y="2994"/>
                  </a:lnTo>
                  <a:lnTo>
                    <a:pt x="9502" y="3348"/>
                  </a:lnTo>
                  <a:lnTo>
                    <a:pt x="10459" y="4076"/>
                  </a:lnTo>
                  <a:lnTo>
                    <a:pt x="11415" y="4824"/>
                  </a:lnTo>
                  <a:lnTo>
                    <a:pt x="13370" y="6404"/>
                  </a:lnTo>
                  <a:lnTo>
                    <a:pt x="14368" y="7194"/>
                  </a:lnTo>
                  <a:lnTo>
                    <a:pt x="15345" y="7985"/>
                  </a:lnTo>
                  <a:lnTo>
                    <a:pt x="15740" y="8255"/>
                  </a:lnTo>
                  <a:lnTo>
                    <a:pt x="15927" y="8359"/>
                  </a:lnTo>
                  <a:lnTo>
                    <a:pt x="16094" y="8442"/>
                  </a:lnTo>
                  <a:lnTo>
                    <a:pt x="16260" y="8504"/>
                  </a:lnTo>
                  <a:lnTo>
                    <a:pt x="16426" y="8546"/>
                  </a:lnTo>
                  <a:lnTo>
                    <a:pt x="16738" y="8546"/>
                  </a:lnTo>
                  <a:lnTo>
                    <a:pt x="16884" y="8525"/>
                  </a:lnTo>
                  <a:lnTo>
                    <a:pt x="17029" y="8463"/>
                  </a:lnTo>
                  <a:lnTo>
                    <a:pt x="17175" y="8380"/>
                  </a:lnTo>
                  <a:lnTo>
                    <a:pt x="17320" y="8296"/>
                  </a:lnTo>
                  <a:lnTo>
                    <a:pt x="17466" y="8172"/>
                  </a:lnTo>
                  <a:lnTo>
                    <a:pt x="17632" y="8026"/>
                  </a:lnTo>
                  <a:lnTo>
                    <a:pt x="17944" y="7652"/>
                  </a:lnTo>
                  <a:lnTo>
                    <a:pt x="20003" y="5053"/>
                  </a:lnTo>
                  <a:lnTo>
                    <a:pt x="21042" y="3764"/>
                  </a:lnTo>
                  <a:lnTo>
                    <a:pt x="22124" y="2495"/>
                  </a:lnTo>
                  <a:lnTo>
                    <a:pt x="22435" y="2142"/>
                  </a:lnTo>
                  <a:lnTo>
                    <a:pt x="22768" y="1809"/>
                  </a:lnTo>
                  <a:lnTo>
                    <a:pt x="23122" y="1497"/>
                  </a:lnTo>
                  <a:lnTo>
                    <a:pt x="23475" y="1206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0" y="873"/>
                  </a:lnTo>
                  <a:lnTo>
                    <a:pt x="24390" y="853"/>
                  </a:lnTo>
                  <a:close/>
                  <a:moveTo>
                    <a:pt x="24078" y="0"/>
                  </a:moveTo>
                  <a:lnTo>
                    <a:pt x="23891" y="42"/>
                  </a:lnTo>
                  <a:lnTo>
                    <a:pt x="23704" y="83"/>
                  </a:lnTo>
                  <a:lnTo>
                    <a:pt x="23517" y="146"/>
                  </a:lnTo>
                  <a:lnTo>
                    <a:pt x="23350" y="229"/>
                  </a:lnTo>
                  <a:lnTo>
                    <a:pt x="23163" y="312"/>
                  </a:lnTo>
                  <a:lnTo>
                    <a:pt x="22976" y="437"/>
                  </a:lnTo>
                  <a:lnTo>
                    <a:pt x="22623" y="686"/>
                  </a:lnTo>
                  <a:lnTo>
                    <a:pt x="22290" y="957"/>
                  </a:lnTo>
                  <a:lnTo>
                    <a:pt x="21957" y="1248"/>
                  </a:lnTo>
                  <a:lnTo>
                    <a:pt x="21645" y="1539"/>
                  </a:lnTo>
                  <a:lnTo>
                    <a:pt x="21042" y="2163"/>
                  </a:lnTo>
                  <a:lnTo>
                    <a:pt x="20460" y="2807"/>
                  </a:lnTo>
                  <a:lnTo>
                    <a:pt x="19483" y="3972"/>
                  </a:lnTo>
                  <a:lnTo>
                    <a:pt x="18547" y="5157"/>
                  </a:lnTo>
                  <a:lnTo>
                    <a:pt x="17612" y="6363"/>
                  </a:lnTo>
                  <a:lnTo>
                    <a:pt x="16697" y="7610"/>
                  </a:lnTo>
                  <a:lnTo>
                    <a:pt x="13765" y="5115"/>
                  </a:lnTo>
                  <a:lnTo>
                    <a:pt x="10875" y="2682"/>
                  </a:lnTo>
                  <a:lnTo>
                    <a:pt x="10126" y="2059"/>
                  </a:lnTo>
                  <a:lnTo>
                    <a:pt x="9752" y="1788"/>
                  </a:lnTo>
                  <a:lnTo>
                    <a:pt x="9357" y="1497"/>
                  </a:lnTo>
                  <a:lnTo>
                    <a:pt x="8962" y="1248"/>
                  </a:lnTo>
                  <a:lnTo>
                    <a:pt x="8546" y="1019"/>
                  </a:lnTo>
                  <a:lnTo>
                    <a:pt x="8109" y="832"/>
                  </a:lnTo>
                  <a:lnTo>
                    <a:pt x="7652" y="666"/>
                  </a:lnTo>
                  <a:lnTo>
                    <a:pt x="7257" y="562"/>
                  </a:lnTo>
                  <a:lnTo>
                    <a:pt x="6882" y="499"/>
                  </a:lnTo>
                  <a:lnTo>
                    <a:pt x="6487" y="458"/>
                  </a:lnTo>
                  <a:lnTo>
                    <a:pt x="6300" y="478"/>
                  </a:lnTo>
                  <a:lnTo>
                    <a:pt x="6113" y="499"/>
                  </a:lnTo>
                  <a:lnTo>
                    <a:pt x="5947" y="520"/>
                  </a:lnTo>
                  <a:lnTo>
                    <a:pt x="5760" y="582"/>
                  </a:lnTo>
                  <a:lnTo>
                    <a:pt x="5572" y="645"/>
                  </a:lnTo>
                  <a:lnTo>
                    <a:pt x="5406" y="728"/>
                  </a:lnTo>
                  <a:lnTo>
                    <a:pt x="5240" y="811"/>
                  </a:lnTo>
                  <a:lnTo>
                    <a:pt x="5073" y="936"/>
                  </a:lnTo>
                  <a:lnTo>
                    <a:pt x="4907" y="1061"/>
                  </a:lnTo>
                  <a:lnTo>
                    <a:pt x="4762" y="1206"/>
                  </a:lnTo>
                  <a:lnTo>
                    <a:pt x="4117" y="1913"/>
                  </a:lnTo>
                  <a:lnTo>
                    <a:pt x="3493" y="2599"/>
                  </a:lnTo>
                  <a:lnTo>
                    <a:pt x="2890" y="3327"/>
                  </a:lnTo>
                  <a:lnTo>
                    <a:pt x="2329" y="4076"/>
                  </a:lnTo>
                  <a:lnTo>
                    <a:pt x="1788" y="4845"/>
                  </a:lnTo>
                  <a:lnTo>
                    <a:pt x="1289" y="5635"/>
                  </a:lnTo>
                  <a:lnTo>
                    <a:pt x="1060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19"/>
                  </a:lnTo>
                  <a:lnTo>
                    <a:pt x="250" y="7735"/>
                  </a:lnTo>
                  <a:lnTo>
                    <a:pt x="166" y="7943"/>
                  </a:lnTo>
                  <a:lnTo>
                    <a:pt x="104" y="8151"/>
                  </a:lnTo>
                  <a:lnTo>
                    <a:pt x="62" y="8380"/>
                  </a:lnTo>
                  <a:lnTo>
                    <a:pt x="21" y="8608"/>
                  </a:lnTo>
                  <a:lnTo>
                    <a:pt x="0" y="8837"/>
                  </a:lnTo>
                  <a:lnTo>
                    <a:pt x="21" y="9066"/>
                  </a:lnTo>
                  <a:lnTo>
                    <a:pt x="83" y="9606"/>
                  </a:lnTo>
                  <a:lnTo>
                    <a:pt x="187" y="10105"/>
                  </a:lnTo>
                  <a:lnTo>
                    <a:pt x="354" y="10604"/>
                  </a:lnTo>
                  <a:lnTo>
                    <a:pt x="457" y="10833"/>
                  </a:lnTo>
                  <a:lnTo>
                    <a:pt x="561" y="11062"/>
                  </a:lnTo>
                  <a:lnTo>
                    <a:pt x="665" y="11291"/>
                  </a:lnTo>
                  <a:lnTo>
                    <a:pt x="811" y="11499"/>
                  </a:lnTo>
                  <a:lnTo>
                    <a:pt x="936" y="11727"/>
                  </a:lnTo>
                  <a:lnTo>
                    <a:pt x="1102" y="11914"/>
                  </a:lnTo>
                  <a:lnTo>
                    <a:pt x="1268" y="12122"/>
                  </a:lnTo>
                  <a:lnTo>
                    <a:pt x="1456" y="12309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0" y="13973"/>
                  </a:lnTo>
                  <a:lnTo>
                    <a:pt x="4200" y="14597"/>
                  </a:lnTo>
                  <a:lnTo>
                    <a:pt x="5011" y="15220"/>
                  </a:lnTo>
                  <a:lnTo>
                    <a:pt x="5822" y="15823"/>
                  </a:lnTo>
                  <a:lnTo>
                    <a:pt x="6633" y="16426"/>
                  </a:lnTo>
                  <a:lnTo>
                    <a:pt x="7465" y="17009"/>
                  </a:lnTo>
                  <a:lnTo>
                    <a:pt x="8296" y="17591"/>
                  </a:lnTo>
                  <a:lnTo>
                    <a:pt x="8442" y="17674"/>
                  </a:lnTo>
                  <a:lnTo>
                    <a:pt x="8608" y="17736"/>
                  </a:lnTo>
                  <a:lnTo>
                    <a:pt x="8691" y="17799"/>
                  </a:lnTo>
                  <a:lnTo>
                    <a:pt x="8754" y="17861"/>
                  </a:lnTo>
                  <a:lnTo>
                    <a:pt x="8816" y="17944"/>
                  </a:lnTo>
                  <a:lnTo>
                    <a:pt x="8858" y="18048"/>
                  </a:lnTo>
                  <a:lnTo>
                    <a:pt x="8775" y="18152"/>
                  </a:lnTo>
                  <a:lnTo>
                    <a:pt x="7485" y="19691"/>
                  </a:lnTo>
                  <a:lnTo>
                    <a:pt x="6404" y="20959"/>
                  </a:lnTo>
                  <a:lnTo>
                    <a:pt x="5884" y="21583"/>
                  </a:lnTo>
                  <a:lnTo>
                    <a:pt x="5365" y="22248"/>
                  </a:lnTo>
                  <a:lnTo>
                    <a:pt x="4866" y="22893"/>
                  </a:lnTo>
                  <a:lnTo>
                    <a:pt x="4387" y="23579"/>
                  </a:lnTo>
                  <a:lnTo>
                    <a:pt x="3951" y="24286"/>
                  </a:lnTo>
                  <a:lnTo>
                    <a:pt x="3743" y="24660"/>
                  </a:lnTo>
                  <a:lnTo>
                    <a:pt x="3556" y="25014"/>
                  </a:lnTo>
                  <a:lnTo>
                    <a:pt x="3368" y="25409"/>
                  </a:lnTo>
                  <a:lnTo>
                    <a:pt x="3285" y="25596"/>
                  </a:lnTo>
                  <a:lnTo>
                    <a:pt x="3223" y="25804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19" y="26428"/>
                  </a:lnTo>
                  <a:lnTo>
                    <a:pt x="3119" y="26657"/>
                  </a:lnTo>
                  <a:lnTo>
                    <a:pt x="3161" y="27010"/>
                  </a:lnTo>
                  <a:lnTo>
                    <a:pt x="3223" y="27384"/>
                  </a:lnTo>
                  <a:lnTo>
                    <a:pt x="3285" y="27738"/>
                  </a:lnTo>
                  <a:lnTo>
                    <a:pt x="3368" y="28070"/>
                  </a:lnTo>
                  <a:lnTo>
                    <a:pt x="3472" y="28424"/>
                  </a:lnTo>
                  <a:lnTo>
                    <a:pt x="3597" y="28736"/>
                  </a:lnTo>
                  <a:lnTo>
                    <a:pt x="3722" y="29068"/>
                  </a:lnTo>
                  <a:lnTo>
                    <a:pt x="3888" y="29360"/>
                  </a:lnTo>
                  <a:lnTo>
                    <a:pt x="4055" y="29671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8" y="30482"/>
                  </a:lnTo>
                  <a:lnTo>
                    <a:pt x="4928" y="30753"/>
                  </a:lnTo>
                  <a:lnTo>
                    <a:pt x="5198" y="30981"/>
                  </a:lnTo>
                  <a:lnTo>
                    <a:pt x="5510" y="31210"/>
                  </a:lnTo>
                  <a:lnTo>
                    <a:pt x="5822" y="31439"/>
                  </a:lnTo>
                  <a:lnTo>
                    <a:pt x="7132" y="32312"/>
                  </a:lnTo>
                  <a:lnTo>
                    <a:pt x="7631" y="32603"/>
                  </a:lnTo>
                  <a:lnTo>
                    <a:pt x="8088" y="32853"/>
                  </a:lnTo>
                  <a:lnTo>
                    <a:pt x="8546" y="33061"/>
                  </a:lnTo>
                  <a:lnTo>
                    <a:pt x="8962" y="33227"/>
                  </a:lnTo>
                  <a:lnTo>
                    <a:pt x="9378" y="33352"/>
                  </a:lnTo>
                  <a:lnTo>
                    <a:pt x="9773" y="33414"/>
                  </a:lnTo>
                  <a:lnTo>
                    <a:pt x="10168" y="33456"/>
                  </a:lnTo>
                  <a:lnTo>
                    <a:pt x="10542" y="33435"/>
                  </a:lnTo>
                  <a:lnTo>
                    <a:pt x="10916" y="33352"/>
                  </a:lnTo>
                  <a:lnTo>
                    <a:pt x="11291" y="33248"/>
                  </a:lnTo>
                  <a:lnTo>
                    <a:pt x="11644" y="33082"/>
                  </a:lnTo>
                  <a:lnTo>
                    <a:pt x="12018" y="32874"/>
                  </a:lnTo>
                  <a:lnTo>
                    <a:pt x="12393" y="32624"/>
                  </a:lnTo>
                  <a:lnTo>
                    <a:pt x="12767" y="32312"/>
                  </a:lnTo>
                  <a:lnTo>
                    <a:pt x="13162" y="31959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5" y="29671"/>
                  </a:lnTo>
                  <a:lnTo>
                    <a:pt x="16218" y="28715"/>
                  </a:lnTo>
                  <a:lnTo>
                    <a:pt x="16634" y="28216"/>
                  </a:lnTo>
                  <a:lnTo>
                    <a:pt x="17050" y="27738"/>
                  </a:lnTo>
                  <a:lnTo>
                    <a:pt x="17674" y="26989"/>
                  </a:lnTo>
                  <a:lnTo>
                    <a:pt x="18318" y="26261"/>
                  </a:lnTo>
                  <a:lnTo>
                    <a:pt x="18714" y="26594"/>
                  </a:lnTo>
                  <a:lnTo>
                    <a:pt x="20273" y="27883"/>
                  </a:lnTo>
                  <a:lnTo>
                    <a:pt x="21063" y="28528"/>
                  </a:lnTo>
                  <a:lnTo>
                    <a:pt x="21853" y="29152"/>
                  </a:lnTo>
                  <a:lnTo>
                    <a:pt x="22664" y="29755"/>
                  </a:lnTo>
                  <a:lnTo>
                    <a:pt x="23496" y="30337"/>
                  </a:lnTo>
                  <a:lnTo>
                    <a:pt x="24348" y="30898"/>
                  </a:lnTo>
                  <a:lnTo>
                    <a:pt x="25222" y="31418"/>
                  </a:lnTo>
                  <a:lnTo>
                    <a:pt x="25679" y="31668"/>
                  </a:lnTo>
                  <a:lnTo>
                    <a:pt x="26116" y="31876"/>
                  </a:lnTo>
                  <a:lnTo>
                    <a:pt x="26552" y="32042"/>
                  </a:lnTo>
                  <a:lnTo>
                    <a:pt x="26989" y="32146"/>
                  </a:lnTo>
                  <a:lnTo>
                    <a:pt x="27405" y="32229"/>
                  </a:lnTo>
                  <a:lnTo>
                    <a:pt x="27800" y="32271"/>
                  </a:lnTo>
                  <a:lnTo>
                    <a:pt x="28195" y="32250"/>
                  </a:lnTo>
                  <a:lnTo>
                    <a:pt x="28590" y="32187"/>
                  </a:lnTo>
                  <a:lnTo>
                    <a:pt x="28964" y="32104"/>
                  </a:lnTo>
                  <a:lnTo>
                    <a:pt x="29318" y="31959"/>
                  </a:lnTo>
                  <a:lnTo>
                    <a:pt x="29692" y="31772"/>
                  </a:lnTo>
                  <a:lnTo>
                    <a:pt x="30025" y="31522"/>
                  </a:lnTo>
                  <a:lnTo>
                    <a:pt x="30357" y="31252"/>
                  </a:lnTo>
                  <a:lnTo>
                    <a:pt x="30690" y="30940"/>
                  </a:lnTo>
                  <a:lnTo>
                    <a:pt x="31002" y="30566"/>
                  </a:lnTo>
                  <a:lnTo>
                    <a:pt x="31314" y="30150"/>
                  </a:lnTo>
                  <a:lnTo>
                    <a:pt x="31751" y="29568"/>
                  </a:lnTo>
                  <a:lnTo>
                    <a:pt x="32187" y="28985"/>
                  </a:lnTo>
                  <a:lnTo>
                    <a:pt x="33081" y="27883"/>
                  </a:lnTo>
                  <a:lnTo>
                    <a:pt x="33248" y="27655"/>
                  </a:lnTo>
                  <a:lnTo>
                    <a:pt x="33393" y="27405"/>
                  </a:lnTo>
                  <a:lnTo>
                    <a:pt x="33518" y="27156"/>
                  </a:lnTo>
                  <a:lnTo>
                    <a:pt x="33622" y="26864"/>
                  </a:lnTo>
                  <a:lnTo>
                    <a:pt x="33726" y="26573"/>
                  </a:lnTo>
                  <a:lnTo>
                    <a:pt x="33809" y="26261"/>
                  </a:lnTo>
                  <a:lnTo>
                    <a:pt x="33892" y="25950"/>
                  </a:lnTo>
                  <a:lnTo>
                    <a:pt x="33934" y="25617"/>
                  </a:lnTo>
                  <a:lnTo>
                    <a:pt x="33975" y="25284"/>
                  </a:lnTo>
                  <a:lnTo>
                    <a:pt x="34017" y="24952"/>
                  </a:lnTo>
                  <a:lnTo>
                    <a:pt x="34017" y="24598"/>
                  </a:lnTo>
                  <a:lnTo>
                    <a:pt x="34017" y="24265"/>
                  </a:lnTo>
                  <a:lnTo>
                    <a:pt x="33996" y="23953"/>
                  </a:lnTo>
                  <a:lnTo>
                    <a:pt x="33955" y="23621"/>
                  </a:lnTo>
                  <a:lnTo>
                    <a:pt x="33892" y="23309"/>
                  </a:lnTo>
                  <a:lnTo>
                    <a:pt x="33830" y="23018"/>
                  </a:lnTo>
                  <a:lnTo>
                    <a:pt x="33767" y="22810"/>
                  </a:lnTo>
                  <a:lnTo>
                    <a:pt x="33684" y="22602"/>
                  </a:lnTo>
                  <a:lnTo>
                    <a:pt x="33601" y="22394"/>
                  </a:lnTo>
                  <a:lnTo>
                    <a:pt x="33497" y="22207"/>
                  </a:lnTo>
                  <a:lnTo>
                    <a:pt x="33206" y="21770"/>
                  </a:lnTo>
                  <a:lnTo>
                    <a:pt x="32894" y="21354"/>
                  </a:lnTo>
                  <a:lnTo>
                    <a:pt x="32541" y="20980"/>
                  </a:lnTo>
                  <a:lnTo>
                    <a:pt x="32187" y="20606"/>
                  </a:lnTo>
                  <a:lnTo>
                    <a:pt x="31792" y="20252"/>
                  </a:lnTo>
                  <a:lnTo>
                    <a:pt x="31397" y="19920"/>
                  </a:lnTo>
                  <a:lnTo>
                    <a:pt x="30586" y="19254"/>
                  </a:lnTo>
                  <a:lnTo>
                    <a:pt x="26989" y="16406"/>
                  </a:lnTo>
                  <a:lnTo>
                    <a:pt x="27550" y="15803"/>
                  </a:lnTo>
                  <a:lnTo>
                    <a:pt x="28112" y="15200"/>
                  </a:lnTo>
                  <a:lnTo>
                    <a:pt x="28632" y="14576"/>
                  </a:lnTo>
                  <a:lnTo>
                    <a:pt x="29172" y="13952"/>
                  </a:lnTo>
                  <a:lnTo>
                    <a:pt x="29671" y="13308"/>
                  </a:lnTo>
                  <a:lnTo>
                    <a:pt x="30170" y="12663"/>
                  </a:lnTo>
                  <a:lnTo>
                    <a:pt x="30669" y="12018"/>
                  </a:lnTo>
                  <a:lnTo>
                    <a:pt x="31127" y="11353"/>
                  </a:lnTo>
                  <a:lnTo>
                    <a:pt x="31626" y="10625"/>
                  </a:lnTo>
                  <a:lnTo>
                    <a:pt x="31855" y="10272"/>
                  </a:lnTo>
                  <a:lnTo>
                    <a:pt x="32062" y="9877"/>
                  </a:lnTo>
                  <a:lnTo>
                    <a:pt x="32250" y="9502"/>
                  </a:lnTo>
                  <a:lnTo>
                    <a:pt x="32416" y="9107"/>
                  </a:lnTo>
                  <a:lnTo>
                    <a:pt x="32562" y="8692"/>
                  </a:lnTo>
                  <a:lnTo>
                    <a:pt x="32665" y="8255"/>
                  </a:lnTo>
                  <a:lnTo>
                    <a:pt x="32707" y="7943"/>
                  </a:lnTo>
                  <a:lnTo>
                    <a:pt x="32728" y="7652"/>
                  </a:lnTo>
                  <a:lnTo>
                    <a:pt x="32728" y="7361"/>
                  </a:lnTo>
                  <a:lnTo>
                    <a:pt x="32707" y="7070"/>
                  </a:lnTo>
                  <a:lnTo>
                    <a:pt x="32665" y="6799"/>
                  </a:lnTo>
                  <a:lnTo>
                    <a:pt x="32582" y="6529"/>
                  </a:lnTo>
                  <a:lnTo>
                    <a:pt x="32499" y="6259"/>
                  </a:lnTo>
                  <a:lnTo>
                    <a:pt x="32416" y="6009"/>
                  </a:lnTo>
                  <a:lnTo>
                    <a:pt x="32291" y="5760"/>
                  </a:lnTo>
                  <a:lnTo>
                    <a:pt x="32146" y="5510"/>
                  </a:lnTo>
                  <a:lnTo>
                    <a:pt x="32000" y="5282"/>
                  </a:lnTo>
                  <a:lnTo>
                    <a:pt x="31834" y="5053"/>
                  </a:lnTo>
                  <a:lnTo>
                    <a:pt x="31647" y="4824"/>
                  </a:lnTo>
                  <a:lnTo>
                    <a:pt x="31459" y="4616"/>
                  </a:lnTo>
                  <a:lnTo>
                    <a:pt x="31044" y="4200"/>
                  </a:lnTo>
                  <a:lnTo>
                    <a:pt x="30378" y="3618"/>
                  </a:lnTo>
                  <a:lnTo>
                    <a:pt x="29734" y="3077"/>
                  </a:lnTo>
                  <a:lnTo>
                    <a:pt x="29048" y="2537"/>
                  </a:lnTo>
                  <a:lnTo>
                    <a:pt x="28361" y="2038"/>
                  </a:lnTo>
                  <a:lnTo>
                    <a:pt x="27654" y="1560"/>
                  </a:lnTo>
                  <a:lnTo>
                    <a:pt x="26927" y="1102"/>
                  </a:lnTo>
                  <a:lnTo>
                    <a:pt x="26178" y="666"/>
                  </a:lnTo>
                  <a:lnTo>
                    <a:pt x="25409" y="270"/>
                  </a:lnTo>
                  <a:lnTo>
                    <a:pt x="25159" y="166"/>
                  </a:lnTo>
                  <a:lnTo>
                    <a:pt x="24910" y="83"/>
                  </a:lnTo>
                  <a:lnTo>
                    <a:pt x="24681" y="21"/>
                  </a:lnTo>
                  <a:lnTo>
                    <a:pt x="244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983225" y="3774963"/>
              <a:ext cx="83725" cy="97225"/>
            </a:xfrm>
            <a:custGeom>
              <a:avLst/>
              <a:gdLst/>
              <a:ahLst/>
              <a:cxnLst/>
              <a:rect l="l" t="t" r="r" b="b"/>
              <a:pathLst>
                <a:path w="3349" h="3889" extrusionOk="0">
                  <a:moveTo>
                    <a:pt x="3015" y="1"/>
                  </a:moveTo>
                  <a:lnTo>
                    <a:pt x="2953" y="21"/>
                  </a:lnTo>
                  <a:lnTo>
                    <a:pt x="2808" y="63"/>
                  </a:lnTo>
                  <a:lnTo>
                    <a:pt x="2662" y="146"/>
                  </a:lnTo>
                  <a:lnTo>
                    <a:pt x="2288" y="333"/>
                  </a:lnTo>
                  <a:lnTo>
                    <a:pt x="1934" y="562"/>
                  </a:lnTo>
                  <a:lnTo>
                    <a:pt x="1602" y="791"/>
                  </a:lnTo>
                  <a:lnTo>
                    <a:pt x="1290" y="1040"/>
                  </a:lnTo>
                  <a:lnTo>
                    <a:pt x="999" y="1331"/>
                  </a:lnTo>
                  <a:lnTo>
                    <a:pt x="728" y="1623"/>
                  </a:lnTo>
                  <a:lnTo>
                    <a:pt x="458" y="1955"/>
                  </a:lnTo>
                  <a:lnTo>
                    <a:pt x="229" y="2288"/>
                  </a:lnTo>
                  <a:lnTo>
                    <a:pt x="125" y="2496"/>
                  </a:lnTo>
                  <a:lnTo>
                    <a:pt x="42" y="2704"/>
                  </a:lnTo>
                  <a:lnTo>
                    <a:pt x="0" y="2912"/>
                  </a:lnTo>
                  <a:lnTo>
                    <a:pt x="0" y="3099"/>
                  </a:lnTo>
                  <a:lnTo>
                    <a:pt x="42" y="3265"/>
                  </a:lnTo>
                  <a:lnTo>
                    <a:pt x="125" y="3432"/>
                  </a:lnTo>
                  <a:lnTo>
                    <a:pt x="229" y="3598"/>
                  </a:lnTo>
                  <a:lnTo>
                    <a:pt x="354" y="3723"/>
                  </a:lnTo>
                  <a:lnTo>
                    <a:pt x="520" y="3806"/>
                  </a:lnTo>
                  <a:lnTo>
                    <a:pt x="687" y="3868"/>
                  </a:lnTo>
                  <a:lnTo>
                    <a:pt x="874" y="3889"/>
                  </a:lnTo>
                  <a:lnTo>
                    <a:pt x="1040" y="3868"/>
                  </a:lnTo>
                  <a:lnTo>
                    <a:pt x="1227" y="3806"/>
                  </a:lnTo>
                  <a:lnTo>
                    <a:pt x="1414" y="3723"/>
                  </a:lnTo>
                  <a:lnTo>
                    <a:pt x="1581" y="3577"/>
                  </a:lnTo>
                  <a:lnTo>
                    <a:pt x="1747" y="3411"/>
                  </a:lnTo>
                  <a:lnTo>
                    <a:pt x="2017" y="3099"/>
                  </a:lnTo>
                  <a:lnTo>
                    <a:pt x="2246" y="2766"/>
                  </a:lnTo>
                  <a:lnTo>
                    <a:pt x="2475" y="2433"/>
                  </a:lnTo>
                  <a:lnTo>
                    <a:pt x="2683" y="2080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8"/>
                  </a:lnTo>
                  <a:lnTo>
                    <a:pt x="3286" y="604"/>
                  </a:lnTo>
                  <a:lnTo>
                    <a:pt x="3327" y="458"/>
                  </a:lnTo>
                  <a:lnTo>
                    <a:pt x="3348" y="313"/>
                  </a:lnTo>
                  <a:lnTo>
                    <a:pt x="3327" y="188"/>
                  </a:lnTo>
                  <a:lnTo>
                    <a:pt x="3265" y="42"/>
                  </a:lnTo>
                  <a:lnTo>
                    <a:pt x="31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7466125" y="3714138"/>
              <a:ext cx="47350" cy="57225"/>
            </a:xfrm>
            <a:custGeom>
              <a:avLst/>
              <a:gdLst/>
              <a:ahLst/>
              <a:cxnLst/>
              <a:rect l="l" t="t" r="r" b="b"/>
              <a:pathLst>
                <a:path w="1894" h="2289" extrusionOk="0">
                  <a:moveTo>
                    <a:pt x="1249" y="1"/>
                  </a:moveTo>
                  <a:lnTo>
                    <a:pt x="1165" y="22"/>
                  </a:lnTo>
                  <a:lnTo>
                    <a:pt x="1082" y="63"/>
                  </a:lnTo>
                  <a:lnTo>
                    <a:pt x="1020" y="126"/>
                  </a:lnTo>
                  <a:lnTo>
                    <a:pt x="812" y="354"/>
                  </a:lnTo>
                  <a:lnTo>
                    <a:pt x="625" y="604"/>
                  </a:lnTo>
                  <a:lnTo>
                    <a:pt x="458" y="853"/>
                  </a:lnTo>
                  <a:lnTo>
                    <a:pt x="313" y="1103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3" y="1976"/>
                  </a:lnTo>
                  <a:lnTo>
                    <a:pt x="1" y="2288"/>
                  </a:lnTo>
                  <a:lnTo>
                    <a:pt x="147" y="2267"/>
                  </a:lnTo>
                  <a:lnTo>
                    <a:pt x="292" y="2226"/>
                  </a:lnTo>
                  <a:lnTo>
                    <a:pt x="583" y="2080"/>
                  </a:lnTo>
                  <a:lnTo>
                    <a:pt x="874" y="1914"/>
                  </a:lnTo>
                  <a:lnTo>
                    <a:pt x="1145" y="1706"/>
                  </a:lnTo>
                  <a:lnTo>
                    <a:pt x="1394" y="1456"/>
                  </a:lnTo>
                  <a:lnTo>
                    <a:pt x="1623" y="1207"/>
                  </a:lnTo>
                  <a:lnTo>
                    <a:pt x="1768" y="957"/>
                  </a:lnTo>
                  <a:lnTo>
                    <a:pt x="1831" y="853"/>
                  </a:lnTo>
                  <a:lnTo>
                    <a:pt x="1872" y="729"/>
                  </a:lnTo>
                  <a:lnTo>
                    <a:pt x="1893" y="542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1" y="313"/>
                  </a:lnTo>
                  <a:lnTo>
                    <a:pt x="1789" y="230"/>
                  </a:lnTo>
                  <a:lnTo>
                    <a:pt x="1748" y="167"/>
                  </a:lnTo>
                  <a:lnTo>
                    <a:pt x="1664" y="105"/>
                  </a:lnTo>
                  <a:lnTo>
                    <a:pt x="1581" y="63"/>
                  </a:lnTo>
                  <a:lnTo>
                    <a:pt x="1498" y="22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567" name="Google Shape;567;p4"/>
          <p:cNvGrpSpPr/>
          <p:nvPr/>
        </p:nvGrpSpPr>
        <p:grpSpPr>
          <a:xfrm>
            <a:off x="647587" y="6329637"/>
            <a:ext cx="467547" cy="348392"/>
            <a:chOff x="3953200" y="4761600"/>
            <a:chExt cx="866050" cy="642000"/>
          </a:xfrm>
        </p:grpSpPr>
        <p:sp>
          <p:nvSpPr>
            <p:cNvPr id="568" name="Google Shape;568;p4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extrusionOk="0">
                  <a:moveTo>
                    <a:pt x="18984" y="1103"/>
                  </a:moveTo>
                  <a:lnTo>
                    <a:pt x="20939" y="1144"/>
                  </a:lnTo>
                  <a:lnTo>
                    <a:pt x="22893" y="1207"/>
                  </a:lnTo>
                  <a:lnTo>
                    <a:pt x="24848" y="1311"/>
                  </a:lnTo>
                  <a:lnTo>
                    <a:pt x="26470" y="1435"/>
                  </a:lnTo>
                  <a:lnTo>
                    <a:pt x="27281" y="1498"/>
                  </a:lnTo>
                  <a:lnTo>
                    <a:pt x="28091" y="1602"/>
                  </a:lnTo>
                  <a:lnTo>
                    <a:pt x="28902" y="1706"/>
                  </a:lnTo>
                  <a:lnTo>
                    <a:pt x="29693" y="1851"/>
                  </a:lnTo>
                  <a:lnTo>
                    <a:pt x="30503" y="2018"/>
                  </a:lnTo>
                  <a:lnTo>
                    <a:pt x="31294" y="2225"/>
                  </a:lnTo>
                  <a:lnTo>
                    <a:pt x="31626" y="2329"/>
                  </a:lnTo>
                  <a:lnTo>
                    <a:pt x="31917" y="2433"/>
                  </a:lnTo>
                  <a:lnTo>
                    <a:pt x="32146" y="2558"/>
                  </a:lnTo>
                  <a:lnTo>
                    <a:pt x="32229" y="2621"/>
                  </a:lnTo>
                  <a:lnTo>
                    <a:pt x="32312" y="2704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0" y="3057"/>
                  </a:lnTo>
                  <a:lnTo>
                    <a:pt x="32562" y="3307"/>
                  </a:lnTo>
                  <a:lnTo>
                    <a:pt x="32583" y="3619"/>
                  </a:lnTo>
                  <a:lnTo>
                    <a:pt x="32562" y="3910"/>
                  </a:lnTo>
                  <a:lnTo>
                    <a:pt x="32520" y="4866"/>
                  </a:lnTo>
                  <a:lnTo>
                    <a:pt x="32479" y="5843"/>
                  </a:lnTo>
                  <a:lnTo>
                    <a:pt x="32396" y="6800"/>
                  </a:lnTo>
                  <a:lnTo>
                    <a:pt x="32333" y="7278"/>
                  </a:lnTo>
                  <a:lnTo>
                    <a:pt x="32271" y="7756"/>
                  </a:lnTo>
                  <a:lnTo>
                    <a:pt x="32208" y="8047"/>
                  </a:lnTo>
                  <a:lnTo>
                    <a:pt x="32104" y="8297"/>
                  </a:lnTo>
                  <a:lnTo>
                    <a:pt x="31980" y="8526"/>
                  </a:lnTo>
                  <a:lnTo>
                    <a:pt x="31834" y="8713"/>
                  </a:lnTo>
                  <a:lnTo>
                    <a:pt x="31647" y="8858"/>
                  </a:lnTo>
                  <a:lnTo>
                    <a:pt x="31439" y="9004"/>
                  </a:lnTo>
                  <a:lnTo>
                    <a:pt x="31190" y="9108"/>
                  </a:lnTo>
                  <a:lnTo>
                    <a:pt x="30919" y="9191"/>
                  </a:lnTo>
                  <a:lnTo>
                    <a:pt x="30462" y="9295"/>
                  </a:lnTo>
                  <a:lnTo>
                    <a:pt x="30004" y="9378"/>
                  </a:lnTo>
                  <a:lnTo>
                    <a:pt x="29526" y="9441"/>
                  </a:lnTo>
                  <a:lnTo>
                    <a:pt x="29069" y="9482"/>
                  </a:lnTo>
                  <a:lnTo>
                    <a:pt x="28590" y="9524"/>
                  </a:lnTo>
                  <a:lnTo>
                    <a:pt x="28133" y="9545"/>
                  </a:lnTo>
                  <a:lnTo>
                    <a:pt x="4076" y="9545"/>
                  </a:lnTo>
                  <a:lnTo>
                    <a:pt x="3660" y="9524"/>
                  </a:lnTo>
                  <a:lnTo>
                    <a:pt x="3223" y="9482"/>
                  </a:lnTo>
                  <a:lnTo>
                    <a:pt x="2807" y="9441"/>
                  </a:lnTo>
                  <a:lnTo>
                    <a:pt x="2496" y="9378"/>
                  </a:lnTo>
                  <a:lnTo>
                    <a:pt x="2204" y="9295"/>
                  </a:lnTo>
                  <a:lnTo>
                    <a:pt x="1955" y="9170"/>
                  </a:lnTo>
                  <a:lnTo>
                    <a:pt x="1747" y="9025"/>
                  </a:lnTo>
                  <a:lnTo>
                    <a:pt x="1664" y="8921"/>
                  </a:lnTo>
                  <a:lnTo>
                    <a:pt x="1581" y="8838"/>
                  </a:lnTo>
                  <a:lnTo>
                    <a:pt x="1435" y="8609"/>
                  </a:lnTo>
                  <a:lnTo>
                    <a:pt x="1310" y="8339"/>
                  </a:lnTo>
                  <a:lnTo>
                    <a:pt x="1227" y="8027"/>
                  </a:lnTo>
                  <a:lnTo>
                    <a:pt x="1165" y="7611"/>
                  </a:lnTo>
                  <a:lnTo>
                    <a:pt x="1123" y="7195"/>
                  </a:lnTo>
                  <a:lnTo>
                    <a:pt x="1102" y="6800"/>
                  </a:lnTo>
                  <a:lnTo>
                    <a:pt x="1082" y="6384"/>
                  </a:lnTo>
                  <a:lnTo>
                    <a:pt x="1082" y="6010"/>
                  </a:lnTo>
                  <a:lnTo>
                    <a:pt x="1123" y="5635"/>
                  </a:lnTo>
                  <a:lnTo>
                    <a:pt x="1165" y="5261"/>
                  </a:lnTo>
                  <a:lnTo>
                    <a:pt x="1227" y="4887"/>
                  </a:lnTo>
                  <a:lnTo>
                    <a:pt x="1310" y="4513"/>
                  </a:lnTo>
                  <a:lnTo>
                    <a:pt x="1414" y="4138"/>
                  </a:lnTo>
                  <a:lnTo>
                    <a:pt x="1518" y="3785"/>
                  </a:lnTo>
                  <a:lnTo>
                    <a:pt x="1664" y="3411"/>
                  </a:lnTo>
                  <a:lnTo>
                    <a:pt x="1768" y="3203"/>
                  </a:lnTo>
                  <a:lnTo>
                    <a:pt x="1893" y="2995"/>
                  </a:lnTo>
                  <a:lnTo>
                    <a:pt x="2038" y="2808"/>
                  </a:lnTo>
                  <a:lnTo>
                    <a:pt x="2204" y="2662"/>
                  </a:lnTo>
                  <a:lnTo>
                    <a:pt x="2392" y="2517"/>
                  </a:lnTo>
                  <a:lnTo>
                    <a:pt x="2579" y="2392"/>
                  </a:lnTo>
                  <a:lnTo>
                    <a:pt x="2787" y="2288"/>
                  </a:lnTo>
                  <a:lnTo>
                    <a:pt x="3015" y="2205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3"/>
                  </a:lnTo>
                  <a:lnTo>
                    <a:pt x="11166" y="1227"/>
                  </a:lnTo>
                  <a:lnTo>
                    <a:pt x="13245" y="1144"/>
                  </a:lnTo>
                  <a:lnTo>
                    <a:pt x="14285" y="1123"/>
                  </a:lnTo>
                  <a:lnTo>
                    <a:pt x="15325" y="1103"/>
                  </a:lnTo>
                  <a:close/>
                  <a:moveTo>
                    <a:pt x="16510" y="1"/>
                  </a:move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" y="5282"/>
                  </a:moveTo>
                  <a:lnTo>
                    <a:pt x="1" y="5282"/>
                  </a:lnTo>
                  <a:lnTo>
                    <a:pt x="1" y="4908"/>
                  </a:lnTo>
                  <a:lnTo>
                    <a:pt x="42" y="4533"/>
                  </a:lnTo>
                  <a:lnTo>
                    <a:pt x="84" y="4159"/>
                  </a:lnTo>
                  <a:lnTo>
                    <a:pt x="146" y="3785"/>
                  </a:lnTo>
                  <a:lnTo>
                    <a:pt x="229" y="3411"/>
                  </a:lnTo>
                  <a:lnTo>
                    <a:pt x="333" y="3036"/>
                  </a:lnTo>
                  <a:lnTo>
                    <a:pt x="437" y="2683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687" y="2101"/>
                  </a:lnTo>
                  <a:lnTo>
                    <a:pt x="812" y="1893"/>
                  </a:lnTo>
                  <a:lnTo>
                    <a:pt x="957" y="1706"/>
                  </a:lnTo>
                  <a:lnTo>
                    <a:pt x="1123" y="1560"/>
                  </a:lnTo>
                  <a:lnTo>
                    <a:pt x="1311" y="1415"/>
                  </a:lnTo>
                  <a:lnTo>
                    <a:pt x="1498" y="1290"/>
                  </a:lnTo>
                  <a:lnTo>
                    <a:pt x="1706" y="118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2413" y="936"/>
                  </a:lnTo>
                  <a:lnTo>
                    <a:pt x="2912" y="832"/>
                  </a:lnTo>
                  <a:lnTo>
                    <a:pt x="3411" y="728"/>
                  </a:lnTo>
                  <a:lnTo>
                    <a:pt x="3910" y="645"/>
                  </a:lnTo>
                  <a:lnTo>
                    <a:pt x="4908" y="54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8006" y="271"/>
                  </a:lnTo>
                  <a:lnTo>
                    <a:pt x="10085" y="125"/>
                  </a:lnTo>
                  <a:lnTo>
                    <a:pt x="12164" y="42"/>
                  </a:lnTo>
                  <a:lnTo>
                    <a:pt x="13204" y="2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5949" y="1"/>
                  </a:lnTo>
                  <a:lnTo>
                    <a:pt x="15949" y="1"/>
                  </a:lnTo>
                  <a:lnTo>
                    <a:pt x="17903" y="1"/>
                  </a:lnTo>
                  <a:lnTo>
                    <a:pt x="19858" y="42"/>
                  </a:lnTo>
                  <a:lnTo>
                    <a:pt x="21812" y="105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5389" y="333"/>
                  </a:lnTo>
                  <a:lnTo>
                    <a:pt x="26200" y="396"/>
                  </a:lnTo>
                  <a:lnTo>
                    <a:pt x="27010" y="500"/>
                  </a:lnTo>
                  <a:lnTo>
                    <a:pt x="27821" y="604"/>
                  </a:lnTo>
                  <a:lnTo>
                    <a:pt x="28612" y="749"/>
                  </a:lnTo>
                  <a:lnTo>
                    <a:pt x="29422" y="916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30545" y="1227"/>
                  </a:lnTo>
                  <a:lnTo>
                    <a:pt x="30836" y="1331"/>
                  </a:lnTo>
                  <a:lnTo>
                    <a:pt x="31065" y="1456"/>
                  </a:lnTo>
                  <a:lnTo>
                    <a:pt x="31148" y="1519"/>
                  </a:lnTo>
                  <a:lnTo>
                    <a:pt x="31231" y="1602"/>
                  </a:lnTo>
                  <a:lnTo>
                    <a:pt x="31294" y="1664"/>
                  </a:lnTo>
                  <a:lnTo>
                    <a:pt x="31356" y="1747"/>
                  </a:lnTo>
                  <a:lnTo>
                    <a:pt x="31398" y="1851"/>
                  </a:lnTo>
                  <a:lnTo>
                    <a:pt x="31439" y="1955"/>
                  </a:lnTo>
                  <a:lnTo>
                    <a:pt x="31481" y="2205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439" y="3764"/>
                  </a:lnTo>
                  <a:lnTo>
                    <a:pt x="31398" y="4741"/>
                  </a:lnTo>
                  <a:lnTo>
                    <a:pt x="31315" y="5698"/>
                  </a:lnTo>
                  <a:lnTo>
                    <a:pt x="31252" y="6176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127" y="6945"/>
                  </a:lnTo>
                  <a:lnTo>
                    <a:pt x="31023" y="7195"/>
                  </a:lnTo>
                  <a:lnTo>
                    <a:pt x="30899" y="7424"/>
                  </a:lnTo>
                  <a:lnTo>
                    <a:pt x="30753" y="7611"/>
                  </a:lnTo>
                  <a:lnTo>
                    <a:pt x="30566" y="7756"/>
                  </a:lnTo>
                  <a:lnTo>
                    <a:pt x="30358" y="7902"/>
                  </a:lnTo>
                  <a:lnTo>
                    <a:pt x="30109" y="8006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29381" y="8193"/>
                  </a:lnTo>
                  <a:lnTo>
                    <a:pt x="28923" y="8276"/>
                  </a:lnTo>
                  <a:lnTo>
                    <a:pt x="28445" y="8339"/>
                  </a:lnTo>
                  <a:lnTo>
                    <a:pt x="27988" y="8380"/>
                  </a:lnTo>
                  <a:lnTo>
                    <a:pt x="27509" y="8422"/>
                  </a:lnTo>
                  <a:lnTo>
                    <a:pt x="2705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2995" y="8443"/>
                  </a:lnTo>
                  <a:lnTo>
                    <a:pt x="2579" y="8422"/>
                  </a:lnTo>
                  <a:lnTo>
                    <a:pt x="2142" y="8380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1415" y="8276"/>
                  </a:lnTo>
                  <a:lnTo>
                    <a:pt x="1123" y="8193"/>
                  </a:lnTo>
                  <a:lnTo>
                    <a:pt x="874" y="8068"/>
                  </a:lnTo>
                  <a:lnTo>
                    <a:pt x="666" y="7923"/>
                  </a:lnTo>
                  <a:lnTo>
                    <a:pt x="583" y="7819"/>
                  </a:lnTo>
                  <a:lnTo>
                    <a:pt x="500" y="7736"/>
                  </a:lnTo>
                  <a:lnTo>
                    <a:pt x="354" y="7507"/>
                  </a:lnTo>
                  <a:lnTo>
                    <a:pt x="229" y="7237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84" y="6509"/>
                  </a:lnTo>
                  <a:lnTo>
                    <a:pt x="42" y="6093"/>
                  </a:lnTo>
                  <a:lnTo>
                    <a:pt x="21" y="5698"/>
                  </a:lnTo>
                  <a:lnTo>
                    <a:pt x="1" y="5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fill="none" extrusionOk="0">
                  <a:moveTo>
                    <a:pt x="16510" y="1"/>
                  </a:moveTo>
                  <a:lnTo>
                    <a:pt x="16510" y="1"/>
                  </a:ln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201" y="11457"/>
                  </a:lnTo>
                  <a:lnTo>
                    <a:pt x="4201" y="11457"/>
                  </a:lnTo>
                  <a:lnTo>
                    <a:pt x="4824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8216" y="11894"/>
                  </a:lnTo>
                  <a:lnTo>
                    <a:pt x="28216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extrusionOk="0">
                  <a:moveTo>
                    <a:pt x="18174" y="998"/>
                  </a:moveTo>
                  <a:lnTo>
                    <a:pt x="19629" y="1019"/>
                  </a:lnTo>
                  <a:lnTo>
                    <a:pt x="21105" y="1061"/>
                  </a:lnTo>
                  <a:lnTo>
                    <a:pt x="22561" y="1144"/>
                  </a:lnTo>
                  <a:lnTo>
                    <a:pt x="24016" y="1248"/>
                  </a:lnTo>
                  <a:lnTo>
                    <a:pt x="25472" y="1393"/>
                  </a:lnTo>
                  <a:lnTo>
                    <a:pt x="26948" y="1539"/>
                  </a:lnTo>
                  <a:lnTo>
                    <a:pt x="29859" y="1851"/>
                  </a:lnTo>
                  <a:lnTo>
                    <a:pt x="30171" y="1892"/>
                  </a:lnTo>
                  <a:lnTo>
                    <a:pt x="30441" y="1955"/>
                  </a:lnTo>
                  <a:lnTo>
                    <a:pt x="30628" y="2038"/>
                  </a:lnTo>
                  <a:lnTo>
                    <a:pt x="30712" y="2100"/>
                  </a:lnTo>
                  <a:lnTo>
                    <a:pt x="30795" y="2142"/>
                  </a:lnTo>
                  <a:lnTo>
                    <a:pt x="30857" y="2225"/>
                  </a:lnTo>
                  <a:lnTo>
                    <a:pt x="30899" y="2308"/>
                  </a:lnTo>
                  <a:lnTo>
                    <a:pt x="30982" y="2495"/>
                  </a:lnTo>
                  <a:lnTo>
                    <a:pt x="31044" y="2766"/>
                  </a:lnTo>
                  <a:lnTo>
                    <a:pt x="31107" y="3078"/>
                  </a:lnTo>
                  <a:lnTo>
                    <a:pt x="31190" y="3805"/>
                  </a:lnTo>
                  <a:lnTo>
                    <a:pt x="31273" y="4533"/>
                  </a:lnTo>
                  <a:lnTo>
                    <a:pt x="31315" y="5240"/>
                  </a:lnTo>
                  <a:lnTo>
                    <a:pt x="31335" y="5968"/>
                  </a:lnTo>
                  <a:lnTo>
                    <a:pt x="31315" y="6654"/>
                  </a:lnTo>
                  <a:lnTo>
                    <a:pt x="31252" y="7340"/>
                  </a:lnTo>
                  <a:lnTo>
                    <a:pt x="31190" y="7756"/>
                  </a:lnTo>
                  <a:lnTo>
                    <a:pt x="31107" y="8109"/>
                  </a:lnTo>
                  <a:lnTo>
                    <a:pt x="31044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8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7" y="8941"/>
                  </a:lnTo>
                  <a:lnTo>
                    <a:pt x="30005" y="9045"/>
                  </a:lnTo>
                  <a:lnTo>
                    <a:pt x="29610" y="9149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4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7"/>
                  </a:lnTo>
                  <a:lnTo>
                    <a:pt x="21064" y="9773"/>
                  </a:lnTo>
                  <a:lnTo>
                    <a:pt x="17778" y="9877"/>
                  </a:lnTo>
                  <a:lnTo>
                    <a:pt x="14493" y="10002"/>
                  </a:lnTo>
                  <a:lnTo>
                    <a:pt x="11187" y="10126"/>
                  </a:lnTo>
                  <a:lnTo>
                    <a:pt x="9337" y="10230"/>
                  </a:lnTo>
                  <a:lnTo>
                    <a:pt x="7465" y="10355"/>
                  </a:lnTo>
                  <a:lnTo>
                    <a:pt x="5594" y="10438"/>
                  </a:lnTo>
                  <a:lnTo>
                    <a:pt x="4658" y="10480"/>
                  </a:lnTo>
                  <a:lnTo>
                    <a:pt x="2974" y="10480"/>
                  </a:lnTo>
                  <a:lnTo>
                    <a:pt x="2745" y="10459"/>
                  </a:lnTo>
                  <a:lnTo>
                    <a:pt x="2537" y="10417"/>
                  </a:lnTo>
                  <a:lnTo>
                    <a:pt x="2350" y="10376"/>
                  </a:lnTo>
                  <a:lnTo>
                    <a:pt x="2184" y="10313"/>
                  </a:lnTo>
                  <a:lnTo>
                    <a:pt x="2038" y="10251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39"/>
                  </a:lnTo>
                  <a:lnTo>
                    <a:pt x="1622" y="9794"/>
                  </a:lnTo>
                  <a:lnTo>
                    <a:pt x="1539" y="9627"/>
                  </a:lnTo>
                  <a:lnTo>
                    <a:pt x="1477" y="9419"/>
                  </a:lnTo>
                  <a:lnTo>
                    <a:pt x="1415" y="9211"/>
                  </a:lnTo>
                  <a:lnTo>
                    <a:pt x="1331" y="8692"/>
                  </a:lnTo>
                  <a:lnTo>
                    <a:pt x="1227" y="8047"/>
                  </a:lnTo>
                  <a:lnTo>
                    <a:pt x="1165" y="7402"/>
                  </a:lnTo>
                  <a:lnTo>
                    <a:pt x="1103" y="6758"/>
                  </a:lnTo>
                  <a:lnTo>
                    <a:pt x="1103" y="6113"/>
                  </a:lnTo>
                  <a:lnTo>
                    <a:pt x="1123" y="5448"/>
                  </a:lnTo>
                  <a:lnTo>
                    <a:pt x="1144" y="5094"/>
                  </a:lnTo>
                  <a:lnTo>
                    <a:pt x="1186" y="4762"/>
                  </a:lnTo>
                  <a:lnTo>
                    <a:pt x="1227" y="4492"/>
                  </a:lnTo>
                  <a:lnTo>
                    <a:pt x="1290" y="4221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1"/>
                  </a:lnTo>
                  <a:lnTo>
                    <a:pt x="1726" y="3202"/>
                  </a:lnTo>
                  <a:lnTo>
                    <a:pt x="1872" y="2974"/>
                  </a:lnTo>
                  <a:lnTo>
                    <a:pt x="2038" y="2766"/>
                  </a:lnTo>
                  <a:lnTo>
                    <a:pt x="2225" y="2558"/>
                  </a:lnTo>
                  <a:lnTo>
                    <a:pt x="2433" y="2371"/>
                  </a:lnTo>
                  <a:lnTo>
                    <a:pt x="2641" y="2204"/>
                  </a:lnTo>
                  <a:lnTo>
                    <a:pt x="2891" y="2059"/>
                  </a:lnTo>
                  <a:lnTo>
                    <a:pt x="3140" y="1934"/>
                  </a:lnTo>
                  <a:lnTo>
                    <a:pt x="3411" y="1830"/>
                  </a:lnTo>
                  <a:lnTo>
                    <a:pt x="3702" y="1747"/>
                  </a:lnTo>
                  <a:lnTo>
                    <a:pt x="4014" y="1684"/>
                  </a:lnTo>
                  <a:lnTo>
                    <a:pt x="5033" y="1539"/>
                  </a:lnTo>
                  <a:lnTo>
                    <a:pt x="6051" y="1435"/>
                  </a:lnTo>
                  <a:lnTo>
                    <a:pt x="7070" y="1352"/>
                  </a:lnTo>
                  <a:lnTo>
                    <a:pt x="8110" y="1289"/>
                  </a:lnTo>
                  <a:lnTo>
                    <a:pt x="9129" y="1227"/>
                  </a:lnTo>
                  <a:lnTo>
                    <a:pt x="10148" y="1206"/>
                  </a:lnTo>
                  <a:lnTo>
                    <a:pt x="12206" y="1144"/>
                  </a:lnTo>
                  <a:lnTo>
                    <a:pt x="13079" y="1123"/>
                  </a:lnTo>
                  <a:lnTo>
                    <a:pt x="14389" y="1144"/>
                  </a:lnTo>
                  <a:lnTo>
                    <a:pt x="15325" y="1061"/>
                  </a:lnTo>
                  <a:lnTo>
                    <a:pt x="16281" y="1019"/>
                  </a:lnTo>
                  <a:lnTo>
                    <a:pt x="17217" y="998"/>
                  </a:lnTo>
                  <a:close/>
                  <a:moveTo>
                    <a:pt x="20211" y="0"/>
                  </a:moveTo>
                  <a:lnTo>
                    <a:pt x="19109" y="21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3287" y="146"/>
                  </a:moveTo>
                  <a:lnTo>
                    <a:pt x="13287" y="146"/>
                  </a:lnTo>
                  <a:lnTo>
                    <a:pt x="14223" y="63"/>
                  </a:lnTo>
                  <a:lnTo>
                    <a:pt x="15179" y="21"/>
                  </a:lnTo>
                  <a:lnTo>
                    <a:pt x="16115" y="0"/>
                  </a:lnTo>
                  <a:lnTo>
                    <a:pt x="17072" y="0"/>
                  </a:lnTo>
                  <a:lnTo>
                    <a:pt x="17072" y="0"/>
                  </a:lnTo>
                  <a:lnTo>
                    <a:pt x="18527" y="21"/>
                  </a:lnTo>
                  <a:lnTo>
                    <a:pt x="20003" y="63"/>
                  </a:lnTo>
                  <a:lnTo>
                    <a:pt x="21459" y="146"/>
                  </a:lnTo>
                  <a:lnTo>
                    <a:pt x="22914" y="250"/>
                  </a:lnTo>
                  <a:lnTo>
                    <a:pt x="24370" y="395"/>
                  </a:lnTo>
                  <a:lnTo>
                    <a:pt x="25846" y="541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9069" y="894"/>
                  </a:lnTo>
                  <a:lnTo>
                    <a:pt x="29339" y="957"/>
                  </a:lnTo>
                  <a:lnTo>
                    <a:pt x="29526" y="1040"/>
                  </a:lnTo>
                  <a:lnTo>
                    <a:pt x="29610" y="1102"/>
                  </a:lnTo>
                  <a:lnTo>
                    <a:pt x="29693" y="1144"/>
                  </a:lnTo>
                  <a:lnTo>
                    <a:pt x="29755" y="1227"/>
                  </a:lnTo>
                  <a:lnTo>
                    <a:pt x="29797" y="1310"/>
                  </a:lnTo>
                  <a:lnTo>
                    <a:pt x="29880" y="1497"/>
                  </a:lnTo>
                  <a:lnTo>
                    <a:pt x="29942" y="1768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30088" y="2807"/>
                  </a:lnTo>
                  <a:lnTo>
                    <a:pt x="30171" y="3535"/>
                  </a:lnTo>
                  <a:lnTo>
                    <a:pt x="30213" y="4242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5656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088" y="6758"/>
                  </a:lnTo>
                  <a:lnTo>
                    <a:pt x="30005" y="7111"/>
                  </a:lnTo>
                  <a:lnTo>
                    <a:pt x="29942" y="7257"/>
                  </a:lnTo>
                  <a:lnTo>
                    <a:pt x="29880" y="7382"/>
                  </a:lnTo>
                  <a:lnTo>
                    <a:pt x="29797" y="7507"/>
                  </a:lnTo>
                  <a:lnTo>
                    <a:pt x="29714" y="7610"/>
                  </a:lnTo>
                  <a:lnTo>
                    <a:pt x="29610" y="7694"/>
                  </a:lnTo>
                  <a:lnTo>
                    <a:pt x="29506" y="7798"/>
                  </a:lnTo>
                  <a:lnTo>
                    <a:pt x="29381" y="7860"/>
                  </a:lnTo>
                  <a:lnTo>
                    <a:pt x="29235" y="7943"/>
                  </a:lnTo>
                  <a:lnTo>
                    <a:pt x="28903" y="804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7863" y="8297"/>
                  </a:lnTo>
                  <a:lnTo>
                    <a:pt x="27198" y="8380"/>
                  </a:lnTo>
                  <a:lnTo>
                    <a:pt x="26532" y="8463"/>
                  </a:lnTo>
                  <a:lnTo>
                    <a:pt x="25888" y="8505"/>
                  </a:lnTo>
                  <a:lnTo>
                    <a:pt x="24557" y="8567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19962" y="8775"/>
                  </a:lnTo>
                  <a:lnTo>
                    <a:pt x="16676" y="8879"/>
                  </a:lnTo>
                  <a:lnTo>
                    <a:pt x="13391" y="9004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8235" y="9232"/>
                  </a:lnTo>
                  <a:lnTo>
                    <a:pt x="6363" y="9357"/>
                  </a:lnTo>
                  <a:lnTo>
                    <a:pt x="4492" y="9440"/>
                  </a:lnTo>
                  <a:lnTo>
                    <a:pt x="3556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1872" y="9482"/>
                  </a:lnTo>
                  <a:lnTo>
                    <a:pt x="1643" y="9461"/>
                  </a:lnTo>
                  <a:lnTo>
                    <a:pt x="1435" y="9419"/>
                  </a:lnTo>
                  <a:lnTo>
                    <a:pt x="1248" y="9378"/>
                  </a:lnTo>
                  <a:lnTo>
                    <a:pt x="1082" y="9315"/>
                  </a:lnTo>
                  <a:lnTo>
                    <a:pt x="936" y="9253"/>
                  </a:lnTo>
                  <a:lnTo>
                    <a:pt x="812" y="9170"/>
                  </a:lnTo>
                  <a:lnTo>
                    <a:pt x="687" y="9066"/>
                  </a:lnTo>
                  <a:lnTo>
                    <a:pt x="604" y="8941"/>
                  </a:lnTo>
                  <a:lnTo>
                    <a:pt x="520" y="8796"/>
                  </a:lnTo>
                  <a:lnTo>
                    <a:pt x="437" y="8629"/>
                  </a:lnTo>
                  <a:lnTo>
                    <a:pt x="375" y="8421"/>
                  </a:lnTo>
                  <a:lnTo>
                    <a:pt x="313" y="8213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125" y="7049"/>
                  </a:lnTo>
                  <a:lnTo>
                    <a:pt x="63" y="6404"/>
                  </a:lnTo>
                  <a:lnTo>
                    <a:pt x="1" y="576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21" y="4450"/>
                  </a:lnTo>
                  <a:lnTo>
                    <a:pt x="42" y="4096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125" y="3494"/>
                  </a:lnTo>
                  <a:lnTo>
                    <a:pt x="188" y="3223"/>
                  </a:lnTo>
                  <a:lnTo>
                    <a:pt x="271" y="2953"/>
                  </a:lnTo>
                  <a:lnTo>
                    <a:pt x="375" y="2683"/>
                  </a:lnTo>
                  <a:lnTo>
                    <a:pt x="500" y="2433"/>
                  </a:lnTo>
                  <a:lnTo>
                    <a:pt x="624" y="2204"/>
                  </a:lnTo>
                  <a:lnTo>
                    <a:pt x="770" y="1976"/>
                  </a:lnTo>
                  <a:lnTo>
                    <a:pt x="936" y="1768"/>
                  </a:lnTo>
                  <a:lnTo>
                    <a:pt x="1123" y="1560"/>
                  </a:lnTo>
                  <a:lnTo>
                    <a:pt x="1331" y="1373"/>
                  </a:lnTo>
                  <a:lnTo>
                    <a:pt x="1539" y="1206"/>
                  </a:lnTo>
                  <a:lnTo>
                    <a:pt x="1789" y="1061"/>
                  </a:lnTo>
                  <a:lnTo>
                    <a:pt x="2038" y="936"/>
                  </a:lnTo>
                  <a:lnTo>
                    <a:pt x="2309" y="832"/>
                  </a:lnTo>
                  <a:lnTo>
                    <a:pt x="2600" y="749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3931" y="541"/>
                  </a:lnTo>
                  <a:lnTo>
                    <a:pt x="4949" y="437"/>
                  </a:lnTo>
                  <a:lnTo>
                    <a:pt x="5968" y="354"/>
                  </a:lnTo>
                  <a:lnTo>
                    <a:pt x="7008" y="291"/>
                  </a:lnTo>
                  <a:lnTo>
                    <a:pt x="8027" y="229"/>
                  </a:lnTo>
                  <a:lnTo>
                    <a:pt x="9046" y="208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3287" y="1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fill="none" extrusionOk="0">
                  <a:moveTo>
                    <a:pt x="20211" y="0"/>
                  </a:moveTo>
                  <a:lnTo>
                    <a:pt x="20211" y="0"/>
                  </a:lnTo>
                  <a:lnTo>
                    <a:pt x="19109" y="21"/>
                  </a:lnTo>
                  <a:lnTo>
                    <a:pt x="18007" y="83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555" y="11436"/>
                  </a:lnTo>
                  <a:lnTo>
                    <a:pt x="25742" y="11436"/>
                  </a:lnTo>
                  <a:lnTo>
                    <a:pt x="25742" y="11436"/>
                  </a:lnTo>
                  <a:lnTo>
                    <a:pt x="25846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extrusionOk="0">
                  <a:moveTo>
                    <a:pt x="18298" y="1352"/>
                  </a:moveTo>
                  <a:lnTo>
                    <a:pt x="18569" y="1373"/>
                  </a:lnTo>
                  <a:lnTo>
                    <a:pt x="18839" y="1415"/>
                  </a:lnTo>
                  <a:lnTo>
                    <a:pt x="19088" y="1477"/>
                  </a:lnTo>
                  <a:lnTo>
                    <a:pt x="19359" y="1560"/>
                  </a:lnTo>
                  <a:lnTo>
                    <a:pt x="19587" y="1664"/>
                  </a:lnTo>
                  <a:lnTo>
                    <a:pt x="19816" y="1789"/>
                  </a:lnTo>
                  <a:lnTo>
                    <a:pt x="20003" y="1955"/>
                  </a:lnTo>
                  <a:lnTo>
                    <a:pt x="20170" y="2121"/>
                  </a:lnTo>
                  <a:lnTo>
                    <a:pt x="19879" y="2288"/>
                  </a:lnTo>
                  <a:lnTo>
                    <a:pt x="19587" y="2413"/>
                  </a:lnTo>
                  <a:lnTo>
                    <a:pt x="19296" y="2517"/>
                  </a:lnTo>
                  <a:lnTo>
                    <a:pt x="18984" y="2579"/>
                  </a:lnTo>
                  <a:lnTo>
                    <a:pt x="18693" y="2641"/>
                  </a:lnTo>
                  <a:lnTo>
                    <a:pt x="18381" y="2683"/>
                  </a:lnTo>
                  <a:lnTo>
                    <a:pt x="18070" y="2704"/>
                  </a:lnTo>
                  <a:lnTo>
                    <a:pt x="17778" y="2724"/>
                  </a:lnTo>
                  <a:lnTo>
                    <a:pt x="17654" y="2724"/>
                  </a:lnTo>
                  <a:lnTo>
                    <a:pt x="17550" y="2704"/>
                  </a:lnTo>
                  <a:lnTo>
                    <a:pt x="17446" y="2683"/>
                  </a:lnTo>
                  <a:lnTo>
                    <a:pt x="17363" y="2641"/>
                  </a:lnTo>
                  <a:lnTo>
                    <a:pt x="17279" y="2600"/>
                  </a:lnTo>
                  <a:lnTo>
                    <a:pt x="17196" y="2537"/>
                  </a:lnTo>
                  <a:lnTo>
                    <a:pt x="17134" y="2454"/>
                  </a:lnTo>
                  <a:lnTo>
                    <a:pt x="17092" y="2371"/>
                  </a:lnTo>
                  <a:lnTo>
                    <a:pt x="17051" y="2246"/>
                  </a:lnTo>
                  <a:lnTo>
                    <a:pt x="17030" y="2163"/>
                  </a:lnTo>
                  <a:lnTo>
                    <a:pt x="17030" y="2080"/>
                  </a:lnTo>
                  <a:lnTo>
                    <a:pt x="17051" y="1997"/>
                  </a:lnTo>
                  <a:lnTo>
                    <a:pt x="17072" y="1914"/>
                  </a:lnTo>
                  <a:lnTo>
                    <a:pt x="17155" y="1768"/>
                  </a:lnTo>
                  <a:lnTo>
                    <a:pt x="17300" y="1643"/>
                  </a:lnTo>
                  <a:lnTo>
                    <a:pt x="17383" y="1581"/>
                  </a:lnTo>
                  <a:lnTo>
                    <a:pt x="17487" y="1519"/>
                  </a:lnTo>
                  <a:lnTo>
                    <a:pt x="17737" y="1435"/>
                  </a:lnTo>
                  <a:lnTo>
                    <a:pt x="18007" y="1373"/>
                  </a:lnTo>
                  <a:lnTo>
                    <a:pt x="18298" y="1352"/>
                  </a:lnTo>
                  <a:close/>
                  <a:moveTo>
                    <a:pt x="8858" y="1456"/>
                  </a:moveTo>
                  <a:lnTo>
                    <a:pt x="10272" y="1477"/>
                  </a:lnTo>
                  <a:lnTo>
                    <a:pt x="11686" y="1539"/>
                  </a:lnTo>
                  <a:lnTo>
                    <a:pt x="12393" y="1602"/>
                  </a:lnTo>
                  <a:lnTo>
                    <a:pt x="13100" y="1664"/>
                  </a:lnTo>
                  <a:lnTo>
                    <a:pt x="13807" y="1747"/>
                  </a:lnTo>
                  <a:lnTo>
                    <a:pt x="14514" y="1830"/>
                  </a:lnTo>
                  <a:lnTo>
                    <a:pt x="14618" y="1851"/>
                  </a:lnTo>
                  <a:lnTo>
                    <a:pt x="14722" y="1893"/>
                  </a:lnTo>
                  <a:lnTo>
                    <a:pt x="14826" y="1976"/>
                  </a:lnTo>
                  <a:lnTo>
                    <a:pt x="15013" y="2121"/>
                  </a:lnTo>
                  <a:lnTo>
                    <a:pt x="14680" y="2225"/>
                  </a:lnTo>
                  <a:lnTo>
                    <a:pt x="14348" y="2309"/>
                  </a:lnTo>
                  <a:lnTo>
                    <a:pt x="14015" y="2392"/>
                  </a:lnTo>
                  <a:lnTo>
                    <a:pt x="13682" y="2454"/>
                  </a:lnTo>
                  <a:lnTo>
                    <a:pt x="13017" y="2558"/>
                  </a:lnTo>
                  <a:lnTo>
                    <a:pt x="12372" y="2641"/>
                  </a:lnTo>
                  <a:lnTo>
                    <a:pt x="11353" y="2787"/>
                  </a:lnTo>
                  <a:lnTo>
                    <a:pt x="10335" y="2912"/>
                  </a:lnTo>
                  <a:lnTo>
                    <a:pt x="9316" y="3036"/>
                  </a:lnTo>
                  <a:lnTo>
                    <a:pt x="8297" y="3120"/>
                  </a:lnTo>
                  <a:lnTo>
                    <a:pt x="4201" y="3452"/>
                  </a:lnTo>
                  <a:lnTo>
                    <a:pt x="3868" y="3473"/>
                  </a:lnTo>
                  <a:lnTo>
                    <a:pt x="3619" y="3473"/>
                  </a:lnTo>
                  <a:lnTo>
                    <a:pt x="3369" y="3431"/>
                  </a:lnTo>
                  <a:lnTo>
                    <a:pt x="3120" y="3369"/>
                  </a:lnTo>
                  <a:lnTo>
                    <a:pt x="2870" y="3265"/>
                  </a:lnTo>
                  <a:lnTo>
                    <a:pt x="2683" y="3161"/>
                  </a:lnTo>
                  <a:lnTo>
                    <a:pt x="2600" y="3099"/>
                  </a:lnTo>
                  <a:lnTo>
                    <a:pt x="2517" y="3016"/>
                  </a:lnTo>
                  <a:lnTo>
                    <a:pt x="2454" y="2932"/>
                  </a:lnTo>
                  <a:lnTo>
                    <a:pt x="2413" y="2828"/>
                  </a:lnTo>
                  <a:lnTo>
                    <a:pt x="2392" y="2724"/>
                  </a:lnTo>
                  <a:lnTo>
                    <a:pt x="2371" y="2600"/>
                  </a:lnTo>
                  <a:lnTo>
                    <a:pt x="2371" y="2475"/>
                  </a:lnTo>
                  <a:lnTo>
                    <a:pt x="2392" y="2350"/>
                  </a:lnTo>
                  <a:lnTo>
                    <a:pt x="2433" y="2246"/>
                  </a:lnTo>
                  <a:lnTo>
                    <a:pt x="2475" y="2163"/>
                  </a:lnTo>
                  <a:lnTo>
                    <a:pt x="2537" y="2059"/>
                  </a:lnTo>
                  <a:lnTo>
                    <a:pt x="2621" y="1976"/>
                  </a:lnTo>
                  <a:lnTo>
                    <a:pt x="2724" y="1914"/>
                  </a:lnTo>
                  <a:lnTo>
                    <a:pt x="2828" y="1851"/>
                  </a:lnTo>
                  <a:lnTo>
                    <a:pt x="3057" y="1726"/>
                  </a:lnTo>
                  <a:lnTo>
                    <a:pt x="3286" y="1664"/>
                  </a:lnTo>
                  <a:lnTo>
                    <a:pt x="3535" y="1602"/>
                  </a:lnTo>
                  <a:lnTo>
                    <a:pt x="3785" y="1581"/>
                  </a:lnTo>
                  <a:lnTo>
                    <a:pt x="6322" y="1498"/>
                  </a:lnTo>
                  <a:lnTo>
                    <a:pt x="7590" y="1477"/>
                  </a:lnTo>
                  <a:lnTo>
                    <a:pt x="8858" y="1456"/>
                  </a:lnTo>
                  <a:close/>
                  <a:moveTo>
                    <a:pt x="14244" y="1"/>
                  </a:move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1497" y="2017"/>
                  </a:moveTo>
                  <a:lnTo>
                    <a:pt x="1497" y="2017"/>
                  </a:lnTo>
                  <a:lnTo>
                    <a:pt x="1248" y="2017"/>
                  </a:lnTo>
                  <a:lnTo>
                    <a:pt x="998" y="1975"/>
                  </a:lnTo>
                  <a:lnTo>
                    <a:pt x="749" y="1913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312" y="1705"/>
                  </a:lnTo>
                  <a:lnTo>
                    <a:pt x="229" y="1643"/>
                  </a:lnTo>
                  <a:lnTo>
                    <a:pt x="146" y="1560"/>
                  </a:lnTo>
                  <a:lnTo>
                    <a:pt x="83" y="1476"/>
                  </a:lnTo>
                  <a:lnTo>
                    <a:pt x="42" y="1372"/>
                  </a:lnTo>
                  <a:lnTo>
                    <a:pt x="21" y="1268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0" y="1019"/>
                  </a:lnTo>
                  <a:lnTo>
                    <a:pt x="21" y="894"/>
                  </a:lnTo>
                  <a:lnTo>
                    <a:pt x="62" y="790"/>
                  </a:lnTo>
                  <a:lnTo>
                    <a:pt x="104" y="707"/>
                  </a:lnTo>
                  <a:lnTo>
                    <a:pt x="166" y="603"/>
                  </a:lnTo>
                  <a:lnTo>
                    <a:pt x="250" y="520"/>
                  </a:lnTo>
                  <a:lnTo>
                    <a:pt x="353" y="458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686" y="270"/>
                  </a:lnTo>
                  <a:lnTo>
                    <a:pt x="915" y="208"/>
                  </a:lnTo>
                  <a:lnTo>
                    <a:pt x="1164" y="146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3951" y="42"/>
                  </a:lnTo>
                  <a:lnTo>
                    <a:pt x="5219" y="21"/>
                  </a:lnTo>
                  <a:lnTo>
                    <a:pt x="6487" y="0"/>
                  </a:lnTo>
                  <a:lnTo>
                    <a:pt x="6487" y="0"/>
                  </a:lnTo>
                  <a:lnTo>
                    <a:pt x="7901" y="21"/>
                  </a:lnTo>
                  <a:lnTo>
                    <a:pt x="9315" y="83"/>
                  </a:lnTo>
                  <a:lnTo>
                    <a:pt x="10022" y="146"/>
                  </a:lnTo>
                  <a:lnTo>
                    <a:pt x="10729" y="208"/>
                  </a:lnTo>
                  <a:lnTo>
                    <a:pt x="11436" y="291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2247" y="395"/>
                  </a:lnTo>
                  <a:lnTo>
                    <a:pt x="12351" y="437"/>
                  </a:lnTo>
                  <a:lnTo>
                    <a:pt x="12455" y="520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309" y="769"/>
                  </a:lnTo>
                  <a:lnTo>
                    <a:pt x="11977" y="853"/>
                  </a:lnTo>
                  <a:lnTo>
                    <a:pt x="11644" y="936"/>
                  </a:lnTo>
                  <a:lnTo>
                    <a:pt x="11311" y="998"/>
                  </a:lnTo>
                  <a:lnTo>
                    <a:pt x="10646" y="1102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8982" y="1331"/>
                  </a:lnTo>
                  <a:lnTo>
                    <a:pt x="7964" y="1456"/>
                  </a:lnTo>
                  <a:lnTo>
                    <a:pt x="6945" y="1580"/>
                  </a:lnTo>
                  <a:lnTo>
                    <a:pt x="5926" y="1664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1497" y="20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749" y="1372"/>
                  </a:moveTo>
                  <a:lnTo>
                    <a:pt x="749" y="137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521" y="1352"/>
                  </a:lnTo>
                  <a:lnTo>
                    <a:pt x="417" y="1331"/>
                  </a:lnTo>
                  <a:lnTo>
                    <a:pt x="334" y="1289"/>
                  </a:lnTo>
                  <a:lnTo>
                    <a:pt x="250" y="1248"/>
                  </a:lnTo>
                  <a:lnTo>
                    <a:pt x="167" y="1185"/>
                  </a:lnTo>
                  <a:lnTo>
                    <a:pt x="105" y="1102"/>
                  </a:lnTo>
                  <a:lnTo>
                    <a:pt x="63" y="1019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1" y="811"/>
                  </a:lnTo>
                  <a:lnTo>
                    <a:pt x="1" y="728"/>
                  </a:lnTo>
                  <a:lnTo>
                    <a:pt x="22" y="645"/>
                  </a:lnTo>
                  <a:lnTo>
                    <a:pt x="43" y="562"/>
                  </a:lnTo>
                  <a:lnTo>
                    <a:pt x="126" y="416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354" y="229"/>
                  </a:lnTo>
                  <a:lnTo>
                    <a:pt x="458" y="167"/>
                  </a:lnTo>
                  <a:lnTo>
                    <a:pt x="708" y="83"/>
                  </a:lnTo>
                  <a:lnTo>
                    <a:pt x="978" y="21"/>
                  </a:lnTo>
                  <a:lnTo>
                    <a:pt x="1269" y="0"/>
                  </a:lnTo>
                  <a:lnTo>
                    <a:pt x="1269" y="0"/>
                  </a:lnTo>
                  <a:lnTo>
                    <a:pt x="1540" y="21"/>
                  </a:lnTo>
                  <a:lnTo>
                    <a:pt x="1810" y="63"/>
                  </a:lnTo>
                  <a:lnTo>
                    <a:pt x="2059" y="125"/>
                  </a:lnTo>
                  <a:lnTo>
                    <a:pt x="2330" y="208"/>
                  </a:lnTo>
                  <a:lnTo>
                    <a:pt x="2558" y="312"/>
                  </a:lnTo>
                  <a:lnTo>
                    <a:pt x="2787" y="437"/>
                  </a:lnTo>
                  <a:lnTo>
                    <a:pt x="2974" y="603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850" y="936"/>
                  </a:lnTo>
                  <a:lnTo>
                    <a:pt x="2558" y="1061"/>
                  </a:lnTo>
                  <a:lnTo>
                    <a:pt x="2267" y="1165"/>
                  </a:lnTo>
                  <a:lnTo>
                    <a:pt x="1955" y="1227"/>
                  </a:lnTo>
                  <a:lnTo>
                    <a:pt x="1664" y="1289"/>
                  </a:lnTo>
                  <a:lnTo>
                    <a:pt x="1352" y="1331"/>
                  </a:lnTo>
                  <a:lnTo>
                    <a:pt x="1041" y="1352"/>
                  </a:lnTo>
                  <a:lnTo>
                    <a:pt x="749" y="1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5949" y="1"/>
                  </a:moveTo>
                  <a:lnTo>
                    <a:pt x="15949" y="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lnTo>
                    <a:pt x="159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extrusionOk="0">
                  <a:moveTo>
                    <a:pt x="5760" y="1892"/>
                  </a:moveTo>
                  <a:lnTo>
                    <a:pt x="6405" y="1913"/>
                  </a:lnTo>
                  <a:lnTo>
                    <a:pt x="6717" y="1934"/>
                  </a:lnTo>
                  <a:lnTo>
                    <a:pt x="7029" y="1976"/>
                  </a:lnTo>
                  <a:lnTo>
                    <a:pt x="7361" y="2038"/>
                  </a:lnTo>
                  <a:lnTo>
                    <a:pt x="7673" y="2100"/>
                  </a:lnTo>
                  <a:lnTo>
                    <a:pt x="7985" y="2184"/>
                  </a:lnTo>
                  <a:lnTo>
                    <a:pt x="8318" y="2267"/>
                  </a:lnTo>
                  <a:lnTo>
                    <a:pt x="8567" y="2391"/>
                  </a:lnTo>
                  <a:lnTo>
                    <a:pt x="8609" y="2433"/>
                  </a:lnTo>
                  <a:lnTo>
                    <a:pt x="8650" y="2495"/>
                  </a:lnTo>
                  <a:lnTo>
                    <a:pt x="8609" y="2579"/>
                  </a:lnTo>
                  <a:lnTo>
                    <a:pt x="8547" y="2662"/>
                  </a:lnTo>
                  <a:lnTo>
                    <a:pt x="8484" y="2703"/>
                  </a:lnTo>
                  <a:lnTo>
                    <a:pt x="8401" y="2745"/>
                  </a:lnTo>
                  <a:lnTo>
                    <a:pt x="8255" y="2807"/>
                  </a:lnTo>
                  <a:lnTo>
                    <a:pt x="8089" y="2849"/>
                  </a:lnTo>
                  <a:lnTo>
                    <a:pt x="7590" y="3015"/>
                  </a:lnTo>
                  <a:lnTo>
                    <a:pt x="7070" y="3161"/>
                  </a:lnTo>
                  <a:lnTo>
                    <a:pt x="6550" y="3306"/>
                  </a:lnTo>
                  <a:lnTo>
                    <a:pt x="6031" y="3431"/>
                  </a:lnTo>
                  <a:lnTo>
                    <a:pt x="5511" y="3535"/>
                  </a:lnTo>
                  <a:lnTo>
                    <a:pt x="4991" y="3639"/>
                  </a:lnTo>
                  <a:lnTo>
                    <a:pt x="3931" y="3785"/>
                  </a:lnTo>
                  <a:lnTo>
                    <a:pt x="3660" y="3805"/>
                  </a:lnTo>
                  <a:lnTo>
                    <a:pt x="3515" y="3805"/>
                  </a:lnTo>
                  <a:lnTo>
                    <a:pt x="3348" y="3785"/>
                  </a:lnTo>
                  <a:lnTo>
                    <a:pt x="3203" y="3743"/>
                  </a:lnTo>
                  <a:lnTo>
                    <a:pt x="3078" y="3701"/>
                  </a:lnTo>
                  <a:lnTo>
                    <a:pt x="2974" y="3639"/>
                  </a:lnTo>
                  <a:lnTo>
                    <a:pt x="2870" y="3556"/>
                  </a:lnTo>
                  <a:lnTo>
                    <a:pt x="2787" y="3473"/>
                  </a:lnTo>
                  <a:lnTo>
                    <a:pt x="2725" y="3369"/>
                  </a:lnTo>
                  <a:lnTo>
                    <a:pt x="2662" y="3244"/>
                  </a:lnTo>
                  <a:lnTo>
                    <a:pt x="2641" y="3098"/>
                  </a:lnTo>
                  <a:lnTo>
                    <a:pt x="2621" y="2953"/>
                  </a:lnTo>
                  <a:lnTo>
                    <a:pt x="2641" y="2828"/>
                  </a:lnTo>
                  <a:lnTo>
                    <a:pt x="2662" y="2703"/>
                  </a:lnTo>
                  <a:lnTo>
                    <a:pt x="2725" y="2579"/>
                  </a:lnTo>
                  <a:lnTo>
                    <a:pt x="2787" y="2495"/>
                  </a:lnTo>
                  <a:lnTo>
                    <a:pt x="2891" y="2391"/>
                  </a:lnTo>
                  <a:lnTo>
                    <a:pt x="2995" y="2308"/>
                  </a:lnTo>
                  <a:lnTo>
                    <a:pt x="3099" y="2225"/>
                  </a:lnTo>
                  <a:lnTo>
                    <a:pt x="3328" y="2121"/>
                  </a:lnTo>
                  <a:lnTo>
                    <a:pt x="3556" y="2059"/>
                  </a:lnTo>
                  <a:lnTo>
                    <a:pt x="3785" y="2017"/>
                  </a:lnTo>
                  <a:lnTo>
                    <a:pt x="4014" y="1996"/>
                  </a:lnTo>
                  <a:lnTo>
                    <a:pt x="4887" y="1934"/>
                  </a:lnTo>
                  <a:lnTo>
                    <a:pt x="5324" y="1892"/>
                  </a:lnTo>
                  <a:close/>
                  <a:moveTo>
                    <a:pt x="16115" y="0"/>
                  </a:move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1040" y="1913"/>
                  </a:moveTo>
                  <a:lnTo>
                    <a:pt x="1040" y="1913"/>
                  </a:lnTo>
                  <a:lnTo>
                    <a:pt x="895" y="1913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583" y="1851"/>
                  </a:lnTo>
                  <a:lnTo>
                    <a:pt x="458" y="1809"/>
                  </a:lnTo>
                  <a:lnTo>
                    <a:pt x="354" y="1747"/>
                  </a:lnTo>
                  <a:lnTo>
                    <a:pt x="250" y="1664"/>
                  </a:lnTo>
                  <a:lnTo>
                    <a:pt x="167" y="1581"/>
                  </a:lnTo>
                  <a:lnTo>
                    <a:pt x="105" y="1477"/>
                  </a:lnTo>
                  <a:lnTo>
                    <a:pt x="42" y="1352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1" y="1061"/>
                  </a:lnTo>
                  <a:lnTo>
                    <a:pt x="21" y="936"/>
                  </a:lnTo>
                  <a:lnTo>
                    <a:pt x="42" y="811"/>
                  </a:lnTo>
                  <a:lnTo>
                    <a:pt x="105" y="687"/>
                  </a:lnTo>
                  <a:lnTo>
                    <a:pt x="167" y="603"/>
                  </a:lnTo>
                  <a:lnTo>
                    <a:pt x="271" y="499"/>
                  </a:lnTo>
                  <a:lnTo>
                    <a:pt x="375" y="416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708" y="229"/>
                  </a:lnTo>
                  <a:lnTo>
                    <a:pt x="936" y="167"/>
                  </a:lnTo>
                  <a:lnTo>
                    <a:pt x="1165" y="125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2267" y="42"/>
                  </a:lnTo>
                  <a:lnTo>
                    <a:pt x="2704" y="0"/>
                  </a:lnTo>
                  <a:lnTo>
                    <a:pt x="3140" y="0"/>
                  </a:lnTo>
                  <a:lnTo>
                    <a:pt x="3140" y="0"/>
                  </a:lnTo>
                  <a:lnTo>
                    <a:pt x="3785" y="21"/>
                  </a:lnTo>
                  <a:lnTo>
                    <a:pt x="4097" y="42"/>
                  </a:lnTo>
                  <a:lnTo>
                    <a:pt x="4409" y="84"/>
                  </a:lnTo>
                  <a:lnTo>
                    <a:pt x="4741" y="146"/>
                  </a:lnTo>
                  <a:lnTo>
                    <a:pt x="5053" y="208"/>
                  </a:lnTo>
                  <a:lnTo>
                    <a:pt x="5365" y="292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989" y="541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687"/>
                  </a:lnTo>
                  <a:lnTo>
                    <a:pt x="5927" y="770"/>
                  </a:lnTo>
                  <a:lnTo>
                    <a:pt x="5864" y="811"/>
                  </a:lnTo>
                  <a:lnTo>
                    <a:pt x="5781" y="853"/>
                  </a:lnTo>
                  <a:lnTo>
                    <a:pt x="5635" y="915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4970" y="1123"/>
                  </a:lnTo>
                  <a:lnTo>
                    <a:pt x="4450" y="1269"/>
                  </a:lnTo>
                  <a:lnTo>
                    <a:pt x="3930" y="1414"/>
                  </a:lnTo>
                  <a:lnTo>
                    <a:pt x="3411" y="1539"/>
                  </a:lnTo>
                  <a:lnTo>
                    <a:pt x="2891" y="1643"/>
                  </a:lnTo>
                  <a:lnTo>
                    <a:pt x="2371" y="1747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1040" y="19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7072" y="0"/>
                  </a:moveTo>
                  <a:lnTo>
                    <a:pt x="17072" y="0"/>
                  </a:lnTo>
                  <a:lnTo>
                    <a:pt x="16115" y="0"/>
                  </a:ln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487" y="0"/>
                  </a:move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6487" y="0"/>
                  </a:moveTo>
                  <a:lnTo>
                    <a:pt x="6487" y="0"/>
                  </a:ln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2704" y="0"/>
                  </a:moveTo>
                  <a:lnTo>
                    <a:pt x="2267" y="42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3140" y="0"/>
                  </a:moveTo>
                  <a:lnTo>
                    <a:pt x="3140" y="0"/>
                  </a:lnTo>
                  <a:lnTo>
                    <a:pt x="2704" y="0"/>
                  </a:lnTo>
                  <a:lnTo>
                    <a:pt x="2267" y="42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extrusionOk="0">
                  <a:moveTo>
                    <a:pt x="1269" y="0"/>
                  </a:move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1269" y="0"/>
                  </a:moveTo>
                  <a:lnTo>
                    <a:pt x="1269" y="0"/>
                  </a:ln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957350" y="4761600"/>
              <a:ext cx="861900" cy="297350"/>
            </a:xfrm>
            <a:custGeom>
              <a:avLst/>
              <a:gdLst/>
              <a:ahLst/>
              <a:cxnLst/>
              <a:rect l="l" t="t" r="r" b="b"/>
              <a:pathLst>
                <a:path w="34476" h="11894" extrusionOk="0">
                  <a:moveTo>
                    <a:pt x="17716" y="1102"/>
                  </a:moveTo>
                  <a:lnTo>
                    <a:pt x="20087" y="1123"/>
                  </a:lnTo>
                  <a:lnTo>
                    <a:pt x="22478" y="1185"/>
                  </a:lnTo>
                  <a:lnTo>
                    <a:pt x="23663" y="1248"/>
                  </a:lnTo>
                  <a:lnTo>
                    <a:pt x="24848" y="1310"/>
                  </a:lnTo>
                  <a:lnTo>
                    <a:pt x="26470" y="1435"/>
                  </a:lnTo>
                  <a:lnTo>
                    <a:pt x="27281" y="1497"/>
                  </a:lnTo>
                  <a:lnTo>
                    <a:pt x="28092" y="1601"/>
                  </a:lnTo>
                  <a:lnTo>
                    <a:pt x="28903" y="1705"/>
                  </a:lnTo>
                  <a:lnTo>
                    <a:pt x="29693" y="1851"/>
                  </a:lnTo>
                  <a:lnTo>
                    <a:pt x="30504" y="2017"/>
                  </a:lnTo>
                  <a:lnTo>
                    <a:pt x="31294" y="2225"/>
                  </a:lnTo>
                  <a:lnTo>
                    <a:pt x="31668" y="2350"/>
                  </a:lnTo>
                  <a:lnTo>
                    <a:pt x="31959" y="2454"/>
                  </a:lnTo>
                  <a:lnTo>
                    <a:pt x="32084" y="2516"/>
                  </a:lnTo>
                  <a:lnTo>
                    <a:pt x="32209" y="2599"/>
                  </a:lnTo>
                  <a:lnTo>
                    <a:pt x="32292" y="2662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1" y="3077"/>
                  </a:lnTo>
                  <a:lnTo>
                    <a:pt x="32541" y="3202"/>
                  </a:lnTo>
                  <a:lnTo>
                    <a:pt x="32583" y="3514"/>
                  </a:lnTo>
                  <a:lnTo>
                    <a:pt x="32562" y="3909"/>
                  </a:lnTo>
                  <a:lnTo>
                    <a:pt x="32521" y="4866"/>
                  </a:lnTo>
                  <a:lnTo>
                    <a:pt x="32479" y="5843"/>
                  </a:lnTo>
                  <a:lnTo>
                    <a:pt x="32396" y="6799"/>
                  </a:lnTo>
                  <a:lnTo>
                    <a:pt x="32334" y="7278"/>
                  </a:lnTo>
                  <a:lnTo>
                    <a:pt x="32271" y="7756"/>
                  </a:lnTo>
                  <a:lnTo>
                    <a:pt x="32209" y="8047"/>
                  </a:lnTo>
                  <a:lnTo>
                    <a:pt x="32105" y="8296"/>
                  </a:lnTo>
                  <a:lnTo>
                    <a:pt x="31980" y="8525"/>
                  </a:lnTo>
                  <a:lnTo>
                    <a:pt x="31835" y="8712"/>
                  </a:lnTo>
                  <a:lnTo>
                    <a:pt x="31647" y="8858"/>
                  </a:lnTo>
                  <a:lnTo>
                    <a:pt x="31439" y="9003"/>
                  </a:lnTo>
                  <a:lnTo>
                    <a:pt x="31190" y="9107"/>
                  </a:lnTo>
                  <a:lnTo>
                    <a:pt x="30920" y="9191"/>
                  </a:lnTo>
                  <a:lnTo>
                    <a:pt x="30358" y="9315"/>
                  </a:lnTo>
                  <a:lnTo>
                    <a:pt x="29776" y="9419"/>
                  </a:lnTo>
                  <a:lnTo>
                    <a:pt x="29194" y="9482"/>
                  </a:lnTo>
                  <a:lnTo>
                    <a:pt x="28632" y="9523"/>
                  </a:lnTo>
                  <a:lnTo>
                    <a:pt x="28050" y="9544"/>
                  </a:lnTo>
                  <a:lnTo>
                    <a:pt x="4076" y="9544"/>
                  </a:lnTo>
                  <a:lnTo>
                    <a:pt x="3660" y="9523"/>
                  </a:lnTo>
                  <a:lnTo>
                    <a:pt x="3224" y="9482"/>
                  </a:lnTo>
                  <a:lnTo>
                    <a:pt x="2808" y="9440"/>
                  </a:lnTo>
                  <a:lnTo>
                    <a:pt x="2496" y="9378"/>
                  </a:lnTo>
                  <a:lnTo>
                    <a:pt x="2205" y="9294"/>
                  </a:lnTo>
                  <a:lnTo>
                    <a:pt x="1955" y="9170"/>
                  </a:lnTo>
                  <a:lnTo>
                    <a:pt x="1747" y="9024"/>
                  </a:lnTo>
                  <a:lnTo>
                    <a:pt x="1664" y="8920"/>
                  </a:lnTo>
                  <a:lnTo>
                    <a:pt x="1581" y="8837"/>
                  </a:lnTo>
                  <a:lnTo>
                    <a:pt x="1435" y="8608"/>
                  </a:lnTo>
                  <a:lnTo>
                    <a:pt x="1311" y="8338"/>
                  </a:lnTo>
                  <a:lnTo>
                    <a:pt x="1228" y="8026"/>
                  </a:lnTo>
                  <a:lnTo>
                    <a:pt x="1144" y="7444"/>
                  </a:lnTo>
                  <a:lnTo>
                    <a:pt x="1103" y="6862"/>
                  </a:lnTo>
                  <a:lnTo>
                    <a:pt x="1082" y="6280"/>
                  </a:lnTo>
                  <a:lnTo>
                    <a:pt x="1103" y="5697"/>
                  </a:lnTo>
                  <a:lnTo>
                    <a:pt x="1186" y="5115"/>
                  </a:lnTo>
                  <a:lnTo>
                    <a:pt x="1290" y="4554"/>
                  </a:lnTo>
                  <a:lnTo>
                    <a:pt x="1456" y="3972"/>
                  </a:lnTo>
                  <a:lnTo>
                    <a:pt x="1664" y="3410"/>
                  </a:lnTo>
                  <a:lnTo>
                    <a:pt x="1768" y="3202"/>
                  </a:lnTo>
                  <a:lnTo>
                    <a:pt x="1893" y="2994"/>
                  </a:lnTo>
                  <a:lnTo>
                    <a:pt x="2038" y="2807"/>
                  </a:lnTo>
                  <a:lnTo>
                    <a:pt x="2205" y="2662"/>
                  </a:lnTo>
                  <a:lnTo>
                    <a:pt x="2392" y="2516"/>
                  </a:lnTo>
                  <a:lnTo>
                    <a:pt x="2579" y="2391"/>
                  </a:lnTo>
                  <a:lnTo>
                    <a:pt x="2787" y="2287"/>
                  </a:lnTo>
                  <a:lnTo>
                    <a:pt x="3016" y="2204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2"/>
                  </a:lnTo>
                  <a:lnTo>
                    <a:pt x="11166" y="1227"/>
                  </a:lnTo>
                  <a:lnTo>
                    <a:pt x="13246" y="1144"/>
                  </a:lnTo>
                  <a:lnTo>
                    <a:pt x="14285" y="1123"/>
                  </a:lnTo>
                  <a:lnTo>
                    <a:pt x="15325" y="1102"/>
                  </a:lnTo>
                  <a:close/>
                  <a:moveTo>
                    <a:pt x="16510" y="0"/>
                  </a:moveTo>
                  <a:lnTo>
                    <a:pt x="14431" y="21"/>
                  </a:lnTo>
                  <a:lnTo>
                    <a:pt x="12622" y="83"/>
                  </a:lnTo>
                  <a:lnTo>
                    <a:pt x="11000" y="166"/>
                  </a:lnTo>
                  <a:lnTo>
                    <a:pt x="9461" y="270"/>
                  </a:lnTo>
                  <a:lnTo>
                    <a:pt x="7860" y="395"/>
                  </a:lnTo>
                  <a:lnTo>
                    <a:pt x="7070" y="478"/>
                  </a:lnTo>
                  <a:lnTo>
                    <a:pt x="6259" y="561"/>
                  </a:lnTo>
                  <a:lnTo>
                    <a:pt x="5469" y="686"/>
                  </a:lnTo>
                  <a:lnTo>
                    <a:pt x="4679" y="811"/>
                  </a:lnTo>
                  <a:lnTo>
                    <a:pt x="3910" y="957"/>
                  </a:lnTo>
                  <a:lnTo>
                    <a:pt x="3120" y="1144"/>
                  </a:lnTo>
                  <a:lnTo>
                    <a:pt x="2787" y="1248"/>
                  </a:lnTo>
                  <a:lnTo>
                    <a:pt x="2475" y="1372"/>
                  </a:lnTo>
                  <a:lnTo>
                    <a:pt x="2184" y="1497"/>
                  </a:lnTo>
                  <a:lnTo>
                    <a:pt x="1914" y="1643"/>
                  </a:lnTo>
                  <a:lnTo>
                    <a:pt x="1664" y="1809"/>
                  </a:lnTo>
                  <a:lnTo>
                    <a:pt x="1435" y="1996"/>
                  </a:lnTo>
                  <a:lnTo>
                    <a:pt x="1228" y="2183"/>
                  </a:lnTo>
                  <a:lnTo>
                    <a:pt x="1020" y="2391"/>
                  </a:lnTo>
                  <a:lnTo>
                    <a:pt x="853" y="2620"/>
                  </a:lnTo>
                  <a:lnTo>
                    <a:pt x="687" y="2870"/>
                  </a:lnTo>
                  <a:lnTo>
                    <a:pt x="541" y="3119"/>
                  </a:lnTo>
                  <a:lnTo>
                    <a:pt x="417" y="3410"/>
                  </a:lnTo>
                  <a:lnTo>
                    <a:pt x="313" y="3680"/>
                  </a:lnTo>
                  <a:lnTo>
                    <a:pt x="229" y="3992"/>
                  </a:lnTo>
                  <a:lnTo>
                    <a:pt x="146" y="4304"/>
                  </a:lnTo>
                  <a:lnTo>
                    <a:pt x="105" y="4637"/>
                  </a:lnTo>
                  <a:lnTo>
                    <a:pt x="42" y="5157"/>
                  </a:lnTo>
                  <a:lnTo>
                    <a:pt x="1" y="5677"/>
                  </a:lnTo>
                  <a:lnTo>
                    <a:pt x="1" y="6176"/>
                  </a:lnTo>
                  <a:lnTo>
                    <a:pt x="42" y="6695"/>
                  </a:lnTo>
                  <a:lnTo>
                    <a:pt x="84" y="7194"/>
                  </a:lnTo>
                  <a:lnTo>
                    <a:pt x="167" y="7714"/>
                  </a:lnTo>
                  <a:lnTo>
                    <a:pt x="250" y="8213"/>
                  </a:lnTo>
                  <a:lnTo>
                    <a:pt x="375" y="8712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7"/>
                  </a:lnTo>
                  <a:lnTo>
                    <a:pt x="812" y="9877"/>
                  </a:lnTo>
                  <a:lnTo>
                    <a:pt x="957" y="10126"/>
                  </a:lnTo>
                  <a:lnTo>
                    <a:pt x="1103" y="10334"/>
                  </a:lnTo>
                  <a:lnTo>
                    <a:pt x="1290" y="10521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4" y="10979"/>
                  </a:lnTo>
                  <a:lnTo>
                    <a:pt x="2163" y="11103"/>
                  </a:lnTo>
                  <a:lnTo>
                    <a:pt x="2413" y="11207"/>
                  </a:lnTo>
                  <a:lnTo>
                    <a:pt x="2704" y="11291"/>
                  </a:lnTo>
                  <a:lnTo>
                    <a:pt x="2995" y="11353"/>
                  </a:lnTo>
                  <a:lnTo>
                    <a:pt x="3307" y="11395"/>
                  </a:lnTo>
                  <a:lnTo>
                    <a:pt x="3639" y="11436"/>
                  </a:lnTo>
                  <a:lnTo>
                    <a:pt x="3910" y="11457"/>
                  </a:lnTo>
                  <a:lnTo>
                    <a:pt x="4742" y="11457"/>
                  </a:lnTo>
                  <a:lnTo>
                    <a:pt x="5282" y="11436"/>
                  </a:lnTo>
                  <a:lnTo>
                    <a:pt x="5823" y="11436"/>
                  </a:lnTo>
                  <a:lnTo>
                    <a:pt x="7153" y="11499"/>
                  </a:lnTo>
                  <a:lnTo>
                    <a:pt x="8505" y="11540"/>
                  </a:lnTo>
                  <a:lnTo>
                    <a:pt x="9836" y="11561"/>
                  </a:lnTo>
                  <a:lnTo>
                    <a:pt x="11187" y="11561"/>
                  </a:lnTo>
                  <a:lnTo>
                    <a:pt x="13870" y="11582"/>
                  </a:lnTo>
                  <a:lnTo>
                    <a:pt x="15221" y="11582"/>
                  </a:lnTo>
                  <a:lnTo>
                    <a:pt x="16573" y="11602"/>
                  </a:lnTo>
                  <a:lnTo>
                    <a:pt x="17591" y="11623"/>
                  </a:lnTo>
                  <a:lnTo>
                    <a:pt x="18631" y="11623"/>
                  </a:lnTo>
                  <a:lnTo>
                    <a:pt x="20690" y="11644"/>
                  </a:lnTo>
                  <a:lnTo>
                    <a:pt x="21708" y="11644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6" y="11748"/>
                  </a:lnTo>
                  <a:lnTo>
                    <a:pt x="26449" y="11852"/>
                  </a:lnTo>
                  <a:lnTo>
                    <a:pt x="27281" y="11873"/>
                  </a:lnTo>
                  <a:lnTo>
                    <a:pt x="28113" y="11894"/>
                  </a:lnTo>
                  <a:lnTo>
                    <a:pt x="28924" y="11894"/>
                  </a:lnTo>
                  <a:lnTo>
                    <a:pt x="29755" y="11852"/>
                  </a:lnTo>
                  <a:lnTo>
                    <a:pt x="30587" y="11769"/>
                  </a:lnTo>
                  <a:lnTo>
                    <a:pt x="31419" y="11665"/>
                  </a:lnTo>
                  <a:lnTo>
                    <a:pt x="31710" y="11623"/>
                  </a:lnTo>
                  <a:lnTo>
                    <a:pt x="31980" y="11561"/>
                  </a:lnTo>
                  <a:lnTo>
                    <a:pt x="32230" y="11478"/>
                  </a:lnTo>
                  <a:lnTo>
                    <a:pt x="32458" y="11374"/>
                  </a:lnTo>
                  <a:lnTo>
                    <a:pt x="32687" y="11249"/>
                  </a:lnTo>
                  <a:lnTo>
                    <a:pt x="32895" y="11124"/>
                  </a:lnTo>
                  <a:lnTo>
                    <a:pt x="33082" y="10979"/>
                  </a:lnTo>
                  <a:lnTo>
                    <a:pt x="33269" y="10833"/>
                  </a:lnTo>
                  <a:lnTo>
                    <a:pt x="33436" y="10667"/>
                  </a:lnTo>
                  <a:lnTo>
                    <a:pt x="33581" y="10480"/>
                  </a:lnTo>
                  <a:lnTo>
                    <a:pt x="33727" y="10272"/>
                  </a:lnTo>
                  <a:lnTo>
                    <a:pt x="33851" y="10064"/>
                  </a:lnTo>
                  <a:lnTo>
                    <a:pt x="33955" y="9835"/>
                  </a:lnTo>
                  <a:lnTo>
                    <a:pt x="34059" y="9586"/>
                  </a:lnTo>
                  <a:lnTo>
                    <a:pt x="34142" y="9336"/>
                  </a:lnTo>
                  <a:lnTo>
                    <a:pt x="34226" y="9066"/>
                  </a:lnTo>
                  <a:lnTo>
                    <a:pt x="34330" y="8504"/>
                  </a:lnTo>
                  <a:lnTo>
                    <a:pt x="34413" y="7964"/>
                  </a:lnTo>
                  <a:lnTo>
                    <a:pt x="34454" y="7423"/>
                  </a:lnTo>
                  <a:lnTo>
                    <a:pt x="34475" y="6883"/>
                  </a:lnTo>
                  <a:lnTo>
                    <a:pt x="34475" y="6321"/>
                  </a:lnTo>
                  <a:lnTo>
                    <a:pt x="34454" y="5780"/>
                  </a:lnTo>
                  <a:lnTo>
                    <a:pt x="34413" y="5219"/>
                  </a:lnTo>
                  <a:lnTo>
                    <a:pt x="34371" y="4678"/>
                  </a:lnTo>
                  <a:lnTo>
                    <a:pt x="34330" y="4367"/>
                  </a:lnTo>
                  <a:lnTo>
                    <a:pt x="34267" y="4075"/>
                  </a:lnTo>
                  <a:lnTo>
                    <a:pt x="34184" y="3784"/>
                  </a:lnTo>
                  <a:lnTo>
                    <a:pt x="34101" y="3514"/>
                  </a:lnTo>
                  <a:lnTo>
                    <a:pt x="33976" y="3244"/>
                  </a:lnTo>
                  <a:lnTo>
                    <a:pt x="33851" y="2994"/>
                  </a:lnTo>
                  <a:lnTo>
                    <a:pt x="33706" y="2745"/>
                  </a:lnTo>
                  <a:lnTo>
                    <a:pt x="33540" y="2516"/>
                  </a:lnTo>
                  <a:lnTo>
                    <a:pt x="33352" y="2287"/>
                  </a:lnTo>
                  <a:lnTo>
                    <a:pt x="33144" y="2100"/>
                  </a:lnTo>
                  <a:lnTo>
                    <a:pt x="32937" y="1913"/>
                  </a:lnTo>
                  <a:lnTo>
                    <a:pt x="32708" y="1726"/>
                  </a:lnTo>
                  <a:lnTo>
                    <a:pt x="32458" y="1580"/>
                  </a:lnTo>
                  <a:lnTo>
                    <a:pt x="32188" y="1435"/>
                  </a:lnTo>
                  <a:lnTo>
                    <a:pt x="31918" y="1310"/>
                  </a:lnTo>
                  <a:lnTo>
                    <a:pt x="31627" y="1206"/>
                  </a:lnTo>
                  <a:lnTo>
                    <a:pt x="30899" y="998"/>
                  </a:lnTo>
                  <a:lnTo>
                    <a:pt x="30150" y="832"/>
                  </a:lnTo>
                  <a:lnTo>
                    <a:pt x="29402" y="707"/>
                  </a:lnTo>
                  <a:lnTo>
                    <a:pt x="28653" y="603"/>
                  </a:lnTo>
                  <a:lnTo>
                    <a:pt x="27821" y="499"/>
                  </a:lnTo>
                  <a:lnTo>
                    <a:pt x="27011" y="416"/>
                  </a:lnTo>
                  <a:lnTo>
                    <a:pt x="25389" y="291"/>
                  </a:lnTo>
                  <a:lnTo>
                    <a:pt x="23788" y="208"/>
                  </a:lnTo>
                  <a:lnTo>
                    <a:pt x="22228" y="146"/>
                  </a:lnTo>
                  <a:lnTo>
                    <a:pt x="19234" y="62"/>
                  </a:lnTo>
                  <a:lnTo>
                    <a:pt x="17820" y="42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3969300" y="5091150"/>
              <a:ext cx="834875" cy="306200"/>
            </a:xfrm>
            <a:custGeom>
              <a:avLst/>
              <a:gdLst/>
              <a:ahLst/>
              <a:cxnLst/>
              <a:rect l="l" t="t" r="r" b="b"/>
              <a:pathLst>
                <a:path w="33395" h="12248" extrusionOk="0">
                  <a:moveTo>
                    <a:pt x="19234" y="999"/>
                  </a:moveTo>
                  <a:lnTo>
                    <a:pt x="20212" y="1020"/>
                  </a:lnTo>
                  <a:lnTo>
                    <a:pt x="21168" y="1061"/>
                  </a:lnTo>
                  <a:lnTo>
                    <a:pt x="22145" y="1124"/>
                  </a:lnTo>
                  <a:lnTo>
                    <a:pt x="24079" y="1269"/>
                  </a:lnTo>
                  <a:lnTo>
                    <a:pt x="25992" y="1435"/>
                  </a:lnTo>
                  <a:lnTo>
                    <a:pt x="27926" y="1643"/>
                  </a:lnTo>
                  <a:lnTo>
                    <a:pt x="29859" y="1851"/>
                  </a:lnTo>
                  <a:lnTo>
                    <a:pt x="30171" y="1893"/>
                  </a:lnTo>
                  <a:lnTo>
                    <a:pt x="30442" y="1955"/>
                  </a:lnTo>
                  <a:lnTo>
                    <a:pt x="30629" y="2038"/>
                  </a:lnTo>
                  <a:lnTo>
                    <a:pt x="30712" y="2101"/>
                  </a:lnTo>
                  <a:lnTo>
                    <a:pt x="30795" y="2142"/>
                  </a:lnTo>
                  <a:lnTo>
                    <a:pt x="30857" y="2226"/>
                  </a:lnTo>
                  <a:lnTo>
                    <a:pt x="30899" y="2309"/>
                  </a:lnTo>
                  <a:lnTo>
                    <a:pt x="30982" y="2496"/>
                  </a:lnTo>
                  <a:lnTo>
                    <a:pt x="31045" y="2766"/>
                  </a:lnTo>
                  <a:lnTo>
                    <a:pt x="31107" y="3078"/>
                  </a:lnTo>
                  <a:lnTo>
                    <a:pt x="31232" y="4159"/>
                  </a:lnTo>
                  <a:lnTo>
                    <a:pt x="31294" y="4679"/>
                  </a:lnTo>
                  <a:lnTo>
                    <a:pt x="31315" y="5220"/>
                  </a:lnTo>
                  <a:lnTo>
                    <a:pt x="31336" y="5740"/>
                  </a:lnTo>
                  <a:lnTo>
                    <a:pt x="31336" y="6280"/>
                  </a:lnTo>
                  <a:lnTo>
                    <a:pt x="31315" y="6821"/>
                  </a:lnTo>
                  <a:lnTo>
                    <a:pt x="31253" y="7341"/>
                  </a:lnTo>
                  <a:lnTo>
                    <a:pt x="31190" y="7756"/>
                  </a:lnTo>
                  <a:lnTo>
                    <a:pt x="31107" y="8110"/>
                  </a:lnTo>
                  <a:lnTo>
                    <a:pt x="31045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9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8" y="8942"/>
                  </a:lnTo>
                  <a:lnTo>
                    <a:pt x="30005" y="9046"/>
                  </a:lnTo>
                  <a:lnTo>
                    <a:pt x="29610" y="9150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5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8"/>
                  </a:lnTo>
                  <a:lnTo>
                    <a:pt x="21064" y="9773"/>
                  </a:lnTo>
                  <a:lnTo>
                    <a:pt x="17779" y="9877"/>
                  </a:lnTo>
                  <a:lnTo>
                    <a:pt x="14494" y="10002"/>
                  </a:lnTo>
                  <a:lnTo>
                    <a:pt x="11188" y="10127"/>
                  </a:lnTo>
                  <a:lnTo>
                    <a:pt x="9275" y="10231"/>
                  </a:lnTo>
                  <a:lnTo>
                    <a:pt x="7362" y="10356"/>
                  </a:lnTo>
                  <a:lnTo>
                    <a:pt x="5428" y="10460"/>
                  </a:lnTo>
                  <a:lnTo>
                    <a:pt x="4471" y="10480"/>
                  </a:lnTo>
                  <a:lnTo>
                    <a:pt x="2974" y="10480"/>
                  </a:lnTo>
                  <a:lnTo>
                    <a:pt x="2746" y="10460"/>
                  </a:lnTo>
                  <a:lnTo>
                    <a:pt x="2538" y="10418"/>
                  </a:lnTo>
                  <a:lnTo>
                    <a:pt x="2351" y="10376"/>
                  </a:lnTo>
                  <a:lnTo>
                    <a:pt x="2184" y="10314"/>
                  </a:lnTo>
                  <a:lnTo>
                    <a:pt x="2039" y="10252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40"/>
                  </a:lnTo>
                  <a:lnTo>
                    <a:pt x="1623" y="9794"/>
                  </a:lnTo>
                  <a:lnTo>
                    <a:pt x="1540" y="9628"/>
                  </a:lnTo>
                  <a:lnTo>
                    <a:pt x="1477" y="9420"/>
                  </a:lnTo>
                  <a:lnTo>
                    <a:pt x="1415" y="9212"/>
                  </a:lnTo>
                  <a:lnTo>
                    <a:pt x="1332" y="8692"/>
                  </a:lnTo>
                  <a:lnTo>
                    <a:pt x="1186" y="7715"/>
                  </a:lnTo>
                  <a:lnTo>
                    <a:pt x="1145" y="7216"/>
                  </a:lnTo>
                  <a:lnTo>
                    <a:pt x="1103" y="6738"/>
                  </a:lnTo>
                  <a:lnTo>
                    <a:pt x="1103" y="6239"/>
                  </a:lnTo>
                  <a:lnTo>
                    <a:pt x="1103" y="5760"/>
                  </a:lnTo>
                  <a:lnTo>
                    <a:pt x="1124" y="5261"/>
                  </a:lnTo>
                  <a:lnTo>
                    <a:pt x="1186" y="4762"/>
                  </a:lnTo>
                  <a:lnTo>
                    <a:pt x="1228" y="4492"/>
                  </a:lnTo>
                  <a:lnTo>
                    <a:pt x="1290" y="4222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2"/>
                  </a:lnTo>
                  <a:lnTo>
                    <a:pt x="1727" y="3203"/>
                  </a:lnTo>
                  <a:lnTo>
                    <a:pt x="1872" y="2974"/>
                  </a:lnTo>
                  <a:lnTo>
                    <a:pt x="2039" y="2766"/>
                  </a:lnTo>
                  <a:lnTo>
                    <a:pt x="2226" y="2558"/>
                  </a:lnTo>
                  <a:lnTo>
                    <a:pt x="2434" y="2371"/>
                  </a:lnTo>
                  <a:lnTo>
                    <a:pt x="2642" y="2205"/>
                  </a:lnTo>
                  <a:lnTo>
                    <a:pt x="2891" y="2059"/>
                  </a:lnTo>
                  <a:lnTo>
                    <a:pt x="3141" y="1934"/>
                  </a:lnTo>
                  <a:lnTo>
                    <a:pt x="3411" y="1831"/>
                  </a:lnTo>
                  <a:lnTo>
                    <a:pt x="3702" y="1747"/>
                  </a:lnTo>
                  <a:lnTo>
                    <a:pt x="4014" y="1685"/>
                  </a:lnTo>
                  <a:lnTo>
                    <a:pt x="5033" y="1539"/>
                  </a:lnTo>
                  <a:lnTo>
                    <a:pt x="6052" y="1435"/>
                  </a:lnTo>
                  <a:lnTo>
                    <a:pt x="7071" y="1352"/>
                  </a:lnTo>
                  <a:lnTo>
                    <a:pt x="8110" y="1290"/>
                  </a:lnTo>
                  <a:lnTo>
                    <a:pt x="9129" y="1228"/>
                  </a:lnTo>
                  <a:lnTo>
                    <a:pt x="10148" y="1207"/>
                  </a:lnTo>
                  <a:lnTo>
                    <a:pt x="12206" y="1144"/>
                  </a:lnTo>
                  <a:lnTo>
                    <a:pt x="13288" y="1124"/>
                  </a:lnTo>
                  <a:lnTo>
                    <a:pt x="14390" y="1144"/>
                  </a:lnTo>
                  <a:lnTo>
                    <a:pt x="15367" y="1061"/>
                  </a:lnTo>
                  <a:lnTo>
                    <a:pt x="16323" y="1020"/>
                  </a:lnTo>
                  <a:lnTo>
                    <a:pt x="17301" y="999"/>
                  </a:lnTo>
                  <a:close/>
                  <a:moveTo>
                    <a:pt x="20212" y="1"/>
                  </a:moveTo>
                  <a:lnTo>
                    <a:pt x="19484" y="22"/>
                  </a:lnTo>
                  <a:lnTo>
                    <a:pt x="18756" y="42"/>
                  </a:lnTo>
                  <a:lnTo>
                    <a:pt x="18008" y="84"/>
                  </a:lnTo>
                  <a:lnTo>
                    <a:pt x="16386" y="167"/>
                  </a:lnTo>
                  <a:lnTo>
                    <a:pt x="14743" y="271"/>
                  </a:lnTo>
                  <a:lnTo>
                    <a:pt x="11479" y="437"/>
                  </a:lnTo>
                  <a:lnTo>
                    <a:pt x="8193" y="604"/>
                  </a:lnTo>
                  <a:lnTo>
                    <a:pt x="6572" y="708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1" y="957"/>
                  </a:lnTo>
                  <a:lnTo>
                    <a:pt x="3432" y="1040"/>
                  </a:lnTo>
                  <a:lnTo>
                    <a:pt x="2954" y="1186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2"/>
                  </a:lnTo>
                  <a:lnTo>
                    <a:pt x="1852" y="1747"/>
                  </a:lnTo>
                  <a:lnTo>
                    <a:pt x="1664" y="1914"/>
                  </a:lnTo>
                  <a:lnTo>
                    <a:pt x="1477" y="2101"/>
                  </a:lnTo>
                  <a:lnTo>
                    <a:pt x="1290" y="2309"/>
                  </a:lnTo>
                  <a:lnTo>
                    <a:pt x="1041" y="2662"/>
                  </a:lnTo>
                  <a:lnTo>
                    <a:pt x="812" y="3016"/>
                  </a:lnTo>
                  <a:lnTo>
                    <a:pt x="625" y="3390"/>
                  </a:lnTo>
                  <a:lnTo>
                    <a:pt x="479" y="3785"/>
                  </a:lnTo>
                  <a:lnTo>
                    <a:pt x="354" y="4201"/>
                  </a:lnTo>
                  <a:lnTo>
                    <a:pt x="251" y="4596"/>
                  </a:lnTo>
                  <a:lnTo>
                    <a:pt x="167" y="5012"/>
                  </a:lnTo>
                  <a:lnTo>
                    <a:pt x="105" y="5448"/>
                  </a:lnTo>
                  <a:lnTo>
                    <a:pt x="43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2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9"/>
                  </a:lnTo>
                  <a:lnTo>
                    <a:pt x="479" y="9940"/>
                  </a:lnTo>
                  <a:lnTo>
                    <a:pt x="604" y="10231"/>
                  </a:lnTo>
                  <a:lnTo>
                    <a:pt x="750" y="10584"/>
                  </a:lnTo>
                  <a:lnTo>
                    <a:pt x="916" y="10896"/>
                  </a:lnTo>
                  <a:lnTo>
                    <a:pt x="1124" y="11208"/>
                  </a:lnTo>
                  <a:lnTo>
                    <a:pt x="1228" y="11354"/>
                  </a:lnTo>
                  <a:lnTo>
                    <a:pt x="1353" y="11478"/>
                  </a:lnTo>
                  <a:lnTo>
                    <a:pt x="1477" y="11603"/>
                  </a:lnTo>
                  <a:lnTo>
                    <a:pt x="1623" y="11707"/>
                  </a:lnTo>
                  <a:lnTo>
                    <a:pt x="1768" y="11811"/>
                  </a:lnTo>
                  <a:lnTo>
                    <a:pt x="1935" y="11894"/>
                  </a:lnTo>
                  <a:lnTo>
                    <a:pt x="2101" y="11977"/>
                  </a:lnTo>
                  <a:lnTo>
                    <a:pt x="2288" y="12019"/>
                  </a:lnTo>
                  <a:lnTo>
                    <a:pt x="2496" y="12061"/>
                  </a:lnTo>
                  <a:lnTo>
                    <a:pt x="2725" y="12081"/>
                  </a:lnTo>
                  <a:lnTo>
                    <a:pt x="3910" y="12165"/>
                  </a:lnTo>
                  <a:lnTo>
                    <a:pt x="5095" y="12206"/>
                  </a:lnTo>
                  <a:lnTo>
                    <a:pt x="6280" y="12227"/>
                  </a:lnTo>
                  <a:lnTo>
                    <a:pt x="7486" y="12248"/>
                  </a:lnTo>
                  <a:lnTo>
                    <a:pt x="8672" y="12227"/>
                  </a:lnTo>
                  <a:lnTo>
                    <a:pt x="9857" y="12185"/>
                  </a:lnTo>
                  <a:lnTo>
                    <a:pt x="11042" y="12123"/>
                  </a:lnTo>
                  <a:lnTo>
                    <a:pt x="12227" y="12040"/>
                  </a:lnTo>
                  <a:lnTo>
                    <a:pt x="13891" y="11936"/>
                  </a:lnTo>
                  <a:lnTo>
                    <a:pt x="15554" y="11853"/>
                  </a:lnTo>
                  <a:lnTo>
                    <a:pt x="18881" y="11728"/>
                  </a:lnTo>
                  <a:lnTo>
                    <a:pt x="22228" y="11603"/>
                  </a:lnTo>
                  <a:lnTo>
                    <a:pt x="23892" y="11541"/>
                  </a:lnTo>
                  <a:lnTo>
                    <a:pt x="25555" y="11437"/>
                  </a:lnTo>
                  <a:lnTo>
                    <a:pt x="25846" y="11437"/>
                  </a:lnTo>
                  <a:lnTo>
                    <a:pt x="26928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4"/>
                  </a:lnTo>
                  <a:lnTo>
                    <a:pt x="29090" y="11291"/>
                  </a:lnTo>
                  <a:lnTo>
                    <a:pt x="29631" y="11187"/>
                  </a:lnTo>
                  <a:lnTo>
                    <a:pt x="30151" y="11042"/>
                  </a:lnTo>
                  <a:lnTo>
                    <a:pt x="30587" y="10896"/>
                  </a:lnTo>
                  <a:lnTo>
                    <a:pt x="31003" y="10730"/>
                  </a:lnTo>
                  <a:lnTo>
                    <a:pt x="31419" y="10543"/>
                  </a:lnTo>
                  <a:lnTo>
                    <a:pt x="31606" y="10439"/>
                  </a:lnTo>
                  <a:lnTo>
                    <a:pt x="31793" y="10314"/>
                  </a:lnTo>
                  <a:lnTo>
                    <a:pt x="31959" y="10168"/>
                  </a:lnTo>
                  <a:lnTo>
                    <a:pt x="32126" y="10044"/>
                  </a:lnTo>
                  <a:lnTo>
                    <a:pt x="32271" y="9877"/>
                  </a:lnTo>
                  <a:lnTo>
                    <a:pt x="32417" y="9711"/>
                  </a:lnTo>
                  <a:lnTo>
                    <a:pt x="32542" y="9524"/>
                  </a:lnTo>
                  <a:lnTo>
                    <a:pt x="32666" y="9337"/>
                  </a:lnTo>
                  <a:lnTo>
                    <a:pt x="32770" y="9129"/>
                  </a:lnTo>
                  <a:lnTo>
                    <a:pt x="32854" y="8900"/>
                  </a:lnTo>
                  <a:lnTo>
                    <a:pt x="33041" y="8276"/>
                  </a:lnTo>
                  <a:lnTo>
                    <a:pt x="33186" y="7652"/>
                  </a:lnTo>
                  <a:lnTo>
                    <a:pt x="33290" y="7029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8"/>
                  </a:lnTo>
                  <a:lnTo>
                    <a:pt x="33353" y="5116"/>
                  </a:lnTo>
                  <a:lnTo>
                    <a:pt x="33311" y="4783"/>
                  </a:lnTo>
                  <a:lnTo>
                    <a:pt x="33249" y="4471"/>
                  </a:lnTo>
                  <a:lnTo>
                    <a:pt x="33165" y="4159"/>
                  </a:lnTo>
                  <a:lnTo>
                    <a:pt x="33082" y="3827"/>
                  </a:lnTo>
                  <a:lnTo>
                    <a:pt x="32958" y="3515"/>
                  </a:lnTo>
                  <a:lnTo>
                    <a:pt x="32854" y="3224"/>
                  </a:lnTo>
                  <a:lnTo>
                    <a:pt x="32729" y="2933"/>
                  </a:lnTo>
                  <a:lnTo>
                    <a:pt x="32583" y="2662"/>
                  </a:lnTo>
                  <a:lnTo>
                    <a:pt x="32417" y="2392"/>
                  </a:lnTo>
                  <a:lnTo>
                    <a:pt x="32251" y="2163"/>
                  </a:lnTo>
                  <a:lnTo>
                    <a:pt x="32084" y="1934"/>
                  </a:lnTo>
                  <a:lnTo>
                    <a:pt x="31876" y="1727"/>
                  </a:lnTo>
                  <a:lnTo>
                    <a:pt x="31668" y="1519"/>
                  </a:lnTo>
                  <a:lnTo>
                    <a:pt x="31440" y="1352"/>
                  </a:lnTo>
                  <a:lnTo>
                    <a:pt x="31190" y="1207"/>
                  </a:lnTo>
                  <a:lnTo>
                    <a:pt x="30920" y="1061"/>
                  </a:lnTo>
                  <a:lnTo>
                    <a:pt x="30650" y="936"/>
                  </a:lnTo>
                  <a:lnTo>
                    <a:pt x="30338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6761" y="417"/>
                  </a:lnTo>
                  <a:lnTo>
                    <a:pt x="25306" y="271"/>
                  </a:lnTo>
                  <a:lnTo>
                    <a:pt x="23850" y="167"/>
                  </a:lnTo>
                  <a:lnTo>
                    <a:pt x="22395" y="63"/>
                  </a:lnTo>
                  <a:lnTo>
                    <a:pt x="20939" y="22"/>
                  </a:lnTo>
                  <a:lnTo>
                    <a:pt x="20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3984375" y="4789150"/>
              <a:ext cx="787575" cy="211050"/>
            </a:xfrm>
            <a:custGeom>
              <a:avLst/>
              <a:gdLst/>
              <a:ahLst/>
              <a:cxnLst/>
              <a:rect l="l" t="t" r="r" b="b"/>
              <a:pathLst>
                <a:path w="31503" h="8442" extrusionOk="0">
                  <a:moveTo>
                    <a:pt x="14244" y="0"/>
                  </a:moveTo>
                  <a:lnTo>
                    <a:pt x="13204" y="21"/>
                  </a:lnTo>
                  <a:lnTo>
                    <a:pt x="12165" y="42"/>
                  </a:lnTo>
                  <a:lnTo>
                    <a:pt x="10085" y="125"/>
                  </a:lnTo>
                  <a:lnTo>
                    <a:pt x="8006" y="270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5" y="1102"/>
                  </a:lnTo>
                  <a:lnTo>
                    <a:pt x="1706" y="1185"/>
                  </a:lnTo>
                  <a:lnTo>
                    <a:pt x="1498" y="1289"/>
                  </a:lnTo>
                  <a:lnTo>
                    <a:pt x="1311" y="1414"/>
                  </a:lnTo>
                  <a:lnTo>
                    <a:pt x="1124" y="1560"/>
                  </a:lnTo>
                  <a:lnTo>
                    <a:pt x="957" y="1705"/>
                  </a:lnTo>
                  <a:lnTo>
                    <a:pt x="812" y="1892"/>
                  </a:lnTo>
                  <a:lnTo>
                    <a:pt x="687" y="2100"/>
                  </a:lnTo>
                  <a:lnTo>
                    <a:pt x="583" y="2308"/>
                  </a:lnTo>
                  <a:lnTo>
                    <a:pt x="375" y="2870"/>
                  </a:lnTo>
                  <a:lnTo>
                    <a:pt x="209" y="3452"/>
                  </a:lnTo>
                  <a:lnTo>
                    <a:pt x="105" y="4013"/>
                  </a:lnTo>
                  <a:lnTo>
                    <a:pt x="22" y="4595"/>
                  </a:lnTo>
                  <a:lnTo>
                    <a:pt x="1" y="5178"/>
                  </a:lnTo>
                  <a:lnTo>
                    <a:pt x="22" y="5760"/>
                  </a:lnTo>
                  <a:lnTo>
                    <a:pt x="63" y="6342"/>
                  </a:lnTo>
                  <a:lnTo>
                    <a:pt x="147" y="6924"/>
                  </a:lnTo>
                  <a:lnTo>
                    <a:pt x="230" y="7236"/>
                  </a:lnTo>
                  <a:lnTo>
                    <a:pt x="354" y="7506"/>
                  </a:lnTo>
                  <a:lnTo>
                    <a:pt x="500" y="7735"/>
                  </a:lnTo>
                  <a:lnTo>
                    <a:pt x="583" y="7818"/>
                  </a:lnTo>
                  <a:lnTo>
                    <a:pt x="666" y="7922"/>
                  </a:lnTo>
                  <a:lnTo>
                    <a:pt x="874" y="8068"/>
                  </a:lnTo>
                  <a:lnTo>
                    <a:pt x="1124" y="8192"/>
                  </a:lnTo>
                  <a:lnTo>
                    <a:pt x="1415" y="8276"/>
                  </a:lnTo>
                  <a:lnTo>
                    <a:pt x="1727" y="8338"/>
                  </a:lnTo>
                  <a:lnTo>
                    <a:pt x="2143" y="8380"/>
                  </a:lnTo>
                  <a:lnTo>
                    <a:pt x="2579" y="8421"/>
                  </a:lnTo>
                  <a:lnTo>
                    <a:pt x="2995" y="8442"/>
                  </a:lnTo>
                  <a:lnTo>
                    <a:pt x="26969" y="8442"/>
                  </a:lnTo>
                  <a:lnTo>
                    <a:pt x="27551" y="8421"/>
                  </a:lnTo>
                  <a:lnTo>
                    <a:pt x="28113" y="8380"/>
                  </a:lnTo>
                  <a:lnTo>
                    <a:pt x="28695" y="8317"/>
                  </a:lnTo>
                  <a:lnTo>
                    <a:pt x="29277" y="8213"/>
                  </a:lnTo>
                  <a:lnTo>
                    <a:pt x="29839" y="8089"/>
                  </a:lnTo>
                  <a:lnTo>
                    <a:pt x="30109" y="8005"/>
                  </a:lnTo>
                  <a:lnTo>
                    <a:pt x="30358" y="7901"/>
                  </a:lnTo>
                  <a:lnTo>
                    <a:pt x="30566" y="7756"/>
                  </a:lnTo>
                  <a:lnTo>
                    <a:pt x="30754" y="7610"/>
                  </a:lnTo>
                  <a:lnTo>
                    <a:pt x="30899" y="7423"/>
                  </a:lnTo>
                  <a:lnTo>
                    <a:pt x="31024" y="7194"/>
                  </a:lnTo>
                  <a:lnTo>
                    <a:pt x="31128" y="6945"/>
                  </a:lnTo>
                  <a:lnTo>
                    <a:pt x="31190" y="6654"/>
                  </a:lnTo>
                  <a:lnTo>
                    <a:pt x="31253" y="6176"/>
                  </a:lnTo>
                  <a:lnTo>
                    <a:pt x="31315" y="5697"/>
                  </a:lnTo>
                  <a:lnTo>
                    <a:pt x="31398" y="4741"/>
                  </a:lnTo>
                  <a:lnTo>
                    <a:pt x="31440" y="3764"/>
                  </a:lnTo>
                  <a:lnTo>
                    <a:pt x="31481" y="2807"/>
                  </a:lnTo>
                  <a:lnTo>
                    <a:pt x="31502" y="2412"/>
                  </a:lnTo>
                  <a:lnTo>
                    <a:pt x="31460" y="2100"/>
                  </a:lnTo>
                  <a:lnTo>
                    <a:pt x="31440" y="197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11" y="1560"/>
                  </a:lnTo>
                  <a:lnTo>
                    <a:pt x="31128" y="1497"/>
                  </a:lnTo>
                  <a:lnTo>
                    <a:pt x="31003" y="1414"/>
                  </a:lnTo>
                  <a:lnTo>
                    <a:pt x="30878" y="1352"/>
                  </a:lnTo>
                  <a:lnTo>
                    <a:pt x="30587" y="1248"/>
                  </a:lnTo>
                  <a:lnTo>
                    <a:pt x="30213" y="1123"/>
                  </a:lnTo>
                  <a:lnTo>
                    <a:pt x="29423" y="915"/>
                  </a:lnTo>
                  <a:lnTo>
                    <a:pt x="28612" y="749"/>
                  </a:lnTo>
                  <a:lnTo>
                    <a:pt x="27822" y="603"/>
                  </a:lnTo>
                  <a:lnTo>
                    <a:pt x="27011" y="499"/>
                  </a:lnTo>
                  <a:lnTo>
                    <a:pt x="26200" y="395"/>
                  </a:lnTo>
                  <a:lnTo>
                    <a:pt x="25389" y="333"/>
                  </a:lnTo>
                  <a:lnTo>
                    <a:pt x="23767" y="208"/>
                  </a:lnTo>
                  <a:lnTo>
                    <a:pt x="22582" y="146"/>
                  </a:lnTo>
                  <a:lnTo>
                    <a:pt x="21397" y="83"/>
                  </a:lnTo>
                  <a:lnTo>
                    <a:pt x="19006" y="21"/>
                  </a:lnTo>
                  <a:lnTo>
                    <a:pt x="166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3996875" y="5116100"/>
              <a:ext cx="755825" cy="237075"/>
            </a:xfrm>
            <a:custGeom>
              <a:avLst/>
              <a:gdLst/>
              <a:ahLst/>
              <a:cxnLst/>
              <a:rect l="l" t="t" r="r" b="b"/>
              <a:pathLst>
                <a:path w="30233" h="9483" extrusionOk="0">
                  <a:moveTo>
                    <a:pt x="16198" y="1"/>
                  </a:moveTo>
                  <a:lnTo>
                    <a:pt x="15220" y="22"/>
                  </a:lnTo>
                  <a:lnTo>
                    <a:pt x="14264" y="63"/>
                  </a:lnTo>
                  <a:lnTo>
                    <a:pt x="13287" y="146"/>
                  </a:lnTo>
                  <a:lnTo>
                    <a:pt x="12185" y="126"/>
                  </a:lnTo>
                  <a:lnTo>
                    <a:pt x="11103" y="146"/>
                  </a:lnTo>
                  <a:lnTo>
                    <a:pt x="9045" y="209"/>
                  </a:lnTo>
                  <a:lnTo>
                    <a:pt x="8026" y="230"/>
                  </a:lnTo>
                  <a:lnTo>
                    <a:pt x="7007" y="292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0" y="541"/>
                  </a:lnTo>
                  <a:lnTo>
                    <a:pt x="2911" y="687"/>
                  </a:lnTo>
                  <a:lnTo>
                    <a:pt x="2599" y="749"/>
                  </a:lnTo>
                  <a:lnTo>
                    <a:pt x="2308" y="833"/>
                  </a:lnTo>
                  <a:lnTo>
                    <a:pt x="2038" y="936"/>
                  </a:lnTo>
                  <a:lnTo>
                    <a:pt x="1788" y="1061"/>
                  </a:lnTo>
                  <a:lnTo>
                    <a:pt x="1539" y="1207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69" y="1976"/>
                  </a:lnTo>
                  <a:lnTo>
                    <a:pt x="624" y="2205"/>
                  </a:lnTo>
                  <a:lnTo>
                    <a:pt x="499" y="2434"/>
                  </a:lnTo>
                  <a:lnTo>
                    <a:pt x="374" y="2683"/>
                  </a:lnTo>
                  <a:lnTo>
                    <a:pt x="270" y="2953"/>
                  </a:lnTo>
                  <a:lnTo>
                    <a:pt x="187" y="3224"/>
                  </a:lnTo>
                  <a:lnTo>
                    <a:pt x="125" y="3494"/>
                  </a:lnTo>
                  <a:lnTo>
                    <a:pt x="83" y="3764"/>
                  </a:lnTo>
                  <a:lnTo>
                    <a:pt x="21" y="4263"/>
                  </a:lnTo>
                  <a:lnTo>
                    <a:pt x="0" y="4762"/>
                  </a:lnTo>
                  <a:lnTo>
                    <a:pt x="0" y="5241"/>
                  </a:lnTo>
                  <a:lnTo>
                    <a:pt x="0" y="5740"/>
                  </a:lnTo>
                  <a:lnTo>
                    <a:pt x="42" y="6218"/>
                  </a:lnTo>
                  <a:lnTo>
                    <a:pt x="83" y="6717"/>
                  </a:lnTo>
                  <a:lnTo>
                    <a:pt x="229" y="7694"/>
                  </a:lnTo>
                  <a:lnTo>
                    <a:pt x="312" y="8214"/>
                  </a:lnTo>
                  <a:lnTo>
                    <a:pt x="374" y="8422"/>
                  </a:lnTo>
                  <a:lnTo>
                    <a:pt x="437" y="8630"/>
                  </a:lnTo>
                  <a:lnTo>
                    <a:pt x="520" y="8796"/>
                  </a:lnTo>
                  <a:lnTo>
                    <a:pt x="603" y="8942"/>
                  </a:lnTo>
                  <a:lnTo>
                    <a:pt x="686" y="9066"/>
                  </a:lnTo>
                  <a:lnTo>
                    <a:pt x="811" y="9170"/>
                  </a:lnTo>
                  <a:lnTo>
                    <a:pt x="936" y="9254"/>
                  </a:lnTo>
                  <a:lnTo>
                    <a:pt x="1081" y="9316"/>
                  </a:lnTo>
                  <a:lnTo>
                    <a:pt x="1248" y="9378"/>
                  </a:lnTo>
                  <a:lnTo>
                    <a:pt x="1435" y="9420"/>
                  </a:lnTo>
                  <a:lnTo>
                    <a:pt x="1643" y="9462"/>
                  </a:lnTo>
                  <a:lnTo>
                    <a:pt x="1871" y="9482"/>
                  </a:lnTo>
                  <a:lnTo>
                    <a:pt x="3368" y="9482"/>
                  </a:lnTo>
                  <a:lnTo>
                    <a:pt x="4325" y="9462"/>
                  </a:lnTo>
                  <a:lnTo>
                    <a:pt x="6259" y="9358"/>
                  </a:lnTo>
                  <a:lnTo>
                    <a:pt x="8172" y="9233"/>
                  </a:lnTo>
                  <a:lnTo>
                    <a:pt x="10085" y="9129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1" y="8775"/>
                  </a:lnTo>
                  <a:lnTo>
                    <a:pt x="23246" y="8630"/>
                  </a:lnTo>
                  <a:lnTo>
                    <a:pt x="24556" y="8567"/>
                  </a:lnTo>
                  <a:lnTo>
                    <a:pt x="25887" y="8505"/>
                  </a:lnTo>
                  <a:lnTo>
                    <a:pt x="26532" y="8463"/>
                  </a:lnTo>
                  <a:lnTo>
                    <a:pt x="27197" y="8380"/>
                  </a:lnTo>
                  <a:lnTo>
                    <a:pt x="27862" y="8297"/>
                  </a:lnTo>
                  <a:lnTo>
                    <a:pt x="28507" y="8152"/>
                  </a:lnTo>
                  <a:lnTo>
                    <a:pt x="28902" y="8048"/>
                  </a:lnTo>
                  <a:lnTo>
                    <a:pt x="29235" y="7944"/>
                  </a:lnTo>
                  <a:lnTo>
                    <a:pt x="29380" y="7860"/>
                  </a:lnTo>
                  <a:lnTo>
                    <a:pt x="29505" y="7798"/>
                  </a:lnTo>
                  <a:lnTo>
                    <a:pt x="29609" y="7694"/>
                  </a:lnTo>
                  <a:lnTo>
                    <a:pt x="29713" y="7611"/>
                  </a:lnTo>
                  <a:lnTo>
                    <a:pt x="29796" y="7507"/>
                  </a:lnTo>
                  <a:lnTo>
                    <a:pt x="29879" y="7382"/>
                  </a:lnTo>
                  <a:lnTo>
                    <a:pt x="29942" y="7257"/>
                  </a:lnTo>
                  <a:lnTo>
                    <a:pt x="30004" y="7112"/>
                  </a:lnTo>
                  <a:lnTo>
                    <a:pt x="30087" y="6758"/>
                  </a:lnTo>
                  <a:lnTo>
                    <a:pt x="30150" y="6343"/>
                  </a:lnTo>
                  <a:lnTo>
                    <a:pt x="30212" y="5823"/>
                  </a:lnTo>
                  <a:lnTo>
                    <a:pt x="30233" y="5282"/>
                  </a:lnTo>
                  <a:lnTo>
                    <a:pt x="30233" y="4742"/>
                  </a:lnTo>
                  <a:lnTo>
                    <a:pt x="30212" y="4222"/>
                  </a:lnTo>
                  <a:lnTo>
                    <a:pt x="30191" y="3681"/>
                  </a:lnTo>
                  <a:lnTo>
                    <a:pt x="30129" y="3161"/>
                  </a:lnTo>
                  <a:lnTo>
                    <a:pt x="30004" y="2080"/>
                  </a:lnTo>
                  <a:lnTo>
                    <a:pt x="29942" y="1768"/>
                  </a:lnTo>
                  <a:lnTo>
                    <a:pt x="29879" y="1498"/>
                  </a:lnTo>
                  <a:lnTo>
                    <a:pt x="29796" y="1311"/>
                  </a:lnTo>
                  <a:lnTo>
                    <a:pt x="29754" y="1228"/>
                  </a:lnTo>
                  <a:lnTo>
                    <a:pt x="29692" y="1144"/>
                  </a:lnTo>
                  <a:lnTo>
                    <a:pt x="29609" y="1103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8" y="895"/>
                  </a:lnTo>
                  <a:lnTo>
                    <a:pt x="28756" y="853"/>
                  </a:lnTo>
                  <a:lnTo>
                    <a:pt x="26823" y="645"/>
                  </a:lnTo>
                  <a:lnTo>
                    <a:pt x="24889" y="437"/>
                  </a:lnTo>
                  <a:lnTo>
                    <a:pt x="22976" y="271"/>
                  </a:lnTo>
                  <a:lnTo>
                    <a:pt x="21042" y="126"/>
                  </a:lnTo>
                  <a:lnTo>
                    <a:pt x="20065" y="63"/>
                  </a:lnTo>
                  <a:lnTo>
                    <a:pt x="19109" y="22"/>
                  </a:lnTo>
                  <a:lnTo>
                    <a:pt x="181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4043650" y="482552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779" y="1"/>
                  </a:moveTo>
                  <a:lnTo>
                    <a:pt x="5427" y="21"/>
                  </a:lnTo>
                  <a:lnTo>
                    <a:pt x="4097" y="42"/>
                  </a:lnTo>
                  <a:lnTo>
                    <a:pt x="1414" y="125"/>
                  </a:lnTo>
                  <a:lnTo>
                    <a:pt x="1165" y="146"/>
                  </a:lnTo>
                  <a:lnTo>
                    <a:pt x="915" y="209"/>
                  </a:lnTo>
                  <a:lnTo>
                    <a:pt x="687" y="271"/>
                  </a:lnTo>
                  <a:lnTo>
                    <a:pt x="458" y="396"/>
                  </a:lnTo>
                  <a:lnTo>
                    <a:pt x="354" y="458"/>
                  </a:lnTo>
                  <a:lnTo>
                    <a:pt x="250" y="520"/>
                  </a:lnTo>
                  <a:lnTo>
                    <a:pt x="167" y="604"/>
                  </a:lnTo>
                  <a:lnTo>
                    <a:pt x="104" y="708"/>
                  </a:lnTo>
                  <a:lnTo>
                    <a:pt x="63" y="791"/>
                  </a:lnTo>
                  <a:lnTo>
                    <a:pt x="21" y="895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9"/>
                  </a:lnTo>
                  <a:lnTo>
                    <a:pt x="42" y="1373"/>
                  </a:lnTo>
                  <a:lnTo>
                    <a:pt x="84" y="1477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6"/>
                  </a:lnTo>
                  <a:lnTo>
                    <a:pt x="499" y="1810"/>
                  </a:lnTo>
                  <a:lnTo>
                    <a:pt x="666" y="1872"/>
                  </a:lnTo>
                  <a:lnTo>
                    <a:pt x="811" y="1934"/>
                  </a:lnTo>
                  <a:lnTo>
                    <a:pt x="978" y="1976"/>
                  </a:lnTo>
                  <a:lnTo>
                    <a:pt x="1144" y="1997"/>
                  </a:lnTo>
                  <a:lnTo>
                    <a:pt x="1477" y="2018"/>
                  </a:lnTo>
                  <a:lnTo>
                    <a:pt x="1830" y="1997"/>
                  </a:lnTo>
                  <a:lnTo>
                    <a:pt x="5926" y="1664"/>
                  </a:lnTo>
                  <a:lnTo>
                    <a:pt x="6945" y="1581"/>
                  </a:lnTo>
                  <a:lnTo>
                    <a:pt x="7964" y="1456"/>
                  </a:lnTo>
                  <a:lnTo>
                    <a:pt x="8983" y="1331"/>
                  </a:lnTo>
                  <a:lnTo>
                    <a:pt x="10002" y="1186"/>
                  </a:lnTo>
                  <a:lnTo>
                    <a:pt x="10646" y="1103"/>
                  </a:lnTo>
                  <a:lnTo>
                    <a:pt x="11312" y="999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10" y="770"/>
                  </a:lnTo>
                  <a:lnTo>
                    <a:pt x="12642" y="666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6"/>
                  </a:lnTo>
                  <a:lnTo>
                    <a:pt x="12143" y="375"/>
                  </a:lnTo>
                  <a:lnTo>
                    <a:pt x="11457" y="292"/>
                  </a:lnTo>
                  <a:lnTo>
                    <a:pt x="10792" y="209"/>
                  </a:lnTo>
                  <a:lnTo>
                    <a:pt x="10126" y="146"/>
                  </a:lnTo>
                  <a:lnTo>
                    <a:pt x="9461" y="105"/>
                  </a:lnTo>
                  <a:lnTo>
                    <a:pt x="8110" y="42"/>
                  </a:lnTo>
                  <a:lnTo>
                    <a:pt x="6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4062350" y="516340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3016" y="1"/>
                  </a:moveTo>
                  <a:lnTo>
                    <a:pt x="2475" y="22"/>
                  </a:lnTo>
                  <a:lnTo>
                    <a:pt x="1935" y="63"/>
                  </a:lnTo>
                  <a:lnTo>
                    <a:pt x="1394" y="105"/>
                  </a:lnTo>
                  <a:lnTo>
                    <a:pt x="1165" y="126"/>
                  </a:lnTo>
                  <a:lnTo>
                    <a:pt x="937" y="167"/>
                  </a:lnTo>
                  <a:lnTo>
                    <a:pt x="708" y="230"/>
                  </a:lnTo>
                  <a:lnTo>
                    <a:pt x="479" y="334"/>
                  </a:lnTo>
                  <a:lnTo>
                    <a:pt x="375" y="417"/>
                  </a:lnTo>
                  <a:lnTo>
                    <a:pt x="271" y="500"/>
                  </a:lnTo>
                  <a:lnTo>
                    <a:pt x="167" y="604"/>
                  </a:lnTo>
                  <a:lnTo>
                    <a:pt x="105" y="687"/>
                  </a:lnTo>
                  <a:lnTo>
                    <a:pt x="42" y="812"/>
                  </a:lnTo>
                  <a:lnTo>
                    <a:pt x="22" y="937"/>
                  </a:lnTo>
                  <a:lnTo>
                    <a:pt x="1" y="1061"/>
                  </a:lnTo>
                  <a:lnTo>
                    <a:pt x="22" y="1207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8"/>
                  </a:lnTo>
                  <a:lnTo>
                    <a:pt x="458" y="1810"/>
                  </a:lnTo>
                  <a:lnTo>
                    <a:pt x="583" y="1852"/>
                  </a:lnTo>
                  <a:lnTo>
                    <a:pt x="729" y="1893"/>
                  </a:lnTo>
                  <a:lnTo>
                    <a:pt x="874" y="1914"/>
                  </a:lnTo>
                  <a:lnTo>
                    <a:pt x="1020" y="1914"/>
                  </a:lnTo>
                  <a:lnTo>
                    <a:pt x="1311" y="1893"/>
                  </a:lnTo>
                  <a:lnTo>
                    <a:pt x="2371" y="1748"/>
                  </a:lnTo>
                  <a:lnTo>
                    <a:pt x="2891" y="1644"/>
                  </a:lnTo>
                  <a:lnTo>
                    <a:pt x="3411" y="1540"/>
                  </a:lnTo>
                  <a:lnTo>
                    <a:pt x="3931" y="1415"/>
                  </a:lnTo>
                  <a:lnTo>
                    <a:pt x="4451" y="1269"/>
                  </a:lnTo>
                  <a:lnTo>
                    <a:pt x="4970" y="1124"/>
                  </a:lnTo>
                  <a:lnTo>
                    <a:pt x="5469" y="957"/>
                  </a:lnTo>
                  <a:lnTo>
                    <a:pt x="5636" y="916"/>
                  </a:lnTo>
                  <a:lnTo>
                    <a:pt x="5781" y="853"/>
                  </a:lnTo>
                  <a:lnTo>
                    <a:pt x="5864" y="812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1" y="604"/>
                  </a:lnTo>
                  <a:lnTo>
                    <a:pt x="5989" y="542"/>
                  </a:lnTo>
                  <a:lnTo>
                    <a:pt x="5948" y="500"/>
                  </a:lnTo>
                  <a:lnTo>
                    <a:pt x="5698" y="375"/>
                  </a:lnTo>
                  <a:lnTo>
                    <a:pt x="5158" y="230"/>
                  </a:lnTo>
                  <a:lnTo>
                    <a:pt x="4638" y="126"/>
                  </a:lnTo>
                  <a:lnTo>
                    <a:pt x="4097" y="43"/>
                  </a:lnTo>
                  <a:lnTo>
                    <a:pt x="3556" y="22"/>
                  </a:lnTo>
                  <a:lnTo>
                    <a:pt x="30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4410125" y="4822925"/>
              <a:ext cx="78500" cy="34325"/>
            </a:xfrm>
            <a:custGeom>
              <a:avLst/>
              <a:gdLst/>
              <a:ahLst/>
              <a:cxnLst/>
              <a:rect l="l" t="t" r="r" b="b"/>
              <a:pathLst>
                <a:path w="3140" h="1373" extrusionOk="0">
                  <a:moveTo>
                    <a:pt x="1102" y="1"/>
                  </a:moveTo>
                  <a:lnTo>
                    <a:pt x="894" y="42"/>
                  </a:lnTo>
                  <a:lnTo>
                    <a:pt x="728" y="63"/>
                  </a:lnTo>
                  <a:lnTo>
                    <a:pt x="541" y="125"/>
                  </a:lnTo>
                  <a:lnTo>
                    <a:pt x="395" y="188"/>
                  </a:lnTo>
                  <a:lnTo>
                    <a:pt x="271" y="292"/>
                  </a:lnTo>
                  <a:lnTo>
                    <a:pt x="125" y="417"/>
                  </a:lnTo>
                  <a:lnTo>
                    <a:pt x="42" y="562"/>
                  </a:lnTo>
                  <a:lnTo>
                    <a:pt x="21" y="645"/>
                  </a:lnTo>
                  <a:lnTo>
                    <a:pt x="0" y="728"/>
                  </a:lnTo>
                  <a:lnTo>
                    <a:pt x="0" y="812"/>
                  </a:lnTo>
                  <a:lnTo>
                    <a:pt x="21" y="895"/>
                  </a:lnTo>
                  <a:lnTo>
                    <a:pt x="63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50" y="1248"/>
                  </a:lnTo>
                  <a:lnTo>
                    <a:pt x="333" y="1290"/>
                  </a:lnTo>
                  <a:lnTo>
                    <a:pt x="416" y="1331"/>
                  </a:lnTo>
                  <a:lnTo>
                    <a:pt x="520" y="1352"/>
                  </a:lnTo>
                  <a:lnTo>
                    <a:pt x="624" y="1373"/>
                  </a:lnTo>
                  <a:lnTo>
                    <a:pt x="957" y="1373"/>
                  </a:lnTo>
                  <a:lnTo>
                    <a:pt x="1269" y="1352"/>
                  </a:lnTo>
                  <a:lnTo>
                    <a:pt x="1601" y="1311"/>
                  </a:lnTo>
                  <a:lnTo>
                    <a:pt x="1913" y="1248"/>
                  </a:lnTo>
                  <a:lnTo>
                    <a:pt x="2225" y="1165"/>
                  </a:lnTo>
                  <a:lnTo>
                    <a:pt x="2537" y="1061"/>
                  </a:lnTo>
                  <a:lnTo>
                    <a:pt x="2828" y="936"/>
                  </a:lnTo>
                  <a:lnTo>
                    <a:pt x="3140" y="770"/>
                  </a:lnTo>
                  <a:lnTo>
                    <a:pt x="3015" y="624"/>
                  </a:lnTo>
                  <a:lnTo>
                    <a:pt x="2870" y="500"/>
                  </a:lnTo>
                  <a:lnTo>
                    <a:pt x="2703" y="396"/>
                  </a:lnTo>
                  <a:lnTo>
                    <a:pt x="2537" y="292"/>
                  </a:lnTo>
                  <a:lnTo>
                    <a:pt x="2350" y="209"/>
                  </a:lnTo>
                  <a:lnTo>
                    <a:pt x="2142" y="146"/>
                  </a:lnTo>
                  <a:lnTo>
                    <a:pt x="1934" y="84"/>
                  </a:lnTo>
                  <a:lnTo>
                    <a:pt x="1726" y="42"/>
                  </a:lnTo>
                  <a:lnTo>
                    <a:pt x="1518" y="21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594" name="Google Shape;594;p4"/>
          <p:cNvSpPr/>
          <p:nvPr/>
        </p:nvSpPr>
        <p:spPr>
          <a:xfrm>
            <a:off x="1069076" y="291727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595" name="Google Shape;595;p4"/>
          <p:cNvSpPr/>
          <p:nvPr/>
        </p:nvSpPr>
        <p:spPr>
          <a:xfrm>
            <a:off x="647594" y="1058933"/>
            <a:ext cx="177560" cy="178000"/>
          </a:xfrm>
          <a:prstGeom prst="ellipse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" name="Google Shape;597;p5"/>
          <p:cNvSpPr txBox="1">
            <a:spLocks noGrp="1"/>
          </p:cNvSpPr>
          <p:nvPr>
            <p:ph type="title"/>
          </p:nvPr>
        </p:nvSpPr>
        <p:spPr>
          <a:xfrm>
            <a:off x="1337791" y="3705263"/>
            <a:ext cx="4354002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3325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98" name="Google Shape;598;p5"/>
          <p:cNvSpPr txBox="1">
            <a:spLocks noGrp="1"/>
          </p:cNvSpPr>
          <p:nvPr>
            <p:ph type="title" idx="2"/>
          </p:nvPr>
        </p:nvSpPr>
        <p:spPr>
          <a:xfrm>
            <a:off x="6472638" y="3705263"/>
            <a:ext cx="4354002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3325"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99" name="Google Shape;599;p5"/>
          <p:cNvSpPr txBox="1">
            <a:spLocks noGrp="1"/>
          </p:cNvSpPr>
          <p:nvPr>
            <p:ph type="subTitle" idx="1"/>
          </p:nvPr>
        </p:nvSpPr>
        <p:spPr>
          <a:xfrm>
            <a:off x="6472638" y="4195633"/>
            <a:ext cx="4354002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sp>
        <p:nvSpPr>
          <p:cNvPr id="600" name="Google Shape;600;p5"/>
          <p:cNvSpPr txBox="1">
            <a:spLocks noGrp="1"/>
          </p:cNvSpPr>
          <p:nvPr>
            <p:ph type="subTitle" idx="3"/>
          </p:nvPr>
        </p:nvSpPr>
        <p:spPr>
          <a:xfrm>
            <a:off x="1335198" y="4195633"/>
            <a:ext cx="4359189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sp>
        <p:nvSpPr>
          <p:cNvPr id="601" name="Google Shape;601;p5"/>
          <p:cNvSpPr txBox="1">
            <a:spLocks noGrp="1"/>
          </p:cNvSpPr>
          <p:nvPr>
            <p:ph type="title" idx="4"/>
          </p:nvPr>
        </p:nvSpPr>
        <p:spPr>
          <a:xfrm>
            <a:off x="957625" y="719333"/>
            <a:ext cx="10246588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grpSp>
        <p:nvGrpSpPr>
          <p:cNvPr id="602" name="Google Shape;602;p5"/>
          <p:cNvGrpSpPr/>
          <p:nvPr/>
        </p:nvGrpSpPr>
        <p:grpSpPr>
          <a:xfrm>
            <a:off x="0" y="0"/>
            <a:ext cx="486394" cy="6858000"/>
            <a:chOff x="219" y="-6350"/>
            <a:chExt cx="713004" cy="5143500"/>
          </a:xfrm>
        </p:grpSpPr>
        <p:sp>
          <p:nvSpPr>
            <p:cNvPr id="603" name="Google Shape;603;p5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04" name="Google Shape;604;p5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05" name="Google Shape;605;p5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606" name="Google Shape;606;p5"/>
          <p:cNvGrpSpPr/>
          <p:nvPr/>
        </p:nvGrpSpPr>
        <p:grpSpPr>
          <a:xfrm rot="-5400000">
            <a:off x="10586120" y="3235365"/>
            <a:ext cx="2198767" cy="387273"/>
            <a:chOff x="6770700" y="159850"/>
            <a:chExt cx="1649075" cy="291175"/>
          </a:xfrm>
        </p:grpSpPr>
        <p:sp>
          <p:nvSpPr>
            <p:cNvPr id="607" name="Google Shape;607;p5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623" name="Google Shape;623;p5"/>
          <p:cNvGrpSpPr/>
          <p:nvPr/>
        </p:nvGrpSpPr>
        <p:grpSpPr>
          <a:xfrm>
            <a:off x="10867901" y="6266770"/>
            <a:ext cx="478102" cy="205737"/>
            <a:chOff x="6890975" y="4910000"/>
            <a:chExt cx="958575" cy="415350"/>
          </a:xfrm>
        </p:grpSpPr>
        <p:sp>
          <p:nvSpPr>
            <p:cNvPr id="624" name="Google Shape;624;p5"/>
            <p:cNvSpPr/>
            <p:nvPr/>
          </p:nvSpPr>
          <p:spPr>
            <a:xfrm>
              <a:off x="6890975" y="4916250"/>
              <a:ext cx="954400" cy="409100"/>
            </a:xfrm>
            <a:custGeom>
              <a:avLst/>
              <a:gdLst/>
              <a:ahLst/>
              <a:cxnLst/>
              <a:rect l="l" t="t" r="r" b="b"/>
              <a:pathLst>
                <a:path w="38176" h="16364" extrusionOk="0">
                  <a:moveTo>
                    <a:pt x="31252" y="1248"/>
                  </a:moveTo>
                  <a:lnTo>
                    <a:pt x="32167" y="1268"/>
                  </a:lnTo>
                  <a:lnTo>
                    <a:pt x="33082" y="1310"/>
                  </a:lnTo>
                  <a:lnTo>
                    <a:pt x="33996" y="1372"/>
                  </a:lnTo>
                  <a:lnTo>
                    <a:pt x="34142" y="1393"/>
                  </a:lnTo>
                  <a:lnTo>
                    <a:pt x="34537" y="1435"/>
                  </a:lnTo>
                  <a:lnTo>
                    <a:pt x="34849" y="1476"/>
                  </a:lnTo>
                  <a:lnTo>
                    <a:pt x="35078" y="1559"/>
                  </a:lnTo>
                  <a:lnTo>
                    <a:pt x="35161" y="1601"/>
                  </a:lnTo>
                  <a:lnTo>
                    <a:pt x="35244" y="1663"/>
                  </a:lnTo>
                  <a:lnTo>
                    <a:pt x="35327" y="1726"/>
                  </a:lnTo>
                  <a:lnTo>
                    <a:pt x="35369" y="1809"/>
                  </a:lnTo>
                  <a:lnTo>
                    <a:pt x="35431" y="1913"/>
                  </a:lnTo>
                  <a:lnTo>
                    <a:pt x="35473" y="2038"/>
                  </a:lnTo>
                  <a:lnTo>
                    <a:pt x="35535" y="2308"/>
                  </a:lnTo>
                  <a:lnTo>
                    <a:pt x="35597" y="2661"/>
                  </a:lnTo>
                  <a:lnTo>
                    <a:pt x="35743" y="3888"/>
                  </a:lnTo>
                  <a:lnTo>
                    <a:pt x="35868" y="5094"/>
                  </a:lnTo>
                  <a:lnTo>
                    <a:pt x="35930" y="5718"/>
                  </a:lnTo>
                  <a:lnTo>
                    <a:pt x="35972" y="6321"/>
                  </a:lnTo>
                  <a:lnTo>
                    <a:pt x="35993" y="6945"/>
                  </a:lnTo>
                  <a:lnTo>
                    <a:pt x="36013" y="7548"/>
                  </a:lnTo>
                  <a:lnTo>
                    <a:pt x="35993" y="8317"/>
                  </a:lnTo>
                  <a:lnTo>
                    <a:pt x="35930" y="9107"/>
                  </a:lnTo>
                  <a:lnTo>
                    <a:pt x="35847" y="9877"/>
                  </a:lnTo>
                  <a:lnTo>
                    <a:pt x="35785" y="10272"/>
                  </a:lnTo>
                  <a:lnTo>
                    <a:pt x="35701" y="10667"/>
                  </a:lnTo>
                  <a:lnTo>
                    <a:pt x="35577" y="11103"/>
                  </a:lnTo>
                  <a:lnTo>
                    <a:pt x="35514" y="11291"/>
                  </a:lnTo>
                  <a:lnTo>
                    <a:pt x="35452" y="11478"/>
                  </a:lnTo>
                  <a:lnTo>
                    <a:pt x="35369" y="11644"/>
                  </a:lnTo>
                  <a:lnTo>
                    <a:pt x="35265" y="11769"/>
                  </a:lnTo>
                  <a:lnTo>
                    <a:pt x="35182" y="11914"/>
                  </a:lnTo>
                  <a:lnTo>
                    <a:pt x="35057" y="12018"/>
                  </a:lnTo>
                  <a:lnTo>
                    <a:pt x="34932" y="12122"/>
                  </a:lnTo>
                  <a:lnTo>
                    <a:pt x="34807" y="12205"/>
                  </a:lnTo>
                  <a:lnTo>
                    <a:pt x="34662" y="12289"/>
                  </a:lnTo>
                  <a:lnTo>
                    <a:pt x="34495" y="12372"/>
                  </a:lnTo>
                  <a:lnTo>
                    <a:pt x="34308" y="12413"/>
                  </a:lnTo>
                  <a:lnTo>
                    <a:pt x="34121" y="12476"/>
                  </a:lnTo>
                  <a:lnTo>
                    <a:pt x="33664" y="12538"/>
                  </a:lnTo>
                  <a:lnTo>
                    <a:pt x="32541" y="12684"/>
                  </a:lnTo>
                  <a:lnTo>
                    <a:pt x="31418" y="12788"/>
                  </a:lnTo>
                  <a:lnTo>
                    <a:pt x="30295" y="12871"/>
                  </a:lnTo>
                  <a:lnTo>
                    <a:pt x="29173" y="12954"/>
                  </a:lnTo>
                  <a:lnTo>
                    <a:pt x="26927" y="13079"/>
                  </a:lnTo>
                  <a:lnTo>
                    <a:pt x="24660" y="13183"/>
                  </a:lnTo>
                  <a:lnTo>
                    <a:pt x="21666" y="13328"/>
                  </a:lnTo>
                  <a:lnTo>
                    <a:pt x="18651" y="13536"/>
                  </a:lnTo>
                  <a:lnTo>
                    <a:pt x="15657" y="13765"/>
                  </a:lnTo>
                  <a:lnTo>
                    <a:pt x="12642" y="14014"/>
                  </a:lnTo>
                  <a:lnTo>
                    <a:pt x="11332" y="14118"/>
                  </a:lnTo>
                  <a:lnTo>
                    <a:pt x="10002" y="14201"/>
                  </a:lnTo>
                  <a:lnTo>
                    <a:pt x="7361" y="14368"/>
                  </a:lnTo>
                  <a:lnTo>
                    <a:pt x="7361" y="14305"/>
                  </a:lnTo>
                  <a:lnTo>
                    <a:pt x="4096" y="14285"/>
                  </a:lnTo>
                  <a:lnTo>
                    <a:pt x="3785" y="14285"/>
                  </a:lnTo>
                  <a:lnTo>
                    <a:pt x="3473" y="14222"/>
                  </a:lnTo>
                  <a:lnTo>
                    <a:pt x="3161" y="14139"/>
                  </a:lnTo>
                  <a:lnTo>
                    <a:pt x="2849" y="14056"/>
                  </a:lnTo>
                  <a:lnTo>
                    <a:pt x="2641" y="13973"/>
                  </a:lnTo>
                  <a:lnTo>
                    <a:pt x="2433" y="13869"/>
                  </a:lnTo>
                  <a:lnTo>
                    <a:pt x="2267" y="13744"/>
                  </a:lnTo>
                  <a:lnTo>
                    <a:pt x="2121" y="13599"/>
                  </a:lnTo>
                  <a:lnTo>
                    <a:pt x="1996" y="13432"/>
                  </a:lnTo>
                  <a:lnTo>
                    <a:pt x="1892" y="13245"/>
                  </a:lnTo>
                  <a:lnTo>
                    <a:pt x="1809" y="13037"/>
                  </a:lnTo>
                  <a:lnTo>
                    <a:pt x="1747" y="12808"/>
                  </a:lnTo>
                  <a:lnTo>
                    <a:pt x="1601" y="12039"/>
                  </a:lnTo>
                  <a:lnTo>
                    <a:pt x="1477" y="11249"/>
                  </a:lnTo>
                  <a:lnTo>
                    <a:pt x="1393" y="10459"/>
                  </a:lnTo>
                  <a:lnTo>
                    <a:pt x="1331" y="9669"/>
                  </a:lnTo>
                  <a:lnTo>
                    <a:pt x="1289" y="8879"/>
                  </a:lnTo>
                  <a:lnTo>
                    <a:pt x="1248" y="8068"/>
                  </a:lnTo>
                  <a:lnTo>
                    <a:pt x="1248" y="6487"/>
                  </a:lnTo>
                  <a:lnTo>
                    <a:pt x="1248" y="5510"/>
                  </a:lnTo>
                  <a:lnTo>
                    <a:pt x="1248" y="5302"/>
                  </a:lnTo>
                  <a:lnTo>
                    <a:pt x="1269" y="5115"/>
                  </a:lnTo>
                  <a:lnTo>
                    <a:pt x="1310" y="4928"/>
                  </a:lnTo>
                  <a:lnTo>
                    <a:pt x="1352" y="4741"/>
                  </a:lnTo>
                  <a:lnTo>
                    <a:pt x="1435" y="4595"/>
                  </a:lnTo>
                  <a:lnTo>
                    <a:pt x="1497" y="4429"/>
                  </a:lnTo>
                  <a:lnTo>
                    <a:pt x="1580" y="4283"/>
                  </a:lnTo>
                  <a:lnTo>
                    <a:pt x="1684" y="4138"/>
                  </a:lnTo>
                  <a:lnTo>
                    <a:pt x="1809" y="4013"/>
                  </a:lnTo>
                  <a:lnTo>
                    <a:pt x="1934" y="3888"/>
                  </a:lnTo>
                  <a:lnTo>
                    <a:pt x="2059" y="3784"/>
                  </a:lnTo>
                  <a:lnTo>
                    <a:pt x="2204" y="3680"/>
                  </a:lnTo>
                  <a:lnTo>
                    <a:pt x="2537" y="3493"/>
                  </a:lnTo>
                  <a:lnTo>
                    <a:pt x="2890" y="3327"/>
                  </a:lnTo>
                  <a:lnTo>
                    <a:pt x="3369" y="3181"/>
                  </a:lnTo>
                  <a:lnTo>
                    <a:pt x="3868" y="3036"/>
                  </a:lnTo>
                  <a:lnTo>
                    <a:pt x="4346" y="2932"/>
                  </a:lnTo>
                  <a:lnTo>
                    <a:pt x="4845" y="2869"/>
                  </a:lnTo>
                  <a:lnTo>
                    <a:pt x="5344" y="2807"/>
                  </a:lnTo>
                  <a:lnTo>
                    <a:pt x="5843" y="2765"/>
                  </a:lnTo>
                  <a:lnTo>
                    <a:pt x="6841" y="2682"/>
                  </a:lnTo>
                  <a:lnTo>
                    <a:pt x="8546" y="2537"/>
                  </a:lnTo>
                  <a:lnTo>
                    <a:pt x="10251" y="2433"/>
                  </a:lnTo>
                  <a:lnTo>
                    <a:pt x="13661" y="2246"/>
                  </a:lnTo>
                  <a:lnTo>
                    <a:pt x="17071" y="2079"/>
                  </a:lnTo>
                  <a:lnTo>
                    <a:pt x="18776" y="1975"/>
                  </a:lnTo>
                  <a:lnTo>
                    <a:pt x="20481" y="1830"/>
                  </a:lnTo>
                  <a:lnTo>
                    <a:pt x="23829" y="1539"/>
                  </a:lnTo>
                  <a:lnTo>
                    <a:pt x="25492" y="1414"/>
                  </a:lnTo>
                  <a:lnTo>
                    <a:pt x="27156" y="1310"/>
                  </a:lnTo>
                  <a:lnTo>
                    <a:pt x="28757" y="1268"/>
                  </a:lnTo>
                  <a:lnTo>
                    <a:pt x="30337" y="1248"/>
                  </a:lnTo>
                  <a:close/>
                  <a:moveTo>
                    <a:pt x="31065" y="0"/>
                  </a:moveTo>
                  <a:lnTo>
                    <a:pt x="29879" y="21"/>
                  </a:lnTo>
                  <a:lnTo>
                    <a:pt x="28694" y="42"/>
                  </a:lnTo>
                  <a:lnTo>
                    <a:pt x="27509" y="83"/>
                  </a:lnTo>
                  <a:lnTo>
                    <a:pt x="26324" y="146"/>
                  </a:lnTo>
                  <a:lnTo>
                    <a:pt x="23974" y="312"/>
                  </a:lnTo>
                  <a:lnTo>
                    <a:pt x="21604" y="520"/>
                  </a:lnTo>
                  <a:lnTo>
                    <a:pt x="17861" y="853"/>
                  </a:lnTo>
                  <a:lnTo>
                    <a:pt x="14098" y="1144"/>
                  </a:lnTo>
                  <a:lnTo>
                    <a:pt x="10334" y="1435"/>
                  </a:lnTo>
                  <a:lnTo>
                    <a:pt x="6592" y="1747"/>
                  </a:lnTo>
                  <a:lnTo>
                    <a:pt x="5406" y="1851"/>
                  </a:lnTo>
                  <a:lnTo>
                    <a:pt x="4803" y="1934"/>
                  </a:lnTo>
                  <a:lnTo>
                    <a:pt x="4221" y="2038"/>
                  </a:lnTo>
                  <a:lnTo>
                    <a:pt x="3639" y="2162"/>
                  </a:lnTo>
                  <a:lnTo>
                    <a:pt x="3057" y="2308"/>
                  </a:lnTo>
                  <a:lnTo>
                    <a:pt x="2495" y="2474"/>
                  </a:lnTo>
                  <a:lnTo>
                    <a:pt x="1934" y="2703"/>
                  </a:lnTo>
                  <a:lnTo>
                    <a:pt x="1580" y="2869"/>
                  </a:lnTo>
                  <a:lnTo>
                    <a:pt x="1248" y="3077"/>
                  </a:lnTo>
                  <a:lnTo>
                    <a:pt x="957" y="3306"/>
                  </a:lnTo>
                  <a:lnTo>
                    <a:pt x="832" y="3431"/>
                  </a:lnTo>
                  <a:lnTo>
                    <a:pt x="728" y="3576"/>
                  </a:lnTo>
                  <a:lnTo>
                    <a:pt x="603" y="3701"/>
                  </a:lnTo>
                  <a:lnTo>
                    <a:pt x="520" y="3867"/>
                  </a:lnTo>
                  <a:lnTo>
                    <a:pt x="416" y="4013"/>
                  </a:lnTo>
                  <a:lnTo>
                    <a:pt x="354" y="4179"/>
                  </a:lnTo>
                  <a:lnTo>
                    <a:pt x="291" y="4366"/>
                  </a:lnTo>
                  <a:lnTo>
                    <a:pt x="229" y="4533"/>
                  </a:lnTo>
                  <a:lnTo>
                    <a:pt x="187" y="4720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0" y="6986"/>
                  </a:lnTo>
                  <a:lnTo>
                    <a:pt x="0" y="8026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4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2"/>
                  </a:lnTo>
                  <a:lnTo>
                    <a:pt x="437" y="12122"/>
                  </a:lnTo>
                  <a:lnTo>
                    <a:pt x="541" y="12621"/>
                  </a:lnTo>
                  <a:lnTo>
                    <a:pt x="686" y="13141"/>
                  </a:lnTo>
                  <a:lnTo>
                    <a:pt x="790" y="13474"/>
                  </a:lnTo>
                  <a:lnTo>
                    <a:pt x="915" y="13806"/>
                  </a:lnTo>
                  <a:lnTo>
                    <a:pt x="1081" y="14118"/>
                  </a:lnTo>
                  <a:lnTo>
                    <a:pt x="1269" y="14409"/>
                  </a:lnTo>
                  <a:lnTo>
                    <a:pt x="1456" y="14680"/>
                  </a:lnTo>
                  <a:lnTo>
                    <a:pt x="1684" y="14950"/>
                  </a:lnTo>
                  <a:lnTo>
                    <a:pt x="1934" y="15179"/>
                  </a:lnTo>
                  <a:lnTo>
                    <a:pt x="2183" y="15387"/>
                  </a:lnTo>
                  <a:lnTo>
                    <a:pt x="2454" y="15574"/>
                  </a:lnTo>
                  <a:lnTo>
                    <a:pt x="2724" y="15740"/>
                  </a:lnTo>
                  <a:lnTo>
                    <a:pt x="3036" y="15886"/>
                  </a:lnTo>
                  <a:lnTo>
                    <a:pt x="3327" y="16010"/>
                  </a:lnTo>
                  <a:lnTo>
                    <a:pt x="3639" y="16114"/>
                  </a:lnTo>
                  <a:lnTo>
                    <a:pt x="3951" y="16177"/>
                  </a:lnTo>
                  <a:lnTo>
                    <a:pt x="4284" y="16239"/>
                  </a:lnTo>
                  <a:lnTo>
                    <a:pt x="4595" y="16260"/>
                  </a:lnTo>
                  <a:lnTo>
                    <a:pt x="6696" y="16302"/>
                  </a:lnTo>
                  <a:lnTo>
                    <a:pt x="8796" y="16343"/>
                  </a:lnTo>
                  <a:lnTo>
                    <a:pt x="12996" y="16364"/>
                  </a:lnTo>
                  <a:lnTo>
                    <a:pt x="13703" y="16364"/>
                  </a:lnTo>
                  <a:lnTo>
                    <a:pt x="14825" y="16343"/>
                  </a:lnTo>
                  <a:lnTo>
                    <a:pt x="15969" y="16322"/>
                  </a:lnTo>
                  <a:lnTo>
                    <a:pt x="17092" y="16281"/>
                  </a:lnTo>
                  <a:lnTo>
                    <a:pt x="18215" y="16198"/>
                  </a:lnTo>
                  <a:lnTo>
                    <a:pt x="19733" y="16031"/>
                  </a:lnTo>
                  <a:lnTo>
                    <a:pt x="21271" y="15865"/>
                  </a:lnTo>
                  <a:lnTo>
                    <a:pt x="22810" y="15699"/>
                  </a:lnTo>
                  <a:lnTo>
                    <a:pt x="23579" y="15636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5"/>
                  </a:lnTo>
                  <a:lnTo>
                    <a:pt x="30254" y="15262"/>
                  </a:lnTo>
                  <a:lnTo>
                    <a:pt x="31439" y="15137"/>
                  </a:lnTo>
                  <a:lnTo>
                    <a:pt x="32603" y="14992"/>
                  </a:lnTo>
                  <a:lnTo>
                    <a:pt x="33789" y="14825"/>
                  </a:lnTo>
                  <a:lnTo>
                    <a:pt x="34267" y="14721"/>
                  </a:lnTo>
                  <a:lnTo>
                    <a:pt x="34745" y="14617"/>
                  </a:lnTo>
                  <a:lnTo>
                    <a:pt x="35161" y="14472"/>
                  </a:lnTo>
                  <a:lnTo>
                    <a:pt x="35556" y="14305"/>
                  </a:lnTo>
                  <a:lnTo>
                    <a:pt x="35930" y="14139"/>
                  </a:lnTo>
                  <a:lnTo>
                    <a:pt x="36263" y="13931"/>
                  </a:lnTo>
                  <a:lnTo>
                    <a:pt x="36575" y="13702"/>
                  </a:lnTo>
                  <a:lnTo>
                    <a:pt x="36845" y="13432"/>
                  </a:lnTo>
                  <a:lnTo>
                    <a:pt x="37095" y="13162"/>
                  </a:lnTo>
                  <a:lnTo>
                    <a:pt x="37302" y="12850"/>
                  </a:lnTo>
                  <a:lnTo>
                    <a:pt x="37490" y="12496"/>
                  </a:lnTo>
                  <a:lnTo>
                    <a:pt x="37656" y="12122"/>
                  </a:lnTo>
                  <a:lnTo>
                    <a:pt x="37781" y="11727"/>
                  </a:lnTo>
                  <a:lnTo>
                    <a:pt x="37885" y="11291"/>
                  </a:lnTo>
                  <a:lnTo>
                    <a:pt x="37968" y="10833"/>
                  </a:lnTo>
                  <a:lnTo>
                    <a:pt x="38009" y="10334"/>
                  </a:lnTo>
                  <a:lnTo>
                    <a:pt x="38134" y="8587"/>
                  </a:lnTo>
                  <a:lnTo>
                    <a:pt x="38176" y="7693"/>
                  </a:lnTo>
                  <a:lnTo>
                    <a:pt x="38176" y="6820"/>
                  </a:lnTo>
                  <a:lnTo>
                    <a:pt x="38176" y="5947"/>
                  </a:lnTo>
                  <a:lnTo>
                    <a:pt x="38113" y="5073"/>
                  </a:lnTo>
                  <a:lnTo>
                    <a:pt x="38072" y="4616"/>
                  </a:lnTo>
                  <a:lnTo>
                    <a:pt x="38009" y="4179"/>
                  </a:lnTo>
                  <a:lnTo>
                    <a:pt x="37947" y="3743"/>
                  </a:lnTo>
                  <a:lnTo>
                    <a:pt x="37864" y="3306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7" y="2183"/>
                  </a:lnTo>
                  <a:lnTo>
                    <a:pt x="37261" y="1934"/>
                  </a:lnTo>
                  <a:lnTo>
                    <a:pt x="37095" y="1684"/>
                  </a:lnTo>
                  <a:lnTo>
                    <a:pt x="36887" y="1455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0" y="853"/>
                  </a:lnTo>
                  <a:lnTo>
                    <a:pt x="35951" y="686"/>
                  </a:lnTo>
                  <a:lnTo>
                    <a:pt x="35701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7"/>
                  </a:lnTo>
                  <a:lnTo>
                    <a:pt x="33747" y="104"/>
                  </a:lnTo>
                  <a:lnTo>
                    <a:pt x="32915" y="42"/>
                  </a:lnTo>
                  <a:lnTo>
                    <a:pt x="32084" y="21"/>
                  </a:lnTo>
                  <a:lnTo>
                    <a:pt x="3125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fill="none" extrusionOk="0">
                  <a:moveTo>
                    <a:pt x="29090" y="1"/>
                  </a:move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30005" y="1"/>
                  </a:lnTo>
                  <a:lnTo>
                    <a:pt x="30920" y="21"/>
                  </a:lnTo>
                  <a:lnTo>
                    <a:pt x="31835" y="63"/>
                  </a:lnTo>
                  <a:lnTo>
                    <a:pt x="32749" y="125"/>
                  </a:lnTo>
                  <a:lnTo>
                    <a:pt x="32749" y="125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3290" y="188"/>
                  </a:lnTo>
                  <a:lnTo>
                    <a:pt x="33602" y="229"/>
                  </a:lnTo>
                  <a:lnTo>
                    <a:pt x="33831" y="312"/>
                  </a:lnTo>
                  <a:lnTo>
                    <a:pt x="33914" y="354"/>
                  </a:lnTo>
                  <a:lnTo>
                    <a:pt x="33997" y="416"/>
                  </a:lnTo>
                  <a:lnTo>
                    <a:pt x="34080" y="479"/>
                  </a:lnTo>
                  <a:lnTo>
                    <a:pt x="34122" y="562"/>
                  </a:lnTo>
                  <a:lnTo>
                    <a:pt x="34184" y="666"/>
                  </a:lnTo>
                  <a:lnTo>
                    <a:pt x="34226" y="791"/>
                  </a:lnTo>
                  <a:lnTo>
                    <a:pt x="34288" y="1061"/>
                  </a:lnTo>
                  <a:lnTo>
                    <a:pt x="34350" y="1414"/>
                  </a:lnTo>
                  <a:lnTo>
                    <a:pt x="34350" y="1414"/>
                  </a:lnTo>
                  <a:lnTo>
                    <a:pt x="34496" y="2641"/>
                  </a:lnTo>
                  <a:lnTo>
                    <a:pt x="34621" y="3847"/>
                  </a:lnTo>
                  <a:lnTo>
                    <a:pt x="34683" y="4471"/>
                  </a:lnTo>
                  <a:lnTo>
                    <a:pt x="34725" y="5074"/>
                  </a:lnTo>
                  <a:lnTo>
                    <a:pt x="34746" y="5698"/>
                  </a:lnTo>
                  <a:lnTo>
                    <a:pt x="34766" y="6301"/>
                  </a:lnTo>
                  <a:lnTo>
                    <a:pt x="34766" y="6301"/>
                  </a:lnTo>
                  <a:lnTo>
                    <a:pt x="34746" y="7070"/>
                  </a:lnTo>
                  <a:lnTo>
                    <a:pt x="34683" y="7860"/>
                  </a:lnTo>
                  <a:lnTo>
                    <a:pt x="34600" y="8630"/>
                  </a:lnTo>
                  <a:lnTo>
                    <a:pt x="34538" y="9025"/>
                  </a:lnTo>
                  <a:lnTo>
                    <a:pt x="34454" y="9420"/>
                  </a:lnTo>
                  <a:lnTo>
                    <a:pt x="34454" y="9420"/>
                  </a:lnTo>
                  <a:lnTo>
                    <a:pt x="34330" y="9856"/>
                  </a:lnTo>
                  <a:lnTo>
                    <a:pt x="34267" y="10044"/>
                  </a:lnTo>
                  <a:lnTo>
                    <a:pt x="34205" y="10231"/>
                  </a:lnTo>
                  <a:lnTo>
                    <a:pt x="34122" y="10397"/>
                  </a:lnTo>
                  <a:lnTo>
                    <a:pt x="34018" y="10522"/>
                  </a:lnTo>
                  <a:lnTo>
                    <a:pt x="33935" y="10667"/>
                  </a:lnTo>
                  <a:lnTo>
                    <a:pt x="33810" y="10771"/>
                  </a:lnTo>
                  <a:lnTo>
                    <a:pt x="33685" y="10875"/>
                  </a:lnTo>
                  <a:lnTo>
                    <a:pt x="33560" y="10958"/>
                  </a:lnTo>
                  <a:lnTo>
                    <a:pt x="33415" y="11042"/>
                  </a:lnTo>
                  <a:lnTo>
                    <a:pt x="33248" y="11125"/>
                  </a:lnTo>
                  <a:lnTo>
                    <a:pt x="33061" y="11166"/>
                  </a:lnTo>
                  <a:lnTo>
                    <a:pt x="32874" y="11229"/>
                  </a:lnTo>
                  <a:lnTo>
                    <a:pt x="32417" y="11291"/>
                  </a:lnTo>
                  <a:lnTo>
                    <a:pt x="32417" y="11291"/>
                  </a:lnTo>
                  <a:lnTo>
                    <a:pt x="31294" y="11437"/>
                  </a:lnTo>
                  <a:lnTo>
                    <a:pt x="30171" y="11541"/>
                  </a:lnTo>
                  <a:lnTo>
                    <a:pt x="29048" y="11624"/>
                  </a:lnTo>
                  <a:lnTo>
                    <a:pt x="27926" y="11707"/>
                  </a:lnTo>
                  <a:lnTo>
                    <a:pt x="25680" y="11832"/>
                  </a:lnTo>
                  <a:lnTo>
                    <a:pt x="23413" y="11936"/>
                  </a:lnTo>
                  <a:lnTo>
                    <a:pt x="23413" y="11936"/>
                  </a:lnTo>
                  <a:lnTo>
                    <a:pt x="20419" y="12081"/>
                  </a:lnTo>
                  <a:lnTo>
                    <a:pt x="17404" y="12289"/>
                  </a:lnTo>
                  <a:lnTo>
                    <a:pt x="14410" y="12518"/>
                  </a:lnTo>
                  <a:lnTo>
                    <a:pt x="11395" y="12767"/>
                  </a:lnTo>
                  <a:lnTo>
                    <a:pt x="11395" y="12767"/>
                  </a:lnTo>
                  <a:lnTo>
                    <a:pt x="10085" y="12871"/>
                  </a:lnTo>
                  <a:lnTo>
                    <a:pt x="8755" y="12954"/>
                  </a:lnTo>
                  <a:lnTo>
                    <a:pt x="6114" y="13121"/>
                  </a:lnTo>
                  <a:lnTo>
                    <a:pt x="6114" y="13121"/>
                  </a:lnTo>
                  <a:lnTo>
                    <a:pt x="6114" y="13058"/>
                  </a:lnTo>
                  <a:lnTo>
                    <a:pt x="6114" y="13058"/>
                  </a:lnTo>
                  <a:lnTo>
                    <a:pt x="2849" y="13038"/>
                  </a:lnTo>
                  <a:lnTo>
                    <a:pt x="2849" y="13038"/>
                  </a:lnTo>
                  <a:lnTo>
                    <a:pt x="2538" y="13038"/>
                  </a:lnTo>
                  <a:lnTo>
                    <a:pt x="2226" y="12975"/>
                  </a:lnTo>
                  <a:lnTo>
                    <a:pt x="1914" y="12892"/>
                  </a:lnTo>
                  <a:lnTo>
                    <a:pt x="1602" y="12809"/>
                  </a:lnTo>
                  <a:lnTo>
                    <a:pt x="1602" y="12809"/>
                  </a:lnTo>
                  <a:lnTo>
                    <a:pt x="1394" y="12726"/>
                  </a:lnTo>
                  <a:lnTo>
                    <a:pt x="1186" y="12622"/>
                  </a:lnTo>
                  <a:lnTo>
                    <a:pt x="1020" y="12497"/>
                  </a:lnTo>
                  <a:lnTo>
                    <a:pt x="874" y="12352"/>
                  </a:lnTo>
                  <a:lnTo>
                    <a:pt x="749" y="12185"/>
                  </a:lnTo>
                  <a:lnTo>
                    <a:pt x="645" y="11998"/>
                  </a:lnTo>
                  <a:lnTo>
                    <a:pt x="562" y="11790"/>
                  </a:lnTo>
                  <a:lnTo>
                    <a:pt x="500" y="11561"/>
                  </a:lnTo>
                  <a:lnTo>
                    <a:pt x="500" y="11561"/>
                  </a:lnTo>
                  <a:lnTo>
                    <a:pt x="354" y="10792"/>
                  </a:lnTo>
                  <a:lnTo>
                    <a:pt x="230" y="10002"/>
                  </a:lnTo>
                  <a:lnTo>
                    <a:pt x="146" y="9212"/>
                  </a:lnTo>
                  <a:lnTo>
                    <a:pt x="84" y="8422"/>
                  </a:lnTo>
                  <a:lnTo>
                    <a:pt x="42" y="7632"/>
                  </a:lnTo>
                  <a:lnTo>
                    <a:pt x="1" y="6821"/>
                  </a:lnTo>
                  <a:lnTo>
                    <a:pt x="1" y="5240"/>
                  </a:lnTo>
                  <a:lnTo>
                    <a:pt x="1" y="5240"/>
                  </a:lnTo>
                  <a:lnTo>
                    <a:pt x="1" y="4263"/>
                  </a:lnTo>
                  <a:lnTo>
                    <a:pt x="1" y="4263"/>
                  </a:lnTo>
                  <a:lnTo>
                    <a:pt x="1" y="4055"/>
                  </a:lnTo>
                  <a:lnTo>
                    <a:pt x="22" y="3868"/>
                  </a:lnTo>
                  <a:lnTo>
                    <a:pt x="63" y="3681"/>
                  </a:lnTo>
                  <a:lnTo>
                    <a:pt x="105" y="3494"/>
                  </a:lnTo>
                  <a:lnTo>
                    <a:pt x="188" y="3348"/>
                  </a:lnTo>
                  <a:lnTo>
                    <a:pt x="250" y="3182"/>
                  </a:lnTo>
                  <a:lnTo>
                    <a:pt x="333" y="3036"/>
                  </a:lnTo>
                  <a:lnTo>
                    <a:pt x="437" y="2891"/>
                  </a:lnTo>
                  <a:lnTo>
                    <a:pt x="562" y="2766"/>
                  </a:lnTo>
                  <a:lnTo>
                    <a:pt x="687" y="2641"/>
                  </a:lnTo>
                  <a:lnTo>
                    <a:pt x="812" y="2537"/>
                  </a:lnTo>
                  <a:lnTo>
                    <a:pt x="957" y="2433"/>
                  </a:lnTo>
                  <a:lnTo>
                    <a:pt x="1290" y="2246"/>
                  </a:lnTo>
                  <a:lnTo>
                    <a:pt x="1643" y="2080"/>
                  </a:lnTo>
                  <a:lnTo>
                    <a:pt x="1643" y="2080"/>
                  </a:lnTo>
                  <a:lnTo>
                    <a:pt x="2122" y="1934"/>
                  </a:lnTo>
                  <a:lnTo>
                    <a:pt x="2621" y="1789"/>
                  </a:lnTo>
                  <a:lnTo>
                    <a:pt x="3099" y="1685"/>
                  </a:lnTo>
                  <a:lnTo>
                    <a:pt x="3598" y="1622"/>
                  </a:lnTo>
                  <a:lnTo>
                    <a:pt x="4097" y="1560"/>
                  </a:lnTo>
                  <a:lnTo>
                    <a:pt x="4596" y="1518"/>
                  </a:lnTo>
                  <a:lnTo>
                    <a:pt x="5594" y="1435"/>
                  </a:lnTo>
                  <a:lnTo>
                    <a:pt x="5594" y="1435"/>
                  </a:lnTo>
                  <a:lnTo>
                    <a:pt x="7299" y="1290"/>
                  </a:lnTo>
                  <a:lnTo>
                    <a:pt x="9004" y="1186"/>
                  </a:lnTo>
                  <a:lnTo>
                    <a:pt x="12414" y="999"/>
                  </a:lnTo>
                  <a:lnTo>
                    <a:pt x="15824" y="832"/>
                  </a:lnTo>
                  <a:lnTo>
                    <a:pt x="17529" y="728"/>
                  </a:lnTo>
                  <a:lnTo>
                    <a:pt x="19234" y="583"/>
                  </a:lnTo>
                  <a:lnTo>
                    <a:pt x="19234" y="583"/>
                  </a:lnTo>
                  <a:lnTo>
                    <a:pt x="22582" y="292"/>
                  </a:lnTo>
                  <a:lnTo>
                    <a:pt x="24245" y="167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7510" y="2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6890975" y="4916250"/>
              <a:ext cx="954400" cy="409100"/>
            </a:xfrm>
            <a:custGeom>
              <a:avLst/>
              <a:gdLst/>
              <a:ahLst/>
              <a:cxnLst/>
              <a:rect l="l" t="t" r="r" b="b"/>
              <a:pathLst>
                <a:path w="38176" h="16364" fill="none" extrusionOk="0">
                  <a:moveTo>
                    <a:pt x="31065" y="0"/>
                  </a:moveTo>
                  <a:lnTo>
                    <a:pt x="31065" y="0"/>
                  </a:lnTo>
                  <a:lnTo>
                    <a:pt x="29879" y="21"/>
                  </a:lnTo>
                  <a:lnTo>
                    <a:pt x="28694" y="42"/>
                  </a:lnTo>
                  <a:lnTo>
                    <a:pt x="27509" y="83"/>
                  </a:lnTo>
                  <a:lnTo>
                    <a:pt x="26324" y="146"/>
                  </a:lnTo>
                  <a:lnTo>
                    <a:pt x="23974" y="312"/>
                  </a:lnTo>
                  <a:lnTo>
                    <a:pt x="21604" y="520"/>
                  </a:lnTo>
                  <a:lnTo>
                    <a:pt x="21604" y="520"/>
                  </a:lnTo>
                  <a:lnTo>
                    <a:pt x="17861" y="853"/>
                  </a:lnTo>
                  <a:lnTo>
                    <a:pt x="14098" y="1144"/>
                  </a:lnTo>
                  <a:lnTo>
                    <a:pt x="10334" y="1435"/>
                  </a:lnTo>
                  <a:lnTo>
                    <a:pt x="6592" y="1747"/>
                  </a:lnTo>
                  <a:lnTo>
                    <a:pt x="6592" y="1747"/>
                  </a:lnTo>
                  <a:lnTo>
                    <a:pt x="5406" y="1851"/>
                  </a:lnTo>
                  <a:lnTo>
                    <a:pt x="4803" y="1934"/>
                  </a:lnTo>
                  <a:lnTo>
                    <a:pt x="4221" y="2038"/>
                  </a:lnTo>
                  <a:lnTo>
                    <a:pt x="3639" y="2162"/>
                  </a:lnTo>
                  <a:lnTo>
                    <a:pt x="3057" y="2308"/>
                  </a:lnTo>
                  <a:lnTo>
                    <a:pt x="2495" y="2474"/>
                  </a:lnTo>
                  <a:lnTo>
                    <a:pt x="1934" y="2703"/>
                  </a:lnTo>
                  <a:lnTo>
                    <a:pt x="1934" y="2703"/>
                  </a:lnTo>
                  <a:lnTo>
                    <a:pt x="1580" y="2869"/>
                  </a:lnTo>
                  <a:lnTo>
                    <a:pt x="1248" y="3077"/>
                  </a:lnTo>
                  <a:lnTo>
                    <a:pt x="957" y="3306"/>
                  </a:lnTo>
                  <a:lnTo>
                    <a:pt x="832" y="3431"/>
                  </a:lnTo>
                  <a:lnTo>
                    <a:pt x="728" y="3576"/>
                  </a:lnTo>
                  <a:lnTo>
                    <a:pt x="603" y="3701"/>
                  </a:lnTo>
                  <a:lnTo>
                    <a:pt x="520" y="3867"/>
                  </a:lnTo>
                  <a:lnTo>
                    <a:pt x="416" y="4013"/>
                  </a:lnTo>
                  <a:lnTo>
                    <a:pt x="354" y="4179"/>
                  </a:lnTo>
                  <a:lnTo>
                    <a:pt x="291" y="4366"/>
                  </a:lnTo>
                  <a:lnTo>
                    <a:pt x="229" y="4533"/>
                  </a:lnTo>
                  <a:lnTo>
                    <a:pt x="187" y="4720"/>
                  </a:lnTo>
                  <a:lnTo>
                    <a:pt x="167" y="4928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0" y="6986"/>
                  </a:lnTo>
                  <a:lnTo>
                    <a:pt x="0" y="8026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4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2"/>
                  </a:lnTo>
                  <a:lnTo>
                    <a:pt x="437" y="12122"/>
                  </a:lnTo>
                  <a:lnTo>
                    <a:pt x="541" y="12621"/>
                  </a:lnTo>
                  <a:lnTo>
                    <a:pt x="686" y="13141"/>
                  </a:lnTo>
                  <a:lnTo>
                    <a:pt x="686" y="13141"/>
                  </a:lnTo>
                  <a:lnTo>
                    <a:pt x="790" y="13474"/>
                  </a:lnTo>
                  <a:lnTo>
                    <a:pt x="915" y="13806"/>
                  </a:lnTo>
                  <a:lnTo>
                    <a:pt x="1081" y="14118"/>
                  </a:lnTo>
                  <a:lnTo>
                    <a:pt x="1269" y="14409"/>
                  </a:lnTo>
                  <a:lnTo>
                    <a:pt x="1456" y="14680"/>
                  </a:lnTo>
                  <a:lnTo>
                    <a:pt x="1684" y="14950"/>
                  </a:lnTo>
                  <a:lnTo>
                    <a:pt x="1934" y="15179"/>
                  </a:lnTo>
                  <a:lnTo>
                    <a:pt x="2183" y="15387"/>
                  </a:lnTo>
                  <a:lnTo>
                    <a:pt x="2454" y="15574"/>
                  </a:lnTo>
                  <a:lnTo>
                    <a:pt x="2724" y="15740"/>
                  </a:lnTo>
                  <a:lnTo>
                    <a:pt x="3036" y="15886"/>
                  </a:lnTo>
                  <a:lnTo>
                    <a:pt x="3327" y="16010"/>
                  </a:lnTo>
                  <a:lnTo>
                    <a:pt x="3639" y="16114"/>
                  </a:lnTo>
                  <a:lnTo>
                    <a:pt x="3951" y="16177"/>
                  </a:lnTo>
                  <a:lnTo>
                    <a:pt x="4284" y="16239"/>
                  </a:lnTo>
                  <a:lnTo>
                    <a:pt x="4595" y="16260"/>
                  </a:lnTo>
                  <a:lnTo>
                    <a:pt x="4595" y="16260"/>
                  </a:lnTo>
                  <a:lnTo>
                    <a:pt x="6696" y="16302"/>
                  </a:lnTo>
                  <a:lnTo>
                    <a:pt x="8796" y="16343"/>
                  </a:lnTo>
                  <a:lnTo>
                    <a:pt x="12996" y="16364"/>
                  </a:lnTo>
                  <a:lnTo>
                    <a:pt x="12996" y="16364"/>
                  </a:lnTo>
                  <a:lnTo>
                    <a:pt x="13703" y="16364"/>
                  </a:lnTo>
                  <a:lnTo>
                    <a:pt x="13703" y="16364"/>
                  </a:lnTo>
                  <a:lnTo>
                    <a:pt x="14825" y="16343"/>
                  </a:lnTo>
                  <a:lnTo>
                    <a:pt x="15969" y="16322"/>
                  </a:lnTo>
                  <a:lnTo>
                    <a:pt x="17092" y="16281"/>
                  </a:lnTo>
                  <a:lnTo>
                    <a:pt x="18215" y="16198"/>
                  </a:lnTo>
                  <a:lnTo>
                    <a:pt x="18215" y="16198"/>
                  </a:lnTo>
                  <a:lnTo>
                    <a:pt x="19733" y="16031"/>
                  </a:lnTo>
                  <a:lnTo>
                    <a:pt x="21271" y="15865"/>
                  </a:lnTo>
                  <a:lnTo>
                    <a:pt x="22810" y="15699"/>
                  </a:lnTo>
                  <a:lnTo>
                    <a:pt x="23579" y="15636"/>
                  </a:lnTo>
                  <a:lnTo>
                    <a:pt x="24349" y="15574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5"/>
                  </a:lnTo>
                  <a:lnTo>
                    <a:pt x="30254" y="15262"/>
                  </a:lnTo>
                  <a:lnTo>
                    <a:pt x="31439" y="15137"/>
                  </a:lnTo>
                  <a:lnTo>
                    <a:pt x="32603" y="14992"/>
                  </a:lnTo>
                  <a:lnTo>
                    <a:pt x="33789" y="14825"/>
                  </a:lnTo>
                  <a:lnTo>
                    <a:pt x="33789" y="14825"/>
                  </a:lnTo>
                  <a:lnTo>
                    <a:pt x="34267" y="14721"/>
                  </a:lnTo>
                  <a:lnTo>
                    <a:pt x="34745" y="14617"/>
                  </a:lnTo>
                  <a:lnTo>
                    <a:pt x="35161" y="14472"/>
                  </a:lnTo>
                  <a:lnTo>
                    <a:pt x="35556" y="14305"/>
                  </a:lnTo>
                  <a:lnTo>
                    <a:pt x="35930" y="14139"/>
                  </a:lnTo>
                  <a:lnTo>
                    <a:pt x="36263" y="13931"/>
                  </a:lnTo>
                  <a:lnTo>
                    <a:pt x="36575" y="13702"/>
                  </a:lnTo>
                  <a:lnTo>
                    <a:pt x="36845" y="13432"/>
                  </a:lnTo>
                  <a:lnTo>
                    <a:pt x="37095" y="13162"/>
                  </a:lnTo>
                  <a:lnTo>
                    <a:pt x="37302" y="12850"/>
                  </a:lnTo>
                  <a:lnTo>
                    <a:pt x="37490" y="12496"/>
                  </a:lnTo>
                  <a:lnTo>
                    <a:pt x="37656" y="12122"/>
                  </a:lnTo>
                  <a:lnTo>
                    <a:pt x="37781" y="11727"/>
                  </a:lnTo>
                  <a:lnTo>
                    <a:pt x="37885" y="11291"/>
                  </a:lnTo>
                  <a:lnTo>
                    <a:pt x="37968" y="10833"/>
                  </a:lnTo>
                  <a:lnTo>
                    <a:pt x="38009" y="10334"/>
                  </a:lnTo>
                  <a:lnTo>
                    <a:pt x="38009" y="10334"/>
                  </a:lnTo>
                  <a:lnTo>
                    <a:pt x="38134" y="8587"/>
                  </a:lnTo>
                  <a:lnTo>
                    <a:pt x="38176" y="7693"/>
                  </a:lnTo>
                  <a:lnTo>
                    <a:pt x="38176" y="6820"/>
                  </a:lnTo>
                  <a:lnTo>
                    <a:pt x="38176" y="5947"/>
                  </a:lnTo>
                  <a:lnTo>
                    <a:pt x="38113" y="5073"/>
                  </a:lnTo>
                  <a:lnTo>
                    <a:pt x="38072" y="4616"/>
                  </a:lnTo>
                  <a:lnTo>
                    <a:pt x="38009" y="4179"/>
                  </a:lnTo>
                  <a:lnTo>
                    <a:pt x="37947" y="3743"/>
                  </a:lnTo>
                  <a:lnTo>
                    <a:pt x="37864" y="3306"/>
                  </a:lnTo>
                  <a:lnTo>
                    <a:pt x="37864" y="3306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7" y="2183"/>
                  </a:lnTo>
                  <a:lnTo>
                    <a:pt x="37261" y="1934"/>
                  </a:lnTo>
                  <a:lnTo>
                    <a:pt x="37095" y="1684"/>
                  </a:lnTo>
                  <a:lnTo>
                    <a:pt x="36887" y="1455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0" y="853"/>
                  </a:lnTo>
                  <a:lnTo>
                    <a:pt x="35951" y="686"/>
                  </a:lnTo>
                  <a:lnTo>
                    <a:pt x="35701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7"/>
                  </a:lnTo>
                  <a:lnTo>
                    <a:pt x="34558" y="187"/>
                  </a:lnTo>
                  <a:lnTo>
                    <a:pt x="33747" y="104"/>
                  </a:lnTo>
                  <a:lnTo>
                    <a:pt x="32915" y="42"/>
                  </a:lnTo>
                  <a:lnTo>
                    <a:pt x="32084" y="21"/>
                  </a:lnTo>
                  <a:lnTo>
                    <a:pt x="31252" y="0"/>
                  </a:lnTo>
                  <a:lnTo>
                    <a:pt x="31252" y="0"/>
                  </a:lnTo>
                  <a:lnTo>
                    <a:pt x="310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extrusionOk="0">
                  <a:moveTo>
                    <a:pt x="22457" y="2205"/>
                  </a:moveTo>
                  <a:lnTo>
                    <a:pt x="23039" y="2225"/>
                  </a:lnTo>
                  <a:lnTo>
                    <a:pt x="23621" y="2288"/>
                  </a:lnTo>
                  <a:lnTo>
                    <a:pt x="23913" y="2350"/>
                  </a:lnTo>
                  <a:lnTo>
                    <a:pt x="24204" y="2413"/>
                  </a:lnTo>
                  <a:lnTo>
                    <a:pt x="24495" y="2475"/>
                  </a:lnTo>
                  <a:lnTo>
                    <a:pt x="24786" y="2558"/>
                  </a:lnTo>
                  <a:lnTo>
                    <a:pt x="24807" y="2620"/>
                  </a:lnTo>
                  <a:lnTo>
                    <a:pt x="24827" y="2683"/>
                  </a:lnTo>
                  <a:lnTo>
                    <a:pt x="24786" y="2766"/>
                  </a:lnTo>
                  <a:lnTo>
                    <a:pt x="24723" y="2849"/>
                  </a:lnTo>
                  <a:lnTo>
                    <a:pt x="24640" y="2891"/>
                  </a:lnTo>
                  <a:lnTo>
                    <a:pt x="24578" y="2932"/>
                  </a:lnTo>
                  <a:lnTo>
                    <a:pt x="24391" y="2995"/>
                  </a:lnTo>
                  <a:lnTo>
                    <a:pt x="24224" y="3057"/>
                  </a:lnTo>
                  <a:lnTo>
                    <a:pt x="23850" y="3182"/>
                  </a:lnTo>
                  <a:lnTo>
                    <a:pt x="23476" y="3307"/>
                  </a:lnTo>
                  <a:lnTo>
                    <a:pt x="23102" y="3390"/>
                  </a:lnTo>
                  <a:lnTo>
                    <a:pt x="22707" y="3452"/>
                  </a:lnTo>
                  <a:lnTo>
                    <a:pt x="21937" y="3577"/>
                  </a:lnTo>
                  <a:lnTo>
                    <a:pt x="21168" y="3639"/>
                  </a:lnTo>
                  <a:lnTo>
                    <a:pt x="20918" y="3639"/>
                  </a:lnTo>
                  <a:lnTo>
                    <a:pt x="20752" y="3598"/>
                  </a:lnTo>
                  <a:lnTo>
                    <a:pt x="20648" y="3556"/>
                  </a:lnTo>
                  <a:lnTo>
                    <a:pt x="20544" y="3515"/>
                  </a:lnTo>
                  <a:lnTo>
                    <a:pt x="20440" y="3473"/>
                  </a:lnTo>
                  <a:lnTo>
                    <a:pt x="20378" y="3390"/>
                  </a:lnTo>
                  <a:lnTo>
                    <a:pt x="20315" y="3307"/>
                  </a:lnTo>
                  <a:lnTo>
                    <a:pt x="20253" y="3223"/>
                  </a:lnTo>
                  <a:lnTo>
                    <a:pt x="20232" y="3119"/>
                  </a:lnTo>
                  <a:lnTo>
                    <a:pt x="20211" y="2995"/>
                  </a:lnTo>
                  <a:lnTo>
                    <a:pt x="20211" y="2891"/>
                  </a:lnTo>
                  <a:lnTo>
                    <a:pt x="20253" y="2766"/>
                  </a:lnTo>
                  <a:lnTo>
                    <a:pt x="20295" y="2662"/>
                  </a:lnTo>
                  <a:lnTo>
                    <a:pt x="20336" y="2579"/>
                  </a:lnTo>
                  <a:lnTo>
                    <a:pt x="20419" y="2496"/>
                  </a:lnTo>
                  <a:lnTo>
                    <a:pt x="20502" y="2433"/>
                  </a:lnTo>
                  <a:lnTo>
                    <a:pt x="20606" y="2392"/>
                  </a:lnTo>
                  <a:lnTo>
                    <a:pt x="20710" y="2371"/>
                  </a:lnTo>
                  <a:lnTo>
                    <a:pt x="21147" y="2288"/>
                  </a:lnTo>
                  <a:lnTo>
                    <a:pt x="21584" y="2246"/>
                  </a:lnTo>
                  <a:lnTo>
                    <a:pt x="22020" y="2225"/>
                  </a:lnTo>
                  <a:lnTo>
                    <a:pt x="22457" y="2205"/>
                  </a:lnTo>
                  <a:close/>
                  <a:moveTo>
                    <a:pt x="15034" y="2537"/>
                  </a:moveTo>
                  <a:lnTo>
                    <a:pt x="15824" y="2558"/>
                  </a:lnTo>
                  <a:lnTo>
                    <a:pt x="16635" y="2579"/>
                  </a:lnTo>
                  <a:lnTo>
                    <a:pt x="17446" y="2662"/>
                  </a:lnTo>
                  <a:lnTo>
                    <a:pt x="18319" y="2766"/>
                  </a:lnTo>
                  <a:lnTo>
                    <a:pt x="18111" y="2912"/>
                  </a:lnTo>
                  <a:lnTo>
                    <a:pt x="17903" y="2995"/>
                  </a:lnTo>
                  <a:lnTo>
                    <a:pt x="17716" y="3057"/>
                  </a:lnTo>
                  <a:lnTo>
                    <a:pt x="17508" y="3099"/>
                  </a:lnTo>
                  <a:lnTo>
                    <a:pt x="17155" y="3140"/>
                  </a:lnTo>
                  <a:lnTo>
                    <a:pt x="16801" y="3161"/>
                  </a:lnTo>
                  <a:lnTo>
                    <a:pt x="13890" y="3639"/>
                  </a:lnTo>
                  <a:lnTo>
                    <a:pt x="10959" y="4097"/>
                  </a:lnTo>
                  <a:lnTo>
                    <a:pt x="9503" y="4325"/>
                  </a:lnTo>
                  <a:lnTo>
                    <a:pt x="8048" y="4575"/>
                  </a:lnTo>
                  <a:lnTo>
                    <a:pt x="6592" y="4845"/>
                  </a:lnTo>
                  <a:lnTo>
                    <a:pt x="5157" y="5116"/>
                  </a:lnTo>
                  <a:lnTo>
                    <a:pt x="4554" y="5240"/>
                  </a:lnTo>
                  <a:lnTo>
                    <a:pt x="4243" y="5261"/>
                  </a:lnTo>
                  <a:lnTo>
                    <a:pt x="3951" y="5282"/>
                  </a:lnTo>
                  <a:lnTo>
                    <a:pt x="3660" y="5261"/>
                  </a:lnTo>
                  <a:lnTo>
                    <a:pt x="3369" y="5220"/>
                  </a:lnTo>
                  <a:lnTo>
                    <a:pt x="3141" y="5157"/>
                  </a:lnTo>
                  <a:lnTo>
                    <a:pt x="3057" y="5116"/>
                  </a:lnTo>
                  <a:lnTo>
                    <a:pt x="2953" y="5053"/>
                  </a:lnTo>
                  <a:lnTo>
                    <a:pt x="2870" y="4991"/>
                  </a:lnTo>
                  <a:lnTo>
                    <a:pt x="2808" y="4908"/>
                  </a:lnTo>
                  <a:lnTo>
                    <a:pt x="2766" y="4804"/>
                  </a:lnTo>
                  <a:lnTo>
                    <a:pt x="2725" y="4700"/>
                  </a:lnTo>
                  <a:lnTo>
                    <a:pt x="2704" y="4575"/>
                  </a:lnTo>
                  <a:lnTo>
                    <a:pt x="2704" y="4450"/>
                  </a:lnTo>
                  <a:lnTo>
                    <a:pt x="2725" y="4346"/>
                  </a:lnTo>
                  <a:lnTo>
                    <a:pt x="2766" y="4242"/>
                  </a:lnTo>
                  <a:lnTo>
                    <a:pt x="2829" y="4138"/>
                  </a:lnTo>
                  <a:lnTo>
                    <a:pt x="2891" y="4055"/>
                  </a:lnTo>
                  <a:lnTo>
                    <a:pt x="3078" y="3889"/>
                  </a:lnTo>
                  <a:lnTo>
                    <a:pt x="3265" y="3764"/>
                  </a:lnTo>
                  <a:lnTo>
                    <a:pt x="3473" y="3639"/>
                  </a:lnTo>
                  <a:lnTo>
                    <a:pt x="3660" y="3556"/>
                  </a:lnTo>
                  <a:lnTo>
                    <a:pt x="3889" y="3473"/>
                  </a:lnTo>
                  <a:lnTo>
                    <a:pt x="4097" y="3431"/>
                  </a:lnTo>
                  <a:lnTo>
                    <a:pt x="4326" y="3369"/>
                  </a:lnTo>
                  <a:lnTo>
                    <a:pt x="4762" y="3327"/>
                  </a:lnTo>
                  <a:lnTo>
                    <a:pt x="5968" y="3223"/>
                  </a:lnTo>
                  <a:lnTo>
                    <a:pt x="7174" y="3099"/>
                  </a:lnTo>
                  <a:lnTo>
                    <a:pt x="9565" y="2849"/>
                  </a:lnTo>
                  <a:lnTo>
                    <a:pt x="10771" y="2745"/>
                  </a:lnTo>
                  <a:lnTo>
                    <a:pt x="11977" y="2641"/>
                  </a:lnTo>
                  <a:lnTo>
                    <a:pt x="13183" y="2579"/>
                  </a:lnTo>
                  <a:lnTo>
                    <a:pt x="14389" y="2537"/>
                  </a:lnTo>
                  <a:close/>
                  <a:moveTo>
                    <a:pt x="29090" y="1"/>
                  </a:moveTo>
                  <a:lnTo>
                    <a:pt x="27510" y="21"/>
                  </a:lnTo>
                  <a:lnTo>
                    <a:pt x="25909" y="63"/>
                  </a:lnTo>
                  <a:lnTo>
                    <a:pt x="24245" y="167"/>
                  </a:lnTo>
                  <a:lnTo>
                    <a:pt x="22582" y="292"/>
                  </a:lnTo>
                  <a:lnTo>
                    <a:pt x="19234" y="583"/>
                  </a:lnTo>
                  <a:lnTo>
                    <a:pt x="17529" y="728"/>
                  </a:lnTo>
                  <a:lnTo>
                    <a:pt x="15824" y="832"/>
                  </a:lnTo>
                  <a:lnTo>
                    <a:pt x="12414" y="999"/>
                  </a:lnTo>
                  <a:lnTo>
                    <a:pt x="9004" y="1186"/>
                  </a:lnTo>
                  <a:lnTo>
                    <a:pt x="7299" y="1290"/>
                  </a:lnTo>
                  <a:lnTo>
                    <a:pt x="5594" y="1435"/>
                  </a:lnTo>
                  <a:lnTo>
                    <a:pt x="4596" y="1518"/>
                  </a:lnTo>
                  <a:lnTo>
                    <a:pt x="4097" y="1560"/>
                  </a:lnTo>
                  <a:lnTo>
                    <a:pt x="3598" y="1622"/>
                  </a:lnTo>
                  <a:lnTo>
                    <a:pt x="3099" y="1685"/>
                  </a:lnTo>
                  <a:lnTo>
                    <a:pt x="2621" y="1789"/>
                  </a:lnTo>
                  <a:lnTo>
                    <a:pt x="2122" y="1934"/>
                  </a:lnTo>
                  <a:lnTo>
                    <a:pt x="1643" y="2080"/>
                  </a:lnTo>
                  <a:lnTo>
                    <a:pt x="1290" y="2246"/>
                  </a:lnTo>
                  <a:lnTo>
                    <a:pt x="957" y="2433"/>
                  </a:lnTo>
                  <a:lnTo>
                    <a:pt x="812" y="2537"/>
                  </a:lnTo>
                  <a:lnTo>
                    <a:pt x="687" y="2641"/>
                  </a:lnTo>
                  <a:lnTo>
                    <a:pt x="562" y="2766"/>
                  </a:lnTo>
                  <a:lnTo>
                    <a:pt x="437" y="2891"/>
                  </a:lnTo>
                  <a:lnTo>
                    <a:pt x="333" y="3036"/>
                  </a:lnTo>
                  <a:lnTo>
                    <a:pt x="250" y="3182"/>
                  </a:lnTo>
                  <a:lnTo>
                    <a:pt x="188" y="3348"/>
                  </a:lnTo>
                  <a:lnTo>
                    <a:pt x="105" y="3494"/>
                  </a:lnTo>
                  <a:lnTo>
                    <a:pt x="63" y="3681"/>
                  </a:lnTo>
                  <a:lnTo>
                    <a:pt x="22" y="3868"/>
                  </a:lnTo>
                  <a:lnTo>
                    <a:pt x="1" y="4055"/>
                  </a:lnTo>
                  <a:lnTo>
                    <a:pt x="1" y="4263"/>
                  </a:lnTo>
                  <a:lnTo>
                    <a:pt x="1" y="5240"/>
                  </a:lnTo>
                  <a:lnTo>
                    <a:pt x="1" y="6821"/>
                  </a:lnTo>
                  <a:lnTo>
                    <a:pt x="42" y="7632"/>
                  </a:lnTo>
                  <a:lnTo>
                    <a:pt x="84" y="8422"/>
                  </a:lnTo>
                  <a:lnTo>
                    <a:pt x="146" y="9212"/>
                  </a:lnTo>
                  <a:lnTo>
                    <a:pt x="230" y="10002"/>
                  </a:lnTo>
                  <a:lnTo>
                    <a:pt x="354" y="10792"/>
                  </a:lnTo>
                  <a:lnTo>
                    <a:pt x="500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4" y="12352"/>
                  </a:lnTo>
                  <a:lnTo>
                    <a:pt x="1020" y="12497"/>
                  </a:lnTo>
                  <a:lnTo>
                    <a:pt x="1186" y="12622"/>
                  </a:lnTo>
                  <a:lnTo>
                    <a:pt x="1394" y="12726"/>
                  </a:lnTo>
                  <a:lnTo>
                    <a:pt x="1602" y="12809"/>
                  </a:lnTo>
                  <a:lnTo>
                    <a:pt x="1914" y="12892"/>
                  </a:lnTo>
                  <a:lnTo>
                    <a:pt x="2226" y="12975"/>
                  </a:lnTo>
                  <a:lnTo>
                    <a:pt x="2538" y="13038"/>
                  </a:lnTo>
                  <a:lnTo>
                    <a:pt x="2849" y="13038"/>
                  </a:lnTo>
                  <a:lnTo>
                    <a:pt x="6114" y="13058"/>
                  </a:lnTo>
                  <a:lnTo>
                    <a:pt x="6114" y="13121"/>
                  </a:lnTo>
                  <a:lnTo>
                    <a:pt x="8755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4410" y="12518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6"/>
                  </a:lnTo>
                  <a:lnTo>
                    <a:pt x="25680" y="11832"/>
                  </a:lnTo>
                  <a:lnTo>
                    <a:pt x="27926" y="11707"/>
                  </a:lnTo>
                  <a:lnTo>
                    <a:pt x="29048" y="11624"/>
                  </a:lnTo>
                  <a:lnTo>
                    <a:pt x="30171" y="11541"/>
                  </a:lnTo>
                  <a:lnTo>
                    <a:pt x="31294" y="11437"/>
                  </a:lnTo>
                  <a:lnTo>
                    <a:pt x="32417" y="11291"/>
                  </a:lnTo>
                  <a:lnTo>
                    <a:pt x="32874" y="11229"/>
                  </a:lnTo>
                  <a:lnTo>
                    <a:pt x="33061" y="11166"/>
                  </a:lnTo>
                  <a:lnTo>
                    <a:pt x="33248" y="11125"/>
                  </a:lnTo>
                  <a:lnTo>
                    <a:pt x="33415" y="11042"/>
                  </a:lnTo>
                  <a:lnTo>
                    <a:pt x="33560" y="10958"/>
                  </a:lnTo>
                  <a:lnTo>
                    <a:pt x="33685" y="10875"/>
                  </a:lnTo>
                  <a:lnTo>
                    <a:pt x="33810" y="10771"/>
                  </a:lnTo>
                  <a:lnTo>
                    <a:pt x="33935" y="10667"/>
                  </a:lnTo>
                  <a:lnTo>
                    <a:pt x="34018" y="10522"/>
                  </a:lnTo>
                  <a:lnTo>
                    <a:pt x="34122" y="10397"/>
                  </a:lnTo>
                  <a:lnTo>
                    <a:pt x="34205" y="10231"/>
                  </a:lnTo>
                  <a:lnTo>
                    <a:pt x="34267" y="10044"/>
                  </a:lnTo>
                  <a:lnTo>
                    <a:pt x="34330" y="9856"/>
                  </a:lnTo>
                  <a:lnTo>
                    <a:pt x="34454" y="9420"/>
                  </a:lnTo>
                  <a:lnTo>
                    <a:pt x="34538" y="9025"/>
                  </a:lnTo>
                  <a:lnTo>
                    <a:pt x="34600" y="8630"/>
                  </a:lnTo>
                  <a:lnTo>
                    <a:pt x="34683" y="7860"/>
                  </a:lnTo>
                  <a:lnTo>
                    <a:pt x="34746" y="7070"/>
                  </a:lnTo>
                  <a:lnTo>
                    <a:pt x="34766" y="6301"/>
                  </a:lnTo>
                  <a:lnTo>
                    <a:pt x="34746" y="5698"/>
                  </a:lnTo>
                  <a:lnTo>
                    <a:pt x="34725" y="5074"/>
                  </a:lnTo>
                  <a:lnTo>
                    <a:pt x="34683" y="4471"/>
                  </a:lnTo>
                  <a:lnTo>
                    <a:pt x="34621" y="3847"/>
                  </a:lnTo>
                  <a:lnTo>
                    <a:pt x="34496" y="2641"/>
                  </a:lnTo>
                  <a:lnTo>
                    <a:pt x="34350" y="1414"/>
                  </a:lnTo>
                  <a:lnTo>
                    <a:pt x="34288" y="1061"/>
                  </a:lnTo>
                  <a:lnTo>
                    <a:pt x="34226" y="791"/>
                  </a:lnTo>
                  <a:lnTo>
                    <a:pt x="34184" y="666"/>
                  </a:lnTo>
                  <a:lnTo>
                    <a:pt x="34122" y="562"/>
                  </a:lnTo>
                  <a:lnTo>
                    <a:pt x="34080" y="479"/>
                  </a:lnTo>
                  <a:lnTo>
                    <a:pt x="33997" y="416"/>
                  </a:lnTo>
                  <a:lnTo>
                    <a:pt x="33914" y="354"/>
                  </a:lnTo>
                  <a:lnTo>
                    <a:pt x="33831" y="312"/>
                  </a:lnTo>
                  <a:lnTo>
                    <a:pt x="33602" y="229"/>
                  </a:lnTo>
                  <a:lnTo>
                    <a:pt x="33290" y="188"/>
                  </a:lnTo>
                  <a:lnTo>
                    <a:pt x="32895" y="146"/>
                  </a:lnTo>
                  <a:lnTo>
                    <a:pt x="32749" y="125"/>
                  </a:lnTo>
                  <a:lnTo>
                    <a:pt x="31835" y="63"/>
                  </a:lnTo>
                  <a:lnTo>
                    <a:pt x="30920" y="21"/>
                  </a:lnTo>
                  <a:lnTo>
                    <a:pt x="3000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fill="none" extrusionOk="0">
                  <a:moveTo>
                    <a:pt x="1248" y="2745"/>
                  </a:moveTo>
                  <a:lnTo>
                    <a:pt x="1248" y="2745"/>
                  </a:lnTo>
                  <a:lnTo>
                    <a:pt x="957" y="2724"/>
                  </a:lnTo>
                  <a:lnTo>
                    <a:pt x="666" y="2683"/>
                  </a:lnTo>
                  <a:lnTo>
                    <a:pt x="666" y="2683"/>
                  </a:lnTo>
                  <a:lnTo>
                    <a:pt x="438" y="2620"/>
                  </a:lnTo>
                  <a:lnTo>
                    <a:pt x="354" y="2579"/>
                  </a:lnTo>
                  <a:lnTo>
                    <a:pt x="250" y="2516"/>
                  </a:lnTo>
                  <a:lnTo>
                    <a:pt x="167" y="2454"/>
                  </a:lnTo>
                  <a:lnTo>
                    <a:pt x="105" y="2371"/>
                  </a:lnTo>
                  <a:lnTo>
                    <a:pt x="63" y="2267"/>
                  </a:lnTo>
                  <a:lnTo>
                    <a:pt x="22" y="2163"/>
                  </a:lnTo>
                  <a:lnTo>
                    <a:pt x="22" y="2163"/>
                  </a:lnTo>
                  <a:lnTo>
                    <a:pt x="1" y="2038"/>
                  </a:lnTo>
                  <a:lnTo>
                    <a:pt x="1" y="1913"/>
                  </a:lnTo>
                  <a:lnTo>
                    <a:pt x="22" y="1809"/>
                  </a:lnTo>
                  <a:lnTo>
                    <a:pt x="63" y="1705"/>
                  </a:lnTo>
                  <a:lnTo>
                    <a:pt x="126" y="1601"/>
                  </a:lnTo>
                  <a:lnTo>
                    <a:pt x="188" y="1518"/>
                  </a:lnTo>
                  <a:lnTo>
                    <a:pt x="375" y="1352"/>
                  </a:lnTo>
                  <a:lnTo>
                    <a:pt x="375" y="1352"/>
                  </a:lnTo>
                  <a:lnTo>
                    <a:pt x="562" y="1227"/>
                  </a:lnTo>
                  <a:lnTo>
                    <a:pt x="770" y="1102"/>
                  </a:lnTo>
                  <a:lnTo>
                    <a:pt x="957" y="1019"/>
                  </a:lnTo>
                  <a:lnTo>
                    <a:pt x="1186" y="936"/>
                  </a:lnTo>
                  <a:lnTo>
                    <a:pt x="1394" y="894"/>
                  </a:lnTo>
                  <a:lnTo>
                    <a:pt x="1623" y="832"/>
                  </a:lnTo>
                  <a:lnTo>
                    <a:pt x="2059" y="790"/>
                  </a:lnTo>
                  <a:lnTo>
                    <a:pt x="2059" y="790"/>
                  </a:lnTo>
                  <a:lnTo>
                    <a:pt x="3265" y="686"/>
                  </a:lnTo>
                  <a:lnTo>
                    <a:pt x="4471" y="562"/>
                  </a:lnTo>
                  <a:lnTo>
                    <a:pt x="6862" y="312"/>
                  </a:lnTo>
                  <a:lnTo>
                    <a:pt x="8068" y="208"/>
                  </a:lnTo>
                  <a:lnTo>
                    <a:pt x="9274" y="104"/>
                  </a:lnTo>
                  <a:lnTo>
                    <a:pt x="10480" y="42"/>
                  </a:lnTo>
                  <a:lnTo>
                    <a:pt x="11686" y="0"/>
                  </a:lnTo>
                  <a:lnTo>
                    <a:pt x="11686" y="0"/>
                  </a:lnTo>
                  <a:lnTo>
                    <a:pt x="12331" y="0"/>
                  </a:lnTo>
                  <a:lnTo>
                    <a:pt x="12331" y="0"/>
                  </a:lnTo>
                  <a:lnTo>
                    <a:pt x="13121" y="21"/>
                  </a:lnTo>
                  <a:lnTo>
                    <a:pt x="13932" y="42"/>
                  </a:lnTo>
                  <a:lnTo>
                    <a:pt x="14743" y="125"/>
                  </a:lnTo>
                  <a:lnTo>
                    <a:pt x="15616" y="229"/>
                  </a:lnTo>
                  <a:lnTo>
                    <a:pt x="15616" y="229"/>
                  </a:lnTo>
                  <a:lnTo>
                    <a:pt x="15408" y="375"/>
                  </a:lnTo>
                  <a:lnTo>
                    <a:pt x="15200" y="458"/>
                  </a:lnTo>
                  <a:lnTo>
                    <a:pt x="15013" y="520"/>
                  </a:lnTo>
                  <a:lnTo>
                    <a:pt x="14805" y="562"/>
                  </a:lnTo>
                  <a:lnTo>
                    <a:pt x="14452" y="603"/>
                  </a:lnTo>
                  <a:lnTo>
                    <a:pt x="14098" y="624"/>
                  </a:lnTo>
                  <a:lnTo>
                    <a:pt x="14098" y="624"/>
                  </a:lnTo>
                  <a:lnTo>
                    <a:pt x="11187" y="1102"/>
                  </a:lnTo>
                  <a:lnTo>
                    <a:pt x="8256" y="1560"/>
                  </a:lnTo>
                  <a:lnTo>
                    <a:pt x="6800" y="1788"/>
                  </a:lnTo>
                  <a:lnTo>
                    <a:pt x="5345" y="2038"/>
                  </a:lnTo>
                  <a:lnTo>
                    <a:pt x="3889" y="2308"/>
                  </a:lnTo>
                  <a:lnTo>
                    <a:pt x="2454" y="2579"/>
                  </a:lnTo>
                  <a:lnTo>
                    <a:pt x="2454" y="2579"/>
                  </a:lnTo>
                  <a:lnTo>
                    <a:pt x="1851" y="2703"/>
                  </a:lnTo>
                  <a:lnTo>
                    <a:pt x="1540" y="2724"/>
                  </a:lnTo>
                  <a:lnTo>
                    <a:pt x="1248" y="27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fill="none" extrusionOk="0">
                  <a:moveTo>
                    <a:pt x="874" y="1435"/>
                  </a:moveTo>
                  <a:lnTo>
                    <a:pt x="874" y="1435"/>
                  </a:lnTo>
                  <a:lnTo>
                    <a:pt x="707" y="1435"/>
                  </a:lnTo>
                  <a:lnTo>
                    <a:pt x="541" y="1394"/>
                  </a:lnTo>
                  <a:lnTo>
                    <a:pt x="541" y="1394"/>
                  </a:lnTo>
                  <a:lnTo>
                    <a:pt x="437" y="1352"/>
                  </a:lnTo>
                  <a:lnTo>
                    <a:pt x="333" y="1311"/>
                  </a:lnTo>
                  <a:lnTo>
                    <a:pt x="229" y="1269"/>
                  </a:lnTo>
                  <a:lnTo>
                    <a:pt x="167" y="1186"/>
                  </a:lnTo>
                  <a:lnTo>
                    <a:pt x="104" y="1103"/>
                  </a:lnTo>
                  <a:lnTo>
                    <a:pt x="42" y="1019"/>
                  </a:lnTo>
                  <a:lnTo>
                    <a:pt x="21" y="915"/>
                  </a:lnTo>
                  <a:lnTo>
                    <a:pt x="0" y="791"/>
                  </a:lnTo>
                  <a:lnTo>
                    <a:pt x="0" y="791"/>
                  </a:lnTo>
                  <a:lnTo>
                    <a:pt x="0" y="687"/>
                  </a:lnTo>
                  <a:lnTo>
                    <a:pt x="42" y="562"/>
                  </a:lnTo>
                  <a:lnTo>
                    <a:pt x="84" y="458"/>
                  </a:lnTo>
                  <a:lnTo>
                    <a:pt x="125" y="375"/>
                  </a:lnTo>
                  <a:lnTo>
                    <a:pt x="208" y="292"/>
                  </a:lnTo>
                  <a:lnTo>
                    <a:pt x="291" y="229"/>
                  </a:lnTo>
                  <a:lnTo>
                    <a:pt x="395" y="188"/>
                  </a:lnTo>
                  <a:lnTo>
                    <a:pt x="499" y="167"/>
                  </a:lnTo>
                  <a:lnTo>
                    <a:pt x="499" y="167"/>
                  </a:lnTo>
                  <a:lnTo>
                    <a:pt x="936" y="84"/>
                  </a:lnTo>
                  <a:lnTo>
                    <a:pt x="1373" y="42"/>
                  </a:lnTo>
                  <a:lnTo>
                    <a:pt x="1809" y="21"/>
                  </a:lnTo>
                  <a:lnTo>
                    <a:pt x="2246" y="1"/>
                  </a:lnTo>
                  <a:lnTo>
                    <a:pt x="2246" y="1"/>
                  </a:lnTo>
                  <a:lnTo>
                    <a:pt x="2828" y="21"/>
                  </a:lnTo>
                  <a:lnTo>
                    <a:pt x="3410" y="84"/>
                  </a:lnTo>
                  <a:lnTo>
                    <a:pt x="3702" y="146"/>
                  </a:lnTo>
                  <a:lnTo>
                    <a:pt x="3993" y="209"/>
                  </a:lnTo>
                  <a:lnTo>
                    <a:pt x="4284" y="271"/>
                  </a:lnTo>
                  <a:lnTo>
                    <a:pt x="4575" y="354"/>
                  </a:lnTo>
                  <a:lnTo>
                    <a:pt x="4575" y="354"/>
                  </a:lnTo>
                  <a:lnTo>
                    <a:pt x="4596" y="416"/>
                  </a:lnTo>
                  <a:lnTo>
                    <a:pt x="4616" y="479"/>
                  </a:lnTo>
                  <a:lnTo>
                    <a:pt x="4616" y="479"/>
                  </a:lnTo>
                  <a:lnTo>
                    <a:pt x="4575" y="562"/>
                  </a:lnTo>
                  <a:lnTo>
                    <a:pt x="4512" y="645"/>
                  </a:lnTo>
                  <a:lnTo>
                    <a:pt x="4429" y="687"/>
                  </a:lnTo>
                  <a:lnTo>
                    <a:pt x="4367" y="728"/>
                  </a:lnTo>
                  <a:lnTo>
                    <a:pt x="4180" y="791"/>
                  </a:lnTo>
                  <a:lnTo>
                    <a:pt x="4013" y="853"/>
                  </a:lnTo>
                  <a:lnTo>
                    <a:pt x="4013" y="853"/>
                  </a:lnTo>
                  <a:lnTo>
                    <a:pt x="3639" y="978"/>
                  </a:lnTo>
                  <a:lnTo>
                    <a:pt x="3265" y="1103"/>
                  </a:lnTo>
                  <a:lnTo>
                    <a:pt x="2891" y="1186"/>
                  </a:lnTo>
                  <a:lnTo>
                    <a:pt x="2496" y="1248"/>
                  </a:lnTo>
                  <a:lnTo>
                    <a:pt x="1726" y="1373"/>
                  </a:lnTo>
                  <a:lnTo>
                    <a:pt x="957" y="1435"/>
                  </a:lnTo>
                  <a:lnTo>
                    <a:pt x="957" y="1435"/>
                  </a:lnTo>
                  <a:lnTo>
                    <a:pt x="874" y="14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fill="none" extrusionOk="0">
                  <a:moveTo>
                    <a:pt x="29090" y="1"/>
                  </a:move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7510" y="21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4245" y="167"/>
                  </a:lnTo>
                  <a:lnTo>
                    <a:pt x="22582" y="292"/>
                  </a:lnTo>
                  <a:lnTo>
                    <a:pt x="19234" y="583"/>
                  </a:lnTo>
                  <a:lnTo>
                    <a:pt x="19234" y="583"/>
                  </a:lnTo>
                  <a:lnTo>
                    <a:pt x="17529" y="728"/>
                  </a:lnTo>
                  <a:lnTo>
                    <a:pt x="15824" y="832"/>
                  </a:lnTo>
                  <a:lnTo>
                    <a:pt x="12414" y="999"/>
                  </a:lnTo>
                  <a:lnTo>
                    <a:pt x="9004" y="1186"/>
                  </a:lnTo>
                  <a:lnTo>
                    <a:pt x="7299" y="1290"/>
                  </a:lnTo>
                  <a:lnTo>
                    <a:pt x="5594" y="1435"/>
                  </a:lnTo>
                  <a:lnTo>
                    <a:pt x="5594" y="1435"/>
                  </a:lnTo>
                  <a:lnTo>
                    <a:pt x="4596" y="1518"/>
                  </a:lnTo>
                  <a:lnTo>
                    <a:pt x="4097" y="1560"/>
                  </a:lnTo>
                  <a:lnTo>
                    <a:pt x="3598" y="1622"/>
                  </a:lnTo>
                  <a:lnTo>
                    <a:pt x="3099" y="1685"/>
                  </a:lnTo>
                  <a:lnTo>
                    <a:pt x="2621" y="1789"/>
                  </a:lnTo>
                  <a:lnTo>
                    <a:pt x="2122" y="1934"/>
                  </a:lnTo>
                  <a:lnTo>
                    <a:pt x="1643" y="2080"/>
                  </a:lnTo>
                  <a:lnTo>
                    <a:pt x="1643" y="2080"/>
                  </a:lnTo>
                  <a:lnTo>
                    <a:pt x="1290" y="2246"/>
                  </a:lnTo>
                  <a:lnTo>
                    <a:pt x="957" y="2433"/>
                  </a:lnTo>
                  <a:lnTo>
                    <a:pt x="812" y="2537"/>
                  </a:lnTo>
                  <a:lnTo>
                    <a:pt x="687" y="2641"/>
                  </a:lnTo>
                  <a:lnTo>
                    <a:pt x="562" y="2766"/>
                  </a:lnTo>
                  <a:lnTo>
                    <a:pt x="437" y="2891"/>
                  </a:lnTo>
                  <a:lnTo>
                    <a:pt x="333" y="3036"/>
                  </a:lnTo>
                  <a:lnTo>
                    <a:pt x="250" y="3182"/>
                  </a:lnTo>
                  <a:lnTo>
                    <a:pt x="188" y="3348"/>
                  </a:lnTo>
                  <a:lnTo>
                    <a:pt x="105" y="3494"/>
                  </a:lnTo>
                  <a:lnTo>
                    <a:pt x="63" y="3681"/>
                  </a:lnTo>
                  <a:lnTo>
                    <a:pt x="22" y="3868"/>
                  </a:lnTo>
                  <a:lnTo>
                    <a:pt x="1" y="4055"/>
                  </a:lnTo>
                  <a:lnTo>
                    <a:pt x="1" y="4263"/>
                  </a:lnTo>
                  <a:lnTo>
                    <a:pt x="1" y="4263"/>
                  </a:lnTo>
                  <a:lnTo>
                    <a:pt x="1" y="5240"/>
                  </a:lnTo>
                  <a:lnTo>
                    <a:pt x="1" y="5240"/>
                  </a:lnTo>
                  <a:lnTo>
                    <a:pt x="1" y="6821"/>
                  </a:lnTo>
                  <a:lnTo>
                    <a:pt x="42" y="7632"/>
                  </a:lnTo>
                  <a:lnTo>
                    <a:pt x="84" y="8422"/>
                  </a:lnTo>
                  <a:lnTo>
                    <a:pt x="146" y="9212"/>
                  </a:lnTo>
                  <a:lnTo>
                    <a:pt x="230" y="10002"/>
                  </a:lnTo>
                  <a:lnTo>
                    <a:pt x="354" y="10792"/>
                  </a:lnTo>
                  <a:lnTo>
                    <a:pt x="500" y="11561"/>
                  </a:lnTo>
                  <a:lnTo>
                    <a:pt x="500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4" y="12352"/>
                  </a:lnTo>
                  <a:lnTo>
                    <a:pt x="1020" y="12497"/>
                  </a:lnTo>
                  <a:lnTo>
                    <a:pt x="1186" y="12622"/>
                  </a:lnTo>
                  <a:lnTo>
                    <a:pt x="1394" y="12726"/>
                  </a:lnTo>
                  <a:lnTo>
                    <a:pt x="1602" y="12809"/>
                  </a:lnTo>
                  <a:lnTo>
                    <a:pt x="1602" y="12809"/>
                  </a:lnTo>
                  <a:lnTo>
                    <a:pt x="1914" y="12892"/>
                  </a:lnTo>
                  <a:lnTo>
                    <a:pt x="2226" y="12975"/>
                  </a:lnTo>
                  <a:lnTo>
                    <a:pt x="2538" y="13038"/>
                  </a:lnTo>
                  <a:lnTo>
                    <a:pt x="2849" y="13038"/>
                  </a:lnTo>
                  <a:lnTo>
                    <a:pt x="2849" y="13038"/>
                  </a:lnTo>
                  <a:lnTo>
                    <a:pt x="6114" y="13058"/>
                  </a:lnTo>
                  <a:lnTo>
                    <a:pt x="6114" y="13058"/>
                  </a:lnTo>
                  <a:lnTo>
                    <a:pt x="6114" y="13121"/>
                  </a:lnTo>
                  <a:lnTo>
                    <a:pt x="6114" y="13121"/>
                  </a:lnTo>
                  <a:lnTo>
                    <a:pt x="8755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1395" y="12767"/>
                  </a:lnTo>
                  <a:lnTo>
                    <a:pt x="14410" y="12518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6"/>
                  </a:lnTo>
                  <a:lnTo>
                    <a:pt x="23413" y="11936"/>
                  </a:lnTo>
                  <a:lnTo>
                    <a:pt x="25680" y="11832"/>
                  </a:lnTo>
                  <a:lnTo>
                    <a:pt x="27926" y="11707"/>
                  </a:lnTo>
                  <a:lnTo>
                    <a:pt x="29048" y="11624"/>
                  </a:lnTo>
                  <a:lnTo>
                    <a:pt x="30171" y="11541"/>
                  </a:lnTo>
                  <a:lnTo>
                    <a:pt x="31294" y="11437"/>
                  </a:lnTo>
                  <a:lnTo>
                    <a:pt x="32417" y="11291"/>
                  </a:lnTo>
                  <a:lnTo>
                    <a:pt x="32417" y="11291"/>
                  </a:lnTo>
                  <a:lnTo>
                    <a:pt x="32874" y="11229"/>
                  </a:lnTo>
                  <a:lnTo>
                    <a:pt x="33061" y="11166"/>
                  </a:lnTo>
                  <a:lnTo>
                    <a:pt x="33248" y="11125"/>
                  </a:lnTo>
                  <a:lnTo>
                    <a:pt x="33415" y="11042"/>
                  </a:lnTo>
                  <a:lnTo>
                    <a:pt x="33560" y="10958"/>
                  </a:lnTo>
                  <a:lnTo>
                    <a:pt x="33685" y="10875"/>
                  </a:lnTo>
                  <a:lnTo>
                    <a:pt x="33810" y="10771"/>
                  </a:lnTo>
                  <a:lnTo>
                    <a:pt x="33935" y="10667"/>
                  </a:lnTo>
                  <a:lnTo>
                    <a:pt x="34018" y="10522"/>
                  </a:lnTo>
                  <a:lnTo>
                    <a:pt x="34122" y="10397"/>
                  </a:lnTo>
                  <a:lnTo>
                    <a:pt x="34205" y="10231"/>
                  </a:lnTo>
                  <a:lnTo>
                    <a:pt x="34267" y="10044"/>
                  </a:lnTo>
                  <a:lnTo>
                    <a:pt x="34330" y="9856"/>
                  </a:lnTo>
                  <a:lnTo>
                    <a:pt x="34454" y="9420"/>
                  </a:lnTo>
                  <a:lnTo>
                    <a:pt x="34454" y="9420"/>
                  </a:lnTo>
                  <a:lnTo>
                    <a:pt x="34538" y="9025"/>
                  </a:lnTo>
                  <a:lnTo>
                    <a:pt x="34600" y="8630"/>
                  </a:lnTo>
                  <a:lnTo>
                    <a:pt x="34683" y="7860"/>
                  </a:lnTo>
                  <a:lnTo>
                    <a:pt x="34746" y="7070"/>
                  </a:lnTo>
                  <a:lnTo>
                    <a:pt x="34766" y="6301"/>
                  </a:lnTo>
                  <a:lnTo>
                    <a:pt x="34766" y="6301"/>
                  </a:lnTo>
                  <a:lnTo>
                    <a:pt x="34746" y="5698"/>
                  </a:lnTo>
                  <a:lnTo>
                    <a:pt x="34725" y="5074"/>
                  </a:lnTo>
                  <a:lnTo>
                    <a:pt x="34683" y="4471"/>
                  </a:lnTo>
                  <a:lnTo>
                    <a:pt x="34621" y="3847"/>
                  </a:lnTo>
                  <a:lnTo>
                    <a:pt x="34496" y="2641"/>
                  </a:lnTo>
                  <a:lnTo>
                    <a:pt x="34350" y="1414"/>
                  </a:lnTo>
                  <a:lnTo>
                    <a:pt x="34350" y="1414"/>
                  </a:lnTo>
                  <a:lnTo>
                    <a:pt x="34288" y="1061"/>
                  </a:lnTo>
                  <a:lnTo>
                    <a:pt x="34226" y="791"/>
                  </a:lnTo>
                  <a:lnTo>
                    <a:pt x="34184" y="666"/>
                  </a:lnTo>
                  <a:lnTo>
                    <a:pt x="34122" y="562"/>
                  </a:lnTo>
                  <a:lnTo>
                    <a:pt x="34080" y="479"/>
                  </a:lnTo>
                  <a:lnTo>
                    <a:pt x="33997" y="416"/>
                  </a:lnTo>
                  <a:lnTo>
                    <a:pt x="33914" y="354"/>
                  </a:lnTo>
                  <a:lnTo>
                    <a:pt x="33831" y="312"/>
                  </a:lnTo>
                  <a:lnTo>
                    <a:pt x="33602" y="229"/>
                  </a:lnTo>
                  <a:lnTo>
                    <a:pt x="33290" y="188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749" y="125"/>
                  </a:lnTo>
                  <a:lnTo>
                    <a:pt x="32749" y="125"/>
                  </a:lnTo>
                  <a:lnTo>
                    <a:pt x="31835" y="63"/>
                  </a:lnTo>
                  <a:lnTo>
                    <a:pt x="30920" y="21"/>
                  </a:lnTo>
                  <a:lnTo>
                    <a:pt x="30005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extrusionOk="0">
                  <a:moveTo>
                    <a:pt x="11686" y="0"/>
                  </a:moveTo>
                  <a:lnTo>
                    <a:pt x="10480" y="42"/>
                  </a:lnTo>
                  <a:lnTo>
                    <a:pt x="9274" y="104"/>
                  </a:lnTo>
                  <a:lnTo>
                    <a:pt x="8068" y="208"/>
                  </a:lnTo>
                  <a:lnTo>
                    <a:pt x="6862" y="312"/>
                  </a:lnTo>
                  <a:lnTo>
                    <a:pt x="4471" y="562"/>
                  </a:lnTo>
                  <a:lnTo>
                    <a:pt x="3265" y="686"/>
                  </a:lnTo>
                  <a:lnTo>
                    <a:pt x="2059" y="790"/>
                  </a:lnTo>
                  <a:lnTo>
                    <a:pt x="1623" y="832"/>
                  </a:lnTo>
                  <a:lnTo>
                    <a:pt x="1394" y="894"/>
                  </a:lnTo>
                  <a:lnTo>
                    <a:pt x="1186" y="936"/>
                  </a:lnTo>
                  <a:lnTo>
                    <a:pt x="957" y="1019"/>
                  </a:lnTo>
                  <a:lnTo>
                    <a:pt x="770" y="1102"/>
                  </a:lnTo>
                  <a:lnTo>
                    <a:pt x="562" y="1227"/>
                  </a:lnTo>
                  <a:lnTo>
                    <a:pt x="375" y="1352"/>
                  </a:lnTo>
                  <a:lnTo>
                    <a:pt x="188" y="1518"/>
                  </a:lnTo>
                  <a:lnTo>
                    <a:pt x="126" y="1601"/>
                  </a:lnTo>
                  <a:lnTo>
                    <a:pt x="63" y="1705"/>
                  </a:lnTo>
                  <a:lnTo>
                    <a:pt x="22" y="1809"/>
                  </a:lnTo>
                  <a:lnTo>
                    <a:pt x="1" y="1913"/>
                  </a:lnTo>
                  <a:lnTo>
                    <a:pt x="1" y="2038"/>
                  </a:lnTo>
                  <a:lnTo>
                    <a:pt x="22" y="2163"/>
                  </a:lnTo>
                  <a:lnTo>
                    <a:pt x="63" y="2267"/>
                  </a:lnTo>
                  <a:lnTo>
                    <a:pt x="105" y="2371"/>
                  </a:lnTo>
                  <a:lnTo>
                    <a:pt x="167" y="2454"/>
                  </a:lnTo>
                  <a:lnTo>
                    <a:pt x="250" y="2516"/>
                  </a:lnTo>
                  <a:lnTo>
                    <a:pt x="354" y="2579"/>
                  </a:lnTo>
                  <a:lnTo>
                    <a:pt x="438" y="2620"/>
                  </a:lnTo>
                  <a:lnTo>
                    <a:pt x="666" y="2683"/>
                  </a:lnTo>
                  <a:lnTo>
                    <a:pt x="957" y="2724"/>
                  </a:lnTo>
                  <a:lnTo>
                    <a:pt x="1248" y="2745"/>
                  </a:lnTo>
                  <a:lnTo>
                    <a:pt x="1540" y="2724"/>
                  </a:lnTo>
                  <a:lnTo>
                    <a:pt x="1851" y="2703"/>
                  </a:lnTo>
                  <a:lnTo>
                    <a:pt x="2454" y="2579"/>
                  </a:lnTo>
                  <a:lnTo>
                    <a:pt x="3889" y="2308"/>
                  </a:lnTo>
                  <a:lnTo>
                    <a:pt x="5345" y="2038"/>
                  </a:lnTo>
                  <a:lnTo>
                    <a:pt x="6800" y="1788"/>
                  </a:lnTo>
                  <a:lnTo>
                    <a:pt x="8256" y="1560"/>
                  </a:lnTo>
                  <a:lnTo>
                    <a:pt x="11187" y="1102"/>
                  </a:lnTo>
                  <a:lnTo>
                    <a:pt x="14098" y="624"/>
                  </a:lnTo>
                  <a:lnTo>
                    <a:pt x="14452" y="603"/>
                  </a:lnTo>
                  <a:lnTo>
                    <a:pt x="14805" y="562"/>
                  </a:lnTo>
                  <a:lnTo>
                    <a:pt x="15013" y="520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29"/>
                  </a:lnTo>
                  <a:lnTo>
                    <a:pt x="14743" y="125"/>
                  </a:lnTo>
                  <a:lnTo>
                    <a:pt x="13932" y="42"/>
                  </a:lnTo>
                  <a:lnTo>
                    <a:pt x="13121" y="21"/>
                  </a:lnTo>
                  <a:lnTo>
                    <a:pt x="1233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fill="none" extrusionOk="0">
                  <a:moveTo>
                    <a:pt x="12331" y="0"/>
                  </a:moveTo>
                  <a:lnTo>
                    <a:pt x="12331" y="0"/>
                  </a:lnTo>
                  <a:lnTo>
                    <a:pt x="11686" y="0"/>
                  </a:lnTo>
                  <a:lnTo>
                    <a:pt x="11686" y="0"/>
                  </a:lnTo>
                  <a:lnTo>
                    <a:pt x="10480" y="42"/>
                  </a:lnTo>
                  <a:lnTo>
                    <a:pt x="9274" y="104"/>
                  </a:lnTo>
                  <a:lnTo>
                    <a:pt x="8068" y="208"/>
                  </a:lnTo>
                  <a:lnTo>
                    <a:pt x="6862" y="312"/>
                  </a:lnTo>
                  <a:lnTo>
                    <a:pt x="4471" y="562"/>
                  </a:lnTo>
                  <a:lnTo>
                    <a:pt x="3265" y="686"/>
                  </a:lnTo>
                  <a:lnTo>
                    <a:pt x="2059" y="790"/>
                  </a:lnTo>
                  <a:lnTo>
                    <a:pt x="2059" y="790"/>
                  </a:lnTo>
                  <a:lnTo>
                    <a:pt x="1623" y="832"/>
                  </a:lnTo>
                  <a:lnTo>
                    <a:pt x="1394" y="894"/>
                  </a:lnTo>
                  <a:lnTo>
                    <a:pt x="1186" y="936"/>
                  </a:lnTo>
                  <a:lnTo>
                    <a:pt x="957" y="1019"/>
                  </a:lnTo>
                  <a:lnTo>
                    <a:pt x="770" y="1102"/>
                  </a:lnTo>
                  <a:lnTo>
                    <a:pt x="562" y="1227"/>
                  </a:lnTo>
                  <a:lnTo>
                    <a:pt x="375" y="1352"/>
                  </a:lnTo>
                  <a:lnTo>
                    <a:pt x="375" y="1352"/>
                  </a:lnTo>
                  <a:lnTo>
                    <a:pt x="188" y="1518"/>
                  </a:lnTo>
                  <a:lnTo>
                    <a:pt x="126" y="1601"/>
                  </a:lnTo>
                  <a:lnTo>
                    <a:pt x="63" y="1705"/>
                  </a:lnTo>
                  <a:lnTo>
                    <a:pt x="22" y="1809"/>
                  </a:lnTo>
                  <a:lnTo>
                    <a:pt x="1" y="1913"/>
                  </a:lnTo>
                  <a:lnTo>
                    <a:pt x="1" y="2038"/>
                  </a:lnTo>
                  <a:lnTo>
                    <a:pt x="22" y="2163"/>
                  </a:lnTo>
                  <a:lnTo>
                    <a:pt x="22" y="2163"/>
                  </a:lnTo>
                  <a:lnTo>
                    <a:pt x="63" y="2267"/>
                  </a:lnTo>
                  <a:lnTo>
                    <a:pt x="105" y="2371"/>
                  </a:lnTo>
                  <a:lnTo>
                    <a:pt x="167" y="2454"/>
                  </a:lnTo>
                  <a:lnTo>
                    <a:pt x="250" y="2516"/>
                  </a:lnTo>
                  <a:lnTo>
                    <a:pt x="354" y="2579"/>
                  </a:lnTo>
                  <a:lnTo>
                    <a:pt x="438" y="2620"/>
                  </a:lnTo>
                  <a:lnTo>
                    <a:pt x="666" y="2683"/>
                  </a:lnTo>
                  <a:lnTo>
                    <a:pt x="666" y="2683"/>
                  </a:lnTo>
                  <a:lnTo>
                    <a:pt x="957" y="2724"/>
                  </a:lnTo>
                  <a:lnTo>
                    <a:pt x="1248" y="2745"/>
                  </a:lnTo>
                  <a:lnTo>
                    <a:pt x="1248" y="2745"/>
                  </a:lnTo>
                  <a:lnTo>
                    <a:pt x="1540" y="2724"/>
                  </a:lnTo>
                  <a:lnTo>
                    <a:pt x="1851" y="2703"/>
                  </a:lnTo>
                  <a:lnTo>
                    <a:pt x="2454" y="2579"/>
                  </a:lnTo>
                  <a:lnTo>
                    <a:pt x="2454" y="2579"/>
                  </a:lnTo>
                  <a:lnTo>
                    <a:pt x="3889" y="2308"/>
                  </a:lnTo>
                  <a:lnTo>
                    <a:pt x="5345" y="2038"/>
                  </a:lnTo>
                  <a:lnTo>
                    <a:pt x="6800" y="1788"/>
                  </a:lnTo>
                  <a:lnTo>
                    <a:pt x="8256" y="1560"/>
                  </a:lnTo>
                  <a:lnTo>
                    <a:pt x="11187" y="1102"/>
                  </a:lnTo>
                  <a:lnTo>
                    <a:pt x="14098" y="624"/>
                  </a:lnTo>
                  <a:lnTo>
                    <a:pt x="14098" y="624"/>
                  </a:lnTo>
                  <a:lnTo>
                    <a:pt x="14452" y="603"/>
                  </a:lnTo>
                  <a:lnTo>
                    <a:pt x="14805" y="562"/>
                  </a:lnTo>
                  <a:lnTo>
                    <a:pt x="15013" y="520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29"/>
                  </a:lnTo>
                  <a:lnTo>
                    <a:pt x="15616" y="229"/>
                  </a:lnTo>
                  <a:lnTo>
                    <a:pt x="14743" y="125"/>
                  </a:lnTo>
                  <a:lnTo>
                    <a:pt x="13932" y="42"/>
                  </a:lnTo>
                  <a:lnTo>
                    <a:pt x="13121" y="21"/>
                  </a:lnTo>
                  <a:lnTo>
                    <a:pt x="12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extrusionOk="0">
                  <a:moveTo>
                    <a:pt x="2246" y="1"/>
                  </a:moveTo>
                  <a:lnTo>
                    <a:pt x="1809" y="21"/>
                  </a:lnTo>
                  <a:lnTo>
                    <a:pt x="1373" y="42"/>
                  </a:lnTo>
                  <a:lnTo>
                    <a:pt x="936" y="84"/>
                  </a:lnTo>
                  <a:lnTo>
                    <a:pt x="499" y="167"/>
                  </a:lnTo>
                  <a:lnTo>
                    <a:pt x="395" y="188"/>
                  </a:lnTo>
                  <a:lnTo>
                    <a:pt x="291" y="229"/>
                  </a:lnTo>
                  <a:lnTo>
                    <a:pt x="208" y="292"/>
                  </a:lnTo>
                  <a:lnTo>
                    <a:pt x="125" y="375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0" y="687"/>
                  </a:lnTo>
                  <a:lnTo>
                    <a:pt x="0" y="791"/>
                  </a:lnTo>
                  <a:lnTo>
                    <a:pt x="21" y="915"/>
                  </a:lnTo>
                  <a:lnTo>
                    <a:pt x="42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29" y="1269"/>
                  </a:lnTo>
                  <a:lnTo>
                    <a:pt x="333" y="1311"/>
                  </a:lnTo>
                  <a:lnTo>
                    <a:pt x="437" y="1352"/>
                  </a:lnTo>
                  <a:lnTo>
                    <a:pt x="541" y="1394"/>
                  </a:lnTo>
                  <a:lnTo>
                    <a:pt x="707" y="1435"/>
                  </a:lnTo>
                  <a:lnTo>
                    <a:pt x="957" y="1435"/>
                  </a:lnTo>
                  <a:lnTo>
                    <a:pt x="1726" y="1373"/>
                  </a:lnTo>
                  <a:lnTo>
                    <a:pt x="2496" y="1248"/>
                  </a:lnTo>
                  <a:lnTo>
                    <a:pt x="2891" y="1186"/>
                  </a:lnTo>
                  <a:lnTo>
                    <a:pt x="3265" y="1103"/>
                  </a:lnTo>
                  <a:lnTo>
                    <a:pt x="3639" y="978"/>
                  </a:lnTo>
                  <a:lnTo>
                    <a:pt x="4013" y="853"/>
                  </a:lnTo>
                  <a:lnTo>
                    <a:pt x="4180" y="791"/>
                  </a:lnTo>
                  <a:lnTo>
                    <a:pt x="4367" y="728"/>
                  </a:lnTo>
                  <a:lnTo>
                    <a:pt x="4429" y="687"/>
                  </a:lnTo>
                  <a:lnTo>
                    <a:pt x="4512" y="645"/>
                  </a:lnTo>
                  <a:lnTo>
                    <a:pt x="4575" y="562"/>
                  </a:lnTo>
                  <a:lnTo>
                    <a:pt x="4616" y="479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284" y="271"/>
                  </a:lnTo>
                  <a:lnTo>
                    <a:pt x="3993" y="209"/>
                  </a:lnTo>
                  <a:lnTo>
                    <a:pt x="3702" y="146"/>
                  </a:lnTo>
                  <a:lnTo>
                    <a:pt x="3410" y="84"/>
                  </a:lnTo>
                  <a:lnTo>
                    <a:pt x="2828" y="21"/>
                  </a:lnTo>
                  <a:lnTo>
                    <a:pt x="224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fill="none" extrusionOk="0">
                  <a:moveTo>
                    <a:pt x="2246" y="1"/>
                  </a:moveTo>
                  <a:lnTo>
                    <a:pt x="2246" y="1"/>
                  </a:lnTo>
                  <a:lnTo>
                    <a:pt x="1809" y="21"/>
                  </a:lnTo>
                  <a:lnTo>
                    <a:pt x="1373" y="42"/>
                  </a:lnTo>
                  <a:lnTo>
                    <a:pt x="936" y="84"/>
                  </a:lnTo>
                  <a:lnTo>
                    <a:pt x="499" y="167"/>
                  </a:lnTo>
                  <a:lnTo>
                    <a:pt x="499" y="167"/>
                  </a:lnTo>
                  <a:lnTo>
                    <a:pt x="395" y="188"/>
                  </a:lnTo>
                  <a:lnTo>
                    <a:pt x="291" y="229"/>
                  </a:lnTo>
                  <a:lnTo>
                    <a:pt x="208" y="292"/>
                  </a:lnTo>
                  <a:lnTo>
                    <a:pt x="125" y="375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0" y="687"/>
                  </a:lnTo>
                  <a:lnTo>
                    <a:pt x="0" y="791"/>
                  </a:lnTo>
                  <a:lnTo>
                    <a:pt x="0" y="791"/>
                  </a:lnTo>
                  <a:lnTo>
                    <a:pt x="21" y="915"/>
                  </a:lnTo>
                  <a:lnTo>
                    <a:pt x="42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29" y="1269"/>
                  </a:lnTo>
                  <a:lnTo>
                    <a:pt x="333" y="1311"/>
                  </a:lnTo>
                  <a:lnTo>
                    <a:pt x="437" y="1352"/>
                  </a:lnTo>
                  <a:lnTo>
                    <a:pt x="541" y="1394"/>
                  </a:lnTo>
                  <a:lnTo>
                    <a:pt x="541" y="1394"/>
                  </a:lnTo>
                  <a:lnTo>
                    <a:pt x="707" y="1435"/>
                  </a:lnTo>
                  <a:lnTo>
                    <a:pt x="874" y="1435"/>
                  </a:lnTo>
                  <a:lnTo>
                    <a:pt x="874" y="1435"/>
                  </a:lnTo>
                  <a:lnTo>
                    <a:pt x="957" y="1435"/>
                  </a:lnTo>
                  <a:lnTo>
                    <a:pt x="957" y="1435"/>
                  </a:lnTo>
                  <a:lnTo>
                    <a:pt x="1726" y="1373"/>
                  </a:lnTo>
                  <a:lnTo>
                    <a:pt x="2496" y="1248"/>
                  </a:lnTo>
                  <a:lnTo>
                    <a:pt x="2891" y="1186"/>
                  </a:lnTo>
                  <a:lnTo>
                    <a:pt x="3265" y="1103"/>
                  </a:lnTo>
                  <a:lnTo>
                    <a:pt x="3639" y="978"/>
                  </a:lnTo>
                  <a:lnTo>
                    <a:pt x="4013" y="853"/>
                  </a:lnTo>
                  <a:lnTo>
                    <a:pt x="4013" y="853"/>
                  </a:lnTo>
                  <a:lnTo>
                    <a:pt x="4180" y="791"/>
                  </a:lnTo>
                  <a:lnTo>
                    <a:pt x="4367" y="728"/>
                  </a:lnTo>
                  <a:lnTo>
                    <a:pt x="4429" y="687"/>
                  </a:lnTo>
                  <a:lnTo>
                    <a:pt x="4512" y="645"/>
                  </a:lnTo>
                  <a:lnTo>
                    <a:pt x="4575" y="562"/>
                  </a:lnTo>
                  <a:lnTo>
                    <a:pt x="4616" y="479"/>
                  </a:lnTo>
                  <a:lnTo>
                    <a:pt x="4616" y="479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575" y="354"/>
                  </a:lnTo>
                  <a:lnTo>
                    <a:pt x="4284" y="271"/>
                  </a:lnTo>
                  <a:lnTo>
                    <a:pt x="3993" y="209"/>
                  </a:lnTo>
                  <a:lnTo>
                    <a:pt x="3702" y="146"/>
                  </a:lnTo>
                  <a:lnTo>
                    <a:pt x="3410" y="84"/>
                  </a:lnTo>
                  <a:lnTo>
                    <a:pt x="2828" y="21"/>
                  </a:lnTo>
                  <a:lnTo>
                    <a:pt x="224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6895125" y="4910000"/>
              <a:ext cx="954425" cy="409125"/>
            </a:xfrm>
            <a:custGeom>
              <a:avLst/>
              <a:gdLst/>
              <a:ahLst/>
              <a:cxnLst/>
              <a:rect l="l" t="t" r="r" b="b"/>
              <a:pathLst>
                <a:path w="38177" h="16365" extrusionOk="0">
                  <a:moveTo>
                    <a:pt x="31522" y="1248"/>
                  </a:moveTo>
                  <a:lnTo>
                    <a:pt x="32396" y="1290"/>
                  </a:lnTo>
                  <a:lnTo>
                    <a:pt x="33269" y="1331"/>
                  </a:lnTo>
                  <a:lnTo>
                    <a:pt x="34142" y="1394"/>
                  </a:lnTo>
                  <a:lnTo>
                    <a:pt x="34537" y="1435"/>
                  </a:lnTo>
                  <a:lnTo>
                    <a:pt x="34849" y="1477"/>
                  </a:lnTo>
                  <a:lnTo>
                    <a:pt x="35078" y="1560"/>
                  </a:lnTo>
                  <a:lnTo>
                    <a:pt x="35161" y="1602"/>
                  </a:lnTo>
                  <a:lnTo>
                    <a:pt x="35244" y="1664"/>
                  </a:lnTo>
                  <a:lnTo>
                    <a:pt x="35328" y="1726"/>
                  </a:lnTo>
                  <a:lnTo>
                    <a:pt x="35369" y="1809"/>
                  </a:lnTo>
                  <a:lnTo>
                    <a:pt x="35431" y="1913"/>
                  </a:lnTo>
                  <a:lnTo>
                    <a:pt x="35473" y="2038"/>
                  </a:lnTo>
                  <a:lnTo>
                    <a:pt x="35535" y="2308"/>
                  </a:lnTo>
                  <a:lnTo>
                    <a:pt x="35598" y="2662"/>
                  </a:lnTo>
                  <a:lnTo>
                    <a:pt x="35723" y="3660"/>
                  </a:lnTo>
                  <a:lnTo>
                    <a:pt x="35827" y="4658"/>
                  </a:lnTo>
                  <a:lnTo>
                    <a:pt x="35931" y="5656"/>
                  </a:lnTo>
                  <a:lnTo>
                    <a:pt x="35993" y="6654"/>
                  </a:lnTo>
                  <a:lnTo>
                    <a:pt x="36014" y="7153"/>
                  </a:lnTo>
                  <a:lnTo>
                    <a:pt x="36014" y="7652"/>
                  </a:lnTo>
                  <a:lnTo>
                    <a:pt x="35993" y="8151"/>
                  </a:lnTo>
                  <a:lnTo>
                    <a:pt x="35972" y="8650"/>
                  </a:lnTo>
                  <a:lnTo>
                    <a:pt x="35931" y="9170"/>
                  </a:lnTo>
                  <a:lnTo>
                    <a:pt x="35868" y="9669"/>
                  </a:lnTo>
                  <a:lnTo>
                    <a:pt x="35806" y="10168"/>
                  </a:lnTo>
                  <a:lnTo>
                    <a:pt x="35702" y="10667"/>
                  </a:lnTo>
                  <a:lnTo>
                    <a:pt x="35577" y="11104"/>
                  </a:lnTo>
                  <a:lnTo>
                    <a:pt x="35515" y="11291"/>
                  </a:lnTo>
                  <a:lnTo>
                    <a:pt x="35452" y="11478"/>
                  </a:lnTo>
                  <a:lnTo>
                    <a:pt x="35369" y="11644"/>
                  </a:lnTo>
                  <a:lnTo>
                    <a:pt x="35265" y="11769"/>
                  </a:lnTo>
                  <a:lnTo>
                    <a:pt x="35182" y="11915"/>
                  </a:lnTo>
                  <a:lnTo>
                    <a:pt x="35057" y="12019"/>
                  </a:lnTo>
                  <a:lnTo>
                    <a:pt x="34932" y="12123"/>
                  </a:lnTo>
                  <a:lnTo>
                    <a:pt x="34808" y="12206"/>
                  </a:lnTo>
                  <a:lnTo>
                    <a:pt x="34662" y="12289"/>
                  </a:lnTo>
                  <a:lnTo>
                    <a:pt x="34496" y="12372"/>
                  </a:lnTo>
                  <a:lnTo>
                    <a:pt x="34309" y="12414"/>
                  </a:lnTo>
                  <a:lnTo>
                    <a:pt x="34122" y="12476"/>
                  </a:lnTo>
                  <a:lnTo>
                    <a:pt x="33664" y="12539"/>
                  </a:lnTo>
                  <a:lnTo>
                    <a:pt x="32541" y="12684"/>
                  </a:lnTo>
                  <a:lnTo>
                    <a:pt x="31418" y="12788"/>
                  </a:lnTo>
                  <a:lnTo>
                    <a:pt x="30296" y="12871"/>
                  </a:lnTo>
                  <a:lnTo>
                    <a:pt x="29173" y="12954"/>
                  </a:lnTo>
                  <a:lnTo>
                    <a:pt x="26927" y="13079"/>
                  </a:lnTo>
                  <a:lnTo>
                    <a:pt x="24661" y="13183"/>
                  </a:lnTo>
                  <a:lnTo>
                    <a:pt x="21667" y="13329"/>
                  </a:lnTo>
                  <a:lnTo>
                    <a:pt x="18652" y="13537"/>
                  </a:lnTo>
                  <a:lnTo>
                    <a:pt x="15658" y="13765"/>
                  </a:lnTo>
                  <a:lnTo>
                    <a:pt x="12643" y="14015"/>
                  </a:lnTo>
                  <a:lnTo>
                    <a:pt x="11333" y="14119"/>
                  </a:lnTo>
                  <a:lnTo>
                    <a:pt x="10002" y="14202"/>
                  </a:lnTo>
                  <a:lnTo>
                    <a:pt x="7361" y="14368"/>
                  </a:lnTo>
                  <a:lnTo>
                    <a:pt x="7361" y="14306"/>
                  </a:lnTo>
                  <a:lnTo>
                    <a:pt x="4097" y="14285"/>
                  </a:lnTo>
                  <a:lnTo>
                    <a:pt x="3785" y="14285"/>
                  </a:lnTo>
                  <a:lnTo>
                    <a:pt x="3473" y="14223"/>
                  </a:lnTo>
                  <a:lnTo>
                    <a:pt x="3161" y="14140"/>
                  </a:lnTo>
                  <a:lnTo>
                    <a:pt x="2849" y="14056"/>
                  </a:lnTo>
                  <a:lnTo>
                    <a:pt x="2641" y="13973"/>
                  </a:lnTo>
                  <a:lnTo>
                    <a:pt x="2433" y="13869"/>
                  </a:lnTo>
                  <a:lnTo>
                    <a:pt x="2267" y="13745"/>
                  </a:lnTo>
                  <a:lnTo>
                    <a:pt x="2121" y="13599"/>
                  </a:lnTo>
                  <a:lnTo>
                    <a:pt x="1997" y="13433"/>
                  </a:lnTo>
                  <a:lnTo>
                    <a:pt x="1893" y="13246"/>
                  </a:lnTo>
                  <a:lnTo>
                    <a:pt x="1810" y="13038"/>
                  </a:lnTo>
                  <a:lnTo>
                    <a:pt x="1747" y="12809"/>
                  </a:lnTo>
                  <a:lnTo>
                    <a:pt x="1581" y="11915"/>
                  </a:lnTo>
                  <a:lnTo>
                    <a:pt x="1456" y="11000"/>
                  </a:lnTo>
                  <a:lnTo>
                    <a:pt x="1352" y="10085"/>
                  </a:lnTo>
                  <a:lnTo>
                    <a:pt x="1290" y="9170"/>
                  </a:lnTo>
                  <a:lnTo>
                    <a:pt x="1269" y="8255"/>
                  </a:lnTo>
                  <a:lnTo>
                    <a:pt x="1248" y="7340"/>
                  </a:lnTo>
                  <a:lnTo>
                    <a:pt x="1248" y="5511"/>
                  </a:lnTo>
                  <a:lnTo>
                    <a:pt x="1248" y="5303"/>
                  </a:lnTo>
                  <a:lnTo>
                    <a:pt x="1269" y="5116"/>
                  </a:lnTo>
                  <a:lnTo>
                    <a:pt x="1311" y="4928"/>
                  </a:lnTo>
                  <a:lnTo>
                    <a:pt x="1352" y="4741"/>
                  </a:lnTo>
                  <a:lnTo>
                    <a:pt x="1435" y="4596"/>
                  </a:lnTo>
                  <a:lnTo>
                    <a:pt x="1498" y="4429"/>
                  </a:lnTo>
                  <a:lnTo>
                    <a:pt x="1581" y="4284"/>
                  </a:lnTo>
                  <a:lnTo>
                    <a:pt x="1685" y="4138"/>
                  </a:lnTo>
                  <a:lnTo>
                    <a:pt x="1810" y="4014"/>
                  </a:lnTo>
                  <a:lnTo>
                    <a:pt x="1934" y="3889"/>
                  </a:lnTo>
                  <a:lnTo>
                    <a:pt x="2059" y="3785"/>
                  </a:lnTo>
                  <a:lnTo>
                    <a:pt x="2205" y="3681"/>
                  </a:lnTo>
                  <a:lnTo>
                    <a:pt x="2537" y="3494"/>
                  </a:lnTo>
                  <a:lnTo>
                    <a:pt x="2891" y="3327"/>
                  </a:lnTo>
                  <a:lnTo>
                    <a:pt x="3369" y="3182"/>
                  </a:lnTo>
                  <a:lnTo>
                    <a:pt x="3868" y="3036"/>
                  </a:lnTo>
                  <a:lnTo>
                    <a:pt x="4346" y="2932"/>
                  </a:lnTo>
                  <a:lnTo>
                    <a:pt x="4845" y="2870"/>
                  </a:lnTo>
                  <a:lnTo>
                    <a:pt x="5344" y="2808"/>
                  </a:lnTo>
                  <a:lnTo>
                    <a:pt x="5843" y="2766"/>
                  </a:lnTo>
                  <a:lnTo>
                    <a:pt x="6841" y="2683"/>
                  </a:lnTo>
                  <a:lnTo>
                    <a:pt x="8546" y="2537"/>
                  </a:lnTo>
                  <a:lnTo>
                    <a:pt x="10251" y="2433"/>
                  </a:lnTo>
                  <a:lnTo>
                    <a:pt x="13661" y="2246"/>
                  </a:lnTo>
                  <a:lnTo>
                    <a:pt x="17071" y="2080"/>
                  </a:lnTo>
                  <a:lnTo>
                    <a:pt x="18776" y="1976"/>
                  </a:lnTo>
                  <a:lnTo>
                    <a:pt x="20481" y="1830"/>
                  </a:lnTo>
                  <a:lnTo>
                    <a:pt x="23829" y="1539"/>
                  </a:lnTo>
                  <a:lnTo>
                    <a:pt x="25493" y="1414"/>
                  </a:lnTo>
                  <a:lnTo>
                    <a:pt x="27156" y="1310"/>
                  </a:lnTo>
                  <a:lnTo>
                    <a:pt x="28903" y="1248"/>
                  </a:lnTo>
                  <a:close/>
                  <a:moveTo>
                    <a:pt x="30046" y="0"/>
                  </a:moveTo>
                  <a:lnTo>
                    <a:pt x="28840" y="42"/>
                  </a:lnTo>
                  <a:lnTo>
                    <a:pt x="27634" y="84"/>
                  </a:lnTo>
                  <a:lnTo>
                    <a:pt x="26428" y="146"/>
                  </a:lnTo>
                  <a:lnTo>
                    <a:pt x="25222" y="229"/>
                  </a:lnTo>
                  <a:lnTo>
                    <a:pt x="24016" y="312"/>
                  </a:lnTo>
                  <a:lnTo>
                    <a:pt x="21604" y="520"/>
                  </a:lnTo>
                  <a:lnTo>
                    <a:pt x="17862" y="853"/>
                  </a:lnTo>
                  <a:lnTo>
                    <a:pt x="14098" y="1144"/>
                  </a:lnTo>
                  <a:lnTo>
                    <a:pt x="10335" y="1435"/>
                  </a:lnTo>
                  <a:lnTo>
                    <a:pt x="6592" y="1747"/>
                  </a:lnTo>
                  <a:lnTo>
                    <a:pt x="5407" y="1851"/>
                  </a:lnTo>
                  <a:lnTo>
                    <a:pt x="4804" y="1934"/>
                  </a:lnTo>
                  <a:lnTo>
                    <a:pt x="4222" y="2038"/>
                  </a:lnTo>
                  <a:lnTo>
                    <a:pt x="3639" y="2163"/>
                  </a:lnTo>
                  <a:lnTo>
                    <a:pt x="3057" y="2308"/>
                  </a:lnTo>
                  <a:lnTo>
                    <a:pt x="2496" y="2475"/>
                  </a:lnTo>
                  <a:lnTo>
                    <a:pt x="1934" y="2704"/>
                  </a:lnTo>
                  <a:lnTo>
                    <a:pt x="1581" y="2870"/>
                  </a:lnTo>
                  <a:lnTo>
                    <a:pt x="1248" y="3078"/>
                  </a:lnTo>
                  <a:lnTo>
                    <a:pt x="957" y="3307"/>
                  </a:lnTo>
                  <a:lnTo>
                    <a:pt x="832" y="3431"/>
                  </a:lnTo>
                  <a:lnTo>
                    <a:pt x="728" y="3577"/>
                  </a:lnTo>
                  <a:lnTo>
                    <a:pt x="604" y="3702"/>
                  </a:lnTo>
                  <a:lnTo>
                    <a:pt x="520" y="3868"/>
                  </a:lnTo>
                  <a:lnTo>
                    <a:pt x="416" y="4014"/>
                  </a:lnTo>
                  <a:lnTo>
                    <a:pt x="354" y="4180"/>
                  </a:lnTo>
                  <a:lnTo>
                    <a:pt x="292" y="4367"/>
                  </a:lnTo>
                  <a:lnTo>
                    <a:pt x="229" y="4533"/>
                  </a:lnTo>
                  <a:lnTo>
                    <a:pt x="188" y="4720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1" y="6987"/>
                  </a:lnTo>
                  <a:lnTo>
                    <a:pt x="1" y="8027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5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3"/>
                  </a:lnTo>
                  <a:lnTo>
                    <a:pt x="437" y="12123"/>
                  </a:lnTo>
                  <a:lnTo>
                    <a:pt x="541" y="12622"/>
                  </a:lnTo>
                  <a:lnTo>
                    <a:pt x="687" y="13142"/>
                  </a:lnTo>
                  <a:lnTo>
                    <a:pt x="791" y="13474"/>
                  </a:lnTo>
                  <a:lnTo>
                    <a:pt x="915" y="13807"/>
                  </a:lnTo>
                  <a:lnTo>
                    <a:pt x="1082" y="14119"/>
                  </a:lnTo>
                  <a:lnTo>
                    <a:pt x="1269" y="14410"/>
                  </a:lnTo>
                  <a:lnTo>
                    <a:pt x="1456" y="14680"/>
                  </a:lnTo>
                  <a:lnTo>
                    <a:pt x="1685" y="14951"/>
                  </a:lnTo>
                  <a:lnTo>
                    <a:pt x="1934" y="15179"/>
                  </a:lnTo>
                  <a:lnTo>
                    <a:pt x="2184" y="15387"/>
                  </a:lnTo>
                  <a:lnTo>
                    <a:pt x="2454" y="15574"/>
                  </a:lnTo>
                  <a:lnTo>
                    <a:pt x="2724" y="15741"/>
                  </a:lnTo>
                  <a:lnTo>
                    <a:pt x="3036" y="15886"/>
                  </a:lnTo>
                  <a:lnTo>
                    <a:pt x="3327" y="16011"/>
                  </a:lnTo>
                  <a:lnTo>
                    <a:pt x="3639" y="16115"/>
                  </a:lnTo>
                  <a:lnTo>
                    <a:pt x="3951" y="16177"/>
                  </a:lnTo>
                  <a:lnTo>
                    <a:pt x="4284" y="16240"/>
                  </a:lnTo>
                  <a:lnTo>
                    <a:pt x="4596" y="16260"/>
                  </a:lnTo>
                  <a:lnTo>
                    <a:pt x="6696" y="16302"/>
                  </a:lnTo>
                  <a:lnTo>
                    <a:pt x="8796" y="16344"/>
                  </a:lnTo>
                  <a:lnTo>
                    <a:pt x="12996" y="16364"/>
                  </a:lnTo>
                  <a:lnTo>
                    <a:pt x="14285" y="16364"/>
                  </a:lnTo>
                  <a:lnTo>
                    <a:pt x="15595" y="16344"/>
                  </a:lnTo>
                  <a:lnTo>
                    <a:pt x="16905" y="16281"/>
                  </a:lnTo>
                  <a:lnTo>
                    <a:pt x="17550" y="16240"/>
                  </a:lnTo>
                  <a:lnTo>
                    <a:pt x="18215" y="16198"/>
                  </a:lnTo>
                  <a:lnTo>
                    <a:pt x="19733" y="16032"/>
                  </a:lnTo>
                  <a:lnTo>
                    <a:pt x="21272" y="15865"/>
                  </a:lnTo>
                  <a:lnTo>
                    <a:pt x="22810" y="15699"/>
                  </a:lnTo>
                  <a:lnTo>
                    <a:pt x="23580" y="15637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6"/>
                  </a:lnTo>
                  <a:lnTo>
                    <a:pt x="30254" y="15262"/>
                  </a:lnTo>
                  <a:lnTo>
                    <a:pt x="31439" y="15138"/>
                  </a:lnTo>
                  <a:lnTo>
                    <a:pt x="32604" y="14992"/>
                  </a:lnTo>
                  <a:lnTo>
                    <a:pt x="33789" y="14826"/>
                  </a:lnTo>
                  <a:lnTo>
                    <a:pt x="34267" y="14722"/>
                  </a:lnTo>
                  <a:lnTo>
                    <a:pt x="34745" y="14618"/>
                  </a:lnTo>
                  <a:lnTo>
                    <a:pt x="35161" y="14472"/>
                  </a:lnTo>
                  <a:lnTo>
                    <a:pt x="35556" y="14306"/>
                  </a:lnTo>
                  <a:lnTo>
                    <a:pt x="35931" y="14140"/>
                  </a:lnTo>
                  <a:lnTo>
                    <a:pt x="36263" y="13932"/>
                  </a:lnTo>
                  <a:lnTo>
                    <a:pt x="36575" y="13703"/>
                  </a:lnTo>
                  <a:lnTo>
                    <a:pt x="36845" y="13433"/>
                  </a:lnTo>
                  <a:lnTo>
                    <a:pt x="37095" y="13162"/>
                  </a:lnTo>
                  <a:lnTo>
                    <a:pt x="37303" y="12850"/>
                  </a:lnTo>
                  <a:lnTo>
                    <a:pt x="37490" y="12497"/>
                  </a:lnTo>
                  <a:lnTo>
                    <a:pt x="37656" y="12123"/>
                  </a:lnTo>
                  <a:lnTo>
                    <a:pt x="37781" y="11728"/>
                  </a:lnTo>
                  <a:lnTo>
                    <a:pt x="37885" y="11291"/>
                  </a:lnTo>
                  <a:lnTo>
                    <a:pt x="37968" y="10834"/>
                  </a:lnTo>
                  <a:lnTo>
                    <a:pt x="38010" y="10335"/>
                  </a:lnTo>
                  <a:lnTo>
                    <a:pt x="38135" y="8588"/>
                  </a:lnTo>
                  <a:lnTo>
                    <a:pt x="38176" y="7694"/>
                  </a:lnTo>
                  <a:lnTo>
                    <a:pt x="38176" y="6821"/>
                  </a:lnTo>
                  <a:lnTo>
                    <a:pt x="38176" y="5947"/>
                  </a:lnTo>
                  <a:lnTo>
                    <a:pt x="38114" y="5074"/>
                  </a:lnTo>
                  <a:lnTo>
                    <a:pt x="38072" y="4616"/>
                  </a:lnTo>
                  <a:lnTo>
                    <a:pt x="38010" y="4180"/>
                  </a:lnTo>
                  <a:lnTo>
                    <a:pt x="37947" y="3743"/>
                  </a:lnTo>
                  <a:lnTo>
                    <a:pt x="37864" y="3307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8" y="2184"/>
                  </a:lnTo>
                  <a:lnTo>
                    <a:pt x="37261" y="1934"/>
                  </a:lnTo>
                  <a:lnTo>
                    <a:pt x="37095" y="1685"/>
                  </a:lnTo>
                  <a:lnTo>
                    <a:pt x="36887" y="1456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1" y="853"/>
                  </a:lnTo>
                  <a:lnTo>
                    <a:pt x="35951" y="687"/>
                  </a:lnTo>
                  <a:lnTo>
                    <a:pt x="35702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8"/>
                  </a:lnTo>
                  <a:lnTo>
                    <a:pt x="33747" y="104"/>
                  </a:lnTo>
                  <a:lnTo>
                    <a:pt x="32916" y="42"/>
                  </a:lnTo>
                  <a:lnTo>
                    <a:pt x="32084" y="21"/>
                  </a:lnTo>
                  <a:lnTo>
                    <a:pt x="312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6926325" y="4941200"/>
              <a:ext cx="869150" cy="328025"/>
            </a:xfrm>
            <a:custGeom>
              <a:avLst/>
              <a:gdLst/>
              <a:ahLst/>
              <a:cxnLst/>
              <a:rect l="l" t="t" r="r" b="b"/>
              <a:pathLst>
                <a:path w="34766" h="13121" extrusionOk="0">
                  <a:moveTo>
                    <a:pt x="27655" y="0"/>
                  </a:moveTo>
                  <a:lnTo>
                    <a:pt x="25908" y="62"/>
                  </a:lnTo>
                  <a:lnTo>
                    <a:pt x="24245" y="166"/>
                  </a:lnTo>
                  <a:lnTo>
                    <a:pt x="22581" y="291"/>
                  </a:lnTo>
                  <a:lnTo>
                    <a:pt x="19233" y="582"/>
                  </a:lnTo>
                  <a:lnTo>
                    <a:pt x="17528" y="728"/>
                  </a:lnTo>
                  <a:lnTo>
                    <a:pt x="15823" y="832"/>
                  </a:lnTo>
                  <a:lnTo>
                    <a:pt x="12413" y="998"/>
                  </a:lnTo>
                  <a:lnTo>
                    <a:pt x="9003" y="1185"/>
                  </a:lnTo>
                  <a:lnTo>
                    <a:pt x="7298" y="1289"/>
                  </a:lnTo>
                  <a:lnTo>
                    <a:pt x="5593" y="1435"/>
                  </a:lnTo>
                  <a:lnTo>
                    <a:pt x="4595" y="1518"/>
                  </a:lnTo>
                  <a:lnTo>
                    <a:pt x="4096" y="1560"/>
                  </a:lnTo>
                  <a:lnTo>
                    <a:pt x="3597" y="1622"/>
                  </a:lnTo>
                  <a:lnTo>
                    <a:pt x="3098" y="1684"/>
                  </a:lnTo>
                  <a:lnTo>
                    <a:pt x="2620" y="1788"/>
                  </a:lnTo>
                  <a:lnTo>
                    <a:pt x="2121" y="1934"/>
                  </a:lnTo>
                  <a:lnTo>
                    <a:pt x="1643" y="2079"/>
                  </a:lnTo>
                  <a:lnTo>
                    <a:pt x="1289" y="2246"/>
                  </a:lnTo>
                  <a:lnTo>
                    <a:pt x="957" y="2433"/>
                  </a:lnTo>
                  <a:lnTo>
                    <a:pt x="811" y="2537"/>
                  </a:lnTo>
                  <a:lnTo>
                    <a:pt x="686" y="2641"/>
                  </a:lnTo>
                  <a:lnTo>
                    <a:pt x="562" y="2766"/>
                  </a:lnTo>
                  <a:lnTo>
                    <a:pt x="437" y="2890"/>
                  </a:lnTo>
                  <a:lnTo>
                    <a:pt x="333" y="3036"/>
                  </a:lnTo>
                  <a:lnTo>
                    <a:pt x="250" y="3181"/>
                  </a:lnTo>
                  <a:lnTo>
                    <a:pt x="187" y="3348"/>
                  </a:lnTo>
                  <a:lnTo>
                    <a:pt x="104" y="3493"/>
                  </a:lnTo>
                  <a:lnTo>
                    <a:pt x="63" y="3680"/>
                  </a:lnTo>
                  <a:lnTo>
                    <a:pt x="21" y="3868"/>
                  </a:lnTo>
                  <a:lnTo>
                    <a:pt x="0" y="4055"/>
                  </a:lnTo>
                  <a:lnTo>
                    <a:pt x="0" y="4263"/>
                  </a:lnTo>
                  <a:lnTo>
                    <a:pt x="0" y="6092"/>
                  </a:lnTo>
                  <a:lnTo>
                    <a:pt x="21" y="7007"/>
                  </a:lnTo>
                  <a:lnTo>
                    <a:pt x="42" y="7922"/>
                  </a:lnTo>
                  <a:lnTo>
                    <a:pt x="104" y="8837"/>
                  </a:lnTo>
                  <a:lnTo>
                    <a:pt x="208" y="9752"/>
                  </a:lnTo>
                  <a:lnTo>
                    <a:pt x="333" y="10667"/>
                  </a:lnTo>
                  <a:lnTo>
                    <a:pt x="499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3" y="12351"/>
                  </a:lnTo>
                  <a:lnTo>
                    <a:pt x="1019" y="12497"/>
                  </a:lnTo>
                  <a:lnTo>
                    <a:pt x="1185" y="12621"/>
                  </a:lnTo>
                  <a:lnTo>
                    <a:pt x="1393" y="12725"/>
                  </a:lnTo>
                  <a:lnTo>
                    <a:pt x="1601" y="12808"/>
                  </a:lnTo>
                  <a:lnTo>
                    <a:pt x="1913" y="12892"/>
                  </a:lnTo>
                  <a:lnTo>
                    <a:pt x="2225" y="12975"/>
                  </a:lnTo>
                  <a:lnTo>
                    <a:pt x="2537" y="13037"/>
                  </a:lnTo>
                  <a:lnTo>
                    <a:pt x="2849" y="13037"/>
                  </a:lnTo>
                  <a:lnTo>
                    <a:pt x="6113" y="13058"/>
                  </a:lnTo>
                  <a:lnTo>
                    <a:pt x="6113" y="13120"/>
                  </a:lnTo>
                  <a:lnTo>
                    <a:pt x="8754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4410" y="12517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5"/>
                  </a:lnTo>
                  <a:lnTo>
                    <a:pt x="25679" y="11831"/>
                  </a:lnTo>
                  <a:lnTo>
                    <a:pt x="27925" y="11706"/>
                  </a:lnTo>
                  <a:lnTo>
                    <a:pt x="29048" y="11623"/>
                  </a:lnTo>
                  <a:lnTo>
                    <a:pt x="30170" y="11540"/>
                  </a:lnTo>
                  <a:lnTo>
                    <a:pt x="31293" y="11436"/>
                  </a:lnTo>
                  <a:lnTo>
                    <a:pt x="32416" y="11291"/>
                  </a:lnTo>
                  <a:lnTo>
                    <a:pt x="32874" y="11228"/>
                  </a:lnTo>
                  <a:lnTo>
                    <a:pt x="33061" y="11166"/>
                  </a:lnTo>
                  <a:lnTo>
                    <a:pt x="33248" y="11124"/>
                  </a:lnTo>
                  <a:lnTo>
                    <a:pt x="33414" y="11041"/>
                  </a:lnTo>
                  <a:lnTo>
                    <a:pt x="33560" y="10958"/>
                  </a:lnTo>
                  <a:lnTo>
                    <a:pt x="33684" y="10875"/>
                  </a:lnTo>
                  <a:lnTo>
                    <a:pt x="33809" y="10771"/>
                  </a:lnTo>
                  <a:lnTo>
                    <a:pt x="33934" y="10667"/>
                  </a:lnTo>
                  <a:lnTo>
                    <a:pt x="34017" y="10521"/>
                  </a:lnTo>
                  <a:lnTo>
                    <a:pt x="34121" y="10396"/>
                  </a:lnTo>
                  <a:lnTo>
                    <a:pt x="34204" y="10230"/>
                  </a:lnTo>
                  <a:lnTo>
                    <a:pt x="34267" y="10043"/>
                  </a:lnTo>
                  <a:lnTo>
                    <a:pt x="34329" y="9856"/>
                  </a:lnTo>
                  <a:lnTo>
                    <a:pt x="34454" y="9419"/>
                  </a:lnTo>
                  <a:lnTo>
                    <a:pt x="34558" y="8920"/>
                  </a:lnTo>
                  <a:lnTo>
                    <a:pt x="34620" y="8421"/>
                  </a:lnTo>
                  <a:lnTo>
                    <a:pt x="34683" y="7922"/>
                  </a:lnTo>
                  <a:lnTo>
                    <a:pt x="34724" y="7402"/>
                  </a:lnTo>
                  <a:lnTo>
                    <a:pt x="34745" y="6903"/>
                  </a:lnTo>
                  <a:lnTo>
                    <a:pt x="34766" y="6404"/>
                  </a:lnTo>
                  <a:lnTo>
                    <a:pt x="34766" y="5905"/>
                  </a:lnTo>
                  <a:lnTo>
                    <a:pt x="34745" y="5406"/>
                  </a:lnTo>
                  <a:lnTo>
                    <a:pt x="34683" y="4408"/>
                  </a:lnTo>
                  <a:lnTo>
                    <a:pt x="34579" y="3410"/>
                  </a:lnTo>
                  <a:lnTo>
                    <a:pt x="34475" y="2412"/>
                  </a:lnTo>
                  <a:lnTo>
                    <a:pt x="34350" y="1414"/>
                  </a:lnTo>
                  <a:lnTo>
                    <a:pt x="34287" y="1060"/>
                  </a:lnTo>
                  <a:lnTo>
                    <a:pt x="34225" y="790"/>
                  </a:lnTo>
                  <a:lnTo>
                    <a:pt x="34183" y="665"/>
                  </a:lnTo>
                  <a:lnTo>
                    <a:pt x="34121" y="561"/>
                  </a:lnTo>
                  <a:lnTo>
                    <a:pt x="34080" y="478"/>
                  </a:lnTo>
                  <a:lnTo>
                    <a:pt x="33996" y="416"/>
                  </a:lnTo>
                  <a:lnTo>
                    <a:pt x="33913" y="354"/>
                  </a:lnTo>
                  <a:lnTo>
                    <a:pt x="33830" y="312"/>
                  </a:lnTo>
                  <a:lnTo>
                    <a:pt x="33601" y="229"/>
                  </a:lnTo>
                  <a:lnTo>
                    <a:pt x="33289" y="187"/>
                  </a:lnTo>
                  <a:lnTo>
                    <a:pt x="32894" y="146"/>
                  </a:lnTo>
                  <a:lnTo>
                    <a:pt x="32021" y="83"/>
                  </a:lnTo>
                  <a:lnTo>
                    <a:pt x="31148" y="42"/>
                  </a:lnTo>
                  <a:lnTo>
                    <a:pt x="30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6993900" y="5004600"/>
              <a:ext cx="390400" cy="68650"/>
            </a:xfrm>
            <a:custGeom>
              <a:avLst/>
              <a:gdLst/>
              <a:ahLst/>
              <a:cxnLst/>
              <a:rect l="l" t="t" r="r" b="b"/>
              <a:pathLst>
                <a:path w="15616" h="2746" extrusionOk="0">
                  <a:moveTo>
                    <a:pt x="11686" y="1"/>
                  </a:moveTo>
                  <a:lnTo>
                    <a:pt x="10480" y="42"/>
                  </a:lnTo>
                  <a:lnTo>
                    <a:pt x="9274" y="105"/>
                  </a:lnTo>
                  <a:lnTo>
                    <a:pt x="8068" y="209"/>
                  </a:lnTo>
                  <a:lnTo>
                    <a:pt x="6862" y="313"/>
                  </a:lnTo>
                  <a:lnTo>
                    <a:pt x="4471" y="562"/>
                  </a:lnTo>
                  <a:lnTo>
                    <a:pt x="3265" y="687"/>
                  </a:lnTo>
                  <a:lnTo>
                    <a:pt x="2059" y="791"/>
                  </a:lnTo>
                  <a:lnTo>
                    <a:pt x="1622" y="832"/>
                  </a:lnTo>
                  <a:lnTo>
                    <a:pt x="1393" y="895"/>
                  </a:lnTo>
                  <a:lnTo>
                    <a:pt x="1185" y="936"/>
                  </a:lnTo>
                  <a:lnTo>
                    <a:pt x="957" y="1020"/>
                  </a:lnTo>
                  <a:lnTo>
                    <a:pt x="770" y="1103"/>
                  </a:lnTo>
                  <a:lnTo>
                    <a:pt x="562" y="1228"/>
                  </a:lnTo>
                  <a:lnTo>
                    <a:pt x="374" y="1352"/>
                  </a:lnTo>
                  <a:lnTo>
                    <a:pt x="187" y="1519"/>
                  </a:lnTo>
                  <a:lnTo>
                    <a:pt x="125" y="1602"/>
                  </a:lnTo>
                  <a:lnTo>
                    <a:pt x="63" y="1706"/>
                  </a:lnTo>
                  <a:lnTo>
                    <a:pt x="21" y="1810"/>
                  </a:lnTo>
                  <a:lnTo>
                    <a:pt x="0" y="1914"/>
                  </a:lnTo>
                  <a:lnTo>
                    <a:pt x="0" y="2038"/>
                  </a:lnTo>
                  <a:lnTo>
                    <a:pt x="21" y="2163"/>
                  </a:lnTo>
                  <a:lnTo>
                    <a:pt x="63" y="2267"/>
                  </a:lnTo>
                  <a:lnTo>
                    <a:pt x="104" y="2371"/>
                  </a:lnTo>
                  <a:lnTo>
                    <a:pt x="167" y="2454"/>
                  </a:lnTo>
                  <a:lnTo>
                    <a:pt x="250" y="2517"/>
                  </a:lnTo>
                  <a:lnTo>
                    <a:pt x="354" y="2579"/>
                  </a:lnTo>
                  <a:lnTo>
                    <a:pt x="437" y="2621"/>
                  </a:lnTo>
                  <a:lnTo>
                    <a:pt x="666" y="2683"/>
                  </a:lnTo>
                  <a:lnTo>
                    <a:pt x="894" y="2725"/>
                  </a:lnTo>
                  <a:lnTo>
                    <a:pt x="1102" y="2745"/>
                  </a:lnTo>
                  <a:lnTo>
                    <a:pt x="1331" y="2745"/>
                  </a:lnTo>
                  <a:lnTo>
                    <a:pt x="1560" y="2725"/>
                  </a:lnTo>
                  <a:lnTo>
                    <a:pt x="1996" y="2662"/>
                  </a:lnTo>
                  <a:lnTo>
                    <a:pt x="2454" y="2579"/>
                  </a:lnTo>
                  <a:lnTo>
                    <a:pt x="3888" y="2309"/>
                  </a:lnTo>
                  <a:lnTo>
                    <a:pt x="5344" y="2038"/>
                  </a:lnTo>
                  <a:lnTo>
                    <a:pt x="6799" y="1789"/>
                  </a:lnTo>
                  <a:lnTo>
                    <a:pt x="8255" y="1560"/>
                  </a:lnTo>
                  <a:lnTo>
                    <a:pt x="11187" y="1103"/>
                  </a:lnTo>
                  <a:lnTo>
                    <a:pt x="14098" y="625"/>
                  </a:lnTo>
                  <a:lnTo>
                    <a:pt x="14451" y="604"/>
                  </a:lnTo>
                  <a:lnTo>
                    <a:pt x="14805" y="562"/>
                  </a:lnTo>
                  <a:lnTo>
                    <a:pt x="15013" y="521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30"/>
                  </a:lnTo>
                  <a:lnTo>
                    <a:pt x="15096" y="167"/>
                  </a:lnTo>
                  <a:lnTo>
                    <a:pt x="14576" y="105"/>
                  </a:lnTo>
                  <a:lnTo>
                    <a:pt x="14077" y="63"/>
                  </a:lnTo>
                  <a:lnTo>
                    <a:pt x="13599" y="22"/>
                  </a:lnTo>
                  <a:lnTo>
                    <a:pt x="126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7431575" y="4996300"/>
              <a:ext cx="115425" cy="35875"/>
            </a:xfrm>
            <a:custGeom>
              <a:avLst/>
              <a:gdLst/>
              <a:ahLst/>
              <a:cxnLst/>
              <a:rect l="l" t="t" r="r" b="b"/>
              <a:pathLst>
                <a:path w="4617" h="1435" extrusionOk="0">
                  <a:moveTo>
                    <a:pt x="2038" y="0"/>
                  </a:moveTo>
                  <a:lnTo>
                    <a:pt x="1519" y="21"/>
                  </a:lnTo>
                  <a:lnTo>
                    <a:pt x="1020" y="83"/>
                  </a:lnTo>
                  <a:lnTo>
                    <a:pt x="500" y="166"/>
                  </a:lnTo>
                  <a:lnTo>
                    <a:pt x="396" y="187"/>
                  </a:lnTo>
                  <a:lnTo>
                    <a:pt x="292" y="229"/>
                  </a:lnTo>
                  <a:lnTo>
                    <a:pt x="209" y="291"/>
                  </a:lnTo>
                  <a:lnTo>
                    <a:pt x="125" y="374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1" y="686"/>
                  </a:lnTo>
                  <a:lnTo>
                    <a:pt x="1" y="790"/>
                  </a:lnTo>
                  <a:lnTo>
                    <a:pt x="22" y="915"/>
                  </a:lnTo>
                  <a:lnTo>
                    <a:pt x="42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29" y="1268"/>
                  </a:lnTo>
                  <a:lnTo>
                    <a:pt x="333" y="1310"/>
                  </a:lnTo>
                  <a:lnTo>
                    <a:pt x="437" y="1352"/>
                  </a:lnTo>
                  <a:lnTo>
                    <a:pt x="541" y="1393"/>
                  </a:lnTo>
                  <a:lnTo>
                    <a:pt x="749" y="1435"/>
                  </a:lnTo>
                  <a:lnTo>
                    <a:pt x="957" y="1435"/>
                  </a:lnTo>
                  <a:lnTo>
                    <a:pt x="1727" y="1372"/>
                  </a:lnTo>
                  <a:lnTo>
                    <a:pt x="2496" y="1248"/>
                  </a:lnTo>
                  <a:lnTo>
                    <a:pt x="2891" y="1185"/>
                  </a:lnTo>
                  <a:lnTo>
                    <a:pt x="3265" y="1102"/>
                  </a:lnTo>
                  <a:lnTo>
                    <a:pt x="3639" y="977"/>
                  </a:lnTo>
                  <a:lnTo>
                    <a:pt x="4014" y="853"/>
                  </a:lnTo>
                  <a:lnTo>
                    <a:pt x="4180" y="790"/>
                  </a:lnTo>
                  <a:lnTo>
                    <a:pt x="4367" y="728"/>
                  </a:lnTo>
                  <a:lnTo>
                    <a:pt x="4430" y="686"/>
                  </a:lnTo>
                  <a:lnTo>
                    <a:pt x="4513" y="645"/>
                  </a:lnTo>
                  <a:lnTo>
                    <a:pt x="4575" y="562"/>
                  </a:lnTo>
                  <a:lnTo>
                    <a:pt x="4617" y="478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076" y="208"/>
                  </a:lnTo>
                  <a:lnTo>
                    <a:pt x="3556" y="104"/>
                  </a:lnTo>
                  <a:lnTo>
                    <a:pt x="3057" y="4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639" name="Google Shape;639;p5"/>
          <p:cNvGrpSpPr/>
          <p:nvPr/>
        </p:nvGrpSpPr>
        <p:grpSpPr>
          <a:xfrm>
            <a:off x="11496073" y="6132581"/>
            <a:ext cx="478074" cy="474131"/>
            <a:chOff x="6897450" y="3655938"/>
            <a:chExt cx="854600" cy="842650"/>
          </a:xfrm>
        </p:grpSpPr>
        <p:sp>
          <p:nvSpPr>
            <p:cNvPr id="640" name="Google Shape;640;p5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extrusionOk="0">
                  <a:moveTo>
                    <a:pt x="22977" y="1476"/>
                  </a:moveTo>
                  <a:lnTo>
                    <a:pt x="23060" y="1497"/>
                  </a:lnTo>
                  <a:lnTo>
                    <a:pt x="23143" y="1539"/>
                  </a:lnTo>
                  <a:lnTo>
                    <a:pt x="23226" y="1580"/>
                  </a:lnTo>
                  <a:lnTo>
                    <a:pt x="23309" y="1643"/>
                  </a:lnTo>
                  <a:lnTo>
                    <a:pt x="23351" y="1705"/>
                  </a:lnTo>
                  <a:lnTo>
                    <a:pt x="23392" y="1788"/>
                  </a:lnTo>
                  <a:lnTo>
                    <a:pt x="23434" y="1851"/>
                  </a:lnTo>
                  <a:lnTo>
                    <a:pt x="23455" y="1934"/>
                  </a:lnTo>
                  <a:lnTo>
                    <a:pt x="23455" y="2017"/>
                  </a:lnTo>
                  <a:lnTo>
                    <a:pt x="23434" y="2204"/>
                  </a:lnTo>
                  <a:lnTo>
                    <a:pt x="23392" y="2329"/>
                  </a:lnTo>
                  <a:lnTo>
                    <a:pt x="23330" y="2433"/>
                  </a:lnTo>
                  <a:lnTo>
                    <a:pt x="23184" y="2682"/>
                  </a:lnTo>
                  <a:lnTo>
                    <a:pt x="22956" y="2932"/>
                  </a:lnTo>
                  <a:lnTo>
                    <a:pt x="22706" y="3181"/>
                  </a:lnTo>
                  <a:lnTo>
                    <a:pt x="22436" y="3389"/>
                  </a:lnTo>
                  <a:lnTo>
                    <a:pt x="22145" y="3556"/>
                  </a:lnTo>
                  <a:lnTo>
                    <a:pt x="21854" y="3701"/>
                  </a:lnTo>
                  <a:lnTo>
                    <a:pt x="21708" y="3743"/>
                  </a:lnTo>
                  <a:lnTo>
                    <a:pt x="21563" y="3764"/>
                  </a:lnTo>
                  <a:lnTo>
                    <a:pt x="21604" y="3452"/>
                  </a:lnTo>
                  <a:lnTo>
                    <a:pt x="21667" y="3161"/>
                  </a:lnTo>
                  <a:lnTo>
                    <a:pt x="21771" y="2870"/>
                  </a:lnTo>
                  <a:lnTo>
                    <a:pt x="21875" y="2578"/>
                  </a:lnTo>
                  <a:lnTo>
                    <a:pt x="22020" y="2329"/>
                  </a:lnTo>
                  <a:lnTo>
                    <a:pt x="22186" y="2079"/>
                  </a:lnTo>
                  <a:lnTo>
                    <a:pt x="22374" y="1830"/>
                  </a:lnTo>
                  <a:lnTo>
                    <a:pt x="22581" y="1601"/>
                  </a:lnTo>
                  <a:lnTo>
                    <a:pt x="22644" y="1539"/>
                  </a:lnTo>
                  <a:lnTo>
                    <a:pt x="22727" y="1497"/>
                  </a:lnTo>
                  <a:lnTo>
                    <a:pt x="22810" y="1476"/>
                  </a:lnTo>
                  <a:close/>
                  <a:moveTo>
                    <a:pt x="5427" y="3909"/>
                  </a:moveTo>
                  <a:lnTo>
                    <a:pt x="5511" y="3951"/>
                  </a:lnTo>
                  <a:lnTo>
                    <a:pt x="5573" y="4096"/>
                  </a:lnTo>
                  <a:lnTo>
                    <a:pt x="5594" y="4221"/>
                  </a:lnTo>
                  <a:lnTo>
                    <a:pt x="5573" y="4367"/>
                  </a:lnTo>
                  <a:lnTo>
                    <a:pt x="5531" y="4512"/>
                  </a:lnTo>
                  <a:lnTo>
                    <a:pt x="5407" y="4886"/>
                  </a:lnTo>
                  <a:lnTo>
                    <a:pt x="5261" y="5282"/>
                  </a:lnTo>
                  <a:lnTo>
                    <a:pt x="5095" y="5635"/>
                  </a:lnTo>
                  <a:lnTo>
                    <a:pt x="4928" y="5988"/>
                  </a:lnTo>
                  <a:lnTo>
                    <a:pt x="4720" y="6342"/>
                  </a:lnTo>
                  <a:lnTo>
                    <a:pt x="4492" y="6675"/>
                  </a:lnTo>
                  <a:lnTo>
                    <a:pt x="4263" y="7007"/>
                  </a:lnTo>
                  <a:lnTo>
                    <a:pt x="3993" y="7319"/>
                  </a:lnTo>
                  <a:lnTo>
                    <a:pt x="3785" y="7527"/>
                  </a:lnTo>
                  <a:lnTo>
                    <a:pt x="3681" y="7610"/>
                  </a:lnTo>
                  <a:lnTo>
                    <a:pt x="3556" y="7673"/>
                  </a:lnTo>
                  <a:lnTo>
                    <a:pt x="3452" y="7735"/>
                  </a:lnTo>
                  <a:lnTo>
                    <a:pt x="3348" y="7777"/>
                  </a:lnTo>
                  <a:lnTo>
                    <a:pt x="3223" y="7797"/>
                  </a:lnTo>
                  <a:lnTo>
                    <a:pt x="3119" y="7797"/>
                  </a:lnTo>
                  <a:lnTo>
                    <a:pt x="2995" y="7777"/>
                  </a:lnTo>
                  <a:lnTo>
                    <a:pt x="2849" y="7756"/>
                  </a:lnTo>
                  <a:lnTo>
                    <a:pt x="2724" y="7694"/>
                  </a:lnTo>
                  <a:lnTo>
                    <a:pt x="2600" y="7631"/>
                  </a:lnTo>
                  <a:lnTo>
                    <a:pt x="2475" y="7506"/>
                  </a:lnTo>
                  <a:lnTo>
                    <a:pt x="2371" y="7340"/>
                  </a:lnTo>
                  <a:lnTo>
                    <a:pt x="2288" y="7174"/>
                  </a:lnTo>
                  <a:lnTo>
                    <a:pt x="2246" y="7007"/>
                  </a:lnTo>
                  <a:lnTo>
                    <a:pt x="2246" y="6820"/>
                  </a:lnTo>
                  <a:lnTo>
                    <a:pt x="2288" y="6612"/>
                  </a:lnTo>
                  <a:lnTo>
                    <a:pt x="2371" y="6404"/>
                  </a:lnTo>
                  <a:lnTo>
                    <a:pt x="2475" y="6196"/>
                  </a:lnTo>
                  <a:lnTo>
                    <a:pt x="2704" y="5864"/>
                  </a:lnTo>
                  <a:lnTo>
                    <a:pt x="2974" y="5531"/>
                  </a:lnTo>
                  <a:lnTo>
                    <a:pt x="3244" y="5240"/>
                  </a:lnTo>
                  <a:lnTo>
                    <a:pt x="3535" y="4949"/>
                  </a:lnTo>
                  <a:lnTo>
                    <a:pt x="3847" y="4699"/>
                  </a:lnTo>
                  <a:lnTo>
                    <a:pt x="4180" y="4471"/>
                  </a:lnTo>
                  <a:lnTo>
                    <a:pt x="4533" y="4242"/>
                  </a:lnTo>
                  <a:lnTo>
                    <a:pt x="4908" y="4055"/>
                  </a:lnTo>
                  <a:lnTo>
                    <a:pt x="5116" y="3951"/>
                  </a:lnTo>
                  <a:lnTo>
                    <a:pt x="5220" y="3909"/>
                  </a:lnTo>
                  <a:close/>
                  <a:moveTo>
                    <a:pt x="23372" y="0"/>
                  </a:move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873" y="3888"/>
                  </a:moveTo>
                  <a:lnTo>
                    <a:pt x="873" y="3888"/>
                  </a:lnTo>
                  <a:lnTo>
                    <a:pt x="749" y="3868"/>
                  </a:lnTo>
                  <a:lnTo>
                    <a:pt x="603" y="3847"/>
                  </a:lnTo>
                  <a:lnTo>
                    <a:pt x="478" y="3785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229" y="3597"/>
                  </a:lnTo>
                  <a:lnTo>
                    <a:pt x="125" y="3431"/>
                  </a:lnTo>
                  <a:lnTo>
                    <a:pt x="42" y="3265"/>
                  </a:lnTo>
                  <a:lnTo>
                    <a:pt x="0" y="3098"/>
                  </a:lnTo>
                  <a:lnTo>
                    <a:pt x="0" y="2911"/>
                  </a:lnTo>
                  <a:lnTo>
                    <a:pt x="42" y="2703"/>
                  </a:lnTo>
                  <a:lnTo>
                    <a:pt x="125" y="249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458" y="1955"/>
                  </a:lnTo>
                  <a:lnTo>
                    <a:pt x="728" y="1622"/>
                  </a:lnTo>
                  <a:lnTo>
                    <a:pt x="998" y="1331"/>
                  </a:lnTo>
                  <a:lnTo>
                    <a:pt x="1289" y="1040"/>
                  </a:lnTo>
                  <a:lnTo>
                    <a:pt x="1601" y="790"/>
                  </a:lnTo>
                  <a:lnTo>
                    <a:pt x="1934" y="562"/>
                  </a:lnTo>
                  <a:lnTo>
                    <a:pt x="2287" y="333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870" y="42"/>
                  </a:lnTo>
                  <a:lnTo>
                    <a:pt x="2974" y="0"/>
                  </a:lnTo>
                  <a:lnTo>
                    <a:pt x="3077" y="0"/>
                  </a:lnTo>
                  <a:lnTo>
                    <a:pt x="3077" y="0"/>
                  </a:lnTo>
                  <a:lnTo>
                    <a:pt x="3181" y="0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327" y="187"/>
                  </a:lnTo>
                  <a:lnTo>
                    <a:pt x="3348" y="312"/>
                  </a:lnTo>
                  <a:lnTo>
                    <a:pt x="3327" y="458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161" y="977"/>
                  </a:lnTo>
                  <a:lnTo>
                    <a:pt x="3015" y="1373"/>
                  </a:lnTo>
                  <a:lnTo>
                    <a:pt x="2849" y="1726"/>
                  </a:lnTo>
                  <a:lnTo>
                    <a:pt x="2682" y="2079"/>
                  </a:lnTo>
                  <a:lnTo>
                    <a:pt x="2474" y="2433"/>
                  </a:lnTo>
                  <a:lnTo>
                    <a:pt x="2246" y="2766"/>
                  </a:lnTo>
                  <a:lnTo>
                    <a:pt x="2017" y="309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1539" y="3618"/>
                  </a:lnTo>
                  <a:lnTo>
                    <a:pt x="1435" y="3701"/>
                  </a:lnTo>
                  <a:lnTo>
                    <a:pt x="1310" y="3764"/>
                  </a:lnTo>
                  <a:lnTo>
                    <a:pt x="1206" y="3826"/>
                  </a:lnTo>
                  <a:lnTo>
                    <a:pt x="1102" y="3868"/>
                  </a:lnTo>
                  <a:lnTo>
                    <a:pt x="977" y="3888"/>
                  </a:lnTo>
                  <a:lnTo>
                    <a:pt x="873" y="38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" y="2288"/>
                  </a:moveTo>
                  <a:lnTo>
                    <a:pt x="1" y="2288"/>
                  </a:lnTo>
                  <a:lnTo>
                    <a:pt x="42" y="1976"/>
                  </a:lnTo>
                  <a:lnTo>
                    <a:pt x="105" y="1685"/>
                  </a:lnTo>
                  <a:lnTo>
                    <a:pt x="209" y="1394"/>
                  </a:lnTo>
                  <a:lnTo>
                    <a:pt x="313" y="1102"/>
                  </a:lnTo>
                  <a:lnTo>
                    <a:pt x="458" y="853"/>
                  </a:lnTo>
                  <a:lnTo>
                    <a:pt x="624" y="603"/>
                  </a:lnTo>
                  <a:lnTo>
                    <a:pt x="812" y="354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1082" y="63"/>
                  </a:lnTo>
                  <a:lnTo>
                    <a:pt x="1165" y="21"/>
                  </a:lnTo>
                  <a:lnTo>
                    <a:pt x="1248" y="0"/>
                  </a:lnTo>
                  <a:lnTo>
                    <a:pt x="1331" y="0"/>
                  </a:lnTo>
                  <a:lnTo>
                    <a:pt x="1331" y="0"/>
                  </a:lnTo>
                  <a:lnTo>
                    <a:pt x="1415" y="0"/>
                  </a:lnTo>
                  <a:lnTo>
                    <a:pt x="1498" y="21"/>
                  </a:lnTo>
                  <a:lnTo>
                    <a:pt x="1581" y="63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747" y="167"/>
                  </a:lnTo>
                  <a:lnTo>
                    <a:pt x="1789" y="229"/>
                  </a:lnTo>
                  <a:lnTo>
                    <a:pt x="1830" y="312"/>
                  </a:lnTo>
                  <a:lnTo>
                    <a:pt x="1872" y="375"/>
                  </a:lnTo>
                  <a:lnTo>
                    <a:pt x="1893" y="458"/>
                  </a:lnTo>
                  <a:lnTo>
                    <a:pt x="1893" y="541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30" y="853"/>
                  </a:lnTo>
                  <a:lnTo>
                    <a:pt x="1768" y="957"/>
                  </a:lnTo>
                  <a:lnTo>
                    <a:pt x="1622" y="1206"/>
                  </a:lnTo>
                  <a:lnTo>
                    <a:pt x="1394" y="1456"/>
                  </a:lnTo>
                  <a:lnTo>
                    <a:pt x="1144" y="1705"/>
                  </a:lnTo>
                  <a:lnTo>
                    <a:pt x="874" y="1913"/>
                  </a:lnTo>
                  <a:lnTo>
                    <a:pt x="583" y="2080"/>
                  </a:lnTo>
                  <a:lnTo>
                    <a:pt x="292" y="2225"/>
                  </a:lnTo>
                  <a:lnTo>
                    <a:pt x="146" y="2267"/>
                  </a:lnTo>
                  <a:lnTo>
                    <a:pt x="1" y="22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23372" y="0"/>
                  </a:moveTo>
                  <a:lnTo>
                    <a:pt x="23372" y="0"/>
                  </a:ln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595" y="7694"/>
                  </a:lnTo>
                  <a:lnTo>
                    <a:pt x="15595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lnTo>
                    <a:pt x="233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extrusionOk="0">
                  <a:moveTo>
                    <a:pt x="24557" y="853"/>
                  </a:moveTo>
                  <a:lnTo>
                    <a:pt x="24723" y="895"/>
                  </a:lnTo>
                  <a:lnTo>
                    <a:pt x="24890" y="957"/>
                  </a:lnTo>
                  <a:lnTo>
                    <a:pt x="25077" y="1040"/>
                  </a:lnTo>
                  <a:lnTo>
                    <a:pt x="25846" y="1477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1" y="2974"/>
                  </a:lnTo>
                  <a:lnTo>
                    <a:pt x="28778" y="3535"/>
                  </a:lnTo>
                  <a:lnTo>
                    <a:pt x="29464" y="4118"/>
                  </a:lnTo>
                  <a:lnTo>
                    <a:pt x="30129" y="4700"/>
                  </a:lnTo>
                  <a:lnTo>
                    <a:pt x="30774" y="5344"/>
                  </a:lnTo>
                  <a:lnTo>
                    <a:pt x="30899" y="5469"/>
                  </a:lnTo>
                  <a:lnTo>
                    <a:pt x="31003" y="5615"/>
                  </a:lnTo>
                  <a:lnTo>
                    <a:pt x="31086" y="5760"/>
                  </a:lnTo>
                  <a:lnTo>
                    <a:pt x="31148" y="5927"/>
                  </a:lnTo>
                  <a:lnTo>
                    <a:pt x="31211" y="6093"/>
                  </a:lnTo>
                  <a:lnTo>
                    <a:pt x="31252" y="6280"/>
                  </a:lnTo>
                  <a:lnTo>
                    <a:pt x="31273" y="6488"/>
                  </a:lnTo>
                  <a:lnTo>
                    <a:pt x="31294" y="6717"/>
                  </a:lnTo>
                  <a:lnTo>
                    <a:pt x="31294" y="6758"/>
                  </a:lnTo>
                  <a:lnTo>
                    <a:pt x="31273" y="6904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1" y="7694"/>
                  </a:lnTo>
                  <a:lnTo>
                    <a:pt x="30774" y="8027"/>
                  </a:lnTo>
                  <a:lnTo>
                    <a:pt x="30441" y="8567"/>
                  </a:lnTo>
                  <a:lnTo>
                    <a:pt x="30088" y="9087"/>
                  </a:lnTo>
                  <a:lnTo>
                    <a:pt x="29734" y="9607"/>
                  </a:lnTo>
                  <a:lnTo>
                    <a:pt x="29339" y="10106"/>
                  </a:lnTo>
                  <a:lnTo>
                    <a:pt x="28570" y="11104"/>
                  </a:lnTo>
                  <a:lnTo>
                    <a:pt x="27759" y="12081"/>
                  </a:lnTo>
                  <a:lnTo>
                    <a:pt x="27156" y="12809"/>
                  </a:lnTo>
                  <a:lnTo>
                    <a:pt x="26574" y="13578"/>
                  </a:lnTo>
                  <a:lnTo>
                    <a:pt x="25992" y="14327"/>
                  </a:lnTo>
                  <a:lnTo>
                    <a:pt x="25430" y="15096"/>
                  </a:lnTo>
                  <a:lnTo>
                    <a:pt x="25285" y="15304"/>
                  </a:lnTo>
                  <a:lnTo>
                    <a:pt x="25181" y="15491"/>
                  </a:lnTo>
                  <a:lnTo>
                    <a:pt x="25118" y="15658"/>
                  </a:lnTo>
                  <a:lnTo>
                    <a:pt x="25098" y="15803"/>
                  </a:lnTo>
                  <a:lnTo>
                    <a:pt x="25098" y="15907"/>
                  </a:lnTo>
                  <a:lnTo>
                    <a:pt x="25118" y="15990"/>
                  </a:lnTo>
                  <a:lnTo>
                    <a:pt x="25160" y="16074"/>
                  </a:lnTo>
                  <a:lnTo>
                    <a:pt x="25222" y="16157"/>
                  </a:lnTo>
                  <a:lnTo>
                    <a:pt x="25389" y="16344"/>
                  </a:lnTo>
                  <a:lnTo>
                    <a:pt x="25617" y="16552"/>
                  </a:lnTo>
                  <a:lnTo>
                    <a:pt x="27010" y="17716"/>
                  </a:lnTo>
                  <a:lnTo>
                    <a:pt x="28424" y="18881"/>
                  </a:lnTo>
                  <a:lnTo>
                    <a:pt x="28840" y="19213"/>
                  </a:lnTo>
                  <a:lnTo>
                    <a:pt x="29277" y="19546"/>
                  </a:lnTo>
                  <a:lnTo>
                    <a:pt x="30171" y="20211"/>
                  </a:lnTo>
                  <a:lnTo>
                    <a:pt x="30608" y="20544"/>
                  </a:lnTo>
                  <a:lnTo>
                    <a:pt x="31024" y="20897"/>
                  </a:lnTo>
                  <a:lnTo>
                    <a:pt x="31460" y="21251"/>
                  </a:lnTo>
                  <a:lnTo>
                    <a:pt x="31855" y="21604"/>
                  </a:lnTo>
                  <a:lnTo>
                    <a:pt x="32001" y="21750"/>
                  </a:lnTo>
                  <a:lnTo>
                    <a:pt x="32146" y="21895"/>
                  </a:lnTo>
                  <a:lnTo>
                    <a:pt x="32479" y="22291"/>
                  </a:lnTo>
                  <a:lnTo>
                    <a:pt x="32729" y="22623"/>
                  </a:lnTo>
                  <a:lnTo>
                    <a:pt x="32812" y="22790"/>
                  </a:lnTo>
                  <a:lnTo>
                    <a:pt x="32895" y="22935"/>
                  </a:lnTo>
                  <a:lnTo>
                    <a:pt x="32936" y="23081"/>
                  </a:lnTo>
                  <a:lnTo>
                    <a:pt x="32978" y="23247"/>
                  </a:lnTo>
                  <a:lnTo>
                    <a:pt x="32978" y="23413"/>
                  </a:lnTo>
                  <a:lnTo>
                    <a:pt x="32978" y="23559"/>
                  </a:lnTo>
                  <a:lnTo>
                    <a:pt x="32957" y="23704"/>
                  </a:lnTo>
                  <a:lnTo>
                    <a:pt x="32853" y="24016"/>
                  </a:lnTo>
                  <a:lnTo>
                    <a:pt x="32708" y="24370"/>
                  </a:lnTo>
                  <a:lnTo>
                    <a:pt x="32500" y="24786"/>
                  </a:lnTo>
                  <a:lnTo>
                    <a:pt x="32105" y="25472"/>
                  </a:lnTo>
                  <a:lnTo>
                    <a:pt x="31710" y="26137"/>
                  </a:lnTo>
                  <a:lnTo>
                    <a:pt x="31294" y="26782"/>
                  </a:lnTo>
                  <a:lnTo>
                    <a:pt x="30836" y="27406"/>
                  </a:lnTo>
                  <a:lnTo>
                    <a:pt x="30379" y="28029"/>
                  </a:lnTo>
                  <a:lnTo>
                    <a:pt x="29880" y="28632"/>
                  </a:lnTo>
                  <a:lnTo>
                    <a:pt x="29381" y="29235"/>
                  </a:lnTo>
                  <a:lnTo>
                    <a:pt x="28861" y="29818"/>
                  </a:lnTo>
                  <a:lnTo>
                    <a:pt x="28549" y="30109"/>
                  </a:lnTo>
                  <a:lnTo>
                    <a:pt x="28404" y="30233"/>
                  </a:lnTo>
                  <a:lnTo>
                    <a:pt x="28279" y="30337"/>
                  </a:lnTo>
                  <a:lnTo>
                    <a:pt x="28154" y="30421"/>
                  </a:lnTo>
                  <a:lnTo>
                    <a:pt x="28029" y="30462"/>
                  </a:lnTo>
                  <a:lnTo>
                    <a:pt x="27905" y="30504"/>
                  </a:lnTo>
                  <a:lnTo>
                    <a:pt x="27676" y="30504"/>
                  </a:lnTo>
                  <a:lnTo>
                    <a:pt x="27572" y="30483"/>
                  </a:lnTo>
                  <a:lnTo>
                    <a:pt x="27322" y="30400"/>
                  </a:lnTo>
                  <a:lnTo>
                    <a:pt x="27052" y="30233"/>
                  </a:lnTo>
                  <a:lnTo>
                    <a:pt x="26740" y="30046"/>
                  </a:lnTo>
                  <a:lnTo>
                    <a:pt x="25846" y="29402"/>
                  </a:lnTo>
                  <a:lnTo>
                    <a:pt x="24952" y="28778"/>
                  </a:lnTo>
                  <a:lnTo>
                    <a:pt x="24079" y="28113"/>
                  </a:lnTo>
                  <a:lnTo>
                    <a:pt x="23205" y="27447"/>
                  </a:lnTo>
                  <a:lnTo>
                    <a:pt x="21500" y="26075"/>
                  </a:lnTo>
                  <a:lnTo>
                    <a:pt x="19816" y="24703"/>
                  </a:lnTo>
                  <a:lnTo>
                    <a:pt x="19629" y="24536"/>
                  </a:lnTo>
                  <a:lnTo>
                    <a:pt x="19276" y="24266"/>
                  </a:lnTo>
                  <a:lnTo>
                    <a:pt x="18964" y="24058"/>
                  </a:lnTo>
                  <a:lnTo>
                    <a:pt x="18818" y="23996"/>
                  </a:lnTo>
                  <a:lnTo>
                    <a:pt x="18693" y="23954"/>
                  </a:lnTo>
                  <a:lnTo>
                    <a:pt x="18569" y="23912"/>
                  </a:lnTo>
                  <a:lnTo>
                    <a:pt x="18444" y="23912"/>
                  </a:lnTo>
                  <a:lnTo>
                    <a:pt x="18319" y="23933"/>
                  </a:lnTo>
                  <a:lnTo>
                    <a:pt x="18174" y="23954"/>
                  </a:lnTo>
                  <a:lnTo>
                    <a:pt x="18049" y="24016"/>
                  </a:lnTo>
                  <a:lnTo>
                    <a:pt x="17903" y="24120"/>
                  </a:lnTo>
                  <a:lnTo>
                    <a:pt x="17758" y="24224"/>
                  </a:lnTo>
                  <a:lnTo>
                    <a:pt x="17591" y="24370"/>
                  </a:lnTo>
                  <a:lnTo>
                    <a:pt x="17238" y="24723"/>
                  </a:lnTo>
                  <a:lnTo>
                    <a:pt x="16614" y="25389"/>
                  </a:lnTo>
                  <a:lnTo>
                    <a:pt x="16011" y="26075"/>
                  </a:lnTo>
                  <a:lnTo>
                    <a:pt x="14805" y="27468"/>
                  </a:lnTo>
                  <a:lnTo>
                    <a:pt x="14223" y="28175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10" y="30150"/>
                  </a:lnTo>
                  <a:lnTo>
                    <a:pt x="11977" y="30462"/>
                  </a:lnTo>
                  <a:lnTo>
                    <a:pt x="11645" y="30732"/>
                  </a:lnTo>
                  <a:lnTo>
                    <a:pt x="11291" y="31003"/>
                  </a:lnTo>
                  <a:lnTo>
                    <a:pt x="10917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10" y="31502"/>
                  </a:lnTo>
                  <a:lnTo>
                    <a:pt x="9981" y="31523"/>
                  </a:lnTo>
                  <a:lnTo>
                    <a:pt x="9752" y="31502"/>
                  </a:lnTo>
                  <a:lnTo>
                    <a:pt x="9524" y="31460"/>
                  </a:lnTo>
                  <a:lnTo>
                    <a:pt x="9316" y="31377"/>
                  </a:lnTo>
                  <a:lnTo>
                    <a:pt x="9087" y="31252"/>
                  </a:lnTo>
                  <a:lnTo>
                    <a:pt x="8443" y="30836"/>
                  </a:lnTo>
                  <a:lnTo>
                    <a:pt x="7798" y="30400"/>
                  </a:lnTo>
                  <a:lnTo>
                    <a:pt x="7195" y="29942"/>
                  </a:lnTo>
                  <a:lnTo>
                    <a:pt x="6613" y="29464"/>
                  </a:lnTo>
                  <a:lnTo>
                    <a:pt x="6051" y="28944"/>
                  </a:lnTo>
                  <a:lnTo>
                    <a:pt x="5511" y="28404"/>
                  </a:lnTo>
                  <a:lnTo>
                    <a:pt x="4991" y="27842"/>
                  </a:lnTo>
                  <a:lnTo>
                    <a:pt x="4492" y="27260"/>
                  </a:lnTo>
                  <a:lnTo>
                    <a:pt x="4326" y="27011"/>
                  </a:lnTo>
                  <a:lnTo>
                    <a:pt x="4201" y="26761"/>
                  </a:lnTo>
                  <a:lnTo>
                    <a:pt x="4118" y="26511"/>
                  </a:lnTo>
                  <a:lnTo>
                    <a:pt x="4097" y="26366"/>
                  </a:lnTo>
                  <a:lnTo>
                    <a:pt x="4097" y="26241"/>
                  </a:lnTo>
                  <a:lnTo>
                    <a:pt x="4118" y="26033"/>
                  </a:lnTo>
                  <a:lnTo>
                    <a:pt x="4159" y="25825"/>
                  </a:lnTo>
                  <a:lnTo>
                    <a:pt x="4222" y="25617"/>
                  </a:lnTo>
                  <a:lnTo>
                    <a:pt x="4326" y="25409"/>
                  </a:lnTo>
                  <a:lnTo>
                    <a:pt x="4575" y="24910"/>
                  </a:lnTo>
                  <a:lnTo>
                    <a:pt x="4866" y="24411"/>
                  </a:lnTo>
                  <a:lnTo>
                    <a:pt x="5178" y="23933"/>
                  </a:lnTo>
                  <a:lnTo>
                    <a:pt x="5511" y="23476"/>
                  </a:lnTo>
                  <a:lnTo>
                    <a:pt x="5843" y="23039"/>
                  </a:lnTo>
                  <a:lnTo>
                    <a:pt x="6197" y="22602"/>
                  </a:lnTo>
                  <a:lnTo>
                    <a:pt x="6925" y="21729"/>
                  </a:lnTo>
                  <a:lnTo>
                    <a:pt x="7569" y="20981"/>
                  </a:lnTo>
                  <a:lnTo>
                    <a:pt x="8193" y="20232"/>
                  </a:lnTo>
                  <a:lnTo>
                    <a:pt x="8817" y="19484"/>
                  </a:lnTo>
                  <a:lnTo>
                    <a:pt x="9399" y="18693"/>
                  </a:lnTo>
                  <a:lnTo>
                    <a:pt x="9773" y="18153"/>
                  </a:lnTo>
                  <a:lnTo>
                    <a:pt x="10127" y="17612"/>
                  </a:lnTo>
                  <a:lnTo>
                    <a:pt x="10252" y="17383"/>
                  </a:lnTo>
                  <a:lnTo>
                    <a:pt x="10355" y="17196"/>
                  </a:lnTo>
                  <a:lnTo>
                    <a:pt x="10397" y="17030"/>
                  </a:lnTo>
                  <a:lnTo>
                    <a:pt x="10418" y="16905"/>
                  </a:lnTo>
                  <a:lnTo>
                    <a:pt x="10418" y="16801"/>
                  </a:lnTo>
                  <a:lnTo>
                    <a:pt x="10397" y="16718"/>
                  </a:lnTo>
                  <a:lnTo>
                    <a:pt x="10355" y="16635"/>
                  </a:lnTo>
                  <a:lnTo>
                    <a:pt x="10293" y="16573"/>
                  </a:lnTo>
                  <a:lnTo>
                    <a:pt x="10106" y="16385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5" y="12705"/>
                  </a:lnTo>
                  <a:lnTo>
                    <a:pt x="4180" y="11977"/>
                  </a:lnTo>
                  <a:lnTo>
                    <a:pt x="3265" y="11229"/>
                  </a:lnTo>
                  <a:lnTo>
                    <a:pt x="2371" y="10459"/>
                  </a:lnTo>
                  <a:lnTo>
                    <a:pt x="1747" y="9919"/>
                  </a:lnTo>
                  <a:lnTo>
                    <a:pt x="1331" y="9524"/>
                  </a:lnTo>
                  <a:lnTo>
                    <a:pt x="1186" y="9378"/>
                  </a:lnTo>
                  <a:lnTo>
                    <a:pt x="1082" y="9233"/>
                  </a:lnTo>
                  <a:lnTo>
                    <a:pt x="1040" y="9108"/>
                  </a:lnTo>
                  <a:lnTo>
                    <a:pt x="1020" y="8983"/>
                  </a:lnTo>
                  <a:lnTo>
                    <a:pt x="1020" y="8858"/>
                  </a:lnTo>
                  <a:lnTo>
                    <a:pt x="1061" y="8734"/>
                  </a:lnTo>
                  <a:lnTo>
                    <a:pt x="1123" y="8609"/>
                  </a:lnTo>
                  <a:lnTo>
                    <a:pt x="1227" y="8443"/>
                  </a:lnTo>
                  <a:lnTo>
                    <a:pt x="1456" y="8027"/>
                  </a:lnTo>
                  <a:lnTo>
                    <a:pt x="1768" y="7486"/>
                  </a:lnTo>
                  <a:lnTo>
                    <a:pt x="2163" y="6800"/>
                  </a:lnTo>
                  <a:lnTo>
                    <a:pt x="2558" y="6155"/>
                  </a:lnTo>
                  <a:lnTo>
                    <a:pt x="2995" y="5511"/>
                  </a:lnTo>
                  <a:lnTo>
                    <a:pt x="3431" y="4887"/>
                  </a:lnTo>
                  <a:lnTo>
                    <a:pt x="3889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56" y="2122"/>
                  </a:lnTo>
                  <a:lnTo>
                    <a:pt x="5781" y="1997"/>
                  </a:lnTo>
                  <a:lnTo>
                    <a:pt x="5927" y="1893"/>
                  </a:lnTo>
                  <a:lnTo>
                    <a:pt x="6051" y="1810"/>
                  </a:lnTo>
                  <a:lnTo>
                    <a:pt x="6176" y="1768"/>
                  </a:lnTo>
                  <a:lnTo>
                    <a:pt x="6301" y="1726"/>
                  </a:lnTo>
                  <a:lnTo>
                    <a:pt x="6446" y="1706"/>
                  </a:lnTo>
                  <a:lnTo>
                    <a:pt x="6654" y="1726"/>
                  </a:lnTo>
                  <a:lnTo>
                    <a:pt x="6883" y="1810"/>
                  </a:lnTo>
                  <a:lnTo>
                    <a:pt x="7153" y="1914"/>
                  </a:lnTo>
                  <a:lnTo>
                    <a:pt x="7465" y="2059"/>
                  </a:lnTo>
                  <a:lnTo>
                    <a:pt x="8006" y="2350"/>
                  </a:lnTo>
                  <a:lnTo>
                    <a:pt x="8526" y="2662"/>
                  </a:lnTo>
                  <a:lnTo>
                    <a:pt x="9025" y="2995"/>
                  </a:lnTo>
                  <a:lnTo>
                    <a:pt x="9503" y="3348"/>
                  </a:lnTo>
                  <a:lnTo>
                    <a:pt x="10459" y="4076"/>
                  </a:lnTo>
                  <a:lnTo>
                    <a:pt x="11416" y="4825"/>
                  </a:lnTo>
                  <a:lnTo>
                    <a:pt x="13370" y="6405"/>
                  </a:lnTo>
                  <a:lnTo>
                    <a:pt x="14368" y="7195"/>
                  </a:lnTo>
                  <a:lnTo>
                    <a:pt x="15346" y="7985"/>
                  </a:lnTo>
                  <a:lnTo>
                    <a:pt x="15699" y="8235"/>
                  </a:lnTo>
                  <a:lnTo>
                    <a:pt x="16032" y="8401"/>
                  </a:lnTo>
                  <a:lnTo>
                    <a:pt x="16177" y="8484"/>
                  </a:lnTo>
                  <a:lnTo>
                    <a:pt x="16323" y="8526"/>
                  </a:lnTo>
                  <a:lnTo>
                    <a:pt x="16469" y="8547"/>
                  </a:lnTo>
                  <a:lnTo>
                    <a:pt x="16780" y="8547"/>
                  </a:lnTo>
                  <a:lnTo>
                    <a:pt x="16947" y="8505"/>
                  </a:lnTo>
                  <a:lnTo>
                    <a:pt x="17113" y="8422"/>
                  </a:lnTo>
                  <a:lnTo>
                    <a:pt x="17259" y="8339"/>
                  </a:lnTo>
                  <a:lnTo>
                    <a:pt x="17425" y="8214"/>
                  </a:lnTo>
                  <a:lnTo>
                    <a:pt x="17591" y="8047"/>
                  </a:lnTo>
                  <a:lnTo>
                    <a:pt x="17758" y="7860"/>
                  </a:lnTo>
                  <a:lnTo>
                    <a:pt x="17945" y="7652"/>
                  </a:lnTo>
                  <a:lnTo>
                    <a:pt x="20003" y="5053"/>
                  </a:lnTo>
                  <a:lnTo>
                    <a:pt x="21043" y="3764"/>
                  </a:lnTo>
                  <a:lnTo>
                    <a:pt x="22124" y="2496"/>
                  </a:lnTo>
                  <a:lnTo>
                    <a:pt x="22436" y="2142"/>
                  </a:lnTo>
                  <a:lnTo>
                    <a:pt x="22769" y="1810"/>
                  </a:lnTo>
                  <a:lnTo>
                    <a:pt x="23122" y="1498"/>
                  </a:lnTo>
                  <a:lnTo>
                    <a:pt x="23476" y="1207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1" y="874"/>
                  </a:lnTo>
                  <a:lnTo>
                    <a:pt x="24391" y="853"/>
                  </a:lnTo>
                  <a:close/>
                  <a:moveTo>
                    <a:pt x="24120" y="1"/>
                  </a:move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15595" y="7694"/>
                  </a:moveTo>
                  <a:lnTo>
                    <a:pt x="15595" y="7694"/>
                  </a:lnTo>
                  <a:lnTo>
                    <a:pt x="15761" y="7694"/>
                  </a:lnTo>
                  <a:lnTo>
                    <a:pt x="15928" y="7652"/>
                  </a:lnTo>
                  <a:lnTo>
                    <a:pt x="16094" y="7569"/>
                  </a:lnTo>
                  <a:lnTo>
                    <a:pt x="16240" y="7486"/>
                  </a:lnTo>
                  <a:lnTo>
                    <a:pt x="16406" y="7361"/>
                  </a:lnTo>
                  <a:lnTo>
                    <a:pt x="16572" y="7194"/>
                  </a:lnTo>
                  <a:lnTo>
                    <a:pt x="16739" y="7007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8984" y="4200"/>
                  </a:lnTo>
                  <a:lnTo>
                    <a:pt x="20024" y="2911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1417" y="1289"/>
                  </a:lnTo>
                  <a:lnTo>
                    <a:pt x="21750" y="957"/>
                  </a:lnTo>
                  <a:lnTo>
                    <a:pt x="22103" y="645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685" y="187"/>
                  </a:lnTo>
                  <a:lnTo>
                    <a:pt x="22914" y="83"/>
                  </a:lnTo>
                  <a:lnTo>
                    <a:pt x="23122" y="21"/>
                  </a:lnTo>
                  <a:lnTo>
                    <a:pt x="23372" y="0"/>
                  </a:lnTo>
                  <a:lnTo>
                    <a:pt x="23372" y="0"/>
                  </a:lnTo>
                  <a:lnTo>
                    <a:pt x="23538" y="0"/>
                  </a:lnTo>
                  <a:lnTo>
                    <a:pt x="23704" y="42"/>
                  </a:lnTo>
                  <a:lnTo>
                    <a:pt x="23871" y="10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4827" y="624"/>
                  </a:lnTo>
                  <a:lnTo>
                    <a:pt x="25596" y="1102"/>
                  </a:lnTo>
                  <a:lnTo>
                    <a:pt x="26324" y="1601"/>
                  </a:lnTo>
                  <a:lnTo>
                    <a:pt x="27052" y="2121"/>
                  </a:lnTo>
                  <a:lnTo>
                    <a:pt x="27759" y="2682"/>
                  </a:lnTo>
                  <a:lnTo>
                    <a:pt x="28445" y="3265"/>
                  </a:lnTo>
                  <a:lnTo>
                    <a:pt x="29110" y="3847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880" y="4616"/>
                  </a:lnTo>
                  <a:lnTo>
                    <a:pt x="29984" y="4762"/>
                  </a:lnTo>
                  <a:lnTo>
                    <a:pt x="30067" y="4907"/>
                  </a:lnTo>
                  <a:lnTo>
                    <a:pt x="30129" y="5074"/>
                  </a:lnTo>
                  <a:lnTo>
                    <a:pt x="30192" y="5240"/>
                  </a:lnTo>
                  <a:lnTo>
                    <a:pt x="30233" y="5427"/>
                  </a:lnTo>
                  <a:lnTo>
                    <a:pt x="30254" y="563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54" y="6051"/>
                  </a:lnTo>
                  <a:lnTo>
                    <a:pt x="30212" y="6196"/>
                  </a:lnTo>
                  <a:lnTo>
                    <a:pt x="30108" y="6508"/>
                  </a:lnTo>
                  <a:lnTo>
                    <a:pt x="29942" y="6841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422" y="7714"/>
                  </a:lnTo>
                  <a:lnTo>
                    <a:pt x="29069" y="8234"/>
                  </a:lnTo>
                  <a:lnTo>
                    <a:pt x="28715" y="8754"/>
                  </a:lnTo>
                  <a:lnTo>
                    <a:pt x="28320" y="9253"/>
                  </a:lnTo>
                  <a:lnTo>
                    <a:pt x="27551" y="10251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6137" y="11956"/>
                  </a:lnTo>
                  <a:lnTo>
                    <a:pt x="25555" y="12725"/>
                  </a:lnTo>
                  <a:lnTo>
                    <a:pt x="24973" y="13474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266" y="14451"/>
                  </a:lnTo>
                  <a:lnTo>
                    <a:pt x="24162" y="14638"/>
                  </a:lnTo>
                  <a:lnTo>
                    <a:pt x="24099" y="14805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79" y="15054"/>
                  </a:lnTo>
                  <a:lnTo>
                    <a:pt x="24099" y="15137"/>
                  </a:lnTo>
                  <a:lnTo>
                    <a:pt x="24141" y="15221"/>
                  </a:lnTo>
                  <a:lnTo>
                    <a:pt x="24203" y="15304"/>
                  </a:lnTo>
                  <a:lnTo>
                    <a:pt x="24370" y="15491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5991" y="16863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7821" y="18360"/>
                  </a:lnTo>
                  <a:lnTo>
                    <a:pt x="28258" y="18693"/>
                  </a:lnTo>
                  <a:lnTo>
                    <a:pt x="29152" y="19358"/>
                  </a:lnTo>
                  <a:lnTo>
                    <a:pt x="29589" y="19691"/>
                  </a:lnTo>
                  <a:lnTo>
                    <a:pt x="30005" y="20044"/>
                  </a:lnTo>
                  <a:lnTo>
                    <a:pt x="30441" y="20398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982" y="20897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1460" y="21438"/>
                  </a:lnTo>
                  <a:lnTo>
                    <a:pt x="31710" y="21770"/>
                  </a:lnTo>
                  <a:lnTo>
                    <a:pt x="31793" y="21937"/>
                  </a:lnTo>
                  <a:lnTo>
                    <a:pt x="31876" y="22082"/>
                  </a:lnTo>
                  <a:lnTo>
                    <a:pt x="31917" y="22228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706"/>
                  </a:lnTo>
                  <a:lnTo>
                    <a:pt x="31938" y="22851"/>
                  </a:lnTo>
                  <a:lnTo>
                    <a:pt x="31834" y="23163"/>
                  </a:lnTo>
                  <a:lnTo>
                    <a:pt x="31689" y="23517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086" y="24619"/>
                  </a:lnTo>
                  <a:lnTo>
                    <a:pt x="30691" y="25284"/>
                  </a:lnTo>
                  <a:lnTo>
                    <a:pt x="30275" y="25929"/>
                  </a:lnTo>
                  <a:lnTo>
                    <a:pt x="29817" y="26553"/>
                  </a:lnTo>
                  <a:lnTo>
                    <a:pt x="29360" y="27176"/>
                  </a:lnTo>
                  <a:lnTo>
                    <a:pt x="28861" y="27779"/>
                  </a:lnTo>
                  <a:lnTo>
                    <a:pt x="28362" y="28382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7530" y="29256"/>
                  </a:lnTo>
                  <a:lnTo>
                    <a:pt x="27385" y="29380"/>
                  </a:lnTo>
                  <a:lnTo>
                    <a:pt x="27260" y="29484"/>
                  </a:lnTo>
                  <a:lnTo>
                    <a:pt x="27135" y="29568"/>
                  </a:lnTo>
                  <a:lnTo>
                    <a:pt x="27010" y="29609"/>
                  </a:lnTo>
                  <a:lnTo>
                    <a:pt x="26886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657" y="29651"/>
                  </a:lnTo>
                  <a:lnTo>
                    <a:pt x="26553" y="29630"/>
                  </a:lnTo>
                  <a:lnTo>
                    <a:pt x="26303" y="29547"/>
                  </a:lnTo>
                  <a:lnTo>
                    <a:pt x="26033" y="29380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4827" y="28549"/>
                  </a:lnTo>
                  <a:lnTo>
                    <a:pt x="23933" y="27925"/>
                  </a:lnTo>
                  <a:lnTo>
                    <a:pt x="23060" y="27260"/>
                  </a:lnTo>
                  <a:lnTo>
                    <a:pt x="22186" y="26594"/>
                  </a:lnTo>
                  <a:lnTo>
                    <a:pt x="20481" y="25222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257" y="23413"/>
                  </a:lnTo>
                  <a:lnTo>
                    <a:pt x="17945" y="23205"/>
                  </a:lnTo>
                  <a:lnTo>
                    <a:pt x="17799" y="23143"/>
                  </a:lnTo>
                  <a:lnTo>
                    <a:pt x="17674" y="23101"/>
                  </a:lnTo>
                  <a:lnTo>
                    <a:pt x="17550" y="23059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300" y="23080"/>
                  </a:lnTo>
                  <a:lnTo>
                    <a:pt x="17155" y="23101"/>
                  </a:lnTo>
                  <a:lnTo>
                    <a:pt x="17030" y="23163"/>
                  </a:lnTo>
                  <a:lnTo>
                    <a:pt x="16884" y="23267"/>
                  </a:lnTo>
                  <a:lnTo>
                    <a:pt x="16739" y="23371"/>
                  </a:lnTo>
                  <a:lnTo>
                    <a:pt x="16572" y="23517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5595" y="24536"/>
                  </a:lnTo>
                  <a:lnTo>
                    <a:pt x="14992" y="25222"/>
                  </a:lnTo>
                  <a:lnTo>
                    <a:pt x="13786" y="26615"/>
                  </a:lnTo>
                  <a:lnTo>
                    <a:pt x="13204" y="27322"/>
                  </a:lnTo>
                  <a:lnTo>
                    <a:pt x="12580" y="27987"/>
                  </a:lnTo>
                  <a:lnTo>
                    <a:pt x="11956" y="28673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0958" y="29609"/>
                  </a:lnTo>
                  <a:lnTo>
                    <a:pt x="10626" y="29879"/>
                  </a:lnTo>
                  <a:lnTo>
                    <a:pt x="10272" y="30150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9669" y="30503"/>
                  </a:lnTo>
                  <a:lnTo>
                    <a:pt x="9440" y="30586"/>
                  </a:lnTo>
                  <a:lnTo>
                    <a:pt x="9191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8733" y="30649"/>
                  </a:lnTo>
                  <a:lnTo>
                    <a:pt x="8505" y="30607"/>
                  </a:lnTo>
                  <a:lnTo>
                    <a:pt x="8297" y="30524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7424" y="29983"/>
                  </a:lnTo>
                  <a:lnTo>
                    <a:pt x="6779" y="29547"/>
                  </a:lnTo>
                  <a:lnTo>
                    <a:pt x="6176" y="29089"/>
                  </a:lnTo>
                  <a:lnTo>
                    <a:pt x="5594" y="28611"/>
                  </a:lnTo>
                  <a:lnTo>
                    <a:pt x="5032" y="28091"/>
                  </a:lnTo>
                  <a:lnTo>
                    <a:pt x="4492" y="27551"/>
                  </a:lnTo>
                  <a:lnTo>
                    <a:pt x="3972" y="26989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307" y="26158"/>
                  </a:lnTo>
                  <a:lnTo>
                    <a:pt x="3182" y="25908"/>
                  </a:lnTo>
                  <a:lnTo>
                    <a:pt x="3099" y="25658"/>
                  </a:lnTo>
                  <a:lnTo>
                    <a:pt x="3078" y="25513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99" y="25180"/>
                  </a:lnTo>
                  <a:lnTo>
                    <a:pt x="3140" y="24972"/>
                  </a:lnTo>
                  <a:lnTo>
                    <a:pt x="3203" y="24764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556" y="24057"/>
                  </a:lnTo>
                  <a:lnTo>
                    <a:pt x="3847" y="23558"/>
                  </a:lnTo>
                  <a:lnTo>
                    <a:pt x="4159" y="23080"/>
                  </a:lnTo>
                  <a:lnTo>
                    <a:pt x="4492" y="22623"/>
                  </a:lnTo>
                  <a:lnTo>
                    <a:pt x="4824" y="22186"/>
                  </a:lnTo>
                  <a:lnTo>
                    <a:pt x="5178" y="21749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6550" y="20128"/>
                  </a:lnTo>
                  <a:lnTo>
                    <a:pt x="7174" y="19379"/>
                  </a:lnTo>
                  <a:lnTo>
                    <a:pt x="7798" y="18631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8754" y="1730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9233" y="16530"/>
                  </a:lnTo>
                  <a:lnTo>
                    <a:pt x="9336" y="16343"/>
                  </a:lnTo>
                  <a:lnTo>
                    <a:pt x="9378" y="16177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99" y="15948"/>
                  </a:lnTo>
                  <a:lnTo>
                    <a:pt x="9378" y="15865"/>
                  </a:lnTo>
                  <a:lnTo>
                    <a:pt x="9336" y="15782"/>
                  </a:lnTo>
                  <a:lnTo>
                    <a:pt x="9274" y="15720"/>
                  </a:lnTo>
                  <a:lnTo>
                    <a:pt x="9087" y="1553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6945" y="13952"/>
                  </a:lnTo>
                  <a:lnTo>
                    <a:pt x="5032" y="12559"/>
                  </a:lnTo>
                  <a:lnTo>
                    <a:pt x="4076" y="11852"/>
                  </a:lnTo>
                  <a:lnTo>
                    <a:pt x="3161" y="11124"/>
                  </a:lnTo>
                  <a:lnTo>
                    <a:pt x="2246" y="1037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728" y="9066"/>
                  </a:lnTo>
                  <a:lnTo>
                    <a:pt x="312" y="8671"/>
                  </a:lnTo>
                  <a:lnTo>
                    <a:pt x="167" y="8525"/>
                  </a:lnTo>
                  <a:lnTo>
                    <a:pt x="63" y="8380"/>
                  </a:lnTo>
                  <a:lnTo>
                    <a:pt x="21" y="825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1" y="8005"/>
                  </a:lnTo>
                  <a:lnTo>
                    <a:pt x="42" y="7881"/>
                  </a:lnTo>
                  <a:lnTo>
                    <a:pt x="104" y="7756"/>
                  </a:lnTo>
                  <a:lnTo>
                    <a:pt x="208" y="7590"/>
                  </a:lnTo>
                  <a:lnTo>
                    <a:pt x="437" y="7174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1144" y="5947"/>
                  </a:lnTo>
                  <a:lnTo>
                    <a:pt x="1539" y="5302"/>
                  </a:lnTo>
                  <a:lnTo>
                    <a:pt x="1976" y="4658"/>
                  </a:lnTo>
                  <a:lnTo>
                    <a:pt x="2412" y="4034"/>
                  </a:lnTo>
                  <a:lnTo>
                    <a:pt x="2870" y="3410"/>
                  </a:lnTo>
                  <a:lnTo>
                    <a:pt x="3327" y="2807"/>
                  </a:lnTo>
                  <a:lnTo>
                    <a:pt x="3826" y="2204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4637" y="1269"/>
                  </a:lnTo>
                  <a:lnTo>
                    <a:pt x="4762" y="1144"/>
                  </a:lnTo>
                  <a:lnTo>
                    <a:pt x="4908" y="1040"/>
                  </a:lnTo>
                  <a:lnTo>
                    <a:pt x="5032" y="957"/>
                  </a:lnTo>
                  <a:lnTo>
                    <a:pt x="5157" y="915"/>
                  </a:lnTo>
                  <a:lnTo>
                    <a:pt x="5282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635" y="873"/>
                  </a:lnTo>
                  <a:lnTo>
                    <a:pt x="5864" y="957"/>
                  </a:lnTo>
                  <a:lnTo>
                    <a:pt x="6134" y="1061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987" y="1497"/>
                  </a:lnTo>
                  <a:lnTo>
                    <a:pt x="7507" y="1809"/>
                  </a:lnTo>
                  <a:lnTo>
                    <a:pt x="8006" y="2142"/>
                  </a:lnTo>
                  <a:lnTo>
                    <a:pt x="8484" y="2495"/>
                  </a:lnTo>
                  <a:lnTo>
                    <a:pt x="9440" y="3223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12351" y="5552"/>
                  </a:lnTo>
                  <a:lnTo>
                    <a:pt x="13349" y="634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4680" y="7382"/>
                  </a:lnTo>
                  <a:lnTo>
                    <a:pt x="15013" y="7548"/>
                  </a:lnTo>
                  <a:lnTo>
                    <a:pt x="15158" y="7631"/>
                  </a:lnTo>
                  <a:lnTo>
                    <a:pt x="15304" y="7673"/>
                  </a:lnTo>
                  <a:lnTo>
                    <a:pt x="15450" y="7694"/>
                  </a:lnTo>
                  <a:lnTo>
                    <a:pt x="15595" y="76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fill="none" extrusionOk="0">
                  <a:moveTo>
                    <a:pt x="24287" y="1"/>
                  </a:moveTo>
                  <a:lnTo>
                    <a:pt x="24287" y="1"/>
                  </a:lnTo>
                  <a:lnTo>
                    <a:pt x="24120" y="1"/>
                  </a:ln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lnTo>
                    <a:pt x="24432" y="1"/>
                  </a:lnTo>
                  <a:lnTo>
                    <a:pt x="2428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extrusionOk="0">
                  <a:moveTo>
                    <a:pt x="2974" y="0"/>
                  </a:moveTo>
                  <a:lnTo>
                    <a:pt x="2870" y="42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18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3077" y="0"/>
                  </a:moveTo>
                  <a:lnTo>
                    <a:pt x="3077" y="0"/>
                  </a:lnTo>
                  <a:lnTo>
                    <a:pt x="2974" y="0"/>
                  </a:lnTo>
                  <a:lnTo>
                    <a:pt x="2870" y="42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181" y="0"/>
                  </a:lnTo>
                  <a:lnTo>
                    <a:pt x="30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extrusionOk="0">
                  <a:moveTo>
                    <a:pt x="1248" y="0"/>
                  </a:move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331" y="0"/>
                  </a:moveTo>
                  <a:lnTo>
                    <a:pt x="1331" y="0"/>
                  </a:lnTo>
                  <a:lnTo>
                    <a:pt x="1248" y="0"/>
                  </a:ln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lnTo>
                    <a:pt x="1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927075" y="3677238"/>
              <a:ext cx="799000" cy="766775"/>
            </a:xfrm>
            <a:custGeom>
              <a:avLst/>
              <a:gdLst/>
              <a:ahLst/>
              <a:cxnLst/>
              <a:rect l="l" t="t" r="r" b="b"/>
              <a:pathLst>
                <a:path w="31960" h="30671" extrusionOk="0">
                  <a:moveTo>
                    <a:pt x="23372" y="1"/>
                  </a:moveTo>
                  <a:lnTo>
                    <a:pt x="23122" y="21"/>
                  </a:lnTo>
                  <a:lnTo>
                    <a:pt x="22915" y="84"/>
                  </a:lnTo>
                  <a:lnTo>
                    <a:pt x="22686" y="188"/>
                  </a:lnTo>
                  <a:lnTo>
                    <a:pt x="22457" y="354"/>
                  </a:lnTo>
                  <a:lnTo>
                    <a:pt x="22104" y="645"/>
                  </a:lnTo>
                  <a:lnTo>
                    <a:pt x="21750" y="957"/>
                  </a:lnTo>
                  <a:lnTo>
                    <a:pt x="21417" y="1290"/>
                  </a:lnTo>
                  <a:lnTo>
                    <a:pt x="21106" y="1643"/>
                  </a:lnTo>
                  <a:lnTo>
                    <a:pt x="20024" y="2912"/>
                  </a:lnTo>
                  <a:lnTo>
                    <a:pt x="18985" y="4201"/>
                  </a:lnTo>
                  <a:lnTo>
                    <a:pt x="16926" y="6800"/>
                  </a:lnTo>
                  <a:lnTo>
                    <a:pt x="16614" y="7174"/>
                  </a:lnTo>
                  <a:lnTo>
                    <a:pt x="16448" y="7320"/>
                  </a:lnTo>
                  <a:lnTo>
                    <a:pt x="16302" y="7444"/>
                  </a:lnTo>
                  <a:lnTo>
                    <a:pt x="16157" y="7528"/>
                  </a:lnTo>
                  <a:lnTo>
                    <a:pt x="16011" y="7611"/>
                  </a:lnTo>
                  <a:lnTo>
                    <a:pt x="15866" y="7673"/>
                  </a:lnTo>
                  <a:lnTo>
                    <a:pt x="15720" y="7694"/>
                  </a:lnTo>
                  <a:lnTo>
                    <a:pt x="15408" y="7694"/>
                  </a:lnTo>
                  <a:lnTo>
                    <a:pt x="15242" y="7652"/>
                  </a:lnTo>
                  <a:lnTo>
                    <a:pt x="15076" y="7590"/>
                  </a:lnTo>
                  <a:lnTo>
                    <a:pt x="14909" y="7507"/>
                  </a:lnTo>
                  <a:lnTo>
                    <a:pt x="14722" y="7403"/>
                  </a:lnTo>
                  <a:lnTo>
                    <a:pt x="14327" y="7133"/>
                  </a:lnTo>
                  <a:lnTo>
                    <a:pt x="13350" y="6342"/>
                  </a:lnTo>
                  <a:lnTo>
                    <a:pt x="12352" y="5552"/>
                  </a:lnTo>
                  <a:lnTo>
                    <a:pt x="10397" y="3972"/>
                  </a:lnTo>
                  <a:lnTo>
                    <a:pt x="9441" y="3224"/>
                  </a:lnTo>
                  <a:lnTo>
                    <a:pt x="8484" y="2496"/>
                  </a:lnTo>
                  <a:lnTo>
                    <a:pt x="8006" y="2142"/>
                  </a:lnTo>
                  <a:lnTo>
                    <a:pt x="7507" y="1810"/>
                  </a:lnTo>
                  <a:lnTo>
                    <a:pt x="6987" y="1498"/>
                  </a:lnTo>
                  <a:lnTo>
                    <a:pt x="6447" y="1207"/>
                  </a:lnTo>
                  <a:lnTo>
                    <a:pt x="6093" y="1040"/>
                  </a:lnTo>
                  <a:lnTo>
                    <a:pt x="5781" y="916"/>
                  </a:lnTo>
                  <a:lnTo>
                    <a:pt x="5636" y="895"/>
                  </a:lnTo>
                  <a:lnTo>
                    <a:pt x="5511" y="874"/>
                  </a:lnTo>
                  <a:lnTo>
                    <a:pt x="5386" y="853"/>
                  </a:lnTo>
                  <a:lnTo>
                    <a:pt x="5282" y="874"/>
                  </a:lnTo>
                  <a:lnTo>
                    <a:pt x="5157" y="895"/>
                  </a:lnTo>
                  <a:lnTo>
                    <a:pt x="5054" y="957"/>
                  </a:lnTo>
                  <a:lnTo>
                    <a:pt x="4950" y="1019"/>
                  </a:lnTo>
                  <a:lnTo>
                    <a:pt x="4825" y="1103"/>
                  </a:lnTo>
                  <a:lnTo>
                    <a:pt x="4596" y="1311"/>
                  </a:lnTo>
                  <a:lnTo>
                    <a:pt x="4326" y="1602"/>
                  </a:lnTo>
                  <a:lnTo>
                    <a:pt x="3827" y="2205"/>
                  </a:lnTo>
                  <a:lnTo>
                    <a:pt x="3328" y="2808"/>
                  </a:lnTo>
                  <a:lnTo>
                    <a:pt x="2870" y="3411"/>
                  </a:lnTo>
                  <a:lnTo>
                    <a:pt x="2413" y="4034"/>
                  </a:lnTo>
                  <a:lnTo>
                    <a:pt x="1976" y="4658"/>
                  </a:lnTo>
                  <a:lnTo>
                    <a:pt x="1540" y="5303"/>
                  </a:lnTo>
                  <a:lnTo>
                    <a:pt x="1144" y="5947"/>
                  </a:lnTo>
                  <a:lnTo>
                    <a:pt x="749" y="6634"/>
                  </a:lnTo>
                  <a:lnTo>
                    <a:pt x="417" y="7216"/>
                  </a:lnTo>
                  <a:lnTo>
                    <a:pt x="167" y="7652"/>
                  </a:lnTo>
                  <a:lnTo>
                    <a:pt x="84" y="7819"/>
                  </a:lnTo>
                  <a:lnTo>
                    <a:pt x="22" y="7964"/>
                  </a:lnTo>
                  <a:lnTo>
                    <a:pt x="1" y="8089"/>
                  </a:lnTo>
                  <a:lnTo>
                    <a:pt x="1" y="8214"/>
                  </a:lnTo>
                  <a:lnTo>
                    <a:pt x="42" y="8318"/>
                  </a:lnTo>
                  <a:lnTo>
                    <a:pt x="105" y="8443"/>
                  </a:lnTo>
                  <a:lnTo>
                    <a:pt x="209" y="8567"/>
                  </a:lnTo>
                  <a:lnTo>
                    <a:pt x="354" y="8713"/>
                  </a:lnTo>
                  <a:lnTo>
                    <a:pt x="770" y="9087"/>
                  </a:lnTo>
                  <a:lnTo>
                    <a:pt x="1352" y="9607"/>
                  </a:lnTo>
                  <a:lnTo>
                    <a:pt x="2246" y="10376"/>
                  </a:lnTo>
                  <a:lnTo>
                    <a:pt x="3161" y="11125"/>
                  </a:lnTo>
                  <a:lnTo>
                    <a:pt x="4076" y="11853"/>
                  </a:lnTo>
                  <a:lnTo>
                    <a:pt x="5033" y="12560"/>
                  </a:lnTo>
                  <a:lnTo>
                    <a:pt x="6946" y="13953"/>
                  </a:lnTo>
                  <a:lnTo>
                    <a:pt x="8859" y="15346"/>
                  </a:lnTo>
                  <a:lnTo>
                    <a:pt x="9067" y="15512"/>
                  </a:lnTo>
                  <a:lnTo>
                    <a:pt x="9233" y="15678"/>
                  </a:lnTo>
                  <a:lnTo>
                    <a:pt x="9337" y="15824"/>
                  </a:lnTo>
                  <a:lnTo>
                    <a:pt x="9378" y="15886"/>
                  </a:lnTo>
                  <a:lnTo>
                    <a:pt x="9399" y="15970"/>
                  </a:lnTo>
                  <a:lnTo>
                    <a:pt x="9399" y="16032"/>
                  </a:lnTo>
                  <a:lnTo>
                    <a:pt x="9399" y="16115"/>
                  </a:lnTo>
                  <a:lnTo>
                    <a:pt x="9358" y="16302"/>
                  </a:lnTo>
                  <a:lnTo>
                    <a:pt x="9254" y="16510"/>
                  </a:lnTo>
                  <a:lnTo>
                    <a:pt x="9108" y="16760"/>
                  </a:lnTo>
                  <a:lnTo>
                    <a:pt x="8755" y="17300"/>
                  </a:lnTo>
                  <a:lnTo>
                    <a:pt x="8380" y="17841"/>
                  </a:lnTo>
                  <a:lnTo>
                    <a:pt x="7798" y="18631"/>
                  </a:lnTo>
                  <a:lnTo>
                    <a:pt x="7174" y="19380"/>
                  </a:lnTo>
                  <a:lnTo>
                    <a:pt x="6551" y="20128"/>
                  </a:lnTo>
                  <a:lnTo>
                    <a:pt x="5906" y="20877"/>
                  </a:lnTo>
                  <a:lnTo>
                    <a:pt x="5178" y="21750"/>
                  </a:lnTo>
                  <a:lnTo>
                    <a:pt x="4825" y="22187"/>
                  </a:lnTo>
                  <a:lnTo>
                    <a:pt x="4492" y="22623"/>
                  </a:lnTo>
                  <a:lnTo>
                    <a:pt x="4159" y="23081"/>
                  </a:lnTo>
                  <a:lnTo>
                    <a:pt x="3848" y="23559"/>
                  </a:lnTo>
                  <a:lnTo>
                    <a:pt x="3556" y="24058"/>
                  </a:lnTo>
                  <a:lnTo>
                    <a:pt x="3307" y="24557"/>
                  </a:lnTo>
                  <a:lnTo>
                    <a:pt x="3182" y="24806"/>
                  </a:lnTo>
                  <a:lnTo>
                    <a:pt x="3120" y="25056"/>
                  </a:lnTo>
                  <a:lnTo>
                    <a:pt x="3078" y="25285"/>
                  </a:lnTo>
                  <a:lnTo>
                    <a:pt x="3078" y="25534"/>
                  </a:lnTo>
                  <a:lnTo>
                    <a:pt x="3120" y="25742"/>
                  </a:lnTo>
                  <a:lnTo>
                    <a:pt x="3203" y="25971"/>
                  </a:lnTo>
                  <a:lnTo>
                    <a:pt x="3328" y="26200"/>
                  </a:lnTo>
                  <a:lnTo>
                    <a:pt x="3473" y="26408"/>
                  </a:lnTo>
                  <a:lnTo>
                    <a:pt x="3972" y="26990"/>
                  </a:lnTo>
                  <a:lnTo>
                    <a:pt x="4492" y="27551"/>
                  </a:lnTo>
                  <a:lnTo>
                    <a:pt x="5033" y="28092"/>
                  </a:lnTo>
                  <a:lnTo>
                    <a:pt x="5594" y="28612"/>
                  </a:lnTo>
                  <a:lnTo>
                    <a:pt x="6176" y="29090"/>
                  </a:lnTo>
                  <a:lnTo>
                    <a:pt x="6779" y="29547"/>
                  </a:lnTo>
                  <a:lnTo>
                    <a:pt x="7424" y="29984"/>
                  </a:lnTo>
                  <a:lnTo>
                    <a:pt x="8068" y="30400"/>
                  </a:lnTo>
                  <a:lnTo>
                    <a:pt x="8297" y="30525"/>
                  </a:lnTo>
                  <a:lnTo>
                    <a:pt x="8526" y="30608"/>
                  </a:lnTo>
                  <a:lnTo>
                    <a:pt x="8755" y="30649"/>
                  </a:lnTo>
                  <a:lnTo>
                    <a:pt x="8983" y="30670"/>
                  </a:lnTo>
                  <a:lnTo>
                    <a:pt x="9212" y="30649"/>
                  </a:lnTo>
                  <a:lnTo>
                    <a:pt x="9441" y="30587"/>
                  </a:lnTo>
                  <a:lnTo>
                    <a:pt x="9670" y="30504"/>
                  </a:lnTo>
                  <a:lnTo>
                    <a:pt x="9898" y="30379"/>
                  </a:lnTo>
                  <a:lnTo>
                    <a:pt x="10273" y="30150"/>
                  </a:lnTo>
                  <a:lnTo>
                    <a:pt x="10626" y="29880"/>
                  </a:lnTo>
                  <a:lnTo>
                    <a:pt x="10959" y="29610"/>
                  </a:lnTo>
                  <a:lnTo>
                    <a:pt x="11291" y="29298"/>
                  </a:lnTo>
                  <a:lnTo>
                    <a:pt x="11957" y="28674"/>
                  </a:lnTo>
                  <a:lnTo>
                    <a:pt x="12581" y="27988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1"/>
                  </a:lnTo>
                  <a:lnTo>
                    <a:pt x="16552" y="23538"/>
                  </a:lnTo>
                  <a:lnTo>
                    <a:pt x="16843" y="23289"/>
                  </a:lnTo>
                  <a:lnTo>
                    <a:pt x="16989" y="23185"/>
                  </a:lnTo>
                  <a:lnTo>
                    <a:pt x="17113" y="23122"/>
                  </a:lnTo>
                  <a:lnTo>
                    <a:pt x="17238" y="23081"/>
                  </a:lnTo>
                  <a:lnTo>
                    <a:pt x="17363" y="23060"/>
                  </a:lnTo>
                  <a:lnTo>
                    <a:pt x="17488" y="23060"/>
                  </a:lnTo>
                  <a:lnTo>
                    <a:pt x="17633" y="23081"/>
                  </a:lnTo>
                  <a:lnTo>
                    <a:pt x="17758" y="23122"/>
                  </a:lnTo>
                  <a:lnTo>
                    <a:pt x="17903" y="23185"/>
                  </a:lnTo>
                  <a:lnTo>
                    <a:pt x="18070" y="23289"/>
                  </a:lnTo>
                  <a:lnTo>
                    <a:pt x="18236" y="23393"/>
                  </a:lnTo>
                  <a:lnTo>
                    <a:pt x="18610" y="23684"/>
                  </a:lnTo>
                  <a:lnTo>
                    <a:pt x="18798" y="23850"/>
                  </a:lnTo>
                  <a:lnTo>
                    <a:pt x="20482" y="25222"/>
                  </a:lnTo>
                  <a:lnTo>
                    <a:pt x="22187" y="26595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2" y="29194"/>
                  </a:lnTo>
                  <a:lnTo>
                    <a:pt x="26075" y="29402"/>
                  </a:lnTo>
                  <a:lnTo>
                    <a:pt x="26366" y="29568"/>
                  </a:lnTo>
                  <a:lnTo>
                    <a:pt x="26491" y="29610"/>
                  </a:lnTo>
                  <a:lnTo>
                    <a:pt x="26616" y="29651"/>
                  </a:lnTo>
                  <a:lnTo>
                    <a:pt x="26844" y="29651"/>
                  </a:lnTo>
                  <a:lnTo>
                    <a:pt x="26948" y="29630"/>
                  </a:lnTo>
                  <a:lnTo>
                    <a:pt x="27073" y="29589"/>
                  </a:lnTo>
                  <a:lnTo>
                    <a:pt x="27177" y="29526"/>
                  </a:lnTo>
                  <a:lnTo>
                    <a:pt x="27302" y="29464"/>
                  </a:lnTo>
                  <a:lnTo>
                    <a:pt x="27551" y="29235"/>
                  </a:lnTo>
                  <a:lnTo>
                    <a:pt x="27842" y="28965"/>
                  </a:lnTo>
                  <a:lnTo>
                    <a:pt x="28362" y="28383"/>
                  </a:lnTo>
                  <a:lnTo>
                    <a:pt x="28861" y="27780"/>
                  </a:lnTo>
                  <a:lnTo>
                    <a:pt x="29360" y="27177"/>
                  </a:lnTo>
                  <a:lnTo>
                    <a:pt x="29818" y="26553"/>
                  </a:lnTo>
                  <a:lnTo>
                    <a:pt x="30275" y="25929"/>
                  </a:lnTo>
                  <a:lnTo>
                    <a:pt x="30691" y="25285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710" y="23455"/>
                  </a:lnTo>
                  <a:lnTo>
                    <a:pt x="31814" y="23247"/>
                  </a:lnTo>
                  <a:lnTo>
                    <a:pt x="31876" y="23060"/>
                  </a:lnTo>
                  <a:lnTo>
                    <a:pt x="31939" y="22873"/>
                  </a:lnTo>
                  <a:lnTo>
                    <a:pt x="31959" y="22706"/>
                  </a:lnTo>
                  <a:lnTo>
                    <a:pt x="31959" y="22540"/>
                  </a:lnTo>
                  <a:lnTo>
                    <a:pt x="31959" y="22395"/>
                  </a:lnTo>
                  <a:lnTo>
                    <a:pt x="31918" y="22228"/>
                  </a:lnTo>
                  <a:lnTo>
                    <a:pt x="31876" y="22083"/>
                  </a:lnTo>
                  <a:lnTo>
                    <a:pt x="31793" y="21937"/>
                  </a:lnTo>
                  <a:lnTo>
                    <a:pt x="31710" y="21771"/>
                  </a:lnTo>
                  <a:lnTo>
                    <a:pt x="31460" y="21438"/>
                  </a:lnTo>
                  <a:lnTo>
                    <a:pt x="31128" y="21043"/>
                  </a:lnTo>
                  <a:lnTo>
                    <a:pt x="30982" y="20897"/>
                  </a:lnTo>
                  <a:lnTo>
                    <a:pt x="30837" y="20752"/>
                  </a:lnTo>
                  <a:lnTo>
                    <a:pt x="30441" y="20398"/>
                  </a:lnTo>
                  <a:lnTo>
                    <a:pt x="30005" y="20045"/>
                  </a:lnTo>
                  <a:lnTo>
                    <a:pt x="29589" y="19691"/>
                  </a:lnTo>
                  <a:lnTo>
                    <a:pt x="29152" y="19359"/>
                  </a:lnTo>
                  <a:lnTo>
                    <a:pt x="28258" y="18693"/>
                  </a:lnTo>
                  <a:lnTo>
                    <a:pt x="27822" y="18361"/>
                  </a:lnTo>
                  <a:lnTo>
                    <a:pt x="27406" y="18028"/>
                  </a:lnTo>
                  <a:lnTo>
                    <a:pt x="25992" y="16864"/>
                  </a:lnTo>
                  <a:lnTo>
                    <a:pt x="24599" y="15699"/>
                  </a:lnTo>
                  <a:lnTo>
                    <a:pt x="24370" y="15512"/>
                  </a:lnTo>
                  <a:lnTo>
                    <a:pt x="24224" y="15346"/>
                  </a:lnTo>
                  <a:lnTo>
                    <a:pt x="24120" y="15179"/>
                  </a:lnTo>
                  <a:lnTo>
                    <a:pt x="24100" y="15096"/>
                  </a:lnTo>
                  <a:lnTo>
                    <a:pt x="24079" y="15013"/>
                  </a:lnTo>
                  <a:lnTo>
                    <a:pt x="24079" y="14930"/>
                  </a:lnTo>
                  <a:lnTo>
                    <a:pt x="24079" y="14847"/>
                  </a:lnTo>
                  <a:lnTo>
                    <a:pt x="24141" y="14680"/>
                  </a:lnTo>
                  <a:lnTo>
                    <a:pt x="24245" y="14472"/>
                  </a:lnTo>
                  <a:lnTo>
                    <a:pt x="24412" y="14244"/>
                  </a:lnTo>
                  <a:lnTo>
                    <a:pt x="24973" y="13474"/>
                  </a:lnTo>
                  <a:lnTo>
                    <a:pt x="25555" y="12726"/>
                  </a:lnTo>
                  <a:lnTo>
                    <a:pt x="26137" y="11957"/>
                  </a:lnTo>
                  <a:lnTo>
                    <a:pt x="26740" y="11229"/>
                  </a:lnTo>
                  <a:lnTo>
                    <a:pt x="27551" y="10252"/>
                  </a:lnTo>
                  <a:lnTo>
                    <a:pt x="28321" y="9253"/>
                  </a:lnTo>
                  <a:lnTo>
                    <a:pt x="28716" y="8754"/>
                  </a:lnTo>
                  <a:lnTo>
                    <a:pt x="29069" y="8235"/>
                  </a:lnTo>
                  <a:lnTo>
                    <a:pt x="29423" y="7715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9" y="6509"/>
                  </a:lnTo>
                  <a:lnTo>
                    <a:pt x="30213" y="6197"/>
                  </a:lnTo>
                  <a:lnTo>
                    <a:pt x="30254" y="6051"/>
                  </a:lnTo>
                  <a:lnTo>
                    <a:pt x="30275" y="5906"/>
                  </a:lnTo>
                  <a:lnTo>
                    <a:pt x="30275" y="5677"/>
                  </a:lnTo>
                  <a:lnTo>
                    <a:pt x="30234" y="5448"/>
                  </a:lnTo>
                  <a:lnTo>
                    <a:pt x="30192" y="5261"/>
                  </a:lnTo>
                  <a:lnTo>
                    <a:pt x="30150" y="5074"/>
                  </a:lnTo>
                  <a:lnTo>
                    <a:pt x="30067" y="4908"/>
                  </a:lnTo>
                  <a:lnTo>
                    <a:pt x="29984" y="4762"/>
                  </a:lnTo>
                  <a:lnTo>
                    <a:pt x="29880" y="4617"/>
                  </a:lnTo>
                  <a:lnTo>
                    <a:pt x="29755" y="4492"/>
                  </a:lnTo>
                  <a:lnTo>
                    <a:pt x="29111" y="3847"/>
                  </a:lnTo>
                  <a:lnTo>
                    <a:pt x="28445" y="3265"/>
                  </a:lnTo>
                  <a:lnTo>
                    <a:pt x="27759" y="2683"/>
                  </a:lnTo>
                  <a:lnTo>
                    <a:pt x="27052" y="2122"/>
                  </a:lnTo>
                  <a:lnTo>
                    <a:pt x="26325" y="1602"/>
                  </a:lnTo>
                  <a:lnTo>
                    <a:pt x="25597" y="1103"/>
                  </a:lnTo>
                  <a:lnTo>
                    <a:pt x="24827" y="624"/>
                  </a:lnTo>
                  <a:lnTo>
                    <a:pt x="24058" y="188"/>
                  </a:lnTo>
                  <a:lnTo>
                    <a:pt x="23871" y="105"/>
                  </a:lnTo>
                  <a:lnTo>
                    <a:pt x="23705" y="42"/>
                  </a:lnTo>
                  <a:lnTo>
                    <a:pt x="235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901625" y="3655938"/>
              <a:ext cx="850425" cy="836400"/>
            </a:xfrm>
            <a:custGeom>
              <a:avLst/>
              <a:gdLst/>
              <a:ahLst/>
              <a:cxnLst/>
              <a:rect l="l" t="t" r="r" b="b"/>
              <a:pathLst>
                <a:path w="34017" h="33456" extrusionOk="0">
                  <a:moveTo>
                    <a:pt x="24556" y="853"/>
                  </a:moveTo>
                  <a:lnTo>
                    <a:pt x="24723" y="894"/>
                  </a:lnTo>
                  <a:lnTo>
                    <a:pt x="24889" y="957"/>
                  </a:lnTo>
                  <a:lnTo>
                    <a:pt x="25076" y="1040"/>
                  </a:lnTo>
                  <a:lnTo>
                    <a:pt x="25845" y="1476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0" y="2974"/>
                  </a:lnTo>
                  <a:lnTo>
                    <a:pt x="28777" y="3535"/>
                  </a:lnTo>
                  <a:lnTo>
                    <a:pt x="29463" y="4117"/>
                  </a:lnTo>
                  <a:lnTo>
                    <a:pt x="30129" y="4699"/>
                  </a:lnTo>
                  <a:lnTo>
                    <a:pt x="30773" y="5344"/>
                  </a:lnTo>
                  <a:lnTo>
                    <a:pt x="30898" y="5469"/>
                  </a:lnTo>
                  <a:lnTo>
                    <a:pt x="31002" y="5614"/>
                  </a:lnTo>
                  <a:lnTo>
                    <a:pt x="31085" y="5760"/>
                  </a:lnTo>
                  <a:lnTo>
                    <a:pt x="31168" y="5926"/>
                  </a:lnTo>
                  <a:lnTo>
                    <a:pt x="31210" y="6113"/>
                  </a:lnTo>
                  <a:lnTo>
                    <a:pt x="31252" y="6300"/>
                  </a:lnTo>
                  <a:lnTo>
                    <a:pt x="31293" y="6529"/>
                  </a:lnTo>
                  <a:lnTo>
                    <a:pt x="31293" y="6758"/>
                  </a:lnTo>
                  <a:lnTo>
                    <a:pt x="31272" y="6903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0" y="7693"/>
                  </a:lnTo>
                  <a:lnTo>
                    <a:pt x="30773" y="8026"/>
                  </a:lnTo>
                  <a:lnTo>
                    <a:pt x="30441" y="8567"/>
                  </a:lnTo>
                  <a:lnTo>
                    <a:pt x="30087" y="9087"/>
                  </a:lnTo>
                  <a:lnTo>
                    <a:pt x="29734" y="9606"/>
                  </a:lnTo>
                  <a:lnTo>
                    <a:pt x="29339" y="10105"/>
                  </a:lnTo>
                  <a:lnTo>
                    <a:pt x="28569" y="11104"/>
                  </a:lnTo>
                  <a:lnTo>
                    <a:pt x="27758" y="12081"/>
                  </a:lnTo>
                  <a:lnTo>
                    <a:pt x="27155" y="12809"/>
                  </a:lnTo>
                  <a:lnTo>
                    <a:pt x="26573" y="13578"/>
                  </a:lnTo>
                  <a:lnTo>
                    <a:pt x="25991" y="14326"/>
                  </a:lnTo>
                  <a:lnTo>
                    <a:pt x="25430" y="15096"/>
                  </a:lnTo>
                  <a:lnTo>
                    <a:pt x="25263" y="15324"/>
                  </a:lnTo>
                  <a:lnTo>
                    <a:pt x="25159" y="15532"/>
                  </a:lnTo>
                  <a:lnTo>
                    <a:pt x="25097" y="15699"/>
                  </a:lnTo>
                  <a:lnTo>
                    <a:pt x="25097" y="15782"/>
                  </a:lnTo>
                  <a:lnTo>
                    <a:pt x="25097" y="15865"/>
                  </a:lnTo>
                  <a:lnTo>
                    <a:pt x="25118" y="15948"/>
                  </a:lnTo>
                  <a:lnTo>
                    <a:pt x="25138" y="16031"/>
                  </a:lnTo>
                  <a:lnTo>
                    <a:pt x="25242" y="16198"/>
                  </a:lnTo>
                  <a:lnTo>
                    <a:pt x="25388" y="16364"/>
                  </a:lnTo>
                  <a:lnTo>
                    <a:pt x="25617" y="16551"/>
                  </a:lnTo>
                  <a:lnTo>
                    <a:pt x="27010" y="17716"/>
                  </a:lnTo>
                  <a:lnTo>
                    <a:pt x="28424" y="18880"/>
                  </a:lnTo>
                  <a:lnTo>
                    <a:pt x="28840" y="19213"/>
                  </a:lnTo>
                  <a:lnTo>
                    <a:pt x="29276" y="19545"/>
                  </a:lnTo>
                  <a:lnTo>
                    <a:pt x="30170" y="20211"/>
                  </a:lnTo>
                  <a:lnTo>
                    <a:pt x="30607" y="20543"/>
                  </a:lnTo>
                  <a:lnTo>
                    <a:pt x="31023" y="20897"/>
                  </a:lnTo>
                  <a:lnTo>
                    <a:pt x="31459" y="21250"/>
                  </a:lnTo>
                  <a:lnTo>
                    <a:pt x="31855" y="21604"/>
                  </a:lnTo>
                  <a:lnTo>
                    <a:pt x="32000" y="21749"/>
                  </a:lnTo>
                  <a:lnTo>
                    <a:pt x="32146" y="21895"/>
                  </a:lnTo>
                  <a:lnTo>
                    <a:pt x="32478" y="22290"/>
                  </a:lnTo>
                  <a:lnTo>
                    <a:pt x="32728" y="22623"/>
                  </a:lnTo>
                  <a:lnTo>
                    <a:pt x="32811" y="22789"/>
                  </a:lnTo>
                  <a:lnTo>
                    <a:pt x="32894" y="22935"/>
                  </a:lnTo>
                  <a:lnTo>
                    <a:pt x="32936" y="23080"/>
                  </a:lnTo>
                  <a:lnTo>
                    <a:pt x="32977" y="23247"/>
                  </a:lnTo>
                  <a:lnTo>
                    <a:pt x="32977" y="23392"/>
                  </a:lnTo>
                  <a:lnTo>
                    <a:pt x="32977" y="23558"/>
                  </a:lnTo>
                  <a:lnTo>
                    <a:pt x="32957" y="23725"/>
                  </a:lnTo>
                  <a:lnTo>
                    <a:pt x="32894" y="23912"/>
                  </a:lnTo>
                  <a:lnTo>
                    <a:pt x="32832" y="24099"/>
                  </a:lnTo>
                  <a:lnTo>
                    <a:pt x="32728" y="24307"/>
                  </a:lnTo>
                  <a:lnTo>
                    <a:pt x="32499" y="24785"/>
                  </a:lnTo>
                  <a:lnTo>
                    <a:pt x="32104" y="25471"/>
                  </a:lnTo>
                  <a:lnTo>
                    <a:pt x="31709" y="26137"/>
                  </a:lnTo>
                  <a:lnTo>
                    <a:pt x="31293" y="26781"/>
                  </a:lnTo>
                  <a:lnTo>
                    <a:pt x="30836" y="27405"/>
                  </a:lnTo>
                  <a:lnTo>
                    <a:pt x="30378" y="28029"/>
                  </a:lnTo>
                  <a:lnTo>
                    <a:pt x="29879" y="28632"/>
                  </a:lnTo>
                  <a:lnTo>
                    <a:pt x="29380" y="29235"/>
                  </a:lnTo>
                  <a:lnTo>
                    <a:pt x="28860" y="29817"/>
                  </a:lnTo>
                  <a:lnTo>
                    <a:pt x="28569" y="30087"/>
                  </a:lnTo>
                  <a:lnTo>
                    <a:pt x="28320" y="30316"/>
                  </a:lnTo>
                  <a:lnTo>
                    <a:pt x="28195" y="30378"/>
                  </a:lnTo>
                  <a:lnTo>
                    <a:pt x="28091" y="30441"/>
                  </a:lnTo>
                  <a:lnTo>
                    <a:pt x="27966" y="30482"/>
                  </a:lnTo>
                  <a:lnTo>
                    <a:pt x="27862" y="30503"/>
                  </a:lnTo>
                  <a:lnTo>
                    <a:pt x="27634" y="30503"/>
                  </a:lnTo>
                  <a:lnTo>
                    <a:pt x="27509" y="30462"/>
                  </a:lnTo>
                  <a:lnTo>
                    <a:pt x="27384" y="30420"/>
                  </a:lnTo>
                  <a:lnTo>
                    <a:pt x="27093" y="30254"/>
                  </a:lnTo>
                  <a:lnTo>
                    <a:pt x="26740" y="30046"/>
                  </a:lnTo>
                  <a:lnTo>
                    <a:pt x="25845" y="29401"/>
                  </a:lnTo>
                  <a:lnTo>
                    <a:pt x="24951" y="28777"/>
                  </a:lnTo>
                  <a:lnTo>
                    <a:pt x="24078" y="28112"/>
                  </a:lnTo>
                  <a:lnTo>
                    <a:pt x="23205" y="27447"/>
                  </a:lnTo>
                  <a:lnTo>
                    <a:pt x="21500" y="26074"/>
                  </a:lnTo>
                  <a:lnTo>
                    <a:pt x="19816" y="24702"/>
                  </a:lnTo>
                  <a:lnTo>
                    <a:pt x="19628" y="24536"/>
                  </a:lnTo>
                  <a:lnTo>
                    <a:pt x="19254" y="24245"/>
                  </a:lnTo>
                  <a:lnTo>
                    <a:pt x="19088" y="24141"/>
                  </a:lnTo>
                  <a:lnTo>
                    <a:pt x="18921" y="24037"/>
                  </a:lnTo>
                  <a:lnTo>
                    <a:pt x="18776" y="23974"/>
                  </a:lnTo>
                  <a:lnTo>
                    <a:pt x="18651" y="23933"/>
                  </a:lnTo>
                  <a:lnTo>
                    <a:pt x="18506" y="23912"/>
                  </a:lnTo>
                  <a:lnTo>
                    <a:pt x="18381" y="23912"/>
                  </a:lnTo>
                  <a:lnTo>
                    <a:pt x="18256" y="23933"/>
                  </a:lnTo>
                  <a:lnTo>
                    <a:pt x="18131" y="23974"/>
                  </a:lnTo>
                  <a:lnTo>
                    <a:pt x="18007" y="24037"/>
                  </a:lnTo>
                  <a:lnTo>
                    <a:pt x="17861" y="24141"/>
                  </a:lnTo>
                  <a:lnTo>
                    <a:pt x="17570" y="24390"/>
                  </a:lnTo>
                  <a:lnTo>
                    <a:pt x="17237" y="24723"/>
                  </a:lnTo>
                  <a:lnTo>
                    <a:pt x="16613" y="25388"/>
                  </a:lnTo>
                  <a:lnTo>
                    <a:pt x="16010" y="26074"/>
                  </a:lnTo>
                  <a:lnTo>
                    <a:pt x="14804" y="27467"/>
                  </a:lnTo>
                  <a:lnTo>
                    <a:pt x="14222" y="28174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09" y="30150"/>
                  </a:lnTo>
                  <a:lnTo>
                    <a:pt x="11977" y="30462"/>
                  </a:lnTo>
                  <a:lnTo>
                    <a:pt x="11644" y="30732"/>
                  </a:lnTo>
                  <a:lnTo>
                    <a:pt x="11291" y="31002"/>
                  </a:lnTo>
                  <a:lnTo>
                    <a:pt x="10916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30" y="31501"/>
                  </a:lnTo>
                  <a:lnTo>
                    <a:pt x="10001" y="31522"/>
                  </a:lnTo>
                  <a:lnTo>
                    <a:pt x="9773" y="31501"/>
                  </a:lnTo>
                  <a:lnTo>
                    <a:pt x="9544" y="31460"/>
                  </a:lnTo>
                  <a:lnTo>
                    <a:pt x="9315" y="31377"/>
                  </a:lnTo>
                  <a:lnTo>
                    <a:pt x="9086" y="31252"/>
                  </a:lnTo>
                  <a:lnTo>
                    <a:pt x="8442" y="30836"/>
                  </a:lnTo>
                  <a:lnTo>
                    <a:pt x="7797" y="30399"/>
                  </a:lnTo>
                  <a:lnTo>
                    <a:pt x="7194" y="29942"/>
                  </a:lnTo>
                  <a:lnTo>
                    <a:pt x="6612" y="29464"/>
                  </a:lnTo>
                  <a:lnTo>
                    <a:pt x="6051" y="28944"/>
                  </a:lnTo>
                  <a:lnTo>
                    <a:pt x="5510" y="28403"/>
                  </a:lnTo>
                  <a:lnTo>
                    <a:pt x="4990" y="27842"/>
                  </a:lnTo>
                  <a:lnTo>
                    <a:pt x="4491" y="27260"/>
                  </a:lnTo>
                  <a:lnTo>
                    <a:pt x="4346" y="27052"/>
                  </a:lnTo>
                  <a:lnTo>
                    <a:pt x="4221" y="26823"/>
                  </a:lnTo>
                  <a:lnTo>
                    <a:pt x="4138" y="26594"/>
                  </a:lnTo>
                  <a:lnTo>
                    <a:pt x="4096" y="26386"/>
                  </a:lnTo>
                  <a:lnTo>
                    <a:pt x="4096" y="26137"/>
                  </a:lnTo>
                  <a:lnTo>
                    <a:pt x="4138" y="25908"/>
                  </a:lnTo>
                  <a:lnTo>
                    <a:pt x="4200" y="25658"/>
                  </a:lnTo>
                  <a:lnTo>
                    <a:pt x="4325" y="25409"/>
                  </a:lnTo>
                  <a:lnTo>
                    <a:pt x="4574" y="24910"/>
                  </a:lnTo>
                  <a:lnTo>
                    <a:pt x="4866" y="24411"/>
                  </a:lnTo>
                  <a:lnTo>
                    <a:pt x="5177" y="23933"/>
                  </a:lnTo>
                  <a:lnTo>
                    <a:pt x="5510" y="23475"/>
                  </a:lnTo>
                  <a:lnTo>
                    <a:pt x="5843" y="23039"/>
                  </a:lnTo>
                  <a:lnTo>
                    <a:pt x="6196" y="22602"/>
                  </a:lnTo>
                  <a:lnTo>
                    <a:pt x="6924" y="21729"/>
                  </a:lnTo>
                  <a:lnTo>
                    <a:pt x="7569" y="20980"/>
                  </a:lnTo>
                  <a:lnTo>
                    <a:pt x="8192" y="20232"/>
                  </a:lnTo>
                  <a:lnTo>
                    <a:pt x="8816" y="19483"/>
                  </a:lnTo>
                  <a:lnTo>
                    <a:pt x="9398" y="18693"/>
                  </a:lnTo>
                  <a:lnTo>
                    <a:pt x="9773" y="18152"/>
                  </a:lnTo>
                  <a:lnTo>
                    <a:pt x="10126" y="17612"/>
                  </a:lnTo>
                  <a:lnTo>
                    <a:pt x="10272" y="17362"/>
                  </a:lnTo>
                  <a:lnTo>
                    <a:pt x="10376" y="17154"/>
                  </a:lnTo>
                  <a:lnTo>
                    <a:pt x="10417" y="16967"/>
                  </a:lnTo>
                  <a:lnTo>
                    <a:pt x="10417" y="16884"/>
                  </a:lnTo>
                  <a:lnTo>
                    <a:pt x="10417" y="16822"/>
                  </a:lnTo>
                  <a:lnTo>
                    <a:pt x="10396" y="16738"/>
                  </a:lnTo>
                  <a:lnTo>
                    <a:pt x="10355" y="16676"/>
                  </a:lnTo>
                  <a:lnTo>
                    <a:pt x="10251" y="16530"/>
                  </a:lnTo>
                  <a:lnTo>
                    <a:pt x="10085" y="16364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4" y="12705"/>
                  </a:lnTo>
                  <a:lnTo>
                    <a:pt x="4179" y="11977"/>
                  </a:lnTo>
                  <a:lnTo>
                    <a:pt x="3264" y="11228"/>
                  </a:lnTo>
                  <a:lnTo>
                    <a:pt x="2370" y="10459"/>
                  </a:lnTo>
                  <a:lnTo>
                    <a:pt x="1788" y="9939"/>
                  </a:lnTo>
                  <a:lnTo>
                    <a:pt x="1372" y="9565"/>
                  </a:lnTo>
                  <a:lnTo>
                    <a:pt x="1227" y="9419"/>
                  </a:lnTo>
                  <a:lnTo>
                    <a:pt x="1123" y="9295"/>
                  </a:lnTo>
                  <a:lnTo>
                    <a:pt x="1060" y="9170"/>
                  </a:lnTo>
                  <a:lnTo>
                    <a:pt x="1019" y="9066"/>
                  </a:lnTo>
                  <a:lnTo>
                    <a:pt x="1019" y="8941"/>
                  </a:lnTo>
                  <a:lnTo>
                    <a:pt x="1040" y="8816"/>
                  </a:lnTo>
                  <a:lnTo>
                    <a:pt x="1102" y="8671"/>
                  </a:lnTo>
                  <a:lnTo>
                    <a:pt x="1185" y="8504"/>
                  </a:lnTo>
                  <a:lnTo>
                    <a:pt x="1435" y="8068"/>
                  </a:lnTo>
                  <a:lnTo>
                    <a:pt x="1767" y="7486"/>
                  </a:lnTo>
                  <a:lnTo>
                    <a:pt x="2162" y="6799"/>
                  </a:lnTo>
                  <a:lnTo>
                    <a:pt x="2558" y="6155"/>
                  </a:lnTo>
                  <a:lnTo>
                    <a:pt x="2994" y="5510"/>
                  </a:lnTo>
                  <a:lnTo>
                    <a:pt x="3431" y="4886"/>
                  </a:lnTo>
                  <a:lnTo>
                    <a:pt x="3888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14" y="2163"/>
                  </a:lnTo>
                  <a:lnTo>
                    <a:pt x="5843" y="1955"/>
                  </a:lnTo>
                  <a:lnTo>
                    <a:pt x="5968" y="1871"/>
                  </a:lnTo>
                  <a:lnTo>
                    <a:pt x="6072" y="1809"/>
                  </a:lnTo>
                  <a:lnTo>
                    <a:pt x="6175" y="1747"/>
                  </a:lnTo>
                  <a:lnTo>
                    <a:pt x="6300" y="1726"/>
                  </a:lnTo>
                  <a:lnTo>
                    <a:pt x="6404" y="1705"/>
                  </a:lnTo>
                  <a:lnTo>
                    <a:pt x="6529" y="1726"/>
                  </a:lnTo>
                  <a:lnTo>
                    <a:pt x="6654" y="1747"/>
                  </a:lnTo>
                  <a:lnTo>
                    <a:pt x="6799" y="1768"/>
                  </a:lnTo>
                  <a:lnTo>
                    <a:pt x="7111" y="1892"/>
                  </a:lnTo>
                  <a:lnTo>
                    <a:pt x="7465" y="2059"/>
                  </a:lnTo>
                  <a:lnTo>
                    <a:pt x="8005" y="2350"/>
                  </a:lnTo>
                  <a:lnTo>
                    <a:pt x="8525" y="2662"/>
                  </a:lnTo>
                  <a:lnTo>
                    <a:pt x="9024" y="2994"/>
                  </a:lnTo>
                  <a:lnTo>
                    <a:pt x="9502" y="3348"/>
                  </a:lnTo>
                  <a:lnTo>
                    <a:pt x="10459" y="4076"/>
                  </a:lnTo>
                  <a:lnTo>
                    <a:pt x="11415" y="4824"/>
                  </a:lnTo>
                  <a:lnTo>
                    <a:pt x="13370" y="6404"/>
                  </a:lnTo>
                  <a:lnTo>
                    <a:pt x="14368" y="7194"/>
                  </a:lnTo>
                  <a:lnTo>
                    <a:pt x="15345" y="7985"/>
                  </a:lnTo>
                  <a:lnTo>
                    <a:pt x="15740" y="8255"/>
                  </a:lnTo>
                  <a:lnTo>
                    <a:pt x="15927" y="8359"/>
                  </a:lnTo>
                  <a:lnTo>
                    <a:pt x="16094" y="8442"/>
                  </a:lnTo>
                  <a:lnTo>
                    <a:pt x="16260" y="8504"/>
                  </a:lnTo>
                  <a:lnTo>
                    <a:pt x="16426" y="8546"/>
                  </a:lnTo>
                  <a:lnTo>
                    <a:pt x="16738" y="8546"/>
                  </a:lnTo>
                  <a:lnTo>
                    <a:pt x="16884" y="8525"/>
                  </a:lnTo>
                  <a:lnTo>
                    <a:pt x="17029" y="8463"/>
                  </a:lnTo>
                  <a:lnTo>
                    <a:pt x="17175" y="8380"/>
                  </a:lnTo>
                  <a:lnTo>
                    <a:pt x="17320" y="8296"/>
                  </a:lnTo>
                  <a:lnTo>
                    <a:pt x="17466" y="8172"/>
                  </a:lnTo>
                  <a:lnTo>
                    <a:pt x="17632" y="8026"/>
                  </a:lnTo>
                  <a:lnTo>
                    <a:pt x="17944" y="7652"/>
                  </a:lnTo>
                  <a:lnTo>
                    <a:pt x="20003" y="5053"/>
                  </a:lnTo>
                  <a:lnTo>
                    <a:pt x="21042" y="3764"/>
                  </a:lnTo>
                  <a:lnTo>
                    <a:pt x="22124" y="2495"/>
                  </a:lnTo>
                  <a:lnTo>
                    <a:pt x="22435" y="2142"/>
                  </a:lnTo>
                  <a:lnTo>
                    <a:pt x="22768" y="1809"/>
                  </a:lnTo>
                  <a:lnTo>
                    <a:pt x="23122" y="1497"/>
                  </a:lnTo>
                  <a:lnTo>
                    <a:pt x="23475" y="1206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0" y="873"/>
                  </a:lnTo>
                  <a:lnTo>
                    <a:pt x="24390" y="853"/>
                  </a:lnTo>
                  <a:close/>
                  <a:moveTo>
                    <a:pt x="24078" y="0"/>
                  </a:moveTo>
                  <a:lnTo>
                    <a:pt x="23891" y="42"/>
                  </a:lnTo>
                  <a:lnTo>
                    <a:pt x="23704" y="83"/>
                  </a:lnTo>
                  <a:lnTo>
                    <a:pt x="23517" y="146"/>
                  </a:lnTo>
                  <a:lnTo>
                    <a:pt x="23350" y="229"/>
                  </a:lnTo>
                  <a:lnTo>
                    <a:pt x="23163" y="312"/>
                  </a:lnTo>
                  <a:lnTo>
                    <a:pt x="22976" y="437"/>
                  </a:lnTo>
                  <a:lnTo>
                    <a:pt x="22623" y="686"/>
                  </a:lnTo>
                  <a:lnTo>
                    <a:pt x="22290" y="957"/>
                  </a:lnTo>
                  <a:lnTo>
                    <a:pt x="21957" y="1248"/>
                  </a:lnTo>
                  <a:lnTo>
                    <a:pt x="21645" y="1539"/>
                  </a:lnTo>
                  <a:lnTo>
                    <a:pt x="21042" y="2163"/>
                  </a:lnTo>
                  <a:lnTo>
                    <a:pt x="20460" y="2807"/>
                  </a:lnTo>
                  <a:lnTo>
                    <a:pt x="19483" y="3972"/>
                  </a:lnTo>
                  <a:lnTo>
                    <a:pt x="18547" y="5157"/>
                  </a:lnTo>
                  <a:lnTo>
                    <a:pt x="17612" y="6363"/>
                  </a:lnTo>
                  <a:lnTo>
                    <a:pt x="16697" y="7610"/>
                  </a:lnTo>
                  <a:lnTo>
                    <a:pt x="13765" y="5115"/>
                  </a:lnTo>
                  <a:lnTo>
                    <a:pt x="10875" y="2682"/>
                  </a:lnTo>
                  <a:lnTo>
                    <a:pt x="10126" y="2059"/>
                  </a:lnTo>
                  <a:lnTo>
                    <a:pt x="9752" y="1788"/>
                  </a:lnTo>
                  <a:lnTo>
                    <a:pt x="9357" y="1497"/>
                  </a:lnTo>
                  <a:lnTo>
                    <a:pt x="8962" y="1248"/>
                  </a:lnTo>
                  <a:lnTo>
                    <a:pt x="8546" y="1019"/>
                  </a:lnTo>
                  <a:lnTo>
                    <a:pt x="8109" y="832"/>
                  </a:lnTo>
                  <a:lnTo>
                    <a:pt x="7652" y="666"/>
                  </a:lnTo>
                  <a:lnTo>
                    <a:pt x="7257" y="562"/>
                  </a:lnTo>
                  <a:lnTo>
                    <a:pt x="6882" y="499"/>
                  </a:lnTo>
                  <a:lnTo>
                    <a:pt x="6487" y="458"/>
                  </a:lnTo>
                  <a:lnTo>
                    <a:pt x="6300" y="478"/>
                  </a:lnTo>
                  <a:lnTo>
                    <a:pt x="6113" y="499"/>
                  </a:lnTo>
                  <a:lnTo>
                    <a:pt x="5947" y="520"/>
                  </a:lnTo>
                  <a:lnTo>
                    <a:pt x="5760" y="582"/>
                  </a:lnTo>
                  <a:lnTo>
                    <a:pt x="5572" y="645"/>
                  </a:lnTo>
                  <a:lnTo>
                    <a:pt x="5406" y="728"/>
                  </a:lnTo>
                  <a:lnTo>
                    <a:pt x="5240" y="811"/>
                  </a:lnTo>
                  <a:lnTo>
                    <a:pt x="5073" y="936"/>
                  </a:lnTo>
                  <a:lnTo>
                    <a:pt x="4907" y="1061"/>
                  </a:lnTo>
                  <a:lnTo>
                    <a:pt x="4762" y="1206"/>
                  </a:lnTo>
                  <a:lnTo>
                    <a:pt x="4117" y="1913"/>
                  </a:lnTo>
                  <a:lnTo>
                    <a:pt x="3493" y="2599"/>
                  </a:lnTo>
                  <a:lnTo>
                    <a:pt x="2890" y="3327"/>
                  </a:lnTo>
                  <a:lnTo>
                    <a:pt x="2329" y="4076"/>
                  </a:lnTo>
                  <a:lnTo>
                    <a:pt x="1788" y="4845"/>
                  </a:lnTo>
                  <a:lnTo>
                    <a:pt x="1289" y="5635"/>
                  </a:lnTo>
                  <a:lnTo>
                    <a:pt x="1060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19"/>
                  </a:lnTo>
                  <a:lnTo>
                    <a:pt x="250" y="7735"/>
                  </a:lnTo>
                  <a:lnTo>
                    <a:pt x="166" y="7943"/>
                  </a:lnTo>
                  <a:lnTo>
                    <a:pt x="104" y="8151"/>
                  </a:lnTo>
                  <a:lnTo>
                    <a:pt x="62" y="8380"/>
                  </a:lnTo>
                  <a:lnTo>
                    <a:pt x="21" y="8608"/>
                  </a:lnTo>
                  <a:lnTo>
                    <a:pt x="0" y="8837"/>
                  </a:lnTo>
                  <a:lnTo>
                    <a:pt x="21" y="9066"/>
                  </a:lnTo>
                  <a:lnTo>
                    <a:pt x="83" y="9606"/>
                  </a:lnTo>
                  <a:lnTo>
                    <a:pt x="187" y="10105"/>
                  </a:lnTo>
                  <a:lnTo>
                    <a:pt x="354" y="10604"/>
                  </a:lnTo>
                  <a:lnTo>
                    <a:pt x="457" y="10833"/>
                  </a:lnTo>
                  <a:lnTo>
                    <a:pt x="561" y="11062"/>
                  </a:lnTo>
                  <a:lnTo>
                    <a:pt x="665" y="11291"/>
                  </a:lnTo>
                  <a:lnTo>
                    <a:pt x="811" y="11499"/>
                  </a:lnTo>
                  <a:lnTo>
                    <a:pt x="936" y="11727"/>
                  </a:lnTo>
                  <a:lnTo>
                    <a:pt x="1102" y="11914"/>
                  </a:lnTo>
                  <a:lnTo>
                    <a:pt x="1268" y="12122"/>
                  </a:lnTo>
                  <a:lnTo>
                    <a:pt x="1456" y="12309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0" y="13973"/>
                  </a:lnTo>
                  <a:lnTo>
                    <a:pt x="4200" y="14597"/>
                  </a:lnTo>
                  <a:lnTo>
                    <a:pt x="5011" y="15220"/>
                  </a:lnTo>
                  <a:lnTo>
                    <a:pt x="5822" y="15823"/>
                  </a:lnTo>
                  <a:lnTo>
                    <a:pt x="6633" y="16426"/>
                  </a:lnTo>
                  <a:lnTo>
                    <a:pt x="7465" y="17009"/>
                  </a:lnTo>
                  <a:lnTo>
                    <a:pt x="8296" y="17591"/>
                  </a:lnTo>
                  <a:lnTo>
                    <a:pt x="8442" y="17674"/>
                  </a:lnTo>
                  <a:lnTo>
                    <a:pt x="8608" y="17736"/>
                  </a:lnTo>
                  <a:lnTo>
                    <a:pt x="8691" y="17799"/>
                  </a:lnTo>
                  <a:lnTo>
                    <a:pt x="8754" y="17861"/>
                  </a:lnTo>
                  <a:lnTo>
                    <a:pt x="8816" y="17944"/>
                  </a:lnTo>
                  <a:lnTo>
                    <a:pt x="8858" y="18048"/>
                  </a:lnTo>
                  <a:lnTo>
                    <a:pt x="8775" y="18152"/>
                  </a:lnTo>
                  <a:lnTo>
                    <a:pt x="7485" y="19691"/>
                  </a:lnTo>
                  <a:lnTo>
                    <a:pt x="6404" y="20959"/>
                  </a:lnTo>
                  <a:lnTo>
                    <a:pt x="5884" y="21583"/>
                  </a:lnTo>
                  <a:lnTo>
                    <a:pt x="5365" y="22248"/>
                  </a:lnTo>
                  <a:lnTo>
                    <a:pt x="4866" y="22893"/>
                  </a:lnTo>
                  <a:lnTo>
                    <a:pt x="4387" y="23579"/>
                  </a:lnTo>
                  <a:lnTo>
                    <a:pt x="3951" y="24286"/>
                  </a:lnTo>
                  <a:lnTo>
                    <a:pt x="3743" y="24660"/>
                  </a:lnTo>
                  <a:lnTo>
                    <a:pt x="3556" y="25014"/>
                  </a:lnTo>
                  <a:lnTo>
                    <a:pt x="3368" y="25409"/>
                  </a:lnTo>
                  <a:lnTo>
                    <a:pt x="3285" y="25596"/>
                  </a:lnTo>
                  <a:lnTo>
                    <a:pt x="3223" y="25804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19" y="26428"/>
                  </a:lnTo>
                  <a:lnTo>
                    <a:pt x="3119" y="26657"/>
                  </a:lnTo>
                  <a:lnTo>
                    <a:pt x="3161" y="27010"/>
                  </a:lnTo>
                  <a:lnTo>
                    <a:pt x="3223" y="27384"/>
                  </a:lnTo>
                  <a:lnTo>
                    <a:pt x="3285" y="27738"/>
                  </a:lnTo>
                  <a:lnTo>
                    <a:pt x="3368" y="28070"/>
                  </a:lnTo>
                  <a:lnTo>
                    <a:pt x="3472" y="28424"/>
                  </a:lnTo>
                  <a:lnTo>
                    <a:pt x="3597" y="28736"/>
                  </a:lnTo>
                  <a:lnTo>
                    <a:pt x="3722" y="29068"/>
                  </a:lnTo>
                  <a:lnTo>
                    <a:pt x="3888" y="29360"/>
                  </a:lnTo>
                  <a:lnTo>
                    <a:pt x="4055" y="29671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8" y="30482"/>
                  </a:lnTo>
                  <a:lnTo>
                    <a:pt x="4928" y="30753"/>
                  </a:lnTo>
                  <a:lnTo>
                    <a:pt x="5198" y="30981"/>
                  </a:lnTo>
                  <a:lnTo>
                    <a:pt x="5510" y="31210"/>
                  </a:lnTo>
                  <a:lnTo>
                    <a:pt x="5822" y="31439"/>
                  </a:lnTo>
                  <a:lnTo>
                    <a:pt x="7132" y="32312"/>
                  </a:lnTo>
                  <a:lnTo>
                    <a:pt x="7631" y="32603"/>
                  </a:lnTo>
                  <a:lnTo>
                    <a:pt x="8088" y="32853"/>
                  </a:lnTo>
                  <a:lnTo>
                    <a:pt x="8546" y="33061"/>
                  </a:lnTo>
                  <a:lnTo>
                    <a:pt x="8962" y="33227"/>
                  </a:lnTo>
                  <a:lnTo>
                    <a:pt x="9378" y="33352"/>
                  </a:lnTo>
                  <a:lnTo>
                    <a:pt x="9773" y="33414"/>
                  </a:lnTo>
                  <a:lnTo>
                    <a:pt x="10168" y="33456"/>
                  </a:lnTo>
                  <a:lnTo>
                    <a:pt x="10542" y="33435"/>
                  </a:lnTo>
                  <a:lnTo>
                    <a:pt x="10916" y="33352"/>
                  </a:lnTo>
                  <a:lnTo>
                    <a:pt x="11291" y="33248"/>
                  </a:lnTo>
                  <a:lnTo>
                    <a:pt x="11644" y="33082"/>
                  </a:lnTo>
                  <a:lnTo>
                    <a:pt x="12018" y="32874"/>
                  </a:lnTo>
                  <a:lnTo>
                    <a:pt x="12393" y="32624"/>
                  </a:lnTo>
                  <a:lnTo>
                    <a:pt x="12767" y="32312"/>
                  </a:lnTo>
                  <a:lnTo>
                    <a:pt x="13162" y="31959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5" y="29671"/>
                  </a:lnTo>
                  <a:lnTo>
                    <a:pt x="16218" y="28715"/>
                  </a:lnTo>
                  <a:lnTo>
                    <a:pt x="16634" y="28216"/>
                  </a:lnTo>
                  <a:lnTo>
                    <a:pt x="17050" y="27738"/>
                  </a:lnTo>
                  <a:lnTo>
                    <a:pt x="17674" y="26989"/>
                  </a:lnTo>
                  <a:lnTo>
                    <a:pt x="18318" y="26261"/>
                  </a:lnTo>
                  <a:lnTo>
                    <a:pt x="18714" y="26594"/>
                  </a:lnTo>
                  <a:lnTo>
                    <a:pt x="20273" y="27883"/>
                  </a:lnTo>
                  <a:lnTo>
                    <a:pt x="21063" y="28528"/>
                  </a:lnTo>
                  <a:lnTo>
                    <a:pt x="21853" y="29152"/>
                  </a:lnTo>
                  <a:lnTo>
                    <a:pt x="22664" y="29755"/>
                  </a:lnTo>
                  <a:lnTo>
                    <a:pt x="23496" y="30337"/>
                  </a:lnTo>
                  <a:lnTo>
                    <a:pt x="24348" y="30898"/>
                  </a:lnTo>
                  <a:lnTo>
                    <a:pt x="25222" y="31418"/>
                  </a:lnTo>
                  <a:lnTo>
                    <a:pt x="25679" y="31668"/>
                  </a:lnTo>
                  <a:lnTo>
                    <a:pt x="26116" y="31876"/>
                  </a:lnTo>
                  <a:lnTo>
                    <a:pt x="26552" y="32042"/>
                  </a:lnTo>
                  <a:lnTo>
                    <a:pt x="26989" y="32146"/>
                  </a:lnTo>
                  <a:lnTo>
                    <a:pt x="27405" y="32229"/>
                  </a:lnTo>
                  <a:lnTo>
                    <a:pt x="27800" y="32271"/>
                  </a:lnTo>
                  <a:lnTo>
                    <a:pt x="28195" y="32250"/>
                  </a:lnTo>
                  <a:lnTo>
                    <a:pt x="28590" y="32187"/>
                  </a:lnTo>
                  <a:lnTo>
                    <a:pt x="28964" y="32104"/>
                  </a:lnTo>
                  <a:lnTo>
                    <a:pt x="29318" y="31959"/>
                  </a:lnTo>
                  <a:lnTo>
                    <a:pt x="29692" y="31772"/>
                  </a:lnTo>
                  <a:lnTo>
                    <a:pt x="30025" y="31522"/>
                  </a:lnTo>
                  <a:lnTo>
                    <a:pt x="30357" y="31252"/>
                  </a:lnTo>
                  <a:lnTo>
                    <a:pt x="30690" y="30940"/>
                  </a:lnTo>
                  <a:lnTo>
                    <a:pt x="31002" y="30566"/>
                  </a:lnTo>
                  <a:lnTo>
                    <a:pt x="31314" y="30150"/>
                  </a:lnTo>
                  <a:lnTo>
                    <a:pt x="31751" y="29568"/>
                  </a:lnTo>
                  <a:lnTo>
                    <a:pt x="32187" y="28985"/>
                  </a:lnTo>
                  <a:lnTo>
                    <a:pt x="33081" y="27883"/>
                  </a:lnTo>
                  <a:lnTo>
                    <a:pt x="33248" y="27655"/>
                  </a:lnTo>
                  <a:lnTo>
                    <a:pt x="33393" y="27405"/>
                  </a:lnTo>
                  <a:lnTo>
                    <a:pt x="33518" y="27156"/>
                  </a:lnTo>
                  <a:lnTo>
                    <a:pt x="33622" y="26864"/>
                  </a:lnTo>
                  <a:lnTo>
                    <a:pt x="33726" y="26573"/>
                  </a:lnTo>
                  <a:lnTo>
                    <a:pt x="33809" y="26261"/>
                  </a:lnTo>
                  <a:lnTo>
                    <a:pt x="33892" y="25950"/>
                  </a:lnTo>
                  <a:lnTo>
                    <a:pt x="33934" y="25617"/>
                  </a:lnTo>
                  <a:lnTo>
                    <a:pt x="33975" y="25284"/>
                  </a:lnTo>
                  <a:lnTo>
                    <a:pt x="34017" y="24952"/>
                  </a:lnTo>
                  <a:lnTo>
                    <a:pt x="34017" y="24598"/>
                  </a:lnTo>
                  <a:lnTo>
                    <a:pt x="34017" y="24265"/>
                  </a:lnTo>
                  <a:lnTo>
                    <a:pt x="33996" y="23953"/>
                  </a:lnTo>
                  <a:lnTo>
                    <a:pt x="33955" y="23621"/>
                  </a:lnTo>
                  <a:lnTo>
                    <a:pt x="33892" y="23309"/>
                  </a:lnTo>
                  <a:lnTo>
                    <a:pt x="33830" y="23018"/>
                  </a:lnTo>
                  <a:lnTo>
                    <a:pt x="33767" y="22810"/>
                  </a:lnTo>
                  <a:lnTo>
                    <a:pt x="33684" y="22602"/>
                  </a:lnTo>
                  <a:lnTo>
                    <a:pt x="33601" y="22394"/>
                  </a:lnTo>
                  <a:lnTo>
                    <a:pt x="33497" y="22207"/>
                  </a:lnTo>
                  <a:lnTo>
                    <a:pt x="33206" y="21770"/>
                  </a:lnTo>
                  <a:lnTo>
                    <a:pt x="32894" y="21354"/>
                  </a:lnTo>
                  <a:lnTo>
                    <a:pt x="32541" y="20980"/>
                  </a:lnTo>
                  <a:lnTo>
                    <a:pt x="32187" y="20606"/>
                  </a:lnTo>
                  <a:lnTo>
                    <a:pt x="31792" y="20252"/>
                  </a:lnTo>
                  <a:lnTo>
                    <a:pt x="31397" y="19920"/>
                  </a:lnTo>
                  <a:lnTo>
                    <a:pt x="30586" y="19254"/>
                  </a:lnTo>
                  <a:lnTo>
                    <a:pt x="26989" y="16406"/>
                  </a:lnTo>
                  <a:lnTo>
                    <a:pt x="27550" y="15803"/>
                  </a:lnTo>
                  <a:lnTo>
                    <a:pt x="28112" y="15200"/>
                  </a:lnTo>
                  <a:lnTo>
                    <a:pt x="28632" y="14576"/>
                  </a:lnTo>
                  <a:lnTo>
                    <a:pt x="29172" y="13952"/>
                  </a:lnTo>
                  <a:lnTo>
                    <a:pt x="29671" y="13308"/>
                  </a:lnTo>
                  <a:lnTo>
                    <a:pt x="30170" y="12663"/>
                  </a:lnTo>
                  <a:lnTo>
                    <a:pt x="30669" y="12018"/>
                  </a:lnTo>
                  <a:lnTo>
                    <a:pt x="31127" y="11353"/>
                  </a:lnTo>
                  <a:lnTo>
                    <a:pt x="31626" y="10625"/>
                  </a:lnTo>
                  <a:lnTo>
                    <a:pt x="31855" y="10272"/>
                  </a:lnTo>
                  <a:lnTo>
                    <a:pt x="32062" y="9877"/>
                  </a:lnTo>
                  <a:lnTo>
                    <a:pt x="32250" y="9502"/>
                  </a:lnTo>
                  <a:lnTo>
                    <a:pt x="32416" y="9107"/>
                  </a:lnTo>
                  <a:lnTo>
                    <a:pt x="32562" y="8692"/>
                  </a:lnTo>
                  <a:lnTo>
                    <a:pt x="32665" y="8255"/>
                  </a:lnTo>
                  <a:lnTo>
                    <a:pt x="32707" y="7943"/>
                  </a:lnTo>
                  <a:lnTo>
                    <a:pt x="32728" y="7652"/>
                  </a:lnTo>
                  <a:lnTo>
                    <a:pt x="32728" y="7361"/>
                  </a:lnTo>
                  <a:lnTo>
                    <a:pt x="32707" y="7070"/>
                  </a:lnTo>
                  <a:lnTo>
                    <a:pt x="32665" y="6799"/>
                  </a:lnTo>
                  <a:lnTo>
                    <a:pt x="32582" y="6529"/>
                  </a:lnTo>
                  <a:lnTo>
                    <a:pt x="32499" y="6259"/>
                  </a:lnTo>
                  <a:lnTo>
                    <a:pt x="32416" y="6009"/>
                  </a:lnTo>
                  <a:lnTo>
                    <a:pt x="32291" y="5760"/>
                  </a:lnTo>
                  <a:lnTo>
                    <a:pt x="32146" y="5510"/>
                  </a:lnTo>
                  <a:lnTo>
                    <a:pt x="32000" y="5282"/>
                  </a:lnTo>
                  <a:lnTo>
                    <a:pt x="31834" y="5053"/>
                  </a:lnTo>
                  <a:lnTo>
                    <a:pt x="31647" y="4824"/>
                  </a:lnTo>
                  <a:lnTo>
                    <a:pt x="31459" y="4616"/>
                  </a:lnTo>
                  <a:lnTo>
                    <a:pt x="31044" y="4200"/>
                  </a:lnTo>
                  <a:lnTo>
                    <a:pt x="30378" y="3618"/>
                  </a:lnTo>
                  <a:lnTo>
                    <a:pt x="29734" y="3077"/>
                  </a:lnTo>
                  <a:lnTo>
                    <a:pt x="29048" y="2537"/>
                  </a:lnTo>
                  <a:lnTo>
                    <a:pt x="28361" y="2038"/>
                  </a:lnTo>
                  <a:lnTo>
                    <a:pt x="27654" y="1560"/>
                  </a:lnTo>
                  <a:lnTo>
                    <a:pt x="26927" y="1102"/>
                  </a:lnTo>
                  <a:lnTo>
                    <a:pt x="26178" y="666"/>
                  </a:lnTo>
                  <a:lnTo>
                    <a:pt x="25409" y="270"/>
                  </a:lnTo>
                  <a:lnTo>
                    <a:pt x="25159" y="166"/>
                  </a:lnTo>
                  <a:lnTo>
                    <a:pt x="24910" y="83"/>
                  </a:lnTo>
                  <a:lnTo>
                    <a:pt x="24681" y="21"/>
                  </a:lnTo>
                  <a:lnTo>
                    <a:pt x="244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983225" y="3774963"/>
              <a:ext cx="83725" cy="97225"/>
            </a:xfrm>
            <a:custGeom>
              <a:avLst/>
              <a:gdLst/>
              <a:ahLst/>
              <a:cxnLst/>
              <a:rect l="l" t="t" r="r" b="b"/>
              <a:pathLst>
                <a:path w="3349" h="3889" extrusionOk="0">
                  <a:moveTo>
                    <a:pt x="3015" y="1"/>
                  </a:moveTo>
                  <a:lnTo>
                    <a:pt x="2953" y="21"/>
                  </a:lnTo>
                  <a:lnTo>
                    <a:pt x="2808" y="63"/>
                  </a:lnTo>
                  <a:lnTo>
                    <a:pt x="2662" y="146"/>
                  </a:lnTo>
                  <a:lnTo>
                    <a:pt x="2288" y="333"/>
                  </a:lnTo>
                  <a:lnTo>
                    <a:pt x="1934" y="562"/>
                  </a:lnTo>
                  <a:lnTo>
                    <a:pt x="1602" y="791"/>
                  </a:lnTo>
                  <a:lnTo>
                    <a:pt x="1290" y="1040"/>
                  </a:lnTo>
                  <a:lnTo>
                    <a:pt x="999" y="1331"/>
                  </a:lnTo>
                  <a:lnTo>
                    <a:pt x="728" y="1623"/>
                  </a:lnTo>
                  <a:lnTo>
                    <a:pt x="458" y="1955"/>
                  </a:lnTo>
                  <a:lnTo>
                    <a:pt x="229" y="2288"/>
                  </a:lnTo>
                  <a:lnTo>
                    <a:pt x="125" y="2496"/>
                  </a:lnTo>
                  <a:lnTo>
                    <a:pt x="42" y="2704"/>
                  </a:lnTo>
                  <a:lnTo>
                    <a:pt x="0" y="2912"/>
                  </a:lnTo>
                  <a:lnTo>
                    <a:pt x="0" y="3099"/>
                  </a:lnTo>
                  <a:lnTo>
                    <a:pt x="42" y="3265"/>
                  </a:lnTo>
                  <a:lnTo>
                    <a:pt x="125" y="3432"/>
                  </a:lnTo>
                  <a:lnTo>
                    <a:pt x="229" y="3598"/>
                  </a:lnTo>
                  <a:lnTo>
                    <a:pt x="354" y="3723"/>
                  </a:lnTo>
                  <a:lnTo>
                    <a:pt x="520" y="3806"/>
                  </a:lnTo>
                  <a:lnTo>
                    <a:pt x="687" y="3868"/>
                  </a:lnTo>
                  <a:lnTo>
                    <a:pt x="874" y="3889"/>
                  </a:lnTo>
                  <a:lnTo>
                    <a:pt x="1040" y="3868"/>
                  </a:lnTo>
                  <a:lnTo>
                    <a:pt x="1227" y="3806"/>
                  </a:lnTo>
                  <a:lnTo>
                    <a:pt x="1414" y="3723"/>
                  </a:lnTo>
                  <a:lnTo>
                    <a:pt x="1581" y="3577"/>
                  </a:lnTo>
                  <a:lnTo>
                    <a:pt x="1747" y="3411"/>
                  </a:lnTo>
                  <a:lnTo>
                    <a:pt x="2017" y="3099"/>
                  </a:lnTo>
                  <a:lnTo>
                    <a:pt x="2246" y="2766"/>
                  </a:lnTo>
                  <a:lnTo>
                    <a:pt x="2475" y="2433"/>
                  </a:lnTo>
                  <a:lnTo>
                    <a:pt x="2683" y="2080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8"/>
                  </a:lnTo>
                  <a:lnTo>
                    <a:pt x="3286" y="604"/>
                  </a:lnTo>
                  <a:lnTo>
                    <a:pt x="3327" y="458"/>
                  </a:lnTo>
                  <a:lnTo>
                    <a:pt x="3348" y="313"/>
                  </a:lnTo>
                  <a:lnTo>
                    <a:pt x="3327" y="188"/>
                  </a:lnTo>
                  <a:lnTo>
                    <a:pt x="3265" y="42"/>
                  </a:lnTo>
                  <a:lnTo>
                    <a:pt x="31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7466125" y="3714138"/>
              <a:ext cx="47350" cy="57225"/>
            </a:xfrm>
            <a:custGeom>
              <a:avLst/>
              <a:gdLst/>
              <a:ahLst/>
              <a:cxnLst/>
              <a:rect l="l" t="t" r="r" b="b"/>
              <a:pathLst>
                <a:path w="1894" h="2289" extrusionOk="0">
                  <a:moveTo>
                    <a:pt x="1249" y="1"/>
                  </a:moveTo>
                  <a:lnTo>
                    <a:pt x="1165" y="22"/>
                  </a:lnTo>
                  <a:lnTo>
                    <a:pt x="1082" y="63"/>
                  </a:lnTo>
                  <a:lnTo>
                    <a:pt x="1020" y="126"/>
                  </a:lnTo>
                  <a:lnTo>
                    <a:pt x="812" y="354"/>
                  </a:lnTo>
                  <a:lnTo>
                    <a:pt x="625" y="604"/>
                  </a:lnTo>
                  <a:lnTo>
                    <a:pt x="458" y="853"/>
                  </a:lnTo>
                  <a:lnTo>
                    <a:pt x="313" y="1103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3" y="1976"/>
                  </a:lnTo>
                  <a:lnTo>
                    <a:pt x="1" y="2288"/>
                  </a:lnTo>
                  <a:lnTo>
                    <a:pt x="147" y="2267"/>
                  </a:lnTo>
                  <a:lnTo>
                    <a:pt x="292" y="2226"/>
                  </a:lnTo>
                  <a:lnTo>
                    <a:pt x="583" y="2080"/>
                  </a:lnTo>
                  <a:lnTo>
                    <a:pt x="874" y="1914"/>
                  </a:lnTo>
                  <a:lnTo>
                    <a:pt x="1145" y="1706"/>
                  </a:lnTo>
                  <a:lnTo>
                    <a:pt x="1394" y="1456"/>
                  </a:lnTo>
                  <a:lnTo>
                    <a:pt x="1623" y="1207"/>
                  </a:lnTo>
                  <a:lnTo>
                    <a:pt x="1768" y="957"/>
                  </a:lnTo>
                  <a:lnTo>
                    <a:pt x="1831" y="853"/>
                  </a:lnTo>
                  <a:lnTo>
                    <a:pt x="1872" y="729"/>
                  </a:lnTo>
                  <a:lnTo>
                    <a:pt x="1893" y="542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1" y="313"/>
                  </a:lnTo>
                  <a:lnTo>
                    <a:pt x="1789" y="230"/>
                  </a:lnTo>
                  <a:lnTo>
                    <a:pt x="1748" y="167"/>
                  </a:lnTo>
                  <a:lnTo>
                    <a:pt x="1664" y="105"/>
                  </a:lnTo>
                  <a:lnTo>
                    <a:pt x="1581" y="63"/>
                  </a:lnTo>
                  <a:lnTo>
                    <a:pt x="1498" y="22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655" name="Google Shape;655;p5"/>
          <p:cNvGrpSpPr/>
          <p:nvPr/>
        </p:nvGrpSpPr>
        <p:grpSpPr>
          <a:xfrm>
            <a:off x="786601" y="245135"/>
            <a:ext cx="504014" cy="474196"/>
            <a:chOff x="7115700" y="1348450"/>
            <a:chExt cx="933600" cy="873825"/>
          </a:xfrm>
        </p:grpSpPr>
        <p:sp>
          <p:nvSpPr>
            <p:cNvPr id="656" name="Google Shape;656;p5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extrusionOk="0">
                  <a:moveTo>
                    <a:pt x="13641" y="1997"/>
                  </a:moveTo>
                  <a:lnTo>
                    <a:pt x="13807" y="2018"/>
                  </a:lnTo>
                  <a:lnTo>
                    <a:pt x="13932" y="2059"/>
                  </a:lnTo>
                  <a:lnTo>
                    <a:pt x="14057" y="2142"/>
                  </a:lnTo>
                  <a:lnTo>
                    <a:pt x="14181" y="2246"/>
                  </a:lnTo>
                  <a:lnTo>
                    <a:pt x="14264" y="2392"/>
                  </a:lnTo>
                  <a:lnTo>
                    <a:pt x="14348" y="2558"/>
                  </a:lnTo>
                  <a:lnTo>
                    <a:pt x="14410" y="2745"/>
                  </a:lnTo>
                  <a:lnTo>
                    <a:pt x="14431" y="2974"/>
                  </a:lnTo>
                  <a:lnTo>
                    <a:pt x="14472" y="3681"/>
                  </a:lnTo>
                  <a:lnTo>
                    <a:pt x="14493" y="4367"/>
                  </a:lnTo>
                  <a:lnTo>
                    <a:pt x="14472" y="5074"/>
                  </a:lnTo>
                  <a:lnTo>
                    <a:pt x="14410" y="5781"/>
                  </a:lnTo>
                  <a:lnTo>
                    <a:pt x="14327" y="6467"/>
                  </a:lnTo>
                  <a:lnTo>
                    <a:pt x="14223" y="7154"/>
                  </a:lnTo>
                  <a:lnTo>
                    <a:pt x="14077" y="7840"/>
                  </a:lnTo>
                  <a:lnTo>
                    <a:pt x="13932" y="8547"/>
                  </a:lnTo>
                  <a:lnTo>
                    <a:pt x="13911" y="8630"/>
                  </a:lnTo>
                  <a:lnTo>
                    <a:pt x="13849" y="8692"/>
                  </a:lnTo>
                  <a:lnTo>
                    <a:pt x="13765" y="8755"/>
                  </a:lnTo>
                  <a:lnTo>
                    <a:pt x="13641" y="8817"/>
                  </a:lnTo>
                  <a:lnTo>
                    <a:pt x="13495" y="8422"/>
                  </a:lnTo>
                  <a:lnTo>
                    <a:pt x="13391" y="8027"/>
                  </a:lnTo>
                  <a:lnTo>
                    <a:pt x="13308" y="7632"/>
                  </a:lnTo>
                  <a:lnTo>
                    <a:pt x="13225" y="7237"/>
                  </a:lnTo>
                  <a:lnTo>
                    <a:pt x="13121" y="6447"/>
                  </a:lnTo>
                  <a:lnTo>
                    <a:pt x="13017" y="5656"/>
                  </a:lnTo>
                  <a:lnTo>
                    <a:pt x="12934" y="5012"/>
                  </a:lnTo>
                  <a:lnTo>
                    <a:pt x="12892" y="4347"/>
                  </a:lnTo>
                  <a:lnTo>
                    <a:pt x="12851" y="3681"/>
                  </a:lnTo>
                  <a:lnTo>
                    <a:pt x="12871" y="3037"/>
                  </a:lnTo>
                  <a:lnTo>
                    <a:pt x="12892" y="2808"/>
                  </a:lnTo>
                  <a:lnTo>
                    <a:pt x="12934" y="2621"/>
                  </a:lnTo>
                  <a:lnTo>
                    <a:pt x="12996" y="2434"/>
                  </a:lnTo>
                  <a:lnTo>
                    <a:pt x="13100" y="2288"/>
                  </a:lnTo>
                  <a:lnTo>
                    <a:pt x="13204" y="2163"/>
                  </a:lnTo>
                  <a:lnTo>
                    <a:pt x="13329" y="2080"/>
                  </a:lnTo>
                  <a:lnTo>
                    <a:pt x="13454" y="2018"/>
                  </a:lnTo>
                  <a:lnTo>
                    <a:pt x="13620" y="1997"/>
                  </a:lnTo>
                  <a:close/>
                  <a:moveTo>
                    <a:pt x="28923" y="11977"/>
                  </a:moveTo>
                  <a:lnTo>
                    <a:pt x="29256" y="11998"/>
                  </a:lnTo>
                  <a:lnTo>
                    <a:pt x="29568" y="12040"/>
                  </a:lnTo>
                  <a:lnTo>
                    <a:pt x="29901" y="12081"/>
                  </a:lnTo>
                  <a:lnTo>
                    <a:pt x="30212" y="12144"/>
                  </a:lnTo>
                  <a:lnTo>
                    <a:pt x="30545" y="12227"/>
                  </a:lnTo>
                  <a:lnTo>
                    <a:pt x="30857" y="12310"/>
                  </a:lnTo>
                  <a:lnTo>
                    <a:pt x="31190" y="12435"/>
                  </a:lnTo>
                  <a:lnTo>
                    <a:pt x="31252" y="12456"/>
                  </a:lnTo>
                  <a:lnTo>
                    <a:pt x="31315" y="12497"/>
                  </a:lnTo>
                  <a:lnTo>
                    <a:pt x="31377" y="12580"/>
                  </a:lnTo>
                  <a:lnTo>
                    <a:pt x="31418" y="12705"/>
                  </a:lnTo>
                  <a:lnTo>
                    <a:pt x="31086" y="12872"/>
                  </a:lnTo>
                  <a:lnTo>
                    <a:pt x="30774" y="13017"/>
                  </a:lnTo>
                  <a:lnTo>
                    <a:pt x="30420" y="13142"/>
                  </a:lnTo>
                  <a:lnTo>
                    <a:pt x="30088" y="13225"/>
                  </a:lnTo>
                  <a:lnTo>
                    <a:pt x="29734" y="13308"/>
                  </a:lnTo>
                  <a:lnTo>
                    <a:pt x="29402" y="13371"/>
                  </a:lnTo>
                  <a:lnTo>
                    <a:pt x="28695" y="13495"/>
                  </a:lnTo>
                  <a:lnTo>
                    <a:pt x="28029" y="13599"/>
                  </a:lnTo>
                  <a:lnTo>
                    <a:pt x="27697" y="13620"/>
                  </a:lnTo>
                  <a:lnTo>
                    <a:pt x="27364" y="13641"/>
                  </a:lnTo>
                  <a:lnTo>
                    <a:pt x="27156" y="13641"/>
                  </a:lnTo>
                  <a:lnTo>
                    <a:pt x="26948" y="13620"/>
                  </a:lnTo>
                  <a:lnTo>
                    <a:pt x="26802" y="13599"/>
                  </a:lnTo>
                  <a:lnTo>
                    <a:pt x="26678" y="13558"/>
                  </a:lnTo>
                  <a:lnTo>
                    <a:pt x="26532" y="13516"/>
                  </a:lnTo>
                  <a:lnTo>
                    <a:pt x="26428" y="13433"/>
                  </a:lnTo>
                  <a:lnTo>
                    <a:pt x="26324" y="13350"/>
                  </a:lnTo>
                  <a:lnTo>
                    <a:pt x="26241" y="13246"/>
                  </a:lnTo>
                  <a:lnTo>
                    <a:pt x="26199" y="13121"/>
                  </a:lnTo>
                  <a:lnTo>
                    <a:pt x="26158" y="12955"/>
                  </a:lnTo>
                  <a:lnTo>
                    <a:pt x="26158" y="12809"/>
                  </a:lnTo>
                  <a:lnTo>
                    <a:pt x="26199" y="12664"/>
                  </a:lnTo>
                  <a:lnTo>
                    <a:pt x="26241" y="12539"/>
                  </a:lnTo>
                  <a:lnTo>
                    <a:pt x="26324" y="12435"/>
                  </a:lnTo>
                  <a:lnTo>
                    <a:pt x="26428" y="12352"/>
                  </a:lnTo>
                  <a:lnTo>
                    <a:pt x="26532" y="12269"/>
                  </a:lnTo>
                  <a:lnTo>
                    <a:pt x="26657" y="12227"/>
                  </a:lnTo>
                  <a:lnTo>
                    <a:pt x="26802" y="12185"/>
                  </a:lnTo>
                  <a:lnTo>
                    <a:pt x="27260" y="12081"/>
                  </a:lnTo>
                  <a:lnTo>
                    <a:pt x="27697" y="12019"/>
                  </a:lnTo>
                  <a:lnTo>
                    <a:pt x="28154" y="11998"/>
                  </a:lnTo>
                  <a:lnTo>
                    <a:pt x="28591" y="11977"/>
                  </a:lnTo>
                  <a:close/>
                  <a:moveTo>
                    <a:pt x="4159" y="13537"/>
                  </a:moveTo>
                  <a:lnTo>
                    <a:pt x="4658" y="13558"/>
                  </a:lnTo>
                  <a:lnTo>
                    <a:pt x="4887" y="13599"/>
                  </a:lnTo>
                  <a:lnTo>
                    <a:pt x="5116" y="13641"/>
                  </a:lnTo>
                  <a:lnTo>
                    <a:pt x="5324" y="13703"/>
                  </a:lnTo>
                  <a:lnTo>
                    <a:pt x="5511" y="13766"/>
                  </a:lnTo>
                  <a:lnTo>
                    <a:pt x="5677" y="13849"/>
                  </a:lnTo>
                  <a:lnTo>
                    <a:pt x="5843" y="13932"/>
                  </a:lnTo>
                  <a:lnTo>
                    <a:pt x="5885" y="13994"/>
                  </a:lnTo>
                  <a:lnTo>
                    <a:pt x="5947" y="14078"/>
                  </a:lnTo>
                  <a:lnTo>
                    <a:pt x="5927" y="14182"/>
                  </a:lnTo>
                  <a:lnTo>
                    <a:pt x="5885" y="14265"/>
                  </a:lnTo>
                  <a:lnTo>
                    <a:pt x="5843" y="14327"/>
                  </a:lnTo>
                  <a:lnTo>
                    <a:pt x="5781" y="14389"/>
                  </a:lnTo>
                  <a:lnTo>
                    <a:pt x="5635" y="14493"/>
                  </a:lnTo>
                  <a:lnTo>
                    <a:pt x="5490" y="14597"/>
                  </a:lnTo>
                  <a:lnTo>
                    <a:pt x="5220" y="14764"/>
                  </a:lnTo>
                  <a:lnTo>
                    <a:pt x="4949" y="14930"/>
                  </a:lnTo>
                  <a:lnTo>
                    <a:pt x="4658" y="15076"/>
                  </a:lnTo>
                  <a:lnTo>
                    <a:pt x="4367" y="15200"/>
                  </a:lnTo>
                  <a:lnTo>
                    <a:pt x="4055" y="15325"/>
                  </a:lnTo>
                  <a:lnTo>
                    <a:pt x="3764" y="15429"/>
                  </a:lnTo>
                  <a:lnTo>
                    <a:pt x="3452" y="15533"/>
                  </a:lnTo>
                  <a:lnTo>
                    <a:pt x="3140" y="15616"/>
                  </a:lnTo>
                  <a:lnTo>
                    <a:pt x="2932" y="15658"/>
                  </a:lnTo>
                  <a:lnTo>
                    <a:pt x="2496" y="15658"/>
                  </a:lnTo>
                  <a:lnTo>
                    <a:pt x="2309" y="15595"/>
                  </a:lnTo>
                  <a:lnTo>
                    <a:pt x="2205" y="15554"/>
                  </a:lnTo>
                  <a:lnTo>
                    <a:pt x="2121" y="15491"/>
                  </a:lnTo>
                  <a:lnTo>
                    <a:pt x="2038" y="15408"/>
                  </a:lnTo>
                  <a:lnTo>
                    <a:pt x="1955" y="15325"/>
                  </a:lnTo>
                  <a:lnTo>
                    <a:pt x="1851" y="15180"/>
                  </a:lnTo>
                  <a:lnTo>
                    <a:pt x="1789" y="15013"/>
                  </a:lnTo>
                  <a:lnTo>
                    <a:pt x="1768" y="14847"/>
                  </a:lnTo>
                  <a:lnTo>
                    <a:pt x="1789" y="14681"/>
                  </a:lnTo>
                  <a:lnTo>
                    <a:pt x="1830" y="14514"/>
                  </a:lnTo>
                  <a:lnTo>
                    <a:pt x="1893" y="14369"/>
                  </a:lnTo>
                  <a:lnTo>
                    <a:pt x="1997" y="14202"/>
                  </a:lnTo>
                  <a:lnTo>
                    <a:pt x="2142" y="14078"/>
                  </a:lnTo>
                  <a:lnTo>
                    <a:pt x="2329" y="13953"/>
                  </a:lnTo>
                  <a:lnTo>
                    <a:pt x="2537" y="13849"/>
                  </a:lnTo>
                  <a:lnTo>
                    <a:pt x="2766" y="13745"/>
                  </a:lnTo>
                  <a:lnTo>
                    <a:pt x="3016" y="13683"/>
                  </a:lnTo>
                  <a:lnTo>
                    <a:pt x="3307" y="13620"/>
                  </a:lnTo>
                  <a:lnTo>
                    <a:pt x="3577" y="13579"/>
                  </a:lnTo>
                  <a:lnTo>
                    <a:pt x="3868" y="13558"/>
                  </a:lnTo>
                  <a:lnTo>
                    <a:pt x="4159" y="13537"/>
                  </a:lnTo>
                  <a:close/>
                  <a:moveTo>
                    <a:pt x="17155" y="1"/>
                  </a:move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1207" y="1664"/>
                  </a:moveTo>
                  <a:lnTo>
                    <a:pt x="1207" y="1664"/>
                  </a:lnTo>
                  <a:lnTo>
                    <a:pt x="999" y="1664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645" y="1622"/>
                  </a:lnTo>
                  <a:lnTo>
                    <a:pt x="521" y="1581"/>
                  </a:lnTo>
                  <a:lnTo>
                    <a:pt x="375" y="1539"/>
                  </a:lnTo>
                  <a:lnTo>
                    <a:pt x="271" y="1456"/>
                  </a:lnTo>
                  <a:lnTo>
                    <a:pt x="167" y="1373"/>
                  </a:lnTo>
                  <a:lnTo>
                    <a:pt x="84" y="1269"/>
                  </a:lnTo>
                  <a:lnTo>
                    <a:pt x="42" y="1144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1" y="832"/>
                  </a:lnTo>
                  <a:lnTo>
                    <a:pt x="42" y="687"/>
                  </a:lnTo>
                  <a:lnTo>
                    <a:pt x="84" y="562"/>
                  </a:lnTo>
                  <a:lnTo>
                    <a:pt x="167" y="458"/>
                  </a:lnTo>
                  <a:lnTo>
                    <a:pt x="271" y="375"/>
                  </a:lnTo>
                  <a:lnTo>
                    <a:pt x="375" y="292"/>
                  </a:lnTo>
                  <a:lnTo>
                    <a:pt x="500" y="250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1103" y="104"/>
                  </a:lnTo>
                  <a:lnTo>
                    <a:pt x="1540" y="42"/>
                  </a:lnTo>
                  <a:lnTo>
                    <a:pt x="1997" y="21"/>
                  </a:lnTo>
                  <a:lnTo>
                    <a:pt x="2434" y="0"/>
                  </a:lnTo>
                  <a:lnTo>
                    <a:pt x="2434" y="0"/>
                  </a:lnTo>
                  <a:lnTo>
                    <a:pt x="2766" y="0"/>
                  </a:lnTo>
                  <a:lnTo>
                    <a:pt x="3099" y="21"/>
                  </a:lnTo>
                  <a:lnTo>
                    <a:pt x="3411" y="63"/>
                  </a:lnTo>
                  <a:lnTo>
                    <a:pt x="3744" y="104"/>
                  </a:lnTo>
                  <a:lnTo>
                    <a:pt x="4055" y="167"/>
                  </a:lnTo>
                  <a:lnTo>
                    <a:pt x="4388" y="250"/>
                  </a:lnTo>
                  <a:lnTo>
                    <a:pt x="4700" y="333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5095" y="479"/>
                  </a:lnTo>
                  <a:lnTo>
                    <a:pt x="5158" y="520"/>
                  </a:lnTo>
                  <a:lnTo>
                    <a:pt x="5220" y="603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4929" y="895"/>
                  </a:lnTo>
                  <a:lnTo>
                    <a:pt x="4617" y="1040"/>
                  </a:lnTo>
                  <a:lnTo>
                    <a:pt x="4263" y="1165"/>
                  </a:lnTo>
                  <a:lnTo>
                    <a:pt x="3931" y="1248"/>
                  </a:lnTo>
                  <a:lnTo>
                    <a:pt x="3577" y="1331"/>
                  </a:lnTo>
                  <a:lnTo>
                    <a:pt x="3245" y="1394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1872" y="1622"/>
                  </a:lnTo>
                  <a:lnTo>
                    <a:pt x="1540" y="1643"/>
                  </a:lnTo>
                  <a:lnTo>
                    <a:pt x="1207" y="16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6821"/>
                  </a:moveTo>
                  <a:lnTo>
                    <a:pt x="791" y="6821"/>
                  </a:lnTo>
                  <a:lnTo>
                    <a:pt x="645" y="6426"/>
                  </a:lnTo>
                  <a:lnTo>
                    <a:pt x="541" y="6031"/>
                  </a:lnTo>
                  <a:lnTo>
                    <a:pt x="458" y="5636"/>
                  </a:lnTo>
                  <a:lnTo>
                    <a:pt x="375" y="5241"/>
                  </a:lnTo>
                  <a:lnTo>
                    <a:pt x="271" y="4451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84" y="3016"/>
                  </a:lnTo>
                  <a:lnTo>
                    <a:pt x="42" y="2351"/>
                  </a:lnTo>
                  <a:lnTo>
                    <a:pt x="1" y="1685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42" y="812"/>
                  </a:lnTo>
                  <a:lnTo>
                    <a:pt x="84" y="625"/>
                  </a:lnTo>
                  <a:lnTo>
                    <a:pt x="146" y="438"/>
                  </a:lnTo>
                  <a:lnTo>
                    <a:pt x="250" y="292"/>
                  </a:lnTo>
                  <a:lnTo>
                    <a:pt x="354" y="167"/>
                  </a:lnTo>
                  <a:lnTo>
                    <a:pt x="479" y="84"/>
                  </a:lnTo>
                  <a:lnTo>
                    <a:pt x="604" y="22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791" y="1"/>
                  </a:lnTo>
                  <a:lnTo>
                    <a:pt x="791" y="1"/>
                  </a:lnTo>
                  <a:lnTo>
                    <a:pt x="957" y="22"/>
                  </a:lnTo>
                  <a:lnTo>
                    <a:pt x="1082" y="63"/>
                  </a:lnTo>
                  <a:lnTo>
                    <a:pt x="1207" y="146"/>
                  </a:lnTo>
                  <a:lnTo>
                    <a:pt x="1331" y="250"/>
                  </a:lnTo>
                  <a:lnTo>
                    <a:pt x="1414" y="396"/>
                  </a:lnTo>
                  <a:lnTo>
                    <a:pt x="1498" y="562"/>
                  </a:lnTo>
                  <a:lnTo>
                    <a:pt x="1560" y="749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622" y="1685"/>
                  </a:lnTo>
                  <a:lnTo>
                    <a:pt x="1643" y="2371"/>
                  </a:lnTo>
                  <a:lnTo>
                    <a:pt x="1622" y="3078"/>
                  </a:lnTo>
                  <a:lnTo>
                    <a:pt x="1560" y="3785"/>
                  </a:lnTo>
                  <a:lnTo>
                    <a:pt x="1477" y="4471"/>
                  </a:lnTo>
                  <a:lnTo>
                    <a:pt x="1373" y="5158"/>
                  </a:lnTo>
                  <a:lnTo>
                    <a:pt x="1227" y="584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061" y="6634"/>
                  </a:lnTo>
                  <a:lnTo>
                    <a:pt x="999" y="6696"/>
                  </a:lnTo>
                  <a:lnTo>
                    <a:pt x="915" y="6759"/>
                  </a:lnTo>
                  <a:lnTo>
                    <a:pt x="791" y="6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7155" y="1"/>
                  </a:moveTo>
                  <a:lnTo>
                    <a:pt x="17155" y="1"/>
                  </a:ln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215" y="895"/>
                  </a:moveTo>
                  <a:lnTo>
                    <a:pt x="18963" y="916"/>
                  </a:lnTo>
                  <a:lnTo>
                    <a:pt x="19691" y="978"/>
                  </a:lnTo>
                  <a:lnTo>
                    <a:pt x="20439" y="1082"/>
                  </a:lnTo>
                  <a:lnTo>
                    <a:pt x="21188" y="1207"/>
                  </a:lnTo>
                  <a:lnTo>
                    <a:pt x="21375" y="1248"/>
                  </a:lnTo>
                  <a:lnTo>
                    <a:pt x="21541" y="1311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7" y="1539"/>
                  </a:lnTo>
                  <a:lnTo>
                    <a:pt x="22061" y="1643"/>
                  </a:lnTo>
                  <a:lnTo>
                    <a:pt x="22165" y="1747"/>
                  </a:lnTo>
                  <a:lnTo>
                    <a:pt x="22248" y="1872"/>
                  </a:lnTo>
                  <a:lnTo>
                    <a:pt x="22332" y="2018"/>
                  </a:lnTo>
                  <a:lnTo>
                    <a:pt x="22394" y="2163"/>
                  </a:lnTo>
                  <a:lnTo>
                    <a:pt x="22456" y="2330"/>
                  </a:lnTo>
                  <a:lnTo>
                    <a:pt x="22519" y="2517"/>
                  </a:lnTo>
                  <a:lnTo>
                    <a:pt x="22581" y="2912"/>
                  </a:lnTo>
                  <a:lnTo>
                    <a:pt x="22602" y="3369"/>
                  </a:lnTo>
                  <a:lnTo>
                    <a:pt x="22623" y="4804"/>
                  </a:lnTo>
                  <a:lnTo>
                    <a:pt x="22623" y="6239"/>
                  </a:lnTo>
                  <a:lnTo>
                    <a:pt x="22602" y="8942"/>
                  </a:lnTo>
                  <a:lnTo>
                    <a:pt x="22602" y="9274"/>
                  </a:lnTo>
                  <a:lnTo>
                    <a:pt x="22623" y="9981"/>
                  </a:lnTo>
                  <a:lnTo>
                    <a:pt x="22685" y="10709"/>
                  </a:lnTo>
                  <a:lnTo>
                    <a:pt x="22727" y="11063"/>
                  </a:lnTo>
                  <a:lnTo>
                    <a:pt x="22789" y="11416"/>
                  </a:lnTo>
                  <a:lnTo>
                    <a:pt x="22851" y="11769"/>
                  </a:lnTo>
                  <a:lnTo>
                    <a:pt x="22955" y="12123"/>
                  </a:lnTo>
                  <a:lnTo>
                    <a:pt x="23205" y="12144"/>
                  </a:lnTo>
                  <a:lnTo>
                    <a:pt x="23434" y="12165"/>
                  </a:lnTo>
                  <a:lnTo>
                    <a:pt x="23870" y="12144"/>
                  </a:lnTo>
                  <a:lnTo>
                    <a:pt x="24286" y="12081"/>
                  </a:lnTo>
                  <a:lnTo>
                    <a:pt x="25617" y="11915"/>
                  </a:lnTo>
                  <a:lnTo>
                    <a:pt x="26948" y="11790"/>
                  </a:lnTo>
                  <a:lnTo>
                    <a:pt x="27613" y="11728"/>
                  </a:lnTo>
                  <a:lnTo>
                    <a:pt x="28278" y="11707"/>
                  </a:lnTo>
                  <a:lnTo>
                    <a:pt x="28944" y="11686"/>
                  </a:lnTo>
                  <a:lnTo>
                    <a:pt x="29609" y="11666"/>
                  </a:lnTo>
                  <a:lnTo>
                    <a:pt x="30607" y="11686"/>
                  </a:lnTo>
                  <a:lnTo>
                    <a:pt x="31605" y="11749"/>
                  </a:lnTo>
                  <a:lnTo>
                    <a:pt x="32603" y="11832"/>
                  </a:lnTo>
                  <a:lnTo>
                    <a:pt x="33580" y="11936"/>
                  </a:lnTo>
                  <a:lnTo>
                    <a:pt x="33892" y="11998"/>
                  </a:lnTo>
                  <a:lnTo>
                    <a:pt x="34121" y="12040"/>
                  </a:lnTo>
                  <a:lnTo>
                    <a:pt x="34308" y="12123"/>
                  </a:lnTo>
                  <a:lnTo>
                    <a:pt x="34454" y="12227"/>
                  </a:lnTo>
                  <a:lnTo>
                    <a:pt x="34558" y="12372"/>
                  </a:lnTo>
                  <a:lnTo>
                    <a:pt x="34620" y="12539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28" y="13890"/>
                  </a:lnTo>
                  <a:lnTo>
                    <a:pt x="34911" y="14701"/>
                  </a:lnTo>
                  <a:lnTo>
                    <a:pt x="34974" y="15533"/>
                  </a:lnTo>
                  <a:lnTo>
                    <a:pt x="34994" y="16344"/>
                  </a:lnTo>
                  <a:lnTo>
                    <a:pt x="34974" y="17134"/>
                  </a:lnTo>
                  <a:lnTo>
                    <a:pt x="34932" y="17529"/>
                  </a:lnTo>
                  <a:lnTo>
                    <a:pt x="34890" y="17924"/>
                  </a:lnTo>
                  <a:lnTo>
                    <a:pt x="34870" y="18111"/>
                  </a:lnTo>
                  <a:lnTo>
                    <a:pt x="34683" y="18943"/>
                  </a:lnTo>
                  <a:lnTo>
                    <a:pt x="34599" y="19296"/>
                  </a:lnTo>
                  <a:lnTo>
                    <a:pt x="34495" y="19588"/>
                  </a:lnTo>
                  <a:lnTo>
                    <a:pt x="34412" y="19816"/>
                  </a:lnTo>
                  <a:lnTo>
                    <a:pt x="34308" y="20024"/>
                  </a:lnTo>
                  <a:lnTo>
                    <a:pt x="34183" y="20211"/>
                  </a:lnTo>
                  <a:lnTo>
                    <a:pt x="34059" y="20336"/>
                  </a:lnTo>
                  <a:lnTo>
                    <a:pt x="33913" y="20461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89" y="20690"/>
                  </a:lnTo>
                  <a:lnTo>
                    <a:pt x="32707" y="20773"/>
                  </a:lnTo>
                  <a:lnTo>
                    <a:pt x="31979" y="20877"/>
                  </a:lnTo>
                  <a:lnTo>
                    <a:pt x="27925" y="21355"/>
                  </a:lnTo>
                  <a:lnTo>
                    <a:pt x="23870" y="21854"/>
                  </a:lnTo>
                  <a:lnTo>
                    <a:pt x="23496" y="21916"/>
                  </a:lnTo>
                  <a:lnTo>
                    <a:pt x="23184" y="21979"/>
                  </a:lnTo>
                  <a:lnTo>
                    <a:pt x="23059" y="22041"/>
                  </a:lnTo>
                  <a:lnTo>
                    <a:pt x="22955" y="22104"/>
                  </a:lnTo>
                  <a:lnTo>
                    <a:pt x="22851" y="22166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4" y="22436"/>
                  </a:lnTo>
                  <a:lnTo>
                    <a:pt x="22623" y="22540"/>
                  </a:lnTo>
                  <a:lnTo>
                    <a:pt x="22581" y="22665"/>
                  </a:lnTo>
                  <a:lnTo>
                    <a:pt x="22540" y="22977"/>
                  </a:lnTo>
                  <a:lnTo>
                    <a:pt x="22540" y="23372"/>
                  </a:lnTo>
                  <a:lnTo>
                    <a:pt x="22540" y="24495"/>
                  </a:lnTo>
                  <a:lnTo>
                    <a:pt x="22560" y="25638"/>
                  </a:lnTo>
                  <a:lnTo>
                    <a:pt x="22623" y="27884"/>
                  </a:lnTo>
                  <a:lnTo>
                    <a:pt x="22643" y="28799"/>
                  </a:lnTo>
                  <a:lnTo>
                    <a:pt x="22623" y="29402"/>
                  </a:lnTo>
                  <a:lnTo>
                    <a:pt x="22602" y="29714"/>
                  </a:lnTo>
                  <a:lnTo>
                    <a:pt x="22560" y="30005"/>
                  </a:lnTo>
                  <a:lnTo>
                    <a:pt x="22477" y="30525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8" y="31169"/>
                  </a:lnTo>
                  <a:lnTo>
                    <a:pt x="22165" y="31336"/>
                  </a:lnTo>
                  <a:lnTo>
                    <a:pt x="22041" y="31502"/>
                  </a:lnTo>
                  <a:lnTo>
                    <a:pt x="21916" y="31627"/>
                  </a:lnTo>
                  <a:lnTo>
                    <a:pt x="21791" y="31751"/>
                  </a:lnTo>
                  <a:lnTo>
                    <a:pt x="21645" y="31876"/>
                  </a:lnTo>
                  <a:lnTo>
                    <a:pt x="21458" y="31959"/>
                  </a:lnTo>
                  <a:lnTo>
                    <a:pt x="21271" y="32042"/>
                  </a:lnTo>
                  <a:lnTo>
                    <a:pt x="21063" y="32126"/>
                  </a:lnTo>
                  <a:lnTo>
                    <a:pt x="20835" y="32188"/>
                  </a:lnTo>
                  <a:lnTo>
                    <a:pt x="20585" y="32230"/>
                  </a:lnTo>
                  <a:lnTo>
                    <a:pt x="20315" y="32271"/>
                  </a:lnTo>
                  <a:lnTo>
                    <a:pt x="19649" y="32354"/>
                  </a:lnTo>
                  <a:lnTo>
                    <a:pt x="18984" y="32396"/>
                  </a:lnTo>
                  <a:lnTo>
                    <a:pt x="18298" y="32438"/>
                  </a:lnTo>
                  <a:lnTo>
                    <a:pt x="17632" y="32438"/>
                  </a:lnTo>
                  <a:lnTo>
                    <a:pt x="16822" y="32417"/>
                  </a:lnTo>
                  <a:lnTo>
                    <a:pt x="15990" y="32375"/>
                  </a:lnTo>
                  <a:lnTo>
                    <a:pt x="15158" y="32313"/>
                  </a:lnTo>
                  <a:lnTo>
                    <a:pt x="14347" y="32209"/>
                  </a:lnTo>
                  <a:lnTo>
                    <a:pt x="14077" y="32167"/>
                  </a:lnTo>
                  <a:lnTo>
                    <a:pt x="13848" y="32105"/>
                  </a:lnTo>
                  <a:lnTo>
                    <a:pt x="13640" y="32022"/>
                  </a:lnTo>
                  <a:lnTo>
                    <a:pt x="13495" y="31939"/>
                  </a:lnTo>
                  <a:lnTo>
                    <a:pt x="13370" y="31814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2"/>
                  </a:lnTo>
                  <a:lnTo>
                    <a:pt x="13100" y="30920"/>
                  </a:lnTo>
                  <a:lnTo>
                    <a:pt x="12975" y="29859"/>
                  </a:lnTo>
                  <a:lnTo>
                    <a:pt x="12892" y="28799"/>
                  </a:lnTo>
                  <a:lnTo>
                    <a:pt x="12850" y="27738"/>
                  </a:lnTo>
                  <a:lnTo>
                    <a:pt x="12850" y="26678"/>
                  </a:lnTo>
                  <a:lnTo>
                    <a:pt x="12850" y="25888"/>
                  </a:lnTo>
                  <a:lnTo>
                    <a:pt x="12850" y="25638"/>
                  </a:lnTo>
                  <a:lnTo>
                    <a:pt x="12829" y="24848"/>
                  </a:lnTo>
                  <a:lnTo>
                    <a:pt x="12788" y="24058"/>
                  </a:lnTo>
                  <a:lnTo>
                    <a:pt x="12705" y="23268"/>
                  </a:lnTo>
                  <a:lnTo>
                    <a:pt x="12601" y="22499"/>
                  </a:lnTo>
                  <a:lnTo>
                    <a:pt x="12559" y="22270"/>
                  </a:lnTo>
                  <a:lnTo>
                    <a:pt x="12497" y="22041"/>
                  </a:lnTo>
                  <a:lnTo>
                    <a:pt x="12413" y="21812"/>
                  </a:lnTo>
                  <a:lnTo>
                    <a:pt x="12351" y="21646"/>
                  </a:lnTo>
                  <a:lnTo>
                    <a:pt x="12268" y="21501"/>
                  </a:lnTo>
                  <a:lnTo>
                    <a:pt x="12185" y="21397"/>
                  </a:lnTo>
                  <a:lnTo>
                    <a:pt x="12081" y="21313"/>
                  </a:lnTo>
                  <a:lnTo>
                    <a:pt x="11977" y="21251"/>
                  </a:lnTo>
                  <a:lnTo>
                    <a:pt x="11831" y="21209"/>
                  </a:lnTo>
                  <a:lnTo>
                    <a:pt x="11686" y="21209"/>
                  </a:lnTo>
                  <a:lnTo>
                    <a:pt x="11457" y="21230"/>
                  </a:lnTo>
                  <a:lnTo>
                    <a:pt x="11187" y="21251"/>
                  </a:lnTo>
                  <a:lnTo>
                    <a:pt x="9253" y="21584"/>
                  </a:lnTo>
                  <a:lnTo>
                    <a:pt x="8276" y="21729"/>
                  </a:lnTo>
                  <a:lnTo>
                    <a:pt x="7319" y="21875"/>
                  </a:lnTo>
                  <a:lnTo>
                    <a:pt x="6571" y="21958"/>
                  </a:lnTo>
                  <a:lnTo>
                    <a:pt x="5822" y="22041"/>
                  </a:lnTo>
                  <a:lnTo>
                    <a:pt x="5074" y="22083"/>
                  </a:lnTo>
                  <a:lnTo>
                    <a:pt x="3805" y="22083"/>
                  </a:lnTo>
                  <a:lnTo>
                    <a:pt x="3265" y="22062"/>
                  </a:lnTo>
                  <a:lnTo>
                    <a:pt x="2890" y="22020"/>
                  </a:lnTo>
                  <a:lnTo>
                    <a:pt x="2578" y="21958"/>
                  </a:lnTo>
                  <a:lnTo>
                    <a:pt x="2433" y="21896"/>
                  </a:lnTo>
                  <a:lnTo>
                    <a:pt x="2308" y="21854"/>
                  </a:lnTo>
                  <a:lnTo>
                    <a:pt x="2204" y="21792"/>
                  </a:lnTo>
                  <a:lnTo>
                    <a:pt x="2100" y="21708"/>
                  </a:lnTo>
                  <a:lnTo>
                    <a:pt x="1996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3"/>
                  </a:lnTo>
                  <a:lnTo>
                    <a:pt x="1622" y="21001"/>
                  </a:lnTo>
                  <a:lnTo>
                    <a:pt x="1518" y="20648"/>
                  </a:lnTo>
                  <a:lnTo>
                    <a:pt x="1331" y="19816"/>
                  </a:lnTo>
                  <a:lnTo>
                    <a:pt x="1185" y="18964"/>
                  </a:lnTo>
                  <a:lnTo>
                    <a:pt x="1144" y="18548"/>
                  </a:lnTo>
                  <a:lnTo>
                    <a:pt x="1102" y="18111"/>
                  </a:lnTo>
                  <a:lnTo>
                    <a:pt x="1081" y="17695"/>
                  </a:lnTo>
                  <a:lnTo>
                    <a:pt x="1061" y="17259"/>
                  </a:lnTo>
                  <a:lnTo>
                    <a:pt x="1081" y="16677"/>
                  </a:lnTo>
                  <a:lnTo>
                    <a:pt x="1102" y="16406"/>
                  </a:lnTo>
                  <a:lnTo>
                    <a:pt x="1144" y="16136"/>
                  </a:lnTo>
                  <a:lnTo>
                    <a:pt x="1206" y="15866"/>
                  </a:lnTo>
                  <a:lnTo>
                    <a:pt x="1269" y="15637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2"/>
                  </a:lnTo>
                  <a:lnTo>
                    <a:pt x="1705" y="14784"/>
                  </a:lnTo>
                  <a:lnTo>
                    <a:pt x="1851" y="14597"/>
                  </a:lnTo>
                  <a:lnTo>
                    <a:pt x="2017" y="14431"/>
                  </a:lnTo>
                  <a:lnTo>
                    <a:pt x="2204" y="14285"/>
                  </a:lnTo>
                  <a:lnTo>
                    <a:pt x="2391" y="14140"/>
                  </a:lnTo>
                  <a:lnTo>
                    <a:pt x="2599" y="14015"/>
                  </a:lnTo>
                  <a:lnTo>
                    <a:pt x="2849" y="13890"/>
                  </a:lnTo>
                  <a:lnTo>
                    <a:pt x="3098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3" y="13267"/>
                  </a:lnTo>
                  <a:lnTo>
                    <a:pt x="5531" y="13100"/>
                  </a:lnTo>
                  <a:lnTo>
                    <a:pt x="6259" y="12955"/>
                  </a:lnTo>
                  <a:lnTo>
                    <a:pt x="7007" y="12830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1"/>
                  </a:lnTo>
                  <a:lnTo>
                    <a:pt x="12746" y="12144"/>
                  </a:lnTo>
                  <a:lnTo>
                    <a:pt x="12809" y="11832"/>
                  </a:lnTo>
                  <a:lnTo>
                    <a:pt x="12850" y="11499"/>
                  </a:lnTo>
                  <a:lnTo>
                    <a:pt x="12871" y="11187"/>
                  </a:lnTo>
                  <a:lnTo>
                    <a:pt x="12892" y="10875"/>
                  </a:lnTo>
                  <a:lnTo>
                    <a:pt x="12871" y="9919"/>
                  </a:lnTo>
                  <a:lnTo>
                    <a:pt x="12871" y="9815"/>
                  </a:lnTo>
                  <a:lnTo>
                    <a:pt x="12871" y="8651"/>
                  </a:lnTo>
                  <a:lnTo>
                    <a:pt x="12871" y="7507"/>
                  </a:lnTo>
                  <a:lnTo>
                    <a:pt x="12871" y="6447"/>
                  </a:lnTo>
                  <a:lnTo>
                    <a:pt x="12892" y="5407"/>
                  </a:lnTo>
                  <a:lnTo>
                    <a:pt x="12954" y="4346"/>
                  </a:lnTo>
                  <a:lnTo>
                    <a:pt x="13037" y="3307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2"/>
                  </a:lnTo>
                  <a:lnTo>
                    <a:pt x="13640" y="1893"/>
                  </a:lnTo>
                  <a:lnTo>
                    <a:pt x="13869" y="1706"/>
                  </a:lnTo>
                  <a:lnTo>
                    <a:pt x="14118" y="1560"/>
                  </a:lnTo>
                  <a:lnTo>
                    <a:pt x="14430" y="1435"/>
                  </a:lnTo>
                  <a:lnTo>
                    <a:pt x="14617" y="1373"/>
                  </a:lnTo>
                  <a:lnTo>
                    <a:pt x="15075" y="1269"/>
                  </a:lnTo>
                  <a:lnTo>
                    <a:pt x="15512" y="1165"/>
                  </a:lnTo>
                  <a:lnTo>
                    <a:pt x="15969" y="1082"/>
                  </a:lnTo>
                  <a:lnTo>
                    <a:pt x="16406" y="1020"/>
                  </a:lnTo>
                  <a:lnTo>
                    <a:pt x="16863" y="978"/>
                  </a:lnTo>
                  <a:lnTo>
                    <a:pt x="17300" y="936"/>
                  </a:lnTo>
                  <a:lnTo>
                    <a:pt x="17757" y="916"/>
                  </a:lnTo>
                  <a:lnTo>
                    <a:pt x="18215" y="895"/>
                  </a:lnTo>
                  <a:close/>
                  <a:moveTo>
                    <a:pt x="17882" y="1"/>
                  </a:move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1811" y="6613"/>
                  </a:moveTo>
                  <a:lnTo>
                    <a:pt x="11811" y="6613"/>
                  </a:lnTo>
                  <a:lnTo>
                    <a:pt x="11811" y="5553"/>
                  </a:lnTo>
                  <a:lnTo>
                    <a:pt x="11832" y="4513"/>
                  </a:lnTo>
                  <a:lnTo>
                    <a:pt x="11894" y="3452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2040" y="2059"/>
                  </a:lnTo>
                  <a:lnTo>
                    <a:pt x="12123" y="1747"/>
                  </a:lnTo>
                  <a:lnTo>
                    <a:pt x="12248" y="1477"/>
                  </a:lnTo>
                  <a:lnTo>
                    <a:pt x="12393" y="1228"/>
                  </a:lnTo>
                  <a:lnTo>
                    <a:pt x="12580" y="999"/>
                  </a:lnTo>
                  <a:lnTo>
                    <a:pt x="12809" y="812"/>
                  </a:lnTo>
                  <a:lnTo>
                    <a:pt x="13058" y="666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4015" y="375"/>
                  </a:lnTo>
                  <a:lnTo>
                    <a:pt x="14452" y="271"/>
                  </a:lnTo>
                  <a:lnTo>
                    <a:pt x="14909" y="188"/>
                  </a:lnTo>
                  <a:lnTo>
                    <a:pt x="15346" y="126"/>
                  </a:lnTo>
                  <a:lnTo>
                    <a:pt x="15803" y="84"/>
                  </a:lnTo>
                  <a:lnTo>
                    <a:pt x="16240" y="42"/>
                  </a:lnTo>
                  <a:lnTo>
                    <a:pt x="16697" y="22"/>
                  </a:lnTo>
                  <a:lnTo>
                    <a:pt x="17155" y="1"/>
                  </a:lnTo>
                  <a:lnTo>
                    <a:pt x="17155" y="1"/>
                  </a:lnTo>
                  <a:lnTo>
                    <a:pt x="17903" y="22"/>
                  </a:lnTo>
                  <a:lnTo>
                    <a:pt x="18631" y="84"/>
                  </a:lnTo>
                  <a:lnTo>
                    <a:pt x="19379" y="188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20315" y="354"/>
                  </a:lnTo>
                  <a:lnTo>
                    <a:pt x="20481" y="417"/>
                  </a:lnTo>
                  <a:lnTo>
                    <a:pt x="20627" y="479"/>
                  </a:lnTo>
                  <a:lnTo>
                    <a:pt x="20752" y="562"/>
                  </a:lnTo>
                  <a:lnTo>
                    <a:pt x="20897" y="645"/>
                  </a:lnTo>
                  <a:lnTo>
                    <a:pt x="21001" y="749"/>
                  </a:lnTo>
                  <a:lnTo>
                    <a:pt x="21105" y="853"/>
                  </a:lnTo>
                  <a:lnTo>
                    <a:pt x="21188" y="978"/>
                  </a:lnTo>
                  <a:lnTo>
                    <a:pt x="21272" y="1124"/>
                  </a:lnTo>
                  <a:lnTo>
                    <a:pt x="21334" y="1269"/>
                  </a:lnTo>
                  <a:lnTo>
                    <a:pt x="21396" y="1436"/>
                  </a:lnTo>
                  <a:lnTo>
                    <a:pt x="21459" y="1623"/>
                  </a:lnTo>
                  <a:lnTo>
                    <a:pt x="21521" y="2018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63" y="3910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63" y="9087"/>
                  </a:lnTo>
                  <a:lnTo>
                    <a:pt x="21625" y="9815"/>
                  </a:lnTo>
                  <a:lnTo>
                    <a:pt x="21667" y="10169"/>
                  </a:lnTo>
                  <a:lnTo>
                    <a:pt x="21729" y="10522"/>
                  </a:lnTo>
                  <a:lnTo>
                    <a:pt x="21791" y="10875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2145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810" y="11250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4557" y="11021"/>
                  </a:lnTo>
                  <a:lnTo>
                    <a:pt x="25888" y="10896"/>
                  </a:lnTo>
                  <a:lnTo>
                    <a:pt x="26553" y="10834"/>
                  </a:lnTo>
                  <a:lnTo>
                    <a:pt x="27218" y="10813"/>
                  </a:lnTo>
                  <a:lnTo>
                    <a:pt x="27884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9547" y="10792"/>
                  </a:lnTo>
                  <a:lnTo>
                    <a:pt x="30545" y="10855"/>
                  </a:lnTo>
                  <a:lnTo>
                    <a:pt x="31543" y="10938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2832" y="11104"/>
                  </a:lnTo>
                  <a:lnTo>
                    <a:pt x="33061" y="11146"/>
                  </a:lnTo>
                  <a:lnTo>
                    <a:pt x="33248" y="11229"/>
                  </a:lnTo>
                  <a:lnTo>
                    <a:pt x="33394" y="11333"/>
                  </a:lnTo>
                  <a:lnTo>
                    <a:pt x="33498" y="11478"/>
                  </a:lnTo>
                  <a:lnTo>
                    <a:pt x="33560" y="11645"/>
                  </a:lnTo>
                  <a:lnTo>
                    <a:pt x="33623" y="11894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768" y="12996"/>
                  </a:lnTo>
                  <a:lnTo>
                    <a:pt x="33851" y="13807"/>
                  </a:lnTo>
                  <a:lnTo>
                    <a:pt x="33914" y="14639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6240"/>
                  </a:lnTo>
                  <a:lnTo>
                    <a:pt x="33872" y="16635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623" y="18049"/>
                  </a:lnTo>
                  <a:lnTo>
                    <a:pt x="33539" y="18402"/>
                  </a:lnTo>
                  <a:lnTo>
                    <a:pt x="33435" y="18694"/>
                  </a:lnTo>
                  <a:lnTo>
                    <a:pt x="33352" y="18922"/>
                  </a:lnTo>
                  <a:lnTo>
                    <a:pt x="33248" y="19130"/>
                  </a:lnTo>
                  <a:lnTo>
                    <a:pt x="33123" y="19317"/>
                  </a:lnTo>
                  <a:lnTo>
                    <a:pt x="32999" y="19442"/>
                  </a:lnTo>
                  <a:lnTo>
                    <a:pt x="32853" y="19567"/>
                  </a:lnTo>
                  <a:lnTo>
                    <a:pt x="32666" y="19650"/>
                  </a:lnTo>
                  <a:lnTo>
                    <a:pt x="32458" y="19733"/>
                  </a:lnTo>
                  <a:lnTo>
                    <a:pt x="32229" y="19796"/>
                  </a:lnTo>
                  <a:lnTo>
                    <a:pt x="31647" y="19879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26865" y="20461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2436" y="21022"/>
                  </a:lnTo>
                  <a:lnTo>
                    <a:pt x="22124" y="21085"/>
                  </a:lnTo>
                  <a:lnTo>
                    <a:pt x="21999" y="21147"/>
                  </a:lnTo>
                  <a:lnTo>
                    <a:pt x="21895" y="21210"/>
                  </a:lnTo>
                  <a:lnTo>
                    <a:pt x="21791" y="21272"/>
                  </a:lnTo>
                  <a:lnTo>
                    <a:pt x="21729" y="21334"/>
                  </a:lnTo>
                  <a:lnTo>
                    <a:pt x="21646" y="21438"/>
                  </a:lnTo>
                  <a:lnTo>
                    <a:pt x="21604" y="21542"/>
                  </a:lnTo>
                  <a:lnTo>
                    <a:pt x="21563" y="21646"/>
                  </a:lnTo>
                  <a:lnTo>
                    <a:pt x="21521" y="21771"/>
                  </a:lnTo>
                  <a:lnTo>
                    <a:pt x="21480" y="22083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3601"/>
                  </a:lnTo>
                  <a:lnTo>
                    <a:pt x="21500" y="24744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8508"/>
                  </a:lnTo>
                  <a:lnTo>
                    <a:pt x="21542" y="28820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417" y="29631"/>
                  </a:lnTo>
                  <a:lnTo>
                    <a:pt x="21355" y="29859"/>
                  </a:lnTo>
                  <a:lnTo>
                    <a:pt x="21272" y="30067"/>
                  </a:lnTo>
                  <a:lnTo>
                    <a:pt x="21188" y="30275"/>
                  </a:lnTo>
                  <a:lnTo>
                    <a:pt x="21105" y="30442"/>
                  </a:lnTo>
                  <a:lnTo>
                    <a:pt x="20981" y="30608"/>
                  </a:lnTo>
                  <a:lnTo>
                    <a:pt x="20856" y="30733"/>
                  </a:lnTo>
                  <a:lnTo>
                    <a:pt x="20731" y="30857"/>
                  </a:lnTo>
                  <a:lnTo>
                    <a:pt x="20585" y="30982"/>
                  </a:lnTo>
                  <a:lnTo>
                    <a:pt x="20398" y="31065"/>
                  </a:lnTo>
                  <a:lnTo>
                    <a:pt x="20211" y="31148"/>
                  </a:lnTo>
                  <a:lnTo>
                    <a:pt x="20003" y="31232"/>
                  </a:lnTo>
                  <a:lnTo>
                    <a:pt x="19775" y="31294"/>
                  </a:lnTo>
                  <a:lnTo>
                    <a:pt x="19525" y="31336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8589" y="31460"/>
                  </a:lnTo>
                  <a:lnTo>
                    <a:pt x="17924" y="31502"/>
                  </a:lnTo>
                  <a:lnTo>
                    <a:pt x="17238" y="31544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5762" y="31523"/>
                  </a:lnTo>
                  <a:lnTo>
                    <a:pt x="14930" y="31481"/>
                  </a:lnTo>
                  <a:lnTo>
                    <a:pt x="14098" y="31419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3017" y="31273"/>
                  </a:lnTo>
                  <a:lnTo>
                    <a:pt x="12788" y="31211"/>
                  </a:lnTo>
                  <a:lnTo>
                    <a:pt x="12580" y="31128"/>
                  </a:lnTo>
                  <a:lnTo>
                    <a:pt x="12435" y="31045"/>
                  </a:lnTo>
                  <a:lnTo>
                    <a:pt x="12310" y="30920"/>
                  </a:lnTo>
                  <a:lnTo>
                    <a:pt x="12227" y="30753"/>
                  </a:lnTo>
                  <a:lnTo>
                    <a:pt x="12144" y="3056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1915" y="28965"/>
                  </a:lnTo>
                  <a:lnTo>
                    <a:pt x="11832" y="27905"/>
                  </a:lnTo>
                  <a:lnTo>
                    <a:pt x="11790" y="2684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69" y="23954"/>
                  </a:lnTo>
                  <a:lnTo>
                    <a:pt x="11728" y="23164"/>
                  </a:lnTo>
                  <a:lnTo>
                    <a:pt x="11645" y="22374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499" y="21376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353" y="20918"/>
                  </a:lnTo>
                  <a:lnTo>
                    <a:pt x="11291" y="20752"/>
                  </a:lnTo>
                  <a:lnTo>
                    <a:pt x="11208" y="20607"/>
                  </a:lnTo>
                  <a:lnTo>
                    <a:pt x="11125" y="20503"/>
                  </a:lnTo>
                  <a:lnTo>
                    <a:pt x="11021" y="20419"/>
                  </a:lnTo>
                  <a:lnTo>
                    <a:pt x="10917" y="20357"/>
                  </a:lnTo>
                  <a:lnTo>
                    <a:pt x="10771" y="20315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397" y="20336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8193" y="20690"/>
                  </a:lnTo>
                  <a:lnTo>
                    <a:pt x="7216" y="20835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5511" y="21064"/>
                  </a:lnTo>
                  <a:lnTo>
                    <a:pt x="4762" y="21147"/>
                  </a:lnTo>
                  <a:lnTo>
                    <a:pt x="4014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2745" y="21189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1830" y="21126"/>
                  </a:lnTo>
                  <a:lnTo>
                    <a:pt x="1518" y="21064"/>
                  </a:lnTo>
                  <a:lnTo>
                    <a:pt x="1373" y="21002"/>
                  </a:lnTo>
                  <a:lnTo>
                    <a:pt x="1248" y="20960"/>
                  </a:lnTo>
                  <a:lnTo>
                    <a:pt x="1144" y="20898"/>
                  </a:lnTo>
                  <a:lnTo>
                    <a:pt x="1040" y="20814"/>
                  </a:lnTo>
                  <a:lnTo>
                    <a:pt x="936" y="20731"/>
                  </a:lnTo>
                  <a:lnTo>
                    <a:pt x="853" y="20627"/>
                  </a:lnTo>
                  <a:lnTo>
                    <a:pt x="770" y="20523"/>
                  </a:lnTo>
                  <a:lnTo>
                    <a:pt x="687" y="20399"/>
                  </a:lnTo>
                  <a:lnTo>
                    <a:pt x="562" y="20107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271" y="18922"/>
                  </a:lnTo>
                  <a:lnTo>
                    <a:pt x="125" y="18070"/>
                  </a:lnTo>
                  <a:lnTo>
                    <a:pt x="84" y="17654"/>
                  </a:lnTo>
                  <a:lnTo>
                    <a:pt x="42" y="17217"/>
                  </a:lnTo>
                  <a:lnTo>
                    <a:pt x="21" y="16801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42" y="15512"/>
                  </a:lnTo>
                  <a:lnTo>
                    <a:pt x="84" y="15242"/>
                  </a:lnTo>
                  <a:lnTo>
                    <a:pt x="146" y="14972"/>
                  </a:lnTo>
                  <a:lnTo>
                    <a:pt x="209" y="14743"/>
                  </a:lnTo>
                  <a:lnTo>
                    <a:pt x="292" y="14493"/>
                  </a:lnTo>
                  <a:lnTo>
                    <a:pt x="396" y="14285"/>
                  </a:lnTo>
                  <a:lnTo>
                    <a:pt x="500" y="14078"/>
                  </a:lnTo>
                  <a:lnTo>
                    <a:pt x="645" y="13890"/>
                  </a:lnTo>
                  <a:lnTo>
                    <a:pt x="791" y="13703"/>
                  </a:lnTo>
                  <a:lnTo>
                    <a:pt x="957" y="13537"/>
                  </a:lnTo>
                  <a:lnTo>
                    <a:pt x="1144" y="13391"/>
                  </a:lnTo>
                  <a:lnTo>
                    <a:pt x="1331" y="13246"/>
                  </a:lnTo>
                  <a:lnTo>
                    <a:pt x="1539" y="13121"/>
                  </a:lnTo>
                  <a:lnTo>
                    <a:pt x="1789" y="12996"/>
                  </a:lnTo>
                  <a:lnTo>
                    <a:pt x="2038" y="12892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3016" y="12580"/>
                  </a:lnTo>
                  <a:lnTo>
                    <a:pt x="3743" y="12373"/>
                  </a:lnTo>
                  <a:lnTo>
                    <a:pt x="4471" y="12206"/>
                  </a:lnTo>
                  <a:lnTo>
                    <a:pt x="5199" y="12061"/>
                  </a:lnTo>
                  <a:lnTo>
                    <a:pt x="5947" y="11936"/>
                  </a:lnTo>
                  <a:lnTo>
                    <a:pt x="6675" y="11811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9898" y="11437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11749" y="10938"/>
                  </a:lnTo>
                  <a:lnTo>
                    <a:pt x="11790" y="10605"/>
                  </a:lnTo>
                  <a:lnTo>
                    <a:pt x="11811" y="10293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66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fill="none" extrusionOk="0">
                  <a:moveTo>
                    <a:pt x="18423" y="1"/>
                  </a:moveTo>
                  <a:lnTo>
                    <a:pt x="18423" y="1"/>
                  </a:lnTo>
                  <a:lnTo>
                    <a:pt x="17882" y="1"/>
                  </a:ln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603" y="11354"/>
                  </a:lnTo>
                  <a:lnTo>
                    <a:pt x="11478" y="11354"/>
                  </a:lnTo>
                  <a:lnTo>
                    <a:pt x="11478" y="11354"/>
                  </a:lnTo>
                  <a:lnTo>
                    <a:pt x="11436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lnTo>
                    <a:pt x="184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1"/>
                  </a:move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1"/>
                  </a:moveTo>
                  <a:lnTo>
                    <a:pt x="791" y="1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extrusionOk="0">
                  <a:moveTo>
                    <a:pt x="2434" y="0"/>
                  </a:move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2434" y="0"/>
                  </a:moveTo>
                  <a:lnTo>
                    <a:pt x="2434" y="0"/>
                  </a:ln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lnTo>
                    <a:pt x="24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7146350" y="1371325"/>
              <a:ext cx="848375" cy="788075"/>
            </a:xfrm>
            <a:custGeom>
              <a:avLst/>
              <a:gdLst/>
              <a:ahLst/>
              <a:cxnLst/>
              <a:rect l="l" t="t" r="r" b="b"/>
              <a:pathLst>
                <a:path w="33935" h="31523" extrusionOk="0">
                  <a:moveTo>
                    <a:pt x="16843" y="0"/>
                  </a:moveTo>
                  <a:lnTo>
                    <a:pt x="16011" y="42"/>
                  </a:lnTo>
                  <a:lnTo>
                    <a:pt x="15200" y="125"/>
                  </a:lnTo>
                  <a:lnTo>
                    <a:pt x="14785" y="187"/>
                  </a:lnTo>
                  <a:lnTo>
                    <a:pt x="14369" y="270"/>
                  </a:lnTo>
                  <a:lnTo>
                    <a:pt x="13974" y="354"/>
                  </a:lnTo>
                  <a:lnTo>
                    <a:pt x="13558" y="458"/>
                  </a:lnTo>
                  <a:lnTo>
                    <a:pt x="13371" y="520"/>
                  </a:lnTo>
                  <a:lnTo>
                    <a:pt x="13059" y="645"/>
                  </a:lnTo>
                  <a:lnTo>
                    <a:pt x="12809" y="790"/>
                  </a:lnTo>
                  <a:lnTo>
                    <a:pt x="12581" y="977"/>
                  </a:lnTo>
                  <a:lnTo>
                    <a:pt x="12393" y="1206"/>
                  </a:lnTo>
                  <a:lnTo>
                    <a:pt x="12248" y="1456"/>
                  </a:lnTo>
                  <a:lnTo>
                    <a:pt x="12123" y="1726"/>
                  </a:lnTo>
                  <a:lnTo>
                    <a:pt x="12040" y="2038"/>
                  </a:lnTo>
                  <a:lnTo>
                    <a:pt x="11978" y="2391"/>
                  </a:lnTo>
                  <a:lnTo>
                    <a:pt x="11915" y="3202"/>
                  </a:lnTo>
                  <a:lnTo>
                    <a:pt x="11853" y="4013"/>
                  </a:lnTo>
                  <a:lnTo>
                    <a:pt x="11832" y="4824"/>
                  </a:lnTo>
                  <a:lnTo>
                    <a:pt x="11811" y="5635"/>
                  </a:lnTo>
                  <a:lnTo>
                    <a:pt x="11811" y="7278"/>
                  </a:lnTo>
                  <a:lnTo>
                    <a:pt x="11811" y="8899"/>
                  </a:lnTo>
                  <a:lnTo>
                    <a:pt x="11811" y="9461"/>
                  </a:lnTo>
                  <a:lnTo>
                    <a:pt x="11832" y="10043"/>
                  </a:lnTo>
                  <a:lnTo>
                    <a:pt x="11811" y="10334"/>
                  </a:lnTo>
                  <a:lnTo>
                    <a:pt x="11790" y="10625"/>
                  </a:lnTo>
                  <a:lnTo>
                    <a:pt x="11749" y="10937"/>
                  </a:lnTo>
                  <a:lnTo>
                    <a:pt x="11686" y="11228"/>
                  </a:lnTo>
                  <a:lnTo>
                    <a:pt x="9898" y="11415"/>
                  </a:lnTo>
                  <a:lnTo>
                    <a:pt x="8172" y="11603"/>
                  </a:lnTo>
                  <a:lnTo>
                    <a:pt x="6675" y="11790"/>
                  </a:lnTo>
                  <a:lnTo>
                    <a:pt x="5948" y="11914"/>
                  </a:lnTo>
                  <a:lnTo>
                    <a:pt x="5199" y="12039"/>
                  </a:lnTo>
                  <a:lnTo>
                    <a:pt x="4471" y="12185"/>
                  </a:lnTo>
                  <a:lnTo>
                    <a:pt x="3744" y="12351"/>
                  </a:lnTo>
                  <a:lnTo>
                    <a:pt x="3016" y="12559"/>
                  </a:lnTo>
                  <a:lnTo>
                    <a:pt x="2309" y="12767"/>
                  </a:lnTo>
                  <a:lnTo>
                    <a:pt x="2039" y="12871"/>
                  </a:lnTo>
                  <a:lnTo>
                    <a:pt x="1789" y="12975"/>
                  </a:lnTo>
                  <a:lnTo>
                    <a:pt x="1540" y="13100"/>
                  </a:lnTo>
                  <a:lnTo>
                    <a:pt x="1332" y="13224"/>
                  </a:lnTo>
                  <a:lnTo>
                    <a:pt x="1145" y="13370"/>
                  </a:lnTo>
                  <a:lnTo>
                    <a:pt x="957" y="13515"/>
                  </a:lnTo>
                  <a:lnTo>
                    <a:pt x="791" y="13682"/>
                  </a:lnTo>
                  <a:lnTo>
                    <a:pt x="646" y="13869"/>
                  </a:lnTo>
                  <a:lnTo>
                    <a:pt x="500" y="14056"/>
                  </a:lnTo>
                  <a:lnTo>
                    <a:pt x="396" y="14264"/>
                  </a:lnTo>
                  <a:lnTo>
                    <a:pt x="292" y="14472"/>
                  </a:lnTo>
                  <a:lnTo>
                    <a:pt x="209" y="14721"/>
                  </a:lnTo>
                  <a:lnTo>
                    <a:pt x="146" y="14950"/>
                  </a:lnTo>
                  <a:lnTo>
                    <a:pt x="84" y="15220"/>
                  </a:lnTo>
                  <a:lnTo>
                    <a:pt x="43" y="15491"/>
                  </a:lnTo>
                  <a:lnTo>
                    <a:pt x="22" y="15761"/>
                  </a:lnTo>
                  <a:lnTo>
                    <a:pt x="1" y="16260"/>
                  </a:lnTo>
                  <a:lnTo>
                    <a:pt x="22" y="16780"/>
                  </a:lnTo>
                  <a:lnTo>
                    <a:pt x="43" y="17279"/>
                  </a:lnTo>
                  <a:lnTo>
                    <a:pt x="105" y="17757"/>
                  </a:lnTo>
                  <a:lnTo>
                    <a:pt x="167" y="18256"/>
                  </a:lnTo>
                  <a:lnTo>
                    <a:pt x="250" y="18755"/>
                  </a:lnTo>
                  <a:lnTo>
                    <a:pt x="354" y="19233"/>
                  </a:lnTo>
                  <a:lnTo>
                    <a:pt x="458" y="19732"/>
                  </a:lnTo>
                  <a:lnTo>
                    <a:pt x="562" y="20086"/>
                  </a:lnTo>
                  <a:lnTo>
                    <a:pt x="687" y="20377"/>
                  </a:lnTo>
                  <a:lnTo>
                    <a:pt x="770" y="20502"/>
                  </a:lnTo>
                  <a:lnTo>
                    <a:pt x="853" y="20606"/>
                  </a:lnTo>
                  <a:lnTo>
                    <a:pt x="937" y="20710"/>
                  </a:lnTo>
                  <a:lnTo>
                    <a:pt x="1041" y="20793"/>
                  </a:lnTo>
                  <a:lnTo>
                    <a:pt x="1145" y="20876"/>
                  </a:lnTo>
                  <a:lnTo>
                    <a:pt x="1249" y="20938"/>
                  </a:lnTo>
                  <a:lnTo>
                    <a:pt x="1373" y="20980"/>
                  </a:lnTo>
                  <a:lnTo>
                    <a:pt x="1519" y="21042"/>
                  </a:lnTo>
                  <a:lnTo>
                    <a:pt x="1831" y="21105"/>
                  </a:lnTo>
                  <a:lnTo>
                    <a:pt x="2205" y="21146"/>
                  </a:lnTo>
                  <a:lnTo>
                    <a:pt x="2725" y="21167"/>
                  </a:lnTo>
                  <a:lnTo>
                    <a:pt x="3723" y="21167"/>
                  </a:lnTo>
                  <a:lnTo>
                    <a:pt x="4243" y="21146"/>
                  </a:lnTo>
                  <a:lnTo>
                    <a:pt x="5241" y="21063"/>
                  </a:lnTo>
                  <a:lnTo>
                    <a:pt x="6260" y="20959"/>
                  </a:lnTo>
                  <a:lnTo>
                    <a:pt x="7216" y="20814"/>
                  </a:lnTo>
                  <a:lnTo>
                    <a:pt x="8193" y="20668"/>
                  </a:lnTo>
                  <a:lnTo>
                    <a:pt x="10127" y="20335"/>
                  </a:lnTo>
                  <a:lnTo>
                    <a:pt x="10418" y="20294"/>
                  </a:lnTo>
                  <a:lnTo>
                    <a:pt x="10647" y="20294"/>
                  </a:lnTo>
                  <a:lnTo>
                    <a:pt x="10855" y="20315"/>
                  </a:lnTo>
                  <a:lnTo>
                    <a:pt x="10917" y="20335"/>
                  </a:lnTo>
                  <a:lnTo>
                    <a:pt x="11000" y="20377"/>
                  </a:lnTo>
                  <a:lnTo>
                    <a:pt x="11063" y="20419"/>
                  </a:lnTo>
                  <a:lnTo>
                    <a:pt x="11125" y="20481"/>
                  </a:lnTo>
                  <a:lnTo>
                    <a:pt x="11229" y="20627"/>
                  </a:lnTo>
                  <a:lnTo>
                    <a:pt x="11333" y="20855"/>
                  </a:lnTo>
                  <a:lnTo>
                    <a:pt x="11437" y="21126"/>
                  </a:lnTo>
                  <a:lnTo>
                    <a:pt x="11499" y="21354"/>
                  </a:lnTo>
                  <a:lnTo>
                    <a:pt x="11541" y="21583"/>
                  </a:lnTo>
                  <a:lnTo>
                    <a:pt x="11645" y="22415"/>
                  </a:lnTo>
                  <a:lnTo>
                    <a:pt x="11728" y="23267"/>
                  </a:lnTo>
                  <a:lnTo>
                    <a:pt x="11770" y="24120"/>
                  </a:lnTo>
                  <a:lnTo>
                    <a:pt x="11790" y="24972"/>
                  </a:lnTo>
                  <a:lnTo>
                    <a:pt x="11790" y="26241"/>
                  </a:lnTo>
                  <a:lnTo>
                    <a:pt x="11811" y="27488"/>
                  </a:lnTo>
                  <a:lnTo>
                    <a:pt x="11853" y="28133"/>
                  </a:lnTo>
                  <a:lnTo>
                    <a:pt x="11894" y="28757"/>
                  </a:lnTo>
                  <a:lnTo>
                    <a:pt x="11957" y="29380"/>
                  </a:lnTo>
                  <a:lnTo>
                    <a:pt x="12040" y="30004"/>
                  </a:lnTo>
                  <a:lnTo>
                    <a:pt x="12102" y="30316"/>
                  </a:lnTo>
                  <a:lnTo>
                    <a:pt x="12144" y="30545"/>
                  </a:lnTo>
                  <a:lnTo>
                    <a:pt x="12227" y="30732"/>
                  </a:lnTo>
                  <a:lnTo>
                    <a:pt x="12310" y="30898"/>
                  </a:lnTo>
                  <a:lnTo>
                    <a:pt x="12435" y="31023"/>
                  </a:lnTo>
                  <a:lnTo>
                    <a:pt x="12581" y="31106"/>
                  </a:lnTo>
                  <a:lnTo>
                    <a:pt x="12788" y="31189"/>
                  </a:lnTo>
                  <a:lnTo>
                    <a:pt x="13017" y="31252"/>
                  </a:lnTo>
                  <a:lnTo>
                    <a:pt x="13288" y="31293"/>
                  </a:lnTo>
                  <a:lnTo>
                    <a:pt x="14036" y="31376"/>
                  </a:lnTo>
                  <a:lnTo>
                    <a:pt x="14785" y="31460"/>
                  </a:lnTo>
                  <a:lnTo>
                    <a:pt x="15533" y="31501"/>
                  </a:lnTo>
                  <a:lnTo>
                    <a:pt x="16282" y="31522"/>
                  </a:lnTo>
                  <a:lnTo>
                    <a:pt x="17030" y="31522"/>
                  </a:lnTo>
                  <a:lnTo>
                    <a:pt x="17758" y="31501"/>
                  </a:lnTo>
                  <a:lnTo>
                    <a:pt x="18507" y="31439"/>
                  </a:lnTo>
                  <a:lnTo>
                    <a:pt x="19255" y="31356"/>
                  </a:lnTo>
                  <a:lnTo>
                    <a:pt x="19525" y="31314"/>
                  </a:lnTo>
                  <a:lnTo>
                    <a:pt x="19775" y="31273"/>
                  </a:lnTo>
                  <a:lnTo>
                    <a:pt x="20004" y="31210"/>
                  </a:lnTo>
                  <a:lnTo>
                    <a:pt x="20212" y="31127"/>
                  </a:lnTo>
                  <a:lnTo>
                    <a:pt x="20399" y="31044"/>
                  </a:lnTo>
                  <a:lnTo>
                    <a:pt x="20586" y="30961"/>
                  </a:lnTo>
                  <a:lnTo>
                    <a:pt x="20731" y="30836"/>
                  </a:lnTo>
                  <a:lnTo>
                    <a:pt x="20856" y="30711"/>
                  </a:lnTo>
                  <a:lnTo>
                    <a:pt x="20981" y="30586"/>
                  </a:lnTo>
                  <a:lnTo>
                    <a:pt x="21106" y="30420"/>
                  </a:lnTo>
                  <a:lnTo>
                    <a:pt x="21189" y="30254"/>
                  </a:lnTo>
                  <a:lnTo>
                    <a:pt x="21272" y="30046"/>
                  </a:lnTo>
                  <a:lnTo>
                    <a:pt x="21355" y="29838"/>
                  </a:lnTo>
                  <a:lnTo>
                    <a:pt x="21417" y="29609"/>
                  </a:lnTo>
                  <a:lnTo>
                    <a:pt x="21501" y="29089"/>
                  </a:lnTo>
                  <a:lnTo>
                    <a:pt x="21563" y="28569"/>
                  </a:lnTo>
                  <a:lnTo>
                    <a:pt x="21584" y="28029"/>
                  </a:lnTo>
                  <a:lnTo>
                    <a:pt x="21584" y="27509"/>
                  </a:lnTo>
                  <a:lnTo>
                    <a:pt x="21563" y="26968"/>
                  </a:lnTo>
                  <a:lnTo>
                    <a:pt x="21501" y="24723"/>
                  </a:lnTo>
                  <a:lnTo>
                    <a:pt x="21480" y="23579"/>
                  </a:lnTo>
                  <a:lnTo>
                    <a:pt x="21480" y="22456"/>
                  </a:lnTo>
                  <a:lnTo>
                    <a:pt x="21480" y="22061"/>
                  </a:lnTo>
                  <a:lnTo>
                    <a:pt x="21521" y="21749"/>
                  </a:lnTo>
                  <a:lnTo>
                    <a:pt x="21563" y="21625"/>
                  </a:lnTo>
                  <a:lnTo>
                    <a:pt x="21605" y="21521"/>
                  </a:lnTo>
                  <a:lnTo>
                    <a:pt x="21646" y="21417"/>
                  </a:lnTo>
                  <a:lnTo>
                    <a:pt x="21729" y="21313"/>
                  </a:lnTo>
                  <a:lnTo>
                    <a:pt x="21792" y="21250"/>
                  </a:lnTo>
                  <a:lnTo>
                    <a:pt x="21896" y="21188"/>
                  </a:lnTo>
                  <a:lnTo>
                    <a:pt x="22000" y="21126"/>
                  </a:lnTo>
                  <a:lnTo>
                    <a:pt x="22124" y="21063"/>
                  </a:lnTo>
                  <a:lnTo>
                    <a:pt x="22436" y="21001"/>
                  </a:lnTo>
                  <a:lnTo>
                    <a:pt x="22811" y="20938"/>
                  </a:lnTo>
                  <a:lnTo>
                    <a:pt x="26865" y="20439"/>
                  </a:lnTo>
                  <a:lnTo>
                    <a:pt x="30920" y="19961"/>
                  </a:lnTo>
                  <a:lnTo>
                    <a:pt x="31648" y="19857"/>
                  </a:lnTo>
                  <a:lnTo>
                    <a:pt x="32230" y="19774"/>
                  </a:lnTo>
                  <a:lnTo>
                    <a:pt x="32458" y="19712"/>
                  </a:lnTo>
                  <a:lnTo>
                    <a:pt x="32666" y="19629"/>
                  </a:lnTo>
                  <a:lnTo>
                    <a:pt x="32854" y="19545"/>
                  </a:lnTo>
                  <a:lnTo>
                    <a:pt x="32999" y="19421"/>
                  </a:lnTo>
                  <a:lnTo>
                    <a:pt x="33124" y="19296"/>
                  </a:lnTo>
                  <a:lnTo>
                    <a:pt x="33249" y="19109"/>
                  </a:lnTo>
                  <a:lnTo>
                    <a:pt x="33353" y="18901"/>
                  </a:lnTo>
                  <a:lnTo>
                    <a:pt x="33436" y="18672"/>
                  </a:lnTo>
                  <a:lnTo>
                    <a:pt x="33540" y="18381"/>
                  </a:lnTo>
                  <a:lnTo>
                    <a:pt x="33623" y="18027"/>
                  </a:lnTo>
                  <a:lnTo>
                    <a:pt x="33810" y="17196"/>
                  </a:lnTo>
                  <a:lnTo>
                    <a:pt x="33831" y="17009"/>
                  </a:lnTo>
                  <a:lnTo>
                    <a:pt x="33893" y="16406"/>
                  </a:lnTo>
                  <a:lnTo>
                    <a:pt x="33914" y="15803"/>
                  </a:lnTo>
                  <a:lnTo>
                    <a:pt x="33935" y="15200"/>
                  </a:lnTo>
                  <a:lnTo>
                    <a:pt x="33914" y="14576"/>
                  </a:lnTo>
                  <a:lnTo>
                    <a:pt x="33872" y="13973"/>
                  </a:lnTo>
                  <a:lnTo>
                    <a:pt x="33810" y="13370"/>
                  </a:lnTo>
                  <a:lnTo>
                    <a:pt x="33664" y="12164"/>
                  </a:lnTo>
                  <a:lnTo>
                    <a:pt x="33623" y="11873"/>
                  </a:lnTo>
                  <a:lnTo>
                    <a:pt x="33560" y="11623"/>
                  </a:lnTo>
                  <a:lnTo>
                    <a:pt x="33498" y="11457"/>
                  </a:lnTo>
                  <a:lnTo>
                    <a:pt x="33394" y="11311"/>
                  </a:lnTo>
                  <a:lnTo>
                    <a:pt x="33249" y="11207"/>
                  </a:lnTo>
                  <a:lnTo>
                    <a:pt x="33061" y="11124"/>
                  </a:lnTo>
                  <a:lnTo>
                    <a:pt x="32833" y="11083"/>
                  </a:lnTo>
                  <a:lnTo>
                    <a:pt x="32521" y="11020"/>
                  </a:lnTo>
                  <a:lnTo>
                    <a:pt x="31939" y="10958"/>
                  </a:lnTo>
                  <a:lnTo>
                    <a:pt x="31356" y="10896"/>
                  </a:lnTo>
                  <a:lnTo>
                    <a:pt x="30192" y="10812"/>
                  </a:lnTo>
                  <a:lnTo>
                    <a:pt x="29028" y="10771"/>
                  </a:lnTo>
                  <a:lnTo>
                    <a:pt x="27863" y="10771"/>
                  </a:lnTo>
                  <a:lnTo>
                    <a:pt x="26699" y="10812"/>
                  </a:lnTo>
                  <a:lnTo>
                    <a:pt x="25555" y="10896"/>
                  </a:lnTo>
                  <a:lnTo>
                    <a:pt x="24391" y="11020"/>
                  </a:lnTo>
                  <a:lnTo>
                    <a:pt x="23226" y="11166"/>
                  </a:lnTo>
                  <a:lnTo>
                    <a:pt x="22894" y="11207"/>
                  </a:lnTo>
                  <a:lnTo>
                    <a:pt x="22582" y="11249"/>
                  </a:lnTo>
                  <a:lnTo>
                    <a:pt x="22249" y="11249"/>
                  </a:lnTo>
                  <a:lnTo>
                    <a:pt x="21896" y="11207"/>
                  </a:lnTo>
                  <a:lnTo>
                    <a:pt x="21792" y="10833"/>
                  </a:lnTo>
                  <a:lnTo>
                    <a:pt x="21709" y="10438"/>
                  </a:lnTo>
                  <a:lnTo>
                    <a:pt x="21646" y="10022"/>
                  </a:lnTo>
                  <a:lnTo>
                    <a:pt x="21605" y="9627"/>
                  </a:lnTo>
                  <a:lnTo>
                    <a:pt x="21563" y="9232"/>
                  </a:lnTo>
                  <a:lnTo>
                    <a:pt x="21563" y="8837"/>
                  </a:lnTo>
                  <a:lnTo>
                    <a:pt x="21542" y="8026"/>
                  </a:lnTo>
                  <a:lnTo>
                    <a:pt x="21563" y="5240"/>
                  </a:lnTo>
                  <a:lnTo>
                    <a:pt x="21563" y="3847"/>
                  </a:lnTo>
                  <a:lnTo>
                    <a:pt x="21542" y="2454"/>
                  </a:lnTo>
                  <a:lnTo>
                    <a:pt x="21521" y="1996"/>
                  </a:lnTo>
                  <a:lnTo>
                    <a:pt x="21459" y="1601"/>
                  </a:lnTo>
                  <a:lnTo>
                    <a:pt x="21397" y="1414"/>
                  </a:lnTo>
                  <a:lnTo>
                    <a:pt x="21334" y="1248"/>
                  </a:lnTo>
                  <a:lnTo>
                    <a:pt x="21272" y="1102"/>
                  </a:lnTo>
                  <a:lnTo>
                    <a:pt x="21189" y="957"/>
                  </a:lnTo>
                  <a:lnTo>
                    <a:pt x="21106" y="832"/>
                  </a:lnTo>
                  <a:lnTo>
                    <a:pt x="21002" y="728"/>
                  </a:lnTo>
                  <a:lnTo>
                    <a:pt x="20898" y="624"/>
                  </a:lnTo>
                  <a:lnTo>
                    <a:pt x="20752" y="541"/>
                  </a:lnTo>
                  <a:lnTo>
                    <a:pt x="20627" y="458"/>
                  </a:lnTo>
                  <a:lnTo>
                    <a:pt x="20482" y="395"/>
                  </a:lnTo>
                  <a:lnTo>
                    <a:pt x="20315" y="333"/>
                  </a:lnTo>
                  <a:lnTo>
                    <a:pt x="20128" y="291"/>
                  </a:lnTo>
                  <a:lnTo>
                    <a:pt x="19317" y="146"/>
                  </a:lnTo>
                  <a:lnTo>
                    <a:pt x="18486" y="42"/>
                  </a:lnTo>
                  <a:lnTo>
                    <a:pt x="176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7119850" y="1348450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714" y="915"/>
                  </a:moveTo>
                  <a:lnTo>
                    <a:pt x="19546" y="957"/>
                  </a:lnTo>
                  <a:lnTo>
                    <a:pt x="20377" y="1061"/>
                  </a:lnTo>
                  <a:lnTo>
                    <a:pt x="21188" y="1206"/>
                  </a:lnTo>
                  <a:lnTo>
                    <a:pt x="21375" y="1248"/>
                  </a:lnTo>
                  <a:lnTo>
                    <a:pt x="21542" y="1310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8" y="1539"/>
                  </a:lnTo>
                  <a:lnTo>
                    <a:pt x="22062" y="1643"/>
                  </a:lnTo>
                  <a:lnTo>
                    <a:pt x="22166" y="1747"/>
                  </a:lnTo>
                  <a:lnTo>
                    <a:pt x="22249" y="1872"/>
                  </a:lnTo>
                  <a:lnTo>
                    <a:pt x="22332" y="2017"/>
                  </a:lnTo>
                  <a:lnTo>
                    <a:pt x="22394" y="2163"/>
                  </a:lnTo>
                  <a:lnTo>
                    <a:pt x="22457" y="2329"/>
                  </a:lnTo>
                  <a:lnTo>
                    <a:pt x="22519" y="2516"/>
                  </a:lnTo>
                  <a:lnTo>
                    <a:pt x="22581" y="2911"/>
                  </a:lnTo>
                  <a:lnTo>
                    <a:pt x="22602" y="3369"/>
                  </a:lnTo>
                  <a:lnTo>
                    <a:pt x="22623" y="4762"/>
                  </a:lnTo>
                  <a:lnTo>
                    <a:pt x="22623" y="6155"/>
                  </a:lnTo>
                  <a:lnTo>
                    <a:pt x="22602" y="8941"/>
                  </a:lnTo>
                  <a:lnTo>
                    <a:pt x="22623" y="9752"/>
                  </a:lnTo>
                  <a:lnTo>
                    <a:pt x="22623" y="10147"/>
                  </a:lnTo>
                  <a:lnTo>
                    <a:pt x="22665" y="10542"/>
                  </a:lnTo>
                  <a:lnTo>
                    <a:pt x="22706" y="10937"/>
                  </a:lnTo>
                  <a:lnTo>
                    <a:pt x="22769" y="11353"/>
                  </a:lnTo>
                  <a:lnTo>
                    <a:pt x="22852" y="11748"/>
                  </a:lnTo>
                  <a:lnTo>
                    <a:pt x="22956" y="12122"/>
                  </a:lnTo>
                  <a:lnTo>
                    <a:pt x="23309" y="12164"/>
                  </a:lnTo>
                  <a:lnTo>
                    <a:pt x="23642" y="12164"/>
                  </a:lnTo>
                  <a:lnTo>
                    <a:pt x="23954" y="12122"/>
                  </a:lnTo>
                  <a:lnTo>
                    <a:pt x="24286" y="12081"/>
                  </a:lnTo>
                  <a:lnTo>
                    <a:pt x="25451" y="11935"/>
                  </a:lnTo>
                  <a:lnTo>
                    <a:pt x="26615" y="11811"/>
                  </a:lnTo>
                  <a:lnTo>
                    <a:pt x="27759" y="11727"/>
                  </a:lnTo>
                  <a:lnTo>
                    <a:pt x="28923" y="11686"/>
                  </a:lnTo>
                  <a:lnTo>
                    <a:pt x="30088" y="11686"/>
                  </a:lnTo>
                  <a:lnTo>
                    <a:pt x="31252" y="11727"/>
                  </a:lnTo>
                  <a:lnTo>
                    <a:pt x="32416" y="11811"/>
                  </a:lnTo>
                  <a:lnTo>
                    <a:pt x="32999" y="11873"/>
                  </a:lnTo>
                  <a:lnTo>
                    <a:pt x="33581" y="11935"/>
                  </a:lnTo>
                  <a:lnTo>
                    <a:pt x="33893" y="11998"/>
                  </a:lnTo>
                  <a:lnTo>
                    <a:pt x="34121" y="12039"/>
                  </a:lnTo>
                  <a:lnTo>
                    <a:pt x="34309" y="12122"/>
                  </a:lnTo>
                  <a:lnTo>
                    <a:pt x="34454" y="12226"/>
                  </a:lnTo>
                  <a:lnTo>
                    <a:pt x="34558" y="12372"/>
                  </a:lnTo>
                  <a:lnTo>
                    <a:pt x="34620" y="12538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70" y="14285"/>
                  </a:lnTo>
                  <a:lnTo>
                    <a:pt x="34932" y="14888"/>
                  </a:lnTo>
                  <a:lnTo>
                    <a:pt x="34974" y="15491"/>
                  </a:lnTo>
                  <a:lnTo>
                    <a:pt x="34995" y="16115"/>
                  </a:lnTo>
                  <a:lnTo>
                    <a:pt x="34974" y="16718"/>
                  </a:lnTo>
                  <a:lnTo>
                    <a:pt x="34953" y="17321"/>
                  </a:lnTo>
                  <a:lnTo>
                    <a:pt x="34891" y="17924"/>
                  </a:lnTo>
                  <a:lnTo>
                    <a:pt x="34870" y="18111"/>
                  </a:lnTo>
                  <a:lnTo>
                    <a:pt x="34683" y="18942"/>
                  </a:lnTo>
                  <a:lnTo>
                    <a:pt x="34600" y="19296"/>
                  </a:lnTo>
                  <a:lnTo>
                    <a:pt x="34496" y="19587"/>
                  </a:lnTo>
                  <a:lnTo>
                    <a:pt x="34413" y="19816"/>
                  </a:lnTo>
                  <a:lnTo>
                    <a:pt x="34309" y="20024"/>
                  </a:lnTo>
                  <a:lnTo>
                    <a:pt x="34184" y="20211"/>
                  </a:lnTo>
                  <a:lnTo>
                    <a:pt x="34059" y="20336"/>
                  </a:lnTo>
                  <a:lnTo>
                    <a:pt x="33914" y="20460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90" y="20689"/>
                  </a:lnTo>
                  <a:lnTo>
                    <a:pt x="32708" y="20772"/>
                  </a:lnTo>
                  <a:lnTo>
                    <a:pt x="31980" y="20876"/>
                  </a:lnTo>
                  <a:lnTo>
                    <a:pt x="27925" y="21354"/>
                  </a:lnTo>
                  <a:lnTo>
                    <a:pt x="23871" y="21853"/>
                  </a:lnTo>
                  <a:lnTo>
                    <a:pt x="23496" y="21916"/>
                  </a:lnTo>
                  <a:lnTo>
                    <a:pt x="23184" y="21978"/>
                  </a:lnTo>
                  <a:lnTo>
                    <a:pt x="23060" y="22041"/>
                  </a:lnTo>
                  <a:lnTo>
                    <a:pt x="22956" y="22103"/>
                  </a:lnTo>
                  <a:lnTo>
                    <a:pt x="22852" y="22165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5" y="22436"/>
                  </a:lnTo>
                  <a:lnTo>
                    <a:pt x="22623" y="22540"/>
                  </a:lnTo>
                  <a:lnTo>
                    <a:pt x="22581" y="22664"/>
                  </a:lnTo>
                  <a:lnTo>
                    <a:pt x="22540" y="22976"/>
                  </a:lnTo>
                  <a:lnTo>
                    <a:pt x="22540" y="23371"/>
                  </a:lnTo>
                  <a:lnTo>
                    <a:pt x="22540" y="24494"/>
                  </a:lnTo>
                  <a:lnTo>
                    <a:pt x="22561" y="25638"/>
                  </a:lnTo>
                  <a:lnTo>
                    <a:pt x="22623" y="27883"/>
                  </a:lnTo>
                  <a:lnTo>
                    <a:pt x="22644" y="28424"/>
                  </a:lnTo>
                  <a:lnTo>
                    <a:pt x="22644" y="28944"/>
                  </a:lnTo>
                  <a:lnTo>
                    <a:pt x="22623" y="29484"/>
                  </a:lnTo>
                  <a:lnTo>
                    <a:pt x="22561" y="30004"/>
                  </a:lnTo>
                  <a:lnTo>
                    <a:pt x="22477" y="30524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9" y="31169"/>
                  </a:lnTo>
                  <a:lnTo>
                    <a:pt x="22166" y="31335"/>
                  </a:lnTo>
                  <a:lnTo>
                    <a:pt x="22041" y="31501"/>
                  </a:lnTo>
                  <a:lnTo>
                    <a:pt x="21916" y="31626"/>
                  </a:lnTo>
                  <a:lnTo>
                    <a:pt x="21791" y="31751"/>
                  </a:lnTo>
                  <a:lnTo>
                    <a:pt x="21646" y="31876"/>
                  </a:lnTo>
                  <a:lnTo>
                    <a:pt x="21459" y="31959"/>
                  </a:lnTo>
                  <a:lnTo>
                    <a:pt x="21272" y="32042"/>
                  </a:lnTo>
                  <a:lnTo>
                    <a:pt x="21064" y="32125"/>
                  </a:lnTo>
                  <a:lnTo>
                    <a:pt x="20835" y="32188"/>
                  </a:lnTo>
                  <a:lnTo>
                    <a:pt x="20585" y="32229"/>
                  </a:lnTo>
                  <a:lnTo>
                    <a:pt x="20315" y="32271"/>
                  </a:lnTo>
                  <a:lnTo>
                    <a:pt x="19567" y="32354"/>
                  </a:lnTo>
                  <a:lnTo>
                    <a:pt x="18818" y="32416"/>
                  </a:lnTo>
                  <a:lnTo>
                    <a:pt x="18090" y="32437"/>
                  </a:lnTo>
                  <a:lnTo>
                    <a:pt x="17342" y="32437"/>
                  </a:lnTo>
                  <a:lnTo>
                    <a:pt x="16593" y="32416"/>
                  </a:lnTo>
                  <a:lnTo>
                    <a:pt x="15845" y="32375"/>
                  </a:lnTo>
                  <a:lnTo>
                    <a:pt x="15096" y="32291"/>
                  </a:lnTo>
                  <a:lnTo>
                    <a:pt x="14348" y="32208"/>
                  </a:lnTo>
                  <a:lnTo>
                    <a:pt x="14077" y="32167"/>
                  </a:lnTo>
                  <a:lnTo>
                    <a:pt x="13848" y="32104"/>
                  </a:lnTo>
                  <a:lnTo>
                    <a:pt x="13641" y="32021"/>
                  </a:lnTo>
                  <a:lnTo>
                    <a:pt x="13495" y="31938"/>
                  </a:lnTo>
                  <a:lnTo>
                    <a:pt x="13370" y="31813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1"/>
                  </a:lnTo>
                  <a:lnTo>
                    <a:pt x="13100" y="30919"/>
                  </a:lnTo>
                  <a:lnTo>
                    <a:pt x="13017" y="30295"/>
                  </a:lnTo>
                  <a:lnTo>
                    <a:pt x="12954" y="29672"/>
                  </a:lnTo>
                  <a:lnTo>
                    <a:pt x="12913" y="29048"/>
                  </a:lnTo>
                  <a:lnTo>
                    <a:pt x="12871" y="28403"/>
                  </a:lnTo>
                  <a:lnTo>
                    <a:pt x="12850" y="27156"/>
                  </a:lnTo>
                  <a:lnTo>
                    <a:pt x="12850" y="25887"/>
                  </a:lnTo>
                  <a:lnTo>
                    <a:pt x="12830" y="25035"/>
                  </a:lnTo>
                  <a:lnTo>
                    <a:pt x="12788" y="24182"/>
                  </a:lnTo>
                  <a:lnTo>
                    <a:pt x="12705" y="23330"/>
                  </a:lnTo>
                  <a:lnTo>
                    <a:pt x="12601" y="22498"/>
                  </a:lnTo>
                  <a:lnTo>
                    <a:pt x="12559" y="22269"/>
                  </a:lnTo>
                  <a:lnTo>
                    <a:pt x="12497" y="22041"/>
                  </a:lnTo>
                  <a:lnTo>
                    <a:pt x="12393" y="21770"/>
                  </a:lnTo>
                  <a:lnTo>
                    <a:pt x="12289" y="21542"/>
                  </a:lnTo>
                  <a:lnTo>
                    <a:pt x="12185" y="21396"/>
                  </a:lnTo>
                  <a:lnTo>
                    <a:pt x="12123" y="21334"/>
                  </a:lnTo>
                  <a:lnTo>
                    <a:pt x="12060" y="21292"/>
                  </a:lnTo>
                  <a:lnTo>
                    <a:pt x="11977" y="21250"/>
                  </a:lnTo>
                  <a:lnTo>
                    <a:pt x="11915" y="21230"/>
                  </a:lnTo>
                  <a:lnTo>
                    <a:pt x="11707" y="21209"/>
                  </a:lnTo>
                  <a:lnTo>
                    <a:pt x="11478" y="21209"/>
                  </a:lnTo>
                  <a:lnTo>
                    <a:pt x="11187" y="21250"/>
                  </a:lnTo>
                  <a:lnTo>
                    <a:pt x="9253" y="21583"/>
                  </a:lnTo>
                  <a:lnTo>
                    <a:pt x="8276" y="21729"/>
                  </a:lnTo>
                  <a:lnTo>
                    <a:pt x="7320" y="21874"/>
                  </a:lnTo>
                  <a:lnTo>
                    <a:pt x="6301" y="21978"/>
                  </a:lnTo>
                  <a:lnTo>
                    <a:pt x="5303" y="22061"/>
                  </a:lnTo>
                  <a:lnTo>
                    <a:pt x="4783" y="22082"/>
                  </a:lnTo>
                  <a:lnTo>
                    <a:pt x="3785" y="22082"/>
                  </a:lnTo>
                  <a:lnTo>
                    <a:pt x="3265" y="22061"/>
                  </a:lnTo>
                  <a:lnTo>
                    <a:pt x="2891" y="22020"/>
                  </a:lnTo>
                  <a:lnTo>
                    <a:pt x="2579" y="21957"/>
                  </a:lnTo>
                  <a:lnTo>
                    <a:pt x="2433" y="21895"/>
                  </a:lnTo>
                  <a:lnTo>
                    <a:pt x="2309" y="21853"/>
                  </a:lnTo>
                  <a:lnTo>
                    <a:pt x="2205" y="21791"/>
                  </a:lnTo>
                  <a:lnTo>
                    <a:pt x="2101" y="21708"/>
                  </a:lnTo>
                  <a:lnTo>
                    <a:pt x="1997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2"/>
                  </a:lnTo>
                  <a:lnTo>
                    <a:pt x="1622" y="21001"/>
                  </a:lnTo>
                  <a:lnTo>
                    <a:pt x="1518" y="20647"/>
                  </a:lnTo>
                  <a:lnTo>
                    <a:pt x="1414" y="20148"/>
                  </a:lnTo>
                  <a:lnTo>
                    <a:pt x="1310" y="19670"/>
                  </a:lnTo>
                  <a:lnTo>
                    <a:pt x="1227" y="19171"/>
                  </a:lnTo>
                  <a:lnTo>
                    <a:pt x="1165" y="18672"/>
                  </a:lnTo>
                  <a:lnTo>
                    <a:pt x="1103" y="18194"/>
                  </a:lnTo>
                  <a:lnTo>
                    <a:pt x="1082" y="17695"/>
                  </a:lnTo>
                  <a:lnTo>
                    <a:pt x="1061" y="17175"/>
                  </a:lnTo>
                  <a:lnTo>
                    <a:pt x="1082" y="16676"/>
                  </a:lnTo>
                  <a:lnTo>
                    <a:pt x="1103" y="16406"/>
                  </a:lnTo>
                  <a:lnTo>
                    <a:pt x="1144" y="16135"/>
                  </a:lnTo>
                  <a:lnTo>
                    <a:pt x="1206" y="15865"/>
                  </a:lnTo>
                  <a:lnTo>
                    <a:pt x="1269" y="15636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1"/>
                  </a:lnTo>
                  <a:lnTo>
                    <a:pt x="1706" y="14784"/>
                  </a:lnTo>
                  <a:lnTo>
                    <a:pt x="1851" y="14597"/>
                  </a:lnTo>
                  <a:lnTo>
                    <a:pt x="2017" y="14430"/>
                  </a:lnTo>
                  <a:lnTo>
                    <a:pt x="2205" y="14285"/>
                  </a:lnTo>
                  <a:lnTo>
                    <a:pt x="2392" y="14139"/>
                  </a:lnTo>
                  <a:lnTo>
                    <a:pt x="2600" y="14015"/>
                  </a:lnTo>
                  <a:lnTo>
                    <a:pt x="2849" y="13890"/>
                  </a:lnTo>
                  <a:lnTo>
                    <a:pt x="3099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4" y="13266"/>
                  </a:lnTo>
                  <a:lnTo>
                    <a:pt x="5531" y="13100"/>
                  </a:lnTo>
                  <a:lnTo>
                    <a:pt x="6259" y="12954"/>
                  </a:lnTo>
                  <a:lnTo>
                    <a:pt x="7008" y="12829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0"/>
                  </a:lnTo>
                  <a:lnTo>
                    <a:pt x="12746" y="12143"/>
                  </a:lnTo>
                  <a:lnTo>
                    <a:pt x="12809" y="11852"/>
                  </a:lnTo>
                  <a:lnTo>
                    <a:pt x="12850" y="11540"/>
                  </a:lnTo>
                  <a:lnTo>
                    <a:pt x="12871" y="11249"/>
                  </a:lnTo>
                  <a:lnTo>
                    <a:pt x="12892" y="10958"/>
                  </a:lnTo>
                  <a:lnTo>
                    <a:pt x="12871" y="10376"/>
                  </a:lnTo>
                  <a:lnTo>
                    <a:pt x="12871" y="9814"/>
                  </a:lnTo>
                  <a:lnTo>
                    <a:pt x="12871" y="8193"/>
                  </a:lnTo>
                  <a:lnTo>
                    <a:pt x="12871" y="6550"/>
                  </a:lnTo>
                  <a:lnTo>
                    <a:pt x="12892" y="5739"/>
                  </a:lnTo>
                  <a:lnTo>
                    <a:pt x="12913" y="4928"/>
                  </a:lnTo>
                  <a:lnTo>
                    <a:pt x="12975" y="4117"/>
                  </a:lnTo>
                  <a:lnTo>
                    <a:pt x="13038" y="3306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1"/>
                  </a:lnTo>
                  <a:lnTo>
                    <a:pt x="13641" y="1892"/>
                  </a:lnTo>
                  <a:lnTo>
                    <a:pt x="13869" y="1705"/>
                  </a:lnTo>
                  <a:lnTo>
                    <a:pt x="14119" y="1560"/>
                  </a:lnTo>
                  <a:lnTo>
                    <a:pt x="14431" y="1435"/>
                  </a:lnTo>
                  <a:lnTo>
                    <a:pt x="14618" y="1373"/>
                  </a:lnTo>
                  <a:lnTo>
                    <a:pt x="15034" y="1269"/>
                  </a:lnTo>
                  <a:lnTo>
                    <a:pt x="15429" y="1185"/>
                  </a:lnTo>
                  <a:lnTo>
                    <a:pt x="15845" y="1102"/>
                  </a:lnTo>
                  <a:lnTo>
                    <a:pt x="16260" y="1040"/>
                  </a:lnTo>
                  <a:lnTo>
                    <a:pt x="17071" y="957"/>
                  </a:lnTo>
                  <a:lnTo>
                    <a:pt x="17903" y="915"/>
                  </a:lnTo>
                  <a:close/>
                  <a:moveTo>
                    <a:pt x="17862" y="0"/>
                  </a:moveTo>
                  <a:lnTo>
                    <a:pt x="17404" y="42"/>
                  </a:lnTo>
                  <a:lnTo>
                    <a:pt x="16947" y="83"/>
                  </a:lnTo>
                  <a:lnTo>
                    <a:pt x="16489" y="146"/>
                  </a:lnTo>
                  <a:lnTo>
                    <a:pt x="16032" y="229"/>
                  </a:lnTo>
                  <a:lnTo>
                    <a:pt x="15574" y="333"/>
                  </a:lnTo>
                  <a:lnTo>
                    <a:pt x="15117" y="437"/>
                  </a:lnTo>
                  <a:lnTo>
                    <a:pt x="14659" y="58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5"/>
                  </a:lnTo>
                  <a:lnTo>
                    <a:pt x="13537" y="1019"/>
                  </a:lnTo>
                  <a:lnTo>
                    <a:pt x="13391" y="1102"/>
                  </a:lnTo>
                  <a:lnTo>
                    <a:pt x="13246" y="1227"/>
                  </a:lnTo>
                  <a:lnTo>
                    <a:pt x="13121" y="1331"/>
                  </a:lnTo>
                  <a:lnTo>
                    <a:pt x="12892" y="1601"/>
                  </a:lnTo>
                  <a:lnTo>
                    <a:pt x="12684" y="1872"/>
                  </a:lnTo>
                  <a:lnTo>
                    <a:pt x="12518" y="2204"/>
                  </a:lnTo>
                  <a:lnTo>
                    <a:pt x="12393" y="2558"/>
                  </a:lnTo>
                  <a:lnTo>
                    <a:pt x="12289" y="2932"/>
                  </a:lnTo>
                  <a:lnTo>
                    <a:pt x="12164" y="3618"/>
                  </a:lnTo>
                  <a:lnTo>
                    <a:pt x="12081" y="4284"/>
                  </a:lnTo>
                  <a:lnTo>
                    <a:pt x="12019" y="4970"/>
                  </a:lnTo>
                  <a:lnTo>
                    <a:pt x="11977" y="5656"/>
                  </a:lnTo>
                  <a:lnTo>
                    <a:pt x="11956" y="6321"/>
                  </a:lnTo>
                  <a:lnTo>
                    <a:pt x="11956" y="7007"/>
                  </a:lnTo>
                  <a:lnTo>
                    <a:pt x="11977" y="8380"/>
                  </a:lnTo>
                  <a:lnTo>
                    <a:pt x="11998" y="9107"/>
                  </a:lnTo>
                  <a:lnTo>
                    <a:pt x="12040" y="9835"/>
                  </a:lnTo>
                  <a:lnTo>
                    <a:pt x="12123" y="11270"/>
                  </a:lnTo>
                  <a:lnTo>
                    <a:pt x="12019" y="11312"/>
                  </a:lnTo>
                  <a:lnTo>
                    <a:pt x="11936" y="11332"/>
                  </a:lnTo>
                  <a:lnTo>
                    <a:pt x="11748" y="11353"/>
                  </a:lnTo>
                  <a:lnTo>
                    <a:pt x="11437" y="11353"/>
                  </a:lnTo>
                  <a:lnTo>
                    <a:pt x="10272" y="11415"/>
                  </a:lnTo>
                  <a:lnTo>
                    <a:pt x="9108" y="11519"/>
                  </a:lnTo>
                  <a:lnTo>
                    <a:pt x="7964" y="11644"/>
                  </a:lnTo>
                  <a:lnTo>
                    <a:pt x="6821" y="11831"/>
                  </a:lnTo>
                  <a:lnTo>
                    <a:pt x="6259" y="11956"/>
                  </a:lnTo>
                  <a:lnTo>
                    <a:pt x="5698" y="12060"/>
                  </a:lnTo>
                  <a:lnTo>
                    <a:pt x="5136" y="12206"/>
                  </a:lnTo>
                  <a:lnTo>
                    <a:pt x="4575" y="12351"/>
                  </a:lnTo>
                  <a:lnTo>
                    <a:pt x="4014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2"/>
                  </a:lnTo>
                  <a:lnTo>
                    <a:pt x="1934" y="13266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4" y="13640"/>
                  </a:lnTo>
                  <a:lnTo>
                    <a:pt x="1227" y="13786"/>
                  </a:lnTo>
                  <a:lnTo>
                    <a:pt x="1082" y="13931"/>
                  </a:lnTo>
                  <a:lnTo>
                    <a:pt x="936" y="14098"/>
                  </a:lnTo>
                  <a:lnTo>
                    <a:pt x="811" y="14264"/>
                  </a:lnTo>
                  <a:lnTo>
                    <a:pt x="687" y="14430"/>
                  </a:lnTo>
                  <a:lnTo>
                    <a:pt x="583" y="14618"/>
                  </a:lnTo>
                  <a:lnTo>
                    <a:pt x="479" y="14826"/>
                  </a:lnTo>
                  <a:lnTo>
                    <a:pt x="396" y="15033"/>
                  </a:lnTo>
                  <a:lnTo>
                    <a:pt x="333" y="15241"/>
                  </a:lnTo>
                  <a:lnTo>
                    <a:pt x="271" y="15449"/>
                  </a:lnTo>
                  <a:lnTo>
                    <a:pt x="208" y="15678"/>
                  </a:lnTo>
                  <a:lnTo>
                    <a:pt x="125" y="16239"/>
                  </a:lnTo>
                  <a:lnTo>
                    <a:pt x="42" y="16780"/>
                  </a:lnTo>
                  <a:lnTo>
                    <a:pt x="1" y="17321"/>
                  </a:lnTo>
                  <a:lnTo>
                    <a:pt x="1" y="17882"/>
                  </a:lnTo>
                  <a:lnTo>
                    <a:pt x="1" y="18423"/>
                  </a:lnTo>
                  <a:lnTo>
                    <a:pt x="42" y="18963"/>
                  </a:lnTo>
                  <a:lnTo>
                    <a:pt x="104" y="19525"/>
                  </a:lnTo>
                  <a:lnTo>
                    <a:pt x="188" y="20065"/>
                  </a:lnTo>
                  <a:lnTo>
                    <a:pt x="292" y="20502"/>
                  </a:lnTo>
                  <a:lnTo>
                    <a:pt x="396" y="20897"/>
                  </a:lnTo>
                  <a:lnTo>
                    <a:pt x="520" y="21271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9" y="22228"/>
                  </a:lnTo>
                  <a:lnTo>
                    <a:pt x="1206" y="22498"/>
                  </a:lnTo>
                  <a:lnTo>
                    <a:pt x="1435" y="22748"/>
                  </a:lnTo>
                  <a:lnTo>
                    <a:pt x="1685" y="22976"/>
                  </a:lnTo>
                  <a:lnTo>
                    <a:pt x="1955" y="23163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6" y="23766"/>
                  </a:lnTo>
                  <a:lnTo>
                    <a:pt x="3702" y="23870"/>
                  </a:lnTo>
                  <a:lnTo>
                    <a:pt x="4117" y="23954"/>
                  </a:lnTo>
                  <a:lnTo>
                    <a:pt x="4845" y="24058"/>
                  </a:lnTo>
                  <a:lnTo>
                    <a:pt x="5573" y="24120"/>
                  </a:lnTo>
                  <a:lnTo>
                    <a:pt x="6322" y="24141"/>
                  </a:lnTo>
                  <a:lnTo>
                    <a:pt x="7049" y="24120"/>
                  </a:lnTo>
                  <a:lnTo>
                    <a:pt x="8214" y="24037"/>
                  </a:lnTo>
                  <a:lnTo>
                    <a:pt x="9357" y="23912"/>
                  </a:lnTo>
                  <a:lnTo>
                    <a:pt x="10522" y="23746"/>
                  </a:lnTo>
                  <a:lnTo>
                    <a:pt x="11707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5" y="27093"/>
                  </a:lnTo>
                  <a:lnTo>
                    <a:pt x="11936" y="28195"/>
                  </a:lnTo>
                  <a:lnTo>
                    <a:pt x="12019" y="29256"/>
                  </a:lnTo>
                  <a:lnTo>
                    <a:pt x="12060" y="29796"/>
                  </a:lnTo>
                  <a:lnTo>
                    <a:pt x="12123" y="30337"/>
                  </a:lnTo>
                  <a:lnTo>
                    <a:pt x="12206" y="30878"/>
                  </a:lnTo>
                  <a:lnTo>
                    <a:pt x="12310" y="31397"/>
                  </a:lnTo>
                  <a:lnTo>
                    <a:pt x="12393" y="31938"/>
                  </a:lnTo>
                  <a:lnTo>
                    <a:pt x="12518" y="32458"/>
                  </a:lnTo>
                  <a:lnTo>
                    <a:pt x="12643" y="32894"/>
                  </a:lnTo>
                  <a:lnTo>
                    <a:pt x="12726" y="33082"/>
                  </a:lnTo>
                  <a:lnTo>
                    <a:pt x="12809" y="33269"/>
                  </a:lnTo>
                  <a:lnTo>
                    <a:pt x="12913" y="33435"/>
                  </a:lnTo>
                  <a:lnTo>
                    <a:pt x="13017" y="33581"/>
                  </a:lnTo>
                  <a:lnTo>
                    <a:pt x="13142" y="33726"/>
                  </a:lnTo>
                  <a:lnTo>
                    <a:pt x="13266" y="33872"/>
                  </a:lnTo>
                  <a:lnTo>
                    <a:pt x="13391" y="33996"/>
                  </a:lnTo>
                  <a:lnTo>
                    <a:pt x="13557" y="34100"/>
                  </a:lnTo>
                  <a:lnTo>
                    <a:pt x="13703" y="34204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3"/>
                  </a:lnTo>
                  <a:lnTo>
                    <a:pt x="14472" y="34496"/>
                  </a:lnTo>
                  <a:lnTo>
                    <a:pt x="14680" y="34537"/>
                  </a:lnTo>
                  <a:lnTo>
                    <a:pt x="15179" y="34599"/>
                  </a:lnTo>
                  <a:lnTo>
                    <a:pt x="15657" y="34662"/>
                  </a:lnTo>
                  <a:lnTo>
                    <a:pt x="16136" y="34683"/>
                  </a:lnTo>
                  <a:lnTo>
                    <a:pt x="16614" y="34703"/>
                  </a:lnTo>
                  <a:lnTo>
                    <a:pt x="17092" y="34703"/>
                  </a:lnTo>
                  <a:lnTo>
                    <a:pt x="17570" y="34683"/>
                  </a:lnTo>
                  <a:lnTo>
                    <a:pt x="18049" y="34641"/>
                  </a:lnTo>
                  <a:lnTo>
                    <a:pt x="18527" y="34579"/>
                  </a:lnTo>
                  <a:lnTo>
                    <a:pt x="18984" y="34516"/>
                  </a:lnTo>
                  <a:lnTo>
                    <a:pt x="19463" y="34433"/>
                  </a:lnTo>
                  <a:lnTo>
                    <a:pt x="19920" y="34329"/>
                  </a:lnTo>
                  <a:lnTo>
                    <a:pt x="20398" y="34225"/>
                  </a:lnTo>
                  <a:lnTo>
                    <a:pt x="21313" y="33955"/>
                  </a:lnTo>
                  <a:lnTo>
                    <a:pt x="22249" y="33643"/>
                  </a:lnTo>
                  <a:lnTo>
                    <a:pt x="22477" y="33539"/>
                  </a:lnTo>
                  <a:lnTo>
                    <a:pt x="22685" y="33414"/>
                  </a:lnTo>
                  <a:lnTo>
                    <a:pt x="22873" y="33269"/>
                  </a:lnTo>
                  <a:lnTo>
                    <a:pt x="23039" y="33123"/>
                  </a:lnTo>
                  <a:lnTo>
                    <a:pt x="23205" y="32936"/>
                  </a:lnTo>
                  <a:lnTo>
                    <a:pt x="23330" y="32728"/>
                  </a:lnTo>
                  <a:lnTo>
                    <a:pt x="23476" y="32541"/>
                  </a:lnTo>
                  <a:lnTo>
                    <a:pt x="23600" y="32312"/>
                  </a:lnTo>
                  <a:lnTo>
                    <a:pt x="23746" y="32021"/>
                  </a:lnTo>
                  <a:lnTo>
                    <a:pt x="23871" y="31709"/>
                  </a:lnTo>
                  <a:lnTo>
                    <a:pt x="23995" y="31397"/>
                  </a:lnTo>
                  <a:lnTo>
                    <a:pt x="24099" y="31085"/>
                  </a:lnTo>
                  <a:lnTo>
                    <a:pt x="24183" y="30774"/>
                  </a:lnTo>
                  <a:lnTo>
                    <a:pt x="24245" y="30462"/>
                  </a:lnTo>
                  <a:lnTo>
                    <a:pt x="24370" y="29838"/>
                  </a:lnTo>
                  <a:lnTo>
                    <a:pt x="24432" y="29193"/>
                  </a:lnTo>
                  <a:lnTo>
                    <a:pt x="24474" y="28528"/>
                  </a:lnTo>
                  <a:lnTo>
                    <a:pt x="24474" y="27883"/>
                  </a:lnTo>
                  <a:lnTo>
                    <a:pt x="24474" y="27218"/>
                  </a:lnTo>
                  <a:lnTo>
                    <a:pt x="24453" y="26428"/>
                  </a:lnTo>
                  <a:lnTo>
                    <a:pt x="24453" y="25638"/>
                  </a:lnTo>
                  <a:lnTo>
                    <a:pt x="24474" y="24037"/>
                  </a:lnTo>
                  <a:lnTo>
                    <a:pt x="25513" y="24016"/>
                  </a:lnTo>
                  <a:lnTo>
                    <a:pt x="26574" y="23974"/>
                  </a:lnTo>
                  <a:lnTo>
                    <a:pt x="28736" y="23829"/>
                  </a:lnTo>
                  <a:lnTo>
                    <a:pt x="29963" y="23766"/>
                  </a:lnTo>
                  <a:lnTo>
                    <a:pt x="31190" y="23662"/>
                  </a:lnTo>
                  <a:lnTo>
                    <a:pt x="31793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4" y="22997"/>
                  </a:lnTo>
                  <a:lnTo>
                    <a:pt x="35016" y="22852"/>
                  </a:lnTo>
                  <a:lnTo>
                    <a:pt x="35307" y="22706"/>
                  </a:lnTo>
                  <a:lnTo>
                    <a:pt x="35577" y="22540"/>
                  </a:lnTo>
                  <a:lnTo>
                    <a:pt x="35806" y="22373"/>
                  </a:lnTo>
                  <a:lnTo>
                    <a:pt x="36034" y="22165"/>
                  </a:lnTo>
                  <a:lnTo>
                    <a:pt x="36222" y="21957"/>
                  </a:lnTo>
                  <a:lnTo>
                    <a:pt x="36409" y="21708"/>
                  </a:lnTo>
                  <a:lnTo>
                    <a:pt x="36575" y="21458"/>
                  </a:lnTo>
                  <a:lnTo>
                    <a:pt x="36700" y="21188"/>
                  </a:lnTo>
                  <a:lnTo>
                    <a:pt x="36825" y="20876"/>
                  </a:lnTo>
                  <a:lnTo>
                    <a:pt x="36928" y="20564"/>
                  </a:lnTo>
                  <a:lnTo>
                    <a:pt x="36991" y="20211"/>
                  </a:lnTo>
                  <a:lnTo>
                    <a:pt x="37053" y="19857"/>
                  </a:lnTo>
                  <a:lnTo>
                    <a:pt x="37116" y="19462"/>
                  </a:lnTo>
                  <a:lnTo>
                    <a:pt x="37157" y="19067"/>
                  </a:lnTo>
                  <a:lnTo>
                    <a:pt x="37178" y="18256"/>
                  </a:lnTo>
                  <a:lnTo>
                    <a:pt x="37178" y="17466"/>
                  </a:lnTo>
                  <a:lnTo>
                    <a:pt x="37136" y="16676"/>
                  </a:lnTo>
                  <a:lnTo>
                    <a:pt x="37032" y="15907"/>
                  </a:lnTo>
                  <a:lnTo>
                    <a:pt x="36908" y="15117"/>
                  </a:lnTo>
                  <a:lnTo>
                    <a:pt x="36762" y="14347"/>
                  </a:lnTo>
                  <a:lnTo>
                    <a:pt x="36575" y="13578"/>
                  </a:lnTo>
                  <a:lnTo>
                    <a:pt x="36492" y="13266"/>
                  </a:lnTo>
                  <a:lnTo>
                    <a:pt x="36388" y="12996"/>
                  </a:lnTo>
                  <a:lnTo>
                    <a:pt x="36284" y="12725"/>
                  </a:lnTo>
                  <a:lnTo>
                    <a:pt x="36159" y="12476"/>
                  </a:lnTo>
                  <a:lnTo>
                    <a:pt x="36014" y="12247"/>
                  </a:lnTo>
                  <a:lnTo>
                    <a:pt x="35847" y="12039"/>
                  </a:lnTo>
                  <a:lnTo>
                    <a:pt x="35660" y="11831"/>
                  </a:lnTo>
                  <a:lnTo>
                    <a:pt x="35473" y="11644"/>
                  </a:lnTo>
                  <a:lnTo>
                    <a:pt x="35265" y="11478"/>
                  </a:lnTo>
                  <a:lnTo>
                    <a:pt x="35057" y="11332"/>
                  </a:lnTo>
                  <a:lnTo>
                    <a:pt x="34808" y="11187"/>
                  </a:lnTo>
                  <a:lnTo>
                    <a:pt x="34558" y="11062"/>
                  </a:lnTo>
                  <a:lnTo>
                    <a:pt x="34309" y="10958"/>
                  </a:lnTo>
                  <a:lnTo>
                    <a:pt x="34017" y="10875"/>
                  </a:lnTo>
                  <a:lnTo>
                    <a:pt x="33726" y="10812"/>
                  </a:lnTo>
                  <a:lnTo>
                    <a:pt x="33414" y="10750"/>
                  </a:lnTo>
                  <a:lnTo>
                    <a:pt x="32520" y="10646"/>
                  </a:lnTo>
                  <a:lnTo>
                    <a:pt x="31626" y="10563"/>
                  </a:lnTo>
                  <a:lnTo>
                    <a:pt x="30753" y="10521"/>
                  </a:lnTo>
                  <a:lnTo>
                    <a:pt x="29859" y="10501"/>
                  </a:lnTo>
                  <a:lnTo>
                    <a:pt x="28965" y="10521"/>
                  </a:lnTo>
                  <a:lnTo>
                    <a:pt x="28071" y="10563"/>
                  </a:lnTo>
                  <a:lnTo>
                    <a:pt x="27177" y="10625"/>
                  </a:lnTo>
                  <a:lnTo>
                    <a:pt x="26283" y="10709"/>
                  </a:lnTo>
                  <a:lnTo>
                    <a:pt x="25867" y="10771"/>
                  </a:lnTo>
                  <a:lnTo>
                    <a:pt x="25451" y="10833"/>
                  </a:lnTo>
                  <a:lnTo>
                    <a:pt x="25222" y="10854"/>
                  </a:lnTo>
                  <a:lnTo>
                    <a:pt x="25014" y="10875"/>
                  </a:lnTo>
                  <a:lnTo>
                    <a:pt x="24806" y="10854"/>
                  </a:lnTo>
                  <a:lnTo>
                    <a:pt x="24578" y="10833"/>
                  </a:lnTo>
                  <a:lnTo>
                    <a:pt x="24598" y="10251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0"/>
                  </a:lnTo>
                  <a:lnTo>
                    <a:pt x="24806" y="6903"/>
                  </a:lnTo>
                  <a:lnTo>
                    <a:pt x="24765" y="6217"/>
                  </a:lnTo>
                  <a:lnTo>
                    <a:pt x="24702" y="5510"/>
                  </a:lnTo>
                  <a:lnTo>
                    <a:pt x="24640" y="4824"/>
                  </a:lnTo>
                  <a:lnTo>
                    <a:pt x="24536" y="4138"/>
                  </a:lnTo>
                  <a:lnTo>
                    <a:pt x="24474" y="3805"/>
                  </a:lnTo>
                  <a:lnTo>
                    <a:pt x="24390" y="3493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9" y="2579"/>
                  </a:lnTo>
                  <a:lnTo>
                    <a:pt x="23933" y="2308"/>
                  </a:lnTo>
                  <a:lnTo>
                    <a:pt x="23787" y="2038"/>
                  </a:lnTo>
                  <a:lnTo>
                    <a:pt x="23621" y="1788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3"/>
                  </a:lnTo>
                  <a:lnTo>
                    <a:pt x="22748" y="936"/>
                  </a:lnTo>
                  <a:lnTo>
                    <a:pt x="22477" y="770"/>
                  </a:lnTo>
                  <a:lnTo>
                    <a:pt x="22207" y="624"/>
                  </a:lnTo>
                  <a:lnTo>
                    <a:pt x="21895" y="499"/>
                  </a:lnTo>
                  <a:lnTo>
                    <a:pt x="21563" y="395"/>
                  </a:lnTo>
                  <a:lnTo>
                    <a:pt x="21105" y="291"/>
                  </a:lnTo>
                  <a:lnTo>
                    <a:pt x="20648" y="187"/>
                  </a:lnTo>
                  <a:lnTo>
                    <a:pt x="20169" y="125"/>
                  </a:lnTo>
                  <a:lnTo>
                    <a:pt x="19712" y="63"/>
                  </a:lnTo>
                  <a:lnTo>
                    <a:pt x="19255" y="21"/>
                  </a:lnTo>
                  <a:lnTo>
                    <a:pt x="187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467600" y="1420700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0"/>
                  </a:moveTo>
                  <a:lnTo>
                    <a:pt x="604" y="21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7"/>
                  </a:lnTo>
                  <a:lnTo>
                    <a:pt x="84" y="624"/>
                  </a:lnTo>
                  <a:lnTo>
                    <a:pt x="42" y="811"/>
                  </a:lnTo>
                  <a:lnTo>
                    <a:pt x="22" y="1040"/>
                  </a:lnTo>
                  <a:lnTo>
                    <a:pt x="1" y="1685"/>
                  </a:lnTo>
                  <a:lnTo>
                    <a:pt x="42" y="2350"/>
                  </a:lnTo>
                  <a:lnTo>
                    <a:pt x="84" y="3015"/>
                  </a:lnTo>
                  <a:lnTo>
                    <a:pt x="167" y="3660"/>
                  </a:lnTo>
                  <a:lnTo>
                    <a:pt x="271" y="4450"/>
                  </a:lnTo>
                  <a:lnTo>
                    <a:pt x="375" y="5240"/>
                  </a:lnTo>
                  <a:lnTo>
                    <a:pt x="458" y="5635"/>
                  </a:lnTo>
                  <a:lnTo>
                    <a:pt x="541" y="6030"/>
                  </a:lnTo>
                  <a:lnTo>
                    <a:pt x="645" y="6425"/>
                  </a:lnTo>
                  <a:lnTo>
                    <a:pt x="791" y="6820"/>
                  </a:lnTo>
                  <a:lnTo>
                    <a:pt x="916" y="6758"/>
                  </a:lnTo>
                  <a:lnTo>
                    <a:pt x="999" y="6696"/>
                  </a:lnTo>
                  <a:lnTo>
                    <a:pt x="1061" y="6633"/>
                  </a:lnTo>
                  <a:lnTo>
                    <a:pt x="1082" y="6550"/>
                  </a:lnTo>
                  <a:lnTo>
                    <a:pt x="1228" y="5843"/>
                  </a:lnTo>
                  <a:lnTo>
                    <a:pt x="1373" y="5157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3" y="3078"/>
                  </a:lnTo>
                  <a:lnTo>
                    <a:pt x="1644" y="2371"/>
                  </a:lnTo>
                  <a:lnTo>
                    <a:pt x="1623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5" y="395"/>
                  </a:lnTo>
                  <a:lnTo>
                    <a:pt x="1311" y="250"/>
                  </a:lnTo>
                  <a:lnTo>
                    <a:pt x="1207" y="146"/>
                  </a:lnTo>
                  <a:lnTo>
                    <a:pt x="1061" y="63"/>
                  </a:lnTo>
                  <a:lnTo>
                    <a:pt x="916" y="21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800300" y="1670200"/>
              <a:ext cx="131525" cy="41625"/>
            </a:xfrm>
            <a:custGeom>
              <a:avLst/>
              <a:gdLst/>
              <a:ahLst/>
              <a:cxnLst/>
              <a:rect l="l" t="t" r="r" b="b"/>
              <a:pathLst>
                <a:path w="5261" h="1665" extrusionOk="0">
                  <a:moveTo>
                    <a:pt x="2308" y="1"/>
                  </a:moveTo>
                  <a:lnTo>
                    <a:pt x="1747" y="22"/>
                  </a:lnTo>
                  <a:lnTo>
                    <a:pt x="1206" y="105"/>
                  </a:lnTo>
                  <a:lnTo>
                    <a:pt x="645" y="209"/>
                  </a:lnTo>
                  <a:lnTo>
                    <a:pt x="499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3" y="562"/>
                  </a:lnTo>
                  <a:lnTo>
                    <a:pt x="42" y="687"/>
                  </a:lnTo>
                  <a:lnTo>
                    <a:pt x="0" y="833"/>
                  </a:lnTo>
                  <a:lnTo>
                    <a:pt x="0" y="978"/>
                  </a:lnTo>
                  <a:lnTo>
                    <a:pt x="42" y="1145"/>
                  </a:lnTo>
                  <a:lnTo>
                    <a:pt x="83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40"/>
                  </a:lnTo>
                  <a:lnTo>
                    <a:pt x="520" y="1581"/>
                  </a:lnTo>
                  <a:lnTo>
                    <a:pt x="645" y="1623"/>
                  </a:lnTo>
                  <a:lnTo>
                    <a:pt x="790" y="1644"/>
                  </a:lnTo>
                  <a:lnTo>
                    <a:pt x="1019" y="1664"/>
                  </a:lnTo>
                  <a:lnTo>
                    <a:pt x="1227" y="1664"/>
                  </a:lnTo>
                  <a:lnTo>
                    <a:pt x="1664" y="1644"/>
                  </a:lnTo>
                  <a:lnTo>
                    <a:pt x="2100" y="1581"/>
                  </a:lnTo>
                  <a:lnTo>
                    <a:pt x="2537" y="1519"/>
                  </a:lnTo>
                  <a:lnTo>
                    <a:pt x="3244" y="1394"/>
                  </a:lnTo>
                  <a:lnTo>
                    <a:pt x="3577" y="1332"/>
                  </a:lnTo>
                  <a:lnTo>
                    <a:pt x="3930" y="1249"/>
                  </a:lnTo>
                  <a:lnTo>
                    <a:pt x="4263" y="1165"/>
                  </a:lnTo>
                  <a:lnTo>
                    <a:pt x="4616" y="1041"/>
                  </a:lnTo>
                  <a:lnTo>
                    <a:pt x="4928" y="895"/>
                  </a:lnTo>
                  <a:lnTo>
                    <a:pt x="5261" y="729"/>
                  </a:lnTo>
                  <a:lnTo>
                    <a:pt x="5219" y="604"/>
                  </a:lnTo>
                  <a:lnTo>
                    <a:pt x="5157" y="521"/>
                  </a:lnTo>
                  <a:lnTo>
                    <a:pt x="5094" y="479"/>
                  </a:lnTo>
                  <a:lnTo>
                    <a:pt x="5032" y="458"/>
                  </a:lnTo>
                  <a:lnTo>
                    <a:pt x="4491" y="271"/>
                  </a:lnTo>
                  <a:lnTo>
                    <a:pt x="3951" y="147"/>
                  </a:lnTo>
                  <a:lnTo>
                    <a:pt x="3389" y="63"/>
                  </a:lnTo>
                  <a:lnTo>
                    <a:pt x="2849" y="22"/>
                  </a:lnTo>
                  <a:lnTo>
                    <a:pt x="2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671" name="Google Shape;671;p5"/>
          <p:cNvGrpSpPr/>
          <p:nvPr/>
        </p:nvGrpSpPr>
        <p:grpSpPr>
          <a:xfrm>
            <a:off x="804831" y="910671"/>
            <a:ext cx="467547" cy="348392"/>
            <a:chOff x="3953200" y="4761600"/>
            <a:chExt cx="866050" cy="642000"/>
          </a:xfrm>
        </p:grpSpPr>
        <p:sp>
          <p:nvSpPr>
            <p:cNvPr id="672" name="Google Shape;672;p5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extrusionOk="0">
                  <a:moveTo>
                    <a:pt x="18984" y="1103"/>
                  </a:moveTo>
                  <a:lnTo>
                    <a:pt x="20939" y="1144"/>
                  </a:lnTo>
                  <a:lnTo>
                    <a:pt x="22893" y="1207"/>
                  </a:lnTo>
                  <a:lnTo>
                    <a:pt x="24848" y="1311"/>
                  </a:lnTo>
                  <a:lnTo>
                    <a:pt x="26470" y="1435"/>
                  </a:lnTo>
                  <a:lnTo>
                    <a:pt x="27281" y="1498"/>
                  </a:lnTo>
                  <a:lnTo>
                    <a:pt x="28091" y="1602"/>
                  </a:lnTo>
                  <a:lnTo>
                    <a:pt x="28902" y="1706"/>
                  </a:lnTo>
                  <a:lnTo>
                    <a:pt x="29693" y="1851"/>
                  </a:lnTo>
                  <a:lnTo>
                    <a:pt x="30503" y="2018"/>
                  </a:lnTo>
                  <a:lnTo>
                    <a:pt x="31294" y="2225"/>
                  </a:lnTo>
                  <a:lnTo>
                    <a:pt x="31626" y="2329"/>
                  </a:lnTo>
                  <a:lnTo>
                    <a:pt x="31917" y="2433"/>
                  </a:lnTo>
                  <a:lnTo>
                    <a:pt x="32146" y="2558"/>
                  </a:lnTo>
                  <a:lnTo>
                    <a:pt x="32229" y="2621"/>
                  </a:lnTo>
                  <a:lnTo>
                    <a:pt x="32312" y="2704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0" y="3057"/>
                  </a:lnTo>
                  <a:lnTo>
                    <a:pt x="32562" y="3307"/>
                  </a:lnTo>
                  <a:lnTo>
                    <a:pt x="32583" y="3619"/>
                  </a:lnTo>
                  <a:lnTo>
                    <a:pt x="32562" y="3910"/>
                  </a:lnTo>
                  <a:lnTo>
                    <a:pt x="32520" y="4866"/>
                  </a:lnTo>
                  <a:lnTo>
                    <a:pt x="32479" y="5843"/>
                  </a:lnTo>
                  <a:lnTo>
                    <a:pt x="32396" y="6800"/>
                  </a:lnTo>
                  <a:lnTo>
                    <a:pt x="32333" y="7278"/>
                  </a:lnTo>
                  <a:lnTo>
                    <a:pt x="32271" y="7756"/>
                  </a:lnTo>
                  <a:lnTo>
                    <a:pt x="32208" y="8047"/>
                  </a:lnTo>
                  <a:lnTo>
                    <a:pt x="32104" y="8297"/>
                  </a:lnTo>
                  <a:lnTo>
                    <a:pt x="31980" y="8526"/>
                  </a:lnTo>
                  <a:lnTo>
                    <a:pt x="31834" y="8713"/>
                  </a:lnTo>
                  <a:lnTo>
                    <a:pt x="31647" y="8858"/>
                  </a:lnTo>
                  <a:lnTo>
                    <a:pt x="31439" y="9004"/>
                  </a:lnTo>
                  <a:lnTo>
                    <a:pt x="31190" y="9108"/>
                  </a:lnTo>
                  <a:lnTo>
                    <a:pt x="30919" y="9191"/>
                  </a:lnTo>
                  <a:lnTo>
                    <a:pt x="30462" y="9295"/>
                  </a:lnTo>
                  <a:lnTo>
                    <a:pt x="30004" y="9378"/>
                  </a:lnTo>
                  <a:lnTo>
                    <a:pt x="29526" y="9441"/>
                  </a:lnTo>
                  <a:lnTo>
                    <a:pt x="29069" y="9482"/>
                  </a:lnTo>
                  <a:lnTo>
                    <a:pt x="28590" y="9524"/>
                  </a:lnTo>
                  <a:lnTo>
                    <a:pt x="28133" y="9545"/>
                  </a:lnTo>
                  <a:lnTo>
                    <a:pt x="4076" y="9545"/>
                  </a:lnTo>
                  <a:lnTo>
                    <a:pt x="3660" y="9524"/>
                  </a:lnTo>
                  <a:lnTo>
                    <a:pt x="3223" y="9482"/>
                  </a:lnTo>
                  <a:lnTo>
                    <a:pt x="2807" y="9441"/>
                  </a:lnTo>
                  <a:lnTo>
                    <a:pt x="2496" y="9378"/>
                  </a:lnTo>
                  <a:lnTo>
                    <a:pt x="2204" y="9295"/>
                  </a:lnTo>
                  <a:lnTo>
                    <a:pt x="1955" y="9170"/>
                  </a:lnTo>
                  <a:lnTo>
                    <a:pt x="1747" y="9025"/>
                  </a:lnTo>
                  <a:lnTo>
                    <a:pt x="1664" y="8921"/>
                  </a:lnTo>
                  <a:lnTo>
                    <a:pt x="1581" y="8838"/>
                  </a:lnTo>
                  <a:lnTo>
                    <a:pt x="1435" y="8609"/>
                  </a:lnTo>
                  <a:lnTo>
                    <a:pt x="1310" y="8339"/>
                  </a:lnTo>
                  <a:lnTo>
                    <a:pt x="1227" y="8027"/>
                  </a:lnTo>
                  <a:lnTo>
                    <a:pt x="1165" y="7611"/>
                  </a:lnTo>
                  <a:lnTo>
                    <a:pt x="1123" y="7195"/>
                  </a:lnTo>
                  <a:lnTo>
                    <a:pt x="1102" y="6800"/>
                  </a:lnTo>
                  <a:lnTo>
                    <a:pt x="1082" y="6384"/>
                  </a:lnTo>
                  <a:lnTo>
                    <a:pt x="1082" y="6010"/>
                  </a:lnTo>
                  <a:lnTo>
                    <a:pt x="1123" y="5635"/>
                  </a:lnTo>
                  <a:lnTo>
                    <a:pt x="1165" y="5261"/>
                  </a:lnTo>
                  <a:lnTo>
                    <a:pt x="1227" y="4887"/>
                  </a:lnTo>
                  <a:lnTo>
                    <a:pt x="1310" y="4513"/>
                  </a:lnTo>
                  <a:lnTo>
                    <a:pt x="1414" y="4138"/>
                  </a:lnTo>
                  <a:lnTo>
                    <a:pt x="1518" y="3785"/>
                  </a:lnTo>
                  <a:lnTo>
                    <a:pt x="1664" y="3411"/>
                  </a:lnTo>
                  <a:lnTo>
                    <a:pt x="1768" y="3203"/>
                  </a:lnTo>
                  <a:lnTo>
                    <a:pt x="1893" y="2995"/>
                  </a:lnTo>
                  <a:lnTo>
                    <a:pt x="2038" y="2808"/>
                  </a:lnTo>
                  <a:lnTo>
                    <a:pt x="2204" y="2662"/>
                  </a:lnTo>
                  <a:lnTo>
                    <a:pt x="2392" y="2517"/>
                  </a:lnTo>
                  <a:lnTo>
                    <a:pt x="2579" y="2392"/>
                  </a:lnTo>
                  <a:lnTo>
                    <a:pt x="2787" y="2288"/>
                  </a:lnTo>
                  <a:lnTo>
                    <a:pt x="3015" y="2205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3"/>
                  </a:lnTo>
                  <a:lnTo>
                    <a:pt x="11166" y="1227"/>
                  </a:lnTo>
                  <a:lnTo>
                    <a:pt x="13245" y="1144"/>
                  </a:lnTo>
                  <a:lnTo>
                    <a:pt x="14285" y="1123"/>
                  </a:lnTo>
                  <a:lnTo>
                    <a:pt x="15325" y="1103"/>
                  </a:lnTo>
                  <a:close/>
                  <a:moveTo>
                    <a:pt x="16510" y="1"/>
                  </a:move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" y="5282"/>
                  </a:moveTo>
                  <a:lnTo>
                    <a:pt x="1" y="5282"/>
                  </a:lnTo>
                  <a:lnTo>
                    <a:pt x="1" y="4908"/>
                  </a:lnTo>
                  <a:lnTo>
                    <a:pt x="42" y="4533"/>
                  </a:lnTo>
                  <a:lnTo>
                    <a:pt x="84" y="4159"/>
                  </a:lnTo>
                  <a:lnTo>
                    <a:pt x="146" y="3785"/>
                  </a:lnTo>
                  <a:lnTo>
                    <a:pt x="229" y="3411"/>
                  </a:lnTo>
                  <a:lnTo>
                    <a:pt x="333" y="3036"/>
                  </a:lnTo>
                  <a:lnTo>
                    <a:pt x="437" y="2683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687" y="2101"/>
                  </a:lnTo>
                  <a:lnTo>
                    <a:pt x="812" y="1893"/>
                  </a:lnTo>
                  <a:lnTo>
                    <a:pt x="957" y="1706"/>
                  </a:lnTo>
                  <a:lnTo>
                    <a:pt x="1123" y="1560"/>
                  </a:lnTo>
                  <a:lnTo>
                    <a:pt x="1311" y="1415"/>
                  </a:lnTo>
                  <a:lnTo>
                    <a:pt x="1498" y="1290"/>
                  </a:lnTo>
                  <a:lnTo>
                    <a:pt x="1706" y="118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2413" y="936"/>
                  </a:lnTo>
                  <a:lnTo>
                    <a:pt x="2912" y="832"/>
                  </a:lnTo>
                  <a:lnTo>
                    <a:pt x="3411" y="728"/>
                  </a:lnTo>
                  <a:lnTo>
                    <a:pt x="3910" y="645"/>
                  </a:lnTo>
                  <a:lnTo>
                    <a:pt x="4908" y="54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8006" y="271"/>
                  </a:lnTo>
                  <a:lnTo>
                    <a:pt x="10085" y="125"/>
                  </a:lnTo>
                  <a:lnTo>
                    <a:pt x="12164" y="42"/>
                  </a:lnTo>
                  <a:lnTo>
                    <a:pt x="13204" y="2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5949" y="1"/>
                  </a:lnTo>
                  <a:lnTo>
                    <a:pt x="15949" y="1"/>
                  </a:lnTo>
                  <a:lnTo>
                    <a:pt x="17903" y="1"/>
                  </a:lnTo>
                  <a:lnTo>
                    <a:pt x="19858" y="42"/>
                  </a:lnTo>
                  <a:lnTo>
                    <a:pt x="21812" y="105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5389" y="333"/>
                  </a:lnTo>
                  <a:lnTo>
                    <a:pt x="26200" y="396"/>
                  </a:lnTo>
                  <a:lnTo>
                    <a:pt x="27010" y="500"/>
                  </a:lnTo>
                  <a:lnTo>
                    <a:pt x="27821" y="604"/>
                  </a:lnTo>
                  <a:lnTo>
                    <a:pt x="28612" y="749"/>
                  </a:lnTo>
                  <a:lnTo>
                    <a:pt x="29422" y="916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30545" y="1227"/>
                  </a:lnTo>
                  <a:lnTo>
                    <a:pt x="30836" y="1331"/>
                  </a:lnTo>
                  <a:lnTo>
                    <a:pt x="31065" y="1456"/>
                  </a:lnTo>
                  <a:lnTo>
                    <a:pt x="31148" y="1519"/>
                  </a:lnTo>
                  <a:lnTo>
                    <a:pt x="31231" y="1602"/>
                  </a:lnTo>
                  <a:lnTo>
                    <a:pt x="31294" y="1664"/>
                  </a:lnTo>
                  <a:lnTo>
                    <a:pt x="31356" y="1747"/>
                  </a:lnTo>
                  <a:lnTo>
                    <a:pt x="31398" y="1851"/>
                  </a:lnTo>
                  <a:lnTo>
                    <a:pt x="31439" y="1955"/>
                  </a:lnTo>
                  <a:lnTo>
                    <a:pt x="31481" y="2205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439" y="3764"/>
                  </a:lnTo>
                  <a:lnTo>
                    <a:pt x="31398" y="4741"/>
                  </a:lnTo>
                  <a:lnTo>
                    <a:pt x="31315" y="5698"/>
                  </a:lnTo>
                  <a:lnTo>
                    <a:pt x="31252" y="6176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127" y="6945"/>
                  </a:lnTo>
                  <a:lnTo>
                    <a:pt x="31023" y="7195"/>
                  </a:lnTo>
                  <a:lnTo>
                    <a:pt x="30899" y="7424"/>
                  </a:lnTo>
                  <a:lnTo>
                    <a:pt x="30753" y="7611"/>
                  </a:lnTo>
                  <a:lnTo>
                    <a:pt x="30566" y="7756"/>
                  </a:lnTo>
                  <a:lnTo>
                    <a:pt x="30358" y="7902"/>
                  </a:lnTo>
                  <a:lnTo>
                    <a:pt x="30109" y="8006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29381" y="8193"/>
                  </a:lnTo>
                  <a:lnTo>
                    <a:pt x="28923" y="8276"/>
                  </a:lnTo>
                  <a:lnTo>
                    <a:pt x="28445" y="8339"/>
                  </a:lnTo>
                  <a:lnTo>
                    <a:pt x="27988" y="8380"/>
                  </a:lnTo>
                  <a:lnTo>
                    <a:pt x="27509" y="8422"/>
                  </a:lnTo>
                  <a:lnTo>
                    <a:pt x="2705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2995" y="8443"/>
                  </a:lnTo>
                  <a:lnTo>
                    <a:pt x="2579" y="8422"/>
                  </a:lnTo>
                  <a:lnTo>
                    <a:pt x="2142" y="8380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1415" y="8276"/>
                  </a:lnTo>
                  <a:lnTo>
                    <a:pt x="1123" y="8193"/>
                  </a:lnTo>
                  <a:lnTo>
                    <a:pt x="874" y="8068"/>
                  </a:lnTo>
                  <a:lnTo>
                    <a:pt x="666" y="7923"/>
                  </a:lnTo>
                  <a:lnTo>
                    <a:pt x="583" y="7819"/>
                  </a:lnTo>
                  <a:lnTo>
                    <a:pt x="500" y="7736"/>
                  </a:lnTo>
                  <a:lnTo>
                    <a:pt x="354" y="7507"/>
                  </a:lnTo>
                  <a:lnTo>
                    <a:pt x="229" y="7237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84" y="6509"/>
                  </a:lnTo>
                  <a:lnTo>
                    <a:pt x="42" y="6093"/>
                  </a:lnTo>
                  <a:lnTo>
                    <a:pt x="21" y="5698"/>
                  </a:lnTo>
                  <a:lnTo>
                    <a:pt x="1" y="5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fill="none" extrusionOk="0">
                  <a:moveTo>
                    <a:pt x="16510" y="1"/>
                  </a:moveTo>
                  <a:lnTo>
                    <a:pt x="16510" y="1"/>
                  </a:ln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201" y="11457"/>
                  </a:lnTo>
                  <a:lnTo>
                    <a:pt x="4201" y="11457"/>
                  </a:lnTo>
                  <a:lnTo>
                    <a:pt x="4824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8216" y="11894"/>
                  </a:lnTo>
                  <a:lnTo>
                    <a:pt x="28216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extrusionOk="0">
                  <a:moveTo>
                    <a:pt x="18174" y="998"/>
                  </a:moveTo>
                  <a:lnTo>
                    <a:pt x="19629" y="1019"/>
                  </a:lnTo>
                  <a:lnTo>
                    <a:pt x="21105" y="1061"/>
                  </a:lnTo>
                  <a:lnTo>
                    <a:pt x="22561" y="1144"/>
                  </a:lnTo>
                  <a:lnTo>
                    <a:pt x="24016" y="1248"/>
                  </a:lnTo>
                  <a:lnTo>
                    <a:pt x="25472" y="1393"/>
                  </a:lnTo>
                  <a:lnTo>
                    <a:pt x="26948" y="1539"/>
                  </a:lnTo>
                  <a:lnTo>
                    <a:pt x="29859" y="1851"/>
                  </a:lnTo>
                  <a:lnTo>
                    <a:pt x="30171" y="1892"/>
                  </a:lnTo>
                  <a:lnTo>
                    <a:pt x="30441" y="1955"/>
                  </a:lnTo>
                  <a:lnTo>
                    <a:pt x="30628" y="2038"/>
                  </a:lnTo>
                  <a:lnTo>
                    <a:pt x="30712" y="2100"/>
                  </a:lnTo>
                  <a:lnTo>
                    <a:pt x="30795" y="2142"/>
                  </a:lnTo>
                  <a:lnTo>
                    <a:pt x="30857" y="2225"/>
                  </a:lnTo>
                  <a:lnTo>
                    <a:pt x="30899" y="2308"/>
                  </a:lnTo>
                  <a:lnTo>
                    <a:pt x="30982" y="2495"/>
                  </a:lnTo>
                  <a:lnTo>
                    <a:pt x="31044" y="2766"/>
                  </a:lnTo>
                  <a:lnTo>
                    <a:pt x="31107" y="3078"/>
                  </a:lnTo>
                  <a:lnTo>
                    <a:pt x="31190" y="3805"/>
                  </a:lnTo>
                  <a:lnTo>
                    <a:pt x="31273" y="4533"/>
                  </a:lnTo>
                  <a:lnTo>
                    <a:pt x="31315" y="5240"/>
                  </a:lnTo>
                  <a:lnTo>
                    <a:pt x="31335" y="5968"/>
                  </a:lnTo>
                  <a:lnTo>
                    <a:pt x="31315" y="6654"/>
                  </a:lnTo>
                  <a:lnTo>
                    <a:pt x="31252" y="7340"/>
                  </a:lnTo>
                  <a:lnTo>
                    <a:pt x="31190" y="7756"/>
                  </a:lnTo>
                  <a:lnTo>
                    <a:pt x="31107" y="8109"/>
                  </a:lnTo>
                  <a:lnTo>
                    <a:pt x="31044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8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7" y="8941"/>
                  </a:lnTo>
                  <a:lnTo>
                    <a:pt x="30005" y="9045"/>
                  </a:lnTo>
                  <a:lnTo>
                    <a:pt x="29610" y="9149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4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7"/>
                  </a:lnTo>
                  <a:lnTo>
                    <a:pt x="21064" y="9773"/>
                  </a:lnTo>
                  <a:lnTo>
                    <a:pt x="17778" y="9877"/>
                  </a:lnTo>
                  <a:lnTo>
                    <a:pt x="14493" y="10002"/>
                  </a:lnTo>
                  <a:lnTo>
                    <a:pt x="11187" y="10126"/>
                  </a:lnTo>
                  <a:lnTo>
                    <a:pt x="9337" y="10230"/>
                  </a:lnTo>
                  <a:lnTo>
                    <a:pt x="7465" y="10355"/>
                  </a:lnTo>
                  <a:lnTo>
                    <a:pt x="5594" y="10438"/>
                  </a:lnTo>
                  <a:lnTo>
                    <a:pt x="4658" y="10480"/>
                  </a:lnTo>
                  <a:lnTo>
                    <a:pt x="2974" y="10480"/>
                  </a:lnTo>
                  <a:lnTo>
                    <a:pt x="2745" y="10459"/>
                  </a:lnTo>
                  <a:lnTo>
                    <a:pt x="2537" y="10417"/>
                  </a:lnTo>
                  <a:lnTo>
                    <a:pt x="2350" y="10376"/>
                  </a:lnTo>
                  <a:lnTo>
                    <a:pt x="2184" y="10313"/>
                  </a:lnTo>
                  <a:lnTo>
                    <a:pt x="2038" y="10251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39"/>
                  </a:lnTo>
                  <a:lnTo>
                    <a:pt x="1622" y="9794"/>
                  </a:lnTo>
                  <a:lnTo>
                    <a:pt x="1539" y="9627"/>
                  </a:lnTo>
                  <a:lnTo>
                    <a:pt x="1477" y="9419"/>
                  </a:lnTo>
                  <a:lnTo>
                    <a:pt x="1415" y="9211"/>
                  </a:lnTo>
                  <a:lnTo>
                    <a:pt x="1331" y="8692"/>
                  </a:lnTo>
                  <a:lnTo>
                    <a:pt x="1227" y="8047"/>
                  </a:lnTo>
                  <a:lnTo>
                    <a:pt x="1165" y="7402"/>
                  </a:lnTo>
                  <a:lnTo>
                    <a:pt x="1103" y="6758"/>
                  </a:lnTo>
                  <a:lnTo>
                    <a:pt x="1103" y="6113"/>
                  </a:lnTo>
                  <a:lnTo>
                    <a:pt x="1123" y="5448"/>
                  </a:lnTo>
                  <a:lnTo>
                    <a:pt x="1144" y="5094"/>
                  </a:lnTo>
                  <a:lnTo>
                    <a:pt x="1186" y="4762"/>
                  </a:lnTo>
                  <a:lnTo>
                    <a:pt x="1227" y="4492"/>
                  </a:lnTo>
                  <a:lnTo>
                    <a:pt x="1290" y="4221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1"/>
                  </a:lnTo>
                  <a:lnTo>
                    <a:pt x="1726" y="3202"/>
                  </a:lnTo>
                  <a:lnTo>
                    <a:pt x="1872" y="2974"/>
                  </a:lnTo>
                  <a:lnTo>
                    <a:pt x="2038" y="2766"/>
                  </a:lnTo>
                  <a:lnTo>
                    <a:pt x="2225" y="2558"/>
                  </a:lnTo>
                  <a:lnTo>
                    <a:pt x="2433" y="2371"/>
                  </a:lnTo>
                  <a:lnTo>
                    <a:pt x="2641" y="2204"/>
                  </a:lnTo>
                  <a:lnTo>
                    <a:pt x="2891" y="2059"/>
                  </a:lnTo>
                  <a:lnTo>
                    <a:pt x="3140" y="1934"/>
                  </a:lnTo>
                  <a:lnTo>
                    <a:pt x="3411" y="1830"/>
                  </a:lnTo>
                  <a:lnTo>
                    <a:pt x="3702" y="1747"/>
                  </a:lnTo>
                  <a:lnTo>
                    <a:pt x="4014" y="1684"/>
                  </a:lnTo>
                  <a:lnTo>
                    <a:pt x="5033" y="1539"/>
                  </a:lnTo>
                  <a:lnTo>
                    <a:pt x="6051" y="1435"/>
                  </a:lnTo>
                  <a:lnTo>
                    <a:pt x="7070" y="1352"/>
                  </a:lnTo>
                  <a:lnTo>
                    <a:pt x="8110" y="1289"/>
                  </a:lnTo>
                  <a:lnTo>
                    <a:pt x="9129" y="1227"/>
                  </a:lnTo>
                  <a:lnTo>
                    <a:pt x="10148" y="1206"/>
                  </a:lnTo>
                  <a:lnTo>
                    <a:pt x="12206" y="1144"/>
                  </a:lnTo>
                  <a:lnTo>
                    <a:pt x="13079" y="1123"/>
                  </a:lnTo>
                  <a:lnTo>
                    <a:pt x="14389" y="1144"/>
                  </a:lnTo>
                  <a:lnTo>
                    <a:pt x="15325" y="1061"/>
                  </a:lnTo>
                  <a:lnTo>
                    <a:pt x="16281" y="1019"/>
                  </a:lnTo>
                  <a:lnTo>
                    <a:pt x="17217" y="998"/>
                  </a:lnTo>
                  <a:close/>
                  <a:moveTo>
                    <a:pt x="20211" y="0"/>
                  </a:moveTo>
                  <a:lnTo>
                    <a:pt x="19109" y="21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3287" y="146"/>
                  </a:moveTo>
                  <a:lnTo>
                    <a:pt x="13287" y="146"/>
                  </a:lnTo>
                  <a:lnTo>
                    <a:pt x="14223" y="63"/>
                  </a:lnTo>
                  <a:lnTo>
                    <a:pt x="15179" y="21"/>
                  </a:lnTo>
                  <a:lnTo>
                    <a:pt x="16115" y="0"/>
                  </a:lnTo>
                  <a:lnTo>
                    <a:pt x="17072" y="0"/>
                  </a:lnTo>
                  <a:lnTo>
                    <a:pt x="17072" y="0"/>
                  </a:lnTo>
                  <a:lnTo>
                    <a:pt x="18527" y="21"/>
                  </a:lnTo>
                  <a:lnTo>
                    <a:pt x="20003" y="63"/>
                  </a:lnTo>
                  <a:lnTo>
                    <a:pt x="21459" y="146"/>
                  </a:lnTo>
                  <a:lnTo>
                    <a:pt x="22914" y="250"/>
                  </a:lnTo>
                  <a:lnTo>
                    <a:pt x="24370" y="395"/>
                  </a:lnTo>
                  <a:lnTo>
                    <a:pt x="25846" y="541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9069" y="894"/>
                  </a:lnTo>
                  <a:lnTo>
                    <a:pt x="29339" y="957"/>
                  </a:lnTo>
                  <a:lnTo>
                    <a:pt x="29526" y="1040"/>
                  </a:lnTo>
                  <a:lnTo>
                    <a:pt x="29610" y="1102"/>
                  </a:lnTo>
                  <a:lnTo>
                    <a:pt x="29693" y="1144"/>
                  </a:lnTo>
                  <a:lnTo>
                    <a:pt x="29755" y="1227"/>
                  </a:lnTo>
                  <a:lnTo>
                    <a:pt x="29797" y="1310"/>
                  </a:lnTo>
                  <a:lnTo>
                    <a:pt x="29880" y="1497"/>
                  </a:lnTo>
                  <a:lnTo>
                    <a:pt x="29942" y="1768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30088" y="2807"/>
                  </a:lnTo>
                  <a:lnTo>
                    <a:pt x="30171" y="3535"/>
                  </a:lnTo>
                  <a:lnTo>
                    <a:pt x="30213" y="4242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5656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088" y="6758"/>
                  </a:lnTo>
                  <a:lnTo>
                    <a:pt x="30005" y="7111"/>
                  </a:lnTo>
                  <a:lnTo>
                    <a:pt x="29942" y="7257"/>
                  </a:lnTo>
                  <a:lnTo>
                    <a:pt x="29880" y="7382"/>
                  </a:lnTo>
                  <a:lnTo>
                    <a:pt x="29797" y="7507"/>
                  </a:lnTo>
                  <a:lnTo>
                    <a:pt x="29714" y="7610"/>
                  </a:lnTo>
                  <a:lnTo>
                    <a:pt x="29610" y="7694"/>
                  </a:lnTo>
                  <a:lnTo>
                    <a:pt x="29506" y="7798"/>
                  </a:lnTo>
                  <a:lnTo>
                    <a:pt x="29381" y="7860"/>
                  </a:lnTo>
                  <a:lnTo>
                    <a:pt x="29235" y="7943"/>
                  </a:lnTo>
                  <a:lnTo>
                    <a:pt x="28903" y="804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7863" y="8297"/>
                  </a:lnTo>
                  <a:lnTo>
                    <a:pt x="27198" y="8380"/>
                  </a:lnTo>
                  <a:lnTo>
                    <a:pt x="26532" y="8463"/>
                  </a:lnTo>
                  <a:lnTo>
                    <a:pt x="25888" y="8505"/>
                  </a:lnTo>
                  <a:lnTo>
                    <a:pt x="24557" y="8567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19962" y="8775"/>
                  </a:lnTo>
                  <a:lnTo>
                    <a:pt x="16676" y="8879"/>
                  </a:lnTo>
                  <a:lnTo>
                    <a:pt x="13391" y="9004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8235" y="9232"/>
                  </a:lnTo>
                  <a:lnTo>
                    <a:pt x="6363" y="9357"/>
                  </a:lnTo>
                  <a:lnTo>
                    <a:pt x="4492" y="9440"/>
                  </a:lnTo>
                  <a:lnTo>
                    <a:pt x="3556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1872" y="9482"/>
                  </a:lnTo>
                  <a:lnTo>
                    <a:pt x="1643" y="9461"/>
                  </a:lnTo>
                  <a:lnTo>
                    <a:pt x="1435" y="9419"/>
                  </a:lnTo>
                  <a:lnTo>
                    <a:pt x="1248" y="9378"/>
                  </a:lnTo>
                  <a:lnTo>
                    <a:pt x="1082" y="9315"/>
                  </a:lnTo>
                  <a:lnTo>
                    <a:pt x="936" y="9253"/>
                  </a:lnTo>
                  <a:lnTo>
                    <a:pt x="812" y="9170"/>
                  </a:lnTo>
                  <a:lnTo>
                    <a:pt x="687" y="9066"/>
                  </a:lnTo>
                  <a:lnTo>
                    <a:pt x="604" y="8941"/>
                  </a:lnTo>
                  <a:lnTo>
                    <a:pt x="520" y="8796"/>
                  </a:lnTo>
                  <a:lnTo>
                    <a:pt x="437" y="8629"/>
                  </a:lnTo>
                  <a:lnTo>
                    <a:pt x="375" y="8421"/>
                  </a:lnTo>
                  <a:lnTo>
                    <a:pt x="313" y="8213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125" y="7049"/>
                  </a:lnTo>
                  <a:lnTo>
                    <a:pt x="63" y="6404"/>
                  </a:lnTo>
                  <a:lnTo>
                    <a:pt x="1" y="576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21" y="4450"/>
                  </a:lnTo>
                  <a:lnTo>
                    <a:pt x="42" y="4096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125" y="3494"/>
                  </a:lnTo>
                  <a:lnTo>
                    <a:pt x="188" y="3223"/>
                  </a:lnTo>
                  <a:lnTo>
                    <a:pt x="271" y="2953"/>
                  </a:lnTo>
                  <a:lnTo>
                    <a:pt x="375" y="2683"/>
                  </a:lnTo>
                  <a:lnTo>
                    <a:pt x="500" y="2433"/>
                  </a:lnTo>
                  <a:lnTo>
                    <a:pt x="624" y="2204"/>
                  </a:lnTo>
                  <a:lnTo>
                    <a:pt x="770" y="1976"/>
                  </a:lnTo>
                  <a:lnTo>
                    <a:pt x="936" y="1768"/>
                  </a:lnTo>
                  <a:lnTo>
                    <a:pt x="1123" y="1560"/>
                  </a:lnTo>
                  <a:lnTo>
                    <a:pt x="1331" y="1373"/>
                  </a:lnTo>
                  <a:lnTo>
                    <a:pt x="1539" y="1206"/>
                  </a:lnTo>
                  <a:lnTo>
                    <a:pt x="1789" y="1061"/>
                  </a:lnTo>
                  <a:lnTo>
                    <a:pt x="2038" y="936"/>
                  </a:lnTo>
                  <a:lnTo>
                    <a:pt x="2309" y="832"/>
                  </a:lnTo>
                  <a:lnTo>
                    <a:pt x="2600" y="749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3931" y="541"/>
                  </a:lnTo>
                  <a:lnTo>
                    <a:pt x="4949" y="437"/>
                  </a:lnTo>
                  <a:lnTo>
                    <a:pt x="5968" y="354"/>
                  </a:lnTo>
                  <a:lnTo>
                    <a:pt x="7008" y="291"/>
                  </a:lnTo>
                  <a:lnTo>
                    <a:pt x="8027" y="229"/>
                  </a:lnTo>
                  <a:lnTo>
                    <a:pt x="9046" y="208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3287" y="1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fill="none" extrusionOk="0">
                  <a:moveTo>
                    <a:pt x="20211" y="0"/>
                  </a:moveTo>
                  <a:lnTo>
                    <a:pt x="20211" y="0"/>
                  </a:lnTo>
                  <a:lnTo>
                    <a:pt x="19109" y="21"/>
                  </a:lnTo>
                  <a:lnTo>
                    <a:pt x="18007" y="83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555" y="11436"/>
                  </a:lnTo>
                  <a:lnTo>
                    <a:pt x="25742" y="11436"/>
                  </a:lnTo>
                  <a:lnTo>
                    <a:pt x="25742" y="11436"/>
                  </a:lnTo>
                  <a:lnTo>
                    <a:pt x="25846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extrusionOk="0">
                  <a:moveTo>
                    <a:pt x="18298" y="1352"/>
                  </a:moveTo>
                  <a:lnTo>
                    <a:pt x="18569" y="1373"/>
                  </a:lnTo>
                  <a:lnTo>
                    <a:pt x="18839" y="1415"/>
                  </a:lnTo>
                  <a:lnTo>
                    <a:pt x="19088" y="1477"/>
                  </a:lnTo>
                  <a:lnTo>
                    <a:pt x="19359" y="1560"/>
                  </a:lnTo>
                  <a:lnTo>
                    <a:pt x="19587" y="1664"/>
                  </a:lnTo>
                  <a:lnTo>
                    <a:pt x="19816" y="1789"/>
                  </a:lnTo>
                  <a:lnTo>
                    <a:pt x="20003" y="1955"/>
                  </a:lnTo>
                  <a:lnTo>
                    <a:pt x="20170" y="2121"/>
                  </a:lnTo>
                  <a:lnTo>
                    <a:pt x="19879" y="2288"/>
                  </a:lnTo>
                  <a:lnTo>
                    <a:pt x="19587" y="2413"/>
                  </a:lnTo>
                  <a:lnTo>
                    <a:pt x="19296" y="2517"/>
                  </a:lnTo>
                  <a:lnTo>
                    <a:pt x="18984" y="2579"/>
                  </a:lnTo>
                  <a:lnTo>
                    <a:pt x="18693" y="2641"/>
                  </a:lnTo>
                  <a:lnTo>
                    <a:pt x="18381" y="2683"/>
                  </a:lnTo>
                  <a:lnTo>
                    <a:pt x="18070" y="2704"/>
                  </a:lnTo>
                  <a:lnTo>
                    <a:pt x="17778" y="2724"/>
                  </a:lnTo>
                  <a:lnTo>
                    <a:pt x="17654" y="2724"/>
                  </a:lnTo>
                  <a:lnTo>
                    <a:pt x="17550" y="2704"/>
                  </a:lnTo>
                  <a:lnTo>
                    <a:pt x="17446" y="2683"/>
                  </a:lnTo>
                  <a:lnTo>
                    <a:pt x="17363" y="2641"/>
                  </a:lnTo>
                  <a:lnTo>
                    <a:pt x="17279" y="2600"/>
                  </a:lnTo>
                  <a:lnTo>
                    <a:pt x="17196" y="2537"/>
                  </a:lnTo>
                  <a:lnTo>
                    <a:pt x="17134" y="2454"/>
                  </a:lnTo>
                  <a:lnTo>
                    <a:pt x="17092" y="2371"/>
                  </a:lnTo>
                  <a:lnTo>
                    <a:pt x="17051" y="2246"/>
                  </a:lnTo>
                  <a:lnTo>
                    <a:pt x="17030" y="2163"/>
                  </a:lnTo>
                  <a:lnTo>
                    <a:pt x="17030" y="2080"/>
                  </a:lnTo>
                  <a:lnTo>
                    <a:pt x="17051" y="1997"/>
                  </a:lnTo>
                  <a:lnTo>
                    <a:pt x="17072" y="1914"/>
                  </a:lnTo>
                  <a:lnTo>
                    <a:pt x="17155" y="1768"/>
                  </a:lnTo>
                  <a:lnTo>
                    <a:pt x="17300" y="1643"/>
                  </a:lnTo>
                  <a:lnTo>
                    <a:pt x="17383" y="1581"/>
                  </a:lnTo>
                  <a:lnTo>
                    <a:pt x="17487" y="1519"/>
                  </a:lnTo>
                  <a:lnTo>
                    <a:pt x="17737" y="1435"/>
                  </a:lnTo>
                  <a:lnTo>
                    <a:pt x="18007" y="1373"/>
                  </a:lnTo>
                  <a:lnTo>
                    <a:pt x="18298" y="1352"/>
                  </a:lnTo>
                  <a:close/>
                  <a:moveTo>
                    <a:pt x="8858" y="1456"/>
                  </a:moveTo>
                  <a:lnTo>
                    <a:pt x="10272" y="1477"/>
                  </a:lnTo>
                  <a:lnTo>
                    <a:pt x="11686" y="1539"/>
                  </a:lnTo>
                  <a:lnTo>
                    <a:pt x="12393" y="1602"/>
                  </a:lnTo>
                  <a:lnTo>
                    <a:pt x="13100" y="1664"/>
                  </a:lnTo>
                  <a:lnTo>
                    <a:pt x="13807" y="1747"/>
                  </a:lnTo>
                  <a:lnTo>
                    <a:pt x="14514" y="1830"/>
                  </a:lnTo>
                  <a:lnTo>
                    <a:pt x="14618" y="1851"/>
                  </a:lnTo>
                  <a:lnTo>
                    <a:pt x="14722" y="1893"/>
                  </a:lnTo>
                  <a:lnTo>
                    <a:pt x="14826" y="1976"/>
                  </a:lnTo>
                  <a:lnTo>
                    <a:pt x="15013" y="2121"/>
                  </a:lnTo>
                  <a:lnTo>
                    <a:pt x="14680" y="2225"/>
                  </a:lnTo>
                  <a:lnTo>
                    <a:pt x="14348" y="2309"/>
                  </a:lnTo>
                  <a:lnTo>
                    <a:pt x="14015" y="2392"/>
                  </a:lnTo>
                  <a:lnTo>
                    <a:pt x="13682" y="2454"/>
                  </a:lnTo>
                  <a:lnTo>
                    <a:pt x="13017" y="2558"/>
                  </a:lnTo>
                  <a:lnTo>
                    <a:pt x="12372" y="2641"/>
                  </a:lnTo>
                  <a:lnTo>
                    <a:pt x="11353" y="2787"/>
                  </a:lnTo>
                  <a:lnTo>
                    <a:pt x="10335" y="2912"/>
                  </a:lnTo>
                  <a:lnTo>
                    <a:pt x="9316" y="3036"/>
                  </a:lnTo>
                  <a:lnTo>
                    <a:pt x="8297" y="3120"/>
                  </a:lnTo>
                  <a:lnTo>
                    <a:pt x="4201" y="3452"/>
                  </a:lnTo>
                  <a:lnTo>
                    <a:pt x="3868" y="3473"/>
                  </a:lnTo>
                  <a:lnTo>
                    <a:pt x="3619" y="3473"/>
                  </a:lnTo>
                  <a:lnTo>
                    <a:pt x="3369" y="3431"/>
                  </a:lnTo>
                  <a:lnTo>
                    <a:pt x="3120" y="3369"/>
                  </a:lnTo>
                  <a:lnTo>
                    <a:pt x="2870" y="3265"/>
                  </a:lnTo>
                  <a:lnTo>
                    <a:pt x="2683" y="3161"/>
                  </a:lnTo>
                  <a:lnTo>
                    <a:pt x="2600" y="3099"/>
                  </a:lnTo>
                  <a:lnTo>
                    <a:pt x="2517" y="3016"/>
                  </a:lnTo>
                  <a:lnTo>
                    <a:pt x="2454" y="2932"/>
                  </a:lnTo>
                  <a:lnTo>
                    <a:pt x="2413" y="2828"/>
                  </a:lnTo>
                  <a:lnTo>
                    <a:pt x="2392" y="2724"/>
                  </a:lnTo>
                  <a:lnTo>
                    <a:pt x="2371" y="2600"/>
                  </a:lnTo>
                  <a:lnTo>
                    <a:pt x="2371" y="2475"/>
                  </a:lnTo>
                  <a:lnTo>
                    <a:pt x="2392" y="2350"/>
                  </a:lnTo>
                  <a:lnTo>
                    <a:pt x="2433" y="2246"/>
                  </a:lnTo>
                  <a:lnTo>
                    <a:pt x="2475" y="2163"/>
                  </a:lnTo>
                  <a:lnTo>
                    <a:pt x="2537" y="2059"/>
                  </a:lnTo>
                  <a:lnTo>
                    <a:pt x="2621" y="1976"/>
                  </a:lnTo>
                  <a:lnTo>
                    <a:pt x="2724" y="1914"/>
                  </a:lnTo>
                  <a:lnTo>
                    <a:pt x="2828" y="1851"/>
                  </a:lnTo>
                  <a:lnTo>
                    <a:pt x="3057" y="1726"/>
                  </a:lnTo>
                  <a:lnTo>
                    <a:pt x="3286" y="1664"/>
                  </a:lnTo>
                  <a:lnTo>
                    <a:pt x="3535" y="1602"/>
                  </a:lnTo>
                  <a:lnTo>
                    <a:pt x="3785" y="1581"/>
                  </a:lnTo>
                  <a:lnTo>
                    <a:pt x="6322" y="1498"/>
                  </a:lnTo>
                  <a:lnTo>
                    <a:pt x="7590" y="1477"/>
                  </a:lnTo>
                  <a:lnTo>
                    <a:pt x="8858" y="1456"/>
                  </a:lnTo>
                  <a:close/>
                  <a:moveTo>
                    <a:pt x="14244" y="1"/>
                  </a:move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1497" y="2017"/>
                  </a:moveTo>
                  <a:lnTo>
                    <a:pt x="1497" y="2017"/>
                  </a:lnTo>
                  <a:lnTo>
                    <a:pt x="1248" y="2017"/>
                  </a:lnTo>
                  <a:lnTo>
                    <a:pt x="998" y="1975"/>
                  </a:lnTo>
                  <a:lnTo>
                    <a:pt x="749" y="1913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312" y="1705"/>
                  </a:lnTo>
                  <a:lnTo>
                    <a:pt x="229" y="1643"/>
                  </a:lnTo>
                  <a:lnTo>
                    <a:pt x="146" y="1560"/>
                  </a:lnTo>
                  <a:lnTo>
                    <a:pt x="83" y="1476"/>
                  </a:lnTo>
                  <a:lnTo>
                    <a:pt x="42" y="1372"/>
                  </a:lnTo>
                  <a:lnTo>
                    <a:pt x="21" y="1268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0" y="1019"/>
                  </a:lnTo>
                  <a:lnTo>
                    <a:pt x="21" y="894"/>
                  </a:lnTo>
                  <a:lnTo>
                    <a:pt x="62" y="790"/>
                  </a:lnTo>
                  <a:lnTo>
                    <a:pt x="104" y="707"/>
                  </a:lnTo>
                  <a:lnTo>
                    <a:pt x="166" y="603"/>
                  </a:lnTo>
                  <a:lnTo>
                    <a:pt x="250" y="520"/>
                  </a:lnTo>
                  <a:lnTo>
                    <a:pt x="353" y="458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686" y="270"/>
                  </a:lnTo>
                  <a:lnTo>
                    <a:pt x="915" y="208"/>
                  </a:lnTo>
                  <a:lnTo>
                    <a:pt x="1164" y="146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3951" y="42"/>
                  </a:lnTo>
                  <a:lnTo>
                    <a:pt x="5219" y="21"/>
                  </a:lnTo>
                  <a:lnTo>
                    <a:pt x="6487" y="0"/>
                  </a:lnTo>
                  <a:lnTo>
                    <a:pt x="6487" y="0"/>
                  </a:lnTo>
                  <a:lnTo>
                    <a:pt x="7901" y="21"/>
                  </a:lnTo>
                  <a:lnTo>
                    <a:pt x="9315" y="83"/>
                  </a:lnTo>
                  <a:lnTo>
                    <a:pt x="10022" y="146"/>
                  </a:lnTo>
                  <a:lnTo>
                    <a:pt x="10729" y="208"/>
                  </a:lnTo>
                  <a:lnTo>
                    <a:pt x="11436" y="291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2247" y="395"/>
                  </a:lnTo>
                  <a:lnTo>
                    <a:pt x="12351" y="437"/>
                  </a:lnTo>
                  <a:lnTo>
                    <a:pt x="12455" y="520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309" y="769"/>
                  </a:lnTo>
                  <a:lnTo>
                    <a:pt x="11977" y="853"/>
                  </a:lnTo>
                  <a:lnTo>
                    <a:pt x="11644" y="936"/>
                  </a:lnTo>
                  <a:lnTo>
                    <a:pt x="11311" y="998"/>
                  </a:lnTo>
                  <a:lnTo>
                    <a:pt x="10646" y="1102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8982" y="1331"/>
                  </a:lnTo>
                  <a:lnTo>
                    <a:pt x="7964" y="1456"/>
                  </a:lnTo>
                  <a:lnTo>
                    <a:pt x="6945" y="1580"/>
                  </a:lnTo>
                  <a:lnTo>
                    <a:pt x="5926" y="1664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1497" y="20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749" y="1372"/>
                  </a:moveTo>
                  <a:lnTo>
                    <a:pt x="749" y="137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521" y="1352"/>
                  </a:lnTo>
                  <a:lnTo>
                    <a:pt x="417" y="1331"/>
                  </a:lnTo>
                  <a:lnTo>
                    <a:pt x="334" y="1289"/>
                  </a:lnTo>
                  <a:lnTo>
                    <a:pt x="250" y="1248"/>
                  </a:lnTo>
                  <a:lnTo>
                    <a:pt x="167" y="1185"/>
                  </a:lnTo>
                  <a:lnTo>
                    <a:pt x="105" y="1102"/>
                  </a:lnTo>
                  <a:lnTo>
                    <a:pt x="63" y="1019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1" y="811"/>
                  </a:lnTo>
                  <a:lnTo>
                    <a:pt x="1" y="728"/>
                  </a:lnTo>
                  <a:lnTo>
                    <a:pt x="22" y="645"/>
                  </a:lnTo>
                  <a:lnTo>
                    <a:pt x="43" y="562"/>
                  </a:lnTo>
                  <a:lnTo>
                    <a:pt x="126" y="416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354" y="229"/>
                  </a:lnTo>
                  <a:lnTo>
                    <a:pt x="458" y="167"/>
                  </a:lnTo>
                  <a:lnTo>
                    <a:pt x="708" y="83"/>
                  </a:lnTo>
                  <a:lnTo>
                    <a:pt x="978" y="21"/>
                  </a:lnTo>
                  <a:lnTo>
                    <a:pt x="1269" y="0"/>
                  </a:lnTo>
                  <a:lnTo>
                    <a:pt x="1269" y="0"/>
                  </a:lnTo>
                  <a:lnTo>
                    <a:pt x="1540" y="21"/>
                  </a:lnTo>
                  <a:lnTo>
                    <a:pt x="1810" y="63"/>
                  </a:lnTo>
                  <a:lnTo>
                    <a:pt x="2059" y="125"/>
                  </a:lnTo>
                  <a:lnTo>
                    <a:pt x="2330" y="208"/>
                  </a:lnTo>
                  <a:lnTo>
                    <a:pt x="2558" y="312"/>
                  </a:lnTo>
                  <a:lnTo>
                    <a:pt x="2787" y="437"/>
                  </a:lnTo>
                  <a:lnTo>
                    <a:pt x="2974" y="603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850" y="936"/>
                  </a:lnTo>
                  <a:lnTo>
                    <a:pt x="2558" y="1061"/>
                  </a:lnTo>
                  <a:lnTo>
                    <a:pt x="2267" y="1165"/>
                  </a:lnTo>
                  <a:lnTo>
                    <a:pt x="1955" y="1227"/>
                  </a:lnTo>
                  <a:lnTo>
                    <a:pt x="1664" y="1289"/>
                  </a:lnTo>
                  <a:lnTo>
                    <a:pt x="1352" y="1331"/>
                  </a:lnTo>
                  <a:lnTo>
                    <a:pt x="1041" y="1352"/>
                  </a:lnTo>
                  <a:lnTo>
                    <a:pt x="749" y="1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5949" y="1"/>
                  </a:moveTo>
                  <a:lnTo>
                    <a:pt x="15949" y="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lnTo>
                    <a:pt x="159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extrusionOk="0">
                  <a:moveTo>
                    <a:pt x="5760" y="1892"/>
                  </a:moveTo>
                  <a:lnTo>
                    <a:pt x="6405" y="1913"/>
                  </a:lnTo>
                  <a:lnTo>
                    <a:pt x="6717" y="1934"/>
                  </a:lnTo>
                  <a:lnTo>
                    <a:pt x="7029" y="1976"/>
                  </a:lnTo>
                  <a:lnTo>
                    <a:pt x="7361" y="2038"/>
                  </a:lnTo>
                  <a:lnTo>
                    <a:pt x="7673" y="2100"/>
                  </a:lnTo>
                  <a:lnTo>
                    <a:pt x="7985" y="2184"/>
                  </a:lnTo>
                  <a:lnTo>
                    <a:pt x="8318" y="2267"/>
                  </a:lnTo>
                  <a:lnTo>
                    <a:pt x="8567" y="2391"/>
                  </a:lnTo>
                  <a:lnTo>
                    <a:pt x="8609" y="2433"/>
                  </a:lnTo>
                  <a:lnTo>
                    <a:pt x="8650" y="2495"/>
                  </a:lnTo>
                  <a:lnTo>
                    <a:pt x="8609" y="2579"/>
                  </a:lnTo>
                  <a:lnTo>
                    <a:pt x="8547" y="2662"/>
                  </a:lnTo>
                  <a:lnTo>
                    <a:pt x="8484" y="2703"/>
                  </a:lnTo>
                  <a:lnTo>
                    <a:pt x="8401" y="2745"/>
                  </a:lnTo>
                  <a:lnTo>
                    <a:pt x="8255" y="2807"/>
                  </a:lnTo>
                  <a:lnTo>
                    <a:pt x="8089" y="2849"/>
                  </a:lnTo>
                  <a:lnTo>
                    <a:pt x="7590" y="3015"/>
                  </a:lnTo>
                  <a:lnTo>
                    <a:pt x="7070" y="3161"/>
                  </a:lnTo>
                  <a:lnTo>
                    <a:pt x="6550" y="3306"/>
                  </a:lnTo>
                  <a:lnTo>
                    <a:pt x="6031" y="3431"/>
                  </a:lnTo>
                  <a:lnTo>
                    <a:pt x="5511" y="3535"/>
                  </a:lnTo>
                  <a:lnTo>
                    <a:pt x="4991" y="3639"/>
                  </a:lnTo>
                  <a:lnTo>
                    <a:pt x="3931" y="3785"/>
                  </a:lnTo>
                  <a:lnTo>
                    <a:pt x="3660" y="3805"/>
                  </a:lnTo>
                  <a:lnTo>
                    <a:pt x="3515" y="3805"/>
                  </a:lnTo>
                  <a:lnTo>
                    <a:pt x="3348" y="3785"/>
                  </a:lnTo>
                  <a:lnTo>
                    <a:pt x="3203" y="3743"/>
                  </a:lnTo>
                  <a:lnTo>
                    <a:pt x="3078" y="3701"/>
                  </a:lnTo>
                  <a:lnTo>
                    <a:pt x="2974" y="3639"/>
                  </a:lnTo>
                  <a:lnTo>
                    <a:pt x="2870" y="3556"/>
                  </a:lnTo>
                  <a:lnTo>
                    <a:pt x="2787" y="3473"/>
                  </a:lnTo>
                  <a:lnTo>
                    <a:pt x="2725" y="3369"/>
                  </a:lnTo>
                  <a:lnTo>
                    <a:pt x="2662" y="3244"/>
                  </a:lnTo>
                  <a:lnTo>
                    <a:pt x="2641" y="3098"/>
                  </a:lnTo>
                  <a:lnTo>
                    <a:pt x="2621" y="2953"/>
                  </a:lnTo>
                  <a:lnTo>
                    <a:pt x="2641" y="2828"/>
                  </a:lnTo>
                  <a:lnTo>
                    <a:pt x="2662" y="2703"/>
                  </a:lnTo>
                  <a:lnTo>
                    <a:pt x="2725" y="2579"/>
                  </a:lnTo>
                  <a:lnTo>
                    <a:pt x="2787" y="2495"/>
                  </a:lnTo>
                  <a:lnTo>
                    <a:pt x="2891" y="2391"/>
                  </a:lnTo>
                  <a:lnTo>
                    <a:pt x="2995" y="2308"/>
                  </a:lnTo>
                  <a:lnTo>
                    <a:pt x="3099" y="2225"/>
                  </a:lnTo>
                  <a:lnTo>
                    <a:pt x="3328" y="2121"/>
                  </a:lnTo>
                  <a:lnTo>
                    <a:pt x="3556" y="2059"/>
                  </a:lnTo>
                  <a:lnTo>
                    <a:pt x="3785" y="2017"/>
                  </a:lnTo>
                  <a:lnTo>
                    <a:pt x="4014" y="1996"/>
                  </a:lnTo>
                  <a:lnTo>
                    <a:pt x="4887" y="1934"/>
                  </a:lnTo>
                  <a:lnTo>
                    <a:pt x="5324" y="1892"/>
                  </a:lnTo>
                  <a:close/>
                  <a:moveTo>
                    <a:pt x="16115" y="0"/>
                  </a:move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1040" y="1913"/>
                  </a:moveTo>
                  <a:lnTo>
                    <a:pt x="1040" y="1913"/>
                  </a:lnTo>
                  <a:lnTo>
                    <a:pt x="895" y="1913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583" y="1851"/>
                  </a:lnTo>
                  <a:lnTo>
                    <a:pt x="458" y="1809"/>
                  </a:lnTo>
                  <a:lnTo>
                    <a:pt x="354" y="1747"/>
                  </a:lnTo>
                  <a:lnTo>
                    <a:pt x="250" y="1664"/>
                  </a:lnTo>
                  <a:lnTo>
                    <a:pt x="167" y="1581"/>
                  </a:lnTo>
                  <a:lnTo>
                    <a:pt x="105" y="1477"/>
                  </a:lnTo>
                  <a:lnTo>
                    <a:pt x="42" y="1352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1" y="1061"/>
                  </a:lnTo>
                  <a:lnTo>
                    <a:pt x="21" y="936"/>
                  </a:lnTo>
                  <a:lnTo>
                    <a:pt x="42" y="811"/>
                  </a:lnTo>
                  <a:lnTo>
                    <a:pt x="105" y="687"/>
                  </a:lnTo>
                  <a:lnTo>
                    <a:pt x="167" y="603"/>
                  </a:lnTo>
                  <a:lnTo>
                    <a:pt x="271" y="499"/>
                  </a:lnTo>
                  <a:lnTo>
                    <a:pt x="375" y="416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708" y="229"/>
                  </a:lnTo>
                  <a:lnTo>
                    <a:pt x="936" y="167"/>
                  </a:lnTo>
                  <a:lnTo>
                    <a:pt x="1165" y="125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2267" y="42"/>
                  </a:lnTo>
                  <a:lnTo>
                    <a:pt x="2704" y="0"/>
                  </a:lnTo>
                  <a:lnTo>
                    <a:pt x="3140" y="0"/>
                  </a:lnTo>
                  <a:lnTo>
                    <a:pt x="3140" y="0"/>
                  </a:lnTo>
                  <a:lnTo>
                    <a:pt x="3785" y="21"/>
                  </a:lnTo>
                  <a:lnTo>
                    <a:pt x="4097" y="42"/>
                  </a:lnTo>
                  <a:lnTo>
                    <a:pt x="4409" y="84"/>
                  </a:lnTo>
                  <a:lnTo>
                    <a:pt x="4741" y="146"/>
                  </a:lnTo>
                  <a:lnTo>
                    <a:pt x="5053" y="208"/>
                  </a:lnTo>
                  <a:lnTo>
                    <a:pt x="5365" y="292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989" y="541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687"/>
                  </a:lnTo>
                  <a:lnTo>
                    <a:pt x="5927" y="770"/>
                  </a:lnTo>
                  <a:lnTo>
                    <a:pt x="5864" y="811"/>
                  </a:lnTo>
                  <a:lnTo>
                    <a:pt x="5781" y="853"/>
                  </a:lnTo>
                  <a:lnTo>
                    <a:pt x="5635" y="915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4970" y="1123"/>
                  </a:lnTo>
                  <a:lnTo>
                    <a:pt x="4450" y="1269"/>
                  </a:lnTo>
                  <a:lnTo>
                    <a:pt x="3930" y="1414"/>
                  </a:lnTo>
                  <a:lnTo>
                    <a:pt x="3411" y="1539"/>
                  </a:lnTo>
                  <a:lnTo>
                    <a:pt x="2891" y="1643"/>
                  </a:lnTo>
                  <a:lnTo>
                    <a:pt x="2371" y="1747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1040" y="19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7072" y="0"/>
                  </a:moveTo>
                  <a:lnTo>
                    <a:pt x="17072" y="0"/>
                  </a:lnTo>
                  <a:lnTo>
                    <a:pt x="16115" y="0"/>
                  </a:ln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487" y="0"/>
                  </a:move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6487" y="0"/>
                  </a:moveTo>
                  <a:lnTo>
                    <a:pt x="6487" y="0"/>
                  </a:ln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2704" y="0"/>
                  </a:moveTo>
                  <a:lnTo>
                    <a:pt x="2267" y="42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3140" y="0"/>
                  </a:moveTo>
                  <a:lnTo>
                    <a:pt x="3140" y="0"/>
                  </a:lnTo>
                  <a:lnTo>
                    <a:pt x="2704" y="0"/>
                  </a:lnTo>
                  <a:lnTo>
                    <a:pt x="2267" y="42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89" name="Google Shape;689;p5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extrusionOk="0">
                  <a:moveTo>
                    <a:pt x="1269" y="0"/>
                  </a:move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90" name="Google Shape;690;p5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1269" y="0"/>
                  </a:moveTo>
                  <a:lnTo>
                    <a:pt x="1269" y="0"/>
                  </a:ln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3957350" y="4761600"/>
              <a:ext cx="861900" cy="297350"/>
            </a:xfrm>
            <a:custGeom>
              <a:avLst/>
              <a:gdLst/>
              <a:ahLst/>
              <a:cxnLst/>
              <a:rect l="l" t="t" r="r" b="b"/>
              <a:pathLst>
                <a:path w="34476" h="11894" extrusionOk="0">
                  <a:moveTo>
                    <a:pt x="17716" y="1102"/>
                  </a:moveTo>
                  <a:lnTo>
                    <a:pt x="20087" y="1123"/>
                  </a:lnTo>
                  <a:lnTo>
                    <a:pt x="22478" y="1185"/>
                  </a:lnTo>
                  <a:lnTo>
                    <a:pt x="23663" y="1248"/>
                  </a:lnTo>
                  <a:lnTo>
                    <a:pt x="24848" y="1310"/>
                  </a:lnTo>
                  <a:lnTo>
                    <a:pt x="26470" y="1435"/>
                  </a:lnTo>
                  <a:lnTo>
                    <a:pt x="27281" y="1497"/>
                  </a:lnTo>
                  <a:lnTo>
                    <a:pt x="28092" y="1601"/>
                  </a:lnTo>
                  <a:lnTo>
                    <a:pt x="28903" y="1705"/>
                  </a:lnTo>
                  <a:lnTo>
                    <a:pt x="29693" y="1851"/>
                  </a:lnTo>
                  <a:lnTo>
                    <a:pt x="30504" y="2017"/>
                  </a:lnTo>
                  <a:lnTo>
                    <a:pt x="31294" y="2225"/>
                  </a:lnTo>
                  <a:lnTo>
                    <a:pt x="31668" y="2350"/>
                  </a:lnTo>
                  <a:lnTo>
                    <a:pt x="31959" y="2454"/>
                  </a:lnTo>
                  <a:lnTo>
                    <a:pt x="32084" y="2516"/>
                  </a:lnTo>
                  <a:lnTo>
                    <a:pt x="32209" y="2599"/>
                  </a:lnTo>
                  <a:lnTo>
                    <a:pt x="32292" y="2662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1" y="3077"/>
                  </a:lnTo>
                  <a:lnTo>
                    <a:pt x="32541" y="3202"/>
                  </a:lnTo>
                  <a:lnTo>
                    <a:pt x="32583" y="3514"/>
                  </a:lnTo>
                  <a:lnTo>
                    <a:pt x="32562" y="3909"/>
                  </a:lnTo>
                  <a:lnTo>
                    <a:pt x="32521" y="4866"/>
                  </a:lnTo>
                  <a:lnTo>
                    <a:pt x="32479" y="5843"/>
                  </a:lnTo>
                  <a:lnTo>
                    <a:pt x="32396" y="6799"/>
                  </a:lnTo>
                  <a:lnTo>
                    <a:pt x="32334" y="7278"/>
                  </a:lnTo>
                  <a:lnTo>
                    <a:pt x="32271" y="7756"/>
                  </a:lnTo>
                  <a:lnTo>
                    <a:pt x="32209" y="8047"/>
                  </a:lnTo>
                  <a:lnTo>
                    <a:pt x="32105" y="8296"/>
                  </a:lnTo>
                  <a:lnTo>
                    <a:pt x="31980" y="8525"/>
                  </a:lnTo>
                  <a:lnTo>
                    <a:pt x="31835" y="8712"/>
                  </a:lnTo>
                  <a:lnTo>
                    <a:pt x="31647" y="8858"/>
                  </a:lnTo>
                  <a:lnTo>
                    <a:pt x="31439" y="9003"/>
                  </a:lnTo>
                  <a:lnTo>
                    <a:pt x="31190" y="9107"/>
                  </a:lnTo>
                  <a:lnTo>
                    <a:pt x="30920" y="9191"/>
                  </a:lnTo>
                  <a:lnTo>
                    <a:pt x="30358" y="9315"/>
                  </a:lnTo>
                  <a:lnTo>
                    <a:pt x="29776" y="9419"/>
                  </a:lnTo>
                  <a:lnTo>
                    <a:pt x="29194" y="9482"/>
                  </a:lnTo>
                  <a:lnTo>
                    <a:pt x="28632" y="9523"/>
                  </a:lnTo>
                  <a:lnTo>
                    <a:pt x="28050" y="9544"/>
                  </a:lnTo>
                  <a:lnTo>
                    <a:pt x="4076" y="9544"/>
                  </a:lnTo>
                  <a:lnTo>
                    <a:pt x="3660" y="9523"/>
                  </a:lnTo>
                  <a:lnTo>
                    <a:pt x="3224" y="9482"/>
                  </a:lnTo>
                  <a:lnTo>
                    <a:pt x="2808" y="9440"/>
                  </a:lnTo>
                  <a:lnTo>
                    <a:pt x="2496" y="9378"/>
                  </a:lnTo>
                  <a:lnTo>
                    <a:pt x="2205" y="9294"/>
                  </a:lnTo>
                  <a:lnTo>
                    <a:pt x="1955" y="9170"/>
                  </a:lnTo>
                  <a:lnTo>
                    <a:pt x="1747" y="9024"/>
                  </a:lnTo>
                  <a:lnTo>
                    <a:pt x="1664" y="8920"/>
                  </a:lnTo>
                  <a:lnTo>
                    <a:pt x="1581" y="8837"/>
                  </a:lnTo>
                  <a:lnTo>
                    <a:pt x="1435" y="8608"/>
                  </a:lnTo>
                  <a:lnTo>
                    <a:pt x="1311" y="8338"/>
                  </a:lnTo>
                  <a:lnTo>
                    <a:pt x="1228" y="8026"/>
                  </a:lnTo>
                  <a:lnTo>
                    <a:pt x="1144" y="7444"/>
                  </a:lnTo>
                  <a:lnTo>
                    <a:pt x="1103" y="6862"/>
                  </a:lnTo>
                  <a:lnTo>
                    <a:pt x="1082" y="6280"/>
                  </a:lnTo>
                  <a:lnTo>
                    <a:pt x="1103" y="5697"/>
                  </a:lnTo>
                  <a:lnTo>
                    <a:pt x="1186" y="5115"/>
                  </a:lnTo>
                  <a:lnTo>
                    <a:pt x="1290" y="4554"/>
                  </a:lnTo>
                  <a:lnTo>
                    <a:pt x="1456" y="3972"/>
                  </a:lnTo>
                  <a:lnTo>
                    <a:pt x="1664" y="3410"/>
                  </a:lnTo>
                  <a:lnTo>
                    <a:pt x="1768" y="3202"/>
                  </a:lnTo>
                  <a:lnTo>
                    <a:pt x="1893" y="2994"/>
                  </a:lnTo>
                  <a:lnTo>
                    <a:pt x="2038" y="2807"/>
                  </a:lnTo>
                  <a:lnTo>
                    <a:pt x="2205" y="2662"/>
                  </a:lnTo>
                  <a:lnTo>
                    <a:pt x="2392" y="2516"/>
                  </a:lnTo>
                  <a:lnTo>
                    <a:pt x="2579" y="2391"/>
                  </a:lnTo>
                  <a:lnTo>
                    <a:pt x="2787" y="2287"/>
                  </a:lnTo>
                  <a:lnTo>
                    <a:pt x="3016" y="2204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2"/>
                  </a:lnTo>
                  <a:lnTo>
                    <a:pt x="11166" y="1227"/>
                  </a:lnTo>
                  <a:lnTo>
                    <a:pt x="13246" y="1144"/>
                  </a:lnTo>
                  <a:lnTo>
                    <a:pt x="14285" y="1123"/>
                  </a:lnTo>
                  <a:lnTo>
                    <a:pt x="15325" y="1102"/>
                  </a:lnTo>
                  <a:close/>
                  <a:moveTo>
                    <a:pt x="16510" y="0"/>
                  </a:moveTo>
                  <a:lnTo>
                    <a:pt x="14431" y="21"/>
                  </a:lnTo>
                  <a:lnTo>
                    <a:pt x="12622" y="83"/>
                  </a:lnTo>
                  <a:lnTo>
                    <a:pt x="11000" y="166"/>
                  </a:lnTo>
                  <a:lnTo>
                    <a:pt x="9461" y="270"/>
                  </a:lnTo>
                  <a:lnTo>
                    <a:pt x="7860" y="395"/>
                  </a:lnTo>
                  <a:lnTo>
                    <a:pt x="7070" y="478"/>
                  </a:lnTo>
                  <a:lnTo>
                    <a:pt x="6259" y="561"/>
                  </a:lnTo>
                  <a:lnTo>
                    <a:pt x="5469" y="686"/>
                  </a:lnTo>
                  <a:lnTo>
                    <a:pt x="4679" y="811"/>
                  </a:lnTo>
                  <a:lnTo>
                    <a:pt x="3910" y="957"/>
                  </a:lnTo>
                  <a:lnTo>
                    <a:pt x="3120" y="1144"/>
                  </a:lnTo>
                  <a:lnTo>
                    <a:pt x="2787" y="1248"/>
                  </a:lnTo>
                  <a:lnTo>
                    <a:pt x="2475" y="1372"/>
                  </a:lnTo>
                  <a:lnTo>
                    <a:pt x="2184" y="1497"/>
                  </a:lnTo>
                  <a:lnTo>
                    <a:pt x="1914" y="1643"/>
                  </a:lnTo>
                  <a:lnTo>
                    <a:pt x="1664" y="1809"/>
                  </a:lnTo>
                  <a:lnTo>
                    <a:pt x="1435" y="1996"/>
                  </a:lnTo>
                  <a:lnTo>
                    <a:pt x="1228" y="2183"/>
                  </a:lnTo>
                  <a:lnTo>
                    <a:pt x="1020" y="2391"/>
                  </a:lnTo>
                  <a:lnTo>
                    <a:pt x="853" y="2620"/>
                  </a:lnTo>
                  <a:lnTo>
                    <a:pt x="687" y="2870"/>
                  </a:lnTo>
                  <a:lnTo>
                    <a:pt x="541" y="3119"/>
                  </a:lnTo>
                  <a:lnTo>
                    <a:pt x="417" y="3410"/>
                  </a:lnTo>
                  <a:lnTo>
                    <a:pt x="313" y="3680"/>
                  </a:lnTo>
                  <a:lnTo>
                    <a:pt x="229" y="3992"/>
                  </a:lnTo>
                  <a:lnTo>
                    <a:pt x="146" y="4304"/>
                  </a:lnTo>
                  <a:lnTo>
                    <a:pt x="105" y="4637"/>
                  </a:lnTo>
                  <a:lnTo>
                    <a:pt x="42" y="5157"/>
                  </a:lnTo>
                  <a:lnTo>
                    <a:pt x="1" y="5677"/>
                  </a:lnTo>
                  <a:lnTo>
                    <a:pt x="1" y="6176"/>
                  </a:lnTo>
                  <a:lnTo>
                    <a:pt x="42" y="6695"/>
                  </a:lnTo>
                  <a:lnTo>
                    <a:pt x="84" y="7194"/>
                  </a:lnTo>
                  <a:lnTo>
                    <a:pt x="167" y="7714"/>
                  </a:lnTo>
                  <a:lnTo>
                    <a:pt x="250" y="8213"/>
                  </a:lnTo>
                  <a:lnTo>
                    <a:pt x="375" y="8712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7"/>
                  </a:lnTo>
                  <a:lnTo>
                    <a:pt x="812" y="9877"/>
                  </a:lnTo>
                  <a:lnTo>
                    <a:pt x="957" y="10126"/>
                  </a:lnTo>
                  <a:lnTo>
                    <a:pt x="1103" y="10334"/>
                  </a:lnTo>
                  <a:lnTo>
                    <a:pt x="1290" y="10521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4" y="10979"/>
                  </a:lnTo>
                  <a:lnTo>
                    <a:pt x="2163" y="11103"/>
                  </a:lnTo>
                  <a:lnTo>
                    <a:pt x="2413" y="11207"/>
                  </a:lnTo>
                  <a:lnTo>
                    <a:pt x="2704" y="11291"/>
                  </a:lnTo>
                  <a:lnTo>
                    <a:pt x="2995" y="11353"/>
                  </a:lnTo>
                  <a:lnTo>
                    <a:pt x="3307" y="11395"/>
                  </a:lnTo>
                  <a:lnTo>
                    <a:pt x="3639" y="11436"/>
                  </a:lnTo>
                  <a:lnTo>
                    <a:pt x="3910" y="11457"/>
                  </a:lnTo>
                  <a:lnTo>
                    <a:pt x="4742" y="11457"/>
                  </a:lnTo>
                  <a:lnTo>
                    <a:pt x="5282" y="11436"/>
                  </a:lnTo>
                  <a:lnTo>
                    <a:pt x="5823" y="11436"/>
                  </a:lnTo>
                  <a:lnTo>
                    <a:pt x="7153" y="11499"/>
                  </a:lnTo>
                  <a:lnTo>
                    <a:pt x="8505" y="11540"/>
                  </a:lnTo>
                  <a:lnTo>
                    <a:pt x="9836" y="11561"/>
                  </a:lnTo>
                  <a:lnTo>
                    <a:pt x="11187" y="11561"/>
                  </a:lnTo>
                  <a:lnTo>
                    <a:pt x="13870" y="11582"/>
                  </a:lnTo>
                  <a:lnTo>
                    <a:pt x="15221" y="11582"/>
                  </a:lnTo>
                  <a:lnTo>
                    <a:pt x="16573" y="11602"/>
                  </a:lnTo>
                  <a:lnTo>
                    <a:pt x="17591" y="11623"/>
                  </a:lnTo>
                  <a:lnTo>
                    <a:pt x="18631" y="11623"/>
                  </a:lnTo>
                  <a:lnTo>
                    <a:pt x="20690" y="11644"/>
                  </a:lnTo>
                  <a:lnTo>
                    <a:pt x="21708" y="11644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6" y="11748"/>
                  </a:lnTo>
                  <a:lnTo>
                    <a:pt x="26449" y="11852"/>
                  </a:lnTo>
                  <a:lnTo>
                    <a:pt x="27281" y="11873"/>
                  </a:lnTo>
                  <a:lnTo>
                    <a:pt x="28113" y="11894"/>
                  </a:lnTo>
                  <a:lnTo>
                    <a:pt x="28924" y="11894"/>
                  </a:lnTo>
                  <a:lnTo>
                    <a:pt x="29755" y="11852"/>
                  </a:lnTo>
                  <a:lnTo>
                    <a:pt x="30587" y="11769"/>
                  </a:lnTo>
                  <a:lnTo>
                    <a:pt x="31419" y="11665"/>
                  </a:lnTo>
                  <a:lnTo>
                    <a:pt x="31710" y="11623"/>
                  </a:lnTo>
                  <a:lnTo>
                    <a:pt x="31980" y="11561"/>
                  </a:lnTo>
                  <a:lnTo>
                    <a:pt x="32230" y="11478"/>
                  </a:lnTo>
                  <a:lnTo>
                    <a:pt x="32458" y="11374"/>
                  </a:lnTo>
                  <a:lnTo>
                    <a:pt x="32687" y="11249"/>
                  </a:lnTo>
                  <a:lnTo>
                    <a:pt x="32895" y="11124"/>
                  </a:lnTo>
                  <a:lnTo>
                    <a:pt x="33082" y="10979"/>
                  </a:lnTo>
                  <a:lnTo>
                    <a:pt x="33269" y="10833"/>
                  </a:lnTo>
                  <a:lnTo>
                    <a:pt x="33436" y="10667"/>
                  </a:lnTo>
                  <a:lnTo>
                    <a:pt x="33581" y="10480"/>
                  </a:lnTo>
                  <a:lnTo>
                    <a:pt x="33727" y="10272"/>
                  </a:lnTo>
                  <a:lnTo>
                    <a:pt x="33851" y="10064"/>
                  </a:lnTo>
                  <a:lnTo>
                    <a:pt x="33955" y="9835"/>
                  </a:lnTo>
                  <a:lnTo>
                    <a:pt x="34059" y="9586"/>
                  </a:lnTo>
                  <a:lnTo>
                    <a:pt x="34142" y="9336"/>
                  </a:lnTo>
                  <a:lnTo>
                    <a:pt x="34226" y="9066"/>
                  </a:lnTo>
                  <a:lnTo>
                    <a:pt x="34330" y="8504"/>
                  </a:lnTo>
                  <a:lnTo>
                    <a:pt x="34413" y="7964"/>
                  </a:lnTo>
                  <a:lnTo>
                    <a:pt x="34454" y="7423"/>
                  </a:lnTo>
                  <a:lnTo>
                    <a:pt x="34475" y="6883"/>
                  </a:lnTo>
                  <a:lnTo>
                    <a:pt x="34475" y="6321"/>
                  </a:lnTo>
                  <a:lnTo>
                    <a:pt x="34454" y="5780"/>
                  </a:lnTo>
                  <a:lnTo>
                    <a:pt x="34413" y="5219"/>
                  </a:lnTo>
                  <a:lnTo>
                    <a:pt x="34371" y="4678"/>
                  </a:lnTo>
                  <a:lnTo>
                    <a:pt x="34330" y="4367"/>
                  </a:lnTo>
                  <a:lnTo>
                    <a:pt x="34267" y="4075"/>
                  </a:lnTo>
                  <a:lnTo>
                    <a:pt x="34184" y="3784"/>
                  </a:lnTo>
                  <a:lnTo>
                    <a:pt x="34101" y="3514"/>
                  </a:lnTo>
                  <a:lnTo>
                    <a:pt x="33976" y="3244"/>
                  </a:lnTo>
                  <a:lnTo>
                    <a:pt x="33851" y="2994"/>
                  </a:lnTo>
                  <a:lnTo>
                    <a:pt x="33706" y="2745"/>
                  </a:lnTo>
                  <a:lnTo>
                    <a:pt x="33540" y="2516"/>
                  </a:lnTo>
                  <a:lnTo>
                    <a:pt x="33352" y="2287"/>
                  </a:lnTo>
                  <a:lnTo>
                    <a:pt x="33144" y="2100"/>
                  </a:lnTo>
                  <a:lnTo>
                    <a:pt x="32937" y="1913"/>
                  </a:lnTo>
                  <a:lnTo>
                    <a:pt x="32708" y="1726"/>
                  </a:lnTo>
                  <a:lnTo>
                    <a:pt x="32458" y="1580"/>
                  </a:lnTo>
                  <a:lnTo>
                    <a:pt x="32188" y="1435"/>
                  </a:lnTo>
                  <a:lnTo>
                    <a:pt x="31918" y="1310"/>
                  </a:lnTo>
                  <a:lnTo>
                    <a:pt x="31627" y="1206"/>
                  </a:lnTo>
                  <a:lnTo>
                    <a:pt x="30899" y="998"/>
                  </a:lnTo>
                  <a:lnTo>
                    <a:pt x="30150" y="832"/>
                  </a:lnTo>
                  <a:lnTo>
                    <a:pt x="29402" y="707"/>
                  </a:lnTo>
                  <a:lnTo>
                    <a:pt x="28653" y="603"/>
                  </a:lnTo>
                  <a:lnTo>
                    <a:pt x="27821" y="499"/>
                  </a:lnTo>
                  <a:lnTo>
                    <a:pt x="27011" y="416"/>
                  </a:lnTo>
                  <a:lnTo>
                    <a:pt x="25389" y="291"/>
                  </a:lnTo>
                  <a:lnTo>
                    <a:pt x="23788" y="208"/>
                  </a:lnTo>
                  <a:lnTo>
                    <a:pt x="22228" y="146"/>
                  </a:lnTo>
                  <a:lnTo>
                    <a:pt x="19234" y="62"/>
                  </a:lnTo>
                  <a:lnTo>
                    <a:pt x="17820" y="42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3969300" y="5091150"/>
              <a:ext cx="834875" cy="306200"/>
            </a:xfrm>
            <a:custGeom>
              <a:avLst/>
              <a:gdLst/>
              <a:ahLst/>
              <a:cxnLst/>
              <a:rect l="l" t="t" r="r" b="b"/>
              <a:pathLst>
                <a:path w="33395" h="12248" extrusionOk="0">
                  <a:moveTo>
                    <a:pt x="19234" y="999"/>
                  </a:moveTo>
                  <a:lnTo>
                    <a:pt x="20212" y="1020"/>
                  </a:lnTo>
                  <a:lnTo>
                    <a:pt x="21168" y="1061"/>
                  </a:lnTo>
                  <a:lnTo>
                    <a:pt x="22145" y="1124"/>
                  </a:lnTo>
                  <a:lnTo>
                    <a:pt x="24079" y="1269"/>
                  </a:lnTo>
                  <a:lnTo>
                    <a:pt x="25992" y="1435"/>
                  </a:lnTo>
                  <a:lnTo>
                    <a:pt x="27926" y="1643"/>
                  </a:lnTo>
                  <a:lnTo>
                    <a:pt x="29859" y="1851"/>
                  </a:lnTo>
                  <a:lnTo>
                    <a:pt x="30171" y="1893"/>
                  </a:lnTo>
                  <a:lnTo>
                    <a:pt x="30442" y="1955"/>
                  </a:lnTo>
                  <a:lnTo>
                    <a:pt x="30629" y="2038"/>
                  </a:lnTo>
                  <a:lnTo>
                    <a:pt x="30712" y="2101"/>
                  </a:lnTo>
                  <a:lnTo>
                    <a:pt x="30795" y="2142"/>
                  </a:lnTo>
                  <a:lnTo>
                    <a:pt x="30857" y="2226"/>
                  </a:lnTo>
                  <a:lnTo>
                    <a:pt x="30899" y="2309"/>
                  </a:lnTo>
                  <a:lnTo>
                    <a:pt x="30982" y="2496"/>
                  </a:lnTo>
                  <a:lnTo>
                    <a:pt x="31045" y="2766"/>
                  </a:lnTo>
                  <a:lnTo>
                    <a:pt x="31107" y="3078"/>
                  </a:lnTo>
                  <a:lnTo>
                    <a:pt x="31232" y="4159"/>
                  </a:lnTo>
                  <a:lnTo>
                    <a:pt x="31294" y="4679"/>
                  </a:lnTo>
                  <a:lnTo>
                    <a:pt x="31315" y="5220"/>
                  </a:lnTo>
                  <a:lnTo>
                    <a:pt x="31336" y="5740"/>
                  </a:lnTo>
                  <a:lnTo>
                    <a:pt x="31336" y="6280"/>
                  </a:lnTo>
                  <a:lnTo>
                    <a:pt x="31315" y="6821"/>
                  </a:lnTo>
                  <a:lnTo>
                    <a:pt x="31253" y="7341"/>
                  </a:lnTo>
                  <a:lnTo>
                    <a:pt x="31190" y="7756"/>
                  </a:lnTo>
                  <a:lnTo>
                    <a:pt x="31107" y="8110"/>
                  </a:lnTo>
                  <a:lnTo>
                    <a:pt x="31045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9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8" y="8942"/>
                  </a:lnTo>
                  <a:lnTo>
                    <a:pt x="30005" y="9046"/>
                  </a:lnTo>
                  <a:lnTo>
                    <a:pt x="29610" y="9150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5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8"/>
                  </a:lnTo>
                  <a:lnTo>
                    <a:pt x="21064" y="9773"/>
                  </a:lnTo>
                  <a:lnTo>
                    <a:pt x="17779" y="9877"/>
                  </a:lnTo>
                  <a:lnTo>
                    <a:pt x="14494" y="10002"/>
                  </a:lnTo>
                  <a:lnTo>
                    <a:pt x="11188" y="10127"/>
                  </a:lnTo>
                  <a:lnTo>
                    <a:pt x="9275" y="10231"/>
                  </a:lnTo>
                  <a:lnTo>
                    <a:pt x="7362" y="10356"/>
                  </a:lnTo>
                  <a:lnTo>
                    <a:pt x="5428" y="10460"/>
                  </a:lnTo>
                  <a:lnTo>
                    <a:pt x="4471" y="10480"/>
                  </a:lnTo>
                  <a:lnTo>
                    <a:pt x="2974" y="10480"/>
                  </a:lnTo>
                  <a:lnTo>
                    <a:pt x="2746" y="10460"/>
                  </a:lnTo>
                  <a:lnTo>
                    <a:pt x="2538" y="10418"/>
                  </a:lnTo>
                  <a:lnTo>
                    <a:pt x="2351" y="10376"/>
                  </a:lnTo>
                  <a:lnTo>
                    <a:pt x="2184" y="10314"/>
                  </a:lnTo>
                  <a:lnTo>
                    <a:pt x="2039" y="10252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40"/>
                  </a:lnTo>
                  <a:lnTo>
                    <a:pt x="1623" y="9794"/>
                  </a:lnTo>
                  <a:lnTo>
                    <a:pt x="1540" y="9628"/>
                  </a:lnTo>
                  <a:lnTo>
                    <a:pt x="1477" y="9420"/>
                  </a:lnTo>
                  <a:lnTo>
                    <a:pt x="1415" y="9212"/>
                  </a:lnTo>
                  <a:lnTo>
                    <a:pt x="1332" y="8692"/>
                  </a:lnTo>
                  <a:lnTo>
                    <a:pt x="1186" y="7715"/>
                  </a:lnTo>
                  <a:lnTo>
                    <a:pt x="1145" y="7216"/>
                  </a:lnTo>
                  <a:lnTo>
                    <a:pt x="1103" y="6738"/>
                  </a:lnTo>
                  <a:lnTo>
                    <a:pt x="1103" y="6239"/>
                  </a:lnTo>
                  <a:lnTo>
                    <a:pt x="1103" y="5760"/>
                  </a:lnTo>
                  <a:lnTo>
                    <a:pt x="1124" y="5261"/>
                  </a:lnTo>
                  <a:lnTo>
                    <a:pt x="1186" y="4762"/>
                  </a:lnTo>
                  <a:lnTo>
                    <a:pt x="1228" y="4492"/>
                  </a:lnTo>
                  <a:lnTo>
                    <a:pt x="1290" y="4222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2"/>
                  </a:lnTo>
                  <a:lnTo>
                    <a:pt x="1727" y="3203"/>
                  </a:lnTo>
                  <a:lnTo>
                    <a:pt x="1872" y="2974"/>
                  </a:lnTo>
                  <a:lnTo>
                    <a:pt x="2039" y="2766"/>
                  </a:lnTo>
                  <a:lnTo>
                    <a:pt x="2226" y="2558"/>
                  </a:lnTo>
                  <a:lnTo>
                    <a:pt x="2434" y="2371"/>
                  </a:lnTo>
                  <a:lnTo>
                    <a:pt x="2642" y="2205"/>
                  </a:lnTo>
                  <a:lnTo>
                    <a:pt x="2891" y="2059"/>
                  </a:lnTo>
                  <a:lnTo>
                    <a:pt x="3141" y="1934"/>
                  </a:lnTo>
                  <a:lnTo>
                    <a:pt x="3411" y="1831"/>
                  </a:lnTo>
                  <a:lnTo>
                    <a:pt x="3702" y="1747"/>
                  </a:lnTo>
                  <a:lnTo>
                    <a:pt x="4014" y="1685"/>
                  </a:lnTo>
                  <a:lnTo>
                    <a:pt x="5033" y="1539"/>
                  </a:lnTo>
                  <a:lnTo>
                    <a:pt x="6052" y="1435"/>
                  </a:lnTo>
                  <a:lnTo>
                    <a:pt x="7071" y="1352"/>
                  </a:lnTo>
                  <a:lnTo>
                    <a:pt x="8110" y="1290"/>
                  </a:lnTo>
                  <a:lnTo>
                    <a:pt x="9129" y="1228"/>
                  </a:lnTo>
                  <a:lnTo>
                    <a:pt x="10148" y="1207"/>
                  </a:lnTo>
                  <a:lnTo>
                    <a:pt x="12206" y="1144"/>
                  </a:lnTo>
                  <a:lnTo>
                    <a:pt x="13288" y="1124"/>
                  </a:lnTo>
                  <a:lnTo>
                    <a:pt x="14390" y="1144"/>
                  </a:lnTo>
                  <a:lnTo>
                    <a:pt x="15367" y="1061"/>
                  </a:lnTo>
                  <a:lnTo>
                    <a:pt x="16323" y="1020"/>
                  </a:lnTo>
                  <a:lnTo>
                    <a:pt x="17301" y="999"/>
                  </a:lnTo>
                  <a:close/>
                  <a:moveTo>
                    <a:pt x="20212" y="1"/>
                  </a:moveTo>
                  <a:lnTo>
                    <a:pt x="19484" y="22"/>
                  </a:lnTo>
                  <a:lnTo>
                    <a:pt x="18756" y="42"/>
                  </a:lnTo>
                  <a:lnTo>
                    <a:pt x="18008" y="84"/>
                  </a:lnTo>
                  <a:lnTo>
                    <a:pt x="16386" y="167"/>
                  </a:lnTo>
                  <a:lnTo>
                    <a:pt x="14743" y="271"/>
                  </a:lnTo>
                  <a:lnTo>
                    <a:pt x="11479" y="437"/>
                  </a:lnTo>
                  <a:lnTo>
                    <a:pt x="8193" y="604"/>
                  </a:lnTo>
                  <a:lnTo>
                    <a:pt x="6572" y="708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1" y="957"/>
                  </a:lnTo>
                  <a:lnTo>
                    <a:pt x="3432" y="1040"/>
                  </a:lnTo>
                  <a:lnTo>
                    <a:pt x="2954" y="1186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2"/>
                  </a:lnTo>
                  <a:lnTo>
                    <a:pt x="1852" y="1747"/>
                  </a:lnTo>
                  <a:lnTo>
                    <a:pt x="1664" y="1914"/>
                  </a:lnTo>
                  <a:lnTo>
                    <a:pt x="1477" y="2101"/>
                  </a:lnTo>
                  <a:lnTo>
                    <a:pt x="1290" y="2309"/>
                  </a:lnTo>
                  <a:lnTo>
                    <a:pt x="1041" y="2662"/>
                  </a:lnTo>
                  <a:lnTo>
                    <a:pt x="812" y="3016"/>
                  </a:lnTo>
                  <a:lnTo>
                    <a:pt x="625" y="3390"/>
                  </a:lnTo>
                  <a:lnTo>
                    <a:pt x="479" y="3785"/>
                  </a:lnTo>
                  <a:lnTo>
                    <a:pt x="354" y="4201"/>
                  </a:lnTo>
                  <a:lnTo>
                    <a:pt x="251" y="4596"/>
                  </a:lnTo>
                  <a:lnTo>
                    <a:pt x="167" y="5012"/>
                  </a:lnTo>
                  <a:lnTo>
                    <a:pt x="105" y="5448"/>
                  </a:lnTo>
                  <a:lnTo>
                    <a:pt x="43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2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9"/>
                  </a:lnTo>
                  <a:lnTo>
                    <a:pt x="479" y="9940"/>
                  </a:lnTo>
                  <a:lnTo>
                    <a:pt x="604" y="10231"/>
                  </a:lnTo>
                  <a:lnTo>
                    <a:pt x="750" y="10584"/>
                  </a:lnTo>
                  <a:lnTo>
                    <a:pt x="916" y="10896"/>
                  </a:lnTo>
                  <a:lnTo>
                    <a:pt x="1124" y="11208"/>
                  </a:lnTo>
                  <a:lnTo>
                    <a:pt x="1228" y="11354"/>
                  </a:lnTo>
                  <a:lnTo>
                    <a:pt x="1353" y="11478"/>
                  </a:lnTo>
                  <a:lnTo>
                    <a:pt x="1477" y="11603"/>
                  </a:lnTo>
                  <a:lnTo>
                    <a:pt x="1623" y="11707"/>
                  </a:lnTo>
                  <a:lnTo>
                    <a:pt x="1768" y="11811"/>
                  </a:lnTo>
                  <a:lnTo>
                    <a:pt x="1935" y="11894"/>
                  </a:lnTo>
                  <a:lnTo>
                    <a:pt x="2101" y="11977"/>
                  </a:lnTo>
                  <a:lnTo>
                    <a:pt x="2288" y="12019"/>
                  </a:lnTo>
                  <a:lnTo>
                    <a:pt x="2496" y="12061"/>
                  </a:lnTo>
                  <a:lnTo>
                    <a:pt x="2725" y="12081"/>
                  </a:lnTo>
                  <a:lnTo>
                    <a:pt x="3910" y="12165"/>
                  </a:lnTo>
                  <a:lnTo>
                    <a:pt x="5095" y="12206"/>
                  </a:lnTo>
                  <a:lnTo>
                    <a:pt x="6280" y="12227"/>
                  </a:lnTo>
                  <a:lnTo>
                    <a:pt x="7486" y="12248"/>
                  </a:lnTo>
                  <a:lnTo>
                    <a:pt x="8672" y="12227"/>
                  </a:lnTo>
                  <a:lnTo>
                    <a:pt x="9857" y="12185"/>
                  </a:lnTo>
                  <a:lnTo>
                    <a:pt x="11042" y="12123"/>
                  </a:lnTo>
                  <a:lnTo>
                    <a:pt x="12227" y="12040"/>
                  </a:lnTo>
                  <a:lnTo>
                    <a:pt x="13891" y="11936"/>
                  </a:lnTo>
                  <a:lnTo>
                    <a:pt x="15554" y="11853"/>
                  </a:lnTo>
                  <a:lnTo>
                    <a:pt x="18881" y="11728"/>
                  </a:lnTo>
                  <a:lnTo>
                    <a:pt x="22228" y="11603"/>
                  </a:lnTo>
                  <a:lnTo>
                    <a:pt x="23892" y="11541"/>
                  </a:lnTo>
                  <a:lnTo>
                    <a:pt x="25555" y="11437"/>
                  </a:lnTo>
                  <a:lnTo>
                    <a:pt x="25846" y="11437"/>
                  </a:lnTo>
                  <a:lnTo>
                    <a:pt x="26928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4"/>
                  </a:lnTo>
                  <a:lnTo>
                    <a:pt x="29090" y="11291"/>
                  </a:lnTo>
                  <a:lnTo>
                    <a:pt x="29631" y="11187"/>
                  </a:lnTo>
                  <a:lnTo>
                    <a:pt x="30151" y="11042"/>
                  </a:lnTo>
                  <a:lnTo>
                    <a:pt x="30587" y="10896"/>
                  </a:lnTo>
                  <a:lnTo>
                    <a:pt x="31003" y="10730"/>
                  </a:lnTo>
                  <a:lnTo>
                    <a:pt x="31419" y="10543"/>
                  </a:lnTo>
                  <a:lnTo>
                    <a:pt x="31606" y="10439"/>
                  </a:lnTo>
                  <a:lnTo>
                    <a:pt x="31793" y="10314"/>
                  </a:lnTo>
                  <a:lnTo>
                    <a:pt x="31959" y="10168"/>
                  </a:lnTo>
                  <a:lnTo>
                    <a:pt x="32126" y="10044"/>
                  </a:lnTo>
                  <a:lnTo>
                    <a:pt x="32271" y="9877"/>
                  </a:lnTo>
                  <a:lnTo>
                    <a:pt x="32417" y="9711"/>
                  </a:lnTo>
                  <a:lnTo>
                    <a:pt x="32542" y="9524"/>
                  </a:lnTo>
                  <a:lnTo>
                    <a:pt x="32666" y="9337"/>
                  </a:lnTo>
                  <a:lnTo>
                    <a:pt x="32770" y="9129"/>
                  </a:lnTo>
                  <a:lnTo>
                    <a:pt x="32854" y="8900"/>
                  </a:lnTo>
                  <a:lnTo>
                    <a:pt x="33041" y="8276"/>
                  </a:lnTo>
                  <a:lnTo>
                    <a:pt x="33186" y="7652"/>
                  </a:lnTo>
                  <a:lnTo>
                    <a:pt x="33290" y="7029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8"/>
                  </a:lnTo>
                  <a:lnTo>
                    <a:pt x="33353" y="5116"/>
                  </a:lnTo>
                  <a:lnTo>
                    <a:pt x="33311" y="4783"/>
                  </a:lnTo>
                  <a:lnTo>
                    <a:pt x="33249" y="4471"/>
                  </a:lnTo>
                  <a:lnTo>
                    <a:pt x="33165" y="4159"/>
                  </a:lnTo>
                  <a:lnTo>
                    <a:pt x="33082" y="3827"/>
                  </a:lnTo>
                  <a:lnTo>
                    <a:pt x="32958" y="3515"/>
                  </a:lnTo>
                  <a:lnTo>
                    <a:pt x="32854" y="3224"/>
                  </a:lnTo>
                  <a:lnTo>
                    <a:pt x="32729" y="2933"/>
                  </a:lnTo>
                  <a:lnTo>
                    <a:pt x="32583" y="2662"/>
                  </a:lnTo>
                  <a:lnTo>
                    <a:pt x="32417" y="2392"/>
                  </a:lnTo>
                  <a:lnTo>
                    <a:pt x="32251" y="2163"/>
                  </a:lnTo>
                  <a:lnTo>
                    <a:pt x="32084" y="1934"/>
                  </a:lnTo>
                  <a:lnTo>
                    <a:pt x="31876" y="1727"/>
                  </a:lnTo>
                  <a:lnTo>
                    <a:pt x="31668" y="1519"/>
                  </a:lnTo>
                  <a:lnTo>
                    <a:pt x="31440" y="1352"/>
                  </a:lnTo>
                  <a:lnTo>
                    <a:pt x="31190" y="1207"/>
                  </a:lnTo>
                  <a:lnTo>
                    <a:pt x="30920" y="1061"/>
                  </a:lnTo>
                  <a:lnTo>
                    <a:pt x="30650" y="936"/>
                  </a:lnTo>
                  <a:lnTo>
                    <a:pt x="30338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6761" y="417"/>
                  </a:lnTo>
                  <a:lnTo>
                    <a:pt x="25306" y="271"/>
                  </a:lnTo>
                  <a:lnTo>
                    <a:pt x="23850" y="167"/>
                  </a:lnTo>
                  <a:lnTo>
                    <a:pt x="22395" y="63"/>
                  </a:lnTo>
                  <a:lnTo>
                    <a:pt x="20939" y="22"/>
                  </a:lnTo>
                  <a:lnTo>
                    <a:pt x="20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93" name="Google Shape;693;p5"/>
            <p:cNvSpPr/>
            <p:nvPr/>
          </p:nvSpPr>
          <p:spPr>
            <a:xfrm>
              <a:off x="3984375" y="4789150"/>
              <a:ext cx="787575" cy="211050"/>
            </a:xfrm>
            <a:custGeom>
              <a:avLst/>
              <a:gdLst/>
              <a:ahLst/>
              <a:cxnLst/>
              <a:rect l="l" t="t" r="r" b="b"/>
              <a:pathLst>
                <a:path w="31503" h="8442" extrusionOk="0">
                  <a:moveTo>
                    <a:pt x="14244" y="0"/>
                  </a:moveTo>
                  <a:lnTo>
                    <a:pt x="13204" y="21"/>
                  </a:lnTo>
                  <a:lnTo>
                    <a:pt x="12165" y="42"/>
                  </a:lnTo>
                  <a:lnTo>
                    <a:pt x="10085" y="125"/>
                  </a:lnTo>
                  <a:lnTo>
                    <a:pt x="8006" y="270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5" y="1102"/>
                  </a:lnTo>
                  <a:lnTo>
                    <a:pt x="1706" y="1185"/>
                  </a:lnTo>
                  <a:lnTo>
                    <a:pt x="1498" y="1289"/>
                  </a:lnTo>
                  <a:lnTo>
                    <a:pt x="1311" y="1414"/>
                  </a:lnTo>
                  <a:lnTo>
                    <a:pt x="1124" y="1560"/>
                  </a:lnTo>
                  <a:lnTo>
                    <a:pt x="957" y="1705"/>
                  </a:lnTo>
                  <a:lnTo>
                    <a:pt x="812" y="1892"/>
                  </a:lnTo>
                  <a:lnTo>
                    <a:pt x="687" y="2100"/>
                  </a:lnTo>
                  <a:lnTo>
                    <a:pt x="583" y="2308"/>
                  </a:lnTo>
                  <a:lnTo>
                    <a:pt x="375" y="2870"/>
                  </a:lnTo>
                  <a:lnTo>
                    <a:pt x="209" y="3452"/>
                  </a:lnTo>
                  <a:lnTo>
                    <a:pt x="105" y="4013"/>
                  </a:lnTo>
                  <a:lnTo>
                    <a:pt x="22" y="4595"/>
                  </a:lnTo>
                  <a:lnTo>
                    <a:pt x="1" y="5178"/>
                  </a:lnTo>
                  <a:lnTo>
                    <a:pt x="22" y="5760"/>
                  </a:lnTo>
                  <a:lnTo>
                    <a:pt x="63" y="6342"/>
                  </a:lnTo>
                  <a:lnTo>
                    <a:pt x="147" y="6924"/>
                  </a:lnTo>
                  <a:lnTo>
                    <a:pt x="230" y="7236"/>
                  </a:lnTo>
                  <a:lnTo>
                    <a:pt x="354" y="7506"/>
                  </a:lnTo>
                  <a:lnTo>
                    <a:pt x="500" y="7735"/>
                  </a:lnTo>
                  <a:lnTo>
                    <a:pt x="583" y="7818"/>
                  </a:lnTo>
                  <a:lnTo>
                    <a:pt x="666" y="7922"/>
                  </a:lnTo>
                  <a:lnTo>
                    <a:pt x="874" y="8068"/>
                  </a:lnTo>
                  <a:lnTo>
                    <a:pt x="1124" y="8192"/>
                  </a:lnTo>
                  <a:lnTo>
                    <a:pt x="1415" y="8276"/>
                  </a:lnTo>
                  <a:lnTo>
                    <a:pt x="1727" y="8338"/>
                  </a:lnTo>
                  <a:lnTo>
                    <a:pt x="2143" y="8380"/>
                  </a:lnTo>
                  <a:lnTo>
                    <a:pt x="2579" y="8421"/>
                  </a:lnTo>
                  <a:lnTo>
                    <a:pt x="2995" y="8442"/>
                  </a:lnTo>
                  <a:lnTo>
                    <a:pt x="26969" y="8442"/>
                  </a:lnTo>
                  <a:lnTo>
                    <a:pt x="27551" y="8421"/>
                  </a:lnTo>
                  <a:lnTo>
                    <a:pt x="28113" y="8380"/>
                  </a:lnTo>
                  <a:lnTo>
                    <a:pt x="28695" y="8317"/>
                  </a:lnTo>
                  <a:lnTo>
                    <a:pt x="29277" y="8213"/>
                  </a:lnTo>
                  <a:lnTo>
                    <a:pt x="29839" y="8089"/>
                  </a:lnTo>
                  <a:lnTo>
                    <a:pt x="30109" y="8005"/>
                  </a:lnTo>
                  <a:lnTo>
                    <a:pt x="30358" y="7901"/>
                  </a:lnTo>
                  <a:lnTo>
                    <a:pt x="30566" y="7756"/>
                  </a:lnTo>
                  <a:lnTo>
                    <a:pt x="30754" y="7610"/>
                  </a:lnTo>
                  <a:lnTo>
                    <a:pt x="30899" y="7423"/>
                  </a:lnTo>
                  <a:lnTo>
                    <a:pt x="31024" y="7194"/>
                  </a:lnTo>
                  <a:lnTo>
                    <a:pt x="31128" y="6945"/>
                  </a:lnTo>
                  <a:lnTo>
                    <a:pt x="31190" y="6654"/>
                  </a:lnTo>
                  <a:lnTo>
                    <a:pt x="31253" y="6176"/>
                  </a:lnTo>
                  <a:lnTo>
                    <a:pt x="31315" y="5697"/>
                  </a:lnTo>
                  <a:lnTo>
                    <a:pt x="31398" y="4741"/>
                  </a:lnTo>
                  <a:lnTo>
                    <a:pt x="31440" y="3764"/>
                  </a:lnTo>
                  <a:lnTo>
                    <a:pt x="31481" y="2807"/>
                  </a:lnTo>
                  <a:lnTo>
                    <a:pt x="31502" y="2412"/>
                  </a:lnTo>
                  <a:lnTo>
                    <a:pt x="31460" y="2100"/>
                  </a:lnTo>
                  <a:lnTo>
                    <a:pt x="31440" y="197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11" y="1560"/>
                  </a:lnTo>
                  <a:lnTo>
                    <a:pt x="31128" y="1497"/>
                  </a:lnTo>
                  <a:lnTo>
                    <a:pt x="31003" y="1414"/>
                  </a:lnTo>
                  <a:lnTo>
                    <a:pt x="30878" y="1352"/>
                  </a:lnTo>
                  <a:lnTo>
                    <a:pt x="30587" y="1248"/>
                  </a:lnTo>
                  <a:lnTo>
                    <a:pt x="30213" y="1123"/>
                  </a:lnTo>
                  <a:lnTo>
                    <a:pt x="29423" y="915"/>
                  </a:lnTo>
                  <a:lnTo>
                    <a:pt x="28612" y="749"/>
                  </a:lnTo>
                  <a:lnTo>
                    <a:pt x="27822" y="603"/>
                  </a:lnTo>
                  <a:lnTo>
                    <a:pt x="27011" y="499"/>
                  </a:lnTo>
                  <a:lnTo>
                    <a:pt x="26200" y="395"/>
                  </a:lnTo>
                  <a:lnTo>
                    <a:pt x="25389" y="333"/>
                  </a:lnTo>
                  <a:lnTo>
                    <a:pt x="23767" y="208"/>
                  </a:lnTo>
                  <a:lnTo>
                    <a:pt x="22582" y="146"/>
                  </a:lnTo>
                  <a:lnTo>
                    <a:pt x="21397" y="83"/>
                  </a:lnTo>
                  <a:lnTo>
                    <a:pt x="19006" y="21"/>
                  </a:lnTo>
                  <a:lnTo>
                    <a:pt x="166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94" name="Google Shape;694;p5"/>
            <p:cNvSpPr/>
            <p:nvPr/>
          </p:nvSpPr>
          <p:spPr>
            <a:xfrm>
              <a:off x="3996875" y="5116100"/>
              <a:ext cx="755825" cy="237075"/>
            </a:xfrm>
            <a:custGeom>
              <a:avLst/>
              <a:gdLst/>
              <a:ahLst/>
              <a:cxnLst/>
              <a:rect l="l" t="t" r="r" b="b"/>
              <a:pathLst>
                <a:path w="30233" h="9483" extrusionOk="0">
                  <a:moveTo>
                    <a:pt x="16198" y="1"/>
                  </a:moveTo>
                  <a:lnTo>
                    <a:pt x="15220" y="22"/>
                  </a:lnTo>
                  <a:lnTo>
                    <a:pt x="14264" y="63"/>
                  </a:lnTo>
                  <a:lnTo>
                    <a:pt x="13287" y="146"/>
                  </a:lnTo>
                  <a:lnTo>
                    <a:pt x="12185" y="126"/>
                  </a:lnTo>
                  <a:lnTo>
                    <a:pt x="11103" y="146"/>
                  </a:lnTo>
                  <a:lnTo>
                    <a:pt x="9045" y="209"/>
                  </a:lnTo>
                  <a:lnTo>
                    <a:pt x="8026" y="230"/>
                  </a:lnTo>
                  <a:lnTo>
                    <a:pt x="7007" y="292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0" y="541"/>
                  </a:lnTo>
                  <a:lnTo>
                    <a:pt x="2911" y="687"/>
                  </a:lnTo>
                  <a:lnTo>
                    <a:pt x="2599" y="749"/>
                  </a:lnTo>
                  <a:lnTo>
                    <a:pt x="2308" y="833"/>
                  </a:lnTo>
                  <a:lnTo>
                    <a:pt x="2038" y="936"/>
                  </a:lnTo>
                  <a:lnTo>
                    <a:pt x="1788" y="1061"/>
                  </a:lnTo>
                  <a:lnTo>
                    <a:pt x="1539" y="1207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69" y="1976"/>
                  </a:lnTo>
                  <a:lnTo>
                    <a:pt x="624" y="2205"/>
                  </a:lnTo>
                  <a:lnTo>
                    <a:pt x="499" y="2434"/>
                  </a:lnTo>
                  <a:lnTo>
                    <a:pt x="374" y="2683"/>
                  </a:lnTo>
                  <a:lnTo>
                    <a:pt x="270" y="2953"/>
                  </a:lnTo>
                  <a:lnTo>
                    <a:pt x="187" y="3224"/>
                  </a:lnTo>
                  <a:lnTo>
                    <a:pt x="125" y="3494"/>
                  </a:lnTo>
                  <a:lnTo>
                    <a:pt x="83" y="3764"/>
                  </a:lnTo>
                  <a:lnTo>
                    <a:pt x="21" y="4263"/>
                  </a:lnTo>
                  <a:lnTo>
                    <a:pt x="0" y="4762"/>
                  </a:lnTo>
                  <a:lnTo>
                    <a:pt x="0" y="5241"/>
                  </a:lnTo>
                  <a:lnTo>
                    <a:pt x="0" y="5740"/>
                  </a:lnTo>
                  <a:lnTo>
                    <a:pt x="42" y="6218"/>
                  </a:lnTo>
                  <a:lnTo>
                    <a:pt x="83" y="6717"/>
                  </a:lnTo>
                  <a:lnTo>
                    <a:pt x="229" y="7694"/>
                  </a:lnTo>
                  <a:lnTo>
                    <a:pt x="312" y="8214"/>
                  </a:lnTo>
                  <a:lnTo>
                    <a:pt x="374" y="8422"/>
                  </a:lnTo>
                  <a:lnTo>
                    <a:pt x="437" y="8630"/>
                  </a:lnTo>
                  <a:lnTo>
                    <a:pt x="520" y="8796"/>
                  </a:lnTo>
                  <a:lnTo>
                    <a:pt x="603" y="8942"/>
                  </a:lnTo>
                  <a:lnTo>
                    <a:pt x="686" y="9066"/>
                  </a:lnTo>
                  <a:lnTo>
                    <a:pt x="811" y="9170"/>
                  </a:lnTo>
                  <a:lnTo>
                    <a:pt x="936" y="9254"/>
                  </a:lnTo>
                  <a:lnTo>
                    <a:pt x="1081" y="9316"/>
                  </a:lnTo>
                  <a:lnTo>
                    <a:pt x="1248" y="9378"/>
                  </a:lnTo>
                  <a:lnTo>
                    <a:pt x="1435" y="9420"/>
                  </a:lnTo>
                  <a:lnTo>
                    <a:pt x="1643" y="9462"/>
                  </a:lnTo>
                  <a:lnTo>
                    <a:pt x="1871" y="9482"/>
                  </a:lnTo>
                  <a:lnTo>
                    <a:pt x="3368" y="9482"/>
                  </a:lnTo>
                  <a:lnTo>
                    <a:pt x="4325" y="9462"/>
                  </a:lnTo>
                  <a:lnTo>
                    <a:pt x="6259" y="9358"/>
                  </a:lnTo>
                  <a:lnTo>
                    <a:pt x="8172" y="9233"/>
                  </a:lnTo>
                  <a:lnTo>
                    <a:pt x="10085" y="9129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1" y="8775"/>
                  </a:lnTo>
                  <a:lnTo>
                    <a:pt x="23246" y="8630"/>
                  </a:lnTo>
                  <a:lnTo>
                    <a:pt x="24556" y="8567"/>
                  </a:lnTo>
                  <a:lnTo>
                    <a:pt x="25887" y="8505"/>
                  </a:lnTo>
                  <a:lnTo>
                    <a:pt x="26532" y="8463"/>
                  </a:lnTo>
                  <a:lnTo>
                    <a:pt x="27197" y="8380"/>
                  </a:lnTo>
                  <a:lnTo>
                    <a:pt x="27862" y="8297"/>
                  </a:lnTo>
                  <a:lnTo>
                    <a:pt x="28507" y="8152"/>
                  </a:lnTo>
                  <a:lnTo>
                    <a:pt x="28902" y="8048"/>
                  </a:lnTo>
                  <a:lnTo>
                    <a:pt x="29235" y="7944"/>
                  </a:lnTo>
                  <a:lnTo>
                    <a:pt x="29380" y="7860"/>
                  </a:lnTo>
                  <a:lnTo>
                    <a:pt x="29505" y="7798"/>
                  </a:lnTo>
                  <a:lnTo>
                    <a:pt x="29609" y="7694"/>
                  </a:lnTo>
                  <a:lnTo>
                    <a:pt x="29713" y="7611"/>
                  </a:lnTo>
                  <a:lnTo>
                    <a:pt x="29796" y="7507"/>
                  </a:lnTo>
                  <a:lnTo>
                    <a:pt x="29879" y="7382"/>
                  </a:lnTo>
                  <a:lnTo>
                    <a:pt x="29942" y="7257"/>
                  </a:lnTo>
                  <a:lnTo>
                    <a:pt x="30004" y="7112"/>
                  </a:lnTo>
                  <a:lnTo>
                    <a:pt x="30087" y="6758"/>
                  </a:lnTo>
                  <a:lnTo>
                    <a:pt x="30150" y="6343"/>
                  </a:lnTo>
                  <a:lnTo>
                    <a:pt x="30212" y="5823"/>
                  </a:lnTo>
                  <a:lnTo>
                    <a:pt x="30233" y="5282"/>
                  </a:lnTo>
                  <a:lnTo>
                    <a:pt x="30233" y="4742"/>
                  </a:lnTo>
                  <a:lnTo>
                    <a:pt x="30212" y="4222"/>
                  </a:lnTo>
                  <a:lnTo>
                    <a:pt x="30191" y="3681"/>
                  </a:lnTo>
                  <a:lnTo>
                    <a:pt x="30129" y="3161"/>
                  </a:lnTo>
                  <a:lnTo>
                    <a:pt x="30004" y="2080"/>
                  </a:lnTo>
                  <a:lnTo>
                    <a:pt x="29942" y="1768"/>
                  </a:lnTo>
                  <a:lnTo>
                    <a:pt x="29879" y="1498"/>
                  </a:lnTo>
                  <a:lnTo>
                    <a:pt x="29796" y="1311"/>
                  </a:lnTo>
                  <a:lnTo>
                    <a:pt x="29754" y="1228"/>
                  </a:lnTo>
                  <a:lnTo>
                    <a:pt x="29692" y="1144"/>
                  </a:lnTo>
                  <a:lnTo>
                    <a:pt x="29609" y="1103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8" y="895"/>
                  </a:lnTo>
                  <a:lnTo>
                    <a:pt x="28756" y="853"/>
                  </a:lnTo>
                  <a:lnTo>
                    <a:pt x="26823" y="645"/>
                  </a:lnTo>
                  <a:lnTo>
                    <a:pt x="24889" y="437"/>
                  </a:lnTo>
                  <a:lnTo>
                    <a:pt x="22976" y="271"/>
                  </a:lnTo>
                  <a:lnTo>
                    <a:pt x="21042" y="126"/>
                  </a:lnTo>
                  <a:lnTo>
                    <a:pt x="20065" y="63"/>
                  </a:lnTo>
                  <a:lnTo>
                    <a:pt x="19109" y="22"/>
                  </a:lnTo>
                  <a:lnTo>
                    <a:pt x="181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95" name="Google Shape;695;p5"/>
            <p:cNvSpPr/>
            <p:nvPr/>
          </p:nvSpPr>
          <p:spPr>
            <a:xfrm>
              <a:off x="4043650" y="482552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779" y="1"/>
                  </a:moveTo>
                  <a:lnTo>
                    <a:pt x="5427" y="21"/>
                  </a:lnTo>
                  <a:lnTo>
                    <a:pt x="4097" y="42"/>
                  </a:lnTo>
                  <a:lnTo>
                    <a:pt x="1414" y="125"/>
                  </a:lnTo>
                  <a:lnTo>
                    <a:pt x="1165" y="146"/>
                  </a:lnTo>
                  <a:lnTo>
                    <a:pt x="915" y="209"/>
                  </a:lnTo>
                  <a:lnTo>
                    <a:pt x="687" y="271"/>
                  </a:lnTo>
                  <a:lnTo>
                    <a:pt x="458" y="396"/>
                  </a:lnTo>
                  <a:lnTo>
                    <a:pt x="354" y="458"/>
                  </a:lnTo>
                  <a:lnTo>
                    <a:pt x="250" y="520"/>
                  </a:lnTo>
                  <a:lnTo>
                    <a:pt x="167" y="604"/>
                  </a:lnTo>
                  <a:lnTo>
                    <a:pt x="104" y="708"/>
                  </a:lnTo>
                  <a:lnTo>
                    <a:pt x="63" y="791"/>
                  </a:lnTo>
                  <a:lnTo>
                    <a:pt x="21" y="895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9"/>
                  </a:lnTo>
                  <a:lnTo>
                    <a:pt x="42" y="1373"/>
                  </a:lnTo>
                  <a:lnTo>
                    <a:pt x="84" y="1477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6"/>
                  </a:lnTo>
                  <a:lnTo>
                    <a:pt x="499" y="1810"/>
                  </a:lnTo>
                  <a:lnTo>
                    <a:pt x="666" y="1872"/>
                  </a:lnTo>
                  <a:lnTo>
                    <a:pt x="811" y="1934"/>
                  </a:lnTo>
                  <a:lnTo>
                    <a:pt x="978" y="1976"/>
                  </a:lnTo>
                  <a:lnTo>
                    <a:pt x="1144" y="1997"/>
                  </a:lnTo>
                  <a:lnTo>
                    <a:pt x="1477" y="2018"/>
                  </a:lnTo>
                  <a:lnTo>
                    <a:pt x="1830" y="1997"/>
                  </a:lnTo>
                  <a:lnTo>
                    <a:pt x="5926" y="1664"/>
                  </a:lnTo>
                  <a:lnTo>
                    <a:pt x="6945" y="1581"/>
                  </a:lnTo>
                  <a:lnTo>
                    <a:pt x="7964" y="1456"/>
                  </a:lnTo>
                  <a:lnTo>
                    <a:pt x="8983" y="1331"/>
                  </a:lnTo>
                  <a:lnTo>
                    <a:pt x="10002" y="1186"/>
                  </a:lnTo>
                  <a:lnTo>
                    <a:pt x="10646" y="1103"/>
                  </a:lnTo>
                  <a:lnTo>
                    <a:pt x="11312" y="999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10" y="770"/>
                  </a:lnTo>
                  <a:lnTo>
                    <a:pt x="12642" y="666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6"/>
                  </a:lnTo>
                  <a:lnTo>
                    <a:pt x="12143" y="375"/>
                  </a:lnTo>
                  <a:lnTo>
                    <a:pt x="11457" y="292"/>
                  </a:lnTo>
                  <a:lnTo>
                    <a:pt x="10792" y="209"/>
                  </a:lnTo>
                  <a:lnTo>
                    <a:pt x="10126" y="146"/>
                  </a:lnTo>
                  <a:lnTo>
                    <a:pt x="9461" y="105"/>
                  </a:lnTo>
                  <a:lnTo>
                    <a:pt x="8110" y="42"/>
                  </a:lnTo>
                  <a:lnTo>
                    <a:pt x="6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96" name="Google Shape;696;p5"/>
            <p:cNvSpPr/>
            <p:nvPr/>
          </p:nvSpPr>
          <p:spPr>
            <a:xfrm>
              <a:off x="4062350" y="516340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3016" y="1"/>
                  </a:moveTo>
                  <a:lnTo>
                    <a:pt x="2475" y="22"/>
                  </a:lnTo>
                  <a:lnTo>
                    <a:pt x="1935" y="63"/>
                  </a:lnTo>
                  <a:lnTo>
                    <a:pt x="1394" y="105"/>
                  </a:lnTo>
                  <a:lnTo>
                    <a:pt x="1165" y="126"/>
                  </a:lnTo>
                  <a:lnTo>
                    <a:pt x="937" y="167"/>
                  </a:lnTo>
                  <a:lnTo>
                    <a:pt x="708" y="230"/>
                  </a:lnTo>
                  <a:lnTo>
                    <a:pt x="479" y="334"/>
                  </a:lnTo>
                  <a:lnTo>
                    <a:pt x="375" y="417"/>
                  </a:lnTo>
                  <a:lnTo>
                    <a:pt x="271" y="500"/>
                  </a:lnTo>
                  <a:lnTo>
                    <a:pt x="167" y="604"/>
                  </a:lnTo>
                  <a:lnTo>
                    <a:pt x="105" y="687"/>
                  </a:lnTo>
                  <a:lnTo>
                    <a:pt x="42" y="812"/>
                  </a:lnTo>
                  <a:lnTo>
                    <a:pt x="22" y="937"/>
                  </a:lnTo>
                  <a:lnTo>
                    <a:pt x="1" y="1061"/>
                  </a:lnTo>
                  <a:lnTo>
                    <a:pt x="22" y="1207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8"/>
                  </a:lnTo>
                  <a:lnTo>
                    <a:pt x="458" y="1810"/>
                  </a:lnTo>
                  <a:lnTo>
                    <a:pt x="583" y="1852"/>
                  </a:lnTo>
                  <a:lnTo>
                    <a:pt x="729" y="1893"/>
                  </a:lnTo>
                  <a:lnTo>
                    <a:pt x="874" y="1914"/>
                  </a:lnTo>
                  <a:lnTo>
                    <a:pt x="1020" y="1914"/>
                  </a:lnTo>
                  <a:lnTo>
                    <a:pt x="1311" y="1893"/>
                  </a:lnTo>
                  <a:lnTo>
                    <a:pt x="2371" y="1748"/>
                  </a:lnTo>
                  <a:lnTo>
                    <a:pt x="2891" y="1644"/>
                  </a:lnTo>
                  <a:lnTo>
                    <a:pt x="3411" y="1540"/>
                  </a:lnTo>
                  <a:lnTo>
                    <a:pt x="3931" y="1415"/>
                  </a:lnTo>
                  <a:lnTo>
                    <a:pt x="4451" y="1269"/>
                  </a:lnTo>
                  <a:lnTo>
                    <a:pt x="4970" y="1124"/>
                  </a:lnTo>
                  <a:lnTo>
                    <a:pt x="5469" y="957"/>
                  </a:lnTo>
                  <a:lnTo>
                    <a:pt x="5636" y="916"/>
                  </a:lnTo>
                  <a:lnTo>
                    <a:pt x="5781" y="853"/>
                  </a:lnTo>
                  <a:lnTo>
                    <a:pt x="5864" y="812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1" y="604"/>
                  </a:lnTo>
                  <a:lnTo>
                    <a:pt x="5989" y="542"/>
                  </a:lnTo>
                  <a:lnTo>
                    <a:pt x="5948" y="500"/>
                  </a:lnTo>
                  <a:lnTo>
                    <a:pt x="5698" y="375"/>
                  </a:lnTo>
                  <a:lnTo>
                    <a:pt x="5158" y="230"/>
                  </a:lnTo>
                  <a:lnTo>
                    <a:pt x="4638" y="126"/>
                  </a:lnTo>
                  <a:lnTo>
                    <a:pt x="4097" y="43"/>
                  </a:lnTo>
                  <a:lnTo>
                    <a:pt x="3556" y="22"/>
                  </a:lnTo>
                  <a:lnTo>
                    <a:pt x="30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697" name="Google Shape;697;p5"/>
            <p:cNvSpPr/>
            <p:nvPr/>
          </p:nvSpPr>
          <p:spPr>
            <a:xfrm>
              <a:off x="4410125" y="4822925"/>
              <a:ext cx="78500" cy="34325"/>
            </a:xfrm>
            <a:custGeom>
              <a:avLst/>
              <a:gdLst/>
              <a:ahLst/>
              <a:cxnLst/>
              <a:rect l="l" t="t" r="r" b="b"/>
              <a:pathLst>
                <a:path w="3140" h="1373" extrusionOk="0">
                  <a:moveTo>
                    <a:pt x="1102" y="1"/>
                  </a:moveTo>
                  <a:lnTo>
                    <a:pt x="894" y="42"/>
                  </a:lnTo>
                  <a:lnTo>
                    <a:pt x="728" y="63"/>
                  </a:lnTo>
                  <a:lnTo>
                    <a:pt x="541" y="125"/>
                  </a:lnTo>
                  <a:lnTo>
                    <a:pt x="395" y="188"/>
                  </a:lnTo>
                  <a:lnTo>
                    <a:pt x="271" y="292"/>
                  </a:lnTo>
                  <a:lnTo>
                    <a:pt x="125" y="417"/>
                  </a:lnTo>
                  <a:lnTo>
                    <a:pt x="42" y="562"/>
                  </a:lnTo>
                  <a:lnTo>
                    <a:pt x="21" y="645"/>
                  </a:lnTo>
                  <a:lnTo>
                    <a:pt x="0" y="728"/>
                  </a:lnTo>
                  <a:lnTo>
                    <a:pt x="0" y="812"/>
                  </a:lnTo>
                  <a:lnTo>
                    <a:pt x="21" y="895"/>
                  </a:lnTo>
                  <a:lnTo>
                    <a:pt x="63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50" y="1248"/>
                  </a:lnTo>
                  <a:lnTo>
                    <a:pt x="333" y="1290"/>
                  </a:lnTo>
                  <a:lnTo>
                    <a:pt x="416" y="1331"/>
                  </a:lnTo>
                  <a:lnTo>
                    <a:pt x="520" y="1352"/>
                  </a:lnTo>
                  <a:lnTo>
                    <a:pt x="624" y="1373"/>
                  </a:lnTo>
                  <a:lnTo>
                    <a:pt x="957" y="1373"/>
                  </a:lnTo>
                  <a:lnTo>
                    <a:pt x="1269" y="1352"/>
                  </a:lnTo>
                  <a:lnTo>
                    <a:pt x="1601" y="1311"/>
                  </a:lnTo>
                  <a:lnTo>
                    <a:pt x="1913" y="1248"/>
                  </a:lnTo>
                  <a:lnTo>
                    <a:pt x="2225" y="1165"/>
                  </a:lnTo>
                  <a:lnTo>
                    <a:pt x="2537" y="1061"/>
                  </a:lnTo>
                  <a:lnTo>
                    <a:pt x="2828" y="936"/>
                  </a:lnTo>
                  <a:lnTo>
                    <a:pt x="3140" y="770"/>
                  </a:lnTo>
                  <a:lnTo>
                    <a:pt x="3015" y="624"/>
                  </a:lnTo>
                  <a:lnTo>
                    <a:pt x="2870" y="500"/>
                  </a:lnTo>
                  <a:lnTo>
                    <a:pt x="2703" y="396"/>
                  </a:lnTo>
                  <a:lnTo>
                    <a:pt x="2537" y="292"/>
                  </a:lnTo>
                  <a:lnTo>
                    <a:pt x="2350" y="209"/>
                  </a:lnTo>
                  <a:lnTo>
                    <a:pt x="2142" y="146"/>
                  </a:lnTo>
                  <a:lnTo>
                    <a:pt x="1934" y="84"/>
                  </a:lnTo>
                  <a:lnTo>
                    <a:pt x="1726" y="42"/>
                  </a:lnTo>
                  <a:lnTo>
                    <a:pt x="1518" y="21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698" name="Google Shape;698;p5"/>
          <p:cNvGrpSpPr/>
          <p:nvPr/>
        </p:nvGrpSpPr>
        <p:grpSpPr>
          <a:xfrm>
            <a:off x="628104" y="1436325"/>
            <a:ext cx="518797" cy="520039"/>
            <a:chOff x="6793725" y="-1219900"/>
            <a:chExt cx="288850" cy="288825"/>
          </a:xfrm>
        </p:grpSpPr>
        <p:sp>
          <p:nvSpPr>
            <p:cNvPr id="699" name="Google Shape;699;p5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00" name="Google Shape;700;p5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01" name="Google Shape;701;p5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02" name="Google Shape;702;p5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03" name="Google Shape;703;p5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704" name="Google Shape;704;p5"/>
          <p:cNvSpPr/>
          <p:nvPr/>
        </p:nvSpPr>
        <p:spPr>
          <a:xfrm>
            <a:off x="11237663" y="338133"/>
            <a:ext cx="177560" cy="1780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705" name="Google Shape;705;p5"/>
          <p:cNvSpPr/>
          <p:nvPr/>
        </p:nvSpPr>
        <p:spPr>
          <a:xfrm>
            <a:off x="11638469" y="987351"/>
            <a:ext cx="177560" cy="1780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706" name="Google Shape;706;p5"/>
          <p:cNvSpPr/>
          <p:nvPr/>
        </p:nvSpPr>
        <p:spPr>
          <a:xfrm>
            <a:off x="10439144" y="6402767"/>
            <a:ext cx="177560" cy="1780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707" name="Google Shape;707;p5"/>
          <p:cNvGrpSpPr/>
          <p:nvPr/>
        </p:nvGrpSpPr>
        <p:grpSpPr>
          <a:xfrm>
            <a:off x="11345983" y="5258315"/>
            <a:ext cx="398485" cy="584167"/>
            <a:chOff x="8492491" y="1981586"/>
            <a:chExt cx="299605" cy="438125"/>
          </a:xfrm>
        </p:grpSpPr>
        <p:sp>
          <p:nvSpPr>
            <p:cNvPr id="708" name="Google Shape;708;p5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09" name="Google Shape;709;p5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10" name="Google Shape;710;p5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" name="Google Shape;712;p6"/>
          <p:cNvSpPr txBox="1">
            <a:spLocks noGrp="1"/>
          </p:cNvSpPr>
          <p:nvPr>
            <p:ph type="title"/>
          </p:nvPr>
        </p:nvSpPr>
        <p:spPr>
          <a:xfrm>
            <a:off x="957625" y="719333"/>
            <a:ext cx="10246588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grpSp>
        <p:nvGrpSpPr>
          <p:cNvPr id="713" name="Google Shape;713;p6"/>
          <p:cNvGrpSpPr/>
          <p:nvPr/>
        </p:nvGrpSpPr>
        <p:grpSpPr>
          <a:xfrm rot="-5400000">
            <a:off x="5838440" y="503451"/>
            <a:ext cx="520017" cy="12196879"/>
            <a:chOff x="219" y="-6350"/>
            <a:chExt cx="713004" cy="5143500"/>
          </a:xfrm>
        </p:grpSpPr>
        <p:sp>
          <p:nvSpPr>
            <p:cNvPr id="714" name="Google Shape;714;p6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15" name="Google Shape;715;p6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16" name="Google Shape;716;p6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717" name="Google Shape;717;p6"/>
          <p:cNvSpPr/>
          <p:nvPr/>
        </p:nvSpPr>
        <p:spPr>
          <a:xfrm>
            <a:off x="11721663" y="2995900"/>
            <a:ext cx="177560" cy="1780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718" name="Google Shape;718;p6"/>
          <p:cNvSpPr/>
          <p:nvPr/>
        </p:nvSpPr>
        <p:spPr>
          <a:xfrm>
            <a:off x="11772936" y="3564567"/>
            <a:ext cx="75014" cy="752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719" name="Google Shape;719;p6"/>
          <p:cNvSpPr/>
          <p:nvPr/>
        </p:nvSpPr>
        <p:spPr>
          <a:xfrm>
            <a:off x="205690" y="5488700"/>
            <a:ext cx="177560" cy="1780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720" name="Google Shape;720;p6"/>
          <p:cNvSpPr/>
          <p:nvPr/>
        </p:nvSpPr>
        <p:spPr>
          <a:xfrm>
            <a:off x="256963" y="6057367"/>
            <a:ext cx="75014" cy="752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721" name="Google Shape;721;p6"/>
          <p:cNvGrpSpPr/>
          <p:nvPr/>
        </p:nvGrpSpPr>
        <p:grpSpPr>
          <a:xfrm rot="-5400000">
            <a:off x="-664128" y="1068398"/>
            <a:ext cx="2198767" cy="387273"/>
            <a:chOff x="6770700" y="159850"/>
            <a:chExt cx="1649075" cy="291175"/>
          </a:xfrm>
        </p:grpSpPr>
        <p:sp>
          <p:nvSpPr>
            <p:cNvPr id="722" name="Google Shape;722;p6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23" name="Google Shape;723;p6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24" name="Google Shape;724;p6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25" name="Google Shape;725;p6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26" name="Google Shape;726;p6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27" name="Google Shape;727;p6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28" name="Google Shape;728;p6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29" name="Google Shape;729;p6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30" name="Google Shape;730;p6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31" name="Google Shape;731;p6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32" name="Google Shape;732;p6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33" name="Google Shape;733;p6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34" name="Google Shape;734;p6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35" name="Google Shape;735;p6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36" name="Google Shape;736;p6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37" name="Google Shape;737;p6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738" name="Google Shape;738;p6"/>
          <p:cNvGrpSpPr/>
          <p:nvPr/>
        </p:nvGrpSpPr>
        <p:grpSpPr>
          <a:xfrm rot="-5400000">
            <a:off x="10646188" y="4920681"/>
            <a:ext cx="2198767" cy="387273"/>
            <a:chOff x="6770700" y="159850"/>
            <a:chExt cx="1649075" cy="291175"/>
          </a:xfrm>
        </p:grpSpPr>
        <p:sp>
          <p:nvSpPr>
            <p:cNvPr id="739" name="Google Shape;739;p6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40" name="Google Shape;740;p6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41" name="Google Shape;741;p6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42" name="Google Shape;742;p6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43" name="Google Shape;743;p6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44" name="Google Shape;744;p6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45" name="Google Shape;745;p6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46" name="Google Shape;746;p6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47" name="Google Shape;747;p6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48" name="Google Shape;748;p6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49" name="Google Shape;749;p6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50" name="Google Shape;750;p6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51" name="Google Shape;751;p6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52" name="Google Shape;752;p6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53" name="Google Shape;753;p6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754" name="Google Shape;754;p6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755" name="Google Shape;755;p6"/>
          <p:cNvGrpSpPr/>
          <p:nvPr/>
        </p:nvGrpSpPr>
        <p:grpSpPr>
          <a:xfrm>
            <a:off x="11441858" y="719328"/>
            <a:ext cx="521328" cy="1899349"/>
            <a:chOff x="164776" y="769496"/>
            <a:chExt cx="391966" cy="1424512"/>
          </a:xfrm>
        </p:grpSpPr>
        <p:grpSp>
          <p:nvGrpSpPr>
            <p:cNvPr id="756" name="Google Shape;756;p6"/>
            <p:cNvGrpSpPr/>
            <p:nvPr/>
          </p:nvGrpSpPr>
          <p:grpSpPr>
            <a:xfrm>
              <a:off x="226072" y="769496"/>
              <a:ext cx="268826" cy="377426"/>
              <a:chOff x="2554375" y="2062675"/>
              <a:chExt cx="1119175" cy="1574575"/>
            </a:xfrm>
          </p:grpSpPr>
          <p:sp>
            <p:nvSpPr>
              <p:cNvPr id="757" name="Google Shape;757;p6"/>
              <p:cNvSpPr/>
              <p:nvPr/>
            </p:nvSpPr>
            <p:spPr>
              <a:xfrm>
                <a:off x="2608950" y="2111550"/>
                <a:ext cx="10261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1046" h="57950" extrusionOk="0">
                    <a:moveTo>
                      <a:pt x="6363" y="6405"/>
                    </a:moveTo>
                    <a:lnTo>
                      <a:pt x="6467" y="6425"/>
                    </a:lnTo>
                    <a:lnTo>
                      <a:pt x="6571" y="6467"/>
                    </a:lnTo>
                    <a:lnTo>
                      <a:pt x="6654" y="6508"/>
                    </a:lnTo>
                    <a:lnTo>
                      <a:pt x="6737" y="6571"/>
                    </a:lnTo>
                    <a:lnTo>
                      <a:pt x="6800" y="6633"/>
                    </a:lnTo>
                    <a:lnTo>
                      <a:pt x="6862" y="6716"/>
                    </a:lnTo>
                    <a:lnTo>
                      <a:pt x="6966" y="6904"/>
                    </a:lnTo>
                    <a:lnTo>
                      <a:pt x="7049" y="7132"/>
                    </a:lnTo>
                    <a:lnTo>
                      <a:pt x="7091" y="7382"/>
                    </a:lnTo>
                    <a:lnTo>
                      <a:pt x="7132" y="7631"/>
                    </a:lnTo>
                    <a:lnTo>
                      <a:pt x="7132" y="7881"/>
                    </a:lnTo>
                    <a:lnTo>
                      <a:pt x="7132" y="10106"/>
                    </a:lnTo>
                    <a:lnTo>
                      <a:pt x="7091" y="12351"/>
                    </a:lnTo>
                    <a:lnTo>
                      <a:pt x="7070" y="13453"/>
                    </a:lnTo>
                    <a:lnTo>
                      <a:pt x="7007" y="14576"/>
                    </a:lnTo>
                    <a:lnTo>
                      <a:pt x="6945" y="15699"/>
                    </a:lnTo>
                    <a:lnTo>
                      <a:pt x="6862" y="16801"/>
                    </a:lnTo>
                    <a:lnTo>
                      <a:pt x="6841" y="16884"/>
                    </a:lnTo>
                    <a:lnTo>
                      <a:pt x="6800" y="17009"/>
                    </a:lnTo>
                    <a:lnTo>
                      <a:pt x="6675" y="16967"/>
                    </a:lnTo>
                    <a:lnTo>
                      <a:pt x="6592" y="16926"/>
                    </a:lnTo>
                    <a:lnTo>
                      <a:pt x="6529" y="16863"/>
                    </a:lnTo>
                    <a:lnTo>
                      <a:pt x="6488" y="16780"/>
                    </a:lnTo>
                    <a:lnTo>
                      <a:pt x="6425" y="16614"/>
                    </a:lnTo>
                    <a:lnTo>
                      <a:pt x="6384" y="16447"/>
                    </a:lnTo>
                    <a:lnTo>
                      <a:pt x="6134" y="15637"/>
                    </a:lnTo>
                    <a:lnTo>
                      <a:pt x="5926" y="14826"/>
                    </a:lnTo>
                    <a:lnTo>
                      <a:pt x="5760" y="13994"/>
                    </a:lnTo>
                    <a:lnTo>
                      <a:pt x="5635" y="13162"/>
                    </a:lnTo>
                    <a:lnTo>
                      <a:pt x="5531" y="12330"/>
                    </a:lnTo>
                    <a:lnTo>
                      <a:pt x="5469" y="11499"/>
                    </a:lnTo>
                    <a:lnTo>
                      <a:pt x="5406" y="10646"/>
                    </a:lnTo>
                    <a:lnTo>
                      <a:pt x="5365" y="9794"/>
                    </a:lnTo>
                    <a:lnTo>
                      <a:pt x="5365" y="9274"/>
                    </a:lnTo>
                    <a:lnTo>
                      <a:pt x="5365" y="8754"/>
                    </a:lnTo>
                    <a:lnTo>
                      <a:pt x="5406" y="7694"/>
                    </a:lnTo>
                    <a:lnTo>
                      <a:pt x="5427" y="7465"/>
                    </a:lnTo>
                    <a:lnTo>
                      <a:pt x="5469" y="7257"/>
                    </a:lnTo>
                    <a:lnTo>
                      <a:pt x="5552" y="7049"/>
                    </a:lnTo>
                    <a:lnTo>
                      <a:pt x="5656" y="6841"/>
                    </a:lnTo>
                    <a:lnTo>
                      <a:pt x="5760" y="6675"/>
                    </a:lnTo>
                    <a:lnTo>
                      <a:pt x="5843" y="6592"/>
                    </a:lnTo>
                    <a:lnTo>
                      <a:pt x="5905" y="6529"/>
                    </a:lnTo>
                    <a:lnTo>
                      <a:pt x="5989" y="6488"/>
                    </a:lnTo>
                    <a:lnTo>
                      <a:pt x="6093" y="6446"/>
                    </a:lnTo>
                    <a:lnTo>
                      <a:pt x="6197" y="6425"/>
                    </a:lnTo>
                    <a:lnTo>
                      <a:pt x="6301" y="6405"/>
                    </a:lnTo>
                    <a:close/>
                    <a:moveTo>
                      <a:pt x="6696" y="19005"/>
                    </a:moveTo>
                    <a:lnTo>
                      <a:pt x="6820" y="19026"/>
                    </a:lnTo>
                    <a:lnTo>
                      <a:pt x="6945" y="19067"/>
                    </a:lnTo>
                    <a:lnTo>
                      <a:pt x="7070" y="19130"/>
                    </a:lnTo>
                    <a:lnTo>
                      <a:pt x="7174" y="19234"/>
                    </a:lnTo>
                    <a:lnTo>
                      <a:pt x="7236" y="19338"/>
                    </a:lnTo>
                    <a:lnTo>
                      <a:pt x="7299" y="19462"/>
                    </a:lnTo>
                    <a:lnTo>
                      <a:pt x="7361" y="19587"/>
                    </a:lnTo>
                    <a:lnTo>
                      <a:pt x="7403" y="19753"/>
                    </a:lnTo>
                    <a:lnTo>
                      <a:pt x="7444" y="20086"/>
                    </a:lnTo>
                    <a:lnTo>
                      <a:pt x="7465" y="20440"/>
                    </a:lnTo>
                    <a:lnTo>
                      <a:pt x="7444" y="20814"/>
                    </a:lnTo>
                    <a:lnTo>
                      <a:pt x="7382" y="21167"/>
                    </a:lnTo>
                    <a:lnTo>
                      <a:pt x="7340" y="21313"/>
                    </a:lnTo>
                    <a:lnTo>
                      <a:pt x="7278" y="21458"/>
                    </a:lnTo>
                    <a:lnTo>
                      <a:pt x="7215" y="21604"/>
                    </a:lnTo>
                    <a:lnTo>
                      <a:pt x="7132" y="21708"/>
                    </a:lnTo>
                    <a:lnTo>
                      <a:pt x="7007" y="21646"/>
                    </a:lnTo>
                    <a:lnTo>
                      <a:pt x="6862" y="21542"/>
                    </a:lnTo>
                    <a:lnTo>
                      <a:pt x="6758" y="21438"/>
                    </a:lnTo>
                    <a:lnTo>
                      <a:pt x="6633" y="21313"/>
                    </a:lnTo>
                    <a:lnTo>
                      <a:pt x="6529" y="21167"/>
                    </a:lnTo>
                    <a:lnTo>
                      <a:pt x="6425" y="21022"/>
                    </a:lnTo>
                    <a:lnTo>
                      <a:pt x="6342" y="20856"/>
                    </a:lnTo>
                    <a:lnTo>
                      <a:pt x="6259" y="20689"/>
                    </a:lnTo>
                    <a:lnTo>
                      <a:pt x="6197" y="20502"/>
                    </a:lnTo>
                    <a:lnTo>
                      <a:pt x="6155" y="20336"/>
                    </a:lnTo>
                    <a:lnTo>
                      <a:pt x="6113" y="20169"/>
                    </a:lnTo>
                    <a:lnTo>
                      <a:pt x="6093" y="19982"/>
                    </a:lnTo>
                    <a:lnTo>
                      <a:pt x="6072" y="19816"/>
                    </a:lnTo>
                    <a:lnTo>
                      <a:pt x="6093" y="19670"/>
                    </a:lnTo>
                    <a:lnTo>
                      <a:pt x="6113" y="19525"/>
                    </a:lnTo>
                    <a:lnTo>
                      <a:pt x="6155" y="19379"/>
                    </a:lnTo>
                    <a:lnTo>
                      <a:pt x="6197" y="19296"/>
                    </a:lnTo>
                    <a:lnTo>
                      <a:pt x="6259" y="19213"/>
                    </a:lnTo>
                    <a:lnTo>
                      <a:pt x="6321" y="19150"/>
                    </a:lnTo>
                    <a:lnTo>
                      <a:pt x="6384" y="19109"/>
                    </a:lnTo>
                    <a:lnTo>
                      <a:pt x="6529" y="19047"/>
                    </a:lnTo>
                    <a:lnTo>
                      <a:pt x="6696" y="19005"/>
                    </a:lnTo>
                    <a:close/>
                    <a:moveTo>
                      <a:pt x="27135" y="21043"/>
                    </a:moveTo>
                    <a:lnTo>
                      <a:pt x="27301" y="21063"/>
                    </a:lnTo>
                    <a:lnTo>
                      <a:pt x="27447" y="21084"/>
                    </a:lnTo>
                    <a:lnTo>
                      <a:pt x="27634" y="21126"/>
                    </a:lnTo>
                    <a:lnTo>
                      <a:pt x="27800" y="21188"/>
                    </a:lnTo>
                    <a:lnTo>
                      <a:pt x="29006" y="21666"/>
                    </a:lnTo>
                    <a:lnTo>
                      <a:pt x="29609" y="21937"/>
                    </a:lnTo>
                    <a:lnTo>
                      <a:pt x="30191" y="22207"/>
                    </a:lnTo>
                    <a:lnTo>
                      <a:pt x="30774" y="22519"/>
                    </a:lnTo>
                    <a:lnTo>
                      <a:pt x="31314" y="22872"/>
                    </a:lnTo>
                    <a:lnTo>
                      <a:pt x="31585" y="23060"/>
                    </a:lnTo>
                    <a:lnTo>
                      <a:pt x="31855" y="23267"/>
                    </a:lnTo>
                    <a:lnTo>
                      <a:pt x="32104" y="23475"/>
                    </a:lnTo>
                    <a:lnTo>
                      <a:pt x="32354" y="23704"/>
                    </a:lnTo>
                    <a:lnTo>
                      <a:pt x="32562" y="23912"/>
                    </a:lnTo>
                    <a:lnTo>
                      <a:pt x="32749" y="24120"/>
                    </a:lnTo>
                    <a:lnTo>
                      <a:pt x="32811" y="24224"/>
                    </a:lnTo>
                    <a:lnTo>
                      <a:pt x="32894" y="24390"/>
                    </a:lnTo>
                    <a:lnTo>
                      <a:pt x="32645" y="24411"/>
                    </a:lnTo>
                    <a:lnTo>
                      <a:pt x="32416" y="24432"/>
                    </a:lnTo>
                    <a:lnTo>
                      <a:pt x="32229" y="24432"/>
                    </a:lnTo>
                    <a:lnTo>
                      <a:pt x="32042" y="24411"/>
                    </a:lnTo>
                    <a:lnTo>
                      <a:pt x="31688" y="24349"/>
                    </a:lnTo>
                    <a:lnTo>
                      <a:pt x="31023" y="24162"/>
                    </a:lnTo>
                    <a:lnTo>
                      <a:pt x="29110" y="23663"/>
                    </a:lnTo>
                    <a:lnTo>
                      <a:pt x="27176" y="23122"/>
                    </a:lnTo>
                    <a:lnTo>
                      <a:pt x="26885" y="22997"/>
                    </a:lnTo>
                    <a:lnTo>
                      <a:pt x="26615" y="22872"/>
                    </a:lnTo>
                    <a:lnTo>
                      <a:pt x="26407" y="22727"/>
                    </a:lnTo>
                    <a:lnTo>
                      <a:pt x="26241" y="22540"/>
                    </a:lnTo>
                    <a:lnTo>
                      <a:pt x="26178" y="22457"/>
                    </a:lnTo>
                    <a:lnTo>
                      <a:pt x="26116" y="22353"/>
                    </a:lnTo>
                    <a:lnTo>
                      <a:pt x="26074" y="22249"/>
                    </a:lnTo>
                    <a:lnTo>
                      <a:pt x="26054" y="22145"/>
                    </a:lnTo>
                    <a:lnTo>
                      <a:pt x="26033" y="22041"/>
                    </a:lnTo>
                    <a:lnTo>
                      <a:pt x="26054" y="21937"/>
                    </a:lnTo>
                    <a:lnTo>
                      <a:pt x="26054" y="21833"/>
                    </a:lnTo>
                    <a:lnTo>
                      <a:pt x="26095" y="21708"/>
                    </a:lnTo>
                    <a:lnTo>
                      <a:pt x="26158" y="21562"/>
                    </a:lnTo>
                    <a:lnTo>
                      <a:pt x="26241" y="21438"/>
                    </a:lnTo>
                    <a:lnTo>
                      <a:pt x="26345" y="21334"/>
                    </a:lnTo>
                    <a:lnTo>
                      <a:pt x="26469" y="21230"/>
                    </a:lnTo>
                    <a:lnTo>
                      <a:pt x="26615" y="21147"/>
                    </a:lnTo>
                    <a:lnTo>
                      <a:pt x="26781" y="21105"/>
                    </a:lnTo>
                    <a:lnTo>
                      <a:pt x="26948" y="21063"/>
                    </a:lnTo>
                    <a:lnTo>
                      <a:pt x="27135" y="21043"/>
                    </a:lnTo>
                    <a:close/>
                    <a:moveTo>
                      <a:pt x="5781" y="42522"/>
                    </a:moveTo>
                    <a:lnTo>
                      <a:pt x="5905" y="42563"/>
                    </a:lnTo>
                    <a:lnTo>
                      <a:pt x="6030" y="42605"/>
                    </a:lnTo>
                    <a:lnTo>
                      <a:pt x="6155" y="42688"/>
                    </a:lnTo>
                    <a:lnTo>
                      <a:pt x="6696" y="43000"/>
                    </a:lnTo>
                    <a:lnTo>
                      <a:pt x="7236" y="43270"/>
                    </a:lnTo>
                    <a:lnTo>
                      <a:pt x="7798" y="43540"/>
                    </a:lnTo>
                    <a:lnTo>
                      <a:pt x="8359" y="43769"/>
                    </a:lnTo>
                    <a:lnTo>
                      <a:pt x="8920" y="43977"/>
                    </a:lnTo>
                    <a:lnTo>
                      <a:pt x="9503" y="44164"/>
                    </a:lnTo>
                    <a:lnTo>
                      <a:pt x="10085" y="44331"/>
                    </a:lnTo>
                    <a:lnTo>
                      <a:pt x="10667" y="44497"/>
                    </a:lnTo>
                    <a:lnTo>
                      <a:pt x="11249" y="44622"/>
                    </a:lnTo>
                    <a:lnTo>
                      <a:pt x="11831" y="44746"/>
                    </a:lnTo>
                    <a:lnTo>
                      <a:pt x="12434" y="44850"/>
                    </a:lnTo>
                    <a:lnTo>
                      <a:pt x="13037" y="44954"/>
                    </a:lnTo>
                    <a:lnTo>
                      <a:pt x="14243" y="45100"/>
                    </a:lnTo>
                    <a:lnTo>
                      <a:pt x="15470" y="45245"/>
                    </a:lnTo>
                    <a:lnTo>
                      <a:pt x="16738" y="45370"/>
                    </a:lnTo>
                    <a:lnTo>
                      <a:pt x="17383" y="45433"/>
                    </a:lnTo>
                    <a:lnTo>
                      <a:pt x="18028" y="45537"/>
                    </a:lnTo>
                    <a:lnTo>
                      <a:pt x="18236" y="45557"/>
                    </a:lnTo>
                    <a:lnTo>
                      <a:pt x="18818" y="45557"/>
                    </a:lnTo>
                    <a:lnTo>
                      <a:pt x="19192" y="45537"/>
                    </a:lnTo>
                    <a:lnTo>
                      <a:pt x="19546" y="45557"/>
                    </a:lnTo>
                    <a:lnTo>
                      <a:pt x="19379" y="45745"/>
                    </a:lnTo>
                    <a:lnTo>
                      <a:pt x="19213" y="45890"/>
                    </a:lnTo>
                    <a:lnTo>
                      <a:pt x="19005" y="45994"/>
                    </a:lnTo>
                    <a:lnTo>
                      <a:pt x="18818" y="46098"/>
                    </a:lnTo>
                    <a:lnTo>
                      <a:pt x="18610" y="46160"/>
                    </a:lnTo>
                    <a:lnTo>
                      <a:pt x="18381" y="46223"/>
                    </a:lnTo>
                    <a:lnTo>
                      <a:pt x="17944" y="46306"/>
                    </a:lnTo>
                    <a:lnTo>
                      <a:pt x="17341" y="46389"/>
                    </a:lnTo>
                    <a:lnTo>
                      <a:pt x="16718" y="46431"/>
                    </a:lnTo>
                    <a:lnTo>
                      <a:pt x="16094" y="46472"/>
                    </a:lnTo>
                    <a:lnTo>
                      <a:pt x="15491" y="46493"/>
                    </a:lnTo>
                    <a:lnTo>
                      <a:pt x="14846" y="46472"/>
                    </a:lnTo>
                    <a:lnTo>
                      <a:pt x="14181" y="46431"/>
                    </a:lnTo>
                    <a:lnTo>
                      <a:pt x="13536" y="46389"/>
                    </a:lnTo>
                    <a:lnTo>
                      <a:pt x="12892" y="46306"/>
                    </a:lnTo>
                    <a:lnTo>
                      <a:pt x="12247" y="46202"/>
                    </a:lnTo>
                    <a:lnTo>
                      <a:pt x="11603" y="46077"/>
                    </a:lnTo>
                    <a:lnTo>
                      <a:pt x="10958" y="45952"/>
                    </a:lnTo>
                    <a:lnTo>
                      <a:pt x="10334" y="45807"/>
                    </a:lnTo>
                    <a:lnTo>
                      <a:pt x="9399" y="45578"/>
                    </a:lnTo>
                    <a:lnTo>
                      <a:pt x="8484" y="45349"/>
                    </a:lnTo>
                    <a:lnTo>
                      <a:pt x="8026" y="45204"/>
                    </a:lnTo>
                    <a:lnTo>
                      <a:pt x="7569" y="45058"/>
                    </a:lnTo>
                    <a:lnTo>
                      <a:pt x="7132" y="44871"/>
                    </a:lnTo>
                    <a:lnTo>
                      <a:pt x="6696" y="44663"/>
                    </a:lnTo>
                    <a:lnTo>
                      <a:pt x="6342" y="44476"/>
                    </a:lnTo>
                    <a:lnTo>
                      <a:pt x="6009" y="44268"/>
                    </a:lnTo>
                    <a:lnTo>
                      <a:pt x="5677" y="44039"/>
                    </a:lnTo>
                    <a:lnTo>
                      <a:pt x="5365" y="43790"/>
                    </a:lnTo>
                    <a:lnTo>
                      <a:pt x="5261" y="43686"/>
                    </a:lnTo>
                    <a:lnTo>
                      <a:pt x="5178" y="43582"/>
                    </a:lnTo>
                    <a:lnTo>
                      <a:pt x="5095" y="43457"/>
                    </a:lnTo>
                    <a:lnTo>
                      <a:pt x="5053" y="43333"/>
                    </a:lnTo>
                    <a:lnTo>
                      <a:pt x="5032" y="43208"/>
                    </a:lnTo>
                    <a:lnTo>
                      <a:pt x="5053" y="43083"/>
                    </a:lnTo>
                    <a:lnTo>
                      <a:pt x="5095" y="42937"/>
                    </a:lnTo>
                    <a:lnTo>
                      <a:pt x="5157" y="42813"/>
                    </a:lnTo>
                    <a:lnTo>
                      <a:pt x="5261" y="42667"/>
                    </a:lnTo>
                    <a:lnTo>
                      <a:pt x="5386" y="42584"/>
                    </a:lnTo>
                    <a:lnTo>
                      <a:pt x="5510" y="42522"/>
                    </a:lnTo>
                    <a:close/>
                    <a:moveTo>
                      <a:pt x="19982" y="0"/>
                    </a:moveTo>
                    <a:lnTo>
                      <a:pt x="18651" y="21"/>
                    </a:lnTo>
                    <a:lnTo>
                      <a:pt x="17009" y="83"/>
                    </a:lnTo>
                    <a:lnTo>
                      <a:pt x="15366" y="146"/>
                    </a:lnTo>
                    <a:lnTo>
                      <a:pt x="13724" y="229"/>
                    </a:lnTo>
                    <a:lnTo>
                      <a:pt x="12081" y="333"/>
                    </a:lnTo>
                    <a:lnTo>
                      <a:pt x="10459" y="479"/>
                    </a:lnTo>
                    <a:lnTo>
                      <a:pt x="9627" y="562"/>
                    </a:lnTo>
                    <a:lnTo>
                      <a:pt x="8816" y="666"/>
                    </a:lnTo>
                    <a:lnTo>
                      <a:pt x="8006" y="770"/>
                    </a:lnTo>
                    <a:lnTo>
                      <a:pt x="7195" y="915"/>
                    </a:lnTo>
                    <a:lnTo>
                      <a:pt x="6384" y="1061"/>
                    </a:lnTo>
                    <a:lnTo>
                      <a:pt x="5573" y="1206"/>
                    </a:lnTo>
                    <a:lnTo>
                      <a:pt x="5344" y="1269"/>
                    </a:lnTo>
                    <a:lnTo>
                      <a:pt x="5136" y="1352"/>
                    </a:lnTo>
                    <a:lnTo>
                      <a:pt x="4949" y="1435"/>
                    </a:lnTo>
                    <a:lnTo>
                      <a:pt x="4803" y="1560"/>
                    </a:lnTo>
                    <a:lnTo>
                      <a:pt x="4679" y="1705"/>
                    </a:lnTo>
                    <a:lnTo>
                      <a:pt x="4595" y="1872"/>
                    </a:lnTo>
                    <a:lnTo>
                      <a:pt x="4512" y="2059"/>
                    </a:lnTo>
                    <a:lnTo>
                      <a:pt x="4471" y="2288"/>
                    </a:lnTo>
                    <a:lnTo>
                      <a:pt x="4346" y="3057"/>
                    </a:lnTo>
                    <a:lnTo>
                      <a:pt x="4221" y="3826"/>
                    </a:lnTo>
                    <a:lnTo>
                      <a:pt x="4117" y="4596"/>
                    </a:lnTo>
                    <a:lnTo>
                      <a:pt x="4076" y="4970"/>
                    </a:lnTo>
                    <a:lnTo>
                      <a:pt x="4034" y="5365"/>
                    </a:lnTo>
                    <a:lnTo>
                      <a:pt x="3930" y="7195"/>
                    </a:lnTo>
                    <a:lnTo>
                      <a:pt x="3847" y="9024"/>
                    </a:lnTo>
                    <a:lnTo>
                      <a:pt x="3805" y="10854"/>
                    </a:lnTo>
                    <a:lnTo>
                      <a:pt x="3785" y="12684"/>
                    </a:lnTo>
                    <a:lnTo>
                      <a:pt x="3805" y="14347"/>
                    </a:lnTo>
                    <a:lnTo>
                      <a:pt x="3847" y="16011"/>
                    </a:lnTo>
                    <a:lnTo>
                      <a:pt x="3930" y="17674"/>
                    </a:lnTo>
                    <a:lnTo>
                      <a:pt x="4055" y="19338"/>
                    </a:lnTo>
                    <a:lnTo>
                      <a:pt x="4117" y="19899"/>
                    </a:lnTo>
                    <a:lnTo>
                      <a:pt x="4180" y="20481"/>
                    </a:lnTo>
                    <a:lnTo>
                      <a:pt x="4263" y="21043"/>
                    </a:lnTo>
                    <a:lnTo>
                      <a:pt x="4388" y="21604"/>
                    </a:lnTo>
                    <a:lnTo>
                      <a:pt x="4512" y="22165"/>
                    </a:lnTo>
                    <a:lnTo>
                      <a:pt x="4679" y="22706"/>
                    </a:lnTo>
                    <a:lnTo>
                      <a:pt x="4866" y="23247"/>
                    </a:lnTo>
                    <a:lnTo>
                      <a:pt x="5074" y="23787"/>
                    </a:lnTo>
                    <a:lnTo>
                      <a:pt x="5282" y="24182"/>
                    </a:lnTo>
                    <a:lnTo>
                      <a:pt x="5510" y="24536"/>
                    </a:lnTo>
                    <a:lnTo>
                      <a:pt x="5760" y="24848"/>
                    </a:lnTo>
                    <a:lnTo>
                      <a:pt x="5905" y="24993"/>
                    </a:lnTo>
                    <a:lnTo>
                      <a:pt x="6051" y="25139"/>
                    </a:lnTo>
                    <a:lnTo>
                      <a:pt x="6197" y="25264"/>
                    </a:lnTo>
                    <a:lnTo>
                      <a:pt x="6363" y="25368"/>
                    </a:lnTo>
                    <a:lnTo>
                      <a:pt x="6550" y="25472"/>
                    </a:lnTo>
                    <a:lnTo>
                      <a:pt x="6716" y="25575"/>
                    </a:lnTo>
                    <a:lnTo>
                      <a:pt x="6924" y="25659"/>
                    </a:lnTo>
                    <a:lnTo>
                      <a:pt x="7111" y="25742"/>
                    </a:lnTo>
                    <a:lnTo>
                      <a:pt x="7319" y="25804"/>
                    </a:lnTo>
                    <a:lnTo>
                      <a:pt x="7548" y="25846"/>
                    </a:lnTo>
                    <a:lnTo>
                      <a:pt x="8109" y="25971"/>
                    </a:lnTo>
                    <a:lnTo>
                      <a:pt x="8671" y="26054"/>
                    </a:lnTo>
                    <a:lnTo>
                      <a:pt x="9232" y="26116"/>
                    </a:lnTo>
                    <a:lnTo>
                      <a:pt x="9814" y="26158"/>
                    </a:lnTo>
                    <a:lnTo>
                      <a:pt x="10501" y="26158"/>
                    </a:lnTo>
                    <a:lnTo>
                      <a:pt x="11644" y="26137"/>
                    </a:lnTo>
                    <a:lnTo>
                      <a:pt x="12788" y="26095"/>
                    </a:lnTo>
                    <a:lnTo>
                      <a:pt x="13931" y="26075"/>
                    </a:lnTo>
                    <a:lnTo>
                      <a:pt x="15075" y="26054"/>
                    </a:lnTo>
                    <a:lnTo>
                      <a:pt x="15678" y="26054"/>
                    </a:lnTo>
                    <a:lnTo>
                      <a:pt x="16281" y="26075"/>
                    </a:lnTo>
                    <a:lnTo>
                      <a:pt x="17279" y="26137"/>
                    </a:lnTo>
                    <a:lnTo>
                      <a:pt x="17778" y="26199"/>
                    </a:lnTo>
                    <a:lnTo>
                      <a:pt x="18256" y="26262"/>
                    </a:lnTo>
                    <a:lnTo>
                      <a:pt x="18755" y="26345"/>
                    </a:lnTo>
                    <a:lnTo>
                      <a:pt x="19234" y="26470"/>
                    </a:lnTo>
                    <a:lnTo>
                      <a:pt x="19712" y="26594"/>
                    </a:lnTo>
                    <a:lnTo>
                      <a:pt x="20190" y="26761"/>
                    </a:lnTo>
                    <a:lnTo>
                      <a:pt x="20523" y="26885"/>
                    </a:lnTo>
                    <a:lnTo>
                      <a:pt x="20855" y="27031"/>
                    </a:lnTo>
                    <a:lnTo>
                      <a:pt x="21167" y="27197"/>
                    </a:lnTo>
                    <a:lnTo>
                      <a:pt x="21458" y="27364"/>
                    </a:lnTo>
                    <a:lnTo>
                      <a:pt x="21750" y="27551"/>
                    </a:lnTo>
                    <a:lnTo>
                      <a:pt x="22020" y="27759"/>
                    </a:lnTo>
                    <a:lnTo>
                      <a:pt x="22290" y="27967"/>
                    </a:lnTo>
                    <a:lnTo>
                      <a:pt x="22540" y="28195"/>
                    </a:lnTo>
                    <a:lnTo>
                      <a:pt x="22768" y="28445"/>
                    </a:lnTo>
                    <a:lnTo>
                      <a:pt x="23018" y="28674"/>
                    </a:lnTo>
                    <a:lnTo>
                      <a:pt x="23455" y="29193"/>
                    </a:lnTo>
                    <a:lnTo>
                      <a:pt x="23891" y="29755"/>
                    </a:lnTo>
                    <a:lnTo>
                      <a:pt x="24286" y="30337"/>
                    </a:lnTo>
                    <a:lnTo>
                      <a:pt x="24640" y="30919"/>
                    </a:lnTo>
                    <a:lnTo>
                      <a:pt x="24993" y="31522"/>
                    </a:lnTo>
                    <a:lnTo>
                      <a:pt x="25284" y="32146"/>
                    </a:lnTo>
                    <a:lnTo>
                      <a:pt x="25534" y="32749"/>
                    </a:lnTo>
                    <a:lnTo>
                      <a:pt x="25659" y="33061"/>
                    </a:lnTo>
                    <a:lnTo>
                      <a:pt x="25742" y="33373"/>
                    </a:lnTo>
                    <a:lnTo>
                      <a:pt x="25825" y="33705"/>
                    </a:lnTo>
                    <a:lnTo>
                      <a:pt x="25908" y="34017"/>
                    </a:lnTo>
                    <a:lnTo>
                      <a:pt x="25950" y="34350"/>
                    </a:lnTo>
                    <a:lnTo>
                      <a:pt x="25991" y="34662"/>
                    </a:lnTo>
                    <a:lnTo>
                      <a:pt x="26033" y="34995"/>
                    </a:lnTo>
                    <a:lnTo>
                      <a:pt x="26033" y="35327"/>
                    </a:lnTo>
                    <a:lnTo>
                      <a:pt x="26012" y="35889"/>
                    </a:lnTo>
                    <a:lnTo>
                      <a:pt x="25929" y="36450"/>
                    </a:lnTo>
                    <a:lnTo>
                      <a:pt x="25825" y="37012"/>
                    </a:lnTo>
                    <a:lnTo>
                      <a:pt x="25638" y="37594"/>
                    </a:lnTo>
                    <a:lnTo>
                      <a:pt x="25451" y="38114"/>
                    </a:lnTo>
                    <a:lnTo>
                      <a:pt x="25243" y="38613"/>
                    </a:lnTo>
                    <a:lnTo>
                      <a:pt x="24993" y="39070"/>
                    </a:lnTo>
                    <a:lnTo>
                      <a:pt x="24744" y="39527"/>
                    </a:lnTo>
                    <a:lnTo>
                      <a:pt x="24473" y="39964"/>
                    </a:lnTo>
                    <a:lnTo>
                      <a:pt x="24161" y="40359"/>
                    </a:lnTo>
                    <a:lnTo>
                      <a:pt x="23850" y="40754"/>
                    </a:lnTo>
                    <a:lnTo>
                      <a:pt x="23496" y="41108"/>
                    </a:lnTo>
                    <a:lnTo>
                      <a:pt x="23143" y="41440"/>
                    </a:lnTo>
                    <a:lnTo>
                      <a:pt x="22748" y="41752"/>
                    </a:lnTo>
                    <a:lnTo>
                      <a:pt x="22353" y="42064"/>
                    </a:lnTo>
                    <a:lnTo>
                      <a:pt x="21916" y="42334"/>
                    </a:lnTo>
                    <a:lnTo>
                      <a:pt x="21479" y="42584"/>
                    </a:lnTo>
                    <a:lnTo>
                      <a:pt x="21001" y="42792"/>
                    </a:lnTo>
                    <a:lnTo>
                      <a:pt x="20523" y="43000"/>
                    </a:lnTo>
                    <a:lnTo>
                      <a:pt x="20024" y="43187"/>
                    </a:lnTo>
                    <a:lnTo>
                      <a:pt x="19379" y="43374"/>
                    </a:lnTo>
                    <a:lnTo>
                      <a:pt x="18714" y="43520"/>
                    </a:lnTo>
                    <a:lnTo>
                      <a:pt x="18028" y="43665"/>
                    </a:lnTo>
                    <a:lnTo>
                      <a:pt x="17321" y="43769"/>
                    </a:lnTo>
                    <a:lnTo>
                      <a:pt x="16635" y="43811"/>
                    </a:lnTo>
                    <a:lnTo>
                      <a:pt x="15928" y="43832"/>
                    </a:lnTo>
                    <a:lnTo>
                      <a:pt x="15221" y="43811"/>
                    </a:lnTo>
                    <a:lnTo>
                      <a:pt x="14514" y="43748"/>
                    </a:lnTo>
                    <a:lnTo>
                      <a:pt x="13786" y="43665"/>
                    </a:lnTo>
                    <a:lnTo>
                      <a:pt x="13079" y="43520"/>
                    </a:lnTo>
                    <a:lnTo>
                      <a:pt x="12372" y="43353"/>
                    </a:lnTo>
                    <a:lnTo>
                      <a:pt x="11665" y="43145"/>
                    </a:lnTo>
                    <a:lnTo>
                      <a:pt x="10979" y="42875"/>
                    </a:lnTo>
                    <a:lnTo>
                      <a:pt x="10272" y="42605"/>
                    </a:lnTo>
                    <a:lnTo>
                      <a:pt x="9128" y="42106"/>
                    </a:lnTo>
                    <a:lnTo>
                      <a:pt x="7985" y="41628"/>
                    </a:lnTo>
                    <a:lnTo>
                      <a:pt x="7403" y="41399"/>
                    </a:lnTo>
                    <a:lnTo>
                      <a:pt x="6820" y="41191"/>
                    </a:lnTo>
                    <a:lnTo>
                      <a:pt x="6217" y="41004"/>
                    </a:lnTo>
                    <a:lnTo>
                      <a:pt x="5614" y="40837"/>
                    </a:lnTo>
                    <a:lnTo>
                      <a:pt x="5282" y="40754"/>
                    </a:lnTo>
                    <a:lnTo>
                      <a:pt x="4970" y="40733"/>
                    </a:lnTo>
                    <a:lnTo>
                      <a:pt x="4762" y="40754"/>
                    </a:lnTo>
                    <a:lnTo>
                      <a:pt x="4575" y="40796"/>
                    </a:lnTo>
                    <a:lnTo>
                      <a:pt x="4367" y="40837"/>
                    </a:lnTo>
                    <a:lnTo>
                      <a:pt x="4180" y="40921"/>
                    </a:lnTo>
                    <a:lnTo>
                      <a:pt x="4013" y="41025"/>
                    </a:lnTo>
                    <a:lnTo>
                      <a:pt x="3826" y="41149"/>
                    </a:lnTo>
                    <a:lnTo>
                      <a:pt x="3681" y="41295"/>
                    </a:lnTo>
                    <a:lnTo>
                      <a:pt x="3514" y="41461"/>
                    </a:lnTo>
                    <a:lnTo>
                      <a:pt x="3119" y="41960"/>
                    </a:lnTo>
                    <a:lnTo>
                      <a:pt x="2766" y="42438"/>
                    </a:lnTo>
                    <a:lnTo>
                      <a:pt x="2412" y="42937"/>
                    </a:lnTo>
                    <a:lnTo>
                      <a:pt x="2100" y="43457"/>
                    </a:lnTo>
                    <a:lnTo>
                      <a:pt x="1788" y="43956"/>
                    </a:lnTo>
                    <a:lnTo>
                      <a:pt x="1518" y="44497"/>
                    </a:lnTo>
                    <a:lnTo>
                      <a:pt x="1269" y="45017"/>
                    </a:lnTo>
                    <a:lnTo>
                      <a:pt x="1040" y="45557"/>
                    </a:lnTo>
                    <a:lnTo>
                      <a:pt x="832" y="46119"/>
                    </a:lnTo>
                    <a:lnTo>
                      <a:pt x="645" y="46680"/>
                    </a:lnTo>
                    <a:lnTo>
                      <a:pt x="479" y="47242"/>
                    </a:lnTo>
                    <a:lnTo>
                      <a:pt x="333" y="47824"/>
                    </a:lnTo>
                    <a:lnTo>
                      <a:pt x="229" y="48427"/>
                    </a:lnTo>
                    <a:lnTo>
                      <a:pt x="125" y="49030"/>
                    </a:lnTo>
                    <a:lnTo>
                      <a:pt x="63" y="49633"/>
                    </a:lnTo>
                    <a:lnTo>
                      <a:pt x="21" y="50257"/>
                    </a:lnTo>
                    <a:lnTo>
                      <a:pt x="0" y="50610"/>
                    </a:lnTo>
                    <a:lnTo>
                      <a:pt x="21" y="50964"/>
                    </a:lnTo>
                    <a:lnTo>
                      <a:pt x="42" y="51296"/>
                    </a:lnTo>
                    <a:lnTo>
                      <a:pt x="83" y="51629"/>
                    </a:lnTo>
                    <a:lnTo>
                      <a:pt x="167" y="51941"/>
                    </a:lnTo>
                    <a:lnTo>
                      <a:pt x="250" y="52253"/>
                    </a:lnTo>
                    <a:lnTo>
                      <a:pt x="333" y="52565"/>
                    </a:lnTo>
                    <a:lnTo>
                      <a:pt x="458" y="52856"/>
                    </a:lnTo>
                    <a:lnTo>
                      <a:pt x="603" y="53147"/>
                    </a:lnTo>
                    <a:lnTo>
                      <a:pt x="749" y="53417"/>
                    </a:lnTo>
                    <a:lnTo>
                      <a:pt x="915" y="53687"/>
                    </a:lnTo>
                    <a:lnTo>
                      <a:pt x="1102" y="53958"/>
                    </a:lnTo>
                    <a:lnTo>
                      <a:pt x="1310" y="54228"/>
                    </a:lnTo>
                    <a:lnTo>
                      <a:pt x="1518" y="54477"/>
                    </a:lnTo>
                    <a:lnTo>
                      <a:pt x="1747" y="54727"/>
                    </a:lnTo>
                    <a:lnTo>
                      <a:pt x="1996" y="54956"/>
                    </a:lnTo>
                    <a:lnTo>
                      <a:pt x="2267" y="55184"/>
                    </a:lnTo>
                    <a:lnTo>
                      <a:pt x="2537" y="55413"/>
                    </a:lnTo>
                    <a:lnTo>
                      <a:pt x="2807" y="55621"/>
                    </a:lnTo>
                    <a:lnTo>
                      <a:pt x="3098" y="55829"/>
                    </a:lnTo>
                    <a:lnTo>
                      <a:pt x="3390" y="55995"/>
                    </a:lnTo>
                    <a:lnTo>
                      <a:pt x="3701" y="56183"/>
                    </a:lnTo>
                    <a:lnTo>
                      <a:pt x="3993" y="56328"/>
                    </a:lnTo>
                    <a:lnTo>
                      <a:pt x="4304" y="56474"/>
                    </a:lnTo>
                    <a:lnTo>
                      <a:pt x="4616" y="56619"/>
                    </a:lnTo>
                    <a:lnTo>
                      <a:pt x="5261" y="56848"/>
                    </a:lnTo>
                    <a:lnTo>
                      <a:pt x="5926" y="57035"/>
                    </a:lnTo>
                    <a:lnTo>
                      <a:pt x="6592" y="57201"/>
                    </a:lnTo>
                    <a:lnTo>
                      <a:pt x="7278" y="57347"/>
                    </a:lnTo>
                    <a:lnTo>
                      <a:pt x="8151" y="57472"/>
                    </a:lnTo>
                    <a:lnTo>
                      <a:pt x="9024" y="57596"/>
                    </a:lnTo>
                    <a:lnTo>
                      <a:pt x="9918" y="57700"/>
                    </a:lnTo>
                    <a:lnTo>
                      <a:pt x="10792" y="57784"/>
                    </a:lnTo>
                    <a:lnTo>
                      <a:pt x="11686" y="57867"/>
                    </a:lnTo>
                    <a:lnTo>
                      <a:pt x="12559" y="57908"/>
                    </a:lnTo>
                    <a:lnTo>
                      <a:pt x="13432" y="57929"/>
                    </a:lnTo>
                    <a:lnTo>
                      <a:pt x="14327" y="57950"/>
                    </a:lnTo>
                    <a:lnTo>
                      <a:pt x="15740" y="57929"/>
                    </a:lnTo>
                    <a:lnTo>
                      <a:pt x="17154" y="57846"/>
                    </a:lnTo>
                    <a:lnTo>
                      <a:pt x="18568" y="57721"/>
                    </a:lnTo>
                    <a:lnTo>
                      <a:pt x="19982" y="57555"/>
                    </a:lnTo>
                    <a:lnTo>
                      <a:pt x="21167" y="57368"/>
                    </a:lnTo>
                    <a:lnTo>
                      <a:pt x="22353" y="57160"/>
                    </a:lnTo>
                    <a:lnTo>
                      <a:pt x="23517" y="56889"/>
                    </a:lnTo>
                    <a:lnTo>
                      <a:pt x="24099" y="56744"/>
                    </a:lnTo>
                    <a:lnTo>
                      <a:pt x="24661" y="56598"/>
                    </a:lnTo>
                    <a:lnTo>
                      <a:pt x="25243" y="56411"/>
                    </a:lnTo>
                    <a:lnTo>
                      <a:pt x="25804" y="56224"/>
                    </a:lnTo>
                    <a:lnTo>
                      <a:pt x="26366" y="56037"/>
                    </a:lnTo>
                    <a:lnTo>
                      <a:pt x="26906" y="55808"/>
                    </a:lnTo>
                    <a:lnTo>
                      <a:pt x="27468" y="55580"/>
                    </a:lnTo>
                    <a:lnTo>
                      <a:pt x="28008" y="55330"/>
                    </a:lnTo>
                    <a:lnTo>
                      <a:pt x="28549" y="55060"/>
                    </a:lnTo>
                    <a:lnTo>
                      <a:pt x="29089" y="54769"/>
                    </a:lnTo>
                    <a:lnTo>
                      <a:pt x="30004" y="54249"/>
                    </a:lnTo>
                    <a:lnTo>
                      <a:pt x="30898" y="53667"/>
                    </a:lnTo>
                    <a:lnTo>
                      <a:pt x="31751" y="53064"/>
                    </a:lnTo>
                    <a:lnTo>
                      <a:pt x="32562" y="52440"/>
                    </a:lnTo>
                    <a:lnTo>
                      <a:pt x="33352" y="51774"/>
                    </a:lnTo>
                    <a:lnTo>
                      <a:pt x="34100" y="51067"/>
                    </a:lnTo>
                    <a:lnTo>
                      <a:pt x="34807" y="50340"/>
                    </a:lnTo>
                    <a:lnTo>
                      <a:pt x="35494" y="49591"/>
                    </a:lnTo>
                    <a:lnTo>
                      <a:pt x="36117" y="48801"/>
                    </a:lnTo>
                    <a:lnTo>
                      <a:pt x="36741" y="47990"/>
                    </a:lnTo>
                    <a:lnTo>
                      <a:pt x="37303" y="47138"/>
                    </a:lnTo>
                    <a:lnTo>
                      <a:pt x="37864" y="46264"/>
                    </a:lnTo>
                    <a:lnTo>
                      <a:pt x="38363" y="45370"/>
                    </a:lnTo>
                    <a:lnTo>
                      <a:pt x="38841" y="44435"/>
                    </a:lnTo>
                    <a:lnTo>
                      <a:pt x="39278" y="43478"/>
                    </a:lnTo>
                    <a:lnTo>
                      <a:pt x="39694" y="42501"/>
                    </a:lnTo>
                    <a:lnTo>
                      <a:pt x="40006" y="41669"/>
                    </a:lnTo>
                    <a:lnTo>
                      <a:pt x="40276" y="40837"/>
                    </a:lnTo>
                    <a:lnTo>
                      <a:pt x="40505" y="39985"/>
                    </a:lnTo>
                    <a:lnTo>
                      <a:pt x="40692" y="39153"/>
                    </a:lnTo>
                    <a:lnTo>
                      <a:pt x="40837" y="38321"/>
                    </a:lnTo>
                    <a:lnTo>
                      <a:pt x="40941" y="37469"/>
                    </a:lnTo>
                    <a:lnTo>
                      <a:pt x="41024" y="36637"/>
                    </a:lnTo>
                    <a:lnTo>
                      <a:pt x="41045" y="35806"/>
                    </a:lnTo>
                    <a:lnTo>
                      <a:pt x="41004" y="34953"/>
                    </a:lnTo>
                    <a:lnTo>
                      <a:pt x="40941" y="34101"/>
                    </a:lnTo>
                    <a:lnTo>
                      <a:pt x="40837" y="33269"/>
                    </a:lnTo>
                    <a:lnTo>
                      <a:pt x="40692" y="32416"/>
                    </a:lnTo>
                    <a:lnTo>
                      <a:pt x="40505" y="31585"/>
                    </a:lnTo>
                    <a:lnTo>
                      <a:pt x="40255" y="30732"/>
                    </a:lnTo>
                    <a:lnTo>
                      <a:pt x="39985" y="29900"/>
                    </a:lnTo>
                    <a:lnTo>
                      <a:pt x="39652" y="29048"/>
                    </a:lnTo>
                    <a:lnTo>
                      <a:pt x="39340" y="28320"/>
                    </a:lnTo>
                    <a:lnTo>
                      <a:pt x="38987" y="27613"/>
                    </a:lnTo>
                    <a:lnTo>
                      <a:pt x="38612" y="26927"/>
                    </a:lnTo>
                    <a:lnTo>
                      <a:pt x="38217" y="26262"/>
                    </a:lnTo>
                    <a:lnTo>
                      <a:pt x="37802" y="25638"/>
                    </a:lnTo>
                    <a:lnTo>
                      <a:pt x="37344" y="25035"/>
                    </a:lnTo>
                    <a:lnTo>
                      <a:pt x="36866" y="24453"/>
                    </a:lnTo>
                    <a:lnTo>
                      <a:pt x="36346" y="23912"/>
                    </a:lnTo>
                    <a:lnTo>
                      <a:pt x="35805" y="23392"/>
                    </a:lnTo>
                    <a:lnTo>
                      <a:pt x="35223" y="22914"/>
                    </a:lnTo>
                    <a:lnTo>
                      <a:pt x="34641" y="22457"/>
                    </a:lnTo>
                    <a:lnTo>
                      <a:pt x="33996" y="22041"/>
                    </a:lnTo>
                    <a:lnTo>
                      <a:pt x="33331" y="21646"/>
                    </a:lnTo>
                    <a:lnTo>
                      <a:pt x="32645" y="21271"/>
                    </a:lnTo>
                    <a:lnTo>
                      <a:pt x="31917" y="20939"/>
                    </a:lnTo>
                    <a:lnTo>
                      <a:pt x="31148" y="20648"/>
                    </a:lnTo>
                    <a:lnTo>
                      <a:pt x="30337" y="20356"/>
                    </a:lnTo>
                    <a:lnTo>
                      <a:pt x="29505" y="20107"/>
                    </a:lnTo>
                    <a:lnTo>
                      <a:pt x="28674" y="19857"/>
                    </a:lnTo>
                    <a:lnTo>
                      <a:pt x="27842" y="19650"/>
                    </a:lnTo>
                    <a:lnTo>
                      <a:pt x="26989" y="19442"/>
                    </a:lnTo>
                    <a:lnTo>
                      <a:pt x="26137" y="19254"/>
                    </a:lnTo>
                    <a:lnTo>
                      <a:pt x="24453" y="18901"/>
                    </a:lnTo>
                    <a:lnTo>
                      <a:pt x="23247" y="18672"/>
                    </a:lnTo>
                    <a:lnTo>
                      <a:pt x="22852" y="18568"/>
                    </a:lnTo>
                    <a:lnTo>
                      <a:pt x="22519" y="18464"/>
                    </a:lnTo>
                    <a:lnTo>
                      <a:pt x="22373" y="18423"/>
                    </a:lnTo>
                    <a:lnTo>
                      <a:pt x="22269" y="18340"/>
                    </a:lnTo>
                    <a:lnTo>
                      <a:pt x="22145" y="18277"/>
                    </a:lnTo>
                    <a:lnTo>
                      <a:pt x="22061" y="18194"/>
                    </a:lnTo>
                    <a:lnTo>
                      <a:pt x="21957" y="18090"/>
                    </a:lnTo>
                    <a:lnTo>
                      <a:pt x="21895" y="17986"/>
                    </a:lnTo>
                    <a:lnTo>
                      <a:pt x="21812" y="17861"/>
                    </a:lnTo>
                    <a:lnTo>
                      <a:pt x="21770" y="17716"/>
                    </a:lnTo>
                    <a:lnTo>
                      <a:pt x="21666" y="17404"/>
                    </a:lnTo>
                    <a:lnTo>
                      <a:pt x="21583" y="16988"/>
                    </a:lnTo>
                    <a:lnTo>
                      <a:pt x="21479" y="16198"/>
                    </a:lnTo>
                    <a:lnTo>
                      <a:pt x="21396" y="15429"/>
                    </a:lnTo>
                    <a:lnTo>
                      <a:pt x="21354" y="14638"/>
                    </a:lnTo>
                    <a:lnTo>
                      <a:pt x="21334" y="13848"/>
                    </a:lnTo>
                    <a:lnTo>
                      <a:pt x="21354" y="13058"/>
                    </a:lnTo>
                    <a:lnTo>
                      <a:pt x="21375" y="12809"/>
                    </a:lnTo>
                    <a:lnTo>
                      <a:pt x="21417" y="12580"/>
                    </a:lnTo>
                    <a:lnTo>
                      <a:pt x="21500" y="12393"/>
                    </a:lnTo>
                    <a:lnTo>
                      <a:pt x="21604" y="12247"/>
                    </a:lnTo>
                    <a:lnTo>
                      <a:pt x="21729" y="12143"/>
                    </a:lnTo>
                    <a:lnTo>
                      <a:pt x="21895" y="12060"/>
                    </a:lnTo>
                    <a:lnTo>
                      <a:pt x="22103" y="12019"/>
                    </a:lnTo>
                    <a:lnTo>
                      <a:pt x="22332" y="11998"/>
                    </a:lnTo>
                    <a:lnTo>
                      <a:pt x="22498" y="12019"/>
                    </a:lnTo>
                    <a:lnTo>
                      <a:pt x="25264" y="12185"/>
                    </a:lnTo>
                    <a:lnTo>
                      <a:pt x="26636" y="12289"/>
                    </a:lnTo>
                    <a:lnTo>
                      <a:pt x="28008" y="12372"/>
                    </a:lnTo>
                    <a:lnTo>
                      <a:pt x="29277" y="12476"/>
                    </a:lnTo>
                    <a:lnTo>
                      <a:pt x="30524" y="12580"/>
                    </a:lnTo>
                    <a:lnTo>
                      <a:pt x="31772" y="12663"/>
                    </a:lnTo>
                    <a:lnTo>
                      <a:pt x="32395" y="12684"/>
                    </a:lnTo>
                    <a:lnTo>
                      <a:pt x="33040" y="12705"/>
                    </a:lnTo>
                    <a:lnTo>
                      <a:pt x="33518" y="12705"/>
                    </a:lnTo>
                    <a:lnTo>
                      <a:pt x="33996" y="12684"/>
                    </a:lnTo>
                    <a:lnTo>
                      <a:pt x="34496" y="12622"/>
                    </a:lnTo>
                    <a:lnTo>
                      <a:pt x="34703" y="12580"/>
                    </a:lnTo>
                    <a:lnTo>
                      <a:pt x="34911" y="12538"/>
                    </a:lnTo>
                    <a:lnTo>
                      <a:pt x="35099" y="12476"/>
                    </a:lnTo>
                    <a:lnTo>
                      <a:pt x="35265" y="12414"/>
                    </a:lnTo>
                    <a:lnTo>
                      <a:pt x="35410" y="12310"/>
                    </a:lnTo>
                    <a:lnTo>
                      <a:pt x="35535" y="12206"/>
                    </a:lnTo>
                    <a:lnTo>
                      <a:pt x="35660" y="12102"/>
                    </a:lnTo>
                    <a:lnTo>
                      <a:pt x="35764" y="11956"/>
                    </a:lnTo>
                    <a:lnTo>
                      <a:pt x="35847" y="11811"/>
                    </a:lnTo>
                    <a:lnTo>
                      <a:pt x="35930" y="11644"/>
                    </a:lnTo>
                    <a:lnTo>
                      <a:pt x="35993" y="11457"/>
                    </a:lnTo>
                    <a:lnTo>
                      <a:pt x="36055" y="11249"/>
                    </a:lnTo>
                    <a:lnTo>
                      <a:pt x="36097" y="11021"/>
                    </a:lnTo>
                    <a:lnTo>
                      <a:pt x="36138" y="10771"/>
                    </a:lnTo>
                    <a:lnTo>
                      <a:pt x="36284" y="9274"/>
                    </a:lnTo>
                    <a:lnTo>
                      <a:pt x="36408" y="7798"/>
                    </a:lnTo>
                    <a:lnTo>
                      <a:pt x="36471" y="6301"/>
                    </a:lnTo>
                    <a:lnTo>
                      <a:pt x="36492" y="5552"/>
                    </a:lnTo>
                    <a:lnTo>
                      <a:pt x="36492" y="4824"/>
                    </a:lnTo>
                    <a:lnTo>
                      <a:pt x="36492" y="4055"/>
                    </a:lnTo>
                    <a:lnTo>
                      <a:pt x="36471" y="3306"/>
                    </a:lnTo>
                    <a:lnTo>
                      <a:pt x="36429" y="2558"/>
                    </a:lnTo>
                    <a:lnTo>
                      <a:pt x="36367" y="1788"/>
                    </a:lnTo>
                    <a:lnTo>
                      <a:pt x="36325" y="1289"/>
                    </a:lnTo>
                    <a:lnTo>
                      <a:pt x="36263" y="915"/>
                    </a:lnTo>
                    <a:lnTo>
                      <a:pt x="36221" y="770"/>
                    </a:lnTo>
                    <a:lnTo>
                      <a:pt x="36159" y="624"/>
                    </a:lnTo>
                    <a:lnTo>
                      <a:pt x="36097" y="520"/>
                    </a:lnTo>
                    <a:lnTo>
                      <a:pt x="36013" y="437"/>
                    </a:lnTo>
                    <a:lnTo>
                      <a:pt x="35930" y="375"/>
                    </a:lnTo>
                    <a:lnTo>
                      <a:pt x="35826" y="312"/>
                    </a:lnTo>
                    <a:lnTo>
                      <a:pt x="35681" y="271"/>
                    </a:lnTo>
                    <a:lnTo>
                      <a:pt x="35535" y="229"/>
                    </a:lnTo>
                    <a:lnTo>
                      <a:pt x="35140" y="187"/>
                    </a:lnTo>
                    <a:lnTo>
                      <a:pt x="34641" y="146"/>
                    </a:lnTo>
                    <a:lnTo>
                      <a:pt x="33685" y="125"/>
                    </a:lnTo>
                    <a:lnTo>
                      <a:pt x="32728" y="83"/>
                    </a:lnTo>
                    <a:lnTo>
                      <a:pt x="26844" y="83"/>
                    </a:lnTo>
                    <a:lnTo>
                      <a:pt x="25367" y="42"/>
                    </a:lnTo>
                    <a:lnTo>
                      <a:pt x="24203" y="63"/>
                    </a:lnTo>
                    <a:lnTo>
                      <a:pt x="23143" y="42"/>
                    </a:lnTo>
                    <a:lnTo>
                      <a:pt x="22103" y="21"/>
                    </a:lnTo>
                    <a:lnTo>
                      <a:pt x="21043" y="21"/>
                    </a:lnTo>
                    <a:lnTo>
                      <a:pt x="19982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2734750" y="3174575"/>
                <a:ext cx="36285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3973" fill="none" extrusionOk="0">
                    <a:moveTo>
                      <a:pt x="10459" y="3972"/>
                    </a:moveTo>
                    <a:lnTo>
                      <a:pt x="10459" y="3972"/>
                    </a:lnTo>
                    <a:lnTo>
                      <a:pt x="9814" y="3951"/>
                    </a:lnTo>
                    <a:lnTo>
                      <a:pt x="9149" y="3910"/>
                    </a:lnTo>
                    <a:lnTo>
                      <a:pt x="8504" y="3868"/>
                    </a:lnTo>
                    <a:lnTo>
                      <a:pt x="7860" y="3785"/>
                    </a:lnTo>
                    <a:lnTo>
                      <a:pt x="7215" y="3681"/>
                    </a:lnTo>
                    <a:lnTo>
                      <a:pt x="6571" y="3556"/>
                    </a:lnTo>
                    <a:lnTo>
                      <a:pt x="5926" y="3431"/>
                    </a:lnTo>
                    <a:lnTo>
                      <a:pt x="5302" y="3286"/>
                    </a:lnTo>
                    <a:lnTo>
                      <a:pt x="5302" y="3286"/>
                    </a:lnTo>
                    <a:lnTo>
                      <a:pt x="4367" y="3057"/>
                    </a:lnTo>
                    <a:lnTo>
                      <a:pt x="3452" y="2828"/>
                    </a:lnTo>
                    <a:lnTo>
                      <a:pt x="2994" y="2683"/>
                    </a:lnTo>
                    <a:lnTo>
                      <a:pt x="2537" y="2537"/>
                    </a:lnTo>
                    <a:lnTo>
                      <a:pt x="2100" y="2350"/>
                    </a:lnTo>
                    <a:lnTo>
                      <a:pt x="1664" y="2142"/>
                    </a:lnTo>
                    <a:lnTo>
                      <a:pt x="1664" y="2142"/>
                    </a:lnTo>
                    <a:lnTo>
                      <a:pt x="1310" y="1955"/>
                    </a:lnTo>
                    <a:lnTo>
                      <a:pt x="977" y="1747"/>
                    </a:lnTo>
                    <a:lnTo>
                      <a:pt x="645" y="1518"/>
                    </a:lnTo>
                    <a:lnTo>
                      <a:pt x="333" y="1269"/>
                    </a:lnTo>
                    <a:lnTo>
                      <a:pt x="333" y="1269"/>
                    </a:lnTo>
                    <a:lnTo>
                      <a:pt x="229" y="1165"/>
                    </a:lnTo>
                    <a:lnTo>
                      <a:pt x="146" y="1061"/>
                    </a:lnTo>
                    <a:lnTo>
                      <a:pt x="63" y="936"/>
                    </a:lnTo>
                    <a:lnTo>
                      <a:pt x="21" y="812"/>
                    </a:lnTo>
                    <a:lnTo>
                      <a:pt x="0" y="687"/>
                    </a:lnTo>
                    <a:lnTo>
                      <a:pt x="21" y="562"/>
                    </a:lnTo>
                    <a:lnTo>
                      <a:pt x="63" y="416"/>
                    </a:lnTo>
                    <a:lnTo>
                      <a:pt x="125" y="292"/>
                    </a:lnTo>
                    <a:lnTo>
                      <a:pt x="125" y="292"/>
                    </a:lnTo>
                    <a:lnTo>
                      <a:pt x="229" y="146"/>
                    </a:lnTo>
                    <a:lnTo>
                      <a:pt x="354" y="63"/>
                    </a:lnTo>
                    <a:lnTo>
                      <a:pt x="478" y="1"/>
                    </a:lnTo>
                    <a:lnTo>
                      <a:pt x="624" y="1"/>
                    </a:lnTo>
                    <a:lnTo>
                      <a:pt x="624" y="1"/>
                    </a:lnTo>
                    <a:lnTo>
                      <a:pt x="749" y="1"/>
                    </a:lnTo>
                    <a:lnTo>
                      <a:pt x="873" y="42"/>
                    </a:lnTo>
                    <a:lnTo>
                      <a:pt x="998" y="84"/>
                    </a:lnTo>
                    <a:lnTo>
                      <a:pt x="1123" y="167"/>
                    </a:lnTo>
                    <a:lnTo>
                      <a:pt x="1123" y="167"/>
                    </a:lnTo>
                    <a:lnTo>
                      <a:pt x="1664" y="479"/>
                    </a:lnTo>
                    <a:lnTo>
                      <a:pt x="2204" y="749"/>
                    </a:lnTo>
                    <a:lnTo>
                      <a:pt x="2766" y="1019"/>
                    </a:lnTo>
                    <a:lnTo>
                      <a:pt x="3327" y="1248"/>
                    </a:lnTo>
                    <a:lnTo>
                      <a:pt x="3888" y="1456"/>
                    </a:lnTo>
                    <a:lnTo>
                      <a:pt x="4471" y="1643"/>
                    </a:lnTo>
                    <a:lnTo>
                      <a:pt x="5053" y="1810"/>
                    </a:lnTo>
                    <a:lnTo>
                      <a:pt x="5635" y="1976"/>
                    </a:lnTo>
                    <a:lnTo>
                      <a:pt x="6217" y="2101"/>
                    </a:lnTo>
                    <a:lnTo>
                      <a:pt x="6799" y="2225"/>
                    </a:lnTo>
                    <a:lnTo>
                      <a:pt x="7402" y="2329"/>
                    </a:lnTo>
                    <a:lnTo>
                      <a:pt x="8005" y="2433"/>
                    </a:lnTo>
                    <a:lnTo>
                      <a:pt x="9211" y="2579"/>
                    </a:lnTo>
                    <a:lnTo>
                      <a:pt x="10438" y="2724"/>
                    </a:lnTo>
                    <a:lnTo>
                      <a:pt x="10438" y="2724"/>
                    </a:lnTo>
                    <a:lnTo>
                      <a:pt x="11706" y="2849"/>
                    </a:lnTo>
                    <a:lnTo>
                      <a:pt x="12351" y="2912"/>
                    </a:lnTo>
                    <a:lnTo>
                      <a:pt x="12996" y="3016"/>
                    </a:lnTo>
                    <a:lnTo>
                      <a:pt x="12996" y="3016"/>
                    </a:lnTo>
                    <a:lnTo>
                      <a:pt x="13204" y="3036"/>
                    </a:lnTo>
                    <a:lnTo>
                      <a:pt x="13411" y="3036"/>
                    </a:lnTo>
                    <a:lnTo>
                      <a:pt x="13411" y="3036"/>
                    </a:lnTo>
                    <a:lnTo>
                      <a:pt x="13786" y="3036"/>
                    </a:lnTo>
                    <a:lnTo>
                      <a:pt x="13786" y="3036"/>
                    </a:lnTo>
                    <a:lnTo>
                      <a:pt x="14160" y="3016"/>
                    </a:lnTo>
                    <a:lnTo>
                      <a:pt x="14160" y="3016"/>
                    </a:lnTo>
                    <a:lnTo>
                      <a:pt x="14514" y="3036"/>
                    </a:lnTo>
                    <a:lnTo>
                      <a:pt x="14514" y="3036"/>
                    </a:lnTo>
                    <a:lnTo>
                      <a:pt x="14347" y="3224"/>
                    </a:lnTo>
                    <a:lnTo>
                      <a:pt x="14181" y="3369"/>
                    </a:lnTo>
                    <a:lnTo>
                      <a:pt x="13973" y="3473"/>
                    </a:lnTo>
                    <a:lnTo>
                      <a:pt x="13786" y="3577"/>
                    </a:lnTo>
                    <a:lnTo>
                      <a:pt x="13578" y="3639"/>
                    </a:lnTo>
                    <a:lnTo>
                      <a:pt x="13349" y="3702"/>
                    </a:lnTo>
                    <a:lnTo>
                      <a:pt x="12912" y="3785"/>
                    </a:lnTo>
                    <a:lnTo>
                      <a:pt x="12912" y="3785"/>
                    </a:lnTo>
                    <a:lnTo>
                      <a:pt x="12309" y="3868"/>
                    </a:lnTo>
                    <a:lnTo>
                      <a:pt x="11686" y="3910"/>
                    </a:lnTo>
                    <a:lnTo>
                      <a:pt x="11062" y="3951"/>
                    </a:lnTo>
                    <a:lnTo>
                      <a:pt x="10459" y="397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3259750" y="2637600"/>
                <a:ext cx="171575" cy="84750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3390" fill="none" extrusionOk="0">
                    <a:moveTo>
                      <a:pt x="6384" y="3390"/>
                    </a:moveTo>
                    <a:lnTo>
                      <a:pt x="6384" y="3390"/>
                    </a:lnTo>
                    <a:lnTo>
                      <a:pt x="6197" y="3390"/>
                    </a:lnTo>
                    <a:lnTo>
                      <a:pt x="6010" y="3369"/>
                    </a:lnTo>
                    <a:lnTo>
                      <a:pt x="5656" y="3307"/>
                    </a:lnTo>
                    <a:lnTo>
                      <a:pt x="4991" y="3120"/>
                    </a:lnTo>
                    <a:lnTo>
                      <a:pt x="4991" y="3120"/>
                    </a:lnTo>
                    <a:lnTo>
                      <a:pt x="3078" y="2621"/>
                    </a:lnTo>
                    <a:lnTo>
                      <a:pt x="1144" y="2080"/>
                    </a:lnTo>
                    <a:lnTo>
                      <a:pt x="1144" y="2080"/>
                    </a:lnTo>
                    <a:lnTo>
                      <a:pt x="853" y="1955"/>
                    </a:lnTo>
                    <a:lnTo>
                      <a:pt x="583" y="1830"/>
                    </a:lnTo>
                    <a:lnTo>
                      <a:pt x="375" y="1685"/>
                    </a:lnTo>
                    <a:lnTo>
                      <a:pt x="209" y="1498"/>
                    </a:lnTo>
                    <a:lnTo>
                      <a:pt x="146" y="1415"/>
                    </a:lnTo>
                    <a:lnTo>
                      <a:pt x="84" y="1311"/>
                    </a:lnTo>
                    <a:lnTo>
                      <a:pt x="42" y="1207"/>
                    </a:lnTo>
                    <a:lnTo>
                      <a:pt x="22" y="1103"/>
                    </a:lnTo>
                    <a:lnTo>
                      <a:pt x="1" y="999"/>
                    </a:lnTo>
                    <a:lnTo>
                      <a:pt x="22" y="895"/>
                    </a:lnTo>
                    <a:lnTo>
                      <a:pt x="22" y="791"/>
                    </a:lnTo>
                    <a:lnTo>
                      <a:pt x="63" y="666"/>
                    </a:lnTo>
                    <a:lnTo>
                      <a:pt x="63" y="666"/>
                    </a:lnTo>
                    <a:lnTo>
                      <a:pt x="126" y="520"/>
                    </a:lnTo>
                    <a:lnTo>
                      <a:pt x="209" y="396"/>
                    </a:lnTo>
                    <a:lnTo>
                      <a:pt x="313" y="292"/>
                    </a:lnTo>
                    <a:lnTo>
                      <a:pt x="437" y="188"/>
                    </a:lnTo>
                    <a:lnTo>
                      <a:pt x="583" y="105"/>
                    </a:lnTo>
                    <a:lnTo>
                      <a:pt x="749" y="63"/>
                    </a:lnTo>
                    <a:lnTo>
                      <a:pt x="916" y="21"/>
                    </a:lnTo>
                    <a:lnTo>
                      <a:pt x="1103" y="1"/>
                    </a:lnTo>
                    <a:lnTo>
                      <a:pt x="1103" y="1"/>
                    </a:lnTo>
                    <a:lnTo>
                      <a:pt x="1269" y="21"/>
                    </a:lnTo>
                    <a:lnTo>
                      <a:pt x="1415" y="42"/>
                    </a:lnTo>
                    <a:lnTo>
                      <a:pt x="1602" y="84"/>
                    </a:lnTo>
                    <a:lnTo>
                      <a:pt x="1768" y="146"/>
                    </a:lnTo>
                    <a:lnTo>
                      <a:pt x="1768" y="146"/>
                    </a:lnTo>
                    <a:lnTo>
                      <a:pt x="2974" y="624"/>
                    </a:lnTo>
                    <a:lnTo>
                      <a:pt x="3577" y="895"/>
                    </a:lnTo>
                    <a:lnTo>
                      <a:pt x="4159" y="1165"/>
                    </a:lnTo>
                    <a:lnTo>
                      <a:pt x="4742" y="1477"/>
                    </a:lnTo>
                    <a:lnTo>
                      <a:pt x="5282" y="1830"/>
                    </a:lnTo>
                    <a:lnTo>
                      <a:pt x="5553" y="2018"/>
                    </a:lnTo>
                    <a:lnTo>
                      <a:pt x="5823" y="2225"/>
                    </a:lnTo>
                    <a:lnTo>
                      <a:pt x="6072" y="2433"/>
                    </a:lnTo>
                    <a:lnTo>
                      <a:pt x="6322" y="2662"/>
                    </a:lnTo>
                    <a:lnTo>
                      <a:pt x="6322" y="2662"/>
                    </a:lnTo>
                    <a:lnTo>
                      <a:pt x="6530" y="2870"/>
                    </a:lnTo>
                    <a:lnTo>
                      <a:pt x="6717" y="3078"/>
                    </a:lnTo>
                    <a:lnTo>
                      <a:pt x="6717" y="3078"/>
                    </a:lnTo>
                    <a:lnTo>
                      <a:pt x="6779" y="3182"/>
                    </a:lnTo>
                    <a:lnTo>
                      <a:pt x="6862" y="3348"/>
                    </a:lnTo>
                    <a:lnTo>
                      <a:pt x="6862" y="3348"/>
                    </a:lnTo>
                    <a:lnTo>
                      <a:pt x="6613" y="3369"/>
                    </a:lnTo>
                    <a:lnTo>
                      <a:pt x="6384" y="33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60" name="Google Shape;760;p6"/>
              <p:cNvSpPr/>
              <p:nvPr/>
            </p:nvSpPr>
            <p:spPr>
              <a:xfrm>
                <a:off x="2760725" y="2586650"/>
                <a:ext cx="34850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05" fill="none" extrusionOk="0">
                    <a:moveTo>
                      <a:pt x="1061" y="2704"/>
                    </a:moveTo>
                    <a:lnTo>
                      <a:pt x="1061" y="2704"/>
                    </a:lnTo>
                    <a:lnTo>
                      <a:pt x="936" y="2642"/>
                    </a:lnTo>
                    <a:lnTo>
                      <a:pt x="791" y="2538"/>
                    </a:lnTo>
                    <a:lnTo>
                      <a:pt x="687" y="2434"/>
                    </a:lnTo>
                    <a:lnTo>
                      <a:pt x="562" y="2309"/>
                    </a:lnTo>
                    <a:lnTo>
                      <a:pt x="458" y="2163"/>
                    </a:lnTo>
                    <a:lnTo>
                      <a:pt x="354" y="2018"/>
                    </a:lnTo>
                    <a:lnTo>
                      <a:pt x="271" y="1852"/>
                    </a:lnTo>
                    <a:lnTo>
                      <a:pt x="188" y="1685"/>
                    </a:lnTo>
                    <a:lnTo>
                      <a:pt x="126" y="1498"/>
                    </a:lnTo>
                    <a:lnTo>
                      <a:pt x="84" y="1332"/>
                    </a:lnTo>
                    <a:lnTo>
                      <a:pt x="42" y="1165"/>
                    </a:lnTo>
                    <a:lnTo>
                      <a:pt x="22" y="978"/>
                    </a:lnTo>
                    <a:lnTo>
                      <a:pt x="1" y="812"/>
                    </a:lnTo>
                    <a:lnTo>
                      <a:pt x="22" y="666"/>
                    </a:lnTo>
                    <a:lnTo>
                      <a:pt x="42" y="521"/>
                    </a:lnTo>
                    <a:lnTo>
                      <a:pt x="84" y="375"/>
                    </a:lnTo>
                    <a:lnTo>
                      <a:pt x="84" y="375"/>
                    </a:lnTo>
                    <a:lnTo>
                      <a:pt x="126" y="292"/>
                    </a:lnTo>
                    <a:lnTo>
                      <a:pt x="188" y="209"/>
                    </a:lnTo>
                    <a:lnTo>
                      <a:pt x="250" y="146"/>
                    </a:lnTo>
                    <a:lnTo>
                      <a:pt x="313" y="105"/>
                    </a:lnTo>
                    <a:lnTo>
                      <a:pt x="458" y="43"/>
                    </a:lnTo>
                    <a:lnTo>
                      <a:pt x="625" y="1"/>
                    </a:lnTo>
                    <a:lnTo>
                      <a:pt x="625" y="1"/>
                    </a:lnTo>
                    <a:lnTo>
                      <a:pt x="749" y="22"/>
                    </a:lnTo>
                    <a:lnTo>
                      <a:pt x="874" y="63"/>
                    </a:lnTo>
                    <a:lnTo>
                      <a:pt x="999" y="126"/>
                    </a:lnTo>
                    <a:lnTo>
                      <a:pt x="1103" y="230"/>
                    </a:lnTo>
                    <a:lnTo>
                      <a:pt x="1103" y="230"/>
                    </a:lnTo>
                    <a:lnTo>
                      <a:pt x="1165" y="334"/>
                    </a:lnTo>
                    <a:lnTo>
                      <a:pt x="1228" y="458"/>
                    </a:lnTo>
                    <a:lnTo>
                      <a:pt x="1290" y="583"/>
                    </a:lnTo>
                    <a:lnTo>
                      <a:pt x="1332" y="749"/>
                    </a:lnTo>
                    <a:lnTo>
                      <a:pt x="1373" y="1082"/>
                    </a:lnTo>
                    <a:lnTo>
                      <a:pt x="1394" y="1436"/>
                    </a:lnTo>
                    <a:lnTo>
                      <a:pt x="1373" y="1810"/>
                    </a:lnTo>
                    <a:lnTo>
                      <a:pt x="1311" y="2163"/>
                    </a:lnTo>
                    <a:lnTo>
                      <a:pt x="1269" y="2309"/>
                    </a:lnTo>
                    <a:lnTo>
                      <a:pt x="1207" y="2454"/>
                    </a:lnTo>
                    <a:lnTo>
                      <a:pt x="1144" y="2600"/>
                    </a:lnTo>
                    <a:lnTo>
                      <a:pt x="1061" y="270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61" name="Google Shape;761;p6"/>
              <p:cNvSpPr/>
              <p:nvPr/>
            </p:nvSpPr>
            <p:spPr>
              <a:xfrm>
                <a:off x="2743050" y="2271650"/>
                <a:ext cx="44225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0605" fill="none" extrusionOk="0">
                    <a:moveTo>
                      <a:pt x="1436" y="10605"/>
                    </a:moveTo>
                    <a:lnTo>
                      <a:pt x="1436" y="10605"/>
                    </a:lnTo>
                    <a:lnTo>
                      <a:pt x="1311" y="10563"/>
                    </a:lnTo>
                    <a:lnTo>
                      <a:pt x="1228" y="10522"/>
                    </a:lnTo>
                    <a:lnTo>
                      <a:pt x="1165" y="10459"/>
                    </a:lnTo>
                    <a:lnTo>
                      <a:pt x="1124" y="10376"/>
                    </a:lnTo>
                    <a:lnTo>
                      <a:pt x="1061" y="10210"/>
                    </a:lnTo>
                    <a:lnTo>
                      <a:pt x="1020" y="10043"/>
                    </a:lnTo>
                    <a:lnTo>
                      <a:pt x="1020" y="10043"/>
                    </a:lnTo>
                    <a:lnTo>
                      <a:pt x="770" y="9233"/>
                    </a:lnTo>
                    <a:lnTo>
                      <a:pt x="562" y="8422"/>
                    </a:lnTo>
                    <a:lnTo>
                      <a:pt x="396" y="7590"/>
                    </a:lnTo>
                    <a:lnTo>
                      <a:pt x="271" y="6758"/>
                    </a:lnTo>
                    <a:lnTo>
                      <a:pt x="167" y="5926"/>
                    </a:lnTo>
                    <a:lnTo>
                      <a:pt x="105" y="5095"/>
                    </a:lnTo>
                    <a:lnTo>
                      <a:pt x="42" y="4242"/>
                    </a:lnTo>
                    <a:lnTo>
                      <a:pt x="1" y="3390"/>
                    </a:lnTo>
                    <a:lnTo>
                      <a:pt x="1" y="3390"/>
                    </a:lnTo>
                    <a:lnTo>
                      <a:pt x="1" y="2870"/>
                    </a:lnTo>
                    <a:lnTo>
                      <a:pt x="1" y="2350"/>
                    </a:lnTo>
                    <a:lnTo>
                      <a:pt x="42" y="1290"/>
                    </a:lnTo>
                    <a:lnTo>
                      <a:pt x="42" y="1290"/>
                    </a:lnTo>
                    <a:lnTo>
                      <a:pt x="63" y="1061"/>
                    </a:lnTo>
                    <a:lnTo>
                      <a:pt x="105" y="853"/>
                    </a:lnTo>
                    <a:lnTo>
                      <a:pt x="188" y="645"/>
                    </a:lnTo>
                    <a:lnTo>
                      <a:pt x="292" y="437"/>
                    </a:lnTo>
                    <a:lnTo>
                      <a:pt x="292" y="437"/>
                    </a:lnTo>
                    <a:lnTo>
                      <a:pt x="396" y="271"/>
                    </a:lnTo>
                    <a:lnTo>
                      <a:pt x="479" y="188"/>
                    </a:lnTo>
                    <a:lnTo>
                      <a:pt x="541" y="125"/>
                    </a:lnTo>
                    <a:lnTo>
                      <a:pt x="625" y="84"/>
                    </a:lnTo>
                    <a:lnTo>
                      <a:pt x="729" y="42"/>
                    </a:lnTo>
                    <a:lnTo>
                      <a:pt x="833" y="21"/>
                    </a:lnTo>
                    <a:lnTo>
                      <a:pt x="937" y="1"/>
                    </a:lnTo>
                    <a:lnTo>
                      <a:pt x="937" y="1"/>
                    </a:lnTo>
                    <a:lnTo>
                      <a:pt x="999" y="1"/>
                    </a:lnTo>
                    <a:lnTo>
                      <a:pt x="999" y="1"/>
                    </a:lnTo>
                    <a:lnTo>
                      <a:pt x="1103" y="21"/>
                    </a:lnTo>
                    <a:lnTo>
                      <a:pt x="1207" y="63"/>
                    </a:lnTo>
                    <a:lnTo>
                      <a:pt x="1290" y="104"/>
                    </a:lnTo>
                    <a:lnTo>
                      <a:pt x="1373" y="167"/>
                    </a:lnTo>
                    <a:lnTo>
                      <a:pt x="1436" y="229"/>
                    </a:lnTo>
                    <a:lnTo>
                      <a:pt x="1498" y="312"/>
                    </a:lnTo>
                    <a:lnTo>
                      <a:pt x="1602" y="500"/>
                    </a:lnTo>
                    <a:lnTo>
                      <a:pt x="1602" y="500"/>
                    </a:lnTo>
                    <a:lnTo>
                      <a:pt x="1685" y="728"/>
                    </a:lnTo>
                    <a:lnTo>
                      <a:pt x="1727" y="978"/>
                    </a:lnTo>
                    <a:lnTo>
                      <a:pt x="1768" y="1227"/>
                    </a:lnTo>
                    <a:lnTo>
                      <a:pt x="1768" y="1477"/>
                    </a:lnTo>
                    <a:lnTo>
                      <a:pt x="1768" y="1477"/>
                    </a:lnTo>
                    <a:lnTo>
                      <a:pt x="1768" y="3702"/>
                    </a:lnTo>
                    <a:lnTo>
                      <a:pt x="1727" y="5947"/>
                    </a:lnTo>
                    <a:lnTo>
                      <a:pt x="1706" y="7049"/>
                    </a:lnTo>
                    <a:lnTo>
                      <a:pt x="1643" y="8172"/>
                    </a:lnTo>
                    <a:lnTo>
                      <a:pt x="1581" y="9295"/>
                    </a:lnTo>
                    <a:lnTo>
                      <a:pt x="1498" y="10397"/>
                    </a:lnTo>
                    <a:lnTo>
                      <a:pt x="1498" y="10397"/>
                    </a:lnTo>
                    <a:lnTo>
                      <a:pt x="1477" y="10480"/>
                    </a:lnTo>
                    <a:lnTo>
                      <a:pt x="1436" y="1060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2608950" y="2111550"/>
                <a:ext cx="10261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1046" h="57950" fill="none" extrusionOk="0">
                    <a:moveTo>
                      <a:pt x="19982" y="0"/>
                    </a:moveTo>
                    <a:lnTo>
                      <a:pt x="19982" y="0"/>
                    </a:lnTo>
                    <a:lnTo>
                      <a:pt x="18651" y="21"/>
                    </a:lnTo>
                    <a:lnTo>
                      <a:pt x="18651" y="21"/>
                    </a:lnTo>
                    <a:lnTo>
                      <a:pt x="17009" y="83"/>
                    </a:lnTo>
                    <a:lnTo>
                      <a:pt x="15366" y="146"/>
                    </a:lnTo>
                    <a:lnTo>
                      <a:pt x="13724" y="229"/>
                    </a:lnTo>
                    <a:lnTo>
                      <a:pt x="12081" y="333"/>
                    </a:lnTo>
                    <a:lnTo>
                      <a:pt x="10459" y="479"/>
                    </a:lnTo>
                    <a:lnTo>
                      <a:pt x="9627" y="562"/>
                    </a:lnTo>
                    <a:lnTo>
                      <a:pt x="8816" y="666"/>
                    </a:lnTo>
                    <a:lnTo>
                      <a:pt x="8006" y="770"/>
                    </a:lnTo>
                    <a:lnTo>
                      <a:pt x="7195" y="915"/>
                    </a:lnTo>
                    <a:lnTo>
                      <a:pt x="6384" y="1061"/>
                    </a:lnTo>
                    <a:lnTo>
                      <a:pt x="5573" y="1206"/>
                    </a:lnTo>
                    <a:lnTo>
                      <a:pt x="5573" y="1206"/>
                    </a:lnTo>
                    <a:lnTo>
                      <a:pt x="5344" y="1269"/>
                    </a:lnTo>
                    <a:lnTo>
                      <a:pt x="5136" y="1352"/>
                    </a:lnTo>
                    <a:lnTo>
                      <a:pt x="4949" y="1435"/>
                    </a:lnTo>
                    <a:lnTo>
                      <a:pt x="4803" y="1560"/>
                    </a:lnTo>
                    <a:lnTo>
                      <a:pt x="4679" y="1705"/>
                    </a:lnTo>
                    <a:lnTo>
                      <a:pt x="4595" y="1872"/>
                    </a:lnTo>
                    <a:lnTo>
                      <a:pt x="4512" y="2059"/>
                    </a:lnTo>
                    <a:lnTo>
                      <a:pt x="4471" y="2288"/>
                    </a:lnTo>
                    <a:lnTo>
                      <a:pt x="4471" y="2288"/>
                    </a:lnTo>
                    <a:lnTo>
                      <a:pt x="4346" y="3057"/>
                    </a:lnTo>
                    <a:lnTo>
                      <a:pt x="4221" y="3826"/>
                    </a:lnTo>
                    <a:lnTo>
                      <a:pt x="4117" y="4596"/>
                    </a:lnTo>
                    <a:lnTo>
                      <a:pt x="4076" y="4970"/>
                    </a:lnTo>
                    <a:lnTo>
                      <a:pt x="4034" y="5365"/>
                    </a:lnTo>
                    <a:lnTo>
                      <a:pt x="4034" y="5365"/>
                    </a:lnTo>
                    <a:lnTo>
                      <a:pt x="3930" y="7195"/>
                    </a:lnTo>
                    <a:lnTo>
                      <a:pt x="3847" y="9024"/>
                    </a:lnTo>
                    <a:lnTo>
                      <a:pt x="3805" y="10854"/>
                    </a:lnTo>
                    <a:lnTo>
                      <a:pt x="3785" y="12684"/>
                    </a:lnTo>
                    <a:lnTo>
                      <a:pt x="3785" y="12684"/>
                    </a:lnTo>
                    <a:lnTo>
                      <a:pt x="3805" y="14347"/>
                    </a:lnTo>
                    <a:lnTo>
                      <a:pt x="3847" y="16011"/>
                    </a:lnTo>
                    <a:lnTo>
                      <a:pt x="3930" y="17674"/>
                    </a:lnTo>
                    <a:lnTo>
                      <a:pt x="4055" y="19338"/>
                    </a:lnTo>
                    <a:lnTo>
                      <a:pt x="4055" y="19338"/>
                    </a:lnTo>
                    <a:lnTo>
                      <a:pt x="4117" y="19899"/>
                    </a:lnTo>
                    <a:lnTo>
                      <a:pt x="4180" y="20481"/>
                    </a:lnTo>
                    <a:lnTo>
                      <a:pt x="4263" y="21043"/>
                    </a:lnTo>
                    <a:lnTo>
                      <a:pt x="4388" y="21604"/>
                    </a:lnTo>
                    <a:lnTo>
                      <a:pt x="4388" y="21604"/>
                    </a:lnTo>
                    <a:lnTo>
                      <a:pt x="4512" y="22165"/>
                    </a:lnTo>
                    <a:lnTo>
                      <a:pt x="4679" y="22706"/>
                    </a:lnTo>
                    <a:lnTo>
                      <a:pt x="4866" y="23247"/>
                    </a:lnTo>
                    <a:lnTo>
                      <a:pt x="5074" y="23787"/>
                    </a:lnTo>
                    <a:lnTo>
                      <a:pt x="5074" y="23787"/>
                    </a:lnTo>
                    <a:lnTo>
                      <a:pt x="5282" y="24182"/>
                    </a:lnTo>
                    <a:lnTo>
                      <a:pt x="5510" y="24536"/>
                    </a:lnTo>
                    <a:lnTo>
                      <a:pt x="5760" y="24848"/>
                    </a:lnTo>
                    <a:lnTo>
                      <a:pt x="5905" y="24993"/>
                    </a:lnTo>
                    <a:lnTo>
                      <a:pt x="6051" y="25139"/>
                    </a:lnTo>
                    <a:lnTo>
                      <a:pt x="6197" y="25264"/>
                    </a:lnTo>
                    <a:lnTo>
                      <a:pt x="6363" y="25368"/>
                    </a:lnTo>
                    <a:lnTo>
                      <a:pt x="6550" y="25472"/>
                    </a:lnTo>
                    <a:lnTo>
                      <a:pt x="6716" y="25575"/>
                    </a:lnTo>
                    <a:lnTo>
                      <a:pt x="6924" y="25659"/>
                    </a:lnTo>
                    <a:lnTo>
                      <a:pt x="7111" y="25742"/>
                    </a:lnTo>
                    <a:lnTo>
                      <a:pt x="7319" y="25804"/>
                    </a:lnTo>
                    <a:lnTo>
                      <a:pt x="7548" y="25846"/>
                    </a:lnTo>
                    <a:lnTo>
                      <a:pt x="7548" y="25846"/>
                    </a:lnTo>
                    <a:lnTo>
                      <a:pt x="8109" y="25971"/>
                    </a:lnTo>
                    <a:lnTo>
                      <a:pt x="8671" y="26054"/>
                    </a:lnTo>
                    <a:lnTo>
                      <a:pt x="9232" y="26116"/>
                    </a:lnTo>
                    <a:lnTo>
                      <a:pt x="9814" y="26158"/>
                    </a:lnTo>
                    <a:lnTo>
                      <a:pt x="9814" y="26158"/>
                    </a:lnTo>
                    <a:lnTo>
                      <a:pt x="10501" y="26158"/>
                    </a:lnTo>
                    <a:lnTo>
                      <a:pt x="10501" y="26158"/>
                    </a:lnTo>
                    <a:lnTo>
                      <a:pt x="11644" y="26137"/>
                    </a:lnTo>
                    <a:lnTo>
                      <a:pt x="12788" y="26095"/>
                    </a:lnTo>
                    <a:lnTo>
                      <a:pt x="12788" y="26095"/>
                    </a:lnTo>
                    <a:lnTo>
                      <a:pt x="13931" y="26075"/>
                    </a:lnTo>
                    <a:lnTo>
                      <a:pt x="15075" y="26054"/>
                    </a:lnTo>
                    <a:lnTo>
                      <a:pt x="15075" y="26054"/>
                    </a:lnTo>
                    <a:lnTo>
                      <a:pt x="15678" y="26054"/>
                    </a:lnTo>
                    <a:lnTo>
                      <a:pt x="16281" y="26075"/>
                    </a:lnTo>
                    <a:lnTo>
                      <a:pt x="16281" y="26075"/>
                    </a:lnTo>
                    <a:lnTo>
                      <a:pt x="17279" y="26137"/>
                    </a:lnTo>
                    <a:lnTo>
                      <a:pt x="17778" y="26199"/>
                    </a:lnTo>
                    <a:lnTo>
                      <a:pt x="18256" y="26262"/>
                    </a:lnTo>
                    <a:lnTo>
                      <a:pt x="18755" y="26345"/>
                    </a:lnTo>
                    <a:lnTo>
                      <a:pt x="19234" y="26470"/>
                    </a:lnTo>
                    <a:lnTo>
                      <a:pt x="19712" y="26594"/>
                    </a:lnTo>
                    <a:lnTo>
                      <a:pt x="20190" y="26761"/>
                    </a:lnTo>
                    <a:lnTo>
                      <a:pt x="20190" y="26761"/>
                    </a:lnTo>
                    <a:lnTo>
                      <a:pt x="20523" y="26885"/>
                    </a:lnTo>
                    <a:lnTo>
                      <a:pt x="20855" y="27031"/>
                    </a:lnTo>
                    <a:lnTo>
                      <a:pt x="21167" y="27197"/>
                    </a:lnTo>
                    <a:lnTo>
                      <a:pt x="21458" y="27364"/>
                    </a:lnTo>
                    <a:lnTo>
                      <a:pt x="21750" y="27551"/>
                    </a:lnTo>
                    <a:lnTo>
                      <a:pt x="22020" y="27759"/>
                    </a:lnTo>
                    <a:lnTo>
                      <a:pt x="22290" y="27967"/>
                    </a:lnTo>
                    <a:lnTo>
                      <a:pt x="22540" y="28195"/>
                    </a:lnTo>
                    <a:lnTo>
                      <a:pt x="22768" y="28445"/>
                    </a:lnTo>
                    <a:lnTo>
                      <a:pt x="23018" y="28674"/>
                    </a:lnTo>
                    <a:lnTo>
                      <a:pt x="23455" y="29193"/>
                    </a:lnTo>
                    <a:lnTo>
                      <a:pt x="23891" y="29755"/>
                    </a:lnTo>
                    <a:lnTo>
                      <a:pt x="24286" y="30337"/>
                    </a:lnTo>
                    <a:lnTo>
                      <a:pt x="24286" y="30337"/>
                    </a:lnTo>
                    <a:lnTo>
                      <a:pt x="24640" y="30919"/>
                    </a:lnTo>
                    <a:lnTo>
                      <a:pt x="24993" y="31522"/>
                    </a:lnTo>
                    <a:lnTo>
                      <a:pt x="25284" y="32146"/>
                    </a:lnTo>
                    <a:lnTo>
                      <a:pt x="25534" y="32749"/>
                    </a:lnTo>
                    <a:lnTo>
                      <a:pt x="25659" y="33061"/>
                    </a:lnTo>
                    <a:lnTo>
                      <a:pt x="25742" y="33373"/>
                    </a:lnTo>
                    <a:lnTo>
                      <a:pt x="25825" y="33705"/>
                    </a:lnTo>
                    <a:lnTo>
                      <a:pt x="25908" y="34017"/>
                    </a:lnTo>
                    <a:lnTo>
                      <a:pt x="25950" y="34350"/>
                    </a:lnTo>
                    <a:lnTo>
                      <a:pt x="25991" y="34662"/>
                    </a:lnTo>
                    <a:lnTo>
                      <a:pt x="26033" y="34995"/>
                    </a:lnTo>
                    <a:lnTo>
                      <a:pt x="26033" y="35327"/>
                    </a:lnTo>
                    <a:lnTo>
                      <a:pt x="26033" y="35327"/>
                    </a:lnTo>
                    <a:lnTo>
                      <a:pt x="26012" y="35889"/>
                    </a:lnTo>
                    <a:lnTo>
                      <a:pt x="25929" y="36450"/>
                    </a:lnTo>
                    <a:lnTo>
                      <a:pt x="25825" y="37012"/>
                    </a:lnTo>
                    <a:lnTo>
                      <a:pt x="25638" y="37594"/>
                    </a:lnTo>
                    <a:lnTo>
                      <a:pt x="25638" y="37594"/>
                    </a:lnTo>
                    <a:lnTo>
                      <a:pt x="25451" y="38114"/>
                    </a:lnTo>
                    <a:lnTo>
                      <a:pt x="25243" y="38613"/>
                    </a:lnTo>
                    <a:lnTo>
                      <a:pt x="24993" y="39070"/>
                    </a:lnTo>
                    <a:lnTo>
                      <a:pt x="24744" y="39527"/>
                    </a:lnTo>
                    <a:lnTo>
                      <a:pt x="24473" y="39964"/>
                    </a:lnTo>
                    <a:lnTo>
                      <a:pt x="24161" y="40359"/>
                    </a:lnTo>
                    <a:lnTo>
                      <a:pt x="23850" y="40754"/>
                    </a:lnTo>
                    <a:lnTo>
                      <a:pt x="23496" y="41108"/>
                    </a:lnTo>
                    <a:lnTo>
                      <a:pt x="23143" y="41440"/>
                    </a:lnTo>
                    <a:lnTo>
                      <a:pt x="22748" y="41752"/>
                    </a:lnTo>
                    <a:lnTo>
                      <a:pt x="22353" y="42064"/>
                    </a:lnTo>
                    <a:lnTo>
                      <a:pt x="21916" y="42334"/>
                    </a:lnTo>
                    <a:lnTo>
                      <a:pt x="21479" y="42584"/>
                    </a:lnTo>
                    <a:lnTo>
                      <a:pt x="21001" y="42792"/>
                    </a:lnTo>
                    <a:lnTo>
                      <a:pt x="20523" y="43000"/>
                    </a:lnTo>
                    <a:lnTo>
                      <a:pt x="20024" y="43187"/>
                    </a:lnTo>
                    <a:lnTo>
                      <a:pt x="20024" y="43187"/>
                    </a:lnTo>
                    <a:lnTo>
                      <a:pt x="19379" y="43374"/>
                    </a:lnTo>
                    <a:lnTo>
                      <a:pt x="18714" y="43520"/>
                    </a:lnTo>
                    <a:lnTo>
                      <a:pt x="18714" y="43520"/>
                    </a:lnTo>
                    <a:lnTo>
                      <a:pt x="18028" y="43665"/>
                    </a:lnTo>
                    <a:lnTo>
                      <a:pt x="17321" y="43769"/>
                    </a:lnTo>
                    <a:lnTo>
                      <a:pt x="16635" y="43811"/>
                    </a:lnTo>
                    <a:lnTo>
                      <a:pt x="15928" y="43832"/>
                    </a:lnTo>
                    <a:lnTo>
                      <a:pt x="15928" y="43832"/>
                    </a:lnTo>
                    <a:lnTo>
                      <a:pt x="15221" y="43811"/>
                    </a:lnTo>
                    <a:lnTo>
                      <a:pt x="14514" y="43748"/>
                    </a:lnTo>
                    <a:lnTo>
                      <a:pt x="13786" y="43665"/>
                    </a:lnTo>
                    <a:lnTo>
                      <a:pt x="13079" y="43520"/>
                    </a:lnTo>
                    <a:lnTo>
                      <a:pt x="12372" y="43353"/>
                    </a:lnTo>
                    <a:lnTo>
                      <a:pt x="11665" y="43145"/>
                    </a:lnTo>
                    <a:lnTo>
                      <a:pt x="10979" y="42875"/>
                    </a:lnTo>
                    <a:lnTo>
                      <a:pt x="10272" y="42605"/>
                    </a:lnTo>
                    <a:lnTo>
                      <a:pt x="10272" y="42605"/>
                    </a:lnTo>
                    <a:lnTo>
                      <a:pt x="9128" y="42106"/>
                    </a:lnTo>
                    <a:lnTo>
                      <a:pt x="7985" y="41628"/>
                    </a:lnTo>
                    <a:lnTo>
                      <a:pt x="7403" y="41399"/>
                    </a:lnTo>
                    <a:lnTo>
                      <a:pt x="6820" y="41191"/>
                    </a:lnTo>
                    <a:lnTo>
                      <a:pt x="6217" y="41004"/>
                    </a:lnTo>
                    <a:lnTo>
                      <a:pt x="5614" y="40837"/>
                    </a:lnTo>
                    <a:lnTo>
                      <a:pt x="5614" y="40837"/>
                    </a:lnTo>
                    <a:lnTo>
                      <a:pt x="5282" y="40754"/>
                    </a:lnTo>
                    <a:lnTo>
                      <a:pt x="4970" y="40733"/>
                    </a:lnTo>
                    <a:lnTo>
                      <a:pt x="4970" y="40733"/>
                    </a:lnTo>
                    <a:lnTo>
                      <a:pt x="4762" y="40754"/>
                    </a:lnTo>
                    <a:lnTo>
                      <a:pt x="4575" y="40796"/>
                    </a:lnTo>
                    <a:lnTo>
                      <a:pt x="4367" y="40837"/>
                    </a:lnTo>
                    <a:lnTo>
                      <a:pt x="4180" y="40921"/>
                    </a:lnTo>
                    <a:lnTo>
                      <a:pt x="4013" y="41025"/>
                    </a:lnTo>
                    <a:lnTo>
                      <a:pt x="3826" y="41149"/>
                    </a:lnTo>
                    <a:lnTo>
                      <a:pt x="3681" y="41295"/>
                    </a:lnTo>
                    <a:lnTo>
                      <a:pt x="3514" y="41461"/>
                    </a:lnTo>
                    <a:lnTo>
                      <a:pt x="3514" y="41461"/>
                    </a:lnTo>
                    <a:lnTo>
                      <a:pt x="3119" y="41960"/>
                    </a:lnTo>
                    <a:lnTo>
                      <a:pt x="2766" y="42438"/>
                    </a:lnTo>
                    <a:lnTo>
                      <a:pt x="2412" y="42937"/>
                    </a:lnTo>
                    <a:lnTo>
                      <a:pt x="2100" y="43457"/>
                    </a:lnTo>
                    <a:lnTo>
                      <a:pt x="1788" y="43956"/>
                    </a:lnTo>
                    <a:lnTo>
                      <a:pt x="1518" y="44497"/>
                    </a:lnTo>
                    <a:lnTo>
                      <a:pt x="1269" y="45017"/>
                    </a:lnTo>
                    <a:lnTo>
                      <a:pt x="1040" y="45557"/>
                    </a:lnTo>
                    <a:lnTo>
                      <a:pt x="832" y="46119"/>
                    </a:lnTo>
                    <a:lnTo>
                      <a:pt x="645" y="46680"/>
                    </a:lnTo>
                    <a:lnTo>
                      <a:pt x="479" y="47242"/>
                    </a:lnTo>
                    <a:lnTo>
                      <a:pt x="333" y="47824"/>
                    </a:lnTo>
                    <a:lnTo>
                      <a:pt x="229" y="48427"/>
                    </a:lnTo>
                    <a:lnTo>
                      <a:pt x="125" y="49030"/>
                    </a:lnTo>
                    <a:lnTo>
                      <a:pt x="63" y="49633"/>
                    </a:lnTo>
                    <a:lnTo>
                      <a:pt x="21" y="50257"/>
                    </a:lnTo>
                    <a:lnTo>
                      <a:pt x="21" y="50257"/>
                    </a:lnTo>
                    <a:lnTo>
                      <a:pt x="0" y="50610"/>
                    </a:lnTo>
                    <a:lnTo>
                      <a:pt x="0" y="50610"/>
                    </a:lnTo>
                    <a:lnTo>
                      <a:pt x="21" y="50964"/>
                    </a:lnTo>
                    <a:lnTo>
                      <a:pt x="42" y="51296"/>
                    </a:lnTo>
                    <a:lnTo>
                      <a:pt x="83" y="51629"/>
                    </a:lnTo>
                    <a:lnTo>
                      <a:pt x="167" y="51941"/>
                    </a:lnTo>
                    <a:lnTo>
                      <a:pt x="250" y="52253"/>
                    </a:lnTo>
                    <a:lnTo>
                      <a:pt x="333" y="52565"/>
                    </a:lnTo>
                    <a:lnTo>
                      <a:pt x="458" y="52856"/>
                    </a:lnTo>
                    <a:lnTo>
                      <a:pt x="603" y="53147"/>
                    </a:lnTo>
                    <a:lnTo>
                      <a:pt x="749" y="53417"/>
                    </a:lnTo>
                    <a:lnTo>
                      <a:pt x="915" y="53687"/>
                    </a:lnTo>
                    <a:lnTo>
                      <a:pt x="1102" y="53958"/>
                    </a:lnTo>
                    <a:lnTo>
                      <a:pt x="1310" y="54228"/>
                    </a:lnTo>
                    <a:lnTo>
                      <a:pt x="1518" y="54477"/>
                    </a:lnTo>
                    <a:lnTo>
                      <a:pt x="1747" y="54727"/>
                    </a:lnTo>
                    <a:lnTo>
                      <a:pt x="1996" y="54956"/>
                    </a:lnTo>
                    <a:lnTo>
                      <a:pt x="2267" y="55184"/>
                    </a:lnTo>
                    <a:lnTo>
                      <a:pt x="2267" y="55184"/>
                    </a:lnTo>
                    <a:lnTo>
                      <a:pt x="2537" y="55413"/>
                    </a:lnTo>
                    <a:lnTo>
                      <a:pt x="2807" y="55621"/>
                    </a:lnTo>
                    <a:lnTo>
                      <a:pt x="3098" y="55829"/>
                    </a:lnTo>
                    <a:lnTo>
                      <a:pt x="3390" y="55995"/>
                    </a:lnTo>
                    <a:lnTo>
                      <a:pt x="3701" y="56183"/>
                    </a:lnTo>
                    <a:lnTo>
                      <a:pt x="3993" y="56328"/>
                    </a:lnTo>
                    <a:lnTo>
                      <a:pt x="4304" y="56474"/>
                    </a:lnTo>
                    <a:lnTo>
                      <a:pt x="4616" y="56619"/>
                    </a:lnTo>
                    <a:lnTo>
                      <a:pt x="5261" y="56848"/>
                    </a:lnTo>
                    <a:lnTo>
                      <a:pt x="5926" y="57035"/>
                    </a:lnTo>
                    <a:lnTo>
                      <a:pt x="6592" y="57201"/>
                    </a:lnTo>
                    <a:lnTo>
                      <a:pt x="7278" y="57347"/>
                    </a:lnTo>
                    <a:lnTo>
                      <a:pt x="7278" y="57347"/>
                    </a:lnTo>
                    <a:lnTo>
                      <a:pt x="8151" y="57472"/>
                    </a:lnTo>
                    <a:lnTo>
                      <a:pt x="9024" y="57596"/>
                    </a:lnTo>
                    <a:lnTo>
                      <a:pt x="9918" y="57700"/>
                    </a:lnTo>
                    <a:lnTo>
                      <a:pt x="10792" y="57784"/>
                    </a:lnTo>
                    <a:lnTo>
                      <a:pt x="11686" y="57867"/>
                    </a:lnTo>
                    <a:lnTo>
                      <a:pt x="12559" y="57908"/>
                    </a:lnTo>
                    <a:lnTo>
                      <a:pt x="13432" y="57929"/>
                    </a:lnTo>
                    <a:lnTo>
                      <a:pt x="14327" y="57950"/>
                    </a:lnTo>
                    <a:lnTo>
                      <a:pt x="14327" y="57950"/>
                    </a:lnTo>
                    <a:lnTo>
                      <a:pt x="15740" y="57929"/>
                    </a:lnTo>
                    <a:lnTo>
                      <a:pt x="17154" y="57846"/>
                    </a:lnTo>
                    <a:lnTo>
                      <a:pt x="18568" y="57721"/>
                    </a:lnTo>
                    <a:lnTo>
                      <a:pt x="19982" y="57555"/>
                    </a:lnTo>
                    <a:lnTo>
                      <a:pt x="19982" y="57555"/>
                    </a:lnTo>
                    <a:lnTo>
                      <a:pt x="21167" y="57368"/>
                    </a:lnTo>
                    <a:lnTo>
                      <a:pt x="22353" y="57160"/>
                    </a:lnTo>
                    <a:lnTo>
                      <a:pt x="23517" y="56889"/>
                    </a:lnTo>
                    <a:lnTo>
                      <a:pt x="24099" y="56744"/>
                    </a:lnTo>
                    <a:lnTo>
                      <a:pt x="24661" y="56598"/>
                    </a:lnTo>
                    <a:lnTo>
                      <a:pt x="25243" y="56411"/>
                    </a:lnTo>
                    <a:lnTo>
                      <a:pt x="25804" y="56224"/>
                    </a:lnTo>
                    <a:lnTo>
                      <a:pt x="26366" y="56037"/>
                    </a:lnTo>
                    <a:lnTo>
                      <a:pt x="26906" y="55808"/>
                    </a:lnTo>
                    <a:lnTo>
                      <a:pt x="27468" y="55580"/>
                    </a:lnTo>
                    <a:lnTo>
                      <a:pt x="28008" y="55330"/>
                    </a:lnTo>
                    <a:lnTo>
                      <a:pt x="28549" y="55060"/>
                    </a:lnTo>
                    <a:lnTo>
                      <a:pt x="29089" y="54769"/>
                    </a:lnTo>
                    <a:lnTo>
                      <a:pt x="29089" y="54769"/>
                    </a:lnTo>
                    <a:lnTo>
                      <a:pt x="30004" y="54249"/>
                    </a:lnTo>
                    <a:lnTo>
                      <a:pt x="30898" y="53667"/>
                    </a:lnTo>
                    <a:lnTo>
                      <a:pt x="31751" y="53064"/>
                    </a:lnTo>
                    <a:lnTo>
                      <a:pt x="32562" y="52440"/>
                    </a:lnTo>
                    <a:lnTo>
                      <a:pt x="33352" y="51774"/>
                    </a:lnTo>
                    <a:lnTo>
                      <a:pt x="34100" y="51067"/>
                    </a:lnTo>
                    <a:lnTo>
                      <a:pt x="34807" y="50340"/>
                    </a:lnTo>
                    <a:lnTo>
                      <a:pt x="35494" y="49591"/>
                    </a:lnTo>
                    <a:lnTo>
                      <a:pt x="36117" y="48801"/>
                    </a:lnTo>
                    <a:lnTo>
                      <a:pt x="36741" y="47990"/>
                    </a:lnTo>
                    <a:lnTo>
                      <a:pt x="37303" y="47138"/>
                    </a:lnTo>
                    <a:lnTo>
                      <a:pt x="37864" y="46264"/>
                    </a:lnTo>
                    <a:lnTo>
                      <a:pt x="38363" y="45370"/>
                    </a:lnTo>
                    <a:lnTo>
                      <a:pt x="38841" y="44435"/>
                    </a:lnTo>
                    <a:lnTo>
                      <a:pt x="39278" y="43478"/>
                    </a:lnTo>
                    <a:lnTo>
                      <a:pt x="39694" y="42501"/>
                    </a:lnTo>
                    <a:lnTo>
                      <a:pt x="39694" y="42501"/>
                    </a:lnTo>
                    <a:lnTo>
                      <a:pt x="40006" y="41669"/>
                    </a:lnTo>
                    <a:lnTo>
                      <a:pt x="40276" y="40837"/>
                    </a:lnTo>
                    <a:lnTo>
                      <a:pt x="40505" y="39985"/>
                    </a:lnTo>
                    <a:lnTo>
                      <a:pt x="40692" y="39153"/>
                    </a:lnTo>
                    <a:lnTo>
                      <a:pt x="40837" y="38321"/>
                    </a:lnTo>
                    <a:lnTo>
                      <a:pt x="40941" y="37469"/>
                    </a:lnTo>
                    <a:lnTo>
                      <a:pt x="41024" y="36637"/>
                    </a:lnTo>
                    <a:lnTo>
                      <a:pt x="41045" y="35806"/>
                    </a:lnTo>
                    <a:lnTo>
                      <a:pt x="41045" y="35806"/>
                    </a:lnTo>
                    <a:lnTo>
                      <a:pt x="41004" y="34953"/>
                    </a:lnTo>
                    <a:lnTo>
                      <a:pt x="40941" y="34101"/>
                    </a:lnTo>
                    <a:lnTo>
                      <a:pt x="40837" y="33269"/>
                    </a:lnTo>
                    <a:lnTo>
                      <a:pt x="40692" y="32416"/>
                    </a:lnTo>
                    <a:lnTo>
                      <a:pt x="40505" y="31585"/>
                    </a:lnTo>
                    <a:lnTo>
                      <a:pt x="40255" y="30732"/>
                    </a:lnTo>
                    <a:lnTo>
                      <a:pt x="39985" y="29900"/>
                    </a:lnTo>
                    <a:lnTo>
                      <a:pt x="39652" y="29048"/>
                    </a:lnTo>
                    <a:lnTo>
                      <a:pt x="39652" y="29048"/>
                    </a:lnTo>
                    <a:lnTo>
                      <a:pt x="39340" y="28320"/>
                    </a:lnTo>
                    <a:lnTo>
                      <a:pt x="38987" y="27613"/>
                    </a:lnTo>
                    <a:lnTo>
                      <a:pt x="38612" y="26927"/>
                    </a:lnTo>
                    <a:lnTo>
                      <a:pt x="38217" y="26262"/>
                    </a:lnTo>
                    <a:lnTo>
                      <a:pt x="37802" y="25638"/>
                    </a:lnTo>
                    <a:lnTo>
                      <a:pt x="37344" y="25035"/>
                    </a:lnTo>
                    <a:lnTo>
                      <a:pt x="36866" y="24453"/>
                    </a:lnTo>
                    <a:lnTo>
                      <a:pt x="36346" y="23912"/>
                    </a:lnTo>
                    <a:lnTo>
                      <a:pt x="35805" y="23392"/>
                    </a:lnTo>
                    <a:lnTo>
                      <a:pt x="35223" y="22914"/>
                    </a:lnTo>
                    <a:lnTo>
                      <a:pt x="34641" y="22457"/>
                    </a:lnTo>
                    <a:lnTo>
                      <a:pt x="33996" y="22041"/>
                    </a:lnTo>
                    <a:lnTo>
                      <a:pt x="33331" y="21646"/>
                    </a:lnTo>
                    <a:lnTo>
                      <a:pt x="32645" y="21271"/>
                    </a:lnTo>
                    <a:lnTo>
                      <a:pt x="31917" y="20939"/>
                    </a:lnTo>
                    <a:lnTo>
                      <a:pt x="31148" y="20648"/>
                    </a:lnTo>
                    <a:lnTo>
                      <a:pt x="31148" y="20648"/>
                    </a:lnTo>
                    <a:lnTo>
                      <a:pt x="30337" y="20356"/>
                    </a:lnTo>
                    <a:lnTo>
                      <a:pt x="29505" y="20107"/>
                    </a:lnTo>
                    <a:lnTo>
                      <a:pt x="28674" y="19857"/>
                    </a:lnTo>
                    <a:lnTo>
                      <a:pt x="27842" y="19650"/>
                    </a:lnTo>
                    <a:lnTo>
                      <a:pt x="26989" y="19442"/>
                    </a:lnTo>
                    <a:lnTo>
                      <a:pt x="26137" y="19254"/>
                    </a:lnTo>
                    <a:lnTo>
                      <a:pt x="24453" y="18901"/>
                    </a:lnTo>
                    <a:lnTo>
                      <a:pt x="24453" y="18901"/>
                    </a:lnTo>
                    <a:lnTo>
                      <a:pt x="23247" y="18672"/>
                    </a:lnTo>
                    <a:lnTo>
                      <a:pt x="23247" y="18672"/>
                    </a:lnTo>
                    <a:lnTo>
                      <a:pt x="22852" y="18568"/>
                    </a:lnTo>
                    <a:lnTo>
                      <a:pt x="22519" y="18464"/>
                    </a:lnTo>
                    <a:lnTo>
                      <a:pt x="22373" y="18423"/>
                    </a:lnTo>
                    <a:lnTo>
                      <a:pt x="22269" y="18340"/>
                    </a:lnTo>
                    <a:lnTo>
                      <a:pt x="22145" y="18277"/>
                    </a:lnTo>
                    <a:lnTo>
                      <a:pt x="22061" y="18194"/>
                    </a:lnTo>
                    <a:lnTo>
                      <a:pt x="21957" y="18090"/>
                    </a:lnTo>
                    <a:lnTo>
                      <a:pt x="21895" y="17986"/>
                    </a:lnTo>
                    <a:lnTo>
                      <a:pt x="21812" y="17861"/>
                    </a:lnTo>
                    <a:lnTo>
                      <a:pt x="21770" y="17716"/>
                    </a:lnTo>
                    <a:lnTo>
                      <a:pt x="21666" y="17404"/>
                    </a:lnTo>
                    <a:lnTo>
                      <a:pt x="21583" y="16988"/>
                    </a:lnTo>
                    <a:lnTo>
                      <a:pt x="21583" y="16988"/>
                    </a:lnTo>
                    <a:lnTo>
                      <a:pt x="21479" y="16198"/>
                    </a:lnTo>
                    <a:lnTo>
                      <a:pt x="21396" y="15429"/>
                    </a:lnTo>
                    <a:lnTo>
                      <a:pt x="21354" y="14638"/>
                    </a:lnTo>
                    <a:lnTo>
                      <a:pt x="21334" y="13848"/>
                    </a:lnTo>
                    <a:lnTo>
                      <a:pt x="21334" y="13848"/>
                    </a:lnTo>
                    <a:lnTo>
                      <a:pt x="21354" y="13058"/>
                    </a:lnTo>
                    <a:lnTo>
                      <a:pt x="21354" y="13058"/>
                    </a:lnTo>
                    <a:lnTo>
                      <a:pt x="21375" y="12809"/>
                    </a:lnTo>
                    <a:lnTo>
                      <a:pt x="21417" y="12580"/>
                    </a:lnTo>
                    <a:lnTo>
                      <a:pt x="21500" y="12393"/>
                    </a:lnTo>
                    <a:lnTo>
                      <a:pt x="21604" y="12247"/>
                    </a:lnTo>
                    <a:lnTo>
                      <a:pt x="21729" y="12143"/>
                    </a:lnTo>
                    <a:lnTo>
                      <a:pt x="21895" y="12060"/>
                    </a:lnTo>
                    <a:lnTo>
                      <a:pt x="22103" y="12019"/>
                    </a:lnTo>
                    <a:lnTo>
                      <a:pt x="22332" y="11998"/>
                    </a:lnTo>
                    <a:lnTo>
                      <a:pt x="22332" y="11998"/>
                    </a:lnTo>
                    <a:lnTo>
                      <a:pt x="22498" y="12019"/>
                    </a:lnTo>
                    <a:lnTo>
                      <a:pt x="22498" y="12019"/>
                    </a:lnTo>
                    <a:lnTo>
                      <a:pt x="25264" y="12185"/>
                    </a:lnTo>
                    <a:lnTo>
                      <a:pt x="26636" y="12289"/>
                    </a:lnTo>
                    <a:lnTo>
                      <a:pt x="28008" y="12372"/>
                    </a:lnTo>
                    <a:lnTo>
                      <a:pt x="28008" y="12372"/>
                    </a:lnTo>
                    <a:lnTo>
                      <a:pt x="29277" y="12476"/>
                    </a:lnTo>
                    <a:lnTo>
                      <a:pt x="30524" y="12580"/>
                    </a:lnTo>
                    <a:lnTo>
                      <a:pt x="31772" y="12663"/>
                    </a:lnTo>
                    <a:lnTo>
                      <a:pt x="32395" y="12684"/>
                    </a:lnTo>
                    <a:lnTo>
                      <a:pt x="33040" y="12705"/>
                    </a:lnTo>
                    <a:lnTo>
                      <a:pt x="33040" y="12705"/>
                    </a:lnTo>
                    <a:lnTo>
                      <a:pt x="33518" y="12705"/>
                    </a:lnTo>
                    <a:lnTo>
                      <a:pt x="33996" y="12684"/>
                    </a:lnTo>
                    <a:lnTo>
                      <a:pt x="33996" y="12684"/>
                    </a:lnTo>
                    <a:lnTo>
                      <a:pt x="34496" y="12622"/>
                    </a:lnTo>
                    <a:lnTo>
                      <a:pt x="34703" y="12580"/>
                    </a:lnTo>
                    <a:lnTo>
                      <a:pt x="34911" y="12538"/>
                    </a:lnTo>
                    <a:lnTo>
                      <a:pt x="35099" y="12476"/>
                    </a:lnTo>
                    <a:lnTo>
                      <a:pt x="35265" y="12414"/>
                    </a:lnTo>
                    <a:lnTo>
                      <a:pt x="35410" y="12310"/>
                    </a:lnTo>
                    <a:lnTo>
                      <a:pt x="35535" y="12206"/>
                    </a:lnTo>
                    <a:lnTo>
                      <a:pt x="35660" y="12102"/>
                    </a:lnTo>
                    <a:lnTo>
                      <a:pt x="35764" y="11956"/>
                    </a:lnTo>
                    <a:lnTo>
                      <a:pt x="35847" y="11811"/>
                    </a:lnTo>
                    <a:lnTo>
                      <a:pt x="35930" y="11644"/>
                    </a:lnTo>
                    <a:lnTo>
                      <a:pt x="35993" y="11457"/>
                    </a:lnTo>
                    <a:lnTo>
                      <a:pt x="36055" y="11249"/>
                    </a:lnTo>
                    <a:lnTo>
                      <a:pt x="36097" y="11021"/>
                    </a:lnTo>
                    <a:lnTo>
                      <a:pt x="36138" y="10771"/>
                    </a:lnTo>
                    <a:lnTo>
                      <a:pt x="36138" y="10771"/>
                    </a:lnTo>
                    <a:lnTo>
                      <a:pt x="36284" y="9274"/>
                    </a:lnTo>
                    <a:lnTo>
                      <a:pt x="36408" y="7798"/>
                    </a:lnTo>
                    <a:lnTo>
                      <a:pt x="36471" y="6301"/>
                    </a:lnTo>
                    <a:lnTo>
                      <a:pt x="36492" y="5552"/>
                    </a:lnTo>
                    <a:lnTo>
                      <a:pt x="36492" y="4824"/>
                    </a:lnTo>
                    <a:lnTo>
                      <a:pt x="36492" y="4824"/>
                    </a:lnTo>
                    <a:lnTo>
                      <a:pt x="36492" y="4055"/>
                    </a:lnTo>
                    <a:lnTo>
                      <a:pt x="36471" y="3306"/>
                    </a:lnTo>
                    <a:lnTo>
                      <a:pt x="36429" y="2558"/>
                    </a:lnTo>
                    <a:lnTo>
                      <a:pt x="36367" y="1788"/>
                    </a:lnTo>
                    <a:lnTo>
                      <a:pt x="36367" y="1788"/>
                    </a:lnTo>
                    <a:lnTo>
                      <a:pt x="36325" y="1289"/>
                    </a:lnTo>
                    <a:lnTo>
                      <a:pt x="36263" y="915"/>
                    </a:lnTo>
                    <a:lnTo>
                      <a:pt x="36221" y="770"/>
                    </a:lnTo>
                    <a:lnTo>
                      <a:pt x="36159" y="624"/>
                    </a:lnTo>
                    <a:lnTo>
                      <a:pt x="36097" y="520"/>
                    </a:lnTo>
                    <a:lnTo>
                      <a:pt x="36013" y="437"/>
                    </a:lnTo>
                    <a:lnTo>
                      <a:pt x="35930" y="375"/>
                    </a:lnTo>
                    <a:lnTo>
                      <a:pt x="35826" y="312"/>
                    </a:lnTo>
                    <a:lnTo>
                      <a:pt x="35681" y="271"/>
                    </a:lnTo>
                    <a:lnTo>
                      <a:pt x="35535" y="229"/>
                    </a:lnTo>
                    <a:lnTo>
                      <a:pt x="35140" y="187"/>
                    </a:lnTo>
                    <a:lnTo>
                      <a:pt x="34641" y="146"/>
                    </a:lnTo>
                    <a:lnTo>
                      <a:pt x="34641" y="146"/>
                    </a:lnTo>
                    <a:lnTo>
                      <a:pt x="33685" y="125"/>
                    </a:lnTo>
                    <a:lnTo>
                      <a:pt x="32728" y="83"/>
                    </a:lnTo>
                    <a:lnTo>
                      <a:pt x="30815" y="83"/>
                    </a:lnTo>
                    <a:lnTo>
                      <a:pt x="30815" y="83"/>
                    </a:lnTo>
                    <a:lnTo>
                      <a:pt x="29568" y="83"/>
                    </a:lnTo>
                    <a:lnTo>
                      <a:pt x="29568" y="83"/>
                    </a:lnTo>
                    <a:lnTo>
                      <a:pt x="28341" y="83"/>
                    </a:lnTo>
                    <a:lnTo>
                      <a:pt x="28341" y="83"/>
                    </a:lnTo>
                    <a:lnTo>
                      <a:pt x="26844" y="83"/>
                    </a:lnTo>
                    <a:lnTo>
                      <a:pt x="25367" y="42"/>
                    </a:lnTo>
                    <a:lnTo>
                      <a:pt x="25367" y="42"/>
                    </a:lnTo>
                    <a:lnTo>
                      <a:pt x="24203" y="63"/>
                    </a:lnTo>
                    <a:lnTo>
                      <a:pt x="24203" y="63"/>
                    </a:lnTo>
                    <a:lnTo>
                      <a:pt x="23143" y="42"/>
                    </a:lnTo>
                    <a:lnTo>
                      <a:pt x="22103" y="21"/>
                    </a:lnTo>
                    <a:lnTo>
                      <a:pt x="22103" y="21"/>
                    </a:lnTo>
                    <a:lnTo>
                      <a:pt x="21043" y="21"/>
                    </a:lnTo>
                    <a:lnTo>
                      <a:pt x="1998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2554375" y="2068925"/>
                <a:ext cx="1115025" cy="1568325"/>
              </a:xfrm>
              <a:custGeom>
                <a:avLst/>
                <a:gdLst/>
                <a:ahLst/>
                <a:cxnLst/>
                <a:rect l="l" t="t" r="r" b="b"/>
                <a:pathLst>
                  <a:path w="44601" h="62733" extrusionOk="0">
                    <a:moveTo>
                      <a:pt x="22165" y="1705"/>
                    </a:moveTo>
                    <a:lnTo>
                      <a:pt x="23226" y="1726"/>
                    </a:lnTo>
                    <a:lnTo>
                      <a:pt x="24286" y="1726"/>
                    </a:lnTo>
                    <a:lnTo>
                      <a:pt x="25326" y="1747"/>
                    </a:lnTo>
                    <a:lnTo>
                      <a:pt x="26386" y="1768"/>
                    </a:lnTo>
                    <a:lnTo>
                      <a:pt x="27550" y="1747"/>
                    </a:lnTo>
                    <a:lnTo>
                      <a:pt x="29027" y="1788"/>
                    </a:lnTo>
                    <a:lnTo>
                      <a:pt x="34911" y="1788"/>
                    </a:lnTo>
                    <a:lnTo>
                      <a:pt x="35868" y="1830"/>
                    </a:lnTo>
                    <a:lnTo>
                      <a:pt x="36824" y="1851"/>
                    </a:lnTo>
                    <a:lnTo>
                      <a:pt x="37323" y="1892"/>
                    </a:lnTo>
                    <a:lnTo>
                      <a:pt x="37718" y="1934"/>
                    </a:lnTo>
                    <a:lnTo>
                      <a:pt x="37864" y="1976"/>
                    </a:lnTo>
                    <a:lnTo>
                      <a:pt x="38009" y="2017"/>
                    </a:lnTo>
                    <a:lnTo>
                      <a:pt x="38113" y="2080"/>
                    </a:lnTo>
                    <a:lnTo>
                      <a:pt x="38196" y="2142"/>
                    </a:lnTo>
                    <a:lnTo>
                      <a:pt x="38280" y="2225"/>
                    </a:lnTo>
                    <a:lnTo>
                      <a:pt x="38342" y="2329"/>
                    </a:lnTo>
                    <a:lnTo>
                      <a:pt x="38404" y="2475"/>
                    </a:lnTo>
                    <a:lnTo>
                      <a:pt x="38446" y="2620"/>
                    </a:lnTo>
                    <a:lnTo>
                      <a:pt x="38508" y="2994"/>
                    </a:lnTo>
                    <a:lnTo>
                      <a:pt x="38550" y="3493"/>
                    </a:lnTo>
                    <a:lnTo>
                      <a:pt x="38612" y="4263"/>
                    </a:lnTo>
                    <a:lnTo>
                      <a:pt x="38654" y="5011"/>
                    </a:lnTo>
                    <a:lnTo>
                      <a:pt x="38675" y="5760"/>
                    </a:lnTo>
                    <a:lnTo>
                      <a:pt x="38675" y="6529"/>
                    </a:lnTo>
                    <a:lnTo>
                      <a:pt x="38675" y="7257"/>
                    </a:lnTo>
                    <a:lnTo>
                      <a:pt x="38654" y="8006"/>
                    </a:lnTo>
                    <a:lnTo>
                      <a:pt x="38591" y="9503"/>
                    </a:lnTo>
                    <a:lnTo>
                      <a:pt x="38467" y="10979"/>
                    </a:lnTo>
                    <a:lnTo>
                      <a:pt x="38321" y="12476"/>
                    </a:lnTo>
                    <a:lnTo>
                      <a:pt x="38280" y="12726"/>
                    </a:lnTo>
                    <a:lnTo>
                      <a:pt x="38238" y="12954"/>
                    </a:lnTo>
                    <a:lnTo>
                      <a:pt x="38176" y="13162"/>
                    </a:lnTo>
                    <a:lnTo>
                      <a:pt x="38113" y="13349"/>
                    </a:lnTo>
                    <a:lnTo>
                      <a:pt x="38030" y="13516"/>
                    </a:lnTo>
                    <a:lnTo>
                      <a:pt x="37947" y="13661"/>
                    </a:lnTo>
                    <a:lnTo>
                      <a:pt x="37843" y="13807"/>
                    </a:lnTo>
                    <a:lnTo>
                      <a:pt x="37718" y="13911"/>
                    </a:lnTo>
                    <a:lnTo>
                      <a:pt x="37593" y="14015"/>
                    </a:lnTo>
                    <a:lnTo>
                      <a:pt x="37448" y="14119"/>
                    </a:lnTo>
                    <a:lnTo>
                      <a:pt x="37282" y="14181"/>
                    </a:lnTo>
                    <a:lnTo>
                      <a:pt x="37094" y="14243"/>
                    </a:lnTo>
                    <a:lnTo>
                      <a:pt x="36886" y="14285"/>
                    </a:lnTo>
                    <a:lnTo>
                      <a:pt x="36679" y="14327"/>
                    </a:lnTo>
                    <a:lnTo>
                      <a:pt x="36179" y="14389"/>
                    </a:lnTo>
                    <a:lnTo>
                      <a:pt x="35701" y="14410"/>
                    </a:lnTo>
                    <a:lnTo>
                      <a:pt x="35223" y="14410"/>
                    </a:lnTo>
                    <a:lnTo>
                      <a:pt x="34578" y="14389"/>
                    </a:lnTo>
                    <a:lnTo>
                      <a:pt x="33955" y="14368"/>
                    </a:lnTo>
                    <a:lnTo>
                      <a:pt x="32707" y="14285"/>
                    </a:lnTo>
                    <a:lnTo>
                      <a:pt x="31460" y="14181"/>
                    </a:lnTo>
                    <a:lnTo>
                      <a:pt x="30191" y="14077"/>
                    </a:lnTo>
                    <a:lnTo>
                      <a:pt x="28819" y="13994"/>
                    </a:lnTo>
                    <a:lnTo>
                      <a:pt x="27447" y="13890"/>
                    </a:lnTo>
                    <a:lnTo>
                      <a:pt x="24681" y="13724"/>
                    </a:lnTo>
                    <a:lnTo>
                      <a:pt x="24515" y="13703"/>
                    </a:lnTo>
                    <a:lnTo>
                      <a:pt x="24286" y="13724"/>
                    </a:lnTo>
                    <a:lnTo>
                      <a:pt x="24078" y="13765"/>
                    </a:lnTo>
                    <a:lnTo>
                      <a:pt x="23912" y="13848"/>
                    </a:lnTo>
                    <a:lnTo>
                      <a:pt x="23787" y="13952"/>
                    </a:lnTo>
                    <a:lnTo>
                      <a:pt x="23683" y="14098"/>
                    </a:lnTo>
                    <a:lnTo>
                      <a:pt x="23600" y="14285"/>
                    </a:lnTo>
                    <a:lnTo>
                      <a:pt x="23558" y="14514"/>
                    </a:lnTo>
                    <a:lnTo>
                      <a:pt x="23537" y="14763"/>
                    </a:lnTo>
                    <a:lnTo>
                      <a:pt x="23517" y="15553"/>
                    </a:lnTo>
                    <a:lnTo>
                      <a:pt x="23537" y="16343"/>
                    </a:lnTo>
                    <a:lnTo>
                      <a:pt x="23579" y="17134"/>
                    </a:lnTo>
                    <a:lnTo>
                      <a:pt x="23662" y="17903"/>
                    </a:lnTo>
                    <a:lnTo>
                      <a:pt x="23766" y="18693"/>
                    </a:lnTo>
                    <a:lnTo>
                      <a:pt x="23849" y="19109"/>
                    </a:lnTo>
                    <a:lnTo>
                      <a:pt x="23953" y="19421"/>
                    </a:lnTo>
                    <a:lnTo>
                      <a:pt x="23995" y="19566"/>
                    </a:lnTo>
                    <a:lnTo>
                      <a:pt x="24078" y="19691"/>
                    </a:lnTo>
                    <a:lnTo>
                      <a:pt x="24140" y="19795"/>
                    </a:lnTo>
                    <a:lnTo>
                      <a:pt x="24244" y="19899"/>
                    </a:lnTo>
                    <a:lnTo>
                      <a:pt x="24328" y="19982"/>
                    </a:lnTo>
                    <a:lnTo>
                      <a:pt x="24452" y="20045"/>
                    </a:lnTo>
                    <a:lnTo>
                      <a:pt x="24556" y="20128"/>
                    </a:lnTo>
                    <a:lnTo>
                      <a:pt x="24702" y="20169"/>
                    </a:lnTo>
                    <a:lnTo>
                      <a:pt x="25035" y="20273"/>
                    </a:lnTo>
                    <a:lnTo>
                      <a:pt x="25430" y="20377"/>
                    </a:lnTo>
                    <a:lnTo>
                      <a:pt x="26636" y="20606"/>
                    </a:lnTo>
                    <a:lnTo>
                      <a:pt x="28320" y="20959"/>
                    </a:lnTo>
                    <a:lnTo>
                      <a:pt x="29172" y="21147"/>
                    </a:lnTo>
                    <a:lnTo>
                      <a:pt x="30025" y="21355"/>
                    </a:lnTo>
                    <a:lnTo>
                      <a:pt x="30857" y="21562"/>
                    </a:lnTo>
                    <a:lnTo>
                      <a:pt x="31688" y="21812"/>
                    </a:lnTo>
                    <a:lnTo>
                      <a:pt x="32520" y="22061"/>
                    </a:lnTo>
                    <a:lnTo>
                      <a:pt x="33331" y="22353"/>
                    </a:lnTo>
                    <a:lnTo>
                      <a:pt x="34100" y="22644"/>
                    </a:lnTo>
                    <a:lnTo>
                      <a:pt x="34828" y="22976"/>
                    </a:lnTo>
                    <a:lnTo>
                      <a:pt x="35514" y="23351"/>
                    </a:lnTo>
                    <a:lnTo>
                      <a:pt x="36179" y="23746"/>
                    </a:lnTo>
                    <a:lnTo>
                      <a:pt x="36824" y="24162"/>
                    </a:lnTo>
                    <a:lnTo>
                      <a:pt x="37406" y="24619"/>
                    </a:lnTo>
                    <a:lnTo>
                      <a:pt x="37988" y="25097"/>
                    </a:lnTo>
                    <a:lnTo>
                      <a:pt x="38529" y="25617"/>
                    </a:lnTo>
                    <a:lnTo>
                      <a:pt x="39049" y="26158"/>
                    </a:lnTo>
                    <a:lnTo>
                      <a:pt x="39527" y="26740"/>
                    </a:lnTo>
                    <a:lnTo>
                      <a:pt x="39985" y="27343"/>
                    </a:lnTo>
                    <a:lnTo>
                      <a:pt x="40400" y="27967"/>
                    </a:lnTo>
                    <a:lnTo>
                      <a:pt x="40795" y="28632"/>
                    </a:lnTo>
                    <a:lnTo>
                      <a:pt x="41170" y="29318"/>
                    </a:lnTo>
                    <a:lnTo>
                      <a:pt x="41523" y="30025"/>
                    </a:lnTo>
                    <a:lnTo>
                      <a:pt x="41835" y="30753"/>
                    </a:lnTo>
                    <a:lnTo>
                      <a:pt x="42168" y="31605"/>
                    </a:lnTo>
                    <a:lnTo>
                      <a:pt x="42438" y="32437"/>
                    </a:lnTo>
                    <a:lnTo>
                      <a:pt x="42688" y="33290"/>
                    </a:lnTo>
                    <a:lnTo>
                      <a:pt x="42875" y="34121"/>
                    </a:lnTo>
                    <a:lnTo>
                      <a:pt x="43020" y="34974"/>
                    </a:lnTo>
                    <a:lnTo>
                      <a:pt x="43124" y="35806"/>
                    </a:lnTo>
                    <a:lnTo>
                      <a:pt x="43187" y="36658"/>
                    </a:lnTo>
                    <a:lnTo>
                      <a:pt x="43228" y="37511"/>
                    </a:lnTo>
                    <a:lnTo>
                      <a:pt x="43207" y="38342"/>
                    </a:lnTo>
                    <a:lnTo>
                      <a:pt x="43124" y="39174"/>
                    </a:lnTo>
                    <a:lnTo>
                      <a:pt x="43020" y="40026"/>
                    </a:lnTo>
                    <a:lnTo>
                      <a:pt x="42875" y="40858"/>
                    </a:lnTo>
                    <a:lnTo>
                      <a:pt x="42688" y="41690"/>
                    </a:lnTo>
                    <a:lnTo>
                      <a:pt x="42459" y="42542"/>
                    </a:lnTo>
                    <a:lnTo>
                      <a:pt x="42189" y="43374"/>
                    </a:lnTo>
                    <a:lnTo>
                      <a:pt x="41877" y="44206"/>
                    </a:lnTo>
                    <a:lnTo>
                      <a:pt x="41461" y="45183"/>
                    </a:lnTo>
                    <a:lnTo>
                      <a:pt x="41024" y="46140"/>
                    </a:lnTo>
                    <a:lnTo>
                      <a:pt x="40546" y="47075"/>
                    </a:lnTo>
                    <a:lnTo>
                      <a:pt x="40047" y="47969"/>
                    </a:lnTo>
                    <a:lnTo>
                      <a:pt x="39486" y="48843"/>
                    </a:lnTo>
                    <a:lnTo>
                      <a:pt x="38924" y="49695"/>
                    </a:lnTo>
                    <a:lnTo>
                      <a:pt x="38300" y="50506"/>
                    </a:lnTo>
                    <a:lnTo>
                      <a:pt x="37677" y="51296"/>
                    </a:lnTo>
                    <a:lnTo>
                      <a:pt x="36990" y="52045"/>
                    </a:lnTo>
                    <a:lnTo>
                      <a:pt x="36283" y="52772"/>
                    </a:lnTo>
                    <a:lnTo>
                      <a:pt x="35535" y="53479"/>
                    </a:lnTo>
                    <a:lnTo>
                      <a:pt x="34745" y="54145"/>
                    </a:lnTo>
                    <a:lnTo>
                      <a:pt x="33934" y="54769"/>
                    </a:lnTo>
                    <a:lnTo>
                      <a:pt x="33081" y="55372"/>
                    </a:lnTo>
                    <a:lnTo>
                      <a:pt x="32187" y="55954"/>
                    </a:lnTo>
                    <a:lnTo>
                      <a:pt x="31272" y="56474"/>
                    </a:lnTo>
                    <a:lnTo>
                      <a:pt x="30732" y="56765"/>
                    </a:lnTo>
                    <a:lnTo>
                      <a:pt x="30191" y="57035"/>
                    </a:lnTo>
                    <a:lnTo>
                      <a:pt x="29651" y="57285"/>
                    </a:lnTo>
                    <a:lnTo>
                      <a:pt x="29089" y="57513"/>
                    </a:lnTo>
                    <a:lnTo>
                      <a:pt x="28549" y="57742"/>
                    </a:lnTo>
                    <a:lnTo>
                      <a:pt x="27987" y="57929"/>
                    </a:lnTo>
                    <a:lnTo>
                      <a:pt x="27426" y="58116"/>
                    </a:lnTo>
                    <a:lnTo>
                      <a:pt x="26844" y="58303"/>
                    </a:lnTo>
                    <a:lnTo>
                      <a:pt x="26282" y="58449"/>
                    </a:lnTo>
                    <a:lnTo>
                      <a:pt x="25700" y="58594"/>
                    </a:lnTo>
                    <a:lnTo>
                      <a:pt x="24536" y="58865"/>
                    </a:lnTo>
                    <a:lnTo>
                      <a:pt x="23350" y="59073"/>
                    </a:lnTo>
                    <a:lnTo>
                      <a:pt x="22165" y="59260"/>
                    </a:lnTo>
                    <a:lnTo>
                      <a:pt x="20751" y="59426"/>
                    </a:lnTo>
                    <a:lnTo>
                      <a:pt x="19337" y="59551"/>
                    </a:lnTo>
                    <a:lnTo>
                      <a:pt x="17923" y="59634"/>
                    </a:lnTo>
                    <a:lnTo>
                      <a:pt x="16510" y="59655"/>
                    </a:lnTo>
                    <a:lnTo>
                      <a:pt x="15615" y="59634"/>
                    </a:lnTo>
                    <a:lnTo>
                      <a:pt x="14742" y="59613"/>
                    </a:lnTo>
                    <a:lnTo>
                      <a:pt x="13869" y="59572"/>
                    </a:lnTo>
                    <a:lnTo>
                      <a:pt x="12975" y="59489"/>
                    </a:lnTo>
                    <a:lnTo>
                      <a:pt x="12101" y="59405"/>
                    </a:lnTo>
                    <a:lnTo>
                      <a:pt x="11207" y="59301"/>
                    </a:lnTo>
                    <a:lnTo>
                      <a:pt x="10334" y="59177"/>
                    </a:lnTo>
                    <a:lnTo>
                      <a:pt x="9461" y="59052"/>
                    </a:lnTo>
                    <a:lnTo>
                      <a:pt x="8775" y="58906"/>
                    </a:lnTo>
                    <a:lnTo>
                      <a:pt x="8109" y="58740"/>
                    </a:lnTo>
                    <a:lnTo>
                      <a:pt x="7444" y="58553"/>
                    </a:lnTo>
                    <a:lnTo>
                      <a:pt x="6799" y="58324"/>
                    </a:lnTo>
                    <a:lnTo>
                      <a:pt x="6487" y="58179"/>
                    </a:lnTo>
                    <a:lnTo>
                      <a:pt x="6176" y="58033"/>
                    </a:lnTo>
                    <a:lnTo>
                      <a:pt x="5884" y="57888"/>
                    </a:lnTo>
                    <a:lnTo>
                      <a:pt x="5573" y="57700"/>
                    </a:lnTo>
                    <a:lnTo>
                      <a:pt x="5281" y="57534"/>
                    </a:lnTo>
                    <a:lnTo>
                      <a:pt x="4990" y="57326"/>
                    </a:lnTo>
                    <a:lnTo>
                      <a:pt x="4720" y="57118"/>
                    </a:lnTo>
                    <a:lnTo>
                      <a:pt x="4450" y="56889"/>
                    </a:lnTo>
                    <a:lnTo>
                      <a:pt x="4179" y="56661"/>
                    </a:lnTo>
                    <a:lnTo>
                      <a:pt x="3930" y="56432"/>
                    </a:lnTo>
                    <a:lnTo>
                      <a:pt x="3701" y="56182"/>
                    </a:lnTo>
                    <a:lnTo>
                      <a:pt x="3493" y="55933"/>
                    </a:lnTo>
                    <a:lnTo>
                      <a:pt x="3285" y="55663"/>
                    </a:lnTo>
                    <a:lnTo>
                      <a:pt x="3098" y="55392"/>
                    </a:lnTo>
                    <a:lnTo>
                      <a:pt x="2932" y="55122"/>
                    </a:lnTo>
                    <a:lnTo>
                      <a:pt x="2786" y="54852"/>
                    </a:lnTo>
                    <a:lnTo>
                      <a:pt x="2641" y="54561"/>
                    </a:lnTo>
                    <a:lnTo>
                      <a:pt x="2516" y="54270"/>
                    </a:lnTo>
                    <a:lnTo>
                      <a:pt x="2433" y="53958"/>
                    </a:lnTo>
                    <a:lnTo>
                      <a:pt x="2350" y="53646"/>
                    </a:lnTo>
                    <a:lnTo>
                      <a:pt x="2266" y="53334"/>
                    </a:lnTo>
                    <a:lnTo>
                      <a:pt x="2225" y="53001"/>
                    </a:lnTo>
                    <a:lnTo>
                      <a:pt x="2204" y="52669"/>
                    </a:lnTo>
                    <a:lnTo>
                      <a:pt x="2183" y="52315"/>
                    </a:lnTo>
                    <a:lnTo>
                      <a:pt x="2204" y="51962"/>
                    </a:lnTo>
                    <a:lnTo>
                      <a:pt x="2246" y="51338"/>
                    </a:lnTo>
                    <a:lnTo>
                      <a:pt x="2308" y="50735"/>
                    </a:lnTo>
                    <a:lnTo>
                      <a:pt x="2412" y="50132"/>
                    </a:lnTo>
                    <a:lnTo>
                      <a:pt x="2516" y="49529"/>
                    </a:lnTo>
                    <a:lnTo>
                      <a:pt x="2662" y="48947"/>
                    </a:lnTo>
                    <a:lnTo>
                      <a:pt x="2828" y="48385"/>
                    </a:lnTo>
                    <a:lnTo>
                      <a:pt x="3015" y="47824"/>
                    </a:lnTo>
                    <a:lnTo>
                      <a:pt x="3223" y="47262"/>
                    </a:lnTo>
                    <a:lnTo>
                      <a:pt x="3452" y="46722"/>
                    </a:lnTo>
                    <a:lnTo>
                      <a:pt x="3701" y="46202"/>
                    </a:lnTo>
                    <a:lnTo>
                      <a:pt x="3971" y="45661"/>
                    </a:lnTo>
                    <a:lnTo>
                      <a:pt x="4283" y="45162"/>
                    </a:lnTo>
                    <a:lnTo>
                      <a:pt x="4595" y="44642"/>
                    </a:lnTo>
                    <a:lnTo>
                      <a:pt x="4949" y="44143"/>
                    </a:lnTo>
                    <a:lnTo>
                      <a:pt x="5302" y="43665"/>
                    </a:lnTo>
                    <a:lnTo>
                      <a:pt x="5697" y="43166"/>
                    </a:lnTo>
                    <a:lnTo>
                      <a:pt x="5864" y="43000"/>
                    </a:lnTo>
                    <a:lnTo>
                      <a:pt x="6009" y="42854"/>
                    </a:lnTo>
                    <a:lnTo>
                      <a:pt x="6196" y="42730"/>
                    </a:lnTo>
                    <a:lnTo>
                      <a:pt x="6363" y="42626"/>
                    </a:lnTo>
                    <a:lnTo>
                      <a:pt x="6550" y="42542"/>
                    </a:lnTo>
                    <a:lnTo>
                      <a:pt x="6758" y="42501"/>
                    </a:lnTo>
                    <a:lnTo>
                      <a:pt x="6945" y="42459"/>
                    </a:lnTo>
                    <a:lnTo>
                      <a:pt x="7153" y="42438"/>
                    </a:lnTo>
                    <a:lnTo>
                      <a:pt x="7465" y="42459"/>
                    </a:lnTo>
                    <a:lnTo>
                      <a:pt x="7797" y="42542"/>
                    </a:lnTo>
                    <a:lnTo>
                      <a:pt x="8400" y="42709"/>
                    </a:lnTo>
                    <a:lnTo>
                      <a:pt x="9003" y="42896"/>
                    </a:lnTo>
                    <a:lnTo>
                      <a:pt x="9586" y="43104"/>
                    </a:lnTo>
                    <a:lnTo>
                      <a:pt x="10168" y="43333"/>
                    </a:lnTo>
                    <a:lnTo>
                      <a:pt x="11311" y="43811"/>
                    </a:lnTo>
                    <a:lnTo>
                      <a:pt x="12455" y="44310"/>
                    </a:lnTo>
                    <a:lnTo>
                      <a:pt x="13162" y="44580"/>
                    </a:lnTo>
                    <a:lnTo>
                      <a:pt x="13848" y="44850"/>
                    </a:lnTo>
                    <a:lnTo>
                      <a:pt x="14555" y="45058"/>
                    </a:lnTo>
                    <a:lnTo>
                      <a:pt x="15262" y="45225"/>
                    </a:lnTo>
                    <a:lnTo>
                      <a:pt x="15969" y="45370"/>
                    </a:lnTo>
                    <a:lnTo>
                      <a:pt x="16697" y="45453"/>
                    </a:lnTo>
                    <a:lnTo>
                      <a:pt x="17404" y="45516"/>
                    </a:lnTo>
                    <a:lnTo>
                      <a:pt x="18111" y="45537"/>
                    </a:lnTo>
                    <a:lnTo>
                      <a:pt x="18818" y="45516"/>
                    </a:lnTo>
                    <a:lnTo>
                      <a:pt x="19504" y="45474"/>
                    </a:lnTo>
                    <a:lnTo>
                      <a:pt x="20211" y="45370"/>
                    </a:lnTo>
                    <a:lnTo>
                      <a:pt x="20897" y="45225"/>
                    </a:lnTo>
                    <a:lnTo>
                      <a:pt x="21562" y="45079"/>
                    </a:lnTo>
                    <a:lnTo>
                      <a:pt x="22207" y="44892"/>
                    </a:lnTo>
                    <a:lnTo>
                      <a:pt x="22706" y="44705"/>
                    </a:lnTo>
                    <a:lnTo>
                      <a:pt x="23184" y="44497"/>
                    </a:lnTo>
                    <a:lnTo>
                      <a:pt x="23662" y="44289"/>
                    </a:lnTo>
                    <a:lnTo>
                      <a:pt x="24099" y="44039"/>
                    </a:lnTo>
                    <a:lnTo>
                      <a:pt x="24536" y="43769"/>
                    </a:lnTo>
                    <a:lnTo>
                      <a:pt x="24931" y="43457"/>
                    </a:lnTo>
                    <a:lnTo>
                      <a:pt x="25326" y="43145"/>
                    </a:lnTo>
                    <a:lnTo>
                      <a:pt x="25679" y="42813"/>
                    </a:lnTo>
                    <a:lnTo>
                      <a:pt x="26033" y="42459"/>
                    </a:lnTo>
                    <a:lnTo>
                      <a:pt x="26344" y="42064"/>
                    </a:lnTo>
                    <a:lnTo>
                      <a:pt x="26656" y="41669"/>
                    </a:lnTo>
                    <a:lnTo>
                      <a:pt x="26927" y="41232"/>
                    </a:lnTo>
                    <a:lnTo>
                      <a:pt x="27176" y="40775"/>
                    </a:lnTo>
                    <a:lnTo>
                      <a:pt x="27426" y="40318"/>
                    </a:lnTo>
                    <a:lnTo>
                      <a:pt x="27634" y="39819"/>
                    </a:lnTo>
                    <a:lnTo>
                      <a:pt x="27821" y="39299"/>
                    </a:lnTo>
                    <a:lnTo>
                      <a:pt x="28008" y="38717"/>
                    </a:lnTo>
                    <a:lnTo>
                      <a:pt x="28112" y="38155"/>
                    </a:lnTo>
                    <a:lnTo>
                      <a:pt x="28195" y="37594"/>
                    </a:lnTo>
                    <a:lnTo>
                      <a:pt x="28216" y="37032"/>
                    </a:lnTo>
                    <a:lnTo>
                      <a:pt x="28216" y="36700"/>
                    </a:lnTo>
                    <a:lnTo>
                      <a:pt x="28174" y="36367"/>
                    </a:lnTo>
                    <a:lnTo>
                      <a:pt x="28133" y="36055"/>
                    </a:lnTo>
                    <a:lnTo>
                      <a:pt x="28091" y="35722"/>
                    </a:lnTo>
                    <a:lnTo>
                      <a:pt x="28008" y="35410"/>
                    </a:lnTo>
                    <a:lnTo>
                      <a:pt x="27925" y="35078"/>
                    </a:lnTo>
                    <a:lnTo>
                      <a:pt x="27842" y="34766"/>
                    </a:lnTo>
                    <a:lnTo>
                      <a:pt x="27717" y="34454"/>
                    </a:lnTo>
                    <a:lnTo>
                      <a:pt x="27467" y="33851"/>
                    </a:lnTo>
                    <a:lnTo>
                      <a:pt x="27176" y="33227"/>
                    </a:lnTo>
                    <a:lnTo>
                      <a:pt x="26823" y="32624"/>
                    </a:lnTo>
                    <a:lnTo>
                      <a:pt x="26469" y="32042"/>
                    </a:lnTo>
                    <a:lnTo>
                      <a:pt x="26074" y="31460"/>
                    </a:lnTo>
                    <a:lnTo>
                      <a:pt x="25638" y="30898"/>
                    </a:lnTo>
                    <a:lnTo>
                      <a:pt x="25201" y="30379"/>
                    </a:lnTo>
                    <a:lnTo>
                      <a:pt x="24951" y="30150"/>
                    </a:lnTo>
                    <a:lnTo>
                      <a:pt x="24723" y="29900"/>
                    </a:lnTo>
                    <a:lnTo>
                      <a:pt x="24473" y="29672"/>
                    </a:lnTo>
                    <a:lnTo>
                      <a:pt x="24203" y="29464"/>
                    </a:lnTo>
                    <a:lnTo>
                      <a:pt x="23933" y="29256"/>
                    </a:lnTo>
                    <a:lnTo>
                      <a:pt x="23641" y="29069"/>
                    </a:lnTo>
                    <a:lnTo>
                      <a:pt x="23350" y="28902"/>
                    </a:lnTo>
                    <a:lnTo>
                      <a:pt x="23038" y="28736"/>
                    </a:lnTo>
                    <a:lnTo>
                      <a:pt x="22706" y="28590"/>
                    </a:lnTo>
                    <a:lnTo>
                      <a:pt x="22373" y="28466"/>
                    </a:lnTo>
                    <a:lnTo>
                      <a:pt x="21895" y="28299"/>
                    </a:lnTo>
                    <a:lnTo>
                      <a:pt x="21417" y="28175"/>
                    </a:lnTo>
                    <a:lnTo>
                      <a:pt x="20938" y="28050"/>
                    </a:lnTo>
                    <a:lnTo>
                      <a:pt x="20439" y="27967"/>
                    </a:lnTo>
                    <a:lnTo>
                      <a:pt x="19961" y="27904"/>
                    </a:lnTo>
                    <a:lnTo>
                      <a:pt x="19462" y="27842"/>
                    </a:lnTo>
                    <a:lnTo>
                      <a:pt x="18464" y="27780"/>
                    </a:lnTo>
                    <a:lnTo>
                      <a:pt x="17861" y="27759"/>
                    </a:lnTo>
                    <a:lnTo>
                      <a:pt x="17258" y="27759"/>
                    </a:lnTo>
                    <a:lnTo>
                      <a:pt x="16114" y="27780"/>
                    </a:lnTo>
                    <a:lnTo>
                      <a:pt x="14971" y="27800"/>
                    </a:lnTo>
                    <a:lnTo>
                      <a:pt x="13827" y="27842"/>
                    </a:lnTo>
                    <a:lnTo>
                      <a:pt x="12684" y="27863"/>
                    </a:lnTo>
                    <a:lnTo>
                      <a:pt x="11997" y="27863"/>
                    </a:lnTo>
                    <a:lnTo>
                      <a:pt x="11415" y="27821"/>
                    </a:lnTo>
                    <a:lnTo>
                      <a:pt x="10854" y="27759"/>
                    </a:lnTo>
                    <a:lnTo>
                      <a:pt x="10292" y="27676"/>
                    </a:lnTo>
                    <a:lnTo>
                      <a:pt x="9731" y="27551"/>
                    </a:lnTo>
                    <a:lnTo>
                      <a:pt x="9502" y="27509"/>
                    </a:lnTo>
                    <a:lnTo>
                      <a:pt x="9294" y="27447"/>
                    </a:lnTo>
                    <a:lnTo>
                      <a:pt x="9107" y="27364"/>
                    </a:lnTo>
                    <a:lnTo>
                      <a:pt x="8899" y="27280"/>
                    </a:lnTo>
                    <a:lnTo>
                      <a:pt x="8733" y="27177"/>
                    </a:lnTo>
                    <a:lnTo>
                      <a:pt x="8546" y="27073"/>
                    </a:lnTo>
                    <a:lnTo>
                      <a:pt x="8380" y="26969"/>
                    </a:lnTo>
                    <a:lnTo>
                      <a:pt x="8234" y="26844"/>
                    </a:lnTo>
                    <a:lnTo>
                      <a:pt x="8088" y="26698"/>
                    </a:lnTo>
                    <a:lnTo>
                      <a:pt x="7943" y="26553"/>
                    </a:lnTo>
                    <a:lnTo>
                      <a:pt x="7693" y="26241"/>
                    </a:lnTo>
                    <a:lnTo>
                      <a:pt x="7465" y="25887"/>
                    </a:lnTo>
                    <a:lnTo>
                      <a:pt x="7257" y="25492"/>
                    </a:lnTo>
                    <a:lnTo>
                      <a:pt x="7049" y="24952"/>
                    </a:lnTo>
                    <a:lnTo>
                      <a:pt x="6862" y="24411"/>
                    </a:lnTo>
                    <a:lnTo>
                      <a:pt x="6695" y="23870"/>
                    </a:lnTo>
                    <a:lnTo>
                      <a:pt x="6571" y="23309"/>
                    </a:lnTo>
                    <a:lnTo>
                      <a:pt x="6446" y="22748"/>
                    </a:lnTo>
                    <a:lnTo>
                      <a:pt x="6363" y="22186"/>
                    </a:lnTo>
                    <a:lnTo>
                      <a:pt x="6300" y="21604"/>
                    </a:lnTo>
                    <a:lnTo>
                      <a:pt x="6238" y="21043"/>
                    </a:lnTo>
                    <a:lnTo>
                      <a:pt x="6113" y="19379"/>
                    </a:lnTo>
                    <a:lnTo>
                      <a:pt x="6030" y="17716"/>
                    </a:lnTo>
                    <a:lnTo>
                      <a:pt x="5988" y="16052"/>
                    </a:lnTo>
                    <a:lnTo>
                      <a:pt x="5968" y="14389"/>
                    </a:lnTo>
                    <a:lnTo>
                      <a:pt x="5988" y="12559"/>
                    </a:lnTo>
                    <a:lnTo>
                      <a:pt x="6030" y="10729"/>
                    </a:lnTo>
                    <a:lnTo>
                      <a:pt x="6113" y="8900"/>
                    </a:lnTo>
                    <a:lnTo>
                      <a:pt x="6217" y="7070"/>
                    </a:lnTo>
                    <a:lnTo>
                      <a:pt x="6259" y="6675"/>
                    </a:lnTo>
                    <a:lnTo>
                      <a:pt x="6300" y="6301"/>
                    </a:lnTo>
                    <a:lnTo>
                      <a:pt x="6404" y="5531"/>
                    </a:lnTo>
                    <a:lnTo>
                      <a:pt x="6529" y="4762"/>
                    </a:lnTo>
                    <a:lnTo>
                      <a:pt x="6654" y="3993"/>
                    </a:lnTo>
                    <a:lnTo>
                      <a:pt x="6695" y="3764"/>
                    </a:lnTo>
                    <a:lnTo>
                      <a:pt x="6778" y="3577"/>
                    </a:lnTo>
                    <a:lnTo>
                      <a:pt x="6862" y="3410"/>
                    </a:lnTo>
                    <a:lnTo>
                      <a:pt x="6986" y="3265"/>
                    </a:lnTo>
                    <a:lnTo>
                      <a:pt x="7132" y="3140"/>
                    </a:lnTo>
                    <a:lnTo>
                      <a:pt x="7319" y="3057"/>
                    </a:lnTo>
                    <a:lnTo>
                      <a:pt x="7527" y="2974"/>
                    </a:lnTo>
                    <a:lnTo>
                      <a:pt x="7756" y="2911"/>
                    </a:lnTo>
                    <a:lnTo>
                      <a:pt x="8567" y="2766"/>
                    </a:lnTo>
                    <a:lnTo>
                      <a:pt x="9378" y="2620"/>
                    </a:lnTo>
                    <a:lnTo>
                      <a:pt x="10189" y="2475"/>
                    </a:lnTo>
                    <a:lnTo>
                      <a:pt x="10999" y="2371"/>
                    </a:lnTo>
                    <a:lnTo>
                      <a:pt x="11810" y="2267"/>
                    </a:lnTo>
                    <a:lnTo>
                      <a:pt x="12642" y="2184"/>
                    </a:lnTo>
                    <a:lnTo>
                      <a:pt x="14264" y="2038"/>
                    </a:lnTo>
                    <a:lnTo>
                      <a:pt x="15907" y="1934"/>
                    </a:lnTo>
                    <a:lnTo>
                      <a:pt x="17549" y="1851"/>
                    </a:lnTo>
                    <a:lnTo>
                      <a:pt x="19192" y="1788"/>
                    </a:lnTo>
                    <a:lnTo>
                      <a:pt x="20834" y="1726"/>
                    </a:lnTo>
                    <a:lnTo>
                      <a:pt x="22165" y="1705"/>
                    </a:lnTo>
                    <a:close/>
                    <a:moveTo>
                      <a:pt x="21770" y="0"/>
                    </a:moveTo>
                    <a:lnTo>
                      <a:pt x="19878" y="21"/>
                    </a:lnTo>
                    <a:lnTo>
                      <a:pt x="17965" y="83"/>
                    </a:lnTo>
                    <a:lnTo>
                      <a:pt x="17029" y="125"/>
                    </a:lnTo>
                    <a:lnTo>
                      <a:pt x="16073" y="187"/>
                    </a:lnTo>
                    <a:lnTo>
                      <a:pt x="15137" y="271"/>
                    </a:lnTo>
                    <a:lnTo>
                      <a:pt x="14181" y="354"/>
                    </a:lnTo>
                    <a:lnTo>
                      <a:pt x="12393" y="562"/>
                    </a:lnTo>
                    <a:lnTo>
                      <a:pt x="11498" y="686"/>
                    </a:lnTo>
                    <a:lnTo>
                      <a:pt x="10604" y="832"/>
                    </a:lnTo>
                    <a:lnTo>
                      <a:pt x="9710" y="978"/>
                    </a:lnTo>
                    <a:lnTo>
                      <a:pt x="8837" y="1185"/>
                    </a:lnTo>
                    <a:lnTo>
                      <a:pt x="7964" y="1393"/>
                    </a:lnTo>
                    <a:lnTo>
                      <a:pt x="7090" y="1643"/>
                    </a:lnTo>
                    <a:lnTo>
                      <a:pt x="6695" y="1788"/>
                    </a:lnTo>
                    <a:lnTo>
                      <a:pt x="6508" y="1872"/>
                    </a:lnTo>
                    <a:lnTo>
                      <a:pt x="6321" y="1976"/>
                    </a:lnTo>
                    <a:lnTo>
                      <a:pt x="6155" y="2080"/>
                    </a:lnTo>
                    <a:lnTo>
                      <a:pt x="6009" y="2204"/>
                    </a:lnTo>
                    <a:lnTo>
                      <a:pt x="5864" y="2329"/>
                    </a:lnTo>
                    <a:lnTo>
                      <a:pt x="5739" y="2454"/>
                    </a:lnTo>
                    <a:lnTo>
                      <a:pt x="5635" y="2599"/>
                    </a:lnTo>
                    <a:lnTo>
                      <a:pt x="5510" y="2745"/>
                    </a:lnTo>
                    <a:lnTo>
                      <a:pt x="5427" y="2911"/>
                    </a:lnTo>
                    <a:lnTo>
                      <a:pt x="5344" y="3098"/>
                    </a:lnTo>
                    <a:lnTo>
                      <a:pt x="5281" y="3265"/>
                    </a:lnTo>
                    <a:lnTo>
                      <a:pt x="5219" y="3473"/>
                    </a:lnTo>
                    <a:lnTo>
                      <a:pt x="5177" y="3681"/>
                    </a:lnTo>
                    <a:lnTo>
                      <a:pt x="5157" y="3889"/>
                    </a:lnTo>
                    <a:lnTo>
                      <a:pt x="5073" y="4637"/>
                    </a:lnTo>
                    <a:lnTo>
                      <a:pt x="5032" y="5386"/>
                    </a:lnTo>
                    <a:lnTo>
                      <a:pt x="4886" y="6883"/>
                    </a:lnTo>
                    <a:lnTo>
                      <a:pt x="4762" y="8172"/>
                    </a:lnTo>
                    <a:lnTo>
                      <a:pt x="4658" y="9461"/>
                    </a:lnTo>
                    <a:lnTo>
                      <a:pt x="4574" y="10771"/>
                    </a:lnTo>
                    <a:lnTo>
                      <a:pt x="4512" y="12060"/>
                    </a:lnTo>
                    <a:lnTo>
                      <a:pt x="4470" y="13349"/>
                    </a:lnTo>
                    <a:lnTo>
                      <a:pt x="4470" y="14659"/>
                    </a:lnTo>
                    <a:lnTo>
                      <a:pt x="4491" y="15948"/>
                    </a:lnTo>
                    <a:lnTo>
                      <a:pt x="4574" y="17258"/>
                    </a:lnTo>
                    <a:lnTo>
                      <a:pt x="4720" y="18839"/>
                    </a:lnTo>
                    <a:lnTo>
                      <a:pt x="4907" y="20419"/>
                    </a:lnTo>
                    <a:lnTo>
                      <a:pt x="5157" y="21978"/>
                    </a:lnTo>
                    <a:lnTo>
                      <a:pt x="5427" y="23538"/>
                    </a:lnTo>
                    <a:lnTo>
                      <a:pt x="5593" y="24328"/>
                    </a:lnTo>
                    <a:lnTo>
                      <a:pt x="5760" y="25118"/>
                    </a:lnTo>
                    <a:lnTo>
                      <a:pt x="5947" y="25908"/>
                    </a:lnTo>
                    <a:lnTo>
                      <a:pt x="6155" y="26677"/>
                    </a:lnTo>
                    <a:lnTo>
                      <a:pt x="6300" y="27177"/>
                    </a:lnTo>
                    <a:lnTo>
                      <a:pt x="6487" y="27655"/>
                    </a:lnTo>
                    <a:lnTo>
                      <a:pt x="6591" y="27883"/>
                    </a:lnTo>
                    <a:lnTo>
                      <a:pt x="6716" y="28091"/>
                    </a:lnTo>
                    <a:lnTo>
                      <a:pt x="6841" y="28299"/>
                    </a:lnTo>
                    <a:lnTo>
                      <a:pt x="6986" y="28507"/>
                    </a:lnTo>
                    <a:lnTo>
                      <a:pt x="7132" y="28694"/>
                    </a:lnTo>
                    <a:lnTo>
                      <a:pt x="7298" y="28882"/>
                    </a:lnTo>
                    <a:lnTo>
                      <a:pt x="7485" y="29069"/>
                    </a:lnTo>
                    <a:lnTo>
                      <a:pt x="7673" y="29235"/>
                    </a:lnTo>
                    <a:lnTo>
                      <a:pt x="7860" y="29381"/>
                    </a:lnTo>
                    <a:lnTo>
                      <a:pt x="8088" y="29526"/>
                    </a:lnTo>
                    <a:lnTo>
                      <a:pt x="8317" y="29672"/>
                    </a:lnTo>
                    <a:lnTo>
                      <a:pt x="8546" y="29796"/>
                    </a:lnTo>
                    <a:lnTo>
                      <a:pt x="8816" y="29900"/>
                    </a:lnTo>
                    <a:lnTo>
                      <a:pt x="9066" y="30004"/>
                    </a:lnTo>
                    <a:lnTo>
                      <a:pt x="9336" y="30088"/>
                    </a:lnTo>
                    <a:lnTo>
                      <a:pt x="9606" y="30150"/>
                    </a:lnTo>
                    <a:lnTo>
                      <a:pt x="10147" y="30254"/>
                    </a:lnTo>
                    <a:lnTo>
                      <a:pt x="10708" y="30316"/>
                    </a:lnTo>
                    <a:lnTo>
                      <a:pt x="13224" y="30503"/>
                    </a:lnTo>
                    <a:lnTo>
                      <a:pt x="14493" y="30607"/>
                    </a:lnTo>
                    <a:lnTo>
                      <a:pt x="15740" y="30711"/>
                    </a:lnTo>
                    <a:lnTo>
                      <a:pt x="16530" y="30815"/>
                    </a:lnTo>
                    <a:lnTo>
                      <a:pt x="17320" y="30919"/>
                    </a:lnTo>
                    <a:lnTo>
                      <a:pt x="18090" y="31065"/>
                    </a:lnTo>
                    <a:lnTo>
                      <a:pt x="18838" y="31252"/>
                    </a:lnTo>
                    <a:lnTo>
                      <a:pt x="19587" y="31481"/>
                    </a:lnTo>
                    <a:lnTo>
                      <a:pt x="19961" y="31605"/>
                    </a:lnTo>
                    <a:lnTo>
                      <a:pt x="20315" y="31751"/>
                    </a:lnTo>
                    <a:lnTo>
                      <a:pt x="20689" y="31896"/>
                    </a:lnTo>
                    <a:lnTo>
                      <a:pt x="21042" y="32084"/>
                    </a:lnTo>
                    <a:lnTo>
                      <a:pt x="21396" y="32271"/>
                    </a:lnTo>
                    <a:lnTo>
                      <a:pt x="21729" y="32458"/>
                    </a:lnTo>
                    <a:lnTo>
                      <a:pt x="22186" y="32749"/>
                    </a:lnTo>
                    <a:lnTo>
                      <a:pt x="22602" y="33040"/>
                    </a:lnTo>
                    <a:lnTo>
                      <a:pt x="22997" y="33352"/>
                    </a:lnTo>
                    <a:lnTo>
                      <a:pt x="23371" y="33685"/>
                    </a:lnTo>
                    <a:lnTo>
                      <a:pt x="23725" y="34038"/>
                    </a:lnTo>
                    <a:lnTo>
                      <a:pt x="24037" y="34392"/>
                    </a:lnTo>
                    <a:lnTo>
                      <a:pt x="24307" y="34766"/>
                    </a:lnTo>
                    <a:lnTo>
                      <a:pt x="24556" y="35161"/>
                    </a:lnTo>
                    <a:lnTo>
                      <a:pt x="24785" y="35577"/>
                    </a:lnTo>
                    <a:lnTo>
                      <a:pt x="24951" y="36013"/>
                    </a:lnTo>
                    <a:lnTo>
                      <a:pt x="25118" y="36471"/>
                    </a:lnTo>
                    <a:lnTo>
                      <a:pt x="25222" y="36928"/>
                    </a:lnTo>
                    <a:lnTo>
                      <a:pt x="25284" y="37427"/>
                    </a:lnTo>
                    <a:lnTo>
                      <a:pt x="25326" y="37926"/>
                    </a:lnTo>
                    <a:lnTo>
                      <a:pt x="25305" y="38467"/>
                    </a:lnTo>
                    <a:lnTo>
                      <a:pt x="25263" y="39008"/>
                    </a:lnTo>
                    <a:lnTo>
                      <a:pt x="25201" y="39444"/>
                    </a:lnTo>
                    <a:lnTo>
                      <a:pt x="25118" y="39860"/>
                    </a:lnTo>
                    <a:lnTo>
                      <a:pt x="24993" y="40276"/>
                    </a:lnTo>
                    <a:lnTo>
                      <a:pt x="24847" y="40713"/>
                    </a:lnTo>
                    <a:lnTo>
                      <a:pt x="24681" y="41128"/>
                    </a:lnTo>
                    <a:lnTo>
                      <a:pt x="24494" y="41524"/>
                    </a:lnTo>
                    <a:lnTo>
                      <a:pt x="24265" y="41919"/>
                    </a:lnTo>
                    <a:lnTo>
                      <a:pt x="24016" y="42293"/>
                    </a:lnTo>
                    <a:lnTo>
                      <a:pt x="23725" y="42646"/>
                    </a:lnTo>
                    <a:lnTo>
                      <a:pt x="23392" y="42979"/>
                    </a:lnTo>
                    <a:lnTo>
                      <a:pt x="23038" y="43291"/>
                    </a:lnTo>
                    <a:lnTo>
                      <a:pt x="22643" y="43582"/>
                    </a:lnTo>
                    <a:lnTo>
                      <a:pt x="22228" y="43832"/>
                    </a:lnTo>
                    <a:lnTo>
                      <a:pt x="21749" y="44039"/>
                    </a:lnTo>
                    <a:lnTo>
                      <a:pt x="21500" y="44123"/>
                    </a:lnTo>
                    <a:lnTo>
                      <a:pt x="21250" y="44206"/>
                    </a:lnTo>
                    <a:lnTo>
                      <a:pt x="20980" y="44289"/>
                    </a:lnTo>
                    <a:lnTo>
                      <a:pt x="20710" y="44351"/>
                    </a:lnTo>
                    <a:lnTo>
                      <a:pt x="20398" y="44393"/>
                    </a:lnTo>
                    <a:lnTo>
                      <a:pt x="20086" y="44435"/>
                    </a:lnTo>
                    <a:lnTo>
                      <a:pt x="19337" y="44497"/>
                    </a:lnTo>
                    <a:lnTo>
                      <a:pt x="18589" y="44518"/>
                    </a:lnTo>
                    <a:lnTo>
                      <a:pt x="17861" y="44497"/>
                    </a:lnTo>
                    <a:lnTo>
                      <a:pt x="17133" y="44435"/>
                    </a:lnTo>
                    <a:lnTo>
                      <a:pt x="16406" y="44351"/>
                    </a:lnTo>
                    <a:lnTo>
                      <a:pt x="15678" y="44206"/>
                    </a:lnTo>
                    <a:lnTo>
                      <a:pt x="14971" y="44039"/>
                    </a:lnTo>
                    <a:lnTo>
                      <a:pt x="14264" y="43852"/>
                    </a:lnTo>
                    <a:lnTo>
                      <a:pt x="13557" y="43603"/>
                    </a:lnTo>
                    <a:lnTo>
                      <a:pt x="12850" y="43333"/>
                    </a:lnTo>
                    <a:lnTo>
                      <a:pt x="11706" y="42854"/>
                    </a:lnTo>
                    <a:lnTo>
                      <a:pt x="10563" y="42355"/>
                    </a:lnTo>
                    <a:lnTo>
                      <a:pt x="9981" y="42106"/>
                    </a:lnTo>
                    <a:lnTo>
                      <a:pt x="9398" y="41898"/>
                    </a:lnTo>
                    <a:lnTo>
                      <a:pt x="8816" y="41690"/>
                    </a:lnTo>
                    <a:lnTo>
                      <a:pt x="8213" y="41524"/>
                    </a:lnTo>
                    <a:lnTo>
                      <a:pt x="7964" y="41461"/>
                    </a:lnTo>
                    <a:lnTo>
                      <a:pt x="7735" y="41420"/>
                    </a:lnTo>
                    <a:lnTo>
                      <a:pt x="7506" y="41399"/>
                    </a:lnTo>
                    <a:lnTo>
                      <a:pt x="7028" y="41399"/>
                    </a:lnTo>
                    <a:lnTo>
                      <a:pt x="6778" y="41440"/>
                    </a:lnTo>
                    <a:lnTo>
                      <a:pt x="6550" y="41482"/>
                    </a:lnTo>
                    <a:lnTo>
                      <a:pt x="6300" y="41565"/>
                    </a:lnTo>
                    <a:lnTo>
                      <a:pt x="6072" y="41669"/>
                    </a:lnTo>
                    <a:lnTo>
                      <a:pt x="5843" y="41773"/>
                    </a:lnTo>
                    <a:lnTo>
                      <a:pt x="5614" y="41919"/>
                    </a:lnTo>
                    <a:lnTo>
                      <a:pt x="5385" y="42085"/>
                    </a:lnTo>
                    <a:lnTo>
                      <a:pt x="4782" y="42626"/>
                    </a:lnTo>
                    <a:lnTo>
                      <a:pt x="4200" y="43166"/>
                    </a:lnTo>
                    <a:lnTo>
                      <a:pt x="3660" y="43728"/>
                    </a:lnTo>
                    <a:lnTo>
                      <a:pt x="3140" y="44331"/>
                    </a:lnTo>
                    <a:lnTo>
                      <a:pt x="2682" y="44934"/>
                    </a:lnTo>
                    <a:lnTo>
                      <a:pt x="2246" y="45557"/>
                    </a:lnTo>
                    <a:lnTo>
                      <a:pt x="1851" y="46202"/>
                    </a:lnTo>
                    <a:lnTo>
                      <a:pt x="1497" y="46867"/>
                    </a:lnTo>
                    <a:lnTo>
                      <a:pt x="1185" y="47533"/>
                    </a:lnTo>
                    <a:lnTo>
                      <a:pt x="894" y="48240"/>
                    </a:lnTo>
                    <a:lnTo>
                      <a:pt x="645" y="48947"/>
                    </a:lnTo>
                    <a:lnTo>
                      <a:pt x="437" y="49695"/>
                    </a:lnTo>
                    <a:lnTo>
                      <a:pt x="270" y="50444"/>
                    </a:lnTo>
                    <a:lnTo>
                      <a:pt x="146" y="51213"/>
                    </a:lnTo>
                    <a:lnTo>
                      <a:pt x="62" y="52003"/>
                    </a:lnTo>
                    <a:lnTo>
                      <a:pt x="0" y="52814"/>
                    </a:lnTo>
                    <a:lnTo>
                      <a:pt x="0" y="53438"/>
                    </a:lnTo>
                    <a:lnTo>
                      <a:pt x="21" y="54020"/>
                    </a:lnTo>
                    <a:lnTo>
                      <a:pt x="83" y="54602"/>
                    </a:lnTo>
                    <a:lnTo>
                      <a:pt x="166" y="55164"/>
                    </a:lnTo>
                    <a:lnTo>
                      <a:pt x="312" y="55683"/>
                    </a:lnTo>
                    <a:lnTo>
                      <a:pt x="478" y="56203"/>
                    </a:lnTo>
                    <a:lnTo>
                      <a:pt x="686" y="56702"/>
                    </a:lnTo>
                    <a:lnTo>
                      <a:pt x="936" y="57160"/>
                    </a:lnTo>
                    <a:lnTo>
                      <a:pt x="1206" y="57617"/>
                    </a:lnTo>
                    <a:lnTo>
                      <a:pt x="1539" y="58033"/>
                    </a:lnTo>
                    <a:lnTo>
                      <a:pt x="1892" y="58449"/>
                    </a:lnTo>
                    <a:lnTo>
                      <a:pt x="2287" y="58823"/>
                    </a:lnTo>
                    <a:lnTo>
                      <a:pt x="2724" y="59197"/>
                    </a:lnTo>
                    <a:lnTo>
                      <a:pt x="3202" y="59530"/>
                    </a:lnTo>
                    <a:lnTo>
                      <a:pt x="3722" y="59842"/>
                    </a:lnTo>
                    <a:lnTo>
                      <a:pt x="4283" y="60133"/>
                    </a:lnTo>
                    <a:lnTo>
                      <a:pt x="4907" y="60424"/>
                    </a:lnTo>
                    <a:lnTo>
                      <a:pt x="5531" y="60715"/>
                    </a:lnTo>
                    <a:lnTo>
                      <a:pt x="6155" y="60965"/>
                    </a:lnTo>
                    <a:lnTo>
                      <a:pt x="6799" y="61214"/>
                    </a:lnTo>
                    <a:lnTo>
                      <a:pt x="7423" y="61443"/>
                    </a:lnTo>
                    <a:lnTo>
                      <a:pt x="8068" y="61651"/>
                    </a:lnTo>
                    <a:lnTo>
                      <a:pt x="8712" y="61838"/>
                    </a:lnTo>
                    <a:lnTo>
                      <a:pt x="9378" y="62004"/>
                    </a:lnTo>
                    <a:lnTo>
                      <a:pt x="10022" y="62171"/>
                    </a:lnTo>
                    <a:lnTo>
                      <a:pt x="10688" y="62296"/>
                    </a:lnTo>
                    <a:lnTo>
                      <a:pt x="11353" y="62420"/>
                    </a:lnTo>
                    <a:lnTo>
                      <a:pt x="12018" y="62524"/>
                    </a:lnTo>
                    <a:lnTo>
                      <a:pt x="12684" y="62607"/>
                    </a:lnTo>
                    <a:lnTo>
                      <a:pt x="13370" y="62670"/>
                    </a:lnTo>
                    <a:lnTo>
                      <a:pt x="14056" y="62711"/>
                    </a:lnTo>
                    <a:lnTo>
                      <a:pt x="14742" y="62732"/>
                    </a:lnTo>
                    <a:lnTo>
                      <a:pt x="16177" y="62732"/>
                    </a:lnTo>
                    <a:lnTo>
                      <a:pt x="16905" y="62711"/>
                    </a:lnTo>
                    <a:lnTo>
                      <a:pt x="17632" y="62670"/>
                    </a:lnTo>
                    <a:lnTo>
                      <a:pt x="18360" y="62628"/>
                    </a:lnTo>
                    <a:lnTo>
                      <a:pt x="19067" y="62566"/>
                    </a:lnTo>
                    <a:lnTo>
                      <a:pt x="19795" y="62483"/>
                    </a:lnTo>
                    <a:lnTo>
                      <a:pt x="20502" y="62400"/>
                    </a:lnTo>
                    <a:lnTo>
                      <a:pt x="21209" y="62296"/>
                    </a:lnTo>
                    <a:lnTo>
                      <a:pt x="21936" y="62171"/>
                    </a:lnTo>
                    <a:lnTo>
                      <a:pt x="22643" y="62046"/>
                    </a:lnTo>
                    <a:lnTo>
                      <a:pt x="23350" y="61901"/>
                    </a:lnTo>
                    <a:lnTo>
                      <a:pt x="24057" y="61755"/>
                    </a:lnTo>
                    <a:lnTo>
                      <a:pt x="24764" y="61589"/>
                    </a:lnTo>
                    <a:lnTo>
                      <a:pt x="25450" y="61401"/>
                    </a:lnTo>
                    <a:lnTo>
                      <a:pt x="26157" y="61214"/>
                    </a:lnTo>
                    <a:lnTo>
                      <a:pt x="26844" y="61006"/>
                    </a:lnTo>
                    <a:lnTo>
                      <a:pt x="27426" y="60819"/>
                    </a:lnTo>
                    <a:lnTo>
                      <a:pt x="28008" y="60632"/>
                    </a:lnTo>
                    <a:lnTo>
                      <a:pt x="28569" y="60424"/>
                    </a:lnTo>
                    <a:lnTo>
                      <a:pt x="29131" y="60216"/>
                    </a:lnTo>
                    <a:lnTo>
                      <a:pt x="29671" y="59988"/>
                    </a:lnTo>
                    <a:lnTo>
                      <a:pt x="30212" y="59738"/>
                    </a:lnTo>
                    <a:lnTo>
                      <a:pt x="30732" y="59489"/>
                    </a:lnTo>
                    <a:lnTo>
                      <a:pt x="31252" y="59239"/>
                    </a:lnTo>
                    <a:lnTo>
                      <a:pt x="31771" y="58969"/>
                    </a:lnTo>
                    <a:lnTo>
                      <a:pt x="32270" y="58678"/>
                    </a:lnTo>
                    <a:lnTo>
                      <a:pt x="32769" y="58387"/>
                    </a:lnTo>
                    <a:lnTo>
                      <a:pt x="33268" y="58075"/>
                    </a:lnTo>
                    <a:lnTo>
                      <a:pt x="33747" y="57763"/>
                    </a:lnTo>
                    <a:lnTo>
                      <a:pt x="34225" y="57430"/>
                    </a:lnTo>
                    <a:lnTo>
                      <a:pt x="34682" y="57097"/>
                    </a:lnTo>
                    <a:lnTo>
                      <a:pt x="35140" y="56765"/>
                    </a:lnTo>
                    <a:lnTo>
                      <a:pt x="35597" y="56390"/>
                    </a:lnTo>
                    <a:lnTo>
                      <a:pt x="36034" y="56037"/>
                    </a:lnTo>
                    <a:lnTo>
                      <a:pt x="36471" y="55663"/>
                    </a:lnTo>
                    <a:lnTo>
                      <a:pt x="36886" y="55268"/>
                    </a:lnTo>
                    <a:lnTo>
                      <a:pt x="37302" y="54873"/>
                    </a:lnTo>
                    <a:lnTo>
                      <a:pt x="37718" y="54457"/>
                    </a:lnTo>
                    <a:lnTo>
                      <a:pt x="38529" y="53604"/>
                    </a:lnTo>
                    <a:lnTo>
                      <a:pt x="39298" y="52731"/>
                    </a:lnTo>
                    <a:lnTo>
                      <a:pt x="40026" y="51795"/>
                    </a:lnTo>
                    <a:lnTo>
                      <a:pt x="40733" y="50839"/>
                    </a:lnTo>
                    <a:lnTo>
                      <a:pt x="41419" y="49841"/>
                    </a:lnTo>
                    <a:lnTo>
                      <a:pt x="41731" y="49321"/>
                    </a:lnTo>
                    <a:lnTo>
                      <a:pt x="42043" y="48780"/>
                    </a:lnTo>
                    <a:lnTo>
                      <a:pt x="42334" y="48219"/>
                    </a:lnTo>
                    <a:lnTo>
                      <a:pt x="42604" y="47637"/>
                    </a:lnTo>
                    <a:lnTo>
                      <a:pt x="42875" y="47034"/>
                    </a:lnTo>
                    <a:lnTo>
                      <a:pt x="43124" y="46431"/>
                    </a:lnTo>
                    <a:lnTo>
                      <a:pt x="43332" y="45807"/>
                    </a:lnTo>
                    <a:lnTo>
                      <a:pt x="43540" y="45162"/>
                    </a:lnTo>
                    <a:lnTo>
                      <a:pt x="43727" y="44518"/>
                    </a:lnTo>
                    <a:lnTo>
                      <a:pt x="43914" y="43873"/>
                    </a:lnTo>
                    <a:lnTo>
                      <a:pt x="44060" y="43208"/>
                    </a:lnTo>
                    <a:lnTo>
                      <a:pt x="44205" y="42522"/>
                    </a:lnTo>
                    <a:lnTo>
                      <a:pt x="44309" y="41835"/>
                    </a:lnTo>
                    <a:lnTo>
                      <a:pt x="44413" y="41149"/>
                    </a:lnTo>
                    <a:lnTo>
                      <a:pt x="44497" y="40463"/>
                    </a:lnTo>
                    <a:lnTo>
                      <a:pt x="44538" y="39756"/>
                    </a:lnTo>
                    <a:lnTo>
                      <a:pt x="44580" y="39070"/>
                    </a:lnTo>
                    <a:lnTo>
                      <a:pt x="44601" y="38363"/>
                    </a:lnTo>
                    <a:lnTo>
                      <a:pt x="44601" y="37677"/>
                    </a:lnTo>
                    <a:lnTo>
                      <a:pt x="44580" y="36970"/>
                    </a:lnTo>
                    <a:lnTo>
                      <a:pt x="44538" y="36284"/>
                    </a:lnTo>
                    <a:lnTo>
                      <a:pt x="44476" y="35577"/>
                    </a:lnTo>
                    <a:lnTo>
                      <a:pt x="44393" y="34891"/>
                    </a:lnTo>
                    <a:lnTo>
                      <a:pt x="44289" y="34204"/>
                    </a:lnTo>
                    <a:lnTo>
                      <a:pt x="44143" y="33539"/>
                    </a:lnTo>
                    <a:lnTo>
                      <a:pt x="43998" y="32874"/>
                    </a:lnTo>
                    <a:lnTo>
                      <a:pt x="43831" y="32208"/>
                    </a:lnTo>
                    <a:lnTo>
                      <a:pt x="43623" y="31564"/>
                    </a:lnTo>
                    <a:lnTo>
                      <a:pt x="43415" y="30940"/>
                    </a:lnTo>
                    <a:lnTo>
                      <a:pt x="43166" y="30316"/>
                    </a:lnTo>
                    <a:lnTo>
                      <a:pt x="42896" y="29713"/>
                    </a:lnTo>
                    <a:lnTo>
                      <a:pt x="42625" y="29110"/>
                    </a:lnTo>
                    <a:lnTo>
                      <a:pt x="42168" y="28279"/>
                    </a:lnTo>
                    <a:lnTo>
                      <a:pt x="41690" y="27468"/>
                    </a:lnTo>
                    <a:lnTo>
                      <a:pt x="41191" y="26677"/>
                    </a:lnTo>
                    <a:lnTo>
                      <a:pt x="40920" y="26303"/>
                    </a:lnTo>
                    <a:lnTo>
                      <a:pt x="40629" y="25929"/>
                    </a:lnTo>
                    <a:lnTo>
                      <a:pt x="40338" y="25575"/>
                    </a:lnTo>
                    <a:lnTo>
                      <a:pt x="40047" y="25201"/>
                    </a:lnTo>
                    <a:lnTo>
                      <a:pt x="39735" y="24869"/>
                    </a:lnTo>
                    <a:lnTo>
                      <a:pt x="39423" y="24515"/>
                    </a:lnTo>
                    <a:lnTo>
                      <a:pt x="39070" y="24203"/>
                    </a:lnTo>
                    <a:lnTo>
                      <a:pt x="38737" y="23870"/>
                    </a:lnTo>
                    <a:lnTo>
                      <a:pt x="38363" y="23579"/>
                    </a:lnTo>
                    <a:lnTo>
                      <a:pt x="37988" y="23267"/>
                    </a:lnTo>
                    <a:lnTo>
                      <a:pt x="37531" y="22935"/>
                    </a:lnTo>
                    <a:lnTo>
                      <a:pt x="37053" y="22623"/>
                    </a:lnTo>
                    <a:lnTo>
                      <a:pt x="36575" y="22332"/>
                    </a:lnTo>
                    <a:lnTo>
                      <a:pt x="36096" y="22082"/>
                    </a:lnTo>
                    <a:lnTo>
                      <a:pt x="35597" y="21833"/>
                    </a:lnTo>
                    <a:lnTo>
                      <a:pt x="35098" y="21604"/>
                    </a:lnTo>
                    <a:lnTo>
                      <a:pt x="34599" y="21375"/>
                    </a:lnTo>
                    <a:lnTo>
                      <a:pt x="34079" y="21188"/>
                    </a:lnTo>
                    <a:lnTo>
                      <a:pt x="33560" y="21001"/>
                    </a:lnTo>
                    <a:lnTo>
                      <a:pt x="33040" y="20835"/>
                    </a:lnTo>
                    <a:lnTo>
                      <a:pt x="31979" y="20523"/>
                    </a:lnTo>
                    <a:lnTo>
                      <a:pt x="30898" y="20253"/>
                    </a:lnTo>
                    <a:lnTo>
                      <a:pt x="29817" y="20003"/>
                    </a:lnTo>
                    <a:lnTo>
                      <a:pt x="29089" y="19878"/>
                    </a:lnTo>
                    <a:lnTo>
                      <a:pt x="28341" y="19753"/>
                    </a:lnTo>
                    <a:lnTo>
                      <a:pt x="27592" y="19650"/>
                    </a:lnTo>
                    <a:lnTo>
                      <a:pt x="26864" y="19504"/>
                    </a:lnTo>
                    <a:lnTo>
                      <a:pt x="26448" y="19400"/>
                    </a:lnTo>
                    <a:lnTo>
                      <a:pt x="26448" y="17279"/>
                    </a:lnTo>
                    <a:lnTo>
                      <a:pt x="26511" y="17238"/>
                    </a:lnTo>
                    <a:lnTo>
                      <a:pt x="26573" y="17217"/>
                    </a:lnTo>
                    <a:lnTo>
                      <a:pt x="26698" y="17196"/>
                    </a:lnTo>
                    <a:lnTo>
                      <a:pt x="26864" y="17196"/>
                    </a:lnTo>
                    <a:lnTo>
                      <a:pt x="31106" y="17300"/>
                    </a:lnTo>
                    <a:lnTo>
                      <a:pt x="32666" y="17300"/>
                    </a:lnTo>
                    <a:lnTo>
                      <a:pt x="33331" y="17279"/>
                    </a:lnTo>
                    <a:lnTo>
                      <a:pt x="33975" y="17238"/>
                    </a:lnTo>
                    <a:lnTo>
                      <a:pt x="34641" y="17196"/>
                    </a:lnTo>
                    <a:lnTo>
                      <a:pt x="35285" y="17134"/>
                    </a:lnTo>
                    <a:lnTo>
                      <a:pt x="35951" y="17030"/>
                    </a:lnTo>
                    <a:lnTo>
                      <a:pt x="36595" y="16926"/>
                    </a:lnTo>
                    <a:lnTo>
                      <a:pt x="37240" y="16801"/>
                    </a:lnTo>
                    <a:lnTo>
                      <a:pt x="37718" y="16655"/>
                    </a:lnTo>
                    <a:lnTo>
                      <a:pt x="37947" y="16572"/>
                    </a:lnTo>
                    <a:lnTo>
                      <a:pt x="38155" y="16489"/>
                    </a:lnTo>
                    <a:lnTo>
                      <a:pt x="38363" y="16385"/>
                    </a:lnTo>
                    <a:lnTo>
                      <a:pt x="38571" y="16260"/>
                    </a:lnTo>
                    <a:lnTo>
                      <a:pt x="38758" y="16136"/>
                    </a:lnTo>
                    <a:lnTo>
                      <a:pt x="38945" y="15990"/>
                    </a:lnTo>
                    <a:lnTo>
                      <a:pt x="39111" y="15844"/>
                    </a:lnTo>
                    <a:lnTo>
                      <a:pt x="39278" y="15678"/>
                    </a:lnTo>
                    <a:lnTo>
                      <a:pt x="39423" y="15491"/>
                    </a:lnTo>
                    <a:lnTo>
                      <a:pt x="39569" y="15304"/>
                    </a:lnTo>
                    <a:lnTo>
                      <a:pt x="39693" y="15096"/>
                    </a:lnTo>
                    <a:lnTo>
                      <a:pt x="39818" y="14867"/>
                    </a:lnTo>
                    <a:lnTo>
                      <a:pt x="39943" y="14638"/>
                    </a:lnTo>
                    <a:lnTo>
                      <a:pt x="40047" y="14389"/>
                    </a:lnTo>
                    <a:lnTo>
                      <a:pt x="40213" y="13869"/>
                    </a:lnTo>
                    <a:lnTo>
                      <a:pt x="40380" y="13370"/>
                    </a:lnTo>
                    <a:lnTo>
                      <a:pt x="40504" y="12850"/>
                    </a:lnTo>
                    <a:lnTo>
                      <a:pt x="40629" y="12330"/>
                    </a:lnTo>
                    <a:lnTo>
                      <a:pt x="40712" y="11811"/>
                    </a:lnTo>
                    <a:lnTo>
                      <a:pt x="40795" y="11270"/>
                    </a:lnTo>
                    <a:lnTo>
                      <a:pt x="40941" y="10210"/>
                    </a:lnTo>
                    <a:lnTo>
                      <a:pt x="41024" y="9315"/>
                    </a:lnTo>
                    <a:lnTo>
                      <a:pt x="41066" y="8401"/>
                    </a:lnTo>
                    <a:lnTo>
                      <a:pt x="41087" y="7486"/>
                    </a:lnTo>
                    <a:lnTo>
                      <a:pt x="41066" y="6592"/>
                    </a:lnTo>
                    <a:lnTo>
                      <a:pt x="41003" y="5677"/>
                    </a:lnTo>
                    <a:lnTo>
                      <a:pt x="40920" y="4783"/>
                    </a:lnTo>
                    <a:lnTo>
                      <a:pt x="40795" y="3889"/>
                    </a:lnTo>
                    <a:lnTo>
                      <a:pt x="40629" y="2974"/>
                    </a:lnTo>
                    <a:lnTo>
                      <a:pt x="40567" y="2724"/>
                    </a:lnTo>
                    <a:lnTo>
                      <a:pt x="40484" y="2495"/>
                    </a:lnTo>
                    <a:lnTo>
                      <a:pt x="40380" y="2267"/>
                    </a:lnTo>
                    <a:lnTo>
                      <a:pt x="40255" y="2038"/>
                    </a:lnTo>
                    <a:lnTo>
                      <a:pt x="40109" y="1830"/>
                    </a:lnTo>
                    <a:lnTo>
                      <a:pt x="39943" y="1622"/>
                    </a:lnTo>
                    <a:lnTo>
                      <a:pt x="39777" y="1435"/>
                    </a:lnTo>
                    <a:lnTo>
                      <a:pt x="39590" y="1269"/>
                    </a:lnTo>
                    <a:lnTo>
                      <a:pt x="39402" y="1102"/>
                    </a:lnTo>
                    <a:lnTo>
                      <a:pt x="39194" y="957"/>
                    </a:lnTo>
                    <a:lnTo>
                      <a:pt x="38987" y="832"/>
                    </a:lnTo>
                    <a:lnTo>
                      <a:pt x="38779" y="707"/>
                    </a:lnTo>
                    <a:lnTo>
                      <a:pt x="38550" y="624"/>
                    </a:lnTo>
                    <a:lnTo>
                      <a:pt x="38321" y="541"/>
                    </a:lnTo>
                    <a:lnTo>
                      <a:pt x="38092" y="499"/>
                    </a:lnTo>
                    <a:lnTo>
                      <a:pt x="37864" y="458"/>
                    </a:lnTo>
                    <a:lnTo>
                      <a:pt x="36949" y="354"/>
                    </a:lnTo>
                    <a:lnTo>
                      <a:pt x="36491" y="312"/>
                    </a:lnTo>
                    <a:lnTo>
                      <a:pt x="36034" y="291"/>
                    </a:lnTo>
                    <a:lnTo>
                      <a:pt x="32312" y="229"/>
                    </a:lnTo>
                    <a:lnTo>
                      <a:pt x="30441" y="187"/>
                    </a:lnTo>
                    <a:lnTo>
                      <a:pt x="28569" y="146"/>
                    </a:lnTo>
                    <a:lnTo>
                      <a:pt x="25180" y="42"/>
                    </a:lnTo>
                    <a:lnTo>
                      <a:pt x="23475" y="21"/>
                    </a:lnTo>
                    <a:lnTo>
                      <a:pt x="21770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2608950" y="2111550"/>
                <a:ext cx="10261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1046" h="57950" fill="none" extrusionOk="0">
                    <a:moveTo>
                      <a:pt x="3785" y="12684"/>
                    </a:moveTo>
                    <a:lnTo>
                      <a:pt x="3785" y="12684"/>
                    </a:lnTo>
                    <a:lnTo>
                      <a:pt x="3805" y="10854"/>
                    </a:lnTo>
                    <a:lnTo>
                      <a:pt x="3847" y="9024"/>
                    </a:lnTo>
                    <a:lnTo>
                      <a:pt x="3930" y="7195"/>
                    </a:lnTo>
                    <a:lnTo>
                      <a:pt x="4034" y="5365"/>
                    </a:lnTo>
                    <a:lnTo>
                      <a:pt x="4034" y="5365"/>
                    </a:lnTo>
                    <a:lnTo>
                      <a:pt x="4076" y="4970"/>
                    </a:lnTo>
                    <a:lnTo>
                      <a:pt x="4117" y="4596"/>
                    </a:lnTo>
                    <a:lnTo>
                      <a:pt x="4221" y="3826"/>
                    </a:lnTo>
                    <a:lnTo>
                      <a:pt x="4346" y="3057"/>
                    </a:lnTo>
                    <a:lnTo>
                      <a:pt x="4471" y="2288"/>
                    </a:lnTo>
                    <a:lnTo>
                      <a:pt x="4471" y="2288"/>
                    </a:lnTo>
                    <a:lnTo>
                      <a:pt x="4512" y="2059"/>
                    </a:lnTo>
                    <a:lnTo>
                      <a:pt x="4595" y="1872"/>
                    </a:lnTo>
                    <a:lnTo>
                      <a:pt x="4679" y="1705"/>
                    </a:lnTo>
                    <a:lnTo>
                      <a:pt x="4803" y="1560"/>
                    </a:lnTo>
                    <a:lnTo>
                      <a:pt x="4949" y="1435"/>
                    </a:lnTo>
                    <a:lnTo>
                      <a:pt x="5136" y="1352"/>
                    </a:lnTo>
                    <a:lnTo>
                      <a:pt x="5344" y="1269"/>
                    </a:lnTo>
                    <a:lnTo>
                      <a:pt x="5573" y="1206"/>
                    </a:lnTo>
                    <a:lnTo>
                      <a:pt x="5573" y="1206"/>
                    </a:lnTo>
                    <a:lnTo>
                      <a:pt x="6384" y="1061"/>
                    </a:lnTo>
                    <a:lnTo>
                      <a:pt x="7195" y="915"/>
                    </a:lnTo>
                    <a:lnTo>
                      <a:pt x="8006" y="770"/>
                    </a:lnTo>
                    <a:lnTo>
                      <a:pt x="8816" y="666"/>
                    </a:lnTo>
                    <a:lnTo>
                      <a:pt x="9627" y="562"/>
                    </a:lnTo>
                    <a:lnTo>
                      <a:pt x="10459" y="479"/>
                    </a:lnTo>
                    <a:lnTo>
                      <a:pt x="12081" y="333"/>
                    </a:lnTo>
                    <a:lnTo>
                      <a:pt x="13724" y="229"/>
                    </a:lnTo>
                    <a:lnTo>
                      <a:pt x="15366" y="146"/>
                    </a:lnTo>
                    <a:lnTo>
                      <a:pt x="17009" y="83"/>
                    </a:lnTo>
                    <a:lnTo>
                      <a:pt x="18651" y="21"/>
                    </a:lnTo>
                    <a:lnTo>
                      <a:pt x="18651" y="21"/>
                    </a:lnTo>
                    <a:lnTo>
                      <a:pt x="19982" y="0"/>
                    </a:lnTo>
                    <a:lnTo>
                      <a:pt x="19982" y="0"/>
                    </a:lnTo>
                    <a:lnTo>
                      <a:pt x="21043" y="21"/>
                    </a:lnTo>
                    <a:lnTo>
                      <a:pt x="22103" y="21"/>
                    </a:lnTo>
                    <a:lnTo>
                      <a:pt x="22103" y="21"/>
                    </a:lnTo>
                    <a:lnTo>
                      <a:pt x="23143" y="42"/>
                    </a:lnTo>
                    <a:lnTo>
                      <a:pt x="24203" y="63"/>
                    </a:lnTo>
                    <a:lnTo>
                      <a:pt x="24203" y="63"/>
                    </a:lnTo>
                    <a:lnTo>
                      <a:pt x="25367" y="42"/>
                    </a:lnTo>
                    <a:lnTo>
                      <a:pt x="25367" y="42"/>
                    </a:lnTo>
                    <a:lnTo>
                      <a:pt x="26844" y="83"/>
                    </a:lnTo>
                    <a:lnTo>
                      <a:pt x="28341" y="83"/>
                    </a:lnTo>
                    <a:lnTo>
                      <a:pt x="28341" y="83"/>
                    </a:lnTo>
                    <a:lnTo>
                      <a:pt x="29568" y="83"/>
                    </a:lnTo>
                    <a:lnTo>
                      <a:pt x="29568" y="83"/>
                    </a:lnTo>
                    <a:lnTo>
                      <a:pt x="30815" y="83"/>
                    </a:lnTo>
                    <a:lnTo>
                      <a:pt x="30815" y="83"/>
                    </a:lnTo>
                    <a:lnTo>
                      <a:pt x="32728" y="83"/>
                    </a:lnTo>
                    <a:lnTo>
                      <a:pt x="33685" y="125"/>
                    </a:lnTo>
                    <a:lnTo>
                      <a:pt x="34641" y="146"/>
                    </a:lnTo>
                    <a:lnTo>
                      <a:pt x="34641" y="146"/>
                    </a:lnTo>
                    <a:lnTo>
                      <a:pt x="35140" y="187"/>
                    </a:lnTo>
                    <a:lnTo>
                      <a:pt x="35535" y="229"/>
                    </a:lnTo>
                    <a:lnTo>
                      <a:pt x="35681" y="271"/>
                    </a:lnTo>
                    <a:lnTo>
                      <a:pt x="35826" y="312"/>
                    </a:lnTo>
                    <a:lnTo>
                      <a:pt x="35930" y="375"/>
                    </a:lnTo>
                    <a:lnTo>
                      <a:pt x="36013" y="437"/>
                    </a:lnTo>
                    <a:lnTo>
                      <a:pt x="36097" y="520"/>
                    </a:lnTo>
                    <a:lnTo>
                      <a:pt x="36159" y="624"/>
                    </a:lnTo>
                    <a:lnTo>
                      <a:pt x="36221" y="770"/>
                    </a:lnTo>
                    <a:lnTo>
                      <a:pt x="36263" y="915"/>
                    </a:lnTo>
                    <a:lnTo>
                      <a:pt x="36325" y="1289"/>
                    </a:lnTo>
                    <a:lnTo>
                      <a:pt x="36367" y="1788"/>
                    </a:lnTo>
                    <a:lnTo>
                      <a:pt x="36367" y="1788"/>
                    </a:lnTo>
                    <a:lnTo>
                      <a:pt x="36429" y="2558"/>
                    </a:lnTo>
                    <a:lnTo>
                      <a:pt x="36471" y="3306"/>
                    </a:lnTo>
                    <a:lnTo>
                      <a:pt x="36492" y="4055"/>
                    </a:lnTo>
                    <a:lnTo>
                      <a:pt x="36492" y="4824"/>
                    </a:lnTo>
                    <a:lnTo>
                      <a:pt x="36492" y="4824"/>
                    </a:lnTo>
                    <a:lnTo>
                      <a:pt x="36492" y="5552"/>
                    </a:lnTo>
                    <a:lnTo>
                      <a:pt x="36471" y="6301"/>
                    </a:lnTo>
                    <a:lnTo>
                      <a:pt x="36408" y="7798"/>
                    </a:lnTo>
                    <a:lnTo>
                      <a:pt x="36284" y="9274"/>
                    </a:lnTo>
                    <a:lnTo>
                      <a:pt x="36138" y="10771"/>
                    </a:lnTo>
                    <a:lnTo>
                      <a:pt x="36138" y="10771"/>
                    </a:lnTo>
                    <a:lnTo>
                      <a:pt x="36097" y="11021"/>
                    </a:lnTo>
                    <a:lnTo>
                      <a:pt x="36055" y="11249"/>
                    </a:lnTo>
                    <a:lnTo>
                      <a:pt x="35993" y="11457"/>
                    </a:lnTo>
                    <a:lnTo>
                      <a:pt x="35930" y="11644"/>
                    </a:lnTo>
                    <a:lnTo>
                      <a:pt x="35847" y="11811"/>
                    </a:lnTo>
                    <a:lnTo>
                      <a:pt x="35764" y="11956"/>
                    </a:lnTo>
                    <a:lnTo>
                      <a:pt x="35660" y="12102"/>
                    </a:lnTo>
                    <a:lnTo>
                      <a:pt x="35535" y="12206"/>
                    </a:lnTo>
                    <a:lnTo>
                      <a:pt x="35410" y="12310"/>
                    </a:lnTo>
                    <a:lnTo>
                      <a:pt x="35265" y="12414"/>
                    </a:lnTo>
                    <a:lnTo>
                      <a:pt x="35099" y="12476"/>
                    </a:lnTo>
                    <a:lnTo>
                      <a:pt x="34911" y="12538"/>
                    </a:lnTo>
                    <a:lnTo>
                      <a:pt x="34703" y="12580"/>
                    </a:lnTo>
                    <a:lnTo>
                      <a:pt x="34496" y="12622"/>
                    </a:lnTo>
                    <a:lnTo>
                      <a:pt x="33996" y="12684"/>
                    </a:lnTo>
                    <a:lnTo>
                      <a:pt x="33996" y="12684"/>
                    </a:lnTo>
                    <a:lnTo>
                      <a:pt x="33518" y="12705"/>
                    </a:lnTo>
                    <a:lnTo>
                      <a:pt x="33040" y="12705"/>
                    </a:lnTo>
                    <a:lnTo>
                      <a:pt x="33040" y="12705"/>
                    </a:lnTo>
                    <a:lnTo>
                      <a:pt x="32395" y="12684"/>
                    </a:lnTo>
                    <a:lnTo>
                      <a:pt x="31772" y="12663"/>
                    </a:lnTo>
                    <a:lnTo>
                      <a:pt x="30524" y="12580"/>
                    </a:lnTo>
                    <a:lnTo>
                      <a:pt x="29277" y="12476"/>
                    </a:lnTo>
                    <a:lnTo>
                      <a:pt x="28008" y="12372"/>
                    </a:lnTo>
                    <a:lnTo>
                      <a:pt x="28008" y="12372"/>
                    </a:lnTo>
                    <a:lnTo>
                      <a:pt x="26636" y="12289"/>
                    </a:lnTo>
                    <a:lnTo>
                      <a:pt x="25264" y="12185"/>
                    </a:lnTo>
                    <a:lnTo>
                      <a:pt x="22498" y="12019"/>
                    </a:lnTo>
                    <a:lnTo>
                      <a:pt x="22498" y="12019"/>
                    </a:lnTo>
                    <a:lnTo>
                      <a:pt x="22332" y="11998"/>
                    </a:lnTo>
                    <a:lnTo>
                      <a:pt x="22332" y="11998"/>
                    </a:lnTo>
                    <a:lnTo>
                      <a:pt x="22103" y="12019"/>
                    </a:lnTo>
                    <a:lnTo>
                      <a:pt x="21895" y="12060"/>
                    </a:lnTo>
                    <a:lnTo>
                      <a:pt x="21729" y="12143"/>
                    </a:lnTo>
                    <a:lnTo>
                      <a:pt x="21604" y="12247"/>
                    </a:lnTo>
                    <a:lnTo>
                      <a:pt x="21500" y="12393"/>
                    </a:lnTo>
                    <a:lnTo>
                      <a:pt x="21417" y="12580"/>
                    </a:lnTo>
                    <a:lnTo>
                      <a:pt x="21375" y="12809"/>
                    </a:lnTo>
                    <a:lnTo>
                      <a:pt x="21354" y="13058"/>
                    </a:lnTo>
                    <a:lnTo>
                      <a:pt x="21354" y="13058"/>
                    </a:lnTo>
                    <a:lnTo>
                      <a:pt x="21334" y="13848"/>
                    </a:lnTo>
                    <a:lnTo>
                      <a:pt x="21334" y="13848"/>
                    </a:lnTo>
                    <a:lnTo>
                      <a:pt x="21354" y="14638"/>
                    </a:lnTo>
                    <a:lnTo>
                      <a:pt x="21396" y="15429"/>
                    </a:lnTo>
                    <a:lnTo>
                      <a:pt x="21479" y="16198"/>
                    </a:lnTo>
                    <a:lnTo>
                      <a:pt x="21583" y="16988"/>
                    </a:lnTo>
                    <a:lnTo>
                      <a:pt x="21583" y="16988"/>
                    </a:lnTo>
                    <a:lnTo>
                      <a:pt x="21666" y="17404"/>
                    </a:lnTo>
                    <a:lnTo>
                      <a:pt x="21770" y="17716"/>
                    </a:lnTo>
                    <a:lnTo>
                      <a:pt x="21812" y="17861"/>
                    </a:lnTo>
                    <a:lnTo>
                      <a:pt x="21895" y="17986"/>
                    </a:lnTo>
                    <a:lnTo>
                      <a:pt x="21957" y="18090"/>
                    </a:lnTo>
                    <a:lnTo>
                      <a:pt x="22061" y="18194"/>
                    </a:lnTo>
                    <a:lnTo>
                      <a:pt x="22145" y="18277"/>
                    </a:lnTo>
                    <a:lnTo>
                      <a:pt x="22269" y="18340"/>
                    </a:lnTo>
                    <a:lnTo>
                      <a:pt x="22373" y="18423"/>
                    </a:lnTo>
                    <a:lnTo>
                      <a:pt x="22519" y="18464"/>
                    </a:lnTo>
                    <a:lnTo>
                      <a:pt x="22852" y="18568"/>
                    </a:lnTo>
                    <a:lnTo>
                      <a:pt x="23247" y="18672"/>
                    </a:lnTo>
                    <a:lnTo>
                      <a:pt x="23247" y="18672"/>
                    </a:lnTo>
                    <a:lnTo>
                      <a:pt x="24453" y="18901"/>
                    </a:lnTo>
                    <a:lnTo>
                      <a:pt x="24453" y="18901"/>
                    </a:lnTo>
                    <a:lnTo>
                      <a:pt x="26137" y="19254"/>
                    </a:lnTo>
                    <a:lnTo>
                      <a:pt x="26989" y="19442"/>
                    </a:lnTo>
                    <a:lnTo>
                      <a:pt x="27842" y="19650"/>
                    </a:lnTo>
                    <a:lnTo>
                      <a:pt x="28674" y="19857"/>
                    </a:lnTo>
                    <a:lnTo>
                      <a:pt x="29505" y="20107"/>
                    </a:lnTo>
                    <a:lnTo>
                      <a:pt x="30337" y="20356"/>
                    </a:lnTo>
                    <a:lnTo>
                      <a:pt x="31148" y="20648"/>
                    </a:lnTo>
                    <a:lnTo>
                      <a:pt x="31148" y="20648"/>
                    </a:lnTo>
                    <a:lnTo>
                      <a:pt x="31917" y="20939"/>
                    </a:lnTo>
                    <a:lnTo>
                      <a:pt x="32645" y="21271"/>
                    </a:lnTo>
                    <a:lnTo>
                      <a:pt x="33331" y="21646"/>
                    </a:lnTo>
                    <a:lnTo>
                      <a:pt x="33996" y="22041"/>
                    </a:lnTo>
                    <a:lnTo>
                      <a:pt x="34641" y="22457"/>
                    </a:lnTo>
                    <a:lnTo>
                      <a:pt x="35223" y="22914"/>
                    </a:lnTo>
                    <a:lnTo>
                      <a:pt x="35805" y="23392"/>
                    </a:lnTo>
                    <a:lnTo>
                      <a:pt x="36346" y="23912"/>
                    </a:lnTo>
                    <a:lnTo>
                      <a:pt x="36866" y="24453"/>
                    </a:lnTo>
                    <a:lnTo>
                      <a:pt x="37344" y="25035"/>
                    </a:lnTo>
                    <a:lnTo>
                      <a:pt x="37802" y="25638"/>
                    </a:lnTo>
                    <a:lnTo>
                      <a:pt x="38217" y="26262"/>
                    </a:lnTo>
                    <a:lnTo>
                      <a:pt x="38612" y="26927"/>
                    </a:lnTo>
                    <a:lnTo>
                      <a:pt x="38987" y="27613"/>
                    </a:lnTo>
                    <a:lnTo>
                      <a:pt x="39340" y="28320"/>
                    </a:lnTo>
                    <a:lnTo>
                      <a:pt x="39652" y="29048"/>
                    </a:lnTo>
                    <a:lnTo>
                      <a:pt x="39652" y="29048"/>
                    </a:lnTo>
                    <a:lnTo>
                      <a:pt x="39985" y="29900"/>
                    </a:lnTo>
                    <a:lnTo>
                      <a:pt x="40255" y="30732"/>
                    </a:lnTo>
                    <a:lnTo>
                      <a:pt x="40505" y="31585"/>
                    </a:lnTo>
                    <a:lnTo>
                      <a:pt x="40692" y="32416"/>
                    </a:lnTo>
                    <a:lnTo>
                      <a:pt x="40837" y="33269"/>
                    </a:lnTo>
                    <a:lnTo>
                      <a:pt x="40941" y="34101"/>
                    </a:lnTo>
                    <a:lnTo>
                      <a:pt x="41004" y="34953"/>
                    </a:lnTo>
                    <a:lnTo>
                      <a:pt x="41045" y="35806"/>
                    </a:lnTo>
                    <a:lnTo>
                      <a:pt x="41045" y="35806"/>
                    </a:lnTo>
                    <a:lnTo>
                      <a:pt x="41024" y="36637"/>
                    </a:lnTo>
                    <a:lnTo>
                      <a:pt x="40941" y="37469"/>
                    </a:lnTo>
                    <a:lnTo>
                      <a:pt x="40837" y="38321"/>
                    </a:lnTo>
                    <a:lnTo>
                      <a:pt x="40692" y="39153"/>
                    </a:lnTo>
                    <a:lnTo>
                      <a:pt x="40505" y="39985"/>
                    </a:lnTo>
                    <a:lnTo>
                      <a:pt x="40276" y="40837"/>
                    </a:lnTo>
                    <a:lnTo>
                      <a:pt x="40006" y="41669"/>
                    </a:lnTo>
                    <a:lnTo>
                      <a:pt x="39694" y="42501"/>
                    </a:lnTo>
                    <a:lnTo>
                      <a:pt x="39694" y="42501"/>
                    </a:lnTo>
                    <a:lnTo>
                      <a:pt x="39278" y="43478"/>
                    </a:lnTo>
                    <a:lnTo>
                      <a:pt x="38841" y="44435"/>
                    </a:lnTo>
                    <a:lnTo>
                      <a:pt x="38363" y="45370"/>
                    </a:lnTo>
                    <a:lnTo>
                      <a:pt x="37864" y="46264"/>
                    </a:lnTo>
                    <a:lnTo>
                      <a:pt x="37303" y="47138"/>
                    </a:lnTo>
                    <a:lnTo>
                      <a:pt x="36741" y="47990"/>
                    </a:lnTo>
                    <a:lnTo>
                      <a:pt x="36117" y="48801"/>
                    </a:lnTo>
                    <a:lnTo>
                      <a:pt x="35494" y="49591"/>
                    </a:lnTo>
                    <a:lnTo>
                      <a:pt x="34807" y="50340"/>
                    </a:lnTo>
                    <a:lnTo>
                      <a:pt x="34100" y="51067"/>
                    </a:lnTo>
                    <a:lnTo>
                      <a:pt x="33352" y="51774"/>
                    </a:lnTo>
                    <a:lnTo>
                      <a:pt x="32562" y="52440"/>
                    </a:lnTo>
                    <a:lnTo>
                      <a:pt x="31751" y="53064"/>
                    </a:lnTo>
                    <a:lnTo>
                      <a:pt x="30898" y="53667"/>
                    </a:lnTo>
                    <a:lnTo>
                      <a:pt x="30004" y="54249"/>
                    </a:lnTo>
                    <a:lnTo>
                      <a:pt x="29089" y="54769"/>
                    </a:lnTo>
                    <a:lnTo>
                      <a:pt x="29089" y="54769"/>
                    </a:lnTo>
                    <a:lnTo>
                      <a:pt x="28549" y="55060"/>
                    </a:lnTo>
                    <a:lnTo>
                      <a:pt x="28008" y="55330"/>
                    </a:lnTo>
                    <a:lnTo>
                      <a:pt x="27468" y="55580"/>
                    </a:lnTo>
                    <a:lnTo>
                      <a:pt x="26906" y="55808"/>
                    </a:lnTo>
                    <a:lnTo>
                      <a:pt x="26366" y="56037"/>
                    </a:lnTo>
                    <a:lnTo>
                      <a:pt x="25804" y="56224"/>
                    </a:lnTo>
                    <a:lnTo>
                      <a:pt x="25243" y="56411"/>
                    </a:lnTo>
                    <a:lnTo>
                      <a:pt x="24661" y="56598"/>
                    </a:lnTo>
                    <a:lnTo>
                      <a:pt x="24099" y="56744"/>
                    </a:lnTo>
                    <a:lnTo>
                      <a:pt x="23517" y="56889"/>
                    </a:lnTo>
                    <a:lnTo>
                      <a:pt x="22353" y="57160"/>
                    </a:lnTo>
                    <a:lnTo>
                      <a:pt x="21167" y="57368"/>
                    </a:lnTo>
                    <a:lnTo>
                      <a:pt x="19982" y="57555"/>
                    </a:lnTo>
                    <a:lnTo>
                      <a:pt x="19982" y="57555"/>
                    </a:lnTo>
                    <a:lnTo>
                      <a:pt x="18568" y="57721"/>
                    </a:lnTo>
                    <a:lnTo>
                      <a:pt x="17154" y="57846"/>
                    </a:lnTo>
                    <a:lnTo>
                      <a:pt x="15740" y="57929"/>
                    </a:lnTo>
                    <a:lnTo>
                      <a:pt x="14327" y="57950"/>
                    </a:lnTo>
                    <a:lnTo>
                      <a:pt x="14327" y="57950"/>
                    </a:lnTo>
                    <a:lnTo>
                      <a:pt x="13432" y="57929"/>
                    </a:lnTo>
                    <a:lnTo>
                      <a:pt x="12559" y="57908"/>
                    </a:lnTo>
                    <a:lnTo>
                      <a:pt x="11686" y="57867"/>
                    </a:lnTo>
                    <a:lnTo>
                      <a:pt x="10792" y="57784"/>
                    </a:lnTo>
                    <a:lnTo>
                      <a:pt x="9918" y="57700"/>
                    </a:lnTo>
                    <a:lnTo>
                      <a:pt x="9024" y="57596"/>
                    </a:lnTo>
                    <a:lnTo>
                      <a:pt x="8151" y="57472"/>
                    </a:lnTo>
                    <a:lnTo>
                      <a:pt x="7278" y="57347"/>
                    </a:lnTo>
                    <a:lnTo>
                      <a:pt x="7278" y="57347"/>
                    </a:lnTo>
                    <a:lnTo>
                      <a:pt x="6592" y="57201"/>
                    </a:lnTo>
                    <a:lnTo>
                      <a:pt x="5926" y="57035"/>
                    </a:lnTo>
                    <a:lnTo>
                      <a:pt x="5261" y="56848"/>
                    </a:lnTo>
                    <a:lnTo>
                      <a:pt x="4616" y="56619"/>
                    </a:lnTo>
                    <a:lnTo>
                      <a:pt x="4304" y="56474"/>
                    </a:lnTo>
                    <a:lnTo>
                      <a:pt x="3993" y="56328"/>
                    </a:lnTo>
                    <a:lnTo>
                      <a:pt x="3701" y="56183"/>
                    </a:lnTo>
                    <a:lnTo>
                      <a:pt x="3390" y="55995"/>
                    </a:lnTo>
                    <a:lnTo>
                      <a:pt x="3098" y="55829"/>
                    </a:lnTo>
                    <a:lnTo>
                      <a:pt x="2807" y="55621"/>
                    </a:lnTo>
                    <a:lnTo>
                      <a:pt x="2537" y="55413"/>
                    </a:lnTo>
                    <a:lnTo>
                      <a:pt x="2267" y="55184"/>
                    </a:lnTo>
                    <a:lnTo>
                      <a:pt x="2267" y="55184"/>
                    </a:lnTo>
                    <a:lnTo>
                      <a:pt x="1996" y="54956"/>
                    </a:lnTo>
                    <a:lnTo>
                      <a:pt x="1747" y="54727"/>
                    </a:lnTo>
                    <a:lnTo>
                      <a:pt x="1518" y="54477"/>
                    </a:lnTo>
                    <a:lnTo>
                      <a:pt x="1310" y="54228"/>
                    </a:lnTo>
                    <a:lnTo>
                      <a:pt x="1102" y="53958"/>
                    </a:lnTo>
                    <a:lnTo>
                      <a:pt x="915" y="53687"/>
                    </a:lnTo>
                    <a:lnTo>
                      <a:pt x="749" y="53417"/>
                    </a:lnTo>
                    <a:lnTo>
                      <a:pt x="603" y="53147"/>
                    </a:lnTo>
                    <a:lnTo>
                      <a:pt x="458" y="52856"/>
                    </a:lnTo>
                    <a:lnTo>
                      <a:pt x="333" y="52565"/>
                    </a:lnTo>
                    <a:lnTo>
                      <a:pt x="250" y="52253"/>
                    </a:lnTo>
                    <a:lnTo>
                      <a:pt x="167" y="51941"/>
                    </a:lnTo>
                    <a:lnTo>
                      <a:pt x="83" y="51629"/>
                    </a:lnTo>
                    <a:lnTo>
                      <a:pt x="42" y="51296"/>
                    </a:lnTo>
                    <a:lnTo>
                      <a:pt x="21" y="50964"/>
                    </a:lnTo>
                    <a:lnTo>
                      <a:pt x="0" y="50610"/>
                    </a:lnTo>
                    <a:lnTo>
                      <a:pt x="0" y="50610"/>
                    </a:lnTo>
                    <a:lnTo>
                      <a:pt x="21" y="50257"/>
                    </a:lnTo>
                    <a:lnTo>
                      <a:pt x="21" y="50257"/>
                    </a:lnTo>
                    <a:lnTo>
                      <a:pt x="63" y="49633"/>
                    </a:lnTo>
                    <a:lnTo>
                      <a:pt x="125" y="49030"/>
                    </a:lnTo>
                    <a:lnTo>
                      <a:pt x="229" y="48427"/>
                    </a:lnTo>
                    <a:lnTo>
                      <a:pt x="333" y="47824"/>
                    </a:lnTo>
                    <a:lnTo>
                      <a:pt x="479" y="47242"/>
                    </a:lnTo>
                    <a:lnTo>
                      <a:pt x="645" y="46680"/>
                    </a:lnTo>
                    <a:lnTo>
                      <a:pt x="832" y="46119"/>
                    </a:lnTo>
                    <a:lnTo>
                      <a:pt x="1040" y="45557"/>
                    </a:lnTo>
                    <a:lnTo>
                      <a:pt x="1269" y="45017"/>
                    </a:lnTo>
                    <a:lnTo>
                      <a:pt x="1518" y="44497"/>
                    </a:lnTo>
                    <a:lnTo>
                      <a:pt x="1788" y="43956"/>
                    </a:lnTo>
                    <a:lnTo>
                      <a:pt x="2100" y="43457"/>
                    </a:lnTo>
                    <a:lnTo>
                      <a:pt x="2412" y="42937"/>
                    </a:lnTo>
                    <a:lnTo>
                      <a:pt x="2766" y="42438"/>
                    </a:lnTo>
                    <a:lnTo>
                      <a:pt x="3119" y="41960"/>
                    </a:lnTo>
                    <a:lnTo>
                      <a:pt x="3514" y="41461"/>
                    </a:lnTo>
                    <a:lnTo>
                      <a:pt x="3514" y="41461"/>
                    </a:lnTo>
                    <a:lnTo>
                      <a:pt x="3681" y="41295"/>
                    </a:lnTo>
                    <a:lnTo>
                      <a:pt x="3826" y="41149"/>
                    </a:lnTo>
                    <a:lnTo>
                      <a:pt x="4013" y="41025"/>
                    </a:lnTo>
                    <a:lnTo>
                      <a:pt x="4180" y="40921"/>
                    </a:lnTo>
                    <a:lnTo>
                      <a:pt x="4367" y="40837"/>
                    </a:lnTo>
                    <a:lnTo>
                      <a:pt x="4575" y="40796"/>
                    </a:lnTo>
                    <a:lnTo>
                      <a:pt x="4762" y="40754"/>
                    </a:lnTo>
                    <a:lnTo>
                      <a:pt x="4970" y="40733"/>
                    </a:lnTo>
                    <a:lnTo>
                      <a:pt x="4970" y="40733"/>
                    </a:lnTo>
                    <a:lnTo>
                      <a:pt x="5282" y="40754"/>
                    </a:lnTo>
                    <a:lnTo>
                      <a:pt x="5614" y="40837"/>
                    </a:lnTo>
                    <a:lnTo>
                      <a:pt x="5614" y="40837"/>
                    </a:lnTo>
                    <a:lnTo>
                      <a:pt x="6217" y="41004"/>
                    </a:lnTo>
                    <a:lnTo>
                      <a:pt x="6820" y="41191"/>
                    </a:lnTo>
                    <a:lnTo>
                      <a:pt x="7403" y="41399"/>
                    </a:lnTo>
                    <a:lnTo>
                      <a:pt x="7985" y="41628"/>
                    </a:lnTo>
                    <a:lnTo>
                      <a:pt x="9128" y="42106"/>
                    </a:lnTo>
                    <a:lnTo>
                      <a:pt x="10272" y="42605"/>
                    </a:lnTo>
                    <a:lnTo>
                      <a:pt x="10272" y="42605"/>
                    </a:lnTo>
                    <a:lnTo>
                      <a:pt x="10979" y="42875"/>
                    </a:lnTo>
                    <a:lnTo>
                      <a:pt x="11665" y="43145"/>
                    </a:lnTo>
                    <a:lnTo>
                      <a:pt x="12372" y="43353"/>
                    </a:lnTo>
                    <a:lnTo>
                      <a:pt x="13079" y="43520"/>
                    </a:lnTo>
                    <a:lnTo>
                      <a:pt x="13786" y="43665"/>
                    </a:lnTo>
                    <a:lnTo>
                      <a:pt x="14514" y="43748"/>
                    </a:lnTo>
                    <a:lnTo>
                      <a:pt x="15221" y="43811"/>
                    </a:lnTo>
                    <a:lnTo>
                      <a:pt x="15928" y="43832"/>
                    </a:lnTo>
                    <a:lnTo>
                      <a:pt x="15928" y="43832"/>
                    </a:lnTo>
                    <a:lnTo>
                      <a:pt x="16635" y="43811"/>
                    </a:lnTo>
                    <a:lnTo>
                      <a:pt x="17321" y="43769"/>
                    </a:lnTo>
                    <a:lnTo>
                      <a:pt x="18028" y="43665"/>
                    </a:lnTo>
                    <a:lnTo>
                      <a:pt x="18714" y="43520"/>
                    </a:lnTo>
                    <a:lnTo>
                      <a:pt x="18714" y="43520"/>
                    </a:lnTo>
                    <a:lnTo>
                      <a:pt x="19379" y="43374"/>
                    </a:lnTo>
                    <a:lnTo>
                      <a:pt x="20024" y="43187"/>
                    </a:lnTo>
                    <a:lnTo>
                      <a:pt x="20024" y="43187"/>
                    </a:lnTo>
                    <a:lnTo>
                      <a:pt x="20523" y="43000"/>
                    </a:lnTo>
                    <a:lnTo>
                      <a:pt x="21001" y="42792"/>
                    </a:lnTo>
                    <a:lnTo>
                      <a:pt x="21479" y="42584"/>
                    </a:lnTo>
                    <a:lnTo>
                      <a:pt x="21916" y="42334"/>
                    </a:lnTo>
                    <a:lnTo>
                      <a:pt x="22353" y="42064"/>
                    </a:lnTo>
                    <a:lnTo>
                      <a:pt x="22748" y="41752"/>
                    </a:lnTo>
                    <a:lnTo>
                      <a:pt x="23143" y="41440"/>
                    </a:lnTo>
                    <a:lnTo>
                      <a:pt x="23496" y="41108"/>
                    </a:lnTo>
                    <a:lnTo>
                      <a:pt x="23850" y="40754"/>
                    </a:lnTo>
                    <a:lnTo>
                      <a:pt x="24161" y="40359"/>
                    </a:lnTo>
                    <a:lnTo>
                      <a:pt x="24473" y="39964"/>
                    </a:lnTo>
                    <a:lnTo>
                      <a:pt x="24744" y="39527"/>
                    </a:lnTo>
                    <a:lnTo>
                      <a:pt x="24993" y="39070"/>
                    </a:lnTo>
                    <a:lnTo>
                      <a:pt x="25243" y="38613"/>
                    </a:lnTo>
                    <a:lnTo>
                      <a:pt x="25451" y="38114"/>
                    </a:lnTo>
                    <a:lnTo>
                      <a:pt x="25638" y="37594"/>
                    </a:lnTo>
                    <a:lnTo>
                      <a:pt x="25638" y="37594"/>
                    </a:lnTo>
                    <a:lnTo>
                      <a:pt x="25825" y="37012"/>
                    </a:lnTo>
                    <a:lnTo>
                      <a:pt x="25929" y="36450"/>
                    </a:lnTo>
                    <a:lnTo>
                      <a:pt x="26012" y="35889"/>
                    </a:lnTo>
                    <a:lnTo>
                      <a:pt x="26033" y="35327"/>
                    </a:lnTo>
                    <a:lnTo>
                      <a:pt x="26033" y="35327"/>
                    </a:lnTo>
                    <a:lnTo>
                      <a:pt x="26033" y="34995"/>
                    </a:lnTo>
                    <a:lnTo>
                      <a:pt x="25991" y="34662"/>
                    </a:lnTo>
                    <a:lnTo>
                      <a:pt x="25950" y="34350"/>
                    </a:lnTo>
                    <a:lnTo>
                      <a:pt x="25908" y="34017"/>
                    </a:lnTo>
                    <a:lnTo>
                      <a:pt x="25825" y="33705"/>
                    </a:lnTo>
                    <a:lnTo>
                      <a:pt x="25742" y="33373"/>
                    </a:lnTo>
                    <a:lnTo>
                      <a:pt x="25659" y="33061"/>
                    </a:lnTo>
                    <a:lnTo>
                      <a:pt x="25534" y="32749"/>
                    </a:lnTo>
                    <a:lnTo>
                      <a:pt x="25284" y="32146"/>
                    </a:lnTo>
                    <a:lnTo>
                      <a:pt x="24993" y="31522"/>
                    </a:lnTo>
                    <a:lnTo>
                      <a:pt x="24640" y="30919"/>
                    </a:lnTo>
                    <a:lnTo>
                      <a:pt x="24286" y="30337"/>
                    </a:lnTo>
                    <a:lnTo>
                      <a:pt x="24286" y="30337"/>
                    </a:lnTo>
                    <a:lnTo>
                      <a:pt x="23891" y="29755"/>
                    </a:lnTo>
                    <a:lnTo>
                      <a:pt x="23455" y="29193"/>
                    </a:lnTo>
                    <a:lnTo>
                      <a:pt x="23018" y="28674"/>
                    </a:lnTo>
                    <a:lnTo>
                      <a:pt x="22768" y="28445"/>
                    </a:lnTo>
                    <a:lnTo>
                      <a:pt x="22540" y="28195"/>
                    </a:lnTo>
                    <a:lnTo>
                      <a:pt x="22290" y="27967"/>
                    </a:lnTo>
                    <a:lnTo>
                      <a:pt x="22020" y="27759"/>
                    </a:lnTo>
                    <a:lnTo>
                      <a:pt x="21750" y="27551"/>
                    </a:lnTo>
                    <a:lnTo>
                      <a:pt x="21458" y="27364"/>
                    </a:lnTo>
                    <a:lnTo>
                      <a:pt x="21167" y="27197"/>
                    </a:lnTo>
                    <a:lnTo>
                      <a:pt x="20855" y="27031"/>
                    </a:lnTo>
                    <a:lnTo>
                      <a:pt x="20523" y="26885"/>
                    </a:lnTo>
                    <a:lnTo>
                      <a:pt x="20190" y="26761"/>
                    </a:lnTo>
                    <a:lnTo>
                      <a:pt x="20190" y="26761"/>
                    </a:lnTo>
                    <a:lnTo>
                      <a:pt x="19712" y="26594"/>
                    </a:lnTo>
                    <a:lnTo>
                      <a:pt x="19234" y="26470"/>
                    </a:lnTo>
                    <a:lnTo>
                      <a:pt x="18755" y="26345"/>
                    </a:lnTo>
                    <a:lnTo>
                      <a:pt x="18256" y="26262"/>
                    </a:lnTo>
                    <a:lnTo>
                      <a:pt x="17778" y="26199"/>
                    </a:lnTo>
                    <a:lnTo>
                      <a:pt x="17279" y="26137"/>
                    </a:lnTo>
                    <a:lnTo>
                      <a:pt x="16281" y="26075"/>
                    </a:lnTo>
                    <a:lnTo>
                      <a:pt x="16281" y="26075"/>
                    </a:lnTo>
                    <a:lnTo>
                      <a:pt x="15678" y="26054"/>
                    </a:lnTo>
                    <a:lnTo>
                      <a:pt x="15075" y="26054"/>
                    </a:lnTo>
                    <a:lnTo>
                      <a:pt x="15075" y="26054"/>
                    </a:lnTo>
                    <a:lnTo>
                      <a:pt x="13931" y="26075"/>
                    </a:lnTo>
                    <a:lnTo>
                      <a:pt x="12788" y="26095"/>
                    </a:lnTo>
                    <a:lnTo>
                      <a:pt x="12788" y="26095"/>
                    </a:lnTo>
                    <a:lnTo>
                      <a:pt x="11644" y="26137"/>
                    </a:lnTo>
                    <a:lnTo>
                      <a:pt x="10501" y="26158"/>
                    </a:lnTo>
                    <a:lnTo>
                      <a:pt x="10501" y="26158"/>
                    </a:lnTo>
                    <a:lnTo>
                      <a:pt x="9814" y="26158"/>
                    </a:lnTo>
                    <a:lnTo>
                      <a:pt x="9814" y="26158"/>
                    </a:lnTo>
                    <a:lnTo>
                      <a:pt x="9232" y="26116"/>
                    </a:lnTo>
                    <a:lnTo>
                      <a:pt x="8671" y="26054"/>
                    </a:lnTo>
                    <a:lnTo>
                      <a:pt x="8109" y="25971"/>
                    </a:lnTo>
                    <a:lnTo>
                      <a:pt x="7548" y="25846"/>
                    </a:lnTo>
                    <a:lnTo>
                      <a:pt x="7548" y="25846"/>
                    </a:lnTo>
                    <a:lnTo>
                      <a:pt x="7319" y="25804"/>
                    </a:lnTo>
                    <a:lnTo>
                      <a:pt x="7111" y="25742"/>
                    </a:lnTo>
                    <a:lnTo>
                      <a:pt x="6924" y="25659"/>
                    </a:lnTo>
                    <a:lnTo>
                      <a:pt x="6716" y="25575"/>
                    </a:lnTo>
                    <a:lnTo>
                      <a:pt x="6550" y="25472"/>
                    </a:lnTo>
                    <a:lnTo>
                      <a:pt x="6363" y="25368"/>
                    </a:lnTo>
                    <a:lnTo>
                      <a:pt x="6197" y="25264"/>
                    </a:lnTo>
                    <a:lnTo>
                      <a:pt x="6051" y="25139"/>
                    </a:lnTo>
                    <a:lnTo>
                      <a:pt x="5905" y="24993"/>
                    </a:lnTo>
                    <a:lnTo>
                      <a:pt x="5760" y="24848"/>
                    </a:lnTo>
                    <a:lnTo>
                      <a:pt x="5510" y="24536"/>
                    </a:lnTo>
                    <a:lnTo>
                      <a:pt x="5282" y="24182"/>
                    </a:lnTo>
                    <a:lnTo>
                      <a:pt x="5074" y="23787"/>
                    </a:lnTo>
                    <a:lnTo>
                      <a:pt x="5074" y="23787"/>
                    </a:lnTo>
                    <a:lnTo>
                      <a:pt x="4866" y="23247"/>
                    </a:lnTo>
                    <a:lnTo>
                      <a:pt x="4679" y="22706"/>
                    </a:lnTo>
                    <a:lnTo>
                      <a:pt x="4512" y="22165"/>
                    </a:lnTo>
                    <a:lnTo>
                      <a:pt x="4388" y="21604"/>
                    </a:lnTo>
                    <a:lnTo>
                      <a:pt x="4388" y="21604"/>
                    </a:lnTo>
                    <a:lnTo>
                      <a:pt x="4263" y="21043"/>
                    </a:lnTo>
                    <a:lnTo>
                      <a:pt x="4180" y="20481"/>
                    </a:lnTo>
                    <a:lnTo>
                      <a:pt x="4117" y="19899"/>
                    </a:lnTo>
                    <a:lnTo>
                      <a:pt x="4055" y="19338"/>
                    </a:lnTo>
                    <a:lnTo>
                      <a:pt x="4055" y="19338"/>
                    </a:lnTo>
                    <a:lnTo>
                      <a:pt x="3930" y="17674"/>
                    </a:lnTo>
                    <a:lnTo>
                      <a:pt x="3847" y="16011"/>
                    </a:lnTo>
                    <a:lnTo>
                      <a:pt x="3805" y="14347"/>
                    </a:lnTo>
                    <a:lnTo>
                      <a:pt x="3785" y="1268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2554375" y="2068925"/>
                <a:ext cx="1115025" cy="1568325"/>
              </a:xfrm>
              <a:custGeom>
                <a:avLst/>
                <a:gdLst/>
                <a:ahLst/>
                <a:cxnLst/>
                <a:rect l="l" t="t" r="r" b="b"/>
                <a:pathLst>
                  <a:path w="44601" h="62733" fill="none" extrusionOk="0">
                    <a:moveTo>
                      <a:pt x="21770" y="0"/>
                    </a:moveTo>
                    <a:lnTo>
                      <a:pt x="21770" y="0"/>
                    </a:lnTo>
                    <a:lnTo>
                      <a:pt x="19878" y="21"/>
                    </a:lnTo>
                    <a:lnTo>
                      <a:pt x="17965" y="83"/>
                    </a:lnTo>
                    <a:lnTo>
                      <a:pt x="17029" y="125"/>
                    </a:lnTo>
                    <a:lnTo>
                      <a:pt x="16073" y="187"/>
                    </a:lnTo>
                    <a:lnTo>
                      <a:pt x="15137" y="271"/>
                    </a:lnTo>
                    <a:lnTo>
                      <a:pt x="14181" y="354"/>
                    </a:lnTo>
                    <a:lnTo>
                      <a:pt x="14181" y="354"/>
                    </a:lnTo>
                    <a:lnTo>
                      <a:pt x="12393" y="562"/>
                    </a:lnTo>
                    <a:lnTo>
                      <a:pt x="11498" y="686"/>
                    </a:lnTo>
                    <a:lnTo>
                      <a:pt x="10604" y="832"/>
                    </a:lnTo>
                    <a:lnTo>
                      <a:pt x="9710" y="978"/>
                    </a:lnTo>
                    <a:lnTo>
                      <a:pt x="8837" y="1185"/>
                    </a:lnTo>
                    <a:lnTo>
                      <a:pt x="7964" y="1393"/>
                    </a:lnTo>
                    <a:lnTo>
                      <a:pt x="7090" y="1643"/>
                    </a:lnTo>
                    <a:lnTo>
                      <a:pt x="7090" y="1643"/>
                    </a:lnTo>
                    <a:lnTo>
                      <a:pt x="6695" y="1788"/>
                    </a:lnTo>
                    <a:lnTo>
                      <a:pt x="6508" y="1872"/>
                    </a:lnTo>
                    <a:lnTo>
                      <a:pt x="6321" y="1976"/>
                    </a:lnTo>
                    <a:lnTo>
                      <a:pt x="6155" y="2080"/>
                    </a:lnTo>
                    <a:lnTo>
                      <a:pt x="6009" y="2204"/>
                    </a:lnTo>
                    <a:lnTo>
                      <a:pt x="5864" y="2329"/>
                    </a:lnTo>
                    <a:lnTo>
                      <a:pt x="5739" y="2454"/>
                    </a:lnTo>
                    <a:lnTo>
                      <a:pt x="5635" y="2599"/>
                    </a:lnTo>
                    <a:lnTo>
                      <a:pt x="5510" y="2745"/>
                    </a:lnTo>
                    <a:lnTo>
                      <a:pt x="5427" y="2911"/>
                    </a:lnTo>
                    <a:lnTo>
                      <a:pt x="5344" y="3098"/>
                    </a:lnTo>
                    <a:lnTo>
                      <a:pt x="5281" y="3265"/>
                    </a:lnTo>
                    <a:lnTo>
                      <a:pt x="5219" y="3473"/>
                    </a:lnTo>
                    <a:lnTo>
                      <a:pt x="5177" y="3681"/>
                    </a:lnTo>
                    <a:lnTo>
                      <a:pt x="5157" y="3889"/>
                    </a:lnTo>
                    <a:lnTo>
                      <a:pt x="5157" y="3889"/>
                    </a:lnTo>
                    <a:lnTo>
                      <a:pt x="5073" y="4637"/>
                    </a:lnTo>
                    <a:lnTo>
                      <a:pt x="5032" y="5386"/>
                    </a:lnTo>
                    <a:lnTo>
                      <a:pt x="4886" y="6883"/>
                    </a:lnTo>
                    <a:lnTo>
                      <a:pt x="4886" y="6883"/>
                    </a:lnTo>
                    <a:lnTo>
                      <a:pt x="4762" y="8172"/>
                    </a:lnTo>
                    <a:lnTo>
                      <a:pt x="4658" y="9461"/>
                    </a:lnTo>
                    <a:lnTo>
                      <a:pt x="4574" y="10771"/>
                    </a:lnTo>
                    <a:lnTo>
                      <a:pt x="4512" y="12060"/>
                    </a:lnTo>
                    <a:lnTo>
                      <a:pt x="4470" y="13349"/>
                    </a:lnTo>
                    <a:lnTo>
                      <a:pt x="4470" y="14659"/>
                    </a:lnTo>
                    <a:lnTo>
                      <a:pt x="4491" y="15948"/>
                    </a:lnTo>
                    <a:lnTo>
                      <a:pt x="4574" y="17258"/>
                    </a:lnTo>
                    <a:lnTo>
                      <a:pt x="4574" y="17258"/>
                    </a:lnTo>
                    <a:lnTo>
                      <a:pt x="4720" y="18839"/>
                    </a:lnTo>
                    <a:lnTo>
                      <a:pt x="4907" y="20419"/>
                    </a:lnTo>
                    <a:lnTo>
                      <a:pt x="5157" y="21978"/>
                    </a:lnTo>
                    <a:lnTo>
                      <a:pt x="5427" y="23538"/>
                    </a:lnTo>
                    <a:lnTo>
                      <a:pt x="5427" y="23538"/>
                    </a:lnTo>
                    <a:lnTo>
                      <a:pt x="5593" y="24328"/>
                    </a:lnTo>
                    <a:lnTo>
                      <a:pt x="5760" y="25118"/>
                    </a:lnTo>
                    <a:lnTo>
                      <a:pt x="5947" y="25908"/>
                    </a:lnTo>
                    <a:lnTo>
                      <a:pt x="6155" y="26677"/>
                    </a:lnTo>
                    <a:lnTo>
                      <a:pt x="6155" y="26677"/>
                    </a:lnTo>
                    <a:lnTo>
                      <a:pt x="6300" y="27177"/>
                    </a:lnTo>
                    <a:lnTo>
                      <a:pt x="6487" y="27655"/>
                    </a:lnTo>
                    <a:lnTo>
                      <a:pt x="6591" y="27883"/>
                    </a:lnTo>
                    <a:lnTo>
                      <a:pt x="6716" y="28091"/>
                    </a:lnTo>
                    <a:lnTo>
                      <a:pt x="6841" y="28299"/>
                    </a:lnTo>
                    <a:lnTo>
                      <a:pt x="6986" y="28507"/>
                    </a:lnTo>
                    <a:lnTo>
                      <a:pt x="7132" y="28694"/>
                    </a:lnTo>
                    <a:lnTo>
                      <a:pt x="7298" y="28882"/>
                    </a:lnTo>
                    <a:lnTo>
                      <a:pt x="7485" y="29069"/>
                    </a:lnTo>
                    <a:lnTo>
                      <a:pt x="7673" y="29235"/>
                    </a:lnTo>
                    <a:lnTo>
                      <a:pt x="7860" y="29381"/>
                    </a:lnTo>
                    <a:lnTo>
                      <a:pt x="8088" y="29526"/>
                    </a:lnTo>
                    <a:lnTo>
                      <a:pt x="8317" y="29672"/>
                    </a:lnTo>
                    <a:lnTo>
                      <a:pt x="8546" y="29796"/>
                    </a:lnTo>
                    <a:lnTo>
                      <a:pt x="8546" y="29796"/>
                    </a:lnTo>
                    <a:lnTo>
                      <a:pt x="8816" y="29900"/>
                    </a:lnTo>
                    <a:lnTo>
                      <a:pt x="9066" y="30004"/>
                    </a:lnTo>
                    <a:lnTo>
                      <a:pt x="9336" y="30088"/>
                    </a:lnTo>
                    <a:lnTo>
                      <a:pt x="9606" y="30150"/>
                    </a:lnTo>
                    <a:lnTo>
                      <a:pt x="10147" y="30254"/>
                    </a:lnTo>
                    <a:lnTo>
                      <a:pt x="10708" y="30316"/>
                    </a:lnTo>
                    <a:lnTo>
                      <a:pt x="10708" y="30316"/>
                    </a:lnTo>
                    <a:lnTo>
                      <a:pt x="13224" y="30503"/>
                    </a:lnTo>
                    <a:lnTo>
                      <a:pt x="14493" y="30607"/>
                    </a:lnTo>
                    <a:lnTo>
                      <a:pt x="15740" y="30711"/>
                    </a:lnTo>
                    <a:lnTo>
                      <a:pt x="15740" y="30711"/>
                    </a:lnTo>
                    <a:lnTo>
                      <a:pt x="16530" y="30815"/>
                    </a:lnTo>
                    <a:lnTo>
                      <a:pt x="17320" y="30919"/>
                    </a:lnTo>
                    <a:lnTo>
                      <a:pt x="18090" y="31065"/>
                    </a:lnTo>
                    <a:lnTo>
                      <a:pt x="18838" y="31252"/>
                    </a:lnTo>
                    <a:lnTo>
                      <a:pt x="19587" y="31481"/>
                    </a:lnTo>
                    <a:lnTo>
                      <a:pt x="19961" y="31605"/>
                    </a:lnTo>
                    <a:lnTo>
                      <a:pt x="20315" y="31751"/>
                    </a:lnTo>
                    <a:lnTo>
                      <a:pt x="20689" y="31896"/>
                    </a:lnTo>
                    <a:lnTo>
                      <a:pt x="21042" y="32084"/>
                    </a:lnTo>
                    <a:lnTo>
                      <a:pt x="21396" y="32271"/>
                    </a:lnTo>
                    <a:lnTo>
                      <a:pt x="21729" y="32458"/>
                    </a:lnTo>
                    <a:lnTo>
                      <a:pt x="21729" y="32458"/>
                    </a:lnTo>
                    <a:lnTo>
                      <a:pt x="22186" y="32749"/>
                    </a:lnTo>
                    <a:lnTo>
                      <a:pt x="22602" y="33040"/>
                    </a:lnTo>
                    <a:lnTo>
                      <a:pt x="22997" y="33352"/>
                    </a:lnTo>
                    <a:lnTo>
                      <a:pt x="23371" y="33685"/>
                    </a:lnTo>
                    <a:lnTo>
                      <a:pt x="23725" y="34038"/>
                    </a:lnTo>
                    <a:lnTo>
                      <a:pt x="24037" y="34392"/>
                    </a:lnTo>
                    <a:lnTo>
                      <a:pt x="24307" y="34766"/>
                    </a:lnTo>
                    <a:lnTo>
                      <a:pt x="24556" y="35161"/>
                    </a:lnTo>
                    <a:lnTo>
                      <a:pt x="24785" y="35577"/>
                    </a:lnTo>
                    <a:lnTo>
                      <a:pt x="24951" y="36013"/>
                    </a:lnTo>
                    <a:lnTo>
                      <a:pt x="25118" y="36471"/>
                    </a:lnTo>
                    <a:lnTo>
                      <a:pt x="25222" y="36928"/>
                    </a:lnTo>
                    <a:lnTo>
                      <a:pt x="25284" y="37427"/>
                    </a:lnTo>
                    <a:lnTo>
                      <a:pt x="25326" y="37926"/>
                    </a:lnTo>
                    <a:lnTo>
                      <a:pt x="25305" y="38467"/>
                    </a:lnTo>
                    <a:lnTo>
                      <a:pt x="25263" y="39008"/>
                    </a:lnTo>
                    <a:lnTo>
                      <a:pt x="25263" y="39008"/>
                    </a:lnTo>
                    <a:lnTo>
                      <a:pt x="25201" y="39444"/>
                    </a:lnTo>
                    <a:lnTo>
                      <a:pt x="25118" y="39860"/>
                    </a:lnTo>
                    <a:lnTo>
                      <a:pt x="24993" y="40276"/>
                    </a:lnTo>
                    <a:lnTo>
                      <a:pt x="24847" y="40713"/>
                    </a:lnTo>
                    <a:lnTo>
                      <a:pt x="24681" y="41128"/>
                    </a:lnTo>
                    <a:lnTo>
                      <a:pt x="24494" y="41524"/>
                    </a:lnTo>
                    <a:lnTo>
                      <a:pt x="24265" y="41919"/>
                    </a:lnTo>
                    <a:lnTo>
                      <a:pt x="24016" y="42293"/>
                    </a:lnTo>
                    <a:lnTo>
                      <a:pt x="23725" y="42646"/>
                    </a:lnTo>
                    <a:lnTo>
                      <a:pt x="23392" y="42979"/>
                    </a:lnTo>
                    <a:lnTo>
                      <a:pt x="23038" y="43291"/>
                    </a:lnTo>
                    <a:lnTo>
                      <a:pt x="22643" y="43582"/>
                    </a:lnTo>
                    <a:lnTo>
                      <a:pt x="22228" y="43832"/>
                    </a:lnTo>
                    <a:lnTo>
                      <a:pt x="21749" y="44039"/>
                    </a:lnTo>
                    <a:lnTo>
                      <a:pt x="21500" y="44123"/>
                    </a:lnTo>
                    <a:lnTo>
                      <a:pt x="21250" y="44206"/>
                    </a:lnTo>
                    <a:lnTo>
                      <a:pt x="20980" y="44289"/>
                    </a:lnTo>
                    <a:lnTo>
                      <a:pt x="20710" y="44351"/>
                    </a:lnTo>
                    <a:lnTo>
                      <a:pt x="20710" y="44351"/>
                    </a:lnTo>
                    <a:lnTo>
                      <a:pt x="20398" y="44393"/>
                    </a:lnTo>
                    <a:lnTo>
                      <a:pt x="20086" y="44435"/>
                    </a:lnTo>
                    <a:lnTo>
                      <a:pt x="20086" y="44435"/>
                    </a:lnTo>
                    <a:lnTo>
                      <a:pt x="19337" y="44497"/>
                    </a:lnTo>
                    <a:lnTo>
                      <a:pt x="18589" y="44518"/>
                    </a:lnTo>
                    <a:lnTo>
                      <a:pt x="18589" y="44518"/>
                    </a:lnTo>
                    <a:lnTo>
                      <a:pt x="17861" y="44497"/>
                    </a:lnTo>
                    <a:lnTo>
                      <a:pt x="17133" y="44435"/>
                    </a:lnTo>
                    <a:lnTo>
                      <a:pt x="16406" y="44351"/>
                    </a:lnTo>
                    <a:lnTo>
                      <a:pt x="15678" y="44206"/>
                    </a:lnTo>
                    <a:lnTo>
                      <a:pt x="14971" y="44039"/>
                    </a:lnTo>
                    <a:lnTo>
                      <a:pt x="14264" y="43852"/>
                    </a:lnTo>
                    <a:lnTo>
                      <a:pt x="13557" y="43603"/>
                    </a:lnTo>
                    <a:lnTo>
                      <a:pt x="12850" y="43333"/>
                    </a:lnTo>
                    <a:lnTo>
                      <a:pt x="12850" y="43333"/>
                    </a:lnTo>
                    <a:lnTo>
                      <a:pt x="11706" y="42854"/>
                    </a:lnTo>
                    <a:lnTo>
                      <a:pt x="10563" y="42355"/>
                    </a:lnTo>
                    <a:lnTo>
                      <a:pt x="9981" y="42106"/>
                    </a:lnTo>
                    <a:lnTo>
                      <a:pt x="9398" y="41898"/>
                    </a:lnTo>
                    <a:lnTo>
                      <a:pt x="8816" y="41690"/>
                    </a:lnTo>
                    <a:lnTo>
                      <a:pt x="8213" y="41524"/>
                    </a:lnTo>
                    <a:lnTo>
                      <a:pt x="8213" y="41524"/>
                    </a:lnTo>
                    <a:lnTo>
                      <a:pt x="7964" y="41461"/>
                    </a:lnTo>
                    <a:lnTo>
                      <a:pt x="7735" y="41420"/>
                    </a:lnTo>
                    <a:lnTo>
                      <a:pt x="7506" y="41399"/>
                    </a:lnTo>
                    <a:lnTo>
                      <a:pt x="7278" y="41399"/>
                    </a:lnTo>
                    <a:lnTo>
                      <a:pt x="7278" y="41399"/>
                    </a:lnTo>
                    <a:lnTo>
                      <a:pt x="7028" y="41399"/>
                    </a:lnTo>
                    <a:lnTo>
                      <a:pt x="6778" y="41440"/>
                    </a:lnTo>
                    <a:lnTo>
                      <a:pt x="6550" y="41482"/>
                    </a:lnTo>
                    <a:lnTo>
                      <a:pt x="6300" y="41565"/>
                    </a:lnTo>
                    <a:lnTo>
                      <a:pt x="6072" y="41669"/>
                    </a:lnTo>
                    <a:lnTo>
                      <a:pt x="5843" y="41773"/>
                    </a:lnTo>
                    <a:lnTo>
                      <a:pt x="5614" y="41919"/>
                    </a:lnTo>
                    <a:lnTo>
                      <a:pt x="5385" y="42085"/>
                    </a:lnTo>
                    <a:lnTo>
                      <a:pt x="5385" y="42085"/>
                    </a:lnTo>
                    <a:lnTo>
                      <a:pt x="4782" y="42626"/>
                    </a:lnTo>
                    <a:lnTo>
                      <a:pt x="4200" y="43166"/>
                    </a:lnTo>
                    <a:lnTo>
                      <a:pt x="3660" y="43728"/>
                    </a:lnTo>
                    <a:lnTo>
                      <a:pt x="3140" y="44331"/>
                    </a:lnTo>
                    <a:lnTo>
                      <a:pt x="2682" y="44934"/>
                    </a:lnTo>
                    <a:lnTo>
                      <a:pt x="2246" y="45557"/>
                    </a:lnTo>
                    <a:lnTo>
                      <a:pt x="1851" y="46202"/>
                    </a:lnTo>
                    <a:lnTo>
                      <a:pt x="1497" y="46867"/>
                    </a:lnTo>
                    <a:lnTo>
                      <a:pt x="1185" y="47533"/>
                    </a:lnTo>
                    <a:lnTo>
                      <a:pt x="894" y="48240"/>
                    </a:lnTo>
                    <a:lnTo>
                      <a:pt x="645" y="48947"/>
                    </a:lnTo>
                    <a:lnTo>
                      <a:pt x="437" y="49695"/>
                    </a:lnTo>
                    <a:lnTo>
                      <a:pt x="270" y="50444"/>
                    </a:lnTo>
                    <a:lnTo>
                      <a:pt x="146" y="51213"/>
                    </a:lnTo>
                    <a:lnTo>
                      <a:pt x="62" y="52003"/>
                    </a:lnTo>
                    <a:lnTo>
                      <a:pt x="0" y="52814"/>
                    </a:lnTo>
                    <a:lnTo>
                      <a:pt x="0" y="52814"/>
                    </a:lnTo>
                    <a:lnTo>
                      <a:pt x="0" y="53438"/>
                    </a:lnTo>
                    <a:lnTo>
                      <a:pt x="21" y="54020"/>
                    </a:lnTo>
                    <a:lnTo>
                      <a:pt x="83" y="54602"/>
                    </a:lnTo>
                    <a:lnTo>
                      <a:pt x="166" y="55164"/>
                    </a:lnTo>
                    <a:lnTo>
                      <a:pt x="312" y="55683"/>
                    </a:lnTo>
                    <a:lnTo>
                      <a:pt x="478" y="56203"/>
                    </a:lnTo>
                    <a:lnTo>
                      <a:pt x="686" y="56702"/>
                    </a:lnTo>
                    <a:lnTo>
                      <a:pt x="936" y="57160"/>
                    </a:lnTo>
                    <a:lnTo>
                      <a:pt x="1206" y="57617"/>
                    </a:lnTo>
                    <a:lnTo>
                      <a:pt x="1539" y="58033"/>
                    </a:lnTo>
                    <a:lnTo>
                      <a:pt x="1892" y="58449"/>
                    </a:lnTo>
                    <a:lnTo>
                      <a:pt x="2287" y="58823"/>
                    </a:lnTo>
                    <a:lnTo>
                      <a:pt x="2724" y="59197"/>
                    </a:lnTo>
                    <a:lnTo>
                      <a:pt x="3202" y="59530"/>
                    </a:lnTo>
                    <a:lnTo>
                      <a:pt x="3722" y="59842"/>
                    </a:lnTo>
                    <a:lnTo>
                      <a:pt x="4283" y="60133"/>
                    </a:lnTo>
                    <a:lnTo>
                      <a:pt x="4283" y="60133"/>
                    </a:lnTo>
                    <a:lnTo>
                      <a:pt x="4907" y="60424"/>
                    </a:lnTo>
                    <a:lnTo>
                      <a:pt x="5531" y="60715"/>
                    </a:lnTo>
                    <a:lnTo>
                      <a:pt x="6155" y="60965"/>
                    </a:lnTo>
                    <a:lnTo>
                      <a:pt x="6799" y="61214"/>
                    </a:lnTo>
                    <a:lnTo>
                      <a:pt x="7423" y="61443"/>
                    </a:lnTo>
                    <a:lnTo>
                      <a:pt x="8068" y="61651"/>
                    </a:lnTo>
                    <a:lnTo>
                      <a:pt x="8712" y="61838"/>
                    </a:lnTo>
                    <a:lnTo>
                      <a:pt x="9378" y="62004"/>
                    </a:lnTo>
                    <a:lnTo>
                      <a:pt x="10022" y="62171"/>
                    </a:lnTo>
                    <a:lnTo>
                      <a:pt x="10688" y="62296"/>
                    </a:lnTo>
                    <a:lnTo>
                      <a:pt x="11353" y="62420"/>
                    </a:lnTo>
                    <a:lnTo>
                      <a:pt x="12018" y="62524"/>
                    </a:lnTo>
                    <a:lnTo>
                      <a:pt x="12684" y="62607"/>
                    </a:lnTo>
                    <a:lnTo>
                      <a:pt x="13370" y="62670"/>
                    </a:lnTo>
                    <a:lnTo>
                      <a:pt x="14056" y="62711"/>
                    </a:lnTo>
                    <a:lnTo>
                      <a:pt x="14742" y="62732"/>
                    </a:lnTo>
                    <a:lnTo>
                      <a:pt x="14742" y="62732"/>
                    </a:lnTo>
                    <a:lnTo>
                      <a:pt x="15449" y="62732"/>
                    </a:lnTo>
                    <a:lnTo>
                      <a:pt x="15449" y="62732"/>
                    </a:lnTo>
                    <a:lnTo>
                      <a:pt x="16177" y="62732"/>
                    </a:lnTo>
                    <a:lnTo>
                      <a:pt x="16905" y="62711"/>
                    </a:lnTo>
                    <a:lnTo>
                      <a:pt x="17632" y="62670"/>
                    </a:lnTo>
                    <a:lnTo>
                      <a:pt x="18360" y="62628"/>
                    </a:lnTo>
                    <a:lnTo>
                      <a:pt x="19067" y="62566"/>
                    </a:lnTo>
                    <a:lnTo>
                      <a:pt x="19795" y="62483"/>
                    </a:lnTo>
                    <a:lnTo>
                      <a:pt x="20502" y="62400"/>
                    </a:lnTo>
                    <a:lnTo>
                      <a:pt x="21209" y="62296"/>
                    </a:lnTo>
                    <a:lnTo>
                      <a:pt x="21936" y="62171"/>
                    </a:lnTo>
                    <a:lnTo>
                      <a:pt x="22643" y="62046"/>
                    </a:lnTo>
                    <a:lnTo>
                      <a:pt x="23350" y="61901"/>
                    </a:lnTo>
                    <a:lnTo>
                      <a:pt x="24057" y="61755"/>
                    </a:lnTo>
                    <a:lnTo>
                      <a:pt x="24764" y="61589"/>
                    </a:lnTo>
                    <a:lnTo>
                      <a:pt x="25450" y="61401"/>
                    </a:lnTo>
                    <a:lnTo>
                      <a:pt x="26157" y="61214"/>
                    </a:lnTo>
                    <a:lnTo>
                      <a:pt x="26844" y="61006"/>
                    </a:lnTo>
                    <a:lnTo>
                      <a:pt x="26844" y="61006"/>
                    </a:lnTo>
                    <a:lnTo>
                      <a:pt x="27426" y="60819"/>
                    </a:lnTo>
                    <a:lnTo>
                      <a:pt x="28008" y="60632"/>
                    </a:lnTo>
                    <a:lnTo>
                      <a:pt x="28569" y="60424"/>
                    </a:lnTo>
                    <a:lnTo>
                      <a:pt x="29131" y="60216"/>
                    </a:lnTo>
                    <a:lnTo>
                      <a:pt x="29671" y="59988"/>
                    </a:lnTo>
                    <a:lnTo>
                      <a:pt x="30212" y="59738"/>
                    </a:lnTo>
                    <a:lnTo>
                      <a:pt x="30732" y="59489"/>
                    </a:lnTo>
                    <a:lnTo>
                      <a:pt x="31252" y="59239"/>
                    </a:lnTo>
                    <a:lnTo>
                      <a:pt x="31771" y="58969"/>
                    </a:lnTo>
                    <a:lnTo>
                      <a:pt x="32270" y="58678"/>
                    </a:lnTo>
                    <a:lnTo>
                      <a:pt x="32769" y="58387"/>
                    </a:lnTo>
                    <a:lnTo>
                      <a:pt x="33268" y="58075"/>
                    </a:lnTo>
                    <a:lnTo>
                      <a:pt x="33747" y="57763"/>
                    </a:lnTo>
                    <a:lnTo>
                      <a:pt x="34225" y="57430"/>
                    </a:lnTo>
                    <a:lnTo>
                      <a:pt x="34682" y="57097"/>
                    </a:lnTo>
                    <a:lnTo>
                      <a:pt x="35140" y="56765"/>
                    </a:lnTo>
                    <a:lnTo>
                      <a:pt x="35597" y="56390"/>
                    </a:lnTo>
                    <a:lnTo>
                      <a:pt x="36034" y="56037"/>
                    </a:lnTo>
                    <a:lnTo>
                      <a:pt x="36471" y="55663"/>
                    </a:lnTo>
                    <a:lnTo>
                      <a:pt x="36886" y="55268"/>
                    </a:lnTo>
                    <a:lnTo>
                      <a:pt x="37302" y="54873"/>
                    </a:lnTo>
                    <a:lnTo>
                      <a:pt x="37718" y="54457"/>
                    </a:lnTo>
                    <a:lnTo>
                      <a:pt x="38529" y="53604"/>
                    </a:lnTo>
                    <a:lnTo>
                      <a:pt x="39298" y="52731"/>
                    </a:lnTo>
                    <a:lnTo>
                      <a:pt x="40026" y="51795"/>
                    </a:lnTo>
                    <a:lnTo>
                      <a:pt x="40733" y="50839"/>
                    </a:lnTo>
                    <a:lnTo>
                      <a:pt x="41419" y="49841"/>
                    </a:lnTo>
                    <a:lnTo>
                      <a:pt x="41419" y="49841"/>
                    </a:lnTo>
                    <a:lnTo>
                      <a:pt x="41731" y="49321"/>
                    </a:lnTo>
                    <a:lnTo>
                      <a:pt x="42043" y="48780"/>
                    </a:lnTo>
                    <a:lnTo>
                      <a:pt x="42334" y="48219"/>
                    </a:lnTo>
                    <a:lnTo>
                      <a:pt x="42604" y="47637"/>
                    </a:lnTo>
                    <a:lnTo>
                      <a:pt x="42875" y="47034"/>
                    </a:lnTo>
                    <a:lnTo>
                      <a:pt x="43124" y="46431"/>
                    </a:lnTo>
                    <a:lnTo>
                      <a:pt x="43332" y="45807"/>
                    </a:lnTo>
                    <a:lnTo>
                      <a:pt x="43540" y="45162"/>
                    </a:lnTo>
                    <a:lnTo>
                      <a:pt x="43727" y="44518"/>
                    </a:lnTo>
                    <a:lnTo>
                      <a:pt x="43914" y="43873"/>
                    </a:lnTo>
                    <a:lnTo>
                      <a:pt x="44060" y="43208"/>
                    </a:lnTo>
                    <a:lnTo>
                      <a:pt x="44205" y="42522"/>
                    </a:lnTo>
                    <a:lnTo>
                      <a:pt x="44309" y="41835"/>
                    </a:lnTo>
                    <a:lnTo>
                      <a:pt x="44413" y="41149"/>
                    </a:lnTo>
                    <a:lnTo>
                      <a:pt x="44497" y="40463"/>
                    </a:lnTo>
                    <a:lnTo>
                      <a:pt x="44538" y="39756"/>
                    </a:lnTo>
                    <a:lnTo>
                      <a:pt x="44580" y="39070"/>
                    </a:lnTo>
                    <a:lnTo>
                      <a:pt x="44601" y="38363"/>
                    </a:lnTo>
                    <a:lnTo>
                      <a:pt x="44601" y="37677"/>
                    </a:lnTo>
                    <a:lnTo>
                      <a:pt x="44580" y="36970"/>
                    </a:lnTo>
                    <a:lnTo>
                      <a:pt x="44538" y="36284"/>
                    </a:lnTo>
                    <a:lnTo>
                      <a:pt x="44476" y="35577"/>
                    </a:lnTo>
                    <a:lnTo>
                      <a:pt x="44393" y="34891"/>
                    </a:lnTo>
                    <a:lnTo>
                      <a:pt x="44289" y="34204"/>
                    </a:lnTo>
                    <a:lnTo>
                      <a:pt x="44143" y="33539"/>
                    </a:lnTo>
                    <a:lnTo>
                      <a:pt x="43998" y="32874"/>
                    </a:lnTo>
                    <a:lnTo>
                      <a:pt x="43831" y="32208"/>
                    </a:lnTo>
                    <a:lnTo>
                      <a:pt x="43623" y="31564"/>
                    </a:lnTo>
                    <a:lnTo>
                      <a:pt x="43415" y="30940"/>
                    </a:lnTo>
                    <a:lnTo>
                      <a:pt x="43166" y="30316"/>
                    </a:lnTo>
                    <a:lnTo>
                      <a:pt x="42896" y="29713"/>
                    </a:lnTo>
                    <a:lnTo>
                      <a:pt x="42625" y="29110"/>
                    </a:lnTo>
                    <a:lnTo>
                      <a:pt x="42625" y="29110"/>
                    </a:lnTo>
                    <a:lnTo>
                      <a:pt x="42168" y="28279"/>
                    </a:lnTo>
                    <a:lnTo>
                      <a:pt x="41690" y="27468"/>
                    </a:lnTo>
                    <a:lnTo>
                      <a:pt x="41191" y="26677"/>
                    </a:lnTo>
                    <a:lnTo>
                      <a:pt x="40920" y="26303"/>
                    </a:lnTo>
                    <a:lnTo>
                      <a:pt x="40629" y="25929"/>
                    </a:lnTo>
                    <a:lnTo>
                      <a:pt x="40338" y="25575"/>
                    </a:lnTo>
                    <a:lnTo>
                      <a:pt x="40047" y="25201"/>
                    </a:lnTo>
                    <a:lnTo>
                      <a:pt x="39735" y="24869"/>
                    </a:lnTo>
                    <a:lnTo>
                      <a:pt x="39423" y="24515"/>
                    </a:lnTo>
                    <a:lnTo>
                      <a:pt x="39070" y="24203"/>
                    </a:lnTo>
                    <a:lnTo>
                      <a:pt x="38737" y="23870"/>
                    </a:lnTo>
                    <a:lnTo>
                      <a:pt x="38363" y="23579"/>
                    </a:lnTo>
                    <a:lnTo>
                      <a:pt x="37988" y="23267"/>
                    </a:lnTo>
                    <a:lnTo>
                      <a:pt x="37988" y="23267"/>
                    </a:lnTo>
                    <a:lnTo>
                      <a:pt x="37531" y="22935"/>
                    </a:lnTo>
                    <a:lnTo>
                      <a:pt x="37053" y="22623"/>
                    </a:lnTo>
                    <a:lnTo>
                      <a:pt x="36575" y="22332"/>
                    </a:lnTo>
                    <a:lnTo>
                      <a:pt x="36096" y="22082"/>
                    </a:lnTo>
                    <a:lnTo>
                      <a:pt x="35597" y="21833"/>
                    </a:lnTo>
                    <a:lnTo>
                      <a:pt x="35098" y="21604"/>
                    </a:lnTo>
                    <a:lnTo>
                      <a:pt x="34599" y="21375"/>
                    </a:lnTo>
                    <a:lnTo>
                      <a:pt x="34079" y="21188"/>
                    </a:lnTo>
                    <a:lnTo>
                      <a:pt x="33560" y="21001"/>
                    </a:lnTo>
                    <a:lnTo>
                      <a:pt x="33040" y="20835"/>
                    </a:lnTo>
                    <a:lnTo>
                      <a:pt x="31979" y="20523"/>
                    </a:lnTo>
                    <a:lnTo>
                      <a:pt x="30898" y="20253"/>
                    </a:lnTo>
                    <a:lnTo>
                      <a:pt x="29817" y="20003"/>
                    </a:lnTo>
                    <a:lnTo>
                      <a:pt x="29817" y="20003"/>
                    </a:lnTo>
                    <a:lnTo>
                      <a:pt x="29089" y="19878"/>
                    </a:lnTo>
                    <a:lnTo>
                      <a:pt x="28341" y="19753"/>
                    </a:lnTo>
                    <a:lnTo>
                      <a:pt x="27592" y="19650"/>
                    </a:lnTo>
                    <a:lnTo>
                      <a:pt x="26864" y="19504"/>
                    </a:lnTo>
                    <a:lnTo>
                      <a:pt x="26864" y="19504"/>
                    </a:lnTo>
                    <a:lnTo>
                      <a:pt x="26448" y="19400"/>
                    </a:lnTo>
                    <a:lnTo>
                      <a:pt x="26448" y="19400"/>
                    </a:lnTo>
                    <a:lnTo>
                      <a:pt x="26448" y="17279"/>
                    </a:lnTo>
                    <a:lnTo>
                      <a:pt x="26448" y="17279"/>
                    </a:lnTo>
                    <a:lnTo>
                      <a:pt x="26511" y="17238"/>
                    </a:lnTo>
                    <a:lnTo>
                      <a:pt x="26573" y="17217"/>
                    </a:lnTo>
                    <a:lnTo>
                      <a:pt x="26698" y="17196"/>
                    </a:lnTo>
                    <a:lnTo>
                      <a:pt x="26698" y="17196"/>
                    </a:lnTo>
                    <a:lnTo>
                      <a:pt x="26864" y="17196"/>
                    </a:lnTo>
                    <a:lnTo>
                      <a:pt x="26864" y="17196"/>
                    </a:lnTo>
                    <a:lnTo>
                      <a:pt x="31106" y="17300"/>
                    </a:lnTo>
                    <a:lnTo>
                      <a:pt x="31106" y="17300"/>
                    </a:lnTo>
                    <a:lnTo>
                      <a:pt x="32021" y="17300"/>
                    </a:lnTo>
                    <a:lnTo>
                      <a:pt x="32021" y="17300"/>
                    </a:lnTo>
                    <a:lnTo>
                      <a:pt x="32666" y="17300"/>
                    </a:lnTo>
                    <a:lnTo>
                      <a:pt x="33331" y="17279"/>
                    </a:lnTo>
                    <a:lnTo>
                      <a:pt x="33975" y="17238"/>
                    </a:lnTo>
                    <a:lnTo>
                      <a:pt x="34641" y="17196"/>
                    </a:lnTo>
                    <a:lnTo>
                      <a:pt x="35285" y="17134"/>
                    </a:lnTo>
                    <a:lnTo>
                      <a:pt x="35951" y="17030"/>
                    </a:lnTo>
                    <a:lnTo>
                      <a:pt x="36595" y="16926"/>
                    </a:lnTo>
                    <a:lnTo>
                      <a:pt x="37240" y="16801"/>
                    </a:lnTo>
                    <a:lnTo>
                      <a:pt x="37240" y="16801"/>
                    </a:lnTo>
                    <a:lnTo>
                      <a:pt x="37718" y="16655"/>
                    </a:lnTo>
                    <a:lnTo>
                      <a:pt x="37947" y="16572"/>
                    </a:lnTo>
                    <a:lnTo>
                      <a:pt x="38155" y="16489"/>
                    </a:lnTo>
                    <a:lnTo>
                      <a:pt x="38363" y="16385"/>
                    </a:lnTo>
                    <a:lnTo>
                      <a:pt x="38571" y="16260"/>
                    </a:lnTo>
                    <a:lnTo>
                      <a:pt x="38758" y="16136"/>
                    </a:lnTo>
                    <a:lnTo>
                      <a:pt x="38945" y="15990"/>
                    </a:lnTo>
                    <a:lnTo>
                      <a:pt x="39111" y="15844"/>
                    </a:lnTo>
                    <a:lnTo>
                      <a:pt x="39278" y="15678"/>
                    </a:lnTo>
                    <a:lnTo>
                      <a:pt x="39423" y="15491"/>
                    </a:lnTo>
                    <a:lnTo>
                      <a:pt x="39569" y="15304"/>
                    </a:lnTo>
                    <a:lnTo>
                      <a:pt x="39693" y="15096"/>
                    </a:lnTo>
                    <a:lnTo>
                      <a:pt x="39818" y="14867"/>
                    </a:lnTo>
                    <a:lnTo>
                      <a:pt x="39943" y="14638"/>
                    </a:lnTo>
                    <a:lnTo>
                      <a:pt x="40047" y="14389"/>
                    </a:lnTo>
                    <a:lnTo>
                      <a:pt x="40047" y="14389"/>
                    </a:lnTo>
                    <a:lnTo>
                      <a:pt x="40213" y="13869"/>
                    </a:lnTo>
                    <a:lnTo>
                      <a:pt x="40380" y="13370"/>
                    </a:lnTo>
                    <a:lnTo>
                      <a:pt x="40504" y="12850"/>
                    </a:lnTo>
                    <a:lnTo>
                      <a:pt x="40629" y="12330"/>
                    </a:lnTo>
                    <a:lnTo>
                      <a:pt x="40712" y="11811"/>
                    </a:lnTo>
                    <a:lnTo>
                      <a:pt x="40795" y="11270"/>
                    </a:lnTo>
                    <a:lnTo>
                      <a:pt x="40941" y="10210"/>
                    </a:lnTo>
                    <a:lnTo>
                      <a:pt x="40941" y="10210"/>
                    </a:lnTo>
                    <a:lnTo>
                      <a:pt x="41024" y="9315"/>
                    </a:lnTo>
                    <a:lnTo>
                      <a:pt x="41066" y="8401"/>
                    </a:lnTo>
                    <a:lnTo>
                      <a:pt x="41087" y="7486"/>
                    </a:lnTo>
                    <a:lnTo>
                      <a:pt x="41066" y="6592"/>
                    </a:lnTo>
                    <a:lnTo>
                      <a:pt x="41003" y="5677"/>
                    </a:lnTo>
                    <a:lnTo>
                      <a:pt x="40920" y="4783"/>
                    </a:lnTo>
                    <a:lnTo>
                      <a:pt x="40795" y="3889"/>
                    </a:lnTo>
                    <a:lnTo>
                      <a:pt x="40629" y="2974"/>
                    </a:lnTo>
                    <a:lnTo>
                      <a:pt x="40629" y="2974"/>
                    </a:lnTo>
                    <a:lnTo>
                      <a:pt x="40567" y="2724"/>
                    </a:lnTo>
                    <a:lnTo>
                      <a:pt x="40484" y="2495"/>
                    </a:lnTo>
                    <a:lnTo>
                      <a:pt x="40380" y="2267"/>
                    </a:lnTo>
                    <a:lnTo>
                      <a:pt x="40255" y="2038"/>
                    </a:lnTo>
                    <a:lnTo>
                      <a:pt x="40109" y="1830"/>
                    </a:lnTo>
                    <a:lnTo>
                      <a:pt x="39943" y="1622"/>
                    </a:lnTo>
                    <a:lnTo>
                      <a:pt x="39777" y="1435"/>
                    </a:lnTo>
                    <a:lnTo>
                      <a:pt x="39590" y="1269"/>
                    </a:lnTo>
                    <a:lnTo>
                      <a:pt x="39402" y="1102"/>
                    </a:lnTo>
                    <a:lnTo>
                      <a:pt x="39194" y="957"/>
                    </a:lnTo>
                    <a:lnTo>
                      <a:pt x="38987" y="832"/>
                    </a:lnTo>
                    <a:lnTo>
                      <a:pt x="38779" y="707"/>
                    </a:lnTo>
                    <a:lnTo>
                      <a:pt x="38550" y="624"/>
                    </a:lnTo>
                    <a:lnTo>
                      <a:pt x="38321" y="541"/>
                    </a:lnTo>
                    <a:lnTo>
                      <a:pt x="38092" y="499"/>
                    </a:lnTo>
                    <a:lnTo>
                      <a:pt x="37864" y="458"/>
                    </a:lnTo>
                    <a:lnTo>
                      <a:pt x="37864" y="458"/>
                    </a:lnTo>
                    <a:lnTo>
                      <a:pt x="36949" y="354"/>
                    </a:lnTo>
                    <a:lnTo>
                      <a:pt x="36491" y="312"/>
                    </a:lnTo>
                    <a:lnTo>
                      <a:pt x="36034" y="291"/>
                    </a:lnTo>
                    <a:lnTo>
                      <a:pt x="36034" y="291"/>
                    </a:lnTo>
                    <a:lnTo>
                      <a:pt x="32312" y="229"/>
                    </a:lnTo>
                    <a:lnTo>
                      <a:pt x="30441" y="187"/>
                    </a:lnTo>
                    <a:lnTo>
                      <a:pt x="28569" y="146"/>
                    </a:lnTo>
                    <a:lnTo>
                      <a:pt x="28569" y="146"/>
                    </a:lnTo>
                    <a:lnTo>
                      <a:pt x="25180" y="42"/>
                    </a:lnTo>
                    <a:lnTo>
                      <a:pt x="23475" y="21"/>
                    </a:lnTo>
                    <a:lnTo>
                      <a:pt x="2177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2734750" y="3174575"/>
                <a:ext cx="36285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3973" extrusionOk="0">
                    <a:moveTo>
                      <a:pt x="478" y="1"/>
                    </a:moveTo>
                    <a:lnTo>
                      <a:pt x="354" y="63"/>
                    </a:lnTo>
                    <a:lnTo>
                      <a:pt x="229" y="146"/>
                    </a:lnTo>
                    <a:lnTo>
                      <a:pt x="125" y="292"/>
                    </a:lnTo>
                    <a:lnTo>
                      <a:pt x="63" y="416"/>
                    </a:lnTo>
                    <a:lnTo>
                      <a:pt x="21" y="562"/>
                    </a:lnTo>
                    <a:lnTo>
                      <a:pt x="0" y="687"/>
                    </a:lnTo>
                    <a:lnTo>
                      <a:pt x="21" y="812"/>
                    </a:lnTo>
                    <a:lnTo>
                      <a:pt x="63" y="936"/>
                    </a:lnTo>
                    <a:lnTo>
                      <a:pt x="146" y="1061"/>
                    </a:lnTo>
                    <a:lnTo>
                      <a:pt x="229" y="1165"/>
                    </a:lnTo>
                    <a:lnTo>
                      <a:pt x="333" y="1269"/>
                    </a:lnTo>
                    <a:lnTo>
                      <a:pt x="645" y="1518"/>
                    </a:lnTo>
                    <a:lnTo>
                      <a:pt x="977" y="1747"/>
                    </a:lnTo>
                    <a:lnTo>
                      <a:pt x="1310" y="1955"/>
                    </a:lnTo>
                    <a:lnTo>
                      <a:pt x="1664" y="2142"/>
                    </a:lnTo>
                    <a:lnTo>
                      <a:pt x="2100" y="2350"/>
                    </a:lnTo>
                    <a:lnTo>
                      <a:pt x="2537" y="2537"/>
                    </a:lnTo>
                    <a:lnTo>
                      <a:pt x="2994" y="2683"/>
                    </a:lnTo>
                    <a:lnTo>
                      <a:pt x="3452" y="2828"/>
                    </a:lnTo>
                    <a:lnTo>
                      <a:pt x="4367" y="3057"/>
                    </a:lnTo>
                    <a:lnTo>
                      <a:pt x="5302" y="3286"/>
                    </a:lnTo>
                    <a:lnTo>
                      <a:pt x="5926" y="3431"/>
                    </a:lnTo>
                    <a:lnTo>
                      <a:pt x="6571" y="3556"/>
                    </a:lnTo>
                    <a:lnTo>
                      <a:pt x="7215" y="3681"/>
                    </a:lnTo>
                    <a:lnTo>
                      <a:pt x="7860" y="3785"/>
                    </a:lnTo>
                    <a:lnTo>
                      <a:pt x="8504" y="3868"/>
                    </a:lnTo>
                    <a:lnTo>
                      <a:pt x="9149" y="3910"/>
                    </a:lnTo>
                    <a:lnTo>
                      <a:pt x="9814" y="3951"/>
                    </a:lnTo>
                    <a:lnTo>
                      <a:pt x="10459" y="3972"/>
                    </a:lnTo>
                    <a:lnTo>
                      <a:pt x="11062" y="3951"/>
                    </a:lnTo>
                    <a:lnTo>
                      <a:pt x="11686" y="3910"/>
                    </a:lnTo>
                    <a:lnTo>
                      <a:pt x="12309" y="3868"/>
                    </a:lnTo>
                    <a:lnTo>
                      <a:pt x="12912" y="3785"/>
                    </a:lnTo>
                    <a:lnTo>
                      <a:pt x="13349" y="3702"/>
                    </a:lnTo>
                    <a:lnTo>
                      <a:pt x="13578" y="3639"/>
                    </a:lnTo>
                    <a:lnTo>
                      <a:pt x="13786" y="3577"/>
                    </a:lnTo>
                    <a:lnTo>
                      <a:pt x="13973" y="3473"/>
                    </a:lnTo>
                    <a:lnTo>
                      <a:pt x="14181" y="3369"/>
                    </a:lnTo>
                    <a:lnTo>
                      <a:pt x="14347" y="3224"/>
                    </a:lnTo>
                    <a:lnTo>
                      <a:pt x="14514" y="3036"/>
                    </a:lnTo>
                    <a:lnTo>
                      <a:pt x="14160" y="3016"/>
                    </a:lnTo>
                    <a:lnTo>
                      <a:pt x="13786" y="3036"/>
                    </a:lnTo>
                    <a:lnTo>
                      <a:pt x="13204" y="3036"/>
                    </a:lnTo>
                    <a:lnTo>
                      <a:pt x="12996" y="3016"/>
                    </a:lnTo>
                    <a:lnTo>
                      <a:pt x="12351" y="2912"/>
                    </a:lnTo>
                    <a:lnTo>
                      <a:pt x="11706" y="2849"/>
                    </a:lnTo>
                    <a:lnTo>
                      <a:pt x="10438" y="2724"/>
                    </a:lnTo>
                    <a:lnTo>
                      <a:pt x="9211" y="2579"/>
                    </a:lnTo>
                    <a:lnTo>
                      <a:pt x="8005" y="2433"/>
                    </a:lnTo>
                    <a:lnTo>
                      <a:pt x="7402" y="2329"/>
                    </a:lnTo>
                    <a:lnTo>
                      <a:pt x="6799" y="2225"/>
                    </a:lnTo>
                    <a:lnTo>
                      <a:pt x="6217" y="2101"/>
                    </a:lnTo>
                    <a:lnTo>
                      <a:pt x="5635" y="1976"/>
                    </a:lnTo>
                    <a:lnTo>
                      <a:pt x="5053" y="1810"/>
                    </a:lnTo>
                    <a:lnTo>
                      <a:pt x="4471" y="1643"/>
                    </a:lnTo>
                    <a:lnTo>
                      <a:pt x="3888" y="1456"/>
                    </a:lnTo>
                    <a:lnTo>
                      <a:pt x="3327" y="1248"/>
                    </a:lnTo>
                    <a:lnTo>
                      <a:pt x="2766" y="1019"/>
                    </a:lnTo>
                    <a:lnTo>
                      <a:pt x="2204" y="749"/>
                    </a:lnTo>
                    <a:lnTo>
                      <a:pt x="1664" y="479"/>
                    </a:lnTo>
                    <a:lnTo>
                      <a:pt x="1123" y="167"/>
                    </a:lnTo>
                    <a:lnTo>
                      <a:pt x="998" y="84"/>
                    </a:lnTo>
                    <a:lnTo>
                      <a:pt x="873" y="42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2734750" y="3174575"/>
                <a:ext cx="36285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3973" fill="none" extrusionOk="0">
                    <a:moveTo>
                      <a:pt x="624" y="1"/>
                    </a:moveTo>
                    <a:lnTo>
                      <a:pt x="624" y="1"/>
                    </a:lnTo>
                    <a:lnTo>
                      <a:pt x="478" y="1"/>
                    </a:lnTo>
                    <a:lnTo>
                      <a:pt x="354" y="63"/>
                    </a:lnTo>
                    <a:lnTo>
                      <a:pt x="229" y="146"/>
                    </a:lnTo>
                    <a:lnTo>
                      <a:pt x="125" y="292"/>
                    </a:lnTo>
                    <a:lnTo>
                      <a:pt x="125" y="292"/>
                    </a:lnTo>
                    <a:lnTo>
                      <a:pt x="63" y="416"/>
                    </a:lnTo>
                    <a:lnTo>
                      <a:pt x="21" y="562"/>
                    </a:lnTo>
                    <a:lnTo>
                      <a:pt x="0" y="687"/>
                    </a:lnTo>
                    <a:lnTo>
                      <a:pt x="21" y="812"/>
                    </a:lnTo>
                    <a:lnTo>
                      <a:pt x="63" y="936"/>
                    </a:lnTo>
                    <a:lnTo>
                      <a:pt x="146" y="1061"/>
                    </a:lnTo>
                    <a:lnTo>
                      <a:pt x="229" y="1165"/>
                    </a:lnTo>
                    <a:lnTo>
                      <a:pt x="333" y="1269"/>
                    </a:lnTo>
                    <a:lnTo>
                      <a:pt x="333" y="1269"/>
                    </a:lnTo>
                    <a:lnTo>
                      <a:pt x="645" y="1518"/>
                    </a:lnTo>
                    <a:lnTo>
                      <a:pt x="977" y="1747"/>
                    </a:lnTo>
                    <a:lnTo>
                      <a:pt x="1310" y="1955"/>
                    </a:lnTo>
                    <a:lnTo>
                      <a:pt x="1664" y="2142"/>
                    </a:lnTo>
                    <a:lnTo>
                      <a:pt x="1664" y="2142"/>
                    </a:lnTo>
                    <a:lnTo>
                      <a:pt x="2100" y="2350"/>
                    </a:lnTo>
                    <a:lnTo>
                      <a:pt x="2537" y="2537"/>
                    </a:lnTo>
                    <a:lnTo>
                      <a:pt x="2994" y="2683"/>
                    </a:lnTo>
                    <a:lnTo>
                      <a:pt x="3452" y="2828"/>
                    </a:lnTo>
                    <a:lnTo>
                      <a:pt x="4367" y="3057"/>
                    </a:lnTo>
                    <a:lnTo>
                      <a:pt x="5302" y="3286"/>
                    </a:lnTo>
                    <a:lnTo>
                      <a:pt x="5302" y="3286"/>
                    </a:lnTo>
                    <a:lnTo>
                      <a:pt x="5926" y="3431"/>
                    </a:lnTo>
                    <a:lnTo>
                      <a:pt x="6571" y="3556"/>
                    </a:lnTo>
                    <a:lnTo>
                      <a:pt x="7215" y="3681"/>
                    </a:lnTo>
                    <a:lnTo>
                      <a:pt x="7860" y="3785"/>
                    </a:lnTo>
                    <a:lnTo>
                      <a:pt x="8504" y="3868"/>
                    </a:lnTo>
                    <a:lnTo>
                      <a:pt x="9149" y="3910"/>
                    </a:lnTo>
                    <a:lnTo>
                      <a:pt x="9814" y="3951"/>
                    </a:lnTo>
                    <a:lnTo>
                      <a:pt x="10459" y="3972"/>
                    </a:lnTo>
                    <a:lnTo>
                      <a:pt x="10459" y="3972"/>
                    </a:lnTo>
                    <a:lnTo>
                      <a:pt x="11062" y="3951"/>
                    </a:lnTo>
                    <a:lnTo>
                      <a:pt x="11686" y="3910"/>
                    </a:lnTo>
                    <a:lnTo>
                      <a:pt x="12309" y="3868"/>
                    </a:lnTo>
                    <a:lnTo>
                      <a:pt x="12912" y="3785"/>
                    </a:lnTo>
                    <a:lnTo>
                      <a:pt x="12912" y="3785"/>
                    </a:lnTo>
                    <a:lnTo>
                      <a:pt x="13349" y="3702"/>
                    </a:lnTo>
                    <a:lnTo>
                      <a:pt x="13578" y="3639"/>
                    </a:lnTo>
                    <a:lnTo>
                      <a:pt x="13786" y="3577"/>
                    </a:lnTo>
                    <a:lnTo>
                      <a:pt x="13973" y="3473"/>
                    </a:lnTo>
                    <a:lnTo>
                      <a:pt x="14181" y="3369"/>
                    </a:lnTo>
                    <a:lnTo>
                      <a:pt x="14347" y="3224"/>
                    </a:lnTo>
                    <a:lnTo>
                      <a:pt x="14514" y="3036"/>
                    </a:lnTo>
                    <a:lnTo>
                      <a:pt x="14514" y="3036"/>
                    </a:lnTo>
                    <a:lnTo>
                      <a:pt x="14160" y="3016"/>
                    </a:lnTo>
                    <a:lnTo>
                      <a:pt x="14160" y="3016"/>
                    </a:lnTo>
                    <a:lnTo>
                      <a:pt x="13786" y="3036"/>
                    </a:lnTo>
                    <a:lnTo>
                      <a:pt x="13786" y="3036"/>
                    </a:lnTo>
                    <a:lnTo>
                      <a:pt x="13411" y="3036"/>
                    </a:lnTo>
                    <a:lnTo>
                      <a:pt x="13411" y="3036"/>
                    </a:lnTo>
                    <a:lnTo>
                      <a:pt x="13204" y="3036"/>
                    </a:lnTo>
                    <a:lnTo>
                      <a:pt x="12996" y="3016"/>
                    </a:lnTo>
                    <a:lnTo>
                      <a:pt x="12996" y="3016"/>
                    </a:lnTo>
                    <a:lnTo>
                      <a:pt x="12351" y="2912"/>
                    </a:lnTo>
                    <a:lnTo>
                      <a:pt x="11706" y="2849"/>
                    </a:lnTo>
                    <a:lnTo>
                      <a:pt x="10438" y="2724"/>
                    </a:lnTo>
                    <a:lnTo>
                      <a:pt x="10438" y="2724"/>
                    </a:lnTo>
                    <a:lnTo>
                      <a:pt x="9211" y="2579"/>
                    </a:lnTo>
                    <a:lnTo>
                      <a:pt x="8005" y="2433"/>
                    </a:lnTo>
                    <a:lnTo>
                      <a:pt x="7402" y="2329"/>
                    </a:lnTo>
                    <a:lnTo>
                      <a:pt x="6799" y="2225"/>
                    </a:lnTo>
                    <a:lnTo>
                      <a:pt x="6217" y="2101"/>
                    </a:lnTo>
                    <a:lnTo>
                      <a:pt x="5635" y="1976"/>
                    </a:lnTo>
                    <a:lnTo>
                      <a:pt x="5053" y="1810"/>
                    </a:lnTo>
                    <a:lnTo>
                      <a:pt x="4471" y="1643"/>
                    </a:lnTo>
                    <a:lnTo>
                      <a:pt x="3888" y="1456"/>
                    </a:lnTo>
                    <a:lnTo>
                      <a:pt x="3327" y="1248"/>
                    </a:lnTo>
                    <a:lnTo>
                      <a:pt x="2766" y="1019"/>
                    </a:lnTo>
                    <a:lnTo>
                      <a:pt x="2204" y="749"/>
                    </a:lnTo>
                    <a:lnTo>
                      <a:pt x="1664" y="479"/>
                    </a:lnTo>
                    <a:lnTo>
                      <a:pt x="1123" y="167"/>
                    </a:lnTo>
                    <a:lnTo>
                      <a:pt x="1123" y="167"/>
                    </a:lnTo>
                    <a:lnTo>
                      <a:pt x="998" y="84"/>
                    </a:lnTo>
                    <a:lnTo>
                      <a:pt x="873" y="42"/>
                    </a:lnTo>
                    <a:lnTo>
                      <a:pt x="749" y="1"/>
                    </a:lnTo>
                    <a:lnTo>
                      <a:pt x="62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2743050" y="2271650"/>
                <a:ext cx="44225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0605" extrusionOk="0">
                    <a:moveTo>
                      <a:pt x="937" y="1"/>
                    </a:moveTo>
                    <a:lnTo>
                      <a:pt x="833" y="21"/>
                    </a:lnTo>
                    <a:lnTo>
                      <a:pt x="729" y="42"/>
                    </a:lnTo>
                    <a:lnTo>
                      <a:pt x="625" y="84"/>
                    </a:lnTo>
                    <a:lnTo>
                      <a:pt x="541" y="125"/>
                    </a:lnTo>
                    <a:lnTo>
                      <a:pt x="479" y="188"/>
                    </a:lnTo>
                    <a:lnTo>
                      <a:pt x="396" y="271"/>
                    </a:lnTo>
                    <a:lnTo>
                      <a:pt x="292" y="437"/>
                    </a:lnTo>
                    <a:lnTo>
                      <a:pt x="188" y="645"/>
                    </a:lnTo>
                    <a:lnTo>
                      <a:pt x="105" y="853"/>
                    </a:lnTo>
                    <a:lnTo>
                      <a:pt x="63" y="1061"/>
                    </a:lnTo>
                    <a:lnTo>
                      <a:pt x="42" y="1290"/>
                    </a:lnTo>
                    <a:lnTo>
                      <a:pt x="1" y="2350"/>
                    </a:lnTo>
                    <a:lnTo>
                      <a:pt x="1" y="2870"/>
                    </a:lnTo>
                    <a:lnTo>
                      <a:pt x="1" y="3390"/>
                    </a:lnTo>
                    <a:lnTo>
                      <a:pt x="42" y="4242"/>
                    </a:lnTo>
                    <a:lnTo>
                      <a:pt x="105" y="5095"/>
                    </a:lnTo>
                    <a:lnTo>
                      <a:pt x="167" y="5926"/>
                    </a:lnTo>
                    <a:lnTo>
                      <a:pt x="271" y="6758"/>
                    </a:lnTo>
                    <a:lnTo>
                      <a:pt x="396" y="7590"/>
                    </a:lnTo>
                    <a:lnTo>
                      <a:pt x="562" y="8422"/>
                    </a:lnTo>
                    <a:lnTo>
                      <a:pt x="770" y="9233"/>
                    </a:lnTo>
                    <a:lnTo>
                      <a:pt x="1020" y="10043"/>
                    </a:lnTo>
                    <a:lnTo>
                      <a:pt x="1061" y="10210"/>
                    </a:lnTo>
                    <a:lnTo>
                      <a:pt x="1124" y="10376"/>
                    </a:lnTo>
                    <a:lnTo>
                      <a:pt x="1165" y="10459"/>
                    </a:lnTo>
                    <a:lnTo>
                      <a:pt x="1228" y="10522"/>
                    </a:lnTo>
                    <a:lnTo>
                      <a:pt x="1311" y="10563"/>
                    </a:lnTo>
                    <a:lnTo>
                      <a:pt x="1436" y="10605"/>
                    </a:lnTo>
                    <a:lnTo>
                      <a:pt x="1477" y="10480"/>
                    </a:lnTo>
                    <a:lnTo>
                      <a:pt x="1498" y="10397"/>
                    </a:lnTo>
                    <a:lnTo>
                      <a:pt x="1581" y="9295"/>
                    </a:lnTo>
                    <a:lnTo>
                      <a:pt x="1643" y="8172"/>
                    </a:lnTo>
                    <a:lnTo>
                      <a:pt x="1706" y="7049"/>
                    </a:lnTo>
                    <a:lnTo>
                      <a:pt x="1727" y="5947"/>
                    </a:lnTo>
                    <a:lnTo>
                      <a:pt x="1768" y="3702"/>
                    </a:lnTo>
                    <a:lnTo>
                      <a:pt x="1768" y="1477"/>
                    </a:lnTo>
                    <a:lnTo>
                      <a:pt x="1768" y="1227"/>
                    </a:lnTo>
                    <a:lnTo>
                      <a:pt x="1727" y="978"/>
                    </a:lnTo>
                    <a:lnTo>
                      <a:pt x="1685" y="728"/>
                    </a:lnTo>
                    <a:lnTo>
                      <a:pt x="1602" y="500"/>
                    </a:lnTo>
                    <a:lnTo>
                      <a:pt x="1498" y="312"/>
                    </a:lnTo>
                    <a:lnTo>
                      <a:pt x="1436" y="229"/>
                    </a:lnTo>
                    <a:lnTo>
                      <a:pt x="1373" y="167"/>
                    </a:lnTo>
                    <a:lnTo>
                      <a:pt x="1290" y="104"/>
                    </a:lnTo>
                    <a:lnTo>
                      <a:pt x="1207" y="63"/>
                    </a:lnTo>
                    <a:lnTo>
                      <a:pt x="1103" y="21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69" name="Google Shape;769;p6"/>
              <p:cNvSpPr/>
              <p:nvPr/>
            </p:nvSpPr>
            <p:spPr>
              <a:xfrm>
                <a:off x="2743050" y="2271650"/>
                <a:ext cx="44225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0605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833" y="21"/>
                    </a:lnTo>
                    <a:lnTo>
                      <a:pt x="729" y="42"/>
                    </a:lnTo>
                    <a:lnTo>
                      <a:pt x="625" y="84"/>
                    </a:lnTo>
                    <a:lnTo>
                      <a:pt x="541" y="125"/>
                    </a:lnTo>
                    <a:lnTo>
                      <a:pt x="479" y="188"/>
                    </a:lnTo>
                    <a:lnTo>
                      <a:pt x="396" y="271"/>
                    </a:lnTo>
                    <a:lnTo>
                      <a:pt x="292" y="437"/>
                    </a:lnTo>
                    <a:lnTo>
                      <a:pt x="292" y="437"/>
                    </a:lnTo>
                    <a:lnTo>
                      <a:pt x="188" y="645"/>
                    </a:lnTo>
                    <a:lnTo>
                      <a:pt x="105" y="853"/>
                    </a:lnTo>
                    <a:lnTo>
                      <a:pt x="63" y="1061"/>
                    </a:lnTo>
                    <a:lnTo>
                      <a:pt x="42" y="1290"/>
                    </a:lnTo>
                    <a:lnTo>
                      <a:pt x="42" y="1290"/>
                    </a:lnTo>
                    <a:lnTo>
                      <a:pt x="1" y="2350"/>
                    </a:lnTo>
                    <a:lnTo>
                      <a:pt x="1" y="2870"/>
                    </a:lnTo>
                    <a:lnTo>
                      <a:pt x="1" y="3390"/>
                    </a:lnTo>
                    <a:lnTo>
                      <a:pt x="1" y="3390"/>
                    </a:lnTo>
                    <a:lnTo>
                      <a:pt x="42" y="4242"/>
                    </a:lnTo>
                    <a:lnTo>
                      <a:pt x="105" y="5095"/>
                    </a:lnTo>
                    <a:lnTo>
                      <a:pt x="167" y="5926"/>
                    </a:lnTo>
                    <a:lnTo>
                      <a:pt x="271" y="6758"/>
                    </a:lnTo>
                    <a:lnTo>
                      <a:pt x="396" y="7590"/>
                    </a:lnTo>
                    <a:lnTo>
                      <a:pt x="562" y="8422"/>
                    </a:lnTo>
                    <a:lnTo>
                      <a:pt x="770" y="9233"/>
                    </a:lnTo>
                    <a:lnTo>
                      <a:pt x="1020" y="10043"/>
                    </a:lnTo>
                    <a:lnTo>
                      <a:pt x="1020" y="10043"/>
                    </a:lnTo>
                    <a:lnTo>
                      <a:pt x="1061" y="10210"/>
                    </a:lnTo>
                    <a:lnTo>
                      <a:pt x="1124" y="10376"/>
                    </a:lnTo>
                    <a:lnTo>
                      <a:pt x="1165" y="10459"/>
                    </a:lnTo>
                    <a:lnTo>
                      <a:pt x="1228" y="10522"/>
                    </a:lnTo>
                    <a:lnTo>
                      <a:pt x="1311" y="10563"/>
                    </a:lnTo>
                    <a:lnTo>
                      <a:pt x="1436" y="10605"/>
                    </a:lnTo>
                    <a:lnTo>
                      <a:pt x="1436" y="10605"/>
                    </a:lnTo>
                    <a:lnTo>
                      <a:pt x="1477" y="10480"/>
                    </a:lnTo>
                    <a:lnTo>
                      <a:pt x="1498" y="10397"/>
                    </a:lnTo>
                    <a:lnTo>
                      <a:pt x="1498" y="10397"/>
                    </a:lnTo>
                    <a:lnTo>
                      <a:pt x="1581" y="9295"/>
                    </a:lnTo>
                    <a:lnTo>
                      <a:pt x="1643" y="8172"/>
                    </a:lnTo>
                    <a:lnTo>
                      <a:pt x="1706" y="7049"/>
                    </a:lnTo>
                    <a:lnTo>
                      <a:pt x="1727" y="5947"/>
                    </a:lnTo>
                    <a:lnTo>
                      <a:pt x="1768" y="3702"/>
                    </a:lnTo>
                    <a:lnTo>
                      <a:pt x="1768" y="1477"/>
                    </a:lnTo>
                    <a:lnTo>
                      <a:pt x="1768" y="1477"/>
                    </a:lnTo>
                    <a:lnTo>
                      <a:pt x="1768" y="1227"/>
                    </a:lnTo>
                    <a:lnTo>
                      <a:pt x="1727" y="978"/>
                    </a:lnTo>
                    <a:lnTo>
                      <a:pt x="1685" y="728"/>
                    </a:lnTo>
                    <a:lnTo>
                      <a:pt x="1602" y="500"/>
                    </a:lnTo>
                    <a:lnTo>
                      <a:pt x="1602" y="500"/>
                    </a:lnTo>
                    <a:lnTo>
                      <a:pt x="1498" y="312"/>
                    </a:lnTo>
                    <a:lnTo>
                      <a:pt x="1436" y="229"/>
                    </a:lnTo>
                    <a:lnTo>
                      <a:pt x="1373" y="167"/>
                    </a:lnTo>
                    <a:lnTo>
                      <a:pt x="1290" y="104"/>
                    </a:lnTo>
                    <a:lnTo>
                      <a:pt x="1207" y="63"/>
                    </a:lnTo>
                    <a:lnTo>
                      <a:pt x="1103" y="21"/>
                    </a:lnTo>
                    <a:lnTo>
                      <a:pt x="999" y="1"/>
                    </a:lnTo>
                    <a:lnTo>
                      <a:pt x="999" y="1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3259750" y="2637600"/>
                <a:ext cx="171575" cy="84750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3390" extrusionOk="0">
                    <a:moveTo>
                      <a:pt x="1103" y="1"/>
                    </a:moveTo>
                    <a:lnTo>
                      <a:pt x="916" y="21"/>
                    </a:lnTo>
                    <a:lnTo>
                      <a:pt x="749" y="63"/>
                    </a:lnTo>
                    <a:lnTo>
                      <a:pt x="583" y="105"/>
                    </a:lnTo>
                    <a:lnTo>
                      <a:pt x="437" y="188"/>
                    </a:lnTo>
                    <a:lnTo>
                      <a:pt x="313" y="292"/>
                    </a:lnTo>
                    <a:lnTo>
                      <a:pt x="209" y="396"/>
                    </a:lnTo>
                    <a:lnTo>
                      <a:pt x="126" y="520"/>
                    </a:lnTo>
                    <a:lnTo>
                      <a:pt x="63" y="666"/>
                    </a:lnTo>
                    <a:lnTo>
                      <a:pt x="22" y="791"/>
                    </a:lnTo>
                    <a:lnTo>
                      <a:pt x="22" y="895"/>
                    </a:lnTo>
                    <a:lnTo>
                      <a:pt x="1" y="999"/>
                    </a:lnTo>
                    <a:lnTo>
                      <a:pt x="22" y="1103"/>
                    </a:lnTo>
                    <a:lnTo>
                      <a:pt x="42" y="1207"/>
                    </a:lnTo>
                    <a:lnTo>
                      <a:pt x="84" y="1311"/>
                    </a:lnTo>
                    <a:lnTo>
                      <a:pt x="146" y="1415"/>
                    </a:lnTo>
                    <a:lnTo>
                      <a:pt x="209" y="1498"/>
                    </a:lnTo>
                    <a:lnTo>
                      <a:pt x="375" y="1685"/>
                    </a:lnTo>
                    <a:lnTo>
                      <a:pt x="583" y="1830"/>
                    </a:lnTo>
                    <a:lnTo>
                      <a:pt x="853" y="1955"/>
                    </a:lnTo>
                    <a:lnTo>
                      <a:pt x="1144" y="2080"/>
                    </a:lnTo>
                    <a:lnTo>
                      <a:pt x="3078" y="2621"/>
                    </a:lnTo>
                    <a:lnTo>
                      <a:pt x="4991" y="3120"/>
                    </a:lnTo>
                    <a:lnTo>
                      <a:pt x="5656" y="3307"/>
                    </a:lnTo>
                    <a:lnTo>
                      <a:pt x="6010" y="3369"/>
                    </a:lnTo>
                    <a:lnTo>
                      <a:pt x="6197" y="3390"/>
                    </a:lnTo>
                    <a:lnTo>
                      <a:pt x="6384" y="3390"/>
                    </a:lnTo>
                    <a:lnTo>
                      <a:pt x="6613" y="3369"/>
                    </a:lnTo>
                    <a:lnTo>
                      <a:pt x="6862" y="3348"/>
                    </a:lnTo>
                    <a:lnTo>
                      <a:pt x="6779" y="3182"/>
                    </a:lnTo>
                    <a:lnTo>
                      <a:pt x="6717" y="3078"/>
                    </a:lnTo>
                    <a:lnTo>
                      <a:pt x="6530" y="2870"/>
                    </a:lnTo>
                    <a:lnTo>
                      <a:pt x="6322" y="2662"/>
                    </a:lnTo>
                    <a:lnTo>
                      <a:pt x="6072" y="2433"/>
                    </a:lnTo>
                    <a:lnTo>
                      <a:pt x="5823" y="2225"/>
                    </a:lnTo>
                    <a:lnTo>
                      <a:pt x="5553" y="2018"/>
                    </a:lnTo>
                    <a:lnTo>
                      <a:pt x="5282" y="1830"/>
                    </a:lnTo>
                    <a:lnTo>
                      <a:pt x="4742" y="1477"/>
                    </a:lnTo>
                    <a:lnTo>
                      <a:pt x="4159" y="1165"/>
                    </a:lnTo>
                    <a:lnTo>
                      <a:pt x="3577" y="895"/>
                    </a:lnTo>
                    <a:lnTo>
                      <a:pt x="2974" y="624"/>
                    </a:lnTo>
                    <a:lnTo>
                      <a:pt x="1768" y="146"/>
                    </a:lnTo>
                    <a:lnTo>
                      <a:pt x="1602" y="84"/>
                    </a:lnTo>
                    <a:lnTo>
                      <a:pt x="1415" y="42"/>
                    </a:lnTo>
                    <a:lnTo>
                      <a:pt x="1269" y="21"/>
                    </a:lnTo>
                    <a:lnTo>
                      <a:pt x="1103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3259750" y="2637600"/>
                <a:ext cx="171575" cy="84750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3390" fill="none" extrusionOk="0">
                    <a:moveTo>
                      <a:pt x="1103" y="1"/>
                    </a:moveTo>
                    <a:lnTo>
                      <a:pt x="1103" y="1"/>
                    </a:lnTo>
                    <a:lnTo>
                      <a:pt x="916" y="21"/>
                    </a:lnTo>
                    <a:lnTo>
                      <a:pt x="749" y="63"/>
                    </a:lnTo>
                    <a:lnTo>
                      <a:pt x="583" y="105"/>
                    </a:lnTo>
                    <a:lnTo>
                      <a:pt x="437" y="188"/>
                    </a:lnTo>
                    <a:lnTo>
                      <a:pt x="313" y="292"/>
                    </a:lnTo>
                    <a:lnTo>
                      <a:pt x="209" y="396"/>
                    </a:lnTo>
                    <a:lnTo>
                      <a:pt x="126" y="520"/>
                    </a:lnTo>
                    <a:lnTo>
                      <a:pt x="63" y="666"/>
                    </a:lnTo>
                    <a:lnTo>
                      <a:pt x="63" y="666"/>
                    </a:lnTo>
                    <a:lnTo>
                      <a:pt x="22" y="791"/>
                    </a:lnTo>
                    <a:lnTo>
                      <a:pt x="22" y="895"/>
                    </a:lnTo>
                    <a:lnTo>
                      <a:pt x="1" y="999"/>
                    </a:lnTo>
                    <a:lnTo>
                      <a:pt x="22" y="1103"/>
                    </a:lnTo>
                    <a:lnTo>
                      <a:pt x="42" y="1207"/>
                    </a:lnTo>
                    <a:lnTo>
                      <a:pt x="84" y="1311"/>
                    </a:lnTo>
                    <a:lnTo>
                      <a:pt x="146" y="1415"/>
                    </a:lnTo>
                    <a:lnTo>
                      <a:pt x="209" y="1498"/>
                    </a:lnTo>
                    <a:lnTo>
                      <a:pt x="375" y="1685"/>
                    </a:lnTo>
                    <a:lnTo>
                      <a:pt x="583" y="1830"/>
                    </a:lnTo>
                    <a:lnTo>
                      <a:pt x="853" y="1955"/>
                    </a:lnTo>
                    <a:lnTo>
                      <a:pt x="1144" y="2080"/>
                    </a:lnTo>
                    <a:lnTo>
                      <a:pt x="1144" y="2080"/>
                    </a:lnTo>
                    <a:lnTo>
                      <a:pt x="3078" y="2621"/>
                    </a:lnTo>
                    <a:lnTo>
                      <a:pt x="4991" y="3120"/>
                    </a:lnTo>
                    <a:lnTo>
                      <a:pt x="4991" y="3120"/>
                    </a:lnTo>
                    <a:lnTo>
                      <a:pt x="5656" y="3307"/>
                    </a:lnTo>
                    <a:lnTo>
                      <a:pt x="6010" y="3369"/>
                    </a:lnTo>
                    <a:lnTo>
                      <a:pt x="6197" y="3390"/>
                    </a:lnTo>
                    <a:lnTo>
                      <a:pt x="6384" y="3390"/>
                    </a:lnTo>
                    <a:lnTo>
                      <a:pt x="6384" y="3390"/>
                    </a:lnTo>
                    <a:lnTo>
                      <a:pt x="6613" y="3369"/>
                    </a:lnTo>
                    <a:lnTo>
                      <a:pt x="6862" y="3348"/>
                    </a:lnTo>
                    <a:lnTo>
                      <a:pt x="6862" y="3348"/>
                    </a:lnTo>
                    <a:lnTo>
                      <a:pt x="6779" y="3182"/>
                    </a:lnTo>
                    <a:lnTo>
                      <a:pt x="6717" y="3078"/>
                    </a:lnTo>
                    <a:lnTo>
                      <a:pt x="6717" y="3078"/>
                    </a:lnTo>
                    <a:lnTo>
                      <a:pt x="6530" y="2870"/>
                    </a:lnTo>
                    <a:lnTo>
                      <a:pt x="6322" y="2662"/>
                    </a:lnTo>
                    <a:lnTo>
                      <a:pt x="6322" y="2662"/>
                    </a:lnTo>
                    <a:lnTo>
                      <a:pt x="6072" y="2433"/>
                    </a:lnTo>
                    <a:lnTo>
                      <a:pt x="5823" y="2225"/>
                    </a:lnTo>
                    <a:lnTo>
                      <a:pt x="5553" y="2018"/>
                    </a:lnTo>
                    <a:lnTo>
                      <a:pt x="5282" y="1830"/>
                    </a:lnTo>
                    <a:lnTo>
                      <a:pt x="4742" y="1477"/>
                    </a:lnTo>
                    <a:lnTo>
                      <a:pt x="4159" y="1165"/>
                    </a:lnTo>
                    <a:lnTo>
                      <a:pt x="3577" y="895"/>
                    </a:lnTo>
                    <a:lnTo>
                      <a:pt x="2974" y="624"/>
                    </a:lnTo>
                    <a:lnTo>
                      <a:pt x="1768" y="146"/>
                    </a:lnTo>
                    <a:lnTo>
                      <a:pt x="1768" y="146"/>
                    </a:lnTo>
                    <a:lnTo>
                      <a:pt x="1602" y="84"/>
                    </a:lnTo>
                    <a:lnTo>
                      <a:pt x="1415" y="42"/>
                    </a:lnTo>
                    <a:lnTo>
                      <a:pt x="1269" y="21"/>
                    </a:lnTo>
                    <a:lnTo>
                      <a:pt x="11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2760725" y="2586650"/>
                <a:ext cx="34850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05" extrusionOk="0">
                    <a:moveTo>
                      <a:pt x="625" y="1"/>
                    </a:moveTo>
                    <a:lnTo>
                      <a:pt x="458" y="43"/>
                    </a:lnTo>
                    <a:lnTo>
                      <a:pt x="313" y="105"/>
                    </a:lnTo>
                    <a:lnTo>
                      <a:pt x="250" y="146"/>
                    </a:lnTo>
                    <a:lnTo>
                      <a:pt x="188" y="209"/>
                    </a:lnTo>
                    <a:lnTo>
                      <a:pt x="126" y="292"/>
                    </a:lnTo>
                    <a:lnTo>
                      <a:pt x="84" y="375"/>
                    </a:lnTo>
                    <a:lnTo>
                      <a:pt x="42" y="521"/>
                    </a:lnTo>
                    <a:lnTo>
                      <a:pt x="22" y="666"/>
                    </a:lnTo>
                    <a:lnTo>
                      <a:pt x="1" y="812"/>
                    </a:lnTo>
                    <a:lnTo>
                      <a:pt x="22" y="978"/>
                    </a:lnTo>
                    <a:lnTo>
                      <a:pt x="42" y="1165"/>
                    </a:lnTo>
                    <a:lnTo>
                      <a:pt x="84" y="1332"/>
                    </a:lnTo>
                    <a:lnTo>
                      <a:pt x="126" y="1498"/>
                    </a:lnTo>
                    <a:lnTo>
                      <a:pt x="188" y="1685"/>
                    </a:lnTo>
                    <a:lnTo>
                      <a:pt x="271" y="1852"/>
                    </a:lnTo>
                    <a:lnTo>
                      <a:pt x="354" y="2018"/>
                    </a:lnTo>
                    <a:lnTo>
                      <a:pt x="458" y="2163"/>
                    </a:lnTo>
                    <a:lnTo>
                      <a:pt x="562" y="2309"/>
                    </a:lnTo>
                    <a:lnTo>
                      <a:pt x="687" y="2434"/>
                    </a:lnTo>
                    <a:lnTo>
                      <a:pt x="791" y="2538"/>
                    </a:lnTo>
                    <a:lnTo>
                      <a:pt x="936" y="2642"/>
                    </a:lnTo>
                    <a:lnTo>
                      <a:pt x="1061" y="2704"/>
                    </a:lnTo>
                    <a:lnTo>
                      <a:pt x="1144" y="2600"/>
                    </a:lnTo>
                    <a:lnTo>
                      <a:pt x="1207" y="2454"/>
                    </a:lnTo>
                    <a:lnTo>
                      <a:pt x="1269" y="2309"/>
                    </a:lnTo>
                    <a:lnTo>
                      <a:pt x="1311" y="2163"/>
                    </a:lnTo>
                    <a:lnTo>
                      <a:pt x="1373" y="1810"/>
                    </a:lnTo>
                    <a:lnTo>
                      <a:pt x="1394" y="1436"/>
                    </a:lnTo>
                    <a:lnTo>
                      <a:pt x="1373" y="1082"/>
                    </a:lnTo>
                    <a:lnTo>
                      <a:pt x="1332" y="749"/>
                    </a:lnTo>
                    <a:lnTo>
                      <a:pt x="1290" y="583"/>
                    </a:lnTo>
                    <a:lnTo>
                      <a:pt x="1228" y="458"/>
                    </a:lnTo>
                    <a:lnTo>
                      <a:pt x="1165" y="334"/>
                    </a:lnTo>
                    <a:lnTo>
                      <a:pt x="1103" y="230"/>
                    </a:lnTo>
                    <a:lnTo>
                      <a:pt x="999" y="126"/>
                    </a:lnTo>
                    <a:lnTo>
                      <a:pt x="874" y="63"/>
                    </a:lnTo>
                    <a:lnTo>
                      <a:pt x="749" y="22"/>
                    </a:lnTo>
                    <a:lnTo>
                      <a:pt x="625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73" name="Google Shape;773;p6"/>
              <p:cNvSpPr/>
              <p:nvPr/>
            </p:nvSpPr>
            <p:spPr>
              <a:xfrm>
                <a:off x="2760725" y="2586650"/>
                <a:ext cx="34850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05" fill="none" extrusionOk="0">
                    <a:moveTo>
                      <a:pt x="625" y="1"/>
                    </a:moveTo>
                    <a:lnTo>
                      <a:pt x="625" y="1"/>
                    </a:lnTo>
                    <a:lnTo>
                      <a:pt x="458" y="43"/>
                    </a:lnTo>
                    <a:lnTo>
                      <a:pt x="313" y="105"/>
                    </a:lnTo>
                    <a:lnTo>
                      <a:pt x="250" y="146"/>
                    </a:lnTo>
                    <a:lnTo>
                      <a:pt x="188" y="209"/>
                    </a:lnTo>
                    <a:lnTo>
                      <a:pt x="126" y="292"/>
                    </a:lnTo>
                    <a:lnTo>
                      <a:pt x="84" y="375"/>
                    </a:lnTo>
                    <a:lnTo>
                      <a:pt x="84" y="375"/>
                    </a:lnTo>
                    <a:lnTo>
                      <a:pt x="42" y="521"/>
                    </a:lnTo>
                    <a:lnTo>
                      <a:pt x="22" y="666"/>
                    </a:lnTo>
                    <a:lnTo>
                      <a:pt x="1" y="812"/>
                    </a:lnTo>
                    <a:lnTo>
                      <a:pt x="22" y="978"/>
                    </a:lnTo>
                    <a:lnTo>
                      <a:pt x="42" y="1165"/>
                    </a:lnTo>
                    <a:lnTo>
                      <a:pt x="84" y="1332"/>
                    </a:lnTo>
                    <a:lnTo>
                      <a:pt x="126" y="1498"/>
                    </a:lnTo>
                    <a:lnTo>
                      <a:pt x="188" y="1685"/>
                    </a:lnTo>
                    <a:lnTo>
                      <a:pt x="271" y="1852"/>
                    </a:lnTo>
                    <a:lnTo>
                      <a:pt x="354" y="2018"/>
                    </a:lnTo>
                    <a:lnTo>
                      <a:pt x="458" y="2163"/>
                    </a:lnTo>
                    <a:lnTo>
                      <a:pt x="562" y="2309"/>
                    </a:lnTo>
                    <a:lnTo>
                      <a:pt x="687" y="2434"/>
                    </a:lnTo>
                    <a:lnTo>
                      <a:pt x="791" y="2538"/>
                    </a:lnTo>
                    <a:lnTo>
                      <a:pt x="936" y="2642"/>
                    </a:lnTo>
                    <a:lnTo>
                      <a:pt x="1061" y="2704"/>
                    </a:lnTo>
                    <a:lnTo>
                      <a:pt x="1061" y="2704"/>
                    </a:lnTo>
                    <a:lnTo>
                      <a:pt x="1144" y="2600"/>
                    </a:lnTo>
                    <a:lnTo>
                      <a:pt x="1207" y="2454"/>
                    </a:lnTo>
                    <a:lnTo>
                      <a:pt x="1269" y="2309"/>
                    </a:lnTo>
                    <a:lnTo>
                      <a:pt x="1311" y="2163"/>
                    </a:lnTo>
                    <a:lnTo>
                      <a:pt x="1373" y="1810"/>
                    </a:lnTo>
                    <a:lnTo>
                      <a:pt x="1394" y="1436"/>
                    </a:lnTo>
                    <a:lnTo>
                      <a:pt x="1373" y="1082"/>
                    </a:lnTo>
                    <a:lnTo>
                      <a:pt x="1332" y="749"/>
                    </a:lnTo>
                    <a:lnTo>
                      <a:pt x="1290" y="583"/>
                    </a:lnTo>
                    <a:lnTo>
                      <a:pt x="1228" y="458"/>
                    </a:lnTo>
                    <a:lnTo>
                      <a:pt x="1165" y="334"/>
                    </a:lnTo>
                    <a:lnTo>
                      <a:pt x="1103" y="230"/>
                    </a:lnTo>
                    <a:lnTo>
                      <a:pt x="1103" y="230"/>
                    </a:lnTo>
                    <a:lnTo>
                      <a:pt x="999" y="126"/>
                    </a:lnTo>
                    <a:lnTo>
                      <a:pt x="874" y="63"/>
                    </a:lnTo>
                    <a:lnTo>
                      <a:pt x="749" y="22"/>
                    </a:lnTo>
                    <a:lnTo>
                      <a:pt x="62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2613100" y="2105300"/>
                <a:ext cx="1026150" cy="1448775"/>
              </a:xfrm>
              <a:custGeom>
                <a:avLst/>
                <a:gdLst/>
                <a:ahLst/>
                <a:cxnLst/>
                <a:rect l="l" t="t" r="r" b="b"/>
                <a:pathLst>
                  <a:path w="41046" h="57951" extrusionOk="0">
                    <a:moveTo>
                      <a:pt x="19504" y="1"/>
                    </a:moveTo>
                    <a:lnTo>
                      <a:pt x="18652" y="22"/>
                    </a:lnTo>
                    <a:lnTo>
                      <a:pt x="17009" y="84"/>
                    </a:lnTo>
                    <a:lnTo>
                      <a:pt x="15366" y="146"/>
                    </a:lnTo>
                    <a:lnTo>
                      <a:pt x="13724" y="230"/>
                    </a:lnTo>
                    <a:lnTo>
                      <a:pt x="12081" y="333"/>
                    </a:lnTo>
                    <a:lnTo>
                      <a:pt x="10459" y="479"/>
                    </a:lnTo>
                    <a:lnTo>
                      <a:pt x="9628" y="562"/>
                    </a:lnTo>
                    <a:lnTo>
                      <a:pt x="8817" y="666"/>
                    </a:lnTo>
                    <a:lnTo>
                      <a:pt x="8006" y="770"/>
                    </a:lnTo>
                    <a:lnTo>
                      <a:pt x="7195" y="916"/>
                    </a:lnTo>
                    <a:lnTo>
                      <a:pt x="6384" y="1061"/>
                    </a:lnTo>
                    <a:lnTo>
                      <a:pt x="5573" y="1207"/>
                    </a:lnTo>
                    <a:lnTo>
                      <a:pt x="5344" y="1269"/>
                    </a:lnTo>
                    <a:lnTo>
                      <a:pt x="5136" y="1352"/>
                    </a:lnTo>
                    <a:lnTo>
                      <a:pt x="4949" y="1436"/>
                    </a:lnTo>
                    <a:lnTo>
                      <a:pt x="4804" y="1560"/>
                    </a:lnTo>
                    <a:lnTo>
                      <a:pt x="4679" y="1706"/>
                    </a:lnTo>
                    <a:lnTo>
                      <a:pt x="4596" y="1872"/>
                    </a:lnTo>
                    <a:lnTo>
                      <a:pt x="4513" y="2059"/>
                    </a:lnTo>
                    <a:lnTo>
                      <a:pt x="4471" y="2288"/>
                    </a:lnTo>
                    <a:lnTo>
                      <a:pt x="4346" y="3057"/>
                    </a:lnTo>
                    <a:lnTo>
                      <a:pt x="4222" y="3827"/>
                    </a:lnTo>
                    <a:lnTo>
                      <a:pt x="4118" y="4596"/>
                    </a:lnTo>
                    <a:lnTo>
                      <a:pt x="4076" y="4970"/>
                    </a:lnTo>
                    <a:lnTo>
                      <a:pt x="4034" y="5365"/>
                    </a:lnTo>
                    <a:lnTo>
                      <a:pt x="3930" y="7112"/>
                    </a:lnTo>
                    <a:lnTo>
                      <a:pt x="3868" y="8859"/>
                    </a:lnTo>
                    <a:lnTo>
                      <a:pt x="3806" y="10605"/>
                    </a:lnTo>
                    <a:lnTo>
                      <a:pt x="3785" y="12352"/>
                    </a:lnTo>
                    <a:lnTo>
                      <a:pt x="3806" y="14098"/>
                    </a:lnTo>
                    <a:lnTo>
                      <a:pt x="3847" y="15845"/>
                    </a:lnTo>
                    <a:lnTo>
                      <a:pt x="3930" y="17592"/>
                    </a:lnTo>
                    <a:lnTo>
                      <a:pt x="4055" y="19338"/>
                    </a:lnTo>
                    <a:lnTo>
                      <a:pt x="4118" y="19900"/>
                    </a:lnTo>
                    <a:lnTo>
                      <a:pt x="4180" y="20482"/>
                    </a:lnTo>
                    <a:lnTo>
                      <a:pt x="4263" y="21043"/>
                    </a:lnTo>
                    <a:lnTo>
                      <a:pt x="4388" y="21605"/>
                    </a:lnTo>
                    <a:lnTo>
                      <a:pt x="4513" y="22166"/>
                    </a:lnTo>
                    <a:lnTo>
                      <a:pt x="4679" y="22707"/>
                    </a:lnTo>
                    <a:lnTo>
                      <a:pt x="4866" y="23247"/>
                    </a:lnTo>
                    <a:lnTo>
                      <a:pt x="5074" y="23788"/>
                    </a:lnTo>
                    <a:lnTo>
                      <a:pt x="5282" y="24183"/>
                    </a:lnTo>
                    <a:lnTo>
                      <a:pt x="5511" y="24536"/>
                    </a:lnTo>
                    <a:lnTo>
                      <a:pt x="5760" y="24848"/>
                    </a:lnTo>
                    <a:lnTo>
                      <a:pt x="5906" y="24994"/>
                    </a:lnTo>
                    <a:lnTo>
                      <a:pt x="6051" y="25139"/>
                    </a:lnTo>
                    <a:lnTo>
                      <a:pt x="6197" y="25264"/>
                    </a:lnTo>
                    <a:lnTo>
                      <a:pt x="6363" y="25368"/>
                    </a:lnTo>
                    <a:lnTo>
                      <a:pt x="6550" y="25472"/>
                    </a:lnTo>
                    <a:lnTo>
                      <a:pt x="6717" y="25576"/>
                    </a:lnTo>
                    <a:lnTo>
                      <a:pt x="6925" y="25659"/>
                    </a:lnTo>
                    <a:lnTo>
                      <a:pt x="7112" y="25742"/>
                    </a:lnTo>
                    <a:lnTo>
                      <a:pt x="7320" y="25805"/>
                    </a:lnTo>
                    <a:lnTo>
                      <a:pt x="7548" y="25846"/>
                    </a:lnTo>
                    <a:lnTo>
                      <a:pt x="8110" y="25971"/>
                    </a:lnTo>
                    <a:lnTo>
                      <a:pt x="8671" y="26054"/>
                    </a:lnTo>
                    <a:lnTo>
                      <a:pt x="9233" y="26117"/>
                    </a:lnTo>
                    <a:lnTo>
                      <a:pt x="9815" y="26158"/>
                    </a:lnTo>
                    <a:lnTo>
                      <a:pt x="10626" y="26158"/>
                    </a:lnTo>
                    <a:lnTo>
                      <a:pt x="11416" y="26137"/>
                    </a:lnTo>
                    <a:lnTo>
                      <a:pt x="13038" y="26096"/>
                    </a:lnTo>
                    <a:lnTo>
                      <a:pt x="14660" y="26054"/>
                    </a:lnTo>
                    <a:lnTo>
                      <a:pt x="15470" y="26054"/>
                    </a:lnTo>
                    <a:lnTo>
                      <a:pt x="16281" y="26075"/>
                    </a:lnTo>
                    <a:lnTo>
                      <a:pt x="17279" y="26137"/>
                    </a:lnTo>
                    <a:lnTo>
                      <a:pt x="17778" y="26200"/>
                    </a:lnTo>
                    <a:lnTo>
                      <a:pt x="18257" y="26262"/>
                    </a:lnTo>
                    <a:lnTo>
                      <a:pt x="18756" y="26345"/>
                    </a:lnTo>
                    <a:lnTo>
                      <a:pt x="19234" y="26470"/>
                    </a:lnTo>
                    <a:lnTo>
                      <a:pt x="19712" y="26595"/>
                    </a:lnTo>
                    <a:lnTo>
                      <a:pt x="20190" y="26761"/>
                    </a:lnTo>
                    <a:lnTo>
                      <a:pt x="20523" y="26886"/>
                    </a:lnTo>
                    <a:lnTo>
                      <a:pt x="20856" y="27031"/>
                    </a:lnTo>
                    <a:lnTo>
                      <a:pt x="21168" y="27198"/>
                    </a:lnTo>
                    <a:lnTo>
                      <a:pt x="21459" y="27364"/>
                    </a:lnTo>
                    <a:lnTo>
                      <a:pt x="21750" y="27551"/>
                    </a:lnTo>
                    <a:lnTo>
                      <a:pt x="22020" y="27759"/>
                    </a:lnTo>
                    <a:lnTo>
                      <a:pt x="22290" y="27967"/>
                    </a:lnTo>
                    <a:lnTo>
                      <a:pt x="22540" y="28196"/>
                    </a:lnTo>
                    <a:lnTo>
                      <a:pt x="22769" y="28445"/>
                    </a:lnTo>
                    <a:lnTo>
                      <a:pt x="23018" y="28674"/>
                    </a:lnTo>
                    <a:lnTo>
                      <a:pt x="23455" y="29194"/>
                    </a:lnTo>
                    <a:lnTo>
                      <a:pt x="23892" y="29755"/>
                    </a:lnTo>
                    <a:lnTo>
                      <a:pt x="24287" y="30338"/>
                    </a:lnTo>
                    <a:lnTo>
                      <a:pt x="24536" y="30753"/>
                    </a:lnTo>
                    <a:lnTo>
                      <a:pt x="24786" y="31169"/>
                    </a:lnTo>
                    <a:lnTo>
                      <a:pt x="25035" y="31606"/>
                    </a:lnTo>
                    <a:lnTo>
                      <a:pt x="25243" y="32022"/>
                    </a:lnTo>
                    <a:lnTo>
                      <a:pt x="25430" y="32458"/>
                    </a:lnTo>
                    <a:lnTo>
                      <a:pt x="25597" y="32895"/>
                    </a:lnTo>
                    <a:lnTo>
                      <a:pt x="25742" y="33332"/>
                    </a:lnTo>
                    <a:lnTo>
                      <a:pt x="25846" y="33789"/>
                    </a:lnTo>
                    <a:lnTo>
                      <a:pt x="25950" y="34247"/>
                    </a:lnTo>
                    <a:lnTo>
                      <a:pt x="25992" y="34704"/>
                    </a:lnTo>
                    <a:lnTo>
                      <a:pt x="26033" y="35161"/>
                    </a:lnTo>
                    <a:lnTo>
                      <a:pt x="26033" y="35640"/>
                    </a:lnTo>
                    <a:lnTo>
                      <a:pt x="25992" y="36118"/>
                    </a:lnTo>
                    <a:lnTo>
                      <a:pt x="25908" y="36617"/>
                    </a:lnTo>
                    <a:lnTo>
                      <a:pt x="25804" y="37095"/>
                    </a:lnTo>
                    <a:lnTo>
                      <a:pt x="25638" y="37594"/>
                    </a:lnTo>
                    <a:lnTo>
                      <a:pt x="25451" y="38114"/>
                    </a:lnTo>
                    <a:lnTo>
                      <a:pt x="25243" y="38613"/>
                    </a:lnTo>
                    <a:lnTo>
                      <a:pt x="24994" y="39071"/>
                    </a:lnTo>
                    <a:lnTo>
                      <a:pt x="24744" y="39528"/>
                    </a:lnTo>
                    <a:lnTo>
                      <a:pt x="24474" y="39965"/>
                    </a:lnTo>
                    <a:lnTo>
                      <a:pt x="24162" y="40360"/>
                    </a:lnTo>
                    <a:lnTo>
                      <a:pt x="23850" y="40755"/>
                    </a:lnTo>
                    <a:lnTo>
                      <a:pt x="23496" y="41108"/>
                    </a:lnTo>
                    <a:lnTo>
                      <a:pt x="23143" y="41441"/>
                    </a:lnTo>
                    <a:lnTo>
                      <a:pt x="22748" y="41753"/>
                    </a:lnTo>
                    <a:lnTo>
                      <a:pt x="22353" y="42065"/>
                    </a:lnTo>
                    <a:lnTo>
                      <a:pt x="21916" y="42335"/>
                    </a:lnTo>
                    <a:lnTo>
                      <a:pt x="21480" y="42584"/>
                    </a:lnTo>
                    <a:lnTo>
                      <a:pt x="21001" y="42792"/>
                    </a:lnTo>
                    <a:lnTo>
                      <a:pt x="20523" y="43000"/>
                    </a:lnTo>
                    <a:lnTo>
                      <a:pt x="20024" y="43187"/>
                    </a:lnTo>
                    <a:lnTo>
                      <a:pt x="19380" y="43375"/>
                    </a:lnTo>
                    <a:lnTo>
                      <a:pt x="18714" y="43520"/>
                    </a:lnTo>
                    <a:lnTo>
                      <a:pt x="18194" y="43645"/>
                    </a:lnTo>
                    <a:lnTo>
                      <a:pt x="17654" y="43728"/>
                    </a:lnTo>
                    <a:lnTo>
                      <a:pt x="17113" y="43790"/>
                    </a:lnTo>
                    <a:lnTo>
                      <a:pt x="16593" y="43811"/>
                    </a:lnTo>
                    <a:lnTo>
                      <a:pt x="16053" y="43832"/>
                    </a:lnTo>
                    <a:lnTo>
                      <a:pt x="15533" y="43832"/>
                    </a:lnTo>
                    <a:lnTo>
                      <a:pt x="14992" y="43811"/>
                    </a:lnTo>
                    <a:lnTo>
                      <a:pt x="14472" y="43749"/>
                    </a:lnTo>
                    <a:lnTo>
                      <a:pt x="13932" y="43687"/>
                    </a:lnTo>
                    <a:lnTo>
                      <a:pt x="13412" y="43583"/>
                    </a:lnTo>
                    <a:lnTo>
                      <a:pt x="12892" y="43479"/>
                    </a:lnTo>
                    <a:lnTo>
                      <a:pt x="12372" y="43354"/>
                    </a:lnTo>
                    <a:lnTo>
                      <a:pt x="11832" y="43187"/>
                    </a:lnTo>
                    <a:lnTo>
                      <a:pt x="11312" y="43021"/>
                    </a:lnTo>
                    <a:lnTo>
                      <a:pt x="10792" y="42813"/>
                    </a:lnTo>
                    <a:lnTo>
                      <a:pt x="10272" y="42605"/>
                    </a:lnTo>
                    <a:lnTo>
                      <a:pt x="9129" y="42106"/>
                    </a:lnTo>
                    <a:lnTo>
                      <a:pt x="7985" y="41628"/>
                    </a:lnTo>
                    <a:lnTo>
                      <a:pt x="7403" y="41399"/>
                    </a:lnTo>
                    <a:lnTo>
                      <a:pt x="6821" y="41191"/>
                    </a:lnTo>
                    <a:lnTo>
                      <a:pt x="6218" y="41004"/>
                    </a:lnTo>
                    <a:lnTo>
                      <a:pt x="5615" y="40838"/>
                    </a:lnTo>
                    <a:lnTo>
                      <a:pt x="5303" y="40776"/>
                    </a:lnTo>
                    <a:lnTo>
                      <a:pt x="5012" y="40734"/>
                    </a:lnTo>
                    <a:lnTo>
                      <a:pt x="4721" y="40755"/>
                    </a:lnTo>
                    <a:lnTo>
                      <a:pt x="4450" y="40817"/>
                    </a:lnTo>
                    <a:lnTo>
                      <a:pt x="4201" y="40921"/>
                    </a:lnTo>
                    <a:lnTo>
                      <a:pt x="3951" y="41046"/>
                    </a:lnTo>
                    <a:lnTo>
                      <a:pt x="3723" y="41233"/>
                    </a:lnTo>
                    <a:lnTo>
                      <a:pt x="3515" y="41462"/>
                    </a:lnTo>
                    <a:lnTo>
                      <a:pt x="3120" y="41961"/>
                    </a:lnTo>
                    <a:lnTo>
                      <a:pt x="2766" y="42439"/>
                    </a:lnTo>
                    <a:lnTo>
                      <a:pt x="2413" y="42938"/>
                    </a:lnTo>
                    <a:lnTo>
                      <a:pt x="2101" y="43458"/>
                    </a:lnTo>
                    <a:lnTo>
                      <a:pt x="1789" y="43957"/>
                    </a:lnTo>
                    <a:lnTo>
                      <a:pt x="1519" y="44497"/>
                    </a:lnTo>
                    <a:lnTo>
                      <a:pt x="1269" y="45017"/>
                    </a:lnTo>
                    <a:lnTo>
                      <a:pt x="1040" y="45558"/>
                    </a:lnTo>
                    <a:lnTo>
                      <a:pt x="832" y="46119"/>
                    </a:lnTo>
                    <a:lnTo>
                      <a:pt x="645" y="46681"/>
                    </a:lnTo>
                    <a:lnTo>
                      <a:pt x="479" y="47242"/>
                    </a:lnTo>
                    <a:lnTo>
                      <a:pt x="333" y="47824"/>
                    </a:lnTo>
                    <a:lnTo>
                      <a:pt x="229" y="48427"/>
                    </a:lnTo>
                    <a:lnTo>
                      <a:pt x="125" y="49030"/>
                    </a:lnTo>
                    <a:lnTo>
                      <a:pt x="63" y="49633"/>
                    </a:lnTo>
                    <a:lnTo>
                      <a:pt x="21" y="50257"/>
                    </a:lnTo>
                    <a:lnTo>
                      <a:pt x="1" y="50631"/>
                    </a:lnTo>
                    <a:lnTo>
                      <a:pt x="21" y="51006"/>
                    </a:lnTo>
                    <a:lnTo>
                      <a:pt x="63" y="51359"/>
                    </a:lnTo>
                    <a:lnTo>
                      <a:pt x="105" y="51713"/>
                    </a:lnTo>
                    <a:lnTo>
                      <a:pt x="188" y="52045"/>
                    </a:lnTo>
                    <a:lnTo>
                      <a:pt x="271" y="52378"/>
                    </a:lnTo>
                    <a:lnTo>
                      <a:pt x="396" y="52690"/>
                    </a:lnTo>
                    <a:lnTo>
                      <a:pt x="520" y="53002"/>
                    </a:lnTo>
                    <a:lnTo>
                      <a:pt x="687" y="53314"/>
                    </a:lnTo>
                    <a:lnTo>
                      <a:pt x="853" y="53605"/>
                    </a:lnTo>
                    <a:lnTo>
                      <a:pt x="1040" y="53875"/>
                    </a:lnTo>
                    <a:lnTo>
                      <a:pt x="1248" y="54166"/>
                    </a:lnTo>
                    <a:lnTo>
                      <a:pt x="1477" y="54436"/>
                    </a:lnTo>
                    <a:lnTo>
                      <a:pt x="1726" y="54686"/>
                    </a:lnTo>
                    <a:lnTo>
                      <a:pt x="1976" y="54935"/>
                    </a:lnTo>
                    <a:lnTo>
                      <a:pt x="2267" y="55185"/>
                    </a:lnTo>
                    <a:lnTo>
                      <a:pt x="2537" y="55414"/>
                    </a:lnTo>
                    <a:lnTo>
                      <a:pt x="2808" y="55622"/>
                    </a:lnTo>
                    <a:lnTo>
                      <a:pt x="3099" y="55830"/>
                    </a:lnTo>
                    <a:lnTo>
                      <a:pt x="3390" y="55996"/>
                    </a:lnTo>
                    <a:lnTo>
                      <a:pt x="3702" y="56183"/>
                    </a:lnTo>
                    <a:lnTo>
                      <a:pt x="3993" y="56329"/>
                    </a:lnTo>
                    <a:lnTo>
                      <a:pt x="4305" y="56474"/>
                    </a:lnTo>
                    <a:lnTo>
                      <a:pt x="4617" y="56620"/>
                    </a:lnTo>
                    <a:lnTo>
                      <a:pt x="5261" y="56848"/>
                    </a:lnTo>
                    <a:lnTo>
                      <a:pt x="5927" y="57035"/>
                    </a:lnTo>
                    <a:lnTo>
                      <a:pt x="6592" y="57202"/>
                    </a:lnTo>
                    <a:lnTo>
                      <a:pt x="7278" y="57347"/>
                    </a:lnTo>
                    <a:lnTo>
                      <a:pt x="8068" y="57472"/>
                    </a:lnTo>
                    <a:lnTo>
                      <a:pt x="8858" y="57576"/>
                    </a:lnTo>
                    <a:lnTo>
                      <a:pt x="9648" y="57680"/>
                    </a:lnTo>
                    <a:lnTo>
                      <a:pt x="10439" y="57763"/>
                    </a:lnTo>
                    <a:lnTo>
                      <a:pt x="11229" y="57826"/>
                    </a:lnTo>
                    <a:lnTo>
                      <a:pt x="12019" y="57888"/>
                    </a:lnTo>
                    <a:lnTo>
                      <a:pt x="12830" y="57909"/>
                    </a:lnTo>
                    <a:lnTo>
                      <a:pt x="13620" y="57930"/>
                    </a:lnTo>
                    <a:lnTo>
                      <a:pt x="14410" y="57950"/>
                    </a:lnTo>
                    <a:lnTo>
                      <a:pt x="15200" y="57930"/>
                    </a:lnTo>
                    <a:lnTo>
                      <a:pt x="15990" y="57909"/>
                    </a:lnTo>
                    <a:lnTo>
                      <a:pt x="16780" y="57867"/>
                    </a:lnTo>
                    <a:lnTo>
                      <a:pt x="17591" y="57805"/>
                    </a:lnTo>
                    <a:lnTo>
                      <a:pt x="18381" y="57742"/>
                    </a:lnTo>
                    <a:lnTo>
                      <a:pt x="19172" y="57659"/>
                    </a:lnTo>
                    <a:lnTo>
                      <a:pt x="19982" y="57555"/>
                    </a:lnTo>
                    <a:lnTo>
                      <a:pt x="21168" y="57368"/>
                    </a:lnTo>
                    <a:lnTo>
                      <a:pt x="22353" y="57160"/>
                    </a:lnTo>
                    <a:lnTo>
                      <a:pt x="23517" y="56890"/>
                    </a:lnTo>
                    <a:lnTo>
                      <a:pt x="24099" y="56744"/>
                    </a:lnTo>
                    <a:lnTo>
                      <a:pt x="24661" y="56599"/>
                    </a:lnTo>
                    <a:lnTo>
                      <a:pt x="25243" y="56412"/>
                    </a:lnTo>
                    <a:lnTo>
                      <a:pt x="25804" y="56225"/>
                    </a:lnTo>
                    <a:lnTo>
                      <a:pt x="26366" y="56037"/>
                    </a:lnTo>
                    <a:lnTo>
                      <a:pt x="26906" y="55809"/>
                    </a:lnTo>
                    <a:lnTo>
                      <a:pt x="27468" y="55580"/>
                    </a:lnTo>
                    <a:lnTo>
                      <a:pt x="28009" y="55330"/>
                    </a:lnTo>
                    <a:lnTo>
                      <a:pt x="28549" y="55060"/>
                    </a:lnTo>
                    <a:lnTo>
                      <a:pt x="29090" y="54769"/>
                    </a:lnTo>
                    <a:lnTo>
                      <a:pt x="30005" y="54249"/>
                    </a:lnTo>
                    <a:lnTo>
                      <a:pt x="30899" y="53667"/>
                    </a:lnTo>
                    <a:lnTo>
                      <a:pt x="31751" y="53064"/>
                    </a:lnTo>
                    <a:lnTo>
                      <a:pt x="32562" y="52440"/>
                    </a:lnTo>
                    <a:lnTo>
                      <a:pt x="33352" y="51775"/>
                    </a:lnTo>
                    <a:lnTo>
                      <a:pt x="34101" y="51068"/>
                    </a:lnTo>
                    <a:lnTo>
                      <a:pt x="34808" y="50340"/>
                    </a:lnTo>
                    <a:lnTo>
                      <a:pt x="35494" y="49592"/>
                    </a:lnTo>
                    <a:lnTo>
                      <a:pt x="36118" y="48802"/>
                    </a:lnTo>
                    <a:lnTo>
                      <a:pt x="36741" y="47991"/>
                    </a:lnTo>
                    <a:lnTo>
                      <a:pt x="37303" y="47138"/>
                    </a:lnTo>
                    <a:lnTo>
                      <a:pt x="37864" y="46265"/>
                    </a:lnTo>
                    <a:lnTo>
                      <a:pt x="38363" y="45371"/>
                    </a:lnTo>
                    <a:lnTo>
                      <a:pt x="38842" y="44435"/>
                    </a:lnTo>
                    <a:lnTo>
                      <a:pt x="39278" y="43479"/>
                    </a:lnTo>
                    <a:lnTo>
                      <a:pt x="39694" y="42501"/>
                    </a:lnTo>
                    <a:lnTo>
                      <a:pt x="40006" y="41670"/>
                    </a:lnTo>
                    <a:lnTo>
                      <a:pt x="40276" y="40817"/>
                    </a:lnTo>
                    <a:lnTo>
                      <a:pt x="40505" y="39985"/>
                    </a:lnTo>
                    <a:lnTo>
                      <a:pt x="40713" y="39133"/>
                    </a:lnTo>
                    <a:lnTo>
                      <a:pt x="40858" y="38301"/>
                    </a:lnTo>
                    <a:lnTo>
                      <a:pt x="40962" y="37449"/>
                    </a:lnTo>
                    <a:lnTo>
                      <a:pt x="41025" y="36617"/>
                    </a:lnTo>
                    <a:lnTo>
                      <a:pt x="41046" y="35764"/>
                    </a:lnTo>
                    <a:lnTo>
                      <a:pt x="41004" y="34933"/>
                    </a:lnTo>
                    <a:lnTo>
                      <a:pt x="40942" y="34080"/>
                    </a:lnTo>
                    <a:lnTo>
                      <a:pt x="40838" y="33249"/>
                    </a:lnTo>
                    <a:lnTo>
                      <a:pt x="40692" y="32417"/>
                    </a:lnTo>
                    <a:lnTo>
                      <a:pt x="40505" y="31564"/>
                    </a:lnTo>
                    <a:lnTo>
                      <a:pt x="40255" y="30733"/>
                    </a:lnTo>
                    <a:lnTo>
                      <a:pt x="39985" y="29880"/>
                    </a:lnTo>
                    <a:lnTo>
                      <a:pt x="39652" y="29048"/>
                    </a:lnTo>
                    <a:lnTo>
                      <a:pt x="39341" y="28321"/>
                    </a:lnTo>
                    <a:lnTo>
                      <a:pt x="38987" y="27614"/>
                    </a:lnTo>
                    <a:lnTo>
                      <a:pt x="38613" y="26927"/>
                    </a:lnTo>
                    <a:lnTo>
                      <a:pt x="38218" y="26262"/>
                    </a:lnTo>
                    <a:lnTo>
                      <a:pt x="37802" y="25638"/>
                    </a:lnTo>
                    <a:lnTo>
                      <a:pt x="37344" y="25035"/>
                    </a:lnTo>
                    <a:lnTo>
                      <a:pt x="36866" y="24453"/>
                    </a:lnTo>
                    <a:lnTo>
                      <a:pt x="36346" y="23913"/>
                    </a:lnTo>
                    <a:lnTo>
                      <a:pt x="35806" y="23393"/>
                    </a:lnTo>
                    <a:lnTo>
                      <a:pt x="35224" y="22914"/>
                    </a:lnTo>
                    <a:lnTo>
                      <a:pt x="34641" y="22457"/>
                    </a:lnTo>
                    <a:lnTo>
                      <a:pt x="33997" y="22041"/>
                    </a:lnTo>
                    <a:lnTo>
                      <a:pt x="33331" y="21646"/>
                    </a:lnTo>
                    <a:lnTo>
                      <a:pt x="32645" y="21272"/>
                    </a:lnTo>
                    <a:lnTo>
                      <a:pt x="31918" y="20939"/>
                    </a:lnTo>
                    <a:lnTo>
                      <a:pt x="31148" y="20648"/>
                    </a:lnTo>
                    <a:lnTo>
                      <a:pt x="30337" y="20357"/>
                    </a:lnTo>
                    <a:lnTo>
                      <a:pt x="29506" y="20107"/>
                    </a:lnTo>
                    <a:lnTo>
                      <a:pt x="28674" y="19858"/>
                    </a:lnTo>
                    <a:lnTo>
                      <a:pt x="27842" y="19650"/>
                    </a:lnTo>
                    <a:lnTo>
                      <a:pt x="26990" y="19442"/>
                    </a:lnTo>
                    <a:lnTo>
                      <a:pt x="26137" y="19255"/>
                    </a:lnTo>
                    <a:lnTo>
                      <a:pt x="24453" y="18901"/>
                    </a:lnTo>
                    <a:lnTo>
                      <a:pt x="23247" y="18673"/>
                    </a:lnTo>
                    <a:lnTo>
                      <a:pt x="22852" y="18569"/>
                    </a:lnTo>
                    <a:lnTo>
                      <a:pt x="22519" y="18465"/>
                    </a:lnTo>
                    <a:lnTo>
                      <a:pt x="22374" y="18423"/>
                    </a:lnTo>
                    <a:lnTo>
                      <a:pt x="22270" y="18340"/>
                    </a:lnTo>
                    <a:lnTo>
                      <a:pt x="22145" y="18278"/>
                    </a:lnTo>
                    <a:lnTo>
                      <a:pt x="22062" y="18195"/>
                    </a:lnTo>
                    <a:lnTo>
                      <a:pt x="21958" y="18091"/>
                    </a:lnTo>
                    <a:lnTo>
                      <a:pt x="21895" y="17987"/>
                    </a:lnTo>
                    <a:lnTo>
                      <a:pt x="21812" y="17862"/>
                    </a:lnTo>
                    <a:lnTo>
                      <a:pt x="21771" y="17716"/>
                    </a:lnTo>
                    <a:lnTo>
                      <a:pt x="21667" y="17404"/>
                    </a:lnTo>
                    <a:lnTo>
                      <a:pt x="21584" y="16989"/>
                    </a:lnTo>
                    <a:lnTo>
                      <a:pt x="21459" y="16011"/>
                    </a:lnTo>
                    <a:lnTo>
                      <a:pt x="21376" y="15034"/>
                    </a:lnTo>
                    <a:lnTo>
                      <a:pt x="21355" y="14535"/>
                    </a:lnTo>
                    <a:lnTo>
                      <a:pt x="21334" y="14057"/>
                    </a:lnTo>
                    <a:lnTo>
                      <a:pt x="21334" y="13558"/>
                    </a:lnTo>
                    <a:lnTo>
                      <a:pt x="21355" y="13059"/>
                    </a:lnTo>
                    <a:lnTo>
                      <a:pt x="21376" y="12788"/>
                    </a:lnTo>
                    <a:lnTo>
                      <a:pt x="21438" y="12560"/>
                    </a:lnTo>
                    <a:lnTo>
                      <a:pt x="21521" y="12373"/>
                    </a:lnTo>
                    <a:lnTo>
                      <a:pt x="21584" y="12289"/>
                    </a:lnTo>
                    <a:lnTo>
                      <a:pt x="21646" y="12227"/>
                    </a:lnTo>
                    <a:lnTo>
                      <a:pt x="21708" y="12165"/>
                    </a:lnTo>
                    <a:lnTo>
                      <a:pt x="21791" y="12102"/>
                    </a:lnTo>
                    <a:lnTo>
                      <a:pt x="21999" y="12040"/>
                    </a:lnTo>
                    <a:lnTo>
                      <a:pt x="22228" y="12019"/>
                    </a:lnTo>
                    <a:lnTo>
                      <a:pt x="22498" y="12019"/>
                    </a:lnTo>
                    <a:lnTo>
                      <a:pt x="25264" y="12185"/>
                    </a:lnTo>
                    <a:lnTo>
                      <a:pt x="26636" y="12289"/>
                    </a:lnTo>
                    <a:lnTo>
                      <a:pt x="28009" y="12373"/>
                    </a:lnTo>
                    <a:lnTo>
                      <a:pt x="28757" y="12435"/>
                    </a:lnTo>
                    <a:lnTo>
                      <a:pt x="29506" y="12476"/>
                    </a:lnTo>
                    <a:lnTo>
                      <a:pt x="31003" y="12622"/>
                    </a:lnTo>
                    <a:lnTo>
                      <a:pt x="31751" y="12664"/>
                    </a:lnTo>
                    <a:lnTo>
                      <a:pt x="32500" y="12705"/>
                    </a:lnTo>
                    <a:lnTo>
                      <a:pt x="33248" y="12705"/>
                    </a:lnTo>
                    <a:lnTo>
                      <a:pt x="33997" y="12684"/>
                    </a:lnTo>
                    <a:lnTo>
                      <a:pt x="34496" y="12622"/>
                    </a:lnTo>
                    <a:lnTo>
                      <a:pt x="34704" y="12580"/>
                    </a:lnTo>
                    <a:lnTo>
                      <a:pt x="34912" y="12539"/>
                    </a:lnTo>
                    <a:lnTo>
                      <a:pt x="35099" y="12476"/>
                    </a:lnTo>
                    <a:lnTo>
                      <a:pt x="35265" y="12414"/>
                    </a:lnTo>
                    <a:lnTo>
                      <a:pt x="35411" y="12310"/>
                    </a:lnTo>
                    <a:lnTo>
                      <a:pt x="35535" y="12206"/>
                    </a:lnTo>
                    <a:lnTo>
                      <a:pt x="35660" y="12102"/>
                    </a:lnTo>
                    <a:lnTo>
                      <a:pt x="35764" y="11957"/>
                    </a:lnTo>
                    <a:lnTo>
                      <a:pt x="35847" y="11811"/>
                    </a:lnTo>
                    <a:lnTo>
                      <a:pt x="35931" y="11645"/>
                    </a:lnTo>
                    <a:lnTo>
                      <a:pt x="35993" y="11458"/>
                    </a:lnTo>
                    <a:lnTo>
                      <a:pt x="36055" y="11250"/>
                    </a:lnTo>
                    <a:lnTo>
                      <a:pt x="36097" y="11021"/>
                    </a:lnTo>
                    <a:lnTo>
                      <a:pt x="36138" y="10771"/>
                    </a:lnTo>
                    <a:lnTo>
                      <a:pt x="36242" y="9649"/>
                    </a:lnTo>
                    <a:lnTo>
                      <a:pt x="36346" y="8526"/>
                    </a:lnTo>
                    <a:lnTo>
                      <a:pt x="36430" y="7403"/>
                    </a:lnTo>
                    <a:lnTo>
                      <a:pt x="36471" y="6280"/>
                    </a:lnTo>
                    <a:lnTo>
                      <a:pt x="36492" y="5157"/>
                    </a:lnTo>
                    <a:lnTo>
                      <a:pt x="36492" y="4035"/>
                    </a:lnTo>
                    <a:lnTo>
                      <a:pt x="36450" y="2912"/>
                    </a:lnTo>
                    <a:lnTo>
                      <a:pt x="36367" y="1789"/>
                    </a:lnTo>
                    <a:lnTo>
                      <a:pt x="36326" y="1290"/>
                    </a:lnTo>
                    <a:lnTo>
                      <a:pt x="36263" y="916"/>
                    </a:lnTo>
                    <a:lnTo>
                      <a:pt x="36222" y="770"/>
                    </a:lnTo>
                    <a:lnTo>
                      <a:pt x="36159" y="625"/>
                    </a:lnTo>
                    <a:lnTo>
                      <a:pt x="36097" y="521"/>
                    </a:lnTo>
                    <a:lnTo>
                      <a:pt x="36014" y="437"/>
                    </a:lnTo>
                    <a:lnTo>
                      <a:pt x="35931" y="375"/>
                    </a:lnTo>
                    <a:lnTo>
                      <a:pt x="35827" y="313"/>
                    </a:lnTo>
                    <a:lnTo>
                      <a:pt x="35681" y="271"/>
                    </a:lnTo>
                    <a:lnTo>
                      <a:pt x="35535" y="230"/>
                    </a:lnTo>
                    <a:lnTo>
                      <a:pt x="35140" y="188"/>
                    </a:lnTo>
                    <a:lnTo>
                      <a:pt x="34641" y="146"/>
                    </a:lnTo>
                    <a:lnTo>
                      <a:pt x="33498" y="105"/>
                    </a:lnTo>
                    <a:lnTo>
                      <a:pt x="32333" y="84"/>
                    </a:lnTo>
                    <a:lnTo>
                      <a:pt x="27697" y="84"/>
                    </a:lnTo>
                    <a:lnTo>
                      <a:pt x="26532" y="63"/>
                    </a:lnTo>
                    <a:lnTo>
                      <a:pt x="25368" y="42"/>
                    </a:lnTo>
                    <a:lnTo>
                      <a:pt x="24536" y="63"/>
                    </a:lnTo>
                    <a:lnTo>
                      <a:pt x="23704" y="63"/>
                    </a:lnTo>
                    <a:lnTo>
                      <a:pt x="22020" y="22"/>
                    </a:lnTo>
                    <a:lnTo>
                      <a:pt x="2033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2558525" y="2062675"/>
                <a:ext cx="1115025" cy="1568325"/>
              </a:xfrm>
              <a:custGeom>
                <a:avLst/>
                <a:gdLst/>
                <a:ahLst/>
                <a:cxnLst/>
                <a:rect l="l" t="t" r="r" b="b"/>
                <a:pathLst>
                  <a:path w="44601" h="62733" extrusionOk="0">
                    <a:moveTo>
                      <a:pt x="22519" y="1706"/>
                    </a:moveTo>
                    <a:lnTo>
                      <a:pt x="24203" y="1727"/>
                    </a:lnTo>
                    <a:lnTo>
                      <a:pt x="25887" y="1768"/>
                    </a:lnTo>
                    <a:lnTo>
                      <a:pt x="26719" y="1768"/>
                    </a:lnTo>
                    <a:lnTo>
                      <a:pt x="27551" y="1747"/>
                    </a:lnTo>
                    <a:lnTo>
                      <a:pt x="28715" y="1768"/>
                    </a:lnTo>
                    <a:lnTo>
                      <a:pt x="29880" y="1789"/>
                    </a:lnTo>
                    <a:lnTo>
                      <a:pt x="34516" y="1789"/>
                    </a:lnTo>
                    <a:lnTo>
                      <a:pt x="35681" y="1810"/>
                    </a:lnTo>
                    <a:lnTo>
                      <a:pt x="36824" y="1851"/>
                    </a:lnTo>
                    <a:lnTo>
                      <a:pt x="37323" y="1893"/>
                    </a:lnTo>
                    <a:lnTo>
                      <a:pt x="37718" y="1935"/>
                    </a:lnTo>
                    <a:lnTo>
                      <a:pt x="37864" y="1976"/>
                    </a:lnTo>
                    <a:lnTo>
                      <a:pt x="38010" y="2018"/>
                    </a:lnTo>
                    <a:lnTo>
                      <a:pt x="38114" y="2080"/>
                    </a:lnTo>
                    <a:lnTo>
                      <a:pt x="38197" y="2142"/>
                    </a:lnTo>
                    <a:lnTo>
                      <a:pt x="38280" y="2226"/>
                    </a:lnTo>
                    <a:lnTo>
                      <a:pt x="38342" y="2330"/>
                    </a:lnTo>
                    <a:lnTo>
                      <a:pt x="38405" y="2475"/>
                    </a:lnTo>
                    <a:lnTo>
                      <a:pt x="38446" y="2621"/>
                    </a:lnTo>
                    <a:lnTo>
                      <a:pt x="38509" y="2995"/>
                    </a:lnTo>
                    <a:lnTo>
                      <a:pt x="38550" y="3494"/>
                    </a:lnTo>
                    <a:lnTo>
                      <a:pt x="38633" y="4617"/>
                    </a:lnTo>
                    <a:lnTo>
                      <a:pt x="38675" y="5740"/>
                    </a:lnTo>
                    <a:lnTo>
                      <a:pt x="38675" y="6862"/>
                    </a:lnTo>
                    <a:lnTo>
                      <a:pt x="38654" y="7985"/>
                    </a:lnTo>
                    <a:lnTo>
                      <a:pt x="38613" y="9108"/>
                    </a:lnTo>
                    <a:lnTo>
                      <a:pt x="38529" y="10231"/>
                    </a:lnTo>
                    <a:lnTo>
                      <a:pt x="38425" y="11354"/>
                    </a:lnTo>
                    <a:lnTo>
                      <a:pt x="38321" y="12476"/>
                    </a:lnTo>
                    <a:lnTo>
                      <a:pt x="38280" y="12726"/>
                    </a:lnTo>
                    <a:lnTo>
                      <a:pt x="38238" y="12955"/>
                    </a:lnTo>
                    <a:lnTo>
                      <a:pt x="38176" y="13163"/>
                    </a:lnTo>
                    <a:lnTo>
                      <a:pt x="38114" y="13350"/>
                    </a:lnTo>
                    <a:lnTo>
                      <a:pt x="38030" y="13516"/>
                    </a:lnTo>
                    <a:lnTo>
                      <a:pt x="37947" y="13662"/>
                    </a:lnTo>
                    <a:lnTo>
                      <a:pt x="37843" y="13807"/>
                    </a:lnTo>
                    <a:lnTo>
                      <a:pt x="37718" y="13911"/>
                    </a:lnTo>
                    <a:lnTo>
                      <a:pt x="37594" y="14015"/>
                    </a:lnTo>
                    <a:lnTo>
                      <a:pt x="37448" y="14119"/>
                    </a:lnTo>
                    <a:lnTo>
                      <a:pt x="37282" y="14181"/>
                    </a:lnTo>
                    <a:lnTo>
                      <a:pt x="37095" y="14244"/>
                    </a:lnTo>
                    <a:lnTo>
                      <a:pt x="36887" y="14285"/>
                    </a:lnTo>
                    <a:lnTo>
                      <a:pt x="36679" y="14327"/>
                    </a:lnTo>
                    <a:lnTo>
                      <a:pt x="36180" y="14389"/>
                    </a:lnTo>
                    <a:lnTo>
                      <a:pt x="35431" y="14410"/>
                    </a:lnTo>
                    <a:lnTo>
                      <a:pt x="34683" y="14410"/>
                    </a:lnTo>
                    <a:lnTo>
                      <a:pt x="33934" y="14369"/>
                    </a:lnTo>
                    <a:lnTo>
                      <a:pt x="33186" y="14327"/>
                    </a:lnTo>
                    <a:lnTo>
                      <a:pt x="31689" y="14181"/>
                    </a:lnTo>
                    <a:lnTo>
                      <a:pt x="30940" y="14140"/>
                    </a:lnTo>
                    <a:lnTo>
                      <a:pt x="30192" y="14078"/>
                    </a:lnTo>
                    <a:lnTo>
                      <a:pt x="28819" y="13994"/>
                    </a:lnTo>
                    <a:lnTo>
                      <a:pt x="27447" y="13890"/>
                    </a:lnTo>
                    <a:lnTo>
                      <a:pt x="24681" y="13724"/>
                    </a:lnTo>
                    <a:lnTo>
                      <a:pt x="24411" y="13724"/>
                    </a:lnTo>
                    <a:lnTo>
                      <a:pt x="24182" y="13745"/>
                    </a:lnTo>
                    <a:lnTo>
                      <a:pt x="23974" y="13807"/>
                    </a:lnTo>
                    <a:lnTo>
                      <a:pt x="23891" y="13870"/>
                    </a:lnTo>
                    <a:lnTo>
                      <a:pt x="23829" y="13932"/>
                    </a:lnTo>
                    <a:lnTo>
                      <a:pt x="23767" y="13994"/>
                    </a:lnTo>
                    <a:lnTo>
                      <a:pt x="23704" y="14078"/>
                    </a:lnTo>
                    <a:lnTo>
                      <a:pt x="23621" y="14265"/>
                    </a:lnTo>
                    <a:lnTo>
                      <a:pt x="23559" y="14493"/>
                    </a:lnTo>
                    <a:lnTo>
                      <a:pt x="23538" y="14764"/>
                    </a:lnTo>
                    <a:lnTo>
                      <a:pt x="23517" y="15263"/>
                    </a:lnTo>
                    <a:lnTo>
                      <a:pt x="23517" y="15762"/>
                    </a:lnTo>
                    <a:lnTo>
                      <a:pt x="23538" y="16240"/>
                    </a:lnTo>
                    <a:lnTo>
                      <a:pt x="23559" y="16739"/>
                    </a:lnTo>
                    <a:lnTo>
                      <a:pt x="23642" y="17716"/>
                    </a:lnTo>
                    <a:lnTo>
                      <a:pt x="23767" y="18694"/>
                    </a:lnTo>
                    <a:lnTo>
                      <a:pt x="23850" y="19109"/>
                    </a:lnTo>
                    <a:lnTo>
                      <a:pt x="23954" y="19421"/>
                    </a:lnTo>
                    <a:lnTo>
                      <a:pt x="23995" y="19567"/>
                    </a:lnTo>
                    <a:lnTo>
                      <a:pt x="24078" y="19692"/>
                    </a:lnTo>
                    <a:lnTo>
                      <a:pt x="24141" y="19796"/>
                    </a:lnTo>
                    <a:lnTo>
                      <a:pt x="24245" y="19900"/>
                    </a:lnTo>
                    <a:lnTo>
                      <a:pt x="24328" y="19983"/>
                    </a:lnTo>
                    <a:lnTo>
                      <a:pt x="24453" y="20045"/>
                    </a:lnTo>
                    <a:lnTo>
                      <a:pt x="24557" y="20128"/>
                    </a:lnTo>
                    <a:lnTo>
                      <a:pt x="24702" y="20170"/>
                    </a:lnTo>
                    <a:lnTo>
                      <a:pt x="25035" y="20274"/>
                    </a:lnTo>
                    <a:lnTo>
                      <a:pt x="25430" y="20378"/>
                    </a:lnTo>
                    <a:lnTo>
                      <a:pt x="26636" y="20606"/>
                    </a:lnTo>
                    <a:lnTo>
                      <a:pt x="28320" y="20960"/>
                    </a:lnTo>
                    <a:lnTo>
                      <a:pt x="29173" y="21147"/>
                    </a:lnTo>
                    <a:lnTo>
                      <a:pt x="30025" y="21355"/>
                    </a:lnTo>
                    <a:lnTo>
                      <a:pt x="30857" y="21563"/>
                    </a:lnTo>
                    <a:lnTo>
                      <a:pt x="31689" y="21812"/>
                    </a:lnTo>
                    <a:lnTo>
                      <a:pt x="32520" y="22062"/>
                    </a:lnTo>
                    <a:lnTo>
                      <a:pt x="33331" y="22353"/>
                    </a:lnTo>
                    <a:lnTo>
                      <a:pt x="34101" y="22644"/>
                    </a:lnTo>
                    <a:lnTo>
                      <a:pt x="34828" y="22977"/>
                    </a:lnTo>
                    <a:lnTo>
                      <a:pt x="35514" y="23351"/>
                    </a:lnTo>
                    <a:lnTo>
                      <a:pt x="36180" y="23746"/>
                    </a:lnTo>
                    <a:lnTo>
                      <a:pt x="36824" y="24162"/>
                    </a:lnTo>
                    <a:lnTo>
                      <a:pt x="37407" y="24619"/>
                    </a:lnTo>
                    <a:lnTo>
                      <a:pt x="37989" y="25098"/>
                    </a:lnTo>
                    <a:lnTo>
                      <a:pt x="38529" y="25618"/>
                    </a:lnTo>
                    <a:lnTo>
                      <a:pt x="39049" y="26158"/>
                    </a:lnTo>
                    <a:lnTo>
                      <a:pt x="39527" y="26740"/>
                    </a:lnTo>
                    <a:lnTo>
                      <a:pt x="39985" y="27343"/>
                    </a:lnTo>
                    <a:lnTo>
                      <a:pt x="40401" y="27967"/>
                    </a:lnTo>
                    <a:lnTo>
                      <a:pt x="40796" y="28632"/>
                    </a:lnTo>
                    <a:lnTo>
                      <a:pt x="41170" y="29319"/>
                    </a:lnTo>
                    <a:lnTo>
                      <a:pt x="41524" y="30026"/>
                    </a:lnTo>
                    <a:lnTo>
                      <a:pt x="41835" y="30753"/>
                    </a:lnTo>
                    <a:lnTo>
                      <a:pt x="42168" y="31585"/>
                    </a:lnTo>
                    <a:lnTo>
                      <a:pt x="42438" y="32438"/>
                    </a:lnTo>
                    <a:lnTo>
                      <a:pt x="42688" y="33269"/>
                    </a:lnTo>
                    <a:lnTo>
                      <a:pt x="42875" y="34122"/>
                    </a:lnTo>
                    <a:lnTo>
                      <a:pt x="43021" y="34954"/>
                    </a:lnTo>
                    <a:lnTo>
                      <a:pt x="43125" y="35785"/>
                    </a:lnTo>
                    <a:lnTo>
                      <a:pt x="43187" y="36638"/>
                    </a:lnTo>
                    <a:lnTo>
                      <a:pt x="43229" y="37469"/>
                    </a:lnTo>
                    <a:lnTo>
                      <a:pt x="43208" y="38322"/>
                    </a:lnTo>
                    <a:lnTo>
                      <a:pt x="43145" y="39154"/>
                    </a:lnTo>
                    <a:lnTo>
                      <a:pt x="43041" y="40006"/>
                    </a:lnTo>
                    <a:lnTo>
                      <a:pt x="42896" y="40838"/>
                    </a:lnTo>
                    <a:lnTo>
                      <a:pt x="42688" y="41690"/>
                    </a:lnTo>
                    <a:lnTo>
                      <a:pt x="42459" y="42522"/>
                    </a:lnTo>
                    <a:lnTo>
                      <a:pt x="42189" y="43375"/>
                    </a:lnTo>
                    <a:lnTo>
                      <a:pt x="41877" y="44206"/>
                    </a:lnTo>
                    <a:lnTo>
                      <a:pt x="41461" y="45184"/>
                    </a:lnTo>
                    <a:lnTo>
                      <a:pt x="41025" y="46140"/>
                    </a:lnTo>
                    <a:lnTo>
                      <a:pt x="40546" y="47076"/>
                    </a:lnTo>
                    <a:lnTo>
                      <a:pt x="40047" y="47970"/>
                    </a:lnTo>
                    <a:lnTo>
                      <a:pt x="39486" y="48843"/>
                    </a:lnTo>
                    <a:lnTo>
                      <a:pt x="38924" y="49696"/>
                    </a:lnTo>
                    <a:lnTo>
                      <a:pt x="38301" y="50507"/>
                    </a:lnTo>
                    <a:lnTo>
                      <a:pt x="37677" y="51297"/>
                    </a:lnTo>
                    <a:lnTo>
                      <a:pt x="36991" y="52045"/>
                    </a:lnTo>
                    <a:lnTo>
                      <a:pt x="36284" y="52773"/>
                    </a:lnTo>
                    <a:lnTo>
                      <a:pt x="35535" y="53480"/>
                    </a:lnTo>
                    <a:lnTo>
                      <a:pt x="34745" y="54145"/>
                    </a:lnTo>
                    <a:lnTo>
                      <a:pt x="33934" y="54769"/>
                    </a:lnTo>
                    <a:lnTo>
                      <a:pt x="33082" y="55372"/>
                    </a:lnTo>
                    <a:lnTo>
                      <a:pt x="32188" y="55954"/>
                    </a:lnTo>
                    <a:lnTo>
                      <a:pt x="31273" y="56474"/>
                    </a:lnTo>
                    <a:lnTo>
                      <a:pt x="30732" y="56765"/>
                    </a:lnTo>
                    <a:lnTo>
                      <a:pt x="30192" y="57035"/>
                    </a:lnTo>
                    <a:lnTo>
                      <a:pt x="29651" y="57285"/>
                    </a:lnTo>
                    <a:lnTo>
                      <a:pt x="29089" y="57514"/>
                    </a:lnTo>
                    <a:lnTo>
                      <a:pt x="28549" y="57742"/>
                    </a:lnTo>
                    <a:lnTo>
                      <a:pt x="27987" y="57930"/>
                    </a:lnTo>
                    <a:lnTo>
                      <a:pt x="27426" y="58117"/>
                    </a:lnTo>
                    <a:lnTo>
                      <a:pt x="26844" y="58304"/>
                    </a:lnTo>
                    <a:lnTo>
                      <a:pt x="26282" y="58449"/>
                    </a:lnTo>
                    <a:lnTo>
                      <a:pt x="25700" y="58595"/>
                    </a:lnTo>
                    <a:lnTo>
                      <a:pt x="24536" y="58865"/>
                    </a:lnTo>
                    <a:lnTo>
                      <a:pt x="23351" y="59073"/>
                    </a:lnTo>
                    <a:lnTo>
                      <a:pt x="22165" y="59260"/>
                    </a:lnTo>
                    <a:lnTo>
                      <a:pt x="21355" y="59364"/>
                    </a:lnTo>
                    <a:lnTo>
                      <a:pt x="20564" y="59447"/>
                    </a:lnTo>
                    <a:lnTo>
                      <a:pt x="19774" y="59510"/>
                    </a:lnTo>
                    <a:lnTo>
                      <a:pt x="18963" y="59572"/>
                    </a:lnTo>
                    <a:lnTo>
                      <a:pt x="18173" y="59614"/>
                    </a:lnTo>
                    <a:lnTo>
                      <a:pt x="17383" y="59635"/>
                    </a:lnTo>
                    <a:lnTo>
                      <a:pt x="16593" y="59655"/>
                    </a:lnTo>
                    <a:lnTo>
                      <a:pt x="15803" y="59635"/>
                    </a:lnTo>
                    <a:lnTo>
                      <a:pt x="15013" y="59614"/>
                    </a:lnTo>
                    <a:lnTo>
                      <a:pt x="14202" y="59593"/>
                    </a:lnTo>
                    <a:lnTo>
                      <a:pt x="13412" y="59531"/>
                    </a:lnTo>
                    <a:lnTo>
                      <a:pt x="12622" y="59468"/>
                    </a:lnTo>
                    <a:lnTo>
                      <a:pt x="11831" y="59385"/>
                    </a:lnTo>
                    <a:lnTo>
                      <a:pt x="11041" y="59281"/>
                    </a:lnTo>
                    <a:lnTo>
                      <a:pt x="10251" y="59177"/>
                    </a:lnTo>
                    <a:lnTo>
                      <a:pt x="9461" y="59052"/>
                    </a:lnTo>
                    <a:lnTo>
                      <a:pt x="8775" y="58907"/>
                    </a:lnTo>
                    <a:lnTo>
                      <a:pt x="8110" y="58740"/>
                    </a:lnTo>
                    <a:lnTo>
                      <a:pt x="7444" y="58553"/>
                    </a:lnTo>
                    <a:lnTo>
                      <a:pt x="6800" y="58325"/>
                    </a:lnTo>
                    <a:lnTo>
                      <a:pt x="6488" y="58179"/>
                    </a:lnTo>
                    <a:lnTo>
                      <a:pt x="6176" y="58034"/>
                    </a:lnTo>
                    <a:lnTo>
                      <a:pt x="5885" y="57888"/>
                    </a:lnTo>
                    <a:lnTo>
                      <a:pt x="5573" y="57701"/>
                    </a:lnTo>
                    <a:lnTo>
                      <a:pt x="5282" y="57535"/>
                    </a:lnTo>
                    <a:lnTo>
                      <a:pt x="4991" y="57327"/>
                    </a:lnTo>
                    <a:lnTo>
                      <a:pt x="4720" y="57119"/>
                    </a:lnTo>
                    <a:lnTo>
                      <a:pt x="4450" y="56890"/>
                    </a:lnTo>
                    <a:lnTo>
                      <a:pt x="4159" y="56640"/>
                    </a:lnTo>
                    <a:lnTo>
                      <a:pt x="3909" y="56391"/>
                    </a:lnTo>
                    <a:lnTo>
                      <a:pt x="3660" y="56141"/>
                    </a:lnTo>
                    <a:lnTo>
                      <a:pt x="3431" y="55871"/>
                    </a:lnTo>
                    <a:lnTo>
                      <a:pt x="3223" y="55580"/>
                    </a:lnTo>
                    <a:lnTo>
                      <a:pt x="3036" y="55310"/>
                    </a:lnTo>
                    <a:lnTo>
                      <a:pt x="2870" y="55019"/>
                    </a:lnTo>
                    <a:lnTo>
                      <a:pt x="2703" y="54707"/>
                    </a:lnTo>
                    <a:lnTo>
                      <a:pt x="2579" y="54395"/>
                    </a:lnTo>
                    <a:lnTo>
                      <a:pt x="2454" y="54083"/>
                    </a:lnTo>
                    <a:lnTo>
                      <a:pt x="2371" y="53750"/>
                    </a:lnTo>
                    <a:lnTo>
                      <a:pt x="2288" y="53418"/>
                    </a:lnTo>
                    <a:lnTo>
                      <a:pt x="2246" y="53064"/>
                    </a:lnTo>
                    <a:lnTo>
                      <a:pt x="2204" y="52711"/>
                    </a:lnTo>
                    <a:lnTo>
                      <a:pt x="2184" y="52336"/>
                    </a:lnTo>
                    <a:lnTo>
                      <a:pt x="2204" y="51962"/>
                    </a:lnTo>
                    <a:lnTo>
                      <a:pt x="2246" y="51338"/>
                    </a:lnTo>
                    <a:lnTo>
                      <a:pt x="2308" y="50735"/>
                    </a:lnTo>
                    <a:lnTo>
                      <a:pt x="2412" y="50132"/>
                    </a:lnTo>
                    <a:lnTo>
                      <a:pt x="2516" y="49529"/>
                    </a:lnTo>
                    <a:lnTo>
                      <a:pt x="2662" y="48947"/>
                    </a:lnTo>
                    <a:lnTo>
                      <a:pt x="2828" y="48386"/>
                    </a:lnTo>
                    <a:lnTo>
                      <a:pt x="3015" y="47824"/>
                    </a:lnTo>
                    <a:lnTo>
                      <a:pt x="3223" y="47263"/>
                    </a:lnTo>
                    <a:lnTo>
                      <a:pt x="3452" y="46722"/>
                    </a:lnTo>
                    <a:lnTo>
                      <a:pt x="3702" y="46202"/>
                    </a:lnTo>
                    <a:lnTo>
                      <a:pt x="3972" y="45662"/>
                    </a:lnTo>
                    <a:lnTo>
                      <a:pt x="4284" y="45163"/>
                    </a:lnTo>
                    <a:lnTo>
                      <a:pt x="4596" y="44643"/>
                    </a:lnTo>
                    <a:lnTo>
                      <a:pt x="4949" y="44144"/>
                    </a:lnTo>
                    <a:lnTo>
                      <a:pt x="5303" y="43666"/>
                    </a:lnTo>
                    <a:lnTo>
                      <a:pt x="5698" y="43167"/>
                    </a:lnTo>
                    <a:lnTo>
                      <a:pt x="5906" y="42938"/>
                    </a:lnTo>
                    <a:lnTo>
                      <a:pt x="6134" y="42751"/>
                    </a:lnTo>
                    <a:lnTo>
                      <a:pt x="6384" y="42626"/>
                    </a:lnTo>
                    <a:lnTo>
                      <a:pt x="6633" y="42522"/>
                    </a:lnTo>
                    <a:lnTo>
                      <a:pt x="6904" y="42460"/>
                    </a:lnTo>
                    <a:lnTo>
                      <a:pt x="7195" y="42439"/>
                    </a:lnTo>
                    <a:lnTo>
                      <a:pt x="7486" y="42481"/>
                    </a:lnTo>
                    <a:lnTo>
                      <a:pt x="7798" y="42543"/>
                    </a:lnTo>
                    <a:lnTo>
                      <a:pt x="8401" y="42709"/>
                    </a:lnTo>
                    <a:lnTo>
                      <a:pt x="9004" y="42896"/>
                    </a:lnTo>
                    <a:lnTo>
                      <a:pt x="9586" y="43104"/>
                    </a:lnTo>
                    <a:lnTo>
                      <a:pt x="10168" y="43333"/>
                    </a:lnTo>
                    <a:lnTo>
                      <a:pt x="11312" y="43811"/>
                    </a:lnTo>
                    <a:lnTo>
                      <a:pt x="12455" y="44310"/>
                    </a:lnTo>
                    <a:lnTo>
                      <a:pt x="12975" y="44518"/>
                    </a:lnTo>
                    <a:lnTo>
                      <a:pt x="13495" y="44726"/>
                    </a:lnTo>
                    <a:lnTo>
                      <a:pt x="14015" y="44892"/>
                    </a:lnTo>
                    <a:lnTo>
                      <a:pt x="14555" y="45059"/>
                    </a:lnTo>
                    <a:lnTo>
                      <a:pt x="15075" y="45184"/>
                    </a:lnTo>
                    <a:lnTo>
                      <a:pt x="15595" y="45288"/>
                    </a:lnTo>
                    <a:lnTo>
                      <a:pt x="16115" y="45392"/>
                    </a:lnTo>
                    <a:lnTo>
                      <a:pt x="16655" y="45454"/>
                    </a:lnTo>
                    <a:lnTo>
                      <a:pt x="17175" y="45516"/>
                    </a:lnTo>
                    <a:lnTo>
                      <a:pt x="17716" y="45537"/>
                    </a:lnTo>
                    <a:lnTo>
                      <a:pt x="18236" y="45537"/>
                    </a:lnTo>
                    <a:lnTo>
                      <a:pt x="18776" y="45516"/>
                    </a:lnTo>
                    <a:lnTo>
                      <a:pt x="19296" y="45495"/>
                    </a:lnTo>
                    <a:lnTo>
                      <a:pt x="19837" y="45433"/>
                    </a:lnTo>
                    <a:lnTo>
                      <a:pt x="20377" y="45350"/>
                    </a:lnTo>
                    <a:lnTo>
                      <a:pt x="20897" y="45225"/>
                    </a:lnTo>
                    <a:lnTo>
                      <a:pt x="21563" y="45080"/>
                    </a:lnTo>
                    <a:lnTo>
                      <a:pt x="22207" y="44892"/>
                    </a:lnTo>
                    <a:lnTo>
                      <a:pt x="22706" y="44705"/>
                    </a:lnTo>
                    <a:lnTo>
                      <a:pt x="23184" y="44497"/>
                    </a:lnTo>
                    <a:lnTo>
                      <a:pt x="23663" y="44289"/>
                    </a:lnTo>
                    <a:lnTo>
                      <a:pt x="24099" y="44040"/>
                    </a:lnTo>
                    <a:lnTo>
                      <a:pt x="24536" y="43770"/>
                    </a:lnTo>
                    <a:lnTo>
                      <a:pt x="24931" y="43458"/>
                    </a:lnTo>
                    <a:lnTo>
                      <a:pt x="25326" y="43146"/>
                    </a:lnTo>
                    <a:lnTo>
                      <a:pt x="25679" y="42813"/>
                    </a:lnTo>
                    <a:lnTo>
                      <a:pt x="26033" y="42460"/>
                    </a:lnTo>
                    <a:lnTo>
                      <a:pt x="26345" y="42065"/>
                    </a:lnTo>
                    <a:lnTo>
                      <a:pt x="26657" y="41670"/>
                    </a:lnTo>
                    <a:lnTo>
                      <a:pt x="26927" y="41233"/>
                    </a:lnTo>
                    <a:lnTo>
                      <a:pt x="27177" y="40776"/>
                    </a:lnTo>
                    <a:lnTo>
                      <a:pt x="27426" y="40318"/>
                    </a:lnTo>
                    <a:lnTo>
                      <a:pt x="27634" y="39819"/>
                    </a:lnTo>
                    <a:lnTo>
                      <a:pt x="27821" y="39299"/>
                    </a:lnTo>
                    <a:lnTo>
                      <a:pt x="27987" y="38800"/>
                    </a:lnTo>
                    <a:lnTo>
                      <a:pt x="28091" y="38322"/>
                    </a:lnTo>
                    <a:lnTo>
                      <a:pt x="28175" y="37823"/>
                    </a:lnTo>
                    <a:lnTo>
                      <a:pt x="28216" y="37345"/>
                    </a:lnTo>
                    <a:lnTo>
                      <a:pt x="28216" y="36866"/>
                    </a:lnTo>
                    <a:lnTo>
                      <a:pt x="28175" y="36409"/>
                    </a:lnTo>
                    <a:lnTo>
                      <a:pt x="28133" y="35952"/>
                    </a:lnTo>
                    <a:lnTo>
                      <a:pt x="28029" y="35494"/>
                    </a:lnTo>
                    <a:lnTo>
                      <a:pt x="27925" y="35037"/>
                    </a:lnTo>
                    <a:lnTo>
                      <a:pt x="27780" y="34600"/>
                    </a:lnTo>
                    <a:lnTo>
                      <a:pt x="27613" y="34163"/>
                    </a:lnTo>
                    <a:lnTo>
                      <a:pt x="27426" y="33727"/>
                    </a:lnTo>
                    <a:lnTo>
                      <a:pt x="27218" y="33311"/>
                    </a:lnTo>
                    <a:lnTo>
                      <a:pt x="26969" y="32874"/>
                    </a:lnTo>
                    <a:lnTo>
                      <a:pt x="26719" y="32458"/>
                    </a:lnTo>
                    <a:lnTo>
                      <a:pt x="26470" y="32043"/>
                    </a:lnTo>
                    <a:lnTo>
                      <a:pt x="26075" y="31460"/>
                    </a:lnTo>
                    <a:lnTo>
                      <a:pt x="25638" y="30899"/>
                    </a:lnTo>
                    <a:lnTo>
                      <a:pt x="25201" y="30379"/>
                    </a:lnTo>
                    <a:lnTo>
                      <a:pt x="24952" y="30150"/>
                    </a:lnTo>
                    <a:lnTo>
                      <a:pt x="24723" y="29901"/>
                    </a:lnTo>
                    <a:lnTo>
                      <a:pt x="24473" y="29672"/>
                    </a:lnTo>
                    <a:lnTo>
                      <a:pt x="24203" y="29464"/>
                    </a:lnTo>
                    <a:lnTo>
                      <a:pt x="23933" y="29256"/>
                    </a:lnTo>
                    <a:lnTo>
                      <a:pt x="23642" y="29069"/>
                    </a:lnTo>
                    <a:lnTo>
                      <a:pt x="23351" y="28903"/>
                    </a:lnTo>
                    <a:lnTo>
                      <a:pt x="23039" y="28736"/>
                    </a:lnTo>
                    <a:lnTo>
                      <a:pt x="22706" y="28591"/>
                    </a:lnTo>
                    <a:lnTo>
                      <a:pt x="22373" y="28466"/>
                    </a:lnTo>
                    <a:lnTo>
                      <a:pt x="21895" y="28300"/>
                    </a:lnTo>
                    <a:lnTo>
                      <a:pt x="21417" y="28175"/>
                    </a:lnTo>
                    <a:lnTo>
                      <a:pt x="20939" y="28050"/>
                    </a:lnTo>
                    <a:lnTo>
                      <a:pt x="20440" y="27967"/>
                    </a:lnTo>
                    <a:lnTo>
                      <a:pt x="19961" y="27905"/>
                    </a:lnTo>
                    <a:lnTo>
                      <a:pt x="19462" y="27842"/>
                    </a:lnTo>
                    <a:lnTo>
                      <a:pt x="18464" y="27780"/>
                    </a:lnTo>
                    <a:lnTo>
                      <a:pt x="17653" y="27759"/>
                    </a:lnTo>
                    <a:lnTo>
                      <a:pt x="16843" y="27759"/>
                    </a:lnTo>
                    <a:lnTo>
                      <a:pt x="15221" y="27801"/>
                    </a:lnTo>
                    <a:lnTo>
                      <a:pt x="13599" y="27842"/>
                    </a:lnTo>
                    <a:lnTo>
                      <a:pt x="12809" y="27863"/>
                    </a:lnTo>
                    <a:lnTo>
                      <a:pt x="11998" y="27863"/>
                    </a:lnTo>
                    <a:lnTo>
                      <a:pt x="11416" y="27822"/>
                    </a:lnTo>
                    <a:lnTo>
                      <a:pt x="10854" y="27759"/>
                    </a:lnTo>
                    <a:lnTo>
                      <a:pt x="10293" y="27676"/>
                    </a:lnTo>
                    <a:lnTo>
                      <a:pt x="9731" y="27551"/>
                    </a:lnTo>
                    <a:lnTo>
                      <a:pt x="9503" y="27510"/>
                    </a:lnTo>
                    <a:lnTo>
                      <a:pt x="9295" y="27447"/>
                    </a:lnTo>
                    <a:lnTo>
                      <a:pt x="9108" y="27364"/>
                    </a:lnTo>
                    <a:lnTo>
                      <a:pt x="8900" y="27281"/>
                    </a:lnTo>
                    <a:lnTo>
                      <a:pt x="8733" y="27177"/>
                    </a:lnTo>
                    <a:lnTo>
                      <a:pt x="8546" y="27073"/>
                    </a:lnTo>
                    <a:lnTo>
                      <a:pt x="8380" y="26969"/>
                    </a:lnTo>
                    <a:lnTo>
                      <a:pt x="8234" y="26844"/>
                    </a:lnTo>
                    <a:lnTo>
                      <a:pt x="8089" y="26699"/>
                    </a:lnTo>
                    <a:lnTo>
                      <a:pt x="7943" y="26553"/>
                    </a:lnTo>
                    <a:lnTo>
                      <a:pt x="7694" y="26241"/>
                    </a:lnTo>
                    <a:lnTo>
                      <a:pt x="7465" y="25888"/>
                    </a:lnTo>
                    <a:lnTo>
                      <a:pt x="7257" y="25493"/>
                    </a:lnTo>
                    <a:lnTo>
                      <a:pt x="7049" y="24952"/>
                    </a:lnTo>
                    <a:lnTo>
                      <a:pt x="6862" y="24412"/>
                    </a:lnTo>
                    <a:lnTo>
                      <a:pt x="6696" y="23871"/>
                    </a:lnTo>
                    <a:lnTo>
                      <a:pt x="6571" y="23310"/>
                    </a:lnTo>
                    <a:lnTo>
                      <a:pt x="6446" y="22748"/>
                    </a:lnTo>
                    <a:lnTo>
                      <a:pt x="6363" y="22187"/>
                    </a:lnTo>
                    <a:lnTo>
                      <a:pt x="6301" y="21605"/>
                    </a:lnTo>
                    <a:lnTo>
                      <a:pt x="6238" y="21043"/>
                    </a:lnTo>
                    <a:lnTo>
                      <a:pt x="6113" y="19297"/>
                    </a:lnTo>
                    <a:lnTo>
                      <a:pt x="6030" y="17550"/>
                    </a:lnTo>
                    <a:lnTo>
                      <a:pt x="5989" y="15803"/>
                    </a:lnTo>
                    <a:lnTo>
                      <a:pt x="5968" y="14057"/>
                    </a:lnTo>
                    <a:lnTo>
                      <a:pt x="5989" y="12310"/>
                    </a:lnTo>
                    <a:lnTo>
                      <a:pt x="6051" y="10564"/>
                    </a:lnTo>
                    <a:lnTo>
                      <a:pt x="6113" y="8817"/>
                    </a:lnTo>
                    <a:lnTo>
                      <a:pt x="6217" y="7070"/>
                    </a:lnTo>
                    <a:lnTo>
                      <a:pt x="6259" y="6675"/>
                    </a:lnTo>
                    <a:lnTo>
                      <a:pt x="6301" y="6301"/>
                    </a:lnTo>
                    <a:lnTo>
                      <a:pt x="6405" y="5532"/>
                    </a:lnTo>
                    <a:lnTo>
                      <a:pt x="6529" y="4762"/>
                    </a:lnTo>
                    <a:lnTo>
                      <a:pt x="6654" y="3993"/>
                    </a:lnTo>
                    <a:lnTo>
                      <a:pt x="6696" y="3764"/>
                    </a:lnTo>
                    <a:lnTo>
                      <a:pt x="6779" y="3577"/>
                    </a:lnTo>
                    <a:lnTo>
                      <a:pt x="6862" y="3411"/>
                    </a:lnTo>
                    <a:lnTo>
                      <a:pt x="6987" y="3265"/>
                    </a:lnTo>
                    <a:lnTo>
                      <a:pt x="7132" y="3141"/>
                    </a:lnTo>
                    <a:lnTo>
                      <a:pt x="7319" y="3057"/>
                    </a:lnTo>
                    <a:lnTo>
                      <a:pt x="7527" y="2974"/>
                    </a:lnTo>
                    <a:lnTo>
                      <a:pt x="7756" y="2912"/>
                    </a:lnTo>
                    <a:lnTo>
                      <a:pt x="8567" y="2766"/>
                    </a:lnTo>
                    <a:lnTo>
                      <a:pt x="9378" y="2621"/>
                    </a:lnTo>
                    <a:lnTo>
                      <a:pt x="10189" y="2475"/>
                    </a:lnTo>
                    <a:lnTo>
                      <a:pt x="11000" y="2371"/>
                    </a:lnTo>
                    <a:lnTo>
                      <a:pt x="11811" y="2267"/>
                    </a:lnTo>
                    <a:lnTo>
                      <a:pt x="12642" y="2184"/>
                    </a:lnTo>
                    <a:lnTo>
                      <a:pt x="14264" y="2038"/>
                    </a:lnTo>
                    <a:lnTo>
                      <a:pt x="15907" y="1935"/>
                    </a:lnTo>
                    <a:lnTo>
                      <a:pt x="17549" y="1851"/>
                    </a:lnTo>
                    <a:lnTo>
                      <a:pt x="19192" y="1789"/>
                    </a:lnTo>
                    <a:lnTo>
                      <a:pt x="20835" y="1727"/>
                    </a:lnTo>
                    <a:lnTo>
                      <a:pt x="21687" y="1706"/>
                    </a:lnTo>
                    <a:close/>
                    <a:moveTo>
                      <a:pt x="21375" y="1"/>
                    </a:moveTo>
                    <a:lnTo>
                      <a:pt x="19587" y="42"/>
                    </a:lnTo>
                    <a:lnTo>
                      <a:pt x="17778" y="84"/>
                    </a:lnTo>
                    <a:lnTo>
                      <a:pt x="16884" y="146"/>
                    </a:lnTo>
                    <a:lnTo>
                      <a:pt x="15990" y="209"/>
                    </a:lnTo>
                    <a:lnTo>
                      <a:pt x="15096" y="271"/>
                    </a:lnTo>
                    <a:lnTo>
                      <a:pt x="14181" y="354"/>
                    </a:lnTo>
                    <a:lnTo>
                      <a:pt x="12393" y="562"/>
                    </a:lnTo>
                    <a:lnTo>
                      <a:pt x="11499" y="687"/>
                    </a:lnTo>
                    <a:lnTo>
                      <a:pt x="10605" y="833"/>
                    </a:lnTo>
                    <a:lnTo>
                      <a:pt x="9711" y="978"/>
                    </a:lnTo>
                    <a:lnTo>
                      <a:pt x="8837" y="1186"/>
                    </a:lnTo>
                    <a:lnTo>
                      <a:pt x="7964" y="1394"/>
                    </a:lnTo>
                    <a:lnTo>
                      <a:pt x="7091" y="1643"/>
                    </a:lnTo>
                    <a:lnTo>
                      <a:pt x="6696" y="1789"/>
                    </a:lnTo>
                    <a:lnTo>
                      <a:pt x="6509" y="1872"/>
                    </a:lnTo>
                    <a:lnTo>
                      <a:pt x="6321" y="1976"/>
                    </a:lnTo>
                    <a:lnTo>
                      <a:pt x="6155" y="2080"/>
                    </a:lnTo>
                    <a:lnTo>
                      <a:pt x="6010" y="2205"/>
                    </a:lnTo>
                    <a:lnTo>
                      <a:pt x="5864" y="2330"/>
                    </a:lnTo>
                    <a:lnTo>
                      <a:pt x="5739" y="2454"/>
                    </a:lnTo>
                    <a:lnTo>
                      <a:pt x="5635" y="2600"/>
                    </a:lnTo>
                    <a:lnTo>
                      <a:pt x="5510" y="2745"/>
                    </a:lnTo>
                    <a:lnTo>
                      <a:pt x="5427" y="2912"/>
                    </a:lnTo>
                    <a:lnTo>
                      <a:pt x="5344" y="3099"/>
                    </a:lnTo>
                    <a:lnTo>
                      <a:pt x="5282" y="3265"/>
                    </a:lnTo>
                    <a:lnTo>
                      <a:pt x="5219" y="3473"/>
                    </a:lnTo>
                    <a:lnTo>
                      <a:pt x="5178" y="3681"/>
                    </a:lnTo>
                    <a:lnTo>
                      <a:pt x="5157" y="3889"/>
                    </a:lnTo>
                    <a:lnTo>
                      <a:pt x="5074" y="4638"/>
                    </a:lnTo>
                    <a:lnTo>
                      <a:pt x="5032" y="5386"/>
                    </a:lnTo>
                    <a:lnTo>
                      <a:pt x="4887" y="6883"/>
                    </a:lnTo>
                    <a:lnTo>
                      <a:pt x="4762" y="8172"/>
                    </a:lnTo>
                    <a:lnTo>
                      <a:pt x="4658" y="9462"/>
                    </a:lnTo>
                    <a:lnTo>
                      <a:pt x="4575" y="10771"/>
                    </a:lnTo>
                    <a:lnTo>
                      <a:pt x="4512" y="12061"/>
                    </a:lnTo>
                    <a:lnTo>
                      <a:pt x="4471" y="13350"/>
                    </a:lnTo>
                    <a:lnTo>
                      <a:pt x="4471" y="14660"/>
                    </a:lnTo>
                    <a:lnTo>
                      <a:pt x="4492" y="15949"/>
                    </a:lnTo>
                    <a:lnTo>
                      <a:pt x="4575" y="17259"/>
                    </a:lnTo>
                    <a:lnTo>
                      <a:pt x="4720" y="18839"/>
                    </a:lnTo>
                    <a:lnTo>
                      <a:pt x="4907" y="20419"/>
                    </a:lnTo>
                    <a:lnTo>
                      <a:pt x="5157" y="21979"/>
                    </a:lnTo>
                    <a:lnTo>
                      <a:pt x="5427" y="23538"/>
                    </a:lnTo>
                    <a:lnTo>
                      <a:pt x="5594" y="24328"/>
                    </a:lnTo>
                    <a:lnTo>
                      <a:pt x="5760" y="25119"/>
                    </a:lnTo>
                    <a:lnTo>
                      <a:pt x="5947" y="25909"/>
                    </a:lnTo>
                    <a:lnTo>
                      <a:pt x="6155" y="26678"/>
                    </a:lnTo>
                    <a:lnTo>
                      <a:pt x="6301" y="27177"/>
                    </a:lnTo>
                    <a:lnTo>
                      <a:pt x="6488" y="27655"/>
                    </a:lnTo>
                    <a:lnTo>
                      <a:pt x="6592" y="27884"/>
                    </a:lnTo>
                    <a:lnTo>
                      <a:pt x="6716" y="28092"/>
                    </a:lnTo>
                    <a:lnTo>
                      <a:pt x="6841" y="28300"/>
                    </a:lnTo>
                    <a:lnTo>
                      <a:pt x="6987" y="28508"/>
                    </a:lnTo>
                    <a:lnTo>
                      <a:pt x="7132" y="28695"/>
                    </a:lnTo>
                    <a:lnTo>
                      <a:pt x="7299" y="28882"/>
                    </a:lnTo>
                    <a:lnTo>
                      <a:pt x="7486" y="29069"/>
                    </a:lnTo>
                    <a:lnTo>
                      <a:pt x="7673" y="29235"/>
                    </a:lnTo>
                    <a:lnTo>
                      <a:pt x="7860" y="29381"/>
                    </a:lnTo>
                    <a:lnTo>
                      <a:pt x="8089" y="29527"/>
                    </a:lnTo>
                    <a:lnTo>
                      <a:pt x="8318" y="29672"/>
                    </a:lnTo>
                    <a:lnTo>
                      <a:pt x="8546" y="29797"/>
                    </a:lnTo>
                    <a:lnTo>
                      <a:pt x="8817" y="29901"/>
                    </a:lnTo>
                    <a:lnTo>
                      <a:pt x="9066" y="30005"/>
                    </a:lnTo>
                    <a:lnTo>
                      <a:pt x="9336" y="30088"/>
                    </a:lnTo>
                    <a:lnTo>
                      <a:pt x="9607" y="30150"/>
                    </a:lnTo>
                    <a:lnTo>
                      <a:pt x="10147" y="30254"/>
                    </a:lnTo>
                    <a:lnTo>
                      <a:pt x="10709" y="30317"/>
                    </a:lnTo>
                    <a:lnTo>
                      <a:pt x="13225" y="30504"/>
                    </a:lnTo>
                    <a:lnTo>
                      <a:pt x="14493" y="30608"/>
                    </a:lnTo>
                    <a:lnTo>
                      <a:pt x="15741" y="30712"/>
                    </a:lnTo>
                    <a:lnTo>
                      <a:pt x="16531" y="30816"/>
                    </a:lnTo>
                    <a:lnTo>
                      <a:pt x="17321" y="30920"/>
                    </a:lnTo>
                    <a:lnTo>
                      <a:pt x="18090" y="31065"/>
                    </a:lnTo>
                    <a:lnTo>
                      <a:pt x="18839" y="31252"/>
                    </a:lnTo>
                    <a:lnTo>
                      <a:pt x="19587" y="31481"/>
                    </a:lnTo>
                    <a:lnTo>
                      <a:pt x="19961" y="31606"/>
                    </a:lnTo>
                    <a:lnTo>
                      <a:pt x="20315" y="31751"/>
                    </a:lnTo>
                    <a:lnTo>
                      <a:pt x="20689" y="31897"/>
                    </a:lnTo>
                    <a:lnTo>
                      <a:pt x="21043" y="32084"/>
                    </a:lnTo>
                    <a:lnTo>
                      <a:pt x="21396" y="32271"/>
                    </a:lnTo>
                    <a:lnTo>
                      <a:pt x="21729" y="32458"/>
                    </a:lnTo>
                    <a:lnTo>
                      <a:pt x="22186" y="32749"/>
                    </a:lnTo>
                    <a:lnTo>
                      <a:pt x="22602" y="33041"/>
                    </a:lnTo>
                    <a:lnTo>
                      <a:pt x="22997" y="33352"/>
                    </a:lnTo>
                    <a:lnTo>
                      <a:pt x="23371" y="33685"/>
                    </a:lnTo>
                    <a:lnTo>
                      <a:pt x="23725" y="34039"/>
                    </a:lnTo>
                    <a:lnTo>
                      <a:pt x="24037" y="34392"/>
                    </a:lnTo>
                    <a:lnTo>
                      <a:pt x="24307" y="34766"/>
                    </a:lnTo>
                    <a:lnTo>
                      <a:pt x="24557" y="35161"/>
                    </a:lnTo>
                    <a:lnTo>
                      <a:pt x="24785" y="35577"/>
                    </a:lnTo>
                    <a:lnTo>
                      <a:pt x="24952" y="36014"/>
                    </a:lnTo>
                    <a:lnTo>
                      <a:pt x="25118" y="36471"/>
                    </a:lnTo>
                    <a:lnTo>
                      <a:pt x="25222" y="36929"/>
                    </a:lnTo>
                    <a:lnTo>
                      <a:pt x="25284" y="37428"/>
                    </a:lnTo>
                    <a:lnTo>
                      <a:pt x="25326" y="37927"/>
                    </a:lnTo>
                    <a:lnTo>
                      <a:pt x="25305" y="38467"/>
                    </a:lnTo>
                    <a:lnTo>
                      <a:pt x="25264" y="39008"/>
                    </a:lnTo>
                    <a:lnTo>
                      <a:pt x="25201" y="39445"/>
                    </a:lnTo>
                    <a:lnTo>
                      <a:pt x="25118" y="39861"/>
                    </a:lnTo>
                    <a:lnTo>
                      <a:pt x="24993" y="40276"/>
                    </a:lnTo>
                    <a:lnTo>
                      <a:pt x="24848" y="40713"/>
                    </a:lnTo>
                    <a:lnTo>
                      <a:pt x="24681" y="41129"/>
                    </a:lnTo>
                    <a:lnTo>
                      <a:pt x="24494" y="41524"/>
                    </a:lnTo>
                    <a:lnTo>
                      <a:pt x="24266" y="41919"/>
                    </a:lnTo>
                    <a:lnTo>
                      <a:pt x="24016" y="42293"/>
                    </a:lnTo>
                    <a:lnTo>
                      <a:pt x="23725" y="42647"/>
                    </a:lnTo>
                    <a:lnTo>
                      <a:pt x="23392" y="42980"/>
                    </a:lnTo>
                    <a:lnTo>
                      <a:pt x="23039" y="43291"/>
                    </a:lnTo>
                    <a:lnTo>
                      <a:pt x="22644" y="43583"/>
                    </a:lnTo>
                    <a:lnTo>
                      <a:pt x="22228" y="43832"/>
                    </a:lnTo>
                    <a:lnTo>
                      <a:pt x="21750" y="44040"/>
                    </a:lnTo>
                    <a:lnTo>
                      <a:pt x="21500" y="44123"/>
                    </a:lnTo>
                    <a:lnTo>
                      <a:pt x="21251" y="44206"/>
                    </a:lnTo>
                    <a:lnTo>
                      <a:pt x="20980" y="44289"/>
                    </a:lnTo>
                    <a:lnTo>
                      <a:pt x="20710" y="44352"/>
                    </a:lnTo>
                    <a:lnTo>
                      <a:pt x="20398" y="44393"/>
                    </a:lnTo>
                    <a:lnTo>
                      <a:pt x="20086" y="44435"/>
                    </a:lnTo>
                    <a:lnTo>
                      <a:pt x="19608" y="44477"/>
                    </a:lnTo>
                    <a:lnTo>
                      <a:pt x="19130" y="44497"/>
                    </a:lnTo>
                    <a:lnTo>
                      <a:pt x="18672" y="44518"/>
                    </a:lnTo>
                    <a:lnTo>
                      <a:pt x="18215" y="44497"/>
                    </a:lnTo>
                    <a:lnTo>
                      <a:pt x="17757" y="44497"/>
                    </a:lnTo>
                    <a:lnTo>
                      <a:pt x="17300" y="44456"/>
                    </a:lnTo>
                    <a:lnTo>
                      <a:pt x="16843" y="44414"/>
                    </a:lnTo>
                    <a:lnTo>
                      <a:pt x="16385" y="44352"/>
                    </a:lnTo>
                    <a:lnTo>
                      <a:pt x="15948" y="44269"/>
                    </a:lnTo>
                    <a:lnTo>
                      <a:pt x="15491" y="44165"/>
                    </a:lnTo>
                    <a:lnTo>
                      <a:pt x="15054" y="44061"/>
                    </a:lnTo>
                    <a:lnTo>
                      <a:pt x="14618" y="43957"/>
                    </a:lnTo>
                    <a:lnTo>
                      <a:pt x="14160" y="43811"/>
                    </a:lnTo>
                    <a:lnTo>
                      <a:pt x="13724" y="43666"/>
                    </a:lnTo>
                    <a:lnTo>
                      <a:pt x="13287" y="43520"/>
                    </a:lnTo>
                    <a:lnTo>
                      <a:pt x="12850" y="43333"/>
                    </a:lnTo>
                    <a:lnTo>
                      <a:pt x="11707" y="42855"/>
                    </a:lnTo>
                    <a:lnTo>
                      <a:pt x="10563" y="42356"/>
                    </a:lnTo>
                    <a:lnTo>
                      <a:pt x="9981" y="42106"/>
                    </a:lnTo>
                    <a:lnTo>
                      <a:pt x="9399" y="41898"/>
                    </a:lnTo>
                    <a:lnTo>
                      <a:pt x="8817" y="41690"/>
                    </a:lnTo>
                    <a:lnTo>
                      <a:pt x="8214" y="41524"/>
                    </a:lnTo>
                    <a:lnTo>
                      <a:pt x="7818" y="41441"/>
                    </a:lnTo>
                    <a:lnTo>
                      <a:pt x="7444" y="41399"/>
                    </a:lnTo>
                    <a:lnTo>
                      <a:pt x="7091" y="41399"/>
                    </a:lnTo>
                    <a:lnTo>
                      <a:pt x="6737" y="41441"/>
                    </a:lnTo>
                    <a:lnTo>
                      <a:pt x="6384" y="41545"/>
                    </a:lnTo>
                    <a:lnTo>
                      <a:pt x="6030" y="41670"/>
                    </a:lnTo>
                    <a:lnTo>
                      <a:pt x="5718" y="41857"/>
                    </a:lnTo>
                    <a:lnTo>
                      <a:pt x="5386" y="42085"/>
                    </a:lnTo>
                    <a:lnTo>
                      <a:pt x="4783" y="42626"/>
                    </a:lnTo>
                    <a:lnTo>
                      <a:pt x="4201" y="43167"/>
                    </a:lnTo>
                    <a:lnTo>
                      <a:pt x="3660" y="43728"/>
                    </a:lnTo>
                    <a:lnTo>
                      <a:pt x="3140" y="44331"/>
                    </a:lnTo>
                    <a:lnTo>
                      <a:pt x="2683" y="44934"/>
                    </a:lnTo>
                    <a:lnTo>
                      <a:pt x="2246" y="45558"/>
                    </a:lnTo>
                    <a:lnTo>
                      <a:pt x="1851" y="46202"/>
                    </a:lnTo>
                    <a:lnTo>
                      <a:pt x="1497" y="46868"/>
                    </a:lnTo>
                    <a:lnTo>
                      <a:pt x="1186" y="47533"/>
                    </a:lnTo>
                    <a:lnTo>
                      <a:pt x="894" y="48240"/>
                    </a:lnTo>
                    <a:lnTo>
                      <a:pt x="645" y="48947"/>
                    </a:lnTo>
                    <a:lnTo>
                      <a:pt x="437" y="49696"/>
                    </a:lnTo>
                    <a:lnTo>
                      <a:pt x="271" y="50444"/>
                    </a:lnTo>
                    <a:lnTo>
                      <a:pt x="146" y="51213"/>
                    </a:lnTo>
                    <a:lnTo>
                      <a:pt x="63" y="52004"/>
                    </a:lnTo>
                    <a:lnTo>
                      <a:pt x="0" y="52815"/>
                    </a:lnTo>
                    <a:lnTo>
                      <a:pt x="0" y="53438"/>
                    </a:lnTo>
                    <a:lnTo>
                      <a:pt x="21" y="54021"/>
                    </a:lnTo>
                    <a:lnTo>
                      <a:pt x="84" y="54603"/>
                    </a:lnTo>
                    <a:lnTo>
                      <a:pt x="167" y="55164"/>
                    </a:lnTo>
                    <a:lnTo>
                      <a:pt x="312" y="55684"/>
                    </a:lnTo>
                    <a:lnTo>
                      <a:pt x="479" y="56204"/>
                    </a:lnTo>
                    <a:lnTo>
                      <a:pt x="687" y="56703"/>
                    </a:lnTo>
                    <a:lnTo>
                      <a:pt x="936" y="57160"/>
                    </a:lnTo>
                    <a:lnTo>
                      <a:pt x="1206" y="57618"/>
                    </a:lnTo>
                    <a:lnTo>
                      <a:pt x="1539" y="58034"/>
                    </a:lnTo>
                    <a:lnTo>
                      <a:pt x="1893" y="58449"/>
                    </a:lnTo>
                    <a:lnTo>
                      <a:pt x="2288" y="58824"/>
                    </a:lnTo>
                    <a:lnTo>
                      <a:pt x="2724" y="59198"/>
                    </a:lnTo>
                    <a:lnTo>
                      <a:pt x="3202" y="59531"/>
                    </a:lnTo>
                    <a:lnTo>
                      <a:pt x="3722" y="59843"/>
                    </a:lnTo>
                    <a:lnTo>
                      <a:pt x="4284" y="60134"/>
                    </a:lnTo>
                    <a:lnTo>
                      <a:pt x="4907" y="60425"/>
                    </a:lnTo>
                    <a:lnTo>
                      <a:pt x="5531" y="60716"/>
                    </a:lnTo>
                    <a:lnTo>
                      <a:pt x="6155" y="60965"/>
                    </a:lnTo>
                    <a:lnTo>
                      <a:pt x="6800" y="61215"/>
                    </a:lnTo>
                    <a:lnTo>
                      <a:pt x="7423" y="61444"/>
                    </a:lnTo>
                    <a:lnTo>
                      <a:pt x="8068" y="61651"/>
                    </a:lnTo>
                    <a:lnTo>
                      <a:pt x="8713" y="61839"/>
                    </a:lnTo>
                    <a:lnTo>
                      <a:pt x="9378" y="62005"/>
                    </a:lnTo>
                    <a:lnTo>
                      <a:pt x="10023" y="62171"/>
                    </a:lnTo>
                    <a:lnTo>
                      <a:pt x="10688" y="62296"/>
                    </a:lnTo>
                    <a:lnTo>
                      <a:pt x="11353" y="62421"/>
                    </a:lnTo>
                    <a:lnTo>
                      <a:pt x="12019" y="62525"/>
                    </a:lnTo>
                    <a:lnTo>
                      <a:pt x="12684" y="62608"/>
                    </a:lnTo>
                    <a:lnTo>
                      <a:pt x="13370" y="62670"/>
                    </a:lnTo>
                    <a:lnTo>
                      <a:pt x="14056" y="62712"/>
                    </a:lnTo>
                    <a:lnTo>
                      <a:pt x="14742" y="62733"/>
                    </a:lnTo>
                    <a:lnTo>
                      <a:pt x="16281" y="62733"/>
                    </a:lnTo>
                    <a:lnTo>
                      <a:pt x="17050" y="62712"/>
                    </a:lnTo>
                    <a:lnTo>
                      <a:pt x="17820" y="62670"/>
                    </a:lnTo>
                    <a:lnTo>
                      <a:pt x="18589" y="62608"/>
                    </a:lnTo>
                    <a:lnTo>
                      <a:pt x="19338" y="62546"/>
                    </a:lnTo>
                    <a:lnTo>
                      <a:pt x="20107" y="62442"/>
                    </a:lnTo>
                    <a:lnTo>
                      <a:pt x="20876" y="62338"/>
                    </a:lnTo>
                    <a:lnTo>
                      <a:pt x="21625" y="62234"/>
                    </a:lnTo>
                    <a:lnTo>
                      <a:pt x="22373" y="62109"/>
                    </a:lnTo>
                    <a:lnTo>
                      <a:pt x="23122" y="61963"/>
                    </a:lnTo>
                    <a:lnTo>
                      <a:pt x="23871" y="61797"/>
                    </a:lnTo>
                    <a:lnTo>
                      <a:pt x="24619" y="61610"/>
                    </a:lnTo>
                    <a:lnTo>
                      <a:pt x="25368" y="61423"/>
                    </a:lnTo>
                    <a:lnTo>
                      <a:pt x="26116" y="61236"/>
                    </a:lnTo>
                    <a:lnTo>
                      <a:pt x="26844" y="61007"/>
                    </a:lnTo>
                    <a:lnTo>
                      <a:pt x="27426" y="60820"/>
                    </a:lnTo>
                    <a:lnTo>
                      <a:pt x="28008" y="60633"/>
                    </a:lnTo>
                    <a:lnTo>
                      <a:pt x="28570" y="60425"/>
                    </a:lnTo>
                    <a:lnTo>
                      <a:pt x="29131" y="60217"/>
                    </a:lnTo>
                    <a:lnTo>
                      <a:pt x="29672" y="59988"/>
                    </a:lnTo>
                    <a:lnTo>
                      <a:pt x="30212" y="59739"/>
                    </a:lnTo>
                    <a:lnTo>
                      <a:pt x="30732" y="59489"/>
                    </a:lnTo>
                    <a:lnTo>
                      <a:pt x="31252" y="59240"/>
                    </a:lnTo>
                    <a:lnTo>
                      <a:pt x="31772" y="58969"/>
                    </a:lnTo>
                    <a:lnTo>
                      <a:pt x="32271" y="58678"/>
                    </a:lnTo>
                    <a:lnTo>
                      <a:pt x="32770" y="58387"/>
                    </a:lnTo>
                    <a:lnTo>
                      <a:pt x="33269" y="58075"/>
                    </a:lnTo>
                    <a:lnTo>
                      <a:pt x="33747" y="57763"/>
                    </a:lnTo>
                    <a:lnTo>
                      <a:pt x="34225" y="57431"/>
                    </a:lnTo>
                    <a:lnTo>
                      <a:pt x="34683" y="57098"/>
                    </a:lnTo>
                    <a:lnTo>
                      <a:pt x="35140" y="56765"/>
                    </a:lnTo>
                    <a:lnTo>
                      <a:pt x="35598" y="56391"/>
                    </a:lnTo>
                    <a:lnTo>
                      <a:pt x="36034" y="56037"/>
                    </a:lnTo>
                    <a:lnTo>
                      <a:pt x="36471" y="55663"/>
                    </a:lnTo>
                    <a:lnTo>
                      <a:pt x="36887" y="55268"/>
                    </a:lnTo>
                    <a:lnTo>
                      <a:pt x="37303" y="54873"/>
                    </a:lnTo>
                    <a:lnTo>
                      <a:pt x="37718" y="54457"/>
                    </a:lnTo>
                    <a:lnTo>
                      <a:pt x="38529" y="53605"/>
                    </a:lnTo>
                    <a:lnTo>
                      <a:pt x="39299" y="52731"/>
                    </a:lnTo>
                    <a:lnTo>
                      <a:pt x="40026" y="51796"/>
                    </a:lnTo>
                    <a:lnTo>
                      <a:pt x="40733" y="50839"/>
                    </a:lnTo>
                    <a:lnTo>
                      <a:pt x="41420" y="49841"/>
                    </a:lnTo>
                    <a:lnTo>
                      <a:pt x="41732" y="49321"/>
                    </a:lnTo>
                    <a:lnTo>
                      <a:pt x="42043" y="48781"/>
                    </a:lnTo>
                    <a:lnTo>
                      <a:pt x="42334" y="48219"/>
                    </a:lnTo>
                    <a:lnTo>
                      <a:pt x="42605" y="47637"/>
                    </a:lnTo>
                    <a:lnTo>
                      <a:pt x="42875" y="47034"/>
                    </a:lnTo>
                    <a:lnTo>
                      <a:pt x="43125" y="46431"/>
                    </a:lnTo>
                    <a:lnTo>
                      <a:pt x="43333" y="45807"/>
                    </a:lnTo>
                    <a:lnTo>
                      <a:pt x="43540" y="45163"/>
                    </a:lnTo>
                    <a:lnTo>
                      <a:pt x="43728" y="44518"/>
                    </a:lnTo>
                    <a:lnTo>
                      <a:pt x="43915" y="43874"/>
                    </a:lnTo>
                    <a:lnTo>
                      <a:pt x="44060" y="43208"/>
                    </a:lnTo>
                    <a:lnTo>
                      <a:pt x="44206" y="42522"/>
                    </a:lnTo>
                    <a:lnTo>
                      <a:pt x="44310" y="41836"/>
                    </a:lnTo>
                    <a:lnTo>
                      <a:pt x="44414" y="41150"/>
                    </a:lnTo>
                    <a:lnTo>
                      <a:pt x="44497" y="40464"/>
                    </a:lnTo>
                    <a:lnTo>
                      <a:pt x="44539" y="39757"/>
                    </a:lnTo>
                    <a:lnTo>
                      <a:pt x="44580" y="39070"/>
                    </a:lnTo>
                    <a:lnTo>
                      <a:pt x="44601" y="38364"/>
                    </a:lnTo>
                    <a:lnTo>
                      <a:pt x="44601" y="37677"/>
                    </a:lnTo>
                    <a:lnTo>
                      <a:pt x="44580" y="36970"/>
                    </a:lnTo>
                    <a:lnTo>
                      <a:pt x="44539" y="36284"/>
                    </a:lnTo>
                    <a:lnTo>
                      <a:pt x="44476" y="35577"/>
                    </a:lnTo>
                    <a:lnTo>
                      <a:pt x="44393" y="34891"/>
                    </a:lnTo>
                    <a:lnTo>
                      <a:pt x="44289" y="34205"/>
                    </a:lnTo>
                    <a:lnTo>
                      <a:pt x="44143" y="33540"/>
                    </a:lnTo>
                    <a:lnTo>
                      <a:pt x="43998" y="32874"/>
                    </a:lnTo>
                    <a:lnTo>
                      <a:pt x="43832" y="32209"/>
                    </a:lnTo>
                    <a:lnTo>
                      <a:pt x="43624" y="31564"/>
                    </a:lnTo>
                    <a:lnTo>
                      <a:pt x="43416" y="30940"/>
                    </a:lnTo>
                    <a:lnTo>
                      <a:pt x="43166" y="30317"/>
                    </a:lnTo>
                    <a:lnTo>
                      <a:pt x="42896" y="29714"/>
                    </a:lnTo>
                    <a:lnTo>
                      <a:pt x="42626" y="29111"/>
                    </a:lnTo>
                    <a:lnTo>
                      <a:pt x="42168" y="28279"/>
                    </a:lnTo>
                    <a:lnTo>
                      <a:pt x="41690" y="27468"/>
                    </a:lnTo>
                    <a:lnTo>
                      <a:pt x="41191" y="26678"/>
                    </a:lnTo>
                    <a:lnTo>
                      <a:pt x="40921" y="26304"/>
                    </a:lnTo>
                    <a:lnTo>
                      <a:pt x="40629" y="25929"/>
                    </a:lnTo>
                    <a:lnTo>
                      <a:pt x="40338" y="25576"/>
                    </a:lnTo>
                    <a:lnTo>
                      <a:pt x="40047" y="25202"/>
                    </a:lnTo>
                    <a:lnTo>
                      <a:pt x="39735" y="24869"/>
                    </a:lnTo>
                    <a:lnTo>
                      <a:pt x="39424" y="24516"/>
                    </a:lnTo>
                    <a:lnTo>
                      <a:pt x="39070" y="24204"/>
                    </a:lnTo>
                    <a:lnTo>
                      <a:pt x="38737" y="23871"/>
                    </a:lnTo>
                    <a:lnTo>
                      <a:pt x="38363" y="23580"/>
                    </a:lnTo>
                    <a:lnTo>
                      <a:pt x="37989" y="23268"/>
                    </a:lnTo>
                    <a:lnTo>
                      <a:pt x="37531" y="22935"/>
                    </a:lnTo>
                    <a:lnTo>
                      <a:pt x="37053" y="22623"/>
                    </a:lnTo>
                    <a:lnTo>
                      <a:pt x="36575" y="22332"/>
                    </a:lnTo>
                    <a:lnTo>
                      <a:pt x="36097" y="22083"/>
                    </a:lnTo>
                    <a:lnTo>
                      <a:pt x="35598" y="21833"/>
                    </a:lnTo>
                    <a:lnTo>
                      <a:pt x="35099" y="21605"/>
                    </a:lnTo>
                    <a:lnTo>
                      <a:pt x="34600" y="21376"/>
                    </a:lnTo>
                    <a:lnTo>
                      <a:pt x="34080" y="21189"/>
                    </a:lnTo>
                    <a:lnTo>
                      <a:pt x="33560" y="21002"/>
                    </a:lnTo>
                    <a:lnTo>
                      <a:pt x="33040" y="20835"/>
                    </a:lnTo>
                    <a:lnTo>
                      <a:pt x="31980" y="20523"/>
                    </a:lnTo>
                    <a:lnTo>
                      <a:pt x="30898" y="20253"/>
                    </a:lnTo>
                    <a:lnTo>
                      <a:pt x="29817" y="20003"/>
                    </a:lnTo>
                    <a:lnTo>
                      <a:pt x="29089" y="19879"/>
                    </a:lnTo>
                    <a:lnTo>
                      <a:pt x="28341" y="19754"/>
                    </a:lnTo>
                    <a:lnTo>
                      <a:pt x="27592" y="19650"/>
                    </a:lnTo>
                    <a:lnTo>
                      <a:pt x="26865" y="19504"/>
                    </a:lnTo>
                    <a:lnTo>
                      <a:pt x="26449" y="19400"/>
                    </a:lnTo>
                    <a:lnTo>
                      <a:pt x="26449" y="17280"/>
                    </a:lnTo>
                    <a:lnTo>
                      <a:pt x="26553" y="17217"/>
                    </a:lnTo>
                    <a:lnTo>
                      <a:pt x="26657" y="17196"/>
                    </a:lnTo>
                    <a:lnTo>
                      <a:pt x="26865" y="17196"/>
                    </a:lnTo>
                    <a:lnTo>
                      <a:pt x="31106" y="17300"/>
                    </a:lnTo>
                    <a:lnTo>
                      <a:pt x="32645" y="17300"/>
                    </a:lnTo>
                    <a:lnTo>
                      <a:pt x="33414" y="17280"/>
                    </a:lnTo>
                    <a:lnTo>
                      <a:pt x="34184" y="17238"/>
                    </a:lnTo>
                    <a:lnTo>
                      <a:pt x="34953" y="17176"/>
                    </a:lnTo>
                    <a:lnTo>
                      <a:pt x="35722" y="17072"/>
                    </a:lnTo>
                    <a:lnTo>
                      <a:pt x="36471" y="16947"/>
                    </a:lnTo>
                    <a:lnTo>
                      <a:pt x="37240" y="16801"/>
                    </a:lnTo>
                    <a:lnTo>
                      <a:pt x="37718" y="16656"/>
                    </a:lnTo>
                    <a:lnTo>
                      <a:pt x="37947" y="16573"/>
                    </a:lnTo>
                    <a:lnTo>
                      <a:pt x="38155" y="16489"/>
                    </a:lnTo>
                    <a:lnTo>
                      <a:pt x="38363" y="16386"/>
                    </a:lnTo>
                    <a:lnTo>
                      <a:pt x="38571" y="16261"/>
                    </a:lnTo>
                    <a:lnTo>
                      <a:pt x="38758" y="16136"/>
                    </a:lnTo>
                    <a:lnTo>
                      <a:pt x="38945" y="15990"/>
                    </a:lnTo>
                    <a:lnTo>
                      <a:pt x="39112" y="15845"/>
                    </a:lnTo>
                    <a:lnTo>
                      <a:pt x="39278" y="15679"/>
                    </a:lnTo>
                    <a:lnTo>
                      <a:pt x="39424" y="15491"/>
                    </a:lnTo>
                    <a:lnTo>
                      <a:pt x="39569" y="15304"/>
                    </a:lnTo>
                    <a:lnTo>
                      <a:pt x="39694" y="15096"/>
                    </a:lnTo>
                    <a:lnTo>
                      <a:pt x="39819" y="14868"/>
                    </a:lnTo>
                    <a:lnTo>
                      <a:pt x="39943" y="14639"/>
                    </a:lnTo>
                    <a:lnTo>
                      <a:pt x="40047" y="14389"/>
                    </a:lnTo>
                    <a:lnTo>
                      <a:pt x="40214" y="13870"/>
                    </a:lnTo>
                    <a:lnTo>
                      <a:pt x="40380" y="13371"/>
                    </a:lnTo>
                    <a:lnTo>
                      <a:pt x="40505" y="12851"/>
                    </a:lnTo>
                    <a:lnTo>
                      <a:pt x="40629" y="12331"/>
                    </a:lnTo>
                    <a:lnTo>
                      <a:pt x="40713" y="11811"/>
                    </a:lnTo>
                    <a:lnTo>
                      <a:pt x="40796" y="11270"/>
                    </a:lnTo>
                    <a:lnTo>
                      <a:pt x="40941" y="10210"/>
                    </a:lnTo>
                    <a:lnTo>
                      <a:pt x="41025" y="9316"/>
                    </a:lnTo>
                    <a:lnTo>
                      <a:pt x="41066" y="8401"/>
                    </a:lnTo>
                    <a:lnTo>
                      <a:pt x="41087" y="7486"/>
                    </a:lnTo>
                    <a:lnTo>
                      <a:pt x="41066" y="6592"/>
                    </a:lnTo>
                    <a:lnTo>
                      <a:pt x="41004" y="5677"/>
                    </a:lnTo>
                    <a:lnTo>
                      <a:pt x="40921" y="4783"/>
                    </a:lnTo>
                    <a:lnTo>
                      <a:pt x="40796" y="3889"/>
                    </a:lnTo>
                    <a:lnTo>
                      <a:pt x="40629" y="2974"/>
                    </a:lnTo>
                    <a:lnTo>
                      <a:pt x="40567" y="2725"/>
                    </a:lnTo>
                    <a:lnTo>
                      <a:pt x="40484" y="2496"/>
                    </a:lnTo>
                    <a:lnTo>
                      <a:pt x="40380" y="2267"/>
                    </a:lnTo>
                    <a:lnTo>
                      <a:pt x="40255" y="2038"/>
                    </a:lnTo>
                    <a:lnTo>
                      <a:pt x="40110" y="1831"/>
                    </a:lnTo>
                    <a:lnTo>
                      <a:pt x="39943" y="1623"/>
                    </a:lnTo>
                    <a:lnTo>
                      <a:pt x="39777" y="1435"/>
                    </a:lnTo>
                    <a:lnTo>
                      <a:pt x="39590" y="1269"/>
                    </a:lnTo>
                    <a:lnTo>
                      <a:pt x="39403" y="1103"/>
                    </a:lnTo>
                    <a:lnTo>
                      <a:pt x="39195" y="957"/>
                    </a:lnTo>
                    <a:lnTo>
                      <a:pt x="38987" y="833"/>
                    </a:lnTo>
                    <a:lnTo>
                      <a:pt x="38779" y="708"/>
                    </a:lnTo>
                    <a:lnTo>
                      <a:pt x="38550" y="625"/>
                    </a:lnTo>
                    <a:lnTo>
                      <a:pt x="38321" y="541"/>
                    </a:lnTo>
                    <a:lnTo>
                      <a:pt x="38093" y="500"/>
                    </a:lnTo>
                    <a:lnTo>
                      <a:pt x="37864" y="458"/>
                    </a:lnTo>
                    <a:lnTo>
                      <a:pt x="36949" y="354"/>
                    </a:lnTo>
                    <a:lnTo>
                      <a:pt x="36492" y="313"/>
                    </a:lnTo>
                    <a:lnTo>
                      <a:pt x="36034" y="292"/>
                    </a:lnTo>
                    <a:lnTo>
                      <a:pt x="32312" y="230"/>
                    </a:lnTo>
                    <a:lnTo>
                      <a:pt x="30441" y="188"/>
                    </a:lnTo>
                    <a:lnTo>
                      <a:pt x="28570" y="146"/>
                    </a:lnTo>
                    <a:lnTo>
                      <a:pt x="24973" y="42"/>
                    </a:lnTo>
                    <a:lnTo>
                      <a:pt x="23184" y="22"/>
                    </a:lnTo>
                    <a:lnTo>
                      <a:pt x="2137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2738900" y="3168350"/>
                <a:ext cx="3628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3972" extrusionOk="0">
                    <a:moveTo>
                      <a:pt x="583" y="0"/>
                    </a:moveTo>
                    <a:lnTo>
                      <a:pt x="458" y="21"/>
                    </a:lnTo>
                    <a:lnTo>
                      <a:pt x="333" y="62"/>
                    </a:lnTo>
                    <a:lnTo>
                      <a:pt x="229" y="166"/>
                    </a:lnTo>
                    <a:lnTo>
                      <a:pt x="125" y="291"/>
                    </a:lnTo>
                    <a:lnTo>
                      <a:pt x="63" y="416"/>
                    </a:lnTo>
                    <a:lnTo>
                      <a:pt x="21" y="562"/>
                    </a:lnTo>
                    <a:lnTo>
                      <a:pt x="0" y="686"/>
                    </a:lnTo>
                    <a:lnTo>
                      <a:pt x="21" y="811"/>
                    </a:lnTo>
                    <a:lnTo>
                      <a:pt x="63" y="936"/>
                    </a:lnTo>
                    <a:lnTo>
                      <a:pt x="146" y="1061"/>
                    </a:lnTo>
                    <a:lnTo>
                      <a:pt x="229" y="1165"/>
                    </a:lnTo>
                    <a:lnTo>
                      <a:pt x="333" y="1268"/>
                    </a:lnTo>
                    <a:lnTo>
                      <a:pt x="645" y="1518"/>
                    </a:lnTo>
                    <a:lnTo>
                      <a:pt x="978" y="1747"/>
                    </a:lnTo>
                    <a:lnTo>
                      <a:pt x="1310" y="1955"/>
                    </a:lnTo>
                    <a:lnTo>
                      <a:pt x="1664" y="2142"/>
                    </a:lnTo>
                    <a:lnTo>
                      <a:pt x="2101" y="2350"/>
                    </a:lnTo>
                    <a:lnTo>
                      <a:pt x="2537" y="2537"/>
                    </a:lnTo>
                    <a:lnTo>
                      <a:pt x="2995" y="2682"/>
                    </a:lnTo>
                    <a:lnTo>
                      <a:pt x="3452" y="2828"/>
                    </a:lnTo>
                    <a:lnTo>
                      <a:pt x="4367" y="3057"/>
                    </a:lnTo>
                    <a:lnTo>
                      <a:pt x="5303" y="3285"/>
                    </a:lnTo>
                    <a:lnTo>
                      <a:pt x="6238" y="3493"/>
                    </a:lnTo>
                    <a:lnTo>
                      <a:pt x="7174" y="3680"/>
                    </a:lnTo>
                    <a:lnTo>
                      <a:pt x="8130" y="3805"/>
                    </a:lnTo>
                    <a:lnTo>
                      <a:pt x="9087" y="3909"/>
                    </a:lnTo>
                    <a:lnTo>
                      <a:pt x="9565" y="3930"/>
                    </a:lnTo>
                    <a:lnTo>
                      <a:pt x="10043" y="3951"/>
                    </a:lnTo>
                    <a:lnTo>
                      <a:pt x="10522" y="3972"/>
                    </a:lnTo>
                    <a:lnTo>
                      <a:pt x="11000" y="3951"/>
                    </a:lnTo>
                    <a:lnTo>
                      <a:pt x="11478" y="3930"/>
                    </a:lnTo>
                    <a:lnTo>
                      <a:pt x="11956" y="3888"/>
                    </a:lnTo>
                    <a:lnTo>
                      <a:pt x="12435" y="3847"/>
                    </a:lnTo>
                    <a:lnTo>
                      <a:pt x="12913" y="3784"/>
                    </a:lnTo>
                    <a:lnTo>
                      <a:pt x="13349" y="3701"/>
                    </a:lnTo>
                    <a:lnTo>
                      <a:pt x="13578" y="3639"/>
                    </a:lnTo>
                    <a:lnTo>
                      <a:pt x="13786" y="3576"/>
                    </a:lnTo>
                    <a:lnTo>
                      <a:pt x="13973" y="3473"/>
                    </a:lnTo>
                    <a:lnTo>
                      <a:pt x="14181" y="3369"/>
                    </a:lnTo>
                    <a:lnTo>
                      <a:pt x="14348" y="3223"/>
                    </a:lnTo>
                    <a:lnTo>
                      <a:pt x="14514" y="3036"/>
                    </a:lnTo>
                    <a:lnTo>
                      <a:pt x="14327" y="3015"/>
                    </a:lnTo>
                    <a:lnTo>
                      <a:pt x="14140" y="3015"/>
                    </a:lnTo>
                    <a:lnTo>
                      <a:pt x="13745" y="3036"/>
                    </a:lnTo>
                    <a:lnTo>
                      <a:pt x="13183" y="3036"/>
                    </a:lnTo>
                    <a:lnTo>
                      <a:pt x="12996" y="3015"/>
                    </a:lnTo>
                    <a:lnTo>
                      <a:pt x="12351" y="2911"/>
                    </a:lnTo>
                    <a:lnTo>
                      <a:pt x="11707" y="2849"/>
                    </a:lnTo>
                    <a:lnTo>
                      <a:pt x="10438" y="2724"/>
                    </a:lnTo>
                    <a:lnTo>
                      <a:pt x="9212" y="2578"/>
                    </a:lnTo>
                    <a:lnTo>
                      <a:pt x="8006" y="2433"/>
                    </a:lnTo>
                    <a:lnTo>
                      <a:pt x="7403" y="2329"/>
                    </a:lnTo>
                    <a:lnTo>
                      <a:pt x="6800" y="2225"/>
                    </a:lnTo>
                    <a:lnTo>
                      <a:pt x="6218" y="2100"/>
                    </a:lnTo>
                    <a:lnTo>
                      <a:pt x="5635" y="1975"/>
                    </a:lnTo>
                    <a:lnTo>
                      <a:pt x="5053" y="1809"/>
                    </a:lnTo>
                    <a:lnTo>
                      <a:pt x="4471" y="1643"/>
                    </a:lnTo>
                    <a:lnTo>
                      <a:pt x="3889" y="1456"/>
                    </a:lnTo>
                    <a:lnTo>
                      <a:pt x="3327" y="1248"/>
                    </a:lnTo>
                    <a:lnTo>
                      <a:pt x="2766" y="1019"/>
                    </a:lnTo>
                    <a:lnTo>
                      <a:pt x="2205" y="749"/>
                    </a:lnTo>
                    <a:lnTo>
                      <a:pt x="1664" y="478"/>
                    </a:lnTo>
                    <a:lnTo>
                      <a:pt x="1123" y="166"/>
                    </a:lnTo>
                    <a:lnTo>
                      <a:pt x="978" y="83"/>
                    </a:lnTo>
                    <a:lnTo>
                      <a:pt x="853" y="42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2747225" y="2265400"/>
                <a:ext cx="44200" cy="265150"/>
              </a:xfrm>
              <a:custGeom>
                <a:avLst/>
                <a:gdLst/>
                <a:ahLst/>
                <a:cxnLst/>
                <a:rect l="l" t="t" r="r" b="b"/>
                <a:pathLst>
                  <a:path w="1768" h="10606" extrusionOk="0">
                    <a:moveTo>
                      <a:pt x="998" y="1"/>
                    </a:moveTo>
                    <a:lnTo>
                      <a:pt x="873" y="22"/>
                    </a:lnTo>
                    <a:lnTo>
                      <a:pt x="749" y="22"/>
                    </a:lnTo>
                    <a:lnTo>
                      <a:pt x="666" y="63"/>
                    </a:lnTo>
                    <a:lnTo>
                      <a:pt x="562" y="126"/>
                    </a:lnTo>
                    <a:lnTo>
                      <a:pt x="478" y="188"/>
                    </a:lnTo>
                    <a:lnTo>
                      <a:pt x="416" y="251"/>
                    </a:lnTo>
                    <a:lnTo>
                      <a:pt x="291" y="438"/>
                    </a:lnTo>
                    <a:lnTo>
                      <a:pt x="187" y="646"/>
                    </a:lnTo>
                    <a:lnTo>
                      <a:pt x="104" y="853"/>
                    </a:lnTo>
                    <a:lnTo>
                      <a:pt x="63" y="1061"/>
                    </a:lnTo>
                    <a:lnTo>
                      <a:pt x="42" y="1290"/>
                    </a:lnTo>
                    <a:lnTo>
                      <a:pt x="0" y="2351"/>
                    </a:lnTo>
                    <a:lnTo>
                      <a:pt x="0" y="2870"/>
                    </a:lnTo>
                    <a:lnTo>
                      <a:pt x="0" y="3390"/>
                    </a:lnTo>
                    <a:lnTo>
                      <a:pt x="42" y="4243"/>
                    </a:lnTo>
                    <a:lnTo>
                      <a:pt x="104" y="5095"/>
                    </a:lnTo>
                    <a:lnTo>
                      <a:pt x="167" y="5927"/>
                    </a:lnTo>
                    <a:lnTo>
                      <a:pt x="270" y="6759"/>
                    </a:lnTo>
                    <a:lnTo>
                      <a:pt x="395" y="7590"/>
                    </a:lnTo>
                    <a:lnTo>
                      <a:pt x="562" y="8422"/>
                    </a:lnTo>
                    <a:lnTo>
                      <a:pt x="770" y="9233"/>
                    </a:lnTo>
                    <a:lnTo>
                      <a:pt x="1019" y="10044"/>
                    </a:lnTo>
                    <a:lnTo>
                      <a:pt x="1061" y="10210"/>
                    </a:lnTo>
                    <a:lnTo>
                      <a:pt x="1123" y="10377"/>
                    </a:lnTo>
                    <a:lnTo>
                      <a:pt x="1165" y="10460"/>
                    </a:lnTo>
                    <a:lnTo>
                      <a:pt x="1227" y="10522"/>
                    </a:lnTo>
                    <a:lnTo>
                      <a:pt x="1310" y="10564"/>
                    </a:lnTo>
                    <a:lnTo>
                      <a:pt x="1435" y="10605"/>
                    </a:lnTo>
                    <a:lnTo>
                      <a:pt x="1476" y="10481"/>
                    </a:lnTo>
                    <a:lnTo>
                      <a:pt x="1497" y="10397"/>
                    </a:lnTo>
                    <a:lnTo>
                      <a:pt x="1580" y="9295"/>
                    </a:lnTo>
                    <a:lnTo>
                      <a:pt x="1643" y="8173"/>
                    </a:lnTo>
                    <a:lnTo>
                      <a:pt x="1705" y="7050"/>
                    </a:lnTo>
                    <a:lnTo>
                      <a:pt x="1726" y="5948"/>
                    </a:lnTo>
                    <a:lnTo>
                      <a:pt x="1768" y="3702"/>
                    </a:lnTo>
                    <a:lnTo>
                      <a:pt x="1768" y="1477"/>
                    </a:lnTo>
                    <a:lnTo>
                      <a:pt x="1768" y="1228"/>
                    </a:lnTo>
                    <a:lnTo>
                      <a:pt x="1726" y="978"/>
                    </a:lnTo>
                    <a:lnTo>
                      <a:pt x="1684" y="729"/>
                    </a:lnTo>
                    <a:lnTo>
                      <a:pt x="1601" y="500"/>
                    </a:lnTo>
                    <a:lnTo>
                      <a:pt x="1497" y="313"/>
                    </a:lnTo>
                    <a:lnTo>
                      <a:pt x="1435" y="230"/>
                    </a:lnTo>
                    <a:lnTo>
                      <a:pt x="1372" y="167"/>
                    </a:lnTo>
                    <a:lnTo>
                      <a:pt x="1289" y="105"/>
                    </a:lnTo>
                    <a:lnTo>
                      <a:pt x="1206" y="63"/>
                    </a:lnTo>
                    <a:lnTo>
                      <a:pt x="1102" y="22"/>
                    </a:ln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78" name="Google Shape;778;p6"/>
              <p:cNvSpPr/>
              <p:nvPr/>
            </p:nvSpPr>
            <p:spPr>
              <a:xfrm>
                <a:off x="3263925" y="2631875"/>
                <a:ext cx="171550" cy="84250"/>
              </a:xfrm>
              <a:custGeom>
                <a:avLst/>
                <a:gdLst/>
                <a:ahLst/>
                <a:cxnLst/>
                <a:rect l="l" t="t" r="r" b="b"/>
                <a:pathLst>
                  <a:path w="6862" h="3370" extrusionOk="0">
                    <a:moveTo>
                      <a:pt x="936" y="1"/>
                    </a:moveTo>
                    <a:lnTo>
                      <a:pt x="686" y="43"/>
                    </a:lnTo>
                    <a:lnTo>
                      <a:pt x="478" y="146"/>
                    </a:lnTo>
                    <a:lnTo>
                      <a:pt x="395" y="209"/>
                    </a:lnTo>
                    <a:lnTo>
                      <a:pt x="291" y="271"/>
                    </a:lnTo>
                    <a:lnTo>
                      <a:pt x="229" y="354"/>
                    </a:lnTo>
                    <a:lnTo>
                      <a:pt x="167" y="458"/>
                    </a:lnTo>
                    <a:lnTo>
                      <a:pt x="104" y="542"/>
                    </a:lnTo>
                    <a:lnTo>
                      <a:pt x="63" y="645"/>
                    </a:lnTo>
                    <a:lnTo>
                      <a:pt x="21" y="770"/>
                    </a:lnTo>
                    <a:lnTo>
                      <a:pt x="21" y="874"/>
                    </a:lnTo>
                    <a:lnTo>
                      <a:pt x="0" y="978"/>
                    </a:lnTo>
                    <a:lnTo>
                      <a:pt x="21" y="1082"/>
                    </a:lnTo>
                    <a:lnTo>
                      <a:pt x="42" y="1186"/>
                    </a:lnTo>
                    <a:lnTo>
                      <a:pt x="83" y="1290"/>
                    </a:lnTo>
                    <a:lnTo>
                      <a:pt x="146" y="1394"/>
                    </a:lnTo>
                    <a:lnTo>
                      <a:pt x="208" y="1477"/>
                    </a:lnTo>
                    <a:lnTo>
                      <a:pt x="374" y="1664"/>
                    </a:lnTo>
                    <a:lnTo>
                      <a:pt x="582" y="1810"/>
                    </a:lnTo>
                    <a:lnTo>
                      <a:pt x="853" y="1935"/>
                    </a:lnTo>
                    <a:lnTo>
                      <a:pt x="1144" y="2059"/>
                    </a:lnTo>
                    <a:lnTo>
                      <a:pt x="3078" y="2600"/>
                    </a:lnTo>
                    <a:lnTo>
                      <a:pt x="4990" y="3099"/>
                    </a:lnTo>
                    <a:lnTo>
                      <a:pt x="5427" y="3224"/>
                    </a:lnTo>
                    <a:lnTo>
                      <a:pt x="5885" y="3328"/>
                    </a:lnTo>
                    <a:lnTo>
                      <a:pt x="6113" y="3349"/>
                    </a:lnTo>
                    <a:lnTo>
                      <a:pt x="6363" y="3369"/>
                    </a:lnTo>
                    <a:lnTo>
                      <a:pt x="6592" y="3369"/>
                    </a:lnTo>
                    <a:lnTo>
                      <a:pt x="6862" y="3328"/>
                    </a:lnTo>
                    <a:lnTo>
                      <a:pt x="6779" y="3161"/>
                    </a:lnTo>
                    <a:lnTo>
                      <a:pt x="6716" y="3057"/>
                    </a:lnTo>
                    <a:lnTo>
                      <a:pt x="6529" y="2850"/>
                    </a:lnTo>
                    <a:lnTo>
                      <a:pt x="6321" y="2642"/>
                    </a:lnTo>
                    <a:lnTo>
                      <a:pt x="6072" y="2413"/>
                    </a:lnTo>
                    <a:lnTo>
                      <a:pt x="5822" y="2205"/>
                    </a:lnTo>
                    <a:lnTo>
                      <a:pt x="5552" y="1997"/>
                    </a:lnTo>
                    <a:lnTo>
                      <a:pt x="5282" y="1810"/>
                    </a:lnTo>
                    <a:lnTo>
                      <a:pt x="4741" y="1456"/>
                    </a:lnTo>
                    <a:lnTo>
                      <a:pt x="4159" y="1145"/>
                    </a:lnTo>
                    <a:lnTo>
                      <a:pt x="3577" y="874"/>
                    </a:lnTo>
                    <a:lnTo>
                      <a:pt x="2974" y="604"/>
                    </a:lnTo>
                    <a:lnTo>
                      <a:pt x="1768" y="126"/>
                    </a:lnTo>
                    <a:lnTo>
                      <a:pt x="1476" y="43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79" name="Google Shape;779;p6"/>
              <p:cNvSpPr/>
              <p:nvPr/>
            </p:nvSpPr>
            <p:spPr>
              <a:xfrm>
                <a:off x="2764900" y="2580950"/>
                <a:ext cx="3485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83" extrusionOk="0">
                    <a:moveTo>
                      <a:pt x="541" y="0"/>
                    </a:moveTo>
                    <a:lnTo>
                      <a:pt x="416" y="21"/>
                    </a:lnTo>
                    <a:lnTo>
                      <a:pt x="291" y="104"/>
                    </a:lnTo>
                    <a:lnTo>
                      <a:pt x="166" y="208"/>
                    </a:lnTo>
                    <a:lnTo>
                      <a:pt x="83" y="354"/>
                    </a:lnTo>
                    <a:lnTo>
                      <a:pt x="42" y="499"/>
                    </a:lnTo>
                    <a:lnTo>
                      <a:pt x="21" y="645"/>
                    </a:lnTo>
                    <a:lnTo>
                      <a:pt x="0" y="790"/>
                    </a:lnTo>
                    <a:lnTo>
                      <a:pt x="21" y="957"/>
                    </a:lnTo>
                    <a:lnTo>
                      <a:pt x="42" y="1144"/>
                    </a:lnTo>
                    <a:lnTo>
                      <a:pt x="83" y="1310"/>
                    </a:lnTo>
                    <a:lnTo>
                      <a:pt x="125" y="1477"/>
                    </a:lnTo>
                    <a:lnTo>
                      <a:pt x="187" y="1664"/>
                    </a:lnTo>
                    <a:lnTo>
                      <a:pt x="270" y="1830"/>
                    </a:lnTo>
                    <a:lnTo>
                      <a:pt x="354" y="1996"/>
                    </a:lnTo>
                    <a:lnTo>
                      <a:pt x="458" y="2142"/>
                    </a:lnTo>
                    <a:lnTo>
                      <a:pt x="562" y="2287"/>
                    </a:lnTo>
                    <a:lnTo>
                      <a:pt x="686" y="2412"/>
                    </a:lnTo>
                    <a:lnTo>
                      <a:pt x="790" y="2516"/>
                    </a:lnTo>
                    <a:lnTo>
                      <a:pt x="936" y="2620"/>
                    </a:lnTo>
                    <a:lnTo>
                      <a:pt x="1061" y="2682"/>
                    </a:lnTo>
                    <a:lnTo>
                      <a:pt x="1144" y="2579"/>
                    </a:lnTo>
                    <a:lnTo>
                      <a:pt x="1206" y="2433"/>
                    </a:lnTo>
                    <a:lnTo>
                      <a:pt x="1268" y="2287"/>
                    </a:lnTo>
                    <a:lnTo>
                      <a:pt x="1310" y="2142"/>
                    </a:lnTo>
                    <a:lnTo>
                      <a:pt x="1372" y="1788"/>
                    </a:lnTo>
                    <a:lnTo>
                      <a:pt x="1393" y="1414"/>
                    </a:lnTo>
                    <a:lnTo>
                      <a:pt x="1372" y="1061"/>
                    </a:lnTo>
                    <a:lnTo>
                      <a:pt x="1331" y="728"/>
                    </a:lnTo>
                    <a:lnTo>
                      <a:pt x="1289" y="562"/>
                    </a:lnTo>
                    <a:lnTo>
                      <a:pt x="1227" y="437"/>
                    </a:lnTo>
                    <a:lnTo>
                      <a:pt x="1165" y="312"/>
                    </a:lnTo>
                    <a:lnTo>
                      <a:pt x="1102" y="208"/>
                    </a:lnTo>
                    <a:lnTo>
                      <a:pt x="977" y="104"/>
                    </a:lnTo>
                    <a:lnTo>
                      <a:pt x="832" y="21"/>
                    </a:lnTo>
                    <a:lnTo>
                      <a:pt x="6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780" name="Google Shape;780;p6"/>
            <p:cNvGrpSpPr/>
            <p:nvPr/>
          </p:nvGrpSpPr>
          <p:grpSpPr>
            <a:xfrm>
              <a:off x="164776" y="1228088"/>
              <a:ext cx="391966" cy="423654"/>
              <a:chOff x="5309813" y="3961575"/>
              <a:chExt cx="901900" cy="982500"/>
            </a:xfrm>
          </p:grpSpPr>
          <p:sp>
            <p:nvSpPr>
              <p:cNvPr id="781" name="Google Shape;781;p6"/>
              <p:cNvSpPr/>
              <p:nvPr/>
            </p:nvSpPr>
            <p:spPr>
              <a:xfrm>
                <a:off x="5342038" y="4332725"/>
                <a:ext cx="825500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33020" h="9503" extrusionOk="0">
                    <a:moveTo>
                      <a:pt x="18153" y="2018"/>
                    </a:moveTo>
                    <a:lnTo>
                      <a:pt x="18381" y="2038"/>
                    </a:lnTo>
                    <a:lnTo>
                      <a:pt x="18610" y="2080"/>
                    </a:lnTo>
                    <a:lnTo>
                      <a:pt x="18839" y="2142"/>
                    </a:lnTo>
                    <a:lnTo>
                      <a:pt x="19088" y="2226"/>
                    </a:lnTo>
                    <a:lnTo>
                      <a:pt x="19317" y="2309"/>
                    </a:lnTo>
                    <a:lnTo>
                      <a:pt x="19546" y="2433"/>
                    </a:lnTo>
                    <a:lnTo>
                      <a:pt x="19775" y="2579"/>
                    </a:lnTo>
                    <a:lnTo>
                      <a:pt x="19546" y="2745"/>
                    </a:lnTo>
                    <a:lnTo>
                      <a:pt x="19296" y="2891"/>
                    </a:lnTo>
                    <a:lnTo>
                      <a:pt x="19047" y="3016"/>
                    </a:lnTo>
                    <a:lnTo>
                      <a:pt x="18818" y="3120"/>
                    </a:lnTo>
                    <a:lnTo>
                      <a:pt x="18569" y="3203"/>
                    </a:lnTo>
                    <a:lnTo>
                      <a:pt x="18340" y="3265"/>
                    </a:lnTo>
                    <a:lnTo>
                      <a:pt x="18090" y="3307"/>
                    </a:lnTo>
                    <a:lnTo>
                      <a:pt x="17841" y="3328"/>
                    </a:lnTo>
                    <a:lnTo>
                      <a:pt x="17654" y="3307"/>
                    </a:lnTo>
                    <a:lnTo>
                      <a:pt x="17508" y="3307"/>
                    </a:lnTo>
                    <a:lnTo>
                      <a:pt x="17383" y="3265"/>
                    </a:lnTo>
                    <a:lnTo>
                      <a:pt x="17259" y="3224"/>
                    </a:lnTo>
                    <a:lnTo>
                      <a:pt x="17155" y="3140"/>
                    </a:lnTo>
                    <a:lnTo>
                      <a:pt x="17071" y="3057"/>
                    </a:lnTo>
                    <a:lnTo>
                      <a:pt x="17009" y="2953"/>
                    </a:lnTo>
                    <a:lnTo>
                      <a:pt x="16968" y="2829"/>
                    </a:lnTo>
                    <a:lnTo>
                      <a:pt x="16947" y="2683"/>
                    </a:lnTo>
                    <a:lnTo>
                      <a:pt x="16968" y="2517"/>
                    </a:lnTo>
                    <a:lnTo>
                      <a:pt x="16988" y="2392"/>
                    </a:lnTo>
                    <a:lnTo>
                      <a:pt x="17051" y="2288"/>
                    </a:lnTo>
                    <a:lnTo>
                      <a:pt x="17134" y="2205"/>
                    </a:lnTo>
                    <a:lnTo>
                      <a:pt x="17238" y="2122"/>
                    </a:lnTo>
                    <a:lnTo>
                      <a:pt x="17363" y="2080"/>
                    </a:lnTo>
                    <a:lnTo>
                      <a:pt x="17487" y="2038"/>
                    </a:lnTo>
                    <a:lnTo>
                      <a:pt x="17633" y="2018"/>
                    </a:lnTo>
                    <a:close/>
                    <a:moveTo>
                      <a:pt x="8068" y="1955"/>
                    </a:moveTo>
                    <a:lnTo>
                      <a:pt x="9628" y="1976"/>
                    </a:lnTo>
                    <a:lnTo>
                      <a:pt x="10397" y="1997"/>
                    </a:lnTo>
                    <a:lnTo>
                      <a:pt x="11166" y="2038"/>
                    </a:lnTo>
                    <a:lnTo>
                      <a:pt x="11956" y="2101"/>
                    </a:lnTo>
                    <a:lnTo>
                      <a:pt x="12726" y="2163"/>
                    </a:lnTo>
                    <a:lnTo>
                      <a:pt x="13495" y="2267"/>
                    </a:lnTo>
                    <a:lnTo>
                      <a:pt x="14285" y="2371"/>
                    </a:lnTo>
                    <a:lnTo>
                      <a:pt x="14410" y="2392"/>
                    </a:lnTo>
                    <a:lnTo>
                      <a:pt x="14514" y="2413"/>
                    </a:lnTo>
                    <a:lnTo>
                      <a:pt x="14639" y="2496"/>
                    </a:lnTo>
                    <a:lnTo>
                      <a:pt x="14867" y="2641"/>
                    </a:lnTo>
                    <a:lnTo>
                      <a:pt x="14660" y="2766"/>
                    </a:lnTo>
                    <a:lnTo>
                      <a:pt x="14452" y="2891"/>
                    </a:lnTo>
                    <a:lnTo>
                      <a:pt x="14244" y="2974"/>
                    </a:lnTo>
                    <a:lnTo>
                      <a:pt x="14036" y="3057"/>
                    </a:lnTo>
                    <a:lnTo>
                      <a:pt x="13620" y="3182"/>
                    </a:lnTo>
                    <a:lnTo>
                      <a:pt x="13183" y="3286"/>
                    </a:lnTo>
                    <a:lnTo>
                      <a:pt x="12164" y="3494"/>
                    </a:lnTo>
                    <a:lnTo>
                      <a:pt x="11125" y="3681"/>
                    </a:lnTo>
                    <a:lnTo>
                      <a:pt x="10085" y="3827"/>
                    </a:lnTo>
                    <a:lnTo>
                      <a:pt x="9045" y="3972"/>
                    </a:lnTo>
                    <a:lnTo>
                      <a:pt x="8006" y="4076"/>
                    </a:lnTo>
                    <a:lnTo>
                      <a:pt x="6966" y="4180"/>
                    </a:lnTo>
                    <a:lnTo>
                      <a:pt x="4866" y="4326"/>
                    </a:lnTo>
                    <a:lnTo>
                      <a:pt x="4284" y="4326"/>
                    </a:lnTo>
                    <a:lnTo>
                      <a:pt x="3993" y="4284"/>
                    </a:lnTo>
                    <a:lnTo>
                      <a:pt x="3702" y="4222"/>
                    </a:lnTo>
                    <a:lnTo>
                      <a:pt x="3411" y="4138"/>
                    </a:lnTo>
                    <a:lnTo>
                      <a:pt x="3286" y="4097"/>
                    </a:lnTo>
                    <a:lnTo>
                      <a:pt x="3140" y="4014"/>
                    </a:lnTo>
                    <a:lnTo>
                      <a:pt x="3016" y="3951"/>
                    </a:lnTo>
                    <a:lnTo>
                      <a:pt x="2912" y="3847"/>
                    </a:lnTo>
                    <a:lnTo>
                      <a:pt x="2828" y="3743"/>
                    </a:lnTo>
                    <a:lnTo>
                      <a:pt x="2766" y="3619"/>
                    </a:lnTo>
                    <a:lnTo>
                      <a:pt x="2724" y="3473"/>
                    </a:lnTo>
                    <a:lnTo>
                      <a:pt x="2704" y="3328"/>
                    </a:lnTo>
                    <a:lnTo>
                      <a:pt x="2704" y="3161"/>
                    </a:lnTo>
                    <a:lnTo>
                      <a:pt x="2724" y="3016"/>
                    </a:lnTo>
                    <a:lnTo>
                      <a:pt x="2787" y="2870"/>
                    </a:lnTo>
                    <a:lnTo>
                      <a:pt x="2849" y="2766"/>
                    </a:lnTo>
                    <a:lnTo>
                      <a:pt x="2953" y="2662"/>
                    </a:lnTo>
                    <a:lnTo>
                      <a:pt x="3057" y="2558"/>
                    </a:lnTo>
                    <a:lnTo>
                      <a:pt x="3182" y="2475"/>
                    </a:lnTo>
                    <a:lnTo>
                      <a:pt x="3307" y="2392"/>
                    </a:lnTo>
                    <a:lnTo>
                      <a:pt x="3515" y="2309"/>
                    </a:lnTo>
                    <a:lnTo>
                      <a:pt x="3723" y="2226"/>
                    </a:lnTo>
                    <a:lnTo>
                      <a:pt x="3930" y="2163"/>
                    </a:lnTo>
                    <a:lnTo>
                      <a:pt x="4138" y="2122"/>
                    </a:lnTo>
                    <a:lnTo>
                      <a:pt x="4575" y="2038"/>
                    </a:lnTo>
                    <a:lnTo>
                      <a:pt x="5012" y="2018"/>
                    </a:lnTo>
                    <a:lnTo>
                      <a:pt x="6550" y="1976"/>
                    </a:lnTo>
                    <a:lnTo>
                      <a:pt x="8068" y="1955"/>
                    </a:lnTo>
                    <a:close/>
                    <a:moveTo>
                      <a:pt x="18215" y="1"/>
                    </a:moveTo>
                    <a:lnTo>
                      <a:pt x="17695" y="63"/>
                    </a:lnTo>
                    <a:lnTo>
                      <a:pt x="16469" y="188"/>
                    </a:lnTo>
                    <a:lnTo>
                      <a:pt x="15263" y="313"/>
                    </a:lnTo>
                    <a:lnTo>
                      <a:pt x="14057" y="396"/>
                    </a:lnTo>
                    <a:lnTo>
                      <a:pt x="12830" y="458"/>
                    </a:lnTo>
                    <a:lnTo>
                      <a:pt x="10709" y="541"/>
                    </a:lnTo>
                    <a:lnTo>
                      <a:pt x="8567" y="604"/>
                    </a:lnTo>
                    <a:lnTo>
                      <a:pt x="6446" y="666"/>
                    </a:lnTo>
                    <a:lnTo>
                      <a:pt x="4326" y="728"/>
                    </a:lnTo>
                    <a:lnTo>
                      <a:pt x="3702" y="749"/>
                    </a:lnTo>
                    <a:lnTo>
                      <a:pt x="3057" y="791"/>
                    </a:lnTo>
                    <a:lnTo>
                      <a:pt x="2433" y="874"/>
                    </a:lnTo>
                    <a:lnTo>
                      <a:pt x="2121" y="916"/>
                    </a:lnTo>
                    <a:lnTo>
                      <a:pt x="1810" y="978"/>
                    </a:lnTo>
                    <a:lnTo>
                      <a:pt x="1477" y="1082"/>
                    </a:lnTo>
                    <a:lnTo>
                      <a:pt x="1165" y="1207"/>
                    </a:lnTo>
                    <a:lnTo>
                      <a:pt x="1040" y="1290"/>
                    </a:lnTo>
                    <a:lnTo>
                      <a:pt x="916" y="1373"/>
                    </a:lnTo>
                    <a:lnTo>
                      <a:pt x="791" y="1456"/>
                    </a:lnTo>
                    <a:lnTo>
                      <a:pt x="687" y="1560"/>
                    </a:lnTo>
                    <a:lnTo>
                      <a:pt x="583" y="1664"/>
                    </a:lnTo>
                    <a:lnTo>
                      <a:pt x="500" y="1789"/>
                    </a:lnTo>
                    <a:lnTo>
                      <a:pt x="437" y="1914"/>
                    </a:lnTo>
                    <a:lnTo>
                      <a:pt x="354" y="2059"/>
                    </a:lnTo>
                    <a:lnTo>
                      <a:pt x="313" y="2205"/>
                    </a:lnTo>
                    <a:lnTo>
                      <a:pt x="271" y="2371"/>
                    </a:lnTo>
                    <a:lnTo>
                      <a:pt x="229" y="2558"/>
                    </a:lnTo>
                    <a:lnTo>
                      <a:pt x="209" y="2725"/>
                    </a:lnTo>
                    <a:lnTo>
                      <a:pt x="188" y="3016"/>
                    </a:lnTo>
                    <a:lnTo>
                      <a:pt x="146" y="3307"/>
                    </a:lnTo>
                    <a:lnTo>
                      <a:pt x="84" y="3598"/>
                    </a:lnTo>
                    <a:lnTo>
                      <a:pt x="63" y="3889"/>
                    </a:lnTo>
                    <a:lnTo>
                      <a:pt x="21" y="4825"/>
                    </a:lnTo>
                    <a:lnTo>
                      <a:pt x="1" y="5760"/>
                    </a:lnTo>
                    <a:lnTo>
                      <a:pt x="21" y="6446"/>
                    </a:lnTo>
                    <a:lnTo>
                      <a:pt x="63" y="7133"/>
                    </a:lnTo>
                    <a:lnTo>
                      <a:pt x="146" y="7840"/>
                    </a:lnTo>
                    <a:lnTo>
                      <a:pt x="250" y="8526"/>
                    </a:lnTo>
                    <a:lnTo>
                      <a:pt x="313" y="8734"/>
                    </a:lnTo>
                    <a:lnTo>
                      <a:pt x="396" y="8921"/>
                    </a:lnTo>
                    <a:lnTo>
                      <a:pt x="500" y="9087"/>
                    </a:lnTo>
                    <a:lnTo>
                      <a:pt x="604" y="9212"/>
                    </a:lnTo>
                    <a:lnTo>
                      <a:pt x="749" y="9295"/>
                    </a:lnTo>
                    <a:lnTo>
                      <a:pt x="936" y="9378"/>
                    </a:lnTo>
                    <a:lnTo>
                      <a:pt x="1123" y="9420"/>
                    </a:lnTo>
                    <a:lnTo>
                      <a:pt x="1331" y="9441"/>
                    </a:lnTo>
                    <a:lnTo>
                      <a:pt x="2267" y="9482"/>
                    </a:lnTo>
                    <a:lnTo>
                      <a:pt x="2724" y="9503"/>
                    </a:lnTo>
                    <a:lnTo>
                      <a:pt x="3327" y="9503"/>
                    </a:lnTo>
                    <a:lnTo>
                      <a:pt x="5136" y="9482"/>
                    </a:lnTo>
                    <a:lnTo>
                      <a:pt x="6945" y="9399"/>
                    </a:lnTo>
                    <a:lnTo>
                      <a:pt x="10563" y="9233"/>
                    </a:lnTo>
                    <a:lnTo>
                      <a:pt x="14161" y="9066"/>
                    </a:lnTo>
                    <a:lnTo>
                      <a:pt x="15969" y="9004"/>
                    </a:lnTo>
                    <a:lnTo>
                      <a:pt x="17778" y="8962"/>
                    </a:lnTo>
                    <a:lnTo>
                      <a:pt x="26657" y="8962"/>
                    </a:lnTo>
                    <a:lnTo>
                      <a:pt x="27198" y="8942"/>
                    </a:lnTo>
                    <a:lnTo>
                      <a:pt x="27738" y="8921"/>
                    </a:lnTo>
                    <a:lnTo>
                      <a:pt x="28819" y="8838"/>
                    </a:lnTo>
                    <a:lnTo>
                      <a:pt x="29901" y="8734"/>
                    </a:lnTo>
                    <a:lnTo>
                      <a:pt x="30982" y="8567"/>
                    </a:lnTo>
                    <a:lnTo>
                      <a:pt x="31252" y="8505"/>
                    </a:lnTo>
                    <a:lnTo>
                      <a:pt x="31502" y="8443"/>
                    </a:lnTo>
                    <a:lnTo>
                      <a:pt x="31730" y="8339"/>
                    </a:lnTo>
                    <a:lnTo>
                      <a:pt x="31938" y="8214"/>
                    </a:lnTo>
                    <a:lnTo>
                      <a:pt x="32125" y="8048"/>
                    </a:lnTo>
                    <a:lnTo>
                      <a:pt x="32209" y="7944"/>
                    </a:lnTo>
                    <a:lnTo>
                      <a:pt x="32292" y="7840"/>
                    </a:lnTo>
                    <a:lnTo>
                      <a:pt x="32354" y="7715"/>
                    </a:lnTo>
                    <a:lnTo>
                      <a:pt x="32396" y="7590"/>
                    </a:lnTo>
                    <a:lnTo>
                      <a:pt x="32458" y="7465"/>
                    </a:lnTo>
                    <a:lnTo>
                      <a:pt x="32479" y="7299"/>
                    </a:lnTo>
                    <a:lnTo>
                      <a:pt x="32604" y="6634"/>
                    </a:lnTo>
                    <a:lnTo>
                      <a:pt x="32708" y="5947"/>
                    </a:lnTo>
                    <a:lnTo>
                      <a:pt x="32791" y="5261"/>
                    </a:lnTo>
                    <a:lnTo>
                      <a:pt x="32874" y="4575"/>
                    </a:lnTo>
                    <a:lnTo>
                      <a:pt x="32916" y="3889"/>
                    </a:lnTo>
                    <a:lnTo>
                      <a:pt x="32957" y="3203"/>
                    </a:lnTo>
                    <a:lnTo>
                      <a:pt x="33020" y="1830"/>
                    </a:lnTo>
                    <a:lnTo>
                      <a:pt x="33020" y="1706"/>
                    </a:lnTo>
                    <a:lnTo>
                      <a:pt x="32999" y="1394"/>
                    </a:lnTo>
                    <a:lnTo>
                      <a:pt x="32978" y="1269"/>
                    </a:lnTo>
                    <a:lnTo>
                      <a:pt x="32936" y="1124"/>
                    </a:lnTo>
                    <a:lnTo>
                      <a:pt x="32895" y="1020"/>
                    </a:lnTo>
                    <a:lnTo>
                      <a:pt x="32832" y="916"/>
                    </a:lnTo>
                    <a:lnTo>
                      <a:pt x="32770" y="812"/>
                    </a:lnTo>
                    <a:lnTo>
                      <a:pt x="32687" y="728"/>
                    </a:lnTo>
                    <a:lnTo>
                      <a:pt x="32604" y="645"/>
                    </a:lnTo>
                    <a:lnTo>
                      <a:pt x="32500" y="583"/>
                    </a:lnTo>
                    <a:lnTo>
                      <a:pt x="32271" y="479"/>
                    </a:lnTo>
                    <a:lnTo>
                      <a:pt x="31980" y="396"/>
                    </a:lnTo>
                    <a:lnTo>
                      <a:pt x="31647" y="333"/>
                    </a:lnTo>
                    <a:lnTo>
                      <a:pt x="31003" y="250"/>
                    </a:lnTo>
                    <a:lnTo>
                      <a:pt x="30358" y="229"/>
                    </a:lnTo>
                    <a:lnTo>
                      <a:pt x="21022" y="84"/>
                    </a:lnTo>
                    <a:lnTo>
                      <a:pt x="20461" y="63"/>
                    </a:lnTo>
                    <a:lnTo>
                      <a:pt x="19899" y="21"/>
                    </a:lnTo>
                    <a:lnTo>
                      <a:pt x="19338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5765688" y="4383150"/>
                <a:ext cx="707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311" fill="none" extrusionOk="0">
                    <a:moveTo>
                      <a:pt x="895" y="1311"/>
                    </a:moveTo>
                    <a:lnTo>
                      <a:pt x="895" y="1311"/>
                    </a:lnTo>
                    <a:lnTo>
                      <a:pt x="708" y="1290"/>
                    </a:lnTo>
                    <a:lnTo>
                      <a:pt x="708" y="1290"/>
                    </a:lnTo>
                    <a:lnTo>
                      <a:pt x="562" y="1290"/>
                    </a:lnTo>
                    <a:lnTo>
                      <a:pt x="437" y="1248"/>
                    </a:lnTo>
                    <a:lnTo>
                      <a:pt x="313" y="1207"/>
                    </a:lnTo>
                    <a:lnTo>
                      <a:pt x="209" y="1123"/>
                    </a:lnTo>
                    <a:lnTo>
                      <a:pt x="125" y="1040"/>
                    </a:lnTo>
                    <a:lnTo>
                      <a:pt x="63" y="936"/>
                    </a:lnTo>
                    <a:lnTo>
                      <a:pt x="22" y="812"/>
                    </a:lnTo>
                    <a:lnTo>
                      <a:pt x="1" y="666"/>
                    </a:lnTo>
                    <a:lnTo>
                      <a:pt x="1" y="666"/>
                    </a:lnTo>
                    <a:lnTo>
                      <a:pt x="22" y="500"/>
                    </a:lnTo>
                    <a:lnTo>
                      <a:pt x="42" y="375"/>
                    </a:lnTo>
                    <a:lnTo>
                      <a:pt x="105" y="271"/>
                    </a:lnTo>
                    <a:lnTo>
                      <a:pt x="188" y="188"/>
                    </a:lnTo>
                    <a:lnTo>
                      <a:pt x="292" y="105"/>
                    </a:lnTo>
                    <a:lnTo>
                      <a:pt x="417" y="63"/>
                    </a:lnTo>
                    <a:lnTo>
                      <a:pt x="541" y="21"/>
                    </a:lnTo>
                    <a:lnTo>
                      <a:pt x="687" y="1"/>
                    </a:lnTo>
                    <a:lnTo>
                      <a:pt x="687" y="1"/>
                    </a:lnTo>
                    <a:lnTo>
                      <a:pt x="978" y="1"/>
                    </a:lnTo>
                    <a:lnTo>
                      <a:pt x="978" y="1"/>
                    </a:lnTo>
                    <a:lnTo>
                      <a:pt x="1207" y="1"/>
                    </a:lnTo>
                    <a:lnTo>
                      <a:pt x="1435" y="21"/>
                    </a:lnTo>
                    <a:lnTo>
                      <a:pt x="1664" y="63"/>
                    </a:lnTo>
                    <a:lnTo>
                      <a:pt x="1893" y="125"/>
                    </a:lnTo>
                    <a:lnTo>
                      <a:pt x="2142" y="209"/>
                    </a:lnTo>
                    <a:lnTo>
                      <a:pt x="2371" y="292"/>
                    </a:lnTo>
                    <a:lnTo>
                      <a:pt x="2600" y="416"/>
                    </a:lnTo>
                    <a:lnTo>
                      <a:pt x="2829" y="562"/>
                    </a:lnTo>
                    <a:lnTo>
                      <a:pt x="2829" y="562"/>
                    </a:lnTo>
                    <a:lnTo>
                      <a:pt x="2600" y="728"/>
                    </a:lnTo>
                    <a:lnTo>
                      <a:pt x="2350" y="874"/>
                    </a:lnTo>
                    <a:lnTo>
                      <a:pt x="2101" y="999"/>
                    </a:lnTo>
                    <a:lnTo>
                      <a:pt x="1872" y="1103"/>
                    </a:lnTo>
                    <a:lnTo>
                      <a:pt x="1623" y="1186"/>
                    </a:lnTo>
                    <a:lnTo>
                      <a:pt x="1394" y="1248"/>
                    </a:lnTo>
                    <a:lnTo>
                      <a:pt x="1144" y="1290"/>
                    </a:lnTo>
                    <a:lnTo>
                      <a:pt x="895" y="131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5409613" y="4381600"/>
                <a:ext cx="30412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12165" h="2371" fill="none" extrusionOk="0">
                    <a:moveTo>
                      <a:pt x="1872" y="2371"/>
                    </a:moveTo>
                    <a:lnTo>
                      <a:pt x="1872" y="2371"/>
                    </a:lnTo>
                    <a:lnTo>
                      <a:pt x="1581" y="2371"/>
                    </a:lnTo>
                    <a:lnTo>
                      <a:pt x="1290" y="2329"/>
                    </a:lnTo>
                    <a:lnTo>
                      <a:pt x="999" y="2267"/>
                    </a:lnTo>
                    <a:lnTo>
                      <a:pt x="708" y="2183"/>
                    </a:lnTo>
                    <a:lnTo>
                      <a:pt x="708" y="2183"/>
                    </a:lnTo>
                    <a:lnTo>
                      <a:pt x="583" y="2142"/>
                    </a:lnTo>
                    <a:lnTo>
                      <a:pt x="437" y="2059"/>
                    </a:lnTo>
                    <a:lnTo>
                      <a:pt x="313" y="1996"/>
                    </a:lnTo>
                    <a:lnTo>
                      <a:pt x="209" y="1892"/>
                    </a:lnTo>
                    <a:lnTo>
                      <a:pt x="125" y="1788"/>
                    </a:lnTo>
                    <a:lnTo>
                      <a:pt x="63" y="1664"/>
                    </a:lnTo>
                    <a:lnTo>
                      <a:pt x="21" y="1518"/>
                    </a:lnTo>
                    <a:lnTo>
                      <a:pt x="1" y="1373"/>
                    </a:lnTo>
                    <a:lnTo>
                      <a:pt x="1" y="1373"/>
                    </a:lnTo>
                    <a:lnTo>
                      <a:pt x="1" y="1206"/>
                    </a:lnTo>
                    <a:lnTo>
                      <a:pt x="21" y="1061"/>
                    </a:lnTo>
                    <a:lnTo>
                      <a:pt x="84" y="915"/>
                    </a:lnTo>
                    <a:lnTo>
                      <a:pt x="146" y="811"/>
                    </a:lnTo>
                    <a:lnTo>
                      <a:pt x="250" y="707"/>
                    </a:lnTo>
                    <a:lnTo>
                      <a:pt x="354" y="603"/>
                    </a:lnTo>
                    <a:lnTo>
                      <a:pt x="479" y="520"/>
                    </a:lnTo>
                    <a:lnTo>
                      <a:pt x="604" y="437"/>
                    </a:lnTo>
                    <a:lnTo>
                      <a:pt x="604" y="437"/>
                    </a:lnTo>
                    <a:lnTo>
                      <a:pt x="812" y="354"/>
                    </a:lnTo>
                    <a:lnTo>
                      <a:pt x="1020" y="271"/>
                    </a:lnTo>
                    <a:lnTo>
                      <a:pt x="1227" y="208"/>
                    </a:lnTo>
                    <a:lnTo>
                      <a:pt x="1435" y="167"/>
                    </a:lnTo>
                    <a:lnTo>
                      <a:pt x="1872" y="83"/>
                    </a:lnTo>
                    <a:lnTo>
                      <a:pt x="2309" y="63"/>
                    </a:lnTo>
                    <a:lnTo>
                      <a:pt x="2309" y="63"/>
                    </a:lnTo>
                    <a:lnTo>
                      <a:pt x="3847" y="21"/>
                    </a:lnTo>
                    <a:lnTo>
                      <a:pt x="5365" y="0"/>
                    </a:lnTo>
                    <a:lnTo>
                      <a:pt x="5365" y="0"/>
                    </a:lnTo>
                    <a:lnTo>
                      <a:pt x="6925" y="21"/>
                    </a:lnTo>
                    <a:lnTo>
                      <a:pt x="7694" y="42"/>
                    </a:lnTo>
                    <a:lnTo>
                      <a:pt x="8463" y="83"/>
                    </a:lnTo>
                    <a:lnTo>
                      <a:pt x="9253" y="146"/>
                    </a:lnTo>
                    <a:lnTo>
                      <a:pt x="10023" y="208"/>
                    </a:lnTo>
                    <a:lnTo>
                      <a:pt x="10792" y="312"/>
                    </a:lnTo>
                    <a:lnTo>
                      <a:pt x="11582" y="416"/>
                    </a:lnTo>
                    <a:lnTo>
                      <a:pt x="11582" y="416"/>
                    </a:lnTo>
                    <a:lnTo>
                      <a:pt x="11707" y="437"/>
                    </a:lnTo>
                    <a:lnTo>
                      <a:pt x="11811" y="458"/>
                    </a:lnTo>
                    <a:lnTo>
                      <a:pt x="11936" y="541"/>
                    </a:lnTo>
                    <a:lnTo>
                      <a:pt x="12164" y="686"/>
                    </a:lnTo>
                    <a:lnTo>
                      <a:pt x="12164" y="686"/>
                    </a:lnTo>
                    <a:lnTo>
                      <a:pt x="11957" y="811"/>
                    </a:lnTo>
                    <a:lnTo>
                      <a:pt x="11749" y="936"/>
                    </a:lnTo>
                    <a:lnTo>
                      <a:pt x="11541" y="1019"/>
                    </a:lnTo>
                    <a:lnTo>
                      <a:pt x="11333" y="1102"/>
                    </a:lnTo>
                    <a:lnTo>
                      <a:pt x="10917" y="1227"/>
                    </a:lnTo>
                    <a:lnTo>
                      <a:pt x="10480" y="1331"/>
                    </a:lnTo>
                    <a:lnTo>
                      <a:pt x="10480" y="1331"/>
                    </a:lnTo>
                    <a:lnTo>
                      <a:pt x="9461" y="1539"/>
                    </a:lnTo>
                    <a:lnTo>
                      <a:pt x="8422" y="1726"/>
                    </a:lnTo>
                    <a:lnTo>
                      <a:pt x="7382" y="1872"/>
                    </a:lnTo>
                    <a:lnTo>
                      <a:pt x="6342" y="2017"/>
                    </a:lnTo>
                    <a:lnTo>
                      <a:pt x="5303" y="2121"/>
                    </a:lnTo>
                    <a:lnTo>
                      <a:pt x="4263" y="2225"/>
                    </a:lnTo>
                    <a:lnTo>
                      <a:pt x="2163" y="2371"/>
                    </a:lnTo>
                    <a:lnTo>
                      <a:pt x="2163" y="2371"/>
                    </a:lnTo>
                    <a:lnTo>
                      <a:pt x="1872" y="2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84" name="Google Shape;784;p6"/>
              <p:cNvSpPr/>
              <p:nvPr/>
            </p:nvSpPr>
            <p:spPr>
              <a:xfrm>
                <a:off x="5342038" y="4332725"/>
                <a:ext cx="825500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33020" h="9503" fill="none" extrusionOk="0">
                    <a:moveTo>
                      <a:pt x="18777" y="1"/>
                    </a:moveTo>
                    <a:lnTo>
                      <a:pt x="18777" y="1"/>
                    </a:lnTo>
                    <a:lnTo>
                      <a:pt x="18215" y="1"/>
                    </a:lnTo>
                    <a:lnTo>
                      <a:pt x="17695" y="63"/>
                    </a:lnTo>
                    <a:lnTo>
                      <a:pt x="17695" y="63"/>
                    </a:lnTo>
                    <a:lnTo>
                      <a:pt x="16469" y="188"/>
                    </a:lnTo>
                    <a:lnTo>
                      <a:pt x="15263" y="313"/>
                    </a:lnTo>
                    <a:lnTo>
                      <a:pt x="14057" y="396"/>
                    </a:lnTo>
                    <a:lnTo>
                      <a:pt x="12830" y="458"/>
                    </a:lnTo>
                    <a:lnTo>
                      <a:pt x="12830" y="458"/>
                    </a:lnTo>
                    <a:lnTo>
                      <a:pt x="10709" y="541"/>
                    </a:lnTo>
                    <a:lnTo>
                      <a:pt x="8567" y="604"/>
                    </a:lnTo>
                    <a:lnTo>
                      <a:pt x="6446" y="666"/>
                    </a:lnTo>
                    <a:lnTo>
                      <a:pt x="4326" y="728"/>
                    </a:lnTo>
                    <a:lnTo>
                      <a:pt x="4326" y="728"/>
                    </a:lnTo>
                    <a:lnTo>
                      <a:pt x="3702" y="749"/>
                    </a:lnTo>
                    <a:lnTo>
                      <a:pt x="3057" y="791"/>
                    </a:lnTo>
                    <a:lnTo>
                      <a:pt x="2433" y="874"/>
                    </a:lnTo>
                    <a:lnTo>
                      <a:pt x="2121" y="916"/>
                    </a:lnTo>
                    <a:lnTo>
                      <a:pt x="1810" y="978"/>
                    </a:lnTo>
                    <a:lnTo>
                      <a:pt x="1810" y="978"/>
                    </a:lnTo>
                    <a:lnTo>
                      <a:pt x="1477" y="1082"/>
                    </a:lnTo>
                    <a:lnTo>
                      <a:pt x="1165" y="1207"/>
                    </a:lnTo>
                    <a:lnTo>
                      <a:pt x="1040" y="1290"/>
                    </a:lnTo>
                    <a:lnTo>
                      <a:pt x="916" y="1373"/>
                    </a:lnTo>
                    <a:lnTo>
                      <a:pt x="791" y="1456"/>
                    </a:lnTo>
                    <a:lnTo>
                      <a:pt x="687" y="1560"/>
                    </a:lnTo>
                    <a:lnTo>
                      <a:pt x="583" y="1664"/>
                    </a:lnTo>
                    <a:lnTo>
                      <a:pt x="500" y="1789"/>
                    </a:lnTo>
                    <a:lnTo>
                      <a:pt x="437" y="1914"/>
                    </a:lnTo>
                    <a:lnTo>
                      <a:pt x="354" y="2059"/>
                    </a:lnTo>
                    <a:lnTo>
                      <a:pt x="313" y="2205"/>
                    </a:lnTo>
                    <a:lnTo>
                      <a:pt x="271" y="2371"/>
                    </a:lnTo>
                    <a:lnTo>
                      <a:pt x="229" y="2558"/>
                    </a:lnTo>
                    <a:lnTo>
                      <a:pt x="209" y="2725"/>
                    </a:lnTo>
                    <a:lnTo>
                      <a:pt x="209" y="2725"/>
                    </a:lnTo>
                    <a:lnTo>
                      <a:pt x="188" y="3016"/>
                    </a:lnTo>
                    <a:lnTo>
                      <a:pt x="146" y="3307"/>
                    </a:lnTo>
                    <a:lnTo>
                      <a:pt x="84" y="3598"/>
                    </a:lnTo>
                    <a:lnTo>
                      <a:pt x="63" y="3889"/>
                    </a:lnTo>
                    <a:lnTo>
                      <a:pt x="63" y="3889"/>
                    </a:lnTo>
                    <a:lnTo>
                      <a:pt x="21" y="4825"/>
                    </a:lnTo>
                    <a:lnTo>
                      <a:pt x="1" y="5760"/>
                    </a:lnTo>
                    <a:lnTo>
                      <a:pt x="1" y="5760"/>
                    </a:lnTo>
                    <a:lnTo>
                      <a:pt x="21" y="6446"/>
                    </a:lnTo>
                    <a:lnTo>
                      <a:pt x="63" y="7133"/>
                    </a:lnTo>
                    <a:lnTo>
                      <a:pt x="146" y="7840"/>
                    </a:lnTo>
                    <a:lnTo>
                      <a:pt x="250" y="8526"/>
                    </a:lnTo>
                    <a:lnTo>
                      <a:pt x="250" y="8526"/>
                    </a:lnTo>
                    <a:lnTo>
                      <a:pt x="313" y="8734"/>
                    </a:lnTo>
                    <a:lnTo>
                      <a:pt x="396" y="8921"/>
                    </a:lnTo>
                    <a:lnTo>
                      <a:pt x="500" y="9087"/>
                    </a:lnTo>
                    <a:lnTo>
                      <a:pt x="604" y="9212"/>
                    </a:lnTo>
                    <a:lnTo>
                      <a:pt x="749" y="9295"/>
                    </a:lnTo>
                    <a:lnTo>
                      <a:pt x="936" y="9378"/>
                    </a:lnTo>
                    <a:lnTo>
                      <a:pt x="1123" y="9420"/>
                    </a:lnTo>
                    <a:lnTo>
                      <a:pt x="1331" y="9441"/>
                    </a:lnTo>
                    <a:lnTo>
                      <a:pt x="1331" y="9441"/>
                    </a:lnTo>
                    <a:lnTo>
                      <a:pt x="2267" y="9482"/>
                    </a:lnTo>
                    <a:lnTo>
                      <a:pt x="2724" y="9503"/>
                    </a:lnTo>
                    <a:lnTo>
                      <a:pt x="3203" y="9503"/>
                    </a:lnTo>
                    <a:lnTo>
                      <a:pt x="3203" y="9503"/>
                    </a:lnTo>
                    <a:lnTo>
                      <a:pt x="3327" y="9503"/>
                    </a:lnTo>
                    <a:lnTo>
                      <a:pt x="3327" y="9503"/>
                    </a:lnTo>
                    <a:lnTo>
                      <a:pt x="5136" y="9482"/>
                    </a:lnTo>
                    <a:lnTo>
                      <a:pt x="6945" y="9399"/>
                    </a:lnTo>
                    <a:lnTo>
                      <a:pt x="10563" y="9233"/>
                    </a:lnTo>
                    <a:lnTo>
                      <a:pt x="14161" y="9066"/>
                    </a:lnTo>
                    <a:lnTo>
                      <a:pt x="15969" y="9004"/>
                    </a:lnTo>
                    <a:lnTo>
                      <a:pt x="17778" y="8962"/>
                    </a:lnTo>
                    <a:lnTo>
                      <a:pt x="17778" y="8962"/>
                    </a:lnTo>
                    <a:lnTo>
                      <a:pt x="22228" y="8962"/>
                    </a:lnTo>
                    <a:lnTo>
                      <a:pt x="22228" y="8962"/>
                    </a:lnTo>
                    <a:lnTo>
                      <a:pt x="26657" y="8962"/>
                    </a:lnTo>
                    <a:lnTo>
                      <a:pt x="26657" y="8962"/>
                    </a:lnTo>
                    <a:lnTo>
                      <a:pt x="27198" y="8942"/>
                    </a:lnTo>
                    <a:lnTo>
                      <a:pt x="27738" y="8921"/>
                    </a:lnTo>
                    <a:lnTo>
                      <a:pt x="28819" y="8838"/>
                    </a:lnTo>
                    <a:lnTo>
                      <a:pt x="29901" y="8734"/>
                    </a:lnTo>
                    <a:lnTo>
                      <a:pt x="30982" y="8567"/>
                    </a:lnTo>
                    <a:lnTo>
                      <a:pt x="30982" y="8567"/>
                    </a:lnTo>
                    <a:lnTo>
                      <a:pt x="31252" y="8505"/>
                    </a:lnTo>
                    <a:lnTo>
                      <a:pt x="31502" y="8443"/>
                    </a:lnTo>
                    <a:lnTo>
                      <a:pt x="31730" y="8339"/>
                    </a:lnTo>
                    <a:lnTo>
                      <a:pt x="31938" y="8214"/>
                    </a:lnTo>
                    <a:lnTo>
                      <a:pt x="32125" y="8048"/>
                    </a:lnTo>
                    <a:lnTo>
                      <a:pt x="32209" y="7944"/>
                    </a:lnTo>
                    <a:lnTo>
                      <a:pt x="32292" y="7840"/>
                    </a:lnTo>
                    <a:lnTo>
                      <a:pt x="32354" y="7715"/>
                    </a:lnTo>
                    <a:lnTo>
                      <a:pt x="32396" y="7590"/>
                    </a:lnTo>
                    <a:lnTo>
                      <a:pt x="32458" y="7465"/>
                    </a:lnTo>
                    <a:lnTo>
                      <a:pt x="32479" y="7299"/>
                    </a:lnTo>
                    <a:lnTo>
                      <a:pt x="32479" y="7299"/>
                    </a:lnTo>
                    <a:lnTo>
                      <a:pt x="32604" y="6634"/>
                    </a:lnTo>
                    <a:lnTo>
                      <a:pt x="32708" y="5947"/>
                    </a:lnTo>
                    <a:lnTo>
                      <a:pt x="32791" y="5261"/>
                    </a:lnTo>
                    <a:lnTo>
                      <a:pt x="32874" y="4575"/>
                    </a:lnTo>
                    <a:lnTo>
                      <a:pt x="32916" y="3889"/>
                    </a:lnTo>
                    <a:lnTo>
                      <a:pt x="32957" y="3203"/>
                    </a:lnTo>
                    <a:lnTo>
                      <a:pt x="33020" y="1830"/>
                    </a:lnTo>
                    <a:lnTo>
                      <a:pt x="33020" y="1830"/>
                    </a:lnTo>
                    <a:lnTo>
                      <a:pt x="33020" y="1706"/>
                    </a:lnTo>
                    <a:lnTo>
                      <a:pt x="33020" y="1706"/>
                    </a:lnTo>
                    <a:lnTo>
                      <a:pt x="32999" y="1394"/>
                    </a:lnTo>
                    <a:lnTo>
                      <a:pt x="32978" y="1269"/>
                    </a:lnTo>
                    <a:lnTo>
                      <a:pt x="32936" y="1124"/>
                    </a:lnTo>
                    <a:lnTo>
                      <a:pt x="32895" y="1020"/>
                    </a:lnTo>
                    <a:lnTo>
                      <a:pt x="32832" y="916"/>
                    </a:lnTo>
                    <a:lnTo>
                      <a:pt x="32770" y="812"/>
                    </a:lnTo>
                    <a:lnTo>
                      <a:pt x="32687" y="728"/>
                    </a:lnTo>
                    <a:lnTo>
                      <a:pt x="32604" y="645"/>
                    </a:lnTo>
                    <a:lnTo>
                      <a:pt x="32500" y="583"/>
                    </a:lnTo>
                    <a:lnTo>
                      <a:pt x="32271" y="479"/>
                    </a:lnTo>
                    <a:lnTo>
                      <a:pt x="31980" y="396"/>
                    </a:lnTo>
                    <a:lnTo>
                      <a:pt x="31647" y="333"/>
                    </a:lnTo>
                    <a:lnTo>
                      <a:pt x="31647" y="333"/>
                    </a:lnTo>
                    <a:lnTo>
                      <a:pt x="31003" y="250"/>
                    </a:lnTo>
                    <a:lnTo>
                      <a:pt x="30358" y="229"/>
                    </a:lnTo>
                    <a:lnTo>
                      <a:pt x="30358" y="229"/>
                    </a:lnTo>
                    <a:lnTo>
                      <a:pt x="21022" y="84"/>
                    </a:lnTo>
                    <a:lnTo>
                      <a:pt x="21022" y="84"/>
                    </a:lnTo>
                    <a:lnTo>
                      <a:pt x="20461" y="63"/>
                    </a:lnTo>
                    <a:lnTo>
                      <a:pt x="19899" y="21"/>
                    </a:lnTo>
                    <a:lnTo>
                      <a:pt x="19338" y="1"/>
                    </a:lnTo>
                    <a:lnTo>
                      <a:pt x="1877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5309813" y="4310375"/>
                <a:ext cx="897750" cy="323875"/>
              </a:xfrm>
              <a:custGeom>
                <a:avLst/>
                <a:gdLst/>
                <a:ahLst/>
                <a:cxnLst/>
                <a:rect l="l" t="t" r="r" b="b"/>
                <a:pathLst>
                  <a:path w="35910" h="12955" extrusionOk="0">
                    <a:moveTo>
                      <a:pt x="20627" y="895"/>
                    </a:moveTo>
                    <a:lnTo>
                      <a:pt x="21188" y="915"/>
                    </a:lnTo>
                    <a:lnTo>
                      <a:pt x="21750" y="957"/>
                    </a:lnTo>
                    <a:lnTo>
                      <a:pt x="22311" y="978"/>
                    </a:lnTo>
                    <a:lnTo>
                      <a:pt x="31647" y="1123"/>
                    </a:lnTo>
                    <a:lnTo>
                      <a:pt x="32292" y="1144"/>
                    </a:lnTo>
                    <a:lnTo>
                      <a:pt x="32936" y="1227"/>
                    </a:lnTo>
                    <a:lnTo>
                      <a:pt x="33269" y="1290"/>
                    </a:lnTo>
                    <a:lnTo>
                      <a:pt x="33560" y="1373"/>
                    </a:lnTo>
                    <a:lnTo>
                      <a:pt x="33789" y="1477"/>
                    </a:lnTo>
                    <a:lnTo>
                      <a:pt x="33893" y="1539"/>
                    </a:lnTo>
                    <a:lnTo>
                      <a:pt x="33976" y="1622"/>
                    </a:lnTo>
                    <a:lnTo>
                      <a:pt x="34059" y="1706"/>
                    </a:lnTo>
                    <a:lnTo>
                      <a:pt x="34121" y="1810"/>
                    </a:lnTo>
                    <a:lnTo>
                      <a:pt x="34184" y="1914"/>
                    </a:lnTo>
                    <a:lnTo>
                      <a:pt x="34225" y="2018"/>
                    </a:lnTo>
                    <a:lnTo>
                      <a:pt x="34267" y="2163"/>
                    </a:lnTo>
                    <a:lnTo>
                      <a:pt x="34288" y="2288"/>
                    </a:lnTo>
                    <a:lnTo>
                      <a:pt x="34309" y="2600"/>
                    </a:lnTo>
                    <a:lnTo>
                      <a:pt x="34309" y="2724"/>
                    </a:lnTo>
                    <a:lnTo>
                      <a:pt x="34246" y="4097"/>
                    </a:lnTo>
                    <a:lnTo>
                      <a:pt x="34205" y="4783"/>
                    </a:lnTo>
                    <a:lnTo>
                      <a:pt x="34163" y="5469"/>
                    </a:lnTo>
                    <a:lnTo>
                      <a:pt x="34080" y="6155"/>
                    </a:lnTo>
                    <a:lnTo>
                      <a:pt x="33997" y="6841"/>
                    </a:lnTo>
                    <a:lnTo>
                      <a:pt x="33893" y="7528"/>
                    </a:lnTo>
                    <a:lnTo>
                      <a:pt x="33768" y="8193"/>
                    </a:lnTo>
                    <a:lnTo>
                      <a:pt x="33747" y="8359"/>
                    </a:lnTo>
                    <a:lnTo>
                      <a:pt x="33685" y="8484"/>
                    </a:lnTo>
                    <a:lnTo>
                      <a:pt x="33643" y="8609"/>
                    </a:lnTo>
                    <a:lnTo>
                      <a:pt x="33581" y="8734"/>
                    </a:lnTo>
                    <a:lnTo>
                      <a:pt x="33498" y="8838"/>
                    </a:lnTo>
                    <a:lnTo>
                      <a:pt x="33414" y="8942"/>
                    </a:lnTo>
                    <a:lnTo>
                      <a:pt x="33227" y="9108"/>
                    </a:lnTo>
                    <a:lnTo>
                      <a:pt x="33019" y="9233"/>
                    </a:lnTo>
                    <a:lnTo>
                      <a:pt x="32791" y="9337"/>
                    </a:lnTo>
                    <a:lnTo>
                      <a:pt x="32541" y="9399"/>
                    </a:lnTo>
                    <a:lnTo>
                      <a:pt x="32271" y="9461"/>
                    </a:lnTo>
                    <a:lnTo>
                      <a:pt x="31190" y="9628"/>
                    </a:lnTo>
                    <a:lnTo>
                      <a:pt x="30108" y="9732"/>
                    </a:lnTo>
                    <a:lnTo>
                      <a:pt x="29027" y="9815"/>
                    </a:lnTo>
                    <a:lnTo>
                      <a:pt x="28487" y="9836"/>
                    </a:lnTo>
                    <a:lnTo>
                      <a:pt x="27946" y="9856"/>
                    </a:lnTo>
                    <a:lnTo>
                      <a:pt x="19067" y="9856"/>
                    </a:lnTo>
                    <a:lnTo>
                      <a:pt x="17258" y="9898"/>
                    </a:lnTo>
                    <a:lnTo>
                      <a:pt x="15450" y="9960"/>
                    </a:lnTo>
                    <a:lnTo>
                      <a:pt x="11852" y="10127"/>
                    </a:lnTo>
                    <a:lnTo>
                      <a:pt x="8234" y="10293"/>
                    </a:lnTo>
                    <a:lnTo>
                      <a:pt x="6425" y="10376"/>
                    </a:lnTo>
                    <a:lnTo>
                      <a:pt x="4616" y="10397"/>
                    </a:lnTo>
                    <a:lnTo>
                      <a:pt x="4013" y="10397"/>
                    </a:lnTo>
                    <a:lnTo>
                      <a:pt x="3556" y="10376"/>
                    </a:lnTo>
                    <a:lnTo>
                      <a:pt x="2620" y="10335"/>
                    </a:lnTo>
                    <a:lnTo>
                      <a:pt x="2412" y="10314"/>
                    </a:lnTo>
                    <a:lnTo>
                      <a:pt x="2225" y="10272"/>
                    </a:lnTo>
                    <a:lnTo>
                      <a:pt x="2038" y="10189"/>
                    </a:lnTo>
                    <a:lnTo>
                      <a:pt x="1893" y="10106"/>
                    </a:lnTo>
                    <a:lnTo>
                      <a:pt x="1789" y="9981"/>
                    </a:lnTo>
                    <a:lnTo>
                      <a:pt x="1685" y="9815"/>
                    </a:lnTo>
                    <a:lnTo>
                      <a:pt x="1602" y="9628"/>
                    </a:lnTo>
                    <a:lnTo>
                      <a:pt x="1539" y="9420"/>
                    </a:lnTo>
                    <a:lnTo>
                      <a:pt x="1435" y="8734"/>
                    </a:lnTo>
                    <a:lnTo>
                      <a:pt x="1352" y="8027"/>
                    </a:lnTo>
                    <a:lnTo>
                      <a:pt x="1310" y="7340"/>
                    </a:lnTo>
                    <a:lnTo>
                      <a:pt x="1290" y="6654"/>
                    </a:lnTo>
                    <a:lnTo>
                      <a:pt x="1310" y="5719"/>
                    </a:lnTo>
                    <a:lnTo>
                      <a:pt x="1352" y="4783"/>
                    </a:lnTo>
                    <a:lnTo>
                      <a:pt x="1373" y="4492"/>
                    </a:lnTo>
                    <a:lnTo>
                      <a:pt x="1435" y="4201"/>
                    </a:lnTo>
                    <a:lnTo>
                      <a:pt x="1477" y="3910"/>
                    </a:lnTo>
                    <a:lnTo>
                      <a:pt x="1498" y="3619"/>
                    </a:lnTo>
                    <a:lnTo>
                      <a:pt x="1518" y="3452"/>
                    </a:lnTo>
                    <a:lnTo>
                      <a:pt x="1560" y="3265"/>
                    </a:lnTo>
                    <a:lnTo>
                      <a:pt x="1602" y="3099"/>
                    </a:lnTo>
                    <a:lnTo>
                      <a:pt x="1643" y="2953"/>
                    </a:lnTo>
                    <a:lnTo>
                      <a:pt x="1726" y="2808"/>
                    </a:lnTo>
                    <a:lnTo>
                      <a:pt x="1789" y="2683"/>
                    </a:lnTo>
                    <a:lnTo>
                      <a:pt x="1872" y="2558"/>
                    </a:lnTo>
                    <a:lnTo>
                      <a:pt x="1976" y="2454"/>
                    </a:lnTo>
                    <a:lnTo>
                      <a:pt x="2080" y="2350"/>
                    </a:lnTo>
                    <a:lnTo>
                      <a:pt x="2205" y="2267"/>
                    </a:lnTo>
                    <a:lnTo>
                      <a:pt x="2329" y="2184"/>
                    </a:lnTo>
                    <a:lnTo>
                      <a:pt x="2454" y="2101"/>
                    </a:lnTo>
                    <a:lnTo>
                      <a:pt x="2766" y="1976"/>
                    </a:lnTo>
                    <a:lnTo>
                      <a:pt x="3099" y="1872"/>
                    </a:lnTo>
                    <a:lnTo>
                      <a:pt x="3410" y="1810"/>
                    </a:lnTo>
                    <a:lnTo>
                      <a:pt x="3722" y="1768"/>
                    </a:lnTo>
                    <a:lnTo>
                      <a:pt x="4346" y="1685"/>
                    </a:lnTo>
                    <a:lnTo>
                      <a:pt x="4991" y="1643"/>
                    </a:lnTo>
                    <a:lnTo>
                      <a:pt x="5615" y="1622"/>
                    </a:lnTo>
                    <a:lnTo>
                      <a:pt x="7735" y="1560"/>
                    </a:lnTo>
                    <a:lnTo>
                      <a:pt x="9856" y="1498"/>
                    </a:lnTo>
                    <a:lnTo>
                      <a:pt x="11998" y="1435"/>
                    </a:lnTo>
                    <a:lnTo>
                      <a:pt x="14119" y="1352"/>
                    </a:lnTo>
                    <a:lnTo>
                      <a:pt x="15346" y="1290"/>
                    </a:lnTo>
                    <a:lnTo>
                      <a:pt x="16552" y="1207"/>
                    </a:lnTo>
                    <a:lnTo>
                      <a:pt x="17758" y="1082"/>
                    </a:lnTo>
                    <a:lnTo>
                      <a:pt x="18984" y="957"/>
                    </a:lnTo>
                    <a:lnTo>
                      <a:pt x="19504" y="895"/>
                    </a:lnTo>
                    <a:close/>
                    <a:moveTo>
                      <a:pt x="21521" y="1"/>
                    </a:moveTo>
                    <a:lnTo>
                      <a:pt x="19712" y="21"/>
                    </a:lnTo>
                    <a:lnTo>
                      <a:pt x="16759" y="63"/>
                    </a:lnTo>
                    <a:lnTo>
                      <a:pt x="13807" y="146"/>
                    </a:lnTo>
                    <a:lnTo>
                      <a:pt x="12331" y="188"/>
                    </a:lnTo>
                    <a:lnTo>
                      <a:pt x="10854" y="271"/>
                    </a:lnTo>
                    <a:lnTo>
                      <a:pt x="9399" y="354"/>
                    </a:lnTo>
                    <a:lnTo>
                      <a:pt x="7923" y="458"/>
                    </a:lnTo>
                    <a:lnTo>
                      <a:pt x="6529" y="562"/>
                    </a:lnTo>
                    <a:lnTo>
                      <a:pt x="5843" y="624"/>
                    </a:lnTo>
                    <a:lnTo>
                      <a:pt x="5136" y="708"/>
                    </a:lnTo>
                    <a:lnTo>
                      <a:pt x="4450" y="812"/>
                    </a:lnTo>
                    <a:lnTo>
                      <a:pt x="3764" y="915"/>
                    </a:lnTo>
                    <a:lnTo>
                      <a:pt x="3078" y="1082"/>
                    </a:lnTo>
                    <a:lnTo>
                      <a:pt x="2412" y="1269"/>
                    </a:lnTo>
                    <a:lnTo>
                      <a:pt x="2017" y="1415"/>
                    </a:lnTo>
                    <a:lnTo>
                      <a:pt x="1664" y="1581"/>
                    </a:lnTo>
                    <a:lnTo>
                      <a:pt x="1518" y="1685"/>
                    </a:lnTo>
                    <a:lnTo>
                      <a:pt x="1352" y="1810"/>
                    </a:lnTo>
                    <a:lnTo>
                      <a:pt x="1227" y="1914"/>
                    </a:lnTo>
                    <a:lnTo>
                      <a:pt x="1082" y="2059"/>
                    </a:lnTo>
                    <a:lnTo>
                      <a:pt x="957" y="2184"/>
                    </a:lnTo>
                    <a:lnTo>
                      <a:pt x="853" y="2329"/>
                    </a:lnTo>
                    <a:lnTo>
                      <a:pt x="749" y="2496"/>
                    </a:lnTo>
                    <a:lnTo>
                      <a:pt x="666" y="2662"/>
                    </a:lnTo>
                    <a:lnTo>
                      <a:pt x="500" y="3016"/>
                    </a:lnTo>
                    <a:lnTo>
                      <a:pt x="375" y="3411"/>
                    </a:lnTo>
                    <a:lnTo>
                      <a:pt x="271" y="3847"/>
                    </a:lnTo>
                    <a:lnTo>
                      <a:pt x="188" y="4263"/>
                    </a:lnTo>
                    <a:lnTo>
                      <a:pt x="125" y="4700"/>
                    </a:lnTo>
                    <a:lnTo>
                      <a:pt x="84" y="5116"/>
                    </a:lnTo>
                    <a:lnTo>
                      <a:pt x="42" y="5552"/>
                    </a:lnTo>
                    <a:lnTo>
                      <a:pt x="21" y="5968"/>
                    </a:lnTo>
                    <a:lnTo>
                      <a:pt x="0" y="6405"/>
                    </a:lnTo>
                    <a:lnTo>
                      <a:pt x="0" y="6821"/>
                    </a:lnTo>
                    <a:lnTo>
                      <a:pt x="42" y="7673"/>
                    </a:lnTo>
                    <a:lnTo>
                      <a:pt x="146" y="8526"/>
                    </a:lnTo>
                    <a:lnTo>
                      <a:pt x="250" y="9378"/>
                    </a:lnTo>
                    <a:lnTo>
                      <a:pt x="416" y="10231"/>
                    </a:lnTo>
                    <a:lnTo>
                      <a:pt x="479" y="10501"/>
                    </a:lnTo>
                    <a:lnTo>
                      <a:pt x="562" y="10771"/>
                    </a:lnTo>
                    <a:lnTo>
                      <a:pt x="645" y="11000"/>
                    </a:lnTo>
                    <a:lnTo>
                      <a:pt x="770" y="11229"/>
                    </a:lnTo>
                    <a:lnTo>
                      <a:pt x="895" y="11437"/>
                    </a:lnTo>
                    <a:lnTo>
                      <a:pt x="1040" y="11645"/>
                    </a:lnTo>
                    <a:lnTo>
                      <a:pt x="1206" y="11811"/>
                    </a:lnTo>
                    <a:lnTo>
                      <a:pt x="1394" y="11977"/>
                    </a:lnTo>
                    <a:lnTo>
                      <a:pt x="1581" y="12123"/>
                    </a:lnTo>
                    <a:lnTo>
                      <a:pt x="1789" y="12268"/>
                    </a:lnTo>
                    <a:lnTo>
                      <a:pt x="1997" y="12372"/>
                    </a:lnTo>
                    <a:lnTo>
                      <a:pt x="2225" y="12476"/>
                    </a:lnTo>
                    <a:lnTo>
                      <a:pt x="2475" y="12580"/>
                    </a:lnTo>
                    <a:lnTo>
                      <a:pt x="2724" y="12643"/>
                    </a:lnTo>
                    <a:lnTo>
                      <a:pt x="2995" y="12705"/>
                    </a:lnTo>
                    <a:lnTo>
                      <a:pt x="3286" y="12767"/>
                    </a:lnTo>
                    <a:lnTo>
                      <a:pt x="3930" y="12851"/>
                    </a:lnTo>
                    <a:lnTo>
                      <a:pt x="4596" y="12913"/>
                    </a:lnTo>
                    <a:lnTo>
                      <a:pt x="5261" y="12955"/>
                    </a:lnTo>
                    <a:lnTo>
                      <a:pt x="5926" y="12955"/>
                    </a:lnTo>
                    <a:lnTo>
                      <a:pt x="6883" y="12934"/>
                    </a:lnTo>
                    <a:lnTo>
                      <a:pt x="7860" y="12851"/>
                    </a:lnTo>
                    <a:lnTo>
                      <a:pt x="10418" y="12622"/>
                    </a:lnTo>
                    <a:lnTo>
                      <a:pt x="11686" y="12518"/>
                    </a:lnTo>
                    <a:lnTo>
                      <a:pt x="12954" y="12435"/>
                    </a:lnTo>
                    <a:lnTo>
                      <a:pt x="14223" y="12352"/>
                    </a:lnTo>
                    <a:lnTo>
                      <a:pt x="15470" y="12289"/>
                    </a:lnTo>
                    <a:lnTo>
                      <a:pt x="16718" y="12268"/>
                    </a:lnTo>
                    <a:lnTo>
                      <a:pt x="17945" y="12248"/>
                    </a:lnTo>
                    <a:lnTo>
                      <a:pt x="19088" y="12268"/>
                    </a:lnTo>
                    <a:lnTo>
                      <a:pt x="20211" y="12289"/>
                    </a:lnTo>
                    <a:lnTo>
                      <a:pt x="22748" y="12227"/>
                    </a:lnTo>
                    <a:lnTo>
                      <a:pt x="25181" y="12123"/>
                    </a:lnTo>
                    <a:lnTo>
                      <a:pt x="26387" y="12081"/>
                    </a:lnTo>
                    <a:lnTo>
                      <a:pt x="27572" y="11998"/>
                    </a:lnTo>
                    <a:lnTo>
                      <a:pt x="28736" y="11915"/>
                    </a:lnTo>
                    <a:lnTo>
                      <a:pt x="29900" y="11811"/>
                    </a:lnTo>
                    <a:lnTo>
                      <a:pt x="30878" y="11686"/>
                    </a:lnTo>
                    <a:lnTo>
                      <a:pt x="31855" y="11541"/>
                    </a:lnTo>
                    <a:lnTo>
                      <a:pt x="32832" y="11353"/>
                    </a:lnTo>
                    <a:lnTo>
                      <a:pt x="33789" y="11125"/>
                    </a:lnTo>
                    <a:lnTo>
                      <a:pt x="34080" y="11042"/>
                    </a:lnTo>
                    <a:lnTo>
                      <a:pt x="34350" y="10938"/>
                    </a:lnTo>
                    <a:lnTo>
                      <a:pt x="34600" y="10792"/>
                    </a:lnTo>
                    <a:lnTo>
                      <a:pt x="34808" y="10626"/>
                    </a:lnTo>
                    <a:lnTo>
                      <a:pt x="34974" y="10418"/>
                    </a:lnTo>
                    <a:lnTo>
                      <a:pt x="35119" y="10189"/>
                    </a:lnTo>
                    <a:lnTo>
                      <a:pt x="35244" y="9898"/>
                    </a:lnTo>
                    <a:lnTo>
                      <a:pt x="35327" y="9586"/>
                    </a:lnTo>
                    <a:lnTo>
                      <a:pt x="35515" y="8422"/>
                    </a:lnTo>
                    <a:lnTo>
                      <a:pt x="35681" y="7257"/>
                    </a:lnTo>
                    <a:lnTo>
                      <a:pt x="35806" y="6093"/>
                    </a:lnTo>
                    <a:lnTo>
                      <a:pt x="35868" y="5511"/>
                    </a:lnTo>
                    <a:lnTo>
                      <a:pt x="35889" y="4929"/>
                    </a:lnTo>
                    <a:lnTo>
                      <a:pt x="35910" y="4284"/>
                    </a:lnTo>
                    <a:lnTo>
                      <a:pt x="35910" y="3972"/>
                    </a:lnTo>
                    <a:lnTo>
                      <a:pt x="35889" y="3660"/>
                    </a:lnTo>
                    <a:lnTo>
                      <a:pt x="35847" y="3348"/>
                    </a:lnTo>
                    <a:lnTo>
                      <a:pt x="35806" y="3036"/>
                    </a:lnTo>
                    <a:lnTo>
                      <a:pt x="35743" y="2724"/>
                    </a:lnTo>
                    <a:lnTo>
                      <a:pt x="35660" y="2413"/>
                    </a:lnTo>
                    <a:lnTo>
                      <a:pt x="35515" y="1997"/>
                    </a:lnTo>
                    <a:lnTo>
                      <a:pt x="35431" y="1810"/>
                    </a:lnTo>
                    <a:lnTo>
                      <a:pt x="35327" y="1622"/>
                    </a:lnTo>
                    <a:lnTo>
                      <a:pt x="35223" y="1456"/>
                    </a:lnTo>
                    <a:lnTo>
                      <a:pt x="35119" y="1290"/>
                    </a:lnTo>
                    <a:lnTo>
                      <a:pt x="34995" y="1123"/>
                    </a:lnTo>
                    <a:lnTo>
                      <a:pt x="34849" y="999"/>
                    </a:lnTo>
                    <a:lnTo>
                      <a:pt x="34704" y="853"/>
                    </a:lnTo>
                    <a:lnTo>
                      <a:pt x="34537" y="749"/>
                    </a:lnTo>
                    <a:lnTo>
                      <a:pt x="34371" y="645"/>
                    </a:lnTo>
                    <a:lnTo>
                      <a:pt x="34205" y="541"/>
                    </a:lnTo>
                    <a:lnTo>
                      <a:pt x="33997" y="458"/>
                    </a:lnTo>
                    <a:lnTo>
                      <a:pt x="33789" y="396"/>
                    </a:lnTo>
                    <a:lnTo>
                      <a:pt x="33581" y="354"/>
                    </a:lnTo>
                    <a:lnTo>
                      <a:pt x="33352" y="312"/>
                    </a:lnTo>
                    <a:lnTo>
                      <a:pt x="32188" y="167"/>
                    </a:lnTo>
                    <a:lnTo>
                      <a:pt x="31605" y="105"/>
                    </a:lnTo>
                    <a:lnTo>
                      <a:pt x="31003" y="63"/>
                    </a:lnTo>
                    <a:lnTo>
                      <a:pt x="27177" y="21"/>
                    </a:lnTo>
                    <a:lnTo>
                      <a:pt x="23330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5342038" y="4332725"/>
                <a:ext cx="825500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33020" h="9503" fill="none" extrusionOk="0">
                    <a:moveTo>
                      <a:pt x="1" y="5760"/>
                    </a:moveTo>
                    <a:lnTo>
                      <a:pt x="1" y="5760"/>
                    </a:lnTo>
                    <a:lnTo>
                      <a:pt x="21" y="4825"/>
                    </a:lnTo>
                    <a:lnTo>
                      <a:pt x="63" y="3889"/>
                    </a:lnTo>
                    <a:lnTo>
                      <a:pt x="63" y="3889"/>
                    </a:lnTo>
                    <a:lnTo>
                      <a:pt x="84" y="3598"/>
                    </a:lnTo>
                    <a:lnTo>
                      <a:pt x="146" y="3307"/>
                    </a:lnTo>
                    <a:lnTo>
                      <a:pt x="188" y="3016"/>
                    </a:lnTo>
                    <a:lnTo>
                      <a:pt x="209" y="2725"/>
                    </a:lnTo>
                    <a:lnTo>
                      <a:pt x="209" y="2725"/>
                    </a:lnTo>
                    <a:lnTo>
                      <a:pt x="229" y="2558"/>
                    </a:lnTo>
                    <a:lnTo>
                      <a:pt x="271" y="2371"/>
                    </a:lnTo>
                    <a:lnTo>
                      <a:pt x="313" y="2205"/>
                    </a:lnTo>
                    <a:lnTo>
                      <a:pt x="354" y="2059"/>
                    </a:lnTo>
                    <a:lnTo>
                      <a:pt x="437" y="1914"/>
                    </a:lnTo>
                    <a:lnTo>
                      <a:pt x="500" y="1789"/>
                    </a:lnTo>
                    <a:lnTo>
                      <a:pt x="583" y="1664"/>
                    </a:lnTo>
                    <a:lnTo>
                      <a:pt x="687" y="1560"/>
                    </a:lnTo>
                    <a:lnTo>
                      <a:pt x="791" y="1456"/>
                    </a:lnTo>
                    <a:lnTo>
                      <a:pt x="916" y="1373"/>
                    </a:lnTo>
                    <a:lnTo>
                      <a:pt x="1040" y="1290"/>
                    </a:lnTo>
                    <a:lnTo>
                      <a:pt x="1165" y="1207"/>
                    </a:lnTo>
                    <a:lnTo>
                      <a:pt x="1477" y="1082"/>
                    </a:lnTo>
                    <a:lnTo>
                      <a:pt x="1810" y="978"/>
                    </a:lnTo>
                    <a:lnTo>
                      <a:pt x="1810" y="978"/>
                    </a:lnTo>
                    <a:lnTo>
                      <a:pt x="2121" y="916"/>
                    </a:lnTo>
                    <a:lnTo>
                      <a:pt x="2433" y="874"/>
                    </a:lnTo>
                    <a:lnTo>
                      <a:pt x="3057" y="791"/>
                    </a:lnTo>
                    <a:lnTo>
                      <a:pt x="3702" y="749"/>
                    </a:lnTo>
                    <a:lnTo>
                      <a:pt x="4326" y="728"/>
                    </a:lnTo>
                    <a:lnTo>
                      <a:pt x="4326" y="728"/>
                    </a:lnTo>
                    <a:lnTo>
                      <a:pt x="6446" y="666"/>
                    </a:lnTo>
                    <a:lnTo>
                      <a:pt x="8567" y="604"/>
                    </a:lnTo>
                    <a:lnTo>
                      <a:pt x="10709" y="541"/>
                    </a:lnTo>
                    <a:lnTo>
                      <a:pt x="12830" y="458"/>
                    </a:lnTo>
                    <a:lnTo>
                      <a:pt x="12830" y="458"/>
                    </a:lnTo>
                    <a:lnTo>
                      <a:pt x="14057" y="396"/>
                    </a:lnTo>
                    <a:lnTo>
                      <a:pt x="15263" y="313"/>
                    </a:lnTo>
                    <a:lnTo>
                      <a:pt x="16469" y="188"/>
                    </a:lnTo>
                    <a:lnTo>
                      <a:pt x="17695" y="63"/>
                    </a:lnTo>
                    <a:lnTo>
                      <a:pt x="17695" y="63"/>
                    </a:lnTo>
                    <a:lnTo>
                      <a:pt x="18215" y="1"/>
                    </a:lnTo>
                    <a:lnTo>
                      <a:pt x="18777" y="1"/>
                    </a:lnTo>
                    <a:lnTo>
                      <a:pt x="18777" y="1"/>
                    </a:lnTo>
                    <a:lnTo>
                      <a:pt x="19338" y="1"/>
                    </a:lnTo>
                    <a:lnTo>
                      <a:pt x="19899" y="21"/>
                    </a:lnTo>
                    <a:lnTo>
                      <a:pt x="20461" y="63"/>
                    </a:lnTo>
                    <a:lnTo>
                      <a:pt x="21022" y="84"/>
                    </a:lnTo>
                    <a:lnTo>
                      <a:pt x="21022" y="84"/>
                    </a:lnTo>
                    <a:lnTo>
                      <a:pt x="30358" y="229"/>
                    </a:lnTo>
                    <a:lnTo>
                      <a:pt x="30358" y="229"/>
                    </a:lnTo>
                    <a:lnTo>
                      <a:pt x="31003" y="250"/>
                    </a:lnTo>
                    <a:lnTo>
                      <a:pt x="31647" y="333"/>
                    </a:lnTo>
                    <a:lnTo>
                      <a:pt x="31647" y="333"/>
                    </a:lnTo>
                    <a:lnTo>
                      <a:pt x="31980" y="396"/>
                    </a:lnTo>
                    <a:lnTo>
                      <a:pt x="32271" y="479"/>
                    </a:lnTo>
                    <a:lnTo>
                      <a:pt x="32500" y="583"/>
                    </a:lnTo>
                    <a:lnTo>
                      <a:pt x="32604" y="645"/>
                    </a:lnTo>
                    <a:lnTo>
                      <a:pt x="32687" y="728"/>
                    </a:lnTo>
                    <a:lnTo>
                      <a:pt x="32770" y="812"/>
                    </a:lnTo>
                    <a:lnTo>
                      <a:pt x="32832" y="916"/>
                    </a:lnTo>
                    <a:lnTo>
                      <a:pt x="32895" y="1020"/>
                    </a:lnTo>
                    <a:lnTo>
                      <a:pt x="32936" y="1124"/>
                    </a:lnTo>
                    <a:lnTo>
                      <a:pt x="32978" y="1269"/>
                    </a:lnTo>
                    <a:lnTo>
                      <a:pt x="32999" y="1394"/>
                    </a:lnTo>
                    <a:lnTo>
                      <a:pt x="33020" y="1706"/>
                    </a:lnTo>
                    <a:lnTo>
                      <a:pt x="33020" y="1706"/>
                    </a:lnTo>
                    <a:lnTo>
                      <a:pt x="33020" y="1830"/>
                    </a:lnTo>
                    <a:lnTo>
                      <a:pt x="33020" y="1830"/>
                    </a:lnTo>
                    <a:lnTo>
                      <a:pt x="32957" y="3203"/>
                    </a:lnTo>
                    <a:lnTo>
                      <a:pt x="32916" y="3889"/>
                    </a:lnTo>
                    <a:lnTo>
                      <a:pt x="32874" y="4575"/>
                    </a:lnTo>
                    <a:lnTo>
                      <a:pt x="32791" y="5261"/>
                    </a:lnTo>
                    <a:lnTo>
                      <a:pt x="32708" y="5947"/>
                    </a:lnTo>
                    <a:lnTo>
                      <a:pt x="32604" y="6634"/>
                    </a:lnTo>
                    <a:lnTo>
                      <a:pt x="32479" y="7299"/>
                    </a:lnTo>
                    <a:lnTo>
                      <a:pt x="32479" y="7299"/>
                    </a:lnTo>
                    <a:lnTo>
                      <a:pt x="32458" y="7465"/>
                    </a:lnTo>
                    <a:lnTo>
                      <a:pt x="32396" y="7590"/>
                    </a:lnTo>
                    <a:lnTo>
                      <a:pt x="32354" y="7715"/>
                    </a:lnTo>
                    <a:lnTo>
                      <a:pt x="32292" y="7840"/>
                    </a:lnTo>
                    <a:lnTo>
                      <a:pt x="32209" y="7944"/>
                    </a:lnTo>
                    <a:lnTo>
                      <a:pt x="32125" y="8048"/>
                    </a:lnTo>
                    <a:lnTo>
                      <a:pt x="31938" y="8214"/>
                    </a:lnTo>
                    <a:lnTo>
                      <a:pt x="31730" y="8339"/>
                    </a:lnTo>
                    <a:lnTo>
                      <a:pt x="31502" y="8443"/>
                    </a:lnTo>
                    <a:lnTo>
                      <a:pt x="31252" y="8505"/>
                    </a:lnTo>
                    <a:lnTo>
                      <a:pt x="30982" y="8567"/>
                    </a:lnTo>
                    <a:lnTo>
                      <a:pt x="30982" y="8567"/>
                    </a:lnTo>
                    <a:lnTo>
                      <a:pt x="29901" y="8734"/>
                    </a:lnTo>
                    <a:lnTo>
                      <a:pt x="28819" y="8838"/>
                    </a:lnTo>
                    <a:lnTo>
                      <a:pt x="27738" y="8921"/>
                    </a:lnTo>
                    <a:lnTo>
                      <a:pt x="27198" y="8942"/>
                    </a:lnTo>
                    <a:lnTo>
                      <a:pt x="26657" y="8962"/>
                    </a:lnTo>
                    <a:lnTo>
                      <a:pt x="26657" y="8962"/>
                    </a:lnTo>
                    <a:lnTo>
                      <a:pt x="22228" y="8962"/>
                    </a:lnTo>
                    <a:lnTo>
                      <a:pt x="22228" y="8962"/>
                    </a:lnTo>
                    <a:lnTo>
                      <a:pt x="17778" y="8962"/>
                    </a:lnTo>
                    <a:lnTo>
                      <a:pt x="17778" y="8962"/>
                    </a:lnTo>
                    <a:lnTo>
                      <a:pt x="15969" y="9004"/>
                    </a:lnTo>
                    <a:lnTo>
                      <a:pt x="14161" y="9066"/>
                    </a:lnTo>
                    <a:lnTo>
                      <a:pt x="10563" y="9233"/>
                    </a:lnTo>
                    <a:lnTo>
                      <a:pt x="6945" y="9399"/>
                    </a:lnTo>
                    <a:lnTo>
                      <a:pt x="5136" y="9482"/>
                    </a:lnTo>
                    <a:lnTo>
                      <a:pt x="3327" y="9503"/>
                    </a:lnTo>
                    <a:lnTo>
                      <a:pt x="3327" y="9503"/>
                    </a:lnTo>
                    <a:lnTo>
                      <a:pt x="3203" y="9503"/>
                    </a:lnTo>
                    <a:lnTo>
                      <a:pt x="3203" y="9503"/>
                    </a:lnTo>
                    <a:lnTo>
                      <a:pt x="2724" y="9503"/>
                    </a:lnTo>
                    <a:lnTo>
                      <a:pt x="2267" y="9482"/>
                    </a:lnTo>
                    <a:lnTo>
                      <a:pt x="1331" y="9441"/>
                    </a:lnTo>
                    <a:lnTo>
                      <a:pt x="1331" y="9441"/>
                    </a:lnTo>
                    <a:lnTo>
                      <a:pt x="1123" y="9420"/>
                    </a:lnTo>
                    <a:lnTo>
                      <a:pt x="936" y="9378"/>
                    </a:lnTo>
                    <a:lnTo>
                      <a:pt x="749" y="9295"/>
                    </a:lnTo>
                    <a:lnTo>
                      <a:pt x="604" y="9212"/>
                    </a:lnTo>
                    <a:lnTo>
                      <a:pt x="500" y="9087"/>
                    </a:lnTo>
                    <a:lnTo>
                      <a:pt x="396" y="8921"/>
                    </a:lnTo>
                    <a:lnTo>
                      <a:pt x="313" y="8734"/>
                    </a:lnTo>
                    <a:lnTo>
                      <a:pt x="250" y="8526"/>
                    </a:lnTo>
                    <a:lnTo>
                      <a:pt x="250" y="8526"/>
                    </a:lnTo>
                    <a:lnTo>
                      <a:pt x="146" y="7840"/>
                    </a:lnTo>
                    <a:lnTo>
                      <a:pt x="63" y="7133"/>
                    </a:lnTo>
                    <a:lnTo>
                      <a:pt x="21" y="6446"/>
                    </a:lnTo>
                    <a:lnTo>
                      <a:pt x="1" y="57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5309813" y="4310375"/>
                <a:ext cx="897750" cy="323875"/>
              </a:xfrm>
              <a:custGeom>
                <a:avLst/>
                <a:gdLst/>
                <a:ahLst/>
                <a:cxnLst/>
                <a:rect l="l" t="t" r="r" b="b"/>
                <a:pathLst>
                  <a:path w="35910" h="12955" fill="none" extrusionOk="0">
                    <a:moveTo>
                      <a:pt x="23330" y="1"/>
                    </a:moveTo>
                    <a:lnTo>
                      <a:pt x="23330" y="1"/>
                    </a:lnTo>
                    <a:lnTo>
                      <a:pt x="21521" y="1"/>
                    </a:lnTo>
                    <a:lnTo>
                      <a:pt x="19712" y="21"/>
                    </a:lnTo>
                    <a:lnTo>
                      <a:pt x="19712" y="21"/>
                    </a:lnTo>
                    <a:lnTo>
                      <a:pt x="16759" y="63"/>
                    </a:lnTo>
                    <a:lnTo>
                      <a:pt x="13807" y="146"/>
                    </a:lnTo>
                    <a:lnTo>
                      <a:pt x="12331" y="188"/>
                    </a:lnTo>
                    <a:lnTo>
                      <a:pt x="10854" y="271"/>
                    </a:lnTo>
                    <a:lnTo>
                      <a:pt x="9399" y="354"/>
                    </a:lnTo>
                    <a:lnTo>
                      <a:pt x="7923" y="458"/>
                    </a:lnTo>
                    <a:lnTo>
                      <a:pt x="7923" y="458"/>
                    </a:lnTo>
                    <a:lnTo>
                      <a:pt x="6529" y="562"/>
                    </a:lnTo>
                    <a:lnTo>
                      <a:pt x="5843" y="624"/>
                    </a:lnTo>
                    <a:lnTo>
                      <a:pt x="5136" y="708"/>
                    </a:lnTo>
                    <a:lnTo>
                      <a:pt x="4450" y="812"/>
                    </a:lnTo>
                    <a:lnTo>
                      <a:pt x="3764" y="915"/>
                    </a:lnTo>
                    <a:lnTo>
                      <a:pt x="3078" y="1082"/>
                    </a:lnTo>
                    <a:lnTo>
                      <a:pt x="2412" y="1269"/>
                    </a:lnTo>
                    <a:lnTo>
                      <a:pt x="2412" y="1269"/>
                    </a:lnTo>
                    <a:lnTo>
                      <a:pt x="2017" y="1415"/>
                    </a:lnTo>
                    <a:lnTo>
                      <a:pt x="1664" y="1581"/>
                    </a:lnTo>
                    <a:lnTo>
                      <a:pt x="1518" y="1685"/>
                    </a:lnTo>
                    <a:lnTo>
                      <a:pt x="1352" y="1810"/>
                    </a:lnTo>
                    <a:lnTo>
                      <a:pt x="1227" y="1914"/>
                    </a:lnTo>
                    <a:lnTo>
                      <a:pt x="1082" y="2059"/>
                    </a:lnTo>
                    <a:lnTo>
                      <a:pt x="957" y="2184"/>
                    </a:lnTo>
                    <a:lnTo>
                      <a:pt x="853" y="2329"/>
                    </a:lnTo>
                    <a:lnTo>
                      <a:pt x="749" y="2496"/>
                    </a:lnTo>
                    <a:lnTo>
                      <a:pt x="666" y="2662"/>
                    </a:lnTo>
                    <a:lnTo>
                      <a:pt x="500" y="3016"/>
                    </a:lnTo>
                    <a:lnTo>
                      <a:pt x="375" y="3411"/>
                    </a:lnTo>
                    <a:lnTo>
                      <a:pt x="375" y="3411"/>
                    </a:lnTo>
                    <a:lnTo>
                      <a:pt x="271" y="3847"/>
                    </a:lnTo>
                    <a:lnTo>
                      <a:pt x="188" y="4263"/>
                    </a:lnTo>
                    <a:lnTo>
                      <a:pt x="125" y="4700"/>
                    </a:lnTo>
                    <a:lnTo>
                      <a:pt x="84" y="5116"/>
                    </a:lnTo>
                    <a:lnTo>
                      <a:pt x="42" y="5552"/>
                    </a:lnTo>
                    <a:lnTo>
                      <a:pt x="21" y="5968"/>
                    </a:lnTo>
                    <a:lnTo>
                      <a:pt x="0" y="6405"/>
                    </a:lnTo>
                    <a:lnTo>
                      <a:pt x="0" y="6821"/>
                    </a:lnTo>
                    <a:lnTo>
                      <a:pt x="42" y="7673"/>
                    </a:lnTo>
                    <a:lnTo>
                      <a:pt x="146" y="8526"/>
                    </a:lnTo>
                    <a:lnTo>
                      <a:pt x="250" y="9378"/>
                    </a:lnTo>
                    <a:lnTo>
                      <a:pt x="416" y="10231"/>
                    </a:lnTo>
                    <a:lnTo>
                      <a:pt x="416" y="10231"/>
                    </a:lnTo>
                    <a:lnTo>
                      <a:pt x="479" y="10501"/>
                    </a:lnTo>
                    <a:lnTo>
                      <a:pt x="562" y="10771"/>
                    </a:lnTo>
                    <a:lnTo>
                      <a:pt x="645" y="11000"/>
                    </a:lnTo>
                    <a:lnTo>
                      <a:pt x="770" y="11229"/>
                    </a:lnTo>
                    <a:lnTo>
                      <a:pt x="895" y="11437"/>
                    </a:lnTo>
                    <a:lnTo>
                      <a:pt x="1040" y="11645"/>
                    </a:lnTo>
                    <a:lnTo>
                      <a:pt x="1206" y="11811"/>
                    </a:lnTo>
                    <a:lnTo>
                      <a:pt x="1394" y="11977"/>
                    </a:lnTo>
                    <a:lnTo>
                      <a:pt x="1581" y="12123"/>
                    </a:lnTo>
                    <a:lnTo>
                      <a:pt x="1789" y="12268"/>
                    </a:lnTo>
                    <a:lnTo>
                      <a:pt x="1997" y="12372"/>
                    </a:lnTo>
                    <a:lnTo>
                      <a:pt x="2225" y="12476"/>
                    </a:lnTo>
                    <a:lnTo>
                      <a:pt x="2475" y="12580"/>
                    </a:lnTo>
                    <a:lnTo>
                      <a:pt x="2724" y="12643"/>
                    </a:lnTo>
                    <a:lnTo>
                      <a:pt x="2995" y="12705"/>
                    </a:lnTo>
                    <a:lnTo>
                      <a:pt x="3286" y="12767"/>
                    </a:lnTo>
                    <a:lnTo>
                      <a:pt x="3286" y="12767"/>
                    </a:lnTo>
                    <a:lnTo>
                      <a:pt x="3930" y="12851"/>
                    </a:lnTo>
                    <a:lnTo>
                      <a:pt x="4596" y="12913"/>
                    </a:lnTo>
                    <a:lnTo>
                      <a:pt x="5261" y="12955"/>
                    </a:lnTo>
                    <a:lnTo>
                      <a:pt x="5926" y="12955"/>
                    </a:lnTo>
                    <a:lnTo>
                      <a:pt x="5926" y="12955"/>
                    </a:lnTo>
                    <a:lnTo>
                      <a:pt x="6883" y="12934"/>
                    </a:lnTo>
                    <a:lnTo>
                      <a:pt x="7860" y="12851"/>
                    </a:lnTo>
                    <a:lnTo>
                      <a:pt x="7860" y="12851"/>
                    </a:lnTo>
                    <a:lnTo>
                      <a:pt x="10418" y="12622"/>
                    </a:lnTo>
                    <a:lnTo>
                      <a:pt x="11686" y="12518"/>
                    </a:lnTo>
                    <a:lnTo>
                      <a:pt x="12954" y="12435"/>
                    </a:lnTo>
                    <a:lnTo>
                      <a:pt x="14223" y="12352"/>
                    </a:lnTo>
                    <a:lnTo>
                      <a:pt x="15470" y="12289"/>
                    </a:lnTo>
                    <a:lnTo>
                      <a:pt x="16718" y="12268"/>
                    </a:lnTo>
                    <a:lnTo>
                      <a:pt x="17945" y="12248"/>
                    </a:lnTo>
                    <a:lnTo>
                      <a:pt x="17945" y="12248"/>
                    </a:lnTo>
                    <a:lnTo>
                      <a:pt x="19088" y="12268"/>
                    </a:lnTo>
                    <a:lnTo>
                      <a:pt x="20211" y="12289"/>
                    </a:lnTo>
                    <a:lnTo>
                      <a:pt x="20211" y="12289"/>
                    </a:lnTo>
                    <a:lnTo>
                      <a:pt x="22748" y="12227"/>
                    </a:lnTo>
                    <a:lnTo>
                      <a:pt x="25181" y="12123"/>
                    </a:lnTo>
                    <a:lnTo>
                      <a:pt x="26387" y="12081"/>
                    </a:lnTo>
                    <a:lnTo>
                      <a:pt x="27572" y="11998"/>
                    </a:lnTo>
                    <a:lnTo>
                      <a:pt x="28736" y="11915"/>
                    </a:lnTo>
                    <a:lnTo>
                      <a:pt x="29900" y="11811"/>
                    </a:lnTo>
                    <a:lnTo>
                      <a:pt x="29900" y="11811"/>
                    </a:lnTo>
                    <a:lnTo>
                      <a:pt x="30878" y="11686"/>
                    </a:lnTo>
                    <a:lnTo>
                      <a:pt x="31855" y="11541"/>
                    </a:lnTo>
                    <a:lnTo>
                      <a:pt x="32832" y="11353"/>
                    </a:lnTo>
                    <a:lnTo>
                      <a:pt x="33789" y="11125"/>
                    </a:lnTo>
                    <a:lnTo>
                      <a:pt x="33789" y="11125"/>
                    </a:lnTo>
                    <a:lnTo>
                      <a:pt x="34080" y="11042"/>
                    </a:lnTo>
                    <a:lnTo>
                      <a:pt x="34350" y="10938"/>
                    </a:lnTo>
                    <a:lnTo>
                      <a:pt x="34600" y="10792"/>
                    </a:lnTo>
                    <a:lnTo>
                      <a:pt x="34808" y="10626"/>
                    </a:lnTo>
                    <a:lnTo>
                      <a:pt x="34974" y="10418"/>
                    </a:lnTo>
                    <a:lnTo>
                      <a:pt x="35119" y="10189"/>
                    </a:lnTo>
                    <a:lnTo>
                      <a:pt x="35244" y="9898"/>
                    </a:lnTo>
                    <a:lnTo>
                      <a:pt x="35327" y="9586"/>
                    </a:lnTo>
                    <a:lnTo>
                      <a:pt x="35327" y="9586"/>
                    </a:lnTo>
                    <a:lnTo>
                      <a:pt x="35515" y="8422"/>
                    </a:lnTo>
                    <a:lnTo>
                      <a:pt x="35681" y="7257"/>
                    </a:lnTo>
                    <a:lnTo>
                      <a:pt x="35806" y="6093"/>
                    </a:lnTo>
                    <a:lnTo>
                      <a:pt x="35868" y="5511"/>
                    </a:lnTo>
                    <a:lnTo>
                      <a:pt x="35889" y="4929"/>
                    </a:lnTo>
                    <a:lnTo>
                      <a:pt x="35889" y="4929"/>
                    </a:lnTo>
                    <a:lnTo>
                      <a:pt x="35910" y="4284"/>
                    </a:lnTo>
                    <a:lnTo>
                      <a:pt x="35910" y="3972"/>
                    </a:lnTo>
                    <a:lnTo>
                      <a:pt x="35889" y="3660"/>
                    </a:lnTo>
                    <a:lnTo>
                      <a:pt x="35847" y="3348"/>
                    </a:lnTo>
                    <a:lnTo>
                      <a:pt x="35806" y="3036"/>
                    </a:lnTo>
                    <a:lnTo>
                      <a:pt x="35743" y="2724"/>
                    </a:lnTo>
                    <a:lnTo>
                      <a:pt x="35660" y="2413"/>
                    </a:lnTo>
                    <a:lnTo>
                      <a:pt x="35660" y="2413"/>
                    </a:lnTo>
                    <a:lnTo>
                      <a:pt x="35515" y="1997"/>
                    </a:lnTo>
                    <a:lnTo>
                      <a:pt x="35431" y="1810"/>
                    </a:lnTo>
                    <a:lnTo>
                      <a:pt x="35327" y="1622"/>
                    </a:lnTo>
                    <a:lnTo>
                      <a:pt x="35223" y="1456"/>
                    </a:lnTo>
                    <a:lnTo>
                      <a:pt x="35119" y="1290"/>
                    </a:lnTo>
                    <a:lnTo>
                      <a:pt x="34995" y="1123"/>
                    </a:lnTo>
                    <a:lnTo>
                      <a:pt x="34849" y="999"/>
                    </a:lnTo>
                    <a:lnTo>
                      <a:pt x="34704" y="853"/>
                    </a:lnTo>
                    <a:lnTo>
                      <a:pt x="34537" y="749"/>
                    </a:lnTo>
                    <a:lnTo>
                      <a:pt x="34371" y="645"/>
                    </a:lnTo>
                    <a:lnTo>
                      <a:pt x="34205" y="541"/>
                    </a:lnTo>
                    <a:lnTo>
                      <a:pt x="33997" y="458"/>
                    </a:lnTo>
                    <a:lnTo>
                      <a:pt x="33789" y="396"/>
                    </a:lnTo>
                    <a:lnTo>
                      <a:pt x="33581" y="354"/>
                    </a:lnTo>
                    <a:lnTo>
                      <a:pt x="33352" y="312"/>
                    </a:lnTo>
                    <a:lnTo>
                      <a:pt x="33352" y="312"/>
                    </a:lnTo>
                    <a:lnTo>
                      <a:pt x="32188" y="167"/>
                    </a:lnTo>
                    <a:lnTo>
                      <a:pt x="31605" y="105"/>
                    </a:lnTo>
                    <a:lnTo>
                      <a:pt x="31003" y="63"/>
                    </a:lnTo>
                    <a:lnTo>
                      <a:pt x="31003" y="63"/>
                    </a:lnTo>
                    <a:lnTo>
                      <a:pt x="27177" y="21"/>
                    </a:lnTo>
                    <a:lnTo>
                      <a:pt x="2333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5578563" y="4629025"/>
                <a:ext cx="317100" cy="315050"/>
              </a:xfrm>
              <a:custGeom>
                <a:avLst/>
                <a:gdLst/>
                <a:ahLst/>
                <a:cxnLst/>
                <a:rect l="l" t="t" r="r" b="b"/>
                <a:pathLst>
                  <a:path w="12684" h="12602" extrusionOk="0">
                    <a:moveTo>
                      <a:pt x="5656" y="978"/>
                    </a:moveTo>
                    <a:lnTo>
                      <a:pt x="6217" y="999"/>
                    </a:lnTo>
                    <a:lnTo>
                      <a:pt x="6758" y="1082"/>
                    </a:lnTo>
                    <a:lnTo>
                      <a:pt x="7278" y="1186"/>
                    </a:lnTo>
                    <a:lnTo>
                      <a:pt x="7777" y="1352"/>
                    </a:lnTo>
                    <a:lnTo>
                      <a:pt x="8234" y="1560"/>
                    </a:lnTo>
                    <a:lnTo>
                      <a:pt x="8692" y="1789"/>
                    </a:lnTo>
                    <a:lnTo>
                      <a:pt x="9108" y="2059"/>
                    </a:lnTo>
                    <a:lnTo>
                      <a:pt x="9482" y="2371"/>
                    </a:lnTo>
                    <a:lnTo>
                      <a:pt x="9815" y="2704"/>
                    </a:lnTo>
                    <a:lnTo>
                      <a:pt x="10126" y="3078"/>
                    </a:lnTo>
                    <a:lnTo>
                      <a:pt x="10397" y="3473"/>
                    </a:lnTo>
                    <a:lnTo>
                      <a:pt x="10521" y="3681"/>
                    </a:lnTo>
                    <a:lnTo>
                      <a:pt x="10625" y="3889"/>
                    </a:lnTo>
                    <a:lnTo>
                      <a:pt x="10709" y="4097"/>
                    </a:lnTo>
                    <a:lnTo>
                      <a:pt x="10792" y="4326"/>
                    </a:lnTo>
                    <a:lnTo>
                      <a:pt x="10875" y="4554"/>
                    </a:lnTo>
                    <a:lnTo>
                      <a:pt x="10937" y="4783"/>
                    </a:lnTo>
                    <a:lnTo>
                      <a:pt x="10979" y="5012"/>
                    </a:lnTo>
                    <a:lnTo>
                      <a:pt x="11000" y="5261"/>
                    </a:lnTo>
                    <a:lnTo>
                      <a:pt x="11021" y="5511"/>
                    </a:lnTo>
                    <a:lnTo>
                      <a:pt x="11041" y="5760"/>
                    </a:lnTo>
                    <a:lnTo>
                      <a:pt x="11041" y="5781"/>
                    </a:lnTo>
                    <a:lnTo>
                      <a:pt x="11021" y="6051"/>
                    </a:lnTo>
                    <a:lnTo>
                      <a:pt x="11000" y="6301"/>
                    </a:lnTo>
                    <a:lnTo>
                      <a:pt x="10979" y="6550"/>
                    </a:lnTo>
                    <a:lnTo>
                      <a:pt x="10917" y="6800"/>
                    </a:lnTo>
                    <a:lnTo>
                      <a:pt x="10875" y="7029"/>
                    </a:lnTo>
                    <a:lnTo>
                      <a:pt x="10792" y="7278"/>
                    </a:lnTo>
                    <a:lnTo>
                      <a:pt x="10625" y="7736"/>
                    </a:lnTo>
                    <a:lnTo>
                      <a:pt x="10397" y="8172"/>
                    </a:lnTo>
                    <a:lnTo>
                      <a:pt x="10147" y="8588"/>
                    </a:lnTo>
                    <a:lnTo>
                      <a:pt x="9835" y="8983"/>
                    </a:lnTo>
                    <a:lnTo>
                      <a:pt x="9503" y="9337"/>
                    </a:lnTo>
                    <a:lnTo>
                      <a:pt x="9149" y="9669"/>
                    </a:lnTo>
                    <a:lnTo>
                      <a:pt x="8754" y="9960"/>
                    </a:lnTo>
                    <a:lnTo>
                      <a:pt x="8338" y="10210"/>
                    </a:lnTo>
                    <a:lnTo>
                      <a:pt x="7881" y="10418"/>
                    </a:lnTo>
                    <a:lnTo>
                      <a:pt x="7423" y="10605"/>
                    </a:lnTo>
                    <a:lnTo>
                      <a:pt x="7174" y="10667"/>
                    </a:lnTo>
                    <a:lnTo>
                      <a:pt x="6924" y="10730"/>
                    </a:lnTo>
                    <a:lnTo>
                      <a:pt x="6696" y="10771"/>
                    </a:lnTo>
                    <a:lnTo>
                      <a:pt x="6425" y="10792"/>
                    </a:lnTo>
                    <a:lnTo>
                      <a:pt x="6176" y="10813"/>
                    </a:lnTo>
                    <a:lnTo>
                      <a:pt x="5926" y="10834"/>
                    </a:lnTo>
                    <a:lnTo>
                      <a:pt x="5885" y="10834"/>
                    </a:lnTo>
                    <a:lnTo>
                      <a:pt x="5365" y="10792"/>
                    </a:lnTo>
                    <a:lnTo>
                      <a:pt x="4845" y="10730"/>
                    </a:lnTo>
                    <a:lnTo>
                      <a:pt x="4367" y="10605"/>
                    </a:lnTo>
                    <a:lnTo>
                      <a:pt x="3909" y="10459"/>
                    </a:lnTo>
                    <a:lnTo>
                      <a:pt x="3473" y="10251"/>
                    </a:lnTo>
                    <a:lnTo>
                      <a:pt x="3057" y="10023"/>
                    </a:lnTo>
                    <a:lnTo>
                      <a:pt x="2662" y="9752"/>
                    </a:lnTo>
                    <a:lnTo>
                      <a:pt x="2308" y="9461"/>
                    </a:lnTo>
                    <a:lnTo>
                      <a:pt x="1996" y="9129"/>
                    </a:lnTo>
                    <a:lnTo>
                      <a:pt x="1705" y="8754"/>
                    </a:lnTo>
                    <a:lnTo>
                      <a:pt x="1477" y="8380"/>
                    </a:lnTo>
                    <a:lnTo>
                      <a:pt x="1269" y="7964"/>
                    </a:lnTo>
                    <a:lnTo>
                      <a:pt x="1102" y="7528"/>
                    </a:lnTo>
                    <a:lnTo>
                      <a:pt x="978" y="7070"/>
                    </a:lnTo>
                    <a:lnTo>
                      <a:pt x="915" y="6613"/>
                    </a:lnTo>
                    <a:lnTo>
                      <a:pt x="894" y="6363"/>
                    </a:lnTo>
                    <a:lnTo>
                      <a:pt x="874" y="6114"/>
                    </a:lnTo>
                    <a:lnTo>
                      <a:pt x="874" y="6072"/>
                    </a:lnTo>
                    <a:lnTo>
                      <a:pt x="874" y="5885"/>
                    </a:lnTo>
                    <a:lnTo>
                      <a:pt x="894" y="5635"/>
                    </a:lnTo>
                    <a:lnTo>
                      <a:pt x="915" y="5365"/>
                    </a:lnTo>
                    <a:lnTo>
                      <a:pt x="936" y="5116"/>
                    </a:lnTo>
                    <a:lnTo>
                      <a:pt x="998" y="4866"/>
                    </a:lnTo>
                    <a:lnTo>
                      <a:pt x="1061" y="4617"/>
                    </a:lnTo>
                    <a:lnTo>
                      <a:pt x="1123" y="4367"/>
                    </a:lnTo>
                    <a:lnTo>
                      <a:pt x="1227" y="4138"/>
                    </a:lnTo>
                    <a:lnTo>
                      <a:pt x="1310" y="3910"/>
                    </a:lnTo>
                    <a:lnTo>
                      <a:pt x="1539" y="3494"/>
                    </a:lnTo>
                    <a:lnTo>
                      <a:pt x="1809" y="3078"/>
                    </a:lnTo>
                    <a:lnTo>
                      <a:pt x="2121" y="2704"/>
                    </a:lnTo>
                    <a:lnTo>
                      <a:pt x="2433" y="2350"/>
                    </a:lnTo>
                    <a:lnTo>
                      <a:pt x="2807" y="2038"/>
                    </a:lnTo>
                    <a:lnTo>
                      <a:pt x="3182" y="1768"/>
                    </a:lnTo>
                    <a:lnTo>
                      <a:pt x="3556" y="1539"/>
                    </a:lnTo>
                    <a:lnTo>
                      <a:pt x="3972" y="1331"/>
                    </a:lnTo>
                    <a:lnTo>
                      <a:pt x="4388" y="1186"/>
                    </a:lnTo>
                    <a:lnTo>
                      <a:pt x="4803" y="1061"/>
                    </a:lnTo>
                    <a:lnTo>
                      <a:pt x="5199" y="999"/>
                    </a:lnTo>
                    <a:lnTo>
                      <a:pt x="5614" y="978"/>
                    </a:lnTo>
                    <a:close/>
                    <a:moveTo>
                      <a:pt x="6716" y="1"/>
                    </a:moveTo>
                    <a:lnTo>
                      <a:pt x="6384" y="21"/>
                    </a:lnTo>
                    <a:lnTo>
                      <a:pt x="6051" y="42"/>
                    </a:lnTo>
                    <a:lnTo>
                      <a:pt x="5698" y="63"/>
                    </a:lnTo>
                    <a:lnTo>
                      <a:pt x="5365" y="125"/>
                    </a:lnTo>
                    <a:lnTo>
                      <a:pt x="4679" y="271"/>
                    </a:lnTo>
                    <a:lnTo>
                      <a:pt x="3993" y="458"/>
                    </a:lnTo>
                    <a:lnTo>
                      <a:pt x="3535" y="604"/>
                    </a:lnTo>
                    <a:lnTo>
                      <a:pt x="3078" y="812"/>
                    </a:lnTo>
                    <a:lnTo>
                      <a:pt x="2662" y="1061"/>
                    </a:lnTo>
                    <a:lnTo>
                      <a:pt x="2288" y="1352"/>
                    </a:lnTo>
                    <a:lnTo>
                      <a:pt x="1913" y="1664"/>
                    </a:lnTo>
                    <a:lnTo>
                      <a:pt x="1581" y="1997"/>
                    </a:lnTo>
                    <a:lnTo>
                      <a:pt x="1269" y="2371"/>
                    </a:lnTo>
                    <a:lnTo>
                      <a:pt x="978" y="2766"/>
                    </a:lnTo>
                    <a:lnTo>
                      <a:pt x="728" y="3182"/>
                    </a:lnTo>
                    <a:lnTo>
                      <a:pt x="520" y="3619"/>
                    </a:lnTo>
                    <a:lnTo>
                      <a:pt x="333" y="4076"/>
                    </a:lnTo>
                    <a:lnTo>
                      <a:pt x="187" y="4533"/>
                    </a:lnTo>
                    <a:lnTo>
                      <a:pt x="84" y="5012"/>
                    </a:lnTo>
                    <a:lnTo>
                      <a:pt x="21" y="5490"/>
                    </a:lnTo>
                    <a:lnTo>
                      <a:pt x="0" y="5968"/>
                    </a:lnTo>
                    <a:lnTo>
                      <a:pt x="21" y="6446"/>
                    </a:lnTo>
                    <a:lnTo>
                      <a:pt x="104" y="6966"/>
                    </a:lnTo>
                    <a:lnTo>
                      <a:pt x="208" y="7444"/>
                    </a:lnTo>
                    <a:lnTo>
                      <a:pt x="354" y="7923"/>
                    </a:lnTo>
                    <a:lnTo>
                      <a:pt x="541" y="8380"/>
                    </a:lnTo>
                    <a:lnTo>
                      <a:pt x="749" y="8838"/>
                    </a:lnTo>
                    <a:lnTo>
                      <a:pt x="978" y="9253"/>
                    </a:lnTo>
                    <a:lnTo>
                      <a:pt x="1248" y="9690"/>
                    </a:lnTo>
                    <a:lnTo>
                      <a:pt x="1518" y="10106"/>
                    </a:lnTo>
                    <a:lnTo>
                      <a:pt x="1747" y="10397"/>
                    </a:lnTo>
                    <a:lnTo>
                      <a:pt x="1976" y="10667"/>
                    </a:lnTo>
                    <a:lnTo>
                      <a:pt x="2204" y="10917"/>
                    </a:lnTo>
                    <a:lnTo>
                      <a:pt x="2454" y="11166"/>
                    </a:lnTo>
                    <a:lnTo>
                      <a:pt x="2703" y="11395"/>
                    </a:lnTo>
                    <a:lnTo>
                      <a:pt x="2974" y="11582"/>
                    </a:lnTo>
                    <a:lnTo>
                      <a:pt x="3223" y="11769"/>
                    </a:lnTo>
                    <a:lnTo>
                      <a:pt x="3514" y="11956"/>
                    </a:lnTo>
                    <a:lnTo>
                      <a:pt x="3805" y="12102"/>
                    </a:lnTo>
                    <a:lnTo>
                      <a:pt x="4097" y="12227"/>
                    </a:lnTo>
                    <a:lnTo>
                      <a:pt x="4388" y="12352"/>
                    </a:lnTo>
                    <a:lnTo>
                      <a:pt x="4700" y="12435"/>
                    </a:lnTo>
                    <a:lnTo>
                      <a:pt x="5032" y="12497"/>
                    </a:lnTo>
                    <a:lnTo>
                      <a:pt x="5365" y="12559"/>
                    </a:lnTo>
                    <a:lnTo>
                      <a:pt x="5698" y="12580"/>
                    </a:lnTo>
                    <a:lnTo>
                      <a:pt x="6030" y="12601"/>
                    </a:lnTo>
                    <a:lnTo>
                      <a:pt x="6467" y="12580"/>
                    </a:lnTo>
                    <a:lnTo>
                      <a:pt x="6883" y="12539"/>
                    </a:lnTo>
                    <a:lnTo>
                      <a:pt x="7195" y="12497"/>
                    </a:lnTo>
                    <a:lnTo>
                      <a:pt x="7486" y="12414"/>
                    </a:lnTo>
                    <a:lnTo>
                      <a:pt x="7777" y="12352"/>
                    </a:lnTo>
                    <a:lnTo>
                      <a:pt x="8068" y="12248"/>
                    </a:lnTo>
                    <a:lnTo>
                      <a:pt x="8338" y="12123"/>
                    </a:lnTo>
                    <a:lnTo>
                      <a:pt x="8629" y="11998"/>
                    </a:lnTo>
                    <a:lnTo>
                      <a:pt x="8900" y="11853"/>
                    </a:lnTo>
                    <a:lnTo>
                      <a:pt x="9149" y="11707"/>
                    </a:lnTo>
                    <a:lnTo>
                      <a:pt x="9419" y="11541"/>
                    </a:lnTo>
                    <a:lnTo>
                      <a:pt x="9669" y="11353"/>
                    </a:lnTo>
                    <a:lnTo>
                      <a:pt x="9898" y="11166"/>
                    </a:lnTo>
                    <a:lnTo>
                      <a:pt x="10147" y="10958"/>
                    </a:lnTo>
                    <a:lnTo>
                      <a:pt x="10376" y="10730"/>
                    </a:lnTo>
                    <a:lnTo>
                      <a:pt x="10584" y="10501"/>
                    </a:lnTo>
                    <a:lnTo>
                      <a:pt x="10792" y="10251"/>
                    </a:lnTo>
                    <a:lnTo>
                      <a:pt x="11000" y="10002"/>
                    </a:lnTo>
                    <a:lnTo>
                      <a:pt x="11187" y="9732"/>
                    </a:lnTo>
                    <a:lnTo>
                      <a:pt x="11374" y="9461"/>
                    </a:lnTo>
                    <a:lnTo>
                      <a:pt x="11540" y="9170"/>
                    </a:lnTo>
                    <a:lnTo>
                      <a:pt x="11707" y="8879"/>
                    </a:lnTo>
                    <a:lnTo>
                      <a:pt x="11852" y="8567"/>
                    </a:lnTo>
                    <a:lnTo>
                      <a:pt x="11998" y="8255"/>
                    </a:lnTo>
                    <a:lnTo>
                      <a:pt x="12123" y="7943"/>
                    </a:lnTo>
                    <a:lnTo>
                      <a:pt x="12247" y="7611"/>
                    </a:lnTo>
                    <a:lnTo>
                      <a:pt x="12351" y="7257"/>
                    </a:lnTo>
                    <a:lnTo>
                      <a:pt x="12434" y="6925"/>
                    </a:lnTo>
                    <a:lnTo>
                      <a:pt x="12518" y="6571"/>
                    </a:lnTo>
                    <a:lnTo>
                      <a:pt x="12580" y="6197"/>
                    </a:lnTo>
                    <a:lnTo>
                      <a:pt x="12622" y="5843"/>
                    </a:lnTo>
                    <a:lnTo>
                      <a:pt x="12663" y="5469"/>
                    </a:lnTo>
                    <a:lnTo>
                      <a:pt x="12684" y="5074"/>
                    </a:lnTo>
                    <a:lnTo>
                      <a:pt x="12684" y="4700"/>
                    </a:lnTo>
                    <a:lnTo>
                      <a:pt x="12663" y="4471"/>
                    </a:lnTo>
                    <a:lnTo>
                      <a:pt x="12622" y="4242"/>
                    </a:lnTo>
                    <a:lnTo>
                      <a:pt x="12559" y="3993"/>
                    </a:lnTo>
                    <a:lnTo>
                      <a:pt x="12476" y="3764"/>
                    </a:lnTo>
                    <a:lnTo>
                      <a:pt x="12393" y="3515"/>
                    </a:lnTo>
                    <a:lnTo>
                      <a:pt x="12268" y="3265"/>
                    </a:lnTo>
                    <a:lnTo>
                      <a:pt x="12123" y="3016"/>
                    </a:lnTo>
                    <a:lnTo>
                      <a:pt x="11977" y="2787"/>
                    </a:lnTo>
                    <a:lnTo>
                      <a:pt x="11790" y="2537"/>
                    </a:lnTo>
                    <a:lnTo>
                      <a:pt x="11603" y="2309"/>
                    </a:lnTo>
                    <a:lnTo>
                      <a:pt x="11395" y="2059"/>
                    </a:lnTo>
                    <a:lnTo>
                      <a:pt x="11166" y="1830"/>
                    </a:lnTo>
                    <a:lnTo>
                      <a:pt x="10917" y="1622"/>
                    </a:lnTo>
                    <a:lnTo>
                      <a:pt x="10667" y="1394"/>
                    </a:lnTo>
                    <a:lnTo>
                      <a:pt x="10376" y="1186"/>
                    </a:lnTo>
                    <a:lnTo>
                      <a:pt x="10085" y="978"/>
                    </a:lnTo>
                    <a:lnTo>
                      <a:pt x="9690" y="749"/>
                    </a:lnTo>
                    <a:lnTo>
                      <a:pt x="9274" y="541"/>
                    </a:lnTo>
                    <a:lnTo>
                      <a:pt x="8858" y="375"/>
                    </a:lnTo>
                    <a:lnTo>
                      <a:pt x="8442" y="229"/>
                    </a:lnTo>
                    <a:lnTo>
                      <a:pt x="8006" y="125"/>
                    </a:lnTo>
                    <a:lnTo>
                      <a:pt x="7590" y="63"/>
                    </a:lnTo>
                    <a:lnTo>
                      <a:pt x="7153" y="21"/>
                    </a:lnTo>
                    <a:lnTo>
                      <a:pt x="6716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5600388" y="4653450"/>
                <a:ext cx="254225" cy="246425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9857" fill="none" extrusionOk="0">
                    <a:moveTo>
                      <a:pt x="1" y="4908"/>
                    </a:moveTo>
                    <a:lnTo>
                      <a:pt x="1" y="4908"/>
                    </a:lnTo>
                    <a:lnTo>
                      <a:pt x="21" y="4658"/>
                    </a:lnTo>
                    <a:lnTo>
                      <a:pt x="42" y="4388"/>
                    </a:lnTo>
                    <a:lnTo>
                      <a:pt x="63" y="4139"/>
                    </a:lnTo>
                    <a:lnTo>
                      <a:pt x="125" y="3889"/>
                    </a:lnTo>
                    <a:lnTo>
                      <a:pt x="188" y="3640"/>
                    </a:lnTo>
                    <a:lnTo>
                      <a:pt x="250" y="3390"/>
                    </a:lnTo>
                    <a:lnTo>
                      <a:pt x="354" y="3161"/>
                    </a:lnTo>
                    <a:lnTo>
                      <a:pt x="437" y="2933"/>
                    </a:lnTo>
                    <a:lnTo>
                      <a:pt x="666" y="2517"/>
                    </a:lnTo>
                    <a:lnTo>
                      <a:pt x="936" y="2101"/>
                    </a:lnTo>
                    <a:lnTo>
                      <a:pt x="1248" y="1727"/>
                    </a:lnTo>
                    <a:lnTo>
                      <a:pt x="1560" y="1373"/>
                    </a:lnTo>
                    <a:lnTo>
                      <a:pt x="1934" y="1061"/>
                    </a:lnTo>
                    <a:lnTo>
                      <a:pt x="2309" y="791"/>
                    </a:lnTo>
                    <a:lnTo>
                      <a:pt x="2683" y="562"/>
                    </a:lnTo>
                    <a:lnTo>
                      <a:pt x="3099" y="354"/>
                    </a:lnTo>
                    <a:lnTo>
                      <a:pt x="3515" y="209"/>
                    </a:lnTo>
                    <a:lnTo>
                      <a:pt x="3930" y="84"/>
                    </a:lnTo>
                    <a:lnTo>
                      <a:pt x="4326" y="22"/>
                    </a:lnTo>
                    <a:lnTo>
                      <a:pt x="4741" y="1"/>
                    </a:lnTo>
                    <a:lnTo>
                      <a:pt x="4741" y="1"/>
                    </a:lnTo>
                    <a:lnTo>
                      <a:pt x="4783" y="1"/>
                    </a:lnTo>
                    <a:lnTo>
                      <a:pt x="4783" y="1"/>
                    </a:lnTo>
                    <a:lnTo>
                      <a:pt x="5344" y="22"/>
                    </a:lnTo>
                    <a:lnTo>
                      <a:pt x="5885" y="105"/>
                    </a:lnTo>
                    <a:lnTo>
                      <a:pt x="6405" y="209"/>
                    </a:lnTo>
                    <a:lnTo>
                      <a:pt x="6904" y="375"/>
                    </a:lnTo>
                    <a:lnTo>
                      <a:pt x="7361" y="583"/>
                    </a:lnTo>
                    <a:lnTo>
                      <a:pt x="7819" y="812"/>
                    </a:lnTo>
                    <a:lnTo>
                      <a:pt x="8235" y="1082"/>
                    </a:lnTo>
                    <a:lnTo>
                      <a:pt x="8609" y="1394"/>
                    </a:lnTo>
                    <a:lnTo>
                      <a:pt x="8942" y="1727"/>
                    </a:lnTo>
                    <a:lnTo>
                      <a:pt x="9253" y="2101"/>
                    </a:lnTo>
                    <a:lnTo>
                      <a:pt x="9524" y="2496"/>
                    </a:lnTo>
                    <a:lnTo>
                      <a:pt x="9648" y="2704"/>
                    </a:lnTo>
                    <a:lnTo>
                      <a:pt x="9752" y="2912"/>
                    </a:lnTo>
                    <a:lnTo>
                      <a:pt x="9836" y="3120"/>
                    </a:lnTo>
                    <a:lnTo>
                      <a:pt x="9919" y="3349"/>
                    </a:lnTo>
                    <a:lnTo>
                      <a:pt x="10002" y="3577"/>
                    </a:lnTo>
                    <a:lnTo>
                      <a:pt x="10064" y="3806"/>
                    </a:lnTo>
                    <a:lnTo>
                      <a:pt x="10106" y="4035"/>
                    </a:lnTo>
                    <a:lnTo>
                      <a:pt x="10127" y="4284"/>
                    </a:lnTo>
                    <a:lnTo>
                      <a:pt x="10148" y="4534"/>
                    </a:lnTo>
                    <a:lnTo>
                      <a:pt x="10168" y="4783"/>
                    </a:lnTo>
                    <a:lnTo>
                      <a:pt x="10168" y="4783"/>
                    </a:lnTo>
                    <a:lnTo>
                      <a:pt x="10168" y="4804"/>
                    </a:lnTo>
                    <a:lnTo>
                      <a:pt x="10168" y="4804"/>
                    </a:lnTo>
                    <a:lnTo>
                      <a:pt x="10148" y="5074"/>
                    </a:lnTo>
                    <a:lnTo>
                      <a:pt x="10127" y="5324"/>
                    </a:lnTo>
                    <a:lnTo>
                      <a:pt x="10106" y="5573"/>
                    </a:lnTo>
                    <a:lnTo>
                      <a:pt x="10044" y="5823"/>
                    </a:lnTo>
                    <a:lnTo>
                      <a:pt x="10002" y="6052"/>
                    </a:lnTo>
                    <a:lnTo>
                      <a:pt x="9919" y="6301"/>
                    </a:lnTo>
                    <a:lnTo>
                      <a:pt x="9752" y="6759"/>
                    </a:lnTo>
                    <a:lnTo>
                      <a:pt x="9524" y="7195"/>
                    </a:lnTo>
                    <a:lnTo>
                      <a:pt x="9274" y="7611"/>
                    </a:lnTo>
                    <a:lnTo>
                      <a:pt x="8962" y="8006"/>
                    </a:lnTo>
                    <a:lnTo>
                      <a:pt x="8630" y="8360"/>
                    </a:lnTo>
                    <a:lnTo>
                      <a:pt x="8276" y="8692"/>
                    </a:lnTo>
                    <a:lnTo>
                      <a:pt x="7881" y="8983"/>
                    </a:lnTo>
                    <a:lnTo>
                      <a:pt x="7465" y="9233"/>
                    </a:lnTo>
                    <a:lnTo>
                      <a:pt x="7008" y="9441"/>
                    </a:lnTo>
                    <a:lnTo>
                      <a:pt x="6550" y="9628"/>
                    </a:lnTo>
                    <a:lnTo>
                      <a:pt x="6301" y="9690"/>
                    </a:lnTo>
                    <a:lnTo>
                      <a:pt x="6051" y="9753"/>
                    </a:lnTo>
                    <a:lnTo>
                      <a:pt x="5823" y="9794"/>
                    </a:lnTo>
                    <a:lnTo>
                      <a:pt x="5552" y="9815"/>
                    </a:lnTo>
                    <a:lnTo>
                      <a:pt x="5303" y="9836"/>
                    </a:lnTo>
                    <a:lnTo>
                      <a:pt x="5053" y="9857"/>
                    </a:lnTo>
                    <a:lnTo>
                      <a:pt x="5053" y="9857"/>
                    </a:lnTo>
                    <a:lnTo>
                      <a:pt x="5012" y="9857"/>
                    </a:lnTo>
                    <a:lnTo>
                      <a:pt x="5012" y="9857"/>
                    </a:lnTo>
                    <a:lnTo>
                      <a:pt x="4492" y="9815"/>
                    </a:lnTo>
                    <a:lnTo>
                      <a:pt x="3972" y="9753"/>
                    </a:lnTo>
                    <a:lnTo>
                      <a:pt x="3494" y="9628"/>
                    </a:lnTo>
                    <a:lnTo>
                      <a:pt x="3036" y="9482"/>
                    </a:lnTo>
                    <a:lnTo>
                      <a:pt x="2600" y="9274"/>
                    </a:lnTo>
                    <a:lnTo>
                      <a:pt x="2184" y="9046"/>
                    </a:lnTo>
                    <a:lnTo>
                      <a:pt x="1789" y="8775"/>
                    </a:lnTo>
                    <a:lnTo>
                      <a:pt x="1435" y="8484"/>
                    </a:lnTo>
                    <a:lnTo>
                      <a:pt x="1123" y="8152"/>
                    </a:lnTo>
                    <a:lnTo>
                      <a:pt x="832" y="7777"/>
                    </a:lnTo>
                    <a:lnTo>
                      <a:pt x="604" y="7403"/>
                    </a:lnTo>
                    <a:lnTo>
                      <a:pt x="396" y="6987"/>
                    </a:lnTo>
                    <a:lnTo>
                      <a:pt x="229" y="6551"/>
                    </a:lnTo>
                    <a:lnTo>
                      <a:pt x="105" y="6093"/>
                    </a:lnTo>
                    <a:lnTo>
                      <a:pt x="42" y="5636"/>
                    </a:lnTo>
                    <a:lnTo>
                      <a:pt x="21" y="5386"/>
                    </a:lnTo>
                    <a:lnTo>
                      <a:pt x="1" y="5137"/>
                    </a:lnTo>
                    <a:lnTo>
                      <a:pt x="1" y="5137"/>
                    </a:lnTo>
                    <a:lnTo>
                      <a:pt x="1" y="5095"/>
                    </a:lnTo>
                    <a:lnTo>
                      <a:pt x="1" y="5095"/>
                    </a:lnTo>
                    <a:lnTo>
                      <a:pt x="1" y="490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90" name="Google Shape;790;p6"/>
              <p:cNvSpPr/>
              <p:nvPr/>
            </p:nvSpPr>
            <p:spPr>
              <a:xfrm>
                <a:off x="5578563" y="4629025"/>
                <a:ext cx="317100" cy="315050"/>
              </a:xfrm>
              <a:custGeom>
                <a:avLst/>
                <a:gdLst/>
                <a:ahLst/>
                <a:cxnLst/>
                <a:rect l="l" t="t" r="r" b="b"/>
                <a:pathLst>
                  <a:path w="12684" h="12602" fill="none" extrusionOk="0">
                    <a:moveTo>
                      <a:pt x="6716" y="1"/>
                    </a:moveTo>
                    <a:lnTo>
                      <a:pt x="6716" y="1"/>
                    </a:lnTo>
                    <a:lnTo>
                      <a:pt x="6384" y="21"/>
                    </a:lnTo>
                    <a:lnTo>
                      <a:pt x="6051" y="42"/>
                    </a:lnTo>
                    <a:lnTo>
                      <a:pt x="5698" y="63"/>
                    </a:lnTo>
                    <a:lnTo>
                      <a:pt x="5365" y="125"/>
                    </a:lnTo>
                    <a:lnTo>
                      <a:pt x="4679" y="271"/>
                    </a:lnTo>
                    <a:lnTo>
                      <a:pt x="3993" y="458"/>
                    </a:lnTo>
                    <a:lnTo>
                      <a:pt x="3993" y="458"/>
                    </a:lnTo>
                    <a:lnTo>
                      <a:pt x="3535" y="604"/>
                    </a:lnTo>
                    <a:lnTo>
                      <a:pt x="3078" y="812"/>
                    </a:lnTo>
                    <a:lnTo>
                      <a:pt x="2662" y="1061"/>
                    </a:lnTo>
                    <a:lnTo>
                      <a:pt x="2288" y="1352"/>
                    </a:lnTo>
                    <a:lnTo>
                      <a:pt x="1913" y="1664"/>
                    </a:lnTo>
                    <a:lnTo>
                      <a:pt x="1581" y="1997"/>
                    </a:lnTo>
                    <a:lnTo>
                      <a:pt x="1269" y="2371"/>
                    </a:lnTo>
                    <a:lnTo>
                      <a:pt x="978" y="2766"/>
                    </a:lnTo>
                    <a:lnTo>
                      <a:pt x="728" y="3182"/>
                    </a:lnTo>
                    <a:lnTo>
                      <a:pt x="520" y="3619"/>
                    </a:lnTo>
                    <a:lnTo>
                      <a:pt x="333" y="4076"/>
                    </a:lnTo>
                    <a:lnTo>
                      <a:pt x="187" y="4533"/>
                    </a:lnTo>
                    <a:lnTo>
                      <a:pt x="84" y="5012"/>
                    </a:lnTo>
                    <a:lnTo>
                      <a:pt x="21" y="5490"/>
                    </a:lnTo>
                    <a:lnTo>
                      <a:pt x="0" y="5968"/>
                    </a:lnTo>
                    <a:lnTo>
                      <a:pt x="21" y="6446"/>
                    </a:lnTo>
                    <a:lnTo>
                      <a:pt x="21" y="6446"/>
                    </a:lnTo>
                    <a:lnTo>
                      <a:pt x="104" y="6966"/>
                    </a:lnTo>
                    <a:lnTo>
                      <a:pt x="208" y="7444"/>
                    </a:lnTo>
                    <a:lnTo>
                      <a:pt x="354" y="7923"/>
                    </a:lnTo>
                    <a:lnTo>
                      <a:pt x="541" y="8380"/>
                    </a:lnTo>
                    <a:lnTo>
                      <a:pt x="749" y="8838"/>
                    </a:lnTo>
                    <a:lnTo>
                      <a:pt x="978" y="9253"/>
                    </a:lnTo>
                    <a:lnTo>
                      <a:pt x="1248" y="9690"/>
                    </a:lnTo>
                    <a:lnTo>
                      <a:pt x="1518" y="10106"/>
                    </a:lnTo>
                    <a:lnTo>
                      <a:pt x="1518" y="10106"/>
                    </a:lnTo>
                    <a:lnTo>
                      <a:pt x="1747" y="10397"/>
                    </a:lnTo>
                    <a:lnTo>
                      <a:pt x="1976" y="10667"/>
                    </a:lnTo>
                    <a:lnTo>
                      <a:pt x="2204" y="10917"/>
                    </a:lnTo>
                    <a:lnTo>
                      <a:pt x="2454" y="11166"/>
                    </a:lnTo>
                    <a:lnTo>
                      <a:pt x="2703" y="11395"/>
                    </a:lnTo>
                    <a:lnTo>
                      <a:pt x="2974" y="11582"/>
                    </a:lnTo>
                    <a:lnTo>
                      <a:pt x="3223" y="11769"/>
                    </a:lnTo>
                    <a:lnTo>
                      <a:pt x="3514" y="11956"/>
                    </a:lnTo>
                    <a:lnTo>
                      <a:pt x="3805" y="12102"/>
                    </a:lnTo>
                    <a:lnTo>
                      <a:pt x="4097" y="12227"/>
                    </a:lnTo>
                    <a:lnTo>
                      <a:pt x="4388" y="12352"/>
                    </a:lnTo>
                    <a:lnTo>
                      <a:pt x="4700" y="12435"/>
                    </a:lnTo>
                    <a:lnTo>
                      <a:pt x="5032" y="12497"/>
                    </a:lnTo>
                    <a:lnTo>
                      <a:pt x="5365" y="12559"/>
                    </a:lnTo>
                    <a:lnTo>
                      <a:pt x="5698" y="12580"/>
                    </a:lnTo>
                    <a:lnTo>
                      <a:pt x="6030" y="12601"/>
                    </a:lnTo>
                    <a:lnTo>
                      <a:pt x="6030" y="12601"/>
                    </a:lnTo>
                    <a:lnTo>
                      <a:pt x="6467" y="12580"/>
                    </a:lnTo>
                    <a:lnTo>
                      <a:pt x="6883" y="12539"/>
                    </a:lnTo>
                    <a:lnTo>
                      <a:pt x="6883" y="12539"/>
                    </a:lnTo>
                    <a:lnTo>
                      <a:pt x="7195" y="12497"/>
                    </a:lnTo>
                    <a:lnTo>
                      <a:pt x="7486" y="12414"/>
                    </a:lnTo>
                    <a:lnTo>
                      <a:pt x="7777" y="12352"/>
                    </a:lnTo>
                    <a:lnTo>
                      <a:pt x="8068" y="12248"/>
                    </a:lnTo>
                    <a:lnTo>
                      <a:pt x="8338" y="12123"/>
                    </a:lnTo>
                    <a:lnTo>
                      <a:pt x="8629" y="11998"/>
                    </a:lnTo>
                    <a:lnTo>
                      <a:pt x="8900" y="11853"/>
                    </a:lnTo>
                    <a:lnTo>
                      <a:pt x="9149" y="11707"/>
                    </a:lnTo>
                    <a:lnTo>
                      <a:pt x="9419" y="11541"/>
                    </a:lnTo>
                    <a:lnTo>
                      <a:pt x="9669" y="11353"/>
                    </a:lnTo>
                    <a:lnTo>
                      <a:pt x="9898" y="11166"/>
                    </a:lnTo>
                    <a:lnTo>
                      <a:pt x="10147" y="10958"/>
                    </a:lnTo>
                    <a:lnTo>
                      <a:pt x="10376" y="10730"/>
                    </a:lnTo>
                    <a:lnTo>
                      <a:pt x="10584" y="10501"/>
                    </a:lnTo>
                    <a:lnTo>
                      <a:pt x="10792" y="10251"/>
                    </a:lnTo>
                    <a:lnTo>
                      <a:pt x="11000" y="10002"/>
                    </a:lnTo>
                    <a:lnTo>
                      <a:pt x="11187" y="9732"/>
                    </a:lnTo>
                    <a:lnTo>
                      <a:pt x="11374" y="9461"/>
                    </a:lnTo>
                    <a:lnTo>
                      <a:pt x="11540" y="9170"/>
                    </a:lnTo>
                    <a:lnTo>
                      <a:pt x="11707" y="8879"/>
                    </a:lnTo>
                    <a:lnTo>
                      <a:pt x="11852" y="8567"/>
                    </a:lnTo>
                    <a:lnTo>
                      <a:pt x="11998" y="8255"/>
                    </a:lnTo>
                    <a:lnTo>
                      <a:pt x="12123" y="7943"/>
                    </a:lnTo>
                    <a:lnTo>
                      <a:pt x="12247" y="7611"/>
                    </a:lnTo>
                    <a:lnTo>
                      <a:pt x="12351" y="7257"/>
                    </a:lnTo>
                    <a:lnTo>
                      <a:pt x="12434" y="6925"/>
                    </a:lnTo>
                    <a:lnTo>
                      <a:pt x="12518" y="6571"/>
                    </a:lnTo>
                    <a:lnTo>
                      <a:pt x="12580" y="6197"/>
                    </a:lnTo>
                    <a:lnTo>
                      <a:pt x="12622" y="5843"/>
                    </a:lnTo>
                    <a:lnTo>
                      <a:pt x="12663" y="5469"/>
                    </a:lnTo>
                    <a:lnTo>
                      <a:pt x="12684" y="5074"/>
                    </a:lnTo>
                    <a:lnTo>
                      <a:pt x="12684" y="4700"/>
                    </a:lnTo>
                    <a:lnTo>
                      <a:pt x="12684" y="4700"/>
                    </a:lnTo>
                    <a:lnTo>
                      <a:pt x="12663" y="4471"/>
                    </a:lnTo>
                    <a:lnTo>
                      <a:pt x="12622" y="4242"/>
                    </a:lnTo>
                    <a:lnTo>
                      <a:pt x="12559" y="3993"/>
                    </a:lnTo>
                    <a:lnTo>
                      <a:pt x="12476" y="3764"/>
                    </a:lnTo>
                    <a:lnTo>
                      <a:pt x="12393" y="3515"/>
                    </a:lnTo>
                    <a:lnTo>
                      <a:pt x="12268" y="3265"/>
                    </a:lnTo>
                    <a:lnTo>
                      <a:pt x="12123" y="3016"/>
                    </a:lnTo>
                    <a:lnTo>
                      <a:pt x="11977" y="2787"/>
                    </a:lnTo>
                    <a:lnTo>
                      <a:pt x="11790" y="2537"/>
                    </a:lnTo>
                    <a:lnTo>
                      <a:pt x="11603" y="2309"/>
                    </a:lnTo>
                    <a:lnTo>
                      <a:pt x="11395" y="2059"/>
                    </a:lnTo>
                    <a:lnTo>
                      <a:pt x="11166" y="1830"/>
                    </a:lnTo>
                    <a:lnTo>
                      <a:pt x="10917" y="1622"/>
                    </a:lnTo>
                    <a:lnTo>
                      <a:pt x="10667" y="1394"/>
                    </a:lnTo>
                    <a:lnTo>
                      <a:pt x="10376" y="1186"/>
                    </a:lnTo>
                    <a:lnTo>
                      <a:pt x="10085" y="978"/>
                    </a:lnTo>
                    <a:lnTo>
                      <a:pt x="10085" y="978"/>
                    </a:lnTo>
                    <a:lnTo>
                      <a:pt x="9690" y="749"/>
                    </a:lnTo>
                    <a:lnTo>
                      <a:pt x="9274" y="541"/>
                    </a:lnTo>
                    <a:lnTo>
                      <a:pt x="8858" y="375"/>
                    </a:lnTo>
                    <a:lnTo>
                      <a:pt x="8442" y="229"/>
                    </a:lnTo>
                    <a:lnTo>
                      <a:pt x="8006" y="125"/>
                    </a:lnTo>
                    <a:lnTo>
                      <a:pt x="7590" y="63"/>
                    </a:lnTo>
                    <a:lnTo>
                      <a:pt x="7153" y="21"/>
                    </a:lnTo>
                    <a:lnTo>
                      <a:pt x="671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5558288" y="3967825"/>
                <a:ext cx="325950" cy="317625"/>
              </a:xfrm>
              <a:custGeom>
                <a:avLst/>
                <a:gdLst/>
                <a:ahLst/>
                <a:cxnLst/>
                <a:rect l="l" t="t" r="r" b="b"/>
                <a:pathLst>
                  <a:path w="13038" h="12705" extrusionOk="0">
                    <a:moveTo>
                      <a:pt x="5698" y="1102"/>
                    </a:moveTo>
                    <a:lnTo>
                      <a:pt x="5968" y="1123"/>
                    </a:lnTo>
                    <a:lnTo>
                      <a:pt x="6217" y="1144"/>
                    </a:lnTo>
                    <a:lnTo>
                      <a:pt x="6467" y="1185"/>
                    </a:lnTo>
                    <a:lnTo>
                      <a:pt x="6737" y="1227"/>
                    </a:lnTo>
                    <a:lnTo>
                      <a:pt x="6987" y="1310"/>
                    </a:lnTo>
                    <a:lnTo>
                      <a:pt x="7236" y="1372"/>
                    </a:lnTo>
                    <a:lnTo>
                      <a:pt x="7735" y="1580"/>
                    </a:lnTo>
                    <a:lnTo>
                      <a:pt x="8068" y="1747"/>
                    </a:lnTo>
                    <a:lnTo>
                      <a:pt x="8380" y="1934"/>
                    </a:lnTo>
                    <a:lnTo>
                      <a:pt x="8671" y="2142"/>
                    </a:lnTo>
                    <a:lnTo>
                      <a:pt x="8962" y="2391"/>
                    </a:lnTo>
                    <a:lnTo>
                      <a:pt x="9232" y="2662"/>
                    </a:lnTo>
                    <a:lnTo>
                      <a:pt x="9482" y="2932"/>
                    </a:lnTo>
                    <a:lnTo>
                      <a:pt x="9711" y="3223"/>
                    </a:lnTo>
                    <a:lnTo>
                      <a:pt x="9919" y="3556"/>
                    </a:lnTo>
                    <a:lnTo>
                      <a:pt x="10127" y="3868"/>
                    </a:lnTo>
                    <a:lnTo>
                      <a:pt x="10293" y="4221"/>
                    </a:lnTo>
                    <a:lnTo>
                      <a:pt x="10438" y="4554"/>
                    </a:lnTo>
                    <a:lnTo>
                      <a:pt x="10563" y="4907"/>
                    </a:lnTo>
                    <a:lnTo>
                      <a:pt x="10667" y="5282"/>
                    </a:lnTo>
                    <a:lnTo>
                      <a:pt x="10729" y="5635"/>
                    </a:lnTo>
                    <a:lnTo>
                      <a:pt x="10771" y="6009"/>
                    </a:lnTo>
                    <a:lnTo>
                      <a:pt x="10792" y="6363"/>
                    </a:lnTo>
                    <a:lnTo>
                      <a:pt x="10792" y="6384"/>
                    </a:lnTo>
                    <a:lnTo>
                      <a:pt x="10771" y="6883"/>
                    </a:lnTo>
                    <a:lnTo>
                      <a:pt x="10709" y="7340"/>
                    </a:lnTo>
                    <a:lnTo>
                      <a:pt x="10584" y="7797"/>
                    </a:lnTo>
                    <a:lnTo>
                      <a:pt x="10438" y="8234"/>
                    </a:lnTo>
                    <a:lnTo>
                      <a:pt x="10251" y="8650"/>
                    </a:lnTo>
                    <a:lnTo>
                      <a:pt x="10023" y="9045"/>
                    </a:lnTo>
                    <a:lnTo>
                      <a:pt x="9773" y="9398"/>
                    </a:lnTo>
                    <a:lnTo>
                      <a:pt x="9482" y="9731"/>
                    </a:lnTo>
                    <a:lnTo>
                      <a:pt x="9149" y="10043"/>
                    </a:lnTo>
                    <a:lnTo>
                      <a:pt x="8796" y="10313"/>
                    </a:lnTo>
                    <a:lnTo>
                      <a:pt x="8421" y="10563"/>
                    </a:lnTo>
                    <a:lnTo>
                      <a:pt x="8006" y="10771"/>
                    </a:lnTo>
                    <a:lnTo>
                      <a:pt x="7569" y="10958"/>
                    </a:lnTo>
                    <a:lnTo>
                      <a:pt x="7112" y="11104"/>
                    </a:lnTo>
                    <a:lnTo>
                      <a:pt x="6633" y="11207"/>
                    </a:lnTo>
                    <a:lnTo>
                      <a:pt x="6134" y="11270"/>
                    </a:lnTo>
                    <a:lnTo>
                      <a:pt x="5739" y="11291"/>
                    </a:lnTo>
                    <a:lnTo>
                      <a:pt x="5303" y="11270"/>
                    </a:lnTo>
                    <a:lnTo>
                      <a:pt x="4887" y="11207"/>
                    </a:lnTo>
                    <a:lnTo>
                      <a:pt x="4492" y="11124"/>
                    </a:lnTo>
                    <a:lnTo>
                      <a:pt x="4097" y="11000"/>
                    </a:lnTo>
                    <a:lnTo>
                      <a:pt x="3722" y="10833"/>
                    </a:lnTo>
                    <a:lnTo>
                      <a:pt x="3348" y="10646"/>
                    </a:lnTo>
                    <a:lnTo>
                      <a:pt x="3015" y="10438"/>
                    </a:lnTo>
                    <a:lnTo>
                      <a:pt x="2683" y="10189"/>
                    </a:lnTo>
                    <a:lnTo>
                      <a:pt x="2392" y="9918"/>
                    </a:lnTo>
                    <a:lnTo>
                      <a:pt x="2121" y="9627"/>
                    </a:lnTo>
                    <a:lnTo>
                      <a:pt x="1851" y="9315"/>
                    </a:lnTo>
                    <a:lnTo>
                      <a:pt x="1643" y="8962"/>
                    </a:lnTo>
                    <a:lnTo>
                      <a:pt x="1435" y="8608"/>
                    </a:lnTo>
                    <a:lnTo>
                      <a:pt x="1290" y="8234"/>
                    </a:lnTo>
                    <a:lnTo>
                      <a:pt x="1144" y="7839"/>
                    </a:lnTo>
                    <a:lnTo>
                      <a:pt x="1061" y="7423"/>
                    </a:lnTo>
                    <a:lnTo>
                      <a:pt x="1019" y="7049"/>
                    </a:lnTo>
                    <a:lnTo>
                      <a:pt x="998" y="6695"/>
                    </a:lnTo>
                    <a:lnTo>
                      <a:pt x="1019" y="6300"/>
                    </a:lnTo>
                    <a:lnTo>
                      <a:pt x="1061" y="5926"/>
                    </a:lnTo>
                    <a:lnTo>
                      <a:pt x="1123" y="5531"/>
                    </a:lnTo>
                    <a:lnTo>
                      <a:pt x="1227" y="5136"/>
                    </a:lnTo>
                    <a:lnTo>
                      <a:pt x="1352" y="4741"/>
                    </a:lnTo>
                    <a:lnTo>
                      <a:pt x="1498" y="4367"/>
                    </a:lnTo>
                    <a:lnTo>
                      <a:pt x="1664" y="3992"/>
                    </a:lnTo>
                    <a:lnTo>
                      <a:pt x="1872" y="3618"/>
                    </a:lnTo>
                    <a:lnTo>
                      <a:pt x="2080" y="3285"/>
                    </a:lnTo>
                    <a:lnTo>
                      <a:pt x="2308" y="2953"/>
                    </a:lnTo>
                    <a:lnTo>
                      <a:pt x="2558" y="2641"/>
                    </a:lnTo>
                    <a:lnTo>
                      <a:pt x="2828" y="2350"/>
                    </a:lnTo>
                    <a:lnTo>
                      <a:pt x="3119" y="2079"/>
                    </a:lnTo>
                    <a:lnTo>
                      <a:pt x="3410" y="1851"/>
                    </a:lnTo>
                    <a:lnTo>
                      <a:pt x="3722" y="1643"/>
                    </a:lnTo>
                    <a:lnTo>
                      <a:pt x="4034" y="1476"/>
                    </a:lnTo>
                    <a:lnTo>
                      <a:pt x="4450" y="1310"/>
                    </a:lnTo>
                    <a:lnTo>
                      <a:pt x="4866" y="1206"/>
                    </a:lnTo>
                    <a:lnTo>
                      <a:pt x="5282" y="1123"/>
                    </a:lnTo>
                    <a:lnTo>
                      <a:pt x="5698" y="1102"/>
                    </a:lnTo>
                    <a:close/>
                    <a:moveTo>
                      <a:pt x="6134" y="0"/>
                    </a:moveTo>
                    <a:lnTo>
                      <a:pt x="5822" y="42"/>
                    </a:lnTo>
                    <a:lnTo>
                      <a:pt x="5511" y="83"/>
                    </a:lnTo>
                    <a:lnTo>
                      <a:pt x="5199" y="146"/>
                    </a:lnTo>
                    <a:lnTo>
                      <a:pt x="4866" y="229"/>
                    </a:lnTo>
                    <a:lnTo>
                      <a:pt x="4554" y="354"/>
                    </a:lnTo>
                    <a:lnTo>
                      <a:pt x="4221" y="478"/>
                    </a:lnTo>
                    <a:lnTo>
                      <a:pt x="3909" y="624"/>
                    </a:lnTo>
                    <a:lnTo>
                      <a:pt x="3556" y="811"/>
                    </a:lnTo>
                    <a:lnTo>
                      <a:pt x="3223" y="1019"/>
                    </a:lnTo>
                    <a:lnTo>
                      <a:pt x="2911" y="1227"/>
                    </a:lnTo>
                    <a:lnTo>
                      <a:pt x="2600" y="1456"/>
                    </a:lnTo>
                    <a:lnTo>
                      <a:pt x="2329" y="1705"/>
                    </a:lnTo>
                    <a:lnTo>
                      <a:pt x="2059" y="1955"/>
                    </a:lnTo>
                    <a:lnTo>
                      <a:pt x="1809" y="2246"/>
                    </a:lnTo>
                    <a:lnTo>
                      <a:pt x="1560" y="2516"/>
                    </a:lnTo>
                    <a:lnTo>
                      <a:pt x="1352" y="2807"/>
                    </a:lnTo>
                    <a:lnTo>
                      <a:pt x="1144" y="3119"/>
                    </a:lnTo>
                    <a:lnTo>
                      <a:pt x="957" y="3452"/>
                    </a:lnTo>
                    <a:lnTo>
                      <a:pt x="791" y="3784"/>
                    </a:lnTo>
                    <a:lnTo>
                      <a:pt x="624" y="4117"/>
                    </a:lnTo>
                    <a:lnTo>
                      <a:pt x="479" y="4491"/>
                    </a:lnTo>
                    <a:lnTo>
                      <a:pt x="354" y="4845"/>
                    </a:lnTo>
                    <a:lnTo>
                      <a:pt x="250" y="5219"/>
                    </a:lnTo>
                    <a:lnTo>
                      <a:pt x="167" y="5593"/>
                    </a:lnTo>
                    <a:lnTo>
                      <a:pt x="84" y="5968"/>
                    </a:lnTo>
                    <a:lnTo>
                      <a:pt x="42" y="6342"/>
                    </a:lnTo>
                    <a:lnTo>
                      <a:pt x="0" y="6716"/>
                    </a:lnTo>
                    <a:lnTo>
                      <a:pt x="0" y="7070"/>
                    </a:lnTo>
                    <a:lnTo>
                      <a:pt x="21" y="7444"/>
                    </a:lnTo>
                    <a:lnTo>
                      <a:pt x="63" y="7797"/>
                    </a:lnTo>
                    <a:lnTo>
                      <a:pt x="125" y="8130"/>
                    </a:lnTo>
                    <a:lnTo>
                      <a:pt x="229" y="8484"/>
                    </a:lnTo>
                    <a:lnTo>
                      <a:pt x="333" y="8816"/>
                    </a:lnTo>
                    <a:lnTo>
                      <a:pt x="479" y="9128"/>
                    </a:lnTo>
                    <a:lnTo>
                      <a:pt x="645" y="9461"/>
                    </a:lnTo>
                    <a:lnTo>
                      <a:pt x="832" y="9773"/>
                    </a:lnTo>
                    <a:lnTo>
                      <a:pt x="1061" y="10064"/>
                    </a:lnTo>
                    <a:lnTo>
                      <a:pt x="1310" y="10355"/>
                    </a:lnTo>
                    <a:lnTo>
                      <a:pt x="1601" y="10646"/>
                    </a:lnTo>
                    <a:lnTo>
                      <a:pt x="2121" y="11083"/>
                    </a:lnTo>
                    <a:lnTo>
                      <a:pt x="2392" y="11311"/>
                    </a:lnTo>
                    <a:lnTo>
                      <a:pt x="2662" y="11499"/>
                    </a:lnTo>
                    <a:lnTo>
                      <a:pt x="2932" y="11686"/>
                    </a:lnTo>
                    <a:lnTo>
                      <a:pt x="3223" y="11852"/>
                    </a:lnTo>
                    <a:lnTo>
                      <a:pt x="3514" y="12018"/>
                    </a:lnTo>
                    <a:lnTo>
                      <a:pt x="3806" y="12143"/>
                    </a:lnTo>
                    <a:lnTo>
                      <a:pt x="4117" y="12268"/>
                    </a:lnTo>
                    <a:lnTo>
                      <a:pt x="4408" y="12393"/>
                    </a:lnTo>
                    <a:lnTo>
                      <a:pt x="4741" y="12476"/>
                    </a:lnTo>
                    <a:lnTo>
                      <a:pt x="5053" y="12559"/>
                    </a:lnTo>
                    <a:lnTo>
                      <a:pt x="5365" y="12621"/>
                    </a:lnTo>
                    <a:lnTo>
                      <a:pt x="5698" y="12663"/>
                    </a:lnTo>
                    <a:lnTo>
                      <a:pt x="6051" y="12705"/>
                    </a:lnTo>
                    <a:lnTo>
                      <a:pt x="6384" y="12705"/>
                    </a:lnTo>
                    <a:lnTo>
                      <a:pt x="6904" y="12684"/>
                    </a:lnTo>
                    <a:lnTo>
                      <a:pt x="7444" y="12621"/>
                    </a:lnTo>
                    <a:lnTo>
                      <a:pt x="7943" y="12517"/>
                    </a:lnTo>
                    <a:lnTo>
                      <a:pt x="8463" y="12372"/>
                    </a:lnTo>
                    <a:lnTo>
                      <a:pt x="8962" y="12185"/>
                    </a:lnTo>
                    <a:lnTo>
                      <a:pt x="9482" y="11935"/>
                    </a:lnTo>
                    <a:lnTo>
                      <a:pt x="9960" y="11665"/>
                    </a:lnTo>
                    <a:lnTo>
                      <a:pt x="10438" y="11353"/>
                    </a:lnTo>
                    <a:lnTo>
                      <a:pt x="10875" y="11020"/>
                    </a:lnTo>
                    <a:lnTo>
                      <a:pt x="11312" y="10646"/>
                    </a:lnTo>
                    <a:lnTo>
                      <a:pt x="11686" y="10230"/>
                    </a:lnTo>
                    <a:lnTo>
                      <a:pt x="11873" y="10001"/>
                    </a:lnTo>
                    <a:lnTo>
                      <a:pt x="12039" y="9794"/>
                    </a:lnTo>
                    <a:lnTo>
                      <a:pt x="12185" y="9565"/>
                    </a:lnTo>
                    <a:lnTo>
                      <a:pt x="12331" y="9315"/>
                    </a:lnTo>
                    <a:lnTo>
                      <a:pt x="12476" y="9066"/>
                    </a:lnTo>
                    <a:lnTo>
                      <a:pt x="12601" y="8816"/>
                    </a:lnTo>
                    <a:lnTo>
                      <a:pt x="12705" y="8567"/>
                    </a:lnTo>
                    <a:lnTo>
                      <a:pt x="12788" y="8317"/>
                    </a:lnTo>
                    <a:lnTo>
                      <a:pt x="12871" y="8047"/>
                    </a:lnTo>
                    <a:lnTo>
                      <a:pt x="12934" y="7777"/>
                    </a:lnTo>
                    <a:lnTo>
                      <a:pt x="12975" y="7486"/>
                    </a:lnTo>
                    <a:lnTo>
                      <a:pt x="13017" y="7215"/>
                    </a:lnTo>
                    <a:lnTo>
                      <a:pt x="13037" y="6924"/>
                    </a:lnTo>
                    <a:lnTo>
                      <a:pt x="13017" y="6633"/>
                    </a:lnTo>
                    <a:lnTo>
                      <a:pt x="13017" y="6196"/>
                    </a:lnTo>
                    <a:lnTo>
                      <a:pt x="12996" y="5760"/>
                    </a:lnTo>
                    <a:lnTo>
                      <a:pt x="12934" y="5365"/>
                    </a:lnTo>
                    <a:lnTo>
                      <a:pt x="12871" y="4970"/>
                    </a:lnTo>
                    <a:lnTo>
                      <a:pt x="12788" y="4575"/>
                    </a:lnTo>
                    <a:lnTo>
                      <a:pt x="12663" y="4221"/>
                    </a:lnTo>
                    <a:lnTo>
                      <a:pt x="12538" y="3868"/>
                    </a:lnTo>
                    <a:lnTo>
                      <a:pt x="12372" y="3535"/>
                    </a:lnTo>
                    <a:lnTo>
                      <a:pt x="12206" y="3202"/>
                    </a:lnTo>
                    <a:lnTo>
                      <a:pt x="11998" y="2890"/>
                    </a:lnTo>
                    <a:lnTo>
                      <a:pt x="11769" y="2599"/>
                    </a:lnTo>
                    <a:lnTo>
                      <a:pt x="11540" y="2329"/>
                    </a:lnTo>
                    <a:lnTo>
                      <a:pt x="11270" y="2059"/>
                    </a:lnTo>
                    <a:lnTo>
                      <a:pt x="10979" y="1788"/>
                    </a:lnTo>
                    <a:lnTo>
                      <a:pt x="10667" y="1560"/>
                    </a:lnTo>
                    <a:lnTo>
                      <a:pt x="10334" y="1331"/>
                    </a:lnTo>
                    <a:lnTo>
                      <a:pt x="9877" y="1019"/>
                    </a:lnTo>
                    <a:lnTo>
                      <a:pt x="9399" y="769"/>
                    </a:lnTo>
                    <a:lnTo>
                      <a:pt x="8921" y="541"/>
                    </a:lnTo>
                    <a:lnTo>
                      <a:pt x="8421" y="354"/>
                    </a:lnTo>
                    <a:lnTo>
                      <a:pt x="7943" y="208"/>
                    </a:lnTo>
                    <a:lnTo>
                      <a:pt x="7444" y="83"/>
                    </a:lnTo>
                    <a:lnTo>
                      <a:pt x="6966" y="21"/>
                    </a:lnTo>
                    <a:lnTo>
                      <a:pt x="6446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5583238" y="3995375"/>
                <a:ext cx="244850" cy="254725"/>
              </a:xfrm>
              <a:custGeom>
                <a:avLst/>
                <a:gdLst/>
                <a:ahLst/>
                <a:cxnLst/>
                <a:rect l="l" t="t" r="r" b="b"/>
                <a:pathLst>
                  <a:path w="9794" h="10189" fill="none" extrusionOk="0">
                    <a:moveTo>
                      <a:pt x="0" y="5593"/>
                    </a:moveTo>
                    <a:lnTo>
                      <a:pt x="0" y="5593"/>
                    </a:lnTo>
                    <a:lnTo>
                      <a:pt x="21" y="5198"/>
                    </a:lnTo>
                    <a:lnTo>
                      <a:pt x="63" y="4824"/>
                    </a:lnTo>
                    <a:lnTo>
                      <a:pt x="125" y="4429"/>
                    </a:lnTo>
                    <a:lnTo>
                      <a:pt x="229" y="4034"/>
                    </a:lnTo>
                    <a:lnTo>
                      <a:pt x="354" y="3639"/>
                    </a:lnTo>
                    <a:lnTo>
                      <a:pt x="500" y="3265"/>
                    </a:lnTo>
                    <a:lnTo>
                      <a:pt x="666" y="2890"/>
                    </a:lnTo>
                    <a:lnTo>
                      <a:pt x="874" y="2516"/>
                    </a:lnTo>
                    <a:lnTo>
                      <a:pt x="1082" y="2183"/>
                    </a:lnTo>
                    <a:lnTo>
                      <a:pt x="1310" y="1851"/>
                    </a:lnTo>
                    <a:lnTo>
                      <a:pt x="1560" y="1539"/>
                    </a:lnTo>
                    <a:lnTo>
                      <a:pt x="1830" y="1248"/>
                    </a:lnTo>
                    <a:lnTo>
                      <a:pt x="2121" y="977"/>
                    </a:lnTo>
                    <a:lnTo>
                      <a:pt x="2412" y="749"/>
                    </a:lnTo>
                    <a:lnTo>
                      <a:pt x="2724" y="541"/>
                    </a:lnTo>
                    <a:lnTo>
                      <a:pt x="3036" y="374"/>
                    </a:lnTo>
                    <a:lnTo>
                      <a:pt x="3036" y="374"/>
                    </a:lnTo>
                    <a:lnTo>
                      <a:pt x="3452" y="208"/>
                    </a:lnTo>
                    <a:lnTo>
                      <a:pt x="3868" y="104"/>
                    </a:lnTo>
                    <a:lnTo>
                      <a:pt x="4284" y="21"/>
                    </a:lnTo>
                    <a:lnTo>
                      <a:pt x="4700" y="0"/>
                    </a:lnTo>
                    <a:lnTo>
                      <a:pt x="4700" y="0"/>
                    </a:lnTo>
                    <a:lnTo>
                      <a:pt x="4970" y="21"/>
                    </a:lnTo>
                    <a:lnTo>
                      <a:pt x="5219" y="42"/>
                    </a:lnTo>
                    <a:lnTo>
                      <a:pt x="5469" y="83"/>
                    </a:lnTo>
                    <a:lnTo>
                      <a:pt x="5739" y="125"/>
                    </a:lnTo>
                    <a:lnTo>
                      <a:pt x="5989" y="208"/>
                    </a:lnTo>
                    <a:lnTo>
                      <a:pt x="6238" y="270"/>
                    </a:lnTo>
                    <a:lnTo>
                      <a:pt x="6737" y="478"/>
                    </a:lnTo>
                    <a:lnTo>
                      <a:pt x="6737" y="478"/>
                    </a:lnTo>
                    <a:lnTo>
                      <a:pt x="7070" y="645"/>
                    </a:lnTo>
                    <a:lnTo>
                      <a:pt x="7382" y="832"/>
                    </a:lnTo>
                    <a:lnTo>
                      <a:pt x="7673" y="1040"/>
                    </a:lnTo>
                    <a:lnTo>
                      <a:pt x="7964" y="1289"/>
                    </a:lnTo>
                    <a:lnTo>
                      <a:pt x="8234" y="1560"/>
                    </a:lnTo>
                    <a:lnTo>
                      <a:pt x="8484" y="1830"/>
                    </a:lnTo>
                    <a:lnTo>
                      <a:pt x="8713" y="2121"/>
                    </a:lnTo>
                    <a:lnTo>
                      <a:pt x="8921" y="2454"/>
                    </a:lnTo>
                    <a:lnTo>
                      <a:pt x="9129" y="2766"/>
                    </a:lnTo>
                    <a:lnTo>
                      <a:pt x="9295" y="3119"/>
                    </a:lnTo>
                    <a:lnTo>
                      <a:pt x="9440" y="3452"/>
                    </a:lnTo>
                    <a:lnTo>
                      <a:pt x="9565" y="3805"/>
                    </a:lnTo>
                    <a:lnTo>
                      <a:pt x="9669" y="4180"/>
                    </a:lnTo>
                    <a:lnTo>
                      <a:pt x="9731" y="4533"/>
                    </a:lnTo>
                    <a:lnTo>
                      <a:pt x="9773" y="4907"/>
                    </a:lnTo>
                    <a:lnTo>
                      <a:pt x="9794" y="5261"/>
                    </a:lnTo>
                    <a:lnTo>
                      <a:pt x="9794" y="5261"/>
                    </a:lnTo>
                    <a:lnTo>
                      <a:pt x="9794" y="5282"/>
                    </a:lnTo>
                    <a:lnTo>
                      <a:pt x="9794" y="5282"/>
                    </a:lnTo>
                    <a:lnTo>
                      <a:pt x="9773" y="5781"/>
                    </a:lnTo>
                    <a:lnTo>
                      <a:pt x="9711" y="6238"/>
                    </a:lnTo>
                    <a:lnTo>
                      <a:pt x="9586" y="6695"/>
                    </a:lnTo>
                    <a:lnTo>
                      <a:pt x="9440" y="7132"/>
                    </a:lnTo>
                    <a:lnTo>
                      <a:pt x="9253" y="7548"/>
                    </a:lnTo>
                    <a:lnTo>
                      <a:pt x="9025" y="7943"/>
                    </a:lnTo>
                    <a:lnTo>
                      <a:pt x="8775" y="8296"/>
                    </a:lnTo>
                    <a:lnTo>
                      <a:pt x="8484" y="8629"/>
                    </a:lnTo>
                    <a:lnTo>
                      <a:pt x="8151" y="8941"/>
                    </a:lnTo>
                    <a:lnTo>
                      <a:pt x="7798" y="9211"/>
                    </a:lnTo>
                    <a:lnTo>
                      <a:pt x="7423" y="9461"/>
                    </a:lnTo>
                    <a:lnTo>
                      <a:pt x="7008" y="9669"/>
                    </a:lnTo>
                    <a:lnTo>
                      <a:pt x="6571" y="9856"/>
                    </a:lnTo>
                    <a:lnTo>
                      <a:pt x="6114" y="10002"/>
                    </a:lnTo>
                    <a:lnTo>
                      <a:pt x="5635" y="10105"/>
                    </a:lnTo>
                    <a:lnTo>
                      <a:pt x="5136" y="10168"/>
                    </a:lnTo>
                    <a:lnTo>
                      <a:pt x="5136" y="10168"/>
                    </a:lnTo>
                    <a:lnTo>
                      <a:pt x="4741" y="10189"/>
                    </a:lnTo>
                    <a:lnTo>
                      <a:pt x="4741" y="10189"/>
                    </a:lnTo>
                    <a:lnTo>
                      <a:pt x="4305" y="10168"/>
                    </a:lnTo>
                    <a:lnTo>
                      <a:pt x="3889" y="10105"/>
                    </a:lnTo>
                    <a:lnTo>
                      <a:pt x="3494" y="10022"/>
                    </a:lnTo>
                    <a:lnTo>
                      <a:pt x="3099" y="9898"/>
                    </a:lnTo>
                    <a:lnTo>
                      <a:pt x="2724" y="9731"/>
                    </a:lnTo>
                    <a:lnTo>
                      <a:pt x="2350" y="9544"/>
                    </a:lnTo>
                    <a:lnTo>
                      <a:pt x="2017" y="9336"/>
                    </a:lnTo>
                    <a:lnTo>
                      <a:pt x="1685" y="9087"/>
                    </a:lnTo>
                    <a:lnTo>
                      <a:pt x="1394" y="8816"/>
                    </a:lnTo>
                    <a:lnTo>
                      <a:pt x="1123" y="8525"/>
                    </a:lnTo>
                    <a:lnTo>
                      <a:pt x="853" y="8213"/>
                    </a:lnTo>
                    <a:lnTo>
                      <a:pt x="645" y="7860"/>
                    </a:lnTo>
                    <a:lnTo>
                      <a:pt x="437" y="7506"/>
                    </a:lnTo>
                    <a:lnTo>
                      <a:pt x="292" y="7132"/>
                    </a:lnTo>
                    <a:lnTo>
                      <a:pt x="146" y="6737"/>
                    </a:lnTo>
                    <a:lnTo>
                      <a:pt x="63" y="6321"/>
                    </a:lnTo>
                    <a:lnTo>
                      <a:pt x="63" y="6321"/>
                    </a:lnTo>
                    <a:lnTo>
                      <a:pt x="21" y="5947"/>
                    </a:lnTo>
                    <a:lnTo>
                      <a:pt x="0" y="559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5558288" y="3967825"/>
                <a:ext cx="325950" cy="317625"/>
              </a:xfrm>
              <a:custGeom>
                <a:avLst/>
                <a:gdLst/>
                <a:ahLst/>
                <a:cxnLst/>
                <a:rect l="l" t="t" r="r" b="b"/>
                <a:pathLst>
                  <a:path w="13038" h="12705" fill="none" extrusionOk="0">
                    <a:moveTo>
                      <a:pt x="6446" y="0"/>
                    </a:moveTo>
                    <a:lnTo>
                      <a:pt x="6446" y="0"/>
                    </a:lnTo>
                    <a:lnTo>
                      <a:pt x="6134" y="0"/>
                    </a:lnTo>
                    <a:lnTo>
                      <a:pt x="5822" y="42"/>
                    </a:lnTo>
                    <a:lnTo>
                      <a:pt x="5511" y="83"/>
                    </a:lnTo>
                    <a:lnTo>
                      <a:pt x="5199" y="146"/>
                    </a:lnTo>
                    <a:lnTo>
                      <a:pt x="4866" y="229"/>
                    </a:lnTo>
                    <a:lnTo>
                      <a:pt x="4554" y="354"/>
                    </a:lnTo>
                    <a:lnTo>
                      <a:pt x="4221" y="478"/>
                    </a:lnTo>
                    <a:lnTo>
                      <a:pt x="3909" y="624"/>
                    </a:lnTo>
                    <a:lnTo>
                      <a:pt x="3909" y="624"/>
                    </a:lnTo>
                    <a:lnTo>
                      <a:pt x="3556" y="811"/>
                    </a:lnTo>
                    <a:lnTo>
                      <a:pt x="3223" y="1019"/>
                    </a:lnTo>
                    <a:lnTo>
                      <a:pt x="2911" y="1227"/>
                    </a:lnTo>
                    <a:lnTo>
                      <a:pt x="2600" y="1456"/>
                    </a:lnTo>
                    <a:lnTo>
                      <a:pt x="2329" y="1705"/>
                    </a:lnTo>
                    <a:lnTo>
                      <a:pt x="2059" y="1955"/>
                    </a:lnTo>
                    <a:lnTo>
                      <a:pt x="1809" y="2246"/>
                    </a:lnTo>
                    <a:lnTo>
                      <a:pt x="1560" y="2516"/>
                    </a:lnTo>
                    <a:lnTo>
                      <a:pt x="1352" y="2807"/>
                    </a:lnTo>
                    <a:lnTo>
                      <a:pt x="1144" y="3119"/>
                    </a:lnTo>
                    <a:lnTo>
                      <a:pt x="957" y="3452"/>
                    </a:lnTo>
                    <a:lnTo>
                      <a:pt x="791" y="3784"/>
                    </a:lnTo>
                    <a:lnTo>
                      <a:pt x="624" y="4117"/>
                    </a:lnTo>
                    <a:lnTo>
                      <a:pt x="479" y="4491"/>
                    </a:lnTo>
                    <a:lnTo>
                      <a:pt x="354" y="4845"/>
                    </a:lnTo>
                    <a:lnTo>
                      <a:pt x="250" y="5219"/>
                    </a:lnTo>
                    <a:lnTo>
                      <a:pt x="250" y="5219"/>
                    </a:lnTo>
                    <a:lnTo>
                      <a:pt x="167" y="5593"/>
                    </a:lnTo>
                    <a:lnTo>
                      <a:pt x="84" y="5968"/>
                    </a:lnTo>
                    <a:lnTo>
                      <a:pt x="42" y="6342"/>
                    </a:lnTo>
                    <a:lnTo>
                      <a:pt x="0" y="6716"/>
                    </a:lnTo>
                    <a:lnTo>
                      <a:pt x="0" y="7070"/>
                    </a:lnTo>
                    <a:lnTo>
                      <a:pt x="21" y="7444"/>
                    </a:lnTo>
                    <a:lnTo>
                      <a:pt x="63" y="7797"/>
                    </a:lnTo>
                    <a:lnTo>
                      <a:pt x="125" y="8130"/>
                    </a:lnTo>
                    <a:lnTo>
                      <a:pt x="229" y="8484"/>
                    </a:lnTo>
                    <a:lnTo>
                      <a:pt x="333" y="8816"/>
                    </a:lnTo>
                    <a:lnTo>
                      <a:pt x="479" y="9128"/>
                    </a:lnTo>
                    <a:lnTo>
                      <a:pt x="645" y="9461"/>
                    </a:lnTo>
                    <a:lnTo>
                      <a:pt x="832" y="9773"/>
                    </a:lnTo>
                    <a:lnTo>
                      <a:pt x="1061" y="10064"/>
                    </a:lnTo>
                    <a:lnTo>
                      <a:pt x="1310" y="10355"/>
                    </a:lnTo>
                    <a:lnTo>
                      <a:pt x="1601" y="10646"/>
                    </a:lnTo>
                    <a:lnTo>
                      <a:pt x="1601" y="10646"/>
                    </a:lnTo>
                    <a:lnTo>
                      <a:pt x="2121" y="11083"/>
                    </a:lnTo>
                    <a:lnTo>
                      <a:pt x="2392" y="11311"/>
                    </a:lnTo>
                    <a:lnTo>
                      <a:pt x="2662" y="11499"/>
                    </a:lnTo>
                    <a:lnTo>
                      <a:pt x="2932" y="11686"/>
                    </a:lnTo>
                    <a:lnTo>
                      <a:pt x="3223" y="11852"/>
                    </a:lnTo>
                    <a:lnTo>
                      <a:pt x="3514" y="12018"/>
                    </a:lnTo>
                    <a:lnTo>
                      <a:pt x="3806" y="12143"/>
                    </a:lnTo>
                    <a:lnTo>
                      <a:pt x="4117" y="12268"/>
                    </a:lnTo>
                    <a:lnTo>
                      <a:pt x="4408" y="12393"/>
                    </a:lnTo>
                    <a:lnTo>
                      <a:pt x="4741" y="12476"/>
                    </a:lnTo>
                    <a:lnTo>
                      <a:pt x="5053" y="12559"/>
                    </a:lnTo>
                    <a:lnTo>
                      <a:pt x="5365" y="12621"/>
                    </a:lnTo>
                    <a:lnTo>
                      <a:pt x="5698" y="12663"/>
                    </a:lnTo>
                    <a:lnTo>
                      <a:pt x="6051" y="12705"/>
                    </a:lnTo>
                    <a:lnTo>
                      <a:pt x="6384" y="12705"/>
                    </a:lnTo>
                    <a:lnTo>
                      <a:pt x="6384" y="12705"/>
                    </a:lnTo>
                    <a:lnTo>
                      <a:pt x="6904" y="12684"/>
                    </a:lnTo>
                    <a:lnTo>
                      <a:pt x="7444" y="12621"/>
                    </a:lnTo>
                    <a:lnTo>
                      <a:pt x="7444" y="12621"/>
                    </a:lnTo>
                    <a:lnTo>
                      <a:pt x="7943" y="12517"/>
                    </a:lnTo>
                    <a:lnTo>
                      <a:pt x="8463" y="12372"/>
                    </a:lnTo>
                    <a:lnTo>
                      <a:pt x="8962" y="12185"/>
                    </a:lnTo>
                    <a:lnTo>
                      <a:pt x="9482" y="11935"/>
                    </a:lnTo>
                    <a:lnTo>
                      <a:pt x="9960" y="11665"/>
                    </a:lnTo>
                    <a:lnTo>
                      <a:pt x="10438" y="11353"/>
                    </a:lnTo>
                    <a:lnTo>
                      <a:pt x="10875" y="11020"/>
                    </a:lnTo>
                    <a:lnTo>
                      <a:pt x="11312" y="10646"/>
                    </a:lnTo>
                    <a:lnTo>
                      <a:pt x="11686" y="10230"/>
                    </a:lnTo>
                    <a:lnTo>
                      <a:pt x="11873" y="10001"/>
                    </a:lnTo>
                    <a:lnTo>
                      <a:pt x="12039" y="9794"/>
                    </a:lnTo>
                    <a:lnTo>
                      <a:pt x="12185" y="9565"/>
                    </a:lnTo>
                    <a:lnTo>
                      <a:pt x="12331" y="9315"/>
                    </a:lnTo>
                    <a:lnTo>
                      <a:pt x="12476" y="9066"/>
                    </a:lnTo>
                    <a:lnTo>
                      <a:pt x="12601" y="8816"/>
                    </a:lnTo>
                    <a:lnTo>
                      <a:pt x="12705" y="8567"/>
                    </a:lnTo>
                    <a:lnTo>
                      <a:pt x="12788" y="8317"/>
                    </a:lnTo>
                    <a:lnTo>
                      <a:pt x="12871" y="8047"/>
                    </a:lnTo>
                    <a:lnTo>
                      <a:pt x="12934" y="7777"/>
                    </a:lnTo>
                    <a:lnTo>
                      <a:pt x="12975" y="7486"/>
                    </a:lnTo>
                    <a:lnTo>
                      <a:pt x="13017" y="7215"/>
                    </a:lnTo>
                    <a:lnTo>
                      <a:pt x="13037" y="6924"/>
                    </a:lnTo>
                    <a:lnTo>
                      <a:pt x="13017" y="6633"/>
                    </a:lnTo>
                    <a:lnTo>
                      <a:pt x="13017" y="6633"/>
                    </a:lnTo>
                    <a:lnTo>
                      <a:pt x="13017" y="6196"/>
                    </a:lnTo>
                    <a:lnTo>
                      <a:pt x="12996" y="5760"/>
                    </a:lnTo>
                    <a:lnTo>
                      <a:pt x="12934" y="5365"/>
                    </a:lnTo>
                    <a:lnTo>
                      <a:pt x="12871" y="4970"/>
                    </a:lnTo>
                    <a:lnTo>
                      <a:pt x="12788" y="4575"/>
                    </a:lnTo>
                    <a:lnTo>
                      <a:pt x="12663" y="4221"/>
                    </a:lnTo>
                    <a:lnTo>
                      <a:pt x="12538" y="3868"/>
                    </a:lnTo>
                    <a:lnTo>
                      <a:pt x="12372" y="3535"/>
                    </a:lnTo>
                    <a:lnTo>
                      <a:pt x="12206" y="3202"/>
                    </a:lnTo>
                    <a:lnTo>
                      <a:pt x="11998" y="2890"/>
                    </a:lnTo>
                    <a:lnTo>
                      <a:pt x="11769" y="2599"/>
                    </a:lnTo>
                    <a:lnTo>
                      <a:pt x="11540" y="2329"/>
                    </a:lnTo>
                    <a:lnTo>
                      <a:pt x="11270" y="2059"/>
                    </a:lnTo>
                    <a:lnTo>
                      <a:pt x="10979" y="1788"/>
                    </a:lnTo>
                    <a:lnTo>
                      <a:pt x="10667" y="1560"/>
                    </a:lnTo>
                    <a:lnTo>
                      <a:pt x="10334" y="1331"/>
                    </a:lnTo>
                    <a:lnTo>
                      <a:pt x="10334" y="1331"/>
                    </a:lnTo>
                    <a:lnTo>
                      <a:pt x="9877" y="1019"/>
                    </a:lnTo>
                    <a:lnTo>
                      <a:pt x="9399" y="769"/>
                    </a:lnTo>
                    <a:lnTo>
                      <a:pt x="8921" y="541"/>
                    </a:lnTo>
                    <a:lnTo>
                      <a:pt x="8421" y="354"/>
                    </a:lnTo>
                    <a:lnTo>
                      <a:pt x="7943" y="208"/>
                    </a:lnTo>
                    <a:lnTo>
                      <a:pt x="7444" y="83"/>
                    </a:lnTo>
                    <a:lnTo>
                      <a:pt x="6966" y="21"/>
                    </a:lnTo>
                    <a:lnTo>
                      <a:pt x="64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94" name="Google Shape;794;p6"/>
              <p:cNvSpPr/>
              <p:nvPr/>
            </p:nvSpPr>
            <p:spPr>
              <a:xfrm>
                <a:off x="5600388" y="4653450"/>
                <a:ext cx="254225" cy="246425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9857" extrusionOk="0">
                    <a:moveTo>
                      <a:pt x="3972" y="2392"/>
                    </a:moveTo>
                    <a:lnTo>
                      <a:pt x="3993" y="2558"/>
                    </a:lnTo>
                    <a:lnTo>
                      <a:pt x="3993" y="2746"/>
                    </a:lnTo>
                    <a:lnTo>
                      <a:pt x="3972" y="2933"/>
                    </a:lnTo>
                    <a:lnTo>
                      <a:pt x="3930" y="3141"/>
                    </a:lnTo>
                    <a:lnTo>
                      <a:pt x="3889" y="3349"/>
                    </a:lnTo>
                    <a:lnTo>
                      <a:pt x="3806" y="3577"/>
                    </a:lnTo>
                    <a:lnTo>
                      <a:pt x="3639" y="4014"/>
                    </a:lnTo>
                    <a:lnTo>
                      <a:pt x="3431" y="4409"/>
                    </a:lnTo>
                    <a:lnTo>
                      <a:pt x="3307" y="4617"/>
                    </a:lnTo>
                    <a:lnTo>
                      <a:pt x="3182" y="4783"/>
                    </a:lnTo>
                    <a:lnTo>
                      <a:pt x="3057" y="4929"/>
                    </a:lnTo>
                    <a:lnTo>
                      <a:pt x="2912" y="5074"/>
                    </a:lnTo>
                    <a:lnTo>
                      <a:pt x="2787" y="5178"/>
                    </a:lnTo>
                    <a:lnTo>
                      <a:pt x="2662" y="5241"/>
                    </a:lnTo>
                    <a:lnTo>
                      <a:pt x="2475" y="5303"/>
                    </a:lnTo>
                    <a:lnTo>
                      <a:pt x="2309" y="5324"/>
                    </a:lnTo>
                    <a:lnTo>
                      <a:pt x="2163" y="5324"/>
                    </a:lnTo>
                    <a:lnTo>
                      <a:pt x="2018" y="5261"/>
                    </a:lnTo>
                    <a:lnTo>
                      <a:pt x="1893" y="5199"/>
                    </a:lnTo>
                    <a:lnTo>
                      <a:pt x="1789" y="5116"/>
                    </a:lnTo>
                    <a:lnTo>
                      <a:pt x="1706" y="4991"/>
                    </a:lnTo>
                    <a:lnTo>
                      <a:pt x="1643" y="4846"/>
                    </a:lnTo>
                    <a:lnTo>
                      <a:pt x="1602" y="4700"/>
                    </a:lnTo>
                    <a:lnTo>
                      <a:pt x="1581" y="4513"/>
                    </a:lnTo>
                    <a:lnTo>
                      <a:pt x="1602" y="4347"/>
                    </a:lnTo>
                    <a:lnTo>
                      <a:pt x="1643" y="4159"/>
                    </a:lnTo>
                    <a:lnTo>
                      <a:pt x="1726" y="3972"/>
                    </a:lnTo>
                    <a:lnTo>
                      <a:pt x="1810" y="3785"/>
                    </a:lnTo>
                    <a:lnTo>
                      <a:pt x="1934" y="3619"/>
                    </a:lnTo>
                    <a:lnTo>
                      <a:pt x="2059" y="3432"/>
                    </a:lnTo>
                    <a:lnTo>
                      <a:pt x="2205" y="3265"/>
                    </a:lnTo>
                    <a:lnTo>
                      <a:pt x="2371" y="3099"/>
                    </a:lnTo>
                    <a:lnTo>
                      <a:pt x="2537" y="2953"/>
                    </a:lnTo>
                    <a:lnTo>
                      <a:pt x="2724" y="2829"/>
                    </a:lnTo>
                    <a:lnTo>
                      <a:pt x="2912" y="2704"/>
                    </a:lnTo>
                    <a:lnTo>
                      <a:pt x="3099" y="2600"/>
                    </a:lnTo>
                    <a:lnTo>
                      <a:pt x="3307" y="2517"/>
                    </a:lnTo>
                    <a:lnTo>
                      <a:pt x="3494" y="2454"/>
                    </a:lnTo>
                    <a:lnTo>
                      <a:pt x="3702" y="2413"/>
                    </a:lnTo>
                    <a:lnTo>
                      <a:pt x="3889" y="2392"/>
                    </a:lnTo>
                    <a:close/>
                    <a:moveTo>
                      <a:pt x="4741" y="1"/>
                    </a:moveTo>
                    <a:lnTo>
                      <a:pt x="4326" y="22"/>
                    </a:lnTo>
                    <a:lnTo>
                      <a:pt x="3930" y="84"/>
                    </a:lnTo>
                    <a:lnTo>
                      <a:pt x="3515" y="209"/>
                    </a:lnTo>
                    <a:lnTo>
                      <a:pt x="3099" y="354"/>
                    </a:lnTo>
                    <a:lnTo>
                      <a:pt x="2683" y="562"/>
                    </a:lnTo>
                    <a:lnTo>
                      <a:pt x="2309" y="791"/>
                    </a:lnTo>
                    <a:lnTo>
                      <a:pt x="1934" y="1061"/>
                    </a:lnTo>
                    <a:lnTo>
                      <a:pt x="1560" y="1373"/>
                    </a:lnTo>
                    <a:lnTo>
                      <a:pt x="1248" y="1727"/>
                    </a:lnTo>
                    <a:lnTo>
                      <a:pt x="936" y="2101"/>
                    </a:lnTo>
                    <a:lnTo>
                      <a:pt x="666" y="2517"/>
                    </a:lnTo>
                    <a:lnTo>
                      <a:pt x="437" y="2933"/>
                    </a:lnTo>
                    <a:lnTo>
                      <a:pt x="354" y="3161"/>
                    </a:lnTo>
                    <a:lnTo>
                      <a:pt x="250" y="3390"/>
                    </a:lnTo>
                    <a:lnTo>
                      <a:pt x="188" y="3640"/>
                    </a:lnTo>
                    <a:lnTo>
                      <a:pt x="125" y="3889"/>
                    </a:lnTo>
                    <a:lnTo>
                      <a:pt x="63" y="4139"/>
                    </a:lnTo>
                    <a:lnTo>
                      <a:pt x="42" y="4388"/>
                    </a:lnTo>
                    <a:lnTo>
                      <a:pt x="21" y="4658"/>
                    </a:lnTo>
                    <a:lnTo>
                      <a:pt x="1" y="4908"/>
                    </a:lnTo>
                    <a:lnTo>
                      <a:pt x="1" y="5095"/>
                    </a:lnTo>
                    <a:lnTo>
                      <a:pt x="1" y="5137"/>
                    </a:lnTo>
                    <a:lnTo>
                      <a:pt x="21" y="5386"/>
                    </a:lnTo>
                    <a:lnTo>
                      <a:pt x="42" y="5636"/>
                    </a:lnTo>
                    <a:lnTo>
                      <a:pt x="105" y="6093"/>
                    </a:lnTo>
                    <a:lnTo>
                      <a:pt x="229" y="6551"/>
                    </a:lnTo>
                    <a:lnTo>
                      <a:pt x="396" y="6987"/>
                    </a:lnTo>
                    <a:lnTo>
                      <a:pt x="604" y="7403"/>
                    </a:lnTo>
                    <a:lnTo>
                      <a:pt x="832" y="7777"/>
                    </a:lnTo>
                    <a:lnTo>
                      <a:pt x="1123" y="8152"/>
                    </a:lnTo>
                    <a:lnTo>
                      <a:pt x="1435" y="8484"/>
                    </a:lnTo>
                    <a:lnTo>
                      <a:pt x="1789" y="8775"/>
                    </a:lnTo>
                    <a:lnTo>
                      <a:pt x="2184" y="9046"/>
                    </a:lnTo>
                    <a:lnTo>
                      <a:pt x="2600" y="9274"/>
                    </a:lnTo>
                    <a:lnTo>
                      <a:pt x="3036" y="9482"/>
                    </a:lnTo>
                    <a:lnTo>
                      <a:pt x="3494" y="9628"/>
                    </a:lnTo>
                    <a:lnTo>
                      <a:pt x="3972" y="9753"/>
                    </a:lnTo>
                    <a:lnTo>
                      <a:pt x="4492" y="9815"/>
                    </a:lnTo>
                    <a:lnTo>
                      <a:pt x="5012" y="9857"/>
                    </a:lnTo>
                    <a:lnTo>
                      <a:pt x="5053" y="9857"/>
                    </a:lnTo>
                    <a:lnTo>
                      <a:pt x="5303" y="9836"/>
                    </a:lnTo>
                    <a:lnTo>
                      <a:pt x="5552" y="9815"/>
                    </a:lnTo>
                    <a:lnTo>
                      <a:pt x="5823" y="9794"/>
                    </a:lnTo>
                    <a:lnTo>
                      <a:pt x="6051" y="9753"/>
                    </a:lnTo>
                    <a:lnTo>
                      <a:pt x="6301" y="9690"/>
                    </a:lnTo>
                    <a:lnTo>
                      <a:pt x="6550" y="9628"/>
                    </a:lnTo>
                    <a:lnTo>
                      <a:pt x="7008" y="9441"/>
                    </a:lnTo>
                    <a:lnTo>
                      <a:pt x="7465" y="9233"/>
                    </a:lnTo>
                    <a:lnTo>
                      <a:pt x="7881" y="8983"/>
                    </a:lnTo>
                    <a:lnTo>
                      <a:pt x="8276" y="8692"/>
                    </a:lnTo>
                    <a:lnTo>
                      <a:pt x="8630" y="8360"/>
                    </a:lnTo>
                    <a:lnTo>
                      <a:pt x="8962" y="8006"/>
                    </a:lnTo>
                    <a:lnTo>
                      <a:pt x="9274" y="7611"/>
                    </a:lnTo>
                    <a:lnTo>
                      <a:pt x="9524" y="7195"/>
                    </a:lnTo>
                    <a:lnTo>
                      <a:pt x="9752" y="6759"/>
                    </a:lnTo>
                    <a:lnTo>
                      <a:pt x="9919" y="6301"/>
                    </a:lnTo>
                    <a:lnTo>
                      <a:pt x="10002" y="6052"/>
                    </a:lnTo>
                    <a:lnTo>
                      <a:pt x="10044" y="5823"/>
                    </a:lnTo>
                    <a:lnTo>
                      <a:pt x="10106" y="5573"/>
                    </a:lnTo>
                    <a:lnTo>
                      <a:pt x="10127" y="5324"/>
                    </a:lnTo>
                    <a:lnTo>
                      <a:pt x="10148" y="5074"/>
                    </a:lnTo>
                    <a:lnTo>
                      <a:pt x="10168" y="4804"/>
                    </a:lnTo>
                    <a:lnTo>
                      <a:pt x="10168" y="4783"/>
                    </a:lnTo>
                    <a:lnTo>
                      <a:pt x="10148" y="4534"/>
                    </a:lnTo>
                    <a:lnTo>
                      <a:pt x="10127" y="4284"/>
                    </a:lnTo>
                    <a:lnTo>
                      <a:pt x="10106" y="4035"/>
                    </a:lnTo>
                    <a:lnTo>
                      <a:pt x="10064" y="3806"/>
                    </a:lnTo>
                    <a:lnTo>
                      <a:pt x="10002" y="3577"/>
                    </a:lnTo>
                    <a:lnTo>
                      <a:pt x="9919" y="3349"/>
                    </a:lnTo>
                    <a:lnTo>
                      <a:pt x="9836" y="3120"/>
                    </a:lnTo>
                    <a:lnTo>
                      <a:pt x="9752" y="2912"/>
                    </a:lnTo>
                    <a:lnTo>
                      <a:pt x="9648" y="2704"/>
                    </a:lnTo>
                    <a:lnTo>
                      <a:pt x="9524" y="2496"/>
                    </a:lnTo>
                    <a:lnTo>
                      <a:pt x="9253" y="2101"/>
                    </a:lnTo>
                    <a:lnTo>
                      <a:pt x="8942" y="1727"/>
                    </a:lnTo>
                    <a:lnTo>
                      <a:pt x="8609" y="1394"/>
                    </a:lnTo>
                    <a:lnTo>
                      <a:pt x="8235" y="1082"/>
                    </a:lnTo>
                    <a:lnTo>
                      <a:pt x="7819" y="812"/>
                    </a:lnTo>
                    <a:lnTo>
                      <a:pt x="7361" y="583"/>
                    </a:lnTo>
                    <a:lnTo>
                      <a:pt x="6904" y="375"/>
                    </a:lnTo>
                    <a:lnTo>
                      <a:pt x="6405" y="209"/>
                    </a:lnTo>
                    <a:lnTo>
                      <a:pt x="5885" y="105"/>
                    </a:lnTo>
                    <a:lnTo>
                      <a:pt x="5344" y="22"/>
                    </a:lnTo>
                    <a:lnTo>
                      <a:pt x="4783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95" name="Google Shape;795;p6"/>
              <p:cNvSpPr/>
              <p:nvPr/>
            </p:nvSpPr>
            <p:spPr>
              <a:xfrm>
                <a:off x="5639888" y="4713250"/>
                <a:ext cx="60325" cy="73300"/>
              </a:xfrm>
              <a:custGeom>
                <a:avLst/>
                <a:gdLst/>
                <a:ahLst/>
                <a:cxnLst/>
                <a:rect l="l" t="t" r="r" b="b"/>
                <a:pathLst>
                  <a:path w="2413" h="2932" fill="none" extrusionOk="0">
                    <a:moveTo>
                      <a:pt x="729" y="2932"/>
                    </a:moveTo>
                    <a:lnTo>
                      <a:pt x="729" y="2932"/>
                    </a:lnTo>
                    <a:lnTo>
                      <a:pt x="583" y="2932"/>
                    </a:lnTo>
                    <a:lnTo>
                      <a:pt x="438" y="2869"/>
                    </a:lnTo>
                    <a:lnTo>
                      <a:pt x="313" y="2807"/>
                    </a:lnTo>
                    <a:lnTo>
                      <a:pt x="209" y="2724"/>
                    </a:lnTo>
                    <a:lnTo>
                      <a:pt x="126" y="2599"/>
                    </a:lnTo>
                    <a:lnTo>
                      <a:pt x="63" y="2454"/>
                    </a:lnTo>
                    <a:lnTo>
                      <a:pt x="22" y="2308"/>
                    </a:lnTo>
                    <a:lnTo>
                      <a:pt x="1" y="2121"/>
                    </a:lnTo>
                    <a:lnTo>
                      <a:pt x="1" y="2121"/>
                    </a:lnTo>
                    <a:lnTo>
                      <a:pt x="22" y="1955"/>
                    </a:lnTo>
                    <a:lnTo>
                      <a:pt x="63" y="1767"/>
                    </a:lnTo>
                    <a:lnTo>
                      <a:pt x="146" y="1580"/>
                    </a:lnTo>
                    <a:lnTo>
                      <a:pt x="230" y="1393"/>
                    </a:lnTo>
                    <a:lnTo>
                      <a:pt x="354" y="1227"/>
                    </a:lnTo>
                    <a:lnTo>
                      <a:pt x="479" y="1040"/>
                    </a:lnTo>
                    <a:lnTo>
                      <a:pt x="625" y="873"/>
                    </a:lnTo>
                    <a:lnTo>
                      <a:pt x="791" y="707"/>
                    </a:lnTo>
                    <a:lnTo>
                      <a:pt x="957" y="561"/>
                    </a:lnTo>
                    <a:lnTo>
                      <a:pt x="1144" y="437"/>
                    </a:lnTo>
                    <a:lnTo>
                      <a:pt x="1332" y="312"/>
                    </a:lnTo>
                    <a:lnTo>
                      <a:pt x="1519" y="208"/>
                    </a:lnTo>
                    <a:lnTo>
                      <a:pt x="1727" y="125"/>
                    </a:lnTo>
                    <a:lnTo>
                      <a:pt x="1914" y="62"/>
                    </a:lnTo>
                    <a:lnTo>
                      <a:pt x="2122" y="21"/>
                    </a:lnTo>
                    <a:lnTo>
                      <a:pt x="2309" y="0"/>
                    </a:lnTo>
                    <a:lnTo>
                      <a:pt x="2309" y="0"/>
                    </a:lnTo>
                    <a:lnTo>
                      <a:pt x="2392" y="0"/>
                    </a:lnTo>
                    <a:lnTo>
                      <a:pt x="2392" y="0"/>
                    </a:lnTo>
                    <a:lnTo>
                      <a:pt x="2413" y="166"/>
                    </a:lnTo>
                    <a:lnTo>
                      <a:pt x="2413" y="354"/>
                    </a:lnTo>
                    <a:lnTo>
                      <a:pt x="2392" y="541"/>
                    </a:lnTo>
                    <a:lnTo>
                      <a:pt x="2350" y="749"/>
                    </a:lnTo>
                    <a:lnTo>
                      <a:pt x="2309" y="957"/>
                    </a:lnTo>
                    <a:lnTo>
                      <a:pt x="2226" y="1185"/>
                    </a:lnTo>
                    <a:lnTo>
                      <a:pt x="2059" y="1622"/>
                    </a:lnTo>
                    <a:lnTo>
                      <a:pt x="1851" y="2017"/>
                    </a:lnTo>
                    <a:lnTo>
                      <a:pt x="1727" y="2225"/>
                    </a:lnTo>
                    <a:lnTo>
                      <a:pt x="1602" y="2391"/>
                    </a:lnTo>
                    <a:lnTo>
                      <a:pt x="1477" y="2537"/>
                    </a:lnTo>
                    <a:lnTo>
                      <a:pt x="1332" y="2682"/>
                    </a:lnTo>
                    <a:lnTo>
                      <a:pt x="1207" y="2786"/>
                    </a:lnTo>
                    <a:lnTo>
                      <a:pt x="1082" y="2849"/>
                    </a:lnTo>
                    <a:lnTo>
                      <a:pt x="1082" y="2849"/>
                    </a:lnTo>
                    <a:lnTo>
                      <a:pt x="895" y="2911"/>
                    </a:lnTo>
                    <a:lnTo>
                      <a:pt x="729" y="29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5600388" y="4653450"/>
                <a:ext cx="254225" cy="246425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9857" fill="none" extrusionOk="0">
                    <a:moveTo>
                      <a:pt x="4741" y="1"/>
                    </a:moveTo>
                    <a:lnTo>
                      <a:pt x="4741" y="1"/>
                    </a:lnTo>
                    <a:lnTo>
                      <a:pt x="4326" y="22"/>
                    </a:lnTo>
                    <a:lnTo>
                      <a:pt x="3930" y="84"/>
                    </a:lnTo>
                    <a:lnTo>
                      <a:pt x="3515" y="209"/>
                    </a:lnTo>
                    <a:lnTo>
                      <a:pt x="3099" y="354"/>
                    </a:lnTo>
                    <a:lnTo>
                      <a:pt x="2683" y="562"/>
                    </a:lnTo>
                    <a:lnTo>
                      <a:pt x="2309" y="791"/>
                    </a:lnTo>
                    <a:lnTo>
                      <a:pt x="1934" y="1061"/>
                    </a:lnTo>
                    <a:lnTo>
                      <a:pt x="1560" y="1373"/>
                    </a:lnTo>
                    <a:lnTo>
                      <a:pt x="1248" y="1727"/>
                    </a:lnTo>
                    <a:lnTo>
                      <a:pt x="936" y="2101"/>
                    </a:lnTo>
                    <a:lnTo>
                      <a:pt x="666" y="2517"/>
                    </a:lnTo>
                    <a:lnTo>
                      <a:pt x="437" y="2933"/>
                    </a:lnTo>
                    <a:lnTo>
                      <a:pt x="354" y="3161"/>
                    </a:lnTo>
                    <a:lnTo>
                      <a:pt x="250" y="3390"/>
                    </a:lnTo>
                    <a:lnTo>
                      <a:pt x="188" y="3640"/>
                    </a:lnTo>
                    <a:lnTo>
                      <a:pt x="125" y="3889"/>
                    </a:lnTo>
                    <a:lnTo>
                      <a:pt x="63" y="4139"/>
                    </a:lnTo>
                    <a:lnTo>
                      <a:pt x="42" y="4388"/>
                    </a:lnTo>
                    <a:lnTo>
                      <a:pt x="21" y="4658"/>
                    </a:lnTo>
                    <a:lnTo>
                      <a:pt x="1" y="4908"/>
                    </a:lnTo>
                    <a:lnTo>
                      <a:pt x="1" y="4908"/>
                    </a:lnTo>
                    <a:lnTo>
                      <a:pt x="1" y="5095"/>
                    </a:lnTo>
                    <a:lnTo>
                      <a:pt x="1" y="5095"/>
                    </a:lnTo>
                    <a:lnTo>
                      <a:pt x="1" y="5095"/>
                    </a:lnTo>
                    <a:lnTo>
                      <a:pt x="1" y="5137"/>
                    </a:lnTo>
                    <a:lnTo>
                      <a:pt x="1" y="5137"/>
                    </a:lnTo>
                    <a:lnTo>
                      <a:pt x="21" y="5386"/>
                    </a:lnTo>
                    <a:lnTo>
                      <a:pt x="42" y="5636"/>
                    </a:lnTo>
                    <a:lnTo>
                      <a:pt x="105" y="6093"/>
                    </a:lnTo>
                    <a:lnTo>
                      <a:pt x="229" y="6551"/>
                    </a:lnTo>
                    <a:lnTo>
                      <a:pt x="396" y="6987"/>
                    </a:lnTo>
                    <a:lnTo>
                      <a:pt x="604" y="7403"/>
                    </a:lnTo>
                    <a:lnTo>
                      <a:pt x="832" y="7777"/>
                    </a:lnTo>
                    <a:lnTo>
                      <a:pt x="1123" y="8152"/>
                    </a:lnTo>
                    <a:lnTo>
                      <a:pt x="1435" y="8484"/>
                    </a:lnTo>
                    <a:lnTo>
                      <a:pt x="1789" y="8775"/>
                    </a:lnTo>
                    <a:lnTo>
                      <a:pt x="2184" y="9046"/>
                    </a:lnTo>
                    <a:lnTo>
                      <a:pt x="2600" y="9274"/>
                    </a:lnTo>
                    <a:lnTo>
                      <a:pt x="3036" y="9482"/>
                    </a:lnTo>
                    <a:lnTo>
                      <a:pt x="3494" y="9628"/>
                    </a:lnTo>
                    <a:lnTo>
                      <a:pt x="3972" y="9753"/>
                    </a:lnTo>
                    <a:lnTo>
                      <a:pt x="4492" y="9815"/>
                    </a:lnTo>
                    <a:lnTo>
                      <a:pt x="5012" y="9857"/>
                    </a:lnTo>
                    <a:lnTo>
                      <a:pt x="5012" y="9857"/>
                    </a:lnTo>
                    <a:lnTo>
                      <a:pt x="5053" y="9857"/>
                    </a:lnTo>
                    <a:lnTo>
                      <a:pt x="5053" y="9857"/>
                    </a:lnTo>
                    <a:lnTo>
                      <a:pt x="5303" y="9836"/>
                    </a:lnTo>
                    <a:lnTo>
                      <a:pt x="5552" y="9815"/>
                    </a:lnTo>
                    <a:lnTo>
                      <a:pt x="5823" y="9794"/>
                    </a:lnTo>
                    <a:lnTo>
                      <a:pt x="6051" y="9753"/>
                    </a:lnTo>
                    <a:lnTo>
                      <a:pt x="6301" y="9690"/>
                    </a:lnTo>
                    <a:lnTo>
                      <a:pt x="6550" y="9628"/>
                    </a:lnTo>
                    <a:lnTo>
                      <a:pt x="7008" y="9441"/>
                    </a:lnTo>
                    <a:lnTo>
                      <a:pt x="7465" y="9233"/>
                    </a:lnTo>
                    <a:lnTo>
                      <a:pt x="7881" y="8983"/>
                    </a:lnTo>
                    <a:lnTo>
                      <a:pt x="8276" y="8692"/>
                    </a:lnTo>
                    <a:lnTo>
                      <a:pt x="8630" y="8360"/>
                    </a:lnTo>
                    <a:lnTo>
                      <a:pt x="8962" y="8006"/>
                    </a:lnTo>
                    <a:lnTo>
                      <a:pt x="9274" y="7611"/>
                    </a:lnTo>
                    <a:lnTo>
                      <a:pt x="9524" y="7195"/>
                    </a:lnTo>
                    <a:lnTo>
                      <a:pt x="9752" y="6759"/>
                    </a:lnTo>
                    <a:lnTo>
                      <a:pt x="9919" y="6301"/>
                    </a:lnTo>
                    <a:lnTo>
                      <a:pt x="10002" y="6052"/>
                    </a:lnTo>
                    <a:lnTo>
                      <a:pt x="10044" y="5823"/>
                    </a:lnTo>
                    <a:lnTo>
                      <a:pt x="10106" y="5573"/>
                    </a:lnTo>
                    <a:lnTo>
                      <a:pt x="10127" y="5324"/>
                    </a:lnTo>
                    <a:lnTo>
                      <a:pt x="10148" y="5074"/>
                    </a:lnTo>
                    <a:lnTo>
                      <a:pt x="10168" y="4804"/>
                    </a:lnTo>
                    <a:lnTo>
                      <a:pt x="10168" y="4804"/>
                    </a:lnTo>
                    <a:lnTo>
                      <a:pt x="10168" y="4783"/>
                    </a:lnTo>
                    <a:lnTo>
                      <a:pt x="10168" y="4783"/>
                    </a:lnTo>
                    <a:lnTo>
                      <a:pt x="10148" y="4534"/>
                    </a:lnTo>
                    <a:lnTo>
                      <a:pt x="10127" y="4284"/>
                    </a:lnTo>
                    <a:lnTo>
                      <a:pt x="10106" y="4035"/>
                    </a:lnTo>
                    <a:lnTo>
                      <a:pt x="10064" y="3806"/>
                    </a:lnTo>
                    <a:lnTo>
                      <a:pt x="10002" y="3577"/>
                    </a:lnTo>
                    <a:lnTo>
                      <a:pt x="9919" y="3349"/>
                    </a:lnTo>
                    <a:lnTo>
                      <a:pt x="9836" y="3120"/>
                    </a:lnTo>
                    <a:lnTo>
                      <a:pt x="9752" y="2912"/>
                    </a:lnTo>
                    <a:lnTo>
                      <a:pt x="9648" y="2704"/>
                    </a:lnTo>
                    <a:lnTo>
                      <a:pt x="9524" y="2496"/>
                    </a:lnTo>
                    <a:lnTo>
                      <a:pt x="9253" y="2101"/>
                    </a:lnTo>
                    <a:lnTo>
                      <a:pt x="8942" y="1727"/>
                    </a:lnTo>
                    <a:lnTo>
                      <a:pt x="8609" y="1394"/>
                    </a:lnTo>
                    <a:lnTo>
                      <a:pt x="8235" y="1082"/>
                    </a:lnTo>
                    <a:lnTo>
                      <a:pt x="7819" y="812"/>
                    </a:lnTo>
                    <a:lnTo>
                      <a:pt x="7361" y="583"/>
                    </a:lnTo>
                    <a:lnTo>
                      <a:pt x="6904" y="375"/>
                    </a:lnTo>
                    <a:lnTo>
                      <a:pt x="6405" y="209"/>
                    </a:lnTo>
                    <a:lnTo>
                      <a:pt x="5885" y="105"/>
                    </a:lnTo>
                    <a:lnTo>
                      <a:pt x="5344" y="22"/>
                    </a:lnTo>
                    <a:lnTo>
                      <a:pt x="4783" y="1"/>
                    </a:lnTo>
                    <a:lnTo>
                      <a:pt x="4783" y="1"/>
                    </a:lnTo>
                    <a:lnTo>
                      <a:pt x="47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5583238" y="3995375"/>
                <a:ext cx="244850" cy="254725"/>
              </a:xfrm>
              <a:custGeom>
                <a:avLst/>
                <a:gdLst/>
                <a:ahLst/>
                <a:cxnLst/>
                <a:rect l="l" t="t" r="r" b="b"/>
                <a:pathLst>
                  <a:path w="9794" h="10189" extrusionOk="0">
                    <a:moveTo>
                      <a:pt x="3119" y="2183"/>
                    </a:moveTo>
                    <a:lnTo>
                      <a:pt x="3348" y="2204"/>
                    </a:lnTo>
                    <a:lnTo>
                      <a:pt x="3452" y="2225"/>
                    </a:lnTo>
                    <a:lnTo>
                      <a:pt x="3556" y="2267"/>
                    </a:lnTo>
                    <a:lnTo>
                      <a:pt x="3514" y="2620"/>
                    </a:lnTo>
                    <a:lnTo>
                      <a:pt x="3473" y="2974"/>
                    </a:lnTo>
                    <a:lnTo>
                      <a:pt x="3390" y="3327"/>
                    </a:lnTo>
                    <a:lnTo>
                      <a:pt x="3265" y="3639"/>
                    </a:lnTo>
                    <a:lnTo>
                      <a:pt x="3119" y="3951"/>
                    </a:lnTo>
                    <a:lnTo>
                      <a:pt x="2953" y="4263"/>
                    </a:lnTo>
                    <a:lnTo>
                      <a:pt x="2766" y="4554"/>
                    </a:lnTo>
                    <a:lnTo>
                      <a:pt x="2537" y="4824"/>
                    </a:lnTo>
                    <a:lnTo>
                      <a:pt x="2392" y="4970"/>
                    </a:lnTo>
                    <a:lnTo>
                      <a:pt x="2246" y="5053"/>
                    </a:lnTo>
                    <a:lnTo>
                      <a:pt x="2080" y="5115"/>
                    </a:lnTo>
                    <a:lnTo>
                      <a:pt x="1893" y="5136"/>
                    </a:lnTo>
                    <a:lnTo>
                      <a:pt x="1726" y="5115"/>
                    </a:lnTo>
                    <a:lnTo>
                      <a:pt x="1581" y="5074"/>
                    </a:lnTo>
                    <a:lnTo>
                      <a:pt x="1435" y="5032"/>
                    </a:lnTo>
                    <a:lnTo>
                      <a:pt x="1331" y="4949"/>
                    </a:lnTo>
                    <a:lnTo>
                      <a:pt x="1227" y="4866"/>
                    </a:lnTo>
                    <a:lnTo>
                      <a:pt x="1144" y="4762"/>
                    </a:lnTo>
                    <a:lnTo>
                      <a:pt x="1082" y="4658"/>
                    </a:lnTo>
                    <a:lnTo>
                      <a:pt x="1040" y="4533"/>
                    </a:lnTo>
                    <a:lnTo>
                      <a:pt x="1019" y="4408"/>
                    </a:lnTo>
                    <a:lnTo>
                      <a:pt x="999" y="4263"/>
                    </a:lnTo>
                    <a:lnTo>
                      <a:pt x="1019" y="4076"/>
                    </a:lnTo>
                    <a:lnTo>
                      <a:pt x="1040" y="3868"/>
                    </a:lnTo>
                    <a:lnTo>
                      <a:pt x="1102" y="3680"/>
                    </a:lnTo>
                    <a:lnTo>
                      <a:pt x="1186" y="3493"/>
                    </a:lnTo>
                    <a:lnTo>
                      <a:pt x="1290" y="3306"/>
                    </a:lnTo>
                    <a:lnTo>
                      <a:pt x="1414" y="3140"/>
                    </a:lnTo>
                    <a:lnTo>
                      <a:pt x="1539" y="2974"/>
                    </a:lnTo>
                    <a:lnTo>
                      <a:pt x="1705" y="2828"/>
                    </a:lnTo>
                    <a:lnTo>
                      <a:pt x="1851" y="2682"/>
                    </a:lnTo>
                    <a:lnTo>
                      <a:pt x="2017" y="2558"/>
                    </a:lnTo>
                    <a:lnTo>
                      <a:pt x="2205" y="2454"/>
                    </a:lnTo>
                    <a:lnTo>
                      <a:pt x="2392" y="2350"/>
                    </a:lnTo>
                    <a:lnTo>
                      <a:pt x="2558" y="2287"/>
                    </a:lnTo>
                    <a:lnTo>
                      <a:pt x="2745" y="2225"/>
                    </a:lnTo>
                    <a:lnTo>
                      <a:pt x="2932" y="2183"/>
                    </a:lnTo>
                    <a:close/>
                    <a:moveTo>
                      <a:pt x="4700" y="0"/>
                    </a:moveTo>
                    <a:lnTo>
                      <a:pt x="4284" y="21"/>
                    </a:lnTo>
                    <a:lnTo>
                      <a:pt x="3868" y="104"/>
                    </a:lnTo>
                    <a:lnTo>
                      <a:pt x="3452" y="208"/>
                    </a:lnTo>
                    <a:lnTo>
                      <a:pt x="3036" y="374"/>
                    </a:lnTo>
                    <a:lnTo>
                      <a:pt x="2724" y="541"/>
                    </a:lnTo>
                    <a:lnTo>
                      <a:pt x="2412" y="749"/>
                    </a:lnTo>
                    <a:lnTo>
                      <a:pt x="2121" y="977"/>
                    </a:lnTo>
                    <a:lnTo>
                      <a:pt x="1830" y="1248"/>
                    </a:lnTo>
                    <a:lnTo>
                      <a:pt x="1560" y="1539"/>
                    </a:lnTo>
                    <a:lnTo>
                      <a:pt x="1310" y="1851"/>
                    </a:lnTo>
                    <a:lnTo>
                      <a:pt x="1082" y="2183"/>
                    </a:lnTo>
                    <a:lnTo>
                      <a:pt x="874" y="2516"/>
                    </a:lnTo>
                    <a:lnTo>
                      <a:pt x="666" y="2890"/>
                    </a:lnTo>
                    <a:lnTo>
                      <a:pt x="500" y="3265"/>
                    </a:lnTo>
                    <a:lnTo>
                      <a:pt x="354" y="3639"/>
                    </a:lnTo>
                    <a:lnTo>
                      <a:pt x="229" y="4034"/>
                    </a:lnTo>
                    <a:lnTo>
                      <a:pt x="125" y="4429"/>
                    </a:lnTo>
                    <a:lnTo>
                      <a:pt x="63" y="4824"/>
                    </a:lnTo>
                    <a:lnTo>
                      <a:pt x="21" y="5198"/>
                    </a:lnTo>
                    <a:lnTo>
                      <a:pt x="0" y="5593"/>
                    </a:lnTo>
                    <a:lnTo>
                      <a:pt x="21" y="5947"/>
                    </a:lnTo>
                    <a:lnTo>
                      <a:pt x="63" y="6321"/>
                    </a:lnTo>
                    <a:lnTo>
                      <a:pt x="146" y="6737"/>
                    </a:lnTo>
                    <a:lnTo>
                      <a:pt x="292" y="7132"/>
                    </a:lnTo>
                    <a:lnTo>
                      <a:pt x="437" y="7506"/>
                    </a:lnTo>
                    <a:lnTo>
                      <a:pt x="645" y="7860"/>
                    </a:lnTo>
                    <a:lnTo>
                      <a:pt x="853" y="8213"/>
                    </a:lnTo>
                    <a:lnTo>
                      <a:pt x="1123" y="8525"/>
                    </a:lnTo>
                    <a:lnTo>
                      <a:pt x="1394" y="8816"/>
                    </a:lnTo>
                    <a:lnTo>
                      <a:pt x="1685" y="9087"/>
                    </a:lnTo>
                    <a:lnTo>
                      <a:pt x="2017" y="9336"/>
                    </a:lnTo>
                    <a:lnTo>
                      <a:pt x="2350" y="9544"/>
                    </a:lnTo>
                    <a:lnTo>
                      <a:pt x="2724" y="9731"/>
                    </a:lnTo>
                    <a:lnTo>
                      <a:pt x="3099" y="9898"/>
                    </a:lnTo>
                    <a:lnTo>
                      <a:pt x="3494" y="10022"/>
                    </a:lnTo>
                    <a:lnTo>
                      <a:pt x="3889" y="10105"/>
                    </a:lnTo>
                    <a:lnTo>
                      <a:pt x="4305" y="10168"/>
                    </a:lnTo>
                    <a:lnTo>
                      <a:pt x="4741" y="10189"/>
                    </a:lnTo>
                    <a:lnTo>
                      <a:pt x="5136" y="10168"/>
                    </a:lnTo>
                    <a:lnTo>
                      <a:pt x="5635" y="10105"/>
                    </a:lnTo>
                    <a:lnTo>
                      <a:pt x="6114" y="10002"/>
                    </a:lnTo>
                    <a:lnTo>
                      <a:pt x="6571" y="9856"/>
                    </a:lnTo>
                    <a:lnTo>
                      <a:pt x="7008" y="9669"/>
                    </a:lnTo>
                    <a:lnTo>
                      <a:pt x="7423" y="9461"/>
                    </a:lnTo>
                    <a:lnTo>
                      <a:pt x="7798" y="9211"/>
                    </a:lnTo>
                    <a:lnTo>
                      <a:pt x="8151" y="8941"/>
                    </a:lnTo>
                    <a:lnTo>
                      <a:pt x="8484" y="8629"/>
                    </a:lnTo>
                    <a:lnTo>
                      <a:pt x="8775" y="8296"/>
                    </a:lnTo>
                    <a:lnTo>
                      <a:pt x="9025" y="7943"/>
                    </a:lnTo>
                    <a:lnTo>
                      <a:pt x="9253" y="7548"/>
                    </a:lnTo>
                    <a:lnTo>
                      <a:pt x="9440" y="7132"/>
                    </a:lnTo>
                    <a:lnTo>
                      <a:pt x="9586" y="6695"/>
                    </a:lnTo>
                    <a:lnTo>
                      <a:pt x="9711" y="6238"/>
                    </a:lnTo>
                    <a:lnTo>
                      <a:pt x="9773" y="5781"/>
                    </a:lnTo>
                    <a:lnTo>
                      <a:pt x="9794" y="5282"/>
                    </a:lnTo>
                    <a:lnTo>
                      <a:pt x="9794" y="5261"/>
                    </a:lnTo>
                    <a:lnTo>
                      <a:pt x="9773" y="4907"/>
                    </a:lnTo>
                    <a:lnTo>
                      <a:pt x="9731" y="4533"/>
                    </a:lnTo>
                    <a:lnTo>
                      <a:pt x="9669" y="4180"/>
                    </a:lnTo>
                    <a:lnTo>
                      <a:pt x="9565" y="3805"/>
                    </a:lnTo>
                    <a:lnTo>
                      <a:pt x="9440" y="3452"/>
                    </a:lnTo>
                    <a:lnTo>
                      <a:pt x="9295" y="3119"/>
                    </a:lnTo>
                    <a:lnTo>
                      <a:pt x="9129" y="2766"/>
                    </a:lnTo>
                    <a:lnTo>
                      <a:pt x="8921" y="2454"/>
                    </a:lnTo>
                    <a:lnTo>
                      <a:pt x="8713" y="2121"/>
                    </a:lnTo>
                    <a:lnTo>
                      <a:pt x="8484" y="1830"/>
                    </a:lnTo>
                    <a:lnTo>
                      <a:pt x="8234" y="1560"/>
                    </a:lnTo>
                    <a:lnTo>
                      <a:pt x="7964" y="1289"/>
                    </a:lnTo>
                    <a:lnTo>
                      <a:pt x="7673" y="1040"/>
                    </a:lnTo>
                    <a:lnTo>
                      <a:pt x="7382" y="832"/>
                    </a:lnTo>
                    <a:lnTo>
                      <a:pt x="7070" y="645"/>
                    </a:lnTo>
                    <a:lnTo>
                      <a:pt x="6737" y="478"/>
                    </a:lnTo>
                    <a:lnTo>
                      <a:pt x="6238" y="270"/>
                    </a:lnTo>
                    <a:lnTo>
                      <a:pt x="5989" y="208"/>
                    </a:lnTo>
                    <a:lnTo>
                      <a:pt x="5739" y="125"/>
                    </a:lnTo>
                    <a:lnTo>
                      <a:pt x="5469" y="83"/>
                    </a:lnTo>
                    <a:lnTo>
                      <a:pt x="5219" y="42"/>
                    </a:lnTo>
                    <a:lnTo>
                      <a:pt x="4970" y="21"/>
                    </a:lnTo>
                    <a:lnTo>
                      <a:pt x="4700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5608188" y="4049950"/>
                <a:ext cx="63975" cy="738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953" fill="none" extrusionOk="0">
                    <a:moveTo>
                      <a:pt x="895" y="2953"/>
                    </a:moveTo>
                    <a:lnTo>
                      <a:pt x="895" y="2953"/>
                    </a:lnTo>
                    <a:lnTo>
                      <a:pt x="728" y="2932"/>
                    </a:lnTo>
                    <a:lnTo>
                      <a:pt x="583" y="2891"/>
                    </a:lnTo>
                    <a:lnTo>
                      <a:pt x="583" y="2891"/>
                    </a:lnTo>
                    <a:lnTo>
                      <a:pt x="437" y="2849"/>
                    </a:lnTo>
                    <a:lnTo>
                      <a:pt x="333" y="2766"/>
                    </a:lnTo>
                    <a:lnTo>
                      <a:pt x="229" y="2683"/>
                    </a:lnTo>
                    <a:lnTo>
                      <a:pt x="146" y="2579"/>
                    </a:lnTo>
                    <a:lnTo>
                      <a:pt x="84" y="2475"/>
                    </a:lnTo>
                    <a:lnTo>
                      <a:pt x="42" y="2350"/>
                    </a:lnTo>
                    <a:lnTo>
                      <a:pt x="21" y="2225"/>
                    </a:lnTo>
                    <a:lnTo>
                      <a:pt x="1" y="2080"/>
                    </a:lnTo>
                    <a:lnTo>
                      <a:pt x="1" y="2080"/>
                    </a:lnTo>
                    <a:lnTo>
                      <a:pt x="21" y="1893"/>
                    </a:lnTo>
                    <a:lnTo>
                      <a:pt x="42" y="1685"/>
                    </a:lnTo>
                    <a:lnTo>
                      <a:pt x="104" y="1497"/>
                    </a:lnTo>
                    <a:lnTo>
                      <a:pt x="188" y="1310"/>
                    </a:lnTo>
                    <a:lnTo>
                      <a:pt x="292" y="1123"/>
                    </a:lnTo>
                    <a:lnTo>
                      <a:pt x="416" y="957"/>
                    </a:lnTo>
                    <a:lnTo>
                      <a:pt x="541" y="791"/>
                    </a:lnTo>
                    <a:lnTo>
                      <a:pt x="707" y="645"/>
                    </a:lnTo>
                    <a:lnTo>
                      <a:pt x="853" y="499"/>
                    </a:lnTo>
                    <a:lnTo>
                      <a:pt x="1019" y="375"/>
                    </a:lnTo>
                    <a:lnTo>
                      <a:pt x="1207" y="271"/>
                    </a:lnTo>
                    <a:lnTo>
                      <a:pt x="1394" y="167"/>
                    </a:lnTo>
                    <a:lnTo>
                      <a:pt x="1560" y="104"/>
                    </a:lnTo>
                    <a:lnTo>
                      <a:pt x="1747" y="42"/>
                    </a:lnTo>
                    <a:lnTo>
                      <a:pt x="1934" y="0"/>
                    </a:lnTo>
                    <a:lnTo>
                      <a:pt x="2121" y="0"/>
                    </a:lnTo>
                    <a:lnTo>
                      <a:pt x="2121" y="0"/>
                    </a:lnTo>
                    <a:lnTo>
                      <a:pt x="2350" y="21"/>
                    </a:lnTo>
                    <a:lnTo>
                      <a:pt x="2454" y="42"/>
                    </a:lnTo>
                    <a:lnTo>
                      <a:pt x="2558" y="84"/>
                    </a:lnTo>
                    <a:lnTo>
                      <a:pt x="2558" y="84"/>
                    </a:lnTo>
                    <a:lnTo>
                      <a:pt x="2516" y="437"/>
                    </a:lnTo>
                    <a:lnTo>
                      <a:pt x="2475" y="791"/>
                    </a:lnTo>
                    <a:lnTo>
                      <a:pt x="2392" y="1144"/>
                    </a:lnTo>
                    <a:lnTo>
                      <a:pt x="2267" y="1456"/>
                    </a:lnTo>
                    <a:lnTo>
                      <a:pt x="2121" y="1768"/>
                    </a:lnTo>
                    <a:lnTo>
                      <a:pt x="1955" y="2080"/>
                    </a:lnTo>
                    <a:lnTo>
                      <a:pt x="1768" y="2371"/>
                    </a:lnTo>
                    <a:lnTo>
                      <a:pt x="1539" y="2641"/>
                    </a:lnTo>
                    <a:lnTo>
                      <a:pt x="1539" y="2641"/>
                    </a:lnTo>
                    <a:lnTo>
                      <a:pt x="1394" y="2787"/>
                    </a:lnTo>
                    <a:lnTo>
                      <a:pt x="1248" y="2870"/>
                    </a:lnTo>
                    <a:lnTo>
                      <a:pt x="1082" y="2932"/>
                    </a:lnTo>
                    <a:lnTo>
                      <a:pt x="895" y="29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799" name="Google Shape;799;p6"/>
              <p:cNvSpPr/>
              <p:nvPr/>
            </p:nvSpPr>
            <p:spPr>
              <a:xfrm>
                <a:off x="5583238" y="3995375"/>
                <a:ext cx="244850" cy="254725"/>
              </a:xfrm>
              <a:custGeom>
                <a:avLst/>
                <a:gdLst/>
                <a:ahLst/>
                <a:cxnLst/>
                <a:rect l="l" t="t" r="r" b="b"/>
                <a:pathLst>
                  <a:path w="9794" h="10189" fill="none" extrusionOk="0">
                    <a:moveTo>
                      <a:pt x="4700" y="0"/>
                    </a:moveTo>
                    <a:lnTo>
                      <a:pt x="4700" y="0"/>
                    </a:lnTo>
                    <a:lnTo>
                      <a:pt x="4284" y="21"/>
                    </a:lnTo>
                    <a:lnTo>
                      <a:pt x="3868" y="104"/>
                    </a:lnTo>
                    <a:lnTo>
                      <a:pt x="3452" y="208"/>
                    </a:lnTo>
                    <a:lnTo>
                      <a:pt x="3036" y="374"/>
                    </a:lnTo>
                    <a:lnTo>
                      <a:pt x="3036" y="374"/>
                    </a:lnTo>
                    <a:lnTo>
                      <a:pt x="2724" y="541"/>
                    </a:lnTo>
                    <a:lnTo>
                      <a:pt x="2412" y="749"/>
                    </a:lnTo>
                    <a:lnTo>
                      <a:pt x="2121" y="977"/>
                    </a:lnTo>
                    <a:lnTo>
                      <a:pt x="1830" y="1248"/>
                    </a:lnTo>
                    <a:lnTo>
                      <a:pt x="1560" y="1539"/>
                    </a:lnTo>
                    <a:lnTo>
                      <a:pt x="1310" y="1851"/>
                    </a:lnTo>
                    <a:lnTo>
                      <a:pt x="1082" y="2183"/>
                    </a:lnTo>
                    <a:lnTo>
                      <a:pt x="874" y="2516"/>
                    </a:lnTo>
                    <a:lnTo>
                      <a:pt x="666" y="2890"/>
                    </a:lnTo>
                    <a:lnTo>
                      <a:pt x="500" y="3265"/>
                    </a:lnTo>
                    <a:lnTo>
                      <a:pt x="354" y="3639"/>
                    </a:lnTo>
                    <a:lnTo>
                      <a:pt x="229" y="4034"/>
                    </a:lnTo>
                    <a:lnTo>
                      <a:pt x="125" y="4429"/>
                    </a:lnTo>
                    <a:lnTo>
                      <a:pt x="63" y="4824"/>
                    </a:lnTo>
                    <a:lnTo>
                      <a:pt x="21" y="5198"/>
                    </a:lnTo>
                    <a:lnTo>
                      <a:pt x="0" y="5593"/>
                    </a:lnTo>
                    <a:lnTo>
                      <a:pt x="0" y="5593"/>
                    </a:lnTo>
                    <a:lnTo>
                      <a:pt x="21" y="5947"/>
                    </a:lnTo>
                    <a:lnTo>
                      <a:pt x="63" y="6321"/>
                    </a:lnTo>
                    <a:lnTo>
                      <a:pt x="63" y="6321"/>
                    </a:lnTo>
                    <a:lnTo>
                      <a:pt x="146" y="6737"/>
                    </a:lnTo>
                    <a:lnTo>
                      <a:pt x="292" y="7132"/>
                    </a:lnTo>
                    <a:lnTo>
                      <a:pt x="437" y="7506"/>
                    </a:lnTo>
                    <a:lnTo>
                      <a:pt x="645" y="7860"/>
                    </a:lnTo>
                    <a:lnTo>
                      <a:pt x="853" y="8213"/>
                    </a:lnTo>
                    <a:lnTo>
                      <a:pt x="1123" y="8525"/>
                    </a:lnTo>
                    <a:lnTo>
                      <a:pt x="1394" y="8816"/>
                    </a:lnTo>
                    <a:lnTo>
                      <a:pt x="1685" y="9087"/>
                    </a:lnTo>
                    <a:lnTo>
                      <a:pt x="2017" y="9336"/>
                    </a:lnTo>
                    <a:lnTo>
                      <a:pt x="2350" y="9544"/>
                    </a:lnTo>
                    <a:lnTo>
                      <a:pt x="2724" y="9731"/>
                    </a:lnTo>
                    <a:lnTo>
                      <a:pt x="3099" y="9898"/>
                    </a:lnTo>
                    <a:lnTo>
                      <a:pt x="3494" y="10022"/>
                    </a:lnTo>
                    <a:lnTo>
                      <a:pt x="3889" y="10105"/>
                    </a:lnTo>
                    <a:lnTo>
                      <a:pt x="4305" y="10168"/>
                    </a:lnTo>
                    <a:lnTo>
                      <a:pt x="4741" y="10189"/>
                    </a:lnTo>
                    <a:lnTo>
                      <a:pt x="4741" y="10189"/>
                    </a:lnTo>
                    <a:lnTo>
                      <a:pt x="5136" y="10168"/>
                    </a:lnTo>
                    <a:lnTo>
                      <a:pt x="5136" y="10168"/>
                    </a:lnTo>
                    <a:lnTo>
                      <a:pt x="5635" y="10105"/>
                    </a:lnTo>
                    <a:lnTo>
                      <a:pt x="6114" y="10002"/>
                    </a:lnTo>
                    <a:lnTo>
                      <a:pt x="6571" y="9856"/>
                    </a:lnTo>
                    <a:lnTo>
                      <a:pt x="7008" y="9669"/>
                    </a:lnTo>
                    <a:lnTo>
                      <a:pt x="7423" y="9461"/>
                    </a:lnTo>
                    <a:lnTo>
                      <a:pt x="7798" y="9211"/>
                    </a:lnTo>
                    <a:lnTo>
                      <a:pt x="8151" y="8941"/>
                    </a:lnTo>
                    <a:lnTo>
                      <a:pt x="8484" y="8629"/>
                    </a:lnTo>
                    <a:lnTo>
                      <a:pt x="8775" y="8296"/>
                    </a:lnTo>
                    <a:lnTo>
                      <a:pt x="9025" y="7943"/>
                    </a:lnTo>
                    <a:lnTo>
                      <a:pt x="9253" y="7548"/>
                    </a:lnTo>
                    <a:lnTo>
                      <a:pt x="9440" y="7132"/>
                    </a:lnTo>
                    <a:lnTo>
                      <a:pt x="9586" y="6695"/>
                    </a:lnTo>
                    <a:lnTo>
                      <a:pt x="9711" y="6238"/>
                    </a:lnTo>
                    <a:lnTo>
                      <a:pt x="9773" y="5781"/>
                    </a:lnTo>
                    <a:lnTo>
                      <a:pt x="9794" y="5282"/>
                    </a:lnTo>
                    <a:lnTo>
                      <a:pt x="9794" y="5282"/>
                    </a:lnTo>
                    <a:lnTo>
                      <a:pt x="9794" y="5261"/>
                    </a:lnTo>
                    <a:lnTo>
                      <a:pt x="9794" y="5261"/>
                    </a:lnTo>
                    <a:lnTo>
                      <a:pt x="9773" y="4907"/>
                    </a:lnTo>
                    <a:lnTo>
                      <a:pt x="9731" y="4533"/>
                    </a:lnTo>
                    <a:lnTo>
                      <a:pt x="9669" y="4180"/>
                    </a:lnTo>
                    <a:lnTo>
                      <a:pt x="9565" y="3805"/>
                    </a:lnTo>
                    <a:lnTo>
                      <a:pt x="9440" y="3452"/>
                    </a:lnTo>
                    <a:lnTo>
                      <a:pt x="9295" y="3119"/>
                    </a:lnTo>
                    <a:lnTo>
                      <a:pt x="9129" y="2766"/>
                    </a:lnTo>
                    <a:lnTo>
                      <a:pt x="8921" y="2454"/>
                    </a:lnTo>
                    <a:lnTo>
                      <a:pt x="8713" y="2121"/>
                    </a:lnTo>
                    <a:lnTo>
                      <a:pt x="8484" y="1830"/>
                    </a:lnTo>
                    <a:lnTo>
                      <a:pt x="8234" y="1560"/>
                    </a:lnTo>
                    <a:lnTo>
                      <a:pt x="7964" y="1289"/>
                    </a:lnTo>
                    <a:lnTo>
                      <a:pt x="7673" y="1040"/>
                    </a:lnTo>
                    <a:lnTo>
                      <a:pt x="7382" y="832"/>
                    </a:lnTo>
                    <a:lnTo>
                      <a:pt x="7070" y="645"/>
                    </a:lnTo>
                    <a:lnTo>
                      <a:pt x="6737" y="478"/>
                    </a:lnTo>
                    <a:lnTo>
                      <a:pt x="6737" y="478"/>
                    </a:lnTo>
                    <a:lnTo>
                      <a:pt x="6238" y="270"/>
                    </a:lnTo>
                    <a:lnTo>
                      <a:pt x="5989" y="208"/>
                    </a:lnTo>
                    <a:lnTo>
                      <a:pt x="5739" y="125"/>
                    </a:lnTo>
                    <a:lnTo>
                      <a:pt x="5469" y="83"/>
                    </a:lnTo>
                    <a:lnTo>
                      <a:pt x="5219" y="42"/>
                    </a:lnTo>
                    <a:lnTo>
                      <a:pt x="4970" y="21"/>
                    </a:lnTo>
                    <a:lnTo>
                      <a:pt x="47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5409613" y="4381600"/>
                <a:ext cx="30412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12165" h="2371" extrusionOk="0">
                    <a:moveTo>
                      <a:pt x="5365" y="0"/>
                    </a:moveTo>
                    <a:lnTo>
                      <a:pt x="3847" y="21"/>
                    </a:lnTo>
                    <a:lnTo>
                      <a:pt x="2309" y="63"/>
                    </a:lnTo>
                    <a:lnTo>
                      <a:pt x="1872" y="83"/>
                    </a:lnTo>
                    <a:lnTo>
                      <a:pt x="1435" y="167"/>
                    </a:lnTo>
                    <a:lnTo>
                      <a:pt x="1227" y="208"/>
                    </a:lnTo>
                    <a:lnTo>
                      <a:pt x="1020" y="271"/>
                    </a:lnTo>
                    <a:lnTo>
                      <a:pt x="812" y="354"/>
                    </a:lnTo>
                    <a:lnTo>
                      <a:pt x="604" y="437"/>
                    </a:lnTo>
                    <a:lnTo>
                      <a:pt x="479" y="520"/>
                    </a:lnTo>
                    <a:lnTo>
                      <a:pt x="354" y="603"/>
                    </a:lnTo>
                    <a:lnTo>
                      <a:pt x="250" y="707"/>
                    </a:lnTo>
                    <a:lnTo>
                      <a:pt x="146" y="811"/>
                    </a:lnTo>
                    <a:lnTo>
                      <a:pt x="84" y="915"/>
                    </a:lnTo>
                    <a:lnTo>
                      <a:pt x="21" y="1061"/>
                    </a:lnTo>
                    <a:lnTo>
                      <a:pt x="1" y="1206"/>
                    </a:lnTo>
                    <a:lnTo>
                      <a:pt x="1" y="1373"/>
                    </a:lnTo>
                    <a:lnTo>
                      <a:pt x="21" y="1518"/>
                    </a:lnTo>
                    <a:lnTo>
                      <a:pt x="63" y="1664"/>
                    </a:lnTo>
                    <a:lnTo>
                      <a:pt x="125" y="1788"/>
                    </a:lnTo>
                    <a:lnTo>
                      <a:pt x="209" y="1892"/>
                    </a:lnTo>
                    <a:lnTo>
                      <a:pt x="313" y="1996"/>
                    </a:lnTo>
                    <a:lnTo>
                      <a:pt x="437" y="2059"/>
                    </a:lnTo>
                    <a:lnTo>
                      <a:pt x="583" y="2142"/>
                    </a:lnTo>
                    <a:lnTo>
                      <a:pt x="708" y="2183"/>
                    </a:lnTo>
                    <a:lnTo>
                      <a:pt x="999" y="2267"/>
                    </a:lnTo>
                    <a:lnTo>
                      <a:pt x="1290" y="2329"/>
                    </a:lnTo>
                    <a:lnTo>
                      <a:pt x="1581" y="2371"/>
                    </a:lnTo>
                    <a:lnTo>
                      <a:pt x="2163" y="2371"/>
                    </a:lnTo>
                    <a:lnTo>
                      <a:pt x="4263" y="2225"/>
                    </a:lnTo>
                    <a:lnTo>
                      <a:pt x="5303" y="2121"/>
                    </a:lnTo>
                    <a:lnTo>
                      <a:pt x="6342" y="2017"/>
                    </a:lnTo>
                    <a:lnTo>
                      <a:pt x="7382" y="1872"/>
                    </a:lnTo>
                    <a:lnTo>
                      <a:pt x="8422" y="1726"/>
                    </a:lnTo>
                    <a:lnTo>
                      <a:pt x="9461" y="1539"/>
                    </a:lnTo>
                    <a:lnTo>
                      <a:pt x="10480" y="1331"/>
                    </a:lnTo>
                    <a:lnTo>
                      <a:pt x="10917" y="1227"/>
                    </a:lnTo>
                    <a:lnTo>
                      <a:pt x="11333" y="1102"/>
                    </a:lnTo>
                    <a:lnTo>
                      <a:pt x="11541" y="1019"/>
                    </a:lnTo>
                    <a:lnTo>
                      <a:pt x="11749" y="936"/>
                    </a:lnTo>
                    <a:lnTo>
                      <a:pt x="11957" y="811"/>
                    </a:lnTo>
                    <a:lnTo>
                      <a:pt x="12164" y="686"/>
                    </a:lnTo>
                    <a:lnTo>
                      <a:pt x="11936" y="541"/>
                    </a:lnTo>
                    <a:lnTo>
                      <a:pt x="11811" y="458"/>
                    </a:lnTo>
                    <a:lnTo>
                      <a:pt x="11707" y="437"/>
                    </a:lnTo>
                    <a:lnTo>
                      <a:pt x="11582" y="416"/>
                    </a:lnTo>
                    <a:lnTo>
                      <a:pt x="10792" y="312"/>
                    </a:lnTo>
                    <a:lnTo>
                      <a:pt x="10023" y="208"/>
                    </a:lnTo>
                    <a:lnTo>
                      <a:pt x="9253" y="146"/>
                    </a:lnTo>
                    <a:lnTo>
                      <a:pt x="8463" y="83"/>
                    </a:lnTo>
                    <a:lnTo>
                      <a:pt x="7694" y="42"/>
                    </a:lnTo>
                    <a:lnTo>
                      <a:pt x="6925" y="21"/>
                    </a:lnTo>
                    <a:lnTo>
                      <a:pt x="5365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5409613" y="4381600"/>
                <a:ext cx="30412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12165" h="2371" fill="none" extrusionOk="0">
                    <a:moveTo>
                      <a:pt x="5365" y="0"/>
                    </a:moveTo>
                    <a:lnTo>
                      <a:pt x="5365" y="0"/>
                    </a:lnTo>
                    <a:lnTo>
                      <a:pt x="3847" y="21"/>
                    </a:lnTo>
                    <a:lnTo>
                      <a:pt x="2309" y="63"/>
                    </a:lnTo>
                    <a:lnTo>
                      <a:pt x="2309" y="63"/>
                    </a:lnTo>
                    <a:lnTo>
                      <a:pt x="1872" y="83"/>
                    </a:lnTo>
                    <a:lnTo>
                      <a:pt x="1435" y="167"/>
                    </a:lnTo>
                    <a:lnTo>
                      <a:pt x="1227" y="208"/>
                    </a:lnTo>
                    <a:lnTo>
                      <a:pt x="1020" y="271"/>
                    </a:lnTo>
                    <a:lnTo>
                      <a:pt x="812" y="354"/>
                    </a:lnTo>
                    <a:lnTo>
                      <a:pt x="604" y="437"/>
                    </a:lnTo>
                    <a:lnTo>
                      <a:pt x="604" y="437"/>
                    </a:lnTo>
                    <a:lnTo>
                      <a:pt x="479" y="520"/>
                    </a:lnTo>
                    <a:lnTo>
                      <a:pt x="354" y="603"/>
                    </a:lnTo>
                    <a:lnTo>
                      <a:pt x="250" y="707"/>
                    </a:lnTo>
                    <a:lnTo>
                      <a:pt x="146" y="811"/>
                    </a:lnTo>
                    <a:lnTo>
                      <a:pt x="84" y="915"/>
                    </a:lnTo>
                    <a:lnTo>
                      <a:pt x="21" y="1061"/>
                    </a:lnTo>
                    <a:lnTo>
                      <a:pt x="1" y="1206"/>
                    </a:lnTo>
                    <a:lnTo>
                      <a:pt x="1" y="1373"/>
                    </a:lnTo>
                    <a:lnTo>
                      <a:pt x="1" y="1373"/>
                    </a:lnTo>
                    <a:lnTo>
                      <a:pt x="21" y="1518"/>
                    </a:lnTo>
                    <a:lnTo>
                      <a:pt x="63" y="1664"/>
                    </a:lnTo>
                    <a:lnTo>
                      <a:pt x="125" y="1788"/>
                    </a:lnTo>
                    <a:lnTo>
                      <a:pt x="209" y="1892"/>
                    </a:lnTo>
                    <a:lnTo>
                      <a:pt x="313" y="1996"/>
                    </a:lnTo>
                    <a:lnTo>
                      <a:pt x="437" y="2059"/>
                    </a:lnTo>
                    <a:lnTo>
                      <a:pt x="583" y="2142"/>
                    </a:lnTo>
                    <a:lnTo>
                      <a:pt x="708" y="2183"/>
                    </a:lnTo>
                    <a:lnTo>
                      <a:pt x="708" y="2183"/>
                    </a:lnTo>
                    <a:lnTo>
                      <a:pt x="999" y="2267"/>
                    </a:lnTo>
                    <a:lnTo>
                      <a:pt x="1290" y="2329"/>
                    </a:lnTo>
                    <a:lnTo>
                      <a:pt x="1581" y="2371"/>
                    </a:lnTo>
                    <a:lnTo>
                      <a:pt x="1872" y="2371"/>
                    </a:lnTo>
                    <a:lnTo>
                      <a:pt x="1872" y="2371"/>
                    </a:lnTo>
                    <a:lnTo>
                      <a:pt x="2163" y="2371"/>
                    </a:lnTo>
                    <a:lnTo>
                      <a:pt x="2163" y="2371"/>
                    </a:lnTo>
                    <a:lnTo>
                      <a:pt x="4263" y="2225"/>
                    </a:lnTo>
                    <a:lnTo>
                      <a:pt x="5303" y="2121"/>
                    </a:lnTo>
                    <a:lnTo>
                      <a:pt x="6342" y="2017"/>
                    </a:lnTo>
                    <a:lnTo>
                      <a:pt x="7382" y="1872"/>
                    </a:lnTo>
                    <a:lnTo>
                      <a:pt x="8422" y="1726"/>
                    </a:lnTo>
                    <a:lnTo>
                      <a:pt x="9461" y="1539"/>
                    </a:lnTo>
                    <a:lnTo>
                      <a:pt x="10480" y="1331"/>
                    </a:lnTo>
                    <a:lnTo>
                      <a:pt x="10480" y="1331"/>
                    </a:lnTo>
                    <a:lnTo>
                      <a:pt x="10917" y="1227"/>
                    </a:lnTo>
                    <a:lnTo>
                      <a:pt x="11333" y="1102"/>
                    </a:lnTo>
                    <a:lnTo>
                      <a:pt x="11541" y="1019"/>
                    </a:lnTo>
                    <a:lnTo>
                      <a:pt x="11749" y="936"/>
                    </a:lnTo>
                    <a:lnTo>
                      <a:pt x="11957" y="811"/>
                    </a:lnTo>
                    <a:lnTo>
                      <a:pt x="12164" y="686"/>
                    </a:lnTo>
                    <a:lnTo>
                      <a:pt x="12164" y="686"/>
                    </a:lnTo>
                    <a:lnTo>
                      <a:pt x="11936" y="541"/>
                    </a:lnTo>
                    <a:lnTo>
                      <a:pt x="11811" y="458"/>
                    </a:lnTo>
                    <a:lnTo>
                      <a:pt x="11707" y="437"/>
                    </a:lnTo>
                    <a:lnTo>
                      <a:pt x="11582" y="416"/>
                    </a:lnTo>
                    <a:lnTo>
                      <a:pt x="11582" y="416"/>
                    </a:lnTo>
                    <a:lnTo>
                      <a:pt x="10792" y="312"/>
                    </a:lnTo>
                    <a:lnTo>
                      <a:pt x="10023" y="208"/>
                    </a:lnTo>
                    <a:lnTo>
                      <a:pt x="9253" y="146"/>
                    </a:lnTo>
                    <a:lnTo>
                      <a:pt x="8463" y="83"/>
                    </a:lnTo>
                    <a:lnTo>
                      <a:pt x="7694" y="42"/>
                    </a:lnTo>
                    <a:lnTo>
                      <a:pt x="6925" y="21"/>
                    </a:lnTo>
                    <a:lnTo>
                      <a:pt x="53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5608188" y="4049950"/>
                <a:ext cx="63975" cy="738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953" extrusionOk="0">
                    <a:moveTo>
                      <a:pt x="1934" y="0"/>
                    </a:moveTo>
                    <a:lnTo>
                      <a:pt x="1747" y="42"/>
                    </a:lnTo>
                    <a:lnTo>
                      <a:pt x="1560" y="104"/>
                    </a:lnTo>
                    <a:lnTo>
                      <a:pt x="1394" y="167"/>
                    </a:lnTo>
                    <a:lnTo>
                      <a:pt x="1207" y="271"/>
                    </a:lnTo>
                    <a:lnTo>
                      <a:pt x="1019" y="375"/>
                    </a:lnTo>
                    <a:lnTo>
                      <a:pt x="853" y="499"/>
                    </a:lnTo>
                    <a:lnTo>
                      <a:pt x="707" y="645"/>
                    </a:lnTo>
                    <a:lnTo>
                      <a:pt x="541" y="791"/>
                    </a:lnTo>
                    <a:lnTo>
                      <a:pt x="416" y="957"/>
                    </a:lnTo>
                    <a:lnTo>
                      <a:pt x="292" y="1123"/>
                    </a:lnTo>
                    <a:lnTo>
                      <a:pt x="188" y="1310"/>
                    </a:lnTo>
                    <a:lnTo>
                      <a:pt x="104" y="1497"/>
                    </a:lnTo>
                    <a:lnTo>
                      <a:pt x="42" y="1685"/>
                    </a:lnTo>
                    <a:lnTo>
                      <a:pt x="21" y="1893"/>
                    </a:lnTo>
                    <a:lnTo>
                      <a:pt x="1" y="2080"/>
                    </a:lnTo>
                    <a:lnTo>
                      <a:pt x="21" y="2225"/>
                    </a:lnTo>
                    <a:lnTo>
                      <a:pt x="42" y="2350"/>
                    </a:lnTo>
                    <a:lnTo>
                      <a:pt x="84" y="2475"/>
                    </a:lnTo>
                    <a:lnTo>
                      <a:pt x="146" y="2579"/>
                    </a:lnTo>
                    <a:lnTo>
                      <a:pt x="229" y="2683"/>
                    </a:lnTo>
                    <a:lnTo>
                      <a:pt x="333" y="2766"/>
                    </a:lnTo>
                    <a:lnTo>
                      <a:pt x="437" y="2849"/>
                    </a:lnTo>
                    <a:lnTo>
                      <a:pt x="583" y="2891"/>
                    </a:lnTo>
                    <a:lnTo>
                      <a:pt x="728" y="2932"/>
                    </a:lnTo>
                    <a:lnTo>
                      <a:pt x="895" y="2953"/>
                    </a:lnTo>
                    <a:lnTo>
                      <a:pt x="1082" y="2932"/>
                    </a:lnTo>
                    <a:lnTo>
                      <a:pt x="1248" y="2870"/>
                    </a:lnTo>
                    <a:lnTo>
                      <a:pt x="1394" y="2787"/>
                    </a:lnTo>
                    <a:lnTo>
                      <a:pt x="1539" y="2641"/>
                    </a:lnTo>
                    <a:lnTo>
                      <a:pt x="1768" y="2371"/>
                    </a:lnTo>
                    <a:lnTo>
                      <a:pt x="1955" y="2080"/>
                    </a:lnTo>
                    <a:lnTo>
                      <a:pt x="2121" y="1768"/>
                    </a:lnTo>
                    <a:lnTo>
                      <a:pt x="2267" y="1456"/>
                    </a:lnTo>
                    <a:lnTo>
                      <a:pt x="2392" y="1144"/>
                    </a:lnTo>
                    <a:lnTo>
                      <a:pt x="2475" y="791"/>
                    </a:lnTo>
                    <a:lnTo>
                      <a:pt x="2516" y="437"/>
                    </a:lnTo>
                    <a:lnTo>
                      <a:pt x="2558" y="84"/>
                    </a:lnTo>
                    <a:lnTo>
                      <a:pt x="2454" y="42"/>
                    </a:lnTo>
                    <a:lnTo>
                      <a:pt x="2350" y="21"/>
                    </a:lnTo>
                    <a:lnTo>
                      <a:pt x="2121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5608188" y="4049950"/>
                <a:ext cx="63975" cy="738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953" fill="none" extrusionOk="0">
                    <a:moveTo>
                      <a:pt x="2121" y="0"/>
                    </a:moveTo>
                    <a:lnTo>
                      <a:pt x="2121" y="0"/>
                    </a:lnTo>
                    <a:lnTo>
                      <a:pt x="1934" y="0"/>
                    </a:lnTo>
                    <a:lnTo>
                      <a:pt x="1747" y="42"/>
                    </a:lnTo>
                    <a:lnTo>
                      <a:pt x="1560" y="104"/>
                    </a:lnTo>
                    <a:lnTo>
                      <a:pt x="1394" y="167"/>
                    </a:lnTo>
                    <a:lnTo>
                      <a:pt x="1207" y="271"/>
                    </a:lnTo>
                    <a:lnTo>
                      <a:pt x="1019" y="375"/>
                    </a:lnTo>
                    <a:lnTo>
                      <a:pt x="853" y="499"/>
                    </a:lnTo>
                    <a:lnTo>
                      <a:pt x="707" y="645"/>
                    </a:lnTo>
                    <a:lnTo>
                      <a:pt x="541" y="791"/>
                    </a:lnTo>
                    <a:lnTo>
                      <a:pt x="416" y="957"/>
                    </a:lnTo>
                    <a:lnTo>
                      <a:pt x="292" y="1123"/>
                    </a:lnTo>
                    <a:lnTo>
                      <a:pt x="188" y="1310"/>
                    </a:lnTo>
                    <a:lnTo>
                      <a:pt x="104" y="1497"/>
                    </a:lnTo>
                    <a:lnTo>
                      <a:pt x="42" y="1685"/>
                    </a:lnTo>
                    <a:lnTo>
                      <a:pt x="21" y="1893"/>
                    </a:lnTo>
                    <a:lnTo>
                      <a:pt x="1" y="2080"/>
                    </a:lnTo>
                    <a:lnTo>
                      <a:pt x="1" y="2080"/>
                    </a:lnTo>
                    <a:lnTo>
                      <a:pt x="21" y="2225"/>
                    </a:lnTo>
                    <a:lnTo>
                      <a:pt x="42" y="2350"/>
                    </a:lnTo>
                    <a:lnTo>
                      <a:pt x="84" y="2475"/>
                    </a:lnTo>
                    <a:lnTo>
                      <a:pt x="146" y="2579"/>
                    </a:lnTo>
                    <a:lnTo>
                      <a:pt x="229" y="2683"/>
                    </a:lnTo>
                    <a:lnTo>
                      <a:pt x="333" y="2766"/>
                    </a:lnTo>
                    <a:lnTo>
                      <a:pt x="437" y="2849"/>
                    </a:lnTo>
                    <a:lnTo>
                      <a:pt x="583" y="2891"/>
                    </a:lnTo>
                    <a:lnTo>
                      <a:pt x="583" y="2891"/>
                    </a:lnTo>
                    <a:lnTo>
                      <a:pt x="728" y="2932"/>
                    </a:lnTo>
                    <a:lnTo>
                      <a:pt x="895" y="2953"/>
                    </a:lnTo>
                    <a:lnTo>
                      <a:pt x="895" y="2953"/>
                    </a:lnTo>
                    <a:lnTo>
                      <a:pt x="1082" y="2932"/>
                    </a:lnTo>
                    <a:lnTo>
                      <a:pt x="1248" y="2870"/>
                    </a:lnTo>
                    <a:lnTo>
                      <a:pt x="1394" y="2787"/>
                    </a:lnTo>
                    <a:lnTo>
                      <a:pt x="1539" y="2641"/>
                    </a:lnTo>
                    <a:lnTo>
                      <a:pt x="1539" y="2641"/>
                    </a:lnTo>
                    <a:lnTo>
                      <a:pt x="1768" y="2371"/>
                    </a:lnTo>
                    <a:lnTo>
                      <a:pt x="1955" y="2080"/>
                    </a:lnTo>
                    <a:lnTo>
                      <a:pt x="2121" y="1768"/>
                    </a:lnTo>
                    <a:lnTo>
                      <a:pt x="2267" y="1456"/>
                    </a:lnTo>
                    <a:lnTo>
                      <a:pt x="2392" y="1144"/>
                    </a:lnTo>
                    <a:lnTo>
                      <a:pt x="2475" y="791"/>
                    </a:lnTo>
                    <a:lnTo>
                      <a:pt x="2516" y="437"/>
                    </a:lnTo>
                    <a:lnTo>
                      <a:pt x="2558" y="84"/>
                    </a:lnTo>
                    <a:lnTo>
                      <a:pt x="2558" y="84"/>
                    </a:lnTo>
                    <a:lnTo>
                      <a:pt x="2454" y="42"/>
                    </a:lnTo>
                    <a:lnTo>
                      <a:pt x="2350" y="21"/>
                    </a:lnTo>
                    <a:lnTo>
                      <a:pt x="21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5639888" y="4713250"/>
                <a:ext cx="60325" cy="73300"/>
              </a:xfrm>
              <a:custGeom>
                <a:avLst/>
                <a:gdLst/>
                <a:ahLst/>
                <a:cxnLst/>
                <a:rect l="l" t="t" r="r" b="b"/>
                <a:pathLst>
                  <a:path w="2413" h="2932" extrusionOk="0">
                    <a:moveTo>
                      <a:pt x="2309" y="0"/>
                    </a:moveTo>
                    <a:lnTo>
                      <a:pt x="2122" y="21"/>
                    </a:lnTo>
                    <a:lnTo>
                      <a:pt x="1914" y="62"/>
                    </a:lnTo>
                    <a:lnTo>
                      <a:pt x="1727" y="125"/>
                    </a:lnTo>
                    <a:lnTo>
                      <a:pt x="1519" y="208"/>
                    </a:lnTo>
                    <a:lnTo>
                      <a:pt x="1332" y="312"/>
                    </a:lnTo>
                    <a:lnTo>
                      <a:pt x="1144" y="437"/>
                    </a:lnTo>
                    <a:lnTo>
                      <a:pt x="957" y="561"/>
                    </a:lnTo>
                    <a:lnTo>
                      <a:pt x="791" y="707"/>
                    </a:lnTo>
                    <a:lnTo>
                      <a:pt x="625" y="873"/>
                    </a:lnTo>
                    <a:lnTo>
                      <a:pt x="479" y="1040"/>
                    </a:lnTo>
                    <a:lnTo>
                      <a:pt x="354" y="1227"/>
                    </a:lnTo>
                    <a:lnTo>
                      <a:pt x="230" y="1393"/>
                    </a:lnTo>
                    <a:lnTo>
                      <a:pt x="146" y="1580"/>
                    </a:lnTo>
                    <a:lnTo>
                      <a:pt x="63" y="1767"/>
                    </a:lnTo>
                    <a:lnTo>
                      <a:pt x="22" y="1955"/>
                    </a:lnTo>
                    <a:lnTo>
                      <a:pt x="1" y="2121"/>
                    </a:lnTo>
                    <a:lnTo>
                      <a:pt x="22" y="2308"/>
                    </a:lnTo>
                    <a:lnTo>
                      <a:pt x="63" y="2454"/>
                    </a:lnTo>
                    <a:lnTo>
                      <a:pt x="126" y="2599"/>
                    </a:lnTo>
                    <a:lnTo>
                      <a:pt x="209" y="2724"/>
                    </a:lnTo>
                    <a:lnTo>
                      <a:pt x="313" y="2807"/>
                    </a:lnTo>
                    <a:lnTo>
                      <a:pt x="438" y="2869"/>
                    </a:lnTo>
                    <a:lnTo>
                      <a:pt x="583" y="2932"/>
                    </a:lnTo>
                    <a:lnTo>
                      <a:pt x="729" y="2932"/>
                    </a:lnTo>
                    <a:lnTo>
                      <a:pt x="895" y="2911"/>
                    </a:lnTo>
                    <a:lnTo>
                      <a:pt x="1082" y="2849"/>
                    </a:lnTo>
                    <a:lnTo>
                      <a:pt x="1207" y="2786"/>
                    </a:lnTo>
                    <a:lnTo>
                      <a:pt x="1332" y="2682"/>
                    </a:lnTo>
                    <a:lnTo>
                      <a:pt x="1477" y="2537"/>
                    </a:lnTo>
                    <a:lnTo>
                      <a:pt x="1602" y="2391"/>
                    </a:lnTo>
                    <a:lnTo>
                      <a:pt x="1727" y="2225"/>
                    </a:lnTo>
                    <a:lnTo>
                      <a:pt x="1851" y="2017"/>
                    </a:lnTo>
                    <a:lnTo>
                      <a:pt x="2059" y="1622"/>
                    </a:lnTo>
                    <a:lnTo>
                      <a:pt x="2226" y="1185"/>
                    </a:lnTo>
                    <a:lnTo>
                      <a:pt x="2309" y="957"/>
                    </a:lnTo>
                    <a:lnTo>
                      <a:pt x="2350" y="749"/>
                    </a:lnTo>
                    <a:lnTo>
                      <a:pt x="2392" y="541"/>
                    </a:lnTo>
                    <a:lnTo>
                      <a:pt x="2413" y="354"/>
                    </a:lnTo>
                    <a:lnTo>
                      <a:pt x="2413" y="166"/>
                    </a:lnTo>
                    <a:lnTo>
                      <a:pt x="2392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5639888" y="4713250"/>
                <a:ext cx="60325" cy="73300"/>
              </a:xfrm>
              <a:custGeom>
                <a:avLst/>
                <a:gdLst/>
                <a:ahLst/>
                <a:cxnLst/>
                <a:rect l="l" t="t" r="r" b="b"/>
                <a:pathLst>
                  <a:path w="2413" h="2932" fill="none" extrusionOk="0">
                    <a:moveTo>
                      <a:pt x="2309" y="0"/>
                    </a:moveTo>
                    <a:lnTo>
                      <a:pt x="2309" y="0"/>
                    </a:lnTo>
                    <a:lnTo>
                      <a:pt x="2122" y="21"/>
                    </a:lnTo>
                    <a:lnTo>
                      <a:pt x="1914" y="62"/>
                    </a:lnTo>
                    <a:lnTo>
                      <a:pt x="1727" y="125"/>
                    </a:lnTo>
                    <a:lnTo>
                      <a:pt x="1519" y="208"/>
                    </a:lnTo>
                    <a:lnTo>
                      <a:pt x="1332" y="312"/>
                    </a:lnTo>
                    <a:lnTo>
                      <a:pt x="1144" y="437"/>
                    </a:lnTo>
                    <a:lnTo>
                      <a:pt x="957" y="561"/>
                    </a:lnTo>
                    <a:lnTo>
                      <a:pt x="791" y="707"/>
                    </a:lnTo>
                    <a:lnTo>
                      <a:pt x="625" y="873"/>
                    </a:lnTo>
                    <a:lnTo>
                      <a:pt x="479" y="1040"/>
                    </a:lnTo>
                    <a:lnTo>
                      <a:pt x="354" y="1227"/>
                    </a:lnTo>
                    <a:lnTo>
                      <a:pt x="230" y="1393"/>
                    </a:lnTo>
                    <a:lnTo>
                      <a:pt x="146" y="1580"/>
                    </a:lnTo>
                    <a:lnTo>
                      <a:pt x="63" y="1767"/>
                    </a:lnTo>
                    <a:lnTo>
                      <a:pt x="22" y="1955"/>
                    </a:lnTo>
                    <a:lnTo>
                      <a:pt x="1" y="2121"/>
                    </a:lnTo>
                    <a:lnTo>
                      <a:pt x="1" y="2121"/>
                    </a:lnTo>
                    <a:lnTo>
                      <a:pt x="22" y="2308"/>
                    </a:lnTo>
                    <a:lnTo>
                      <a:pt x="63" y="2454"/>
                    </a:lnTo>
                    <a:lnTo>
                      <a:pt x="126" y="2599"/>
                    </a:lnTo>
                    <a:lnTo>
                      <a:pt x="209" y="2724"/>
                    </a:lnTo>
                    <a:lnTo>
                      <a:pt x="313" y="2807"/>
                    </a:lnTo>
                    <a:lnTo>
                      <a:pt x="438" y="2869"/>
                    </a:lnTo>
                    <a:lnTo>
                      <a:pt x="583" y="2932"/>
                    </a:lnTo>
                    <a:lnTo>
                      <a:pt x="729" y="2932"/>
                    </a:lnTo>
                    <a:lnTo>
                      <a:pt x="729" y="2932"/>
                    </a:lnTo>
                    <a:lnTo>
                      <a:pt x="895" y="2911"/>
                    </a:lnTo>
                    <a:lnTo>
                      <a:pt x="1082" y="2849"/>
                    </a:lnTo>
                    <a:lnTo>
                      <a:pt x="1082" y="2849"/>
                    </a:lnTo>
                    <a:lnTo>
                      <a:pt x="1207" y="2786"/>
                    </a:lnTo>
                    <a:lnTo>
                      <a:pt x="1332" y="2682"/>
                    </a:lnTo>
                    <a:lnTo>
                      <a:pt x="1477" y="2537"/>
                    </a:lnTo>
                    <a:lnTo>
                      <a:pt x="1602" y="2391"/>
                    </a:lnTo>
                    <a:lnTo>
                      <a:pt x="1727" y="2225"/>
                    </a:lnTo>
                    <a:lnTo>
                      <a:pt x="1851" y="2017"/>
                    </a:lnTo>
                    <a:lnTo>
                      <a:pt x="2059" y="1622"/>
                    </a:lnTo>
                    <a:lnTo>
                      <a:pt x="2226" y="1185"/>
                    </a:lnTo>
                    <a:lnTo>
                      <a:pt x="2309" y="957"/>
                    </a:lnTo>
                    <a:lnTo>
                      <a:pt x="2350" y="749"/>
                    </a:lnTo>
                    <a:lnTo>
                      <a:pt x="2392" y="541"/>
                    </a:lnTo>
                    <a:lnTo>
                      <a:pt x="2413" y="354"/>
                    </a:lnTo>
                    <a:lnTo>
                      <a:pt x="2413" y="166"/>
                    </a:lnTo>
                    <a:lnTo>
                      <a:pt x="2392" y="0"/>
                    </a:lnTo>
                    <a:lnTo>
                      <a:pt x="2392" y="0"/>
                    </a:lnTo>
                    <a:lnTo>
                      <a:pt x="230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06" name="Google Shape;806;p6"/>
              <p:cNvSpPr/>
              <p:nvPr/>
            </p:nvSpPr>
            <p:spPr>
              <a:xfrm>
                <a:off x="5765688" y="4383150"/>
                <a:ext cx="707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311" extrusionOk="0">
                    <a:moveTo>
                      <a:pt x="687" y="1"/>
                    </a:moveTo>
                    <a:lnTo>
                      <a:pt x="541" y="21"/>
                    </a:lnTo>
                    <a:lnTo>
                      <a:pt x="417" y="63"/>
                    </a:lnTo>
                    <a:lnTo>
                      <a:pt x="292" y="105"/>
                    </a:lnTo>
                    <a:lnTo>
                      <a:pt x="188" y="188"/>
                    </a:lnTo>
                    <a:lnTo>
                      <a:pt x="105" y="271"/>
                    </a:lnTo>
                    <a:lnTo>
                      <a:pt x="42" y="375"/>
                    </a:lnTo>
                    <a:lnTo>
                      <a:pt x="22" y="500"/>
                    </a:lnTo>
                    <a:lnTo>
                      <a:pt x="1" y="666"/>
                    </a:lnTo>
                    <a:lnTo>
                      <a:pt x="22" y="812"/>
                    </a:lnTo>
                    <a:lnTo>
                      <a:pt x="63" y="936"/>
                    </a:lnTo>
                    <a:lnTo>
                      <a:pt x="125" y="1040"/>
                    </a:lnTo>
                    <a:lnTo>
                      <a:pt x="209" y="1123"/>
                    </a:lnTo>
                    <a:lnTo>
                      <a:pt x="313" y="1207"/>
                    </a:lnTo>
                    <a:lnTo>
                      <a:pt x="437" y="1248"/>
                    </a:lnTo>
                    <a:lnTo>
                      <a:pt x="562" y="1290"/>
                    </a:lnTo>
                    <a:lnTo>
                      <a:pt x="708" y="1290"/>
                    </a:lnTo>
                    <a:lnTo>
                      <a:pt x="895" y="1311"/>
                    </a:lnTo>
                    <a:lnTo>
                      <a:pt x="1144" y="1290"/>
                    </a:lnTo>
                    <a:lnTo>
                      <a:pt x="1394" y="1248"/>
                    </a:lnTo>
                    <a:lnTo>
                      <a:pt x="1623" y="1186"/>
                    </a:lnTo>
                    <a:lnTo>
                      <a:pt x="1872" y="1103"/>
                    </a:lnTo>
                    <a:lnTo>
                      <a:pt x="2101" y="999"/>
                    </a:lnTo>
                    <a:lnTo>
                      <a:pt x="2350" y="874"/>
                    </a:lnTo>
                    <a:lnTo>
                      <a:pt x="2600" y="728"/>
                    </a:lnTo>
                    <a:lnTo>
                      <a:pt x="2829" y="562"/>
                    </a:lnTo>
                    <a:lnTo>
                      <a:pt x="2600" y="416"/>
                    </a:lnTo>
                    <a:lnTo>
                      <a:pt x="2371" y="292"/>
                    </a:lnTo>
                    <a:lnTo>
                      <a:pt x="2142" y="209"/>
                    </a:lnTo>
                    <a:lnTo>
                      <a:pt x="1893" y="125"/>
                    </a:lnTo>
                    <a:lnTo>
                      <a:pt x="1664" y="63"/>
                    </a:lnTo>
                    <a:lnTo>
                      <a:pt x="1435" y="21"/>
                    </a:lnTo>
                    <a:lnTo>
                      <a:pt x="1207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07" name="Google Shape;807;p6"/>
              <p:cNvSpPr/>
              <p:nvPr/>
            </p:nvSpPr>
            <p:spPr>
              <a:xfrm>
                <a:off x="5765688" y="4383150"/>
                <a:ext cx="707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311" fill="none" extrusionOk="0">
                    <a:moveTo>
                      <a:pt x="978" y="1"/>
                    </a:moveTo>
                    <a:lnTo>
                      <a:pt x="978" y="1"/>
                    </a:lnTo>
                    <a:lnTo>
                      <a:pt x="687" y="1"/>
                    </a:lnTo>
                    <a:lnTo>
                      <a:pt x="687" y="1"/>
                    </a:lnTo>
                    <a:lnTo>
                      <a:pt x="541" y="21"/>
                    </a:lnTo>
                    <a:lnTo>
                      <a:pt x="417" y="63"/>
                    </a:lnTo>
                    <a:lnTo>
                      <a:pt x="292" y="105"/>
                    </a:lnTo>
                    <a:lnTo>
                      <a:pt x="188" y="188"/>
                    </a:lnTo>
                    <a:lnTo>
                      <a:pt x="105" y="271"/>
                    </a:lnTo>
                    <a:lnTo>
                      <a:pt x="42" y="375"/>
                    </a:lnTo>
                    <a:lnTo>
                      <a:pt x="22" y="500"/>
                    </a:lnTo>
                    <a:lnTo>
                      <a:pt x="1" y="666"/>
                    </a:lnTo>
                    <a:lnTo>
                      <a:pt x="1" y="666"/>
                    </a:lnTo>
                    <a:lnTo>
                      <a:pt x="22" y="812"/>
                    </a:lnTo>
                    <a:lnTo>
                      <a:pt x="63" y="936"/>
                    </a:lnTo>
                    <a:lnTo>
                      <a:pt x="125" y="1040"/>
                    </a:lnTo>
                    <a:lnTo>
                      <a:pt x="209" y="1123"/>
                    </a:lnTo>
                    <a:lnTo>
                      <a:pt x="313" y="1207"/>
                    </a:lnTo>
                    <a:lnTo>
                      <a:pt x="437" y="1248"/>
                    </a:lnTo>
                    <a:lnTo>
                      <a:pt x="562" y="1290"/>
                    </a:lnTo>
                    <a:lnTo>
                      <a:pt x="708" y="1290"/>
                    </a:lnTo>
                    <a:lnTo>
                      <a:pt x="708" y="1290"/>
                    </a:lnTo>
                    <a:lnTo>
                      <a:pt x="895" y="1311"/>
                    </a:lnTo>
                    <a:lnTo>
                      <a:pt x="895" y="1311"/>
                    </a:lnTo>
                    <a:lnTo>
                      <a:pt x="1144" y="1290"/>
                    </a:lnTo>
                    <a:lnTo>
                      <a:pt x="1394" y="1248"/>
                    </a:lnTo>
                    <a:lnTo>
                      <a:pt x="1623" y="1186"/>
                    </a:lnTo>
                    <a:lnTo>
                      <a:pt x="1872" y="1103"/>
                    </a:lnTo>
                    <a:lnTo>
                      <a:pt x="2101" y="999"/>
                    </a:lnTo>
                    <a:lnTo>
                      <a:pt x="2350" y="874"/>
                    </a:lnTo>
                    <a:lnTo>
                      <a:pt x="2600" y="728"/>
                    </a:lnTo>
                    <a:lnTo>
                      <a:pt x="2829" y="562"/>
                    </a:lnTo>
                    <a:lnTo>
                      <a:pt x="2829" y="562"/>
                    </a:lnTo>
                    <a:lnTo>
                      <a:pt x="2600" y="416"/>
                    </a:lnTo>
                    <a:lnTo>
                      <a:pt x="2371" y="292"/>
                    </a:lnTo>
                    <a:lnTo>
                      <a:pt x="2142" y="209"/>
                    </a:lnTo>
                    <a:lnTo>
                      <a:pt x="1893" y="125"/>
                    </a:lnTo>
                    <a:lnTo>
                      <a:pt x="1664" y="63"/>
                    </a:lnTo>
                    <a:lnTo>
                      <a:pt x="1435" y="21"/>
                    </a:lnTo>
                    <a:lnTo>
                      <a:pt x="1207" y="1"/>
                    </a:lnTo>
                    <a:lnTo>
                      <a:pt x="9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5346188" y="4326500"/>
                <a:ext cx="825500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33020" h="9503" extrusionOk="0">
                    <a:moveTo>
                      <a:pt x="18507" y="0"/>
                    </a:moveTo>
                    <a:lnTo>
                      <a:pt x="18091" y="21"/>
                    </a:lnTo>
                    <a:lnTo>
                      <a:pt x="17696" y="63"/>
                    </a:lnTo>
                    <a:lnTo>
                      <a:pt x="16469" y="187"/>
                    </a:lnTo>
                    <a:lnTo>
                      <a:pt x="15263" y="312"/>
                    </a:lnTo>
                    <a:lnTo>
                      <a:pt x="14057" y="395"/>
                    </a:lnTo>
                    <a:lnTo>
                      <a:pt x="12830" y="458"/>
                    </a:lnTo>
                    <a:lnTo>
                      <a:pt x="10709" y="541"/>
                    </a:lnTo>
                    <a:lnTo>
                      <a:pt x="8568" y="603"/>
                    </a:lnTo>
                    <a:lnTo>
                      <a:pt x="6447" y="666"/>
                    </a:lnTo>
                    <a:lnTo>
                      <a:pt x="4326" y="728"/>
                    </a:lnTo>
                    <a:lnTo>
                      <a:pt x="3702" y="749"/>
                    </a:lnTo>
                    <a:lnTo>
                      <a:pt x="3058" y="790"/>
                    </a:lnTo>
                    <a:lnTo>
                      <a:pt x="2434" y="873"/>
                    </a:lnTo>
                    <a:lnTo>
                      <a:pt x="2122" y="915"/>
                    </a:lnTo>
                    <a:lnTo>
                      <a:pt x="1810" y="977"/>
                    </a:lnTo>
                    <a:lnTo>
                      <a:pt x="1477" y="1081"/>
                    </a:lnTo>
                    <a:lnTo>
                      <a:pt x="1165" y="1206"/>
                    </a:lnTo>
                    <a:lnTo>
                      <a:pt x="1041" y="1289"/>
                    </a:lnTo>
                    <a:lnTo>
                      <a:pt x="916" y="1373"/>
                    </a:lnTo>
                    <a:lnTo>
                      <a:pt x="791" y="1456"/>
                    </a:lnTo>
                    <a:lnTo>
                      <a:pt x="687" y="1560"/>
                    </a:lnTo>
                    <a:lnTo>
                      <a:pt x="583" y="1664"/>
                    </a:lnTo>
                    <a:lnTo>
                      <a:pt x="500" y="1788"/>
                    </a:lnTo>
                    <a:lnTo>
                      <a:pt x="438" y="1913"/>
                    </a:lnTo>
                    <a:lnTo>
                      <a:pt x="354" y="2059"/>
                    </a:lnTo>
                    <a:lnTo>
                      <a:pt x="313" y="2204"/>
                    </a:lnTo>
                    <a:lnTo>
                      <a:pt x="271" y="2371"/>
                    </a:lnTo>
                    <a:lnTo>
                      <a:pt x="230" y="2558"/>
                    </a:lnTo>
                    <a:lnTo>
                      <a:pt x="209" y="2724"/>
                    </a:lnTo>
                    <a:lnTo>
                      <a:pt x="188" y="3015"/>
                    </a:lnTo>
                    <a:lnTo>
                      <a:pt x="147" y="3306"/>
                    </a:lnTo>
                    <a:lnTo>
                      <a:pt x="84" y="3597"/>
                    </a:lnTo>
                    <a:lnTo>
                      <a:pt x="63" y="3888"/>
                    </a:lnTo>
                    <a:lnTo>
                      <a:pt x="22" y="5053"/>
                    </a:lnTo>
                    <a:lnTo>
                      <a:pt x="1" y="5635"/>
                    </a:lnTo>
                    <a:lnTo>
                      <a:pt x="22" y="6217"/>
                    </a:lnTo>
                    <a:lnTo>
                      <a:pt x="43" y="6779"/>
                    </a:lnTo>
                    <a:lnTo>
                      <a:pt x="84" y="7361"/>
                    </a:lnTo>
                    <a:lnTo>
                      <a:pt x="147" y="7943"/>
                    </a:lnTo>
                    <a:lnTo>
                      <a:pt x="250" y="8525"/>
                    </a:lnTo>
                    <a:lnTo>
                      <a:pt x="313" y="8733"/>
                    </a:lnTo>
                    <a:lnTo>
                      <a:pt x="396" y="8920"/>
                    </a:lnTo>
                    <a:lnTo>
                      <a:pt x="500" y="9087"/>
                    </a:lnTo>
                    <a:lnTo>
                      <a:pt x="604" y="9211"/>
                    </a:lnTo>
                    <a:lnTo>
                      <a:pt x="750" y="9295"/>
                    </a:lnTo>
                    <a:lnTo>
                      <a:pt x="937" y="9378"/>
                    </a:lnTo>
                    <a:lnTo>
                      <a:pt x="1124" y="9419"/>
                    </a:lnTo>
                    <a:lnTo>
                      <a:pt x="1332" y="9440"/>
                    </a:lnTo>
                    <a:lnTo>
                      <a:pt x="2351" y="9482"/>
                    </a:lnTo>
                    <a:lnTo>
                      <a:pt x="2829" y="9502"/>
                    </a:lnTo>
                    <a:lnTo>
                      <a:pt x="3328" y="9502"/>
                    </a:lnTo>
                    <a:lnTo>
                      <a:pt x="5137" y="9482"/>
                    </a:lnTo>
                    <a:lnTo>
                      <a:pt x="6946" y="9399"/>
                    </a:lnTo>
                    <a:lnTo>
                      <a:pt x="10564" y="9232"/>
                    </a:lnTo>
                    <a:lnTo>
                      <a:pt x="14161" y="9066"/>
                    </a:lnTo>
                    <a:lnTo>
                      <a:pt x="15970" y="9003"/>
                    </a:lnTo>
                    <a:lnTo>
                      <a:pt x="17779" y="8962"/>
                    </a:lnTo>
                    <a:lnTo>
                      <a:pt x="26657" y="8962"/>
                    </a:lnTo>
                    <a:lnTo>
                      <a:pt x="27198" y="8941"/>
                    </a:lnTo>
                    <a:lnTo>
                      <a:pt x="27739" y="8920"/>
                    </a:lnTo>
                    <a:lnTo>
                      <a:pt x="28820" y="8837"/>
                    </a:lnTo>
                    <a:lnTo>
                      <a:pt x="29901" y="8733"/>
                    </a:lnTo>
                    <a:lnTo>
                      <a:pt x="30982" y="8567"/>
                    </a:lnTo>
                    <a:lnTo>
                      <a:pt x="31253" y="8504"/>
                    </a:lnTo>
                    <a:lnTo>
                      <a:pt x="31502" y="8442"/>
                    </a:lnTo>
                    <a:lnTo>
                      <a:pt x="31731" y="8338"/>
                    </a:lnTo>
                    <a:lnTo>
                      <a:pt x="31939" y="8213"/>
                    </a:lnTo>
                    <a:lnTo>
                      <a:pt x="32126" y="8047"/>
                    </a:lnTo>
                    <a:lnTo>
                      <a:pt x="32209" y="7943"/>
                    </a:lnTo>
                    <a:lnTo>
                      <a:pt x="32292" y="7839"/>
                    </a:lnTo>
                    <a:lnTo>
                      <a:pt x="32355" y="7714"/>
                    </a:lnTo>
                    <a:lnTo>
                      <a:pt x="32396" y="7590"/>
                    </a:lnTo>
                    <a:lnTo>
                      <a:pt x="32458" y="7465"/>
                    </a:lnTo>
                    <a:lnTo>
                      <a:pt x="32479" y="7298"/>
                    </a:lnTo>
                    <a:lnTo>
                      <a:pt x="32604" y="6633"/>
                    </a:lnTo>
                    <a:lnTo>
                      <a:pt x="32708" y="5947"/>
                    </a:lnTo>
                    <a:lnTo>
                      <a:pt x="32791" y="5261"/>
                    </a:lnTo>
                    <a:lnTo>
                      <a:pt x="32874" y="4575"/>
                    </a:lnTo>
                    <a:lnTo>
                      <a:pt x="32916" y="3888"/>
                    </a:lnTo>
                    <a:lnTo>
                      <a:pt x="32958" y="3202"/>
                    </a:lnTo>
                    <a:lnTo>
                      <a:pt x="33020" y="1830"/>
                    </a:lnTo>
                    <a:lnTo>
                      <a:pt x="32999" y="1476"/>
                    </a:lnTo>
                    <a:lnTo>
                      <a:pt x="32978" y="1331"/>
                    </a:lnTo>
                    <a:lnTo>
                      <a:pt x="32958" y="1185"/>
                    </a:lnTo>
                    <a:lnTo>
                      <a:pt x="32916" y="1061"/>
                    </a:lnTo>
                    <a:lnTo>
                      <a:pt x="32854" y="957"/>
                    </a:lnTo>
                    <a:lnTo>
                      <a:pt x="32791" y="853"/>
                    </a:lnTo>
                    <a:lnTo>
                      <a:pt x="32708" y="749"/>
                    </a:lnTo>
                    <a:lnTo>
                      <a:pt x="32625" y="666"/>
                    </a:lnTo>
                    <a:lnTo>
                      <a:pt x="32521" y="603"/>
                    </a:lnTo>
                    <a:lnTo>
                      <a:pt x="32417" y="541"/>
                    </a:lnTo>
                    <a:lnTo>
                      <a:pt x="32292" y="478"/>
                    </a:lnTo>
                    <a:lnTo>
                      <a:pt x="32001" y="395"/>
                    </a:lnTo>
                    <a:lnTo>
                      <a:pt x="31648" y="333"/>
                    </a:lnTo>
                    <a:lnTo>
                      <a:pt x="31003" y="250"/>
                    </a:lnTo>
                    <a:lnTo>
                      <a:pt x="30358" y="229"/>
                    </a:lnTo>
                    <a:lnTo>
                      <a:pt x="21022" y="83"/>
                    </a:lnTo>
                    <a:lnTo>
                      <a:pt x="20191" y="42"/>
                    </a:lnTo>
                    <a:lnTo>
                      <a:pt x="193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5313963" y="4304150"/>
                <a:ext cx="897750" cy="323850"/>
              </a:xfrm>
              <a:custGeom>
                <a:avLst/>
                <a:gdLst/>
                <a:ahLst/>
                <a:cxnLst/>
                <a:rect l="l" t="t" r="r" b="b"/>
                <a:pathLst>
                  <a:path w="35910" h="12954" extrusionOk="0">
                    <a:moveTo>
                      <a:pt x="20648" y="894"/>
                    </a:moveTo>
                    <a:lnTo>
                      <a:pt x="21480" y="936"/>
                    </a:lnTo>
                    <a:lnTo>
                      <a:pt x="22311" y="977"/>
                    </a:lnTo>
                    <a:lnTo>
                      <a:pt x="31647" y="1123"/>
                    </a:lnTo>
                    <a:lnTo>
                      <a:pt x="32292" y="1144"/>
                    </a:lnTo>
                    <a:lnTo>
                      <a:pt x="32937" y="1227"/>
                    </a:lnTo>
                    <a:lnTo>
                      <a:pt x="33290" y="1289"/>
                    </a:lnTo>
                    <a:lnTo>
                      <a:pt x="33581" y="1372"/>
                    </a:lnTo>
                    <a:lnTo>
                      <a:pt x="33706" y="1435"/>
                    </a:lnTo>
                    <a:lnTo>
                      <a:pt x="33810" y="1497"/>
                    </a:lnTo>
                    <a:lnTo>
                      <a:pt x="33914" y="1560"/>
                    </a:lnTo>
                    <a:lnTo>
                      <a:pt x="33997" y="1643"/>
                    </a:lnTo>
                    <a:lnTo>
                      <a:pt x="34080" y="1747"/>
                    </a:lnTo>
                    <a:lnTo>
                      <a:pt x="34143" y="1851"/>
                    </a:lnTo>
                    <a:lnTo>
                      <a:pt x="34205" y="1955"/>
                    </a:lnTo>
                    <a:lnTo>
                      <a:pt x="34247" y="2079"/>
                    </a:lnTo>
                    <a:lnTo>
                      <a:pt x="34267" y="2225"/>
                    </a:lnTo>
                    <a:lnTo>
                      <a:pt x="34288" y="2370"/>
                    </a:lnTo>
                    <a:lnTo>
                      <a:pt x="34309" y="2724"/>
                    </a:lnTo>
                    <a:lnTo>
                      <a:pt x="34247" y="4096"/>
                    </a:lnTo>
                    <a:lnTo>
                      <a:pt x="34205" y="4782"/>
                    </a:lnTo>
                    <a:lnTo>
                      <a:pt x="34163" y="5469"/>
                    </a:lnTo>
                    <a:lnTo>
                      <a:pt x="34080" y="6155"/>
                    </a:lnTo>
                    <a:lnTo>
                      <a:pt x="33997" y="6841"/>
                    </a:lnTo>
                    <a:lnTo>
                      <a:pt x="33893" y="7527"/>
                    </a:lnTo>
                    <a:lnTo>
                      <a:pt x="33768" y="8192"/>
                    </a:lnTo>
                    <a:lnTo>
                      <a:pt x="33747" y="8359"/>
                    </a:lnTo>
                    <a:lnTo>
                      <a:pt x="33685" y="8484"/>
                    </a:lnTo>
                    <a:lnTo>
                      <a:pt x="33644" y="8608"/>
                    </a:lnTo>
                    <a:lnTo>
                      <a:pt x="33581" y="8733"/>
                    </a:lnTo>
                    <a:lnTo>
                      <a:pt x="33498" y="8837"/>
                    </a:lnTo>
                    <a:lnTo>
                      <a:pt x="33415" y="8941"/>
                    </a:lnTo>
                    <a:lnTo>
                      <a:pt x="33228" y="9107"/>
                    </a:lnTo>
                    <a:lnTo>
                      <a:pt x="33020" y="9232"/>
                    </a:lnTo>
                    <a:lnTo>
                      <a:pt x="32791" y="9336"/>
                    </a:lnTo>
                    <a:lnTo>
                      <a:pt x="32542" y="9398"/>
                    </a:lnTo>
                    <a:lnTo>
                      <a:pt x="32271" y="9461"/>
                    </a:lnTo>
                    <a:lnTo>
                      <a:pt x="31190" y="9627"/>
                    </a:lnTo>
                    <a:lnTo>
                      <a:pt x="30109" y="9731"/>
                    </a:lnTo>
                    <a:lnTo>
                      <a:pt x="29028" y="9814"/>
                    </a:lnTo>
                    <a:lnTo>
                      <a:pt x="28487" y="9835"/>
                    </a:lnTo>
                    <a:lnTo>
                      <a:pt x="27946" y="9856"/>
                    </a:lnTo>
                    <a:lnTo>
                      <a:pt x="19068" y="9856"/>
                    </a:lnTo>
                    <a:lnTo>
                      <a:pt x="17259" y="9897"/>
                    </a:lnTo>
                    <a:lnTo>
                      <a:pt x="15450" y="9960"/>
                    </a:lnTo>
                    <a:lnTo>
                      <a:pt x="11853" y="10126"/>
                    </a:lnTo>
                    <a:lnTo>
                      <a:pt x="8235" y="10293"/>
                    </a:lnTo>
                    <a:lnTo>
                      <a:pt x="6426" y="10376"/>
                    </a:lnTo>
                    <a:lnTo>
                      <a:pt x="4617" y="10396"/>
                    </a:lnTo>
                    <a:lnTo>
                      <a:pt x="4118" y="10396"/>
                    </a:lnTo>
                    <a:lnTo>
                      <a:pt x="3640" y="10376"/>
                    </a:lnTo>
                    <a:lnTo>
                      <a:pt x="2621" y="10334"/>
                    </a:lnTo>
                    <a:lnTo>
                      <a:pt x="2413" y="10313"/>
                    </a:lnTo>
                    <a:lnTo>
                      <a:pt x="2226" y="10272"/>
                    </a:lnTo>
                    <a:lnTo>
                      <a:pt x="2039" y="10189"/>
                    </a:lnTo>
                    <a:lnTo>
                      <a:pt x="1893" y="10105"/>
                    </a:lnTo>
                    <a:lnTo>
                      <a:pt x="1789" y="9981"/>
                    </a:lnTo>
                    <a:lnTo>
                      <a:pt x="1685" y="9814"/>
                    </a:lnTo>
                    <a:lnTo>
                      <a:pt x="1602" y="9627"/>
                    </a:lnTo>
                    <a:lnTo>
                      <a:pt x="1539" y="9419"/>
                    </a:lnTo>
                    <a:lnTo>
                      <a:pt x="1436" y="8837"/>
                    </a:lnTo>
                    <a:lnTo>
                      <a:pt x="1373" y="8255"/>
                    </a:lnTo>
                    <a:lnTo>
                      <a:pt x="1332" y="7673"/>
                    </a:lnTo>
                    <a:lnTo>
                      <a:pt x="1311" y="7111"/>
                    </a:lnTo>
                    <a:lnTo>
                      <a:pt x="1290" y="6529"/>
                    </a:lnTo>
                    <a:lnTo>
                      <a:pt x="1311" y="5947"/>
                    </a:lnTo>
                    <a:lnTo>
                      <a:pt x="1352" y="4782"/>
                    </a:lnTo>
                    <a:lnTo>
                      <a:pt x="1373" y="4491"/>
                    </a:lnTo>
                    <a:lnTo>
                      <a:pt x="1436" y="4200"/>
                    </a:lnTo>
                    <a:lnTo>
                      <a:pt x="1477" y="3909"/>
                    </a:lnTo>
                    <a:lnTo>
                      <a:pt x="1498" y="3618"/>
                    </a:lnTo>
                    <a:lnTo>
                      <a:pt x="1519" y="3452"/>
                    </a:lnTo>
                    <a:lnTo>
                      <a:pt x="1560" y="3265"/>
                    </a:lnTo>
                    <a:lnTo>
                      <a:pt x="1602" y="3098"/>
                    </a:lnTo>
                    <a:lnTo>
                      <a:pt x="1643" y="2953"/>
                    </a:lnTo>
                    <a:lnTo>
                      <a:pt x="1727" y="2807"/>
                    </a:lnTo>
                    <a:lnTo>
                      <a:pt x="1789" y="2682"/>
                    </a:lnTo>
                    <a:lnTo>
                      <a:pt x="1872" y="2558"/>
                    </a:lnTo>
                    <a:lnTo>
                      <a:pt x="1976" y="2454"/>
                    </a:lnTo>
                    <a:lnTo>
                      <a:pt x="2080" y="2350"/>
                    </a:lnTo>
                    <a:lnTo>
                      <a:pt x="2205" y="2267"/>
                    </a:lnTo>
                    <a:lnTo>
                      <a:pt x="2330" y="2183"/>
                    </a:lnTo>
                    <a:lnTo>
                      <a:pt x="2454" y="2100"/>
                    </a:lnTo>
                    <a:lnTo>
                      <a:pt x="2766" y="1975"/>
                    </a:lnTo>
                    <a:lnTo>
                      <a:pt x="3099" y="1871"/>
                    </a:lnTo>
                    <a:lnTo>
                      <a:pt x="3411" y="1809"/>
                    </a:lnTo>
                    <a:lnTo>
                      <a:pt x="3723" y="1767"/>
                    </a:lnTo>
                    <a:lnTo>
                      <a:pt x="4347" y="1684"/>
                    </a:lnTo>
                    <a:lnTo>
                      <a:pt x="4991" y="1643"/>
                    </a:lnTo>
                    <a:lnTo>
                      <a:pt x="5615" y="1622"/>
                    </a:lnTo>
                    <a:lnTo>
                      <a:pt x="7736" y="1560"/>
                    </a:lnTo>
                    <a:lnTo>
                      <a:pt x="9857" y="1497"/>
                    </a:lnTo>
                    <a:lnTo>
                      <a:pt x="11998" y="1435"/>
                    </a:lnTo>
                    <a:lnTo>
                      <a:pt x="14119" y="1352"/>
                    </a:lnTo>
                    <a:lnTo>
                      <a:pt x="15346" y="1289"/>
                    </a:lnTo>
                    <a:lnTo>
                      <a:pt x="16552" y="1206"/>
                    </a:lnTo>
                    <a:lnTo>
                      <a:pt x="17758" y="1081"/>
                    </a:lnTo>
                    <a:lnTo>
                      <a:pt x="18985" y="957"/>
                    </a:lnTo>
                    <a:lnTo>
                      <a:pt x="19380" y="915"/>
                    </a:lnTo>
                    <a:lnTo>
                      <a:pt x="19796" y="894"/>
                    </a:lnTo>
                    <a:close/>
                    <a:moveTo>
                      <a:pt x="22540" y="0"/>
                    </a:moveTo>
                    <a:lnTo>
                      <a:pt x="19712" y="21"/>
                    </a:lnTo>
                    <a:lnTo>
                      <a:pt x="16760" y="62"/>
                    </a:lnTo>
                    <a:lnTo>
                      <a:pt x="13807" y="146"/>
                    </a:lnTo>
                    <a:lnTo>
                      <a:pt x="12331" y="187"/>
                    </a:lnTo>
                    <a:lnTo>
                      <a:pt x="10855" y="270"/>
                    </a:lnTo>
                    <a:lnTo>
                      <a:pt x="9399" y="354"/>
                    </a:lnTo>
                    <a:lnTo>
                      <a:pt x="7923" y="458"/>
                    </a:lnTo>
                    <a:lnTo>
                      <a:pt x="6530" y="561"/>
                    </a:lnTo>
                    <a:lnTo>
                      <a:pt x="5844" y="624"/>
                    </a:lnTo>
                    <a:lnTo>
                      <a:pt x="5137" y="707"/>
                    </a:lnTo>
                    <a:lnTo>
                      <a:pt x="4450" y="811"/>
                    </a:lnTo>
                    <a:lnTo>
                      <a:pt x="3764" y="915"/>
                    </a:lnTo>
                    <a:lnTo>
                      <a:pt x="3078" y="1081"/>
                    </a:lnTo>
                    <a:lnTo>
                      <a:pt x="2413" y="1268"/>
                    </a:lnTo>
                    <a:lnTo>
                      <a:pt x="2018" y="1414"/>
                    </a:lnTo>
                    <a:lnTo>
                      <a:pt x="1664" y="1580"/>
                    </a:lnTo>
                    <a:lnTo>
                      <a:pt x="1519" y="1684"/>
                    </a:lnTo>
                    <a:lnTo>
                      <a:pt x="1352" y="1809"/>
                    </a:lnTo>
                    <a:lnTo>
                      <a:pt x="1228" y="1913"/>
                    </a:lnTo>
                    <a:lnTo>
                      <a:pt x="1082" y="2059"/>
                    </a:lnTo>
                    <a:lnTo>
                      <a:pt x="957" y="2183"/>
                    </a:lnTo>
                    <a:lnTo>
                      <a:pt x="853" y="2329"/>
                    </a:lnTo>
                    <a:lnTo>
                      <a:pt x="749" y="2495"/>
                    </a:lnTo>
                    <a:lnTo>
                      <a:pt x="666" y="2662"/>
                    </a:lnTo>
                    <a:lnTo>
                      <a:pt x="500" y="3015"/>
                    </a:lnTo>
                    <a:lnTo>
                      <a:pt x="375" y="3410"/>
                    </a:lnTo>
                    <a:lnTo>
                      <a:pt x="271" y="3847"/>
                    </a:lnTo>
                    <a:lnTo>
                      <a:pt x="188" y="4263"/>
                    </a:lnTo>
                    <a:lnTo>
                      <a:pt x="126" y="4699"/>
                    </a:lnTo>
                    <a:lnTo>
                      <a:pt x="84" y="5115"/>
                    </a:lnTo>
                    <a:lnTo>
                      <a:pt x="42" y="5552"/>
                    </a:lnTo>
                    <a:lnTo>
                      <a:pt x="22" y="5968"/>
                    </a:lnTo>
                    <a:lnTo>
                      <a:pt x="1" y="6404"/>
                    </a:lnTo>
                    <a:lnTo>
                      <a:pt x="1" y="6820"/>
                    </a:lnTo>
                    <a:lnTo>
                      <a:pt x="42" y="7673"/>
                    </a:lnTo>
                    <a:lnTo>
                      <a:pt x="146" y="8525"/>
                    </a:lnTo>
                    <a:lnTo>
                      <a:pt x="250" y="9378"/>
                    </a:lnTo>
                    <a:lnTo>
                      <a:pt x="417" y="10230"/>
                    </a:lnTo>
                    <a:lnTo>
                      <a:pt x="479" y="10500"/>
                    </a:lnTo>
                    <a:lnTo>
                      <a:pt x="562" y="10771"/>
                    </a:lnTo>
                    <a:lnTo>
                      <a:pt x="645" y="10999"/>
                    </a:lnTo>
                    <a:lnTo>
                      <a:pt x="770" y="11228"/>
                    </a:lnTo>
                    <a:lnTo>
                      <a:pt x="895" y="11436"/>
                    </a:lnTo>
                    <a:lnTo>
                      <a:pt x="1040" y="11644"/>
                    </a:lnTo>
                    <a:lnTo>
                      <a:pt x="1207" y="11810"/>
                    </a:lnTo>
                    <a:lnTo>
                      <a:pt x="1394" y="11977"/>
                    </a:lnTo>
                    <a:lnTo>
                      <a:pt x="1581" y="12122"/>
                    </a:lnTo>
                    <a:lnTo>
                      <a:pt x="1789" y="12268"/>
                    </a:lnTo>
                    <a:lnTo>
                      <a:pt x="1997" y="12372"/>
                    </a:lnTo>
                    <a:lnTo>
                      <a:pt x="2226" y="12476"/>
                    </a:lnTo>
                    <a:lnTo>
                      <a:pt x="2475" y="12580"/>
                    </a:lnTo>
                    <a:lnTo>
                      <a:pt x="2725" y="12642"/>
                    </a:lnTo>
                    <a:lnTo>
                      <a:pt x="2995" y="12704"/>
                    </a:lnTo>
                    <a:lnTo>
                      <a:pt x="3286" y="12767"/>
                    </a:lnTo>
                    <a:lnTo>
                      <a:pt x="3847" y="12829"/>
                    </a:lnTo>
                    <a:lnTo>
                      <a:pt x="4409" y="12892"/>
                    </a:lnTo>
                    <a:lnTo>
                      <a:pt x="4991" y="12933"/>
                    </a:lnTo>
                    <a:lnTo>
                      <a:pt x="5552" y="12954"/>
                    </a:lnTo>
                    <a:lnTo>
                      <a:pt x="6135" y="12954"/>
                    </a:lnTo>
                    <a:lnTo>
                      <a:pt x="6717" y="12933"/>
                    </a:lnTo>
                    <a:lnTo>
                      <a:pt x="7278" y="12912"/>
                    </a:lnTo>
                    <a:lnTo>
                      <a:pt x="7860" y="12850"/>
                    </a:lnTo>
                    <a:lnTo>
                      <a:pt x="9441" y="12704"/>
                    </a:lnTo>
                    <a:lnTo>
                      <a:pt x="11000" y="12580"/>
                    </a:lnTo>
                    <a:lnTo>
                      <a:pt x="12580" y="12455"/>
                    </a:lnTo>
                    <a:lnTo>
                      <a:pt x="14140" y="12351"/>
                    </a:lnTo>
                    <a:lnTo>
                      <a:pt x="15679" y="12289"/>
                    </a:lnTo>
                    <a:lnTo>
                      <a:pt x="17217" y="12247"/>
                    </a:lnTo>
                    <a:lnTo>
                      <a:pt x="18714" y="12247"/>
                    </a:lnTo>
                    <a:lnTo>
                      <a:pt x="20211" y="12289"/>
                    </a:lnTo>
                    <a:lnTo>
                      <a:pt x="22748" y="12226"/>
                    </a:lnTo>
                    <a:lnTo>
                      <a:pt x="25181" y="12122"/>
                    </a:lnTo>
                    <a:lnTo>
                      <a:pt x="26387" y="12081"/>
                    </a:lnTo>
                    <a:lnTo>
                      <a:pt x="27572" y="11998"/>
                    </a:lnTo>
                    <a:lnTo>
                      <a:pt x="28736" y="11914"/>
                    </a:lnTo>
                    <a:lnTo>
                      <a:pt x="29922" y="11810"/>
                    </a:lnTo>
                    <a:lnTo>
                      <a:pt x="30878" y="11686"/>
                    </a:lnTo>
                    <a:lnTo>
                      <a:pt x="31855" y="11540"/>
                    </a:lnTo>
                    <a:lnTo>
                      <a:pt x="32833" y="11353"/>
                    </a:lnTo>
                    <a:lnTo>
                      <a:pt x="33789" y="11124"/>
                    </a:lnTo>
                    <a:lnTo>
                      <a:pt x="34080" y="11041"/>
                    </a:lnTo>
                    <a:lnTo>
                      <a:pt x="34350" y="10937"/>
                    </a:lnTo>
                    <a:lnTo>
                      <a:pt x="34600" y="10792"/>
                    </a:lnTo>
                    <a:lnTo>
                      <a:pt x="34808" y="10625"/>
                    </a:lnTo>
                    <a:lnTo>
                      <a:pt x="34974" y="10417"/>
                    </a:lnTo>
                    <a:lnTo>
                      <a:pt x="35120" y="10189"/>
                    </a:lnTo>
                    <a:lnTo>
                      <a:pt x="35245" y="9897"/>
                    </a:lnTo>
                    <a:lnTo>
                      <a:pt x="35328" y="9586"/>
                    </a:lnTo>
                    <a:lnTo>
                      <a:pt x="35515" y="8421"/>
                    </a:lnTo>
                    <a:lnTo>
                      <a:pt x="35681" y="7257"/>
                    </a:lnTo>
                    <a:lnTo>
                      <a:pt x="35806" y="6092"/>
                    </a:lnTo>
                    <a:lnTo>
                      <a:pt x="35868" y="5510"/>
                    </a:lnTo>
                    <a:lnTo>
                      <a:pt x="35889" y="4928"/>
                    </a:lnTo>
                    <a:lnTo>
                      <a:pt x="35910" y="4283"/>
                    </a:lnTo>
                    <a:lnTo>
                      <a:pt x="35910" y="3972"/>
                    </a:lnTo>
                    <a:lnTo>
                      <a:pt x="35889" y="3660"/>
                    </a:lnTo>
                    <a:lnTo>
                      <a:pt x="35848" y="3348"/>
                    </a:lnTo>
                    <a:lnTo>
                      <a:pt x="35806" y="3036"/>
                    </a:lnTo>
                    <a:lnTo>
                      <a:pt x="35744" y="2724"/>
                    </a:lnTo>
                    <a:lnTo>
                      <a:pt x="35660" y="2412"/>
                    </a:lnTo>
                    <a:lnTo>
                      <a:pt x="35515" y="1996"/>
                    </a:lnTo>
                    <a:lnTo>
                      <a:pt x="35432" y="1809"/>
                    </a:lnTo>
                    <a:lnTo>
                      <a:pt x="35328" y="1622"/>
                    </a:lnTo>
                    <a:lnTo>
                      <a:pt x="35224" y="1456"/>
                    </a:lnTo>
                    <a:lnTo>
                      <a:pt x="35120" y="1289"/>
                    </a:lnTo>
                    <a:lnTo>
                      <a:pt x="34995" y="1123"/>
                    </a:lnTo>
                    <a:lnTo>
                      <a:pt x="34850" y="998"/>
                    </a:lnTo>
                    <a:lnTo>
                      <a:pt x="34704" y="853"/>
                    </a:lnTo>
                    <a:lnTo>
                      <a:pt x="34538" y="749"/>
                    </a:lnTo>
                    <a:lnTo>
                      <a:pt x="34371" y="645"/>
                    </a:lnTo>
                    <a:lnTo>
                      <a:pt x="34205" y="541"/>
                    </a:lnTo>
                    <a:lnTo>
                      <a:pt x="33997" y="458"/>
                    </a:lnTo>
                    <a:lnTo>
                      <a:pt x="33789" y="395"/>
                    </a:lnTo>
                    <a:lnTo>
                      <a:pt x="33581" y="354"/>
                    </a:lnTo>
                    <a:lnTo>
                      <a:pt x="33352" y="312"/>
                    </a:lnTo>
                    <a:lnTo>
                      <a:pt x="32188" y="166"/>
                    </a:lnTo>
                    <a:lnTo>
                      <a:pt x="31606" y="104"/>
                    </a:lnTo>
                    <a:lnTo>
                      <a:pt x="31003" y="62"/>
                    </a:lnTo>
                    <a:lnTo>
                      <a:pt x="28196" y="21"/>
                    </a:lnTo>
                    <a:lnTo>
                      <a:pt x="253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5582713" y="4622800"/>
                <a:ext cx="317125" cy="315025"/>
              </a:xfrm>
              <a:custGeom>
                <a:avLst/>
                <a:gdLst/>
                <a:ahLst/>
                <a:cxnLst/>
                <a:rect l="l" t="t" r="r" b="b"/>
                <a:pathLst>
                  <a:path w="12685" h="12601" extrusionOk="0">
                    <a:moveTo>
                      <a:pt x="5656" y="977"/>
                    </a:moveTo>
                    <a:lnTo>
                      <a:pt x="6218" y="998"/>
                    </a:lnTo>
                    <a:lnTo>
                      <a:pt x="6758" y="1081"/>
                    </a:lnTo>
                    <a:lnTo>
                      <a:pt x="7278" y="1185"/>
                    </a:lnTo>
                    <a:lnTo>
                      <a:pt x="7777" y="1352"/>
                    </a:lnTo>
                    <a:lnTo>
                      <a:pt x="8255" y="1560"/>
                    </a:lnTo>
                    <a:lnTo>
                      <a:pt x="8692" y="1788"/>
                    </a:lnTo>
                    <a:lnTo>
                      <a:pt x="9108" y="2079"/>
                    </a:lnTo>
                    <a:lnTo>
                      <a:pt x="9482" y="2370"/>
                    </a:lnTo>
                    <a:lnTo>
                      <a:pt x="9836" y="2724"/>
                    </a:lnTo>
                    <a:lnTo>
                      <a:pt x="10148" y="3098"/>
                    </a:lnTo>
                    <a:lnTo>
                      <a:pt x="10418" y="3493"/>
                    </a:lnTo>
                    <a:lnTo>
                      <a:pt x="10522" y="3680"/>
                    </a:lnTo>
                    <a:lnTo>
                      <a:pt x="10626" y="3909"/>
                    </a:lnTo>
                    <a:lnTo>
                      <a:pt x="10730" y="4117"/>
                    </a:lnTo>
                    <a:lnTo>
                      <a:pt x="10813" y="4346"/>
                    </a:lnTo>
                    <a:lnTo>
                      <a:pt x="10875" y="4575"/>
                    </a:lnTo>
                    <a:lnTo>
                      <a:pt x="10938" y="4803"/>
                    </a:lnTo>
                    <a:lnTo>
                      <a:pt x="10979" y="5053"/>
                    </a:lnTo>
                    <a:lnTo>
                      <a:pt x="11021" y="5281"/>
                    </a:lnTo>
                    <a:lnTo>
                      <a:pt x="11042" y="5531"/>
                    </a:lnTo>
                    <a:lnTo>
                      <a:pt x="11042" y="5780"/>
                    </a:lnTo>
                    <a:lnTo>
                      <a:pt x="11021" y="6051"/>
                    </a:lnTo>
                    <a:lnTo>
                      <a:pt x="11000" y="6300"/>
                    </a:lnTo>
                    <a:lnTo>
                      <a:pt x="10979" y="6550"/>
                    </a:lnTo>
                    <a:lnTo>
                      <a:pt x="10917" y="6799"/>
                    </a:lnTo>
                    <a:lnTo>
                      <a:pt x="10855" y="7049"/>
                    </a:lnTo>
                    <a:lnTo>
                      <a:pt x="10792" y="7278"/>
                    </a:lnTo>
                    <a:lnTo>
                      <a:pt x="10626" y="7735"/>
                    </a:lnTo>
                    <a:lnTo>
                      <a:pt x="10397" y="8192"/>
                    </a:lnTo>
                    <a:lnTo>
                      <a:pt x="10127" y="8608"/>
                    </a:lnTo>
                    <a:lnTo>
                      <a:pt x="9836" y="8983"/>
                    </a:lnTo>
                    <a:lnTo>
                      <a:pt x="9503" y="9357"/>
                    </a:lnTo>
                    <a:lnTo>
                      <a:pt x="9129" y="9669"/>
                    </a:lnTo>
                    <a:lnTo>
                      <a:pt x="8734" y="9960"/>
                    </a:lnTo>
                    <a:lnTo>
                      <a:pt x="8318" y="10230"/>
                    </a:lnTo>
                    <a:lnTo>
                      <a:pt x="7860" y="10438"/>
                    </a:lnTo>
                    <a:lnTo>
                      <a:pt x="7403" y="10604"/>
                    </a:lnTo>
                    <a:lnTo>
                      <a:pt x="7153" y="10667"/>
                    </a:lnTo>
                    <a:lnTo>
                      <a:pt x="6904" y="10729"/>
                    </a:lnTo>
                    <a:lnTo>
                      <a:pt x="6654" y="10771"/>
                    </a:lnTo>
                    <a:lnTo>
                      <a:pt x="6405" y="10792"/>
                    </a:lnTo>
                    <a:lnTo>
                      <a:pt x="6135" y="10812"/>
                    </a:lnTo>
                    <a:lnTo>
                      <a:pt x="5885" y="10833"/>
                    </a:lnTo>
                    <a:lnTo>
                      <a:pt x="5365" y="10792"/>
                    </a:lnTo>
                    <a:lnTo>
                      <a:pt x="4845" y="10729"/>
                    </a:lnTo>
                    <a:lnTo>
                      <a:pt x="4367" y="10604"/>
                    </a:lnTo>
                    <a:lnTo>
                      <a:pt x="3889" y="10438"/>
                    </a:lnTo>
                    <a:lnTo>
                      <a:pt x="3452" y="10251"/>
                    </a:lnTo>
                    <a:lnTo>
                      <a:pt x="3036" y="10022"/>
                    </a:lnTo>
                    <a:lnTo>
                      <a:pt x="2662" y="9752"/>
                    </a:lnTo>
                    <a:lnTo>
                      <a:pt x="2309" y="9440"/>
                    </a:lnTo>
                    <a:lnTo>
                      <a:pt x="1976" y="9107"/>
                    </a:lnTo>
                    <a:lnTo>
                      <a:pt x="1706" y="8754"/>
                    </a:lnTo>
                    <a:lnTo>
                      <a:pt x="1456" y="8359"/>
                    </a:lnTo>
                    <a:lnTo>
                      <a:pt x="1248" y="7943"/>
                    </a:lnTo>
                    <a:lnTo>
                      <a:pt x="1082" y="7506"/>
                    </a:lnTo>
                    <a:lnTo>
                      <a:pt x="978" y="7049"/>
                    </a:lnTo>
                    <a:lnTo>
                      <a:pt x="936" y="6820"/>
                    </a:lnTo>
                    <a:lnTo>
                      <a:pt x="895" y="6571"/>
                    </a:lnTo>
                    <a:lnTo>
                      <a:pt x="895" y="6321"/>
                    </a:lnTo>
                    <a:lnTo>
                      <a:pt x="874" y="6072"/>
                    </a:lnTo>
                    <a:lnTo>
                      <a:pt x="874" y="5801"/>
                    </a:lnTo>
                    <a:lnTo>
                      <a:pt x="895" y="5531"/>
                    </a:lnTo>
                    <a:lnTo>
                      <a:pt x="916" y="5261"/>
                    </a:lnTo>
                    <a:lnTo>
                      <a:pt x="957" y="5011"/>
                    </a:lnTo>
                    <a:lnTo>
                      <a:pt x="1020" y="4762"/>
                    </a:lnTo>
                    <a:lnTo>
                      <a:pt x="1082" y="4512"/>
                    </a:lnTo>
                    <a:lnTo>
                      <a:pt x="1165" y="4263"/>
                    </a:lnTo>
                    <a:lnTo>
                      <a:pt x="1269" y="4034"/>
                    </a:lnTo>
                    <a:lnTo>
                      <a:pt x="1373" y="3805"/>
                    </a:lnTo>
                    <a:lnTo>
                      <a:pt x="1498" y="3576"/>
                    </a:lnTo>
                    <a:lnTo>
                      <a:pt x="1768" y="3161"/>
                    </a:lnTo>
                    <a:lnTo>
                      <a:pt x="2059" y="2766"/>
                    </a:lnTo>
                    <a:lnTo>
                      <a:pt x="2392" y="2391"/>
                    </a:lnTo>
                    <a:lnTo>
                      <a:pt x="2766" y="2079"/>
                    </a:lnTo>
                    <a:lnTo>
                      <a:pt x="3140" y="1788"/>
                    </a:lnTo>
                    <a:lnTo>
                      <a:pt x="3556" y="1539"/>
                    </a:lnTo>
                    <a:lnTo>
                      <a:pt x="3972" y="1331"/>
                    </a:lnTo>
                    <a:lnTo>
                      <a:pt x="4388" y="1185"/>
                    </a:lnTo>
                    <a:lnTo>
                      <a:pt x="4804" y="1061"/>
                    </a:lnTo>
                    <a:lnTo>
                      <a:pt x="5240" y="998"/>
                    </a:lnTo>
                    <a:lnTo>
                      <a:pt x="5448" y="977"/>
                    </a:lnTo>
                    <a:close/>
                    <a:moveTo>
                      <a:pt x="6717" y="0"/>
                    </a:moveTo>
                    <a:lnTo>
                      <a:pt x="6322" y="21"/>
                    </a:lnTo>
                    <a:lnTo>
                      <a:pt x="5947" y="42"/>
                    </a:lnTo>
                    <a:lnTo>
                      <a:pt x="5552" y="83"/>
                    </a:lnTo>
                    <a:lnTo>
                      <a:pt x="5157" y="166"/>
                    </a:lnTo>
                    <a:lnTo>
                      <a:pt x="4762" y="250"/>
                    </a:lnTo>
                    <a:lnTo>
                      <a:pt x="4367" y="333"/>
                    </a:lnTo>
                    <a:lnTo>
                      <a:pt x="3993" y="458"/>
                    </a:lnTo>
                    <a:lnTo>
                      <a:pt x="3535" y="603"/>
                    </a:lnTo>
                    <a:lnTo>
                      <a:pt x="3078" y="811"/>
                    </a:lnTo>
                    <a:lnTo>
                      <a:pt x="2662" y="1061"/>
                    </a:lnTo>
                    <a:lnTo>
                      <a:pt x="2288" y="1352"/>
                    </a:lnTo>
                    <a:lnTo>
                      <a:pt x="1914" y="1664"/>
                    </a:lnTo>
                    <a:lnTo>
                      <a:pt x="1581" y="1996"/>
                    </a:lnTo>
                    <a:lnTo>
                      <a:pt x="1269" y="2370"/>
                    </a:lnTo>
                    <a:lnTo>
                      <a:pt x="978" y="2766"/>
                    </a:lnTo>
                    <a:lnTo>
                      <a:pt x="728" y="3181"/>
                    </a:lnTo>
                    <a:lnTo>
                      <a:pt x="521" y="3618"/>
                    </a:lnTo>
                    <a:lnTo>
                      <a:pt x="333" y="4075"/>
                    </a:lnTo>
                    <a:lnTo>
                      <a:pt x="188" y="4533"/>
                    </a:lnTo>
                    <a:lnTo>
                      <a:pt x="84" y="5011"/>
                    </a:lnTo>
                    <a:lnTo>
                      <a:pt x="21" y="5489"/>
                    </a:lnTo>
                    <a:lnTo>
                      <a:pt x="1" y="5968"/>
                    </a:lnTo>
                    <a:lnTo>
                      <a:pt x="21" y="6446"/>
                    </a:lnTo>
                    <a:lnTo>
                      <a:pt x="105" y="6966"/>
                    </a:lnTo>
                    <a:lnTo>
                      <a:pt x="209" y="7444"/>
                    </a:lnTo>
                    <a:lnTo>
                      <a:pt x="354" y="7922"/>
                    </a:lnTo>
                    <a:lnTo>
                      <a:pt x="541" y="8380"/>
                    </a:lnTo>
                    <a:lnTo>
                      <a:pt x="749" y="8837"/>
                    </a:lnTo>
                    <a:lnTo>
                      <a:pt x="978" y="9253"/>
                    </a:lnTo>
                    <a:lnTo>
                      <a:pt x="1248" y="9690"/>
                    </a:lnTo>
                    <a:lnTo>
                      <a:pt x="1519" y="10105"/>
                    </a:lnTo>
                    <a:lnTo>
                      <a:pt x="1768" y="10438"/>
                    </a:lnTo>
                    <a:lnTo>
                      <a:pt x="2038" y="10750"/>
                    </a:lnTo>
                    <a:lnTo>
                      <a:pt x="2309" y="11020"/>
                    </a:lnTo>
                    <a:lnTo>
                      <a:pt x="2600" y="11291"/>
                    </a:lnTo>
                    <a:lnTo>
                      <a:pt x="2891" y="11540"/>
                    </a:lnTo>
                    <a:lnTo>
                      <a:pt x="3203" y="11748"/>
                    </a:lnTo>
                    <a:lnTo>
                      <a:pt x="3515" y="11956"/>
                    </a:lnTo>
                    <a:lnTo>
                      <a:pt x="3847" y="12122"/>
                    </a:lnTo>
                    <a:lnTo>
                      <a:pt x="4201" y="12268"/>
                    </a:lnTo>
                    <a:lnTo>
                      <a:pt x="4554" y="12393"/>
                    </a:lnTo>
                    <a:lnTo>
                      <a:pt x="4908" y="12476"/>
                    </a:lnTo>
                    <a:lnTo>
                      <a:pt x="5282" y="12538"/>
                    </a:lnTo>
                    <a:lnTo>
                      <a:pt x="5677" y="12580"/>
                    </a:lnTo>
                    <a:lnTo>
                      <a:pt x="6072" y="12601"/>
                    </a:lnTo>
                    <a:lnTo>
                      <a:pt x="6467" y="12580"/>
                    </a:lnTo>
                    <a:lnTo>
                      <a:pt x="6883" y="12538"/>
                    </a:lnTo>
                    <a:lnTo>
                      <a:pt x="7195" y="12497"/>
                    </a:lnTo>
                    <a:lnTo>
                      <a:pt x="7486" y="12413"/>
                    </a:lnTo>
                    <a:lnTo>
                      <a:pt x="7777" y="12351"/>
                    </a:lnTo>
                    <a:lnTo>
                      <a:pt x="8068" y="12247"/>
                    </a:lnTo>
                    <a:lnTo>
                      <a:pt x="8339" y="12122"/>
                    </a:lnTo>
                    <a:lnTo>
                      <a:pt x="8630" y="11998"/>
                    </a:lnTo>
                    <a:lnTo>
                      <a:pt x="8900" y="11852"/>
                    </a:lnTo>
                    <a:lnTo>
                      <a:pt x="9150" y="11706"/>
                    </a:lnTo>
                    <a:lnTo>
                      <a:pt x="9420" y="11540"/>
                    </a:lnTo>
                    <a:lnTo>
                      <a:pt x="9669" y="11353"/>
                    </a:lnTo>
                    <a:lnTo>
                      <a:pt x="9898" y="11166"/>
                    </a:lnTo>
                    <a:lnTo>
                      <a:pt x="10148" y="10958"/>
                    </a:lnTo>
                    <a:lnTo>
                      <a:pt x="10376" y="10729"/>
                    </a:lnTo>
                    <a:lnTo>
                      <a:pt x="10584" y="10500"/>
                    </a:lnTo>
                    <a:lnTo>
                      <a:pt x="10792" y="10251"/>
                    </a:lnTo>
                    <a:lnTo>
                      <a:pt x="11000" y="10001"/>
                    </a:lnTo>
                    <a:lnTo>
                      <a:pt x="11187" y="9731"/>
                    </a:lnTo>
                    <a:lnTo>
                      <a:pt x="11374" y="9461"/>
                    </a:lnTo>
                    <a:lnTo>
                      <a:pt x="11541" y="9170"/>
                    </a:lnTo>
                    <a:lnTo>
                      <a:pt x="11707" y="8879"/>
                    </a:lnTo>
                    <a:lnTo>
                      <a:pt x="11853" y="8567"/>
                    </a:lnTo>
                    <a:lnTo>
                      <a:pt x="11998" y="8255"/>
                    </a:lnTo>
                    <a:lnTo>
                      <a:pt x="12123" y="7943"/>
                    </a:lnTo>
                    <a:lnTo>
                      <a:pt x="12248" y="7610"/>
                    </a:lnTo>
                    <a:lnTo>
                      <a:pt x="12352" y="7257"/>
                    </a:lnTo>
                    <a:lnTo>
                      <a:pt x="12435" y="6924"/>
                    </a:lnTo>
                    <a:lnTo>
                      <a:pt x="12518" y="6571"/>
                    </a:lnTo>
                    <a:lnTo>
                      <a:pt x="12580" y="6196"/>
                    </a:lnTo>
                    <a:lnTo>
                      <a:pt x="12622" y="5843"/>
                    </a:lnTo>
                    <a:lnTo>
                      <a:pt x="12663" y="5469"/>
                    </a:lnTo>
                    <a:lnTo>
                      <a:pt x="12684" y="5074"/>
                    </a:lnTo>
                    <a:lnTo>
                      <a:pt x="12684" y="4699"/>
                    </a:lnTo>
                    <a:lnTo>
                      <a:pt x="12663" y="4471"/>
                    </a:lnTo>
                    <a:lnTo>
                      <a:pt x="12622" y="4242"/>
                    </a:lnTo>
                    <a:lnTo>
                      <a:pt x="12560" y="3992"/>
                    </a:lnTo>
                    <a:lnTo>
                      <a:pt x="12476" y="3764"/>
                    </a:lnTo>
                    <a:lnTo>
                      <a:pt x="12393" y="3514"/>
                    </a:lnTo>
                    <a:lnTo>
                      <a:pt x="12268" y="3265"/>
                    </a:lnTo>
                    <a:lnTo>
                      <a:pt x="12123" y="3015"/>
                    </a:lnTo>
                    <a:lnTo>
                      <a:pt x="11977" y="2786"/>
                    </a:lnTo>
                    <a:lnTo>
                      <a:pt x="11790" y="2537"/>
                    </a:lnTo>
                    <a:lnTo>
                      <a:pt x="11603" y="2308"/>
                    </a:lnTo>
                    <a:lnTo>
                      <a:pt x="11395" y="2059"/>
                    </a:lnTo>
                    <a:lnTo>
                      <a:pt x="11166" y="1830"/>
                    </a:lnTo>
                    <a:lnTo>
                      <a:pt x="10917" y="1622"/>
                    </a:lnTo>
                    <a:lnTo>
                      <a:pt x="10667" y="1393"/>
                    </a:lnTo>
                    <a:lnTo>
                      <a:pt x="10376" y="1185"/>
                    </a:lnTo>
                    <a:lnTo>
                      <a:pt x="10085" y="977"/>
                    </a:lnTo>
                    <a:lnTo>
                      <a:pt x="9732" y="769"/>
                    </a:lnTo>
                    <a:lnTo>
                      <a:pt x="9357" y="582"/>
                    </a:lnTo>
                    <a:lnTo>
                      <a:pt x="8983" y="416"/>
                    </a:lnTo>
                    <a:lnTo>
                      <a:pt x="8609" y="291"/>
                    </a:lnTo>
                    <a:lnTo>
                      <a:pt x="8235" y="187"/>
                    </a:lnTo>
                    <a:lnTo>
                      <a:pt x="7860" y="104"/>
                    </a:lnTo>
                    <a:lnTo>
                      <a:pt x="7486" y="42"/>
                    </a:lnTo>
                    <a:lnTo>
                      <a:pt x="7091" y="21"/>
                    </a:lnTo>
                    <a:lnTo>
                      <a:pt x="67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5562438" y="3961575"/>
                <a:ext cx="325950" cy="317650"/>
              </a:xfrm>
              <a:custGeom>
                <a:avLst/>
                <a:gdLst/>
                <a:ahLst/>
                <a:cxnLst/>
                <a:rect l="l" t="t" r="r" b="b"/>
                <a:pathLst>
                  <a:path w="13038" h="12706" extrusionOk="0">
                    <a:moveTo>
                      <a:pt x="5656" y="1103"/>
                    </a:moveTo>
                    <a:lnTo>
                      <a:pt x="5885" y="1123"/>
                    </a:lnTo>
                    <a:lnTo>
                      <a:pt x="6114" y="1123"/>
                    </a:lnTo>
                    <a:lnTo>
                      <a:pt x="6363" y="1165"/>
                    </a:lnTo>
                    <a:lnTo>
                      <a:pt x="6821" y="1248"/>
                    </a:lnTo>
                    <a:lnTo>
                      <a:pt x="7278" y="1394"/>
                    </a:lnTo>
                    <a:lnTo>
                      <a:pt x="7736" y="1581"/>
                    </a:lnTo>
                    <a:lnTo>
                      <a:pt x="8068" y="1747"/>
                    </a:lnTo>
                    <a:lnTo>
                      <a:pt x="8380" y="1934"/>
                    </a:lnTo>
                    <a:lnTo>
                      <a:pt x="8671" y="2163"/>
                    </a:lnTo>
                    <a:lnTo>
                      <a:pt x="8962" y="2392"/>
                    </a:lnTo>
                    <a:lnTo>
                      <a:pt x="9233" y="2662"/>
                    </a:lnTo>
                    <a:lnTo>
                      <a:pt x="9482" y="2932"/>
                    </a:lnTo>
                    <a:lnTo>
                      <a:pt x="9711" y="3244"/>
                    </a:lnTo>
                    <a:lnTo>
                      <a:pt x="9940" y="3556"/>
                    </a:lnTo>
                    <a:lnTo>
                      <a:pt x="10127" y="3889"/>
                    </a:lnTo>
                    <a:lnTo>
                      <a:pt x="10293" y="4222"/>
                    </a:lnTo>
                    <a:lnTo>
                      <a:pt x="10439" y="4575"/>
                    </a:lnTo>
                    <a:lnTo>
                      <a:pt x="10563" y="4929"/>
                    </a:lnTo>
                    <a:lnTo>
                      <a:pt x="10667" y="5303"/>
                    </a:lnTo>
                    <a:lnTo>
                      <a:pt x="10730" y="5656"/>
                    </a:lnTo>
                    <a:lnTo>
                      <a:pt x="10771" y="6031"/>
                    </a:lnTo>
                    <a:lnTo>
                      <a:pt x="10792" y="6384"/>
                    </a:lnTo>
                    <a:lnTo>
                      <a:pt x="10771" y="6883"/>
                    </a:lnTo>
                    <a:lnTo>
                      <a:pt x="10709" y="7340"/>
                    </a:lnTo>
                    <a:lnTo>
                      <a:pt x="10584" y="7798"/>
                    </a:lnTo>
                    <a:lnTo>
                      <a:pt x="10439" y="8235"/>
                    </a:lnTo>
                    <a:lnTo>
                      <a:pt x="10252" y="8650"/>
                    </a:lnTo>
                    <a:lnTo>
                      <a:pt x="10023" y="9045"/>
                    </a:lnTo>
                    <a:lnTo>
                      <a:pt x="9773" y="9399"/>
                    </a:lnTo>
                    <a:lnTo>
                      <a:pt x="9482" y="9732"/>
                    </a:lnTo>
                    <a:lnTo>
                      <a:pt x="9150" y="10044"/>
                    </a:lnTo>
                    <a:lnTo>
                      <a:pt x="8796" y="10314"/>
                    </a:lnTo>
                    <a:lnTo>
                      <a:pt x="8422" y="10563"/>
                    </a:lnTo>
                    <a:lnTo>
                      <a:pt x="8006" y="10771"/>
                    </a:lnTo>
                    <a:lnTo>
                      <a:pt x="7569" y="10958"/>
                    </a:lnTo>
                    <a:lnTo>
                      <a:pt x="7112" y="11104"/>
                    </a:lnTo>
                    <a:lnTo>
                      <a:pt x="6634" y="11208"/>
                    </a:lnTo>
                    <a:lnTo>
                      <a:pt x="6135" y="11270"/>
                    </a:lnTo>
                    <a:lnTo>
                      <a:pt x="5677" y="11291"/>
                    </a:lnTo>
                    <a:lnTo>
                      <a:pt x="5241" y="11250"/>
                    </a:lnTo>
                    <a:lnTo>
                      <a:pt x="4804" y="11187"/>
                    </a:lnTo>
                    <a:lnTo>
                      <a:pt x="4367" y="11083"/>
                    </a:lnTo>
                    <a:lnTo>
                      <a:pt x="3951" y="10938"/>
                    </a:lnTo>
                    <a:lnTo>
                      <a:pt x="3556" y="10771"/>
                    </a:lnTo>
                    <a:lnTo>
                      <a:pt x="3182" y="10563"/>
                    </a:lnTo>
                    <a:lnTo>
                      <a:pt x="2829" y="10314"/>
                    </a:lnTo>
                    <a:lnTo>
                      <a:pt x="2517" y="10044"/>
                    </a:lnTo>
                    <a:lnTo>
                      <a:pt x="2205" y="9732"/>
                    </a:lnTo>
                    <a:lnTo>
                      <a:pt x="1934" y="9399"/>
                    </a:lnTo>
                    <a:lnTo>
                      <a:pt x="1685" y="9045"/>
                    </a:lnTo>
                    <a:lnTo>
                      <a:pt x="1477" y="8671"/>
                    </a:lnTo>
                    <a:lnTo>
                      <a:pt x="1290" y="8276"/>
                    </a:lnTo>
                    <a:lnTo>
                      <a:pt x="1165" y="7860"/>
                    </a:lnTo>
                    <a:lnTo>
                      <a:pt x="1061" y="7424"/>
                    </a:lnTo>
                    <a:lnTo>
                      <a:pt x="1020" y="7008"/>
                    </a:lnTo>
                    <a:lnTo>
                      <a:pt x="999" y="6592"/>
                    </a:lnTo>
                    <a:lnTo>
                      <a:pt x="1020" y="6155"/>
                    </a:lnTo>
                    <a:lnTo>
                      <a:pt x="1082" y="5719"/>
                    </a:lnTo>
                    <a:lnTo>
                      <a:pt x="1186" y="5261"/>
                    </a:lnTo>
                    <a:lnTo>
                      <a:pt x="1332" y="4825"/>
                    </a:lnTo>
                    <a:lnTo>
                      <a:pt x="1477" y="4409"/>
                    </a:lnTo>
                    <a:lnTo>
                      <a:pt x="1685" y="3972"/>
                    </a:lnTo>
                    <a:lnTo>
                      <a:pt x="1893" y="3577"/>
                    </a:lnTo>
                    <a:lnTo>
                      <a:pt x="2142" y="3182"/>
                    </a:lnTo>
                    <a:lnTo>
                      <a:pt x="2413" y="2828"/>
                    </a:lnTo>
                    <a:lnTo>
                      <a:pt x="2704" y="2475"/>
                    </a:lnTo>
                    <a:lnTo>
                      <a:pt x="2995" y="2184"/>
                    </a:lnTo>
                    <a:lnTo>
                      <a:pt x="3328" y="1914"/>
                    </a:lnTo>
                    <a:lnTo>
                      <a:pt x="3681" y="1664"/>
                    </a:lnTo>
                    <a:lnTo>
                      <a:pt x="4035" y="1477"/>
                    </a:lnTo>
                    <a:lnTo>
                      <a:pt x="4263" y="1373"/>
                    </a:lnTo>
                    <a:lnTo>
                      <a:pt x="4492" y="1290"/>
                    </a:lnTo>
                    <a:lnTo>
                      <a:pt x="4721" y="1227"/>
                    </a:lnTo>
                    <a:lnTo>
                      <a:pt x="4949" y="1186"/>
                    </a:lnTo>
                    <a:lnTo>
                      <a:pt x="5199" y="1144"/>
                    </a:lnTo>
                    <a:lnTo>
                      <a:pt x="5428" y="1123"/>
                    </a:lnTo>
                    <a:lnTo>
                      <a:pt x="5656" y="1103"/>
                    </a:lnTo>
                    <a:close/>
                    <a:moveTo>
                      <a:pt x="6405" y="1"/>
                    </a:moveTo>
                    <a:lnTo>
                      <a:pt x="5989" y="21"/>
                    </a:lnTo>
                    <a:lnTo>
                      <a:pt x="5573" y="63"/>
                    </a:lnTo>
                    <a:lnTo>
                      <a:pt x="5157" y="167"/>
                    </a:lnTo>
                    <a:lnTo>
                      <a:pt x="4742" y="271"/>
                    </a:lnTo>
                    <a:lnTo>
                      <a:pt x="4326" y="437"/>
                    </a:lnTo>
                    <a:lnTo>
                      <a:pt x="3910" y="624"/>
                    </a:lnTo>
                    <a:lnTo>
                      <a:pt x="3556" y="812"/>
                    </a:lnTo>
                    <a:lnTo>
                      <a:pt x="3224" y="1019"/>
                    </a:lnTo>
                    <a:lnTo>
                      <a:pt x="2912" y="1227"/>
                    </a:lnTo>
                    <a:lnTo>
                      <a:pt x="2600" y="1456"/>
                    </a:lnTo>
                    <a:lnTo>
                      <a:pt x="2330" y="1706"/>
                    </a:lnTo>
                    <a:lnTo>
                      <a:pt x="2059" y="1955"/>
                    </a:lnTo>
                    <a:lnTo>
                      <a:pt x="1810" y="2246"/>
                    </a:lnTo>
                    <a:lnTo>
                      <a:pt x="1560" y="2517"/>
                    </a:lnTo>
                    <a:lnTo>
                      <a:pt x="1352" y="2808"/>
                    </a:lnTo>
                    <a:lnTo>
                      <a:pt x="1144" y="3120"/>
                    </a:lnTo>
                    <a:lnTo>
                      <a:pt x="957" y="3452"/>
                    </a:lnTo>
                    <a:lnTo>
                      <a:pt x="791" y="3785"/>
                    </a:lnTo>
                    <a:lnTo>
                      <a:pt x="625" y="4118"/>
                    </a:lnTo>
                    <a:lnTo>
                      <a:pt x="479" y="4492"/>
                    </a:lnTo>
                    <a:lnTo>
                      <a:pt x="354" y="4845"/>
                    </a:lnTo>
                    <a:lnTo>
                      <a:pt x="250" y="5220"/>
                    </a:lnTo>
                    <a:lnTo>
                      <a:pt x="167" y="5594"/>
                    </a:lnTo>
                    <a:lnTo>
                      <a:pt x="84" y="5968"/>
                    </a:lnTo>
                    <a:lnTo>
                      <a:pt x="42" y="6342"/>
                    </a:lnTo>
                    <a:lnTo>
                      <a:pt x="1" y="6717"/>
                    </a:lnTo>
                    <a:lnTo>
                      <a:pt x="1" y="7070"/>
                    </a:lnTo>
                    <a:lnTo>
                      <a:pt x="22" y="7444"/>
                    </a:lnTo>
                    <a:lnTo>
                      <a:pt x="63" y="7798"/>
                    </a:lnTo>
                    <a:lnTo>
                      <a:pt x="126" y="8131"/>
                    </a:lnTo>
                    <a:lnTo>
                      <a:pt x="229" y="8484"/>
                    </a:lnTo>
                    <a:lnTo>
                      <a:pt x="333" y="8817"/>
                    </a:lnTo>
                    <a:lnTo>
                      <a:pt x="479" y="9129"/>
                    </a:lnTo>
                    <a:lnTo>
                      <a:pt x="645" y="9461"/>
                    </a:lnTo>
                    <a:lnTo>
                      <a:pt x="832" y="9773"/>
                    </a:lnTo>
                    <a:lnTo>
                      <a:pt x="1061" y="10064"/>
                    </a:lnTo>
                    <a:lnTo>
                      <a:pt x="1311" y="10355"/>
                    </a:lnTo>
                    <a:lnTo>
                      <a:pt x="1602" y="10647"/>
                    </a:lnTo>
                    <a:lnTo>
                      <a:pt x="1893" y="10917"/>
                    </a:lnTo>
                    <a:lnTo>
                      <a:pt x="2226" y="11166"/>
                    </a:lnTo>
                    <a:lnTo>
                      <a:pt x="2537" y="11416"/>
                    </a:lnTo>
                    <a:lnTo>
                      <a:pt x="2870" y="11645"/>
                    </a:lnTo>
                    <a:lnTo>
                      <a:pt x="3203" y="11832"/>
                    </a:lnTo>
                    <a:lnTo>
                      <a:pt x="3556" y="12019"/>
                    </a:lnTo>
                    <a:lnTo>
                      <a:pt x="3889" y="12185"/>
                    </a:lnTo>
                    <a:lnTo>
                      <a:pt x="4263" y="12331"/>
                    </a:lnTo>
                    <a:lnTo>
                      <a:pt x="4617" y="12456"/>
                    </a:lnTo>
                    <a:lnTo>
                      <a:pt x="4991" y="12559"/>
                    </a:lnTo>
                    <a:lnTo>
                      <a:pt x="5386" y="12622"/>
                    </a:lnTo>
                    <a:lnTo>
                      <a:pt x="5781" y="12684"/>
                    </a:lnTo>
                    <a:lnTo>
                      <a:pt x="6176" y="12705"/>
                    </a:lnTo>
                    <a:lnTo>
                      <a:pt x="6592" y="12705"/>
                    </a:lnTo>
                    <a:lnTo>
                      <a:pt x="7008" y="12684"/>
                    </a:lnTo>
                    <a:lnTo>
                      <a:pt x="7445" y="12622"/>
                    </a:lnTo>
                    <a:lnTo>
                      <a:pt x="7944" y="12518"/>
                    </a:lnTo>
                    <a:lnTo>
                      <a:pt x="8463" y="12372"/>
                    </a:lnTo>
                    <a:lnTo>
                      <a:pt x="8962" y="12185"/>
                    </a:lnTo>
                    <a:lnTo>
                      <a:pt x="9482" y="11936"/>
                    </a:lnTo>
                    <a:lnTo>
                      <a:pt x="9961" y="11665"/>
                    </a:lnTo>
                    <a:lnTo>
                      <a:pt x="10439" y="11354"/>
                    </a:lnTo>
                    <a:lnTo>
                      <a:pt x="10875" y="11021"/>
                    </a:lnTo>
                    <a:lnTo>
                      <a:pt x="11312" y="10647"/>
                    </a:lnTo>
                    <a:lnTo>
                      <a:pt x="11686" y="10231"/>
                    </a:lnTo>
                    <a:lnTo>
                      <a:pt x="11873" y="10002"/>
                    </a:lnTo>
                    <a:lnTo>
                      <a:pt x="12040" y="9794"/>
                    </a:lnTo>
                    <a:lnTo>
                      <a:pt x="12185" y="9565"/>
                    </a:lnTo>
                    <a:lnTo>
                      <a:pt x="12331" y="9316"/>
                    </a:lnTo>
                    <a:lnTo>
                      <a:pt x="12476" y="9066"/>
                    </a:lnTo>
                    <a:lnTo>
                      <a:pt x="12601" y="8817"/>
                    </a:lnTo>
                    <a:lnTo>
                      <a:pt x="12705" y="8567"/>
                    </a:lnTo>
                    <a:lnTo>
                      <a:pt x="12788" y="8318"/>
                    </a:lnTo>
                    <a:lnTo>
                      <a:pt x="12871" y="8047"/>
                    </a:lnTo>
                    <a:lnTo>
                      <a:pt x="12934" y="7777"/>
                    </a:lnTo>
                    <a:lnTo>
                      <a:pt x="12975" y="7486"/>
                    </a:lnTo>
                    <a:lnTo>
                      <a:pt x="13017" y="7216"/>
                    </a:lnTo>
                    <a:lnTo>
                      <a:pt x="13038" y="6925"/>
                    </a:lnTo>
                    <a:lnTo>
                      <a:pt x="13017" y="6634"/>
                    </a:lnTo>
                    <a:lnTo>
                      <a:pt x="13017" y="6197"/>
                    </a:lnTo>
                    <a:lnTo>
                      <a:pt x="12996" y="5760"/>
                    </a:lnTo>
                    <a:lnTo>
                      <a:pt x="12934" y="5365"/>
                    </a:lnTo>
                    <a:lnTo>
                      <a:pt x="12871" y="4970"/>
                    </a:lnTo>
                    <a:lnTo>
                      <a:pt x="12788" y="4575"/>
                    </a:lnTo>
                    <a:lnTo>
                      <a:pt x="12664" y="4222"/>
                    </a:lnTo>
                    <a:lnTo>
                      <a:pt x="12539" y="3868"/>
                    </a:lnTo>
                    <a:lnTo>
                      <a:pt x="12372" y="3535"/>
                    </a:lnTo>
                    <a:lnTo>
                      <a:pt x="12206" y="3203"/>
                    </a:lnTo>
                    <a:lnTo>
                      <a:pt x="11998" y="2891"/>
                    </a:lnTo>
                    <a:lnTo>
                      <a:pt x="11769" y="2600"/>
                    </a:lnTo>
                    <a:lnTo>
                      <a:pt x="11541" y="2329"/>
                    </a:lnTo>
                    <a:lnTo>
                      <a:pt x="11270" y="2059"/>
                    </a:lnTo>
                    <a:lnTo>
                      <a:pt x="10979" y="1789"/>
                    </a:lnTo>
                    <a:lnTo>
                      <a:pt x="10667" y="1560"/>
                    </a:lnTo>
                    <a:lnTo>
                      <a:pt x="10335" y="1331"/>
                    </a:lnTo>
                    <a:lnTo>
                      <a:pt x="9961" y="1082"/>
                    </a:lnTo>
                    <a:lnTo>
                      <a:pt x="9565" y="874"/>
                    </a:lnTo>
                    <a:lnTo>
                      <a:pt x="9191" y="666"/>
                    </a:lnTo>
                    <a:lnTo>
                      <a:pt x="8796" y="500"/>
                    </a:lnTo>
                    <a:lnTo>
                      <a:pt x="8401" y="354"/>
                    </a:lnTo>
                    <a:lnTo>
                      <a:pt x="8006" y="229"/>
                    </a:lnTo>
                    <a:lnTo>
                      <a:pt x="7611" y="125"/>
                    </a:lnTo>
                    <a:lnTo>
                      <a:pt x="7216" y="42"/>
                    </a:lnTo>
                    <a:lnTo>
                      <a:pt x="6800" y="21"/>
                    </a:lnTo>
                    <a:lnTo>
                      <a:pt x="640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5604538" y="4647225"/>
                <a:ext cx="254225" cy="246425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9857" extrusionOk="0">
                    <a:moveTo>
                      <a:pt x="4575" y="0"/>
                    </a:moveTo>
                    <a:lnTo>
                      <a:pt x="4367" y="21"/>
                    </a:lnTo>
                    <a:lnTo>
                      <a:pt x="3931" y="84"/>
                    </a:lnTo>
                    <a:lnTo>
                      <a:pt x="3515" y="208"/>
                    </a:lnTo>
                    <a:lnTo>
                      <a:pt x="3099" y="354"/>
                    </a:lnTo>
                    <a:lnTo>
                      <a:pt x="2683" y="562"/>
                    </a:lnTo>
                    <a:lnTo>
                      <a:pt x="2267" y="811"/>
                    </a:lnTo>
                    <a:lnTo>
                      <a:pt x="1893" y="1102"/>
                    </a:lnTo>
                    <a:lnTo>
                      <a:pt x="1519" y="1414"/>
                    </a:lnTo>
                    <a:lnTo>
                      <a:pt x="1186" y="1789"/>
                    </a:lnTo>
                    <a:lnTo>
                      <a:pt x="895" y="2184"/>
                    </a:lnTo>
                    <a:lnTo>
                      <a:pt x="625" y="2599"/>
                    </a:lnTo>
                    <a:lnTo>
                      <a:pt x="500" y="2828"/>
                    </a:lnTo>
                    <a:lnTo>
                      <a:pt x="396" y="3057"/>
                    </a:lnTo>
                    <a:lnTo>
                      <a:pt x="292" y="3286"/>
                    </a:lnTo>
                    <a:lnTo>
                      <a:pt x="209" y="3535"/>
                    </a:lnTo>
                    <a:lnTo>
                      <a:pt x="147" y="3785"/>
                    </a:lnTo>
                    <a:lnTo>
                      <a:pt x="84" y="4034"/>
                    </a:lnTo>
                    <a:lnTo>
                      <a:pt x="43" y="4284"/>
                    </a:lnTo>
                    <a:lnTo>
                      <a:pt x="22" y="4554"/>
                    </a:lnTo>
                    <a:lnTo>
                      <a:pt x="1" y="4824"/>
                    </a:lnTo>
                    <a:lnTo>
                      <a:pt x="1" y="5095"/>
                    </a:lnTo>
                    <a:lnTo>
                      <a:pt x="22" y="5344"/>
                    </a:lnTo>
                    <a:lnTo>
                      <a:pt x="22" y="5594"/>
                    </a:lnTo>
                    <a:lnTo>
                      <a:pt x="63" y="5843"/>
                    </a:lnTo>
                    <a:lnTo>
                      <a:pt x="105" y="6072"/>
                    </a:lnTo>
                    <a:lnTo>
                      <a:pt x="209" y="6529"/>
                    </a:lnTo>
                    <a:lnTo>
                      <a:pt x="375" y="6966"/>
                    </a:lnTo>
                    <a:lnTo>
                      <a:pt x="583" y="7382"/>
                    </a:lnTo>
                    <a:lnTo>
                      <a:pt x="833" y="7777"/>
                    </a:lnTo>
                    <a:lnTo>
                      <a:pt x="1103" y="8130"/>
                    </a:lnTo>
                    <a:lnTo>
                      <a:pt x="1436" y="8463"/>
                    </a:lnTo>
                    <a:lnTo>
                      <a:pt x="1789" y="8775"/>
                    </a:lnTo>
                    <a:lnTo>
                      <a:pt x="2163" y="9045"/>
                    </a:lnTo>
                    <a:lnTo>
                      <a:pt x="2579" y="9274"/>
                    </a:lnTo>
                    <a:lnTo>
                      <a:pt x="3016" y="9461"/>
                    </a:lnTo>
                    <a:lnTo>
                      <a:pt x="3494" y="9627"/>
                    </a:lnTo>
                    <a:lnTo>
                      <a:pt x="3972" y="9752"/>
                    </a:lnTo>
                    <a:lnTo>
                      <a:pt x="4492" y="9815"/>
                    </a:lnTo>
                    <a:lnTo>
                      <a:pt x="5012" y="9856"/>
                    </a:lnTo>
                    <a:lnTo>
                      <a:pt x="5262" y="9835"/>
                    </a:lnTo>
                    <a:lnTo>
                      <a:pt x="5532" y="9815"/>
                    </a:lnTo>
                    <a:lnTo>
                      <a:pt x="5781" y="9794"/>
                    </a:lnTo>
                    <a:lnTo>
                      <a:pt x="6031" y="9752"/>
                    </a:lnTo>
                    <a:lnTo>
                      <a:pt x="6280" y="9690"/>
                    </a:lnTo>
                    <a:lnTo>
                      <a:pt x="6530" y="9627"/>
                    </a:lnTo>
                    <a:lnTo>
                      <a:pt x="6987" y="9461"/>
                    </a:lnTo>
                    <a:lnTo>
                      <a:pt x="7445" y="9253"/>
                    </a:lnTo>
                    <a:lnTo>
                      <a:pt x="7861" y="8983"/>
                    </a:lnTo>
                    <a:lnTo>
                      <a:pt x="8256" y="8692"/>
                    </a:lnTo>
                    <a:lnTo>
                      <a:pt x="8630" y="8380"/>
                    </a:lnTo>
                    <a:lnTo>
                      <a:pt x="8963" y="8006"/>
                    </a:lnTo>
                    <a:lnTo>
                      <a:pt x="9254" y="7631"/>
                    </a:lnTo>
                    <a:lnTo>
                      <a:pt x="9524" y="7215"/>
                    </a:lnTo>
                    <a:lnTo>
                      <a:pt x="9753" y="6758"/>
                    </a:lnTo>
                    <a:lnTo>
                      <a:pt x="9919" y="6301"/>
                    </a:lnTo>
                    <a:lnTo>
                      <a:pt x="9982" y="6072"/>
                    </a:lnTo>
                    <a:lnTo>
                      <a:pt x="10044" y="5822"/>
                    </a:lnTo>
                    <a:lnTo>
                      <a:pt x="10106" y="5573"/>
                    </a:lnTo>
                    <a:lnTo>
                      <a:pt x="10127" y="5323"/>
                    </a:lnTo>
                    <a:lnTo>
                      <a:pt x="10148" y="5074"/>
                    </a:lnTo>
                    <a:lnTo>
                      <a:pt x="10169" y="4803"/>
                    </a:lnTo>
                    <a:lnTo>
                      <a:pt x="10169" y="4554"/>
                    </a:lnTo>
                    <a:lnTo>
                      <a:pt x="10148" y="4304"/>
                    </a:lnTo>
                    <a:lnTo>
                      <a:pt x="10106" y="4076"/>
                    </a:lnTo>
                    <a:lnTo>
                      <a:pt x="10065" y="3826"/>
                    </a:lnTo>
                    <a:lnTo>
                      <a:pt x="10002" y="3598"/>
                    </a:lnTo>
                    <a:lnTo>
                      <a:pt x="9940" y="3369"/>
                    </a:lnTo>
                    <a:lnTo>
                      <a:pt x="9857" y="3140"/>
                    </a:lnTo>
                    <a:lnTo>
                      <a:pt x="9753" y="2932"/>
                    </a:lnTo>
                    <a:lnTo>
                      <a:pt x="9649" y="2703"/>
                    </a:lnTo>
                    <a:lnTo>
                      <a:pt x="9545" y="2516"/>
                    </a:lnTo>
                    <a:lnTo>
                      <a:pt x="9275" y="2121"/>
                    </a:lnTo>
                    <a:lnTo>
                      <a:pt x="8963" y="1747"/>
                    </a:lnTo>
                    <a:lnTo>
                      <a:pt x="8609" y="1393"/>
                    </a:lnTo>
                    <a:lnTo>
                      <a:pt x="8235" y="1102"/>
                    </a:lnTo>
                    <a:lnTo>
                      <a:pt x="7819" y="811"/>
                    </a:lnTo>
                    <a:lnTo>
                      <a:pt x="7382" y="583"/>
                    </a:lnTo>
                    <a:lnTo>
                      <a:pt x="6904" y="375"/>
                    </a:lnTo>
                    <a:lnTo>
                      <a:pt x="6405" y="208"/>
                    </a:lnTo>
                    <a:lnTo>
                      <a:pt x="5885" y="104"/>
                    </a:lnTo>
                    <a:lnTo>
                      <a:pt x="5345" y="21"/>
                    </a:lnTo>
                    <a:lnTo>
                      <a:pt x="47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5587388" y="3989125"/>
                <a:ext cx="244875" cy="254750"/>
              </a:xfrm>
              <a:custGeom>
                <a:avLst/>
                <a:gdLst/>
                <a:ahLst/>
                <a:cxnLst/>
                <a:rect l="l" t="t" r="r" b="b"/>
                <a:pathLst>
                  <a:path w="9795" h="10190" extrusionOk="0">
                    <a:moveTo>
                      <a:pt x="4658" y="1"/>
                    </a:moveTo>
                    <a:lnTo>
                      <a:pt x="4430" y="21"/>
                    </a:lnTo>
                    <a:lnTo>
                      <a:pt x="4201" y="42"/>
                    </a:lnTo>
                    <a:lnTo>
                      <a:pt x="3951" y="84"/>
                    </a:lnTo>
                    <a:lnTo>
                      <a:pt x="3723" y="125"/>
                    </a:lnTo>
                    <a:lnTo>
                      <a:pt x="3494" y="188"/>
                    </a:lnTo>
                    <a:lnTo>
                      <a:pt x="3265" y="271"/>
                    </a:lnTo>
                    <a:lnTo>
                      <a:pt x="3037" y="375"/>
                    </a:lnTo>
                    <a:lnTo>
                      <a:pt x="2683" y="562"/>
                    </a:lnTo>
                    <a:lnTo>
                      <a:pt x="2330" y="812"/>
                    </a:lnTo>
                    <a:lnTo>
                      <a:pt x="1997" y="1082"/>
                    </a:lnTo>
                    <a:lnTo>
                      <a:pt x="1706" y="1373"/>
                    </a:lnTo>
                    <a:lnTo>
                      <a:pt x="1415" y="1726"/>
                    </a:lnTo>
                    <a:lnTo>
                      <a:pt x="1144" y="2080"/>
                    </a:lnTo>
                    <a:lnTo>
                      <a:pt x="895" y="2475"/>
                    </a:lnTo>
                    <a:lnTo>
                      <a:pt x="687" y="2870"/>
                    </a:lnTo>
                    <a:lnTo>
                      <a:pt x="479" y="3307"/>
                    </a:lnTo>
                    <a:lnTo>
                      <a:pt x="334" y="3723"/>
                    </a:lnTo>
                    <a:lnTo>
                      <a:pt x="188" y="4159"/>
                    </a:lnTo>
                    <a:lnTo>
                      <a:pt x="84" y="4617"/>
                    </a:lnTo>
                    <a:lnTo>
                      <a:pt x="22" y="5053"/>
                    </a:lnTo>
                    <a:lnTo>
                      <a:pt x="1" y="5490"/>
                    </a:lnTo>
                    <a:lnTo>
                      <a:pt x="22" y="5906"/>
                    </a:lnTo>
                    <a:lnTo>
                      <a:pt x="63" y="6322"/>
                    </a:lnTo>
                    <a:lnTo>
                      <a:pt x="167" y="6758"/>
                    </a:lnTo>
                    <a:lnTo>
                      <a:pt x="292" y="7174"/>
                    </a:lnTo>
                    <a:lnTo>
                      <a:pt x="479" y="7569"/>
                    </a:lnTo>
                    <a:lnTo>
                      <a:pt x="687" y="7943"/>
                    </a:lnTo>
                    <a:lnTo>
                      <a:pt x="936" y="8297"/>
                    </a:lnTo>
                    <a:lnTo>
                      <a:pt x="1207" y="8630"/>
                    </a:lnTo>
                    <a:lnTo>
                      <a:pt x="1519" y="8942"/>
                    </a:lnTo>
                    <a:lnTo>
                      <a:pt x="1831" y="9212"/>
                    </a:lnTo>
                    <a:lnTo>
                      <a:pt x="2184" y="9461"/>
                    </a:lnTo>
                    <a:lnTo>
                      <a:pt x="2558" y="9669"/>
                    </a:lnTo>
                    <a:lnTo>
                      <a:pt x="2953" y="9836"/>
                    </a:lnTo>
                    <a:lnTo>
                      <a:pt x="3369" y="9981"/>
                    </a:lnTo>
                    <a:lnTo>
                      <a:pt x="3806" y="10085"/>
                    </a:lnTo>
                    <a:lnTo>
                      <a:pt x="4243" y="10148"/>
                    </a:lnTo>
                    <a:lnTo>
                      <a:pt x="4679" y="10189"/>
                    </a:lnTo>
                    <a:lnTo>
                      <a:pt x="5137" y="10168"/>
                    </a:lnTo>
                    <a:lnTo>
                      <a:pt x="5636" y="10106"/>
                    </a:lnTo>
                    <a:lnTo>
                      <a:pt x="6114" y="10002"/>
                    </a:lnTo>
                    <a:lnTo>
                      <a:pt x="6571" y="9856"/>
                    </a:lnTo>
                    <a:lnTo>
                      <a:pt x="7008" y="9669"/>
                    </a:lnTo>
                    <a:lnTo>
                      <a:pt x="7424" y="9461"/>
                    </a:lnTo>
                    <a:lnTo>
                      <a:pt x="7798" y="9212"/>
                    </a:lnTo>
                    <a:lnTo>
                      <a:pt x="8152" y="8942"/>
                    </a:lnTo>
                    <a:lnTo>
                      <a:pt x="8484" y="8630"/>
                    </a:lnTo>
                    <a:lnTo>
                      <a:pt x="8775" y="8297"/>
                    </a:lnTo>
                    <a:lnTo>
                      <a:pt x="9025" y="7943"/>
                    </a:lnTo>
                    <a:lnTo>
                      <a:pt x="9254" y="7548"/>
                    </a:lnTo>
                    <a:lnTo>
                      <a:pt x="9441" y="7133"/>
                    </a:lnTo>
                    <a:lnTo>
                      <a:pt x="9586" y="6696"/>
                    </a:lnTo>
                    <a:lnTo>
                      <a:pt x="9711" y="6238"/>
                    </a:lnTo>
                    <a:lnTo>
                      <a:pt x="9773" y="5781"/>
                    </a:lnTo>
                    <a:lnTo>
                      <a:pt x="9794" y="5282"/>
                    </a:lnTo>
                    <a:lnTo>
                      <a:pt x="9773" y="4929"/>
                    </a:lnTo>
                    <a:lnTo>
                      <a:pt x="9732" y="4554"/>
                    </a:lnTo>
                    <a:lnTo>
                      <a:pt x="9669" y="4201"/>
                    </a:lnTo>
                    <a:lnTo>
                      <a:pt x="9565" y="3827"/>
                    </a:lnTo>
                    <a:lnTo>
                      <a:pt x="9441" y="3473"/>
                    </a:lnTo>
                    <a:lnTo>
                      <a:pt x="9295" y="3120"/>
                    </a:lnTo>
                    <a:lnTo>
                      <a:pt x="9129" y="2787"/>
                    </a:lnTo>
                    <a:lnTo>
                      <a:pt x="8942" y="2454"/>
                    </a:lnTo>
                    <a:lnTo>
                      <a:pt x="8713" y="2142"/>
                    </a:lnTo>
                    <a:lnTo>
                      <a:pt x="8484" y="1830"/>
                    </a:lnTo>
                    <a:lnTo>
                      <a:pt x="8235" y="1560"/>
                    </a:lnTo>
                    <a:lnTo>
                      <a:pt x="7964" y="1290"/>
                    </a:lnTo>
                    <a:lnTo>
                      <a:pt x="7673" y="1061"/>
                    </a:lnTo>
                    <a:lnTo>
                      <a:pt x="7382" y="832"/>
                    </a:lnTo>
                    <a:lnTo>
                      <a:pt x="7070" y="645"/>
                    </a:lnTo>
                    <a:lnTo>
                      <a:pt x="6738" y="479"/>
                    </a:lnTo>
                    <a:lnTo>
                      <a:pt x="6280" y="292"/>
                    </a:lnTo>
                    <a:lnTo>
                      <a:pt x="5823" y="146"/>
                    </a:lnTo>
                    <a:lnTo>
                      <a:pt x="5365" y="63"/>
                    </a:lnTo>
                    <a:lnTo>
                      <a:pt x="5116" y="21"/>
                    </a:lnTo>
                    <a:lnTo>
                      <a:pt x="4887" y="21"/>
                    </a:lnTo>
                    <a:lnTo>
                      <a:pt x="465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5413788" y="4375350"/>
                <a:ext cx="304100" cy="59300"/>
              </a:xfrm>
              <a:custGeom>
                <a:avLst/>
                <a:gdLst/>
                <a:ahLst/>
                <a:cxnLst/>
                <a:rect l="l" t="t" r="r" b="b"/>
                <a:pathLst>
                  <a:path w="12164" h="2372" extrusionOk="0">
                    <a:moveTo>
                      <a:pt x="4637" y="1"/>
                    </a:moveTo>
                    <a:lnTo>
                      <a:pt x="3472" y="21"/>
                    </a:lnTo>
                    <a:lnTo>
                      <a:pt x="2308" y="63"/>
                    </a:lnTo>
                    <a:lnTo>
                      <a:pt x="1871" y="84"/>
                    </a:lnTo>
                    <a:lnTo>
                      <a:pt x="1435" y="167"/>
                    </a:lnTo>
                    <a:lnTo>
                      <a:pt x="1227" y="209"/>
                    </a:lnTo>
                    <a:lnTo>
                      <a:pt x="1019" y="271"/>
                    </a:lnTo>
                    <a:lnTo>
                      <a:pt x="811" y="354"/>
                    </a:lnTo>
                    <a:lnTo>
                      <a:pt x="603" y="437"/>
                    </a:lnTo>
                    <a:lnTo>
                      <a:pt x="478" y="521"/>
                    </a:lnTo>
                    <a:lnTo>
                      <a:pt x="354" y="604"/>
                    </a:lnTo>
                    <a:lnTo>
                      <a:pt x="250" y="708"/>
                    </a:lnTo>
                    <a:lnTo>
                      <a:pt x="146" y="812"/>
                    </a:lnTo>
                    <a:lnTo>
                      <a:pt x="83" y="916"/>
                    </a:lnTo>
                    <a:lnTo>
                      <a:pt x="21" y="1061"/>
                    </a:lnTo>
                    <a:lnTo>
                      <a:pt x="0" y="1207"/>
                    </a:lnTo>
                    <a:lnTo>
                      <a:pt x="0" y="1373"/>
                    </a:lnTo>
                    <a:lnTo>
                      <a:pt x="21" y="1519"/>
                    </a:lnTo>
                    <a:lnTo>
                      <a:pt x="62" y="1664"/>
                    </a:lnTo>
                    <a:lnTo>
                      <a:pt x="125" y="1789"/>
                    </a:lnTo>
                    <a:lnTo>
                      <a:pt x="208" y="1893"/>
                    </a:lnTo>
                    <a:lnTo>
                      <a:pt x="312" y="1997"/>
                    </a:lnTo>
                    <a:lnTo>
                      <a:pt x="437" y="2059"/>
                    </a:lnTo>
                    <a:lnTo>
                      <a:pt x="582" y="2142"/>
                    </a:lnTo>
                    <a:lnTo>
                      <a:pt x="707" y="2184"/>
                    </a:lnTo>
                    <a:lnTo>
                      <a:pt x="1081" y="2288"/>
                    </a:lnTo>
                    <a:lnTo>
                      <a:pt x="1435" y="2350"/>
                    </a:lnTo>
                    <a:lnTo>
                      <a:pt x="1809" y="2371"/>
                    </a:lnTo>
                    <a:lnTo>
                      <a:pt x="2162" y="2371"/>
                    </a:lnTo>
                    <a:lnTo>
                      <a:pt x="4263" y="2226"/>
                    </a:lnTo>
                    <a:lnTo>
                      <a:pt x="5302" y="2122"/>
                    </a:lnTo>
                    <a:lnTo>
                      <a:pt x="6342" y="2018"/>
                    </a:lnTo>
                    <a:lnTo>
                      <a:pt x="7381" y="1872"/>
                    </a:lnTo>
                    <a:lnTo>
                      <a:pt x="8421" y="1727"/>
                    </a:lnTo>
                    <a:lnTo>
                      <a:pt x="9461" y="1539"/>
                    </a:lnTo>
                    <a:lnTo>
                      <a:pt x="10480" y="1331"/>
                    </a:lnTo>
                    <a:lnTo>
                      <a:pt x="10916" y="1227"/>
                    </a:lnTo>
                    <a:lnTo>
                      <a:pt x="11332" y="1103"/>
                    </a:lnTo>
                    <a:lnTo>
                      <a:pt x="11540" y="1020"/>
                    </a:lnTo>
                    <a:lnTo>
                      <a:pt x="11748" y="936"/>
                    </a:lnTo>
                    <a:lnTo>
                      <a:pt x="11956" y="812"/>
                    </a:lnTo>
                    <a:lnTo>
                      <a:pt x="12164" y="687"/>
                    </a:lnTo>
                    <a:lnTo>
                      <a:pt x="11935" y="541"/>
                    </a:lnTo>
                    <a:lnTo>
                      <a:pt x="11810" y="458"/>
                    </a:lnTo>
                    <a:lnTo>
                      <a:pt x="11706" y="437"/>
                    </a:lnTo>
                    <a:lnTo>
                      <a:pt x="11582" y="417"/>
                    </a:lnTo>
                    <a:lnTo>
                      <a:pt x="10417" y="250"/>
                    </a:lnTo>
                    <a:lnTo>
                      <a:pt x="9253" y="146"/>
                    </a:lnTo>
                    <a:lnTo>
                      <a:pt x="8109" y="63"/>
                    </a:lnTo>
                    <a:lnTo>
                      <a:pt x="6945" y="21"/>
                    </a:lnTo>
                    <a:lnTo>
                      <a:pt x="578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5612338" y="4043700"/>
                <a:ext cx="63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954" extrusionOk="0">
                    <a:moveTo>
                      <a:pt x="1976" y="1"/>
                    </a:moveTo>
                    <a:lnTo>
                      <a:pt x="1747" y="42"/>
                    </a:lnTo>
                    <a:lnTo>
                      <a:pt x="1540" y="105"/>
                    </a:lnTo>
                    <a:lnTo>
                      <a:pt x="1332" y="209"/>
                    </a:lnTo>
                    <a:lnTo>
                      <a:pt x="1124" y="313"/>
                    </a:lnTo>
                    <a:lnTo>
                      <a:pt x="916" y="458"/>
                    </a:lnTo>
                    <a:lnTo>
                      <a:pt x="729" y="625"/>
                    </a:lnTo>
                    <a:lnTo>
                      <a:pt x="541" y="791"/>
                    </a:lnTo>
                    <a:lnTo>
                      <a:pt x="396" y="978"/>
                    </a:lnTo>
                    <a:lnTo>
                      <a:pt x="250" y="1186"/>
                    </a:lnTo>
                    <a:lnTo>
                      <a:pt x="146" y="1415"/>
                    </a:lnTo>
                    <a:lnTo>
                      <a:pt x="63" y="1623"/>
                    </a:lnTo>
                    <a:lnTo>
                      <a:pt x="22" y="1851"/>
                    </a:lnTo>
                    <a:lnTo>
                      <a:pt x="1" y="2080"/>
                    </a:lnTo>
                    <a:lnTo>
                      <a:pt x="22" y="2226"/>
                    </a:lnTo>
                    <a:lnTo>
                      <a:pt x="42" y="2350"/>
                    </a:lnTo>
                    <a:lnTo>
                      <a:pt x="84" y="2475"/>
                    </a:lnTo>
                    <a:lnTo>
                      <a:pt x="146" y="2579"/>
                    </a:lnTo>
                    <a:lnTo>
                      <a:pt x="230" y="2683"/>
                    </a:lnTo>
                    <a:lnTo>
                      <a:pt x="334" y="2766"/>
                    </a:lnTo>
                    <a:lnTo>
                      <a:pt x="438" y="2850"/>
                    </a:lnTo>
                    <a:lnTo>
                      <a:pt x="583" y="2891"/>
                    </a:lnTo>
                    <a:lnTo>
                      <a:pt x="708" y="2933"/>
                    </a:lnTo>
                    <a:lnTo>
                      <a:pt x="853" y="2953"/>
                    </a:lnTo>
                    <a:lnTo>
                      <a:pt x="978" y="2953"/>
                    </a:lnTo>
                    <a:lnTo>
                      <a:pt x="1103" y="2933"/>
                    </a:lnTo>
                    <a:lnTo>
                      <a:pt x="1228" y="2891"/>
                    </a:lnTo>
                    <a:lnTo>
                      <a:pt x="1332" y="2829"/>
                    </a:lnTo>
                    <a:lnTo>
                      <a:pt x="1436" y="2746"/>
                    </a:lnTo>
                    <a:lnTo>
                      <a:pt x="1540" y="2642"/>
                    </a:lnTo>
                    <a:lnTo>
                      <a:pt x="1768" y="2371"/>
                    </a:lnTo>
                    <a:lnTo>
                      <a:pt x="1955" y="2080"/>
                    </a:lnTo>
                    <a:lnTo>
                      <a:pt x="2122" y="1768"/>
                    </a:lnTo>
                    <a:lnTo>
                      <a:pt x="2267" y="1456"/>
                    </a:lnTo>
                    <a:lnTo>
                      <a:pt x="2392" y="1144"/>
                    </a:lnTo>
                    <a:lnTo>
                      <a:pt x="2475" y="791"/>
                    </a:lnTo>
                    <a:lnTo>
                      <a:pt x="2517" y="438"/>
                    </a:lnTo>
                    <a:lnTo>
                      <a:pt x="2558" y="84"/>
                    </a:lnTo>
                    <a:lnTo>
                      <a:pt x="2371" y="22"/>
                    </a:lnTo>
                    <a:lnTo>
                      <a:pt x="218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5644063" y="4707000"/>
                <a:ext cx="603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413" h="2933" extrusionOk="0">
                    <a:moveTo>
                      <a:pt x="2391" y="1"/>
                    </a:moveTo>
                    <a:lnTo>
                      <a:pt x="2183" y="21"/>
                    </a:lnTo>
                    <a:lnTo>
                      <a:pt x="1996" y="42"/>
                    </a:lnTo>
                    <a:lnTo>
                      <a:pt x="1788" y="104"/>
                    </a:lnTo>
                    <a:lnTo>
                      <a:pt x="1580" y="188"/>
                    </a:lnTo>
                    <a:lnTo>
                      <a:pt x="1393" y="271"/>
                    </a:lnTo>
                    <a:lnTo>
                      <a:pt x="1185" y="396"/>
                    </a:lnTo>
                    <a:lnTo>
                      <a:pt x="998" y="541"/>
                    </a:lnTo>
                    <a:lnTo>
                      <a:pt x="811" y="687"/>
                    </a:lnTo>
                    <a:lnTo>
                      <a:pt x="645" y="853"/>
                    </a:lnTo>
                    <a:lnTo>
                      <a:pt x="499" y="1019"/>
                    </a:lnTo>
                    <a:lnTo>
                      <a:pt x="354" y="1207"/>
                    </a:lnTo>
                    <a:lnTo>
                      <a:pt x="250" y="1373"/>
                    </a:lnTo>
                    <a:lnTo>
                      <a:pt x="146" y="1560"/>
                    </a:lnTo>
                    <a:lnTo>
                      <a:pt x="63" y="1768"/>
                    </a:lnTo>
                    <a:lnTo>
                      <a:pt x="21" y="1955"/>
                    </a:lnTo>
                    <a:lnTo>
                      <a:pt x="0" y="2121"/>
                    </a:lnTo>
                    <a:lnTo>
                      <a:pt x="0" y="2246"/>
                    </a:lnTo>
                    <a:lnTo>
                      <a:pt x="21" y="2350"/>
                    </a:lnTo>
                    <a:lnTo>
                      <a:pt x="63" y="2454"/>
                    </a:lnTo>
                    <a:lnTo>
                      <a:pt x="83" y="2537"/>
                    </a:lnTo>
                    <a:lnTo>
                      <a:pt x="187" y="2704"/>
                    </a:lnTo>
                    <a:lnTo>
                      <a:pt x="333" y="2828"/>
                    </a:lnTo>
                    <a:lnTo>
                      <a:pt x="499" y="2891"/>
                    </a:lnTo>
                    <a:lnTo>
                      <a:pt x="582" y="2932"/>
                    </a:lnTo>
                    <a:lnTo>
                      <a:pt x="874" y="2932"/>
                    </a:lnTo>
                    <a:lnTo>
                      <a:pt x="977" y="2891"/>
                    </a:lnTo>
                    <a:lnTo>
                      <a:pt x="1081" y="2849"/>
                    </a:lnTo>
                    <a:lnTo>
                      <a:pt x="1206" y="2787"/>
                    </a:lnTo>
                    <a:lnTo>
                      <a:pt x="1331" y="2683"/>
                    </a:lnTo>
                    <a:lnTo>
                      <a:pt x="1477" y="2537"/>
                    </a:lnTo>
                    <a:lnTo>
                      <a:pt x="1601" y="2392"/>
                    </a:lnTo>
                    <a:lnTo>
                      <a:pt x="1726" y="2225"/>
                    </a:lnTo>
                    <a:lnTo>
                      <a:pt x="1851" y="2017"/>
                    </a:lnTo>
                    <a:lnTo>
                      <a:pt x="2059" y="1622"/>
                    </a:lnTo>
                    <a:lnTo>
                      <a:pt x="2225" y="1186"/>
                    </a:lnTo>
                    <a:lnTo>
                      <a:pt x="2308" y="957"/>
                    </a:lnTo>
                    <a:lnTo>
                      <a:pt x="2350" y="749"/>
                    </a:lnTo>
                    <a:lnTo>
                      <a:pt x="2391" y="541"/>
                    </a:lnTo>
                    <a:lnTo>
                      <a:pt x="2412" y="354"/>
                    </a:lnTo>
                    <a:lnTo>
                      <a:pt x="2412" y="167"/>
                    </a:lnTo>
                    <a:lnTo>
                      <a:pt x="23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5769863" y="4376925"/>
                <a:ext cx="70700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1311" extrusionOk="0">
                    <a:moveTo>
                      <a:pt x="686" y="0"/>
                    </a:moveTo>
                    <a:lnTo>
                      <a:pt x="541" y="21"/>
                    </a:lnTo>
                    <a:lnTo>
                      <a:pt x="416" y="62"/>
                    </a:lnTo>
                    <a:lnTo>
                      <a:pt x="291" y="104"/>
                    </a:lnTo>
                    <a:lnTo>
                      <a:pt x="187" y="187"/>
                    </a:lnTo>
                    <a:lnTo>
                      <a:pt x="104" y="270"/>
                    </a:lnTo>
                    <a:lnTo>
                      <a:pt x="42" y="374"/>
                    </a:lnTo>
                    <a:lnTo>
                      <a:pt x="21" y="499"/>
                    </a:lnTo>
                    <a:lnTo>
                      <a:pt x="0" y="665"/>
                    </a:lnTo>
                    <a:lnTo>
                      <a:pt x="21" y="811"/>
                    </a:lnTo>
                    <a:lnTo>
                      <a:pt x="62" y="936"/>
                    </a:lnTo>
                    <a:lnTo>
                      <a:pt x="125" y="1040"/>
                    </a:lnTo>
                    <a:lnTo>
                      <a:pt x="208" y="1123"/>
                    </a:lnTo>
                    <a:lnTo>
                      <a:pt x="312" y="1206"/>
                    </a:lnTo>
                    <a:lnTo>
                      <a:pt x="437" y="1248"/>
                    </a:lnTo>
                    <a:lnTo>
                      <a:pt x="561" y="1289"/>
                    </a:lnTo>
                    <a:lnTo>
                      <a:pt x="707" y="1289"/>
                    </a:lnTo>
                    <a:lnTo>
                      <a:pt x="977" y="1310"/>
                    </a:lnTo>
                    <a:lnTo>
                      <a:pt x="1248" y="1268"/>
                    </a:lnTo>
                    <a:lnTo>
                      <a:pt x="1518" y="1227"/>
                    </a:lnTo>
                    <a:lnTo>
                      <a:pt x="1788" y="1144"/>
                    </a:lnTo>
                    <a:lnTo>
                      <a:pt x="2038" y="1040"/>
                    </a:lnTo>
                    <a:lnTo>
                      <a:pt x="2308" y="894"/>
                    </a:lnTo>
                    <a:lnTo>
                      <a:pt x="2558" y="749"/>
                    </a:lnTo>
                    <a:lnTo>
                      <a:pt x="2828" y="561"/>
                    </a:lnTo>
                    <a:lnTo>
                      <a:pt x="2558" y="395"/>
                    </a:lnTo>
                    <a:lnTo>
                      <a:pt x="2287" y="270"/>
                    </a:lnTo>
                    <a:lnTo>
                      <a:pt x="2038" y="166"/>
                    </a:lnTo>
                    <a:lnTo>
                      <a:pt x="1767" y="83"/>
                    </a:lnTo>
                    <a:lnTo>
                      <a:pt x="1497" y="42"/>
                    </a:lnTo>
                    <a:lnTo>
                      <a:pt x="12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818" name="Google Shape;818;p6"/>
            <p:cNvGrpSpPr/>
            <p:nvPr/>
          </p:nvGrpSpPr>
          <p:grpSpPr>
            <a:xfrm rot="-448828">
              <a:off x="234734" y="1747342"/>
              <a:ext cx="252030" cy="432099"/>
              <a:chOff x="2564750" y="287500"/>
              <a:chExt cx="926875" cy="1589100"/>
            </a:xfrm>
          </p:grpSpPr>
          <p:sp>
            <p:nvSpPr>
              <p:cNvPr id="819" name="Google Shape;819;p6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17675" y="3806"/>
                    </a:moveTo>
                    <a:lnTo>
                      <a:pt x="17903" y="3827"/>
                    </a:lnTo>
                    <a:lnTo>
                      <a:pt x="17903" y="3972"/>
                    </a:lnTo>
                    <a:lnTo>
                      <a:pt x="17903" y="4139"/>
                    </a:lnTo>
                    <a:lnTo>
                      <a:pt x="17862" y="4305"/>
                    </a:lnTo>
                    <a:lnTo>
                      <a:pt x="17820" y="4492"/>
                    </a:lnTo>
                    <a:lnTo>
                      <a:pt x="17675" y="4867"/>
                    </a:lnTo>
                    <a:lnTo>
                      <a:pt x="17488" y="5241"/>
                    </a:lnTo>
                    <a:lnTo>
                      <a:pt x="17280" y="5594"/>
                    </a:lnTo>
                    <a:lnTo>
                      <a:pt x="17051" y="5906"/>
                    </a:lnTo>
                    <a:lnTo>
                      <a:pt x="16926" y="6031"/>
                    </a:lnTo>
                    <a:lnTo>
                      <a:pt x="16822" y="6135"/>
                    </a:lnTo>
                    <a:lnTo>
                      <a:pt x="16697" y="6239"/>
                    </a:lnTo>
                    <a:lnTo>
                      <a:pt x="16573" y="6301"/>
                    </a:lnTo>
                    <a:lnTo>
                      <a:pt x="16386" y="6364"/>
                    </a:lnTo>
                    <a:lnTo>
                      <a:pt x="16178" y="6384"/>
                    </a:lnTo>
                    <a:lnTo>
                      <a:pt x="16053" y="6364"/>
                    </a:lnTo>
                    <a:lnTo>
                      <a:pt x="15907" y="6322"/>
                    </a:lnTo>
                    <a:lnTo>
                      <a:pt x="15783" y="6260"/>
                    </a:lnTo>
                    <a:lnTo>
                      <a:pt x="15679" y="6176"/>
                    </a:lnTo>
                    <a:lnTo>
                      <a:pt x="15575" y="6052"/>
                    </a:lnTo>
                    <a:lnTo>
                      <a:pt x="15512" y="5948"/>
                    </a:lnTo>
                    <a:lnTo>
                      <a:pt x="15450" y="5823"/>
                    </a:lnTo>
                    <a:lnTo>
                      <a:pt x="15429" y="5698"/>
                    </a:lnTo>
                    <a:lnTo>
                      <a:pt x="15429" y="5573"/>
                    </a:lnTo>
                    <a:lnTo>
                      <a:pt x="15450" y="5428"/>
                    </a:lnTo>
                    <a:lnTo>
                      <a:pt x="15471" y="5303"/>
                    </a:lnTo>
                    <a:lnTo>
                      <a:pt x="15512" y="5158"/>
                    </a:lnTo>
                    <a:lnTo>
                      <a:pt x="15575" y="5054"/>
                    </a:lnTo>
                    <a:lnTo>
                      <a:pt x="15658" y="4929"/>
                    </a:lnTo>
                    <a:lnTo>
                      <a:pt x="15845" y="4700"/>
                    </a:lnTo>
                    <a:lnTo>
                      <a:pt x="16094" y="4471"/>
                    </a:lnTo>
                    <a:lnTo>
                      <a:pt x="16365" y="4264"/>
                    </a:lnTo>
                    <a:lnTo>
                      <a:pt x="16677" y="4076"/>
                    </a:lnTo>
                    <a:lnTo>
                      <a:pt x="17009" y="3931"/>
                    </a:lnTo>
                    <a:lnTo>
                      <a:pt x="17176" y="3868"/>
                    </a:lnTo>
                    <a:lnTo>
                      <a:pt x="17342" y="3848"/>
                    </a:lnTo>
                    <a:lnTo>
                      <a:pt x="17508" y="3806"/>
                    </a:lnTo>
                    <a:close/>
                    <a:moveTo>
                      <a:pt x="14452" y="7320"/>
                    </a:moveTo>
                    <a:lnTo>
                      <a:pt x="14535" y="7362"/>
                    </a:lnTo>
                    <a:lnTo>
                      <a:pt x="14514" y="7486"/>
                    </a:lnTo>
                    <a:lnTo>
                      <a:pt x="14493" y="7611"/>
                    </a:lnTo>
                    <a:lnTo>
                      <a:pt x="14431" y="7736"/>
                    </a:lnTo>
                    <a:lnTo>
                      <a:pt x="14389" y="7840"/>
                    </a:lnTo>
                    <a:lnTo>
                      <a:pt x="14265" y="8048"/>
                    </a:lnTo>
                    <a:lnTo>
                      <a:pt x="14119" y="8235"/>
                    </a:lnTo>
                    <a:lnTo>
                      <a:pt x="13745" y="8838"/>
                    </a:lnTo>
                    <a:lnTo>
                      <a:pt x="13329" y="9399"/>
                    </a:lnTo>
                    <a:lnTo>
                      <a:pt x="12892" y="9961"/>
                    </a:lnTo>
                    <a:lnTo>
                      <a:pt x="12456" y="10481"/>
                    </a:lnTo>
                    <a:lnTo>
                      <a:pt x="4118" y="20128"/>
                    </a:lnTo>
                    <a:lnTo>
                      <a:pt x="3889" y="20378"/>
                    </a:lnTo>
                    <a:lnTo>
                      <a:pt x="3640" y="20607"/>
                    </a:lnTo>
                    <a:lnTo>
                      <a:pt x="3515" y="20690"/>
                    </a:lnTo>
                    <a:lnTo>
                      <a:pt x="3390" y="20752"/>
                    </a:lnTo>
                    <a:lnTo>
                      <a:pt x="3245" y="20794"/>
                    </a:lnTo>
                    <a:lnTo>
                      <a:pt x="3120" y="20815"/>
                    </a:lnTo>
                    <a:lnTo>
                      <a:pt x="3016" y="20794"/>
                    </a:lnTo>
                    <a:lnTo>
                      <a:pt x="2933" y="20773"/>
                    </a:lnTo>
                    <a:lnTo>
                      <a:pt x="2829" y="20731"/>
                    </a:lnTo>
                    <a:lnTo>
                      <a:pt x="2745" y="20669"/>
                    </a:lnTo>
                    <a:lnTo>
                      <a:pt x="2642" y="20586"/>
                    </a:lnTo>
                    <a:lnTo>
                      <a:pt x="2558" y="20482"/>
                    </a:lnTo>
                    <a:lnTo>
                      <a:pt x="2517" y="20378"/>
                    </a:lnTo>
                    <a:lnTo>
                      <a:pt x="2496" y="20253"/>
                    </a:lnTo>
                    <a:lnTo>
                      <a:pt x="2496" y="20128"/>
                    </a:lnTo>
                    <a:lnTo>
                      <a:pt x="2517" y="20024"/>
                    </a:lnTo>
                    <a:lnTo>
                      <a:pt x="2558" y="19900"/>
                    </a:lnTo>
                    <a:lnTo>
                      <a:pt x="2621" y="19796"/>
                    </a:lnTo>
                    <a:lnTo>
                      <a:pt x="2766" y="19525"/>
                    </a:lnTo>
                    <a:lnTo>
                      <a:pt x="2912" y="19297"/>
                    </a:lnTo>
                    <a:lnTo>
                      <a:pt x="3245" y="18818"/>
                    </a:lnTo>
                    <a:lnTo>
                      <a:pt x="4243" y="17488"/>
                    </a:lnTo>
                    <a:lnTo>
                      <a:pt x="5282" y="16178"/>
                    </a:lnTo>
                    <a:lnTo>
                      <a:pt x="6363" y="14889"/>
                    </a:lnTo>
                    <a:lnTo>
                      <a:pt x="7465" y="13641"/>
                    </a:lnTo>
                    <a:lnTo>
                      <a:pt x="8588" y="12414"/>
                    </a:lnTo>
                    <a:lnTo>
                      <a:pt x="9753" y="11208"/>
                    </a:lnTo>
                    <a:lnTo>
                      <a:pt x="10938" y="10044"/>
                    </a:lnTo>
                    <a:lnTo>
                      <a:pt x="12144" y="8900"/>
                    </a:lnTo>
                    <a:lnTo>
                      <a:pt x="12560" y="8526"/>
                    </a:lnTo>
                    <a:lnTo>
                      <a:pt x="12996" y="8152"/>
                    </a:lnTo>
                    <a:lnTo>
                      <a:pt x="13454" y="7840"/>
                    </a:lnTo>
                    <a:lnTo>
                      <a:pt x="13932" y="7528"/>
                    </a:lnTo>
                    <a:lnTo>
                      <a:pt x="14140" y="7403"/>
                    </a:lnTo>
                    <a:lnTo>
                      <a:pt x="14244" y="7341"/>
                    </a:lnTo>
                    <a:lnTo>
                      <a:pt x="14369" y="7320"/>
                    </a:lnTo>
                    <a:close/>
                    <a:moveTo>
                      <a:pt x="30379" y="45205"/>
                    </a:moveTo>
                    <a:lnTo>
                      <a:pt x="30483" y="45932"/>
                    </a:lnTo>
                    <a:lnTo>
                      <a:pt x="30566" y="46639"/>
                    </a:lnTo>
                    <a:lnTo>
                      <a:pt x="30629" y="47325"/>
                    </a:lnTo>
                    <a:lnTo>
                      <a:pt x="30670" y="48032"/>
                    </a:lnTo>
                    <a:lnTo>
                      <a:pt x="30670" y="48719"/>
                    </a:lnTo>
                    <a:lnTo>
                      <a:pt x="30691" y="49405"/>
                    </a:lnTo>
                    <a:lnTo>
                      <a:pt x="30670" y="50091"/>
                    </a:lnTo>
                    <a:lnTo>
                      <a:pt x="30649" y="50777"/>
                    </a:lnTo>
                    <a:lnTo>
                      <a:pt x="30525" y="52877"/>
                    </a:lnTo>
                    <a:lnTo>
                      <a:pt x="30400" y="54977"/>
                    </a:lnTo>
                    <a:lnTo>
                      <a:pt x="30379" y="55310"/>
                    </a:lnTo>
                    <a:lnTo>
                      <a:pt x="30317" y="55622"/>
                    </a:lnTo>
                    <a:lnTo>
                      <a:pt x="30275" y="55767"/>
                    </a:lnTo>
                    <a:lnTo>
                      <a:pt x="30234" y="55913"/>
                    </a:lnTo>
                    <a:lnTo>
                      <a:pt x="30150" y="56058"/>
                    </a:lnTo>
                    <a:lnTo>
                      <a:pt x="30088" y="56204"/>
                    </a:lnTo>
                    <a:lnTo>
                      <a:pt x="29942" y="56370"/>
                    </a:lnTo>
                    <a:lnTo>
                      <a:pt x="29797" y="56516"/>
                    </a:lnTo>
                    <a:lnTo>
                      <a:pt x="29714" y="56578"/>
                    </a:lnTo>
                    <a:lnTo>
                      <a:pt x="29610" y="56599"/>
                    </a:lnTo>
                    <a:lnTo>
                      <a:pt x="29506" y="56641"/>
                    </a:lnTo>
                    <a:lnTo>
                      <a:pt x="29319" y="56641"/>
                    </a:lnTo>
                    <a:lnTo>
                      <a:pt x="29215" y="56620"/>
                    </a:lnTo>
                    <a:lnTo>
                      <a:pt x="29090" y="56578"/>
                    </a:lnTo>
                    <a:lnTo>
                      <a:pt x="29007" y="56516"/>
                    </a:lnTo>
                    <a:lnTo>
                      <a:pt x="28924" y="56453"/>
                    </a:lnTo>
                    <a:lnTo>
                      <a:pt x="28840" y="56370"/>
                    </a:lnTo>
                    <a:lnTo>
                      <a:pt x="28778" y="56287"/>
                    </a:lnTo>
                    <a:lnTo>
                      <a:pt x="28674" y="56079"/>
                    </a:lnTo>
                    <a:lnTo>
                      <a:pt x="28591" y="55871"/>
                    </a:lnTo>
                    <a:lnTo>
                      <a:pt x="28549" y="55663"/>
                    </a:lnTo>
                    <a:lnTo>
                      <a:pt x="28529" y="55455"/>
                    </a:lnTo>
                    <a:lnTo>
                      <a:pt x="28549" y="55227"/>
                    </a:lnTo>
                    <a:lnTo>
                      <a:pt x="28820" y="52898"/>
                    </a:lnTo>
                    <a:lnTo>
                      <a:pt x="28944" y="51734"/>
                    </a:lnTo>
                    <a:lnTo>
                      <a:pt x="29090" y="50569"/>
                    </a:lnTo>
                    <a:lnTo>
                      <a:pt x="29256" y="49405"/>
                    </a:lnTo>
                    <a:lnTo>
                      <a:pt x="29443" y="48261"/>
                    </a:lnTo>
                    <a:lnTo>
                      <a:pt x="29672" y="47097"/>
                    </a:lnTo>
                    <a:lnTo>
                      <a:pt x="29942" y="45953"/>
                    </a:lnTo>
                    <a:lnTo>
                      <a:pt x="30005" y="45745"/>
                    </a:lnTo>
                    <a:lnTo>
                      <a:pt x="30088" y="45579"/>
                    </a:lnTo>
                    <a:lnTo>
                      <a:pt x="30192" y="45412"/>
                    </a:lnTo>
                    <a:lnTo>
                      <a:pt x="30379" y="45205"/>
                    </a:lnTo>
                    <a:close/>
                    <a:moveTo>
                      <a:pt x="19796" y="1"/>
                    </a:move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2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20" name="Google Shape;820;p6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874" y="11437"/>
                    </a:moveTo>
                    <a:lnTo>
                      <a:pt x="874" y="11437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687" y="11416"/>
                    </a:lnTo>
                    <a:lnTo>
                      <a:pt x="562" y="11374"/>
                    </a:lnTo>
                    <a:lnTo>
                      <a:pt x="479" y="11312"/>
                    </a:lnTo>
                    <a:lnTo>
                      <a:pt x="396" y="11249"/>
                    </a:lnTo>
                    <a:lnTo>
                      <a:pt x="312" y="11166"/>
                    </a:lnTo>
                    <a:lnTo>
                      <a:pt x="250" y="11083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63" y="10667"/>
                    </a:lnTo>
                    <a:lnTo>
                      <a:pt x="21" y="10459"/>
                    </a:lnTo>
                    <a:lnTo>
                      <a:pt x="1" y="10251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292" y="7694"/>
                    </a:lnTo>
                    <a:lnTo>
                      <a:pt x="416" y="6530"/>
                    </a:lnTo>
                    <a:lnTo>
                      <a:pt x="562" y="5365"/>
                    </a:lnTo>
                    <a:lnTo>
                      <a:pt x="728" y="4201"/>
                    </a:lnTo>
                    <a:lnTo>
                      <a:pt x="915" y="3057"/>
                    </a:lnTo>
                    <a:lnTo>
                      <a:pt x="1144" y="1893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477" y="541"/>
                    </a:lnTo>
                    <a:lnTo>
                      <a:pt x="1560" y="375"/>
                    </a:lnTo>
                    <a:lnTo>
                      <a:pt x="1664" y="208"/>
                    </a:lnTo>
                    <a:lnTo>
                      <a:pt x="1851" y="1"/>
                    </a:lnTo>
                    <a:lnTo>
                      <a:pt x="1851" y="1"/>
                    </a:lnTo>
                    <a:lnTo>
                      <a:pt x="1955" y="728"/>
                    </a:lnTo>
                    <a:lnTo>
                      <a:pt x="2038" y="1435"/>
                    </a:lnTo>
                    <a:lnTo>
                      <a:pt x="2101" y="2121"/>
                    </a:lnTo>
                    <a:lnTo>
                      <a:pt x="2142" y="2828"/>
                    </a:lnTo>
                    <a:lnTo>
                      <a:pt x="2142" y="3515"/>
                    </a:lnTo>
                    <a:lnTo>
                      <a:pt x="2163" y="4201"/>
                    </a:lnTo>
                    <a:lnTo>
                      <a:pt x="2142" y="4887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1997" y="7673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851" y="10106"/>
                    </a:lnTo>
                    <a:lnTo>
                      <a:pt x="1789" y="10418"/>
                    </a:lnTo>
                    <a:lnTo>
                      <a:pt x="1747" y="10563"/>
                    </a:lnTo>
                    <a:lnTo>
                      <a:pt x="1706" y="10709"/>
                    </a:lnTo>
                    <a:lnTo>
                      <a:pt x="1622" y="10854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414" y="11166"/>
                    </a:lnTo>
                    <a:lnTo>
                      <a:pt x="1269" y="11312"/>
                    </a:lnTo>
                    <a:lnTo>
                      <a:pt x="1186" y="11374"/>
                    </a:lnTo>
                    <a:lnTo>
                      <a:pt x="1082" y="11395"/>
                    </a:lnTo>
                    <a:lnTo>
                      <a:pt x="978" y="11437"/>
                    </a:lnTo>
                    <a:lnTo>
                      <a:pt x="874" y="11437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21" name="Google Shape;821;p6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625" y="13495"/>
                    </a:moveTo>
                    <a:lnTo>
                      <a:pt x="625" y="13495"/>
                    </a:lnTo>
                    <a:lnTo>
                      <a:pt x="521" y="13474"/>
                    </a:lnTo>
                    <a:lnTo>
                      <a:pt x="438" y="13453"/>
                    </a:lnTo>
                    <a:lnTo>
                      <a:pt x="334" y="13411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147" y="13266"/>
                    </a:lnTo>
                    <a:lnTo>
                      <a:pt x="63" y="13162"/>
                    </a:lnTo>
                    <a:lnTo>
                      <a:pt x="22" y="13058"/>
                    </a:lnTo>
                    <a:lnTo>
                      <a:pt x="1" y="12933"/>
                    </a:lnTo>
                    <a:lnTo>
                      <a:pt x="1" y="12808"/>
                    </a:lnTo>
                    <a:lnTo>
                      <a:pt x="22" y="12704"/>
                    </a:lnTo>
                    <a:lnTo>
                      <a:pt x="63" y="12580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271" y="12205"/>
                    </a:lnTo>
                    <a:lnTo>
                      <a:pt x="417" y="11977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1748" y="10168"/>
                    </a:lnTo>
                    <a:lnTo>
                      <a:pt x="2787" y="8858"/>
                    </a:lnTo>
                    <a:lnTo>
                      <a:pt x="3868" y="7569"/>
                    </a:lnTo>
                    <a:lnTo>
                      <a:pt x="4970" y="6321"/>
                    </a:lnTo>
                    <a:lnTo>
                      <a:pt x="6093" y="5094"/>
                    </a:lnTo>
                    <a:lnTo>
                      <a:pt x="7258" y="3888"/>
                    </a:lnTo>
                    <a:lnTo>
                      <a:pt x="8443" y="2724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10065" y="1206"/>
                    </a:lnTo>
                    <a:lnTo>
                      <a:pt x="10501" y="832"/>
                    </a:lnTo>
                    <a:lnTo>
                      <a:pt x="10959" y="520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1645" y="83"/>
                    </a:lnTo>
                    <a:lnTo>
                      <a:pt x="11749" y="21"/>
                    </a:lnTo>
                    <a:lnTo>
                      <a:pt x="11874" y="0"/>
                    </a:lnTo>
                    <a:lnTo>
                      <a:pt x="11874" y="0"/>
                    </a:lnTo>
                    <a:lnTo>
                      <a:pt x="11957" y="0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2019" y="166"/>
                    </a:lnTo>
                    <a:lnTo>
                      <a:pt x="11998" y="291"/>
                    </a:lnTo>
                    <a:lnTo>
                      <a:pt x="11936" y="416"/>
                    </a:lnTo>
                    <a:lnTo>
                      <a:pt x="11894" y="520"/>
                    </a:lnTo>
                    <a:lnTo>
                      <a:pt x="11770" y="72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250" y="1518"/>
                    </a:lnTo>
                    <a:lnTo>
                      <a:pt x="10834" y="2079"/>
                    </a:lnTo>
                    <a:lnTo>
                      <a:pt x="10397" y="2641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1394" y="13058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020" y="13370"/>
                    </a:lnTo>
                    <a:lnTo>
                      <a:pt x="895" y="13432"/>
                    </a:lnTo>
                    <a:lnTo>
                      <a:pt x="750" y="13474"/>
                    </a:lnTo>
                    <a:lnTo>
                      <a:pt x="625" y="13495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22" name="Google Shape;822;p6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749" y="2578"/>
                    </a:moveTo>
                    <a:lnTo>
                      <a:pt x="749" y="2578"/>
                    </a:lnTo>
                    <a:lnTo>
                      <a:pt x="624" y="2558"/>
                    </a:lnTo>
                    <a:lnTo>
                      <a:pt x="478" y="2516"/>
                    </a:lnTo>
                    <a:lnTo>
                      <a:pt x="354" y="2454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146" y="2246"/>
                    </a:lnTo>
                    <a:lnTo>
                      <a:pt x="83" y="2142"/>
                    </a:lnTo>
                    <a:lnTo>
                      <a:pt x="21" y="2017"/>
                    </a:lnTo>
                    <a:lnTo>
                      <a:pt x="0" y="1892"/>
                    </a:lnTo>
                    <a:lnTo>
                      <a:pt x="0" y="1767"/>
                    </a:lnTo>
                    <a:lnTo>
                      <a:pt x="21" y="1622"/>
                    </a:lnTo>
                    <a:lnTo>
                      <a:pt x="42" y="1497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146" y="1248"/>
                    </a:lnTo>
                    <a:lnTo>
                      <a:pt x="229" y="1123"/>
                    </a:lnTo>
                    <a:lnTo>
                      <a:pt x="416" y="894"/>
                    </a:lnTo>
                    <a:lnTo>
                      <a:pt x="665" y="665"/>
                    </a:lnTo>
                    <a:lnTo>
                      <a:pt x="936" y="458"/>
                    </a:lnTo>
                    <a:lnTo>
                      <a:pt x="1248" y="270"/>
                    </a:lnTo>
                    <a:lnTo>
                      <a:pt x="1580" y="125"/>
                    </a:lnTo>
                    <a:lnTo>
                      <a:pt x="1747" y="62"/>
                    </a:lnTo>
                    <a:lnTo>
                      <a:pt x="1913" y="42"/>
                    </a:lnTo>
                    <a:lnTo>
                      <a:pt x="2079" y="0"/>
                    </a:lnTo>
                    <a:lnTo>
                      <a:pt x="2246" y="0"/>
                    </a:lnTo>
                    <a:lnTo>
                      <a:pt x="2246" y="0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474" y="166"/>
                    </a:lnTo>
                    <a:lnTo>
                      <a:pt x="2474" y="333"/>
                    </a:lnTo>
                    <a:lnTo>
                      <a:pt x="2433" y="499"/>
                    </a:lnTo>
                    <a:lnTo>
                      <a:pt x="2391" y="686"/>
                    </a:lnTo>
                    <a:lnTo>
                      <a:pt x="2246" y="1061"/>
                    </a:lnTo>
                    <a:lnTo>
                      <a:pt x="2059" y="1435"/>
                    </a:lnTo>
                    <a:lnTo>
                      <a:pt x="1851" y="1788"/>
                    </a:lnTo>
                    <a:lnTo>
                      <a:pt x="1622" y="2100"/>
                    </a:lnTo>
                    <a:lnTo>
                      <a:pt x="1497" y="2225"/>
                    </a:lnTo>
                    <a:lnTo>
                      <a:pt x="1393" y="2329"/>
                    </a:lnTo>
                    <a:lnTo>
                      <a:pt x="1268" y="2433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957" y="2558"/>
                    </a:lnTo>
                    <a:lnTo>
                      <a:pt x="749" y="2578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20232" y="1"/>
                    </a:moveTo>
                    <a:lnTo>
                      <a:pt x="20232" y="1"/>
                    </a:lnTo>
                    <a:lnTo>
                      <a:pt x="19796" y="1"/>
                    </a:ln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0232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extrusionOk="0">
                    <a:moveTo>
                      <a:pt x="21542" y="1290"/>
                    </a:moveTo>
                    <a:lnTo>
                      <a:pt x="22104" y="1311"/>
                    </a:lnTo>
                    <a:lnTo>
                      <a:pt x="23310" y="1394"/>
                    </a:lnTo>
                    <a:lnTo>
                      <a:pt x="24516" y="1519"/>
                    </a:lnTo>
                    <a:lnTo>
                      <a:pt x="25722" y="1664"/>
                    </a:lnTo>
                    <a:lnTo>
                      <a:pt x="26907" y="1810"/>
                    </a:lnTo>
                    <a:lnTo>
                      <a:pt x="28549" y="2059"/>
                    </a:lnTo>
                    <a:lnTo>
                      <a:pt x="30171" y="2309"/>
                    </a:lnTo>
                    <a:lnTo>
                      <a:pt x="30608" y="2392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9" y="2745"/>
                    </a:lnTo>
                    <a:lnTo>
                      <a:pt x="32438" y="2829"/>
                    </a:lnTo>
                    <a:lnTo>
                      <a:pt x="32625" y="2953"/>
                    </a:lnTo>
                    <a:lnTo>
                      <a:pt x="32770" y="3099"/>
                    </a:lnTo>
                    <a:lnTo>
                      <a:pt x="32916" y="3286"/>
                    </a:lnTo>
                    <a:lnTo>
                      <a:pt x="33020" y="3494"/>
                    </a:lnTo>
                    <a:lnTo>
                      <a:pt x="33082" y="3744"/>
                    </a:lnTo>
                    <a:lnTo>
                      <a:pt x="33145" y="4014"/>
                    </a:lnTo>
                    <a:lnTo>
                      <a:pt x="33394" y="6239"/>
                    </a:lnTo>
                    <a:lnTo>
                      <a:pt x="33498" y="7361"/>
                    </a:lnTo>
                    <a:lnTo>
                      <a:pt x="33602" y="8484"/>
                    </a:lnTo>
                    <a:lnTo>
                      <a:pt x="33664" y="9586"/>
                    </a:lnTo>
                    <a:lnTo>
                      <a:pt x="33706" y="10709"/>
                    </a:lnTo>
                    <a:lnTo>
                      <a:pt x="33727" y="11832"/>
                    </a:lnTo>
                    <a:lnTo>
                      <a:pt x="33706" y="12955"/>
                    </a:lnTo>
                    <a:lnTo>
                      <a:pt x="33685" y="13890"/>
                    </a:lnTo>
                    <a:lnTo>
                      <a:pt x="33706" y="14826"/>
                    </a:lnTo>
                    <a:lnTo>
                      <a:pt x="33727" y="15741"/>
                    </a:lnTo>
                    <a:lnTo>
                      <a:pt x="33810" y="17592"/>
                    </a:lnTo>
                    <a:lnTo>
                      <a:pt x="33914" y="19421"/>
                    </a:lnTo>
                    <a:lnTo>
                      <a:pt x="33935" y="20357"/>
                    </a:lnTo>
                    <a:lnTo>
                      <a:pt x="33935" y="21272"/>
                    </a:lnTo>
                    <a:lnTo>
                      <a:pt x="33935" y="21875"/>
                    </a:lnTo>
                    <a:lnTo>
                      <a:pt x="33831" y="27634"/>
                    </a:lnTo>
                    <a:lnTo>
                      <a:pt x="33685" y="33394"/>
                    </a:lnTo>
                    <a:lnTo>
                      <a:pt x="33498" y="39861"/>
                    </a:lnTo>
                    <a:lnTo>
                      <a:pt x="33290" y="46327"/>
                    </a:lnTo>
                    <a:lnTo>
                      <a:pt x="33228" y="48698"/>
                    </a:lnTo>
                    <a:lnTo>
                      <a:pt x="33145" y="51068"/>
                    </a:lnTo>
                    <a:lnTo>
                      <a:pt x="33103" y="52253"/>
                    </a:lnTo>
                    <a:lnTo>
                      <a:pt x="33041" y="53438"/>
                    </a:lnTo>
                    <a:lnTo>
                      <a:pt x="32957" y="54624"/>
                    </a:lnTo>
                    <a:lnTo>
                      <a:pt x="32853" y="55809"/>
                    </a:lnTo>
                    <a:lnTo>
                      <a:pt x="32853" y="55830"/>
                    </a:lnTo>
                    <a:lnTo>
                      <a:pt x="32853" y="55954"/>
                    </a:lnTo>
                    <a:lnTo>
                      <a:pt x="32770" y="56744"/>
                    </a:lnTo>
                    <a:lnTo>
                      <a:pt x="32708" y="57306"/>
                    </a:lnTo>
                    <a:lnTo>
                      <a:pt x="32604" y="57888"/>
                    </a:lnTo>
                    <a:lnTo>
                      <a:pt x="32479" y="58449"/>
                    </a:lnTo>
                    <a:lnTo>
                      <a:pt x="32354" y="59011"/>
                    </a:lnTo>
                    <a:lnTo>
                      <a:pt x="32271" y="59302"/>
                    </a:lnTo>
                    <a:lnTo>
                      <a:pt x="32167" y="59572"/>
                    </a:lnTo>
                    <a:lnTo>
                      <a:pt x="32022" y="59801"/>
                    </a:lnTo>
                    <a:lnTo>
                      <a:pt x="31876" y="60009"/>
                    </a:lnTo>
                    <a:lnTo>
                      <a:pt x="31710" y="60196"/>
                    </a:lnTo>
                    <a:lnTo>
                      <a:pt x="31523" y="60342"/>
                    </a:lnTo>
                    <a:lnTo>
                      <a:pt x="31294" y="60487"/>
                    </a:lnTo>
                    <a:lnTo>
                      <a:pt x="31065" y="60591"/>
                    </a:lnTo>
                    <a:lnTo>
                      <a:pt x="30878" y="60653"/>
                    </a:lnTo>
                    <a:lnTo>
                      <a:pt x="30691" y="60695"/>
                    </a:lnTo>
                    <a:lnTo>
                      <a:pt x="30483" y="60737"/>
                    </a:lnTo>
                    <a:lnTo>
                      <a:pt x="30254" y="60757"/>
                    </a:lnTo>
                    <a:lnTo>
                      <a:pt x="29672" y="60799"/>
                    </a:lnTo>
                    <a:lnTo>
                      <a:pt x="29651" y="60799"/>
                    </a:lnTo>
                    <a:lnTo>
                      <a:pt x="28861" y="60820"/>
                    </a:lnTo>
                    <a:lnTo>
                      <a:pt x="28071" y="60841"/>
                    </a:lnTo>
                    <a:lnTo>
                      <a:pt x="27219" y="60820"/>
                    </a:lnTo>
                    <a:lnTo>
                      <a:pt x="26345" y="60799"/>
                    </a:lnTo>
                    <a:lnTo>
                      <a:pt x="25493" y="60737"/>
                    </a:lnTo>
                    <a:lnTo>
                      <a:pt x="24640" y="60674"/>
                    </a:lnTo>
                    <a:lnTo>
                      <a:pt x="23788" y="60570"/>
                    </a:lnTo>
                    <a:lnTo>
                      <a:pt x="22915" y="60487"/>
                    </a:lnTo>
                    <a:lnTo>
                      <a:pt x="21210" y="60238"/>
                    </a:lnTo>
                    <a:lnTo>
                      <a:pt x="19837" y="60050"/>
                    </a:lnTo>
                    <a:lnTo>
                      <a:pt x="18486" y="59863"/>
                    </a:lnTo>
                    <a:lnTo>
                      <a:pt x="18174" y="59801"/>
                    </a:lnTo>
                    <a:lnTo>
                      <a:pt x="17924" y="59718"/>
                    </a:lnTo>
                    <a:lnTo>
                      <a:pt x="17737" y="59614"/>
                    </a:lnTo>
                    <a:lnTo>
                      <a:pt x="17654" y="59551"/>
                    </a:lnTo>
                    <a:lnTo>
                      <a:pt x="17571" y="59468"/>
                    </a:lnTo>
                    <a:lnTo>
                      <a:pt x="17508" y="59385"/>
                    </a:lnTo>
                    <a:lnTo>
                      <a:pt x="17467" y="59302"/>
                    </a:lnTo>
                    <a:lnTo>
                      <a:pt x="17384" y="59094"/>
                    </a:lnTo>
                    <a:lnTo>
                      <a:pt x="17321" y="58824"/>
                    </a:lnTo>
                    <a:lnTo>
                      <a:pt x="17300" y="58512"/>
                    </a:lnTo>
                    <a:lnTo>
                      <a:pt x="17238" y="57763"/>
                    </a:lnTo>
                    <a:lnTo>
                      <a:pt x="17238" y="57015"/>
                    </a:lnTo>
                    <a:lnTo>
                      <a:pt x="17238" y="56370"/>
                    </a:lnTo>
                    <a:lnTo>
                      <a:pt x="17259" y="55726"/>
                    </a:lnTo>
                    <a:lnTo>
                      <a:pt x="17342" y="54457"/>
                    </a:lnTo>
                    <a:lnTo>
                      <a:pt x="17550" y="51879"/>
                    </a:lnTo>
                    <a:lnTo>
                      <a:pt x="17966" y="46577"/>
                    </a:lnTo>
                    <a:lnTo>
                      <a:pt x="18403" y="41254"/>
                    </a:lnTo>
                    <a:lnTo>
                      <a:pt x="18506" y="40069"/>
                    </a:lnTo>
                    <a:lnTo>
                      <a:pt x="19546" y="28508"/>
                    </a:lnTo>
                    <a:lnTo>
                      <a:pt x="19692" y="26886"/>
                    </a:lnTo>
                    <a:lnTo>
                      <a:pt x="20087" y="22000"/>
                    </a:lnTo>
                    <a:lnTo>
                      <a:pt x="20211" y="20419"/>
                    </a:lnTo>
                    <a:lnTo>
                      <a:pt x="20232" y="19900"/>
                    </a:lnTo>
                    <a:lnTo>
                      <a:pt x="20232" y="19380"/>
                    </a:lnTo>
                    <a:lnTo>
                      <a:pt x="20232" y="18340"/>
                    </a:lnTo>
                    <a:lnTo>
                      <a:pt x="20232" y="18028"/>
                    </a:lnTo>
                    <a:lnTo>
                      <a:pt x="20211" y="17862"/>
                    </a:lnTo>
                    <a:lnTo>
                      <a:pt x="20170" y="17799"/>
                    </a:lnTo>
                    <a:lnTo>
                      <a:pt x="20128" y="17737"/>
                    </a:lnTo>
                    <a:lnTo>
                      <a:pt x="20108" y="17696"/>
                    </a:lnTo>
                    <a:lnTo>
                      <a:pt x="20045" y="17654"/>
                    </a:lnTo>
                    <a:lnTo>
                      <a:pt x="19962" y="17592"/>
                    </a:lnTo>
                    <a:lnTo>
                      <a:pt x="19837" y="17571"/>
                    </a:lnTo>
                    <a:lnTo>
                      <a:pt x="19733" y="17550"/>
                    </a:lnTo>
                    <a:lnTo>
                      <a:pt x="19650" y="17550"/>
                    </a:lnTo>
                    <a:lnTo>
                      <a:pt x="19567" y="17592"/>
                    </a:lnTo>
                    <a:lnTo>
                      <a:pt x="19401" y="17675"/>
                    </a:lnTo>
                    <a:lnTo>
                      <a:pt x="19255" y="17799"/>
                    </a:lnTo>
                    <a:lnTo>
                      <a:pt x="19109" y="17924"/>
                    </a:lnTo>
                    <a:lnTo>
                      <a:pt x="18278" y="18777"/>
                    </a:lnTo>
                    <a:lnTo>
                      <a:pt x="17446" y="19629"/>
                    </a:lnTo>
                    <a:lnTo>
                      <a:pt x="16427" y="20669"/>
                    </a:lnTo>
                    <a:lnTo>
                      <a:pt x="15429" y="21709"/>
                    </a:lnTo>
                    <a:lnTo>
                      <a:pt x="14431" y="22769"/>
                    </a:lnTo>
                    <a:lnTo>
                      <a:pt x="13433" y="23850"/>
                    </a:lnTo>
                    <a:lnTo>
                      <a:pt x="12435" y="24952"/>
                    </a:lnTo>
                    <a:lnTo>
                      <a:pt x="11458" y="26054"/>
                    </a:lnTo>
                    <a:lnTo>
                      <a:pt x="10480" y="27198"/>
                    </a:lnTo>
                    <a:lnTo>
                      <a:pt x="9524" y="28341"/>
                    </a:lnTo>
                    <a:lnTo>
                      <a:pt x="9233" y="28674"/>
                    </a:lnTo>
                    <a:lnTo>
                      <a:pt x="9108" y="28799"/>
                    </a:lnTo>
                    <a:lnTo>
                      <a:pt x="8963" y="28903"/>
                    </a:lnTo>
                    <a:lnTo>
                      <a:pt x="8838" y="28986"/>
                    </a:lnTo>
                    <a:lnTo>
                      <a:pt x="8713" y="29028"/>
                    </a:lnTo>
                    <a:lnTo>
                      <a:pt x="8588" y="29069"/>
                    </a:lnTo>
                    <a:lnTo>
                      <a:pt x="8339" y="29069"/>
                    </a:lnTo>
                    <a:lnTo>
                      <a:pt x="8235" y="29048"/>
                    </a:lnTo>
                    <a:lnTo>
                      <a:pt x="7985" y="28965"/>
                    </a:lnTo>
                    <a:lnTo>
                      <a:pt x="7715" y="28820"/>
                    </a:lnTo>
                    <a:lnTo>
                      <a:pt x="7424" y="28612"/>
                    </a:lnTo>
                    <a:lnTo>
                      <a:pt x="6675" y="28071"/>
                    </a:lnTo>
                    <a:lnTo>
                      <a:pt x="5948" y="27489"/>
                    </a:lnTo>
                    <a:lnTo>
                      <a:pt x="5241" y="26907"/>
                    </a:lnTo>
                    <a:lnTo>
                      <a:pt x="4555" y="26283"/>
                    </a:lnTo>
                    <a:lnTo>
                      <a:pt x="3889" y="25659"/>
                    </a:lnTo>
                    <a:lnTo>
                      <a:pt x="3245" y="25015"/>
                    </a:lnTo>
                    <a:lnTo>
                      <a:pt x="2600" y="24349"/>
                    </a:lnTo>
                    <a:lnTo>
                      <a:pt x="1955" y="23684"/>
                    </a:lnTo>
                    <a:lnTo>
                      <a:pt x="1810" y="23518"/>
                    </a:lnTo>
                    <a:lnTo>
                      <a:pt x="1685" y="23330"/>
                    </a:lnTo>
                    <a:lnTo>
                      <a:pt x="1560" y="23164"/>
                    </a:lnTo>
                    <a:lnTo>
                      <a:pt x="1477" y="22977"/>
                    </a:lnTo>
                    <a:lnTo>
                      <a:pt x="1394" y="22790"/>
                    </a:lnTo>
                    <a:lnTo>
                      <a:pt x="1352" y="22603"/>
                    </a:lnTo>
                    <a:lnTo>
                      <a:pt x="1311" y="22415"/>
                    </a:lnTo>
                    <a:lnTo>
                      <a:pt x="1311" y="22208"/>
                    </a:lnTo>
                    <a:lnTo>
                      <a:pt x="1332" y="21958"/>
                    </a:lnTo>
                    <a:lnTo>
                      <a:pt x="1373" y="21709"/>
                    </a:lnTo>
                    <a:lnTo>
                      <a:pt x="1477" y="21438"/>
                    </a:lnTo>
                    <a:lnTo>
                      <a:pt x="1602" y="21168"/>
                    </a:lnTo>
                    <a:lnTo>
                      <a:pt x="1893" y="20607"/>
                    </a:lnTo>
                    <a:lnTo>
                      <a:pt x="2226" y="20066"/>
                    </a:lnTo>
                    <a:lnTo>
                      <a:pt x="2579" y="19525"/>
                    </a:lnTo>
                    <a:lnTo>
                      <a:pt x="2933" y="19026"/>
                    </a:lnTo>
                    <a:lnTo>
                      <a:pt x="3328" y="18506"/>
                    </a:lnTo>
                    <a:lnTo>
                      <a:pt x="3702" y="18007"/>
                    </a:lnTo>
                    <a:lnTo>
                      <a:pt x="4513" y="17030"/>
                    </a:lnTo>
                    <a:lnTo>
                      <a:pt x="7528" y="13391"/>
                    </a:lnTo>
                    <a:lnTo>
                      <a:pt x="9046" y="11582"/>
                    </a:lnTo>
                    <a:lnTo>
                      <a:pt x="10584" y="9794"/>
                    </a:lnTo>
                    <a:lnTo>
                      <a:pt x="10772" y="9586"/>
                    </a:lnTo>
                    <a:lnTo>
                      <a:pt x="11915" y="8276"/>
                    </a:lnTo>
                    <a:lnTo>
                      <a:pt x="13059" y="6966"/>
                    </a:lnTo>
                    <a:lnTo>
                      <a:pt x="13662" y="6322"/>
                    </a:lnTo>
                    <a:lnTo>
                      <a:pt x="14244" y="5677"/>
                    </a:lnTo>
                    <a:lnTo>
                      <a:pt x="14868" y="5053"/>
                    </a:lnTo>
                    <a:lnTo>
                      <a:pt x="15492" y="4430"/>
                    </a:lnTo>
                    <a:lnTo>
                      <a:pt x="16386" y="3577"/>
                    </a:lnTo>
                    <a:lnTo>
                      <a:pt x="16864" y="3161"/>
                    </a:lnTo>
                    <a:lnTo>
                      <a:pt x="17342" y="2745"/>
                    </a:lnTo>
                    <a:lnTo>
                      <a:pt x="17633" y="2517"/>
                    </a:lnTo>
                    <a:lnTo>
                      <a:pt x="17945" y="2309"/>
                    </a:lnTo>
                    <a:lnTo>
                      <a:pt x="18236" y="2122"/>
                    </a:lnTo>
                    <a:lnTo>
                      <a:pt x="18548" y="1955"/>
                    </a:lnTo>
                    <a:lnTo>
                      <a:pt x="18881" y="1789"/>
                    </a:lnTo>
                    <a:lnTo>
                      <a:pt x="19193" y="1664"/>
                    </a:lnTo>
                    <a:lnTo>
                      <a:pt x="19525" y="1560"/>
                    </a:lnTo>
                    <a:lnTo>
                      <a:pt x="19858" y="1477"/>
                    </a:lnTo>
                    <a:lnTo>
                      <a:pt x="20274" y="1394"/>
                    </a:lnTo>
                    <a:lnTo>
                      <a:pt x="20690" y="1332"/>
                    </a:lnTo>
                    <a:lnTo>
                      <a:pt x="21106" y="1290"/>
                    </a:lnTo>
                    <a:close/>
                    <a:moveTo>
                      <a:pt x="22041" y="1"/>
                    </a:move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04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25" name="Google Shape;825;p6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14182" y="3141"/>
                    </a:moveTo>
                    <a:lnTo>
                      <a:pt x="14182" y="3141"/>
                    </a:lnTo>
                    <a:lnTo>
                      <a:pt x="15076" y="2288"/>
                    </a:lnTo>
                    <a:lnTo>
                      <a:pt x="15554" y="1872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6323" y="1228"/>
                    </a:lnTo>
                    <a:lnTo>
                      <a:pt x="16635" y="1020"/>
                    </a:lnTo>
                    <a:lnTo>
                      <a:pt x="16926" y="833"/>
                    </a:lnTo>
                    <a:lnTo>
                      <a:pt x="17238" y="666"/>
                    </a:lnTo>
                    <a:lnTo>
                      <a:pt x="17571" y="500"/>
                    </a:lnTo>
                    <a:lnTo>
                      <a:pt x="17883" y="375"/>
                    </a:lnTo>
                    <a:lnTo>
                      <a:pt x="18215" y="271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964" y="105"/>
                    </a:lnTo>
                    <a:lnTo>
                      <a:pt x="19380" y="43"/>
                    </a:lnTo>
                    <a:lnTo>
                      <a:pt x="19796" y="1"/>
                    </a:lnTo>
                    <a:lnTo>
                      <a:pt x="20232" y="1"/>
                    </a:lnTo>
                    <a:lnTo>
                      <a:pt x="20232" y="1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2000" y="105"/>
                    </a:lnTo>
                    <a:lnTo>
                      <a:pt x="23206" y="230"/>
                    </a:lnTo>
                    <a:lnTo>
                      <a:pt x="24412" y="375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7239" y="77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9298" y="1103"/>
                    </a:lnTo>
                    <a:lnTo>
                      <a:pt x="29755" y="118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30899" y="1456"/>
                    </a:lnTo>
                    <a:lnTo>
                      <a:pt x="31128" y="1540"/>
                    </a:lnTo>
                    <a:lnTo>
                      <a:pt x="31315" y="1664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606" y="1997"/>
                    </a:lnTo>
                    <a:lnTo>
                      <a:pt x="31710" y="2205"/>
                    </a:lnTo>
                    <a:lnTo>
                      <a:pt x="31772" y="2455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2084" y="4950"/>
                    </a:lnTo>
                    <a:lnTo>
                      <a:pt x="32188" y="6072"/>
                    </a:lnTo>
                    <a:lnTo>
                      <a:pt x="32292" y="7195"/>
                    </a:lnTo>
                    <a:lnTo>
                      <a:pt x="32354" y="8297"/>
                    </a:lnTo>
                    <a:lnTo>
                      <a:pt x="32396" y="9420"/>
                    </a:lnTo>
                    <a:lnTo>
                      <a:pt x="32417" y="10543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3537"/>
                    </a:lnTo>
                    <a:lnTo>
                      <a:pt x="32417" y="14452"/>
                    </a:lnTo>
                    <a:lnTo>
                      <a:pt x="32500" y="16303"/>
                    </a:lnTo>
                    <a:lnTo>
                      <a:pt x="32604" y="18132"/>
                    </a:lnTo>
                    <a:lnTo>
                      <a:pt x="32625" y="19068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521" y="26345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188" y="38572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18" y="47409"/>
                    </a:lnTo>
                    <a:lnTo>
                      <a:pt x="31835" y="49779"/>
                    </a:lnTo>
                    <a:lnTo>
                      <a:pt x="31793" y="50964"/>
                    </a:lnTo>
                    <a:lnTo>
                      <a:pt x="31731" y="52149"/>
                    </a:lnTo>
                    <a:lnTo>
                      <a:pt x="31647" y="53335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398" y="56017"/>
                    </a:lnTo>
                    <a:lnTo>
                      <a:pt x="31294" y="56599"/>
                    </a:lnTo>
                    <a:lnTo>
                      <a:pt x="31169" y="57160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0961" y="58013"/>
                    </a:lnTo>
                    <a:lnTo>
                      <a:pt x="30857" y="58283"/>
                    </a:lnTo>
                    <a:lnTo>
                      <a:pt x="30712" y="58512"/>
                    </a:lnTo>
                    <a:lnTo>
                      <a:pt x="30566" y="58720"/>
                    </a:lnTo>
                    <a:lnTo>
                      <a:pt x="30400" y="58907"/>
                    </a:lnTo>
                    <a:lnTo>
                      <a:pt x="30213" y="59053"/>
                    </a:lnTo>
                    <a:lnTo>
                      <a:pt x="29984" y="59198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568" y="59364"/>
                    </a:lnTo>
                    <a:lnTo>
                      <a:pt x="29381" y="59406"/>
                    </a:lnTo>
                    <a:lnTo>
                      <a:pt x="29173" y="59448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7551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5909" y="59531"/>
                    </a:lnTo>
                    <a:lnTo>
                      <a:pt x="25035" y="59510"/>
                    </a:lnTo>
                    <a:lnTo>
                      <a:pt x="24183" y="59448"/>
                    </a:lnTo>
                    <a:lnTo>
                      <a:pt x="23330" y="59385"/>
                    </a:lnTo>
                    <a:lnTo>
                      <a:pt x="22478" y="59281"/>
                    </a:lnTo>
                    <a:lnTo>
                      <a:pt x="21605" y="59198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18527" y="58761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6864" y="58512"/>
                    </a:lnTo>
                    <a:lnTo>
                      <a:pt x="16614" y="58429"/>
                    </a:lnTo>
                    <a:lnTo>
                      <a:pt x="16427" y="58325"/>
                    </a:lnTo>
                    <a:lnTo>
                      <a:pt x="16344" y="58262"/>
                    </a:lnTo>
                    <a:lnTo>
                      <a:pt x="16261" y="58179"/>
                    </a:lnTo>
                    <a:lnTo>
                      <a:pt x="16198" y="58096"/>
                    </a:lnTo>
                    <a:lnTo>
                      <a:pt x="16157" y="58013"/>
                    </a:lnTo>
                    <a:lnTo>
                      <a:pt x="16074" y="57805"/>
                    </a:lnTo>
                    <a:lnTo>
                      <a:pt x="16011" y="57535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5928" y="56474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5081"/>
                    </a:lnTo>
                    <a:lnTo>
                      <a:pt x="15949" y="54437"/>
                    </a:lnTo>
                    <a:lnTo>
                      <a:pt x="16032" y="5316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656" y="45288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22" y="18611"/>
                    </a:lnTo>
                    <a:lnTo>
                      <a:pt x="18922" y="18091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6739"/>
                    </a:lnTo>
                    <a:lnTo>
                      <a:pt x="18901" y="16573"/>
                    </a:lnTo>
                    <a:lnTo>
                      <a:pt x="18860" y="16510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35" y="16365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527" y="16282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340" y="16261"/>
                    </a:lnTo>
                    <a:lnTo>
                      <a:pt x="18257" y="16303"/>
                    </a:lnTo>
                    <a:lnTo>
                      <a:pt x="18091" y="16386"/>
                    </a:lnTo>
                    <a:lnTo>
                      <a:pt x="17945" y="16510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5117" y="19380"/>
                    </a:lnTo>
                    <a:lnTo>
                      <a:pt x="14119" y="20420"/>
                    </a:lnTo>
                    <a:lnTo>
                      <a:pt x="13121" y="21480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1125" y="23663"/>
                    </a:lnTo>
                    <a:lnTo>
                      <a:pt x="10148" y="24765"/>
                    </a:lnTo>
                    <a:lnTo>
                      <a:pt x="9170" y="25909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7923" y="27385"/>
                    </a:lnTo>
                    <a:lnTo>
                      <a:pt x="7798" y="27510"/>
                    </a:lnTo>
                    <a:lnTo>
                      <a:pt x="7653" y="27614"/>
                    </a:lnTo>
                    <a:lnTo>
                      <a:pt x="7528" y="27697"/>
                    </a:lnTo>
                    <a:lnTo>
                      <a:pt x="7403" y="27739"/>
                    </a:lnTo>
                    <a:lnTo>
                      <a:pt x="7278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029" y="27780"/>
                    </a:lnTo>
                    <a:lnTo>
                      <a:pt x="6925" y="27759"/>
                    </a:lnTo>
                    <a:lnTo>
                      <a:pt x="6675" y="27676"/>
                    </a:lnTo>
                    <a:lnTo>
                      <a:pt x="6405" y="27531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5365" y="26782"/>
                    </a:lnTo>
                    <a:lnTo>
                      <a:pt x="4638" y="26200"/>
                    </a:lnTo>
                    <a:lnTo>
                      <a:pt x="3931" y="25618"/>
                    </a:lnTo>
                    <a:lnTo>
                      <a:pt x="3245" y="24994"/>
                    </a:lnTo>
                    <a:lnTo>
                      <a:pt x="2579" y="24370"/>
                    </a:lnTo>
                    <a:lnTo>
                      <a:pt x="1935" y="23726"/>
                    </a:lnTo>
                    <a:lnTo>
                      <a:pt x="1290" y="23060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500" y="22229"/>
                    </a:lnTo>
                    <a:lnTo>
                      <a:pt x="375" y="22041"/>
                    </a:lnTo>
                    <a:lnTo>
                      <a:pt x="250" y="21875"/>
                    </a:lnTo>
                    <a:lnTo>
                      <a:pt x="167" y="21688"/>
                    </a:lnTo>
                    <a:lnTo>
                      <a:pt x="84" y="21501"/>
                    </a:lnTo>
                    <a:lnTo>
                      <a:pt x="42" y="21314"/>
                    </a:lnTo>
                    <a:lnTo>
                      <a:pt x="1" y="21126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22" y="20669"/>
                    </a:lnTo>
                    <a:lnTo>
                      <a:pt x="63" y="20420"/>
                    </a:lnTo>
                    <a:lnTo>
                      <a:pt x="167" y="20149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583" y="19318"/>
                    </a:lnTo>
                    <a:lnTo>
                      <a:pt x="916" y="18777"/>
                    </a:lnTo>
                    <a:lnTo>
                      <a:pt x="1269" y="18236"/>
                    </a:lnTo>
                    <a:lnTo>
                      <a:pt x="1623" y="17737"/>
                    </a:lnTo>
                    <a:lnTo>
                      <a:pt x="2018" y="17217"/>
                    </a:lnTo>
                    <a:lnTo>
                      <a:pt x="2392" y="16718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6218" y="12102"/>
                    </a:lnTo>
                    <a:lnTo>
                      <a:pt x="7736" y="10293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10605" y="6987"/>
                    </a:lnTo>
                    <a:lnTo>
                      <a:pt x="11749" y="5677"/>
                    </a:lnTo>
                    <a:lnTo>
                      <a:pt x="12352" y="5033"/>
                    </a:lnTo>
                    <a:lnTo>
                      <a:pt x="12934" y="4388"/>
                    </a:lnTo>
                    <a:lnTo>
                      <a:pt x="13558" y="3764"/>
                    </a:lnTo>
                    <a:lnTo>
                      <a:pt x="14182" y="314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26" name="Google Shape;826;p6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fill="none" extrusionOk="0">
                    <a:moveTo>
                      <a:pt x="22041" y="1"/>
                    </a:moveTo>
                    <a:lnTo>
                      <a:pt x="22041" y="1"/>
                    </a:ln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727" y="22"/>
                    </a:lnTo>
                    <a:lnTo>
                      <a:pt x="2204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extrusionOk="0">
                    <a:moveTo>
                      <a:pt x="11874" y="0"/>
                    </a:move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195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28" name="Google Shape;828;p6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11874" y="0"/>
                    </a:moveTo>
                    <a:lnTo>
                      <a:pt x="11874" y="0"/>
                    </a:ln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1957" y="0"/>
                    </a:lnTo>
                    <a:lnTo>
                      <a:pt x="11874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29" name="Google Shape;829;p6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extrusionOk="0">
                    <a:moveTo>
                      <a:pt x="1851" y="1"/>
                    </a:move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1851" y="1"/>
                    </a:moveTo>
                    <a:lnTo>
                      <a:pt x="1851" y="1"/>
                    </a:ln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874" y="11437"/>
                    </a:lnTo>
                    <a:lnTo>
                      <a:pt x="874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079" y="0"/>
                    </a:move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24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32" name="Google Shape;832;p6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2246" y="0"/>
                    </a:moveTo>
                    <a:lnTo>
                      <a:pt x="2246" y="0"/>
                    </a:lnTo>
                    <a:lnTo>
                      <a:pt x="2079" y="0"/>
                    </a:ln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246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33" name="Google Shape;833;p6"/>
              <p:cNvSpPr/>
              <p:nvPr/>
            </p:nvSpPr>
            <p:spPr>
              <a:xfrm>
                <a:off x="2601675" y="319725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20211" y="0"/>
                    </a:moveTo>
                    <a:lnTo>
                      <a:pt x="19649" y="21"/>
                    </a:lnTo>
                    <a:lnTo>
                      <a:pt x="19088" y="84"/>
                    </a:lnTo>
                    <a:lnTo>
                      <a:pt x="18547" y="188"/>
                    </a:lnTo>
                    <a:lnTo>
                      <a:pt x="18215" y="271"/>
                    </a:lnTo>
                    <a:lnTo>
                      <a:pt x="17882" y="375"/>
                    </a:lnTo>
                    <a:lnTo>
                      <a:pt x="17570" y="500"/>
                    </a:lnTo>
                    <a:lnTo>
                      <a:pt x="17237" y="666"/>
                    </a:lnTo>
                    <a:lnTo>
                      <a:pt x="16926" y="832"/>
                    </a:lnTo>
                    <a:lnTo>
                      <a:pt x="16634" y="1019"/>
                    </a:lnTo>
                    <a:lnTo>
                      <a:pt x="16323" y="1227"/>
                    </a:lnTo>
                    <a:lnTo>
                      <a:pt x="16031" y="1456"/>
                    </a:lnTo>
                    <a:lnTo>
                      <a:pt x="15096" y="2267"/>
                    </a:lnTo>
                    <a:lnTo>
                      <a:pt x="14202" y="3099"/>
                    </a:lnTo>
                    <a:lnTo>
                      <a:pt x="13349" y="3972"/>
                    </a:lnTo>
                    <a:lnTo>
                      <a:pt x="12517" y="4845"/>
                    </a:lnTo>
                    <a:lnTo>
                      <a:pt x="11686" y="5760"/>
                    </a:lnTo>
                    <a:lnTo>
                      <a:pt x="10875" y="6654"/>
                    </a:lnTo>
                    <a:lnTo>
                      <a:pt x="9274" y="8505"/>
                    </a:lnTo>
                    <a:lnTo>
                      <a:pt x="7735" y="10293"/>
                    </a:lnTo>
                    <a:lnTo>
                      <a:pt x="6217" y="12102"/>
                    </a:lnTo>
                    <a:lnTo>
                      <a:pt x="3202" y="15741"/>
                    </a:lnTo>
                    <a:lnTo>
                      <a:pt x="2391" y="16718"/>
                    </a:lnTo>
                    <a:lnTo>
                      <a:pt x="2017" y="17217"/>
                    </a:lnTo>
                    <a:lnTo>
                      <a:pt x="1622" y="17737"/>
                    </a:lnTo>
                    <a:lnTo>
                      <a:pt x="1269" y="18236"/>
                    </a:lnTo>
                    <a:lnTo>
                      <a:pt x="915" y="18776"/>
                    </a:lnTo>
                    <a:lnTo>
                      <a:pt x="582" y="19317"/>
                    </a:lnTo>
                    <a:lnTo>
                      <a:pt x="291" y="19878"/>
                    </a:lnTo>
                    <a:lnTo>
                      <a:pt x="208" y="20045"/>
                    </a:lnTo>
                    <a:lnTo>
                      <a:pt x="125" y="20232"/>
                    </a:lnTo>
                    <a:lnTo>
                      <a:pt x="83" y="20398"/>
                    </a:lnTo>
                    <a:lnTo>
                      <a:pt x="42" y="20565"/>
                    </a:lnTo>
                    <a:lnTo>
                      <a:pt x="0" y="20731"/>
                    </a:lnTo>
                    <a:lnTo>
                      <a:pt x="0" y="20897"/>
                    </a:lnTo>
                    <a:lnTo>
                      <a:pt x="0" y="21043"/>
                    </a:lnTo>
                    <a:lnTo>
                      <a:pt x="21" y="21209"/>
                    </a:lnTo>
                    <a:lnTo>
                      <a:pt x="63" y="21355"/>
                    </a:lnTo>
                    <a:lnTo>
                      <a:pt x="104" y="21521"/>
                    </a:lnTo>
                    <a:lnTo>
                      <a:pt x="167" y="21667"/>
                    </a:lnTo>
                    <a:lnTo>
                      <a:pt x="229" y="21812"/>
                    </a:lnTo>
                    <a:lnTo>
                      <a:pt x="416" y="22103"/>
                    </a:lnTo>
                    <a:lnTo>
                      <a:pt x="645" y="22394"/>
                    </a:lnTo>
                    <a:lnTo>
                      <a:pt x="1289" y="23060"/>
                    </a:lnTo>
                    <a:lnTo>
                      <a:pt x="1934" y="23725"/>
                    </a:lnTo>
                    <a:lnTo>
                      <a:pt x="2578" y="24370"/>
                    </a:lnTo>
                    <a:lnTo>
                      <a:pt x="3244" y="24993"/>
                    </a:lnTo>
                    <a:lnTo>
                      <a:pt x="3930" y="25617"/>
                    </a:lnTo>
                    <a:lnTo>
                      <a:pt x="4637" y="26199"/>
                    </a:lnTo>
                    <a:lnTo>
                      <a:pt x="5365" y="26782"/>
                    </a:lnTo>
                    <a:lnTo>
                      <a:pt x="6113" y="27322"/>
                    </a:lnTo>
                    <a:lnTo>
                      <a:pt x="6446" y="27551"/>
                    </a:lnTo>
                    <a:lnTo>
                      <a:pt x="6737" y="27697"/>
                    </a:lnTo>
                    <a:lnTo>
                      <a:pt x="6883" y="27738"/>
                    </a:lnTo>
                    <a:lnTo>
                      <a:pt x="7007" y="27780"/>
                    </a:lnTo>
                    <a:lnTo>
                      <a:pt x="7236" y="27780"/>
                    </a:lnTo>
                    <a:lnTo>
                      <a:pt x="7361" y="27759"/>
                    </a:lnTo>
                    <a:lnTo>
                      <a:pt x="7486" y="27717"/>
                    </a:lnTo>
                    <a:lnTo>
                      <a:pt x="7590" y="27655"/>
                    </a:lnTo>
                    <a:lnTo>
                      <a:pt x="7714" y="27572"/>
                    </a:lnTo>
                    <a:lnTo>
                      <a:pt x="7943" y="27343"/>
                    </a:lnTo>
                    <a:lnTo>
                      <a:pt x="8213" y="27052"/>
                    </a:lnTo>
                    <a:lnTo>
                      <a:pt x="9149" y="25908"/>
                    </a:lnTo>
                    <a:lnTo>
                      <a:pt x="10126" y="24806"/>
                    </a:lnTo>
                    <a:lnTo>
                      <a:pt x="11083" y="23704"/>
                    </a:lnTo>
                    <a:lnTo>
                      <a:pt x="12081" y="22602"/>
                    </a:lnTo>
                    <a:lnTo>
                      <a:pt x="13079" y="21521"/>
                    </a:lnTo>
                    <a:lnTo>
                      <a:pt x="14098" y="20461"/>
                    </a:lnTo>
                    <a:lnTo>
                      <a:pt x="15117" y="19400"/>
                    </a:lnTo>
                    <a:lnTo>
                      <a:pt x="16135" y="18340"/>
                    </a:lnTo>
                    <a:lnTo>
                      <a:pt x="17799" y="16635"/>
                    </a:lnTo>
                    <a:lnTo>
                      <a:pt x="17986" y="16468"/>
                    </a:lnTo>
                    <a:lnTo>
                      <a:pt x="18069" y="16385"/>
                    </a:lnTo>
                    <a:lnTo>
                      <a:pt x="18173" y="16323"/>
                    </a:lnTo>
                    <a:lnTo>
                      <a:pt x="18277" y="16281"/>
                    </a:lnTo>
                    <a:lnTo>
                      <a:pt x="18402" y="16260"/>
                    </a:lnTo>
                    <a:lnTo>
                      <a:pt x="18506" y="16260"/>
                    </a:lnTo>
                    <a:lnTo>
                      <a:pt x="18651" y="16302"/>
                    </a:lnTo>
                    <a:lnTo>
                      <a:pt x="18755" y="16364"/>
                    </a:lnTo>
                    <a:lnTo>
                      <a:pt x="18838" y="16448"/>
                    </a:lnTo>
                    <a:lnTo>
                      <a:pt x="18880" y="16531"/>
                    </a:lnTo>
                    <a:lnTo>
                      <a:pt x="18901" y="16635"/>
                    </a:lnTo>
                    <a:lnTo>
                      <a:pt x="18922" y="16843"/>
                    </a:lnTo>
                    <a:lnTo>
                      <a:pt x="18922" y="17051"/>
                    </a:lnTo>
                    <a:lnTo>
                      <a:pt x="18922" y="18090"/>
                    </a:lnTo>
                    <a:lnTo>
                      <a:pt x="18922" y="18610"/>
                    </a:lnTo>
                    <a:lnTo>
                      <a:pt x="18901" y="19130"/>
                    </a:lnTo>
                    <a:lnTo>
                      <a:pt x="18776" y="20710"/>
                    </a:lnTo>
                    <a:lnTo>
                      <a:pt x="18506" y="23975"/>
                    </a:lnTo>
                    <a:lnTo>
                      <a:pt x="18235" y="27218"/>
                    </a:lnTo>
                    <a:lnTo>
                      <a:pt x="17653" y="33602"/>
                    </a:lnTo>
                    <a:lnTo>
                      <a:pt x="17092" y="39964"/>
                    </a:lnTo>
                    <a:lnTo>
                      <a:pt x="16655" y="45287"/>
                    </a:lnTo>
                    <a:lnTo>
                      <a:pt x="16239" y="50589"/>
                    </a:lnTo>
                    <a:lnTo>
                      <a:pt x="16115" y="52253"/>
                    </a:lnTo>
                    <a:lnTo>
                      <a:pt x="15990" y="53916"/>
                    </a:lnTo>
                    <a:lnTo>
                      <a:pt x="15948" y="54748"/>
                    </a:lnTo>
                    <a:lnTo>
                      <a:pt x="15927" y="55559"/>
                    </a:lnTo>
                    <a:lnTo>
                      <a:pt x="15927" y="56391"/>
                    </a:lnTo>
                    <a:lnTo>
                      <a:pt x="15990" y="57222"/>
                    </a:lnTo>
                    <a:lnTo>
                      <a:pt x="16011" y="57534"/>
                    </a:lnTo>
                    <a:lnTo>
                      <a:pt x="16073" y="57805"/>
                    </a:lnTo>
                    <a:lnTo>
                      <a:pt x="16156" y="58012"/>
                    </a:lnTo>
                    <a:lnTo>
                      <a:pt x="16198" y="58096"/>
                    </a:lnTo>
                    <a:lnTo>
                      <a:pt x="16260" y="58179"/>
                    </a:lnTo>
                    <a:lnTo>
                      <a:pt x="16343" y="58262"/>
                    </a:lnTo>
                    <a:lnTo>
                      <a:pt x="16426" y="58324"/>
                    </a:lnTo>
                    <a:lnTo>
                      <a:pt x="16614" y="58428"/>
                    </a:lnTo>
                    <a:lnTo>
                      <a:pt x="16863" y="58511"/>
                    </a:lnTo>
                    <a:lnTo>
                      <a:pt x="17175" y="58574"/>
                    </a:lnTo>
                    <a:lnTo>
                      <a:pt x="18527" y="58761"/>
                    </a:lnTo>
                    <a:lnTo>
                      <a:pt x="19899" y="58948"/>
                    </a:lnTo>
                    <a:lnTo>
                      <a:pt x="21022" y="59114"/>
                    </a:lnTo>
                    <a:lnTo>
                      <a:pt x="22145" y="59260"/>
                    </a:lnTo>
                    <a:lnTo>
                      <a:pt x="23288" y="59364"/>
                    </a:lnTo>
                    <a:lnTo>
                      <a:pt x="24411" y="59468"/>
                    </a:lnTo>
                    <a:lnTo>
                      <a:pt x="25534" y="59530"/>
                    </a:lnTo>
                    <a:lnTo>
                      <a:pt x="26677" y="59551"/>
                    </a:lnTo>
                    <a:lnTo>
                      <a:pt x="27821" y="59530"/>
                    </a:lnTo>
                    <a:lnTo>
                      <a:pt x="28944" y="59468"/>
                    </a:lnTo>
                    <a:lnTo>
                      <a:pt x="29152" y="59447"/>
                    </a:lnTo>
                    <a:lnTo>
                      <a:pt x="29360" y="59406"/>
                    </a:lnTo>
                    <a:lnTo>
                      <a:pt x="29547" y="59364"/>
                    </a:lnTo>
                    <a:lnTo>
                      <a:pt x="29713" y="59302"/>
                    </a:lnTo>
                    <a:lnTo>
                      <a:pt x="29879" y="59239"/>
                    </a:lnTo>
                    <a:lnTo>
                      <a:pt x="30046" y="59156"/>
                    </a:lnTo>
                    <a:lnTo>
                      <a:pt x="30171" y="59073"/>
                    </a:lnTo>
                    <a:lnTo>
                      <a:pt x="30316" y="58969"/>
                    </a:lnTo>
                    <a:lnTo>
                      <a:pt x="30441" y="58865"/>
                    </a:lnTo>
                    <a:lnTo>
                      <a:pt x="30566" y="58740"/>
                    </a:lnTo>
                    <a:lnTo>
                      <a:pt x="30670" y="58595"/>
                    </a:lnTo>
                    <a:lnTo>
                      <a:pt x="30753" y="58449"/>
                    </a:lnTo>
                    <a:lnTo>
                      <a:pt x="30836" y="58283"/>
                    </a:lnTo>
                    <a:lnTo>
                      <a:pt x="30919" y="58116"/>
                    </a:lnTo>
                    <a:lnTo>
                      <a:pt x="30981" y="57929"/>
                    </a:lnTo>
                    <a:lnTo>
                      <a:pt x="31044" y="57721"/>
                    </a:lnTo>
                    <a:lnTo>
                      <a:pt x="31169" y="57160"/>
                    </a:lnTo>
                    <a:lnTo>
                      <a:pt x="31293" y="56599"/>
                    </a:lnTo>
                    <a:lnTo>
                      <a:pt x="31397" y="56016"/>
                    </a:lnTo>
                    <a:lnTo>
                      <a:pt x="31460" y="55455"/>
                    </a:lnTo>
                    <a:lnTo>
                      <a:pt x="31584" y="54145"/>
                    </a:lnTo>
                    <a:lnTo>
                      <a:pt x="31688" y="52856"/>
                    </a:lnTo>
                    <a:lnTo>
                      <a:pt x="31751" y="51546"/>
                    </a:lnTo>
                    <a:lnTo>
                      <a:pt x="31813" y="50257"/>
                    </a:lnTo>
                    <a:lnTo>
                      <a:pt x="31917" y="47637"/>
                    </a:lnTo>
                    <a:lnTo>
                      <a:pt x="31979" y="45038"/>
                    </a:lnTo>
                    <a:lnTo>
                      <a:pt x="32187" y="38571"/>
                    </a:lnTo>
                    <a:lnTo>
                      <a:pt x="32375" y="32105"/>
                    </a:lnTo>
                    <a:lnTo>
                      <a:pt x="32520" y="26345"/>
                    </a:lnTo>
                    <a:lnTo>
                      <a:pt x="32624" y="20585"/>
                    </a:lnTo>
                    <a:lnTo>
                      <a:pt x="32624" y="19463"/>
                    </a:lnTo>
                    <a:lnTo>
                      <a:pt x="32603" y="18340"/>
                    </a:lnTo>
                    <a:lnTo>
                      <a:pt x="32499" y="16115"/>
                    </a:lnTo>
                    <a:lnTo>
                      <a:pt x="32437" y="15013"/>
                    </a:lnTo>
                    <a:lnTo>
                      <a:pt x="32395" y="13890"/>
                    </a:lnTo>
                    <a:lnTo>
                      <a:pt x="32375" y="12788"/>
                    </a:lnTo>
                    <a:lnTo>
                      <a:pt x="32395" y="11665"/>
                    </a:lnTo>
                    <a:lnTo>
                      <a:pt x="32416" y="10542"/>
                    </a:lnTo>
                    <a:lnTo>
                      <a:pt x="32395" y="9420"/>
                    </a:lnTo>
                    <a:lnTo>
                      <a:pt x="32354" y="8297"/>
                    </a:lnTo>
                    <a:lnTo>
                      <a:pt x="32291" y="7195"/>
                    </a:lnTo>
                    <a:lnTo>
                      <a:pt x="32187" y="6072"/>
                    </a:lnTo>
                    <a:lnTo>
                      <a:pt x="32083" y="4949"/>
                    </a:lnTo>
                    <a:lnTo>
                      <a:pt x="31834" y="2724"/>
                    </a:lnTo>
                    <a:lnTo>
                      <a:pt x="31792" y="2454"/>
                    </a:lnTo>
                    <a:lnTo>
                      <a:pt x="31709" y="2225"/>
                    </a:lnTo>
                    <a:lnTo>
                      <a:pt x="31605" y="2017"/>
                    </a:lnTo>
                    <a:lnTo>
                      <a:pt x="31480" y="1830"/>
                    </a:lnTo>
                    <a:lnTo>
                      <a:pt x="31314" y="1664"/>
                    </a:lnTo>
                    <a:lnTo>
                      <a:pt x="31127" y="1539"/>
                    </a:lnTo>
                    <a:lnTo>
                      <a:pt x="30898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7" y="1102"/>
                    </a:lnTo>
                    <a:lnTo>
                      <a:pt x="28861" y="1019"/>
                    </a:lnTo>
                    <a:lnTo>
                      <a:pt x="26844" y="707"/>
                    </a:lnTo>
                    <a:lnTo>
                      <a:pt x="24848" y="416"/>
                    </a:lnTo>
                    <a:lnTo>
                      <a:pt x="23829" y="292"/>
                    </a:lnTo>
                    <a:lnTo>
                      <a:pt x="22831" y="188"/>
                    </a:lnTo>
                    <a:lnTo>
                      <a:pt x="21812" y="84"/>
                    </a:lnTo>
                    <a:lnTo>
                      <a:pt x="20793" y="21"/>
                    </a:lnTo>
                    <a:lnTo>
                      <a:pt x="202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34" name="Google Shape;834;p6"/>
              <p:cNvSpPr/>
              <p:nvPr/>
            </p:nvSpPr>
            <p:spPr>
              <a:xfrm>
                <a:off x="2568925" y="287500"/>
                <a:ext cx="922700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8" h="63315" extrusionOk="0">
                    <a:moveTo>
                      <a:pt x="21521" y="1289"/>
                    </a:moveTo>
                    <a:lnTo>
                      <a:pt x="22103" y="1310"/>
                    </a:lnTo>
                    <a:lnTo>
                      <a:pt x="23122" y="1373"/>
                    </a:lnTo>
                    <a:lnTo>
                      <a:pt x="24141" y="1477"/>
                    </a:lnTo>
                    <a:lnTo>
                      <a:pt x="25139" y="1581"/>
                    </a:lnTo>
                    <a:lnTo>
                      <a:pt x="26158" y="1705"/>
                    </a:lnTo>
                    <a:lnTo>
                      <a:pt x="28154" y="1996"/>
                    </a:lnTo>
                    <a:lnTo>
                      <a:pt x="30171" y="2308"/>
                    </a:lnTo>
                    <a:lnTo>
                      <a:pt x="30607" y="2391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8" y="2745"/>
                    </a:lnTo>
                    <a:lnTo>
                      <a:pt x="32437" y="2828"/>
                    </a:lnTo>
                    <a:lnTo>
                      <a:pt x="32624" y="2953"/>
                    </a:lnTo>
                    <a:lnTo>
                      <a:pt x="32790" y="3119"/>
                    </a:lnTo>
                    <a:lnTo>
                      <a:pt x="32915" y="3306"/>
                    </a:lnTo>
                    <a:lnTo>
                      <a:pt x="33019" y="3514"/>
                    </a:lnTo>
                    <a:lnTo>
                      <a:pt x="33102" y="3743"/>
                    </a:lnTo>
                    <a:lnTo>
                      <a:pt x="33144" y="4013"/>
                    </a:lnTo>
                    <a:lnTo>
                      <a:pt x="33393" y="6238"/>
                    </a:lnTo>
                    <a:lnTo>
                      <a:pt x="33497" y="7361"/>
                    </a:lnTo>
                    <a:lnTo>
                      <a:pt x="33601" y="8484"/>
                    </a:lnTo>
                    <a:lnTo>
                      <a:pt x="33664" y="9586"/>
                    </a:lnTo>
                    <a:lnTo>
                      <a:pt x="33705" y="10709"/>
                    </a:lnTo>
                    <a:lnTo>
                      <a:pt x="33726" y="11831"/>
                    </a:lnTo>
                    <a:lnTo>
                      <a:pt x="33705" y="12954"/>
                    </a:lnTo>
                    <a:lnTo>
                      <a:pt x="33685" y="14077"/>
                    </a:lnTo>
                    <a:lnTo>
                      <a:pt x="33705" y="15179"/>
                    </a:lnTo>
                    <a:lnTo>
                      <a:pt x="33747" y="16302"/>
                    </a:lnTo>
                    <a:lnTo>
                      <a:pt x="33809" y="17404"/>
                    </a:lnTo>
                    <a:lnTo>
                      <a:pt x="33913" y="19629"/>
                    </a:lnTo>
                    <a:lnTo>
                      <a:pt x="33934" y="20752"/>
                    </a:lnTo>
                    <a:lnTo>
                      <a:pt x="33934" y="21874"/>
                    </a:lnTo>
                    <a:lnTo>
                      <a:pt x="33830" y="27634"/>
                    </a:lnTo>
                    <a:lnTo>
                      <a:pt x="33685" y="33394"/>
                    </a:lnTo>
                    <a:lnTo>
                      <a:pt x="33497" y="39860"/>
                    </a:lnTo>
                    <a:lnTo>
                      <a:pt x="33289" y="46327"/>
                    </a:lnTo>
                    <a:lnTo>
                      <a:pt x="33227" y="48926"/>
                    </a:lnTo>
                    <a:lnTo>
                      <a:pt x="33123" y="51546"/>
                    </a:lnTo>
                    <a:lnTo>
                      <a:pt x="33061" y="52835"/>
                    </a:lnTo>
                    <a:lnTo>
                      <a:pt x="32998" y="54145"/>
                    </a:lnTo>
                    <a:lnTo>
                      <a:pt x="32894" y="55434"/>
                    </a:lnTo>
                    <a:lnTo>
                      <a:pt x="32770" y="56744"/>
                    </a:lnTo>
                    <a:lnTo>
                      <a:pt x="32707" y="57305"/>
                    </a:lnTo>
                    <a:lnTo>
                      <a:pt x="32603" y="57888"/>
                    </a:lnTo>
                    <a:lnTo>
                      <a:pt x="32479" y="58449"/>
                    </a:lnTo>
                    <a:lnTo>
                      <a:pt x="32354" y="59010"/>
                    </a:lnTo>
                    <a:lnTo>
                      <a:pt x="32291" y="59218"/>
                    </a:lnTo>
                    <a:lnTo>
                      <a:pt x="32229" y="59405"/>
                    </a:lnTo>
                    <a:lnTo>
                      <a:pt x="32146" y="59572"/>
                    </a:lnTo>
                    <a:lnTo>
                      <a:pt x="32063" y="59738"/>
                    </a:lnTo>
                    <a:lnTo>
                      <a:pt x="31980" y="59884"/>
                    </a:lnTo>
                    <a:lnTo>
                      <a:pt x="31876" y="60029"/>
                    </a:lnTo>
                    <a:lnTo>
                      <a:pt x="31751" y="60154"/>
                    </a:lnTo>
                    <a:lnTo>
                      <a:pt x="31626" y="60258"/>
                    </a:lnTo>
                    <a:lnTo>
                      <a:pt x="31481" y="60362"/>
                    </a:lnTo>
                    <a:lnTo>
                      <a:pt x="31356" y="60445"/>
                    </a:lnTo>
                    <a:lnTo>
                      <a:pt x="31189" y="60528"/>
                    </a:lnTo>
                    <a:lnTo>
                      <a:pt x="31023" y="60591"/>
                    </a:lnTo>
                    <a:lnTo>
                      <a:pt x="30857" y="60653"/>
                    </a:lnTo>
                    <a:lnTo>
                      <a:pt x="30670" y="60695"/>
                    </a:lnTo>
                    <a:lnTo>
                      <a:pt x="30462" y="60736"/>
                    </a:lnTo>
                    <a:lnTo>
                      <a:pt x="30254" y="60757"/>
                    </a:lnTo>
                    <a:lnTo>
                      <a:pt x="29131" y="60819"/>
                    </a:lnTo>
                    <a:lnTo>
                      <a:pt x="27987" y="60840"/>
                    </a:lnTo>
                    <a:lnTo>
                      <a:pt x="26844" y="60819"/>
                    </a:lnTo>
                    <a:lnTo>
                      <a:pt x="25721" y="60757"/>
                    </a:lnTo>
                    <a:lnTo>
                      <a:pt x="24598" y="60653"/>
                    </a:lnTo>
                    <a:lnTo>
                      <a:pt x="23455" y="60549"/>
                    </a:lnTo>
                    <a:lnTo>
                      <a:pt x="22332" y="60403"/>
                    </a:lnTo>
                    <a:lnTo>
                      <a:pt x="21209" y="60237"/>
                    </a:lnTo>
                    <a:lnTo>
                      <a:pt x="19837" y="60050"/>
                    </a:lnTo>
                    <a:lnTo>
                      <a:pt x="18485" y="59863"/>
                    </a:lnTo>
                    <a:lnTo>
                      <a:pt x="18173" y="59800"/>
                    </a:lnTo>
                    <a:lnTo>
                      <a:pt x="17924" y="59717"/>
                    </a:lnTo>
                    <a:lnTo>
                      <a:pt x="17736" y="59613"/>
                    </a:lnTo>
                    <a:lnTo>
                      <a:pt x="17653" y="59551"/>
                    </a:lnTo>
                    <a:lnTo>
                      <a:pt x="17570" y="59468"/>
                    </a:lnTo>
                    <a:lnTo>
                      <a:pt x="17508" y="59385"/>
                    </a:lnTo>
                    <a:lnTo>
                      <a:pt x="17466" y="59301"/>
                    </a:lnTo>
                    <a:lnTo>
                      <a:pt x="17383" y="59094"/>
                    </a:lnTo>
                    <a:lnTo>
                      <a:pt x="17321" y="58823"/>
                    </a:lnTo>
                    <a:lnTo>
                      <a:pt x="17300" y="58511"/>
                    </a:lnTo>
                    <a:lnTo>
                      <a:pt x="17237" y="57680"/>
                    </a:lnTo>
                    <a:lnTo>
                      <a:pt x="17237" y="56848"/>
                    </a:lnTo>
                    <a:lnTo>
                      <a:pt x="17258" y="56037"/>
                    </a:lnTo>
                    <a:lnTo>
                      <a:pt x="17300" y="55205"/>
                    </a:lnTo>
                    <a:lnTo>
                      <a:pt x="17425" y="53542"/>
                    </a:lnTo>
                    <a:lnTo>
                      <a:pt x="17549" y="51878"/>
                    </a:lnTo>
                    <a:lnTo>
                      <a:pt x="17965" y="46576"/>
                    </a:lnTo>
                    <a:lnTo>
                      <a:pt x="18402" y="41253"/>
                    </a:lnTo>
                    <a:lnTo>
                      <a:pt x="18963" y="34891"/>
                    </a:lnTo>
                    <a:lnTo>
                      <a:pt x="19545" y="28507"/>
                    </a:lnTo>
                    <a:lnTo>
                      <a:pt x="19816" y="25264"/>
                    </a:lnTo>
                    <a:lnTo>
                      <a:pt x="20086" y="21999"/>
                    </a:lnTo>
                    <a:lnTo>
                      <a:pt x="20211" y="20419"/>
                    </a:lnTo>
                    <a:lnTo>
                      <a:pt x="20232" y="19899"/>
                    </a:lnTo>
                    <a:lnTo>
                      <a:pt x="20232" y="19379"/>
                    </a:lnTo>
                    <a:lnTo>
                      <a:pt x="20232" y="18340"/>
                    </a:lnTo>
                    <a:lnTo>
                      <a:pt x="20232" y="18132"/>
                    </a:lnTo>
                    <a:lnTo>
                      <a:pt x="20211" y="17924"/>
                    </a:lnTo>
                    <a:lnTo>
                      <a:pt x="20190" y="17820"/>
                    </a:lnTo>
                    <a:lnTo>
                      <a:pt x="20148" y="17737"/>
                    </a:lnTo>
                    <a:lnTo>
                      <a:pt x="20065" y="17653"/>
                    </a:lnTo>
                    <a:lnTo>
                      <a:pt x="19961" y="17591"/>
                    </a:lnTo>
                    <a:lnTo>
                      <a:pt x="19816" y="17549"/>
                    </a:lnTo>
                    <a:lnTo>
                      <a:pt x="19712" y="17549"/>
                    </a:lnTo>
                    <a:lnTo>
                      <a:pt x="19587" y="17570"/>
                    </a:lnTo>
                    <a:lnTo>
                      <a:pt x="19483" y="17612"/>
                    </a:lnTo>
                    <a:lnTo>
                      <a:pt x="19379" y="17674"/>
                    </a:lnTo>
                    <a:lnTo>
                      <a:pt x="19296" y="17757"/>
                    </a:lnTo>
                    <a:lnTo>
                      <a:pt x="19109" y="17924"/>
                    </a:lnTo>
                    <a:lnTo>
                      <a:pt x="17445" y="19629"/>
                    </a:lnTo>
                    <a:lnTo>
                      <a:pt x="16427" y="20689"/>
                    </a:lnTo>
                    <a:lnTo>
                      <a:pt x="15408" y="21750"/>
                    </a:lnTo>
                    <a:lnTo>
                      <a:pt x="14389" y="22810"/>
                    </a:lnTo>
                    <a:lnTo>
                      <a:pt x="13391" y="23891"/>
                    </a:lnTo>
                    <a:lnTo>
                      <a:pt x="12393" y="24993"/>
                    </a:lnTo>
                    <a:lnTo>
                      <a:pt x="11436" y="26095"/>
                    </a:lnTo>
                    <a:lnTo>
                      <a:pt x="10459" y="27197"/>
                    </a:lnTo>
                    <a:lnTo>
                      <a:pt x="9523" y="28341"/>
                    </a:lnTo>
                    <a:lnTo>
                      <a:pt x="9253" y="28632"/>
                    </a:lnTo>
                    <a:lnTo>
                      <a:pt x="9024" y="28861"/>
                    </a:lnTo>
                    <a:lnTo>
                      <a:pt x="8900" y="28944"/>
                    </a:lnTo>
                    <a:lnTo>
                      <a:pt x="8796" y="29006"/>
                    </a:lnTo>
                    <a:lnTo>
                      <a:pt x="8671" y="29048"/>
                    </a:lnTo>
                    <a:lnTo>
                      <a:pt x="8546" y="29069"/>
                    </a:lnTo>
                    <a:lnTo>
                      <a:pt x="8317" y="29069"/>
                    </a:lnTo>
                    <a:lnTo>
                      <a:pt x="8193" y="29027"/>
                    </a:lnTo>
                    <a:lnTo>
                      <a:pt x="8047" y="28986"/>
                    </a:lnTo>
                    <a:lnTo>
                      <a:pt x="7756" y="28840"/>
                    </a:lnTo>
                    <a:lnTo>
                      <a:pt x="7423" y="28611"/>
                    </a:lnTo>
                    <a:lnTo>
                      <a:pt x="6675" y="28071"/>
                    </a:lnTo>
                    <a:lnTo>
                      <a:pt x="5947" y="27488"/>
                    </a:lnTo>
                    <a:lnTo>
                      <a:pt x="5240" y="26906"/>
                    </a:lnTo>
                    <a:lnTo>
                      <a:pt x="4554" y="26282"/>
                    </a:lnTo>
                    <a:lnTo>
                      <a:pt x="3888" y="25659"/>
                    </a:lnTo>
                    <a:lnTo>
                      <a:pt x="3244" y="25014"/>
                    </a:lnTo>
                    <a:lnTo>
                      <a:pt x="2599" y="24349"/>
                    </a:lnTo>
                    <a:lnTo>
                      <a:pt x="1955" y="23683"/>
                    </a:lnTo>
                    <a:lnTo>
                      <a:pt x="1726" y="23392"/>
                    </a:lnTo>
                    <a:lnTo>
                      <a:pt x="1539" y="23101"/>
                    </a:lnTo>
                    <a:lnTo>
                      <a:pt x="1477" y="22956"/>
                    </a:lnTo>
                    <a:lnTo>
                      <a:pt x="1414" y="22810"/>
                    </a:lnTo>
                    <a:lnTo>
                      <a:pt x="1373" y="22644"/>
                    </a:lnTo>
                    <a:lnTo>
                      <a:pt x="1331" y="22498"/>
                    </a:lnTo>
                    <a:lnTo>
                      <a:pt x="1310" y="22332"/>
                    </a:lnTo>
                    <a:lnTo>
                      <a:pt x="1310" y="22186"/>
                    </a:lnTo>
                    <a:lnTo>
                      <a:pt x="1310" y="22020"/>
                    </a:lnTo>
                    <a:lnTo>
                      <a:pt x="1352" y="21854"/>
                    </a:lnTo>
                    <a:lnTo>
                      <a:pt x="1393" y="21687"/>
                    </a:lnTo>
                    <a:lnTo>
                      <a:pt x="1435" y="21521"/>
                    </a:lnTo>
                    <a:lnTo>
                      <a:pt x="1518" y="21334"/>
                    </a:lnTo>
                    <a:lnTo>
                      <a:pt x="1601" y="21167"/>
                    </a:lnTo>
                    <a:lnTo>
                      <a:pt x="1892" y="20606"/>
                    </a:lnTo>
                    <a:lnTo>
                      <a:pt x="2225" y="20065"/>
                    </a:lnTo>
                    <a:lnTo>
                      <a:pt x="2579" y="19525"/>
                    </a:lnTo>
                    <a:lnTo>
                      <a:pt x="2932" y="19026"/>
                    </a:lnTo>
                    <a:lnTo>
                      <a:pt x="3327" y="18506"/>
                    </a:lnTo>
                    <a:lnTo>
                      <a:pt x="3701" y="18007"/>
                    </a:lnTo>
                    <a:lnTo>
                      <a:pt x="4512" y="17030"/>
                    </a:lnTo>
                    <a:lnTo>
                      <a:pt x="7527" y="13391"/>
                    </a:lnTo>
                    <a:lnTo>
                      <a:pt x="9045" y="11582"/>
                    </a:lnTo>
                    <a:lnTo>
                      <a:pt x="10584" y="9794"/>
                    </a:lnTo>
                    <a:lnTo>
                      <a:pt x="12185" y="7943"/>
                    </a:lnTo>
                    <a:lnTo>
                      <a:pt x="12996" y="7049"/>
                    </a:lnTo>
                    <a:lnTo>
                      <a:pt x="13827" y="6134"/>
                    </a:lnTo>
                    <a:lnTo>
                      <a:pt x="14659" y="5261"/>
                    </a:lnTo>
                    <a:lnTo>
                      <a:pt x="15512" y="4388"/>
                    </a:lnTo>
                    <a:lnTo>
                      <a:pt x="16406" y="3556"/>
                    </a:lnTo>
                    <a:lnTo>
                      <a:pt x="17341" y="2745"/>
                    </a:lnTo>
                    <a:lnTo>
                      <a:pt x="17633" y="2516"/>
                    </a:lnTo>
                    <a:lnTo>
                      <a:pt x="17944" y="2308"/>
                    </a:lnTo>
                    <a:lnTo>
                      <a:pt x="18236" y="2121"/>
                    </a:lnTo>
                    <a:lnTo>
                      <a:pt x="18547" y="1955"/>
                    </a:lnTo>
                    <a:lnTo>
                      <a:pt x="18880" y="1789"/>
                    </a:lnTo>
                    <a:lnTo>
                      <a:pt x="19192" y="1664"/>
                    </a:lnTo>
                    <a:lnTo>
                      <a:pt x="19525" y="1560"/>
                    </a:lnTo>
                    <a:lnTo>
                      <a:pt x="19857" y="1477"/>
                    </a:lnTo>
                    <a:lnTo>
                      <a:pt x="20398" y="1373"/>
                    </a:lnTo>
                    <a:lnTo>
                      <a:pt x="20959" y="1310"/>
                    </a:lnTo>
                    <a:lnTo>
                      <a:pt x="21521" y="1289"/>
                    </a:lnTo>
                    <a:close/>
                    <a:moveTo>
                      <a:pt x="21521" y="0"/>
                    </a:moveTo>
                    <a:lnTo>
                      <a:pt x="21126" y="42"/>
                    </a:lnTo>
                    <a:lnTo>
                      <a:pt x="20731" y="83"/>
                    </a:lnTo>
                    <a:lnTo>
                      <a:pt x="20336" y="125"/>
                    </a:lnTo>
                    <a:lnTo>
                      <a:pt x="19961" y="208"/>
                    </a:lnTo>
                    <a:lnTo>
                      <a:pt x="19587" y="291"/>
                    </a:lnTo>
                    <a:lnTo>
                      <a:pt x="19192" y="395"/>
                    </a:lnTo>
                    <a:lnTo>
                      <a:pt x="18797" y="541"/>
                    </a:lnTo>
                    <a:lnTo>
                      <a:pt x="18423" y="686"/>
                    </a:lnTo>
                    <a:lnTo>
                      <a:pt x="18048" y="853"/>
                    </a:lnTo>
                    <a:lnTo>
                      <a:pt x="17674" y="1040"/>
                    </a:lnTo>
                    <a:lnTo>
                      <a:pt x="17321" y="1248"/>
                    </a:lnTo>
                    <a:lnTo>
                      <a:pt x="16946" y="1477"/>
                    </a:lnTo>
                    <a:lnTo>
                      <a:pt x="16593" y="1747"/>
                    </a:lnTo>
                    <a:lnTo>
                      <a:pt x="16156" y="2059"/>
                    </a:lnTo>
                    <a:lnTo>
                      <a:pt x="15740" y="2412"/>
                    </a:lnTo>
                    <a:lnTo>
                      <a:pt x="14929" y="3119"/>
                    </a:lnTo>
                    <a:lnTo>
                      <a:pt x="14139" y="3847"/>
                    </a:lnTo>
                    <a:lnTo>
                      <a:pt x="13391" y="4596"/>
                    </a:lnTo>
                    <a:lnTo>
                      <a:pt x="12642" y="5386"/>
                    </a:lnTo>
                    <a:lnTo>
                      <a:pt x="11935" y="6176"/>
                    </a:lnTo>
                    <a:lnTo>
                      <a:pt x="10501" y="7777"/>
                    </a:lnTo>
                    <a:lnTo>
                      <a:pt x="9253" y="9232"/>
                    </a:lnTo>
                    <a:lnTo>
                      <a:pt x="8005" y="10709"/>
                    </a:lnTo>
                    <a:lnTo>
                      <a:pt x="6758" y="12164"/>
                    </a:lnTo>
                    <a:lnTo>
                      <a:pt x="5510" y="13620"/>
                    </a:lnTo>
                    <a:lnTo>
                      <a:pt x="4845" y="14368"/>
                    </a:lnTo>
                    <a:lnTo>
                      <a:pt x="4221" y="15137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1" y="17508"/>
                    </a:lnTo>
                    <a:lnTo>
                      <a:pt x="1830" y="18340"/>
                    </a:lnTo>
                    <a:lnTo>
                      <a:pt x="1289" y="19171"/>
                    </a:lnTo>
                    <a:lnTo>
                      <a:pt x="770" y="20045"/>
                    </a:lnTo>
                    <a:lnTo>
                      <a:pt x="562" y="20460"/>
                    </a:lnTo>
                    <a:lnTo>
                      <a:pt x="375" y="20856"/>
                    </a:lnTo>
                    <a:lnTo>
                      <a:pt x="229" y="21271"/>
                    </a:lnTo>
                    <a:lnTo>
                      <a:pt x="125" y="21666"/>
                    </a:lnTo>
                    <a:lnTo>
                      <a:pt x="42" y="22061"/>
                    </a:lnTo>
                    <a:lnTo>
                      <a:pt x="0" y="22457"/>
                    </a:lnTo>
                    <a:lnTo>
                      <a:pt x="0" y="22852"/>
                    </a:lnTo>
                    <a:lnTo>
                      <a:pt x="21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1"/>
                    </a:lnTo>
                    <a:lnTo>
                      <a:pt x="375" y="24806"/>
                    </a:lnTo>
                    <a:lnTo>
                      <a:pt x="541" y="25180"/>
                    </a:lnTo>
                    <a:lnTo>
                      <a:pt x="728" y="25555"/>
                    </a:lnTo>
                    <a:lnTo>
                      <a:pt x="936" y="25929"/>
                    </a:lnTo>
                    <a:lnTo>
                      <a:pt x="1165" y="26303"/>
                    </a:lnTo>
                    <a:lnTo>
                      <a:pt x="1414" y="26678"/>
                    </a:lnTo>
                    <a:lnTo>
                      <a:pt x="1684" y="27031"/>
                    </a:lnTo>
                    <a:lnTo>
                      <a:pt x="1976" y="27384"/>
                    </a:lnTo>
                    <a:lnTo>
                      <a:pt x="2267" y="27717"/>
                    </a:lnTo>
                    <a:lnTo>
                      <a:pt x="2579" y="28029"/>
                    </a:lnTo>
                    <a:lnTo>
                      <a:pt x="2890" y="28341"/>
                    </a:lnTo>
                    <a:lnTo>
                      <a:pt x="3223" y="28632"/>
                    </a:lnTo>
                    <a:lnTo>
                      <a:pt x="3556" y="28902"/>
                    </a:lnTo>
                    <a:lnTo>
                      <a:pt x="4242" y="29443"/>
                    </a:lnTo>
                    <a:lnTo>
                      <a:pt x="4970" y="29963"/>
                    </a:lnTo>
                    <a:lnTo>
                      <a:pt x="5718" y="30441"/>
                    </a:lnTo>
                    <a:lnTo>
                      <a:pt x="6467" y="30898"/>
                    </a:lnTo>
                    <a:lnTo>
                      <a:pt x="6820" y="31086"/>
                    </a:lnTo>
                    <a:lnTo>
                      <a:pt x="7153" y="31252"/>
                    </a:lnTo>
                    <a:lnTo>
                      <a:pt x="7444" y="31397"/>
                    </a:lnTo>
                    <a:lnTo>
                      <a:pt x="7735" y="31501"/>
                    </a:lnTo>
                    <a:lnTo>
                      <a:pt x="8005" y="31585"/>
                    </a:lnTo>
                    <a:lnTo>
                      <a:pt x="8255" y="31626"/>
                    </a:lnTo>
                    <a:lnTo>
                      <a:pt x="8754" y="31626"/>
                    </a:lnTo>
                    <a:lnTo>
                      <a:pt x="9004" y="31564"/>
                    </a:lnTo>
                    <a:lnTo>
                      <a:pt x="9232" y="31481"/>
                    </a:lnTo>
                    <a:lnTo>
                      <a:pt x="9482" y="31377"/>
                    </a:lnTo>
                    <a:lnTo>
                      <a:pt x="9710" y="31231"/>
                    </a:lnTo>
                    <a:lnTo>
                      <a:pt x="9981" y="31065"/>
                    </a:lnTo>
                    <a:lnTo>
                      <a:pt x="10230" y="30857"/>
                    </a:lnTo>
                    <a:lnTo>
                      <a:pt x="10521" y="30607"/>
                    </a:lnTo>
                    <a:lnTo>
                      <a:pt x="10812" y="30337"/>
                    </a:lnTo>
                    <a:lnTo>
                      <a:pt x="11603" y="29568"/>
                    </a:lnTo>
                    <a:lnTo>
                      <a:pt x="12372" y="28757"/>
                    </a:lnTo>
                    <a:lnTo>
                      <a:pt x="13141" y="27967"/>
                    </a:lnTo>
                    <a:lnTo>
                      <a:pt x="13911" y="27135"/>
                    </a:lnTo>
                    <a:lnTo>
                      <a:pt x="15387" y="25472"/>
                    </a:lnTo>
                    <a:lnTo>
                      <a:pt x="16884" y="23829"/>
                    </a:lnTo>
                    <a:lnTo>
                      <a:pt x="17840" y="22727"/>
                    </a:lnTo>
                    <a:lnTo>
                      <a:pt x="18880" y="21542"/>
                    </a:lnTo>
                    <a:lnTo>
                      <a:pt x="18880" y="21916"/>
                    </a:lnTo>
                    <a:lnTo>
                      <a:pt x="18880" y="21999"/>
                    </a:lnTo>
                    <a:lnTo>
                      <a:pt x="17633" y="35057"/>
                    </a:lnTo>
                    <a:lnTo>
                      <a:pt x="17217" y="39403"/>
                    </a:lnTo>
                    <a:lnTo>
                      <a:pt x="16822" y="43769"/>
                    </a:lnTo>
                    <a:lnTo>
                      <a:pt x="16447" y="48136"/>
                    </a:lnTo>
                    <a:lnTo>
                      <a:pt x="16115" y="52502"/>
                    </a:lnTo>
                    <a:lnTo>
                      <a:pt x="16011" y="53812"/>
                    </a:lnTo>
                    <a:lnTo>
                      <a:pt x="15928" y="55143"/>
                    </a:lnTo>
                    <a:lnTo>
                      <a:pt x="15886" y="55808"/>
                    </a:lnTo>
                    <a:lnTo>
                      <a:pt x="15865" y="56474"/>
                    </a:lnTo>
                    <a:lnTo>
                      <a:pt x="15865" y="57139"/>
                    </a:lnTo>
                    <a:lnTo>
                      <a:pt x="15886" y="57804"/>
                    </a:lnTo>
                    <a:lnTo>
                      <a:pt x="15907" y="58220"/>
                    </a:lnTo>
                    <a:lnTo>
                      <a:pt x="15928" y="58636"/>
                    </a:lnTo>
                    <a:lnTo>
                      <a:pt x="15990" y="59052"/>
                    </a:lnTo>
                    <a:lnTo>
                      <a:pt x="16052" y="59468"/>
                    </a:lnTo>
                    <a:lnTo>
                      <a:pt x="16177" y="59863"/>
                    </a:lnTo>
                    <a:lnTo>
                      <a:pt x="16239" y="60071"/>
                    </a:lnTo>
                    <a:lnTo>
                      <a:pt x="16323" y="60258"/>
                    </a:lnTo>
                    <a:lnTo>
                      <a:pt x="16427" y="60424"/>
                    </a:lnTo>
                    <a:lnTo>
                      <a:pt x="16551" y="60611"/>
                    </a:lnTo>
                    <a:lnTo>
                      <a:pt x="16676" y="60778"/>
                    </a:lnTo>
                    <a:lnTo>
                      <a:pt x="16822" y="60944"/>
                    </a:lnTo>
                    <a:lnTo>
                      <a:pt x="17237" y="61339"/>
                    </a:lnTo>
                    <a:lnTo>
                      <a:pt x="17653" y="61693"/>
                    </a:lnTo>
                    <a:lnTo>
                      <a:pt x="18111" y="62004"/>
                    </a:lnTo>
                    <a:lnTo>
                      <a:pt x="18589" y="62275"/>
                    </a:lnTo>
                    <a:lnTo>
                      <a:pt x="19088" y="62483"/>
                    </a:lnTo>
                    <a:lnTo>
                      <a:pt x="19608" y="62670"/>
                    </a:lnTo>
                    <a:lnTo>
                      <a:pt x="20148" y="62815"/>
                    </a:lnTo>
                    <a:lnTo>
                      <a:pt x="20731" y="62899"/>
                    </a:lnTo>
                    <a:lnTo>
                      <a:pt x="21313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7"/>
                    </a:lnTo>
                    <a:lnTo>
                      <a:pt x="25534" y="63210"/>
                    </a:lnTo>
                    <a:lnTo>
                      <a:pt x="26802" y="63273"/>
                    </a:lnTo>
                    <a:lnTo>
                      <a:pt x="27426" y="63294"/>
                    </a:lnTo>
                    <a:lnTo>
                      <a:pt x="28050" y="63314"/>
                    </a:lnTo>
                    <a:lnTo>
                      <a:pt x="28694" y="63294"/>
                    </a:lnTo>
                    <a:lnTo>
                      <a:pt x="29318" y="63252"/>
                    </a:lnTo>
                    <a:lnTo>
                      <a:pt x="29942" y="63169"/>
                    </a:lnTo>
                    <a:lnTo>
                      <a:pt x="30586" y="63065"/>
                    </a:lnTo>
                    <a:lnTo>
                      <a:pt x="31065" y="62940"/>
                    </a:lnTo>
                    <a:lnTo>
                      <a:pt x="31543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7" y="62483"/>
                    </a:lnTo>
                    <a:lnTo>
                      <a:pt x="32375" y="62358"/>
                    </a:lnTo>
                    <a:lnTo>
                      <a:pt x="32562" y="62212"/>
                    </a:lnTo>
                    <a:lnTo>
                      <a:pt x="32749" y="62067"/>
                    </a:lnTo>
                    <a:lnTo>
                      <a:pt x="32915" y="61901"/>
                    </a:lnTo>
                    <a:lnTo>
                      <a:pt x="33082" y="61734"/>
                    </a:lnTo>
                    <a:lnTo>
                      <a:pt x="33248" y="61547"/>
                    </a:lnTo>
                    <a:lnTo>
                      <a:pt x="33393" y="61339"/>
                    </a:lnTo>
                    <a:lnTo>
                      <a:pt x="33539" y="61131"/>
                    </a:lnTo>
                    <a:lnTo>
                      <a:pt x="33664" y="60902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5" y="59634"/>
                    </a:lnTo>
                    <a:lnTo>
                      <a:pt x="34392" y="59197"/>
                    </a:lnTo>
                    <a:lnTo>
                      <a:pt x="34516" y="58761"/>
                    </a:lnTo>
                    <a:lnTo>
                      <a:pt x="34641" y="58303"/>
                    </a:lnTo>
                    <a:lnTo>
                      <a:pt x="34745" y="57846"/>
                    </a:lnTo>
                    <a:lnTo>
                      <a:pt x="34828" y="57388"/>
                    </a:lnTo>
                    <a:lnTo>
                      <a:pt x="35015" y="56183"/>
                    </a:lnTo>
                    <a:lnTo>
                      <a:pt x="35182" y="54956"/>
                    </a:lnTo>
                    <a:lnTo>
                      <a:pt x="35327" y="53750"/>
                    </a:lnTo>
                    <a:lnTo>
                      <a:pt x="35473" y="52523"/>
                    </a:lnTo>
                    <a:lnTo>
                      <a:pt x="35722" y="50090"/>
                    </a:lnTo>
                    <a:lnTo>
                      <a:pt x="35930" y="47657"/>
                    </a:lnTo>
                    <a:lnTo>
                      <a:pt x="36097" y="45225"/>
                    </a:lnTo>
                    <a:lnTo>
                      <a:pt x="36242" y="42771"/>
                    </a:lnTo>
                    <a:lnTo>
                      <a:pt x="36492" y="37885"/>
                    </a:lnTo>
                    <a:lnTo>
                      <a:pt x="36533" y="36783"/>
                    </a:lnTo>
                    <a:lnTo>
                      <a:pt x="36554" y="35702"/>
                    </a:lnTo>
                    <a:lnTo>
                      <a:pt x="36533" y="33518"/>
                    </a:lnTo>
                    <a:lnTo>
                      <a:pt x="36533" y="32437"/>
                    </a:lnTo>
                    <a:lnTo>
                      <a:pt x="36575" y="31335"/>
                    </a:lnTo>
                    <a:lnTo>
                      <a:pt x="36616" y="30254"/>
                    </a:lnTo>
                    <a:lnTo>
                      <a:pt x="36679" y="29713"/>
                    </a:lnTo>
                    <a:lnTo>
                      <a:pt x="36741" y="29173"/>
                    </a:lnTo>
                    <a:lnTo>
                      <a:pt x="36824" y="28279"/>
                    </a:lnTo>
                    <a:lnTo>
                      <a:pt x="36887" y="27384"/>
                    </a:lnTo>
                    <a:lnTo>
                      <a:pt x="36907" y="26490"/>
                    </a:lnTo>
                    <a:lnTo>
                      <a:pt x="36907" y="25596"/>
                    </a:lnTo>
                    <a:lnTo>
                      <a:pt x="36887" y="23808"/>
                    </a:lnTo>
                    <a:lnTo>
                      <a:pt x="36845" y="22020"/>
                    </a:lnTo>
                    <a:lnTo>
                      <a:pt x="36803" y="19837"/>
                    </a:lnTo>
                    <a:lnTo>
                      <a:pt x="36762" y="17633"/>
                    </a:lnTo>
                    <a:lnTo>
                      <a:pt x="36637" y="13245"/>
                    </a:lnTo>
                    <a:lnTo>
                      <a:pt x="36554" y="9815"/>
                    </a:lnTo>
                    <a:lnTo>
                      <a:pt x="36512" y="8089"/>
                    </a:lnTo>
                    <a:lnTo>
                      <a:pt x="36471" y="7215"/>
                    </a:lnTo>
                    <a:lnTo>
                      <a:pt x="36408" y="6363"/>
                    </a:lnTo>
                    <a:lnTo>
                      <a:pt x="36367" y="5947"/>
                    </a:lnTo>
                    <a:lnTo>
                      <a:pt x="36263" y="5510"/>
                    </a:lnTo>
                    <a:lnTo>
                      <a:pt x="36138" y="5074"/>
                    </a:lnTo>
                    <a:lnTo>
                      <a:pt x="35972" y="4637"/>
                    </a:lnTo>
                    <a:lnTo>
                      <a:pt x="35764" y="4200"/>
                    </a:lnTo>
                    <a:lnTo>
                      <a:pt x="35514" y="3785"/>
                    </a:lnTo>
                    <a:lnTo>
                      <a:pt x="35244" y="3369"/>
                    </a:lnTo>
                    <a:lnTo>
                      <a:pt x="34932" y="2974"/>
                    </a:lnTo>
                    <a:lnTo>
                      <a:pt x="34599" y="2620"/>
                    </a:lnTo>
                    <a:lnTo>
                      <a:pt x="34246" y="2267"/>
                    </a:lnTo>
                    <a:lnTo>
                      <a:pt x="33851" y="1955"/>
                    </a:lnTo>
                    <a:lnTo>
                      <a:pt x="33414" y="1664"/>
                    </a:lnTo>
                    <a:lnTo>
                      <a:pt x="32978" y="1435"/>
                    </a:lnTo>
                    <a:lnTo>
                      <a:pt x="32749" y="1331"/>
                    </a:lnTo>
                    <a:lnTo>
                      <a:pt x="32520" y="1248"/>
                    </a:lnTo>
                    <a:lnTo>
                      <a:pt x="32271" y="1165"/>
                    </a:lnTo>
                    <a:lnTo>
                      <a:pt x="32021" y="1082"/>
                    </a:lnTo>
                    <a:lnTo>
                      <a:pt x="31772" y="1040"/>
                    </a:lnTo>
                    <a:lnTo>
                      <a:pt x="31522" y="998"/>
                    </a:lnTo>
                    <a:lnTo>
                      <a:pt x="29318" y="728"/>
                    </a:lnTo>
                    <a:lnTo>
                      <a:pt x="27135" y="437"/>
                    </a:lnTo>
                    <a:lnTo>
                      <a:pt x="26033" y="312"/>
                    </a:lnTo>
                    <a:lnTo>
                      <a:pt x="24931" y="187"/>
                    </a:lnTo>
                    <a:lnTo>
                      <a:pt x="23829" y="83"/>
                    </a:lnTo>
                    <a:lnTo>
                      <a:pt x="22727" y="21"/>
                    </a:lnTo>
                    <a:lnTo>
                      <a:pt x="223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35" name="Google Shape;835;p6"/>
              <p:cNvSpPr/>
              <p:nvPr/>
            </p:nvSpPr>
            <p:spPr>
              <a:xfrm>
                <a:off x="2664050" y="502700"/>
                <a:ext cx="301000" cy="33740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6" extrusionOk="0">
                    <a:moveTo>
                      <a:pt x="11852" y="1"/>
                    </a:moveTo>
                    <a:lnTo>
                      <a:pt x="11769" y="21"/>
                    </a:lnTo>
                    <a:lnTo>
                      <a:pt x="11686" y="42"/>
                    </a:lnTo>
                    <a:lnTo>
                      <a:pt x="11561" y="125"/>
                    </a:lnTo>
                    <a:lnTo>
                      <a:pt x="11436" y="208"/>
                    </a:lnTo>
                    <a:lnTo>
                      <a:pt x="10958" y="520"/>
                    </a:lnTo>
                    <a:lnTo>
                      <a:pt x="10501" y="832"/>
                    </a:lnTo>
                    <a:lnTo>
                      <a:pt x="10064" y="1207"/>
                    </a:lnTo>
                    <a:lnTo>
                      <a:pt x="9648" y="1581"/>
                    </a:lnTo>
                    <a:lnTo>
                      <a:pt x="8442" y="2724"/>
                    </a:lnTo>
                    <a:lnTo>
                      <a:pt x="7257" y="3889"/>
                    </a:lnTo>
                    <a:lnTo>
                      <a:pt x="6093" y="5095"/>
                    </a:lnTo>
                    <a:lnTo>
                      <a:pt x="4970" y="6322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7" y="10168"/>
                    </a:lnTo>
                    <a:lnTo>
                      <a:pt x="749" y="11499"/>
                    </a:lnTo>
                    <a:lnTo>
                      <a:pt x="416" y="11977"/>
                    </a:lnTo>
                    <a:lnTo>
                      <a:pt x="271" y="12206"/>
                    </a:lnTo>
                    <a:lnTo>
                      <a:pt x="125" y="12476"/>
                    </a:lnTo>
                    <a:lnTo>
                      <a:pt x="63" y="12580"/>
                    </a:lnTo>
                    <a:lnTo>
                      <a:pt x="21" y="12705"/>
                    </a:lnTo>
                    <a:lnTo>
                      <a:pt x="0" y="12809"/>
                    </a:lnTo>
                    <a:lnTo>
                      <a:pt x="0" y="12934"/>
                    </a:lnTo>
                    <a:lnTo>
                      <a:pt x="21" y="13058"/>
                    </a:lnTo>
                    <a:lnTo>
                      <a:pt x="63" y="13162"/>
                    </a:lnTo>
                    <a:lnTo>
                      <a:pt x="146" y="13266"/>
                    </a:lnTo>
                    <a:lnTo>
                      <a:pt x="250" y="13350"/>
                    </a:lnTo>
                    <a:lnTo>
                      <a:pt x="354" y="13433"/>
                    </a:lnTo>
                    <a:lnTo>
                      <a:pt x="458" y="13474"/>
                    </a:lnTo>
                    <a:lnTo>
                      <a:pt x="583" y="13495"/>
                    </a:lnTo>
                    <a:lnTo>
                      <a:pt x="707" y="13474"/>
                    </a:lnTo>
                    <a:lnTo>
                      <a:pt x="811" y="13453"/>
                    </a:lnTo>
                    <a:lnTo>
                      <a:pt x="915" y="13412"/>
                    </a:lnTo>
                    <a:lnTo>
                      <a:pt x="1040" y="13350"/>
                    </a:lnTo>
                    <a:lnTo>
                      <a:pt x="1144" y="13287"/>
                    </a:lnTo>
                    <a:lnTo>
                      <a:pt x="1393" y="13058"/>
                    </a:lnTo>
                    <a:lnTo>
                      <a:pt x="1622" y="12809"/>
                    </a:lnTo>
                    <a:lnTo>
                      <a:pt x="9960" y="3161"/>
                    </a:lnTo>
                    <a:lnTo>
                      <a:pt x="10397" y="2641"/>
                    </a:lnTo>
                    <a:lnTo>
                      <a:pt x="10833" y="2080"/>
                    </a:lnTo>
                    <a:lnTo>
                      <a:pt x="11249" y="1518"/>
                    </a:lnTo>
                    <a:lnTo>
                      <a:pt x="11623" y="915"/>
                    </a:lnTo>
                    <a:lnTo>
                      <a:pt x="11769" y="728"/>
                    </a:lnTo>
                    <a:lnTo>
                      <a:pt x="11894" y="520"/>
                    </a:lnTo>
                    <a:lnTo>
                      <a:pt x="11935" y="416"/>
                    </a:lnTo>
                    <a:lnTo>
                      <a:pt x="11998" y="292"/>
                    </a:lnTo>
                    <a:lnTo>
                      <a:pt x="12019" y="167"/>
                    </a:lnTo>
                    <a:lnTo>
                      <a:pt x="12039" y="42"/>
                    </a:lnTo>
                    <a:lnTo>
                      <a:pt x="1193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3314850" y="1449825"/>
                <a:ext cx="54100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11437" extrusionOk="0">
                    <a:moveTo>
                      <a:pt x="1851" y="0"/>
                    </a:moveTo>
                    <a:lnTo>
                      <a:pt x="1664" y="208"/>
                    </a:lnTo>
                    <a:lnTo>
                      <a:pt x="1560" y="374"/>
                    </a:lnTo>
                    <a:lnTo>
                      <a:pt x="1477" y="541"/>
                    </a:lnTo>
                    <a:lnTo>
                      <a:pt x="1415" y="749"/>
                    </a:lnTo>
                    <a:lnTo>
                      <a:pt x="1144" y="1892"/>
                    </a:lnTo>
                    <a:lnTo>
                      <a:pt x="916" y="3057"/>
                    </a:lnTo>
                    <a:lnTo>
                      <a:pt x="729" y="4200"/>
                    </a:lnTo>
                    <a:lnTo>
                      <a:pt x="562" y="5365"/>
                    </a:lnTo>
                    <a:lnTo>
                      <a:pt x="417" y="6529"/>
                    </a:lnTo>
                    <a:lnTo>
                      <a:pt x="292" y="7693"/>
                    </a:lnTo>
                    <a:lnTo>
                      <a:pt x="22" y="10022"/>
                    </a:lnTo>
                    <a:lnTo>
                      <a:pt x="1" y="10251"/>
                    </a:lnTo>
                    <a:lnTo>
                      <a:pt x="22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3" y="11166"/>
                    </a:lnTo>
                    <a:lnTo>
                      <a:pt x="396" y="11249"/>
                    </a:lnTo>
                    <a:lnTo>
                      <a:pt x="479" y="11311"/>
                    </a:lnTo>
                    <a:lnTo>
                      <a:pt x="562" y="11374"/>
                    </a:lnTo>
                    <a:lnTo>
                      <a:pt x="687" y="11415"/>
                    </a:lnTo>
                    <a:lnTo>
                      <a:pt x="791" y="11436"/>
                    </a:lnTo>
                    <a:lnTo>
                      <a:pt x="916" y="11436"/>
                    </a:lnTo>
                    <a:lnTo>
                      <a:pt x="1041" y="11415"/>
                    </a:lnTo>
                    <a:lnTo>
                      <a:pt x="1144" y="11374"/>
                    </a:lnTo>
                    <a:lnTo>
                      <a:pt x="1248" y="11332"/>
                    </a:lnTo>
                    <a:lnTo>
                      <a:pt x="1332" y="11270"/>
                    </a:lnTo>
                    <a:lnTo>
                      <a:pt x="1415" y="11187"/>
                    </a:lnTo>
                    <a:lnTo>
                      <a:pt x="1560" y="10999"/>
                    </a:lnTo>
                    <a:lnTo>
                      <a:pt x="1623" y="10854"/>
                    </a:lnTo>
                    <a:lnTo>
                      <a:pt x="1706" y="10708"/>
                    </a:lnTo>
                    <a:lnTo>
                      <a:pt x="1747" y="10563"/>
                    </a:lnTo>
                    <a:lnTo>
                      <a:pt x="1789" y="10417"/>
                    </a:lnTo>
                    <a:lnTo>
                      <a:pt x="1851" y="10105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2" y="5573"/>
                    </a:lnTo>
                    <a:lnTo>
                      <a:pt x="2143" y="4886"/>
                    </a:lnTo>
                    <a:lnTo>
                      <a:pt x="2163" y="4200"/>
                    </a:lnTo>
                    <a:lnTo>
                      <a:pt x="2143" y="3514"/>
                    </a:lnTo>
                    <a:lnTo>
                      <a:pt x="2143" y="2828"/>
                    </a:lnTo>
                    <a:lnTo>
                      <a:pt x="2101" y="2121"/>
                    </a:lnTo>
                    <a:lnTo>
                      <a:pt x="2039" y="1435"/>
                    </a:lnTo>
                    <a:lnTo>
                      <a:pt x="1955" y="728"/>
                    </a:lnTo>
                    <a:lnTo>
                      <a:pt x="18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2987375" y="41485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142" y="1"/>
                    </a:moveTo>
                    <a:lnTo>
                      <a:pt x="1955" y="21"/>
                    </a:lnTo>
                    <a:lnTo>
                      <a:pt x="1768" y="63"/>
                    </a:lnTo>
                    <a:lnTo>
                      <a:pt x="1601" y="125"/>
                    </a:lnTo>
                    <a:lnTo>
                      <a:pt x="1414" y="208"/>
                    </a:lnTo>
                    <a:lnTo>
                      <a:pt x="1227" y="292"/>
                    </a:lnTo>
                    <a:lnTo>
                      <a:pt x="1061" y="375"/>
                    </a:lnTo>
                    <a:lnTo>
                      <a:pt x="728" y="604"/>
                    </a:lnTo>
                    <a:lnTo>
                      <a:pt x="458" y="853"/>
                    </a:lnTo>
                    <a:lnTo>
                      <a:pt x="333" y="978"/>
                    </a:lnTo>
                    <a:lnTo>
                      <a:pt x="229" y="1103"/>
                    </a:lnTo>
                    <a:lnTo>
                      <a:pt x="146" y="1227"/>
                    </a:lnTo>
                    <a:lnTo>
                      <a:pt x="84" y="1352"/>
                    </a:lnTo>
                    <a:lnTo>
                      <a:pt x="42" y="1498"/>
                    </a:lnTo>
                    <a:lnTo>
                      <a:pt x="21" y="1622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17"/>
                    </a:lnTo>
                    <a:lnTo>
                      <a:pt x="84" y="2142"/>
                    </a:lnTo>
                    <a:lnTo>
                      <a:pt x="146" y="2246"/>
                    </a:lnTo>
                    <a:lnTo>
                      <a:pt x="250" y="2371"/>
                    </a:lnTo>
                    <a:lnTo>
                      <a:pt x="354" y="2454"/>
                    </a:lnTo>
                    <a:lnTo>
                      <a:pt x="458" y="2516"/>
                    </a:lnTo>
                    <a:lnTo>
                      <a:pt x="562" y="2558"/>
                    </a:lnTo>
                    <a:lnTo>
                      <a:pt x="666" y="2579"/>
                    </a:lnTo>
                    <a:lnTo>
                      <a:pt x="791" y="2579"/>
                    </a:lnTo>
                    <a:lnTo>
                      <a:pt x="915" y="2558"/>
                    </a:lnTo>
                    <a:lnTo>
                      <a:pt x="1040" y="2537"/>
                    </a:lnTo>
                    <a:lnTo>
                      <a:pt x="1144" y="2496"/>
                    </a:lnTo>
                    <a:lnTo>
                      <a:pt x="1269" y="2433"/>
                    </a:lnTo>
                    <a:lnTo>
                      <a:pt x="1394" y="2329"/>
                    </a:lnTo>
                    <a:lnTo>
                      <a:pt x="1498" y="2225"/>
                    </a:lnTo>
                    <a:lnTo>
                      <a:pt x="1622" y="2101"/>
                    </a:lnTo>
                    <a:lnTo>
                      <a:pt x="1851" y="1789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2" y="687"/>
                    </a:lnTo>
                    <a:lnTo>
                      <a:pt x="2433" y="500"/>
                    </a:lnTo>
                    <a:lnTo>
                      <a:pt x="2475" y="333"/>
                    </a:lnTo>
                    <a:lnTo>
                      <a:pt x="2475" y="167"/>
                    </a:lnTo>
                    <a:lnTo>
                      <a:pt x="2475" y="21"/>
                    </a:lnTo>
                    <a:lnTo>
                      <a:pt x="23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</p:grpSp>
      <p:grpSp>
        <p:nvGrpSpPr>
          <p:cNvPr id="838" name="Google Shape;838;p6"/>
          <p:cNvGrpSpPr/>
          <p:nvPr/>
        </p:nvGrpSpPr>
        <p:grpSpPr>
          <a:xfrm>
            <a:off x="224930" y="2735289"/>
            <a:ext cx="426920" cy="1741953"/>
            <a:chOff x="-2726611" y="1807715"/>
            <a:chExt cx="378965" cy="1542279"/>
          </a:xfrm>
        </p:grpSpPr>
        <p:grpSp>
          <p:nvGrpSpPr>
            <p:cNvPr id="839" name="Google Shape;839;p6"/>
            <p:cNvGrpSpPr/>
            <p:nvPr/>
          </p:nvGrpSpPr>
          <p:grpSpPr>
            <a:xfrm>
              <a:off x="-2726594" y="2354676"/>
              <a:ext cx="378948" cy="355647"/>
              <a:chOff x="7115700" y="1348450"/>
              <a:chExt cx="933600" cy="873825"/>
            </a:xfrm>
          </p:grpSpPr>
          <p:sp>
            <p:nvSpPr>
              <p:cNvPr id="840" name="Google Shape;840;p6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extrusionOk="0">
                    <a:moveTo>
                      <a:pt x="13641" y="1997"/>
                    </a:moveTo>
                    <a:lnTo>
                      <a:pt x="13807" y="2018"/>
                    </a:lnTo>
                    <a:lnTo>
                      <a:pt x="13932" y="2059"/>
                    </a:lnTo>
                    <a:lnTo>
                      <a:pt x="14057" y="2142"/>
                    </a:lnTo>
                    <a:lnTo>
                      <a:pt x="14181" y="2246"/>
                    </a:lnTo>
                    <a:lnTo>
                      <a:pt x="14264" y="2392"/>
                    </a:lnTo>
                    <a:lnTo>
                      <a:pt x="14348" y="2558"/>
                    </a:lnTo>
                    <a:lnTo>
                      <a:pt x="14410" y="2745"/>
                    </a:lnTo>
                    <a:lnTo>
                      <a:pt x="14431" y="2974"/>
                    </a:lnTo>
                    <a:lnTo>
                      <a:pt x="14472" y="3681"/>
                    </a:lnTo>
                    <a:lnTo>
                      <a:pt x="14493" y="4367"/>
                    </a:lnTo>
                    <a:lnTo>
                      <a:pt x="14472" y="5074"/>
                    </a:lnTo>
                    <a:lnTo>
                      <a:pt x="14410" y="5781"/>
                    </a:lnTo>
                    <a:lnTo>
                      <a:pt x="14327" y="6467"/>
                    </a:lnTo>
                    <a:lnTo>
                      <a:pt x="14223" y="7154"/>
                    </a:lnTo>
                    <a:lnTo>
                      <a:pt x="14077" y="7840"/>
                    </a:lnTo>
                    <a:lnTo>
                      <a:pt x="13932" y="8547"/>
                    </a:lnTo>
                    <a:lnTo>
                      <a:pt x="13911" y="8630"/>
                    </a:lnTo>
                    <a:lnTo>
                      <a:pt x="13849" y="8692"/>
                    </a:lnTo>
                    <a:lnTo>
                      <a:pt x="13765" y="8755"/>
                    </a:lnTo>
                    <a:lnTo>
                      <a:pt x="13641" y="8817"/>
                    </a:lnTo>
                    <a:lnTo>
                      <a:pt x="13495" y="8422"/>
                    </a:lnTo>
                    <a:lnTo>
                      <a:pt x="13391" y="8027"/>
                    </a:lnTo>
                    <a:lnTo>
                      <a:pt x="13308" y="7632"/>
                    </a:lnTo>
                    <a:lnTo>
                      <a:pt x="13225" y="7237"/>
                    </a:lnTo>
                    <a:lnTo>
                      <a:pt x="13121" y="6447"/>
                    </a:lnTo>
                    <a:lnTo>
                      <a:pt x="13017" y="5656"/>
                    </a:lnTo>
                    <a:lnTo>
                      <a:pt x="12934" y="5012"/>
                    </a:lnTo>
                    <a:lnTo>
                      <a:pt x="12892" y="4347"/>
                    </a:lnTo>
                    <a:lnTo>
                      <a:pt x="12851" y="3681"/>
                    </a:lnTo>
                    <a:lnTo>
                      <a:pt x="12871" y="3037"/>
                    </a:lnTo>
                    <a:lnTo>
                      <a:pt x="12892" y="2808"/>
                    </a:lnTo>
                    <a:lnTo>
                      <a:pt x="12934" y="2621"/>
                    </a:lnTo>
                    <a:lnTo>
                      <a:pt x="12996" y="2434"/>
                    </a:lnTo>
                    <a:lnTo>
                      <a:pt x="13100" y="2288"/>
                    </a:lnTo>
                    <a:lnTo>
                      <a:pt x="13204" y="2163"/>
                    </a:lnTo>
                    <a:lnTo>
                      <a:pt x="13329" y="2080"/>
                    </a:lnTo>
                    <a:lnTo>
                      <a:pt x="13454" y="2018"/>
                    </a:lnTo>
                    <a:lnTo>
                      <a:pt x="13620" y="1997"/>
                    </a:lnTo>
                    <a:close/>
                    <a:moveTo>
                      <a:pt x="28923" y="11977"/>
                    </a:moveTo>
                    <a:lnTo>
                      <a:pt x="29256" y="11998"/>
                    </a:lnTo>
                    <a:lnTo>
                      <a:pt x="29568" y="12040"/>
                    </a:lnTo>
                    <a:lnTo>
                      <a:pt x="29901" y="12081"/>
                    </a:lnTo>
                    <a:lnTo>
                      <a:pt x="30212" y="12144"/>
                    </a:lnTo>
                    <a:lnTo>
                      <a:pt x="30545" y="12227"/>
                    </a:lnTo>
                    <a:lnTo>
                      <a:pt x="30857" y="12310"/>
                    </a:lnTo>
                    <a:lnTo>
                      <a:pt x="31190" y="12435"/>
                    </a:lnTo>
                    <a:lnTo>
                      <a:pt x="31252" y="12456"/>
                    </a:lnTo>
                    <a:lnTo>
                      <a:pt x="31315" y="12497"/>
                    </a:lnTo>
                    <a:lnTo>
                      <a:pt x="31377" y="12580"/>
                    </a:lnTo>
                    <a:lnTo>
                      <a:pt x="31418" y="12705"/>
                    </a:lnTo>
                    <a:lnTo>
                      <a:pt x="31086" y="12872"/>
                    </a:lnTo>
                    <a:lnTo>
                      <a:pt x="30774" y="13017"/>
                    </a:lnTo>
                    <a:lnTo>
                      <a:pt x="30420" y="13142"/>
                    </a:lnTo>
                    <a:lnTo>
                      <a:pt x="30088" y="13225"/>
                    </a:lnTo>
                    <a:lnTo>
                      <a:pt x="29734" y="13308"/>
                    </a:lnTo>
                    <a:lnTo>
                      <a:pt x="29402" y="13371"/>
                    </a:lnTo>
                    <a:lnTo>
                      <a:pt x="28695" y="13495"/>
                    </a:lnTo>
                    <a:lnTo>
                      <a:pt x="28029" y="13599"/>
                    </a:lnTo>
                    <a:lnTo>
                      <a:pt x="27697" y="13620"/>
                    </a:lnTo>
                    <a:lnTo>
                      <a:pt x="27364" y="13641"/>
                    </a:lnTo>
                    <a:lnTo>
                      <a:pt x="27156" y="13641"/>
                    </a:lnTo>
                    <a:lnTo>
                      <a:pt x="26948" y="13620"/>
                    </a:lnTo>
                    <a:lnTo>
                      <a:pt x="26802" y="13599"/>
                    </a:lnTo>
                    <a:lnTo>
                      <a:pt x="26678" y="13558"/>
                    </a:lnTo>
                    <a:lnTo>
                      <a:pt x="26532" y="13516"/>
                    </a:lnTo>
                    <a:lnTo>
                      <a:pt x="26428" y="13433"/>
                    </a:lnTo>
                    <a:lnTo>
                      <a:pt x="26324" y="13350"/>
                    </a:lnTo>
                    <a:lnTo>
                      <a:pt x="26241" y="13246"/>
                    </a:lnTo>
                    <a:lnTo>
                      <a:pt x="26199" y="13121"/>
                    </a:lnTo>
                    <a:lnTo>
                      <a:pt x="26158" y="12955"/>
                    </a:lnTo>
                    <a:lnTo>
                      <a:pt x="26158" y="12809"/>
                    </a:lnTo>
                    <a:lnTo>
                      <a:pt x="26199" y="12664"/>
                    </a:lnTo>
                    <a:lnTo>
                      <a:pt x="26241" y="12539"/>
                    </a:lnTo>
                    <a:lnTo>
                      <a:pt x="26324" y="12435"/>
                    </a:lnTo>
                    <a:lnTo>
                      <a:pt x="26428" y="12352"/>
                    </a:lnTo>
                    <a:lnTo>
                      <a:pt x="26532" y="12269"/>
                    </a:lnTo>
                    <a:lnTo>
                      <a:pt x="26657" y="12227"/>
                    </a:lnTo>
                    <a:lnTo>
                      <a:pt x="26802" y="12185"/>
                    </a:lnTo>
                    <a:lnTo>
                      <a:pt x="27260" y="12081"/>
                    </a:lnTo>
                    <a:lnTo>
                      <a:pt x="27697" y="12019"/>
                    </a:lnTo>
                    <a:lnTo>
                      <a:pt x="28154" y="11998"/>
                    </a:lnTo>
                    <a:lnTo>
                      <a:pt x="28591" y="11977"/>
                    </a:lnTo>
                    <a:close/>
                    <a:moveTo>
                      <a:pt x="4159" y="13537"/>
                    </a:moveTo>
                    <a:lnTo>
                      <a:pt x="4658" y="13558"/>
                    </a:lnTo>
                    <a:lnTo>
                      <a:pt x="4887" y="13599"/>
                    </a:lnTo>
                    <a:lnTo>
                      <a:pt x="5116" y="13641"/>
                    </a:lnTo>
                    <a:lnTo>
                      <a:pt x="5324" y="13703"/>
                    </a:lnTo>
                    <a:lnTo>
                      <a:pt x="5511" y="13766"/>
                    </a:lnTo>
                    <a:lnTo>
                      <a:pt x="5677" y="13849"/>
                    </a:lnTo>
                    <a:lnTo>
                      <a:pt x="5843" y="13932"/>
                    </a:lnTo>
                    <a:lnTo>
                      <a:pt x="5885" y="13994"/>
                    </a:lnTo>
                    <a:lnTo>
                      <a:pt x="5947" y="14078"/>
                    </a:lnTo>
                    <a:lnTo>
                      <a:pt x="5927" y="14182"/>
                    </a:lnTo>
                    <a:lnTo>
                      <a:pt x="5885" y="14265"/>
                    </a:lnTo>
                    <a:lnTo>
                      <a:pt x="5843" y="14327"/>
                    </a:lnTo>
                    <a:lnTo>
                      <a:pt x="5781" y="14389"/>
                    </a:lnTo>
                    <a:lnTo>
                      <a:pt x="5635" y="14493"/>
                    </a:lnTo>
                    <a:lnTo>
                      <a:pt x="5490" y="14597"/>
                    </a:lnTo>
                    <a:lnTo>
                      <a:pt x="5220" y="14764"/>
                    </a:lnTo>
                    <a:lnTo>
                      <a:pt x="4949" y="14930"/>
                    </a:lnTo>
                    <a:lnTo>
                      <a:pt x="4658" y="15076"/>
                    </a:lnTo>
                    <a:lnTo>
                      <a:pt x="4367" y="15200"/>
                    </a:lnTo>
                    <a:lnTo>
                      <a:pt x="4055" y="15325"/>
                    </a:lnTo>
                    <a:lnTo>
                      <a:pt x="3764" y="15429"/>
                    </a:lnTo>
                    <a:lnTo>
                      <a:pt x="3452" y="15533"/>
                    </a:lnTo>
                    <a:lnTo>
                      <a:pt x="3140" y="15616"/>
                    </a:lnTo>
                    <a:lnTo>
                      <a:pt x="2932" y="15658"/>
                    </a:lnTo>
                    <a:lnTo>
                      <a:pt x="2496" y="15658"/>
                    </a:lnTo>
                    <a:lnTo>
                      <a:pt x="2309" y="15595"/>
                    </a:lnTo>
                    <a:lnTo>
                      <a:pt x="2205" y="15554"/>
                    </a:lnTo>
                    <a:lnTo>
                      <a:pt x="2121" y="15491"/>
                    </a:lnTo>
                    <a:lnTo>
                      <a:pt x="2038" y="15408"/>
                    </a:lnTo>
                    <a:lnTo>
                      <a:pt x="1955" y="15325"/>
                    </a:lnTo>
                    <a:lnTo>
                      <a:pt x="1851" y="15180"/>
                    </a:lnTo>
                    <a:lnTo>
                      <a:pt x="1789" y="15013"/>
                    </a:lnTo>
                    <a:lnTo>
                      <a:pt x="1768" y="14847"/>
                    </a:lnTo>
                    <a:lnTo>
                      <a:pt x="1789" y="14681"/>
                    </a:lnTo>
                    <a:lnTo>
                      <a:pt x="1830" y="14514"/>
                    </a:lnTo>
                    <a:lnTo>
                      <a:pt x="1893" y="14369"/>
                    </a:lnTo>
                    <a:lnTo>
                      <a:pt x="1997" y="14202"/>
                    </a:lnTo>
                    <a:lnTo>
                      <a:pt x="2142" y="14078"/>
                    </a:lnTo>
                    <a:lnTo>
                      <a:pt x="2329" y="13953"/>
                    </a:lnTo>
                    <a:lnTo>
                      <a:pt x="2537" y="13849"/>
                    </a:lnTo>
                    <a:lnTo>
                      <a:pt x="2766" y="13745"/>
                    </a:lnTo>
                    <a:lnTo>
                      <a:pt x="3016" y="13683"/>
                    </a:lnTo>
                    <a:lnTo>
                      <a:pt x="3307" y="13620"/>
                    </a:lnTo>
                    <a:lnTo>
                      <a:pt x="3577" y="13579"/>
                    </a:lnTo>
                    <a:lnTo>
                      <a:pt x="3868" y="13558"/>
                    </a:lnTo>
                    <a:lnTo>
                      <a:pt x="4159" y="13537"/>
                    </a:lnTo>
                    <a:close/>
                    <a:moveTo>
                      <a:pt x="17155" y="1"/>
                    </a:moveTo>
                    <a:lnTo>
                      <a:pt x="16697" y="22"/>
                    </a:lnTo>
                    <a:lnTo>
                      <a:pt x="16240" y="42"/>
                    </a:lnTo>
                    <a:lnTo>
                      <a:pt x="15803" y="84"/>
                    </a:lnTo>
                    <a:lnTo>
                      <a:pt x="15346" y="126"/>
                    </a:lnTo>
                    <a:lnTo>
                      <a:pt x="14909" y="188"/>
                    </a:lnTo>
                    <a:lnTo>
                      <a:pt x="14452" y="271"/>
                    </a:lnTo>
                    <a:lnTo>
                      <a:pt x="14015" y="375"/>
                    </a:lnTo>
                    <a:lnTo>
                      <a:pt x="13557" y="479"/>
                    </a:lnTo>
                    <a:lnTo>
                      <a:pt x="13370" y="541"/>
                    </a:lnTo>
                    <a:lnTo>
                      <a:pt x="13058" y="666"/>
                    </a:lnTo>
                    <a:lnTo>
                      <a:pt x="12809" y="812"/>
                    </a:lnTo>
                    <a:lnTo>
                      <a:pt x="12580" y="999"/>
                    </a:lnTo>
                    <a:lnTo>
                      <a:pt x="12393" y="1228"/>
                    </a:lnTo>
                    <a:lnTo>
                      <a:pt x="12248" y="1477"/>
                    </a:lnTo>
                    <a:lnTo>
                      <a:pt x="12123" y="1747"/>
                    </a:lnTo>
                    <a:lnTo>
                      <a:pt x="12040" y="2059"/>
                    </a:lnTo>
                    <a:lnTo>
                      <a:pt x="11977" y="2413"/>
                    </a:lnTo>
                    <a:lnTo>
                      <a:pt x="11894" y="3452"/>
                    </a:lnTo>
                    <a:lnTo>
                      <a:pt x="11832" y="4513"/>
                    </a:lnTo>
                    <a:lnTo>
                      <a:pt x="11811" y="5553"/>
                    </a:lnTo>
                    <a:lnTo>
                      <a:pt x="11811" y="6613"/>
                    </a:lnTo>
                    <a:lnTo>
                      <a:pt x="11811" y="7757"/>
                    </a:lnTo>
                    <a:lnTo>
                      <a:pt x="11811" y="8921"/>
                    </a:lnTo>
                    <a:lnTo>
                      <a:pt x="11811" y="9025"/>
                    </a:lnTo>
                    <a:lnTo>
                      <a:pt x="11832" y="9981"/>
                    </a:lnTo>
                    <a:lnTo>
                      <a:pt x="11811" y="10293"/>
                    </a:lnTo>
                    <a:lnTo>
                      <a:pt x="11790" y="10605"/>
                    </a:lnTo>
                    <a:lnTo>
                      <a:pt x="11749" y="10938"/>
                    </a:lnTo>
                    <a:lnTo>
                      <a:pt x="11686" y="11250"/>
                    </a:lnTo>
                    <a:lnTo>
                      <a:pt x="9898" y="11437"/>
                    </a:lnTo>
                    <a:lnTo>
                      <a:pt x="8172" y="11624"/>
                    </a:lnTo>
                    <a:lnTo>
                      <a:pt x="6675" y="11811"/>
                    </a:lnTo>
                    <a:lnTo>
                      <a:pt x="5947" y="11936"/>
                    </a:lnTo>
                    <a:lnTo>
                      <a:pt x="5199" y="12061"/>
                    </a:lnTo>
                    <a:lnTo>
                      <a:pt x="4471" y="12206"/>
                    </a:lnTo>
                    <a:lnTo>
                      <a:pt x="3743" y="12373"/>
                    </a:lnTo>
                    <a:lnTo>
                      <a:pt x="3016" y="12580"/>
                    </a:lnTo>
                    <a:lnTo>
                      <a:pt x="2309" y="12788"/>
                    </a:lnTo>
                    <a:lnTo>
                      <a:pt x="2038" y="12892"/>
                    </a:lnTo>
                    <a:lnTo>
                      <a:pt x="1789" y="12996"/>
                    </a:lnTo>
                    <a:lnTo>
                      <a:pt x="1539" y="13121"/>
                    </a:lnTo>
                    <a:lnTo>
                      <a:pt x="1331" y="13246"/>
                    </a:lnTo>
                    <a:lnTo>
                      <a:pt x="1144" y="13391"/>
                    </a:lnTo>
                    <a:lnTo>
                      <a:pt x="957" y="13537"/>
                    </a:lnTo>
                    <a:lnTo>
                      <a:pt x="791" y="13703"/>
                    </a:lnTo>
                    <a:lnTo>
                      <a:pt x="645" y="13890"/>
                    </a:lnTo>
                    <a:lnTo>
                      <a:pt x="500" y="14078"/>
                    </a:lnTo>
                    <a:lnTo>
                      <a:pt x="396" y="14285"/>
                    </a:lnTo>
                    <a:lnTo>
                      <a:pt x="292" y="14493"/>
                    </a:lnTo>
                    <a:lnTo>
                      <a:pt x="209" y="14743"/>
                    </a:lnTo>
                    <a:lnTo>
                      <a:pt x="146" y="14972"/>
                    </a:lnTo>
                    <a:lnTo>
                      <a:pt x="84" y="15242"/>
                    </a:lnTo>
                    <a:lnTo>
                      <a:pt x="42" y="15512"/>
                    </a:lnTo>
                    <a:lnTo>
                      <a:pt x="21" y="15783"/>
                    </a:lnTo>
                    <a:lnTo>
                      <a:pt x="1" y="16365"/>
                    </a:lnTo>
                    <a:lnTo>
                      <a:pt x="21" y="16801"/>
                    </a:lnTo>
                    <a:lnTo>
                      <a:pt x="42" y="17217"/>
                    </a:lnTo>
                    <a:lnTo>
                      <a:pt x="84" y="17654"/>
                    </a:lnTo>
                    <a:lnTo>
                      <a:pt x="125" y="18070"/>
                    </a:lnTo>
                    <a:lnTo>
                      <a:pt x="271" y="18922"/>
                    </a:lnTo>
                    <a:lnTo>
                      <a:pt x="458" y="19754"/>
                    </a:lnTo>
                    <a:lnTo>
                      <a:pt x="562" y="20107"/>
                    </a:lnTo>
                    <a:lnTo>
                      <a:pt x="687" y="20399"/>
                    </a:lnTo>
                    <a:lnTo>
                      <a:pt x="770" y="20523"/>
                    </a:lnTo>
                    <a:lnTo>
                      <a:pt x="853" y="20627"/>
                    </a:lnTo>
                    <a:lnTo>
                      <a:pt x="936" y="20731"/>
                    </a:lnTo>
                    <a:lnTo>
                      <a:pt x="1040" y="20814"/>
                    </a:lnTo>
                    <a:lnTo>
                      <a:pt x="1144" y="20898"/>
                    </a:lnTo>
                    <a:lnTo>
                      <a:pt x="1248" y="20960"/>
                    </a:lnTo>
                    <a:lnTo>
                      <a:pt x="1373" y="21002"/>
                    </a:lnTo>
                    <a:lnTo>
                      <a:pt x="1518" y="21064"/>
                    </a:lnTo>
                    <a:lnTo>
                      <a:pt x="1830" y="21126"/>
                    </a:lnTo>
                    <a:lnTo>
                      <a:pt x="2205" y="21168"/>
                    </a:lnTo>
                    <a:lnTo>
                      <a:pt x="2745" y="21189"/>
                    </a:lnTo>
                    <a:lnTo>
                      <a:pt x="4014" y="21189"/>
                    </a:lnTo>
                    <a:lnTo>
                      <a:pt x="4762" y="21147"/>
                    </a:lnTo>
                    <a:lnTo>
                      <a:pt x="5511" y="21064"/>
                    </a:lnTo>
                    <a:lnTo>
                      <a:pt x="6259" y="20981"/>
                    </a:lnTo>
                    <a:lnTo>
                      <a:pt x="7216" y="20835"/>
                    </a:lnTo>
                    <a:lnTo>
                      <a:pt x="8193" y="20690"/>
                    </a:lnTo>
                    <a:lnTo>
                      <a:pt x="10127" y="20357"/>
                    </a:lnTo>
                    <a:lnTo>
                      <a:pt x="10397" y="20336"/>
                    </a:lnTo>
                    <a:lnTo>
                      <a:pt x="10626" y="20315"/>
                    </a:lnTo>
                    <a:lnTo>
                      <a:pt x="10771" y="20315"/>
                    </a:lnTo>
                    <a:lnTo>
                      <a:pt x="10917" y="20357"/>
                    </a:lnTo>
                    <a:lnTo>
                      <a:pt x="11021" y="20419"/>
                    </a:lnTo>
                    <a:lnTo>
                      <a:pt x="11125" y="20503"/>
                    </a:lnTo>
                    <a:lnTo>
                      <a:pt x="11208" y="20607"/>
                    </a:lnTo>
                    <a:lnTo>
                      <a:pt x="11291" y="20752"/>
                    </a:lnTo>
                    <a:lnTo>
                      <a:pt x="11353" y="20918"/>
                    </a:lnTo>
                    <a:lnTo>
                      <a:pt x="11437" y="21147"/>
                    </a:lnTo>
                    <a:lnTo>
                      <a:pt x="11499" y="21376"/>
                    </a:lnTo>
                    <a:lnTo>
                      <a:pt x="11541" y="21605"/>
                    </a:lnTo>
                    <a:lnTo>
                      <a:pt x="11645" y="22374"/>
                    </a:lnTo>
                    <a:lnTo>
                      <a:pt x="11728" y="23164"/>
                    </a:lnTo>
                    <a:lnTo>
                      <a:pt x="11769" y="23954"/>
                    </a:lnTo>
                    <a:lnTo>
                      <a:pt x="11790" y="24744"/>
                    </a:lnTo>
                    <a:lnTo>
                      <a:pt x="11790" y="24994"/>
                    </a:lnTo>
                    <a:lnTo>
                      <a:pt x="11790" y="25784"/>
                    </a:lnTo>
                    <a:lnTo>
                      <a:pt x="11790" y="26844"/>
                    </a:lnTo>
                    <a:lnTo>
                      <a:pt x="11832" y="27905"/>
                    </a:lnTo>
                    <a:lnTo>
                      <a:pt x="11915" y="28965"/>
                    </a:lnTo>
                    <a:lnTo>
                      <a:pt x="12040" y="30026"/>
                    </a:lnTo>
                    <a:lnTo>
                      <a:pt x="12102" y="30338"/>
                    </a:lnTo>
                    <a:lnTo>
                      <a:pt x="12144" y="30566"/>
                    </a:lnTo>
                    <a:lnTo>
                      <a:pt x="12227" y="30753"/>
                    </a:lnTo>
                    <a:lnTo>
                      <a:pt x="12310" y="30920"/>
                    </a:lnTo>
                    <a:lnTo>
                      <a:pt x="12435" y="31045"/>
                    </a:lnTo>
                    <a:lnTo>
                      <a:pt x="12580" y="31128"/>
                    </a:lnTo>
                    <a:lnTo>
                      <a:pt x="12788" y="31211"/>
                    </a:lnTo>
                    <a:lnTo>
                      <a:pt x="13017" y="31273"/>
                    </a:lnTo>
                    <a:lnTo>
                      <a:pt x="13287" y="31315"/>
                    </a:lnTo>
                    <a:lnTo>
                      <a:pt x="14098" y="31419"/>
                    </a:lnTo>
                    <a:lnTo>
                      <a:pt x="14930" y="31481"/>
                    </a:lnTo>
                    <a:lnTo>
                      <a:pt x="15762" y="31523"/>
                    </a:lnTo>
                    <a:lnTo>
                      <a:pt x="16572" y="31544"/>
                    </a:lnTo>
                    <a:lnTo>
                      <a:pt x="17238" y="31544"/>
                    </a:lnTo>
                    <a:lnTo>
                      <a:pt x="17924" y="31502"/>
                    </a:lnTo>
                    <a:lnTo>
                      <a:pt x="18589" y="31460"/>
                    </a:lnTo>
                    <a:lnTo>
                      <a:pt x="19255" y="31377"/>
                    </a:lnTo>
                    <a:lnTo>
                      <a:pt x="19525" y="31336"/>
                    </a:lnTo>
                    <a:lnTo>
                      <a:pt x="19775" y="31294"/>
                    </a:lnTo>
                    <a:lnTo>
                      <a:pt x="20003" y="31232"/>
                    </a:lnTo>
                    <a:lnTo>
                      <a:pt x="20211" y="31148"/>
                    </a:lnTo>
                    <a:lnTo>
                      <a:pt x="20398" y="31065"/>
                    </a:lnTo>
                    <a:lnTo>
                      <a:pt x="20585" y="30982"/>
                    </a:lnTo>
                    <a:lnTo>
                      <a:pt x="20731" y="30857"/>
                    </a:lnTo>
                    <a:lnTo>
                      <a:pt x="20856" y="30733"/>
                    </a:lnTo>
                    <a:lnTo>
                      <a:pt x="20981" y="30608"/>
                    </a:lnTo>
                    <a:lnTo>
                      <a:pt x="21105" y="30442"/>
                    </a:lnTo>
                    <a:lnTo>
                      <a:pt x="21188" y="30275"/>
                    </a:lnTo>
                    <a:lnTo>
                      <a:pt x="21272" y="30067"/>
                    </a:lnTo>
                    <a:lnTo>
                      <a:pt x="21355" y="29859"/>
                    </a:lnTo>
                    <a:lnTo>
                      <a:pt x="21417" y="29631"/>
                    </a:lnTo>
                    <a:lnTo>
                      <a:pt x="21500" y="29111"/>
                    </a:lnTo>
                    <a:lnTo>
                      <a:pt x="21542" y="28820"/>
                    </a:lnTo>
                    <a:lnTo>
                      <a:pt x="21563" y="28508"/>
                    </a:lnTo>
                    <a:lnTo>
                      <a:pt x="21583" y="27905"/>
                    </a:lnTo>
                    <a:lnTo>
                      <a:pt x="21563" y="26990"/>
                    </a:lnTo>
                    <a:lnTo>
                      <a:pt x="21500" y="24744"/>
                    </a:lnTo>
                    <a:lnTo>
                      <a:pt x="21480" y="23601"/>
                    </a:lnTo>
                    <a:lnTo>
                      <a:pt x="21480" y="22478"/>
                    </a:lnTo>
                    <a:lnTo>
                      <a:pt x="21480" y="22083"/>
                    </a:lnTo>
                    <a:lnTo>
                      <a:pt x="21521" y="21771"/>
                    </a:lnTo>
                    <a:lnTo>
                      <a:pt x="21563" y="21646"/>
                    </a:lnTo>
                    <a:lnTo>
                      <a:pt x="21604" y="21542"/>
                    </a:lnTo>
                    <a:lnTo>
                      <a:pt x="21646" y="21438"/>
                    </a:lnTo>
                    <a:lnTo>
                      <a:pt x="21729" y="21334"/>
                    </a:lnTo>
                    <a:lnTo>
                      <a:pt x="21791" y="21272"/>
                    </a:lnTo>
                    <a:lnTo>
                      <a:pt x="21895" y="21210"/>
                    </a:lnTo>
                    <a:lnTo>
                      <a:pt x="21999" y="21147"/>
                    </a:lnTo>
                    <a:lnTo>
                      <a:pt x="22124" y="21085"/>
                    </a:lnTo>
                    <a:lnTo>
                      <a:pt x="22436" y="21022"/>
                    </a:lnTo>
                    <a:lnTo>
                      <a:pt x="22810" y="20960"/>
                    </a:lnTo>
                    <a:lnTo>
                      <a:pt x="26865" y="20461"/>
                    </a:lnTo>
                    <a:lnTo>
                      <a:pt x="30919" y="19983"/>
                    </a:lnTo>
                    <a:lnTo>
                      <a:pt x="31647" y="19879"/>
                    </a:lnTo>
                    <a:lnTo>
                      <a:pt x="32229" y="19796"/>
                    </a:lnTo>
                    <a:lnTo>
                      <a:pt x="32458" y="19733"/>
                    </a:lnTo>
                    <a:lnTo>
                      <a:pt x="32666" y="19650"/>
                    </a:lnTo>
                    <a:lnTo>
                      <a:pt x="32853" y="19567"/>
                    </a:lnTo>
                    <a:lnTo>
                      <a:pt x="32999" y="19442"/>
                    </a:lnTo>
                    <a:lnTo>
                      <a:pt x="33123" y="19317"/>
                    </a:lnTo>
                    <a:lnTo>
                      <a:pt x="33248" y="19130"/>
                    </a:lnTo>
                    <a:lnTo>
                      <a:pt x="33352" y="18922"/>
                    </a:lnTo>
                    <a:lnTo>
                      <a:pt x="33435" y="18694"/>
                    </a:lnTo>
                    <a:lnTo>
                      <a:pt x="33539" y="18402"/>
                    </a:lnTo>
                    <a:lnTo>
                      <a:pt x="33623" y="18049"/>
                    </a:lnTo>
                    <a:lnTo>
                      <a:pt x="33810" y="17217"/>
                    </a:lnTo>
                    <a:lnTo>
                      <a:pt x="33830" y="17030"/>
                    </a:lnTo>
                    <a:lnTo>
                      <a:pt x="33872" y="16635"/>
                    </a:lnTo>
                    <a:lnTo>
                      <a:pt x="33914" y="16240"/>
                    </a:lnTo>
                    <a:lnTo>
                      <a:pt x="33934" y="15450"/>
                    </a:lnTo>
                    <a:lnTo>
                      <a:pt x="33914" y="14639"/>
                    </a:lnTo>
                    <a:lnTo>
                      <a:pt x="33851" y="13807"/>
                    </a:lnTo>
                    <a:lnTo>
                      <a:pt x="33768" y="12996"/>
                    </a:lnTo>
                    <a:lnTo>
                      <a:pt x="33664" y="12185"/>
                    </a:lnTo>
                    <a:lnTo>
                      <a:pt x="33623" y="11894"/>
                    </a:lnTo>
                    <a:lnTo>
                      <a:pt x="33560" y="11645"/>
                    </a:lnTo>
                    <a:lnTo>
                      <a:pt x="33498" y="11478"/>
                    </a:lnTo>
                    <a:lnTo>
                      <a:pt x="33394" y="11333"/>
                    </a:lnTo>
                    <a:lnTo>
                      <a:pt x="33248" y="11229"/>
                    </a:lnTo>
                    <a:lnTo>
                      <a:pt x="33061" y="11146"/>
                    </a:lnTo>
                    <a:lnTo>
                      <a:pt x="32832" y="11104"/>
                    </a:lnTo>
                    <a:lnTo>
                      <a:pt x="32520" y="11042"/>
                    </a:lnTo>
                    <a:lnTo>
                      <a:pt x="31543" y="10938"/>
                    </a:lnTo>
                    <a:lnTo>
                      <a:pt x="30545" y="10855"/>
                    </a:lnTo>
                    <a:lnTo>
                      <a:pt x="29547" y="10792"/>
                    </a:lnTo>
                    <a:lnTo>
                      <a:pt x="28549" y="10772"/>
                    </a:lnTo>
                    <a:lnTo>
                      <a:pt x="27884" y="10792"/>
                    </a:lnTo>
                    <a:lnTo>
                      <a:pt x="27218" y="10813"/>
                    </a:lnTo>
                    <a:lnTo>
                      <a:pt x="26553" y="10834"/>
                    </a:lnTo>
                    <a:lnTo>
                      <a:pt x="25888" y="10896"/>
                    </a:lnTo>
                    <a:lnTo>
                      <a:pt x="24557" y="11021"/>
                    </a:lnTo>
                    <a:lnTo>
                      <a:pt x="23226" y="11187"/>
                    </a:lnTo>
                    <a:lnTo>
                      <a:pt x="22810" y="11250"/>
                    </a:lnTo>
                    <a:lnTo>
                      <a:pt x="22374" y="11271"/>
                    </a:lnTo>
                    <a:lnTo>
                      <a:pt x="22145" y="11250"/>
                    </a:lnTo>
                    <a:lnTo>
                      <a:pt x="21895" y="11229"/>
                    </a:lnTo>
                    <a:lnTo>
                      <a:pt x="21791" y="10875"/>
                    </a:lnTo>
                    <a:lnTo>
                      <a:pt x="21729" y="10522"/>
                    </a:lnTo>
                    <a:lnTo>
                      <a:pt x="21667" y="10169"/>
                    </a:lnTo>
                    <a:lnTo>
                      <a:pt x="21625" y="9815"/>
                    </a:lnTo>
                    <a:lnTo>
                      <a:pt x="21563" y="9087"/>
                    </a:lnTo>
                    <a:lnTo>
                      <a:pt x="21542" y="8380"/>
                    </a:lnTo>
                    <a:lnTo>
                      <a:pt x="21542" y="8048"/>
                    </a:lnTo>
                    <a:lnTo>
                      <a:pt x="21563" y="5345"/>
                    </a:lnTo>
                    <a:lnTo>
                      <a:pt x="21563" y="3910"/>
                    </a:lnTo>
                    <a:lnTo>
                      <a:pt x="21542" y="2475"/>
                    </a:lnTo>
                    <a:lnTo>
                      <a:pt x="21521" y="2018"/>
                    </a:lnTo>
                    <a:lnTo>
                      <a:pt x="21459" y="1623"/>
                    </a:lnTo>
                    <a:lnTo>
                      <a:pt x="21396" y="1436"/>
                    </a:lnTo>
                    <a:lnTo>
                      <a:pt x="21334" y="1269"/>
                    </a:lnTo>
                    <a:lnTo>
                      <a:pt x="21272" y="1124"/>
                    </a:lnTo>
                    <a:lnTo>
                      <a:pt x="21188" y="978"/>
                    </a:lnTo>
                    <a:lnTo>
                      <a:pt x="21105" y="853"/>
                    </a:lnTo>
                    <a:lnTo>
                      <a:pt x="21001" y="749"/>
                    </a:lnTo>
                    <a:lnTo>
                      <a:pt x="20897" y="645"/>
                    </a:lnTo>
                    <a:lnTo>
                      <a:pt x="20752" y="562"/>
                    </a:lnTo>
                    <a:lnTo>
                      <a:pt x="20627" y="479"/>
                    </a:lnTo>
                    <a:lnTo>
                      <a:pt x="20481" y="417"/>
                    </a:lnTo>
                    <a:lnTo>
                      <a:pt x="20315" y="354"/>
                    </a:lnTo>
                    <a:lnTo>
                      <a:pt x="20128" y="313"/>
                    </a:lnTo>
                    <a:lnTo>
                      <a:pt x="19379" y="188"/>
                    </a:lnTo>
                    <a:lnTo>
                      <a:pt x="18631" y="84"/>
                    </a:lnTo>
                    <a:lnTo>
                      <a:pt x="17903" y="22"/>
                    </a:lnTo>
                    <a:lnTo>
                      <a:pt x="17155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41" name="Google Shape;841;p6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fill="none" extrusionOk="0">
                    <a:moveTo>
                      <a:pt x="1207" y="1664"/>
                    </a:moveTo>
                    <a:lnTo>
                      <a:pt x="1207" y="1664"/>
                    </a:lnTo>
                    <a:lnTo>
                      <a:pt x="999" y="1664"/>
                    </a:lnTo>
                    <a:lnTo>
                      <a:pt x="791" y="1643"/>
                    </a:lnTo>
                    <a:lnTo>
                      <a:pt x="791" y="1643"/>
                    </a:lnTo>
                    <a:lnTo>
                      <a:pt x="645" y="1622"/>
                    </a:lnTo>
                    <a:lnTo>
                      <a:pt x="521" y="1581"/>
                    </a:lnTo>
                    <a:lnTo>
                      <a:pt x="375" y="1539"/>
                    </a:lnTo>
                    <a:lnTo>
                      <a:pt x="271" y="1456"/>
                    </a:lnTo>
                    <a:lnTo>
                      <a:pt x="167" y="1373"/>
                    </a:lnTo>
                    <a:lnTo>
                      <a:pt x="84" y="1269"/>
                    </a:lnTo>
                    <a:lnTo>
                      <a:pt x="42" y="1144"/>
                    </a:lnTo>
                    <a:lnTo>
                      <a:pt x="1" y="978"/>
                    </a:lnTo>
                    <a:lnTo>
                      <a:pt x="1" y="978"/>
                    </a:lnTo>
                    <a:lnTo>
                      <a:pt x="1" y="832"/>
                    </a:lnTo>
                    <a:lnTo>
                      <a:pt x="42" y="687"/>
                    </a:lnTo>
                    <a:lnTo>
                      <a:pt x="84" y="562"/>
                    </a:lnTo>
                    <a:lnTo>
                      <a:pt x="167" y="458"/>
                    </a:lnTo>
                    <a:lnTo>
                      <a:pt x="271" y="375"/>
                    </a:lnTo>
                    <a:lnTo>
                      <a:pt x="375" y="292"/>
                    </a:lnTo>
                    <a:lnTo>
                      <a:pt x="500" y="250"/>
                    </a:lnTo>
                    <a:lnTo>
                      <a:pt x="645" y="208"/>
                    </a:lnTo>
                    <a:lnTo>
                      <a:pt x="645" y="208"/>
                    </a:lnTo>
                    <a:lnTo>
                      <a:pt x="1103" y="104"/>
                    </a:lnTo>
                    <a:lnTo>
                      <a:pt x="1540" y="42"/>
                    </a:lnTo>
                    <a:lnTo>
                      <a:pt x="1997" y="21"/>
                    </a:lnTo>
                    <a:lnTo>
                      <a:pt x="2434" y="0"/>
                    </a:lnTo>
                    <a:lnTo>
                      <a:pt x="2434" y="0"/>
                    </a:lnTo>
                    <a:lnTo>
                      <a:pt x="2766" y="0"/>
                    </a:lnTo>
                    <a:lnTo>
                      <a:pt x="3099" y="21"/>
                    </a:lnTo>
                    <a:lnTo>
                      <a:pt x="3411" y="63"/>
                    </a:lnTo>
                    <a:lnTo>
                      <a:pt x="3744" y="104"/>
                    </a:lnTo>
                    <a:lnTo>
                      <a:pt x="4055" y="167"/>
                    </a:lnTo>
                    <a:lnTo>
                      <a:pt x="4388" y="250"/>
                    </a:lnTo>
                    <a:lnTo>
                      <a:pt x="4700" y="333"/>
                    </a:lnTo>
                    <a:lnTo>
                      <a:pt x="5033" y="458"/>
                    </a:lnTo>
                    <a:lnTo>
                      <a:pt x="5033" y="458"/>
                    </a:lnTo>
                    <a:lnTo>
                      <a:pt x="5095" y="479"/>
                    </a:lnTo>
                    <a:lnTo>
                      <a:pt x="5158" y="520"/>
                    </a:lnTo>
                    <a:lnTo>
                      <a:pt x="5220" y="603"/>
                    </a:lnTo>
                    <a:lnTo>
                      <a:pt x="5261" y="728"/>
                    </a:lnTo>
                    <a:lnTo>
                      <a:pt x="5261" y="728"/>
                    </a:lnTo>
                    <a:lnTo>
                      <a:pt x="4929" y="895"/>
                    </a:lnTo>
                    <a:lnTo>
                      <a:pt x="4617" y="1040"/>
                    </a:lnTo>
                    <a:lnTo>
                      <a:pt x="4263" y="1165"/>
                    </a:lnTo>
                    <a:lnTo>
                      <a:pt x="3931" y="1248"/>
                    </a:lnTo>
                    <a:lnTo>
                      <a:pt x="3577" y="1331"/>
                    </a:lnTo>
                    <a:lnTo>
                      <a:pt x="3245" y="1394"/>
                    </a:lnTo>
                    <a:lnTo>
                      <a:pt x="2538" y="1518"/>
                    </a:lnTo>
                    <a:lnTo>
                      <a:pt x="2538" y="1518"/>
                    </a:lnTo>
                    <a:lnTo>
                      <a:pt x="1872" y="1622"/>
                    </a:lnTo>
                    <a:lnTo>
                      <a:pt x="1540" y="1643"/>
                    </a:lnTo>
                    <a:lnTo>
                      <a:pt x="1207" y="16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42" name="Google Shape;842;p6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fill="none" extrusionOk="0">
                    <a:moveTo>
                      <a:pt x="791" y="6821"/>
                    </a:moveTo>
                    <a:lnTo>
                      <a:pt x="791" y="6821"/>
                    </a:lnTo>
                    <a:lnTo>
                      <a:pt x="645" y="6426"/>
                    </a:lnTo>
                    <a:lnTo>
                      <a:pt x="541" y="6031"/>
                    </a:lnTo>
                    <a:lnTo>
                      <a:pt x="458" y="5636"/>
                    </a:lnTo>
                    <a:lnTo>
                      <a:pt x="375" y="5241"/>
                    </a:lnTo>
                    <a:lnTo>
                      <a:pt x="271" y="4451"/>
                    </a:lnTo>
                    <a:lnTo>
                      <a:pt x="167" y="3660"/>
                    </a:lnTo>
                    <a:lnTo>
                      <a:pt x="167" y="3660"/>
                    </a:lnTo>
                    <a:lnTo>
                      <a:pt x="84" y="3016"/>
                    </a:lnTo>
                    <a:lnTo>
                      <a:pt x="42" y="2351"/>
                    </a:lnTo>
                    <a:lnTo>
                      <a:pt x="1" y="1685"/>
                    </a:lnTo>
                    <a:lnTo>
                      <a:pt x="21" y="1041"/>
                    </a:lnTo>
                    <a:lnTo>
                      <a:pt x="21" y="1041"/>
                    </a:lnTo>
                    <a:lnTo>
                      <a:pt x="42" y="812"/>
                    </a:lnTo>
                    <a:lnTo>
                      <a:pt x="84" y="625"/>
                    </a:lnTo>
                    <a:lnTo>
                      <a:pt x="146" y="438"/>
                    </a:lnTo>
                    <a:lnTo>
                      <a:pt x="250" y="292"/>
                    </a:lnTo>
                    <a:lnTo>
                      <a:pt x="354" y="167"/>
                    </a:lnTo>
                    <a:lnTo>
                      <a:pt x="479" y="84"/>
                    </a:lnTo>
                    <a:lnTo>
                      <a:pt x="604" y="22"/>
                    </a:lnTo>
                    <a:lnTo>
                      <a:pt x="770" y="1"/>
                    </a:lnTo>
                    <a:lnTo>
                      <a:pt x="770" y="1"/>
                    </a:lnTo>
                    <a:lnTo>
                      <a:pt x="791" y="1"/>
                    </a:lnTo>
                    <a:lnTo>
                      <a:pt x="791" y="1"/>
                    </a:lnTo>
                    <a:lnTo>
                      <a:pt x="957" y="22"/>
                    </a:lnTo>
                    <a:lnTo>
                      <a:pt x="1082" y="63"/>
                    </a:lnTo>
                    <a:lnTo>
                      <a:pt x="1207" y="146"/>
                    </a:lnTo>
                    <a:lnTo>
                      <a:pt x="1331" y="250"/>
                    </a:lnTo>
                    <a:lnTo>
                      <a:pt x="1414" y="396"/>
                    </a:lnTo>
                    <a:lnTo>
                      <a:pt x="1498" y="562"/>
                    </a:lnTo>
                    <a:lnTo>
                      <a:pt x="1560" y="749"/>
                    </a:lnTo>
                    <a:lnTo>
                      <a:pt x="1581" y="978"/>
                    </a:lnTo>
                    <a:lnTo>
                      <a:pt x="1581" y="978"/>
                    </a:lnTo>
                    <a:lnTo>
                      <a:pt x="1622" y="1685"/>
                    </a:lnTo>
                    <a:lnTo>
                      <a:pt x="1643" y="2371"/>
                    </a:lnTo>
                    <a:lnTo>
                      <a:pt x="1622" y="3078"/>
                    </a:lnTo>
                    <a:lnTo>
                      <a:pt x="1560" y="3785"/>
                    </a:lnTo>
                    <a:lnTo>
                      <a:pt x="1477" y="4471"/>
                    </a:lnTo>
                    <a:lnTo>
                      <a:pt x="1373" y="5158"/>
                    </a:lnTo>
                    <a:lnTo>
                      <a:pt x="1227" y="5844"/>
                    </a:lnTo>
                    <a:lnTo>
                      <a:pt x="1082" y="6551"/>
                    </a:lnTo>
                    <a:lnTo>
                      <a:pt x="1082" y="6551"/>
                    </a:lnTo>
                    <a:lnTo>
                      <a:pt x="1061" y="6634"/>
                    </a:lnTo>
                    <a:lnTo>
                      <a:pt x="999" y="6696"/>
                    </a:lnTo>
                    <a:lnTo>
                      <a:pt x="915" y="6759"/>
                    </a:lnTo>
                    <a:lnTo>
                      <a:pt x="791" y="68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fill="none" extrusionOk="0">
                    <a:moveTo>
                      <a:pt x="17155" y="1"/>
                    </a:moveTo>
                    <a:lnTo>
                      <a:pt x="17155" y="1"/>
                    </a:lnTo>
                    <a:lnTo>
                      <a:pt x="16697" y="22"/>
                    </a:lnTo>
                    <a:lnTo>
                      <a:pt x="16240" y="42"/>
                    </a:lnTo>
                    <a:lnTo>
                      <a:pt x="15803" y="84"/>
                    </a:lnTo>
                    <a:lnTo>
                      <a:pt x="15346" y="126"/>
                    </a:lnTo>
                    <a:lnTo>
                      <a:pt x="14909" y="188"/>
                    </a:lnTo>
                    <a:lnTo>
                      <a:pt x="14452" y="271"/>
                    </a:lnTo>
                    <a:lnTo>
                      <a:pt x="14015" y="375"/>
                    </a:lnTo>
                    <a:lnTo>
                      <a:pt x="13557" y="479"/>
                    </a:lnTo>
                    <a:lnTo>
                      <a:pt x="13557" y="479"/>
                    </a:lnTo>
                    <a:lnTo>
                      <a:pt x="13370" y="541"/>
                    </a:lnTo>
                    <a:lnTo>
                      <a:pt x="13370" y="541"/>
                    </a:lnTo>
                    <a:lnTo>
                      <a:pt x="13058" y="666"/>
                    </a:lnTo>
                    <a:lnTo>
                      <a:pt x="12809" y="812"/>
                    </a:lnTo>
                    <a:lnTo>
                      <a:pt x="12580" y="999"/>
                    </a:lnTo>
                    <a:lnTo>
                      <a:pt x="12393" y="1228"/>
                    </a:lnTo>
                    <a:lnTo>
                      <a:pt x="12248" y="1477"/>
                    </a:lnTo>
                    <a:lnTo>
                      <a:pt x="12123" y="1747"/>
                    </a:lnTo>
                    <a:lnTo>
                      <a:pt x="12040" y="2059"/>
                    </a:lnTo>
                    <a:lnTo>
                      <a:pt x="11977" y="2413"/>
                    </a:lnTo>
                    <a:lnTo>
                      <a:pt x="11977" y="2413"/>
                    </a:lnTo>
                    <a:lnTo>
                      <a:pt x="11894" y="3452"/>
                    </a:lnTo>
                    <a:lnTo>
                      <a:pt x="11832" y="4513"/>
                    </a:lnTo>
                    <a:lnTo>
                      <a:pt x="11811" y="5553"/>
                    </a:lnTo>
                    <a:lnTo>
                      <a:pt x="11811" y="6613"/>
                    </a:lnTo>
                    <a:lnTo>
                      <a:pt x="11811" y="6613"/>
                    </a:lnTo>
                    <a:lnTo>
                      <a:pt x="11811" y="7757"/>
                    </a:lnTo>
                    <a:lnTo>
                      <a:pt x="11811" y="7757"/>
                    </a:lnTo>
                    <a:lnTo>
                      <a:pt x="11811" y="8921"/>
                    </a:lnTo>
                    <a:lnTo>
                      <a:pt x="11811" y="8921"/>
                    </a:lnTo>
                    <a:lnTo>
                      <a:pt x="11811" y="9025"/>
                    </a:lnTo>
                    <a:lnTo>
                      <a:pt x="11811" y="9025"/>
                    </a:lnTo>
                    <a:lnTo>
                      <a:pt x="11832" y="9981"/>
                    </a:lnTo>
                    <a:lnTo>
                      <a:pt x="11832" y="9981"/>
                    </a:lnTo>
                    <a:lnTo>
                      <a:pt x="11811" y="10293"/>
                    </a:lnTo>
                    <a:lnTo>
                      <a:pt x="11790" y="10605"/>
                    </a:lnTo>
                    <a:lnTo>
                      <a:pt x="11749" y="10938"/>
                    </a:lnTo>
                    <a:lnTo>
                      <a:pt x="11686" y="11250"/>
                    </a:lnTo>
                    <a:lnTo>
                      <a:pt x="11686" y="11250"/>
                    </a:lnTo>
                    <a:lnTo>
                      <a:pt x="9898" y="11437"/>
                    </a:lnTo>
                    <a:lnTo>
                      <a:pt x="8172" y="11624"/>
                    </a:lnTo>
                    <a:lnTo>
                      <a:pt x="8172" y="11624"/>
                    </a:lnTo>
                    <a:lnTo>
                      <a:pt x="6675" y="11811"/>
                    </a:lnTo>
                    <a:lnTo>
                      <a:pt x="5947" y="11936"/>
                    </a:lnTo>
                    <a:lnTo>
                      <a:pt x="5199" y="12061"/>
                    </a:lnTo>
                    <a:lnTo>
                      <a:pt x="4471" y="12206"/>
                    </a:lnTo>
                    <a:lnTo>
                      <a:pt x="3743" y="12373"/>
                    </a:lnTo>
                    <a:lnTo>
                      <a:pt x="3016" y="12580"/>
                    </a:lnTo>
                    <a:lnTo>
                      <a:pt x="2309" y="12788"/>
                    </a:lnTo>
                    <a:lnTo>
                      <a:pt x="2309" y="12788"/>
                    </a:lnTo>
                    <a:lnTo>
                      <a:pt x="2038" y="12892"/>
                    </a:lnTo>
                    <a:lnTo>
                      <a:pt x="1789" y="12996"/>
                    </a:lnTo>
                    <a:lnTo>
                      <a:pt x="1539" y="13121"/>
                    </a:lnTo>
                    <a:lnTo>
                      <a:pt x="1331" y="13246"/>
                    </a:lnTo>
                    <a:lnTo>
                      <a:pt x="1144" y="13391"/>
                    </a:lnTo>
                    <a:lnTo>
                      <a:pt x="957" y="13537"/>
                    </a:lnTo>
                    <a:lnTo>
                      <a:pt x="791" y="13703"/>
                    </a:lnTo>
                    <a:lnTo>
                      <a:pt x="645" y="13890"/>
                    </a:lnTo>
                    <a:lnTo>
                      <a:pt x="500" y="14078"/>
                    </a:lnTo>
                    <a:lnTo>
                      <a:pt x="396" y="14285"/>
                    </a:lnTo>
                    <a:lnTo>
                      <a:pt x="292" y="14493"/>
                    </a:lnTo>
                    <a:lnTo>
                      <a:pt x="209" y="14743"/>
                    </a:lnTo>
                    <a:lnTo>
                      <a:pt x="146" y="14972"/>
                    </a:lnTo>
                    <a:lnTo>
                      <a:pt x="84" y="15242"/>
                    </a:lnTo>
                    <a:lnTo>
                      <a:pt x="42" y="15512"/>
                    </a:lnTo>
                    <a:lnTo>
                      <a:pt x="21" y="15783"/>
                    </a:lnTo>
                    <a:lnTo>
                      <a:pt x="21" y="15783"/>
                    </a:lnTo>
                    <a:lnTo>
                      <a:pt x="1" y="16365"/>
                    </a:lnTo>
                    <a:lnTo>
                      <a:pt x="1" y="16365"/>
                    </a:lnTo>
                    <a:lnTo>
                      <a:pt x="21" y="16801"/>
                    </a:lnTo>
                    <a:lnTo>
                      <a:pt x="42" y="17217"/>
                    </a:lnTo>
                    <a:lnTo>
                      <a:pt x="84" y="17654"/>
                    </a:lnTo>
                    <a:lnTo>
                      <a:pt x="125" y="18070"/>
                    </a:lnTo>
                    <a:lnTo>
                      <a:pt x="271" y="18922"/>
                    </a:lnTo>
                    <a:lnTo>
                      <a:pt x="458" y="19754"/>
                    </a:lnTo>
                    <a:lnTo>
                      <a:pt x="458" y="19754"/>
                    </a:lnTo>
                    <a:lnTo>
                      <a:pt x="562" y="20107"/>
                    </a:lnTo>
                    <a:lnTo>
                      <a:pt x="687" y="20399"/>
                    </a:lnTo>
                    <a:lnTo>
                      <a:pt x="770" y="20523"/>
                    </a:lnTo>
                    <a:lnTo>
                      <a:pt x="853" y="20627"/>
                    </a:lnTo>
                    <a:lnTo>
                      <a:pt x="936" y="20731"/>
                    </a:lnTo>
                    <a:lnTo>
                      <a:pt x="1040" y="20814"/>
                    </a:lnTo>
                    <a:lnTo>
                      <a:pt x="1144" y="20898"/>
                    </a:lnTo>
                    <a:lnTo>
                      <a:pt x="1248" y="20960"/>
                    </a:lnTo>
                    <a:lnTo>
                      <a:pt x="1373" y="21002"/>
                    </a:lnTo>
                    <a:lnTo>
                      <a:pt x="1518" y="21064"/>
                    </a:lnTo>
                    <a:lnTo>
                      <a:pt x="1830" y="21126"/>
                    </a:lnTo>
                    <a:lnTo>
                      <a:pt x="2205" y="21168"/>
                    </a:lnTo>
                    <a:lnTo>
                      <a:pt x="2205" y="21168"/>
                    </a:lnTo>
                    <a:lnTo>
                      <a:pt x="2745" y="21189"/>
                    </a:lnTo>
                    <a:lnTo>
                      <a:pt x="3265" y="21189"/>
                    </a:lnTo>
                    <a:lnTo>
                      <a:pt x="3265" y="21189"/>
                    </a:lnTo>
                    <a:lnTo>
                      <a:pt x="4014" y="21189"/>
                    </a:lnTo>
                    <a:lnTo>
                      <a:pt x="4762" y="21147"/>
                    </a:lnTo>
                    <a:lnTo>
                      <a:pt x="5511" y="21064"/>
                    </a:lnTo>
                    <a:lnTo>
                      <a:pt x="6259" y="20981"/>
                    </a:lnTo>
                    <a:lnTo>
                      <a:pt x="6259" y="20981"/>
                    </a:lnTo>
                    <a:lnTo>
                      <a:pt x="7216" y="20835"/>
                    </a:lnTo>
                    <a:lnTo>
                      <a:pt x="8193" y="20690"/>
                    </a:lnTo>
                    <a:lnTo>
                      <a:pt x="10127" y="20357"/>
                    </a:lnTo>
                    <a:lnTo>
                      <a:pt x="10127" y="20357"/>
                    </a:lnTo>
                    <a:lnTo>
                      <a:pt x="10397" y="20336"/>
                    </a:lnTo>
                    <a:lnTo>
                      <a:pt x="10626" y="20315"/>
                    </a:lnTo>
                    <a:lnTo>
                      <a:pt x="10626" y="20315"/>
                    </a:lnTo>
                    <a:lnTo>
                      <a:pt x="10771" y="20315"/>
                    </a:lnTo>
                    <a:lnTo>
                      <a:pt x="10917" y="20357"/>
                    </a:lnTo>
                    <a:lnTo>
                      <a:pt x="11021" y="20419"/>
                    </a:lnTo>
                    <a:lnTo>
                      <a:pt x="11125" y="20503"/>
                    </a:lnTo>
                    <a:lnTo>
                      <a:pt x="11208" y="20607"/>
                    </a:lnTo>
                    <a:lnTo>
                      <a:pt x="11291" y="20752"/>
                    </a:lnTo>
                    <a:lnTo>
                      <a:pt x="11353" y="20918"/>
                    </a:lnTo>
                    <a:lnTo>
                      <a:pt x="11437" y="21147"/>
                    </a:lnTo>
                    <a:lnTo>
                      <a:pt x="11437" y="21147"/>
                    </a:lnTo>
                    <a:lnTo>
                      <a:pt x="11499" y="21376"/>
                    </a:lnTo>
                    <a:lnTo>
                      <a:pt x="11541" y="21605"/>
                    </a:lnTo>
                    <a:lnTo>
                      <a:pt x="11541" y="21605"/>
                    </a:lnTo>
                    <a:lnTo>
                      <a:pt x="11645" y="22374"/>
                    </a:lnTo>
                    <a:lnTo>
                      <a:pt x="11728" y="23164"/>
                    </a:lnTo>
                    <a:lnTo>
                      <a:pt x="11769" y="23954"/>
                    </a:lnTo>
                    <a:lnTo>
                      <a:pt x="11790" y="24744"/>
                    </a:lnTo>
                    <a:lnTo>
                      <a:pt x="11790" y="24744"/>
                    </a:lnTo>
                    <a:lnTo>
                      <a:pt x="11790" y="24994"/>
                    </a:lnTo>
                    <a:lnTo>
                      <a:pt x="11790" y="24994"/>
                    </a:lnTo>
                    <a:lnTo>
                      <a:pt x="11790" y="25784"/>
                    </a:lnTo>
                    <a:lnTo>
                      <a:pt x="11790" y="25784"/>
                    </a:lnTo>
                    <a:lnTo>
                      <a:pt x="11790" y="26844"/>
                    </a:lnTo>
                    <a:lnTo>
                      <a:pt x="11832" y="27905"/>
                    </a:lnTo>
                    <a:lnTo>
                      <a:pt x="11915" y="28965"/>
                    </a:lnTo>
                    <a:lnTo>
                      <a:pt x="12040" y="30026"/>
                    </a:lnTo>
                    <a:lnTo>
                      <a:pt x="12040" y="30026"/>
                    </a:lnTo>
                    <a:lnTo>
                      <a:pt x="12102" y="30338"/>
                    </a:lnTo>
                    <a:lnTo>
                      <a:pt x="12102" y="30338"/>
                    </a:lnTo>
                    <a:lnTo>
                      <a:pt x="12144" y="30566"/>
                    </a:lnTo>
                    <a:lnTo>
                      <a:pt x="12227" y="30753"/>
                    </a:lnTo>
                    <a:lnTo>
                      <a:pt x="12310" y="30920"/>
                    </a:lnTo>
                    <a:lnTo>
                      <a:pt x="12435" y="31045"/>
                    </a:lnTo>
                    <a:lnTo>
                      <a:pt x="12580" y="31128"/>
                    </a:lnTo>
                    <a:lnTo>
                      <a:pt x="12788" y="31211"/>
                    </a:lnTo>
                    <a:lnTo>
                      <a:pt x="13017" y="31273"/>
                    </a:lnTo>
                    <a:lnTo>
                      <a:pt x="13287" y="31315"/>
                    </a:lnTo>
                    <a:lnTo>
                      <a:pt x="13287" y="31315"/>
                    </a:lnTo>
                    <a:lnTo>
                      <a:pt x="14098" y="31419"/>
                    </a:lnTo>
                    <a:lnTo>
                      <a:pt x="14930" y="31481"/>
                    </a:lnTo>
                    <a:lnTo>
                      <a:pt x="15762" y="31523"/>
                    </a:lnTo>
                    <a:lnTo>
                      <a:pt x="16572" y="31544"/>
                    </a:lnTo>
                    <a:lnTo>
                      <a:pt x="16572" y="31544"/>
                    </a:lnTo>
                    <a:lnTo>
                      <a:pt x="17238" y="31544"/>
                    </a:lnTo>
                    <a:lnTo>
                      <a:pt x="17924" y="31502"/>
                    </a:lnTo>
                    <a:lnTo>
                      <a:pt x="18589" y="31460"/>
                    </a:lnTo>
                    <a:lnTo>
                      <a:pt x="19255" y="31377"/>
                    </a:lnTo>
                    <a:lnTo>
                      <a:pt x="19255" y="31377"/>
                    </a:lnTo>
                    <a:lnTo>
                      <a:pt x="19525" y="31336"/>
                    </a:lnTo>
                    <a:lnTo>
                      <a:pt x="19775" y="31294"/>
                    </a:lnTo>
                    <a:lnTo>
                      <a:pt x="20003" y="31232"/>
                    </a:lnTo>
                    <a:lnTo>
                      <a:pt x="20211" y="31148"/>
                    </a:lnTo>
                    <a:lnTo>
                      <a:pt x="20398" y="31065"/>
                    </a:lnTo>
                    <a:lnTo>
                      <a:pt x="20585" y="30982"/>
                    </a:lnTo>
                    <a:lnTo>
                      <a:pt x="20731" y="30857"/>
                    </a:lnTo>
                    <a:lnTo>
                      <a:pt x="20856" y="30733"/>
                    </a:lnTo>
                    <a:lnTo>
                      <a:pt x="20981" y="30608"/>
                    </a:lnTo>
                    <a:lnTo>
                      <a:pt x="21105" y="30442"/>
                    </a:lnTo>
                    <a:lnTo>
                      <a:pt x="21188" y="30275"/>
                    </a:lnTo>
                    <a:lnTo>
                      <a:pt x="21272" y="30067"/>
                    </a:lnTo>
                    <a:lnTo>
                      <a:pt x="21355" y="29859"/>
                    </a:lnTo>
                    <a:lnTo>
                      <a:pt x="21417" y="29631"/>
                    </a:lnTo>
                    <a:lnTo>
                      <a:pt x="21500" y="29111"/>
                    </a:lnTo>
                    <a:lnTo>
                      <a:pt x="21500" y="29111"/>
                    </a:lnTo>
                    <a:lnTo>
                      <a:pt x="21542" y="28820"/>
                    </a:lnTo>
                    <a:lnTo>
                      <a:pt x="21563" y="28508"/>
                    </a:lnTo>
                    <a:lnTo>
                      <a:pt x="21583" y="27905"/>
                    </a:lnTo>
                    <a:lnTo>
                      <a:pt x="21583" y="27905"/>
                    </a:lnTo>
                    <a:lnTo>
                      <a:pt x="21563" y="26990"/>
                    </a:lnTo>
                    <a:lnTo>
                      <a:pt x="21563" y="26990"/>
                    </a:lnTo>
                    <a:lnTo>
                      <a:pt x="21500" y="24744"/>
                    </a:lnTo>
                    <a:lnTo>
                      <a:pt x="21480" y="23601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083"/>
                    </a:lnTo>
                    <a:lnTo>
                      <a:pt x="21521" y="21771"/>
                    </a:lnTo>
                    <a:lnTo>
                      <a:pt x="21563" y="21646"/>
                    </a:lnTo>
                    <a:lnTo>
                      <a:pt x="21604" y="21542"/>
                    </a:lnTo>
                    <a:lnTo>
                      <a:pt x="21646" y="21438"/>
                    </a:lnTo>
                    <a:lnTo>
                      <a:pt x="21729" y="21334"/>
                    </a:lnTo>
                    <a:lnTo>
                      <a:pt x="21791" y="21272"/>
                    </a:lnTo>
                    <a:lnTo>
                      <a:pt x="21895" y="21210"/>
                    </a:lnTo>
                    <a:lnTo>
                      <a:pt x="21999" y="21147"/>
                    </a:lnTo>
                    <a:lnTo>
                      <a:pt x="22124" y="21085"/>
                    </a:lnTo>
                    <a:lnTo>
                      <a:pt x="22436" y="21022"/>
                    </a:lnTo>
                    <a:lnTo>
                      <a:pt x="22810" y="20960"/>
                    </a:lnTo>
                    <a:lnTo>
                      <a:pt x="22810" y="20960"/>
                    </a:lnTo>
                    <a:lnTo>
                      <a:pt x="26865" y="20461"/>
                    </a:lnTo>
                    <a:lnTo>
                      <a:pt x="30919" y="19983"/>
                    </a:lnTo>
                    <a:lnTo>
                      <a:pt x="30919" y="19983"/>
                    </a:lnTo>
                    <a:lnTo>
                      <a:pt x="31647" y="19879"/>
                    </a:lnTo>
                    <a:lnTo>
                      <a:pt x="32229" y="19796"/>
                    </a:lnTo>
                    <a:lnTo>
                      <a:pt x="32458" y="19733"/>
                    </a:lnTo>
                    <a:lnTo>
                      <a:pt x="32666" y="19650"/>
                    </a:lnTo>
                    <a:lnTo>
                      <a:pt x="32853" y="19567"/>
                    </a:lnTo>
                    <a:lnTo>
                      <a:pt x="32999" y="19442"/>
                    </a:lnTo>
                    <a:lnTo>
                      <a:pt x="33123" y="19317"/>
                    </a:lnTo>
                    <a:lnTo>
                      <a:pt x="33248" y="19130"/>
                    </a:lnTo>
                    <a:lnTo>
                      <a:pt x="33352" y="18922"/>
                    </a:lnTo>
                    <a:lnTo>
                      <a:pt x="33435" y="18694"/>
                    </a:lnTo>
                    <a:lnTo>
                      <a:pt x="33539" y="18402"/>
                    </a:lnTo>
                    <a:lnTo>
                      <a:pt x="33623" y="18049"/>
                    </a:lnTo>
                    <a:lnTo>
                      <a:pt x="33810" y="17217"/>
                    </a:lnTo>
                    <a:lnTo>
                      <a:pt x="33810" y="17217"/>
                    </a:lnTo>
                    <a:lnTo>
                      <a:pt x="33830" y="17030"/>
                    </a:lnTo>
                    <a:lnTo>
                      <a:pt x="33830" y="17030"/>
                    </a:lnTo>
                    <a:lnTo>
                      <a:pt x="33872" y="16635"/>
                    </a:lnTo>
                    <a:lnTo>
                      <a:pt x="33914" y="16240"/>
                    </a:lnTo>
                    <a:lnTo>
                      <a:pt x="33934" y="15450"/>
                    </a:lnTo>
                    <a:lnTo>
                      <a:pt x="33934" y="15450"/>
                    </a:lnTo>
                    <a:lnTo>
                      <a:pt x="33914" y="14639"/>
                    </a:lnTo>
                    <a:lnTo>
                      <a:pt x="33851" y="13807"/>
                    </a:lnTo>
                    <a:lnTo>
                      <a:pt x="33768" y="12996"/>
                    </a:lnTo>
                    <a:lnTo>
                      <a:pt x="33664" y="12185"/>
                    </a:lnTo>
                    <a:lnTo>
                      <a:pt x="33664" y="12185"/>
                    </a:lnTo>
                    <a:lnTo>
                      <a:pt x="33623" y="11894"/>
                    </a:lnTo>
                    <a:lnTo>
                      <a:pt x="33560" y="11645"/>
                    </a:lnTo>
                    <a:lnTo>
                      <a:pt x="33498" y="11478"/>
                    </a:lnTo>
                    <a:lnTo>
                      <a:pt x="33394" y="11333"/>
                    </a:lnTo>
                    <a:lnTo>
                      <a:pt x="33248" y="11229"/>
                    </a:lnTo>
                    <a:lnTo>
                      <a:pt x="33061" y="11146"/>
                    </a:lnTo>
                    <a:lnTo>
                      <a:pt x="32832" y="11104"/>
                    </a:lnTo>
                    <a:lnTo>
                      <a:pt x="32520" y="11042"/>
                    </a:lnTo>
                    <a:lnTo>
                      <a:pt x="32520" y="11042"/>
                    </a:lnTo>
                    <a:lnTo>
                      <a:pt x="31543" y="10938"/>
                    </a:lnTo>
                    <a:lnTo>
                      <a:pt x="30545" y="10855"/>
                    </a:lnTo>
                    <a:lnTo>
                      <a:pt x="29547" y="10792"/>
                    </a:lnTo>
                    <a:lnTo>
                      <a:pt x="28549" y="10772"/>
                    </a:lnTo>
                    <a:lnTo>
                      <a:pt x="28549" y="10772"/>
                    </a:lnTo>
                    <a:lnTo>
                      <a:pt x="27884" y="10792"/>
                    </a:lnTo>
                    <a:lnTo>
                      <a:pt x="27218" y="10813"/>
                    </a:lnTo>
                    <a:lnTo>
                      <a:pt x="26553" y="10834"/>
                    </a:lnTo>
                    <a:lnTo>
                      <a:pt x="25888" y="10896"/>
                    </a:lnTo>
                    <a:lnTo>
                      <a:pt x="24557" y="11021"/>
                    </a:lnTo>
                    <a:lnTo>
                      <a:pt x="23226" y="11187"/>
                    </a:lnTo>
                    <a:lnTo>
                      <a:pt x="23226" y="11187"/>
                    </a:lnTo>
                    <a:lnTo>
                      <a:pt x="22810" y="11250"/>
                    </a:lnTo>
                    <a:lnTo>
                      <a:pt x="22374" y="11271"/>
                    </a:lnTo>
                    <a:lnTo>
                      <a:pt x="22374" y="11271"/>
                    </a:lnTo>
                    <a:lnTo>
                      <a:pt x="22145" y="11250"/>
                    </a:lnTo>
                    <a:lnTo>
                      <a:pt x="21895" y="11229"/>
                    </a:lnTo>
                    <a:lnTo>
                      <a:pt x="21895" y="11229"/>
                    </a:lnTo>
                    <a:lnTo>
                      <a:pt x="21791" y="10875"/>
                    </a:lnTo>
                    <a:lnTo>
                      <a:pt x="21729" y="10522"/>
                    </a:lnTo>
                    <a:lnTo>
                      <a:pt x="21667" y="10169"/>
                    </a:lnTo>
                    <a:lnTo>
                      <a:pt x="21625" y="9815"/>
                    </a:lnTo>
                    <a:lnTo>
                      <a:pt x="21563" y="9087"/>
                    </a:lnTo>
                    <a:lnTo>
                      <a:pt x="21542" y="8380"/>
                    </a:lnTo>
                    <a:lnTo>
                      <a:pt x="21542" y="8380"/>
                    </a:lnTo>
                    <a:lnTo>
                      <a:pt x="21542" y="8048"/>
                    </a:lnTo>
                    <a:lnTo>
                      <a:pt x="21542" y="8048"/>
                    </a:lnTo>
                    <a:lnTo>
                      <a:pt x="21563" y="5345"/>
                    </a:lnTo>
                    <a:lnTo>
                      <a:pt x="21563" y="5345"/>
                    </a:lnTo>
                    <a:lnTo>
                      <a:pt x="21563" y="3910"/>
                    </a:lnTo>
                    <a:lnTo>
                      <a:pt x="21542" y="2475"/>
                    </a:lnTo>
                    <a:lnTo>
                      <a:pt x="21542" y="2475"/>
                    </a:lnTo>
                    <a:lnTo>
                      <a:pt x="21521" y="2018"/>
                    </a:lnTo>
                    <a:lnTo>
                      <a:pt x="21459" y="1623"/>
                    </a:lnTo>
                    <a:lnTo>
                      <a:pt x="21396" y="1436"/>
                    </a:lnTo>
                    <a:lnTo>
                      <a:pt x="21334" y="1269"/>
                    </a:lnTo>
                    <a:lnTo>
                      <a:pt x="21272" y="1124"/>
                    </a:lnTo>
                    <a:lnTo>
                      <a:pt x="21188" y="978"/>
                    </a:lnTo>
                    <a:lnTo>
                      <a:pt x="21105" y="853"/>
                    </a:lnTo>
                    <a:lnTo>
                      <a:pt x="21001" y="749"/>
                    </a:lnTo>
                    <a:lnTo>
                      <a:pt x="20897" y="645"/>
                    </a:lnTo>
                    <a:lnTo>
                      <a:pt x="20752" y="562"/>
                    </a:lnTo>
                    <a:lnTo>
                      <a:pt x="20627" y="479"/>
                    </a:lnTo>
                    <a:lnTo>
                      <a:pt x="20481" y="417"/>
                    </a:lnTo>
                    <a:lnTo>
                      <a:pt x="20315" y="354"/>
                    </a:lnTo>
                    <a:lnTo>
                      <a:pt x="20128" y="313"/>
                    </a:lnTo>
                    <a:lnTo>
                      <a:pt x="20128" y="313"/>
                    </a:lnTo>
                    <a:lnTo>
                      <a:pt x="19379" y="188"/>
                    </a:lnTo>
                    <a:lnTo>
                      <a:pt x="18631" y="84"/>
                    </a:lnTo>
                    <a:lnTo>
                      <a:pt x="17903" y="22"/>
                    </a:lnTo>
                    <a:lnTo>
                      <a:pt x="1715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7115700" y="1354675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extrusionOk="0">
                    <a:moveTo>
                      <a:pt x="18215" y="895"/>
                    </a:moveTo>
                    <a:lnTo>
                      <a:pt x="18963" y="916"/>
                    </a:lnTo>
                    <a:lnTo>
                      <a:pt x="19691" y="978"/>
                    </a:lnTo>
                    <a:lnTo>
                      <a:pt x="20439" y="1082"/>
                    </a:lnTo>
                    <a:lnTo>
                      <a:pt x="21188" y="1207"/>
                    </a:lnTo>
                    <a:lnTo>
                      <a:pt x="21375" y="1248"/>
                    </a:lnTo>
                    <a:lnTo>
                      <a:pt x="21541" y="1311"/>
                    </a:lnTo>
                    <a:lnTo>
                      <a:pt x="21687" y="1373"/>
                    </a:lnTo>
                    <a:lnTo>
                      <a:pt x="21812" y="1456"/>
                    </a:lnTo>
                    <a:lnTo>
                      <a:pt x="21957" y="1539"/>
                    </a:lnTo>
                    <a:lnTo>
                      <a:pt x="22061" y="1643"/>
                    </a:lnTo>
                    <a:lnTo>
                      <a:pt x="22165" y="1747"/>
                    </a:lnTo>
                    <a:lnTo>
                      <a:pt x="22248" y="1872"/>
                    </a:lnTo>
                    <a:lnTo>
                      <a:pt x="22332" y="2018"/>
                    </a:lnTo>
                    <a:lnTo>
                      <a:pt x="22394" y="2163"/>
                    </a:lnTo>
                    <a:lnTo>
                      <a:pt x="22456" y="2330"/>
                    </a:lnTo>
                    <a:lnTo>
                      <a:pt x="22519" y="2517"/>
                    </a:lnTo>
                    <a:lnTo>
                      <a:pt x="22581" y="2912"/>
                    </a:lnTo>
                    <a:lnTo>
                      <a:pt x="22602" y="3369"/>
                    </a:lnTo>
                    <a:lnTo>
                      <a:pt x="22623" y="4804"/>
                    </a:lnTo>
                    <a:lnTo>
                      <a:pt x="22623" y="6239"/>
                    </a:lnTo>
                    <a:lnTo>
                      <a:pt x="22602" y="8942"/>
                    </a:lnTo>
                    <a:lnTo>
                      <a:pt x="22602" y="9274"/>
                    </a:lnTo>
                    <a:lnTo>
                      <a:pt x="22623" y="9981"/>
                    </a:lnTo>
                    <a:lnTo>
                      <a:pt x="22685" y="10709"/>
                    </a:lnTo>
                    <a:lnTo>
                      <a:pt x="22727" y="11063"/>
                    </a:lnTo>
                    <a:lnTo>
                      <a:pt x="22789" y="11416"/>
                    </a:lnTo>
                    <a:lnTo>
                      <a:pt x="22851" y="11769"/>
                    </a:lnTo>
                    <a:lnTo>
                      <a:pt x="22955" y="12123"/>
                    </a:lnTo>
                    <a:lnTo>
                      <a:pt x="23205" y="12144"/>
                    </a:lnTo>
                    <a:lnTo>
                      <a:pt x="23434" y="12165"/>
                    </a:lnTo>
                    <a:lnTo>
                      <a:pt x="23870" y="12144"/>
                    </a:lnTo>
                    <a:lnTo>
                      <a:pt x="24286" y="12081"/>
                    </a:lnTo>
                    <a:lnTo>
                      <a:pt x="25617" y="11915"/>
                    </a:lnTo>
                    <a:lnTo>
                      <a:pt x="26948" y="11790"/>
                    </a:lnTo>
                    <a:lnTo>
                      <a:pt x="27613" y="11728"/>
                    </a:lnTo>
                    <a:lnTo>
                      <a:pt x="28278" y="11707"/>
                    </a:lnTo>
                    <a:lnTo>
                      <a:pt x="28944" y="11686"/>
                    </a:lnTo>
                    <a:lnTo>
                      <a:pt x="29609" y="11666"/>
                    </a:lnTo>
                    <a:lnTo>
                      <a:pt x="30607" y="11686"/>
                    </a:lnTo>
                    <a:lnTo>
                      <a:pt x="31605" y="11749"/>
                    </a:lnTo>
                    <a:lnTo>
                      <a:pt x="32603" y="11832"/>
                    </a:lnTo>
                    <a:lnTo>
                      <a:pt x="33580" y="11936"/>
                    </a:lnTo>
                    <a:lnTo>
                      <a:pt x="33892" y="11998"/>
                    </a:lnTo>
                    <a:lnTo>
                      <a:pt x="34121" y="12040"/>
                    </a:lnTo>
                    <a:lnTo>
                      <a:pt x="34308" y="12123"/>
                    </a:lnTo>
                    <a:lnTo>
                      <a:pt x="34454" y="12227"/>
                    </a:lnTo>
                    <a:lnTo>
                      <a:pt x="34558" y="12372"/>
                    </a:lnTo>
                    <a:lnTo>
                      <a:pt x="34620" y="12539"/>
                    </a:lnTo>
                    <a:lnTo>
                      <a:pt x="34683" y="12788"/>
                    </a:lnTo>
                    <a:lnTo>
                      <a:pt x="34724" y="13079"/>
                    </a:lnTo>
                    <a:lnTo>
                      <a:pt x="34828" y="13890"/>
                    </a:lnTo>
                    <a:lnTo>
                      <a:pt x="34911" y="14701"/>
                    </a:lnTo>
                    <a:lnTo>
                      <a:pt x="34974" y="15533"/>
                    </a:lnTo>
                    <a:lnTo>
                      <a:pt x="34994" y="16344"/>
                    </a:lnTo>
                    <a:lnTo>
                      <a:pt x="34974" y="17134"/>
                    </a:lnTo>
                    <a:lnTo>
                      <a:pt x="34932" y="17529"/>
                    </a:lnTo>
                    <a:lnTo>
                      <a:pt x="34890" y="17924"/>
                    </a:lnTo>
                    <a:lnTo>
                      <a:pt x="34870" y="18111"/>
                    </a:lnTo>
                    <a:lnTo>
                      <a:pt x="34683" y="18943"/>
                    </a:lnTo>
                    <a:lnTo>
                      <a:pt x="34599" y="19296"/>
                    </a:lnTo>
                    <a:lnTo>
                      <a:pt x="34495" y="19588"/>
                    </a:lnTo>
                    <a:lnTo>
                      <a:pt x="34412" y="19816"/>
                    </a:lnTo>
                    <a:lnTo>
                      <a:pt x="34308" y="20024"/>
                    </a:lnTo>
                    <a:lnTo>
                      <a:pt x="34183" y="20211"/>
                    </a:lnTo>
                    <a:lnTo>
                      <a:pt x="34059" y="20336"/>
                    </a:lnTo>
                    <a:lnTo>
                      <a:pt x="33913" y="20461"/>
                    </a:lnTo>
                    <a:lnTo>
                      <a:pt x="33726" y="20544"/>
                    </a:lnTo>
                    <a:lnTo>
                      <a:pt x="33518" y="20627"/>
                    </a:lnTo>
                    <a:lnTo>
                      <a:pt x="33289" y="20690"/>
                    </a:lnTo>
                    <a:lnTo>
                      <a:pt x="32707" y="20773"/>
                    </a:lnTo>
                    <a:lnTo>
                      <a:pt x="31979" y="20877"/>
                    </a:lnTo>
                    <a:lnTo>
                      <a:pt x="27925" y="21355"/>
                    </a:lnTo>
                    <a:lnTo>
                      <a:pt x="23870" y="21854"/>
                    </a:lnTo>
                    <a:lnTo>
                      <a:pt x="23496" y="21916"/>
                    </a:lnTo>
                    <a:lnTo>
                      <a:pt x="23184" y="21979"/>
                    </a:lnTo>
                    <a:lnTo>
                      <a:pt x="23059" y="22041"/>
                    </a:lnTo>
                    <a:lnTo>
                      <a:pt x="22955" y="22104"/>
                    </a:lnTo>
                    <a:lnTo>
                      <a:pt x="22851" y="22166"/>
                    </a:lnTo>
                    <a:lnTo>
                      <a:pt x="22789" y="22228"/>
                    </a:lnTo>
                    <a:lnTo>
                      <a:pt x="22706" y="22332"/>
                    </a:lnTo>
                    <a:lnTo>
                      <a:pt x="22664" y="22436"/>
                    </a:lnTo>
                    <a:lnTo>
                      <a:pt x="22623" y="22540"/>
                    </a:lnTo>
                    <a:lnTo>
                      <a:pt x="22581" y="22665"/>
                    </a:lnTo>
                    <a:lnTo>
                      <a:pt x="22540" y="22977"/>
                    </a:lnTo>
                    <a:lnTo>
                      <a:pt x="22540" y="23372"/>
                    </a:lnTo>
                    <a:lnTo>
                      <a:pt x="22540" y="24495"/>
                    </a:lnTo>
                    <a:lnTo>
                      <a:pt x="22560" y="25638"/>
                    </a:lnTo>
                    <a:lnTo>
                      <a:pt x="22623" y="27884"/>
                    </a:lnTo>
                    <a:lnTo>
                      <a:pt x="22643" y="28799"/>
                    </a:lnTo>
                    <a:lnTo>
                      <a:pt x="22623" y="29402"/>
                    </a:lnTo>
                    <a:lnTo>
                      <a:pt x="22602" y="29714"/>
                    </a:lnTo>
                    <a:lnTo>
                      <a:pt x="22560" y="30005"/>
                    </a:lnTo>
                    <a:lnTo>
                      <a:pt x="22477" y="30525"/>
                    </a:lnTo>
                    <a:lnTo>
                      <a:pt x="22415" y="30753"/>
                    </a:lnTo>
                    <a:lnTo>
                      <a:pt x="22332" y="30961"/>
                    </a:lnTo>
                    <a:lnTo>
                      <a:pt x="22248" y="31169"/>
                    </a:lnTo>
                    <a:lnTo>
                      <a:pt x="22165" y="31336"/>
                    </a:lnTo>
                    <a:lnTo>
                      <a:pt x="22041" y="31502"/>
                    </a:lnTo>
                    <a:lnTo>
                      <a:pt x="21916" y="31627"/>
                    </a:lnTo>
                    <a:lnTo>
                      <a:pt x="21791" y="31751"/>
                    </a:lnTo>
                    <a:lnTo>
                      <a:pt x="21645" y="31876"/>
                    </a:lnTo>
                    <a:lnTo>
                      <a:pt x="21458" y="31959"/>
                    </a:lnTo>
                    <a:lnTo>
                      <a:pt x="21271" y="32042"/>
                    </a:lnTo>
                    <a:lnTo>
                      <a:pt x="21063" y="32126"/>
                    </a:lnTo>
                    <a:lnTo>
                      <a:pt x="20835" y="32188"/>
                    </a:lnTo>
                    <a:lnTo>
                      <a:pt x="20585" y="32230"/>
                    </a:lnTo>
                    <a:lnTo>
                      <a:pt x="20315" y="32271"/>
                    </a:lnTo>
                    <a:lnTo>
                      <a:pt x="19649" y="32354"/>
                    </a:lnTo>
                    <a:lnTo>
                      <a:pt x="18984" y="32396"/>
                    </a:lnTo>
                    <a:lnTo>
                      <a:pt x="18298" y="32438"/>
                    </a:lnTo>
                    <a:lnTo>
                      <a:pt x="17632" y="32438"/>
                    </a:lnTo>
                    <a:lnTo>
                      <a:pt x="16822" y="32417"/>
                    </a:lnTo>
                    <a:lnTo>
                      <a:pt x="15990" y="32375"/>
                    </a:lnTo>
                    <a:lnTo>
                      <a:pt x="15158" y="32313"/>
                    </a:lnTo>
                    <a:lnTo>
                      <a:pt x="14347" y="32209"/>
                    </a:lnTo>
                    <a:lnTo>
                      <a:pt x="14077" y="32167"/>
                    </a:lnTo>
                    <a:lnTo>
                      <a:pt x="13848" y="32105"/>
                    </a:lnTo>
                    <a:lnTo>
                      <a:pt x="13640" y="32022"/>
                    </a:lnTo>
                    <a:lnTo>
                      <a:pt x="13495" y="31939"/>
                    </a:lnTo>
                    <a:lnTo>
                      <a:pt x="13370" y="31814"/>
                    </a:lnTo>
                    <a:lnTo>
                      <a:pt x="13287" y="31647"/>
                    </a:lnTo>
                    <a:lnTo>
                      <a:pt x="13204" y="31460"/>
                    </a:lnTo>
                    <a:lnTo>
                      <a:pt x="13162" y="31232"/>
                    </a:lnTo>
                    <a:lnTo>
                      <a:pt x="13100" y="30920"/>
                    </a:lnTo>
                    <a:lnTo>
                      <a:pt x="12975" y="29859"/>
                    </a:lnTo>
                    <a:lnTo>
                      <a:pt x="12892" y="28799"/>
                    </a:lnTo>
                    <a:lnTo>
                      <a:pt x="12850" y="27738"/>
                    </a:lnTo>
                    <a:lnTo>
                      <a:pt x="12850" y="26678"/>
                    </a:lnTo>
                    <a:lnTo>
                      <a:pt x="12850" y="25888"/>
                    </a:lnTo>
                    <a:lnTo>
                      <a:pt x="12850" y="25638"/>
                    </a:lnTo>
                    <a:lnTo>
                      <a:pt x="12829" y="24848"/>
                    </a:lnTo>
                    <a:lnTo>
                      <a:pt x="12788" y="24058"/>
                    </a:lnTo>
                    <a:lnTo>
                      <a:pt x="12705" y="23268"/>
                    </a:lnTo>
                    <a:lnTo>
                      <a:pt x="12601" y="22499"/>
                    </a:lnTo>
                    <a:lnTo>
                      <a:pt x="12559" y="22270"/>
                    </a:lnTo>
                    <a:lnTo>
                      <a:pt x="12497" y="22041"/>
                    </a:lnTo>
                    <a:lnTo>
                      <a:pt x="12413" y="21812"/>
                    </a:lnTo>
                    <a:lnTo>
                      <a:pt x="12351" y="21646"/>
                    </a:lnTo>
                    <a:lnTo>
                      <a:pt x="12268" y="21501"/>
                    </a:lnTo>
                    <a:lnTo>
                      <a:pt x="12185" y="21397"/>
                    </a:lnTo>
                    <a:lnTo>
                      <a:pt x="12081" y="21313"/>
                    </a:lnTo>
                    <a:lnTo>
                      <a:pt x="11977" y="21251"/>
                    </a:lnTo>
                    <a:lnTo>
                      <a:pt x="11831" y="21209"/>
                    </a:lnTo>
                    <a:lnTo>
                      <a:pt x="11686" y="21209"/>
                    </a:lnTo>
                    <a:lnTo>
                      <a:pt x="11457" y="21230"/>
                    </a:lnTo>
                    <a:lnTo>
                      <a:pt x="11187" y="21251"/>
                    </a:lnTo>
                    <a:lnTo>
                      <a:pt x="9253" y="21584"/>
                    </a:lnTo>
                    <a:lnTo>
                      <a:pt x="8276" y="21729"/>
                    </a:lnTo>
                    <a:lnTo>
                      <a:pt x="7319" y="21875"/>
                    </a:lnTo>
                    <a:lnTo>
                      <a:pt x="6571" y="21958"/>
                    </a:lnTo>
                    <a:lnTo>
                      <a:pt x="5822" y="22041"/>
                    </a:lnTo>
                    <a:lnTo>
                      <a:pt x="5074" y="22083"/>
                    </a:lnTo>
                    <a:lnTo>
                      <a:pt x="3805" y="22083"/>
                    </a:lnTo>
                    <a:lnTo>
                      <a:pt x="3265" y="22062"/>
                    </a:lnTo>
                    <a:lnTo>
                      <a:pt x="2890" y="22020"/>
                    </a:lnTo>
                    <a:lnTo>
                      <a:pt x="2578" y="21958"/>
                    </a:lnTo>
                    <a:lnTo>
                      <a:pt x="2433" y="21896"/>
                    </a:lnTo>
                    <a:lnTo>
                      <a:pt x="2308" y="21854"/>
                    </a:lnTo>
                    <a:lnTo>
                      <a:pt x="2204" y="21792"/>
                    </a:lnTo>
                    <a:lnTo>
                      <a:pt x="2100" y="21708"/>
                    </a:lnTo>
                    <a:lnTo>
                      <a:pt x="1996" y="21625"/>
                    </a:lnTo>
                    <a:lnTo>
                      <a:pt x="1913" y="21521"/>
                    </a:lnTo>
                    <a:lnTo>
                      <a:pt x="1830" y="21417"/>
                    </a:lnTo>
                    <a:lnTo>
                      <a:pt x="1747" y="21293"/>
                    </a:lnTo>
                    <a:lnTo>
                      <a:pt x="1622" y="21001"/>
                    </a:lnTo>
                    <a:lnTo>
                      <a:pt x="1518" y="20648"/>
                    </a:lnTo>
                    <a:lnTo>
                      <a:pt x="1331" y="19816"/>
                    </a:lnTo>
                    <a:lnTo>
                      <a:pt x="1185" y="18964"/>
                    </a:lnTo>
                    <a:lnTo>
                      <a:pt x="1144" y="18548"/>
                    </a:lnTo>
                    <a:lnTo>
                      <a:pt x="1102" y="18111"/>
                    </a:lnTo>
                    <a:lnTo>
                      <a:pt x="1081" y="17695"/>
                    </a:lnTo>
                    <a:lnTo>
                      <a:pt x="1061" y="17259"/>
                    </a:lnTo>
                    <a:lnTo>
                      <a:pt x="1081" y="16677"/>
                    </a:lnTo>
                    <a:lnTo>
                      <a:pt x="1102" y="16406"/>
                    </a:lnTo>
                    <a:lnTo>
                      <a:pt x="1144" y="16136"/>
                    </a:lnTo>
                    <a:lnTo>
                      <a:pt x="1206" y="15866"/>
                    </a:lnTo>
                    <a:lnTo>
                      <a:pt x="1269" y="15637"/>
                    </a:lnTo>
                    <a:lnTo>
                      <a:pt x="1352" y="15387"/>
                    </a:lnTo>
                    <a:lnTo>
                      <a:pt x="1456" y="15179"/>
                    </a:lnTo>
                    <a:lnTo>
                      <a:pt x="1560" y="14972"/>
                    </a:lnTo>
                    <a:lnTo>
                      <a:pt x="1705" y="14784"/>
                    </a:lnTo>
                    <a:lnTo>
                      <a:pt x="1851" y="14597"/>
                    </a:lnTo>
                    <a:lnTo>
                      <a:pt x="2017" y="14431"/>
                    </a:lnTo>
                    <a:lnTo>
                      <a:pt x="2204" y="14285"/>
                    </a:lnTo>
                    <a:lnTo>
                      <a:pt x="2391" y="14140"/>
                    </a:lnTo>
                    <a:lnTo>
                      <a:pt x="2599" y="14015"/>
                    </a:lnTo>
                    <a:lnTo>
                      <a:pt x="2849" y="13890"/>
                    </a:lnTo>
                    <a:lnTo>
                      <a:pt x="3098" y="13786"/>
                    </a:lnTo>
                    <a:lnTo>
                      <a:pt x="3369" y="13682"/>
                    </a:lnTo>
                    <a:lnTo>
                      <a:pt x="4076" y="13474"/>
                    </a:lnTo>
                    <a:lnTo>
                      <a:pt x="4803" y="13267"/>
                    </a:lnTo>
                    <a:lnTo>
                      <a:pt x="5531" y="13100"/>
                    </a:lnTo>
                    <a:lnTo>
                      <a:pt x="6259" y="12955"/>
                    </a:lnTo>
                    <a:lnTo>
                      <a:pt x="7007" y="12830"/>
                    </a:lnTo>
                    <a:lnTo>
                      <a:pt x="7735" y="12705"/>
                    </a:lnTo>
                    <a:lnTo>
                      <a:pt x="9232" y="12518"/>
                    </a:lnTo>
                    <a:lnTo>
                      <a:pt x="10958" y="12331"/>
                    </a:lnTo>
                    <a:lnTo>
                      <a:pt x="12746" y="12144"/>
                    </a:lnTo>
                    <a:lnTo>
                      <a:pt x="12809" y="11832"/>
                    </a:lnTo>
                    <a:lnTo>
                      <a:pt x="12850" y="11499"/>
                    </a:lnTo>
                    <a:lnTo>
                      <a:pt x="12871" y="11187"/>
                    </a:lnTo>
                    <a:lnTo>
                      <a:pt x="12892" y="10875"/>
                    </a:lnTo>
                    <a:lnTo>
                      <a:pt x="12871" y="9919"/>
                    </a:lnTo>
                    <a:lnTo>
                      <a:pt x="12871" y="9815"/>
                    </a:lnTo>
                    <a:lnTo>
                      <a:pt x="12871" y="8651"/>
                    </a:lnTo>
                    <a:lnTo>
                      <a:pt x="12871" y="7507"/>
                    </a:lnTo>
                    <a:lnTo>
                      <a:pt x="12871" y="6447"/>
                    </a:lnTo>
                    <a:lnTo>
                      <a:pt x="12892" y="5407"/>
                    </a:lnTo>
                    <a:lnTo>
                      <a:pt x="12954" y="4346"/>
                    </a:lnTo>
                    <a:lnTo>
                      <a:pt x="13037" y="3307"/>
                    </a:lnTo>
                    <a:lnTo>
                      <a:pt x="13100" y="2953"/>
                    </a:lnTo>
                    <a:lnTo>
                      <a:pt x="13183" y="2641"/>
                    </a:lnTo>
                    <a:lnTo>
                      <a:pt x="13308" y="2371"/>
                    </a:lnTo>
                    <a:lnTo>
                      <a:pt x="13453" y="2122"/>
                    </a:lnTo>
                    <a:lnTo>
                      <a:pt x="13640" y="1893"/>
                    </a:lnTo>
                    <a:lnTo>
                      <a:pt x="13869" y="1706"/>
                    </a:lnTo>
                    <a:lnTo>
                      <a:pt x="14118" y="1560"/>
                    </a:lnTo>
                    <a:lnTo>
                      <a:pt x="14430" y="1435"/>
                    </a:lnTo>
                    <a:lnTo>
                      <a:pt x="14617" y="1373"/>
                    </a:lnTo>
                    <a:lnTo>
                      <a:pt x="15075" y="1269"/>
                    </a:lnTo>
                    <a:lnTo>
                      <a:pt x="15512" y="1165"/>
                    </a:lnTo>
                    <a:lnTo>
                      <a:pt x="15969" y="1082"/>
                    </a:lnTo>
                    <a:lnTo>
                      <a:pt x="16406" y="1020"/>
                    </a:lnTo>
                    <a:lnTo>
                      <a:pt x="16863" y="978"/>
                    </a:lnTo>
                    <a:lnTo>
                      <a:pt x="17300" y="936"/>
                    </a:lnTo>
                    <a:lnTo>
                      <a:pt x="17757" y="916"/>
                    </a:lnTo>
                    <a:lnTo>
                      <a:pt x="18215" y="895"/>
                    </a:lnTo>
                    <a:close/>
                    <a:moveTo>
                      <a:pt x="17882" y="1"/>
                    </a:moveTo>
                    <a:lnTo>
                      <a:pt x="17362" y="42"/>
                    </a:lnTo>
                    <a:lnTo>
                      <a:pt x="16822" y="105"/>
                    </a:lnTo>
                    <a:lnTo>
                      <a:pt x="16302" y="167"/>
                    </a:lnTo>
                    <a:lnTo>
                      <a:pt x="15782" y="271"/>
                    </a:lnTo>
                    <a:lnTo>
                      <a:pt x="15241" y="396"/>
                    </a:lnTo>
                    <a:lnTo>
                      <a:pt x="14721" y="562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6"/>
                    </a:lnTo>
                    <a:lnTo>
                      <a:pt x="13536" y="1020"/>
                    </a:lnTo>
                    <a:lnTo>
                      <a:pt x="13391" y="1103"/>
                    </a:lnTo>
                    <a:lnTo>
                      <a:pt x="13245" y="1228"/>
                    </a:lnTo>
                    <a:lnTo>
                      <a:pt x="13120" y="1331"/>
                    </a:lnTo>
                    <a:lnTo>
                      <a:pt x="12892" y="1602"/>
                    </a:lnTo>
                    <a:lnTo>
                      <a:pt x="12684" y="1872"/>
                    </a:lnTo>
                    <a:lnTo>
                      <a:pt x="12517" y="2205"/>
                    </a:lnTo>
                    <a:lnTo>
                      <a:pt x="12393" y="2558"/>
                    </a:lnTo>
                    <a:lnTo>
                      <a:pt x="12289" y="2933"/>
                    </a:lnTo>
                    <a:lnTo>
                      <a:pt x="12164" y="3619"/>
                    </a:lnTo>
                    <a:lnTo>
                      <a:pt x="12081" y="4284"/>
                    </a:lnTo>
                    <a:lnTo>
                      <a:pt x="12018" y="4970"/>
                    </a:lnTo>
                    <a:lnTo>
                      <a:pt x="11977" y="5656"/>
                    </a:lnTo>
                    <a:lnTo>
                      <a:pt x="11956" y="6322"/>
                    </a:lnTo>
                    <a:lnTo>
                      <a:pt x="11956" y="7008"/>
                    </a:lnTo>
                    <a:lnTo>
                      <a:pt x="11977" y="8380"/>
                    </a:lnTo>
                    <a:lnTo>
                      <a:pt x="11998" y="9108"/>
                    </a:lnTo>
                    <a:lnTo>
                      <a:pt x="12039" y="9836"/>
                    </a:lnTo>
                    <a:lnTo>
                      <a:pt x="12122" y="11270"/>
                    </a:lnTo>
                    <a:lnTo>
                      <a:pt x="12018" y="11312"/>
                    </a:lnTo>
                    <a:lnTo>
                      <a:pt x="11914" y="11354"/>
                    </a:lnTo>
                    <a:lnTo>
                      <a:pt x="11727" y="11374"/>
                    </a:lnTo>
                    <a:lnTo>
                      <a:pt x="11603" y="11354"/>
                    </a:lnTo>
                    <a:lnTo>
                      <a:pt x="11436" y="11354"/>
                    </a:lnTo>
                    <a:lnTo>
                      <a:pt x="10272" y="11416"/>
                    </a:lnTo>
                    <a:lnTo>
                      <a:pt x="9107" y="11520"/>
                    </a:lnTo>
                    <a:lnTo>
                      <a:pt x="7964" y="11645"/>
                    </a:lnTo>
                    <a:lnTo>
                      <a:pt x="6820" y="11832"/>
                    </a:lnTo>
                    <a:lnTo>
                      <a:pt x="6259" y="11957"/>
                    </a:lnTo>
                    <a:lnTo>
                      <a:pt x="5697" y="12061"/>
                    </a:lnTo>
                    <a:lnTo>
                      <a:pt x="5136" y="12206"/>
                    </a:lnTo>
                    <a:lnTo>
                      <a:pt x="4575" y="12352"/>
                    </a:lnTo>
                    <a:lnTo>
                      <a:pt x="4013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142" y="13163"/>
                    </a:lnTo>
                    <a:lnTo>
                      <a:pt x="1934" y="13267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3" y="13641"/>
                    </a:lnTo>
                    <a:lnTo>
                      <a:pt x="1227" y="13786"/>
                    </a:lnTo>
                    <a:lnTo>
                      <a:pt x="1081" y="13932"/>
                    </a:lnTo>
                    <a:lnTo>
                      <a:pt x="936" y="14098"/>
                    </a:lnTo>
                    <a:lnTo>
                      <a:pt x="811" y="14265"/>
                    </a:lnTo>
                    <a:lnTo>
                      <a:pt x="686" y="14431"/>
                    </a:lnTo>
                    <a:lnTo>
                      <a:pt x="582" y="14618"/>
                    </a:lnTo>
                    <a:lnTo>
                      <a:pt x="478" y="14826"/>
                    </a:lnTo>
                    <a:lnTo>
                      <a:pt x="395" y="15034"/>
                    </a:lnTo>
                    <a:lnTo>
                      <a:pt x="333" y="15242"/>
                    </a:lnTo>
                    <a:lnTo>
                      <a:pt x="270" y="15450"/>
                    </a:lnTo>
                    <a:lnTo>
                      <a:pt x="208" y="15679"/>
                    </a:lnTo>
                    <a:lnTo>
                      <a:pt x="125" y="16240"/>
                    </a:lnTo>
                    <a:lnTo>
                      <a:pt x="42" y="16781"/>
                    </a:lnTo>
                    <a:lnTo>
                      <a:pt x="0" y="17321"/>
                    </a:lnTo>
                    <a:lnTo>
                      <a:pt x="0" y="17883"/>
                    </a:lnTo>
                    <a:lnTo>
                      <a:pt x="0" y="18423"/>
                    </a:lnTo>
                    <a:lnTo>
                      <a:pt x="42" y="18964"/>
                    </a:lnTo>
                    <a:lnTo>
                      <a:pt x="104" y="19525"/>
                    </a:lnTo>
                    <a:lnTo>
                      <a:pt x="187" y="20066"/>
                    </a:lnTo>
                    <a:lnTo>
                      <a:pt x="291" y="20502"/>
                    </a:lnTo>
                    <a:lnTo>
                      <a:pt x="395" y="20898"/>
                    </a:lnTo>
                    <a:lnTo>
                      <a:pt x="520" y="21272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8" y="22228"/>
                    </a:lnTo>
                    <a:lnTo>
                      <a:pt x="1206" y="22499"/>
                    </a:lnTo>
                    <a:lnTo>
                      <a:pt x="1435" y="22748"/>
                    </a:lnTo>
                    <a:lnTo>
                      <a:pt x="1684" y="22977"/>
                    </a:lnTo>
                    <a:lnTo>
                      <a:pt x="1955" y="23164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5" y="23767"/>
                    </a:lnTo>
                    <a:lnTo>
                      <a:pt x="3701" y="23871"/>
                    </a:lnTo>
                    <a:lnTo>
                      <a:pt x="4117" y="23954"/>
                    </a:lnTo>
                    <a:lnTo>
                      <a:pt x="4658" y="24037"/>
                    </a:lnTo>
                    <a:lnTo>
                      <a:pt x="5178" y="24100"/>
                    </a:lnTo>
                    <a:lnTo>
                      <a:pt x="5718" y="24120"/>
                    </a:lnTo>
                    <a:lnTo>
                      <a:pt x="6238" y="24141"/>
                    </a:lnTo>
                    <a:lnTo>
                      <a:pt x="7049" y="24120"/>
                    </a:lnTo>
                    <a:lnTo>
                      <a:pt x="8213" y="24037"/>
                    </a:lnTo>
                    <a:lnTo>
                      <a:pt x="9357" y="23912"/>
                    </a:lnTo>
                    <a:lnTo>
                      <a:pt x="10521" y="23746"/>
                    </a:lnTo>
                    <a:lnTo>
                      <a:pt x="11706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4" y="27094"/>
                    </a:lnTo>
                    <a:lnTo>
                      <a:pt x="11935" y="28196"/>
                    </a:lnTo>
                    <a:lnTo>
                      <a:pt x="12018" y="29256"/>
                    </a:lnTo>
                    <a:lnTo>
                      <a:pt x="12060" y="29797"/>
                    </a:lnTo>
                    <a:lnTo>
                      <a:pt x="12122" y="30337"/>
                    </a:lnTo>
                    <a:lnTo>
                      <a:pt x="12206" y="30878"/>
                    </a:lnTo>
                    <a:lnTo>
                      <a:pt x="12309" y="31398"/>
                    </a:lnTo>
                    <a:lnTo>
                      <a:pt x="12393" y="31939"/>
                    </a:lnTo>
                    <a:lnTo>
                      <a:pt x="12517" y="32458"/>
                    </a:lnTo>
                    <a:lnTo>
                      <a:pt x="12642" y="32895"/>
                    </a:lnTo>
                    <a:lnTo>
                      <a:pt x="12725" y="33082"/>
                    </a:lnTo>
                    <a:lnTo>
                      <a:pt x="12809" y="33269"/>
                    </a:lnTo>
                    <a:lnTo>
                      <a:pt x="12912" y="33436"/>
                    </a:lnTo>
                    <a:lnTo>
                      <a:pt x="13016" y="33581"/>
                    </a:lnTo>
                    <a:lnTo>
                      <a:pt x="13141" y="33727"/>
                    </a:lnTo>
                    <a:lnTo>
                      <a:pt x="13266" y="33872"/>
                    </a:lnTo>
                    <a:lnTo>
                      <a:pt x="13391" y="33997"/>
                    </a:lnTo>
                    <a:lnTo>
                      <a:pt x="13557" y="34101"/>
                    </a:lnTo>
                    <a:lnTo>
                      <a:pt x="13703" y="34205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4"/>
                    </a:lnTo>
                    <a:lnTo>
                      <a:pt x="14472" y="34496"/>
                    </a:lnTo>
                    <a:lnTo>
                      <a:pt x="14680" y="34538"/>
                    </a:lnTo>
                    <a:lnTo>
                      <a:pt x="15200" y="34600"/>
                    </a:lnTo>
                    <a:lnTo>
                      <a:pt x="15720" y="34662"/>
                    </a:lnTo>
                    <a:lnTo>
                      <a:pt x="16219" y="34683"/>
                    </a:lnTo>
                    <a:lnTo>
                      <a:pt x="16738" y="34704"/>
                    </a:lnTo>
                    <a:lnTo>
                      <a:pt x="17445" y="34683"/>
                    </a:lnTo>
                    <a:lnTo>
                      <a:pt x="18131" y="34621"/>
                    </a:lnTo>
                    <a:lnTo>
                      <a:pt x="18818" y="34538"/>
                    </a:lnTo>
                    <a:lnTo>
                      <a:pt x="19525" y="34413"/>
                    </a:lnTo>
                    <a:lnTo>
                      <a:pt x="20211" y="34267"/>
                    </a:lnTo>
                    <a:lnTo>
                      <a:pt x="20876" y="34080"/>
                    </a:lnTo>
                    <a:lnTo>
                      <a:pt x="21562" y="33872"/>
                    </a:lnTo>
                    <a:lnTo>
                      <a:pt x="22248" y="33644"/>
                    </a:lnTo>
                    <a:lnTo>
                      <a:pt x="22477" y="33540"/>
                    </a:lnTo>
                    <a:lnTo>
                      <a:pt x="22685" y="33415"/>
                    </a:lnTo>
                    <a:lnTo>
                      <a:pt x="22872" y="33269"/>
                    </a:lnTo>
                    <a:lnTo>
                      <a:pt x="23039" y="33124"/>
                    </a:lnTo>
                    <a:lnTo>
                      <a:pt x="23205" y="32937"/>
                    </a:lnTo>
                    <a:lnTo>
                      <a:pt x="23330" y="32729"/>
                    </a:lnTo>
                    <a:lnTo>
                      <a:pt x="23475" y="32542"/>
                    </a:lnTo>
                    <a:lnTo>
                      <a:pt x="23600" y="32313"/>
                    </a:lnTo>
                    <a:lnTo>
                      <a:pt x="23746" y="32022"/>
                    </a:lnTo>
                    <a:lnTo>
                      <a:pt x="23870" y="31710"/>
                    </a:lnTo>
                    <a:lnTo>
                      <a:pt x="23995" y="31398"/>
                    </a:lnTo>
                    <a:lnTo>
                      <a:pt x="24099" y="31086"/>
                    </a:lnTo>
                    <a:lnTo>
                      <a:pt x="24182" y="30774"/>
                    </a:lnTo>
                    <a:lnTo>
                      <a:pt x="24245" y="30462"/>
                    </a:lnTo>
                    <a:lnTo>
                      <a:pt x="24369" y="29838"/>
                    </a:lnTo>
                    <a:lnTo>
                      <a:pt x="24432" y="29194"/>
                    </a:lnTo>
                    <a:lnTo>
                      <a:pt x="24473" y="28528"/>
                    </a:lnTo>
                    <a:lnTo>
                      <a:pt x="24473" y="27884"/>
                    </a:lnTo>
                    <a:lnTo>
                      <a:pt x="24473" y="27219"/>
                    </a:lnTo>
                    <a:lnTo>
                      <a:pt x="24452" y="26428"/>
                    </a:lnTo>
                    <a:lnTo>
                      <a:pt x="24452" y="25638"/>
                    </a:lnTo>
                    <a:lnTo>
                      <a:pt x="24473" y="24037"/>
                    </a:lnTo>
                    <a:lnTo>
                      <a:pt x="24681" y="24037"/>
                    </a:lnTo>
                    <a:lnTo>
                      <a:pt x="25679" y="24016"/>
                    </a:lnTo>
                    <a:lnTo>
                      <a:pt x="26698" y="23954"/>
                    </a:lnTo>
                    <a:lnTo>
                      <a:pt x="28736" y="23829"/>
                    </a:lnTo>
                    <a:lnTo>
                      <a:pt x="29963" y="23767"/>
                    </a:lnTo>
                    <a:lnTo>
                      <a:pt x="31189" y="23663"/>
                    </a:lnTo>
                    <a:lnTo>
                      <a:pt x="31792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3" y="22998"/>
                    </a:lnTo>
                    <a:lnTo>
                      <a:pt x="35015" y="22852"/>
                    </a:lnTo>
                    <a:lnTo>
                      <a:pt x="35306" y="22706"/>
                    </a:lnTo>
                    <a:lnTo>
                      <a:pt x="35577" y="22540"/>
                    </a:lnTo>
                    <a:lnTo>
                      <a:pt x="35805" y="22374"/>
                    </a:lnTo>
                    <a:lnTo>
                      <a:pt x="36034" y="22166"/>
                    </a:lnTo>
                    <a:lnTo>
                      <a:pt x="36221" y="21958"/>
                    </a:lnTo>
                    <a:lnTo>
                      <a:pt x="36408" y="21708"/>
                    </a:lnTo>
                    <a:lnTo>
                      <a:pt x="36575" y="21459"/>
                    </a:lnTo>
                    <a:lnTo>
                      <a:pt x="36699" y="21189"/>
                    </a:lnTo>
                    <a:lnTo>
                      <a:pt x="36824" y="20877"/>
                    </a:lnTo>
                    <a:lnTo>
                      <a:pt x="36928" y="20565"/>
                    </a:lnTo>
                    <a:lnTo>
                      <a:pt x="36991" y="20211"/>
                    </a:lnTo>
                    <a:lnTo>
                      <a:pt x="37053" y="19858"/>
                    </a:lnTo>
                    <a:lnTo>
                      <a:pt x="37115" y="19463"/>
                    </a:lnTo>
                    <a:lnTo>
                      <a:pt x="37157" y="19068"/>
                    </a:lnTo>
                    <a:lnTo>
                      <a:pt x="37178" y="18257"/>
                    </a:lnTo>
                    <a:lnTo>
                      <a:pt x="37178" y="17467"/>
                    </a:lnTo>
                    <a:lnTo>
                      <a:pt x="37136" y="16677"/>
                    </a:lnTo>
                    <a:lnTo>
                      <a:pt x="37032" y="15907"/>
                    </a:lnTo>
                    <a:lnTo>
                      <a:pt x="36907" y="15117"/>
                    </a:lnTo>
                    <a:lnTo>
                      <a:pt x="36762" y="14348"/>
                    </a:lnTo>
                    <a:lnTo>
                      <a:pt x="36575" y="13578"/>
                    </a:lnTo>
                    <a:lnTo>
                      <a:pt x="36491" y="13267"/>
                    </a:lnTo>
                    <a:lnTo>
                      <a:pt x="36388" y="12996"/>
                    </a:lnTo>
                    <a:lnTo>
                      <a:pt x="36284" y="12726"/>
                    </a:lnTo>
                    <a:lnTo>
                      <a:pt x="36159" y="12476"/>
                    </a:lnTo>
                    <a:lnTo>
                      <a:pt x="36013" y="12248"/>
                    </a:lnTo>
                    <a:lnTo>
                      <a:pt x="35847" y="12040"/>
                    </a:lnTo>
                    <a:lnTo>
                      <a:pt x="35660" y="11832"/>
                    </a:lnTo>
                    <a:lnTo>
                      <a:pt x="35473" y="11645"/>
                    </a:lnTo>
                    <a:lnTo>
                      <a:pt x="35265" y="11478"/>
                    </a:lnTo>
                    <a:lnTo>
                      <a:pt x="35057" y="11333"/>
                    </a:lnTo>
                    <a:lnTo>
                      <a:pt x="34807" y="11187"/>
                    </a:lnTo>
                    <a:lnTo>
                      <a:pt x="34558" y="11063"/>
                    </a:lnTo>
                    <a:lnTo>
                      <a:pt x="34308" y="10959"/>
                    </a:lnTo>
                    <a:lnTo>
                      <a:pt x="34017" y="10875"/>
                    </a:lnTo>
                    <a:lnTo>
                      <a:pt x="33726" y="10813"/>
                    </a:lnTo>
                    <a:lnTo>
                      <a:pt x="33414" y="10751"/>
                    </a:lnTo>
                    <a:lnTo>
                      <a:pt x="32562" y="10647"/>
                    </a:lnTo>
                    <a:lnTo>
                      <a:pt x="31688" y="10563"/>
                    </a:lnTo>
                    <a:lnTo>
                      <a:pt x="30815" y="10522"/>
                    </a:lnTo>
                    <a:lnTo>
                      <a:pt x="29963" y="10501"/>
                    </a:lnTo>
                    <a:lnTo>
                      <a:pt x="29027" y="10522"/>
                    </a:lnTo>
                    <a:lnTo>
                      <a:pt x="28112" y="10563"/>
                    </a:lnTo>
                    <a:lnTo>
                      <a:pt x="27197" y="10626"/>
                    </a:lnTo>
                    <a:lnTo>
                      <a:pt x="26282" y="10709"/>
                    </a:lnTo>
                    <a:lnTo>
                      <a:pt x="25950" y="10751"/>
                    </a:lnTo>
                    <a:lnTo>
                      <a:pt x="25617" y="10813"/>
                    </a:lnTo>
                    <a:lnTo>
                      <a:pt x="25305" y="10855"/>
                    </a:lnTo>
                    <a:lnTo>
                      <a:pt x="24972" y="10875"/>
                    </a:lnTo>
                    <a:lnTo>
                      <a:pt x="24764" y="10855"/>
                    </a:lnTo>
                    <a:lnTo>
                      <a:pt x="24577" y="10834"/>
                    </a:lnTo>
                    <a:lnTo>
                      <a:pt x="24598" y="10252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1"/>
                    </a:lnTo>
                    <a:lnTo>
                      <a:pt x="24806" y="6904"/>
                    </a:lnTo>
                    <a:lnTo>
                      <a:pt x="24764" y="6218"/>
                    </a:lnTo>
                    <a:lnTo>
                      <a:pt x="24702" y="5511"/>
                    </a:lnTo>
                    <a:lnTo>
                      <a:pt x="24640" y="4825"/>
                    </a:lnTo>
                    <a:lnTo>
                      <a:pt x="24536" y="4139"/>
                    </a:lnTo>
                    <a:lnTo>
                      <a:pt x="24473" y="3806"/>
                    </a:lnTo>
                    <a:lnTo>
                      <a:pt x="24390" y="3494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8" y="2579"/>
                    </a:lnTo>
                    <a:lnTo>
                      <a:pt x="23933" y="2309"/>
                    </a:lnTo>
                    <a:lnTo>
                      <a:pt x="23787" y="2038"/>
                    </a:lnTo>
                    <a:lnTo>
                      <a:pt x="23621" y="1789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4"/>
                    </a:lnTo>
                    <a:lnTo>
                      <a:pt x="22747" y="936"/>
                    </a:lnTo>
                    <a:lnTo>
                      <a:pt x="22477" y="770"/>
                    </a:lnTo>
                    <a:lnTo>
                      <a:pt x="22207" y="625"/>
                    </a:lnTo>
                    <a:lnTo>
                      <a:pt x="21895" y="500"/>
                    </a:lnTo>
                    <a:lnTo>
                      <a:pt x="21562" y="396"/>
                    </a:lnTo>
                    <a:lnTo>
                      <a:pt x="21167" y="313"/>
                    </a:lnTo>
                    <a:lnTo>
                      <a:pt x="20772" y="229"/>
                    </a:lnTo>
                    <a:lnTo>
                      <a:pt x="20377" y="146"/>
                    </a:lnTo>
                    <a:lnTo>
                      <a:pt x="19982" y="105"/>
                    </a:lnTo>
                    <a:lnTo>
                      <a:pt x="19608" y="42"/>
                    </a:lnTo>
                    <a:lnTo>
                      <a:pt x="19213" y="22"/>
                    </a:lnTo>
                    <a:lnTo>
                      <a:pt x="18818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45" name="Google Shape;845;p6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fill="none" extrusionOk="0">
                    <a:moveTo>
                      <a:pt x="11811" y="6613"/>
                    </a:moveTo>
                    <a:lnTo>
                      <a:pt x="11811" y="6613"/>
                    </a:lnTo>
                    <a:lnTo>
                      <a:pt x="11811" y="5553"/>
                    </a:lnTo>
                    <a:lnTo>
                      <a:pt x="11832" y="4513"/>
                    </a:lnTo>
                    <a:lnTo>
                      <a:pt x="11894" y="3452"/>
                    </a:lnTo>
                    <a:lnTo>
                      <a:pt x="11977" y="2413"/>
                    </a:lnTo>
                    <a:lnTo>
                      <a:pt x="11977" y="2413"/>
                    </a:lnTo>
                    <a:lnTo>
                      <a:pt x="12040" y="2059"/>
                    </a:lnTo>
                    <a:lnTo>
                      <a:pt x="12123" y="1747"/>
                    </a:lnTo>
                    <a:lnTo>
                      <a:pt x="12248" y="1477"/>
                    </a:lnTo>
                    <a:lnTo>
                      <a:pt x="12393" y="1228"/>
                    </a:lnTo>
                    <a:lnTo>
                      <a:pt x="12580" y="999"/>
                    </a:lnTo>
                    <a:lnTo>
                      <a:pt x="12809" y="812"/>
                    </a:lnTo>
                    <a:lnTo>
                      <a:pt x="13058" y="666"/>
                    </a:lnTo>
                    <a:lnTo>
                      <a:pt x="13370" y="541"/>
                    </a:lnTo>
                    <a:lnTo>
                      <a:pt x="13370" y="541"/>
                    </a:lnTo>
                    <a:lnTo>
                      <a:pt x="13557" y="479"/>
                    </a:lnTo>
                    <a:lnTo>
                      <a:pt x="13557" y="479"/>
                    </a:lnTo>
                    <a:lnTo>
                      <a:pt x="14015" y="375"/>
                    </a:lnTo>
                    <a:lnTo>
                      <a:pt x="14452" y="271"/>
                    </a:lnTo>
                    <a:lnTo>
                      <a:pt x="14909" y="188"/>
                    </a:lnTo>
                    <a:lnTo>
                      <a:pt x="15346" y="126"/>
                    </a:lnTo>
                    <a:lnTo>
                      <a:pt x="15803" y="84"/>
                    </a:lnTo>
                    <a:lnTo>
                      <a:pt x="16240" y="42"/>
                    </a:lnTo>
                    <a:lnTo>
                      <a:pt x="16697" y="22"/>
                    </a:lnTo>
                    <a:lnTo>
                      <a:pt x="17155" y="1"/>
                    </a:lnTo>
                    <a:lnTo>
                      <a:pt x="17155" y="1"/>
                    </a:lnTo>
                    <a:lnTo>
                      <a:pt x="17903" y="22"/>
                    </a:lnTo>
                    <a:lnTo>
                      <a:pt x="18631" y="84"/>
                    </a:lnTo>
                    <a:lnTo>
                      <a:pt x="19379" y="188"/>
                    </a:lnTo>
                    <a:lnTo>
                      <a:pt x="20128" y="313"/>
                    </a:lnTo>
                    <a:lnTo>
                      <a:pt x="20128" y="313"/>
                    </a:lnTo>
                    <a:lnTo>
                      <a:pt x="20315" y="354"/>
                    </a:lnTo>
                    <a:lnTo>
                      <a:pt x="20481" y="417"/>
                    </a:lnTo>
                    <a:lnTo>
                      <a:pt x="20627" y="479"/>
                    </a:lnTo>
                    <a:lnTo>
                      <a:pt x="20752" y="562"/>
                    </a:lnTo>
                    <a:lnTo>
                      <a:pt x="20897" y="645"/>
                    </a:lnTo>
                    <a:lnTo>
                      <a:pt x="21001" y="749"/>
                    </a:lnTo>
                    <a:lnTo>
                      <a:pt x="21105" y="853"/>
                    </a:lnTo>
                    <a:lnTo>
                      <a:pt x="21188" y="978"/>
                    </a:lnTo>
                    <a:lnTo>
                      <a:pt x="21272" y="1124"/>
                    </a:lnTo>
                    <a:lnTo>
                      <a:pt x="21334" y="1269"/>
                    </a:lnTo>
                    <a:lnTo>
                      <a:pt x="21396" y="1436"/>
                    </a:lnTo>
                    <a:lnTo>
                      <a:pt x="21459" y="1623"/>
                    </a:lnTo>
                    <a:lnTo>
                      <a:pt x="21521" y="2018"/>
                    </a:lnTo>
                    <a:lnTo>
                      <a:pt x="21542" y="2475"/>
                    </a:lnTo>
                    <a:lnTo>
                      <a:pt x="21542" y="2475"/>
                    </a:lnTo>
                    <a:lnTo>
                      <a:pt x="21563" y="3910"/>
                    </a:lnTo>
                    <a:lnTo>
                      <a:pt x="21563" y="5345"/>
                    </a:lnTo>
                    <a:lnTo>
                      <a:pt x="21563" y="5345"/>
                    </a:lnTo>
                    <a:lnTo>
                      <a:pt x="21542" y="8048"/>
                    </a:lnTo>
                    <a:lnTo>
                      <a:pt x="21542" y="8048"/>
                    </a:lnTo>
                    <a:lnTo>
                      <a:pt x="21542" y="8380"/>
                    </a:lnTo>
                    <a:lnTo>
                      <a:pt x="21542" y="8380"/>
                    </a:lnTo>
                    <a:lnTo>
                      <a:pt x="21563" y="9087"/>
                    </a:lnTo>
                    <a:lnTo>
                      <a:pt x="21625" y="9815"/>
                    </a:lnTo>
                    <a:lnTo>
                      <a:pt x="21667" y="10169"/>
                    </a:lnTo>
                    <a:lnTo>
                      <a:pt x="21729" y="10522"/>
                    </a:lnTo>
                    <a:lnTo>
                      <a:pt x="21791" y="10875"/>
                    </a:lnTo>
                    <a:lnTo>
                      <a:pt x="21895" y="11229"/>
                    </a:lnTo>
                    <a:lnTo>
                      <a:pt x="21895" y="11229"/>
                    </a:lnTo>
                    <a:lnTo>
                      <a:pt x="22145" y="11250"/>
                    </a:lnTo>
                    <a:lnTo>
                      <a:pt x="22374" y="11271"/>
                    </a:lnTo>
                    <a:lnTo>
                      <a:pt x="22374" y="11271"/>
                    </a:lnTo>
                    <a:lnTo>
                      <a:pt x="22810" y="11250"/>
                    </a:lnTo>
                    <a:lnTo>
                      <a:pt x="23226" y="11187"/>
                    </a:lnTo>
                    <a:lnTo>
                      <a:pt x="23226" y="11187"/>
                    </a:lnTo>
                    <a:lnTo>
                      <a:pt x="24557" y="11021"/>
                    </a:lnTo>
                    <a:lnTo>
                      <a:pt x="25888" y="10896"/>
                    </a:lnTo>
                    <a:lnTo>
                      <a:pt x="26553" y="10834"/>
                    </a:lnTo>
                    <a:lnTo>
                      <a:pt x="27218" y="10813"/>
                    </a:lnTo>
                    <a:lnTo>
                      <a:pt x="27884" y="10792"/>
                    </a:lnTo>
                    <a:lnTo>
                      <a:pt x="28549" y="10772"/>
                    </a:lnTo>
                    <a:lnTo>
                      <a:pt x="28549" y="10772"/>
                    </a:lnTo>
                    <a:lnTo>
                      <a:pt x="29547" y="10792"/>
                    </a:lnTo>
                    <a:lnTo>
                      <a:pt x="30545" y="10855"/>
                    </a:lnTo>
                    <a:lnTo>
                      <a:pt x="31543" y="10938"/>
                    </a:lnTo>
                    <a:lnTo>
                      <a:pt x="32520" y="11042"/>
                    </a:lnTo>
                    <a:lnTo>
                      <a:pt x="32520" y="11042"/>
                    </a:lnTo>
                    <a:lnTo>
                      <a:pt x="32832" y="11104"/>
                    </a:lnTo>
                    <a:lnTo>
                      <a:pt x="33061" y="11146"/>
                    </a:lnTo>
                    <a:lnTo>
                      <a:pt x="33248" y="11229"/>
                    </a:lnTo>
                    <a:lnTo>
                      <a:pt x="33394" y="11333"/>
                    </a:lnTo>
                    <a:lnTo>
                      <a:pt x="33498" y="11478"/>
                    </a:lnTo>
                    <a:lnTo>
                      <a:pt x="33560" y="11645"/>
                    </a:lnTo>
                    <a:lnTo>
                      <a:pt x="33623" y="11894"/>
                    </a:lnTo>
                    <a:lnTo>
                      <a:pt x="33664" y="12185"/>
                    </a:lnTo>
                    <a:lnTo>
                      <a:pt x="33664" y="12185"/>
                    </a:lnTo>
                    <a:lnTo>
                      <a:pt x="33768" y="12996"/>
                    </a:lnTo>
                    <a:lnTo>
                      <a:pt x="33851" y="13807"/>
                    </a:lnTo>
                    <a:lnTo>
                      <a:pt x="33914" y="14639"/>
                    </a:lnTo>
                    <a:lnTo>
                      <a:pt x="33934" y="15450"/>
                    </a:lnTo>
                    <a:lnTo>
                      <a:pt x="33934" y="15450"/>
                    </a:lnTo>
                    <a:lnTo>
                      <a:pt x="33914" y="16240"/>
                    </a:lnTo>
                    <a:lnTo>
                      <a:pt x="33872" y="16635"/>
                    </a:lnTo>
                    <a:lnTo>
                      <a:pt x="33830" y="17030"/>
                    </a:lnTo>
                    <a:lnTo>
                      <a:pt x="33830" y="17030"/>
                    </a:lnTo>
                    <a:lnTo>
                      <a:pt x="33810" y="17217"/>
                    </a:lnTo>
                    <a:lnTo>
                      <a:pt x="33810" y="17217"/>
                    </a:lnTo>
                    <a:lnTo>
                      <a:pt x="33623" y="18049"/>
                    </a:lnTo>
                    <a:lnTo>
                      <a:pt x="33539" y="18402"/>
                    </a:lnTo>
                    <a:lnTo>
                      <a:pt x="33435" y="18694"/>
                    </a:lnTo>
                    <a:lnTo>
                      <a:pt x="33352" y="18922"/>
                    </a:lnTo>
                    <a:lnTo>
                      <a:pt x="33248" y="19130"/>
                    </a:lnTo>
                    <a:lnTo>
                      <a:pt x="33123" y="19317"/>
                    </a:lnTo>
                    <a:lnTo>
                      <a:pt x="32999" y="19442"/>
                    </a:lnTo>
                    <a:lnTo>
                      <a:pt x="32853" y="19567"/>
                    </a:lnTo>
                    <a:lnTo>
                      <a:pt x="32666" y="19650"/>
                    </a:lnTo>
                    <a:lnTo>
                      <a:pt x="32458" y="19733"/>
                    </a:lnTo>
                    <a:lnTo>
                      <a:pt x="32229" y="19796"/>
                    </a:lnTo>
                    <a:lnTo>
                      <a:pt x="31647" y="19879"/>
                    </a:lnTo>
                    <a:lnTo>
                      <a:pt x="30919" y="19983"/>
                    </a:lnTo>
                    <a:lnTo>
                      <a:pt x="30919" y="19983"/>
                    </a:lnTo>
                    <a:lnTo>
                      <a:pt x="26865" y="20461"/>
                    </a:lnTo>
                    <a:lnTo>
                      <a:pt x="22810" y="20960"/>
                    </a:lnTo>
                    <a:lnTo>
                      <a:pt x="22810" y="20960"/>
                    </a:lnTo>
                    <a:lnTo>
                      <a:pt x="22436" y="21022"/>
                    </a:lnTo>
                    <a:lnTo>
                      <a:pt x="22124" y="21085"/>
                    </a:lnTo>
                    <a:lnTo>
                      <a:pt x="21999" y="21147"/>
                    </a:lnTo>
                    <a:lnTo>
                      <a:pt x="21895" y="21210"/>
                    </a:lnTo>
                    <a:lnTo>
                      <a:pt x="21791" y="21272"/>
                    </a:lnTo>
                    <a:lnTo>
                      <a:pt x="21729" y="21334"/>
                    </a:lnTo>
                    <a:lnTo>
                      <a:pt x="21646" y="21438"/>
                    </a:lnTo>
                    <a:lnTo>
                      <a:pt x="21604" y="21542"/>
                    </a:lnTo>
                    <a:lnTo>
                      <a:pt x="21563" y="21646"/>
                    </a:lnTo>
                    <a:lnTo>
                      <a:pt x="21521" y="21771"/>
                    </a:lnTo>
                    <a:lnTo>
                      <a:pt x="21480" y="22083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3601"/>
                    </a:lnTo>
                    <a:lnTo>
                      <a:pt x="21500" y="24744"/>
                    </a:lnTo>
                    <a:lnTo>
                      <a:pt x="21563" y="26990"/>
                    </a:lnTo>
                    <a:lnTo>
                      <a:pt x="21563" y="26990"/>
                    </a:lnTo>
                    <a:lnTo>
                      <a:pt x="21583" y="27905"/>
                    </a:lnTo>
                    <a:lnTo>
                      <a:pt x="21583" y="27905"/>
                    </a:lnTo>
                    <a:lnTo>
                      <a:pt x="21563" y="28508"/>
                    </a:lnTo>
                    <a:lnTo>
                      <a:pt x="21542" y="28820"/>
                    </a:lnTo>
                    <a:lnTo>
                      <a:pt x="21500" y="29111"/>
                    </a:lnTo>
                    <a:lnTo>
                      <a:pt x="21500" y="29111"/>
                    </a:lnTo>
                    <a:lnTo>
                      <a:pt x="21417" y="29631"/>
                    </a:lnTo>
                    <a:lnTo>
                      <a:pt x="21355" y="29859"/>
                    </a:lnTo>
                    <a:lnTo>
                      <a:pt x="21272" y="30067"/>
                    </a:lnTo>
                    <a:lnTo>
                      <a:pt x="21188" y="30275"/>
                    </a:lnTo>
                    <a:lnTo>
                      <a:pt x="21105" y="30442"/>
                    </a:lnTo>
                    <a:lnTo>
                      <a:pt x="20981" y="30608"/>
                    </a:lnTo>
                    <a:lnTo>
                      <a:pt x="20856" y="30733"/>
                    </a:lnTo>
                    <a:lnTo>
                      <a:pt x="20731" y="30857"/>
                    </a:lnTo>
                    <a:lnTo>
                      <a:pt x="20585" y="30982"/>
                    </a:lnTo>
                    <a:lnTo>
                      <a:pt x="20398" y="31065"/>
                    </a:lnTo>
                    <a:lnTo>
                      <a:pt x="20211" y="31148"/>
                    </a:lnTo>
                    <a:lnTo>
                      <a:pt x="20003" y="31232"/>
                    </a:lnTo>
                    <a:lnTo>
                      <a:pt x="19775" y="31294"/>
                    </a:lnTo>
                    <a:lnTo>
                      <a:pt x="19525" y="31336"/>
                    </a:lnTo>
                    <a:lnTo>
                      <a:pt x="19255" y="31377"/>
                    </a:lnTo>
                    <a:lnTo>
                      <a:pt x="19255" y="31377"/>
                    </a:lnTo>
                    <a:lnTo>
                      <a:pt x="18589" y="31460"/>
                    </a:lnTo>
                    <a:lnTo>
                      <a:pt x="17924" y="31502"/>
                    </a:lnTo>
                    <a:lnTo>
                      <a:pt x="17238" y="31544"/>
                    </a:lnTo>
                    <a:lnTo>
                      <a:pt x="16572" y="31544"/>
                    </a:lnTo>
                    <a:lnTo>
                      <a:pt x="16572" y="31544"/>
                    </a:lnTo>
                    <a:lnTo>
                      <a:pt x="15762" y="31523"/>
                    </a:lnTo>
                    <a:lnTo>
                      <a:pt x="14930" y="31481"/>
                    </a:lnTo>
                    <a:lnTo>
                      <a:pt x="14098" y="31419"/>
                    </a:lnTo>
                    <a:lnTo>
                      <a:pt x="13287" y="31315"/>
                    </a:lnTo>
                    <a:lnTo>
                      <a:pt x="13287" y="31315"/>
                    </a:lnTo>
                    <a:lnTo>
                      <a:pt x="13017" y="31273"/>
                    </a:lnTo>
                    <a:lnTo>
                      <a:pt x="12788" y="31211"/>
                    </a:lnTo>
                    <a:lnTo>
                      <a:pt x="12580" y="31128"/>
                    </a:lnTo>
                    <a:lnTo>
                      <a:pt x="12435" y="31045"/>
                    </a:lnTo>
                    <a:lnTo>
                      <a:pt x="12310" y="30920"/>
                    </a:lnTo>
                    <a:lnTo>
                      <a:pt x="12227" y="30753"/>
                    </a:lnTo>
                    <a:lnTo>
                      <a:pt x="12144" y="30566"/>
                    </a:lnTo>
                    <a:lnTo>
                      <a:pt x="12102" y="30338"/>
                    </a:lnTo>
                    <a:lnTo>
                      <a:pt x="12102" y="30338"/>
                    </a:lnTo>
                    <a:lnTo>
                      <a:pt x="12040" y="30026"/>
                    </a:lnTo>
                    <a:lnTo>
                      <a:pt x="12040" y="30026"/>
                    </a:lnTo>
                    <a:lnTo>
                      <a:pt x="11915" y="28965"/>
                    </a:lnTo>
                    <a:lnTo>
                      <a:pt x="11832" y="27905"/>
                    </a:lnTo>
                    <a:lnTo>
                      <a:pt x="11790" y="26844"/>
                    </a:lnTo>
                    <a:lnTo>
                      <a:pt x="11790" y="25784"/>
                    </a:lnTo>
                    <a:lnTo>
                      <a:pt x="11790" y="25784"/>
                    </a:lnTo>
                    <a:lnTo>
                      <a:pt x="11790" y="24994"/>
                    </a:lnTo>
                    <a:lnTo>
                      <a:pt x="11790" y="24994"/>
                    </a:lnTo>
                    <a:lnTo>
                      <a:pt x="11790" y="24744"/>
                    </a:lnTo>
                    <a:lnTo>
                      <a:pt x="11790" y="24744"/>
                    </a:lnTo>
                    <a:lnTo>
                      <a:pt x="11769" y="23954"/>
                    </a:lnTo>
                    <a:lnTo>
                      <a:pt x="11728" y="23164"/>
                    </a:lnTo>
                    <a:lnTo>
                      <a:pt x="11645" y="22374"/>
                    </a:lnTo>
                    <a:lnTo>
                      <a:pt x="11541" y="21605"/>
                    </a:lnTo>
                    <a:lnTo>
                      <a:pt x="11541" y="21605"/>
                    </a:lnTo>
                    <a:lnTo>
                      <a:pt x="11499" y="21376"/>
                    </a:lnTo>
                    <a:lnTo>
                      <a:pt x="11437" y="21147"/>
                    </a:lnTo>
                    <a:lnTo>
                      <a:pt x="11437" y="21147"/>
                    </a:lnTo>
                    <a:lnTo>
                      <a:pt x="11353" y="20918"/>
                    </a:lnTo>
                    <a:lnTo>
                      <a:pt x="11291" y="20752"/>
                    </a:lnTo>
                    <a:lnTo>
                      <a:pt x="11208" y="20607"/>
                    </a:lnTo>
                    <a:lnTo>
                      <a:pt x="11125" y="20503"/>
                    </a:lnTo>
                    <a:lnTo>
                      <a:pt x="11021" y="20419"/>
                    </a:lnTo>
                    <a:lnTo>
                      <a:pt x="10917" y="20357"/>
                    </a:lnTo>
                    <a:lnTo>
                      <a:pt x="10771" y="20315"/>
                    </a:lnTo>
                    <a:lnTo>
                      <a:pt x="10626" y="20315"/>
                    </a:lnTo>
                    <a:lnTo>
                      <a:pt x="10626" y="20315"/>
                    </a:lnTo>
                    <a:lnTo>
                      <a:pt x="10397" y="20336"/>
                    </a:lnTo>
                    <a:lnTo>
                      <a:pt x="10127" y="20357"/>
                    </a:lnTo>
                    <a:lnTo>
                      <a:pt x="10127" y="20357"/>
                    </a:lnTo>
                    <a:lnTo>
                      <a:pt x="8193" y="20690"/>
                    </a:lnTo>
                    <a:lnTo>
                      <a:pt x="7216" y="20835"/>
                    </a:lnTo>
                    <a:lnTo>
                      <a:pt x="6259" y="20981"/>
                    </a:lnTo>
                    <a:lnTo>
                      <a:pt x="6259" y="20981"/>
                    </a:lnTo>
                    <a:lnTo>
                      <a:pt x="5511" y="21064"/>
                    </a:lnTo>
                    <a:lnTo>
                      <a:pt x="4762" y="21147"/>
                    </a:lnTo>
                    <a:lnTo>
                      <a:pt x="4014" y="21189"/>
                    </a:lnTo>
                    <a:lnTo>
                      <a:pt x="3265" y="21189"/>
                    </a:lnTo>
                    <a:lnTo>
                      <a:pt x="3265" y="21189"/>
                    </a:lnTo>
                    <a:lnTo>
                      <a:pt x="2745" y="21189"/>
                    </a:lnTo>
                    <a:lnTo>
                      <a:pt x="2205" y="21168"/>
                    </a:lnTo>
                    <a:lnTo>
                      <a:pt x="2205" y="21168"/>
                    </a:lnTo>
                    <a:lnTo>
                      <a:pt x="1830" y="21126"/>
                    </a:lnTo>
                    <a:lnTo>
                      <a:pt x="1518" y="21064"/>
                    </a:lnTo>
                    <a:lnTo>
                      <a:pt x="1373" y="21002"/>
                    </a:lnTo>
                    <a:lnTo>
                      <a:pt x="1248" y="20960"/>
                    </a:lnTo>
                    <a:lnTo>
                      <a:pt x="1144" y="20898"/>
                    </a:lnTo>
                    <a:lnTo>
                      <a:pt x="1040" y="20814"/>
                    </a:lnTo>
                    <a:lnTo>
                      <a:pt x="936" y="20731"/>
                    </a:lnTo>
                    <a:lnTo>
                      <a:pt x="853" y="20627"/>
                    </a:lnTo>
                    <a:lnTo>
                      <a:pt x="770" y="20523"/>
                    </a:lnTo>
                    <a:lnTo>
                      <a:pt x="687" y="20399"/>
                    </a:lnTo>
                    <a:lnTo>
                      <a:pt x="562" y="20107"/>
                    </a:lnTo>
                    <a:lnTo>
                      <a:pt x="458" y="19754"/>
                    </a:lnTo>
                    <a:lnTo>
                      <a:pt x="458" y="19754"/>
                    </a:lnTo>
                    <a:lnTo>
                      <a:pt x="271" y="18922"/>
                    </a:lnTo>
                    <a:lnTo>
                      <a:pt x="125" y="18070"/>
                    </a:lnTo>
                    <a:lnTo>
                      <a:pt x="84" y="17654"/>
                    </a:lnTo>
                    <a:lnTo>
                      <a:pt x="42" y="17217"/>
                    </a:lnTo>
                    <a:lnTo>
                      <a:pt x="21" y="16801"/>
                    </a:lnTo>
                    <a:lnTo>
                      <a:pt x="1" y="16365"/>
                    </a:lnTo>
                    <a:lnTo>
                      <a:pt x="1" y="16365"/>
                    </a:lnTo>
                    <a:lnTo>
                      <a:pt x="21" y="15783"/>
                    </a:lnTo>
                    <a:lnTo>
                      <a:pt x="21" y="15783"/>
                    </a:lnTo>
                    <a:lnTo>
                      <a:pt x="42" y="15512"/>
                    </a:lnTo>
                    <a:lnTo>
                      <a:pt x="84" y="15242"/>
                    </a:lnTo>
                    <a:lnTo>
                      <a:pt x="146" y="14972"/>
                    </a:lnTo>
                    <a:lnTo>
                      <a:pt x="209" y="14743"/>
                    </a:lnTo>
                    <a:lnTo>
                      <a:pt x="292" y="14493"/>
                    </a:lnTo>
                    <a:lnTo>
                      <a:pt x="396" y="14285"/>
                    </a:lnTo>
                    <a:lnTo>
                      <a:pt x="500" y="14078"/>
                    </a:lnTo>
                    <a:lnTo>
                      <a:pt x="645" y="13890"/>
                    </a:lnTo>
                    <a:lnTo>
                      <a:pt x="791" y="13703"/>
                    </a:lnTo>
                    <a:lnTo>
                      <a:pt x="957" y="13537"/>
                    </a:lnTo>
                    <a:lnTo>
                      <a:pt x="1144" y="13391"/>
                    </a:lnTo>
                    <a:lnTo>
                      <a:pt x="1331" y="13246"/>
                    </a:lnTo>
                    <a:lnTo>
                      <a:pt x="1539" y="13121"/>
                    </a:lnTo>
                    <a:lnTo>
                      <a:pt x="1789" y="12996"/>
                    </a:lnTo>
                    <a:lnTo>
                      <a:pt x="2038" y="12892"/>
                    </a:lnTo>
                    <a:lnTo>
                      <a:pt x="2309" y="12788"/>
                    </a:lnTo>
                    <a:lnTo>
                      <a:pt x="2309" y="12788"/>
                    </a:lnTo>
                    <a:lnTo>
                      <a:pt x="3016" y="12580"/>
                    </a:lnTo>
                    <a:lnTo>
                      <a:pt x="3743" y="12373"/>
                    </a:lnTo>
                    <a:lnTo>
                      <a:pt x="4471" y="12206"/>
                    </a:lnTo>
                    <a:lnTo>
                      <a:pt x="5199" y="12061"/>
                    </a:lnTo>
                    <a:lnTo>
                      <a:pt x="5947" y="11936"/>
                    </a:lnTo>
                    <a:lnTo>
                      <a:pt x="6675" y="11811"/>
                    </a:lnTo>
                    <a:lnTo>
                      <a:pt x="8172" y="11624"/>
                    </a:lnTo>
                    <a:lnTo>
                      <a:pt x="8172" y="11624"/>
                    </a:lnTo>
                    <a:lnTo>
                      <a:pt x="9898" y="11437"/>
                    </a:lnTo>
                    <a:lnTo>
                      <a:pt x="11686" y="11250"/>
                    </a:lnTo>
                    <a:lnTo>
                      <a:pt x="11686" y="11250"/>
                    </a:lnTo>
                    <a:lnTo>
                      <a:pt x="11749" y="10938"/>
                    </a:lnTo>
                    <a:lnTo>
                      <a:pt x="11790" y="10605"/>
                    </a:lnTo>
                    <a:lnTo>
                      <a:pt x="11811" y="10293"/>
                    </a:lnTo>
                    <a:lnTo>
                      <a:pt x="11832" y="9981"/>
                    </a:lnTo>
                    <a:lnTo>
                      <a:pt x="11832" y="9981"/>
                    </a:lnTo>
                    <a:lnTo>
                      <a:pt x="11811" y="9025"/>
                    </a:lnTo>
                    <a:lnTo>
                      <a:pt x="11811" y="9025"/>
                    </a:lnTo>
                    <a:lnTo>
                      <a:pt x="11811" y="8921"/>
                    </a:lnTo>
                    <a:lnTo>
                      <a:pt x="11811" y="8921"/>
                    </a:lnTo>
                    <a:lnTo>
                      <a:pt x="11811" y="7757"/>
                    </a:lnTo>
                    <a:lnTo>
                      <a:pt x="11811" y="7757"/>
                    </a:lnTo>
                    <a:lnTo>
                      <a:pt x="11811" y="66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46" name="Google Shape;846;p6"/>
              <p:cNvSpPr/>
              <p:nvPr/>
            </p:nvSpPr>
            <p:spPr>
              <a:xfrm>
                <a:off x="7115700" y="1354675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fill="none" extrusionOk="0">
                    <a:moveTo>
                      <a:pt x="18423" y="1"/>
                    </a:moveTo>
                    <a:lnTo>
                      <a:pt x="18423" y="1"/>
                    </a:lnTo>
                    <a:lnTo>
                      <a:pt x="17882" y="1"/>
                    </a:lnTo>
                    <a:lnTo>
                      <a:pt x="17362" y="42"/>
                    </a:lnTo>
                    <a:lnTo>
                      <a:pt x="16822" y="105"/>
                    </a:lnTo>
                    <a:lnTo>
                      <a:pt x="16302" y="167"/>
                    </a:lnTo>
                    <a:lnTo>
                      <a:pt x="15782" y="271"/>
                    </a:lnTo>
                    <a:lnTo>
                      <a:pt x="15241" y="396"/>
                    </a:lnTo>
                    <a:lnTo>
                      <a:pt x="14721" y="562"/>
                    </a:lnTo>
                    <a:lnTo>
                      <a:pt x="14202" y="728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6"/>
                    </a:lnTo>
                    <a:lnTo>
                      <a:pt x="13536" y="1020"/>
                    </a:lnTo>
                    <a:lnTo>
                      <a:pt x="13391" y="1103"/>
                    </a:lnTo>
                    <a:lnTo>
                      <a:pt x="13245" y="1228"/>
                    </a:lnTo>
                    <a:lnTo>
                      <a:pt x="13120" y="1331"/>
                    </a:lnTo>
                    <a:lnTo>
                      <a:pt x="12892" y="1602"/>
                    </a:lnTo>
                    <a:lnTo>
                      <a:pt x="12684" y="1872"/>
                    </a:lnTo>
                    <a:lnTo>
                      <a:pt x="12517" y="2205"/>
                    </a:lnTo>
                    <a:lnTo>
                      <a:pt x="12393" y="2558"/>
                    </a:lnTo>
                    <a:lnTo>
                      <a:pt x="12289" y="2933"/>
                    </a:lnTo>
                    <a:lnTo>
                      <a:pt x="12289" y="2933"/>
                    </a:lnTo>
                    <a:lnTo>
                      <a:pt x="12164" y="3619"/>
                    </a:lnTo>
                    <a:lnTo>
                      <a:pt x="12081" y="4284"/>
                    </a:lnTo>
                    <a:lnTo>
                      <a:pt x="12018" y="4970"/>
                    </a:lnTo>
                    <a:lnTo>
                      <a:pt x="11977" y="5656"/>
                    </a:lnTo>
                    <a:lnTo>
                      <a:pt x="11956" y="6322"/>
                    </a:lnTo>
                    <a:lnTo>
                      <a:pt x="11956" y="7008"/>
                    </a:lnTo>
                    <a:lnTo>
                      <a:pt x="11977" y="8380"/>
                    </a:lnTo>
                    <a:lnTo>
                      <a:pt x="11977" y="8380"/>
                    </a:lnTo>
                    <a:lnTo>
                      <a:pt x="11998" y="9108"/>
                    </a:lnTo>
                    <a:lnTo>
                      <a:pt x="12039" y="9836"/>
                    </a:lnTo>
                    <a:lnTo>
                      <a:pt x="12122" y="11270"/>
                    </a:lnTo>
                    <a:lnTo>
                      <a:pt x="12122" y="11270"/>
                    </a:lnTo>
                    <a:lnTo>
                      <a:pt x="12018" y="11312"/>
                    </a:lnTo>
                    <a:lnTo>
                      <a:pt x="11914" y="11354"/>
                    </a:lnTo>
                    <a:lnTo>
                      <a:pt x="11727" y="11374"/>
                    </a:lnTo>
                    <a:lnTo>
                      <a:pt x="11727" y="11374"/>
                    </a:lnTo>
                    <a:lnTo>
                      <a:pt x="11603" y="11354"/>
                    </a:lnTo>
                    <a:lnTo>
                      <a:pt x="11603" y="11354"/>
                    </a:lnTo>
                    <a:lnTo>
                      <a:pt x="11478" y="11354"/>
                    </a:lnTo>
                    <a:lnTo>
                      <a:pt x="11478" y="11354"/>
                    </a:lnTo>
                    <a:lnTo>
                      <a:pt x="11436" y="11354"/>
                    </a:lnTo>
                    <a:lnTo>
                      <a:pt x="11436" y="11354"/>
                    </a:lnTo>
                    <a:lnTo>
                      <a:pt x="10272" y="11416"/>
                    </a:lnTo>
                    <a:lnTo>
                      <a:pt x="9107" y="11520"/>
                    </a:lnTo>
                    <a:lnTo>
                      <a:pt x="7964" y="11645"/>
                    </a:lnTo>
                    <a:lnTo>
                      <a:pt x="6820" y="11832"/>
                    </a:lnTo>
                    <a:lnTo>
                      <a:pt x="6259" y="11957"/>
                    </a:lnTo>
                    <a:lnTo>
                      <a:pt x="5697" y="12061"/>
                    </a:lnTo>
                    <a:lnTo>
                      <a:pt x="5136" y="12206"/>
                    </a:lnTo>
                    <a:lnTo>
                      <a:pt x="4575" y="12352"/>
                    </a:lnTo>
                    <a:lnTo>
                      <a:pt x="4013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371" y="13079"/>
                    </a:lnTo>
                    <a:lnTo>
                      <a:pt x="2142" y="13163"/>
                    </a:lnTo>
                    <a:lnTo>
                      <a:pt x="1934" y="13267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3" y="13641"/>
                    </a:lnTo>
                    <a:lnTo>
                      <a:pt x="1227" y="13786"/>
                    </a:lnTo>
                    <a:lnTo>
                      <a:pt x="1081" y="13932"/>
                    </a:lnTo>
                    <a:lnTo>
                      <a:pt x="936" y="14098"/>
                    </a:lnTo>
                    <a:lnTo>
                      <a:pt x="811" y="14265"/>
                    </a:lnTo>
                    <a:lnTo>
                      <a:pt x="686" y="14431"/>
                    </a:lnTo>
                    <a:lnTo>
                      <a:pt x="582" y="14618"/>
                    </a:lnTo>
                    <a:lnTo>
                      <a:pt x="478" y="14826"/>
                    </a:lnTo>
                    <a:lnTo>
                      <a:pt x="395" y="15034"/>
                    </a:lnTo>
                    <a:lnTo>
                      <a:pt x="333" y="15242"/>
                    </a:lnTo>
                    <a:lnTo>
                      <a:pt x="270" y="15450"/>
                    </a:lnTo>
                    <a:lnTo>
                      <a:pt x="208" y="15679"/>
                    </a:lnTo>
                    <a:lnTo>
                      <a:pt x="208" y="15679"/>
                    </a:lnTo>
                    <a:lnTo>
                      <a:pt x="125" y="16240"/>
                    </a:lnTo>
                    <a:lnTo>
                      <a:pt x="42" y="16781"/>
                    </a:lnTo>
                    <a:lnTo>
                      <a:pt x="0" y="17321"/>
                    </a:lnTo>
                    <a:lnTo>
                      <a:pt x="0" y="17883"/>
                    </a:lnTo>
                    <a:lnTo>
                      <a:pt x="0" y="18423"/>
                    </a:lnTo>
                    <a:lnTo>
                      <a:pt x="42" y="18964"/>
                    </a:lnTo>
                    <a:lnTo>
                      <a:pt x="104" y="19525"/>
                    </a:lnTo>
                    <a:lnTo>
                      <a:pt x="187" y="20066"/>
                    </a:lnTo>
                    <a:lnTo>
                      <a:pt x="187" y="20066"/>
                    </a:lnTo>
                    <a:lnTo>
                      <a:pt x="291" y="20502"/>
                    </a:lnTo>
                    <a:lnTo>
                      <a:pt x="395" y="20898"/>
                    </a:lnTo>
                    <a:lnTo>
                      <a:pt x="520" y="21272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8" y="22228"/>
                    </a:lnTo>
                    <a:lnTo>
                      <a:pt x="1206" y="22499"/>
                    </a:lnTo>
                    <a:lnTo>
                      <a:pt x="1435" y="22748"/>
                    </a:lnTo>
                    <a:lnTo>
                      <a:pt x="1684" y="22977"/>
                    </a:lnTo>
                    <a:lnTo>
                      <a:pt x="1955" y="23164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5" y="23767"/>
                    </a:lnTo>
                    <a:lnTo>
                      <a:pt x="3701" y="23871"/>
                    </a:lnTo>
                    <a:lnTo>
                      <a:pt x="4117" y="23954"/>
                    </a:lnTo>
                    <a:lnTo>
                      <a:pt x="4117" y="23954"/>
                    </a:lnTo>
                    <a:lnTo>
                      <a:pt x="4658" y="24037"/>
                    </a:lnTo>
                    <a:lnTo>
                      <a:pt x="5178" y="24100"/>
                    </a:lnTo>
                    <a:lnTo>
                      <a:pt x="5718" y="24120"/>
                    </a:lnTo>
                    <a:lnTo>
                      <a:pt x="6238" y="24141"/>
                    </a:lnTo>
                    <a:lnTo>
                      <a:pt x="6238" y="24141"/>
                    </a:lnTo>
                    <a:lnTo>
                      <a:pt x="7049" y="24120"/>
                    </a:lnTo>
                    <a:lnTo>
                      <a:pt x="7049" y="24120"/>
                    </a:lnTo>
                    <a:lnTo>
                      <a:pt x="8213" y="24037"/>
                    </a:lnTo>
                    <a:lnTo>
                      <a:pt x="9357" y="23912"/>
                    </a:lnTo>
                    <a:lnTo>
                      <a:pt x="10521" y="23746"/>
                    </a:lnTo>
                    <a:lnTo>
                      <a:pt x="11706" y="23538"/>
                    </a:lnTo>
                    <a:lnTo>
                      <a:pt x="11706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4" y="27094"/>
                    </a:lnTo>
                    <a:lnTo>
                      <a:pt x="11914" y="27094"/>
                    </a:lnTo>
                    <a:lnTo>
                      <a:pt x="11935" y="28196"/>
                    </a:lnTo>
                    <a:lnTo>
                      <a:pt x="12018" y="29256"/>
                    </a:lnTo>
                    <a:lnTo>
                      <a:pt x="12060" y="29797"/>
                    </a:lnTo>
                    <a:lnTo>
                      <a:pt x="12122" y="30337"/>
                    </a:lnTo>
                    <a:lnTo>
                      <a:pt x="12206" y="30878"/>
                    </a:lnTo>
                    <a:lnTo>
                      <a:pt x="12309" y="31398"/>
                    </a:lnTo>
                    <a:lnTo>
                      <a:pt x="12309" y="31398"/>
                    </a:lnTo>
                    <a:lnTo>
                      <a:pt x="12393" y="31939"/>
                    </a:lnTo>
                    <a:lnTo>
                      <a:pt x="12517" y="32458"/>
                    </a:lnTo>
                    <a:lnTo>
                      <a:pt x="12517" y="32458"/>
                    </a:lnTo>
                    <a:lnTo>
                      <a:pt x="12642" y="32895"/>
                    </a:lnTo>
                    <a:lnTo>
                      <a:pt x="12725" y="33082"/>
                    </a:lnTo>
                    <a:lnTo>
                      <a:pt x="12809" y="33269"/>
                    </a:lnTo>
                    <a:lnTo>
                      <a:pt x="12912" y="33436"/>
                    </a:lnTo>
                    <a:lnTo>
                      <a:pt x="13016" y="33581"/>
                    </a:lnTo>
                    <a:lnTo>
                      <a:pt x="13141" y="33727"/>
                    </a:lnTo>
                    <a:lnTo>
                      <a:pt x="13266" y="33872"/>
                    </a:lnTo>
                    <a:lnTo>
                      <a:pt x="13391" y="33997"/>
                    </a:lnTo>
                    <a:lnTo>
                      <a:pt x="13557" y="34101"/>
                    </a:lnTo>
                    <a:lnTo>
                      <a:pt x="13703" y="34205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4"/>
                    </a:lnTo>
                    <a:lnTo>
                      <a:pt x="14472" y="34496"/>
                    </a:lnTo>
                    <a:lnTo>
                      <a:pt x="14680" y="34538"/>
                    </a:lnTo>
                    <a:lnTo>
                      <a:pt x="14680" y="34538"/>
                    </a:lnTo>
                    <a:lnTo>
                      <a:pt x="15200" y="34600"/>
                    </a:lnTo>
                    <a:lnTo>
                      <a:pt x="15720" y="34662"/>
                    </a:lnTo>
                    <a:lnTo>
                      <a:pt x="16219" y="34683"/>
                    </a:lnTo>
                    <a:lnTo>
                      <a:pt x="16738" y="34704"/>
                    </a:lnTo>
                    <a:lnTo>
                      <a:pt x="16738" y="34704"/>
                    </a:lnTo>
                    <a:lnTo>
                      <a:pt x="17445" y="34683"/>
                    </a:lnTo>
                    <a:lnTo>
                      <a:pt x="18131" y="34621"/>
                    </a:lnTo>
                    <a:lnTo>
                      <a:pt x="18818" y="34538"/>
                    </a:lnTo>
                    <a:lnTo>
                      <a:pt x="19525" y="34413"/>
                    </a:lnTo>
                    <a:lnTo>
                      <a:pt x="20211" y="34267"/>
                    </a:lnTo>
                    <a:lnTo>
                      <a:pt x="20876" y="34080"/>
                    </a:lnTo>
                    <a:lnTo>
                      <a:pt x="21562" y="33872"/>
                    </a:lnTo>
                    <a:lnTo>
                      <a:pt x="22248" y="33644"/>
                    </a:lnTo>
                    <a:lnTo>
                      <a:pt x="22248" y="33644"/>
                    </a:lnTo>
                    <a:lnTo>
                      <a:pt x="22477" y="33540"/>
                    </a:lnTo>
                    <a:lnTo>
                      <a:pt x="22685" y="33415"/>
                    </a:lnTo>
                    <a:lnTo>
                      <a:pt x="22872" y="33269"/>
                    </a:lnTo>
                    <a:lnTo>
                      <a:pt x="23039" y="33124"/>
                    </a:lnTo>
                    <a:lnTo>
                      <a:pt x="23205" y="32937"/>
                    </a:lnTo>
                    <a:lnTo>
                      <a:pt x="23330" y="32729"/>
                    </a:lnTo>
                    <a:lnTo>
                      <a:pt x="23475" y="32542"/>
                    </a:lnTo>
                    <a:lnTo>
                      <a:pt x="23600" y="32313"/>
                    </a:lnTo>
                    <a:lnTo>
                      <a:pt x="23600" y="32313"/>
                    </a:lnTo>
                    <a:lnTo>
                      <a:pt x="23746" y="32022"/>
                    </a:lnTo>
                    <a:lnTo>
                      <a:pt x="23870" y="31710"/>
                    </a:lnTo>
                    <a:lnTo>
                      <a:pt x="23995" y="31398"/>
                    </a:lnTo>
                    <a:lnTo>
                      <a:pt x="24099" y="31086"/>
                    </a:lnTo>
                    <a:lnTo>
                      <a:pt x="24182" y="30774"/>
                    </a:lnTo>
                    <a:lnTo>
                      <a:pt x="24245" y="30462"/>
                    </a:lnTo>
                    <a:lnTo>
                      <a:pt x="24369" y="29838"/>
                    </a:lnTo>
                    <a:lnTo>
                      <a:pt x="24432" y="29194"/>
                    </a:lnTo>
                    <a:lnTo>
                      <a:pt x="24473" y="28528"/>
                    </a:lnTo>
                    <a:lnTo>
                      <a:pt x="24473" y="27884"/>
                    </a:lnTo>
                    <a:lnTo>
                      <a:pt x="24473" y="27219"/>
                    </a:lnTo>
                    <a:lnTo>
                      <a:pt x="24473" y="27219"/>
                    </a:lnTo>
                    <a:lnTo>
                      <a:pt x="24452" y="26428"/>
                    </a:lnTo>
                    <a:lnTo>
                      <a:pt x="24452" y="25638"/>
                    </a:lnTo>
                    <a:lnTo>
                      <a:pt x="24473" y="24037"/>
                    </a:lnTo>
                    <a:lnTo>
                      <a:pt x="24473" y="24037"/>
                    </a:lnTo>
                    <a:lnTo>
                      <a:pt x="24681" y="24037"/>
                    </a:lnTo>
                    <a:lnTo>
                      <a:pt x="24681" y="24037"/>
                    </a:lnTo>
                    <a:lnTo>
                      <a:pt x="25679" y="24016"/>
                    </a:lnTo>
                    <a:lnTo>
                      <a:pt x="26698" y="23954"/>
                    </a:lnTo>
                    <a:lnTo>
                      <a:pt x="28736" y="23829"/>
                    </a:lnTo>
                    <a:lnTo>
                      <a:pt x="28736" y="23829"/>
                    </a:lnTo>
                    <a:lnTo>
                      <a:pt x="29963" y="23767"/>
                    </a:lnTo>
                    <a:lnTo>
                      <a:pt x="31189" y="23663"/>
                    </a:lnTo>
                    <a:lnTo>
                      <a:pt x="31792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3" y="22998"/>
                    </a:lnTo>
                    <a:lnTo>
                      <a:pt x="35015" y="22852"/>
                    </a:lnTo>
                    <a:lnTo>
                      <a:pt x="35306" y="22706"/>
                    </a:lnTo>
                    <a:lnTo>
                      <a:pt x="35577" y="22540"/>
                    </a:lnTo>
                    <a:lnTo>
                      <a:pt x="35805" y="22374"/>
                    </a:lnTo>
                    <a:lnTo>
                      <a:pt x="36034" y="22166"/>
                    </a:lnTo>
                    <a:lnTo>
                      <a:pt x="36221" y="21958"/>
                    </a:lnTo>
                    <a:lnTo>
                      <a:pt x="36408" y="21708"/>
                    </a:lnTo>
                    <a:lnTo>
                      <a:pt x="36575" y="21459"/>
                    </a:lnTo>
                    <a:lnTo>
                      <a:pt x="36699" y="21189"/>
                    </a:lnTo>
                    <a:lnTo>
                      <a:pt x="36824" y="20877"/>
                    </a:lnTo>
                    <a:lnTo>
                      <a:pt x="36928" y="20565"/>
                    </a:lnTo>
                    <a:lnTo>
                      <a:pt x="36991" y="20211"/>
                    </a:lnTo>
                    <a:lnTo>
                      <a:pt x="37053" y="19858"/>
                    </a:lnTo>
                    <a:lnTo>
                      <a:pt x="37053" y="19858"/>
                    </a:lnTo>
                    <a:lnTo>
                      <a:pt x="37115" y="19463"/>
                    </a:lnTo>
                    <a:lnTo>
                      <a:pt x="37157" y="19068"/>
                    </a:lnTo>
                    <a:lnTo>
                      <a:pt x="37178" y="18257"/>
                    </a:lnTo>
                    <a:lnTo>
                      <a:pt x="37178" y="17467"/>
                    </a:lnTo>
                    <a:lnTo>
                      <a:pt x="37136" y="16677"/>
                    </a:lnTo>
                    <a:lnTo>
                      <a:pt x="37032" y="15907"/>
                    </a:lnTo>
                    <a:lnTo>
                      <a:pt x="36907" y="15117"/>
                    </a:lnTo>
                    <a:lnTo>
                      <a:pt x="36762" y="14348"/>
                    </a:lnTo>
                    <a:lnTo>
                      <a:pt x="36575" y="13578"/>
                    </a:lnTo>
                    <a:lnTo>
                      <a:pt x="36575" y="13578"/>
                    </a:lnTo>
                    <a:lnTo>
                      <a:pt x="36491" y="13267"/>
                    </a:lnTo>
                    <a:lnTo>
                      <a:pt x="36388" y="12996"/>
                    </a:lnTo>
                    <a:lnTo>
                      <a:pt x="36284" y="12726"/>
                    </a:lnTo>
                    <a:lnTo>
                      <a:pt x="36159" y="12476"/>
                    </a:lnTo>
                    <a:lnTo>
                      <a:pt x="36013" y="12248"/>
                    </a:lnTo>
                    <a:lnTo>
                      <a:pt x="35847" y="12040"/>
                    </a:lnTo>
                    <a:lnTo>
                      <a:pt x="35660" y="11832"/>
                    </a:lnTo>
                    <a:lnTo>
                      <a:pt x="35473" y="11645"/>
                    </a:lnTo>
                    <a:lnTo>
                      <a:pt x="35265" y="11478"/>
                    </a:lnTo>
                    <a:lnTo>
                      <a:pt x="35057" y="11333"/>
                    </a:lnTo>
                    <a:lnTo>
                      <a:pt x="34807" y="11187"/>
                    </a:lnTo>
                    <a:lnTo>
                      <a:pt x="34558" y="11063"/>
                    </a:lnTo>
                    <a:lnTo>
                      <a:pt x="34308" y="10959"/>
                    </a:lnTo>
                    <a:lnTo>
                      <a:pt x="34017" y="10875"/>
                    </a:lnTo>
                    <a:lnTo>
                      <a:pt x="33726" y="10813"/>
                    </a:lnTo>
                    <a:lnTo>
                      <a:pt x="33414" y="10751"/>
                    </a:lnTo>
                    <a:lnTo>
                      <a:pt x="33414" y="10751"/>
                    </a:lnTo>
                    <a:lnTo>
                      <a:pt x="32562" y="10647"/>
                    </a:lnTo>
                    <a:lnTo>
                      <a:pt x="31688" y="10563"/>
                    </a:lnTo>
                    <a:lnTo>
                      <a:pt x="30815" y="10522"/>
                    </a:lnTo>
                    <a:lnTo>
                      <a:pt x="29963" y="10501"/>
                    </a:lnTo>
                    <a:lnTo>
                      <a:pt x="29963" y="10501"/>
                    </a:lnTo>
                    <a:lnTo>
                      <a:pt x="29027" y="10522"/>
                    </a:lnTo>
                    <a:lnTo>
                      <a:pt x="28112" y="10563"/>
                    </a:lnTo>
                    <a:lnTo>
                      <a:pt x="27197" y="10626"/>
                    </a:lnTo>
                    <a:lnTo>
                      <a:pt x="26282" y="10709"/>
                    </a:lnTo>
                    <a:lnTo>
                      <a:pt x="26282" y="10709"/>
                    </a:lnTo>
                    <a:lnTo>
                      <a:pt x="25950" y="10751"/>
                    </a:lnTo>
                    <a:lnTo>
                      <a:pt x="25617" y="10813"/>
                    </a:lnTo>
                    <a:lnTo>
                      <a:pt x="25305" y="10855"/>
                    </a:lnTo>
                    <a:lnTo>
                      <a:pt x="24972" y="10875"/>
                    </a:lnTo>
                    <a:lnTo>
                      <a:pt x="24972" y="10875"/>
                    </a:lnTo>
                    <a:lnTo>
                      <a:pt x="24764" y="10855"/>
                    </a:lnTo>
                    <a:lnTo>
                      <a:pt x="24577" y="10834"/>
                    </a:lnTo>
                    <a:lnTo>
                      <a:pt x="24577" y="10834"/>
                    </a:lnTo>
                    <a:lnTo>
                      <a:pt x="24598" y="10252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1"/>
                    </a:lnTo>
                    <a:lnTo>
                      <a:pt x="24806" y="6904"/>
                    </a:lnTo>
                    <a:lnTo>
                      <a:pt x="24764" y="6218"/>
                    </a:lnTo>
                    <a:lnTo>
                      <a:pt x="24702" y="5511"/>
                    </a:lnTo>
                    <a:lnTo>
                      <a:pt x="24640" y="4825"/>
                    </a:lnTo>
                    <a:lnTo>
                      <a:pt x="24536" y="4139"/>
                    </a:lnTo>
                    <a:lnTo>
                      <a:pt x="24536" y="4139"/>
                    </a:lnTo>
                    <a:lnTo>
                      <a:pt x="24473" y="3806"/>
                    </a:lnTo>
                    <a:lnTo>
                      <a:pt x="24390" y="3494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8" y="2579"/>
                    </a:lnTo>
                    <a:lnTo>
                      <a:pt x="23933" y="2309"/>
                    </a:lnTo>
                    <a:lnTo>
                      <a:pt x="23787" y="2038"/>
                    </a:lnTo>
                    <a:lnTo>
                      <a:pt x="23621" y="1789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4"/>
                    </a:lnTo>
                    <a:lnTo>
                      <a:pt x="22747" y="936"/>
                    </a:lnTo>
                    <a:lnTo>
                      <a:pt x="22477" y="770"/>
                    </a:lnTo>
                    <a:lnTo>
                      <a:pt x="22207" y="625"/>
                    </a:lnTo>
                    <a:lnTo>
                      <a:pt x="21895" y="500"/>
                    </a:lnTo>
                    <a:lnTo>
                      <a:pt x="21562" y="396"/>
                    </a:lnTo>
                    <a:lnTo>
                      <a:pt x="21562" y="396"/>
                    </a:lnTo>
                    <a:lnTo>
                      <a:pt x="21167" y="313"/>
                    </a:lnTo>
                    <a:lnTo>
                      <a:pt x="20772" y="229"/>
                    </a:lnTo>
                    <a:lnTo>
                      <a:pt x="20377" y="146"/>
                    </a:lnTo>
                    <a:lnTo>
                      <a:pt x="19982" y="105"/>
                    </a:lnTo>
                    <a:lnTo>
                      <a:pt x="19608" y="42"/>
                    </a:lnTo>
                    <a:lnTo>
                      <a:pt x="19213" y="22"/>
                    </a:lnTo>
                    <a:lnTo>
                      <a:pt x="18818" y="1"/>
                    </a:lnTo>
                    <a:lnTo>
                      <a:pt x="184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47" name="Google Shape;847;p6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extrusionOk="0">
                    <a:moveTo>
                      <a:pt x="770" y="1"/>
                    </a:moveTo>
                    <a:lnTo>
                      <a:pt x="604" y="22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8"/>
                    </a:lnTo>
                    <a:lnTo>
                      <a:pt x="84" y="625"/>
                    </a:lnTo>
                    <a:lnTo>
                      <a:pt x="42" y="812"/>
                    </a:lnTo>
                    <a:lnTo>
                      <a:pt x="21" y="1041"/>
                    </a:lnTo>
                    <a:lnTo>
                      <a:pt x="1" y="1685"/>
                    </a:lnTo>
                    <a:lnTo>
                      <a:pt x="42" y="2351"/>
                    </a:lnTo>
                    <a:lnTo>
                      <a:pt x="84" y="3016"/>
                    </a:lnTo>
                    <a:lnTo>
                      <a:pt x="167" y="3660"/>
                    </a:lnTo>
                    <a:lnTo>
                      <a:pt x="271" y="4451"/>
                    </a:lnTo>
                    <a:lnTo>
                      <a:pt x="375" y="5241"/>
                    </a:lnTo>
                    <a:lnTo>
                      <a:pt x="458" y="5636"/>
                    </a:lnTo>
                    <a:lnTo>
                      <a:pt x="541" y="6031"/>
                    </a:lnTo>
                    <a:lnTo>
                      <a:pt x="645" y="6426"/>
                    </a:lnTo>
                    <a:lnTo>
                      <a:pt x="791" y="6821"/>
                    </a:lnTo>
                    <a:lnTo>
                      <a:pt x="915" y="6759"/>
                    </a:lnTo>
                    <a:lnTo>
                      <a:pt x="999" y="6696"/>
                    </a:lnTo>
                    <a:lnTo>
                      <a:pt x="1061" y="6634"/>
                    </a:lnTo>
                    <a:lnTo>
                      <a:pt x="1082" y="6551"/>
                    </a:lnTo>
                    <a:lnTo>
                      <a:pt x="1227" y="5844"/>
                    </a:lnTo>
                    <a:lnTo>
                      <a:pt x="1373" y="5158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2" y="3078"/>
                    </a:lnTo>
                    <a:lnTo>
                      <a:pt x="1643" y="2371"/>
                    </a:lnTo>
                    <a:lnTo>
                      <a:pt x="1622" y="1685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4" y="396"/>
                    </a:lnTo>
                    <a:lnTo>
                      <a:pt x="1331" y="250"/>
                    </a:lnTo>
                    <a:lnTo>
                      <a:pt x="1207" y="146"/>
                    </a:lnTo>
                    <a:lnTo>
                      <a:pt x="1082" y="63"/>
                    </a:lnTo>
                    <a:lnTo>
                      <a:pt x="957" y="22"/>
                    </a:lnTo>
                    <a:lnTo>
                      <a:pt x="791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fill="none" extrusionOk="0">
                    <a:moveTo>
                      <a:pt x="791" y="1"/>
                    </a:moveTo>
                    <a:lnTo>
                      <a:pt x="791" y="1"/>
                    </a:lnTo>
                    <a:lnTo>
                      <a:pt x="770" y="1"/>
                    </a:lnTo>
                    <a:lnTo>
                      <a:pt x="770" y="1"/>
                    </a:lnTo>
                    <a:lnTo>
                      <a:pt x="604" y="22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8"/>
                    </a:lnTo>
                    <a:lnTo>
                      <a:pt x="84" y="625"/>
                    </a:lnTo>
                    <a:lnTo>
                      <a:pt x="42" y="812"/>
                    </a:lnTo>
                    <a:lnTo>
                      <a:pt x="21" y="1041"/>
                    </a:lnTo>
                    <a:lnTo>
                      <a:pt x="21" y="1041"/>
                    </a:lnTo>
                    <a:lnTo>
                      <a:pt x="1" y="1685"/>
                    </a:lnTo>
                    <a:lnTo>
                      <a:pt x="42" y="2351"/>
                    </a:lnTo>
                    <a:lnTo>
                      <a:pt x="84" y="3016"/>
                    </a:lnTo>
                    <a:lnTo>
                      <a:pt x="167" y="3660"/>
                    </a:lnTo>
                    <a:lnTo>
                      <a:pt x="167" y="3660"/>
                    </a:lnTo>
                    <a:lnTo>
                      <a:pt x="271" y="4451"/>
                    </a:lnTo>
                    <a:lnTo>
                      <a:pt x="375" y="5241"/>
                    </a:lnTo>
                    <a:lnTo>
                      <a:pt x="458" y="5636"/>
                    </a:lnTo>
                    <a:lnTo>
                      <a:pt x="541" y="6031"/>
                    </a:lnTo>
                    <a:lnTo>
                      <a:pt x="645" y="6426"/>
                    </a:lnTo>
                    <a:lnTo>
                      <a:pt x="791" y="6821"/>
                    </a:lnTo>
                    <a:lnTo>
                      <a:pt x="791" y="6821"/>
                    </a:lnTo>
                    <a:lnTo>
                      <a:pt x="915" y="6759"/>
                    </a:lnTo>
                    <a:lnTo>
                      <a:pt x="999" y="6696"/>
                    </a:lnTo>
                    <a:lnTo>
                      <a:pt x="1061" y="6634"/>
                    </a:lnTo>
                    <a:lnTo>
                      <a:pt x="1082" y="6551"/>
                    </a:lnTo>
                    <a:lnTo>
                      <a:pt x="1082" y="6551"/>
                    </a:lnTo>
                    <a:lnTo>
                      <a:pt x="1227" y="5844"/>
                    </a:lnTo>
                    <a:lnTo>
                      <a:pt x="1373" y="5158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2" y="3078"/>
                    </a:lnTo>
                    <a:lnTo>
                      <a:pt x="1643" y="2371"/>
                    </a:lnTo>
                    <a:lnTo>
                      <a:pt x="1622" y="1685"/>
                    </a:lnTo>
                    <a:lnTo>
                      <a:pt x="1581" y="978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4" y="396"/>
                    </a:lnTo>
                    <a:lnTo>
                      <a:pt x="1331" y="250"/>
                    </a:lnTo>
                    <a:lnTo>
                      <a:pt x="1207" y="146"/>
                    </a:lnTo>
                    <a:lnTo>
                      <a:pt x="1082" y="63"/>
                    </a:lnTo>
                    <a:lnTo>
                      <a:pt x="957" y="22"/>
                    </a:lnTo>
                    <a:lnTo>
                      <a:pt x="7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49" name="Google Shape;849;p6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extrusionOk="0">
                    <a:moveTo>
                      <a:pt x="2434" y="0"/>
                    </a:moveTo>
                    <a:lnTo>
                      <a:pt x="1997" y="21"/>
                    </a:lnTo>
                    <a:lnTo>
                      <a:pt x="1540" y="42"/>
                    </a:lnTo>
                    <a:lnTo>
                      <a:pt x="1103" y="104"/>
                    </a:lnTo>
                    <a:lnTo>
                      <a:pt x="645" y="208"/>
                    </a:lnTo>
                    <a:lnTo>
                      <a:pt x="500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4" y="562"/>
                    </a:lnTo>
                    <a:lnTo>
                      <a:pt x="42" y="687"/>
                    </a:lnTo>
                    <a:lnTo>
                      <a:pt x="1" y="832"/>
                    </a:lnTo>
                    <a:lnTo>
                      <a:pt x="1" y="978"/>
                    </a:lnTo>
                    <a:lnTo>
                      <a:pt x="42" y="1144"/>
                    </a:lnTo>
                    <a:lnTo>
                      <a:pt x="84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39"/>
                    </a:lnTo>
                    <a:lnTo>
                      <a:pt x="521" y="1581"/>
                    </a:lnTo>
                    <a:lnTo>
                      <a:pt x="645" y="1622"/>
                    </a:lnTo>
                    <a:lnTo>
                      <a:pt x="791" y="1643"/>
                    </a:lnTo>
                    <a:lnTo>
                      <a:pt x="999" y="1664"/>
                    </a:lnTo>
                    <a:lnTo>
                      <a:pt x="1207" y="1664"/>
                    </a:lnTo>
                    <a:lnTo>
                      <a:pt x="1540" y="1643"/>
                    </a:lnTo>
                    <a:lnTo>
                      <a:pt x="1872" y="1622"/>
                    </a:lnTo>
                    <a:lnTo>
                      <a:pt x="2538" y="1518"/>
                    </a:lnTo>
                    <a:lnTo>
                      <a:pt x="3245" y="1394"/>
                    </a:lnTo>
                    <a:lnTo>
                      <a:pt x="3577" y="1331"/>
                    </a:lnTo>
                    <a:lnTo>
                      <a:pt x="3931" y="1248"/>
                    </a:lnTo>
                    <a:lnTo>
                      <a:pt x="4263" y="1165"/>
                    </a:lnTo>
                    <a:lnTo>
                      <a:pt x="4617" y="1040"/>
                    </a:lnTo>
                    <a:lnTo>
                      <a:pt x="4929" y="895"/>
                    </a:lnTo>
                    <a:lnTo>
                      <a:pt x="5261" y="728"/>
                    </a:lnTo>
                    <a:lnTo>
                      <a:pt x="5220" y="603"/>
                    </a:lnTo>
                    <a:lnTo>
                      <a:pt x="5158" y="520"/>
                    </a:lnTo>
                    <a:lnTo>
                      <a:pt x="5095" y="479"/>
                    </a:lnTo>
                    <a:lnTo>
                      <a:pt x="5033" y="458"/>
                    </a:lnTo>
                    <a:lnTo>
                      <a:pt x="4700" y="333"/>
                    </a:lnTo>
                    <a:lnTo>
                      <a:pt x="4388" y="250"/>
                    </a:lnTo>
                    <a:lnTo>
                      <a:pt x="4055" y="167"/>
                    </a:lnTo>
                    <a:lnTo>
                      <a:pt x="3744" y="104"/>
                    </a:lnTo>
                    <a:lnTo>
                      <a:pt x="3411" y="63"/>
                    </a:lnTo>
                    <a:lnTo>
                      <a:pt x="3099" y="21"/>
                    </a:lnTo>
                    <a:lnTo>
                      <a:pt x="2766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50" name="Google Shape;850;p6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fill="none" extrusionOk="0">
                    <a:moveTo>
                      <a:pt x="2434" y="0"/>
                    </a:moveTo>
                    <a:lnTo>
                      <a:pt x="2434" y="0"/>
                    </a:lnTo>
                    <a:lnTo>
                      <a:pt x="1997" y="21"/>
                    </a:lnTo>
                    <a:lnTo>
                      <a:pt x="1540" y="42"/>
                    </a:lnTo>
                    <a:lnTo>
                      <a:pt x="1103" y="104"/>
                    </a:lnTo>
                    <a:lnTo>
                      <a:pt x="645" y="208"/>
                    </a:lnTo>
                    <a:lnTo>
                      <a:pt x="645" y="208"/>
                    </a:lnTo>
                    <a:lnTo>
                      <a:pt x="500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4" y="562"/>
                    </a:lnTo>
                    <a:lnTo>
                      <a:pt x="42" y="687"/>
                    </a:lnTo>
                    <a:lnTo>
                      <a:pt x="1" y="832"/>
                    </a:lnTo>
                    <a:lnTo>
                      <a:pt x="1" y="978"/>
                    </a:lnTo>
                    <a:lnTo>
                      <a:pt x="1" y="978"/>
                    </a:lnTo>
                    <a:lnTo>
                      <a:pt x="42" y="1144"/>
                    </a:lnTo>
                    <a:lnTo>
                      <a:pt x="84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39"/>
                    </a:lnTo>
                    <a:lnTo>
                      <a:pt x="521" y="1581"/>
                    </a:lnTo>
                    <a:lnTo>
                      <a:pt x="645" y="1622"/>
                    </a:lnTo>
                    <a:lnTo>
                      <a:pt x="791" y="1643"/>
                    </a:lnTo>
                    <a:lnTo>
                      <a:pt x="791" y="1643"/>
                    </a:lnTo>
                    <a:lnTo>
                      <a:pt x="999" y="1664"/>
                    </a:lnTo>
                    <a:lnTo>
                      <a:pt x="1207" y="1664"/>
                    </a:lnTo>
                    <a:lnTo>
                      <a:pt x="1207" y="1664"/>
                    </a:lnTo>
                    <a:lnTo>
                      <a:pt x="1540" y="1643"/>
                    </a:lnTo>
                    <a:lnTo>
                      <a:pt x="1872" y="1622"/>
                    </a:lnTo>
                    <a:lnTo>
                      <a:pt x="2538" y="1518"/>
                    </a:lnTo>
                    <a:lnTo>
                      <a:pt x="2538" y="1518"/>
                    </a:lnTo>
                    <a:lnTo>
                      <a:pt x="3245" y="1394"/>
                    </a:lnTo>
                    <a:lnTo>
                      <a:pt x="3577" y="1331"/>
                    </a:lnTo>
                    <a:lnTo>
                      <a:pt x="3931" y="1248"/>
                    </a:lnTo>
                    <a:lnTo>
                      <a:pt x="4263" y="1165"/>
                    </a:lnTo>
                    <a:lnTo>
                      <a:pt x="4617" y="1040"/>
                    </a:lnTo>
                    <a:lnTo>
                      <a:pt x="4929" y="895"/>
                    </a:lnTo>
                    <a:lnTo>
                      <a:pt x="5261" y="728"/>
                    </a:lnTo>
                    <a:lnTo>
                      <a:pt x="5261" y="728"/>
                    </a:lnTo>
                    <a:lnTo>
                      <a:pt x="5220" y="603"/>
                    </a:lnTo>
                    <a:lnTo>
                      <a:pt x="5158" y="520"/>
                    </a:lnTo>
                    <a:lnTo>
                      <a:pt x="5095" y="479"/>
                    </a:lnTo>
                    <a:lnTo>
                      <a:pt x="5033" y="458"/>
                    </a:lnTo>
                    <a:lnTo>
                      <a:pt x="5033" y="458"/>
                    </a:lnTo>
                    <a:lnTo>
                      <a:pt x="4700" y="333"/>
                    </a:lnTo>
                    <a:lnTo>
                      <a:pt x="4388" y="250"/>
                    </a:lnTo>
                    <a:lnTo>
                      <a:pt x="4055" y="167"/>
                    </a:lnTo>
                    <a:lnTo>
                      <a:pt x="3744" y="104"/>
                    </a:lnTo>
                    <a:lnTo>
                      <a:pt x="3411" y="63"/>
                    </a:lnTo>
                    <a:lnTo>
                      <a:pt x="3099" y="21"/>
                    </a:lnTo>
                    <a:lnTo>
                      <a:pt x="2766" y="0"/>
                    </a:lnTo>
                    <a:lnTo>
                      <a:pt x="243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51" name="Google Shape;851;p6"/>
              <p:cNvSpPr/>
              <p:nvPr/>
            </p:nvSpPr>
            <p:spPr>
              <a:xfrm>
                <a:off x="7146350" y="1371325"/>
                <a:ext cx="848375" cy="788075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23" extrusionOk="0">
                    <a:moveTo>
                      <a:pt x="16843" y="0"/>
                    </a:moveTo>
                    <a:lnTo>
                      <a:pt x="16011" y="42"/>
                    </a:lnTo>
                    <a:lnTo>
                      <a:pt x="15200" y="125"/>
                    </a:lnTo>
                    <a:lnTo>
                      <a:pt x="14785" y="187"/>
                    </a:lnTo>
                    <a:lnTo>
                      <a:pt x="14369" y="270"/>
                    </a:lnTo>
                    <a:lnTo>
                      <a:pt x="13974" y="354"/>
                    </a:lnTo>
                    <a:lnTo>
                      <a:pt x="13558" y="458"/>
                    </a:lnTo>
                    <a:lnTo>
                      <a:pt x="13371" y="520"/>
                    </a:lnTo>
                    <a:lnTo>
                      <a:pt x="13059" y="645"/>
                    </a:lnTo>
                    <a:lnTo>
                      <a:pt x="12809" y="790"/>
                    </a:lnTo>
                    <a:lnTo>
                      <a:pt x="12581" y="977"/>
                    </a:lnTo>
                    <a:lnTo>
                      <a:pt x="12393" y="1206"/>
                    </a:lnTo>
                    <a:lnTo>
                      <a:pt x="12248" y="1456"/>
                    </a:lnTo>
                    <a:lnTo>
                      <a:pt x="12123" y="1726"/>
                    </a:lnTo>
                    <a:lnTo>
                      <a:pt x="12040" y="2038"/>
                    </a:lnTo>
                    <a:lnTo>
                      <a:pt x="11978" y="2391"/>
                    </a:lnTo>
                    <a:lnTo>
                      <a:pt x="11915" y="3202"/>
                    </a:lnTo>
                    <a:lnTo>
                      <a:pt x="11853" y="4013"/>
                    </a:lnTo>
                    <a:lnTo>
                      <a:pt x="11832" y="4824"/>
                    </a:lnTo>
                    <a:lnTo>
                      <a:pt x="11811" y="5635"/>
                    </a:lnTo>
                    <a:lnTo>
                      <a:pt x="11811" y="7278"/>
                    </a:lnTo>
                    <a:lnTo>
                      <a:pt x="11811" y="8899"/>
                    </a:lnTo>
                    <a:lnTo>
                      <a:pt x="11811" y="9461"/>
                    </a:lnTo>
                    <a:lnTo>
                      <a:pt x="11832" y="10043"/>
                    </a:lnTo>
                    <a:lnTo>
                      <a:pt x="11811" y="10334"/>
                    </a:lnTo>
                    <a:lnTo>
                      <a:pt x="11790" y="10625"/>
                    </a:lnTo>
                    <a:lnTo>
                      <a:pt x="11749" y="10937"/>
                    </a:lnTo>
                    <a:lnTo>
                      <a:pt x="11686" y="11228"/>
                    </a:lnTo>
                    <a:lnTo>
                      <a:pt x="9898" y="11415"/>
                    </a:lnTo>
                    <a:lnTo>
                      <a:pt x="8172" y="11603"/>
                    </a:lnTo>
                    <a:lnTo>
                      <a:pt x="6675" y="11790"/>
                    </a:lnTo>
                    <a:lnTo>
                      <a:pt x="5948" y="11914"/>
                    </a:lnTo>
                    <a:lnTo>
                      <a:pt x="5199" y="12039"/>
                    </a:lnTo>
                    <a:lnTo>
                      <a:pt x="4471" y="12185"/>
                    </a:lnTo>
                    <a:lnTo>
                      <a:pt x="3744" y="12351"/>
                    </a:lnTo>
                    <a:lnTo>
                      <a:pt x="3016" y="12559"/>
                    </a:lnTo>
                    <a:lnTo>
                      <a:pt x="2309" y="12767"/>
                    </a:lnTo>
                    <a:lnTo>
                      <a:pt x="2039" y="12871"/>
                    </a:lnTo>
                    <a:lnTo>
                      <a:pt x="1789" y="12975"/>
                    </a:lnTo>
                    <a:lnTo>
                      <a:pt x="1540" y="13100"/>
                    </a:lnTo>
                    <a:lnTo>
                      <a:pt x="1332" y="13224"/>
                    </a:lnTo>
                    <a:lnTo>
                      <a:pt x="1145" y="13370"/>
                    </a:lnTo>
                    <a:lnTo>
                      <a:pt x="957" y="13515"/>
                    </a:lnTo>
                    <a:lnTo>
                      <a:pt x="791" y="13682"/>
                    </a:lnTo>
                    <a:lnTo>
                      <a:pt x="646" y="13869"/>
                    </a:lnTo>
                    <a:lnTo>
                      <a:pt x="500" y="14056"/>
                    </a:lnTo>
                    <a:lnTo>
                      <a:pt x="396" y="14264"/>
                    </a:lnTo>
                    <a:lnTo>
                      <a:pt x="292" y="14472"/>
                    </a:lnTo>
                    <a:lnTo>
                      <a:pt x="209" y="14721"/>
                    </a:lnTo>
                    <a:lnTo>
                      <a:pt x="146" y="14950"/>
                    </a:lnTo>
                    <a:lnTo>
                      <a:pt x="84" y="15220"/>
                    </a:lnTo>
                    <a:lnTo>
                      <a:pt x="43" y="15491"/>
                    </a:lnTo>
                    <a:lnTo>
                      <a:pt x="22" y="15761"/>
                    </a:lnTo>
                    <a:lnTo>
                      <a:pt x="1" y="16260"/>
                    </a:lnTo>
                    <a:lnTo>
                      <a:pt x="22" y="16780"/>
                    </a:lnTo>
                    <a:lnTo>
                      <a:pt x="43" y="17279"/>
                    </a:lnTo>
                    <a:lnTo>
                      <a:pt x="105" y="17757"/>
                    </a:lnTo>
                    <a:lnTo>
                      <a:pt x="167" y="18256"/>
                    </a:lnTo>
                    <a:lnTo>
                      <a:pt x="250" y="18755"/>
                    </a:lnTo>
                    <a:lnTo>
                      <a:pt x="354" y="19233"/>
                    </a:lnTo>
                    <a:lnTo>
                      <a:pt x="458" y="19732"/>
                    </a:lnTo>
                    <a:lnTo>
                      <a:pt x="562" y="20086"/>
                    </a:lnTo>
                    <a:lnTo>
                      <a:pt x="687" y="20377"/>
                    </a:lnTo>
                    <a:lnTo>
                      <a:pt x="770" y="20502"/>
                    </a:lnTo>
                    <a:lnTo>
                      <a:pt x="853" y="20606"/>
                    </a:lnTo>
                    <a:lnTo>
                      <a:pt x="937" y="20710"/>
                    </a:lnTo>
                    <a:lnTo>
                      <a:pt x="1041" y="20793"/>
                    </a:lnTo>
                    <a:lnTo>
                      <a:pt x="1145" y="20876"/>
                    </a:lnTo>
                    <a:lnTo>
                      <a:pt x="1249" y="20938"/>
                    </a:lnTo>
                    <a:lnTo>
                      <a:pt x="1373" y="20980"/>
                    </a:lnTo>
                    <a:lnTo>
                      <a:pt x="1519" y="21042"/>
                    </a:lnTo>
                    <a:lnTo>
                      <a:pt x="1831" y="21105"/>
                    </a:lnTo>
                    <a:lnTo>
                      <a:pt x="2205" y="21146"/>
                    </a:lnTo>
                    <a:lnTo>
                      <a:pt x="2725" y="21167"/>
                    </a:lnTo>
                    <a:lnTo>
                      <a:pt x="3723" y="21167"/>
                    </a:lnTo>
                    <a:lnTo>
                      <a:pt x="4243" y="21146"/>
                    </a:lnTo>
                    <a:lnTo>
                      <a:pt x="5241" y="21063"/>
                    </a:lnTo>
                    <a:lnTo>
                      <a:pt x="6260" y="20959"/>
                    </a:lnTo>
                    <a:lnTo>
                      <a:pt x="7216" y="20814"/>
                    </a:lnTo>
                    <a:lnTo>
                      <a:pt x="8193" y="20668"/>
                    </a:lnTo>
                    <a:lnTo>
                      <a:pt x="10127" y="20335"/>
                    </a:lnTo>
                    <a:lnTo>
                      <a:pt x="10418" y="20294"/>
                    </a:lnTo>
                    <a:lnTo>
                      <a:pt x="10647" y="20294"/>
                    </a:lnTo>
                    <a:lnTo>
                      <a:pt x="10855" y="20315"/>
                    </a:lnTo>
                    <a:lnTo>
                      <a:pt x="10917" y="20335"/>
                    </a:lnTo>
                    <a:lnTo>
                      <a:pt x="11000" y="20377"/>
                    </a:lnTo>
                    <a:lnTo>
                      <a:pt x="11063" y="20419"/>
                    </a:lnTo>
                    <a:lnTo>
                      <a:pt x="11125" y="20481"/>
                    </a:lnTo>
                    <a:lnTo>
                      <a:pt x="11229" y="20627"/>
                    </a:lnTo>
                    <a:lnTo>
                      <a:pt x="11333" y="20855"/>
                    </a:lnTo>
                    <a:lnTo>
                      <a:pt x="11437" y="21126"/>
                    </a:lnTo>
                    <a:lnTo>
                      <a:pt x="11499" y="21354"/>
                    </a:lnTo>
                    <a:lnTo>
                      <a:pt x="11541" y="21583"/>
                    </a:lnTo>
                    <a:lnTo>
                      <a:pt x="11645" y="22415"/>
                    </a:lnTo>
                    <a:lnTo>
                      <a:pt x="11728" y="23267"/>
                    </a:lnTo>
                    <a:lnTo>
                      <a:pt x="11770" y="24120"/>
                    </a:lnTo>
                    <a:lnTo>
                      <a:pt x="11790" y="24972"/>
                    </a:lnTo>
                    <a:lnTo>
                      <a:pt x="11790" y="26241"/>
                    </a:lnTo>
                    <a:lnTo>
                      <a:pt x="11811" y="27488"/>
                    </a:lnTo>
                    <a:lnTo>
                      <a:pt x="11853" y="28133"/>
                    </a:lnTo>
                    <a:lnTo>
                      <a:pt x="11894" y="28757"/>
                    </a:lnTo>
                    <a:lnTo>
                      <a:pt x="11957" y="29380"/>
                    </a:lnTo>
                    <a:lnTo>
                      <a:pt x="12040" y="30004"/>
                    </a:lnTo>
                    <a:lnTo>
                      <a:pt x="12102" y="30316"/>
                    </a:lnTo>
                    <a:lnTo>
                      <a:pt x="12144" y="30545"/>
                    </a:lnTo>
                    <a:lnTo>
                      <a:pt x="12227" y="30732"/>
                    </a:lnTo>
                    <a:lnTo>
                      <a:pt x="12310" y="30898"/>
                    </a:lnTo>
                    <a:lnTo>
                      <a:pt x="12435" y="31023"/>
                    </a:lnTo>
                    <a:lnTo>
                      <a:pt x="12581" y="31106"/>
                    </a:lnTo>
                    <a:lnTo>
                      <a:pt x="12788" y="31189"/>
                    </a:lnTo>
                    <a:lnTo>
                      <a:pt x="13017" y="31252"/>
                    </a:lnTo>
                    <a:lnTo>
                      <a:pt x="13288" y="31293"/>
                    </a:lnTo>
                    <a:lnTo>
                      <a:pt x="14036" y="31376"/>
                    </a:lnTo>
                    <a:lnTo>
                      <a:pt x="14785" y="31460"/>
                    </a:lnTo>
                    <a:lnTo>
                      <a:pt x="15533" y="31501"/>
                    </a:lnTo>
                    <a:lnTo>
                      <a:pt x="16282" y="31522"/>
                    </a:lnTo>
                    <a:lnTo>
                      <a:pt x="17030" y="31522"/>
                    </a:lnTo>
                    <a:lnTo>
                      <a:pt x="17758" y="31501"/>
                    </a:lnTo>
                    <a:lnTo>
                      <a:pt x="18507" y="31439"/>
                    </a:lnTo>
                    <a:lnTo>
                      <a:pt x="19255" y="31356"/>
                    </a:lnTo>
                    <a:lnTo>
                      <a:pt x="19525" y="31314"/>
                    </a:lnTo>
                    <a:lnTo>
                      <a:pt x="19775" y="31273"/>
                    </a:lnTo>
                    <a:lnTo>
                      <a:pt x="20004" y="31210"/>
                    </a:lnTo>
                    <a:lnTo>
                      <a:pt x="20212" y="31127"/>
                    </a:lnTo>
                    <a:lnTo>
                      <a:pt x="20399" y="31044"/>
                    </a:lnTo>
                    <a:lnTo>
                      <a:pt x="20586" y="30961"/>
                    </a:lnTo>
                    <a:lnTo>
                      <a:pt x="20731" y="30836"/>
                    </a:lnTo>
                    <a:lnTo>
                      <a:pt x="20856" y="30711"/>
                    </a:lnTo>
                    <a:lnTo>
                      <a:pt x="20981" y="30586"/>
                    </a:lnTo>
                    <a:lnTo>
                      <a:pt x="21106" y="30420"/>
                    </a:lnTo>
                    <a:lnTo>
                      <a:pt x="21189" y="30254"/>
                    </a:lnTo>
                    <a:lnTo>
                      <a:pt x="21272" y="30046"/>
                    </a:lnTo>
                    <a:lnTo>
                      <a:pt x="21355" y="29838"/>
                    </a:lnTo>
                    <a:lnTo>
                      <a:pt x="21417" y="29609"/>
                    </a:lnTo>
                    <a:lnTo>
                      <a:pt x="21501" y="29089"/>
                    </a:lnTo>
                    <a:lnTo>
                      <a:pt x="21563" y="28569"/>
                    </a:lnTo>
                    <a:lnTo>
                      <a:pt x="21584" y="28029"/>
                    </a:lnTo>
                    <a:lnTo>
                      <a:pt x="21584" y="27509"/>
                    </a:lnTo>
                    <a:lnTo>
                      <a:pt x="21563" y="26968"/>
                    </a:lnTo>
                    <a:lnTo>
                      <a:pt x="21501" y="24723"/>
                    </a:lnTo>
                    <a:lnTo>
                      <a:pt x="21480" y="23579"/>
                    </a:lnTo>
                    <a:lnTo>
                      <a:pt x="21480" y="22456"/>
                    </a:lnTo>
                    <a:lnTo>
                      <a:pt x="21480" y="22061"/>
                    </a:lnTo>
                    <a:lnTo>
                      <a:pt x="21521" y="21749"/>
                    </a:lnTo>
                    <a:lnTo>
                      <a:pt x="21563" y="21625"/>
                    </a:lnTo>
                    <a:lnTo>
                      <a:pt x="21605" y="21521"/>
                    </a:lnTo>
                    <a:lnTo>
                      <a:pt x="21646" y="21417"/>
                    </a:lnTo>
                    <a:lnTo>
                      <a:pt x="21729" y="21313"/>
                    </a:lnTo>
                    <a:lnTo>
                      <a:pt x="21792" y="21250"/>
                    </a:lnTo>
                    <a:lnTo>
                      <a:pt x="21896" y="21188"/>
                    </a:lnTo>
                    <a:lnTo>
                      <a:pt x="22000" y="21126"/>
                    </a:lnTo>
                    <a:lnTo>
                      <a:pt x="22124" y="21063"/>
                    </a:lnTo>
                    <a:lnTo>
                      <a:pt x="22436" y="21001"/>
                    </a:lnTo>
                    <a:lnTo>
                      <a:pt x="22811" y="20938"/>
                    </a:lnTo>
                    <a:lnTo>
                      <a:pt x="26865" y="20439"/>
                    </a:lnTo>
                    <a:lnTo>
                      <a:pt x="30920" y="19961"/>
                    </a:lnTo>
                    <a:lnTo>
                      <a:pt x="31648" y="19857"/>
                    </a:lnTo>
                    <a:lnTo>
                      <a:pt x="32230" y="19774"/>
                    </a:lnTo>
                    <a:lnTo>
                      <a:pt x="32458" y="19712"/>
                    </a:lnTo>
                    <a:lnTo>
                      <a:pt x="32666" y="19629"/>
                    </a:lnTo>
                    <a:lnTo>
                      <a:pt x="32854" y="19545"/>
                    </a:lnTo>
                    <a:lnTo>
                      <a:pt x="32999" y="19421"/>
                    </a:lnTo>
                    <a:lnTo>
                      <a:pt x="33124" y="19296"/>
                    </a:lnTo>
                    <a:lnTo>
                      <a:pt x="33249" y="19109"/>
                    </a:lnTo>
                    <a:lnTo>
                      <a:pt x="33353" y="18901"/>
                    </a:lnTo>
                    <a:lnTo>
                      <a:pt x="33436" y="18672"/>
                    </a:lnTo>
                    <a:lnTo>
                      <a:pt x="33540" y="18381"/>
                    </a:lnTo>
                    <a:lnTo>
                      <a:pt x="33623" y="18027"/>
                    </a:lnTo>
                    <a:lnTo>
                      <a:pt x="33810" y="17196"/>
                    </a:lnTo>
                    <a:lnTo>
                      <a:pt x="33831" y="17009"/>
                    </a:lnTo>
                    <a:lnTo>
                      <a:pt x="33893" y="16406"/>
                    </a:lnTo>
                    <a:lnTo>
                      <a:pt x="33914" y="15803"/>
                    </a:lnTo>
                    <a:lnTo>
                      <a:pt x="33935" y="15200"/>
                    </a:lnTo>
                    <a:lnTo>
                      <a:pt x="33914" y="14576"/>
                    </a:lnTo>
                    <a:lnTo>
                      <a:pt x="33872" y="13973"/>
                    </a:lnTo>
                    <a:lnTo>
                      <a:pt x="33810" y="13370"/>
                    </a:lnTo>
                    <a:lnTo>
                      <a:pt x="33664" y="12164"/>
                    </a:lnTo>
                    <a:lnTo>
                      <a:pt x="33623" y="11873"/>
                    </a:lnTo>
                    <a:lnTo>
                      <a:pt x="33560" y="11623"/>
                    </a:lnTo>
                    <a:lnTo>
                      <a:pt x="33498" y="11457"/>
                    </a:lnTo>
                    <a:lnTo>
                      <a:pt x="33394" y="11311"/>
                    </a:lnTo>
                    <a:lnTo>
                      <a:pt x="33249" y="11207"/>
                    </a:lnTo>
                    <a:lnTo>
                      <a:pt x="33061" y="11124"/>
                    </a:lnTo>
                    <a:lnTo>
                      <a:pt x="32833" y="11083"/>
                    </a:lnTo>
                    <a:lnTo>
                      <a:pt x="32521" y="11020"/>
                    </a:lnTo>
                    <a:lnTo>
                      <a:pt x="31939" y="10958"/>
                    </a:lnTo>
                    <a:lnTo>
                      <a:pt x="31356" y="10896"/>
                    </a:lnTo>
                    <a:lnTo>
                      <a:pt x="30192" y="10812"/>
                    </a:lnTo>
                    <a:lnTo>
                      <a:pt x="29028" y="10771"/>
                    </a:lnTo>
                    <a:lnTo>
                      <a:pt x="27863" y="10771"/>
                    </a:lnTo>
                    <a:lnTo>
                      <a:pt x="26699" y="10812"/>
                    </a:lnTo>
                    <a:lnTo>
                      <a:pt x="25555" y="10896"/>
                    </a:lnTo>
                    <a:lnTo>
                      <a:pt x="24391" y="11020"/>
                    </a:lnTo>
                    <a:lnTo>
                      <a:pt x="23226" y="11166"/>
                    </a:lnTo>
                    <a:lnTo>
                      <a:pt x="22894" y="11207"/>
                    </a:lnTo>
                    <a:lnTo>
                      <a:pt x="22582" y="11249"/>
                    </a:lnTo>
                    <a:lnTo>
                      <a:pt x="22249" y="11249"/>
                    </a:lnTo>
                    <a:lnTo>
                      <a:pt x="21896" y="11207"/>
                    </a:lnTo>
                    <a:lnTo>
                      <a:pt x="21792" y="10833"/>
                    </a:lnTo>
                    <a:lnTo>
                      <a:pt x="21709" y="10438"/>
                    </a:lnTo>
                    <a:lnTo>
                      <a:pt x="21646" y="10022"/>
                    </a:lnTo>
                    <a:lnTo>
                      <a:pt x="21605" y="9627"/>
                    </a:lnTo>
                    <a:lnTo>
                      <a:pt x="21563" y="9232"/>
                    </a:lnTo>
                    <a:lnTo>
                      <a:pt x="21563" y="8837"/>
                    </a:lnTo>
                    <a:lnTo>
                      <a:pt x="21542" y="8026"/>
                    </a:lnTo>
                    <a:lnTo>
                      <a:pt x="21563" y="5240"/>
                    </a:lnTo>
                    <a:lnTo>
                      <a:pt x="21563" y="3847"/>
                    </a:lnTo>
                    <a:lnTo>
                      <a:pt x="21542" y="2454"/>
                    </a:lnTo>
                    <a:lnTo>
                      <a:pt x="21521" y="1996"/>
                    </a:lnTo>
                    <a:lnTo>
                      <a:pt x="21459" y="1601"/>
                    </a:lnTo>
                    <a:lnTo>
                      <a:pt x="21397" y="1414"/>
                    </a:lnTo>
                    <a:lnTo>
                      <a:pt x="21334" y="1248"/>
                    </a:lnTo>
                    <a:lnTo>
                      <a:pt x="21272" y="1102"/>
                    </a:lnTo>
                    <a:lnTo>
                      <a:pt x="21189" y="957"/>
                    </a:lnTo>
                    <a:lnTo>
                      <a:pt x="21106" y="832"/>
                    </a:lnTo>
                    <a:lnTo>
                      <a:pt x="21002" y="728"/>
                    </a:lnTo>
                    <a:lnTo>
                      <a:pt x="20898" y="624"/>
                    </a:lnTo>
                    <a:lnTo>
                      <a:pt x="20752" y="541"/>
                    </a:lnTo>
                    <a:lnTo>
                      <a:pt x="20627" y="458"/>
                    </a:lnTo>
                    <a:lnTo>
                      <a:pt x="20482" y="395"/>
                    </a:lnTo>
                    <a:lnTo>
                      <a:pt x="20315" y="333"/>
                    </a:lnTo>
                    <a:lnTo>
                      <a:pt x="20128" y="291"/>
                    </a:lnTo>
                    <a:lnTo>
                      <a:pt x="19317" y="146"/>
                    </a:lnTo>
                    <a:lnTo>
                      <a:pt x="18486" y="42"/>
                    </a:lnTo>
                    <a:lnTo>
                      <a:pt x="17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7119850" y="1348450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extrusionOk="0">
                    <a:moveTo>
                      <a:pt x="18714" y="915"/>
                    </a:moveTo>
                    <a:lnTo>
                      <a:pt x="19546" y="957"/>
                    </a:lnTo>
                    <a:lnTo>
                      <a:pt x="20377" y="1061"/>
                    </a:lnTo>
                    <a:lnTo>
                      <a:pt x="21188" y="1206"/>
                    </a:lnTo>
                    <a:lnTo>
                      <a:pt x="21375" y="1248"/>
                    </a:lnTo>
                    <a:lnTo>
                      <a:pt x="21542" y="1310"/>
                    </a:lnTo>
                    <a:lnTo>
                      <a:pt x="21687" y="1373"/>
                    </a:lnTo>
                    <a:lnTo>
                      <a:pt x="21812" y="1456"/>
                    </a:lnTo>
                    <a:lnTo>
                      <a:pt x="21958" y="1539"/>
                    </a:lnTo>
                    <a:lnTo>
                      <a:pt x="22062" y="1643"/>
                    </a:lnTo>
                    <a:lnTo>
                      <a:pt x="22166" y="1747"/>
                    </a:lnTo>
                    <a:lnTo>
                      <a:pt x="22249" y="1872"/>
                    </a:lnTo>
                    <a:lnTo>
                      <a:pt x="22332" y="2017"/>
                    </a:lnTo>
                    <a:lnTo>
                      <a:pt x="22394" y="2163"/>
                    </a:lnTo>
                    <a:lnTo>
                      <a:pt x="22457" y="2329"/>
                    </a:lnTo>
                    <a:lnTo>
                      <a:pt x="22519" y="2516"/>
                    </a:lnTo>
                    <a:lnTo>
                      <a:pt x="22581" y="2911"/>
                    </a:lnTo>
                    <a:lnTo>
                      <a:pt x="22602" y="3369"/>
                    </a:lnTo>
                    <a:lnTo>
                      <a:pt x="22623" y="4762"/>
                    </a:lnTo>
                    <a:lnTo>
                      <a:pt x="22623" y="6155"/>
                    </a:lnTo>
                    <a:lnTo>
                      <a:pt x="22602" y="8941"/>
                    </a:lnTo>
                    <a:lnTo>
                      <a:pt x="22623" y="9752"/>
                    </a:lnTo>
                    <a:lnTo>
                      <a:pt x="22623" y="10147"/>
                    </a:lnTo>
                    <a:lnTo>
                      <a:pt x="22665" y="10542"/>
                    </a:lnTo>
                    <a:lnTo>
                      <a:pt x="22706" y="10937"/>
                    </a:lnTo>
                    <a:lnTo>
                      <a:pt x="22769" y="11353"/>
                    </a:lnTo>
                    <a:lnTo>
                      <a:pt x="22852" y="11748"/>
                    </a:lnTo>
                    <a:lnTo>
                      <a:pt x="22956" y="12122"/>
                    </a:lnTo>
                    <a:lnTo>
                      <a:pt x="23309" y="12164"/>
                    </a:lnTo>
                    <a:lnTo>
                      <a:pt x="23642" y="12164"/>
                    </a:lnTo>
                    <a:lnTo>
                      <a:pt x="23954" y="12122"/>
                    </a:lnTo>
                    <a:lnTo>
                      <a:pt x="24286" y="12081"/>
                    </a:lnTo>
                    <a:lnTo>
                      <a:pt x="25451" y="11935"/>
                    </a:lnTo>
                    <a:lnTo>
                      <a:pt x="26615" y="11811"/>
                    </a:lnTo>
                    <a:lnTo>
                      <a:pt x="27759" y="11727"/>
                    </a:lnTo>
                    <a:lnTo>
                      <a:pt x="28923" y="11686"/>
                    </a:lnTo>
                    <a:lnTo>
                      <a:pt x="30088" y="11686"/>
                    </a:lnTo>
                    <a:lnTo>
                      <a:pt x="31252" y="11727"/>
                    </a:lnTo>
                    <a:lnTo>
                      <a:pt x="32416" y="11811"/>
                    </a:lnTo>
                    <a:lnTo>
                      <a:pt x="32999" y="11873"/>
                    </a:lnTo>
                    <a:lnTo>
                      <a:pt x="33581" y="11935"/>
                    </a:lnTo>
                    <a:lnTo>
                      <a:pt x="33893" y="11998"/>
                    </a:lnTo>
                    <a:lnTo>
                      <a:pt x="34121" y="12039"/>
                    </a:lnTo>
                    <a:lnTo>
                      <a:pt x="34309" y="12122"/>
                    </a:lnTo>
                    <a:lnTo>
                      <a:pt x="34454" y="12226"/>
                    </a:lnTo>
                    <a:lnTo>
                      <a:pt x="34558" y="12372"/>
                    </a:lnTo>
                    <a:lnTo>
                      <a:pt x="34620" y="12538"/>
                    </a:lnTo>
                    <a:lnTo>
                      <a:pt x="34683" y="12788"/>
                    </a:lnTo>
                    <a:lnTo>
                      <a:pt x="34724" y="13079"/>
                    </a:lnTo>
                    <a:lnTo>
                      <a:pt x="34870" y="14285"/>
                    </a:lnTo>
                    <a:lnTo>
                      <a:pt x="34932" y="14888"/>
                    </a:lnTo>
                    <a:lnTo>
                      <a:pt x="34974" y="15491"/>
                    </a:lnTo>
                    <a:lnTo>
                      <a:pt x="34995" y="16115"/>
                    </a:lnTo>
                    <a:lnTo>
                      <a:pt x="34974" y="16718"/>
                    </a:lnTo>
                    <a:lnTo>
                      <a:pt x="34953" y="17321"/>
                    </a:lnTo>
                    <a:lnTo>
                      <a:pt x="34891" y="17924"/>
                    </a:lnTo>
                    <a:lnTo>
                      <a:pt x="34870" y="18111"/>
                    </a:lnTo>
                    <a:lnTo>
                      <a:pt x="34683" y="18942"/>
                    </a:lnTo>
                    <a:lnTo>
                      <a:pt x="34600" y="19296"/>
                    </a:lnTo>
                    <a:lnTo>
                      <a:pt x="34496" y="19587"/>
                    </a:lnTo>
                    <a:lnTo>
                      <a:pt x="34413" y="19816"/>
                    </a:lnTo>
                    <a:lnTo>
                      <a:pt x="34309" y="20024"/>
                    </a:lnTo>
                    <a:lnTo>
                      <a:pt x="34184" y="20211"/>
                    </a:lnTo>
                    <a:lnTo>
                      <a:pt x="34059" y="20336"/>
                    </a:lnTo>
                    <a:lnTo>
                      <a:pt x="33914" y="20460"/>
                    </a:lnTo>
                    <a:lnTo>
                      <a:pt x="33726" y="20544"/>
                    </a:lnTo>
                    <a:lnTo>
                      <a:pt x="33518" y="20627"/>
                    </a:lnTo>
                    <a:lnTo>
                      <a:pt x="33290" y="20689"/>
                    </a:lnTo>
                    <a:lnTo>
                      <a:pt x="32708" y="20772"/>
                    </a:lnTo>
                    <a:lnTo>
                      <a:pt x="31980" y="20876"/>
                    </a:lnTo>
                    <a:lnTo>
                      <a:pt x="27925" y="21354"/>
                    </a:lnTo>
                    <a:lnTo>
                      <a:pt x="23871" y="21853"/>
                    </a:lnTo>
                    <a:lnTo>
                      <a:pt x="23496" y="21916"/>
                    </a:lnTo>
                    <a:lnTo>
                      <a:pt x="23184" y="21978"/>
                    </a:lnTo>
                    <a:lnTo>
                      <a:pt x="23060" y="22041"/>
                    </a:lnTo>
                    <a:lnTo>
                      <a:pt x="22956" y="22103"/>
                    </a:lnTo>
                    <a:lnTo>
                      <a:pt x="22852" y="22165"/>
                    </a:lnTo>
                    <a:lnTo>
                      <a:pt x="22789" y="22228"/>
                    </a:lnTo>
                    <a:lnTo>
                      <a:pt x="22706" y="22332"/>
                    </a:lnTo>
                    <a:lnTo>
                      <a:pt x="22665" y="22436"/>
                    </a:lnTo>
                    <a:lnTo>
                      <a:pt x="22623" y="22540"/>
                    </a:lnTo>
                    <a:lnTo>
                      <a:pt x="22581" y="22664"/>
                    </a:lnTo>
                    <a:lnTo>
                      <a:pt x="22540" y="22976"/>
                    </a:lnTo>
                    <a:lnTo>
                      <a:pt x="22540" y="23371"/>
                    </a:lnTo>
                    <a:lnTo>
                      <a:pt x="22540" y="24494"/>
                    </a:lnTo>
                    <a:lnTo>
                      <a:pt x="22561" y="25638"/>
                    </a:lnTo>
                    <a:lnTo>
                      <a:pt x="22623" y="27883"/>
                    </a:lnTo>
                    <a:lnTo>
                      <a:pt x="22644" y="28424"/>
                    </a:lnTo>
                    <a:lnTo>
                      <a:pt x="22644" y="28944"/>
                    </a:lnTo>
                    <a:lnTo>
                      <a:pt x="22623" y="29484"/>
                    </a:lnTo>
                    <a:lnTo>
                      <a:pt x="22561" y="30004"/>
                    </a:lnTo>
                    <a:lnTo>
                      <a:pt x="22477" y="30524"/>
                    </a:lnTo>
                    <a:lnTo>
                      <a:pt x="22415" y="30753"/>
                    </a:lnTo>
                    <a:lnTo>
                      <a:pt x="22332" y="30961"/>
                    </a:lnTo>
                    <a:lnTo>
                      <a:pt x="22249" y="31169"/>
                    </a:lnTo>
                    <a:lnTo>
                      <a:pt x="22166" y="31335"/>
                    </a:lnTo>
                    <a:lnTo>
                      <a:pt x="22041" y="31501"/>
                    </a:lnTo>
                    <a:lnTo>
                      <a:pt x="21916" y="31626"/>
                    </a:lnTo>
                    <a:lnTo>
                      <a:pt x="21791" y="31751"/>
                    </a:lnTo>
                    <a:lnTo>
                      <a:pt x="21646" y="31876"/>
                    </a:lnTo>
                    <a:lnTo>
                      <a:pt x="21459" y="31959"/>
                    </a:lnTo>
                    <a:lnTo>
                      <a:pt x="21272" y="32042"/>
                    </a:lnTo>
                    <a:lnTo>
                      <a:pt x="21064" y="32125"/>
                    </a:lnTo>
                    <a:lnTo>
                      <a:pt x="20835" y="32188"/>
                    </a:lnTo>
                    <a:lnTo>
                      <a:pt x="20585" y="32229"/>
                    </a:lnTo>
                    <a:lnTo>
                      <a:pt x="20315" y="32271"/>
                    </a:lnTo>
                    <a:lnTo>
                      <a:pt x="19567" y="32354"/>
                    </a:lnTo>
                    <a:lnTo>
                      <a:pt x="18818" y="32416"/>
                    </a:lnTo>
                    <a:lnTo>
                      <a:pt x="18090" y="32437"/>
                    </a:lnTo>
                    <a:lnTo>
                      <a:pt x="17342" y="32437"/>
                    </a:lnTo>
                    <a:lnTo>
                      <a:pt x="16593" y="32416"/>
                    </a:lnTo>
                    <a:lnTo>
                      <a:pt x="15845" y="32375"/>
                    </a:lnTo>
                    <a:lnTo>
                      <a:pt x="15096" y="32291"/>
                    </a:lnTo>
                    <a:lnTo>
                      <a:pt x="14348" y="32208"/>
                    </a:lnTo>
                    <a:lnTo>
                      <a:pt x="14077" y="32167"/>
                    </a:lnTo>
                    <a:lnTo>
                      <a:pt x="13848" y="32104"/>
                    </a:lnTo>
                    <a:lnTo>
                      <a:pt x="13641" y="32021"/>
                    </a:lnTo>
                    <a:lnTo>
                      <a:pt x="13495" y="31938"/>
                    </a:lnTo>
                    <a:lnTo>
                      <a:pt x="13370" y="31813"/>
                    </a:lnTo>
                    <a:lnTo>
                      <a:pt x="13287" y="31647"/>
                    </a:lnTo>
                    <a:lnTo>
                      <a:pt x="13204" y="31460"/>
                    </a:lnTo>
                    <a:lnTo>
                      <a:pt x="13162" y="31231"/>
                    </a:lnTo>
                    <a:lnTo>
                      <a:pt x="13100" y="30919"/>
                    </a:lnTo>
                    <a:lnTo>
                      <a:pt x="13017" y="30295"/>
                    </a:lnTo>
                    <a:lnTo>
                      <a:pt x="12954" y="29672"/>
                    </a:lnTo>
                    <a:lnTo>
                      <a:pt x="12913" y="29048"/>
                    </a:lnTo>
                    <a:lnTo>
                      <a:pt x="12871" y="28403"/>
                    </a:lnTo>
                    <a:lnTo>
                      <a:pt x="12850" y="27156"/>
                    </a:lnTo>
                    <a:lnTo>
                      <a:pt x="12850" y="25887"/>
                    </a:lnTo>
                    <a:lnTo>
                      <a:pt x="12830" y="25035"/>
                    </a:lnTo>
                    <a:lnTo>
                      <a:pt x="12788" y="24182"/>
                    </a:lnTo>
                    <a:lnTo>
                      <a:pt x="12705" y="23330"/>
                    </a:lnTo>
                    <a:lnTo>
                      <a:pt x="12601" y="22498"/>
                    </a:lnTo>
                    <a:lnTo>
                      <a:pt x="12559" y="22269"/>
                    </a:lnTo>
                    <a:lnTo>
                      <a:pt x="12497" y="22041"/>
                    </a:lnTo>
                    <a:lnTo>
                      <a:pt x="12393" y="21770"/>
                    </a:lnTo>
                    <a:lnTo>
                      <a:pt x="12289" y="21542"/>
                    </a:lnTo>
                    <a:lnTo>
                      <a:pt x="12185" y="21396"/>
                    </a:lnTo>
                    <a:lnTo>
                      <a:pt x="12123" y="21334"/>
                    </a:lnTo>
                    <a:lnTo>
                      <a:pt x="12060" y="21292"/>
                    </a:lnTo>
                    <a:lnTo>
                      <a:pt x="11977" y="21250"/>
                    </a:lnTo>
                    <a:lnTo>
                      <a:pt x="11915" y="21230"/>
                    </a:lnTo>
                    <a:lnTo>
                      <a:pt x="11707" y="21209"/>
                    </a:lnTo>
                    <a:lnTo>
                      <a:pt x="11478" y="21209"/>
                    </a:lnTo>
                    <a:lnTo>
                      <a:pt x="11187" y="21250"/>
                    </a:lnTo>
                    <a:lnTo>
                      <a:pt x="9253" y="21583"/>
                    </a:lnTo>
                    <a:lnTo>
                      <a:pt x="8276" y="21729"/>
                    </a:lnTo>
                    <a:lnTo>
                      <a:pt x="7320" y="21874"/>
                    </a:lnTo>
                    <a:lnTo>
                      <a:pt x="6301" y="21978"/>
                    </a:lnTo>
                    <a:lnTo>
                      <a:pt x="5303" y="22061"/>
                    </a:lnTo>
                    <a:lnTo>
                      <a:pt x="4783" y="22082"/>
                    </a:lnTo>
                    <a:lnTo>
                      <a:pt x="3785" y="22082"/>
                    </a:lnTo>
                    <a:lnTo>
                      <a:pt x="3265" y="22061"/>
                    </a:lnTo>
                    <a:lnTo>
                      <a:pt x="2891" y="22020"/>
                    </a:lnTo>
                    <a:lnTo>
                      <a:pt x="2579" y="21957"/>
                    </a:lnTo>
                    <a:lnTo>
                      <a:pt x="2433" y="21895"/>
                    </a:lnTo>
                    <a:lnTo>
                      <a:pt x="2309" y="21853"/>
                    </a:lnTo>
                    <a:lnTo>
                      <a:pt x="2205" y="21791"/>
                    </a:lnTo>
                    <a:lnTo>
                      <a:pt x="2101" y="21708"/>
                    </a:lnTo>
                    <a:lnTo>
                      <a:pt x="1997" y="21625"/>
                    </a:lnTo>
                    <a:lnTo>
                      <a:pt x="1913" y="21521"/>
                    </a:lnTo>
                    <a:lnTo>
                      <a:pt x="1830" y="21417"/>
                    </a:lnTo>
                    <a:lnTo>
                      <a:pt x="1747" y="21292"/>
                    </a:lnTo>
                    <a:lnTo>
                      <a:pt x="1622" y="21001"/>
                    </a:lnTo>
                    <a:lnTo>
                      <a:pt x="1518" y="20647"/>
                    </a:lnTo>
                    <a:lnTo>
                      <a:pt x="1414" y="20148"/>
                    </a:lnTo>
                    <a:lnTo>
                      <a:pt x="1310" y="19670"/>
                    </a:lnTo>
                    <a:lnTo>
                      <a:pt x="1227" y="19171"/>
                    </a:lnTo>
                    <a:lnTo>
                      <a:pt x="1165" y="18672"/>
                    </a:lnTo>
                    <a:lnTo>
                      <a:pt x="1103" y="18194"/>
                    </a:lnTo>
                    <a:lnTo>
                      <a:pt x="1082" y="17695"/>
                    </a:lnTo>
                    <a:lnTo>
                      <a:pt x="1061" y="17175"/>
                    </a:lnTo>
                    <a:lnTo>
                      <a:pt x="1082" y="16676"/>
                    </a:lnTo>
                    <a:lnTo>
                      <a:pt x="1103" y="16406"/>
                    </a:lnTo>
                    <a:lnTo>
                      <a:pt x="1144" y="16135"/>
                    </a:lnTo>
                    <a:lnTo>
                      <a:pt x="1206" y="15865"/>
                    </a:lnTo>
                    <a:lnTo>
                      <a:pt x="1269" y="15636"/>
                    </a:lnTo>
                    <a:lnTo>
                      <a:pt x="1352" y="15387"/>
                    </a:lnTo>
                    <a:lnTo>
                      <a:pt x="1456" y="15179"/>
                    </a:lnTo>
                    <a:lnTo>
                      <a:pt x="1560" y="14971"/>
                    </a:lnTo>
                    <a:lnTo>
                      <a:pt x="1706" y="14784"/>
                    </a:lnTo>
                    <a:lnTo>
                      <a:pt x="1851" y="14597"/>
                    </a:lnTo>
                    <a:lnTo>
                      <a:pt x="2017" y="14430"/>
                    </a:lnTo>
                    <a:lnTo>
                      <a:pt x="2205" y="14285"/>
                    </a:lnTo>
                    <a:lnTo>
                      <a:pt x="2392" y="14139"/>
                    </a:lnTo>
                    <a:lnTo>
                      <a:pt x="2600" y="14015"/>
                    </a:lnTo>
                    <a:lnTo>
                      <a:pt x="2849" y="13890"/>
                    </a:lnTo>
                    <a:lnTo>
                      <a:pt x="3099" y="13786"/>
                    </a:lnTo>
                    <a:lnTo>
                      <a:pt x="3369" y="13682"/>
                    </a:lnTo>
                    <a:lnTo>
                      <a:pt x="4076" y="13474"/>
                    </a:lnTo>
                    <a:lnTo>
                      <a:pt x="4804" y="13266"/>
                    </a:lnTo>
                    <a:lnTo>
                      <a:pt x="5531" y="13100"/>
                    </a:lnTo>
                    <a:lnTo>
                      <a:pt x="6259" y="12954"/>
                    </a:lnTo>
                    <a:lnTo>
                      <a:pt x="7008" y="12829"/>
                    </a:lnTo>
                    <a:lnTo>
                      <a:pt x="7735" y="12705"/>
                    </a:lnTo>
                    <a:lnTo>
                      <a:pt x="9232" y="12518"/>
                    </a:lnTo>
                    <a:lnTo>
                      <a:pt x="10958" y="12330"/>
                    </a:lnTo>
                    <a:lnTo>
                      <a:pt x="12746" y="12143"/>
                    </a:lnTo>
                    <a:lnTo>
                      <a:pt x="12809" y="11852"/>
                    </a:lnTo>
                    <a:lnTo>
                      <a:pt x="12850" y="11540"/>
                    </a:lnTo>
                    <a:lnTo>
                      <a:pt x="12871" y="11249"/>
                    </a:lnTo>
                    <a:lnTo>
                      <a:pt x="12892" y="10958"/>
                    </a:lnTo>
                    <a:lnTo>
                      <a:pt x="12871" y="10376"/>
                    </a:lnTo>
                    <a:lnTo>
                      <a:pt x="12871" y="9814"/>
                    </a:lnTo>
                    <a:lnTo>
                      <a:pt x="12871" y="8193"/>
                    </a:lnTo>
                    <a:lnTo>
                      <a:pt x="12871" y="6550"/>
                    </a:lnTo>
                    <a:lnTo>
                      <a:pt x="12892" y="5739"/>
                    </a:lnTo>
                    <a:lnTo>
                      <a:pt x="12913" y="4928"/>
                    </a:lnTo>
                    <a:lnTo>
                      <a:pt x="12975" y="4117"/>
                    </a:lnTo>
                    <a:lnTo>
                      <a:pt x="13038" y="3306"/>
                    </a:lnTo>
                    <a:lnTo>
                      <a:pt x="13100" y="2953"/>
                    </a:lnTo>
                    <a:lnTo>
                      <a:pt x="13183" y="2641"/>
                    </a:lnTo>
                    <a:lnTo>
                      <a:pt x="13308" y="2371"/>
                    </a:lnTo>
                    <a:lnTo>
                      <a:pt x="13453" y="2121"/>
                    </a:lnTo>
                    <a:lnTo>
                      <a:pt x="13641" y="1892"/>
                    </a:lnTo>
                    <a:lnTo>
                      <a:pt x="13869" y="1705"/>
                    </a:lnTo>
                    <a:lnTo>
                      <a:pt x="14119" y="1560"/>
                    </a:lnTo>
                    <a:lnTo>
                      <a:pt x="14431" y="1435"/>
                    </a:lnTo>
                    <a:lnTo>
                      <a:pt x="14618" y="1373"/>
                    </a:lnTo>
                    <a:lnTo>
                      <a:pt x="15034" y="1269"/>
                    </a:lnTo>
                    <a:lnTo>
                      <a:pt x="15429" y="1185"/>
                    </a:lnTo>
                    <a:lnTo>
                      <a:pt x="15845" y="1102"/>
                    </a:lnTo>
                    <a:lnTo>
                      <a:pt x="16260" y="1040"/>
                    </a:lnTo>
                    <a:lnTo>
                      <a:pt x="17071" y="957"/>
                    </a:lnTo>
                    <a:lnTo>
                      <a:pt x="17903" y="915"/>
                    </a:lnTo>
                    <a:close/>
                    <a:moveTo>
                      <a:pt x="17862" y="0"/>
                    </a:moveTo>
                    <a:lnTo>
                      <a:pt x="17404" y="42"/>
                    </a:lnTo>
                    <a:lnTo>
                      <a:pt x="16947" y="83"/>
                    </a:lnTo>
                    <a:lnTo>
                      <a:pt x="16489" y="146"/>
                    </a:lnTo>
                    <a:lnTo>
                      <a:pt x="16032" y="229"/>
                    </a:lnTo>
                    <a:lnTo>
                      <a:pt x="15574" y="333"/>
                    </a:lnTo>
                    <a:lnTo>
                      <a:pt x="15117" y="437"/>
                    </a:lnTo>
                    <a:lnTo>
                      <a:pt x="14659" y="582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5"/>
                    </a:lnTo>
                    <a:lnTo>
                      <a:pt x="13537" y="1019"/>
                    </a:lnTo>
                    <a:lnTo>
                      <a:pt x="13391" y="1102"/>
                    </a:lnTo>
                    <a:lnTo>
                      <a:pt x="13246" y="1227"/>
                    </a:lnTo>
                    <a:lnTo>
                      <a:pt x="13121" y="1331"/>
                    </a:lnTo>
                    <a:lnTo>
                      <a:pt x="12892" y="1601"/>
                    </a:lnTo>
                    <a:lnTo>
                      <a:pt x="12684" y="1872"/>
                    </a:lnTo>
                    <a:lnTo>
                      <a:pt x="12518" y="2204"/>
                    </a:lnTo>
                    <a:lnTo>
                      <a:pt x="12393" y="2558"/>
                    </a:lnTo>
                    <a:lnTo>
                      <a:pt x="12289" y="2932"/>
                    </a:lnTo>
                    <a:lnTo>
                      <a:pt x="12164" y="3618"/>
                    </a:lnTo>
                    <a:lnTo>
                      <a:pt x="12081" y="4284"/>
                    </a:lnTo>
                    <a:lnTo>
                      <a:pt x="12019" y="4970"/>
                    </a:lnTo>
                    <a:lnTo>
                      <a:pt x="11977" y="5656"/>
                    </a:lnTo>
                    <a:lnTo>
                      <a:pt x="11956" y="6321"/>
                    </a:lnTo>
                    <a:lnTo>
                      <a:pt x="11956" y="7007"/>
                    </a:lnTo>
                    <a:lnTo>
                      <a:pt x="11977" y="8380"/>
                    </a:lnTo>
                    <a:lnTo>
                      <a:pt x="11998" y="9107"/>
                    </a:lnTo>
                    <a:lnTo>
                      <a:pt x="12040" y="9835"/>
                    </a:lnTo>
                    <a:lnTo>
                      <a:pt x="12123" y="11270"/>
                    </a:lnTo>
                    <a:lnTo>
                      <a:pt x="12019" y="11312"/>
                    </a:lnTo>
                    <a:lnTo>
                      <a:pt x="11936" y="11332"/>
                    </a:lnTo>
                    <a:lnTo>
                      <a:pt x="11748" y="11353"/>
                    </a:lnTo>
                    <a:lnTo>
                      <a:pt x="11437" y="11353"/>
                    </a:lnTo>
                    <a:lnTo>
                      <a:pt x="10272" y="11415"/>
                    </a:lnTo>
                    <a:lnTo>
                      <a:pt x="9108" y="11519"/>
                    </a:lnTo>
                    <a:lnTo>
                      <a:pt x="7964" y="11644"/>
                    </a:lnTo>
                    <a:lnTo>
                      <a:pt x="6821" y="11831"/>
                    </a:lnTo>
                    <a:lnTo>
                      <a:pt x="6259" y="11956"/>
                    </a:lnTo>
                    <a:lnTo>
                      <a:pt x="5698" y="12060"/>
                    </a:lnTo>
                    <a:lnTo>
                      <a:pt x="5136" y="12206"/>
                    </a:lnTo>
                    <a:lnTo>
                      <a:pt x="4575" y="12351"/>
                    </a:lnTo>
                    <a:lnTo>
                      <a:pt x="4014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142" y="13162"/>
                    </a:lnTo>
                    <a:lnTo>
                      <a:pt x="1934" y="13266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4" y="13640"/>
                    </a:lnTo>
                    <a:lnTo>
                      <a:pt x="1227" y="13786"/>
                    </a:lnTo>
                    <a:lnTo>
                      <a:pt x="1082" y="13931"/>
                    </a:lnTo>
                    <a:lnTo>
                      <a:pt x="936" y="14098"/>
                    </a:lnTo>
                    <a:lnTo>
                      <a:pt x="811" y="14264"/>
                    </a:lnTo>
                    <a:lnTo>
                      <a:pt x="687" y="14430"/>
                    </a:lnTo>
                    <a:lnTo>
                      <a:pt x="583" y="14618"/>
                    </a:lnTo>
                    <a:lnTo>
                      <a:pt x="479" y="14826"/>
                    </a:lnTo>
                    <a:lnTo>
                      <a:pt x="396" y="15033"/>
                    </a:lnTo>
                    <a:lnTo>
                      <a:pt x="333" y="15241"/>
                    </a:lnTo>
                    <a:lnTo>
                      <a:pt x="271" y="15449"/>
                    </a:lnTo>
                    <a:lnTo>
                      <a:pt x="208" y="15678"/>
                    </a:lnTo>
                    <a:lnTo>
                      <a:pt x="125" y="16239"/>
                    </a:lnTo>
                    <a:lnTo>
                      <a:pt x="42" y="16780"/>
                    </a:lnTo>
                    <a:lnTo>
                      <a:pt x="1" y="17321"/>
                    </a:lnTo>
                    <a:lnTo>
                      <a:pt x="1" y="17882"/>
                    </a:lnTo>
                    <a:lnTo>
                      <a:pt x="1" y="18423"/>
                    </a:lnTo>
                    <a:lnTo>
                      <a:pt x="42" y="18963"/>
                    </a:lnTo>
                    <a:lnTo>
                      <a:pt x="104" y="19525"/>
                    </a:lnTo>
                    <a:lnTo>
                      <a:pt x="188" y="20065"/>
                    </a:lnTo>
                    <a:lnTo>
                      <a:pt x="292" y="20502"/>
                    </a:lnTo>
                    <a:lnTo>
                      <a:pt x="396" y="20897"/>
                    </a:lnTo>
                    <a:lnTo>
                      <a:pt x="520" y="21271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9" y="22228"/>
                    </a:lnTo>
                    <a:lnTo>
                      <a:pt x="1206" y="22498"/>
                    </a:lnTo>
                    <a:lnTo>
                      <a:pt x="1435" y="22748"/>
                    </a:lnTo>
                    <a:lnTo>
                      <a:pt x="1685" y="22976"/>
                    </a:lnTo>
                    <a:lnTo>
                      <a:pt x="1955" y="23163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6" y="23766"/>
                    </a:lnTo>
                    <a:lnTo>
                      <a:pt x="3702" y="23870"/>
                    </a:lnTo>
                    <a:lnTo>
                      <a:pt x="4117" y="23954"/>
                    </a:lnTo>
                    <a:lnTo>
                      <a:pt x="4845" y="24058"/>
                    </a:lnTo>
                    <a:lnTo>
                      <a:pt x="5573" y="24120"/>
                    </a:lnTo>
                    <a:lnTo>
                      <a:pt x="6322" y="24141"/>
                    </a:lnTo>
                    <a:lnTo>
                      <a:pt x="7049" y="24120"/>
                    </a:lnTo>
                    <a:lnTo>
                      <a:pt x="8214" y="24037"/>
                    </a:lnTo>
                    <a:lnTo>
                      <a:pt x="9357" y="23912"/>
                    </a:lnTo>
                    <a:lnTo>
                      <a:pt x="10522" y="23746"/>
                    </a:lnTo>
                    <a:lnTo>
                      <a:pt x="11707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5" y="27093"/>
                    </a:lnTo>
                    <a:lnTo>
                      <a:pt x="11936" y="28195"/>
                    </a:lnTo>
                    <a:lnTo>
                      <a:pt x="12019" y="29256"/>
                    </a:lnTo>
                    <a:lnTo>
                      <a:pt x="12060" y="29796"/>
                    </a:lnTo>
                    <a:lnTo>
                      <a:pt x="12123" y="30337"/>
                    </a:lnTo>
                    <a:lnTo>
                      <a:pt x="12206" y="30878"/>
                    </a:lnTo>
                    <a:lnTo>
                      <a:pt x="12310" y="31397"/>
                    </a:lnTo>
                    <a:lnTo>
                      <a:pt x="12393" y="31938"/>
                    </a:lnTo>
                    <a:lnTo>
                      <a:pt x="12518" y="32458"/>
                    </a:lnTo>
                    <a:lnTo>
                      <a:pt x="12643" y="32894"/>
                    </a:lnTo>
                    <a:lnTo>
                      <a:pt x="12726" y="33082"/>
                    </a:lnTo>
                    <a:lnTo>
                      <a:pt x="12809" y="33269"/>
                    </a:lnTo>
                    <a:lnTo>
                      <a:pt x="12913" y="33435"/>
                    </a:lnTo>
                    <a:lnTo>
                      <a:pt x="13017" y="33581"/>
                    </a:lnTo>
                    <a:lnTo>
                      <a:pt x="13142" y="33726"/>
                    </a:lnTo>
                    <a:lnTo>
                      <a:pt x="13266" y="33872"/>
                    </a:lnTo>
                    <a:lnTo>
                      <a:pt x="13391" y="33996"/>
                    </a:lnTo>
                    <a:lnTo>
                      <a:pt x="13557" y="34100"/>
                    </a:lnTo>
                    <a:lnTo>
                      <a:pt x="13703" y="34204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3"/>
                    </a:lnTo>
                    <a:lnTo>
                      <a:pt x="14472" y="34496"/>
                    </a:lnTo>
                    <a:lnTo>
                      <a:pt x="14680" y="34537"/>
                    </a:lnTo>
                    <a:lnTo>
                      <a:pt x="15179" y="34599"/>
                    </a:lnTo>
                    <a:lnTo>
                      <a:pt x="15657" y="34662"/>
                    </a:lnTo>
                    <a:lnTo>
                      <a:pt x="16136" y="34683"/>
                    </a:lnTo>
                    <a:lnTo>
                      <a:pt x="16614" y="34703"/>
                    </a:lnTo>
                    <a:lnTo>
                      <a:pt x="17092" y="34703"/>
                    </a:lnTo>
                    <a:lnTo>
                      <a:pt x="17570" y="34683"/>
                    </a:lnTo>
                    <a:lnTo>
                      <a:pt x="18049" y="34641"/>
                    </a:lnTo>
                    <a:lnTo>
                      <a:pt x="18527" y="34579"/>
                    </a:lnTo>
                    <a:lnTo>
                      <a:pt x="18984" y="34516"/>
                    </a:lnTo>
                    <a:lnTo>
                      <a:pt x="19463" y="34433"/>
                    </a:lnTo>
                    <a:lnTo>
                      <a:pt x="19920" y="34329"/>
                    </a:lnTo>
                    <a:lnTo>
                      <a:pt x="20398" y="34225"/>
                    </a:lnTo>
                    <a:lnTo>
                      <a:pt x="21313" y="33955"/>
                    </a:lnTo>
                    <a:lnTo>
                      <a:pt x="22249" y="33643"/>
                    </a:lnTo>
                    <a:lnTo>
                      <a:pt x="22477" y="33539"/>
                    </a:lnTo>
                    <a:lnTo>
                      <a:pt x="22685" y="33414"/>
                    </a:lnTo>
                    <a:lnTo>
                      <a:pt x="22873" y="33269"/>
                    </a:lnTo>
                    <a:lnTo>
                      <a:pt x="23039" y="33123"/>
                    </a:lnTo>
                    <a:lnTo>
                      <a:pt x="23205" y="32936"/>
                    </a:lnTo>
                    <a:lnTo>
                      <a:pt x="23330" y="32728"/>
                    </a:lnTo>
                    <a:lnTo>
                      <a:pt x="23476" y="32541"/>
                    </a:lnTo>
                    <a:lnTo>
                      <a:pt x="23600" y="32312"/>
                    </a:lnTo>
                    <a:lnTo>
                      <a:pt x="23746" y="32021"/>
                    </a:lnTo>
                    <a:lnTo>
                      <a:pt x="23871" y="31709"/>
                    </a:lnTo>
                    <a:lnTo>
                      <a:pt x="23995" y="31397"/>
                    </a:lnTo>
                    <a:lnTo>
                      <a:pt x="24099" y="31085"/>
                    </a:lnTo>
                    <a:lnTo>
                      <a:pt x="24183" y="30774"/>
                    </a:lnTo>
                    <a:lnTo>
                      <a:pt x="24245" y="30462"/>
                    </a:lnTo>
                    <a:lnTo>
                      <a:pt x="24370" y="29838"/>
                    </a:lnTo>
                    <a:lnTo>
                      <a:pt x="24432" y="29193"/>
                    </a:lnTo>
                    <a:lnTo>
                      <a:pt x="24474" y="28528"/>
                    </a:lnTo>
                    <a:lnTo>
                      <a:pt x="24474" y="27883"/>
                    </a:lnTo>
                    <a:lnTo>
                      <a:pt x="24474" y="27218"/>
                    </a:lnTo>
                    <a:lnTo>
                      <a:pt x="24453" y="26428"/>
                    </a:lnTo>
                    <a:lnTo>
                      <a:pt x="24453" y="25638"/>
                    </a:lnTo>
                    <a:lnTo>
                      <a:pt x="24474" y="24037"/>
                    </a:lnTo>
                    <a:lnTo>
                      <a:pt x="25513" y="24016"/>
                    </a:lnTo>
                    <a:lnTo>
                      <a:pt x="26574" y="23974"/>
                    </a:lnTo>
                    <a:lnTo>
                      <a:pt x="28736" y="23829"/>
                    </a:lnTo>
                    <a:lnTo>
                      <a:pt x="29963" y="23766"/>
                    </a:lnTo>
                    <a:lnTo>
                      <a:pt x="31190" y="23662"/>
                    </a:lnTo>
                    <a:lnTo>
                      <a:pt x="31793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4" y="22997"/>
                    </a:lnTo>
                    <a:lnTo>
                      <a:pt x="35016" y="22852"/>
                    </a:lnTo>
                    <a:lnTo>
                      <a:pt x="35307" y="22706"/>
                    </a:lnTo>
                    <a:lnTo>
                      <a:pt x="35577" y="22540"/>
                    </a:lnTo>
                    <a:lnTo>
                      <a:pt x="35806" y="22373"/>
                    </a:lnTo>
                    <a:lnTo>
                      <a:pt x="36034" y="22165"/>
                    </a:lnTo>
                    <a:lnTo>
                      <a:pt x="36222" y="21957"/>
                    </a:lnTo>
                    <a:lnTo>
                      <a:pt x="36409" y="21708"/>
                    </a:lnTo>
                    <a:lnTo>
                      <a:pt x="36575" y="21458"/>
                    </a:lnTo>
                    <a:lnTo>
                      <a:pt x="36700" y="21188"/>
                    </a:lnTo>
                    <a:lnTo>
                      <a:pt x="36825" y="20876"/>
                    </a:lnTo>
                    <a:lnTo>
                      <a:pt x="36928" y="20564"/>
                    </a:lnTo>
                    <a:lnTo>
                      <a:pt x="36991" y="20211"/>
                    </a:lnTo>
                    <a:lnTo>
                      <a:pt x="37053" y="19857"/>
                    </a:lnTo>
                    <a:lnTo>
                      <a:pt x="37116" y="19462"/>
                    </a:lnTo>
                    <a:lnTo>
                      <a:pt x="37157" y="19067"/>
                    </a:lnTo>
                    <a:lnTo>
                      <a:pt x="37178" y="18256"/>
                    </a:lnTo>
                    <a:lnTo>
                      <a:pt x="37178" y="17466"/>
                    </a:lnTo>
                    <a:lnTo>
                      <a:pt x="37136" y="16676"/>
                    </a:lnTo>
                    <a:lnTo>
                      <a:pt x="37032" y="15907"/>
                    </a:lnTo>
                    <a:lnTo>
                      <a:pt x="36908" y="15117"/>
                    </a:lnTo>
                    <a:lnTo>
                      <a:pt x="36762" y="14347"/>
                    </a:lnTo>
                    <a:lnTo>
                      <a:pt x="36575" y="13578"/>
                    </a:lnTo>
                    <a:lnTo>
                      <a:pt x="36492" y="13266"/>
                    </a:lnTo>
                    <a:lnTo>
                      <a:pt x="36388" y="12996"/>
                    </a:lnTo>
                    <a:lnTo>
                      <a:pt x="36284" y="12725"/>
                    </a:lnTo>
                    <a:lnTo>
                      <a:pt x="36159" y="12476"/>
                    </a:lnTo>
                    <a:lnTo>
                      <a:pt x="36014" y="12247"/>
                    </a:lnTo>
                    <a:lnTo>
                      <a:pt x="35847" y="12039"/>
                    </a:lnTo>
                    <a:lnTo>
                      <a:pt x="35660" y="11831"/>
                    </a:lnTo>
                    <a:lnTo>
                      <a:pt x="35473" y="11644"/>
                    </a:lnTo>
                    <a:lnTo>
                      <a:pt x="35265" y="11478"/>
                    </a:lnTo>
                    <a:lnTo>
                      <a:pt x="35057" y="11332"/>
                    </a:lnTo>
                    <a:lnTo>
                      <a:pt x="34808" y="11187"/>
                    </a:lnTo>
                    <a:lnTo>
                      <a:pt x="34558" y="11062"/>
                    </a:lnTo>
                    <a:lnTo>
                      <a:pt x="34309" y="10958"/>
                    </a:lnTo>
                    <a:lnTo>
                      <a:pt x="34017" y="10875"/>
                    </a:lnTo>
                    <a:lnTo>
                      <a:pt x="33726" y="10812"/>
                    </a:lnTo>
                    <a:lnTo>
                      <a:pt x="33414" y="10750"/>
                    </a:lnTo>
                    <a:lnTo>
                      <a:pt x="32520" y="10646"/>
                    </a:lnTo>
                    <a:lnTo>
                      <a:pt x="31626" y="10563"/>
                    </a:lnTo>
                    <a:lnTo>
                      <a:pt x="30753" y="10521"/>
                    </a:lnTo>
                    <a:lnTo>
                      <a:pt x="29859" y="10501"/>
                    </a:lnTo>
                    <a:lnTo>
                      <a:pt x="28965" y="10521"/>
                    </a:lnTo>
                    <a:lnTo>
                      <a:pt x="28071" y="10563"/>
                    </a:lnTo>
                    <a:lnTo>
                      <a:pt x="27177" y="10625"/>
                    </a:lnTo>
                    <a:lnTo>
                      <a:pt x="26283" y="10709"/>
                    </a:lnTo>
                    <a:lnTo>
                      <a:pt x="25867" y="10771"/>
                    </a:lnTo>
                    <a:lnTo>
                      <a:pt x="25451" y="10833"/>
                    </a:lnTo>
                    <a:lnTo>
                      <a:pt x="25222" y="10854"/>
                    </a:lnTo>
                    <a:lnTo>
                      <a:pt x="25014" y="10875"/>
                    </a:lnTo>
                    <a:lnTo>
                      <a:pt x="24806" y="10854"/>
                    </a:lnTo>
                    <a:lnTo>
                      <a:pt x="24578" y="10833"/>
                    </a:lnTo>
                    <a:lnTo>
                      <a:pt x="24598" y="10251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0"/>
                    </a:lnTo>
                    <a:lnTo>
                      <a:pt x="24806" y="6903"/>
                    </a:lnTo>
                    <a:lnTo>
                      <a:pt x="24765" y="6217"/>
                    </a:lnTo>
                    <a:lnTo>
                      <a:pt x="24702" y="5510"/>
                    </a:lnTo>
                    <a:lnTo>
                      <a:pt x="24640" y="4824"/>
                    </a:lnTo>
                    <a:lnTo>
                      <a:pt x="24536" y="4138"/>
                    </a:lnTo>
                    <a:lnTo>
                      <a:pt x="24474" y="3805"/>
                    </a:lnTo>
                    <a:lnTo>
                      <a:pt x="24390" y="3493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9" y="2579"/>
                    </a:lnTo>
                    <a:lnTo>
                      <a:pt x="23933" y="2308"/>
                    </a:lnTo>
                    <a:lnTo>
                      <a:pt x="23787" y="2038"/>
                    </a:lnTo>
                    <a:lnTo>
                      <a:pt x="23621" y="1788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3"/>
                    </a:lnTo>
                    <a:lnTo>
                      <a:pt x="22748" y="936"/>
                    </a:lnTo>
                    <a:lnTo>
                      <a:pt x="22477" y="770"/>
                    </a:lnTo>
                    <a:lnTo>
                      <a:pt x="22207" y="624"/>
                    </a:lnTo>
                    <a:lnTo>
                      <a:pt x="21895" y="499"/>
                    </a:lnTo>
                    <a:lnTo>
                      <a:pt x="21563" y="395"/>
                    </a:lnTo>
                    <a:lnTo>
                      <a:pt x="21105" y="291"/>
                    </a:lnTo>
                    <a:lnTo>
                      <a:pt x="20648" y="187"/>
                    </a:lnTo>
                    <a:lnTo>
                      <a:pt x="20169" y="125"/>
                    </a:lnTo>
                    <a:lnTo>
                      <a:pt x="19712" y="63"/>
                    </a:lnTo>
                    <a:lnTo>
                      <a:pt x="19255" y="21"/>
                    </a:lnTo>
                    <a:lnTo>
                      <a:pt x="1879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7467600" y="1420700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extrusionOk="0">
                    <a:moveTo>
                      <a:pt x="770" y="0"/>
                    </a:moveTo>
                    <a:lnTo>
                      <a:pt x="604" y="21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7"/>
                    </a:lnTo>
                    <a:lnTo>
                      <a:pt x="84" y="624"/>
                    </a:lnTo>
                    <a:lnTo>
                      <a:pt x="42" y="811"/>
                    </a:lnTo>
                    <a:lnTo>
                      <a:pt x="22" y="1040"/>
                    </a:lnTo>
                    <a:lnTo>
                      <a:pt x="1" y="1685"/>
                    </a:lnTo>
                    <a:lnTo>
                      <a:pt x="42" y="2350"/>
                    </a:lnTo>
                    <a:lnTo>
                      <a:pt x="84" y="3015"/>
                    </a:lnTo>
                    <a:lnTo>
                      <a:pt x="167" y="3660"/>
                    </a:lnTo>
                    <a:lnTo>
                      <a:pt x="271" y="4450"/>
                    </a:lnTo>
                    <a:lnTo>
                      <a:pt x="375" y="5240"/>
                    </a:lnTo>
                    <a:lnTo>
                      <a:pt x="458" y="5635"/>
                    </a:lnTo>
                    <a:lnTo>
                      <a:pt x="541" y="6030"/>
                    </a:lnTo>
                    <a:lnTo>
                      <a:pt x="645" y="6425"/>
                    </a:lnTo>
                    <a:lnTo>
                      <a:pt x="791" y="6820"/>
                    </a:lnTo>
                    <a:lnTo>
                      <a:pt x="916" y="6758"/>
                    </a:lnTo>
                    <a:lnTo>
                      <a:pt x="999" y="6696"/>
                    </a:lnTo>
                    <a:lnTo>
                      <a:pt x="1061" y="6633"/>
                    </a:lnTo>
                    <a:lnTo>
                      <a:pt x="1082" y="6550"/>
                    </a:lnTo>
                    <a:lnTo>
                      <a:pt x="1228" y="5843"/>
                    </a:lnTo>
                    <a:lnTo>
                      <a:pt x="1373" y="5157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3" y="3078"/>
                    </a:lnTo>
                    <a:lnTo>
                      <a:pt x="1644" y="2371"/>
                    </a:lnTo>
                    <a:lnTo>
                      <a:pt x="1623" y="1685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5" y="395"/>
                    </a:lnTo>
                    <a:lnTo>
                      <a:pt x="1311" y="250"/>
                    </a:lnTo>
                    <a:lnTo>
                      <a:pt x="1207" y="146"/>
                    </a:lnTo>
                    <a:lnTo>
                      <a:pt x="1061" y="63"/>
                    </a:lnTo>
                    <a:lnTo>
                      <a:pt x="916" y="21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54" name="Google Shape;854;p6"/>
              <p:cNvSpPr/>
              <p:nvPr/>
            </p:nvSpPr>
            <p:spPr>
              <a:xfrm>
                <a:off x="7800300" y="1670200"/>
                <a:ext cx="13152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1665" extrusionOk="0">
                    <a:moveTo>
                      <a:pt x="2308" y="1"/>
                    </a:moveTo>
                    <a:lnTo>
                      <a:pt x="1747" y="22"/>
                    </a:lnTo>
                    <a:lnTo>
                      <a:pt x="1206" y="105"/>
                    </a:lnTo>
                    <a:lnTo>
                      <a:pt x="645" y="209"/>
                    </a:lnTo>
                    <a:lnTo>
                      <a:pt x="499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3" y="562"/>
                    </a:lnTo>
                    <a:lnTo>
                      <a:pt x="42" y="687"/>
                    </a:lnTo>
                    <a:lnTo>
                      <a:pt x="0" y="833"/>
                    </a:lnTo>
                    <a:lnTo>
                      <a:pt x="0" y="978"/>
                    </a:lnTo>
                    <a:lnTo>
                      <a:pt x="42" y="1145"/>
                    </a:lnTo>
                    <a:lnTo>
                      <a:pt x="83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40"/>
                    </a:lnTo>
                    <a:lnTo>
                      <a:pt x="520" y="1581"/>
                    </a:lnTo>
                    <a:lnTo>
                      <a:pt x="645" y="1623"/>
                    </a:lnTo>
                    <a:lnTo>
                      <a:pt x="790" y="1644"/>
                    </a:lnTo>
                    <a:lnTo>
                      <a:pt x="1019" y="1664"/>
                    </a:lnTo>
                    <a:lnTo>
                      <a:pt x="1227" y="1664"/>
                    </a:lnTo>
                    <a:lnTo>
                      <a:pt x="1664" y="1644"/>
                    </a:lnTo>
                    <a:lnTo>
                      <a:pt x="2100" y="1581"/>
                    </a:lnTo>
                    <a:lnTo>
                      <a:pt x="2537" y="1519"/>
                    </a:lnTo>
                    <a:lnTo>
                      <a:pt x="3244" y="1394"/>
                    </a:lnTo>
                    <a:lnTo>
                      <a:pt x="3577" y="1332"/>
                    </a:lnTo>
                    <a:lnTo>
                      <a:pt x="3930" y="1249"/>
                    </a:lnTo>
                    <a:lnTo>
                      <a:pt x="4263" y="1165"/>
                    </a:lnTo>
                    <a:lnTo>
                      <a:pt x="4616" y="1041"/>
                    </a:lnTo>
                    <a:lnTo>
                      <a:pt x="4928" y="895"/>
                    </a:lnTo>
                    <a:lnTo>
                      <a:pt x="5261" y="729"/>
                    </a:lnTo>
                    <a:lnTo>
                      <a:pt x="5219" y="604"/>
                    </a:lnTo>
                    <a:lnTo>
                      <a:pt x="5157" y="521"/>
                    </a:lnTo>
                    <a:lnTo>
                      <a:pt x="5094" y="479"/>
                    </a:lnTo>
                    <a:lnTo>
                      <a:pt x="5032" y="458"/>
                    </a:lnTo>
                    <a:lnTo>
                      <a:pt x="4491" y="271"/>
                    </a:lnTo>
                    <a:lnTo>
                      <a:pt x="3951" y="147"/>
                    </a:lnTo>
                    <a:lnTo>
                      <a:pt x="3389" y="63"/>
                    </a:lnTo>
                    <a:lnTo>
                      <a:pt x="2849" y="22"/>
                    </a:lnTo>
                    <a:lnTo>
                      <a:pt x="23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855" name="Google Shape;855;p6"/>
            <p:cNvGrpSpPr/>
            <p:nvPr/>
          </p:nvGrpSpPr>
          <p:grpSpPr>
            <a:xfrm>
              <a:off x="-2709373" y="2872125"/>
              <a:ext cx="310734" cy="477870"/>
              <a:chOff x="5375425" y="1955075"/>
              <a:chExt cx="1016800" cy="1567300"/>
            </a:xfrm>
          </p:grpSpPr>
          <p:sp>
            <p:nvSpPr>
              <p:cNvPr id="856" name="Google Shape;856;p6"/>
              <p:cNvSpPr/>
              <p:nvPr/>
            </p:nvSpPr>
            <p:spPr>
              <a:xfrm>
                <a:off x="5407125" y="1999275"/>
                <a:ext cx="923750" cy="1465400"/>
              </a:xfrm>
              <a:custGeom>
                <a:avLst/>
                <a:gdLst/>
                <a:ahLst/>
                <a:cxnLst/>
                <a:rect l="l" t="t" r="r" b="b"/>
                <a:pathLst>
                  <a:path w="36950" h="58616" extrusionOk="0">
                    <a:moveTo>
                      <a:pt x="17945" y="1705"/>
                    </a:moveTo>
                    <a:lnTo>
                      <a:pt x="18153" y="1726"/>
                    </a:lnTo>
                    <a:lnTo>
                      <a:pt x="18340" y="1747"/>
                    </a:lnTo>
                    <a:lnTo>
                      <a:pt x="18548" y="1809"/>
                    </a:lnTo>
                    <a:lnTo>
                      <a:pt x="18735" y="1892"/>
                    </a:lnTo>
                    <a:lnTo>
                      <a:pt x="18922" y="2017"/>
                    </a:lnTo>
                    <a:lnTo>
                      <a:pt x="19089" y="2142"/>
                    </a:lnTo>
                    <a:lnTo>
                      <a:pt x="19255" y="2287"/>
                    </a:lnTo>
                    <a:lnTo>
                      <a:pt x="19400" y="2454"/>
                    </a:lnTo>
                    <a:lnTo>
                      <a:pt x="19276" y="2641"/>
                    </a:lnTo>
                    <a:lnTo>
                      <a:pt x="19109" y="2828"/>
                    </a:lnTo>
                    <a:lnTo>
                      <a:pt x="18943" y="2973"/>
                    </a:lnTo>
                    <a:lnTo>
                      <a:pt x="18735" y="3098"/>
                    </a:lnTo>
                    <a:lnTo>
                      <a:pt x="18527" y="3202"/>
                    </a:lnTo>
                    <a:lnTo>
                      <a:pt x="18298" y="3285"/>
                    </a:lnTo>
                    <a:lnTo>
                      <a:pt x="18070" y="3327"/>
                    </a:lnTo>
                    <a:lnTo>
                      <a:pt x="17841" y="3348"/>
                    </a:lnTo>
                    <a:lnTo>
                      <a:pt x="17695" y="3327"/>
                    </a:lnTo>
                    <a:lnTo>
                      <a:pt x="17550" y="3306"/>
                    </a:lnTo>
                    <a:lnTo>
                      <a:pt x="17404" y="3265"/>
                    </a:lnTo>
                    <a:lnTo>
                      <a:pt x="17280" y="3223"/>
                    </a:lnTo>
                    <a:lnTo>
                      <a:pt x="17176" y="3161"/>
                    </a:lnTo>
                    <a:lnTo>
                      <a:pt x="17072" y="3098"/>
                    </a:lnTo>
                    <a:lnTo>
                      <a:pt x="16989" y="3015"/>
                    </a:lnTo>
                    <a:lnTo>
                      <a:pt x="16905" y="2932"/>
                    </a:lnTo>
                    <a:lnTo>
                      <a:pt x="16864" y="2849"/>
                    </a:lnTo>
                    <a:lnTo>
                      <a:pt x="16822" y="2745"/>
                    </a:lnTo>
                    <a:lnTo>
                      <a:pt x="16801" y="2620"/>
                    </a:lnTo>
                    <a:lnTo>
                      <a:pt x="16801" y="2495"/>
                    </a:lnTo>
                    <a:lnTo>
                      <a:pt x="16822" y="2370"/>
                    </a:lnTo>
                    <a:lnTo>
                      <a:pt x="16864" y="2246"/>
                    </a:lnTo>
                    <a:lnTo>
                      <a:pt x="16905" y="2163"/>
                    </a:lnTo>
                    <a:lnTo>
                      <a:pt x="16968" y="2059"/>
                    </a:lnTo>
                    <a:lnTo>
                      <a:pt x="17051" y="1996"/>
                    </a:lnTo>
                    <a:lnTo>
                      <a:pt x="17155" y="1913"/>
                    </a:lnTo>
                    <a:lnTo>
                      <a:pt x="17259" y="1871"/>
                    </a:lnTo>
                    <a:lnTo>
                      <a:pt x="17363" y="1809"/>
                    </a:lnTo>
                    <a:lnTo>
                      <a:pt x="17508" y="1767"/>
                    </a:lnTo>
                    <a:lnTo>
                      <a:pt x="17654" y="1726"/>
                    </a:lnTo>
                    <a:lnTo>
                      <a:pt x="17799" y="1705"/>
                    </a:lnTo>
                    <a:close/>
                    <a:moveTo>
                      <a:pt x="11271" y="2308"/>
                    </a:moveTo>
                    <a:lnTo>
                      <a:pt x="12435" y="2329"/>
                    </a:lnTo>
                    <a:lnTo>
                      <a:pt x="13578" y="2370"/>
                    </a:lnTo>
                    <a:lnTo>
                      <a:pt x="13766" y="2391"/>
                    </a:lnTo>
                    <a:lnTo>
                      <a:pt x="13974" y="2433"/>
                    </a:lnTo>
                    <a:lnTo>
                      <a:pt x="14473" y="2537"/>
                    </a:lnTo>
                    <a:lnTo>
                      <a:pt x="14244" y="2703"/>
                    </a:lnTo>
                    <a:lnTo>
                      <a:pt x="14015" y="2828"/>
                    </a:lnTo>
                    <a:lnTo>
                      <a:pt x="13786" y="2953"/>
                    </a:lnTo>
                    <a:lnTo>
                      <a:pt x="13558" y="3036"/>
                    </a:lnTo>
                    <a:lnTo>
                      <a:pt x="13121" y="3181"/>
                    </a:lnTo>
                    <a:lnTo>
                      <a:pt x="12705" y="3306"/>
                    </a:lnTo>
                    <a:lnTo>
                      <a:pt x="11977" y="3493"/>
                    </a:lnTo>
                    <a:lnTo>
                      <a:pt x="11250" y="3680"/>
                    </a:lnTo>
                    <a:lnTo>
                      <a:pt x="10522" y="3826"/>
                    </a:lnTo>
                    <a:lnTo>
                      <a:pt x="9794" y="3951"/>
                    </a:lnTo>
                    <a:lnTo>
                      <a:pt x="8318" y="4200"/>
                    </a:lnTo>
                    <a:lnTo>
                      <a:pt x="7569" y="4346"/>
                    </a:lnTo>
                    <a:lnTo>
                      <a:pt x="6842" y="4491"/>
                    </a:lnTo>
                    <a:lnTo>
                      <a:pt x="6052" y="4637"/>
                    </a:lnTo>
                    <a:lnTo>
                      <a:pt x="5241" y="4762"/>
                    </a:lnTo>
                    <a:lnTo>
                      <a:pt x="4430" y="4824"/>
                    </a:lnTo>
                    <a:lnTo>
                      <a:pt x="3598" y="4845"/>
                    </a:lnTo>
                    <a:lnTo>
                      <a:pt x="3473" y="4845"/>
                    </a:lnTo>
                    <a:lnTo>
                      <a:pt x="3161" y="4824"/>
                    </a:lnTo>
                    <a:lnTo>
                      <a:pt x="3016" y="4803"/>
                    </a:lnTo>
                    <a:lnTo>
                      <a:pt x="2891" y="4762"/>
                    </a:lnTo>
                    <a:lnTo>
                      <a:pt x="2766" y="4699"/>
                    </a:lnTo>
                    <a:lnTo>
                      <a:pt x="2662" y="4595"/>
                    </a:lnTo>
                    <a:lnTo>
                      <a:pt x="2600" y="4471"/>
                    </a:lnTo>
                    <a:lnTo>
                      <a:pt x="2538" y="4325"/>
                    </a:lnTo>
                    <a:lnTo>
                      <a:pt x="2517" y="4138"/>
                    </a:lnTo>
                    <a:lnTo>
                      <a:pt x="2538" y="3971"/>
                    </a:lnTo>
                    <a:lnTo>
                      <a:pt x="2600" y="3847"/>
                    </a:lnTo>
                    <a:lnTo>
                      <a:pt x="2683" y="3722"/>
                    </a:lnTo>
                    <a:lnTo>
                      <a:pt x="2787" y="3618"/>
                    </a:lnTo>
                    <a:lnTo>
                      <a:pt x="2912" y="3535"/>
                    </a:lnTo>
                    <a:lnTo>
                      <a:pt x="3037" y="3472"/>
                    </a:lnTo>
                    <a:lnTo>
                      <a:pt x="3182" y="3410"/>
                    </a:lnTo>
                    <a:lnTo>
                      <a:pt x="3889" y="3140"/>
                    </a:lnTo>
                    <a:lnTo>
                      <a:pt x="4243" y="3036"/>
                    </a:lnTo>
                    <a:lnTo>
                      <a:pt x="4596" y="2932"/>
                    </a:lnTo>
                    <a:lnTo>
                      <a:pt x="4970" y="2849"/>
                    </a:lnTo>
                    <a:lnTo>
                      <a:pt x="5345" y="2766"/>
                    </a:lnTo>
                    <a:lnTo>
                      <a:pt x="5698" y="2724"/>
                    </a:lnTo>
                    <a:lnTo>
                      <a:pt x="6093" y="2682"/>
                    </a:lnTo>
                    <a:lnTo>
                      <a:pt x="6696" y="2641"/>
                    </a:lnTo>
                    <a:lnTo>
                      <a:pt x="7320" y="2599"/>
                    </a:lnTo>
                    <a:lnTo>
                      <a:pt x="8567" y="2474"/>
                    </a:lnTo>
                    <a:lnTo>
                      <a:pt x="9815" y="2370"/>
                    </a:lnTo>
                    <a:lnTo>
                      <a:pt x="10439" y="2329"/>
                    </a:lnTo>
                    <a:lnTo>
                      <a:pt x="11063" y="2308"/>
                    </a:lnTo>
                    <a:close/>
                    <a:moveTo>
                      <a:pt x="20523" y="41877"/>
                    </a:moveTo>
                    <a:lnTo>
                      <a:pt x="20565" y="42085"/>
                    </a:lnTo>
                    <a:lnTo>
                      <a:pt x="20565" y="42272"/>
                    </a:lnTo>
                    <a:lnTo>
                      <a:pt x="20565" y="42459"/>
                    </a:lnTo>
                    <a:lnTo>
                      <a:pt x="20544" y="42646"/>
                    </a:lnTo>
                    <a:lnTo>
                      <a:pt x="20461" y="43000"/>
                    </a:lnTo>
                    <a:lnTo>
                      <a:pt x="20378" y="43353"/>
                    </a:lnTo>
                    <a:lnTo>
                      <a:pt x="20253" y="43914"/>
                    </a:lnTo>
                    <a:lnTo>
                      <a:pt x="20107" y="44455"/>
                    </a:lnTo>
                    <a:lnTo>
                      <a:pt x="19941" y="45017"/>
                    </a:lnTo>
                    <a:lnTo>
                      <a:pt x="19775" y="45557"/>
                    </a:lnTo>
                    <a:lnTo>
                      <a:pt x="19400" y="46638"/>
                    </a:lnTo>
                    <a:lnTo>
                      <a:pt x="19005" y="47699"/>
                    </a:lnTo>
                    <a:lnTo>
                      <a:pt x="18091" y="50028"/>
                    </a:lnTo>
                    <a:lnTo>
                      <a:pt x="17176" y="52336"/>
                    </a:lnTo>
                    <a:lnTo>
                      <a:pt x="17030" y="52710"/>
                    </a:lnTo>
                    <a:lnTo>
                      <a:pt x="16864" y="53063"/>
                    </a:lnTo>
                    <a:lnTo>
                      <a:pt x="16697" y="53396"/>
                    </a:lnTo>
                    <a:lnTo>
                      <a:pt x="16510" y="53749"/>
                    </a:lnTo>
                    <a:lnTo>
                      <a:pt x="16302" y="54082"/>
                    </a:lnTo>
                    <a:lnTo>
                      <a:pt x="16094" y="54394"/>
                    </a:lnTo>
                    <a:lnTo>
                      <a:pt x="15866" y="54706"/>
                    </a:lnTo>
                    <a:lnTo>
                      <a:pt x="15616" y="55018"/>
                    </a:lnTo>
                    <a:lnTo>
                      <a:pt x="15429" y="55226"/>
                    </a:lnTo>
                    <a:lnTo>
                      <a:pt x="15221" y="55392"/>
                    </a:lnTo>
                    <a:lnTo>
                      <a:pt x="15096" y="55455"/>
                    </a:lnTo>
                    <a:lnTo>
                      <a:pt x="14992" y="55517"/>
                    </a:lnTo>
                    <a:lnTo>
                      <a:pt x="14868" y="55538"/>
                    </a:lnTo>
                    <a:lnTo>
                      <a:pt x="14743" y="55558"/>
                    </a:lnTo>
                    <a:lnTo>
                      <a:pt x="14535" y="55538"/>
                    </a:lnTo>
                    <a:lnTo>
                      <a:pt x="14348" y="55455"/>
                    </a:lnTo>
                    <a:lnTo>
                      <a:pt x="14161" y="55330"/>
                    </a:lnTo>
                    <a:lnTo>
                      <a:pt x="14036" y="55205"/>
                    </a:lnTo>
                    <a:lnTo>
                      <a:pt x="13953" y="55059"/>
                    </a:lnTo>
                    <a:lnTo>
                      <a:pt x="13911" y="54893"/>
                    </a:lnTo>
                    <a:lnTo>
                      <a:pt x="13890" y="54727"/>
                    </a:lnTo>
                    <a:lnTo>
                      <a:pt x="13911" y="54540"/>
                    </a:lnTo>
                    <a:lnTo>
                      <a:pt x="13932" y="54352"/>
                    </a:lnTo>
                    <a:lnTo>
                      <a:pt x="13974" y="54165"/>
                    </a:lnTo>
                    <a:lnTo>
                      <a:pt x="14119" y="53666"/>
                    </a:lnTo>
                    <a:lnTo>
                      <a:pt x="14285" y="53188"/>
                    </a:lnTo>
                    <a:lnTo>
                      <a:pt x="14473" y="52710"/>
                    </a:lnTo>
                    <a:lnTo>
                      <a:pt x="14597" y="52481"/>
                    </a:lnTo>
                    <a:lnTo>
                      <a:pt x="14722" y="52252"/>
                    </a:lnTo>
                    <a:lnTo>
                      <a:pt x="15200" y="51421"/>
                    </a:lnTo>
                    <a:lnTo>
                      <a:pt x="15679" y="50568"/>
                    </a:lnTo>
                    <a:lnTo>
                      <a:pt x="16115" y="49716"/>
                    </a:lnTo>
                    <a:lnTo>
                      <a:pt x="16552" y="48842"/>
                    </a:lnTo>
                    <a:lnTo>
                      <a:pt x="17404" y="47117"/>
                    </a:lnTo>
                    <a:lnTo>
                      <a:pt x="18278" y="45370"/>
                    </a:lnTo>
                    <a:lnTo>
                      <a:pt x="18673" y="44580"/>
                    </a:lnTo>
                    <a:lnTo>
                      <a:pt x="19109" y="43790"/>
                    </a:lnTo>
                    <a:lnTo>
                      <a:pt x="19567" y="43020"/>
                    </a:lnTo>
                    <a:lnTo>
                      <a:pt x="20066" y="42293"/>
                    </a:lnTo>
                    <a:lnTo>
                      <a:pt x="20128" y="42168"/>
                    </a:lnTo>
                    <a:lnTo>
                      <a:pt x="20232" y="42043"/>
                    </a:lnTo>
                    <a:lnTo>
                      <a:pt x="20274" y="41981"/>
                    </a:lnTo>
                    <a:lnTo>
                      <a:pt x="20336" y="41939"/>
                    </a:lnTo>
                    <a:lnTo>
                      <a:pt x="20419" y="41898"/>
                    </a:lnTo>
                    <a:lnTo>
                      <a:pt x="20523" y="41877"/>
                    </a:lnTo>
                    <a:close/>
                    <a:moveTo>
                      <a:pt x="24952" y="0"/>
                    </a:moveTo>
                    <a:lnTo>
                      <a:pt x="23621" y="21"/>
                    </a:lnTo>
                    <a:lnTo>
                      <a:pt x="22311" y="62"/>
                    </a:lnTo>
                    <a:lnTo>
                      <a:pt x="19484" y="187"/>
                    </a:lnTo>
                    <a:lnTo>
                      <a:pt x="16635" y="333"/>
                    </a:lnTo>
                    <a:lnTo>
                      <a:pt x="13807" y="499"/>
                    </a:lnTo>
                    <a:lnTo>
                      <a:pt x="10979" y="665"/>
                    </a:lnTo>
                    <a:lnTo>
                      <a:pt x="8942" y="811"/>
                    </a:lnTo>
                    <a:lnTo>
                      <a:pt x="7923" y="873"/>
                    </a:lnTo>
                    <a:lnTo>
                      <a:pt x="6925" y="977"/>
                    </a:lnTo>
                    <a:lnTo>
                      <a:pt x="5906" y="1081"/>
                    </a:lnTo>
                    <a:lnTo>
                      <a:pt x="4887" y="1227"/>
                    </a:lnTo>
                    <a:lnTo>
                      <a:pt x="3889" y="1393"/>
                    </a:lnTo>
                    <a:lnTo>
                      <a:pt x="2870" y="1580"/>
                    </a:lnTo>
                    <a:lnTo>
                      <a:pt x="2621" y="1663"/>
                    </a:lnTo>
                    <a:lnTo>
                      <a:pt x="2371" y="1726"/>
                    </a:lnTo>
                    <a:lnTo>
                      <a:pt x="2122" y="1830"/>
                    </a:lnTo>
                    <a:lnTo>
                      <a:pt x="1893" y="1913"/>
                    </a:lnTo>
                    <a:lnTo>
                      <a:pt x="1685" y="2038"/>
                    </a:lnTo>
                    <a:lnTo>
                      <a:pt x="1477" y="2142"/>
                    </a:lnTo>
                    <a:lnTo>
                      <a:pt x="1311" y="2287"/>
                    </a:lnTo>
                    <a:lnTo>
                      <a:pt x="1124" y="2412"/>
                    </a:lnTo>
                    <a:lnTo>
                      <a:pt x="978" y="2578"/>
                    </a:lnTo>
                    <a:lnTo>
                      <a:pt x="833" y="2745"/>
                    </a:lnTo>
                    <a:lnTo>
                      <a:pt x="687" y="2911"/>
                    </a:lnTo>
                    <a:lnTo>
                      <a:pt x="583" y="3098"/>
                    </a:lnTo>
                    <a:lnTo>
                      <a:pt x="458" y="3285"/>
                    </a:lnTo>
                    <a:lnTo>
                      <a:pt x="375" y="3493"/>
                    </a:lnTo>
                    <a:lnTo>
                      <a:pt x="292" y="3722"/>
                    </a:lnTo>
                    <a:lnTo>
                      <a:pt x="230" y="3951"/>
                    </a:lnTo>
                    <a:lnTo>
                      <a:pt x="167" y="4221"/>
                    </a:lnTo>
                    <a:lnTo>
                      <a:pt x="126" y="4512"/>
                    </a:lnTo>
                    <a:lnTo>
                      <a:pt x="63" y="5053"/>
                    </a:lnTo>
                    <a:lnTo>
                      <a:pt x="22" y="5573"/>
                    </a:lnTo>
                    <a:lnTo>
                      <a:pt x="1" y="6113"/>
                    </a:lnTo>
                    <a:lnTo>
                      <a:pt x="1" y="6633"/>
                    </a:lnTo>
                    <a:lnTo>
                      <a:pt x="22" y="7444"/>
                    </a:lnTo>
                    <a:lnTo>
                      <a:pt x="63" y="8276"/>
                    </a:lnTo>
                    <a:lnTo>
                      <a:pt x="146" y="9087"/>
                    </a:lnTo>
                    <a:lnTo>
                      <a:pt x="271" y="9897"/>
                    </a:lnTo>
                    <a:lnTo>
                      <a:pt x="396" y="10688"/>
                    </a:lnTo>
                    <a:lnTo>
                      <a:pt x="562" y="11498"/>
                    </a:lnTo>
                    <a:lnTo>
                      <a:pt x="749" y="12309"/>
                    </a:lnTo>
                    <a:lnTo>
                      <a:pt x="957" y="13100"/>
                    </a:lnTo>
                    <a:lnTo>
                      <a:pt x="1040" y="13370"/>
                    </a:lnTo>
                    <a:lnTo>
                      <a:pt x="1144" y="13640"/>
                    </a:lnTo>
                    <a:lnTo>
                      <a:pt x="1248" y="13869"/>
                    </a:lnTo>
                    <a:lnTo>
                      <a:pt x="1373" y="14098"/>
                    </a:lnTo>
                    <a:lnTo>
                      <a:pt x="1498" y="14285"/>
                    </a:lnTo>
                    <a:lnTo>
                      <a:pt x="1664" y="14472"/>
                    </a:lnTo>
                    <a:lnTo>
                      <a:pt x="1810" y="14617"/>
                    </a:lnTo>
                    <a:lnTo>
                      <a:pt x="1997" y="14763"/>
                    </a:lnTo>
                    <a:lnTo>
                      <a:pt x="2184" y="14888"/>
                    </a:lnTo>
                    <a:lnTo>
                      <a:pt x="2371" y="14992"/>
                    </a:lnTo>
                    <a:lnTo>
                      <a:pt x="2600" y="15096"/>
                    </a:lnTo>
                    <a:lnTo>
                      <a:pt x="2829" y="15158"/>
                    </a:lnTo>
                    <a:lnTo>
                      <a:pt x="3057" y="15220"/>
                    </a:lnTo>
                    <a:lnTo>
                      <a:pt x="3307" y="15262"/>
                    </a:lnTo>
                    <a:lnTo>
                      <a:pt x="3577" y="15283"/>
                    </a:lnTo>
                    <a:lnTo>
                      <a:pt x="3847" y="15283"/>
                    </a:lnTo>
                    <a:lnTo>
                      <a:pt x="4201" y="15304"/>
                    </a:lnTo>
                    <a:lnTo>
                      <a:pt x="5636" y="15304"/>
                    </a:lnTo>
                    <a:lnTo>
                      <a:pt x="6384" y="15283"/>
                    </a:lnTo>
                    <a:lnTo>
                      <a:pt x="7881" y="15220"/>
                    </a:lnTo>
                    <a:lnTo>
                      <a:pt x="9358" y="15116"/>
                    </a:lnTo>
                    <a:lnTo>
                      <a:pt x="10855" y="14971"/>
                    </a:lnTo>
                    <a:lnTo>
                      <a:pt x="13828" y="14701"/>
                    </a:lnTo>
                    <a:lnTo>
                      <a:pt x="15304" y="14555"/>
                    </a:lnTo>
                    <a:lnTo>
                      <a:pt x="16801" y="14451"/>
                    </a:lnTo>
                    <a:lnTo>
                      <a:pt x="16989" y="14430"/>
                    </a:lnTo>
                    <a:lnTo>
                      <a:pt x="17176" y="14451"/>
                    </a:lnTo>
                    <a:lnTo>
                      <a:pt x="17342" y="14472"/>
                    </a:lnTo>
                    <a:lnTo>
                      <a:pt x="17467" y="14534"/>
                    </a:lnTo>
                    <a:lnTo>
                      <a:pt x="17571" y="14617"/>
                    </a:lnTo>
                    <a:lnTo>
                      <a:pt x="17633" y="14742"/>
                    </a:lnTo>
                    <a:lnTo>
                      <a:pt x="17695" y="14888"/>
                    </a:lnTo>
                    <a:lnTo>
                      <a:pt x="17716" y="15054"/>
                    </a:lnTo>
                    <a:lnTo>
                      <a:pt x="17737" y="15283"/>
                    </a:lnTo>
                    <a:lnTo>
                      <a:pt x="17716" y="15595"/>
                    </a:lnTo>
                    <a:lnTo>
                      <a:pt x="17654" y="15927"/>
                    </a:lnTo>
                    <a:lnTo>
                      <a:pt x="17488" y="16572"/>
                    </a:lnTo>
                    <a:lnTo>
                      <a:pt x="17300" y="17196"/>
                    </a:lnTo>
                    <a:lnTo>
                      <a:pt x="17092" y="17820"/>
                    </a:lnTo>
                    <a:lnTo>
                      <a:pt x="16843" y="18422"/>
                    </a:lnTo>
                    <a:lnTo>
                      <a:pt x="16323" y="19649"/>
                    </a:lnTo>
                    <a:lnTo>
                      <a:pt x="15803" y="20855"/>
                    </a:lnTo>
                    <a:lnTo>
                      <a:pt x="13350" y="26636"/>
                    </a:lnTo>
                    <a:lnTo>
                      <a:pt x="12144" y="29526"/>
                    </a:lnTo>
                    <a:lnTo>
                      <a:pt x="10959" y="32416"/>
                    </a:lnTo>
                    <a:lnTo>
                      <a:pt x="9773" y="35327"/>
                    </a:lnTo>
                    <a:lnTo>
                      <a:pt x="8630" y="38259"/>
                    </a:lnTo>
                    <a:lnTo>
                      <a:pt x="7507" y="41191"/>
                    </a:lnTo>
                    <a:lnTo>
                      <a:pt x="6447" y="44122"/>
                    </a:lnTo>
                    <a:lnTo>
                      <a:pt x="5677" y="46326"/>
                    </a:lnTo>
                    <a:lnTo>
                      <a:pt x="4908" y="48510"/>
                    </a:lnTo>
                    <a:lnTo>
                      <a:pt x="4554" y="49612"/>
                    </a:lnTo>
                    <a:lnTo>
                      <a:pt x="4222" y="50735"/>
                    </a:lnTo>
                    <a:lnTo>
                      <a:pt x="3889" y="51837"/>
                    </a:lnTo>
                    <a:lnTo>
                      <a:pt x="3598" y="52959"/>
                    </a:lnTo>
                    <a:lnTo>
                      <a:pt x="3536" y="53230"/>
                    </a:lnTo>
                    <a:lnTo>
                      <a:pt x="3473" y="53604"/>
                    </a:lnTo>
                    <a:lnTo>
                      <a:pt x="3452" y="53999"/>
                    </a:lnTo>
                    <a:lnTo>
                      <a:pt x="3473" y="54352"/>
                    </a:lnTo>
                    <a:lnTo>
                      <a:pt x="3494" y="54519"/>
                    </a:lnTo>
                    <a:lnTo>
                      <a:pt x="3536" y="54706"/>
                    </a:lnTo>
                    <a:lnTo>
                      <a:pt x="3660" y="55039"/>
                    </a:lnTo>
                    <a:lnTo>
                      <a:pt x="3806" y="55330"/>
                    </a:lnTo>
                    <a:lnTo>
                      <a:pt x="3972" y="55600"/>
                    </a:lnTo>
                    <a:lnTo>
                      <a:pt x="4180" y="55850"/>
                    </a:lnTo>
                    <a:lnTo>
                      <a:pt x="4409" y="56078"/>
                    </a:lnTo>
                    <a:lnTo>
                      <a:pt x="4658" y="56265"/>
                    </a:lnTo>
                    <a:lnTo>
                      <a:pt x="4929" y="56453"/>
                    </a:lnTo>
                    <a:lnTo>
                      <a:pt x="5241" y="56598"/>
                    </a:lnTo>
                    <a:lnTo>
                      <a:pt x="6093" y="56972"/>
                    </a:lnTo>
                    <a:lnTo>
                      <a:pt x="6946" y="57305"/>
                    </a:lnTo>
                    <a:lnTo>
                      <a:pt x="7840" y="57596"/>
                    </a:lnTo>
                    <a:lnTo>
                      <a:pt x="8713" y="57866"/>
                    </a:lnTo>
                    <a:lnTo>
                      <a:pt x="9607" y="58074"/>
                    </a:lnTo>
                    <a:lnTo>
                      <a:pt x="10501" y="58262"/>
                    </a:lnTo>
                    <a:lnTo>
                      <a:pt x="11416" y="58428"/>
                    </a:lnTo>
                    <a:lnTo>
                      <a:pt x="12352" y="58573"/>
                    </a:lnTo>
                    <a:lnTo>
                      <a:pt x="12747" y="58615"/>
                    </a:lnTo>
                    <a:lnTo>
                      <a:pt x="13433" y="58615"/>
                    </a:lnTo>
                    <a:lnTo>
                      <a:pt x="13724" y="58594"/>
                    </a:lnTo>
                    <a:lnTo>
                      <a:pt x="13994" y="58553"/>
                    </a:lnTo>
                    <a:lnTo>
                      <a:pt x="14265" y="58490"/>
                    </a:lnTo>
                    <a:lnTo>
                      <a:pt x="14535" y="58407"/>
                    </a:lnTo>
                    <a:lnTo>
                      <a:pt x="14805" y="58324"/>
                    </a:lnTo>
                    <a:lnTo>
                      <a:pt x="15055" y="58220"/>
                    </a:lnTo>
                    <a:lnTo>
                      <a:pt x="15304" y="58095"/>
                    </a:lnTo>
                    <a:lnTo>
                      <a:pt x="15533" y="57950"/>
                    </a:lnTo>
                    <a:lnTo>
                      <a:pt x="15762" y="57783"/>
                    </a:lnTo>
                    <a:lnTo>
                      <a:pt x="15990" y="57617"/>
                    </a:lnTo>
                    <a:lnTo>
                      <a:pt x="16198" y="57430"/>
                    </a:lnTo>
                    <a:lnTo>
                      <a:pt x="16406" y="57222"/>
                    </a:lnTo>
                    <a:lnTo>
                      <a:pt x="16614" y="56993"/>
                    </a:lnTo>
                    <a:lnTo>
                      <a:pt x="16822" y="56764"/>
                    </a:lnTo>
                    <a:lnTo>
                      <a:pt x="17009" y="56494"/>
                    </a:lnTo>
                    <a:lnTo>
                      <a:pt x="17342" y="55995"/>
                    </a:lnTo>
                    <a:lnTo>
                      <a:pt x="17675" y="55496"/>
                    </a:lnTo>
                    <a:lnTo>
                      <a:pt x="17987" y="54976"/>
                    </a:lnTo>
                    <a:lnTo>
                      <a:pt x="18298" y="54456"/>
                    </a:lnTo>
                    <a:lnTo>
                      <a:pt x="18590" y="53937"/>
                    </a:lnTo>
                    <a:lnTo>
                      <a:pt x="18881" y="53417"/>
                    </a:lnTo>
                    <a:lnTo>
                      <a:pt x="19400" y="52336"/>
                    </a:lnTo>
                    <a:lnTo>
                      <a:pt x="19920" y="51213"/>
                    </a:lnTo>
                    <a:lnTo>
                      <a:pt x="20419" y="50090"/>
                    </a:lnTo>
                    <a:lnTo>
                      <a:pt x="21397" y="47844"/>
                    </a:lnTo>
                    <a:lnTo>
                      <a:pt x="22332" y="45578"/>
                    </a:lnTo>
                    <a:lnTo>
                      <a:pt x="23226" y="43312"/>
                    </a:lnTo>
                    <a:lnTo>
                      <a:pt x="24100" y="41024"/>
                    </a:lnTo>
                    <a:lnTo>
                      <a:pt x="24973" y="38716"/>
                    </a:lnTo>
                    <a:lnTo>
                      <a:pt x="26699" y="34121"/>
                    </a:lnTo>
                    <a:lnTo>
                      <a:pt x="28861" y="28361"/>
                    </a:lnTo>
                    <a:lnTo>
                      <a:pt x="29942" y="25471"/>
                    </a:lnTo>
                    <a:lnTo>
                      <a:pt x="31044" y="22602"/>
                    </a:lnTo>
                    <a:lnTo>
                      <a:pt x="32500" y="18776"/>
                    </a:lnTo>
                    <a:lnTo>
                      <a:pt x="33207" y="16842"/>
                    </a:lnTo>
                    <a:lnTo>
                      <a:pt x="33893" y="14929"/>
                    </a:lnTo>
                    <a:lnTo>
                      <a:pt x="34558" y="12975"/>
                    </a:lnTo>
                    <a:lnTo>
                      <a:pt x="35182" y="11041"/>
                    </a:lnTo>
                    <a:lnTo>
                      <a:pt x="35764" y="9066"/>
                    </a:lnTo>
                    <a:lnTo>
                      <a:pt x="36035" y="8088"/>
                    </a:lnTo>
                    <a:lnTo>
                      <a:pt x="36305" y="7090"/>
                    </a:lnTo>
                    <a:lnTo>
                      <a:pt x="36555" y="6134"/>
                    </a:lnTo>
                    <a:lnTo>
                      <a:pt x="36658" y="5656"/>
                    </a:lnTo>
                    <a:lnTo>
                      <a:pt x="36762" y="5177"/>
                    </a:lnTo>
                    <a:lnTo>
                      <a:pt x="36825" y="4699"/>
                    </a:lnTo>
                    <a:lnTo>
                      <a:pt x="36887" y="4200"/>
                    </a:lnTo>
                    <a:lnTo>
                      <a:pt x="36929" y="3701"/>
                    </a:lnTo>
                    <a:lnTo>
                      <a:pt x="36950" y="3202"/>
                    </a:lnTo>
                    <a:lnTo>
                      <a:pt x="36929" y="2578"/>
                    </a:lnTo>
                    <a:lnTo>
                      <a:pt x="36887" y="2266"/>
                    </a:lnTo>
                    <a:lnTo>
                      <a:pt x="36804" y="1996"/>
                    </a:lnTo>
                    <a:lnTo>
                      <a:pt x="36721" y="1747"/>
                    </a:lnTo>
                    <a:lnTo>
                      <a:pt x="36575" y="1518"/>
                    </a:lnTo>
                    <a:lnTo>
                      <a:pt x="36409" y="1310"/>
                    </a:lnTo>
                    <a:lnTo>
                      <a:pt x="36201" y="1144"/>
                    </a:lnTo>
                    <a:lnTo>
                      <a:pt x="35952" y="998"/>
                    </a:lnTo>
                    <a:lnTo>
                      <a:pt x="35640" y="873"/>
                    </a:lnTo>
                    <a:lnTo>
                      <a:pt x="35141" y="728"/>
                    </a:lnTo>
                    <a:lnTo>
                      <a:pt x="34621" y="603"/>
                    </a:lnTo>
                    <a:lnTo>
                      <a:pt x="34101" y="520"/>
                    </a:lnTo>
                    <a:lnTo>
                      <a:pt x="33581" y="458"/>
                    </a:lnTo>
                    <a:lnTo>
                      <a:pt x="31419" y="270"/>
                    </a:lnTo>
                    <a:lnTo>
                      <a:pt x="29256" y="125"/>
                    </a:lnTo>
                    <a:lnTo>
                      <a:pt x="28196" y="83"/>
                    </a:lnTo>
                    <a:lnTo>
                      <a:pt x="27115" y="42"/>
                    </a:lnTo>
                    <a:lnTo>
                      <a:pt x="26033" y="21"/>
                    </a:lnTo>
                    <a:lnTo>
                      <a:pt x="24952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57" name="Google Shape;857;p6"/>
              <p:cNvSpPr/>
              <p:nvPr/>
            </p:nvSpPr>
            <p:spPr>
              <a:xfrm>
                <a:off x="5754375" y="3046175"/>
                <a:ext cx="166875" cy="342075"/>
              </a:xfrm>
              <a:custGeom>
                <a:avLst/>
                <a:gdLst/>
                <a:ahLst/>
                <a:cxnLst/>
                <a:rect l="l" t="t" r="r" b="b"/>
                <a:pathLst>
                  <a:path w="6675" h="13683" fill="none" extrusionOk="0">
                    <a:moveTo>
                      <a:pt x="853" y="13682"/>
                    </a:moveTo>
                    <a:lnTo>
                      <a:pt x="853" y="13682"/>
                    </a:lnTo>
                    <a:lnTo>
                      <a:pt x="645" y="13662"/>
                    </a:lnTo>
                    <a:lnTo>
                      <a:pt x="458" y="13579"/>
                    </a:lnTo>
                    <a:lnTo>
                      <a:pt x="458" y="13579"/>
                    </a:lnTo>
                    <a:lnTo>
                      <a:pt x="271" y="13454"/>
                    </a:lnTo>
                    <a:lnTo>
                      <a:pt x="146" y="13329"/>
                    </a:lnTo>
                    <a:lnTo>
                      <a:pt x="63" y="13183"/>
                    </a:lnTo>
                    <a:lnTo>
                      <a:pt x="21" y="13017"/>
                    </a:lnTo>
                    <a:lnTo>
                      <a:pt x="0" y="12851"/>
                    </a:lnTo>
                    <a:lnTo>
                      <a:pt x="21" y="12664"/>
                    </a:lnTo>
                    <a:lnTo>
                      <a:pt x="42" y="12476"/>
                    </a:lnTo>
                    <a:lnTo>
                      <a:pt x="84" y="12289"/>
                    </a:lnTo>
                    <a:lnTo>
                      <a:pt x="84" y="12289"/>
                    </a:lnTo>
                    <a:lnTo>
                      <a:pt x="229" y="11790"/>
                    </a:lnTo>
                    <a:lnTo>
                      <a:pt x="395" y="11312"/>
                    </a:lnTo>
                    <a:lnTo>
                      <a:pt x="583" y="10834"/>
                    </a:lnTo>
                    <a:lnTo>
                      <a:pt x="707" y="10605"/>
                    </a:lnTo>
                    <a:lnTo>
                      <a:pt x="832" y="10376"/>
                    </a:lnTo>
                    <a:lnTo>
                      <a:pt x="832" y="10376"/>
                    </a:lnTo>
                    <a:lnTo>
                      <a:pt x="1310" y="9545"/>
                    </a:lnTo>
                    <a:lnTo>
                      <a:pt x="1789" y="8692"/>
                    </a:lnTo>
                    <a:lnTo>
                      <a:pt x="2225" y="7840"/>
                    </a:lnTo>
                    <a:lnTo>
                      <a:pt x="2662" y="6966"/>
                    </a:lnTo>
                    <a:lnTo>
                      <a:pt x="3514" y="5241"/>
                    </a:lnTo>
                    <a:lnTo>
                      <a:pt x="4388" y="3494"/>
                    </a:lnTo>
                    <a:lnTo>
                      <a:pt x="4388" y="3494"/>
                    </a:lnTo>
                    <a:lnTo>
                      <a:pt x="4783" y="2704"/>
                    </a:lnTo>
                    <a:lnTo>
                      <a:pt x="5219" y="1914"/>
                    </a:lnTo>
                    <a:lnTo>
                      <a:pt x="5677" y="1144"/>
                    </a:lnTo>
                    <a:lnTo>
                      <a:pt x="6176" y="417"/>
                    </a:lnTo>
                    <a:lnTo>
                      <a:pt x="6176" y="417"/>
                    </a:lnTo>
                    <a:lnTo>
                      <a:pt x="6238" y="292"/>
                    </a:lnTo>
                    <a:lnTo>
                      <a:pt x="6342" y="167"/>
                    </a:lnTo>
                    <a:lnTo>
                      <a:pt x="6384" y="105"/>
                    </a:lnTo>
                    <a:lnTo>
                      <a:pt x="6446" y="63"/>
                    </a:lnTo>
                    <a:lnTo>
                      <a:pt x="6529" y="22"/>
                    </a:lnTo>
                    <a:lnTo>
                      <a:pt x="6633" y="1"/>
                    </a:lnTo>
                    <a:lnTo>
                      <a:pt x="6633" y="1"/>
                    </a:lnTo>
                    <a:lnTo>
                      <a:pt x="6675" y="209"/>
                    </a:lnTo>
                    <a:lnTo>
                      <a:pt x="6675" y="396"/>
                    </a:lnTo>
                    <a:lnTo>
                      <a:pt x="6675" y="583"/>
                    </a:lnTo>
                    <a:lnTo>
                      <a:pt x="6654" y="770"/>
                    </a:lnTo>
                    <a:lnTo>
                      <a:pt x="6571" y="1124"/>
                    </a:lnTo>
                    <a:lnTo>
                      <a:pt x="6488" y="1477"/>
                    </a:lnTo>
                    <a:lnTo>
                      <a:pt x="6488" y="1477"/>
                    </a:lnTo>
                    <a:lnTo>
                      <a:pt x="6363" y="2038"/>
                    </a:lnTo>
                    <a:lnTo>
                      <a:pt x="6217" y="2579"/>
                    </a:lnTo>
                    <a:lnTo>
                      <a:pt x="6051" y="3141"/>
                    </a:lnTo>
                    <a:lnTo>
                      <a:pt x="5885" y="3681"/>
                    </a:lnTo>
                    <a:lnTo>
                      <a:pt x="5510" y="4762"/>
                    </a:lnTo>
                    <a:lnTo>
                      <a:pt x="5115" y="5823"/>
                    </a:lnTo>
                    <a:lnTo>
                      <a:pt x="5115" y="5823"/>
                    </a:lnTo>
                    <a:lnTo>
                      <a:pt x="4201" y="8152"/>
                    </a:lnTo>
                    <a:lnTo>
                      <a:pt x="3286" y="10460"/>
                    </a:lnTo>
                    <a:lnTo>
                      <a:pt x="3286" y="10460"/>
                    </a:lnTo>
                    <a:lnTo>
                      <a:pt x="3140" y="10834"/>
                    </a:lnTo>
                    <a:lnTo>
                      <a:pt x="2974" y="11187"/>
                    </a:lnTo>
                    <a:lnTo>
                      <a:pt x="2807" y="11520"/>
                    </a:lnTo>
                    <a:lnTo>
                      <a:pt x="2620" y="11873"/>
                    </a:lnTo>
                    <a:lnTo>
                      <a:pt x="2412" y="12206"/>
                    </a:lnTo>
                    <a:lnTo>
                      <a:pt x="2204" y="12518"/>
                    </a:lnTo>
                    <a:lnTo>
                      <a:pt x="1976" y="12830"/>
                    </a:lnTo>
                    <a:lnTo>
                      <a:pt x="1726" y="13142"/>
                    </a:lnTo>
                    <a:lnTo>
                      <a:pt x="1726" y="13142"/>
                    </a:lnTo>
                    <a:lnTo>
                      <a:pt x="1539" y="13350"/>
                    </a:lnTo>
                    <a:lnTo>
                      <a:pt x="1331" y="13516"/>
                    </a:lnTo>
                    <a:lnTo>
                      <a:pt x="1206" y="13579"/>
                    </a:lnTo>
                    <a:lnTo>
                      <a:pt x="1102" y="13641"/>
                    </a:lnTo>
                    <a:lnTo>
                      <a:pt x="978" y="13662"/>
                    </a:lnTo>
                    <a:lnTo>
                      <a:pt x="853" y="136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58" name="Google Shape;858;p6"/>
              <p:cNvSpPr/>
              <p:nvPr/>
            </p:nvSpPr>
            <p:spPr>
              <a:xfrm>
                <a:off x="5470025" y="2056975"/>
                <a:ext cx="29892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2537" fill="none" extrusionOk="0">
                    <a:moveTo>
                      <a:pt x="1082" y="2537"/>
                    </a:moveTo>
                    <a:lnTo>
                      <a:pt x="1082" y="2537"/>
                    </a:lnTo>
                    <a:lnTo>
                      <a:pt x="957" y="2537"/>
                    </a:lnTo>
                    <a:lnTo>
                      <a:pt x="957" y="2537"/>
                    </a:lnTo>
                    <a:lnTo>
                      <a:pt x="645" y="2516"/>
                    </a:lnTo>
                    <a:lnTo>
                      <a:pt x="500" y="2495"/>
                    </a:lnTo>
                    <a:lnTo>
                      <a:pt x="375" y="2454"/>
                    </a:lnTo>
                    <a:lnTo>
                      <a:pt x="250" y="2391"/>
                    </a:lnTo>
                    <a:lnTo>
                      <a:pt x="146" y="2287"/>
                    </a:lnTo>
                    <a:lnTo>
                      <a:pt x="84" y="2163"/>
                    </a:lnTo>
                    <a:lnTo>
                      <a:pt x="22" y="2017"/>
                    </a:lnTo>
                    <a:lnTo>
                      <a:pt x="22" y="2017"/>
                    </a:lnTo>
                    <a:lnTo>
                      <a:pt x="1" y="1830"/>
                    </a:lnTo>
                    <a:lnTo>
                      <a:pt x="22" y="1663"/>
                    </a:lnTo>
                    <a:lnTo>
                      <a:pt x="84" y="1539"/>
                    </a:lnTo>
                    <a:lnTo>
                      <a:pt x="167" y="1414"/>
                    </a:lnTo>
                    <a:lnTo>
                      <a:pt x="271" y="1310"/>
                    </a:lnTo>
                    <a:lnTo>
                      <a:pt x="396" y="1227"/>
                    </a:lnTo>
                    <a:lnTo>
                      <a:pt x="521" y="1164"/>
                    </a:lnTo>
                    <a:lnTo>
                      <a:pt x="666" y="1102"/>
                    </a:lnTo>
                    <a:lnTo>
                      <a:pt x="666" y="1102"/>
                    </a:lnTo>
                    <a:lnTo>
                      <a:pt x="1373" y="832"/>
                    </a:lnTo>
                    <a:lnTo>
                      <a:pt x="1727" y="728"/>
                    </a:lnTo>
                    <a:lnTo>
                      <a:pt x="2080" y="624"/>
                    </a:lnTo>
                    <a:lnTo>
                      <a:pt x="2454" y="541"/>
                    </a:lnTo>
                    <a:lnTo>
                      <a:pt x="2829" y="458"/>
                    </a:lnTo>
                    <a:lnTo>
                      <a:pt x="3182" y="416"/>
                    </a:lnTo>
                    <a:lnTo>
                      <a:pt x="3577" y="374"/>
                    </a:lnTo>
                    <a:lnTo>
                      <a:pt x="3577" y="374"/>
                    </a:lnTo>
                    <a:lnTo>
                      <a:pt x="4180" y="333"/>
                    </a:lnTo>
                    <a:lnTo>
                      <a:pt x="4804" y="291"/>
                    </a:lnTo>
                    <a:lnTo>
                      <a:pt x="6051" y="166"/>
                    </a:lnTo>
                    <a:lnTo>
                      <a:pt x="7299" y="62"/>
                    </a:lnTo>
                    <a:lnTo>
                      <a:pt x="7923" y="21"/>
                    </a:lnTo>
                    <a:lnTo>
                      <a:pt x="8547" y="0"/>
                    </a:lnTo>
                    <a:lnTo>
                      <a:pt x="8547" y="0"/>
                    </a:lnTo>
                    <a:lnTo>
                      <a:pt x="8755" y="0"/>
                    </a:lnTo>
                    <a:lnTo>
                      <a:pt x="8755" y="0"/>
                    </a:lnTo>
                    <a:lnTo>
                      <a:pt x="9919" y="21"/>
                    </a:lnTo>
                    <a:lnTo>
                      <a:pt x="11062" y="62"/>
                    </a:lnTo>
                    <a:lnTo>
                      <a:pt x="11062" y="62"/>
                    </a:lnTo>
                    <a:lnTo>
                      <a:pt x="11250" y="83"/>
                    </a:lnTo>
                    <a:lnTo>
                      <a:pt x="11458" y="125"/>
                    </a:lnTo>
                    <a:lnTo>
                      <a:pt x="11957" y="229"/>
                    </a:lnTo>
                    <a:lnTo>
                      <a:pt x="11957" y="229"/>
                    </a:lnTo>
                    <a:lnTo>
                      <a:pt x="11728" y="395"/>
                    </a:lnTo>
                    <a:lnTo>
                      <a:pt x="11499" y="520"/>
                    </a:lnTo>
                    <a:lnTo>
                      <a:pt x="11270" y="645"/>
                    </a:lnTo>
                    <a:lnTo>
                      <a:pt x="11042" y="728"/>
                    </a:lnTo>
                    <a:lnTo>
                      <a:pt x="10605" y="873"/>
                    </a:lnTo>
                    <a:lnTo>
                      <a:pt x="10189" y="998"/>
                    </a:lnTo>
                    <a:lnTo>
                      <a:pt x="10189" y="998"/>
                    </a:lnTo>
                    <a:lnTo>
                      <a:pt x="9461" y="1185"/>
                    </a:lnTo>
                    <a:lnTo>
                      <a:pt x="8734" y="1372"/>
                    </a:lnTo>
                    <a:lnTo>
                      <a:pt x="8006" y="1518"/>
                    </a:lnTo>
                    <a:lnTo>
                      <a:pt x="7278" y="1643"/>
                    </a:lnTo>
                    <a:lnTo>
                      <a:pt x="5802" y="1892"/>
                    </a:lnTo>
                    <a:lnTo>
                      <a:pt x="5053" y="2038"/>
                    </a:lnTo>
                    <a:lnTo>
                      <a:pt x="4326" y="2183"/>
                    </a:lnTo>
                    <a:lnTo>
                      <a:pt x="4326" y="2183"/>
                    </a:lnTo>
                    <a:lnTo>
                      <a:pt x="3536" y="2329"/>
                    </a:lnTo>
                    <a:lnTo>
                      <a:pt x="2725" y="2454"/>
                    </a:lnTo>
                    <a:lnTo>
                      <a:pt x="1914" y="2516"/>
                    </a:lnTo>
                    <a:lnTo>
                      <a:pt x="1082" y="253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5827150" y="2041900"/>
                <a:ext cx="6500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643" fill="none" extrusionOk="0">
                    <a:moveTo>
                      <a:pt x="1040" y="1643"/>
                    </a:moveTo>
                    <a:lnTo>
                      <a:pt x="1040" y="1643"/>
                    </a:lnTo>
                    <a:lnTo>
                      <a:pt x="894" y="1622"/>
                    </a:lnTo>
                    <a:lnTo>
                      <a:pt x="749" y="1601"/>
                    </a:lnTo>
                    <a:lnTo>
                      <a:pt x="603" y="1560"/>
                    </a:lnTo>
                    <a:lnTo>
                      <a:pt x="479" y="1518"/>
                    </a:lnTo>
                    <a:lnTo>
                      <a:pt x="479" y="1518"/>
                    </a:lnTo>
                    <a:lnTo>
                      <a:pt x="375" y="1456"/>
                    </a:lnTo>
                    <a:lnTo>
                      <a:pt x="271" y="1393"/>
                    </a:lnTo>
                    <a:lnTo>
                      <a:pt x="188" y="1310"/>
                    </a:lnTo>
                    <a:lnTo>
                      <a:pt x="104" y="1227"/>
                    </a:lnTo>
                    <a:lnTo>
                      <a:pt x="63" y="1144"/>
                    </a:lnTo>
                    <a:lnTo>
                      <a:pt x="21" y="1040"/>
                    </a:lnTo>
                    <a:lnTo>
                      <a:pt x="0" y="915"/>
                    </a:lnTo>
                    <a:lnTo>
                      <a:pt x="0" y="790"/>
                    </a:lnTo>
                    <a:lnTo>
                      <a:pt x="0" y="790"/>
                    </a:lnTo>
                    <a:lnTo>
                      <a:pt x="21" y="665"/>
                    </a:lnTo>
                    <a:lnTo>
                      <a:pt x="63" y="541"/>
                    </a:lnTo>
                    <a:lnTo>
                      <a:pt x="104" y="458"/>
                    </a:lnTo>
                    <a:lnTo>
                      <a:pt x="167" y="354"/>
                    </a:lnTo>
                    <a:lnTo>
                      <a:pt x="250" y="291"/>
                    </a:lnTo>
                    <a:lnTo>
                      <a:pt x="354" y="208"/>
                    </a:lnTo>
                    <a:lnTo>
                      <a:pt x="458" y="166"/>
                    </a:lnTo>
                    <a:lnTo>
                      <a:pt x="562" y="104"/>
                    </a:lnTo>
                    <a:lnTo>
                      <a:pt x="562" y="104"/>
                    </a:lnTo>
                    <a:lnTo>
                      <a:pt x="707" y="62"/>
                    </a:lnTo>
                    <a:lnTo>
                      <a:pt x="853" y="21"/>
                    </a:lnTo>
                    <a:lnTo>
                      <a:pt x="998" y="0"/>
                    </a:lnTo>
                    <a:lnTo>
                      <a:pt x="1144" y="0"/>
                    </a:lnTo>
                    <a:lnTo>
                      <a:pt x="1144" y="0"/>
                    </a:lnTo>
                    <a:lnTo>
                      <a:pt x="1352" y="21"/>
                    </a:lnTo>
                    <a:lnTo>
                      <a:pt x="1539" y="42"/>
                    </a:lnTo>
                    <a:lnTo>
                      <a:pt x="1747" y="104"/>
                    </a:lnTo>
                    <a:lnTo>
                      <a:pt x="1934" y="187"/>
                    </a:lnTo>
                    <a:lnTo>
                      <a:pt x="2121" y="312"/>
                    </a:lnTo>
                    <a:lnTo>
                      <a:pt x="2288" y="437"/>
                    </a:lnTo>
                    <a:lnTo>
                      <a:pt x="2454" y="582"/>
                    </a:lnTo>
                    <a:lnTo>
                      <a:pt x="2599" y="749"/>
                    </a:lnTo>
                    <a:lnTo>
                      <a:pt x="2599" y="749"/>
                    </a:lnTo>
                    <a:lnTo>
                      <a:pt x="2475" y="936"/>
                    </a:lnTo>
                    <a:lnTo>
                      <a:pt x="2308" y="1123"/>
                    </a:lnTo>
                    <a:lnTo>
                      <a:pt x="2142" y="1268"/>
                    </a:lnTo>
                    <a:lnTo>
                      <a:pt x="1934" y="1393"/>
                    </a:lnTo>
                    <a:lnTo>
                      <a:pt x="1726" y="1497"/>
                    </a:lnTo>
                    <a:lnTo>
                      <a:pt x="1497" y="1580"/>
                    </a:lnTo>
                    <a:lnTo>
                      <a:pt x="1269" y="1622"/>
                    </a:lnTo>
                    <a:lnTo>
                      <a:pt x="1040" y="16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5407125" y="1999275"/>
                <a:ext cx="923750" cy="1465400"/>
              </a:xfrm>
              <a:custGeom>
                <a:avLst/>
                <a:gdLst/>
                <a:ahLst/>
                <a:cxnLst/>
                <a:rect l="l" t="t" r="r" b="b"/>
                <a:pathLst>
                  <a:path w="36950" h="58616" fill="none" extrusionOk="0">
                    <a:moveTo>
                      <a:pt x="24952" y="0"/>
                    </a:moveTo>
                    <a:lnTo>
                      <a:pt x="24952" y="0"/>
                    </a:lnTo>
                    <a:lnTo>
                      <a:pt x="23621" y="21"/>
                    </a:lnTo>
                    <a:lnTo>
                      <a:pt x="22311" y="62"/>
                    </a:lnTo>
                    <a:lnTo>
                      <a:pt x="22311" y="62"/>
                    </a:lnTo>
                    <a:lnTo>
                      <a:pt x="19484" y="187"/>
                    </a:lnTo>
                    <a:lnTo>
                      <a:pt x="16635" y="333"/>
                    </a:lnTo>
                    <a:lnTo>
                      <a:pt x="13807" y="499"/>
                    </a:lnTo>
                    <a:lnTo>
                      <a:pt x="10979" y="665"/>
                    </a:lnTo>
                    <a:lnTo>
                      <a:pt x="10979" y="665"/>
                    </a:lnTo>
                    <a:lnTo>
                      <a:pt x="8942" y="811"/>
                    </a:lnTo>
                    <a:lnTo>
                      <a:pt x="7923" y="873"/>
                    </a:lnTo>
                    <a:lnTo>
                      <a:pt x="6925" y="977"/>
                    </a:lnTo>
                    <a:lnTo>
                      <a:pt x="5906" y="1081"/>
                    </a:lnTo>
                    <a:lnTo>
                      <a:pt x="4887" y="1227"/>
                    </a:lnTo>
                    <a:lnTo>
                      <a:pt x="3889" y="1393"/>
                    </a:lnTo>
                    <a:lnTo>
                      <a:pt x="2870" y="1580"/>
                    </a:lnTo>
                    <a:lnTo>
                      <a:pt x="2870" y="1580"/>
                    </a:lnTo>
                    <a:lnTo>
                      <a:pt x="2621" y="1663"/>
                    </a:lnTo>
                    <a:lnTo>
                      <a:pt x="2371" y="1726"/>
                    </a:lnTo>
                    <a:lnTo>
                      <a:pt x="2122" y="1830"/>
                    </a:lnTo>
                    <a:lnTo>
                      <a:pt x="1893" y="1913"/>
                    </a:lnTo>
                    <a:lnTo>
                      <a:pt x="1685" y="2038"/>
                    </a:lnTo>
                    <a:lnTo>
                      <a:pt x="1477" y="2142"/>
                    </a:lnTo>
                    <a:lnTo>
                      <a:pt x="1311" y="2287"/>
                    </a:lnTo>
                    <a:lnTo>
                      <a:pt x="1124" y="2412"/>
                    </a:lnTo>
                    <a:lnTo>
                      <a:pt x="978" y="2578"/>
                    </a:lnTo>
                    <a:lnTo>
                      <a:pt x="833" y="2745"/>
                    </a:lnTo>
                    <a:lnTo>
                      <a:pt x="687" y="2911"/>
                    </a:lnTo>
                    <a:lnTo>
                      <a:pt x="583" y="3098"/>
                    </a:lnTo>
                    <a:lnTo>
                      <a:pt x="458" y="3285"/>
                    </a:lnTo>
                    <a:lnTo>
                      <a:pt x="375" y="3493"/>
                    </a:lnTo>
                    <a:lnTo>
                      <a:pt x="292" y="3722"/>
                    </a:lnTo>
                    <a:lnTo>
                      <a:pt x="230" y="3951"/>
                    </a:lnTo>
                    <a:lnTo>
                      <a:pt x="230" y="3951"/>
                    </a:lnTo>
                    <a:lnTo>
                      <a:pt x="167" y="4221"/>
                    </a:lnTo>
                    <a:lnTo>
                      <a:pt x="126" y="4512"/>
                    </a:lnTo>
                    <a:lnTo>
                      <a:pt x="126" y="4512"/>
                    </a:lnTo>
                    <a:lnTo>
                      <a:pt x="63" y="5053"/>
                    </a:lnTo>
                    <a:lnTo>
                      <a:pt x="22" y="5573"/>
                    </a:lnTo>
                    <a:lnTo>
                      <a:pt x="1" y="6113"/>
                    </a:lnTo>
                    <a:lnTo>
                      <a:pt x="1" y="6633"/>
                    </a:lnTo>
                    <a:lnTo>
                      <a:pt x="1" y="6633"/>
                    </a:lnTo>
                    <a:lnTo>
                      <a:pt x="22" y="7444"/>
                    </a:lnTo>
                    <a:lnTo>
                      <a:pt x="63" y="8276"/>
                    </a:lnTo>
                    <a:lnTo>
                      <a:pt x="146" y="9087"/>
                    </a:lnTo>
                    <a:lnTo>
                      <a:pt x="271" y="9897"/>
                    </a:lnTo>
                    <a:lnTo>
                      <a:pt x="396" y="10688"/>
                    </a:lnTo>
                    <a:lnTo>
                      <a:pt x="562" y="11498"/>
                    </a:lnTo>
                    <a:lnTo>
                      <a:pt x="749" y="12309"/>
                    </a:lnTo>
                    <a:lnTo>
                      <a:pt x="957" y="13100"/>
                    </a:lnTo>
                    <a:lnTo>
                      <a:pt x="957" y="13100"/>
                    </a:lnTo>
                    <a:lnTo>
                      <a:pt x="1040" y="13370"/>
                    </a:lnTo>
                    <a:lnTo>
                      <a:pt x="1144" y="13640"/>
                    </a:lnTo>
                    <a:lnTo>
                      <a:pt x="1248" y="13869"/>
                    </a:lnTo>
                    <a:lnTo>
                      <a:pt x="1373" y="14098"/>
                    </a:lnTo>
                    <a:lnTo>
                      <a:pt x="1498" y="14285"/>
                    </a:lnTo>
                    <a:lnTo>
                      <a:pt x="1664" y="14472"/>
                    </a:lnTo>
                    <a:lnTo>
                      <a:pt x="1810" y="14617"/>
                    </a:lnTo>
                    <a:lnTo>
                      <a:pt x="1997" y="14763"/>
                    </a:lnTo>
                    <a:lnTo>
                      <a:pt x="2184" y="14888"/>
                    </a:lnTo>
                    <a:lnTo>
                      <a:pt x="2371" y="14992"/>
                    </a:lnTo>
                    <a:lnTo>
                      <a:pt x="2600" y="15096"/>
                    </a:lnTo>
                    <a:lnTo>
                      <a:pt x="2829" y="15158"/>
                    </a:lnTo>
                    <a:lnTo>
                      <a:pt x="3057" y="15220"/>
                    </a:lnTo>
                    <a:lnTo>
                      <a:pt x="3307" y="15262"/>
                    </a:lnTo>
                    <a:lnTo>
                      <a:pt x="3577" y="15283"/>
                    </a:lnTo>
                    <a:lnTo>
                      <a:pt x="3847" y="15283"/>
                    </a:lnTo>
                    <a:lnTo>
                      <a:pt x="3847" y="15283"/>
                    </a:lnTo>
                    <a:lnTo>
                      <a:pt x="4201" y="15304"/>
                    </a:lnTo>
                    <a:lnTo>
                      <a:pt x="4201" y="15304"/>
                    </a:lnTo>
                    <a:lnTo>
                      <a:pt x="4887" y="15304"/>
                    </a:lnTo>
                    <a:lnTo>
                      <a:pt x="4887" y="15304"/>
                    </a:lnTo>
                    <a:lnTo>
                      <a:pt x="5636" y="15304"/>
                    </a:lnTo>
                    <a:lnTo>
                      <a:pt x="6384" y="15283"/>
                    </a:lnTo>
                    <a:lnTo>
                      <a:pt x="7881" y="15220"/>
                    </a:lnTo>
                    <a:lnTo>
                      <a:pt x="9358" y="15116"/>
                    </a:lnTo>
                    <a:lnTo>
                      <a:pt x="10855" y="14971"/>
                    </a:lnTo>
                    <a:lnTo>
                      <a:pt x="13828" y="14701"/>
                    </a:lnTo>
                    <a:lnTo>
                      <a:pt x="15304" y="14555"/>
                    </a:lnTo>
                    <a:lnTo>
                      <a:pt x="16801" y="14451"/>
                    </a:lnTo>
                    <a:lnTo>
                      <a:pt x="16801" y="14451"/>
                    </a:lnTo>
                    <a:lnTo>
                      <a:pt x="16989" y="14430"/>
                    </a:lnTo>
                    <a:lnTo>
                      <a:pt x="16989" y="14430"/>
                    </a:lnTo>
                    <a:lnTo>
                      <a:pt x="17176" y="14451"/>
                    </a:lnTo>
                    <a:lnTo>
                      <a:pt x="17342" y="14472"/>
                    </a:lnTo>
                    <a:lnTo>
                      <a:pt x="17467" y="14534"/>
                    </a:lnTo>
                    <a:lnTo>
                      <a:pt x="17571" y="14617"/>
                    </a:lnTo>
                    <a:lnTo>
                      <a:pt x="17633" y="14742"/>
                    </a:lnTo>
                    <a:lnTo>
                      <a:pt x="17695" y="14888"/>
                    </a:lnTo>
                    <a:lnTo>
                      <a:pt x="17716" y="15054"/>
                    </a:lnTo>
                    <a:lnTo>
                      <a:pt x="17737" y="15283"/>
                    </a:lnTo>
                    <a:lnTo>
                      <a:pt x="17737" y="15283"/>
                    </a:lnTo>
                    <a:lnTo>
                      <a:pt x="17737" y="15283"/>
                    </a:lnTo>
                    <a:lnTo>
                      <a:pt x="17737" y="15283"/>
                    </a:lnTo>
                    <a:lnTo>
                      <a:pt x="17716" y="15595"/>
                    </a:lnTo>
                    <a:lnTo>
                      <a:pt x="17654" y="15927"/>
                    </a:lnTo>
                    <a:lnTo>
                      <a:pt x="17654" y="15927"/>
                    </a:lnTo>
                    <a:lnTo>
                      <a:pt x="17488" y="16572"/>
                    </a:lnTo>
                    <a:lnTo>
                      <a:pt x="17300" y="17196"/>
                    </a:lnTo>
                    <a:lnTo>
                      <a:pt x="17092" y="17820"/>
                    </a:lnTo>
                    <a:lnTo>
                      <a:pt x="16843" y="18422"/>
                    </a:lnTo>
                    <a:lnTo>
                      <a:pt x="16323" y="19649"/>
                    </a:lnTo>
                    <a:lnTo>
                      <a:pt x="15803" y="20855"/>
                    </a:lnTo>
                    <a:lnTo>
                      <a:pt x="15803" y="20855"/>
                    </a:lnTo>
                    <a:lnTo>
                      <a:pt x="13350" y="26636"/>
                    </a:lnTo>
                    <a:lnTo>
                      <a:pt x="12144" y="29526"/>
                    </a:lnTo>
                    <a:lnTo>
                      <a:pt x="10959" y="32416"/>
                    </a:lnTo>
                    <a:lnTo>
                      <a:pt x="9773" y="35327"/>
                    </a:lnTo>
                    <a:lnTo>
                      <a:pt x="8630" y="38259"/>
                    </a:lnTo>
                    <a:lnTo>
                      <a:pt x="7507" y="41191"/>
                    </a:lnTo>
                    <a:lnTo>
                      <a:pt x="6447" y="44122"/>
                    </a:lnTo>
                    <a:lnTo>
                      <a:pt x="6447" y="44122"/>
                    </a:lnTo>
                    <a:lnTo>
                      <a:pt x="5677" y="46326"/>
                    </a:lnTo>
                    <a:lnTo>
                      <a:pt x="4908" y="48510"/>
                    </a:lnTo>
                    <a:lnTo>
                      <a:pt x="4554" y="49612"/>
                    </a:lnTo>
                    <a:lnTo>
                      <a:pt x="4222" y="50735"/>
                    </a:lnTo>
                    <a:lnTo>
                      <a:pt x="3889" y="51837"/>
                    </a:lnTo>
                    <a:lnTo>
                      <a:pt x="3598" y="52959"/>
                    </a:lnTo>
                    <a:lnTo>
                      <a:pt x="3598" y="52959"/>
                    </a:lnTo>
                    <a:lnTo>
                      <a:pt x="3536" y="53230"/>
                    </a:lnTo>
                    <a:lnTo>
                      <a:pt x="3536" y="53230"/>
                    </a:lnTo>
                    <a:lnTo>
                      <a:pt x="3473" y="53604"/>
                    </a:lnTo>
                    <a:lnTo>
                      <a:pt x="3452" y="53999"/>
                    </a:lnTo>
                    <a:lnTo>
                      <a:pt x="3452" y="53999"/>
                    </a:lnTo>
                    <a:lnTo>
                      <a:pt x="3473" y="54352"/>
                    </a:lnTo>
                    <a:lnTo>
                      <a:pt x="3494" y="54519"/>
                    </a:lnTo>
                    <a:lnTo>
                      <a:pt x="3536" y="54706"/>
                    </a:lnTo>
                    <a:lnTo>
                      <a:pt x="3536" y="54706"/>
                    </a:lnTo>
                    <a:lnTo>
                      <a:pt x="3660" y="55039"/>
                    </a:lnTo>
                    <a:lnTo>
                      <a:pt x="3806" y="55330"/>
                    </a:lnTo>
                    <a:lnTo>
                      <a:pt x="3972" y="55600"/>
                    </a:lnTo>
                    <a:lnTo>
                      <a:pt x="4180" y="55850"/>
                    </a:lnTo>
                    <a:lnTo>
                      <a:pt x="4409" y="56078"/>
                    </a:lnTo>
                    <a:lnTo>
                      <a:pt x="4658" y="56265"/>
                    </a:lnTo>
                    <a:lnTo>
                      <a:pt x="4929" y="56453"/>
                    </a:lnTo>
                    <a:lnTo>
                      <a:pt x="5241" y="56598"/>
                    </a:lnTo>
                    <a:lnTo>
                      <a:pt x="5241" y="56598"/>
                    </a:lnTo>
                    <a:lnTo>
                      <a:pt x="6093" y="56972"/>
                    </a:lnTo>
                    <a:lnTo>
                      <a:pt x="6946" y="57305"/>
                    </a:lnTo>
                    <a:lnTo>
                      <a:pt x="7840" y="57596"/>
                    </a:lnTo>
                    <a:lnTo>
                      <a:pt x="8713" y="57866"/>
                    </a:lnTo>
                    <a:lnTo>
                      <a:pt x="9607" y="58074"/>
                    </a:lnTo>
                    <a:lnTo>
                      <a:pt x="10501" y="58262"/>
                    </a:lnTo>
                    <a:lnTo>
                      <a:pt x="11416" y="58428"/>
                    </a:lnTo>
                    <a:lnTo>
                      <a:pt x="12352" y="58573"/>
                    </a:lnTo>
                    <a:lnTo>
                      <a:pt x="12352" y="58573"/>
                    </a:lnTo>
                    <a:lnTo>
                      <a:pt x="12747" y="58615"/>
                    </a:lnTo>
                    <a:lnTo>
                      <a:pt x="13121" y="58615"/>
                    </a:lnTo>
                    <a:lnTo>
                      <a:pt x="13121" y="58615"/>
                    </a:lnTo>
                    <a:lnTo>
                      <a:pt x="13433" y="58615"/>
                    </a:lnTo>
                    <a:lnTo>
                      <a:pt x="13724" y="58594"/>
                    </a:lnTo>
                    <a:lnTo>
                      <a:pt x="13994" y="58553"/>
                    </a:lnTo>
                    <a:lnTo>
                      <a:pt x="14265" y="58490"/>
                    </a:lnTo>
                    <a:lnTo>
                      <a:pt x="14535" y="58407"/>
                    </a:lnTo>
                    <a:lnTo>
                      <a:pt x="14805" y="58324"/>
                    </a:lnTo>
                    <a:lnTo>
                      <a:pt x="15055" y="58220"/>
                    </a:lnTo>
                    <a:lnTo>
                      <a:pt x="15304" y="58095"/>
                    </a:lnTo>
                    <a:lnTo>
                      <a:pt x="15533" y="57950"/>
                    </a:lnTo>
                    <a:lnTo>
                      <a:pt x="15762" y="57783"/>
                    </a:lnTo>
                    <a:lnTo>
                      <a:pt x="15990" y="57617"/>
                    </a:lnTo>
                    <a:lnTo>
                      <a:pt x="16198" y="57430"/>
                    </a:lnTo>
                    <a:lnTo>
                      <a:pt x="16406" y="57222"/>
                    </a:lnTo>
                    <a:lnTo>
                      <a:pt x="16614" y="56993"/>
                    </a:lnTo>
                    <a:lnTo>
                      <a:pt x="16822" y="56764"/>
                    </a:lnTo>
                    <a:lnTo>
                      <a:pt x="17009" y="56494"/>
                    </a:lnTo>
                    <a:lnTo>
                      <a:pt x="17009" y="56494"/>
                    </a:lnTo>
                    <a:lnTo>
                      <a:pt x="17342" y="55995"/>
                    </a:lnTo>
                    <a:lnTo>
                      <a:pt x="17675" y="55496"/>
                    </a:lnTo>
                    <a:lnTo>
                      <a:pt x="17987" y="54976"/>
                    </a:lnTo>
                    <a:lnTo>
                      <a:pt x="18298" y="54456"/>
                    </a:lnTo>
                    <a:lnTo>
                      <a:pt x="18590" y="53937"/>
                    </a:lnTo>
                    <a:lnTo>
                      <a:pt x="18881" y="53417"/>
                    </a:lnTo>
                    <a:lnTo>
                      <a:pt x="19400" y="52336"/>
                    </a:lnTo>
                    <a:lnTo>
                      <a:pt x="19400" y="52336"/>
                    </a:lnTo>
                    <a:lnTo>
                      <a:pt x="19920" y="51213"/>
                    </a:lnTo>
                    <a:lnTo>
                      <a:pt x="20419" y="50090"/>
                    </a:lnTo>
                    <a:lnTo>
                      <a:pt x="21397" y="47844"/>
                    </a:lnTo>
                    <a:lnTo>
                      <a:pt x="22332" y="45578"/>
                    </a:lnTo>
                    <a:lnTo>
                      <a:pt x="23226" y="43312"/>
                    </a:lnTo>
                    <a:lnTo>
                      <a:pt x="24100" y="41024"/>
                    </a:lnTo>
                    <a:lnTo>
                      <a:pt x="24973" y="38716"/>
                    </a:lnTo>
                    <a:lnTo>
                      <a:pt x="26699" y="34121"/>
                    </a:lnTo>
                    <a:lnTo>
                      <a:pt x="26699" y="34121"/>
                    </a:lnTo>
                    <a:lnTo>
                      <a:pt x="28861" y="28361"/>
                    </a:lnTo>
                    <a:lnTo>
                      <a:pt x="29942" y="25471"/>
                    </a:lnTo>
                    <a:lnTo>
                      <a:pt x="31044" y="22602"/>
                    </a:lnTo>
                    <a:lnTo>
                      <a:pt x="31044" y="22602"/>
                    </a:lnTo>
                    <a:lnTo>
                      <a:pt x="32500" y="18776"/>
                    </a:lnTo>
                    <a:lnTo>
                      <a:pt x="33207" y="16842"/>
                    </a:lnTo>
                    <a:lnTo>
                      <a:pt x="33893" y="14929"/>
                    </a:lnTo>
                    <a:lnTo>
                      <a:pt x="34558" y="12975"/>
                    </a:lnTo>
                    <a:lnTo>
                      <a:pt x="35182" y="11041"/>
                    </a:lnTo>
                    <a:lnTo>
                      <a:pt x="35764" y="9066"/>
                    </a:lnTo>
                    <a:lnTo>
                      <a:pt x="36035" y="8088"/>
                    </a:lnTo>
                    <a:lnTo>
                      <a:pt x="36305" y="7090"/>
                    </a:lnTo>
                    <a:lnTo>
                      <a:pt x="36305" y="7090"/>
                    </a:lnTo>
                    <a:lnTo>
                      <a:pt x="36555" y="6134"/>
                    </a:lnTo>
                    <a:lnTo>
                      <a:pt x="36658" y="5656"/>
                    </a:lnTo>
                    <a:lnTo>
                      <a:pt x="36762" y="5177"/>
                    </a:lnTo>
                    <a:lnTo>
                      <a:pt x="36825" y="4699"/>
                    </a:lnTo>
                    <a:lnTo>
                      <a:pt x="36887" y="4200"/>
                    </a:lnTo>
                    <a:lnTo>
                      <a:pt x="36929" y="3701"/>
                    </a:lnTo>
                    <a:lnTo>
                      <a:pt x="36950" y="3202"/>
                    </a:lnTo>
                    <a:lnTo>
                      <a:pt x="36950" y="3202"/>
                    </a:lnTo>
                    <a:lnTo>
                      <a:pt x="36929" y="2578"/>
                    </a:lnTo>
                    <a:lnTo>
                      <a:pt x="36929" y="2578"/>
                    </a:lnTo>
                    <a:lnTo>
                      <a:pt x="36887" y="2266"/>
                    </a:lnTo>
                    <a:lnTo>
                      <a:pt x="36804" y="1996"/>
                    </a:lnTo>
                    <a:lnTo>
                      <a:pt x="36721" y="1747"/>
                    </a:lnTo>
                    <a:lnTo>
                      <a:pt x="36575" y="1518"/>
                    </a:lnTo>
                    <a:lnTo>
                      <a:pt x="36409" y="1310"/>
                    </a:lnTo>
                    <a:lnTo>
                      <a:pt x="36201" y="1144"/>
                    </a:lnTo>
                    <a:lnTo>
                      <a:pt x="35952" y="998"/>
                    </a:lnTo>
                    <a:lnTo>
                      <a:pt x="35640" y="873"/>
                    </a:lnTo>
                    <a:lnTo>
                      <a:pt x="35640" y="873"/>
                    </a:lnTo>
                    <a:lnTo>
                      <a:pt x="35141" y="728"/>
                    </a:lnTo>
                    <a:lnTo>
                      <a:pt x="34621" y="603"/>
                    </a:lnTo>
                    <a:lnTo>
                      <a:pt x="34101" y="520"/>
                    </a:lnTo>
                    <a:lnTo>
                      <a:pt x="33581" y="458"/>
                    </a:lnTo>
                    <a:lnTo>
                      <a:pt x="33581" y="458"/>
                    </a:lnTo>
                    <a:lnTo>
                      <a:pt x="31419" y="270"/>
                    </a:lnTo>
                    <a:lnTo>
                      <a:pt x="29256" y="125"/>
                    </a:lnTo>
                    <a:lnTo>
                      <a:pt x="28196" y="83"/>
                    </a:lnTo>
                    <a:lnTo>
                      <a:pt x="27115" y="42"/>
                    </a:lnTo>
                    <a:lnTo>
                      <a:pt x="26033" y="21"/>
                    </a:lnTo>
                    <a:lnTo>
                      <a:pt x="249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61" name="Google Shape;861;p6"/>
              <p:cNvSpPr/>
              <p:nvPr/>
            </p:nvSpPr>
            <p:spPr>
              <a:xfrm>
                <a:off x="5375425" y="1961325"/>
                <a:ext cx="1012625" cy="1561050"/>
              </a:xfrm>
              <a:custGeom>
                <a:avLst/>
                <a:gdLst/>
                <a:ahLst/>
                <a:cxnLst/>
                <a:rect l="l" t="t" r="r" b="b"/>
                <a:pathLst>
                  <a:path w="40505" h="62442" extrusionOk="0">
                    <a:moveTo>
                      <a:pt x="26220" y="1518"/>
                    </a:moveTo>
                    <a:lnTo>
                      <a:pt x="27301" y="1539"/>
                    </a:lnTo>
                    <a:lnTo>
                      <a:pt x="28383" y="1560"/>
                    </a:lnTo>
                    <a:lnTo>
                      <a:pt x="29464" y="1601"/>
                    </a:lnTo>
                    <a:lnTo>
                      <a:pt x="30524" y="1643"/>
                    </a:lnTo>
                    <a:lnTo>
                      <a:pt x="32687" y="1788"/>
                    </a:lnTo>
                    <a:lnTo>
                      <a:pt x="34849" y="1976"/>
                    </a:lnTo>
                    <a:lnTo>
                      <a:pt x="35369" y="2038"/>
                    </a:lnTo>
                    <a:lnTo>
                      <a:pt x="35889" y="2121"/>
                    </a:lnTo>
                    <a:lnTo>
                      <a:pt x="36409" y="2246"/>
                    </a:lnTo>
                    <a:lnTo>
                      <a:pt x="36908" y="2391"/>
                    </a:lnTo>
                    <a:lnTo>
                      <a:pt x="37220" y="2516"/>
                    </a:lnTo>
                    <a:lnTo>
                      <a:pt x="37469" y="2662"/>
                    </a:lnTo>
                    <a:lnTo>
                      <a:pt x="37677" y="2828"/>
                    </a:lnTo>
                    <a:lnTo>
                      <a:pt x="37843" y="3036"/>
                    </a:lnTo>
                    <a:lnTo>
                      <a:pt x="37989" y="3265"/>
                    </a:lnTo>
                    <a:lnTo>
                      <a:pt x="38072" y="3514"/>
                    </a:lnTo>
                    <a:lnTo>
                      <a:pt x="38155" y="3784"/>
                    </a:lnTo>
                    <a:lnTo>
                      <a:pt x="38197" y="4096"/>
                    </a:lnTo>
                    <a:lnTo>
                      <a:pt x="38218" y="4720"/>
                    </a:lnTo>
                    <a:lnTo>
                      <a:pt x="38197" y="5219"/>
                    </a:lnTo>
                    <a:lnTo>
                      <a:pt x="38155" y="5718"/>
                    </a:lnTo>
                    <a:lnTo>
                      <a:pt x="38093" y="6217"/>
                    </a:lnTo>
                    <a:lnTo>
                      <a:pt x="38030" y="6695"/>
                    </a:lnTo>
                    <a:lnTo>
                      <a:pt x="37926" y="7174"/>
                    </a:lnTo>
                    <a:lnTo>
                      <a:pt x="37823" y="7652"/>
                    </a:lnTo>
                    <a:lnTo>
                      <a:pt x="37573" y="8608"/>
                    </a:lnTo>
                    <a:lnTo>
                      <a:pt x="37303" y="9606"/>
                    </a:lnTo>
                    <a:lnTo>
                      <a:pt x="37032" y="10584"/>
                    </a:lnTo>
                    <a:lnTo>
                      <a:pt x="36450" y="12559"/>
                    </a:lnTo>
                    <a:lnTo>
                      <a:pt x="35826" y="14493"/>
                    </a:lnTo>
                    <a:lnTo>
                      <a:pt x="35161" y="16447"/>
                    </a:lnTo>
                    <a:lnTo>
                      <a:pt x="34475" y="18360"/>
                    </a:lnTo>
                    <a:lnTo>
                      <a:pt x="33768" y="20294"/>
                    </a:lnTo>
                    <a:lnTo>
                      <a:pt x="32312" y="24120"/>
                    </a:lnTo>
                    <a:lnTo>
                      <a:pt x="31210" y="26989"/>
                    </a:lnTo>
                    <a:lnTo>
                      <a:pt x="30129" y="29879"/>
                    </a:lnTo>
                    <a:lnTo>
                      <a:pt x="27967" y="35639"/>
                    </a:lnTo>
                    <a:lnTo>
                      <a:pt x="26241" y="40234"/>
                    </a:lnTo>
                    <a:lnTo>
                      <a:pt x="25368" y="42542"/>
                    </a:lnTo>
                    <a:lnTo>
                      <a:pt x="24494" y="44830"/>
                    </a:lnTo>
                    <a:lnTo>
                      <a:pt x="23600" y="47096"/>
                    </a:lnTo>
                    <a:lnTo>
                      <a:pt x="22665" y="49362"/>
                    </a:lnTo>
                    <a:lnTo>
                      <a:pt x="21687" y="51608"/>
                    </a:lnTo>
                    <a:lnTo>
                      <a:pt x="21188" y="52731"/>
                    </a:lnTo>
                    <a:lnTo>
                      <a:pt x="20668" y="53854"/>
                    </a:lnTo>
                    <a:lnTo>
                      <a:pt x="20149" y="54935"/>
                    </a:lnTo>
                    <a:lnTo>
                      <a:pt x="19858" y="55455"/>
                    </a:lnTo>
                    <a:lnTo>
                      <a:pt x="19566" y="55974"/>
                    </a:lnTo>
                    <a:lnTo>
                      <a:pt x="19255" y="56494"/>
                    </a:lnTo>
                    <a:lnTo>
                      <a:pt x="18943" y="57014"/>
                    </a:lnTo>
                    <a:lnTo>
                      <a:pt x="18610" y="57513"/>
                    </a:lnTo>
                    <a:lnTo>
                      <a:pt x="18277" y="58012"/>
                    </a:lnTo>
                    <a:lnTo>
                      <a:pt x="18090" y="58282"/>
                    </a:lnTo>
                    <a:lnTo>
                      <a:pt x="17882" y="58511"/>
                    </a:lnTo>
                    <a:lnTo>
                      <a:pt x="17674" y="58740"/>
                    </a:lnTo>
                    <a:lnTo>
                      <a:pt x="17466" y="58948"/>
                    </a:lnTo>
                    <a:lnTo>
                      <a:pt x="17258" y="59135"/>
                    </a:lnTo>
                    <a:lnTo>
                      <a:pt x="17030" y="59301"/>
                    </a:lnTo>
                    <a:lnTo>
                      <a:pt x="16801" y="59468"/>
                    </a:lnTo>
                    <a:lnTo>
                      <a:pt x="16572" y="59613"/>
                    </a:lnTo>
                    <a:lnTo>
                      <a:pt x="16323" y="59738"/>
                    </a:lnTo>
                    <a:lnTo>
                      <a:pt x="16073" y="59842"/>
                    </a:lnTo>
                    <a:lnTo>
                      <a:pt x="15803" y="59925"/>
                    </a:lnTo>
                    <a:lnTo>
                      <a:pt x="15533" y="60008"/>
                    </a:lnTo>
                    <a:lnTo>
                      <a:pt x="15262" y="60071"/>
                    </a:lnTo>
                    <a:lnTo>
                      <a:pt x="14992" y="60112"/>
                    </a:lnTo>
                    <a:lnTo>
                      <a:pt x="14701" y="60133"/>
                    </a:lnTo>
                    <a:lnTo>
                      <a:pt x="14015" y="60133"/>
                    </a:lnTo>
                    <a:lnTo>
                      <a:pt x="13620" y="60091"/>
                    </a:lnTo>
                    <a:lnTo>
                      <a:pt x="12684" y="59946"/>
                    </a:lnTo>
                    <a:lnTo>
                      <a:pt x="11769" y="59780"/>
                    </a:lnTo>
                    <a:lnTo>
                      <a:pt x="10875" y="59592"/>
                    </a:lnTo>
                    <a:lnTo>
                      <a:pt x="9981" y="59384"/>
                    </a:lnTo>
                    <a:lnTo>
                      <a:pt x="9108" y="59114"/>
                    </a:lnTo>
                    <a:lnTo>
                      <a:pt x="8214" y="58823"/>
                    </a:lnTo>
                    <a:lnTo>
                      <a:pt x="7361" y="58490"/>
                    </a:lnTo>
                    <a:lnTo>
                      <a:pt x="6509" y="58116"/>
                    </a:lnTo>
                    <a:lnTo>
                      <a:pt x="6197" y="57971"/>
                    </a:lnTo>
                    <a:lnTo>
                      <a:pt x="5926" y="57783"/>
                    </a:lnTo>
                    <a:lnTo>
                      <a:pt x="5677" y="57596"/>
                    </a:lnTo>
                    <a:lnTo>
                      <a:pt x="5448" y="57368"/>
                    </a:lnTo>
                    <a:lnTo>
                      <a:pt x="5240" y="57118"/>
                    </a:lnTo>
                    <a:lnTo>
                      <a:pt x="5074" y="56848"/>
                    </a:lnTo>
                    <a:lnTo>
                      <a:pt x="4928" y="56557"/>
                    </a:lnTo>
                    <a:lnTo>
                      <a:pt x="4804" y="56224"/>
                    </a:lnTo>
                    <a:lnTo>
                      <a:pt x="4762" y="56037"/>
                    </a:lnTo>
                    <a:lnTo>
                      <a:pt x="4741" y="55870"/>
                    </a:lnTo>
                    <a:lnTo>
                      <a:pt x="4720" y="55517"/>
                    </a:lnTo>
                    <a:lnTo>
                      <a:pt x="4741" y="55122"/>
                    </a:lnTo>
                    <a:lnTo>
                      <a:pt x="4804" y="54748"/>
                    </a:lnTo>
                    <a:lnTo>
                      <a:pt x="4866" y="54477"/>
                    </a:lnTo>
                    <a:lnTo>
                      <a:pt x="5157" y="53355"/>
                    </a:lnTo>
                    <a:lnTo>
                      <a:pt x="5490" y="52253"/>
                    </a:lnTo>
                    <a:lnTo>
                      <a:pt x="5822" y="51130"/>
                    </a:lnTo>
                    <a:lnTo>
                      <a:pt x="6176" y="50028"/>
                    </a:lnTo>
                    <a:lnTo>
                      <a:pt x="6945" y="47844"/>
                    </a:lnTo>
                    <a:lnTo>
                      <a:pt x="7715" y="45640"/>
                    </a:lnTo>
                    <a:lnTo>
                      <a:pt x="8775" y="42709"/>
                    </a:lnTo>
                    <a:lnTo>
                      <a:pt x="9898" y="39777"/>
                    </a:lnTo>
                    <a:lnTo>
                      <a:pt x="11041" y="36845"/>
                    </a:lnTo>
                    <a:lnTo>
                      <a:pt x="12227" y="33934"/>
                    </a:lnTo>
                    <a:lnTo>
                      <a:pt x="13412" y="31044"/>
                    </a:lnTo>
                    <a:lnTo>
                      <a:pt x="14618" y="28154"/>
                    </a:lnTo>
                    <a:lnTo>
                      <a:pt x="17071" y="22373"/>
                    </a:lnTo>
                    <a:lnTo>
                      <a:pt x="17591" y="21167"/>
                    </a:lnTo>
                    <a:lnTo>
                      <a:pt x="18111" y="19940"/>
                    </a:lnTo>
                    <a:lnTo>
                      <a:pt x="18360" y="19338"/>
                    </a:lnTo>
                    <a:lnTo>
                      <a:pt x="18568" y="18714"/>
                    </a:lnTo>
                    <a:lnTo>
                      <a:pt x="18756" y="18090"/>
                    </a:lnTo>
                    <a:lnTo>
                      <a:pt x="18922" y="17445"/>
                    </a:lnTo>
                    <a:lnTo>
                      <a:pt x="18984" y="17113"/>
                    </a:lnTo>
                    <a:lnTo>
                      <a:pt x="19005" y="16801"/>
                    </a:lnTo>
                    <a:lnTo>
                      <a:pt x="18984" y="16572"/>
                    </a:lnTo>
                    <a:lnTo>
                      <a:pt x="18963" y="16406"/>
                    </a:lnTo>
                    <a:lnTo>
                      <a:pt x="18901" y="16260"/>
                    </a:lnTo>
                    <a:lnTo>
                      <a:pt x="18839" y="16135"/>
                    </a:lnTo>
                    <a:lnTo>
                      <a:pt x="18735" y="16052"/>
                    </a:lnTo>
                    <a:lnTo>
                      <a:pt x="18610" y="15990"/>
                    </a:lnTo>
                    <a:lnTo>
                      <a:pt x="18444" y="15969"/>
                    </a:lnTo>
                    <a:lnTo>
                      <a:pt x="18257" y="15948"/>
                    </a:lnTo>
                    <a:lnTo>
                      <a:pt x="18069" y="15969"/>
                    </a:lnTo>
                    <a:lnTo>
                      <a:pt x="16572" y="16073"/>
                    </a:lnTo>
                    <a:lnTo>
                      <a:pt x="15096" y="16219"/>
                    </a:lnTo>
                    <a:lnTo>
                      <a:pt x="12123" y="16489"/>
                    </a:lnTo>
                    <a:lnTo>
                      <a:pt x="10626" y="16634"/>
                    </a:lnTo>
                    <a:lnTo>
                      <a:pt x="9149" y="16738"/>
                    </a:lnTo>
                    <a:lnTo>
                      <a:pt x="7652" y="16801"/>
                    </a:lnTo>
                    <a:lnTo>
                      <a:pt x="6904" y="16822"/>
                    </a:lnTo>
                    <a:lnTo>
                      <a:pt x="5469" y="16822"/>
                    </a:lnTo>
                    <a:lnTo>
                      <a:pt x="5115" y="16801"/>
                    </a:lnTo>
                    <a:lnTo>
                      <a:pt x="4845" y="16801"/>
                    </a:lnTo>
                    <a:lnTo>
                      <a:pt x="4575" y="16780"/>
                    </a:lnTo>
                    <a:lnTo>
                      <a:pt x="4325" y="16738"/>
                    </a:lnTo>
                    <a:lnTo>
                      <a:pt x="4097" y="16676"/>
                    </a:lnTo>
                    <a:lnTo>
                      <a:pt x="3868" y="16614"/>
                    </a:lnTo>
                    <a:lnTo>
                      <a:pt x="3639" y="16510"/>
                    </a:lnTo>
                    <a:lnTo>
                      <a:pt x="3452" y="16406"/>
                    </a:lnTo>
                    <a:lnTo>
                      <a:pt x="3265" y="16281"/>
                    </a:lnTo>
                    <a:lnTo>
                      <a:pt x="3078" y="16135"/>
                    </a:lnTo>
                    <a:lnTo>
                      <a:pt x="2932" y="15990"/>
                    </a:lnTo>
                    <a:lnTo>
                      <a:pt x="2766" y="15803"/>
                    </a:lnTo>
                    <a:lnTo>
                      <a:pt x="2641" y="15616"/>
                    </a:lnTo>
                    <a:lnTo>
                      <a:pt x="2516" y="15387"/>
                    </a:lnTo>
                    <a:lnTo>
                      <a:pt x="2412" y="15158"/>
                    </a:lnTo>
                    <a:lnTo>
                      <a:pt x="2308" y="14888"/>
                    </a:lnTo>
                    <a:lnTo>
                      <a:pt x="2225" y="14618"/>
                    </a:lnTo>
                    <a:lnTo>
                      <a:pt x="2017" y="13827"/>
                    </a:lnTo>
                    <a:lnTo>
                      <a:pt x="1830" y="13016"/>
                    </a:lnTo>
                    <a:lnTo>
                      <a:pt x="1664" y="12206"/>
                    </a:lnTo>
                    <a:lnTo>
                      <a:pt x="1539" y="11415"/>
                    </a:lnTo>
                    <a:lnTo>
                      <a:pt x="1414" y="10605"/>
                    </a:lnTo>
                    <a:lnTo>
                      <a:pt x="1331" y="9794"/>
                    </a:lnTo>
                    <a:lnTo>
                      <a:pt x="1290" y="8962"/>
                    </a:lnTo>
                    <a:lnTo>
                      <a:pt x="1269" y="8151"/>
                    </a:lnTo>
                    <a:lnTo>
                      <a:pt x="1269" y="7631"/>
                    </a:lnTo>
                    <a:lnTo>
                      <a:pt x="1290" y="7091"/>
                    </a:lnTo>
                    <a:lnTo>
                      <a:pt x="1331" y="6571"/>
                    </a:lnTo>
                    <a:lnTo>
                      <a:pt x="1394" y="6030"/>
                    </a:lnTo>
                    <a:lnTo>
                      <a:pt x="1435" y="5739"/>
                    </a:lnTo>
                    <a:lnTo>
                      <a:pt x="1498" y="5469"/>
                    </a:lnTo>
                    <a:lnTo>
                      <a:pt x="1560" y="5240"/>
                    </a:lnTo>
                    <a:lnTo>
                      <a:pt x="1643" y="5011"/>
                    </a:lnTo>
                    <a:lnTo>
                      <a:pt x="1726" y="4803"/>
                    </a:lnTo>
                    <a:lnTo>
                      <a:pt x="1851" y="4616"/>
                    </a:lnTo>
                    <a:lnTo>
                      <a:pt x="1955" y="4429"/>
                    </a:lnTo>
                    <a:lnTo>
                      <a:pt x="2101" y="4263"/>
                    </a:lnTo>
                    <a:lnTo>
                      <a:pt x="2246" y="4096"/>
                    </a:lnTo>
                    <a:lnTo>
                      <a:pt x="2392" y="3930"/>
                    </a:lnTo>
                    <a:lnTo>
                      <a:pt x="2579" y="3805"/>
                    </a:lnTo>
                    <a:lnTo>
                      <a:pt x="2745" y="3660"/>
                    </a:lnTo>
                    <a:lnTo>
                      <a:pt x="2953" y="3556"/>
                    </a:lnTo>
                    <a:lnTo>
                      <a:pt x="3161" y="3431"/>
                    </a:lnTo>
                    <a:lnTo>
                      <a:pt x="3390" y="3348"/>
                    </a:lnTo>
                    <a:lnTo>
                      <a:pt x="3639" y="3244"/>
                    </a:lnTo>
                    <a:lnTo>
                      <a:pt x="3889" y="3181"/>
                    </a:lnTo>
                    <a:lnTo>
                      <a:pt x="4138" y="3098"/>
                    </a:lnTo>
                    <a:lnTo>
                      <a:pt x="5157" y="2911"/>
                    </a:lnTo>
                    <a:lnTo>
                      <a:pt x="6155" y="2745"/>
                    </a:lnTo>
                    <a:lnTo>
                      <a:pt x="7174" y="2599"/>
                    </a:lnTo>
                    <a:lnTo>
                      <a:pt x="8193" y="2495"/>
                    </a:lnTo>
                    <a:lnTo>
                      <a:pt x="9191" y="2391"/>
                    </a:lnTo>
                    <a:lnTo>
                      <a:pt x="10210" y="2329"/>
                    </a:lnTo>
                    <a:lnTo>
                      <a:pt x="12247" y="2183"/>
                    </a:lnTo>
                    <a:lnTo>
                      <a:pt x="15075" y="2017"/>
                    </a:lnTo>
                    <a:lnTo>
                      <a:pt x="17903" y="1851"/>
                    </a:lnTo>
                    <a:lnTo>
                      <a:pt x="20752" y="1705"/>
                    </a:lnTo>
                    <a:lnTo>
                      <a:pt x="23579" y="1580"/>
                    </a:lnTo>
                    <a:lnTo>
                      <a:pt x="24889" y="1539"/>
                    </a:lnTo>
                    <a:lnTo>
                      <a:pt x="26220" y="1518"/>
                    </a:lnTo>
                    <a:close/>
                    <a:moveTo>
                      <a:pt x="25492" y="0"/>
                    </a:moveTo>
                    <a:lnTo>
                      <a:pt x="24453" y="21"/>
                    </a:lnTo>
                    <a:lnTo>
                      <a:pt x="22873" y="83"/>
                    </a:lnTo>
                    <a:lnTo>
                      <a:pt x="21292" y="146"/>
                    </a:lnTo>
                    <a:lnTo>
                      <a:pt x="18132" y="333"/>
                    </a:lnTo>
                    <a:lnTo>
                      <a:pt x="14992" y="541"/>
                    </a:lnTo>
                    <a:lnTo>
                      <a:pt x="11832" y="749"/>
                    </a:lnTo>
                    <a:lnTo>
                      <a:pt x="10813" y="811"/>
                    </a:lnTo>
                    <a:lnTo>
                      <a:pt x="9815" y="894"/>
                    </a:lnTo>
                    <a:lnTo>
                      <a:pt x="8796" y="977"/>
                    </a:lnTo>
                    <a:lnTo>
                      <a:pt x="7798" y="1102"/>
                    </a:lnTo>
                    <a:lnTo>
                      <a:pt x="6800" y="1248"/>
                    </a:lnTo>
                    <a:lnTo>
                      <a:pt x="5802" y="1414"/>
                    </a:lnTo>
                    <a:lnTo>
                      <a:pt x="4804" y="1622"/>
                    </a:lnTo>
                    <a:lnTo>
                      <a:pt x="3806" y="1872"/>
                    </a:lnTo>
                    <a:lnTo>
                      <a:pt x="3473" y="1976"/>
                    </a:lnTo>
                    <a:lnTo>
                      <a:pt x="3161" y="2100"/>
                    </a:lnTo>
                    <a:lnTo>
                      <a:pt x="2870" y="2225"/>
                    </a:lnTo>
                    <a:lnTo>
                      <a:pt x="2579" y="2371"/>
                    </a:lnTo>
                    <a:lnTo>
                      <a:pt x="2308" y="2537"/>
                    </a:lnTo>
                    <a:lnTo>
                      <a:pt x="2038" y="2703"/>
                    </a:lnTo>
                    <a:lnTo>
                      <a:pt x="1809" y="2890"/>
                    </a:lnTo>
                    <a:lnTo>
                      <a:pt x="1581" y="3078"/>
                    </a:lnTo>
                    <a:lnTo>
                      <a:pt x="1373" y="3306"/>
                    </a:lnTo>
                    <a:lnTo>
                      <a:pt x="1186" y="3535"/>
                    </a:lnTo>
                    <a:lnTo>
                      <a:pt x="999" y="3764"/>
                    </a:lnTo>
                    <a:lnTo>
                      <a:pt x="853" y="4013"/>
                    </a:lnTo>
                    <a:lnTo>
                      <a:pt x="707" y="4284"/>
                    </a:lnTo>
                    <a:lnTo>
                      <a:pt x="562" y="4575"/>
                    </a:lnTo>
                    <a:lnTo>
                      <a:pt x="458" y="4866"/>
                    </a:lnTo>
                    <a:lnTo>
                      <a:pt x="354" y="5178"/>
                    </a:lnTo>
                    <a:lnTo>
                      <a:pt x="271" y="5510"/>
                    </a:lnTo>
                    <a:lnTo>
                      <a:pt x="208" y="5843"/>
                    </a:lnTo>
                    <a:lnTo>
                      <a:pt x="104" y="6654"/>
                    </a:lnTo>
                    <a:lnTo>
                      <a:pt x="42" y="7486"/>
                    </a:lnTo>
                    <a:lnTo>
                      <a:pt x="0" y="8297"/>
                    </a:lnTo>
                    <a:lnTo>
                      <a:pt x="0" y="9128"/>
                    </a:lnTo>
                    <a:lnTo>
                      <a:pt x="21" y="9939"/>
                    </a:lnTo>
                    <a:lnTo>
                      <a:pt x="63" y="10771"/>
                    </a:lnTo>
                    <a:lnTo>
                      <a:pt x="125" y="11582"/>
                    </a:lnTo>
                    <a:lnTo>
                      <a:pt x="188" y="12414"/>
                    </a:lnTo>
                    <a:lnTo>
                      <a:pt x="271" y="13079"/>
                    </a:lnTo>
                    <a:lnTo>
                      <a:pt x="396" y="13744"/>
                    </a:lnTo>
                    <a:lnTo>
                      <a:pt x="562" y="14389"/>
                    </a:lnTo>
                    <a:lnTo>
                      <a:pt x="749" y="15033"/>
                    </a:lnTo>
                    <a:lnTo>
                      <a:pt x="957" y="15657"/>
                    </a:lnTo>
                    <a:lnTo>
                      <a:pt x="1206" y="16260"/>
                    </a:lnTo>
                    <a:lnTo>
                      <a:pt x="1498" y="16884"/>
                    </a:lnTo>
                    <a:lnTo>
                      <a:pt x="1789" y="17487"/>
                    </a:lnTo>
                    <a:lnTo>
                      <a:pt x="1934" y="17736"/>
                    </a:lnTo>
                    <a:lnTo>
                      <a:pt x="2080" y="17986"/>
                    </a:lnTo>
                    <a:lnTo>
                      <a:pt x="2246" y="18215"/>
                    </a:lnTo>
                    <a:lnTo>
                      <a:pt x="2412" y="18423"/>
                    </a:lnTo>
                    <a:lnTo>
                      <a:pt x="2600" y="18631"/>
                    </a:lnTo>
                    <a:lnTo>
                      <a:pt x="2787" y="18838"/>
                    </a:lnTo>
                    <a:lnTo>
                      <a:pt x="2974" y="19005"/>
                    </a:lnTo>
                    <a:lnTo>
                      <a:pt x="3182" y="19171"/>
                    </a:lnTo>
                    <a:lnTo>
                      <a:pt x="3410" y="19317"/>
                    </a:lnTo>
                    <a:lnTo>
                      <a:pt x="3639" y="19462"/>
                    </a:lnTo>
                    <a:lnTo>
                      <a:pt x="3889" y="19587"/>
                    </a:lnTo>
                    <a:lnTo>
                      <a:pt x="4138" y="19691"/>
                    </a:lnTo>
                    <a:lnTo>
                      <a:pt x="4388" y="19795"/>
                    </a:lnTo>
                    <a:lnTo>
                      <a:pt x="4679" y="19857"/>
                    </a:lnTo>
                    <a:lnTo>
                      <a:pt x="4970" y="19920"/>
                    </a:lnTo>
                    <a:lnTo>
                      <a:pt x="5261" y="19982"/>
                    </a:lnTo>
                    <a:lnTo>
                      <a:pt x="6134" y="20065"/>
                    </a:lnTo>
                    <a:lnTo>
                      <a:pt x="7028" y="20148"/>
                    </a:lnTo>
                    <a:lnTo>
                      <a:pt x="7902" y="20190"/>
                    </a:lnTo>
                    <a:lnTo>
                      <a:pt x="8775" y="20211"/>
                    </a:lnTo>
                    <a:lnTo>
                      <a:pt x="9544" y="20211"/>
                    </a:lnTo>
                    <a:lnTo>
                      <a:pt x="10293" y="20169"/>
                    </a:lnTo>
                    <a:lnTo>
                      <a:pt x="11873" y="20065"/>
                    </a:lnTo>
                    <a:lnTo>
                      <a:pt x="13474" y="19940"/>
                    </a:lnTo>
                    <a:lnTo>
                      <a:pt x="14264" y="19857"/>
                    </a:lnTo>
                    <a:lnTo>
                      <a:pt x="15075" y="19774"/>
                    </a:lnTo>
                    <a:lnTo>
                      <a:pt x="15886" y="19670"/>
                    </a:lnTo>
                    <a:lnTo>
                      <a:pt x="16697" y="19545"/>
                    </a:lnTo>
                    <a:lnTo>
                      <a:pt x="16572" y="19878"/>
                    </a:lnTo>
                    <a:lnTo>
                      <a:pt x="16468" y="20148"/>
                    </a:lnTo>
                    <a:lnTo>
                      <a:pt x="14701" y="24141"/>
                    </a:lnTo>
                    <a:lnTo>
                      <a:pt x="13204" y="27675"/>
                    </a:lnTo>
                    <a:lnTo>
                      <a:pt x="12455" y="29443"/>
                    </a:lnTo>
                    <a:lnTo>
                      <a:pt x="11728" y="31231"/>
                    </a:lnTo>
                    <a:lnTo>
                      <a:pt x="11000" y="32998"/>
                    </a:lnTo>
                    <a:lnTo>
                      <a:pt x="10314" y="34807"/>
                    </a:lnTo>
                    <a:lnTo>
                      <a:pt x="9628" y="36596"/>
                    </a:lnTo>
                    <a:lnTo>
                      <a:pt x="8962" y="38405"/>
                    </a:lnTo>
                    <a:lnTo>
                      <a:pt x="7486" y="42376"/>
                    </a:lnTo>
                    <a:lnTo>
                      <a:pt x="6737" y="44372"/>
                    </a:lnTo>
                    <a:lnTo>
                      <a:pt x="6030" y="46368"/>
                    </a:lnTo>
                    <a:lnTo>
                      <a:pt x="5365" y="48385"/>
                    </a:lnTo>
                    <a:lnTo>
                      <a:pt x="5053" y="49404"/>
                    </a:lnTo>
                    <a:lnTo>
                      <a:pt x="4741" y="50402"/>
                    </a:lnTo>
                    <a:lnTo>
                      <a:pt x="4471" y="51442"/>
                    </a:lnTo>
                    <a:lnTo>
                      <a:pt x="4201" y="52460"/>
                    </a:lnTo>
                    <a:lnTo>
                      <a:pt x="3951" y="53500"/>
                    </a:lnTo>
                    <a:lnTo>
                      <a:pt x="3722" y="54540"/>
                    </a:lnTo>
                    <a:lnTo>
                      <a:pt x="3535" y="55559"/>
                    </a:lnTo>
                    <a:lnTo>
                      <a:pt x="3494" y="55870"/>
                    </a:lnTo>
                    <a:lnTo>
                      <a:pt x="3452" y="56182"/>
                    </a:lnTo>
                    <a:lnTo>
                      <a:pt x="3452" y="56515"/>
                    </a:lnTo>
                    <a:lnTo>
                      <a:pt x="3452" y="56869"/>
                    </a:lnTo>
                    <a:lnTo>
                      <a:pt x="3473" y="57201"/>
                    </a:lnTo>
                    <a:lnTo>
                      <a:pt x="3535" y="57555"/>
                    </a:lnTo>
                    <a:lnTo>
                      <a:pt x="3598" y="57887"/>
                    </a:lnTo>
                    <a:lnTo>
                      <a:pt x="3702" y="58220"/>
                    </a:lnTo>
                    <a:lnTo>
                      <a:pt x="3826" y="58553"/>
                    </a:lnTo>
                    <a:lnTo>
                      <a:pt x="3993" y="58865"/>
                    </a:lnTo>
                    <a:lnTo>
                      <a:pt x="4180" y="59156"/>
                    </a:lnTo>
                    <a:lnTo>
                      <a:pt x="4409" y="59447"/>
                    </a:lnTo>
                    <a:lnTo>
                      <a:pt x="4658" y="59696"/>
                    </a:lnTo>
                    <a:lnTo>
                      <a:pt x="4928" y="59925"/>
                    </a:lnTo>
                    <a:lnTo>
                      <a:pt x="5261" y="60133"/>
                    </a:lnTo>
                    <a:lnTo>
                      <a:pt x="5615" y="60299"/>
                    </a:lnTo>
                    <a:lnTo>
                      <a:pt x="6717" y="60715"/>
                    </a:lnTo>
                    <a:lnTo>
                      <a:pt x="7839" y="61089"/>
                    </a:lnTo>
                    <a:lnTo>
                      <a:pt x="8941" y="61422"/>
                    </a:lnTo>
                    <a:lnTo>
                      <a:pt x="10064" y="61734"/>
                    </a:lnTo>
                    <a:lnTo>
                      <a:pt x="10626" y="61859"/>
                    </a:lnTo>
                    <a:lnTo>
                      <a:pt x="11208" y="61963"/>
                    </a:lnTo>
                    <a:lnTo>
                      <a:pt x="11769" y="62088"/>
                    </a:lnTo>
                    <a:lnTo>
                      <a:pt x="12351" y="62171"/>
                    </a:lnTo>
                    <a:lnTo>
                      <a:pt x="12934" y="62254"/>
                    </a:lnTo>
                    <a:lnTo>
                      <a:pt x="13516" y="62316"/>
                    </a:lnTo>
                    <a:lnTo>
                      <a:pt x="14098" y="62358"/>
                    </a:lnTo>
                    <a:lnTo>
                      <a:pt x="14680" y="62399"/>
                    </a:lnTo>
                    <a:lnTo>
                      <a:pt x="15075" y="62420"/>
                    </a:lnTo>
                    <a:lnTo>
                      <a:pt x="15491" y="62441"/>
                    </a:lnTo>
                    <a:lnTo>
                      <a:pt x="16011" y="62420"/>
                    </a:lnTo>
                    <a:lnTo>
                      <a:pt x="16260" y="62379"/>
                    </a:lnTo>
                    <a:lnTo>
                      <a:pt x="16510" y="62337"/>
                    </a:lnTo>
                    <a:lnTo>
                      <a:pt x="16759" y="62295"/>
                    </a:lnTo>
                    <a:lnTo>
                      <a:pt x="17009" y="62212"/>
                    </a:lnTo>
                    <a:lnTo>
                      <a:pt x="17238" y="62108"/>
                    </a:lnTo>
                    <a:lnTo>
                      <a:pt x="17487" y="61984"/>
                    </a:lnTo>
                    <a:lnTo>
                      <a:pt x="18007" y="61672"/>
                    </a:lnTo>
                    <a:lnTo>
                      <a:pt x="18506" y="61297"/>
                    </a:lnTo>
                    <a:lnTo>
                      <a:pt x="18963" y="60923"/>
                    </a:lnTo>
                    <a:lnTo>
                      <a:pt x="19421" y="60507"/>
                    </a:lnTo>
                    <a:lnTo>
                      <a:pt x="19816" y="60071"/>
                    </a:lnTo>
                    <a:lnTo>
                      <a:pt x="20211" y="59592"/>
                    </a:lnTo>
                    <a:lnTo>
                      <a:pt x="20565" y="59093"/>
                    </a:lnTo>
                    <a:lnTo>
                      <a:pt x="20876" y="58574"/>
                    </a:lnTo>
                    <a:lnTo>
                      <a:pt x="21729" y="57014"/>
                    </a:lnTo>
                    <a:lnTo>
                      <a:pt x="22561" y="55434"/>
                    </a:lnTo>
                    <a:lnTo>
                      <a:pt x="23372" y="53854"/>
                    </a:lnTo>
                    <a:lnTo>
                      <a:pt x="24141" y="52253"/>
                    </a:lnTo>
                    <a:lnTo>
                      <a:pt x="24889" y="50651"/>
                    </a:lnTo>
                    <a:lnTo>
                      <a:pt x="25638" y="49030"/>
                    </a:lnTo>
                    <a:lnTo>
                      <a:pt x="26324" y="47408"/>
                    </a:lnTo>
                    <a:lnTo>
                      <a:pt x="27010" y="45765"/>
                    </a:lnTo>
                    <a:lnTo>
                      <a:pt x="28008" y="43228"/>
                    </a:lnTo>
                    <a:lnTo>
                      <a:pt x="28986" y="40713"/>
                    </a:lnTo>
                    <a:lnTo>
                      <a:pt x="30919" y="35618"/>
                    </a:lnTo>
                    <a:lnTo>
                      <a:pt x="31876" y="33082"/>
                    </a:lnTo>
                    <a:lnTo>
                      <a:pt x="32874" y="30566"/>
                    </a:lnTo>
                    <a:lnTo>
                      <a:pt x="33893" y="28050"/>
                    </a:lnTo>
                    <a:lnTo>
                      <a:pt x="34413" y="26781"/>
                    </a:lnTo>
                    <a:lnTo>
                      <a:pt x="34953" y="25534"/>
                    </a:lnTo>
                    <a:lnTo>
                      <a:pt x="35639" y="23954"/>
                    </a:lnTo>
                    <a:lnTo>
                      <a:pt x="36284" y="22352"/>
                    </a:lnTo>
                    <a:lnTo>
                      <a:pt x="36908" y="20731"/>
                    </a:lnTo>
                    <a:lnTo>
                      <a:pt x="37490" y="19109"/>
                    </a:lnTo>
                    <a:lnTo>
                      <a:pt x="38072" y="17466"/>
                    </a:lnTo>
                    <a:lnTo>
                      <a:pt x="38613" y="15824"/>
                    </a:lnTo>
                    <a:lnTo>
                      <a:pt x="39132" y="14160"/>
                    </a:lnTo>
                    <a:lnTo>
                      <a:pt x="39631" y="12497"/>
                    </a:lnTo>
                    <a:lnTo>
                      <a:pt x="39860" y="11644"/>
                    </a:lnTo>
                    <a:lnTo>
                      <a:pt x="40068" y="10771"/>
                    </a:lnTo>
                    <a:lnTo>
                      <a:pt x="40255" y="9918"/>
                    </a:lnTo>
                    <a:lnTo>
                      <a:pt x="40380" y="9045"/>
                    </a:lnTo>
                    <a:lnTo>
                      <a:pt x="40442" y="8608"/>
                    </a:lnTo>
                    <a:lnTo>
                      <a:pt x="40484" y="8151"/>
                    </a:lnTo>
                    <a:lnTo>
                      <a:pt x="40505" y="7714"/>
                    </a:lnTo>
                    <a:lnTo>
                      <a:pt x="40505" y="7278"/>
                    </a:lnTo>
                    <a:lnTo>
                      <a:pt x="40505" y="6820"/>
                    </a:lnTo>
                    <a:lnTo>
                      <a:pt x="40484" y="6384"/>
                    </a:lnTo>
                    <a:lnTo>
                      <a:pt x="40463" y="5926"/>
                    </a:lnTo>
                    <a:lnTo>
                      <a:pt x="40401" y="5489"/>
                    </a:lnTo>
                    <a:lnTo>
                      <a:pt x="40338" y="5032"/>
                    </a:lnTo>
                    <a:lnTo>
                      <a:pt x="40234" y="4595"/>
                    </a:lnTo>
                    <a:lnTo>
                      <a:pt x="40089" y="4180"/>
                    </a:lnTo>
                    <a:lnTo>
                      <a:pt x="39923" y="3784"/>
                    </a:lnTo>
                    <a:lnTo>
                      <a:pt x="39756" y="3410"/>
                    </a:lnTo>
                    <a:lnTo>
                      <a:pt x="39528" y="3036"/>
                    </a:lnTo>
                    <a:lnTo>
                      <a:pt x="39299" y="2703"/>
                    </a:lnTo>
                    <a:lnTo>
                      <a:pt x="39028" y="2412"/>
                    </a:lnTo>
                    <a:lnTo>
                      <a:pt x="38737" y="2121"/>
                    </a:lnTo>
                    <a:lnTo>
                      <a:pt x="38426" y="1851"/>
                    </a:lnTo>
                    <a:lnTo>
                      <a:pt x="38093" y="1622"/>
                    </a:lnTo>
                    <a:lnTo>
                      <a:pt x="37739" y="1393"/>
                    </a:lnTo>
                    <a:lnTo>
                      <a:pt x="37365" y="1206"/>
                    </a:lnTo>
                    <a:lnTo>
                      <a:pt x="36970" y="1061"/>
                    </a:lnTo>
                    <a:lnTo>
                      <a:pt x="36533" y="936"/>
                    </a:lnTo>
                    <a:lnTo>
                      <a:pt x="36097" y="832"/>
                    </a:lnTo>
                    <a:lnTo>
                      <a:pt x="34912" y="624"/>
                    </a:lnTo>
                    <a:lnTo>
                      <a:pt x="33726" y="437"/>
                    </a:lnTo>
                    <a:lnTo>
                      <a:pt x="32520" y="291"/>
                    </a:lnTo>
                    <a:lnTo>
                      <a:pt x="31335" y="187"/>
                    </a:lnTo>
                    <a:lnTo>
                      <a:pt x="30129" y="104"/>
                    </a:lnTo>
                    <a:lnTo>
                      <a:pt x="28944" y="42"/>
                    </a:lnTo>
                    <a:lnTo>
                      <a:pt x="27738" y="21"/>
                    </a:lnTo>
                    <a:lnTo>
                      <a:pt x="26532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62" name="Google Shape;862;p6"/>
              <p:cNvSpPr/>
              <p:nvPr/>
            </p:nvSpPr>
            <p:spPr>
              <a:xfrm>
                <a:off x="5407125" y="1999275"/>
                <a:ext cx="923750" cy="1465400"/>
              </a:xfrm>
              <a:custGeom>
                <a:avLst/>
                <a:gdLst/>
                <a:ahLst/>
                <a:cxnLst/>
                <a:rect l="l" t="t" r="r" b="b"/>
                <a:pathLst>
                  <a:path w="36950" h="58616" fill="none" extrusionOk="0">
                    <a:moveTo>
                      <a:pt x="1" y="6633"/>
                    </a:moveTo>
                    <a:lnTo>
                      <a:pt x="1" y="6633"/>
                    </a:lnTo>
                    <a:lnTo>
                      <a:pt x="1" y="6113"/>
                    </a:lnTo>
                    <a:lnTo>
                      <a:pt x="22" y="5573"/>
                    </a:lnTo>
                    <a:lnTo>
                      <a:pt x="63" y="5053"/>
                    </a:lnTo>
                    <a:lnTo>
                      <a:pt x="126" y="4512"/>
                    </a:lnTo>
                    <a:lnTo>
                      <a:pt x="126" y="4512"/>
                    </a:lnTo>
                    <a:lnTo>
                      <a:pt x="167" y="4221"/>
                    </a:lnTo>
                    <a:lnTo>
                      <a:pt x="230" y="3951"/>
                    </a:lnTo>
                    <a:lnTo>
                      <a:pt x="230" y="3951"/>
                    </a:lnTo>
                    <a:lnTo>
                      <a:pt x="292" y="3722"/>
                    </a:lnTo>
                    <a:lnTo>
                      <a:pt x="375" y="3493"/>
                    </a:lnTo>
                    <a:lnTo>
                      <a:pt x="458" y="3285"/>
                    </a:lnTo>
                    <a:lnTo>
                      <a:pt x="583" y="3098"/>
                    </a:lnTo>
                    <a:lnTo>
                      <a:pt x="687" y="2911"/>
                    </a:lnTo>
                    <a:lnTo>
                      <a:pt x="833" y="2745"/>
                    </a:lnTo>
                    <a:lnTo>
                      <a:pt x="978" y="2578"/>
                    </a:lnTo>
                    <a:lnTo>
                      <a:pt x="1124" y="2412"/>
                    </a:lnTo>
                    <a:lnTo>
                      <a:pt x="1311" y="2287"/>
                    </a:lnTo>
                    <a:lnTo>
                      <a:pt x="1477" y="2142"/>
                    </a:lnTo>
                    <a:lnTo>
                      <a:pt x="1685" y="2038"/>
                    </a:lnTo>
                    <a:lnTo>
                      <a:pt x="1893" y="1913"/>
                    </a:lnTo>
                    <a:lnTo>
                      <a:pt x="2122" y="1830"/>
                    </a:lnTo>
                    <a:lnTo>
                      <a:pt x="2371" y="1726"/>
                    </a:lnTo>
                    <a:lnTo>
                      <a:pt x="2621" y="1663"/>
                    </a:lnTo>
                    <a:lnTo>
                      <a:pt x="2870" y="1580"/>
                    </a:lnTo>
                    <a:lnTo>
                      <a:pt x="2870" y="1580"/>
                    </a:lnTo>
                    <a:lnTo>
                      <a:pt x="3889" y="1393"/>
                    </a:lnTo>
                    <a:lnTo>
                      <a:pt x="4887" y="1227"/>
                    </a:lnTo>
                    <a:lnTo>
                      <a:pt x="5906" y="1081"/>
                    </a:lnTo>
                    <a:lnTo>
                      <a:pt x="6925" y="977"/>
                    </a:lnTo>
                    <a:lnTo>
                      <a:pt x="7923" y="873"/>
                    </a:lnTo>
                    <a:lnTo>
                      <a:pt x="8942" y="811"/>
                    </a:lnTo>
                    <a:lnTo>
                      <a:pt x="10979" y="665"/>
                    </a:lnTo>
                    <a:lnTo>
                      <a:pt x="10979" y="665"/>
                    </a:lnTo>
                    <a:lnTo>
                      <a:pt x="13807" y="499"/>
                    </a:lnTo>
                    <a:lnTo>
                      <a:pt x="16635" y="333"/>
                    </a:lnTo>
                    <a:lnTo>
                      <a:pt x="19484" y="187"/>
                    </a:lnTo>
                    <a:lnTo>
                      <a:pt x="22311" y="62"/>
                    </a:lnTo>
                    <a:lnTo>
                      <a:pt x="22311" y="62"/>
                    </a:lnTo>
                    <a:lnTo>
                      <a:pt x="23621" y="21"/>
                    </a:lnTo>
                    <a:lnTo>
                      <a:pt x="24952" y="0"/>
                    </a:lnTo>
                    <a:lnTo>
                      <a:pt x="24952" y="0"/>
                    </a:lnTo>
                    <a:lnTo>
                      <a:pt x="26033" y="21"/>
                    </a:lnTo>
                    <a:lnTo>
                      <a:pt x="27115" y="42"/>
                    </a:lnTo>
                    <a:lnTo>
                      <a:pt x="28196" y="83"/>
                    </a:lnTo>
                    <a:lnTo>
                      <a:pt x="29256" y="125"/>
                    </a:lnTo>
                    <a:lnTo>
                      <a:pt x="31419" y="270"/>
                    </a:lnTo>
                    <a:lnTo>
                      <a:pt x="33581" y="458"/>
                    </a:lnTo>
                    <a:lnTo>
                      <a:pt x="33581" y="458"/>
                    </a:lnTo>
                    <a:lnTo>
                      <a:pt x="34101" y="520"/>
                    </a:lnTo>
                    <a:lnTo>
                      <a:pt x="34621" y="603"/>
                    </a:lnTo>
                    <a:lnTo>
                      <a:pt x="35141" y="728"/>
                    </a:lnTo>
                    <a:lnTo>
                      <a:pt x="35640" y="873"/>
                    </a:lnTo>
                    <a:lnTo>
                      <a:pt x="35640" y="873"/>
                    </a:lnTo>
                    <a:lnTo>
                      <a:pt x="35952" y="998"/>
                    </a:lnTo>
                    <a:lnTo>
                      <a:pt x="36201" y="1144"/>
                    </a:lnTo>
                    <a:lnTo>
                      <a:pt x="36409" y="1310"/>
                    </a:lnTo>
                    <a:lnTo>
                      <a:pt x="36575" y="1518"/>
                    </a:lnTo>
                    <a:lnTo>
                      <a:pt x="36721" y="1747"/>
                    </a:lnTo>
                    <a:lnTo>
                      <a:pt x="36804" y="1996"/>
                    </a:lnTo>
                    <a:lnTo>
                      <a:pt x="36887" y="2266"/>
                    </a:lnTo>
                    <a:lnTo>
                      <a:pt x="36929" y="2578"/>
                    </a:lnTo>
                    <a:lnTo>
                      <a:pt x="36929" y="2578"/>
                    </a:lnTo>
                    <a:lnTo>
                      <a:pt x="36950" y="3202"/>
                    </a:lnTo>
                    <a:lnTo>
                      <a:pt x="36950" y="3202"/>
                    </a:lnTo>
                    <a:lnTo>
                      <a:pt x="36929" y="3701"/>
                    </a:lnTo>
                    <a:lnTo>
                      <a:pt x="36887" y="4200"/>
                    </a:lnTo>
                    <a:lnTo>
                      <a:pt x="36825" y="4699"/>
                    </a:lnTo>
                    <a:lnTo>
                      <a:pt x="36762" y="5177"/>
                    </a:lnTo>
                    <a:lnTo>
                      <a:pt x="36658" y="5656"/>
                    </a:lnTo>
                    <a:lnTo>
                      <a:pt x="36555" y="6134"/>
                    </a:lnTo>
                    <a:lnTo>
                      <a:pt x="36305" y="7090"/>
                    </a:lnTo>
                    <a:lnTo>
                      <a:pt x="36305" y="7090"/>
                    </a:lnTo>
                    <a:lnTo>
                      <a:pt x="36035" y="8088"/>
                    </a:lnTo>
                    <a:lnTo>
                      <a:pt x="35764" y="9066"/>
                    </a:lnTo>
                    <a:lnTo>
                      <a:pt x="35182" y="11041"/>
                    </a:lnTo>
                    <a:lnTo>
                      <a:pt x="34558" y="12975"/>
                    </a:lnTo>
                    <a:lnTo>
                      <a:pt x="33893" y="14929"/>
                    </a:lnTo>
                    <a:lnTo>
                      <a:pt x="33207" y="16842"/>
                    </a:lnTo>
                    <a:lnTo>
                      <a:pt x="32500" y="18776"/>
                    </a:lnTo>
                    <a:lnTo>
                      <a:pt x="31044" y="22602"/>
                    </a:lnTo>
                    <a:lnTo>
                      <a:pt x="31044" y="22602"/>
                    </a:lnTo>
                    <a:lnTo>
                      <a:pt x="29942" y="25471"/>
                    </a:lnTo>
                    <a:lnTo>
                      <a:pt x="28861" y="28361"/>
                    </a:lnTo>
                    <a:lnTo>
                      <a:pt x="26699" y="34121"/>
                    </a:lnTo>
                    <a:lnTo>
                      <a:pt x="26699" y="34121"/>
                    </a:lnTo>
                    <a:lnTo>
                      <a:pt x="24973" y="38716"/>
                    </a:lnTo>
                    <a:lnTo>
                      <a:pt x="24100" y="41024"/>
                    </a:lnTo>
                    <a:lnTo>
                      <a:pt x="23226" y="43312"/>
                    </a:lnTo>
                    <a:lnTo>
                      <a:pt x="22332" y="45578"/>
                    </a:lnTo>
                    <a:lnTo>
                      <a:pt x="21397" y="47844"/>
                    </a:lnTo>
                    <a:lnTo>
                      <a:pt x="20419" y="50090"/>
                    </a:lnTo>
                    <a:lnTo>
                      <a:pt x="19920" y="51213"/>
                    </a:lnTo>
                    <a:lnTo>
                      <a:pt x="19400" y="52336"/>
                    </a:lnTo>
                    <a:lnTo>
                      <a:pt x="19400" y="52336"/>
                    </a:lnTo>
                    <a:lnTo>
                      <a:pt x="18881" y="53417"/>
                    </a:lnTo>
                    <a:lnTo>
                      <a:pt x="18590" y="53937"/>
                    </a:lnTo>
                    <a:lnTo>
                      <a:pt x="18298" y="54456"/>
                    </a:lnTo>
                    <a:lnTo>
                      <a:pt x="17987" y="54976"/>
                    </a:lnTo>
                    <a:lnTo>
                      <a:pt x="17675" y="55496"/>
                    </a:lnTo>
                    <a:lnTo>
                      <a:pt x="17342" y="55995"/>
                    </a:lnTo>
                    <a:lnTo>
                      <a:pt x="17009" y="56494"/>
                    </a:lnTo>
                    <a:lnTo>
                      <a:pt x="17009" y="56494"/>
                    </a:lnTo>
                    <a:lnTo>
                      <a:pt x="16822" y="56764"/>
                    </a:lnTo>
                    <a:lnTo>
                      <a:pt x="16614" y="56993"/>
                    </a:lnTo>
                    <a:lnTo>
                      <a:pt x="16406" y="57222"/>
                    </a:lnTo>
                    <a:lnTo>
                      <a:pt x="16198" y="57430"/>
                    </a:lnTo>
                    <a:lnTo>
                      <a:pt x="15990" y="57617"/>
                    </a:lnTo>
                    <a:lnTo>
                      <a:pt x="15762" y="57783"/>
                    </a:lnTo>
                    <a:lnTo>
                      <a:pt x="15533" y="57950"/>
                    </a:lnTo>
                    <a:lnTo>
                      <a:pt x="15304" y="58095"/>
                    </a:lnTo>
                    <a:lnTo>
                      <a:pt x="15055" y="58220"/>
                    </a:lnTo>
                    <a:lnTo>
                      <a:pt x="14805" y="58324"/>
                    </a:lnTo>
                    <a:lnTo>
                      <a:pt x="14535" y="58407"/>
                    </a:lnTo>
                    <a:lnTo>
                      <a:pt x="14265" y="58490"/>
                    </a:lnTo>
                    <a:lnTo>
                      <a:pt x="13994" y="58553"/>
                    </a:lnTo>
                    <a:lnTo>
                      <a:pt x="13724" y="58594"/>
                    </a:lnTo>
                    <a:lnTo>
                      <a:pt x="13433" y="58615"/>
                    </a:lnTo>
                    <a:lnTo>
                      <a:pt x="13121" y="58615"/>
                    </a:lnTo>
                    <a:lnTo>
                      <a:pt x="13121" y="58615"/>
                    </a:lnTo>
                    <a:lnTo>
                      <a:pt x="12747" y="58615"/>
                    </a:lnTo>
                    <a:lnTo>
                      <a:pt x="12352" y="58573"/>
                    </a:lnTo>
                    <a:lnTo>
                      <a:pt x="12352" y="58573"/>
                    </a:lnTo>
                    <a:lnTo>
                      <a:pt x="11416" y="58428"/>
                    </a:lnTo>
                    <a:lnTo>
                      <a:pt x="10501" y="58262"/>
                    </a:lnTo>
                    <a:lnTo>
                      <a:pt x="9607" y="58074"/>
                    </a:lnTo>
                    <a:lnTo>
                      <a:pt x="8713" y="57866"/>
                    </a:lnTo>
                    <a:lnTo>
                      <a:pt x="7840" y="57596"/>
                    </a:lnTo>
                    <a:lnTo>
                      <a:pt x="6946" y="57305"/>
                    </a:lnTo>
                    <a:lnTo>
                      <a:pt x="6093" y="56972"/>
                    </a:lnTo>
                    <a:lnTo>
                      <a:pt x="5241" y="56598"/>
                    </a:lnTo>
                    <a:lnTo>
                      <a:pt x="5241" y="56598"/>
                    </a:lnTo>
                    <a:lnTo>
                      <a:pt x="4929" y="56453"/>
                    </a:lnTo>
                    <a:lnTo>
                      <a:pt x="4658" y="56265"/>
                    </a:lnTo>
                    <a:lnTo>
                      <a:pt x="4409" y="56078"/>
                    </a:lnTo>
                    <a:lnTo>
                      <a:pt x="4180" y="55850"/>
                    </a:lnTo>
                    <a:lnTo>
                      <a:pt x="3972" y="55600"/>
                    </a:lnTo>
                    <a:lnTo>
                      <a:pt x="3806" y="55330"/>
                    </a:lnTo>
                    <a:lnTo>
                      <a:pt x="3660" y="55039"/>
                    </a:lnTo>
                    <a:lnTo>
                      <a:pt x="3536" y="54706"/>
                    </a:lnTo>
                    <a:lnTo>
                      <a:pt x="3536" y="54706"/>
                    </a:lnTo>
                    <a:lnTo>
                      <a:pt x="3494" y="54519"/>
                    </a:lnTo>
                    <a:lnTo>
                      <a:pt x="3473" y="54352"/>
                    </a:lnTo>
                    <a:lnTo>
                      <a:pt x="3452" y="53999"/>
                    </a:lnTo>
                    <a:lnTo>
                      <a:pt x="3452" y="53999"/>
                    </a:lnTo>
                    <a:lnTo>
                      <a:pt x="3473" y="53604"/>
                    </a:lnTo>
                    <a:lnTo>
                      <a:pt x="3536" y="53230"/>
                    </a:lnTo>
                    <a:lnTo>
                      <a:pt x="3536" y="53230"/>
                    </a:lnTo>
                    <a:lnTo>
                      <a:pt x="3598" y="52959"/>
                    </a:lnTo>
                    <a:lnTo>
                      <a:pt x="3598" y="52959"/>
                    </a:lnTo>
                    <a:lnTo>
                      <a:pt x="3889" y="51837"/>
                    </a:lnTo>
                    <a:lnTo>
                      <a:pt x="4222" y="50735"/>
                    </a:lnTo>
                    <a:lnTo>
                      <a:pt x="4554" y="49612"/>
                    </a:lnTo>
                    <a:lnTo>
                      <a:pt x="4908" y="48510"/>
                    </a:lnTo>
                    <a:lnTo>
                      <a:pt x="5677" y="46326"/>
                    </a:lnTo>
                    <a:lnTo>
                      <a:pt x="6447" y="44122"/>
                    </a:lnTo>
                    <a:lnTo>
                      <a:pt x="6447" y="44122"/>
                    </a:lnTo>
                    <a:lnTo>
                      <a:pt x="7507" y="41191"/>
                    </a:lnTo>
                    <a:lnTo>
                      <a:pt x="8630" y="38259"/>
                    </a:lnTo>
                    <a:lnTo>
                      <a:pt x="9773" y="35327"/>
                    </a:lnTo>
                    <a:lnTo>
                      <a:pt x="10959" y="32416"/>
                    </a:lnTo>
                    <a:lnTo>
                      <a:pt x="12144" y="29526"/>
                    </a:lnTo>
                    <a:lnTo>
                      <a:pt x="13350" y="26636"/>
                    </a:lnTo>
                    <a:lnTo>
                      <a:pt x="15803" y="20855"/>
                    </a:lnTo>
                    <a:lnTo>
                      <a:pt x="15803" y="20855"/>
                    </a:lnTo>
                    <a:lnTo>
                      <a:pt x="16323" y="19649"/>
                    </a:lnTo>
                    <a:lnTo>
                      <a:pt x="16843" y="18422"/>
                    </a:lnTo>
                    <a:lnTo>
                      <a:pt x="17092" y="17820"/>
                    </a:lnTo>
                    <a:lnTo>
                      <a:pt x="17300" y="17196"/>
                    </a:lnTo>
                    <a:lnTo>
                      <a:pt x="17488" y="16572"/>
                    </a:lnTo>
                    <a:lnTo>
                      <a:pt x="17654" y="15927"/>
                    </a:lnTo>
                    <a:lnTo>
                      <a:pt x="17654" y="15927"/>
                    </a:lnTo>
                    <a:lnTo>
                      <a:pt x="17716" y="15595"/>
                    </a:lnTo>
                    <a:lnTo>
                      <a:pt x="17737" y="15283"/>
                    </a:lnTo>
                    <a:lnTo>
                      <a:pt x="17737" y="15283"/>
                    </a:lnTo>
                    <a:lnTo>
                      <a:pt x="17737" y="15283"/>
                    </a:lnTo>
                    <a:lnTo>
                      <a:pt x="17716" y="15054"/>
                    </a:lnTo>
                    <a:lnTo>
                      <a:pt x="17695" y="14888"/>
                    </a:lnTo>
                    <a:lnTo>
                      <a:pt x="17633" y="14742"/>
                    </a:lnTo>
                    <a:lnTo>
                      <a:pt x="17571" y="14617"/>
                    </a:lnTo>
                    <a:lnTo>
                      <a:pt x="17467" y="14534"/>
                    </a:lnTo>
                    <a:lnTo>
                      <a:pt x="17342" y="14472"/>
                    </a:lnTo>
                    <a:lnTo>
                      <a:pt x="17176" y="14451"/>
                    </a:lnTo>
                    <a:lnTo>
                      <a:pt x="16989" y="14430"/>
                    </a:lnTo>
                    <a:lnTo>
                      <a:pt x="16989" y="14430"/>
                    </a:lnTo>
                    <a:lnTo>
                      <a:pt x="16801" y="14451"/>
                    </a:lnTo>
                    <a:lnTo>
                      <a:pt x="16801" y="14451"/>
                    </a:lnTo>
                    <a:lnTo>
                      <a:pt x="15304" y="14555"/>
                    </a:lnTo>
                    <a:lnTo>
                      <a:pt x="13828" y="14701"/>
                    </a:lnTo>
                    <a:lnTo>
                      <a:pt x="10855" y="14971"/>
                    </a:lnTo>
                    <a:lnTo>
                      <a:pt x="9358" y="15116"/>
                    </a:lnTo>
                    <a:lnTo>
                      <a:pt x="7881" y="15220"/>
                    </a:lnTo>
                    <a:lnTo>
                      <a:pt x="6384" y="15283"/>
                    </a:lnTo>
                    <a:lnTo>
                      <a:pt x="5636" y="15304"/>
                    </a:lnTo>
                    <a:lnTo>
                      <a:pt x="4887" y="15304"/>
                    </a:lnTo>
                    <a:lnTo>
                      <a:pt x="4887" y="15304"/>
                    </a:lnTo>
                    <a:lnTo>
                      <a:pt x="4201" y="15304"/>
                    </a:lnTo>
                    <a:lnTo>
                      <a:pt x="4201" y="15304"/>
                    </a:lnTo>
                    <a:lnTo>
                      <a:pt x="3847" y="15283"/>
                    </a:lnTo>
                    <a:lnTo>
                      <a:pt x="3847" y="15283"/>
                    </a:lnTo>
                    <a:lnTo>
                      <a:pt x="3577" y="15283"/>
                    </a:lnTo>
                    <a:lnTo>
                      <a:pt x="3307" y="15262"/>
                    </a:lnTo>
                    <a:lnTo>
                      <a:pt x="3057" y="15220"/>
                    </a:lnTo>
                    <a:lnTo>
                      <a:pt x="2829" y="15158"/>
                    </a:lnTo>
                    <a:lnTo>
                      <a:pt x="2600" y="15096"/>
                    </a:lnTo>
                    <a:lnTo>
                      <a:pt x="2371" y="14992"/>
                    </a:lnTo>
                    <a:lnTo>
                      <a:pt x="2184" y="14888"/>
                    </a:lnTo>
                    <a:lnTo>
                      <a:pt x="1997" y="14763"/>
                    </a:lnTo>
                    <a:lnTo>
                      <a:pt x="1810" y="14617"/>
                    </a:lnTo>
                    <a:lnTo>
                      <a:pt x="1664" y="14472"/>
                    </a:lnTo>
                    <a:lnTo>
                      <a:pt x="1498" y="14285"/>
                    </a:lnTo>
                    <a:lnTo>
                      <a:pt x="1373" y="14098"/>
                    </a:lnTo>
                    <a:lnTo>
                      <a:pt x="1248" y="13869"/>
                    </a:lnTo>
                    <a:lnTo>
                      <a:pt x="1144" y="13640"/>
                    </a:lnTo>
                    <a:lnTo>
                      <a:pt x="1040" y="13370"/>
                    </a:lnTo>
                    <a:lnTo>
                      <a:pt x="957" y="13100"/>
                    </a:lnTo>
                    <a:lnTo>
                      <a:pt x="957" y="13100"/>
                    </a:lnTo>
                    <a:lnTo>
                      <a:pt x="749" y="12309"/>
                    </a:lnTo>
                    <a:lnTo>
                      <a:pt x="562" y="11498"/>
                    </a:lnTo>
                    <a:lnTo>
                      <a:pt x="396" y="10688"/>
                    </a:lnTo>
                    <a:lnTo>
                      <a:pt x="271" y="9897"/>
                    </a:lnTo>
                    <a:lnTo>
                      <a:pt x="146" y="9087"/>
                    </a:lnTo>
                    <a:lnTo>
                      <a:pt x="63" y="8276"/>
                    </a:lnTo>
                    <a:lnTo>
                      <a:pt x="22" y="7444"/>
                    </a:lnTo>
                    <a:lnTo>
                      <a:pt x="1" y="663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63" name="Google Shape;863;p6"/>
              <p:cNvSpPr/>
              <p:nvPr/>
            </p:nvSpPr>
            <p:spPr>
              <a:xfrm>
                <a:off x="5375425" y="1961325"/>
                <a:ext cx="1012625" cy="1561050"/>
              </a:xfrm>
              <a:custGeom>
                <a:avLst/>
                <a:gdLst/>
                <a:ahLst/>
                <a:cxnLst/>
                <a:rect l="l" t="t" r="r" b="b"/>
                <a:pathLst>
                  <a:path w="40505" h="62442" fill="none" extrusionOk="0">
                    <a:moveTo>
                      <a:pt x="26532" y="0"/>
                    </a:moveTo>
                    <a:lnTo>
                      <a:pt x="26532" y="0"/>
                    </a:lnTo>
                    <a:lnTo>
                      <a:pt x="25492" y="0"/>
                    </a:lnTo>
                    <a:lnTo>
                      <a:pt x="24453" y="21"/>
                    </a:lnTo>
                    <a:lnTo>
                      <a:pt x="24453" y="21"/>
                    </a:lnTo>
                    <a:lnTo>
                      <a:pt x="22873" y="83"/>
                    </a:lnTo>
                    <a:lnTo>
                      <a:pt x="21292" y="146"/>
                    </a:lnTo>
                    <a:lnTo>
                      <a:pt x="18132" y="333"/>
                    </a:lnTo>
                    <a:lnTo>
                      <a:pt x="14992" y="541"/>
                    </a:lnTo>
                    <a:lnTo>
                      <a:pt x="11832" y="749"/>
                    </a:lnTo>
                    <a:lnTo>
                      <a:pt x="11832" y="749"/>
                    </a:lnTo>
                    <a:lnTo>
                      <a:pt x="10813" y="811"/>
                    </a:lnTo>
                    <a:lnTo>
                      <a:pt x="9815" y="894"/>
                    </a:lnTo>
                    <a:lnTo>
                      <a:pt x="8796" y="977"/>
                    </a:lnTo>
                    <a:lnTo>
                      <a:pt x="7798" y="1102"/>
                    </a:lnTo>
                    <a:lnTo>
                      <a:pt x="6800" y="1248"/>
                    </a:lnTo>
                    <a:lnTo>
                      <a:pt x="5802" y="1414"/>
                    </a:lnTo>
                    <a:lnTo>
                      <a:pt x="4804" y="1622"/>
                    </a:lnTo>
                    <a:lnTo>
                      <a:pt x="3806" y="1872"/>
                    </a:lnTo>
                    <a:lnTo>
                      <a:pt x="3806" y="1872"/>
                    </a:lnTo>
                    <a:lnTo>
                      <a:pt x="3473" y="1976"/>
                    </a:lnTo>
                    <a:lnTo>
                      <a:pt x="3161" y="2100"/>
                    </a:lnTo>
                    <a:lnTo>
                      <a:pt x="2870" y="2225"/>
                    </a:lnTo>
                    <a:lnTo>
                      <a:pt x="2579" y="2371"/>
                    </a:lnTo>
                    <a:lnTo>
                      <a:pt x="2308" y="2537"/>
                    </a:lnTo>
                    <a:lnTo>
                      <a:pt x="2038" y="2703"/>
                    </a:lnTo>
                    <a:lnTo>
                      <a:pt x="1809" y="2890"/>
                    </a:lnTo>
                    <a:lnTo>
                      <a:pt x="1581" y="3078"/>
                    </a:lnTo>
                    <a:lnTo>
                      <a:pt x="1373" y="3306"/>
                    </a:lnTo>
                    <a:lnTo>
                      <a:pt x="1186" y="3535"/>
                    </a:lnTo>
                    <a:lnTo>
                      <a:pt x="999" y="3764"/>
                    </a:lnTo>
                    <a:lnTo>
                      <a:pt x="853" y="4013"/>
                    </a:lnTo>
                    <a:lnTo>
                      <a:pt x="707" y="4284"/>
                    </a:lnTo>
                    <a:lnTo>
                      <a:pt x="562" y="4575"/>
                    </a:lnTo>
                    <a:lnTo>
                      <a:pt x="458" y="4866"/>
                    </a:lnTo>
                    <a:lnTo>
                      <a:pt x="354" y="5178"/>
                    </a:lnTo>
                    <a:lnTo>
                      <a:pt x="354" y="5178"/>
                    </a:lnTo>
                    <a:lnTo>
                      <a:pt x="271" y="5510"/>
                    </a:lnTo>
                    <a:lnTo>
                      <a:pt x="208" y="5843"/>
                    </a:lnTo>
                    <a:lnTo>
                      <a:pt x="208" y="5843"/>
                    </a:lnTo>
                    <a:lnTo>
                      <a:pt x="104" y="6654"/>
                    </a:lnTo>
                    <a:lnTo>
                      <a:pt x="42" y="7486"/>
                    </a:lnTo>
                    <a:lnTo>
                      <a:pt x="0" y="8297"/>
                    </a:lnTo>
                    <a:lnTo>
                      <a:pt x="0" y="9128"/>
                    </a:lnTo>
                    <a:lnTo>
                      <a:pt x="21" y="9939"/>
                    </a:lnTo>
                    <a:lnTo>
                      <a:pt x="63" y="10771"/>
                    </a:lnTo>
                    <a:lnTo>
                      <a:pt x="125" y="11582"/>
                    </a:lnTo>
                    <a:lnTo>
                      <a:pt x="188" y="12414"/>
                    </a:lnTo>
                    <a:lnTo>
                      <a:pt x="188" y="12414"/>
                    </a:lnTo>
                    <a:lnTo>
                      <a:pt x="271" y="13079"/>
                    </a:lnTo>
                    <a:lnTo>
                      <a:pt x="396" y="13744"/>
                    </a:lnTo>
                    <a:lnTo>
                      <a:pt x="562" y="14389"/>
                    </a:lnTo>
                    <a:lnTo>
                      <a:pt x="749" y="15033"/>
                    </a:lnTo>
                    <a:lnTo>
                      <a:pt x="957" y="15657"/>
                    </a:lnTo>
                    <a:lnTo>
                      <a:pt x="1206" y="16260"/>
                    </a:lnTo>
                    <a:lnTo>
                      <a:pt x="1498" y="16884"/>
                    </a:lnTo>
                    <a:lnTo>
                      <a:pt x="1789" y="17487"/>
                    </a:lnTo>
                    <a:lnTo>
                      <a:pt x="1789" y="17487"/>
                    </a:lnTo>
                    <a:lnTo>
                      <a:pt x="1934" y="17736"/>
                    </a:lnTo>
                    <a:lnTo>
                      <a:pt x="2080" y="17986"/>
                    </a:lnTo>
                    <a:lnTo>
                      <a:pt x="2246" y="18215"/>
                    </a:lnTo>
                    <a:lnTo>
                      <a:pt x="2412" y="18423"/>
                    </a:lnTo>
                    <a:lnTo>
                      <a:pt x="2600" y="18631"/>
                    </a:lnTo>
                    <a:lnTo>
                      <a:pt x="2787" y="18838"/>
                    </a:lnTo>
                    <a:lnTo>
                      <a:pt x="2974" y="19005"/>
                    </a:lnTo>
                    <a:lnTo>
                      <a:pt x="3182" y="19171"/>
                    </a:lnTo>
                    <a:lnTo>
                      <a:pt x="3410" y="19317"/>
                    </a:lnTo>
                    <a:lnTo>
                      <a:pt x="3639" y="19462"/>
                    </a:lnTo>
                    <a:lnTo>
                      <a:pt x="3889" y="19587"/>
                    </a:lnTo>
                    <a:lnTo>
                      <a:pt x="4138" y="19691"/>
                    </a:lnTo>
                    <a:lnTo>
                      <a:pt x="4388" y="19795"/>
                    </a:lnTo>
                    <a:lnTo>
                      <a:pt x="4679" y="19857"/>
                    </a:lnTo>
                    <a:lnTo>
                      <a:pt x="4970" y="19920"/>
                    </a:lnTo>
                    <a:lnTo>
                      <a:pt x="5261" y="19982"/>
                    </a:lnTo>
                    <a:lnTo>
                      <a:pt x="5261" y="19982"/>
                    </a:lnTo>
                    <a:lnTo>
                      <a:pt x="6134" y="20065"/>
                    </a:lnTo>
                    <a:lnTo>
                      <a:pt x="7028" y="20148"/>
                    </a:lnTo>
                    <a:lnTo>
                      <a:pt x="7902" y="20190"/>
                    </a:lnTo>
                    <a:lnTo>
                      <a:pt x="8775" y="20211"/>
                    </a:lnTo>
                    <a:lnTo>
                      <a:pt x="8775" y="20211"/>
                    </a:lnTo>
                    <a:lnTo>
                      <a:pt x="9544" y="20211"/>
                    </a:lnTo>
                    <a:lnTo>
                      <a:pt x="10293" y="20169"/>
                    </a:lnTo>
                    <a:lnTo>
                      <a:pt x="10293" y="20169"/>
                    </a:lnTo>
                    <a:lnTo>
                      <a:pt x="11873" y="20065"/>
                    </a:lnTo>
                    <a:lnTo>
                      <a:pt x="13474" y="19940"/>
                    </a:lnTo>
                    <a:lnTo>
                      <a:pt x="14264" y="19857"/>
                    </a:lnTo>
                    <a:lnTo>
                      <a:pt x="15075" y="19774"/>
                    </a:lnTo>
                    <a:lnTo>
                      <a:pt x="15886" y="19670"/>
                    </a:lnTo>
                    <a:lnTo>
                      <a:pt x="16697" y="19545"/>
                    </a:lnTo>
                    <a:lnTo>
                      <a:pt x="16697" y="19545"/>
                    </a:lnTo>
                    <a:lnTo>
                      <a:pt x="16572" y="19878"/>
                    </a:lnTo>
                    <a:lnTo>
                      <a:pt x="16468" y="20148"/>
                    </a:lnTo>
                    <a:lnTo>
                      <a:pt x="16468" y="20148"/>
                    </a:lnTo>
                    <a:lnTo>
                      <a:pt x="14701" y="24141"/>
                    </a:lnTo>
                    <a:lnTo>
                      <a:pt x="14701" y="24141"/>
                    </a:lnTo>
                    <a:lnTo>
                      <a:pt x="13204" y="27675"/>
                    </a:lnTo>
                    <a:lnTo>
                      <a:pt x="12455" y="29443"/>
                    </a:lnTo>
                    <a:lnTo>
                      <a:pt x="11728" y="31231"/>
                    </a:lnTo>
                    <a:lnTo>
                      <a:pt x="11000" y="32998"/>
                    </a:lnTo>
                    <a:lnTo>
                      <a:pt x="10314" y="34807"/>
                    </a:lnTo>
                    <a:lnTo>
                      <a:pt x="9628" y="36596"/>
                    </a:lnTo>
                    <a:lnTo>
                      <a:pt x="8962" y="38405"/>
                    </a:lnTo>
                    <a:lnTo>
                      <a:pt x="8962" y="38405"/>
                    </a:lnTo>
                    <a:lnTo>
                      <a:pt x="7486" y="42376"/>
                    </a:lnTo>
                    <a:lnTo>
                      <a:pt x="6737" y="44372"/>
                    </a:lnTo>
                    <a:lnTo>
                      <a:pt x="6030" y="46368"/>
                    </a:lnTo>
                    <a:lnTo>
                      <a:pt x="5365" y="48385"/>
                    </a:lnTo>
                    <a:lnTo>
                      <a:pt x="5053" y="49404"/>
                    </a:lnTo>
                    <a:lnTo>
                      <a:pt x="4741" y="50402"/>
                    </a:lnTo>
                    <a:lnTo>
                      <a:pt x="4471" y="51442"/>
                    </a:lnTo>
                    <a:lnTo>
                      <a:pt x="4201" y="52460"/>
                    </a:lnTo>
                    <a:lnTo>
                      <a:pt x="3951" y="53500"/>
                    </a:lnTo>
                    <a:lnTo>
                      <a:pt x="3722" y="54540"/>
                    </a:lnTo>
                    <a:lnTo>
                      <a:pt x="3722" y="54540"/>
                    </a:lnTo>
                    <a:lnTo>
                      <a:pt x="3535" y="55559"/>
                    </a:lnTo>
                    <a:lnTo>
                      <a:pt x="3535" y="55559"/>
                    </a:lnTo>
                    <a:lnTo>
                      <a:pt x="3494" y="55870"/>
                    </a:lnTo>
                    <a:lnTo>
                      <a:pt x="3452" y="56182"/>
                    </a:lnTo>
                    <a:lnTo>
                      <a:pt x="3452" y="56515"/>
                    </a:lnTo>
                    <a:lnTo>
                      <a:pt x="3452" y="56869"/>
                    </a:lnTo>
                    <a:lnTo>
                      <a:pt x="3473" y="57201"/>
                    </a:lnTo>
                    <a:lnTo>
                      <a:pt x="3535" y="57555"/>
                    </a:lnTo>
                    <a:lnTo>
                      <a:pt x="3598" y="57887"/>
                    </a:lnTo>
                    <a:lnTo>
                      <a:pt x="3702" y="58220"/>
                    </a:lnTo>
                    <a:lnTo>
                      <a:pt x="3826" y="58553"/>
                    </a:lnTo>
                    <a:lnTo>
                      <a:pt x="3993" y="58865"/>
                    </a:lnTo>
                    <a:lnTo>
                      <a:pt x="4180" y="59156"/>
                    </a:lnTo>
                    <a:lnTo>
                      <a:pt x="4409" y="59447"/>
                    </a:lnTo>
                    <a:lnTo>
                      <a:pt x="4658" y="59696"/>
                    </a:lnTo>
                    <a:lnTo>
                      <a:pt x="4928" y="59925"/>
                    </a:lnTo>
                    <a:lnTo>
                      <a:pt x="5261" y="60133"/>
                    </a:lnTo>
                    <a:lnTo>
                      <a:pt x="5615" y="60299"/>
                    </a:lnTo>
                    <a:lnTo>
                      <a:pt x="5615" y="60299"/>
                    </a:lnTo>
                    <a:lnTo>
                      <a:pt x="6717" y="60715"/>
                    </a:lnTo>
                    <a:lnTo>
                      <a:pt x="7839" y="61089"/>
                    </a:lnTo>
                    <a:lnTo>
                      <a:pt x="8941" y="61422"/>
                    </a:lnTo>
                    <a:lnTo>
                      <a:pt x="10064" y="61734"/>
                    </a:lnTo>
                    <a:lnTo>
                      <a:pt x="10626" y="61859"/>
                    </a:lnTo>
                    <a:lnTo>
                      <a:pt x="11208" y="61963"/>
                    </a:lnTo>
                    <a:lnTo>
                      <a:pt x="11769" y="62088"/>
                    </a:lnTo>
                    <a:lnTo>
                      <a:pt x="12351" y="62171"/>
                    </a:lnTo>
                    <a:lnTo>
                      <a:pt x="12934" y="62254"/>
                    </a:lnTo>
                    <a:lnTo>
                      <a:pt x="13516" y="62316"/>
                    </a:lnTo>
                    <a:lnTo>
                      <a:pt x="14098" y="62358"/>
                    </a:lnTo>
                    <a:lnTo>
                      <a:pt x="14680" y="62399"/>
                    </a:lnTo>
                    <a:lnTo>
                      <a:pt x="14680" y="62399"/>
                    </a:lnTo>
                    <a:lnTo>
                      <a:pt x="15075" y="62420"/>
                    </a:lnTo>
                    <a:lnTo>
                      <a:pt x="15491" y="62441"/>
                    </a:lnTo>
                    <a:lnTo>
                      <a:pt x="15491" y="62441"/>
                    </a:lnTo>
                    <a:lnTo>
                      <a:pt x="16011" y="62420"/>
                    </a:lnTo>
                    <a:lnTo>
                      <a:pt x="16260" y="62379"/>
                    </a:lnTo>
                    <a:lnTo>
                      <a:pt x="16510" y="62337"/>
                    </a:lnTo>
                    <a:lnTo>
                      <a:pt x="16759" y="62295"/>
                    </a:lnTo>
                    <a:lnTo>
                      <a:pt x="17009" y="62212"/>
                    </a:lnTo>
                    <a:lnTo>
                      <a:pt x="17238" y="62108"/>
                    </a:lnTo>
                    <a:lnTo>
                      <a:pt x="17487" y="61984"/>
                    </a:lnTo>
                    <a:lnTo>
                      <a:pt x="17487" y="61984"/>
                    </a:lnTo>
                    <a:lnTo>
                      <a:pt x="18007" y="61672"/>
                    </a:lnTo>
                    <a:lnTo>
                      <a:pt x="18506" y="61297"/>
                    </a:lnTo>
                    <a:lnTo>
                      <a:pt x="18963" y="60923"/>
                    </a:lnTo>
                    <a:lnTo>
                      <a:pt x="19421" y="60507"/>
                    </a:lnTo>
                    <a:lnTo>
                      <a:pt x="19816" y="60071"/>
                    </a:lnTo>
                    <a:lnTo>
                      <a:pt x="20211" y="59592"/>
                    </a:lnTo>
                    <a:lnTo>
                      <a:pt x="20565" y="59093"/>
                    </a:lnTo>
                    <a:lnTo>
                      <a:pt x="20876" y="58574"/>
                    </a:lnTo>
                    <a:lnTo>
                      <a:pt x="20876" y="58574"/>
                    </a:lnTo>
                    <a:lnTo>
                      <a:pt x="21729" y="57014"/>
                    </a:lnTo>
                    <a:lnTo>
                      <a:pt x="22561" y="55434"/>
                    </a:lnTo>
                    <a:lnTo>
                      <a:pt x="23372" y="53854"/>
                    </a:lnTo>
                    <a:lnTo>
                      <a:pt x="24141" y="52253"/>
                    </a:lnTo>
                    <a:lnTo>
                      <a:pt x="24889" y="50651"/>
                    </a:lnTo>
                    <a:lnTo>
                      <a:pt x="25638" y="49030"/>
                    </a:lnTo>
                    <a:lnTo>
                      <a:pt x="26324" y="47408"/>
                    </a:lnTo>
                    <a:lnTo>
                      <a:pt x="27010" y="45765"/>
                    </a:lnTo>
                    <a:lnTo>
                      <a:pt x="27010" y="45765"/>
                    </a:lnTo>
                    <a:lnTo>
                      <a:pt x="28008" y="43228"/>
                    </a:lnTo>
                    <a:lnTo>
                      <a:pt x="28986" y="40713"/>
                    </a:lnTo>
                    <a:lnTo>
                      <a:pt x="30919" y="35618"/>
                    </a:lnTo>
                    <a:lnTo>
                      <a:pt x="31876" y="33082"/>
                    </a:lnTo>
                    <a:lnTo>
                      <a:pt x="32874" y="30566"/>
                    </a:lnTo>
                    <a:lnTo>
                      <a:pt x="33893" y="28050"/>
                    </a:lnTo>
                    <a:lnTo>
                      <a:pt x="34413" y="26781"/>
                    </a:lnTo>
                    <a:lnTo>
                      <a:pt x="34953" y="25534"/>
                    </a:lnTo>
                    <a:lnTo>
                      <a:pt x="34953" y="25534"/>
                    </a:lnTo>
                    <a:lnTo>
                      <a:pt x="35639" y="23954"/>
                    </a:lnTo>
                    <a:lnTo>
                      <a:pt x="36284" y="22352"/>
                    </a:lnTo>
                    <a:lnTo>
                      <a:pt x="36908" y="20731"/>
                    </a:lnTo>
                    <a:lnTo>
                      <a:pt x="37490" y="19109"/>
                    </a:lnTo>
                    <a:lnTo>
                      <a:pt x="38072" y="17466"/>
                    </a:lnTo>
                    <a:lnTo>
                      <a:pt x="38613" y="15824"/>
                    </a:lnTo>
                    <a:lnTo>
                      <a:pt x="39132" y="14160"/>
                    </a:lnTo>
                    <a:lnTo>
                      <a:pt x="39631" y="12497"/>
                    </a:lnTo>
                    <a:lnTo>
                      <a:pt x="39631" y="12497"/>
                    </a:lnTo>
                    <a:lnTo>
                      <a:pt x="39860" y="11644"/>
                    </a:lnTo>
                    <a:lnTo>
                      <a:pt x="40068" y="10771"/>
                    </a:lnTo>
                    <a:lnTo>
                      <a:pt x="40255" y="9918"/>
                    </a:lnTo>
                    <a:lnTo>
                      <a:pt x="40380" y="9045"/>
                    </a:lnTo>
                    <a:lnTo>
                      <a:pt x="40442" y="8608"/>
                    </a:lnTo>
                    <a:lnTo>
                      <a:pt x="40484" y="8151"/>
                    </a:lnTo>
                    <a:lnTo>
                      <a:pt x="40505" y="7714"/>
                    </a:lnTo>
                    <a:lnTo>
                      <a:pt x="40505" y="7278"/>
                    </a:lnTo>
                    <a:lnTo>
                      <a:pt x="40505" y="6820"/>
                    </a:lnTo>
                    <a:lnTo>
                      <a:pt x="40484" y="6384"/>
                    </a:lnTo>
                    <a:lnTo>
                      <a:pt x="40463" y="5926"/>
                    </a:lnTo>
                    <a:lnTo>
                      <a:pt x="40401" y="5489"/>
                    </a:lnTo>
                    <a:lnTo>
                      <a:pt x="40401" y="5489"/>
                    </a:lnTo>
                    <a:lnTo>
                      <a:pt x="40338" y="5032"/>
                    </a:lnTo>
                    <a:lnTo>
                      <a:pt x="40234" y="4595"/>
                    </a:lnTo>
                    <a:lnTo>
                      <a:pt x="40089" y="4180"/>
                    </a:lnTo>
                    <a:lnTo>
                      <a:pt x="39923" y="3784"/>
                    </a:lnTo>
                    <a:lnTo>
                      <a:pt x="39756" y="3410"/>
                    </a:lnTo>
                    <a:lnTo>
                      <a:pt x="39528" y="3036"/>
                    </a:lnTo>
                    <a:lnTo>
                      <a:pt x="39299" y="2703"/>
                    </a:lnTo>
                    <a:lnTo>
                      <a:pt x="39028" y="2412"/>
                    </a:lnTo>
                    <a:lnTo>
                      <a:pt x="38737" y="2121"/>
                    </a:lnTo>
                    <a:lnTo>
                      <a:pt x="38426" y="1851"/>
                    </a:lnTo>
                    <a:lnTo>
                      <a:pt x="38093" y="1622"/>
                    </a:lnTo>
                    <a:lnTo>
                      <a:pt x="37739" y="1393"/>
                    </a:lnTo>
                    <a:lnTo>
                      <a:pt x="37365" y="1206"/>
                    </a:lnTo>
                    <a:lnTo>
                      <a:pt x="36970" y="1061"/>
                    </a:lnTo>
                    <a:lnTo>
                      <a:pt x="36533" y="936"/>
                    </a:lnTo>
                    <a:lnTo>
                      <a:pt x="36097" y="832"/>
                    </a:lnTo>
                    <a:lnTo>
                      <a:pt x="36097" y="832"/>
                    </a:lnTo>
                    <a:lnTo>
                      <a:pt x="34912" y="624"/>
                    </a:lnTo>
                    <a:lnTo>
                      <a:pt x="33726" y="437"/>
                    </a:lnTo>
                    <a:lnTo>
                      <a:pt x="32520" y="291"/>
                    </a:lnTo>
                    <a:lnTo>
                      <a:pt x="31335" y="187"/>
                    </a:lnTo>
                    <a:lnTo>
                      <a:pt x="30129" y="104"/>
                    </a:lnTo>
                    <a:lnTo>
                      <a:pt x="28944" y="42"/>
                    </a:lnTo>
                    <a:lnTo>
                      <a:pt x="27738" y="21"/>
                    </a:lnTo>
                    <a:lnTo>
                      <a:pt x="265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5754375" y="3046175"/>
                <a:ext cx="166875" cy="342075"/>
              </a:xfrm>
              <a:custGeom>
                <a:avLst/>
                <a:gdLst/>
                <a:ahLst/>
                <a:cxnLst/>
                <a:rect l="l" t="t" r="r" b="b"/>
                <a:pathLst>
                  <a:path w="6675" h="13683" extrusionOk="0">
                    <a:moveTo>
                      <a:pt x="6633" y="1"/>
                    </a:moveTo>
                    <a:lnTo>
                      <a:pt x="6529" y="22"/>
                    </a:lnTo>
                    <a:lnTo>
                      <a:pt x="6446" y="63"/>
                    </a:lnTo>
                    <a:lnTo>
                      <a:pt x="6384" y="105"/>
                    </a:lnTo>
                    <a:lnTo>
                      <a:pt x="6342" y="167"/>
                    </a:lnTo>
                    <a:lnTo>
                      <a:pt x="6238" y="292"/>
                    </a:lnTo>
                    <a:lnTo>
                      <a:pt x="6176" y="417"/>
                    </a:lnTo>
                    <a:lnTo>
                      <a:pt x="5677" y="1144"/>
                    </a:lnTo>
                    <a:lnTo>
                      <a:pt x="5219" y="1914"/>
                    </a:lnTo>
                    <a:lnTo>
                      <a:pt x="4783" y="2704"/>
                    </a:lnTo>
                    <a:lnTo>
                      <a:pt x="4388" y="3494"/>
                    </a:lnTo>
                    <a:lnTo>
                      <a:pt x="3514" y="5241"/>
                    </a:lnTo>
                    <a:lnTo>
                      <a:pt x="2662" y="6966"/>
                    </a:lnTo>
                    <a:lnTo>
                      <a:pt x="2225" y="7840"/>
                    </a:lnTo>
                    <a:lnTo>
                      <a:pt x="1789" y="8692"/>
                    </a:lnTo>
                    <a:lnTo>
                      <a:pt x="1310" y="9545"/>
                    </a:lnTo>
                    <a:lnTo>
                      <a:pt x="832" y="10376"/>
                    </a:lnTo>
                    <a:lnTo>
                      <a:pt x="707" y="10605"/>
                    </a:lnTo>
                    <a:lnTo>
                      <a:pt x="583" y="10834"/>
                    </a:lnTo>
                    <a:lnTo>
                      <a:pt x="395" y="11312"/>
                    </a:lnTo>
                    <a:lnTo>
                      <a:pt x="229" y="11790"/>
                    </a:lnTo>
                    <a:lnTo>
                      <a:pt x="84" y="12289"/>
                    </a:lnTo>
                    <a:lnTo>
                      <a:pt x="42" y="12476"/>
                    </a:lnTo>
                    <a:lnTo>
                      <a:pt x="21" y="12664"/>
                    </a:lnTo>
                    <a:lnTo>
                      <a:pt x="0" y="12851"/>
                    </a:lnTo>
                    <a:lnTo>
                      <a:pt x="21" y="13017"/>
                    </a:lnTo>
                    <a:lnTo>
                      <a:pt x="63" y="13183"/>
                    </a:lnTo>
                    <a:lnTo>
                      <a:pt x="146" y="13329"/>
                    </a:lnTo>
                    <a:lnTo>
                      <a:pt x="271" y="13454"/>
                    </a:lnTo>
                    <a:lnTo>
                      <a:pt x="458" y="13579"/>
                    </a:lnTo>
                    <a:lnTo>
                      <a:pt x="645" y="13662"/>
                    </a:lnTo>
                    <a:lnTo>
                      <a:pt x="853" y="13682"/>
                    </a:lnTo>
                    <a:lnTo>
                      <a:pt x="978" y="13662"/>
                    </a:lnTo>
                    <a:lnTo>
                      <a:pt x="1102" y="13641"/>
                    </a:lnTo>
                    <a:lnTo>
                      <a:pt x="1206" y="13579"/>
                    </a:lnTo>
                    <a:lnTo>
                      <a:pt x="1331" y="13516"/>
                    </a:lnTo>
                    <a:lnTo>
                      <a:pt x="1539" y="13350"/>
                    </a:lnTo>
                    <a:lnTo>
                      <a:pt x="1726" y="13142"/>
                    </a:lnTo>
                    <a:lnTo>
                      <a:pt x="1976" y="12830"/>
                    </a:lnTo>
                    <a:lnTo>
                      <a:pt x="2204" y="12518"/>
                    </a:lnTo>
                    <a:lnTo>
                      <a:pt x="2412" y="12206"/>
                    </a:lnTo>
                    <a:lnTo>
                      <a:pt x="2620" y="11873"/>
                    </a:lnTo>
                    <a:lnTo>
                      <a:pt x="2807" y="11520"/>
                    </a:lnTo>
                    <a:lnTo>
                      <a:pt x="2974" y="11187"/>
                    </a:lnTo>
                    <a:lnTo>
                      <a:pt x="3140" y="10834"/>
                    </a:lnTo>
                    <a:lnTo>
                      <a:pt x="3286" y="10460"/>
                    </a:lnTo>
                    <a:lnTo>
                      <a:pt x="4201" y="8152"/>
                    </a:lnTo>
                    <a:lnTo>
                      <a:pt x="5115" y="5823"/>
                    </a:lnTo>
                    <a:lnTo>
                      <a:pt x="5510" y="4762"/>
                    </a:lnTo>
                    <a:lnTo>
                      <a:pt x="5885" y="3681"/>
                    </a:lnTo>
                    <a:lnTo>
                      <a:pt x="6051" y="3141"/>
                    </a:lnTo>
                    <a:lnTo>
                      <a:pt x="6217" y="2579"/>
                    </a:lnTo>
                    <a:lnTo>
                      <a:pt x="6363" y="2038"/>
                    </a:lnTo>
                    <a:lnTo>
                      <a:pt x="6488" y="1477"/>
                    </a:lnTo>
                    <a:lnTo>
                      <a:pt x="6571" y="1124"/>
                    </a:lnTo>
                    <a:lnTo>
                      <a:pt x="6654" y="770"/>
                    </a:lnTo>
                    <a:lnTo>
                      <a:pt x="6675" y="583"/>
                    </a:lnTo>
                    <a:lnTo>
                      <a:pt x="6675" y="396"/>
                    </a:lnTo>
                    <a:lnTo>
                      <a:pt x="6675" y="209"/>
                    </a:lnTo>
                    <a:lnTo>
                      <a:pt x="6633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5754375" y="3046175"/>
                <a:ext cx="166875" cy="342075"/>
              </a:xfrm>
              <a:custGeom>
                <a:avLst/>
                <a:gdLst/>
                <a:ahLst/>
                <a:cxnLst/>
                <a:rect l="l" t="t" r="r" b="b"/>
                <a:pathLst>
                  <a:path w="6675" h="13683" fill="none" extrusionOk="0">
                    <a:moveTo>
                      <a:pt x="6633" y="1"/>
                    </a:moveTo>
                    <a:lnTo>
                      <a:pt x="6633" y="1"/>
                    </a:lnTo>
                    <a:lnTo>
                      <a:pt x="6529" y="22"/>
                    </a:lnTo>
                    <a:lnTo>
                      <a:pt x="6446" y="63"/>
                    </a:lnTo>
                    <a:lnTo>
                      <a:pt x="6384" y="105"/>
                    </a:lnTo>
                    <a:lnTo>
                      <a:pt x="6342" y="167"/>
                    </a:lnTo>
                    <a:lnTo>
                      <a:pt x="6238" y="292"/>
                    </a:lnTo>
                    <a:lnTo>
                      <a:pt x="6176" y="417"/>
                    </a:lnTo>
                    <a:lnTo>
                      <a:pt x="6176" y="417"/>
                    </a:lnTo>
                    <a:lnTo>
                      <a:pt x="5677" y="1144"/>
                    </a:lnTo>
                    <a:lnTo>
                      <a:pt x="5219" y="1914"/>
                    </a:lnTo>
                    <a:lnTo>
                      <a:pt x="4783" y="2704"/>
                    </a:lnTo>
                    <a:lnTo>
                      <a:pt x="4388" y="3494"/>
                    </a:lnTo>
                    <a:lnTo>
                      <a:pt x="4388" y="3494"/>
                    </a:lnTo>
                    <a:lnTo>
                      <a:pt x="3514" y="5241"/>
                    </a:lnTo>
                    <a:lnTo>
                      <a:pt x="2662" y="6966"/>
                    </a:lnTo>
                    <a:lnTo>
                      <a:pt x="2225" y="7840"/>
                    </a:lnTo>
                    <a:lnTo>
                      <a:pt x="1789" y="8692"/>
                    </a:lnTo>
                    <a:lnTo>
                      <a:pt x="1310" y="9545"/>
                    </a:lnTo>
                    <a:lnTo>
                      <a:pt x="832" y="10376"/>
                    </a:lnTo>
                    <a:lnTo>
                      <a:pt x="832" y="10376"/>
                    </a:lnTo>
                    <a:lnTo>
                      <a:pt x="707" y="10605"/>
                    </a:lnTo>
                    <a:lnTo>
                      <a:pt x="583" y="10834"/>
                    </a:lnTo>
                    <a:lnTo>
                      <a:pt x="395" y="11312"/>
                    </a:lnTo>
                    <a:lnTo>
                      <a:pt x="229" y="11790"/>
                    </a:lnTo>
                    <a:lnTo>
                      <a:pt x="84" y="12289"/>
                    </a:lnTo>
                    <a:lnTo>
                      <a:pt x="84" y="12289"/>
                    </a:lnTo>
                    <a:lnTo>
                      <a:pt x="42" y="12476"/>
                    </a:lnTo>
                    <a:lnTo>
                      <a:pt x="21" y="12664"/>
                    </a:lnTo>
                    <a:lnTo>
                      <a:pt x="0" y="12851"/>
                    </a:lnTo>
                    <a:lnTo>
                      <a:pt x="21" y="13017"/>
                    </a:lnTo>
                    <a:lnTo>
                      <a:pt x="63" y="13183"/>
                    </a:lnTo>
                    <a:lnTo>
                      <a:pt x="146" y="13329"/>
                    </a:lnTo>
                    <a:lnTo>
                      <a:pt x="271" y="13454"/>
                    </a:lnTo>
                    <a:lnTo>
                      <a:pt x="458" y="13579"/>
                    </a:lnTo>
                    <a:lnTo>
                      <a:pt x="458" y="13579"/>
                    </a:lnTo>
                    <a:lnTo>
                      <a:pt x="645" y="13662"/>
                    </a:lnTo>
                    <a:lnTo>
                      <a:pt x="853" y="13682"/>
                    </a:lnTo>
                    <a:lnTo>
                      <a:pt x="853" y="13682"/>
                    </a:lnTo>
                    <a:lnTo>
                      <a:pt x="978" y="13662"/>
                    </a:lnTo>
                    <a:lnTo>
                      <a:pt x="1102" y="13641"/>
                    </a:lnTo>
                    <a:lnTo>
                      <a:pt x="1206" y="13579"/>
                    </a:lnTo>
                    <a:lnTo>
                      <a:pt x="1331" y="13516"/>
                    </a:lnTo>
                    <a:lnTo>
                      <a:pt x="1539" y="13350"/>
                    </a:lnTo>
                    <a:lnTo>
                      <a:pt x="1726" y="13142"/>
                    </a:lnTo>
                    <a:lnTo>
                      <a:pt x="1726" y="13142"/>
                    </a:lnTo>
                    <a:lnTo>
                      <a:pt x="1976" y="12830"/>
                    </a:lnTo>
                    <a:lnTo>
                      <a:pt x="2204" y="12518"/>
                    </a:lnTo>
                    <a:lnTo>
                      <a:pt x="2412" y="12206"/>
                    </a:lnTo>
                    <a:lnTo>
                      <a:pt x="2620" y="11873"/>
                    </a:lnTo>
                    <a:lnTo>
                      <a:pt x="2807" y="11520"/>
                    </a:lnTo>
                    <a:lnTo>
                      <a:pt x="2974" y="11187"/>
                    </a:lnTo>
                    <a:lnTo>
                      <a:pt x="3140" y="10834"/>
                    </a:lnTo>
                    <a:lnTo>
                      <a:pt x="3286" y="10460"/>
                    </a:lnTo>
                    <a:lnTo>
                      <a:pt x="3286" y="10460"/>
                    </a:lnTo>
                    <a:lnTo>
                      <a:pt x="4201" y="8152"/>
                    </a:lnTo>
                    <a:lnTo>
                      <a:pt x="5115" y="5823"/>
                    </a:lnTo>
                    <a:lnTo>
                      <a:pt x="5115" y="5823"/>
                    </a:lnTo>
                    <a:lnTo>
                      <a:pt x="5510" y="4762"/>
                    </a:lnTo>
                    <a:lnTo>
                      <a:pt x="5885" y="3681"/>
                    </a:lnTo>
                    <a:lnTo>
                      <a:pt x="6051" y="3141"/>
                    </a:lnTo>
                    <a:lnTo>
                      <a:pt x="6217" y="2579"/>
                    </a:lnTo>
                    <a:lnTo>
                      <a:pt x="6363" y="2038"/>
                    </a:lnTo>
                    <a:lnTo>
                      <a:pt x="6488" y="1477"/>
                    </a:lnTo>
                    <a:lnTo>
                      <a:pt x="6488" y="1477"/>
                    </a:lnTo>
                    <a:lnTo>
                      <a:pt x="6571" y="1124"/>
                    </a:lnTo>
                    <a:lnTo>
                      <a:pt x="6654" y="770"/>
                    </a:lnTo>
                    <a:lnTo>
                      <a:pt x="6675" y="583"/>
                    </a:lnTo>
                    <a:lnTo>
                      <a:pt x="6675" y="396"/>
                    </a:lnTo>
                    <a:lnTo>
                      <a:pt x="6675" y="209"/>
                    </a:lnTo>
                    <a:lnTo>
                      <a:pt x="663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66" name="Google Shape;866;p6"/>
              <p:cNvSpPr/>
              <p:nvPr/>
            </p:nvSpPr>
            <p:spPr>
              <a:xfrm>
                <a:off x="5470025" y="2056975"/>
                <a:ext cx="29892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2537" extrusionOk="0">
                    <a:moveTo>
                      <a:pt x="8547" y="0"/>
                    </a:moveTo>
                    <a:lnTo>
                      <a:pt x="7923" y="21"/>
                    </a:lnTo>
                    <a:lnTo>
                      <a:pt x="7299" y="62"/>
                    </a:lnTo>
                    <a:lnTo>
                      <a:pt x="6051" y="166"/>
                    </a:lnTo>
                    <a:lnTo>
                      <a:pt x="4804" y="291"/>
                    </a:lnTo>
                    <a:lnTo>
                      <a:pt x="4180" y="333"/>
                    </a:lnTo>
                    <a:lnTo>
                      <a:pt x="3577" y="374"/>
                    </a:lnTo>
                    <a:lnTo>
                      <a:pt x="3182" y="416"/>
                    </a:lnTo>
                    <a:lnTo>
                      <a:pt x="2829" y="458"/>
                    </a:lnTo>
                    <a:lnTo>
                      <a:pt x="2454" y="541"/>
                    </a:lnTo>
                    <a:lnTo>
                      <a:pt x="2080" y="624"/>
                    </a:lnTo>
                    <a:lnTo>
                      <a:pt x="1727" y="728"/>
                    </a:lnTo>
                    <a:lnTo>
                      <a:pt x="1373" y="832"/>
                    </a:lnTo>
                    <a:lnTo>
                      <a:pt x="666" y="1102"/>
                    </a:lnTo>
                    <a:lnTo>
                      <a:pt x="521" y="1164"/>
                    </a:lnTo>
                    <a:lnTo>
                      <a:pt x="396" y="1227"/>
                    </a:lnTo>
                    <a:lnTo>
                      <a:pt x="271" y="1310"/>
                    </a:lnTo>
                    <a:lnTo>
                      <a:pt x="167" y="1414"/>
                    </a:lnTo>
                    <a:lnTo>
                      <a:pt x="84" y="1539"/>
                    </a:lnTo>
                    <a:lnTo>
                      <a:pt x="22" y="1663"/>
                    </a:lnTo>
                    <a:lnTo>
                      <a:pt x="1" y="1830"/>
                    </a:lnTo>
                    <a:lnTo>
                      <a:pt x="22" y="2017"/>
                    </a:lnTo>
                    <a:lnTo>
                      <a:pt x="84" y="2163"/>
                    </a:lnTo>
                    <a:lnTo>
                      <a:pt x="146" y="2287"/>
                    </a:lnTo>
                    <a:lnTo>
                      <a:pt x="250" y="2391"/>
                    </a:lnTo>
                    <a:lnTo>
                      <a:pt x="375" y="2454"/>
                    </a:lnTo>
                    <a:lnTo>
                      <a:pt x="500" y="2495"/>
                    </a:lnTo>
                    <a:lnTo>
                      <a:pt x="645" y="2516"/>
                    </a:lnTo>
                    <a:lnTo>
                      <a:pt x="957" y="2537"/>
                    </a:lnTo>
                    <a:lnTo>
                      <a:pt x="1082" y="2537"/>
                    </a:lnTo>
                    <a:lnTo>
                      <a:pt x="1914" y="2516"/>
                    </a:lnTo>
                    <a:lnTo>
                      <a:pt x="2725" y="2454"/>
                    </a:lnTo>
                    <a:lnTo>
                      <a:pt x="3536" y="2329"/>
                    </a:lnTo>
                    <a:lnTo>
                      <a:pt x="4326" y="2183"/>
                    </a:lnTo>
                    <a:lnTo>
                      <a:pt x="5053" y="2038"/>
                    </a:lnTo>
                    <a:lnTo>
                      <a:pt x="5802" y="1892"/>
                    </a:lnTo>
                    <a:lnTo>
                      <a:pt x="7278" y="1643"/>
                    </a:lnTo>
                    <a:lnTo>
                      <a:pt x="8006" y="1518"/>
                    </a:lnTo>
                    <a:lnTo>
                      <a:pt x="8734" y="1372"/>
                    </a:lnTo>
                    <a:lnTo>
                      <a:pt x="9461" y="1185"/>
                    </a:lnTo>
                    <a:lnTo>
                      <a:pt x="10189" y="998"/>
                    </a:lnTo>
                    <a:lnTo>
                      <a:pt x="10605" y="873"/>
                    </a:lnTo>
                    <a:lnTo>
                      <a:pt x="11042" y="728"/>
                    </a:lnTo>
                    <a:lnTo>
                      <a:pt x="11270" y="645"/>
                    </a:lnTo>
                    <a:lnTo>
                      <a:pt x="11499" y="520"/>
                    </a:lnTo>
                    <a:lnTo>
                      <a:pt x="11728" y="395"/>
                    </a:lnTo>
                    <a:lnTo>
                      <a:pt x="11957" y="229"/>
                    </a:lnTo>
                    <a:lnTo>
                      <a:pt x="11458" y="125"/>
                    </a:lnTo>
                    <a:lnTo>
                      <a:pt x="11250" y="83"/>
                    </a:lnTo>
                    <a:lnTo>
                      <a:pt x="11062" y="62"/>
                    </a:lnTo>
                    <a:lnTo>
                      <a:pt x="9919" y="21"/>
                    </a:lnTo>
                    <a:lnTo>
                      <a:pt x="8755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67" name="Google Shape;867;p6"/>
              <p:cNvSpPr/>
              <p:nvPr/>
            </p:nvSpPr>
            <p:spPr>
              <a:xfrm>
                <a:off x="5470025" y="2056975"/>
                <a:ext cx="29892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2537" fill="none" extrusionOk="0">
                    <a:moveTo>
                      <a:pt x="8755" y="0"/>
                    </a:moveTo>
                    <a:lnTo>
                      <a:pt x="8755" y="0"/>
                    </a:lnTo>
                    <a:lnTo>
                      <a:pt x="8547" y="0"/>
                    </a:lnTo>
                    <a:lnTo>
                      <a:pt x="8547" y="0"/>
                    </a:lnTo>
                    <a:lnTo>
                      <a:pt x="7923" y="21"/>
                    </a:lnTo>
                    <a:lnTo>
                      <a:pt x="7299" y="62"/>
                    </a:lnTo>
                    <a:lnTo>
                      <a:pt x="6051" y="166"/>
                    </a:lnTo>
                    <a:lnTo>
                      <a:pt x="4804" y="291"/>
                    </a:lnTo>
                    <a:lnTo>
                      <a:pt x="4180" y="333"/>
                    </a:lnTo>
                    <a:lnTo>
                      <a:pt x="3577" y="374"/>
                    </a:lnTo>
                    <a:lnTo>
                      <a:pt x="3577" y="374"/>
                    </a:lnTo>
                    <a:lnTo>
                      <a:pt x="3182" y="416"/>
                    </a:lnTo>
                    <a:lnTo>
                      <a:pt x="2829" y="458"/>
                    </a:lnTo>
                    <a:lnTo>
                      <a:pt x="2454" y="541"/>
                    </a:lnTo>
                    <a:lnTo>
                      <a:pt x="2080" y="624"/>
                    </a:lnTo>
                    <a:lnTo>
                      <a:pt x="1727" y="728"/>
                    </a:lnTo>
                    <a:lnTo>
                      <a:pt x="1373" y="832"/>
                    </a:lnTo>
                    <a:lnTo>
                      <a:pt x="666" y="1102"/>
                    </a:lnTo>
                    <a:lnTo>
                      <a:pt x="666" y="1102"/>
                    </a:lnTo>
                    <a:lnTo>
                      <a:pt x="521" y="1164"/>
                    </a:lnTo>
                    <a:lnTo>
                      <a:pt x="396" y="1227"/>
                    </a:lnTo>
                    <a:lnTo>
                      <a:pt x="271" y="1310"/>
                    </a:lnTo>
                    <a:lnTo>
                      <a:pt x="167" y="1414"/>
                    </a:lnTo>
                    <a:lnTo>
                      <a:pt x="84" y="1539"/>
                    </a:lnTo>
                    <a:lnTo>
                      <a:pt x="22" y="1663"/>
                    </a:lnTo>
                    <a:lnTo>
                      <a:pt x="1" y="1830"/>
                    </a:lnTo>
                    <a:lnTo>
                      <a:pt x="22" y="2017"/>
                    </a:lnTo>
                    <a:lnTo>
                      <a:pt x="22" y="2017"/>
                    </a:lnTo>
                    <a:lnTo>
                      <a:pt x="84" y="2163"/>
                    </a:lnTo>
                    <a:lnTo>
                      <a:pt x="146" y="2287"/>
                    </a:lnTo>
                    <a:lnTo>
                      <a:pt x="250" y="2391"/>
                    </a:lnTo>
                    <a:lnTo>
                      <a:pt x="375" y="2454"/>
                    </a:lnTo>
                    <a:lnTo>
                      <a:pt x="500" y="2495"/>
                    </a:lnTo>
                    <a:lnTo>
                      <a:pt x="645" y="2516"/>
                    </a:lnTo>
                    <a:lnTo>
                      <a:pt x="957" y="2537"/>
                    </a:lnTo>
                    <a:lnTo>
                      <a:pt x="957" y="2537"/>
                    </a:lnTo>
                    <a:lnTo>
                      <a:pt x="1082" y="2537"/>
                    </a:lnTo>
                    <a:lnTo>
                      <a:pt x="1082" y="2537"/>
                    </a:lnTo>
                    <a:lnTo>
                      <a:pt x="1914" y="2516"/>
                    </a:lnTo>
                    <a:lnTo>
                      <a:pt x="2725" y="2454"/>
                    </a:lnTo>
                    <a:lnTo>
                      <a:pt x="3536" y="2329"/>
                    </a:lnTo>
                    <a:lnTo>
                      <a:pt x="4326" y="2183"/>
                    </a:lnTo>
                    <a:lnTo>
                      <a:pt x="4326" y="2183"/>
                    </a:lnTo>
                    <a:lnTo>
                      <a:pt x="5053" y="2038"/>
                    </a:lnTo>
                    <a:lnTo>
                      <a:pt x="5802" y="1892"/>
                    </a:lnTo>
                    <a:lnTo>
                      <a:pt x="7278" y="1643"/>
                    </a:lnTo>
                    <a:lnTo>
                      <a:pt x="8006" y="1518"/>
                    </a:lnTo>
                    <a:lnTo>
                      <a:pt x="8734" y="1372"/>
                    </a:lnTo>
                    <a:lnTo>
                      <a:pt x="9461" y="1185"/>
                    </a:lnTo>
                    <a:lnTo>
                      <a:pt x="10189" y="998"/>
                    </a:lnTo>
                    <a:lnTo>
                      <a:pt x="10189" y="998"/>
                    </a:lnTo>
                    <a:lnTo>
                      <a:pt x="10605" y="873"/>
                    </a:lnTo>
                    <a:lnTo>
                      <a:pt x="11042" y="728"/>
                    </a:lnTo>
                    <a:lnTo>
                      <a:pt x="11270" y="645"/>
                    </a:lnTo>
                    <a:lnTo>
                      <a:pt x="11499" y="520"/>
                    </a:lnTo>
                    <a:lnTo>
                      <a:pt x="11728" y="395"/>
                    </a:lnTo>
                    <a:lnTo>
                      <a:pt x="11957" y="229"/>
                    </a:lnTo>
                    <a:lnTo>
                      <a:pt x="11957" y="229"/>
                    </a:lnTo>
                    <a:lnTo>
                      <a:pt x="11458" y="125"/>
                    </a:lnTo>
                    <a:lnTo>
                      <a:pt x="11250" y="83"/>
                    </a:lnTo>
                    <a:lnTo>
                      <a:pt x="11062" y="62"/>
                    </a:lnTo>
                    <a:lnTo>
                      <a:pt x="11062" y="62"/>
                    </a:lnTo>
                    <a:lnTo>
                      <a:pt x="9919" y="21"/>
                    </a:lnTo>
                    <a:lnTo>
                      <a:pt x="87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68" name="Google Shape;868;p6"/>
              <p:cNvSpPr/>
              <p:nvPr/>
            </p:nvSpPr>
            <p:spPr>
              <a:xfrm>
                <a:off x="5827150" y="2041900"/>
                <a:ext cx="6500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643" extrusionOk="0">
                    <a:moveTo>
                      <a:pt x="998" y="0"/>
                    </a:moveTo>
                    <a:lnTo>
                      <a:pt x="853" y="21"/>
                    </a:lnTo>
                    <a:lnTo>
                      <a:pt x="707" y="62"/>
                    </a:lnTo>
                    <a:lnTo>
                      <a:pt x="562" y="104"/>
                    </a:lnTo>
                    <a:lnTo>
                      <a:pt x="458" y="166"/>
                    </a:lnTo>
                    <a:lnTo>
                      <a:pt x="354" y="208"/>
                    </a:lnTo>
                    <a:lnTo>
                      <a:pt x="250" y="291"/>
                    </a:lnTo>
                    <a:lnTo>
                      <a:pt x="167" y="354"/>
                    </a:lnTo>
                    <a:lnTo>
                      <a:pt x="104" y="458"/>
                    </a:lnTo>
                    <a:lnTo>
                      <a:pt x="63" y="541"/>
                    </a:lnTo>
                    <a:lnTo>
                      <a:pt x="21" y="665"/>
                    </a:lnTo>
                    <a:lnTo>
                      <a:pt x="0" y="790"/>
                    </a:lnTo>
                    <a:lnTo>
                      <a:pt x="0" y="915"/>
                    </a:lnTo>
                    <a:lnTo>
                      <a:pt x="21" y="1040"/>
                    </a:lnTo>
                    <a:lnTo>
                      <a:pt x="63" y="1144"/>
                    </a:lnTo>
                    <a:lnTo>
                      <a:pt x="104" y="1227"/>
                    </a:lnTo>
                    <a:lnTo>
                      <a:pt x="188" y="1310"/>
                    </a:lnTo>
                    <a:lnTo>
                      <a:pt x="271" y="1393"/>
                    </a:lnTo>
                    <a:lnTo>
                      <a:pt x="375" y="1456"/>
                    </a:lnTo>
                    <a:lnTo>
                      <a:pt x="479" y="1518"/>
                    </a:lnTo>
                    <a:lnTo>
                      <a:pt x="603" y="1560"/>
                    </a:lnTo>
                    <a:lnTo>
                      <a:pt x="749" y="1601"/>
                    </a:lnTo>
                    <a:lnTo>
                      <a:pt x="894" y="1622"/>
                    </a:lnTo>
                    <a:lnTo>
                      <a:pt x="1040" y="1643"/>
                    </a:lnTo>
                    <a:lnTo>
                      <a:pt x="1269" y="1622"/>
                    </a:lnTo>
                    <a:lnTo>
                      <a:pt x="1497" y="1580"/>
                    </a:lnTo>
                    <a:lnTo>
                      <a:pt x="1726" y="1497"/>
                    </a:lnTo>
                    <a:lnTo>
                      <a:pt x="1934" y="1393"/>
                    </a:lnTo>
                    <a:lnTo>
                      <a:pt x="2142" y="1268"/>
                    </a:lnTo>
                    <a:lnTo>
                      <a:pt x="2308" y="1123"/>
                    </a:lnTo>
                    <a:lnTo>
                      <a:pt x="2475" y="936"/>
                    </a:lnTo>
                    <a:lnTo>
                      <a:pt x="2599" y="749"/>
                    </a:lnTo>
                    <a:lnTo>
                      <a:pt x="2454" y="582"/>
                    </a:lnTo>
                    <a:lnTo>
                      <a:pt x="2288" y="437"/>
                    </a:lnTo>
                    <a:lnTo>
                      <a:pt x="2121" y="312"/>
                    </a:lnTo>
                    <a:lnTo>
                      <a:pt x="1934" y="187"/>
                    </a:lnTo>
                    <a:lnTo>
                      <a:pt x="1747" y="104"/>
                    </a:lnTo>
                    <a:lnTo>
                      <a:pt x="1539" y="42"/>
                    </a:lnTo>
                    <a:lnTo>
                      <a:pt x="1352" y="21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5827150" y="2041900"/>
                <a:ext cx="6500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643" fill="none" extrusionOk="0">
                    <a:moveTo>
                      <a:pt x="1144" y="0"/>
                    </a:moveTo>
                    <a:lnTo>
                      <a:pt x="1144" y="0"/>
                    </a:lnTo>
                    <a:lnTo>
                      <a:pt x="998" y="0"/>
                    </a:lnTo>
                    <a:lnTo>
                      <a:pt x="853" y="21"/>
                    </a:lnTo>
                    <a:lnTo>
                      <a:pt x="707" y="62"/>
                    </a:lnTo>
                    <a:lnTo>
                      <a:pt x="562" y="104"/>
                    </a:lnTo>
                    <a:lnTo>
                      <a:pt x="562" y="104"/>
                    </a:lnTo>
                    <a:lnTo>
                      <a:pt x="458" y="166"/>
                    </a:lnTo>
                    <a:lnTo>
                      <a:pt x="354" y="208"/>
                    </a:lnTo>
                    <a:lnTo>
                      <a:pt x="250" y="291"/>
                    </a:lnTo>
                    <a:lnTo>
                      <a:pt x="167" y="354"/>
                    </a:lnTo>
                    <a:lnTo>
                      <a:pt x="104" y="458"/>
                    </a:lnTo>
                    <a:lnTo>
                      <a:pt x="63" y="541"/>
                    </a:lnTo>
                    <a:lnTo>
                      <a:pt x="21" y="665"/>
                    </a:lnTo>
                    <a:lnTo>
                      <a:pt x="0" y="790"/>
                    </a:lnTo>
                    <a:lnTo>
                      <a:pt x="0" y="790"/>
                    </a:lnTo>
                    <a:lnTo>
                      <a:pt x="0" y="915"/>
                    </a:lnTo>
                    <a:lnTo>
                      <a:pt x="21" y="1040"/>
                    </a:lnTo>
                    <a:lnTo>
                      <a:pt x="63" y="1144"/>
                    </a:lnTo>
                    <a:lnTo>
                      <a:pt x="104" y="1227"/>
                    </a:lnTo>
                    <a:lnTo>
                      <a:pt x="188" y="1310"/>
                    </a:lnTo>
                    <a:lnTo>
                      <a:pt x="271" y="1393"/>
                    </a:lnTo>
                    <a:lnTo>
                      <a:pt x="375" y="1456"/>
                    </a:lnTo>
                    <a:lnTo>
                      <a:pt x="479" y="1518"/>
                    </a:lnTo>
                    <a:lnTo>
                      <a:pt x="479" y="1518"/>
                    </a:lnTo>
                    <a:lnTo>
                      <a:pt x="603" y="1560"/>
                    </a:lnTo>
                    <a:lnTo>
                      <a:pt x="749" y="1601"/>
                    </a:lnTo>
                    <a:lnTo>
                      <a:pt x="894" y="1622"/>
                    </a:lnTo>
                    <a:lnTo>
                      <a:pt x="1040" y="1643"/>
                    </a:lnTo>
                    <a:lnTo>
                      <a:pt x="1040" y="1643"/>
                    </a:lnTo>
                    <a:lnTo>
                      <a:pt x="1269" y="1622"/>
                    </a:lnTo>
                    <a:lnTo>
                      <a:pt x="1497" y="1580"/>
                    </a:lnTo>
                    <a:lnTo>
                      <a:pt x="1726" y="1497"/>
                    </a:lnTo>
                    <a:lnTo>
                      <a:pt x="1934" y="1393"/>
                    </a:lnTo>
                    <a:lnTo>
                      <a:pt x="2142" y="1268"/>
                    </a:lnTo>
                    <a:lnTo>
                      <a:pt x="2308" y="1123"/>
                    </a:lnTo>
                    <a:lnTo>
                      <a:pt x="2475" y="936"/>
                    </a:lnTo>
                    <a:lnTo>
                      <a:pt x="2599" y="749"/>
                    </a:lnTo>
                    <a:lnTo>
                      <a:pt x="2599" y="749"/>
                    </a:lnTo>
                    <a:lnTo>
                      <a:pt x="2454" y="582"/>
                    </a:lnTo>
                    <a:lnTo>
                      <a:pt x="2288" y="437"/>
                    </a:lnTo>
                    <a:lnTo>
                      <a:pt x="2121" y="312"/>
                    </a:lnTo>
                    <a:lnTo>
                      <a:pt x="1934" y="187"/>
                    </a:lnTo>
                    <a:lnTo>
                      <a:pt x="1747" y="104"/>
                    </a:lnTo>
                    <a:lnTo>
                      <a:pt x="1539" y="42"/>
                    </a:lnTo>
                    <a:lnTo>
                      <a:pt x="1352" y="21"/>
                    </a:lnTo>
                    <a:lnTo>
                      <a:pt x="114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70" name="Google Shape;870;p6"/>
              <p:cNvSpPr/>
              <p:nvPr/>
            </p:nvSpPr>
            <p:spPr>
              <a:xfrm>
                <a:off x="5411300" y="1993025"/>
                <a:ext cx="923725" cy="1465400"/>
              </a:xfrm>
              <a:custGeom>
                <a:avLst/>
                <a:gdLst/>
                <a:ahLst/>
                <a:cxnLst/>
                <a:rect l="l" t="t" r="r" b="b"/>
                <a:pathLst>
                  <a:path w="36949" h="58616" extrusionOk="0">
                    <a:moveTo>
                      <a:pt x="25139" y="1"/>
                    </a:moveTo>
                    <a:lnTo>
                      <a:pt x="23725" y="21"/>
                    </a:lnTo>
                    <a:lnTo>
                      <a:pt x="22311" y="63"/>
                    </a:lnTo>
                    <a:lnTo>
                      <a:pt x="19483" y="188"/>
                    </a:lnTo>
                    <a:lnTo>
                      <a:pt x="16634" y="333"/>
                    </a:lnTo>
                    <a:lnTo>
                      <a:pt x="13807" y="500"/>
                    </a:lnTo>
                    <a:lnTo>
                      <a:pt x="10979" y="666"/>
                    </a:lnTo>
                    <a:lnTo>
                      <a:pt x="8941" y="811"/>
                    </a:lnTo>
                    <a:lnTo>
                      <a:pt x="7922" y="874"/>
                    </a:lnTo>
                    <a:lnTo>
                      <a:pt x="6924" y="978"/>
                    </a:lnTo>
                    <a:lnTo>
                      <a:pt x="5905" y="1082"/>
                    </a:lnTo>
                    <a:lnTo>
                      <a:pt x="4886" y="1227"/>
                    </a:lnTo>
                    <a:lnTo>
                      <a:pt x="3888" y="1394"/>
                    </a:lnTo>
                    <a:lnTo>
                      <a:pt x="2870" y="1581"/>
                    </a:lnTo>
                    <a:lnTo>
                      <a:pt x="2620" y="1664"/>
                    </a:lnTo>
                    <a:lnTo>
                      <a:pt x="2371" y="1726"/>
                    </a:lnTo>
                    <a:lnTo>
                      <a:pt x="2121" y="1830"/>
                    </a:lnTo>
                    <a:lnTo>
                      <a:pt x="1892" y="1913"/>
                    </a:lnTo>
                    <a:lnTo>
                      <a:pt x="1684" y="2038"/>
                    </a:lnTo>
                    <a:lnTo>
                      <a:pt x="1476" y="2142"/>
                    </a:lnTo>
                    <a:lnTo>
                      <a:pt x="1310" y="2288"/>
                    </a:lnTo>
                    <a:lnTo>
                      <a:pt x="1123" y="2413"/>
                    </a:lnTo>
                    <a:lnTo>
                      <a:pt x="977" y="2579"/>
                    </a:lnTo>
                    <a:lnTo>
                      <a:pt x="832" y="2745"/>
                    </a:lnTo>
                    <a:lnTo>
                      <a:pt x="686" y="2912"/>
                    </a:lnTo>
                    <a:lnTo>
                      <a:pt x="582" y="3099"/>
                    </a:lnTo>
                    <a:lnTo>
                      <a:pt x="458" y="3286"/>
                    </a:lnTo>
                    <a:lnTo>
                      <a:pt x="374" y="3494"/>
                    </a:lnTo>
                    <a:lnTo>
                      <a:pt x="291" y="3722"/>
                    </a:lnTo>
                    <a:lnTo>
                      <a:pt x="229" y="3951"/>
                    </a:lnTo>
                    <a:lnTo>
                      <a:pt x="166" y="4221"/>
                    </a:lnTo>
                    <a:lnTo>
                      <a:pt x="125" y="4513"/>
                    </a:lnTo>
                    <a:lnTo>
                      <a:pt x="63" y="5053"/>
                    </a:lnTo>
                    <a:lnTo>
                      <a:pt x="21" y="5615"/>
                    </a:lnTo>
                    <a:lnTo>
                      <a:pt x="0" y="6155"/>
                    </a:lnTo>
                    <a:lnTo>
                      <a:pt x="0" y="6696"/>
                    </a:lnTo>
                    <a:lnTo>
                      <a:pt x="0" y="7236"/>
                    </a:lnTo>
                    <a:lnTo>
                      <a:pt x="21" y="7777"/>
                    </a:lnTo>
                    <a:lnTo>
                      <a:pt x="63" y="8297"/>
                    </a:lnTo>
                    <a:lnTo>
                      <a:pt x="125" y="8837"/>
                    </a:lnTo>
                    <a:lnTo>
                      <a:pt x="187" y="9378"/>
                    </a:lnTo>
                    <a:lnTo>
                      <a:pt x="270" y="9919"/>
                    </a:lnTo>
                    <a:lnTo>
                      <a:pt x="458" y="10979"/>
                    </a:lnTo>
                    <a:lnTo>
                      <a:pt x="686" y="12040"/>
                    </a:lnTo>
                    <a:lnTo>
                      <a:pt x="957" y="13100"/>
                    </a:lnTo>
                    <a:lnTo>
                      <a:pt x="1040" y="13370"/>
                    </a:lnTo>
                    <a:lnTo>
                      <a:pt x="1144" y="13641"/>
                    </a:lnTo>
                    <a:lnTo>
                      <a:pt x="1248" y="13869"/>
                    </a:lnTo>
                    <a:lnTo>
                      <a:pt x="1372" y="14098"/>
                    </a:lnTo>
                    <a:lnTo>
                      <a:pt x="1497" y="14285"/>
                    </a:lnTo>
                    <a:lnTo>
                      <a:pt x="1664" y="14472"/>
                    </a:lnTo>
                    <a:lnTo>
                      <a:pt x="1809" y="14618"/>
                    </a:lnTo>
                    <a:lnTo>
                      <a:pt x="1996" y="14763"/>
                    </a:lnTo>
                    <a:lnTo>
                      <a:pt x="2183" y="14888"/>
                    </a:lnTo>
                    <a:lnTo>
                      <a:pt x="2371" y="14992"/>
                    </a:lnTo>
                    <a:lnTo>
                      <a:pt x="2599" y="15096"/>
                    </a:lnTo>
                    <a:lnTo>
                      <a:pt x="2828" y="15159"/>
                    </a:lnTo>
                    <a:lnTo>
                      <a:pt x="3057" y="15221"/>
                    </a:lnTo>
                    <a:lnTo>
                      <a:pt x="3306" y="15262"/>
                    </a:lnTo>
                    <a:lnTo>
                      <a:pt x="3577" y="15283"/>
                    </a:lnTo>
                    <a:lnTo>
                      <a:pt x="3847" y="15283"/>
                    </a:lnTo>
                    <a:lnTo>
                      <a:pt x="4200" y="15304"/>
                    </a:lnTo>
                    <a:lnTo>
                      <a:pt x="5781" y="15304"/>
                    </a:lnTo>
                    <a:lnTo>
                      <a:pt x="6571" y="15283"/>
                    </a:lnTo>
                    <a:lnTo>
                      <a:pt x="7361" y="15242"/>
                    </a:lnTo>
                    <a:lnTo>
                      <a:pt x="8941" y="15138"/>
                    </a:lnTo>
                    <a:lnTo>
                      <a:pt x="10521" y="15013"/>
                    </a:lnTo>
                    <a:lnTo>
                      <a:pt x="13661" y="14722"/>
                    </a:lnTo>
                    <a:lnTo>
                      <a:pt x="15220" y="14576"/>
                    </a:lnTo>
                    <a:lnTo>
                      <a:pt x="16801" y="14452"/>
                    </a:lnTo>
                    <a:lnTo>
                      <a:pt x="17029" y="14431"/>
                    </a:lnTo>
                    <a:lnTo>
                      <a:pt x="17237" y="14452"/>
                    </a:lnTo>
                    <a:lnTo>
                      <a:pt x="17404" y="14493"/>
                    </a:lnTo>
                    <a:lnTo>
                      <a:pt x="17528" y="14576"/>
                    </a:lnTo>
                    <a:lnTo>
                      <a:pt x="17612" y="14701"/>
                    </a:lnTo>
                    <a:lnTo>
                      <a:pt x="17674" y="14847"/>
                    </a:lnTo>
                    <a:lnTo>
                      <a:pt x="17716" y="15034"/>
                    </a:lnTo>
                    <a:lnTo>
                      <a:pt x="17736" y="15283"/>
                    </a:lnTo>
                    <a:lnTo>
                      <a:pt x="17716" y="15595"/>
                    </a:lnTo>
                    <a:lnTo>
                      <a:pt x="17653" y="15928"/>
                    </a:lnTo>
                    <a:lnTo>
                      <a:pt x="17487" y="16572"/>
                    </a:lnTo>
                    <a:lnTo>
                      <a:pt x="17300" y="17196"/>
                    </a:lnTo>
                    <a:lnTo>
                      <a:pt x="17092" y="17820"/>
                    </a:lnTo>
                    <a:lnTo>
                      <a:pt x="16842" y="18423"/>
                    </a:lnTo>
                    <a:lnTo>
                      <a:pt x="16322" y="19650"/>
                    </a:lnTo>
                    <a:lnTo>
                      <a:pt x="15803" y="20856"/>
                    </a:lnTo>
                    <a:lnTo>
                      <a:pt x="13349" y="26636"/>
                    </a:lnTo>
                    <a:lnTo>
                      <a:pt x="12143" y="29526"/>
                    </a:lnTo>
                    <a:lnTo>
                      <a:pt x="10958" y="32417"/>
                    </a:lnTo>
                    <a:lnTo>
                      <a:pt x="9773" y="35328"/>
                    </a:lnTo>
                    <a:lnTo>
                      <a:pt x="8629" y="38259"/>
                    </a:lnTo>
                    <a:lnTo>
                      <a:pt x="7506" y="41191"/>
                    </a:lnTo>
                    <a:lnTo>
                      <a:pt x="6446" y="44123"/>
                    </a:lnTo>
                    <a:lnTo>
                      <a:pt x="5677" y="46327"/>
                    </a:lnTo>
                    <a:lnTo>
                      <a:pt x="4907" y="48510"/>
                    </a:lnTo>
                    <a:lnTo>
                      <a:pt x="4554" y="49612"/>
                    </a:lnTo>
                    <a:lnTo>
                      <a:pt x="4221" y="50735"/>
                    </a:lnTo>
                    <a:lnTo>
                      <a:pt x="3888" y="51837"/>
                    </a:lnTo>
                    <a:lnTo>
                      <a:pt x="3597" y="52960"/>
                    </a:lnTo>
                    <a:lnTo>
                      <a:pt x="3535" y="53230"/>
                    </a:lnTo>
                    <a:lnTo>
                      <a:pt x="3473" y="53584"/>
                    </a:lnTo>
                    <a:lnTo>
                      <a:pt x="3452" y="53958"/>
                    </a:lnTo>
                    <a:lnTo>
                      <a:pt x="3452" y="54124"/>
                    </a:lnTo>
                    <a:lnTo>
                      <a:pt x="3473" y="54311"/>
                    </a:lnTo>
                    <a:lnTo>
                      <a:pt x="3493" y="54499"/>
                    </a:lnTo>
                    <a:lnTo>
                      <a:pt x="3535" y="54706"/>
                    </a:lnTo>
                    <a:lnTo>
                      <a:pt x="3660" y="55039"/>
                    </a:lnTo>
                    <a:lnTo>
                      <a:pt x="3805" y="55330"/>
                    </a:lnTo>
                    <a:lnTo>
                      <a:pt x="3972" y="55601"/>
                    </a:lnTo>
                    <a:lnTo>
                      <a:pt x="4180" y="55850"/>
                    </a:lnTo>
                    <a:lnTo>
                      <a:pt x="4408" y="56079"/>
                    </a:lnTo>
                    <a:lnTo>
                      <a:pt x="4658" y="56266"/>
                    </a:lnTo>
                    <a:lnTo>
                      <a:pt x="4928" y="56453"/>
                    </a:lnTo>
                    <a:lnTo>
                      <a:pt x="5240" y="56599"/>
                    </a:lnTo>
                    <a:lnTo>
                      <a:pt x="6092" y="56973"/>
                    </a:lnTo>
                    <a:lnTo>
                      <a:pt x="6945" y="57306"/>
                    </a:lnTo>
                    <a:lnTo>
                      <a:pt x="7839" y="57597"/>
                    </a:lnTo>
                    <a:lnTo>
                      <a:pt x="8712" y="57867"/>
                    </a:lnTo>
                    <a:lnTo>
                      <a:pt x="9606" y="58075"/>
                    </a:lnTo>
                    <a:lnTo>
                      <a:pt x="10501" y="58262"/>
                    </a:lnTo>
                    <a:lnTo>
                      <a:pt x="11415" y="58428"/>
                    </a:lnTo>
                    <a:lnTo>
                      <a:pt x="12351" y="58574"/>
                    </a:lnTo>
                    <a:lnTo>
                      <a:pt x="12705" y="58616"/>
                    </a:lnTo>
                    <a:lnTo>
                      <a:pt x="13411" y="58616"/>
                    </a:lnTo>
                    <a:lnTo>
                      <a:pt x="13744" y="58595"/>
                    </a:lnTo>
                    <a:lnTo>
                      <a:pt x="14077" y="58532"/>
                    </a:lnTo>
                    <a:lnTo>
                      <a:pt x="14389" y="58470"/>
                    </a:lnTo>
                    <a:lnTo>
                      <a:pt x="14680" y="58366"/>
                    </a:lnTo>
                    <a:lnTo>
                      <a:pt x="14992" y="58241"/>
                    </a:lnTo>
                    <a:lnTo>
                      <a:pt x="15262" y="58096"/>
                    </a:lnTo>
                    <a:lnTo>
                      <a:pt x="15553" y="57950"/>
                    </a:lnTo>
                    <a:lnTo>
                      <a:pt x="15803" y="57763"/>
                    </a:lnTo>
                    <a:lnTo>
                      <a:pt x="16073" y="57555"/>
                    </a:lnTo>
                    <a:lnTo>
                      <a:pt x="16322" y="57326"/>
                    </a:lnTo>
                    <a:lnTo>
                      <a:pt x="16551" y="57077"/>
                    </a:lnTo>
                    <a:lnTo>
                      <a:pt x="16780" y="56786"/>
                    </a:lnTo>
                    <a:lnTo>
                      <a:pt x="17009" y="56495"/>
                    </a:lnTo>
                    <a:lnTo>
                      <a:pt x="17341" y="55996"/>
                    </a:lnTo>
                    <a:lnTo>
                      <a:pt x="17674" y="55497"/>
                    </a:lnTo>
                    <a:lnTo>
                      <a:pt x="17986" y="54977"/>
                    </a:lnTo>
                    <a:lnTo>
                      <a:pt x="18298" y="54457"/>
                    </a:lnTo>
                    <a:lnTo>
                      <a:pt x="18589" y="53937"/>
                    </a:lnTo>
                    <a:lnTo>
                      <a:pt x="18880" y="53417"/>
                    </a:lnTo>
                    <a:lnTo>
                      <a:pt x="19400" y="52336"/>
                    </a:lnTo>
                    <a:lnTo>
                      <a:pt x="19920" y="51213"/>
                    </a:lnTo>
                    <a:lnTo>
                      <a:pt x="20419" y="50090"/>
                    </a:lnTo>
                    <a:lnTo>
                      <a:pt x="21396" y="47845"/>
                    </a:lnTo>
                    <a:lnTo>
                      <a:pt x="22332" y="45578"/>
                    </a:lnTo>
                    <a:lnTo>
                      <a:pt x="23226" y="43312"/>
                    </a:lnTo>
                    <a:lnTo>
                      <a:pt x="24099" y="41025"/>
                    </a:lnTo>
                    <a:lnTo>
                      <a:pt x="24972" y="38717"/>
                    </a:lnTo>
                    <a:lnTo>
                      <a:pt x="26698" y="34122"/>
                    </a:lnTo>
                    <a:lnTo>
                      <a:pt x="28861" y="28362"/>
                    </a:lnTo>
                    <a:lnTo>
                      <a:pt x="29942" y="25472"/>
                    </a:lnTo>
                    <a:lnTo>
                      <a:pt x="31044" y="22602"/>
                    </a:lnTo>
                    <a:lnTo>
                      <a:pt x="32499" y="18776"/>
                    </a:lnTo>
                    <a:lnTo>
                      <a:pt x="33206" y="16843"/>
                    </a:lnTo>
                    <a:lnTo>
                      <a:pt x="33892" y="14930"/>
                    </a:lnTo>
                    <a:lnTo>
                      <a:pt x="34558" y="12975"/>
                    </a:lnTo>
                    <a:lnTo>
                      <a:pt x="35182" y="11042"/>
                    </a:lnTo>
                    <a:lnTo>
                      <a:pt x="35764" y="9066"/>
                    </a:lnTo>
                    <a:lnTo>
                      <a:pt x="36034" y="8089"/>
                    </a:lnTo>
                    <a:lnTo>
                      <a:pt x="36304" y="7091"/>
                    </a:lnTo>
                    <a:lnTo>
                      <a:pt x="36575" y="5989"/>
                    </a:lnTo>
                    <a:lnTo>
                      <a:pt x="36699" y="5427"/>
                    </a:lnTo>
                    <a:lnTo>
                      <a:pt x="36803" y="4866"/>
                    </a:lnTo>
                    <a:lnTo>
                      <a:pt x="36887" y="4305"/>
                    </a:lnTo>
                    <a:lnTo>
                      <a:pt x="36928" y="3722"/>
                    </a:lnTo>
                    <a:lnTo>
                      <a:pt x="36949" y="3161"/>
                    </a:lnTo>
                    <a:lnTo>
                      <a:pt x="36928" y="2579"/>
                    </a:lnTo>
                    <a:lnTo>
                      <a:pt x="36887" y="2267"/>
                    </a:lnTo>
                    <a:lnTo>
                      <a:pt x="36803" y="1997"/>
                    </a:lnTo>
                    <a:lnTo>
                      <a:pt x="36720" y="1747"/>
                    </a:lnTo>
                    <a:lnTo>
                      <a:pt x="36575" y="1518"/>
                    </a:lnTo>
                    <a:lnTo>
                      <a:pt x="36408" y="1310"/>
                    </a:lnTo>
                    <a:lnTo>
                      <a:pt x="36200" y="1144"/>
                    </a:lnTo>
                    <a:lnTo>
                      <a:pt x="35951" y="999"/>
                    </a:lnTo>
                    <a:lnTo>
                      <a:pt x="35639" y="874"/>
                    </a:lnTo>
                    <a:lnTo>
                      <a:pt x="35140" y="728"/>
                    </a:lnTo>
                    <a:lnTo>
                      <a:pt x="34620" y="604"/>
                    </a:lnTo>
                    <a:lnTo>
                      <a:pt x="34100" y="520"/>
                    </a:lnTo>
                    <a:lnTo>
                      <a:pt x="33580" y="458"/>
                    </a:lnTo>
                    <a:lnTo>
                      <a:pt x="32167" y="333"/>
                    </a:lnTo>
                    <a:lnTo>
                      <a:pt x="30773" y="229"/>
                    </a:lnTo>
                    <a:lnTo>
                      <a:pt x="29360" y="146"/>
                    </a:lnTo>
                    <a:lnTo>
                      <a:pt x="27946" y="63"/>
                    </a:lnTo>
                    <a:lnTo>
                      <a:pt x="26532" y="21"/>
                    </a:lnTo>
                    <a:lnTo>
                      <a:pt x="251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71" name="Google Shape;871;p6"/>
              <p:cNvSpPr/>
              <p:nvPr/>
            </p:nvSpPr>
            <p:spPr>
              <a:xfrm>
                <a:off x="5379575" y="1955075"/>
                <a:ext cx="1012650" cy="1560525"/>
              </a:xfrm>
              <a:custGeom>
                <a:avLst/>
                <a:gdLst/>
                <a:ahLst/>
                <a:cxnLst/>
                <a:rect l="l" t="t" r="r" b="b"/>
                <a:pathLst>
                  <a:path w="40506" h="62421" extrusionOk="0">
                    <a:moveTo>
                      <a:pt x="26408" y="1519"/>
                    </a:moveTo>
                    <a:lnTo>
                      <a:pt x="27801" y="1539"/>
                    </a:lnTo>
                    <a:lnTo>
                      <a:pt x="29215" y="1581"/>
                    </a:lnTo>
                    <a:lnTo>
                      <a:pt x="30629" y="1664"/>
                    </a:lnTo>
                    <a:lnTo>
                      <a:pt x="32042" y="1747"/>
                    </a:lnTo>
                    <a:lnTo>
                      <a:pt x="33436" y="1851"/>
                    </a:lnTo>
                    <a:lnTo>
                      <a:pt x="34849" y="1976"/>
                    </a:lnTo>
                    <a:lnTo>
                      <a:pt x="35369" y="2038"/>
                    </a:lnTo>
                    <a:lnTo>
                      <a:pt x="35889" y="2122"/>
                    </a:lnTo>
                    <a:lnTo>
                      <a:pt x="36409" y="2246"/>
                    </a:lnTo>
                    <a:lnTo>
                      <a:pt x="36908" y="2392"/>
                    </a:lnTo>
                    <a:lnTo>
                      <a:pt x="37220" y="2517"/>
                    </a:lnTo>
                    <a:lnTo>
                      <a:pt x="37469" y="2662"/>
                    </a:lnTo>
                    <a:lnTo>
                      <a:pt x="37677" y="2828"/>
                    </a:lnTo>
                    <a:lnTo>
                      <a:pt x="37844" y="3036"/>
                    </a:lnTo>
                    <a:lnTo>
                      <a:pt x="37989" y="3265"/>
                    </a:lnTo>
                    <a:lnTo>
                      <a:pt x="38072" y="3515"/>
                    </a:lnTo>
                    <a:lnTo>
                      <a:pt x="38156" y="3785"/>
                    </a:lnTo>
                    <a:lnTo>
                      <a:pt x="38197" y="4097"/>
                    </a:lnTo>
                    <a:lnTo>
                      <a:pt x="38218" y="4679"/>
                    </a:lnTo>
                    <a:lnTo>
                      <a:pt x="38197" y="5240"/>
                    </a:lnTo>
                    <a:lnTo>
                      <a:pt x="38156" y="5823"/>
                    </a:lnTo>
                    <a:lnTo>
                      <a:pt x="38072" y="6384"/>
                    </a:lnTo>
                    <a:lnTo>
                      <a:pt x="37968" y="6945"/>
                    </a:lnTo>
                    <a:lnTo>
                      <a:pt x="37844" y="7507"/>
                    </a:lnTo>
                    <a:lnTo>
                      <a:pt x="37573" y="8609"/>
                    </a:lnTo>
                    <a:lnTo>
                      <a:pt x="37303" y="9607"/>
                    </a:lnTo>
                    <a:lnTo>
                      <a:pt x="37033" y="10584"/>
                    </a:lnTo>
                    <a:lnTo>
                      <a:pt x="36451" y="12560"/>
                    </a:lnTo>
                    <a:lnTo>
                      <a:pt x="35827" y="14493"/>
                    </a:lnTo>
                    <a:lnTo>
                      <a:pt x="35161" y="16448"/>
                    </a:lnTo>
                    <a:lnTo>
                      <a:pt x="34475" y="18361"/>
                    </a:lnTo>
                    <a:lnTo>
                      <a:pt x="33768" y="20294"/>
                    </a:lnTo>
                    <a:lnTo>
                      <a:pt x="32313" y="24120"/>
                    </a:lnTo>
                    <a:lnTo>
                      <a:pt x="31211" y="26990"/>
                    </a:lnTo>
                    <a:lnTo>
                      <a:pt x="30130" y="29880"/>
                    </a:lnTo>
                    <a:lnTo>
                      <a:pt x="27967" y="35640"/>
                    </a:lnTo>
                    <a:lnTo>
                      <a:pt x="26241" y="40235"/>
                    </a:lnTo>
                    <a:lnTo>
                      <a:pt x="25368" y="42543"/>
                    </a:lnTo>
                    <a:lnTo>
                      <a:pt x="24495" y="44830"/>
                    </a:lnTo>
                    <a:lnTo>
                      <a:pt x="23601" y="47096"/>
                    </a:lnTo>
                    <a:lnTo>
                      <a:pt x="22665" y="49363"/>
                    </a:lnTo>
                    <a:lnTo>
                      <a:pt x="21688" y="51608"/>
                    </a:lnTo>
                    <a:lnTo>
                      <a:pt x="21189" y="52731"/>
                    </a:lnTo>
                    <a:lnTo>
                      <a:pt x="20669" y="53854"/>
                    </a:lnTo>
                    <a:lnTo>
                      <a:pt x="20149" y="54935"/>
                    </a:lnTo>
                    <a:lnTo>
                      <a:pt x="19858" y="55455"/>
                    </a:lnTo>
                    <a:lnTo>
                      <a:pt x="19567" y="55975"/>
                    </a:lnTo>
                    <a:lnTo>
                      <a:pt x="19255" y="56495"/>
                    </a:lnTo>
                    <a:lnTo>
                      <a:pt x="18943" y="57015"/>
                    </a:lnTo>
                    <a:lnTo>
                      <a:pt x="18610" y="57514"/>
                    </a:lnTo>
                    <a:lnTo>
                      <a:pt x="18278" y="58013"/>
                    </a:lnTo>
                    <a:lnTo>
                      <a:pt x="18049" y="58304"/>
                    </a:lnTo>
                    <a:lnTo>
                      <a:pt x="17820" y="58595"/>
                    </a:lnTo>
                    <a:lnTo>
                      <a:pt x="17591" y="58844"/>
                    </a:lnTo>
                    <a:lnTo>
                      <a:pt x="17342" y="59073"/>
                    </a:lnTo>
                    <a:lnTo>
                      <a:pt x="17072" y="59281"/>
                    </a:lnTo>
                    <a:lnTo>
                      <a:pt x="16822" y="59468"/>
                    </a:lnTo>
                    <a:lnTo>
                      <a:pt x="16531" y="59614"/>
                    </a:lnTo>
                    <a:lnTo>
                      <a:pt x="16261" y="59759"/>
                    </a:lnTo>
                    <a:lnTo>
                      <a:pt x="15949" y="59884"/>
                    </a:lnTo>
                    <a:lnTo>
                      <a:pt x="15658" y="59988"/>
                    </a:lnTo>
                    <a:lnTo>
                      <a:pt x="15346" y="60050"/>
                    </a:lnTo>
                    <a:lnTo>
                      <a:pt x="15013" y="60113"/>
                    </a:lnTo>
                    <a:lnTo>
                      <a:pt x="14680" y="60134"/>
                    </a:lnTo>
                    <a:lnTo>
                      <a:pt x="13974" y="60134"/>
                    </a:lnTo>
                    <a:lnTo>
                      <a:pt x="13620" y="60092"/>
                    </a:lnTo>
                    <a:lnTo>
                      <a:pt x="12684" y="59946"/>
                    </a:lnTo>
                    <a:lnTo>
                      <a:pt x="11770" y="59780"/>
                    </a:lnTo>
                    <a:lnTo>
                      <a:pt x="10875" y="59593"/>
                    </a:lnTo>
                    <a:lnTo>
                      <a:pt x="9981" y="59385"/>
                    </a:lnTo>
                    <a:lnTo>
                      <a:pt x="9108" y="59115"/>
                    </a:lnTo>
                    <a:lnTo>
                      <a:pt x="8214" y="58824"/>
                    </a:lnTo>
                    <a:lnTo>
                      <a:pt x="7361" y="58491"/>
                    </a:lnTo>
                    <a:lnTo>
                      <a:pt x="6509" y="58117"/>
                    </a:lnTo>
                    <a:lnTo>
                      <a:pt x="6197" y="57971"/>
                    </a:lnTo>
                    <a:lnTo>
                      <a:pt x="5927" y="57784"/>
                    </a:lnTo>
                    <a:lnTo>
                      <a:pt x="5677" y="57597"/>
                    </a:lnTo>
                    <a:lnTo>
                      <a:pt x="5449" y="57368"/>
                    </a:lnTo>
                    <a:lnTo>
                      <a:pt x="5241" y="57119"/>
                    </a:lnTo>
                    <a:lnTo>
                      <a:pt x="5074" y="56848"/>
                    </a:lnTo>
                    <a:lnTo>
                      <a:pt x="4929" y="56557"/>
                    </a:lnTo>
                    <a:lnTo>
                      <a:pt x="4804" y="56224"/>
                    </a:lnTo>
                    <a:lnTo>
                      <a:pt x="4762" y="56017"/>
                    </a:lnTo>
                    <a:lnTo>
                      <a:pt x="4742" y="55829"/>
                    </a:lnTo>
                    <a:lnTo>
                      <a:pt x="4721" y="55642"/>
                    </a:lnTo>
                    <a:lnTo>
                      <a:pt x="4721" y="55476"/>
                    </a:lnTo>
                    <a:lnTo>
                      <a:pt x="4742" y="55102"/>
                    </a:lnTo>
                    <a:lnTo>
                      <a:pt x="4804" y="54748"/>
                    </a:lnTo>
                    <a:lnTo>
                      <a:pt x="4866" y="54478"/>
                    </a:lnTo>
                    <a:lnTo>
                      <a:pt x="5157" y="53355"/>
                    </a:lnTo>
                    <a:lnTo>
                      <a:pt x="5490" y="52253"/>
                    </a:lnTo>
                    <a:lnTo>
                      <a:pt x="5823" y="51130"/>
                    </a:lnTo>
                    <a:lnTo>
                      <a:pt x="6176" y="50028"/>
                    </a:lnTo>
                    <a:lnTo>
                      <a:pt x="6946" y="47845"/>
                    </a:lnTo>
                    <a:lnTo>
                      <a:pt x="7715" y="45641"/>
                    </a:lnTo>
                    <a:lnTo>
                      <a:pt x="8775" y="42709"/>
                    </a:lnTo>
                    <a:lnTo>
                      <a:pt x="9898" y="39777"/>
                    </a:lnTo>
                    <a:lnTo>
                      <a:pt x="11042" y="36846"/>
                    </a:lnTo>
                    <a:lnTo>
                      <a:pt x="12227" y="33935"/>
                    </a:lnTo>
                    <a:lnTo>
                      <a:pt x="13412" y="31044"/>
                    </a:lnTo>
                    <a:lnTo>
                      <a:pt x="14618" y="28154"/>
                    </a:lnTo>
                    <a:lnTo>
                      <a:pt x="17072" y="22374"/>
                    </a:lnTo>
                    <a:lnTo>
                      <a:pt x="17591" y="21168"/>
                    </a:lnTo>
                    <a:lnTo>
                      <a:pt x="18111" y="19941"/>
                    </a:lnTo>
                    <a:lnTo>
                      <a:pt x="18361" y="19338"/>
                    </a:lnTo>
                    <a:lnTo>
                      <a:pt x="18569" y="18714"/>
                    </a:lnTo>
                    <a:lnTo>
                      <a:pt x="18756" y="18090"/>
                    </a:lnTo>
                    <a:lnTo>
                      <a:pt x="18922" y="17446"/>
                    </a:lnTo>
                    <a:lnTo>
                      <a:pt x="18985" y="17113"/>
                    </a:lnTo>
                    <a:lnTo>
                      <a:pt x="19005" y="16801"/>
                    </a:lnTo>
                    <a:lnTo>
                      <a:pt x="18985" y="16552"/>
                    </a:lnTo>
                    <a:lnTo>
                      <a:pt x="18943" y="16365"/>
                    </a:lnTo>
                    <a:lnTo>
                      <a:pt x="18881" y="16219"/>
                    </a:lnTo>
                    <a:lnTo>
                      <a:pt x="18797" y="16094"/>
                    </a:lnTo>
                    <a:lnTo>
                      <a:pt x="18673" y="16011"/>
                    </a:lnTo>
                    <a:lnTo>
                      <a:pt x="18506" y="15970"/>
                    </a:lnTo>
                    <a:lnTo>
                      <a:pt x="18298" y="15949"/>
                    </a:lnTo>
                    <a:lnTo>
                      <a:pt x="18070" y="15970"/>
                    </a:lnTo>
                    <a:lnTo>
                      <a:pt x="16489" y="16094"/>
                    </a:lnTo>
                    <a:lnTo>
                      <a:pt x="14930" y="16240"/>
                    </a:lnTo>
                    <a:lnTo>
                      <a:pt x="11790" y="16531"/>
                    </a:lnTo>
                    <a:lnTo>
                      <a:pt x="10210" y="16656"/>
                    </a:lnTo>
                    <a:lnTo>
                      <a:pt x="8630" y="16760"/>
                    </a:lnTo>
                    <a:lnTo>
                      <a:pt x="7840" y="16801"/>
                    </a:lnTo>
                    <a:lnTo>
                      <a:pt x="7050" y="16822"/>
                    </a:lnTo>
                    <a:lnTo>
                      <a:pt x="5469" y="16822"/>
                    </a:lnTo>
                    <a:lnTo>
                      <a:pt x="5116" y="16801"/>
                    </a:lnTo>
                    <a:lnTo>
                      <a:pt x="4846" y="16801"/>
                    </a:lnTo>
                    <a:lnTo>
                      <a:pt x="4575" y="16780"/>
                    </a:lnTo>
                    <a:lnTo>
                      <a:pt x="4326" y="16739"/>
                    </a:lnTo>
                    <a:lnTo>
                      <a:pt x="4097" y="16677"/>
                    </a:lnTo>
                    <a:lnTo>
                      <a:pt x="3868" y="16614"/>
                    </a:lnTo>
                    <a:lnTo>
                      <a:pt x="3640" y="16510"/>
                    </a:lnTo>
                    <a:lnTo>
                      <a:pt x="3452" y="16406"/>
                    </a:lnTo>
                    <a:lnTo>
                      <a:pt x="3265" y="16281"/>
                    </a:lnTo>
                    <a:lnTo>
                      <a:pt x="3078" y="16136"/>
                    </a:lnTo>
                    <a:lnTo>
                      <a:pt x="2933" y="15990"/>
                    </a:lnTo>
                    <a:lnTo>
                      <a:pt x="2766" y="15803"/>
                    </a:lnTo>
                    <a:lnTo>
                      <a:pt x="2641" y="15616"/>
                    </a:lnTo>
                    <a:lnTo>
                      <a:pt x="2517" y="15387"/>
                    </a:lnTo>
                    <a:lnTo>
                      <a:pt x="2413" y="15159"/>
                    </a:lnTo>
                    <a:lnTo>
                      <a:pt x="2309" y="14888"/>
                    </a:lnTo>
                    <a:lnTo>
                      <a:pt x="2226" y="14618"/>
                    </a:lnTo>
                    <a:lnTo>
                      <a:pt x="1955" y="13558"/>
                    </a:lnTo>
                    <a:lnTo>
                      <a:pt x="1727" y="12497"/>
                    </a:lnTo>
                    <a:lnTo>
                      <a:pt x="1539" y="11437"/>
                    </a:lnTo>
                    <a:lnTo>
                      <a:pt x="1456" y="10896"/>
                    </a:lnTo>
                    <a:lnTo>
                      <a:pt x="1394" y="10355"/>
                    </a:lnTo>
                    <a:lnTo>
                      <a:pt x="1332" y="9815"/>
                    </a:lnTo>
                    <a:lnTo>
                      <a:pt x="1290" y="9295"/>
                    </a:lnTo>
                    <a:lnTo>
                      <a:pt x="1269" y="8754"/>
                    </a:lnTo>
                    <a:lnTo>
                      <a:pt x="1269" y="8214"/>
                    </a:lnTo>
                    <a:lnTo>
                      <a:pt x="1269" y="7673"/>
                    </a:lnTo>
                    <a:lnTo>
                      <a:pt x="1290" y="7133"/>
                    </a:lnTo>
                    <a:lnTo>
                      <a:pt x="1332" y="6571"/>
                    </a:lnTo>
                    <a:lnTo>
                      <a:pt x="1394" y="6031"/>
                    </a:lnTo>
                    <a:lnTo>
                      <a:pt x="1435" y="5739"/>
                    </a:lnTo>
                    <a:lnTo>
                      <a:pt x="1498" y="5469"/>
                    </a:lnTo>
                    <a:lnTo>
                      <a:pt x="1560" y="5240"/>
                    </a:lnTo>
                    <a:lnTo>
                      <a:pt x="1643" y="5012"/>
                    </a:lnTo>
                    <a:lnTo>
                      <a:pt x="1727" y="4804"/>
                    </a:lnTo>
                    <a:lnTo>
                      <a:pt x="1851" y="4617"/>
                    </a:lnTo>
                    <a:lnTo>
                      <a:pt x="1955" y="4430"/>
                    </a:lnTo>
                    <a:lnTo>
                      <a:pt x="2101" y="4263"/>
                    </a:lnTo>
                    <a:lnTo>
                      <a:pt x="2246" y="4097"/>
                    </a:lnTo>
                    <a:lnTo>
                      <a:pt x="2392" y="3931"/>
                    </a:lnTo>
                    <a:lnTo>
                      <a:pt x="2579" y="3806"/>
                    </a:lnTo>
                    <a:lnTo>
                      <a:pt x="2745" y="3660"/>
                    </a:lnTo>
                    <a:lnTo>
                      <a:pt x="2953" y="3556"/>
                    </a:lnTo>
                    <a:lnTo>
                      <a:pt x="3161" y="3431"/>
                    </a:lnTo>
                    <a:lnTo>
                      <a:pt x="3390" y="3348"/>
                    </a:lnTo>
                    <a:lnTo>
                      <a:pt x="3640" y="3244"/>
                    </a:lnTo>
                    <a:lnTo>
                      <a:pt x="3889" y="3182"/>
                    </a:lnTo>
                    <a:lnTo>
                      <a:pt x="4139" y="3099"/>
                    </a:lnTo>
                    <a:lnTo>
                      <a:pt x="5157" y="2912"/>
                    </a:lnTo>
                    <a:lnTo>
                      <a:pt x="6155" y="2745"/>
                    </a:lnTo>
                    <a:lnTo>
                      <a:pt x="7174" y="2600"/>
                    </a:lnTo>
                    <a:lnTo>
                      <a:pt x="8193" y="2496"/>
                    </a:lnTo>
                    <a:lnTo>
                      <a:pt x="9191" y="2392"/>
                    </a:lnTo>
                    <a:lnTo>
                      <a:pt x="10210" y="2329"/>
                    </a:lnTo>
                    <a:lnTo>
                      <a:pt x="12248" y="2184"/>
                    </a:lnTo>
                    <a:lnTo>
                      <a:pt x="15076" y="2018"/>
                    </a:lnTo>
                    <a:lnTo>
                      <a:pt x="17903" y="1851"/>
                    </a:lnTo>
                    <a:lnTo>
                      <a:pt x="20752" y="1706"/>
                    </a:lnTo>
                    <a:lnTo>
                      <a:pt x="23580" y="1581"/>
                    </a:lnTo>
                    <a:lnTo>
                      <a:pt x="24994" y="1539"/>
                    </a:lnTo>
                    <a:lnTo>
                      <a:pt x="26408" y="1519"/>
                    </a:lnTo>
                    <a:close/>
                    <a:moveTo>
                      <a:pt x="25909" y="1"/>
                    </a:moveTo>
                    <a:lnTo>
                      <a:pt x="24453" y="21"/>
                    </a:lnTo>
                    <a:lnTo>
                      <a:pt x="22873" y="84"/>
                    </a:lnTo>
                    <a:lnTo>
                      <a:pt x="21293" y="146"/>
                    </a:lnTo>
                    <a:lnTo>
                      <a:pt x="18132" y="333"/>
                    </a:lnTo>
                    <a:lnTo>
                      <a:pt x="14992" y="541"/>
                    </a:lnTo>
                    <a:lnTo>
                      <a:pt x="11832" y="749"/>
                    </a:lnTo>
                    <a:lnTo>
                      <a:pt x="10813" y="812"/>
                    </a:lnTo>
                    <a:lnTo>
                      <a:pt x="9815" y="895"/>
                    </a:lnTo>
                    <a:lnTo>
                      <a:pt x="8796" y="978"/>
                    </a:lnTo>
                    <a:lnTo>
                      <a:pt x="7798" y="1103"/>
                    </a:lnTo>
                    <a:lnTo>
                      <a:pt x="6800" y="1248"/>
                    </a:lnTo>
                    <a:lnTo>
                      <a:pt x="5802" y="1415"/>
                    </a:lnTo>
                    <a:lnTo>
                      <a:pt x="4804" y="1623"/>
                    </a:lnTo>
                    <a:lnTo>
                      <a:pt x="3806" y="1872"/>
                    </a:lnTo>
                    <a:lnTo>
                      <a:pt x="3473" y="1976"/>
                    </a:lnTo>
                    <a:lnTo>
                      <a:pt x="3161" y="2101"/>
                    </a:lnTo>
                    <a:lnTo>
                      <a:pt x="2870" y="2226"/>
                    </a:lnTo>
                    <a:lnTo>
                      <a:pt x="2579" y="2371"/>
                    </a:lnTo>
                    <a:lnTo>
                      <a:pt x="2309" y="2537"/>
                    </a:lnTo>
                    <a:lnTo>
                      <a:pt x="2038" y="2704"/>
                    </a:lnTo>
                    <a:lnTo>
                      <a:pt x="1810" y="2891"/>
                    </a:lnTo>
                    <a:lnTo>
                      <a:pt x="1581" y="3078"/>
                    </a:lnTo>
                    <a:lnTo>
                      <a:pt x="1373" y="3307"/>
                    </a:lnTo>
                    <a:lnTo>
                      <a:pt x="1186" y="3535"/>
                    </a:lnTo>
                    <a:lnTo>
                      <a:pt x="999" y="3764"/>
                    </a:lnTo>
                    <a:lnTo>
                      <a:pt x="853" y="4014"/>
                    </a:lnTo>
                    <a:lnTo>
                      <a:pt x="708" y="4284"/>
                    </a:lnTo>
                    <a:lnTo>
                      <a:pt x="562" y="4575"/>
                    </a:lnTo>
                    <a:lnTo>
                      <a:pt x="458" y="4866"/>
                    </a:lnTo>
                    <a:lnTo>
                      <a:pt x="354" y="5178"/>
                    </a:lnTo>
                    <a:lnTo>
                      <a:pt x="271" y="5511"/>
                    </a:lnTo>
                    <a:lnTo>
                      <a:pt x="209" y="5843"/>
                    </a:lnTo>
                    <a:lnTo>
                      <a:pt x="105" y="6654"/>
                    </a:lnTo>
                    <a:lnTo>
                      <a:pt x="42" y="7486"/>
                    </a:lnTo>
                    <a:lnTo>
                      <a:pt x="1" y="8297"/>
                    </a:lnTo>
                    <a:lnTo>
                      <a:pt x="1" y="9129"/>
                    </a:lnTo>
                    <a:lnTo>
                      <a:pt x="22" y="9940"/>
                    </a:lnTo>
                    <a:lnTo>
                      <a:pt x="63" y="10771"/>
                    </a:lnTo>
                    <a:lnTo>
                      <a:pt x="126" y="11582"/>
                    </a:lnTo>
                    <a:lnTo>
                      <a:pt x="188" y="12414"/>
                    </a:lnTo>
                    <a:lnTo>
                      <a:pt x="271" y="13079"/>
                    </a:lnTo>
                    <a:lnTo>
                      <a:pt x="396" y="13745"/>
                    </a:lnTo>
                    <a:lnTo>
                      <a:pt x="562" y="14389"/>
                    </a:lnTo>
                    <a:lnTo>
                      <a:pt x="749" y="15034"/>
                    </a:lnTo>
                    <a:lnTo>
                      <a:pt x="957" y="15658"/>
                    </a:lnTo>
                    <a:lnTo>
                      <a:pt x="1207" y="16261"/>
                    </a:lnTo>
                    <a:lnTo>
                      <a:pt x="1498" y="16884"/>
                    </a:lnTo>
                    <a:lnTo>
                      <a:pt x="1789" y="17487"/>
                    </a:lnTo>
                    <a:lnTo>
                      <a:pt x="1935" y="17737"/>
                    </a:lnTo>
                    <a:lnTo>
                      <a:pt x="2080" y="17986"/>
                    </a:lnTo>
                    <a:lnTo>
                      <a:pt x="2246" y="18215"/>
                    </a:lnTo>
                    <a:lnTo>
                      <a:pt x="2413" y="18423"/>
                    </a:lnTo>
                    <a:lnTo>
                      <a:pt x="2600" y="18631"/>
                    </a:lnTo>
                    <a:lnTo>
                      <a:pt x="2787" y="18839"/>
                    </a:lnTo>
                    <a:lnTo>
                      <a:pt x="2974" y="19005"/>
                    </a:lnTo>
                    <a:lnTo>
                      <a:pt x="3182" y="19172"/>
                    </a:lnTo>
                    <a:lnTo>
                      <a:pt x="3411" y="19317"/>
                    </a:lnTo>
                    <a:lnTo>
                      <a:pt x="3640" y="19463"/>
                    </a:lnTo>
                    <a:lnTo>
                      <a:pt x="3889" y="19588"/>
                    </a:lnTo>
                    <a:lnTo>
                      <a:pt x="4139" y="19691"/>
                    </a:lnTo>
                    <a:lnTo>
                      <a:pt x="4388" y="19795"/>
                    </a:lnTo>
                    <a:lnTo>
                      <a:pt x="4679" y="19858"/>
                    </a:lnTo>
                    <a:lnTo>
                      <a:pt x="4970" y="19920"/>
                    </a:lnTo>
                    <a:lnTo>
                      <a:pt x="5261" y="19983"/>
                    </a:lnTo>
                    <a:lnTo>
                      <a:pt x="5885" y="20045"/>
                    </a:lnTo>
                    <a:lnTo>
                      <a:pt x="6509" y="20107"/>
                    </a:lnTo>
                    <a:lnTo>
                      <a:pt x="7154" y="20170"/>
                    </a:lnTo>
                    <a:lnTo>
                      <a:pt x="7777" y="20190"/>
                    </a:lnTo>
                    <a:lnTo>
                      <a:pt x="8401" y="20211"/>
                    </a:lnTo>
                    <a:lnTo>
                      <a:pt x="9046" y="20211"/>
                    </a:lnTo>
                    <a:lnTo>
                      <a:pt x="9669" y="20190"/>
                    </a:lnTo>
                    <a:lnTo>
                      <a:pt x="10293" y="20170"/>
                    </a:lnTo>
                    <a:lnTo>
                      <a:pt x="11873" y="20066"/>
                    </a:lnTo>
                    <a:lnTo>
                      <a:pt x="13475" y="19941"/>
                    </a:lnTo>
                    <a:lnTo>
                      <a:pt x="14265" y="19858"/>
                    </a:lnTo>
                    <a:lnTo>
                      <a:pt x="15076" y="19775"/>
                    </a:lnTo>
                    <a:lnTo>
                      <a:pt x="15886" y="19671"/>
                    </a:lnTo>
                    <a:lnTo>
                      <a:pt x="16697" y="19546"/>
                    </a:lnTo>
                    <a:lnTo>
                      <a:pt x="16573" y="19879"/>
                    </a:lnTo>
                    <a:lnTo>
                      <a:pt x="16469" y="20149"/>
                    </a:lnTo>
                    <a:lnTo>
                      <a:pt x="14701" y="24141"/>
                    </a:lnTo>
                    <a:lnTo>
                      <a:pt x="13204" y="27676"/>
                    </a:lnTo>
                    <a:lnTo>
                      <a:pt x="12456" y="29443"/>
                    </a:lnTo>
                    <a:lnTo>
                      <a:pt x="11728" y="31231"/>
                    </a:lnTo>
                    <a:lnTo>
                      <a:pt x="11000" y="32999"/>
                    </a:lnTo>
                    <a:lnTo>
                      <a:pt x="10314" y="34808"/>
                    </a:lnTo>
                    <a:lnTo>
                      <a:pt x="9628" y="36596"/>
                    </a:lnTo>
                    <a:lnTo>
                      <a:pt x="8962" y="38405"/>
                    </a:lnTo>
                    <a:lnTo>
                      <a:pt x="7486" y="42376"/>
                    </a:lnTo>
                    <a:lnTo>
                      <a:pt x="6738" y="44373"/>
                    </a:lnTo>
                    <a:lnTo>
                      <a:pt x="6031" y="46369"/>
                    </a:lnTo>
                    <a:lnTo>
                      <a:pt x="5365" y="48386"/>
                    </a:lnTo>
                    <a:lnTo>
                      <a:pt x="5053" y="49404"/>
                    </a:lnTo>
                    <a:lnTo>
                      <a:pt x="4742" y="50402"/>
                    </a:lnTo>
                    <a:lnTo>
                      <a:pt x="4471" y="51442"/>
                    </a:lnTo>
                    <a:lnTo>
                      <a:pt x="4201" y="52461"/>
                    </a:lnTo>
                    <a:lnTo>
                      <a:pt x="3951" y="53501"/>
                    </a:lnTo>
                    <a:lnTo>
                      <a:pt x="3723" y="54540"/>
                    </a:lnTo>
                    <a:lnTo>
                      <a:pt x="3536" y="55559"/>
                    </a:lnTo>
                    <a:lnTo>
                      <a:pt x="3494" y="55871"/>
                    </a:lnTo>
                    <a:lnTo>
                      <a:pt x="3452" y="56183"/>
                    </a:lnTo>
                    <a:lnTo>
                      <a:pt x="3452" y="56516"/>
                    </a:lnTo>
                    <a:lnTo>
                      <a:pt x="3452" y="56869"/>
                    </a:lnTo>
                    <a:lnTo>
                      <a:pt x="3473" y="57202"/>
                    </a:lnTo>
                    <a:lnTo>
                      <a:pt x="3536" y="57555"/>
                    </a:lnTo>
                    <a:lnTo>
                      <a:pt x="3598" y="57888"/>
                    </a:lnTo>
                    <a:lnTo>
                      <a:pt x="3702" y="58221"/>
                    </a:lnTo>
                    <a:lnTo>
                      <a:pt x="3827" y="58553"/>
                    </a:lnTo>
                    <a:lnTo>
                      <a:pt x="3993" y="58865"/>
                    </a:lnTo>
                    <a:lnTo>
                      <a:pt x="4180" y="59156"/>
                    </a:lnTo>
                    <a:lnTo>
                      <a:pt x="4409" y="59447"/>
                    </a:lnTo>
                    <a:lnTo>
                      <a:pt x="4658" y="59697"/>
                    </a:lnTo>
                    <a:lnTo>
                      <a:pt x="4929" y="59926"/>
                    </a:lnTo>
                    <a:lnTo>
                      <a:pt x="5261" y="60134"/>
                    </a:lnTo>
                    <a:lnTo>
                      <a:pt x="5615" y="60300"/>
                    </a:lnTo>
                    <a:lnTo>
                      <a:pt x="6717" y="60716"/>
                    </a:lnTo>
                    <a:lnTo>
                      <a:pt x="7840" y="61090"/>
                    </a:lnTo>
                    <a:lnTo>
                      <a:pt x="8942" y="61423"/>
                    </a:lnTo>
                    <a:lnTo>
                      <a:pt x="10065" y="61735"/>
                    </a:lnTo>
                    <a:lnTo>
                      <a:pt x="10626" y="61859"/>
                    </a:lnTo>
                    <a:lnTo>
                      <a:pt x="11208" y="61963"/>
                    </a:lnTo>
                    <a:lnTo>
                      <a:pt x="11770" y="62088"/>
                    </a:lnTo>
                    <a:lnTo>
                      <a:pt x="12352" y="62171"/>
                    </a:lnTo>
                    <a:lnTo>
                      <a:pt x="12934" y="62254"/>
                    </a:lnTo>
                    <a:lnTo>
                      <a:pt x="13516" y="62317"/>
                    </a:lnTo>
                    <a:lnTo>
                      <a:pt x="14098" y="62358"/>
                    </a:lnTo>
                    <a:lnTo>
                      <a:pt x="14680" y="62400"/>
                    </a:lnTo>
                    <a:lnTo>
                      <a:pt x="15387" y="62421"/>
                    </a:lnTo>
                    <a:lnTo>
                      <a:pt x="15741" y="62421"/>
                    </a:lnTo>
                    <a:lnTo>
                      <a:pt x="16094" y="62400"/>
                    </a:lnTo>
                    <a:lnTo>
                      <a:pt x="16448" y="62358"/>
                    </a:lnTo>
                    <a:lnTo>
                      <a:pt x="16801" y="62275"/>
                    </a:lnTo>
                    <a:lnTo>
                      <a:pt x="17134" y="62150"/>
                    </a:lnTo>
                    <a:lnTo>
                      <a:pt x="17488" y="61984"/>
                    </a:lnTo>
                    <a:lnTo>
                      <a:pt x="18007" y="61672"/>
                    </a:lnTo>
                    <a:lnTo>
                      <a:pt x="18506" y="61298"/>
                    </a:lnTo>
                    <a:lnTo>
                      <a:pt x="18964" y="60924"/>
                    </a:lnTo>
                    <a:lnTo>
                      <a:pt x="19421" y="60508"/>
                    </a:lnTo>
                    <a:lnTo>
                      <a:pt x="19816" y="60071"/>
                    </a:lnTo>
                    <a:lnTo>
                      <a:pt x="20211" y="59593"/>
                    </a:lnTo>
                    <a:lnTo>
                      <a:pt x="20565" y="59094"/>
                    </a:lnTo>
                    <a:lnTo>
                      <a:pt x="20877" y="58574"/>
                    </a:lnTo>
                    <a:lnTo>
                      <a:pt x="21729" y="57015"/>
                    </a:lnTo>
                    <a:lnTo>
                      <a:pt x="22561" y="55434"/>
                    </a:lnTo>
                    <a:lnTo>
                      <a:pt x="23372" y="53854"/>
                    </a:lnTo>
                    <a:lnTo>
                      <a:pt x="24141" y="52253"/>
                    </a:lnTo>
                    <a:lnTo>
                      <a:pt x="24890" y="50652"/>
                    </a:lnTo>
                    <a:lnTo>
                      <a:pt x="25638" y="49030"/>
                    </a:lnTo>
                    <a:lnTo>
                      <a:pt x="26324" y="47408"/>
                    </a:lnTo>
                    <a:lnTo>
                      <a:pt x="27011" y="45766"/>
                    </a:lnTo>
                    <a:lnTo>
                      <a:pt x="28009" y="43229"/>
                    </a:lnTo>
                    <a:lnTo>
                      <a:pt x="28986" y="40713"/>
                    </a:lnTo>
                    <a:lnTo>
                      <a:pt x="30920" y="35619"/>
                    </a:lnTo>
                    <a:lnTo>
                      <a:pt x="31876" y="33082"/>
                    </a:lnTo>
                    <a:lnTo>
                      <a:pt x="32874" y="30566"/>
                    </a:lnTo>
                    <a:lnTo>
                      <a:pt x="33893" y="28050"/>
                    </a:lnTo>
                    <a:lnTo>
                      <a:pt x="34413" y="26782"/>
                    </a:lnTo>
                    <a:lnTo>
                      <a:pt x="34953" y="25534"/>
                    </a:lnTo>
                    <a:lnTo>
                      <a:pt x="35640" y="23954"/>
                    </a:lnTo>
                    <a:lnTo>
                      <a:pt x="36284" y="22353"/>
                    </a:lnTo>
                    <a:lnTo>
                      <a:pt x="36908" y="20731"/>
                    </a:lnTo>
                    <a:lnTo>
                      <a:pt x="37490" y="19109"/>
                    </a:lnTo>
                    <a:lnTo>
                      <a:pt x="38072" y="17467"/>
                    </a:lnTo>
                    <a:lnTo>
                      <a:pt x="38613" y="15824"/>
                    </a:lnTo>
                    <a:lnTo>
                      <a:pt x="39133" y="14161"/>
                    </a:lnTo>
                    <a:lnTo>
                      <a:pt x="39632" y="12497"/>
                    </a:lnTo>
                    <a:lnTo>
                      <a:pt x="39861" y="11645"/>
                    </a:lnTo>
                    <a:lnTo>
                      <a:pt x="40068" y="10771"/>
                    </a:lnTo>
                    <a:lnTo>
                      <a:pt x="40256" y="9919"/>
                    </a:lnTo>
                    <a:lnTo>
                      <a:pt x="40380" y="9046"/>
                    </a:lnTo>
                    <a:lnTo>
                      <a:pt x="40443" y="8609"/>
                    </a:lnTo>
                    <a:lnTo>
                      <a:pt x="40484" y="8151"/>
                    </a:lnTo>
                    <a:lnTo>
                      <a:pt x="40505" y="7715"/>
                    </a:lnTo>
                    <a:lnTo>
                      <a:pt x="40505" y="7278"/>
                    </a:lnTo>
                    <a:lnTo>
                      <a:pt x="40505" y="6821"/>
                    </a:lnTo>
                    <a:lnTo>
                      <a:pt x="40484" y="6384"/>
                    </a:lnTo>
                    <a:lnTo>
                      <a:pt x="40464" y="5927"/>
                    </a:lnTo>
                    <a:lnTo>
                      <a:pt x="40401" y="5490"/>
                    </a:lnTo>
                    <a:lnTo>
                      <a:pt x="40339" y="5033"/>
                    </a:lnTo>
                    <a:lnTo>
                      <a:pt x="40235" y="4596"/>
                    </a:lnTo>
                    <a:lnTo>
                      <a:pt x="40089" y="4180"/>
                    </a:lnTo>
                    <a:lnTo>
                      <a:pt x="39923" y="3785"/>
                    </a:lnTo>
                    <a:lnTo>
                      <a:pt x="39757" y="3411"/>
                    </a:lnTo>
                    <a:lnTo>
                      <a:pt x="39528" y="3036"/>
                    </a:lnTo>
                    <a:lnTo>
                      <a:pt x="39299" y="2704"/>
                    </a:lnTo>
                    <a:lnTo>
                      <a:pt x="39029" y="2413"/>
                    </a:lnTo>
                    <a:lnTo>
                      <a:pt x="38738" y="2122"/>
                    </a:lnTo>
                    <a:lnTo>
                      <a:pt x="38426" y="1851"/>
                    </a:lnTo>
                    <a:lnTo>
                      <a:pt x="38093" y="1623"/>
                    </a:lnTo>
                    <a:lnTo>
                      <a:pt x="37740" y="1394"/>
                    </a:lnTo>
                    <a:lnTo>
                      <a:pt x="37365" y="1207"/>
                    </a:lnTo>
                    <a:lnTo>
                      <a:pt x="36970" y="1061"/>
                    </a:lnTo>
                    <a:lnTo>
                      <a:pt x="36534" y="936"/>
                    </a:lnTo>
                    <a:lnTo>
                      <a:pt x="36097" y="832"/>
                    </a:lnTo>
                    <a:lnTo>
                      <a:pt x="35369" y="687"/>
                    </a:lnTo>
                    <a:lnTo>
                      <a:pt x="34642" y="583"/>
                    </a:lnTo>
                    <a:lnTo>
                      <a:pt x="33207" y="375"/>
                    </a:lnTo>
                    <a:lnTo>
                      <a:pt x="31751" y="229"/>
                    </a:lnTo>
                    <a:lnTo>
                      <a:pt x="30296" y="105"/>
                    </a:lnTo>
                    <a:lnTo>
                      <a:pt x="28840" y="42"/>
                    </a:lnTo>
                    <a:lnTo>
                      <a:pt x="2736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5758525" y="3039950"/>
                <a:ext cx="166900" cy="342050"/>
              </a:xfrm>
              <a:custGeom>
                <a:avLst/>
                <a:gdLst/>
                <a:ahLst/>
                <a:cxnLst/>
                <a:rect l="l" t="t" r="r" b="b"/>
                <a:pathLst>
                  <a:path w="6676" h="13682" extrusionOk="0">
                    <a:moveTo>
                      <a:pt x="6634" y="0"/>
                    </a:moveTo>
                    <a:lnTo>
                      <a:pt x="6530" y="21"/>
                    </a:lnTo>
                    <a:lnTo>
                      <a:pt x="6446" y="63"/>
                    </a:lnTo>
                    <a:lnTo>
                      <a:pt x="6384" y="104"/>
                    </a:lnTo>
                    <a:lnTo>
                      <a:pt x="6343" y="167"/>
                    </a:lnTo>
                    <a:lnTo>
                      <a:pt x="6239" y="291"/>
                    </a:lnTo>
                    <a:lnTo>
                      <a:pt x="6176" y="416"/>
                    </a:lnTo>
                    <a:lnTo>
                      <a:pt x="5677" y="1144"/>
                    </a:lnTo>
                    <a:lnTo>
                      <a:pt x="5220" y="1913"/>
                    </a:lnTo>
                    <a:lnTo>
                      <a:pt x="4783" y="2703"/>
                    </a:lnTo>
                    <a:lnTo>
                      <a:pt x="4388" y="3493"/>
                    </a:lnTo>
                    <a:lnTo>
                      <a:pt x="3515" y="5240"/>
                    </a:lnTo>
                    <a:lnTo>
                      <a:pt x="2662" y="6966"/>
                    </a:lnTo>
                    <a:lnTo>
                      <a:pt x="2226" y="7839"/>
                    </a:lnTo>
                    <a:lnTo>
                      <a:pt x="1789" y="8692"/>
                    </a:lnTo>
                    <a:lnTo>
                      <a:pt x="1311" y="9544"/>
                    </a:lnTo>
                    <a:lnTo>
                      <a:pt x="832" y="10376"/>
                    </a:lnTo>
                    <a:lnTo>
                      <a:pt x="708" y="10605"/>
                    </a:lnTo>
                    <a:lnTo>
                      <a:pt x="583" y="10833"/>
                    </a:lnTo>
                    <a:lnTo>
                      <a:pt x="396" y="11312"/>
                    </a:lnTo>
                    <a:lnTo>
                      <a:pt x="229" y="11790"/>
                    </a:lnTo>
                    <a:lnTo>
                      <a:pt x="84" y="12289"/>
                    </a:lnTo>
                    <a:lnTo>
                      <a:pt x="42" y="12476"/>
                    </a:lnTo>
                    <a:lnTo>
                      <a:pt x="22" y="12663"/>
                    </a:lnTo>
                    <a:lnTo>
                      <a:pt x="1" y="12850"/>
                    </a:lnTo>
                    <a:lnTo>
                      <a:pt x="22" y="13017"/>
                    </a:lnTo>
                    <a:lnTo>
                      <a:pt x="63" y="13183"/>
                    </a:lnTo>
                    <a:lnTo>
                      <a:pt x="146" y="13328"/>
                    </a:lnTo>
                    <a:lnTo>
                      <a:pt x="271" y="13453"/>
                    </a:lnTo>
                    <a:lnTo>
                      <a:pt x="458" y="13578"/>
                    </a:lnTo>
                    <a:lnTo>
                      <a:pt x="645" y="13640"/>
                    </a:lnTo>
                    <a:lnTo>
                      <a:pt x="832" y="13682"/>
                    </a:lnTo>
                    <a:lnTo>
                      <a:pt x="999" y="13661"/>
                    </a:lnTo>
                    <a:lnTo>
                      <a:pt x="1165" y="13599"/>
                    </a:lnTo>
                    <a:lnTo>
                      <a:pt x="1311" y="13516"/>
                    </a:lnTo>
                    <a:lnTo>
                      <a:pt x="1456" y="13412"/>
                    </a:lnTo>
                    <a:lnTo>
                      <a:pt x="1602" y="13287"/>
                    </a:lnTo>
                    <a:lnTo>
                      <a:pt x="1727" y="13141"/>
                    </a:lnTo>
                    <a:lnTo>
                      <a:pt x="1976" y="12829"/>
                    </a:lnTo>
                    <a:lnTo>
                      <a:pt x="2205" y="12518"/>
                    </a:lnTo>
                    <a:lnTo>
                      <a:pt x="2413" y="12206"/>
                    </a:lnTo>
                    <a:lnTo>
                      <a:pt x="2621" y="11873"/>
                    </a:lnTo>
                    <a:lnTo>
                      <a:pt x="2808" y="11520"/>
                    </a:lnTo>
                    <a:lnTo>
                      <a:pt x="2974" y="11187"/>
                    </a:lnTo>
                    <a:lnTo>
                      <a:pt x="3140" y="10833"/>
                    </a:lnTo>
                    <a:lnTo>
                      <a:pt x="3286" y="10459"/>
                    </a:lnTo>
                    <a:lnTo>
                      <a:pt x="4201" y="8151"/>
                    </a:lnTo>
                    <a:lnTo>
                      <a:pt x="5116" y="5822"/>
                    </a:lnTo>
                    <a:lnTo>
                      <a:pt x="5511" y="4762"/>
                    </a:lnTo>
                    <a:lnTo>
                      <a:pt x="5885" y="3681"/>
                    </a:lnTo>
                    <a:lnTo>
                      <a:pt x="6051" y="3140"/>
                    </a:lnTo>
                    <a:lnTo>
                      <a:pt x="6218" y="2579"/>
                    </a:lnTo>
                    <a:lnTo>
                      <a:pt x="6363" y="2038"/>
                    </a:lnTo>
                    <a:lnTo>
                      <a:pt x="6488" y="1477"/>
                    </a:lnTo>
                    <a:lnTo>
                      <a:pt x="6571" y="1123"/>
                    </a:lnTo>
                    <a:lnTo>
                      <a:pt x="6654" y="770"/>
                    </a:lnTo>
                    <a:lnTo>
                      <a:pt x="6675" y="582"/>
                    </a:lnTo>
                    <a:lnTo>
                      <a:pt x="6675" y="395"/>
                    </a:lnTo>
                    <a:lnTo>
                      <a:pt x="6675" y="208"/>
                    </a:lnTo>
                    <a:lnTo>
                      <a:pt x="663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73" name="Google Shape;873;p6"/>
              <p:cNvSpPr/>
              <p:nvPr/>
            </p:nvSpPr>
            <p:spPr>
              <a:xfrm>
                <a:off x="5474200" y="2050725"/>
                <a:ext cx="298900" cy="63450"/>
              </a:xfrm>
              <a:custGeom>
                <a:avLst/>
                <a:gdLst/>
                <a:ahLst/>
                <a:cxnLst/>
                <a:rect l="l" t="t" r="r" b="b"/>
                <a:pathLst>
                  <a:path w="11956" h="2538" extrusionOk="0">
                    <a:moveTo>
                      <a:pt x="8546" y="1"/>
                    </a:moveTo>
                    <a:lnTo>
                      <a:pt x="7922" y="21"/>
                    </a:lnTo>
                    <a:lnTo>
                      <a:pt x="7298" y="63"/>
                    </a:lnTo>
                    <a:lnTo>
                      <a:pt x="6051" y="167"/>
                    </a:lnTo>
                    <a:lnTo>
                      <a:pt x="4803" y="292"/>
                    </a:lnTo>
                    <a:lnTo>
                      <a:pt x="4179" y="333"/>
                    </a:lnTo>
                    <a:lnTo>
                      <a:pt x="3576" y="375"/>
                    </a:lnTo>
                    <a:lnTo>
                      <a:pt x="3181" y="416"/>
                    </a:lnTo>
                    <a:lnTo>
                      <a:pt x="2828" y="458"/>
                    </a:lnTo>
                    <a:lnTo>
                      <a:pt x="2454" y="541"/>
                    </a:lnTo>
                    <a:lnTo>
                      <a:pt x="2079" y="624"/>
                    </a:lnTo>
                    <a:lnTo>
                      <a:pt x="1726" y="728"/>
                    </a:lnTo>
                    <a:lnTo>
                      <a:pt x="1372" y="832"/>
                    </a:lnTo>
                    <a:lnTo>
                      <a:pt x="665" y="1103"/>
                    </a:lnTo>
                    <a:lnTo>
                      <a:pt x="520" y="1165"/>
                    </a:lnTo>
                    <a:lnTo>
                      <a:pt x="395" y="1227"/>
                    </a:lnTo>
                    <a:lnTo>
                      <a:pt x="270" y="1311"/>
                    </a:lnTo>
                    <a:lnTo>
                      <a:pt x="166" y="1414"/>
                    </a:lnTo>
                    <a:lnTo>
                      <a:pt x="83" y="1539"/>
                    </a:lnTo>
                    <a:lnTo>
                      <a:pt x="21" y="1664"/>
                    </a:lnTo>
                    <a:lnTo>
                      <a:pt x="0" y="1830"/>
                    </a:lnTo>
                    <a:lnTo>
                      <a:pt x="21" y="2017"/>
                    </a:lnTo>
                    <a:lnTo>
                      <a:pt x="83" y="2163"/>
                    </a:lnTo>
                    <a:lnTo>
                      <a:pt x="146" y="2288"/>
                    </a:lnTo>
                    <a:lnTo>
                      <a:pt x="250" y="2392"/>
                    </a:lnTo>
                    <a:lnTo>
                      <a:pt x="374" y="2454"/>
                    </a:lnTo>
                    <a:lnTo>
                      <a:pt x="499" y="2496"/>
                    </a:lnTo>
                    <a:lnTo>
                      <a:pt x="645" y="2516"/>
                    </a:lnTo>
                    <a:lnTo>
                      <a:pt x="957" y="2537"/>
                    </a:lnTo>
                    <a:lnTo>
                      <a:pt x="1372" y="2537"/>
                    </a:lnTo>
                    <a:lnTo>
                      <a:pt x="1809" y="2516"/>
                    </a:lnTo>
                    <a:lnTo>
                      <a:pt x="2641" y="2454"/>
                    </a:lnTo>
                    <a:lnTo>
                      <a:pt x="3493" y="2350"/>
                    </a:lnTo>
                    <a:lnTo>
                      <a:pt x="4325" y="2184"/>
                    </a:lnTo>
                    <a:lnTo>
                      <a:pt x="5053" y="2038"/>
                    </a:lnTo>
                    <a:lnTo>
                      <a:pt x="5801" y="1893"/>
                    </a:lnTo>
                    <a:lnTo>
                      <a:pt x="7278" y="1643"/>
                    </a:lnTo>
                    <a:lnTo>
                      <a:pt x="8005" y="1518"/>
                    </a:lnTo>
                    <a:lnTo>
                      <a:pt x="8733" y="1373"/>
                    </a:lnTo>
                    <a:lnTo>
                      <a:pt x="9461" y="1186"/>
                    </a:lnTo>
                    <a:lnTo>
                      <a:pt x="10189" y="999"/>
                    </a:lnTo>
                    <a:lnTo>
                      <a:pt x="10604" y="874"/>
                    </a:lnTo>
                    <a:lnTo>
                      <a:pt x="11041" y="728"/>
                    </a:lnTo>
                    <a:lnTo>
                      <a:pt x="11270" y="645"/>
                    </a:lnTo>
                    <a:lnTo>
                      <a:pt x="11498" y="520"/>
                    </a:lnTo>
                    <a:lnTo>
                      <a:pt x="11727" y="396"/>
                    </a:lnTo>
                    <a:lnTo>
                      <a:pt x="11956" y="229"/>
                    </a:lnTo>
                    <a:lnTo>
                      <a:pt x="11457" y="125"/>
                    </a:lnTo>
                    <a:lnTo>
                      <a:pt x="11249" y="84"/>
                    </a:lnTo>
                    <a:lnTo>
                      <a:pt x="11062" y="63"/>
                    </a:lnTo>
                    <a:lnTo>
                      <a:pt x="9814" y="21"/>
                    </a:lnTo>
                    <a:lnTo>
                      <a:pt x="85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74" name="Google Shape;874;p6"/>
              <p:cNvSpPr/>
              <p:nvPr/>
            </p:nvSpPr>
            <p:spPr>
              <a:xfrm>
                <a:off x="5831300" y="2035650"/>
                <a:ext cx="65000" cy="41100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644" extrusionOk="0">
                    <a:moveTo>
                      <a:pt x="1103" y="1"/>
                    </a:moveTo>
                    <a:lnTo>
                      <a:pt x="832" y="21"/>
                    </a:lnTo>
                    <a:lnTo>
                      <a:pt x="687" y="63"/>
                    </a:lnTo>
                    <a:lnTo>
                      <a:pt x="562" y="105"/>
                    </a:lnTo>
                    <a:lnTo>
                      <a:pt x="458" y="167"/>
                    </a:lnTo>
                    <a:lnTo>
                      <a:pt x="354" y="208"/>
                    </a:lnTo>
                    <a:lnTo>
                      <a:pt x="250" y="292"/>
                    </a:lnTo>
                    <a:lnTo>
                      <a:pt x="167" y="354"/>
                    </a:lnTo>
                    <a:lnTo>
                      <a:pt x="105" y="458"/>
                    </a:lnTo>
                    <a:lnTo>
                      <a:pt x="63" y="541"/>
                    </a:lnTo>
                    <a:lnTo>
                      <a:pt x="22" y="666"/>
                    </a:lnTo>
                    <a:lnTo>
                      <a:pt x="1" y="791"/>
                    </a:lnTo>
                    <a:lnTo>
                      <a:pt x="1" y="915"/>
                    </a:lnTo>
                    <a:lnTo>
                      <a:pt x="22" y="1040"/>
                    </a:lnTo>
                    <a:lnTo>
                      <a:pt x="63" y="1144"/>
                    </a:lnTo>
                    <a:lnTo>
                      <a:pt x="105" y="1227"/>
                    </a:lnTo>
                    <a:lnTo>
                      <a:pt x="188" y="1311"/>
                    </a:lnTo>
                    <a:lnTo>
                      <a:pt x="271" y="1394"/>
                    </a:lnTo>
                    <a:lnTo>
                      <a:pt x="375" y="1456"/>
                    </a:lnTo>
                    <a:lnTo>
                      <a:pt x="479" y="1518"/>
                    </a:lnTo>
                    <a:lnTo>
                      <a:pt x="604" y="1560"/>
                    </a:lnTo>
                    <a:lnTo>
                      <a:pt x="749" y="1602"/>
                    </a:lnTo>
                    <a:lnTo>
                      <a:pt x="895" y="1622"/>
                    </a:lnTo>
                    <a:lnTo>
                      <a:pt x="1040" y="1643"/>
                    </a:lnTo>
                    <a:lnTo>
                      <a:pt x="1186" y="1622"/>
                    </a:lnTo>
                    <a:lnTo>
                      <a:pt x="1352" y="1602"/>
                    </a:lnTo>
                    <a:lnTo>
                      <a:pt x="1498" y="1581"/>
                    </a:lnTo>
                    <a:lnTo>
                      <a:pt x="1643" y="1518"/>
                    </a:lnTo>
                    <a:lnTo>
                      <a:pt x="1789" y="1477"/>
                    </a:lnTo>
                    <a:lnTo>
                      <a:pt x="1934" y="1394"/>
                    </a:lnTo>
                    <a:lnTo>
                      <a:pt x="2080" y="1311"/>
                    </a:lnTo>
                    <a:lnTo>
                      <a:pt x="2205" y="1227"/>
                    </a:lnTo>
                    <a:lnTo>
                      <a:pt x="2309" y="1123"/>
                    </a:lnTo>
                    <a:lnTo>
                      <a:pt x="2433" y="999"/>
                    </a:lnTo>
                    <a:lnTo>
                      <a:pt x="2517" y="874"/>
                    </a:lnTo>
                    <a:lnTo>
                      <a:pt x="2600" y="749"/>
                    </a:lnTo>
                    <a:lnTo>
                      <a:pt x="2392" y="520"/>
                    </a:lnTo>
                    <a:lnTo>
                      <a:pt x="2163" y="333"/>
                    </a:lnTo>
                    <a:lnTo>
                      <a:pt x="1934" y="188"/>
                    </a:lnTo>
                    <a:lnTo>
                      <a:pt x="1664" y="84"/>
                    </a:lnTo>
                    <a:lnTo>
                      <a:pt x="1394" y="21"/>
                    </a:lnTo>
                    <a:lnTo>
                      <a:pt x="110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875" name="Google Shape;875;p6"/>
            <p:cNvGrpSpPr/>
            <p:nvPr/>
          </p:nvGrpSpPr>
          <p:grpSpPr>
            <a:xfrm>
              <a:off x="-2726611" y="1807715"/>
              <a:ext cx="345198" cy="478022"/>
              <a:chOff x="1147225" y="2154700"/>
              <a:chExt cx="1129575" cy="1567800"/>
            </a:xfrm>
          </p:grpSpPr>
          <p:sp>
            <p:nvSpPr>
              <p:cNvPr id="876" name="Google Shape;876;p6"/>
              <p:cNvSpPr/>
              <p:nvPr/>
            </p:nvSpPr>
            <p:spPr>
              <a:xfrm>
                <a:off x="1147225" y="2160925"/>
                <a:ext cx="1125425" cy="1561575"/>
              </a:xfrm>
              <a:custGeom>
                <a:avLst/>
                <a:gdLst/>
                <a:ahLst/>
                <a:cxnLst/>
                <a:rect l="l" t="t" r="r" b="b"/>
                <a:pathLst>
                  <a:path w="45017" h="62463" extrusionOk="0">
                    <a:moveTo>
                      <a:pt x="35223" y="1539"/>
                    </a:moveTo>
                    <a:lnTo>
                      <a:pt x="35805" y="1581"/>
                    </a:lnTo>
                    <a:lnTo>
                      <a:pt x="35868" y="1581"/>
                    </a:lnTo>
                    <a:lnTo>
                      <a:pt x="36429" y="1622"/>
                    </a:lnTo>
                    <a:lnTo>
                      <a:pt x="37011" y="1685"/>
                    </a:lnTo>
                    <a:lnTo>
                      <a:pt x="38134" y="1851"/>
                    </a:lnTo>
                    <a:lnTo>
                      <a:pt x="39278" y="2038"/>
                    </a:lnTo>
                    <a:lnTo>
                      <a:pt x="40400" y="2246"/>
                    </a:lnTo>
                    <a:lnTo>
                      <a:pt x="40837" y="2350"/>
                    </a:lnTo>
                    <a:lnTo>
                      <a:pt x="41170" y="2454"/>
                    </a:lnTo>
                    <a:lnTo>
                      <a:pt x="41315" y="2517"/>
                    </a:lnTo>
                    <a:lnTo>
                      <a:pt x="41440" y="2600"/>
                    </a:lnTo>
                    <a:lnTo>
                      <a:pt x="41565" y="2662"/>
                    </a:lnTo>
                    <a:lnTo>
                      <a:pt x="41648" y="2766"/>
                    </a:lnTo>
                    <a:lnTo>
                      <a:pt x="41731" y="2870"/>
                    </a:lnTo>
                    <a:lnTo>
                      <a:pt x="41814" y="2974"/>
                    </a:lnTo>
                    <a:lnTo>
                      <a:pt x="41877" y="3120"/>
                    </a:lnTo>
                    <a:lnTo>
                      <a:pt x="41918" y="3265"/>
                    </a:lnTo>
                    <a:lnTo>
                      <a:pt x="42001" y="3619"/>
                    </a:lnTo>
                    <a:lnTo>
                      <a:pt x="42064" y="4055"/>
                    </a:lnTo>
                    <a:lnTo>
                      <a:pt x="42147" y="4970"/>
                    </a:lnTo>
                    <a:lnTo>
                      <a:pt x="42209" y="5864"/>
                    </a:lnTo>
                    <a:lnTo>
                      <a:pt x="42313" y="7673"/>
                    </a:lnTo>
                    <a:lnTo>
                      <a:pt x="42376" y="9482"/>
                    </a:lnTo>
                    <a:lnTo>
                      <a:pt x="42396" y="11270"/>
                    </a:lnTo>
                    <a:lnTo>
                      <a:pt x="42396" y="11645"/>
                    </a:lnTo>
                    <a:lnTo>
                      <a:pt x="42376" y="15845"/>
                    </a:lnTo>
                    <a:lnTo>
                      <a:pt x="42334" y="20066"/>
                    </a:lnTo>
                    <a:lnTo>
                      <a:pt x="42251" y="28570"/>
                    </a:lnTo>
                    <a:lnTo>
                      <a:pt x="42168" y="29818"/>
                    </a:lnTo>
                    <a:lnTo>
                      <a:pt x="42105" y="31086"/>
                    </a:lnTo>
                    <a:lnTo>
                      <a:pt x="42022" y="33602"/>
                    </a:lnTo>
                    <a:lnTo>
                      <a:pt x="41981" y="36139"/>
                    </a:lnTo>
                    <a:lnTo>
                      <a:pt x="41960" y="38696"/>
                    </a:lnTo>
                    <a:lnTo>
                      <a:pt x="41981" y="41565"/>
                    </a:lnTo>
                    <a:lnTo>
                      <a:pt x="42001" y="44435"/>
                    </a:lnTo>
                    <a:lnTo>
                      <a:pt x="42001" y="45225"/>
                    </a:lnTo>
                    <a:lnTo>
                      <a:pt x="42001" y="46535"/>
                    </a:lnTo>
                    <a:lnTo>
                      <a:pt x="41960" y="47845"/>
                    </a:lnTo>
                    <a:lnTo>
                      <a:pt x="41897" y="49155"/>
                    </a:lnTo>
                    <a:lnTo>
                      <a:pt x="41814" y="50465"/>
                    </a:lnTo>
                    <a:lnTo>
                      <a:pt x="41710" y="51775"/>
                    </a:lnTo>
                    <a:lnTo>
                      <a:pt x="41606" y="53085"/>
                    </a:lnTo>
                    <a:lnTo>
                      <a:pt x="41336" y="55705"/>
                    </a:lnTo>
                    <a:lnTo>
                      <a:pt x="41294" y="56079"/>
                    </a:lnTo>
                    <a:lnTo>
                      <a:pt x="41232" y="56432"/>
                    </a:lnTo>
                    <a:lnTo>
                      <a:pt x="41170" y="56744"/>
                    </a:lnTo>
                    <a:lnTo>
                      <a:pt x="41066" y="57035"/>
                    </a:lnTo>
                    <a:lnTo>
                      <a:pt x="40962" y="57306"/>
                    </a:lnTo>
                    <a:lnTo>
                      <a:pt x="40837" y="57555"/>
                    </a:lnTo>
                    <a:lnTo>
                      <a:pt x="40691" y="57784"/>
                    </a:lnTo>
                    <a:lnTo>
                      <a:pt x="40525" y="57971"/>
                    </a:lnTo>
                    <a:lnTo>
                      <a:pt x="40338" y="58158"/>
                    </a:lnTo>
                    <a:lnTo>
                      <a:pt x="40130" y="58324"/>
                    </a:lnTo>
                    <a:lnTo>
                      <a:pt x="39901" y="58470"/>
                    </a:lnTo>
                    <a:lnTo>
                      <a:pt x="39652" y="58595"/>
                    </a:lnTo>
                    <a:lnTo>
                      <a:pt x="39361" y="58720"/>
                    </a:lnTo>
                    <a:lnTo>
                      <a:pt x="39049" y="58824"/>
                    </a:lnTo>
                    <a:lnTo>
                      <a:pt x="38695" y="58927"/>
                    </a:lnTo>
                    <a:lnTo>
                      <a:pt x="38321" y="59011"/>
                    </a:lnTo>
                    <a:lnTo>
                      <a:pt x="38280" y="59031"/>
                    </a:lnTo>
                    <a:lnTo>
                      <a:pt x="38259" y="59031"/>
                    </a:lnTo>
                    <a:lnTo>
                      <a:pt x="38176" y="59052"/>
                    </a:lnTo>
                    <a:lnTo>
                      <a:pt x="37635" y="59156"/>
                    </a:lnTo>
                    <a:lnTo>
                      <a:pt x="37094" y="59239"/>
                    </a:lnTo>
                    <a:lnTo>
                      <a:pt x="36554" y="59323"/>
                    </a:lnTo>
                    <a:lnTo>
                      <a:pt x="36013" y="59385"/>
                    </a:lnTo>
                    <a:lnTo>
                      <a:pt x="35452" y="59427"/>
                    </a:lnTo>
                    <a:lnTo>
                      <a:pt x="34911" y="59468"/>
                    </a:lnTo>
                    <a:lnTo>
                      <a:pt x="34370" y="59489"/>
                    </a:lnTo>
                    <a:lnTo>
                      <a:pt x="33809" y="59489"/>
                    </a:lnTo>
                    <a:lnTo>
                      <a:pt x="32915" y="59468"/>
                    </a:lnTo>
                    <a:lnTo>
                      <a:pt x="32021" y="59427"/>
                    </a:lnTo>
                    <a:lnTo>
                      <a:pt x="31792" y="59406"/>
                    </a:lnTo>
                    <a:lnTo>
                      <a:pt x="31563" y="59364"/>
                    </a:lnTo>
                    <a:lnTo>
                      <a:pt x="31376" y="59302"/>
                    </a:lnTo>
                    <a:lnTo>
                      <a:pt x="31168" y="59260"/>
                    </a:lnTo>
                    <a:lnTo>
                      <a:pt x="31002" y="59177"/>
                    </a:lnTo>
                    <a:lnTo>
                      <a:pt x="30815" y="59094"/>
                    </a:lnTo>
                    <a:lnTo>
                      <a:pt x="30669" y="58990"/>
                    </a:lnTo>
                    <a:lnTo>
                      <a:pt x="30524" y="58886"/>
                    </a:lnTo>
                    <a:lnTo>
                      <a:pt x="30378" y="58761"/>
                    </a:lnTo>
                    <a:lnTo>
                      <a:pt x="30253" y="58636"/>
                    </a:lnTo>
                    <a:lnTo>
                      <a:pt x="30129" y="58491"/>
                    </a:lnTo>
                    <a:lnTo>
                      <a:pt x="30025" y="58324"/>
                    </a:lnTo>
                    <a:lnTo>
                      <a:pt x="29921" y="58158"/>
                    </a:lnTo>
                    <a:lnTo>
                      <a:pt x="29838" y="57971"/>
                    </a:lnTo>
                    <a:lnTo>
                      <a:pt x="29671" y="57576"/>
                    </a:lnTo>
                    <a:lnTo>
                      <a:pt x="29276" y="56308"/>
                    </a:lnTo>
                    <a:lnTo>
                      <a:pt x="28923" y="55039"/>
                    </a:lnTo>
                    <a:lnTo>
                      <a:pt x="28590" y="53750"/>
                    </a:lnTo>
                    <a:lnTo>
                      <a:pt x="28299" y="52461"/>
                    </a:lnTo>
                    <a:lnTo>
                      <a:pt x="27966" y="50756"/>
                    </a:lnTo>
                    <a:lnTo>
                      <a:pt x="27654" y="49051"/>
                    </a:lnTo>
                    <a:lnTo>
                      <a:pt x="27363" y="47325"/>
                    </a:lnTo>
                    <a:lnTo>
                      <a:pt x="27114" y="45620"/>
                    </a:lnTo>
                    <a:lnTo>
                      <a:pt x="26885" y="43894"/>
                    </a:lnTo>
                    <a:lnTo>
                      <a:pt x="26656" y="42168"/>
                    </a:lnTo>
                    <a:lnTo>
                      <a:pt x="26199" y="38717"/>
                    </a:lnTo>
                    <a:lnTo>
                      <a:pt x="26116" y="38135"/>
                    </a:lnTo>
                    <a:lnTo>
                      <a:pt x="26053" y="37552"/>
                    </a:lnTo>
                    <a:lnTo>
                      <a:pt x="26033" y="37511"/>
                    </a:lnTo>
                    <a:lnTo>
                      <a:pt x="26012" y="37365"/>
                    </a:lnTo>
                    <a:lnTo>
                      <a:pt x="25970" y="37220"/>
                    </a:lnTo>
                    <a:lnTo>
                      <a:pt x="25908" y="37116"/>
                    </a:lnTo>
                    <a:lnTo>
                      <a:pt x="25845" y="37012"/>
                    </a:lnTo>
                    <a:lnTo>
                      <a:pt x="25741" y="36949"/>
                    </a:lnTo>
                    <a:lnTo>
                      <a:pt x="25637" y="36908"/>
                    </a:lnTo>
                    <a:lnTo>
                      <a:pt x="25513" y="36866"/>
                    </a:lnTo>
                    <a:lnTo>
                      <a:pt x="25222" y="36866"/>
                    </a:lnTo>
                    <a:lnTo>
                      <a:pt x="25180" y="36887"/>
                    </a:lnTo>
                    <a:lnTo>
                      <a:pt x="23932" y="36970"/>
                    </a:lnTo>
                    <a:lnTo>
                      <a:pt x="22706" y="37033"/>
                    </a:lnTo>
                    <a:lnTo>
                      <a:pt x="21479" y="37095"/>
                    </a:lnTo>
                    <a:lnTo>
                      <a:pt x="20231" y="37137"/>
                    </a:lnTo>
                    <a:lnTo>
                      <a:pt x="17757" y="37178"/>
                    </a:lnTo>
                    <a:lnTo>
                      <a:pt x="15303" y="37199"/>
                    </a:lnTo>
                    <a:lnTo>
                      <a:pt x="12434" y="37199"/>
                    </a:lnTo>
                    <a:lnTo>
                      <a:pt x="9585" y="37157"/>
                    </a:lnTo>
                    <a:lnTo>
                      <a:pt x="9149" y="37157"/>
                    </a:lnTo>
                    <a:lnTo>
                      <a:pt x="8192" y="37137"/>
                    </a:lnTo>
                    <a:lnTo>
                      <a:pt x="7236" y="37053"/>
                    </a:lnTo>
                    <a:lnTo>
                      <a:pt x="6279" y="36949"/>
                    </a:lnTo>
                    <a:lnTo>
                      <a:pt x="5344" y="36804"/>
                    </a:lnTo>
                    <a:lnTo>
                      <a:pt x="4886" y="36700"/>
                    </a:lnTo>
                    <a:lnTo>
                      <a:pt x="4470" y="36596"/>
                    </a:lnTo>
                    <a:lnTo>
                      <a:pt x="4075" y="36450"/>
                    </a:lnTo>
                    <a:lnTo>
                      <a:pt x="3743" y="36305"/>
                    </a:lnTo>
                    <a:lnTo>
                      <a:pt x="3410" y="36118"/>
                    </a:lnTo>
                    <a:lnTo>
                      <a:pt x="3140" y="35931"/>
                    </a:lnTo>
                    <a:lnTo>
                      <a:pt x="2890" y="35723"/>
                    </a:lnTo>
                    <a:lnTo>
                      <a:pt x="2661" y="35494"/>
                    </a:lnTo>
                    <a:lnTo>
                      <a:pt x="2454" y="35244"/>
                    </a:lnTo>
                    <a:lnTo>
                      <a:pt x="2287" y="34974"/>
                    </a:lnTo>
                    <a:lnTo>
                      <a:pt x="2142" y="34683"/>
                    </a:lnTo>
                    <a:lnTo>
                      <a:pt x="2038" y="34392"/>
                    </a:lnTo>
                    <a:lnTo>
                      <a:pt x="1934" y="34059"/>
                    </a:lnTo>
                    <a:lnTo>
                      <a:pt x="1871" y="33706"/>
                    </a:lnTo>
                    <a:lnTo>
                      <a:pt x="1809" y="33352"/>
                    </a:lnTo>
                    <a:lnTo>
                      <a:pt x="1788" y="32978"/>
                    </a:lnTo>
                    <a:lnTo>
                      <a:pt x="1767" y="32375"/>
                    </a:lnTo>
                    <a:lnTo>
                      <a:pt x="1767" y="31793"/>
                    </a:lnTo>
                    <a:lnTo>
                      <a:pt x="1788" y="30649"/>
                    </a:lnTo>
                    <a:lnTo>
                      <a:pt x="1830" y="29526"/>
                    </a:lnTo>
                    <a:lnTo>
                      <a:pt x="1996" y="27281"/>
                    </a:lnTo>
                    <a:lnTo>
                      <a:pt x="2142" y="25534"/>
                    </a:lnTo>
                    <a:lnTo>
                      <a:pt x="2308" y="23808"/>
                    </a:lnTo>
                    <a:lnTo>
                      <a:pt x="2516" y="22083"/>
                    </a:lnTo>
                    <a:lnTo>
                      <a:pt x="2745" y="20357"/>
                    </a:lnTo>
                    <a:lnTo>
                      <a:pt x="3015" y="18631"/>
                    </a:lnTo>
                    <a:lnTo>
                      <a:pt x="3306" y="16926"/>
                    </a:lnTo>
                    <a:lnTo>
                      <a:pt x="3618" y="15200"/>
                    </a:lnTo>
                    <a:lnTo>
                      <a:pt x="3951" y="13495"/>
                    </a:lnTo>
                    <a:lnTo>
                      <a:pt x="4138" y="12663"/>
                    </a:lnTo>
                    <a:lnTo>
                      <a:pt x="4325" y="11832"/>
                    </a:lnTo>
                    <a:lnTo>
                      <a:pt x="4533" y="11021"/>
                    </a:lnTo>
                    <a:lnTo>
                      <a:pt x="4782" y="10210"/>
                    </a:lnTo>
                    <a:lnTo>
                      <a:pt x="5053" y="9399"/>
                    </a:lnTo>
                    <a:lnTo>
                      <a:pt x="5365" y="8609"/>
                    </a:lnTo>
                    <a:lnTo>
                      <a:pt x="5718" y="7819"/>
                    </a:lnTo>
                    <a:lnTo>
                      <a:pt x="5905" y="7444"/>
                    </a:lnTo>
                    <a:lnTo>
                      <a:pt x="6113" y="7070"/>
                    </a:lnTo>
                    <a:lnTo>
                      <a:pt x="6342" y="6696"/>
                    </a:lnTo>
                    <a:lnTo>
                      <a:pt x="6591" y="6342"/>
                    </a:lnTo>
                    <a:lnTo>
                      <a:pt x="6862" y="6031"/>
                    </a:lnTo>
                    <a:lnTo>
                      <a:pt x="7153" y="5760"/>
                    </a:lnTo>
                    <a:lnTo>
                      <a:pt x="7465" y="5511"/>
                    </a:lnTo>
                    <a:lnTo>
                      <a:pt x="7818" y="5282"/>
                    </a:lnTo>
                    <a:lnTo>
                      <a:pt x="8213" y="5095"/>
                    </a:lnTo>
                    <a:lnTo>
                      <a:pt x="8629" y="4929"/>
                    </a:lnTo>
                    <a:lnTo>
                      <a:pt x="10251" y="4430"/>
                    </a:lnTo>
                    <a:lnTo>
                      <a:pt x="11062" y="4180"/>
                    </a:lnTo>
                    <a:lnTo>
                      <a:pt x="11852" y="3930"/>
                    </a:lnTo>
                    <a:lnTo>
                      <a:pt x="12684" y="3723"/>
                    </a:lnTo>
                    <a:lnTo>
                      <a:pt x="13495" y="3515"/>
                    </a:lnTo>
                    <a:lnTo>
                      <a:pt x="14326" y="3348"/>
                    </a:lnTo>
                    <a:lnTo>
                      <a:pt x="15158" y="3203"/>
                    </a:lnTo>
                    <a:lnTo>
                      <a:pt x="15595" y="3161"/>
                    </a:lnTo>
                    <a:lnTo>
                      <a:pt x="16031" y="3099"/>
                    </a:lnTo>
                    <a:lnTo>
                      <a:pt x="16468" y="3078"/>
                    </a:lnTo>
                    <a:lnTo>
                      <a:pt x="16905" y="3057"/>
                    </a:lnTo>
                    <a:lnTo>
                      <a:pt x="17404" y="3078"/>
                    </a:lnTo>
                    <a:lnTo>
                      <a:pt x="17903" y="3140"/>
                    </a:lnTo>
                    <a:lnTo>
                      <a:pt x="18090" y="3161"/>
                    </a:lnTo>
                    <a:lnTo>
                      <a:pt x="18256" y="3224"/>
                    </a:lnTo>
                    <a:lnTo>
                      <a:pt x="18381" y="3307"/>
                    </a:lnTo>
                    <a:lnTo>
                      <a:pt x="18485" y="3390"/>
                    </a:lnTo>
                    <a:lnTo>
                      <a:pt x="18547" y="3515"/>
                    </a:lnTo>
                    <a:lnTo>
                      <a:pt x="18610" y="3639"/>
                    </a:lnTo>
                    <a:lnTo>
                      <a:pt x="18630" y="3785"/>
                    </a:lnTo>
                    <a:lnTo>
                      <a:pt x="18651" y="3951"/>
                    </a:lnTo>
                    <a:lnTo>
                      <a:pt x="18651" y="4055"/>
                    </a:lnTo>
                    <a:lnTo>
                      <a:pt x="18610" y="4409"/>
                    </a:lnTo>
                    <a:lnTo>
                      <a:pt x="18506" y="4741"/>
                    </a:lnTo>
                    <a:lnTo>
                      <a:pt x="18131" y="6010"/>
                    </a:lnTo>
                    <a:lnTo>
                      <a:pt x="17778" y="7299"/>
                    </a:lnTo>
                    <a:lnTo>
                      <a:pt x="17466" y="8567"/>
                    </a:lnTo>
                    <a:lnTo>
                      <a:pt x="17196" y="9856"/>
                    </a:lnTo>
                    <a:lnTo>
                      <a:pt x="16946" y="11166"/>
                    </a:lnTo>
                    <a:lnTo>
                      <a:pt x="16717" y="12456"/>
                    </a:lnTo>
                    <a:lnTo>
                      <a:pt x="16509" y="13765"/>
                    </a:lnTo>
                    <a:lnTo>
                      <a:pt x="16302" y="15075"/>
                    </a:lnTo>
                    <a:lnTo>
                      <a:pt x="16198" y="15866"/>
                    </a:lnTo>
                    <a:lnTo>
                      <a:pt x="16114" y="16656"/>
                    </a:lnTo>
                    <a:lnTo>
                      <a:pt x="16031" y="17467"/>
                    </a:lnTo>
                    <a:lnTo>
                      <a:pt x="15969" y="18257"/>
                    </a:lnTo>
                    <a:lnTo>
                      <a:pt x="15865" y="19858"/>
                    </a:lnTo>
                    <a:lnTo>
                      <a:pt x="15803" y="21459"/>
                    </a:lnTo>
                    <a:lnTo>
                      <a:pt x="15782" y="21999"/>
                    </a:lnTo>
                    <a:lnTo>
                      <a:pt x="15803" y="22332"/>
                    </a:lnTo>
                    <a:lnTo>
                      <a:pt x="15823" y="22665"/>
                    </a:lnTo>
                    <a:lnTo>
                      <a:pt x="15865" y="22997"/>
                    </a:lnTo>
                    <a:lnTo>
                      <a:pt x="15948" y="23309"/>
                    </a:lnTo>
                    <a:lnTo>
                      <a:pt x="16052" y="23559"/>
                    </a:lnTo>
                    <a:lnTo>
                      <a:pt x="16156" y="23788"/>
                    </a:lnTo>
                    <a:lnTo>
                      <a:pt x="16281" y="23996"/>
                    </a:lnTo>
                    <a:lnTo>
                      <a:pt x="16426" y="24203"/>
                    </a:lnTo>
                    <a:lnTo>
                      <a:pt x="16593" y="24370"/>
                    </a:lnTo>
                    <a:lnTo>
                      <a:pt x="16801" y="24515"/>
                    </a:lnTo>
                    <a:lnTo>
                      <a:pt x="17008" y="24640"/>
                    </a:lnTo>
                    <a:lnTo>
                      <a:pt x="17258" y="24744"/>
                    </a:lnTo>
                    <a:lnTo>
                      <a:pt x="17279" y="24744"/>
                    </a:lnTo>
                    <a:lnTo>
                      <a:pt x="17341" y="24765"/>
                    </a:lnTo>
                    <a:lnTo>
                      <a:pt x="17362" y="24765"/>
                    </a:lnTo>
                    <a:lnTo>
                      <a:pt x="17383" y="24786"/>
                    </a:lnTo>
                    <a:lnTo>
                      <a:pt x="18027" y="24973"/>
                    </a:lnTo>
                    <a:lnTo>
                      <a:pt x="18672" y="25118"/>
                    </a:lnTo>
                    <a:lnTo>
                      <a:pt x="19296" y="25264"/>
                    </a:lnTo>
                    <a:lnTo>
                      <a:pt x="19940" y="25368"/>
                    </a:lnTo>
                    <a:lnTo>
                      <a:pt x="20585" y="25472"/>
                    </a:lnTo>
                    <a:lnTo>
                      <a:pt x="21229" y="25534"/>
                    </a:lnTo>
                    <a:lnTo>
                      <a:pt x="21895" y="25576"/>
                    </a:lnTo>
                    <a:lnTo>
                      <a:pt x="22539" y="25576"/>
                    </a:lnTo>
                    <a:lnTo>
                      <a:pt x="23350" y="25555"/>
                    </a:lnTo>
                    <a:lnTo>
                      <a:pt x="24161" y="25493"/>
                    </a:lnTo>
                    <a:lnTo>
                      <a:pt x="24972" y="25389"/>
                    </a:lnTo>
                    <a:lnTo>
                      <a:pt x="25783" y="25243"/>
                    </a:lnTo>
                    <a:lnTo>
                      <a:pt x="26261" y="25139"/>
                    </a:lnTo>
                    <a:lnTo>
                      <a:pt x="26469" y="25056"/>
                    </a:lnTo>
                    <a:lnTo>
                      <a:pt x="26656" y="24994"/>
                    </a:lnTo>
                    <a:lnTo>
                      <a:pt x="26843" y="24910"/>
                    </a:lnTo>
                    <a:lnTo>
                      <a:pt x="26989" y="24806"/>
                    </a:lnTo>
                    <a:lnTo>
                      <a:pt x="27135" y="24702"/>
                    </a:lnTo>
                    <a:lnTo>
                      <a:pt x="27259" y="24578"/>
                    </a:lnTo>
                    <a:lnTo>
                      <a:pt x="27363" y="24453"/>
                    </a:lnTo>
                    <a:lnTo>
                      <a:pt x="27467" y="24307"/>
                    </a:lnTo>
                    <a:lnTo>
                      <a:pt x="27550" y="24141"/>
                    </a:lnTo>
                    <a:lnTo>
                      <a:pt x="27613" y="23954"/>
                    </a:lnTo>
                    <a:lnTo>
                      <a:pt x="27696" y="23767"/>
                    </a:lnTo>
                    <a:lnTo>
                      <a:pt x="27738" y="23559"/>
                    </a:lnTo>
                    <a:lnTo>
                      <a:pt x="27842" y="23060"/>
                    </a:lnTo>
                    <a:lnTo>
                      <a:pt x="27945" y="22332"/>
                    </a:lnTo>
                    <a:lnTo>
                      <a:pt x="28008" y="21604"/>
                    </a:lnTo>
                    <a:lnTo>
                      <a:pt x="28070" y="20877"/>
                    </a:lnTo>
                    <a:lnTo>
                      <a:pt x="28133" y="20149"/>
                    </a:lnTo>
                    <a:lnTo>
                      <a:pt x="28216" y="18673"/>
                    </a:lnTo>
                    <a:lnTo>
                      <a:pt x="28299" y="17196"/>
                    </a:lnTo>
                    <a:lnTo>
                      <a:pt x="28424" y="15512"/>
                    </a:lnTo>
                    <a:lnTo>
                      <a:pt x="28569" y="13807"/>
                    </a:lnTo>
                    <a:lnTo>
                      <a:pt x="28736" y="12102"/>
                    </a:lnTo>
                    <a:lnTo>
                      <a:pt x="28923" y="10418"/>
                    </a:lnTo>
                    <a:lnTo>
                      <a:pt x="29131" y="8734"/>
                    </a:lnTo>
                    <a:lnTo>
                      <a:pt x="29359" y="7049"/>
                    </a:lnTo>
                    <a:lnTo>
                      <a:pt x="29630" y="5365"/>
                    </a:lnTo>
                    <a:lnTo>
                      <a:pt x="29900" y="3681"/>
                    </a:lnTo>
                    <a:lnTo>
                      <a:pt x="29983" y="3390"/>
                    </a:lnTo>
                    <a:lnTo>
                      <a:pt x="30066" y="3140"/>
                    </a:lnTo>
                    <a:lnTo>
                      <a:pt x="30191" y="2891"/>
                    </a:lnTo>
                    <a:lnTo>
                      <a:pt x="30357" y="2704"/>
                    </a:lnTo>
                    <a:lnTo>
                      <a:pt x="30524" y="2517"/>
                    </a:lnTo>
                    <a:lnTo>
                      <a:pt x="30732" y="2350"/>
                    </a:lnTo>
                    <a:lnTo>
                      <a:pt x="30960" y="2225"/>
                    </a:lnTo>
                    <a:lnTo>
                      <a:pt x="31231" y="2101"/>
                    </a:lnTo>
                    <a:lnTo>
                      <a:pt x="31293" y="2080"/>
                    </a:lnTo>
                    <a:lnTo>
                      <a:pt x="31688" y="1934"/>
                    </a:lnTo>
                    <a:lnTo>
                      <a:pt x="32104" y="1810"/>
                    </a:lnTo>
                    <a:lnTo>
                      <a:pt x="32520" y="1726"/>
                    </a:lnTo>
                    <a:lnTo>
                      <a:pt x="32936" y="1643"/>
                    </a:lnTo>
                    <a:lnTo>
                      <a:pt x="33352" y="1602"/>
                    </a:lnTo>
                    <a:lnTo>
                      <a:pt x="33767" y="1560"/>
                    </a:lnTo>
                    <a:lnTo>
                      <a:pt x="34204" y="1539"/>
                    </a:lnTo>
                    <a:close/>
                    <a:moveTo>
                      <a:pt x="35077" y="1"/>
                    </a:moveTo>
                    <a:lnTo>
                      <a:pt x="34350" y="21"/>
                    </a:lnTo>
                    <a:lnTo>
                      <a:pt x="33622" y="84"/>
                    </a:lnTo>
                    <a:lnTo>
                      <a:pt x="32894" y="167"/>
                    </a:lnTo>
                    <a:lnTo>
                      <a:pt x="32166" y="313"/>
                    </a:lnTo>
                    <a:lnTo>
                      <a:pt x="31771" y="416"/>
                    </a:lnTo>
                    <a:lnTo>
                      <a:pt x="31397" y="541"/>
                    </a:lnTo>
                    <a:lnTo>
                      <a:pt x="31023" y="687"/>
                    </a:lnTo>
                    <a:lnTo>
                      <a:pt x="30690" y="832"/>
                    </a:lnTo>
                    <a:lnTo>
                      <a:pt x="30378" y="1019"/>
                    </a:lnTo>
                    <a:lnTo>
                      <a:pt x="30066" y="1207"/>
                    </a:lnTo>
                    <a:lnTo>
                      <a:pt x="29796" y="1415"/>
                    </a:lnTo>
                    <a:lnTo>
                      <a:pt x="29547" y="1664"/>
                    </a:lnTo>
                    <a:lnTo>
                      <a:pt x="29297" y="1914"/>
                    </a:lnTo>
                    <a:lnTo>
                      <a:pt x="29089" y="2205"/>
                    </a:lnTo>
                    <a:lnTo>
                      <a:pt x="28902" y="2496"/>
                    </a:lnTo>
                    <a:lnTo>
                      <a:pt x="28736" y="2828"/>
                    </a:lnTo>
                    <a:lnTo>
                      <a:pt x="28590" y="3161"/>
                    </a:lnTo>
                    <a:lnTo>
                      <a:pt x="28465" y="3535"/>
                    </a:lnTo>
                    <a:lnTo>
                      <a:pt x="28361" y="3930"/>
                    </a:lnTo>
                    <a:lnTo>
                      <a:pt x="28278" y="4367"/>
                    </a:lnTo>
                    <a:lnTo>
                      <a:pt x="27883" y="6738"/>
                    </a:lnTo>
                    <a:lnTo>
                      <a:pt x="27530" y="9108"/>
                    </a:lnTo>
                    <a:lnTo>
                      <a:pt x="27384" y="10314"/>
                    </a:lnTo>
                    <a:lnTo>
                      <a:pt x="27239" y="11499"/>
                    </a:lnTo>
                    <a:lnTo>
                      <a:pt x="27114" y="12705"/>
                    </a:lnTo>
                    <a:lnTo>
                      <a:pt x="26989" y="13911"/>
                    </a:lnTo>
                    <a:lnTo>
                      <a:pt x="26823" y="16115"/>
                    </a:lnTo>
                    <a:lnTo>
                      <a:pt x="26677" y="18319"/>
                    </a:lnTo>
                    <a:lnTo>
                      <a:pt x="26615" y="19421"/>
                    </a:lnTo>
                    <a:lnTo>
                      <a:pt x="26573" y="20544"/>
                    </a:lnTo>
                    <a:lnTo>
                      <a:pt x="26552" y="21646"/>
                    </a:lnTo>
                    <a:lnTo>
                      <a:pt x="26532" y="22748"/>
                    </a:lnTo>
                    <a:lnTo>
                      <a:pt x="26511" y="23101"/>
                    </a:lnTo>
                    <a:lnTo>
                      <a:pt x="26469" y="23372"/>
                    </a:lnTo>
                    <a:lnTo>
                      <a:pt x="26448" y="23497"/>
                    </a:lnTo>
                    <a:lnTo>
                      <a:pt x="26407" y="23600"/>
                    </a:lnTo>
                    <a:lnTo>
                      <a:pt x="26344" y="23684"/>
                    </a:lnTo>
                    <a:lnTo>
                      <a:pt x="26282" y="23767"/>
                    </a:lnTo>
                    <a:lnTo>
                      <a:pt x="26220" y="23829"/>
                    </a:lnTo>
                    <a:lnTo>
                      <a:pt x="26116" y="23892"/>
                    </a:lnTo>
                    <a:lnTo>
                      <a:pt x="25908" y="23996"/>
                    </a:lnTo>
                    <a:lnTo>
                      <a:pt x="25637" y="24079"/>
                    </a:lnTo>
                    <a:lnTo>
                      <a:pt x="25305" y="24141"/>
                    </a:lnTo>
                    <a:lnTo>
                      <a:pt x="24847" y="24203"/>
                    </a:lnTo>
                    <a:lnTo>
                      <a:pt x="24369" y="24224"/>
                    </a:lnTo>
                    <a:lnTo>
                      <a:pt x="23912" y="24266"/>
                    </a:lnTo>
                    <a:lnTo>
                      <a:pt x="23433" y="24266"/>
                    </a:lnTo>
                    <a:lnTo>
                      <a:pt x="22643" y="24245"/>
                    </a:lnTo>
                    <a:lnTo>
                      <a:pt x="21832" y="24183"/>
                    </a:lnTo>
                    <a:lnTo>
                      <a:pt x="21022" y="24120"/>
                    </a:lnTo>
                    <a:lnTo>
                      <a:pt x="20211" y="24037"/>
                    </a:lnTo>
                    <a:lnTo>
                      <a:pt x="19795" y="23975"/>
                    </a:lnTo>
                    <a:lnTo>
                      <a:pt x="19379" y="23933"/>
                    </a:lnTo>
                    <a:lnTo>
                      <a:pt x="18963" y="23829"/>
                    </a:lnTo>
                    <a:lnTo>
                      <a:pt x="18755" y="23767"/>
                    </a:lnTo>
                    <a:lnTo>
                      <a:pt x="18568" y="23684"/>
                    </a:lnTo>
                    <a:lnTo>
                      <a:pt x="18547" y="22831"/>
                    </a:lnTo>
                    <a:lnTo>
                      <a:pt x="18568" y="21999"/>
                    </a:lnTo>
                    <a:lnTo>
                      <a:pt x="18589" y="21168"/>
                    </a:lnTo>
                    <a:lnTo>
                      <a:pt x="18630" y="20336"/>
                    </a:lnTo>
                    <a:lnTo>
                      <a:pt x="18693" y="19504"/>
                    </a:lnTo>
                    <a:lnTo>
                      <a:pt x="18776" y="18673"/>
                    </a:lnTo>
                    <a:lnTo>
                      <a:pt x="18984" y="17030"/>
                    </a:lnTo>
                    <a:lnTo>
                      <a:pt x="19150" y="15866"/>
                    </a:lnTo>
                    <a:lnTo>
                      <a:pt x="19316" y="14680"/>
                    </a:lnTo>
                    <a:lnTo>
                      <a:pt x="19524" y="13516"/>
                    </a:lnTo>
                    <a:lnTo>
                      <a:pt x="19732" y="12331"/>
                    </a:lnTo>
                    <a:lnTo>
                      <a:pt x="20190" y="10002"/>
                    </a:lnTo>
                    <a:lnTo>
                      <a:pt x="20668" y="7673"/>
                    </a:lnTo>
                    <a:lnTo>
                      <a:pt x="20834" y="6758"/>
                    </a:lnTo>
                    <a:lnTo>
                      <a:pt x="20918" y="6280"/>
                    </a:lnTo>
                    <a:lnTo>
                      <a:pt x="20959" y="5823"/>
                    </a:lnTo>
                    <a:lnTo>
                      <a:pt x="20980" y="5365"/>
                    </a:lnTo>
                    <a:lnTo>
                      <a:pt x="20959" y="4887"/>
                    </a:lnTo>
                    <a:lnTo>
                      <a:pt x="20897" y="4430"/>
                    </a:lnTo>
                    <a:lnTo>
                      <a:pt x="20855" y="4180"/>
                    </a:lnTo>
                    <a:lnTo>
                      <a:pt x="20793" y="3951"/>
                    </a:lnTo>
                    <a:lnTo>
                      <a:pt x="20689" y="3619"/>
                    </a:lnTo>
                    <a:lnTo>
                      <a:pt x="20564" y="3307"/>
                    </a:lnTo>
                    <a:lnTo>
                      <a:pt x="20398" y="3016"/>
                    </a:lnTo>
                    <a:lnTo>
                      <a:pt x="20231" y="2724"/>
                    </a:lnTo>
                    <a:lnTo>
                      <a:pt x="20023" y="2475"/>
                    </a:lnTo>
                    <a:lnTo>
                      <a:pt x="19774" y="2246"/>
                    </a:lnTo>
                    <a:lnTo>
                      <a:pt x="19649" y="2142"/>
                    </a:lnTo>
                    <a:lnTo>
                      <a:pt x="19504" y="2059"/>
                    </a:lnTo>
                    <a:lnTo>
                      <a:pt x="19358" y="1976"/>
                    </a:lnTo>
                    <a:lnTo>
                      <a:pt x="19192" y="1893"/>
                    </a:lnTo>
                    <a:lnTo>
                      <a:pt x="18880" y="1789"/>
                    </a:lnTo>
                    <a:lnTo>
                      <a:pt x="18568" y="1685"/>
                    </a:lnTo>
                    <a:lnTo>
                      <a:pt x="18256" y="1602"/>
                    </a:lnTo>
                    <a:lnTo>
                      <a:pt x="17944" y="1539"/>
                    </a:lnTo>
                    <a:lnTo>
                      <a:pt x="17632" y="1477"/>
                    </a:lnTo>
                    <a:lnTo>
                      <a:pt x="17320" y="1435"/>
                    </a:lnTo>
                    <a:lnTo>
                      <a:pt x="16988" y="1394"/>
                    </a:lnTo>
                    <a:lnTo>
                      <a:pt x="16426" y="1394"/>
                    </a:lnTo>
                    <a:lnTo>
                      <a:pt x="15927" y="1435"/>
                    </a:lnTo>
                    <a:lnTo>
                      <a:pt x="15428" y="1477"/>
                    </a:lnTo>
                    <a:lnTo>
                      <a:pt x="14929" y="1519"/>
                    </a:lnTo>
                    <a:lnTo>
                      <a:pt x="14430" y="1581"/>
                    </a:lnTo>
                    <a:lnTo>
                      <a:pt x="13432" y="1768"/>
                    </a:lnTo>
                    <a:lnTo>
                      <a:pt x="12455" y="1976"/>
                    </a:lnTo>
                    <a:lnTo>
                      <a:pt x="11478" y="2205"/>
                    </a:lnTo>
                    <a:lnTo>
                      <a:pt x="10500" y="2475"/>
                    </a:lnTo>
                    <a:lnTo>
                      <a:pt x="8587" y="3036"/>
                    </a:lnTo>
                    <a:lnTo>
                      <a:pt x="8276" y="3140"/>
                    </a:lnTo>
                    <a:lnTo>
                      <a:pt x="7984" y="3244"/>
                    </a:lnTo>
                    <a:lnTo>
                      <a:pt x="7693" y="3369"/>
                    </a:lnTo>
                    <a:lnTo>
                      <a:pt x="7402" y="3494"/>
                    </a:lnTo>
                    <a:lnTo>
                      <a:pt x="7132" y="3639"/>
                    </a:lnTo>
                    <a:lnTo>
                      <a:pt x="6882" y="3785"/>
                    </a:lnTo>
                    <a:lnTo>
                      <a:pt x="6612" y="3951"/>
                    </a:lnTo>
                    <a:lnTo>
                      <a:pt x="6383" y="4118"/>
                    </a:lnTo>
                    <a:lnTo>
                      <a:pt x="6155" y="4305"/>
                    </a:lnTo>
                    <a:lnTo>
                      <a:pt x="5926" y="4513"/>
                    </a:lnTo>
                    <a:lnTo>
                      <a:pt x="5697" y="4721"/>
                    </a:lnTo>
                    <a:lnTo>
                      <a:pt x="5510" y="4949"/>
                    </a:lnTo>
                    <a:lnTo>
                      <a:pt x="5302" y="5178"/>
                    </a:lnTo>
                    <a:lnTo>
                      <a:pt x="5115" y="5428"/>
                    </a:lnTo>
                    <a:lnTo>
                      <a:pt x="4949" y="5698"/>
                    </a:lnTo>
                    <a:lnTo>
                      <a:pt x="4782" y="5968"/>
                    </a:lnTo>
                    <a:lnTo>
                      <a:pt x="4366" y="6758"/>
                    </a:lnTo>
                    <a:lnTo>
                      <a:pt x="3992" y="7569"/>
                    </a:lnTo>
                    <a:lnTo>
                      <a:pt x="3639" y="8401"/>
                    </a:lnTo>
                    <a:lnTo>
                      <a:pt x="3348" y="9233"/>
                    </a:lnTo>
                    <a:lnTo>
                      <a:pt x="3057" y="10127"/>
                    </a:lnTo>
                    <a:lnTo>
                      <a:pt x="2807" y="11021"/>
                    </a:lnTo>
                    <a:lnTo>
                      <a:pt x="2578" y="11936"/>
                    </a:lnTo>
                    <a:lnTo>
                      <a:pt x="2350" y="12830"/>
                    </a:lnTo>
                    <a:lnTo>
                      <a:pt x="2162" y="13745"/>
                    </a:lnTo>
                    <a:lnTo>
                      <a:pt x="1975" y="14660"/>
                    </a:lnTo>
                    <a:lnTo>
                      <a:pt x="1622" y="16489"/>
                    </a:lnTo>
                    <a:lnTo>
                      <a:pt x="1310" y="18402"/>
                    </a:lnTo>
                    <a:lnTo>
                      <a:pt x="1019" y="20294"/>
                    </a:lnTo>
                    <a:lnTo>
                      <a:pt x="749" y="22207"/>
                    </a:lnTo>
                    <a:lnTo>
                      <a:pt x="520" y="24100"/>
                    </a:lnTo>
                    <a:lnTo>
                      <a:pt x="333" y="26012"/>
                    </a:lnTo>
                    <a:lnTo>
                      <a:pt x="166" y="27946"/>
                    </a:lnTo>
                    <a:lnTo>
                      <a:pt x="62" y="29859"/>
                    </a:lnTo>
                    <a:lnTo>
                      <a:pt x="0" y="31793"/>
                    </a:lnTo>
                    <a:lnTo>
                      <a:pt x="0" y="32229"/>
                    </a:lnTo>
                    <a:lnTo>
                      <a:pt x="0" y="32687"/>
                    </a:lnTo>
                    <a:lnTo>
                      <a:pt x="42" y="33144"/>
                    </a:lnTo>
                    <a:lnTo>
                      <a:pt x="104" y="33602"/>
                    </a:lnTo>
                    <a:lnTo>
                      <a:pt x="166" y="34038"/>
                    </a:lnTo>
                    <a:lnTo>
                      <a:pt x="270" y="34496"/>
                    </a:lnTo>
                    <a:lnTo>
                      <a:pt x="374" y="34933"/>
                    </a:lnTo>
                    <a:lnTo>
                      <a:pt x="499" y="35369"/>
                    </a:lnTo>
                    <a:lnTo>
                      <a:pt x="624" y="35723"/>
                    </a:lnTo>
                    <a:lnTo>
                      <a:pt x="749" y="36055"/>
                    </a:lnTo>
                    <a:lnTo>
                      <a:pt x="894" y="36388"/>
                    </a:lnTo>
                    <a:lnTo>
                      <a:pt x="1060" y="36679"/>
                    </a:lnTo>
                    <a:lnTo>
                      <a:pt x="1227" y="36970"/>
                    </a:lnTo>
                    <a:lnTo>
                      <a:pt x="1414" y="37241"/>
                    </a:lnTo>
                    <a:lnTo>
                      <a:pt x="1643" y="37490"/>
                    </a:lnTo>
                    <a:lnTo>
                      <a:pt x="1851" y="37740"/>
                    </a:lnTo>
                    <a:lnTo>
                      <a:pt x="2100" y="37948"/>
                    </a:lnTo>
                    <a:lnTo>
                      <a:pt x="2350" y="38155"/>
                    </a:lnTo>
                    <a:lnTo>
                      <a:pt x="2620" y="38343"/>
                    </a:lnTo>
                    <a:lnTo>
                      <a:pt x="2911" y="38509"/>
                    </a:lnTo>
                    <a:lnTo>
                      <a:pt x="3223" y="38675"/>
                    </a:lnTo>
                    <a:lnTo>
                      <a:pt x="3556" y="38800"/>
                    </a:lnTo>
                    <a:lnTo>
                      <a:pt x="3888" y="38925"/>
                    </a:lnTo>
                    <a:lnTo>
                      <a:pt x="4242" y="39029"/>
                    </a:lnTo>
                    <a:lnTo>
                      <a:pt x="5032" y="39216"/>
                    </a:lnTo>
                    <a:lnTo>
                      <a:pt x="5822" y="39403"/>
                    </a:lnTo>
                    <a:lnTo>
                      <a:pt x="6612" y="39549"/>
                    </a:lnTo>
                    <a:lnTo>
                      <a:pt x="7402" y="39673"/>
                    </a:lnTo>
                    <a:lnTo>
                      <a:pt x="8192" y="39777"/>
                    </a:lnTo>
                    <a:lnTo>
                      <a:pt x="8982" y="39860"/>
                    </a:lnTo>
                    <a:lnTo>
                      <a:pt x="9773" y="39923"/>
                    </a:lnTo>
                    <a:lnTo>
                      <a:pt x="10584" y="39964"/>
                    </a:lnTo>
                    <a:lnTo>
                      <a:pt x="11893" y="39985"/>
                    </a:lnTo>
                    <a:lnTo>
                      <a:pt x="13224" y="40006"/>
                    </a:lnTo>
                    <a:lnTo>
                      <a:pt x="14617" y="39985"/>
                    </a:lnTo>
                    <a:lnTo>
                      <a:pt x="16031" y="39964"/>
                    </a:lnTo>
                    <a:lnTo>
                      <a:pt x="17424" y="39881"/>
                    </a:lnTo>
                    <a:lnTo>
                      <a:pt x="18838" y="39798"/>
                    </a:lnTo>
                    <a:lnTo>
                      <a:pt x="20252" y="39694"/>
                    </a:lnTo>
                    <a:lnTo>
                      <a:pt x="21666" y="39569"/>
                    </a:lnTo>
                    <a:lnTo>
                      <a:pt x="23080" y="39445"/>
                    </a:lnTo>
                    <a:lnTo>
                      <a:pt x="24494" y="39278"/>
                    </a:lnTo>
                    <a:lnTo>
                      <a:pt x="24556" y="39549"/>
                    </a:lnTo>
                    <a:lnTo>
                      <a:pt x="24598" y="39798"/>
                    </a:lnTo>
                    <a:lnTo>
                      <a:pt x="24806" y="41565"/>
                    </a:lnTo>
                    <a:lnTo>
                      <a:pt x="25055" y="43333"/>
                    </a:lnTo>
                    <a:lnTo>
                      <a:pt x="25575" y="46888"/>
                    </a:lnTo>
                    <a:lnTo>
                      <a:pt x="25783" y="48178"/>
                    </a:lnTo>
                    <a:lnTo>
                      <a:pt x="25991" y="49467"/>
                    </a:lnTo>
                    <a:lnTo>
                      <a:pt x="26240" y="50756"/>
                    </a:lnTo>
                    <a:lnTo>
                      <a:pt x="26511" y="52024"/>
                    </a:lnTo>
                    <a:lnTo>
                      <a:pt x="26781" y="53293"/>
                    </a:lnTo>
                    <a:lnTo>
                      <a:pt x="27093" y="54561"/>
                    </a:lnTo>
                    <a:lnTo>
                      <a:pt x="27405" y="55829"/>
                    </a:lnTo>
                    <a:lnTo>
                      <a:pt x="27758" y="57098"/>
                    </a:lnTo>
                    <a:lnTo>
                      <a:pt x="27945" y="57659"/>
                    </a:lnTo>
                    <a:lnTo>
                      <a:pt x="28133" y="58179"/>
                    </a:lnTo>
                    <a:lnTo>
                      <a:pt x="28361" y="58678"/>
                    </a:lnTo>
                    <a:lnTo>
                      <a:pt x="28611" y="59135"/>
                    </a:lnTo>
                    <a:lnTo>
                      <a:pt x="28902" y="59572"/>
                    </a:lnTo>
                    <a:lnTo>
                      <a:pt x="29214" y="59967"/>
                    </a:lnTo>
                    <a:lnTo>
                      <a:pt x="29547" y="60321"/>
                    </a:lnTo>
                    <a:lnTo>
                      <a:pt x="29900" y="60653"/>
                    </a:lnTo>
                    <a:lnTo>
                      <a:pt x="30274" y="60965"/>
                    </a:lnTo>
                    <a:lnTo>
                      <a:pt x="30690" y="61235"/>
                    </a:lnTo>
                    <a:lnTo>
                      <a:pt x="31127" y="61485"/>
                    </a:lnTo>
                    <a:lnTo>
                      <a:pt x="31584" y="61693"/>
                    </a:lnTo>
                    <a:lnTo>
                      <a:pt x="32062" y="61880"/>
                    </a:lnTo>
                    <a:lnTo>
                      <a:pt x="32582" y="62046"/>
                    </a:lnTo>
                    <a:lnTo>
                      <a:pt x="33102" y="62171"/>
                    </a:lnTo>
                    <a:lnTo>
                      <a:pt x="33664" y="62275"/>
                    </a:lnTo>
                    <a:lnTo>
                      <a:pt x="34267" y="62337"/>
                    </a:lnTo>
                    <a:lnTo>
                      <a:pt x="34869" y="62400"/>
                    </a:lnTo>
                    <a:lnTo>
                      <a:pt x="35472" y="62441"/>
                    </a:lnTo>
                    <a:lnTo>
                      <a:pt x="36055" y="62462"/>
                    </a:lnTo>
                    <a:lnTo>
                      <a:pt x="36678" y="62441"/>
                    </a:lnTo>
                    <a:lnTo>
                      <a:pt x="37281" y="62400"/>
                    </a:lnTo>
                    <a:lnTo>
                      <a:pt x="37905" y="62337"/>
                    </a:lnTo>
                    <a:lnTo>
                      <a:pt x="38508" y="62234"/>
                    </a:lnTo>
                    <a:lnTo>
                      <a:pt x="39111" y="62109"/>
                    </a:lnTo>
                    <a:lnTo>
                      <a:pt x="39693" y="61942"/>
                    </a:lnTo>
                    <a:lnTo>
                      <a:pt x="40296" y="61755"/>
                    </a:lnTo>
                    <a:lnTo>
                      <a:pt x="40879" y="61527"/>
                    </a:lnTo>
                    <a:lnTo>
                      <a:pt x="41232" y="61360"/>
                    </a:lnTo>
                    <a:lnTo>
                      <a:pt x="41586" y="61194"/>
                    </a:lnTo>
                    <a:lnTo>
                      <a:pt x="41918" y="60986"/>
                    </a:lnTo>
                    <a:lnTo>
                      <a:pt x="42230" y="60778"/>
                    </a:lnTo>
                    <a:lnTo>
                      <a:pt x="42521" y="60549"/>
                    </a:lnTo>
                    <a:lnTo>
                      <a:pt x="42792" y="60300"/>
                    </a:lnTo>
                    <a:lnTo>
                      <a:pt x="43041" y="60050"/>
                    </a:lnTo>
                    <a:lnTo>
                      <a:pt x="43270" y="59780"/>
                    </a:lnTo>
                    <a:lnTo>
                      <a:pt x="43478" y="59468"/>
                    </a:lnTo>
                    <a:lnTo>
                      <a:pt x="43665" y="59156"/>
                    </a:lnTo>
                    <a:lnTo>
                      <a:pt x="43831" y="58844"/>
                    </a:lnTo>
                    <a:lnTo>
                      <a:pt x="43977" y="58491"/>
                    </a:lnTo>
                    <a:lnTo>
                      <a:pt x="44081" y="58117"/>
                    </a:lnTo>
                    <a:lnTo>
                      <a:pt x="44164" y="57742"/>
                    </a:lnTo>
                    <a:lnTo>
                      <a:pt x="44226" y="57347"/>
                    </a:lnTo>
                    <a:lnTo>
                      <a:pt x="44268" y="56931"/>
                    </a:lnTo>
                    <a:lnTo>
                      <a:pt x="44289" y="56266"/>
                    </a:lnTo>
                    <a:lnTo>
                      <a:pt x="44268" y="55601"/>
                    </a:lnTo>
                    <a:lnTo>
                      <a:pt x="44268" y="54956"/>
                    </a:lnTo>
                    <a:lnTo>
                      <a:pt x="44268" y="54291"/>
                    </a:lnTo>
                    <a:lnTo>
                      <a:pt x="44517" y="46660"/>
                    </a:lnTo>
                    <a:lnTo>
                      <a:pt x="44663" y="42834"/>
                    </a:lnTo>
                    <a:lnTo>
                      <a:pt x="44746" y="40942"/>
                    </a:lnTo>
                    <a:lnTo>
                      <a:pt x="44829" y="39029"/>
                    </a:lnTo>
                    <a:lnTo>
                      <a:pt x="44912" y="37365"/>
                    </a:lnTo>
                    <a:lnTo>
                      <a:pt x="44954" y="35702"/>
                    </a:lnTo>
                    <a:lnTo>
                      <a:pt x="44996" y="34059"/>
                    </a:lnTo>
                    <a:lnTo>
                      <a:pt x="45016" y="32396"/>
                    </a:lnTo>
                    <a:lnTo>
                      <a:pt x="45016" y="29069"/>
                    </a:lnTo>
                    <a:lnTo>
                      <a:pt x="44975" y="25742"/>
                    </a:lnTo>
                    <a:lnTo>
                      <a:pt x="44975" y="23912"/>
                    </a:lnTo>
                    <a:lnTo>
                      <a:pt x="44975" y="22083"/>
                    </a:lnTo>
                    <a:lnTo>
                      <a:pt x="45016" y="18444"/>
                    </a:lnTo>
                    <a:lnTo>
                      <a:pt x="45016" y="16614"/>
                    </a:lnTo>
                    <a:lnTo>
                      <a:pt x="45016" y="14784"/>
                    </a:lnTo>
                    <a:lnTo>
                      <a:pt x="44975" y="12955"/>
                    </a:lnTo>
                    <a:lnTo>
                      <a:pt x="44912" y="11125"/>
                    </a:lnTo>
                    <a:lnTo>
                      <a:pt x="44892" y="10418"/>
                    </a:lnTo>
                    <a:lnTo>
                      <a:pt x="44871" y="9711"/>
                    </a:lnTo>
                    <a:lnTo>
                      <a:pt x="44871" y="8297"/>
                    </a:lnTo>
                    <a:lnTo>
                      <a:pt x="44871" y="6883"/>
                    </a:lnTo>
                    <a:lnTo>
                      <a:pt x="44850" y="5469"/>
                    </a:lnTo>
                    <a:lnTo>
                      <a:pt x="44808" y="5032"/>
                    </a:lnTo>
                    <a:lnTo>
                      <a:pt x="44767" y="4617"/>
                    </a:lnTo>
                    <a:lnTo>
                      <a:pt x="44684" y="4180"/>
                    </a:lnTo>
                    <a:lnTo>
                      <a:pt x="44580" y="3785"/>
                    </a:lnTo>
                    <a:lnTo>
                      <a:pt x="44434" y="3369"/>
                    </a:lnTo>
                    <a:lnTo>
                      <a:pt x="44247" y="2995"/>
                    </a:lnTo>
                    <a:lnTo>
                      <a:pt x="44122" y="2808"/>
                    </a:lnTo>
                    <a:lnTo>
                      <a:pt x="43998" y="2621"/>
                    </a:lnTo>
                    <a:lnTo>
                      <a:pt x="43873" y="2454"/>
                    </a:lnTo>
                    <a:lnTo>
                      <a:pt x="43706" y="2288"/>
                    </a:lnTo>
                    <a:lnTo>
                      <a:pt x="43374" y="1955"/>
                    </a:lnTo>
                    <a:lnTo>
                      <a:pt x="43020" y="1643"/>
                    </a:lnTo>
                    <a:lnTo>
                      <a:pt x="42667" y="1373"/>
                    </a:lnTo>
                    <a:lnTo>
                      <a:pt x="42272" y="1144"/>
                    </a:lnTo>
                    <a:lnTo>
                      <a:pt x="41856" y="957"/>
                    </a:lnTo>
                    <a:lnTo>
                      <a:pt x="41419" y="812"/>
                    </a:lnTo>
                    <a:lnTo>
                      <a:pt x="40983" y="687"/>
                    </a:lnTo>
                    <a:lnTo>
                      <a:pt x="40504" y="604"/>
                    </a:lnTo>
                    <a:lnTo>
                      <a:pt x="39756" y="500"/>
                    </a:lnTo>
                    <a:lnTo>
                      <a:pt x="39028" y="396"/>
                    </a:lnTo>
                    <a:lnTo>
                      <a:pt x="38280" y="271"/>
                    </a:lnTo>
                    <a:lnTo>
                      <a:pt x="37552" y="167"/>
                    </a:lnTo>
                    <a:lnTo>
                      <a:pt x="36928" y="105"/>
                    </a:lnTo>
                    <a:lnTo>
                      <a:pt x="36304" y="42"/>
                    </a:lnTo>
                    <a:lnTo>
                      <a:pt x="35701" y="21"/>
                    </a:lnTo>
                    <a:lnTo>
                      <a:pt x="35077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77" name="Google Shape;877;p6"/>
              <p:cNvSpPr/>
              <p:nvPr/>
            </p:nvSpPr>
            <p:spPr>
              <a:xfrm>
                <a:off x="1191400" y="2199400"/>
                <a:ext cx="10157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0630" h="57950" fill="none" extrusionOk="0">
                    <a:moveTo>
                      <a:pt x="32853" y="0"/>
                    </a:move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3456" y="0"/>
                    </a:lnTo>
                    <a:lnTo>
                      <a:pt x="34038" y="42"/>
                    </a:lnTo>
                    <a:lnTo>
                      <a:pt x="34038" y="42"/>
                    </a:lnTo>
                    <a:lnTo>
                      <a:pt x="34101" y="42"/>
                    </a:lnTo>
                    <a:lnTo>
                      <a:pt x="34101" y="42"/>
                    </a:lnTo>
                    <a:lnTo>
                      <a:pt x="34101" y="42"/>
                    </a:lnTo>
                    <a:lnTo>
                      <a:pt x="34662" y="83"/>
                    </a:lnTo>
                    <a:lnTo>
                      <a:pt x="35244" y="146"/>
                    </a:lnTo>
                    <a:lnTo>
                      <a:pt x="36367" y="312"/>
                    </a:lnTo>
                    <a:lnTo>
                      <a:pt x="37511" y="499"/>
                    </a:lnTo>
                    <a:lnTo>
                      <a:pt x="38633" y="707"/>
                    </a:lnTo>
                    <a:lnTo>
                      <a:pt x="38633" y="707"/>
                    </a:lnTo>
                    <a:lnTo>
                      <a:pt x="39070" y="811"/>
                    </a:lnTo>
                    <a:lnTo>
                      <a:pt x="39403" y="915"/>
                    </a:lnTo>
                    <a:lnTo>
                      <a:pt x="39548" y="978"/>
                    </a:lnTo>
                    <a:lnTo>
                      <a:pt x="39673" y="1061"/>
                    </a:lnTo>
                    <a:lnTo>
                      <a:pt x="39798" y="1123"/>
                    </a:lnTo>
                    <a:lnTo>
                      <a:pt x="39881" y="1227"/>
                    </a:lnTo>
                    <a:lnTo>
                      <a:pt x="39964" y="1331"/>
                    </a:lnTo>
                    <a:lnTo>
                      <a:pt x="40047" y="1435"/>
                    </a:lnTo>
                    <a:lnTo>
                      <a:pt x="40110" y="1581"/>
                    </a:lnTo>
                    <a:lnTo>
                      <a:pt x="40151" y="1726"/>
                    </a:lnTo>
                    <a:lnTo>
                      <a:pt x="40234" y="2080"/>
                    </a:lnTo>
                    <a:lnTo>
                      <a:pt x="40297" y="2516"/>
                    </a:lnTo>
                    <a:lnTo>
                      <a:pt x="40297" y="2516"/>
                    </a:lnTo>
                    <a:lnTo>
                      <a:pt x="40380" y="3431"/>
                    </a:lnTo>
                    <a:lnTo>
                      <a:pt x="40442" y="4325"/>
                    </a:lnTo>
                    <a:lnTo>
                      <a:pt x="40546" y="6134"/>
                    </a:lnTo>
                    <a:lnTo>
                      <a:pt x="40609" y="7943"/>
                    </a:lnTo>
                    <a:lnTo>
                      <a:pt x="40629" y="9731"/>
                    </a:lnTo>
                    <a:lnTo>
                      <a:pt x="40629" y="9731"/>
                    </a:lnTo>
                    <a:lnTo>
                      <a:pt x="40629" y="10106"/>
                    </a:lnTo>
                    <a:lnTo>
                      <a:pt x="40629" y="10106"/>
                    </a:lnTo>
                    <a:lnTo>
                      <a:pt x="40609" y="14306"/>
                    </a:lnTo>
                    <a:lnTo>
                      <a:pt x="40567" y="18527"/>
                    </a:lnTo>
                    <a:lnTo>
                      <a:pt x="40484" y="27031"/>
                    </a:lnTo>
                    <a:lnTo>
                      <a:pt x="40484" y="27031"/>
                    </a:lnTo>
                    <a:lnTo>
                      <a:pt x="40401" y="28279"/>
                    </a:lnTo>
                    <a:lnTo>
                      <a:pt x="40338" y="29547"/>
                    </a:lnTo>
                    <a:lnTo>
                      <a:pt x="40255" y="32063"/>
                    </a:lnTo>
                    <a:lnTo>
                      <a:pt x="40214" y="34600"/>
                    </a:lnTo>
                    <a:lnTo>
                      <a:pt x="40193" y="37157"/>
                    </a:lnTo>
                    <a:lnTo>
                      <a:pt x="40193" y="37157"/>
                    </a:lnTo>
                    <a:lnTo>
                      <a:pt x="40214" y="40026"/>
                    </a:lnTo>
                    <a:lnTo>
                      <a:pt x="40234" y="42896"/>
                    </a:lnTo>
                    <a:lnTo>
                      <a:pt x="40234" y="42896"/>
                    </a:lnTo>
                    <a:lnTo>
                      <a:pt x="40234" y="43686"/>
                    </a:lnTo>
                    <a:lnTo>
                      <a:pt x="40234" y="43686"/>
                    </a:lnTo>
                    <a:lnTo>
                      <a:pt x="40234" y="44996"/>
                    </a:lnTo>
                    <a:lnTo>
                      <a:pt x="40193" y="46306"/>
                    </a:lnTo>
                    <a:lnTo>
                      <a:pt x="40130" y="47616"/>
                    </a:lnTo>
                    <a:lnTo>
                      <a:pt x="40047" y="48926"/>
                    </a:lnTo>
                    <a:lnTo>
                      <a:pt x="39943" y="50236"/>
                    </a:lnTo>
                    <a:lnTo>
                      <a:pt x="39839" y="51546"/>
                    </a:lnTo>
                    <a:lnTo>
                      <a:pt x="39569" y="54166"/>
                    </a:lnTo>
                    <a:lnTo>
                      <a:pt x="39569" y="54166"/>
                    </a:lnTo>
                    <a:lnTo>
                      <a:pt x="39527" y="54540"/>
                    </a:lnTo>
                    <a:lnTo>
                      <a:pt x="39465" y="54893"/>
                    </a:lnTo>
                    <a:lnTo>
                      <a:pt x="39403" y="55205"/>
                    </a:lnTo>
                    <a:lnTo>
                      <a:pt x="39299" y="55496"/>
                    </a:lnTo>
                    <a:lnTo>
                      <a:pt x="39195" y="55767"/>
                    </a:lnTo>
                    <a:lnTo>
                      <a:pt x="39070" y="56016"/>
                    </a:lnTo>
                    <a:lnTo>
                      <a:pt x="38924" y="56245"/>
                    </a:lnTo>
                    <a:lnTo>
                      <a:pt x="38758" y="56432"/>
                    </a:lnTo>
                    <a:lnTo>
                      <a:pt x="38571" y="56619"/>
                    </a:lnTo>
                    <a:lnTo>
                      <a:pt x="38363" y="56785"/>
                    </a:lnTo>
                    <a:lnTo>
                      <a:pt x="38134" y="56931"/>
                    </a:lnTo>
                    <a:lnTo>
                      <a:pt x="37885" y="57056"/>
                    </a:lnTo>
                    <a:lnTo>
                      <a:pt x="37594" y="57181"/>
                    </a:lnTo>
                    <a:lnTo>
                      <a:pt x="37282" y="57285"/>
                    </a:lnTo>
                    <a:lnTo>
                      <a:pt x="36928" y="57388"/>
                    </a:lnTo>
                    <a:lnTo>
                      <a:pt x="36554" y="57472"/>
                    </a:lnTo>
                    <a:lnTo>
                      <a:pt x="36554" y="57472"/>
                    </a:lnTo>
                    <a:lnTo>
                      <a:pt x="36554" y="57472"/>
                    </a:lnTo>
                    <a:lnTo>
                      <a:pt x="36513" y="57492"/>
                    </a:lnTo>
                    <a:lnTo>
                      <a:pt x="36513" y="57492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5868" y="57617"/>
                    </a:lnTo>
                    <a:lnTo>
                      <a:pt x="35327" y="57700"/>
                    </a:lnTo>
                    <a:lnTo>
                      <a:pt x="34787" y="57784"/>
                    </a:lnTo>
                    <a:lnTo>
                      <a:pt x="34246" y="57846"/>
                    </a:lnTo>
                    <a:lnTo>
                      <a:pt x="33685" y="57888"/>
                    </a:lnTo>
                    <a:lnTo>
                      <a:pt x="33144" y="57929"/>
                    </a:lnTo>
                    <a:lnTo>
                      <a:pt x="32603" y="57950"/>
                    </a:lnTo>
                    <a:lnTo>
                      <a:pt x="32063" y="57950"/>
                    </a:lnTo>
                    <a:lnTo>
                      <a:pt x="32063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1148" y="57929"/>
                    </a:lnTo>
                    <a:lnTo>
                      <a:pt x="30254" y="57888"/>
                    </a:lnTo>
                    <a:lnTo>
                      <a:pt x="30254" y="57888"/>
                    </a:lnTo>
                    <a:lnTo>
                      <a:pt x="30254" y="57888"/>
                    </a:lnTo>
                    <a:lnTo>
                      <a:pt x="30025" y="57867"/>
                    </a:lnTo>
                    <a:lnTo>
                      <a:pt x="29796" y="57825"/>
                    </a:lnTo>
                    <a:lnTo>
                      <a:pt x="29609" y="57763"/>
                    </a:lnTo>
                    <a:lnTo>
                      <a:pt x="29401" y="57721"/>
                    </a:lnTo>
                    <a:lnTo>
                      <a:pt x="29235" y="57638"/>
                    </a:lnTo>
                    <a:lnTo>
                      <a:pt x="29048" y="57555"/>
                    </a:lnTo>
                    <a:lnTo>
                      <a:pt x="28902" y="57451"/>
                    </a:lnTo>
                    <a:lnTo>
                      <a:pt x="28757" y="57347"/>
                    </a:lnTo>
                    <a:lnTo>
                      <a:pt x="28611" y="57222"/>
                    </a:lnTo>
                    <a:lnTo>
                      <a:pt x="28486" y="57097"/>
                    </a:lnTo>
                    <a:lnTo>
                      <a:pt x="28362" y="56952"/>
                    </a:lnTo>
                    <a:lnTo>
                      <a:pt x="28258" y="56785"/>
                    </a:lnTo>
                    <a:lnTo>
                      <a:pt x="28154" y="56619"/>
                    </a:lnTo>
                    <a:lnTo>
                      <a:pt x="28071" y="56432"/>
                    </a:lnTo>
                    <a:lnTo>
                      <a:pt x="27904" y="56037"/>
                    </a:lnTo>
                    <a:lnTo>
                      <a:pt x="27904" y="56037"/>
                    </a:lnTo>
                    <a:lnTo>
                      <a:pt x="27509" y="54769"/>
                    </a:lnTo>
                    <a:lnTo>
                      <a:pt x="27156" y="53500"/>
                    </a:lnTo>
                    <a:lnTo>
                      <a:pt x="26823" y="52211"/>
                    </a:lnTo>
                    <a:lnTo>
                      <a:pt x="26532" y="50922"/>
                    </a:lnTo>
                    <a:lnTo>
                      <a:pt x="26532" y="50922"/>
                    </a:lnTo>
                    <a:lnTo>
                      <a:pt x="26199" y="49217"/>
                    </a:lnTo>
                    <a:lnTo>
                      <a:pt x="25887" y="47512"/>
                    </a:lnTo>
                    <a:lnTo>
                      <a:pt x="25596" y="45786"/>
                    </a:lnTo>
                    <a:lnTo>
                      <a:pt x="25347" y="44081"/>
                    </a:lnTo>
                    <a:lnTo>
                      <a:pt x="25118" y="42355"/>
                    </a:lnTo>
                    <a:lnTo>
                      <a:pt x="24889" y="40629"/>
                    </a:lnTo>
                    <a:lnTo>
                      <a:pt x="24432" y="37178"/>
                    </a:lnTo>
                    <a:lnTo>
                      <a:pt x="24432" y="37178"/>
                    </a:lnTo>
                    <a:lnTo>
                      <a:pt x="24349" y="36596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66" y="35972"/>
                    </a:lnTo>
                    <a:lnTo>
                      <a:pt x="24266" y="35972"/>
                    </a:lnTo>
                    <a:lnTo>
                      <a:pt x="24245" y="35826"/>
                    </a:lnTo>
                    <a:lnTo>
                      <a:pt x="24203" y="35681"/>
                    </a:lnTo>
                    <a:lnTo>
                      <a:pt x="24141" y="35577"/>
                    </a:lnTo>
                    <a:lnTo>
                      <a:pt x="24078" y="35473"/>
                    </a:lnTo>
                    <a:lnTo>
                      <a:pt x="23974" y="35410"/>
                    </a:lnTo>
                    <a:lnTo>
                      <a:pt x="23870" y="35369"/>
                    </a:lnTo>
                    <a:lnTo>
                      <a:pt x="23746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455" y="35327"/>
                    </a:lnTo>
                    <a:lnTo>
                      <a:pt x="23455" y="35327"/>
                    </a:lnTo>
                    <a:lnTo>
                      <a:pt x="23455" y="35327"/>
                    </a:lnTo>
                    <a:lnTo>
                      <a:pt x="23413" y="35348"/>
                    </a:lnTo>
                    <a:lnTo>
                      <a:pt x="23413" y="35348"/>
                    </a:lnTo>
                    <a:lnTo>
                      <a:pt x="22165" y="35431"/>
                    </a:lnTo>
                    <a:lnTo>
                      <a:pt x="20939" y="35494"/>
                    </a:lnTo>
                    <a:lnTo>
                      <a:pt x="19712" y="35556"/>
                    </a:lnTo>
                    <a:lnTo>
                      <a:pt x="18464" y="35598"/>
                    </a:lnTo>
                    <a:lnTo>
                      <a:pt x="15990" y="35639"/>
                    </a:lnTo>
                    <a:lnTo>
                      <a:pt x="13536" y="35660"/>
                    </a:lnTo>
                    <a:lnTo>
                      <a:pt x="1353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0667" y="35660"/>
                    </a:lnTo>
                    <a:lnTo>
                      <a:pt x="7818" y="35618"/>
                    </a:lnTo>
                    <a:lnTo>
                      <a:pt x="7818" y="35618"/>
                    </a:lnTo>
                    <a:lnTo>
                      <a:pt x="7694" y="35618"/>
                    </a:lnTo>
                    <a:lnTo>
                      <a:pt x="7694" y="35618"/>
                    </a:lnTo>
                    <a:lnTo>
                      <a:pt x="7507" y="35618"/>
                    </a:lnTo>
                    <a:lnTo>
                      <a:pt x="7507" y="35618"/>
                    </a:lnTo>
                    <a:lnTo>
                      <a:pt x="7382" y="35618"/>
                    </a:lnTo>
                    <a:lnTo>
                      <a:pt x="7382" y="35618"/>
                    </a:lnTo>
                    <a:lnTo>
                      <a:pt x="6425" y="35598"/>
                    </a:lnTo>
                    <a:lnTo>
                      <a:pt x="5469" y="35514"/>
                    </a:lnTo>
                    <a:lnTo>
                      <a:pt x="4512" y="35410"/>
                    </a:lnTo>
                    <a:lnTo>
                      <a:pt x="3577" y="35265"/>
                    </a:lnTo>
                    <a:lnTo>
                      <a:pt x="3577" y="35265"/>
                    </a:lnTo>
                    <a:lnTo>
                      <a:pt x="3119" y="35161"/>
                    </a:lnTo>
                    <a:lnTo>
                      <a:pt x="2703" y="35057"/>
                    </a:lnTo>
                    <a:lnTo>
                      <a:pt x="2308" y="34911"/>
                    </a:lnTo>
                    <a:lnTo>
                      <a:pt x="1976" y="34766"/>
                    </a:lnTo>
                    <a:lnTo>
                      <a:pt x="1643" y="34579"/>
                    </a:lnTo>
                    <a:lnTo>
                      <a:pt x="1373" y="34392"/>
                    </a:lnTo>
                    <a:lnTo>
                      <a:pt x="1123" y="34184"/>
                    </a:lnTo>
                    <a:lnTo>
                      <a:pt x="894" y="33955"/>
                    </a:lnTo>
                    <a:lnTo>
                      <a:pt x="687" y="33705"/>
                    </a:lnTo>
                    <a:lnTo>
                      <a:pt x="520" y="33435"/>
                    </a:lnTo>
                    <a:lnTo>
                      <a:pt x="375" y="33144"/>
                    </a:lnTo>
                    <a:lnTo>
                      <a:pt x="271" y="32853"/>
                    </a:lnTo>
                    <a:lnTo>
                      <a:pt x="167" y="32520"/>
                    </a:lnTo>
                    <a:lnTo>
                      <a:pt x="104" y="32167"/>
                    </a:lnTo>
                    <a:lnTo>
                      <a:pt x="42" y="31813"/>
                    </a:lnTo>
                    <a:lnTo>
                      <a:pt x="21" y="31439"/>
                    </a:lnTo>
                    <a:lnTo>
                      <a:pt x="21" y="31439"/>
                    </a:lnTo>
                    <a:lnTo>
                      <a:pt x="0" y="30836"/>
                    </a:lnTo>
                    <a:lnTo>
                      <a:pt x="0" y="30254"/>
                    </a:lnTo>
                    <a:lnTo>
                      <a:pt x="0" y="30254"/>
                    </a:lnTo>
                    <a:lnTo>
                      <a:pt x="21" y="29110"/>
                    </a:lnTo>
                    <a:lnTo>
                      <a:pt x="63" y="27987"/>
                    </a:lnTo>
                    <a:lnTo>
                      <a:pt x="229" y="25742"/>
                    </a:lnTo>
                    <a:lnTo>
                      <a:pt x="229" y="25742"/>
                    </a:lnTo>
                    <a:lnTo>
                      <a:pt x="375" y="23995"/>
                    </a:lnTo>
                    <a:lnTo>
                      <a:pt x="541" y="22269"/>
                    </a:lnTo>
                    <a:lnTo>
                      <a:pt x="749" y="20544"/>
                    </a:lnTo>
                    <a:lnTo>
                      <a:pt x="978" y="18818"/>
                    </a:lnTo>
                    <a:lnTo>
                      <a:pt x="1248" y="17092"/>
                    </a:lnTo>
                    <a:lnTo>
                      <a:pt x="1539" y="15387"/>
                    </a:lnTo>
                    <a:lnTo>
                      <a:pt x="1851" y="13661"/>
                    </a:lnTo>
                    <a:lnTo>
                      <a:pt x="2184" y="11956"/>
                    </a:lnTo>
                    <a:lnTo>
                      <a:pt x="2184" y="11956"/>
                    </a:lnTo>
                    <a:lnTo>
                      <a:pt x="2371" y="11124"/>
                    </a:lnTo>
                    <a:lnTo>
                      <a:pt x="2558" y="10293"/>
                    </a:lnTo>
                    <a:lnTo>
                      <a:pt x="2766" y="9482"/>
                    </a:lnTo>
                    <a:lnTo>
                      <a:pt x="3015" y="8671"/>
                    </a:lnTo>
                    <a:lnTo>
                      <a:pt x="3286" y="7860"/>
                    </a:lnTo>
                    <a:lnTo>
                      <a:pt x="3598" y="7070"/>
                    </a:lnTo>
                    <a:lnTo>
                      <a:pt x="3951" y="6280"/>
                    </a:lnTo>
                    <a:lnTo>
                      <a:pt x="4138" y="5905"/>
                    </a:lnTo>
                    <a:lnTo>
                      <a:pt x="4346" y="5531"/>
                    </a:lnTo>
                    <a:lnTo>
                      <a:pt x="4346" y="5531"/>
                    </a:lnTo>
                    <a:lnTo>
                      <a:pt x="4575" y="5157"/>
                    </a:lnTo>
                    <a:lnTo>
                      <a:pt x="4824" y="4803"/>
                    </a:lnTo>
                    <a:lnTo>
                      <a:pt x="5095" y="4492"/>
                    </a:lnTo>
                    <a:lnTo>
                      <a:pt x="5386" y="4221"/>
                    </a:lnTo>
                    <a:lnTo>
                      <a:pt x="5698" y="3972"/>
                    </a:lnTo>
                    <a:lnTo>
                      <a:pt x="6051" y="3743"/>
                    </a:lnTo>
                    <a:lnTo>
                      <a:pt x="6446" y="3556"/>
                    </a:lnTo>
                    <a:lnTo>
                      <a:pt x="6862" y="3390"/>
                    </a:lnTo>
                    <a:lnTo>
                      <a:pt x="6862" y="3390"/>
                    </a:lnTo>
                    <a:lnTo>
                      <a:pt x="8484" y="2891"/>
                    </a:lnTo>
                    <a:lnTo>
                      <a:pt x="9295" y="2641"/>
                    </a:lnTo>
                    <a:lnTo>
                      <a:pt x="10085" y="2391"/>
                    </a:lnTo>
                    <a:lnTo>
                      <a:pt x="10917" y="2184"/>
                    </a:lnTo>
                    <a:lnTo>
                      <a:pt x="11728" y="1976"/>
                    </a:lnTo>
                    <a:lnTo>
                      <a:pt x="12559" y="1809"/>
                    </a:lnTo>
                    <a:lnTo>
                      <a:pt x="13391" y="1664"/>
                    </a:lnTo>
                    <a:lnTo>
                      <a:pt x="13391" y="1664"/>
                    </a:lnTo>
                    <a:lnTo>
                      <a:pt x="13391" y="1664"/>
                    </a:lnTo>
                    <a:lnTo>
                      <a:pt x="13828" y="1622"/>
                    </a:lnTo>
                    <a:lnTo>
                      <a:pt x="14264" y="1560"/>
                    </a:lnTo>
                    <a:lnTo>
                      <a:pt x="14701" y="1539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637" y="1539"/>
                    </a:lnTo>
                    <a:lnTo>
                      <a:pt x="16136" y="1601"/>
                    </a:lnTo>
                    <a:lnTo>
                      <a:pt x="16136" y="1601"/>
                    </a:lnTo>
                    <a:lnTo>
                      <a:pt x="16323" y="1622"/>
                    </a:lnTo>
                    <a:lnTo>
                      <a:pt x="16489" y="1685"/>
                    </a:lnTo>
                    <a:lnTo>
                      <a:pt x="16614" y="1768"/>
                    </a:lnTo>
                    <a:lnTo>
                      <a:pt x="16718" y="1851"/>
                    </a:lnTo>
                    <a:lnTo>
                      <a:pt x="16780" y="1976"/>
                    </a:lnTo>
                    <a:lnTo>
                      <a:pt x="16843" y="2100"/>
                    </a:lnTo>
                    <a:lnTo>
                      <a:pt x="16863" y="2246"/>
                    </a:lnTo>
                    <a:lnTo>
                      <a:pt x="16884" y="2412"/>
                    </a:lnTo>
                    <a:lnTo>
                      <a:pt x="16884" y="2412"/>
                    </a:lnTo>
                    <a:lnTo>
                      <a:pt x="16884" y="2516"/>
                    </a:lnTo>
                    <a:lnTo>
                      <a:pt x="16884" y="2516"/>
                    </a:lnTo>
                    <a:lnTo>
                      <a:pt x="16843" y="2870"/>
                    </a:lnTo>
                    <a:lnTo>
                      <a:pt x="16739" y="3202"/>
                    </a:lnTo>
                    <a:lnTo>
                      <a:pt x="16739" y="3202"/>
                    </a:lnTo>
                    <a:lnTo>
                      <a:pt x="16364" y="4471"/>
                    </a:lnTo>
                    <a:lnTo>
                      <a:pt x="16011" y="5760"/>
                    </a:lnTo>
                    <a:lnTo>
                      <a:pt x="15699" y="7028"/>
                    </a:lnTo>
                    <a:lnTo>
                      <a:pt x="15429" y="8317"/>
                    </a:lnTo>
                    <a:lnTo>
                      <a:pt x="15179" y="9627"/>
                    </a:lnTo>
                    <a:lnTo>
                      <a:pt x="14950" y="10917"/>
                    </a:lnTo>
                    <a:lnTo>
                      <a:pt x="14742" y="12226"/>
                    </a:lnTo>
                    <a:lnTo>
                      <a:pt x="14535" y="13536"/>
                    </a:lnTo>
                    <a:lnTo>
                      <a:pt x="14535" y="13536"/>
                    </a:lnTo>
                    <a:lnTo>
                      <a:pt x="14431" y="14327"/>
                    </a:lnTo>
                    <a:lnTo>
                      <a:pt x="14347" y="15117"/>
                    </a:lnTo>
                    <a:lnTo>
                      <a:pt x="14264" y="15928"/>
                    </a:lnTo>
                    <a:lnTo>
                      <a:pt x="14202" y="16718"/>
                    </a:lnTo>
                    <a:lnTo>
                      <a:pt x="14098" y="18319"/>
                    </a:lnTo>
                    <a:lnTo>
                      <a:pt x="14036" y="19920"/>
                    </a:lnTo>
                    <a:lnTo>
                      <a:pt x="14036" y="19920"/>
                    </a:lnTo>
                    <a:lnTo>
                      <a:pt x="14015" y="20460"/>
                    </a:lnTo>
                    <a:lnTo>
                      <a:pt x="14015" y="20460"/>
                    </a:lnTo>
                    <a:lnTo>
                      <a:pt x="14036" y="20793"/>
                    </a:lnTo>
                    <a:lnTo>
                      <a:pt x="14056" y="21126"/>
                    </a:lnTo>
                    <a:lnTo>
                      <a:pt x="14098" y="21458"/>
                    </a:lnTo>
                    <a:lnTo>
                      <a:pt x="14181" y="21770"/>
                    </a:lnTo>
                    <a:lnTo>
                      <a:pt x="14181" y="21770"/>
                    </a:lnTo>
                    <a:lnTo>
                      <a:pt x="14285" y="22020"/>
                    </a:lnTo>
                    <a:lnTo>
                      <a:pt x="14389" y="22249"/>
                    </a:lnTo>
                    <a:lnTo>
                      <a:pt x="14514" y="22457"/>
                    </a:lnTo>
                    <a:lnTo>
                      <a:pt x="14659" y="22664"/>
                    </a:lnTo>
                    <a:lnTo>
                      <a:pt x="14826" y="22831"/>
                    </a:lnTo>
                    <a:lnTo>
                      <a:pt x="15034" y="22976"/>
                    </a:lnTo>
                    <a:lnTo>
                      <a:pt x="15241" y="23101"/>
                    </a:lnTo>
                    <a:lnTo>
                      <a:pt x="15491" y="23205"/>
                    </a:lnTo>
                    <a:lnTo>
                      <a:pt x="15491" y="23205"/>
                    </a:lnTo>
                    <a:lnTo>
                      <a:pt x="15512" y="23205"/>
                    </a:lnTo>
                    <a:lnTo>
                      <a:pt x="15512" y="23205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95" y="23226"/>
                    </a:lnTo>
                    <a:lnTo>
                      <a:pt x="15595" y="23226"/>
                    </a:lnTo>
                    <a:lnTo>
                      <a:pt x="15595" y="23226"/>
                    </a:lnTo>
                    <a:lnTo>
                      <a:pt x="15616" y="23247"/>
                    </a:lnTo>
                    <a:lnTo>
                      <a:pt x="15616" y="23247"/>
                    </a:lnTo>
                    <a:lnTo>
                      <a:pt x="16260" y="23434"/>
                    </a:lnTo>
                    <a:lnTo>
                      <a:pt x="16905" y="23579"/>
                    </a:lnTo>
                    <a:lnTo>
                      <a:pt x="17529" y="23725"/>
                    </a:lnTo>
                    <a:lnTo>
                      <a:pt x="18173" y="23829"/>
                    </a:lnTo>
                    <a:lnTo>
                      <a:pt x="18818" y="23933"/>
                    </a:lnTo>
                    <a:lnTo>
                      <a:pt x="19462" y="23995"/>
                    </a:lnTo>
                    <a:lnTo>
                      <a:pt x="20128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1583" y="24016"/>
                    </a:lnTo>
                    <a:lnTo>
                      <a:pt x="22394" y="23954"/>
                    </a:lnTo>
                    <a:lnTo>
                      <a:pt x="23205" y="23850"/>
                    </a:lnTo>
                    <a:lnTo>
                      <a:pt x="24016" y="23704"/>
                    </a:lnTo>
                    <a:lnTo>
                      <a:pt x="24016" y="23704"/>
                    </a:lnTo>
                    <a:lnTo>
                      <a:pt x="24016" y="23704"/>
                    </a:lnTo>
                    <a:lnTo>
                      <a:pt x="24494" y="23600"/>
                    </a:lnTo>
                    <a:lnTo>
                      <a:pt x="24702" y="23517"/>
                    </a:lnTo>
                    <a:lnTo>
                      <a:pt x="24889" y="23455"/>
                    </a:lnTo>
                    <a:lnTo>
                      <a:pt x="25076" y="23371"/>
                    </a:lnTo>
                    <a:lnTo>
                      <a:pt x="25222" y="23267"/>
                    </a:lnTo>
                    <a:lnTo>
                      <a:pt x="25368" y="23163"/>
                    </a:lnTo>
                    <a:lnTo>
                      <a:pt x="25492" y="23039"/>
                    </a:lnTo>
                    <a:lnTo>
                      <a:pt x="25596" y="22914"/>
                    </a:lnTo>
                    <a:lnTo>
                      <a:pt x="25700" y="22768"/>
                    </a:lnTo>
                    <a:lnTo>
                      <a:pt x="25783" y="22602"/>
                    </a:lnTo>
                    <a:lnTo>
                      <a:pt x="25846" y="22415"/>
                    </a:lnTo>
                    <a:lnTo>
                      <a:pt x="25929" y="22228"/>
                    </a:lnTo>
                    <a:lnTo>
                      <a:pt x="25971" y="22020"/>
                    </a:lnTo>
                    <a:lnTo>
                      <a:pt x="26075" y="21521"/>
                    </a:lnTo>
                    <a:lnTo>
                      <a:pt x="26075" y="21521"/>
                    </a:lnTo>
                    <a:lnTo>
                      <a:pt x="26178" y="20793"/>
                    </a:lnTo>
                    <a:lnTo>
                      <a:pt x="26241" y="20065"/>
                    </a:lnTo>
                    <a:lnTo>
                      <a:pt x="26303" y="19338"/>
                    </a:lnTo>
                    <a:lnTo>
                      <a:pt x="26366" y="18610"/>
                    </a:lnTo>
                    <a:lnTo>
                      <a:pt x="26449" y="17134"/>
                    </a:lnTo>
                    <a:lnTo>
                      <a:pt x="26532" y="15657"/>
                    </a:lnTo>
                    <a:lnTo>
                      <a:pt x="26532" y="15657"/>
                    </a:lnTo>
                    <a:lnTo>
                      <a:pt x="26657" y="13973"/>
                    </a:lnTo>
                    <a:lnTo>
                      <a:pt x="26802" y="12268"/>
                    </a:lnTo>
                    <a:lnTo>
                      <a:pt x="26969" y="10563"/>
                    </a:lnTo>
                    <a:lnTo>
                      <a:pt x="27156" y="8879"/>
                    </a:lnTo>
                    <a:lnTo>
                      <a:pt x="27364" y="7195"/>
                    </a:lnTo>
                    <a:lnTo>
                      <a:pt x="27592" y="5510"/>
                    </a:lnTo>
                    <a:lnTo>
                      <a:pt x="27863" y="3826"/>
                    </a:lnTo>
                    <a:lnTo>
                      <a:pt x="28133" y="2142"/>
                    </a:lnTo>
                    <a:lnTo>
                      <a:pt x="28133" y="2142"/>
                    </a:lnTo>
                    <a:lnTo>
                      <a:pt x="28216" y="1851"/>
                    </a:lnTo>
                    <a:lnTo>
                      <a:pt x="28299" y="1601"/>
                    </a:lnTo>
                    <a:lnTo>
                      <a:pt x="28424" y="1352"/>
                    </a:lnTo>
                    <a:lnTo>
                      <a:pt x="28590" y="1165"/>
                    </a:lnTo>
                    <a:lnTo>
                      <a:pt x="28757" y="978"/>
                    </a:lnTo>
                    <a:lnTo>
                      <a:pt x="28965" y="811"/>
                    </a:lnTo>
                    <a:lnTo>
                      <a:pt x="29193" y="686"/>
                    </a:lnTo>
                    <a:lnTo>
                      <a:pt x="29464" y="562"/>
                    </a:lnTo>
                    <a:lnTo>
                      <a:pt x="29464" y="562"/>
                    </a:lnTo>
                    <a:lnTo>
                      <a:pt x="29526" y="541"/>
                    </a:lnTo>
                    <a:lnTo>
                      <a:pt x="29526" y="541"/>
                    </a:lnTo>
                    <a:lnTo>
                      <a:pt x="29921" y="395"/>
                    </a:lnTo>
                    <a:lnTo>
                      <a:pt x="30337" y="271"/>
                    </a:lnTo>
                    <a:lnTo>
                      <a:pt x="30753" y="187"/>
                    </a:lnTo>
                    <a:lnTo>
                      <a:pt x="31169" y="104"/>
                    </a:lnTo>
                    <a:lnTo>
                      <a:pt x="31585" y="63"/>
                    </a:lnTo>
                    <a:lnTo>
                      <a:pt x="32000" y="21"/>
                    </a:lnTo>
                    <a:lnTo>
                      <a:pt x="32437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78" name="Google Shape;878;p6"/>
              <p:cNvSpPr/>
              <p:nvPr/>
            </p:nvSpPr>
            <p:spPr>
              <a:xfrm>
                <a:off x="1147225" y="2160925"/>
                <a:ext cx="1125425" cy="1561575"/>
              </a:xfrm>
              <a:custGeom>
                <a:avLst/>
                <a:gdLst/>
                <a:ahLst/>
                <a:cxnLst/>
                <a:rect l="l" t="t" r="r" b="b"/>
                <a:pathLst>
                  <a:path w="45017" h="62463" fill="none" extrusionOk="0">
                    <a:moveTo>
                      <a:pt x="35077" y="1"/>
                    </a:moveTo>
                    <a:lnTo>
                      <a:pt x="35077" y="1"/>
                    </a:lnTo>
                    <a:lnTo>
                      <a:pt x="34350" y="21"/>
                    </a:lnTo>
                    <a:lnTo>
                      <a:pt x="33622" y="84"/>
                    </a:lnTo>
                    <a:lnTo>
                      <a:pt x="32894" y="167"/>
                    </a:lnTo>
                    <a:lnTo>
                      <a:pt x="32166" y="313"/>
                    </a:lnTo>
                    <a:lnTo>
                      <a:pt x="32166" y="313"/>
                    </a:lnTo>
                    <a:lnTo>
                      <a:pt x="31771" y="416"/>
                    </a:lnTo>
                    <a:lnTo>
                      <a:pt x="31397" y="541"/>
                    </a:lnTo>
                    <a:lnTo>
                      <a:pt x="31023" y="687"/>
                    </a:lnTo>
                    <a:lnTo>
                      <a:pt x="30690" y="832"/>
                    </a:lnTo>
                    <a:lnTo>
                      <a:pt x="30378" y="1019"/>
                    </a:lnTo>
                    <a:lnTo>
                      <a:pt x="30066" y="1207"/>
                    </a:lnTo>
                    <a:lnTo>
                      <a:pt x="29796" y="1415"/>
                    </a:lnTo>
                    <a:lnTo>
                      <a:pt x="29547" y="1664"/>
                    </a:lnTo>
                    <a:lnTo>
                      <a:pt x="29297" y="1914"/>
                    </a:lnTo>
                    <a:lnTo>
                      <a:pt x="29089" y="2205"/>
                    </a:lnTo>
                    <a:lnTo>
                      <a:pt x="28902" y="2496"/>
                    </a:lnTo>
                    <a:lnTo>
                      <a:pt x="28736" y="2828"/>
                    </a:lnTo>
                    <a:lnTo>
                      <a:pt x="28590" y="3161"/>
                    </a:lnTo>
                    <a:lnTo>
                      <a:pt x="28465" y="3535"/>
                    </a:lnTo>
                    <a:lnTo>
                      <a:pt x="28361" y="3930"/>
                    </a:lnTo>
                    <a:lnTo>
                      <a:pt x="28278" y="4367"/>
                    </a:lnTo>
                    <a:lnTo>
                      <a:pt x="28278" y="4367"/>
                    </a:lnTo>
                    <a:lnTo>
                      <a:pt x="27883" y="6738"/>
                    </a:lnTo>
                    <a:lnTo>
                      <a:pt x="27530" y="9108"/>
                    </a:lnTo>
                    <a:lnTo>
                      <a:pt x="27384" y="10314"/>
                    </a:lnTo>
                    <a:lnTo>
                      <a:pt x="27239" y="11499"/>
                    </a:lnTo>
                    <a:lnTo>
                      <a:pt x="27114" y="12705"/>
                    </a:lnTo>
                    <a:lnTo>
                      <a:pt x="26989" y="13911"/>
                    </a:lnTo>
                    <a:lnTo>
                      <a:pt x="26989" y="13911"/>
                    </a:lnTo>
                    <a:lnTo>
                      <a:pt x="26823" y="16115"/>
                    </a:lnTo>
                    <a:lnTo>
                      <a:pt x="26677" y="18319"/>
                    </a:lnTo>
                    <a:lnTo>
                      <a:pt x="26615" y="19421"/>
                    </a:lnTo>
                    <a:lnTo>
                      <a:pt x="26573" y="20544"/>
                    </a:lnTo>
                    <a:lnTo>
                      <a:pt x="26552" y="21646"/>
                    </a:lnTo>
                    <a:lnTo>
                      <a:pt x="26532" y="22748"/>
                    </a:lnTo>
                    <a:lnTo>
                      <a:pt x="26532" y="22748"/>
                    </a:lnTo>
                    <a:lnTo>
                      <a:pt x="26511" y="23101"/>
                    </a:lnTo>
                    <a:lnTo>
                      <a:pt x="26469" y="23372"/>
                    </a:lnTo>
                    <a:lnTo>
                      <a:pt x="26448" y="23497"/>
                    </a:lnTo>
                    <a:lnTo>
                      <a:pt x="26407" y="23600"/>
                    </a:lnTo>
                    <a:lnTo>
                      <a:pt x="26344" y="23684"/>
                    </a:lnTo>
                    <a:lnTo>
                      <a:pt x="26282" y="23767"/>
                    </a:lnTo>
                    <a:lnTo>
                      <a:pt x="26220" y="23829"/>
                    </a:lnTo>
                    <a:lnTo>
                      <a:pt x="26116" y="23892"/>
                    </a:lnTo>
                    <a:lnTo>
                      <a:pt x="25908" y="23996"/>
                    </a:lnTo>
                    <a:lnTo>
                      <a:pt x="25637" y="24079"/>
                    </a:lnTo>
                    <a:lnTo>
                      <a:pt x="25305" y="24141"/>
                    </a:lnTo>
                    <a:lnTo>
                      <a:pt x="25305" y="24141"/>
                    </a:lnTo>
                    <a:lnTo>
                      <a:pt x="24847" y="24203"/>
                    </a:lnTo>
                    <a:lnTo>
                      <a:pt x="24369" y="24224"/>
                    </a:lnTo>
                    <a:lnTo>
                      <a:pt x="23912" y="24266"/>
                    </a:lnTo>
                    <a:lnTo>
                      <a:pt x="23433" y="24266"/>
                    </a:lnTo>
                    <a:lnTo>
                      <a:pt x="23433" y="24266"/>
                    </a:lnTo>
                    <a:lnTo>
                      <a:pt x="22643" y="24245"/>
                    </a:lnTo>
                    <a:lnTo>
                      <a:pt x="21832" y="24183"/>
                    </a:lnTo>
                    <a:lnTo>
                      <a:pt x="21022" y="24120"/>
                    </a:lnTo>
                    <a:lnTo>
                      <a:pt x="20211" y="24037"/>
                    </a:lnTo>
                    <a:lnTo>
                      <a:pt x="20211" y="24037"/>
                    </a:lnTo>
                    <a:lnTo>
                      <a:pt x="19795" y="23975"/>
                    </a:lnTo>
                    <a:lnTo>
                      <a:pt x="19379" y="23933"/>
                    </a:lnTo>
                    <a:lnTo>
                      <a:pt x="18963" y="23829"/>
                    </a:lnTo>
                    <a:lnTo>
                      <a:pt x="18755" y="23767"/>
                    </a:lnTo>
                    <a:lnTo>
                      <a:pt x="18568" y="23684"/>
                    </a:lnTo>
                    <a:lnTo>
                      <a:pt x="18568" y="23684"/>
                    </a:lnTo>
                    <a:lnTo>
                      <a:pt x="18547" y="22831"/>
                    </a:lnTo>
                    <a:lnTo>
                      <a:pt x="18568" y="21999"/>
                    </a:lnTo>
                    <a:lnTo>
                      <a:pt x="18589" y="21168"/>
                    </a:lnTo>
                    <a:lnTo>
                      <a:pt x="18630" y="20336"/>
                    </a:lnTo>
                    <a:lnTo>
                      <a:pt x="18693" y="19504"/>
                    </a:lnTo>
                    <a:lnTo>
                      <a:pt x="18776" y="18673"/>
                    </a:lnTo>
                    <a:lnTo>
                      <a:pt x="18984" y="17030"/>
                    </a:lnTo>
                    <a:lnTo>
                      <a:pt x="18984" y="17030"/>
                    </a:lnTo>
                    <a:lnTo>
                      <a:pt x="19150" y="15866"/>
                    </a:lnTo>
                    <a:lnTo>
                      <a:pt x="19316" y="14680"/>
                    </a:lnTo>
                    <a:lnTo>
                      <a:pt x="19524" y="13516"/>
                    </a:lnTo>
                    <a:lnTo>
                      <a:pt x="19732" y="12331"/>
                    </a:lnTo>
                    <a:lnTo>
                      <a:pt x="20190" y="10002"/>
                    </a:lnTo>
                    <a:lnTo>
                      <a:pt x="20668" y="7673"/>
                    </a:lnTo>
                    <a:lnTo>
                      <a:pt x="20668" y="7673"/>
                    </a:lnTo>
                    <a:lnTo>
                      <a:pt x="20834" y="6758"/>
                    </a:lnTo>
                    <a:lnTo>
                      <a:pt x="20918" y="6280"/>
                    </a:lnTo>
                    <a:lnTo>
                      <a:pt x="20959" y="5823"/>
                    </a:lnTo>
                    <a:lnTo>
                      <a:pt x="20980" y="5365"/>
                    </a:lnTo>
                    <a:lnTo>
                      <a:pt x="20959" y="4887"/>
                    </a:lnTo>
                    <a:lnTo>
                      <a:pt x="20897" y="4430"/>
                    </a:lnTo>
                    <a:lnTo>
                      <a:pt x="20855" y="4180"/>
                    </a:lnTo>
                    <a:lnTo>
                      <a:pt x="20793" y="3951"/>
                    </a:lnTo>
                    <a:lnTo>
                      <a:pt x="20793" y="3951"/>
                    </a:lnTo>
                    <a:lnTo>
                      <a:pt x="20689" y="3619"/>
                    </a:lnTo>
                    <a:lnTo>
                      <a:pt x="20564" y="3307"/>
                    </a:lnTo>
                    <a:lnTo>
                      <a:pt x="20398" y="3016"/>
                    </a:lnTo>
                    <a:lnTo>
                      <a:pt x="20231" y="2724"/>
                    </a:lnTo>
                    <a:lnTo>
                      <a:pt x="20023" y="2475"/>
                    </a:lnTo>
                    <a:lnTo>
                      <a:pt x="19774" y="2246"/>
                    </a:lnTo>
                    <a:lnTo>
                      <a:pt x="19649" y="2142"/>
                    </a:lnTo>
                    <a:lnTo>
                      <a:pt x="19504" y="2059"/>
                    </a:lnTo>
                    <a:lnTo>
                      <a:pt x="19358" y="1976"/>
                    </a:lnTo>
                    <a:lnTo>
                      <a:pt x="19192" y="1893"/>
                    </a:lnTo>
                    <a:lnTo>
                      <a:pt x="19192" y="1893"/>
                    </a:lnTo>
                    <a:lnTo>
                      <a:pt x="18880" y="1789"/>
                    </a:lnTo>
                    <a:lnTo>
                      <a:pt x="18568" y="1685"/>
                    </a:lnTo>
                    <a:lnTo>
                      <a:pt x="18256" y="1602"/>
                    </a:lnTo>
                    <a:lnTo>
                      <a:pt x="17944" y="1539"/>
                    </a:lnTo>
                    <a:lnTo>
                      <a:pt x="17632" y="1477"/>
                    </a:lnTo>
                    <a:lnTo>
                      <a:pt x="17320" y="1435"/>
                    </a:lnTo>
                    <a:lnTo>
                      <a:pt x="16988" y="1394"/>
                    </a:lnTo>
                    <a:lnTo>
                      <a:pt x="16676" y="1394"/>
                    </a:lnTo>
                    <a:lnTo>
                      <a:pt x="16676" y="1394"/>
                    </a:lnTo>
                    <a:lnTo>
                      <a:pt x="16426" y="1394"/>
                    </a:lnTo>
                    <a:lnTo>
                      <a:pt x="16426" y="1394"/>
                    </a:lnTo>
                    <a:lnTo>
                      <a:pt x="15927" y="1435"/>
                    </a:lnTo>
                    <a:lnTo>
                      <a:pt x="15428" y="1477"/>
                    </a:lnTo>
                    <a:lnTo>
                      <a:pt x="14929" y="1519"/>
                    </a:lnTo>
                    <a:lnTo>
                      <a:pt x="14430" y="1581"/>
                    </a:lnTo>
                    <a:lnTo>
                      <a:pt x="13432" y="1768"/>
                    </a:lnTo>
                    <a:lnTo>
                      <a:pt x="12455" y="1976"/>
                    </a:lnTo>
                    <a:lnTo>
                      <a:pt x="11478" y="2205"/>
                    </a:lnTo>
                    <a:lnTo>
                      <a:pt x="10500" y="2475"/>
                    </a:lnTo>
                    <a:lnTo>
                      <a:pt x="8587" y="3036"/>
                    </a:lnTo>
                    <a:lnTo>
                      <a:pt x="8587" y="3036"/>
                    </a:lnTo>
                    <a:lnTo>
                      <a:pt x="8276" y="3140"/>
                    </a:lnTo>
                    <a:lnTo>
                      <a:pt x="7984" y="3244"/>
                    </a:lnTo>
                    <a:lnTo>
                      <a:pt x="7693" y="3369"/>
                    </a:lnTo>
                    <a:lnTo>
                      <a:pt x="7402" y="3494"/>
                    </a:lnTo>
                    <a:lnTo>
                      <a:pt x="7132" y="3639"/>
                    </a:lnTo>
                    <a:lnTo>
                      <a:pt x="6882" y="3785"/>
                    </a:lnTo>
                    <a:lnTo>
                      <a:pt x="6612" y="3951"/>
                    </a:lnTo>
                    <a:lnTo>
                      <a:pt x="6383" y="4118"/>
                    </a:lnTo>
                    <a:lnTo>
                      <a:pt x="6155" y="4305"/>
                    </a:lnTo>
                    <a:lnTo>
                      <a:pt x="5926" y="4513"/>
                    </a:lnTo>
                    <a:lnTo>
                      <a:pt x="5697" y="4721"/>
                    </a:lnTo>
                    <a:lnTo>
                      <a:pt x="5510" y="4949"/>
                    </a:lnTo>
                    <a:lnTo>
                      <a:pt x="5302" y="5178"/>
                    </a:lnTo>
                    <a:lnTo>
                      <a:pt x="5115" y="5428"/>
                    </a:lnTo>
                    <a:lnTo>
                      <a:pt x="4949" y="5698"/>
                    </a:lnTo>
                    <a:lnTo>
                      <a:pt x="4782" y="5968"/>
                    </a:lnTo>
                    <a:lnTo>
                      <a:pt x="4782" y="5968"/>
                    </a:lnTo>
                    <a:lnTo>
                      <a:pt x="4366" y="6758"/>
                    </a:lnTo>
                    <a:lnTo>
                      <a:pt x="3992" y="7569"/>
                    </a:lnTo>
                    <a:lnTo>
                      <a:pt x="3639" y="8401"/>
                    </a:lnTo>
                    <a:lnTo>
                      <a:pt x="3348" y="9233"/>
                    </a:lnTo>
                    <a:lnTo>
                      <a:pt x="3348" y="9233"/>
                    </a:lnTo>
                    <a:lnTo>
                      <a:pt x="3057" y="10127"/>
                    </a:lnTo>
                    <a:lnTo>
                      <a:pt x="2807" y="11021"/>
                    </a:lnTo>
                    <a:lnTo>
                      <a:pt x="2578" y="11936"/>
                    </a:lnTo>
                    <a:lnTo>
                      <a:pt x="2350" y="12830"/>
                    </a:lnTo>
                    <a:lnTo>
                      <a:pt x="2162" y="13745"/>
                    </a:lnTo>
                    <a:lnTo>
                      <a:pt x="1975" y="14660"/>
                    </a:lnTo>
                    <a:lnTo>
                      <a:pt x="1622" y="16489"/>
                    </a:lnTo>
                    <a:lnTo>
                      <a:pt x="1622" y="16489"/>
                    </a:lnTo>
                    <a:lnTo>
                      <a:pt x="1310" y="18402"/>
                    </a:lnTo>
                    <a:lnTo>
                      <a:pt x="1019" y="20294"/>
                    </a:lnTo>
                    <a:lnTo>
                      <a:pt x="749" y="22207"/>
                    </a:lnTo>
                    <a:lnTo>
                      <a:pt x="520" y="24100"/>
                    </a:lnTo>
                    <a:lnTo>
                      <a:pt x="333" y="26012"/>
                    </a:lnTo>
                    <a:lnTo>
                      <a:pt x="166" y="27946"/>
                    </a:lnTo>
                    <a:lnTo>
                      <a:pt x="62" y="29859"/>
                    </a:lnTo>
                    <a:lnTo>
                      <a:pt x="0" y="31793"/>
                    </a:lnTo>
                    <a:lnTo>
                      <a:pt x="0" y="31793"/>
                    </a:lnTo>
                    <a:lnTo>
                      <a:pt x="0" y="32229"/>
                    </a:lnTo>
                    <a:lnTo>
                      <a:pt x="0" y="32687"/>
                    </a:lnTo>
                    <a:lnTo>
                      <a:pt x="42" y="33144"/>
                    </a:lnTo>
                    <a:lnTo>
                      <a:pt x="104" y="33602"/>
                    </a:lnTo>
                    <a:lnTo>
                      <a:pt x="166" y="34038"/>
                    </a:lnTo>
                    <a:lnTo>
                      <a:pt x="270" y="34496"/>
                    </a:lnTo>
                    <a:lnTo>
                      <a:pt x="374" y="34933"/>
                    </a:lnTo>
                    <a:lnTo>
                      <a:pt x="499" y="35369"/>
                    </a:lnTo>
                    <a:lnTo>
                      <a:pt x="499" y="35369"/>
                    </a:lnTo>
                    <a:lnTo>
                      <a:pt x="624" y="35723"/>
                    </a:lnTo>
                    <a:lnTo>
                      <a:pt x="749" y="36055"/>
                    </a:lnTo>
                    <a:lnTo>
                      <a:pt x="894" y="36388"/>
                    </a:lnTo>
                    <a:lnTo>
                      <a:pt x="1060" y="36679"/>
                    </a:lnTo>
                    <a:lnTo>
                      <a:pt x="1227" y="36970"/>
                    </a:lnTo>
                    <a:lnTo>
                      <a:pt x="1414" y="37241"/>
                    </a:lnTo>
                    <a:lnTo>
                      <a:pt x="1643" y="37490"/>
                    </a:lnTo>
                    <a:lnTo>
                      <a:pt x="1851" y="37740"/>
                    </a:lnTo>
                    <a:lnTo>
                      <a:pt x="2100" y="37948"/>
                    </a:lnTo>
                    <a:lnTo>
                      <a:pt x="2350" y="38155"/>
                    </a:lnTo>
                    <a:lnTo>
                      <a:pt x="2620" y="38343"/>
                    </a:lnTo>
                    <a:lnTo>
                      <a:pt x="2911" y="38509"/>
                    </a:lnTo>
                    <a:lnTo>
                      <a:pt x="3223" y="38675"/>
                    </a:lnTo>
                    <a:lnTo>
                      <a:pt x="3556" y="38800"/>
                    </a:lnTo>
                    <a:lnTo>
                      <a:pt x="3888" y="38925"/>
                    </a:lnTo>
                    <a:lnTo>
                      <a:pt x="4242" y="39029"/>
                    </a:lnTo>
                    <a:lnTo>
                      <a:pt x="4242" y="39029"/>
                    </a:lnTo>
                    <a:lnTo>
                      <a:pt x="5032" y="39216"/>
                    </a:lnTo>
                    <a:lnTo>
                      <a:pt x="5822" y="39403"/>
                    </a:lnTo>
                    <a:lnTo>
                      <a:pt x="6612" y="39549"/>
                    </a:lnTo>
                    <a:lnTo>
                      <a:pt x="7402" y="39673"/>
                    </a:lnTo>
                    <a:lnTo>
                      <a:pt x="8192" y="39777"/>
                    </a:lnTo>
                    <a:lnTo>
                      <a:pt x="8982" y="39860"/>
                    </a:lnTo>
                    <a:lnTo>
                      <a:pt x="9773" y="39923"/>
                    </a:lnTo>
                    <a:lnTo>
                      <a:pt x="10584" y="39964"/>
                    </a:lnTo>
                    <a:lnTo>
                      <a:pt x="10584" y="39964"/>
                    </a:lnTo>
                    <a:lnTo>
                      <a:pt x="11893" y="39985"/>
                    </a:lnTo>
                    <a:lnTo>
                      <a:pt x="13224" y="40006"/>
                    </a:lnTo>
                    <a:lnTo>
                      <a:pt x="13224" y="40006"/>
                    </a:lnTo>
                    <a:lnTo>
                      <a:pt x="14617" y="39985"/>
                    </a:lnTo>
                    <a:lnTo>
                      <a:pt x="16031" y="39964"/>
                    </a:lnTo>
                    <a:lnTo>
                      <a:pt x="17424" y="39881"/>
                    </a:lnTo>
                    <a:lnTo>
                      <a:pt x="18838" y="39798"/>
                    </a:lnTo>
                    <a:lnTo>
                      <a:pt x="20252" y="39694"/>
                    </a:lnTo>
                    <a:lnTo>
                      <a:pt x="21666" y="39569"/>
                    </a:lnTo>
                    <a:lnTo>
                      <a:pt x="23080" y="39445"/>
                    </a:lnTo>
                    <a:lnTo>
                      <a:pt x="24494" y="39278"/>
                    </a:lnTo>
                    <a:lnTo>
                      <a:pt x="24494" y="39278"/>
                    </a:lnTo>
                    <a:lnTo>
                      <a:pt x="24556" y="39549"/>
                    </a:lnTo>
                    <a:lnTo>
                      <a:pt x="24598" y="39798"/>
                    </a:lnTo>
                    <a:lnTo>
                      <a:pt x="24598" y="39798"/>
                    </a:lnTo>
                    <a:lnTo>
                      <a:pt x="24806" y="41565"/>
                    </a:lnTo>
                    <a:lnTo>
                      <a:pt x="25055" y="43333"/>
                    </a:lnTo>
                    <a:lnTo>
                      <a:pt x="25575" y="46888"/>
                    </a:lnTo>
                    <a:lnTo>
                      <a:pt x="25575" y="46888"/>
                    </a:lnTo>
                    <a:lnTo>
                      <a:pt x="25783" y="48178"/>
                    </a:lnTo>
                    <a:lnTo>
                      <a:pt x="25991" y="49467"/>
                    </a:lnTo>
                    <a:lnTo>
                      <a:pt x="26240" y="50756"/>
                    </a:lnTo>
                    <a:lnTo>
                      <a:pt x="26511" y="52024"/>
                    </a:lnTo>
                    <a:lnTo>
                      <a:pt x="26781" y="53293"/>
                    </a:lnTo>
                    <a:lnTo>
                      <a:pt x="27093" y="54561"/>
                    </a:lnTo>
                    <a:lnTo>
                      <a:pt x="27405" y="55829"/>
                    </a:lnTo>
                    <a:lnTo>
                      <a:pt x="27758" y="57098"/>
                    </a:lnTo>
                    <a:lnTo>
                      <a:pt x="27758" y="57098"/>
                    </a:lnTo>
                    <a:lnTo>
                      <a:pt x="27945" y="57659"/>
                    </a:lnTo>
                    <a:lnTo>
                      <a:pt x="28133" y="58179"/>
                    </a:lnTo>
                    <a:lnTo>
                      <a:pt x="28361" y="58678"/>
                    </a:lnTo>
                    <a:lnTo>
                      <a:pt x="28611" y="59135"/>
                    </a:lnTo>
                    <a:lnTo>
                      <a:pt x="28902" y="59572"/>
                    </a:lnTo>
                    <a:lnTo>
                      <a:pt x="29214" y="59967"/>
                    </a:lnTo>
                    <a:lnTo>
                      <a:pt x="29547" y="60321"/>
                    </a:lnTo>
                    <a:lnTo>
                      <a:pt x="29900" y="60653"/>
                    </a:lnTo>
                    <a:lnTo>
                      <a:pt x="30274" y="60965"/>
                    </a:lnTo>
                    <a:lnTo>
                      <a:pt x="30690" y="61235"/>
                    </a:lnTo>
                    <a:lnTo>
                      <a:pt x="31127" y="61485"/>
                    </a:lnTo>
                    <a:lnTo>
                      <a:pt x="31584" y="61693"/>
                    </a:lnTo>
                    <a:lnTo>
                      <a:pt x="32062" y="61880"/>
                    </a:lnTo>
                    <a:lnTo>
                      <a:pt x="32582" y="62046"/>
                    </a:lnTo>
                    <a:lnTo>
                      <a:pt x="33102" y="62171"/>
                    </a:lnTo>
                    <a:lnTo>
                      <a:pt x="33664" y="62275"/>
                    </a:lnTo>
                    <a:lnTo>
                      <a:pt x="33664" y="62275"/>
                    </a:lnTo>
                    <a:lnTo>
                      <a:pt x="34267" y="62337"/>
                    </a:lnTo>
                    <a:lnTo>
                      <a:pt x="34869" y="62400"/>
                    </a:lnTo>
                    <a:lnTo>
                      <a:pt x="35472" y="62441"/>
                    </a:lnTo>
                    <a:lnTo>
                      <a:pt x="36055" y="62462"/>
                    </a:lnTo>
                    <a:lnTo>
                      <a:pt x="36055" y="62462"/>
                    </a:lnTo>
                    <a:lnTo>
                      <a:pt x="36678" y="62441"/>
                    </a:lnTo>
                    <a:lnTo>
                      <a:pt x="37281" y="62400"/>
                    </a:lnTo>
                    <a:lnTo>
                      <a:pt x="37905" y="62337"/>
                    </a:lnTo>
                    <a:lnTo>
                      <a:pt x="38508" y="62234"/>
                    </a:lnTo>
                    <a:lnTo>
                      <a:pt x="39111" y="62109"/>
                    </a:lnTo>
                    <a:lnTo>
                      <a:pt x="39693" y="61942"/>
                    </a:lnTo>
                    <a:lnTo>
                      <a:pt x="40296" y="61755"/>
                    </a:lnTo>
                    <a:lnTo>
                      <a:pt x="40879" y="61527"/>
                    </a:lnTo>
                    <a:lnTo>
                      <a:pt x="40879" y="61527"/>
                    </a:lnTo>
                    <a:lnTo>
                      <a:pt x="41232" y="61360"/>
                    </a:lnTo>
                    <a:lnTo>
                      <a:pt x="41586" y="61194"/>
                    </a:lnTo>
                    <a:lnTo>
                      <a:pt x="41918" y="60986"/>
                    </a:lnTo>
                    <a:lnTo>
                      <a:pt x="42230" y="60778"/>
                    </a:lnTo>
                    <a:lnTo>
                      <a:pt x="42521" y="60549"/>
                    </a:lnTo>
                    <a:lnTo>
                      <a:pt x="42792" y="60300"/>
                    </a:lnTo>
                    <a:lnTo>
                      <a:pt x="43041" y="60050"/>
                    </a:lnTo>
                    <a:lnTo>
                      <a:pt x="43270" y="59780"/>
                    </a:lnTo>
                    <a:lnTo>
                      <a:pt x="43478" y="59468"/>
                    </a:lnTo>
                    <a:lnTo>
                      <a:pt x="43665" y="59156"/>
                    </a:lnTo>
                    <a:lnTo>
                      <a:pt x="43831" y="58844"/>
                    </a:lnTo>
                    <a:lnTo>
                      <a:pt x="43977" y="58491"/>
                    </a:lnTo>
                    <a:lnTo>
                      <a:pt x="44081" y="58117"/>
                    </a:lnTo>
                    <a:lnTo>
                      <a:pt x="44164" y="57742"/>
                    </a:lnTo>
                    <a:lnTo>
                      <a:pt x="44226" y="57347"/>
                    </a:lnTo>
                    <a:lnTo>
                      <a:pt x="44268" y="56931"/>
                    </a:lnTo>
                    <a:lnTo>
                      <a:pt x="44268" y="56931"/>
                    </a:lnTo>
                    <a:lnTo>
                      <a:pt x="44289" y="56266"/>
                    </a:lnTo>
                    <a:lnTo>
                      <a:pt x="44268" y="55601"/>
                    </a:lnTo>
                    <a:lnTo>
                      <a:pt x="44268" y="54956"/>
                    </a:lnTo>
                    <a:lnTo>
                      <a:pt x="44268" y="54291"/>
                    </a:lnTo>
                    <a:lnTo>
                      <a:pt x="44268" y="54291"/>
                    </a:lnTo>
                    <a:lnTo>
                      <a:pt x="44517" y="46660"/>
                    </a:lnTo>
                    <a:lnTo>
                      <a:pt x="44663" y="42834"/>
                    </a:lnTo>
                    <a:lnTo>
                      <a:pt x="44746" y="40942"/>
                    </a:lnTo>
                    <a:lnTo>
                      <a:pt x="44829" y="39029"/>
                    </a:lnTo>
                    <a:lnTo>
                      <a:pt x="44829" y="39029"/>
                    </a:lnTo>
                    <a:lnTo>
                      <a:pt x="44912" y="37365"/>
                    </a:lnTo>
                    <a:lnTo>
                      <a:pt x="44954" y="35702"/>
                    </a:lnTo>
                    <a:lnTo>
                      <a:pt x="44996" y="34059"/>
                    </a:lnTo>
                    <a:lnTo>
                      <a:pt x="45016" y="32396"/>
                    </a:lnTo>
                    <a:lnTo>
                      <a:pt x="45016" y="29069"/>
                    </a:lnTo>
                    <a:lnTo>
                      <a:pt x="44975" y="25742"/>
                    </a:lnTo>
                    <a:lnTo>
                      <a:pt x="44975" y="25742"/>
                    </a:lnTo>
                    <a:lnTo>
                      <a:pt x="44975" y="23912"/>
                    </a:lnTo>
                    <a:lnTo>
                      <a:pt x="44975" y="22083"/>
                    </a:lnTo>
                    <a:lnTo>
                      <a:pt x="45016" y="18444"/>
                    </a:lnTo>
                    <a:lnTo>
                      <a:pt x="45016" y="16614"/>
                    </a:lnTo>
                    <a:lnTo>
                      <a:pt x="45016" y="14784"/>
                    </a:lnTo>
                    <a:lnTo>
                      <a:pt x="44975" y="12955"/>
                    </a:lnTo>
                    <a:lnTo>
                      <a:pt x="44912" y="11125"/>
                    </a:lnTo>
                    <a:lnTo>
                      <a:pt x="44912" y="11125"/>
                    </a:lnTo>
                    <a:lnTo>
                      <a:pt x="44892" y="10418"/>
                    </a:lnTo>
                    <a:lnTo>
                      <a:pt x="44871" y="9711"/>
                    </a:lnTo>
                    <a:lnTo>
                      <a:pt x="44871" y="8297"/>
                    </a:lnTo>
                    <a:lnTo>
                      <a:pt x="44871" y="6883"/>
                    </a:lnTo>
                    <a:lnTo>
                      <a:pt x="44850" y="5469"/>
                    </a:lnTo>
                    <a:lnTo>
                      <a:pt x="44850" y="5469"/>
                    </a:lnTo>
                    <a:lnTo>
                      <a:pt x="44808" y="5032"/>
                    </a:lnTo>
                    <a:lnTo>
                      <a:pt x="44767" y="4617"/>
                    </a:lnTo>
                    <a:lnTo>
                      <a:pt x="44684" y="4180"/>
                    </a:lnTo>
                    <a:lnTo>
                      <a:pt x="44580" y="3785"/>
                    </a:lnTo>
                    <a:lnTo>
                      <a:pt x="44434" y="3369"/>
                    </a:lnTo>
                    <a:lnTo>
                      <a:pt x="44247" y="2995"/>
                    </a:lnTo>
                    <a:lnTo>
                      <a:pt x="44122" y="2808"/>
                    </a:lnTo>
                    <a:lnTo>
                      <a:pt x="43998" y="2621"/>
                    </a:lnTo>
                    <a:lnTo>
                      <a:pt x="43873" y="2454"/>
                    </a:lnTo>
                    <a:lnTo>
                      <a:pt x="43706" y="2288"/>
                    </a:lnTo>
                    <a:lnTo>
                      <a:pt x="43706" y="2288"/>
                    </a:lnTo>
                    <a:lnTo>
                      <a:pt x="43374" y="1955"/>
                    </a:lnTo>
                    <a:lnTo>
                      <a:pt x="43020" y="1643"/>
                    </a:lnTo>
                    <a:lnTo>
                      <a:pt x="42667" y="1373"/>
                    </a:lnTo>
                    <a:lnTo>
                      <a:pt x="42272" y="1144"/>
                    </a:lnTo>
                    <a:lnTo>
                      <a:pt x="41856" y="957"/>
                    </a:lnTo>
                    <a:lnTo>
                      <a:pt x="41419" y="812"/>
                    </a:lnTo>
                    <a:lnTo>
                      <a:pt x="40983" y="687"/>
                    </a:lnTo>
                    <a:lnTo>
                      <a:pt x="40504" y="604"/>
                    </a:lnTo>
                    <a:lnTo>
                      <a:pt x="40504" y="604"/>
                    </a:lnTo>
                    <a:lnTo>
                      <a:pt x="39756" y="500"/>
                    </a:lnTo>
                    <a:lnTo>
                      <a:pt x="39028" y="396"/>
                    </a:lnTo>
                    <a:lnTo>
                      <a:pt x="38280" y="271"/>
                    </a:lnTo>
                    <a:lnTo>
                      <a:pt x="37552" y="167"/>
                    </a:lnTo>
                    <a:lnTo>
                      <a:pt x="37552" y="167"/>
                    </a:lnTo>
                    <a:lnTo>
                      <a:pt x="36928" y="105"/>
                    </a:lnTo>
                    <a:lnTo>
                      <a:pt x="36304" y="42"/>
                    </a:lnTo>
                    <a:lnTo>
                      <a:pt x="35701" y="21"/>
                    </a:lnTo>
                    <a:lnTo>
                      <a:pt x="3507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1191400" y="2199400"/>
                <a:ext cx="10157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0630" h="57950" extrusionOk="0">
                    <a:moveTo>
                      <a:pt x="6820" y="5406"/>
                    </a:moveTo>
                    <a:lnTo>
                      <a:pt x="6904" y="5656"/>
                    </a:lnTo>
                    <a:lnTo>
                      <a:pt x="6966" y="5926"/>
                    </a:lnTo>
                    <a:lnTo>
                      <a:pt x="7008" y="6176"/>
                    </a:lnTo>
                    <a:lnTo>
                      <a:pt x="7008" y="6425"/>
                    </a:lnTo>
                    <a:lnTo>
                      <a:pt x="6987" y="6675"/>
                    </a:lnTo>
                    <a:lnTo>
                      <a:pt x="6945" y="6924"/>
                    </a:lnTo>
                    <a:lnTo>
                      <a:pt x="6883" y="7174"/>
                    </a:lnTo>
                    <a:lnTo>
                      <a:pt x="6820" y="7423"/>
                    </a:lnTo>
                    <a:lnTo>
                      <a:pt x="6716" y="7631"/>
                    </a:lnTo>
                    <a:lnTo>
                      <a:pt x="6654" y="7735"/>
                    </a:lnTo>
                    <a:lnTo>
                      <a:pt x="6592" y="7798"/>
                    </a:lnTo>
                    <a:lnTo>
                      <a:pt x="6509" y="7881"/>
                    </a:lnTo>
                    <a:lnTo>
                      <a:pt x="6405" y="7922"/>
                    </a:lnTo>
                    <a:lnTo>
                      <a:pt x="6301" y="7943"/>
                    </a:lnTo>
                    <a:lnTo>
                      <a:pt x="6197" y="7964"/>
                    </a:lnTo>
                    <a:lnTo>
                      <a:pt x="6072" y="7943"/>
                    </a:lnTo>
                    <a:lnTo>
                      <a:pt x="5926" y="7922"/>
                    </a:lnTo>
                    <a:lnTo>
                      <a:pt x="5802" y="7860"/>
                    </a:lnTo>
                    <a:lnTo>
                      <a:pt x="5718" y="7777"/>
                    </a:lnTo>
                    <a:lnTo>
                      <a:pt x="5656" y="7673"/>
                    </a:lnTo>
                    <a:lnTo>
                      <a:pt x="5594" y="7569"/>
                    </a:lnTo>
                    <a:lnTo>
                      <a:pt x="5573" y="7444"/>
                    </a:lnTo>
                    <a:lnTo>
                      <a:pt x="5552" y="7299"/>
                    </a:lnTo>
                    <a:lnTo>
                      <a:pt x="5552" y="7174"/>
                    </a:lnTo>
                    <a:lnTo>
                      <a:pt x="5594" y="6841"/>
                    </a:lnTo>
                    <a:lnTo>
                      <a:pt x="5656" y="6550"/>
                    </a:lnTo>
                    <a:lnTo>
                      <a:pt x="5781" y="6259"/>
                    </a:lnTo>
                    <a:lnTo>
                      <a:pt x="5947" y="6009"/>
                    </a:lnTo>
                    <a:lnTo>
                      <a:pt x="6113" y="5781"/>
                    </a:lnTo>
                    <a:lnTo>
                      <a:pt x="6217" y="5677"/>
                    </a:lnTo>
                    <a:lnTo>
                      <a:pt x="6342" y="5594"/>
                    </a:lnTo>
                    <a:lnTo>
                      <a:pt x="6446" y="5531"/>
                    </a:lnTo>
                    <a:lnTo>
                      <a:pt x="6571" y="5469"/>
                    </a:lnTo>
                    <a:lnTo>
                      <a:pt x="6696" y="5427"/>
                    </a:lnTo>
                    <a:lnTo>
                      <a:pt x="6820" y="5406"/>
                    </a:lnTo>
                    <a:close/>
                    <a:moveTo>
                      <a:pt x="30046" y="2911"/>
                    </a:moveTo>
                    <a:lnTo>
                      <a:pt x="30192" y="2932"/>
                    </a:lnTo>
                    <a:lnTo>
                      <a:pt x="30379" y="2953"/>
                    </a:lnTo>
                    <a:lnTo>
                      <a:pt x="30524" y="3036"/>
                    </a:lnTo>
                    <a:lnTo>
                      <a:pt x="30649" y="3119"/>
                    </a:lnTo>
                    <a:lnTo>
                      <a:pt x="30753" y="3223"/>
                    </a:lnTo>
                    <a:lnTo>
                      <a:pt x="30836" y="3348"/>
                    </a:lnTo>
                    <a:lnTo>
                      <a:pt x="30898" y="3493"/>
                    </a:lnTo>
                    <a:lnTo>
                      <a:pt x="30919" y="3660"/>
                    </a:lnTo>
                    <a:lnTo>
                      <a:pt x="30919" y="3826"/>
                    </a:lnTo>
                    <a:lnTo>
                      <a:pt x="30836" y="4554"/>
                    </a:lnTo>
                    <a:lnTo>
                      <a:pt x="30732" y="5282"/>
                    </a:lnTo>
                    <a:lnTo>
                      <a:pt x="30587" y="5989"/>
                    </a:lnTo>
                    <a:lnTo>
                      <a:pt x="30399" y="6675"/>
                    </a:lnTo>
                    <a:lnTo>
                      <a:pt x="30192" y="7361"/>
                    </a:lnTo>
                    <a:lnTo>
                      <a:pt x="29963" y="8047"/>
                    </a:lnTo>
                    <a:lnTo>
                      <a:pt x="29713" y="8733"/>
                    </a:lnTo>
                    <a:lnTo>
                      <a:pt x="29443" y="9399"/>
                    </a:lnTo>
                    <a:lnTo>
                      <a:pt x="29422" y="9440"/>
                    </a:lnTo>
                    <a:lnTo>
                      <a:pt x="29360" y="9482"/>
                    </a:lnTo>
                    <a:lnTo>
                      <a:pt x="29173" y="9565"/>
                    </a:lnTo>
                    <a:lnTo>
                      <a:pt x="29089" y="8983"/>
                    </a:lnTo>
                    <a:lnTo>
                      <a:pt x="29048" y="8421"/>
                    </a:lnTo>
                    <a:lnTo>
                      <a:pt x="29006" y="7839"/>
                    </a:lnTo>
                    <a:lnTo>
                      <a:pt x="29006" y="7278"/>
                    </a:lnTo>
                    <a:lnTo>
                      <a:pt x="29006" y="6716"/>
                    </a:lnTo>
                    <a:lnTo>
                      <a:pt x="29006" y="6176"/>
                    </a:lnTo>
                    <a:lnTo>
                      <a:pt x="29069" y="5053"/>
                    </a:lnTo>
                    <a:lnTo>
                      <a:pt x="29131" y="4367"/>
                    </a:lnTo>
                    <a:lnTo>
                      <a:pt x="29173" y="4013"/>
                    </a:lnTo>
                    <a:lnTo>
                      <a:pt x="29235" y="3660"/>
                    </a:lnTo>
                    <a:lnTo>
                      <a:pt x="29277" y="3514"/>
                    </a:lnTo>
                    <a:lnTo>
                      <a:pt x="29339" y="3369"/>
                    </a:lnTo>
                    <a:lnTo>
                      <a:pt x="29422" y="3223"/>
                    </a:lnTo>
                    <a:lnTo>
                      <a:pt x="29505" y="3119"/>
                    </a:lnTo>
                    <a:lnTo>
                      <a:pt x="29609" y="3036"/>
                    </a:lnTo>
                    <a:lnTo>
                      <a:pt x="29734" y="2974"/>
                    </a:lnTo>
                    <a:lnTo>
                      <a:pt x="29880" y="2932"/>
                    </a:lnTo>
                    <a:lnTo>
                      <a:pt x="30046" y="2911"/>
                    </a:lnTo>
                    <a:close/>
                    <a:moveTo>
                      <a:pt x="5386" y="9711"/>
                    </a:moveTo>
                    <a:lnTo>
                      <a:pt x="5427" y="9815"/>
                    </a:lnTo>
                    <a:lnTo>
                      <a:pt x="5448" y="9939"/>
                    </a:lnTo>
                    <a:lnTo>
                      <a:pt x="5469" y="10168"/>
                    </a:lnTo>
                    <a:lnTo>
                      <a:pt x="5448" y="10605"/>
                    </a:lnTo>
                    <a:lnTo>
                      <a:pt x="5407" y="11644"/>
                    </a:lnTo>
                    <a:lnTo>
                      <a:pt x="5344" y="12684"/>
                    </a:lnTo>
                    <a:lnTo>
                      <a:pt x="5261" y="13724"/>
                    </a:lnTo>
                    <a:lnTo>
                      <a:pt x="5157" y="14742"/>
                    </a:lnTo>
                    <a:lnTo>
                      <a:pt x="4928" y="16822"/>
                    </a:lnTo>
                    <a:lnTo>
                      <a:pt x="4700" y="18901"/>
                    </a:lnTo>
                    <a:lnTo>
                      <a:pt x="4658" y="19566"/>
                    </a:lnTo>
                    <a:lnTo>
                      <a:pt x="4596" y="20232"/>
                    </a:lnTo>
                    <a:lnTo>
                      <a:pt x="4512" y="21562"/>
                    </a:lnTo>
                    <a:lnTo>
                      <a:pt x="4471" y="22228"/>
                    </a:lnTo>
                    <a:lnTo>
                      <a:pt x="4388" y="22893"/>
                    </a:lnTo>
                    <a:lnTo>
                      <a:pt x="4304" y="23559"/>
                    </a:lnTo>
                    <a:lnTo>
                      <a:pt x="4201" y="24203"/>
                    </a:lnTo>
                    <a:lnTo>
                      <a:pt x="4076" y="24806"/>
                    </a:lnTo>
                    <a:lnTo>
                      <a:pt x="3993" y="25097"/>
                    </a:lnTo>
                    <a:lnTo>
                      <a:pt x="3868" y="25388"/>
                    </a:lnTo>
                    <a:lnTo>
                      <a:pt x="3743" y="25617"/>
                    </a:lnTo>
                    <a:lnTo>
                      <a:pt x="3660" y="25700"/>
                    </a:lnTo>
                    <a:lnTo>
                      <a:pt x="3577" y="25783"/>
                    </a:lnTo>
                    <a:lnTo>
                      <a:pt x="3473" y="25867"/>
                    </a:lnTo>
                    <a:lnTo>
                      <a:pt x="3369" y="25908"/>
                    </a:lnTo>
                    <a:lnTo>
                      <a:pt x="3244" y="25929"/>
                    </a:lnTo>
                    <a:lnTo>
                      <a:pt x="3119" y="25950"/>
                    </a:lnTo>
                    <a:lnTo>
                      <a:pt x="2974" y="25950"/>
                    </a:lnTo>
                    <a:lnTo>
                      <a:pt x="2849" y="25908"/>
                    </a:lnTo>
                    <a:lnTo>
                      <a:pt x="2745" y="25867"/>
                    </a:lnTo>
                    <a:lnTo>
                      <a:pt x="2641" y="25804"/>
                    </a:lnTo>
                    <a:lnTo>
                      <a:pt x="2537" y="25721"/>
                    </a:lnTo>
                    <a:lnTo>
                      <a:pt x="2475" y="25638"/>
                    </a:lnTo>
                    <a:lnTo>
                      <a:pt x="2329" y="25409"/>
                    </a:lnTo>
                    <a:lnTo>
                      <a:pt x="2225" y="25180"/>
                    </a:lnTo>
                    <a:lnTo>
                      <a:pt x="2142" y="24931"/>
                    </a:lnTo>
                    <a:lnTo>
                      <a:pt x="2080" y="24681"/>
                    </a:lnTo>
                    <a:lnTo>
                      <a:pt x="2038" y="24411"/>
                    </a:lnTo>
                    <a:lnTo>
                      <a:pt x="1976" y="23766"/>
                    </a:lnTo>
                    <a:lnTo>
                      <a:pt x="1976" y="23122"/>
                    </a:lnTo>
                    <a:lnTo>
                      <a:pt x="1996" y="22789"/>
                    </a:lnTo>
                    <a:lnTo>
                      <a:pt x="2017" y="22477"/>
                    </a:lnTo>
                    <a:lnTo>
                      <a:pt x="2059" y="22145"/>
                    </a:lnTo>
                    <a:lnTo>
                      <a:pt x="2100" y="21833"/>
                    </a:lnTo>
                    <a:lnTo>
                      <a:pt x="2558" y="19483"/>
                    </a:lnTo>
                    <a:lnTo>
                      <a:pt x="3015" y="17134"/>
                    </a:lnTo>
                    <a:lnTo>
                      <a:pt x="3244" y="15969"/>
                    </a:lnTo>
                    <a:lnTo>
                      <a:pt x="3494" y="14805"/>
                    </a:lnTo>
                    <a:lnTo>
                      <a:pt x="3764" y="13640"/>
                    </a:lnTo>
                    <a:lnTo>
                      <a:pt x="4055" y="12476"/>
                    </a:lnTo>
                    <a:lnTo>
                      <a:pt x="4221" y="11894"/>
                    </a:lnTo>
                    <a:lnTo>
                      <a:pt x="4429" y="11291"/>
                    </a:lnTo>
                    <a:lnTo>
                      <a:pt x="4637" y="10729"/>
                    </a:lnTo>
                    <a:lnTo>
                      <a:pt x="4907" y="10168"/>
                    </a:lnTo>
                    <a:lnTo>
                      <a:pt x="4970" y="10022"/>
                    </a:lnTo>
                    <a:lnTo>
                      <a:pt x="5053" y="9877"/>
                    </a:lnTo>
                    <a:lnTo>
                      <a:pt x="5095" y="9815"/>
                    </a:lnTo>
                    <a:lnTo>
                      <a:pt x="5178" y="9773"/>
                    </a:lnTo>
                    <a:lnTo>
                      <a:pt x="5261" y="9731"/>
                    </a:lnTo>
                    <a:lnTo>
                      <a:pt x="5386" y="9711"/>
                    </a:lnTo>
                    <a:close/>
                    <a:moveTo>
                      <a:pt x="28112" y="40879"/>
                    </a:moveTo>
                    <a:lnTo>
                      <a:pt x="28237" y="40900"/>
                    </a:lnTo>
                    <a:lnTo>
                      <a:pt x="28341" y="40941"/>
                    </a:lnTo>
                    <a:lnTo>
                      <a:pt x="28445" y="41004"/>
                    </a:lnTo>
                    <a:lnTo>
                      <a:pt x="28549" y="41066"/>
                    </a:lnTo>
                    <a:lnTo>
                      <a:pt x="28632" y="41149"/>
                    </a:lnTo>
                    <a:lnTo>
                      <a:pt x="28715" y="41232"/>
                    </a:lnTo>
                    <a:lnTo>
                      <a:pt x="28798" y="41357"/>
                    </a:lnTo>
                    <a:lnTo>
                      <a:pt x="28902" y="41565"/>
                    </a:lnTo>
                    <a:lnTo>
                      <a:pt x="29006" y="41794"/>
                    </a:lnTo>
                    <a:lnTo>
                      <a:pt x="29089" y="42043"/>
                    </a:lnTo>
                    <a:lnTo>
                      <a:pt x="29131" y="42272"/>
                    </a:lnTo>
                    <a:lnTo>
                      <a:pt x="29381" y="43333"/>
                    </a:lnTo>
                    <a:lnTo>
                      <a:pt x="29589" y="44393"/>
                    </a:lnTo>
                    <a:lnTo>
                      <a:pt x="29776" y="45453"/>
                    </a:lnTo>
                    <a:lnTo>
                      <a:pt x="29942" y="46514"/>
                    </a:lnTo>
                    <a:lnTo>
                      <a:pt x="30067" y="47595"/>
                    </a:lnTo>
                    <a:lnTo>
                      <a:pt x="30171" y="48676"/>
                    </a:lnTo>
                    <a:lnTo>
                      <a:pt x="30233" y="49737"/>
                    </a:lnTo>
                    <a:lnTo>
                      <a:pt x="30254" y="50818"/>
                    </a:lnTo>
                    <a:lnTo>
                      <a:pt x="30254" y="51275"/>
                    </a:lnTo>
                    <a:lnTo>
                      <a:pt x="30233" y="51733"/>
                    </a:lnTo>
                    <a:lnTo>
                      <a:pt x="30171" y="52648"/>
                    </a:lnTo>
                    <a:lnTo>
                      <a:pt x="29963" y="52648"/>
                    </a:lnTo>
                    <a:lnTo>
                      <a:pt x="29859" y="52606"/>
                    </a:lnTo>
                    <a:lnTo>
                      <a:pt x="29796" y="52544"/>
                    </a:lnTo>
                    <a:lnTo>
                      <a:pt x="29734" y="52481"/>
                    </a:lnTo>
                    <a:lnTo>
                      <a:pt x="29692" y="52398"/>
                    </a:lnTo>
                    <a:lnTo>
                      <a:pt x="29651" y="52315"/>
                    </a:lnTo>
                    <a:lnTo>
                      <a:pt x="29609" y="52149"/>
                    </a:lnTo>
                    <a:lnTo>
                      <a:pt x="29277" y="51255"/>
                    </a:lnTo>
                    <a:lnTo>
                      <a:pt x="28965" y="50361"/>
                    </a:lnTo>
                    <a:lnTo>
                      <a:pt x="28674" y="49466"/>
                    </a:lnTo>
                    <a:lnTo>
                      <a:pt x="28383" y="48572"/>
                    </a:lnTo>
                    <a:lnTo>
                      <a:pt x="28133" y="47657"/>
                    </a:lnTo>
                    <a:lnTo>
                      <a:pt x="27904" y="46743"/>
                    </a:lnTo>
                    <a:lnTo>
                      <a:pt x="27676" y="45807"/>
                    </a:lnTo>
                    <a:lnTo>
                      <a:pt x="27468" y="44892"/>
                    </a:lnTo>
                    <a:lnTo>
                      <a:pt x="27260" y="43790"/>
                    </a:lnTo>
                    <a:lnTo>
                      <a:pt x="27052" y="42709"/>
                    </a:lnTo>
                    <a:lnTo>
                      <a:pt x="27010" y="42418"/>
                    </a:lnTo>
                    <a:lnTo>
                      <a:pt x="27010" y="42147"/>
                    </a:lnTo>
                    <a:lnTo>
                      <a:pt x="27031" y="41877"/>
                    </a:lnTo>
                    <a:lnTo>
                      <a:pt x="27093" y="41586"/>
                    </a:lnTo>
                    <a:lnTo>
                      <a:pt x="27135" y="41461"/>
                    </a:lnTo>
                    <a:lnTo>
                      <a:pt x="27197" y="41316"/>
                    </a:lnTo>
                    <a:lnTo>
                      <a:pt x="27260" y="41212"/>
                    </a:lnTo>
                    <a:lnTo>
                      <a:pt x="27364" y="41108"/>
                    </a:lnTo>
                    <a:lnTo>
                      <a:pt x="27447" y="41025"/>
                    </a:lnTo>
                    <a:lnTo>
                      <a:pt x="27572" y="40962"/>
                    </a:lnTo>
                    <a:lnTo>
                      <a:pt x="27696" y="40921"/>
                    </a:lnTo>
                    <a:lnTo>
                      <a:pt x="27842" y="40879"/>
                    </a:lnTo>
                    <a:close/>
                    <a:moveTo>
                      <a:pt x="32437" y="0"/>
                    </a:moveTo>
                    <a:lnTo>
                      <a:pt x="32000" y="21"/>
                    </a:lnTo>
                    <a:lnTo>
                      <a:pt x="31585" y="63"/>
                    </a:lnTo>
                    <a:lnTo>
                      <a:pt x="31169" y="104"/>
                    </a:lnTo>
                    <a:lnTo>
                      <a:pt x="30753" y="187"/>
                    </a:lnTo>
                    <a:lnTo>
                      <a:pt x="30337" y="271"/>
                    </a:lnTo>
                    <a:lnTo>
                      <a:pt x="29921" y="395"/>
                    </a:lnTo>
                    <a:lnTo>
                      <a:pt x="29526" y="541"/>
                    </a:lnTo>
                    <a:lnTo>
                      <a:pt x="29464" y="562"/>
                    </a:lnTo>
                    <a:lnTo>
                      <a:pt x="29193" y="686"/>
                    </a:lnTo>
                    <a:lnTo>
                      <a:pt x="28965" y="811"/>
                    </a:lnTo>
                    <a:lnTo>
                      <a:pt x="28757" y="978"/>
                    </a:lnTo>
                    <a:lnTo>
                      <a:pt x="28590" y="1165"/>
                    </a:lnTo>
                    <a:lnTo>
                      <a:pt x="28424" y="1352"/>
                    </a:lnTo>
                    <a:lnTo>
                      <a:pt x="28299" y="1601"/>
                    </a:lnTo>
                    <a:lnTo>
                      <a:pt x="28216" y="1851"/>
                    </a:lnTo>
                    <a:lnTo>
                      <a:pt x="28133" y="2142"/>
                    </a:lnTo>
                    <a:lnTo>
                      <a:pt x="27863" y="3826"/>
                    </a:lnTo>
                    <a:lnTo>
                      <a:pt x="27592" y="5510"/>
                    </a:lnTo>
                    <a:lnTo>
                      <a:pt x="27364" y="7195"/>
                    </a:lnTo>
                    <a:lnTo>
                      <a:pt x="27156" y="8879"/>
                    </a:lnTo>
                    <a:lnTo>
                      <a:pt x="26969" y="10563"/>
                    </a:lnTo>
                    <a:lnTo>
                      <a:pt x="26802" y="12268"/>
                    </a:lnTo>
                    <a:lnTo>
                      <a:pt x="26657" y="13973"/>
                    </a:lnTo>
                    <a:lnTo>
                      <a:pt x="26532" y="15657"/>
                    </a:lnTo>
                    <a:lnTo>
                      <a:pt x="26449" y="17134"/>
                    </a:lnTo>
                    <a:lnTo>
                      <a:pt x="26366" y="18610"/>
                    </a:lnTo>
                    <a:lnTo>
                      <a:pt x="26303" y="19338"/>
                    </a:lnTo>
                    <a:lnTo>
                      <a:pt x="26241" y="20065"/>
                    </a:lnTo>
                    <a:lnTo>
                      <a:pt x="26178" y="20793"/>
                    </a:lnTo>
                    <a:lnTo>
                      <a:pt x="26075" y="21521"/>
                    </a:lnTo>
                    <a:lnTo>
                      <a:pt x="25971" y="22020"/>
                    </a:lnTo>
                    <a:lnTo>
                      <a:pt x="25929" y="22228"/>
                    </a:lnTo>
                    <a:lnTo>
                      <a:pt x="25846" y="22415"/>
                    </a:lnTo>
                    <a:lnTo>
                      <a:pt x="25783" y="22602"/>
                    </a:lnTo>
                    <a:lnTo>
                      <a:pt x="25700" y="22768"/>
                    </a:lnTo>
                    <a:lnTo>
                      <a:pt x="25596" y="22914"/>
                    </a:lnTo>
                    <a:lnTo>
                      <a:pt x="25492" y="23039"/>
                    </a:lnTo>
                    <a:lnTo>
                      <a:pt x="25368" y="23163"/>
                    </a:lnTo>
                    <a:lnTo>
                      <a:pt x="25222" y="23267"/>
                    </a:lnTo>
                    <a:lnTo>
                      <a:pt x="25076" y="23371"/>
                    </a:lnTo>
                    <a:lnTo>
                      <a:pt x="24889" y="23455"/>
                    </a:lnTo>
                    <a:lnTo>
                      <a:pt x="24702" y="23517"/>
                    </a:lnTo>
                    <a:lnTo>
                      <a:pt x="24494" y="23600"/>
                    </a:lnTo>
                    <a:lnTo>
                      <a:pt x="24016" y="23704"/>
                    </a:lnTo>
                    <a:lnTo>
                      <a:pt x="23205" y="23850"/>
                    </a:lnTo>
                    <a:lnTo>
                      <a:pt x="22394" y="23954"/>
                    </a:lnTo>
                    <a:lnTo>
                      <a:pt x="21583" y="24016"/>
                    </a:lnTo>
                    <a:lnTo>
                      <a:pt x="20772" y="24037"/>
                    </a:lnTo>
                    <a:lnTo>
                      <a:pt x="20128" y="24037"/>
                    </a:lnTo>
                    <a:lnTo>
                      <a:pt x="19462" y="23995"/>
                    </a:lnTo>
                    <a:lnTo>
                      <a:pt x="18818" y="23933"/>
                    </a:lnTo>
                    <a:lnTo>
                      <a:pt x="18173" y="23829"/>
                    </a:lnTo>
                    <a:lnTo>
                      <a:pt x="17529" y="23725"/>
                    </a:lnTo>
                    <a:lnTo>
                      <a:pt x="16905" y="23579"/>
                    </a:lnTo>
                    <a:lnTo>
                      <a:pt x="16260" y="23434"/>
                    </a:lnTo>
                    <a:lnTo>
                      <a:pt x="15616" y="23247"/>
                    </a:lnTo>
                    <a:lnTo>
                      <a:pt x="15595" y="23226"/>
                    </a:lnTo>
                    <a:lnTo>
                      <a:pt x="15574" y="23226"/>
                    </a:lnTo>
                    <a:lnTo>
                      <a:pt x="15512" y="23205"/>
                    </a:lnTo>
                    <a:lnTo>
                      <a:pt x="15491" y="23205"/>
                    </a:lnTo>
                    <a:lnTo>
                      <a:pt x="15241" y="23101"/>
                    </a:lnTo>
                    <a:lnTo>
                      <a:pt x="15034" y="22976"/>
                    </a:lnTo>
                    <a:lnTo>
                      <a:pt x="14826" y="22831"/>
                    </a:lnTo>
                    <a:lnTo>
                      <a:pt x="14659" y="22664"/>
                    </a:lnTo>
                    <a:lnTo>
                      <a:pt x="14514" y="22457"/>
                    </a:lnTo>
                    <a:lnTo>
                      <a:pt x="14389" y="22249"/>
                    </a:lnTo>
                    <a:lnTo>
                      <a:pt x="14285" y="22020"/>
                    </a:lnTo>
                    <a:lnTo>
                      <a:pt x="14181" y="21770"/>
                    </a:lnTo>
                    <a:lnTo>
                      <a:pt x="14098" y="21458"/>
                    </a:lnTo>
                    <a:lnTo>
                      <a:pt x="14056" y="21126"/>
                    </a:lnTo>
                    <a:lnTo>
                      <a:pt x="14036" y="20793"/>
                    </a:lnTo>
                    <a:lnTo>
                      <a:pt x="14015" y="20460"/>
                    </a:lnTo>
                    <a:lnTo>
                      <a:pt x="14036" y="19920"/>
                    </a:lnTo>
                    <a:lnTo>
                      <a:pt x="14098" y="18319"/>
                    </a:lnTo>
                    <a:lnTo>
                      <a:pt x="14202" y="16718"/>
                    </a:lnTo>
                    <a:lnTo>
                      <a:pt x="14264" y="15928"/>
                    </a:lnTo>
                    <a:lnTo>
                      <a:pt x="14347" y="15117"/>
                    </a:lnTo>
                    <a:lnTo>
                      <a:pt x="14431" y="14327"/>
                    </a:lnTo>
                    <a:lnTo>
                      <a:pt x="14535" y="13536"/>
                    </a:lnTo>
                    <a:lnTo>
                      <a:pt x="14742" y="12226"/>
                    </a:lnTo>
                    <a:lnTo>
                      <a:pt x="14950" y="10917"/>
                    </a:lnTo>
                    <a:lnTo>
                      <a:pt x="15179" y="9627"/>
                    </a:lnTo>
                    <a:lnTo>
                      <a:pt x="15429" y="8317"/>
                    </a:lnTo>
                    <a:lnTo>
                      <a:pt x="15699" y="7028"/>
                    </a:lnTo>
                    <a:lnTo>
                      <a:pt x="16011" y="5760"/>
                    </a:lnTo>
                    <a:lnTo>
                      <a:pt x="16364" y="4471"/>
                    </a:lnTo>
                    <a:lnTo>
                      <a:pt x="16739" y="3202"/>
                    </a:lnTo>
                    <a:lnTo>
                      <a:pt x="16843" y="2870"/>
                    </a:lnTo>
                    <a:lnTo>
                      <a:pt x="16884" y="2516"/>
                    </a:lnTo>
                    <a:lnTo>
                      <a:pt x="16884" y="2412"/>
                    </a:lnTo>
                    <a:lnTo>
                      <a:pt x="16863" y="2246"/>
                    </a:lnTo>
                    <a:lnTo>
                      <a:pt x="16843" y="2100"/>
                    </a:lnTo>
                    <a:lnTo>
                      <a:pt x="16780" y="1976"/>
                    </a:lnTo>
                    <a:lnTo>
                      <a:pt x="16718" y="1851"/>
                    </a:lnTo>
                    <a:lnTo>
                      <a:pt x="16614" y="1768"/>
                    </a:lnTo>
                    <a:lnTo>
                      <a:pt x="16489" y="1685"/>
                    </a:lnTo>
                    <a:lnTo>
                      <a:pt x="16323" y="1622"/>
                    </a:lnTo>
                    <a:lnTo>
                      <a:pt x="16136" y="1601"/>
                    </a:lnTo>
                    <a:lnTo>
                      <a:pt x="15637" y="1539"/>
                    </a:lnTo>
                    <a:lnTo>
                      <a:pt x="15138" y="1518"/>
                    </a:lnTo>
                    <a:lnTo>
                      <a:pt x="14701" y="1539"/>
                    </a:lnTo>
                    <a:lnTo>
                      <a:pt x="14264" y="1560"/>
                    </a:lnTo>
                    <a:lnTo>
                      <a:pt x="13828" y="1622"/>
                    </a:lnTo>
                    <a:lnTo>
                      <a:pt x="13391" y="1664"/>
                    </a:lnTo>
                    <a:lnTo>
                      <a:pt x="12559" y="1809"/>
                    </a:lnTo>
                    <a:lnTo>
                      <a:pt x="11728" y="1976"/>
                    </a:lnTo>
                    <a:lnTo>
                      <a:pt x="10917" y="2184"/>
                    </a:lnTo>
                    <a:lnTo>
                      <a:pt x="10085" y="2391"/>
                    </a:lnTo>
                    <a:lnTo>
                      <a:pt x="9295" y="2641"/>
                    </a:lnTo>
                    <a:lnTo>
                      <a:pt x="8484" y="2891"/>
                    </a:lnTo>
                    <a:lnTo>
                      <a:pt x="6862" y="3390"/>
                    </a:lnTo>
                    <a:lnTo>
                      <a:pt x="6446" y="3556"/>
                    </a:lnTo>
                    <a:lnTo>
                      <a:pt x="6051" y="3743"/>
                    </a:lnTo>
                    <a:lnTo>
                      <a:pt x="5698" y="3972"/>
                    </a:lnTo>
                    <a:lnTo>
                      <a:pt x="5386" y="4221"/>
                    </a:lnTo>
                    <a:lnTo>
                      <a:pt x="5095" y="4492"/>
                    </a:lnTo>
                    <a:lnTo>
                      <a:pt x="4824" y="4803"/>
                    </a:lnTo>
                    <a:lnTo>
                      <a:pt x="4575" y="5157"/>
                    </a:lnTo>
                    <a:lnTo>
                      <a:pt x="4346" y="5531"/>
                    </a:lnTo>
                    <a:lnTo>
                      <a:pt x="4138" y="5905"/>
                    </a:lnTo>
                    <a:lnTo>
                      <a:pt x="3951" y="6280"/>
                    </a:lnTo>
                    <a:lnTo>
                      <a:pt x="3598" y="7070"/>
                    </a:lnTo>
                    <a:lnTo>
                      <a:pt x="3286" y="7860"/>
                    </a:lnTo>
                    <a:lnTo>
                      <a:pt x="3015" y="8671"/>
                    </a:lnTo>
                    <a:lnTo>
                      <a:pt x="2766" y="9482"/>
                    </a:lnTo>
                    <a:lnTo>
                      <a:pt x="2558" y="10293"/>
                    </a:lnTo>
                    <a:lnTo>
                      <a:pt x="2371" y="11124"/>
                    </a:lnTo>
                    <a:lnTo>
                      <a:pt x="2184" y="11956"/>
                    </a:lnTo>
                    <a:lnTo>
                      <a:pt x="1851" y="13661"/>
                    </a:lnTo>
                    <a:lnTo>
                      <a:pt x="1539" y="15387"/>
                    </a:lnTo>
                    <a:lnTo>
                      <a:pt x="1248" y="17092"/>
                    </a:lnTo>
                    <a:lnTo>
                      <a:pt x="978" y="18818"/>
                    </a:lnTo>
                    <a:lnTo>
                      <a:pt x="749" y="20544"/>
                    </a:lnTo>
                    <a:lnTo>
                      <a:pt x="541" y="22269"/>
                    </a:lnTo>
                    <a:lnTo>
                      <a:pt x="375" y="23995"/>
                    </a:lnTo>
                    <a:lnTo>
                      <a:pt x="229" y="25742"/>
                    </a:lnTo>
                    <a:lnTo>
                      <a:pt x="63" y="27987"/>
                    </a:lnTo>
                    <a:lnTo>
                      <a:pt x="21" y="29110"/>
                    </a:lnTo>
                    <a:lnTo>
                      <a:pt x="0" y="30254"/>
                    </a:lnTo>
                    <a:lnTo>
                      <a:pt x="0" y="30836"/>
                    </a:lnTo>
                    <a:lnTo>
                      <a:pt x="21" y="31439"/>
                    </a:lnTo>
                    <a:lnTo>
                      <a:pt x="42" y="31813"/>
                    </a:lnTo>
                    <a:lnTo>
                      <a:pt x="104" y="32167"/>
                    </a:lnTo>
                    <a:lnTo>
                      <a:pt x="167" y="32520"/>
                    </a:lnTo>
                    <a:lnTo>
                      <a:pt x="271" y="32853"/>
                    </a:lnTo>
                    <a:lnTo>
                      <a:pt x="375" y="33144"/>
                    </a:lnTo>
                    <a:lnTo>
                      <a:pt x="520" y="33435"/>
                    </a:lnTo>
                    <a:lnTo>
                      <a:pt x="687" y="33705"/>
                    </a:lnTo>
                    <a:lnTo>
                      <a:pt x="894" y="33955"/>
                    </a:lnTo>
                    <a:lnTo>
                      <a:pt x="1123" y="34184"/>
                    </a:lnTo>
                    <a:lnTo>
                      <a:pt x="1373" y="34392"/>
                    </a:lnTo>
                    <a:lnTo>
                      <a:pt x="1643" y="34579"/>
                    </a:lnTo>
                    <a:lnTo>
                      <a:pt x="1976" y="34766"/>
                    </a:lnTo>
                    <a:lnTo>
                      <a:pt x="2308" y="34911"/>
                    </a:lnTo>
                    <a:lnTo>
                      <a:pt x="2703" y="35057"/>
                    </a:lnTo>
                    <a:lnTo>
                      <a:pt x="3119" y="35161"/>
                    </a:lnTo>
                    <a:lnTo>
                      <a:pt x="3577" y="35265"/>
                    </a:lnTo>
                    <a:lnTo>
                      <a:pt x="4512" y="35410"/>
                    </a:lnTo>
                    <a:lnTo>
                      <a:pt x="5469" y="35514"/>
                    </a:lnTo>
                    <a:lnTo>
                      <a:pt x="6425" y="35598"/>
                    </a:lnTo>
                    <a:lnTo>
                      <a:pt x="7382" y="35618"/>
                    </a:lnTo>
                    <a:lnTo>
                      <a:pt x="7818" y="35618"/>
                    </a:lnTo>
                    <a:lnTo>
                      <a:pt x="10667" y="35660"/>
                    </a:lnTo>
                    <a:lnTo>
                      <a:pt x="13536" y="35660"/>
                    </a:lnTo>
                    <a:lnTo>
                      <a:pt x="15990" y="35639"/>
                    </a:lnTo>
                    <a:lnTo>
                      <a:pt x="18464" y="35598"/>
                    </a:lnTo>
                    <a:lnTo>
                      <a:pt x="19712" y="35556"/>
                    </a:lnTo>
                    <a:lnTo>
                      <a:pt x="20939" y="35494"/>
                    </a:lnTo>
                    <a:lnTo>
                      <a:pt x="22165" y="35431"/>
                    </a:lnTo>
                    <a:lnTo>
                      <a:pt x="23413" y="35348"/>
                    </a:lnTo>
                    <a:lnTo>
                      <a:pt x="23455" y="35327"/>
                    </a:lnTo>
                    <a:lnTo>
                      <a:pt x="23746" y="35327"/>
                    </a:lnTo>
                    <a:lnTo>
                      <a:pt x="23870" y="35369"/>
                    </a:lnTo>
                    <a:lnTo>
                      <a:pt x="23974" y="35410"/>
                    </a:lnTo>
                    <a:lnTo>
                      <a:pt x="24078" y="35473"/>
                    </a:lnTo>
                    <a:lnTo>
                      <a:pt x="24141" y="35577"/>
                    </a:lnTo>
                    <a:lnTo>
                      <a:pt x="24203" y="35681"/>
                    </a:lnTo>
                    <a:lnTo>
                      <a:pt x="24245" y="35826"/>
                    </a:lnTo>
                    <a:lnTo>
                      <a:pt x="24266" y="35972"/>
                    </a:lnTo>
                    <a:lnTo>
                      <a:pt x="24286" y="36013"/>
                    </a:lnTo>
                    <a:lnTo>
                      <a:pt x="24349" y="36596"/>
                    </a:lnTo>
                    <a:lnTo>
                      <a:pt x="24432" y="37178"/>
                    </a:lnTo>
                    <a:lnTo>
                      <a:pt x="24889" y="40629"/>
                    </a:lnTo>
                    <a:lnTo>
                      <a:pt x="25118" y="42355"/>
                    </a:lnTo>
                    <a:lnTo>
                      <a:pt x="25347" y="44081"/>
                    </a:lnTo>
                    <a:lnTo>
                      <a:pt x="25596" y="45786"/>
                    </a:lnTo>
                    <a:lnTo>
                      <a:pt x="25887" y="47512"/>
                    </a:lnTo>
                    <a:lnTo>
                      <a:pt x="26199" y="49217"/>
                    </a:lnTo>
                    <a:lnTo>
                      <a:pt x="26532" y="50922"/>
                    </a:lnTo>
                    <a:lnTo>
                      <a:pt x="26823" y="52211"/>
                    </a:lnTo>
                    <a:lnTo>
                      <a:pt x="27156" y="53500"/>
                    </a:lnTo>
                    <a:lnTo>
                      <a:pt x="27509" y="54769"/>
                    </a:lnTo>
                    <a:lnTo>
                      <a:pt x="27904" y="56037"/>
                    </a:lnTo>
                    <a:lnTo>
                      <a:pt x="28071" y="56432"/>
                    </a:lnTo>
                    <a:lnTo>
                      <a:pt x="28154" y="56619"/>
                    </a:lnTo>
                    <a:lnTo>
                      <a:pt x="28258" y="56785"/>
                    </a:lnTo>
                    <a:lnTo>
                      <a:pt x="28362" y="56952"/>
                    </a:lnTo>
                    <a:lnTo>
                      <a:pt x="28486" y="57097"/>
                    </a:lnTo>
                    <a:lnTo>
                      <a:pt x="28611" y="57222"/>
                    </a:lnTo>
                    <a:lnTo>
                      <a:pt x="28757" y="57347"/>
                    </a:lnTo>
                    <a:lnTo>
                      <a:pt x="28902" y="57451"/>
                    </a:lnTo>
                    <a:lnTo>
                      <a:pt x="29048" y="57555"/>
                    </a:lnTo>
                    <a:lnTo>
                      <a:pt x="29235" y="57638"/>
                    </a:lnTo>
                    <a:lnTo>
                      <a:pt x="29401" y="57721"/>
                    </a:lnTo>
                    <a:lnTo>
                      <a:pt x="29609" y="57763"/>
                    </a:lnTo>
                    <a:lnTo>
                      <a:pt x="29796" y="57825"/>
                    </a:lnTo>
                    <a:lnTo>
                      <a:pt x="30025" y="57867"/>
                    </a:lnTo>
                    <a:lnTo>
                      <a:pt x="30254" y="57888"/>
                    </a:lnTo>
                    <a:lnTo>
                      <a:pt x="31148" y="57929"/>
                    </a:lnTo>
                    <a:lnTo>
                      <a:pt x="32042" y="57950"/>
                    </a:lnTo>
                    <a:lnTo>
                      <a:pt x="32603" y="57950"/>
                    </a:lnTo>
                    <a:lnTo>
                      <a:pt x="33144" y="57929"/>
                    </a:lnTo>
                    <a:lnTo>
                      <a:pt x="33685" y="57888"/>
                    </a:lnTo>
                    <a:lnTo>
                      <a:pt x="34246" y="57846"/>
                    </a:lnTo>
                    <a:lnTo>
                      <a:pt x="34787" y="57784"/>
                    </a:lnTo>
                    <a:lnTo>
                      <a:pt x="35327" y="57700"/>
                    </a:lnTo>
                    <a:lnTo>
                      <a:pt x="35868" y="57617"/>
                    </a:lnTo>
                    <a:lnTo>
                      <a:pt x="36409" y="57513"/>
                    </a:lnTo>
                    <a:lnTo>
                      <a:pt x="36492" y="57492"/>
                    </a:lnTo>
                    <a:lnTo>
                      <a:pt x="36513" y="57492"/>
                    </a:lnTo>
                    <a:lnTo>
                      <a:pt x="36554" y="57472"/>
                    </a:lnTo>
                    <a:lnTo>
                      <a:pt x="36928" y="57388"/>
                    </a:lnTo>
                    <a:lnTo>
                      <a:pt x="37282" y="57285"/>
                    </a:lnTo>
                    <a:lnTo>
                      <a:pt x="37594" y="57181"/>
                    </a:lnTo>
                    <a:lnTo>
                      <a:pt x="37885" y="57056"/>
                    </a:lnTo>
                    <a:lnTo>
                      <a:pt x="38134" y="56931"/>
                    </a:lnTo>
                    <a:lnTo>
                      <a:pt x="38363" y="56785"/>
                    </a:lnTo>
                    <a:lnTo>
                      <a:pt x="38571" y="56619"/>
                    </a:lnTo>
                    <a:lnTo>
                      <a:pt x="38758" y="56432"/>
                    </a:lnTo>
                    <a:lnTo>
                      <a:pt x="38924" y="56245"/>
                    </a:lnTo>
                    <a:lnTo>
                      <a:pt x="39070" y="56016"/>
                    </a:lnTo>
                    <a:lnTo>
                      <a:pt x="39195" y="55767"/>
                    </a:lnTo>
                    <a:lnTo>
                      <a:pt x="39299" y="55496"/>
                    </a:lnTo>
                    <a:lnTo>
                      <a:pt x="39403" y="55205"/>
                    </a:lnTo>
                    <a:lnTo>
                      <a:pt x="39465" y="54893"/>
                    </a:lnTo>
                    <a:lnTo>
                      <a:pt x="39527" y="54540"/>
                    </a:lnTo>
                    <a:lnTo>
                      <a:pt x="39569" y="54166"/>
                    </a:lnTo>
                    <a:lnTo>
                      <a:pt x="39839" y="51546"/>
                    </a:lnTo>
                    <a:lnTo>
                      <a:pt x="39943" y="50236"/>
                    </a:lnTo>
                    <a:lnTo>
                      <a:pt x="40047" y="48926"/>
                    </a:lnTo>
                    <a:lnTo>
                      <a:pt x="40130" y="47616"/>
                    </a:lnTo>
                    <a:lnTo>
                      <a:pt x="40193" y="46306"/>
                    </a:lnTo>
                    <a:lnTo>
                      <a:pt x="40234" y="44996"/>
                    </a:lnTo>
                    <a:lnTo>
                      <a:pt x="40234" y="43686"/>
                    </a:lnTo>
                    <a:lnTo>
                      <a:pt x="40234" y="42896"/>
                    </a:lnTo>
                    <a:lnTo>
                      <a:pt x="40214" y="40026"/>
                    </a:lnTo>
                    <a:lnTo>
                      <a:pt x="40193" y="37157"/>
                    </a:lnTo>
                    <a:lnTo>
                      <a:pt x="40214" y="34600"/>
                    </a:lnTo>
                    <a:lnTo>
                      <a:pt x="40255" y="32063"/>
                    </a:lnTo>
                    <a:lnTo>
                      <a:pt x="40338" y="29547"/>
                    </a:lnTo>
                    <a:lnTo>
                      <a:pt x="40401" y="28279"/>
                    </a:lnTo>
                    <a:lnTo>
                      <a:pt x="40484" y="27031"/>
                    </a:lnTo>
                    <a:lnTo>
                      <a:pt x="40567" y="18527"/>
                    </a:lnTo>
                    <a:lnTo>
                      <a:pt x="40609" y="14306"/>
                    </a:lnTo>
                    <a:lnTo>
                      <a:pt x="40629" y="10106"/>
                    </a:lnTo>
                    <a:lnTo>
                      <a:pt x="40629" y="9731"/>
                    </a:lnTo>
                    <a:lnTo>
                      <a:pt x="40609" y="7943"/>
                    </a:lnTo>
                    <a:lnTo>
                      <a:pt x="40546" y="6134"/>
                    </a:lnTo>
                    <a:lnTo>
                      <a:pt x="40442" y="4325"/>
                    </a:lnTo>
                    <a:lnTo>
                      <a:pt x="40380" y="3431"/>
                    </a:lnTo>
                    <a:lnTo>
                      <a:pt x="40297" y="2516"/>
                    </a:lnTo>
                    <a:lnTo>
                      <a:pt x="40234" y="2080"/>
                    </a:lnTo>
                    <a:lnTo>
                      <a:pt x="40151" y="1726"/>
                    </a:lnTo>
                    <a:lnTo>
                      <a:pt x="40110" y="1581"/>
                    </a:lnTo>
                    <a:lnTo>
                      <a:pt x="40047" y="1435"/>
                    </a:lnTo>
                    <a:lnTo>
                      <a:pt x="39964" y="1331"/>
                    </a:lnTo>
                    <a:lnTo>
                      <a:pt x="39881" y="1227"/>
                    </a:lnTo>
                    <a:lnTo>
                      <a:pt x="39798" y="1123"/>
                    </a:lnTo>
                    <a:lnTo>
                      <a:pt x="39673" y="1061"/>
                    </a:lnTo>
                    <a:lnTo>
                      <a:pt x="39548" y="978"/>
                    </a:lnTo>
                    <a:lnTo>
                      <a:pt x="39403" y="915"/>
                    </a:lnTo>
                    <a:lnTo>
                      <a:pt x="39070" y="811"/>
                    </a:lnTo>
                    <a:lnTo>
                      <a:pt x="38633" y="707"/>
                    </a:lnTo>
                    <a:lnTo>
                      <a:pt x="37511" y="499"/>
                    </a:lnTo>
                    <a:lnTo>
                      <a:pt x="36367" y="312"/>
                    </a:lnTo>
                    <a:lnTo>
                      <a:pt x="35244" y="146"/>
                    </a:lnTo>
                    <a:lnTo>
                      <a:pt x="34662" y="83"/>
                    </a:lnTo>
                    <a:lnTo>
                      <a:pt x="34101" y="42"/>
                    </a:lnTo>
                    <a:lnTo>
                      <a:pt x="34038" y="42"/>
                    </a:lnTo>
                    <a:lnTo>
                      <a:pt x="33456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80" name="Google Shape;880;p6"/>
              <p:cNvSpPr/>
              <p:nvPr/>
            </p:nvSpPr>
            <p:spPr>
              <a:xfrm>
                <a:off x="1866650" y="3221350"/>
                <a:ext cx="81100" cy="294250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1770" fill="none" extrusionOk="0">
                    <a:moveTo>
                      <a:pt x="3098" y="11770"/>
                    </a:moveTo>
                    <a:lnTo>
                      <a:pt x="3098" y="11770"/>
                    </a:lnTo>
                    <a:lnTo>
                      <a:pt x="2953" y="11770"/>
                    </a:lnTo>
                    <a:lnTo>
                      <a:pt x="2849" y="11728"/>
                    </a:lnTo>
                    <a:lnTo>
                      <a:pt x="2786" y="11666"/>
                    </a:lnTo>
                    <a:lnTo>
                      <a:pt x="2724" y="11603"/>
                    </a:lnTo>
                    <a:lnTo>
                      <a:pt x="2682" y="11520"/>
                    </a:lnTo>
                    <a:lnTo>
                      <a:pt x="2641" y="11437"/>
                    </a:lnTo>
                    <a:lnTo>
                      <a:pt x="2599" y="11271"/>
                    </a:lnTo>
                    <a:lnTo>
                      <a:pt x="2599" y="11271"/>
                    </a:lnTo>
                    <a:lnTo>
                      <a:pt x="2267" y="10377"/>
                    </a:lnTo>
                    <a:lnTo>
                      <a:pt x="1955" y="9483"/>
                    </a:lnTo>
                    <a:lnTo>
                      <a:pt x="1664" y="8588"/>
                    </a:lnTo>
                    <a:lnTo>
                      <a:pt x="1373" y="7694"/>
                    </a:lnTo>
                    <a:lnTo>
                      <a:pt x="1123" y="6779"/>
                    </a:lnTo>
                    <a:lnTo>
                      <a:pt x="894" y="5865"/>
                    </a:lnTo>
                    <a:lnTo>
                      <a:pt x="666" y="4929"/>
                    </a:lnTo>
                    <a:lnTo>
                      <a:pt x="458" y="4014"/>
                    </a:lnTo>
                    <a:lnTo>
                      <a:pt x="458" y="4014"/>
                    </a:lnTo>
                    <a:lnTo>
                      <a:pt x="250" y="2912"/>
                    </a:lnTo>
                    <a:lnTo>
                      <a:pt x="42" y="1831"/>
                    </a:lnTo>
                    <a:lnTo>
                      <a:pt x="42" y="1831"/>
                    </a:lnTo>
                    <a:lnTo>
                      <a:pt x="0" y="1540"/>
                    </a:lnTo>
                    <a:lnTo>
                      <a:pt x="0" y="1269"/>
                    </a:lnTo>
                    <a:lnTo>
                      <a:pt x="21" y="999"/>
                    </a:lnTo>
                    <a:lnTo>
                      <a:pt x="83" y="708"/>
                    </a:lnTo>
                    <a:lnTo>
                      <a:pt x="83" y="708"/>
                    </a:lnTo>
                    <a:lnTo>
                      <a:pt x="125" y="583"/>
                    </a:lnTo>
                    <a:lnTo>
                      <a:pt x="187" y="438"/>
                    </a:lnTo>
                    <a:lnTo>
                      <a:pt x="250" y="334"/>
                    </a:lnTo>
                    <a:lnTo>
                      <a:pt x="354" y="230"/>
                    </a:lnTo>
                    <a:lnTo>
                      <a:pt x="437" y="147"/>
                    </a:lnTo>
                    <a:lnTo>
                      <a:pt x="562" y="84"/>
                    </a:lnTo>
                    <a:lnTo>
                      <a:pt x="686" y="43"/>
                    </a:lnTo>
                    <a:lnTo>
                      <a:pt x="832" y="1"/>
                    </a:lnTo>
                    <a:lnTo>
                      <a:pt x="832" y="1"/>
                    </a:lnTo>
                    <a:lnTo>
                      <a:pt x="977" y="1"/>
                    </a:lnTo>
                    <a:lnTo>
                      <a:pt x="977" y="1"/>
                    </a:lnTo>
                    <a:lnTo>
                      <a:pt x="1102" y="1"/>
                    </a:lnTo>
                    <a:lnTo>
                      <a:pt x="1227" y="22"/>
                    </a:lnTo>
                    <a:lnTo>
                      <a:pt x="1331" y="63"/>
                    </a:lnTo>
                    <a:lnTo>
                      <a:pt x="1435" y="126"/>
                    </a:lnTo>
                    <a:lnTo>
                      <a:pt x="1539" y="188"/>
                    </a:lnTo>
                    <a:lnTo>
                      <a:pt x="1622" y="271"/>
                    </a:lnTo>
                    <a:lnTo>
                      <a:pt x="1705" y="354"/>
                    </a:lnTo>
                    <a:lnTo>
                      <a:pt x="1788" y="479"/>
                    </a:lnTo>
                    <a:lnTo>
                      <a:pt x="1788" y="479"/>
                    </a:lnTo>
                    <a:lnTo>
                      <a:pt x="1892" y="687"/>
                    </a:lnTo>
                    <a:lnTo>
                      <a:pt x="1996" y="916"/>
                    </a:lnTo>
                    <a:lnTo>
                      <a:pt x="2079" y="1165"/>
                    </a:lnTo>
                    <a:lnTo>
                      <a:pt x="2121" y="1394"/>
                    </a:lnTo>
                    <a:lnTo>
                      <a:pt x="2121" y="1394"/>
                    </a:lnTo>
                    <a:lnTo>
                      <a:pt x="2371" y="2455"/>
                    </a:lnTo>
                    <a:lnTo>
                      <a:pt x="2579" y="3515"/>
                    </a:lnTo>
                    <a:lnTo>
                      <a:pt x="2766" y="4575"/>
                    </a:lnTo>
                    <a:lnTo>
                      <a:pt x="2932" y="5636"/>
                    </a:lnTo>
                    <a:lnTo>
                      <a:pt x="3057" y="6717"/>
                    </a:lnTo>
                    <a:lnTo>
                      <a:pt x="3161" y="7798"/>
                    </a:lnTo>
                    <a:lnTo>
                      <a:pt x="3223" y="8859"/>
                    </a:lnTo>
                    <a:lnTo>
                      <a:pt x="3244" y="9940"/>
                    </a:lnTo>
                    <a:lnTo>
                      <a:pt x="3244" y="9940"/>
                    </a:lnTo>
                    <a:lnTo>
                      <a:pt x="3244" y="10397"/>
                    </a:lnTo>
                    <a:lnTo>
                      <a:pt x="3223" y="10855"/>
                    </a:lnTo>
                    <a:lnTo>
                      <a:pt x="3161" y="11770"/>
                    </a:lnTo>
                    <a:lnTo>
                      <a:pt x="3161" y="11770"/>
                    </a:lnTo>
                    <a:lnTo>
                      <a:pt x="3098" y="1177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81" name="Google Shape;881;p6"/>
              <p:cNvSpPr/>
              <p:nvPr/>
            </p:nvSpPr>
            <p:spPr>
              <a:xfrm>
                <a:off x="1240775" y="2442150"/>
                <a:ext cx="87350" cy="406000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16240" fill="none" extrusionOk="0">
                    <a:moveTo>
                      <a:pt x="1124" y="16240"/>
                    </a:moveTo>
                    <a:lnTo>
                      <a:pt x="1124" y="16240"/>
                    </a:lnTo>
                    <a:lnTo>
                      <a:pt x="999" y="16240"/>
                    </a:lnTo>
                    <a:lnTo>
                      <a:pt x="874" y="16198"/>
                    </a:lnTo>
                    <a:lnTo>
                      <a:pt x="770" y="16157"/>
                    </a:lnTo>
                    <a:lnTo>
                      <a:pt x="666" y="16094"/>
                    </a:lnTo>
                    <a:lnTo>
                      <a:pt x="562" y="16011"/>
                    </a:lnTo>
                    <a:lnTo>
                      <a:pt x="500" y="15928"/>
                    </a:lnTo>
                    <a:lnTo>
                      <a:pt x="354" y="15699"/>
                    </a:lnTo>
                    <a:lnTo>
                      <a:pt x="354" y="15699"/>
                    </a:lnTo>
                    <a:lnTo>
                      <a:pt x="250" y="15470"/>
                    </a:lnTo>
                    <a:lnTo>
                      <a:pt x="167" y="15221"/>
                    </a:lnTo>
                    <a:lnTo>
                      <a:pt x="105" y="14971"/>
                    </a:lnTo>
                    <a:lnTo>
                      <a:pt x="63" y="14701"/>
                    </a:lnTo>
                    <a:lnTo>
                      <a:pt x="63" y="14701"/>
                    </a:lnTo>
                    <a:lnTo>
                      <a:pt x="1" y="14056"/>
                    </a:lnTo>
                    <a:lnTo>
                      <a:pt x="1" y="13412"/>
                    </a:lnTo>
                    <a:lnTo>
                      <a:pt x="21" y="13079"/>
                    </a:lnTo>
                    <a:lnTo>
                      <a:pt x="42" y="12767"/>
                    </a:lnTo>
                    <a:lnTo>
                      <a:pt x="84" y="12435"/>
                    </a:lnTo>
                    <a:lnTo>
                      <a:pt x="125" y="12123"/>
                    </a:lnTo>
                    <a:lnTo>
                      <a:pt x="125" y="12123"/>
                    </a:lnTo>
                    <a:lnTo>
                      <a:pt x="583" y="9773"/>
                    </a:lnTo>
                    <a:lnTo>
                      <a:pt x="1040" y="7424"/>
                    </a:lnTo>
                    <a:lnTo>
                      <a:pt x="1269" y="6259"/>
                    </a:lnTo>
                    <a:lnTo>
                      <a:pt x="1519" y="5095"/>
                    </a:lnTo>
                    <a:lnTo>
                      <a:pt x="1789" y="3930"/>
                    </a:lnTo>
                    <a:lnTo>
                      <a:pt x="2080" y="2766"/>
                    </a:lnTo>
                    <a:lnTo>
                      <a:pt x="2080" y="2766"/>
                    </a:lnTo>
                    <a:lnTo>
                      <a:pt x="2246" y="2184"/>
                    </a:lnTo>
                    <a:lnTo>
                      <a:pt x="2454" y="1581"/>
                    </a:lnTo>
                    <a:lnTo>
                      <a:pt x="2662" y="1019"/>
                    </a:lnTo>
                    <a:lnTo>
                      <a:pt x="2932" y="458"/>
                    </a:lnTo>
                    <a:lnTo>
                      <a:pt x="2932" y="458"/>
                    </a:lnTo>
                    <a:lnTo>
                      <a:pt x="2995" y="312"/>
                    </a:lnTo>
                    <a:lnTo>
                      <a:pt x="3078" y="167"/>
                    </a:lnTo>
                    <a:lnTo>
                      <a:pt x="3120" y="105"/>
                    </a:lnTo>
                    <a:lnTo>
                      <a:pt x="3203" y="63"/>
                    </a:lnTo>
                    <a:lnTo>
                      <a:pt x="3286" y="21"/>
                    </a:lnTo>
                    <a:lnTo>
                      <a:pt x="3411" y="1"/>
                    </a:lnTo>
                    <a:lnTo>
                      <a:pt x="3411" y="1"/>
                    </a:lnTo>
                    <a:lnTo>
                      <a:pt x="3452" y="105"/>
                    </a:lnTo>
                    <a:lnTo>
                      <a:pt x="3473" y="229"/>
                    </a:lnTo>
                    <a:lnTo>
                      <a:pt x="3494" y="458"/>
                    </a:lnTo>
                    <a:lnTo>
                      <a:pt x="3473" y="895"/>
                    </a:lnTo>
                    <a:lnTo>
                      <a:pt x="3473" y="895"/>
                    </a:lnTo>
                    <a:lnTo>
                      <a:pt x="3432" y="1934"/>
                    </a:lnTo>
                    <a:lnTo>
                      <a:pt x="3369" y="2974"/>
                    </a:lnTo>
                    <a:lnTo>
                      <a:pt x="3286" y="4014"/>
                    </a:lnTo>
                    <a:lnTo>
                      <a:pt x="3182" y="5032"/>
                    </a:lnTo>
                    <a:lnTo>
                      <a:pt x="2953" y="7112"/>
                    </a:lnTo>
                    <a:lnTo>
                      <a:pt x="2725" y="9191"/>
                    </a:lnTo>
                    <a:lnTo>
                      <a:pt x="2725" y="9191"/>
                    </a:lnTo>
                    <a:lnTo>
                      <a:pt x="2683" y="9856"/>
                    </a:lnTo>
                    <a:lnTo>
                      <a:pt x="2621" y="10522"/>
                    </a:lnTo>
                    <a:lnTo>
                      <a:pt x="2537" y="11852"/>
                    </a:lnTo>
                    <a:lnTo>
                      <a:pt x="2496" y="12518"/>
                    </a:lnTo>
                    <a:lnTo>
                      <a:pt x="2413" y="13183"/>
                    </a:lnTo>
                    <a:lnTo>
                      <a:pt x="2329" y="13849"/>
                    </a:lnTo>
                    <a:lnTo>
                      <a:pt x="2226" y="14493"/>
                    </a:lnTo>
                    <a:lnTo>
                      <a:pt x="2226" y="14493"/>
                    </a:lnTo>
                    <a:lnTo>
                      <a:pt x="2101" y="15096"/>
                    </a:lnTo>
                    <a:lnTo>
                      <a:pt x="2018" y="15387"/>
                    </a:lnTo>
                    <a:lnTo>
                      <a:pt x="1893" y="15678"/>
                    </a:lnTo>
                    <a:lnTo>
                      <a:pt x="1893" y="15678"/>
                    </a:lnTo>
                    <a:lnTo>
                      <a:pt x="1768" y="15907"/>
                    </a:lnTo>
                    <a:lnTo>
                      <a:pt x="1685" y="15990"/>
                    </a:lnTo>
                    <a:lnTo>
                      <a:pt x="1602" y="16073"/>
                    </a:lnTo>
                    <a:lnTo>
                      <a:pt x="1498" y="16157"/>
                    </a:lnTo>
                    <a:lnTo>
                      <a:pt x="1394" y="16198"/>
                    </a:lnTo>
                    <a:lnTo>
                      <a:pt x="1269" y="16219"/>
                    </a:lnTo>
                    <a:lnTo>
                      <a:pt x="1144" y="16240"/>
                    </a:lnTo>
                    <a:lnTo>
                      <a:pt x="1144" y="16240"/>
                    </a:lnTo>
                    <a:lnTo>
                      <a:pt x="1124" y="1624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1330200" y="2334550"/>
                <a:ext cx="36400" cy="639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558" fill="none" extrusionOk="0">
                    <a:moveTo>
                      <a:pt x="645" y="2558"/>
                    </a:moveTo>
                    <a:lnTo>
                      <a:pt x="645" y="2558"/>
                    </a:lnTo>
                    <a:lnTo>
                      <a:pt x="520" y="2537"/>
                    </a:lnTo>
                    <a:lnTo>
                      <a:pt x="520" y="2537"/>
                    </a:lnTo>
                    <a:lnTo>
                      <a:pt x="374" y="2516"/>
                    </a:lnTo>
                    <a:lnTo>
                      <a:pt x="250" y="2454"/>
                    </a:lnTo>
                    <a:lnTo>
                      <a:pt x="166" y="2371"/>
                    </a:lnTo>
                    <a:lnTo>
                      <a:pt x="104" y="2267"/>
                    </a:lnTo>
                    <a:lnTo>
                      <a:pt x="42" y="2163"/>
                    </a:lnTo>
                    <a:lnTo>
                      <a:pt x="21" y="2038"/>
                    </a:lnTo>
                    <a:lnTo>
                      <a:pt x="0" y="1893"/>
                    </a:lnTo>
                    <a:lnTo>
                      <a:pt x="0" y="1768"/>
                    </a:lnTo>
                    <a:lnTo>
                      <a:pt x="0" y="1768"/>
                    </a:lnTo>
                    <a:lnTo>
                      <a:pt x="42" y="1435"/>
                    </a:lnTo>
                    <a:lnTo>
                      <a:pt x="104" y="1144"/>
                    </a:lnTo>
                    <a:lnTo>
                      <a:pt x="229" y="853"/>
                    </a:lnTo>
                    <a:lnTo>
                      <a:pt x="395" y="603"/>
                    </a:lnTo>
                    <a:lnTo>
                      <a:pt x="561" y="375"/>
                    </a:lnTo>
                    <a:lnTo>
                      <a:pt x="665" y="271"/>
                    </a:lnTo>
                    <a:lnTo>
                      <a:pt x="790" y="188"/>
                    </a:lnTo>
                    <a:lnTo>
                      <a:pt x="894" y="125"/>
                    </a:lnTo>
                    <a:lnTo>
                      <a:pt x="1019" y="63"/>
                    </a:lnTo>
                    <a:lnTo>
                      <a:pt x="1144" y="21"/>
                    </a:lnTo>
                    <a:lnTo>
                      <a:pt x="1268" y="0"/>
                    </a:lnTo>
                    <a:lnTo>
                      <a:pt x="1268" y="0"/>
                    </a:lnTo>
                    <a:lnTo>
                      <a:pt x="1352" y="250"/>
                    </a:lnTo>
                    <a:lnTo>
                      <a:pt x="1414" y="520"/>
                    </a:lnTo>
                    <a:lnTo>
                      <a:pt x="1456" y="770"/>
                    </a:lnTo>
                    <a:lnTo>
                      <a:pt x="1456" y="1019"/>
                    </a:lnTo>
                    <a:lnTo>
                      <a:pt x="1435" y="1269"/>
                    </a:lnTo>
                    <a:lnTo>
                      <a:pt x="1393" y="1518"/>
                    </a:lnTo>
                    <a:lnTo>
                      <a:pt x="1331" y="1768"/>
                    </a:lnTo>
                    <a:lnTo>
                      <a:pt x="1268" y="2017"/>
                    </a:lnTo>
                    <a:lnTo>
                      <a:pt x="1268" y="2017"/>
                    </a:lnTo>
                    <a:lnTo>
                      <a:pt x="1164" y="2225"/>
                    </a:lnTo>
                    <a:lnTo>
                      <a:pt x="1102" y="2329"/>
                    </a:lnTo>
                    <a:lnTo>
                      <a:pt x="1040" y="2392"/>
                    </a:lnTo>
                    <a:lnTo>
                      <a:pt x="957" y="2475"/>
                    </a:lnTo>
                    <a:lnTo>
                      <a:pt x="853" y="2516"/>
                    </a:lnTo>
                    <a:lnTo>
                      <a:pt x="749" y="2537"/>
                    </a:lnTo>
                    <a:lnTo>
                      <a:pt x="645" y="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1916550" y="2272175"/>
                <a:ext cx="47850" cy="166350"/>
              </a:xfrm>
              <a:custGeom>
                <a:avLst/>
                <a:gdLst/>
                <a:ahLst/>
                <a:cxnLst/>
                <a:rect l="l" t="t" r="r" b="b"/>
                <a:pathLst>
                  <a:path w="1914" h="6654" fill="none" extrusionOk="0">
                    <a:moveTo>
                      <a:pt x="167" y="6654"/>
                    </a:moveTo>
                    <a:lnTo>
                      <a:pt x="167" y="6654"/>
                    </a:lnTo>
                    <a:lnTo>
                      <a:pt x="83" y="6072"/>
                    </a:lnTo>
                    <a:lnTo>
                      <a:pt x="42" y="5510"/>
                    </a:lnTo>
                    <a:lnTo>
                      <a:pt x="0" y="4928"/>
                    </a:lnTo>
                    <a:lnTo>
                      <a:pt x="0" y="4367"/>
                    </a:lnTo>
                    <a:lnTo>
                      <a:pt x="0" y="3805"/>
                    </a:lnTo>
                    <a:lnTo>
                      <a:pt x="0" y="3265"/>
                    </a:lnTo>
                    <a:lnTo>
                      <a:pt x="63" y="2142"/>
                    </a:lnTo>
                    <a:lnTo>
                      <a:pt x="63" y="2142"/>
                    </a:lnTo>
                    <a:lnTo>
                      <a:pt x="125" y="1456"/>
                    </a:lnTo>
                    <a:lnTo>
                      <a:pt x="167" y="1102"/>
                    </a:lnTo>
                    <a:lnTo>
                      <a:pt x="229" y="749"/>
                    </a:lnTo>
                    <a:lnTo>
                      <a:pt x="229" y="749"/>
                    </a:lnTo>
                    <a:lnTo>
                      <a:pt x="271" y="603"/>
                    </a:lnTo>
                    <a:lnTo>
                      <a:pt x="333" y="458"/>
                    </a:lnTo>
                    <a:lnTo>
                      <a:pt x="416" y="312"/>
                    </a:lnTo>
                    <a:lnTo>
                      <a:pt x="499" y="208"/>
                    </a:lnTo>
                    <a:lnTo>
                      <a:pt x="603" y="125"/>
                    </a:lnTo>
                    <a:lnTo>
                      <a:pt x="728" y="63"/>
                    </a:lnTo>
                    <a:lnTo>
                      <a:pt x="874" y="21"/>
                    </a:lnTo>
                    <a:lnTo>
                      <a:pt x="1040" y="0"/>
                    </a:lnTo>
                    <a:lnTo>
                      <a:pt x="1040" y="0"/>
                    </a:lnTo>
                    <a:lnTo>
                      <a:pt x="1186" y="21"/>
                    </a:lnTo>
                    <a:lnTo>
                      <a:pt x="1186" y="21"/>
                    </a:lnTo>
                    <a:lnTo>
                      <a:pt x="1373" y="42"/>
                    </a:lnTo>
                    <a:lnTo>
                      <a:pt x="1518" y="125"/>
                    </a:lnTo>
                    <a:lnTo>
                      <a:pt x="1643" y="208"/>
                    </a:lnTo>
                    <a:lnTo>
                      <a:pt x="1747" y="312"/>
                    </a:lnTo>
                    <a:lnTo>
                      <a:pt x="1830" y="437"/>
                    </a:lnTo>
                    <a:lnTo>
                      <a:pt x="1892" y="582"/>
                    </a:lnTo>
                    <a:lnTo>
                      <a:pt x="1913" y="749"/>
                    </a:lnTo>
                    <a:lnTo>
                      <a:pt x="1913" y="915"/>
                    </a:lnTo>
                    <a:lnTo>
                      <a:pt x="1913" y="915"/>
                    </a:lnTo>
                    <a:lnTo>
                      <a:pt x="1830" y="1643"/>
                    </a:lnTo>
                    <a:lnTo>
                      <a:pt x="1726" y="2371"/>
                    </a:lnTo>
                    <a:lnTo>
                      <a:pt x="1581" y="3078"/>
                    </a:lnTo>
                    <a:lnTo>
                      <a:pt x="1393" y="3764"/>
                    </a:lnTo>
                    <a:lnTo>
                      <a:pt x="1186" y="4450"/>
                    </a:lnTo>
                    <a:lnTo>
                      <a:pt x="957" y="5136"/>
                    </a:lnTo>
                    <a:lnTo>
                      <a:pt x="707" y="5822"/>
                    </a:lnTo>
                    <a:lnTo>
                      <a:pt x="437" y="6488"/>
                    </a:lnTo>
                    <a:lnTo>
                      <a:pt x="437" y="6488"/>
                    </a:lnTo>
                    <a:lnTo>
                      <a:pt x="416" y="6529"/>
                    </a:lnTo>
                    <a:lnTo>
                      <a:pt x="354" y="6571"/>
                    </a:lnTo>
                    <a:lnTo>
                      <a:pt x="167" y="665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84" name="Google Shape;884;p6"/>
              <p:cNvSpPr/>
              <p:nvPr/>
            </p:nvSpPr>
            <p:spPr>
              <a:xfrm>
                <a:off x="1191400" y="2199400"/>
                <a:ext cx="1015750" cy="1448750"/>
              </a:xfrm>
              <a:custGeom>
                <a:avLst/>
                <a:gdLst/>
                <a:ahLst/>
                <a:cxnLst/>
                <a:rect l="l" t="t" r="r" b="b"/>
                <a:pathLst>
                  <a:path w="40630" h="57950" fill="none" extrusionOk="0">
                    <a:moveTo>
                      <a:pt x="32853" y="0"/>
                    </a:move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437" y="0"/>
                    </a:lnTo>
                    <a:lnTo>
                      <a:pt x="32000" y="21"/>
                    </a:lnTo>
                    <a:lnTo>
                      <a:pt x="31585" y="63"/>
                    </a:lnTo>
                    <a:lnTo>
                      <a:pt x="31169" y="104"/>
                    </a:lnTo>
                    <a:lnTo>
                      <a:pt x="30753" y="187"/>
                    </a:lnTo>
                    <a:lnTo>
                      <a:pt x="30337" y="271"/>
                    </a:lnTo>
                    <a:lnTo>
                      <a:pt x="29921" y="395"/>
                    </a:lnTo>
                    <a:lnTo>
                      <a:pt x="29526" y="541"/>
                    </a:lnTo>
                    <a:lnTo>
                      <a:pt x="29526" y="541"/>
                    </a:lnTo>
                    <a:lnTo>
                      <a:pt x="29464" y="562"/>
                    </a:lnTo>
                    <a:lnTo>
                      <a:pt x="29464" y="562"/>
                    </a:lnTo>
                    <a:lnTo>
                      <a:pt x="29193" y="686"/>
                    </a:lnTo>
                    <a:lnTo>
                      <a:pt x="28965" y="811"/>
                    </a:lnTo>
                    <a:lnTo>
                      <a:pt x="28757" y="978"/>
                    </a:lnTo>
                    <a:lnTo>
                      <a:pt x="28590" y="1165"/>
                    </a:lnTo>
                    <a:lnTo>
                      <a:pt x="28424" y="1352"/>
                    </a:lnTo>
                    <a:lnTo>
                      <a:pt x="28299" y="1601"/>
                    </a:lnTo>
                    <a:lnTo>
                      <a:pt x="28216" y="1851"/>
                    </a:lnTo>
                    <a:lnTo>
                      <a:pt x="28133" y="2142"/>
                    </a:lnTo>
                    <a:lnTo>
                      <a:pt x="28133" y="2142"/>
                    </a:lnTo>
                    <a:lnTo>
                      <a:pt x="27863" y="3826"/>
                    </a:lnTo>
                    <a:lnTo>
                      <a:pt x="27592" y="5510"/>
                    </a:lnTo>
                    <a:lnTo>
                      <a:pt x="27364" y="7195"/>
                    </a:lnTo>
                    <a:lnTo>
                      <a:pt x="27156" y="8879"/>
                    </a:lnTo>
                    <a:lnTo>
                      <a:pt x="26969" y="10563"/>
                    </a:lnTo>
                    <a:lnTo>
                      <a:pt x="26802" y="12268"/>
                    </a:lnTo>
                    <a:lnTo>
                      <a:pt x="26657" y="13973"/>
                    </a:lnTo>
                    <a:lnTo>
                      <a:pt x="26532" y="15657"/>
                    </a:lnTo>
                    <a:lnTo>
                      <a:pt x="26532" y="15657"/>
                    </a:lnTo>
                    <a:lnTo>
                      <a:pt x="26449" y="17134"/>
                    </a:lnTo>
                    <a:lnTo>
                      <a:pt x="26366" y="18610"/>
                    </a:lnTo>
                    <a:lnTo>
                      <a:pt x="26303" y="19338"/>
                    </a:lnTo>
                    <a:lnTo>
                      <a:pt x="26241" y="20065"/>
                    </a:lnTo>
                    <a:lnTo>
                      <a:pt x="26178" y="20793"/>
                    </a:lnTo>
                    <a:lnTo>
                      <a:pt x="26075" y="21521"/>
                    </a:lnTo>
                    <a:lnTo>
                      <a:pt x="26075" y="21521"/>
                    </a:lnTo>
                    <a:lnTo>
                      <a:pt x="25971" y="22020"/>
                    </a:lnTo>
                    <a:lnTo>
                      <a:pt x="25929" y="22228"/>
                    </a:lnTo>
                    <a:lnTo>
                      <a:pt x="25846" y="22415"/>
                    </a:lnTo>
                    <a:lnTo>
                      <a:pt x="25783" y="22602"/>
                    </a:lnTo>
                    <a:lnTo>
                      <a:pt x="25700" y="22768"/>
                    </a:lnTo>
                    <a:lnTo>
                      <a:pt x="25596" y="22914"/>
                    </a:lnTo>
                    <a:lnTo>
                      <a:pt x="25492" y="23039"/>
                    </a:lnTo>
                    <a:lnTo>
                      <a:pt x="25368" y="23163"/>
                    </a:lnTo>
                    <a:lnTo>
                      <a:pt x="25222" y="23267"/>
                    </a:lnTo>
                    <a:lnTo>
                      <a:pt x="25076" y="23371"/>
                    </a:lnTo>
                    <a:lnTo>
                      <a:pt x="24889" y="23455"/>
                    </a:lnTo>
                    <a:lnTo>
                      <a:pt x="24702" y="23517"/>
                    </a:lnTo>
                    <a:lnTo>
                      <a:pt x="24494" y="23600"/>
                    </a:lnTo>
                    <a:lnTo>
                      <a:pt x="24016" y="23704"/>
                    </a:lnTo>
                    <a:lnTo>
                      <a:pt x="24016" y="23704"/>
                    </a:lnTo>
                    <a:lnTo>
                      <a:pt x="24016" y="23704"/>
                    </a:lnTo>
                    <a:lnTo>
                      <a:pt x="23205" y="23850"/>
                    </a:lnTo>
                    <a:lnTo>
                      <a:pt x="22394" y="23954"/>
                    </a:lnTo>
                    <a:lnTo>
                      <a:pt x="21583" y="24016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772" y="24037"/>
                    </a:lnTo>
                    <a:lnTo>
                      <a:pt x="20128" y="24037"/>
                    </a:lnTo>
                    <a:lnTo>
                      <a:pt x="19462" y="23995"/>
                    </a:lnTo>
                    <a:lnTo>
                      <a:pt x="18818" y="23933"/>
                    </a:lnTo>
                    <a:lnTo>
                      <a:pt x="18173" y="23829"/>
                    </a:lnTo>
                    <a:lnTo>
                      <a:pt x="17529" y="23725"/>
                    </a:lnTo>
                    <a:lnTo>
                      <a:pt x="16905" y="23579"/>
                    </a:lnTo>
                    <a:lnTo>
                      <a:pt x="16260" y="23434"/>
                    </a:lnTo>
                    <a:lnTo>
                      <a:pt x="15616" y="23247"/>
                    </a:lnTo>
                    <a:lnTo>
                      <a:pt x="15616" y="23247"/>
                    </a:lnTo>
                    <a:lnTo>
                      <a:pt x="15595" y="23226"/>
                    </a:lnTo>
                    <a:lnTo>
                      <a:pt x="15595" y="23226"/>
                    </a:lnTo>
                    <a:lnTo>
                      <a:pt x="15595" y="23226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74" y="23226"/>
                    </a:lnTo>
                    <a:lnTo>
                      <a:pt x="15512" y="23205"/>
                    </a:lnTo>
                    <a:lnTo>
                      <a:pt x="15512" y="23205"/>
                    </a:lnTo>
                    <a:lnTo>
                      <a:pt x="15491" y="23205"/>
                    </a:lnTo>
                    <a:lnTo>
                      <a:pt x="15491" y="23205"/>
                    </a:lnTo>
                    <a:lnTo>
                      <a:pt x="15241" y="23101"/>
                    </a:lnTo>
                    <a:lnTo>
                      <a:pt x="15034" y="22976"/>
                    </a:lnTo>
                    <a:lnTo>
                      <a:pt x="14826" y="22831"/>
                    </a:lnTo>
                    <a:lnTo>
                      <a:pt x="14659" y="22664"/>
                    </a:lnTo>
                    <a:lnTo>
                      <a:pt x="14514" y="22457"/>
                    </a:lnTo>
                    <a:lnTo>
                      <a:pt x="14389" y="22249"/>
                    </a:lnTo>
                    <a:lnTo>
                      <a:pt x="14285" y="22020"/>
                    </a:lnTo>
                    <a:lnTo>
                      <a:pt x="14181" y="21770"/>
                    </a:lnTo>
                    <a:lnTo>
                      <a:pt x="14181" y="21770"/>
                    </a:lnTo>
                    <a:lnTo>
                      <a:pt x="14098" y="21458"/>
                    </a:lnTo>
                    <a:lnTo>
                      <a:pt x="14056" y="21126"/>
                    </a:lnTo>
                    <a:lnTo>
                      <a:pt x="14036" y="20793"/>
                    </a:lnTo>
                    <a:lnTo>
                      <a:pt x="14015" y="20460"/>
                    </a:lnTo>
                    <a:lnTo>
                      <a:pt x="14015" y="20460"/>
                    </a:lnTo>
                    <a:lnTo>
                      <a:pt x="14036" y="19920"/>
                    </a:lnTo>
                    <a:lnTo>
                      <a:pt x="14036" y="19920"/>
                    </a:lnTo>
                    <a:lnTo>
                      <a:pt x="14098" y="18319"/>
                    </a:lnTo>
                    <a:lnTo>
                      <a:pt x="14202" y="16718"/>
                    </a:lnTo>
                    <a:lnTo>
                      <a:pt x="14264" y="15928"/>
                    </a:lnTo>
                    <a:lnTo>
                      <a:pt x="14347" y="15117"/>
                    </a:lnTo>
                    <a:lnTo>
                      <a:pt x="14431" y="14327"/>
                    </a:lnTo>
                    <a:lnTo>
                      <a:pt x="14535" y="13536"/>
                    </a:lnTo>
                    <a:lnTo>
                      <a:pt x="14535" y="13536"/>
                    </a:lnTo>
                    <a:lnTo>
                      <a:pt x="14742" y="12226"/>
                    </a:lnTo>
                    <a:lnTo>
                      <a:pt x="14950" y="10917"/>
                    </a:lnTo>
                    <a:lnTo>
                      <a:pt x="15179" y="9627"/>
                    </a:lnTo>
                    <a:lnTo>
                      <a:pt x="15429" y="8317"/>
                    </a:lnTo>
                    <a:lnTo>
                      <a:pt x="15699" y="7028"/>
                    </a:lnTo>
                    <a:lnTo>
                      <a:pt x="16011" y="5760"/>
                    </a:lnTo>
                    <a:lnTo>
                      <a:pt x="16364" y="4471"/>
                    </a:lnTo>
                    <a:lnTo>
                      <a:pt x="16739" y="3202"/>
                    </a:lnTo>
                    <a:lnTo>
                      <a:pt x="16739" y="3202"/>
                    </a:lnTo>
                    <a:lnTo>
                      <a:pt x="16843" y="2870"/>
                    </a:lnTo>
                    <a:lnTo>
                      <a:pt x="16884" y="2516"/>
                    </a:lnTo>
                    <a:lnTo>
                      <a:pt x="16884" y="2516"/>
                    </a:lnTo>
                    <a:lnTo>
                      <a:pt x="16884" y="2412"/>
                    </a:lnTo>
                    <a:lnTo>
                      <a:pt x="16884" y="2412"/>
                    </a:lnTo>
                    <a:lnTo>
                      <a:pt x="16863" y="2246"/>
                    </a:lnTo>
                    <a:lnTo>
                      <a:pt x="16843" y="2100"/>
                    </a:lnTo>
                    <a:lnTo>
                      <a:pt x="16780" y="1976"/>
                    </a:lnTo>
                    <a:lnTo>
                      <a:pt x="16718" y="1851"/>
                    </a:lnTo>
                    <a:lnTo>
                      <a:pt x="16614" y="1768"/>
                    </a:lnTo>
                    <a:lnTo>
                      <a:pt x="16489" y="1685"/>
                    </a:lnTo>
                    <a:lnTo>
                      <a:pt x="16323" y="1622"/>
                    </a:lnTo>
                    <a:lnTo>
                      <a:pt x="16136" y="1601"/>
                    </a:lnTo>
                    <a:lnTo>
                      <a:pt x="16136" y="1601"/>
                    </a:lnTo>
                    <a:lnTo>
                      <a:pt x="15637" y="1539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5138" y="1518"/>
                    </a:lnTo>
                    <a:lnTo>
                      <a:pt x="14701" y="1539"/>
                    </a:lnTo>
                    <a:lnTo>
                      <a:pt x="14264" y="1560"/>
                    </a:lnTo>
                    <a:lnTo>
                      <a:pt x="13828" y="1622"/>
                    </a:lnTo>
                    <a:lnTo>
                      <a:pt x="13391" y="1664"/>
                    </a:lnTo>
                    <a:lnTo>
                      <a:pt x="13391" y="1664"/>
                    </a:lnTo>
                    <a:lnTo>
                      <a:pt x="13391" y="1664"/>
                    </a:lnTo>
                    <a:lnTo>
                      <a:pt x="12559" y="1809"/>
                    </a:lnTo>
                    <a:lnTo>
                      <a:pt x="11728" y="1976"/>
                    </a:lnTo>
                    <a:lnTo>
                      <a:pt x="10917" y="2184"/>
                    </a:lnTo>
                    <a:lnTo>
                      <a:pt x="10085" y="2391"/>
                    </a:lnTo>
                    <a:lnTo>
                      <a:pt x="9295" y="2641"/>
                    </a:lnTo>
                    <a:lnTo>
                      <a:pt x="8484" y="2891"/>
                    </a:lnTo>
                    <a:lnTo>
                      <a:pt x="6862" y="3390"/>
                    </a:lnTo>
                    <a:lnTo>
                      <a:pt x="6862" y="3390"/>
                    </a:lnTo>
                    <a:lnTo>
                      <a:pt x="6446" y="3556"/>
                    </a:lnTo>
                    <a:lnTo>
                      <a:pt x="6051" y="3743"/>
                    </a:lnTo>
                    <a:lnTo>
                      <a:pt x="5698" y="3972"/>
                    </a:lnTo>
                    <a:lnTo>
                      <a:pt x="5386" y="4221"/>
                    </a:lnTo>
                    <a:lnTo>
                      <a:pt x="5095" y="4492"/>
                    </a:lnTo>
                    <a:lnTo>
                      <a:pt x="4824" y="4803"/>
                    </a:lnTo>
                    <a:lnTo>
                      <a:pt x="4575" y="5157"/>
                    </a:lnTo>
                    <a:lnTo>
                      <a:pt x="4346" y="5531"/>
                    </a:lnTo>
                    <a:lnTo>
                      <a:pt x="4346" y="5531"/>
                    </a:lnTo>
                    <a:lnTo>
                      <a:pt x="4138" y="5905"/>
                    </a:lnTo>
                    <a:lnTo>
                      <a:pt x="3951" y="6280"/>
                    </a:lnTo>
                    <a:lnTo>
                      <a:pt x="3598" y="7070"/>
                    </a:lnTo>
                    <a:lnTo>
                      <a:pt x="3286" y="7860"/>
                    </a:lnTo>
                    <a:lnTo>
                      <a:pt x="3015" y="8671"/>
                    </a:lnTo>
                    <a:lnTo>
                      <a:pt x="2766" y="9482"/>
                    </a:lnTo>
                    <a:lnTo>
                      <a:pt x="2558" y="10293"/>
                    </a:lnTo>
                    <a:lnTo>
                      <a:pt x="2371" y="11124"/>
                    </a:lnTo>
                    <a:lnTo>
                      <a:pt x="2184" y="11956"/>
                    </a:lnTo>
                    <a:lnTo>
                      <a:pt x="2184" y="11956"/>
                    </a:lnTo>
                    <a:lnTo>
                      <a:pt x="1851" y="13661"/>
                    </a:lnTo>
                    <a:lnTo>
                      <a:pt x="1539" y="15387"/>
                    </a:lnTo>
                    <a:lnTo>
                      <a:pt x="1248" y="17092"/>
                    </a:lnTo>
                    <a:lnTo>
                      <a:pt x="978" y="18818"/>
                    </a:lnTo>
                    <a:lnTo>
                      <a:pt x="749" y="20544"/>
                    </a:lnTo>
                    <a:lnTo>
                      <a:pt x="541" y="22269"/>
                    </a:lnTo>
                    <a:lnTo>
                      <a:pt x="375" y="23995"/>
                    </a:lnTo>
                    <a:lnTo>
                      <a:pt x="229" y="25742"/>
                    </a:lnTo>
                    <a:lnTo>
                      <a:pt x="229" y="25742"/>
                    </a:lnTo>
                    <a:lnTo>
                      <a:pt x="63" y="27987"/>
                    </a:lnTo>
                    <a:lnTo>
                      <a:pt x="21" y="29110"/>
                    </a:lnTo>
                    <a:lnTo>
                      <a:pt x="0" y="30254"/>
                    </a:lnTo>
                    <a:lnTo>
                      <a:pt x="0" y="30254"/>
                    </a:lnTo>
                    <a:lnTo>
                      <a:pt x="0" y="30836"/>
                    </a:lnTo>
                    <a:lnTo>
                      <a:pt x="21" y="31439"/>
                    </a:lnTo>
                    <a:lnTo>
                      <a:pt x="21" y="31439"/>
                    </a:lnTo>
                    <a:lnTo>
                      <a:pt x="42" y="31813"/>
                    </a:lnTo>
                    <a:lnTo>
                      <a:pt x="104" y="32167"/>
                    </a:lnTo>
                    <a:lnTo>
                      <a:pt x="167" y="32520"/>
                    </a:lnTo>
                    <a:lnTo>
                      <a:pt x="271" y="32853"/>
                    </a:lnTo>
                    <a:lnTo>
                      <a:pt x="375" y="33144"/>
                    </a:lnTo>
                    <a:lnTo>
                      <a:pt x="520" y="33435"/>
                    </a:lnTo>
                    <a:lnTo>
                      <a:pt x="687" y="33705"/>
                    </a:lnTo>
                    <a:lnTo>
                      <a:pt x="894" y="33955"/>
                    </a:lnTo>
                    <a:lnTo>
                      <a:pt x="1123" y="34184"/>
                    </a:lnTo>
                    <a:lnTo>
                      <a:pt x="1373" y="34392"/>
                    </a:lnTo>
                    <a:lnTo>
                      <a:pt x="1643" y="34579"/>
                    </a:lnTo>
                    <a:lnTo>
                      <a:pt x="1976" y="34766"/>
                    </a:lnTo>
                    <a:lnTo>
                      <a:pt x="2308" y="34911"/>
                    </a:lnTo>
                    <a:lnTo>
                      <a:pt x="2703" y="35057"/>
                    </a:lnTo>
                    <a:lnTo>
                      <a:pt x="3119" y="35161"/>
                    </a:lnTo>
                    <a:lnTo>
                      <a:pt x="3577" y="35265"/>
                    </a:lnTo>
                    <a:lnTo>
                      <a:pt x="3577" y="35265"/>
                    </a:lnTo>
                    <a:lnTo>
                      <a:pt x="4512" y="35410"/>
                    </a:lnTo>
                    <a:lnTo>
                      <a:pt x="5469" y="35514"/>
                    </a:lnTo>
                    <a:lnTo>
                      <a:pt x="6425" y="35598"/>
                    </a:lnTo>
                    <a:lnTo>
                      <a:pt x="7382" y="35618"/>
                    </a:lnTo>
                    <a:lnTo>
                      <a:pt x="7382" y="35618"/>
                    </a:lnTo>
                    <a:lnTo>
                      <a:pt x="7507" y="35618"/>
                    </a:lnTo>
                    <a:lnTo>
                      <a:pt x="7507" y="35618"/>
                    </a:lnTo>
                    <a:lnTo>
                      <a:pt x="7694" y="35618"/>
                    </a:lnTo>
                    <a:lnTo>
                      <a:pt x="7694" y="35618"/>
                    </a:lnTo>
                    <a:lnTo>
                      <a:pt x="7818" y="35618"/>
                    </a:lnTo>
                    <a:lnTo>
                      <a:pt x="7818" y="35618"/>
                    </a:lnTo>
                    <a:lnTo>
                      <a:pt x="10667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16" y="35660"/>
                    </a:lnTo>
                    <a:lnTo>
                      <a:pt x="13536" y="35660"/>
                    </a:lnTo>
                    <a:lnTo>
                      <a:pt x="13536" y="35660"/>
                    </a:lnTo>
                    <a:lnTo>
                      <a:pt x="15990" y="35639"/>
                    </a:lnTo>
                    <a:lnTo>
                      <a:pt x="18464" y="35598"/>
                    </a:lnTo>
                    <a:lnTo>
                      <a:pt x="19712" y="35556"/>
                    </a:lnTo>
                    <a:lnTo>
                      <a:pt x="20939" y="35494"/>
                    </a:lnTo>
                    <a:lnTo>
                      <a:pt x="22165" y="35431"/>
                    </a:lnTo>
                    <a:lnTo>
                      <a:pt x="23413" y="35348"/>
                    </a:lnTo>
                    <a:lnTo>
                      <a:pt x="23413" y="35348"/>
                    </a:lnTo>
                    <a:lnTo>
                      <a:pt x="23455" y="35327"/>
                    </a:lnTo>
                    <a:lnTo>
                      <a:pt x="23455" y="35327"/>
                    </a:lnTo>
                    <a:lnTo>
                      <a:pt x="23455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600" y="35327"/>
                    </a:lnTo>
                    <a:lnTo>
                      <a:pt x="23746" y="35327"/>
                    </a:lnTo>
                    <a:lnTo>
                      <a:pt x="23870" y="35369"/>
                    </a:lnTo>
                    <a:lnTo>
                      <a:pt x="23974" y="35410"/>
                    </a:lnTo>
                    <a:lnTo>
                      <a:pt x="24078" y="35473"/>
                    </a:lnTo>
                    <a:lnTo>
                      <a:pt x="24141" y="35577"/>
                    </a:lnTo>
                    <a:lnTo>
                      <a:pt x="24203" y="35681"/>
                    </a:lnTo>
                    <a:lnTo>
                      <a:pt x="24245" y="35826"/>
                    </a:lnTo>
                    <a:lnTo>
                      <a:pt x="24266" y="35972"/>
                    </a:lnTo>
                    <a:lnTo>
                      <a:pt x="24266" y="35972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286" y="36013"/>
                    </a:lnTo>
                    <a:lnTo>
                      <a:pt x="24349" y="36596"/>
                    </a:lnTo>
                    <a:lnTo>
                      <a:pt x="24432" y="37178"/>
                    </a:lnTo>
                    <a:lnTo>
                      <a:pt x="24432" y="37178"/>
                    </a:lnTo>
                    <a:lnTo>
                      <a:pt x="24889" y="40629"/>
                    </a:lnTo>
                    <a:lnTo>
                      <a:pt x="25118" y="42355"/>
                    </a:lnTo>
                    <a:lnTo>
                      <a:pt x="25347" y="44081"/>
                    </a:lnTo>
                    <a:lnTo>
                      <a:pt x="25596" y="45786"/>
                    </a:lnTo>
                    <a:lnTo>
                      <a:pt x="25887" y="47512"/>
                    </a:lnTo>
                    <a:lnTo>
                      <a:pt x="26199" y="49217"/>
                    </a:lnTo>
                    <a:lnTo>
                      <a:pt x="26532" y="50922"/>
                    </a:lnTo>
                    <a:lnTo>
                      <a:pt x="26532" y="50922"/>
                    </a:lnTo>
                    <a:lnTo>
                      <a:pt x="26823" y="52211"/>
                    </a:lnTo>
                    <a:lnTo>
                      <a:pt x="27156" y="53500"/>
                    </a:lnTo>
                    <a:lnTo>
                      <a:pt x="27509" y="54769"/>
                    </a:lnTo>
                    <a:lnTo>
                      <a:pt x="27904" y="56037"/>
                    </a:lnTo>
                    <a:lnTo>
                      <a:pt x="27904" y="56037"/>
                    </a:lnTo>
                    <a:lnTo>
                      <a:pt x="28071" y="56432"/>
                    </a:lnTo>
                    <a:lnTo>
                      <a:pt x="28154" y="56619"/>
                    </a:lnTo>
                    <a:lnTo>
                      <a:pt x="28258" y="56785"/>
                    </a:lnTo>
                    <a:lnTo>
                      <a:pt x="28362" y="56952"/>
                    </a:lnTo>
                    <a:lnTo>
                      <a:pt x="28486" y="57097"/>
                    </a:lnTo>
                    <a:lnTo>
                      <a:pt x="28611" y="57222"/>
                    </a:lnTo>
                    <a:lnTo>
                      <a:pt x="28757" y="57347"/>
                    </a:lnTo>
                    <a:lnTo>
                      <a:pt x="28902" y="57451"/>
                    </a:lnTo>
                    <a:lnTo>
                      <a:pt x="29048" y="57555"/>
                    </a:lnTo>
                    <a:lnTo>
                      <a:pt x="29235" y="57638"/>
                    </a:lnTo>
                    <a:lnTo>
                      <a:pt x="29401" y="57721"/>
                    </a:lnTo>
                    <a:lnTo>
                      <a:pt x="29609" y="57763"/>
                    </a:lnTo>
                    <a:lnTo>
                      <a:pt x="29796" y="57825"/>
                    </a:lnTo>
                    <a:lnTo>
                      <a:pt x="30025" y="57867"/>
                    </a:lnTo>
                    <a:lnTo>
                      <a:pt x="30254" y="57888"/>
                    </a:lnTo>
                    <a:lnTo>
                      <a:pt x="30254" y="57888"/>
                    </a:lnTo>
                    <a:lnTo>
                      <a:pt x="30254" y="57888"/>
                    </a:lnTo>
                    <a:lnTo>
                      <a:pt x="31148" y="57929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42" y="57950"/>
                    </a:lnTo>
                    <a:lnTo>
                      <a:pt x="32063" y="57950"/>
                    </a:lnTo>
                    <a:lnTo>
                      <a:pt x="32063" y="57950"/>
                    </a:lnTo>
                    <a:lnTo>
                      <a:pt x="32603" y="57950"/>
                    </a:lnTo>
                    <a:lnTo>
                      <a:pt x="33144" y="57929"/>
                    </a:lnTo>
                    <a:lnTo>
                      <a:pt x="33685" y="57888"/>
                    </a:lnTo>
                    <a:lnTo>
                      <a:pt x="34246" y="57846"/>
                    </a:lnTo>
                    <a:lnTo>
                      <a:pt x="34787" y="57784"/>
                    </a:lnTo>
                    <a:lnTo>
                      <a:pt x="35327" y="57700"/>
                    </a:lnTo>
                    <a:lnTo>
                      <a:pt x="35868" y="57617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6409" y="57513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492" y="57492"/>
                    </a:lnTo>
                    <a:lnTo>
                      <a:pt x="36513" y="57492"/>
                    </a:lnTo>
                    <a:lnTo>
                      <a:pt x="36513" y="57492"/>
                    </a:lnTo>
                    <a:lnTo>
                      <a:pt x="36554" y="57472"/>
                    </a:lnTo>
                    <a:lnTo>
                      <a:pt x="36554" y="57472"/>
                    </a:lnTo>
                    <a:lnTo>
                      <a:pt x="36554" y="57472"/>
                    </a:lnTo>
                    <a:lnTo>
                      <a:pt x="36928" y="57388"/>
                    </a:lnTo>
                    <a:lnTo>
                      <a:pt x="37282" y="57285"/>
                    </a:lnTo>
                    <a:lnTo>
                      <a:pt x="37594" y="57181"/>
                    </a:lnTo>
                    <a:lnTo>
                      <a:pt x="37885" y="57056"/>
                    </a:lnTo>
                    <a:lnTo>
                      <a:pt x="38134" y="56931"/>
                    </a:lnTo>
                    <a:lnTo>
                      <a:pt x="38363" y="56785"/>
                    </a:lnTo>
                    <a:lnTo>
                      <a:pt x="38571" y="56619"/>
                    </a:lnTo>
                    <a:lnTo>
                      <a:pt x="38758" y="56432"/>
                    </a:lnTo>
                    <a:lnTo>
                      <a:pt x="38924" y="56245"/>
                    </a:lnTo>
                    <a:lnTo>
                      <a:pt x="39070" y="56016"/>
                    </a:lnTo>
                    <a:lnTo>
                      <a:pt x="39195" y="55767"/>
                    </a:lnTo>
                    <a:lnTo>
                      <a:pt x="39299" y="55496"/>
                    </a:lnTo>
                    <a:lnTo>
                      <a:pt x="39403" y="55205"/>
                    </a:lnTo>
                    <a:lnTo>
                      <a:pt x="39465" y="54893"/>
                    </a:lnTo>
                    <a:lnTo>
                      <a:pt x="39527" y="54540"/>
                    </a:lnTo>
                    <a:lnTo>
                      <a:pt x="39569" y="54166"/>
                    </a:lnTo>
                    <a:lnTo>
                      <a:pt x="39569" y="54166"/>
                    </a:lnTo>
                    <a:lnTo>
                      <a:pt x="39839" y="51546"/>
                    </a:lnTo>
                    <a:lnTo>
                      <a:pt x="39943" y="50236"/>
                    </a:lnTo>
                    <a:lnTo>
                      <a:pt x="40047" y="48926"/>
                    </a:lnTo>
                    <a:lnTo>
                      <a:pt x="40130" y="47616"/>
                    </a:lnTo>
                    <a:lnTo>
                      <a:pt x="40193" y="46306"/>
                    </a:lnTo>
                    <a:lnTo>
                      <a:pt x="40234" y="44996"/>
                    </a:lnTo>
                    <a:lnTo>
                      <a:pt x="40234" y="43686"/>
                    </a:lnTo>
                    <a:lnTo>
                      <a:pt x="40234" y="43686"/>
                    </a:lnTo>
                    <a:lnTo>
                      <a:pt x="40234" y="42896"/>
                    </a:lnTo>
                    <a:lnTo>
                      <a:pt x="40234" y="42896"/>
                    </a:lnTo>
                    <a:lnTo>
                      <a:pt x="40214" y="40026"/>
                    </a:lnTo>
                    <a:lnTo>
                      <a:pt x="40193" y="37157"/>
                    </a:lnTo>
                    <a:lnTo>
                      <a:pt x="40193" y="37157"/>
                    </a:lnTo>
                    <a:lnTo>
                      <a:pt x="40214" y="34600"/>
                    </a:lnTo>
                    <a:lnTo>
                      <a:pt x="40255" y="32063"/>
                    </a:lnTo>
                    <a:lnTo>
                      <a:pt x="40338" y="29547"/>
                    </a:lnTo>
                    <a:lnTo>
                      <a:pt x="40401" y="28279"/>
                    </a:lnTo>
                    <a:lnTo>
                      <a:pt x="40484" y="27031"/>
                    </a:lnTo>
                    <a:lnTo>
                      <a:pt x="40484" y="27031"/>
                    </a:lnTo>
                    <a:lnTo>
                      <a:pt x="40567" y="18527"/>
                    </a:lnTo>
                    <a:lnTo>
                      <a:pt x="40609" y="14306"/>
                    </a:lnTo>
                    <a:lnTo>
                      <a:pt x="40629" y="10106"/>
                    </a:lnTo>
                    <a:lnTo>
                      <a:pt x="40629" y="10106"/>
                    </a:lnTo>
                    <a:lnTo>
                      <a:pt x="40629" y="9731"/>
                    </a:lnTo>
                    <a:lnTo>
                      <a:pt x="40629" y="9731"/>
                    </a:lnTo>
                    <a:lnTo>
                      <a:pt x="40609" y="7943"/>
                    </a:lnTo>
                    <a:lnTo>
                      <a:pt x="40546" y="6134"/>
                    </a:lnTo>
                    <a:lnTo>
                      <a:pt x="40442" y="4325"/>
                    </a:lnTo>
                    <a:lnTo>
                      <a:pt x="40380" y="3431"/>
                    </a:lnTo>
                    <a:lnTo>
                      <a:pt x="40297" y="2516"/>
                    </a:lnTo>
                    <a:lnTo>
                      <a:pt x="40297" y="2516"/>
                    </a:lnTo>
                    <a:lnTo>
                      <a:pt x="40234" y="2080"/>
                    </a:lnTo>
                    <a:lnTo>
                      <a:pt x="40151" y="1726"/>
                    </a:lnTo>
                    <a:lnTo>
                      <a:pt x="40110" y="1581"/>
                    </a:lnTo>
                    <a:lnTo>
                      <a:pt x="40047" y="1435"/>
                    </a:lnTo>
                    <a:lnTo>
                      <a:pt x="39964" y="1331"/>
                    </a:lnTo>
                    <a:lnTo>
                      <a:pt x="39881" y="1227"/>
                    </a:lnTo>
                    <a:lnTo>
                      <a:pt x="39798" y="1123"/>
                    </a:lnTo>
                    <a:lnTo>
                      <a:pt x="39673" y="1061"/>
                    </a:lnTo>
                    <a:lnTo>
                      <a:pt x="39548" y="978"/>
                    </a:lnTo>
                    <a:lnTo>
                      <a:pt x="39403" y="915"/>
                    </a:lnTo>
                    <a:lnTo>
                      <a:pt x="39070" y="811"/>
                    </a:lnTo>
                    <a:lnTo>
                      <a:pt x="38633" y="707"/>
                    </a:lnTo>
                    <a:lnTo>
                      <a:pt x="38633" y="707"/>
                    </a:lnTo>
                    <a:lnTo>
                      <a:pt x="37511" y="499"/>
                    </a:lnTo>
                    <a:lnTo>
                      <a:pt x="36367" y="312"/>
                    </a:lnTo>
                    <a:lnTo>
                      <a:pt x="35244" y="146"/>
                    </a:lnTo>
                    <a:lnTo>
                      <a:pt x="34662" y="83"/>
                    </a:lnTo>
                    <a:lnTo>
                      <a:pt x="34101" y="42"/>
                    </a:lnTo>
                    <a:lnTo>
                      <a:pt x="34101" y="42"/>
                    </a:lnTo>
                    <a:lnTo>
                      <a:pt x="34101" y="42"/>
                    </a:lnTo>
                    <a:lnTo>
                      <a:pt x="34038" y="42"/>
                    </a:lnTo>
                    <a:lnTo>
                      <a:pt x="34038" y="42"/>
                    </a:lnTo>
                    <a:lnTo>
                      <a:pt x="33456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  <a:lnTo>
                      <a:pt x="32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85" name="Google Shape;885;p6"/>
              <p:cNvSpPr/>
              <p:nvPr/>
            </p:nvSpPr>
            <p:spPr>
              <a:xfrm>
                <a:off x="1240775" y="2442150"/>
                <a:ext cx="87350" cy="406000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16240" extrusionOk="0">
                    <a:moveTo>
                      <a:pt x="3411" y="1"/>
                    </a:moveTo>
                    <a:lnTo>
                      <a:pt x="3286" y="21"/>
                    </a:lnTo>
                    <a:lnTo>
                      <a:pt x="3203" y="63"/>
                    </a:lnTo>
                    <a:lnTo>
                      <a:pt x="3120" y="105"/>
                    </a:lnTo>
                    <a:lnTo>
                      <a:pt x="3078" y="167"/>
                    </a:lnTo>
                    <a:lnTo>
                      <a:pt x="2995" y="312"/>
                    </a:lnTo>
                    <a:lnTo>
                      <a:pt x="2932" y="458"/>
                    </a:lnTo>
                    <a:lnTo>
                      <a:pt x="2662" y="1019"/>
                    </a:lnTo>
                    <a:lnTo>
                      <a:pt x="2454" y="1581"/>
                    </a:lnTo>
                    <a:lnTo>
                      <a:pt x="2246" y="2184"/>
                    </a:lnTo>
                    <a:lnTo>
                      <a:pt x="2080" y="2766"/>
                    </a:lnTo>
                    <a:lnTo>
                      <a:pt x="1789" y="3930"/>
                    </a:lnTo>
                    <a:lnTo>
                      <a:pt x="1519" y="5095"/>
                    </a:lnTo>
                    <a:lnTo>
                      <a:pt x="1269" y="6259"/>
                    </a:lnTo>
                    <a:lnTo>
                      <a:pt x="1040" y="7424"/>
                    </a:lnTo>
                    <a:lnTo>
                      <a:pt x="583" y="9773"/>
                    </a:lnTo>
                    <a:lnTo>
                      <a:pt x="125" y="12123"/>
                    </a:lnTo>
                    <a:lnTo>
                      <a:pt x="84" y="12435"/>
                    </a:lnTo>
                    <a:lnTo>
                      <a:pt x="42" y="12767"/>
                    </a:lnTo>
                    <a:lnTo>
                      <a:pt x="21" y="13079"/>
                    </a:lnTo>
                    <a:lnTo>
                      <a:pt x="1" y="13412"/>
                    </a:lnTo>
                    <a:lnTo>
                      <a:pt x="1" y="14056"/>
                    </a:lnTo>
                    <a:lnTo>
                      <a:pt x="63" y="14701"/>
                    </a:lnTo>
                    <a:lnTo>
                      <a:pt x="105" y="14971"/>
                    </a:lnTo>
                    <a:lnTo>
                      <a:pt x="167" y="15221"/>
                    </a:lnTo>
                    <a:lnTo>
                      <a:pt x="250" y="15470"/>
                    </a:lnTo>
                    <a:lnTo>
                      <a:pt x="354" y="15699"/>
                    </a:lnTo>
                    <a:lnTo>
                      <a:pt x="500" y="15928"/>
                    </a:lnTo>
                    <a:lnTo>
                      <a:pt x="562" y="16011"/>
                    </a:lnTo>
                    <a:lnTo>
                      <a:pt x="666" y="16094"/>
                    </a:lnTo>
                    <a:lnTo>
                      <a:pt x="770" y="16157"/>
                    </a:lnTo>
                    <a:lnTo>
                      <a:pt x="874" y="16198"/>
                    </a:lnTo>
                    <a:lnTo>
                      <a:pt x="999" y="16240"/>
                    </a:lnTo>
                    <a:lnTo>
                      <a:pt x="1144" y="16240"/>
                    </a:lnTo>
                    <a:lnTo>
                      <a:pt x="1269" y="16219"/>
                    </a:lnTo>
                    <a:lnTo>
                      <a:pt x="1394" y="16198"/>
                    </a:lnTo>
                    <a:lnTo>
                      <a:pt x="1498" y="16157"/>
                    </a:lnTo>
                    <a:lnTo>
                      <a:pt x="1602" y="16073"/>
                    </a:lnTo>
                    <a:lnTo>
                      <a:pt x="1685" y="15990"/>
                    </a:lnTo>
                    <a:lnTo>
                      <a:pt x="1768" y="15907"/>
                    </a:lnTo>
                    <a:lnTo>
                      <a:pt x="1893" y="15678"/>
                    </a:lnTo>
                    <a:lnTo>
                      <a:pt x="2018" y="15387"/>
                    </a:lnTo>
                    <a:lnTo>
                      <a:pt x="2101" y="15096"/>
                    </a:lnTo>
                    <a:lnTo>
                      <a:pt x="2226" y="14493"/>
                    </a:lnTo>
                    <a:lnTo>
                      <a:pt x="2329" y="13849"/>
                    </a:lnTo>
                    <a:lnTo>
                      <a:pt x="2413" y="13183"/>
                    </a:lnTo>
                    <a:lnTo>
                      <a:pt x="2496" y="12518"/>
                    </a:lnTo>
                    <a:lnTo>
                      <a:pt x="2537" y="11852"/>
                    </a:lnTo>
                    <a:lnTo>
                      <a:pt x="2621" y="10522"/>
                    </a:lnTo>
                    <a:lnTo>
                      <a:pt x="2683" y="9856"/>
                    </a:lnTo>
                    <a:lnTo>
                      <a:pt x="2725" y="9191"/>
                    </a:lnTo>
                    <a:lnTo>
                      <a:pt x="2953" y="7112"/>
                    </a:lnTo>
                    <a:lnTo>
                      <a:pt x="3182" y="5032"/>
                    </a:lnTo>
                    <a:lnTo>
                      <a:pt x="3286" y="4014"/>
                    </a:lnTo>
                    <a:lnTo>
                      <a:pt x="3369" y="2974"/>
                    </a:lnTo>
                    <a:lnTo>
                      <a:pt x="3432" y="1934"/>
                    </a:lnTo>
                    <a:lnTo>
                      <a:pt x="3473" y="895"/>
                    </a:lnTo>
                    <a:lnTo>
                      <a:pt x="3494" y="458"/>
                    </a:lnTo>
                    <a:lnTo>
                      <a:pt x="3473" y="229"/>
                    </a:lnTo>
                    <a:lnTo>
                      <a:pt x="3452" y="105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1240775" y="2442150"/>
                <a:ext cx="87350" cy="406000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16240" fill="none" extrusionOk="0">
                    <a:moveTo>
                      <a:pt x="3411" y="1"/>
                    </a:moveTo>
                    <a:lnTo>
                      <a:pt x="3411" y="1"/>
                    </a:lnTo>
                    <a:lnTo>
                      <a:pt x="3286" y="21"/>
                    </a:lnTo>
                    <a:lnTo>
                      <a:pt x="3203" y="63"/>
                    </a:lnTo>
                    <a:lnTo>
                      <a:pt x="3120" y="105"/>
                    </a:lnTo>
                    <a:lnTo>
                      <a:pt x="3078" y="167"/>
                    </a:lnTo>
                    <a:lnTo>
                      <a:pt x="2995" y="312"/>
                    </a:lnTo>
                    <a:lnTo>
                      <a:pt x="2932" y="458"/>
                    </a:lnTo>
                    <a:lnTo>
                      <a:pt x="2932" y="458"/>
                    </a:lnTo>
                    <a:lnTo>
                      <a:pt x="2662" y="1019"/>
                    </a:lnTo>
                    <a:lnTo>
                      <a:pt x="2454" y="1581"/>
                    </a:lnTo>
                    <a:lnTo>
                      <a:pt x="2246" y="2184"/>
                    </a:lnTo>
                    <a:lnTo>
                      <a:pt x="2080" y="2766"/>
                    </a:lnTo>
                    <a:lnTo>
                      <a:pt x="2080" y="2766"/>
                    </a:lnTo>
                    <a:lnTo>
                      <a:pt x="1789" y="3930"/>
                    </a:lnTo>
                    <a:lnTo>
                      <a:pt x="1519" y="5095"/>
                    </a:lnTo>
                    <a:lnTo>
                      <a:pt x="1269" y="6259"/>
                    </a:lnTo>
                    <a:lnTo>
                      <a:pt x="1040" y="7424"/>
                    </a:lnTo>
                    <a:lnTo>
                      <a:pt x="583" y="9773"/>
                    </a:lnTo>
                    <a:lnTo>
                      <a:pt x="125" y="12123"/>
                    </a:lnTo>
                    <a:lnTo>
                      <a:pt x="125" y="12123"/>
                    </a:lnTo>
                    <a:lnTo>
                      <a:pt x="84" y="12435"/>
                    </a:lnTo>
                    <a:lnTo>
                      <a:pt x="42" y="12767"/>
                    </a:lnTo>
                    <a:lnTo>
                      <a:pt x="21" y="13079"/>
                    </a:lnTo>
                    <a:lnTo>
                      <a:pt x="1" y="13412"/>
                    </a:lnTo>
                    <a:lnTo>
                      <a:pt x="1" y="14056"/>
                    </a:lnTo>
                    <a:lnTo>
                      <a:pt x="63" y="14701"/>
                    </a:lnTo>
                    <a:lnTo>
                      <a:pt x="63" y="14701"/>
                    </a:lnTo>
                    <a:lnTo>
                      <a:pt x="105" y="14971"/>
                    </a:lnTo>
                    <a:lnTo>
                      <a:pt x="167" y="15221"/>
                    </a:lnTo>
                    <a:lnTo>
                      <a:pt x="250" y="15470"/>
                    </a:lnTo>
                    <a:lnTo>
                      <a:pt x="354" y="15699"/>
                    </a:lnTo>
                    <a:lnTo>
                      <a:pt x="354" y="15699"/>
                    </a:lnTo>
                    <a:lnTo>
                      <a:pt x="500" y="15928"/>
                    </a:lnTo>
                    <a:lnTo>
                      <a:pt x="562" y="16011"/>
                    </a:lnTo>
                    <a:lnTo>
                      <a:pt x="666" y="16094"/>
                    </a:lnTo>
                    <a:lnTo>
                      <a:pt x="770" y="16157"/>
                    </a:lnTo>
                    <a:lnTo>
                      <a:pt x="874" y="16198"/>
                    </a:lnTo>
                    <a:lnTo>
                      <a:pt x="999" y="16240"/>
                    </a:lnTo>
                    <a:lnTo>
                      <a:pt x="1124" y="16240"/>
                    </a:lnTo>
                    <a:lnTo>
                      <a:pt x="1124" y="16240"/>
                    </a:lnTo>
                    <a:lnTo>
                      <a:pt x="1144" y="16240"/>
                    </a:lnTo>
                    <a:lnTo>
                      <a:pt x="1144" y="16240"/>
                    </a:lnTo>
                    <a:lnTo>
                      <a:pt x="1269" y="16219"/>
                    </a:lnTo>
                    <a:lnTo>
                      <a:pt x="1394" y="16198"/>
                    </a:lnTo>
                    <a:lnTo>
                      <a:pt x="1498" y="16157"/>
                    </a:lnTo>
                    <a:lnTo>
                      <a:pt x="1602" y="16073"/>
                    </a:lnTo>
                    <a:lnTo>
                      <a:pt x="1685" y="15990"/>
                    </a:lnTo>
                    <a:lnTo>
                      <a:pt x="1768" y="15907"/>
                    </a:lnTo>
                    <a:lnTo>
                      <a:pt x="1893" y="15678"/>
                    </a:lnTo>
                    <a:lnTo>
                      <a:pt x="1893" y="15678"/>
                    </a:lnTo>
                    <a:lnTo>
                      <a:pt x="2018" y="15387"/>
                    </a:lnTo>
                    <a:lnTo>
                      <a:pt x="2101" y="15096"/>
                    </a:lnTo>
                    <a:lnTo>
                      <a:pt x="2226" y="14493"/>
                    </a:lnTo>
                    <a:lnTo>
                      <a:pt x="2226" y="14493"/>
                    </a:lnTo>
                    <a:lnTo>
                      <a:pt x="2329" y="13849"/>
                    </a:lnTo>
                    <a:lnTo>
                      <a:pt x="2413" y="13183"/>
                    </a:lnTo>
                    <a:lnTo>
                      <a:pt x="2496" y="12518"/>
                    </a:lnTo>
                    <a:lnTo>
                      <a:pt x="2537" y="11852"/>
                    </a:lnTo>
                    <a:lnTo>
                      <a:pt x="2621" y="10522"/>
                    </a:lnTo>
                    <a:lnTo>
                      <a:pt x="2683" y="9856"/>
                    </a:lnTo>
                    <a:lnTo>
                      <a:pt x="2725" y="9191"/>
                    </a:lnTo>
                    <a:lnTo>
                      <a:pt x="2725" y="9191"/>
                    </a:lnTo>
                    <a:lnTo>
                      <a:pt x="2953" y="7112"/>
                    </a:lnTo>
                    <a:lnTo>
                      <a:pt x="3182" y="5032"/>
                    </a:lnTo>
                    <a:lnTo>
                      <a:pt x="3286" y="4014"/>
                    </a:lnTo>
                    <a:lnTo>
                      <a:pt x="3369" y="2974"/>
                    </a:lnTo>
                    <a:lnTo>
                      <a:pt x="3432" y="1934"/>
                    </a:lnTo>
                    <a:lnTo>
                      <a:pt x="3473" y="895"/>
                    </a:lnTo>
                    <a:lnTo>
                      <a:pt x="3473" y="895"/>
                    </a:lnTo>
                    <a:lnTo>
                      <a:pt x="3494" y="458"/>
                    </a:lnTo>
                    <a:lnTo>
                      <a:pt x="3473" y="229"/>
                    </a:lnTo>
                    <a:lnTo>
                      <a:pt x="3452" y="105"/>
                    </a:lnTo>
                    <a:lnTo>
                      <a:pt x="34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87" name="Google Shape;887;p6"/>
              <p:cNvSpPr/>
              <p:nvPr/>
            </p:nvSpPr>
            <p:spPr>
              <a:xfrm>
                <a:off x="1866650" y="3221350"/>
                <a:ext cx="81100" cy="294250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1770" extrusionOk="0">
                    <a:moveTo>
                      <a:pt x="832" y="1"/>
                    </a:moveTo>
                    <a:lnTo>
                      <a:pt x="686" y="43"/>
                    </a:lnTo>
                    <a:lnTo>
                      <a:pt x="562" y="84"/>
                    </a:lnTo>
                    <a:lnTo>
                      <a:pt x="437" y="147"/>
                    </a:lnTo>
                    <a:lnTo>
                      <a:pt x="354" y="230"/>
                    </a:lnTo>
                    <a:lnTo>
                      <a:pt x="250" y="334"/>
                    </a:lnTo>
                    <a:lnTo>
                      <a:pt x="187" y="438"/>
                    </a:lnTo>
                    <a:lnTo>
                      <a:pt x="125" y="583"/>
                    </a:lnTo>
                    <a:lnTo>
                      <a:pt x="83" y="708"/>
                    </a:lnTo>
                    <a:lnTo>
                      <a:pt x="21" y="999"/>
                    </a:lnTo>
                    <a:lnTo>
                      <a:pt x="0" y="1269"/>
                    </a:lnTo>
                    <a:lnTo>
                      <a:pt x="0" y="1540"/>
                    </a:lnTo>
                    <a:lnTo>
                      <a:pt x="42" y="1831"/>
                    </a:lnTo>
                    <a:lnTo>
                      <a:pt x="250" y="2912"/>
                    </a:lnTo>
                    <a:lnTo>
                      <a:pt x="458" y="4014"/>
                    </a:lnTo>
                    <a:lnTo>
                      <a:pt x="666" y="4929"/>
                    </a:lnTo>
                    <a:lnTo>
                      <a:pt x="894" y="5865"/>
                    </a:lnTo>
                    <a:lnTo>
                      <a:pt x="1123" y="6779"/>
                    </a:lnTo>
                    <a:lnTo>
                      <a:pt x="1373" y="7694"/>
                    </a:lnTo>
                    <a:lnTo>
                      <a:pt x="1664" y="8588"/>
                    </a:lnTo>
                    <a:lnTo>
                      <a:pt x="1955" y="9483"/>
                    </a:lnTo>
                    <a:lnTo>
                      <a:pt x="2267" y="10377"/>
                    </a:lnTo>
                    <a:lnTo>
                      <a:pt x="2599" y="11271"/>
                    </a:lnTo>
                    <a:lnTo>
                      <a:pt x="2641" y="11437"/>
                    </a:lnTo>
                    <a:lnTo>
                      <a:pt x="2682" y="11520"/>
                    </a:lnTo>
                    <a:lnTo>
                      <a:pt x="2724" y="11603"/>
                    </a:lnTo>
                    <a:lnTo>
                      <a:pt x="2786" y="11666"/>
                    </a:lnTo>
                    <a:lnTo>
                      <a:pt x="2849" y="11728"/>
                    </a:lnTo>
                    <a:lnTo>
                      <a:pt x="2953" y="11770"/>
                    </a:lnTo>
                    <a:lnTo>
                      <a:pt x="3161" y="11770"/>
                    </a:lnTo>
                    <a:lnTo>
                      <a:pt x="3223" y="10855"/>
                    </a:lnTo>
                    <a:lnTo>
                      <a:pt x="3244" y="10397"/>
                    </a:lnTo>
                    <a:lnTo>
                      <a:pt x="3244" y="9940"/>
                    </a:lnTo>
                    <a:lnTo>
                      <a:pt x="3223" y="8859"/>
                    </a:lnTo>
                    <a:lnTo>
                      <a:pt x="3161" y="7798"/>
                    </a:lnTo>
                    <a:lnTo>
                      <a:pt x="3057" y="6717"/>
                    </a:lnTo>
                    <a:lnTo>
                      <a:pt x="2932" y="5636"/>
                    </a:lnTo>
                    <a:lnTo>
                      <a:pt x="2766" y="4575"/>
                    </a:lnTo>
                    <a:lnTo>
                      <a:pt x="2579" y="3515"/>
                    </a:lnTo>
                    <a:lnTo>
                      <a:pt x="2371" y="2455"/>
                    </a:lnTo>
                    <a:lnTo>
                      <a:pt x="2121" y="1394"/>
                    </a:lnTo>
                    <a:lnTo>
                      <a:pt x="2079" y="1165"/>
                    </a:lnTo>
                    <a:lnTo>
                      <a:pt x="1996" y="916"/>
                    </a:lnTo>
                    <a:lnTo>
                      <a:pt x="1892" y="687"/>
                    </a:lnTo>
                    <a:lnTo>
                      <a:pt x="1788" y="479"/>
                    </a:lnTo>
                    <a:lnTo>
                      <a:pt x="1705" y="354"/>
                    </a:lnTo>
                    <a:lnTo>
                      <a:pt x="1622" y="271"/>
                    </a:lnTo>
                    <a:lnTo>
                      <a:pt x="1539" y="188"/>
                    </a:lnTo>
                    <a:lnTo>
                      <a:pt x="1435" y="126"/>
                    </a:lnTo>
                    <a:lnTo>
                      <a:pt x="1331" y="63"/>
                    </a:lnTo>
                    <a:lnTo>
                      <a:pt x="1227" y="22"/>
                    </a:lnTo>
                    <a:lnTo>
                      <a:pt x="1102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88" name="Google Shape;888;p6"/>
              <p:cNvSpPr/>
              <p:nvPr/>
            </p:nvSpPr>
            <p:spPr>
              <a:xfrm>
                <a:off x="1866650" y="3221350"/>
                <a:ext cx="81100" cy="294250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1770" fill="none" extrusionOk="0">
                    <a:moveTo>
                      <a:pt x="977" y="1"/>
                    </a:moveTo>
                    <a:lnTo>
                      <a:pt x="977" y="1"/>
                    </a:lnTo>
                    <a:lnTo>
                      <a:pt x="832" y="1"/>
                    </a:lnTo>
                    <a:lnTo>
                      <a:pt x="832" y="1"/>
                    </a:lnTo>
                    <a:lnTo>
                      <a:pt x="686" y="43"/>
                    </a:lnTo>
                    <a:lnTo>
                      <a:pt x="562" y="84"/>
                    </a:lnTo>
                    <a:lnTo>
                      <a:pt x="437" y="147"/>
                    </a:lnTo>
                    <a:lnTo>
                      <a:pt x="354" y="230"/>
                    </a:lnTo>
                    <a:lnTo>
                      <a:pt x="250" y="334"/>
                    </a:lnTo>
                    <a:lnTo>
                      <a:pt x="187" y="438"/>
                    </a:lnTo>
                    <a:lnTo>
                      <a:pt x="125" y="583"/>
                    </a:lnTo>
                    <a:lnTo>
                      <a:pt x="83" y="708"/>
                    </a:lnTo>
                    <a:lnTo>
                      <a:pt x="83" y="708"/>
                    </a:lnTo>
                    <a:lnTo>
                      <a:pt x="21" y="999"/>
                    </a:lnTo>
                    <a:lnTo>
                      <a:pt x="0" y="1269"/>
                    </a:lnTo>
                    <a:lnTo>
                      <a:pt x="0" y="1540"/>
                    </a:lnTo>
                    <a:lnTo>
                      <a:pt x="42" y="1831"/>
                    </a:lnTo>
                    <a:lnTo>
                      <a:pt x="42" y="1831"/>
                    </a:lnTo>
                    <a:lnTo>
                      <a:pt x="250" y="2912"/>
                    </a:lnTo>
                    <a:lnTo>
                      <a:pt x="458" y="4014"/>
                    </a:lnTo>
                    <a:lnTo>
                      <a:pt x="458" y="4014"/>
                    </a:lnTo>
                    <a:lnTo>
                      <a:pt x="666" y="4929"/>
                    </a:lnTo>
                    <a:lnTo>
                      <a:pt x="894" y="5865"/>
                    </a:lnTo>
                    <a:lnTo>
                      <a:pt x="1123" y="6779"/>
                    </a:lnTo>
                    <a:lnTo>
                      <a:pt x="1373" y="7694"/>
                    </a:lnTo>
                    <a:lnTo>
                      <a:pt x="1664" y="8588"/>
                    </a:lnTo>
                    <a:lnTo>
                      <a:pt x="1955" y="9483"/>
                    </a:lnTo>
                    <a:lnTo>
                      <a:pt x="2267" y="10377"/>
                    </a:lnTo>
                    <a:lnTo>
                      <a:pt x="2599" y="11271"/>
                    </a:lnTo>
                    <a:lnTo>
                      <a:pt x="2599" y="11271"/>
                    </a:lnTo>
                    <a:lnTo>
                      <a:pt x="2641" y="11437"/>
                    </a:lnTo>
                    <a:lnTo>
                      <a:pt x="2682" y="11520"/>
                    </a:lnTo>
                    <a:lnTo>
                      <a:pt x="2724" y="11603"/>
                    </a:lnTo>
                    <a:lnTo>
                      <a:pt x="2786" y="11666"/>
                    </a:lnTo>
                    <a:lnTo>
                      <a:pt x="2849" y="11728"/>
                    </a:lnTo>
                    <a:lnTo>
                      <a:pt x="2953" y="11770"/>
                    </a:lnTo>
                    <a:lnTo>
                      <a:pt x="3098" y="11770"/>
                    </a:lnTo>
                    <a:lnTo>
                      <a:pt x="3098" y="11770"/>
                    </a:lnTo>
                    <a:lnTo>
                      <a:pt x="3161" y="11770"/>
                    </a:lnTo>
                    <a:lnTo>
                      <a:pt x="3161" y="11770"/>
                    </a:lnTo>
                    <a:lnTo>
                      <a:pt x="3223" y="10855"/>
                    </a:lnTo>
                    <a:lnTo>
                      <a:pt x="3244" y="10397"/>
                    </a:lnTo>
                    <a:lnTo>
                      <a:pt x="3244" y="9940"/>
                    </a:lnTo>
                    <a:lnTo>
                      <a:pt x="3244" y="9940"/>
                    </a:lnTo>
                    <a:lnTo>
                      <a:pt x="3223" y="8859"/>
                    </a:lnTo>
                    <a:lnTo>
                      <a:pt x="3161" y="7798"/>
                    </a:lnTo>
                    <a:lnTo>
                      <a:pt x="3057" y="6717"/>
                    </a:lnTo>
                    <a:lnTo>
                      <a:pt x="2932" y="5636"/>
                    </a:lnTo>
                    <a:lnTo>
                      <a:pt x="2766" y="4575"/>
                    </a:lnTo>
                    <a:lnTo>
                      <a:pt x="2579" y="3515"/>
                    </a:lnTo>
                    <a:lnTo>
                      <a:pt x="2371" y="2455"/>
                    </a:lnTo>
                    <a:lnTo>
                      <a:pt x="2121" y="1394"/>
                    </a:lnTo>
                    <a:lnTo>
                      <a:pt x="2121" y="1394"/>
                    </a:lnTo>
                    <a:lnTo>
                      <a:pt x="2079" y="1165"/>
                    </a:lnTo>
                    <a:lnTo>
                      <a:pt x="1996" y="916"/>
                    </a:lnTo>
                    <a:lnTo>
                      <a:pt x="1892" y="687"/>
                    </a:lnTo>
                    <a:lnTo>
                      <a:pt x="1788" y="479"/>
                    </a:lnTo>
                    <a:lnTo>
                      <a:pt x="1788" y="479"/>
                    </a:lnTo>
                    <a:lnTo>
                      <a:pt x="1705" y="354"/>
                    </a:lnTo>
                    <a:lnTo>
                      <a:pt x="1622" y="271"/>
                    </a:lnTo>
                    <a:lnTo>
                      <a:pt x="1539" y="188"/>
                    </a:lnTo>
                    <a:lnTo>
                      <a:pt x="1435" y="126"/>
                    </a:lnTo>
                    <a:lnTo>
                      <a:pt x="1331" y="63"/>
                    </a:lnTo>
                    <a:lnTo>
                      <a:pt x="1227" y="22"/>
                    </a:lnTo>
                    <a:lnTo>
                      <a:pt x="1102" y="1"/>
                    </a:lnTo>
                    <a:lnTo>
                      <a:pt x="97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1916550" y="2272175"/>
                <a:ext cx="47850" cy="166350"/>
              </a:xfrm>
              <a:custGeom>
                <a:avLst/>
                <a:gdLst/>
                <a:ahLst/>
                <a:cxnLst/>
                <a:rect l="l" t="t" r="r" b="b"/>
                <a:pathLst>
                  <a:path w="1914" h="6654" extrusionOk="0">
                    <a:moveTo>
                      <a:pt x="1040" y="0"/>
                    </a:moveTo>
                    <a:lnTo>
                      <a:pt x="874" y="21"/>
                    </a:lnTo>
                    <a:lnTo>
                      <a:pt x="728" y="63"/>
                    </a:lnTo>
                    <a:lnTo>
                      <a:pt x="603" y="125"/>
                    </a:lnTo>
                    <a:lnTo>
                      <a:pt x="499" y="208"/>
                    </a:lnTo>
                    <a:lnTo>
                      <a:pt x="416" y="312"/>
                    </a:lnTo>
                    <a:lnTo>
                      <a:pt x="333" y="458"/>
                    </a:lnTo>
                    <a:lnTo>
                      <a:pt x="271" y="603"/>
                    </a:lnTo>
                    <a:lnTo>
                      <a:pt x="229" y="749"/>
                    </a:lnTo>
                    <a:lnTo>
                      <a:pt x="167" y="1102"/>
                    </a:lnTo>
                    <a:lnTo>
                      <a:pt x="125" y="1456"/>
                    </a:lnTo>
                    <a:lnTo>
                      <a:pt x="63" y="2142"/>
                    </a:lnTo>
                    <a:lnTo>
                      <a:pt x="0" y="3265"/>
                    </a:lnTo>
                    <a:lnTo>
                      <a:pt x="0" y="3805"/>
                    </a:lnTo>
                    <a:lnTo>
                      <a:pt x="0" y="4367"/>
                    </a:lnTo>
                    <a:lnTo>
                      <a:pt x="0" y="4928"/>
                    </a:lnTo>
                    <a:lnTo>
                      <a:pt x="42" y="5510"/>
                    </a:lnTo>
                    <a:lnTo>
                      <a:pt x="83" y="6072"/>
                    </a:lnTo>
                    <a:lnTo>
                      <a:pt x="167" y="6654"/>
                    </a:lnTo>
                    <a:lnTo>
                      <a:pt x="354" y="6571"/>
                    </a:lnTo>
                    <a:lnTo>
                      <a:pt x="416" y="6529"/>
                    </a:lnTo>
                    <a:lnTo>
                      <a:pt x="437" y="6488"/>
                    </a:lnTo>
                    <a:lnTo>
                      <a:pt x="707" y="5822"/>
                    </a:lnTo>
                    <a:lnTo>
                      <a:pt x="957" y="5136"/>
                    </a:lnTo>
                    <a:lnTo>
                      <a:pt x="1186" y="4450"/>
                    </a:lnTo>
                    <a:lnTo>
                      <a:pt x="1393" y="3764"/>
                    </a:lnTo>
                    <a:lnTo>
                      <a:pt x="1581" y="3078"/>
                    </a:lnTo>
                    <a:lnTo>
                      <a:pt x="1726" y="2371"/>
                    </a:lnTo>
                    <a:lnTo>
                      <a:pt x="1830" y="1643"/>
                    </a:lnTo>
                    <a:lnTo>
                      <a:pt x="1913" y="915"/>
                    </a:lnTo>
                    <a:lnTo>
                      <a:pt x="1913" y="749"/>
                    </a:lnTo>
                    <a:lnTo>
                      <a:pt x="1892" y="582"/>
                    </a:lnTo>
                    <a:lnTo>
                      <a:pt x="1830" y="437"/>
                    </a:lnTo>
                    <a:lnTo>
                      <a:pt x="1747" y="312"/>
                    </a:lnTo>
                    <a:lnTo>
                      <a:pt x="1643" y="208"/>
                    </a:lnTo>
                    <a:lnTo>
                      <a:pt x="1518" y="125"/>
                    </a:lnTo>
                    <a:lnTo>
                      <a:pt x="1373" y="42"/>
                    </a:lnTo>
                    <a:lnTo>
                      <a:pt x="1186" y="21"/>
                    </a:lnTo>
                    <a:lnTo>
                      <a:pt x="1040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1916550" y="2272175"/>
                <a:ext cx="47850" cy="166350"/>
              </a:xfrm>
              <a:custGeom>
                <a:avLst/>
                <a:gdLst/>
                <a:ahLst/>
                <a:cxnLst/>
                <a:rect l="l" t="t" r="r" b="b"/>
                <a:pathLst>
                  <a:path w="1914" h="6654" fill="none" extrusionOk="0">
                    <a:moveTo>
                      <a:pt x="1040" y="0"/>
                    </a:moveTo>
                    <a:lnTo>
                      <a:pt x="1040" y="0"/>
                    </a:lnTo>
                    <a:lnTo>
                      <a:pt x="874" y="21"/>
                    </a:lnTo>
                    <a:lnTo>
                      <a:pt x="728" y="63"/>
                    </a:lnTo>
                    <a:lnTo>
                      <a:pt x="603" y="125"/>
                    </a:lnTo>
                    <a:lnTo>
                      <a:pt x="499" y="208"/>
                    </a:lnTo>
                    <a:lnTo>
                      <a:pt x="416" y="312"/>
                    </a:lnTo>
                    <a:lnTo>
                      <a:pt x="333" y="458"/>
                    </a:lnTo>
                    <a:lnTo>
                      <a:pt x="271" y="603"/>
                    </a:lnTo>
                    <a:lnTo>
                      <a:pt x="229" y="749"/>
                    </a:lnTo>
                    <a:lnTo>
                      <a:pt x="229" y="749"/>
                    </a:lnTo>
                    <a:lnTo>
                      <a:pt x="167" y="1102"/>
                    </a:lnTo>
                    <a:lnTo>
                      <a:pt x="125" y="1456"/>
                    </a:lnTo>
                    <a:lnTo>
                      <a:pt x="63" y="2142"/>
                    </a:lnTo>
                    <a:lnTo>
                      <a:pt x="63" y="2142"/>
                    </a:lnTo>
                    <a:lnTo>
                      <a:pt x="0" y="3265"/>
                    </a:lnTo>
                    <a:lnTo>
                      <a:pt x="0" y="3805"/>
                    </a:lnTo>
                    <a:lnTo>
                      <a:pt x="0" y="4367"/>
                    </a:lnTo>
                    <a:lnTo>
                      <a:pt x="0" y="4928"/>
                    </a:lnTo>
                    <a:lnTo>
                      <a:pt x="42" y="5510"/>
                    </a:lnTo>
                    <a:lnTo>
                      <a:pt x="83" y="6072"/>
                    </a:lnTo>
                    <a:lnTo>
                      <a:pt x="167" y="6654"/>
                    </a:lnTo>
                    <a:lnTo>
                      <a:pt x="167" y="6654"/>
                    </a:lnTo>
                    <a:lnTo>
                      <a:pt x="354" y="6571"/>
                    </a:lnTo>
                    <a:lnTo>
                      <a:pt x="416" y="6529"/>
                    </a:lnTo>
                    <a:lnTo>
                      <a:pt x="437" y="6488"/>
                    </a:lnTo>
                    <a:lnTo>
                      <a:pt x="437" y="6488"/>
                    </a:lnTo>
                    <a:lnTo>
                      <a:pt x="707" y="5822"/>
                    </a:lnTo>
                    <a:lnTo>
                      <a:pt x="957" y="5136"/>
                    </a:lnTo>
                    <a:lnTo>
                      <a:pt x="1186" y="4450"/>
                    </a:lnTo>
                    <a:lnTo>
                      <a:pt x="1393" y="3764"/>
                    </a:lnTo>
                    <a:lnTo>
                      <a:pt x="1581" y="3078"/>
                    </a:lnTo>
                    <a:lnTo>
                      <a:pt x="1726" y="2371"/>
                    </a:lnTo>
                    <a:lnTo>
                      <a:pt x="1830" y="1643"/>
                    </a:lnTo>
                    <a:lnTo>
                      <a:pt x="1913" y="915"/>
                    </a:lnTo>
                    <a:lnTo>
                      <a:pt x="1913" y="915"/>
                    </a:lnTo>
                    <a:lnTo>
                      <a:pt x="1913" y="749"/>
                    </a:lnTo>
                    <a:lnTo>
                      <a:pt x="1892" y="582"/>
                    </a:lnTo>
                    <a:lnTo>
                      <a:pt x="1830" y="437"/>
                    </a:lnTo>
                    <a:lnTo>
                      <a:pt x="1747" y="312"/>
                    </a:lnTo>
                    <a:lnTo>
                      <a:pt x="1643" y="208"/>
                    </a:lnTo>
                    <a:lnTo>
                      <a:pt x="1518" y="125"/>
                    </a:lnTo>
                    <a:lnTo>
                      <a:pt x="1373" y="42"/>
                    </a:lnTo>
                    <a:lnTo>
                      <a:pt x="1186" y="21"/>
                    </a:lnTo>
                    <a:lnTo>
                      <a:pt x="1186" y="21"/>
                    </a:lnTo>
                    <a:lnTo>
                      <a:pt x="104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91" name="Google Shape;891;p6"/>
              <p:cNvSpPr/>
              <p:nvPr/>
            </p:nvSpPr>
            <p:spPr>
              <a:xfrm>
                <a:off x="1330200" y="2334550"/>
                <a:ext cx="36400" cy="639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558" extrusionOk="0">
                    <a:moveTo>
                      <a:pt x="1268" y="0"/>
                    </a:moveTo>
                    <a:lnTo>
                      <a:pt x="1144" y="21"/>
                    </a:lnTo>
                    <a:lnTo>
                      <a:pt x="1019" y="63"/>
                    </a:lnTo>
                    <a:lnTo>
                      <a:pt x="894" y="125"/>
                    </a:lnTo>
                    <a:lnTo>
                      <a:pt x="790" y="188"/>
                    </a:lnTo>
                    <a:lnTo>
                      <a:pt x="665" y="271"/>
                    </a:lnTo>
                    <a:lnTo>
                      <a:pt x="561" y="375"/>
                    </a:lnTo>
                    <a:lnTo>
                      <a:pt x="395" y="603"/>
                    </a:lnTo>
                    <a:lnTo>
                      <a:pt x="229" y="853"/>
                    </a:lnTo>
                    <a:lnTo>
                      <a:pt x="104" y="1144"/>
                    </a:lnTo>
                    <a:lnTo>
                      <a:pt x="42" y="1435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38"/>
                    </a:lnTo>
                    <a:lnTo>
                      <a:pt x="42" y="2163"/>
                    </a:lnTo>
                    <a:lnTo>
                      <a:pt x="104" y="2267"/>
                    </a:lnTo>
                    <a:lnTo>
                      <a:pt x="166" y="2371"/>
                    </a:lnTo>
                    <a:lnTo>
                      <a:pt x="250" y="2454"/>
                    </a:lnTo>
                    <a:lnTo>
                      <a:pt x="374" y="2516"/>
                    </a:lnTo>
                    <a:lnTo>
                      <a:pt x="520" y="2537"/>
                    </a:lnTo>
                    <a:lnTo>
                      <a:pt x="645" y="2558"/>
                    </a:lnTo>
                    <a:lnTo>
                      <a:pt x="749" y="2537"/>
                    </a:lnTo>
                    <a:lnTo>
                      <a:pt x="853" y="2516"/>
                    </a:lnTo>
                    <a:lnTo>
                      <a:pt x="957" y="2475"/>
                    </a:lnTo>
                    <a:lnTo>
                      <a:pt x="1040" y="2392"/>
                    </a:lnTo>
                    <a:lnTo>
                      <a:pt x="1102" y="2329"/>
                    </a:lnTo>
                    <a:lnTo>
                      <a:pt x="1164" y="2225"/>
                    </a:lnTo>
                    <a:lnTo>
                      <a:pt x="1268" y="2017"/>
                    </a:lnTo>
                    <a:lnTo>
                      <a:pt x="1331" y="1768"/>
                    </a:lnTo>
                    <a:lnTo>
                      <a:pt x="1393" y="1518"/>
                    </a:lnTo>
                    <a:lnTo>
                      <a:pt x="1435" y="1269"/>
                    </a:lnTo>
                    <a:lnTo>
                      <a:pt x="1456" y="1019"/>
                    </a:lnTo>
                    <a:lnTo>
                      <a:pt x="1456" y="770"/>
                    </a:lnTo>
                    <a:lnTo>
                      <a:pt x="1414" y="520"/>
                    </a:lnTo>
                    <a:lnTo>
                      <a:pt x="1352" y="250"/>
                    </a:lnTo>
                    <a:lnTo>
                      <a:pt x="1268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92" name="Google Shape;892;p6"/>
              <p:cNvSpPr/>
              <p:nvPr/>
            </p:nvSpPr>
            <p:spPr>
              <a:xfrm>
                <a:off x="1330200" y="2334550"/>
                <a:ext cx="36400" cy="639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558" fill="none" extrusionOk="0">
                    <a:moveTo>
                      <a:pt x="1268" y="0"/>
                    </a:moveTo>
                    <a:lnTo>
                      <a:pt x="1268" y="0"/>
                    </a:lnTo>
                    <a:lnTo>
                      <a:pt x="1144" y="21"/>
                    </a:lnTo>
                    <a:lnTo>
                      <a:pt x="1019" y="63"/>
                    </a:lnTo>
                    <a:lnTo>
                      <a:pt x="894" y="125"/>
                    </a:lnTo>
                    <a:lnTo>
                      <a:pt x="790" y="188"/>
                    </a:lnTo>
                    <a:lnTo>
                      <a:pt x="665" y="271"/>
                    </a:lnTo>
                    <a:lnTo>
                      <a:pt x="561" y="375"/>
                    </a:lnTo>
                    <a:lnTo>
                      <a:pt x="395" y="603"/>
                    </a:lnTo>
                    <a:lnTo>
                      <a:pt x="229" y="853"/>
                    </a:lnTo>
                    <a:lnTo>
                      <a:pt x="104" y="1144"/>
                    </a:lnTo>
                    <a:lnTo>
                      <a:pt x="42" y="1435"/>
                    </a:lnTo>
                    <a:lnTo>
                      <a:pt x="0" y="1768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38"/>
                    </a:lnTo>
                    <a:lnTo>
                      <a:pt x="42" y="2163"/>
                    </a:lnTo>
                    <a:lnTo>
                      <a:pt x="104" y="2267"/>
                    </a:lnTo>
                    <a:lnTo>
                      <a:pt x="166" y="2371"/>
                    </a:lnTo>
                    <a:lnTo>
                      <a:pt x="250" y="2454"/>
                    </a:lnTo>
                    <a:lnTo>
                      <a:pt x="374" y="2516"/>
                    </a:lnTo>
                    <a:lnTo>
                      <a:pt x="520" y="2537"/>
                    </a:lnTo>
                    <a:lnTo>
                      <a:pt x="520" y="2537"/>
                    </a:lnTo>
                    <a:lnTo>
                      <a:pt x="645" y="2558"/>
                    </a:lnTo>
                    <a:lnTo>
                      <a:pt x="645" y="2558"/>
                    </a:lnTo>
                    <a:lnTo>
                      <a:pt x="749" y="2537"/>
                    </a:lnTo>
                    <a:lnTo>
                      <a:pt x="853" y="2516"/>
                    </a:lnTo>
                    <a:lnTo>
                      <a:pt x="957" y="2475"/>
                    </a:lnTo>
                    <a:lnTo>
                      <a:pt x="1040" y="2392"/>
                    </a:lnTo>
                    <a:lnTo>
                      <a:pt x="1102" y="2329"/>
                    </a:lnTo>
                    <a:lnTo>
                      <a:pt x="1164" y="2225"/>
                    </a:lnTo>
                    <a:lnTo>
                      <a:pt x="1268" y="2017"/>
                    </a:lnTo>
                    <a:lnTo>
                      <a:pt x="1268" y="2017"/>
                    </a:lnTo>
                    <a:lnTo>
                      <a:pt x="1331" y="1768"/>
                    </a:lnTo>
                    <a:lnTo>
                      <a:pt x="1393" y="1518"/>
                    </a:lnTo>
                    <a:lnTo>
                      <a:pt x="1435" y="1269"/>
                    </a:lnTo>
                    <a:lnTo>
                      <a:pt x="1456" y="1019"/>
                    </a:lnTo>
                    <a:lnTo>
                      <a:pt x="1456" y="770"/>
                    </a:lnTo>
                    <a:lnTo>
                      <a:pt x="1414" y="520"/>
                    </a:lnTo>
                    <a:lnTo>
                      <a:pt x="1352" y="250"/>
                    </a:lnTo>
                    <a:lnTo>
                      <a:pt x="12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1151375" y="2154700"/>
                <a:ext cx="1125425" cy="1561550"/>
              </a:xfrm>
              <a:custGeom>
                <a:avLst/>
                <a:gdLst/>
                <a:ahLst/>
                <a:cxnLst/>
                <a:rect l="l" t="t" r="r" b="b"/>
                <a:pathLst>
                  <a:path w="45017" h="62462" extrusionOk="0">
                    <a:moveTo>
                      <a:pt x="35286" y="1539"/>
                    </a:moveTo>
                    <a:lnTo>
                      <a:pt x="35868" y="1580"/>
                    </a:lnTo>
                    <a:lnTo>
                      <a:pt x="36429" y="1622"/>
                    </a:lnTo>
                    <a:lnTo>
                      <a:pt x="37011" y="1684"/>
                    </a:lnTo>
                    <a:lnTo>
                      <a:pt x="38134" y="1851"/>
                    </a:lnTo>
                    <a:lnTo>
                      <a:pt x="39278" y="2038"/>
                    </a:lnTo>
                    <a:lnTo>
                      <a:pt x="40401" y="2246"/>
                    </a:lnTo>
                    <a:lnTo>
                      <a:pt x="40837" y="2350"/>
                    </a:lnTo>
                    <a:lnTo>
                      <a:pt x="41170" y="2454"/>
                    </a:lnTo>
                    <a:lnTo>
                      <a:pt x="41316" y="2516"/>
                    </a:lnTo>
                    <a:lnTo>
                      <a:pt x="41440" y="2599"/>
                    </a:lnTo>
                    <a:lnTo>
                      <a:pt x="41565" y="2662"/>
                    </a:lnTo>
                    <a:lnTo>
                      <a:pt x="41648" y="2766"/>
                    </a:lnTo>
                    <a:lnTo>
                      <a:pt x="41731" y="2870"/>
                    </a:lnTo>
                    <a:lnTo>
                      <a:pt x="41815" y="2973"/>
                    </a:lnTo>
                    <a:lnTo>
                      <a:pt x="41877" y="3119"/>
                    </a:lnTo>
                    <a:lnTo>
                      <a:pt x="41919" y="3265"/>
                    </a:lnTo>
                    <a:lnTo>
                      <a:pt x="42002" y="3618"/>
                    </a:lnTo>
                    <a:lnTo>
                      <a:pt x="42064" y="4055"/>
                    </a:lnTo>
                    <a:lnTo>
                      <a:pt x="42147" y="5011"/>
                    </a:lnTo>
                    <a:lnTo>
                      <a:pt x="42210" y="5947"/>
                    </a:lnTo>
                    <a:lnTo>
                      <a:pt x="42272" y="6903"/>
                    </a:lnTo>
                    <a:lnTo>
                      <a:pt x="42334" y="7839"/>
                    </a:lnTo>
                    <a:lnTo>
                      <a:pt x="42376" y="9731"/>
                    </a:lnTo>
                    <a:lnTo>
                      <a:pt x="42397" y="11644"/>
                    </a:lnTo>
                    <a:lnTo>
                      <a:pt x="42376" y="15844"/>
                    </a:lnTo>
                    <a:lnTo>
                      <a:pt x="42334" y="20065"/>
                    </a:lnTo>
                    <a:lnTo>
                      <a:pt x="42251" y="28569"/>
                    </a:lnTo>
                    <a:lnTo>
                      <a:pt x="42127" y="30524"/>
                    </a:lnTo>
                    <a:lnTo>
                      <a:pt x="42043" y="32499"/>
                    </a:lnTo>
                    <a:lnTo>
                      <a:pt x="42002" y="34475"/>
                    </a:lnTo>
                    <a:lnTo>
                      <a:pt x="41981" y="36450"/>
                    </a:lnTo>
                    <a:lnTo>
                      <a:pt x="41960" y="38446"/>
                    </a:lnTo>
                    <a:lnTo>
                      <a:pt x="41960" y="40442"/>
                    </a:lnTo>
                    <a:lnTo>
                      <a:pt x="42002" y="44434"/>
                    </a:lnTo>
                    <a:lnTo>
                      <a:pt x="42002" y="45848"/>
                    </a:lnTo>
                    <a:lnTo>
                      <a:pt x="41981" y="47262"/>
                    </a:lnTo>
                    <a:lnTo>
                      <a:pt x="41919" y="48655"/>
                    </a:lnTo>
                    <a:lnTo>
                      <a:pt x="41835" y="50069"/>
                    </a:lnTo>
                    <a:lnTo>
                      <a:pt x="41731" y="51483"/>
                    </a:lnTo>
                    <a:lnTo>
                      <a:pt x="41627" y="52876"/>
                    </a:lnTo>
                    <a:lnTo>
                      <a:pt x="41336" y="55704"/>
                    </a:lnTo>
                    <a:lnTo>
                      <a:pt x="41295" y="56078"/>
                    </a:lnTo>
                    <a:lnTo>
                      <a:pt x="41232" y="56432"/>
                    </a:lnTo>
                    <a:lnTo>
                      <a:pt x="41170" y="56744"/>
                    </a:lnTo>
                    <a:lnTo>
                      <a:pt x="41066" y="57035"/>
                    </a:lnTo>
                    <a:lnTo>
                      <a:pt x="40962" y="57305"/>
                    </a:lnTo>
                    <a:lnTo>
                      <a:pt x="40837" y="57555"/>
                    </a:lnTo>
                    <a:lnTo>
                      <a:pt x="40692" y="57783"/>
                    </a:lnTo>
                    <a:lnTo>
                      <a:pt x="40525" y="57970"/>
                    </a:lnTo>
                    <a:lnTo>
                      <a:pt x="40338" y="58158"/>
                    </a:lnTo>
                    <a:lnTo>
                      <a:pt x="40130" y="58324"/>
                    </a:lnTo>
                    <a:lnTo>
                      <a:pt x="39902" y="58470"/>
                    </a:lnTo>
                    <a:lnTo>
                      <a:pt x="39652" y="58594"/>
                    </a:lnTo>
                    <a:lnTo>
                      <a:pt x="39361" y="58719"/>
                    </a:lnTo>
                    <a:lnTo>
                      <a:pt x="39049" y="58823"/>
                    </a:lnTo>
                    <a:lnTo>
                      <a:pt x="38696" y="58927"/>
                    </a:lnTo>
                    <a:lnTo>
                      <a:pt x="38321" y="59010"/>
                    </a:lnTo>
                    <a:lnTo>
                      <a:pt x="37552" y="59176"/>
                    </a:lnTo>
                    <a:lnTo>
                      <a:pt x="36762" y="59301"/>
                    </a:lnTo>
                    <a:lnTo>
                      <a:pt x="35972" y="59384"/>
                    </a:lnTo>
                    <a:lnTo>
                      <a:pt x="35203" y="59447"/>
                    </a:lnTo>
                    <a:lnTo>
                      <a:pt x="34412" y="59488"/>
                    </a:lnTo>
                    <a:lnTo>
                      <a:pt x="33601" y="59488"/>
                    </a:lnTo>
                    <a:lnTo>
                      <a:pt x="32811" y="59468"/>
                    </a:lnTo>
                    <a:lnTo>
                      <a:pt x="32021" y="59426"/>
                    </a:lnTo>
                    <a:lnTo>
                      <a:pt x="31793" y="59405"/>
                    </a:lnTo>
                    <a:lnTo>
                      <a:pt x="31564" y="59364"/>
                    </a:lnTo>
                    <a:lnTo>
                      <a:pt x="31377" y="59301"/>
                    </a:lnTo>
                    <a:lnTo>
                      <a:pt x="31169" y="59260"/>
                    </a:lnTo>
                    <a:lnTo>
                      <a:pt x="31002" y="59176"/>
                    </a:lnTo>
                    <a:lnTo>
                      <a:pt x="30815" y="59093"/>
                    </a:lnTo>
                    <a:lnTo>
                      <a:pt x="30670" y="58989"/>
                    </a:lnTo>
                    <a:lnTo>
                      <a:pt x="30524" y="58885"/>
                    </a:lnTo>
                    <a:lnTo>
                      <a:pt x="30379" y="58761"/>
                    </a:lnTo>
                    <a:lnTo>
                      <a:pt x="30254" y="58636"/>
                    </a:lnTo>
                    <a:lnTo>
                      <a:pt x="30129" y="58490"/>
                    </a:lnTo>
                    <a:lnTo>
                      <a:pt x="30025" y="58324"/>
                    </a:lnTo>
                    <a:lnTo>
                      <a:pt x="29921" y="58158"/>
                    </a:lnTo>
                    <a:lnTo>
                      <a:pt x="29838" y="57970"/>
                    </a:lnTo>
                    <a:lnTo>
                      <a:pt x="29672" y="57575"/>
                    </a:lnTo>
                    <a:lnTo>
                      <a:pt x="29277" y="56307"/>
                    </a:lnTo>
                    <a:lnTo>
                      <a:pt x="28923" y="55039"/>
                    </a:lnTo>
                    <a:lnTo>
                      <a:pt x="28590" y="53750"/>
                    </a:lnTo>
                    <a:lnTo>
                      <a:pt x="28299" y="52460"/>
                    </a:lnTo>
                    <a:lnTo>
                      <a:pt x="27967" y="50755"/>
                    </a:lnTo>
                    <a:lnTo>
                      <a:pt x="27655" y="49050"/>
                    </a:lnTo>
                    <a:lnTo>
                      <a:pt x="27364" y="47325"/>
                    </a:lnTo>
                    <a:lnTo>
                      <a:pt x="27114" y="45620"/>
                    </a:lnTo>
                    <a:lnTo>
                      <a:pt x="26885" y="43894"/>
                    </a:lnTo>
                    <a:lnTo>
                      <a:pt x="26657" y="42168"/>
                    </a:lnTo>
                    <a:lnTo>
                      <a:pt x="26199" y="38716"/>
                    </a:lnTo>
                    <a:lnTo>
                      <a:pt x="26116" y="38134"/>
                    </a:lnTo>
                    <a:lnTo>
                      <a:pt x="26054" y="37552"/>
                    </a:lnTo>
                    <a:lnTo>
                      <a:pt x="26012" y="37365"/>
                    </a:lnTo>
                    <a:lnTo>
                      <a:pt x="25971" y="37219"/>
                    </a:lnTo>
                    <a:lnTo>
                      <a:pt x="25908" y="37095"/>
                    </a:lnTo>
                    <a:lnTo>
                      <a:pt x="25804" y="36991"/>
                    </a:lnTo>
                    <a:lnTo>
                      <a:pt x="25700" y="36928"/>
                    </a:lnTo>
                    <a:lnTo>
                      <a:pt x="25575" y="36887"/>
                    </a:lnTo>
                    <a:lnTo>
                      <a:pt x="25409" y="36866"/>
                    </a:lnTo>
                    <a:lnTo>
                      <a:pt x="25222" y="36866"/>
                    </a:lnTo>
                    <a:lnTo>
                      <a:pt x="23226" y="37011"/>
                    </a:lnTo>
                    <a:lnTo>
                      <a:pt x="21209" y="37095"/>
                    </a:lnTo>
                    <a:lnTo>
                      <a:pt x="19213" y="37157"/>
                    </a:lnTo>
                    <a:lnTo>
                      <a:pt x="17196" y="37198"/>
                    </a:lnTo>
                    <a:lnTo>
                      <a:pt x="13162" y="37198"/>
                    </a:lnTo>
                    <a:lnTo>
                      <a:pt x="9149" y="37157"/>
                    </a:lnTo>
                    <a:lnTo>
                      <a:pt x="8193" y="37136"/>
                    </a:lnTo>
                    <a:lnTo>
                      <a:pt x="7236" y="37053"/>
                    </a:lnTo>
                    <a:lnTo>
                      <a:pt x="6280" y="36949"/>
                    </a:lnTo>
                    <a:lnTo>
                      <a:pt x="5344" y="36803"/>
                    </a:lnTo>
                    <a:lnTo>
                      <a:pt x="4887" y="36699"/>
                    </a:lnTo>
                    <a:lnTo>
                      <a:pt x="4471" y="36595"/>
                    </a:lnTo>
                    <a:lnTo>
                      <a:pt x="4076" y="36450"/>
                    </a:lnTo>
                    <a:lnTo>
                      <a:pt x="3743" y="36304"/>
                    </a:lnTo>
                    <a:lnTo>
                      <a:pt x="3410" y="36117"/>
                    </a:lnTo>
                    <a:lnTo>
                      <a:pt x="3140" y="35930"/>
                    </a:lnTo>
                    <a:lnTo>
                      <a:pt x="2891" y="35722"/>
                    </a:lnTo>
                    <a:lnTo>
                      <a:pt x="2662" y="35493"/>
                    </a:lnTo>
                    <a:lnTo>
                      <a:pt x="2454" y="35244"/>
                    </a:lnTo>
                    <a:lnTo>
                      <a:pt x="2288" y="34974"/>
                    </a:lnTo>
                    <a:lnTo>
                      <a:pt x="2142" y="34683"/>
                    </a:lnTo>
                    <a:lnTo>
                      <a:pt x="2038" y="34391"/>
                    </a:lnTo>
                    <a:lnTo>
                      <a:pt x="1934" y="34059"/>
                    </a:lnTo>
                    <a:lnTo>
                      <a:pt x="1872" y="33705"/>
                    </a:lnTo>
                    <a:lnTo>
                      <a:pt x="1809" y="33352"/>
                    </a:lnTo>
                    <a:lnTo>
                      <a:pt x="1789" y="32978"/>
                    </a:lnTo>
                    <a:lnTo>
                      <a:pt x="1768" y="32250"/>
                    </a:lnTo>
                    <a:lnTo>
                      <a:pt x="1768" y="31543"/>
                    </a:lnTo>
                    <a:lnTo>
                      <a:pt x="1768" y="30836"/>
                    </a:lnTo>
                    <a:lnTo>
                      <a:pt x="1809" y="30108"/>
                    </a:lnTo>
                    <a:lnTo>
                      <a:pt x="1892" y="28694"/>
                    </a:lnTo>
                    <a:lnTo>
                      <a:pt x="1996" y="27280"/>
                    </a:lnTo>
                    <a:lnTo>
                      <a:pt x="2142" y="25534"/>
                    </a:lnTo>
                    <a:lnTo>
                      <a:pt x="2308" y="23808"/>
                    </a:lnTo>
                    <a:lnTo>
                      <a:pt x="2516" y="22082"/>
                    </a:lnTo>
                    <a:lnTo>
                      <a:pt x="2745" y="20356"/>
                    </a:lnTo>
                    <a:lnTo>
                      <a:pt x="3015" y="18630"/>
                    </a:lnTo>
                    <a:lnTo>
                      <a:pt x="3306" y="16925"/>
                    </a:lnTo>
                    <a:lnTo>
                      <a:pt x="3618" y="15200"/>
                    </a:lnTo>
                    <a:lnTo>
                      <a:pt x="3951" y="13495"/>
                    </a:lnTo>
                    <a:lnTo>
                      <a:pt x="4138" y="12663"/>
                    </a:lnTo>
                    <a:lnTo>
                      <a:pt x="4325" y="11831"/>
                    </a:lnTo>
                    <a:lnTo>
                      <a:pt x="4533" y="11020"/>
                    </a:lnTo>
                    <a:lnTo>
                      <a:pt x="4783" y="10209"/>
                    </a:lnTo>
                    <a:lnTo>
                      <a:pt x="5053" y="9398"/>
                    </a:lnTo>
                    <a:lnTo>
                      <a:pt x="5365" y="8608"/>
                    </a:lnTo>
                    <a:lnTo>
                      <a:pt x="5718" y="7818"/>
                    </a:lnTo>
                    <a:lnTo>
                      <a:pt x="5905" y="7444"/>
                    </a:lnTo>
                    <a:lnTo>
                      <a:pt x="6113" y="7070"/>
                    </a:lnTo>
                    <a:lnTo>
                      <a:pt x="6342" y="6695"/>
                    </a:lnTo>
                    <a:lnTo>
                      <a:pt x="6592" y="6342"/>
                    </a:lnTo>
                    <a:lnTo>
                      <a:pt x="6862" y="6030"/>
                    </a:lnTo>
                    <a:lnTo>
                      <a:pt x="7153" y="5760"/>
                    </a:lnTo>
                    <a:lnTo>
                      <a:pt x="7465" y="5510"/>
                    </a:lnTo>
                    <a:lnTo>
                      <a:pt x="7818" y="5281"/>
                    </a:lnTo>
                    <a:lnTo>
                      <a:pt x="8213" y="5094"/>
                    </a:lnTo>
                    <a:lnTo>
                      <a:pt x="8629" y="4928"/>
                    </a:lnTo>
                    <a:lnTo>
                      <a:pt x="10251" y="4429"/>
                    </a:lnTo>
                    <a:lnTo>
                      <a:pt x="11062" y="4179"/>
                    </a:lnTo>
                    <a:lnTo>
                      <a:pt x="11852" y="3930"/>
                    </a:lnTo>
                    <a:lnTo>
                      <a:pt x="12684" y="3722"/>
                    </a:lnTo>
                    <a:lnTo>
                      <a:pt x="13495" y="3514"/>
                    </a:lnTo>
                    <a:lnTo>
                      <a:pt x="14327" y="3348"/>
                    </a:lnTo>
                    <a:lnTo>
                      <a:pt x="15158" y="3202"/>
                    </a:lnTo>
                    <a:lnTo>
                      <a:pt x="15844" y="3119"/>
                    </a:lnTo>
                    <a:lnTo>
                      <a:pt x="16531" y="3077"/>
                    </a:lnTo>
                    <a:lnTo>
                      <a:pt x="16863" y="3057"/>
                    </a:lnTo>
                    <a:lnTo>
                      <a:pt x="17217" y="3077"/>
                    </a:lnTo>
                    <a:lnTo>
                      <a:pt x="17570" y="3098"/>
                    </a:lnTo>
                    <a:lnTo>
                      <a:pt x="17903" y="3140"/>
                    </a:lnTo>
                    <a:lnTo>
                      <a:pt x="18111" y="3181"/>
                    </a:lnTo>
                    <a:lnTo>
                      <a:pt x="18277" y="3244"/>
                    </a:lnTo>
                    <a:lnTo>
                      <a:pt x="18402" y="3327"/>
                    </a:lnTo>
                    <a:lnTo>
                      <a:pt x="18506" y="3431"/>
                    </a:lnTo>
                    <a:lnTo>
                      <a:pt x="18589" y="3556"/>
                    </a:lnTo>
                    <a:lnTo>
                      <a:pt x="18631" y="3701"/>
                    </a:lnTo>
                    <a:lnTo>
                      <a:pt x="18651" y="3868"/>
                    </a:lnTo>
                    <a:lnTo>
                      <a:pt x="18651" y="4055"/>
                    </a:lnTo>
                    <a:lnTo>
                      <a:pt x="18610" y="4408"/>
                    </a:lnTo>
                    <a:lnTo>
                      <a:pt x="18506" y="4741"/>
                    </a:lnTo>
                    <a:lnTo>
                      <a:pt x="18132" y="6009"/>
                    </a:lnTo>
                    <a:lnTo>
                      <a:pt x="17778" y="7298"/>
                    </a:lnTo>
                    <a:lnTo>
                      <a:pt x="17466" y="8567"/>
                    </a:lnTo>
                    <a:lnTo>
                      <a:pt x="17196" y="9856"/>
                    </a:lnTo>
                    <a:lnTo>
                      <a:pt x="16946" y="11166"/>
                    </a:lnTo>
                    <a:lnTo>
                      <a:pt x="16718" y="12455"/>
                    </a:lnTo>
                    <a:lnTo>
                      <a:pt x="16510" y="13765"/>
                    </a:lnTo>
                    <a:lnTo>
                      <a:pt x="16302" y="15075"/>
                    </a:lnTo>
                    <a:lnTo>
                      <a:pt x="16198" y="15865"/>
                    </a:lnTo>
                    <a:lnTo>
                      <a:pt x="16115" y="16655"/>
                    </a:lnTo>
                    <a:lnTo>
                      <a:pt x="16032" y="17466"/>
                    </a:lnTo>
                    <a:lnTo>
                      <a:pt x="15969" y="18256"/>
                    </a:lnTo>
                    <a:lnTo>
                      <a:pt x="15865" y="19857"/>
                    </a:lnTo>
                    <a:lnTo>
                      <a:pt x="15803" y="21458"/>
                    </a:lnTo>
                    <a:lnTo>
                      <a:pt x="15782" y="21916"/>
                    </a:lnTo>
                    <a:lnTo>
                      <a:pt x="15803" y="22394"/>
                    </a:lnTo>
                    <a:lnTo>
                      <a:pt x="15824" y="22623"/>
                    </a:lnTo>
                    <a:lnTo>
                      <a:pt x="15844" y="22851"/>
                    </a:lnTo>
                    <a:lnTo>
                      <a:pt x="15886" y="23080"/>
                    </a:lnTo>
                    <a:lnTo>
                      <a:pt x="15948" y="23309"/>
                    </a:lnTo>
                    <a:lnTo>
                      <a:pt x="16052" y="23558"/>
                    </a:lnTo>
                    <a:lnTo>
                      <a:pt x="16156" y="23787"/>
                    </a:lnTo>
                    <a:lnTo>
                      <a:pt x="16281" y="23995"/>
                    </a:lnTo>
                    <a:lnTo>
                      <a:pt x="16427" y="24203"/>
                    </a:lnTo>
                    <a:lnTo>
                      <a:pt x="16593" y="24369"/>
                    </a:lnTo>
                    <a:lnTo>
                      <a:pt x="16801" y="24515"/>
                    </a:lnTo>
                    <a:lnTo>
                      <a:pt x="17009" y="24640"/>
                    </a:lnTo>
                    <a:lnTo>
                      <a:pt x="17258" y="24744"/>
                    </a:lnTo>
                    <a:lnTo>
                      <a:pt x="17778" y="24889"/>
                    </a:lnTo>
                    <a:lnTo>
                      <a:pt x="18298" y="25035"/>
                    </a:lnTo>
                    <a:lnTo>
                      <a:pt x="18839" y="25159"/>
                    </a:lnTo>
                    <a:lnTo>
                      <a:pt x="19358" y="25263"/>
                    </a:lnTo>
                    <a:lnTo>
                      <a:pt x="19878" y="25367"/>
                    </a:lnTo>
                    <a:lnTo>
                      <a:pt x="20419" y="25451"/>
                    </a:lnTo>
                    <a:lnTo>
                      <a:pt x="20959" y="25492"/>
                    </a:lnTo>
                    <a:lnTo>
                      <a:pt x="21479" y="25554"/>
                    </a:lnTo>
                    <a:lnTo>
                      <a:pt x="22020" y="25575"/>
                    </a:lnTo>
                    <a:lnTo>
                      <a:pt x="23080" y="25575"/>
                    </a:lnTo>
                    <a:lnTo>
                      <a:pt x="23621" y="25534"/>
                    </a:lnTo>
                    <a:lnTo>
                      <a:pt x="24162" y="25492"/>
                    </a:lnTo>
                    <a:lnTo>
                      <a:pt x="24702" y="25430"/>
                    </a:lnTo>
                    <a:lnTo>
                      <a:pt x="25243" y="25347"/>
                    </a:lnTo>
                    <a:lnTo>
                      <a:pt x="25783" y="25243"/>
                    </a:lnTo>
                    <a:lnTo>
                      <a:pt x="26262" y="25139"/>
                    </a:lnTo>
                    <a:lnTo>
                      <a:pt x="26470" y="25055"/>
                    </a:lnTo>
                    <a:lnTo>
                      <a:pt x="26657" y="24993"/>
                    </a:lnTo>
                    <a:lnTo>
                      <a:pt x="26844" y="24910"/>
                    </a:lnTo>
                    <a:lnTo>
                      <a:pt x="26989" y="24806"/>
                    </a:lnTo>
                    <a:lnTo>
                      <a:pt x="27135" y="24702"/>
                    </a:lnTo>
                    <a:lnTo>
                      <a:pt x="27260" y="24577"/>
                    </a:lnTo>
                    <a:lnTo>
                      <a:pt x="27364" y="24452"/>
                    </a:lnTo>
                    <a:lnTo>
                      <a:pt x="27468" y="24307"/>
                    </a:lnTo>
                    <a:lnTo>
                      <a:pt x="27551" y="24141"/>
                    </a:lnTo>
                    <a:lnTo>
                      <a:pt x="27613" y="23953"/>
                    </a:lnTo>
                    <a:lnTo>
                      <a:pt x="27696" y="23766"/>
                    </a:lnTo>
                    <a:lnTo>
                      <a:pt x="27738" y="23558"/>
                    </a:lnTo>
                    <a:lnTo>
                      <a:pt x="27842" y="23059"/>
                    </a:lnTo>
                    <a:lnTo>
                      <a:pt x="27946" y="22332"/>
                    </a:lnTo>
                    <a:lnTo>
                      <a:pt x="28008" y="21604"/>
                    </a:lnTo>
                    <a:lnTo>
                      <a:pt x="28071" y="20876"/>
                    </a:lnTo>
                    <a:lnTo>
                      <a:pt x="28133" y="20148"/>
                    </a:lnTo>
                    <a:lnTo>
                      <a:pt x="28216" y="18672"/>
                    </a:lnTo>
                    <a:lnTo>
                      <a:pt x="28299" y="17196"/>
                    </a:lnTo>
                    <a:lnTo>
                      <a:pt x="28424" y="15512"/>
                    </a:lnTo>
                    <a:lnTo>
                      <a:pt x="28570" y="13807"/>
                    </a:lnTo>
                    <a:lnTo>
                      <a:pt x="28736" y="12102"/>
                    </a:lnTo>
                    <a:lnTo>
                      <a:pt x="28923" y="10417"/>
                    </a:lnTo>
                    <a:lnTo>
                      <a:pt x="29131" y="8733"/>
                    </a:lnTo>
                    <a:lnTo>
                      <a:pt x="29360" y="7049"/>
                    </a:lnTo>
                    <a:lnTo>
                      <a:pt x="29630" y="5365"/>
                    </a:lnTo>
                    <a:lnTo>
                      <a:pt x="29900" y="3680"/>
                    </a:lnTo>
                    <a:lnTo>
                      <a:pt x="29984" y="3389"/>
                    </a:lnTo>
                    <a:lnTo>
                      <a:pt x="30067" y="3140"/>
                    </a:lnTo>
                    <a:lnTo>
                      <a:pt x="30191" y="2890"/>
                    </a:lnTo>
                    <a:lnTo>
                      <a:pt x="30358" y="2703"/>
                    </a:lnTo>
                    <a:lnTo>
                      <a:pt x="30524" y="2516"/>
                    </a:lnTo>
                    <a:lnTo>
                      <a:pt x="30732" y="2350"/>
                    </a:lnTo>
                    <a:lnTo>
                      <a:pt x="30961" y="2225"/>
                    </a:lnTo>
                    <a:lnTo>
                      <a:pt x="31231" y="2100"/>
                    </a:lnTo>
                    <a:lnTo>
                      <a:pt x="31793" y="1913"/>
                    </a:lnTo>
                    <a:lnTo>
                      <a:pt x="32375" y="1747"/>
                    </a:lnTo>
                    <a:lnTo>
                      <a:pt x="32936" y="1643"/>
                    </a:lnTo>
                    <a:lnTo>
                      <a:pt x="33518" y="1580"/>
                    </a:lnTo>
                    <a:lnTo>
                      <a:pt x="34101" y="1539"/>
                    </a:lnTo>
                    <a:close/>
                    <a:moveTo>
                      <a:pt x="34849" y="0"/>
                    </a:moveTo>
                    <a:lnTo>
                      <a:pt x="34184" y="42"/>
                    </a:lnTo>
                    <a:lnTo>
                      <a:pt x="33518" y="83"/>
                    </a:lnTo>
                    <a:lnTo>
                      <a:pt x="32832" y="187"/>
                    </a:lnTo>
                    <a:lnTo>
                      <a:pt x="32167" y="312"/>
                    </a:lnTo>
                    <a:lnTo>
                      <a:pt x="31772" y="416"/>
                    </a:lnTo>
                    <a:lnTo>
                      <a:pt x="31397" y="541"/>
                    </a:lnTo>
                    <a:lnTo>
                      <a:pt x="31023" y="686"/>
                    </a:lnTo>
                    <a:lnTo>
                      <a:pt x="30690" y="832"/>
                    </a:lnTo>
                    <a:lnTo>
                      <a:pt x="30379" y="1019"/>
                    </a:lnTo>
                    <a:lnTo>
                      <a:pt x="30067" y="1206"/>
                    </a:lnTo>
                    <a:lnTo>
                      <a:pt x="29796" y="1414"/>
                    </a:lnTo>
                    <a:lnTo>
                      <a:pt x="29547" y="1664"/>
                    </a:lnTo>
                    <a:lnTo>
                      <a:pt x="29297" y="1913"/>
                    </a:lnTo>
                    <a:lnTo>
                      <a:pt x="29089" y="2204"/>
                    </a:lnTo>
                    <a:lnTo>
                      <a:pt x="28902" y="2495"/>
                    </a:lnTo>
                    <a:lnTo>
                      <a:pt x="28736" y="2828"/>
                    </a:lnTo>
                    <a:lnTo>
                      <a:pt x="28590" y="3161"/>
                    </a:lnTo>
                    <a:lnTo>
                      <a:pt x="28466" y="3535"/>
                    </a:lnTo>
                    <a:lnTo>
                      <a:pt x="28362" y="3930"/>
                    </a:lnTo>
                    <a:lnTo>
                      <a:pt x="28279" y="4367"/>
                    </a:lnTo>
                    <a:lnTo>
                      <a:pt x="27883" y="6737"/>
                    </a:lnTo>
                    <a:lnTo>
                      <a:pt x="27530" y="9107"/>
                    </a:lnTo>
                    <a:lnTo>
                      <a:pt x="27384" y="10313"/>
                    </a:lnTo>
                    <a:lnTo>
                      <a:pt x="27239" y="11499"/>
                    </a:lnTo>
                    <a:lnTo>
                      <a:pt x="27114" y="12705"/>
                    </a:lnTo>
                    <a:lnTo>
                      <a:pt x="26989" y="13911"/>
                    </a:lnTo>
                    <a:lnTo>
                      <a:pt x="26823" y="16115"/>
                    </a:lnTo>
                    <a:lnTo>
                      <a:pt x="26677" y="18319"/>
                    </a:lnTo>
                    <a:lnTo>
                      <a:pt x="26615" y="19421"/>
                    </a:lnTo>
                    <a:lnTo>
                      <a:pt x="26574" y="20543"/>
                    </a:lnTo>
                    <a:lnTo>
                      <a:pt x="26553" y="21645"/>
                    </a:lnTo>
                    <a:lnTo>
                      <a:pt x="26532" y="22747"/>
                    </a:lnTo>
                    <a:lnTo>
                      <a:pt x="26511" y="23101"/>
                    </a:lnTo>
                    <a:lnTo>
                      <a:pt x="26470" y="23371"/>
                    </a:lnTo>
                    <a:lnTo>
                      <a:pt x="26449" y="23496"/>
                    </a:lnTo>
                    <a:lnTo>
                      <a:pt x="26407" y="23600"/>
                    </a:lnTo>
                    <a:lnTo>
                      <a:pt x="26345" y="23683"/>
                    </a:lnTo>
                    <a:lnTo>
                      <a:pt x="26282" y="23766"/>
                    </a:lnTo>
                    <a:lnTo>
                      <a:pt x="26220" y="23829"/>
                    </a:lnTo>
                    <a:lnTo>
                      <a:pt x="26116" y="23891"/>
                    </a:lnTo>
                    <a:lnTo>
                      <a:pt x="25908" y="23995"/>
                    </a:lnTo>
                    <a:lnTo>
                      <a:pt x="25638" y="24078"/>
                    </a:lnTo>
                    <a:lnTo>
                      <a:pt x="25305" y="24141"/>
                    </a:lnTo>
                    <a:lnTo>
                      <a:pt x="24661" y="24203"/>
                    </a:lnTo>
                    <a:lnTo>
                      <a:pt x="24037" y="24245"/>
                    </a:lnTo>
                    <a:lnTo>
                      <a:pt x="23392" y="24265"/>
                    </a:lnTo>
                    <a:lnTo>
                      <a:pt x="22748" y="24245"/>
                    </a:lnTo>
                    <a:lnTo>
                      <a:pt x="22124" y="24224"/>
                    </a:lnTo>
                    <a:lnTo>
                      <a:pt x="21479" y="24161"/>
                    </a:lnTo>
                    <a:lnTo>
                      <a:pt x="20211" y="24037"/>
                    </a:lnTo>
                    <a:lnTo>
                      <a:pt x="19795" y="23974"/>
                    </a:lnTo>
                    <a:lnTo>
                      <a:pt x="19379" y="23933"/>
                    </a:lnTo>
                    <a:lnTo>
                      <a:pt x="18963" y="23829"/>
                    </a:lnTo>
                    <a:lnTo>
                      <a:pt x="18755" y="23766"/>
                    </a:lnTo>
                    <a:lnTo>
                      <a:pt x="18568" y="23683"/>
                    </a:lnTo>
                    <a:lnTo>
                      <a:pt x="18548" y="22831"/>
                    </a:lnTo>
                    <a:lnTo>
                      <a:pt x="18568" y="21999"/>
                    </a:lnTo>
                    <a:lnTo>
                      <a:pt x="18589" y="21167"/>
                    </a:lnTo>
                    <a:lnTo>
                      <a:pt x="18631" y="20335"/>
                    </a:lnTo>
                    <a:lnTo>
                      <a:pt x="18693" y="19504"/>
                    </a:lnTo>
                    <a:lnTo>
                      <a:pt x="18776" y="18672"/>
                    </a:lnTo>
                    <a:lnTo>
                      <a:pt x="18984" y="17029"/>
                    </a:lnTo>
                    <a:lnTo>
                      <a:pt x="19150" y="15865"/>
                    </a:lnTo>
                    <a:lnTo>
                      <a:pt x="19317" y="14680"/>
                    </a:lnTo>
                    <a:lnTo>
                      <a:pt x="19525" y="13515"/>
                    </a:lnTo>
                    <a:lnTo>
                      <a:pt x="19733" y="12330"/>
                    </a:lnTo>
                    <a:lnTo>
                      <a:pt x="20190" y="10001"/>
                    </a:lnTo>
                    <a:lnTo>
                      <a:pt x="20668" y="7673"/>
                    </a:lnTo>
                    <a:lnTo>
                      <a:pt x="20835" y="6758"/>
                    </a:lnTo>
                    <a:lnTo>
                      <a:pt x="20918" y="6280"/>
                    </a:lnTo>
                    <a:lnTo>
                      <a:pt x="20959" y="5822"/>
                    </a:lnTo>
                    <a:lnTo>
                      <a:pt x="20980" y="5365"/>
                    </a:lnTo>
                    <a:lnTo>
                      <a:pt x="20959" y="4886"/>
                    </a:lnTo>
                    <a:lnTo>
                      <a:pt x="20897" y="4429"/>
                    </a:lnTo>
                    <a:lnTo>
                      <a:pt x="20856" y="4179"/>
                    </a:lnTo>
                    <a:lnTo>
                      <a:pt x="20793" y="3951"/>
                    </a:lnTo>
                    <a:lnTo>
                      <a:pt x="20689" y="3618"/>
                    </a:lnTo>
                    <a:lnTo>
                      <a:pt x="20564" y="3306"/>
                    </a:lnTo>
                    <a:lnTo>
                      <a:pt x="20398" y="3015"/>
                    </a:lnTo>
                    <a:lnTo>
                      <a:pt x="20232" y="2724"/>
                    </a:lnTo>
                    <a:lnTo>
                      <a:pt x="20024" y="2474"/>
                    </a:lnTo>
                    <a:lnTo>
                      <a:pt x="19774" y="2246"/>
                    </a:lnTo>
                    <a:lnTo>
                      <a:pt x="19650" y="2142"/>
                    </a:lnTo>
                    <a:lnTo>
                      <a:pt x="19504" y="2059"/>
                    </a:lnTo>
                    <a:lnTo>
                      <a:pt x="19358" y="1975"/>
                    </a:lnTo>
                    <a:lnTo>
                      <a:pt x="19192" y="1892"/>
                    </a:lnTo>
                    <a:lnTo>
                      <a:pt x="18859" y="1788"/>
                    </a:lnTo>
                    <a:lnTo>
                      <a:pt x="18527" y="1664"/>
                    </a:lnTo>
                    <a:lnTo>
                      <a:pt x="18173" y="1580"/>
                    </a:lnTo>
                    <a:lnTo>
                      <a:pt x="17841" y="1497"/>
                    </a:lnTo>
                    <a:lnTo>
                      <a:pt x="17487" y="1456"/>
                    </a:lnTo>
                    <a:lnTo>
                      <a:pt x="17134" y="1414"/>
                    </a:lnTo>
                    <a:lnTo>
                      <a:pt x="16780" y="1393"/>
                    </a:lnTo>
                    <a:lnTo>
                      <a:pt x="16427" y="1393"/>
                    </a:lnTo>
                    <a:lnTo>
                      <a:pt x="15928" y="1435"/>
                    </a:lnTo>
                    <a:lnTo>
                      <a:pt x="15429" y="1476"/>
                    </a:lnTo>
                    <a:lnTo>
                      <a:pt x="14930" y="1518"/>
                    </a:lnTo>
                    <a:lnTo>
                      <a:pt x="14431" y="1580"/>
                    </a:lnTo>
                    <a:lnTo>
                      <a:pt x="13432" y="1768"/>
                    </a:lnTo>
                    <a:lnTo>
                      <a:pt x="12455" y="1975"/>
                    </a:lnTo>
                    <a:lnTo>
                      <a:pt x="11478" y="2204"/>
                    </a:lnTo>
                    <a:lnTo>
                      <a:pt x="10501" y="2474"/>
                    </a:lnTo>
                    <a:lnTo>
                      <a:pt x="8588" y="3036"/>
                    </a:lnTo>
                    <a:lnTo>
                      <a:pt x="8276" y="3140"/>
                    </a:lnTo>
                    <a:lnTo>
                      <a:pt x="7985" y="3244"/>
                    </a:lnTo>
                    <a:lnTo>
                      <a:pt x="7694" y="3369"/>
                    </a:lnTo>
                    <a:lnTo>
                      <a:pt x="7403" y="3493"/>
                    </a:lnTo>
                    <a:lnTo>
                      <a:pt x="7132" y="3639"/>
                    </a:lnTo>
                    <a:lnTo>
                      <a:pt x="6883" y="3784"/>
                    </a:lnTo>
                    <a:lnTo>
                      <a:pt x="6612" y="3951"/>
                    </a:lnTo>
                    <a:lnTo>
                      <a:pt x="6384" y="4117"/>
                    </a:lnTo>
                    <a:lnTo>
                      <a:pt x="6155" y="4304"/>
                    </a:lnTo>
                    <a:lnTo>
                      <a:pt x="5926" y="4512"/>
                    </a:lnTo>
                    <a:lnTo>
                      <a:pt x="5698" y="4720"/>
                    </a:lnTo>
                    <a:lnTo>
                      <a:pt x="5510" y="4949"/>
                    </a:lnTo>
                    <a:lnTo>
                      <a:pt x="5303" y="5178"/>
                    </a:lnTo>
                    <a:lnTo>
                      <a:pt x="5115" y="5427"/>
                    </a:lnTo>
                    <a:lnTo>
                      <a:pt x="4949" y="5697"/>
                    </a:lnTo>
                    <a:lnTo>
                      <a:pt x="4783" y="5968"/>
                    </a:lnTo>
                    <a:lnTo>
                      <a:pt x="4367" y="6758"/>
                    </a:lnTo>
                    <a:lnTo>
                      <a:pt x="3993" y="7569"/>
                    </a:lnTo>
                    <a:lnTo>
                      <a:pt x="3639" y="8400"/>
                    </a:lnTo>
                    <a:lnTo>
                      <a:pt x="3348" y="9232"/>
                    </a:lnTo>
                    <a:lnTo>
                      <a:pt x="3057" y="10126"/>
                    </a:lnTo>
                    <a:lnTo>
                      <a:pt x="2807" y="11020"/>
                    </a:lnTo>
                    <a:lnTo>
                      <a:pt x="2579" y="11935"/>
                    </a:lnTo>
                    <a:lnTo>
                      <a:pt x="2350" y="12829"/>
                    </a:lnTo>
                    <a:lnTo>
                      <a:pt x="2163" y="13744"/>
                    </a:lnTo>
                    <a:lnTo>
                      <a:pt x="1976" y="14659"/>
                    </a:lnTo>
                    <a:lnTo>
                      <a:pt x="1622" y="16489"/>
                    </a:lnTo>
                    <a:lnTo>
                      <a:pt x="1310" y="18402"/>
                    </a:lnTo>
                    <a:lnTo>
                      <a:pt x="1019" y="20294"/>
                    </a:lnTo>
                    <a:lnTo>
                      <a:pt x="749" y="22207"/>
                    </a:lnTo>
                    <a:lnTo>
                      <a:pt x="520" y="24099"/>
                    </a:lnTo>
                    <a:lnTo>
                      <a:pt x="333" y="26012"/>
                    </a:lnTo>
                    <a:lnTo>
                      <a:pt x="167" y="27946"/>
                    </a:lnTo>
                    <a:lnTo>
                      <a:pt x="63" y="29859"/>
                    </a:lnTo>
                    <a:lnTo>
                      <a:pt x="0" y="31792"/>
                    </a:lnTo>
                    <a:lnTo>
                      <a:pt x="0" y="32229"/>
                    </a:lnTo>
                    <a:lnTo>
                      <a:pt x="0" y="32686"/>
                    </a:lnTo>
                    <a:lnTo>
                      <a:pt x="42" y="33144"/>
                    </a:lnTo>
                    <a:lnTo>
                      <a:pt x="104" y="33601"/>
                    </a:lnTo>
                    <a:lnTo>
                      <a:pt x="167" y="34038"/>
                    </a:lnTo>
                    <a:lnTo>
                      <a:pt x="271" y="34495"/>
                    </a:lnTo>
                    <a:lnTo>
                      <a:pt x="375" y="34932"/>
                    </a:lnTo>
                    <a:lnTo>
                      <a:pt x="499" y="35369"/>
                    </a:lnTo>
                    <a:lnTo>
                      <a:pt x="624" y="35722"/>
                    </a:lnTo>
                    <a:lnTo>
                      <a:pt x="749" y="36055"/>
                    </a:lnTo>
                    <a:lnTo>
                      <a:pt x="894" y="36388"/>
                    </a:lnTo>
                    <a:lnTo>
                      <a:pt x="1061" y="36679"/>
                    </a:lnTo>
                    <a:lnTo>
                      <a:pt x="1227" y="36970"/>
                    </a:lnTo>
                    <a:lnTo>
                      <a:pt x="1414" y="37240"/>
                    </a:lnTo>
                    <a:lnTo>
                      <a:pt x="1643" y="37490"/>
                    </a:lnTo>
                    <a:lnTo>
                      <a:pt x="1851" y="37739"/>
                    </a:lnTo>
                    <a:lnTo>
                      <a:pt x="2100" y="37947"/>
                    </a:lnTo>
                    <a:lnTo>
                      <a:pt x="2350" y="38155"/>
                    </a:lnTo>
                    <a:lnTo>
                      <a:pt x="2620" y="38342"/>
                    </a:lnTo>
                    <a:lnTo>
                      <a:pt x="2911" y="38508"/>
                    </a:lnTo>
                    <a:lnTo>
                      <a:pt x="3223" y="38675"/>
                    </a:lnTo>
                    <a:lnTo>
                      <a:pt x="3556" y="38800"/>
                    </a:lnTo>
                    <a:lnTo>
                      <a:pt x="3889" y="38924"/>
                    </a:lnTo>
                    <a:lnTo>
                      <a:pt x="4242" y="39028"/>
                    </a:lnTo>
                    <a:lnTo>
                      <a:pt x="5032" y="39215"/>
                    </a:lnTo>
                    <a:lnTo>
                      <a:pt x="5822" y="39403"/>
                    </a:lnTo>
                    <a:lnTo>
                      <a:pt x="6612" y="39548"/>
                    </a:lnTo>
                    <a:lnTo>
                      <a:pt x="7403" y="39673"/>
                    </a:lnTo>
                    <a:lnTo>
                      <a:pt x="8193" y="39777"/>
                    </a:lnTo>
                    <a:lnTo>
                      <a:pt x="8983" y="39860"/>
                    </a:lnTo>
                    <a:lnTo>
                      <a:pt x="9773" y="39922"/>
                    </a:lnTo>
                    <a:lnTo>
                      <a:pt x="10584" y="39964"/>
                    </a:lnTo>
                    <a:lnTo>
                      <a:pt x="12310" y="40005"/>
                    </a:lnTo>
                    <a:lnTo>
                      <a:pt x="14056" y="40005"/>
                    </a:lnTo>
                    <a:lnTo>
                      <a:pt x="15782" y="39964"/>
                    </a:lnTo>
                    <a:lnTo>
                      <a:pt x="17529" y="39881"/>
                    </a:lnTo>
                    <a:lnTo>
                      <a:pt x="19254" y="39777"/>
                    </a:lnTo>
                    <a:lnTo>
                      <a:pt x="21001" y="39631"/>
                    </a:lnTo>
                    <a:lnTo>
                      <a:pt x="22748" y="39465"/>
                    </a:lnTo>
                    <a:lnTo>
                      <a:pt x="24494" y="39278"/>
                    </a:lnTo>
                    <a:lnTo>
                      <a:pt x="24557" y="39548"/>
                    </a:lnTo>
                    <a:lnTo>
                      <a:pt x="24598" y="39798"/>
                    </a:lnTo>
                    <a:lnTo>
                      <a:pt x="24806" y="41565"/>
                    </a:lnTo>
                    <a:lnTo>
                      <a:pt x="25056" y="43332"/>
                    </a:lnTo>
                    <a:lnTo>
                      <a:pt x="25575" y="46888"/>
                    </a:lnTo>
                    <a:lnTo>
                      <a:pt x="25783" y="48177"/>
                    </a:lnTo>
                    <a:lnTo>
                      <a:pt x="25991" y="49466"/>
                    </a:lnTo>
                    <a:lnTo>
                      <a:pt x="26241" y="50755"/>
                    </a:lnTo>
                    <a:lnTo>
                      <a:pt x="26511" y="52024"/>
                    </a:lnTo>
                    <a:lnTo>
                      <a:pt x="26781" y="53292"/>
                    </a:lnTo>
                    <a:lnTo>
                      <a:pt x="27093" y="54560"/>
                    </a:lnTo>
                    <a:lnTo>
                      <a:pt x="27405" y="55829"/>
                    </a:lnTo>
                    <a:lnTo>
                      <a:pt x="27759" y="57097"/>
                    </a:lnTo>
                    <a:lnTo>
                      <a:pt x="27946" y="57659"/>
                    </a:lnTo>
                    <a:lnTo>
                      <a:pt x="28133" y="58178"/>
                    </a:lnTo>
                    <a:lnTo>
                      <a:pt x="28362" y="58677"/>
                    </a:lnTo>
                    <a:lnTo>
                      <a:pt x="28611" y="59135"/>
                    </a:lnTo>
                    <a:lnTo>
                      <a:pt x="28902" y="59572"/>
                    </a:lnTo>
                    <a:lnTo>
                      <a:pt x="29214" y="59967"/>
                    </a:lnTo>
                    <a:lnTo>
                      <a:pt x="29547" y="60320"/>
                    </a:lnTo>
                    <a:lnTo>
                      <a:pt x="29900" y="60653"/>
                    </a:lnTo>
                    <a:lnTo>
                      <a:pt x="30275" y="60965"/>
                    </a:lnTo>
                    <a:lnTo>
                      <a:pt x="30690" y="61235"/>
                    </a:lnTo>
                    <a:lnTo>
                      <a:pt x="31127" y="61484"/>
                    </a:lnTo>
                    <a:lnTo>
                      <a:pt x="31585" y="61692"/>
                    </a:lnTo>
                    <a:lnTo>
                      <a:pt x="32063" y="61880"/>
                    </a:lnTo>
                    <a:lnTo>
                      <a:pt x="32583" y="62046"/>
                    </a:lnTo>
                    <a:lnTo>
                      <a:pt x="33102" y="62171"/>
                    </a:lnTo>
                    <a:lnTo>
                      <a:pt x="33664" y="62275"/>
                    </a:lnTo>
                    <a:lnTo>
                      <a:pt x="34121" y="62337"/>
                    </a:lnTo>
                    <a:lnTo>
                      <a:pt x="34600" y="62379"/>
                    </a:lnTo>
                    <a:lnTo>
                      <a:pt x="35057" y="62420"/>
                    </a:lnTo>
                    <a:lnTo>
                      <a:pt x="35514" y="62441"/>
                    </a:lnTo>
                    <a:lnTo>
                      <a:pt x="35972" y="62462"/>
                    </a:lnTo>
                    <a:lnTo>
                      <a:pt x="36429" y="62441"/>
                    </a:lnTo>
                    <a:lnTo>
                      <a:pt x="36887" y="62420"/>
                    </a:lnTo>
                    <a:lnTo>
                      <a:pt x="37344" y="62399"/>
                    </a:lnTo>
                    <a:lnTo>
                      <a:pt x="37781" y="62337"/>
                    </a:lnTo>
                    <a:lnTo>
                      <a:pt x="38238" y="62275"/>
                    </a:lnTo>
                    <a:lnTo>
                      <a:pt x="38675" y="62191"/>
                    </a:lnTo>
                    <a:lnTo>
                      <a:pt x="39132" y="62087"/>
                    </a:lnTo>
                    <a:lnTo>
                      <a:pt x="39569" y="61984"/>
                    </a:lnTo>
                    <a:lnTo>
                      <a:pt x="40006" y="61838"/>
                    </a:lnTo>
                    <a:lnTo>
                      <a:pt x="40442" y="61692"/>
                    </a:lnTo>
                    <a:lnTo>
                      <a:pt x="40879" y="61526"/>
                    </a:lnTo>
                    <a:lnTo>
                      <a:pt x="41232" y="61360"/>
                    </a:lnTo>
                    <a:lnTo>
                      <a:pt x="41586" y="61193"/>
                    </a:lnTo>
                    <a:lnTo>
                      <a:pt x="41919" y="60985"/>
                    </a:lnTo>
                    <a:lnTo>
                      <a:pt x="42230" y="60778"/>
                    </a:lnTo>
                    <a:lnTo>
                      <a:pt x="42522" y="60549"/>
                    </a:lnTo>
                    <a:lnTo>
                      <a:pt x="42792" y="60299"/>
                    </a:lnTo>
                    <a:lnTo>
                      <a:pt x="43041" y="60050"/>
                    </a:lnTo>
                    <a:lnTo>
                      <a:pt x="43270" y="59779"/>
                    </a:lnTo>
                    <a:lnTo>
                      <a:pt x="43478" y="59468"/>
                    </a:lnTo>
                    <a:lnTo>
                      <a:pt x="43665" y="59156"/>
                    </a:lnTo>
                    <a:lnTo>
                      <a:pt x="43832" y="58844"/>
                    </a:lnTo>
                    <a:lnTo>
                      <a:pt x="43977" y="58490"/>
                    </a:lnTo>
                    <a:lnTo>
                      <a:pt x="44081" y="58116"/>
                    </a:lnTo>
                    <a:lnTo>
                      <a:pt x="44164" y="57742"/>
                    </a:lnTo>
                    <a:lnTo>
                      <a:pt x="44227" y="57347"/>
                    </a:lnTo>
                    <a:lnTo>
                      <a:pt x="44268" y="56931"/>
                    </a:lnTo>
                    <a:lnTo>
                      <a:pt x="44289" y="56265"/>
                    </a:lnTo>
                    <a:lnTo>
                      <a:pt x="44268" y="55600"/>
                    </a:lnTo>
                    <a:lnTo>
                      <a:pt x="44268" y="54956"/>
                    </a:lnTo>
                    <a:lnTo>
                      <a:pt x="44268" y="54290"/>
                    </a:lnTo>
                    <a:lnTo>
                      <a:pt x="44518" y="46659"/>
                    </a:lnTo>
                    <a:lnTo>
                      <a:pt x="44663" y="42833"/>
                    </a:lnTo>
                    <a:lnTo>
                      <a:pt x="44746" y="40941"/>
                    </a:lnTo>
                    <a:lnTo>
                      <a:pt x="44830" y="39028"/>
                    </a:lnTo>
                    <a:lnTo>
                      <a:pt x="44913" y="37365"/>
                    </a:lnTo>
                    <a:lnTo>
                      <a:pt x="44954" y="35701"/>
                    </a:lnTo>
                    <a:lnTo>
                      <a:pt x="44996" y="34059"/>
                    </a:lnTo>
                    <a:lnTo>
                      <a:pt x="45017" y="32395"/>
                    </a:lnTo>
                    <a:lnTo>
                      <a:pt x="45017" y="29068"/>
                    </a:lnTo>
                    <a:lnTo>
                      <a:pt x="44975" y="25742"/>
                    </a:lnTo>
                    <a:lnTo>
                      <a:pt x="44975" y="23912"/>
                    </a:lnTo>
                    <a:lnTo>
                      <a:pt x="44975" y="22082"/>
                    </a:lnTo>
                    <a:lnTo>
                      <a:pt x="45017" y="18443"/>
                    </a:lnTo>
                    <a:lnTo>
                      <a:pt x="45017" y="16614"/>
                    </a:lnTo>
                    <a:lnTo>
                      <a:pt x="45017" y="14784"/>
                    </a:lnTo>
                    <a:lnTo>
                      <a:pt x="44975" y="12954"/>
                    </a:lnTo>
                    <a:lnTo>
                      <a:pt x="44913" y="11124"/>
                    </a:lnTo>
                    <a:lnTo>
                      <a:pt x="44892" y="10417"/>
                    </a:lnTo>
                    <a:lnTo>
                      <a:pt x="44871" y="9710"/>
                    </a:lnTo>
                    <a:lnTo>
                      <a:pt x="44871" y="8296"/>
                    </a:lnTo>
                    <a:lnTo>
                      <a:pt x="44871" y="6883"/>
                    </a:lnTo>
                    <a:lnTo>
                      <a:pt x="44850" y="5469"/>
                    </a:lnTo>
                    <a:lnTo>
                      <a:pt x="44809" y="5032"/>
                    </a:lnTo>
                    <a:lnTo>
                      <a:pt x="44767" y="4616"/>
                    </a:lnTo>
                    <a:lnTo>
                      <a:pt x="44684" y="4179"/>
                    </a:lnTo>
                    <a:lnTo>
                      <a:pt x="44580" y="3784"/>
                    </a:lnTo>
                    <a:lnTo>
                      <a:pt x="44435" y="3369"/>
                    </a:lnTo>
                    <a:lnTo>
                      <a:pt x="44247" y="2994"/>
                    </a:lnTo>
                    <a:lnTo>
                      <a:pt x="44123" y="2807"/>
                    </a:lnTo>
                    <a:lnTo>
                      <a:pt x="43998" y="2620"/>
                    </a:lnTo>
                    <a:lnTo>
                      <a:pt x="43873" y="2454"/>
                    </a:lnTo>
                    <a:lnTo>
                      <a:pt x="43707" y="2287"/>
                    </a:lnTo>
                    <a:lnTo>
                      <a:pt x="43374" y="1955"/>
                    </a:lnTo>
                    <a:lnTo>
                      <a:pt x="43021" y="1643"/>
                    </a:lnTo>
                    <a:lnTo>
                      <a:pt x="42667" y="1372"/>
                    </a:lnTo>
                    <a:lnTo>
                      <a:pt x="42272" y="1144"/>
                    </a:lnTo>
                    <a:lnTo>
                      <a:pt x="41856" y="957"/>
                    </a:lnTo>
                    <a:lnTo>
                      <a:pt x="41420" y="811"/>
                    </a:lnTo>
                    <a:lnTo>
                      <a:pt x="40983" y="686"/>
                    </a:lnTo>
                    <a:lnTo>
                      <a:pt x="40505" y="603"/>
                    </a:lnTo>
                    <a:lnTo>
                      <a:pt x="39756" y="499"/>
                    </a:lnTo>
                    <a:lnTo>
                      <a:pt x="39028" y="395"/>
                    </a:lnTo>
                    <a:lnTo>
                      <a:pt x="38280" y="270"/>
                    </a:lnTo>
                    <a:lnTo>
                      <a:pt x="37552" y="166"/>
                    </a:lnTo>
                    <a:lnTo>
                      <a:pt x="36866" y="104"/>
                    </a:lnTo>
                    <a:lnTo>
                      <a:pt x="36201" y="42"/>
                    </a:lnTo>
                    <a:lnTo>
                      <a:pt x="35535" y="21"/>
                    </a:lnTo>
                    <a:lnTo>
                      <a:pt x="3484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94" name="Google Shape;894;p6"/>
              <p:cNvSpPr/>
              <p:nvPr/>
            </p:nvSpPr>
            <p:spPr>
              <a:xfrm>
                <a:off x="1195550" y="2193150"/>
                <a:ext cx="1015750" cy="1448775"/>
              </a:xfrm>
              <a:custGeom>
                <a:avLst/>
                <a:gdLst/>
                <a:ahLst/>
                <a:cxnLst/>
                <a:rect l="l" t="t" r="r" b="b"/>
                <a:pathLst>
                  <a:path w="40630" h="57951" extrusionOk="0">
                    <a:moveTo>
                      <a:pt x="32334" y="1"/>
                    </a:moveTo>
                    <a:lnTo>
                      <a:pt x="31751" y="42"/>
                    </a:lnTo>
                    <a:lnTo>
                      <a:pt x="31169" y="105"/>
                    </a:lnTo>
                    <a:lnTo>
                      <a:pt x="30608" y="209"/>
                    </a:lnTo>
                    <a:lnTo>
                      <a:pt x="30026" y="375"/>
                    </a:lnTo>
                    <a:lnTo>
                      <a:pt x="29464" y="562"/>
                    </a:lnTo>
                    <a:lnTo>
                      <a:pt x="29194" y="687"/>
                    </a:lnTo>
                    <a:lnTo>
                      <a:pt x="28965" y="812"/>
                    </a:lnTo>
                    <a:lnTo>
                      <a:pt x="28757" y="978"/>
                    </a:lnTo>
                    <a:lnTo>
                      <a:pt x="28591" y="1165"/>
                    </a:lnTo>
                    <a:lnTo>
                      <a:pt x="28424" y="1352"/>
                    </a:lnTo>
                    <a:lnTo>
                      <a:pt x="28300" y="1602"/>
                    </a:lnTo>
                    <a:lnTo>
                      <a:pt x="28217" y="1851"/>
                    </a:lnTo>
                    <a:lnTo>
                      <a:pt x="28133" y="2142"/>
                    </a:lnTo>
                    <a:lnTo>
                      <a:pt x="27863" y="3827"/>
                    </a:lnTo>
                    <a:lnTo>
                      <a:pt x="27593" y="5511"/>
                    </a:lnTo>
                    <a:lnTo>
                      <a:pt x="27364" y="7195"/>
                    </a:lnTo>
                    <a:lnTo>
                      <a:pt x="27156" y="8879"/>
                    </a:lnTo>
                    <a:lnTo>
                      <a:pt x="26969" y="10564"/>
                    </a:lnTo>
                    <a:lnTo>
                      <a:pt x="26803" y="12269"/>
                    </a:lnTo>
                    <a:lnTo>
                      <a:pt x="26657" y="13974"/>
                    </a:lnTo>
                    <a:lnTo>
                      <a:pt x="26532" y="15658"/>
                    </a:lnTo>
                    <a:lnTo>
                      <a:pt x="26449" y="17134"/>
                    </a:lnTo>
                    <a:lnTo>
                      <a:pt x="26366" y="18610"/>
                    </a:lnTo>
                    <a:lnTo>
                      <a:pt x="26304" y="19338"/>
                    </a:lnTo>
                    <a:lnTo>
                      <a:pt x="26241" y="20066"/>
                    </a:lnTo>
                    <a:lnTo>
                      <a:pt x="26179" y="20794"/>
                    </a:lnTo>
                    <a:lnTo>
                      <a:pt x="26075" y="21521"/>
                    </a:lnTo>
                    <a:lnTo>
                      <a:pt x="25971" y="22020"/>
                    </a:lnTo>
                    <a:lnTo>
                      <a:pt x="25929" y="22228"/>
                    </a:lnTo>
                    <a:lnTo>
                      <a:pt x="25846" y="22415"/>
                    </a:lnTo>
                    <a:lnTo>
                      <a:pt x="25784" y="22603"/>
                    </a:lnTo>
                    <a:lnTo>
                      <a:pt x="25701" y="22769"/>
                    </a:lnTo>
                    <a:lnTo>
                      <a:pt x="25597" y="22914"/>
                    </a:lnTo>
                    <a:lnTo>
                      <a:pt x="25493" y="23039"/>
                    </a:lnTo>
                    <a:lnTo>
                      <a:pt x="25368" y="23164"/>
                    </a:lnTo>
                    <a:lnTo>
                      <a:pt x="25222" y="23268"/>
                    </a:lnTo>
                    <a:lnTo>
                      <a:pt x="25077" y="23372"/>
                    </a:lnTo>
                    <a:lnTo>
                      <a:pt x="24890" y="23455"/>
                    </a:lnTo>
                    <a:lnTo>
                      <a:pt x="24703" y="23517"/>
                    </a:lnTo>
                    <a:lnTo>
                      <a:pt x="24495" y="23601"/>
                    </a:lnTo>
                    <a:lnTo>
                      <a:pt x="24016" y="23705"/>
                    </a:lnTo>
                    <a:lnTo>
                      <a:pt x="23476" y="23809"/>
                    </a:lnTo>
                    <a:lnTo>
                      <a:pt x="22935" y="23892"/>
                    </a:lnTo>
                    <a:lnTo>
                      <a:pt x="22395" y="23954"/>
                    </a:lnTo>
                    <a:lnTo>
                      <a:pt x="21854" y="23996"/>
                    </a:lnTo>
                    <a:lnTo>
                      <a:pt x="21313" y="24037"/>
                    </a:lnTo>
                    <a:lnTo>
                      <a:pt x="20253" y="24037"/>
                    </a:lnTo>
                    <a:lnTo>
                      <a:pt x="19712" y="24016"/>
                    </a:lnTo>
                    <a:lnTo>
                      <a:pt x="19192" y="23954"/>
                    </a:lnTo>
                    <a:lnTo>
                      <a:pt x="18652" y="23913"/>
                    </a:lnTo>
                    <a:lnTo>
                      <a:pt x="18111" y="23829"/>
                    </a:lnTo>
                    <a:lnTo>
                      <a:pt x="17591" y="23725"/>
                    </a:lnTo>
                    <a:lnTo>
                      <a:pt x="17072" y="23621"/>
                    </a:lnTo>
                    <a:lnTo>
                      <a:pt x="16531" y="23497"/>
                    </a:lnTo>
                    <a:lnTo>
                      <a:pt x="16011" y="23351"/>
                    </a:lnTo>
                    <a:lnTo>
                      <a:pt x="15491" y="23206"/>
                    </a:lnTo>
                    <a:lnTo>
                      <a:pt x="15242" y="23102"/>
                    </a:lnTo>
                    <a:lnTo>
                      <a:pt x="15034" y="22977"/>
                    </a:lnTo>
                    <a:lnTo>
                      <a:pt x="14826" y="22831"/>
                    </a:lnTo>
                    <a:lnTo>
                      <a:pt x="14660" y="22665"/>
                    </a:lnTo>
                    <a:lnTo>
                      <a:pt x="14514" y="22457"/>
                    </a:lnTo>
                    <a:lnTo>
                      <a:pt x="14389" y="22249"/>
                    </a:lnTo>
                    <a:lnTo>
                      <a:pt x="14285" y="22020"/>
                    </a:lnTo>
                    <a:lnTo>
                      <a:pt x="14181" y="21771"/>
                    </a:lnTo>
                    <a:lnTo>
                      <a:pt x="14119" y="21542"/>
                    </a:lnTo>
                    <a:lnTo>
                      <a:pt x="14077" y="21313"/>
                    </a:lnTo>
                    <a:lnTo>
                      <a:pt x="14057" y="21085"/>
                    </a:lnTo>
                    <a:lnTo>
                      <a:pt x="14036" y="20856"/>
                    </a:lnTo>
                    <a:lnTo>
                      <a:pt x="14015" y="20378"/>
                    </a:lnTo>
                    <a:lnTo>
                      <a:pt x="14036" y="19920"/>
                    </a:lnTo>
                    <a:lnTo>
                      <a:pt x="14098" y="18319"/>
                    </a:lnTo>
                    <a:lnTo>
                      <a:pt x="14202" y="16718"/>
                    </a:lnTo>
                    <a:lnTo>
                      <a:pt x="14265" y="15928"/>
                    </a:lnTo>
                    <a:lnTo>
                      <a:pt x="14348" y="15117"/>
                    </a:lnTo>
                    <a:lnTo>
                      <a:pt x="14431" y="14327"/>
                    </a:lnTo>
                    <a:lnTo>
                      <a:pt x="14535" y="13537"/>
                    </a:lnTo>
                    <a:lnTo>
                      <a:pt x="14743" y="12227"/>
                    </a:lnTo>
                    <a:lnTo>
                      <a:pt x="14951" y="10917"/>
                    </a:lnTo>
                    <a:lnTo>
                      <a:pt x="15179" y="9628"/>
                    </a:lnTo>
                    <a:lnTo>
                      <a:pt x="15429" y="8318"/>
                    </a:lnTo>
                    <a:lnTo>
                      <a:pt x="15699" y="7029"/>
                    </a:lnTo>
                    <a:lnTo>
                      <a:pt x="16011" y="5760"/>
                    </a:lnTo>
                    <a:lnTo>
                      <a:pt x="16365" y="4471"/>
                    </a:lnTo>
                    <a:lnTo>
                      <a:pt x="16739" y="3203"/>
                    </a:lnTo>
                    <a:lnTo>
                      <a:pt x="16843" y="2870"/>
                    </a:lnTo>
                    <a:lnTo>
                      <a:pt x="16884" y="2517"/>
                    </a:lnTo>
                    <a:lnTo>
                      <a:pt x="16884" y="2330"/>
                    </a:lnTo>
                    <a:lnTo>
                      <a:pt x="16864" y="2163"/>
                    </a:lnTo>
                    <a:lnTo>
                      <a:pt x="16822" y="2018"/>
                    </a:lnTo>
                    <a:lnTo>
                      <a:pt x="16739" y="1893"/>
                    </a:lnTo>
                    <a:lnTo>
                      <a:pt x="16635" y="1789"/>
                    </a:lnTo>
                    <a:lnTo>
                      <a:pt x="16510" y="1706"/>
                    </a:lnTo>
                    <a:lnTo>
                      <a:pt x="16344" y="1643"/>
                    </a:lnTo>
                    <a:lnTo>
                      <a:pt x="16136" y="1602"/>
                    </a:lnTo>
                    <a:lnTo>
                      <a:pt x="15803" y="1560"/>
                    </a:lnTo>
                    <a:lnTo>
                      <a:pt x="15450" y="1539"/>
                    </a:lnTo>
                    <a:lnTo>
                      <a:pt x="15096" y="1519"/>
                    </a:lnTo>
                    <a:lnTo>
                      <a:pt x="14764" y="1539"/>
                    </a:lnTo>
                    <a:lnTo>
                      <a:pt x="14077" y="1581"/>
                    </a:lnTo>
                    <a:lnTo>
                      <a:pt x="13391" y="1664"/>
                    </a:lnTo>
                    <a:lnTo>
                      <a:pt x="12560" y="1810"/>
                    </a:lnTo>
                    <a:lnTo>
                      <a:pt x="11728" y="1976"/>
                    </a:lnTo>
                    <a:lnTo>
                      <a:pt x="10917" y="2184"/>
                    </a:lnTo>
                    <a:lnTo>
                      <a:pt x="10085" y="2392"/>
                    </a:lnTo>
                    <a:lnTo>
                      <a:pt x="9295" y="2641"/>
                    </a:lnTo>
                    <a:lnTo>
                      <a:pt x="8484" y="2891"/>
                    </a:lnTo>
                    <a:lnTo>
                      <a:pt x="6862" y="3390"/>
                    </a:lnTo>
                    <a:lnTo>
                      <a:pt x="6446" y="3556"/>
                    </a:lnTo>
                    <a:lnTo>
                      <a:pt x="6051" y="3743"/>
                    </a:lnTo>
                    <a:lnTo>
                      <a:pt x="5698" y="3972"/>
                    </a:lnTo>
                    <a:lnTo>
                      <a:pt x="5386" y="4222"/>
                    </a:lnTo>
                    <a:lnTo>
                      <a:pt x="5095" y="4492"/>
                    </a:lnTo>
                    <a:lnTo>
                      <a:pt x="4825" y="4804"/>
                    </a:lnTo>
                    <a:lnTo>
                      <a:pt x="4575" y="5157"/>
                    </a:lnTo>
                    <a:lnTo>
                      <a:pt x="4346" y="5532"/>
                    </a:lnTo>
                    <a:lnTo>
                      <a:pt x="4138" y="5906"/>
                    </a:lnTo>
                    <a:lnTo>
                      <a:pt x="3951" y="6280"/>
                    </a:lnTo>
                    <a:lnTo>
                      <a:pt x="3598" y="7070"/>
                    </a:lnTo>
                    <a:lnTo>
                      <a:pt x="3286" y="7860"/>
                    </a:lnTo>
                    <a:lnTo>
                      <a:pt x="3016" y="8671"/>
                    </a:lnTo>
                    <a:lnTo>
                      <a:pt x="2766" y="9482"/>
                    </a:lnTo>
                    <a:lnTo>
                      <a:pt x="2558" y="10293"/>
                    </a:lnTo>
                    <a:lnTo>
                      <a:pt x="2371" y="11125"/>
                    </a:lnTo>
                    <a:lnTo>
                      <a:pt x="2184" y="11957"/>
                    </a:lnTo>
                    <a:lnTo>
                      <a:pt x="1851" y="13662"/>
                    </a:lnTo>
                    <a:lnTo>
                      <a:pt x="1539" y="15387"/>
                    </a:lnTo>
                    <a:lnTo>
                      <a:pt x="1248" y="17092"/>
                    </a:lnTo>
                    <a:lnTo>
                      <a:pt x="978" y="18818"/>
                    </a:lnTo>
                    <a:lnTo>
                      <a:pt x="749" y="20544"/>
                    </a:lnTo>
                    <a:lnTo>
                      <a:pt x="541" y="22270"/>
                    </a:lnTo>
                    <a:lnTo>
                      <a:pt x="375" y="23996"/>
                    </a:lnTo>
                    <a:lnTo>
                      <a:pt x="229" y="25742"/>
                    </a:lnTo>
                    <a:lnTo>
                      <a:pt x="125" y="27156"/>
                    </a:lnTo>
                    <a:lnTo>
                      <a:pt x="42" y="28570"/>
                    </a:lnTo>
                    <a:lnTo>
                      <a:pt x="1" y="29298"/>
                    </a:lnTo>
                    <a:lnTo>
                      <a:pt x="1" y="30005"/>
                    </a:lnTo>
                    <a:lnTo>
                      <a:pt x="1" y="30712"/>
                    </a:lnTo>
                    <a:lnTo>
                      <a:pt x="22" y="31440"/>
                    </a:lnTo>
                    <a:lnTo>
                      <a:pt x="42" y="31814"/>
                    </a:lnTo>
                    <a:lnTo>
                      <a:pt x="105" y="32167"/>
                    </a:lnTo>
                    <a:lnTo>
                      <a:pt x="167" y="32521"/>
                    </a:lnTo>
                    <a:lnTo>
                      <a:pt x="271" y="32853"/>
                    </a:lnTo>
                    <a:lnTo>
                      <a:pt x="375" y="33145"/>
                    </a:lnTo>
                    <a:lnTo>
                      <a:pt x="521" y="33436"/>
                    </a:lnTo>
                    <a:lnTo>
                      <a:pt x="687" y="33706"/>
                    </a:lnTo>
                    <a:lnTo>
                      <a:pt x="895" y="33955"/>
                    </a:lnTo>
                    <a:lnTo>
                      <a:pt x="1124" y="34184"/>
                    </a:lnTo>
                    <a:lnTo>
                      <a:pt x="1373" y="34392"/>
                    </a:lnTo>
                    <a:lnTo>
                      <a:pt x="1643" y="34579"/>
                    </a:lnTo>
                    <a:lnTo>
                      <a:pt x="1976" y="34766"/>
                    </a:lnTo>
                    <a:lnTo>
                      <a:pt x="2309" y="34912"/>
                    </a:lnTo>
                    <a:lnTo>
                      <a:pt x="2704" y="35057"/>
                    </a:lnTo>
                    <a:lnTo>
                      <a:pt x="3120" y="35161"/>
                    </a:lnTo>
                    <a:lnTo>
                      <a:pt x="3577" y="35265"/>
                    </a:lnTo>
                    <a:lnTo>
                      <a:pt x="4513" y="35411"/>
                    </a:lnTo>
                    <a:lnTo>
                      <a:pt x="5469" y="35515"/>
                    </a:lnTo>
                    <a:lnTo>
                      <a:pt x="6426" y="35598"/>
                    </a:lnTo>
                    <a:lnTo>
                      <a:pt x="7382" y="35619"/>
                    </a:lnTo>
                    <a:lnTo>
                      <a:pt x="11395" y="35660"/>
                    </a:lnTo>
                    <a:lnTo>
                      <a:pt x="15429" y="35660"/>
                    </a:lnTo>
                    <a:lnTo>
                      <a:pt x="17446" y="35619"/>
                    </a:lnTo>
                    <a:lnTo>
                      <a:pt x="19442" y="35557"/>
                    </a:lnTo>
                    <a:lnTo>
                      <a:pt x="21459" y="35473"/>
                    </a:lnTo>
                    <a:lnTo>
                      <a:pt x="23455" y="35328"/>
                    </a:lnTo>
                    <a:lnTo>
                      <a:pt x="23642" y="35328"/>
                    </a:lnTo>
                    <a:lnTo>
                      <a:pt x="23808" y="35349"/>
                    </a:lnTo>
                    <a:lnTo>
                      <a:pt x="23933" y="35390"/>
                    </a:lnTo>
                    <a:lnTo>
                      <a:pt x="24037" y="35453"/>
                    </a:lnTo>
                    <a:lnTo>
                      <a:pt x="24141" y="35557"/>
                    </a:lnTo>
                    <a:lnTo>
                      <a:pt x="24204" y="35681"/>
                    </a:lnTo>
                    <a:lnTo>
                      <a:pt x="24245" y="35827"/>
                    </a:lnTo>
                    <a:lnTo>
                      <a:pt x="24287" y="36014"/>
                    </a:lnTo>
                    <a:lnTo>
                      <a:pt x="24349" y="36596"/>
                    </a:lnTo>
                    <a:lnTo>
                      <a:pt x="24432" y="37178"/>
                    </a:lnTo>
                    <a:lnTo>
                      <a:pt x="24890" y="40630"/>
                    </a:lnTo>
                    <a:lnTo>
                      <a:pt x="25118" y="42356"/>
                    </a:lnTo>
                    <a:lnTo>
                      <a:pt x="25347" y="44082"/>
                    </a:lnTo>
                    <a:lnTo>
                      <a:pt x="25597" y="45787"/>
                    </a:lnTo>
                    <a:lnTo>
                      <a:pt x="25888" y="47512"/>
                    </a:lnTo>
                    <a:lnTo>
                      <a:pt x="26200" y="49217"/>
                    </a:lnTo>
                    <a:lnTo>
                      <a:pt x="26532" y="50922"/>
                    </a:lnTo>
                    <a:lnTo>
                      <a:pt x="26823" y="52212"/>
                    </a:lnTo>
                    <a:lnTo>
                      <a:pt x="27156" y="53501"/>
                    </a:lnTo>
                    <a:lnTo>
                      <a:pt x="27510" y="54769"/>
                    </a:lnTo>
                    <a:lnTo>
                      <a:pt x="27905" y="56037"/>
                    </a:lnTo>
                    <a:lnTo>
                      <a:pt x="28071" y="56432"/>
                    </a:lnTo>
                    <a:lnTo>
                      <a:pt x="28154" y="56620"/>
                    </a:lnTo>
                    <a:lnTo>
                      <a:pt x="28258" y="56786"/>
                    </a:lnTo>
                    <a:lnTo>
                      <a:pt x="28362" y="56952"/>
                    </a:lnTo>
                    <a:lnTo>
                      <a:pt x="28487" y="57098"/>
                    </a:lnTo>
                    <a:lnTo>
                      <a:pt x="28612" y="57223"/>
                    </a:lnTo>
                    <a:lnTo>
                      <a:pt x="28757" y="57347"/>
                    </a:lnTo>
                    <a:lnTo>
                      <a:pt x="28903" y="57451"/>
                    </a:lnTo>
                    <a:lnTo>
                      <a:pt x="29048" y="57555"/>
                    </a:lnTo>
                    <a:lnTo>
                      <a:pt x="29235" y="57638"/>
                    </a:lnTo>
                    <a:lnTo>
                      <a:pt x="29402" y="57722"/>
                    </a:lnTo>
                    <a:lnTo>
                      <a:pt x="29610" y="57763"/>
                    </a:lnTo>
                    <a:lnTo>
                      <a:pt x="29797" y="57826"/>
                    </a:lnTo>
                    <a:lnTo>
                      <a:pt x="30026" y="57867"/>
                    </a:lnTo>
                    <a:lnTo>
                      <a:pt x="30254" y="57888"/>
                    </a:lnTo>
                    <a:lnTo>
                      <a:pt x="31044" y="57930"/>
                    </a:lnTo>
                    <a:lnTo>
                      <a:pt x="31834" y="57950"/>
                    </a:lnTo>
                    <a:lnTo>
                      <a:pt x="32645" y="57950"/>
                    </a:lnTo>
                    <a:lnTo>
                      <a:pt x="33436" y="57909"/>
                    </a:lnTo>
                    <a:lnTo>
                      <a:pt x="34205" y="57846"/>
                    </a:lnTo>
                    <a:lnTo>
                      <a:pt x="34995" y="57763"/>
                    </a:lnTo>
                    <a:lnTo>
                      <a:pt x="35785" y="57638"/>
                    </a:lnTo>
                    <a:lnTo>
                      <a:pt x="36554" y="57472"/>
                    </a:lnTo>
                    <a:lnTo>
                      <a:pt x="36929" y="57389"/>
                    </a:lnTo>
                    <a:lnTo>
                      <a:pt x="37282" y="57285"/>
                    </a:lnTo>
                    <a:lnTo>
                      <a:pt x="37594" y="57181"/>
                    </a:lnTo>
                    <a:lnTo>
                      <a:pt x="37885" y="57056"/>
                    </a:lnTo>
                    <a:lnTo>
                      <a:pt x="38135" y="56932"/>
                    </a:lnTo>
                    <a:lnTo>
                      <a:pt x="38363" y="56786"/>
                    </a:lnTo>
                    <a:lnTo>
                      <a:pt x="38571" y="56620"/>
                    </a:lnTo>
                    <a:lnTo>
                      <a:pt x="38758" y="56432"/>
                    </a:lnTo>
                    <a:lnTo>
                      <a:pt x="38925" y="56245"/>
                    </a:lnTo>
                    <a:lnTo>
                      <a:pt x="39070" y="56017"/>
                    </a:lnTo>
                    <a:lnTo>
                      <a:pt x="39195" y="55767"/>
                    </a:lnTo>
                    <a:lnTo>
                      <a:pt x="39299" y="55497"/>
                    </a:lnTo>
                    <a:lnTo>
                      <a:pt x="39403" y="55206"/>
                    </a:lnTo>
                    <a:lnTo>
                      <a:pt x="39465" y="54894"/>
                    </a:lnTo>
                    <a:lnTo>
                      <a:pt x="39528" y="54540"/>
                    </a:lnTo>
                    <a:lnTo>
                      <a:pt x="39569" y="54166"/>
                    </a:lnTo>
                    <a:lnTo>
                      <a:pt x="39860" y="51338"/>
                    </a:lnTo>
                    <a:lnTo>
                      <a:pt x="39964" y="49945"/>
                    </a:lnTo>
                    <a:lnTo>
                      <a:pt x="40068" y="48531"/>
                    </a:lnTo>
                    <a:lnTo>
                      <a:pt x="40152" y="47117"/>
                    </a:lnTo>
                    <a:lnTo>
                      <a:pt x="40214" y="45724"/>
                    </a:lnTo>
                    <a:lnTo>
                      <a:pt x="40235" y="44310"/>
                    </a:lnTo>
                    <a:lnTo>
                      <a:pt x="40235" y="42896"/>
                    </a:lnTo>
                    <a:lnTo>
                      <a:pt x="40193" y="38904"/>
                    </a:lnTo>
                    <a:lnTo>
                      <a:pt x="40193" y="36908"/>
                    </a:lnTo>
                    <a:lnTo>
                      <a:pt x="40214" y="34912"/>
                    </a:lnTo>
                    <a:lnTo>
                      <a:pt x="40235" y="32937"/>
                    </a:lnTo>
                    <a:lnTo>
                      <a:pt x="40276" y="30961"/>
                    </a:lnTo>
                    <a:lnTo>
                      <a:pt x="40360" y="28986"/>
                    </a:lnTo>
                    <a:lnTo>
                      <a:pt x="40484" y="27031"/>
                    </a:lnTo>
                    <a:lnTo>
                      <a:pt x="40567" y="18527"/>
                    </a:lnTo>
                    <a:lnTo>
                      <a:pt x="40609" y="14306"/>
                    </a:lnTo>
                    <a:lnTo>
                      <a:pt x="40630" y="10106"/>
                    </a:lnTo>
                    <a:lnTo>
                      <a:pt x="40609" y="8193"/>
                    </a:lnTo>
                    <a:lnTo>
                      <a:pt x="40567" y="6301"/>
                    </a:lnTo>
                    <a:lnTo>
                      <a:pt x="40505" y="5365"/>
                    </a:lnTo>
                    <a:lnTo>
                      <a:pt x="40443" y="4409"/>
                    </a:lnTo>
                    <a:lnTo>
                      <a:pt x="40380" y="3473"/>
                    </a:lnTo>
                    <a:lnTo>
                      <a:pt x="40297" y="2517"/>
                    </a:lnTo>
                    <a:lnTo>
                      <a:pt x="40235" y="2080"/>
                    </a:lnTo>
                    <a:lnTo>
                      <a:pt x="40152" y="1727"/>
                    </a:lnTo>
                    <a:lnTo>
                      <a:pt x="40110" y="1581"/>
                    </a:lnTo>
                    <a:lnTo>
                      <a:pt x="40048" y="1435"/>
                    </a:lnTo>
                    <a:lnTo>
                      <a:pt x="39964" y="1332"/>
                    </a:lnTo>
                    <a:lnTo>
                      <a:pt x="39881" y="1228"/>
                    </a:lnTo>
                    <a:lnTo>
                      <a:pt x="39798" y="1124"/>
                    </a:lnTo>
                    <a:lnTo>
                      <a:pt x="39673" y="1061"/>
                    </a:lnTo>
                    <a:lnTo>
                      <a:pt x="39549" y="978"/>
                    </a:lnTo>
                    <a:lnTo>
                      <a:pt x="39403" y="916"/>
                    </a:lnTo>
                    <a:lnTo>
                      <a:pt x="39070" y="812"/>
                    </a:lnTo>
                    <a:lnTo>
                      <a:pt x="38634" y="708"/>
                    </a:lnTo>
                    <a:lnTo>
                      <a:pt x="37511" y="500"/>
                    </a:lnTo>
                    <a:lnTo>
                      <a:pt x="36367" y="313"/>
                    </a:lnTo>
                    <a:lnTo>
                      <a:pt x="35244" y="146"/>
                    </a:lnTo>
                    <a:lnTo>
                      <a:pt x="34662" y="84"/>
                    </a:lnTo>
                    <a:lnTo>
                      <a:pt x="34101" y="42"/>
                    </a:lnTo>
                    <a:lnTo>
                      <a:pt x="335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95" name="Google Shape;895;p6"/>
              <p:cNvSpPr/>
              <p:nvPr/>
            </p:nvSpPr>
            <p:spPr>
              <a:xfrm>
                <a:off x="1244950" y="2435925"/>
                <a:ext cx="87350" cy="406000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16240" extrusionOk="0">
                    <a:moveTo>
                      <a:pt x="3410" y="0"/>
                    </a:moveTo>
                    <a:lnTo>
                      <a:pt x="3285" y="21"/>
                    </a:lnTo>
                    <a:lnTo>
                      <a:pt x="3202" y="62"/>
                    </a:lnTo>
                    <a:lnTo>
                      <a:pt x="3119" y="104"/>
                    </a:lnTo>
                    <a:lnTo>
                      <a:pt x="3077" y="166"/>
                    </a:lnTo>
                    <a:lnTo>
                      <a:pt x="2994" y="312"/>
                    </a:lnTo>
                    <a:lnTo>
                      <a:pt x="2932" y="457"/>
                    </a:lnTo>
                    <a:lnTo>
                      <a:pt x="2662" y="1019"/>
                    </a:lnTo>
                    <a:lnTo>
                      <a:pt x="2454" y="1580"/>
                    </a:lnTo>
                    <a:lnTo>
                      <a:pt x="2246" y="2183"/>
                    </a:lnTo>
                    <a:lnTo>
                      <a:pt x="2079" y="2765"/>
                    </a:lnTo>
                    <a:lnTo>
                      <a:pt x="1788" y="3930"/>
                    </a:lnTo>
                    <a:lnTo>
                      <a:pt x="1518" y="5094"/>
                    </a:lnTo>
                    <a:lnTo>
                      <a:pt x="1268" y="6259"/>
                    </a:lnTo>
                    <a:lnTo>
                      <a:pt x="1040" y="7423"/>
                    </a:lnTo>
                    <a:lnTo>
                      <a:pt x="582" y="9773"/>
                    </a:lnTo>
                    <a:lnTo>
                      <a:pt x="125" y="12122"/>
                    </a:lnTo>
                    <a:lnTo>
                      <a:pt x="83" y="12434"/>
                    </a:lnTo>
                    <a:lnTo>
                      <a:pt x="42" y="12767"/>
                    </a:lnTo>
                    <a:lnTo>
                      <a:pt x="21" y="13079"/>
                    </a:lnTo>
                    <a:lnTo>
                      <a:pt x="0" y="13411"/>
                    </a:lnTo>
                    <a:lnTo>
                      <a:pt x="0" y="14056"/>
                    </a:lnTo>
                    <a:lnTo>
                      <a:pt x="62" y="14701"/>
                    </a:lnTo>
                    <a:lnTo>
                      <a:pt x="104" y="14971"/>
                    </a:lnTo>
                    <a:lnTo>
                      <a:pt x="166" y="15220"/>
                    </a:lnTo>
                    <a:lnTo>
                      <a:pt x="250" y="15470"/>
                    </a:lnTo>
                    <a:lnTo>
                      <a:pt x="354" y="15699"/>
                    </a:lnTo>
                    <a:lnTo>
                      <a:pt x="499" y="15927"/>
                    </a:lnTo>
                    <a:lnTo>
                      <a:pt x="582" y="16010"/>
                    </a:lnTo>
                    <a:lnTo>
                      <a:pt x="665" y="16094"/>
                    </a:lnTo>
                    <a:lnTo>
                      <a:pt x="769" y="16156"/>
                    </a:lnTo>
                    <a:lnTo>
                      <a:pt x="873" y="16198"/>
                    </a:lnTo>
                    <a:lnTo>
                      <a:pt x="998" y="16239"/>
                    </a:lnTo>
                    <a:lnTo>
                      <a:pt x="1144" y="16239"/>
                    </a:lnTo>
                    <a:lnTo>
                      <a:pt x="1268" y="16218"/>
                    </a:lnTo>
                    <a:lnTo>
                      <a:pt x="1393" y="16198"/>
                    </a:lnTo>
                    <a:lnTo>
                      <a:pt x="1497" y="16156"/>
                    </a:lnTo>
                    <a:lnTo>
                      <a:pt x="1601" y="16073"/>
                    </a:lnTo>
                    <a:lnTo>
                      <a:pt x="1684" y="15990"/>
                    </a:lnTo>
                    <a:lnTo>
                      <a:pt x="1767" y="15907"/>
                    </a:lnTo>
                    <a:lnTo>
                      <a:pt x="1892" y="15678"/>
                    </a:lnTo>
                    <a:lnTo>
                      <a:pt x="2017" y="15387"/>
                    </a:lnTo>
                    <a:lnTo>
                      <a:pt x="2100" y="15096"/>
                    </a:lnTo>
                    <a:lnTo>
                      <a:pt x="2225" y="14493"/>
                    </a:lnTo>
                    <a:lnTo>
                      <a:pt x="2329" y="13848"/>
                    </a:lnTo>
                    <a:lnTo>
                      <a:pt x="2412" y="13183"/>
                    </a:lnTo>
                    <a:lnTo>
                      <a:pt x="2495" y="12517"/>
                    </a:lnTo>
                    <a:lnTo>
                      <a:pt x="2537" y="11852"/>
                    </a:lnTo>
                    <a:lnTo>
                      <a:pt x="2620" y="10521"/>
                    </a:lnTo>
                    <a:lnTo>
                      <a:pt x="2682" y="9856"/>
                    </a:lnTo>
                    <a:lnTo>
                      <a:pt x="2724" y="9190"/>
                    </a:lnTo>
                    <a:lnTo>
                      <a:pt x="2953" y="7111"/>
                    </a:lnTo>
                    <a:lnTo>
                      <a:pt x="3181" y="5032"/>
                    </a:lnTo>
                    <a:lnTo>
                      <a:pt x="3285" y="4013"/>
                    </a:lnTo>
                    <a:lnTo>
                      <a:pt x="3368" y="2973"/>
                    </a:lnTo>
                    <a:lnTo>
                      <a:pt x="3431" y="1934"/>
                    </a:lnTo>
                    <a:lnTo>
                      <a:pt x="3472" y="894"/>
                    </a:lnTo>
                    <a:lnTo>
                      <a:pt x="3493" y="457"/>
                    </a:lnTo>
                    <a:lnTo>
                      <a:pt x="3472" y="229"/>
                    </a:lnTo>
                    <a:lnTo>
                      <a:pt x="3452" y="104"/>
                    </a:lnTo>
                    <a:lnTo>
                      <a:pt x="34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96" name="Google Shape;896;p6"/>
              <p:cNvSpPr/>
              <p:nvPr/>
            </p:nvSpPr>
            <p:spPr>
              <a:xfrm>
                <a:off x="1870800" y="3215125"/>
                <a:ext cx="81125" cy="29425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770" extrusionOk="0">
                    <a:moveTo>
                      <a:pt x="832" y="0"/>
                    </a:moveTo>
                    <a:lnTo>
                      <a:pt x="687" y="42"/>
                    </a:lnTo>
                    <a:lnTo>
                      <a:pt x="562" y="84"/>
                    </a:lnTo>
                    <a:lnTo>
                      <a:pt x="437" y="146"/>
                    </a:lnTo>
                    <a:lnTo>
                      <a:pt x="354" y="229"/>
                    </a:lnTo>
                    <a:lnTo>
                      <a:pt x="250" y="333"/>
                    </a:lnTo>
                    <a:lnTo>
                      <a:pt x="188" y="437"/>
                    </a:lnTo>
                    <a:lnTo>
                      <a:pt x="125" y="583"/>
                    </a:lnTo>
                    <a:lnTo>
                      <a:pt x="84" y="707"/>
                    </a:lnTo>
                    <a:lnTo>
                      <a:pt x="21" y="999"/>
                    </a:lnTo>
                    <a:lnTo>
                      <a:pt x="1" y="1269"/>
                    </a:lnTo>
                    <a:lnTo>
                      <a:pt x="1" y="1539"/>
                    </a:lnTo>
                    <a:lnTo>
                      <a:pt x="42" y="1830"/>
                    </a:lnTo>
                    <a:lnTo>
                      <a:pt x="250" y="2911"/>
                    </a:lnTo>
                    <a:lnTo>
                      <a:pt x="458" y="4013"/>
                    </a:lnTo>
                    <a:lnTo>
                      <a:pt x="666" y="4928"/>
                    </a:lnTo>
                    <a:lnTo>
                      <a:pt x="895" y="5864"/>
                    </a:lnTo>
                    <a:lnTo>
                      <a:pt x="1123" y="6779"/>
                    </a:lnTo>
                    <a:lnTo>
                      <a:pt x="1373" y="7694"/>
                    </a:lnTo>
                    <a:lnTo>
                      <a:pt x="1664" y="8588"/>
                    </a:lnTo>
                    <a:lnTo>
                      <a:pt x="1955" y="9482"/>
                    </a:lnTo>
                    <a:lnTo>
                      <a:pt x="2267" y="10376"/>
                    </a:lnTo>
                    <a:lnTo>
                      <a:pt x="2600" y="11270"/>
                    </a:lnTo>
                    <a:lnTo>
                      <a:pt x="2662" y="11437"/>
                    </a:lnTo>
                    <a:lnTo>
                      <a:pt x="2683" y="11520"/>
                    </a:lnTo>
                    <a:lnTo>
                      <a:pt x="2724" y="11603"/>
                    </a:lnTo>
                    <a:lnTo>
                      <a:pt x="2808" y="11686"/>
                    </a:lnTo>
                    <a:lnTo>
                      <a:pt x="2891" y="11728"/>
                    </a:lnTo>
                    <a:lnTo>
                      <a:pt x="3016" y="11769"/>
                    </a:lnTo>
                    <a:lnTo>
                      <a:pt x="3161" y="11769"/>
                    </a:lnTo>
                    <a:lnTo>
                      <a:pt x="3223" y="10854"/>
                    </a:lnTo>
                    <a:lnTo>
                      <a:pt x="3244" y="10397"/>
                    </a:lnTo>
                    <a:lnTo>
                      <a:pt x="3244" y="9939"/>
                    </a:lnTo>
                    <a:lnTo>
                      <a:pt x="3223" y="8858"/>
                    </a:lnTo>
                    <a:lnTo>
                      <a:pt x="3161" y="7798"/>
                    </a:lnTo>
                    <a:lnTo>
                      <a:pt x="3057" y="6717"/>
                    </a:lnTo>
                    <a:lnTo>
                      <a:pt x="2932" y="5635"/>
                    </a:lnTo>
                    <a:lnTo>
                      <a:pt x="2766" y="4575"/>
                    </a:lnTo>
                    <a:lnTo>
                      <a:pt x="2579" y="3514"/>
                    </a:lnTo>
                    <a:lnTo>
                      <a:pt x="2371" y="2454"/>
                    </a:lnTo>
                    <a:lnTo>
                      <a:pt x="2121" y="1394"/>
                    </a:lnTo>
                    <a:lnTo>
                      <a:pt x="2080" y="1165"/>
                    </a:lnTo>
                    <a:lnTo>
                      <a:pt x="1997" y="915"/>
                    </a:lnTo>
                    <a:lnTo>
                      <a:pt x="1893" y="687"/>
                    </a:lnTo>
                    <a:lnTo>
                      <a:pt x="1789" y="479"/>
                    </a:lnTo>
                    <a:lnTo>
                      <a:pt x="1685" y="354"/>
                    </a:lnTo>
                    <a:lnTo>
                      <a:pt x="1602" y="250"/>
                    </a:lnTo>
                    <a:lnTo>
                      <a:pt x="1498" y="167"/>
                    </a:lnTo>
                    <a:lnTo>
                      <a:pt x="1394" y="84"/>
                    </a:lnTo>
                    <a:lnTo>
                      <a:pt x="1269" y="42"/>
                    </a:lnTo>
                    <a:lnTo>
                      <a:pt x="112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1920700" y="2265925"/>
                <a:ext cx="47850" cy="166375"/>
              </a:xfrm>
              <a:custGeom>
                <a:avLst/>
                <a:gdLst/>
                <a:ahLst/>
                <a:cxnLst/>
                <a:rect l="l" t="t" r="r" b="b"/>
                <a:pathLst>
                  <a:path w="1914" h="6655" extrusionOk="0">
                    <a:moveTo>
                      <a:pt x="999" y="1"/>
                    </a:moveTo>
                    <a:lnTo>
                      <a:pt x="832" y="22"/>
                    </a:lnTo>
                    <a:lnTo>
                      <a:pt x="666" y="84"/>
                    </a:lnTo>
                    <a:lnTo>
                      <a:pt x="541" y="167"/>
                    </a:lnTo>
                    <a:lnTo>
                      <a:pt x="437" y="292"/>
                    </a:lnTo>
                    <a:lnTo>
                      <a:pt x="354" y="417"/>
                    </a:lnTo>
                    <a:lnTo>
                      <a:pt x="271" y="583"/>
                    </a:lnTo>
                    <a:lnTo>
                      <a:pt x="229" y="749"/>
                    </a:lnTo>
                    <a:lnTo>
                      <a:pt x="167" y="1103"/>
                    </a:lnTo>
                    <a:lnTo>
                      <a:pt x="125" y="1456"/>
                    </a:lnTo>
                    <a:lnTo>
                      <a:pt x="63" y="2142"/>
                    </a:lnTo>
                    <a:lnTo>
                      <a:pt x="1" y="3265"/>
                    </a:lnTo>
                    <a:lnTo>
                      <a:pt x="1" y="3806"/>
                    </a:lnTo>
                    <a:lnTo>
                      <a:pt x="1" y="4367"/>
                    </a:lnTo>
                    <a:lnTo>
                      <a:pt x="1" y="4929"/>
                    </a:lnTo>
                    <a:lnTo>
                      <a:pt x="42" y="5511"/>
                    </a:lnTo>
                    <a:lnTo>
                      <a:pt x="84" y="6072"/>
                    </a:lnTo>
                    <a:lnTo>
                      <a:pt x="167" y="6654"/>
                    </a:lnTo>
                    <a:lnTo>
                      <a:pt x="354" y="6571"/>
                    </a:lnTo>
                    <a:lnTo>
                      <a:pt x="417" y="6530"/>
                    </a:lnTo>
                    <a:lnTo>
                      <a:pt x="437" y="6488"/>
                    </a:lnTo>
                    <a:lnTo>
                      <a:pt x="708" y="5823"/>
                    </a:lnTo>
                    <a:lnTo>
                      <a:pt x="957" y="5137"/>
                    </a:lnTo>
                    <a:lnTo>
                      <a:pt x="1186" y="4450"/>
                    </a:lnTo>
                    <a:lnTo>
                      <a:pt x="1394" y="3764"/>
                    </a:lnTo>
                    <a:lnTo>
                      <a:pt x="1581" y="3078"/>
                    </a:lnTo>
                    <a:lnTo>
                      <a:pt x="1726" y="2371"/>
                    </a:lnTo>
                    <a:lnTo>
                      <a:pt x="1830" y="1643"/>
                    </a:lnTo>
                    <a:lnTo>
                      <a:pt x="1914" y="916"/>
                    </a:lnTo>
                    <a:lnTo>
                      <a:pt x="1914" y="749"/>
                    </a:lnTo>
                    <a:lnTo>
                      <a:pt x="1893" y="583"/>
                    </a:lnTo>
                    <a:lnTo>
                      <a:pt x="1830" y="437"/>
                    </a:lnTo>
                    <a:lnTo>
                      <a:pt x="1747" y="313"/>
                    </a:lnTo>
                    <a:lnTo>
                      <a:pt x="1643" y="209"/>
                    </a:lnTo>
                    <a:lnTo>
                      <a:pt x="1519" y="126"/>
                    </a:lnTo>
                    <a:lnTo>
                      <a:pt x="1373" y="42"/>
                    </a:lnTo>
                    <a:lnTo>
                      <a:pt x="1186" y="22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1334350" y="2328300"/>
                <a:ext cx="36400" cy="63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559" extrusionOk="0">
                    <a:moveTo>
                      <a:pt x="1269" y="1"/>
                    </a:moveTo>
                    <a:lnTo>
                      <a:pt x="1144" y="22"/>
                    </a:lnTo>
                    <a:lnTo>
                      <a:pt x="1019" y="63"/>
                    </a:lnTo>
                    <a:lnTo>
                      <a:pt x="894" y="126"/>
                    </a:lnTo>
                    <a:lnTo>
                      <a:pt x="791" y="188"/>
                    </a:lnTo>
                    <a:lnTo>
                      <a:pt x="666" y="271"/>
                    </a:lnTo>
                    <a:lnTo>
                      <a:pt x="562" y="375"/>
                    </a:lnTo>
                    <a:lnTo>
                      <a:pt x="395" y="604"/>
                    </a:lnTo>
                    <a:lnTo>
                      <a:pt x="229" y="853"/>
                    </a:lnTo>
                    <a:lnTo>
                      <a:pt x="104" y="1145"/>
                    </a:lnTo>
                    <a:lnTo>
                      <a:pt x="42" y="1436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39"/>
                    </a:lnTo>
                    <a:lnTo>
                      <a:pt x="42" y="2163"/>
                    </a:lnTo>
                    <a:lnTo>
                      <a:pt x="104" y="2267"/>
                    </a:lnTo>
                    <a:lnTo>
                      <a:pt x="167" y="2371"/>
                    </a:lnTo>
                    <a:lnTo>
                      <a:pt x="250" y="2454"/>
                    </a:lnTo>
                    <a:lnTo>
                      <a:pt x="375" y="2517"/>
                    </a:lnTo>
                    <a:lnTo>
                      <a:pt x="520" y="2538"/>
                    </a:lnTo>
                    <a:lnTo>
                      <a:pt x="666" y="2558"/>
                    </a:lnTo>
                    <a:lnTo>
                      <a:pt x="791" y="2538"/>
                    </a:lnTo>
                    <a:lnTo>
                      <a:pt x="894" y="2496"/>
                    </a:lnTo>
                    <a:lnTo>
                      <a:pt x="998" y="2434"/>
                    </a:lnTo>
                    <a:lnTo>
                      <a:pt x="1082" y="2351"/>
                    </a:lnTo>
                    <a:lnTo>
                      <a:pt x="1144" y="2247"/>
                    </a:lnTo>
                    <a:lnTo>
                      <a:pt x="1206" y="2143"/>
                    </a:lnTo>
                    <a:lnTo>
                      <a:pt x="1269" y="2018"/>
                    </a:lnTo>
                    <a:lnTo>
                      <a:pt x="1331" y="1768"/>
                    </a:lnTo>
                    <a:lnTo>
                      <a:pt x="1394" y="1519"/>
                    </a:lnTo>
                    <a:lnTo>
                      <a:pt x="1435" y="1269"/>
                    </a:lnTo>
                    <a:lnTo>
                      <a:pt x="1456" y="1020"/>
                    </a:lnTo>
                    <a:lnTo>
                      <a:pt x="1456" y="770"/>
                    </a:lnTo>
                    <a:lnTo>
                      <a:pt x="1414" y="521"/>
                    </a:lnTo>
                    <a:lnTo>
                      <a:pt x="1352" y="250"/>
                    </a:lnTo>
                    <a:lnTo>
                      <a:pt x="12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</p:grpSp>
      <p:grpSp>
        <p:nvGrpSpPr>
          <p:cNvPr id="899" name="Google Shape;899;p6"/>
          <p:cNvGrpSpPr/>
          <p:nvPr/>
        </p:nvGrpSpPr>
        <p:grpSpPr>
          <a:xfrm rot="374029">
            <a:off x="1149164" y="239617"/>
            <a:ext cx="513690" cy="556644"/>
            <a:chOff x="5309813" y="3961575"/>
            <a:chExt cx="901900" cy="982500"/>
          </a:xfrm>
        </p:grpSpPr>
        <p:sp>
          <p:nvSpPr>
            <p:cNvPr id="900" name="Google Shape;900;p6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153" y="2018"/>
                  </a:moveTo>
                  <a:lnTo>
                    <a:pt x="18381" y="2038"/>
                  </a:lnTo>
                  <a:lnTo>
                    <a:pt x="18610" y="2080"/>
                  </a:lnTo>
                  <a:lnTo>
                    <a:pt x="18839" y="2142"/>
                  </a:lnTo>
                  <a:lnTo>
                    <a:pt x="19088" y="2226"/>
                  </a:lnTo>
                  <a:lnTo>
                    <a:pt x="19317" y="2309"/>
                  </a:lnTo>
                  <a:lnTo>
                    <a:pt x="19546" y="2433"/>
                  </a:lnTo>
                  <a:lnTo>
                    <a:pt x="19775" y="2579"/>
                  </a:lnTo>
                  <a:lnTo>
                    <a:pt x="19546" y="2745"/>
                  </a:lnTo>
                  <a:lnTo>
                    <a:pt x="19296" y="2891"/>
                  </a:lnTo>
                  <a:lnTo>
                    <a:pt x="19047" y="3016"/>
                  </a:lnTo>
                  <a:lnTo>
                    <a:pt x="18818" y="3120"/>
                  </a:lnTo>
                  <a:lnTo>
                    <a:pt x="18569" y="3203"/>
                  </a:lnTo>
                  <a:lnTo>
                    <a:pt x="18340" y="3265"/>
                  </a:lnTo>
                  <a:lnTo>
                    <a:pt x="18090" y="3307"/>
                  </a:lnTo>
                  <a:lnTo>
                    <a:pt x="17841" y="3328"/>
                  </a:lnTo>
                  <a:lnTo>
                    <a:pt x="17654" y="3307"/>
                  </a:lnTo>
                  <a:lnTo>
                    <a:pt x="17508" y="3307"/>
                  </a:lnTo>
                  <a:lnTo>
                    <a:pt x="17383" y="3265"/>
                  </a:lnTo>
                  <a:lnTo>
                    <a:pt x="17259" y="3224"/>
                  </a:lnTo>
                  <a:lnTo>
                    <a:pt x="17155" y="3140"/>
                  </a:lnTo>
                  <a:lnTo>
                    <a:pt x="17071" y="3057"/>
                  </a:lnTo>
                  <a:lnTo>
                    <a:pt x="17009" y="2953"/>
                  </a:lnTo>
                  <a:lnTo>
                    <a:pt x="16968" y="2829"/>
                  </a:lnTo>
                  <a:lnTo>
                    <a:pt x="16947" y="2683"/>
                  </a:lnTo>
                  <a:lnTo>
                    <a:pt x="16968" y="2517"/>
                  </a:lnTo>
                  <a:lnTo>
                    <a:pt x="16988" y="2392"/>
                  </a:lnTo>
                  <a:lnTo>
                    <a:pt x="17051" y="2288"/>
                  </a:lnTo>
                  <a:lnTo>
                    <a:pt x="17134" y="2205"/>
                  </a:lnTo>
                  <a:lnTo>
                    <a:pt x="17238" y="2122"/>
                  </a:lnTo>
                  <a:lnTo>
                    <a:pt x="17363" y="2080"/>
                  </a:lnTo>
                  <a:lnTo>
                    <a:pt x="17487" y="2038"/>
                  </a:lnTo>
                  <a:lnTo>
                    <a:pt x="17633" y="2018"/>
                  </a:lnTo>
                  <a:close/>
                  <a:moveTo>
                    <a:pt x="8068" y="1955"/>
                  </a:moveTo>
                  <a:lnTo>
                    <a:pt x="9628" y="1976"/>
                  </a:lnTo>
                  <a:lnTo>
                    <a:pt x="10397" y="1997"/>
                  </a:lnTo>
                  <a:lnTo>
                    <a:pt x="11166" y="2038"/>
                  </a:lnTo>
                  <a:lnTo>
                    <a:pt x="11956" y="2101"/>
                  </a:lnTo>
                  <a:lnTo>
                    <a:pt x="12726" y="2163"/>
                  </a:lnTo>
                  <a:lnTo>
                    <a:pt x="13495" y="2267"/>
                  </a:lnTo>
                  <a:lnTo>
                    <a:pt x="14285" y="2371"/>
                  </a:lnTo>
                  <a:lnTo>
                    <a:pt x="14410" y="2392"/>
                  </a:lnTo>
                  <a:lnTo>
                    <a:pt x="14514" y="2413"/>
                  </a:lnTo>
                  <a:lnTo>
                    <a:pt x="14639" y="2496"/>
                  </a:lnTo>
                  <a:lnTo>
                    <a:pt x="14867" y="2641"/>
                  </a:lnTo>
                  <a:lnTo>
                    <a:pt x="14660" y="2766"/>
                  </a:lnTo>
                  <a:lnTo>
                    <a:pt x="14452" y="2891"/>
                  </a:lnTo>
                  <a:lnTo>
                    <a:pt x="14244" y="2974"/>
                  </a:lnTo>
                  <a:lnTo>
                    <a:pt x="14036" y="3057"/>
                  </a:lnTo>
                  <a:lnTo>
                    <a:pt x="13620" y="3182"/>
                  </a:lnTo>
                  <a:lnTo>
                    <a:pt x="13183" y="3286"/>
                  </a:lnTo>
                  <a:lnTo>
                    <a:pt x="12164" y="3494"/>
                  </a:lnTo>
                  <a:lnTo>
                    <a:pt x="11125" y="3681"/>
                  </a:lnTo>
                  <a:lnTo>
                    <a:pt x="10085" y="3827"/>
                  </a:lnTo>
                  <a:lnTo>
                    <a:pt x="9045" y="3972"/>
                  </a:lnTo>
                  <a:lnTo>
                    <a:pt x="8006" y="4076"/>
                  </a:lnTo>
                  <a:lnTo>
                    <a:pt x="6966" y="4180"/>
                  </a:lnTo>
                  <a:lnTo>
                    <a:pt x="4866" y="4326"/>
                  </a:lnTo>
                  <a:lnTo>
                    <a:pt x="4284" y="4326"/>
                  </a:lnTo>
                  <a:lnTo>
                    <a:pt x="3993" y="4284"/>
                  </a:lnTo>
                  <a:lnTo>
                    <a:pt x="3702" y="4222"/>
                  </a:lnTo>
                  <a:lnTo>
                    <a:pt x="3411" y="4138"/>
                  </a:lnTo>
                  <a:lnTo>
                    <a:pt x="3286" y="4097"/>
                  </a:lnTo>
                  <a:lnTo>
                    <a:pt x="3140" y="4014"/>
                  </a:lnTo>
                  <a:lnTo>
                    <a:pt x="3016" y="3951"/>
                  </a:lnTo>
                  <a:lnTo>
                    <a:pt x="2912" y="3847"/>
                  </a:lnTo>
                  <a:lnTo>
                    <a:pt x="2828" y="3743"/>
                  </a:lnTo>
                  <a:lnTo>
                    <a:pt x="2766" y="3619"/>
                  </a:lnTo>
                  <a:lnTo>
                    <a:pt x="2724" y="3473"/>
                  </a:lnTo>
                  <a:lnTo>
                    <a:pt x="2704" y="3328"/>
                  </a:lnTo>
                  <a:lnTo>
                    <a:pt x="2704" y="3161"/>
                  </a:lnTo>
                  <a:lnTo>
                    <a:pt x="2724" y="3016"/>
                  </a:lnTo>
                  <a:lnTo>
                    <a:pt x="2787" y="2870"/>
                  </a:lnTo>
                  <a:lnTo>
                    <a:pt x="2849" y="2766"/>
                  </a:lnTo>
                  <a:lnTo>
                    <a:pt x="2953" y="2662"/>
                  </a:lnTo>
                  <a:lnTo>
                    <a:pt x="3057" y="2558"/>
                  </a:lnTo>
                  <a:lnTo>
                    <a:pt x="3182" y="2475"/>
                  </a:lnTo>
                  <a:lnTo>
                    <a:pt x="3307" y="2392"/>
                  </a:lnTo>
                  <a:lnTo>
                    <a:pt x="3515" y="2309"/>
                  </a:lnTo>
                  <a:lnTo>
                    <a:pt x="3723" y="2226"/>
                  </a:lnTo>
                  <a:lnTo>
                    <a:pt x="3930" y="2163"/>
                  </a:lnTo>
                  <a:lnTo>
                    <a:pt x="4138" y="2122"/>
                  </a:lnTo>
                  <a:lnTo>
                    <a:pt x="4575" y="2038"/>
                  </a:lnTo>
                  <a:lnTo>
                    <a:pt x="5012" y="2018"/>
                  </a:lnTo>
                  <a:lnTo>
                    <a:pt x="6550" y="1976"/>
                  </a:lnTo>
                  <a:lnTo>
                    <a:pt x="8068" y="1955"/>
                  </a:lnTo>
                  <a:close/>
                  <a:moveTo>
                    <a:pt x="18215" y="1"/>
                  </a:move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01" name="Google Shape;901;p6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895" y="1311"/>
                  </a:moveTo>
                  <a:lnTo>
                    <a:pt x="895" y="1311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562" y="1290"/>
                  </a:lnTo>
                  <a:lnTo>
                    <a:pt x="437" y="1248"/>
                  </a:lnTo>
                  <a:lnTo>
                    <a:pt x="313" y="1207"/>
                  </a:lnTo>
                  <a:lnTo>
                    <a:pt x="209" y="1123"/>
                  </a:lnTo>
                  <a:lnTo>
                    <a:pt x="125" y="1040"/>
                  </a:lnTo>
                  <a:lnTo>
                    <a:pt x="63" y="936"/>
                  </a:lnTo>
                  <a:lnTo>
                    <a:pt x="22" y="8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500"/>
                  </a:lnTo>
                  <a:lnTo>
                    <a:pt x="42" y="375"/>
                  </a:lnTo>
                  <a:lnTo>
                    <a:pt x="105" y="271"/>
                  </a:lnTo>
                  <a:lnTo>
                    <a:pt x="188" y="188"/>
                  </a:lnTo>
                  <a:lnTo>
                    <a:pt x="292" y="105"/>
                  </a:lnTo>
                  <a:lnTo>
                    <a:pt x="417" y="63"/>
                  </a:lnTo>
                  <a:lnTo>
                    <a:pt x="541" y="2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978" y="1"/>
                  </a:lnTo>
                  <a:lnTo>
                    <a:pt x="978" y="1"/>
                  </a:lnTo>
                  <a:lnTo>
                    <a:pt x="1207" y="1"/>
                  </a:lnTo>
                  <a:lnTo>
                    <a:pt x="1435" y="21"/>
                  </a:lnTo>
                  <a:lnTo>
                    <a:pt x="1664" y="63"/>
                  </a:lnTo>
                  <a:lnTo>
                    <a:pt x="1893" y="125"/>
                  </a:lnTo>
                  <a:lnTo>
                    <a:pt x="2142" y="209"/>
                  </a:lnTo>
                  <a:lnTo>
                    <a:pt x="2371" y="292"/>
                  </a:lnTo>
                  <a:lnTo>
                    <a:pt x="2600" y="416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728"/>
                  </a:lnTo>
                  <a:lnTo>
                    <a:pt x="2350" y="874"/>
                  </a:lnTo>
                  <a:lnTo>
                    <a:pt x="2101" y="999"/>
                  </a:lnTo>
                  <a:lnTo>
                    <a:pt x="1872" y="1103"/>
                  </a:lnTo>
                  <a:lnTo>
                    <a:pt x="1623" y="1186"/>
                  </a:lnTo>
                  <a:lnTo>
                    <a:pt x="1394" y="1248"/>
                  </a:lnTo>
                  <a:lnTo>
                    <a:pt x="1144" y="1290"/>
                  </a:lnTo>
                  <a:lnTo>
                    <a:pt x="895" y="13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02" name="Google Shape;902;p6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1872" y="2371"/>
                  </a:moveTo>
                  <a:lnTo>
                    <a:pt x="1872" y="2371"/>
                  </a:lnTo>
                  <a:lnTo>
                    <a:pt x="1581" y="2371"/>
                  </a:lnTo>
                  <a:lnTo>
                    <a:pt x="1290" y="2329"/>
                  </a:lnTo>
                  <a:lnTo>
                    <a:pt x="999" y="2267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583" y="2142"/>
                  </a:lnTo>
                  <a:lnTo>
                    <a:pt x="437" y="2059"/>
                  </a:lnTo>
                  <a:lnTo>
                    <a:pt x="313" y="1996"/>
                  </a:lnTo>
                  <a:lnTo>
                    <a:pt x="209" y="1892"/>
                  </a:lnTo>
                  <a:lnTo>
                    <a:pt x="125" y="1788"/>
                  </a:lnTo>
                  <a:lnTo>
                    <a:pt x="63" y="1664"/>
                  </a:lnTo>
                  <a:lnTo>
                    <a:pt x="21" y="1518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1" y="1206"/>
                  </a:lnTo>
                  <a:lnTo>
                    <a:pt x="21" y="1061"/>
                  </a:lnTo>
                  <a:lnTo>
                    <a:pt x="84" y="915"/>
                  </a:lnTo>
                  <a:lnTo>
                    <a:pt x="146" y="811"/>
                  </a:lnTo>
                  <a:lnTo>
                    <a:pt x="250" y="707"/>
                  </a:lnTo>
                  <a:lnTo>
                    <a:pt x="354" y="603"/>
                  </a:lnTo>
                  <a:lnTo>
                    <a:pt x="479" y="520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812" y="354"/>
                  </a:lnTo>
                  <a:lnTo>
                    <a:pt x="1020" y="271"/>
                  </a:lnTo>
                  <a:lnTo>
                    <a:pt x="1227" y="208"/>
                  </a:lnTo>
                  <a:lnTo>
                    <a:pt x="1435" y="167"/>
                  </a:lnTo>
                  <a:lnTo>
                    <a:pt x="1872" y="83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3847" y="21"/>
                  </a:lnTo>
                  <a:lnTo>
                    <a:pt x="5365" y="0"/>
                  </a:lnTo>
                  <a:lnTo>
                    <a:pt x="5365" y="0"/>
                  </a:lnTo>
                  <a:lnTo>
                    <a:pt x="6925" y="21"/>
                  </a:lnTo>
                  <a:lnTo>
                    <a:pt x="7694" y="42"/>
                  </a:lnTo>
                  <a:lnTo>
                    <a:pt x="8463" y="83"/>
                  </a:lnTo>
                  <a:lnTo>
                    <a:pt x="9253" y="146"/>
                  </a:lnTo>
                  <a:lnTo>
                    <a:pt x="10023" y="208"/>
                  </a:lnTo>
                  <a:lnTo>
                    <a:pt x="10792" y="312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1707" y="437"/>
                  </a:lnTo>
                  <a:lnTo>
                    <a:pt x="11811" y="458"/>
                  </a:lnTo>
                  <a:lnTo>
                    <a:pt x="11936" y="54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57" y="811"/>
                  </a:lnTo>
                  <a:lnTo>
                    <a:pt x="11749" y="936"/>
                  </a:lnTo>
                  <a:lnTo>
                    <a:pt x="11541" y="1019"/>
                  </a:lnTo>
                  <a:lnTo>
                    <a:pt x="11333" y="1102"/>
                  </a:lnTo>
                  <a:lnTo>
                    <a:pt x="10917" y="1227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9461" y="1539"/>
                  </a:lnTo>
                  <a:lnTo>
                    <a:pt x="8422" y="1726"/>
                  </a:lnTo>
                  <a:lnTo>
                    <a:pt x="7382" y="1872"/>
                  </a:lnTo>
                  <a:lnTo>
                    <a:pt x="6342" y="2017"/>
                  </a:lnTo>
                  <a:lnTo>
                    <a:pt x="5303" y="2121"/>
                  </a:lnTo>
                  <a:lnTo>
                    <a:pt x="4263" y="2225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1872" y="2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03" name="Google Shape;903;p6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8777" y="1"/>
                  </a:moveTo>
                  <a:lnTo>
                    <a:pt x="18777" y="1"/>
                  </a:lnTo>
                  <a:lnTo>
                    <a:pt x="18215" y="1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lnTo>
                    <a:pt x="187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04" name="Google Shape;904;p6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extrusionOk="0">
                  <a:moveTo>
                    <a:pt x="20627" y="895"/>
                  </a:moveTo>
                  <a:lnTo>
                    <a:pt x="21188" y="915"/>
                  </a:lnTo>
                  <a:lnTo>
                    <a:pt x="21750" y="957"/>
                  </a:lnTo>
                  <a:lnTo>
                    <a:pt x="22311" y="978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6" y="1227"/>
                  </a:lnTo>
                  <a:lnTo>
                    <a:pt x="33269" y="1290"/>
                  </a:lnTo>
                  <a:lnTo>
                    <a:pt x="33560" y="1373"/>
                  </a:lnTo>
                  <a:lnTo>
                    <a:pt x="33789" y="1477"/>
                  </a:lnTo>
                  <a:lnTo>
                    <a:pt x="33893" y="1539"/>
                  </a:lnTo>
                  <a:lnTo>
                    <a:pt x="33976" y="1622"/>
                  </a:lnTo>
                  <a:lnTo>
                    <a:pt x="34059" y="1706"/>
                  </a:lnTo>
                  <a:lnTo>
                    <a:pt x="34121" y="1810"/>
                  </a:lnTo>
                  <a:lnTo>
                    <a:pt x="34184" y="1914"/>
                  </a:lnTo>
                  <a:lnTo>
                    <a:pt x="34225" y="2018"/>
                  </a:lnTo>
                  <a:lnTo>
                    <a:pt x="34267" y="2163"/>
                  </a:lnTo>
                  <a:lnTo>
                    <a:pt x="34288" y="2288"/>
                  </a:lnTo>
                  <a:lnTo>
                    <a:pt x="34309" y="2600"/>
                  </a:lnTo>
                  <a:lnTo>
                    <a:pt x="34309" y="2724"/>
                  </a:lnTo>
                  <a:lnTo>
                    <a:pt x="34246" y="4097"/>
                  </a:lnTo>
                  <a:lnTo>
                    <a:pt x="34205" y="4783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8"/>
                  </a:lnTo>
                  <a:lnTo>
                    <a:pt x="33768" y="8193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3" y="8609"/>
                  </a:lnTo>
                  <a:lnTo>
                    <a:pt x="33581" y="8734"/>
                  </a:lnTo>
                  <a:lnTo>
                    <a:pt x="33498" y="8838"/>
                  </a:lnTo>
                  <a:lnTo>
                    <a:pt x="33414" y="8942"/>
                  </a:lnTo>
                  <a:lnTo>
                    <a:pt x="33227" y="9108"/>
                  </a:lnTo>
                  <a:lnTo>
                    <a:pt x="33019" y="9233"/>
                  </a:lnTo>
                  <a:lnTo>
                    <a:pt x="32791" y="9337"/>
                  </a:lnTo>
                  <a:lnTo>
                    <a:pt x="32541" y="9399"/>
                  </a:lnTo>
                  <a:lnTo>
                    <a:pt x="32271" y="9461"/>
                  </a:lnTo>
                  <a:lnTo>
                    <a:pt x="31190" y="9628"/>
                  </a:lnTo>
                  <a:lnTo>
                    <a:pt x="30108" y="9732"/>
                  </a:lnTo>
                  <a:lnTo>
                    <a:pt x="29027" y="9815"/>
                  </a:lnTo>
                  <a:lnTo>
                    <a:pt x="28487" y="9836"/>
                  </a:lnTo>
                  <a:lnTo>
                    <a:pt x="27946" y="9856"/>
                  </a:lnTo>
                  <a:lnTo>
                    <a:pt x="19067" y="9856"/>
                  </a:lnTo>
                  <a:lnTo>
                    <a:pt x="17258" y="9898"/>
                  </a:lnTo>
                  <a:lnTo>
                    <a:pt x="15450" y="9960"/>
                  </a:lnTo>
                  <a:lnTo>
                    <a:pt x="11852" y="10127"/>
                  </a:lnTo>
                  <a:lnTo>
                    <a:pt x="8234" y="10293"/>
                  </a:lnTo>
                  <a:lnTo>
                    <a:pt x="6425" y="10376"/>
                  </a:lnTo>
                  <a:lnTo>
                    <a:pt x="4616" y="10397"/>
                  </a:lnTo>
                  <a:lnTo>
                    <a:pt x="4013" y="10397"/>
                  </a:lnTo>
                  <a:lnTo>
                    <a:pt x="3556" y="10376"/>
                  </a:lnTo>
                  <a:lnTo>
                    <a:pt x="2620" y="10335"/>
                  </a:lnTo>
                  <a:lnTo>
                    <a:pt x="2412" y="10314"/>
                  </a:lnTo>
                  <a:lnTo>
                    <a:pt x="2225" y="10272"/>
                  </a:lnTo>
                  <a:lnTo>
                    <a:pt x="2038" y="10189"/>
                  </a:lnTo>
                  <a:lnTo>
                    <a:pt x="1893" y="10106"/>
                  </a:lnTo>
                  <a:lnTo>
                    <a:pt x="1789" y="9981"/>
                  </a:lnTo>
                  <a:lnTo>
                    <a:pt x="1685" y="9815"/>
                  </a:lnTo>
                  <a:lnTo>
                    <a:pt x="1602" y="9628"/>
                  </a:lnTo>
                  <a:lnTo>
                    <a:pt x="1539" y="9420"/>
                  </a:lnTo>
                  <a:lnTo>
                    <a:pt x="1435" y="8734"/>
                  </a:lnTo>
                  <a:lnTo>
                    <a:pt x="1352" y="8027"/>
                  </a:lnTo>
                  <a:lnTo>
                    <a:pt x="1310" y="7340"/>
                  </a:lnTo>
                  <a:lnTo>
                    <a:pt x="1290" y="6654"/>
                  </a:lnTo>
                  <a:lnTo>
                    <a:pt x="1310" y="5719"/>
                  </a:lnTo>
                  <a:lnTo>
                    <a:pt x="1352" y="4783"/>
                  </a:lnTo>
                  <a:lnTo>
                    <a:pt x="1373" y="4492"/>
                  </a:lnTo>
                  <a:lnTo>
                    <a:pt x="1435" y="4201"/>
                  </a:lnTo>
                  <a:lnTo>
                    <a:pt x="1477" y="3910"/>
                  </a:lnTo>
                  <a:lnTo>
                    <a:pt x="1498" y="3619"/>
                  </a:lnTo>
                  <a:lnTo>
                    <a:pt x="1518" y="3452"/>
                  </a:lnTo>
                  <a:lnTo>
                    <a:pt x="1560" y="3265"/>
                  </a:lnTo>
                  <a:lnTo>
                    <a:pt x="1602" y="3099"/>
                  </a:lnTo>
                  <a:lnTo>
                    <a:pt x="1643" y="2953"/>
                  </a:lnTo>
                  <a:lnTo>
                    <a:pt x="1726" y="2808"/>
                  </a:lnTo>
                  <a:lnTo>
                    <a:pt x="1789" y="2683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29" y="2184"/>
                  </a:lnTo>
                  <a:lnTo>
                    <a:pt x="2454" y="2101"/>
                  </a:lnTo>
                  <a:lnTo>
                    <a:pt x="2766" y="1976"/>
                  </a:lnTo>
                  <a:lnTo>
                    <a:pt x="3099" y="1872"/>
                  </a:lnTo>
                  <a:lnTo>
                    <a:pt x="3410" y="1810"/>
                  </a:lnTo>
                  <a:lnTo>
                    <a:pt x="3722" y="1768"/>
                  </a:lnTo>
                  <a:lnTo>
                    <a:pt x="4346" y="1685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5" y="1560"/>
                  </a:lnTo>
                  <a:lnTo>
                    <a:pt x="9856" y="1498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90"/>
                  </a:lnTo>
                  <a:lnTo>
                    <a:pt x="16552" y="1207"/>
                  </a:lnTo>
                  <a:lnTo>
                    <a:pt x="17758" y="1082"/>
                  </a:lnTo>
                  <a:lnTo>
                    <a:pt x="18984" y="957"/>
                  </a:lnTo>
                  <a:lnTo>
                    <a:pt x="19504" y="895"/>
                  </a:lnTo>
                  <a:close/>
                  <a:moveTo>
                    <a:pt x="21521" y="1"/>
                  </a:move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05" name="Google Shape;905;p6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" y="5760"/>
                  </a:moveTo>
                  <a:lnTo>
                    <a:pt x="1" y="5760"/>
                  </a:lnTo>
                  <a:lnTo>
                    <a:pt x="21" y="4825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84" y="3598"/>
                  </a:lnTo>
                  <a:lnTo>
                    <a:pt x="146" y="3307"/>
                  </a:lnTo>
                  <a:lnTo>
                    <a:pt x="188" y="3016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229" y="2558"/>
                  </a:lnTo>
                  <a:lnTo>
                    <a:pt x="271" y="2371"/>
                  </a:lnTo>
                  <a:lnTo>
                    <a:pt x="313" y="2205"/>
                  </a:lnTo>
                  <a:lnTo>
                    <a:pt x="354" y="2059"/>
                  </a:lnTo>
                  <a:lnTo>
                    <a:pt x="437" y="1914"/>
                  </a:lnTo>
                  <a:lnTo>
                    <a:pt x="500" y="1789"/>
                  </a:lnTo>
                  <a:lnTo>
                    <a:pt x="583" y="1664"/>
                  </a:lnTo>
                  <a:lnTo>
                    <a:pt x="687" y="1560"/>
                  </a:lnTo>
                  <a:lnTo>
                    <a:pt x="791" y="1456"/>
                  </a:lnTo>
                  <a:lnTo>
                    <a:pt x="916" y="1373"/>
                  </a:lnTo>
                  <a:lnTo>
                    <a:pt x="1040" y="1290"/>
                  </a:lnTo>
                  <a:lnTo>
                    <a:pt x="1165" y="1207"/>
                  </a:lnTo>
                  <a:lnTo>
                    <a:pt x="1477" y="1082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2121" y="916"/>
                  </a:lnTo>
                  <a:lnTo>
                    <a:pt x="2433" y="874"/>
                  </a:lnTo>
                  <a:lnTo>
                    <a:pt x="3057" y="791"/>
                  </a:lnTo>
                  <a:lnTo>
                    <a:pt x="3702" y="749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6446" y="666"/>
                  </a:lnTo>
                  <a:lnTo>
                    <a:pt x="8567" y="604"/>
                  </a:lnTo>
                  <a:lnTo>
                    <a:pt x="10709" y="541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4057" y="396"/>
                  </a:lnTo>
                  <a:lnTo>
                    <a:pt x="15263" y="313"/>
                  </a:lnTo>
                  <a:lnTo>
                    <a:pt x="16469" y="188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8215" y="1"/>
                  </a:lnTo>
                  <a:lnTo>
                    <a:pt x="18777" y="1"/>
                  </a:lnTo>
                  <a:lnTo>
                    <a:pt x="18777" y="1"/>
                  </a:lnTo>
                  <a:lnTo>
                    <a:pt x="19338" y="1"/>
                  </a:lnTo>
                  <a:lnTo>
                    <a:pt x="19899" y="21"/>
                  </a:lnTo>
                  <a:lnTo>
                    <a:pt x="20461" y="63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31003" y="250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980" y="396"/>
                  </a:lnTo>
                  <a:lnTo>
                    <a:pt x="32271" y="479"/>
                  </a:lnTo>
                  <a:lnTo>
                    <a:pt x="32500" y="583"/>
                  </a:lnTo>
                  <a:lnTo>
                    <a:pt x="32604" y="645"/>
                  </a:lnTo>
                  <a:lnTo>
                    <a:pt x="32687" y="728"/>
                  </a:lnTo>
                  <a:lnTo>
                    <a:pt x="32770" y="812"/>
                  </a:lnTo>
                  <a:lnTo>
                    <a:pt x="32832" y="916"/>
                  </a:lnTo>
                  <a:lnTo>
                    <a:pt x="32895" y="1020"/>
                  </a:lnTo>
                  <a:lnTo>
                    <a:pt x="32936" y="1124"/>
                  </a:lnTo>
                  <a:lnTo>
                    <a:pt x="32978" y="1269"/>
                  </a:lnTo>
                  <a:lnTo>
                    <a:pt x="32999" y="1394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2957" y="3203"/>
                  </a:lnTo>
                  <a:lnTo>
                    <a:pt x="32916" y="3889"/>
                  </a:lnTo>
                  <a:lnTo>
                    <a:pt x="32874" y="4575"/>
                  </a:lnTo>
                  <a:lnTo>
                    <a:pt x="32791" y="5261"/>
                  </a:lnTo>
                  <a:lnTo>
                    <a:pt x="32708" y="5947"/>
                  </a:lnTo>
                  <a:lnTo>
                    <a:pt x="32604" y="6634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458" y="7465"/>
                  </a:lnTo>
                  <a:lnTo>
                    <a:pt x="32396" y="7590"/>
                  </a:lnTo>
                  <a:lnTo>
                    <a:pt x="32354" y="7715"/>
                  </a:lnTo>
                  <a:lnTo>
                    <a:pt x="32292" y="7840"/>
                  </a:lnTo>
                  <a:lnTo>
                    <a:pt x="32209" y="7944"/>
                  </a:lnTo>
                  <a:lnTo>
                    <a:pt x="32125" y="8048"/>
                  </a:lnTo>
                  <a:lnTo>
                    <a:pt x="31938" y="8214"/>
                  </a:lnTo>
                  <a:lnTo>
                    <a:pt x="31730" y="8339"/>
                  </a:lnTo>
                  <a:lnTo>
                    <a:pt x="31502" y="8443"/>
                  </a:lnTo>
                  <a:lnTo>
                    <a:pt x="31252" y="8505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29901" y="8734"/>
                  </a:lnTo>
                  <a:lnTo>
                    <a:pt x="28819" y="8838"/>
                  </a:lnTo>
                  <a:lnTo>
                    <a:pt x="27738" y="8921"/>
                  </a:lnTo>
                  <a:lnTo>
                    <a:pt x="27198" y="894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15969" y="9004"/>
                  </a:lnTo>
                  <a:lnTo>
                    <a:pt x="14161" y="9066"/>
                  </a:lnTo>
                  <a:lnTo>
                    <a:pt x="10563" y="9233"/>
                  </a:lnTo>
                  <a:lnTo>
                    <a:pt x="6945" y="9399"/>
                  </a:lnTo>
                  <a:lnTo>
                    <a:pt x="5136" y="9482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2724" y="9503"/>
                  </a:lnTo>
                  <a:lnTo>
                    <a:pt x="2267" y="9482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1123" y="9420"/>
                  </a:lnTo>
                  <a:lnTo>
                    <a:pt x="936" y="9378"/>
                  </a:lnTo>
                  <a:lnTo>
                    <a:pt x="749" y="9295"/>
                  </a:lnTo>
                  <a:lnTo>
                    <a:pt x="604" y="9212"/>
                  </a:lnTo>
                  <a:lnTo>
                    <a:pt x="500" y="9087"/>
                  </a:lnTo>
                  <a:lnTo>
                    <a:pt x="396" y="8921"/>
                  </a:lnTo>
                  <a:lnTo>
                    <a:pt x="313" y="8734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146" y="7840"/>
                  </a:lnTo>
                  <a:lnTo>
                    <a:pt x="63" y="7133"/>
                  </a:lnTo>
                  <a:lnTo>
                    <a:pt x="21" y="6446"/>
                  </a:lnTo>
                  <a:lnTo>
                    <a:pt x="1" y="57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06" name="Google Shape;906;p6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fill="none" extrusionOk="0">
                  <a:moveTo>
                    <a:pt x="23330" y="1"/>
                  </a:moveTo>
                  <a:lnTo>
                    <a:pt x="23330" y="1"/>
                  </a:lnTo>
                  <a:lnTo>
                    <a:pt x="21521" y="1"/>
                  </a:lnTo>
                  <a:lnTo>
                    <a:pt x="19712" y="21"/>
                  </a:ln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07" name="Google Shape;907;p6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extrusionOk="0">
                  <a:moveTo>
                    <a:pt x="5656" y="978"/>
                  </a:moveTo>
                  <a:lnTo>
                    <a:pt x="6217" y="999"/>
                  </a:lnTo>
                  <a:lnTo>
                    <a:pt x="6758" y="1082"/>
                  </a:lnTo>
                  <a:lnTo>
                    <a:pt x="7278" y="1186"/>
                  </a:lnTo>
                  <a:lnTo>
                    <a:pt x="7777" y="1352"/>
                  </a:lnTo>
                  <a:lnTo>
                    <a:pt x="8234" y="1560"/>
                  </a:lnTo>
                  <a:lnTo>
                    <a:pt x="8692" y="1789"/>
                  </a:lnTo>
                  <a:lnTo>
                    <a:pt x="9108" y="2059"/>
                  </a:lnTo>
                  <a:lnTo>
                    <a:pt x="9482" y="2371"/>
                  </a:lnTo>
                  <a:lnTo>
                    <a:pt x="9815" y="2704"/>
                  </a:lnTo>
                  <a:lnTo>
                    <a:pt x="10126" y="3078"/>
                  </a:lnTo>
                  <a:lnTo>
                    <a:pt x="10397" y="3473"/>
                  </a:lnTo>
                  <a:lnTo>
                    <a:pt x="10521" y="3681"/>
                  </a:lnTo>
                  <a:lnTo>
                    <a:pt x="10625" y="3889"/>
                  </a:lnTo>
                  <a:lnTo>
                    <a:pt x="10709" y="4097"/>
                  </a:lnTo>
                  <a:lnTo>
                    <a:pt x="10792" y="4326"/>
                  </a:lnTo>
                  <a:lnTo>
                    <a:pt x="10875" y="4554"/>
                  </a:lnTo>
                  <a:lnTo>
                    <a:pt x="10937" y="4783"/>
                  </a:lnTo>
                  <a:lnTo>
                    <a:pt x="10979" y="5012"/>
                  </a:lnTo>
                  <a:lnTo>
                    <a:pt x="11000" y="5261"/>
                  </a:lnTo>
                  <a:lnTo>
                    <a:pt x="11021" y="5511"/>
                  </a:lnTo>
                  <a:lnTo>
                    <a:pt x="11041" y="5760"/>
                  </a:lnTo>
                  <a:lnTo>
                    <a:pt x="11041" y="5781"/>
                  </a:lnTo>
                  <a:lnTo>
                    <a:pt x="11021" y="6051"/>
                  </a:lnTo>
                  <a:lnTo>
                    <a:pt x="11000" y="6301"/>
                  </a:lnTo>
                  <a:lnTo>
                    <a:pt x="10979" y="6550"/>
                  </a:lnTo>
                  <a:lnTo>
                    <a:pt x="10917" y="6800"/>
                  </a:lnTo>
                  <a:lnTo>
                    <a:pt x="10875" y="7029"/>
                  </a:lnTo>
                  <a:lnTo>
                    <a:pt x="10792" y="7278"/>
                  </a:lnTo>
                  <a:lnTo>
                    <a:pt x="10625" y="7736"/>
                  </a:lnTo>
                  <a:lnTo>
                    <a:pt x="10397" y="8172"/>
                  </a:lnTo>
                  <a:lnTo>
                    <a:pt x="10147" y="8588"/>
                  </a:lnTo>
                  <a:lnTo>
                    <a:pt x="9835" y="8983"/>
                  </a:lnTo>
                  <a:lnTo>
                    <a:pt x="9503" y="9337"/>
                  </a:lnTo>
                  <a:lnTo>
                    <a:pt x="9149" y="9669"/>
                  </a:lnTo>
                  <a:lnTo>
                    <a:pt x="8754" y="9960"/>
                  </a:lnTo>
                  <a:lnTo>
                    <a:pt x="8338" y="10210"/>
                  </a:lnTo>
                  <a:lnTo>
                    <a:pt x="7881" y="10418"/>
                  </a:lnTo>
                  <a:lnTo>
                    <a:pt x="7423" y="10605"/>
                  </a:lnTo>
                  <a:lnTo>
                    <a:pt x="7174" y="10667"/>
                  </a:lnTo>
                  <a:lnTo>
                    <a:pt x="6924" y="10730"/>
                  </a:lnTo>
                  <a:lnTo>
                    <a:pt x="6696" y="10771"/>
                  </a:lnTo>
                  <a:lnTo>
                    <a:pt x="6425" y="10792"/>
                  </a:lnTo>
                  <a:lnTo>
                    <a:pt x="6176" y="10813"/>
                  </a:lnTo>
                  <a:lnTo>
                    <a:pt x="5926" y="10834"/>
                  </a:lnTo>
                  <a:lnTo>
                    <a:pt x="5885" y="10834"/>
                  </a:lnTo>
                  <a:lnTo>
                    <a:pt x="5365" y="10792"/>
                  </a:lnTo>
                  <a:lnTo>
                    <a:pt x="4845" y="10730"/>
                  </a:lnTo>
                  <a:lnTo>
                    <a:pt x="4367" y="10605"/>
                  </a:lnTo>
                  <a:lnTo>
                    <a:pt x="3909" y="10459"/>
                  </a:lnTo>
                  <a:lnTo>
                    <a:pt x="3473" y="10251"/>
                  </a:lnTo>
                  <a:lnTo>
                    <a:pt x="3057" y="10023"/>
                  </a:lnTo>
                  <a:lnTo>
                    <a:pt x="2662" y="9752"/>
                  </a:lnTo>
                  <a:lnTo>
                    <a:pt x="2308" y="9461"/>
                  </a:lnTo>
                  <a:lnTo>
                    <a:pt x="1996" y="9129"/>
                  </a:lnTo>
                  <a:lnTo>
                    <a:pt x="1705" y="8754"/>
                  </a:lnTo>
                  <a:lnTo>
                    <a:pt x="1477" y="8380"/>
                  </a:lnTo>
                  <a:lnTo>
                    <a:pt x="1269" y="7964"/>
                  </a:lnTo>
                  <a:lnTo>
                    <a:pt x="1102" y="7528"/>
                  </a:lnTo>
                  <a:lnTo>
                    <a:pt x="978" y="7070"/>
                  </a:lnTo>
                  <a:lnTo>
                    <a:pt x="915" y="6613"/>
                  </a:lnTo>
                  <a:lnTo>
                    <a:pt x="894" y="6363"/>
                  </a:lnTo>
                  <a:lnTo>
                    <a:pt x="874" y="6114"/>
                  </a:lnTo>
                  <a:lnTo>
                    <a:pt x="874" y="6072"/>
                  </a:lnTo>
                  <a:lnTo>
                    <a:pt x="874" y="5885"/>
                  </a:lnTo>
                  <a:lnTo>
                    <a:pt x="894" y="5635"/>
                  </a:lnTo>
                  <a:lnTo>
                    <a:pt x="915" y="5365"/>
                  </a:lnTo>
                  <a:lnTo>
                    <a:pt x="936" y="5116"/>
                  </a:lnTo>
                  <a:lnTo>
                    <a:pt x="998" y="4866"/>
                  </a:lnTo>
                  <a:lnTo>
                    <a:pt x="1061" y="4617"/>
                  </a:lnTo>
                  <a:lnTo>
                    <a:pt x="1123" y="4367"/>
                  </a:lnTo>
                  <a:lnTo>
                    <a:pt x="1227" y="4138"/>
                  </a:lnTo>
                  <a:lnTo>
                    <a:pt x="1310" y="3910"/>
                  </a:lnTo>
                  <a:lnTo>
                    <a:pt x="1539" y="3494"/>
                  </a:lnTo>
                  <a:lnTo>
                    <a:pt x="1809" y="3078"/>
                  </a:lnTo>
                  <a:lnTo>
                    <a:pt x="2121" y="2704"/>
                  </a:lnTo>
                  <a:lnTo>
                    <a:pt x="2433" y="2350"/>
                  </a:lnTo>
                  <a:lnTo>
                    <a:pt x="2807" y="2038"/>
                  </a:lnTo>
                  <a:lnTo>
                    <a:pt x="3182" y="176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6"/>
                  </a:lnTo>
                  <a:lnTo>
                    <a:pt x="4803" y="1061"/>
                  </a:lnTo>
                  <a:lnTo>
                    <a:pt x="5199" y="999"/>
                  </a:lnTo>
                  <a:lnTo>
                    <a:pt x="5614" y="978"/>
                  </a:lnTo>
                  <a:close/>
                  <a:moveTo>
                    <a:pt x="6716" y="1"/>
                  </a:move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08" name="Google Shape;908;p6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1" y="4908"/>
                  </a:moveTo>
                  <a:lnTo>
                    <a:pt x="1" y="4908"/>
                  </a:lnTo>
                  <a:lnTo>
                    <a:pt x="21" y="4658"/>
                  </a:lnTo>
                  <a:lnTo>
                    <a:pt x="42" y="4388"/>
                  </a:lnTo>
                  <a:lnTo>
                    <a:pt x="63" y="4139"/>
                  </a:lnTo>
                  <a:lnTo>
                    <a:pt x="125" y="3889"/>
                  </a:lnTo>
                  <a:lnTo>
                    <a:pt x="188" y="3640"/>
                  </a:lnTo>
                  <a:lnTo>
                    <a:pt x="250" y="3390"/>
                  </a:lnTo>
                  <a:lnTo>
                    <a:pt x="354" y="3161"/>
                  </a:lnTo>
                  <a:lnTo>
                    <a:pt x="437" y="2933"/>
                  </a:lnTo>
                  <a:lnTo>
                    <a:pt x="666" y="2517"/>
                  </a:lnTo>
                  <a:lnTo>
                    <a:pt x="936" y="2101"/>
                  </a:lnTo>
                  <a:lnTo>
                    <a:pt x="1248" y="1727"/>
                  </a:lnTo>
                  <a:lnTo>
                    <a:pt x="1560" y="1373"/>
                  </a:lnTo>
                  <a:lnTo>
                    <a:pt x="1934" y="1061"/>
                  </a:lnTo>
                  <a:lnTo>
                    <a:pt x="2309" y="791"/>
                  </a:lnTo>
                  <a:lnTo>
                    <a:pt x="2683" y="562"/>
                  </a:lnTo>
                  <a:lnTo>
                    <a:pt x="3099" y="354"/>
                  </a:lnTo>
                  <a:lnTo>
                    <a:pt x="3515" y="209"/>
                  </a:lnTo>
                  <a:lnTo>
                    <a:pt x="3930" y="84"/>
                  </a:lnTo>
                  <a:lnTo>
                    <a:pt x="4326" y="22"/>
                  </a:lnTo>
                  <a:lnTo>
                    <a:pt x="4741" y="1"/>
                  </a:lnTo>
                  <a:lnTo>
                    <a:pt x="4741" y="1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5344" y="22"/>
                  </a:lnTo>
                  <a:lnTo>
                    <a:pt x="5885" y="105"/>
                  </a:lnTo>
                  <a:lnTo>
                    <a:pt x="6405" y="209"/>
                  </a:lnTo>
                  <a:lnTo>
                    <a:pt x="6904" y="375"/>
                  </a:lnTo>
                  <a:lnTo>
                    <a:pt x="7361" y="583"/>
                  </a:lnTo>
                  <a:lnTo>
                    <a:pt x="7819" y="812"/>
                  </a:lnTo>
                  <a:lnTo>
                    <a:pt x="8235" y="1082"/>
                  </a:lnTo>
                  <a:lnTo>
                    <a:pt x="8609" y="1394"/>
                  </a:lnTo>
                  <a:lnTo>
                    <a:pt x="8942" y="1727"/>
                  </a:lnTo>
                  <a:lnTo>
                    <a:pt x="9253" y="2101"/>
                  </a:lnTo>
                  <a:lnTo>
                    <a:pt x="9524" y="2496"/>
                  </a:lnTo>
                  <a:lnTo>
                    <a:pt x="9648" y="2704"/>
                  </a:lnTo>
                  <a:lnTo>
                    <a:pt x="9752" y="2912"/>
                  </a:lnTo>
                  <a:lnTo>
                    <a:pt x="9836" y="3120"/>
                  </a:lnTo>
                  <a:lnTo>
                    <a:pt x="9919" y="3349"/>
                  </a:lnTo>
                  <a:lnTo>
                    <a:pt x="10002" y="3577"/>
                  </a:lnTo>
                  <a:lnTo>
                    <a:pt x="10064" y="3806"/>
                  </a:lnTo>
                  <a:lnTo>
                    <a:pt x="10106" y="4035"/>
                  </a:lnTo>
                  <a:lnTo>
                    <a:pt x="10127" y="4284"/>
                  </a:lnTo>
                  <a:lnTo>
                    <a:pt x="10148" y="453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48" y="5074"/>
                  </a:lnTo>
                  <a:lnTo>
                    <a:pt x="10127" y="5324"/>
                  </a:lnTo>
                  <a:lnTo>
                    <a:pt x="10106" y="5573"/>
                  </a:lnTo>
                  <a:lnTo>
                    <a:pt x="10044" y="5823"/>
                  </a:lnTo>
                  <a:lnTo>
                    <a:pt x="10002" y="6052"/>
                  </a:lnTo>
                  <a:lnTo>
                    <a:pt x="9919" y="6301"/>
                  </a:lnTo>
                  <a:lnTo>
                    <a:pt x="9752" y="6759"/>
                  </a:lnTo>
                  <a:lnTo>
                    <a:pt x="9524" y="7195"/>
                  </a:lnTo>
                  <a:lnTo>
                    <a:pt x="9274" y="7611"/>
                  </a:lnTo>
                  <a:lnTo>
                    <a:pt x="8962" y="8006"/>
                  </a:lnTo>
                  <a:lnTo>
                    <a:pt x="8630" y="8360"/>
                  </a:lnTo>
                  <a:lnTo>
                    <a:pt x="8276" y="8692"/>
                  </a:lnTo>
                  <a:lnTo>
                    <a:pt x="7881" y="8983"/>
                  </a:lnTo>
                  <a:lnTo>
                    <a:pt x="7465" y="9233"/>
                  </a:lnTo>
                  <a:lnTo>
                    <a:pt x="7008" y="9441"/>
                  </a:lnTo>
                  <a:lnTo>
                    <a:pt x="6550" y="9628"/>
                  </a:lnTo>
                  <a:lnTo>
                    <a:pt x="6301" y="9690"/>
                  </a:lnTo>
                  <a:lnTo>
                    <a:pt x="6051" y="9753"/>
                  </a:lnTo>
                  <a:lnTo>
                    <a:pt x="5823" y="9794"/>
                  </a:lnTo>
                  <a:lnTo>
                    <a:pt x="5552" y="9815"/>
                  </a:lnTo>
                  <a:lnTo>
                    <a:pt x="5303" y="9836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4492" y="9815"/>
                  </a:lnTo>
                  <a:lnTo>
                    <a:pt x="3972" y="9753"/>
                  </a:lnTo>
                  <a:lnTo>
                    <a:pt x="3494" y="9628"/>
                  </a:lnTo>
                  <a:lnTo>
                    <a:pt x="3036" y="9482"/>
                  </a:lnTo>
                  <a:lnTo>
                    <a:pt x="2600" y="9274"/>
                  </a:lnTo>
                  <a:lnTo>
                    <a:pt x="2184" y="9046"/>
                  </a:lnTo>
                  <a:lnTo>
                    <a:pt x="1789" y="8775"/>
                  </a:lnTo>
                  <a:lnTo>
                    <a:pt x="1435" y="8484"/>
                  </a:lnTo>
                  <a:lnTo>
                    <a:pt x="1123" y="8152"/>
                  </a:lnTo>
                  <a:lnTo>
                    <a:pt x="832" y="7777"/>
                  </a:lnTo>
                  <a:lnTo>
                    <a:pt x="604" y="7403"/>
                  </a:lnTo>
                  <a:lnTo>
                    <a:pt x="396" y="6987"/>
                  </a:lnTo>
                  <a:lnTo>
                    <a:pt x="229" y="6551"/>
                  </a:lnTo>
                  <a:lnTo>
                    <a:pt x="105" y="6093"/>
                  </a:lnTo>
                  <a:lnTo>
                    <a:pt x="42" y="5636"/>
                  </a:lnTo>
                  <a:lnTo>
                    <a:pt x="21" y="5386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4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09" name="Google Shape;909;p6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fill="none" extrusionOk="0">
                  <a:moveTo>
                    <a:pt x="6716" y="1"/>
                  </a:moveTo>
                  <a:lnTo>
                    <a:pt x="6716" y="1"/>
                  </a:ln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10" name="Google Shape;910;p6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extrusionOk="0">
                  <a:moveTo>
                    <a:pt x="5698" y="1102"/>
                  </a:moveTo>
                  <a:lnTo>
                    <a:pt x="5968" y="1123"/>
                  </a:lnTo>
                  <a:lnTo>
                    <a:pt x="6217" y="1144"/>
                  </a:lnTo>
                  <a:lnTo>
                    <a:pt x="6467" y="1185"/>
                  </a:lnTo>
                  <a:lnTo>
                    <a:pt x="6737" y="1227"/>
                  </a:lnTo>
                  <a:lnTo>
                    <a:pt x="6987" y="1310"/>
                  </a:lnTo>
                  <a:lnTo>
                    <a:pt x="7236" y="1372"/>
                  </a:lnTo>
                  <a:lnTo>
                    <a:pt x="7735" y="1580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42"/>
                  </a:lnTo>
                  <a:lnTo>
                    <a:pt x="8962" y="2391"/>
                  </a:lnTo>
                  <a:lnTo>
                    <a:pt x="9232" y="2662"/>
                  </a:lnTo>
                  <a:lnTo>
                    <a:pt x="9482" y="2932"/>
                  </a:lnTo>
                  <a:lnTo>
                    <a:pt x="9711" y="3223"/>
                  </a:lnTo>
                  <a:lnTo>
                    <a:pt x="9919" y="3556"/>
                  </a:lnTo>
                  <a:lnTo>
                    <a:pt x="10127" y="3868"/>
                  </a:lnTo>
                  <a:lnTo>
                    <a:pt x="10293" y="4221"/>
                  </a:lnTo>
                  <a:lnTo>
                    <a:pt x="10438" y="4554"/>
                  </a:lnTo>
                  <a:lnTo>
                    <a:pt x="10563" y="4907"/>
                  </a:lnTo>
                  <a:lnTo>
                    <a:pt x="10667" y="5282"/>
                  </a:lnTo>
                  <a:lnTo>
                    <a:pt x="10729" y="5635"/>
                  </a:lnTo>
                  <a:lnTo>
                    <a:pt x="10771" y="6009"/>
                  </a:lnTo>
                  <a:lnTo>
                    <a:pt x="10792" y="6363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7"/>
                  </a:lnTo>
                  <a:lnTo>
                    <a:pt x="10438" y="8234"/>
                  </a:lnTo>
                  <a:lnTo>
                    <a:pt x="10251" y="8650"/>
                  </a:lnTo>
                  <a:lnTo>
                    <a:pt x="10023" y="9045"/>
                  </a:lnTo>
                  <a:lnTo>
                    <a:pt x="9773" y="9398"/>
                  </a:lnTo>
                  <a:lnTo>
                    <a:pt x="9482" y="9731"/>
                  </a:lnTo>
                  <a:lnTo>
                    <a:pt x="9149" y="10043"/>
                  </a:lnTo>
                  <a:lnTo>
                    <a:pt x="8796" y="10313"/>
                  </a:lnTo>
                  <a:lnTo>
                    <a:pt x="8421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3" y="11207"/>
                  </a:lnTo>
                  <a:lnTo>
                    <a:pt x="6134" y="11270"/>
                  </a:lnTo>
                  <a:lnTo>
                    <a:pt x="5739" y="11291"/>
                  </a:lnTo>
                  <a:lnTo>
                    <a:pt x="5303" y="11270"/>
                  </a:lnTo>
                  <a:lnTo>
                    <a:pt x="4887" y="11207"/>
                  </a:lnTo>
                  <a:lnTo>
                    <a:pt x="4492" y="11124"/>
                  </a:lnTo>
                  <a:lnTo>
                    <a:pt x="4097" y="11000"/>
                  </a:lnTo>
                  <a:lnTo>
                    <a:pt x="3722" y="10833"/>
                  </a:lnTo>
                  <a:lnTo>
                    <a:pt x="3348" y="10646"/>
                  </a:lnTo>
                  <a:lnTo>
                    <a:pt x="3015" y="10438"/>
                  </a:lnTo>
                  <a:lnTo>
                    <a:pt x="2683" y="10189"/>
                  </a:lnTo>
                  <a:lnTo>
                    <a:pt x="2392" y="9918"/>
                  </a:lnTo>
                  <a:lnTo>
                    <a:pt x="2121" y="9627"/>
                  </a:lnTo>
                  <a:lnTo>
                    <a:pt x="1851" y="9315"/>
                  </a:lnTo>
                  <a:lnTo>
                    <a:pt x="1643" y="8962"/>
                  </a:lnTo>
                  <a:lnTo>
                    <a:pt x="1435" y="8608"/>
                  </a:lnTo>
                  <a:lnTo>
                    <a:pt x="1290" y="8234"/>
                  </a:lnTo>
                  <a:lnTo>
                    <a:pt x="1144" y="7839"/>
                  </a:lnTo>
                  <a:lnTo>
                    <a:pt x="1061" y="7423"/>
                  </a:lnTo>
                  <a:lnTo>
                    <a:pt x="1019" y="7049"/>
                  </a:lnTo>
                  <a:lnTo>
                    <a:pt x="998" y="6695"/>
                  </a:lnTo>
                  <a:lnTo>
                    <a:pt x="1019" y="6300"/>
                  </a:lnTo>
                  <a:lnTo>
                    <a:pt x="1061" y="5926"/>
                  </a:lnTo>
                  <a:lnTo>
                    <a:pt x="1123" y="5531"/>
                  </a:lnTo>
                  <a:lnTo>
                    <a:pt x="1227" y="5136"/>
                  </a:lnTo>
                  <a:lnTo>
                    <a:pt x="1352" y="4741"/>
                  </a:lnTo>
                  <a:lnTo>
                    <a:pt x="1498" y="4367"/>
                  </a:lnTo>
                  <a:lnTo>
                    <a:pt x="1664" y="3992"/>
                  </a:lnTo>
                  <a:lnTo>
                    <a:pt x="1872" y="3618"/>
                  </a:lnTo>
                  <a:lnTo>
                    <a:pt x="2080" y="3285"/>
                  </a:lnTo>
                  <a:lnTo>
                    <a:pt x="2308" y="2953"/>
                  </a:lnTo>
                  <a:lnTo>
                    <a:pt x="2558" y="2641"/>
                  </a:lnTo>
                  <a:lnTo>
                    <a:pt x="2828" y="2350"/>
                  </a:lnTo>
                  <a:lnTo>
                    <a:pt x="3119" y="2079"/>
                  </a:lnTo>
                  <a:lnTo>
                    <a:pt x="3410" y="1851"/>
                  </a:lnTo>
                  <a:lnTo>
                    <a:pt x="3722" y="1643"/>
                  </a:lnTo>
                  <a:lnTo>
                    <a:pt x="4034" y="1476"/>
                  </a:lnTo>
                  <a:lnTo>
                    <a:pt x="4450" y="1310"/>
                  </a:lnTo>
                  <a:lnTo>
                    <a:pt x="4866" y="1206"/>
                  </a:lnTo>
                  <a:lnTo>
                    <a:pt x="5282" y="1123"/>
                  </a:lnTo>
                  <a:lnTo>
                    <a:pt x="5698" y="1102"/>
                  </a:lnTo>
                  <a:close/>
                  <a:moveTo>
                    <a:pt x="6134" y="0"/>
                  </a:move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11" name="Google Shape;911;p6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0" y="5593"/>
                  </a:moveTo>
                  <a:lnTo>
                    <a:pt x="0" y="5593"/>
                  </a:lnTo>
                  <a:lnTo>
                    <a:pt x="21" y="5198"/>
                  </a:lnTo>
                  <a:lnTo>
                    <a:pt x="63" y="4824"/>
                  </a:lnTo>
                  <a:lnTo>
                    <a:pt x="125" y="4429"/>
                  </a:lnTo>
                  <a:lnTo>
                    <a:pt x="229" y="4034"/>
                  </a:lnTo>
                  <a:lnTo>
                    <a:pt x="354" y="3639"/>
                  </a:lnTo>
                  <a:lnTo>
                    <a:pt x="500" y="3265"/>
                  </a:lnTo>
                  <a:lnTo>
                    <a:pt x="666" y="2890"/>
                  </a:lnTo>
                  <a:lnTo>
                    <a:pt x="874" y="2516"/>
                  </a:lnTo>
                  <a:lnTo>
                    <a:pt x="1082" y="2183"/>
                  </a:lnTo>
                  <a:lnTo>
                    <a:pt x="1310" y="1851"/>
                  </a:lnTo>
                  <a:lnTo>
                    <a:pt x="1560" y="1539"/>
                  </a:lnTo>
                  <a:lnTo>
                    <a:pt x="1830" y="1248"/>
                  </a:lnTo>
                  <a:lnTo>
                    <a:pt x="2121" y="977"/>
                  </a:lnTo>
                  <a:lnTo>
                    <a:pt x="2412" y="749"/>
                  </a:lnTo>
                  <a:lnTo>
                    <a:pt x="2724" y="541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3452" y="208"/>
                  </a:lnTo>
                  <a:lnTo>
                    <a:pt x="3868" y="104"/>
                  </a:lnTo>
                  <a:lnTo>
                    <a:pt x="4284" y="21"/>
                  </a:lnTo>
                  <a:lnTo>
                    <a:pt x="4700" y="0"/>
                  </a:lnTo>
                  <a:lnTo>
                    <a:pt x="4700" y="0"/>
                  </a:lnTo>
                  <a:lnTo>
                    <a:pt x="4970" y="21"/>
                  </a:lnTo>
                  <a:lnTo>
                    <a:pt x="5219" y="42"/>
                  </a:lnTo>
                  <a:lnTo>
                    <a:pt x="5469" y="83"/>
                  </a:lnTo>
                  <a:lnTo>
                    <a:pt x="5739" y="125"/>
                  </a:lnTo>
                  <a:lnTo>
                    <a:pt x="5989" y="208"/>
                  </a:lnTo>
                  <a:lnTo>
                    <a:pt x="6238" y="270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7070" y="645"/>
                  </a:lnTo>
                  <a:lnTo>
                    <a:pt x="7382" y="832"/>
                  </a:lnTo>
                  <a:lnTo>
                    <a:pt x="7673" y="1040"/>
                  </a:lnTo>
                  <a:lnTo>
                    <a:pt x="7964" y="1289"/>
                  </a:lnTo>
                  <a:lnTo>
                    <a:pt x="8234" y="1560"/>
                  </a:lnTo>
                  <a:lnTo>
                    <a:pt x="8484" y="1830"/>
                  </a:lnTo>
                  <a:lnTo>
                    <a:pt x="8713" y="2121"/>
                  </a:lnTo>
                  <a:lnTo>
                    <a:pt x="8921" y="2454"/>
                  </a:lnTo>
                  <a:lnTo>
                    <a:pt x="9129" y="2766"/>
                  </a:lnTo>
                  <a:lnTo>
                    <a:pt x="9295" y="3119"/>
                  </a:lnTo>
                  <a:lnTo>
                    <a:pt x="9440" y="3452"/>
                  </a:lnTo>
                  <a:lnTo>
                    <a:pt x="9565" y="3805"/>
                  </a:lnTo>
                  <a:lnTo>
                    <a:pt x="9669" y="4180"/>
                  </a:lnTo>
                  <a:lnTo>
                    <a:pt x="9731" y="4533"/>
                  </a:lnTo>
                  <a:lnTo>
                    <a:pt x="9773" y="4907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73" y="5781"/>
                  </a:lnTo>
                  <a:lnTo>
                    <a:pt x="9711" y="6238"/>
                  </a:lnTo>
                  <a:lnTo>
                    <a:pt x="9586" y="6695"/>
                  </a:lnTo>
                  <a:lnTo>
                    <a:pt x="9440" y="7132"/>
                  </a:lnTo>
                  <a:lnTo>
                    <a:pt x="9253" y="7548"/>
                  </a:lnTo>
                  <a:lnTo>
                    <a:pt x="9025" y="7943"/>
                  </a:lnTo>
                  <a:lnTo>
                    <a:pt x="8775" y="8296"/>
                  </a:lnTo>
                  <a:lnTo>
                    <a:pt x="8484" y="8629"/>
                  </a:lnTo>
                  <a:lnTo>
                    <a:pt x="8151" y="8941"/>
                  </a:lnTo>
                  <a:lnTo>
                    <a:pt x="7798" y="9211"/>
                  </a:lnTo>
                  <a:lnTo>
                    <a:pt x="7423" y="9461"/>
                  </a:lnTo>
                  <a:lnTo>
                    <a:pt x="7008" y="9669"/>
                  </a:lnTo>
                  <a:lnTo>
                    <a:pt x="6571" y="9856"/>
                  </a:lnTo>
                  <a:lnTo>
                    <a:pt x="6114" y="10002"/>
                  </a:lnTo>
                  <a:lnTo>
                    <a:pt x="5635" y="10105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4305" y="10168"/>
                  </a:lnTo>
                  <a:lnTo>
                    <a:pt x="3889" y="10105"/>
                  </a:lnTo>
                  <a:lnTo>
                    <a:pt x="3494" y="10022"/>
                  </a:lnTo>
                  <a:lnTo>
                    <a:pt x="3099" y="9898"/>
                  </a:lnTo>
                  <a:lnTo>
                    <a:pt x="2724" y="9731"/>
                  </a:lnTo>
                  <a:lnTo>
                    <a:pt x="2350" y="9544"/>
                  </a:lnTo>
                  <a:lnTo>
                    <a:pt x="2017" y="9336"/>
                  </a:lnTo>
                  <a:lnTo>
                    <a:pt x="1685" y="9087"/>
                  </a:lnTo>
                  <a:lnTo>
                    <a:pt x="1394" y="8816"/>
                  </a:lnTo>
                  <a:lnTo>
                    <a:pt x="1123" y="8525"/>
                  </a:lnTo>
                  <a:lnTo>
                    <a:pt x="853" y="8213"/>
                  </a:lnTo>
                  <a:lnTo>
                    <a:pt x="645" y="7860"/>
                  </a:lnTo>
                  <a:lnTo>
                    <a:pt x="437" y="7506"/>
                  </a:lnTo>
                  <a:lnTo>
                    <a:pt x="292" y="7132"/>
                  </a:lnTo>
                  <a:lnTo>
                    <a:pt x="146" y="673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21" y="5947"/>
                  </a:lnTo>
                  <a:lnTo>
                    <a:pt x="0" y="55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12" name="Google Shape;912;p6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fill="none" extrusionOk="0">
                  <a:moveTo>
                    <a:pt x="6446" y="0"/>
                  </a:moveTo>
                  <a:lnTo>
                    <a:pt x="6446" y="0"/>
                  </a:lnTo>
                  <a:lnTo>
                    <a:pt x="6134" y="0"/>
                  </a:ln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13" name="Google Shape;913;p6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3972" y="2392"/>
                  </a:moveTo>
                  <a:lnTo>
                    <a:pt x="3993" y="2558"/>
                  </a:lnTo>
                  <a:lnTo>
                    <a:pt x="3993" y="2746"/>
                  </a:lnTo>
                  <a:lnTo>
                    <a:pt x="3972" y="2933"/>
                  </a:lnTo>
                  <a:lnTo>
                    <a:pt x="3930" y="3141"/>
                  </a:lnTo>
                  <a:lnTo>
                    <a:pt x="3889" y="3349"/>
                  </a:lnTo>
                  <a:lnTo>
                    <a:pt x="3806" y="3577"/>
                  </a:lnTo>
                  <a:lnTo>
                    <a:pt x="3639" y="4014"/>
                  </a:lnTo>
                  <a:lnTo>
                    <a:pt x="3431" y="4409"/>
                  </a:lnTo>
                  <a:lnTo>
                    <a:pt x="3307" y="4617"/>
                  </a:lnTo>
                  <a:lnTo>
                    <a:pt x="3182" y="4783"/>
                  </a:lnTo>
                  <a:lnTo>
                    <a:pt x="3057" y="4929"/>
                  </a:lnTo>
                  <a:lnTo>
                    <a:pt x="2912" y="5074"/>
                  </a:lnTo>
                  <a:lnTo>
                    <a:pt x="2787" y="5178"/>
                  </a:lnTo>
                  <a:lnTo>
                    <a:pt x="2662" y="5241"/>
                  </a:lnTo>
                  <a:lnTo>
                    <a:pt x="2475" y="5303"/>
                  </a:lnTo>
                  <a:lnTo>
                    <a:pt x="2309" y="5324"/>
                  </a:lnTo>
                  <a:lnTo>
                    <a:pt x="2163" y="5324"/>
                  </a:lnTo>
                  <a:lnTo>
                    <a:pt x="2018" y="5261"/>
                  </a:lnTo>
                  <a:lnTo>
                    <a:pt x="1893" y="5199"/>
                  </a:lnTo>
                  <a:lnTo>
                    <a:pt x="1789" y="5116"/>
                  </a:lnTo>
                  <a:lnTo>
                    <a:pt x="1706" y="4991"/>
                  </a:lnTo>
                  <a:lnTo>
                    <a:pt x="1643" y="4846"/>
                  </a:lnTo>
                  <a:lnTo>
                    <a:pt x="1602" y="4700"/>
                  </a:lnTo>
                  <a:lnTo>
                    <a:pt x="1581" y="4513"/>
                  </a:lnTo>
                  <a:lnTo>
                    <a:pt x="1602" y="4347"/>
                  </a:lnTo>
                  <a:lnTo>
                    <a:pt x="1643" y="4159"/>
                  </a:lnTo>
                  <a:lnTo>
                    <a:pt x="1726" y="3972"/>
                  </a:lnTo>
                  <a:lnTo>
                    <a:pt x="1810" y="3785"/>
                  </a:lnTo>
                  <a:lnTo>
                    <a:pt x="1934" y="3619"/>
                  </a:lnTo>
                  <a:lnTo>
                    <a:pt x="2059" y="3432"/>
                  </a:lnTo>
                  <a:lnTo>
                    <a:pt x="2205" y="3265"/>
                  </a:lnTo>
                  <a:lnTo>
                    <a:pt x="2371" y="3099"/>
                  </a:lnTo>
                  <a:lnTo>
                    <a:pt x="2537" y="2953"/>
                  </a:lnTo>
                  <a:lnTo>
                    <a:pt x="2724" y="2829"/>
                  </a:lnTo>
                  <a:lnTo>
                    <a:pt x="2912" y="2704"/>
                  </a:lnTo>
                  <a:lnTo>
                    <a:pt x="3099" y="2600"/>
                  </a:lnTo>
                  <a:lnTo>
                    <a:pt x="3307" y="2517"/>
                  </a:lnTo>
                  <a:lnTo>
                    <a:pt x="3494" y="2454"/>
                  </a:lnTo>
                  <a:lnTo>
                    <a:pt x="3702" y="2413"/>
                  </a:lnTo>
                  <a:lnTo>
                    <a:pt x="3889" y="2392"/>
                  </a:lnTo>
                  <a:close/>
                  <a:moveTo>
                    <a:pt x="4741" y="1"/>
                  </a:move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14" name="Google Shape;914;p6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729" y="2932"/>
                  </a:moveTo>
                  <a:lnTo>
                    <a:pt x="729" y="2932"/>
                  </a:lnTo>
                  <a:lnTo>
                    <a:pt x="583" y="2932"/>
                  </a:lnTo>
                  <a:lnTo>
                    <a:pt x="438" y="2869"/>
                  </a:lnTo>
                  <a:lnTo>
                    <a:pt x="313" y="2807"/>
                  </a:lnTo>
                  <a:lnTo>
                    <a:pt x="209" y="2724"/>
                  </a:lnTo>
                  <a:lnTo>
                    <a:pt x="126" y="2599"/>
                  </a:lnTo>
                  <a:lnTo>
                    <a:pt x="63" y="2454"/>
                  </a:lnTo>
                  <a:lnTo>
                    <a:pt x="22" y="2308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1955"/>
                  </a:lnTo>
                  <a:lnTo>
                    <a:pt x="63" y="1767"/>
                  </a:lnTo>
                  <a:lnTo>
                    <a:pt x="146" y="1580"/>
                  </a:lnTo>
                  <a:lnTo>
                    <a:pt x="230" y="1393"/>
                  </a:lnTo>
                  <a:lnTo>
                    <a:pt x="354" y="1227"/>
                  </a:lnTo>
                  <a:lnTo>
                    <a:pt x="479" y="1040"/>
                  </a:lnTo>
                  <a:lnTo>
                    <a:pt x="625" y="873"/>
                  </a:lnTo>
                  <a:lnTo>
                    <a:pt x="791" y="707"/>
                  </a:lnTo>
                  <a:lnTo>
                    <a:pt x="957" y="561"/>
                  </a:lnTo>
                  <a:lnTo>
                    <a:pt x="1144" y="437"/>
                  </a:lnTo>
                  <a:lnTo>
                    <a:pt x="1332" y="312"/>
                  </a:lnTo>
                  <a:lnTo>
                    <a:pt x="1519" y="208"/>
                  </a:lnTo>
                  <a:lnTo>
                    <a:pt x="1727" y="125"/>
                  </a:lnTo>
                  <a:lnTo>
                    <a:pt x="1914" y="62"/>
                  </a:lnTo>
                  <a:lnTo>
                    <a:pt x="2122" y="21"/>
                  </a:lnTo>
                  <a:lnTo>
                    <a:pt x="2309" y="0"/>
                  </a:lnTo>
                  <a:lnTo>
                    <a:pt x="2309" y="0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413" y="166"/>
                  </a:lnTo>
                  <a:lnTo>
                    <a:pt x="2413" y="354"/>
                  </a:lnTo>
                  <a:lnTo>
                    <a:pt x="2392" y="541"/>
                  </a:lnTo>
                  <a:lnTo>
                    <a:pt x="2350" y="749"/>
                  </a:lnTo>
                  <a:lnTo>
                    <a:pt x="2309" y="957"/>
                  </a:lnTo>
                  <a:lnTo>
                    <a:pt x="2226" y="1185"/>
                  </a:lnTo>
                  <a:lnTo>
                    <a:pt x="2059" y="1622"/>
                  </a:lnTo>
                  <a:lnTo>
                    <a:pt x="1851" y="2017"/>
                  </a:lnTo>
                  <a:lnTo>
                    <a:pt x="1727" y="2225"/>
                  </a:lnTo>
                  <a:lnTo>
                    <a:pt x="1602" y="2391"/>
                  </a:lnTo>
                  <a:lnTo>
                    <a:pt x="1477" y="2537"/>
                  </a:lnTo>
                  <a:lnTo>
                    <a:pt x="1332" y="2682"/>
                  </a:lnTo>
                  <a:lnTo>
                    <a:pt x="1207" y="2786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895" y="2911"/>
                  </a:lnTo>
                  <a:lnTo>
                    <a:pt x="729" y="293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15" name="Google Shape;915;p6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4741" y="1"/>
                  </a:moveTo>
                  <a:lnTo>
                    <a:pt x="4741" y="1"/>
                  </a:ln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47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16" name="Google Shape;916;p6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extrusionOk="0">
                  <a:moveTo>
                    <a:pt x="3119" y="2183"/>
                  </a:moveTo>
                  <a:lnTo>
                    <a:pt x="3348" y="2204"/>
                  </a:lnTo>
                  <a:lnTo>
                    <a:pt x="3452" y="2225"/>
                  </a:lnTo>
                  <a:lnTo>
                    <a:pt x="3556" y="2267"/>
                  </a:lnTo>
                  <a:lnTo>
                    <a:pt x="3514" y="2620"/>
                  </a:lnTo>
                  <a:lnTo>
                    <a:pt x="3473" y="2974"/>
                  </a:lnTo>
                  <a:lnTo>
                    <a:pt x="3390" y="3327"/>
                  </a:lnTo>
                  <a:lnTo>
                    <a:pt x="3265" y="3639"/>
                  </a:lnTo>
                  <a:lnTo>
                    <a:pt x="3119" y="3951"/>
                  </a:lnTo>
                  <a:lnTo>
                    <a:pt x="2953" y="4263"/>
                  </a:lnTo>
                  <a:lnTo>
                    <a:pt x="2766" y="4554"/>
                  </a:lnTo>
                  <a:lnTo>
                    <a:pt x="2537" y="4824"/>
                  </a:lnTo>
                  <a:lnTo>
                    <a:pt x="2392" y="4970"/>
                  </a:lnTo>
                  <a:lnTo>
                    <a:pt x="2246" y="5053"/>
                  </a:lnTo>
                  <a:lnTo>
                    <a:pt x="2080" y="5115"/>
                  </a:lnTo>
                  <a:lnTo>
                    <a:pt x="1893" y="5136"/>
                  </a:lnTo>
                  <a:lnTo>
                    <a:pt x="1726" y="5115"/>
                  </a:lnTo>
                  <a:lnTo>
                    <a:pt x="1581" y="5074"/>
                  </a:lnTo>
                  <a:lnTo>
                    <a:pt x="1435" y="5032"/>
                  </a:lnTo>
                  <a:lnTo>
                    <a:pt x="1331" y="4949"/>
                  </a:lnTo>
                  <a:lnTo>
                    <a:pt x="1227" y="4866"/>
                  </a:lnTo>
                  <a:lnTo>
                    <a:pt x="1144" y="4762"/>
                  </a:lnTo>
                  <a:lnTo>
                    <a:pt x="1082" y="4658"/>
                  </a:lnTo>
                  <a:lnTo>
                    <a:pt x="1040" y="4533"/>
                  </a:lnTo>
                  <a:lnTo>
                    <a:pt x="1019" y="4408"/>
                  </a:lnTo>
                  <a:lnTo>
                    <a:pt x="999" y="4263"/>
                  </a:lnTo>
                  <a:lnTo>
                    <a:pt x="1019" y="4076"/>
                  </a:lnTo>
                  <a:lnTo>
                    <a:pt x="1040" y="3868"/>
                  </a:lnTo>
                  <a:lnTo>
                    <a:pt x="1102" y="3680"/>
                  </a:lnTo>
                  <a:lnTo>
                    <a:pt x="1186" y="3493"/>
                  </a:lnTo>
                  <a:lnTo>
                    <a:pt x="1290" y="3306"/>
                  </a:lnTo>
                  <a:lnTo>
                    <a:pt x="1414" y="3140"/>
                  </a:lnTo>
                  <a:lnTo>
                    <a:pt x="1539" y="2974"/>
                  </a:lnTo>
                  <a:lnTo>
                    <a:pt x="1705" y="2828"/>
                  </a:lnTo>
                  <a:lnTo>
                    <a:pt x="1851" y="2682"/>
                  </a:lnTo>
                  <a:lnTo>
                    <a:pt x="2017" y="2558"/>
                  </a:lnTo>
                  <a:lnTo>
                    <a:pt x="2205" y="2454"/>
                  </a:lnTo>
                  <a:lnTo>
                    <a:pt x="2392" y="2350"/>
                  </a:lnTo>
                  <a:lnTo>
                    <a:pt x="2558" y="2287"/>
                  </a:lnTo>
                  <a:lnTo>
                    <a:pt x="2745" y="2225"/>
                  </a:lnTo>
                  <a:lnTo>
                    <a:pt x="2932" y="2183"/>
                  </a:lnTo>
                  <a:close/>
                  <a:moveTo>
                    <a:pt x="4700" y="0"/>
                  </a:move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17" name="Google Shape;917;p6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895" y="2953"/>
                  </a:moveTo>
                  <a:lnTo>
                    <a:pt x="895" y="2953"/>
                  </a:lnTo>
                  <a:lnTo>
                    <a:pt x="728" y="2932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437" y="2849"/>
                  </a:lnTo>
                  <a:lnTo>
                    <a:pt x="333" y="2766"/>
                  </a:lnTo>
                  <a:lnTo>
                    <a:pt x="229" y="2683"/>
                  </a:lnTo>
                  <a:lnTo>
                    <a:pt x="146" y="2579"/>
                  </a:lnTo>
                  <a:lnTo>
                    <a:pt x="84" y="2475"/>
                  </a:lnTo>
                  <a:lnTo>
                    <a:pt x="42" y="2350"/>
                  </a:lnTo>
                  <a:lnTo>
                    <a:pt x="21" y="2225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1893"/>
                  </a:lnTo>
                  <a:lnTo>
                    <a:pt x="42" y="1685"/>
                  </a:lnTo>
                  <a:lnTo>
                    <a:pt x="104" y="1497"/>
                  </a:lnTo>
                  <a:lnTo>
                    <a:pt x="188" y="1310"/>
                  </a:lnTo>
                  <a:lnTo>
                    <a:pt x="292" y="1123"/>
                  </a:lnTo>
                  <a:lnTo>
                    <a:pt x="416" y="957"/>
                  </a:lnTo>
                  <a:lnTo>
                    <a:pt x="541" y="791"/>
                  </a:lnTo>
                  <a:lnTo>
                    <a:pt x="707" y="645"/>
                  </a:lnTo>
                  <a:lnTo>
                    <a:pt x="853" y="499"/>
                  </a:lnTo>
                  <a:lnTo>
                    <a:pt x="1019" y="375"/>
                  </a:lnTo>
                  <a:lnTo>
                    <a:pt x="1207" y="271"/>
                  </a:lnTo>
                  <a:lnTo>
                    <a:pt x="1394" y="167"/>
                  </a:lnTo>
                  <a:lnTo>
                    <a:pt x="1560" y="104"/>
                  </a:lnTo>
                  <a:lnTo>
                    <a:pt x="1747" y="42"/>
                  </a:lnTo>
                  <a:lnTo>
                    <a:pt x="1934" y="0"/>
                  </a:lnTo>
                  <a:lnTo>
                    <a:pt x="2121" y="0"/>
                  </a:lnTo>
                  <a:lnTo>
                    <a:pt x="2121" y="0"/>
                  </a:lnTo>
                  <a:lnTo>
                    <a:pt x="2350" y="21"/>
                  </a:lnTo>
                  <a:lnTo>
                    <a:pt x="2454" y="42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516" y="437"/>
                  </a:lnTo>
                  <a:lnTo>
                    <a:pt x="2475" y="791"/>
                  </a:lnTo>
                  <a:lnTo>
                    <a:pt x="2392" y="1144"/>
                  </a:lnTo>
                  <a:lnTo>
                    <a:pt x="2267" y="1456"/>
                  </a:lnTo>
                  <a:lnTo>
                    <a:pt x="2121" y="1768"/>
                  </a:lnTo>
                  <a:lnTo>
                    <a:pt x="1955" y="2080"/>
                  </a:lnTo>
                  <a:lnTo>
                    <a:pt x="1768" y="2371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394" y="2787"/>
                  </a:lnTo>
                  <a:lnTo>
                    <a:pt x="1248" y="2870"/>
                  </a:lnTo>
                  <a:lnTo>
                    <a:pt x="1082" y="2932"/>
                  </a:lnTo>
                  <a:lnTo>
                    <a:pt x="895" y="29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18" name="Google Shape;918;p6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4700" y="0"/>
                  </a:moveTo>
                  <a:lnTo>
                    <a:pt x="4700" y="0"/>
                  </a:ln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19" name="Google Shape;919;p6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extrusionOk="0">
                  <a:moveTo>
                    <a:pt x="5365" y="0"/>
                  </a:moveTo>
                  <a:lnTo>
                    <a:pt x="3847" y="21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20" name="Google Shape;920;p6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5365" y="0"/>
                  </a:moveTo>
                  <a:lnTo>
                    <a:pt x="5365" y="0"/>
                  </a:lnTo>
                  <a:lnTo>
                    <a:pt x="3847" y="21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1872" y="2371"/>
                  </a:lnTo>
                  <a:lnTo>
                    <a:pt x="1872" y="2371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21" name="Google Shape;921;p6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extrusionOk="0">
                  <a:moveTo>
                    <a:pt x="1934" y="0"/>
                  </a:move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22" name="Google Shape;922;p6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2121" y="0"/>
                  </a:moveTo>
                  <a:lnTo>
                    <a:pt x="2121" y="0"/>
                  </a:lnTo>
                  <a:lnTo>
                    <a:pt x="1934" y="0"/>
                  </a:ln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23" name="Google Shape;923;p6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extrusionOk="0">
                  <a:moveTo>
                    <a:pt x="2309" y="0"/>
                  </a:move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24" name="Google Shape;924;p6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2309" y="0"/>
                  </a:moveTo>
                  <a:lnTo>
                    <a:pt x="2309" y="0"/>
                  </a:ln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3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25" name="Google Shape;925;p6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extrusionOk="0">
                  <a:moveTo>
                    <a:pt x="687" y="1"/>
                  </a:move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26" name="Google Shape;926;p6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978" y="1"/>
                  </a:moveTo>
                  <a:lnTo>
                    <a:pt x="978" y="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lnTo>
                    <a:pt x="9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27" name="Google Shape;927;p6"/>
            <p:cNvSpPr/>
            <p:nvPr/>
          </p:nvSpPr>
          <p:spPr>
            <a:xfrm>
              <a:off x="5346188" y="4326500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507" y="0"/>
                  </a:moveTo>
                  <a:lnTo>
                    <a:pt x="18091" y="21"/>
                  </a:lnTo>
                  <a:lnTo>
                    <a:pt x="17696" y="63"/>
                  </a:lnTo>
                  <a:lnTo>
                    <a:pt x="16469" y="187"/>
                  </a:lnTo>
                  <a:lnTo>
                    <a:pt x="15263" y="312"/>
                  </a:lnTo>
                  <a:lnTo>
                    <a:pt x="14057" y="395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8" y="603"/>
                  </a:lnTo>
                  <a:lnTo>
                    <a:pt x="6447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8" y="790"/>
                  </a:lnTo>
                  <a:lnTo>
                    <a:pt x="2434" y="873"/>
                  </a:lnTo>
                  <a:lnTo>
                    <a:pt x="2122" y="915"/>
                  </a:lnTo>
                  <a:lnTo>
                    <a:pt x="1810" y="977"/>
                  </a:lnTo>
                  <a:lnTo>
                    <a:pt x="1477" y="1081"/>
                  </a:lnTo>
                  <a:lnTo>
                    <a:pt x="1165" y="1206"/>
                  </a:lnTo>
                  <a:lnTo>
                    <a:pt x="1041" y="1289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8"/>
                  </a:lnTo>
                  <a:lnTo>
                    <a:pt x="438" y="1913"/>
                  </a:lnTo>
                  <a:lnTo>
                    <a:pt x="354" y="2059"/>
                  </a:lnTo>
                  <a:lnTo>
                    <a:pt x="313" y="2204"/>
                  </a:lnTo>
                  <a:lnTo>
                    <a:pt x="271" y="2371"/>
                  </a:lnTo>
                  <a:lnTo>
                    <a:pt x="230" y="2558"/>
                  </a:lnTo>
                  <a:lnTo>
                    <a:pt x="209" y="2724"/>
                  </a:lnTo>
                  <a:lnTo>
                    <a:pt x="188" y="3015"/>
                  </a:lnTo>
                  <a:lnTo>
                    <a:pt x="147" y="3306"/>
                  </a:lnTo>
                  <a:lnTo>
                    <a:pt x="84" y="3597"/>
                  </a:lnTo>
                  <a:lnTo>
                    <a:pt x="63" y="3888"/>
                  </a:lnTo>
                  <a:lnTo>
                    <a:pt x="22" y="5053"/>
                  </a:lnTo>
                  <a:lnTo>
                    <a:pt x="1" y="5635"/>
                  </a:lnTo>
                  <a:lnTo>
                    <a:pt x="22" y="6217"/>
                  </a:lnTo>
                  <a:lnTo>
                    <a:pt x="43" y="6779"/>
                  </a:lnTo>
                  <a:lnTo>
                    <a:pt x="84" y="7361"/>
                  </a:lnTo>
                  <a:lnTo>
                    <a:pt x="147" y="7943"/>
                  </a:lnTo>
                  <a:lnTo>
                    <a:pt x="250" y="8525"/>
                  </a:lnTo>
                  <a:lnTo>
                    <a:pt x="313" y="8733"/>
                  </a:lnTo>
                  <a:lnTo>
                    <a:pt x="396" y="8920"/>
                  </a:lnTo>
                  <a:lnTo>
                    <a:pt x="500" y="9087"/>
                  </a:lnTo>
                  <a:lnTo>
                    <a:pt x="604" y="9211"/>
                  </a:lnTo>
                  <a:lnTo>
                    <a:pt x="750" y="9295"/>
                  </a:lnTo>
                  <a:lnTo>
                    <a:pt x="937" y="9378"/>
                  </a:lnTo>
                  <a:lnTo>
                    <a:pt x="1124" y="9419"/>
                  </a:lnTo>
                  <a:lnTo>
                    <a:pt x="1332" y="9440"/>
                  </a:lnTo>
                  <a:lnTo>
                    <a:pt x="2351" y="9482"/>
                  </a:lnTo>
                  <a:lnTo>
                    <a:pt x="2829" y="9502"/>
                  </a:lnTo>
                  <a:lnTo>
                    <a:pt x="3328" y="9502"/>
                  </a:lnTo>
                  <a:lnTo>
                    <a:pt x="5137" y="9482"/>
                  </a:lnTo>
                  <a:lnTo>
                    <a:pt x="6946" y="9399"/>
                  </a:lnTo>
                  <a:lnTo>
                    <a:pt x="10564" y="9232"/>
                  </a:lnTo>
                  <a:lnTo>
                    <a:pt x="14161" y="9066"/>
                  </a:lnTo>
                  <a:lnTo>
                    <a:pt x="15970" y="9003"/>
                  </a:lnTo>
                  <a:lnTo>
                    <a:pt x="17779" y="8962"/>
                  </a:lnTo>
                  <a:lnTo>
                    <a:pt x="26657" y="8962"/>
                  </a:lnTo>
                  <a:lnTo>
                    <a:pt x="27198" y="8941"/>
                  </a:lnTo>
                  <a:lnTo>
                    <a:pt x="27739" y="8920"/>
                  </a:lnTo>
                  <a:lnTo>
                    <a:pt x="28820" y="8837"/>
                  </a:lnTo>
                  <a:lnTo>
                    <a:pt x="29901" y="8733"/>
                  </a:lnTo>
                  <a:lnTo>
                    <a:pt x="30982" y="8567"/>
                  </a:lnTo>
                  <a:lnTo>
                    <a:pt x="31253" y="8504"/>
                  </a:lnTo>
                  <a:lnTo>
                    <a:pt x="31502" y="8442"/>
                  </a:lnTo>
                  <a:lnTo>
                    <a:pt x="31731" y="8338"/>
                  </a:lnTo>
                  <a:lnTo>
                    <a:pt x="31939" y="8213"/>
                  </a:lnTo>
                  <a:lnTo>
                    <a:pt x="32126" y="8047"/>
                  </a:lnTo>
                  <a:lnTo>
                    <a:pt x="32209" y="7943"/>
                  </a:lnTo>
                  <a:lnTo>
                    <a:pt x="32292" y="7839"/>
                  </a:lnTo>
                  <a:lnTo>
                    <a:pt x="32355" y="7714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8"/>
                  </a:lnTo>
                  <a:lnTo>
                    <a:pt x="32604" y="6633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8"/>
                  </a:lnTo>
                  <a:lnTo>
                    <a:pt x="32958" y="3202"/>
                  </a:lnTo>
                  <a:lnTo>
                    <a:pt x="33020" y="1830"/>
                  </a:lnTo>
                  <a:lnTo>
                    <a:pt x="32999" y="1476"/>
                  </a:lnTo>
                  <a:lnTo>
                    <a:pt x="32978" y="1331"/>
                  </a:lnTo>
                  <a:lnTo>
                    <a:pt x="32958" y="1185"/>
                  </a:lnTo>
                  <a:lnTo>
                    <a:pt x="32916" y="1061"/>
                  </a:lnTo>
                  <a:lnTo>
                    <a:pt x="32854" y="957"/>
                  </a:lnTo>
                  <a:lnTo>
                    <a:pt x="32791" y="853"/>
                  </a:lnTo>
                  <a:lnTo>
                    <a:pt x="32708" y="749"/>
                  </a:lnTo>
                  <a:lnTo>
                    <a:pt x="32625" y="666"/>
                  </a:lnTo>
                  <a:lnTo>
                    <a:pt x="32521" y="603"/>
                  </a:lnTo>
                  <a:lnTo>
                    <a:pt x="32417" y="541"/>
                  </a:lnTo>
                  <a:lnTo>
                    <a:pt x="32292" y="478"/>
                  </a:lnTo>
                  <a:lnTo>
                    <a:pt x="32001" y="395"/>
                  </a:lnTo>
                  <a:lnTo>
                    <a:pt x="31648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3"/>
                  </a:lnTo>
                  <a:lnTo>
                    <a:pt x="20191" y="42"/>
                  </a:lnTo>
                  <a:lnTo>
                    <a:pt x="193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28" name="Google Shape;928;p6"/>
            <p:cNvSpPr/>
            <p:nvPr/>
          </p:nvSpPr>
          <p:spPr>
            <a:xfrm>
              <a:off x="5313963" y="4304150"/>
              <a:ext cx="897750" cy="323850"/>
            </a:xfrm>
            <a:custGeom>
              <a:avLst/>
              <a:gdLst/>
              <a:ahLst/>
              <a:cxnLst/>
              <a:rect l="l" t="t" r="r" b="b"/>
              <a:pathLst>
                <a:path w="35910" h="12954" extrusionOk="0">
                  <a:moveTo>
                    <a:pt x="20648" y="894"/>
                  </a:moveTo>
                  <a:lnTo>
                    <a:pt x="21480" y="936"/>
                  </a:lnTo>
                  <a:lnTo>
                    <a:pt x="22311" y="977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7" y="1227"/>
                  </a:lnTo>
                  <a:lnTo>
                    <a:pt x="33290" y="1289"/>
                  </a:lnTo>
                  <a:lnTo>
                    <a:pt x="33581" y="1372"/>
                  </a:lnTo>
                  <a:lnTo>
                    <a:pt x="33706" y="1435"/>
                  </a:lnTo>
                  <a:lnTo>
                    <a:pt x="33810" y="1497"/>
                  </a:lnTo>
                  <a:lnTo>
                    <a:pt x="33914" y="1560"/>
                  </a:lnTo>
                  <a:lnTo>
                    <a:pt x="33997" y="1643"/>
                  </a:lnTo>
                  <a:lnTo>
                    <a:pt x="34080" y="1747"/>
                  </a:lnTo>
                  <a:lnTo>
                    <a:pt x="34143" y="1851"/>
                  </a:lnTo>
                  <a:lnTo>
                    <a:pt x="34205" y="1955"/>
                  </a:lnTo>
                  <a:lnTo>
                    <a:pt x="34247" y="2079"/>
                  </a:lnTo>
                  <a:lnTo>
                    <a:pt x="34267" y="2225"/>
                  </a:lnTo>
                  <a:lnTo>
                    <a:pt x="34288" y="2370"/>
                  </a:lnTo>
                  <a:lnTo>
                    <a:pt x="34309" y="2724"/>
                  </a:lnTo>
                  <a:lnTo>
                    <a:pt x="34247" y="4096"/>
                  </a:lnTo>
                  <a:lnTo>
                    <a:pt x="34205" y="4782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7"/>
                  </a:lnTo>
                  <a:lnTo>
                    <a:pt x="33768" y="8192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4" y="8608"/>
                  </a:lnTo>
                  <a:lnTo>
                    <a:pt x="33581" y="8733"/>
                  </a:lnTo>
                  <a:lnTo>
                    <a:pt x="33498" y="8837"/>
                  </a:lnTo>
                  <a:lnTo>
                    <a:pt x="33415" y="8941"/>
                  </a:lnTo>
                  <a:lnTo>
                    <a:pt x="33228" y="9107"/>
                  </a:lnTo>
                  <a:lnTo>
                    <a:pt x="33020" y="9232"/>
                  </a:lnTo>
                  <a:lnTo>
                    <a:pt x="32791" y="9336"/>
                  </a:lnTo>
                  <a:lnTo>
                    <a:pt x="32542" y="9398"/>
                  </a:lnTo>
                  <a:lnTo>
                    <a:pt x="32271" y="9461"/>
                  </a:lnTo>
                  <a:lnTo>
                    <a:pt x="31190" y="9627"/>
                  </a:lnTo>
                  <a:lnTo>
                    <a:pt x="30109" y="9731"/>
                  </a:lnTo>
                  <a:lnTo>
                    <a:pt x="29028" y="9814"/>
                  </a:lnTo>
                  <a:lnTo>
                    <a:pt x="28487" y="9835"/>
                  </a:lnTo>
                  <a:lnTo>
                    <a:pt x="27946" y="9856"/>
                  </a:lnTo>
                  <a:lnTo>
                    <a:pt x="19068" y="9856"/>
                  </a:lnTo>
                  <a:lnTo>
                    <a:pt x="17259" y="9897"/>
                  </a:lnTo>
                  <a:lnTo>
                    <a:pt x="15450" y="9960"/>
                  </a:lnTo>
                  <a:lnTo>
                    <a:pt x="11853" y="10126"/>
                  </a:lnTo>
                  <a:lnTo>
                    <a:pt x="8235" y="10293"/>
                  </a:lnTo>
                  <a:lnTo>
                    <a:pt x="6426" y="10376"/>
                  </a:lnTo>
                  <a:lnTo>
                    <a:pt x="4617" y="10396"/>
                  </a:lnTo>
                  <a:lnTo>
                    <a:pt x="4118" y="10396"/>
                  </a:lnTo>
                  <a:lnTo>
                    <a:pt x="3640" y="10376"/>
                  </a:lnTo>
                  <a:lnTo>
                    <a:pt x="2621" y="10334"/>
                  </a:lnTo>
                  <a:lnTo>
                    <a:pt x="2413" y="10313"/>
                  </a:lnTo>
                  <a:lnTo>
                    <a:pt x="2226" y="10272"/>
                  </a:lnTo>
                  <a:lnTo>
                    <a:pt x="2039" y="10189"/>
                  </a:lnTo>
                  <a:lnTo>
                    <a:pt x="1893" y="10105"/>
                  </a:lnTo>
                  <a:lnTo>
                    <a:pt x="1789" y="9981"/>
                  </a:lnTo>
                  <a:lnTo>
                    <a:pt x="1685" y="9814"/>
                  </a:lnTo>
                  <a:lnTo>
                    <a:pt x="1602" y="9627"/>
                  </a:lnTo>
                  <a:lnTo>
                    <a:pt x="1539" y="9419"/>
                  </a:lnTo>
                  <a:lnTo>
                    <a:pt x="1436" y="8837"/>
                  </a:lnTo>
                  <a:lnTo>
                    <a:pt x="1373" y="8255"/>
                  </a:lnTo>
                  <a:lnTo>
                    <a:pt x="1332" y="7673"/>
                  </a:lnTo>
                  <a:lnTo>
                    <a:pt x="1311" y="7111"/>
                  </a:lnTo>
                  <a:lnTo>
                    <a:pt x="1290" y="6529"/>
                  </a:lnTo>
                  <a:lnTo>
                    <a:pt x="1311" y="5947"/>
                  </a:lnTo>
                  <a:lnTo>
                    <a:pt x="1352" y="4782"/>
                  </a:lnTo>
                  <a:lnTo>
                    <a:pt x="1373" y="4491"/>
                  </a:lnTo>
                  <a:lnTo>
                    <a:pt x="1436" y="4200"/>
                  </a:lnTo>
                  <a:lnTo>
                    <a:pt x="1477" y="3909"/>
                  </a:lnTo>
                  <a:lnTo>
                    <a:pt x="1498" y="3618"/>
                  </a:lnTo>
                  <a:lnTo>
                    <a:pt x="1519" y="3452"/>
                  </a:lnTo>
                  <a:lnTo>
                    <a:pt x="1560" y="3265"/>
                  </a:lnTo>
                  <a:lnTo>
                    <a:pt x="1602" y="3098"/>
                  </a:lnTo>
                  <a:lnTo>
                    <a:pt x="1643" y="2953"/>
                  </a:lnTo>
                  <a:lnTo>
                    <a:pt x="1727" y="2807"/>
                  </a:lnTo>
                  <a:lnTo>
                    <a:pt x="1789" y="2682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30" y="2183"/>
                  </a:lnTo>
                  <a:lnTo>
                    <a:pt x="2454" y="2100"/>
                  </a:lnTo>
                  <a:lnTo>
                    <a:pt x="2766" y="1975"/>
                  </a:lnTo>
                  <a:lnTo>
                    <a:pt x="3099" y="1871"/>
                  </a:lnTo>
                  <a:lnTo>
                    <a:pt x="3411" y="1809"/>
                  </a:lnTo>
                  <a:lnTo>
                    <a:pt x="3723" y="1767"/>
                  </a:lnTo>
                  <a:lnTo>
                    <a:pt x="4347" y="1684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6" y="1560"/>
                  </a:lnTo>
                  <a:lnTo>
                    <a:pt x="9857" y="1497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89"/>
                  </a:lnTo>
                  <a:lnTo>
                    <a:pt x="16552" y="1206"/>
                  </a:lnTo>
                  <a:lnTo>
                    <a:pt x="17758" y="1081"/>
                  </a:lnTo>
                  <a:lnTo>
                    <a:pt x="18985" y="957"/>
                  </a:lnTo>
                  <a:lnTo>
                    <a:pt x="19380" y="915"/>
                  </a:lnTo>
                  <a:lnTo>
                    <a:pt x="19796" y="894"/>
                  </a:lnTo>
                  <a:close/>
                  <a:moveTo>
                    <a:pt x="22540" y="0"/>
                  </a:moveTo>
                  <a:lnTo>
                    <a:pt x="19712" y="21"/>
                  </a:lnTo>
                  <a:lnTo>
                    <a:pt x="16760" y="62"/>
                  </a:lnTo>
                  <a:lnTo>
                    <a:pt x="13807" y="146"/>
                  </a:lnTo>
                  <a:lnTo>
                    <a:pt x="12331" y="187"/>
                  </a:lnTo>
                  <a:lnTo>
                    <a:pt x="10855" y="270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30" y="561"/>
                  </a:lnTo>
                  <a:lnTo>
                    <a:pt x="5844" y="624"/>
                  </a:lnTo>
                  <a:lnTo>
                    <a:pt x="5137" y="707"/>
                  </a:lnTo>
                  <a:lnTo>
                    <a:pt x="4450" y="811"/>
                  </a:lnTo>
                  <a:lnTo>
                    <a:pt x="3764" y="915"/>
                  </a:lnTo>
                  <a:lnTo>
                    <a:pt x="3078" y="1081"/>
                  </a:lnTo>
                  <a:lnTo>
                    <a:pt x="2413" y="1268"/>
                  </a:lnTo>
                  <a:lnTo>
                    <a:pt x="2018" y="1414"/>
                  </a:lnTo>
                  <a:lnTo>
                    <a:pt x="1664" y="1580"/>
                  </a:lnTo>
                  <a:lnTo>
                    <a:pt x="1519" y="1684"/>
                  </a:lnTo>
                  <a:lnTo>
                    <a:pt x="1352" y="1809"/>
                  </a:lnTo>
                  <a:lnTo>
                    <a:pt x="1228" y="1913"/>
                  </a:lnTo>
                  <a:lnTo>
                    <a:pt x="1082" y="2059"/>
                  </a:lnTo>
                  <a:lnTo>
                    <a:pt x="957" y="2183"/>
                  </a:lnTo>
                  <a:lnTo>
                    <a:pt x="853" y="2329"/>
                  </a:lnTo>
                  <a:lnTo>
                    <a:pt x="749" y="2495"/>
                  </a:lnTo>
                  <a:lnTo>
                    <a:pt x="666" y="2662"/>
                  </a:lnTo>
                  <a:lnTo>
                    <a:pt x="500" y="3015"/>
                  </a:lnTo>
                  <a:lnTo>
                    <a:pt x="375" y="3410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6" y="4699"/>
                  </a:lnTo>
                  <a:lnTo>
                    <a:pt x="84" y="5115"/>
                  </a:lnTo>
                  <a:lnTo>
                    <a:pt x="42" y="5552"/>
                  </a:lnTo>
                  <a:lnTo>
                    <a:pt x="22" y="5968"/>
                  </a:lnTo>
                  <a:lnTo>
                    <a:pt x="1" y="6404"/>
                  </a:lnTo>
                  <a:lnTo>
                    <a:pt x="1" y="6820"/>
                  </a:lnTo>
                  <a:lnTo>
                    <a:pt x="42" y="7673"/>
                  </a:lnTo>
                  <a:lnTo>
                    <a:pt x="146" y="8525"/>
                  </a:lnTo>
                  <a:lnTo>
                    <a:pt x="250" y="9378"/>
                  </a:lnTo>
                  <a:lnTo>
                    <a:pt x="417" y="10230"/>
                  </a:lnTo>
                  <a:lnTo>
                    <a:pt x="479" y="10500"/>
                  </a:lnTo>
                  <a:lnTo>
                    <a:pt x="562" y="10771"/>
                  </a:lnTo>
                  <a:lnTo>
                    <a:pt x="645" y="10999"/>
                  </a:lnTo>
                  <a:lnTo>
                    <a:pt x="770" y="11228"/>
                  </a:lnTo>
                  <a:lnTo>
                    <a:pt x="895" y="11436"/>
                  </a:lnTo>
                  <a:lnTo>
                    <a:pt x="1040" y="11644"/>
                  </a:lnTo>
                  <a:lnTo>
                    <a:pt x="1207" y="11810"/>
                  </a:lnTo>
                  <a:lnTo>
                    <a:pt x="1394" y="11977"/>
                  </a:lnTo>
                  <a:lnTo>
                    <a:pt x="1581" y="12122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6" y="12476"/>
                  </a:lnTo>
                  <a:lnTo>
                    <a:pt x="2475" y="12580"/>
                  </a:lnTo>
                  <a:lnTo>
                    <a:pt x="2725" y="12642"/>
                  </a:lnTo>
                  <a:lnTo>
                    <a:pt x="2995" y="12704"/>
                  </a:lnTo>
                  <a:lnTo>
                    <a:pt x="3286" y="12767"/>
                  </a:lnTo>
                  <a:lnTo>
                    <a:pt x="3847" y="12829"/>
                  </a:lnTo>
                  <a:lnTo>
                    <a:pt x="4409" y="12892"/>
                  </a:lnTo>
                  <a:lnTo>
                    <a:pt x="4991" y="12933"/>
                  </a:lnTo>
                  <a:lnTo>
                    <a:pt x="5552" y="12954"/>
                  </a:lnTo>
                  <a:lnTo>
                    <a:pt x="6135" y="12954"/>
                  </a:lnTo>
                  <a:lnTo>
                    <a:pt x="6717" y="12933"/>
                  </a:lnTo>
                  <a:lnTo>
                    <a:pt x="7278" y="12912"/>
                  </a:lnTo>
                  <a:lnTo>
                    <a:pt x="7860" y="12850"/>
                  </a:lnTo>
                  <a:lnTo>
                    <a:pt x="9441" y="12704"/>
                  </a:lnTo>
                  <a:lnTo>
                    <a:pt x="11000" y="12580"/>
                  </a:lnTo>
                  <a:lnTo>
                    <a:pt x="12580" y="12455"/>
                  </a:lnTo>
                  <a:lnTo>
                    <a:pt x="14140" y="12351"/>
                  </a:lnTo>
                  <a:lnTo>
                    <a:pt x="15679" y="12289"/>
                  </a:lnTo>
                  <a:lnTo>
                    <a:pt x="17217" y="12247"/>
                  </a:lnTo>
                  <a:lnTo>
                    <a:pt x="18714" y="12247"/>
                  </a:lnTo>
                  <a:lnTo>
                    <a:pt x="20211" y="12289"/>
                  </a:lnTo>
                  <a:lnTo>
                    <a:pt x="22748" y="12226"/>
                  </a:lnTo>
                  <a:lnTo>
                    <a:pt x="25181" y="12122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4"/>
                  </a:lnTo>
                  <a:lnTo>
                    <a:pt x="29922" y="11810"/>
                  </a:lnTo>
                  <a:lnTo>
                    <a:pt x="30878" y="11686"/>
                  </a:lnTo>
                  <a:lnTo>
                    <a:pt x="31855" y="11540"/>
                  </a:lnTo>
                  <a:lnTo>
                    <a:pt x="32833" y="11353"/>
                  </a:lnTo>
                  <a:lnTo>
                    <a:pt x="33789" y="11124"/>
                  </a:lnTo>
                  <a:lnTo>
                    <a:pt x="34080" y="11041"/>
                  </a:lnTo>
                  <a:lnTo>
                    <a:pt x="34350" y="10937"/>
                  </a:lnTo>
                  <a:lnTo>
                    <a:pt x="34600" y="10792"/>
                  </a:lnTo>
                  <a:lnTo>
                    <a:pt x="34808" y="10625"/>
                  </a:lnTo>
                  <a:lnTo>
                    <a:pt x="34974" y="10417"/>
                  </a:lnTo>
                  <a:lnTo>
                    <a:pt x="35120" y="10189"/>
                  </a:lnTo>
                  <a:lnTo>
                    <a:pt x="35245" y="9897"/>
                  </a:lnTo>
                  <a:lnTo>
                    <a:pt x="35328" y="9586"/>
                  </a:lnTo>
                  <a:lnTo>
                    <a:pt x="35515" y="8421"/>
                  </a:lnTo>
                  <a:lnTo>
                    <a:pt x="35681" y="7257"/>
                  </a:lnTo>
                  <a:lnTo>
                    <a:pt x="35806" y="6092"/>
                  </a:lnTo>
                  <a:lnTo>
                    <a:pt x="35868" y="5510"/>
                  </a:lnTo>
                  <a:lnTo>
                    <a:pt x="35889" y="4928"/>
                  </a:lnTo>
                  <a:lnTo>
                    <a:pt x="35910" y="4283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8" y="3348"/>
                  </a:lnTo>
                  <a:lnTo>
                    <a:pt x="35806" y="3036"/>
                  </a:lnTo>
                  <a:lnTo>
                    <a:pt x="35744" y="2724"/>
                  </a:lnTo>
                  <a:lnTo>
                    <a:pt x="35660" y="2412"/>
                  </a:lnTo>
                  <a:lnTo>
                    <a:pt x="35515" y="1996"/>
                  </a:lnTo>
                  <a:lnTo>
                    <a:pt x="35432" y="1809"/>
                  </a:lnTo>
                  <a:lnTo>
                    <a:pt x="35328" y="1622"/>
                  </a:lnTo>
                  <a:lnTo>
                    <a:pt x="35224" y="1456"/>
                  </a:lnTo>
                  <a:lnTo>
                    <a:pt x="35120" y="1289"/>
                  </a:lnTo>
                  <a:lnTo>
                    <a:pt x="34995" y="1123"/>
                  </a:lnTo>
                  <a:lnTo>
                    <a:pt x="34850" y="998"/>
                  </a:lnTo>
                  <a:lnTo>
                    <a:pt x="34704" y="853"/>
                  </a:lnTo>
                  <a:lnTo>
                    <a:pt x="34538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5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6"/>
                  </a:lnTo>
                  <a:lnTo>
                    <a:pt x="31606" y="104"/>
                  </a:lnTo>
                  <a:lnTo>
                    <a:pt x="31003" y="62"/>
                  </a:lnTo>
                  <a:lnTo>
                    <a:pt x="28196" y="21"/>
                  </a:lnTo>
                  <a:lnTo>
                    <a:pt x="253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29" name="Google Shape;929;p6"/>
            <p:cNvSpPr/>
            <p:nvPr/>
          </p:nvSpPr>
          <p:spPr>
            <a:xfrm>
              <a:off x="5582713" y="4622800"/>
              <a:ext cx="317125" cy="315025"/>
            </a:xfrm>
            <a:custGeom>
              <a:avLst/>
              <a:gdLst/>
              <a:ahLst/>
              <a:cxnLst/>
              <a:rect l="l" t="t" r="r" b="b"/>
              <a:pathLst>
                <a:path w="12685" h="12601" extrusionOk="0">
                  <a:moveTo>
                    <a:pt x="5656" y="977"/>
                  </a:moveTo>
                  <a:lnTo>
                    <a:pt x="6218" y="998"/>
                  </a:lnTo>
                  <a:lnTo>
                    <a:pt x="6758" y="1081"/>
                  </a:lnTo>
                  <a:lnTo>
                    <a:pt x="7278" y="1185"/>
                  </a:lnTo>
                  <a:lnTo>
                    <a:pt x="7777" y="1352"/>
                  </a:lnTo>
                  <a:lnTo>
                    <a:pt x="8255" y="1560"/>
                  </a:lnTo>
                  <a:lnTo>
                    <a:pt x="8692" y="1788"/>
                  </a:lnTo>
                  <a:lnTo>
                    <a:pt x="9108" y="2079"/>
                  </a:lnTo>
                  <a:lnTo>
                    <a:pt x="9482" y="2370"/>
                  </a:lnTo>
                  <a:lnTo>
                    <a:pt x="9836" y="2724"/>
                  </a:lnTo>
                  <a:lnTo>
                    <a:pt x="10148" y="3098"/>
                  </a:lnTo>
                  <a:lnTo>
                    <a:pt x="10418" y="3493"/>
                  </a:lnTo>
                  <a:lnTo>
                    <a:pt x="10522" y="3680"/>
                  </a:lnTo>
                  <a:lnTo>
                    <a:pt x="10626" y="3909"/>
                  </a:lnTo>
                  <a:lnTo>
                    <a:pt x="10730" y="4117"/>
                  </a:lnTo>
                  <a:lnTo>
                    <a:pt x="10813" y="4346"/>
                  </a:lnTo>
                  <a:lnTo>
                    <a:pt x="10875" y="4575"/>
                  </a:lnTo>
                  <a:lnTo>
                    <a:pt x="10938" y="4803"/>
                  </a:lnTo>
                  <a:lnTo>
                    <a:pt x="10979" y="5053"/>
                  </a:lnTo>
                  <a:lnTo>
                    <a:pt x="11021" y="5281"/>
                  </a:lnTo>
                  <a:lnTo>
                    <a:pt x="11042" y="5531"/>
                  </a:lnTo>
                  <a:lnTo>
                    <a:pt x="11042" y="5780"/>
                  </a:lnTo>
                  <a:lnTo>
                    <a:pt x="11021" y="6051"/>
                  </a:lnTo>
                  <a:lnTo>
                    <a:pt x="11000" y="6300"/>
                  </a:lnTo>
                  <a:lnTo>
                    <a:pt x="10979" y="6550"/>
                  </a:lnTo>
                  <a:lnTo>
                    <a:pt x="10917" y="6799"/>
                  </a:lnTo>
                  <a:lnTo>
                    <a:pt x="10855" y="7049"/>
                  </a:lnTo>
                  <a:lnTo>
                    <a:pt x="10792" y="7278"/>
                  </a:lnTo>
                  <a:lnTo>
                    <a:pt x="10626" y="7735"/>
                  </a:lnTo>
                  <a:lnTo>
                    <a:pt x="10397" y="8192"/>
                  </a:lnTo>
                  <a:lnTo>
                    <a:pt x="10127" y="8608"/>
                  </a:lnTo>
                  <a:lnTo>
                    <a:pt x="9836" y="8983"/>
                  </a:lnTo>
                  <a:lnTo>
                    <a:pt x="9503" y="9357"/>
                  </a:lnTo>
                  <a:lnTo>
                    <a:pt x="9129" y="9669"/>
                  </a:lnTo>
                  <a:lnTo>
                    <a:pt x="8734" y="9960"/>
                  </a:lnTo>
                  <a:lnTo>
                    <a:pt x="8318" y="10230"/>
                  </a:lnTo>
                  <a:lnTo>
                    <a:pt x="7860" y="10438"/>
                  </a:lnTo>
                  <a:lnTo>
                    <a:pt x="7403" y="10604"/>
                  </a:lnTo>
                  <a:lnTo>
                    <a:pt x="7153" y="10667"/>
                  </a:lnTo>
                  <a:lnTo>
                    <a:pt x="6904" y="10729"/>
                  </a:lnTo>
                  <a:lnTo>
                    <a:pt x="6654" y="10771"/>
                  </a:lnTo>
                  <a:lnTo>
                    <a:pt x="6405" y="10792"/>
                  </a:lnTo>
                  <a:lnTo>
                    <a:pt x="6135" y="10812"/>
                  </a:lnTo>
                  <a:lnTo>
                    <a:pt x="5885" y="10833"/>
                  </a:lnTo>
                  <a:lnTo>
                    <a:pt x="5365" y="10792"/>
                  </a:lnTo>
                  <a:lnTo>
                    <a:pt x="4845" y="10729"/>
                  </a:lnTo>
                  <a:lnTo>
                    <a:pt x="4367" y="10604"/>
                  </a:lnTo>
                  <a:lnTo>
                    <a:pt x="3889" y="10438"/>
                  </a:lnTo>
                  <a:lnTo>
                    <a:pt x="3452" y="10251"/>
                  </a:lnTo>
                  <a:lnTo>
                    <a:pt x="3036" y="10022"/>
                  </a:lnTo>
                  <a:lnTo>
                    <a:pt x="2662" y="9752"/>
                  </a:lnTo>
                  <a:lnTo>
                    <a:pt x="2309" y="9440"/>
                  </a:lnTo>
                  <a:lnTo>
                    <a:pt x="1976" y="9107"/>
                  </a:lnTo>
                  <a:lnTo>
                    <a:pt x="1706" y="8754"/>
                  </a:lnTo>
                  <a:lnTo>
                    <a:pt x="1456" y="8359"/>
                  </a:lnTo>
                  <a:lnTo>
                    <a:pt x="1248" y="7943"/>
                  </a:lnTo>
                  <a:lnTo>
                    <a:pt x="1082" y="7506"/>
                  </a:lnTo>
                  <a:lnTo>
                    <a:pt x="978" y="7049"/>
                  </a:lnTo>
                  <a:lnTo>
                    <a:pt x="936" y="6820"/>
                  </a:lnTo>
                  <a:lnTo>
                    <a:pt x="895" y="6571"/>
                  </a:lnTo>
                  <a:lnTo>
                    <a:pt x="895" y="6321"/>
                  </a:lnTo>
                  <a:lnTo>
                    <a:pt x="874" y="6072"/>
                  </a:lnTo>
                  <a:lnTo>
                    <a:pt x="874" y="5801"/>
                  </a:lnTo>
                  <a:lnTo>
                    <a:pt x="895" y="5531"/>
                  </a:lnTo>
                  <a:lnTo>
                    <a:pt x="916" y="5261"/>
                  </a:lnTo>
                  <a:lnTo>
                    <a:pt x="957" y="5011"/>
                  </a:lnTo>
                  <a:lnTo>
                    <a:pt x="1020" y="4762"/>
                  </a:lnTo>
                  <a:lnTo>
                    <a:pt x="1082" y="4512"/>
                  </a:lnTo>
                  <a:lnTo>
                    <a:pt x="1165" y="4263"/>
                  </a:lnTo>
                  <a:lnTo>
                    <a:pt x="1269" y="4034"/>
                  </a:lnTo>
                  <a:lnTo>
                    <a:pt x="1373" y="3805"/>
                  </a:lnTo>
                  <a:lnTo>
                    <a:pt x="1498" y="3576"/>
                  </a:lnTo>
                  <a:lnTo>
                    <a:pt x="1768" y="3161"/>
                  </a:lnTo>
                  <a:lnTo>
                    <a:pt x="2059" y="2766"/>
                  </a:lnTo>
                  <a:lnTo>
                    <a:pt x="2392" y="2391"/>
                  </a:lnTo>
                  <a:lnTo>
                    <a:pt x="2766" y="2079"/>
                  </a:lnTo>
                  <a:lnTo>
                    <a:pt x="3140" y="178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5"/>
                  </a:lnTo>
                  <a:lnTo>
                    <a:pt x="4804" y="1061"/>
                  </a:lnTo>
                  <a:lnTo>
                    <a:pt x="5240" y="998"/>
                  </a:lnTo>
                  <a:lnTo>
                    <a:pt x="5448" y="977"/>
                  </a:lnTo>
                  <a:close/>
                  <a:moveTo>
                    <a:pt x="6717" y="0"/>
                  </a:moveTo>
                  <a:lnTo>
                    <a:pt x="6322" y="21"/>
                  </a:lnTo>
                  <a:lnTo>
                    <a:pt x="5947" y="42"/>
                  </a:lnTo>
                  <a:lnTo>
                    <a:pt x="5552" y="83"/>
                  </a:lnTo>
                  <a:lnTo>
                    <a:pt x="5157" y="166"/>
                  </a:lnTo>
                  <a:lnTo>
                    <a:pt x="4762" y="250"/>
                  </a:lnTo>
                  <a:lnTo>
                    <a:pt x="4367" y="333"/>
                  </a:lnTo>
                  <a:lnTo>
                    <a:pt x="3993" y="458"/>
                  </a:lnTo>
                  <a:lnTo>
                    <a:pt x="3535" y="603"/>
                  </a:lnTo>
                  <a:lnTo>
                    <a:pt x="3078" y="811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4" y="1664"/>
                  </a:lnTo>
                  <a:lnTo>
                    <a:pt x="1581" y="1996"/>
                  </a:lnTo>
                  <a:lnTo>
                    <a:pt x="1269" y="2370"/>
                  </a:lnTo>
                  <a:lnTo>
                    <a:pt x="978" y="2766"/>
                  </a:lnTo>
                  <a:lnTo>
                    <a:pt x="728" y="3181"/>
                  </a:lnTo>
                  <a:lnTo>
                    <a:pt x="521" y="3618"/>
                  </a:lnTo>
                  <a:lnTo>
                    <a:pt x="333" y="4075"/>
                  </a:lnTo>
                  <a:lnTo>
                    <a:pt x="188" y="4533"/>
                  </a:lnTo>
                  <a:lnTo>
                    <a:pt x="84" y="5011"/>
                  </a:lnTo>
                  <a:lnTo>
                    <a:pt x="21" y="5489"/>
                  </a:lnTo>
                  <a:lnTo>
                    <a:pt x="1" y="5968"/>
                  </a:lnTo>
                  <a:lnTo>
                    <a:pt x="21" y="6446"/>
                  </a:lnTo>
                  <a:lnTo>
                    <a:pt x="105" y="6966"/>
                  </a:lnTo>
                  <a:lnTo>
                    <a:pt x="209" y="7444"/>
                  </a:lnTo>
                  <a:lnTo>
                    <a:pt x="354" y="7922"/>
                  </a:lnTo>
                  <a:lnTo>
                    <a:pt x="541" y="8380"/>
                  </a:lnTo>
                  <a:lnTo>
                    <a:pt x="749" y="8837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9" y="10105"/>
                  </a:lnTo>
                  <a:lnTo>
                    <a:pt x="1768" y="10438"/>
                  </a:lnTo>
                  <a:lnTo>
                    <a:pt x="2038" y="10750"/>
                  </a:lnTo>
                  <a:lnTo>
                    <a:pt x="2309" y="11020"/>
                  </a:lnTo>
                  <a:lnTo>
                    <a:pt x="2600" y="11291"/>
                  </a:lnTo>
                  <a:lnTo>
                    <a:pt x="2891" y="11540"/>
                  </a:lnTo>
                  <a:lnTo>
                    <a:pt x="3203" y="11748"/>
                  </a:lnTo>
                  <a:lnTo>
                    <a:pt x="3515" y="11956"/>
                  </a:lnTo>
                  <a:lnTo>
                    <a:pt x="3847" y="12122"/>
                  </a:lnTo>
                  <a:lnTo>
                    <a:pt x="4201" y="12268"/>
                  </a:lnTo>
                  <a:lnTo>
                    <a:pt x="4554" y="12393"/>
                  </a:lnTo>
                  <a:lnTo>
                    <a:pt x="4908" y="12476"/>
                  </a:lnTo>
                  <a:lnTo>
                    <a:pt x="5282" y="12538"/>
                  </a:lnTo>
                  <a:lnTo>
                    <a:pt x="5677" y="12580"/>
                  </a:lnTo>
                  <a:lnTo>
                    <a:pt x="6072" y="12601"/>
                  </a:lnTo>
                  <a:lnTo>
                    <a:pt x="6467" y="12580"/>
                  </a:lnTo>
                  <a:lnTo>
                    <a:pt x="6883" y="12538"/>
                  </a:lnTo>
                  <a:lnTo>
                    <a:pt x="7195" y="12497"/>
                  </a:lnTo>
                  <a:lnTo>
                    <a:pt x="7486" y="12413"/>
                  </a:lnTo>
                  <a:lnTo>
                    <a:pt x="7777" y="12351"/>
                  </a:lnTo>
                  <a:lnTo>
                    <a:pt x="8068" y="12247"/>
                  </a:lnTo>
                  <a:lnTo>
                    <a:pt x="8339" y="12122"/>
                  </a:lnTo>
                  <a:lnTo>
                    <a:pt x="8630" y="11998"/>
                  </a:lnTo>
                  <a:lnTo>
                    <a:pt x="8900" y="11852"/>
                  </a:lnTo>
                  <a:lnTo>
                    <a:pt x="9150" y="11706"/>
                  </a:lnTo>
                  <a:lnTo>
                    <a:pt x="9420" y="11540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8" y="10958"/>
                  </a:lnTo>
                  <a:lnTo>
                    <a:pt x="10376" y="10729"/>
                  </a:lnTo>
                  <a:lnTo>
                    <a:pt x="10584" y="10500"/>
                  </a:lnTo>
                  <a:lnTo>
                    <a:pt x="10792" y="10251"/>
                  </a:lnTo>
                  <a:lnTo>
                    <a:pt x="11000" y="10001"/>
                  </a:lnTo>
                  <a:lnTo>
                    <a:pt x="11187" y="9731"/>
                  </a:lnTo>
                  <a:lnTo>
                    <a:pt x="11374" y="9461"/>
                  </a:lnTo>
                  <a:lnTo>
                    <a:pt x="11541" y="9170"/>
                  </a:lnTo>
                  <a:lnTo>
                    <a:pt x="11707" y="8879"/>
                  </a:lnTo>
                  <a:lnTo>
                    <a:pt x="11853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8" y="7610"/>
                  </a:lnTo>
                  <a:lnTo>
                    <a:pt x="12352" y="7257"/>
                  </a:lnTo>
                  <a:lnTo>
                    <a:pt x="12435" y="6924"/>
                  </a:lnTo>
                  <a:lnTo>
                    <a:pt x="12518" y="6571"/>
                  </a:lnTo>
                  <a:lnTo>
                    <a:pt x="12580" y="6196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699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60" y="3992"/>
                  </a:lnTo>
                  <a:lnTo>
                    <a:pt x="12476" y="3764"/>
                  </a:lnTo>
                  <a:lnTo>
                    <a:pt x="12393" y="3514"/>
                  </a:lnTo>
                  <a:lnTo>
                    <a:pt x="12268" y="3265"/>
                  </a:lnTo>
                  <a:lnTo>
                    <a:pt x="12123" y="3015"/>
                  </a:lnTo>
                  <a:lnTo>
                    <a:pt x="11977" y="2786"/>
                  </a:lnTo>
                  <a:lnTo>
                    <a:pt x="11790" y="2537"/>
                  </a:lnTo>
                  <a:lnTo>
                    <a:pt x="11603" y="2308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3"/>
                  </a:lnTo>
                  <a:lnTo>
                    <a:pt x="10376" y="1185"/>
                  </a:lnTo>
                  <a:lnTo>
                    <a:pt x="10085" y="977"/>
                  </a:lnTo>
                  <a:lnTo>
                    <a:pt x="9732" y="769"/>
                  </a:lnTo>
                  <a:lnTo>
                    <a:pt x="9357" y="582"/>
                  </a:lnTo>
                  <a:lnTo>
                    <a:pt x="8983" y="416"/>
                  </a:lnTo>
                  <a:lnTo>
                    <a:pt x="8609" y="291"/>
                  </a:lnTo>
                  <a:lnTo>
                    <a:pt x="8235" y="187"/>
                  </a:lnTo>
                  <a:lnTo>
                    <a:pt x="7860" y="104"/>
                  </a:lnTo>
                  <a:lnTo>
                    <a:pt x="7486" y="42"/>
                  </a:lnTo>
                  <a:lnTo>
                    <a:pt x="7091" y="21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30" name="Google Shape;930;p6"/>
            <p:cNvSpPr/>
            <p:nvPr/>
          </p:nvSpPr>
          <p:spPr>
            <a:xfrm>
              <a:off x="5562438" y="3961575"/>
              <a:ext cx="325950" cy="317650"/>
            </a:xfrm>
            <a:custGeom>
              <a:avLst/>
              <a:gdLst/>
              <a:ahLst/>
              <a:cxnLst/>
              <a:rect l="l" t="t" r="r" b="b"/>
              <a:pathLst>
                <a:path w="13038" h="12706" extrusionOk="0">
                  <a:moveTo>
                    <a:pt x="5656" y="1103"/>
                  </a:moveTo>
                  <a:lnTo>
                    <a:pt x="5885" y="1123"/>
                  </a:lnTo>
                  <a:lnTo>
                    <a:pt x="6114" y="1123"/>
                  </a:lnTo>
                  <a:lnTo>
                    <a:pt x="6363" y="1165"/>
                  </a:lnTo>
                  <a:lnTo>
                    <a:pt x="6821" y="1248"/>
                  </a:lnTo>
                  <a:lnTo>
                    <a:pt x="7278" y="1394"/>
                  </a:lnTo>
                  <a:lnTo>
                    <a:pt x="7736" y="1581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63"/>
                  </a:lnTo>
                  <a:lnTo>
                    <a:pt x="8962" y="2392"/>
                  </a:lnTo>
                  <a:lnTo>
                    <a:pt x="9233" y="2662"/>
                  </a:lnTo>
                  <a:lnTo>
                    <a:pt x="9482" y="2932"/>
                  </a:lnTo>
                  <a:lnTo>
                    <a:pt x="9711" y="3244"/>
                  </a:lnTo>
                  <a:lnTo>
                    <a:pt x="9940" y="3556"/>
                  </a:lnTo>
                  <a:lnTo>
                    <a:pt x="10127" y="3889"/>
                  </a:lnTo>
                  <a:lnTo>
                    <a:pt x="10293" y="4222"/>
                  </a:lnTo>
                  <a:lnTo>
                    <a:pt x="10439" y="4575"/>
                  </a:lnTo>
                  <a:lnTo>
                    <a:pt x="10563" y="4929"/>
                  </a:lnTo>
                  <a:lnTo>
                    <a:pt x="10667" y="5303"/>
                  </a:lnTo>
                  <a:lnTo>
                    <a:pt x="10730" y="5656"/>
                  </a:lnTo>
                  <a:lnTo>
                    <a:pt x="10771" y="6031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8"/>
                  </a:lnTo>
                  <a:lnTo>
                    <a:pt x="10439" y="8235"/>
                  </a:lnTo>
                  <a:lnTo>
                    <a:pt x="10252" y="8650"/>
                  </a:lnTo>
                  <a:lnTo>
                    <a:pt x="10023" y="9045"/>
                  </a:lnTo>
                  <a:lnTo>
                    <a:pt x="9773" y="9399"/>
                  </a:lnTo>
                  <a:lnTo>
                    <a:pt x="9482" y="9732"/>
                  </a:lnTo>
                  <a:lnTo>
                    <a:pt x="9150" y="10044"/>
                  </a:lnTo>
                  <a:lnTo>
                    <a:pt x="8796" y="10314"/>
                  </a:lnTo>
                  <a:lnTo>
                    <a:pt x="8422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4" y="11208"/>
                  </a:lnTo>
                  <a:lnTo>
                    <a:pt x="6135" y="11270"/>
                  </a:lnTo>
                  <a:lnTo>
                    <a:pt x="5677" y="11291"/>
                  </a:lnTo>
                  <a:lnTo>
                    <a:pt x="5241" y="11250"/>
                  </a:lnTo>
                  <a:lnTo>
                    <a:pt x="4804" y="11187"/>
                  </a:lnTo>
                  <a:lnTo>
                    <a:pt x="4367" y="11083"/>
                  </a:lnTo>
                  <a:lnTo>
                    <a:pt x="3951" y="10938"/>
                  </a:lnTo>
                  <a:lnTo>
                    <a:pt x="3556" y="10771"/>
                  </a:lnTo>
                  <a:lnTo>
                    <a:pt x="3182" y="10563"/>
                  </a:lnTo>
                  <a:lnTo>
                    <a:pt x="2829" y="10314"/>
                  </a:lnTo>
                  <a:lnTo>
                    <a:pt x="2517" y="10044"/>
                  </a:lnTo>
                  <a:lnTo>
                    <a:pt x="2205" y="9732"/>
                  </a:lnTo>
                  <a:lnTo>
                    <a:pt x="1934" y="9399"/>
                  </a:lnTo>
                  <a:lnTo>
                    <a:pt x="1685" y="9045"/>
                  </a:lnTo>
                  <a:lnTo>
                    <a:pt x="1477" y="8671"/>
                  </a:lnTo>
                  <a:lnTo>
                    <a:pt x="1290" y="8276"/>
                  </a:lnTo>
                  <a:lnTo>
                    <a:pt x="1165" y="7860"/>
                  </a:lnTo>
                  <a:lnTo>
                    <a:pt x="1061" y="7424"/>
                  </a:lnTo>
                  <a:lnTo>
                    <a:pt x="1020" y="7008"/>
                  </a:lnTo>
                  <a:lnTo>
                    <a:pt x="999" y="6592"/>
                  </a:lnTo>
                  <a:lnTo>
                    <a:pt x="1020" y="6155"/>
                  </a:lnTo>
                  <a:lnTo>
                    <a:pt x="1082" y="5719"/>
                  </a:lnTo>
                  <a:lnTo>
                    <a:pt x="1186" y="5261"/>
                  </a:lnTo>
                  <a:lnTo>
                    <a:pt x="1332" y="4825"/>
                  </a:lnTo>
                  <a:lnTo>
                    <a:pt x="1477" y="4409"/>
                  </a:lnTo>
                  <a:lnTo>
                    <a:pt x="1685" y="3972"/>
                  </a:lnTo>
                  <a:lnTo>
                    <a:pt x="1893" y="3577"/>
                  </a:lnTo>
                  <a:lnTo>
                    <a:pt x="2142" y="3182"/>
                  </a:lnTo>
                  <a:lnTo>
                    <a:pt x="2413" y="2828"/>
                  </a:lnTo>
                  <a:lnTo>
                    <a:pt x="2704" y="2475"/>
                  </a:lnTo>
                  <a:lnTo>
                    <a:pt x="2995" y="2184"/>
                  </a:lnTo>
                  <a:lnTo>
                    <a:pt x="3328" y="1914"/>
                  </a:lnTo>
                  <a:lnTo>
                    <a:pt x="3681" y="1664"/>
                  </a:lnTo>
                  <a:lnTo>
                    <a:pt x="4035" y="1477"/>
                  </a:lnTo>
                  <a:lnTo>
                    <a:pt x="4263" y="1373"/>
                  </a:lnTo>
                  <a:lnTo>
                    <a:pt x="4492" y="1290"/>
                  </a:lnTo>
                  <a:lnTo>
                    <a:pt x="4721" y="1227"/>
                  </a:lnTo>
                  <a:lnTo>
                    <a:pt x="4949" y="1186"/>
                  </a:lnTo>
                  <a:lnTo>
                    <a:pt x="5199" y="1144"/>
                  </a:lnTo>
                  <a:lnTo>
                    <a:pt x="5428" y="1123"/>
                  </a:lnTo>
                  <a:lnTo>
                    <a:pt x="5656" y="1103"/>
                  </a:lnTo>
                  <a:close/>
                  <a:moveTo>
                    <a:pt x="6405" y="1"/>
                  </a:moveTo>
                  <a:lnTo>
                    <a:pt x="5989" y="21"/>
                  </a:lnTo>
                  <a:lnTo>
                    <a:pt x="5573" y="63"/>
                  </a:lnTo>
                  <a:lnTo>
                    <a:pt x="5157" y="167"/>
                  </a:lnTo>
                  <a:lnTo>
                    <a:pt x="4742" y="271"/>
                  </a:lnTo>
                  <a:lnTo>
                    <a:pt x="4326" y="437"/>
                  </a:lnTo>
                  <a:lnTo>
                    <a:pt x="3910" y="624"/>
                  </a:lnTo>
                  <a:lnTo>
                    <a:pt x="3556" y="812"/>
                  </a:lnTo>
                  <a:lnTo>
                    <a:pt x="3224" y="1019"/>
                  </a:lnTo>
                  <a:lnTo>
                    <a:pt x="2912" y="1227"/>
                  </a:lnTo>
                  <a:lnTo>
                    <a:pt x="2600" y="1456"/>
                  </a:lnTo>
                  <a:lnTo>
                    <a:pt x="2330" y="1706"/>
                  </a:lnTo>
                  <a:lnTo>
                    <a:pt x="2059" y="1955"/>
                  </a:lnTo>
                  <a:lnTo>
                    <a:pt x="1810" y="2246"/>
                  </a:lnTo>
                  <a:lnTo>
                    <a:pt x="1560" y="2517"/>
                  </a:lnTo>
                  <a:lnTo>
                    <a:pt x="1352" y="2808"/>
                  </a:lnTo>
                  <a:lnTo>
                    <a:pt x="1144" y="3120"/>
                  </a:lnTo>
                  <a:lnTo>
                    <a:pt x="957" y="3452"/>
                  </a:lnTo>
                  <a:lnTo>
                    <a:pt x="791" y="3785"/>
                  </a:lnTo>
                  <a:lnTo>
                    <a:pt x="625" y="4118"/>
                  </a:lnTo>
                  <a:lnTo>
                    <a:pt x="479" y="4492"/>
                  </a:lnTo>
                  <a:lnTo>
                    <a:pt x="354" y="4845"/>
                  </a:lnTo>
                  <a:lnTo>
                    <a:pt x="250" y="5220"/>
                  </a:lnTo>
                  <a:lnTo>
                    <a:pt x="167" y="5594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1" y="6717"/>
                  </a:lnTo>
                  <a:lnTo>
                    <a:pt x="1" y="7070"/>
                  </a:lnTo>
                  <a:lnTo>
                    <a:pt x="22" y="7444"/>
                  </a:lnTo>
                  <a:lnTo>
                    <a:pt x="63" y="7798"/>
                  </a:lnTo>
                  <a:lnTo>
                    <a:pt x="126" y="8131"/>
                  </a:lnTo>
                  <a:lnTo>
                    <a:pt x="229" y="8484"/>
                  </a:lnTo>
                  <a:lnTo>
                    <a:pt x="333" y="8817"/>
                  </a:lnTo>
                  <a:lnTo>
                    <a:pt x="479" y="9129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1" y="10355"/>
                  </a:lnTo>
                  <a:lnTo>
                    <a:pt x="1602" y="10647"/>
                  </a:lnTo>
                  <a:lnTo>
                    <a:pt x="1893" y="10917"/>
                  </a:lnTo>
                  <a:lnTo>
                    <a:pt x="2226" y="11166"/>
                  </a:lnTo>
                  <a:lnTo>
                    <a:pt x="2537" y="11416"/>
                  </a:lnTo>
                  <a:lnTo>
                    <a:pt x="2870" y="11645"/>
                  </a:lnTo>
                  <a:lnTo>
                    <a:pt x="3203" y="11832"/>
                  </a:lnTo>
                  <a:lnTo>
                    <a:pt x="3556" y="12019"/>
                  </a:lnTo>
                  <a:lnTo>
                    <a:pt x="3889" y="12185"/>
                  </a:lnTo>
                  <a:lnTo>
                    <a:pt x="4263" y="12331"/>
                  </a:lnTo>
                  <a:lnTo>
                    <a:pt x="4617" y="12456"/>
                  </a:lnTo>
                  <a:lnTo>
                    <a:pt x="4991" y="12559"/>
                  </a:lnTo>
                  <a:lnTo>
                    <a:pt x="5386" y="12622"/>
                  </a:lnTo>
                  <a:lnTo>
                    <a:pt x="5781" y="12684"/>
                  </a:lnTo>
                  <a:lnTo>
                    <a:pt x="6176" y="12705"/>
                  </a:lnTo>
                  <a:lnTo>
                    <a:pt x="6592" y="12705"/>
                  </a:lnTo>
                  <a:lnTo>
                    <a:pt x="7008" y="12684"/>
                  </a:lnTo>
                  <a:lnTo>
                    <a:pt x="7445" y="12622"/>
                  </a:lnTo>
                  <a:lnTo>
                    <a:pt x="7944" y="12518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6"/>
                  </a:lnTo>
                  <a:lnTo>
                    <a:pt x="9961" y="11665"/>
                  </a:lnTo>
                  <a:lnTo>
                    <a:pt x="10439" y="11354"/>
                  </a:lnTo>
                  <a:lnTo>
                    <a:pt x="10875" y="11021"/>
                  </a:lnTo>
                  <a:lnTo>
                    <a:pt x="11312" y="10647"/>
                  </a:lnTo>
                  <a:lnTo>
                    <a:pt x="11686" y="10231"/>
                  </a:lnTo>
                  <a:lnTo>
                    <a:pt x="11873" y="10002"/>
                  </a:lnTo>
                  <a:lnTo>
                    <a:pt x="12040" y="9794"/>
                  </a:lnTo>
                  <a:lnTo>
                    <a:pt x="12185" y="9565"/>
                  </a:lnTo>
                  <a:lnTo>
                    <a:pt x="12331" y="9316"/>
                  </a:lnTo>
                  <a:lnTo>
                    <a:pt x="12476" y="9066"/>
                  </a:lnTo>
                  <a:lnTo>
                    <a:pt x="12601" y="8817"/>
                  </a:lnTo>
                  <a:lnTo>
                    <a:pt x="12705" y="8567"/>
                  </a:lnTo>
                  <a:lnTo>
                    <a:pt x="12788" y="8318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6"/>
                  </a:lnTo>
                  <a:lnTo>
                    <a:pt x="13038" y="6925"/>
                  </a:lnTo>
                  <a:lnTo>
                    <a:pt x="13017" y="6634"/>
                  </a:lnTo>
                  <a:lnTo>
                    <a:pt x="13017" y="6197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4" y="4222"/>
                  </a:lnTo>
                  <a:lnTo>
                    <a:pt x="12539" y="3868"/>
                  </a:lnTo>
                  <a:lnTo>
                    <a:pt x="12372" y="3535"/>
                  </a:lnTo>
                  <a:lnTo>
                    <a:pt x="12206" y="3203"/>
                  </a:lnTo>
                  <a:lnTo>
                    <a:pt x="11998" y="2891"/>
                  </a:lnTo>
                  <a:lnTo>
                    <a:pt x="11769" y="2600"/>
                  </a:lnTo>
                  <a:lnTo>
                    <a:pt x="11541" y="2329"/>
                  </a:lnTo>
                  <a:lnTo>
                    <a:pt x="11270" y="2059"/>
                  </a:lnTo>
                  <a:lnTo>
                    <a:pt x="10979" y="1789"/>
                  </a:lnTo>
                  <a:lnTo>
                    <a:pt x="10667" y="1560"/>
                  </a:lnTo>
                  <a:lnTo>
                    <a:pt x="10335" y="1331"/>
                  </a:lnTo>
                  <a:lnTo>
                    <a:pt x="9961" y="1082"/>
                  </a:lnTo>
                  <a:lnTo>
                    <a:pt x="9565" y="874"/>
                  </a:lnTo>
                  <a:lnTo>
                    <a:pt x="9191" y="666"/>
                  </a:lnTo>
                  <a:lnTo>
                    <a:pt x="8796" y="500"/>
                  </a:lnTo>
                  <a:lnTo>
                    <a:pt x="8401" y="354"/>
                  </a:lnTo>
                  <a:lnTo>
                    <a:pt x="8006" y="229"/>
                  </a:lnTo>
                  <a:lnTo>
                    <a:pt x="7611" y="125"/>
                  </a:lnTo>
                  <a:lnTo>
                    <a:pt x="7216" y="42"/>
                  </a:lnTo>
                  <a:lnTo>
                    <a:pt x="6800" y="21"/>
                  </a:lnTo>
                  <a:lnTo>
                    <a:pt x="64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31" name="Google Shape;931;p6"/>
            <p:cNvSpPr/>
            <p:nvPr/>
          </p:nvSpPr>
          <p:spPr>
            <a:xfrm>
              <a:off x="5604538" y="4647225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4575" y="0"/>
                  </a:moveTo>
                  <a:lnTo>
                    <a:pt x="4367" y="21"/>
                  </a:lnTo>
                  <a:lnTo>
                    <a:pt x="3931" y="84"/>
                  </a:lnTo>
                  <a:lnTo>
                    <a:pt x="3515" y="208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267" y="811"/>
                  </a:lnTo>
                  <a:lnTo>
                    <a:pt x="1893" y="1102"/>
                  </a:lnTo>
                  <a:lnTo>
                    <a:pt x="1519" y="1414"/>
                  </a:lnTo>
                  <a:lnTo>
                    <a:pt x="1186" y="1789"/>
                  </a:lnTo>
                  <a:lnTo>
                    <a:pt x="895" y="2184"/>
                  </a:lnTo>
                  <a:lnTo>
                    <a:pt x="625" y="2599"/>
                  </a:lnTo>
                  <a:lnTo>
                    <a:pt x="500" y="2828"/>
                  </a:lnTo>
                  <a:lnTo>
                    <a:pt x="396" y="3057"/>
                  </a:lnTo>
                  <a:lnTo>
                    <a:pt x="292" y="3286"/>
                  </a:lnTo>
                  <a:lnTo>
                    <a:pt x="209" y="3535"/>
                  </a:lnTo>
                  <a:lnTo>
                    <a:pt x="147" y="3785"/>
                  </a:lnTo>
                  <a:lnTo>
                    <a:pt x="84" y="4034"/>
                  </a:lnTo>
                  <a:lnTo>
                    <a:pt x="43" y="4284"/>
                  </a:lnTo>
                  <a:lnTo>
                    <a:pt x="22" y="4554"/>
                  </a:lnTo>
                  <a:lnTo>
                    <a:pt x="1" y="4824"/>
                  </a:lnTo>
                  <a:lnTo>
                    <a:pt x="1" y="5095"/>
                  </a:lnTo>
                  <a:lnTo>
                    <a:pt x="22" y="5344"/>
                  </a:lnTo>
                  <a:lnTo>
                    <a:pt x="22" y="5594"/>
                  </a:lnTo>
                  <a:lnTo>
                    <a:pt x="63" y="5843"/>
                  </a:lnTo>
                  <a:lnTo>
                    <a:pt x="105" y="6072"/>
                  </a:lnTo>
                  <a:lnTo>
                    <a:pt x="209" y="6529"/>
                  </a:lnTo>
                  <a:lnTo>
                    <a:pt x="375" y="6966"/>
                  </a:lnTo>
                  <a:lnTo>
                    <a:pt x="583" y="7382"/>
                  </a:lnTo>
                  <a:lnTo>
                    <a:pt x="833" y="7777"/>
                  </a:lnTo>
                  <a:lnTo>
                    <a:pt x="1103" y="8130"/>
                  </a:lnTo>
                  <a:lnTo>
                    <a:pt x="1436" y="8463"/>
                  </a:lnTo>
                  <a:lnTo>
                    <a:pt x="1789" y="8775"/>
                  </a:lnTo>
                  <a:lnTo>
                    <a:pt x="2163" y="9045"/>
                  </a:lnTo>
                  <a:lnTo>
                    <a:pt x="2579" y="9274"/>
                  </a:lnTo>
                  <a:lnTo>
                    <a:pt x="3016" y="9461"/>
                  </a:lnTo>
                  <a:lnTo>
                    <a:pt x="3494" y="9627"/>
                  </a:lnTo>
                  <a:lnTo>
                    <a:pt x="3972" y="9752"/>
                  </a:lnTo>
                  <a:lnTo>
                    <a:pt x="4492" y="9815"/>
                  </a:lnTo>
                  <a:lnTo>
                    <a:pt x="5012" y="9856"/>
                  </a:lnTo>
                  <a:lnTo>
                    <a:pt x="5262" y="9835"/>
                  </a:lnTo>
                  <a:lnTo>
                    <a:pt x="5532" y="9815"/>
                  </a:lnTo>
                  <a:lnTo>
                    <a:pt x="5781" y="9794"/>
                  </a:lnTo>
                  <a:lnTo>
                    <a:pt x="6031" y="9752"/>
                  </a:lnTo>
                  <a:lnTo>
                    <a:pt x="6280" y="9690"/>
                  </a:lnTo>
                  <a:lnTo>
                    <a:pt x="6530" y="9627"/>
                  </a:lnTo>
                  <a:lnTo>
                    <a:pt x="6987" y="9461"/>
                  </a:lnTo>
                  <a:lnTo>
                    <a:pt x="7445" y="9253"/>
                  </a:lnTo>
                  <a:lnTo>
                    <a:pt x="7861" y="8983"/>
                  </a:lnTo>
                  <a:lnTo>
                    <a:pt x="8256" y="8692"/>
                  </a:lnTo>
                  <a:lnTo>
                    <a:pt x="8630" y="8380"/>
                  </a:lnTo>
                  <a:lnTo>
                    <a:pt x="8963" y="8006"/>
                  </a:lnTo>
                  <a:lnTo>
                    <a:pt x="9254" y="7631"/>
                  </a:lnTo>
                  <a:lnTo>
                    <a:pt x="9524" y="7215"/>
                  </a:lnTo>
                  <a:lnTo>
                    <a:pt x="9753" y="6758"/>
                  </a:lnTo>
                  <a:lnTo>
                    <a:pt x="9919" y="6301"/>
                  </a:lnTo>
                  <a:lnTo>
                    <a:pt x="9982" y="6072"/>
                  </a:lnTo>
                  <a:lnTo>
                    <a:pt x="10044" y="5822"/>
                  </a:lnTo>
                  <a:lnTo>
                    <a:pt x="10106" y="5573"/>
                  </a:lnTo>
                  <a:lnTo>
                    <a:pt x="10127" y="5323"/>
                  </a:lnTo>
                  <a:lnTo>
                    <a:pt x="10148" y="5074"/>
                  </a:lnTo>
                  <a:lnTo>
                    <a:pt x="10169" y="4803"/>
                  </a:lnTo>
                  <a:lnTo>
                    <a:pt x="10169" y="4554"/>
                  </a:lnTo>
                  <a:lnTo>
                    <a:pt x="10148" y="4304"/>
                  </a:lnTo>
                  <a:lnTo>
                    <a:pt x="10106" y="4076"/>
                  </a:lnTo>
                  <a:lnTo>
                    <a:pt x="10065" y="3826"/>
                  </a:lnTo>
                  <a:lnTo>
                    <a:pt x="10002" y="3598"/>
                  </a:lnTo>
                  <a:lnTo>
                    <a:pt x="9940" y="3369"/>
                  </a:lnTo>
                  <a:lnTo>
                    <a:pt x="9857" y="3140"/>
                  </a:lnTo>
                  <a:lnTo>
                    <a:pt x="9753" y="2932"/>
                  </a:lnTo>
                  <a:lnTo>
                    <a:pt x="9649" y="2703"/>
                  </a:lnTo>
                  <a:lnTo>
                    <a:pt x="9545" y="2516"/>
                  </a:lnTo>
                  <a:lnTo>
                    <a:pt x="9275" y="2121"/>
                  </a:lnTo>
                  <a:lnTo>
                    <a:pt x="8963" y="1747"/>
                  </a:lnTo>
                  <a:lnTo>
                    <a:pt x="8609" y="1393"/>
                  </a:lnTo>
                  <a:lnTo>
                    <a:pt x="8235" y="1102"/>
                  </a:lnTo>
                  <a:lnTo>
                    <a:pt x="7819" y="811"/>
                  </a:lnTo>
                  <a:lnTo>
                    <a:pt x="7382" y="583"/>
                  </a:lnTo>
                  <a:lnTo>
                    <a:pt x="6904" y="375"/>
                  </a:lnTo>
                  <a:lnTo>
                    <a:pt x="6405" y="208"/>
                  </a:lnTo>
                  <a:lnTo>
                    <a:pt x="5885" y="104"/>
                  </a:lnTo>
                  <a:lnTo>
                    <a:pt x="5345" y="21"/>
                  </a:lnTo>
                  <a:lnTo>
                    <a:pt x="47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32" name="Google Shape;932;p6"/>
            <p:cNvSpPr/>
            <p:nvPr/>
          </p:nvSpPr>
          <p:spPr>
            <a:xfrm>
              <a:off x="5587388" y="3989125"/>
              <a:ext cx="244875" cy="254750"/>
            </a:xfrm>
            <a:custGeom>
              <a:avLst/>
              <a:gdLst/>
              <a:ahLst/>
              <a:cxnLst/>
              <a:rect l="l" t="t" r="r" b="b"/>
              <a:pathLst>
                <a:path w="9795" h="10190" extrusionOk="0">
                  <a:moveTo>
                    <a:pt x="4658" y="1"/>
                  </a:moveTo>
                  <a:lnTo>
                    <a:pt x="4430" y="21"/>
                  </a:lnTo>
                  <a:lnTo>
                    <a:pt x="4201" y="42"/>
                  </a:lnTo>
                  <a:lnTo>
                    <a:pt x="3951" y="84"/>
                  </a:lnTo>
                  <a:lnTo>
                    <a:pt x="3723" y="125"/>
                  </a:lnTo>
                  <a:lnTo>
                    <a:pt x="3494" y="188"/>
                  </a:lnTo>
                  <a:lnTo>
                    <a:pt x="3265" y="271"/>
                  </a:lnTo>
                  <a:lnTo>
                    <a:pt x="3037" y="375"/>
                  </a:lnTo>
                  <a:lnTo>
                    <a:pt x="2683" y="562"/>
                  </a:lnTo>
                  <a:lnTo>
                    <a:pt x="2330" y="812"/>
                  </a:lnTo>
                  <a:lnTo>
                    <a:pt x="1997" y="1082"/>
                  </a:lnTo>
                  <a:lnTo>
                    <a:pt x="1706" y="1373"/>
                  </a:lnTo>
                  <a:lnTo>
                    <a:pt x="1415" y="1726"/>
                  </a:lnTo>
                  <a:lnTo>
                    <a:pt x="1144" y="2080"/>
                  </a:lnTo>
                  <a:lnTo>
                    <a:pt x="895" y="2475"/>
                  </a:lnTo>
                  <a:lnTo>
                    <a:pt x="687" y="2870"/>
                  </a:lnTo>
                  <a:lnTo>
                    <a:pt x="479" y="3307"/>
                  </a:lnTo>
                  <a:lnTo>
                    <a:pt x="334" y="3723"/>
                  </a:lnTo>
                  <a:lnTo>
                    <a:pt x="188" y="4159"/>
                  </a:lnTo>
                  <a:lnTo>
                    <a:pt x="84" y="4617"/>
                  </a:lnTo>
                  <a:lnTo>
                    <a:pt x="22" y="5053"/>
                  </a:lnTo>
                  <a:lnTo>
                    <a:pt x="1" y="5490"/>
                  </a:lnTo>
                  <a:lnTo>
                    <a:pt x="22" y="5906"/>
                  </a:lnTo>
                  <a:lnTo>
                    <a:pt x="63" y="6322"/>
                  </a:lnTo>
                  <a:lnTo>
                    <a:pt x="167" y="6758"/>
                  </a:lnTo>
                  <a:lnTo>
                    <a:pt x="292" y="7174"/>
                  </a:lnTo>
                  <a:lnTo>
                    <a:pt x="479" y="7569"/>
                  </a:lnTo>
                  <a:lnTo>
                    <a:pt x="687" y="7943"/>
                  </a:lnTo>
                  <a:lnTo>
                    <a:pt x="936" y="8297"/>
                  </a:lnTo>
                  <a:lnTo>
                    <a:pt x="1207" y="8630"/>
                  </a:lnTo>
                  <a:lnTo>
                    <a:pt x="1519" y="8942"/>
                  </a:lnTo>
                  <a:lnTo>
                    <a:pt x="1831" y="9212"/>
                  </a:lnTo>
                  <a:lnTo>
                    <a:pt x="2184" y="9461"/>
                  </a:lnTo>
                  <a:lnTo>
                    <a:pt x="2558" y="9669"/>
                  </a:lnTo>
                  <a:lnTo>
                    <a:pt x="2953" y="9836"/>
                  </a:lnTo>
                  <a:lnTo>
                    <a:pt x="3369" y="9981"/>
                  </a:lnTo>
                  <a:lnTo>
                    <a:pt x="3806" y="10085"/>
                  </a:lnTo>
                  <a:lnTo>
                    <a:pt x="4243" y="10148"/>
                  </a:lnTo>
                  <a:lnTo>
                    <a:pt x="4679" y="10189"/>
                  </a:lnTo>
                  <a:lnTo>
                    <a:pt x="5137" y="10168"/>
                  </a:lnTo>
                  <a:lnTo>
                    <a:pt x="5636" y="10106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4" y="9461"/>
                  </a:lnTo>
                  <a:lnTo>
                    <a:pt x="7798" y="9212"/>
                  </a:lnTo>
                  <a:lnTo>
                    <a:pt x="8152" y="8942"/>
                  </a:lnTo>
                  <a:lnTo>
                    <a:pt x="8484" y="8630"/>
                  </a:lnTo>
                  <a:lnTo>
                    <a:pt x="8775" y="8297"/>
                  </a:lnTo>
                  <a:lnTo>
                    <a:pt x="9025" y="7943"/>
                  </a:lnTo>
                  <a:lnTo>
                    <a:pt x="9254" y="7548"/>
                  </a:lnTo>
                  <a:lnTo>
                    <a:pt x="9441" y="7133"/>
                  </a:lnTo>
                  <a:lnTo>
                    <a:pt x="9586" y="6696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73" y="4929"/>
                  </a:lnTo>
                  <a:lnTo>
                    <a:pt x="9732" y="4554"/>
                  </a:lnTo>
                  <a:lnTo>
                    <a:pt x="9669" y="4201"/>
                  </a:lnTo>
                  <a:lnTo>
                    <a:pt x="9565" y="3827"/>
                  </a:lnTo>
                  <a:lnTo>
                    <a:pt x="9441" y="3473"/>
                  </a:lnTo>
                  <a:lnTo>
                    <a:pt x="9295" y="3120"/>
                  </a:lnTo>
                  <a:lnTo>
                    <a:pt x="9129" y="2787"/>
                  </a:lnTo>
                  <a:lnTo>
                    <a:pt x="8942" y="2454"/>
                  </a:lnTo>
                  <a:lnTo>
                    <a:pt x="8713" y="2142"/>
                  </a:lnTo>
                  <a:lnTo>
                    <a:pt x="8484" y="1830"/>
                  </a:lnTo>
                  <a:lnTo>
                    <a:pt x="8235" y="1560"/>
                  </a:lnTo>
                  <a:lnTo>
                    <a:pt x="7964" y="1290"/>
                  </a:lnTo>
                  <a:lnTo>
                    <a:pt x="7673" y="1061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8" y="479"/>
                  </a:lnTo>
                  <a:lnTo>
                    <a:pt x="6280" y="292"/>
                  </a:lnTo>
                  <a:lnTo>
                    <a:pt x="5823" y="146"/>
                  </a:lnTo>
                  <a:lnTo>
                    <a:pt x="5365" y="63"/>
                  </a:lnTo>
                  <a:lnTo>
                    <a:pt x="5116" y="21"/>
                  </a:lnTo>
                  <a:lnTo>
                    <a:pt x="4887" y="21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33" name="Google Shape;933;p6"/>
            <p:cNvSpPr/>
            <p:nvPr/>
          </p:nvSpPr>
          <p:spPr>
            <a:xfrm>
              <a:off x="5413788" y="4375350"/>
              <a:ext cx="304100" cy="59300"/>
            </a:xfrm>
            <a:custGeom>
              <a:avLst/>
              <a:gdLst/>
              <a:ahLst/>
              <a:cxnLst/>
              <a:rect l="l" t="t" r="r" b="b"/>
              <a:pathLst>
                <a:path w="12164" h="2372" extrusionOk="0">
                  <a:moveTo>
                    <a:pt x="4637" y="1"/>
                  </a:moveTo>
                  <a:lnTo>
                    <a:pt x="3472" y="21"/>
                  </a:lnTo>
                  <a:lnTo>
                    <a:pt x="2308" y="63"/>
                  </a:lnTo>
                  <a:lnTo>
                    <a:pt x="1871" y="84"/>
                  </a:lnTo>
                  <a:lnTo>
                    <a:pt x="1435" y="167"/>
                  </a:lnTo>
                  <a:lnTo>
                    <a:pt x="1227" y="209"/>
                  </a:lnTo>
                  <a:lnTo>
                    <a:pt x="1019" y="271"/>
                  </a:lnTo>
                  <a:lnTo>
                    <a:pt x="811" y="354"/>
                  </a:lnTo>
                  <a:lnTo>
                    <a:pt x="603" y="437"/>
                  </a:lnTo>
                  <a:lnTo>
                    <a:pt x="478" y="521"/>
                  </a:lnTo>
                  <a:lnTo>
                    <a:pt x="354" y="604"/>
                  </a:lnTo>
                  <a:lnTo>
                    <a:pt x="250" y="708"/>
                  </a:lnTo>
                  <a:lnTo>
                    <a:pt x="146" y="812"/>
                  </a:lnTo>
                  <a:lnTo>
                    <a:pt x="83" y="916"/>
                  </a:lnTo>
                  <a:lnTo>
                    <a:pt x="21" y="1061"/>
                  </a:lnTo>
                  <a:lnTo>
                    <a:pt x="0" y="1207"/>
                  </a:lnTo>
                  <a:lnTo>
                    <a:pt x="0" y="1373"/>
                  </a:lnTo>
                  <a:lnTo>
                    <a:pt x="21" y="1519"/>
                  </a:lnTo>
                  <a:lnTo>
                    <a:pt x="62" y="1664"/>
                  </a:lnTo>
                  <a:lnTo>
                    <a:pt x="125" y="1789"/>
                  </a:lnTo>
                  <a:lnTo>
                    <a:pt x="208" y="1893"/>
                  </a:lnTo>
                  <a:lnTo>
                    <a:pt x="312" y="1997"/>
                  </a:lnTo>
                  <a:lnTo>
                    <a:pt x="437" y="2059"/>
                  </a:lnTo>
                  <a:lnTo>
                    <a:pt x="582" y="2142"/>
                  </a:lnTo>
                  <a:lnTo>
                    <a:pt x="707" y="2184"/>
                  </a:lnTo>
                  <a:lnTo>
                    <a:pt x="1081" y="2288"/>
                  </a:lnTo>
                  <a:lnTo>
                    <a:pt x="1435" y="2350"/>
                  </a:lnTo>
                  <a:lnTo>
                    <a:pt x="1809" y="2371"/>
                  </a:lnTo>
                  <a:lnTo>
                    <a:pt x="2162" y="2371"/>
                  </a:lnTo>
                  <a:lnTo>
                    <a:pt x="4263" y="2226"/>
                  </a:lnTo>
                  <a:lnTo>
                    <a:pt x="5302" y="2122"/>
                  </a:lnTo>
                  <a:lnTo>
                    <a:pt x="6342" y="2018"/>
                  </a:lnTo>
                  <a:lnTo>
                    <a:pt x="7381" y="1872"/>
                  </a:lnTo>
                  <a:lnTo>
                    <a:pt x="8421" y="1727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6" y="1227"/>
                  </a:lnTo>
                  <a:lnTo>
                    <a:pt x="11332" y="1103"/>
                  </a:lnTo>
                  <a:lnTo>
                    <a:pt x="11540" y="1020"/>
                  </a:lnTo>
                  <a:lnTo>
                    <a:pt x="11748" y="936"/>
                  </a:lnTo>
                  <a:lnTo>
                    <a:pt x="11956" y="812"/>
                  </a:lnTo>
                  <a:lnTo>
                    <a:pt x="12164" y="687"/>
                  </a:lnTo>
                  <a:lnTo>
                    <a:pt x="11935" y="541"/>
                  </a:lnTo>
                  <a:lnTo>
                    <a:pt x="11810" y="458"/>
                  </a:lnTo>
                  <a:lnTo>
                    <a:pt x="11706" y="437"/>
                  </a:lnTo>
                  <a:lnTo>
                    <a:pt x="11582" y="417"/>
                  </a:lnTo>
                  <a:lnTo>
                    <a:pt x="10417" y="250"/>
                  </a:lnTo>
                  <a:lnTo>
                    <a:pt x="9253" y="146"/>
                  </a:lnTo>
                  <a:lnTo>
                    <a:pt x="8109" y="63"/>
                  </a:lnTo>
                  <a:lnTo>
                    <a:pt x="6945" y="21"/>
                  </a:lnTo>
                  <a:lnTo>
                    <a:pt x="57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34" name="Google Shape;934;p6"/>
            <p:cNvSpPr/>
            <p:nvPr/>
          </p:nvSpPr>
          <p:spPr>
            <a:xfrm>
              <a:off x="5612338" y="4043700"/>
              <a:ext cx="63975" cy="73850"/>
            </a:xfrm>
            <a:custGeom>
              <a:avLst/>
              <a:gdLst/>
              <a:ahLst/>
              <a:cxnLst/>
              <a:rect l="l" t="t" r="r" b="b"/>
              <a:pathLst>
                <a:path w="2559" h="2954" extrusionOk="0">
                  <a:moveTo>
                    <a:pt x="1976" y="1"/>
                  </a:moveTo>
                  <a:lnTo>
                    <a:pt x="1747" y="42"/>
                  </a:lnTo>
                  <a:lnTo>
                    <a:pt x="1540" y="105"/>
                  </a:lnTo>
                  <a:lnTo>
                    <a:pt x="1332" y="209"/>
                  </a:lnTo>
                  <a:lnTo>
                    <a:pt x="1124" y="313"/>
                  </a:lnTo>
                  <a:lnTo>
                    <a:pt x="916" y="458"/>
                  </a:lnTo>
                  <a:lnTo>
                    <a:pt x="729" y="625"/>
                  </a:lnTo>
                  <a:lnTo>
                    <a:pt x="541" y="791"/>
                  </a:lnTo>
                  <a:lnTo>
                    <a:pt x="396" y="978"/>
                  </a:lnTo>
                  <a:lnTo>
                    <a:pt x="250" y="1186"/>
                  </a:lnTo>
                  <a:lnTo>
                    <a:pt x="146" y="1415"/>
                  </a:lnTo>
                  <a:lnTo>
                    <a:pt x="63" y="1623"/>
                  </a:lnTo>
                  <a:lnTo>
                    <a:pt x="22" y="1851"/>
                  </a:lnTo>
                  <a:lnTo>
                    <a:pt x="1" y="2080"/>
                  </a:lnTo>
                  <a:lnTo>
                    <a:pt x="22" y="2226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30" y="2683"/>
                  </a:lnTo>
                  <a:lnTo>
                    <a:pt x="334" y="2766"/>
                  </a:lnTo>
                  <a:lnTo>
                    <a:pt x="438" y="2850"/>
                  </a:lnTo>
                  <a:lnTo>
                    <a:pt x="583" y="2891"/>
                  </a:lnTo>
                  <a:lnTo>
                    <a:pt x="708" y="2933"/>
                  </a:lnTo>
                  <a:lnTo>
                    <a:pt x="853" y="2953"/>
                  </a:lnTo>
                  <a:lnTo>
                    <a:pt x="978" y="2953"/>
                  </a:lnTo>
                  <a:lnTo>
                    <a:pt x="1103" y="2933"/>
                  </a:lnTo>
                  <a:lnTo>
                    <a:pt x="1228" y="2891"/>
                  </a:lnTo>
                  <a:lnTo>
                    <a:pt x="1332" y="2829"/>
                  </a:lnTo>
                  <a:lnTo>
                    <a:pt x="1436" y="2746"/>
                  </a:lnTo>
                  <a:lnTo>
                    <a:pt x="1540" y="2642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2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7" y="438"/>
                  </a:lnTo>
                  <a:lnTo>
                    <a:pt x="2558" y="84"/>
                  </a:lnTo>
                  <a:lnTo>
                    <a:pt x="2371" y="22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35" name="Google Shape;935;p6"/>
            <p:cNvSpPr/>
            <p:nvPr/>
          </p:nvSpPr>
          <p:spPr>
            <a:xfrm>
              <a:off x="5644063" y="4707000"/>
              <a:ext cx="60325" cy="73325"/>
            </a:xfrm>
            <a:custGeom>
              <a:avLst/>
              <a:gdLst/>
              <a:ahLst/>
              <a:cxnLst/>
              <a:rect l="l" t="t" r="r" b="b"/>
              <a:pathLst>
                <a:path w="2413" h="2933" extrusionOk="0">
                  <a:moveTo>
                    <a:pt x="2391" y="1"/>
                  </a:moveTo>
                  <a:lnTo>
                    <a:pt x="2183" y="21"/>
                  </a:lnTo>
                  <a:lnTo>
                    <a:pt x="1996" y="42"/>
                  </a:lnTo>
                  <a:lnTo>
                    <a:pt x="1788" y="104"/>
                  </a:lnTo>
                  <a:lnTo>
                    <a:pt x="1580" y="188"/>
                  </a:lnTo>
                  <a:lnTo>
                    <a:pt x="1393" y="271"/>
                  </a:lnTo>
                  <a:lnTo>
                    <a:pt x="1185" y="396"/>
                  </a:lnTo>
                  <a:lnTo>
                    <a:pt x="998" y="541"/>
                  </a:lnTo>
                  <a:lnTo>
                    <a:pt x="811" y="687"/>
                  </a:lnTo>
                  <a:lnTo>
                    <a:pt x="645" y="853"/>
                  </a:lnTo>
                  <a:lnTo>
                    <a:pt x="499" y="1019"/>
                  </a:lnTo>
                  <a:lnTo>
                    <a:pt x="354" y="1207"/>
                  </a:lnTo>
                  <a:lnTo>
                    <a:pt x="250" y="1373"/>
                  </a:lnTo>
                  <a:lnTo>
                    <a:pt x="146" y="1560"/>
                  </a:lnTo>
                  <a:lnTo>
                    <a:pt x="63" y="1768"/>
                  </a:lnTo>
                  <a:lnTo>
                    <a:pt x="21" y="1955"/>
                  </a:lnTo>
                  <a:lnTo>
                    <a:pt x="0" y="2121"/>
                  </a:lnTo>
                  <a:lnTo>
                    <a:pt x="0" y="2246"/>
                  </a:lnTo>
                  <a:lnTo>
                    <a:pt x="21" y="2350"/>
                  </a:lnTo>
                  <a:lnTo>
                    <a:pt x="63" y="2454"/>
                  </a:lnTo>
                  <a:lnTo>
                    <a:pt x="83" y="2537"/>
                  </a:lnTo>
                  <a:lnTo>
                    <a:pt x="187" y="2704"/>
                  </a:lnTo>
                  <a:lnTo>
                    <a:pt x="333" y="2828"/>
                  </a:lnTo>
                  <a:lnTo>
                    <a:pt x="499" y="2891"/>
                  </a:lnTo>
                  <a:lnTo>
                    <a:pt x="582" y="2932"/>
                  </a:lnTo>
                  <a:lnTo>
                    <a:pt x="874" y="2932"/>
                  </a:lnTo>
                  <a:lnTo>
                    <a:pt x="977" y="2891"/>
                  </a:lnTo>
                  <a:lnTo>
                    <a:pt x="1081" y="2849"/>
                  </a:lnTo>
                  <a:lnTo>
                    <a:pt x="1206" y="2787"/>
                  </a:lnTo>
                  <a:lnTo>
                    <a:pt x="1331" y="2683"/>
                  </a:lnTo>
                  <a:lnTo>
                    <a:pt x="1477" y="2537"/>
                  </a:lnTo>
                  <a:lnTo>
                    <a:pt x="1601" y="2392"/>
                  </a:lnTo>
                  <a:lnTo>
                    <a:pt x="1726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5" y="1186"/>
                  </a:lnTo>
                  <a:lnTo>
                    <a:pt x="2308" y="957"/>
                  </a:lnTo>
                  <a:lnTo>
                    <a:pt x="2350" y="749"/>
                  </a:lnTo>
                  <a:lnTo>
                    <a:pt x="2391" y="541"/>
                  </a:lnTo>
                  <a:lnTo>
                    <a:pt x="2412" y="354"/>
                  </a:lnTo>
                  <a:lnTo>
                    <a:pt x="2412" y="167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36" name="Google Shape;936;p6"/>
            <p:cNvSpPr/>
            <p:nvPr/>
          </p:nvSpPr>
          <p:spPr>
            <a:xfrm>
              <a:off x="5769863" y="4376925"/>
              <a:ext cx="70700" cy="32775"/>
            </a:xfrm>
            <a:custGeom>
              <a:avLst/>
              <a:gdLst/>
              <a:ahLst/>
              <a:cxnLst/>
              <a:rect l="l" t="t" r="r" b="b"/>
              <a:pathLst>
                <a:path w="2828" h="1311" extrusionOk="0">
                  <a:moveTo>
                    <a:pt x="686" y="0"/>
                  </a:moveTo>
                  <a:lnTo>
                    <a:pt x="541" y="21"/>
                  </a:lnTo>
                  <a:lnTo>
                    <a:pt x="416" y="62"/>
                  </a:lnTo>
                  <a:lnTo>
                    <a:pt x="291" y="104"/>
                  </a:lnTo>
                  <a:lnTo>
                    <a:pt x="187" y="187"/>
                  </a:lnTo>
                  <a:lnTo>
                    <a:pt x="104" y="270"/>
                  </a:lnTo>
                  <a:lnTo>
                    <a:pt x="42" y="374"/>
                  </a:lnTo>
                  <a:lnTo>
                    <a:pt x="21" y="499"/>
                  </a:lnTo>
                  <a:lnTo>
                    <a:pt x="0" y="665"/>
                  </a:lnTo>
                  <a:lnTo>
                    <a:pt x="21" y="811"/>
                  </a:lnTo>
                  <a:lnTo>
                    <a:pt x="62" y="936"/>
                  </a:lnTo>
                  <a:lnTo>
                    <a:pt x="125" y="1040"/>
                  </a:lnTo>
                  <a:lnTo>
                    <a:pt x="208" y="1123"/>
                  </a:lnTo>
                  <a:lnTo>
                    <a:pt x="312" y="1206"/>
                  </a:lnTo>
                  <a:lnTo>
                    <a:pt x="437" y="1248"/>
                  </a:lnTo>
                  <a:lnTo>
                    <a:pt x="561" y="1289"/>
                  </a:lnTo>
                  <a:lnTo>
                    <a:pt x="707" y="1289"/>
                  </a:lnTo>
                  <a:lnTo>
                    <a:pt x="977" y="1310"/>
                  </a:lnTo>
                  <a:lnTo>
                    <a:pt x="1248" y="1268"/>
                  </a:lnTo>
                  <a:lnTo>
                    <a:pt x="1518" y="1227"/>
                  </a:lnTo>
                  <a:lnTo>
                    <a:pt x="1788" y="1144"/>
                  </a:lnTo>
                  <a:lnTo>
                    <a:pt x="2038" y="1040"/>
                  </a:lnTo>
                  <a:lnTo>
                    <a:pt x="2308" y="894"/>
                  </a:lnTo>
                  <a:lnTo>
                    <a:pt x="2558" y="749"/>
                  </a:lnTo>
                  <a:lnTo>
                    <a:pt x="2828" y="561"/>
                  </a:lnTo>
                  <a:lnTo>
                    <a:pt x="2558" y="395"/>
                  </a:lnTo>
                  <a:lnTo>
                    <a:pt x="2287" y="270"/>
                  </a:lnTo>
                  <a:lnTo>
                    <a:pt x="2038" y="166"/>
                  </a:lnTo>
                  <a:lnTo>
                    <a:pt x="1767" y="83"/>
                  </a:lnTo>
                  <a:lnTo>
                    <a:pt x="1497" y="42"/>
                  </a:lnTo>
                  <a:lnTo>
                    <a:pt x="1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937" name="Google Shape;937;p6"/>
          <p:cNvGrpSpPr/>
          <p:nvPr/>
        </p:nvGrpSpPr>
        <p:grpSpPr>
          <a:xfrm>
            <a:off x="10843301" y="5852404"/>
            <a:ext cx="467547" cy="348392"/>
            <a:chOff x="3953200" y="4761600"/>
            <a:chExt cx="866050" cy="642000"/>
          </a:xfrm>
        </p:grpSpPr>
        <p:sp>
          <p:nvSpPr>
            <p:cNvPr id="938" name="Google Shape;938;p6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extrusionOk="0">
                  <a:moveTo>
                    <a:pt x="18984" y="1103"/>
                  </a:moveTo>
                  <a:lnTo>
                    <a:pt x="20939" y="1144"/>
                  </a:lnTo>
                  <a:lnTo>
                    <a:pt x="22893" y="1207"/>
                  </a:lnTo>
                  <a:lnTo>
                    <a:pt x="24848" y="1311"/>
                  </a:lnTo>
                  <a:lnTo>
                    <a:pt x="26470" y="1435"/>
                  </a:lnTo>
                  <a:lnTo>
                    <a:pt x="27281" y="1498"/>
                  </a:lnTo>
                  <a:lnTo>
                    <a:pt x="28091" y="1602"/>
                  </a:lnTo>
                  <a:lnTo>
                    <a:pt x="28902" y="1706"/>
                  </a:lnTo>
                  <a:lnTo>
                    <a:pt x="29693" y="1851"/>
                  </a:lnTo>
                  <a:lnTo>
                    <a:pt x="30503" y="2018"/>
                  </a:lnTo>
                  <a:lnTo>
                    <a:pt x="31294" y="2225"/>
                  </a:lnTo>
                  <a:lnTo>
                    <a:pt x="31626" y="2329"/>
                  </a:lnTo>
                  <a:lnTo>
                    <a:pt x="31917" y="2433"/>
                  </a:lnTo>
                  <a:lnTo>
                    <a:pt x="32146" y="2558"/>
                  </a:lnTo>
                  <a:lnTo>
                    <a:pt x="32229" y="2621"/>
                  </a:lnTo>
                  <a:lnTo>
                    <a:pt x="32312" y="2704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0" y="3057"/>
                  </a:lnTo>
                  <a:lnTo>
                    <a:pt x="32562" y="3307"/>
                  </a:lnTo>
                  <a:lnTo>
                    <a:pt x="32583" y="3619"/>
                  </a:lnTo>
                  <a:lnTo>
                    <a:pt x="32562" y="3910"/>
                  </a:lnTo>
                  <a:lnTo>
                    <a:pt x="32520" y="4866"/>
                  </a:lnTo>
                  <a:lnTo>
                    <a:pt x="32479" y="5843"/>
                  </a:lnTo>
                  <a:lnTo>
                    <a:pt x="32396" y="6800"/>
                  </a:lnTo>
                  <a:lnTo>
                    <a:pt x="32333" y="7278"/>
                  </a:lnTo>
                  <a:lnTo>
                    <a:pt x="32271" y="7756"/>
                  </a:lnTo>
                  <a:lnTo>
                    <a:pt x="32208" y="8047"/>
                  </a:lnTo>
                  <a:lnTo>
                    <a:pt x="32104" y="8297"/>
                  </a:lnTo>
                  <a:lnTo>
                    <a:pt x="31980" y="8526"/>
                  </a:lnTo>
                  <a:lnTo>
                    <a:pt x="31834" y="8713"/>
                  </a:lnTo>
                  <a:lnTo>
                    <a:pt x="31647" y="8858"/>
                  </a:lnTo>
                  <a:lnTo>
                    <a:pt x="31439" y="9004"/>
                  </a:lnTo>
                  <a:lnTo>
                    <a:pt x="31190" y="9108"/>
                  </a:lnTo>
                  <a:lnTo>
                    <a:pt x="30919" y="9191"/>
                  </a:lnTo>
                  <a:lnTo>
                    <a:pt x="30462" y="9295"/>
                  </a:lnTo>
                  <a:lnTo>
                    <a:pt x="30004" y="9378"/>
                  </a:lnTo>
                  <a:lnTo>
                    <a:pt x="29526" y="9441"/>
                  </a:lnTo>
                  <a:lnTo>
                    <a:pt x="29069" y="9482"/>
                  </a:lnTo>
                  <a:lnTo>
                    <a:pt x="28590" y="9524"/>
                  </a:lnTo>
                  <a:lnTo>
                    <a:pt x="28133" y="9545"/>
                  </a:lnTo>
                  <a:lnTo>
                    <a:pt x="4076" y="9545"/>
                  </a:lnTo>
                  <a:lnTo>
                    <a:pt x="3660" y="9524"/>
                  </a:lnTo>
                  <a:lnTo>
                    <a:pt x="3223" y="9482"/>
                  </a:lnTo>
                  <a:lnTo>
                    <a:pt x="2807" y="9441"/>
                  </a:lnTo>
                  <a:lnTo>
                    <a:pt x="2496" y="9378"/>
                  </a:lnTo>
                  <a:lnTo>
                    <a:pt x="2204" y="9295"/>
                  </a:lnTo>
                  <a:lnTo>
                    <a:pt x="1955" y="9170"/>
                  </a:lnTo>
                  <a:lnTo>
                    <a:pt x="1747" y="9025"/>
                  </a:lnTo>
                  <a:lnTo>
                    <a:pt x="1664" y="8921"/>
                  </a:lnTo>
                  <a:lnTo>
                    <a:pt x="1581" y="8838"/>
                  </a:lnTo>
                  <a:lnTo>
                    <a:pt x="1435" y="8609"/>
                  </a:lnTo>
                  <a:lnTo>
                    <a:pt x="1310" y="8339"/>
                  </a:lnTo>
                  <a:lnTo>
                    <a:pt x="1227" y="8027"/>
                  </a:lnTo>
                  <a:lnTo>
                    <a:pt x="1165" y="7611"/>
                  </a:lnTo>
                  <a:lnTo>
                    <a:pt x="1123" y="7195"/>
                  </a:lnTo>
                  <a:lnTo>
                    <a:pt x="1102" y="6800"/>
                  </a:lnTo>
                  <a:lnTo>
                    <a:pt x="1082" y="6384"/>
                  </a:lnTo>
                  <a:lnTo>
                    <a:pt x="1082" y="6010"/>
                  </a:lnTo>
                  <a:lnTo>
                    <a:pt x="1123" y="5635"/>
                  </a:lnTo>
                  <a:lnTo>
                    <a:pt x="1165" y="5261"/>
                  </a:lnTo>
                  <a:lnTo>
                    <a:pt x="1227" y="4887"/>
                  </a:lnTo>
                  <a:lnTo>
                    <a:pt x="1310" y="4513"/>
                  </a:lnTo>
                  <a:lnTo>
                    <a:pt x="1414" y="4138"/>
                  </a:lnTo>
                  <a:lnTo>
                    <a:pt x="1518" y="3785"/>
                  </a:lnTo>
                  <a:lnTo>
                    <a:pt x="1664" y="3411"/>
                  </a:lnTo>
                  <a:lnTo>
                    <a:pt x="1768" y="3203"/>
                  </a:lnTo>
                  <a:lnTo>
                    <a:pt x="1893" y="2995"/>
                  </a:lnTo>
                  <a:lnTo>
                    <a:pt x="2038" y="2808"/>
                  </a:lnTo>
                  <a:lnTo>
                    <a:pt x="2204" y="2662"/>
                  </a:lnTo>
                  <a:lnTo>
                    <a:pt x="2392" y="2517"/>
                  </a:lnTo>
                  <a:lnTo>
                    <a:pt x="2579" y="2392"/>
                  </a:lnTo>
                  <a:lnTo>
                    <a:pt x="2787" y="2288"/>
                  </a:lnTo>
                  <a:lnTo>
                    <a:pt x="3015" y="2205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3"/>
                  </a:lnTo>
                  <a:lnTo>
                    <a:pt x="11166" y="1227"/>
                  </a:lnTo>
                  <a:lnTo>
                    <a:pt x="13245" y="1144"/>
                  </a:lnTo>
                  <a:lnTo>
                    <a:pt x="14285" y="1123"/>
                  </a:lnTo>
                  <a:lnTo>
                    <a:pt x="15325" y="1103"/>
                  </a:lnTo>
                  <a:close/>
                  <a:moveTo>
                    <a:pt x="16510" y="1"/>
                  </a:move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39" name="Google Shape;939;p6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" y="5282"/>
                  </a:moveTo>
                  <a:lnTo>
                    <a:pt x="1" y="5282"/>
                  </a:lnTo>
                  <a:lnTo>
                    <a:pt x="1" y="4908"/>
                  </a:lnTo>
                  <a:lnTo>
                    <a:pt x="42" y="4533"/>
                  </a:lnTo>
                  <a:lnTo>
                    <a:pt x="84" y="4159"/>
                  </a:lnTo>
                  <a:lnTo>
                    <a:pt x="146" y="3785"/>
                  </a:lnTo>
                  <a:lnTo>
                    <a:pt x="229" y="3411"/>
                  </a:lnTo>
                  <a:lnTo>
                    <a:pt x="333" y="3036"/>
                  </a:lnTo>
                  <a:lnTo>
                    <a:pt x="437" y="2683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687" y="2101"/>
                  </a:lnTo>
                  <a:lnTo>
                    <a:pt x="812" y="1893"/>
                  </a:lnTo>
                  <a:lnTo>
                    <a:pt x="957" y="1706"/>
                  </a:lnTo>
                  <a:lnTo>
                    <a:pt x="1123" y="1560"/>
                  </a:lnTo>
                  <a:lnTo>
                    <a:pt x="1311" y="1415"/>
                  </a:lnTo>
                  <a:lnTo>
                    <a:pt x="1498" y="1290"/>
                  </a:lnTo>
                  <a:lnTo>
                    <a:pt x="1706" y="118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2413" y="936"/>
                  </a:lnTo>
                  <a:lnTo>
                    <a:pt x="2912" y="832"/>
                  </a:lnTo>
                  <a:lnTo>
                    <a:pt x="3411" y="728"/>
                  </a:lnTo>
                  <a:lnTo>
                    <a:pt x="3910" y="645"/>
                  </a:lnTo>
                  <a:lnTo>
                    <a:pt x="4908" y="54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8006" y="271"/>
                  </a:lnTo>
                  <a:lnTo>
                    <a:pt x="10085" y="125"/>
                  </a:lnTo>
                  <a:lnTo>
                    <a:pt x="12164" y="42"/>
                  </a:lnTo>
                  <a:lnTo>
                    <a:pt x="13204" y="2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5949" y="1"/>
                  </a:lnTo>
                  <a:lnTo>
                    <a:pt x="15949" y="1"/>
                  </a:lnTo>
                  <a:lnTo>
                    <a:pt x="17903" y="1"/>
                  </a:lnTo>
                  <a:lnTo>
                    <a:pt x="19858" y="42"/>
                  </a:lnTo>
                  <a:lnTo>
                    <a:pt x="21812" y="105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5389" y="333"/>
                  </a:lnTo>
                  <a:lnTo>
                    <a:pt x="26200" y="396"/>
                  </a:lnTo>
                  <a:lnTo>
                    <a:pt x="27010" y="500"/>
                  </a:lnTo>
                  <a:lnTo>
                    <a:pt x="27821" y="604"/>
                  </a:lnTo>
                  <a:lnTo>
                    <a:pt x="28612" y="749"/>
                  </a:lnTo>
                  <a:lnTo>
                    <a:pt x="29422" y="916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30545" y="1227"/>
                  </a:lnTo>
                  <a:lnTo>
                    <a:pt x="30836" y="1331"/>
                  </a:lnTo>
                  <a:lnTo>
                    <a:pt x="31065" y="1456"/>
                  </a:lnTo>
                  <a:lnTo>
                    <a:pt x="31148" y="1519"/>
                  </a:lnTo>
                  <a:lnTo>
                    <a:pt x="31231" y="1602"/>
                  </a:lnTo>
                  <a:lnTo>
                    <a:pt x="31294" y="1664"/>
                  </a:lnTo>
                  <a:lnTo>
                    <a:pt x="31356" y="1747"/>
                  </a:lnTo>
                  <a:lnTo>
                    <a:pt x="31398" y="1851"/>
                  </a:lnTo>
                  <a:lnTo>
                    <a:pt x="31439" y="1955"/>
                  </a:lnTo>
                  <a:lnTo>
                    <a:pt x="31481" y="2205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439" y="3764"/>
                  </a:lnTo>
                  <a:lnTo>
                    <a:pt x="31398" y="4741"/>
                  </a:lnTo>
                  <a:lnTo>
                    <a:pt x="31315" y="5698"/>
                  </a:lnTo>
                  <a:lnTo>
                    <a:pt x="31252" y="6176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127" y="6945"/>
                  </a:lnTo>
                  <a:lnTo>
                    <a:pt x="31023" y="7195"/>
                  </a:lnTo>
                  <a:lnTo>
                    <a:pt x="30899" y="7424"/>
                  </a:lnTo>
                  <a:lnTo>
                    <a:pt x="30753" y="7611"/>
                  </a:lnTo>
                  <a:lnTo>
                    <a:pt x="30566" y="7756"/>
                  </a:lnTo>
                  <a:lnTo>
                    <a:pt x="30358" y="7902"/>
                  </a:lnTo>
                  <a:lnTo>
                    <a:pt x="30109" y="8006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29381" y="8193"/>
                  </a:lnTo>
                  <a:lnTo>
                    <a:pt x="28923" y="8276"/>
                  </a:lnTo>
                  <a:lnTo>
                    <a:pt x="28445" y="8339"/>
                  </a:lnTo>
                  <a:lnTo>
                    <a:pt x="27988" y="8380"/>
                  </a:lnTo>
                  <a:lnTo>
                    <a:pt x="27509" y="8422"/>
                  </a:lnTo>
                  <a:lnTo>
                    <a:pt x="2705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2995" y="8443"/>
                  </a:lnTo>
                  <a:lnTo>
                    <a:pt x="2579" y="8422"/>
                  </a:lnTo>
                  <a:lnTo>
                    <a:pt x="2142" y="8380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1415" y="8276"/>
                  </a:lnTo>
                  <a:lnTo>
                    <a:pt x="1123" y="8193"/>
                  </a:lnTo>
                  <a:lnTo>
                    <a:pt x="874" y="8068"/>
                  </a:lnTo>
                  <a:lnTo>
                    <a:pt x="666" y="7923"/>
                  </a:lnTo>
                  <a:lnTo>
                    <a:pt x="583" y="7819"/>
                  </a:lnTo>
                  <a:lnTo>
                    <a:pt x="500" y="7736"/>
                  </a:lnTo>
                  <a:lnTo>
                    <a:pt x="354" y="7507"/>
                  </a:lnTo>
                  <a:lnTo>
                    <a:pt x="229" y="7237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84" y="6509"/>
                  </a:lnTo>
                  <a:lnTo>
                    <a:pt x="42" y="6093"/>
                  </a:lnTo>
                  <a:lnTo>
                    <a:pt x="21" y="5698"/>
                  </a:lnTo>
                  <a:lnTo>
                    <a:pt x="1" y="5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40" name="Google Shape;940;p6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fill="none" extrusionOk="0">
                  <a:moveTo>
                    <a:pt x="16510" y="1"/>
                  </a:moveTo>
                  <a:lnTo>
                    <a:pt x="16510" y="1"/>
                  </a:ln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201" y="11457"/>
                  </a:lnTo>
                  <a:lnTo>
                    <a:pt x="4201" y="11457"/>
                  </a:lnTo>
                  <a:lnTo>
                    <a:pt x="4824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8216" y="11894"/>
                  </a:lnTo>
                  <a:lnTo>
                    <a:pt x="28216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41" name="Google Shape;941;p6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extrusionOk="0">
                  <a:moveTo>
                    <a:pt x="18174" y="998"/>
                  </a:moveTo>
                  <a:lnTo>
                    <a:pt x="19629" y="1019"/>
                  </a:lnTo>
                  <a:lnTo>
                    <a:pt x="21105" y="1061"/>
                  </a:lnTo>
                  <a:lnTo>
                    <a:pt x="22561" y="1144"/>
                  </a:lnTo>
                  <a:lnTo>
                    <a:pt x="24016" y="1248"/>
                  </a:lnTo>
                  <a:lnTo>
                    <a:pt x="25472" y="1393"/>
                  </a:lnTo>
                  <a:lnTo>
                    <a:pt x="26948" y="1539"/>
                  </a:lnTo>
                  <a:lnTo>
                    <a:pt x="29859" y="1851"/>
                  </a:lnTo>
                  <a:lnTo>
                    <a:pt x="30171" y="1892"/>
                  </a:lnTo>
                  <a:lnTo>
                    <a:pt x="30441" y="1955"/>
                  </a:lnTo>
                  <a:lnTo>
                    <a:pt x="30628" y="2038"/>
                  </a:lnTo>
                  <a:lnTo>
                    <a:pt x="30712" y="2100"/>
                  </a:lnTo>
                  <a:lnTo>
                    <a:pt x="30795" y="2142"/>
                  </a:lnTo>
                  <a:lnTo>
                    <a:pt x="30857" y="2225"/>
                  </a:lnTo>
                  <a:lnTo>
                    <a:pt x="30899" y="2308"/>
                  </a:lnTo>
                  <a:lnTo>
                    <a:pt x="30982" y="2495"/>
                  </a:lnTo>
                  <a:lnTo>
                    <a:pt x="31044" y="2766"/>
                  </a:lnTo>
                  <a:lnTo>
                    <a:pt x="31107" y="3078"/>
                  </a:lnTo>
                  <a:lnTo>
                    <a:pt x="31190" y="3805"/>
                  </a:lnTo>
                  <a:lnTo>
                    <a:pt x="31273" y="4533"/>
                  </a:lnTo>
                  <a:lnTo>
                    <a:pt x="31315" y="5240"/>
                  </a:lnTo>
                  <a:lnTo>
                    <a:pt x="31335" y="5968"/>
                  </a:lnTo>
                  <a:lnTo>
                    <a:pt x="31315" y="6654"/>
                  </a:lnTo>
                  <a:lnTo>
                    <a:pt x="31252" y="7340"/>
                  </a:lnTo>
                  <a:lnTo>
                    <a:pt x="31190" y="7756"/>
                  </a:lnTo>
                  <a:lnTo>
                    <a:pt x="31107" y="8109"/>
                  </a:lnTo>
                  <a:lnTo>
                    <a:pt x="31044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8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7" y="8941"/>
                  </a:lnTo>
                  <a:lnTo>
                    <a:pt x="30005" y="9045"/>
                  </a:lnTo>
                  <a:lnTo>
                    <a:pt x="29610" y="9149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4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7"/>
                  </a:lnTo>
                  <a:lnTo>
                    <a:pt x="21064" y="9773"/>
                  </a:lnTo>
                  <a:lnTo>
                    <a:pt x="17778" y="9877"/>
                  </a:lnTo>
                  <a:lnTo>
                    <a:pt x="14493" y="10002"/>
                  </a:lnTo>
                  <a:lnTo>
                    <a:pt x="11187" y="10126"/>
                  </a:lnTo>
                  <a:lnTo>
                    <a:pt x="9337" y="10230"/>
                  </a:lnTo>
                  <a:lnTo>
                    <a:pt x="7465" y="10355"/>
                  </a:lnTo>
                  <a:lnTo>
                    <a:pt x="5594" y="10438"/>
                  </a:lnTo>
                  <a:lnTo>
                    <a:pt x="4658" y="10480"/>
                  </a:lnTo>
                  <a:lnTo>
                    <a:pt x="2974" y="10480"/>
                  </a:lnTo>
                  <a:lnTo>
                    <a:pt x="2745" y="10459"/>
                  </a:lnTo>
                  <a:lnTo>
                    <a:pt x="2537" y="10417"/>
                  </a:lnTo>
                  <a:lnTo>
                    <a:pt x="2350" y="10376"/>
                  </a:lnTo>
                  <a:lnTo>
                    <a:pt x="2184" y="10313"/>
                  </a:lnTo>
                  <a:lnTo>
                    <a:pt x="2038" y="10251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39"/>
                  </a:lnTo>
                  <a:lnTo>
                    <a:pt x="1622" y="9794"/>
                  </a:lnTo>
                  <a:lnTo>
                    <a:pt x="1539" y="9627"/>
                  </a:lnTo>
                  <a:lnTo>
                    <a:pt x="1477" y="9419"/>
                  </a:lnTo>
                  <a:lnTo>
                    <a:pt x="1415" y="9211"/>
                  </a:lnTo>
                  <a:lnTo>
                    <a:pt x="1331" y="8692"/>
                  </a:lnTo>
                  <a:lnTo>
                    <a:pt x="1227" y="8047"/>
                  </a:lnTo>
                  <a:lnTo>
                    <a:pt x="1165" y="7402"/>
                  </a:lnTo>
                  <a:lnTo>
                    <a:pt x="1103" y="6758"/>
                  </a:lnTo>
                  <a:lnTo>
                    <a:pt x="1103" y="6113"/>
                  </a:lnTo>
                  <a:lnTo>
                    <a:pt x="1123" y="5448"/>
                  </a:lnTo>
                  <a:lnTo>
                    <a:pt x="1144" y="5094"/>
                  </a:lnTo>
                  <a:lnTo>
                    <a:pt x="1186" y="4762"/>
                  </a:lnTo>
                  <a:lnTo>
                    <a:pt x="1227" y="4492"/>
                  </a:lnTo>
                  <a:lnTo>
                    <a:pt x="1290" y="4221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1"/>
                  </a:lnTo>
                  <a:lnTo>
                    <a:pt x="1726" y="3202"/>
                  </a:lnTo>
                  <a:lnTo>
                    <a:pt x="1872" y="2974"/>
                  </a:lnTo>
                  <a:lnTo>
                    <a:pt x="2038" y="2766"/>
                  </a:lnTo>
                  <a:lnTo>
                    <a:pt x="2225" y="2558"/>
                  </a:lnTo>
                  <a:lnTo>
                    <a:pt x="2433" y="2371"/>
                  </a:lnTo>
                  <a:lnTo>
                    <a:pt x="2641" y="2204"/>
                  </a:lnTo>
                  <a:lnTo>
                    <a:pt x="2891" y="2059"/>
                  </a:lnTo>
                  <a:lnTo>
                    <a:pt x="3140" y="1934"/>
                  </a:lnTo>
                  <a:lnTo>
                    <a:pt x="3411" y="1830"/>
                  </a:lnTo>
                  <a:lnTo>
                    <a:pt x="3702" y="1747"/>
                  </a:lnTo>
                  <a:lnTo>
                    <a:pt x="4014" y="1684"/>
                  </a:lnTo>
                  <a:lnTo>
                    <a:pt x="5033" y="1539"/>
                  </a:lnTo>
                  <a:lnTo>
                    <a:pt x="6051" y="1435"/>
                  </a:lnTo>
                  <a:lnTo>
                    <a:pt x="7070" y="1352"/>
                  </a:lnTo>
                  <a:lnTo>
                    <a:pt x="8110" y="1289"/>
                  </a:lnTo>
                  <a:lnTo>
                    <a:pt x="9129" y="1227"/>
                  </a:lnTo>
                  <a:lnTo>
                    <a:pt x="10148" y="1206"/>
                  </a:lnTo>
                  <a:lnTo>
                    <a:pt x="12206" y="1144"/>
                  </a:lnTo>
                  <a:lnTo>
                    <a:pt x="13079" y="1123"/>
                  </a:lnTo>
                  <a:lnTo>
                    <a:pt x="14389" y="1144"/>
                  </a:lnTo>
                  <a:lnTo>
                    <a:pt x="15325" y="1061"/>
                  </a:lnTo>
                  <a:lnTo>
                    <a:pt x="16281" y="1019"/>
                  </a:lnTo>
                  <a:lnTo>
                    <a:pt x="17217" y="998"/>
                  </a:lnTo>
                  <a:close/>
                  <a:moveTo>
                    <a:pt x="20211" y="0"/>
                  </a:moveTo>
                  <a:lnTo>
                    <a:pt x="19109" y="21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42" name="Google Shape;942;p6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3287" y="146"/>
                  </a:moveTo>
                  <a:lnTo>
                    <a:pt x="13287" y="146"/>
                  </a:lnTo>
                  <a:lnTo>
                    <a:pt x="14223" y="63"/>
                  </a:lnTo>
                  <a:lnTo>
                    <a:pt x="15179" y="21"/>
                  </a:lnTo>
                  <a:lnTo>
                    <a:pt x="16115" y="0"/>
                  </a:lnTo>
                  <a:lnTo>
                    <a:pt x="17072" y="0"/>
                  </a:lnTo>
                  <a:lnTo>
                    <a:pt x="17072" y="0"/>
                  </a:lnTo>
                  <a:lnTo>
                    <a:pt x="18527" y="21"/>
                  </a:lnTo>
                  <a:lnTo>
                    <a:pt x="20003" y="63"/>
                  </a:lnTo>
                  <a:lnTo>
                    <a:pt x="21459" y="146"/>
                  </a:lnTo>
                  <a:lnTo>
                    <a:pt x="22914" y="250"/>
                  </a:lnTo>
                  <a:lnTo>
                    <a:pt x="24370" y="395"/>
                  </a:lnTo>
                  <a:lnTo>
                    <a:pt x="25846" y="541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9069" y="894"/>
                  </a:lnTo>
                  <a:lnTo>
                    <a:pt x="29339" y="957"/>
                  </a:lnTo>
                  <a:lnTo>
                    <a:pt x="29526" y="1040"/>
                  </a:lnTo>
                  <a:lnTo>
                    <a:pt x="29610" y="1102"/>
                  </a:lnTo>
                  <a:lnTo>
                    <a:pt x="29693" y="1144"/>
                  </a:lnTo>
                  <a:lnTo>
                    <a:pt x="29755" y="1227"/>
                  </a:lnTo>
                  <a:lnTo>
                    <a:pt x="29797" y="1310"/>
                  </a:lnTo>
                  <a:lnTo>
                    <a:pt x="29880" y="1497"/>
                  </a:lnTo>
                  <a:lnTo>
                    <a:pt x="29942" y="1768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30088" y="2807"/>
                  </a:lnTo>
                  <a:lnTo>
                    <a:pt x="30171" y="3535"/>
                  </a:lnTo>
                  <a:lnTo>
                    <a:pt x="30213" y="4242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5656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088" y="6758"/>
                  </a:lnTo>
                  <a:lnTo>
                    <a:pt x="30005" y="7111"/>
                  </a:lnTo>
                  <a:lnTo>
                    <a:pt x="29942" y="7257"/>
                  </a:lnTo>
                  <a:lnTo>
                    <a:pt x="29880" y="7382"/>
                  </a:lnTo>
                  <a:lnTo>
                    <a:pt x="29797" y="7507"/>
                  </a:lnTo>
                  <a:lnTo>
                    <a:pt x="29714" y="7610"/>
                  </a:lnTo>
                  <a:lnTo>
                    <a:pt x="29610" y="7694"/>
                  </a:lnTo>
                  <a:lnTo>
                    <a:pt x="29506" y="7798"/>
                  </a:lnTo>
                  <a:lnTo>
                    <a:pt x="29381" y="7860"/>
                  </a:lnTo>
                  <a:lnTo>
                    <a:pt x="29235" y="7943"/>
                  </a:lnTo>
                  <a:lnTo>
                    <a:pt x="28903" y="804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7863" y="8297"/>
                  </a:lnTo>
                  <a:lnTo>
                    <a:pt x="27198" y="8380"/>
                  </a:lnTo>
                  <a:lnTo>
                    <a:pt x="26532" y="8463"/>
                  </a:lnTo>
                  <a:lnTo>
                    <a:pt x="25888" y="8505"/>
                  </a:lnTo>
                  <a:lnTo>
                    <a:pt x="24557" y="8567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19962" y="8775"/>
                  </a:lnTo>
                  <a:lnTo>
                    <a:pt x="16676" y="8879"/>
                  </a:lnTo>
                  <a:lnTo>
                    <a:pt x="13391" y="9004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8235" y="9232"/>
                  </a:lnTo>
                  <a:lnTo>
                    <a:pt x="6363" y="9357"/>
                  </a:lnTo>
                  <a:lnTo>
                    <a:pt x="4492" y="9440"/>
                  </a:lnTo>
                  <a:lnTo>
                    <a:pt x="3556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1872" y="9482"/>
                  </a:lnTo>
                  <a:lnTo>
                    <a:pt x="1643" y="9461"/>
                  </a:lnTo>
                  <a:lnTo>
                    <a:pt x="1435" y="9419"/>
                  </a:lnTo>
                  <a:lnTo>
                    <a:pt x="1248" y="9378"/>
                  </a:lnTo>
                  <a:lnTo>
                    <a:pt x="1082" y="9315"/>
                  </a:lnTo>
                  <a:lnTo>
                    <a:pt x="936" y="9253"/>
                  </a:lnTo>
                  <a:lnTo>
                    <a:pt x="812" y="9170"/>
                  </a:lnTo>
                  <a:lnTo>
                    <a:pt x="687" y="9066"/>
                  </a:lnTo>
                  <a:lnTo>
                    <a:pt x="604" y="8941"/>
                  </a:lnTo>
                  <a:lnTo>
                    <a:pt x="520" y="8796"/>
                  </a:lnTo>
                  <a:lnTo>
                    <a:pt x="437" y="8629"/>
                  </a:lnTo>
                  <a:lnTo>
                    <a:pt x="375" y="8421"/>
                  </a:lnTo>
                  <a:lnTo>
                    <a:pt x="313" y="8213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125" y="7049"/>
                  </a:lnTo>
                  <a:lnTo>
                    <a:pt x="63" y="6404"/>
                  </a:lnTo>
                  <a:lnTo>
                    <a:pt x="1" y="576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21" y="4450"/>
                  </a:lnTo>
                  <a:lnTo>
                    <a:pt x="42" y="4096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125" y="3494"/>
                  </a:lnTo>
                  <a:lnTo>
                    <a:pt x="188" y="3223"/>
                  </a:lnTo>
                  <a:lnTo>
                    <a:pt x="271" y="2953"/>
                  </a:lnTo>
                  <a:lnTo>
                    <a:pt x="375" y="2683"/>
                  </a:lnTo>
                  <a:lnTo>
                    <a:pt x="500" y="2433"/>
                  </a:lnTo>
                  <a:lnTo>
                    <a:pt x="624" y="2204"/>
                  </a:lnTo>
                  <a:lnTo>
                    <a:pt x="770" y="1976"/>
                  </a:lnTo>
                  <a:lnTo>
                    <a:pt x="936" y="1768"/>
                  </a:lnTo>
                  <a:lnTo>
                    <a:pt x="1123" y="1560"/>
                  </a:lnTo>
                  <a:lnTo>
                    <a:pt x="1331" y="1373"/>
                  </a:lnTo>
                  <a:lnTo>
                    <a:pt x="1539" y="1206"/>
                  </a:lnTo>
                  <a:lnTo>
                    <a:pt x="1789" y="1061"/>
                  </a:lnTo>
                  <a:lnTo>
                    <a:pt x="2038" y="936"/>
                  </a:lnTo>
                  <a:lnTo>
                    <a:pt x="2309" y="832"/>
                  </a:lnTo>
                  <a:lnTo>
                    <a:pt x="2600" y="749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3931" y="541"/>
                  </a:lnTo>
                  <a:lnTo>
                    <a:pt x="4949" y="437"/>
                  </a:lnTo>
                  <a:lnTo>
                    <a:pt x="5968" y="354"/>
                  </a:lnTo>
                  <a:lnTo>
                    <a:pt x="7008" y="291"/>
                  </a:lnTo>
                  <a:lnTo>
                    <a:pt x="8027" y="229"/>
                  </a:lnTo>
                  <a:lnTo>
                    <a:pt x="9046" y="208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3287" y="1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43" name="Google Shape;943;p6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fill="none" extrusionOk="0">
                  <a:moveTo>
                    <a:pt x="20211" y="0"/>
                  </a:moveTo>
                  <a:lnTo>
                    <a:pt x="20211" y="0"/>
                  </a:lnTo>
                  <a:lnTo>
                    <a:pt x="19109" y="21"/>
                  </a:lnTo>
                  <a:lnTo>
                    <a:pt x="18007" y="83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555" y="11436"/>
                  </a:lnTo>
                  <a:lnTo>
                    <a:pt x="25742" y="11436"/>
                  </a:lnTo>
                  <a:lnTo>
                    <a:pt x="25742" y="11436"/>
                  </a:lnTo>
                  <a:lnTo>
                    <a:pt x="25846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44" name="Google Shape;944;p6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extrusionOk="0">
                  <a:moveTo>
                    <a:pt x="18298" y="1352"/>
                  </a:moveTo>
                  <a:lnTo>
                    <a:pt x="18569" y="1373"/>
                  </a:lnTo>
                  <a:lnTo>
                    <a:pt x="18839" y="1415"/>
                  </a:lnTo>
                  <a:lnTo>
                    <a:pt x="19088" y="1477"/>
                  </a:lnTo>
                  <a:lnTo>
                    <a:pt x="19359" y="1560"/>
                  </a:lnTo>
                  <a:lnTo>
                    <a:pt x="19587" y="1664"/>
                  </a:lnTo>
                  <a:lnTo>
                    <a:pt x="19816" y="1789"/>
                  </a:lnTo>
                  <a:lnTo>
                    <a:pt x="20003" y="1955"/>
                  </a:lnTo>
                  <a:lnTo>
                    <a:pt x="20170" y="2121"/>
                  </a:lnTo>
                  <a:lnTo>
                    <a:pt x="19879" y="2288"/>
                  </a:lnTo>
                  <a:lnTo>
                    <a:pt x="19587" y="2413"/>
                  </a:lnTo>
                  <a:lnTo>
                    <a:pt x="19296" y="2517"/>
                  </a:lnTo>
                  <a:lnTo>
                    <a:pt x="18984" y="2579"/>
                  </a:lnTo>
                  <a:lnTo>
                    <a:pt x="18693" y="2641"/>
                  </a:lnTo>
                  <a:lnTo>
                    <a:pt x="18381" y="2683"/>
                  </a:lnTo>
                  <a:lnTo>
                    <a:pt x="18070" y="2704"/>
                  </a:lnTo>
                  <a:lnTo>
                    <a:pt x="17778" y="2724"/>
                  </a:lnTo>
                  <a:lnTo>
                    <a:pt x="17654" y="2724"/>
                  </a:lnTo>
                  <a:lnTo>
                    <a:pt x="17550" y="2704"/>
                  </a:lnTo>
                  <a:lnTo>
                    <a:pt x="17446" y="2683"/>
                  </a:lnTo>
                  <a:lnTo>
                    <a:pt x="17363" y="2641"/>
                  </a:lnTo>
                  <a:lnTo>
                    <a:pt x="17279" y="2600"/>
                  </a:lnTo>
                  <a:lnTo>
                    <a:pt x="17196" y="2537"/>
                  </a:lnTo>
                  <a:lnTo>
                    <a:pt x="17134" y="2454"/>
                  </a:lnTo>
                  <a:lnTo>
                    <a:pt x="17092" y="2371"/>
                  </a:lnTo>
                  <a:lnTo>
                    <a:pt x="17051" y="2246"/>
                  </a:lnTo>
                  <a:lnTo>
                    <a:pt x="17030" y="2163"/>
                  </a:lnTo>
                  <a:lnTo>
                    <a:pt x="17030" y="2080"/>
                  </a:lnTo>
                  <a:lnTo>
                    <a:pt x="17051" y="1997"/>
                  </a:lnTo>
                  <a:lnTo>
                    <a:pt x="17072" y="1914"/>
                  </a:lnTo>
                  <a:lnTo>
                    <a:pt x="17155" y="1768"/>
                  </a:lnTo>
                  <a:lnTo>
                    <a:pt x="17300" y="1643"/>
                  </a:lnTo>
                  <a:lnTo>
                    <a:pt x="17383" y="1581"/>
                  </a:lnTo>
                  <a:lnTo>
                    <a:pt x="17487" y="1519"/>
                  </a:lnTo>
                  <a:lnTo>
                    <a:pt x="17737" y="1435"/>
                  </a:lnTo>
                  <a:lnTo>
                    <a:pt x="18007" y="1373"/>
                  </a:lnTo>
                  <a:lnTo>
                    <a:pt x="18298" y="1352"/>
                  </a:lnTo>
                  <a:close/>
                  <a:moveTo>
                    <a:pt x="8858" y="1456"/>
                  </a:moveTo>
                  <a:lnTo>
                    <a:pt x="10272" y="1477"/>
                  </a:lnTo>
                  <a:lnTo>
                    <a:pt x="11686" y="1539"/>
                  </a:lnTo>
                  <a:lnTo>
                    <a:pt x="12393" y="1602"/>
                  </a:lnTo>
                  <a:lnTo>
                    <a:pt x="13100" y="1664"/>
                  </a:lnTo>
                  <a:lnTo>
                    <a:pt x="13807" y="1747"/>
                  </a:lnTo>
                  <a:lnTo>
                    <a:pt x="14514" y="1830"/>
                  </a:lnTo>
                  <a:lnTo>
                    <a:pt x="14618" y="1851"/>
                  </a:lnTo>
                  <a:lnTo>
                    <a:pt x="14722" y="1893"/>
                  </a:lnTo>
                  <a:lnTo>
                    <a:pt x="14826" y="1976"/>
                  </a:lnTo>
                  <a:lnTo>
                    <a:pt x="15013" y="2121"/>
                  </a:lnTo>
                  <a:lnTo>
                    <a:pt x="14680" y="2225"/>
                  </a:lnTo>
                  <a:lnTo>
                    <a:pt x="14348" y="2309"/>
                  </a:lnTo>
                  <a:lnTo>
                    <a:pt x="14015" y="2392"/>
                  </a:lnTo>
                  <a:lnTo>
                    <a:pt x="13682" y="2454"/>
                  </a:lnTo>
                  <a:lnTo>
                    <a:pt x="13017" y="2558"/>
                  </a:lnTo>
                  <a:lnTo>
                    <a:pt x="12372" y="2641"/>
                  </a:lnTo>
                  <a:lnTo>
                    <a:pt x="11353" y="2787"/>
                  </a:lnTo>
                  <a:lnTo>
                    <a:pt x="10335" y="2912"/>
                  </a:lnTo>
                  <a:lnTo>
                    <a:pt x="9316" y="3036"/>
                  </a:lnTo>
                  <a:lnTo>
                    <a:pt x="8297" y="3120"/>
                  </a:lnTo>
                  <a:lnTo>
                    <a:pt x="4201" y="3452"/>
                  </a:lnTo>
                  <a:lnTo>
                    <a:pt x="3868" y="3473"/>
                  </a:lnTo>
                  <a:lnTo>
                    <a:pt x="3619" y="3473"/>
                  </a:lnTo>
                  <a:lnTo>
                    <a:pt x="3369" y="3431"/>
                  </a:lnTo>
                  <a:lnTo>
                    <a:pt x="3120" y="3369"/>
                  </a:lnTo>
                  <a:lnTo>
                    <a:pt x="2870" y="3265"/>
                  </a:lnTo>
                  <a:lnTo>
                    <a:pt x="2683" y="3161"/>
                  </a:lnTo>
                  <a:lnTo>
                    <a:pt x="2600" y="3099"/>
                  </a:lnTo>
                  <a:lnTo>
                    <a:pt x="2517" y="3016"/>
                  </a:lnTo>
                  <a:lnTo>
                    <a:pt x="2454" y="2932"/>
                  </a:lnTo>
                  <a:lnTo>
                    <a:pt x="2413" y="2828"/>
                  </a:lnTo>
                  <a:lnTo>
                    <a:pt x="2392" y="2724"/>
                  </a:lnTo>
                  <a:lnTo>
                    <a:pt x="2371" y="2600"/>
                  </a:lnTo>
                  <a:lnTo>
                    <a:pt x="2371" y="2475"/>
                  </a:lnTo>
                  <a:lnTo>
                    <a:pt x="2392" y="2350"/>
                  </a:lnTo>
                  <a:lnTo>
                    <a:pt x="2433" y="2246"/>
                  </a:lnTo>
                  <a:lnTo>
                    <a:pt x="2475" y="2163"/>
                  </a:lnTo>
                  <a:lnTo>
                    <a:pt x="2537" y="2059"/>
                  </a:lnTo>
                  <a:lnTo>
                    <a:pt x="2621" y="1976"/>
                  </a:lnTo>
                  <a:lnTo>
                    <a:pt x="2724" y="1914"/>
                  </a:lnTo>
                  <a:lnTo>
                    <a:pt x="2828" y="1851"/>
                  </a:lnTo>
                  <a:lnTo>
                    <a:pt x="3057" y="1726"/>
                  </a:lnTo>
                  <a:lnTo>
                    <a:pt x="3286" y="1664"/>
                  </a:lnTo>
                  <a:lnTo>
                    <a:pt x="3535" y="1602"/>
                  </a:lnTo>
                  <a:lnTo>
                    <a:pt x="3785" y="1581"/>
                  </a:lnTo>
                  <a:lnTo>
                    <a:pt x="6322" y="1498"/>
                  </a:lnTo>
                  <a:lnTo>
                    <a:pt x="7590" y="1477"/>
                  </a:lnTo>
                  <a:lnTo>
                    <a:pt x="8858" y="1456"/>
                  </a:lnTo>
                  <a:close/>
                  <a:moveTo>
                    <a:pt x="14244" y="1"/>
                  </a:move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45" name="Google Shape;945;p6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1497" y="2017"/>
                  </a:moveTo>
                  <a:lnTo>
                    <a:pt x="1497" y="2017"/>
                  </a:lnTo>
                  <a:lnTo>
                    <a:pt x="1248" y="2017"/>
                  </a:lnTo>
                  <a:lnTo>
                    <a:pt x="998" y="1975"/>
                  </a:lnTo>
                  <a:lnTo>
                    <a:pt x="749" y="1913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312" y="1705"/>
                  </a:lnTo>
                  <a:lnTo>
                    <a:pt x="229" y="1643"/>
                  </a:lnTo>
                  <a:lnTo>
                    <a:pt x="146" y="1560"/>
                  </a:lnTo>
                  <a:lnTo>
                    <a:pt x="83" y="1476"/>
                  </a:lnTo>
                  <a:lnTo>
                    <a:pt x="42" y="1372"/>
                  </a:lnTo>
                  <a:lnTo>
                    <a:pt x="21" y="1268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0" y="1019"/>
                  </a:lnTo>
                  <a:lnTo>
                    <a:pt x="21" y="894"/>
                  </a:lnTo>
                  <a:lnTo>
                    <a:pt x="62" y="790"/>
                  </a:lnTo>
                  <a:lnTo>
                    <a:pt x="104" y="707"/>
                  </a:lnTo>
                  <a:lnTo>
                    <a:pt x="166" y="603"/>
                  </a:lnTo>
                  <a:lnTo>
                    <a:pt x="250" y="520"/>
                  </a:lnTo>
                  <a:lnTo>
                    <a:pt x="353" y="458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686" y="270"/>
                  </a:lnTo>
                  <a:lnTo>
                    <a:pt x="915" y="208"/>
                  </a:lnTo>
                  <a:lnTo>
                    <a:pt x="1164" y="146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3951" y="42"/>
                  </a:lnTo>
                  <a:lnTo>
                    <a:pt x="5219" y="21"/>
                  </a:lnTo>
                  <a:lnTo>
                    <a:pt x="6487" y="0"/>
                  </a:lnTo>
                  <a:lnTo>
                    <a:pt x="6487" y="0"/>
                  </a:lnTo>
                  <a:lnTo>
                    <a:pt x="7901" y="21"/>
                  </a:lnTo>
                  <a:lnTo>
                    <a:pt x="9315" y="83"/>
                  </a:lnTo>
                  <a:lnTo>
                    <a:pt x="10022" y="146"/>
                  </a:lnTo>
                  <a:lnTo>
                    <a:pt x="10729" y="208"/>
                  </a:lnTo>
                  <a:lnTo>
                    <a:pt x="11436" y="291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2247" y="395"/>
                  </a:lnTo>
                  <a:lnTo>
                    <a:pt x="12351" y="437"/>
                  </a:lnTo>
                  <a:lnTo>
                    <a:pt x="12455" y="520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309" y="769"/>
                  </a:lnTo>
                  <a:lnTo>
                    <a:pt x="11977" y="853"/>
                  </a:lnTo>
                  <a:lnTo>
                    <a:pt x="11644" y="936"/>
                  </a:lnTo>
                  <a:lnTo>
                    <a:pt x="11311" y="998"/>
                  </a:lnTo>
                  <a:lnTo>
                    <a:pt x="10646" y="1102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8982" y="1331"/>
                  </a:lnTo>
                  <a:lnTo>
                    <a:pt x="7964" y="1456"/>
                  </a:lnTo>
                  <a:lnTo>
                    <a:pt x="6945" y="1580"/>
                  </a:lnTo>
                  <a:lnTo>
                    <a:pt x="5926" y="1664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1497" y="20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46" name="Google Shape;946;p6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749" y="1372"/>
                  </a:moveTo>
                  <a:lnTo>
                    <a:pt x="749" y="137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521" y="1352"/>
                  </a:lnTo>
                  <a:lnTo>
                    <a:pt x="417" y="1331"/>
                  </a:lnTo>
                  <a:lnTo>
                    <a:pt x="334" y="1289"/>
                  </a:lnTo>
                  <a:lnTo>
                    <a:pt x="250" y="1248"/>
                  </a:lnTo>
                  <a:lnTo>
                    <a:pt x="167" y="1185"/>
                  </a:lnTo>
                  <a:lnTo>
                    <a:pt x="105" y="1102"/>
                  </a:lnTo>
                  <a:lnTo>
                    <a:pt x="63" y="1019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1" y="811"/>
                  </a:lnTo>
                  <a:lnTo>
                    <a:pt x="1" y="728"/>
                  </a:lnTo>
                  <a:lnTo>
                    <a:pt x="22" y="645"/>
                  </a:lnTo>
                  <a:lnTo>
                    <a:pt x="43" y="562"/>
                  </a:lnTo>
                  <a:lnTo>
                    <a:pt x="126" y="416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354" y="229"/>
                  </a:lnTo>
                  <a:lnTo>
                    <a:pt x="458" y="167"/>
                  </a:lnTo>
                  <a:lnTo>
                    <a:pt x="708" y="83"/>
                  </a:lnTo>
                  <a:lnTo>
                    <a:pt x="978" y="21"/>
                  </a:lnTo>
                  <a:lnTo>
                    <a:pt x="1269" y="0"/>
                  </a:lnTo>
                  <a:lnTo>
                    <a:pt x="1269" y="0"/>
                  </a:lnTo>
                  <a:lnTo>
                    <a:pt x="1540" y="21"/>
                  </a:lnTo>
                  <a:lnTo>
                    <a:pt x="1810" y="63"/>
                  </a:lnTo>
                  <a:lnTo>
                    <a:pt x="2059" y="125"/>
                  </a:lnTo>
                  <a:lnTo>
                    <a:pt x="2330" y="208"/>
                  </a:lnTo>
                  <a:lnTo>
                    <a:pt x="2558" y="312"/>
                  </a:lnTo>
                  <a:lnTo>
                    <a:pt x="2787" y="437"/>
                  </a:lnTo>
                  <a:lnTo>
                    <a:pt x="2974" y="603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850" y="936"/>
                  </a:lnTo>
                  <a:lnTo>
                    <a:pt x="2558" y="1061"/>
                  </a:lnTo>
                  <a:lnTo>
                    <a:pt x="2267" y="1165"/>
                  </a:lnTo>
                  <a:lnTo>
                    <a:pt x="1955" y="1227"/>
                  </a:lnTo>
                  <a:lnTo>
                    <a:pt x="1664" y="1289"/>
                  </a:lnTo>
                  <a:lnTo>
                    <a:pt x="1352" y="1331"/>
                  </a:lnTo>
                  <a:lnTo>
                    <a:pt x="1041" y="1352"/>
                  </a:lnTo>
                  <a:lnTo>
                    <a:pt x="749" y="1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47" name="Google Shape;947;p6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5949" y="1"/>
                  </a:moveTo>
                  <a:lnTo>
                    <a:pt x="15949" y="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lnTo>
                    <a:pt x="159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48" name="Google Shape;948;p6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extrusionOk="0">
                  <a:moveTo>
                    <a:pt x="5760" y="1892"/>
                  </a:moveTo>
                  <a:lnTo>
                    <a:pt x="6405" y="1913"/>
                  </a:lnTo>
                  <a:lnTo>
                    <a:pt x="6717" y="1934"/>
                  </a:lnTo>
                  <a:lnTo>
                    <a:pt x="7029" y="1976"/>
                  </a:lnTo>
                  <a:lnTo>
                    <a:pt x="7361" y="2038"/>
                  </a:lnTo>
                  <a:lnTo>
                    <a:pt x="7673" y="2100"/>
                  </a:lnTo>
                  <a:lnTo>
                    <a:pt x="7985" y="2184"/>
                  </a:lnTo>
                  <a:lnTo>
                    <a:pt x="8318" y="2267"/>
                  </a:lnTo>
                  <a:lnTo>
                    <a:pt x="8567" y="2391"/>
                  </a:lnTo>
                  <a:lnTo>
                    <a:pt x="8609" y="2433"/>
                  </a:lnTo>
                  <a:lnTo>
                    <a:pt x="8650" y="2495"/>
                  </a:lnTo>
                  <a:lnTo>
                    <a:pt x="8609" y="2579"/>
                  </a:lnTo>
                  <a:lnTo>
                    <a:pt x="8547" y="2662"/>
                  </a:lnTo>
                  <a:lnTo>
                    <a:pt x="8484" y="2703"/>
                  </a:lnTo>
                  <a:lnTo>
                    <a:pt x="8401" y="2745"/>
                  </a:lnTo>
                  <a:lnTo>
                    <a:pt x="8255" y="2807"/>
                  </a:lnTo>
                  <a:lnTo>
                    <a:pt x="8089" y="2849"/>
                  </a:lnTo>
                  <a:lnTo>
                    <a:pt x="7590" y="3015"/>
                  </a:lnTo>
                  <a:lnTo>
                    <a:pt x="7070" y="3161"/>
                  </a:lnTo>
                  <a:lnTo>
                    <a:pt x="6550" y="3306"/>
                  </a:lnTo>
                  <a:lnTo>
                    <a:pt x="6031" y="3431"/>
                  </a:lnTo>
                  <a:lnTo>
                    <a:pt x="5511" y="3535"/>
                  </a:lnTo>
                  <a:lnTo>
                    <a:pt x="4991" y="3639"/>
                  </a:lnTo>
                  <a:lnTo>
                    <a:pt x="3931" y="3785"/>
                  </a:lnTo>
                  <a:lnTo>
                    <a:pt x="3660" y="3805"/>
                  </a:lnTo>
                  <a:lnTo>
                    <a:pt x="3515" y="3805"/>
                  </a:lnTo>
                  <a:lnTo>
                    <a:pt x="3348" y="3785"/>
                  </a:lnTo>
                  <a:lnTo>
                    <a:pt x="3203" y="3743"/>
                  </a:lnTo>
                  <a:lnTo>
                    <a:pt x="3078" y="3701"/>
                  </a:lnTo>
                  <a:lnTo>
                    <a:pt x="2974" y="3639"/>
                  </a:lnTo>
                  <a:lnTo>
                    <a:pt x="2870" y="3556"/>
                  </a:lnTo>
                  <a:lnTo>
                    <a:pt x="2787" y="3473"/>
                  </a:lnTo>
                  <a:lnTo>
                    <a:pt x="2725" y="3369"/>
                  </a:lnTo>
                  <a:lnTo>
                    <a:pt x="2662" y="3244"/>
                  </a:lnTo>
                  <a:lnTo>
                    <a:pt x="2641" y="3098"/>
                  </a:lnTo>
                  <a:lnTo>
                    <a:pt x="2621" y="2953"/>
                  </a:lnTo>
                  <a:lnTo>
                    <a:pt x="2641" y="2828"/>
                  </a:lnTo>
                  <a:lnTo>
                    <a:pt x="2662" y="2703"/>
                  </a:lnTo>
                  <a:lnTo>
                    <a:pt x="2725" y="2579"/>
                  </a:lnTo>
                  <a:lnTo>
                    <a:pt x="2787" y="2495"/>
                  </a:lnTo>
                  <a:lnTo>
                    <a:pt x="2891" y="2391"/>
                  </a:lnTo>
                  <a:lnTo>
                    <a:pt x="2995" y="2308"/>
                  </a:lnTo>
                  <a:lnTo>
                    <a:pt x="3099" y="2225"/>
                  </a:lnTo>
                  <a:lnTo>
                    <a:pt x="3328" y="2121"/>
                  </a:lnTo>
                  <a:lnTo>
                    <a:pt x="3556" y="2059"/>
                  </a:lnTo>
                  <a:lnTo>
                    <a:pt x="3785" y="2017"/>
                  </a:lnTo>
                  <a:lnTo>
                    <a:pt x="4014" y="1996"/>
                  </a:lnTo>
                  <a:lnTo>
                    <a:pt x="4887" y="1934"/>
                  </a:lnTo>
                  <a:lnTo>
                    <a:pt x="5324" y="1892"/>
                  </a:lnTo>
                  <a:close/>
                  <a:moveTo>
                    <a:pt x="16115" y="0"/>
                  </a:move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49" name="Google Shape;949;p6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1040" y="1913"/>
                  </a:moveTo>
                  <a:lnTo>
                    <a:pt x="1040" y="1913"/>
                  </a:lnTo>
                  <a:lnTo>
                    <a:pt x="895" y="1913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583" y="1851"/>
                  </a:lnTo>
                  <a:lnTo>
                    <a:pt x="458" y="1809"/>
                  </a:lnTo>
                  <a:lnTo>
                    <a:pt x="354" y="1747"/>
                  </a:lnTo>
                  <a:lnTo>
                    <a:pt x="250" y="1664"/>
                  </a:lnTo>
                  <a:lnTo>
                    <a:pt x="167" y="1581"/>
                  </a:lnTo>
                  <a:lnTo>
                    <a:pt x="105" y="1477"/>
                  </a:lnTo>
                  <a:lnTo>
                    <a:pt x="42" y="1352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1" y="1061"/>
                  </a:lnTo>
                  <a:lnTo>
                    <a:pt x="21" y="936"/>
                  </a:lnTo>
                  <a:lnTo>
                    <a:pt x="42" y="811"/>
                  </a:lnTo>
                  <a:lnTo>
                    <a:pt x="105" y="687"/>
                  </a:lnTo>
                  <a:lnTo>
                    <a:pt x="167" y="603"/>
                  </a:lnTo>
                  <a:lnTo>
                    <a:pt x="271" y="499"/>
                  </a:lnTo>
                  <a:lnTo>
                    <a:pt x="375" y="416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708" y="229"/>
                  </a:lnTo>
                  <a:lnTo>
                    <a:pt x="936" y="167"/>
                  </a:lnTo>
                  <a:lnTo>
                    <a:pt x="1165" y="125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2267" y="42"/>
                  </a:lnTo>
                  <a:lnTo>
                    <a:pt x="2704" y="0"/>
                  </a:lnTo>
                  <a:lnTo>
                    <a:pt x="3140" y="0"/>
                  </a:lnTo>
                  <a:lnTo>
                    <a:pt x="3140" y="0"/>
                  </a:lnTo>
                  <a:lnTo>
                    <a:pt x="3785" y="21"/>
                  </a:lnTo>
                  <a:lnTo>
                    <a:pt x="4097" y="42"/>
                  </a:lnTo>
                  <a:lnTo>
                    <a:pt x="4409" y="84"/>
                  </a:lnTo>
                  <a:lnTo>
                    <a:pt x="4741" y="146"/>
                  </a:lnTo>
                  <a:lnTo>
                    <a:pt x="5053" y="208"/>
                  </a:lnTo>
                  <a:lnTo>
                    <a:pt x="5365" y="292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989" y="541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687"/>
                  </a:lnTo>
                  <a:lnTo>
                    <a:pt x="5927" y="770"/>
                  </a:lnTo>
                  <a:lnTo>
                    <a:pt x="5864" y="811"/>
                  </a:lnTo>
                  <a:lnTo>
                    <a:pt x="5781" y="853"/>
                  </a:lnTo>
                  <a:lnTo>
                    <a:pt x="5635" y="915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4970" y="1123"/>
                  </a:lnTo>
                  <a:lnTo>
                    <a:pt x="4450" y="1269"/>
                  </a:lnTo>
                  <a:lnTo>
                    <a:pt x="3930" y="1414"/>
                  </a:lnTo>
                  <a:lnTo>
                    <a:pt x="3411" y="1539"/>
                  </a:lnTo>
                  <a:lnTo>
                    <a:pt x="2891" y="1643"/>
                  </a:lnTo>
                  <a:lnTo>
                    <a:pt x="2371" y="1747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1040" y="19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50" name="Google Shape;950;p6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7072" y="0"/>
                  </a:moveTo>
                  <a:lnTo>
                    <a:pt x="17072" y="0"/>
                  </a:lnTo>
                  <a:lnTo>
                    <a:pt x="16115" y="0"/>
                  </a:ln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51" name="Google Shape;951;p6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487" y="0"/>
                  </a:move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52" name="Google Shape;952;p6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6487" y="0"/>
                  </a:moveTo>
                  <a:lnTo>
                    <a:pt x="6487" y="0"/>
                  </a:ln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53" name="Google Shape;953;p6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2704" y="0"/>
                  </a:moveTo>
                  <a:lnTo>
                    <a:pt x="2267" y="42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54" name="Google Shape;954;p6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3140" y="0"/>
                  </a:moveTo>
                  <a:lnTo>
                    <a:pt x="3140" y="0"/>
                  </a:lnTo>
                  <a:lnTo>
                    <a:pt x="2704" y="0"/>
                  </a:lnTo>
                  <a:lnTo>
                    <a:pt x="2267" y="42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55" name="Google Shape;955;p6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extrusionOk="0">
                  <a:moveTo>
                    <a:pt x="1269" y="0"/>
                  </a:move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56" name="Google Shape;956;p6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1269" y="0"/>
                  </a:moveTo>
                  <a:lnTo>
                    <a:pt x="1269" y="0"/>
                  </a:ln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57" name="Google Shape;957;p6"/>
            <p:cNvSpPr/>
            <p:nvPr/>
          </p:nvSpPr>
          <p:spPr>
            <a:xfrm>
              <a:off x="3957350" y="4761600"/>
              <a:ext cx="861900" cy="297350"/>
            </a:xfrm>
            <a:custGeom>
              <a:avLst/>
              <a:gdLst/>
              <a:ahLst/>
              <a:cxnLst/>
              <a:rect l="l" t="t" r="r" b="b"/>
              <a:pathLst>
                <a:path w="34476" h="11894" extrusionOk="0">
                  <a:moveTo>
                    <a:pt x="17716" y="1102"/>
                  </a:moveTo>
                  <a:lnTo>
                    <a:pt x="20087" y="1123"/>
                  </a:lnTo>
                  <a:lnTo>
                    <a:pt x="22478" y="1185"/>
                  </a:lnTo>
                  <a:lnTo>
                    <a:pt x="23663" y="1248"/>
                  </a:lnTo>
                  <a:lnTo>
                    <a:pt x="24848" y="1310"/>
                  </a:lnTo>
                  <a:lnTo>
                    <a:pt x="26470" y="1435"/>
                  </a:lnTo>
                  <a:lnTo>
                    <a:pt x="27281" y="1497"/>
                  </a:lnTo>
                  <a:lnTo>
                    <a:pt x="28092" y="1601"/>
                  </a:lnTo>
                  <a:lnTo>
                    <a:pt x="28903" y="1705"/>
                  </a:lnTo>
                  <a:lnTo>
                    <a:pt x="29693" y="1851"/>
                  </a:lnTo>
                  <a:lnTo>
                    <a:pt x="30504" y="2017"/>
                  </a:lnTo>
                  <a:lnTo>
                    <a:pt x="31294" y="2225"/>
                  </a:lnTo>
                  <a:lnTo>
                    <a:pt x="31668" y="2350"/>
                  </a:lnTo>
                  <a:lnTo>
                    <a:pt x="31959" y="2454"/>
                  </a:lnTo>
                  <a:lnTo>
                    <a:pt x="32084" y="2516"/>
                  </a:lnTo>
                  <a:lnTo>
                    <a:pt x="32209" y="2599"/>
                  </a:lnTo>
                  <a:lnTo>
                    <a:pt x="32292" y="2662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1" y="3077"/>
                  </a:lnTo>
                  <a:lnTo>
                    <a:pt x="32541" y="3202"/>
                  </a:lnTo>
                  <a:lnTo>
                    <a:pt x="32583" y="3514"/>
                  </a:lnTo>
                  <a:lnTo>
                    <a:pt x="32562" y="3909"/>
                  </a:lnTo>
                  <a:lnTo>
                    <a:pt x="32521" y="4866"/>
                  </a:lnTo>
                  <a:lnTo>
                    <a:pt x="32479" y="5843"/>
                  </a:lnTo>
                  <a:lnTo>
                    <a:pt x="32396" y="6799"/>
                  </a:lnTo>
                  <a:lnTo>
                    <a:pt x="32334" y="7278"/>
                  </a:lnTo>
                  <a:lnTo>
                    <a:pt x="32271" y="7756"/>
                  </a:lnTo>
                  <a:lnTo>
                    <a:pt x="32209" y="8047"/>
                  </a:lnTo>
                  <a:lnTo>
                    <a:pt x="32105" y="8296"/>
                  </a:lnTo>
                  <a:lnTo>
                    <a:pt x="31980" y="8525"/>
                  </a:lnTo>
                  <a:lnTo>
                    <a:pt x="31835" y="8712"/>
                  </a:lnTo>
                  <a:lnTo>
                    <a:pt x="31647" y="8858"/>
                  </a:lnTo>
                  <a:lnTo>
                    <a:pt x="31439" y="9003"/>
                  </a:lnTo>
                  <a:lnTo>
                    <a:pt x="31190" y="9107"/>
                  </a:lnTo>
                  <a:lnTo>
                    <a:pt x="30920" y="9191"/>
                  </a:lnTo>
                  <a:lnTo>
                    <a:pt x="30358" y="9315"/>
                  </a:lnTo>
                  <a:lnTo>
                    <a:pt x="29776" y="9419"/>
                  </a:lnTo>
                  <a:lnTo>
                    <a:pt x="29194" y="9482"/>
                  </a:lnTo>
                  <a:lnTo>
                    <a:pt x="28632" y="9523"/>
                  </a:lnTo>
                  <a:lnTo>
                    <a:pt x="28050" y="9544"/>
                  </a:lnTo>
                  <a:lnTo>
                    <a:pt x="4076" y="9544"/>
                  </a:lnTo>
                  <a:lnTo>
                    <a:pt x="3660" y="9523"/>
                  </a:lnTo>
                  <a:lnTo>
                    <a:pt x="3224" y="9482"/>
                  </a:lnTo>
                  <a:lnTo>
                    <a:pt x="2808" y="9440"/>
                  </a:lnTo>
                  <a:lnTo>
                    <a:pt x="2496" y="9378"/>
                  </a:lnTo>
                  <a:lnTo>
                    <a:pt x="2205" y="9294"/>
                  </a:lnTo>
                  <a:lnTo>
                    <a:pt x="1955" y="9170"/>
                  </a:lnTo>
                  <a:lnTo>
                    <a:pt x="1747" y="9024"/>
                  </a:lnTo>
                  <a:lnTo>
                    <a:pt x="1664" y="8920"/>
                  </a:lnTo>
                  <a:lnTo>
                    <a:pt x="1581" y="8837"/>
                  </a:lnTo>
                  <a:lnTo>
                    <a:pt x="1435" y="8608"/>
                  </a:lnTo>
                  <a:lnTo>
                    <a:pt x="1311" y="8338"/>
                  </a:lnTo>
                  <a:lnTo>
                    <a:pt x="1228" y="8026"/>
                  </a:lnTo>
                  <a:lnTo>
                    <a:pt x="1144" y="7444"/>
                  </a:lnTo>
                  <a:lnTo>
                    <a:pt x="1103" y="6862"/>
                  </a:lnTo>
                  <a:lnTo>
                    <a:pt x="1082" y="6280"/>
                  </a:lnTo>
                  <a:lnTo>
                    <a:pt x="1103" y="5697"/>
                  </a:lnTo>
                  <a:lnTo>
                    <a:pt x="1186" y="5115"/>
                  </a:lnTo>
                  <a:lnTo>
                    <a:pt x="1290" y="4554"/>
                  </a:lnTo>
                  <a:lnTo>
                    <a:pt x="1456" y="3972"/>
                  </a:lnTo>
                  <a:lnTo>
                    <a:pt x="1664" y="3410"/>
                  </a:lnTo>
                  <a:lnTo>
                    <a:pt x="1768" y="3202"/>
                  </a:lnTo>
                  <a:lnTo>
                    <a:pt x="1893" y="2994"/>
                  </a:lnTo>
                  <a:lnTo>
                    <a:pt x="2038" y="2807"/>
                  </a:lnTo>
                  <a:lnTo>
                    <a:pt x="2205" y="2662"/>
                  </a:lnTo>
                  <a:lnTo>
                    <a:pt x="2392" y="2516"/>
                  </a:lnTo>
                  <a:lnTo>
                    <a:pt x="2579" y="2391"/>
                  </a:lnTo>
                  <a:lnTo>
                    <a:pt x="2787" y="2287"/>
                  </a:lnTo>
                  <a:lnTo>
                    <a:pt x="3016" y="2204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2"/>
                  </a:lnTo>
                  <a:lnTo>
                    <a:pt x="11166" y="1227"/>
                  </a:lnTo>
                  <a:lnTo>
                    <a:pt x="13246" y="1144"/>
                  </a:lnTo>
                  <a:lnTo>
                    <a:pt x="14285" y="1123"/>
                  </a:lnTo>
                  <a:lnTo>
                    <a:pt x="15325" y="1102"/>
                  </a:lnTo>
                  <a:close/>
                  <a:moveTo>
                    <a:pt x="16510" y="0"/>
                  </a:moveTo>
                  <a:lnTo>
                    <a:pt x="14431" y="21"/>
                  </a:lnTo>
                  <a:lnTo>
                    <a:pt x="12622" y="83"/>
                  </a:lnTo>
                  <a:lnTo>
                    <a:pt x="11000" y="166"/>
                  </a:lnTo>
                  <a:lnTo>
                    <a:pt x="9461" y="270"/>
                  </a:lnTo>
                  <a:lnTo>
                    <a:pt x="7860" y="395"/>
                  </a:lnTo>
                  <a:lnTo>
                    <a:pt x="7070" y="478"/>
                  </a:lnTo>
                  <a:lnTo>
                    <a:pt x="6259" y="561"/>
                  </a:lnTo>
                  <a:lnTo>
                    <a:pt x="5469" y="686"/>
                  </a:lnTo>
                  <a:lnTo>
                    <a:pt x="4679" y="811"/>
                  </a:lnTo>
                  <a:lnTo>
                    <a:pt x="3910" y="957"/>
                  </a:lnTo>
                  <a:lnTo>
                    <a:pt x="3120" y="1144"/>
                  </a:lnTo>
                  <a:lnTo>
                    <a:pt x="2787" y="1248"/>
                  </a:lnTo>
                  <a:lnTo>
                    <a:pt x="2475" y="1372"/>
                  </a:lnTo>
                  <a:lnTo>
                    <a:pt x="2184" y="1497"/>
                  </a:lnTo>
                  <a:lnTo>
                    <a:pt x="1914" y="1643"/>
                  </a:lnTo>
                  <a:lnTo>
                    <a:pt x="1664" y="1809"/>
                  </a:lnTo>
                  <a:lnTo>
                    <a:pt x="1435" y="1996"/>
                  </a:lnTo>
                  <a:lnTo>
                    <a:pt x="1228" y="2183"/>
                  </a:lnTo>
                  <a:lnTo>
                    <a:pt x="1020" y="2391"/>
                  </a:lnTo>
                  <a:lnTo>
                    <a:pt x="853" y="2620"/>
                  </a:lnTo>
                  <a:lnTo>
                    <a:pt x="687" y="2870"/>
                  </a:lnTo>
                  <a:lnTo>
                    <a:pt x="541" y="3119"/>
                  </a:lnTo>
                  <a:lnTo>
                    <a:pt x="417" y="3410"/>
                  </a:lnTo>
                  <a:lnTo>
                    <a:pt x="313" y="3680"/>
                  </a:lnTo>
                  <a:lnTo>
                    <a:pt x="229" y="3992"/>
                  </a:lnTo>
                  <a:lnTo>
                    <a:pt x="146" y="4304"/>
                  </a:lnTo>
                  <a:lnTo>
                    <a:pt x="105" y="4637"/>
                  </a:lnTo>
                  <a:lnTo>
                    <a:pt x="42" y="5157"/>
                  </a:lnTo>
                  <a:lnTo>
                    <a:pt x="1" y="5677"/>
                  </a:lnTo>
                  <a:lnTo>
                    <a:pt x="1" y="6176"/>
                  </a:lnTo>
                  <a:lnTo>
                    <a:pt x="42" y="6695"/>
                  </a:lnTo>
                  <a:lnTo>
                    <a:pt x="84" y="7194"/>
                  </a:lnTo>
                  <a:lnTo>
                    <a:pt x="167" y="7714"/>
                  </a:lnTo>
                  <a:lnTo>
                    <a:pt x="250" y="8213"/>
                  </a:lnTo>
                  <a:lnTo>
                    <a:pt x="375" y="8712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7"/>
                  </a:lnTo>
                  <a:lnTo>
                    <a:pt x="812" y="9877"/>
                  </a:lnTo>
                  <a:lnTo>
                    <a:pt x="957" y="10126"/>
                  </a:lnTo>
                  <a:lnTo>
                    <a:pt x="1103" y="10334"/>
                  </a:lnTo>
                  <a:lnTo>
                    <a:pt x="1290" y="10521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4" y="10979"/>
                  </a:lnTo>
                  <a:lnTo>
                    <a:pt x="2163" y="11103"/>
                  </a:lnTo>
                  <a:lnTo>
                    <a:pt x="2413" y="11207"/>
                  </a:lnTo>
                  <a:lnTo>
                    <a:pt x="2704" y="11291"/>
                  </a:lnTo>
                  <a:lnTo>
                    <a:pt x="2995" y="11353"/>
                  </a:lnTo>
                  <a:lnTo>
                    <a:pt x="3307" y="11395"/>
                  </a:lnTo>
                  <a:lnTo>
                    <a:pt x="3639" y="11436"/>
                  </a:lnTo>
                  <a:lnTo>
                    <a:pt x="3910" y="11457"/>
                  </a:lnTo>
                  <a:lnTo>
                    <a:pt x="4742" y="11457"/>
                  </a:lnTo>
                  <a:lnTo>
                    <a:pt x="5282" y="11436"/>
                  </a:lnTo>
                  <a:lnTo>
                    <a:pt x="5823" y="11436"/>
                  </a:lnTo>
                  <a:lnTo>
                    <a:pt x="7153" y="11499"/>
                  </a:lnTo>
                  <a:lnTo>
                    <a:pt x="8505" y="11540"/>
                  </a:lnTo>
                  <a:lnTo>
                    <a:pt x="9836" y="11561"/>
                  </a:lnTo>
                  <a:lnTo>
                    <a:pt x="11187" y="11561"/>
                  </a:lnTo>
                  <a:lnTo>
                    <a:pt x="13870" y="11582"/>
                  </a:lnTo>
                  <a:lnTo>
                    <a:pt x="15221" y="11582"/>
                  </a:lnTo>
                  <a:lnTo>
                    <a:pt x="16573" y="11602"/>
                  </a:lnTo>
                  <a:lnTo>
                    <a:pt x="17591" y="11623"/>
                  </a:lnTo>
                  <a:lnTo>
                    <a:pt x="18631" y="11623"/>
                  </a:lnTo>
                  <a:lnTo>
                    <a:pt x="20690" y="11644"/>
                  </a:lnTo>
                  <a:lnTo>
                    <a:pt x="21708" y="11644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6" y="11748"/>
                  </a:lnTo>
                  <a:lnTo>
                    <a:pt x="26449" y="11852"/>
                  </a:lnTo>
                  <a:lnTo>
                    <a:pt x="27281" y="11873"/>
                  </a:lnTo>
                  <a:lnTo>
                    <a:pt x="28113" y="11894"/>
                  </a:lnTo>
                  <a:lnTo>
                    <a:pt x="28924" y="11894"/>
                  </a:lnTo>
                  <a:lnTo>
                    <a:pt x="29755" y="11852"/>
                  </a:lnTo>
                  <a:lnTo>
                    <a:pt x="30587" y="11769"/>
                  </a:lnTo>
                  <a:lnTo>
                    <a:pt x="31419" y="11665"/>
                  </a:lnTo>
                  <a:lnTo>
                    <a:pt x="31710" y="11623"/>
                  </a:lnTo>
                  <a:lnTo>
                    <a:pt x="31980" y="11561"/>
                  </a:lnTo>
                  <a:lnTo>
                    <a:pt x="32230" y="11478"/>
                  </a:lnTo>
                  <a:lnTo>
                    <a:pt x="32458" y="11374"/>
                  </a:lnTo>
                  <a:lnTo>
                    <a:pt x="32687" y="11249"/>
                  </a:lnTo>
                  <a:lnTo>
                    <a:pt x="32895" y="11124"/>
                  </a:lnTo>
                  <a:lnTo>
                    <a:pt x="33082" y="10979"/>
                  </a:lnTo>
                  <a:lnTo>
                    <a:pt x="33269" y="10833"/>
                  </a:lnTo>
                  <a:lnTo>
                    <a:pt x="33436" y="10667"/>
                  </a:lnTo>
                  <a:lnTo>
                    <a:pt x="33581" y="10480"/>
                  </a:lnTo>
                  <a:lnTo>
                    <a:pt x="33727" y="10272"/>
                  </a:lnTo>
                  <a:lnTo>
                    <a:pt x="33851" y="10064"/>
                  </a:lnTo>
                  <a:lnTo>
                    <a:pt x="33955" y="9835"/>
                  </a:lnTo>
                  <a:lnTo>
                    <a:pt x="34059" y="9586"/>
                  </a:lnTo>
                  <a:lnTo>
                    <a:pt x="34142" y="9336"/>
                  </a:lnTo>
                  <a:lnTo>
                    <a:pt x="34226" y="9066"/>
                  </a:lnTo>
                  <a:lnTo>
                    <a:pt x="34330" y="8504"/>
                  </a:lnTo>
                  <a:lnTo>
                    <a:pt x="34413" y="7964"/>
                  </a:lnTo>
                  <a:lnTo>
                    <a:pt x="34454" y="7423"/>
                  </a:lnTo>
                  <a:lnTo>
                    <a:pt x="34475" y="6883"/>
                  </a:lnTo>
                  <a:lnTo>
                    <a:pt x="34475" y="6321"/>
                  </a:lnTo>
                  <a:lnTo>
                    <a:pt x="34454" y="5780"/>
                  </a:lnTo>
                  <a:lnTo>
                    <a:pt x="34413" y="5219"/>
                  </a:lnTo>
                  <a:lnTo>
                    <a:pt x="34371" y="4678"/>
                  </a:lnTo>
                  <a:lnTo>
                    <a:pt x="34330" y="4367"/>
                  </a:lnTo>
                  <a:lnTo>
                    <a:pt x="34267" y="4075"/>
                  </a:lnTo>
                  <a:lnTo>
                    <a:pt x="34184" y="3784"/>
                  </a:lnTo>
                  <a:lnTo>
                    <a:pt x="34101" y="3514"/>
                  </a:lnTo>
                  <a:lnTo>
                    <a:pt x="33976" y="3244"/>
                  </a:lnTo>
                  <a:lnTo>
                    <a:pt x="33851" y="2994"/>
                  </a:lnTo>
                  <a:lnTo>
                    <a:pt x="33706" y="2745"/>
                  </a:lnTo>
                  <a:lnTo>
                    <a:pt x="33540" y="2516"/>
                  </a:lnTo>
                  <a:lnTo>
                    <a:pt x="33352" y="2287"/>
                  </a:lnTo>
                  <a:lnTo>
                    <a:pt x="33144" y="2100"/>
                  </a:lnTo>
                  <a:lnTo>
                    <a:pt x="32937" y="1913"/>
                  </a:lnTo>
                  <a:lnTo>
                    <a:pt x="32708" y="1726"/>
                  </a:lnTo>
                  <a:lnTo>
                    <a:pt x="32458" y="1580"/>
                  </a:lnTo>
                  <a:lnTo>
                    <a:pt x="32188" y="1435"/>
                  </a:lnTo>
                  <a:lnTo>
                    <a:pt x="31918" y="1310"/>
                  </a:lnTo>
                  <a:lnTo>
                    <a:pt x="31627" y="1206"/>
                  </a:lnTo>
                  <a:lnTo>
                    <a:pt x="30899" y="998"/>
                  </a:lnTo>
                  <a:lnTo>
                    <a:pt x="30150" y="832"/>
                  </a:lnTo>
                  <a:lnTo>
                    <a:pt x="29402" y="707"/>
                  </a:lnTo>
                  <a:lnTo>
                    <a:pt x="28653" y="603"/>
                  </a:lnTo>
                  <a:lnTo>
                    <a:pt x="27821" y="499"/>
                  </a:lnTo>
                  <a:lnTo>
                    <a:pt x="27011" y="416"/>
                  </a:lnTo>
                  <a:lnTo>
                    <a:pt x="25389" y="291"/>
                  </a:lnTo>
                  <a:lnTo>
                    <a:pt x="23788" y="208"/>
                  </a:lnTo>
                  <a:lnTo>
                    <a:pt x="22228" y="146"/>
                  </a:lnTo>
                  <a:lnTo>
                    <a:pt x="19234" y="62"/>
                  </a:lnTo>
                  <a:lnTo>
                    <a:pt x="17820" y="42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58" name="Google Shape;958;p6"/>
            <p:cNvSpPr/>
            <p:nvPr/>
          </p:nvSpPr>
          <p:spPr>
            <a:xfrm>
              <a:off x="3969300" y="5091150"/>
              <a:ext cx="834875" cy="306200"/>
            </a:xfrm>
            <a:custGeom>
              <a:avLst/>
              <a:gdLst/>
              <a:ahLst/>
              <a:cxnLst/>
              <a:rect l="l" t="t" r="r" b="b"/>
              <a:pathLst>
                <a:path w="33395" h="12248" extrusionOk="0">
                  <a:moveTo>
                    <a:pt x="19234" y="999"/>
                  </a:moveTo>
                  <a:lnTo>
                    <a:pt x="20212" y="1020"/>
                  </a:lnTo>
                  <a:lnTo>
                    <a:pt x="21168" y="1061"/>
                  </a:lnTo>
                  <a:lnTo>
                    <a:pt x="22145" y="1124"/>
                  </a:lnTo>
                  <a:lnTo>
                    <a:pt x="24079" y="1269"/>
                  </a:lnTo>
                  <a:lnTo>
                    <a:pt x="25992" y="1435"/>
                  </a:lnTo>
                  <a:lnTo>
                    <a:pt x="27926" y="1643"/>
                  </a:lnTo>
                  <a:lnTo>
                    <a:pt x="29859" y="1851"/>
                  </a:lnTo>
                  <a:lnTo>
                    <a:pt x="30171" y="1893"/>
                  </a:lnTo>
                  <a:lnTo>
                    <a:pt x="30442" y="1955"/>
                  </a:lnTo>
                  <a:lnTo>
                    <a:pt x="30629" y="2038"/>
                  </a:lnTo>
                  <a:lnTo>
                    <a:pt x="30712" y="2101"/>
                  </a:lnTo>
                  <a:lnTo>
                    <a:pt x="30795" y="2142"/>
                  </a:lnTo>
                  <a:lnTo>
                    <a:pt x="30857" y="2226"/>
                  </a:lnTo>
                  <a:lnTo>
                    <a:pt x="30899" y="2309"/>
                  </a:lnTo>
                  <a:lnTo>
                    <a:pt x="30982" y="2496"/>
                  </a:lnTo>
                  <a:lnTo>
                    <a:pt x="31045" y="2766"/>
                  </a:lnTo>
                  <a:lnTo>
                    <a:pt x="31107" y="3078"/>
                  </a:lnTo>
                  <a:lnTo>
                    <a:pt x="31232" y="4159"/>
                  </a:lnTo>
                  <a:lnTo>
                    <a:pt x="31294" y="4679"/>
                  </a:lnTo>
                  <a:lnTo>
                    <a:pt x="31315" y="5220"/>
                  </a:lnTo>
                  <a:lnTo>
                    <a:pt x="31336" y="5740"/>
                  </a:lnTo>
                  <a:lnTo>
                    <a:pt x="31336" y="6280"/>
                  </a:lnTo>
                  <a:lnTo>
                    <a:pt x="31315" y="6821"/>
                  </a:lnTo>
                  <a:lnTo>
                    <a:pt x="31253" y="7341"/>
                  </a:lnTo>
                  <a:lnTo>
                    <a:pt x="31190" y="7756"/>
                  </a:lnTo>
                  <a:lnTo>
                    <a:pt x="31107" y="8110"/>
                  </a:lnTo>
                  <a:lnTo>
                    <a:pt x="31045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9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8" y="8942"/>
                  </a:lnTo>
                  <a:lnTo>
                    <a:pt x="30005" y="9046"/>
                  </a:lnTo>
                  <a:lnTo>
                    <a:pt x="29610" y="9150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5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8"/>
                  </a:lnTo>
                  <a:lnTo>
                    <a:pt x="21064" y="9773"/>
                  </a:lnTo>
                  <a:lnTo>
                    <a:pt x="17779" y="9877"/>
                  </a:lnTo>
                  <a:lnTo>
                    <a:pt x="14494" y="10002"/>
                  </a:lnTo>
                  <a:lnTo>
                    <a:pt x="11188" y="10127"/>
                  </a:lnTo>
                  <a:lnTo>
                    <a:pt x="9275" y="10231"/>
                  </a:lnTo>
                  <a:lnTo>
                    <a:pt x="7362" y="10356"/>
                  </a:lnTo>
                  <a:lnTo>
                    <a:pt x="5428" y="10460"/>
                  </a:lnTo>
                  <a:lnTo>
                    <a:pt x="4471" y="10480"/>
                  </a:lnTo>
                  <a:lnTo>
                    <a:pt x="2974" y="10480"/>
                  </a:lnTo>
                  <a:lnTo>
                    <a:pt x="2746" y="10460"/>
                  </a:lnTo>
                  <a:lnTo>
                    <a:pt x="2538" y="10418"/>
                  </a:lnTo>
                  <a:lnTo>
                    <a:pt x="2351" y="10376"/>
                  </a:lnTo>
                  <a:lnTo>
                    <a:pt x="2184" y="10314"/>
                  </a:lnTo>
                  <a:lnTo>
                    <a:pt x="2039" y="10252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40"/>
                  </a:lnTo>
                  <a:lnTo>
                    <a:pt x="1623" y="9794"/>
                  </a:lnTo>
                  <a:lnTo>
                    <a:pt x="1540" y="9628"/>
                  </a:lnTo>
                  <a:lnTo>
                    <a:pt x="1477" y="9420"/>
                  </a:lnTo>
                  <a:lnTo>
                    <a:pt x="1415" y="9212"/>
                  </a:lnTo>
                  <a:lnTo>
                    <a:pt x="1332" y="8692"/>
                  </a:lnTo>
                  <a:lnTo>
                    <a:pt x="1186" y="7715"/>
                  </a:lnTo>
                  <a:lnTo>
                    <a:pt x="1145" y="7216"/>
                  </a:lnTo>
                  <a:lnTo>
                    <a:pt x="1103" y="6738"/>
                  </a:lnTo>
                  <a:lnTo>
                    <a:pt x="1103" y="6239"/>
                  </a:lnTo>
                  <a:lnTo>
                    <a:pt x="1103" y="5760"/>
                  </a:lnTo>
                  <a:lnTo>
                    <a:pt x="1124" y="5261"/>
                  </a:lnTo>
                  <a:lnTo>
                    <a:pt x="1186" y="4762"/>
                  </a:lnTo>
                  <a:lnTo>
                    <a:pt x="1228" y="4492"/>
                  </a:lnTo>
                  <a:lnTo>
                    <a:pt x="1290" y="4222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2"/>
                  </a:lnTo>
                  <a:lnTo>
                    <a:pt x="1727" y="3203"/>
                  </a:lnTo>
                  <a:lnTo>
                    <a:pt x="1872" y="2974"/>
                  </a:lnTo>
                  <a:lnTo>
                    <a:pt x="2039" y="2766"/>
                  </a:lnTo>
                  <a:lnTo>
                    <a:pt x="2226" y="2558"/>
                  </a:lnTo>
                  <a:lnTo>
                    <a:pt x="2434" y="2371"/>
                  </a:lnTo>
                  <a:lnTo>
                    <a:pt x="2642" y="2205"/>
                  </a:lnTo>
                  <a:lnTo>
                    <a:pt x="2891" y="2059"/>
                  </a:lnTo>
                  <a:lnTo>
                    <a:pt x="3141" y="1934"/>
                  </a:lnTo>
                  <a:lnTo>
                    <a:pt x="3411" y="1831"/>
                  </a:lnTo>
                  <a:lnTo>
                    <a:pt x="3702" y="1747"/>
                  </a:lnTo>
                  <a:lnTo>
                    <a:pt x="4014" y="1685"/>
                  </a:lnTo>
                  <a:lnTo>
                    <a:pt x="5033" y="1539"/>
                  </a:lnTo>
                  <a:lnTo>
                    <a:pt x="6052" y="1435"/>
                  </a:lnTo>
                  <a:lnTo>
                    <a:pt x="7071" y="1352"/>
                  </a:lnTo>
                  <a:lnTo>
                    <a:pt x="8110" y="1290"/>
                  </a:lnTo>
                  <a:lnTo>
                    <a:pt x="9129" y="1228"/>
                  </a:lnTo>
                  <a:lnTo>
                    <a:pt x="10148" y="1207"/>
                  </a:lnTo>
                  <a:lnTo>
                    <a:pt x="12206" y="1144"/>
                  </a:lnTo>
                  <a:lnTo>
                    <a:pt x="13288" y="1124"/>
                  </a:lnTo>
                  <a:lnTo>
                    <a:pt x="14390" y="1144"/>
                  </a:lnTo>
                  <a:lnTo>
                    <a:pt x="15367" y="1061"/>
                  </a:lnTo>
                  <a:lnTo>
                    <a:pt x="16323" y="1020"/>
                  </a:lnTo>
                  <a:lnTo>
                    <a:pt x="17301" y="999"/>
                  </a:lnTo>
                  <a:close/>
                  <a:moveTo>
                    <a:pt x="20212" y="1"/>
                  </a:moveTo>
                  <a:lnTo>
                    <a:pt x="19484" y="22"/>
                  </a:lnTo>
                  <a:lnTo>
                    <a:pt x="18756" y="42"/>
                  </a:lnTo>
                  <a:lnTo>
                    <a:pt x="18008" y="84"/>
                  </a:lnTo>
                  <a:lnTo>
                    <a:pt x="16386" y="167"/>
                  </a:lnTo>
                  <a:lnTo>
                    <a:pt x="14743" y="271"/>
                  </a:lnTo>
                  <a:lnTo>
                    <a:pt x="11479" y="437"/>
                  </a:lnTo>
                  <a:lnTo>
                    <a:pt x="8193" y="604"/>
                  </a:lnTo>
                  <a:lnTo>
                    <a:pt x="6572" y="708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1" y="957"/>
                  </a:lnTo>
                  <a:lnTo>
                    <a:pt x="3432" y="1040"/>
                  </a:lnTo>
                  <a:lnTo>
                    <a:pt x="2954" y="1186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2"/>
                  </a:lnTo>
                  <a:lnTo>
                    <a:pt x="1852" y="1747"/>
                  </a:lnTo>
                  <a:lnTo>
                    <a:pt x="1664" y="1914"/>
                  </a:lnTo>
                  <a:lnTo>
                    <a:pt x="1477" y="2101"/>
                  </a:lnTo>
                  <a:lnTo>
                    <a:pt x="1290" y="2309"/>
                  </a:lnTo>
                  <a:lnTo>
                    <a:pt x="1041" y="2662"/>
                  </a:lnTo>
                  <a:lnTo>
                    <a:pt x="812" y="3016"/>
                  </a:lnTo>
                  <a:lnTo>
                    <a:pt x="625" y="3390"/>
                  </a:lnTo>
                  <a:lnTo>
                    <a:pt x="479" y="3785"/>
                  </a:lnTo>
                  <a:lnTo>
                    <a:pt x="354" y="4201"/>
                  </a:lnTo>
                  <a:lnTo>
                    <a:pt x="251" y="4596"/>
                  </a:lnTo>
                  <a:lnTo>
                    <a:pt x="167" y="5012"/>
                  </a:lnTo>
                  <a:lnTo>
                    <a:pt x="105" y="5448"/>
                  </a:lnTo>
                  <a:lnTo>
                    <a:pt x="43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2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9"/>
                  </a:lnTo>
                  <a:lnTo>
                    <a:pt x="479" y="9940"/>
                  </a:lnTo>
                  <a:lnTo>
                    <a:pt x="604" y="10231"/>
                  </a:lnTo>
                  <a:lnTo>
                    <a:pt x="750" y="10584"/>
                  </a:lnTo>
                  <a:lnTo>
                    <a:pt x="916" y="10896"/>
                  </a:lnTo>
                  <a:lnTo>
                    <a:pt x="1124" y="11208"/>
                  </a:lnTo>
                  <a:lnTo>
                    <a:pt x="1228" y="11354"/>
                  </a:lnTo>
                  <a:lnTo>
                    <a:pt x="1353" y="11478"/>
                  </a:lnTo>
                  <a:lnTo>
                    <a:pt x="1477" y="11603"/>
                  </a:lnTo>
                  <a:lnTo>
                    <a:pt x="1623" y="11707"/>
                  </a:lnTo>
                  <a:lnTo>
                    <a:pt x="1768" y="11811"/>
                  </a:lnTo>
                  <a:lnTo>
                    <a:pt x="1935" y="11894"/>
                  </a:lnTo>
                  <a:lnTo>
                    <a:pt x="2101" y="11977"/>
                  </a:lnTo>
                  <a:lnTo>
                    <a:pt x="2288" y="12019"/>
                  </a:lnTo>
                  <a:lnTo>
                    <a:pt x="2496" y="12061"/>
                  </a:lnTo>
                  <a:lnTo>
                    <a:pt x="2725" y="12081"/>
                  </a:lnTo>
                  <a:lnTo>
                    <a:pt x="3910" y="12165"/>
                  </a:lnTo>
                  <a:lnTo>
                    <a:pt x="5095" y="12206"/>
                  </a:lnTo>
                  <a:lnTo>
                    <a:pt x="6280" y="12227"/>
                  </a:lnTo>
                  <a:lnTo>
                    <a:pt x="7486" y="12248"/>
                  </a:lnTo>
                  <a:lnTo>
                    <a:pt x="8672" y="12227"/>
                  </a:lnTo>
                  <a:lnTo>
                    <a:pt x="9857" y="12185"/>
                  </a:lnTo>
                  <a:lnTo>
                    <a:pt x="11042" y="12123"/>
                  </a:lnTo>
                  <a:lnTo>
                    <a:pt x="12227" y="12040"/>
                  </a:lnTo>
                  <a:lnTo>
                    <a:pt x="13891" y="11936"/>
                  </a:lnTo>
                  <a:lnTo>
                    <a:pt x="15554" y="11853"/>
                  </a:lnTo>
                  <a:lnTo>
                    <a:pt x="18881" y="11728"/>
                  </a:lnTo>
                  <a:lnTo>
                    <a:pt x="22228" y="11603"/>
                  </a:lnTo>
                  <a:lnTo>
                    <a:pt x="23892" y="11541"/>
                  </a:lnTo>
                  <a:lnTo>
                    <a:pt x="25555" y="11437"/>
                  </a:lnTo>
                  <a:lnTo>
                    <a:pt x="25846" y="11437"/>
                  </a:lnTo>
                  <a:lnTo>
                    <a:pt x="26928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4"/>
                  </a:lnTo>
                  <a:lnTo>
                    <a:pt x="29090" y="11291"/>
                  </a:lnTo>
                  <a:lnTo>
                    <a:pt x="29631" y="11187"/>
                  </a:lnTo>
                  <a:lnTo>
                    <a:pt x="30151" y="11042"/>
                  </a:lnTo>
                  <a:lnTo>
                    <a:pt x="30587" y="10896"/>
                  </a:lnTo>
                  <a:lnTo>
                    <a:pt x="31003" y="10730"/>
                  </a:lnTo>
                  <a:lnTo>
                    <a:pt x="31419" y="10543"/>
                  </a:lnTo>
                  <a:lnTo>
                    <a:pt x="31606" y="10439"/>
                  </a:lnTo>
                  <a:lnTo>
                    <a:pt x="31793" y="10314"/>
                  </a:lnTo>
                  <a:lnTo>
                    <a:pt x="31959" y="10168"/>
                  </a:lnTo>
                  <a:lnTo>
                    <a:pt x="32126" y="10044"/>
                  </a:lnTo>
                  <a:lnTo>
                    <a:pt x="32271" y="9877"/>
                  </a:lnTo>
                  <a:lnTo>
                    <a:pt x="32417" y="9711"/>
                  </a:lnTo>
                  <a:lnTo>
                    <a:pt x="32542" y="9524"/>
                  </a:lnTo>
                  <a:lnTo>
                    <a:pt x="32666" y="9337"/>
                  </a:lnTo>
                  <a:lnTo>
                    <a:pt x="32770" y="9129"/>
                  </a:lnTo>
                  <a:lnTo>
                    <a:pt x="32854" y="8900"/>
                  </a:lnTo>
                  <a:lnTo>
                    <a:pt x="33041" y="8276"/>
                  </a:lnTo>
                  <a:lnTo>
                    <a:pt x="33186" y="7652"/>
                  </a:lnTo>
                  <a:lnTo>
                    <a:pt x="33290" y="7029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8"/>
                  </a:lnTo>
                  <a:lnTo>
                    <a:pt x="33353" y="5116"/>
                  </a:lnTo>
                  <a:lnTo>
                    <a:pt x="33311" y="4783"/>
                  </a:lnTo>
                  <a:lnTo>
                    <a:pt x="33249" y="4471"/>
                  </a:lnTo>
                  <a:lnTo>
                    <a:pt x="33165" y="4159"/>
                  </a:lnTo>
                  <a:lnTo>
                    <a:pt x="33082" y="3827"/>
                  </a:lnTo>
                  <a:lnTo>
                    <a:pt x="32958" y="3515"/>
                  </a:lnTo>
                  <a:lnTo>
                    <a:pt x="32854" y="3224"/>
                  </a:lnTo>
                  <a:lnTo>
                    <a:pt x="32729" y="2933"/>
                  </a:lnTo>
                  <a:lnTo>
                    <a:pt x="32583" y="2662"/>
                  </a:lnTo>
                  <a:lnTo>
                    <a:pt x="32417" y="2392"/>
                  </a:lnTo>
                  <a:lnTo>
                    <a:pt x="32251" y="2163"/>
                  </a:lnTo>
                  <a:lnTo>
                    <a:pt x="32084" y="1934"/>
                  </a:lnTo>
                  <a:lnTo>
                    <a:pt x="31876" y="1727"/>
                  </a:lnTo>
                  <a:lnTo>
                    <a:pt x="31668" y="1519"/>
                  </a:lnTo>
                  <a:lnTo>
                    <a:pt x="31440" y="1352"/>
                  </a:lnTo>
                  <a:lnTo>
                    <a:pt x="31190" y="1207"/>
                  </a:lnTo>
                  <a:lnTo>
                    <a:pt x="30920" y="1061"/>
                  </a:lnTo>
                  <a:lnTo>
                    <a:pt x="30650" y="936"/>
                  </a:lnTo>
                  <a:lnTo>
                    <a:pt x="30338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6761" y="417"/>
                  </a:lnTo>
                  <a:lnTo>
                    <a:pt x="25306" y="271"/>
                  </a:lnTo>
                  <a:lnTo>
                    <a:pt x="23850" y="167"/>
                  </a:lnTo>
                  <a:lnTo>
                    <a:pt x="22395" y="63"/>
                  </a:lnTo>
                  <a:lnTo>
                    <a:pt x="20939" y="22"/>
                  </a:lnTo>
                  <a:lnTo>
                    <a:pt x="20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59" name="Google Shape;959;p6"/>
            <p:cNvSpPr/>
            <p:nvPr/>
          </p:nvSpPr>
          <p:spPr>
            <a:xfrm>
              <a:off x="3984375" y="4789150"/>
              <a:ext cx="787575" cy="211050"/>
            </a:xfrm>
            <a:custGeom>
              <a:avLst/>
              <a:gdLst/>
              <a:ahLst/>
              <a:cxnLst/>
              <a:rect l="l" t="t" r="r" b="b"/>
              <a:pathLst>
                <a:path w="31503" h="8442" extrusionOk="0">
                  <a:moveTo>
                    <a:pt x="14244" y="0"/>
                  </a:moveTo>
                  <a:lnTo>
                    <a:pt x="13204" y="21"/>
                  </a:lnTo>
                  <a:lnTo>
                    <a:pt x="12165" y="42"/>
                  </a:lnTo>
                  <a:lnTo>
                    <a:pt x="10085" y="125"/>
                  </a:lnTo>
                  <a:lnTo>
                    <a:pt x="8006" y="270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5" y="1102"/>
                  </a:lnTo>
                  <a:lnTo>
                    <a:pt x="1706" y="1185"/>
                  </a:lnTo>
                  <a:lnTo>
                    <a:pt x="1498" y="1289"/>
                  </a:lnTo>
                  <a:lnTo>
                    <a:pt x="1311" y="1414"/>
                  </a:lnTo>
                  <a:lnTo>
                    <a:pt x="1124" y="1560"/>
                  </a:lnTo>
                  <a:lnTo>
                    <a:pt x="957" y="1705"/>
                  </a:lnTo>
                  <a:lnTo>
                    <a:pt x="812" y="1892"/>
                  </a:lnTo>
                  <a:lnTo>
                    <a:pt x="687" y="2100"/>
                  </a:lnTo>
                  <a:lnTo>
                    <a:pt x="583" y="2308"/>
                  </a:lnTo>
                  <a:lnTo>
                    <a:pt x="375" y="2870"/>
                  </a:lnTo>
                  <a:lnTo>
                    <a:pt x="209" y="3452"/>
                  </a:lnTo>
                  <a:lnTo>
                    <a:pt x="105" y="4013"/>
                  </a:lnTo>
                  <a:lnTo>
                    <a:pt x="22" y="4595"/>
                  </a:lnTo>
                  <a:lnTo>
                    <a:pt x="1" y="5178"/>
                  </a:lnTo>
                  <a:lnTo>
                    <a:pt x="22" y="5760"/>
                  </a:lnTo>
                  <a:lnTo>
                    <a:pt x="63" y="6342"/>
                  </a:lnTo>
                  <a:lnTo>
                    <a:pt x="147" y="6924"/>
                  </a:lnTo>
                  <a:lnTo>
                    <a:pt x="230" y="7236"/>
                  </a:lnTo>
                  <a:lnTo>
                    <a:pt x="354" y="7506"/>
                  </a:lnTo>
                  <a:lnTo>
                    <a:pt x="500" y="7735"/>
                  </a:lnTo>
                  <a:lnTo>
                    <a:pt x="583" y="7818"/>
                  </a:lnTo>
                  <a:lnTo>
                    <a:pt x="666" y="7922"/>
                  </a:lnTo>
                  <a:lnTo>
                    <a:pt x="874" y="8068"/>
                  </a:lnTo>
                  <a:lnTo>
                    <a:pt x="1124" y="8192"/>
                  </a:lnTo>
                  <a:lnTo>
                    <a:pt x="1415" y="8276"/>
                  </a:lnTo>
                  <a:lnTo>
                    <a:pt x="1727" y="8338"/>
                  </a:lnTo>
                  <a:lnTo>
                    <a:pt x="2143" y="8380"/>
                  </a:lnTo>
                  <a:lnTo>
                    <a:pt x="2579" y="8421"/>
                  </a:lnTo>
                  <a:lnTo>
                    <a:pt x="2995" y="8442"/>
                  </a:lnTo>
                  <a:lnTo>
                    <a:pt x="26969" y="8442"/>
                  </a:lnTo>
                  <a:lnTo>
                    <a:pt x="27551" y="8421"/>
                  </a:lnTo>
                  <a:lnTo>
                    <a:pt x="28113" y="8380"/>
                  </a:lnTo>
                  <a:lnTo>
                    <a:pt x="28695" y="8317"/>
                  </a:lnTo>
                  <a:lnTo>
                    <a:pt x="29277" y="8213"/>
                  </a:lnTo>
                  <a:lnTo>
                    <a:pt x="29839" y="8089"/>
                  </a:lnTo>
                  <a:lnTo>
                    <a:pt x="30109" y="8005"/>
                  </a:lnTo>
                  <a:lnTo>
                    <a:pt x="30358" y="7901"/>
                  </a:lnTo>
                  <a:lnTo>
                    <a:pt x="30566" y="7756"/>
                  </a:lnTo>
                  <a:lnTo>
                    <a:pt x="30754" y="7610"/>
                  </a:lnTo>
                  <a:lnTo>
                    <a:pt x="30899" y="7423"/>
                  </a:lnTo>
                  <a:lnTo>
                    <a:pt x="31024" y="7194"/>
                  </a:lnTo>
                  <a:lnTo>
                    <a:pt x="31128" y="6945"/>
                  </a:lnTo>
                  <a:lnTo>
                    <a:pt x="31190" y="6654"/>
                  </a:lnTo>
                  <a:lnTo>
                    <a:pt x="31253" y="6176"/>
                  </a:lnTo>
                  <a:lnTo>
                    <a:pt x="31315" y="5697"/>
                  </a:lnTo>
                  <a:lnTo>
                    <a:pt x="31398" y="4741"/>
                  </a:lnTo>
                  <a:lnTo>
                    <a:pt x="31440" y="3764"/>
                  </a:lnTo>
                  <a:lnTo>
                    <a:pt x="31481" y="2807"/>
                  </a:lnTo>
                  <a:lnTo>
                    <a:pt x="31502" y="2412"/>
                  </a:lnTo>
                  <a:lnTo>
                    <a:pt x="31460" y="2100"/>
                  </a:lnTo>
                  <a:lnTo>
                    <a:pt x="31440" y="197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11" y="1560"/>
                  </a:lnTo>
                  <a:lnTo>
                    <a:pt x="31128" y="1497"/>
                  </a:lnTo>
                  <a:lnTo>
                    <a:pt x="31003" y="1414"/>
                  </a:lnTo>
                  <a:lnTo>
                    <a:pt x="30878" y="1352"/>
                  </a:lnTo>
                  <a:lnTo>
                    <a:pt x="30587" y="1248"/>
                  </a:lnTo>
                  <a:lnTo>
                    <a:pt x="30213" y="1123"/>
                  </a:lnTo>
                  <a:lnTo>
                    <a:pt x="29423" y="915"/>
                  </a:lnTo>
                  <a:lnTo>
                    <a:pt x="28612" y="749"/>
                  </a:lnTo>
                  <a:lnTo>
                    <a:pt x="27822" y="603"/>
                  </a:lnTo>
                  <a:lnTo>
                    <a:pt x="27011" y="499"/>
                  </a:lnTo>
                  <a:lnTo>
                    <a:pt x="26200" y="395"/>
                  </a:lnTo>
                  <a:lnTo>
                    <a:pt x="25389" y="333"/>
                  </a:lnTo>
                  <a:lnTo>
                    <a:pt x="23767" y="208"/>
                  </a:lnTo>
                  <a:lnTo>
                    <a:pt x="22582" y="146"/>
                  </a:lnTo>
                  <a:lnTo>
                    <a:pt x="21397" y="83"/>
                  </a:lnTo>
                  <a:lnTo>
                    <a:pt x="19006" y="21"/>
                  </a:lnTo>
                  <a:lnTo>
                    <a:pt x="166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60" name="Google Shape;960;p6"/>
            <p:cNvSpPr/>
            <p:nvPr/>
          </p:nvSpPr>
          <p:spPr>
            <a:xfrm>
              <a:off x="3996875" y="5116100"/>
              <a:ext cx="755825" cy="237075"/>
            </a:xfrm>
            <a:custGeom>
              <a:avLst/>
              <a:gdLst/>
              <a:ahLst/>
              <a:cxnLst/>
              <a:rect l="l" t="t" r="r" b="b"/>
              <a:pathLst>
                <a:path w="30233" h="9483" extrusionOk="0">
                  <a:moveTo>
                    <a:pt x="16198" y="1"/>
                  </a:moveTo>
                  <a:lnTo>
                    <a:pt x="15220" y="22"/>
                  </a:lnTo>
                  <a:lnTo>
                    <a:pt x="14264" y="63"/>
                  </a:lnTo>
                  <a:lnTo>
                    <a:pt x="13287" y="146"/>
                  </a:lnTo>
                  <a:lnTo>
                    <a:pt x="12185" y="126"/>
                  </a:lnTo>
                  <a:lnTo>
                    <a:pt x="11103" y="146"/>
                  </a:lnTo>
                  <a:lnTo>
                    <a:pt x="9045" y="209"/>
                  </a:lnTo>
                  <a:lnTo>
                    <a:pt x="8026" y="230"/>
                  </a:lnTo>
                  <a:lnTo>
                    <a:pt x="7007" y="292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0" y="541"/>
                  </a:lnTo>
                  <a:lnTo>
                    <a:pt x="2911" y="687"/>
                  </a:lnTo>
                  <a:lnTo>
                    <a:pt x="2599" y="749"/>
                  </a:lnTo>
                  <a:lnTo>
                    <a:pt x="2308" y="833"/>
                  </a:lnTo>
                  <a:lnTo>
                    <a:pt x="2038" y="936"/>
                  </a:lnTo>
                  <a:lnTo>
                    <a:pt x="1788" y="1061"/>
                  </a:lnTo>
                  <a:lnTo>
                    <a:pt x="1539" y="1207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69" y="1976"/>
                  </a:lnTo>
                  <a:lnTo>
                    <a:pt x="624" y="2205"/>
                  </a:lnTo>
                  <a:lnTo>
                    <a:pt x="499" y="2434"/>
                  </a:lnTo>
                  <a:lnTo>
                    <a:pt x="374" y="2683"/>
                  </a:lnTo>
                  <a:lnTo>
                    <a:pt x="270" y="2953"/>
                  </a:lnTo>
                  <a:lnTo>
                    <a:pt x="187" y="3224"/>
                  </a:lnTo>
                  <a:lnTo>
                    <a:pt x="125" y="3494"/>
                  </a:lnTo>
                  <a:lnTo>
                    <a:pt x="83" y="3764"/>
                  </a:lnTo>
                  <a:lnTo>
                    <a:pt x="21" y="4263"/>
                  </a:lnTo>
                  <a:lnTo>
                    <a:pt x="0" y="4762"/>
                  </a:lnTo>
                  <a:lnTo>
                    <a:pt x="0" y="5241"/>
                  </a:lnTo>
                  <a:lnTo>
                    <a:pt x="0" y="5740"/>
                  </a:lnTo>
                  <a:lnTo>
                    <a:pt x="42" y="6218"/>
                  </a:lnTo>
                  <a:lnTo>
                    <a:pt x="83" y="6717"/>
                  </a:lnTo>
                  <a:lnTo>
                    <a:pt x="229" y="7694"/>
                  </a:lnTo>
                  <a:lnTo>
                    <a:pt x="312" y="8214"/>
                  </a:lnTo>
                  <a:lnTo>
                    <a:pt x="374" y="8422"/>
                  </a:lnTo>
                  <a:lnTo>
                    <a:pt x="437" y="8630"/>
                  </a:lnTo>
                  <a:lnTo>
                    <a:pt x="520" y="8796"/>
                  </a:lnTo>
                  <a:lnTo>
                    <a:pt x="603" y="8942"/>
                  </a:lnTo>
                  <a:lnTo>
                    <a:pt x="686" y="9066"/>
                  </a:lnTo>
                  <a:lnTo>
                    <a:pt x="811" y="9170"/>
                  </a:lnTo>
                  <a:lnTo>
                    <a:pt x="936" y="9254"/>
                  </a:lnTo>
                  <a:lnTo>
                    <a:pt x="1081" y="9316"/>
                  </a:lnTo>
                  <a:lnTo>
                    <a:pt x="1248" y="9378"/>
                  </a:lnTo>
                  <a:lnTo>
                    <a:pt x="1435" y="9420"/>
                  </a:lnTo>
                  <a:lnTo>
                    <a:pt x="1643" y="9462"/>
                  </a:lnTo>
                  <a:lnTo>
                    <a:pt x="1871" y="9482"/>
                  </a:lnTo>
                  <a:lnTo>
                    <a:pt x="3368" y="9482"/>
                  </a:lnTo>
                  <a:lnTo>
                    <a:pt x="4325" y="9462"/>
                  </a:lnTo>
                  <a:lnTo>
                    <a:pt x="6259" y="9358"/>
                  </a:lnTo>
                  <a:lnTo>
                    <a:pt x="8172" y="9233"/>
                  </a:lnTo>
                  <a:lnTo>
                    <a:pt x="10085" y="9129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1" y="8775"/>
                  </a:lnTo>
                  <a:lnTo>
                    <a:pt x="23246" y="8630"/>
                  </a:lnTo>
                  <a:lnTo>
                    <a:pt x="24556" y="8567"/>
                  </a:lnTo>
                  <a:lnTo>
                    <a:pt x="25887" y="8505"/>
                  </a:lnTo>
                  <a:lnTo>
                    <a:pt x="26532" y="8463"/>
                  </a:lnTo>
                  <a:lnTo>
                    <a:pt x="27197" y="8380"/>
                  </a:lnTo>
                  <a:lnTo>
                    <a:pt x="27862" y="8297"/>
                  </a:lnTo>
                  <a:lnTo>
                    <a:pt x="28507" y="8152"/>
                  </a:lnTo>
                  <a:lnTo>
                    <a:pt x="28902" y="8048"/>
                  </a:lnTo>
                  <a:lnTo>
                    <a:pt x="29235" y="7944"/>
                  </a:lnTo>
                  <a:lnTo>
                    <a:pt x="29380" y="7860"/>
                  </a:lnTo>
                  <a:lnTo>
                    <a:pt x="29505" y="7798"/>
                  </a:lnTo>
                  <a:lnTo>
                    <a:pt x="29609" y="7694"/>
                  </a:lnTo>
                  <a:lnTo>
                    <a:pt x="29713" y="7611"/>
                  </a:lnTo>
                  <a:lnTo>
                    <a:pt x="29796" y="7507"/>
                  </a:lnTo>
                  <a:lnTo>
                    <a:pt x="29879" y="7382"/>
                  </a:lnTo>
                  <a:lnTo>
                    <a:pt x="29942" y="7257"/>
                  </a:lnTo>
                  <a:lnTo>
                    <a:pt x="30004" y="7112"/>
                  </a:lnTo>
                  <a:lnTo>
                    <a:pt x="30087" y="6758"/>
                  </a:lnTo>
                  <a:lnTo>
                    <a:pt x="30150" y="6343"/>
                  </a:lnTo>
                  <a:lnTo>
                    <a:pt x="30212" y="5823"/>
                  </a:lnTo>
                  <a:lnTo>
                    <a:pt x="30233" y="5282"/>
                  </a:lnTo>
                  <a:lnTo>
                    <a:pt x="30233" y="4742"/>
                  </a:lnTo>
                  <a:lnTo>
                    <a:pt x="30212" y="4222"/>
                  </a:lnTo>
                  <a:lnTo>
                    <a:pt x="30191" y="3681"/>
                  </a:lnTo>
                  <a:lnTo>
                    <a:pt x="30129" y="3161"/>
                  </a:lnTo>
                  <a:lnTo>
                    <a:pt x="30004" y="2080"/>
                  </a:lnTo>
                  <a:lnTo>
                    <a:pt x="29942" y="1768"/>
                  </a:lnTo>
                  <a:lnTo>
                    <a:pt x="29879" y="1498"/>
                  </a:lnTo>
                  <a:lnTo>
                    <a:pt x="29796" y="1311"/>
                  </a:lnTo>
                  <a:lnTo>
                    <a:pt x="29754" y="1228"/>
                  </a:lnTo>
                  <a:lnTo>
                    <a:pt x="29692" y="1144"/>
                  </a:lnTo>
                  <a:lnTo>
                    <a:pt x="29609" y="1103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8" y="895"/>
                  </a:lnTo>
                  <a:lnTo>
                    <a:pt x="28756" y="853"/>
                  </a:lnTo>
                  <a:lnTo>
                    <a:pt x="26823" y="645"/>
                  </a:lnTo>
                  <a:lnTo>
                    <a:pt x="24889" y="437"/>
                  </a:lnTo>
                  <a:lnTo>
                    <a:pt x="22976" y="271"/>
                  </a:lnTo>
                  <a:lnTo>
                    <a:pt x="21042" y="126"/>
                  </a:lnTo>
                  <a:lnTo>
                    <a:pt x="20065" y="63"/>
                  </a:lnTo>
                  <a:lnTo>
                    <a:pt x="19109" y="22"/>
                  </a:lnTo>
                  <a:lnTo>
                    <a:pt x="181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61" name="Google Shape;961;p6"/>
            <p:cNvSpPr/>
            <p:nvPr/>
          </p:nvSpPr>
          <p:spPr>
            <a:xfrm>
              <a:off x="4043650" y="482552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779" y="1"/>
                  </a:moveTo>
                  <a:lnTo>
                    <a:pt x="5427" y="21"/>
                  </a:lnTo>
                  <a:lnTo>
                    <a:pt x="4097" y="42"/>
                  </a:lnTo>
                  <a:lnTo>
                    <a:pt x="1414" y="125"/>
                  </a:lnTo>
                  <a:lnTo>
                    <a:pt x="1165" y="146"/>
                  </a:lnTo>
                  <a:lnTo>
                    <a:pt x="915" y="209"/>
                  </a:lnTo>
                  <a:lnTo>
                    <a:pt x="687" y="271"/>
                  </a:lnTo>
                  <a:lnTo>
                    <a:pt x="458" y="396"/>
                  </a:lnTo>
                  <a:lnTo>
                    <a:pt x="354" y="458"/>
                  </a:lnTo>
                  <a:lnTo>
                    <a:pt x="250" y="520"/>
                  </a:lnTo>
                  <a:lnTo>
                    <a:pt x="167" y="604"/>
                  </a:lnTo>
                  <a:lnTo>
                    <a:pt x="104" y="708"/>
                  </a:lnTo>
                  <a:lnTo>
                    <a:pt x="63" y="791"/>
                  </a:lnTo>
                  <a:lnTo>
                    <a:pt x="21" y="895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9"/>
                  </a:lnTo>
                  <a:lnTo>
                    <a:pt x="42" y="1373"/>
                  </a:lnTo>
                  <a:lnTo>
                    <a:pt x="84" y="1477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6"/>
                  </a:lnTo>
                  <a:lnTo>
                    <a:pt x="499" y="1810"/>
                  </a:lnTo>
                  <a:lnTo>
                    <a:pt x="666" y="1872"/>
                  </a:lnTo>
                  <a:lnTo>
                    <a:pt x="811" y="1934"/>
                  </a:lnTo>
                  <a:lnTo>
                    <a:pt x="978" y="1976"/>
                  </a:lnTo>
                  <a:lnTo>
                    <a:pt x="1144" y="1997"/>
                  </a:lnTo>
                  <a:lnTo>
                    <a:pt x="1477" y="2018"/>
                  </a:lnTo>
                  <a:lnTo>
                    <a:pt x="1830" y="1997"/>
                  </a:lnTo>
                  <a:lnTo>
                    <a:pt x="5926" y="1664"/>
                  </a:lnTo>
                  <a:lnTo>
                    <a:pt x="6945" y="1581"/>
                  </a:lnTo>
                  <a:lnTo>
                    <a:pt x="7964" y="1456"/>
                  </a:lnTo>
                  <a:lnTo>
                    <a:pt x="8983" y="1331"/>
                  </a:lnTo>
                  <a:lnTo>
                    <a:pt x="10002" y="1186"/>
                  </a:lnTo>
                  <a:lnTo>
                    <a:pt x="10646" y="1103"/>
                  </a:lnTo>
                  <a:lnTo>
                    <a:pt x="11312" y="999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10" y="770"/>
                  </a:lnTo>
                  <a:lnTo>
                    <a:pt x="12642" y="666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6"/>
                  </a:lnTo>
                  <a:lnTo>
                    <a:pt x="12143" y="375"/>
                  </a:lnTo>
                  <a:lnTo>
                    <a:pt x="11457" y="292"/>
                  </a:lnTo>
                  <a:lnTo>
                    <a:pt x="10792" y="209"/>
                  </a:lnTo>
                  <a:lnTo>
                    <a:pt x="10126" y="146"/>
                  </a:lnTo>
                  <a:lnTo>
                    <a:pt x="9461" y="105"/>
                  </a:lnTo>
                  <a:lnTo>
                    <a:pt x="8110" y="42"/>
                  </a:lnTo>
                  <a:lnTo>
                    <a:pt x="6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62" name="Google Shape;962;p6"/>
            <p:cNvSpPr/>
            <p:nvPr/>
          </p:nvSpPr>
          <p:spPr>
            <a:xfrm>
              <a:off x="4062350" y="516340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3016" y="1"/>
                  </a:moveTo>
                  <a:lnTo>
                    <a:pt x="2475" y="22"/>
                  </a:lnTo>
                  <a:lnTo>
                    <a:pt x="1935" y="63"/>
                  </a:lnTo>
                  <a:lnTo>
                    <a:pt x="1394" y="105"/>
                  </a:lnTo>
                  <a:lnTo>
                    <a:pt x="1165" y="126"/>
                  </a:lnTo>
                  <a:lnTo>
                    <a:pt x="937" y="167"/>
                  </a:lnTo>
                  <a:lnTo>
                    <a:pt x="708" y="230"/>
                  </a:lnTo>
                  <a:lnTo>
                    <a:pt x="479" y="334"/>
                  </a:lnTo>
                  <a:lnTo>
                    <a:pt x="375" y="417"/>
                  </a:lnTo>
                  <a:lnTo>
                    <a:pt x="271" y="500"/>
                  </a:lnTo>
                  <a:lnTo>
                    <a:pt x="167" y="604"/>
                  </a:lnTo>
                  <a:lnTo>
                    <a:pt x="105" y="687"/>
                  </a:lnTo>
                  <a:lnTo>
                    <a:pt x="42" y="812"/>
                  </a:lnTo>
                  <a:lnTo>
                    <a:pt x="22" y="937"/>
                  </a:lnTo>
                  <a:lnTo>
                    <a:pt x="1" y="1061"/>
                  </a:lnTo>
                  <a:lnTo>
                    <a:pt x="22" y="1207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8"/>
                  </a:lnTo>
                  <a:lnTo>
                    <a:pt x="458" y="1810"/>
                  </a:lnTo>
                  <a:lnTo>
                    <a:pt x="583" y="1852"/>
                  </a:lnTo>
                  <a:lnTo>
                    <a:pt x="729" y="1893"/>
                  </a:lnTo>
                  <a:lnTo>
                    <a:pt x="874" y="1914"/>
                  </a:lnTo>
                  <a:lnTo>
                    <a:pt x="1020" y="1914"/>
                  </a:lnTo>
                  <a:lnTo>
                    <a:pt x="1311" y="1893"/>
                  </a:lnTo>
                  <a:lnTo>
                    <a:pt x="2371" y="1748"/>
                  </a:lnTo>
                  <a:lnTo>
                    <a:pt x="2891" y="1644"/>
                  </a:lnTo>
                  <a:lnTo>
                    <a:pt x="3411" y="1540"/>
                  </a:lnTo>
                  <a:lnTo>
                    <a:pt x="3931" y="1415"/>
                  </a:lnTo>
                  <a:lnTo>
                    <a:pt x="4451" y="1269"/>
                  </a:lnTo>
                  <a:lnTo>
                    <a:pt x="4970" y="1124"/>
                  </a:lnTo>
                  <a:lnTo>
                    <a:pt x="5469" y="957"/>
                  </a:lnTo>
                  <a:lnTo>
                    <a:pt x="5636" y="916"/>
                  </a:lnTo>
                  <a:lnTo>
                    <a:pt x="5781" y="853"/>
                  </a:lnTo>
                  <a:lnTo>
                    <a:pt x="5864" y="812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1" y="604"/>
                  </a:lnTo>
                  <a:lnTo>
                    <a:pt x="5989" y="542"/>
                  </a:lnTo>
                  <a:lnTo>
                    <a:pt x="5948" y="500"/>
                  </a:lnTo>
                  <a:lnTo>
                    <a:pt x="5698" y="375"/>
                  </a:lnTo>
                  <a:lnTo>
                    <a:pt x="5158" y="230"/>
                  </a:lnTo>
                  <a:lnTo>
                    <a:pt x="4638" y="126"/>
                  </a:lnTo>
                  <a:lnTo>
                    <a:pt x="4097" y="43"/>
                  </a:lnTo>
                  <a:lnTo>
                    <a:pt x="3556" y="22"/>
                  </a:lnTo>
                  <a:lnTo>
                    <a:pt x="30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63" name="Google Shape;963;p6"/>
            <p:cNvSpPr/>
            <p:nvPr/>
          </p:nvSpPr>
          <p:spPr>
            <a:xfrm>
              <a:off x="4410125" y="4822925"/>
              <a:ext cx="78500" cy="34325"/>
            </a:xfrm>
            <a:custGeom>
              <a:avLst/>
              <a:gdLst/>
              <a:ahLst/>
              <a:cxnLst/>
              <a:rect l="l" t="t" r="r" b="b"/>
              <a:pathLst>
                <a:path w="3140" h="1373" extrusionOk="0">
                  <a:moveTo>
                    <a:pt x="1102" y="1"/>
                  </a:moveTo>
                  <a:lnTo>
                    <a:pt x="894" y="42"/>
                  </a:lnTo>
                  <a:lnTo>
                    <a:pt x="728" y="63"/>
                  </a:lnTo>
                  <a:lnTo>
                    <a:pt x="541" y="125"/>
                  </a:lnTo>
                  <a:lnTo>
                    <a:pt x="395" y="188"/>
                  </a:lnTo>
                  <a:lnTo>
                    <a:pt x="271" y="292"/>
                  </a:lnTo>
                  <a:lnTo>
                    <a:pt x="125" y="417"/>
                  </a:lnTo>
                  <a:lnTo>
                    <a:pt x="42" y="562"/>
                  </a:lnTo>
                  <a:lnTo>
                    <a:pt x="21" y="645"/>
                  </a:lnTo>
                  <a:lnTo>
                    <a:pt x="0" y="728"/>
                  </a:lnTo>
                  <a:lnTo>
                    <a:pt x="0" y="812"/>
                  </a:lnTo>
                  <a:lnTo>
                    <a:pt x="21" y="895"/>
                  </a:lnTo>
                  <a:lnTo>
                    <a:pt x="63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50" y="1248"/>
                  </a:lnTo>
                  <a:lnTo>
                    <a:pt x="333" y="1290"/>
                  </a:lnTo>
                  <a:lnTo>
                    <a:pt x="416" y="1331"/>
                  </a:lnTo>
                  <a:lnTo>
                    <a:pt x="520" y="1352"/>
                  </a:lnTo>
                  <a:lnTo>
                    <a:pt x="624" y="1373"/>
                  </a:lnTo>
                  <a:lnTo>
                    <a:pt x="957" y="1373"/>
                  </a:lnTo>
                  <a:lnTo>
                    <a:pt x="1269" y="1352"/>
                  </a:lnTo>
                  <a:lnTo>
                    <a:pt x="1601" y="1311"/>
                  </a:lnTo>
                  <a:lnTo>
                    <a:pt x="1913" y="1248"/>
                  </a:lnTo>
                  <a:lnTo>
                    <a:pt x="2225" y="1165"/>
                  </a:lnTo>
                  <a:lnTo>
                    <a:pt x="2537" y="1061"/>
                  </a:lnTo>
                  <a:lnTo>
                    <a:pt x="2828" y="936"/>
                  </a:lnTo>
                  <a:lnTo>
                    <a:pt x="3140" y="770"/>
                  </a:lnTo>
                  <a:lnTo>
                    <a:pt x="3015" y="624"/>
                  </a:lnTo>
                  <a:lnTo>
                    <a:pt x="2870" y="500"/>
                  </a:lnTo>
                  <a:lnTo>
                    <a:pt x="2703" y="396"/>
                  </a:lnTo>
                  <a:lnTo>
                    <a:pt x="2537" y="292"/>
                  </a:lnTo>
                  <a:lnTo>
                    <a:pt x="2350" y="209"/>
                  </a:lnTo>
                  <a:lnTo>
                    <a:pt x="2142" y="146"/>
                  </a:lnTo>
                  <a:lnTo>
                    <a:pt x="1934" y="84"/>
                  </a:lnTo>
                  <a:lnTo>
                    <a:pt x="1726" y="42"/>
                  </a:lnTo>
                  <a:lnTo>
                    <a:pt x="1518" y="21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p7"/>
          <p:cNvSpPr txBox="1">
            <a:spLocks noGrp="1"/>
          </p:cNvSpPr>
          <p:nvPr>
            <p:ph type="body" idx="1"/>
          </p:nvPr>
        </p:nvSpPr>
        <p:spPr>
          <a:xfrm>
            <a:off x="2833573" y="2383000"/>
            <a:ext cx="6494693" cy="29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8076" lvl="0" indent="-43916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/>
            </a:lvl1pPr>
            <a:lvl2pPr marL="1216152" lvl="1" indent="-43916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824228" lvl="2" indent="-430721" rtl="0">
              <a:lnSpc>
                <a:spcPct val="100000"/>
              </a:lnSpc>
              <a:spcBef>
                <a:spcPts val="2128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2432304" lvl="3" indent="-430721" rtl="0">
              <a:lnSpc>
                <a:spcPct val="100000"/>
              </a:lnSpc>
              <a:spcBef>
                <a:spcPts val="2128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3040380" lvl="4" indent="-430721" rtl="0">
              <a:lnSpc>
                <a:spcPct val="100000"/>
              </a:lnSpc>
              <a:spcBef>
                <a:spcPts val="2128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3648456" lvl="5" indent="-430721" rtl="0">
              <a:lnSpc>
                <a:spcPct val="100000"/>
              </a:lnSpc>
              <a:spcBef>
                <a:spcPts val="2128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4256532" lvl="6" indent="-413830" rtl="0">
              <a:lnSpc>
                <a:spcPct val="100000"/>
              </a:lnSpc>
              <a:spcBef>
                <a:spcPts val="2128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4864608" lvl="7" indent="-413830" rtl="0">
              <a:lnSpc>
                <a:spcPct val="100000"/>
              </a:lnSpc>
              <a:spcBef>
                <a:spcPts val="2128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5472684" lvl="8" indent="-430721" rtl="0">
              <a:lnSpc>
                <a:spcPct val="100000"/>
              </a:lnSpc>
              <a:spcBef>
                <a:spcPts val="2128"/>
              </a:spcBef>
              <a:spcAft>
                <a:spcPts val="2128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966" name="Google Shape;966;p7"/>
          <p:cNvSpPr txBox="1">
            <a:spLocks noGrp="1"/>
          </p:cNvSpPr>
          <p:nvPr>
            <p:ph type="title"/>
          </p:nvPr>
        </p:nvSpPr>
        <p:spPr>
          <a:xfrm>
            <a:off x="957625" y="719333"/>
            <a:ext cx="10246588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grpSp>
        <p:nvGrpSpPr>
          <p:cNvPr id="967" name="Google Shape;967;p7"/>
          <p:cNvGrpSpPr/>
          <p:nvPr/>
        </p:nvGrpSpPr>
        <p:grpSpPr>
          <a:xfrm rot="-5400000">
            <a:off x="5838440" y="503451"/>
            <a:ext cx="520017" cy="12196879"/>
            <a:chOff x="219" y="-6350"/>
            <a:chExt cx="713004" cy="5143500"/>
          </a:xfrm>
        </p:grpSpPr>
        <p:sp>
          <p:nvSpPr>
            <p:cNvPr id="968" name="Google Shape;968;p7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69" name="Google Shape;969;p7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70" name="Google Shape;970;p7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971" name="Google Shape;971;p7"/>
          <p:cNvGrpSpPr/>
          <p:nvPr/>
        </p:nvGrpSpPr>
        <p:grpSpPr>
          <a:xfrm>
            <a:off x="273010" y="5799037"/>
            <a:ext cx="478102" cy="205737"/>
            <a:chOff x="6890975" y="4910000"/>
            <a:chExt cx="958575" cy="415350"/>
          </a:xfrm>
        </p:grpSpPr>
        <p:sp>
          <p:nvSpPr>
            <p:cNvPr id="972" name="Google Shape;972;p7"/>
            <p:cNvSpPr/>
            <p:nvPr/>
          </p:nvSpPr>
          <p:spPr>
            <a:xfrm>
              <a:off x="6890975" y="4916250"/>
              <a:ext cx="954400" cy="409100"/>
            </a:xfrm>
            <a:custGeom>
              <a:avLst/>
              <a:gdLst/>
              <a:ahLst/>
              <a:cxnLst/>
              <a:rect l="l" t="t" r="r" b="b"/>
              <a:pathLst>
                <a:path w="38176" h="16364" extrusionOk="0">
                  <a:moveTo>
                    <a:pt x="31252" y="1248"/>
                  </a:moveTo>
                  <a:lnTo>
                    <a:pt x="32167" y="1268"/>
                  </a:lnTo>
                  <a:lnTo>
                    <a:pt x="33082" y="1310"/>
                  </a:lnTo>
                  <a:lnTo>
                    <a:pt x="33996" y="1372"/>
                  </a:lnTo>
                  <a:lnTo>
                    <a:pt x="34142" y="1393"/>
                  </a:lnTo>
                  <a:lnTo>
                    <a:pt x="34537" y="1435"/>
                  </a:lnTo>
                  <a:lnTo>
                    <a:pt x="34849" y="1476"/>
                  </a:lnTo>
                  <a:lnTo>
                    <a:pt x="35078" y="1559"/>
                  </a:lnTo>
                  <a:lnTo>
                    <a:pt x="35161" y="1601"/>
                  </a:lnTo>
                  <a:lnTo>
                    <a:pt x="35244" y="1663"/>
                  </a:lnTo>
                  <a:lnTo>
                    <a:pt x="35327" y="1726"/>
                  </a:lnTo>
                  <a:lnTo>
                    <a:pt x="35369" y="1809"/>
                  </a:lnTo>
                  <a:lnTo>
                    <a:pt x="35431" y="1913"/>
                  </a:lnTo>
                  <a:lnTo>
                    <a:pt x="35473" y="2038"/>
                  </a:lnTo>
                  <a:lnTo>
                    <a:pt x="35535" y="2308"/>
                  </a:lnTo>
                  <a:lnTo>
                    <a:pt x="35597" y="2661"/>
                  </a:lnTo>
                  <a:lnTo>
                    <a:pt x="35743" y="3888"/>
                  </a:lnTo>
                  <a:lnTo>
                    <a:pt x="35868" y="5094"/>
                  </a:lnTo>
                  <a:lnTo>
                    <a:pt x="35930" y="5718"/>
                  </a:lnTo>
                  <a:lnTo>
                    <a:pt x="35972" y="6321"/>
                  </a:lnTo>
                  <a:lnTo>
                    <a:pt x="35993" y="6945"/>
                  </a:lnTo>
                  <a:lnTo>
                    <a:pt x="36013" y="7548"/>
                  </a:lnTo>
                  <a:lnTo>
                    <a:pt x="35993" y="8317"/>
                  </a:lnTo>
                  <a:lnTo>
                    <a:pt x="35930" y="9107"/>
                  </a:lnTo>
                  <a:lnTo>
                    <a:pt x="35847" y="9877"/>
                  </a:lnTo>
                  <a:lnTo>
                    <a:pt x="35785" y="10272"/>
                  </a:lnTo>
                  <a:lnTo>
                    <a:pt x="35701" y="10667"/>
                  </a:lnTo>
                  <a:lnTo>
                    <a:pt x="35577" y="11103"/>
                  </a:lnTo>
                  <a:lnTo>
                    <a:pt x="35514" y="11291"/>
                  </a:lnTo>
                  <a:lnTo>
                    <a:pt x="35452" y="11478"/>
                  </a:lnTo>
                  <a:lnTo>
                    <a:pt x="35369" y="11644"/>
                  </a:lnTo>
                  <a:lnTo>
                    <a:pt x="35265" y="11769"/>
                  </a:lnTo>
                  <a:lnTo>
                    <a:pt x="35182" y="11914"/>
                  </a:lnTo>
                  <a:lnTo>
                    <a:pt x="35057" y="12018"/>
                  </a:lnTo>
                  <a:lnTo>
                    <a:pt x="34932" y="12122"/>
                  </a:lnTo>
                  <a:lnTo>
                    <a:pt x="34807" y="12205"/>
                  </a:lnTo>
                  <a:lnTo>
                    <a:pt x="34662" y="12289"/>
                  </a:lnTo>
                  <a:lnTo>
                    <a:pt x="34495" y="12372"/>
                  </a:lnTo>
                  <a:lnTo>
                    <a:pt x="34308" y="12413"/>
                  </a:lnTo>
                  <a:lnTo>
                    <a:pt x="34121" y="12476"/>
                  </a:lnTo>
                  <a:lnTo>
                    <a:pt x="33664" y="12538"/>
                  </a:lnTo>
                  <a:lnTo>
                    <a:pt x="32541" y="12684"/>
                  </a:lnTo>
                  <a:lnTo>
                    <a:pt x="31418" y="12788"/>
                  </a:lnTo>
                  <a:lnTo>
                    <a:pt x="30295" y="12871"/>
                  </a:lnTo>
                  <a:lnTo>
                    <a:pt x="29173" y="12954"/>
                  </a:lnTo>
                  <a:lnTo>
                    <a:pt x="26927" y="13079"/>
                  </a:lnTo>
                  <a:lnTo>
                    <a:pt x="24660" y="13183"/>
                  </a:lnTo>
                  <a:lnTo>
                    <a:pt x="21666" y="13328"/>
                  </a:lnTo>
                  <a:lnTo>
                    <a:pt x="18651" y="13536"/>
                  </a:lnTo>
                  <a:lnTo>
                    <a:pt x="15657" y="13765"/>
                  </a:lnTo>
                  <a:lnTo>
                    <a:pt x="12642" y="14014"/>
                  </a:lnTo>
                  <a:lnTo>
                    <a:pt x="11332" y="14118"/>
                  </a:lnTo>
                  <a:lnTo>
                    <a:pt x="10002" y="14201"/>
                  </a:lnTo>
                  <a:lnTo>
                    <a:pt x="7361" y="14368"/>
                  </a:lnTo>
                  <a:lnTo>
                    <a:pt x="7361" y="14305"/>
                  </a:lnTo>
                  <a:lnTo>
                    <a:pt x="4096" y="14285"/>
                  </a:lnTo>
                  <a:lnTo>
                    <a:pt x="3785" y="14285"/>
                  </a:lnTo>
                  <a:lnTo>
                    <a:pt x="3473" y="14222"/>
                  </a:lnTo>
                  <a:lnTo>
                    <a:pt x="3161" y="14139"/>
                  </a:lnTo>
                  <a:lnTo>
                    <a:pt x="2849" y="14056"/>
                  </a:lnTo>
                  <a:lnTo>
                    <a:pt x="2641" y="13973"/>
                  </a:lnTo>
                  <a:lnTo>
                    <a:pt x="2433" y="13869"/>
                  </a:lnTo>
                  <a:lnTo>
                    <a:pt x="2267" y="13744"/>
                  </a:lnTo>
                  <a:lnTo>
                    <a:pt x="2121" y="13599"/>
                  </a:lnTo>
                  <a:lnTo>
                    <a:pt x="1996" y="13432"/>
                  </a:lnTo>
                  <a:lnTo>
                    <a:pt x="1892" y="13245"/>
                  </a:lnTo>
                  <a:lnTo>
                    <a:pt x="1809" y="13037"/>
                  </a:lnTo>
                  <a:lnTo>
                    <a:pt x="1747" y="12808"/>
                  </a:lnTo>
                  <a:lnTo>
                    <a:pt x="1601" y="12039"/>
                  </a:lnTo>
                  <a:lnTo>
                    <a:pt x="1477" y="11249"/>
                  </a:lnTo>
                  <a:lnTo>
                    <a:pt x="1393" y="10459"/>
                  </a:lnTo>
                  <a:lnTo>
                    <a:pt x="1331" y="9669"/>
                  </a:lnTo>
                  <a:lnTo>
                    <a:pt x="1289" y="8879"/>
                  </a:lnTo>
                  <a:lnTo>
                    <a:pt x="1248" y="8068"/>
                  </a:lnTo>
                  <a:lnTo>
                    <a:pt x="1248" y="6487"/>
                  </a:lnTo>
                  <a:lnTo>
                    <a:pt x="1248" y="5510"/>
                  </a:lnTo>
                  <a:lnTo>
                    <a:pt x="1248" y="5302"/>
                  </a:lnTo>
                  <a:lnTo>
                    <a:pt x="1269" y="5115"/>
                  </a:lnTo>
                  <a:lnTo>
                    <a:pt x="1310" y="4928"/>
                  </a:lnTo>
                  <a:lnTo>
                    <a:pt x="1352" y="4741"/>
                  </a:lnTo>
                  <a:lnTo>
                    <a:pt x="1435" y="4595"/>
                  </a:lnTo>
                  <a:lnTo>
                    <a:pt x="1497" y="4429"/>
                  </a:lnTo>
                  <a:lnTo>
                    <a:pt x="1580" y="4283"/>
                  </a:lnTo>
                  <a:lnTo>
                    <a:pt x="1684" y="4138"/>
                  </a:lnTo>
                  <a:lnTo>
                    <a:pt x="1809" y="4013"/>
                  </a:lnTo>
                  <a:lnTo>
                    <a:pt x="1934" y="3888"/>
                  </a:lnTo>
                  <a:lnTo>
                    <a:pt x="2059" y="3784"/>
                  </a:lnTo>
                  <a:lnTo>
                    <a:pt x="2204" y="3680"/>
                  </a:lnTo>
                  <a:lnTo>
                    <a:pt x="2537" y="3493"/>
                  </a:lnTo>
                  <a:lnTo>
                    <a:pt x="2890" y="3327"/>
                  </a:lnTo>
                  <a:lnTo>
                    <a:pt x="3369" y="3181"/>
                  </a:lnTo>
                  <a:lnTo>
                    <a:pt x="3868" y="3036"/>
                  </a:lnTo>
                  <a:lnTo>
                    <a:pt x="4346" y="2932"/>
                  </a:lnTo>
                  <a:lnTo>
                    <a:pt x="4845" y="2869"/>
                  </a:lnTo>
                  <a:lnTo>
                    <a:pt x="5344" y="2807"/>
                  </a:lnTo>
                  <a:lnTo>
                    <a:pt x="5843" y="2765"/>
                  </a:lnTo>
                  <a:lnTo>
                    <a:pt x="6841" y="2682"/>
                  </a:lnTo>
                  <a:lnTo>
                    <a:pt x="8546" y="2537"/>
                  </a:lnTo>
                  <a:lnTo>
                    <a:pt x="10251" y="2433"/>
                  </a:lnTo>
                  <a:lnTo>
                    <a:pt x="13661" y="2246"/>
                  </a:lnTo>
                  <a:lnTo>
                    <a:pt x="17071" y="2079"/>
                  </a:lnTo>
                  <a:lnTo>
                    <a:pt x="18776" y="1975"/>
                  </a:lnTo>
                  <a:lnTo>
                    <a:pt x="20481" y="1830"/>
                  </a:lnTo>
                  <a:lnTo>
                    <a:pt x="23829" y="1539"/>
                  </a:lnTo>
                  <a:lnTo>
                    <a:pt x="25492" y="1414"/>
                  </a:lnTo>
                  <a:lnTo>
                    <a:pt x="27156" y="1310"/>
                  </a:lnTo>
                  <a:lnTo>
                    <a:pt x="28757" y="1268"/>
                  </a:lnTo>
                  <a:lnTo>
                    <a:pt x="30337" y="1248"/>
                  </a:lnTo>
                  <a:close/>
                  <a:moveTo>
                    <a:pt x="31065" y="0"/>
                  </a:moveTo>
                  <a:lnTo>
                    <a:pt x="29879" y="21"/>
                  </a:lnTo>
                  <a:lnTo>
                    <a:pt x="28694" y="42"/>
                  </a:lnTo>
                  <a:lnTo>
                    <a:pt x="27509" y="83"/>
                  </a:lnTo>
                  <a:lnTo>
                    <a:pt x="26324" y="146"/>
                  </a:lnTo>
                  <a:lnTo>
                    <a:pt x="23974" y="312"/>
                  </a:lnTo>
                  <a:lnTo>
                    <a:pt x="21604" y="520"/>
                  </a:lnTo>
                  <a:lnTo>
                    <a:pt x="17861" y="853"/>
                  </a:lnTo>
                  <a:lnTo>
                    <a:pt x="14098" y="1144"/>
                  </a:lnTo>
                  <a:lnTo>
                    <a:pt x="10334" y="1435"/>
                  </a:lnTo>
                  <a:lnTo>
                    <a:pt x="6592" y="1747"/>
                  </a:lnTo>
                  <a:lnTo>
                    <a:pt x="5406" y="1851"/>
                  </a:lnTo>
                  <a:lnTo>
                    <a:pt x="4803" y="1934"/>
                  </a:lnTo>
                  <a:lnTo>
                    <a:pt x="4221" y="2038"/>
                  </a:lnTo>
                  <a:lnTo>
                    <a:pt x="3639" y="2162"/>
                  </a:lnTo>
                  <a:lnTo>
                    <a:pt x="3057" y="2308"/>
                  </a:lnTo>
                  <a:lnTo>
                    <a:pt x="2495" y="2474"/>
                  </a:lnTo>
                  <a:lnTo>
                    <a:pt x="1934" y="2703"/>
                  </a:lnTo>
                  <a:lnTo>
                    <a:pt x="1580" y="2869"/>
                  </a:lnTo>
                  <a:lnTo>
                    <a:pt x="1248" y="3077"/>
                  </a:lnTo>
                  <a:lnTo>
                    <a:pt x="957" y="3306"/>
                  </a:lnTo>
                  <a:lnTo>
                    <a:pt x="832" y="3431"/>
                  </a:lnTo>
                  <a:lnTo>
                    <a:pt x="728" y="3576"/>
                  </a:lnTo>
                  <a:lnTo>
                    <a:pt x="603" y="3701"/>
                  </a:lnTo>
                  <a:lnTo>
                    <a:pt x="520" y="3867"/>
                  </a:lnTo>
                  <a:lnTo>
                    <a:pt x="416" y="4013"/>
                  </a:lnTo>
                  <a:lnTo>
                    <a:pt x="354" y="4179"/>
                  </a:lnTo>
                  <a:lnTo>
                    <a:pt x="291" y="4366"/>
                  </a:lnTo>
                  <a:lnTo>
                    <a:pt x="229" y="4533"/>
                  </a:lnTo>
                  <a:lnTo>
                    <a:pt x="187" y="4720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0" y="6986"/>
                  </a:lnTo>
                  <a:lnTo>
                    <a:pt x="0" y="8026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4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2"/>
                  </a:lnTo>
                  <a:lnTo>
                    <a:pt x="437" y="12122"/>
                  </a:lnTo>
                  <a:lnTo>
                    <a:pt x="541" y="12621"/>
                  </a:lnTo>
                  <a:lnTo>
                    <a:pt x="686" y="13141"/>
                  </a:lnTo>
                  <a:lnTo>
                    <a:pt x="790" y="13474"/>
                  </a:lnTo>
                  <a:lnTo>
                    <a:pt x="915" y="13806"/>
                  </a:lnTo>
                  <a:lnTo>
                    <a:pt x="1081" y="14118"/>
                  </a:lnTo>
                  <a:lnTo>
                    <a:pt x="1269" y="14409"/>
                  </a:lnTo>
                  <a:lnTo>
                    <a:pt x="1456" y="14680"/>
                  </a:lnTo>
                  <a:lnTo>
                    <a:pt x="1684" y="14950"/>
                  </a:lnTo>
                  <a:lnTo>
                    <a:pt x="1934" y="15179"/>
                  </a:lnTo>
                  <a:lnTo>
                    <a:pt x="2183" y="15387"/>
                  </a:lnTo>
                  <a:lnTo>
                    <a:pt x="2454" y="15574"/>
                  </a:lnTo>
                  <a:lnTo>
                    <a:pt x="2724" y="15740"/>
                  </a:lnTo>
                  <a:lnTo>
                    <a:pt x="3036" y="15886"/>
                  </a:lnTo>
                  <a:lnTo>
                    <a:pt x="3327" y="16010"/>
                  </a:lnTo>
                  <a:lnTo>
                    <a:pt x="3639" y="16114"/>
                  </a:lnTo>
                  <a:lnTo>
                    <a:pt x="3951" y="16177"/>
                  </a:lnTo>
                  <a:lnTo>
                    <a:pt x="4284" y="16239"/>
                  </a:lnTo>
                  <a:lnTo>
                    <a:pt x="4595" y="16260"/>
                  </a:lnTo>
                  <a:lnTo>
                    <a:pt x="6696" y="16302"/>
                  </a:lnTo>
                  <a:lnTo>
                    <a:pt x="8796" y="16343"/>
                  </a:lnTo>
                  <a:lnTo>
                    <a:pt x="12996" y="16364"/>
                  </a:lnTo>
                  <a:lnTo>
                    <a:pt x="13703" y="16364"/>
                  </a:lnTo>
                  <a:lnTo>
                    <a:pt x="14825" y="16343"/>
                  </a:lnTo>
                  <a:lnTo>
                    <a:pt x="15969" y="16322"/>
                  </a:lnTo>
                  <a:lnTo>
                    <a:pt x="17092" y="16281"/>
                  </a:lnTo>
                  <a:lnTo>
                    <a:pt x="18215" y="16198"/>
                  </a:lnTo>
                  <a:lnTo>
                    <a:pt x="19733" y="16031"/>
                  </a:lnTo>
                  <a:lnTo>
                    <a:pt x="21271" y="15865"/>
                  </a:lnTo>
                  <a:lnTo>
                    <a:pt x="22810" y="15699"/>
                  </a:lnTo>
                  <a:lnTo>
                    <a:pt x="23579" y="15636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5"/>
                  </a:lnTo>
                  <a:lnTo>
                    <a:pt x="30254" y="15262"/>
                  </a:lnTo>
                  <a:lnTo>
                    <a:pt x="31439" y="15137"/>
                  </a:lnTo>
                  <a:lnTo>
                    <a:pt x="32603" y="14992"/>
                  </a:lnTo>
                  <a:lnTo>
                    <a:pt x="33789" y="14825"/>
                  </a:lnTo>
                  <a:lnTo>
                    <a:pt x="34267" y="14721"/>
                  </a:lnTo>
                  <a:lnTo>
                    <a:pt x="34745" y="14617"/>
                  </a:lnTo>
                  <a:lnTo>
                    <a:pt x="35161" y="14472"/>
                  </a:lnTo>
                  <a:lnTo>
                    <a:pt x="35556" y="14305"/>
                  </a:lnTo>
                  <a:lnTo>
                    <a:pt x="35930" y="14139"/>
                  </a:lnTo>
                  <a:lnTo>
                    <a:pt x="36263" y="13931"/>
                  </a:lnTo>
                  <a:lnTo>
                    <a:pt x="36575" y="13702"/>
                  </a:lnTo>
                  <a:lnTo>
                    <a:pt x="36845" y="13432"/>
                  </a:lnTo>
                  <a:lnTo>
                    <a:pt x="37095" y="13162"/>
                  </a:lnTo>
                  <a:lnTo>
                    <a:pt x="37302" y="12850"/>
                  </a:lnTo>
                  <a:lnTo>
                    <a:pt x="37490" y="12496"/>
                  </a:lnTo>
                  <a:lnTo>
                    <a:pt x="37656" y="12122"/>
                  </a:lnTo>
                  <a:lnTo>
                    <a:pt x="37781" y="11727"/>
                  </a:lnTo>
                  <a:lnTo>
                    <a:pt x="37885" y="11291"/>
                  </a:lnTo>
                  <a:lnTo>
                    <a:pt x="37968" y="10833"/>
                  </a:lnTo>
                  <a:lnTo>
                    <a:pt x="38009" y="10334"/>
                  </a:lnTo>
                  <a:lnTo>
                    <a:pt x="38134" y="8587"/>
                  </a:lnTo>
                  <a:lnTo>
                    <a:pt x="38176" y="7693"/>
                  </a:lnTo>
                  <a:lnTo>
                    <a:pt x="38176" y="6820"/>
                  </a:lnTo>
                  <a:lnTo>
                    <a:pt x="38176" y="5947"/>
                  </a:lnTo>
                  <a:lnTo>
                    <a:pt x="38113" y="5073"/>
                  </a:lnTo>
                  <a:lnTo>
                    <a:pt x="38072" y="4616"/>
                  </a:lnTo>
                  <a:lnTo>
                    <a:pt x="38009" y="4179"/>
                  </a:lnTo>
                  <a:lnTo>
                    <a:pt x="37947" y="3743"/>
                  </a:lnTo>
                  <a:lnTo>
                    <a:pt x="37864" y="3306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7" y="2183"/>
                  </a:lnTo>
                  <a:lnTo>
                    <a:pt x="37261" y="1934"/>
                  </a:lnTo>
                  <a:lnTo>
                    <a:pt x="37095" y="1684"/>
                  </a:lnTo>
                  <a:lnTo>
                    <a:pt x="36887" y="1455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0" y="853"/>
                  </a:lnTo>
                  <a:lnTo>
                    <a:pt x="35951" y="686"/>
                  </a:lnTo>
                  <a:lnTo>
                    <a:pt x="35701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7"/>
                  </a:lnTo>
                  <a:lnTo>
                    <a:pt x="33747" y="104"/>
                  </a:lnTo>
                  <a:lnTo>
                    <a:pt x="32915" y="42"/>
                  </a:lnTo>
                  <a:lnTo>
                    <a:pt x="32084" y="21"/>
                  </a:lnTo>
                  <a:lnTo>
                    <a:pt x="3125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fill="none" extrusionOk="0">
                  <a:moveTo>
                    <a:pt x="29090" y="1"/>
                  </a:move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30005" y="1"/>
                  </a:lnTo>
                  <a:lnTo>
                    <a:pt x="30920" y="21"/>
                  </a:lnTo>
                  <a:lnTo>
                    <a:pt x="31835" y="63"/>
                  </a:lnTo>
                  <a:lnTo>
                    <a:pt x="32749" y="125"/>
                  </a:lnTo>
                  <a:lnTo>
                    <a:pt x="32749" y="125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3290" y="188"/>
                  </a:lnTo>
                  <a:lnTo>
                    <a:pt x="33602" y="229"/>
                  </a:lnTo>
                  <a:lnTo>
                    <a:pt x="33831" y="312"/>
                  </a:lnTo>
                  <a:lnTo>
                    <a:pt x="33914" y="354"/>
                  </a:lnTo>
                  <a:lnTo>
                    <a:pt x="33997" y="416"/>
                  </a:lnTo>
                  <a:lnTo>
                    <a:pt x="34080" y="479"/>
                  </a:lnTo>
                  <a:lnTo>
                    <a:pt x="34122" y="562"/>
                  </a:lnTo>
                  <a:lnTo>
                    <a:pt x="34184" y="666"/>
                  </a:lnTo>
                  <a:lnTo>
                    <a:pt x="34226" y="791"/>
                  </a:lnTo>
                  <a:lnTo>
                    <a:pt x="34288" y="1061"/>
                  </a:lnTo>
                  <a:lnTo>
                    <a:pt x="34350" y="1414"/>
                  </a:lnTo>
                  <a:lnTo>
                    <a:pt x="34350" y="1414"/>
                  </a:lnTo>
                  <a:lnTo>
                    <a:pt x="34496" y="2641"/>
                  </a:lnTo>
                  <a:lnTo>
                    <a:pt x="34621" y="3847"/>
                  </a:lnTo>
                  <a:lnTo>
                    <a:pt x="34683" y="4471"/>
                  </a:lnTo>
                  <a:lnTo>
                    <a:pt x="34725" y="5074"/>
                  </a:lnTo>
                  <a:lnTo>
                    <a:pt x="34746" y="5698"/>
                  </a:lnTo>
                  <a:lnTo>
                    <a:pt x="34766" y="6301"/>
                  </a:lnTo>
                  <a:lnTo>
                    <a:pt x="34766" y="6301"/>
                  </a:lnTo>
                  <a:lnTo>
                    <a:pt x="34746" y="7070"/>
                  </a:lnTo>
                  <a:lnTo>
                    <a:pt x="34683" y="7860"/>
                  </a:lnTo>
                  <a:lnTo>
                    <a:pt x="34600" y="8630"/>
                  </a:lnTo>
                  <a:lnTo>
                    <a:pt x="34538" y="9025"/>
                  </a:lnTo>
                  <a:lnTo>
                    <a:pt x="34454" y="9420"/>
                  </a:lnTo>
                  <a:lnTo>
                    <a:pt x="34454" y="9420"/>
                  </a:lnTo>
                  <a:lnTo>
                    <a:pt x="34330" y="9856"/>
                  </a:lnTo>
                  <a:lnTo>
                    <a:pt x="34267" y="10044"/>
                  </a:lnTo>
                  <a:lnTo>
                    <a:pt x="34205" y="10231"/>
                  </a:lnTo>
                  <a:lnTo>
                    <a:pt x="34122" y="10397"/>
                  </a:lnTo>
                  <a:lnTo>
                    <a:pt x="34018" y="10522"/>
                  </a:lnTo>
                  <a:lnTo>
                    <a:pt x="33935" y="10667"/>
                  </a:lnTo>
                  <a:lnTo>
                    <a:pt x="33810" y="10771"/>
                  </a:lnTo>
                  <a:lnTo>
                    <a:pt x="33685" y="10875"/>
                  </a:lnTo>
                  <a:lnTo>
                    <a:pt x="33560" y="10958"/>
                  </a:lnTo>
                  <a:lnTo>
                    <a:pt x="33415" y="11042"/>
                  </a:lnTo>
                  <a:lnTo>
                    <a:pt x="33248" y="11125"/>
                  </a:lnTo>
                  <a:lnTo>
                    <a:pt x="33061" y="11166"/>
                  </a:lnTo>
                  <a:lnTo>
                    <a:pt x="32874" y="11229"/>
                  </a:lnTo>
                  <a:lnTo>
                    <a:pt x="32417" y="11291"/>
                  </a:lnTo>
                  <a:lnTo>
                    <a:pt x="32417" y="11291"/>
                  </a:lnTo>
                  <a:lnTo>
                    <a:pt x="31294" y="11437"/>
                  </a:lnTo>
                  <a:lnTo>
                    <a:pt x="30171" y="11541"/>
                  </a:lnTo>
                  <a:lnTo>
                    <a:pt x="29048" y="11624"/>
                  </a:lnTo>
                  <a:lnTo>
                    <a:pt x="27926" y="11707"/>
                  </a:lnTo>
                  <a:lnTo>
                    <a:pt x="25680" y="11832"/>
                  </a:lnTo>
                  <a:lnTo>
                    <a:pt x="23413" y="11936"/>
                  </a:lnTo>
                  <a:lnTo>
                    <a:pt x="23413" y="11936"/>
                  </a:lnTo>
                  <a:lnTo>
                    <a:pt x="20419" y="12081"/>
                  </a:lnTo>
                  <a:lnTo>
                    <a:pt x="17404" y="12289"/>
                  </a:lnTo>
                  <a:lnTo>
                    <a:pt x="14410" y="12518"/>
                  </a:lnTo>
                  <a:lnTo>
                    <a:pt x="11395" y="12767"/>
                  </a:lnTo>
                  <a:lnTo>
                    <a:pt x="11395" y="12767"/>
                  </a:lnTo>
                  <a:lnTo>
                    <a:pt x="10085" y="12871"/>
                  </a:lnTo>
                  <a:lnTo>
                    <a:pt x="8755" y="12954"/>
                  </a:lnTo>
                  <a:lnTo>
                    <a:pt x="6114" y="13121"/>
                  </a:lnTo>
                  <a:lnTo>
                    <a:pt x="6114" y="13121"/>
                  </a:lnTo>
                  <a:lnTo>
                    <a:pt x="6114" y="13058"/>
                  </a:lnTo>
                  <a:lnTo>
                    <a:pt x="6114" y="13058"/>
                  </a:lnTo>
                  <a:lnTo>
                    <a:pt x="2849" y="13038"/>
                  </a:lnTo>
                  <a:lnTo>
                    <a:pt x="2849" y="13038"/>
                  </a:lnTo>
                  <a:lnTo>
                    <a:pt x="2538" y="13038"/>
                  </a:lnTo>
                  <a:lnTo>
                    <a:pt x="2226" y="12975"/>
                  </a:lnTo>
                  <a:lnTo>
                    <a:pt x="1914" y="12892"/>
                  </a:lnTo>
                  <a:lnTo>
                    <a:pt x="1602" y="12809"/>
                  </a:lnTo>
                  <a:lnTo>
                    <a:pt x="1602" y="12809"/>
                  </a:lnTo>
                  <a:lnTo>
                    <a:pt x="1394" y="12726"/>
                  </a:lnTo>
                  <a:lnTo>
                    <a:pt x="1186" y="12622"/>
                  </a:lnTo>
                  <a:lnTo>
                    <a:pt x="1020" y="12497"/>
                  </a:lnTo>
                  <a:lnTo>
                    <a:pt x="874" y="12352"/>
                  </a:lnTo>
                  <a:lnTo>
                    <a:pt x="749" y="12185"/>
                  </a:lnTo>
                  <a:lnTo>
                    <a:pt x="645" y="11998"/>
                  </a:lnTo>
                  <a:lnTo>
                    <a:pt x="562" y="11790"/>
                  </a:lnTo>
                  <a:lnTo>
                    <a:pt x="500" y="11561"/>
                  </a:lnTo>
                  <a:lnTo>
                    <a:pt x="500" y="11561"/>
                  </a:lnTo>
                  <a:lnTo>
                    <a:pt x="354" y="10792"/>
                  </a:lnTo>
                  <a:lnTo>
                    <a:pt x="230" y="10002"/>
                  </a:lnTo>
                  <a:lnTo>
                    <a:pt x="146" y="9212"/>
                  </a:lnTo>
                  <a:lnTo>
                    <a:pt x="84" y="8422"/>
                  </a:lnTo>
                  <a:lnTo>
                    <a:pt x="42" y="7632"/>
                  </a:lnTo>
                  <a:lnTo>
                    <a:pt x="1" y="6821"/>
                  </a:lnTo>
                  <a:lnTo>
                    <a:pt x="1" y="5240"/>
                  </a:lnTo>
                  <a:lnTo>
                    <a:pt x="1" y="5240"/>
                  </a:lnTo>
                  <a:lnTo>
                    <a:pt x="1" y="4263"/>
                  </a:lnTo>
                  <a:lnTo>
                    <a:pt x="1" y="4263"/>
                  </a:lnTo>
                  <a:lnTo>
                    <a:pt x="1" y="4055"/>
                  </a:lnTo>
                  <a:lnTo>
                    <a:pt x="22" y="3868"/>
                  </a:lnTo>
                  <a:lnTo>
                    <a:pt x="63" y="3681"/>
                  </a:lnTo>
                  <a:lnTo>
                    <a:pt x="105" y="3494"/>
                  </a:lnTo>
                  <a:lnTo>
                    <a:pt x="188" y="3348"/>
                  </a:lnTo>
                  <a:lnTo>
                    <a:pt x="250" y="3182"/>
                  </a:lnTo>
                  <a:lnTo>
                    <a:pt x="333" y="3036"/>
                  </a:lnTo>
                  <a:lnTo>
                    <a:pt x="437" y="2891"/>
                  </a:lnTo>
                  <a:lnTo>
                    <a:pt x="562" y="2766"/>
                  </a:lnTo>
                  <a:lnTo>
                    <a:pt x="687" y="2641"/>
                  </a:lnTo>
                  <a:lnTo>
                    <a:pt x="812" y="2537"/>
                  </a:lnTo>
                  <a:lnTo>
                    <a:pt x="957" y="2433"/>
                  </a:lnTo>
                  <a:lnTo>
                    <a:pt x="1290" y="2246"/>
                  </a:lnTo>
                  <a:lnTo>
                    <a:pt x="1643" y="2080"/>
                  </a:lnTo>
                  <a:lnTo>
                    <a:pt x="1643" y="2080"/>
                  </a:lnTo>
                  <a:lnTo>
                    <a:pt x="2122" y="1934"/>
                  </a:lnTo>
                  <a:lnTo>
                    <a:pt x="2621" y="1789"/>
                  </a:lnTo>
                  <a:lnTo>
                    <a:pt x="3099" y="1685"/>
                  </a:lnTo>
                  <a:lnTo>
                    <a:pt x="3598" y="1622"/>
                  </a:lnTo>
                  <a:lnTo>
                    <a:pt x="4097" y="1560"/>
                  </a:lnTo>
                  <a:lnTo>
                    <a:pt x="4596" y="1518"/>
                  </a:lnTo>
                  <a:lnTo>
                    <a:pt x="5594" y="1435"/>
                  </a:lnTo>
                  <a:lnTo>
                    <a:pt x="5594" y="1435"/>
                  </a:lnTo>
                  <a:lnTo>
                    <a:pt x="7299" y="1290"/>
                  </a:lnTo>
                  <a:lnTo>
                    <a:pt x="9004" y="1186"/>
                  </a:lnTo>
                  <a:lnTo>
                    <a:pt x="12414" y="999"/>
                  </a:lnTo>
                  <a:lnTo>
                    <a:pt x="15824" y="832"/>
                  </a:lnTo>
                  <a:lnTo>
                    <a:pt x="17529" y="728"/>
                  </a:lnTo>
                  <a:lnTo>
                    <a:pt x="19234" y="583"/>
                  </a:lnTo>
                  <a:lnTo>
                    <a:pt x="19234" y="583"/>
                  </a:lnTo>
                  <a:lnTo>
                    <a:pt x="22582" y="292"/>
                  </a:lnTo>
                  <a:lnTo>
                    <a:pt x="24245" y="167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7510" y="2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6890975" y="4916250"/>
              <a:ext cx="954400" cy="409100"/>
            </a:xfrm>
            <a:custGeom>
              <a:avLst/>
              <a:gdLst/>
              <a:ahLst/>
              <a:cxnLst/>
              <a:rect l="l" t="t" r="r" b="b"/>
              <a:pathLst>
                <a:path w="38176" h="16364" fill="none" extrusionOk="0">
                  <a:moveTo>
                    <a:pt x="31065" y="0"/>
                  </a:moveTo>
                  <a:lnTo>
                    <a:pt x="31065" y="0"/>
                  </a:lnTo>
                  <a:lnTo>
                    <a:pt x="29879" y="21"/>
                  </a:lnTo>
                  <a:lnTo>
                    <a:pt x="28694" y="42"/>
                  </a:lnTo>
                  <a:lnTo>
                    <a:pt x="27509" y="83"/>
                  </a:lnTo>
                  <a:lnTo>
                    <a:pt x="26324" y="146"/>
                  </a:lnTo>
                  <a:lnTo>
                    <a:pt x="23974" y="312"/>
                  </a:lnTo>
                  <a:lnTo>
                    <a:pt x="21604" y="520"/>
                  </a:lnTo>
                  <a:lnTo>
                    <a:pt x="21604" y="520"/>
                  </a:lnTo>
                  <a:lnTo>
                    <a:pt x="17861" y="853"/>
                  </a:lnTo>
                  <a:lnTo>
                    <a:pt x="14098" y="1144"/>
                  </a:lnTo>
                  <a:lnTo>
                    <a:pt x="10334" y="1435"/>
                  </a:lnTo>
                  <a:lnTo>
                    <a:pt x="6592" y="1747"/>
                  </a:lnTo>
                  <a:lnTo>
                    <a:pt x="6592" y="1747"/>
                  </a:lnTo>
                  <a:lnTo>
                    <a:pt x="5406" y="1851"/>
                  </a:lnTo>
                  <a:lnTo>
                    <a:pt x="4803" y="1934"/>
                  </a:lnTo>
                  <a:lnTo>
                    <a:pt x="4221" y="2038"/>
                  </a:lnTo>
                  <a:lnTo>
                    <a:pt x="3639" y="2162"/>
                  </a:lnTo>
                  <a:lnTo>
                    <a:pt x="3057" y="2308"/>
                  </a:lnTo>
                  <a:lnTo>
                    <a:pt x="2495" y="2474"/>
                  </a:lnTo>
                  <a:lnTo>
                    <a:pt x="1934" y="2703"/>
                  </a:lnTo>
                  <a:lnTo>
                    <a:pt x="1934" y="2703"/>
                  </a:lnTo>
                  <a:lnTo>
                    <a:pt x="1580" y="2869"/>
                  </a:lnTo>
                  <a:lnTo>
                    <a:pt x="1248" y="3077"/>
                  </a:lnTo>
                  <a:lnTo>
                    <a:pt x="957" y="3306"/>
                  </a:lnTo>
                  <a:lnTo>
                    <a:pt x="832" y="3431"/>
                  </a:lnTo>
                  <a:lnTo>
                    <a:pt x="728" y="3576"/>
                  </a:lnTo>
                  <a:lnTo>
                    <a:pt x="603" y="3701"/>
                  </a:lnTo>
                  <a:lnTo>
                    <a:pt x="520" y="3867"/>
                  </a:lnTo>
                  <a:lnTo>
                    <a:pt x="416" y="4013"/>
                  </a:lnTo>
                  <a:lnTo>
                    <a:pt x="354" y="4179"/>
                  </a:lnTo>
                  <a:lnTo>
                    <a:pt x="291" y="4366"/>
                  </a:lnTo>
                  <a:lnTo>
                    <a:pt x="229" y="4533"/>
                  </a:lnTo>
                  <a:lnTo>
                    <a:pt x="187" y="4720"/>
                  </a:lnTo>
                  <a:lnTo>
                    <a:pt x="167" y="4928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0" y="6986"/>
                  </a:lnTo>
                  <a:lnTo>
                    <a:pt x="0" y="8026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4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2"/>
                  </a:lnTo>
                  <a:lnTo>
                    <a:pt x="437" y="12122"/>
                  </a:lnTo>
                  <a:lnTo>
                    <a:pt x="541" y="12621"/>
                  </a:lnTo>
                  <a:lnTo>
                    <a:pt x="686" y="13141"/>
                  </a:lnTo>
                  <a:lnTo>
                    <a:pt x="686" y="13141"/>
                  </a:lnTo>
                  <a:lnTo>
                    <a:pt x="790" y="13474"/>
                  </a:lnTo>
                  <a:lnTo>
                    <a:pt x="915" y="13806"/>
                  </a:lnTo>
                  <a:lnTo>
                    <a:pt x="1081" y="14118"/>
                  </a:lnTo>
                  <a:lnTo>
                    <a:pt x="1269" y="14409"/>
                  </a:lnTo>
                  <a:lnTo>
                    <a:pt x="1456" y="14680"/>
                  </a:lnTo>
                  <a:lnTo>
                    <a:pt x="1684" y="14950"/>
                  </a:lnTo>
                  <a:lnTo>
                    <a:pt x="1934" y="15179"/>
                  </a:lnTo>
                  <a:lnTo>
                    <a:pt x="2183" y="15387"/>
                  </a:lnTo>
                  <a:lnTo>
                    <a:pt x="2454" y="15574"/>
                  </a:lnTo>
                  <a:lnTo>
                    <a:pt x="2724" y="15740"/>
                  </a:lnTo>
                  <a:lnTo>
                    <a:pt x="3036" y="15886"/>
                  </a:lnTo>
                  <a:lnTo>
                    <a:pt x="3327" y="16010"/>
                  </a:lnTo>
                  <a:lnTo>
                    <a:pt x="3639" y="16114"/>
                  </a:lnTo>
                  <a:lnTo>
                    <a:pt x="3951" y="16177"/>
                  </a:lnTo>
                  <a:lnTo>
                    <a:pt x="4284" y="16239"/>
                  </a:lnTo>
                  <a:lnTo>
                    <a:pt x="4595" y="16260"/>
                  </a:lnTo>
                  <a:lnTo>
                    <a:pt x="4595" y="16260"/>
                  </a:lnTo>
                  <a:lnTo>
                    <a:pt x="6696" y="16302"/>
                  </a:lnTo>
                  <a:lnTo>
                    <a:pt x="8796" y="16343"/>
                  </a:lnTo>
                  <a:lnTo>
                    <a:pt x="12996" y="16364"/>
                  </a:lnTo>
                  <a:lnTo>
                    <a:pt x="12996" y="16364"/>
                  </a:lnTo>
                  <a:lnTo>
                    <a:pt x="13703" y="16364"/>
                  </a:lnTo>
                  <a:lnTo>
                    <a:pt x="13703" y="16364"/>
                  </a:lnTo>
                  <a:lnTo>
                    <a:pt x="14825" y="16343"/>
                  </a:lnTo>
                  <a:lnTo>
                    <a:pt x="15969" y="16322"/>
                  </a:lnTo>
                  <a:lnTo>
                    <a:pt x="17092" y="16281"/>
                  </a:lnTo>
                  <a:lnTo>
                    <a:pt x="18215" y="16198"/>
                  </a:lnTo>
                  <a:lnTo>
                    <a:pt x="18215" y="16198"/>
                  </a:lnTo>
                  <a:lnTo>
                    <a:pt x="19733" y="16031"/>
                  </a:lnTo>
                  <a:lnTo>
                    <a:pt x="21271" y="15865"/>
                  </a:lnTo>
                  <a:lnTo>
                    <a:pt x="22810" y="15699"/>
                  </a:lnTo>
                  <a:lnTo>
                    <a:pt x="23579" y="15636"/>
                  </a:lnTo>
                  <a:lnTo>
                    <a:pt x="24349" y="15574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5"/>
                  </a:lnTo>
                  <a:lnTo>
                    <a:pt x="30254" y="15262"/>
                  </a:lnTo>
                  <a:lnTo>
                    <a:pt x="31439" y="15137"/>
                  </a:lnTo>
                  <a:lnTo>
                    <a:pt x="32603" y="14992"/>
                  </a:lnTo>
                  <a:lnTo>
                    <a:pt x="33789" y="14825"/>
                  </a:lnTo>
                  <a:lnTo>
                    <a:pt x="33789" y="14825"/>
                  </a:lnTo>
                  <a:lnTo>
                    <a:pt x="34267" y="14721"/>
                  </a:lnTo>
                  <a:lnTo>
                    <a:pt x="34745" y="14617"/>
                  </a:lnTo>
                  <a:lnTo>
                    <a:pt x="35161" y="14472"/>
                  </a:lnTo>
                  <a:lnTo>
                    <a:pt x="35556" y="14305"/>
                  </a:lnTo>
                  <a:lnTo>
                    <a:pt x="35930" y="14139"/>
                  </a:lnTo>
                  <a:lnTo>
                    <a:pt x="36263" y="13931"/>
                  </a:lnTo>
                  <a:lnTo>
                    <a:pt x="36575" y="13702"/>
                  </a:lnTo>
                  <a:lnTo>
                    <a:pt x="36845" y="13432"/>
                  </a:lnTo>
                  <a:lnTo>
                    <a:pt x="37095" y="13162"/>
                  </a:lnTo>
                  <a:lnTo>
                    <a:pt x="37302" y="12850"/>
                  </a:lnTo>
                  <a:lnTo>
                    <a:pt x="37490" y="12496"/>
                  </a:lnTo>
                  <a:lnTo>
                    <a:pt x="37656" y="12122"/>
                  </a:lnTo>
                  <a:lnTo>
                    <a:pt x="37781" y="11727"/>
                  </a:lnTo>
                  <a:lnTo>
                    <a:pt x="37885" y="11291"/>
                  </a:lnTo>
                  <a:lnTo>
                    <a:pt x="37968" y="10833"/>
                  </a:lnTo>
                  <a:lnTo>
                    <a:pt x="38009" y="10334"/>
                  </a:lnTo>
                  <a:lnTo>
                    <a:pt x="38009" y="10334"/>
                  </a:lnTo>
                  <a:lnTo>
                    <a:pt x="38134" y="8587"/>
                  </a:lnTo>
                  <a:lnTo>
                    <a:pt x="38176" y="7693"/>
                  </a:lnTo>
                  <a:lnTo>
                    <a:pt x="38176" y="6820"/>
                  </a:lnTo>
                  <a:lnTo>
                    <a:pt x="38176" y="5947"/>
                  </a:lnTo>
                  <a:lnTo>
                    <a:pt x="38113" y="5073"/>
                  </a:lnTo>
                  <a:lnTo>
                    <a:pt x="38072" y="4616"/>
                  </a:lnTo>
                  <a:lnTo>
                    <a:pt x="38009" y="4179"/>
                  </a:lnTo>
                  <a:lnTo>
                    <a:pt x="37947" y="3743"/>
                  </a:lnTo>
                  <a:lnTo>
                    <a:pt x="37864" y="3306"/>
                  </a:lnTo>
                  <a:lnTo>
                    <a:pt x="37864" y="3306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7" y="2183"/>
                  </a:lnTo>
                  <a:lnTo>
                    <a:pt x="37261" y="1934"/>
                  </a:lnTo>
                  <a:lnTo>
                    <a:pt x="37095" y="1684"/>
                  </a:lnTo>
                  <a:lnTo>
                    <a:pt x="36887" y="1455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0" y="853"/>
                  </a:lnTo>
                  <a:lnTo>
                    <a:pt x="35951" y="686"/>
                  </a:lnTo>
                  <a:lnTo>
                    <a:pt x="35701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7"/>
                  </a:lnTo>
                  <a:lnTo>
                    <a:pt x="34558" y="187"/>
                  </a:lnTo>
                  <a:lnTo>
                    <a:pt x="33747" y="104"/>
                  </a:lnTo>
                  <a:lnTo>
                    <a:pt x="32915" y="42"/>
                  </a:lnTo>
                  <a:lnTo>
                    <a:pt x="32084" y="21"/>
                  </a:lnTo>
                  <a:lnTo>
                    <a:pt x="31252" y="0"/>
                  </a:lnTo>
                  <a:lnTo>
                    <a:pt x="31252" y="0"/>
                  </a:lnTo>
                  <a:lnTo>
                    <a:pt x="310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extrusionOk="0">
                  <a:moveTo>
                    <a:pt x="22457" y="2205"/>
                  </a:moveTo>
                  <a:lnTo>
                    <a:pt x="23039" y="2225"/>
                  </a:lnTo>
                  <a:lnTo>
                    <a:pt x="23621" y="2288"/>
                  </a:lnTo>
                  <a:lnTo>
                    <a:pt x="23913" y="2350"/>
                  </a:lnTo>
                  <a:lnTo>
                    <a:pt x="24204" y="2413"/>
                  </a:lnTo>
                  <a:lnTo>
                    <a:pt x="24495" y="2475"/>
                  </a:lnTo>
                  <a:lnTo>
                    <a:pt x="24786" y="2558"/>
                  </a:lnTo>
                  <a:lnTo>
                    <a:pt x="24807" y="2620"/>
                  </a:lnTo>
                  <a:lnTo>
                    <a:pt x="24827" y="2683"/>
                  </a:lnTo>
                  <a:lnTo>
                    <a:pt x="24786" y="2766"/>
                  </a:lnTo>
                  <a:lnTo>
                    <a:pt x="24723" y="2849"/>
                  </a:lnTo>
                  <a:lnTo>
                    <a:pt x="24640" y="2891"/>
                  </a:lnTo>
                  <a:lnTo>
                    <a:pt x="24578" y="2932"/>
                  </a:lnTo>
                  <a:lnTo>
                    <a:pt x="24391" y="2995"/>
                  </a:lnTo>
                  <a:lnTo>
                    <a:pt x="24224" y="3057"/>
                  </a:lnTo>
                  <a:lnTo>
                    <a:pt x="23850" y="3182"/>
                  </a:lnTo>
                  <a:lnTo>
                    <a:pt x="23476" y="3307"/>
                  </a:lnTo>
                  <a:lnTo>
                    <a:pt x="23102" y="3390"/>
                  </a:lnTo>
                  <a:lnTo>
                    <a:pt x="22707" y="3452"/>
                  </a:lnTo>
                  <a:lnTo>
                    <a:pt x="21937" y="3577"/>
                  </a:lnTo>
                  <a:lnTo>
                    <a:pt x="21168" y="3639"/>
                  </a:lnTo>
                  <a:lnTo>
                    <a:pt x="20918" y="3639"/>
                  </a:lnTo>
                  <a:lnTo>
                    <a:pt x="20752" y="3598"/>
                  </a:lnTo>
                  <a:lnTo>
                    <a:pt x="20648" y="3556"/>
                  </a:lnTo>
                  <a:lnTo>
                    <a:pt x="20544" y="3515"/>
                  </a:lnTo>
                  <a:lnTo>
                    <a:pt x="20440" y="3473"/>
                  </a:lnTo>
                  <a:lnTo>
                    <a:pt x="20378" y="3390"/>
                  </a:lnTo>
                  <a:lnTo>
                    <a:pt x="20315" y="3307"/>
                  </a:lnTo>
                  <a:lnTo>
                    <a:pt x="20253" y="3223"/>
                  </a:lnTo>
                  <a:lnTo>
                    <a:pt x="20232" y="3119"/>
                  </a:lnTo>
                  <a:lnTo>
                    <a:pt x="20211" y="2995"/>
                  </a:lnTo>
                  <a:lnTo>
                    <a:pt x="20211" y="2891"/>
                  </a:lnTo>
                  <a:lnTo>
                    <a:pt x="20253" y="2766"/>
                  </a:lnTo>
                  <a:lnTo>
                    <a:pt x="20295" y="2662"/>
                  </a:lnTo>
                  <a:lnTo>
                    <a:pt x="20336" y="2579"/>
                  </a:lnTo>
                  <a:lnTo>
                    <a:pt x="20419" y="2496"/>
                  </a:lnTo>
                  <a:lnTo>
                    <a:pt x="20502" y="2433"/>
                  </a:lnTo>
                  <a:lnTo>
                    <a:pt x="20606" y="2392"/>
                  </a:lnTo>
                  <a:lnTo>
                    <a:pt x="20710" y="2371"/>
                  </a:lnTo>
                  <a:lnTo>
                    <a:pt x="21147" y="2288"/>
                  </a:lnTo>
                  <a:lnTo>
                    <a:pt x="21584" y="2246"/>
                  </a:lnTo>
                  <a:lnTo>
                    <a:pt x="22020" y="2225"/>
                  </a:lnTo>
                  <a:lnTo>
                    <a:pt x="22457" y="2205"/>
                  </a:lnTo>
                  <a:close/>
                  <a:moveTo>
                    <a:pt x="15034" y="2537"/>
                  </a:moveTo>
                  <a:lnTo>
                    <a:pt x="15824" y="2558"/>
                  </a:lnTo>
                  <a:lnTo>
                    <a:pt x="16635" y="2579"/>
                  </a:lnTo>
                  <a:lnTo>
                    <a:pt x="17446" y="2662"/>
                  </a:lnTo>
                  <a:lnTo>
                    <a:pt x="18319" y="2766"/>
                  </a:lnTo>
                  <a:lnTo>
                    <a:pt x="18111" y="2912"/>
                  </a:lnTo>
                  <a:lnTo>
                    <a:pt x="17903" y="2995"/>
                  </a:lnTo>
                  <a:lnTo>
                    <a:pt x="17716" y="3057"/>
                  </a:lnTo>
                  <a:lnTo>
                    <a:pt x="17508" y="3099"/>
                  </a:lnTo>
                  <a:lnTo>
                    <a:pt x="17155" y="3140"/>
                  </a:lnTo>
                  <a:lnTo>
                    <a:pt x="16801" y="3161"/>
                  </a:lnTo>
                  <a:lnTo>
                    <a:pt x="13890" y="3639"/>
                  </a:lnTo>
                  <a:lnTo>
                    <a:pt x="10959" y="4097"/>
                  </a:lnTo>
                  <a:lnTo>
                    <a:pt x="9503" y="4325"/>
                  </a:lnTo>
                  <a:lnTo>
                    <a:pt x="8048" y="4575"/>
                  </a:lnTo>
                  <a:lnTo>
                    <a:pt x="6592" y="4845"/>
                  </a:lnTo>
                  <a:lnTo>
                    <a:pt x="5157" y="5116"/>
                  </a:lnTo>
                  <a:lnTo>
                    <a:pt x="4554" y="5240"/>
                  </a:lnTo>
                  <a:lnTo>
                    <a:pt x="4243" y="5261"/>
                  </a:lnTo>
                  <a:lnTo>
                    <a:pt x="3951" y="5282"/>
                  </a:lnTo>
                  <a:lnTo>
                    <a:pt x="3660" y="5261"/>
                  </a:lnTo>
                  <a:lnTo>
                    <a:pt x="3369" y="5220"/>
                  </a:lnTo>
                  <a:lnTo>
                    <a:pt x="3141" y="5157"/>
                  </a:lnTo>
                  <a:lnTo>
                    <a:pt x="3057" y="5116"/>
                  </a:lnTo>
                  <a:lnTo>
                    <a:pt x="2953" y="5053"/>
                  </a:lnTo>
                  <a:lnTo>
                    <a:pt x="2870" y="4991"/>
                  </a:lnTo>
                  <a:lnTo>
                    <a:pt x="2808" y="4908"/>
                  </a:lnTo>
                  <a:lnTo>
                    <a:pt x="2766" y="4804"/>
                  </a:lnTo>
                  <a:lnTo>
                    <a:pt x="2725" y="4700"/>
                  </a:lnTo>
                  <a:lnTo>
                    <a:pt x="2704" y="4575"/>
                  </a:lnTo>
                  <a:lnTo>
                    <a:pt x="2704" y="4450"/>
                  </a:lnTo>
                  <a:lnTo>
                    <a:pt x="2725" y="4346"/>
                  </a:lnTo>
                  <a:lnTo>
                    <a:pt x="2766" y="4242"/>
                  </a:lnTo>
                  <a:lnTo>
                    <a:pt x="2829" y="4138"/>
                  </a:lnTo>
                  <a:lnTo>
                    <a:pt x="2891" y="4055"/>
                  </a:lnTo>
                  <a:lnTo>
                    <a:pt x="3078" y="3889"/>
                  </a:lnTo>
                  <a:lnTo>
                    <a:pt x="3265" y="3764"/>
                  </a:lnTo>
                  <a:lnTo>
                    <a:pt x="3473" y="3639"/>
                  </a:lnTo>
                  <a:lnTo>
                    <a:pt x="3660" y="3556"/>
                  </a:lnTo>
                  <a:lnTo>
                    <a:pt x="3889" y="3473"/>
                  </a:lnTo>
                  <a:lnTo>
                    <a:pt x="4097" y="3431"/>
                  </a:lnTo>
                  <a:lnTo>
                    <a:pt x="4326" y="3369"/>
                  </a:lnTo>
                  <a:lnTo>
                    <a:pt x="4762" y="3327"/>
                  </a:lnTo>
                  <a:lnTo>
                    <a:pt x="5968" y="3223"/>
                  </a:lnTo>
                  <a:lnTo>
                    <a:pt x="7174" y="3099"/>
                  </a:lnTo>
                  <a:lnTo>
                    <a:pt x="9565" y="2849"/>
                  </a:lnTo>
                  <a:lnTo>
                    <a:pt x="10771" y="2745"/>
                  </a:lnTo>
                  <a:lnTo>
                    <a:pt x="11977" y="2641"/>
                  </a:lnTo>
                  <a:lnTo>
                    <a:pt x="13183" y="2579"/>
                  </a:lnTo>
                  <a:lnTo>
                    <a:pt x="14389" y="2537"/>
                  </a:lnTo>
                  <a:close/>
                  <a:moveTo>
                    <a:pt x="29090" y="1"/>
                  </a:moveTo>
                  <a:lnTo>
                    <a:pt x="27510" y="21"/>
                  </a:lnTo>
                  <a:lnTo>
                    <a:pt x="25909" y="63"/>
                  </a:lnTo>
                  <a:lnTo>
                    <a:pt x="24245" y="167"/>
                  </a:lnTo>
                  <a:lnTo>
                    <a:pt x="22582" y="292"/>
                  </a:lnTo>
                  <a:lnTo>
                    <a:pt x="19234" y="583"/>
                  </a:lnTo>
                  <a:lnTo>
                    <a:pt x="17529" y="728"/>
                  </a:lnTo>
                  <a:lnTo>
                    <a:pt x="15824" y="832"/>
                  </a:lnTo>
                  <a:lnTo>
                    <a:pt x="12414" y="999"/>
                  </a:lnTo>
                  <a:lnTo>
                    <a:pt x="9004" y="1186"/>
                  </a:lnTo>
                  <a:lnTo>
                    <a:pt x="7299" y="1290"/>
                  </a:lnTo>
                  <a:lnTo>
                    <a:pt x="5594" y="1435"/>
                  </a:lnTo>
                  <a:lnTo>
                    <a:pt x="4596" y="1518"/>
                  </a:lnTo>
                  <a:lnTo>
                    <a:pt x="4097" y="1560"/>
                  </a:lnTo>
                  <a:lnTo>
                    <a:pt x="3598" y="1622"/>
                  </a:lnTo>
                  <a:lnTo>
                    <a:pt x="3099" y="1685"/>
                  </a:lnTo>
                  <a:lnTo>
                    <a:pt x="2621" y="1789"/>
                  </a:lnTo>
                  <a:lnTo>
                    <a:pt x="2122" y="1934"/>
                  </a:lnTo>
                  <a:lnTo>
                    <a:pt x="1643" y="2080"/>
                  </a:lnTo>
                  <a:lnTo>
                    <a:pt x="1290" y="2246"/>
                  </a:lnTo>
                  <a:lnTo>
                    <a:pt x="957" y="2433"/>
                  </a:lnTo>
                  <a:lnTo>
                    <a:pt x="812" y="2537"/>
                  </a:lnTo>
                  <a:lnTo>
                    <a:pt x="687" y="2641"/>
                  </a:lnTo>
                  <a:lnTo>
                    <a:pt x="562" y="2766"/>
                  </a:lnTo>
                  <a:lnTo>
                    <a:pt x="437" y="2891"/>
                  </a:lnTo>
                  <a:lnTo>
                    <a:pt x="333" y="3036"/>
                  </a:lnTo>
                  <a:lnTo>
                    <a:pt x="250" y="3182"/>
                  </a:lnTo>
                  <a:lnTo>
                    <a:pt x="188" y="3348"/>
                  </a:lnTo>
                  <a:lnTo>
                    <a:pt x="105" y="3494"/>
                  </a:lnTo>
                  <a:lnTo>
                    <a:pt x="63" y="3681"/>
                  </a:lnTo>
                  <a:lnTo>
                    <a:pt x="22" y="3868"/>
                  </a:lnTo>
                  <a:lnTo>
                    <a:pt x="1" y="4055"/>
                  </a:lnTo>
                  <a:lnTo>
                    <a:pt x="1" y="4263"/>
                  </a:lnTo>
                  <a:lnTo>
                    <a:pt x="1" y="5240"/>
                  </a:lnTo>
                  <a:lnTo>
                    <a:pt x="1" y="6821"/>
                  </a:lnTo>
                  <a:lnTo>
                    <a:pt x="42" y="7632"/>
                  </a:lnTo>
                  <a:lnTo>
                    <a:pt x="84" y="8422"/>
                  </a:lnTo>
                  <a:lnTo>
                    <a:pt x="146" y="9212"/>
                  </a:lnTo>
                  <a:lnTo>
                    <a:pt x="230" y="10002"/>
                  </a:lnTo>
                  <a:lnTo>
                    <a:pt x="354" y="10792"/>
                  </a:lnTo>
                  <a:lnTo>
                    <a:pt x="500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4" y="12352"/>
                  </a:lnTo>
                  <a:lnTo>
                    <a:pt x="1020" y="12497"/>
                  </a:lnTo>
                  <a:lnTo>
                    <a:pt x="1186" y="12622"/>
                  </a:lnTo>
                  <a:lnTo>
                    <a:pt x="1394" y="12726"/>
                  </a:lnTo>
                  <a:lnTo>
                    <a:pt x="1602" y="12809"/>
                  </a:lnTo>
                  <a:lnTo>
                    <a:pt x="1914" y="12892"/>
                  </a:lnTo>
                  <a:lnTo>
                    <a:pt x="2226" y="12975"/>
                  </a:lnTo>
                  <a:lnTo>
                    <a:pt x="2538" y="13038"/>
                  </a:lnTo>
                  <a:lnTo>
                    <a:pt x="2849" y="13038"/>
                  </a:lnTo>
                  <a:lnTo>
                    <a:pt x="6114" y="13058"/>
                  </a:lnTo>
                  <a:lnTo>
                    <a:pt x="6114" y="13121"/>
                  </a:lnTo>
                  <a:lnTo>
                    <a:pt x="8755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4410" y="12518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6"/>
                  </a:lnTo>
                  <a:lnTo>
                    <a:pt x="25680" y="11832"/>
                  </a:lnTo>
                  <a:lnTo>
                    <a:pt x="27926" y="11707"/>
                  </a:lnTo>
                  <a:lnTo>
                    <a:pt x="29048" y="11624"/>
                  </a:lnTo>
                  <a:lnTo>
                    <a:pt x="30171" y="11541"/>
                  </a:lnTo>
                  <a:lnTo>
                    <a:pt x="31294" y="11437"/>
                  </a:lnTo>
                  <a:lnTo>
                    <a:pt x="32417" y="11291"/>
                  </a:lnTo>
                  <a:lnTo>
                    <a:pt x="32874" y="11229"/>
                  </a:lnTo>
                  <a:lnTo>
                    <a:pt x="33061" y="11166"/>
                  </a:lnTo>
                  <a:lnTo>
                    <a:pt x="33248" y="11125"/>
                  </a:lnTo>
                  <a:lnTo>
                    <a:pt x="33415" y="11042"/>
                  </a:lnTo>
                  <a:lnTo>
                    <a:pt x="33560" y="10958"/>
                  </a:lnTo>
                  <a:lnTo>
                    <a:pt x="33685" y="10875"/>
                  </a:lnTo>
                  <a:lnTo>
                    <a:pt x="33810" y="10771"/>
                  </a:lnTo>
                  <a:lnTo>
                    <a:pt x="33935" y="10667"/>
                  </a:lnTo>
                  <a:lnTo>
                    <a:pt x="34018" y="10522"/>
                  </a:lnTo>
                  <a:lnTo>
                    <a:pt x="34122" y="10397"/>
                  </a:lnTo>
                  <a:lnTo>
                    <a:pt x="34205" y="10231"/>
                  </a:lnTo>
                  <a:lnTo>
                    <a:pt x="34267" y="10044"/>
                  </a:lnTo>
                  <a:lnTo>
                    <a:pt x="34330" y="9856"/>
                  </a:lnTo>
                  <a:lnTo>
                    <a:pt x="34454" y="9420"/>
                  </a:lnTo>
                  <a:lnTo>
                    <a:pt x="34538" y="9025"/>
                  </a:lnTo>
                  <a:lnTo>
                    <a:pt x="34600" y="8630"/>
                  </a:lnTo>
                  <a:lnTo>
                    <a:pt x="34683" y="7860"/>
                  </a:lnTo>
                  <a:lnTo>
                    <a:pt x="34746" y="7070"/>
                  </a:lnTo>
                  <a:lnTo>
                    <a:pt x="34766" y="6301"/>
                  </a:lnTo>
                  <a:lnTo>
                    <a:pt x="34746" y="5698"/>
                  </a:lnTo>
                  <a:lnTo>
                    <a:pt x="34725" y="5074"/>
                  </a:lnTo>
                  <a:lnTo>
                    <a:pt x="34683" y="4471"/>
                  </a:lnTo>
                  <a:lnTo>
                    <a:pt x="34621" y="3847"/>
                  </a:lnTo>
                  <a:lnTo>
                    <a:pt x="34496" y="2641"/>
                  </a:lnTo>
                  <a:lnTo>
                    <a:pt x="34350" y="1414"/>
                  </a:lnTo>
                  <a:lnTo>
                    <a:pt x="34288" y="1061"/>
                  </a:lnTo>
                  <a:lnTo>
                    <a:pt x="34226" y="791"/>
                  </a:lnTo>
                  <a:lnTo>
                    <a:pt x="34184" y="666"/>
                  </a:lnTo>
                  <a:lnTo>
                    <a:pt x="34122" y="562"/>
                  </a:lnTo>
                  <a:lnTo>
                    <a:pt x="34080" y="479"/>
                  </a:lnTo>
                  <a:lnTo>
                    <a:pt x="33997" y="416"/>
                  </a:lnTo>
                  <a:lnTo>
                    <a:pt x="33914" y="354"/>
                  </a:lnTo>
                  <a:lnTo>
                    <a:pt x="33831" y="312"/>
                  </a:lnTo>
                  <a:lnTo>
                    <a:pt x="33602" y="229"/>
                  </a:lnTo>
                  <a:lnTo>
                    <a:pt x="33290" y="188"/>
                  </a:lnTo>
                  <a:lnTo>
                    <a:pt x="32895" y="146"/>
                  </a:lnTo>
                  <a:lnTo>
                    <a:pt x="32749" y="125"/>
                  </a:lnTo>
                  <a:lnTo>
                    <a:pt x="31835" y="63"/>
                  </a:lnTo>
                  <a:lnTo>
                    <a:pt x="30920" y="21"/>
                  </a:lnTo>
                  <a:lnTo>
                    <a:pt x="3000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fill="none" extrusionOk="0">
                  <a:moveTo>
                    <a:pt x="1248" y="2745"/>
                  </a:moveTo>
                  <a:lnTo>
                    <a:pt x="1248" y="2745"/>
                  </a:lnTo>
                  <a:lnTo>
                    <a:pt x="957" y="2724"/>
                  </a:lnTo>
                  <a:lnTo>
                    <a:pt x="666" y="2683"/>
                  </a:lnTo>
                  <a:lnTo>
                    <a:pt x="666" y="2683"/>
                  </a:lnTo>
                  <a:lnTo>
                    <a:pt x="438" y="2620"/>
                  </a:lnTo>
                  <a:lnTo>
                    <a:pt x="354" y="2579"/>
                  </a:lnTo>
                  <a:lnTo>
                    <a:pt x="250" y="2516"/>
                  </a:lnTo>
                  <a:lnTo>
                    <a:pt x="167" y="2454"/>
                  </a:lnTo>
                  <a:lnTo>
                    <a:pt x="105" y="2371"/>
                  </a:lnTo>
                  <a:lnTo>
                    <a:pt x="63" y="2267"/>
                  </a:lnTo>
                  <a:lnTo>
                    <a:pt x="22" y="2163"/>
                  </a:lnTo>
                  <a:lnTo>
                    <a:pt x="22" y="2163"/>
                  </a:lnTo>
                  <a:lnTo>
                    <a:pt x="1" y="2038"/>
                  </a:lnTo>
                  <a:lnTo>
                    <a:pt x="1" y="1913"/>
                  </a:lnTo>
                  <a:lnTo>
                    <a:pt x="22" y="1809"/>
                  </a:lnTo>
                  <a:lnTo>
                    <a:pt x="63" y="1705"/>
                  </a:lnTo>
                  <a:lnTo>
                    <a:pt x="126" y="1601"/>
                  </a:lnTo>
                  <a:lnTo>
                    <a:pt x="188" y="1518"/>
                  </a:lnTo>
                  <a:lnTo>
                    <a:pt x="375" y="1352"/>
                  </a:lnTo>
                  <a:lnTo>
                    <a:pt x="375" y="1352"/>
                  </a:lnTo>
                  <a:lnTo>
                    <a:pt x="562" y="1227"/>
                  </a:lnTo>
                  <a:lnTo>
                    <a:pt x="770" y="1102"/>
                  </a:lnTo>
                  <a:lnTo>
                    <a:pt x="957" y="1019"/>
                  </a:lnTo>
                  <a:lnTo>
                    <a:pt x="1186" y="936"/>
                  </a:lnTo>
                  <a:lnTo>
                    <a:pt x="1394" y="894"/>
                  </a:lnTo>
                  <a:lnTo>
                    <a:pt x="1623" y="832"/>
                  </a:lnTo>
                  <a:lnTo>
                    <a:pt x="2059" y="790"/>
                  </a:lnTo>
                  <a:lnTo>
                    <a:pt x="2059" y="790"/>
                  </a:lnTo>
                  <a:lnTo>
                    <a:pt x="3265" y="686"/>
                  </a:lnTo>
                  <a:lnTo>
                    <a:pt x="4471" y="562"/>
                  </a:lnTo>
                  <a:lnTo>
                    <a:pt x="6862" y="312"/>
                  </a:lnTo>
                  <a:lnTo>
                    <a:pt x="8068" y="208"/>
                  </a:lnTo>
                  <a:lnTo>
                    <a:pt x="9274" y="104"/>
                  </a:lnTo>
                  <a:lnTo>
                    <a:pt x="10480" y="42"/>
                  </a:lnTo>
                  <a:lnTo>
                    <a:pt x="11686" y="0"/>
                  </a:lnTo>
                  <a:lnTo>
                    <a:pt x="11686" y="0"/>
                  </a:lnTo>
                  <a:lnTo>
                    <a:pt x="12331" y="0"/>
                  </a:lnTo>
                  <a:lnTo>
                    <a:pt x="12331" y="0"/>
                  </a:lnTo>
                  <a:lnTo>
                    <a:pt x="13121" y="21"/>
                  </a:lnTo>
                  <a:lnTo>
                    <a:pt x="13932" y="42"/>
                  </a:lnTo>
                  <a:lnTo>
                    <a:pt x="14743" y="125"/>
                  </a:lnTo>
                  <a:lnTo>
                    <a:pt x="15616" y="229"/>
                  </a:lnTo>
                  <a:lnTo>
                    <a:pt x="15616" y="229"/>
                  </a:lnTo>
                  <a:lnTo>
                    <a:pt x="15408" y="375"/>
                  </a:lnTo>
                  <a:lnTo>
                    <a:pt x="15200" y="458"/>
                  </a:lnTo>
                  <a:lnTo>
                    <a:pt x="15013" y="520"/>
                  </a:lnTo>
                  <a:lnTo>
                    <a:pt x="14805" y="562"/>
                  </a:lnTo>
                  <a:lnTo>
                    <a:pt x="14452" y="603"/>
                  </a:lnTo>
                  <a:lnTo>
                    <a:pt x="14098" y="624"/>
                  </a:lnTo>
                  <a:lnTo>
                    <a:pt x="14098" y="624"/>
                  </a:lnTo>
                  <a:lnTo>
                    <a:pt x="11187" y="1102"/>
                  </a:lnTo>
                  <a:lnTo>
                    <a:pt x="8256" y="1560"/>
                  </a:lnTo>
                  <a:lnTo>
                    <a:pt x="6800" y="1788"/>
                  </a:lnTo>
                  <a:lnTo>
                    <a:pt x="5345" y="2038"/>
                  </a:lnTo>
                  <a:lnTo>
                    <a:pt x="3889" y="2308"/>
                  </a:lnTo>
                  <a:lnTo>
                    <a:pt x="2454" y="2579"/>
                  </a:lnTo>
                  <a:lnTo>
                    <a:pt x="2454" y="2579"/>
                  </a:lnTo>
                  <a:lnTo>
                    <a:pt x="1851" y="2703"/>
                  </a:lnTo>
                  <a:lnTo>
                    <a:pt x="1540" y="2724"/>
                  </a:lnTo>
                  <a:lnTo>
                    <a:pt x="1248" y="27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fill="none" extrusionOk="0">
                  <a:moveTo>
                    <a:pt x="874" y="1435"/>
                  </a:moveTo>
                  <a:lnTo>
                    <a:pt x="874" y="1435"/>
                  </a:lnTo>
                  <a:lnTo>
                    <a:pt x="707" y="1435"/>
                  </a:lnTo>
                  <a:lnTo>
                    <a:pt x="541" y="1394"/>
                  </a:lnTo>
                  <a:lnTo>
                    <a:pt x="541" y="1394"/>
                  </a:lnTo>
                  <a:lnTo>
                    <a:pt x="437" y="1352"/>
                  </a:lnTo>
                  <a:lnTo>
                    <a:pt x="333" y="1311"/>
                  </a:lnTo>
                  <a:lnTo>
                    <a:pt x="229" y="1269"/>
                  </a:lnTo>
                  <a:lnTo>
                    <a:pt x="167" y="1186"/>
                  </a:lnTo>
                  <a:lnTo>
                    <a:pt x="104" y="1103"/>
                  </a:lnTo>
                  <a:lnTo>
                    <a:pt x="42" y="1019"/>
                  </a:lnTo>
                  <a:lnTo>
                    <a:pt x="21" y="915"/>
                  </a:lnTo>
                  <a:lnTo>
                    <a:pt x="0" y="791"/>
                  </a:lnTo>
                  <a:lnTo>
                    <a:pt x="0" y="791"/>
                  </a:lnTo>
                  <a:lnTo>
                    <a:pt x="0" y="687"/>
                  </a:lnTo>
                  <a:lnTo>
                    <a:pt x="42" y="562"/>
                  </a:lnTo>
                  <a:lnTo>
                    <a:pt x="84" y="458"/>
                  </a:lnTo>
                  <a:lnTo>
                    <a:pt x="125" y="375"/>
                  </a:lnTo>
                  <a:lnTo>
                    <a:pt x="208" y="292"/>
                  </a:lnTo>
                  <a:lnTo>
                    <a:pt x="291" y="229"/>
                  </a:lnTo>
                  <a:lnTo>
                    <a:pt x="395" y="188"/>
                  </a:lnTo>
                  <a:lnTo>
                    <a:pt x="499" y="167"/>
                  </a:lnTo>
                  <a:lnTo>
                    <a:pt x="499" y="167"/>
                  </a:lnTo>
                  <a:lnTo>
                    <a:pt x="936" y="84"/>
                  </a:lnTo>
                  <a:lnTo>
                    <a:pt x="1373" y="42"/>
                  </a:lnTo>
                  <a:lnTo>
                    <a:pt x="1809" y="21"/>
                  </a:lnTo>
                  <a:lnTo>
                    <a:pt x="2246" y="1"/>
                  </a:lnTo>
                  <a:lnTo>
                    <a:pt x="2246" y="1"/>
                  </a:lnTo>
                  <a:lnTo>
                    <a:pt x="2828" y="21"/>
                  </a:lnTo>
                  <a:lnTo>
                    <a:pt x="3410" y="84"/>
                  </a:lnTo>
                  <a:lnTo>
                    <a:pt x="3702" y="146"/>
                  </a:lnTo>
                  <a:lnTo>
                    <a:pt x="3993" y="209"/>
                  </a:lnTo>
                  <a:lnTo>
                    <a:pt x="4284" y="271"/>
                  </a:lnTo>
                  <a:lnTo>
                    <a:pt x="4575" y="354"/>
                  </a:lnTo>
                  <a:lnTo>
                    <a:pt x="4575" y="354"/>
                  </a:lnTo>
                  <a:lnTo>
                    <a:pt x="4596" y="416"/>
                  </a:lnTo>
                  <a:lnTo>
                    <a:pt x="4616" y="479"/>
                  </a:lnTo>
                  <a:lnTo>
                    <a:pt x="4616" y="479"/>
                  </a:lnTo>
                  <a:lnTo>
                    <a:pt x="4575" y="562"/>
                  </a:lnTo>
                  <a:lnTo>
                    <a:pt x="4512" y="645"/>
                  </a:lnTo>
                  <a:lnTo>
                    <a:pt x="4429" y="687"/>
                  </a:lnTo>
                  <a:lnTo>
                    <a:pt x="4367" y="728"/>
                  </a:lnTo>
                  <a:lnTo>
                    <a:pt x="4180" y="791"/>
                  </a:lnTo>
                  <a:lnTo>
                    <a:pt x="4013" y="853"/>
                  </a:lnTo>
                  <a:lnTo>
                    <a:pt x="4013" y="853"/>
                  </a:lnTo>
                  <a:lnTo>
                    <a:pt x="3639" y="978"/>
                  </a:lnTo>
                  <a:lnTo>
                    <a:pt x="3265" y="1103"/>
                  </a:lnTo>
                  <a:lnTo>
                    <a:pt x="2891" y="1186"/>
                  </a:lnTo>
                  <a:lnTo>
                    <a:pt x="2496" y="1248"/>
                  </a:lnTo>
                  <a:lnTo>
                    <a:pt x="1726" y="1373"/>
                  </a:lnTo>
                  <a:lnTo>
                    <a:pt x="957" y="1435"/>
                  </a:lnTo>
                  <a:lnTo>
                    <a:pt x="957" y="1435"/>
                  </a:lnTo>
                  <a:lnTo>
                    <a:pt x="874" y="14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fill="none" extrusionOk="0">
                  <a:moveTo>
                    <a:pt x="29090" y="1"/>
                  </a:move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7510" y="21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4245" y="167"/>
                  </a:lnTo>
                  <a:lnTo>
                    <a:pt x="22582" y="292"/>
                  </a:lnTo>
                  <a:lnTo>
                    <a:pt x="19234" y="583"/>
                  </a:lnTo>
                  <a:lnTo>
                    <a:pt x="19234" y="583"/>
                  </a:lnTo>
                  <a:lnTo>
                    <a:pt x="17529" y="728"/>
                  </a:lnTo>
                  <a:lnTo>
                    <a:pt x="15824" y="832"/>
                  </a:lnTo>
                  <a:lnTo>
                    <a:pt x="12414" y="999"/>
                  </a:lnTo>
                  <a:lnTo>
                    <a:pt x="9004" y="1186"/>
                  </a:lnTo>
                  <a:lnTo>
                    <a:pt x="7299" y="1290"/>
                  </a:lnTo>
                  <a:lnTo>
                    <a:pt x="5594" y="1435"/>
                  </a:lnTo>
                  <a:lnTo>
                    <a:pt x="5594" y="1435"/>
                  </a:lnTo>
                  <a:lnTo>
                    <a:pt x="4596" y="1518"/>
                  </a:lnTo>
                  <a:lnTo>
                    <a:pt x="4097" y="1560"/>
                  </a:lnTo>
                  <a:lnTo>
                    <a:pt x="3598" y="1622"/>
                  </a:lnTo>
                  <a:lnTo>
                    <a:pt x="3099" y="1685"/>
                  </a:lnTo>
                  <a:lnTo>
                    <a:pt x="2621" y="1789"/>
                  </a:lnTo>
                  <a:lnTo>
                    <a:pt x="2122" y="1934"/>
                  </a:lnTo>
                  <a:lnTo>
                    <a:pt x="1643" y="2080"/>
                  </a:lnTo>
                  <a:lnTo>
                    <a:pt x="1643" y="2080"/>
                  </a:lnTo>
                  <a:lnTo>
                    <a:pt x="1290" y="2246"/>
                  </a:lnTo>
                  <a:lnTo>
                    <a:pt x="957" y="2433"/>
                  </a:lnTo>
                  <a:lnTo>
                    <a:pt x="812" y="2537"/>
                  </a:lnTo>
                  <a:lnTo>
                    <a:pt x="687" y="2641"/>
                  </a:lnTo>
                  <a:lnTo>
                    <a:pt x="562" y="2766"/>
                  </a:lnTo>
                  <a:lnTo>
                    <a:pt x="437" y="2891"/>
                  </a:lnTo>
                  <a:lnTo>
                    <a:pt x="333" y="3036"/>
                  </a:lnTo>
                  <a:lnTo>
                    <a:pt x="250" y="3182"/>
                  </a:lnTo>
                  <a:lnTo>
                    <a:pt x="188" y="3348"/>
                  </a:lnTo>
                  <a:lnTo>
                    <a:pt x="105" y="3494"/>
                  </a:lnTo>
                  <a:lnTo>
                    <a:pt x="63" y="3681"/>
                  </a:lnTo>
                  <a:lnTo>
                    <a:pt x="22" y="3868"/>
                  </a:lnTo>
                  <a:lnTo>
                    <a:pt x="1" y="4055"/>
                  </a:lnTo>
                  <a:lnTo>
                    <a:pt x="1" y="4263"/>
                  </a:lnTo>
                  <a:lnTo>
                    <a:pt x="1" y="4263"/>
                  </a:lnTo>
                  <a:lnTo>
                    <a:pt x="1" y="5240"/>
                  </a:lnTo>
                  <a:lnTo>
                    <a:pt x="1" y="5240"/>
                  </a:lnTo>
                  <a:lnTo>
                    <a:pt x="1" y="6821"/>
                  </a:lnTo>
                  <a:lnTo>
                    <a:pt x="42" y="7632"/>
                  </a:lnTo>
                  <a:lnTo>
                    <a:pt x="84" y="8422"/>
                  </a:lnTo>
                  <a:lnTo>
                    <a:pt x="146" y="9212"/>
                  </a:lnTo>
                  <a:lnTo>
                    <a:pt x="230" y="10002"/>
                  </a:lnTo>
                  <a:lnTo>
                    <a:pt x="354" y="10792"/>
                  </a:lnTo>
                  <a:lnTo>
                    <a:pt x="500" y="11561"/>
                  </a:lnTo>
                  <a:lnTo>
                    <a:pt x="500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4" y="12352"/>
                  </a:lnTo>
                  <a:lnTo>
                    <a:pt x="1020" y="12497"/>
                  </a:lnTo>
                  <a:lnTo>
                    <a:pt x="1186" y="12622"/>
                  </a:lnTo>
                  <a:lnTo>
                    <a:pt x="1394" y="12726"/>
                  </a:lnTo>
                  <a:lnTo>
                    <a:pt x="1602" y="12809"/>
                  </a:lnTo>
                  <a:lnTo>
                    <a:pt x="1602" y="12809"/>
                  </a:lnTo>
                  <a:lnTo>
                    <a:pt x="1914" y="12892"/>
                  </a:lnTo>
                  <a:lnTo>
                    <a:pt x="2226" y="12975"/>
                  </a:lnTo>
                  <a:lnTo>
                    <a:pt x="2538" y="13038"/>
                  </a:lnTo>
                  <a:lnTo>
                    <a:pt x="2849" y="13038"/>
                  </a:lnTo>
                  <a:lnTo>
                    <a:pt x="2849" y="13038"/>
                  </a:lnTo>
                  <a:lnTo>
                    <a:pt x="6114" y="13058"/>
                  </a:lnTo>
                  <a:lnTo>
                    <a:pt x="6114" y="13058"/>
                  </a:lnTo>
                  <a:lnTo>
                    <a:pt x="6114" y="13121"/>
                  </a:lnTo>
                  <a:lnTo>
                    <a:pt x="6114" y="13121"/>
                  </a:lnTo>
                  <a:lnTo>
                    <a:pt x="8755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1395" y="12767"/>
                  </a:lnTo>
                  <a:lnTo>
                    <a:pt x="14410" y="12518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6"/>
                  </a:lnTo>
                  <a:lnTo>
                    <a:pt x="23413" y="11936"/>
                  </a:lnTo>
                  <a:lnTo>
                    <a:pt x="25680" y="11832"/>
                  </a:lnTo>
                  <a:lnTo>
                    <a:pt x="27926" y="11707"/>
                  </a:lnTo>
                  <a:lnTo>
                    <a:pt x="29048" y="11624"/>
                  </a:lnTo>
                  <a:lnTo>
                    <a:pt x="30171" y="11541"/>
                  </a:lnTo>
                  <a:lnTo>
                    <a:pt x="31294" y="11437"/>
                  </a:lnTo>
                  <a:lnTo>
                    <a:pt x="32417" y="11291"/>
                  </a:lnTo>
                  <a:lnTo>
                    <a:pt x="32417" y="11291"/>
                  </a:lnTo>
                  <a:lnTo>
                    <a:pt x="32874" y="11229"/>
                  </a:lnTo>
                  <a:lnTo>
                    <a:pt x="33061" y="11166"/>
                  </a:lnTo>
                  <a:lnTo>
                    <a:pt x="33248" y="11125"/>
                  </a:lnTo>
                  <a:lnTo>
                    <a:pt x="33415" y="11042"/>
                  </a:lnTo>
                  <a:lnTo>
                    <a:pt x="33560" y="10958"/>
                  </a:lnTo>
                  <a:lnTo>
                    <a:pt x="33685" y="10875"/>
                  </a:lnTo>
                  <a:lnTo>
                    <a:pt x="33810" y="10771"/>
                  </a:lnTo>
                  <a:lnTo>
                    <a:pt x="33935" y="10667"/>
                  </a:lnTo>
                  <a:lnTo>
                    <a:pt x="34018" y="10522"/>
                  </a:lnTo>
                  <a:lnTo>
                    <a:pt x="34122" y="10397"/>
                  </a:lnTo>
                  <a:lnTo>
                    <a:pt x="34205" y="10231"/>
                  </a:lnTo>
                  <a:lnTo>
                    <a:pt x="34267" y="10044"/>
                  </a:lnTo>
                  <a:lnTo>
                    <a:pt x="34330" y="9856"/>
                  </a:lnTo>
                  <a:lnTo>
                    <a:pt x="34454" y="9420"/>
                  </a:lnTo>
                  <a:lnTo>
                    <a:pt x="34454" y="9420"/>
                  </a:lnTo>
                  <a:lnTo>
                    <a:pt x="34538" y="9025"/>
                  </a:lnTo>
                  <a:lnTo>
                    <a:pt x="34600" y="8630"/>
                  </a:lnTo>
                  <a:lnTo>
                    <a:pt x="34683" y="7860"/>
                  </a:lnTo>
                  <a:lnTo>
                    <a:pt x="34746" y="7070"/>
                  </a:lnTo>
                  <a:lnTo>
                    <a:pt x="34766" y="6301"/>
                  </a:lnTo>
                  <a:lnTo>
                    <a:pt x="34766" y="6301"/>
                  </a:lnTo>
                  <a:lnTo>
                    <a:pt x="34746" y="5698"/>
                  </a:lnTo>
                  <a:lnTo>
                    <a:pt x="34725" y="5074"/>
                  </a:lnTo>
                  <a:lnTo>
                    <a:pt x="34683" y="4471"/>
                  </a:lnTo>
                  <a:lnTo>
                    <a:pt x="34621" y="3847"/>
                  </a:lnTo>
                  <a:lnTo>
                    <a:pt x="34496" y="2641"/>
                  </a:lnTo>
                  <a:lnTo>
                    <a:pt x="34350" y="1414"/>
                  </a:lnTo>
                  <a:lnTo>
                    <a:pt x="34350" y="1414"/>
                  </a:lnTo>
                  <a:lnTo>
                    <a:pt x="34288" y="1061"/>
                  </a:lnTo>
                  <a:lnTo>
                    <a:pt x="34226" y="791"/>
                  </a:lnTo>
                  <a:lnTo>
                    <a:pt x="34184" y="666"/>
                  </a:lnTo>
                  <a:lnTo>
                    <a:pt x="34122" y="562"/>
                  </a:lnTo>
                  <a:lnTo>
                    <a:pt x="34080" y="479"/>
                  </a:lnTo>
                  <a:lnTo>
                    <a:pt x="33997" y="416"/>
                  </a:lnTo>
                  <a:lnTo>
                    <a:pt x="33914" y="354"/>
                  </a:lnTo>
                  <a:lnTo>
                    <a:pt x="33831" y="312"/>
                  </a:lnTo>
                  <a:lnTo>
                    <a:pt x="33602" y="229"/>
                  </a:lnTo>
                  <a:lnTo>
                    <a:pt x="33290" y="188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749" y="125"/>
                  </a:lnTo>
                  <a:lnTo>
                    <a:pt x="32749" y="125"/>
                  </a:lnTo>
                  <a:lnTo>
                    <a:pt x="31835" y="63"/>
                  </a:lnTo>
                  <a:lnTo>
                    <a:pt x="30920" y="21"/>
                  </a:lnTo>
                  <a:lnTo>
                    <a:pt x="30005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extrusionOk="0">
                  <a:moveTo>
                    <a:pt x="11686" y="0"/>
                  </a:moveTo>
                  <a:lnTo>
                    <a:pt x="10480" y="42"/>
                  </a:lnTo>
                  <a:lnTo>
                    <a:pt x="9274" y="104"/>
                  </a:lnTo>
                  <a:lnTo>
                    <a:pt x="8068" y="208"/>
                  </a:lnTo>
                  <a:lnTo>
                    <a:pt x="6862" y="312"/>
                  </a:lnTo>
                  <a:lnTo>
                    <a:pt x="4471" y="562"/>
                  </a:lnTo>
                  <a:lnTo>
                    <a:pt x="3265" y="686"/>
                  </a:lnTo>
                  <a:lnTo>
                    <a:pt x="2059" y="790"/>
                  </a:lnTo>
                  <a:lnTo>
                    <a:pt x="1623" y="832"/>
                  </a:lnTo>
                  <a:lnTo>
                    <a:pt x="1394" y="894"/>
                  </a:lnTo>
                  <a:lnTo>
                    <a:pt x="1186" y="936"/>
                  </a:lnTo>
                  <a:lnTo>
                    <a:pt x="957" y="1019"/>
                  </a:lnTo>
                  <a:lnTo>
                    <a:pt x="770" y="1102"/>
                  </a:lnTo>
                  <a:lnTo>
                    <a:pt x="562" y="1227"/>
                  </a:lnTo>
                  <a:lnTo>
                    <a:pt x="375" y="1352"/>
                  </a:lnTo>
                  <a:lnTo>
                    <a:pt x="188" y="1518"/>
                  </a:lnTo>
                  <a:lnTo>
                    <a:pt x="126" y="1601"/>
                  </a:lnTo>
                  <a:lnTo>
                    <a:pt x="63" y="1705"/>
                  </a:lnTo>
                  <a:lnTo>
                    <a:pt x="22" y="1809"/>
                  </a:lnTo>
                  <a:lnTo>
                    <a:pt x="1" y="1913"/>
                  </a:lnTo>
                  <a:lnTo>
                    <a:pt x="1" y="2038"/>
                  </a:lnTo>
                  <a:lnTo>
                    <a:pt x="22" y="2163"/>
                  </a:lnTo>
                  <a:lnTo>
                    <a:pt x="63" y="2267"/>
                  </a:lnTo>
                  <a:lnTo>
                    <a:pt x="105" y="2371"/>
                  </a:lnTo>
                  <a:lnTo>
                    <a:pt x="167" y="2454"/>
                  </a:lnTo>
                  <a:lnTo>
                    <a:pt x="250" y="2516"/>
                  </a:lnTo>
                  <a:lnTo>
                    <a:pt x="354" y="2579"/>
                  </a:lnTo>
                  <a:lnTo>
                    <a:pt x="438" y="2620"/>
                  </a:lnTo>
                  <a:lnTo>
                    <a:pt x="666" y="2683"/>
                  </a:lnTo>
                  <a:lnTo>
                    <a:pt x="957" y="2724"/>
                  </a:lnTo>
                  <a:lnTo>
                    <a:pt x="1248" y="2745"/>
                  </a:lnTo>
                  <a:lnTo>
                    <a:pt x="1540" y="2724"/>
                  </a:lnTo>
                  <a:lnTo>
                    <a:pt x="1851" y="2703"/>
                  </a:lnTo>
                  <a:lnTo>
                    <a:pt x="2454" y="2579"/>
                  </a:lnTo>
                  <a:lnTo>
                    <a:pt x="3889" y="2308"/>
                  </a:lnTo>
                  <a:lnTo>
                    <a:pt x="5345" y="2038"/>
                  </a:lnTo>
                  <a:lnTo>
                    <a:pt x="6800" y="1788"/>
                  </a:lnTo>
                  <a:lnTo>
                    <a:pt x="8256" y="1560"/>
                  </a:lnTo>
                  <a:lnTo>
                    <a:pt x="11187" y="1102"/>
                  </a:lnTo>
                  <a:lnTo>
                    <a:pt x="14098" y="624"/>
                  </a:lnTo>
                  <a:lnTo>
                    <a:pt x="14452" y="603"/>
                  </a:lnTo>
                  <a:lnTo>
                    <a:pt x="14805" y="562"/>
                  </a:lnTo>
                  <a:lnTo>
                    <a:pt x="15013" y="520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29"/>
                  </a:lnTo>
                  <a:lnTo>
                    <a:pt x="14743" y="125"/>
                  </a:lnTo>
                  <a:lnTo>
                    <a:pt x="13932" y="42"/>
                  </a:lnTo>
                  <a:lnTo>
                    <a:pt x="13121" y="21"/>
                  </a:lnTo>
                  <a:lnTo>
                    <a:pt x="1233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fill="none" extrusionOk="0">
                  <a:moveTo>
                    <a:pt x="12331" y="0"/>
                  </a:moveTo>
                  <a:lnTo>
                    <a:pt x="12331" y="0"/>
                  </a:lnTo>
                  <a:lnTo>
                    <a:pt x="11686" y="0"/>
                  </a:lnTo>
                  <a:lnTo>
                    <a:pt x="11686" y="0"/>
                  </a:lnTo>
                  <a:lnTo>
                    <a:pt x="10480" y="42"/>
                  </a:lnTo>
                  <a:lnTo>
                    <a:pt x="9274" y="104"/>
                  </a:lnTo>
                  <a:lnTo>
                    <a:pt x="8068" y="208"/>
                  </a:lnTo>
                  <a:lnTo>
                    <a:pt x="6862" y="312"/>
                  </a:lnTo>
                  <a:lnTo>
                    <a:pt x="4471" y="562"/>
                  </a:lnTo>
                  <a:lnTo>
                    <a:pt x="3265" y="686"/>
                  </a:lnTo>
                  <a:lnTo>
                    <a:pt x="2059" y="790"/>
                  </a:lnTo>
                  <a:lnTo>
                    <a:pt x="2059" y="790"/>
                  </a:lnTo>
                  <a:lnTo>
                    <a:pt x="1623" y="832"/>
                  </a:lnTo>
                  <a:lnTo>
                    <a:pt x="1394" y="894"/>
                  </a:lnTo>
                  <a:lnTo>
                    <a:pt x="1186" y="936"/>
                  </a:lnTo>
                  <a:lnTo>
                    <a:pt x="957" y="1019"/>
                  </a:lnTo>
                  <a:lnTo>
                    <a:pt x="770" y="1102"/>
                  </a:lnTo>
                  <a:lnTo>
                    <a:pt x="562" y="1227"/>
                  </a:lnTo>
                  <a:lnTo>
                    <a:pt x="375" y="1352"/>
                  </a:lnTo>
                  <a:lnTo>
                    <a:pt x="375" y="1352"/>
                  </a:lnTo>
                  <a:lnTo>
                    <a:pt x="188" y="1518"/>
                  </a:lnTo>
                  <a:lnTo>
                    <a:pt x="126" y="1601"/>
                  </a:lnTo>
                  <a:lnTo>
                    <a:pt x="63" y="1705"/>
                  </a:lnTo>
                  <a:lnTo>
                    <a:pt x="22" y="1809"/>
                  </a:lnTo>
                  <a:lnTo>
                    <a:pt x="1" y="1913"/>
                  </a:lnTo>
                  <a:lnTo>
                    <a:pt x="1" y="2038"/>
                  </a:lnTo>
                  <a:lnTo>
                    <a:pt x="22" y="2163"/>
                  </a:lnTo>
                  <a:lnTo>
                    <a:pt x="22" y="2163"/>
                  </a:lnTo>
                  <a:lnTo>
                    <a:pt x="63" y="2267"/>
                  </a:lnTo>
                  <a:lnTo>
                    <a:pt x="105" y="2371"/>
                  </a:lnTo>
                  <a:lnTo>
                    <a:pt x="167" y="2454"/>
                  </a:lnTo>
                  <a:lnTo>
                    <a:pt x="250" y="2516"/>
                  </a:lnTo>
                  <a:lnTo>
                    <a:pt x="354" y="2579"/>
                  </a:lnTo>
                  <a:lnTo>
                    <a:pt x="438" y="2620"/>
                  </a:lnTo>
                  <a:lnTo>
                    <a:pt x="666" y="2683"/>
                  </a:lnTo>
                  <a:lnTo>
                    <a:pt x="666" y="2683"/>
                  </a:lnTo>
                  <a:lnTo>
                    <a:pt x="957" y="2724"/>
                  </a:lnTo>
                  <a:lnTo>
                    <a:pt x="1248" y="2745"/>
                  </a:lnTo>
                  <a:lnTo>
                    <a:pt x="1248" y="2745"/>
                  </a:lnTo>
                  <a:lnTo>
                    <a:pt x="1540" y="2724"/>
                  </a:lnTo>
                  <a:lnTo>
                    <a:pt x="1851" y="2703"/>
                  </a:lnTo>
                  <a:lnTo>
                    <a:pt x="2454" y="2579"/>
                  </a:lnTo>
                  <a:lnTo>
                    <a:pt x="2454" y="2579"/>
                  </a:lnTo>
                  <a:lnTo>
                    <a:pt x="3889" y="2308"/>
                  </a:lnTo>
                  <a:lnTo>
                    <a:pt x="5345" y="2038"/>
                  </a:lnTo>
                  <a:lnTo>
                    <a:pt x="6800" y="1788"/>
                  </a:lnTo>
                  <a:lnTo>
                    <a:pt x="8256" y="1560"/>
                  </a:lnTo>
                  <a:lnTo>
                    <a:pt x="11187" y="1102"/>
                  </a:lnTo>
                  <a:lnTo>
                    <a:pt x="14098" y="624"/>
                  </a:lnTo>
                  <a:lnTo>
                    <a:pt x="14098" y="624"/>
                  </a:lnTo>
                  <a:lnTo>
                    <a:pt x="14452" y="603"/>
                  </a:lnTo>
                  <a:lnTo>
                    <a:pt x="14805" y="562"/>
                  </a:lnTo>
                  <a:lnTo>
                    <a:pt x="15013" y="520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29"/>
                  </a:lnTo>
                  <a:lnTo>
                    <a:pt x="15616" y="229"/>
                  </a:lnTo>
                  <a:lnTo>
                    <a:pt x="14743" y="125"/>
                  </a:lnTo>
                  <a:lnTo>
                    <a:pt x="13932" y="42"/>
                  </a:lnTo>
                  <a:lnTo>
                    <a:pt x="13121" y="21"/>
                  </a:lnTo>
                  <a:lnTo>
                    <a:pt x="12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extrusionOk="0">
                  <a:moveTo>
                    <a:pt x="2246" y="1"/>
                  </a:moveTo>
                  <a:lnTo>
                    <a:pt x="1809" y="21"/>
                  </a:lnTo>
                  <a:lnTo>
                    <a:pt x="1373" y="42"/>
                  </a:lnTo>
                  <a:lnTo>
                    <a:pt x="936" y="84"/>
                  </a:lnTo>
                  <a:lnTo>
                    <a:pt x="499" y="167"/>
                  </a:lnTo>
                  <a:lnTo>
                    <a:pt x="395" y="188"/>
                  </a:lnTo>
                  <a:lnTo>
                    <a:pt x="291" y="229"/>
                  </a:lnTo>
                  <a:lnTo>
                    <a:pt x="208" y="292"/>
                  </a:lnTo>
                  <a:lnTo>
                    <a:pt x="125" y="375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0" y="687"/>
                  </a:lnTo>
                  <a:lnTo>
                    <a:pt x="0" y="791"/>
                  </a:lnTo>
                  <a:lnTo>
                    <a:pt x="21" y="915"/>
                  </a:lnTo>
                  <a:lnTo>
                    <a:pt x="42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29" y="1269"/>
                  </a:lnTo>
                  <a:lnTo>
                    <a:pt x="333" y="1311"/>
                  </a:lnTo>
                  <a:lnTo>
                    <a:pt x="437" y="1352"/>
                  </a:lnTo>
                  <a:lnTo>
                    <a:pt x="541" y="1394"/>
                  </a:lnTo>
                  <a:lnTo>
                    <a:pt x="707" y="1435"/>
                  </a:lnTo>
                  <a:lnTo>
                    <a:pt x="957" y="1435"/>
                  </a:lnTo>
                  <a:lnTo>
                    <a:pt x="1726" y="1373"/>
                  </a:lnTo>
                  <a:lnTo>
                    <a:pt x="2496" y="1248"/>
                  </a:lnTo>
                  <a:lnTo>
                    <a:pt x="2891" y="1186"/>
                  </a:lnTo>
                  <a:lnTo>
                    <a:pt x="3265" y="1103"/>
                  </a:lnTo>
                  <a:lnTo>
                    <a:pt x="3639" y="978"/>
                  </a:lnTo>
                  <a:lnTo>
                    <a:pt x="4013" y="853"/>
                  </a:lnTo>
                  <a:lnTo>
                    <a:pt x="4180" y="791"/>
                  </a:lnTo>
                  <a:lnTo>
                    <a:pt x="4367" y="728"/>
                  </a:lnTo>
                  <a:lnTo>
                    <a:pt x="4429" y="687"/>
                  </a:lnTo>
                  <a:lnTo>
                    <a:pt x="4512" y="645"/>
                  </a:lnTo>
                  <a:lnTo>
                    <a:pt x="4575" y="562"/>
                  </a:lnTo>
                  <a:lnTo>
                    <a:pt x="4616" y="479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284" y="271"/>
                  </a:lnTo>
                  <a:lnTo>
                    <a:pt x="3993" y="209"/>
                  </a:lnTo>
                  <a:lnTo>
                    <a:pt x="3702" y="146"/>
                  </a:lnTo>
                  <a:lnTo>
                    <a:pt x="3410" y="84"/>
                  </a:lnTo>
                  <a:lnTo>
                    <a:pt x="2828" y="21"/>
                  </a:lnTo>
                  <a:lnTo>
                    <a:pt x="224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fill="none" extrusionOk="0">
                  <a:moveTo>
                    <a:pt x="2246" y="1"/>
                  </a:moveTo>
                  <a:lnTo>
                    <a:pt x="2246" y="1"/>
                  </a:lnTo>
                  <a:lnTo>
                    <a:pt x="1809" y="21"/>
                  </a:lnTo>
                  <a:lnTo>
                    <a:pt x="1373" y="42"/>
                  </a:lnTo>
                  <a:lnTo>
                    <a:pt x="936" y="84"/>
                  </a:lnTo>
                  <a:lnTo>
                    <a:pt x="499" y="167"/>
                  </a:lnTo>
                  <a:lnTo>
                    <a:pt x="499" y="167"/>
                  </a:lnTo>
                  <a:lnTo>
                    <a:pt x="395" y="188"/>
                  </a:lnTo>
                  <a:lnTo>
                    <a:pt x="291" y="229"/>
                  </a:lnTo>
                  <a:lnTo>
                    <a:pt x="208" y="292"/>
                  </a:lnTo>
                  <a:lnTo>
                    <a:pt x="125" y="375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0" y="687"/>
                  </a:lnTo>
                  <a:lnTo>
                    <a:pt x="0" y="791"/>
                  </a:lnTo>
                  <a:lnTo>
                    <a:pt x="0" y="791"/>
                  </a:lnTo>
                  <a:lnTo>
                    <a:pt x="21" y="915"/>
                  </a:lnTo>
                  <a:lnTo>
                    <a:pt x="42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29" y="1269"/>
                  </a:lnTo>
                  <a:lnTo>
                    <a:pt x="333" y="1311"/>
                  </a:lnTo>
                  <a:lnTo>
                    <a:pt x="437" y="1352"/>
                  </a:lnTo>
                  <a:lnTo>
                    <a:pt x="541" y="1394"/>
                  </a:lnTo>
                  <a:lnTo>
                    <a:pt x="541" y="1394"/>
                  </a:lnTo>
                  <a:lnTo>
                    <a:pt x="707" y="1435"/>
                  </a:lnTo>
                  <a:lnTo>
                    <a:pt x="874" y="1435"/>
                  </a:lnTo>
                  <a:lnTo>
                    <a:pt x="874" y="1435"/>
                  </a:lnTo>
                  <a:lnTo>
                    <a:pt x="957" y="1435"/>
                  </a:lnTo>
                  <a:lnTo>
                    <a:pt x="957" y="1435"/>
                  </a:lnTo>
                  <a:lnTo>
                    <a:pt x="1726" y="1373"/>
                  </a:lnTo>
                  <a:lnTo>
                    <a:pt x="2496" y="1248"/>
                  </a:lnTo>
                  <a:lnTo>
                    <a:pt x="2891" y="1186"/>
                  </a:lnTo>
                  <a:lnTo>
                    <a:pt x="3265" y="1103"/>
                  </a:lnTo>
                  <a:lnTo>
                    <a:pt x="3639" y="978"/>
                  </a:lnTo>
                  <a:lnTo>
                    <a:pt x="4013" y="853"/>
                  </a:lnTo>
                  <a:lnTo>
                    <a:pt x="4013" y="853"/>
                  </a:lnTo>
                  <a:lnTo>
                    <a:pt x="4180" y="791"/>
                  </a:lnTo>
                  <a:lnTo>
                    <a:pt x="4367" y="728"/>
                  </a:lnTo>
                  <a:lnTo>
                    <a:pt x="4429" y="687"/>
                  </a:lnTo>
                  <a:lnTo>
                    <a:pt x="4512" y="645"/>
                  </a:lnTo>
                  <a:lnTo>
                    <a:pt x="4575" y="562"/>
                  </a:lnTo>
                  <a:lnTo>
                    <a:pt x="4616" y="479"/>
                  </a:lnTo>
                  <a:lnTo>
                    <a:pt x="4616" y="479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575" y="354"/>
                  </a:lnTo>
                  <a:lnTo>
                    <a:pt x="4284" y="271"/>
                  </a:lnTo>
                  <a:lnTo>
                    <a:pt x="3993" y="209"/>
                  </a:lnTo>
                  <a:lnTo>
                    <a:pt x="3702" y="146"/>
                  </a:lnTo>
                  <a:lnTo>
                    <a:pt x="3410" y="84"/>
                  </a:lnTo>
                  <a:lnTo>
                    <a:pt x="2828" y="21"/>
                  </a:lnTo>
                  <a:lnTo>
                    <a:pt x="224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6895125" y="4910000"/>
              <a:ext cx="954425" cy="409125"/>
            </a:xfrm>
            <a:custGeom>
              <a:avLst/>
              <a:gdLst/>
              <a:ahLst/>
              <a:cxnLst/>
              <a:rect l="l" t="t" r="r" b="b"/>
              <a:pathLst>
                <a:path w="38177" h="16365" extrusionOk="0">
                  <a:moveTo>
                    <a:pt x="31522" y="1248"/>
                  </a:moveTo>
                  <a:lnTo>
                    <a:pt x="32396" y="1290"/>
                  </a:lnTo>
                  <a:lnTo>
                    <a:pt x="33269" y="1331"/>
                  </a:lnTo>
                  <a:lnTo>
                    <a:pt x="34142" y="1394"/>
                  </a:lnTo>
                  <a:lnTo>
                    <a:pt x="34537" y="1435"/>
                  </a:lnTo>
                  <a:lnTo>
                    <a:pt x="34849" y="1477"/>
                  </a:lnTo>
                  <a:lnTo>
                    <a:pt x="35078" y="1560"/>
                  </a:lnTo>
                  <a:lnTo>
                    <a:pt x="35161" y="1602"/>
                  </a:lnTo>
                  <a:lnTo>
                    <a:pt x="35244" y="1664"/>
                  </a:lnTo>
                  <a:lnTo>
                    <a:pt x="35328" y="1726"/>
                  </a:lnTo>
                  <a:lnTo>
                    <a:pt x="35369" y="1809"/>
                  </a:lnTo>
                  <a:lnTo>
                    <a:pt x="35431" y="1913"/>
                  </a:lnTo>
                  <a:lnTo>
                    <a:pt x="35473" y="2038"/>
                  </a:lnTo>
                  <a:lnTo>
                    <a:pt x="35535" y="2308"/>
                  </a:lnTo>
                  <a:lnTo>
                    <a:pt x="35598" y="2662"/>
                  </a:lnTo>
                  <a:lnTo>
                    <a:pt x="35723" y="3660"/>
                  </a:lnTo>
                  <a:lnTo>
                    <a:pt x="35827" y="4658"/>
                  </a:lnTo>
                  <a:lnTo>
                    <a:pt x="35931" y="5656"/>
                  </a:lnTo>
                  <a:lnTo>
                    <a:pt x="35993" y="6654"/>
                  </a:lnTo>
                  <a:lnTo>
                    <a:pt x="36014" y="7153"/>
                  </a:lnTo>
                  <a:lnTo>
                    <a:pt x="36014" y="7652"/>
                  </a:lnTo>
                  <a:lnTo>
                    <a:pt x="35993" y="8151"/>
                  </a:lnTo>
                  <a:lnTo>
                    <a:pt x="35972" y="8650"/>
                  </a:lnTo>
                  <a:lnTo>
                    <a:pt x="35931" y="9170"/>
                  </a:lnTo>
                  <a:lnTo>
                    <a:pt x="35868" y="9669"/>
                  </a:lnTo>
                  <a:lnTo>
                    <a:pt x="35806" y="10168"/>
                  </a:lnTo>
                  <a:lnTo>
                    <a:pt x="35702" y="10667"/>
                  </a:lnTo>
                  <a:lnTo>
                    <a:pt x="35577" y="11104"/>
                  </a:lnTo>
                  <a:lnTo>
                    <a:pt x="35515" y="11291"/>
                  </a:lnTo>
                  <a:lnTo>
                    <a:pt x="35452" y="11478"/>
                  </a:lnTo>
                  <a:lnTo>
                    <a:pt x="35369" y="11644"/>
                  </a:lnTo>
                  <a:lnTo>
                    <a:pt x="35265" y="11769"/>
                  </a:lnTo>
                  <a:lnTo>
                    <a:pt x="35182" y="11915"/>
                  </a:lnTo>
                  <a:lnTo>
                    <a:pt x="35057" y="12019"/>
                  </a:lnTo>
                  <a:lnTo>
                    <a:pt x="34932" y="12123"/>
                  </a:lnTo>
                  <a:lnTo>
                    <a:pt x="34808" y="12206"/>
                  </a:lnTo>
                  <a:lnTo>
                    <a:pt x="34662" y="12289"/>
                  </a:lnTo>
                  <a:lnTo>
                    <a:pt x="34496" y="12372"/>
                  </a:lnTo>
                  <a:lnTo>
                    <a:pt x="34309" y="12414"/>
                  </a:lnTo>
                  <a:lnTo>
                    <a:pt x="34122" y="12476"/>
                  </a:lnTo>
                  <a:lnTo>
                    <a:pt x="33664" y="12539"/>
                  </a:lnTo>
                  <a:lnTo>
                    <a:pt x="32541" y="12684"/>
                  </a:lnTo>
                  <a:lnTo>
                    <a:pt x="31418" y="12788"/>
                  </a:lnTo>
                  <a:lnTo>
                    <a:pt x="30296" y="12871"/>
                  </a:lnTo>
                  <a:lnTo>
                    <a:pt x="29173" y="12954"/>
                  </a:lnTo>
                  <a:lnTo>
                    <a:pt x="26927" y="13079"/>
                  </a:lnTo>
                  <a:lnTo>
                    <a:pt x="24661" y="13183"/>
                  </a:lnTo>
                  <a:lnTo>
                    <a:pt x="21667" y="13329"/>
                  </a:lnTo>
                  <a:lnTo>
                    <a:pt x="18652" y="13537"/>
                  </a:lnTo>
                  <a:lnTo>
                    <a:pt x="15658" y="13765"/>
                  </a:lnTo>
                  <a:lnTo>
                    <a:pt x="12643" y="14015"/>
                  </a:lnTo>
                  <a:lnTo>
                    <a:pt x="11333" y="14119"/>
                  </a:lnTo>
                  <a:lnTo>
                    <a:pt x="10002" y="14202"/>
                  </a:lnTo>
                  <a:lnTo>
                    <a:pt x="7361" y="14368"/>
                  </a:lnTo>
                  <a:lnTo>
                    <a:pt x="7361" y="14306"/>
                  </a:lnTo>
                  <a:lnTo>
                    <a:pt x="4097" y="14285"/>
                  </a:lnTo>
                  <a:lnTo>
                    <a:pt x="3785" y="14285"/>
                  </a:lnTo>
                  <a:lnTo>
                    <a:pt x="3473" y="14223"/>
                  </a:lnTo>
                  <a:lnTo>
                    <a:pt x="3161" y="14140"/>
                  </a:lnTo>
                  <a:lnTo>
                    <a:pt x="2849" y="14056"/>
                  </a:lnTo>
                  <a:lnTo>
                    <a:pt x="2641" y="13973"/>
                  </a:lnTo>
                  <a:lnTo>
                    <a:pt x="2433" y="13869"/>
                  </a:lnTo>
                  <a:lnTo>
                    <a:pt x="2267" y="13745"/>
                  </a:lnTo>
                  <a:lnTo>
                    <a:pt x="2121" y="13599"/>
                  </a:lnTo>
                  <a:lnTo>
                    <a:pt x="1997" y="13433"/>
                  </a:lnTo>
                  <a:lnTo>
                    <a:pt x="1893" y="13246"/>
                  </a:lnTo>
                  <a:lnTo>
                    <a:pt x="1810" y="13038"/>
                  </a:lnTo>
                  <a:lnTo>
                    <a:pt x="1747" y="12809"/>
                  </a:lnTo>
                  <a:lnTo>
                    <a:pt x="1581" y="11915"/>
                  </a:lnTo>
                  <a:lnTo>
                    <a:pt x="1456" y="11000"/>
                  </a:lnTo>
                  <a:lnTo>
                    <a:pt x="1352" y="10085"/>
                  </a:lnTo>
                  <a:lnTo>
                    <a:pt x="1290" y="9170"/>
                  </a:lnTo>
                  <a:lnTo>
                    <a:pt x="1269" y="8255"/>
                  </a:lnTo>
                  <a:lnTo>
                    <a:pt x="1248" y="7340"/>
                  </a:lnTo>
                  <a:lnTo>
                    <a:pt x="1248" y="5511"/>
                  </a:lnTo>
                  <a:lnTo>
                    <a:pt x="1248" y="5303"/>
                  </a:lnTo>
                  <a:lnTo>
                    <a:pt x="1269" y="5116"/>
                  </a:lnTo>
                  <a:lnTo>
                    <a:pt x="1311" y="4928"/>
                  </a:lnTo>
                  <a:lnTo>
                    <a:pt x="1352" y="4741"/>
                  </a:lnTo>
                  <a:lnTo>
                    <a:pt x="1435" y="4596"/>
                  </a:lnTo>
                  <a:lnTo>
                    <a:pt x="1498" y="4429"/>
                  </a:lnTo>
                  <a:lnTo>
                    <a:pt x="1581" y="4284"/>
                  </a:lnTo>
                  <a:lnTo>
                    <a:pt x="1685" y="4138"/>
                  </a:lnTo>
                  <a:lnTo>
                    <a:pt x="1810" y="4014"/>
                  </a:lnTo>
                  <a:lnTo>
                    <a:pt x="1934" y="3889"/>
                  </a:lnTo>
                  <a:lnTo>
                    <a:pt x="2059" y="3785"/>
                  </a:lnTo>
                  <a:lnTo>
                    <a:pt x="2205" y="3681"/>
                  </a:lnTo>
                  <a:lnTo>
                    <a:pt x="2537" y="3494"/>
                  </a:lnTo>
                  <a:lnTo>
                    <a:pt x="2891" y="3327"/>
                  </a:lnTo>
                  <a:lnTo>
                    <a:pt x="3369" y="3182"/>
                  </a:lnTo>
                  <a:lnTo>
                    <a:pt x="3868" y="3036"/>
                  </a:lnTo>
                  <a:lnTo>
                    <a:pt x="4346" y="2932"/>
                  </a:lnTo>
                  <a:lnTo>
                    <a:pt x="4845" y="2870"/>
                  </a:lnTo>
                  <a:lnTo>
                    <a:pt x="5344" y="2808"/>
                  </a:lnTo>
                  <a:lnTo>
                    <a:pt x="5843" y="2766"/>
                  </a:lnTo>
                  <a:lnTo>
                    <a:pt x="6841" y="2683"/>
                  </a:lnTo>
                  <a:lnTo>
                    <a:pt x="8546" y="2537"/>
                  </a:lnTo>
                  <a:lnTo>
                    <a:pt x="10251" y="2433"/>
                  </a:lnTo>
                  <a:lnTo>
                    <a:pt x="13661" y="2246"/>
                  </a:lnTo>
                  <a:lnTo>
                    <a:pt x="17071" y="2080"/>
                  </a:lnTo>
                  <a:lnTo>
                    <a:pt x="18776" y="1976"/>
                  </a:lnTo>
                  <a:lnTo>
                    <a:pt x="20481" y="1830"/>
                  </a:lnTo>
                  <a:lnTo>
                    <a:pt x="23829" y="1539"/>
                  </a:lnTo>
                  <a:lnTo>
                    <a:pt x="25493" y="1414"/>
                  </a:lnTo>
                  <a:lnTo>
                    <a:pt x="27156" y="1310"/>
                  </a:lnTo>
                  <a:lnTo>
                    <a:pt x="28903" y="1248"/>
                  </a:lnTo>
                  <a:close/>
                  <a:moveTo>
                    <a:pt x="30046" y="0"/>
                  </a:moveTo>
                  <a:lnTo>
                    <a:pt x="28840" y="42"/>
                  </a:lnTo>
                  <a:lnTo>
                    <a:pt x="27634" y="84"/>
                  </a:lnTo>
                  <a:lnTo>
                    <a:pt x="26428" y="146"/>
                  </a:lnTo>
                  <a:lnTo>
                    <a:pt x="25222" y="229"/>
                  </a:lnTo>
                  <a:lnTo>
                    <a:pt x="24016" y="312"/>
                  </a:lnTo>
                  <a:lnTo>
                    <a:pt x="21604" y="520"/>
                  </a:lnTo>
                  <a:lnTo>
                    <a:pt x="17862" y="853"/>
                  </a:lnTo>
                  <a:lnTo>
                    <a:pt x="14098" y="1144"/>
                  </a:lnTo>
                  <a:lnTo>
                    <a:pt x="10335" y="1435"/>
                  </a:lnTo>
                  <a:lnTo>
                    <a:pt x="6592" y="1747"/>
                  </a:lnTo>
                  <a:lnTo>
                    <a:pt x="5407" y="1851"/>
                  </a:lnTo>
                  <a:lnTo>
                    <a:pt x="4804" y="1934"/>
                  </a:lnTo>
                  <a:lnTo>
                    <a:pt x="4222" y="2038"/>
                  </a:lnTo>
                  <a:lnTo>
                    <a:pt x="3639" y="2163"/>
                  </a:lnTo>
                  <a:lnTo>
                    <a:pt x="3057" y="2308"/>
                  </a:lnTo>
                  <a:lnTo>
                    <a:pt x="2496" y="2475"/>
                  </a:lnTo>
                  <a:lnTo>
                    <a:pt x="1934" y="2704"/>
                  </a:lnTo>
                  <a:lnTo>
                    <a:pt x="1581" y="2870"/>
                  </a:lnTo>
                  <a:lnTo>
                    <a:pt x="1248" y="3078"/>
                  </a:lnTo>
                  <a:lnTo>
                    <a:pt x="957" y="3307"/>
                  </a:lnTo>
                  <a:lnTo>
                    <a:pt x="832" y="3431"/>
                  </a:lnTo>
                  <a:lnTo>
                    <a:pt x="728" y="3577"/>
                  </a:lnTo>
                  <a:lnTo>
                    <a:pt x="604" y="3702"/>
                  </a:lnTo>
                  <a:lnTo>
                    <a:pt x="520" y="3868"/>
                  </a:lnTo>
                  <a:lnTo>
                    <a:pt x="416" y="4014"/>
                  </a:lnTo>
                  <a:lnTo>
                    <a:pt x="354" y="4180"/>
                  </a:lnTo>
                  <a:lnTo>
                    <a:pt x="292" y="4367"/>
                  </a:lnTo>
                  <a:lnTo>
                    <a:pt x="229" y="4533"/>
                  </a:lnTo>
                  <a:lnTo>
                    <a:pt x="188" y="4720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1" y="6987"/>
                  </a:lnTo>
                  <a:lnTo>
                    <a:pt x="1" y="8027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5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3"/>
                  </a:lnTo>
                  <a:lnTo>
                    <a:pt x="437" y="12123"/>
                  </a:lnTo>
                  <a:lnTo>
                    <a:pt x="541" y="12622"/>
                  </a:lnTo>
                  <a:lnTo>
                    <a:pt x="687" y="13142"/>
                  </a:lnTo>
                  <a:lnTo>
                    <a:pt x="791" y="13474"/>
                  </a:lnTo>
                  <a:lnTo>
                    <a:pt x="915" y="13807"/>
                  </a:lnTo>
                  <a:lnTo>
                    <a:pt x="1082" y="14119"/>
                  </a:lnTo>
                  <a:lnTo>
                    <a:pt x="1269" y="14410"/>
                  </a:lnTo>
                  <a:lnTo>
                    <a:pt x="1456" y="14680"/>
                  </a:lnTo>
                  <a:lnTo>
                    <a:pt x="1685" y="14951"/>
                  </a:lnTo>
                  <a:lnTo>
                    <a:pt x="1934" y="15179"/>
                  </a:lnTo>
                  <a:lnTo>
                    <a:pt x="2184" y="15387"/>
                  </a:lnTo>
                  <a:lnTo>
                    <a:pt x="2454" y="15574"/>
                  </a:lnTo>
                  <a:lnTo>
                    <a:pt x="2724" y="15741"/>
                  </a:lnTo>
                  <a:lnTo>
                    <a:pt x="3036" y="15886"/>
                  </a:lnTo>
                  <a:lnTo>
                    <a:pt x="3327" y="16011"/>
                  </a:lnTo>
                  <a:lnTo>
                    <a:pt x="3639" y="16115"/>
                  </a:lnTo>
                  <a:lnTo>
                    <a:pt x="3951" y="16177"/>
                  </a:lnTo>
                  <a:lnTo>
                    <a:pt x="4284" y="16240"/>
                  </a:lnTo>
                  <a:lnTo>
                    <a:pt x="4596" y="16260"/>
                  </a:lnTo>
                  <a:lnTo>
                    <a:pt x="6696" y="16302"/>
                  </a:lnTo>
                  <a:lnTo>
                    <a:pt x="8796" y="16344"/>
                  </a:lnTo>
                  <a:lnTo>
                    <a:pt x="12996" y="16364"/>
                  </a:lnTo>
                  <a:lnTo>
                    <a:pt x="14285" y="16364"/>
                  </a:lnTo>
                  <a:lnTo>
                    <a:pt x="15595" y="16344"/>
                  </a:lnTo>
                  <a:lnTo>
                    <a:pt x="16905" y="16281"/>
                  </a:lnTo>
                  <a:lnTo>
                    <a:pt x="17550" y="16240"/>
                  </a:lnTo>
                  <a:lnTo>
                    <a:pt x="18215" y="16198"/>
                  </a:lnTo>
                  <a:lnTo>
                    <a:pt x="19733" y="16032"/>
                  </a:lnTo>
                  <a:lnTo>
                    <a:pt x="21272" y="15865"/>
                  </a:lnTo>
                  <a:lnTo>
                    <a:pt x="22810" y="15699"/>
                  </a:lnTo>
                  <a:lnTo>
                    <a:pt x="23580" y="15637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6"/>
                  </a:lnTo>
                  <a:lnTo>
                    <a:pt x="30254" y="15262"/>
                  </a:lnTo>
                  <a:lnTo>
                    <a:pt x="31439" y="15138"/>
                  </a:lnTo>
                  <a:lnTo>
                    <a:pt x="32604" y="14992"/>
                  </a:lnTo>
                  <a:lnTo>
                    <a:pt x="33789" y="14826"/>
                  </a:lnTo>
                  <a:lnTo>
                    <a:pt x="34267" y="14722"/>
                  </a:lnTo>
                  <a:lnTo>
                    <a:pt x="34745" y="14618"/>
                  </a:lnTo>
                  <a:lnTo>
                    <a:pt x="35161" y="14472"/>
                  </a:lnTo>
                  <a:lnTo>
                    <a:pt x="35556" y="14306"/>
                  </a:lnTo>
                  <a:lnTo>
                    <a:pt x="35931" y="14140"/>
                  </a:lnTo>
                  <a:lnTo>
                    <a:pt x="36263" y="13932"/>
                  </a:lnTo>
                  <a:lnTo>
                    <a:pt x="36575" y="13703"/>
                  </a:lnTo>
                  <a:lnTo>
                    <a:pt x="36845" y="13433"/>
                  </a:lnTo>
                  <a:lnTo>
                    <a:pt x="37095" y="13162"/>
                  </a:lnTo>
                  <a:lnTo>
                    <a:pt x="37303" y="12850"/>
                  </a:lnTo>
                  <a:lnTo>
                    <a:pt x="37490" y="12497"/>
                  </a:lnTo>
                  <a:lnTo>
                    <a:pt x="37656" y="12123"/>
                  </a:lnTo>
                  <a:lnTo>
                    <a:pt x="37781" y="11728"/>
                  </a:lnTo>
                  <a:lnTo>
                    <a:pt x="37885" y="11291"/>
                  </a:lnTo>
                  <a:lnTo>
                    <a:pt x="37968" y="10834"/>
                  </a:lnTo>
                  <a:lnTo>
                    <a:pt x="38010" y="10335"/>
                  </a:lnTo>
                  <a:lnTo>
                    <a:pt x="38135" y="8588"/>
                  </a:lnTo>
                  <a:lnTo>
                    <a:pt x="38176" y="7694"/>
                  </a:lnTo>
                  <a:lnTo>
                    <a:pt x="38176" y="6821"/>
                  </a:lnTo>
                  <a:lnTo>
                    <a:pt x="38176" y="5947"/>
                  </a:lnTo>
                  <a:lnTo>
                    <a:pt x="38114" y="5074"/>
                  </a:lnTo>
                  <a:lnTo>
                    <a:pt x="38072" y="4616"/>
                  </a:lnTo>
                  <a:lnTo>
                    <a:pt x="38010" y="4180"/>
                  </a:lnTo>
                  <a:lnTo>
                    <a:pt x="37947" y="3743"/>
                  </a:lnTo>
                  <a:lnTo>
                    <a:pt x="37864" y="3307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8" y="2184"/>
                  </a:lnTo>
                  <a:lnTo>
                    <a:pt x="37261" y="1934"/>
                  </a:lnTo>
                  <a:lnTo>
                    <a:pt x="37095" y="1685"/>
                  </a:lnTo>
                  <a:lnTo>
                    <a:pt x="36887" y="1456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1" y="853"/>
                  </a:lnTo>
                  <a:lnTo>
                    <a:pt x="35951" y="687"/>
                  </a:lnTo>
                  <a:lnTo>
                    <a:pt x="35702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8"/>
                  </a:lnTo>
                  <a:lnTo>
                    <a:pt x="33747" y="104"/>
                  </a:lnTo>
                  <a:lnTo>
                    <a:pt x="32916" y="42"/>
                  </a:lnTo>
                  <a:lnTo>
                    <a:pt x="32084" y="21"/>
                  </a:lnTo>
                  <a:lnTo>
                    <a:pt x="312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6926325" y="4941200"/>
              <a:ext cx="869150" cy="328025"/>
            </a:xfrm>
            <a:custGeom>
              <a:avLst/>
              <a:gdLst/>
              <a:ahLst/>
              <a:cxnLst/>
              <a:rect l="l" t="t" r="r" b="b"/>
              <a:pathLst>
                <a:path w="34766" h="13121" extrusionOk="0">
                  <a:moveTo>
                    <a:pt x="27655" y="0"/>
                  </a:moveTo>
                  <a:lnTo>
                    <a:pt x="25908" y="62"/>
                  </a:lnTo>
                  <a:lnTo>
                    <a:pt x="24245" y="166"/>
                  </a:lnTo>
                  <a:lnTo>
                    <a:pt x="22581" y="291"/>
                  </a:lnTo>
                  <a:lnTo>
                    <a:pt x="19233" y="582"/>
                  </a:lnTo>
                  <a:lnTo>
                    <a:pt x="17528" y="728"/>
                  </a:lnTo>
                  <a:lnTo>
                    <a:pt x="15823" y="832"/>
                  </a:lnTo>
                  <a:lnTo>
                    <a:pt x="12413" y="998"/>
                  </a:lnTo>
                  <a:lnTo>
                    <a:pt x="9003" y="1185"/>
                  </a:lnTo>
                  <a:lnTo>
                    <a:pt x="7298" y="1289"/>
                  </a:lnTo>
                  <a:lnTo>
                    <a:pt x="5593" y="1435"/>
                  </a:lnTo>
                  <a:lnTo>
                    <a:pt x="4595" y="1518"/>
                  </a:lnTo>
                  <a:lnTo>
                    <a:pt x="4096" y="1560"/>
                  </a:lnTo>
                  <a:lnTo>
                    <a:pt x="3597" y="1622"/>
                  </a:lnTo>
                  <a:lnTo>
                    <a:pt x="3098" y="1684"/>
                  </a:lnTo>
                  <a:lnTo>
                    <a:pt x="2620" y="1788"/>
                  </a:lnTo>
                  <a:lnTo>
                    <a:pt x="2121" y="1934"/>
                  </a:lnTo>
                  <a:lnTo>
                    <a:pt x="1643" y="2079"/>
                  </a:lnTo>
                  <a:lnTo>
                    <a:pt x="1289" y="2246"/>
                  </a:lnTo>
                  <a:lnTo>
                    <a:pt x="957" y="2433"/>
                  </a:lnTo>
                  <a:lnTo>
                    <a:pt x="811" y="2537"/>
                  </a:lnTo>
                  <a:lnTo>
                    <a:pt x="686" y="2641"/>
                  </a:lnTo>
                  <a:lnTo>
                    <a:pt x="562" y="2766"/>
                  </a:lnTo>
                  <a:lnTo>
                    <a:pt x="437" y="2890"/>
                  </a:lnTo>
                  <a:lnTo>
                    <a:pt x="333" y="3036"/>
                  </a:lnTo>
                  <a:lnTo>
                    <a:pt x="250" y="3181"/>
                  </a:lnTo>
                  <a:lnTo>
                    <a:pt x="187" y="3348"/>
                  </a:lnTo>
                  <a:lnTo>
                    <a:pt x="104" y="3493"/>
                  </a:lnTo>
                  <a:lnTo>
                    <a:pt x="63" y="3680"/>
                  </a:lnTo>
                  <a:lnTo>
                    <a:pt x="21" y="3868"/>
                  </a:lnTo>
                  <a:lnTo>
                    <a:pt x="0" y="4055"/>
                  </a:lnTo>
                  <a:lnTo>
                    <a:pt x="0" y="4263"/>
                  </a:lnTo>
                  <a:lnTo>
                    <a:pt x="0" y="6092"/>
                  </a:lnTo>
                  <a:lnTo>
                    <a:pt x="21" y="7007"/>
                  </a:lnTo>
                  <a:lnTo>
                    <a:pt x="42" y="7922"/>
                  </a:lnTo>
                  <a:lnTo>
                    <a:pt x="104" y="8837"/>
                  </a:lnTo>
                  <a:lnTo>
                    <a:pt x="208" y="9752"/>
                  </a:lnTo>
                  <a:lnTo>
                    <a:pt x="333" y="10667"/>
                  </a:lnTo>
                  <a:lnTo>
                    <a:pt x="499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3" y="12351"/>
                  </a:lnTo>
                  <a:lnTo>
                    <a:pt x="1019" y="12497"/>
                  </a:lnTo>
                  <a:lnTo>
                    <a:pt x="1185" y="12621"/>
                  </a:lnTo>
                  <a:lnTo>
                    <a:pt x="1393" y="12725"/>
                  </a:lnTo>
                  <a:lnTo>
                    <a:pt x="1601" y="12808"/>
                  </a:lnTo>
                  <a:lnTo>
                    <a:pt x="1913" y="12892"/>
                  </a:lnTo>
                  <a:lnTo>
                    <a:pt x="2225" y="12975"/>
                  </a:lnTo>
                  <a:lnTo>
                    <a:pt x="2537" y="13037"/>
                  </a:lnTo>
                  <a:lnTo>
                    <a:pt x="2849" y="13037"/>
                  </a:lnTo>
                  <a:lnTo>
                    <a:pt x="6113" y="13058"/>
                  </a:lnTo>
                  <a:lnTo>
                    <a:pt x="6113" y="13120"/>
                  </a:lnTo>
                  <a:lnTo>
                    <a:pt x="8754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4410" y="12517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5"/>
                  </a:lnTo>
                  <a:lnTo>
                    <a:pt x="25679" y="11831"/>
                  </a:lnTo>
                  <a:lnTo>
                    <a:pt x="27925" y="11706"/>
                  </a:lnTo>
                  <a:lnTo>
                    <a:pt x="29048" y="11623"/>
                  </a:lnTo>
                  <a:lnTo>
                    <a:pt x="30170" y="11540"/>
                  </a:lnTo>
                  <a:lnTo>
                    <a:pt x="31293" y="11436"/>
                  </a:lnTo>
                  <a:lnTo>
                    <a:pt x="32416" y="11291"/>
                  </a:lnTo>
                  <a:lnTo>
                    <a:pt x="32874" y="11228"/>
                  </a:lnTo>
                  <a:lnTo>
                    <a:pt x="33061" y="11166"/>
                  </a:lnTo>
                  <a:lnTo>
                    <a:pt x="33248" y="11124"/>
                  </a:lnTo>
                  <a:lnTo>
                    <a:pt x="33414" y="11041"/>
                  </a:lnTo>
                  <a:lnTo>
                    <a:pt x="33560" y="10958"/>
                  </a:lnTo>
                  <a:lnTo>
                    <a:pt x="33684" y="10875"/>
                  </a:lnTo>
                  <a:lnTo>
                    <a:pt x="33809" y="10771"/>
                  </a:lnTo>
                  <a:lnTo>
                    <a:pt x="33934" y="10667"/>
                  </a:lnTo>
                  <a:lnTo>
                    <a:pt x="34017" y="10521"/>
                  </a:lnTo>
                  <a:lnTo>
                    <a:pt x="34121" y="10396"/>
                  </a:lnTo>
                  <a:lnTo>
                    <a:pt x="34204" y="10230"/>
                  </a:lnTo>
                  <a:lnTo>
                    <a:pt x="34267" y="10043"/>
                  </a:lnTo>
                  <a:lnTo>
                    <a:pt x="34329" y="9856"/>
                  </a:lnTo>
                  <a:lnTo>
                    <a:pt x="34454" y="9419"/>
                  </a:lnTo>
                  <a:lnTo>
                    <a:pt x="34558" y="8920"/>
                  </a:lnTo>
                  <a:lnTo>
                    <a:pt x="34620" y="8421"/>
                  </a:lnTo>
                  <a:lnTo>
                    <a:pt x="34683" y="7922"/>
                  </a:lnTo>
                  <a:lnTo>
                    <a:pt x="34724" y="7402"/>
                  </a:lnTo>
                  <a:lnTo>
                    <a:pt x="34745" y="6903"/>
                  </a:lnTo>
                  <a:lnTo>
                    <a:pt x="34766" y="6404"/>
                  </a:lnTo>
                  <a:lnTo>
                    <a:pt x="34766" y="5905"/>
                  </a:lnTo>
                  <a:lnTo>
                    <a:pt x="34745" y="5406"/>
                  </a:lnTo>
                  <a:lnTo>
                    <a:pt x="34683" y="4408"/>
                  </a:lnTo>
                  <a:lnTo>
                    <a:pt x="34579" y="3410"/>
                  </a:lnTo>
                  <a:lnTo>
                    <a:pt x="34475" y="2412"/>
                  </a:lnTo>
                  <a:lnTo>
                    <a:pt x="34350" y="1414"/>
                  </a:lnTo>
                  <a:lnTo>
                    <a:pt x="34287" y="1060"/>
                  </a:lnTo>
                  <a:lnTo>
                    <a:pt x="34225" y="790"/>
                  </a:lnTo>
                  <a:lnTo>
                    <a:pt x="34183" y="665"/>
                  </a:lnTo>
                  <a:lnTo>
                    <a:pt x="34121" y="561"/>
                  </a:lnTo>
                  <a:lnTo>
                    <a:pt x="34080" y="478"/>
                  </a:lnTo>
                  <a:lnTo>
                    <a:pt x="33996" y="416"/>
                  </a:lnTo>
                  <a:lnTo>
                    <a:pt x="33913" y="354"/>
                  </a:lnTo>
                  <a:lnTo>
                    <a:pt x="33830" y="312"/>
                  </a:lnTo>
                  <a:lnTo>
                    <a:pt x="33601" y="229"/>
                  </a:lnTo>
                  <a:lnTo>
                    <a:pt x="33289" y="187"/>
                  </a:lnTo>
                  <a:lnTo>
                    <a:pt x="32894" y="146"/>
                  </a:lnTo>
                  <a:lnTo>
                    <a:pt x="32021" y="83"/>
                  </a:lnTo>
                  <a:lnTo>
                    <a:pt x="31148" y="42"/>
                  </a:lnTo>
                  <a:lnTo>
                    <a:pt x="30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93900" y="5004600"/>
              <a:ext cx="390400" cy="68650"/>
            </a:xfrm>
            <a:custGeom>
              <a:avLst/>
              <a:gdLst/>
              <a:ahLst/>
              <a:cxnLst/>
              <a:rect l="l" t="t" r="r" b="b"/>
              <a:pathLst>
                <a:path w="15616" h="2746" extrusionOk="0">
                  <a:moveTo>
                    <a:pt x="11686" y="1"/>
                  </a:moveTo>
                  <a:lnTo>
                    <a:pt x="10480" y="42"/>
                  </a:lnTo>
                  <a:lnTo>
                    <a:pt x="9274" y="105"/>
                  </a:lnTo>
                  <a:lnTo>
                    <a:pt x="8068" y="209"/>
                  </a:lnTo>
                  <a:lnTo>
                    <a:pt x="6862" y="313"/>
                  </a:lnTo>
                  <a:lnTo>
                    <a:pt x="4471" y="562"/>
                  </a:lnTo>
                  <a:lnTo>
                    <a:pt x="3265" y="687"/>
                  </a:lnTo>
                  <a:lnTo>
                    <a:pt x="2059" y="791"/>
                  </a:lnTo>
                  <a:lnTo>
                    <a:pt x="1622" y="832"/>
                  </a:lnTo>
                  <a:lnTo>
                    <a:pt x="1393" y="895"/>
                  </a:lnTo>
                  <a:lnTo>
                    <a:pt x="1185" y="936"/>
                  </a:lnTo>
                  <a:lnTo>
                    <a:pt x="957" y="1020"/>
                  </a:lnTo>
                  <a:lnTo>
                    <a:pt x="770" y="1103"/>
                  </a:lnTo>
                  <a:lnTo>
                    <a:pt x="562" y="1228"/>
                  </a:lnTo>
                  <a:lnTo>
                    <a:pt x="374" y="1352"/>
                  </a:lnTo>
                  <a:lnTo>
                    <a:pt x="187" y="1519"/>
                  </a:lnTo>
                  <a:lnTo>
                    <a:pt x="125" y="1602"/>
                  </a:lnTo>
                  <a:lnTo>
                    <a:pt x="63" y="1706"/>
                  </a:lnTo>
                  <a:lnTo>
                    <a:pt x="21" y="1810"/>
                  </a:lnTo>
                  <a:lnTo>
                    <a:pt x="0" y="1914"/>
                  </a:lnTo>
                  <a:lnTo>
                    <a:pt x="0" y="2038"/>
                  </a:lnTo>
                  <a:lnTo>
                    <a:pt x="21" y="2163"/>
                  </a:lnTo>
                  <a:lnTo>
                    <a:pt x="63" y="2267"/>
                  </a:lnTo>
                  <a:lnTo>
                    <a:pt x="104" y="2371"/>
                  </a:lnTo>
                  <a:lnTo>
                    <a:pt x="167" y="2454"/>
                  </a:lnTo>
                  <a:lnTo>
                    <a:pt x="250" y="2517"/>
                  </a:lnTo>
                  <a:lnTo>
                    <a:pt x="354" y="2579"/>
                  </a:lnTo>
                  <a:lnTo>
                    <a:pt x="437" y="2621"/>
                  </a:lnTo>
                  <a:lnTo>
                    <a:pt x="666" y="2683"/>
                  </a:lnTo>
                  <a:lnTo>
                    <a:pt x="894" y="2725"/>
                  </a:lnTo>
                  <a:lnTo>
                    <a:pt x="1102" y="2745"/>
                  </a:lnTo>
                  <a:lnTo>
                    <a:pt x="1331" y="2745"/>
                  </a:lnTo>
                  <a:lnTo>
                    <a:pt x="1560" y="2725"/>
                  </a:lnTo>
                  <a:lnTo>
                    <a:pt x="1996" y="2662"/>
                  </a:lnTo>
                  <a:lnTo>
                    <a:pt x="2454" y="2579"/>
                  </a:lnTo>
                  <a:lnTo>
                    <a:pt x="3888" y="2309"/>
                  </a:lnTo>
                  <a:lnTo>
                    <a:pt x="5344" y="2038"/>
                  </a:lnTo>
                  <a:lnTo>
                    <a:pt x="6799" y="1789"/>
                  </a:lnTo>
                  <a:lnTo>
                    <a:pt x="8255" y="1560"/>
                  </a:lnTo>
                  <a:lnTo>
                    <a:pt x="11187" y="1103"/>
                  </a:lnTo>
                  <a:lnTo>
                    <a:pt x="14098" y="625"/>
                  </a:lnTo>
                  <a:lnTo>
                    <a:pt x="14451" y="604"/>
                  </a:lnTo>
                  <a:lnTo>
                    <a:pt x="14805" y="562"/>
                  </a:lnTo>
                  <a:lnTo>
                    <a:pt x="15013" y="521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30"/>
                  </a:lnTo>
                  <a:lnTo>
                    <a:pt x="15096" y="167"/>
                  </a:lnTo>
                  <a:lnTo>
                    <a:pt x="14576" y="105"/>
                  </a:lnTo>
                  <a:lnTo>
                    <a:pt x="14077" y="63"/>
                  </a:lnTo>
                  <a:lnTo>
                    <a:pt x="13599" y="22"/>
                  </a:lnTo>
                  <a:lnTo>
                    <a:pt x="126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7431575" y="4996300"/>
              <a:ext cx="115425" cy="35875"/>
            </a:xfrm>
            <a:custGeom>
              <a:avLst/>
              <a:gdLst/>
              <a:ahLst/>
              <a:cxnLst/>
              <a:rect l="l" t="t" r="r" b="b"/>
              <a:pathLst>
                <a:path w="4617" h="1435" extrusionOk="0">
                  <a:moveTo>
                    <a:pt x="2038" y="0"/>
                  </a:moveTo>
                  <a:lnTo>
                    <a:pt x="1519" y="21"/>
                  </a:lnTo>
                  <a:lnTo>
                    <a:pt x="1020" y="83"/>
                  </a:lnTo>
                  <a:lnTo>
                    <a:pt x="500" y="166"/>
                  </a:lnTo>
                  <a:lnTo>
                    <a:pt x="396" y="187"/>
                  </a:lnTo>
                  <a:lnTo>
                    <a:pt x="292" y="229"/>
                  </a:lnTo>
                  <a:lnTo>
                    <a:pt x="209" y="291"/>
                  </a:lnTo>
                  <a:lnTo>
                    <a:pt x="125" y="374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1" y="686"/>
                  </a:lnTo>
                  <a:lnTo>
                    <a:pt x="1" y="790"/>
                  </a:lnTo>
                  <a:lnTo>
                    <a:pt x="22" y="915"/>
                  </a:lnTo>
                  <a:lnTo>
                    <a:pt x="42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29" y="1268"/>
                  </a:lnTo>
                  <a:lnTo>
                    <a:pt x="333" y="1310"/>
                  </a:lnTo>
                  <a:lnTo>
                    <a:pt x="437" y="1352"/>
                  </a:lnTo>
                  <a:lnTo>
                    <a:pt x="541" y="1393"/>
                  </a:lnTo>
                  <a:lnTo>
                    <a:pt x="749" y="1435"/>
                  </a:lnTo>
                  <a:lnTo>
                    <a:pt x="957" y="1435"/>
                  </a:lnTo>
                  <a:lnTo>
                    <a:pt x="1727" y="1372"/>
                  </a:lnTo>
                  <a:lnTo>
                    <a:pt x="2496" y="1248"/>
                  </a:lnTo>
                  <a:lnTo>
                    <a:pt x="2891" y="1185"/>
                  </a:lnTo>
                  <a:lnTo>
                    <a:pt x="3265" y="1102"/>
                  </a:lnTo>
                  <a:lnTo>
                    <a:pt x="3639" y="977"/>
                  </a:lnTo>
                  <a:lnTo>
                    <a:pt x="4014" y="853"/>
                  </a:lnTo>
                  <a:lnTo>
                    <a:pt x="4180" y="790"/>
                  </a:lnTo>
                  <a:lnTo>
                    <a:pt x="4367" y="728"/>
                  </a:lnTo>
                  <a:lnTo>
                    <a:pt x="4430" y="686"/>
                  </a:lnTo>
                  <a:lnTo>
                    <a:pt x="4513" y="645"/>
                  </a:lnTo>
                  <a:lnTo>
                    <a:pt x="4575" y="562"/>
                  </a:lnTo>
                  <a:lnTo>
                    <a:pt x="4617" y="478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076" y="208"/>
                  </a:lnTo>
                  <a:lnTo>
                    <a:pt x="3556" y="104"/>
                  </a:lnTo>
                  <a:lnTo>
                    <a:pt x="3057" y="4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987" name="Google Shape;987;p7"/>
          <p:cNvGrpSpPr/>
          <p:nvPr/>
        </p:nvGrpSpPr>
        <p:grpSpPr>
          <a:xfrm rot="374029">
            <a:off x="255232" y="4973734"/>
            <a:ext cx="513690" cy="556644"/>
            <a:chOff x="5309813" y="3961575"/>
            <a:chExt cx="901900" cy="982500"/>
          </a:xfrm>
        </p:grpSpPr>
        <p:sp>
          <p:nvSpPr>
            <p:cNvPr id="988" name="Google Shape;988;p7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153" y="2018"/>
                  </a:moveTo>
                  <a:lnTo>
                    <a:pt x="18381" y="2038"/>
                  </a:lnTo>
                  <a:lnTo>
                    <a:pt x="18610" y="2080"/>
                  </a:lnTo>
                  <a:lnTo>
                    <a:pt x="18839" y="2142"/>
                  </a:lnTo>
                  <a:lnTo>
                    <a:pt x="19088" y="2226"/>
                  </a:lnTo>
                  <a:lnTo>
                    <a:pt x="19317" y="2309"/>
                  </a:lnTo>
                  <a:lnTo>
                    <a:pt x="19546" y="2433"/>
                  </a:lnTo>
                  <a:lnTo>
                    <a:pt x="19775" y="2579"/>
                  </a:lnTo>
                  <a:lnTo>
                    <a:pt x="19546" y="2745"/>
                  </a:lnTo>
                  <a:lnTo>
                    <a:pt x="19296" y="2891"/>
                  </a:lnTo>
                  <a:lnTo>
                    <a:pt x="19047" y="3016"/>
                  </a:lnTo>
                  <a:lnTo>
                    <a:pt x="18818" y="3120"/>
                  </a:lnTo>
                  <a:lnTo>
                    <a:pt x="18569" y="3203"/>
                  </a:lnTo>
                  <a:lnTo>
                    <a:pt x="18340" y="3265"/>
                  </a:lnTo>
                  <a:lnTo>
                    <a:pt x="18090" y="3307"/>
                  </a:lnTo>
                  <a:lnTo>
                    <a:pt x="17841" y="3328"/>
                  </a:lnTo>
                  <a:lnTo>
                    <a:pt x="17654" y="3307"/>
                  </a:lnTo>
                  <a:lnTo>
                    <a:pt x="17508" y="3307"/>
                  </a:lnTo>
                  <a:lnTo>
                    <a:pt x="17383" y="3265"/>
                  </a:lnTo>
                  <a:lnTo>
                    <a:pt x="17259" y="3224"/>
                  </a:lnTo>
                  <a:lnTo>
                    <a:pt x="17155" y="3140"/>
                  </a:lnTo>
                  <a:lnTo>
                    <a:pt x="17071" y="3057"/>
                  </a:lnTo>
                  <a:lnTo>
                    <a:pt x="17009" y="2953"/>
                  </a:lnTo>
                  <a:lnTo>
                    <a:pt x="16968" y="2829"/>
                  </a:lnTo>
                  <a:lnTo>
                    <a:pt x="16947" y="2683"/>
                  </a:lnTo>
                  <a:lnTo>
                    <a:pt x="16968" y="2517"/>
                  </a:lnTo>
                  <a:lnTo>
                    <a:pt x="16988" y="2392"/>
                  </a:lnTo>
                  <a:lnTo>
                    <a:pt x="17051" y="2288"/>
                  </a:lnTo>
                  <a:lnTo>
                    <a:pt x="17134" y="2205"/>
                  </a:lnTo>
                  <a:lnTo>
                    <a:pt x="17238" y="2122"/>
                  </a:lnTo>
                  <a:lnTo>
                    <a:pt x="17363" y="2080"/>
                  </a:lnTo>
                  <a:lnTo>
                    <a:pt x="17487" y="2038"/>
                  </a:lnTo>
                  <a:lnTo>
                    <a:pt x="17633" y="2018"/>
                  </a:lnTo>
                  <a:close/>
                  <a:moveTo>
                    <a:pt x="8068" y="1955"/>
                  </a:moveTo>
                  <a:lnTo>
                    <a:pt x="9628" y="1976"/>
                  </a:lnTo>
                  <a:lnTo>
                    <a:pt x="10397" y="1997"/>
                  </a:lnTo>
                  <a:lnTo>
                    <a:pt x="11166" y="2038"/>
                  </a:lnTo>
                  <a:lnTo>
                    <a:pt x="11956" y="2101"/>
                  </a:lnTo>
                  <a:lnTo>
                    <a:pt x="12726" y="2163"/>
                  </a:lnTo>
                  <a:lnTo>
                    <a:pt x="13495" y="2267"/>
                  </a:lnTo>
                  <a:lnTo>
                    <a:pt x="14285" y="2371"/>
                  </a:lnTo>
                  <a:lnTo>
                    <a:pt x="14410" y="2392"/>
                  </a:lnTo>
                  <a:lnTo>
                    <a:pt x="14514" y="2413"/>
                  </a:lnTo>
                  <a:lnTo>
                    <a:pt x="14639" y="2496"/>
                  </a:lnTo>
                  <a:lnTo>
                    <a:pt x="14867" y="2641"/>
                  </a:lnTo>
                  <a:lnTo>
                    <a:pt x="14660" y="2766"/>
                  </a:lnTo>
                  <a:lnTo>
                    <a:pt x="14452" y="2891"/>
                  </a:lnTo>
                  <a:lnTo>
                    <a:pt x="14244" y="2974"/>
                  </a:lnTo>
                  <a:lnTo>
                    <a:pt x="14036" y="3057"/>
                  </a:lnTo>
                  <a:lnTo>
                    <a:pt x="13620" y="3182"/>
                  </a:lnTo>
                  <a:lnTo>
                    <a:pt x="13183" y="3286"/>
                  </a:lnTo>
                  <a:lnTo>
                    <a:pt x="12164" y="3494"/>
                  </a:lnTo>
                  <a:lnTo>
                    <a:pt x="11125" y="3681"/>
                  </a:lnTo>
                  <a:lnTo>
                    <a:pt x="10085" y="3827"/>
                  </a:lnTo>
                  <a:lnTo>
                    <a:pt x="9045" y="3972"/>
                  </a:lnTo>
                  <a:lnTo>
                    <a:pt x="8006" y="4076"/>
                  </a:lnTo>
                  <a:lnTo>
                    <a:pt x="6966" y="4180"/>
                  </a:lnTo>
                  <a:lnTo>
                    <a:pt x="4866" y="4326"/>
                  </a:lnTo>
                  <a:lnTo>
                    <a:pt x="4284" y="4326"/>
                  </a:lnTo>
                  <a:lnTo>
                    <a:pt x="3993" y="4284"/>
                  </a:lnTo>
                  <a:lnTo>
                    <a:pt x="3702" y="4222"/>
                  </a:lnTo>
                  <a:lnTo>
                    <a:pt x="3411" y="4138"/>
                  </a:lnTo>
                  <a:lnTo>
                    <a:pt x="3286" y="4097"/>
                  </a:lnTo>
                  <a:lnTo>
                    <a:pt x="3140" y="4014"/>
                  </a:lnTo>
                  <a:lnTo>
                    <a:pt x="3016" y="3951"/>
                  </a:lnTo>
                  <a:lnTo>
                    <a:pt x="2912" y="3847"/>
                  </a:lnTo>
                  <a:lnTo>
                    <a:pt x="2828" y="3743"/>
                  </a:lnTo>
                  <a:lnTo>
                    <a:pt x="2766" y="3619"/>
                  </a:lnTo>
                  <a:lnTo>
                    <a:pt x="2724" y="3473"/>
                  </a:lnTo>
                  <a:lnTo>
                    <a:pt x="2704" y="3328"/>
                  </a:lnTo>
                  <a:lnTo>
                    <a:pt x="2704" y="3161"/>
                  </a:lnTo>
                  <a:lnTo>
                    <a:pt x="2724" y="3016"/>
                  </a:lnTo>
                  <a:lnTo>
                    <a:pt x="2787" y="2870"/>
                  </a:lnTo>
                  <a:lnTo>
                    <a:pt x="2849" y="2766"/>
                  </a:lnTo>
                  <a:lnTo>
                    <a:pt x="2953" y="2662"/>
                  </a:lnTo>
                  <a:lnTo>
                    <a:pt x="3057" y="2558"/>
                  </a:lnTo>
                  <a:lnTo>
                    <a:pt x="3182" y="2475"/>
                  </a:lnTo>
                  <a:lnTo>
                    <a:pt x="3307" y="2392"/>
                  </a:lnTo>
                  <a:lnTo>
                    <a:pt x="3515" y="2309"/>
                  </a:lnTo>
                  <a:lnTo>
                    <a:pt x="3723" y="2226"/>
                  </a:lnTo>
                  <a:lnTo>
                    <a:pt x="3930" y="2163"/>
                  </a:lnTo>
                  <a:lnTo>
                    <a:pt x="4138" y="2122"/>
                  </a:lnTo>
                  <a:lnTo>
                    <a:pt x="4575" y="2038"/>
                  </a:lnTo>
                  <a:lnTo>
                    <a:pt x="5012" y="2018"/>
                  </a:lnTo>
                  <a:lnTo>
                    <a:pt x="6550" y="1976"/>
                  </a:lnTo>
                  <a:lnTo>
                    <a:pt x="8068" y="1955"/>
                  </a:lnTo>
                  <a:close/>
                  <a:moveTo>
                    <a:pt x="18215" y="1"/>
                  </a:move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895" y="1311"/>
                  </a:moveTo>
                  <a:lnTo>
                    <a:pt x="895" y="1311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562" y="1290"/>
                  </a:lnTo>
                  <a:lnTo>
                    <a:pt x="437" y="1248"/>
                  </a:lnTo>
                  <a:lnTo>
                    <a:pt x="313" y="1207"/>
                  </a:lnTo>
                  <a:lnTo>
                    <a:pt x="209" y="1123"/>
                  </a:lnTo>
                  <a:lnTo>
                    <a:pt x="125" y="1040"/>
                  </a:lnTo>
                  <a:lnTo>
                    <a:pt x="63" y="936"/>
                  </a:lnTo>
                  <a:lnTo>
                    <a:pt x="22" y="8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500"/>
                  </a:lnTo>
                  <a:lnTo>
                    <a:pt x="42" y="375"/>
                  </a:lnTo>
                  <a:lnTo>
                    <a:pt x="105" y="271"/>
                  </a:lnTo>
                  <a:lnTo>
                    <a:pt x="188" y="188"/>
                  </a:lnTo>
                  <a:lnTo>
                    <a:pt x="292" y="105"/>
                  </a:lnTo>
                  <a:lnTo>
                    <a:pt x="417" y="63"/>
                  </a:lnTo>
                  <a:lnTo>
                    <a:pt x="541" y="2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978" y="1"/>
                  </a:lnTo>
                  <a:lnTo>
                    <a:pt x="978" y="1"/>
                  </a:lnTo>
                  <a:lnTo>
                    <a:pt x="1207" y="1"/>
                  </a:lnTo>
                  <a:lnTo>
                    <a:pt x="1435" y="21"/>
                  </a:lnTo>
                  <a:lnTo>
                    <a:pt x="1664" y="63"/>
                  </a:lnTo>
                  <a:lnTo>
                    <a:pt x="1893" y="125"/>
                  </a:lnTo>
                  <a:lnTo>
                    <a:pt x="2142" y="209"/>
                  </a:lnTo>
                  <a:lnTo>
                    <a:pt x="2371" y="292"/>
                  </a:lnTo>
                  <a:lnTo>
                    <a:pt x="2600" y="416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728"/>
                  </a:lnTo>
                  <a:lnTo>
                    <a:pt x="2350" y="874"/>
                  </a:lnTo>
                  <a:lnTo>
                    <a:pt x="2101" y="999"/>
                  </a:lnTo>
                  <a:lnTo>
                    <a:pt x="1872" y="1103"/>
                  </a:lnTo>
                  <a:lnTo>
                    <a:pt x="1623" y="1186"/>
                  </a:lnTo>
                  <a:lnTo>
                    <a:pt x="1394" y="1248"/>
                  </a:lnTo>
                  <a:lnTo>
                    <a:pt x="1144" y="1290"/>
                  </a:lnTo>
                  <a:lnTo>
                    <a:pt x="895" y="13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1872" y="2371"/>
                  </a:moveTo>
                  <a:lnTo>
                    <a:pt x="1872" y="2371"/>
                  </a:lnTo>
                  <a:lnTo>
                    <a:pt x="1581" y="2371"/>
                  </a:lnTo>
                  <a:lnTo>
                    <a:pt x="1290" y="2329"/>
                  </a:lnTo>
                  <a:lnTo>
                    <a:pt x="999" y="2267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583" y="2142"/>
                  </a:lnTo>
                  <a:lnTo>
                    <a:pt x="437" y="2059"/>
                  </a:lnTo>
                  <a:lnTo>
                    <a:pt x="313" y="1996"/>
                  </a:lnTo>
                  <a:lnTo>
                    <a:pt x="209" y="1892"/>
                  </a:lnTo>
                  <a:lnTo>
                    <a:pt x="125" y="1788"/>
                  </a:lnTo>
                  <a:lnTo>
                    <a:pt x="63" y="1664"/>
                  </a:lnTo>
                  <a:lnTo>
                    <a:pt x="21" y="1518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1" y="1206"/>
                  </a:lnTo>
                  <a:lnTo>
                    <a:pt x="21" y="1061"/>
                  </a:lnTo>
                  <a:lnTo>
                    <a:pt x="84" y="915"/>
                  </a:lnTo>
                  <a:lnTo>
                    <a:pt x="146" y="811"/>
                  </a:lnTo>
                  <a:lnTo>
                    <a:pt x="250" y="707"/>
                  </a:lnTo>
                  <a:lnTo>
                    <a:pt x="354" y="603"/>
                  </a:lnTo>
                  <a:lnTo>
                    <a:pt x="479" y="520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812" y="354"/>
                  </a:lnTo>
                  <a:lnTo>
                    <a:pt x="1020" y="271"/>
                  </a:lnTo>
                  <a:lnTo>
                    <a:pt x="1227" y="208"/>
                  </a:lnTo>
                  <a:lnTo>
                    <a:pt x="1435" y="167"/>
                  </a:lnTo>
                  <a:lnTo>
                    <a:pt x="1872" y="83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3847" y="21"/>
                  </a:lnTo>
                  <a:lnTo>
                    <a:pt x="5365" y="0"/>
                  </a:lnTo>
                  <a:lnTo>
                    <a:pt x="5365" y="0"/>
                  </a:lnTo>
                  <a:lnTo>
                    <a:pt x="6925" y="21"/>
                  </a:lnTo>
                  <a:lnTo>
                    <a:pt x="7694" y="42"/>
                  </a:lnTo>
                  <a:lnTo>
                    <a:pt x="8463" y="83"/>
                  </a:lnTo>
                  <a:lnTo>
                    <a:pt x="9253" y="146"/>
                  </a:lnTo>
                  <a:lnTo>
                    <a:pt x="10023" y="208"/>
                  </a:lnTo>
                  <a:lnTo>
                    <a:pt x="10792" y="312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1707" y="437"/>
                  </a:lnTo>
                  <a:lnTo>
                    <a:pt x="11811" y="458"/>
                  </a:lnTo>
                  <a:lnTo>
                    <a:pt x="11936" y="54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57" y="811"/>
                  </a:lnTo>
                  <a:lnTo>
                    <a:pt x="11749" y="936"/>
                  </a:lnTo>
                  <a:lnTo>
                    <a:pt x="11541" y="1019"/>
                  </a:lnTo>
                  <a:lnTo>
                    <a:pt x="11333" y="1102"/>
                  </a:lnTo>
                  <a:lnTo>
                    <a:pt x="10917" y="1227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9461" y="1539"/>
                  </a:lnTo>
                  <a:lnTo>
                    <a:pt x="8422" y="1726"/>
                  </a:lnTo>
                  <a:lnTo>
                    <a:pt x="7382" y="1872"/>
                  </a:lnTo>
                  <a:lnTo>
                    <a:pt x="6342" y="2017"/>
                  </a:lnTo>
                  <a:lnTo>
                    <a:pt x="5303" y="2121"/>
                  </a:lnTo>
                  <a:lnTo>
                    <a:pt x="4263" y="2225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1872" y="2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8777" y="1"/>
                  </a:moveTo>
                  <a:lnTo>
                    <a:pt x="18777" y="1"/>
                  </a:lnTo>
                  <a:lnTo>
                    <a:pt x="18215" y="1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lnTo>
                    <a:pt x="187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extrusionOk="0">
                  <a:moveTo>
                    <a:pt x="20627" y="895"/>
                  </a:moveTo>
                  <a:lnTo>
                    <a:pt x="21188" y="915"/>
                  </a:lnTo>
                  <a:lnTo>
                    <a:pt x="21750" y="957"/>
                  </a:lnTo>
                  <a:lnTo>
                    <a:pt x="22311" y="978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6" y="1227"/>
                  </a:lnTo>
                  <a:lnTo>
                    <a:pt x="33269" y="1290"/>
                  </a:lnTo>
                  <a:lnTo>
                    <a:pt x="33560" y="1373"/>
                  </a:lnTo>
                  <a:lnTo>
                    <a:pt x="33789" y="1477"/>
                  </a:lnTo>
                  <a:lnTo>
                    <a:pt x="33893" y="1539"/>
                  </a:lnTo>
                  <a:lnTo>
                    <a:pt x="33976" y="1622"/>
                  </a:lnTo>
                  <a:lnTo>
                    <a:pt x="34059" y="1706"/>
                  </a:lnTo>
                  <a:lnTo>
                    <a:pt x="34121" y="1810"/>
                  </a:lnTo>
                  <a:lnTo>
                    <a:pt x="34184" y="1914"/>
                  </a:lnTo>
                  <a:lnTo>
                    <a:pt x="34225" y="2018"/>
                  </a:lnTo>
                  <a:lnTo>
                    <a:pt x="34267" y="2163"/>
                  </a:lnTo>
                  <a:lnTo>
                    <a:pt x="34288" y="2288"/>
                  </a:lnTo>
                  <a:lnTo>
                    <a:pt x="34309" y="2600"/>
                  </a:lnTo>
                  <a:lnTo>
                    <a:pt x="34309" y="2724"/>
                  </a:lnTo>
                  <a:lnTo>
                    <a:pt x="34246" y="4097"/>
                  </a:lnTo>
                  <a:lnTo>
                    <a:pt x="34205" y="4783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8"/>
                  </a:lnTo>
                  <a:lnTo>
                    <a:pt x="33768" y="8193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3" y="8609"/>
                  </a:lnTo>
                  <a:lnTo>
                    <a:pt x="33581" y="8734"/>
                  </a:lnTo>
                  <a:lnTo>
                    <a:pt x="33498" y="8838"/>
                  </a:lnTo>
                  <a:lnTo>
                    <a:pt x="33414" y="8942"/>
                  </a:lnTo>
                  <a:lnTo>
                    <a:pt x="33227" y="9108"/>
                  </a:lnTo>
                  <a:lnTo>
                    <a:pt x="33019" y="9233"/>
                  </a:lnTo>
                  <a:lnTo>
                    <a:pt x="32791" y="9337"/>
                  </a:lnTo>
                  <a:lnTo>
                    <a:pt x="32541" y="9399"/>
                  </a:lnTo>
                  <a:lnTo>
                    <a:pt x="32271" y="9461"/>
                  </a:lnTo>
                  <a:lnTo>
                    <a:pt x="31190" y="9628"/>
                  </a:lnTo>
                  <a:lnTo>
                    <a:pt x="30108" y="9732"/>
                  </a:lnTo>
                  <a:lnTo>
                    <a:pt x="29027" y="9815"/>
                  </a:lnTo>
                  <a:lnTo>
                    <a:pt x="28487" y="9836"/>
                  </a:lnTo>
                  <a:lnTo>
                    <a:pt x="27946" y="9856"/>
                  </a:lnTo>
                  <a:lnTo>
                    <a:pt x="19067" y="9856"/>
                  </a:lnTo>
                  <a:lnTo>
                    <a:pt x="17258" y="9898"/>
                  </a:lnTo>
                  <a:lnTo>
                    <a:pt x="15450" y="9960"/>
                  </a:lnTo>
                  <a:lnTo>
                    <a:pt x="11852" y="10127"/>
                  </a:lnTo>
                  <a:lnTo>
                    <a:pt x="8234" y="10293"/>
                  </a:lnTo>
                  <a:lnTo>
                    <a:pt x="6425" y="10376"/>
                  </a:lnTo>
                  <a:lnTo>
                    <a:pt x="4616" y="10397"/>
                  </a:lnTo>
                  <a:lnTo>
                    <a:pt x="4013" y="10397"/>
                  </a:lnTo>
                  <a:lnTo>
                    <a:pt x="3556" y="10376"/>
                  </a:lnTo>
                  <a:lnTo>
                    <a:pt x="2620" y="10335"/>
                  </a:lnTo>
                  <a:lnTo>
                    <a:pt x="2412" y="10314"/>
                  </a:lnTo>
                  <a:lnTo>
                    <a:pt x="2225" y="10272"/>
                  </a:lnTo>
                  <a:lnTo>
                    <a:pt x="2038" y="10189"/>
                  </a:lnTo>
                  <a:lnTo>
                    <a:pt x="1893" y="10106"/>
                  </a:lnTo>
                  <a:lnTo>
                    <a:pt x="1789" y="9981"/>
                  </a:lnTo>
                  <a:lnTo>
                    <a:pt x="1685" y="9815"/>
                  </a:lnTo>
                  <a:lnTo>
                    <a:pt x="1602" y="9628"/>
                  </a:lnTo>
                  <a:lnTo>
                    <a:pt x="1539" y="9420"/>
                  </a:lnTo>
                  <a:lnTo>
                    <a:pt x="1435" y="8734"/>
                  </a:lnTo>
                  <a:lnTo>
                    <a:pt x="1352" y="8027"/>
                  </a:lnTo>
                  <a:lnTo>
                    <a:pt x="1310" y="7340"/>
                  </a:lnTo>
                  <a:lnTo>
                    <a:pt x="1290" y="6654"/>
                  </a:lnTo>
                  <a:lnTo>
                    <a:pt x="1310" y="5719"/>
                  </a:lnTo>
                  <a:lnTo>
                    <a:pt x="1352" y="4783"/>
                  </a:lnTo>
                  <a:lnTo>
                    <a:pt x="1373" y="4492"/>
                  </a:lnTo>
                  <a:lnTo>
                    <a:pt x="1435" y="4201"/>
                  </a:lnTo>
                  <a:lnTo>
                    <a:pt x="1477" y="3910"/>
                  </a:lnTo>
                  <a:lnTo>
                    <a:pt x="1498" y="3619"/>
                  </a:lnTo>
                  <a:lnTo>
                    <a:pt x="1518" y="3452"/>
                  </a:lnTo>
                  <a:lnTo>
                    <a:pt x="1560" y="3265"/>
                  </a:lnTo>
                  <a:lnTo>
                    <a:pt x="1602" y="3099"/>
                  </a:lnTo>
                  <a:lnTo>
                    <a:pt x="1643" y="2953"/>
                  </a:lnTo>
                  <a:lnTo>
                    <a:pt x="1726" y="2808"/>
                  </a:lnTo>
                  <a:lnTo>
                    <a:pt x="1789" y="2683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29" y="2184"/>
                  </a:lnTo>
                  <a:lnTo>
                    <a:pt x="2454" y="2101"/>
                  </a:lnTo>
                  <a:lnTo>
                    <a:pt x="2766" y="1976"/>
                  </a:lnTo>
                  <a:lnTo>
                    <a:pt x="3099" y="1872"/>
                  </a:lnTo>
                  <a:lnTo>
                    <a:pt x="3410" y="1810"/>
                  </a:lnTo>
                  <a:lnTo>
                    <a:pt x="3722" y="1768"/>
                  </a:lnTo>
                  <a:lnTo>
                    <a:pt x="4346" y="1685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5" y="1560"/>
                  </a:lnTo>
                  <a:lnTo>
                    <a:pt x="9856" y="1498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90"/>
                  </a:lnTo>
                  <a:lnTo>
                    <a:pt x="16552" y="1207"/>
                  </a:lnTo>
                  <a:lnTo>
                    <a:pt x="17758" y="1082"/>
                  </a:lnTo>
                  <a:lnTo>
                    <a:pt x="18984" y="957"/>
                  </a:lnTo>
                  <a:lnTo>
                    <a:pt x="19504" y="895"/>
                  </a:lnTo>
                  <a:close/>
                  <a:moveTo>
                    <a:pt x="21521" y="1"/>
                  </a:move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" y="5760"/>
                  </a:moveTo>
                  <a:lnTo>
                    <a:pt x="1" y="5760"/>
                  </a:lnTo>
                  <a:lnTo>
                    <a:pt x="21" y="4825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84" y="3598"/>
                  </a:lnTo>
                  <a:lnTo>
                    <a:pt x="146" y="3307"/>
                  </a:lnTo>
                  <a:lnTo>
                    <a:pt x="188" y="3016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229" y="2558"/>
                  </a:lnTo>
                  <a:lnTo>
                    <a:pt x="271" y="2371"/>
                  </a:lnTo>
                  <a:lnTo>
                    <a:pt x="313" y="2205"/>
                  </a:lnTo>
                  <a:lnTo>
                    <a:pt x="354" y="2059"/>
                  </a:lnTo>
                  <a:lnTo>
                    <a:pt x="437" y="1914"/>
                  </a:lnTo>
                  <a:lnTo>
                    <a:pt x="500" y="1789"/>
                  </a:lnTo>
                  <a:lnTo>
                    <a:pt x="583" y="1664"/>
                  </a:lnTo>
                  <a:lnTo>
                    <a:pt x="687" y="1560"/>
                  </a:lnTo>
                  <a:lnTo>
                    <a:pt x="791" y="1456"/>
                  </a:lnTo>
                  <a:lnTo>
                    <a:pt x="916" y="1373"/>
                  </a:lnTo>
                  <a:lnTo>
                    <a:pt x="1040" y="1290"/>
                  </a:lnTo>
                  <a:lnTo>
                    <a:pt x="1165" y="1207"/>
                  </a:lnTo>
                  <a:lnTo>
                    <a:pt x="1477" y="1082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2121" y="916"/>
                  </a:lnTo>
                  <a:lnTo>
                    <a:pt x="2433" y="874"/>
                  </a:lnTo>
                  <a:lnTo>
                    <a:pt x="3057" y="791"/>
                  </a:lnTo>
                  <a:lnTo>
                    <a:pt x="3702" y="749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6446" y="666"/>
                  </a:lnTo>
                  <a:lnTo>
                    <a:pt x="8567" y="604"/>
                  </a:lnTo>
                  <a:lnTo>
                    <a:pt x="10709" y="541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4057" y="396"/>
                  </a:lnTo>
                  <a:lnTo>
                    <a:pt x="15263" y="313"/>
                  </a:lnTo>
                  <a:lnTo>
                    <a:pt x="16469" y="188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8215" y="1"/>
                  </a:lnTo>
                  <a:lnTo>
                    <a:pt x="18777" y="1"/>
                  </a:lnTo>
                  <a:lnTo>
                    <a:pt x="18777" y="1"/>
                  </a:lnTo>
                  <a:lnTo>
                    <a:pt x="19338" y="1"/>
                  </a:lnTo>
                  <a:lnTo>
                    <a:pt x="19899" y="21"/>
                  </a:lnTo>
                  <a:lnTo>
                    <a:pt x="20461" y="63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31003" y="250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980" y="396"/>
                  </a:lnTo>
                  <a:lnTo>
                    <a:pt x="32271" y="479"/>
                  </a:lnTo>
                  <a:lnTo>
                    <a:pt x="32500" y="583"/>
                  </a:lnTo>
                  <a:lnTo>
                    <a:pt x="32604" y="645"/>
                  </a:lnTo>
                  <a:lnTo>
                    <a:pt x="32687" y="728"/>
                  </a:lnTo>
                  <a:lnTo>
                    <a:pt x="32770" y="812"/>
                  </a:lnTo>
                  <a:lnTo>
                    <a:pt x="32832" y="916"/>
                  </a:lnTo>
                  <a:lnTo>
                    <a:pt x="32895" y="1020"/>
                  </a:lnTo>
                  <a:lnTo>
                    <a:pt x="32936" y="1124"/>
                  </a:lnTo>
                  <a:lnTo>
                    <a:pt x="32978" y="1269"/>
                  </a:lnTo>
                  <a:lnTo>
                    <a:pt x="32999" y="1394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2957" y="3203"/>
                  </a:lnTo>
                  <a:lnTo>
                    <a:pt x="32916" y="3889"/>
                  </a:lnTo>
                  <a:lnTo>
                    <a:pt x="32874" y="4575"/>
                  </a:lnTo>
                  <a:lnTo>
                    <a:pt x="32791" y="5261"/>
                  </a:lnTo>
                  <a:lnTo>
                    <a:pt x="32708" y="5947"/>
                  </a:lnTo>
                  <a:lnTo>
                    <a:pt x="32604" y="6634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458" y="7465"/>
                  </a:lnTo>
                  <a:lnTo>
                    <a:pt x="32396" y="7590"/>
                  </a:lnTo>
                  <a:lnTo>
                    <a:pt x="32354" y="7715"/>
                  </a:lnTo>
                  <a:lnTo>
                    <a:pt x="32292" y="7840"/>
                  </a:lnTo>
                  <a:lnTo>
                    <a:pt x="32209" y="7944"/>
                  </a:lnTo>
                  <a:lnTo>
                    <a:pt x="32125" y="8048"/>
                  </a:lnTo>
                  <a:lnTo>
                    <a:pt x="31938" y="8214"/>
                  </a:lnTo>
                  <a:lnTo>
                    <a:pt x="31730" y="8339"/>
                  </a:lnTo>
                  <a:lnTo>
                    <a:pt x="31502" y="8443"/>
                  </a:lnTo>
                  <a:lnTo>
                    <a:pt x="31252" y="8505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29901" y="8734"/>
                  </a:lnTo>
                  <a:lnTo>
                    <a:pt x="28819" y="8838"/>
                  </a:lnTo>
                  <a:lnTo>
                    <a:pt x="27738" y="8921"/>
                  </a:lnTo>
                  <a:lnTo>
                    <a:pt x="27198" y="894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15969" y="9004"/>
                  </a:lnTo>
                  <a:lnTo>
                    <a:pt x="14161" y="9066"/>
                  </a:lnTo>
                  <a:lnTo>
                    <a:pt x="10563" y="9233"/>
                  </a:lnTo>
                  <a:lnTo>
                    <a:pt x="6945" y="9399"/>
                  </a:lnTo>
                  <a:lnTo>
                    <a:pt x="5136" y="9482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2724" y="9503"/>
                  </a:lnTo>
                  <a:lnTo>
                    <a:pt x="2267" y="9482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1123" y="9420"/>
                  </a:lnTo>
                  <a:lnTo>
                    <a:pt x="936" y="9378"/>
                  </a:lnTo>
                  <a:lnTo>
                    <a:pt x="749" y="9295"/>
                  </a:lnTo>
                  <a:lnTo>
                    <a:pt x="604" y="9212"/>
                  </a:lnTo>
                  <a:lnTo>
                    <a:pt x="500" y="9087"/>
                  </a:lnTo>
                  <a:lnTo>
                    <a:pt x="396" y="8921"/>
                  </a:lnTo>
                  <a:lnTo>
                    <a:pt x="313" y="8734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146" y="7840"/>
                  </a:lnTo>
                  <a:lnTo>
                    <a:pt x="63" y="7133"/>
                  </a:lnTo>
                  <a:lnTo>
                    <a:pt x="21" y="6446"/>
                  </a:lnTo>
                  <a:lnTo>
                    <a:pt x="1" y="57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fill="none" extrusionOk="0">
                  <a:moveTo>
                    <a:pt x="23330" y="1"/>
                  </a:moveTo>
                  <a:lnTo>
                    <a:pt x="23330" y="1"/>
                  </a:lnTo>
                  <a:lnTo>
                    <a:pt x="21521" y="1"/>
                  </a:lnTo>
                  <a:lnTo>
                    <a:pt x="19712" y="21"/>
                  </a:ln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extrusionOk="0">
                  <a:moveTo>
                    <a:pt x="5656" y="978"/>
                  </a:moveTo>
                  <a:lnTo>
                    <a:pt x="6217" y="999"/>
                  </a:lnTo>
                  <a:lnTo>
                    <a:pt x="6758" y="1082"/>
                  </a:lnTo>
                  <a:lnTo>
                    <a:pt x="7278" y="1186"/>
                  </a:lnTo>
                  <a:lnTo>
                    <a:pt x="7777" y="1352"/>
                  </a:lnTo>
                  <a:lnTo>
                    <a:pt x="8234" y="1560"/>
                  </a:lnTo>
                  <a:lnTo>
                    <a:pt x="8692" y="1789"/>
                  </a:lnTo>
                  <a:lnTo>
                    <a:pt x="9108" y="2059"/>
                  </a:lnTo>
                  <a:lnTo>
                    <a:pt x="9482" y="2371"/>
                  </a:lnTo>
                  <a:lnTo>
                    <a:pt x="9815" y="2704"/>
                  </a:lnTo>
                  <a:lnTo>
                    <a:pt x="10126" y="3078"/>
                  </a:lnTo>
                  <a:lnTo>
                    <a:pt x="10397" y="3473"/>
                  </a:lnTo>
                  <a:lnTo>
                    <a:pt x="10521" y="3681"/>
                  </a:lnTo>
                  <a:lnTo>
                    <a:pt x="10625" y="3889"/>
                  </a:lnTo>
                  <a:lnTo>
                    <a:pt x="10709" y="4097"/>
                  </a:lnTo>
                  <a:lnTo>
                    <a:pt x="10792" y="4326"/>
                  </a:lnTo>
                  <a:lnTo>
                    <a:pt x="10875" y="4554"/>
                  </a:lnTo>
                  <a:lnTo>
                    <a:pt x="10937" y="4783"/>
                  </a:lnTo>
                  <a:lnTo>
                    <a:pt x="10979" y="5012"/>
                  </a:lnTo>
                  <a:lnTo>
                    <a:pt x="11000" y="5261"/>
                  </a:lnTo>
                  <a:lnTo>
                    <a:pt x="11021" y="5511"/>
                  </a:lnTo>
                  <a:lnTo>
                    <a:pt x="11041" y="5760"/>
                  </a:lnTo>
                  <a:lnTo>
                    <a:pt x="11041" y="5781"/>
                  </a:lnTo>
                  <a:lnTo>
                    <a:pt x="11021" y="6051"/>
                  </a:lnTo>
                  <a:lnTo>
                    <a:pt x="11000" y="6301"/>
                  </a:lnTo>
                  <a:lnTo>
                    <a:pt x="10979" y="6550"/>
                  </a:lnTo>
                  <a:lnTo>
                    <a:pt x="10917" y="6800"/>
                  </a:lnTo>
                  <a:lnTo>
                    <a:pt x="10875" y="7029"/>
                  </a:lnTo>
                  <a:lnTo>
                    <a:pt x="10792" y="7278"/>
                  </a:lnTo>
                  <a:lnTo>
                    <a:pt x="10625" y="7736"/>
                  </a:lnTo>
                  <a:lnTo>
                    <a:pt x="10397" y="8172"/>
                  </a:lnTo>
                  <a:lnTo>
                    <a:pt x="10147" y="8588"/>
                  </a:lnTo>
                  <a:lnTo>
                    <a:pt x="9835" y="8983"/>
                  </a:lnTo>
                  <a:lnTo>
                    <a:pt x="9503" y="9337"/>
                  </a:lnTo>
                  <a:lnTo>
                    <a:pt x="9149" y="9669"/>
                  </a:lnTo>
                  <a:lnTo>
                    <a:pt x="8754" y="9960"/>
                  </a:lnTo>
                  <a:lnTo>
                    <a:pt x="8338" y="10210"/>
                  </a:lnTo>
                  <a:lnTo>
                    <a:pt x="7881" y="10418"/>
                  </a:lnTo>
                  <a:lnTo>
                    <a:pt x="7423" y="10605"/>
                  </a:lnTo>
                  <a:lnTo>
                    <a:pt x="7174" y="10667"/>
                  </a:lnTo>
                  <a:lnTo>
                    <a:pt x="6924" y="10730"/>
                  </a:lnTo>
                  <a:lnTo>
                    <a:pt x="6696" y="10771"/>
                  </a:lnTo>
                  <a:lnTo>
                    <a:pt x="6425" y="10792"/>
                  </a:lnTo>
                  <a:lnTo>
                    <a:pt x="6176" y="10813"/>
                  </a:lnTo>
                  <a:lnTo>
                    <a:pt x="5926" y="10834"/>
                  </a:lnTo>
                  <a:lnTo>
                    <a:pt x="5885" y="10834"/>
                  </a:lnTo>
                  <a:lnTo>
                    <a:pt x="5365" y="10792"/>
                  </a:lnTo>
                  <a:lnTo>
                    <a:pt x="4845" y="10730"/>
                  </a:lnTo>
                  <a:lnTo>
                    <a:pt x="4367" y="10605"/>
                  </a:lnTo>
                  <a:lnTo>
                    <a:pt x="3909" y="10459"/>
                  </a:lnTo>
                  <a:lnTo>
                    <a:pt x="3473" y="10251"/>
                  </a:lnTo>
                  <a:lnTo>
                    <a:pt x="3057" y="10023"/>
                  </a:lnTo>
                  <a:lnTo>
                    <a:pt x="2662" y="9752"/>
                  </a:lnTo>
                  <a:lnTo>
                    <a:pt x="2308" y="9461"/>
                  </a:lnTo>
                  <a:lnTo>
                    <a:pt x="1996" y="9129"/>
                  </a:lnTo>
                  <a:lnTo>
                    <a:pt x="1705" y="8754"/>
                  </a:lnTo>
                  <a:lnTo>
                    <a:pt x="1477" y="8380"/>
                  </a:lnTo>
                  <a:lnTo>
                    <a:pt x="1269" y="7964"/>
                  </a:lnTo>
                  <a:lnTo>
                    <a:pt x="1102" y="7528"/>
                  </a:lnTo>
                  <a:lnTo>
                    <a:pt x="978" y="7070"/>
                  </a:lnTo>
                  <a:lnTo>
                    <a:pt x="915" y="6613"/>
                  </a:lnTo>
                  <a:lnTo>
                    <a:pt x="894" y="6363"/>
                  </a:lnTo>
                  <a:lnTo>
                    <a:pt x="874" y="6114"/>
                  </a:lnTo>
                  <a:lnTo>
                    <a:pt x="874" y="6072"/>
                  </a:lnTo>
                  <a:lnTo>
                    <a:pt x="874" y="5885"/>
                  </a:lnTo>
                  <a:lnTo>
                    <a:pt x="894" y="5635"/>
                  </a:lnTo>
                  <a:lnTo>
                    <a:pt x="915" y="5365"/>
                  </a:lnTo>
                  <a:lnTo>
                    <a:pt x="936" y="5116"/>
                  </a:lnTo>
                  <a:lnTo>
                    <a:pt x="998" y="4866"/>
                  </a:lnTo>
                  <a:lnTo>
                    <a:pt x="1061" y="4617"/>
                  </a:lnTo>
                  <a:lnTo>
                    <a:pt x="1123" y="4367"/>
                  </a:lnTo>
                  <a:lnTo>
                    <a:pt x="1227" y="4138"/>
                  </a:lnTo>
                  <a:lnTo>
                    <a:pt x="1310" y="3910"/>
                  </a:lnTo>
                  <a:lnTo>
                    <a:pt x="1539" y="3494"/>
                  </a:lnTo>
                  <a:lnTo>
                    <a:pt x="1809" y="3078"/>
                  </a:lnTo>
                  <a:lnTo>
                    <a:pt x="2121" y="2704"/>
                  </a:lnTo>
                  <a:lnTo>
                    <a:pt x="2433" y="2350"/>
                  </a:lnTo>
                  <a:lnTo>
                    <a:pt x="2807" y="2038"/>
                  </a:lnTo>
                  <a:lnTo>
                    <a:pt x="3182" y="176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6"/>
                  </a:lnTo>
                  <a:lnTo>
                    <a:pt x="4803" y="1061"/>
                  </a:lnTo>
                  <a:lnTo>
                    <a:pt x="5199" y="999"/>
                  </a:lnTo>
                  <a:lnTo>
                    <a:pt x="5614" y="978"/>
                  </a:lnTo>
                  <a:close/>
                  <a:moveTo>
                    <a:pt x="6716" y="1"/>
                  </a:move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1" y="4908"/>
                  </a:moveTo>
                  <a:lnTo>
                    <a:pt x="1" y="4908"/>
                  </a:lnTo>
                  <a:lnTo>
                    <a:pt x="21" y="4658"/>
                  </a:lnTo>
                  <a:lnTo>
                    <a:pt x="42" y="4388"/>
                  </a:lnTo>
                  <a:lnTo>
                    <a:pt x="63" y="4139"/>
                  </a:lnTo>
                  <a:lnTo>
                    <a:pt x="125" y="3889"/>
                  </a:lnTo>
                  <a:lnTo>
                    <a:pt x="188" y="3640"/>
                  </a:lnTo>
                  <a:lnTo>
                    <a:pt x="250" y="3390"/>
                  </a:lnTo>
                  <a:lnTo>
                    <a:pt x="354" y="3161"/>
                  </a:lnTo>
                  <a:lnTo>
                    <a:pt x="437" y="2933"/>
                  </a:lnTo>
                  <a:lnTo>
                    <a:pt x="666" y="2517"/>
                  </a:lnTo>
                  <a:lnTo>
                    <a:pt x="936" y="2101"/>
                  </a:lnTo>
                  <a:lnTo>
                    <a:pt x="1248" y="1727"/>
                  </a:lnTo>
                  <a:lnTo>
                    <a:pt x="1560" y="1373"/>
                  </a:lnTo>
                  <a:lnTo>
                    <a:pt x="1934" y="1061"/>
                  </a:lnTo>
                  <a:lnTo>
                    <a:pt x="2309" y="791"/>
                  </a:lnTo>
                  <a:lnTo>
                    <a:pt x="2683" y="562"/>
                  </a:lnTo>
                  <a:lnTo>
                    <a:pt x="3099" y="354"/>
                  </a:lnTo>
                  <a:lnTo>
                    <a:pt x="3515" y="209"/>
                  </a:lnTo>
                  <a:lnTo>
                    <a:pt x="3930" y="84"/>
                  </a:lnTo>
                  <a:lnTo>
                    <a:pt x="4326" y="22"/>
                  </a:lnTo>
                  <a:lnTo>
                    <a:pt x="4741" y="1"/>
                  </a:lnTo>
                  <a:lnTo>
                    <a:pt x="4741" y="1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5344" y="22"/>
                  </a:lnTo>
                  <a:lnTo>
                    <a:pt x="5885" y="105"/>
                  </a:lnTo>
                  <a:lnTo>
                    <a:pt x="6405" y="209"/>
                  </a:lnTo>
                  <a:lnTo>
                    <a:pt x="6904" y="375"/>
                  </a:lnTo>
                  <a:lnTo>
                    <a:pt x="7361" y="583"/>
                  </a:lnTo>
                  <a:lnTo>
                    <a:pt x="7819" y="812"/>
                  </a:lnTo>
                  <a:lnTo>
                    <a:pt x="8235" y="1082"/>
                  </a:lnTo>
                  <a:lnTo>
                    <a:pt x="8609" y="1394"/>
                  </a:lnTo>
                  <a:lnTo>
                    <a:pt x="8942" y="1727"/>
                  </a:lnTo>
                  <a:lnTo>
                    <a:pt x="9253" y="2101"/>
                  </a:lnTo>
                  <a:lnTo>
                    <a:pt x="9524" y="2496"/>
                  </a:lnTo>
                  <a:lnTo>
                    <a:pt x="9648" y="2704"/>
                  </a:lnTo>
                  <a:lnTo>
                    <a:pt x="9752" y="2912"/>
                  </a:lnTo>
                  <a:lnTo>
                    <a:pt x="9836" y="3120"/>
                  </a:lnTo>
                  <a:lnTo>
                    <a:pt x="9919" y="3349"/>
                  </a:lnTo>
                  <a:lnTo>
                    <a:pt x="10002" y="3577"/>
                  </a:lnTo>
                  <a:lnTo>
                    <a:pt x="10064" y="3806"/>
                  </a:lnTo>
                  <a:lnTo>
                    <a:pt x="10106" y="4035"/>
                  </a:lnTo>
                  <a:lnTo>
                    <a:pt x="10127" y="4284"/>
                  </a:lnTo>
                  <a:lnTo>
                    <a:pt x="10148" y="453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48" y="5074"/>
                  </a:lnTo>
                  <a:lnTo>
                    <a:pt x="10127" y="5324"/>
                  </a:lnTo>
                  <a:lnTo>
                    <a:pt x="10106" y="5573"/>
                  </a:lnTo>
                  <a:lnTo>
                    <a:pt x="10044" y="5823"/>
                  </a:lnTo>
                  <a:lnTo>
                    <a:pt x="10002" y="6052"/>
                  </a:lnTo>
                  <a:lnTo>
                    <a:pt x="9919" y="6301"/>
                  </a:lnTo>
                  <a:lnTo>
                    <a:pt x="9752" y="6759"/>
                  </a:lnTo>
                  <a:lnTo>
                    <a:pt x="9524" y="7195"/>
                  </a:lnTo>
                  <a:lnTo>
                    <a:pt x="9274" y="7611"/>
                  </a:lnTo>
                  <a:lnTo>
                    <a:pt x="8962" y="8006"/>
                  </a:lnTo>
                  <a:lnTo>
                    <a:pt x="8630" y="8360"/>
                  </a:lnTo>
                  <a:lnTo>
                    <a:pt x="8276" y="8692"/>
                  </a:lnTo>
                  <a:lnTo>
                    <a:pt x="7881" y="8983"/>
                  </a:lnTo>
                  <a:lnTo>
                    <a:pt x="7465" y="9233"/>
                  </a:lnTo>
                  <a:lnTo>
                    <a:pt x="7008" y="9441"/>
                  </a:lnTo>
                  <a:lnTo>
                    <a:pt x="6550" y="9628"/>
                  </a:lnTo>
                  <a:lnTo>
                    <a:pt x="6301" y="9690"/>
                  </a:lnTo>
                  <a:lnTo>
                    <a:pt x="6051" y="9753"/>
                  </a:lnTo>
                  <a:lnTo>
                    <a:pt x="5823" y="9794"/>
                  </a:lnTo>
                  <a:lnTo>
                    <a:pt x="5552" y="9815"/>
                  </a:lnTo>
                  <a:lnTo>
                    <a:pt x="5303" y="9836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4492" y="9815"/>
                  </a:lnTo>
                  <a:lnTo>
                    <a:pt x="3972" y="9753"/>
                  </a:lnTo>
                  <a:lnTo>
                    <a:pt x="3494" y="9628"/>
                  </a:lnTo>
                  <a:lnTo>
                    <a:pt x="3036" y="9482"/>
                  </a:lnTo>
                  <a:lnTo>
                    <a:pt x="2600" y="9274"/>
                  </a:lnTo>
                  <a:lnTo>
                    <a:pt x="2184" y="9046"/>
                  </a:lnTo>
                  <a:lnTo>
                    <a:pt x="1789" y="8775"/>
                  </a:lnTo>
                  <a:lnTo>
                    <a:pt x="1435" y="8484"/>
                  </a:lnTo>
                  <a:lnTo>
                    <a:pt x="1123" y="8152"/>
                  </a:lnTo>
                  <a:lnTo>
                    <a:pt x="832" y="7777"/>
                  </a:lnTo>
                  <a:lnTo>
                    <a:pt x="604" y="7403"/>
                  </a:lnTo>
                  <a:lnTo>
                    <a:pt x="396" y="6987"/>
                  </a:lnTo>
                  <a:lnTo>
                    <a:pt x="229" y="6551"/>
                  </a:lnTo>
                  <a:lnTo>
                    <a:pt x="105" y="6093"/>
                  </a:lnTo>
                  <a:lnTo>
                    <a:pt x="42" y="5636"/>
                  </a:lnTo>
                  <a:lnTo>
                    <a:pt x="21" y="5386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4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fill="none" extrusionOk="0">
                  <a:moveTo>
                    <a:pt x="6716" y="1"/>
                  </a:moveTo>
                  <a:lnTo>
                    <a:pt x="6716" y="1"/>
                  </a:ln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extrusionOk="0">
                  <a:moveTo>
                    <a:pt x="5698" y="1102"/>
                  </a:moveTo>
                  <a:lnTo>
                    <a:pt x="5968" y="1123"/>
                  </a:lnTo>
                  <a:lnTo>
                    <a:pt x="6217" y="1144"/>
                  </a:lnTo>
                  <a:lnTo>
                    <a:pt x="6467" y="1185"/>
                  </a:lnTo>
                  <a:lnTo>
                    <a:pt x="6737" y="1227"/>
                  </a:lnTo>
                  <a:lnTo>
                    <a:pt x="6987" y="1310"/>
                  </a:lnTo>
                  <a:lnTo>
                    <a:pt x="7236" y="1372"/>
                  </a:lnTo>
                  <a:lnTo>
                    <a:pt x="7735" y="1580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42"/>
                  </a:lnTo>
                  <a:lnTo>
                    <a:pt x="8962" y="2391"/>
                  </a:lnTo>
                  <a:lnTo>
                    <a:pt x="9232" y="2662"/>
                  </a:lnTo>
                  <a:lnTo>
                    <a:pt x="9482" y="2932"/>
                  </a:lnTo>
                  <a:lnTo>
                    <a:pt x="9711" y="3223"/>
                  </a:lnTo>
                  <a:lnTo>
                    <a:pt x="9919" y="3556"/>
                  </a:lnTo>
                  <a:lnTo>
                    <a:pt x="10127" y="3868"/>
                  </a:lnTo>
                  <a:lnTo>
                    <a:pt x="10293" y="4221"/>
                  </a:lnTo>
                  <a:lnTo>
                    <a:pt x="10438" y="4554"/>
                  </a:lnTo>
                  <a:lnTo>
                    <a:pt x="10563" y="4907"/>
                  </a:lnTo>
                  <a:lnTo>
                    <a:pt x="10667" y="5282"/>
                  </a:lnTo>
                  <a:lnTo>
                    <a:pt x="10729" y="5635"/>
                  </a:lnTo>
                  <a:lnTo>
                    <a:pt x="10771" y="6009"/>
                  </a:lnTo>
                  <a:lnTo>
                    <a:pt x="10792" y="6363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7"/>
                  </a:lnTo>
                  <a:lnTo>
                    <a:pt x="10438" y="8234"/>
                  </a:lnTo>
                  <a:lnTo>
                    <a:pt x="10251" y="8650"/>
                  </a:lnTo>
                  <a:lnTo>
                    <a:pt x="10023" y="9045"/>
                  </a:lnTo>
                  <a:lnTo>
                    <a:pt x="9773" y="9398"/>
                  </a:lnTo>
                  <a:lnTo>
                    <a:pt x="9482" y="9731"/>
                  </a:lnTo>
                  <a:lnTo>
                    <a:pt x="9149" y="10043"/>
                  </a:lnTo>
                  <a:lnTo>
                    <a:pt x="8796" y="10313"/>
                  </a:lnTo>
                  <a:lnTo>
                    <a:pt x="8421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3" y="11207"/>
                  </a:lnTo>
                  <a:lnTo>
                    <a:pt x="6134" y="11270"/>
                  </a:lnTo>
                  <a:lnTo>
                    <a:pt x="5739" y="11291"/>
                  </a:lnTo>
                  <a:lnTo>
                    <a:pt x="5303" y="11270"/>
                  </a:lnTo>
                  <a:lnTo>
                    <a:pt x="4887" y="11207"/>
                  </a:lnTo>
                  <a:lnTo>
                    <a:pt x="4492" y="11124"/>
                  </a:lnTo>
                  <a:lnTo>
                    <a:pt x="4097" y="11000"/>
                  </a:lnTo>
                  <a:lnTo>
                    <a:pt x="3722" y="10833"/>
                  </a:lnTo>
                  <a:lnTo>
                    <a:pt x="3348" y="10646"/>
                  </a:lnTo>
                  <a:lnTo>
                    <a:pt x="3015" y="10438"/>
                  </a:lnTo>
                  <a:lnTo>
                    <a:pt x="2683" y="10189"/>
                  </a:lnTo>
                  <a:lnTo>
                    <a:pt x="2392" y="9918"/>
                  </a:lnTo>
                  <a:lnTo>
                    <a:pt x="2121" y="9627"/>
                  </a:lnTo>
                  <a:lnTo>
                    <a:pt x="1851" y="9315"/>
                  </a:lnTo>
                  <a:lnTo>
                    <a:pt x="1643" y="8962"/>
                  </a:lnTo>
                  <a:lnTo>
                    <a:pt x="1435" y="8608"/>
                  </a:lnTo>
                  <a:lnTo>
                    <a:pt x="1290" y="8234"/>
                  </a:lnTo>
                  <a:lnTo>
                    <a:pt x="1144" y="7839"/>
                  </a:lnTo>
                  <a:lnTo>
                    <a:pt x="1061" y="7423"/>
                  </a:lnTo>
                  <a:lnTo>
                    <a:pt x="1019" y="7049"/>
                  </a:lnTo>
                  <a:lnTo>
                    <a:pt x="998" y="6695"/>
                  </a:lnTo>
                  <a:lnTo>
                    <a:pt x="1019" y="6300"/>
                  </a:lnTo>
                  <a:lnTo>
                    <a:pt x="1061" y="5926"/>
                  </a:lnTo>
                  <a:lnTo>
                    <a:pt x="1123" y="5531"/>
                  </a:lnTo>
                  <a:lnTo>
                    <a:pt x="1227" y="5136"/>
                  </a:lnTo>
                  <a:lnTo>
                    <a:pt x="1352" y="4741"/>
                  </a:lnTo>
                  <a:lnTo>
                    <a:pt x="1498" y="4367"/>
                  </a:lnTo>
                  <a:lnTo>
                    <a:pt x="1664" y="3992"/>
                  </a:lnTo>
                  <a:lnTo>
                    <a:pt x="1872" y="3618"/>
                  </a:lnTo>
                  <a:lnTo>
                    <a:pt x="2080" y="3285"/>
                  </a:lnTo>
                  <a:lnTo>
                    <a:pt x="2308" y="2953"/>
                  </a:lnTo>
                  <a:lnTo>
                    <a:pt x="2558" y="2641"/>
                  </a:lnTo>
                  <a:lnTo>
                    <a:pt x="2828" y="2350"/>
                  </a:lnTo>
                  <a:lnTo>
                    <a:pt x="3119" y="2079"/>
                  </a:lnTo>
                  <a:lnTo>
                    <a:pt x="3410" y="1851"/>
                  </a:lnTo>
                  <a:lnTo>
                    <a:pt x="3722" y="1643"/>
                  </a:lnTo>
                  <a:lnTo>
                    <a:pt x="4034" y="1476"/>
                  </a:lnTo>
                  <a:lnTo>
                    <a:pt x="4450" y="1310"/>
                  </a:lnTo>
                  <a:lnTo>
                    <a:pt x="4866" y="1206"/>
                  </a:lnTo>
                  <a:lnTo>
                    <a:pt x="5282" y="1123"/>
                  </a:lnTo>
                  <a:lnTo>
                    <a:pt x="5698" y="1102"/>
                  </a:lnTo>
                  <a:close/>
                  <a:moveTo>
                    <a:pt x="6134" y="0"/>
                  </a:move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0" y="5593"/>
                  </a:moveTo>
                  <a:lnTo>
                    <a:pt x="0" y="5593"/>
                  </a:lnTo>
                  <a:lnTo>
                    <a:pt x="21" y="5198"/>
                  </a:lnTo>
                  <a:lnTo>
                    <a:pt x="63" y="4824"/>
                  </a:lnTo>
                  <a:lnTo>
                    <a:pt x="125" y="4429"/>
                  </a:lnTo>
                  <a:lnTo>
                    <a:pt x="229" y="4034"/>
                  </a:lnTo>
                  <a:lnTo>
                    <a:pt x="354" y="3639"/>
                  </a:lnTo>
                  <a:lnTo>
                    <a:pt x="500" y="3265"/>
                  </a:lnTo>
                  <a:lnTo>
                    <a:pt x="666" y="2890"/>
                  </a:lnTo>
                  <a:lnTo>
                    <a:pt x="874" y="2516"/>
                  </a:lnTo>
                  <a:lnTo>
                    <a:pt x="1082" y="2183"/>
                  </a:lnTo>
                  <a:lnTo>
                    <a:pt x="1310" y="1851"/>
                  </a:lnTo>
                  <a:lnTo>
                    <a:pt x="1560" y="1539"/>
                  </a:lnTo>
                  <a:lnTo>
                    <a:pt x="1830" y="1248"/>
                  </a:lnTo>
                  <a:lnTo>
                    <a:pt x="2121" y="977"/>
                  </a:lnTo>
                  <a:lnTo>
                    <a:pt x="2412" y="749"/>
                  </a:lnTo>
                  <a:lnTo>
                    <a:pt x="2724" y="541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3452" y="208"/>
                  </a:lnTo>
                  <a:lnTo>
                    <a:pt x="3868" y="104"/>
                  </a:lnTo>
                  <a:lnTo>
                    <a:pt x="4284" y="21"/>
                  </a:lnTo>
                  <a:lnTo>
                    <a:pt x="4700" y="0"/>
                  </a:lnTo>
                  <a:lnTo>
                    <a:pt x="4700" y="0"/>
                  </a:lnTo>
                  <a:lnTo>
                    <a:pt x="4970" y="21"/>
                  </a:lnTo>
                  <a:lnTo>
                    <a:pt x="5219" y="42"/>
                  </a:lnTo>
                  <a:lnTo>
                    <a:pt x="5469" y="83"/>
                  </a:lnTo>
                  <a:lnTo>
                    <a:pt x="5739" y="125"/>
                  </a:lnTo>
                  <a:lnTo>
                    <a:pt x="5989" y="208"/>
                  </a:lnTo>
                  <a:lnTo>
                    <a:pt x="6238" y="270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7070" y="645"/>
                  </a:lnTo>
                  <a:lnTo>
                    <a:pt x="7382" y="832"/>
                  </a:lnTo>
                  <a:lnTo>
                    <a:pt x="7673" y="1040"/>
                  </a:lnTo>
                  <a:lnTo>
                    <a:pt x="7964" y="1289"/>
                  </a:lnTo>
                  <a:lnTo>
                    <a:pt x="8234" y="1560"/>
                  </a:lnTo>
                  <a:lnTo>
                    <a:pt x="8484" y="1830"/>
                  </a:lnTo>
                  <a:lnTo>
                    <a:pt x="8713" y="2121"/>
                  </a:lnTo>
                  <a:lnTo>
                    <a:pt x="8921" y="2454"/>
                  </a:lnTo>
                  <a:lnTo>
                    <a:pt x="9129" y="2766"/>
                  </a:lnTo>
                  <a:lnTo>
                    <a:pt x="9295" y="3119"/>
                  </a:lnTo>
                  <a:lnTo>
                    <a:pt x="9440" y="3452"/>
                  </a:lnTo>
                  <a:lnTo>
                    <a:pt x="9565" y="3805"/>
                  </a:lnTo>
                  <a:lnTo>
                    <a:pt x="9669" y="4180"/>
                  </a:lnTo>
                  <a:lnTo>
                    <a:pt x="9731" y="4533"/>
                  </a:lnTo>
                  <a:lnTo>
                    <a:pt x="9773" y="4907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73" y="5781"/>
                  </a:lnTo>
                  <a:lnTo>
                    <a:pt x="9711" y="6238"/>
                  </a:lnTo>
                  <a:lnTo>
                    <a:pt x="9586" y="6695"/>
                  </a:lnTo>
                  <a:lnTo>
                    <a:pt x="9440" y="7132"/>
                  </a:lnTo>
                  <a:lnTo>
                    <a:pt x="9253" y="7548"/>
                  </a:lnTo>
                  <a:lnTo>
                    <a:pt x="9025" y="7943"/>
                  </a:lnTo>
                  <a:lnTo>
                    <a:pt x="8775" y="8296"/>
                  </a:lnTo>
                  <a:lnTo>
                    <a:pt x="8484" y="8629"/>
                  </a:lnTo>
                  <a:lnTo>
                    <a:pt x="8151" y="8941"/>
                  </a:lnTo>
                  <a:lnTo>
                    <a:pt x="7798" y="9211"/>
                  </a:lnTo>
                  <a:lnTo>
                    <a:pt x="7423" y="9461"/>
                  </a:lnTo>
                  <a:lnTo>
                    <a:pt x="7008" y="9669"/>
                  </a:lnTo>
                  <a:lnTo>
                    <a:pt x="6571" y="9856"/>
                  </a:lnTo>
                  <a:lnTo>
                    <a:pt x="6114" y="10002"/>
                  </a:lnTo>
                  <a:lnTo>
                    <a:pt x="5635" y="10105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4305" y="10168"/>
                  </a:lnTo>
                  <a:lnTo>
                    <a:pt x="3889" y="10105"/>
                  </a:lnTo>
                  <a:lnTo>
                    <a:pt x="3494" y="10022"/>
                  </a:lnTo>
                  <a:lnTo>
                    <a:pt x="3099" y="9898"/>
                  </a:lnTo>
                  <a:lnTo>
                    <a:pt x="2724" y="9731"/>
                  </a:lnTo>
                  <a:lnTo>
                    <a:pt x="2350" y="9544"/>
                  </a:lnTo>
                  <a:lnTo>
                    <a:pt x="2017" y="9336"/>
                  </a:lnTo>
                  <a:lnTo>
                    <a:pt x="1685" y="9087"/>
                  </a:lnTo>
                  <a:lnTo>
                    <a:pt x="1394" y="8816"/>
                  </a:lnTo>
                  <a:lnTo>
                    <a:pt x="1123" y="8525"/>
                  </a:lnTo>
                  <a:lnTo>
                    <a:pt x="853" y="8213"/>
                  </a:lnTo>
                  <a:lnTo>
                    <a:pt x="645" y="7860"/>
                  </a:lnTo>
                  <a:lnTo>
                    <a:pt x="437" y="7506"/>
                  </a:lnTo>
                  <a:lnTo>
                    <a:pt x="292" y="7132"/>
                  </a:lnTo>
                  <a:lnTo>
                    <a:pt x="146" y="673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21" y="5947"/>
                  </a:lnTo>
                  <a:lnTo>
                    <a:pt x="0" y="55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fill="none" extrusionOk="0">
                  <a:moveTo>
                    <a:pt x="6446" y="0"/>
                  </a:moveTo>
                  <a:lnTo>
                    <a:pt x="6446" y="0"/>
                  </a:lnTo>
                  <a:lnTo>
                    <a:pt x="6134" y="0"/>
                  </a:ln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3972" y="2392"/>
                  </a:moveTo>
                  <a:lnTo>
                    <a:pt x="3993" y="2558"/>
                  </a:lnTo>
                  <a:lnTo>
                    <a:pt x="3993" y="2746"/>
                  </a:lnTo>
                  <a:lnTo>
                    <a:pt x="3972" y="2933"/>
                  </a:lnTo>
                  <a:lnTo>
                    <a:pt x="3930" y="3141"/>
                  </a:lnTo>
                  <a:lnTo>
                    <a:pt x="3889" y="3349"/>
                  </a:lnTo>
                  <a:lnTo>
                    <a:pt x="3806" y="3577"/>
                  </a:lnTo>
                  <a:lnTo>
                    <a:pt x="3639" y="4014"/>
                  </a:lnTo>
                  <a:lnTo>
                    <a:pt x="3431" y="4409"/>
                  </a:lnTo>
                  <a:lnTo>
                    <a:pt x="3307" y="4617"/>
                  </a:lnTo>
                  <a:lnTo>
                    <a:pt x="3182" y="4783"/>
                  </a:lnTo>
                  <a:lnTo>
                    <a:pt x="3057" y="4929"/>
                  </a:lnTo>
                  <a:lnTo>
                    <a:pt x="2912" y="5074"/>
                  </a:lnTo>
                  <a:lnTo>
                    <a:pt x="2787" y="5178"/>
                  </a:lnTo>
                  <a:lnTo>
                    <a:pt x="2662" y="5241"/>
                  </a:lnTo>
                  <a:lnTo>
                    <a:pt x="2475" y="5303"/>
                  </a:lnTo>
                  <a:lnTo>
                    <a:pt x="2309" y="5324"/>
                  </a:lnTo>
                  <a:lnTo>
                    <a:pt x="2163" y="5324"/>
                  </a:lnTo>
                  <a:lnTo>
                    <a:pt x="2018" y="5261"/>
                  </a:lnTo>
                  <a:lnTo>
                    <a:pt x="1893" y="5199"/>
                  </a:lnTo>
                  <a:lnTo>
                    <a:pt x="1789" y="5116"/>
                  </a:lnTo>
                  <a:lnTo>
                    <a:pt x="1706" y="4991"/>
                  </a:lnTo>
                  <a:lnTo>
                    <a:pt x="1643" y="4846"/>
                  </a:lnTo>
                  <a:lnTo>
                    <a:pt x="1602" y="4700"/>
                  </a:lnTo>
                  <a:lnTo>
                    <a:pt x="1581" y="4513"/>
                  </a:lnTo>
                  <a:lnTo>
                    <a:pt x="1602" y="4347"/>
                  </a:lnTo>
                  <a:lnTo>
                    <a:pt x="1643" y="4159"/>
                  </a:lnTo>
                  <a:lnTo>
                    <a:pt x="1726" y="3972"/>
                  </a:lnTo>
                  <a:lnTo>
                    <a:pt x="1810" y="3785"/>
                  </a:lnTo>
                  <a:lnTo>
                    <a:pt x="1934" y="3619"/>
                  </a:lnTo>
                  <a:lnTo>
                    <a:pt x="2059" y="3432"/>
                  </a:lnTo>
                  <a:lnTo>
                    <a:pt x="2205" y="3265"/>
                  </a:lnTo>
                  <a:lnTo>
                    <a:pt x="2371" y="3099"/>
                  </a:lnTo>
                  <a:lnTo>
                    <a:pt x="2537" y="2953"/>
                  </a:lnTo>
                  <a:lnTo>
                    <a:pt x="2724" y="2829"/>
                  </a:lnTo>
                  <a:lnTo>
                    <a:pt x="2912" y="2704"/>
                  </a:lnTo>
                  <a:lnTo>
                    <a:pt x="3099" y="2600"/>
                  </a:lnTo>
                  <a:lnTo>
                    <a:pt x="3307" y="2517"/>
                  </a:lnTo>
                  <a:lnTo>
                    <a:pt x="3494" y="2454"/>
                  </a:lnTo>
                  <a:lnTo>
                    <a:pt x="3702" y="2413"/>
                  </a:lnTo>
                  <a:lnTo>
                    <a:pt x="3889" y="2392"/>
                  </a:lnTo>
                  <a:close/>
                  <a:moveTo>
                    <a:pt x="4741" y="1"/>
                  </a:move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729" y="2932"/>
                  </a:moveTo>
                  <a:lnTo>
                    <a:pt x="729" y="2932"/>
                  </a:lnTo>
                  <a:lnTo>
                    <a:pt x="583" y="2932"/>
                  </a:lnTo>
                  <a:lnTo>
                    <a:pt x="438" y="2869"/>
                  </a:lnTo>
                  <a:lnTo>
                    <a:pt x="313" y="2807"/>
                  </a:lnTo>
                  <a:lnTo>
                    <a:pt x="209" y="2724"/>
                  </a:lnTo>
                  <a:lnTo>
                    <a:pt x="126" y="2599"/>
                  </a:lnTo>
                  <a:lnTo>
                    <a:pt x="63" y="2454"/>
                  </a:lnTo>
                  <a:lnTo>
                    <a:pt x="22" y="2308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1955"/>
                  </a:lnTo>
                  <a:lnTo>
                    <a:pt x="63" y="1767"/>
                  </a:lnTo>
                  <a:lnTo>
                    <a:pt x="146" y="1580"/>
                  </a:lnTo>
                  <a:lnTo>
                    <a:pt x="230" y="1393"/>
                  </a:lnTo>
                  <a:lnTo>
                    <a:pt x="354" y="1227"/>
                  </a:lnTo>
                  <a:lnTo>
                    <a:pt x="479" y="1040"/>
                  </a:lnTo>
                  <a:lnTo>
                    <a:pt x="625" y="873"/>
                  </a:lnTo>
                  <a:lnTo>
                    <a:pt x="791" y="707"/>
                  </a:lnTo>
                  <a:lnTo>
                    <a:pt x="957" y="561"/>
                  </a:lnTo>
                  <a:lnTo>
                    <a:pt x="1144" y="437"/>
                  </a:lnTo>
                  <a:lnTo>
                    <a:pt x="1332" y="312"/>
                  </a:lnTo>
                  <a:lnTo>
                    <a:pt x="1519" y="208"/>
                  </a:lnTo>
                  <a:lnTo>
                    <a:pt x="1727" y="125"/>
                  </a:lnTo>
                  <a:lnTo>
                    <a:pt x="1914" y="62"/>
                  </a:lnTo>
                  <a:lnTo>
                    <a:pt x="2122" y="21"/>
                  </a:lnTo>
                  <a:lnTo>
                    <a:pt x="2309" y="0"/>
                  </a:lnTo>
                  <a:lnTo>
                    <a:pt x="2309" y="0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413" y="166"/>
                  </a:lnTo>
                  <a:lnTo>
                    <a:pt x="2413" y="354"/>
                  </a:lnTo>
                  <a:lnTo>
                    <a:pt x="2392" y="541"/>
                  </a:lnTo>
                  <a:lnTo>
                    <a:pt x="2350" y="749"/>
                  </a:lnTo>
                  <a:lnTo>
                    <a:pt x="2309" y="957"/>
                  </a:lnTo>
                  <a:lnTo>
                    <a:pt x="2226" y="1185"/>
                  </a:lnTo>
                  <a:lnTo>
                    <a:pt x="2059" y="1622"/>
                  </a:lnTo>
                  <a:lnTo>
                    <a:pt x="1851" y="2017"/>
                  </a:lnTo>
                  <a:lnTo>
                    <a:pt x="1727" y="2225"/>
                  </a:lnTo>
                  <a:lnTo>
                    <a:pt x="1602" y="2391"/>
                  </a:lnTo>
                  <a:lnTo>
                    <a:pt x="1477" y="2537"/>
                  </a:lnTo>
                  <a:lnTo>
                    <a:pt x="1332" y="2682"/>
                  </a:lnTo>
                  <a:lnTo>
                    <a:pt x="1207" y="2786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895" y="2911"/>
                  </a:lnTo>
                  <a:lnTo>
                    <a:pt x="729" y="293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4741" y="1"/>
                  </a:moveTo>
                  <a:lnTo>
                    <a:pt x="4741" y="1"/>
                  </a:ln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47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extrusionOk="0">
                  <a:moveTo>
                    <a:pt x="3119" y="2183"/>
                  </a:moveTo>
                  <a:lnTo>
                    <a:pt x="3348" y="2204"/>
                  </a:lnTo>
                  <a:lnTo>
                    <a:pt x="3452" y="2225"/>
                  </a:lnTo>
                  <a:lnTo>
                    <a:pt x="3556" y="2267"/>
                  </a:lnTo>
                  <a:lnTo>
                    <a:pt x="3514" y="2620"/>
                  </a:lnTo>
                  <a:lnTo>
                    <a:pt x="3473" y="2974"/>
                  </a:lnTo>
                  <a:lnTo>
                    <a:pt x="3390" y="3327"/>
                  </a:lnTo>
                  <a:lnTo>
                    <a:pt x="3265" y="3639"/>
                  </a:lnTo>
                  <a:lnTo>
                    <a:pt x="3119" y="3951"/>
                  </a:lnTo>
                  <a:lnTo>
                    <a:pt x="2953" y="4263"/>
                  </a:lnTo>
                  <a:lnTo>
                    <a:pt x="2766" y="4554"/>
                  </a:lnTo>
                  <a:lnTo>
                    <a:pt x="2537" y="4824"/>
                  </a:lnTo>
                  <a:lnTo>
                    <a:pt x="2392" y="4970"/>
                  </a:lnTo>
                  <a:lnTo>
                    <a:pt x="2246" y="5053"/>
                  </a:lnTo>
                  <a:lnTo>
                    <a:pt x="2080" y="5115"/>
                  </a:lnTo>
                  <a:lnTo>
                    <a:pt x="1893" y="5136"/>
                  </a:lnTo>
                  <a:lnTo>
                    <a:pt x="1726" y="5115"/>
                  </a:lnTo>
                  <a:lnTo>
                    <a:pt x="1581" y="5074"/>
                  </a:lnTo>
                  <a:lnTo>
                    <a:pt x="1435" y="5032"/>
                  </a:lnTo>
                  <a:lnTo>
                    <a:pt x="1331" y="4949"/>
                  </a:lnTo>
                  <a:lnTo>
                    <a:pt x="1227" y="4866"/>
                  </a:lnTo>
                  <a:lnTo>
                    <a:pt x="1144" y="4762"/>
                  </a:lnTo>
                  <a:lnTo>
                    <a:pt x="1082" y="4658"/>
                  </a:lnTo>
                  <a:lnTo>
                    <a:pt x="1040" y="4533"/>
                  </a:lnTo>
                  <a:lnTo>
                    <a:pt x="1019" y="4408"/>
                  </a:lnTo>
                  <a:lnTo>
                    <a:pt x="999" y="4263"/>
                  </a:lnTo>
                  <a:lnTo>
                    <a:pt x="1019" y="4076"/>
                  </a:lnTo>
                  <a:lnTo>
                    <a:pt x="1040" y="3868"/>
                  </a:lnTo>
                  <a:lnTo>
                    <a:pt x="1102" y="3680"/>
                  </a:lnTo>
                  <a:lnTo>
                    <a:pt x="1186" y="3493"/>
                  </a:lnTo>
                  <a:lnTo>
                    <a:pt x="1290" y="3306"/>
                  </a:lnTo>
                  <a:lnTo>
                    <a:pt x="1414" y="3140"/>
                  </a:lnTo>
                  <a:lnTo>
                    <a:pt x="1539" y="2974"/>
                  </a:lnTo>
                  <a:lnTo>
                    <a:pt x="1705" y="2828"/>
                  </a:lnTo>
                  <a:lnTo>
                    <a:pt x="1851" y="2682"/>
                  </a:lnTo>
                  <a:lnTo>
                    <a:pt x="2017" y="2558"/>
                  </a:lnTo>
                  <a:lnTo>
                    <a:pt x="2205" y="2454"/>
                  </a:lnTo>
                  <a:lnTo>
                    <a:pt x="2392" y="2350"/>
                  </a:lnTo>
                  <a:lnTo>
                    <a:pt x="2558" y="2287"/>
                  </a:lnTo>
                  <a:lnTo>
                    <a:pt x="2745" y="2225"/>
                  </a:lnTo>
                  <a:lnTo>
                    <a:pt x="2932" y="2183"/>
                  </a:lnTo>
                  <a:close/>
                  <a:moveTo>
                    <a:pt x="4700" y="0"/>
                  </a:move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895" y="2953"/>
                  </a:moveTo>
                  <a:lnTo>
                    <a:pt x="895" y="2953"/>
                  </a:lnTo>
                  <a:lnTo>
                    <a:pt x="728" y="2932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437" y="2849"/>
                  </a:lnTo>
                  <a:lnTo>
                    <a:pt x="333" y="2766"/>
                  </a:lnTo>
                  <a:lnTo>
                    <a:pt x="229" y="2683"/>
                  </a:lnTo>
                  <a:lnTo>
                    <a:pt x="146" y="2579"/>
                  </a:lnTo>
                  <a:lnTo>
                    <a:pt x="84" y="2475"/>
                  </a:lnTo>
                  <a:lnTo>
                    <a:pt x="42" y="2350"/>
                  </a:lnTo>
                  <a:lnTo>
                    <a:pt x="21" y="2225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1893"/>
                  </a:lnTo>
                  <a:lnTo>
                    <a:pt x="42" y="1685"/>
                  </a:lnTo>
                  <a:lnTo>
                    <a:pt x="104" y="1497"/>
                  </a:lnTo>
                  <a:lnTo>
                    <a:pt x="188" y="1310"/>
                  </a:lnTo>
                  <a:lnTo>
                    <a:pt x="292" y="1123"/>
                  </a:lnTo>
                  <a:lnTo>
                    <a:pt x="416" y="957"/>
                  </a:lnTo>
                  <a:lnTo>
                    <a:pt x="541" y="791"/>
                  </a:lnTo>
                  <a:lnTo>
                    <a:pt x="707" y="645"/>
                  </a:lnTo>
                  <a:lnTo>
                    <a:pt x="853" y="499"/>
                  </a:lnTo>
                  <a:lnTo>
                    <a:pt x="1019" y="375"/>
                  </a:lnTo>
                  <a:lnTo>
                    <a:pt x="1207" y="271"/>
                  </a:lnTo>
                  <a:lnTo>
                    <a:pt x="1394" y="167"/>
                  </a:lnTo>
                  <a:lnTo>
                    <a:pt x="1560" y="104"/>
                  </a:lnTo>
                  <a:lnTo>
                    <a:pt x="1747" y="42"/>
                  </a:lnTo>
                  <a:lnTo>
                    <a:pt x="1934" y="0"/>
                  </a:lnTo>
                  <a:lnTo>
                    <a:pt x="2121" y="0"/>
                  </a:lnTo>
                  <a:lnTo>
                    <a:pt x="2121" y="0"/>
                  </a:lnTo>
                  <a:lnTo>
                    <a:pt x="2350" y="21"/>
                  </a:lnTo>
                  <a:lnTo>
                    <a:pt x="2454" y="42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516" y="437"/>
                  </a:lnTo>
                  <a:lnTo>
                    <a:pt x="2475" y="791"/>
                  </a:lnTo>
                  <a:lnTo>
                    <a:pt x="2392" y="1144"/>
                  </a:lnTo>
                  <a:lnTo>
                    <a:pt x="2267" y="1456"/>
                  </a:lnTo>
                  <a:lnTo>
                    <a:pt x="2121" y="1768"/>
                  </a:lnTo>
                  <a:lnTo>
                    <a:pt x="1955" y="2080"/>
                  </a:lnTo>
                  <a:lnTo>
                    <a:pt x="1768" y="2371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394" y="2787"/>
                  </a:lnTo>
                  <a:lnTo>
                    <a:pt x="1248" y="2870"/>
                  </a:lnTo>
                  <a:lnTo>
                    <a:pt x="1082" y="2932"/>
                  </a:lnTo>
                  <a:lnTo>
                    <a:pt x="895" y="29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4700" y="0"/>
                  </a:moveTo>
                  <a:lnTo>
                    <a:pt x="4700" y="0"/>
                  </a:ln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extrusionOk="0">
                  <a:moveTo>
                    <a:pt x="5365" y="0"/>
                  </a:moveTo>
                  <a:lnTo>
                    <a:pt x="3847" y="21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5365" y="0"/>
                  </a:moveTo>
                  <a:lnTo>
                    <a:pt x="5365" y="0"/>
                  </a:lnTo>
                  <a:lnTo>
                    <a:pt x="3847" y="21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1872" y="2371"/>
                  </a:lnTo>
                  <a:lnTo>
                    <a:pt x="1872" y="2371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extrusionOk="0">
                  <a:moveTo>
                    <a:pt x="1934" y="0"/>
                  </a:move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2121" y="0"/>
                  </a:moveTo>
                  <a:lnTo>
                    <a:pt x="2121" y="0"/>
                  </a:lnTo>
                  <a:lnTo>
                    <a:pt x="1934" y="0"/>
                  </a:ln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extrusionOk="0">
                  <a:moveTo>
                    <a:pt x="2309" y="0"/>
                  </a:move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2309" y="0"/>
                  </a:moveTo>
                  <a:lnTo>
                    <a:pt x="2309" y="0"/>
                  </a:ln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3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extrusionOk="0">
                  <a:moveTo>
                    <a:pt x="687" y="1"/>
                  </a:move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978" y="1"/>
                  </a:moveTo>
                  <a:lnTo>
                    <a:pt x="978" y="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lnTo>
                    <a:pt x="9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5346188" y="4326500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507" y="0"/>
                  </a:moveTo>
                  <a:lnTo>
                    <a:pt x="18091" y="21"/>
                  </a:lnTo>
                  <a:lnTo>
                    <a:pt x="17696" y="63"/>
                  </a:lnTo>
                  <a:lnTo>
                    <a:pt x="16469" y="187"/>
                  </a:lnTo>
                  <a:lnTo>
                    <a:pt x="15263" y="312"/>
                  </a:lnTo>
                  <a:lnTo>
                    <a:pt x="14057" y="395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8" y="603"/>
                  </a:lnTo>
                  <a:lnTo>
                    <a:pt x="6447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8" y="790"/>
                  </a:lnTo>
                  <a:lnTo>
                    <a:pt x="2434" y="873"/>
                  </a:lnTo>
                  <a:lnTo>
                    <a:pt x="2122" y="915"/>
                  </a:lnTo>
                  <a:lnTo>
                    <a:pt x="1810" y="977"/>
                  </a:lnTo>
                  <a:lnTo>
                    <a:pt x="1477" y="1081"/>
                  </a:lnTo>
                  <a:lnTo>
                    <a:pt x="1165" y="1206"/>
                  </a:lnTo>
                  <a:lnTo>
                    <a:pt x="1041" y="1289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8"/>
                  </a:lnTo>
                  <a:lnTo>
                    <a:pt x="438" y="1913"/>
                  </a:lnTo>
                  <a:lnTo>
                    <a:pt x="354" y="2059"/>
                  </a:lnTo>
                  <a:lnTo>
                    <a:pt x="313" y="2204"/>
                  </a:lnTo>
                  <a:lnTo>
                    <a:pt x="271" y="2371"/>
                  </a:lnTo>
                  <a:lnTo>
                    <a:pt x="230" y="2558"/>
                  </a:lnTo>
                  <a:lnTo>
                    <a:pt x="209" y="2724"/>
                  </a:lnTo>
                  <a:lnTo>
                    <a:pt x="188" y="3015"/>
                  </a:lnTo>
                  <a:lnTo>
                    <a:pt x="147" y="3306"/>
                  </a:lnTo>
                  <a:lnTo>
                    <a:pt x="84" y="3597"/>
                  </a:lnTo>
                  <a:lnTo>
                    <a:pt x="63" y="3888"/>
                  </a:lnTo>
                  <a:lnTo>
                    <a:pt x="22" y="5053"/>
                  </a:lnTo>
                  <a:lnTo>
                    <a:pt x="1" y="5635"/>
                  </a:lnTo>
                  <a:lnTo>
                    <a:pt x="22" y="6217"/>
                  </a:lnTo>
                  <a:lnTo>
                    <a:pt x="43" y="6779"/>
                  </a:lnTo>
                  <a:lnTo>
                    <a:pt x="84" y="7361"/>
                  </a:lnTo>
                  <a:lnTo>
                    <a:pt x="147" y="7943"/>
                  </a:lnTo>
                  <a:lnTo>
                    <a:pt x="250" y="8525"/>
                  </a:lnTo>
                  <a:lnTo>
                    <a:pt x="313" y="8733"/>
                  </a:lnTo>
                  <a:lnTo>
                    <a:pt x="396" y="8920"/>
                  </a:lnTo>
                  <a:lnTo>
                    <a:pt x="500" y="9087"/>
                  </a:lnTo>
                  <a:lnTo>
                    <a:pt x="604" y="9211"/>
                  </a:lnTo>
                  <a:lnTo>
                    <a:pt x="750" y="9295"/>
                  </a:lnTo>
                  <a:lnTo>
                    <a:pt x="937" y="9378"/>
                  </a:lnTo>
                  <a:lnTo>
                    <a:pt x="1124" y="9419"/>
                  </a:lnTo>
                  <a:lnTo>
                    <a:pt x="1332" y="9440"/>
                  </a:lnTo>
                  <a:lnTo>
                    <a:pt x="2351" y="9482"/>
                  </a:lnTo>
                  <a:lnTo>
                    <a:pt x="2829" y="9502"/>
                  </a:lnTo>
                  <a:lnTo>
                    <a:pt x="3328" y="9502"/>
                  </a:lnTo>
                  <a:lnTo>
                    <a:pt x="5137" y="9482"/>
                  </a:lnTo>
                  <a:lnTo>
                    <a:pt x="6946" y="9399"/>
                  </a:lnTo>
                  <a:lnTo>
                    <a:pt x="10564" y="9232"/>
                  </a:lnTo>
                  <a:lnTo>
                    <a:pt x="14161" y="9066"/>
                  </a:lnTo>
                  <a:lnTo>
                    <a:pt x="15970" y="9003"/>
                  </a:lnTo>
                  <a:lnTo>
                    <a:pt x="17779" y="8962"/>
                  </a:lnTo>
                  <a:lnTo>
                    <a:pt x="26657" y="8962"/>
                  </a:lnTo>
                  <a:lnTo>
                    <a:pt x="27198" y="8941"/>
                  </a:lnTo>
                  <a:lnTo>
                    <a:pt x="27739" y="8920"/>
                  </a:lnTo>
                  <a:lnTo>
                    <a:pt x="28820" y="8837"/>
                  </a:lnTo>
                  <a:lnTo>
                    <a:pt x="29901" y="8733"/>
                  </a:lnTo>
                  <a:lnTo>
                    <a:pt x="30982" y="8567"/>
                  </a:lnTo>
                  <a:lnTo>
                    <a:pt x="31253" y="8504"/>
                  </a:lnTo>
                  <a:lnTo>
                    <a:pt x="31502" y="8442"/>
                  </a:lnTo>
                  <a:lnTo>
                    <a:pt x="31731" y="8338"/>
                  </a:lnTo>
                  <a:lnTo>
                    <a:pt x="31939" y="8213"/>
                  </a:lnTo>
                  <a:lnTo>
                    <a:pt x="32126" y="8047"/>
                  </a:lnTo>
                  <a:lnTo>
                    <a:pt x="32209" y="7943"/>
                  </a:lnTo>
                  <a:lnTo>
                    <a:pt x="32292" y="7839"/>
                  </a:lnTo>
                  <a:lnTo>
                    <a:pt x="32355" y="7714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8"/>
                  </a:lnTo>
                  <a:lnTo>
                    <a:pt x="32604" y="6633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8"/>
                  </a:lnTo>
                  <a:lnTo>
                    <a:pt x="32958" y="3202"/>
                  </a:lnTo>
                  <a:lnTo>
                    <a:pt x="33020" y="1830"/>
                  </a:lnTo>
                  <a:lnTo>
                    <a:pt x="32999" y="1476"/>
                  </a:lnTo>
                  <a:lnTo>
                    <a:pt x="32978" y="1331"/>
                  </a:lnTo>
                  <a:lnTo>
                    <a:pt x="32958" y="1185"/>
                  </a:lnTo>
                  <a:lnTo>
                    <a:pt x="32916" y="1061"/>
                  </a:lnTo>
                  <a:lnTo>
                    <a:pt x="32854" y="957"/>
                  </a:lnTo>
                  <a:lnTo>
                    <a:pt x="32791" y="853"/>
                  </a:lnTo>
                  <a:lnTo>
                    <a:pt x="32708" y="749"/>
                  </a:lnTo>
                  <a:lnTo>
                    <a:pt x="32625" y="666"/>
                  </a:lnTo>
                  <a:lnTo>
                    <a:pt x="32521" y="603"/>
                  </a:lnTo>
                  <a:lnTo>
                    <a:pt x="32417" y="541"/>
                  </a:lnTo>
                  <a:lnTo>
                    <a:pt x="32292" y="478"/>
                  </a:lnTo>
                  <a:lnTo>
                    <a:pt x="32001" y="395"/>
                  </a:lnTo>
                  <a:lnTo>
                    <a:pt x="31648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3"/>
                  </a:lnTo>
                  <a:lnTo>
                    <a:pt x="20191" y="42"/>
                  </a:lnTo>
                  <a:lnTo>
                    <a:pt x="193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5313963" y="4304150"/>
              <a:ext cx="897750" cy="323850"/>
            </a:xfrm>
            <a:custGeom>
              <a:avLst/>
              <a:gdLst/>
              <a:ahLst/>
              <a:cxnLst/>
              <a:rect l="l" t="t" r="r" b="b"/>
              <a:pathLst>
                <a:path w="35910" h="12954" extrusionOk="0">
                  <a:moveTo>
                    <a:pt x="20648" y="894"/>
                  </a:moveTo>
                  <a:lnTo>
                    <a:pt x="21480" y="936"/>
                  </a:lnTo>
                  <a:lnTo>
                    <a:pt x="22311" y="977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7" y="1227"/>
                  </a:lnTo>
                  <a:lnTo>
                    <a:pt x="33290" y="1289"/>
                  </a:lnTo>
                  <a:lnTo>
                    <a:pt x="33581" y="1372"/>
                  </a:lnTo>
                  <a:lnTo>
                    <a:pt x="33706" y="1435"/>
                  </a:lnTo>
                  <a:lnTo>
                    <a:pt x="33810" y="1497"/>
                  </a:lnTo>
                  <a:lnTo>
                    <a:pt x="33914" y="1560"/>
                  </a:lnTo>
                  <a:lnTo>
                    <a:pt x="33997" y="1643"/>
                  </a:lnTo>
                  <a:lnTo>
                    <a:pt x="34080" y="1747"/>
                  </a:lnTo>
                  <a:lnTo>
                    <a:pt x="34143" y="1851"/>
                  </a:lnTo>
                  <a:lnTo>
                    <a:pt x="34205" y="1955"/>
                  </a:lnTo>
                  <a:lnTo>
                    <a:pt x="34247" y="2079"/>
                  </a:lnTo>
                  <a:lnTo>
                    <a:pt x="34267" y="2225"/>
                  </a:lnTo>
                  <a:lnTo>
                    <a:pt x="34288" y="2370"/>
                  </a:lnTo>
                  <a:lnTo>
                    <a:pt x="34309" y="2724"/>
                  </a:lnTo>
                  <a:lnTo>
                    <a:pt x="34247" y="4096"/>
                  </a:lnTo>
                  <a:lnTo>
                    <a:pt x="34205" y="4782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7"/>
                  </a:lnTo>
                  <a:lnTo>
                    <a:pt x="33768" y="8192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4" y="8608"/>
                  </a:lnTo>
                  <a:lnTo>
                    <a:pt x="33581" y="8733"/>
                  </a:lnTo>
                  <a:lnTo>
                    <a:pt x="33498" y="8837"/>
                  </a:lnTo>
                  <a:lnTo>
                    <a:pt x="33415" y="8941"/>
                  </a:lnTo>
                  <a:lnTo>
                    <a:pt x="33228" y="9107"/>
                  </a:lnTo>
                  <a:lnTo>
                    <a:pt x="33020" y="9232"/>
                  </a:lnTo>
                  <a:lnTo>
                    <a:pt x="32791" y="9336"/>
                  </a:lnTo>
                  <a:lnTo>
                    <a:pt x="32542" y="9398"/>
                  </a:lnTo>
                  <a:lnTo>
                    <a:pt x="32271" y="9461"/>
                  </a:lnTo>
                  <a:lnTo>
                    <a:pt x="31190" y="9627"/>
                  </a:lnTo>
                  <a:lnTo>
                    <a:pt x="30109" y="9731"/>
                  </a:lnTo>
                  <a:lnTo>
                    <a:pt x="29028" y="9814"/>
                  </a:lnTo>
                  <a:lnTo>
                    <a:pt x="28487" y="9835"/>
                  </a:lnTo>
                  <a:lnTo>
                    <a:pt x="27946" y="9856"/>
                  </a:lnTo>
                  <a:lnTo>
                    <a:pt x="19068" y="9856"/>
                  </a:lnTo>
                  <a:lnTo>
                    <a:pt x="17259" y="9897"/>
                  </a:lnTo>
                  <a:lnTo>
                    <a:pt x="15450" y="9960"/>
                  </a:lnTo>
                  <a:lnTo>
                    <a:pt x="11853" y="10126"/>
                  </a:lnTo>
                  <a:lnTo>
                    <a:pt x="8235" y="10293"/>
                  </a:lnTo>
                  <a:lnTo>
                    <a:pt x="6426" y="10376"/>
                  </a:lnTo>
                  <a:lnTo>
                    <a:pt x="4617" y="10396"/>
                  </a:lnTo>
                  <a:lnTo>
                    <a:pt x="4118" y="10396"/>
                  </a:lnTo>
                  <a:lnTo>
                    <a:pt x="3640" y="10376"/>
                  </a:lnTo>
                  <a:lnTo>
                    <a:pt x="2621" y="10334"/>
                  </a:lnTo>
                  <a:lnTo>
                    <a:pt x="2413" y="10313"/>
                  </a:lnTo>
                  <a:lnTo>
                    <a:pt x="2226" y="10272"/>
                  </a:lnTo>
                  <a:lnTo>
                    <a:pt x="2039" y="10189"/>
                  </a:lnTo>
                  <a:lnTo>
                    <a:pt x="1893" y="10105"/>
                  </a:lnTo>
                  <a:lnTo>
                    <a:pt x="1789" y="9981"/>
                  </a:lnTo>
                  <a:lnTo>
                    <a:pt x="1685" y="9814"/>
                  </a:lnTo>
                  <a:lnTo>
                    <a:pt x="1602" y="9627"/>
                  </a:lnTo>
                  <a:lnTo>
                    <a:pt x="1539" y="9419"/>
                  </a:lnTo>
                  <a:lnTo>
                    <a:pt x="1436" y="8837"/>
                  </a:lnTo>
                  <a:lnTo>
                    <a:pt x="1373" y="8255"/>
                  </a:lnTo>
                  <a:lnTo>
                    <a:pt x="1332" y="7673"/>
                  </a:lnTo>
                  <a:lnTo>
                    <a:pt x="1311" y="7111"/>
                  </a:lnTo>
                  <a:lnTo>
                    <a:pt x="1290" y="6529"/>
                  </a:lnTo>
                  <a:lnTo>
                    <a:pt x="1311" y="5947"/>
                  </a:lnTo>
                  <a:lnTo>
                    <a:pt x="1352" y="4782"/>
                  </a:lnTo>
                  <a:lnTo>
                    <a:pt x="1373" y="4491"/>
                  </a:lnTo>
                  <a:lnTo>
                    <a:pt x="1436" y="4200"/>
                  </a:lnTo>
                  <a:lnTo>
                    <a:pt x="1477" y="3909"/>
                  </a:lnTo>
                  <a:lnTo>
                    <a:pt x="1498" y="3618"/>
                  </a:lnTo>
                  <a:lnTo>
                    <a:pt x="1519" y="3452"/>
                  </a:lnTo>
                  <a:lnTo>
                    <a:pt x="1560" y="3265"/>
                  </a:lnTo>
                  <a:lnTo>
                    <a:pt x="1602" y="3098"/>
                  </a:lnTo>
                  <a:lnTo>
                    <a:pt x="1643" y="2953"/>
                  </a:lnTo>
                  <a:lnTo>
                    <a:pt x="1727" y="2807"/>
                  </a:lnTo>
                  <a:lnTo>
                    <a:pt x="1789" y="2682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30" y="2183"/>
                  </a:lnTo>
                  <a:lnTo>
                    <a:pt x="2454" y="2100"/>
                  </a:lnTo>
                  <a:lnTo>
                    <a:pt x="2766" y="1975"/>
                  </a:lnTo>
                  <a:lnTo>
                    <a:pt x="3099" y="1871"/>
                  </a:lnTo>
                  <a:lnTo>
                    <a:pt x="3411" y="1809"/>
                  </a:lnTo>
                  <a:lnTo>
                    <a:pt x="3723" y="1767"/>
                  </a:lnTo>
                  <a:lnTo>
                    <a:pt x="4347" y="1684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6" y="1560"/>
                  </a:lnTo>
                  <a:lnTo>
                    <a:pt x="9857" y="1497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89"/>
                  </a:lnTo>
                  <a:lnTo>
                    <a:pt x="16552" y="1206"/>
                  </a:lnTo>
                  <a:lnTo>
                    <a:pt x="17758" y="1081"/>
                  </a:lnTo>
                  <a:lnTo>
                    <a:pt x="18985" y="957"/>
                  </a:lnTo>
                  <a:lnTo>
                    <a:pt x="19380" y="915"/>
                  </a:lnTo>
                  <a:lnTo>
                    <a:pt x="19796" y="894"/>
                  </a:lnTo>
                  <a:close/>
                  <a:moveTo>
                    <a:pt x="22540" y="0"/>
                  </a:moveTo>
                  <a:lnTo>
                    <a:pt x="19712" y="21"/>
                  </a:lnTo>
                  <a:lnTo>
                    <a:pt x="16760" y="62"/>
                  </a:lnTo>
                  <a:lnTo>
                    <a:pt x="13807" y="146"/>
                  </a:lnTo>
                  <a:lnTo>
                    <a:pt x="12331" y="187"/>
                  </a:lnTo>
                  <a:lnTo>
                    <a:pt x="10855" y="270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30" y="561"/>
                  </a:lnTo>
                  <a:lnTo>
                    <a:pt x="5844" y="624"/>
                  </a:lnTo>
                  <a:lnTo>
                    <a:pt x="5137" y="707"/>
                  </a:lnTo>
                  <a:lnTo>
                    <a:pt x="4450" y="811"/>
                  </a:lnTo>
                  <a:lnTo>
                    <a:pt x="3764" y="915"/>
                  </a:lnTo>
                  <a:lnTo>
                    <a:pt x="3078" y="1081"/>
                  </a:lnTo>
                  <a:lnTo>
                    <a:pt x="2413" y="1268"/>
                  </a:lnTo>
                  <a:lnTo>
                    <a:pt x="2018" y="1414"/>
                  </a:lnTo>
                  <a:lnTo>
                    <a:pt x="1664" y="1580"/>
                  </a:lnTo>
                  <a:lnTo>
                    <a:pt x="1519" y="1684"/>
                  </a:lnTo>
                  <a:lnTo>
                    <a:pt x="1352" y="1809"/>
                  </a:lnTo>
                  <a:lnTo>
                    <a:pt x="1228" y="1913"/>
                  </a:lnTo>
                  <a:lnTo>
                    <a:pt x="1082" y="2059"/>
                  </a:lnTo>
                  <a:lnTo>
                    <a:pt x="957" y="2183"/>
                  </a:lnTo>
                  <a:lnTo>
                    <a:pt x="853" y="2329"/>
                  </a:lnTo>
                  <a:lnTo>
                    <a:pt x="749" y="2495"/>
                  </a:lnTo>
                  <a:lnTo>
                    <a:pt x="666" y="2662"/>
                  </a:lnTo>
                  <a:lnTo>
                    <a:pt x="500" y="3015"/>
                  </a:lnTo>
                  <a:lnTo>
                    <a:pt x="375" y="3410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6" y="4699"/>
                  </a:lnTo>
                  <a:lnTo>
                    <a:pt x="84" y="5115"/>
                  </a:lnTo>
                  <a:lnTo>
                    <a:pt x="42" y="5552"/>
                  </a:lnTo>
                  <a:lnTo>
                    <a:pt x="22" y="5968"/>
                  </a:lnTo>
                  <a:lnTo>
                    <a:pt x="1" y="6404"/>
                  </a:lnTo>
                  <a:lnTo>
                    <a:pt x="1" y="6820"/>
                  </a:lnTo>
                  <a:lnTo>
                    <a:pt x="42" y="7673"/>
                  </a:lnTo>
                  <a:lnTo>
                    <a:pt x="146" y="8525"/>
                  </a:lnTo>
                  <a:lnTo>
                    <a:pt x="250" y="9378"/>
                  </a:lnTo>
                  <a:lnTo>
                    <a:pt x="417" y="10230"/>
                  </a:lnTo>
                  <a:lnTo>
                    <a:pt x="479" y="10500"/>
                  </a:lnTo>
                  <a:lnTo>
                    <a:pt x="562" y="10771"/>
                  </a:lnTo>
                  <a:lnTo>
                    <a:pt x="645" y="10999"/>
                  </a:lnTo>
                  <a:lnTo>
                    <a:pt x="770" y="11228"/>
                  </a:lnTo>
                  <a:lnTo>
                    <a:pt x="895" y="11436"/>
                  </a:lnTo>
                  <a:lnTo>
                    <a:pt x="1040" y="11644"/>
                  </a:lnTo>
                  <a:lnTo>
                    <a:pt x="1207" y="11810"/>
                  </a:lnTo>
                  <a:lnTo>
                    <a:pt x="1394" y="11977"/>
                  </a:lnTo>
                  <a:lnTo>
                    <a:pt x="1581" y="12122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6" y="12476"/>
                  </a:lnTo>
                  <a:lnTo>
                    <a:pt x="2475" y="12580"/>
                  </a:lnTo>
                  <a:lnTo>
                    <a:pt x="2725" y="12642"/>
                  </a:lnTo>
                  <a:lnTo>
                    <a:pt x="2995" y="12704"/>
                  </a:lnTo>
                  <a:lnTo>
                    <a:pt x="3286" y="12767"/>
                  </a:lnTo>
                  <a:lnTo>
                    <a:pt x="3847" y="12829"/>
                  </a:lnTo>
                  <a:lnTo>
                    <a:pt x="4409" y="12892"/>
                  </a:lnTo>
                  <a:lnTo>
                    <a:pt x="4991" y="12933"/>
                  </a:lnTo>
                  <a:lnTo>
                    <a:pt x="5552" y="12954"/>
                  </a:lnTo>
                  <a:lnTo>
                    <a:pt x="6135" y="12954"/>
                  </a:lnTo>
                  <a:lnTo>
                    <a:pt x="6717" y="12933"/>
                  </a:lnTo>
                  <a:lnTo>
                    <a:pt x="7278" y="12912"/>
                  </a:lnTo>
                  <a:lnTo>
                    <a:pt x="7860" y="12850"/>
                  </a:lnTo>
                  <a:lnTo>
                    <a:pt x="9441" y="12704"/>
                  </a:lnTo>
                  <a:lnTo>
                    <a:pt x="11000" y="12580"/>
                  </a:lnTo>
                  <a:lnTo>
                    <a:pt x="12580" y="12455"/>
                  </a:lnTo>
                  <a:lnTo>
                    <a:pt x="14140" y="12351"/>
                  </a:lnTo>
                  <a:lnTo>
                    <a:pt x="15679" y="12289"/>
                  </a:lnTo>
                  <a:lnTo>
                    <a:pt x="17217" y="12247"/>
                  </a:lnTo>
                  <a:lnTo>
                    <a:pt x="18714" y="12247"/>
                  </a:lnTo>
                  <a:lnTo>
                    <a:pt x="20211" y="12289"/>
                  </a:lnTo>
                  <a:lnTo>
                    <a:pt x="22748" y="12226"/>
                  </a:lnTo>
                  <a:lnTo>
                    <a:pt x="25181" y="12122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4"/>
                  </a:lnTo>
                  <a:lnTo>
                    <a:pt x="29922" y="11810"/>
                  </a:lnTo>
                  <a:lnTo>
                    <a:pt x="30878" y="11686"/>
                  </a:lnTo>
                  <a:lnTo>
                    <a:pt x="31855" y="11540"/>
                  </a:lnTo>
                  <a:lnTo>
                    <a:pt x="32833" y="11353"/>
                  </a:lnTo>
                  <a:lnTo>
                    <a:pt x="33789" y="11124"/>
                  </a:lnTo>
                  <a:lnTo>
                    <a:pt x="34080" y="11041"/>
                  </a:lnTo>
                  <a:lnTo>
                    <a:pt x="34350" y="10937"/>
                  </a:lnTo>
                  <a:lnTo>
                    <a:pt x="34600" y="10792"/>
                  </a:lnTo>
                  <a:lnTo>
                    <a:pt x="34808" y="10625"/>
                  </a:lnTo>
                  <a:lnTo>
                    <a:pt x="34974" y="10417"/>
                  </a:lnTo>
                  <a:lnTo>
                    <a:pt x="35120" y="10189"/>
                  </a:lnTo>
                  <a:lnTo>
                    <a:pt x="35245" y="9897"/>
                  </a:lnTo>
                  <a:lnTo>
                    <a:pt x="35328" y="9586"/>
                  </a:lnTo>
                  <a:lnTo>
                    <a:pt x="35515" y="8421"/>
                  </a:lnTo>
                  <a:lnTo>
                    <a:pt x="35681" y="7257"/>
                  </a:lnTo>
                  <a:lnTo>
                    <a:pt x="35806" y="6092"/>
                  </a:lnTo>
                  <a:lnTo>
                    <a:pt x="35868" y="5510"/>
                  </a:lnTo>
                  <a:lnTo>
                    <a:pt x="35889" y="4928"/>
                  </a:lnTo>
                  <a:lnTo>
                    <a:pt x="35910" y="4283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8" y="3348"/>
                  </a:lnTo>
                  <a:lnTo>
                    <a:pt x="35806" y="3036"/>
                  </a:lnTo>
                  <a:lnTo>
                    <a:pt x="35744" y="2724"/>
                  </a:lnTo>
                  <a:lnTo>
                    <a:pt x="35660" y="2412"/>
                  </a:lnTo>
                  <a:lnTo>
                    <a:pt x="35515" y="1996"/>
                  </a:lnTo>
                  <a:lnTo>
                    <a:pt x="35432" y="1809"/>
                  </a:lnTo>
                  <a:lnTo>
                    <a:pt x="35328" y="1622"/>
                  </a:lnTo>
                  <a:lnTo>
                    <a:pt x="35224" y="1456"/>
                  </a:lnTo>
                  <a:lnTo>
                    <a:pt x="35120" y="1289"/>
                  </a:lnTo>
                  <a:lnTo>
                    <a:pt x="34995" y="1123"/>
                  </a:lnTo>
                  <a:lnTo>
                    <a:pt x="34850" y="998"/>
                  </a:lnTo>
                  <a:lnTo>
                    <a:pt x="34704" y="853"/>
                  </a:lnTo>
                  <a:lnTo>
                    <a:pt x="34538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5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6"/>
                  </a:lnTo>
                  <a:lnTo>
                    <a:pt x="31606" y="104"/>
                  </a:lnTo>
                  <a:lnTo>
                    <a:pt x="31003" y="62"/>
                  </a:lnTo>
                  <a:lnTo>
                    <a:pt x="28196" y="21"/>
                  </a:lnTo>
                  <a:lnTo>
                    <a:pt x="253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5582713" y="4622800"/>
              <a:ext cx="317125" cy="315025"/>
            </a:xfrm>
            <a:custGeom>
              <a:avLst/>
              <a:gdLst/>
              <a:ahLst/>
              <a:cxnLst/>
              <a:rect l="l" t="t" r="r" b="b"/>
              <a:pathLst>
                <a:path w="12685" h="12601" extrusionOk="0">
                  <a:moveTo>
                    <a:pt x="5656" y="977"/>
                  </a:moveTo>
                  <a:lnTo>
                    <a:pt x="6218" y="998"/>
                  </a:lnTo>
                  <a:lnTo>
                    <a:pt x="6758" y="1081"/>
                  </a:lnTo>
                  <a:lnTo>
                    <a:pt x="7278" y="1185"/>
                  </a:lnTo>
                  <a:lnTo>
                    <a:pt x="7777" y="1352"/>
                  </a:lnTo>
                  <a:lnTo>
                    <a:pt x="8255" y="1560"/>
                  </a:lnTo>
                  <a:lnTo>
                    <a:pt x="8692" y="1788"/>
                  </a:lnTo>
                  <a:lnTo>
                    <a:pt x="9108" y="2079"/>
                  </a:lnTo>
                  <a:lnTo>
                    <a:pt x="9482" y="2370"/>
                  </a:lnTo>
                  <a:lnTo>
                    <a:pt x="9836" y="2724"/>
                  </a:lnTo>
                  <a:lnTo>
                    <a:pt x="10148" y="3098"/>
                  </a:lnTo>
                  <a:lnTo>
                    <a:pt x="10418" y="3493"/>
                  </a:lnTo>
                  <a:lnTo>
                    <a:pt x="10522" y="3680"/>
                  </a:lnTo>
                  <a:lnTo>
                    <a:pt x="10626" y="3909"/>
                  </a:lnTo>
                  <a:lnTo>
                    <a:pt x="10730" y="4117"/>
                  </a:lnTo>
                  <a:lnTo>
                    <a:pt x="10813" y="4346"/>
                  </a:lnTo>
                  <a:lnTo>
                    <a:pt x="10875" y="4575"/>
                  </a:lnTo>
                  <a:lnTo>
                    <a:pt x="10938" y="4803"/>
                  </a:lnTo>
                  <a:lnTo>
                    <a:pt x="10979" y="5053"/>
                  </a:lnTo>
                  <a:lnTo>
                    <a:pt x="11021" y="5281"/>
                  </a:lnTo>
                  <a:lnTo>
                    <a:pt x="11042" y="5531"/>
                  </a:lnTo>
                  <a:lnTo>
                    <a:pt x="11042" y="5780"/>
                  </a:lnTo>
                  <a:lnTo>
                    <a:pt x="11021" y="6051"/>
                  </a:lnTo>
                  <a:lnTo>
                    <a:pt x="11000" y="6300"/>
                  </a:lnTo>
                  <a:lnTo>
                    <a:pt x="10979" y="6550"/>
                  </a:lnTo>
                  <a:lnTo>
                    <a:pt x="10917" y="6799"/>
                  </a:lnTo>
                  <a:lnTo>
                    <a:pt x="10855" y="7049"/>
                  </a:lnTo>
                  <a:lnTo>
                    <a:pt x="10792" y="7278"/>
                  </a:lnTo>
                  <a:lnTo>
                    <a:pt x="10626" y="7735"/>
                  </a:lnTo>
                  <a:lnTo>
                    <a:pt x="10397" y="8192"/>
                  </a:lnTo>
                  <a:lnTo>
                    <a:pt x="10127" y="8608"/>
                  </a:lnTo>
                  <a:lnTo>
                    <a:pt x="9836" y="8983"/>
                  </a:lnTo>
                  <a:lnTo>
                    <a:pt x="9503" y="9357"/>
                  </a:lnTo>
                  <a:lnTo>
                    <a:pt x="9129" y="9669"/>
                  </a:lnTo>
                  <a:lnTo>
                    <a:pt x="8734" y="9960"/>
                  </a:lnTo>
                  <a:lnTo>
                    <a:pt x="8318" y="10230"/>
                  </a:lnTo>
                  <a:lnTo>
                    <a:pt x="7860" y="10438"/>
                  </a:lnTo>
                  <a:lnTo>
                    <a:pt x="7403" y="10604"/>
                  </a:lnTo>
                  <a:lnTo>
                    <a:pt x="7153" y="10667"/>
                  </a:lnTo>
                  <a:lnTo>
                    <a:pt x="6904" y="10729"/>
                  </a:lnTo>
                  <a:lnTo>
                    <a:pt x="6654" y="10771"/>
                  </a:lnTo>
                  <a:lnTo>
                    <a:pt x="6405" y="10792"/>
                  </a:lnTo>
                  <a:lnTo>
                    <a:pt x="6135" y="10812"/>
                  </a:lnTo>
                  <a:lnTo>
                    <a:pt x="5885" y="10833"/>
                  </a:lnTo>
                  <a:lnTo>
                    <a:pt x="5365" y="10792"/>
                  </a:lnTo>
                  <a:lnTo>
                    <a:pt x="4845" y="10729"/>
                  </a:lnTo>
                  <a:lnTo>
                    <a:pt x="4367" y="10604"/>
                  </a:lnTo>
                  <a:lnTo>
                    <a:pt x="3889" y="10438"/>
                  </a:lnTo>
                  <a:lnTo>
                    <a:pt x="3452" y="10251"/>
                  </a:lnTo>
                  <a:lnTo>
                    <a:pt x="3036" y="10022"/>
                  </a:lnTo>
                  <a:lnTo>
                    <a:pt x="2662" y="9752"/>
                  </a:lnTo>
                  <a:lnTo>
                    <a:pt x="2309" y="9440"/>
                  </a:lnTo>
                  <a:lnTo>
                    <a:pt x="1976" y="9107"/>
                  </a:lnTo>
                  <a:lnTo>
                    <a:pt x="1706" y="8754"/>
                  </a:lnTo>
                  <a:lnTo>
                    <a:pt x="1456" y="8359"/>
                  </a:lnTo>
                  <a:lnTo>
                    <a:pt x="1248" y="7943"/>
                  </a:lnTo>
                  <a:lnTo>
                    <a:pt x="1082" y="7506"/>
                  </a:lnTo>
                  <a:lnTo>
                    <a:pt x="978" y="7049"/>
                  </a:lnTo>
                  <a:lnTo>
                    <a:pt x="936" y="6820"/>
                  </a:lnTo>
                  <a:lnTo>
                    <a:pt x="895" y="6571"/>
                  </a:lnTo>
                  <a:lnTo>
                    <a:pt x="895" y="6321"/>
                  </a:lnTo>
                  <a:lnTo>
                    <a:pt x="874" y="6072"/>
                  </a:lnTo>
                  <a:lnTo>
                    <a:pt x="874" y="5801"/>
                  </a:lnTo>
                  <a:lnTo>
                    <a:pt x="895" y="5531"/>
                  </a:lnTo>
                  <a:lnTo>
                    <a:pt x="916" y="5261"/>
                  </a:lnTo>
                  <a:lnTo>
                    <a:pt x="957" y="5011"/>
                  </a:lnTo>
                  <a:lnTo>
                    <a:pt x="1020" y="4762"/>
                  </a:lnTo>
                  <a:lnTo>
                    <a:pt x="1082" y="4512"/>
                  </a:lnTo>
                  <a:lnTo>
                    <a:pt x="1165" y="4263"/>
                  </a:lnTo>
                  <a:lnTo>
                    <a:pt x="1269" y="4034"/>
                  </a:lnTo>
                  <a:lnTo>
                    <a:pt x="1373" y="3805"/>
                  </a:lnTo>
                  <a:lnTo>
                    <a:pt x="1498" y="3576"/>
                  </a:lnTo>
                  <a:lnTo>
                    <a:pt x="1768" y="3161"/>
                  </a:lnTo>
                  <a:lnTo>
                    <a:pt x="2059" y="2766"/>
                  </a:lnTo>
                  <a:lnTo>
                    <a:pt x="2392" y="2391"/>
                  </a:lnTo>
                  <a:lnTo>
                    <a:pt x="2766" y="2079"/>
                  </a:lnTo>
                  <a:lnTo>
                    <a:pt x="3140" y="178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5"/>
                  </a:lnTo>
                  <a:lnTo>
                    <a:pt x="4804" y="1061"/>
                  </a:lnTo>
                  <a:lnTo>
                    <a:pt x="5240" y="998"/>
                  </a:lnTo>
                  <a:lnTo>
                    <a:pt x="5448" y="977"/>
                  </a:lnTo>
                  <a:close/>
                  <a:moveTo>
                    <a:pt x="6717" y="0"/>
                  </a:moveTo>
                  <a:lnTo>
                    <a:pt x="6322" y="21"/>
                  </a:lnTo>
                  <a:lnTo>
                    <a:pt x="5947" y="42"/>
                  </a:lnTo>
                  <a:lnTo>
                    <a:pt x="5552" y="83"/>
                  </a:lnTo>
                  <a:lnTo>
                    <a:pt x="5157" y="166"/>
                  </a:lnTo>
                  <a:lnTo>
                    <a:pt x="4762" y="250"/>
                  </a:lnTo>
                  <a:lnTo>
                    <a:pt x="4367" y="333"/>
                  </a:lnTo>
                  <a:lnTo>
                    <a:pt x="3993" y="458"/>
                  </a:lnTo>
                  <a:lnTo>
                    <a:pt x="3535" y="603"/>
                  </a:lnTo>
                  <a:lnTo>
                    <a:pt x="3078" y="811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4" y="1664"/>
                  </a:lnTo>
                  <a:lnTo>
                    <a:pt x="1581" y="1996"/>
                  </a:lnTo>
                  <a:lnTo>
                    <a:pt x="1269" y="2370"/>
                  </a:lnTo>
                  <a:lnTo>
                    <a:pt x="978" y="2766"/>
                  </a:lnTo>
                  <a:lnTo>
                    <a:pt x="728" y="3181"/>
                  </a:lnTo>
                  <a:lnTo>
                    <a:pt x="521" y="3618"/>
                  </a:lnTo>
                  <a:lnTo>
                    <a:pt x="333" y="4075"/>
                  </a:lnTo>
                  <a:lnTo>
                    <a:pt x="188" y="4533"/>
                  </a:lnTo>
                  <a:lnTo>
                    <a:pt x="84" y="5011"/>
                  </a:lnTo>
                  <a:lnTo>
                    <a:pt x="21" y="5489"/>
                  </a:lnTo>
                  <a:lnTo>
                    <a:pt x="1" y="5968"/>
                  </a:lnTo>
                  <a:lnTo>
                    <a:pt x="21" y="6446"/>
                  </a:lnTo>
                  <a:lnTo>
                    <a:pt x="105" y="6966"/>
                  </a:lnTo>
                  <a:lnTo>
                    <a:pt x="209" y="7444"/>
                  </a:lnTo>
                  <a:lnTo>
                    <a:pt x="354" y="7922"/>
                  </a:lnTo>
                  <a:lnTo>
                    <a:pt x="541" y="8380"/>
                  </a:lnTo>
                  <a:lnTo>
                    <a:pt x="749" y="8837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9" y="10105"/>
                  </a:lnTo>
                  <a:lnTo>
                    <a:pt x="1768" y="10438"/>
                  </a:lnTo>
                  <a:lnTo>
                    <a:pt x="2038" y="10750"/>
                  </a:lnTo>
                  <a:lnTo>
                    <a:pt x="2309" y="11020"/>
                  </a:lnTo>
                  <a:lnTo>
                    <a:pt x="2600" y="11291"/>
                  </a:lnTo>
                  <a:lnTo>
                    <a:pt x="2891" y="11540"/>
                  </a:lnTo>
                  <a:lnTo>
                    <a:pt x="3203" y="11748"/>
                  </a:lnTo>
                  <a:lnTo>
                    <a:pt x="3515" y="11956"/>
                  </a:lnTo>
                  <a:lnTo>
                    <a:pt x="3847" y="12122"/>
                  </a:lnTo>
                  <a:lnTo>
                    <a:pt x="4201" y="12268"/>
                  </a:lnTo>
                  <a:lnTo>
                    <a:pt x="4554" y="12393"/>
                  </a:lnTo>
                  <a:lnTo>
                    <a:pt x="4908" y="12476"/>
                  </a:lnTo>
                  <a:lnTo>
                    <a:pt x="5282" y="12538"/>
                  </a:lnTo>
                  <a:lnTo>
                    <a:pt x="5677" y="12580"/>
                  </a:lnTo>
                  <a:lnTo>
                    <a:pt x="6072" y="12601"/>
                  </a:lnTo>
                  <a:lnTo>
                    <a:pt x="6467" y="12580"/>
                  </a:lnTo>
                  <a:lnTo>
                    <a:pt x="6883" y="12538"/>
                  </a:lnTo>
                  <a:lnTo>
                    <a:pt x="7195" y="12497"/>
                  </a:lnTo>
                  <a:lnTo>
                    <a:pt x="7486" y="12413"/>
                  </a:lnTo>
                  <a:lnTo>
                    <a:pt x="7777" y="12351"/>
                  </a:lnTo>
                  <a:lnTo>
                    <a:pt x="8068" y="12247"/>
                  </a:lnTo>
                  <a:lnTo>
                    <a:pt x="8339" y="12122"/>
                  </a:lnTo>
                  <a:lnTo>
                    <a:pt x="8630" y="11998"/>
                  </a:lnTo>
                  <a:lnTo>
                    <a:pt x="8900" y="11852"/>
                  </a:lnTo>
                  <a:lnTo>
                    <a:pt x="9150" y="11706"/>
                  </a:lnTo>
                  <a:lnTo>
                    <a:pt x="9420" y="11540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8" y="10958"/>
                  </a:lnTo>
                  <a:lnTo>
                    <a:pt x="10376" y="10729"/>
                  </a:lnTo>
                  <a:lnTo>
                    <a:pt x="10584" y="10500"/>
                  </a:lnTo>
                  <a:lnTo>
                    <a:pt x="10792" y="10251"/>
                  </a:lnTo>
                  <a:lnTo>
                    <a:pt x="11000" y="10001"/>
                  </a:lnTo>
                  <a:lnTo>
                    <a:pt x="11187" y="9731"/>
                  </a:lnTo>
                  <a:lnTo>
                    <a:pt x="11374" y="9461"/>
                  </a:lnTo>
                  <a:lnTo>
                    <a:pt x="11541" y="9170"/>
                  </a:lnTo>
                  <a:lnTo>
                    <a:pt x="11707" y="8879"/>
                  </a:lnTo>
                  <a:lnTo>
                    <a:pt x="11853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8" y="7610"/>
                  </a:lnTo>
                  <a:lnTo>
                    <a:pt x="12352" y="7257"/>
                  </a:lnTo>
                  <a:lnTo>
                    <a:pt x="12435" y="6924"/>
                  </a:lnTo>
                  <a:lnTo>
                    <a:pt x="12518" y="6571"/>
                  </a:lnTo>
                  <a:lnTo>
                    <a:pt x="12580" y="6196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699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60" y="3992"/>
                  </a:lnTo>
                  <a:lnTo>
                    <a:pt x="12476" y="3764"/>
                  </a:lnTo>
                  <a:lnTo>
                    <a:pt x="12393" y="3514"/>
                  </a:lnTo>
                  <a:lnTo>
                    <a:pt x="12268" y="3265"/>
                  </a:lnTo>
                  <a:lnTo>
                    <a:pt x="12123" y="3015"/>
                  </a:lnTo>
                  <a:lnTo>
                    <a:pt x="11977" y="2786"/>
                  </a:lnTo>
                  <a:lnTo>
                    <a:pt x="11790" y="2537"/>
                  </a:lnTo>
                  <a:lnTo>
                    <a:pt x="11603" y="2308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3"/>
                  </a:lnTo>
                  <a:lnTo>
                    <a:pt x="10376" y="1185"/>
                  </a:lnTo>
                  <a:lnTo>
                    <a:pt x="10085" y="977"/>
                  </a:lnTo>
                  <a:lnTo>
                    <a:pt x="9732" y="769"/>
                  </a:lnTo>
                  <a:lnTo>
                    <a:pt x="9357" y="582"/>
                  </a:lnTo>
                  <a:lnTo>
                    <a:pt x="8983" y="416"/>
                  </a:lnTo>
                  <a:lnTo>
                    <a:pt x="8609" y="291"/>
                  </a:lnTo>
                  <a:lnTo>
                    <a:pt x="8235" y="187"/>
                  </a:lnTo>
                  <a:lnTo>
                    <a:pt x="7860" y="104"/>
                  </a:lnTo>
                  <a:lnTo>
                    <a:pt x="7486" y="42"/>
                  </a:lnTo>
                  <a:lnTo>
                    <a:pt x="7091" y="21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5562438" y="3961575"/>
              <a:ext cx="325950" cy="317650"/>
            </a:xfrm>
            <a:custGeom>
              <a:avLst/>
              <a:gdLst/>
              <a:ahLst/>
              <a:cxnLst/>
              <a:rect l="l" t="t" r="r" b="b"/>
              <a:pathLst>
                <a:path w="13038" h="12706" extrusionOk="0">
                  <a:moveTo>
                    <a:pt x="5656" y="1103"/>
                  </a:moveTo>
                  <a:lnTo>
                    <a:pt x="5885" y="1123"/>
                  </a:lnTo>
                  <a:lnTo>
                    <a:pt x="6114" y="1123"/>
                  </a:lnTo>
                  <a:lnTo>
                    <a:pt x="6363" y="1165"/>
                  </a:lnTo>
                  <a:lnTo>
                    <a:pt x="6821" y="1248"/>
                  </a:lnTo>
                  <a:lnTo>
                    <a:pt x="7278" y="1394"/>
                  </a:lnTo>
                  <a:lnTo>
                    <a:pt x="7736" y="1581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63"/>
                  </a:lnTo>
                  <a:lnTo>
                    <a:pt x="8962" y="2392"/>
                  </a:lnTo>
                  <a:lnTo>
                    <a:pt x="9233" y="2662"/>
                  </a:lnTo>
                  <a:lnTo>
                    <a:pt x="9482" y="2932"/>
                  </a:lnTo>
                  <a:lnTo>
                    <a:pt x="9711" y="3244"/>
                  </a:lnTo>
                  <a:lnTo>
                    <a:pt x="9940" y="3556"/>
                  </a:lnTo>
                  <a:lnTo>
                    <a:pt x="10127" y="3889"/>
                  </a:lnTo>
                  <a:lnTo>
                    <a:pt x="10293" y="4222"/>
                  </a:lnTo>
                  <a:lnTo>
                    <a:pt x="10439" y="4575"/>
                  </a:lnTo>
                  <a:lnTo>
                    <a:pt x="10563" y="4929"/>
                  </a:lnTo>
                  <a:lnTo>
                    <a:pt x="10667" y="5303"/>
                  </a:lnTo>
                  <a:lnTo>
                    <a:pt x="10730" y="5656"/>
                  </a:lnTo>
                  <a:lnTo>
                    <a:pt x="10771" y="6031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8"/>
                  </a:lnTo>
                  <a:lnTo>
                    <a:pt x="10439" y="8235"/>
                  </a:lnTo>
                  <a:lnTo>
                    <a:pt x="10252" y="8650"/>
                  </a:lnTo>
                  <a:lnTo>
                    <a:pt x="10023" y="9045"/>
                  </a:lnTo>
                  <a:lnTo>
                    <a:pt x="9773" y="9399"/>
                  </a:lnTo>
                  <a:lnTo>
                    <a:pt x="9482" y="9732"/>
                  </a:lnTo>
                  <a:lnTo>
                    <a:pt x="9150" y="10044"/>
                  </a:lnTo>
                  <a:lnTo>
                    <a:pt x="8796" y="10314"/>
                  </a:lnTo>
                  <a:lnTo>
                    <a:pt x="8422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4" y="11208"/>
                  </a:lnTo>
                  <a:lnTo>
                    <a:pt x="6135" y="11270"/>
                  </a:lnTo>
                  <a:lnTo>
                    <a:pt x="5677" y="11291"/>
                  </a:lnTo>
                  <a:lnTo>
                    <a:pt x="5241" y="11250"/>
                  </a:lnTo>
                  <a:lnTo>
                    <a:pt x="4804" y="11187"/>
                  </a:lnTo>
                  <a:lnTo>
                    <a:pt x="4367" y="11083"/>
                  </a:lnTo>
                  <a:lnTo>
                    <a:pt x="3951" y="10938"/>
                  </a:lnTo>
                  <a:lnTo>
                    <a:pt x="3556" y="10771"/>
                  </a:lnTo>
                  <a:lnTo>
                    <a:pt x="3182" y="10563"/>
                  </a:lnTo>
                  <a:lnTo>
                    <a:pt x="2829" y="10314"/>
                  </a:lnTo>
                  <a:lnTo>
                    <a:pt x="2517" y="10044"/>
                  </a:lnTo>
                  <a:lnTo>
                    <a:pt x="2205" y="9732"/>
                  </a:lnTo>
                  <a:lnTo>
                    <a:pt x="1934" y="9399"/>
                  </a:lnTo>
                  <a:lnTo>
                    <a:pt x="1685" y="9045"/>
                  </a:lnTo>
                  <a:lnTo>
                    <a:pt x="1477" y="8671"/>
                  </a:lnTo>
                  <a:lnTo>
                    <a:pt x="1290" y="8276"/>
                  </a:lnTo>
                  <a:lnTo>
                    <a:pt x="1165" y="7860"/>
                  </a:lnTo>
                  <a:lnTo>
                    <a:pt x="1061" y="7424"/>
                  </a:lnTo>
                  <a:lnTo>
                    <a:pt x="1020" y="7008"/>
                  </a:lnTo>
                  <a:lnTo>
                    <a:pt x="999" y="6592"/>
                  </a:lnTo>
                  <a:lnTo>
                    <a:pt x="1020" y="6155"/>
                  </a:lnTo>
                  <a:lnTo>
                    <a:pt x="1082" y="5719"/>
                  </a:lnTo>
                  <a:lnTo>
                    <a:pt x="1186" y="5261"/>
                  </a:lnTo>
                  <a:lnTo>
                    <a:pt x="1332" y="4825"/>
                  </a:lnTo>
                  <a:lnTo>
                    <a:pt x="1477" y="4409"/>
                  </a:lnTo>
                  <a:lnTo>
                    <a:pt x="1685" y="3972"/>
                  </a:lnTo>
                  <a:lnTo>
                    <a:pt x="1893" y="3577"/>
                  </a:lnTo>
                  <a:lnTo>
                    <a:pt x="2142" y="3182"/>
                  </a:lnTo>
                  <a:lnTo>
                    <a:pt x="2413" y="2828"/>
                  </a:lnTo>
                  <a:lnTo>
                    <a:pt x="2704" y="2475"/>
                  </a:lnTo>
                  <a:lnTo>
                    <a:pt x="2995" y="2184"/>
                  </a:lnTo>
                  <a:lnTo>
                    <a:pt x="3328" y="1914"/>
                  </a:lnTo>
                  <a:lnTo>
                    <a:pt x="3681" y="1664"/>
                  </a:lnTo>
                  <a:lnTo>
                    <a:pt x="4035" y="1477"/>
                  </a:lnTo>
                  <a:lnTo>
                    <a:pt x="4263" y="1373"/>
                  </a:lnTo>
                  <a:lnTo>
                    <a:pt x="4492" y="1290"/>
                  </a:lnTo>
                  <a:lnTo>
                    <a:pt x="4721" y="1227"/>
                  </a:lnTo>
                  <a:lnTo>
                    <a:pt x="4949" y="1186"/>
                  </a:lnTo>
                  <a:lnTo>
                    <a:pt x="5199" y="1144"/>
                  </a:lnTo>
                  <a:lnTo>
                    <a:pt x="5428" y="1123"/>
                  </a:lnTo>
                  <a:lnTo>
                    <a:pt x="5656" y="1103"/>
                  </a:lnTo>
                  <a:close/>
                  <a:moveTo>
                    <a:pt x="6405" y="1"/>
                  </a:moveTo>
                  <a:lnTo>
                    <a:pt x="5989" y="21"/>
                  </a:lnTo>
                  <a:lnTo>
                    <a:pt x="5573" y="63"/>
                  </a:lnTo>
                  <a:lnTo>
                    <a:pt x="5157" y="167"/>
                  </a:lnTo>
                  <a:lnTo>
                    <a:pt x="4742" y="271"/>
                  </a:lnTo>
                  <a:lnTo>
                    <a:pt x="4326" y="437"/>
                  </a:lnTo>
                  <a:lnTo>
                    <a:pt x="3910" y="624"/>
                  </a:lnTo>
                  <a:lnTo>
                    <a:pt x="3556" y="812"/>
                  </a:lnTo>
                  <a:lnTo>
                    <a:pt x="3224" y="1019"/>
                  </a:lnTo>
                  <a:lnTo>
                    <a:pt x="2912" y="1227"/>
                  </a:lnTo>
                  <a:lnTo>
                    <a:pt x="2600" y="1456"/>
                  </a:lnTo>
                  <a:lnTo>
                    <a:pt x="2330" y="1706"/>
                  </a:lnTo>
                  <a:lnTo>
                    <a:pt x="2059" y="1955"/>
                  </a:lnTo>
                  <a:lnTo>
                    <a:pt x="1810" y="2246"/>
                  </a:lnTo>
                  <a:lnTo>
                    <a:pt x="1560" y="2517"/>
                  </a:lnTo>
                  <a:lnTo>
                    <a:pt x="1352" y="2808"/>
                  </a:lnTo>
                  <a:lnTo>
                    <a:pt x="1144" y="3120"/>
                  </a:lnTo>
                  <a:lnTo>
                    <a:pt x="957" y="3452"/>
                  </a:lnTo>
                  <a:lnTo>
                    <a:pt x="791" y="3785"/>
                  </a:lnTo>
                  <a:lnTo>
                    <a:pt x="625" y="4118"/>
                  </a:lnTo>
                  <a:lnTo>
                    <a:pt x="479" y="4492"/>
                  </a:lnTo>
                  <a:lnTo>
                    <a:pt x="354" y="4845"/>
                  </a:lnTo>
                  <a:lnTo>
                    <a:pt x="250" y="5220"/>
                  </a:lnTo>
                  <a:lnTo>
                    <a:pt x="167" y="5594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1" y="6717"/>
                  </a:lnTo>
                  <a:lnTo>
                    <a:pt x="1" y="7070"/>
                  </a:lnTo>
                  <a:lnTo>
                    <a:pt x="22" y="7444"/>
                  </a:lnTo>
                  <a:lnTo>
                    <a:pt x="63" y="7798"/>
                  </a:lnTo>
                  <a:lnTo>
                    <a:pt x="126" y="8131"/>
                  </a:lnTo>
                  <a:lnTo>
                    <a:pt x="229" y="8484"/>
                  </a:lnTo>
                  <a:lnTo>
                    <a:pt x="333" y="8817"/>
                  </a:lnTo>
                  <a:lnTo>
                    <a:pt x="479" y="9129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1" y="10355"/>
                  </a:lnTo>
                  <a:lnTo>
                    <a:pt x="1602" y="10647"/>
                  </a:lnTo>
                  <a:lnTo>
                    <a:pt x="1893" y="10917"/>
                  </a:lnTo>
                  <a:lnTo>
                    <a:pt x="2226" y="11166"/>
                  </a:lnTo>
                  <a:lnTo>
                    <a:pt x="2537" y="11416"/>
                  </a:lnTo>
                  <a:lnTo>
                    <a:pt x="2870" y="11645"/>
                  </a:lnTo>
                  <a:lnTo>
                    <a:pt x="3203" y="11832"/>
                  </a:lnTo>
                  <a:lnTo>
                    <a:pt x="3556" y="12019"/>
                  </a:lnTo>
                  <a:lnTo>
                    <a:pt x="3889" y="12185"/>
                  </a:lnTo>
                  <a:lnTo>
                    <a:pt x="4263" y="12331"/>
                  </a:lnTo>
                  <a:lnTo>
                    <a:pt x="4617" y="12456"/>
                  </a:lnTo>
                  <a:lnTo>
                    <a:pt x="4991" y="12559"/>
                  </a:lnTo>
                  <a:lnTo>
                    <a:pt x="5386" y="12622"/>
                  </a:lnTo>
                  <a:lnTo>
                    <a:pt x="5781" y="12684"/>
                  </a:lnTo>
                  <a:lnTo>
                    <a:pt x="6176" y="12705"/>
                  </a:lnTo>
                  <a:lnTo>
                    <a:pt x="6592" y="12705"/>
                  </a:lnTo>
                  <a:lnTo>
                    <a:pt x="7008" y="12684"/>
                  </a:lnTo>
                  <a:lnTo>
                    <a:pt x="7445" y="12622"/>
                  </a:lnTo>
                  <a:lnTo>
                    <a:pt x="7944" y="12518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6"/>
                  </a:lnTo>
                  <a:lnTo>
                    <a:pt x="9961" y="11665"/>
                  </a:lnTo>
                  <a:lnTo>
                    <a:pt x="10439" y="11354"/>
                  </a:lnTo>
                  <a:lnTo>
                    <a:pt x="10875" y="11021"/>
                  </a:lnTo>
                  <a:lnTo>
                    <a:pt x="11312" y="10647"/>
                  </a:lnTo>
                  <a:lnTo>
                    <a:pt x="11686" y="10231"/>
                  </a:lnTo>
                  <a:lnTo>
                    <a:pt x="11873" y="10002"/>
                  </a:lnTo>
                  <a:lnTo>
                    <a:pt x="12040" y="9794"/>
                  </a:lnTo>
                  <a:lnTo>
                    <a:pt x="12185" y="9565"/>
                  </a:lnTo>
                  <a:lnTo>
                    <a:pt x="12331" y="9316"/>
                  </a:lnTo>
                  <a:lnTo>
                    <a:pt x="12476" y="9066"/>
                  </a:lnTo>
                  <a:lnTo>
                    <a:pt x="12601" y="8817"/>
                  </a:lnTo>
                  <a:lnTo>
                    <a:pt x="12705" y="8567"/>
                  </a:lnTo>
                  <a:lnTo>
                    <a:pt x="12788" y="8318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6"/>
                  </a:lnTo>
                  <a:lnTo>
                    <a:pt x="13038" y="6925"/>
                  </a:lnTo>
                  <a:lnTo>
                    <a:pt x="13017" y="6634"/>
                  </a:lnTo>
                  <a:lnTo>
                    <a:pt x="13017" y="6197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4" y="4222"/>
                  </a:lnTo>
                  <a:lnTo>
                    <a:pt x="12539" y="3868"/>
                  </a:lnTo>
                  <a:lnTo>
                    <a:pt x="12372" y="3535"/>
                  </a:lnTo>
                  <a:lnTo>
                    <a:pt x="12206" y="3203"/>
                  </a:lnTo>
                  <a:lnTo>
                    <a:pt x="11998" y="2891"/>
                  </a:lnTo>
                  <a:lnTo>
                    <a:pt x="11769" y="2600"/>
                  </a:lnTo>
                  <a:lnTo>
                    <a:pt x="11541" y="2329"/>
                  </a:lnTo>
                  <a:lnTo>
                    <a:pt x="11270" y="2059"/>
                  </a:lnTo>
                  <a:lnTo>
                    <a:pt x="10979" y="1789"/>
                  </a:lnTo>
                  <a:lnTo>
                    <a:pt x="10667" y="1560"/>
                  </a:lnTo>
                  <a:lnTo>
                    <a:pt x="10335" y="1331"/>
                  </a:lnTo>
                  <a:lnTo>
                    <a:pt x="9961" y="1082"/>
                  </a:lnTo>
                  <a:lnTo>
                    <a:pt x="9565" y="874"/>
                  </a:lnTo>
                  <a:lnTo>
                    <a:pt x="9191" y="666"/>
                  </a:lnTo>
                  <a:lnTo>
                    <a:pt x="8796" y="500"/>
                  </a:lnTo>
                  <a:lnTo>
                    <a:pt x="8401" y="354"/>
                  </a:lnTo>
                  <a:lnTo>
                    <a:pt x="8006" y="229"/>
                  </a:lnTo>
                  <a:lnTo>
                    <a:pt x="7611" y="125"/>
                  </a:lnTo>
                  <a:lnTo>
                    <a:pt x="7216" y="42"/>
                  </a:lnTo>
                  <a:lnTo>
                    <a:pt x="6800" y="21"/>
                  </a:lnTo>
                  <a:lnTo>
                    <a:pt x="64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5604538" y="4647225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4575" y="0"/>
                  </a:moveTo>
                  <a:lnTo>
                    <a:pt x="4367" y="21"/>
                  </a:lnTo>
                  <a:lnTo>
                    <a:pt x="3931" y="84"/>
                  </a:lnTo>
                  <a:lnTo>
                    <a:pt x="3515" y="208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267" y="811"/>
                  </a:lnTo>
                  <a:lnTo>
                    <a:pt x="1893" y="1102"/>
                  </a:lnTo>
                  <a:lnTo>
                    <a:pt x="1519" y="1414"/>
                  </a:lnTo>
                  <a:lnTo>
                    <a:pt x="1186" y="1789"/>
                  </a:lnTo>
                  <a:lnTo>
                    <a:pt x="895" y="2184"/>
                  </a:lnTo>
                  <a:lnTo>
                    <a:pt x="625" y="2599"/>
                  </a:lnTo>
                  <a:lnTo>
                    <a:pt x="500" y="2828"/>
                  </a:lnTo>
                  <a:lnTo>
                    <a:pt x="396" y="3057"/>
                  </a:lnTo>
                  <a:lnTo>
                    <a:pt x="292" y="3286"/>
                  </a:lnTo>
                  <a:lnTo>
                    <a:pt x="209" y="3535"/>
                  </a:lnTo>
                  <a:lnTo>
                    <a:pt x="147" y="3785"/>
                  </a:lnTo>
                  <a:lnTo>
                    <a:pt x="84" y="4034"/>
                  </a:lnTo>
                  <a:lnTo>
                    <a:pt x="43" y="4284"/>
                  </a:lnTo>
                  <a:lnTo>
                    <a:pt x="22" y="4554"/>
                  </a:lnTo>
                  <a:lnTo>
                    <a:pt x="1" y="4824"/>
                  </a:lnTo>
                  <a:lnTo>
                    <a:pt x="1" y="5095"/>
                  </a:lnTo>
                  <a:lnTo>
                    <a:pt x="22" y="5344"/>
                  </a:lnTo>
                  <a:lnTo>
                    <a:pt x="22" y="5594"/>
                  </a:lnTo>
                  <a:lnTo>
                    <a:pt x="63" y="5843"/>
                  </a:lnTo>
                  <a:lnTo>
                    <a:pt x="105" y="6072"/>
                  </a:lnTo>
                  <a:lnTo>
                    <a:pt x="209" y="6529"/>
                  </a:lnTo>
                  <a:lnTo>
                    <a:pt x="375" y="6966"/>
                  </a:lnTo>
                  <a:lnTo>
                    <a:pt x="583" y="7382"/>
                  </a:lnTo>
                  <a:lnTo>
                    <a:pt x="833" y="7777"/>
                  </a:lnTo>
                  <a:lnTo>
                    <a:pt x="1103" y="8130"/>
                  </a:lnTo>
                  <a:lnTo>
                    <a:pt x="1436" y="8463"/>
                  </a:lnTo>
                  <a:lnTo>
                    <a:pt x="1789" y="8775"/>
                  </a:lnTo>
                  <a:lnTo>
                    <a:pt x="2163" y="9045"/>
                  </a:lnTo>
                  <a:lnTo>
                    <a:pt x="2579" y="9274"/>
                  </a:lnTo>
                  <a:lnTo>
                    <a:pt x="3016" y="9461"/>
                  </a:lnTo>
                  <a:lnTo>
                    <a:pt x="3494" y="9627"/>
                  </a:lnTo>
                  <a:lnTo>
                    <a:pt x="3972" y="9752"/>
                  </a:lnTo>
                  <a:lnTo>
                    <a:pt x="4492" y="9815"/>
                  </a:lnTo>
                  <a:lnTo>
                    <a:pt x="5012" y="9856"/>
                  </a:lnTo>
                  <a:lnTo>
                    <a:pt x="5262" y="9835"/>
                  </a:lnTo>
                  <a:lnTo>
                    <a:pt x="5532" y="9815"/>
                  </a:lnTo>
                  <a:lnTo>
                    <a:pt x="5781" y="9794"/>
                  </a:lnTo>
                  <a:lnTo>
                    <a:pt x="6031" y="9752"/>
                  </a:lnTo>
                  <a:lnTo>
                    <a:pt x="6280" y="9690"/>
                  </a:lnTo>
                  <a:lnTo>
                    <a:pt x="6530" y="9627"/>
                  </a:lnTo>
                  <a:lnTo>
                    <a:pt x="6987" y="9461"/>
                  </a:lnTo>
                  <a:lnTo>
                    <a:pt x="7445" y="9253"/>
                  </a:lnTo>
                  <a:lnTo>
                    <a:pt x="7861" y="8983"/>
                  </a:lnTo>
                  <a:lnTo>
                    <a:pt x="8256" y="8692"/>
                  </a:lnTo>
                  <a:lnTo>
                    <a:pt x="8630" y="8380"/>
                  </a:lnTo>
                  <a:lnTo>
                    <a:pt x="8963" y="8006"/>
                  </a:lnTo>
                  <a:lnTo>
                    <a:pt x="9254" y="7631"/>
                  </a:lnTo>
                  <a:lnTo>
                    <a:pt x="9524" y="7215"/>
                  </a:lnTo>
                  <a:lnTo>
                    <a:pt x="9753" y="6758"/>
                  </a:lnTo>
                  <a:lnTo>
                    <a:pt x="9919" y="6301"/>
                  </a:lnTo>
                  <a:lnTo>
                    <a:pt x="9982" y="6072"/>
                  </a:lnTo>
                  <a:lnTo>
                    <a:pt x="10044" y="5822"/>
                  </a:lnTo>
                  <a:lnTo>
                    <a:pt x="10106" y="5573"/>
                  </a:lnTo>
                  <a:lnTo>
                    <a:pt x="10127" y="5323"/>
                  </a:lnTo>
                  <a:lnTo>
                    <a:pt x="10148" y="5074"/>
                  </a:lnTo>
                  <a:lnTo>
                    <a:pt x="10169" y="4803"/>
                  </a:lnTo>
                  <a:lnTo>
                    <a:pt x="10169" y="4554"/>
                  </a:lnTo>
                  <a:lnTo>
                    <a:pt x="10148" y="4304"/>
                  </a:lnTo>
                  <a:lnTo>
                    <a:pt x="10106" y="4076"/>
                  </a:lnTo>
                  <a:lnTo>
                    <a:pt x="10065" y="3826"/>
                  </a:lnTo>
                  <a:lnTo>
                    <a:pt x="10002" y="3598"/>
                  </a:lnTo>
                  <a:lnTo>
                    <a:pt x="9940" y="3369"/>
                  </a:lnTo>
                  <a:lnTo>
                    <a:pt x="9857" y="3140"/>
                  </a:lnTo>
                  <a:lnTo>
                    <a:pt x="9753" y="2932"/>
                  </a:lnTo>
                  <a:lnTo>
                    <a:pt x="9649" y="2703"/>
                  </a:lnTo>
                  <a:lnTo>
                    <a:pt x="9545" y="2516"/>
                  </a:lnTo>
                  <a:lnTo>
                    <a:pt x="9275" y="2121"/>
                  </a:lnTo>
                  <a:lnTo>
                    <a:pt x="8963" y="1747"/>
                  </a:lnTo>
                  <a:lnTo>
                    <a:pt x="8609" y="1393"/>
                  </a:lnTo>
                  <a:lnTo>
                    <a:pt x="8235" y="1102"/>
                  </a:lnTo>
                  <a:lnTo>
                    <a:pt x="7819" y="811"/>
                  </a:lnTo>
                  <a:lnTo>
                    <a:pt x="7382" y="583"/>
                  </a:lnTo>
                  <a:lnTo>
                    <a:pt x="6904" y="375"/>
                  </a:lnTo>
                  <a:lnTo>
                    <a:pt x="6405" y="208"/>
                  </a:lnTo>
                  <a:lnTo>
                    <a:pt x="5885" y="104"/>
                  </a:lnTo>
                  <a:lnTo>
                    <a:pt x="5345" y="21"/>
                  </a:lnTo>
                  <a:lnTo>
                    <a:pt x="47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5587388" y="3989125"/>
              <a:ext cx="244875" cy="254750"/>
            </a:xfrm>
            <a:custGeom>
              <a:avLst/>
              <a:gdLst/>
              <a:ahLst/>
              <a:cxnLst/>
              <a:rect l="l" t="t" r="r" b="b"/>
              <a:pathLst>
                <a:path w="9795" h="10190" extrusionOk="0">
                  <a:moveTo>
                    <a:pt x="4658" y="1"/>
                  </a:moveTo>
                  <a:lnTo>
                    <a:pt x="4430" y="21"/>
                  </a:lnTo>
                  <a:lnTo>
                    <a:pt x="4201" y="42"/>
                  </a:lnTo>
                  <a:lnTo>
                    <a:pt x="3951" y="84"/>
                  </a:lnTo>
                  <a:lnTo>
                    <a:pt x="3723" y="125"/>
                  </a:lnTo>
                  <a:lnTo>
                    <a:pt x="3494" y="188"/>
                  </a:lnTo>
                  <a:lnTo>
                    <a:pt x="3265" y="271"/>
                  </a:lnTo>
                  <a:lnTo>
                    <a:pt x="3037" y="375"/>
                  </a:lnTo>
                  <a:lnTo>
                    <a:pt x="2683" y="562"/>
                  </a:lnTo>
                  <a:lnTo>
                    <a:pt x="2330" y="812"/>
                  </a:lnTo>
                  <a:lnTo>
                    <a:pt x="1997" y="1082"/>
                  </a:lnTo>
                  <a:lnTo>
                    <a:pt x="1706" y="1373"/>
                  </a:lnTo>
                  <a:lnTo>
                    <a:pt x="1415" y="1726"/>
                  </a:lnTo>
                  <a:lnTo>
                    <a:pt x="1144" y="2080"/>
                  </a:lnTo>
                  <a:lnTo>
                    <a:pt x="895" y="2475"/>
                  </a:lnTo>
                  <a:lnTo>
                    <a:pt x="687" y="2870"/>
                  </a:lnTo>
                  <a:lnTo>
                    <a:pt x="479" y="3307"/>
                  </a:lnTo>
                  <a:lnTo>
                    <a:pt x="334" y="3723"/>
                  </a:lnTo>
                  <a:lnTo>
                    <a:pt x="188" y="4159"/>
                  </a:lnTo>
                  <a:lnTo>
                    <a:pt x="84" y="4617"/>
                  </a:lnTo>
                  <a:lnTo>
                    <a:pt x="22" y="5053"/>
                  </a:lnTo>
                  <a:lnTo>
                    <a:pt x="1" y="5490"/>
                  </a:lnTo>
                  <a:lnTo>
                    <a:pt x="22" y="5906"/>
                  </a:lnTo>
                  <a:lnTo>
                    <a:pt x="63" y="6322"/>
                  </a:lnTo>
                  <a:lnTo>
                    <a:pt x="167" y="6758"/>
                  </a:lnTo>
                  <a:lnTo>
                    <a:pt x="292" y="7174"/>
                  </a:lnTo>
                  <a:lnTo>
                    <a:pt x="479" y="7569"/>
                  </a:lnTo>
                  <a:lnTo>
                    <a:pt x="687" y="7943"/>
                  </a:lnTo>
                  <a:lnTo>
                    <a:pt x="936" y="8297"/>
                  </a:lnTo>
                  <a:lnTo>
                    <a:pt x="1207" y="8630"/>
                  </a:lnTo>
                  <a:lnTo>
                    <a:pt x="1519" y="8942"/>
                  </a:lnTo>
                  <a:lnTo>
                    <a:pt x="1831" y="9212"/>
                  </a:lnTo>
                  <a:lnTo>
                    <a:pt x="2184" y="9461"/>
                  </a:lnTo>
                  <a:lnTo>
                    <a:pt x="2558" y="9669"/>
                  </a:lnTo>
                  <a:lnTo>
                    <a:pt x="2953" y="9836"/>
                  </a:lnTo>
                  <a:lnTo>
                    <a:pt x="3369" y="9981"/>
                  </a:lnTo>
                  <a:lnTo>
                    <a:pt x="3806" y="10085"/>
                  </a:lnTo>
                  <a:lnTo>
                    <a:pt x="4243" y="10148"/>
                  </a:lnTo>
                  <a:lnTo>
                    <a:pt x="4679" y="10189"/>
                  </a:lnTo>
                  <a:lnTo>
                    <a:pt x="5137" y="10168"/>
                  </a:lnTo>
                  <a:lnTo>
                    <a:pt x="5636" y="10106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4" y="9461"/>
                  </a:lnTo>
                  <a:lnTo>
                    <a:pt x="7798" y="9212"/>
                  </a:lnTo>
                  <a:lnTo>
                    <a:pt x="8152" y="8942"/>
                  </a:lnTo>
                  <a:lnTo>
                    <a:pt x="8484" y="8630"/>
                  </a:lnTo>
                  <a:lnTo>
                    <a:pt x="8775" y="8297"/>
                  </a:lnTo>
                  <a:lnTo>
                    <a:pt x="9025" y="7943"/>
                  </a:lnTo>
                  <a:lnTo>
                    <a:pt x="9254" y="7548"/>
                  </a:lnTo>
                  <a:lnTo>
                    <a:pt x="9441" y="7133"/>
                  </a:lnTo>
                  <a:lnTo>
                    <a:pt x="9586" y="6696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73" y="4929"/>
                  </a:lnTo>
                  <a:lnTo>
                    <a:pt x="9732" y="4554"/>
                  </a:lnTo>
                  <a:lnTo>
                    <a:pt x="9669" y="4201"/>
                  </a:lnTo>
                  <a:lnTo>
                    <a:pt x="9565" y="3827"/>
                  </a:lnTo>
                  <a:lnTo>
                    <a:pt x="9441" y="3473"/>
                  </a:lnTo>
                  <a:lnTo>
                    <a:pt x="9295" y="3120"/>
                  </a:lnTo>
                  <a:lnTo>
                    <a:pt x="9129" y="2787"/>
                  </a:lnTo>
                  <a:lnTo>
                    <a:pt x="8942" y="2454"/>
                  </a:lnTo>
                  <a:lnTo>
                    <a:pt x="8713" y="2142"/>
                  </a:lnTo>
                  <a:lnTo>
                    <a:pt x="8484" y="1830"/>
                  </a:lnTo>
                  <a:lnTo>
                    <a:pt x="8235" y="1560"/>
                  </a:lnTo>
                  <a:lnTo>
                    <a:pt x="7964" y="1290"/>
                  </a:lnTo>
                  <a:lnTo>
                    <a:pt x="7673" y="1061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8" y="479"/>
                  </a:lnTo>
                  <a:lnTo>
                    <a:pt x="6280" y="292"/>
                  </a:lnTo>
                  <a:lnTo>
                    <a:pt x="5823" y="146"/>
                  </a:lnTo>
                  <a:lnTo>
                    <a:pt x="5365" y="63"/>
                  </a:lnTo>
                  <a:lnTo>
                    <a:pt x="5116" y="21"/>
                  </a:lnTo>
                  <a:lnTo>
                    <a:pt x="4887" y="21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5413788" y="4375350"/>
              <a:ext cx="304100" cy="59300"/>
            </a:xfrm>
            <a:custGeom>
              <a:avLst/>
              <a:gdLst/>
              <a:ahLst/>
              <a:cxnLst/>
              <a:rect l="l" t="t" r="r" b="b"/>
              <a:pathLst>
                <a:path w="12164" h="2372" extrusionOk="0">
                  <a:moveTo>
                    <a:pt x="4637" y="1"/>
                  </a:moveTo>
                  <a:lnTo>
                    <a:pt x="3472" y="21"/>
                  </a:lnTo>
                  <a:lnTo>
                    <a:pt x="2308" y="63"/>
                  </a:lnTo>
                  <a:lnTo>
                    <a:pt x="1871" y="84"/>
                  </a:lnTo>
                  <a:lnTo>
                    <a:pt x="1435" y="167"/>
                  </a:lnTo>
                  <a:lnTo>
                    <a:pt x="1227" y="209"/>
                  </a:lnTo>
                  <a:lnTo>
                    <a:pt x="1019" y="271"/>
                  </a:lnTo>
                  <a:lnTo>
                    <a:pt x="811" y="354"/>
                  </a:lnTo>
                  <a:lnTo>
                    <a:pt x="603" y="437"/>
                  </a:lnTo>
                  <a:lnTo>
                    <a:pt x="478" y="521"/>
                  </a:lnTo>
                  <a:lnTo>
                    <a:pt x="354" y="604"/>
                  </a:lnTo>
                  <a:lnTo>
                    <a:pt x="250" y="708"/>
                  </a:lnTo>
                  <a:lnTo>
                    <a:pt x="146" y="812"/>
                  </a:lnTo>
                  <a:lnTo>
                    <a:pt x="83" y="916"/>
                  </a:lnTo>
                  <a:lnTo>
                    <a:pt x="21" y="1061"/>
                  </a:lnTo>
                  <a:lnTo>
                    <a:pt x="0" y="1207"/>
                  </a:lnTo>
                  <a:lnTo>
                    <a:pt x="0" y="1373"/>
                  </a:lnTo>
                  <a:lnTo>
                    <a:pt x="21" y="1519"/>
                  </a:lnTo>
                  <a:lnTo>
                    <a:pt x="62" y="1664"/>
                  </a:lnTo>
                  <a:lnTo>
                    <a:pt x="125" y="1789"/>
                  </a:lnTo>
                  <a:lnTo>
                    <a:pt x="208" y="1893"/>
                  </a:lnTo>
                  <a:lnTo>
                    <a:pt x="312" y="1997"/>
                  </a:lnTo>
                  <a:lnTo>
                    <a:pt x="437" y="2059"/>
                  </a:lnTo>
                  <a:lnTo>
                    <a:pt x="582" y="2142"/>
                  </a:lnTo>
                  <a:lnTo>
                    <a:pt x="707" y="2184"/>
                  </a:lnTo>
                  <a:lnTo>
                    <a:pt x="1081" y="2288"/>
                  </a:lnTo>
                  <a:lnTo>
                    <a:pt x="1435" y="2350"/>
                  </a:lnTo>
                  <a:lnTo>
                    <a:pt x="1809" y="2371"/>
                  </a:lnTo>
                  <a:lnTo>
                    <a:pt x="2162" y="2371"/>
                  </a:lnTo>
                  <a:lnTo>
                    <a:pt x="4263" y="2226"/>
                  </a:lnTo>
                  <a:lnTo>
                    <a:pt x="5302" y="2122"/>
                  </a:lnTo>
                  <a:lnTo>
                    <a:pt x="6342" y="2018"/>
                  </a:lnTo>
                  <a:lnTo>
                    <a:pt x="7381" y="1872"/>
                  </a:lnTo>
                  <a:lnTo>
                    <a:pt x="8421" y="1727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6" y="1227"/>
                  </a:lnTo>
                  <a:lnTo>
                    <a:pt x="11332" y="1103"/>
                  </a:lnTo>
                  <a:lnTo>
                    <a:pt x="11540" y="1020"/>
                  </a:lnTo>
                  <a:lnTo>
                    <a:pt x="11748" y="936"/>
                  </a:lnTo>
                  <a:lnTo>
                    <a:pt x="11956" y="812"/>
                  </a:lnTo>
                  <a:lnTo>
                    <a:pt x="12164" y="687"/>
                  </a:lnTo>
                  <a:lnTo>
                    <a:pt x="11935" y="541"/>
                  </a:lnTo>
                  <a:lnTo>
                    <a:pt x="11810" y="458"/>
                  </a:lnTo>
                  <a:lnTo>
                    <a:pt x="11706" y="437"/>
                  </a:lnTo>
                  <a:lnTo>
                    <a:pt x="11582" y="417"/>
                  </a:lnTo>
                  <a:lnTo>
                    <a:pt x="10417" y="250"/>
                  </a:lnTo>
                  <a:lnTo>
                    <a:pt x="9253" y="146"/>
                  </a:lnTo>
                  <a:lnTo>
                    <a:pt x="8109" y="63"/>
                  </a:lnTo>
                  <a:lnTo>
                    <a:pt x="6945" y="21"/>
                  </a:lnTo>
                  <a:lnTo>
                    <a:pt x="57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5612338" y="4043700"/>
              <a:ext cx="63975" cy="73850"/>
            </a:xfrm>
            <a:custGeom>
              <a:avLst/>
              <a:gdLst/>
              <a:ahLst/>
              <a:cxnLst/>
              <a:rect l="l" t="t" r="r" b="b"/>
              <a:pathLst>
                <a:path w="2559" h="2954" extrusionOk="0">
                  <a:moveTo>
                    <a:pt x="1976" y="1"/>
                  </a:moveTo>
                  <a:lnTo>
                    <a:pt x="1747" y="42"/>
                  </a:lnTo>
                  <a:lnTo>
                    <a:pt x="1540" y="105"/>
                  </a:lnTo>
                  <a:lnTo>
                    <a:pt x="1332" y="209"/>
                  </a:lnTo>
                  <a:lnTo>
                    <a:pt x="1124" y="313"/>
                  </a:lnTo>
                  <a:lnTo>
                    <a:pt x="916" y="458"/>
                  </a:lnTo>
                  <a:lnTo>
                    <a:pt x="729" y="625"/>
                  </a:lnTo>
                  <a:lnTo>
                    <a:pt x="541" y="791"/>
                  </a:lnTo>
                  <a:lnTo>
                    <a:pt x="396" y="978"/>
                  </a:lnTo>
                  <a:lnTo>
                    <a:pt x="250" y="1186"/>
                  </a:lnTo>
                  <a:lnTo>
                    <a:pt x="146" y="1415"/>
                  </a:lnTo>
                  <a:lnTo>
                    <a:pt x="63" y="1623"/>
                  </a:lnTo>
                  <a:lnTo>
                    <a:pt x="22" y="1851"/>
                  </a:lnTo>
                  <a:lnTo>
                    <a:pt x="1" y="2080"/>
                  </a:lnTo>
                  <a:lnTo>
                    <a:pt x="22" y="2226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30" y="2683"/>
                  </a:lnTo>
                  <a:lnTo>
                    <a:pt x="334" y="2766"/>
                  </a:lnTo>
                  <a:lnTo>
                    <a:pt x="438" y="2850"/>
                  </a:lnTo>
                  <a:lnTo>
                    <a:pt x="583" y="2891"/>
                  </a:lnTo>
                  <a:lnTo>
                    <a:pt x="708" y="2933"/>
                  </a:lnTo>
                  <a:lnTo>
                    <a:pt x="853" y="2953"/>
                  </a:lnTo>
                  <a:lnTo>
                    <a:pt x="978" y="2953"/>
                  </a:lnTo>
                  <a:lnTo>
                    <a:pt x="1103" y="2933"/>
                  </a:lnTo>
                  <a:lnTo>
                    <a:pt x="1228" y="2891"/>
                  </a:lnTo>
                  <a:lnTo>
                    <a:pt x="1332" y="2829"/>
                  </a:lnTo>
                  <a:lnTo>
                    <a:pt x="1436" y="2746"/>
                  </a:lnTo>
                  <a:lnTo>
                    <a:pt x="1540" y="2642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2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7" y="438"/>
                  </a:lnTo>
                  <a:lnTo>
                    <a:pt x="2558" y="84"/>
                  </a:lnTo>
                  <a:lnTo>
                    <a:pt x="2371" y="22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5644063" y="4707000"/>
              <a:ext cx="60325" cy="73325"/>
            </a:xfrm>
            <a:custGeom>
              <a:avLst/>
              <a:gdLst/>
              <a:ahLst/>
              <a:cxnLst/>
              <a:rect l="l" t="t" r="r" b="b"/>
              <a:pathLst>
                <a:path w="2413" h="2933" extrusionOk="0">
                  <a:moveTo>
                    <a:pt x="2391" y="1"/>
                  </a:moveTo>
                  <a:lnTo>
                    <a:pt x="2183" y="21"/>
                  </a:lnTo>
                  <a:lnTo>
                    <a:pt x="1996" y="42"/>
                  </a:lnTo>
                  <a:lnTo>
                    <a:pt x="1788" y="104"/>
                  </a:lnTo>
                  <a:lnTo>
                    <a:pt x="1580" y="188"/>
                  </a:lnTo>
                  <a:lnTo>
                    <a:pt x="1393" y="271"/>
                  </a:lnTo>
                  <a:lnTo>
                    <a:pt x="1185" y="396"/>
                  </a:lnTo>
                  <a:lnTo>
                    <a:pt x="998" y="541"/>
                  </a:lnTo>
                  <a:lnTo>
                    <a:pt x="811" y="687"/>
                  </a:lnTo>
                  <a:lnTo>
                    <a:pt x="645" y="853"/>
                  </a:lnTo>
                  <a:lnTo>
                    <a:pt x="499" y="1019"/>
                  </a:lnTo>
                  <a:lnTo>
                    <a:pt x="354" y="1207"/>
                  </a:lnTo>
                  <a:lnTo>
                    <a:pt x="250" y="1373"/>
                  </a:lnTo>
                  <a:lnTo>
                    <a:pt x="146" y="1560"/>
                  </a:lnTo>
                  <a:lnTo>
                    <a:pt x="63" y="1768"/>
                  </a:lnTo>
                  <a:lnTo>
                    <a:pt x="21" y="1955"/>
                  </a:lnTo>
                  <a:lnTo>
                    <a:pt x="0" y="2121"/>
                  </a:lnTo>
                  <a:lnTo>
                    <a:pt x="0" y="2246"/>
                  </a:lnTo>
                  <a:lnTo>
                    <a:pt x="21" y="2350"/>
                  </a:lnTo>
                  <a:lnTo>
                    <a:pt x="63" y="2454"/>
                  </a:lnTo>
                  <a:lnTo>
                    <a:pt x="83" y="2537"/>
                  </a:lnTo>
                  <a:lnTo>
                    <a:pt x="187" y="2704"/>
                  </a:lnTo>
                  <a:lnTo>
                    <a:pt x="333" y="2828"/>
                  </a:lnTo>
                  <a:lnTo>
                    <a:pt x="499" y="2891"/>
                  </a:lnTo>
                  <a:lnTo>
                    <a:pt x="582" y="2932"/>
                  </a:lnTo>
                  <a:lnTo>
                    <a:pt x="874" y="2932"/>
                  </a:lnTo>
                  <a:lnTo>
                    <a:pt x="977" y="2891"/>
                  </a:lnTo>
                  <a:lnTo>
                    <a:pt x="1081" y="2849"/>
                  </a:lnTo>
                  <a:lnTo>
                    <a:pt x="1206" y="2787"/>
                  </a:lnTo>
                  <a:lnTo>
                    <a:pt x="1331" y="2683"/>
                  </a:lnTo>
                  <a:lnTo>
                    <a:pt x="1477" y="2537"/>
                  </a:lnTo>
                  <a:lnTo>
                    <a:pt x="1601" y="2392"/>
                  </a:lnTo>
                  <a:lnTo>
                    <a:pt x="1726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5" y="1186"/>
                  </a:lnTo>
                  <a:lnTo>
                    <a:pt x="2308" y="957"/>
                  </a:lnTo>
                  <a:lnTo>
                    <a:pt x="2350" y="749"/>
                  </a:lnTo>
                  <a:lnTo>
                    <a:pt x="2391" y="541"/>
                  </a:lnTo>
                  <a:lnTo>
                    <a:pt x="2412" y="354"/>
                  </a:lnTo>
                  <a:lnTo>
                    <a:pt x="2412" y="167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5769863" y="4376925"/>
              <a:ext cx="70700" cy="32775"/>
            </a:xfrm>
            <a:custGeom>
              <a:avLst/>
              <a:gdLst/>
              <a:ahLst/>
              <a:cxnLst/>
              <a:rect l="l" t="t" r="r" b="b"/>
              <a:pathLst>
                <a:path w="2828" h="1311" extrusionOk="0">
                  <a:moveTo>
                    <a:pt x="686" y="0"/>
                  </a:moveTo>
                  <a:lnTo>
                    <a:pt x="541" y="21"/>
                  </a:lnTo>
                  <a:lnTo>
                    <a:pt x="416" y="62"/>
                  </a:lnTo>
                  <a:lnTo>
                    <a:pt x="291" y="104"/>
                  </a:lnTo>
                  <a:lnTo>
                    <a:pt x="187" y="187"/>
                  </a:lnTo>
                  <a:lnTo>
                    <a:pt x="104" y="270"/>
                  </a:lnTo>
                  <a:lnTo>
                    <a:pt x="42" y="374"/>
                  </a:lnTo>
                  <a:lnTo>
                    <a:pt x="21" y="499"/>
                  </a:lnTo>
                  <a:lnTo>
                    <a:pt x="0" y="665"/>
                  </a:lnTo>
                  <a:lnTo>
                    <a:pt x="21" y="811"/>
                  </a:lnTo>
                  <a:lnTo>
                    <a:pt x="62" y="936"/>
                  </a:lnTo>
                  <a:lnTo>
                    <a:pt x="125" y="1040"/>
                  </a:lnTo>
                  <a:lnTo>
                    <a:pt x="208" y="1123"/>
                  </a:lnTo>
                  <a:lnTo>
                    <a:pt x="312" y="1206"/>
                  </a:lnTo>
                  <a:lnTo>
                    <a:pt x="437" y="1248"/>
                  </a:lnTo>
                  <a:lnTo>
                    <a:pt x="561" y="1289"/>
                  </a:lnTo>
                  <a:lnTo>
                    <a:pt x="707" y="1289"/>
                  </a:lnTo>
                  <a:lnTo>
                    <a:pt x="977" y="1310"/>
                  </a:lnTo>
                  <a:lnTo>
                    <a:pt x="1248" y="1268"/>
                  </a:lnTo>
                  <a:lnTo>
                    <a:pt x="1518" y="1227"/>
                  </a:lnTo>
                  <a:lnTo>
                    <a:pt x="1788" y="1144"/>
                  </a:lnTo>
                  <a:lnTo>
                    <a:pt x="2038" y="1040"/>
                  </a:lnTo>
                  <a:lnTo>
                    <a:pt x="2308" y="894"/>
                  </a:lnTo>
                  <a:lnTo>
                    <a:pt x="2558" y="749"/>
                  </a:lnTo>
                  <a:lnTo>
                    <a:pt x="2828" y="561"/>
                  </a:lnTo>
                  <a:lnTo>
                    <a:pt x="2558" y="395"/>
                  </a:lnTo>
                  <a:lnTo>
                    <a:pt x="2287" y="270"/>
                  </a:lnTo>
                  <a:lnTo>
                    <a:pt x="2038" y="166"/>
                  </a:lnTo>
                  <a:lnTo>
                    <a:pt x="1767" y="83"/>
                  </a:lnTo>
                  <a:lnTo>
                    <a:pt x="1497" y="42"/>
                  </a:lnTo>
                  <a:lnTo>
                    <a:pt x="1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025" name="Google Shape;1025;p7"/>
          <p:cNvGrpSpPr/>
          <p:nvPr/>
        </p:nvGrpSpPr>
        <p:grpSpPr>
          <a:xfrm>
            <a:off x="11508385" y="315204"/>
            <a:ext cx="467547" cy="348392"/>
            <a:chOff x="3953200" y="4761600"/>
            <a:chExt cx="866050" cy="642000"/>
          </a:xfrm>
        </p:grpSpPr>
        <p:sp>
          <p:nvSpPr>
            <p:cNvPr id="1026" name="Google Shape;1026;p7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extrusionOk="0">
                  <a:moveTo>
                    <a:pt x="18984" y="1103"/>
                  </a:moveTo>
                  <a:lnTo>
                    <a:pt x="20939" y="1144"/>
                  </a:lnTo>
                  <a:lnTo>
                    <a:pt x="22893" y="1207"/>
                  </a:lnTo>
                  <a:lnTo>
                    <a:pt x="24848" y="1311"/>
                  </a:lnTo>
                  <a:lnTo>
                    <a:pt x="26470" y="1435"/>
                  </a:lnTo>
                  <a:lnTo>
                    <a:pt x="27281" y="1498"/>
                  </a:lnTo>
                  <a:lnTo>
                    <a:pt x="28091" y="1602"/>
                  </a:lnTo>
                  <a:lnTo>
                    <a:pt x="28902" y="1706"/>
                  </a:lnTo>
                  <a:lnTo>
                    <a:pt x="29693" y="1851"/>
                  </a:lnTo>
                  <a:lnTo>
                    <a:pt x="30503" y="2018"/>
                  </a:lnTo>
                  <a:lnTo>
                    <a:pt x="31294" y="2225"/>
                  </a:lnTo>
                  <a:lnTo>
                    <a:pt x="31626" y="2329"/>
                  </a:lnTo>
                  <a:lnTo>
                    <a:pt x="31917" y="2433"/>
                  </a:lnTo>
                  <a:lnTo>
                    <a:pt x="32146" y="2558"/>
                  </a:lnTo>
                  <a:lnTo>
                    <a:pt x="32229" y="2621"/>
                  </a:lnTo>
                  <a:lnTo>
                    <a:pt x="32312" y="2704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0" y="3057"/>
                  </a:lnTo>
                  <a:lnTo>
                    <a:pt x="32562" y="3307"/>
                  </a:lnTo>
                  <a:lnTo>
                    <a:pt x="32583" y="3619"/>
                  </a:lnTo>
                  <a:lnTo>
                    <a:pt x="32562" y="3910"/>
                  </a:lnTo>
                  <a:lnTo>
                    <a:pt x="32520" y="4866"/>
                  </a:lnTo>
                  <a:lnTo>
                    <a:pt x="32479" y="5843"/>
                  </a:lnTo>
                  <a:lnTo>
                    <a:pt x="32396" y="6800"/>
                  </a:lnTo>
                  <a:lnTo>
                    <a:pt x="32333" y="7278"/>
                  </a:lnTo>
                  <a:lnTo>
                    <a:pt x="32271" y="7756"/>
                  </a:lnTo>
                  <a:lnTo>
                    <a:pt x="32208" y="8047"/>
                  </a:lnTo>
                  <a:lnTo>
                    <a:pt x="32104" y="8297"/>
                  </a:lnTo>
                  <a:lnTo>
                    <a:pt x="31980" y="8526"/>
                  </a:lnTo>
                  <a:lnTo>
                    <a:pt x="31834" y="8713"/>
                  </a:lnTo>
                  <a:lnTo>
                    <a:pt x="31647" y="8858"/>
                  </a:lnTo>
                  <a:lnTo>
                    <a:pt x="31439" y="9004"/>
                  </a:lnTo>
                  <a:lnTo>
                    <a:pt x="31190" y="9108"/>
                  </a:lnTo>
                  <a:lnTo>
                    <a:pt x="30919" y="9191"/>
                  </a:lnTo>
                  <a:lnTo>
                    <a:pt x="30462" y="9295"/>
                  </a:lnTo>
                  <a:lnTo>
                    <a:pt x="30004" y="9378"/>
                  </a:lnTo>
                  <a:lnTo>
                    <a:pt x="29526" y="9441"/>
                  </a:lnTo>
                  <a:lnTo>
                    <a:pt x="29069" y="9482"/>
                  </a:lnTo>
                  <a:lnTo>
                    <a:pt x="28590" y="9524"/>
                  </a:lnTo>
                  <a:lnTo>
                    <a:pt x="28133" y="9545"/>
                  </a:lnTo>
                  <a:lnTo>
                    <a:pt x="4076" y="9545"/>
                  </a:lnTo>
                  <a:lnTo>
                    <a:pt x="3660" y="9524"/>
                  </a:lnTo>
                  <a:lnTo>
                    <a:pt x="3223" y="9482"/>
                  </a:lnTo>
                  <a:lnTo>
                    <a:pt x="2807" y="9441"/>
                  </a:lnTo>
                  <a:lnTo>
                    <a:pt x="2496" y="9378"/>
                  </a:lnTo>
                  <a:lnTo>
                    <a:pt x="2204" y="9295"/>
                  </a:lnTo>
                  <a:lnTo>
                    <a:pt x="1955" y="9170"/>
                  </a:lnTo>
                  <a:lnTo>
                    <a:pt x="1747" y="9025"/>
                  </a:lnTo>
                  <a:lnTo>
                    <a:pt x="1664" y="8921"/>
                  </a:lnTo>
                  <a:lnTo>
                    <a:pt x="1581" y="8838"/>
                  </a:lnTo>
                  <a:lnTo>
                    <a:pt x="1435" y="8609"/>
                  </a:lnTo>
                  <a:lnTo>
                    <a:pt x="1310" y="8339"/>
                  </a:lnTo>
                  <a:lnTo>
                    <a:pt x="1227" y="8027"/>
                  </a:lnTo>
                  <a:lnTo>
                    <a:pt x="1165" y="7611"/>
                  </a:lnTo>
                  <a:lnTo>
                    <a:pt x="1123" y="7195"/>
                  </a:lnTo>
                  <a:lnTo>
                    <a:pt x="1102" y="6800"/>
                  </a:lnTo>
                  <a:lnTo>
                    <a:pt x="1082" y="6384"/>
                  </a:lnTo>
                  <a:lnTo>
                    <a:pt x="1082" y="6010"/>
                  </a:lnTo>
                  <a:lnTo>
                    <a:pt x="1123" y="5635"/>
                  </a:lnTo>
                  <a:lnTo>
                    <a:pt x="1165" y="5261"/>
                  </a:lnTo>
                  <a:lnTo>
                    <a:pt x="1227" y="4887"/>
                  </a:lnTo>
                  <a:lnTo>
                    <a:pt x="1310" y="4513"/>
                  </a:lnTo>
                  <a:lnTo>
                    <a:pt x="1414" y="4138"/>
                  </a:lnTo>
                  <a:lnTo>
                    <a:pt x="1518" y="3785"/>
                  </a:lnTo>
                  <a:lnTo>
                    <a:pt x="1664" y="3411"/>
                  </a:lnTo>
                  <a:lnTo>
                    <a:pt x="1768" y="3203"/>
                  </a:lnTo>
                  <a:lnTo>
                    <a:pt x="1893" y="2995"/>
                  </a:lnTo>
                  <a:lnTo>
                    <a:pt x="2038" y="2808"/>
                  </a:lnTo>
                  <a:lnTo>
                    <a:pt x="2204" y="2662"/>
                  </a:lnTo>
                  <a:lnTo>
                    <a:pt x="2392" y="2517"/>
                  </a:lnTo>
                  <a:lnTo>
                    <a:pt x="2579" y="2392"/>
                  </a:lnTo>
                  <a:lnTo>
                    <a:pt x="2787" y="2288"/>
                  </a:lnTo>
                  <a:lnTo>
                    <a:pt x="3015" y="2205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3"/>
                  </a:lnTo>
                  <a:lnTo>
                    <a:pt x="11166" y="1227"/>
                  </a:lnTo>
                  <a:lnTo>
                    <a:pt x="13245" y="1144"/>
                  </a:lnTo>
                  <a:lnTo>
                    <a:pt x="14285" y="1123"/>
                  </a:lnTo>
                  <a:lnTo>
                    <a:pt x="15325" y="1103"/>
                  </a:lnTo>
                  <a:close/>
                  <a:moveTo>
                    <a:pt x="16510" y="1"/>
                  </a:move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" y="5282"/>
                  </a:moveTo>
                  <a:lnTo>
                    <a:pt x="1" y="5282"/>
                  </a:lnTo>
                  <a:lnTo>
                    <a:pt x="1" y="4908"/>
                  </a:lnTo>
                  <a:lnTo>
                    <a:pt x="42" y="4533"/>
                  </a:lnTo>
                  <a:lnTo>
                    <a:pt x="84" y="4159"/>
                  </a:lnTo>
                  <a:lnTo>
                    <a:pt x="146" y="3785"/>
                  </a:lnTo>
                  <a:lnTo>
                    <a:pt x="229" y="3411"/>
                  </a:lnTo>
                  <a:lnTo>
                    <a:pt x="333" y="3036"/>
                  </a:lnTo>
                  <a:lnTo>
                    <a:pt x="437" y="2683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687" y="2101"/>
                  </a:lnTo>
                  <a:lnTo>
                    <a:pt x="812" y="1893"/>
                  </a:lnTo>
                  <a:lnTo>
                    <a:pt x="957" y="1706"/>
                  </a:lnTo>
                  <a:lnTo>
                    <a:pt x="1123" y="1560"/>
                  </a:lnTo>
                  <a:lnTo>
                    <a:pt x="1311" y="1415"/>
                  </a:lnTo>
                  <a:lnTo>
                    <a:pt x="1498" y="1290"/>
                  </a:lnTo>
                  <a:lnTo>
                    <a:pt x="1706" y="118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2413" y="936"/>
                  </a:lnTo>
                  <a:lnTo>
                    <a:pt x="2912" y="832"/>
                  </a:lnTo>
                  <a:lnTo>
                    <a:pt x="3411" y="728"/>
                  </a:lnTo>
                  <a:lnTo>
                    <a:pt x="3910" y="645"/>
                  </a:lnTo>
                  <a:lnTo>
                    <a:pt x="4908" y="54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8006" y="271"/>
                  </a:lnTo>
                  <a:lnTo>
                    <a:pt x="10085" y="125"/>
                  </a:lnTo>
                  <a:lnTo>
                    <a:pt x="12164" y="42"/>
                  </a:lnTo>
                  <a:lnTo>
                    <a:pt x="13204" y="2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5949" y="1"/>
                  </a:lnTo>
                  <a:lnTo>
                    <a:pt x="15949" y="1"/>
                  </a:lnTo>
                  <a:lnTo>
                    <a:pt x="17903" y="1"/>
                  </a:lnTo>
                  <a:lnTo>
                    <a:pt x="19858" y="42"/>
                  </a:lnTo>
                  <a:lnTo>
                    <a:pt x="21812" y="105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5389" y="333"/>
                  </a:lnTo>
                  <a:lnTo>
                    <a:pt x="26200" y="396"/>
                  </a:lnTo>
                  <a:lnTo>
                    <a:pt x="27010" y="500"/>
                  </a:lnTo>
                  <a:lnTo>
                    <a:pt x="27821" y="604"/>
                  </a:lnTo>
                  <a:lnTo>
                    <a:pt x="28612" y="749"/>
                  </a:lnTo>
                  <a:lnTo>
                    <a:pt x="29422" y="916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30545" y="1227"/>
                  </a:lnTo>
                  <a:lnTo>
                    <a:pt x="30836" y="1331"/>
                  </a:lnTo>
                  <a:lnTo>
                    <a:pt x="31065" y="1456"/>
                  </a:lnTo>
                  <a:lnTo>
                    <a:pt x="31148" y="1519"/>
                  </a:lnTo>
                  <a:lnTo>
                    <a:pt x="31231" y="1602"/>
                  </a:lnTo>
                  <a:lnTo>
                    <a:pt x="31294" y="1664"/>
                  </a:lnTo>
                  <a:lnTo>
                    <a:pt x="31356" y="1747"/>
                  </a:lnTo>
                  <a:lnTo>
                    <a:pt x="31398" y="1851"/>
                  </a:lnTo>
                  <a:lnTo>
                    <a:pt x="31439" y="1955"/>
                  </a:lnTo>
                  <a:lnTo>
                    <a:pt x="31481" y="2205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439" y="3764"/>
                  </a:lnTo>
                  <a:lnTo>
                    <a:pt x="31398" y="4741"/>
                  </a:lnTo>
                  <a:lnTo>
                    <a:pt x="31315" y="5698"/>
                  </a:lnTo>
                  <a:lnTo>
                    <a:pt x="31252" y="6176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127" y="6945"/>
                  </a:lnTo>
                  <a:lnTo>
                    <a:pt x="31023" y="7195"/>
                  </a:lnTo>
                  <a:lnTo>
                    <a:pt x="30899" y="7424"/>
                  </a:lnTo>
                  <a:lnTo>
                    <a:pt x="30753" y="7611"/>
                  </a:lnTo>
                  <a:lnTo>
                    <a:pt x="30566" y="7756"/>
                  </a:lnTo>
                  <a:lnTo>
                    <a:pt x="30358" y="7902"/>
                  </a:lnTo>
                  <a:lnTo>
                    <a:pt x="30109" y="8006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29381" y="8193"/>
                  </a:lnTo>
                  <a:lnTo>
                    <a:pt x="28923" y="8276"/>
                  </a:lnTo>
                  <a:lnTo>
                    <a:pt x="28445" y="8339"/>
                  </a:lnTo>
                  <a:lnTo>
                    <a:pt x="27988" y="8380"/>
                  </a:lnTo>
                  <a:lnTo>
                    <a:pt x="27509" y="8422"/>
                  </a:lnTo>
                  <a:lnTo>
                    <a:pt x="2705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2995" y="8443"/>
                  </a:lnTo>
                  <a:lnTo>
                    <a:pt x="2579" y="8422"/>
                  </a:lnTo>
                  <a:lnTo>
                    <a:pt x="2142" y="8380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1415" y="8276"/>
                  </a:lnTo>
                  <a:lnTo>
                    <a:pt x="1123" y="8193"/>
                  </a:lnTo>
                  <a:lnTo>
                    <a:pt x="874" y="8068"/>
                  </a:lnTo>
                  <a:lnTo>
                    <a:pt x="666" y="7923"/>
                  </a:lnTo>
                  <a:lnTo>
                    <a:pt x="583" y="7819"/>
                  </a:lnTo>
                  <a:lnTo>
                    <a:pt x="500" y="7736"/>
                  </a:lnTo>
                  <a:lnTo>
                    <a:pt x="354" y="7507"/>
                  </a:lnTo>
                  <a:lnTo>
                    <a:pt x="229" y="7237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84" y="6509"/>
                  </a:lnTo>
                  <a:lnTo>
                    <a:pt x="42" y="6093"/>
                  </a:lnTo>
                  <a:lnTo>
                    <a:pt x="21" y="5698"/>
                  </a:lnTo>
                  <a:lnTo>
                    <a:pt x="1" y="5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fill="none" extrusionOk="0">
                  <a:moveTo>
                    <a:pt x="16510" y="1"/>
                  </a:moveTo>
                  <a:lnTo>
                    <a:pt x="16510" y="1"/>
                  </a:ln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201" y="11457"/>
                  </a:lnTo>
                  <a:lnTo>
                    <a:pt x="4201" y="11457"/>
                  </a:lnTo>
                  <a:lnTo>
                    <a:pt x="4824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8216" y="11894"/>
                  </a:lnTo>
                  <a:lnTo>
                    <a:pt x="28216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extrusionOk="0">
                  <a:moveTo>
                    <a:pt x="18174" y="998"/>
                  </a:moveTo>
                  <a:lnTo>
                    <a:pt x="19629" y="1019"/>
                  </a:lnTo>
                  <a:lnTo>
                    <a:pt x="21105" y="1061"/>
                  </a:lnTo>
                  <a:lnTo>
                    <a:pt x="22561" y="1144"/>
                  </a:lnTo>
                  <a:lnTo>
                    <a:pt x="24016" y="1248"/>
                  </a:lnTo>
                  <a:lnTo>
                    <a:pt x="25472" y="1393"/>
                  </a:lnTo>
                  <a:lnTo>
                    <a:pt x="26948" y="1539"/>
                  </a:lnTo>
                  <a:lnTo>
                    <a:pt x="29859" y="1851"/>
                  </a:lnTo>
                  <a:lnTo>
                    <a:pt x="30171" y="1892"/>
                  </a:lnTo>
                  <a:lnTo>
                    <a:pt x="30441" y="1955"/>
                  </a:lnTo>
                  <a:lnTo>
                    <a:pt x="30628" y="2038"/>
                  </a:lnTo>
                  <a:lnTo>
                    <a:pt x="30712" y="2100"/>
                  </a:lnTo>
                  <a:lnTo>
                    <a:pt x="30795" y="2142"/>
                  </a:lnTo>
                  <a:lnTo>
                    <a:pt x="30857" y="2225"/>
                  </a:lnTo>
                  <a:lnTo>
                    <a:pt x="30899" y="2308"/>
                  </a:lnTo>
                  <a:lnTo>
                    <a:pt x="30982" y="2495"/>
                  </a:lnTo>
                  <a:lnTo>
                    <a:pt x="31044" y="2766"/>
                  </a:lnTo>
                  <a:lnTo>
                    <a:pt x="31107" y="3078"/>
                  </a:lnTo>
                  <a:lnTo>
                    <a:pt x="31190" y="3805"/>
                  </a:lnTo>
                  <a:lnTo>
                    <a:pt x="31273" y="4533"/>
                  </a:lnTo>
                  <a:lnTo>
                    <a:pt x="31315" y="5240"/>
                  </a:lnTo>
                  <a:lnTo>
                    <a:pt x="31335" y="5968"/>
                  </a:lnTo>
                  <a:lnTo>
                    <a:pt x="31315" y="6654"/>
                  </a:lnTo>
                  <a:lnTo>
                    <a:pt x="31252" y="7340"/>
                  </a:lnTo>
                  <a:lnTo>
                    <a:pt x="31190" y="7756"/>
                  </a:lnTo>
                  <a:lnTo>
                    <a:pt x="31107" y="8109"/>
                  </a:lnTo>
                  <a:lnTo>
                    <a:pt x="31044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8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7" y="8941"/>
                  </a:lnTo>
                  <a:lnTo>
                    <a:pt x="30005" y="9045"/>
                  </a:lnTo>
                  <a:lnTo>
                    <a:pt x="29610" y="9149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4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7"/>
                  </a:lnTo>
                  <a:lnTo>
                    <a:pt x="21064" y="9773"/>
                  </a:lnTo>
                  <a:lnTo>
                    <a:pt x="17778" y="9877"/>
                  </a:lnTo>
                  <a:lnTo>
                    <a:pt x="14493" y="10002"/>
                  </a:lnTo>
                  <a:lnTo>
                    <a:pt x="11187" y="10126"/>
                  </a:lnTo>
                  <a:lnTo>
                    <a:pt x="9337" y="10230"/>
                  </a:lnTo>
                  <a:lnTo>
                    <a:pt x="7465" y="10355"/>
                  </a:lnTo>
                  <a:lnTo>
                    <a:pt x="5594" y="10438"/>
                  </a:lnTo>
                  <a:lnTo>
                    <a:pt x="4658" y="10480"/>
                  </a:lnTo>
                  <a:lnTo>
                    <a:pt x="2974" y="10480"/>
                  </a:lnTo>
                  <a:lnTo>
                    <a:pt x="2745" y="10459"/>
                  </a:lnTo>
                  <a:lnTo>
                    <a:pt x="2537" y="10417"/>
                  </a:lnTo>
                  <a:lnTo>
                    <a:pt x="2350" y="10376"/>
                  </a:lnTo>
                  <a:lnTo>
                    <a:pt x="2184" y="10313"/>
                  </a:lnTo>
                  <a:lnTo>
                    <a:pt x="2038" y="10251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39"/>
                  </a:lnTo>
                  <a:lnTo>
                    <a:pt x="1622" y="9794"/>
                  </a:lnTo>
                  <a:lnTo>
                    <a:pt x="1539" y="9627"/>
                  </a:lnTo>
                  <a:lnTo>
                    <a:pt x="1477" y="9419"/>
                  </a:lnTo>
                  <a:lnTo>
                    <a:pt x="1415" y="9211"/>
                  </a:lnTo>
                  <a:lnTo>
                    <a:pt x="1331" y="8692"/>
                  </a:lnTo>
                  <a:lnTo>
                    <a:pt x="1227" y="8047"/>
                  </a:lnTo>
                  <a:lnTo>
                    <a:pt x="1165" y="7402"/>
                  </a:lnTo>
                  <a:lnTo>
                    <a:pt x="1103" y="6758"/>
                  </a:lnTo>
                  <a:lnTo>
                    <a:pt x="1103" y="6113"/>
                  </a:lnTo>
                  <a:lnTo>
                    <a:pt x="1123" y="5448"/>
                  </a:lnTo>
                  <a:lnTo>
                    <a:pt x="1144" y="5094"/>
                  </a:lnTo>
                  <a:lnTo>
                    <a:pt x="1186" y="4762"/>
                  </a:lnTo>
                  <a:lnTo>
                    <a:pt x="1227" y="4492"/>
                  </a:lnTo>
                  <a:lnTo>
                    <a:pt x="1290" y="4221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1"/>
                  </a:lnTo>
                  <a:lnTo>
                    <a:pt x="1726" y="3202"/>
                  </a:lnTo>
                  <a:lnTo>
                    <a:pt x="1872" y="2974"/>
                  </a:lnTo>
                  <a:lnTo>
                    <a:pt x="2038" y="2766"/>
                  </a:lnTo>
                  <a:lnTo>
                    <a:pt x="2225" y="2558"/>
                  </a:lnTo>
                  <a:lnTo>
                    <a:pt x="2433" y="2371"/>
                  </a:lnTo>
                  <a:lnTo>
                    <a:pt x="2641" y="2204"/>
                  </a:lnTo>
                  <a:lnTo>
                    <a:pt x="2891" y="2059"/>
                  </a:lnTo>
                  <a:lnTo>
                    <a:pt x="3140" y="1934"/>
                  </a:lnTo>
                  <a:lnTo>
                    <a:pt x="3411" y="1830"/>
                  </a:lnTo>
                  <a:lnTo>
                    <a:pt x="3702" y="1747"/>
                  </a:lnTo>
                  <a:lnTo>
                    <a:pt x="4014" y="1684"/>
                  </a:lnTo>
                  <a:lnTo>
                    <a:pt x="5033" y="1539"/>
                  </a:lnTo>
                  <a:lnTo>
                    <a:pt x="6051" y="1435"/>
                  </a:lnTo>
                  <a:lnTo>
                    <a:pt x="7070" y="1352"/>
                  </a:lnTo>
                  <a:lnTo>
                    <a:pt x="8110" y="1289"/>
                  </a:lnTo>
                  <a:lnTo>
                    <a:pt x="9129" y="1227"/>
                  </a:lnTo>
                  <a:lnTo>
                    <a:pt x="10148" y="1206"/>
                  </a:lnTo>
                  <a:lnTo>
                    <a:pt x="12206" y="1144"/>
                  </a:lnTo>
                  <a:lnTo>
                    <a:pt x="13079" y="1123"/>
                  </a:lnTo>
                  <a:lnTo>
                    <a:pt x="14389" y="1144"/>
                  </a:lnTo>
                  <a:lnTo>
                    <a:pt x="15325" y="1061"/>
                  </a:lnTo>
                  <a:lnTo>
                    <a:pt x="16281" y="1019"/>
                  </a:lnTo>
                  <a:lnTo>
                    <a:pt x="17217" y="998"/>
                  </a:lnTo>
                  <a:close/>
                  <a:moveTo>
                    <a:pt x="20211" y="0"/>
                  </a:moveTo>
                  <a:lnTo>
                    <a:pt x="19109" y="21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3287" y="146"/>
                  </a:moveTo>
                  <a:lnTo>
                    <a:pt x="13287" y="146"/>
                  </a:lnTo>
                  <a:lnTo>
                    <a:pt x="14223" y="63"/>
                  </a:lnTo>
                  <a:lnTo>
                    <a:pt x="15179" y="21"/>
                  </a:lnTo>
                  <a:lnTo>
                    <a:pt x="16115" y="0"/>
                  </a:lnTo>
                  <a:lnTo>
                    <a:pt x="17072" y="0"/>
                  </a:lnTo>
                  <a:lnTo>
                    <a:pt x="17072" y="0"/>
                  </a:lnTo>
                  <a:lnTo>
                    <a:pt x="18527" y="21"/>
                  </a:lnTo>
                  <a:lnTo>
                    <a:pt x="20003" y="63"/>
                  </a:lnTo>
                  <a:lnTo>
                    <a:pt x="21459" y="146"/>
                  </a:lnTo>
                  <a:lnTo>
                    <a:pt x="22914" y="250"/>
                  </a:lnTo>
                  <a:lnTo>
                    <a:pt x="24370" y="395"/>
                  </a:lnTo>
                  <a:lnTo>
                    <a:pt x="25846" y="541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9069" y="894"/>
                  </a:lnTo>
                  <a:lnTo>
                    <a:pt x="29339" y="957"/>
                  </a:lnTo>
                  <a:lnTo>
                    <a:pt x="29526" y="1040"/>
                  </a:lnTo>
                  <a:lnTo>
                    <a:pt x="29610" y="1102"/>
                  </a:lnTo>
                  <a:lnTo>
                    <a:pt x="29693" y="1144"/>
                  </a:lnTo>
                  <a:lnTo>
                    <a:pt x="29755" y="1227"/>
                  </a:lnTo>
                  <a:lnTo>
                    <a:pt x="29797" y="1310"/>
                  </a:lnTo>
                  <a:lnTo>
                    <a:pt x="29880" y="1497"/>
                  </a:lnTo>
                  <a:lnTo>
                    <a:pt x="29942" y="1768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30088" y="2807"/>
                  </a:lnTo>
                  <a:lnTo>
                    <a:pt x="30171" y="3535"/>
                  </a:lnTo>
                  <a:lnTo>
                    <a:pt x="30213" y="4242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5656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088" y="6758"/>
                  </a:lnTo>
                  <a:lnTo>
                    <a:pt x="30005" y="7111"/>
                  </a:lnTo>
                  <a:lnTo>
                    <a:pt x="29942" y="7257"/>
                  </a:lnTo>
                  <a:lnTo>
                    <a:pt x="29880" y="7382"/>
                  </a:lnTo>
                  <a:lnTo>
                    <a:pt x="29797" y="7507"/>
                  </a:lnTo>
                  <a:lnTo>
                    <a:pt x="29714" y="7610"/>
                  </a:lnTo>
                  <a:lnTo>
                    <a:pt x="29610" y="7694"/>
                  </a:lnTo>
                  <a:lnTo>
                    <a:pt x="29506" y="7798"/>
                  </a:lnTo>
                  <a:lnTo>
                    <a:pt x="29381" y="7860"/>
                  </a:lnTo>
                  <a:lnTo>
                    <a:pt x="29235" y="7943"/>
                  </a:lnTo>
                  <a:lnTo>
                    <a:pt x="28903" y="804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7863" y="8297"/>
                  </a:lnTo>
                  <a:lnTo>
                    <a:pt x="27198" y="8380"/>
                  </a:lnTo>
                  <a:lnTo>
                    <a:pt x="26532" y="8463"/>
                  </a:lnTo>
                  <a:lnTo>
                    <a:pt x="25888" y="8505"/>
                  </a:lnTo>
                  <a:lnTo>
                    <a:pt x="24557" y="8567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19962" y="8775"/>
                  </a:lnTo>
                  <a:lnTo>
                    <a:pt x="16676" y="8879"/>
                  </a:lnTo>
                  <a:lnTo>
                    <a:pt x="13391" y="9004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8235" y="9232"/>
                  </a:lnTo>
                  <a:lnTo>
                    <a:pt x="6363" y="9357"/>
                  </a:lnTo>
                  <a:lnTo>
                    <a:pt x="4492" y="9440"/>
                  </a:lnTo>
                  <a:lnTo>
                    <a:pt x="3556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1872" y="9482"/>
                  </a:lnTo>
                  <a:lnTo>
                    <a:pt x="1643" y="9461"/>
                  </a:lnTo>
                  <a:lnTo>
                    <a:pt x="1435" y="9419"/>
                  </a:lnTo>
                  <a:lnTo>
                    <a:pt x="1248" y="9378"/>
                  </a:lnTo>
                  <a:lnTo>
                    <a:pt x="1082" y="9315"/>
                  </a:lnTo>
                  <a:lnTo>
                    <a:pt x="936" y="9253"/>
                  </a:lnTo>
                  <a:lnTo>
                    <a:pt x="812" y="9170"/>
                  </a:lnTo>
                  <a:lnTo>
                    <a:pt x="687" y="9066"/>
                  </a:lnTo>
                  <a:lnTo>
                    <a:pt x="604" y="8941"/>
                  </a:lnTo>
                  <a:lnTo>
                    <a:pt x="520" y="8796"/>
                  </a:lnTo>
                  <a:lnTo>
                    <a:pt x="437" y="8629"/>
                  </a:lnTo>
                  <a:lnTo>
                    <a:pt x="375" y="8421"/>
                  </a:lnTo>
                  <a:lnTo>
                    <a:pt x="313" y="8213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125" y="7049"/>
                  </a:lnTo>
                  <a:lnTo>
                    <a:pt x="63" y="6404"/>
                  </a:lnTo>
                  <a:lnTo>
                    <a:pt x="1" y="576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21" y="4450"/>
                  </a:lnTo>
                  <a:lnTo>
                    <a:pt x="42" y="4096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125" y="3494"/>
                  </a:lnTo>
                  <a:lnTo>
                    <a:pt x="188" y="3223"/>
                  </a:lnTo>
                  <a:lnTo>
                    <a:pt x="271" y="2953"/>
                  </a:lnTo>
                  <a:lnTo>
                    <a:pt x="375" y="2683"/>
                  </a:lnTo>
                  <a:lnTo>
                    <a:pt x="500" y="2433"/>
                  </a:lnTo>
                  <a:lnTo>
                    <a:pt x="624" y="2204"/>
                  </a:lnTo>
                  <a:lnTo>
                    <a:pt x="770" y="1976"/>
                  </a:lnTo>
                  <a:lnTo>
                    <a:pt x="936" y="1768"/>
                  </a:lnTo>
                  <a:lnTo>
                    <a:pt x="1123" y="1560"/>
                  </a:lnTo>
                  <a:lnTo>
                    <a:pt x="1331" y="1373"/>
                  </a:lnTo>
                  <a:lnTo>
                    <a:pt x="1539" y="1206"/>
                  </a:lnTo>
                  <a:lnTo>
                    <a:pt x="1789" y="1061"/>
                  </a:lnTo>
                  <a:lnTo>
                    <a:pt x="2038" y="936"/>
                  </a:lnTo>
                  <a:lnTo>
                    <a:pt x="2309" y="832"/>
                  </a:lnTo>
                  <a:lnTo>
                    <a:pt x="2600" y="749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3931" y="541"/>
                  </a:lnTo>
                  <a:lnTo>
                    <a:pt x="4949" y="437"/>
                  </a:lnTo>
                  <a:lnTo>
                    <a:pt x="5968" y="354"/>
                  </a:lnTo>
                  <a:lnTo>
                    <a:pt x="7008" y="291"/>
                  </a:lnTo>
                  <a:lnTo>
                    <a:pt x="8027" y="229"/>
                  </a:lnTo>
                  <a:lnTo>
                    <a:pt x="9046" y="208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3287" y="1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fill="none" extrusionOk="0">
                  <a:moveTo>
                    <a:pt x="20211" y="0"/>
                  </a:moveTo>
                  <a:lnTo>
                    <a:pt x="20211" y="0"/>
                  </a:lnTo>
                  <a:lnTo>
                    <a:pt x="19109" y="21"/>
                  </a:lnTo>
                  <a:lnTo>
                    <a:pt x="18007" y="83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555" y="11436"/>
                  </a:lnTo>
                  <a:lnTo>
                    <a:pt x="25742" y="11436"/>
                  </a:lnTo>
                  <a:lnTo>
                    <a:pt x="25742" y="11436"/>
                  </a:lnTo>
                  <a:lnTo>
                    <a:pt x="25846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extrusionOk="0">
                  <a:moveTo>
                    <a:pt x="18298" y="1352"/>
                  </a:moveTo>
                  <a:lnTo>
                    <a:pt x="18569" y="1373"/>
                  </a:lnTo>
                  <a:lnTo>
                    <a:pt x="18839" y="1415"/>
                  </a:lnTo>
                  <a:lnTo>
                    <a:pt x="19088" y="1477"/>
                  </a:lnTo>
                  <a:lnTo>
                    <a:pt x="19359" y="1560"/>
                  </a:lnTo>
                  <a:lnTo>
                    <a:pt x="19587" y="1664"/>
                  </a:lnTo>
                  <a:lnTo>
                    <a:pt x="19816" y="1789"/>
                  </a:lnTo>
                  <a:lnTo>
                    <a:pt x="20003" y="1955"/>
                  </a:lnTo>
                  <a:lnTo>
                    <a:pt x="20170" y="2121"/>
                  </a:lnTo>
                  <a:lnTo>
                    <a:pt x="19879" y="2288"/>
                  </a:lnTo>
                  <a:lnTo>
                    <a:pt x="19587" y="2413"/>
                  </a:lnTo>
                  <a:lnTo>
                    <a:pt x="19296" y="2517"/>
                  </a:lnTo>
                  <a:lnTo>
                    <a:pt x="18984" y="2579"/>
                  </a:lnTo>
                  <a:lnTo>
                    <a:pt x="18693" y="2641"/>
                  </a:lnTo>
                  <a:lnTo>
                    <a:pt x="18381" y="2683"/>
                  </a:lnTo>
                  <a:lnTo>
                    <a:pt x="18070" y="2704"/>
                  </a:lnTo>
                  <a:lnTo>
                    <a:pt x="17778" y="2724"/>
                  </a:lnTo>
                  <a:lnTo>
                    <a:pt x="17654" y="2724"/>
                  </a:lnTo>
                  <a:lnTo>
                    <a:pt x="17550" y="2704"/>
                  </a:lnTo>
                  <a:lnTo>
                    <a:pt x="17446" y="2683"/>
                  </a:lnTo>
                  <a:lnTo>
                    <a:pt x="17363" y="2641"/>
                  </a:lnTo>
                  <a:lnTo>
                    <a:pt x="17279" y="2600"/>
                  </a:lnTo>
                  <a:lnTo>
                    <a:pt x="17196" y="2537"/>
                  </a:lnTo>
                  <a:lnTo>
                    <a:pt x="17134" y="2454"/>
                  </a:lnTo>
                  <a:lnTo>
                    <a:pt x="17092" y="2371"/>
                  </a:lnTo>
                  <a:lnTo>
                    <a:pt x="17051" y="2246"/>
                  </a:lnTo>
                  <a:lnTo>
                    <a:pt x="17030" y="2163"/>
                  </a:lnTo>
                  <a:lnTo>
                    <a:pt x="17030" y="2080"/>
                  </a:lnTo>
                  <a:lnTo>
                    <a:pt x="17051" y="1997"/>
                  </a:lnTo>
                  <a:lnTo>
                    <a:pt x="17072" y="1914"/>
                  </a:lnTo>
                  <a:lnTo>
                    <a:pt x="17155" y="1768"/>
                  </a:lnTo>
                  <a:lnTo>
                    <a:pt x="17300" y="1643"/>
                  </a:lnTo>
                  <a:lnTo>
                    <a:pt x="17383" y="1581"/>
                  </a:lnTo>
                  <a:lnTo>
                    <a:pt x="17487" y="1519"/>
                  </a:lnTo>
                  <a:lnTo>
                    <a:pt x="17737" y="1435"/>
                  </a:lnTo>
                  <a:lnTo>
                    <a:pt x="18007" y="1373"/>
                  </a:lnTo>
                  <a:lnTo>
                    <a:pt x="18298" y="1352"/>
                  </a:lnTo>
                  <a:close/>
                  <a:moveTo>
                    <a:pt x="8858" y="1456"/>
                  </a:moveTo>
                  <a:lnTo>
                    <a:pt x="10272" y="1477"/>
                  </a:lnTo>
                  <a:lnTo>
                    <a:pt x="11686" y="1539"/>
                  </a:lnTo>
                  <a:lnTo>
                    <a:pt x="12393" y="1602"/>
                  </a:lnTo>
                  <a:lnTo>
                    <a:pt x="13100" y="1664"/>
                  </a:lnTo>
                  <a:lnTo>
                    <a:pt x="13807" y="1747"/>
                  </a:lnTo>
                  <a:lnTo>
                    <a:pt x="14514" y="1830"/>
                  </a:lnTo>
                  <a:lnTo>
                    <a:pt x="14618" y="1851"/>
                  </a:lnTo>
                  <a:lnTo>
                    <a:pt x="14722" y="1893"/>
                  </a:lnTo>
                  <a:lnTo>
                    <a:pt x="14826" y="1976"/>
                  </a:lnTo>
                  <a:lnTo>
                    <a:pt x="15013" y="2121"/>
                  </a:lnTo>
                  <a:lnTo>
                    <a:pt x="14680" y="2225"/>
                  </a:lnTo>
                  <a:lnTo>
                    <a:pt x="14348" y="2309"/>
                  </a:lnTo>
                  <a:lnTo>
                    <a:pt x="14015" y="2392"/>
                  </a:lnTo>
                  <a:lnTo>
                    <a:pt x="13682" y="2454"/>
                  </a:lnTo>
                  <a:lnTo>
                    <a:pt x="13017" y="2558"/>
                  </a:lnTo>
                  <a:lnTo>
                    <a:pt x="12372" y="2641"/>
                  </a:lnTo>
                  <a:lnTo>
                    <a:pt x="11353" y="2787"/>
                  </a:lnTo>
                  <a:lnTo>
                    <a:pt x="10335" y="2912"/>
                  </a:lnTo>
                  <a:lnTo>
                    <a:pt x="9316" y="3036"/>
                  </a:lnTo>
                  <a:lnTo>
                    <a:pt x="8297" y="3120"/>
                  </a:lnTo>
                  <a:lnTo>
                    <a:pt x="4201" y="3452"/>
                  </a:lnTo>
                  <a:lnTo>
                    <a:pt x="3868" y="3473"/>
                  </a:lnTo>
                  <a:lnTo>
                    <a:pt x="3619" y="3473"/>
                  </a:lnTo>
                  <a:lnTo>
                    <a:pt x="3369" y="3431"/>
                  </a:lnTo>
                  <a:lnTo>
                    <a:pt x="3120" y="3369"/>
                  </a:lnTo>
                  <a:lnTo>
                    <a:pt x="2870" y="3265"/>
                  </a:lnTo>
                  <a:lnTo>
                    <a:pt x="2683" y="3161"/>
                  </a:lnTo>
                  <a:lnTo>
                    <a:pt x="2600" y="3099"/>
                  </a:lnTo>
                  <a:lnTo>
                    <a:pt x="2517" y="3016"/>
                  </a:lnTo>
                  <a:lnTo>
                    <a:pt x="2454" y="2932"/>
                  </a:lnTo>
                  <a:lnTo>
                    <a:pt x="2413" y="2828"/>
                  </a:lnTo>
                  <a:lnTo>
                    <a:pt x="2392" y="2724"/>
                  </a:lnTo>
                  <a:lnTo>
                    <a:pt x="2371" y="2600"/>
                  </a:lnTo>
                  <a:lnTo>
                    <a:pt x="2371" y="2475"/>
                  </a:lnTo>
                  <a:lnTo>
                    <a:pt x="2392" y="2350"/>
                  </a:lnTo>
                  <a:lnTo>
                    <a:pt x="2433" y="2246"/>
                  </a:lnTo>
                  <a:lnTo>
                    <a:pt x="2475" y="2163"/>
                  </a:lnTo>
                  <a:lnTo>
                    <a:pt x="2537" y="2059"/>
                  </a:lnTo>
                  <a:lnTo>
                    <a:pt x="2621" y="1976"/>
                  </a:lnTo>
                  <a:lnTo>
                    <a:pt x="2724" y="1914"/>
                  </a:lnTo>
                  <a:lnTo>
                    <a:pt x="2828" y="1851"/>
                  </a:lnTo>
                  <a:lnTo>
                    <a:pt x="3057" y="1726"/>
                  </a:lnTo>
                  <a:lnTo>
                    <a:pt x="3286" y="1664"/>
                  </a:lnTo>
                  <a:lnTo>
                    <a:pt x="3535" y="1602"/>
                  </a:lnTo>
                  <a:lnTo>
                    <a:pt x="3785" y="1581"/>
                  </a:lnTo>
                  <a:lnTo>
                    <a:pt x="6322" y="1498"/>
                  </a:lnTo>
                  <a:lnTo>
                    <a:pt x="7590" y="1477"/>
                  </a:lnTo>
                  <a:lnTo>
                    <a:pt x="8858" y="1456"/>
                  </a:lnTo>
                  <a:close/>
                  <a:moveTo>
                    <a:pt x="14244" y="1"/>
                  </a:move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1497" y="2017"/>
                  </a:moveTo>
                  <a:lnTo>
                    <a:pt x="1497" y="2017"/>
                  </a:lnTo>
                  <a:lnTo>
                    <a:pt x="1248" y="2017"/>
                  </a:lnTo>
                  <a:lnTo>
                    <a:pt x="998" y="1975"/>
                  </a:lnTo>
                  <a:lnTo>
                    <a:pt x="749" y="1913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312" y="1705"/>
                  </a:lnTo>
                  <a:lnTo>
                    <a:pt x="229" y="1643"/>
                  </a:lnTo>
                  <a:lnTo>
                    <a:pt x="146" y="1560"/>
                  </a:lnTo>
                  <a:lnTo>
                    <a:pt x="83" y="1476"/>
                  </a:lnTo>
                  <a:lnTo>
                    <a:pt x="42" y="1372"/>
                  </a:lnTo>
                  <a:lnTo>
                    <a:pt x="21" y="1268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0" y="1019"/>
                  </a:lnTo>
                  <a:lnTo>
                    <a:pt x="21" y="894"/>
                  </a:lnTo>
                  <a:lnTo>
                    <a:pt x="62" y="790"/>
                  </a:lnTo>
                  <a:lnTo>
                    <a:pt x="104" y="707"/>
                  </a:lnTo>
                  <a:lnTo>
                    <a:pt x="166" y="603"/>
                  </a:lnTo>
                  <a:lnTo>
                    <a:pt x="250" y="520"/>
                  </a:lnTo>
                  <a:lnTo>
                    <a:pt x="353" y="458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686" y="270"/>
                  </a:lnTo>
                  <a:lnTo>
                    <a:pt x="915" y="208"/>
                  </a:lnTo>
                  <a:lnTo>
                    <a:pt x="1164" y="146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3951" y="42"/>
                  </a:lnTo>
                  <a:lnTo>
                    <a:pt x="5219" y="21"/>
                  </a:lnTo>
                  <a:lnTo>
                    <a:pt x="6487" y="0"/>
                  </a:lnTo>
                  <a:lnTo>
                    <a:pt x="6487" y="0"/>
                  </a:lnTo>
                  <a:lnTo>
                    <a:pt x="7901" y="21"/>
                  </a:lnTo>
                  <a:lnTo>
                    <a:pt x="9315" y="83"/>
                  </a:lnTo>
                  <a:lnTo>
                    <a:pt x="10022" y="146"/>
                  </a:lnTo>
                  <a:lnTo>
                    <a:pt x="10729" y="208"/>
                  </a:lnTo>
                  <a:lnTo>
                    <a:pt x="11436" y="291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2247" y="395"/>
                  </a:lnTo>
                  <a:lnTo>
                    <a:pt x="12351" y="437"/>
                  </a:lnTo>
                  <a:lnTo>
                    <a:pt x="12455" y="520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309" y="769"/>
                  </a:lnTo>
                  <a:lnTo>
                    <a:pt x="11977" y="853"/>
                  </a:lnTo>
                  <a:lnTo>
                    <a:pt x="11644" y="936"/>
                  </a:lnTo>
                  <a:lnTo>
                    <a:pt x="11311" y="998"/>
                  </a:lnTo>
                  <a:lnTo>
                    <a:pt x="10646" y="1102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8982" y="1331"/>
                  </a:lnTo>
                  <a:lnTo>
                    <a:pt x="7964" y="1456"/>
                  </a:lnTo>
                  <a:lnTo>
                    <a:pt x="6945" y="1580"/>
                  </a:lnTo>
                  <a:lnTo>
                    <a:pt x="5926" y="1664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1497" y="20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749" y="1372"/>
                  </a:moveTo>
                  <a:lnTo>
                    <a:pt x="749" y="137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521" y="1352"/>
                  </a:lnTo>
                  <a:lnTo>
                    <a:pt x="417" y="1331"/>
                  </a:lnTo>
                  <a:lnTo>
                    <a:pt x="334" y="1289"/>
                  </a:lnTo>
                  <a:lnTo>
                    <a:pt x="250" y="1248"/>
                  </a:lnTo>
                  <a:lnTo>
                    <a:pt x="167" y="1185"/>
                  </a:lnTo>
                  <a:lnTo>
                    <a:pt x="105" y="1102"/>
                  </a:lnTo>
                  <a:lnTo>
                    <a:pt x="63" y="1019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1" y="811"/>
                  </a:lnTo>
                  <a:lnTo>
                    <a:pt x="1" y="728"/>
                  </a:lnTo>
                  <a:lnTo>
                    <a:pt x="22" y="645"/>
                  </a:lnTo>
                  <a:lnTo>
                    <a:pt x="43" y="562"/>
                  </a:lnTo>
                  <a:lnTo>
                    <a:pt x="126" y="416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354" y="229"/>
                  </a:lnTo>
                  <a:lnTo>
                    <a:pt x="458" y="167"/>
                  </a:lnTo>
                  <a:lnTo>
                    <a:pt x="708" y="83"/>
                  </a:lnTo>
                  <a:lnTo>
                    <a:pt x="978" y="21"/>
                  </a:lnTo>
                  <a:lnTo>
                    <a:pt x="1269" y="0"/>
                  </a:lnTo>
                  <a:lnTo>
                    <a:pt x="1269" y="0"/>
                  </a:lnTo>
                  <a:lnTo>
                    <a:pt x="1540" y="21"/>
                  </a:lnTo>
                  <a:lnTo>
                    <a:pt x="1810" y="63"/>
                  </a:lnTo>
                  <a:lnTo>
                    <a:pt x="2059" y="125"/>
                  </a:lnTo>
                  <a:lnTo>
                    <a:pt x="2330" y="208"/>
                  </a:lnTo>
                  <a:lnTo>
                    <a:pt x="2558" y="312"/>
                  </a:lnTo>
                  <a:lnTo>
                    <a:pt x="2787" y="437"/>
                  </a:lnTo>
                  <a:lnTo>
                    <a:pt x="2974" y="603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850" y="936"/>
                  </a:lnTo>
                  <a:lnTo>
                    <a:pt x="2558" y="1061"/>
                  </a:lnTo>
                  <a:lnTo>
                    <a:pt x="2267" y="1165"/>
                  </a:lnTo>
                  <a:lnTo>
                    <a:pt x="1955" y="1227"/>
                  </a:lnTo>
                  <a:lnTo>
                    <a:pt x="1664" y="1289"/>
                  </a:lnTo>
                  <a:lnTo>
                    <a:pt x="1352" y="1331"/>
                  </a:lnTo>
                  <a:lnTo>
                    <a:pt x="1041" y="1352"/>
                  </a:lnTo>
                  <a:lnTo>
                    <a:pt x="749" y="1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5949" y="1"/>
                  </a:moveTo>
                  <a:lnTo>
                    <a:pt x="15949" y="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lnTo>
                    <a:pt x="159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extrusionOk="0">
                  <a:moveTo>
                    <a:pt x="5760" y="1892"/>
                  </a:moveTo>
                  <a:lnTo>
                    <a:pt x="6405" y="1913"/>
                  </a:lnTo>
                  <a:lnTo>
                    <a:pt x="6717" y="1934"/>
                  </a:lnTo>
                  <a:lnTo>
                    <a:pt x="7029" y="1976"/>
                  </a:lnTo>
                  <a:lnTo>
                    <a:pt x="7361" y="2038"/>
                  </a:lnTo>
                  <a:lnTo>
                    <a:pt x="7673" y="2100"/>
                  </a:lnTo>
                  <a:lnTo>
                    <a:pt x="7985" y="2184"/>
                  </a:lnTo>
                  <a:lnTo>
                    <a:pt x="8318" y="2267"/>
                  </a:lnTo>
                  <a:lnTo>
                    <a:pt x="8567" y="2391"/>
                  </a:lnTo>
                  <a:lnTo>
                    <a:pt x="8609" y="2433"/>
                  </a:lnTo>
                  <a:lnTo>
                    <a:pt x="8650" y="2495"/>
                  </a:lnTo>
                  <a:lnTo>
                    <a:pt x="8609" y="2579"/>
                  </a:lnTo>
                  <a:lnTo>
                    <a:pt x="8547" y="2662"/>
                  </a:lnTo>
                  <a:lnTo>
                    <a:pt x="8484" y="2703"/>
                  </a:lnTo>
                  <a:lnTo>
                    <a:pt x="8401" y="2745"/>
                  </a:lnTo>
                  <a:lnTo>
                    <a:pt x="8255" y="2807"/>
                  </a:lnTo>
                  <a:lnTo>
                    <a:pt x="8089" y="2849"/>
                  </a:lnTo>
                  <a:lnTo>
                    <a:pt x="7590" y="3015"/>
                  </a:lnTo>
                  <a:lnTo>
                    <a:pt x="7070" y="3161"/>
                  </a:lnTo>
                  <a:lnTo>
                    <a:pt x="6550" y="3306"/>
                  </a:lnTo>
                  <a:lnTo>
                    <a:pt x="6031" y="3431"/>
                  </a:lnTo>
                  <a:lnTo>
                    <a:pt x="5511" y="3535"/>
                  </a:lnTo>
                  <a:lnTo>
                    <a:pt x="4991" y="3639"/>
                  </a:lnTo>
                  <a:lnTo>
                    <a:pt x="3931" y="3785"/>
                  </a:lnTo>
                  <a:lnTo>
                    <a:pt x="3660" y="3805"/>
                  </a:lnTo>
                  <a:lnTo>
                    <a:pt x="3515" y="3805"/>
                  </a:lnTo>
                  <a:lnTo>
                    <a:pt x="3348" y="3785"/>
                  </a:lnTo>
                  <a:lnTo>
                    <a:pt x="3203" y="3743"/>
                  </a:lnTo>
                  <a:lnTo>
                    <a:pt x="3078" y="3701"/>
                  </a:lnTo>
                  <a:lnTo>
                    <a:pt x="2974" y="3639"/>
                  </a:lnTo>
                  <a:lnTo>
                    <a:pt x="2870" y="3556"/>
                  </a:lnTo>
                  <a:lnTo>
                    <a:pt x="2787" y="3473"/>
                  </a:lnTo>
                  <a:lnTo>
                    <a:pt x="2725" y="3369"/>
                  </a:lnTo>
                  <a:lnTo>
                    <a:pt x="2662" y="3244"/>
                  </a:lnTo>
                  <a:lnTo>
                    <a:pt x="2641" y="3098"/>
                  </a:lnTo>
                  <a:lnTo>
                    <a:pt x="2621" y="2953"/>
                  </a:lnTo>
                  <a:lnTo>
                    <a:pt x="2641" y="2828"/>
                  </a:lnTo>
                  <a:lnTo>
                    <a:pt x="2662" y="2703"/>
                  </a:lnTo>
                  <a:lnTo>
                    <a:pt x="2725" y="2579"/>
                  </a:lnTo>
                  <a:lnTo>
                    <a:pt x="2787" y="2495"/>
                  </a:lnTo>
                  <a:lnTo>
                    <a:pt x="2891" y="2391"/>
                  </a:lnTo>
                  <a:lnTo>
                    <a:pt x="2995" y="2308"/>
                  </a:lnTo>
                  <a:lnTo>
                    <a:pt x="3099" y="2225"/>
                  </a:lnTo>
                  <a:lnTo>
                    <a:pt x="3328" y="2121"/>
                  </a:lnTo>
                  <a:lnTo>
                    <a:pt x="3556" y="2059"/>
                  </a:lnTo>
                  <a:lnTo>
                    <a:pt x="3785" y="2017"/>
                  </a:lnTo>
                  <a:lnTo>
                    <a:pt x="4014" y="1996"/>
                  </a:lnTo>
                  <a:lnTo>
                    <a:pt x="4887" y="1934"/>
                  </a:lnTo>
                  <a:lnTo>
                    <a:pt x="5324" y="1892"/>
                  </a:lnTo>
                  <a:close/>
                  <a:moveTo>
                    <a:pt x="16115" y="0"/>
                  </a:move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1040" y="1913"/>
                  </a:moveTo>
                  <a:lnTo>
                    <a:pt x="1040" y="1913"/>
                  </a:lnTo>
                  <a:lnTo>
                    <a:pt x="895" y="1913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583" y="1851"/>
                  </a:lnTo>
                  <a:lnTo>
                    <a:pt x="458" y="1809"/>
                  </a:lnTo>
                  <a:lnTo>
                    <a:pt x="354" y="1747"/>
                  </a:lnTo>
                  <a:lnTo>
                    <a:pt x="250" y="1664"/>
                  </a:lnTo>
                  <a:lnTo>
                    <a:pt x="167" y="1581"/>
                  </a:lnTo>
                  <a:lnTo>
                    <a:pt x="105" y="1477"/>
                  </a:lnTo>
                  <a:lnTo>
                    <a:pt x="42" y="1352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1" y="1061"/>
                  </a:lnTo>
                  <a:lnTo>
                    <a:pt x="21" y="936"/>
                  </a:lnTo>
                  <a:lnTo>
                    <a:pt x="42" y="811"/>
                  </a:lnTo>
                  <a:lnTo>
                    <a:pt x="105" y="687"/>
                  </a:lnTo>
                  <a:lnTo>
                    <a:pt x="167" y="603"/>
                  </a:lnTo>
                  <a:lnTo>
                    <a:pt x="271" y="499"/>
                  </a:lnTo>
                  <a:lnTo>
                    <a:pt x="375" y="416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708" y="229"/>
                  </a:lnTo>
                  <a:lnTo>
                    <a:pt x="936" y="167"/>
                  </a:lnTo>
                  <a:lnTo>
                    <a:pt x="1165" y="125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2267" y="42"/>
                  </a:lnTo>
                  <a:lnTo>
                    <a:pt x="2704" y="0"/>
                  </a:lnTo>
                  <a:lnTo>
                    <a:pt x="3140" y="0"/>
                  </a:lnTo>
                  <a:lnTo>
                    <a:pt x="3140" y="0"/>
                  </a:lnTo>
                  <a:lnTo>
                    <a:pt x="3785" y="21"/>
                  </a:lnTo>
                  <a:lnTo>
                    <a:pt x="4097" y="42"/>
                  </a:lnTo>
                  <a:lnTo>
                    <a:pt x="4409" y="84"/>
                  </a:lnTo>
                  <a:lnTo>
                    <a:pt x="4741" y="146"/>
                  </a:lnTo>
                  <a:lnTo>
                    <a:pt x="5053" y="208"/>
                  </a:lnTo>
                  <a:lnTo>
                    <a:pt x="5365" y="292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989" y="541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687"/>
                  </a:lnTo>
                  <a:lnTo>
                    <a:pt x="5927" y="770"/>
                  </a:lnTo>
                  <a:lnTo>
                    <a:pt x="5864" y="811"/>
                  </a:lnTo>
                  <a:lnTo>
                    <a:pt x="5781" y="853"/>
                  </a:lnTo>
                  <a:lnTo>
                    <a:pt x="5635" y="915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4970" y="1123"/>
                  </a:lnTo>
                  <a:lnTo>
                    <a:pt x="4450" y="1269"/>
                  </a:lnTo>
                  <a:lnTo>
                    <a:pt x="3930" y="1414"/>
                  </a:lnTo>
                  <a:lnTo>
                    <a:pt x="3411" y="1539"/>
                  </a:lnTo>
                  <a:lnTo>
                    <a:pt x="2891" y="1643"/>
                  </a:lnTo>
                  <a:lnTo>
                    <a:pt x="2371" y="1747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1040" y="19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7072" y="0"/>
                  </a:moveTo>
                  <a:lnTo>
                    <a:pt x="17072" y="0"/>
                  </a:lnTo>
                  <a:lnTo>
                    <a:pt x="16115" y="0"/>
                  </a:ln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487" y="0"/>
                  </a:move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6487" y="0"/>
                  </a:moveTo>
                  <a:lnTo>
                    <a:pt x="6487" y="0"/>
                  </a:ln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2704" y="0"/>
                  </a:moveTo>
                  <a:lnTo>
                    <a:pt x="2267" y="42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3140" y="0"/>
                  </a:moveTo>
                  <a:lnTo>
                    <a:pt x="3140" y="0"/>
                  </a:lnTo>
                  <a:lnTo>
                    <a:pt x="2704" y="0"/>
                  </a:lnTo>
                  <a:lnTo>
                    <a:pt x="2267" y="42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extrusionOk="0">
                  <a:moveTo>
                    <a:pt x="1269" y="0"/>
                  </a:move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1269" y="0"/>
                  </a:moveTo>
                  <a:lnTo>
                    <a:pt x="1269" y="0"/>
                  </a:ln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3957350" y="4761600"/>
              <a:ext cx="861900" cy="297350"/>
            </a:xfrm>
            <a:custGeom>
              <a:avLst/>
              <a:gdLst/>
              <a:ahLst/>
              <a:cxnLst/>
              <a:rect l="l" t="t" r="r" b="b"/>
              <a:pathLst>
                <a:path w="34476" h="11894" extrusionOk="0">
                  <a:moveTo>
                    <a:pt x="17716" y="1102"/>
                  </a:moveTo>
                  <a:lnTo>
                    <a:pt x="20087" y="1123"/>
                  </a:lnTo>
                  <a:lnTo>
                    <a:pt x="22478" y="1185"/>
                  </a:lnTo>
                  <a:lnTo>
                    <a:pt x="23663" y="1248"/>
                  </a:lnTo>
                  <a:lnTo>
                    <a:pt x="24848" y="1310"/>
                  </a:lnTo>
                  <a:lnTo>
                    <a:pt x="26470" y="1435"/>
                  </a:lnTo>
                  <a:lnTo>
                    <a:pt x="27281" y="1497"/>
                  </a:lnTo>
                  <a:lnTo>
                    <a:pt x="28092" y="1601"/>
                  </a:lnTo>
                  <a:lnTo>
                    <a:pt x="28903" y="1705"/>
                  </a:lnTo>
                  <a:lnTo>
                    <a:pt x="29693" y="1851"/>
                  </a:lnTo>
                  <a:lnTo>
                    <a:pt x="30504" y="2017"/>
                  </a:lnTo>
                  <a:lnTo>
                    <a:pt x="31294" y="2225"/>
                  </a:lnTo>
                  <a:lnTo>
                    <a:pt x="31668" y="2350"/>
                  </a:lnTo>
                  <a:lnTo>
                    <a:pt x="31959" y="2454"/>
                  </a:lnTo>
                  <a:lnTo>
                    <a:pt x="32084" y="2516"/>
                  </a:lnTo>
                  <a:lnTo>
                    <a:pt x="32209" y="2599"/>
                  </a:lnTo>
                  <a:lnTo>
                    <a:pt x="32292" y="2662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1" y="3077"/>
                  </a:lnTo>
                  <a:lnTo>
                    <a:pt x="32541" y="3202"/>
                  </a:lnTo>
                  <a:lnTo>
                    <a:pt x="32583" y="3514"/>
                  </a:lnTo>
                  <a:lnTo>
                    <a:pt x="32562" y="3909"/>
                  </a:lnTo>
                  <a:lnTo>
                    <a:pt x="32521" y="4866"/>
                  </a:lnTo>
                  <a:lnTo>
                    <a:pt x="32479" y="5843"/>
                  </a:lnTo>
                  <a:lnTo>
                    <a:pt x="32396" y="6799"/>
                  </a:lnTo>
                  <a:lnTo>
                    <a:pt x="32334" y="7278"/>
                  </a:lnTo>
                  <a:lnTo>
                    <a:pt x="32271" y="7756"/>
                  </a:lnTo>
                  <a:lnTo>
                    <a:pt x="32209" y="8047"/>
                  </a:lnTo>
                  <a:lnTo>
                    <a:pt x="32105" y="8296"/>
                  </a:lnTo>
                  <a:lnTo>
                    <a:pt x="31980" y="8525"/>
                  </a:lnTo>
                  <a:lnTo>
                    <a:pt x="31835" y="8712"/>
                  </a:lnTo>
                  <a:lnTo>
                    <a:pt x="31647" y="8858"/>
                  </a:lnTo>
                  <a:lnTo>
                    <a:pt x="31439" y="9003"/>
                  </a:lnTo>
                  <a:lnTo>
                    <a:pt x="31190" y="9107"/>
                  </a:lnTo>
                  <a:lnTo>
                    <a:pt x="30920" y="9191"/>
                  </a:lnTo>
                  <a:lnTo>
                    <a:pt x="30358" y="9315"/>
                  </a:lnTo>
                  <a:lnTo>
                    <a:pt x="29776" y="9419"/>
                  </a:lnTo>
                  <a:lnTo>
                    <a:pt x="29194" y="9482"/>
                  </a:lnTo>
                  <a:lnTo>
                    <a:pt x="28632" y="9523"/>
                  </a:lnTo>
                  <a:lnTo>
                    <a:pt x="28050" y="9544"/>
                  </a:lnTo>
                  <a:lnTo>
                    <a:pt x="4076" y="9544"/>
                  </a:lnTo>
                  <a:lnTo>
                    <a:pt x="3660" y="9523"/>
                  </a:lnTo>
                  <a:lnTo>
                    <a:pt x="3224" y="9482"/>
                  </a:lnTo>
                  <a:lnTo>
                    <a:pt x="2808" y="9440"/>
                  </a:lnTo>
                  <a:lnTo>
                    <a:pt x="2496" y="9378"/>
                  </a:lnTo>
                  <a:lnTo>
                    <a:pt x="2205" y="9294"/>
                  </a:lnTo>
                  <a:lnTo>
                    <a:pt x="1955" y="9170"/>
                  </a:lnTo>
                  <a:lnTo>
                    <a:pt x="1747" y="9024"/>
                  </a:lnTo>
                  <a:lnTo>
                    <a:pt x="1664" y="8920"/>
                  </a:lnTo>
                  <a:lnTo>
                    <a:pt x="1581" y="8837"/>
                  </a:lnTo>
                  <a:lnTo>
                    <a:pt x="1435" y="8608"/>
                  </a:lnTo>
                  <a:lnTo>
                    <a:pt x="1311" y="8338"/>
                  </a:lnTo>
                  <a:lnTo>
                    <a:pt x="1228" y="8026"/>
                  </a:lnTo>
                  <a:lnTo>
                    <a:pt x="1144" y="7444"/>
                  </a:lnTo>
                  <a:lnTo>
                    <a:pt x="1103" y="6862"/>
                  </a:lnTo>
                  <a:lnTo>
                    <a:pt x="1082" y="6280"/>
                  </a:lnTo>
                  <a:lnTo>
                    <a:pt x="1103" y="5697"/>
                  </a:lnTo>
                  <a:lnTo>
                    <a:pt x="1186" y="5115"/>
                  </a:lnTo>
                  <a:lnTo>
                    <a:pt x="1290" y="4554"/>
                  </a:lnTo>
                  <a:lnTo>
                    <a:pt x="1456" y="3972"/>
                  </a:lnTo>
                  <a:lnTo>
                    <a:pt x="1664" y="3410"/>
                  </a:lnTo>
                  <a:lnTo>
                    <a:pt x="1768" y="3202"/>
                  </a:lnTo>
                  <a:lnTo>
                    <a:pt x="1893" y="2994"/>
                  </a:lnTo>
                  <a:lnTo>
                    <a:pt x="2038" y="2807"/>
                  </a:lnTo>
                  <a:lnTo>
                    <a:pt x="2205" y="2662"/>
                  </a:lnTo>
                  <a:lnTo>
                    <a:pt x="2392" y="2516"/>
                  </a:lnTo>
                  <a:lnTo>
                    <a:pt x="2579" y="2391"/>
                  </a:lnTo>
                  <a:lnTo>
                    <a:pt x="2787" y="2287"/>
                  </a:lnTo>
                  <a:lnTo>
                    <a:pt x="3016" y="2204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2"/>
                  </a:lnTo>
                  <a:lnTo>
                    <a:pt x="11166" y="1227"/>
                  </a:lnTo>
                  <a:lnTo>
                    <a:pt x="13246" y="1144"/>
                  </a:lnTo>
                  <a:lnTo>
                    <a:pt x="14285" y="1123"/>
                  </a:lnTo>
                  <a:lnTo>
                    <a:pt x="15325" y="1102"/>
                  </a:lnTo>
                  <a:close/>
                  <a:moveTo>
                    <a:pt x="16510" y="0"/>
                  </a:moveTo>
                  <a:lnTo>
                    <a:pt x="14431" y="21"/>
                  </a:lnTo>
                  <a:lnTo>
                    <a:pt x="12622" y="83"/>
                  </a:lnTo>
                  <a:lnTo>
                    <a:pt x="11000" y="166"/>
                  </a:lnTo>
                  <a:lnTo>
                    <a:pt x="9461" y="270"/>
                  </a:lnTo>
                  <a:lnTo>
                    <a:pt x="7860" y="395"/>
                  </a:lnTo>
                  <a:lnTo>
                    <a:pt x="7070" y="478"/>
                  </a:lnTo>
                  <a:lnTo>
                    <a:pt x="6259" y="561"/>
                  </a:lnTo>
                  <a:lnTo>
                    <a:pt x="5469" y="686"/>
                  </a:lnTo>
                  <a:lnTo>
                    <a:pt x="4679" y="811"/>
                  </a:lnTo>
                  <a:lnTo>
                    <a:pt x="3910" y="957"/>
                  </a:lnTo>
                  <a:lnTo>
                    <a:pt x="3120" y="1144"/>
                  </a:lnTo>
                  <a:lnTo>
                    <a:pt x="2787" y="1248"/>
                  </a:lnTo>
                  <a:lnTo>
                    <a:pt x="2475" y="1372"/>
                  </a:lnTo>
                  <a:lnTo>
                    <a:pt x="2184" y="1497"/>
                  </a:lnTo>
                  <a:lnTo>
                    <a:pt x="1914" y="1643"/>
                  </a:lnTo>
                  <a:lnTo>
                    <a:pt x="1664" y="1809"/>
                  </a:lnTo>
                  <a:lnTo>
                    <a:pt x="1435" y="1996"/>
                  </a:lnTo>
                  <a:lnTo>
                    <a:pt x="1228" y="2183"/>
                  </a:lnTo>
                  <a:lnTo>
                    <a:pt x="1020" y="2391"/>
                  </a:lnTo>
                  <a:lnTo>
                    <a:pt x="853" y="2620"/>
                  </a:lnTo>
                  <a:lnTo>
                    <a:pt x="687" y="2870"/>
                  </a:lnTo>
                  <a:lnTo>
                    <a:pt x="541" y="3119"/>
                  </a:lnTo>
                  <a:lnTo>
                    <a:pt x="417" y="3410"/>
                  </a:lnTo>
                  <a:lnTo>
                    <a:pt x="313" y="3680"/>
                  </a:lnTo>
                  <a:lnTo>
                    <a:pt x="229" y="3992"/>
                  </a:lnTo>
                  <a:lnTo>
                    <a:pt x="146" y="4304"/>
                  </a:lnTo>
                  <a:lnTo>
                    <a:pt x="105" y="4637"/>
                  </a:lnTo>
                  <a:lnTo>
                    <a:pt x="42" y="5157"/>
                  </a:lnTo>
                  <a:lnTo>
                    <a:pt x="1" y="5677"/>
                  </a:lnTo>
                  <a:lnTo>
                    <a:pt x="1" y="6176"/>
                  </a:lnTo>
                  <a:lnTo>
                    <a:pt x="42" y="6695"/>
                  </a:lnTo>
                  <a:lnTo>
                    <a:pt x="84" y="7194"/>
                  </a:lnTo>
                  <a:lnTo>
                    <a:pt x="167" y="7714"/>
                  </a:lnTo>
                  <a:lnTo>
                    <a:pt x="250" y="8213"/>
                  </a:lnTo>
                  <a:lnTo>
                    <a:pt x="375" y="8712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7"/>
                  </a:lnTo>
                  <a:lnTo>
                    <a:pt x="812" y="9877"/>
                  </a:lnTo>
                  <a:lnTo>
                    <a:pt x="957" y="10126"/>
                  </a:lnTo>
                  <a:lnTo>
                    <a:pt x="1103" y="10334"/>
                  </a:lnTo>
                  <a:lnTo>
                    <a:pt x="1290" y="10521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4" y="10979"/>
                  </a:lnTo>
                  <a:lnTo>
                    <a:pt x="2163" y="11103"/>
                  </a:lnTo>
                  <a:lnTo>
                    <a:pt x="2413" y="11207"/>
                  </a:lnTo>
                  <a:lnTo>
                    <a:pt x="2704" y="11291"/>
                  </a:lnTo>
                  <a:lnTo>
                    <a:pt x="2995" y="11353"/>
                  </a:lnTo>
                  <a:lnTo>
                    <a:pt x="3307" y="11395"/>
                  </a:lnTo>
                  <a:lnTo>
                    <a:pt x="3639" y="11436"/>
                  </a:lnTo>
                  <a:lnTo>
                    <a:pt x="3910" y="11457"/>
                  </a:lnTo>
                  <a:lnTo>
                    <a:pt x="4742" y="11457"/>
                  </a:lnTo>
                  <a:lnTo>
                    <a:pt x="5282" y="11436"/>
                  </a:lnTo>
                  <a:lnTo>
                    <a:pt x="5823" y="11436"/>
                  </a:lnTo>
                  <a:lnTo>
                    <a:pt x="7153" y="11499"/>
                  </a:lnTo>
                  <a:lnTo>
                    <a:pt x="8505" y="11540"/>
                  </a:lnTo>
                  <a:lnTo>
                    <a:pt x="9836" y="11561"/>
                  </a:lnTo>
                  <a:lnTo>
                    <a:pt x="11187" y="11561"/>
                  </a:lnTo>
                  <a:lnTo>
                    <a:pt x="13870" y="11582"/>
                  </a:lnTo>
                  <a:lnTo>
                    <a:pt x="15221" y="11582"/>
                  </a:lnTo>
                  <a:lnTo>
                    <a:pt x="16573" y="11602"/>
                  </a:lnTo>
                  <a:lnTo>
                    <a:pt x="17591" y="11623"/>
                  </a:lnTo>
                  <a:lnTo>
                    <a:pt x="18631" y="11623"/>
                  </a:lnTo>
                  <a:lnTo>
                    <a:pt x="20690" y="11644"/>
                  </a:lnTo>
                  <a:lnTo>
                    <a:pt x="21708" y="11644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6" y="11748"/>
                  </a:lnTo>
                  <a:lnTo>
                    <a:pt x="26449" y="11852"/>
                  </a:lnTo>
                  <a:lnTo>
                    <a:pt x="27281" y="11873"/>
                  </a:lnTo>
                  <a:lnTo>
                    <a:pt x="28113" y="11894"/>
                  </a:lnTo>
                  <a:lnTo>
                    <a:pt x="28924" y="11894"/>
                  </a:lnTo>
                  <a:lnTo>
                    <a:pt x="29755" y="11852"/>
                  </a:lnTo>
                  <a:lnTo>
                    <a:pt x="30587" y="11769"/>
                  </a:lnTo>
                  <a:lnTo>
                    <a:pt x="31419" y="11665"/>
                  </a:lnTo>
                  <a:lnTo>
                    <a:pt x="31710" y="11623"/>
                  </a:lnTo>
                  <a:lnTo>
                    <a:pt x="31980" y="11561"/>
                  </a:lnTo>
                  <a:lnTo>
                    <a:pt x="32230" y="11478"/>
                  </a:lnTo>
                  <a:lnTo>
                    <a:pt x="32458" y="11374"/>
                  </a:lnTo>
                  <a:lnTo>
                    <a:pt x="32687" y="11249"/>
                  </a:lnTo>
                  <a:lnTo>
                    <a:pt x="32895" y="11124"/>
                  </a:lnTo>
                  <a:lnTo>
                    <a:pt x="33082" y="10979"/>
                  </a:lnTo>
                  <a:lnTo>
                    <a:pt x="33269" y="10833"/>
                  </a:lnTo>
                  <a:lnTo>
                    <a:pt x="33436" y="10667"/>
                  </a:lnTo>
                  <a:lnTo>
                    <a:pt x="33581" y="10480"/>
                  </a:lnTo>
                  <a:lnTo>
                    <a:pt x="33727" y="10272"/>
                  </a:lnTo>
                  <a:lnTo>
                    <a:pt x="33851" y="10064"/>
                  </a:lnTo>
                  <a:lnTo>
                    <a:pt x="33955" y="9835"/>
                  </a:lnTo>
                  <a:lnTo>
                    <a:pt x="34059" y="9586"/>
                  </a:lnTo>
                  <a:lnTo>
                    <a:pt x="34142" y="9336"/>
                  </a:lnTo>
                  <a:lnTo>
                    <a:pt x="34226" y="9066"/>
                  </a:lnTo>
                  <a:lnTo>
                    <a:pt x="34330" y="8504"/>
                  </a:lnTo>
                  <a:lnTo>
                    <a:pt x="34413" y="7964"/>
                  </a:lnTo>
                  <a:lnTo>
                    <a:pt x="34454" y="7423"/>
                  </a:lnTo>
                  <a:lnTo>
                    <a:pt x="34475" y="6883"/>
                  </a:lnTo>
                  <a:lnTo>
                    <a:pt x="34475" y="6321"/>
                  </a:lnTo>
                  <a:lnTo>
                    <a:pt x="34454" y="5780"/>
                  </a:lnTo>
                  <a:lnTo>
                    <a:pt x="34413" y="5219"/>
                  </a:lnTo>
                  <a:lnTo>
                    <a:pt x="34371" y="4678"/>
                  </a:lnTo>
                  <a:lnTo>
                    <a:pt x="34330" y="4367"/>
                  </a:lnTo>
                  <a:lnTo>
                    <a:pt x="34267" y="4075"/>
                  </a:lnTo>
                  <a:lnTo>
                    <a:pt x="34184" y="3784"/>
                  </a:lnTo>
                  <a:lnTo>
                    <a:pt x="34101" y="3514"/>
                  </a:lnTo>
                  <a:lnTo>
                    <a:pt x="33976" y="3244"/>
                  </a:lnTo>
                  <a:lnTo>
                    <a:pt x="33851" y="2994"/>
                  </a:lnTo>
                  <a:lnTo>
                    <a:pt x="33706" y="2745"/>
                  </a:lnTo>
                  <a:lnTo>
                    <a:pt x="33540" y="2516"/>
                  </a:lnTo>
                  <a:lnTo>
                    <a:pt x="33352" y="2287"/>
                  </a:lnTo>
                  <a:lnTo>
                    <a:pt x="33144" y="2100"/>
                  </a:lnTo>
                  <a:lnTo>
                    <a:pt x="32937" y="1913"/>
                  </a:lnTo>
                  <a:lnTo>
                    <a:pt x="32708" y="1726"/>
                  </a:lnTo>
                  <a:lnTo>
                    <a:pt x="32458" y="1580"/>
                  </a:lnTo>
                  <a:lnTo>
                    <a:pt x="32188" y="1435"/>
                  </a:lnTo>
                  <a:lnTo>
                    <a:pt x="31918" y="1310"/>
                  </a:lnTo>
                  <a:lnTo>
                    <a:pt x="31627" y="1206"/>
                  </a:lnTo>
                  <a:lnTo>
                    <a:pt x="30899" y="998"/>
                  </a:lnTo>
                  <a:lnTo>
                    <a:pt x="30150" y="832"/>
                  </a:lnTo>
                  <a:lnTo>
                    <a:pt x="29402" y="707"/>
                  </a:lnTo>
                  <a:lnTo>
                    <a:pt x="28653" y="603"/>
                  </a:lnTo>
                  <a:lnTo>
                    <a:pt x="27821" y="499"/>
                  </a:lnTo>
                  <a:lnTo>
                    <a:pt x="27011" y="416"/>
                  </a:lnTo>
                  <a:lnTo>
                    <a:pt x="25389" y="291"/>
                  </a:lnTo>
                  <a:lnTo>
                    <a:pt x="23788" y="208"/>
                  </a:lnTo>
                  <a:lnTo>
                    <a:pt x="22228" y="146"/>
                  </a:lnTo>
                  <a:lnTo>
                    <a:pt x="19234" y="62"/>
                  </a:lnTo>
                  <a:lnTo>
                    <a:pt x="17820" y="42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3969300" y="5091150"/>
              <a:ext cx="834875" cy="306200"/>
            </a:xfrm>
            <a:custGeom>
              <a:avLst/>
              <a:gdLst/>
              <a:ahLst/>
              <a:cxnLst/>
              <a:rect l="l" t="t" r="r" b="b"/>
              <a:pathLst>
                <a:path w="33395" h="12248" extrusionOk="0">
                  <a:moveTo>
                    <a:pt x="19234" y="999"/>
                  </a:moveTo>
                  <a:lnTo>
                    <a:pt x="20212" y="1020"/>
                  </a:lnTo>
                  <a:lnTo>
                    <a:pt x="21168" y="1061"/>
                  </a:lnTo>
                  <a:lnTo>
                    <a:pt x="22145" y="1124"/>
                  </a:lnTo>
                  <a:lnTo>
                    <a:pt x="24079" y="1269"/>
                  </a:lnTo>
                  <a:lnTo>
                    <a:pt x="25992" y="1435"/>
                  </a:lnTo>
                  <a:lnTo>
                    <a:pt x="27926" y="1643"/>
                  </a:lnTo>
                  <a:lnTo>
                    <a:pt x="29859" y="1851"/>
                  </a:lnTo>
                  <a:lnTo>
                    <a:pt x="30171" y="1893"/>
                  </a:lnTo>
                  <a:lnTo>
                    <a:pt x="30442" y="1955"/>
                  </a:lnTo>
                  <a:lnTo>
                    <a:pt x="30629" y="2038"/>
                  </a:lnTo>
                  <a:lnTo>
                    <a:pt x="30712" y="2101"/>
                  </a:lnTo>
                  <a:lnTo>
                    <a:pt x="30795" y="2142"/>
                  </a:lnTo>
                  <a:lnTo>
                    <a:pt x="30857" y="2226"/>
                  </a:lnTo>
                  <a:lnTo>
                    <a:pt x="30899" y="2309"/>
                  </a:lnTo>
                  <a:lnTo>
                    <a:pt x="30982" y="2496"/>
                  </a:lnTo>
                  <a:lnTo>
                    <a:pt x="31045" y="2766"/>
                  </a:lnTo>
                  <a:lnTo>
                    <a:pt x="31107" y="3078"/>
                  </a:lnTo>
                  <a:lnTo>
                    <a:pt x="31232" y="4159"/>
                  </a:lnTo>
                  <a:lnTo>
                    <a:pt x="31294" y="4679"/>
                  </a:lnTo>
                  <a:lnTo>
                    <a:pt x="31315" y="5220"/>
                  </a:lnTo>
                  <a:lnTo>
                    <a:pt x="31336" y="5740"/>
                  </a:lnTo>
                  <a:lnTo>
                    <a:pt x="31336" y="6280"/>
                  </a:lnTo>
                  <a:lnTo>
                    <a:pt x="31315" y="6821"/>
                  </a:lnTo>
                  <a:lnTo>
                    <a:pt x="31253" y="7341"/>
                  </a:lnTo>
                  <a:lnTo>
                    <a:pt x="31190" y="7756"/>
                  </a:lnTo>
                  <a:lnTo>
                    <a:pt x="31107" y="8110"/>
                  </a:lnTo>
                  <a:lnTo>
                    <a:pt x="31045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9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8" y="8942"/>
                  </a:lnTo>
                  <a:lnTo>
                    <a:pt x="30005" y="9046"/>
                  </a:lnTo>
                  <a:lnTo>
                    <a:pt x="29610" y="9150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5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8"/>
                  </a:lnTo>
                  <a:lnTo>
                    <a:pt x="21064" y="9773"/>
                  </a:lnTo>
                  <a:lnTo>
                    <a:pt x="17779" y="9877"/>
                  </a:lnTo>
                  <a:lnTo>
                    <a:pt x="14494" y="10002"/>
                  </a:lnTo>
                  <a:lnTo>
                    <a:pt x="11188" y="10127"/>
                  </a:lnTo>
                  <a:lnTo>
                    <a:pt x="9275" y="10231"/>
                  </a:lnTo>
                  <a:lnTo>
                    <a:pt x="7362" y="10356"/>
                  </a:lnTo>
                  <a:lnTo>
                    <a:pt x="5428" y="10460"/>
                  </a:lnTo>
                  <a:lnTo>
                    <a:pt x="4471" y="10480"/>
                  </a:lnTo>
                  <a:lnTo>
                    <a:pt x="2974" y="10480"/>
                  </a:lnTo>
                  <a:lnTo>
                    <a:pt x="2746" y="10460"/>
                  </a:lnTo>
                  <a:lnTo>
                    <a:pt x="2538" y="10418"/>
                  </a:lnTo>
                  <a:lnTo>
                    <a:pt x="2351" y="10376"/>
                  </a:lnTo>
                  <a:lnTo>
                    <a:pt x="2184" y="10314"/>
                  </a:lnTo>
                  <a:lnTo>
                    <a:pt x="2039" y="10252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40"/>
                  </a:lnTo>
                  <a:lnTo>
                    <a:pt x="1623" y="9794"/>
                  </a:lnTo>
                  <a:lnTo>
                    <a:pt x="1540" y="9628"/>
                  </a:lnTo>
                  <a:lnTo>
                    <a:pt x="1477" y="9420"/>
                  </a:lnTo>
                  <a:lnTo>
                    <a:pt x="1415" y="9212"/>
                  </a:lnTo>
                  <a:lnTo>
                    <a:pt x="1332" y="8692"/>
                  </a:lnTo>
                  <a:lnTo>
                    <a:pt x="1186" y="7715"/>
                  </a:lnTo>
                  <a:lnTo>
                    <a:pt x="1145" y="7216"/>
                  </a:lnTo>
                  <a:lnTo>
                    <a:pt x="1103" y="6738"/>
                  </a:lnTo>
                  <a:lnTo>
                    <a:pt x="1103" y="6239"/>
                  </a:lnTo>
                  <a:lnTo>
                    <a:pt x="1103" y="5760"/>
                  </a:lnTo>
                  <a:lnTo>
                    <a:pt x="1124" y="5261"/>
                  </a:lnTo>
                  <a:lnTo>
                    <a:pt x="1186" y="4762"/>
                  </a:lnTo>
                  <a:lnTo>
                    <a:pt x="1228" y="4492"/>
                  </a:lnTo>
                  <a:lnTo>
                    <a:pt x="1290" y="4222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2"/>
                  </a:lnTo>
                  <a:lnTo>
                    <a:pt x="1727" y="3203"/>
                  </a:lnTo>
                  <a:lnTo>
                    <a:pt x="1872" y="2974"/>
                  </a:lnTo>
                  <a:lnTo>
                    <a:pt x="2039" y="2766"/>
                  </a:lnTo>
                  <a:lnTo>
                    <a:pt x="2226" y="2558"/>
                  </a:lnTo>
                  <a:lnTo>
                    <a:pt x="2434" y="2371"/>
                  </a:lnTo>
                  <a:lnTo>
                    <a:pt x="2642" y="2205"/>
                  </a:lnTo>
                  <a:lnTo>
                    <a:pt x="2891" y="2059"/>
                  </a:lnTo>
                  <a:lnTo>
                    <a:pt x="3141" y="1934"/>
                  </a:lnTo>
                  <a:lnTo>
                    <a:pt x="3411" y="1831"/>
                  </a:lnTo>
                  <a:lnTo>
                    <a:pt x="3702" y="1747"/>
                  </a:lnTo>
                  <a:lnTo>
                    <a:pt x="4014" y="1685"/>
                  </a:lnTo>
                  <a:lnTo>
                    <a:pt x="5033" y="1539"/>
                  </a:lnTo>
                  <a:lnTo>
                    <a:pt x="6052" y="1435"/>
                  </a:lnTo>
                  <a:lnTo>
                    <a:pt x="7071" y="1352"/>
                  </a:lnTo>
                  <a:lnTo>
                    <a:pt x="8110" y="1290"/>
                  </a:lnTo>
                  <a:lnTo>
                    <a:pt x="9129" y="1228"/>
                  </a:lnTo>
                  <a:lnTo>
                    <a:pt x="10148" y="1207"/>
                  </a:lnTo>
                  <a:lnTo>
                    <a:pt x="12206" y="1144"/>
                  </a:lnTo>
                  <a:lnTo>
                    <a:pt x="13288" y="1124"/>
                  </a:lnTo>
                  <a:lnTo>
                    <a:pt x="14390" y="1144"/>
                  </a:lnTo>
                  <a:lnTo>
                    <a:pt x="15367" y="1061"/>
                  </a:lnTo>
                  <a:lnTo>
                    <a:pt x="16323" y="1020"/>
                  </a:lnTo>
                  <a:lnTo>
                    <a:pt x="17301" y="999"/>
                  </a:lnTo>
                  <a:close/>
                  <a:moveTo>
                    <a:pt x="20212" y="1"/>
                  </a:moveTo>
                  <a:lnTo>
                    <a:pt x="19484" y="22"/>
                  </a:lnTo>
                  <a:lnTo>
                    <a:pt x="18756" y="42"/>
                  </a:lnTo>
                  <a:lnTo>
                    <a:pt x="18008" y="84"/>
                  </a:lnTo>
                  <a:lnTo>
                    <a:pt x="16386" y="167"/>
                  </a:lnTo>
                  <a:lnTo>
                    <a:pt x="14743" y="271"/>
                  </a:lnTo>
                  <a:lnTo>
                    <a:pt x="11479" y="437"/>
                  </a:lnTo>
                  <a:lnTo>
                    <a:pt x="8193" y="604"/>
                  </a:lnTo>
                  <a:lnTo>
                    <a:pt x="6572" y="708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1" y="957"/>
                  </a:lnTo>
                  <a:lnTo>
                    <a:pt x="3432" y="1040"/>
                  </a:lnTo>
                  <a:lnTo>
                    <a:pt x="2954" y="1186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2"/>
                  </a:lnTo>
                  <a:lnTo>
                    <a:pt x="1852" y="1747"/>
                  </a:lnTo>
                  <a:lnTo>
                    <a:pt x="1664" y="1914"/>
                  </a:lnTo>
                  <a:lnTo>
                    <a:pt x="1477" y="2101"/>
                  </a:lnTo>
                  <a:lnTo>
                    <a:pt x="1290" y="2309"/>
                  </a:lnTo>
                  <a:lnTo>
                    <a:pt x="1041" y="2662"/>
                  </a:lnTo>
                  <a:lnTo>
                    <a:pt x="812" y="3016"/>
                  </a:lnTo>
                  <a:lnTo>
                    <a:pt x="625" y="3390"/>
                  </a:lnTo>
                  <a:lnTo>
                    <a:pt x="479" y="3785"/>
                  </a:lnTo>
                  <a:lnTo>
                    <a:pt x="354" y="4201"/>
                  </a:lnTo>
                  <a:lnTo>
                    <a:pt x="251" y="4596"/>
                  </a:lnTo>
                  <a:lnTo>
                    <a:pt x="167" y="5012"/>
                  </a:lnTo>
                  <a:lnTo>
                    <a:pt x="105" y="5448"/>
                  </a:lnTo>
                  <a:lnTo>
                    <a:pt x="43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2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9"/>
                  </a:lnTo>
                  <a:lnTo>
                    <a:pt x="479" y="9940"/>
                  </a:lnTo>
                  <a:lnTo>
                    <a:pt x="604" y="10231"/>
                  </a:lnTo>
                  <a:lnTo>
                    <a:pt x="750" y="10584"/>
                  </a:lnTo>
                  <a:lnTo>
                    <a:pt x="916" y="10896"/>
                  </a:lnTo>
                  <a:lnTo>
                    <a:pt x="1124" y="11208"/>
                  </a:lnTo>
                  <a:lnTo>
                    <a:pt x="1228" y="11354"/>
                  </a:lnTo>
                  <a:lnTo>
                    <a:pt x="1353" y="11478"/>
                  </a:lnTo>
                  <a:lnTo>
                    <a:pt x="1477" y="11603"/>
                  </a:lnTo>
                  <a:lnTo>
                    <a:pt x="1623" y="11707"/>
                  </a:lnTo>
                  <a:lnTo>
                    <a:pt x="1768" y="11811"/>
                  </a:lnTo>
                  <a:lnTo>
                    <a:pt x="1935" y="11894"/>
                  </a:lnTo>
                  <a:lnTo>
                    <a:pt x="2101" y="11977"/>
                  </a:lnTo>
                  <a:lnTo>
                    <a:pt x="2288" y="12019"/>
                  </a:lnTo>
                  <a:lnTo>
                    <a:pt x="2496" y="12061"/>
                  </a:lnTo>
                  <a:lnTo>
                    <a:pt x="2725" y="12081"/>
                  </a:lnTo>
                  <a:lnTo>
                    <a:pt x="3910" y="12165"/>
                  </a:lnTo>
                  <a:lnTo>
                    <a:pt x="5095" y="12206"/>
                  </a:lnTo>
                  <a:lnTo>
                    <a:pt x="6280" y="12227"/>
                  </a:lnTo>
                  <a:lnTo>
                    <a:pt x="7486" y="12248"/>
                  </a:lnTo>
                  <a:lnTo>
                    <a:pt x="8672" y="12227"/>
                  </a:lnTo>
                  <a:lnTo>
                    <a:pt x="9857" y="12185"/>
                  </a:lnTo>
                  <a:lnTo>
                    <a:pt x="11042" y="12123"/>
                  </a:lnTo>
                  <a:lnTo>
                    <a:pt x="12227" y="12040"/>
                  </a:lnTo>
                  <a:lnTo>
                    <a:pt x="13891" y="11936"/>
                  </a:lnTo>
                  <a:lnTo>
                    <a:pt x="15554" y="11853"/>
                  </a:lnTo>
                  <a:lnTo>
                    <a:pt x="18881" y="11728"/>
                  </a:lnTo>
                  <a:lnTo>
                    <a:pt x="22228" y="11603"/>
                  </a:lnTo>
                  <a:lnTo>
                    <a:pt x="23892" y="11541"/>
                  </a:lnTo>
                  <a:lnTo>
                    <a:pt x="25555" y="11437"/>
                  </a:lnTo>
                  <a:lnTo>
                    <a:pt x="25846" y="11437"/>
                  </a:lnTo>
                  <a:lnTo>
                    <a:pt x="26928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4"/>
                  </a:lnTo>
                  <a:lnTo>
                    <a:pt x="29090" y="11291"/>
                  </a:lnTo>
                  <a:lnTo>
                    <a:pt x="29631" y="11187"/>
                  </a:lnTo>
                  <a:lnTo>
                    <a:pt x="30151" y="11042"/>
                  </a:lnTo>
                  <a:lnTo>
                    <a:pt x="30587" y="10896"/>
                  </a:lnTo>
                  <a:lnTo>
                    <a:pt x="31003" y="10730"/>
                  </a:lnTo>
                  <a:lnTo>
                    <a:pt x="31419" y="10543"/>
                  </a:lnTo>
                  <a:lnTo>
                    <a:pt x="31606" y="10439"/>
                  </a:lnTo>
                  <a:lnTo>
                    <a:pt x="31793" y="10314"/>
                  </a:lnTo>
                  <a:lnTo>
                    <a:pt x="31959" y="10168"/>
                  </a:lnTo>
                  <a:lnTo>
                    <a:pt x="32126" y="10044"/>
                  </a:lnTo>
                  <a:lnTo>
                    <a:pt x="32271" y="9877"/>
                  </a:lnTo>
                  <a:lnTo>
                    <a:pt x="32417" y="9711"/>
                  </a:lnTo>
                  <a:lnTo>
                    <a:pt x="32542" y="9524"/>
                  </a:lnTo>
                  <a:lnTo>
                    <a:pt x="32666" y="9337"/>
                  </a:lnTo>
                  <a:lnTo>
                    <a:pt x="32770" y="9129"/>
                  </a:lnTo>
                  <a:lnTo>
                    <a:pt x="32854" y="8900"/>
                  </a:lnTo>
                  <a:lnTo>
                    <a:pt x="33041" y="8276"/>
                  </a:lnTo>
                  <a:lnTo>
                    <a:pt x="33186" y="7652"/>
                  </a:lnTo>
                  <a:lnTo>
                    <a:pt x="33290" y="7029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8"/>
                  </a:lnTo>
                  <a:lnTo>
                    <a:pt x="33353" y="5116"/>
                  </a:lnTo>
                  <a:lnTo>
                    <a:pt x="33311" y="4783"/>
                  </a:lnTo>
                  <a:lnTo>
                    <a:pt x="33249" y="4471"/>
                  </a:lnTo>
                  <a:lnTo>
                    <a:pt x="33165" y="4159"/>
                  </a:lnTo>
                  <a:lnTo>
                    <a:pt x="33082" y="3827"/>
                  </a:lnTo>
                  <a:lnTo>
                    <a:pt x="32958" y="3515"/>
                  </a:lnTo>
                  <a:lnTo>
                    <a:pt x="32854" y="3224"/>
                  </a:lnTo>
                  <a:lnTo>
                    <a:pt x="32729" y="2933"/>
                  </a:lnTo>
                  <a:lnTo>
                    <a:pt x="32583" y="2662"/>
                  </a:lnTo>
                  <a:lnTo>
                    <a:pt x="32417" y="2392"/>
                  </a:lnTo>
                  <a:lnTo>
                    <a:pt x="32251" y="2163"/>
                  </a:lnTo>
                  <a:lnTo>
                    <a:pt x="32084" y="1934"/>
                  </a:lnTo>
                  <a:lnTo>
                    <a:pt x="31876" y="1727"/>
                  </a:lnTo>
                  <a:lnTo>
                    <a:pt x="31668" y="1519"/>
                  </a:lnTo>
                  <a:lnTo>
                    <a:pt x="31440" y="1352"/>
                  </a:lnTo>
                  <a:lnTo>
                    <a:pt x="31190" y="1207"/>
                  </a:lnTo>
                  <a:lnTo>
                    <a:pt x="30920" y="1061"/>
                  </a:lnTo>
                  <a:lnTo>
                    <a:pt x="30650" y="936"/>
                  </a:lnTo>
                  <a:lnTo>
                    <a:pt x="30338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6761" y="417"/>
                  </a:lnTo>
                  <a:lnTo>
                    <a:pt x="25306" y="271"/>
                  </a:lnTo>
                  <a:lnTo>
                    <a:pt x="23850" y="167"/>
                  </a:lnTo>
                  <a:lnTo>
                    <a:pt x="22395" y="63"/>
                  </a:lnTo>
                  <a:lnTo>
                    <a:pt x="20939" y="22"/>
                  </a:lnTo>
                  <a:lnTo>
                    <a:pt x="20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3984375" y="4789150"/>
              <a:ext cx="787575" cy="211050"/>
            </a:xfrm>
            <a:custGeom>
              <a:avLst/>
              <a:gdLst/>
              <a:ahLst/>
              <a:cxnLst/>
              <a:rect l="l" t="t" r="r" b="b"/>
              <a:pathLst>
                <a:path w="31503" h="8442" extrusionOk="0">
                  <a:moveTo>
                    <a:pt x="14244" y="0"/>
                  </a:moveTo>
                  <a:lnTo>
                    <a:pt x="13204" y="21"/>
                  </a:lnTo>
                  <a:lnTo>
                    <a:pt x="12165" y="42"/>
                  </a:lnTo>
                  <a:lnTo>
                    <a:pt x="10085" y="125"/>
                  </a:lnTo>
                  <a:lnTo>
                    <a:pt x="8006" y="270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5" y="1102"/>
                  </a:lnTo>
                  <a:lnTo>
                    <a:pt x="1706" y="1185"/>
                  </a:lnTo>
                  <a:lnTo>
                    <a:pt x="1498" y="1289"/>
                  </a:lnTo>
                  <a:lnTo>
                    <a:pt x="1311" y="1414"/>
                  </a:lnTo>
                  <a:lnTo>
                    <a:pt x="1124" y="1560"/>
                  </a:lnTo>
                  <a:lnTo>
                    <a:pt x="957" y="1705"/>
                  </a:lnTo>
                  <a:lnTo>
                    <a:pt x="812" y="1892"/>
                  </a:lnTo>
                  <a:lnTo>
                    <a:pt x="687" y="2100"/>
                  </a:lnTo>
                  <a:lnTo>
                    <a:pt x="583" y="2308"/>
                  </a:lnTo>
                  <a:lnTo>
                    <a:pt x="375" y="2870"/>
                  </a:lnTo>
                  <a:lnTo>
                    <a:pt x="209" y="3452"/>
                  </a:lnTo>
                  <a:lnTo>
                    <a:pt x="105" y="4013"/>
                  </a:lnTo>
                  <a:lnTo>
                    <a:pt x="22" y="4595"/>
                  </a:lnTo>
                  <a:lnTo>
                    <a:pt x="1" y="5178"/>
                  </a:lnTo>
                  <a:lnTo>
                    <a:pt x="22" y="5760"/>
                  </a:lnTo>
                  <a:lnTo>
                    <a:pt x="63" y="6342"/>
                  </a:lnTo>
                  <a:lnTo>
                    <a:pt x="147" y="6924"/>
                  </a:lnTo>
                  <a:lnTo>
                    <a:pt x="230" y="7236"/>
                  </a:lnTo>
                  <a:lnTo>
                    <a:pt x="354" y="7506"/>
                  </a:lnTo>
                  <a:lnTo>
                    <a:pt x="500" y="7735"/>
                  </a:lnTo>
                  <a:lnTo>
                    <a:pt x="583" y="7818"/>
                  </a:lnTo>
                  <a:lnTo>
                    <a:pt x="666" y="7922"/>
                  </a:lnTo>
                  <a:lnTo>
                    <a:pt x="874" y="8068"/>
                  </a:lnTo>
                  <a:lnTo>
                    <a:pt x="1124" y="8192"/>
                  </a:lnTo>
                  <a:lnTo>
                    <a:pt x="1415" y="8276"/>
                  </a:lnTo>
                  <a:lnTo>
                    <a:pt x="1727" y="8338"/>
                  </a:lnTo>
                  <a:lnTo>
                    <a:pt x="2143" y="8380"/>
                  </a:lnTo>
                  <a:lnTo>
                    <a:pt x="2579" y="8421"/>
                  </a:lnTo>
                  <a:lnTo>
                    <a:pt x="2995" y="8442"/>
                  </a:lnTo>
                  <a:lnTo>
                    <a:pt x="26969" y="8442"/>
                  </a:lnTo>
                  <a:lnTo>
                    <a:pt x="27551" y="8421"/>
                  </a:lnTo>
                  <a:lnTo>
                    <a:pt x="28113" y="8380"/>
                  </a:lnTo>
                  <a:lnTo>
                    <a:pt x="28695" y="8317"/>
                  </a:lnTo>
                  <a:lnTo>
                    <a:pt x="29277" y="8213"/>
                  </a:lnTo>
                  <a:lnTo>
                    <a:pt x="29839" y="8089"/>
                  </a:lnTo>
                  <a:lnTo>
                    <a:pt x="30109" y="8005"/>
                  </a:lnTo>
                  <a:lnTo>
                    <a:pt x="30358" y="7901"/>
                  </a:lnTo>
                  <a:lnTo>
                    <a:pt x="30566" y="7756"/>
                  </a:lnTo>
                  <a:lnTo>
                    <a:pt x="30754" y="7610"/>
                  </a:lnTo>
                  <a:lnTo>
                    <a:pt x="30899" y="7423"/>
                  </a:lnTo>
                  <a:lnTo>
                    <a:pt x="31024" y="7194"/>
                  </a:lnTo>
                  <a:lnTo>
                    <a:pt x="31128" y="6945"/>
                  </a:lnTo>
                  <a:lnTo>
                    <a:pt x="31190" y="6654"/>
                  </a:lnTo>
                  <a:lnTo>
                    <a:pt x="31253" y="6176"/>
                  </a:lnTo>
                  <a:lnTo>
                    <a:pt x="31315" y="5697"/>
                  </a:lnTo>
                  <a:lnTo>
                    <a:pt x="31398" y="4741"/>
                  </a:lnTo>
                  <a:lnTo>
                    <a:pt x="31440" y="3764"/>
                  </a:lnTo>
                  <a:lnTo>
                    <a:pt x="31481" y="2807"/>
                  </a:lnTo>
                  <a:lnTo>
                    <a:pt x="31502" y="2412"/>
                  </a:lnTo>
                  <a:lnTo>
                    <a:pt x="31460" y="2100"/>
                  </a:lnTo>
                  <a:lnTo>
                    <a:pt x="31440" y="197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11" y="1560"/>
                  </a:lnTo>
                  <a:lnTo>
                    <a:pt x="31128" y="1497"/>
                  </a:lnTo>
                  <a:lnTo>
                    <a:pt x="31003" y="1414"/>
                  </a:lnTo>
                  <a:lnTo>
                    <a:pt x="30878" y="1352"/>
                  </a:lnTo>
                  <a:lnTo>
                    <a:pt x="30587" y="1248"/>
                  </a:lnTo>
                  <a:lnTo>
                    <a:pt x="30213" y="1123"/>
                  </a:lnTo>
                  <a:lnTo>
                    <a:pt x="29423" y="915"/>
                  </a:lnTo>
                  <a:lnTo>
                    <a:pt x="28612" y="749"/>
                  </a:lnTo>
                  <a:lnTo>
                    <a:pt x="27822" y="603"/>
                  </a:lnTo>
                  <a:lnTo>
                    <a:pt x="27011" y="499"/>
                  </a:lnTo>
                  <a:lnTo>
                    <a:pt x="26200" y="395"/>
                  </a:lnTo>
                  <a:lnTo>
                    <a:pt x="25389" y="333"/>
                  </a:lnTo>
                  <a:lnTo>
                    <a:pt x="23767" y="208"/>
                  </a:lnTo>
                  <a:lnTo>
                    <a:pt x="22582" y="146"/>
                  </a:lnTo>
                  <a:lnTo>
                    <a:pt x="21397" y="83"/>
                  </a:lnTo>
                  <a:lnTo>
                    <a:pt x="19006" y="21"/>
                  </a:lnTo>
                  <a:lnTo>
                    <a:pt x="166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3996875" y="5116100"/>
              <a:ext cx="755825" cy="237075"/>
            </a:xfrm>
            <a:custGeom>
              <a:avLst/>
              <a:gdLst/>
              <a:ahLst/>
              <a:cxnLst/>
              <a:rect l="l" t="t" r="r" b="b"/>
              <a:pathLst>
                <a:path w="30233" h="9483" extrusionOk="0">
                  <a:moveTo>
                    <a:pt x="16198" y="1"/>
                  </a:moveTo>
                  <a:lnTo>
                    <a:pt x="15220" y="22"/>
                  </a:lnTo>
                  <a:lnTo>
                    <a:pt x="14264" y="63"/>
                  </a:lnTo>
                  <a:lnTo>
                    <a:pt x="13287" y="146"/>
                  </a:lnTo>
                  <a:lnTo>
                    <a:pt x="12185" y="126"/>
                  </a:lnTo>
                  <a:lnTo>
                    <a:pt x="11103" y="146"/>
                  </a:lnTo>
                  <a:lnTo>
                    <a:pt x="9045" y="209"/>
                  </a:lnTo>
                  <a:lnTo>
                    <a:pt x="8026" y="230"/>
                  </a:lnTo>
                  <a:lnTo>
                    <a:pt x="7007" y="292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0" y="541"/>
                  </a:lnTo>
                  <a:lnTo>
                    <a:pt x="2911" y="687"/>
                  </a:lnTo>
                  <a:lnTo>
                    <a:pt x="2599" y="749"/>
                  </a:lnTo>
                  <a:lnTo>
                    <a:pt x="2308" y="833"/>
                  </a:lnTo>
                  <a:lnTo>
                    <a:pt x="2038" y="936"/>
                  </a:lnTo>
                  <a:lnTo>
                    <a:pt x="1788" y="1061"/>
                  </a:lnTo>
                  <a:lnTo>
                    <a:pt x="1539" y="1207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69" y="1976"/>
                  </a:lnTo>
                  <a:lnTo>
                    <a:pt x="624" y="2205"/>
                  </a:lnTo>
                  <a:lnTo>
                    <a:pt x="499" y="2434"/>
                  </a:lnTo>
                  <a:lnTo>
                    <a:pt x="374" y="2683"/>
                  </a:lnTo>
                  <a:lnTo>
                    <a:pt x="270" y="2953"/>
                  </a:lnTo>
                  <a:lnTo>
                    <a:pt x="187" y="3224"/>
                  </a:lnTo>
                  <a:lnTo>
                    <a:pt x="125" y="3494"/>
                  </a:lnTo>
                  <a:lnTo>
                    <a:pt x="83" y="3764"/>
                  </a:lnTo>
                  <a:lnTo>
                    <a:pt x="21" y="4263"/>
                  </a:lnTo>
                  <a:lnTo>
                    <a:pt x="0" y="4762"/>
                  </a:lnTo>
                  <a:lnTo>
                    <a:pt x="0" y="5241"/>
                  </a:lnTo>
                  <a:lnTo>
                    <a:pt x="0" y="5740"/>
                  </a:lnTo>
                  <a:lnTo>
                    <a:pt x="42" y="6218"/>
                  </a:lnTo>
                  <a:lnTo>
                    <a:pt x="83" y="6717"/>
                  </a:lnTo>
                  <a:lnTo>
                    <a:pt x="229" y="7694"/>
                  </a:lnTo>
                  <a:lnTo>
                    <a:pt x="312" y="8214"/>
                  </a:lnTo>
                  <a:lnTo>
                    <a:pt x="374" y="8422"/>
                  </a:lnTo>
                  <a:lnTo>
                    <a:pt x="437" y="8630"/>
                  </a:lnTo>
                  <a:lnTo>
                    <a:pt x="520" y="8796"/>
                  </a:lnTo>
                  <a:lnTo>
                    <a:pt x="603" y="8942"/>
                  </a:lnTo>
                  <a:lnTo>
                    <a:pt x="686" y="9066"/>
                  </a:lnTo>
                  <a:lnTo>
                    <a:pt x="811" y="9170"/>
                  </a:lnTo>
                  <a:lnTo>
                    <a:pt x="936" y="9254"/>
                  </a:lnTo>
                  <a:lnTo>
                    <a:pt x="1081" y="9316"/>
                  </a:lnTo>
                  <a:lnTo>
                    <a:pt x="1248" y="9378"/>
                  </a:lnTo>
                  <a:lnTo>
                    <a:pt x="1435" y="9420"/>
                  </a:lnTo>
                  <a:lnTo>
                    <a:pt x="1643" y="9462"/>
                  </a:lnTo>
                  <a:lnTo>
                    <a:pt x="1871" y="9482"/>
                  </a:lnTo>
                  <a:lnTo>
                    <a:pt x="3368" y="9482"/>
                  </a:lnTo>
                  <a:lnTo>
                    <a:pt x="4325" y="9462"/>
                  </a:lnTo>
                  <a:lnTo>
                    <a:pt x="6259" y="9358"/>
                  </a:lnTo>
                  <a:lnTo>
                    <a:pt x="8172" y="9233"/>
                  </a:lnTo>
                  <a:lnTo>
                    <a:pt x="10085" y="9129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1" y="8775"/>
                  </a:lnTo>
                  <a:lnTo>
                    <a:pt x="23246" y="8630"/>
                  </a:lnTo>
                  <a:lnTo>
                    <a:pt x="24556" y="8567"/>
                  </a:lnTo>
                  <a:lnTo>
                    <a:pt x="25887" y="8505"/>
                  </a:lnTo>
                  <a:lnTo>
                    <a:pt x="26532" y="8463"/>
                  </a:lnTo>
                  <a:lnTo>
                    <a:pt x="27197" y="8380"/>
                  </a:lnTo>
                  <a:lnTo>
                    <a:pt x="27862" y="8297"/>
                  </a:lnTo>
                  <a:lnTo>
                    <a:pt x="28507" y="8152"/>
                  </a:lnTo>
                  <a:lnTo>
                    <a:pt x="28902" y="8048"/>
                  </a:lnTo>
                  <a:lnTo>
                    <a:pt x="29235" y="7944"/>
                  </a:lnTo>
                  <a:lnTo>
                    <a:pt x="29380" y="7860"/>
                  </a:lnTo>
                  <a:lnTo>
                    <a:pt x="29505" y="7798"/>
                  </a:lnTo>
                  <a:lnTo>
                    <a:pt x="29609" y="7694"/>
                  </a:lnTo>
                  <a:lnTo>
                    <a:pt x="29713" y="7611"/>
                  </a:lnTo>
                  <a:lnTo>
                    <a:pt x="29796" y="7507"/>
                  </a:lnTo>
                  <a:lnTo>
                    <a:pt x="29879" y="7382"/>
                  </a:lnTo>
                  <a:lnTo>
                    <a:pt x="29942" y="7257"/>
                  </a:lnTo>
                  <a:lnTo>
                    <a:pt x="30004" y="7112"/>
                  </a:lnTo>
                  <a:lnTo>
                    <a:pt x="30087" y="6758"/>
                  </a:lnTo>
                  <a:lnTo>
                    <a:pt x="30150" y="6343"/>
                  </a:lnTo>
                  <a:lnTo>
                    <a:pt x="30212" y="5823"/>
                  </a:lnTo>
                  <a:lnTo>
                    <a:pt x="30233" y="5282"/>
                  </a:lnTo>
                  <a:lnTo>
                    <a:pt x="30233" y="4742"/>
                  </a:lnTo>
                  <a:lnTo>
                    <a:pt x="30212" y="4222"/>
                  </a:lnTo>
                  <a:lnTo>
                    <a:pt x="30191" y="3681"/>
                  </a:lnTo>
                  <a:lnTo>
                    <a:pt x="30129" y="3161"/>
                  </a:lnTo>
                  <a:lnTo>
                    <a:pt x="30004" y="2080"/>
                  </a:lnTo>
                  <a:lnTo>
                    <a:pt x="29942" y="1768"/>
                  </a:lnTo>
                  <a:lnTo>
                    <a:pt x="29879" y="1498"/>
                  </a:lnTo>
                  <a:lnTo>
                    <a:pt x="29796" y="1311"/>
                  </a:lnTo>
                  <a:lnTo>
                    <a:pt x="29754" y="1228"/>
                  </a:lnTo>
                  <a:lnTo>
                    <a:pt x="29692" y="1144"/>
                  </a:lnTo>
                  <a:lnTo>
                    <a:pt x="29609" y="1103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8" y="895"/>
                  </a:lnTo>
                  <a:lnTo>
                    <a:pt x="28756" y="853"/>
                  </a:lnTo>
                  <a:lnTo>
                    <a:pt x="26823" y="645"/>
                  </a:lnTo>
                  <a:lnTo>
                    <a:pt x="24889" y="437"/>
                  </a:lnTo>
                  <a:lnTo>
                    <a:pt x="22976" y="271"/>
                  </a:lnTo>
                  <a:lnTo>
                    <a:pt x="21042" y="126"/>
                  </a:lnTo>
                  <a:lnTo>
                    <a:pt x="20065" y="63"/>
                  </a:lnTo>
                  <a:lnTo>
                    <a:pt x="19109" y="22"/>
                  </a:lnTo>
                  <a:lnTo>
                    <a:pt x="181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043650" y="482552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779" y="1"/>
                  </a:moveTo>
                  <a:lnTo>
                    <a:pt x="5427" y="21"/>
                  </a:lnTo>
                  <a:lnTo>
                    <a:pt x="4097" y="42"/>
                  </a:lnTo>
                  <a:lnTo>
                    <a:pt x="1414" y="125"/>
                  </a:lnTo>
                  <a:lnTo>
                    <a:pt x="1165" y="146"/>
                  </a:lnTo>
                  <a:lnTo>
                    <a:pt x="915" y="209"/>
                  </a:lnTo>
                  <a:lnTo>
                    <a:pt x="687" y="271"/>
                  </a:lnTo>
                  <a:lnTo>
                    <a:pt x="458" y="396"/>
                  </a:lnTo>
                  <a:lnTo>
                    <a:pt x="354" y="458"/>
                  </a:lnTo>
                  <a:lnTo>
                    <a:pt x="250" y="520"/>
                  </a:lnTo>
                  <a:lnTo>
                    <a:pt x="167" y="604"/>
                  </a:lnTo>
                  <a:lnTo>
                    <a:pt x="104" y="708"/>
                  </a:lnTo>
                  <a:lnTo>
                    <a:pt x="63" y="791"/>
                  </a:lnTo>
                  <a:lnTo>
                    <a:pt x="21" y="895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9"/>
                  </a:lnTo>
                  <a:lnTo>
                    <a:pt x="42" y="1373"/>
                  </a:lnTo>
                  <a:lnTo>
                    <a:pt x="84" y="1477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6"/>
                  </a:lnTo>
                  <a:lnTo>
                    <a:pt x="499" y="1810"/>
                  </a:lnTo>
                  <a:lnTo>
                    <a:pt x="666" y="1872"/>
                  </a:lnTo>
                  <a:lnTo>
                    <a:pt x="811" y="1934"/>
                  </a:lnTo>
                  <a:lnTo>
                    <a:pt x="978" y="1976"/>
                  </a:lnTo>
                  <a:lnTo>
                    <a:pt x="1144" y="1997"/>
                  </a:lnTo>
                  <a:lnTo>
                    <a:pt x="1477" y="2018"/>
                  </a:lnTo>
                  <a:lnTo>
                    <a:pt x="1830" y="1997"/>
                  </a:lnTo>
                  <a:lnTo>
                    <a:pt x="5926" y="1664"/>
                  </a:lnTo>
                  <a:lnTo>
                    <a:pt x="6945" y="1581"/>
                  </a:lnTo>
                  <a:lnTo>
                    <a:pt x="7964" y="1456"/>
                  </a:lnTo>
                  <a:lnTo>
                    <a:pt x="8983" y="1331"/>
                  </a:lnTo>
                  <a:lnTo>
                    <a:pt x="10002" y="1186"/>
                  </a:lnTo>
                  <a:lnTo>
                    <a:pt x="10646" y="1103"/>
                  </a:lnTo>
                  <a:lnTo>
                    <a:pt x="11312" y="999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10" y="770"/>
                  </a:lnTo>
                  <a:lnTo>
                    <a:pt x="12642" y="666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6"/>
                  </a:lnTo>
                  <a:lnTo>
                    <a:pt x="12143" y="375"/>
                  </a:lnTo>
                  <a:lnTo>
                    <a:pt x="11457" y="292"/>
                  </a:lnTo>
                  <a:lnTo>
                    <a:pt x="10792" y="209"/>
                  </a:lnTo>
                  <a:lnTo>
                    <a:pt x="10126" y="146"/>
                  </a:lnTo>
                  <a:lnTo>
                    <a:pt x="9461" y="105"/>
                  </a:lnTo>
                  <a:lnTo>
                    <a:pt x="8110" y="42"/>
                  </a:lnTo>
                  <a:lnTo>
                    <a:pt x="6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062350" y="516340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3016" y="1"/>
                  </a:moveTo>
                  <a:lnTo>
                    <a:pt x="2475" y="22"/>
                  </a:lnTo>
                  <a:lnTo>
                    <a:pt x="1935" y="63"/>
                  </a:lnTo>
                  <a:lnTo>
                    <a:pt x="1394" y="105"/>
                  </a:lnTo>
                  <a:lnTo>
                    <a:pt x="1165" y="126"/>
                  </a:lnTo>
                  <a:lnTo>
                    <a:pt x="937" y="167"/>
                  </a:lnTo>
                  <a:lnTo>
                    <a:pt x="708" y="230"/>
                  </a:lnTo>
                  <a:lnTo>
                    <a:pt x="479" y="334"/>
                  </a:lnTo>
                  <a:lnTo>
                    <a:pt x="375" y="417"/>
                  </a:lnTo>
                  <a:lnTo>
                    <a:pt x="271" y="500"/>
                  </a:lnTo>
                  <a:lnTo>
                    <a:pt x="167" y="604"/>
                  </a:lnTo>
                  <a:lnTo>
                    <a:pt x="105" y="687"/>
                  </a:lnTo>
                  <a:lnTo>
                    <a:pt x="42" y="812"/>
                  </a:lnTo>
                  <a:lnTo>
                    <a:pt x="22" y="937"/>
                  </a:lnTo>
                  <a:lnTo>
                    <a:pt x="1" y="1061"/>
                  </a:lnTo>
                  <a:lnTo>
                    <a:pt x="22" y="1207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8"/>
                  </a:lnTo>
                  <a:lnTo>
                    <a:pt x="458" y="1810"/>
                  </a:lnTo>
                  <a:lnTo>
                    <a:pt x="583" y="1852"/>
                  </a:lnTo>
                  <a:lnTo>
                    <a:pt x="729" y="1893"/>
                  </a:lnTo>
                  <a:lnTo>
                    <a:pt x="874" y="1914"/>
                  </a:lnTo>
                  <a:lnTo>
                    <a:pt x="1020" y="1914"/>
                  </a:lnTo>
                  <a:lnTo>
                    <a:pt x="1311" y="1893"/>
                  </a:lnTo>
                  <a:lnTo>
                    <a:pt x="2371" y="1748"/>
                  </a:lnTo>
                  <a:lnTo>
                    <a:pt x="2891" y="1644"/>
                  </a:lnTo>
                  <a:lnTo>
                    <a:pt x="3411" y="1540"/>
                  </a:lnTo>
                  <a:lnTo>
                    <a:pt x="3931" y="1415"/>
                  </a:lnTo>
                  <a:lnTo>
                    <a:pt x="4451" y="1269"/>
                  </a:lnTo>
                  <a:lnTo>
                    <a:pt x="4970" y="1124"/>
                  </a:lnTo>
                  <a:lnTo>
                    <a:pt x="5469" y="957"/>
                  </a:lnTo>
                  <a:lnTo>
                    <a:pt x="5636" y="916"/>
                  </a:lnTo>
                  <a:lnTo>
                    <a:pt x="5781" y="853"/>
                  </a:lnTo>
                  <a:lnTo>
                    <a:pt x="5864" y="812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1" y="604"/>
                  </a:lnTo>
                  <a:lnTo>
                    <a:pt x="5989" y="542"/>
                  </a:lnTo>
                  <a:lnTo>
                    <a:pt x="5948" y="500"/>
                  </a:lnTo>
                  <a:lnTo>
                    <a:pt x="5698" y="375"/>
                  </a:lnTo>
                  <a:lnTo>
                    <a:pt x="5158" y="230"/>
                  </a:lnTo>
                  <a:lnTo>
                    <a:pt x="4638" y="126"/>
                  </a:lnTo>
                  <a:lnTo>
                    <a:pt x="4097" y="43"/>
                  </a:lnTo>
                  <a:lnTo>
                    <a:pt x="3556" y="22"/>
                  </a:lnTo>
                  <a:lnTo>
                    <a:pt x="30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4410125" y="4822925"/>
              <a:ext cx="78500" cy="34325"/>
            </a:xfrm>
            <a:custGeom>
              <a:avLst/>
              <a:gdLst/>
              <a:ahLst/>
              <a:cxnLst/>
              <a:rect l="l" t="t" r="r" b="b"/>
              <a:pathLst>
                <a:path w="3140" h="1373" extrusionOk="0">
                  <a:moveTo>
                    <a:pt x="1102" y="1"/>
                  </a:moveTo>
                  <a:lnTo>
                    <a:pt x="894" y="42"/>
                  </a:lnTo>
                  <a:lnTo>
                    <a:pt x="728" y="63"/>
                  </a:lnTo>
                  <a:lnTo>
                    <a:pt x="541" y="125"/>
                  </a:lnTo>
                  <a:lnTo>
                    <a:pt x="395" y="188"/>
                  </a:lnTo>
                  <a:lnTo>
                    <a:pt x="271" y="292"/>
                  </a:lnTo>
                  <a:lnTo>
                    <a:pt x="125" y="417"/>
                  </a:lnTo>
                  <a:lnTo>
                    <a:pt x="42" y="562"/>
                  </a:lnTo>
                  <a:lnTo>
                    <a:pt x="21" y="645"/>
                  </a:lnTo>
                  <a:lnTo>
                    <a:pt x="0" y="728"/>
                  </a:lnTo>
                  <a:lnTo>
                    <a:pt x="0" y="812"/>
                  </a:lnTo>
                  <a:lnTo>
                    <a:pt x="21" y="895"/>
                  </a:lnTo>
                  <a:lnTo>
                    <a:pt x="63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50" y="1248"/>
                  </a:lnTo>
                  <a:lnTo>
                    <a:pt x="333" y="1290"/>
                  </a:lnTo>
                  <a:lnTo>
                    <a:pt x="416" y="1331"/>
                  </a:lnTo>
                  <a:lnTo>
                    <a:pt x="520" y="1352"/>
                  </a:lnTo>
                  <a:lnTo>
                    <a:pt x="624" y="1373"/>
                  </a:lnTo>
                  <a:lnTo>
                    <a:pt x="957" y="1373"/>
                  </a:lnTo>
                  <a:lnTo>
                    <a:pt x="1269" y="1352"/>
                  </a:lnTo>
                  <a:lnTo>
                    <a:pt x="1601" y="1311"/>
                  </a:lnTo>
                  <a:lnTo>
                    <a:pt x="1913" y="1248"/>
                  </a:lnTo>
                  <a:lnTo>
                    <a:pt x="2225" y="1165"/>
                  </a:lnTo>
                  <a:lnTo>
                    <a:pt x="2537" y="1061"/>
                  </a:lnTo>
                  <a:lnTo>
                    <a:pt x="2828" y="936"/>
                  </a:lnTo>
                  <a:lnTo>
                    <a:pt x="3140" y="770"/>
                  </a:lnTo>
                  <a:lnTo>
                    <a:pt x="3015" y="624"/>
                  </a:lnTo>
                  <a:lnTo>
                    <a:pt x="2870" y="500"/>
                  </a:lnTo>
                  <a:lnTo>
                    <a:pt x="2703" y="396"/>
                  </a:lnTo>
                  <a:lnTo>
                    <a:pt x="2537" y="292"/>
                  </a:lnTo>
                  <a:lnTo>
                    <a:pt x="2350" y="209"/>
                  </a:lnTo>
                  <a:lnTo>
                    <a:pt x="2142" y="146"/>
                  </a:lnTo>
                  <a:lnTo>
                    <a:pt x="1934" y="84"/>
                  </a:lnTo>
                  <a:lnTo>
                    <a:pt x="1726" y="42"/>
                  </a:lnTo>
                  <a:lnTo>
                    <a:pt x="1518" y="21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052" name="Google Shape;1052;p7"/>
          <p:cNvGrpSpPr/>
          <p:nvPr/>
        </p:nvGrpSpPr>
        <p:grpSpPr>
          <a:xfrm>
            <a:off x="11503139" y="854815"/>
            <a:ext cx="478074" cy="474131"/>
            <a:chOff x="6897450" y="3655938"/>
            <a:chExt cx="854600" cy="842650"/>
          </a:xfrm>
        </p:grpSpPr>
        <p:sp>
          <p:nvSpPr>
            <p:cNvPr id="1053" name="Google Shape;1053;p7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extrusionOk="0">
                  <a:moveTo>
                    <a:pt x="22977" y="1476"/>
                  </a:moveTo>
                  <a:lnTo>
                    <a:pt x="23060" y="1497"/>
                  </a:lnTo>
                  <a:lnTo>
                    <a:pt x="23143" y="1539"/>
                  </a:lnTo>
                  <a:lnTo>
                    <a:pt x="23226" y="1580"/>
                  </a:lnTo>
                  <a:lnTo>
                    <a:pt x="23309" y="1643"/>
                  </a:lnTo>
                  <a:lnTo>
                    <a:pt x="23351" y="1705"/>
                  </a:lnTo>
                  <a:lnTo>
                    <a:pt x="23392" y="1788"/>
                  </a:lnTo>
                  <a:lnTo>
                    <a:pt x="23434" y="1851"/>
                  </a:lnTo>
                  <a:lnTo>
                    <a:pt x="23455" y="1934"/>
                  </a:lnTo>
                  <a:lnTo>
                    <a:pt x="23455" y="2017"/>
                  </a:lnTo>
                  <a:lnTo>
                    <a:pt x="23434" y="2204"/>
                  </a:lnTo>
                  <a:lnTo>
                    <a:pt x="23392" y="2329"/>
                  </a:lnTo>
                  <a:lnTo>
                    <a:pt x="23330" y="2433"/>
                  </a:lnTo>
                  <a:lnTo>
                    <a:pt x="23184" y="2682"/>
                  </a:lnTo>
                  <a:lnTo>
                    <a:pt x="22956" y="2932"/>
                  </a:lnTo>
                  <a:lnTo>
                    <a:pt x="22706" y="3181"/>
                  </a:lnTo>
                  <a:lnTo>
                    <a:pt x="22436" y="3389"/>
                  </a:lnTo>
                  <a:lnTo>
                    <a:pt x="22145" y="3556"/>
                  </a:lnTo>
                  <a:lnTo>
                    <a:pt x="21854" y="3701"/>
                  </a:lnTo>
                  <a:lnTo>
                    <a:pt x="21708" y="3743"/>
                  </a:lnTo>
                  <a:lnTo>
                    <a:pt x="21563" y="3764"/>
                  </a:lnTo>
                  <a:lnTo>
                    <a:pt x="21604" y="3452"/>
                  </a:lnTo>
                  <a:lnTo>
                    <a:pt x="21667" y="3161"/>
                  </a:lnTo>
                  <a:lnTo>
                    <a:pt x="21771" y="2870"/>
                  </a:lnTo>
                  <a:lnTo>
                    <a:pt x="21875" y="2578"/>
                  </a:lnTo>
                  <a:lnTo>
                    <a:pt x="22020" y="2329"/>
                  </a:lnTo>
                  <a:lnTo>
                    <a:pt x="22186" y="2079"/>
                  </a:lnTo>
                  <a:lnTo>
                    <a:pt x="22374" y="1830"/>
                  </a:lnTo>
                  <a:lnTo>
                    <a:pt x="22581" y="1601"/>
                  </a:lnTo>
                  <a:lnTo>
                    <a:pt x="22644" y="1539"/>
                  </a:lnTo>
                  <a:lnTo>
                    <a:pt x="22727" y="1497"/>
                  </a:lnTo>
                  <a:lnTo>
                    <a:pt x="22810" y="1476"/>
                  </a:lnTo>
                  <a:close/>
                  <a:moveTo>
                    <a:pt x="5427" y="3909"/>
                  </a:moveTo>
                  <a:lnTo>
                    <a:pt x="5511" y="3951"/>
                  </a:lnTo>
                  <a:lnTo>
                    <a:pt x="5573" y="4096"/>
                  </a:lnTo>
                  <a:lnTo>
                    <a:pt x="5594" y="4221"/>
                  </a:lnTo>
                  <a:lnTo>
                    <a:pt x="5573" y="4367"/>
                  </a:lnTo>
                  <a:lnTo>
                    <a:pt x="5531" y="4512"/>
                  </a:lnTo>
                  <a:lnTo>
                    <a:pt x="5407" y="4886"/>
                  </a:lnTo>
                  <a:lnTo>
                    <a:pt x="5261" y="5282"/>
                  </a:lnTo>
                  <a:lnTo>
                    <a:pt x="5095" y="5635"/>
                  </a:lnTo>
                  <a:lnTo>
                    <a:pt x="4928" y="5988"/>
                  </a:lnTo>
                  <a:lnTo>
                    <a:pt x="4720" y="6342"/>
                  </a:lnTo>
                  <a:lnTo>
                    <a:pt x="4492" y="6675"/>
                  </a:lnTo>
                  <a:lnTo>
                    <a:pt x="4263" y="7007"/>
                  </a:lnTo>
                  <a:lnTo>
                    <a:pt x="3993" y="7319"/>
                  </a:lnTo>
                  <a:lnTo>
                    <a:pt x="3785" y="7527"/>
                  </a:lnTo>
                  <a:lnTo>
                    <a:pt x="3681" y="7610"/>
                  </a:lnTo>
                  <a:lnTo>
                    <a:pt x="3556" y="7673"/>
                  </a:lnTo>
                  <a:lnTo>
                    <a:pt x="3452" y="7735"/>
                  </a:lnTo>
                  <a:lnTo>
                    <a:pt x="3348" y="7777"/>
                  </a:lnTo>
                  <a:lnTo>
                    <a:pt x="3223" y="7797"/>
                  </a:lnTo>
                  <a:lnTo>
                    <a:pt x="3119" y="7797"/>
                  </a:lnTo>
                  <a:lnTo>
                    <a:pt x="2995" y="7777"/>
                  </a:lnTo>
                  <a:lnTo>
                    <a:pt x="2849" y="7756"/>
                  </a:lnTo>
                  <a:lnTo>
                    <a:pt x="2724" y="7694"/>
                  </a:lnTo>
                  <a:lnTo>
                    <a:pt x="2600" y="7631"/>
                  </a:lnTo>
                  <a:lnTo>
                    <a:pt x="2475" y="7506"/>
                  </a:lnTo>
                  <a:lnTo>
                    <a:pt x="2371" y="7340"/>
                  </a:lnTo>
                  <a:lnTo>
                    <a:pt x="2288" y="7174"/>
                  </a:lnTo>
                  <a:lnTo>
                    <a:pt x="2246" y="7007"/>
                  </a:lnTo>
                  <a:lnTo>
                    <a:pt x="2246" y="6820"/>
                  </a:lnTo>
                  <a:lnTo>
                    <a:pt x="2288" y="6612"/>
                  </a:lnTo>
                  <a:lnTo>
                    <a:pt x="2371" y="6404"/>
                  </a:lnTo>
                  <a:lnTo>
                    <a:pt x="2475" y="6196"/>
                  </a:lnTo>
                  <a:lnTo>
                    <a:pt x="2704" y="5864"/>
                  </a:lnTo>
                  <a:lnTo>
                    <a:pt x="2974" y="5531"/>
                  </a:lnTo>
                  <a:lnTo>
                    <a:pt x="3244" y="5240"/>
                  </a:lnTo>
                  <a:lnTo>
                    <a:pt x="3535" y="4949"/>
                  </a:lnTo>
                  <a:lnTo>
                    <a:pt x="3847" y="4699"/>
                  </a:lnTo>
                  <a:lnTo>
                    <a:pt x="4180" y="4471"/>
                  </a:lnTo>
                  <a:lnTo>
                    <a:pt x="4533" y="4242"/>
                  </a:lnTo>
                  <a:lnTo>
                    <a:pt x="4908" y="4055"/>
                  </a:lnTo>
                  <a:lnTo>
                    <a:pt x="5116" y="3951"/>
                  </a:lnTo>
                  <a:lnTo>
                    <a:pt x="5220" y="3909"/>
                  </a:lnTo>
                  <a:close/>
                  <a:moveTo>
                    <a:pt x="23372" y="0"/>
                  </a:move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873" y="3888"/>
                  </a:moveTo>
                  <a:lnTo>
                    <a:pt x="873" y="3888"/>
                  </a:lnTo>
                  <a:lnTo>
                    <a:pt x="749" y="3868"/>
                  </a:lnTo>
                  <a:lnTo>
                    <a:pt x="603" y="3847"/>
                  </a:lnTo>
                  <a:lnTo>
                    <a:pt x="478" y="3785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229" y="3597"/>
                  </a:lnTo>
                  <a:lnTo>
                    <a:pt x="125" y="3431"/>
                  </a:lnTo>
                  <a:lnTo>
                    <a:pt x="42" y="3265"/>
                  </a:lnTo>
                  <a:lnTo>
                    <a:pt x="0" y="3098"/>
                  </a:lnTo>
                  <a:lnTo>
                    <a:pt x="0" y="2911"/>
                  </a:lnTo>
                  <a:lnTo>
                    <a:pt x="42" y="2703"/>
                  </a:lnTo>
                  <a:lnTo>
                    <a:pt x="125" y="249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458" y="1955"/>
                  </a:lnTo>
                  <a:lnTo>
                    <a:pt x="728" y="1622"/>
                  </a:lnTo>
                  <a:lnTo>
                    <a:pt x="998" y="1331"/>
                  </a:lnTo>
                  <a:lnTo>
                    <a:pt x="1289" y="1040"/>
                  </a:lnTo>
                  <a:lnTo>
                    <a:pt x="1601" y="790"/>
                  </a:lnTo>
                  <a:lnTo>
                    <a:pt x="1934" y="562"/>
                  </a:lnTo>
                  <a:lnTo>
                    <a:pt x="2287" y="333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870" y="42"/>
                  </a:lnTo>
                  <a:lnTo>
                    <a:pt x="2974" y="0"/>
                  </a:lnTo>
                  <a:lnTo>
                    <a:pt x="3077" y="0"/>
                  </a:lnTo>
                  <a:lnTo>
                    <a:pt x="3077" y="0"/>
                  </a:lnTo>
                  <a:lnTo>
                    <a:pt x="3181" y="0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327" y="187"/>
                  </a:lnTo>
                  <a:lnTo>
                    <a:pt x="3348" y="312"/>
                  </a:lnTo>
                  <a:lnTo>
                    <a:pt x="3327" y="458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161" y="977"/>
                  </a:lnTo>
                  <a:lnTo>
                    <a:pt x="3015" y="1373"/>
                  </a:lnTo>
                  <a:lnTo>
                    <a:pt x="2849" y="1726"/>
                  </a:lnTo>
                  <a:lnTo>
                    <a:pt x="2682" y="2079"/>
                  </a:lnTo>
                  <a:lnTo>
                    <a:pt x="2474" y="2433"/>
                  </a:lnTo>
                  <a:lnTo>
                    <a:pt x="2246" y="2766"/>
                  </a:lnTo>
                  <a:lnTo>
                    <a:pt x="2017" y="309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1539" y="3618"/>
                  </a:lnTo>
                  <a:lnTo>
                    <a:pt x="1435" y="3701"/>
                  </a:lnTo>
                  <a:lnTo>
                    <a:pt x="1310" y="3764"/>
                  </a:lnTo>
                  <a:lnTo>
                    <a:pt x="1206" y="3826"/>
                  </a:lnTo>
                  <a:lnTo>
                    <a:pt x="1102" y="3868"/>
                  </a:lnTo>
                  <a:lnTo>
                    <a:pt x="977" y="3888"/>
                  </a:lnTo>
                  <a:lnTo>
                    <a:pt x="873" y="38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" y="2288"/>
                  </a:moveTo>
                  <a:lnTo>
                    <a:pt x="1" y="2288"/>
                  </a:lnTo>
                  <a:lnTo>
                    <a:pt x="42" y="1976"/>
                  </a:lnTo>
                  <a:lnTo>
                    <a:pt x="105" y="1685"/>
                  </a:lnTo>
                  <a:lnTo>
                    <a:pt x="209" y="1394"/>
                  </a:lnTo>
                  <a:lnTo>
                    <a:pt x="313" y="1102"/>
                  </a:lnTo>
                  <a:lnTo>
                    <a:pt x="458" y="853"/>
                  </a:lnTo>
                  <a:lnTo>
                    <a:pt x="624" y="603"/>
                  </a:lnTo>
                  <a:lnTo>
                    <a:pt x="812" y="354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1082" y="63"/>
                  </a:lnTo>
                  <a:lnTo>
                    <a:pt x="1165" y="21"/>
                  </a:lnTo>
                  <a:lnTo>
                    <a:pt x="1248" y="0"/>
                  </a:lnTo>
                  <a:lnTo>
                    <a:pt x="1331" y="0"/>
                  </a:lnTo>
                  <a:lnTo>
                    <a:pt x="1331" y="0"/>
                  </a:lnTo>
                  <a:lnTo>
                    <a:pt x="1415" y="0"/>
                  </a:lnTo>
                  <a:lnTo>
                    <a:pt x="1498" y="21"/>
                  </a:lnTo>
                  <a:lnTo>
                    <a:pt x="1581" y="63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747" y="167"/>
                  </a:lnTo>
                  <a:lnTo>
                    <a:pt x="1789" y="229"/>
                  </a:lnTo>
                  <a:lnTo>
                    <a:pt x="1830" y="312"/>
                  </a:lnTo>
                  <a:lnTo>
                    <a:pt x="1872" y="375"/>
                  </a:lnTo>
                  <a:lnTo>
                    <a:pt x="1893" y="458"/>
                  </a:lnTo>
                  <a:lnTo>
                    <a:pt x="1893" y="541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30" y="853"/>
                  </a:lnTo>
                  <a:lnTo>
                    <a:pt x="1768" y="957"/>
                  </a:lnTo>
                  <a:lnTo>
                    <a:pt x="1622" y="1206"/>
                  </a:lnTo>
                  <a:lnTo>
                    <a:pt x="1394" y="1456"/>
                  </a:lnTo>
                  <a:lnTo>
                    <a:pt x="1144" y="1705"/>
                  </a:lnTo>
                  <a:lnTo>
                    <a:pt x="874" y="1913"/>
                  </a:lnTo>
                  <a:lnTo>
                    <a:pt x="583" y="2080"/>
                  </a:lnTo>
                  <a:lnTo>
                    <a:pt x="292" y="2225"/>
                  </a:lnTo>
                  <a:lnTo>
                    <a:pt x="146" y="2267"/>
                  </a:lnTo>
                  <a:lnTo>
                    <a:pt x="1" y="22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23372" y="0"/>
                  </a:moveTo>
                  <a:lnTo>
                    <a:pt x="23372" y="0"/>
                  </a:ln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595" y="7694"/>
                  </a:lnTo>
                  <a:lnTo>
                    <a:pt x="15595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lnTo>
                    <a:pt x="233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extrusionOk="0">
                  <a:moveTo>
                    <a:pt x="24557" y="853"/>
                  </a:moveTo>
                  <a:lnTo>
                    <a:pt x="24723" y="895"/>
                  </a:lnTo>
                  <a:lnTo>
                    <a:pt x="24890" y="957"/>
                  </a:lnTo>
                  <a:lnTo>
                    <a:pt x="25077" y="1040"/>
                  </a:lnTo>
                  <a:lnTo>
                    <a:pt x="25846" y="1477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1" y="2974"/>
                  </a:lnTo>
                  <a:lnTo>
                    <a:pt x="28778" y="3535"/>
                  </a:lnTo>
                  <a:lnTo>
                    <a:pt x="29464" y="4118"/>
                  </a:lnTo>
                  <a:lnTo>
                    <a:pt x="30129" y="4700"/>
                  </a:lnTo>
                  <a:lnTo>
                    <a:pt x="30774" y="5344"/>
                  </a:lnTo>
                  <a:lnTo>
                    <a:pt x="30899" y="5469"/>
                  </a:lnTo>
                  <a:lnTo>
                    <a:pt x="31003" y="5615"/>
                  </a:lnTo>
                  <a:lnTo>
                    <a:pt x="31086" y="5760"/>
                  </a:lnTo>
                  <a:lnTo>
                    <a:pt x="31148" y="5927"/>
                  </a:lnTo>
                  <a:lnTo>
                    <a:pt x="31211" y="6093"/>
                  </a:lnTo>
                  <a:lnTo>
                    <a:pt x="31252" y="6280"/>
                  </a:lnTo>
                  <a:lnTo>
                    <a:pt x="31273" y="6488"/>
                  </a:lnTo>
                  <a:lnTo>
                    <a:pt x="31294" y="6717"/>
                  </a:lnTo>
                  <a:lnTo>
                    <a:pt x="31294" y="6758"/>
                  </a:lnTo>
                  <a:lnTo>
                    <a:pt x="31273" y="6904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1" y="7694"/>
                  </a:lnTo>
                  <a:lnTo>
                    <a:pt x="30774" y="8027"/>
                  </a:lnTo>
                  <a:lnTo>
                    <a:pt x="30441" y="8567"/>
                  </a:lnTo>
                  <a:lnTo>
                    <a:pt x="30088" y="9087"/>
                  </a:lnTo>
                  <a:lnTo>
                    <a:pt x="29734" y="9607"/>
                  </a:lnTo>
                  <a:lnTo>
                    <a:pt x="29339" y="10106"/>
                  </a:lnTo>
                  <a:lnTo>
                    <a:pt x="28570" y="11104"/>
                  </a:lnTo>
                  <a:lnTo>
                    <a:pt x="27759" y="12081"/>
                  </a:lnTo>
                  <a:lnTo>
                    <a:pt x="27156" y="12809"/>
                  </a:lnTo>
                  <a:lnTo>
                    <a:pt x="26574" y="13578"/>
                  </a:lnTo>
                  <a:lnTo>
                    <a:pt x="25992" y="14327"/>
                  </a:lnTo>
                  <a:lnTo>
                    <a:pt x="25430" y="15096"/>
                  </a:lnTo>
                  <a:lnTo>
                    <a:pt x="25285" y="15304"/>
                  </a:lnTo>
                  <a:lnTo>
                    <a:pt x="25181" y="15491"/>
                  </a:lnTo>
                  <a:lnTo>
                    <a:pt x="25118" y="15658"/>
                  </a:lnTo>
                  <a:lnTo>
                    <a:pt x="25098" y="15803"/>
                  </a:lnTo>
                  <a:lnTo>
                    <a:pt x="25098" y="15907"/>
                  </a:lnTo>
                  <a:lnTo>
                    <a:pt x="25118" y="15990"/>
                  </a:lnTo>
                  <a:lnTo>
                    <a:pt x="25160" y="16074"/>
                  </a:lnTo>
                  <a:lnTo>
                    <a:pt x="25222" y="16157"/>
                  </a:lnTo>
                  <a:lnTo>
                    <a:pt x="25389" y="16344"/>
                  </a:lnTo>
                  <a:lnTo>
                    <a:pt x="25617" y="16552"/>
                  </a:lnTo>
                  <a:lnTo>
                    <a:pt x="27010" y="17716"/>
                  </a:lnTo>
                  <a:lnTo>
                    <a:pt x="28424" y="18881"/>
                  </a:lnTo>
                  <a:lnTo>
                    <a:pt x="28840" y="19213"/>
                  </a:lnTo>
                  <a:lnTo>
                    <a:pt x="29277" y="19546"/>
                  </a:lnTo>
                  <a:lnTo>
                    <a:pt x="30171" y="20211"/>
                  </a:lnTo>
                  <a:lnTo>
                    <a:pt x="30608" y="20544"/>
                  </a:lnTo>
                  <a:lnTo>
                    <a:pt x="31024" y="20897"/>
                  </a:lnTo>
                  <a:lnTo>
                    <a:pt x="31460" y="21251"/>
                  </a:lnTo>
                  <a:lnTo>
                    <a:pt x="31855" y="21604"/>
                  </a:lnTo>
                  <a:lnTo>
                    <a:pt x="32001" y="21750"/>
                  </a:lnTo>
                  <a:lnTo>
                    <a:pt x="32146" y="21895"/>
                  </a:lnTo>
                  <a:lnTo>
                    <a:pt x="32479" y="22291"/>
                  </a:lnTo>
                  <a:lnTo>
                    <a:pt x="32729" y="22623"/>
                  </a:lnTo>
                  <a:lnTo>
                    <a:pt x="32812" y="22790"/>
                  </a:lnTo>
                  <a:lnTo>
                    <a:pt x="32895" y="22935"/>
                  </a:lnTo>
                  <a:lnTo>
                    <a:pt x="32936" y="23081"/>
                  </a:lnTo>
                  <a:lnTo>
                    <a:pt x="32978" y="23247"/>
                  </a:lnTo>
                  <a:lnTo>
                    <a:pt x="32978" y="23413"/>
                  </a:lnTo>
                  <a:lnTo>
                    <a:pt x="32978" y="23559"/>
                  </a:lnTo>
                  <a:lnTo>
                    <a:pt x="32957" y="23704"/>
                  </a:lnTo>
                  <a:lnTo>
                    <a:pt x="32853" y="24016"/>
                  </a:lnTo>
                  <a:lnTo>
                    <a:pt x="32708" y="24370"/>
                  </a:lnTo>
                  <a:lnTo>
                    <a:pt x="32500" y="24786"/>
                  </a:lnTo>
                  <a:lnTo>
                    <a:pt x="32105" y="25472"/>
                  </a:lnTo>
                  <a:lnTo>
                    <a:pt x="31710" y="26137"/>
                  </a:lnTo>
                  <a:lnTo>
                    <a:pt x="31294" y="26782"/>
                  </a:lnTo>
                  <a:lnTo>
                    <a:pt x="30836" y="27406"/>
                  </a:lnTo>
                  <a:lnTo>
                    <a:pt x="30379" y="28029"/>
                  </a:lnTo>
                  <a:lnTo>
                    <a:pt x="29880" y="28632"/>
                  </a:lnTo>
                  <a:lnTo>
                    <a:pt x="29381" y="29235"/>
                  </a:lnTo>
                  <a:lnTo>
                    <a:pt x="28861" y="29818"/>
                  </a:lnTo>
                  <a:lnTo>
                    <a:pt x="28549" y="30109"/>
                  </a:lnTo>
                  <a:lnTo>
                    <a:pt x="28404" y="30233"/>
                  </a:lnTo>
                  <a:lnTo>
                    <a:pt x="28279" y="30337"/>
                  </a:lnTo>
                  <a:lnTo>
                    <a:pt x="28154" y="30421"/>
                  </a:lnTo>
                  <a:lnTo>
                    <a:pt x="28029" y="30462"/>
                  </a:lnTo>
                  <a:lnTo>
                    <a:pt x="27905" y="30504"/>
                  </a:lnTo>
                  <a:lnTo>
                    <a:pt x="27676" y="30504"/>
                  </a:lnTo>
                  <a:lnTo>
                    <a:pt x="27572" y="30483"/>
                  </a:lnTo>
                  <a:lnTo>
                    <a:pt x="27322" y="30400"/>
                  </a:lnTo>
                  <a:lnTo>
                    <a:pt x="27052" y="30233"/>
                  </a:lnTo>
                  <a:lnTo>
                    <a:pt x="26740" y="30046"/>
                  </a:lnTo>
                  <a:lnTo>
                    <a:pt x="25846" y="29402"/>
                  </a:lnTo>
                  <a:lnTo>
                    <a:pt x="24952" y="28778"/>
                  </a:lnTo>
                  <a:lnTo>
                    <a:pt x="24079" y="28113"/>
                  </a:lnTo>
                  <a:lnTo>
                    <a:pt x="23205" y="27447"/>
                  </a:lnTo>
                  <a:lnTo>
                    <a:pt x="21500" y="26075"/>
                  </a:lnTo>
                  <a:lnTo>
                    <a:pt x="19816" y="24703"/>
                  </a:lnTo>
                  <a:lnTo>
                    <a:pt x="19629" y="24536"/>
                  </a:lnTo>
                  <a:lnTo>
                    <a:pt x="19276" y="24266"/>
                  </a:lnTo>
                  <a:lnTo>
                    <a:pt x="18964" y="24058"/>
                  </a:lnTo>
                  <a:lnTo>
                    <a:pt x="18818" y="23996"/>
                  </a:lnTo>
                  <a:lnTo>
                    <a:pt x="18693" y="23954"/>
                  </a:lnTo>
                  <a:lnTo>
                    <a:pt x="18569" y="23912"/>
                  </a:lnTo>
                  <a:lnTo>
                    <a:pt x="18444" y="23912"/>
                  </a:lnTo>
                  <a:lnTo>
                    <a:pt x="18319" y="23933"/>
                  </a:lnTo>
                  <a:lnTo>
                    <a:pt x="18174" y="23954"/>
                  </a:lnTo>
                  <a:lnTo>
                    <a:pt x="18049" y="24016"/>
                  </a:lnTo>
                  <a:lnTo>
                    <a:pt x="17903" y="24120"/>
                  </a:lnTo>
                  <a:lnTo>
                    <a:pt x="17758" y="24224"/>
                  </a:lnTo>
                  <a:lnTo>
                    <a:pt x="17591" y="24370"/>
                  </a:lnTo>
                  <a:lnTo>
                    <a:pt x="17238" y="24723"/>
                  </a:lnTo>
                  <a:lnTo>
                    <a:pt x="16614" y="25389"/>
                  </a:lnTo>
                  <a:lnTo>
                    <a:pt x="16011" y="26075"/>
                  </a:lnTo>
                  <a:lnTo>
                    <a:pt x="14805" y="27468"/>
                  </a:lnTo>
                  <a:lnTo>
                    <a:pt x="14223" y="28175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10" y="30150"/>
                  </a:lnTo>
                  <a:lnTo>
                    <a:pt x="11977" y="30462"/>
                  </a:lnTo>
                  <a:lnTo>
                    <a:pt x="11645" y="30732"/>
                  </a:lnTo>
                  <a:lnTo>
                    <a:pt x="11291" y="31003"/>
                  </a:lnTo>
                  <a:lnTo>
                    <a:pt x="10917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10" y="31502"/>
                  </a:lnTo>
                  <a:lnTo>
                    <a:pt x="9981" y="31523"/>
                  </a:lnTo>
                  <a:lnTo>
                    <a:pt x="9752" y="31502"/>
                  </a:lnTo>
                  <a:lnTo>
                    <a:pt x="9524" y="31460"/>
                  </a:lnTo>
                  <a:lnTo>
                    <a:pt x="9316" y="31377"/>
                  </a:lnTo>
                  <a:lnTo>
                    <a:pt x="9087" y="31252"/>
                  </a:lnTo>
                  <a:lnTo>
                    <a:pt x="8443" y="30836"/>
                  </a:lnTo>
                  <a:lnTo>
                    <a:pt x="7798" y="30400"/>
                  </a:lnTo>
                  <a:lnTo>
                    <a:pt x="7195" y="29942"/>
                  </a:lnTo>
                  <a:lnTo>
                    <a:pt x="6613" y="29464"/>
                  </a:lnTo>
                  <a:lnTo>
                    <a:pt x="6051" y="28944"/>
                  </a:lnTo>
                  <a:lnTo>
                    <a:pt x="5511" y="28404"/>
                  </a:lnTo>
                  <a:lnTo>
                    <a:pt x="4991" y="27842"/>
                  </a:lnTo>
                  <a:lnTo>
                    <a:pt x="4492" y="27260"/>
                  </a:lnTo>
                  <a:lnTo>
                    <a:pt x="4326" y="27011"/>
                  </a:lnTo>
                  <a:lnTo>
                    <a:pt x="4201" y="26761"/>
                  </a:lnTo>
                  <a:lnTo>
                    <a:pt x="4118" y="26511"/>
                  </a:lnTo>
                  <a:lnTo>
                    <a:pt x="4097" y="26366"/>
                  </a:lnTo>
                  <a:lnTo>
                    <a:pt x="4097" y="26241"/>
                  </a:lnTo>
                  <a:lnTo>
                    <a:pt x="4118" y="26033"/>
                  </a:lnTo>
                  <a:lnTo>
                    <a:pt x="4159" y="25825"/>
                  </a:lnTo>
                  <a:lnTo>
                    <a:pt x="4222" y="25617"/>
                  </a:lnTo>
                  <a:lnTo>
                    <a:pt x="4326" y="25409"/>
                  </a:lnTo>
                  <a:lnTo>
                    <a:pt x="4575" y="24910"/>
                  </a:lnTo>
                  <a:lnTo>
                    <a:pt x="4866" y="24411"/>
                  </a:lnTo>
                  <a:lnTo>
                    <a:pt x="5178" y="23933"/>
                  </a:lnTo>
                  <a:lnTo>
                    <a:pt x="5511" y="23476"/>
                  </a:lnTo>
                  <a:lnTo>
                    <a:pt x="5843" y="23039"/>
                  </a:lnTo>
                  <a:lnTo>
                    <a:pt x="6197" y="22602"/>
                  </a:lnTo>
                  <a:lnTo>
                    <a:pt x="6925" y="21729"/>
                  </a:lnTo>
                  <a:lnTo>
                    <a:pt x="7569" y="20981"/>
                  </a:lnTo>
                  <a:lnTo>
                    <a:pt x="8193" y="20232"/>
                  </a:lnTo>
                  <a:lnTo>
                    <a:pt x="8817" y="19484"/>
                  </a:lnTo>
                  <a:lnTo>
                    <a:pt x="9399" y="18693"/>
                  </a:lnTo>
                  <a:lnTo>
                    <a:pt x="9773" y="18153"/>
                  </a:lnTo>
                  <a:lnTo>
                    <a:pt x="10127" y="17612"/>
                  </a:lnTo>
                  <a:lnTo>
                    <a:pt x="10252" y="17383"/>
                  </a:lnTo>
                  <a:lnTo>
                    <a:pt x="10355" y="17196"/>
                  </a:lnTo>
                  <a:lnTo>
                    <a:pt x="10397" y="17030"/>
                  </a:lnTo>
                  <a:lnTo>
                    <a:pt x="10418" y="16905"/>
                  </a:lnTo>
                  <a:lnTo>
                    <a:pt x="10418" y="16801"/>
                  </a:lnTo>
                  <a:lnTo>
                    <a:pt x="10397" y="16718"/>
                  </a:lnTo>
                  <a:lnTo>
                    <a:pt x="10355" y="16635"/>
                  </a:lnTo>
                  <a:lnTo>
                    <a:pt x="10293" y="16573"/>
                  </a:lnTo>
                  <a:lnTo>
                    <a:pt x="10106" y="16385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5" y="12705"/>
                  </a:lnTo>
                  <a:lnTo>
                    <a:pt x="4180" y="11977"/>
                  </a:lnTo>
                  <a:lnTo>
                    <a:pt x="3265" y="11229"/>
                  </a:lnTo>
                  <a:lnTo>
                    <a:pt x="2371" y="10459"/>
                  </a:lnTo>
                  <a:lnTo>
                    <a:pt x="1747" y="9919"/>
                  </a:lnTo>
                  <a:lnTo>
                    <a:pt x="1331" y="9524"/>
                  </a:lnTo>
                  <a:lnTo>
                    <a:pt x="1186" y="9378"/>
                  </a:lnTo>
                  <a:lnTo>
                    <a:pt x="1082" y="9233"/>
                  </a:lnTo>
                  <a:lnTo>
                    <a:pt x="1040" y="9108"/>
                  </a:lnTo>
                  <a:lnTo>
                    <a:pt x="1020" y="8983"/>
                  </a:lnTo>
                  <a:lnTo>
                    <a:pt x="1020" y="8858"/>
                  </a:lnTo>
                  <a:lnTo>
                    <a:pt x="1061" y="8734"/>
                  </a:lnTo>
                  <a:lnTo>
                    <a:pt x="1123" y="8609"/>
                  </a:lnTo>
                  <a:lnTo>
                    <a:pt x="1227" y="8443"/>
                  </a:lnTo>
                  <a:lnTo>
                    <a:pt x="1456" y="8027"/>
                  </a:lnTo>
                  <a:lnTo>
                    <a:pt x="1768" y="7486"/>
                  </a:lnTo>
                  <a:lnTo>
                    <a:pt x="2163" y="6800"/>
                  </a:lnTo>
                  <a:lnTo>
                    <a:pt x="2558" y="6155"/>
                  </a:lnTo>
                  <a:lnTo>
                    <a:pt x="2995" y="5511"/>
                  </a:lnTo>
                  <a:lnTo>
                    <a:pt x="3431" y="4887"/>
                  </a:lnTo>
                  <a:lnTo>
                    <a:pt x="3889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56" y="2122"/>
                  </a:lnTo>
                  <a:lnTo>
                    <a:pt x="5781" y="1997"/>
                  </a:lnTo>
                  <a:lnTo>
                    <a:pt x="5927" y="1893"/>
                  </a:lnTo>
                  <a:lnTo>
                    <a:pt x="6051" y="1810"/>
                  </a:lnTo>
                  <a:lnTo>
                    <a:pt x="6176" y="1768"/>
                  </a:lnTo>
                  <a:lnTo>
                    <a:pt x="6301" y="1726"/>
                  </a:lnTo>
                  <a:lnTo>
                    <a:pt x="6446" y="1706"/>
                  </a:lnTo>
                  <a:lnTo>
                    <a:pt x="6654" y="1726"/>
                  </a:lnTo>
                  <a:lnTo>
                    <a:pt x="6883" y="1810"/>
                  </a:lnTo>
                  <a:lnTo>
                    <a:pt x="7153" y="1914"/>
                  </a:lnTo>
                  <a:lnTo>
                    <a:pt x="7465" y="2059"/>
                  </a:lnTo>
                  <a:lnTo>
                    <a:pt x="8006" y="2350"/>
                  </a:lnTo>
                  <a:lnTo>
                    <a:pt x="8526" y="2662"/>
                  </a:lnTo>
                  <a:lnTo>
                    <a:pt x="9025" y="2995"/>
                  </a:lnTo>
                  <a:lnTo>
                    <a:pt x="9503" y="3348"/>
                  </a:lnTo>
                  <a:lnTo>
                    <a:pt x="10459" y="4076"/>
                  </a:lnTo>
                  <a:lnTo>
                    <a:pt x="11416" y="4825"/>
                  </a:lnTo>
                  <a:lnTo>
                    <a:pt x="13370" y="6405"/>
                  </a:lnTo>
                  <a:lnTo>
                    <a:pt x="14368" y="7195"/>
                  </a:lnTo>
                  <a:lnTo>
                    <a:pt x="15346" y="7985"/>
                  </a:lnTo>
                  <a:lnTo>
                    <a:pt x="15699" y="8235"/>
                  </a:lnTo>
                  <a:lnTo>
                    <a:pt x="16032" y="8401"/>
                  </a:lnTo>
                  <a:lnTo>
                    <a:pt x="16177" y="8484"/>
                  </a:lnTo>
                  <a:lnTo>
                    <a:pt x="16323" y="8526"/>
                  </a:lnTo>
                  <a:lnTo>
                    <a:pt x="16469" y="8547"/>
                  </a:lnTo>
                  <a:lnTo>
                    <a:pt x="16780" y="8547"/>
                  </a:lnTo>
                  <a:lnTo>
                    <a:pt x="16947" y="8505"/>
                  </a:lnTo>
                  <a:lnTo>
                    <a:pt x="17113" y="8422"/>
                  </a:lnTo>
                  <a:lnTo>
                    <a:pt x="17259" y="8339"/>
                  </a:lnTo>
                  <a:lnTo>
                    <a:pt x="17425" y="8214"/>
                  </a:lnTo>
                  <a:lnTo>
                    <a:pt x="17591" y="8047"/>
                  </a:lnTo>
                  <a:lnTo>
                    <a:pt x="17758" y="7860"/>
                  </a:lnTo>
                  <a:lnTo>
                    <a:pt x="17945" y="7652"/>
                  </a:lnTo>
                  <a:lnTo>
                    <a:pt x="20003" y="5053"/>
                  </a:lnTo>
                  <a:lnTo>
                    <a:pt x="21043" y="3764"/>
                  </a:lnTo>
                  <a:lnTo>
                    <a:pt x="22124" y="2496"/>
                  </a:lnTo>
                  <a:lnTo>
                    <a:pt x="22436" y="2142"/>
                  </a:lnTo>
                  <a:lnTo>
                    <a:pt x="22769" y="1810"/>
                  </a:lnTo>
                  <a:lnTo>
                    <a:pt x="23122" y="1498"/>
                  </a:lnTo>
                  <a:lnTo>
                    <a:pt x="23476" y="1207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1" y="874"/>
                  </a:lnTo>
                  <a:lnTo>
                    <a:pt x="24391" y="853"/>
                  </a:lnTo>
                  <a:close/>
                  <a:moveTo>
                    <a:pt x="24120" y="1"/>
                  </a:move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15595" y="7694"/>
                  </a:moveTo>
                  <a:lnTo>
                    <a:pt x="15595" y="7694"/>
                  </a:lnTo>
                  <a:lnTo>
                    <a:pt x="15761" y="7694"/>
                  </a:lnTo>
                  <a:lnTo>
                    <a:pt x="15928" y="7652"/>
                  </a:lnTo>
                  <a:lnTo>
                    <a:pt x="16094" y="7569"/>
                  </a:lnTo>
                  <a:lnTo>
                    <a:pt x="16240" y="7486"/>
                  </a:lnTo>
                  <a:lnTo>
                    <a:pt x="16406" y="7361"/>
                  </a:lnTo>
                  <a:lnTo>
                    <a:pt x="16572" y="7194"/>
                  </a:lnTo>
                  <a:lnTo>
                    <a:pt x="16739" y="7007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8984" y="4200"/>
                  </a:lnTo>
                  <a:lnTo>
                    <a:pt x="20024" y="2911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1417" y="1289"/>
                  </a:lnTo>
                  <a:lnTo>
                    <a:pt x="21750" y="957"/>
                  </a:lnTo>
                  <a:lnTo>
                    <a:pt x="22103" y="645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685" y="187"/>
                  </a:lnTo>
                  <a:lnTo>
                    <a:pt x="22914" y="83"/>
                  </a:lnTo>
                  <a:lnTo>
                    <a:pt x="23122" y="21"/>
                  </a:lnTo>
                  <a:lnTo>
                    <a:pt x="23372" y="0"/>
                  </a:lnTo>
                  <a:lnTo>
                    <a:pt x="23372" y="0"/>
                  </a:lnTo>
                  <a:lnTo>
                    <a:pt x="23538" y="0"/>
                  </a:lnTo>
                  <a:lnTo>
                    <a:pt x="23704" y="42"/>
                  </a:lnTo>
                  <a:lnTo>
                    <a:pt x="23871" y="10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4827" y="624"/>
                  </a:lnTo>
                  <a:lnTo>
                    <a:pt x="25596" y="1102"/>
                  </a:lnTo>
                  <a:lnTo>
                    <a:pt x="26324" y="1601"/>
                  </a:lnTo>
                  <a:lnTo>
                    <a:pt x="27052" y="2121"/>
                  </a:lnTo>
                  <a:lnTo>
                    <a:pt x="27759" y="2682"/>
                  </a:lnTo>
                  <a:lnTo>
                    <a:pt x="28445" y="3265"/>
                  </a:lnTo>
                  <a:lnTo>
                    <a:pt x="29110" y="3847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880" y="4616"/>
                  </a:lnTo>
                  <a:lnTo>
                    <a:pt x="29984" y="4762"/>
                  </a:lnTo>
                  <a:lnTo>
                    <a:pt x="30067" y="4907"/>
                  </a:lnTo>
                  <a:lnTo>
                    <a:pt x="30129" y="5074"/>
                  </a:lnTo>
                  <a:lnTo>
                    <a:pt x="30192" y="5240"/>
                  </a:lnTo>
                  <a:lnTo>
                    <a:pt x="30233" y="5427"/>
                  </a:lnTo>
                  <a:lnTo>
                    <a:pt x="30254" y="563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54" y="6051"/>
                  </a:lnTo>
                  <a:lnTo>
                    <a:pt x="30212" y="6196"/>
                  </a:lnTo>
                  <a:lnTo>
                    <a:pt x="30108" y="6508"/>
                  </a:lnTo>
                  <a:lnTo>
                    <a:pt x="29942" y="6841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422" y="7714"/>
                  </a:lnTo>
                  <a:lnTo>
                    <a:pt x="29069" y="8234"/>
                  </a:lnTo>
                  <a:lnTo>
                    <a:pt x="28715" y="8754"/>
                  </a:lnTo>
                  <a:lnTo>
                    <a:pt x="28320" y="9253"/>
                  </a:lnTo>
                  <a:lnTo>
                    <a:pt x="27551" y="10251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6137" y="11956"/>
                  </a:lnTo>
                  <a:lnTo>
                    <a:pt x="25555" y="12725"/>
                  </a:lnTo>
                  <a:lnTo>
                    <a:pt x="24973" y="13474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266" y="14451"/>
                  </a:lnTo>
                  <a:lnTo>
                    <a:pt x="24162" y="14638"/>
                  </a:lnTo>
                  <a:lnTo>
                    <a:pt x="24099" y="14805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79" y="15054"/>
                  </a:lnTo>
                  <a:lnTo>
                    <a:pt x="24099" y="15137"/>
                  </a:lnTo>
                  <a:lnTo>
                    <a:pt x="24141" y="15221"/>
                  </a:lnTo>
                  <a:lnTo>
                    <a:pt x="24203" y="15304"/>
                  </a:lnTo>
                  <a:lnTo>
                    <a:pt x="24370" y="15491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5991" y="16863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7821" y="18360"/>
                  </a:lnTo>
                  <a:lnTo>
                    <a:pt x="28258" y="18693"/>
                  </a:lnTo>
                  <a:lnTo>
                    <a:pt x="29152" y="19358"/>
                  </a:lnTo>
                  <a:lnTo>
                    <a:pt x="29589" y="19691"/>
                  </a:lnTo>
                  <a:lnTo>
                    <a:pt x="30005" y="20044"/>
                  </a:lnTo>
                  <a:lnTo>
                    <a:pt x="30441" y="20398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982" y="20897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1460" y="21438"/>
                  </a:lnTo>
                  <a:lnTo>
                    <a:pt x="31710" y="21770"/>
                  </a:lnTo>
                  <a:lnTo>
                    <a:pt x="31793" y="21937"/>
                  </a:lnTo>
                  <a:lnTo>
                    <a:pt x="31876" y="22082"/>
                  </a:lnTo>
                  <a:lnTo>
                    <a:pt x="31917" y="22228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706"/>
                  </a:lnTo>
                  <a:lnTo>
                    <a:pt x="31938" y="22851"/>
                  </a:lnTo>
                  <a:lnTo>
                    <a:pt x="31834" y="23163"/>
                  </a:lnTo>
                  <a:lnTo>
                    <a:pt x="31689" y="23517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086" y="24619"/>
                  </a:lnTo>
                  <a:lnTo>
                    <a:pt x="30691" y="25284"/>
                  </a:lnTo>
                  <a:lnTo>
                    <a:pt x="30275" y="25929"/>
                  </a:lnTo>
                  <a:lnTo>
                    <a:pt x="29817" y="26553"/>
                  </a:lnTo>
                  <a:lnTo>
                    <a:pt x="29360" y="27176"/>
                  </a:lnTo>
                  <a:lnTo>
                    <a:pt x="28861" y="27779"/>
                  </a:lnTo>
                  <a:lnTo>
                    <a:pt x="28362" y="28382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7530" y="29256"/>
                  </a:lnTo>
                  <a:lnTo>
                    <a:pt x="27385" y="29380"/>
                  </a:lnTo>
                  <a:lnTo>
                    <a:pt x="27260" y="29484"/>
                  </a:lnTo>
                  <a:lnTo>
                    <a:pt x="27135" y="29568"/>
                  </a:lnTo>
                  <a:lnTo>
                    <a:pt x="27010" y="29609"/>
                  </a:lnTo>
                  <a:lnTo>
                    <a:pt x="26886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657" y="29651"/>
                  </a:lnTo>
                  <a:lnTo>
                    <a:pt x="26553" y="29630"/>
                  </a:lnTo>
                  <a:lnTo>
                    <a:pt x="26303" y="29547"/>
                  </a:lnTo>
                  <a:lnTo>
                    <a:pt x="26033" y="29380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4827" y="28549"/>
                  </a:lnTo>
                  <a:lnTo>
                    <a:pt x="23933" y="27925"/>
                  </a:lnTo>
                  <a:lnTo>
                    <a:pt x="23060" y="27260"/>
                  </a:lnTo>
                  <a:lnTo>
                    <a:pt x="22186" y="26594"/>
                  </a:lnTo>
                  <a:lnTo>
                    <a:pt x="20481" y="25222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257" y="23413"/>
                  </a:lnTo>
                  <a:lnTo>
                    <a:pt x="17945" y="23205"/>
                  </a:lnTo>
                  <a:lnTo>
                    <a:pt x="17799" y="23143"/>
                  </a:lnTo>
                  <a:lnTo>
                    <a:pt x="17674" y="23101"/>
                  </a:lnTo>
                  <a:lnTo>
                    <a:pt x="17550" y="23059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300" y="23080"/>
                  </a:lnTo>
                  <a:lnTo>
                    <a:pt x="17155" y="23101"/>
                  </a:lnTo>
                  <a:lnTo>
                    <a:pt x="17030" y="23163"/>
                  </a:lnTo>
                  <a:lnTo>
                    <a:pt x="16884" y="23267"/>
                  </a:lnTo>
                  <a:lnTo>
                    <a:pt x="16739" y="23371"/>
                  </a:lnTo>
                  <a:lnTo>
                    <a:pt x="16572" y="23517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5595" y="24536"/>
                  </a:lnTo>
                  <a:lnTo>
                    <a:pt x="14992" y="25222"/>
                  </a:lnTo>
                  <a:lnTo>
                    <a:pt x="13786" y="26615"/>
                  </a:lnTo>
                  <a:lnTo>
                    <a:pt x="13204" y="27322"/>
                  </a:lnTo>
                  <a:lnTo>
                    <a:pt x="12580" y="27987"/>
                  </a:lnTo>
                  <a:lnTo>
                    <a:pt x="11956" y="28673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0958" y="29609"/>
                  </a:lnTo>
                  <a:lnTo>
                    <a:pt x="10626" y="29879"/>
                  </a:lnTo>
                  <a:lnTo>
                    <a:pt x="10272" y="30150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9669" y="30503"/>
                  </a:lnTo>
                  <a:lnTo>
                    <a:pt x="9440" y="30586"/>
                  </a:lnTo>
                  <a:lnTo>
                    <a:pt x="9191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8733" y="30649"/>
                  </a:lnTo>
                  <a:lnTo>
                    <a:pt x="8505" y="30607"/>
                  </a:lnTo>
                  <a:lnTo>
                    <a:pt x="8297" y="30524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7424" y="29983"/>
                  </a:lnTo>
                  <a:lnTo>
                    <a:pt x="6779" y="29547"/>
                  </a:lnTo>
                  <a:lnTo>
                    <a:pt x="6176" y="29089"/>
                  </a:lnTo>
                  <a:lnTo>
                    <a:pt x="5594" y="28611"/>
                  </a:lnTo>
                  <a:lnTo>
                    <a:pt x="5032" y="28091"/>
                  </a:lnTo>
                  <a:lnTo>
                    <a:pt x="4492" y="27551"/>
                  </a:lnTo>
                  <a:lnTo>
                    <a:pt x="3972" y="26989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307" y="26158"/>
                  </a:lnTo>
                  <a:lnTo>
                    <a:pt x="3182" y="25908"/>
                  </a:lnTo>
                  <a:lnTo>
                    <a:pt x="3099" y="25658"/>
                  </a:lnTo>
                  <a:lnTo>
                    <a:pt x="3078" y="25513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99" y="25180"/>
                  </a:lnTo>
                  <a:lnTo>
                    <a:pt x="3140" y="24972"/>
                  </a:lnTo>
                  <a:lnTo>
                    <a:pt x="3203" y="24764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556" y="24057"/>
                  </a:lnTo>
                  <a:lnTo>
                    <a:pt x="3847" y="23558"/>
                  </a:lnTo>
                  <a:lnTo>
                    <a:pt x="4159" y="23080"/>
                  </a:lnTo>
                  <a:lnTo>
                    <a:pt x="4492" y="22623"/>
                  </a:lnTo>
                  <a:lnTo>
                    <a:pt x="4824" y="22186"/>
                  </a:lnTo>
                  <a:lnTo>
                    <a:pt x="5178" y="21749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6550" y="20128"/>
                  </a:lnTo>
                  <a:lnTo>
                    <a:pt x="7174" y="19379"/>
                  </a:lnTo>
                  <a:lnTo>
                    <a:pt x="7798" y="18631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8754" y="1730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9233" y="16530"/>
                  </a:lnTo>
                  <a:lnTo>
                    <a:pt x="9336" y="16343"/>
                  </a:lnTo>
                  <a:lnTo>
                    <a:pt x="9378" y="16177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99" y="15948"/>
                  </a:lnTo>
                  <a:lnTo>
                    <a:pt x="9378" y="15865"/>
                  </a:lnTo>
                  <a:lnTo>
                    <a:pt x="9336" y="15782"/>
                  </a:lnTo>
                  <a:lnTo>
                    <a:pt x="9274" y="15720"/>
                  </a:lnTo>
                  <a:lnTo>
                    <a:pt x="9087" y="1553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6945" y="13952"/>
                  </a:lnTo>
                  <a:lnTo>
                    <a:pt x="5032" y="12559"/>
                  </a:lnTo>
                  <a:lnTo>
                    <a:pt x="4076" y="11852"/>
                  </a:lnTo>
                  <a:lnTo>
                    <a:pt x="3161" y="11124"/>
                  </a:lnTo>
                  <a:lnTo>
                    <a:pt x="2246" y="1037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728" y="9066"/>
                  </a:lnTo>
                  <a:lnTo>
                    <a:pt x="312" y="8671"/>
                  </a:lnTo>
                  <a:lnTo>
                    <a:pt x="167" y="8525"/>
                  </a:lnTo>
                  <a:lnTo>
                    <a:pt x="63" y="8380"/>
                  </a:lnTo>
                  <a:lnTo>
                    <a:pt x="21" y="825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1" y="8005"/>
                  </a:lnTo>
                  <a:lnTo>
                    <a:pt x="42" y="7881"/>
                  </a:lnTo>
                  <a:lnTo>
                    <a:pt x="104" y="7756"/>
                  </a:lnTo>
                  <a:lnTo>
                    <a:pt x="208" y="7590"/>
                  </a:lnTo>
                  <a:lnTo>
                    <a:pt x="437" y="7174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1144" y="5947"/>
                  </a:lnTo>
                  <a:lnTo>
                    <a:pt x="1539" y="5302"/>
                  </a:lnTo>
                  <a:lnTo>
                    <a:pt x="1976" y="4658"/>
                  </a:lnTo>
                  <a:lnTo>
                    <a:pt x="2412" y="4034"/>
                  </a:lnTo>
                  <a:lnTo>
                    <a:pt x="2870" y="3410"/>
                  </a:lnTo>
                  <a:lnTo>
                    <a:pt x="3327" y="2807"/>
                  </a:lnTo>
                  <a:lnTo>
                    <a:pt x="3826" y="2204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4637" y="1269"/>
                  </a:lnTo>
                  <a:lnTo>
                    <a:pt x="4762" y="1144"/>
                  </a:lnTo>
                  <a:lnTo>
                    <a:pt x="4908" y="1040"/>
                  </a:lnTo>
                  <a:lnTo>
                    <a:pt x="5032" y="957"/>
                  </a:lnTo>
                  <a:lnTo>
                    <a:pt x="5157" y="915"/>
                  </a:lnTo>
                  <a:lnTo>
                    <a:pt x="5282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635" y="873"/>
                  </a:lnTo>
                  <a:lnTo>
                    <a:pt x="5864" y="957"/>
                  </a:lnTo>
                  <a:lnTo>
                    <a:pt x="6134" y="1061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987" y="1497"/>
                  </a:lnTo>
                  <a:lnTo>
                    <a:pt x="7507" y="1809"/>
                  </a:lnTo>
                  <a:lnTo>
                    <a:pt x="8006" y="2142"/>
                  </a:lnTo>
                  <a:lnTo>
                    <a:pt x="8484" y="2495"/>
                  </a:lnTo>
                  <a:lnTo>
                    <a:pt x="9440" y="3223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12351" y="5552"/>
                  </a:lnTo>
                  <a:lnTo>
                    <a:pt x="13349" y="634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4680" y="7382"/>
                  </a:lnTo>
                  <a:lnTo>
                    <a:pt x="15013" y="7548"/>
                  </a:lnTo>
                  <a:lnTo>
                    <a:pt x="15158" y="7631"/>
                  </a:lnTo>
                  <a:lnTo>
                    <a:pt x="15304" y="7673"/>
                  </a:lnTo>
                  <a:lnTo>
                    <a:pt x="15450" y="7694"/>
                  </a:lnTo>
                  <a:lnTo>
                    <a:pt x="15595" y="76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fill="none" extrusionOk="0">
                  <a:moveTo>
                    <a:pt x="24287" y="1"/>
                  </a:moveTo>
                  <a:lnTo>
                    <a:pt x="24287" y="1"/>
                  </a:lnTo>
                  <a:lnTo>
                    <a:pt x="24120" y="1"/>
                  </a:ln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lnTo>
                    <a:pt x="24432" y="1"/>
                  </a:lnTo>
                  <a:lnTo>
                    <a:pt x="2428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extrusionOk="0">
                  <a:moveTo>
                    <a:pt x="2974" y="0"/>
                  </a:moveTo>
                  <a:lnTo>
                    <a:pt x="2870" y="42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18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3077" y="0"/>
                  </a:moveTo>
                  <a:lnTo>
                    <a:pt x="3077" y="0"/>
                  </a:lnTo>
                  <a:lnTo>
                    <a:pt x="2974" y="0"/>
                  </a:lnTo>
                  <a:lnTo>
                    <a:pt x="2870" y="42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181" y="0"/>
                  </a:lnTo>
                  <a:lnTo>
                    <a:pt x="30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extrusionOk="0">
                  <a:moveTo>
                    <a:pt x="1248" y="0"/>
                  </a:move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331" y="0"/>
                  </a:moveTo>
                  <a:lnTo>
                    <a:pt x="1331" y="0"/>
                  </a:lnTo>
                  <a:lnTo>
                    <a:pt x="1248" y="0"/>
                  </a:ln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lnTo>
                    <a:pt x="1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6927075" y="3677238"/>
              <a:ext cx="799000" cy="766775"/>
            </a:xfrm>
            <a:custGeom>
              <a:avLst/>
              <a:gdLst/>
              <a:ahLst/>
              <a:cxnLst/>
              <a:rect l="l" t="t" r="r" b="b"/>
              <a:pathLst>
                <a:path w="31960" h="30671" extrusionOk="0">
                  <a:moveTo>
                    <a:pt x="23372" y="1"/>
                  </a:moveTo>
                  <a:lnTo>
                    <a:pt x="23122" y="21"/>
                  </a:lnTo>
                  <a:lnTo>
                    <a:pt x="22915" y="84"/>
                  </a:lnTo>
                  <a:lnTo>
                    <a:pt x="22686" y="188"/>
                  </a:lnTo>
                  <a:lnTo>
                    <a:pt x="22457" y="354"/>
                  </a:lnTo>
                  <a:lnTo>
                    <a:pt x="22104" y="645"/>
                  </a:lnTo>
                  <a:lnTo>
                    <a:pt x="21750" y="957"/>
                  </a:lnTo>
                  <a:lnTo>
                    <a:pt x="21417" y="1290"/>
                  </a:lnTo>
                  <a:lnTo>
                    <a:pt x="21106" y="1643"/>
                  </a:lnTo>
                  <a:lnTo>
                    <a:pt x="20024" y="2912"/>
                  </a:lnTo>
                  <a:lnTo>
                    <a:pt x="18985" y="4201"/>
                  </a:lnTo>
                  <a:lnTo>
                    <a:pt x="16926" y="6800"/>
                  </a:lnTo>
                  <a:lnTo>
                    <a:pt x="16614" y="7174"/>
                  </a:lnTo>
                  <a:lnTo>
                    <a:pt x="16448" y="7320"/>
                  </a:lnTo>
                  <a:lnTo>
                    <a:pt x="16302" y="7444"/>
                  </a:lnTo>
                  <a:lnTo>
                    <a:pt x="16157" y="7528"/>
                  </a:lnTo>
                  <a:lnTo>
                    <a:pt x="16011" y="7611"/>
                  </a:lnTo>
                  <a:lnTo>
                    <a:pt x="15866" y="7673"/>
                  </a:lnTo>
                  <a:lnTo>
                    <a:pt x="15720" y="7694"/>
                  </a:lnTo>
                  <a:lnTo>
                    <a:pt x="15408" y="7694"/>
                  </a:lnTo>
                  <a:lnTo>
                    <a:pt x="15242" y="7652"/>
                  </a:lnTo>
                  <a:lnTo>
                    <a:pt x="15076" y="7590"/>
                  </a:lnTo>
                  <a:lnTo>
                    <a:pt x="14909" y="7507"/>
                  </a:lnTo>
                  <a:lnTo>
                    <a:pt x="14722" y="7403"/>
                  </a:lnTo>
                  <a:lnTo>
                    <a:pt x="14327" y="7133"/>
                  </a:lnTo>
                  <a:lnTo>
                    <a:pt x="13350" y="6342"/>
                  </a:lnTo>
                  <a:lnTo>
                    <a:pt x="12352" y="5552"/>
                  </a:lnTo>
                  <a:lnTo>
                    <a:pt x="10397" y="3972"/>
                  </a:lnTo>
                  <a:lnTo>
                    <a:pt x="9441" y="3224"/>
                  </a:lnTo>
                  <a:lnTo>
                    <a:pt x="8484" y="2496"/>
                  </a:lnTo>
                  <a:lnTo>
                    <a:pt x="8006" y="2142"/>
                  </a:lnTo>
                  <a:lnTo>
                    <a:pt x="7507" y="1810"/>
                  </a:lnTo>
                  <a:lnTo>
                    <a:pt x="6987" y="1498"/>
                  </a:lnTo>
                  <a:lnTo>
                    <a:pt x="6447" y="1207"/>
                  </a:lnTo>
                  <a:lnTo>
                    <a:pt x="6093" y="1040"/>
                  </a:lnTo>
                  <a:lnTo>
                    <a:pt x="5781" y="916"/>
                  </a:lnTo>
                  <a:lnTo>
                    <a:pt x="5636" y="895"/>
                  </a:lnTo>
                  <a:lnTo>
                    <a:pt x="5511" y="874"/>
                  </a:lnTo>
                  <a:lnTo>
                    <a:pt x="5386" y="853"/>
                  </a:lnTo>
                  <a:lnTo>
                    <a:pt x="5282" y="874"/>
                  </a:lnTo>
                  <a:lnTo>
                    <a:pt x="5157" y="895"/>
                  </a:lnTo>
                  <a:lnTo>
                    <a:pt x="5054" y="957"/>
                  </a:lnTo>
                  <a:lnTo>
                    <a:pt x="4950" y="1019"/>
                  </a:lnTo>
                  <a:lnTo>
                    <a:pt x="4825" y="1103"/>
                  </a:lnTo>
                  <a:lnTo>
                    <a:pt x="4596" y="1311"/>
                  </a:lnTo>
                  <a:lnTo>
                    <a:pt x="4326" y="1602"/>
                  </a:lnTo>
                  <a:lnTo>
                    <a:pt x="3827" y="2205"/>
                  </a:lnTo>
                  <a:lnTo>
                    <a:pt x="3328" y="2808"/>
                  </a:lnTo>
                  <a:lnTo>
                    <a:pt x="2870" y="3411"/>
                  </a:lnTo>
                  <a:lnTo>
                    <a:pt x="2413" y="4034"/>
                  </a:lnTo>
                  <a:lnTo>
                    <a:pt x="1976" y="4658"/>
                  </a:lnTo>
                  <a:lnTo>
                    <a:pt x="1540" y="5303"/>
                  </a:lnTo>
                  <a:lnTo>
                    <a:pt x="1144" y="5947"/>
                  </a:lnTo>
                  <a:lnTo>
                    <a:pt x="749" y="6634"/>
                  </a:lnTo>
                  <a:lnTo>
                    <a:pt x="417" y="7216"/>
                  </a:lnTo>
                  <a:lnTo>
                    <a:pt x="167" y="7652"/>
                  </a:lnTo>
                  <a:lnTo>
                    <a:pt x="84" y="7819"/>
                  </a:lnTo>
                  <a:lnTo>
                    <a:pt x="22" y="7964"/>
                  </a:lnTo>
                  <a:lnTo>
                    <a:pt x="1" y="8089"/>
                  </a:lnTo>
                  <a:lnTo>
                    <a:pt x="1" y="8214"/>
                  </a:lnTo>
                  <a:lnTo>
                    <a:pt x="42" y="8318"/>
                  </a:lnTo>
                  <a:lnTo>
                    <a:pt x="105" y="8443"/>
                  </a:lnTo>
                  <a:lnTo>
                    <a:pt x="209" y="8567"/>
                  </a:lnTo>
                  <a:lnTo>
                    <a:pt x="354" y="8713"/>
                  </a:lnTo>
                  <a:lnTo>
                    <a:pt x="770" y="9087"/>
                  </a:lnTo>
                  <a:lnTo>
                    <a:pt x="1352" y="9607"/>
                  </a:lnTo>
                  <a:lnTo>
                    <a:pt x="2246" y="10376"/>
                  </a:lnTo>
                  <a:lnTo>
                    <a:pt x="3161" y="11125"/>
                  </a:lnTo>
                  <a:lnTo>
                    <a:pt x="4076" y="11853"/>
                  </a:lnTo>
                  <a:lnTo>
                    <a:pt x="5033" y="12560"/>
                  </a:lnTo>
                  <a:lnTo>
                    <a:pt x="6946" y="13953"/>
                  </a:lnTo>
                  <a:lnTo>
                    <a:pt x="8859" y="15346"/>
                  </a:lnTo>
                  <a:lnTo>
                    <a:pt x="9067" y="15512"/>
                  </a:lnTo>
                  <a:lnTo>
                    <a:pt x="9233" y="15678"/>
                  </a:lnTo>
                  <a:lnTo>
                    <a:pt x="9337" y="15824"/>
                  </a:lnTo>
                  <a:lnTo>
                    <a:pt x="9378" y="15886"/>
                  </a:lnTo>
                  <a:lnTo>
                    <a:pt x="9399" y="15970"/>
                  </a:lnTo>
                  <a:lnTo>
                    <a:pt x="9399" y="16032"/>
                  </a:lnTo>
                  <a:lnTo>
                    <a:pt x="9399" y="16115"/>
                  </a:lnTo>
                  <a:lnTo>
                    <a:pt x="9358" y="16302"/>
                  </a:lnTo>
                  <a:lnTo>
                    <a:pt x="9254" y="16510"/>
                  </a:lnTo>
                  <a:lnTo>
                    <a:pt x="9108" y="16760"/>
                  </a:lnTo>
                  <a:lnTo>
                    <a:pt x="8755" y="17300"/>
                  </a:lnTo>
                  <a:lnTo>
                    <a:pt x="8380" y="17841"/>
                  </a:lnTo>
                  <a:lnTo>
                    <a:pt x="7798" y="18631"/>
                  </a:lnTo>
                  <a:lnTo>
                    <a:pt x="7174" y="19380"/>
                  </a:lnTo>
                  <a:lnTo>
                    <a:pt x="6551" y="20128"/>
                  </a:lnTo>
                  <a:lnTo>
                    <a:pt x="5906" y="20877"/>
                  </a:lnTo>
                  <a:lnTo>
                    <a:pt x="5178" y="21750"/>
                  </a:lnTo>
                  <a:lnTo>
                    <a:pt x="4825" y="22187"/>
                  </a:lnTo>
                  <a:lnTo>
                    <a:pt x="4492" y="22623"/>
                  </a:lnTo>
                  <a:lnTo>
                    <a:pt x="4159" y="23081"/>
                  </a:lnTo>
                  <a:lnTo>
                    <a:pt x="3848" y="23559"/>
                  </a:lnTo>
                  <a:lnTo>
                    <a:pt x="3556" y="24058"/>
                  </a:lnTo>
                  <a:lnTo>
                    <a:pt x="3307" y="24557"/>
                  </a:lnTo>
                  <a:lnTo>
                    <a:pt x="3182" y="24806"/>
                  </a:lnTo>
                  <a:lnTo>
                    <a:pt x="3120" y="25056"/>
                  </a:lnTo>
                  <a:lnTo>
                    <a:pt x="3078" y="25285"/>
                  </a:lnTo>
                  <a:lnTo>
                    <a:pt x="3078" y="25534"/>
                  </a:lnTo>
                  <a:lnTo>
                    <a:pt x="3120" y="25742"/>
                  </a:lnTo>
                  <a:lnTo>
                    <a:pt x="3203" y="25971"/>
                  </a:lnTo>
                  <a:lnTo>
                    <a:pt x="3328" y="26200"/>
                  </a:lnTo>
                  <a:lnTo>
                    <a:pt x="3473" y="26408"/>
                  </a:lnTo>
                  <a:lnTo>
                    <a:pt x="3972" y="26990"/>
                  </a:lnTo>
                  <a:lnTo>
                    <a:pt x="4492" y="27551"/>
                  </a:lnTo>
                  <a:lnTo>
                    <a:pt x="5033" y="28092"/>
                  </a:lnTo>
                  <a:lnTo>
                    <a:pt x="5594" y="28612"/>
                  </a:lnTo>
                  <a:lnTo>
                    <a:pt x="6176" y="29090"/>
                  </a:lnTo>
                  <a:lnTo>
                    <a:pt x="6779" y="29547"/>
                  </a:lnTo>
                  <a:lnTo>
                    <a:pt x="7424" y="29984"/>
                  </a:lnTo>
                  <a:lnTo>
                    <a:pt x="8068" y="30400"/>
                  </a:lnTo>
                  <a:lnTo>
                    <a:pt x="8297" y="30525"/>
                  </a:lnTo>
                  <a:lnTo>
                    <a:pt x="8526" y="30608"/>
                  </a:lnTo>
                  <a:lnTo>
                    <a:pt x="8755" y="30649"/>
                  </a:lnTo>
                  <a:lnTo>
                    <a:pt x="8983" y="30670"/>
                  </a:lnTo>
                  <a:lnTo>
                    <a:pt x="9212" y="30649"/>
                  </a:lnTo>
                  <a:lnTo>
                    <a:pt x="9441" y="30587"/>
                  </a:lnTo>
                  <a:lnTo>
                    <a:pt x="9670" y="30504"/>
                  </a:lnTo>
                  <a:lnTo>
                    <a:pt x="9898" y="30379"/>
                  </a:lnTo>
                  <a:lnTo>
                    <a:pt x="10273" y="30150"/>
                  </a:lnTo>
                  <a:lnTo>
                    <a:pt x="10626" y="29880"/>
                  </a:lnTo>
                  <a:lnTo>
                    <a:pt x="10959" y="29610"/>
                  </a:lnTo>
                  <a:lnTo>
                    <a:pt x="11291" y="29298"/>
                  </a:lnTo>
                  <a:lnTo>
                    <a:pt x="11957" y="28674"/>
                  </a:lnTo>
                  <a:lnTo>
                    <a:pt x="12581" y="27988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1"/>
                  </a:lnTo>
                  <a:lnTo>
                    <a:pt x="16552" y="23538"/>
                  </a:lnTo>
                  <a:lnTo>
                    <a:pt x="16843" y="23289"/>
                  </a:lnTo>
                  <a:lnTo>
                    <a:pt x="16989" y="23185"/>
                  </a:lnTo>
                  <a:lnTo>
                    <a:pt x="17113" y="23122"/>
                  </a:lnTo>
                  <a:lnTo>
                    <a:pt x="17238" y="23081"/>
                  </a:lnTo>
                  <a:lnTo>
                    <a:pt x="17363" y="23060"/>
                  </a:lnTo>
                  <a:lnTo>
                    <a:pt x="17488" y="23060"/>
                  </a:lnTo>
                  <a:lnTo>
                    <a:pt x="17633" y="23081"/>
                  </a:lnTo>
                  <a:lnTo>
                    <a:pt x="17758" y="23122"/>
                  </a:lnTo>
                  <a:lnTo>
                    <a:pt x="17903" y="23185"/>
                  </a:lnTo>
                  <a:lnTo>
                    <a:pt x="18070" y="23289"/>
                  </a:lnTo>
                  <a:lnTo>
                    <a:pt x="18236" y="23393"/>
                  </a:lnTo>
                  <a:lnTo>
                    <a:pt x="18610" y="23684"/>
                  </a:lnTo>
                  <a:lnTo>
                    <a:pt x="18798" y="23850"/>
                  </a:lnTo>
                  <a:lnTo>
                    <a:pt x="20482" y="25222"/>
                  </a:lnTo>
                  <a:lnTo>
                    <a:pt x="22187" y="26595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2" y="29194"/>
                  </a:lnTo>
                  <a:lnTo>
                    <a:pt x="26075" y="29402"/>
                  </a:lnTo>
                  <a:lnTo>
                    <a:pt x="26366" y="29568"/>
                  </a:lnTo>
                  <a:lnTo>
                    <a:pt x="26491" y="29610"/>
                  </a:lnTo>
                  <a:lnTo>
                    <a:pt x="26616" y="29651"/>
                  </a:lnTo>
                  <a:lnTo>
                    <a:pt x="26844" y="29651"/>
                  </a:lnTo>
                  <a:lnTo>
                    <a:pt x="26948" y="29630"/>
                  </a:lnTo>
                  <a:lnTo>
                    <a:pt x="27073" y="29589"/>
                  </a:lnTo>
                  <a:lnTo>
                    <a:pt x="27177" y="29526"/>
                  </a:lnTo>
                  <a:lnTo>
                    <a:pt x="27302" y="29464"/>
                  </a:lnTo>
                  <a:lnTo>
                    <a:pt x="27551" y="29235"/>
                  </a:lnTo>
                  <a:lnTo>
                    <a:pt x="27842" y="28965"/>
                  </a:lnTo>
                  <a:lnTo>
                    <a:pt x="28362" y="28383"/>
                  </a:lnTo>
                  <a:lnTo>
                    <a:pt x="28861" y="27780"/>
                  </a:lnTo>
                  <a:lnTo>
                    <a:pt x="29360" y="27177"/>
                  </a:lnTo>
                  <a:lnTo>
                    <a:pt x="29818" y="26553"/>
                  </a:lnTo>
                  <a:lnTo>
                    <a:pt x="30275" y="25929"/>
                  </a:lnTo>
                  <a:lnTo>
                    <a:pt x="30691" y="25285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710" y="23455"/>
                  </a:lnTo>
                  <a:lnTo>
                    <a:pt x="31814" y="23247"/>
                  </a:lnTo>
                  <a:lnTo>
                    <a:pt x="31876" y="23060"/>
                  </a:lnTo>
                  <a:lnTo>
                    <a:pt x="31939" y="22873"/>
                  </a:lnTo>
                  <a:lnTo>
                    <a:pt x="31959" y="22706"/>
                  </a:lnTo>
                  <a:lnTo>
                    <a:pt x="31959" y="22540"/>
                  </a:lnTo>
                  <a:lnTo>
                    <a:pt x="31959" y="22395"/>
                  </a:lnTo>
                  <a:lnTo>
                    <a:pt x="31918" y="22228"/>
                  </a:lnTo>
                  <a:lnTo>
                    <a:pt x="31876" y="22083"/>
                  </a:lnTo>
                  <a:lnTo>
                    <a:pt x="31793" y="21937"/>
                  </a:lnTo>
                  <a:lnTo>
                    <a:pt x="31710" y="21771"/>
                  </a:lnTo>
                  <a:lnTo>
                    <a:pt x="31460" y="21438"/>
                  </a:lnTo>
                  <a:lnTo>
                    <a:pt x="31128" y="21043"/>
                  </a:lnTo>
                  <a:lnTo>
                    <a:pt x="30982" y="20897"/>
                  </a:lnTo>
                  <a:lnTo>
                    <a:pt x="30837" y="20752"/>
                  </a:lnTo>
                  <a:lnTo>
                    <a:pt x="30441" y="20398"/>
                  </a:lnTo>
                  <a:lnTo>
                    <a:pt x="30005" y="20045"/>
                  </a:lnTo>
                  <a:lnTo>
                    <a:pt x="29589" y="19691"/>
                  </a:lnTo>
                  <a:lnTo>
                    <a:pt x="29152" y="19359"/>
                  </a:lnTo>
                  <a:lnTo>
                    <a:pt x="28258" y="18693"/>
                  </a:lnTo>
                  <a:lnTo>
                    <a:pt x="27822" y="18361"/>
                  </a:lnTo>
                  <a:lnTo>
                    <a:pt x="27406" y="18028"/>
                  </a:lnTo>
                  <a:lnTo>
                    <a:pt x="25992" y="16864"/>
                  </a:lnTo>
                  <a:lnTo>
                    <a:pt x="24599" y="15699"/>
                  </a:lnTo>
                  <a:lnTo>
                    <a:pt x="24370" y="15512"/>
                  </a:lnTo>
                  <a:lnTo>
                    <a:pt x="24224" y="15346"/>
                  </a:lnTo>
                  <a:lnTo>
                    <a:pt x="24120" y="15179"/>
                  </a:lnTo>
                  <a:lnTo>
                    <a:pt x="24100" y="15096"/>
                  </a:lnTo>
                  <a:lnTo>
                    <a:pt x="24079" y="15013"/>
                  </a:lnTo>
                  <a:lnTo>
                    <a:pt x="24079" y="14930"/>
                  </a:lnTo>
                  <a:lnTo>
                    <a:pt x="24079" y="14847"/>
                  </a:lnTo>
                  <a:lnTo>
                    <a:pt x="24141" y="14680"/>
                  </a:lnTo>
                  <a:lnTo>
                    <a:pt x="24245" y="14472"/>
                  </a:lnTo>
                  <a:lnTo>
                    <a:pt x="24412" y="14244"/>
                  </a:lnTo>
                  <a:lnTo>
                    <a:pt x="24973" y="13474"/>
                  </a:lnTo>
                  <a:lnTo>
                    <a:pt x="25555" y="12726"/>
                  </a:lnTo>
                  <a:lnTo>
                    <a:pt x="26137" y="11957"/>
                  </a:lnTo>
                  <a:lnTo>
                    <a:pt x="26740" y="11229"/>
                  </a:lnTo>
                  <a:lnTo>
                    <a:pt x="27551" y="10252"/>
                  </a:lnTo>
                  <a:lnTo>
                    <a:pt x="28321" y="9253"/>
                  </a:lnTo>
                  <a:lnTo>
                    <a:pt x="28716" y="8754"/>
                  </a:lnTo>
                  <a:lnTo>
                    <a:pt x="29069" y="8235"/>
                  </a:lnTo>
                  <a:lnTo>
                    <a:pt x="29423" y="7715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9" y="6509"/>
                  </a:lnTo>
                  <a:lnTo>
                    <a:pt x="30213" y="6197"/>
                  </a:lnTo>
                  <a:lnTo>
                    <a:pt x="30254" y="6051"/>
                  </a:lnTo>
                  <a:lnTo>
                    <a:pt x="30275" y="5906"/>
                  </a:lnTo>
                  <a:lnTo>
                    <a:pt x="30275" y="5677"/>
                  </a:lnTo>
                  <a:lnTo>
                    <a:pt x="30234" y="5448"/>
                  </a:lnTo>
                  <a:lnTo>
                    <a:pt x="30192" y="5261"/>
                  </a:lnTo>
                  <a:lnTo>
                    <a:pt x="30150" y="5074"/>
                  </a:lnTo>
                  <a:lnTo>
                    <a:pt x="30067" y="4908"/>
                  </a:lnTo>
                  <a:lnTo>
                    <a:pt x="29984" y="4762"/>
                  </a:lnTo>
                  <a:lnTo>
                    <a:pt x="29880" y="4617"/>
                  </a:lnTo>
                  <a:lnTo>
                    <a:pt x="29755" y="4492"/>
                  </a:lnTo>
                  <a:lnTo>
                    <a:pt x="29111" y="3847"/>
                  </a:lnTo>
                  <a:lnTo>
                    <a:pt x="28445" y="3265"/>
                  </a:lnTo>
                  <a:lnTo>
                    <a:pt x="27759" y="2683"/>
                  </a:lnTo>
                  <a:lnTo>
                    <a:pt x="27052" y="2122"/>
                  </a:lnTo>
                  <a:lnTo>
                    <a:pt x="26325" y="1602"/>
                  </a:lnTo>
                  <a:lnTo>
                    <a:pt x="25597" y="1103"/>
                  </a:lnTo>
                  <a:lnTo>
                    <a:pt x="24827" y="624"/>
                  </a:lnTo>
                  <a:lnTo>
                    <a:pt x="24058" y="188"/>
                  </a:lnTo>
                  <a:lnTo>
                    <a:pt x="23871" y="105"/>
                  </a:lnTo>
                  <a:lnTo>
                    <a:pt x="23705" y="42"/>
                  </a:lnTo>
                  <a:lnTo>
                    <a:pt x="235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6901625" y="3655938"/>
              <a:ext cx="850425" cy="836400"/>
            </a:xfrm>
            <a:custGeom>
              <a:avLst/>
              <a:gdLst/>
              <a:ahLst/>
              <a:cxnLst/>
              <a:rect l="l" t="t" r="r" b="b"/>
              <a:pathLst>
                <a:path w="34017" h="33456" extrusionOk="0">
                  <a:moveTo>
                    <a:pt x="24556" y="853"/>
                  </a:moveTo>
                  <a:lnTo>
                    <a:pt x="24723" y="894"/>
                  </a:lnTo>
                  <a:lnTo>
                    <a:pt x="24889" y="957"/>
                  </a:lnTo>
                  <a:lnTo>
                    <a:pt x="25076" y="1040"/>
                  </a:lnTo>
                  <a:lnTo>
                    <a:pt x="25845" y="1476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0" y="2974"/>
                  </a:lnTo>
                  <a:lnTo>
                    <a:pt x="28777" y="3535"/>
                  </a:lnTo>
                  <a:lnTo>
                    <a:pt x="29463" y="4117"/>
                  </a:lnTo>
                  <a:lnTo>
                    <a:pt x="30129" y="4699"/>
                  </a:lnTo>
                  <a:lnTo>
                    <a:pt x="30773" y="5344"/>
                  </a:lnTo>
                  <a:lnTo>
                    <a:pt x="30898" y="5469"/>
                  </a:lnTo>
                  <a:lnTo>
                    <a:pt x="31002" y="5614"/>
                  </a:lnTo>
                  <a:lnTo>
                    <a:pt x="31085" y="5760"/>
                  </a:lnTo>
                  <a:lnTo>
                    <a:pt x="31168" y="5926"/>
                  </a:lnTo>
                  <a:lnTo>
                    <a:pt x="31210" y="6113"/>
                  </a:lnTo>
                  <a:lnTo>
                    <a:pt x="31252" y="6300"/>
                  </a:lnTo>
                  <a:lnTo>
                    <a:pt x="31293" y="6529"/>
                  </a:lnTo>
                  <a:lnTo>
                    <a:pt x="31293" y="6758"/>
                  </a:lnTo>
                  <a:lnTo>
                    <a:pt x="31272" y="6903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0" y="7693"/>
                  </a:lnTo>
                  <a:lnTo>
                    <a:pt x="30773" y="8026"/>
                  </a:lnTo>
                  <a:lnTo>
                    <a:pt x="30441" y="8567"/>
                  </a:lnTo>
                  <a:lnTo>
                    <a:pt x="30087" y="9087"/>
                  </a:lnTo>
                  <a:lnTo>
                    <a:pt x="29734" y="9606"/>
                  </a:lnTo>
                  <a:lnTo>
                    <a:pt x="29339" y="10105"/>
                  </a:lnTo>
                  <a:lnTo>
                    <a:pt x="28569" y="11104"/>
                  </a:lnTo>
                  <a:lnTo>
                    <a:pt x="27758" y="12081"/>
                  </a:lnTo>
                  <a:lnTo>
                    <a:pt x="27155" y="12809"/>
                  </a:lnTo>
                  <a:lnTo>
                    <a:pt x="26573" y="13578"/>
                  </a:lnTo>
                  <a:lnTo>
                    <a:pt x="25991" y="14326"/>
                  </a:lnTo>
                  <a:lnTo>
                    <a:pt x="25430" y="15096"/>
                  </a:lnTo>
                  <a:lnTo>
                    <a:pt x="25263" y="15324"/>
                  </a:lnTo>
                  <a:lnTo>
                    <a:pt x="25159" y="15532"/>
                  </a:lnTo>
                  <a:lnTo>
                    <a:pt x="25097" y="15699"/>
                  </a:lnTo>
                  <a:lnTo>
                    <a:pt x="25097" y="15782"/>
                  </a:lnTo>
                  <a:lnTo>
                    <a:pt x="25097" y="15865"/>
                  </a:lnTo>
                  <a:lnTo>
                    <a:pt x="25118" y="15948"/>
                  </a:lnTo>
                  <a:lnTo>
                    <a:pt x="25138" y="16031"/>
                  </a:lnTo>
                  <a:lnTo>
                    <a:pt x="25242" y="16198"/>
                  </a:lnTo>
                  <a:lnTo>
                    <a:pt x="25388" y="16364"/>
                  </a:lnTo>
                  <a:lnTo>
                    <a:pt x="25617" y="16551"/>
                  </a:lnTo>
                  <a:lnTo>
                    <a:pt x="27010" y="17716"/>
                  </a:lnTo>
                  <a:lnTo>
                    <a:pt x="28424" y="18880"/>
                  </a:lnTo>
                  <a:lnTo>
                    <a:pt x="28840" y="19213"/>
                  </a:lnTo>
                  <a:lnTo>
                    <a:pt x="29276" y="19545"/>
                  </a:lnTo>
                  <a:lnTo>
                    <a:pt x="30170" y="20211"/>
                  </a:lnTo>
                  <a:lnTo>
                    <a:pt x="30607" y="20543"/>
                  </a:lnTo>
                  <a:lnTo>
                    <a:pt x="31023" y="20897"/>
                  </a:lnTo>
                  <a:lnTo>
                    <a:pt x="31459" y="21250"/>
                  </a:lnTo>
                  <a:lnTo>
                    <a:pt x="31855" y="21604"/>
                  </a:lnTo>
                  <a:lnTo>
                    <a:pt x="32000" y="21749"/>
                  </a:lnTo>
                  <a:lnTo>
                    <a:pt x="32146" y="21895"/>
                  </a:lnTo>
                  <a:lnTo>
                    <a:pt x="32478" y="22290"/>
                  </a:lnTo>
                  <a:lnTo>
                    <a:pt x="32728" y="22623"/>
                  </a:lnTo>
                  <a:lnTo>
                    <a:pt x="32811" y="22789"/>
                  </a:lnTo>
                  <a:lnTo>
                    <a:pt x="32894" y="22935"/>
                  </a:lnTo>
                  <a:lnTo>
                    <a:pt x="32936" y="23080"/>
                  </a:lnTo>
                  <a:lnTo>
                    <a:pt x="32977" y="23247"/>
                  </a:lnTo>
                  <a:lnTo>
                    <a:pt x="32977" y="23392"/>
                  </a:lnTo>
                  <a:lnTo>
                    <a:pt x="32977" y="23558"/>
                  </a:lnTo>
                  <a:lnTo>
                    <a:pt x="32957" y="23725"/>
                  </a:lnTo>
                  <a:lnTo>
                    <a:pt x="32894" y="23912"/>
                  </a:lnTo>
                  <a:lnTo>
                    <a:pt x="32832" y="24099"/>
                  </a:lnTo>
                  <a:lnTo>
                    <a:pt x="32728" y="24307"/>
                  </a:lnTo>
                  <a:lnTo>
                    <a:pt x="32499" y="24785"/>
                  </a:lnTo>
                  <a:lnTo>
                    <a:pt x="32104" y="25471"/>
                  </a:lnTo>
                  <a:lnTo>
                    <a:pt x="31709" y="26137"/>
                  </a:lnTo>
                  <a:lnTo>
                    <a:pt x="31293" y="26781"/>
                  </a:lnTo>
                  <a:lnTo>
                    <a:pt x="30836" y="27405"/>
                  </a:lnTo>
                  <a:lnTo>
                    <a:pt x="30378" y="28029"/>
                  </a:lnTo>
                  <a:lnTo>
                    <a:pt x="29879" y="28632"/>
                  </a:lnTo>
                  <a:lnTo>
                    <a:pt x="29380" y="29235"/>
                  </a:lnTo>
                  <a:lnTo>
                    <a:pt x="28860" y="29817"/>
                  </a:lnTo>
                  <a:lnTo>
                    <a:pt x="28569" y="30087"/>
                  </a:lnTo>
                  <a:lnTo>
                    <a:pt x="28320" y="30316"/>
                  </a:lnTo>
                  <a:lnTo>
                    <a:pt x="28195" y="30378"/>
                  </a:lnTo>
                  <a:lnTo>
                    <a:pt x="28091" y="30441"/>
                  </a:lnTo>
                  <a:lnTo>
                    <a:pt x="27966" y="30482"/>
                  </a:lnTo>
                  <a:lnTo>
                    <a:pt x="27862" y="30503"/>
                  </a:lnTo>
                  <a:lnTo>
                    <a:pt x="27634" y="30503"/>
                  </a:lnTo>
                  <a:lnTo>
                    <a:pt x="27509" y="30462"/>
                  </a:lnTo>
                  <a:lnTo>
                    <a:pt x="27384" y="30420"/>
                  </a:lnTo>
                  <a:lnTo>
                    <a:pt x="27093" y="30254"/>
                  </a:lnTo>
                  <a:lnTo>
                    <a:pt x="26740" y="30046"/>
                  </a:lnTo>
                  <a:lnTo>
                    <a:pt x="25845" y="29401"/>
                  </a:lnTo>
                  <a:lnTo>
                    <a:pt x="24951" y="28777"/>
                  </a:lnTo>
                  <a:lnTo>
                    <a:pt x="24078" y="28112"/>
                  </a:lnTo>
                  <a:lnTo>
                    <a:pt x="23205" y="27447"/>
                  </a:lnTo>
                  <a:lnTo>
                    <a:pt x="21500" y="26074"/>
                  </a:lnTo>
                  <a:lnTo>
                    <a:pt x="19816" y="24702"/>
                  </a:lnTo>
                  <a:lnTo>
                    <a:pt x="19628" y="24536"/>
                  </a:lnTo>
                  <a:lnTo>
                    <a:pt x="19254" y="24245"/>
                  </a:lnTo>
                  <a:lnTo>
                    <a:pt x="19088" y="24141"/>
                  </a:lnTo>
                  <a:lnTo>
                    <a:pt x="18921" y="24037"/>
                  </a:lnTo>
                  <a:lnTo>
                    <a:pt x="18776" y="23974"/>
                  </a:lnTo>
                  <a:lnTo>
                    <a:pt x="18651" y="23933"/>
                  </a:lnTo>
                  <a:lnTo>
                    <a:pt x="18506" y="23912"/>
                  </a:lnTo>
                  <a:lnTo>
                    <a:pt x="18381" y="23912"/>
                  </a:lnTo>
                  <a:lnTo>
                    <a:pt x="18256" y="23933"/>
                  </a:lnTo>
                  <a:lnTo>
                    <a:pt x="18131" y="23974"/>
                  </a:lnTo>
                  <a:lnTo>
                    <a:pt x="18007" y="24037"/>
                  </a:lnTo>
                  <a:lnTo>
                    <a:pt x="17861" y="24141"/>
                  </a:lnTo>
                  <a:lnTo>
                    <a:pt x="17570" y="24390"/>
                  </a:lnTo>
                  <a:lnTo>
                    <a:pt x="17237" y="24723"/>
                  </a:lnTo>
                  <a:lnTo>
                    <a:pt x="16613" y="25388"/>
                  </a:lnTo>
                  <a:lnTo>
                    <a:pt x="16010" y="26074"/>
                  </a:lnTo>
                  <a:lnTo>
                    <a:pt x="14804" y="27467"/>
                  </a:lnTo>
                  <a:lnTo>
                    <a:pt x="14222" y="28174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09" y="30150"/>
                  </a:lnTo>
                  <a:lnTo>
                    <a:pt x="11977" y="30462"/>
                  </a:lnTo>
                  <a:lnTo>
                    <a:pt x="11644" y="30732"/>
                  </a:lnTo>
                  <a:lnTo>
                    <a:pt x="11291" y="31002"/>
                  </a:lnTo>
                  <a:lnTo>
                    <a:pt x="10916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30" y="31501"/>
                  </a:lnTo>
                  <a:lnTo>
                    <a:pt x="10001" y="31522"/>
                  </a:lnTo>
                  <a:lnTo>
                    <a:pt x="9773" y="31501"/>
                  </a:lnTo>
                  <a:lnTo>
                    <a:pt x="9544" y="31460"/>
                  </a:lnTo>
                  <a:lnTo>
                    <a:pt x="9315" y="31377"/>
                  </a:lnTo>
                  <a:lnTo>
                    <a:pt x="9086" y="31252"/>
                  </a:lnTo>
                  <a:lnTo>
                    <a:pt x="8442" y="30836"/>
                  </a:lnTo>
                  <a:lnTo>
                    <a:pt x="7797" y="30399"/>
                  </a:lnTo>
                  <a:lnTo>
                    <a:pt x="7194" y="29942"/>
                  </a:lnTo>
                  <a:lnTo>
                    <a:pt x="6612" y="29464"/>
                  </a:lnTo>
                  <a:lnTo>
                    <a:pt x="6051" y="28944"/>
                  </a:lnTo>
                  <a:lnTo>
                    <a:pt x="5510" y="28403"/>
                  </a:lnTo>
                  <a:lnTo>
                    <a:pt x="4990" y="27842"/>
                  </a:lnTo>
                  <a:lnTo>
                    <a:pt x="4491" y="27260"/>
                  </a:lnTo>
                  <a:lnTo>
                    <a:pt x="4346" y="27052"/>
                  </a:lnTo>
                  <a:lnTo>
                    <a:pt x="4221" y="26823"/>
                  </a:lnTo>
                  <a:lnTo>
                    <a:pt x="4138" y="26594"/>
                  </a:lnTo>
                  <a:lnTo>
                    <a:pt x="4096" y="26386"/>
                  </a:lnTo>
                  <a:lnTo>
                    <a:pt x="4096" y="26137"/>
                  </a:lnTo>
                  <a:lnTo>
                    <a:pt x="4138" y="25908"/>
                  </a:lnTo>
                  <a:lnTo>
                    <a:pt x="4200" y="25658"/>
                  </a:lnTo>
                  <a:lnTo>
                    <a:pt x="4325" y="25409"/>
                  </a:lnTo>
                  <a:lnTo>
                    <a:pt x="4574" y="24910"/>
                  </a:lnTo>
                  <a:lnTo>
                    <a:pt x="4866" y="24411"/>
                  </a:lnTo>
                  <a:lnTo>
                    <a:pt x="5177" y="23933"/>
                  </a:lnTo>
                  <a:lnTo>
                    <a:pt x="5510" y="23475"/>
                  </a:lnTo>
                  <a:lnTo>
                    <a:pt x="5843" y="23039"/>
                  </a:lnTo>
                  <a:lnTo>
                    <a:pt x="6196" y="22602"/>
                  </a:lnTo>
                  <a:lnTo>
                    <a:pt x="6924" y="21729"/>
                  </a:lnTo>
                  <a:lnTo>
                    <a:pt x="7569" y="20980"/>
                  </a:lnTo>
                  <a:lnTo>
                    <a:pt x="8192" y="20232"/>
                  </a:lnTo>
                  <a:lnTo>
                    <a:pt x="8816" y="19483"/>
                  </a:lnTo>
                  <a:lnTo>
                    <a:pt x="9398" y="18693"/>
                  </a:lnTo>
                  <a:lnTo>
                    <a:pt x="9773" y="18152"/>
                  </a:lnTo>
                  <a:lnTo>
                    <a:pt x="10126" y="17612"/>
                  </a:lnTo>
                  <a:lnTo>
                    <a:pt x="10272" y="17362"/>
                  </a:lnTo>
                  <a:lnTo>
                    <a:pt x="10376" y="17154"/>
                  </a:lnTo>
                  <a:lnTo>
                    <a:pt x="10417" y="16967"/>
                  </a:lnTo>
                  <a:lnTo>
                    <a:pt x="10417" y="16884"/>
                  </a:lnTo>
                  <a:lnTo>
                    <a:pt x="10417" y="16822"/>
                  </a:lnTo>
                  <a:lnTo>
                    <a:pt x="10396" y="16738"/>
                  </a:lnTo>
                  <a:lnTo>
                    <a:pt x="10355" y="16676"/>
                  </a:lnTo>
                  <a:lnTo>
                    <a:pt x="10251" y="16530"/>
                  </a:lnTo>
                  <a:lnTo>
                    <a:pt x="10085" y="16364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4" y="12705"/>
                  </a:lnTo>
                  <a:lnTo>
                    <a:pt x="4179" y="11977"/>
                  </a:lnTo>
                  <a:lnTo>
                    <a:pt x="3264" y="11228"/>
                  </a:lnTo>
                  <a:lnTo>
                    <a:pt x="2370" y="10459"/>
                  </a:lnTo>
                  <a:lnTo>
                    <a:pt x="1788" y="9939"/>
                  </a:lnTo>
                  <a:lnTo>
                    <a:pt x="1372" y="9565"/>
                  </a:lnTo>
                  <a:lnTo>
                    <a:pt x="1227" y="9419"/>
                  </a:lnTo>
                  <a:lnTo>
                    <a:pt x="1123" y="9295"/>
                  </a:lnTo>
                  <a:lnTo>
                    <a:pt x="1060" y="9170"/>
                  </a:lnTo>
                  <a:lnTo>
                    <a:pt x="1019" y="9066"/>
                  </a:lnTo>
                  <a:lnTo>
                    <a:pt x="1019" y="8941"/>
                  </a:lnTo>
                  <a:lnTo>
                    <a:pt x="1040" y="8816"/>
                  </a:lnTo>
                  <a:lnTo>
                    <a:pt x="1102" y="8671"/>
                  </a:lnTo>
                  <a:lnTo>
                    <a:pt x="1185" y="8504"/>
                  </a:lnTo>
                  <a:lnTo>
                    <a:pt x="1435" y="8068"/>
                  </a:lnTo>
                  <a:lnTo>
                    <a:pt x="1767" y="7486"/>
                  </a:lnTo>
                  <a:lnTo>
                    <a:pt x="2162" y="6799"/>
                  </a:lnTo>
                  <a:lnTo>
                    <a:pt x="2558" y="6155"/>
                  </a:lnTo>
                  <a:lnTo>
                    <a:pt x="2994" y="5510"/>
                  </a:lnTo>
                  <a:lnTo>
                    <a:pt x="3431" y="4886"/>
                  </a:lnTo>
                  <a:lnTo>
                    <a:pt x="3888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14" y="2163"/>
                  </a:lnTo>
                  <a:lnTo>
                    <a:pt x="5843" y="1955"/>
                  </a:lnTo>
                  <a:lnTo>
                    <a:pt x="5968" y="1871"/>
                  </a:lnTo>
                  <a:lnTo>
                    <a:pt x="6072" y="1809"/>
                  </a:lnTo>
                  <a:lnTo>
                    <a:pt x="6175" y="1747"/>
                  </a:lnTo>
                  <a:lnTo>
                    <a:pt x="6300" y="1726"/>
                  </a:lnTo>
                  <a:lnTo>
                    <a:pt x="6404" y="1705"/>
                  </a:lnTo>
                  <a:lnTo>
                    <a:pt x="6529" y="1726"/>
                  </a:lnTo>
                  <a:lnTo>
                    <a:pt x="6654" y="1747"/>
                  </a:lnTo>
                  <a:lnTo>
                    <a:pt x="6799" y="1768"/>
                  </a:lnTo>
                  <a:lnTo>
                    <a:pt x="7111" y="1892"/>
                  </a:lnTo>
                  <a:lnTo>
                    <a:pt x="7465" y="2059"/>
                  </a:lnTo>
                  <a:lnTo>
                    <a:pt x="8005" y="2350"/>
                  </a:lnTo>
                  <a:lnTo>
                    <a:pt x="8525" y="2662"/>
                  </a:lnTo>
                  <a:lnTo>
                    <a:pt x="9024" y="2994"/>
                  </a:lnTo>
                  <a:lnTo>
                    <a:pt x="9502" y="3348"/>
                  </a:lnTo>
                  <a:lnTo>
                    <a:pt x="10459" y="4076"/>
                  </a:lnTo>
                  <a:lnTo>
                    <a:pt x="11415" y="4824"/>
                  </a:lnTo>
                  <a:lnTo>
                    <a:pt x="13370" y="6404"/>
                  </a:lnTo>
                  <a:lnTo>
                    <a:pt x="14368" y="7194"/>
                  </a:lnTo>
                  <a:lnTo>
                    <a:pt x="15345" y="7985"/>
                  </a:lnTo>
                  <a:lnTo>
                    <a:pt x="15740" y="8255"/>
                  </a:lnTo>
                  <a:lnTo>
                    <a:pt x="15927" y="8359"/>
                  </a:lnTo>
                  <a:lnTo>
                    <a:pt x="16094" y="8442"/>
                  </a:lnTo>
                  <a:lnTo>
                    <a:pt x="16260" y="8504"/>
                  </a:lnTo>
                  <a:lnTo>
                    <a:pt x="16426" y="8546"/>
                  </a:lnTo>
                  <a:lnTo>
                    <a:pt x="16738" y="8546"/>
                  </a:lnTo>
                  <a:lnTo>
                    <a:pt x="16884" y="8525"/>
                  </a:lnTo>
                  <a:lnTo>
                    <a:pt x="17029" y="8463"/>
                  </a:lnTo>
                  <a:lnTo>
                    <a:pt x="17175" y="8380"/>
                  </a:lnTo>
                  <a:lnTo>
                    <a:pt x="17320" y="8296"/>
                  </a:lnTo>
                  <a:lnTo>
                    <a:pt x="17466" y="8172"/>
                  </a:lnTo>
                  <a:lnTo>
                    <a:pt x="17632" y="8026"/>
                  </a:lnTo>
                  <a:lnTo>
                    <a:pt x="17944" y="7652"/>
                  </a:lnTo>
                  <a:lnTo>
                    <a:pt x="20003" y="5053"/>
                  </a:lnTo>
                  <a:lnTo>
                    <a:pt x="21042" y="3764"/>
                  </a:lnTo>
                  <a:lnTo>
                    <a:pt x="22124" y="2495"/>
                  </a:lnTo>
                  <a:lnTo>
                    <a:pt x="22435" y="2142"/>
                  </a:lnTo>
                  <a:lnTo>
                    <a:pt x="22768" y="1809"/>
                  </a:lnTo>
                  <a:lnTo>
                    <a:pt x="23122" y="1497"/>
                  </a:lnTo>
                  <a:lnTo>
                    <a:pt x="23475" y="1206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0" y="873"/>
                  </a:lnTo>
                  <a:lnTo>
                    <a:pt x="24390" y="853"/>
                  </a:lnTo>
                  <a:close/>
                  <a:moveTo>
                    <a:pt x="24078" y="0"/>
                  </a:moveTo>
                  <a:lnTo>
                    <a:pt x="23891" y="42"/>
                  </a:lnTo>
                  <a:lnTo>
                    <a:pt x="23704" y="83"/>
                  </a:lnTo>
                  <a:lnTo>
                    <a:pt x="23517" y="146"/>
                  </a:lnTo>
                  <a:lnTo>
                    <a:pt x="23350" y="229"/>
                  </a:lnTo>
                  <a:lnTo>
                    <a:pt x="23163" y="312"/>
                  </a:lnTo>
                  <a:lnTo>
                    <a:pt x="22976" y="437"/>
                  </a:lnTo>
                  <a:lnTo>
                    <a:pt x="22623" y="686"/>
                  </a:lnTo>
                  <a:lnTo>
                    <a:pt x="22290" y="957"/>
                  </a:lnTo>
                  <a:lnTo>
                    <a:pt x="21957" y="1248"/>
                  </a:lnTo>
                  <a:lnTo>
                    <a:pt x="21645" y="1539"/>
                  </a:lnTo>
                  <a:lnTo>
                    <a:pt x="21042" y="2163"/>
                  </a:lnTo>
                  <a:lnTo>
                    <a:pt x="20460" y="2807"/>
                  </a:lnTo>
                  <a:lnTo>
                    <a:pt x="19483" y="3972"/>
                  </a:lnTo>
                  <a:lnTo>
                    <a:pt x="18547" y="5157"/>
                  </a:lnTo>
                  <a:lnTo>
                    <a:pt x="17612" y="6363"/>
                  </a:lnTo>
                  <a:lnTo>
                    <a:pt x="16697" y="7610"/>
                  </a:lnTo>
                  <a:lnTo>
                    <a:pt x="13765" y="5115"/>
                  </a:lnTo>
                  <a:lnTo>
                    <a:pt x="10875" y="2682"/>
                  </a:lnTo>
                  <a:lnTo>
                    <a:pt x="10126" y="2059"/>
                  </a:lnTo>
                  <a:lnTo>
                    <a:pt x="9752" y="1788"/>
                  </a:lnTo>
                  <a:lnTo>
                    <a:pt x="9357" y="1497"/>
                  </a:lnTo>
                  <a:lnTo>
                    <a:pt x="8962" y="1248"/>
                  </a:lnTo>
                  <a:lnTo>
                    <a:pt x="8546" y="1019"/>
                  </a:lnTo>
                  <a:lnTo>
                    <a:pt x="8109" y="832"/>
                  </a:lnTo>
                  <a:lnTo>
                    <a:pt x="7652" y="666"/>
                  </a:lnTo>
                  <a:lnTo>
                    <a:pt x="7257" y="562"/>
                  </a:lnTo>
                  <a:lnTo>
                    <a:pt x="6882" y="499"/>
                  </a:lnTo>
                  <a:lnTo>
                    <a:pt x="6487" y="458"/>
                  </a:lnTo>
                  <a:lnTo>
                    <a:pt x="6300" y="478"/>
                  </a:lnTo>
                  <a:lnTo>
                    <a:pt x="6113" y="499"/>
                  </a:lnTo>
                  <a:lnTo>
                    <a:pt x="5947" y="520"/>
                  </a:lnTo>
                  <a:lnTo>
                    <a:pt x="5760" y="582"/>
                  </a:lnTo>
                  <a:lnTo>
                    <a:pt x="5572" y="645"/>
                  </a:lnTo>
                  <a:lnTo>
                    <a:pt x="5406" y="728"/>
                  </a:lnTo>
                  <a:lnTo>
                    <a:pt x="5240" y="811"/>
                  </a:lnTo>
                  <a:lnTo>
                    <a:pt x="5073" y="936"/>
                  </a:lnTo>
                  <a:lnTo>
                    <a:pt x="4907" y="1061"/>
                  </a:lnTo>
                  <a:lnTo>
                    <a:pt x="4762" y="1206"/>
                  </a:lnTo>
                  <a:lnTo>
                    <a:pt x="4117" y="1913"/>
                  </a:lnTo>
                  <a:lnTo>
                    <a:pt x="3493" y="2599"/>
                  </a:lnTo>
                  <a:lnTo>
                    <a:pt x="2890" y="3327"/>
                  </a:lnTo>
                  <a:lnTo>
                    <a:pt x="2329" y="4076"/>
                  </a:lnTo>
                  <a:lnTo>
                    <a:pt x="1788" y="4845"/>
                  </a:lnTo>
                  <a:lnTo>
                    <a:pt x="1289" y="5635"/>
                  </a:lnTo>
                  <a:lnTo>
                    <a:pt x="1060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19"/>
                  </a:lnTo>
                  <a:lnTo>
                    <a:pt x="250" y="7735"/>
                  </a:lnTo>
                  <a:lnTo>
                    <a:pt x="166" y="7943"/>
                  </a:lnTo>
                  <a:lnTo>
                    <a:pt x="104" y="8151"/>
                  </a:lnTo>
                  <a:lnTo>
                    <a:pt x="62" y="8380"/>
                  </a:lnTo>
                  <a:lnTo>
                    <a:pt x="21" y="8608"/>
                  </a:lnTo>
                  <a:lnTo>
                    <a:pt x="0" y="8837"/>
                  </a:lnTo>
                  <a:lnTo>
                    <a:pt x="21" y="9066"/>
                  </a:lnTo>
                  <a:lnTo>
                    <a:pt x="83" y="9606"/>
                  </a:lnTo>
                  <a:lnTo>
                    <a:pt x="187" y="10105"/>
                  </a:lnTo>
                  <a:lnTo>
                    <a:pt x="354" y="10604"/>
                  </a:lnTo>
                  <a:lnTo>
                    <a:pt x="457" y="10833"/>
                  </a:lnTo>
                  <a:lnTo>
                    <a:pt x="561" y="11062"/>
                  </a:lnTo>
                  <a:lnTo>
                    <a:pt x="665" y="11291"/>
                  </a:lnTo>
                  <a:lnTo>
                    <a:pt x="811" y="11499"/>
                  </a:lnTo>
                  <a:lnTo>
                    <a:pt x="936" y="11727"/>
                  </a:lnTo>
                  <a:lnTo>
                    <a:pt x="1102" y="11914"/>
                  </a:lnTo>
                  <a:lnTo>
                    <a:pt x="1268" y="12122"/>
                  </a:lnTo>
                  <a:lnTo>
                    <a:pt x="1456" y="12309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0" y="13973"/>
                  </a:lnTo>
                  <a:lnTo>
                    <a:pt x="4200" y="14597"/>
                  </a:lnTo>
                  <a:lnTo>
                    <a:pt x="5011" y="15220"/>
                  </a:lnTo>
                  <a:lnTo>
                    <a:pt x="5822" y="15823"/>
                  </a:lnTo>
                  <a:lnTo>
                    <a:pt x="6633" y="16426"/>
                  </a:lnTo>
                  <a:lnTo>
                    <a:pt x="7465" y="17009"/>
                  </a:lnTo>
                  <a:lnTo>
                    <a:pt x="8296" y="17591"/>
                  </a:lnTo>
                  <a:lnTo>
                    <a:pt x="8442" y="17674"/>
                  </a:lnTo>
                  <a:lnTo>
                    <a:pt x="8608" y="17736"/>
                  </a:lnTo>
                  <a:lnTo>
                    <a:pt x="8691" y="17799"/>
                  </a:lnTo>
                  <a:lnTo>
                    <a:pt x="8754" y="17861"/>
                  </a:lnTo>
                  <a:lnTo>
                    <a:pt x="8816" y="17944"/>
                  </a:lnTo>
                  <a:lnTo>
                    <a:pt x="8858" y="18048"/>
                  </a:lnTo>
                  <a:lnTo>
                    <a:pt x="8775" y="18152"/>
                  </a:lnTo>
                  <a:lnTo>
                    <a:pt x="7485" y="19691"/>
                  </a:lnTo>
                  <a:lnTo>
                    <a:pt x="6404" y="20959"/>
                  </a:lnTo>
                  <a:lnTo>
                    <a:pt x="5884" y="21583"/>
                  </a:lnTo>
                  <a:lnTo>
                    <a:pt x="5365" y="22248"/>
                  </a:lnTo>
                  <a:lnTo>
                    <a:pt x="4866" y="22893"/>
                  </a:lnTo>
                  <a:lnTo>
                    <a:pt x="4387" y="23579"/>
                  </a:lnTo>
                  <a:lnTo>
                    <a:pt x="3951" y="24286"/>
                  </a:lnTo>
                  <a:lnTo>
                    <a:pt x="3743" y="24660"/>
                  </a:lnTo>
                  <a:lnTo>
                    <a:pt x="3556" y="25014"/>
                  </a:lnTo>
                  <a:lnTo>
                    <a:pt x="3368" y="25409"/>
                  </a:lnTo>
                  <a:lnTo>
                    <a:pt x="3285" y="25596"/>
                  </a:lnTo>
                  <a:lnTo>
                    <a:pt x="3223" y="25804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19" y="26428"/>
                  </a:lnTo>
                  <a:lnTo>
                    <a:pt x="3119" y="26657"/>
                  </a:lnTo>
                  <a:lnTo>
                    <a:pt x="3161" y="27010"/>
                  </a:lnTo>
                  <a:lnTo>
                    <a:pt x="3223" y="27384"/>
                  </a:lnTo>
                  <a:lnTo>
                    <a:pt x="3285" y="27738"/>
                  </a:lnTo>
                  <a:lnTo>
                    <a:pt x="3368" y="28070"/>
                  </a:lnTo>
                  <a:lnTo>
                    <a:pt x="3472" y="28424"/>
                  </a:lnTo>
                  <a:lnTo>
                    <a:pt x="3597" y="28736"/>
                  </a:lnTo>
                  <a:lnTo>
                    <a:pt x="3722" y="29068"/>
                  </a:lnTo>
                  <a:lnTo>
                    <a:pt x="3888" y="29360"/>
                  </a:lnTo>
                  <a:lnTo>
                    <a:pt x="4055" y="29671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8" y="30482"/>
                  </a:lnTo>
                  <a:lnTo>
                    <a:pt x="4928" y="30753"/>
                  </a:lnTo>
                  <a:lnTo>
                    <a:pt x="5198" y="30981"/>
                  </a:lnTo>
                  <a:lnTo>
                    <a:pt x="5510" y="31210"/>
                  </a:lnTo>
                  <a:lnTo>
                    <a:pt x="5822" y="31439"/>
                  </a:lnTo>
                  <a:lnTo>
                    <a:pt x="7132" y="32312"/>
                  </a:lnTo>
                  <a:lnTo>
                    <a:pt x="7631" y="32603"/>
                  </a:lnTo>
                  <a:lnTo>
                    <a:pt x="8088" y="32853"/>
                  </a:lnTo>
                  <a:lnTo>
                    <a:pt x="8546" y="33061"/>
                  </a:lnTo>
                  <a:lnTo>
                    <a:pt x="8962" y="33227"/>
                  </a:lnTo>
                  <a:lnTo>
                    <a:pt x="9378" y="33352"/>
                  </a:lnTo>
                  <a:lnTo>
                    <a:pt x="9773" y="33414"/>
                  </a:lnTo>
                  <a:lnTo>
                    <a:pt x="10168" y="33456"/>
                  </a:lnTo>
                  <a:lnTo>
                    <a:pt x="10542" y="33435"/>
                  </a:lnTo>
                  <a:lnTo>
                    <a:pt x="10916" y="33352"/>
                  </a:lnTo>
                  <a:lnTo>
                    <a:pt x="11291" y="33248"/>
                  </a:lnTo>
                  <a:lnTo>
                    <a:pt x="11644" y="33082"/>
                  </a:lnTo>
                  <a:lnTo>
                    <a:pt x="12018" y="32874"/>
                  </a:lnTo>
                  <a:lnTo>
                    <a:pt x="12393" y="32624"/>
                  </a:lnTo>
                  <a:lnTo>
                    <a:pt x="12767" y="32312"/>
                  </a:lnTo>
                  <a:lnTo>
                    <a:pt x="13162" y="31959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5" y="29671"/>
                  </a:lnTo>
                  <a:lnTo>
                    <a:pt x="16218" y="28715"/>
                  </a:lnTo>
                  <a:lnTo>
                    <a:pt x="16634" y="28216"/>
                  </a:lnTo>
                  <a:lnTo>
                    <a:pt x="17050" y="27738"/>
                  </a:lnTo>
                  <a:lnTo>
                    <a:pt x="17674" y="26989"/>
                  </a:lnTo>
                  <a:lnTo>
                    <a:pt x="18318" y="26261"/>
                  </a:lnTo>
                  <a:lnTo>
                    <a:pt x="18714" y="26594"/>
                  </a:lnTo>
                  <a:lnTo>
                    <a:pt x="20273" y="27883"/>
                  </a:lnTo>
                  <a:lnTo>
                    <a:pt x="21063" y="28528"/>
                  </a:lnTo>
                  <a:lnTo>
                    <a:pt x="21853" y="29152"/>
                  </a:lnTo>
                  <a:lnTo>
                    <a:pt x="22664" y="29755"/>
                  </a:lnTo>
                  <a:lnTo>
                    <a:pt x="23496" y="30337"/>
                  </a:lnTo>
                  <a:lnTo>
                    <a:pt x="24348" y="30898"/>
                  </a:lnTo>
                  <a:lnTo>
                    <a:pt x="25222" y="31418"/>
                  </a:lnTo>
                  <a:lnTo>
                    <a:pt x="25679" y="31668"/>
                  </a:lnTo>
                  <a:lnTo>
                    <a:pt x="26116" y="31876"/>
                  </a:lnTo>
                  <a:lnTo>
                    <a:pt x="26552" y="32042"/>
                  </a:lnTo>
                  <a:lnTo>
                    <a:pt x="26989" y="32146"/>
                  </a:lnTo>
                  <a:lnTo>
                    <a:pt x="27405" y="32229"/>
                  </a:lnTo>
                  <a:lnTo>
                    <a:pt x="27800" y="32271"/>
                  </a:lnTo>
                  <a:lnTo>
                    <a:pt x="28195" y="32250"/>
                  </a:lnTo>
                  <a:lnTo>
                    <a:pt x="28590" y="32187"/>
                  </a:lnTo>
                  <a:lnTo>
                    <a:pt x="28964" y="32104"/>
                  </a:lnTo>
                  <a:lnTo>
                    <a:pt x="29318" y="31959"/>
                  </a:lnTo>
                  <a:lnTo>
                    <a:pt x="29692" y="31772"/>
                  </a:lnTo>
                  <a:lnTo>
                    <a:pt x="30025" y="31522"/>
                  </a:lnTo>
                  <a:lnTo>
                    <a:pt x="30357" y="31252"/>
                  </a:lnTo>
                  <a:lnTo>
                    <a:pt x="30690" y="30940"/>
                  </a:lnTo>
                  <a:lnTo>
                    <a:pt x="31002" y="30566"/>
                  </a:lnTo>
                  <a:lnTo>
                    <a:pt x="31314" y="30150"/>
                  </a:lnTo>
                  <a:lnTo>
                    <a:pt x="31751" y="29568"/>
                  </a:lnTo>
                  <a:lnTo>
                    <a:pt x="32187" y="28985"/>
                  </a:lnTo>
                  <a:lnTo>
                    <a:pt x="33081" y="27883"/>
                  </a:lnTo>
                  <a:lnTo>
                    <a:pt x="33248" y="27655"/>
                  </a:lnTo>
                  <a:lnTo>
                    <a:pt x="33393" y="27405"/>
                  </a:lnTo>
                  <a:lnTo>
                    <a:pt x="33518" y="27156"/>
                  </a:lnTo>
                  <a:lnTo>
                    <a:pt x="33622" y="26864"/>
                  </a:lnTo>
                  <a:lnTo>
                    <a:pt x="33726" y="26573"/>
                  </a:lnTo>
                  <a:lnTo>
                    <a:pt x="33809" y="26261"/>
                  </a:lnTo>
                  <a:lnTo>
                    <a:pt x="33892" y="25950"/>
                  </a:lnTo>
                  <a:lnTo>
                    <a:pt x="33934" y="25617"/>
                  </a:lnTo>
                  <a:lnTo>
                    <a:pt x="33975" y="25284"/>
                  </a:lnTo>
                  <a:lnTo>
                    <a:pt x="34017" y="24952"/>
                  </a:lnTo>
                  <a:lnTo>
                    <a:pt x="34017" y="24598"/>
                  </a:lnTo>
                  <a:lnTo>
                    <a:pt x="34017" y="24265"/>
                  </a:lnTo>
                  <a:lnTo>
                    <a:pt x="33996" y="23953"/>
                  </a:lnTo>
                  <a:lnTo>
                    <a:pt x="33955" y="23621"/>
                  </a:lnTo>
                  <a:lnTo>
                    <a:pt x="33892" y="23309"/>
                  </a:lnTo>
                  <a:lnTo>
                    <a:pt x="33830" y="23018"/>
                  </a:lnTo>
                  <a:lnTo>
                    <a:pt x="33767" y="22810"/>
                  </a:lnTo>
                  <a:lnTo>
                    <a:pt x="33684" y="22602"/>
                  </a:lnTo>
                  <a:lnTo>
                    <a:pt x="33601" y="22394"/>
                  </a:lnTo>
                  <a:lnTo>
                    <a:pt x="33497" y="22207"/>
                  </a:lnTo>
                  <a:lnTo>
                    <a:pt x="33206" y="21770"/>
                  </a:lnTo>
                  <a:lnTo>
                    <a:pt x="32894" y="21354"/>
                  </a:lnTo>
                  <a:lnTo>
                    <a:pt x="32541" y="20980"/>
                  </a:lnTo>
                  <a:lnTo>
                    <a:pt x="32187" y="20606"/>
                  </a:lnTo>
                  <a:lnTo>
                    <a:pt x="31792" y="20252"/>
                  </a:lnTo>
                  <a:lnTo>
                    <a:pt x="31397" y="19920"/>
                  </a:lnTo>
                  <a:lnTo>
                    <a:pt x="30586" y="19254"/>
                  </a:lnTo>
                  <a:lnTo>
                    <a:pt x="26989" y="16406"/>
                  </a:lnTo>
                  <a:lnTo>
                    <a:pt x="27550" y="15803"/>
                  </a:lnTo>
                  <a:lnTo>
                    <a:pt x="28112" y="15200"/>
                  </a:lnTo>
                  <a:lnTo>
                    <a:pt x="28632" y="14576"/>
                  </a:lnTo>
                  <a:lnTo>
                    <a:pt x="29172" y="13952"/>
                  </a:lnTo>
                  <a:lnTo>
                    <a:pt x="29671" y="13308"/>
                  </a:lnTo>
                  <a:lnTo>
                    <a:pt x="30170" y="12663"/>
                  </a:lnTo>
                  <a:lnTo>
                    <a:pt x="30669" y="12018"/>
                  </a:lnTo>
                  <a:lnTo>
                    <a:pt x="31127" y="11353"/>
                  </a:lnTo>
                  <a:lnTo>
                    <a:pt x="31626" y="10625"/>
                  </a:lnTo>
                  <a:lnTo>
                    <a:pt x="31855" y="10272"/>
                  </a:lnTo>
                  <a:lnTo>
                    <a:pt x="32062" y="9877"/>
                  </a:lnTo>
                  <a:lnTo>
                    <a:pt x="32250" y="9502"/>
                  </a:lnTo>
                  <a:lnTo>
                    <a:pt x="32416" y="9107"/>
                  </a:lnTo>
                  <a:lnTo>
                    <a:pt x="32562" y="8692"/>
                  </a:lnTo>
                  <a:lnTo>
                    <a:pt x="32665" y="8255"/>
                  </a:lnTo>
                  <a:lnTo>
                    <a:pt x="32707" y="7943"/>
                  </a:lnTo>
                  <a:lnTo>
                    <a:pt x="32728" y="7652"/>
                  </a:lnTo>
                  <a:lnTo>
                    <a:pt x="32728" y="7361"/>
                  </a:lnTo>
                  <a:lnTo>
                    <a:pt x="32707" y="7070"/>
                  </a:lnTo>
                  <a:lnTo>
                    <a:pt x="32665" y="6799"/>
                  </a:lnTo>
                  <a:lnTo>
                    <a:pt x="32582" y="6529"/>
                  </a:lnTo>
                  <a:lnTo>
                    <a:pt x="32499" y="6259"/>
                  </a:lnTo>
                  <a:lnTo>
                    <a:pt x="32416" y="6009"/>
                  </a:lnTo>
                  <a:lnTo>
                    <a:pt x="32291" y="5760"/>
                  </a:lnTo>
                  <a:lnTo>
                    <a:pt x="32146" y="5510"/>
                  </a:lnTo>
                  <a:lnTo>
                    <a:pt x="32000" y="5282"/>
                  </a:lnTo>
                  <a:lnTo>
                    <a:pt x="31834" y="5053"/>
                  </a:lnTo>
                  <a:lnTo>
                    <a:pt x="31647" y="4824"/>
                  </a:lnTo>
                  <a:lnTo>
                    <a:pt x="31459" y="4616"/>
                  </a:lnTo>
                  <a:lnTo>
                    <a:pt x="31044" y="4200"/>
                  </a:lnTo>
                  <a:lnTo>
                    <a:pt x="30378" y="3618"/>
                  </a:lnTo>
                  <a:lnTo>
                    <a:pt x="29734" y="3077"/>
                  </a:lnTo>
                  <a:lnTo>
                    <a:pt x="29048" y="2537"/>
                  </a:lnTo>
                  <a:lnTo>
                    <a:pt x="28361" y="2038"/>
                  </a:lnTo>
                  <a:lnTo>
                    <a:pt x="27654" y="1560"/>
                  </a:lnTo>
                  <a:lnTo>
                    <a:pt x="26927" y="1102"/>
                  </a:lnTo>
                  <a:lnTo>
                    <a:pt x="26178" y="666"/>
                  </a:lnTo>
                  <a:lnTo>
                    <a:pt x="25409" y="270"/>
                  </a:lnTo>
                  <a:lnTo>
                    <a:pt x="25159" y="166"/>
                  </a:lnTo>
                  <a:lnTo>
                    <a:pt x="24910" y="83"/>
                  </a:lnTo>
                  <a:lnTo>
                    <a:pt x="24681" y="21"/>
                  </a:lnTo>
                  <a:lnTo>
                    <a:pt x="244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6983225" y="3774963"/>
              <a:ext cx="83725" cy="97225"/>
            </a:xfrm>
            <a:custGeom>
              <a:avLst/>
              <a:gdLst/>
              <a:ahLst/>
              <a:cxnLst/>
              <a:rect l="l" t="t" r="r" b="b"/>
              <a:pathLst>
                <a:path w="3349" h="3889" extrusionOk="0">
                  <a:moveTo>
                    <a:pt x="3015" y="1"/>
                  </a:moveTo>
                  <a:lnTo>
                    <a:pt x="2953" y="21"/>
                  </a:lnTo>
                  <a:lnTo>
                    <a:pt x="2808" y="63"/>
                  </a:lnTo>
                  <a:lnTo>
                    <a:pt x="2662" y="146"/>
                  </a:lnTo>
                  <a:lnTo>
                    <a:pt x="2288" y="333"/>
                  </a:lnTo>
                  <a:lnTo>
                    <a:pt x="1934" y="562"/>
                  </a:lnTo>
                  <a:lnTo>
                    <a:pt x="1602" y="791"/>
                  </a:lnTo>
                  <a:lnTo>
                    <a:pt x="1290" y="1040"/>
                  </a:lnTo>
                  <a:lnTo>
                    <a:pt x="999" y="1331"/>
                  </a:lnTo>
                  <a:lnTo>
                    <a:pt x="728" y="1623"/>
                  </a:lnTo>
                  <a:lnTo>
                    <a:pt x="458" y="1955"/>
                  </a:lnTo>
                  <a:lnTo>
                    <a:pt x="229" y="2288"/>
                  </a:lnTo>
                  <a:lnTo>
                    <a:pt x="125" y="2496"/>
                  </a:lnTo>
                  <a:lnTo>
                    <a:pt x="42" y="2704"/>
                  </a:lnTo>
                  <a:lnTo>
                    <a:pt x="0" y="2912"/>
                  </a:lnTo>
                  <a:lnTo>
                    <a:pt x="0" y="3099"/>
                  </a:lnTo>
                  <a:lnTo>
                    <a:pt x="42" y="3265"/>
                  </a:lnTo>
                  <a:lnTo>
                    <a:pt x="125" y="3432"/>
                  </a:lnTo>
                  <a:lnTo>
                    <a:pt x="229" y="3598"/>
                  </a:lnTo>
                  <a:lnTo>
                    <a:pt x="354" y="3723"/>
                  </a:lnTo>
                  <a:lnTo>
                    <a:pt x="520" y="3806"/>
                  </a:lnTo>
                  <a:lnTo>
                    <a:pt x="687" y="3868"/>
                  </a:lnTo>
                  <a:lnTo>
                    <a:pt x="874" y="3889"/>
                  </a:lnTo>
                  <a:lnTo>
                    <a:pt x="1040" y="3868"/>
                  </a:lnTo>
                  <a:lnTo>
                    <a:pt x="1227" y="3806"/>
                  </a:lnTo>
                  <a:lnTo>
                    <a:pt x="1414" y="3723"/>
                  </a:lnTo>
                  <a:lnTo>
                    <a:pt x="1581" y="3577"/>
                  </a:lnTo>
                  <a:lnTo>
                    <a:pt x="1747" y="3411"/>
                  </a:lnTo>
                  <a:lnTo>
                    <a:pt x="2017" y="3099"/>
                  </a:lnTo>
                  <a:lnTo>
                    <a:pt x="2246" y="2766"/>
                  </a:lnTo>
                  <a:lnTo>
                    <a:pt x="2475" y="2433"/>
                  </a:lnTo>
                  <a:lnTo>
                    <a:pt x="2683" y="2080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8"/>
                  </a:lnTo>
                  <a:lnTo>
                    <a:pt x="3286" y="604"/>
                  </a:lnTo>
                  <a:lnTo>
                    <a:pt x="3327" y="458"/>
                  </a:lnTo>
                  <a:lnTo>
                    <a:pt x="3348" y="313"/>
                  </a:lnTo>
                  <a:lnTo>
                    <a:pt x="3327" y="188"/>
                  </a:lnTo>
                  <a:lnTo>
                    <a:pt x="3265" y="42"/>
                  </a:lnTo>
                  <a:lnTo>
                    <a:pt x="31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7466125" y="3714138"/>
              <a:ext cx="47350" cy="57225"/>
            </a:xfrm>
            <a:custGeom>
              <a:avLst/>
              <a:gdLst/>
              <a:ahLst/>
              <a:cxnLst/>
              <a:rect l="l" t="t" r="r" b="b"/>
              <a:pathLst>
                <a:path w="1894" h="2289" extrusionOk="0">
                  <a:moveTo>
                    <a:pt x="1249" y="1"/>
                  </a:moveTo>
                  <a:lnTo>
                    <a:pt x="1165" y="22"/>
                  </a:lnTo>
                  <a:lnTo>
                    <a:pt x="1082" y="63"/>
                  </a:lnTo>
                  <a:lnTo>
                    <a:pt x="1020" y="126"/>
                  </a:lnTo>
                  <a:lnTo>
                    <a:pt x="812" y="354"/>
                  </a:lnTo>
                  <a:lnTo>
                    <a:pt x="625" y="604"/>
                  </a:lnTo>
                  <a:lnTo>
                    <a:pt x="458" y="853"/>
                  </a:lnTo>
                  <a:lnTo>
                    <a:pt x="313" y="1103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3" y="1976"/>
                  </a:lnTo>
                  <a:lnTo>
                    <a:pt x="1" y="2288"/>
                  </a:lnTo>
                  <a:lnTo>
                    <a:pt x="147" y="2267"/>
                  </a:lnTo>
                  <a:lnTo>
                    <a:pt x="292" y="2226"/>
                  </a:lnTo>
                  <a:lnTo>
                    <a:pt x="583" y="2080"/>
                  </a:lnTo>
                  <a:lnTo>
                    <a:pt x="874" y="1914"/>
                  </a:lnTo>
                  <a:lnTo>
                    <a:pt x="1145" y="1706"/>
                  </a:lnTo>
                  <a:lnTo>
                    <a:pt x="1394" y="1456"/>
                  </a:lnTo>
                  <a:lnTo>
                    <a:pt x="1623" y="1207"/>
                  </a:lnTo>
                  <a:lnTo>
                    <a:pt x="1768" y="957"/>
                  </a:lnTo>
                  <a:lnTo>
                    <a:pt x="1831" y="853"/>
                  </a:lnTo>
                  <a:lnTo>
                    <a:pt x="1872" y="729"/>
                  </a:lnTo>
                  <a:lnTo>
                    <a:pt x="1893" y="542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1" y="313"/>
                  </a:lnTo>
                  <a:lnTo>
                    <a:pt x="1789" y="230"/>
                  </a:lnTo>
                  <a:lnTo>
                    <a:pt x="1748" y="167"/>
                  </a:lnTo>
                  <a:lnTo>
                    <a:pt x="1664" y="105"/>
                  </a:lnTo>
                  <a:lnTo>
                    <a:pt x="1581" y="63"/>
                  </a:lnTo>
                  <a:lnTo>
                    <a:pt x="1498" y="22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068" name="Google Shape;1068;p7"/>
          <p:cNvGrpSpPr/>
          <p:nvPr/>
        </p:nvGrpSpPr>
        <p:grpSpPr>
          <a:xfrm>
            <a:off x="10312392" y="5468056"/>
            <a:ext cx="1663542" cy="664521"/>
            <a:chOff x="7115152" y="3969141"/>
            <a:chExt cx="1675262" cy="667547"/>
          </a:xfrm>
        </p:grpSpPr>
        <p:grpSp>
          <p:nvGrpSpPr>
            <p:cNvPr id="1069" name="Google Shape;1069;p7"/>
            <p:cNvGrpSpPr/>
            <p:nvPr/>
          </p:nvGrpSpPr>
          <p:grpSpPr>
            <a:xfrm>
              <a:off x="7115152" y="3969142"/>
              <a:ext cx="371955" cy="638024"/>
              <a:chOff x="2564750" y="287500"/>
              <a:chExt cx="926875" cy="1589100"/>
            </a:xfrm>
          </p:grpSpPr>
          <p:sp>
            <p:nvSpPr>
              <p:cNvPr id="1070" name="Google Shape;1070;p7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17675" y="3806"/>
                    </a:moveTo>
                    <a:lnTo>
                      <a:pt x="17903" y="3827"/>
                    </a:lnTo>
                    <a:lnTo>
                      <a:pt x="17903" y="3972"/>
                    </a:lnTo>
                    <a:lnTo>
                      <a:pt x="17903" y="4139"/>
                    </a:lnTo>
                    <a:lnTo>
                      <a:pt x="17862" y="4305"/>
                    </a:lnTo>
                    <a:lnTo>
                      <a:pt x="17820" y="4492"/>
                    </a:lnTo>
                    <a:lnTo>
                      <a:pt x="17675" y="4867"/>
                    </a:lnTo>
                    <a:lnTo>
                      <a:pt x="17488" y="5241"/>
                    </a:lnTo>
                    <a:lnTo>
                      <a:pt x="17280" y="5594"/>
                    </a:lnTo>
                    <a:lnTo>
                      <a:pt x="17051" y="5906"/>
                    </a:lnTo>
                    <a:lnTo>
                      <a:pt x="16926" y="6031"/>
                    </a:lnTo>
                    <a:lnTo>
                      <a:pt x="16822" y="6135"/>
                    </a:lnTo>
                    <a:lnTo>
                      <a:pt x="16697" y="6239"/>
                    </a:lnTo>
                    <a:lnTo>
                      <a:pt x="16573" y="6301"/>
                    </a:lnTo>
                    <a:lnTo>
                      <a:pt x="16386" y="6364"/>
                    </a:lnTo>
                    <a:lnTo>
                      <a:pt x="16178" y="6384"/>
                    </a:lnTo>
                    <a:lnTo>
                      <a:pt x="16053" y="6364"/>
                    </a:lnTo>
                    <a:lnTo>
                      <a:pt x="15907" y="6322"/>
                    </a:lnTo>
                    <a:lnTo>
                      <a:pt x="15783" y="6260"/>
                    </a:lnTo>
                    <a:lnTo>
                      <a:pt x="15679" y="6176"/>
                    </a:lnTo>
                    <a:lnTo>
                      <a:pt x="15575" y="6052"/>
                    </a:lnTo>
                    <a:lnTo>
                      <a:pt x="15512" y="5948"/>
                    </a:lnTo>
                    <a:lnTo>
                      <a:pt x="15450" y="5823"/>
                    </a:lnTo>
                    <a:lnTo>
                      <a:pt x="15429" y="5698"/>
                    </a:lnTo>
                    <a:lnTo>
                      <a:pt x="15429" y="5573"/>
                    </a:lnTo>
                    <a:lnTo>
                      <a:pt x="15450" y="5428"/>
                    </a:lnTo>
                    <a:lnTo>
                      <a:pt x="15471" y="5303"/>
                    </a:lnTo>
                    <a:lnTo>
                      <a:pt x="15512" y="5158"/>
                    </a:lnTo>
                    <a:lnTo>
                      <a:pt x="15575" y="5054"/>
                    </a:lnTo>
                    <a:lnTo>
                      <a:pt x="15658" y="4929"/>
                    </a:lnTo>
                    <a:lnTo>
                      <a:pt x="15845" y="4700"/>
                    </a:lnTo>
                    <a:lnTo>
                      <a:pt x="16094" y="4471"/>
                    </a:lnTo>
                    <a:lnTo>
                      <a:pt x="16365" y="4264"/>
                    </a:lnTo>
                    <a:lnTo>
                      <a:pt x="16677" y="4076"/>
                    </a:lnTo>
                    <a:lnTo>
                      <a:pt x="17009" y="3931"/>
                    </a:lnTo>
                    <a:lnTo>
                      <a:pt x="17176" y="3868"/>
                    </a:lnTo>
                    <a:lnTo>
                      <a:pt x="17342" y="3848"/>
                    </a:lnTo>
                    <a:lnTo>
                      <a:pt x="17508" y="3806"/>
                    </a:lnTo>
                    <a:close/>
                    <a:moveTo>
                      <a:pt x="14452" y="7320"/>
                    </a:moveTo>
                    <a:lnTo>
                      <a:pt x="14535" y="7362"/>
                    </a:lnTo>
                    <a:lnTo>
                      <a:pt x="14514" y="7486"/>
                    </a:lnTo>
                    <a:lnTo>
                      <a:pt x="14493" y="7611"/>
                    </a:lnTo>
                    <a:lnTo>
                      <a:pt x="14431" y="7736"/>
                    </a:lnTo>
                    <a:lnTo>
                      <a:pt x="14389" y="7840"/>
                    </a:lnTo>
                    <a:lnTo>
                      <a:pt x="14265" y="8048"/>
                    </a:lnTo>
                    <a:lnTo>
                      <a:pt x="14119" y="8235"/>
                    </a:lnTo>
                    <a:lnTo>
                      <a:pt x="13745" y="8838"/>
                    </a:lnTo>
                    <a:lnTo>
                      <a:pt x="13329" y="9399"/>
                    </a:lnTo>
                    <a:lnTo>
                      <a:pt x="12892" y="9961"/>
                    </a:lnTo>
                    <a:lnTo>
                      <a:pt x="12456" y="10481"/>
                    </a:lnTo>
                    <a:lnTo>
                      <a:pt x="4118" y="20128"/>
                    </a:lnTo>
                    <a:lnTo>
                      <a:pt x="3889" y="20378"/>
                    </a:lnTo>
                    <a:lnTo>
                      <a:pt x="3640" y="20607"/>
                    </a:lnTo>
                    <a:lnTo>
                      <a:pt x="3515" y="20690"/>
                    </a:lnTo>
                    <a:lnTo>
                      <a:pt x="3390" y="20752"/>
                    </a:lnTo>
                    <a:lnTo>
                      <a:pt x="3245" y="20794"/>
                    </a:lnTo>
                    <a:lnTo>
                      <a:pt x="3120" y="20815"/>
                    </a:lnTo>
                    <a:lnTo>
                      <a:pt x="3016" y="20794"/>
                    </a:lnTo>
                    <a:lnTo>
                      <a:pt x="2933" y="20773"/>
                    </a:lnTo>
                    <a:lnTo>
                      <a:pt x="2829" y="20731"/>
                    </a:lnTo>
                    <a:lnTo>
                      <a:pt x="2745" y="20669"/>
                    </a:lnTo>
                    <a:lnTo>
                      <a:pt x="2642" y="20586"/>
                    </a:lnTo>
                    <a:lnTo>
                      <a:pt x="2558" y="20482"/>
                    </a:lnTo>
                    <a:lnTo>
                      <a:pt x="2517" y="20378"/>
                    </a:lnTo>
                    <a:lnTo>
                      <a:pt x="2496" y="20253"/>
                    </a:lnTo>
                    <a:lnTo>
                      <a:pt x="2496" y="20128"/>
                    </a:lnTo>
                    <a:lnTo>
                      <a:pt x="2517" y="20024"/>
                    </a:lnTo>
                    <a:lnTo>
                      <a:pt x="2558" y="19900"/>
                    </a:lnTo>
                    <a:lnTo>
                      <a:pt x="2621" y="19796"/>
                    </a:lnTo>
                    <a:lnTo>
                      <a:pt x="2766" y="19525"/>
                    </a:lnTo>
                    <a:lnTo>
                      <a:pt x="2912" y="19297"/>
                    </a:lnTo>
                    <a:lnTo>
                      <a:pt x="3245" y="18818"/>
                    </a:lnTo>
                    <a:lnTo>
                      <a:pt x="4243" y="17488"/>
                    </a:lnTo>
                    <a:lnTo>
                      <a:pt x="5282" y="16178"/>
                    </a:lnTo>
                    <a:lnTo>
                      <a:pt x="6363" y="14889"/>
                    </a:lnTo>
                    <a:lnTo>
                      <a:pt x="7465" y="13641"/>
                    </a:lnTo>
                    <a:lnTo>
                      <a:pt x="8588" y="12414"/>
                    </a:lnTo>
                    <a:lnTo>
                      <a:pt x="9753" y="11208"/>
                    </a:lnTo>
                    <a:lnTo>
                      <a:pt x="10938" y="10044"/>
                    </a:lnTo>
                    <a:lnTo>
                      <a:pt x="12144" y="8900"/>
                    </a:lnTo>
                    <a:lnTo>
                      <a:pt x="12560" y="8526"/>
                    </a:lnTo>
                    <a:lnTo>
                      <a:pt x="12996" y="8152"/>
                    </a:lnTo>
                    <a:lnTo>
                      <a:pt x="13454" y="7840"/>
                    </a:lnTo>
                    <a:lnTo>
                      <a:pt x="13932" y="7528"/>
                    </a:lnTo>
                    <a:lnTo>
                      <a:pt x="14140" y="7403"/>
                    </a:lnTo>
                    <a:lnTo>
                      <a:pt x="14244" y="7341"/>
                    </a:lnTo>
                    <a:lnTo>
                      <a:pt x="14369" y="7320"/>
                    </a:lnTo>
                    <a:close/>
                    <a:moveTo>
                      <a:pt x="30379" y="45205"/>
                    </a:moveTo>
                    <a:lnTo>
                      <a:pt x="30483" y="45932"/>
                    </a:lnTo>
                    <a:lnTo>
                      <a:pt x="30566" y="46639"/>
                    </a:lnTo>
                    <a:lnTo>
                      <a:pt x="30629" y="47325"/>
                    </a:lnTo>
                    <a:lnTo>
                      <a:pt x="30670" y="48032"/>
                    </a:lnTo>
                    <a:lnTo>
                      <a:pt x="30670" y="48719"/>
                    </a:lnTo>
                    <a:lnTo>
                      <a:pt x="30691" y="49405"/>
                    </a:lnTo>
                    <a:lnTo>
                      <a:pt x="30670" y="50091"/>
                    </a:lnTo>
                    <a:lnTo>
                      <a:pt x="30649" y="50777"/>
                    </a:lnTo>
                    <a:lnTo>
                      <a:pt x="30525" y="52877"/>
                    </a:lnTo>
                    <a:lnTo>
                      <a:pt x="30400" y="54977"/>
                    </a:lnTo>
                    <a:lnTo>
                      <a:pt x="30379" y="55310"/>
                    </a:lnTo>
                    <a:lnTo>
                      <a:pt x="30317" y="55622"/>
                    </a:lnTo>
                    <a:lnTo>
                      <a:pt x="30275" y="55767"/>
                    </a:lnTo>
                    <a:lnTo>
                      <a:pt x="30234" y="55913"/>
                    </a:lnTo>
                    <a:lnTo>
                      <a:pt x="30150" y="56058"/>
                    </a:lnTo>
                    <a:lnTo>
                      <a:pt x="30088" y="56204"/>
                    </a:lnTo>
                    <a:lnTo>
                      <a:pt x="29942" y="56370"/>
                    </a:lnTo>
                    <a:lnTo>
                      <a:pt x="29797" y="56516"/>
                    </a:lnTo>
                    <a:lnTo>
                      <a:pt x="29714" y="56578"/>
                    </a:lnTo>
                    <a:lnTo>
                      <a:pt x="29610" y="56599"/>
                    </a:lnTo>
                    <a:lnTo>
                      <a:pt x="29506" y="56641"/>
                    </a:lnTo>
                    <a:lnTo>
                      <a:pt x="29319" y="56641"/>
                    </a:lnTo>
                    <a:lnTo>
                      <a:pt x="29215" y="56620"/>
                    </a:lnTo>
                    <a:lnTo>
                      <a:pt x="29090" y="56578"/>
                    </a:lnTo>
                    <a:lnTo>
                      <a:pt x="29007" y="56516"/>
                    </a:lnTo>
                    <a:lnTo>
                      <a:pt x="28924" y="56453"/>
                    </a:lnTo>
                    <a:lnTo>
                      <a:pt x="28840" y="56370"/>
                    </a:lnTo>
                    <a:lnTo>
                      <a:pt x="28778" y="56287"/>
                    </a:lnTo>
                    <a:lnTo>
                      <a:pt x="28674" y="56079"/>
                    </a:lnTo>
                    <a:lnTo>
                      <a:pt x="28591" y="55871"/>
                    </a:lnTo>
                    <a:lnTo>
                      <a:pt x="28549" y="55663"/>
                    </a:lnTo>
                    <a:lnTo>
                      <a:pt x="28529" y="55455"/>
                    </a:lnTo>
                    <a:lnTo>
                      <a:pt x="28549" y="55227"/>
                    </a:lnTo>
                    <a:lnTo>
                      <a:pt x="28820" y="52898"/>
                    </a:lnTo>
                    <a:lnTo>
                      <a:pt x="28944" y="51734"/>
                    </a:lnTo>
                    <a:lnTo>
                      <a:pt x="29090" y="50569"/>
                    </a:lnTo>
                    <a:lnTo>
                      <a:pt x="29256" y="49405"/>
                    </a:lnTo>
                    <a:lnTo>
                      <a:pt x="29443" y="48261"/>
                    </a:lnTo>
                    <a:lnTo>
                      <a:pt x="29672" y="47097"/>
                    </a:lnTo>
                    <a:lnTo>
                      <a:pt x="29942" y="45953"/>
                    </a:lnTo>
                    <a:lnTo>
                      <a:pt x="30005" y="45745"/>
                    </a:lnTo>
                    <a:lnTo>
                      <a:pt x="30088" y="45579"/>
                    </a:lnTo>
                    <a:lnTo>
                      <a:pt x="30192" y="45412"/>
                    </a:lnTo>
                    <a:lnTo>
                      <a:pt x="30379" y="45205"/>
                    </a:lnTo>
                    <a:close/>
                    <a:moveTo>
                      <a:pt x="19796" y="1"/>
                    </a:move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2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71" name="Google Shape;1071;p7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874" y="11437"/>
                    </a:moveTo>
                    <a:lnTo>
                      <a:pt x="874" y="11437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687" y="11416"/>
                    </a:lnTo>
                    <a:lnTo>
                      <a:pt x="562" y="11374"/>
                    </a:lnTo>
                    <a:lnTo>
                      <a:pt x="479" y="11312"/>
                    </a:lnTo>
                    <a:lnTo>
                      <a:pt x="396" y="11249"/>
                    </a:lnTo>
                    <a:lnTo>
                      <a:pt x="312" y="11166"/>
                    </a:lnTo>
                    <a:lnTo>
                      <a:pt x="250" y="11083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63" y="10667"/>
                    </a:lnTo>
                    <a:lnTo>
                      <a:pt x="21" y="10459"/>
                    </a:lnTo>
                    <a:lnTo>
                      <a:pt x="1" y="10251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292" y="7694"/>
                    </a:lnTo>
                    <a:lnTo>
                      <a:pt x="416" y="6530"/>
                    </a:lnTo>
                    <a:lnTo>
                      <a:pt x="562" y="5365"/>
                    </a:lnTo>
                    <a:lnTo>
                      <a:pt x="728" y="4201"/>
                    </a:lnTo>
                    <a:lnTo>
                      <a:pt x="915" y="3057"/>
                    </a:lnTo>
                    <a:lnTo>
                      <a:pt x="1144" y="1893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477" y="541"/>
                    </a:lnTo>
                    <a:lnTo>
                      <a:pt x="1560" y="375"/>
                    </a:lnTo>
                    <a:lnTo>
                      <a:pt x="1664" y="208"/>
                    </a:lnTo>
                    <a:lnTo>
                      <a:pt x="1851" y="1"/>
                    </a:lnTo>
                    <a:lnTo>
                      <a:pt x="1851" y="1"/>
                    </a:lnTo>
                    <a:lnTo>
                      <a:pt x="1955" y="728"/>
                    </a:lnTo>
                    <a:lnTo>
                      <a:pt x="2038" y="1435"/>
                    </a:lnTo>
                    <a:lnTo>
                      <a:pt x="2101" y="2121"/>
                    </a:lnTo>
                    <a:lnTo>
                      <a:pt x="2142" y="2828"/>
                    </a:lnTo>
                    <a:lnTo>
                      <a:pt x="2142" y="3515"/>
                    </a:lnTo>
                    <a:lnTo>
                      <a:pt x="2163" y="4201"/>
                    </a:lnTo>
                    <a:lnTo>
                      <a:pt x="2142" y="4887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1997" y="7673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851" y="10106"/>
                    </a:lnTo>
                    <a:lnTo>
                      <a:pt x="1789" y="10418"/>
                    </a:lnTo>
                    <a:lnTo>
                      <a:pt x="1747" y="10563"/>
                    </a:lnTo>
                    <a:lnTo>
                      <a:pt x="1706" y="10709"/>
                    </a:lnTo>
                    <a:lnTo>
                      <a:pt x="1622" y="10854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414" y="11166"/>
                    </a:lnTo>
                    <a:lnTo>
                      <a:pt x="1269" y="11312"/>
                    </a:lnTo>
                    <a:lnTo>
                      <a:pt x="1186" y="11374"/>
                    </a:lnTo>
                    <a:lnTo>
                      <a:pt x="1082" y="11395"/>
                    </a:lnTo>
                    <a:lnTo>
                      <a:pt x="978" y="11437"/>
                    </a:lnTo>
                    <a:lnTo>
                      <a:pt x="874" y="11437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72" name="Google Shape;1072;p7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625" y="13495"/>
                    </a:moveTo>
                    <a:lnTo>
                      <a:pt x="625" y="13495"/>
                    </a:lnTo>
                    <a:lnTo>
                      <a:pt x="521" y="13474"/>
                    </a:lnTo>
                    <a:lnTo>
                      <a:pt x="438" y="13453"/>
                    </a:lnTo>
                    <a:lnTo>
                      <a:pt x="334" y="13411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147" y="13266"/>
                    </a:lnTo>
                    <a:lnTo>
                      <a:pt x="63" y="13162"/>
                    </a:lnTo>
                    <a:lnTo>
                      <a:pt x="22" y="13058"/>
                    </a:lnTo>
                    <a:lnTo>
                      <a:pt x="1" y="12933"/>
                    </a:lnTo>
                    <a:lnTo>
                      <a:pt x="1" y="12808"/>
                    </a:lnTo>
                    <a:lnTo>
                      <a:pt x="22" y="12704"/>
                    </a:lnTo>
                    <a:lnTo>
                      <a:pt x="63" y="12580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271" y="12205"/>
                    </a:lnTo>
                    <a:lnTo>
                      <a:pt x="417" y="11977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1748" y="10168"/>
                    </a:lnTo>
                    <a:lnTo>
                      <a:pt x="2787" y="8858"/>
                    </a:lnTo>
                    <a:lnTo>
                      <a:pt x="3868" y="7569"/>
                    </a:lnTo>
                    <a:lnTo>
                      <a:pt x="4970" y="6321"/>
                    </a:lnTo>
                    <a:lnTo>
                      <a:pt x="6093" y="5094"/>
                    </a:lnTo>
                    <a:lnTo>
                      <a:pt x="7258" y="3888"/>
                    </a:lnTo>
                    <a:lnTo>
                      <a:pt x="8443" y="2724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10065" y="1206"/>
                    </a:lnTo>
                    <a:lnTo>
                      <a:pt x="10501" y="832"/>
                    </a:lnTo>
                    <a:lnTo>
                      <a:pt x="10959" y="520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1645" y="83"/>
                    </a:lnTo>
                    <a:lnTo>
                      <a:pt x="11749" y="21"/>
                    </a:lnTo>
                    <a:lnTo>
                      <a:pt x="11874" y="0"/>
                    </a:lnTo>
                    <a:lnTo>
                      <a:pt x="11874" y="0"/>
                    </a:lnTo>
                    <a:lnTo>
                      <a:pt x="11957" y="0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2019" y="166"/>
                    </a:lnTo>
                    <a:lnTo>
                      <a:pt x="11998" y="291"/>
                    </a:lnTo>
                    <a:lnTo>
                      <a:pt x="11936" y="416"/>
                    </a:lnTo>
                    <a:lnTo>
                      <a:pt x="11894" y="520"/>
                    </a:lnTo>
                    <a:lnTo>
                      <a:pt x="11770" y="72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250" y="1518"/>
                    </a:lnTo>
                    <a:lnTo>
                      <a:pt x="10834" y="2079"/>
                    </a:lnTo>
                    <a:lnTo>
                      <a:pt x="10397" y="2641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1394" y="13058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020" y="13370"/>
                    </a:lnTo>
                    <a:lnTo>
                      <a:pt x="895" y="13432"/>
                    </a:lnTo>
                    <a:lnTo>
                      <a:pt x="750" y="13474"/>
                    </a:lnTo>
                    <a:lnTo>
                      <a:pt x="625" y="13495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73" name="Google Shape;1073;p7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749" y="2578"/>
                    </a:moveTo>
                    <a:lnTo>
                      <a:pt x="749" y="2578"/>
                    </a:lnTo>
                    <a:lnTo>
                      <a:pt x="624" y="2558"/>
                    </a:lnTo>
                    <a:lnTo>
                      <a:pt x="478" y="2516"/>
                    </a:lnTo>
                    <a:lnTo>
                      <a:pt x="354" y="2454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146" y="2246"/>
                    </a:lnTo>
                    <a:lnTo>
                      <a:pt x="83" y="2142"/>
                    </a:lnTo>
                    <a:lnTo>
                      <a:pt x="21" y="2017"/>
                    </a:lnTo>
                    <a:lnTo>
                      <a:pt x="0" y="1892"/>
                    </a:lnTo>
                    <a:lnTo>
                      <a:pt x="0" y="1767"/>
                    </a:lnTo>
                    <a:lnTo>
                      <a:pt x="21" y="1622"/>
                    </a:lnTo>
                    <a:lnTo>
                      <a:pt x="42" y="1497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146" y="1248"/>
                    </a:lnTo>
                    <a:lnTo>
                      <a:pt x="229" y="1123"/>
                    </a:lnTo>
                    <a:lnTo>
                      <a:pt x="416" y="894"/>
                    </a:lnTo>
                    <a:lnTo>
                      <a:pt x="665" y="665"/>
                    </a:lnTo>
                    <a:lnTo>
                      <a:pt x="936" y="458"/>
                    </a:lnTo>
                    <a:lnTo>
                      <a:pt x="1248" y="270"/>
                    </a:lnTo>
                    <a:lnTo>
                      <a:pt x="1580" y="125"/>
                    </a:lnTo>
                    <a:lnTo>
                      <a:pt x="1747" y="62"/>
                    </a:lnTo>
                    <a:lnTo>
                      <a:pt x="1913" y="42"/>
                    </a:lnTo>
                    <a:lnTo>
                      <a:pt x="2079" y="0"/>
                    </a:lnTo>
                    <a:lnTo>
                      <a:pt x="2246" y="0"/>
                    </a:lnTo>
                    <a:lnTo>
                      <a:pt x="2246" y="0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474" y="166"/>
                    </a:lnTo>
                    <a:lnTo>
                      <a:pt x="2474" y="333"/>
                    </a:lnTo>
                    <a:lnTo>
                      <a:pt x="2433" y="499"/>
                    </a:lnTo>
                    <a:lnTo>
                      <a:pt x="2391" y="686"/>
                    </a:lnTo>
                    <a:lnTo>
                      <a:pt x="2246" y="1061"/>
                    </a:lnTo>
                    <a:lnTo>
                      <a:pt x="2059" y="1435"/>
                    </a:lnTo>
                    <a:lnTo>
                      <a:pt x="1851" y="1788"/>
                    </a:lnTo>
                    <a:lnTo>
                      <a:pt x="1622" y="2100"/>
                    </a:lnTo>
                    <a:lnTo>
                      <a:pt x="1497" y="2225"/>
                    </a:lnTo>
                    <a:lnTo>
                      <a:pt x="1393" y="2329"/>
                    </a:lnTo>
                    <a:lnTo>
                      <a:pt x="1268" y="2433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957" y="2558"/>
                    </a:lnTo>
                    <a:lnTo>
                      <a:pt x="749" y="2578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74" name="Google Shape;1074;p7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20232" y="1"/>
                    </a:moveTo>
                    <a:lnTo>
                      <a:pt x="20232" y="1"/>
                    </a:lnTo>
                    <a:lnTo>
                      <a:pt x="19796" y="1"/>
                    </a:ln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0232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75" name="Google Shape;1075;p7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extrusionOk="0">
                    <a:moveTo>
                      <a:pt x="21542" y="1290"/>
                    </a:moveTo>
                    <a:lnTo>
                      <a:pt x="22104" y="1311"/>
                    </a:lnTo>
                    <a:lnTo>
                      <a:pt x="23310" y="1394"/>
                    </a:lnTo>
                    <a:lnTo>
                      <a:pt x="24516" y="1519"/>
                    </a:lnTo>
                    <a:lnTo>
                      <a:pt x="25722" y="1664"/>
                    </a:lnTo>
                    <a:lnTo>
                      <a:pt x="26907" y="1810"/>
                    </a:lnTo>
                    <a:lnTo>
                      <a:pt x="28549" y="2059"/>
                    </a:lnTo>
                    <a:lnTo>
                      <a:pt x="30171" y="2309"/>
                    </a:lnTo>
                    <a:lnTo>
                      <a:pt x="30608" y="2392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9" y="2745"/>
                    </a:lnTo>
                    <a:lnTo>
                      <a:pt x="32438" y="2829"/>
                    </a:lnTo>
                    <a:lnTo>
                      <a:pt x="32625" y="2953"/>
                    </a:lnTo>
                    <a:lnTo>
                      <a:pt x="32770" y="3099"/>
                    </a:lnTo>
                    <a:lnTo>
                      <a:pt x="32916" y="3286"/>
                    </a:lnTo>
                    <a:lnTo>
                      <a:pt x="33020" y="3494"/>
                    </a:lnTo>
                    <a:lnTo>
                      <a:pt x="33082" y="3744"/>
                    </a:lnTo>
                    <a:lnTo>
                      <a:pt x="33145" y="4014"/>
                    </a:lnTo>
                    <a:lnTo>
                      <a:pt x="33394" y="6239"/>
                    </a:lnTo>
                    <a:lnTo>
                      <a:pt x="33498" y="7361"/>
                    </a:lnTo>
                    <a:lnTo>
                      <a:pt x="33602" y="8484"/>
                    </a:lnTo>
                    <a:lnTo>
                      <a:pt x="33664" y="9586"/>
                    </a:lnTo>
                    <a:lnTo>
                      <a:pt x="33706" y="10709"/>
                    </a:lnTo>
                    <a:lnTo>
                      <a:pt x="33727" y="11832"/>
                    </a:lnTo>
                    <a:lnTo>
                      <a:pt x="33706" y="12955"/>
                    </a:lnTo>
                    <a:lnTo>
                      <a:pt x="33685" y="13890"/>
                    </a:lnTo>
                    <a:lnTo>
                      <a:pt x="33706" y="14826"/>
                    </a:lnTo>
                    <a:lnTo>
                      <a:pt x="33727" y="15741"/>
                    </a:lnTo>
                    <a:lnTo>
                      <a:pt x="33810" y="17592"/>
                    </a:lnTo>
                    <a:lnTo>
                      <a:pt x="33914" y="19421"/>
                    </a:lnTo>
                    <a:lnTo>
                      <a:pt x="33935" y="20357"/>
                    </a:lnTo>
                    <a:lnTo>
                      <a:pt x="33935" y="21272"/>
                    </a:lnTo>
                    <a:lnTo>
                      <a:pt x="33935" y="21875"/>
                    </a:lnTo>
                    <a:lnTo>
                      <a:pt x="33831" y="27634"/>
                    </a:lnTo>
                    <a:lnTo>
                      <a:pt x="33685" y="33394"/>
                    </a:lnTo>
                    <a:lnTo>
                      <a:pt x="33498" y="39861"/>
                    </a:lnTo>
                    <a:lnTo>
                      <a:pt x="33290" y="46327"/>
                    </a:lnTo>
                    <a:lnTo>
                      <a:pt x="33228" y="48698"/>
                    </a:lnTo>
                    <a:lnTo>
                      <a:pt x="33145" y="51068"/>
                    </a:lnTo>
                    <a:lnTo>
                      <a:pt x="33103" y="52253"/>
                    </a:lnTo>
                    <a:lnTo>
                      <a:pt x="33041" y="53438"/>
                    </a:lnTo>
                    <a:lnTo>
                      <a:pt x="32957" y="54624"/>
                    </a:lnTo>
                    <a:lnTo>
                      <a:pt x="32853" y="55809"/>
                    </a:lnTo>
                    <a:lnTo>
                      <a:pt x="32853" y="55830"/>
                    </a:lnTo>
                    <a:lnTo>
                      <a:pt x="32853" y="55954"/>
                    </a:lnTo>
                    <a:lnTo>
                      <a:pt x="32770" y="56744"/>
                    </a:lnTo>
                    <a:lnTo>
                      <a:pt x="32708" y="57306"/>
                    </a:lnTo>
                    <a:lnTo>
                      <a:pt x="32604" y="57888"/>
                    </a:lnTo>
                    <a:lnTo>
                      <a:pt x="32479" y="58449"/>
                    </a:lnTo>
                    <a:lnTo>
                      <a:pt x="32354" y="59011"/>
                    </a:lnTo>
                    <a:lnTo>
                      <a:pt x="32271" y="59302"/>
                    </a:lnTo>
                    <a:lnTo>
                      <a:pt x="32167" y="59572"/>
                    </a:lnTo>
                    <a:lnTo>
                      <a:pt x="32022" y="59801"/>
                    </a:lnTo>
                    <a:lnTo>
                      <a:pt x="31876" y="60009"/>
                    </a:lnTo>
                    <a:lnTo>
                      <a:pt x="31710" y="60196"/>
                    </a:lnTo>
                    <a:lnTo>
                      <a:pt x="31523" y="60342"/>
                    </a:lnTo>
                    <a:lnTo>
                      <a:pt x="31294" y="60487"/>
                    </a:lnTo>
                    <a:lnTo>
                      <a:pt x="31065" y="60591"/>
                    </a:lnTo>
                    <a:lnTo>
                      <a:pt x="30878" y="60653"/>
                    </a:lnTo>
                    <a:lnTo>
                      <a:pt x="30691" y="60695"/>
                    </a:lnTo>
                    <a:lnTo>
                      <a:pt x="30483" y="60737"/>
                    </a:lnTo>
                    <a:lnTo>
                      <a:pt x="30254" y="60757"/>
                    </a:lnTo>
                    <a:lnTo>
                      <a:pt x="29672" y="60799"/>
                    </a:lnTo>
                    <a:lnTo>
                      <a:pt x="29651" y="60799"/>
                    </a:lnTo>
                    <a:lnTo>
                      <a:pt x="28861" y="60820"/>
                    </a:lnTo>
                    <a:lnTo>
                      <a:pt x="28071" y="60841"/>
                    </a:lnTo>
                    <a:lnTo>
                      <a:pt x="27219" y="60820"/>
                    </a:lnTo>
                    <a:lnTo>
                      <a:pt x="26345" y="60799"/>
                    </a:lnTo>
                    <a:lnTo>
                      <a:pt x="25493" y="60737"/>
                    </a:lnTo>
                    <a:lnTo>
                      <a:pt x="24640" y="60674"/>
                    </a:lnTo>
                    <a:lnTo>
                      <a:pt x="23788" y="60570"/>
                    </a:lnTo>
                    <a:lnTo>
                      <a:pt x="22915" y="60487"/>
                    </a:lnTo>
                    <a:lnTo>
                      <a:pt x="21210" y="60238"/>
                    </a:lnTo>
                    <a:lnTo>
                      <a:pt x="19837" y="60050"/>
                    </a:lnTo>
                    <a:lnTo>
                      <a:pt x="18486" y="59863"/>
                    </a:lnTo>
                    <a:lnTo>
                      <a:pt x="18174" y="59801"/>
                    </a:lnTo>
                    <a:lnTo>
                      <a:pt x="17924" y="59718"/>
                    </a:lnTo>
                    <a:lnTo>
                      <a:pt x="17737" y="59614"/>
                    </a:lnTo>
                    <a:lnTo>
                      <a:pt x="17654" y="59551"/>
                    </a:lnTo>
                    <a:lnTo>
                      <a:pt x="17571" y="59468"/>
                    </a:lnTo>
                    <a:lnTo>
                      <a:pt x="17508" y="59385"/>
                    </a:lnTo>
                    <a:lnTo>
                      <a:pt x="17467" y="59302"/>
                    </a:lnTo>
                    <a:lnTo>
                      <a:pt x="17384" y="59094"/>
                    </a:lnTo>
                    <a:lnTo>
                      <a:pt x="17321" y="58824"/>
                    </a:lnTo>
                    <a:lnTo>
                      <a:pt x="17300" y="58512"/>
                    </a:lnTo>
                    <a:lnTo>
                      <a:pt x="17238" y="57763"/>
                    </a:lnTo>
                    <a:lnTo>
                      <a:pt x="17238" y="57015"/>
                    </a:lnTo>
                    <a:lnTo>
                      <a:pt x="17238" y="56370"/>
                    </a:lnTo>
                    <a:lnTo>
                      <a:pt x="17259" y="55726"/>
                    </a:lnTo>
                    <a:lnTo>
                      <a:pt x="17342" y="54457"/>
                    </a:lnTo>
                    <a:lnTo>
                      <a:pt x="17550" y="51879"/>
                    </a:lnTo>
                    <a:lnTo>
                      <a:pt x="17966" y="46577"/>
                    </a:lnTo>
                    <a:lnTo>
                      <a:pt x="18403" y="41254"/>
                    </a:lnTo>
                    <a:lnTo>
                      <a:pt x="18506" y="40069"/>
                    </a:lnTo>
                    <a:lnTo>
                      <a:pt x="19546" y="28508"/>
                    </a:lnTo>
                    <a:lnTo>
                      <a:pt x="19692" y="26886"/>
                    </a:lnTo>
                    <a:lnTo>
                      <a:pt x="20087" y="22000"/>
                    </a:lnTo>
                    <a:lnTo>
                      <a:pt x="20211" y="20419"/>
                    </a:lnTo>
                    <a:lnTo>
                      <a:pt x="20232" y="19900"/>
                    </a:lnTo>
                    <a:lnTo>
                      <a:pt x="20232" y="19380"/>
                    </a:lnTo>
                    <a:lnTo>
                      <a:pt x="20232" y="18340"/>
                    </a:lnTo>
                    <a:lnTo>
                      <a:pt x="20232" y="18028"/>
                    </a:lnTo>
                    <a:lnTo>
                      <a:pt x="20211" y="17862"/>
                    </a:lnTo>
                    <a:lnTo>
                      <a:pt x="20170" y="17799"/>
                    </a:lnTo>
                    <a:lnTo>
                      <a:pt x="20128" y="17737"/>
                    </a:lnTo>
                    <a:lnTo>
                      <a:pt x="20108" y="17696"/>
                    </a:lnTo>
                    <a:lnTo>
                      <a:pt x="20045" y="17654"/>
                    </a:lnTo>
                    <a:lnTo>
                      <a:pt x="19962" y="17592"/>
                    </a:lnTo>
                    <a:lnTo>
                      <a:pt x="19837" y="17571"/>
                    </a:lnTo>
                    <a:lnTo>
                      <a:pt x="19733" y="17550"/>
                    </a:lnTo>
                    <a:lnTo>
                      <a:pt x="19650" y="17550"/>
                    </a:lnTo>
                    <a:lnTo>
                      <a:pt x="19567" y="17592"/>
                    </a:lnTo>
                    <a:lnTo>
                      <a:pt x="19401" y="17675"/>
                    </a:lnTo>
                    <a:lnTo>
                      <a:pt x="19255" y="17799"/>
                    </a:lnTo>
                    <a:lnTo>
                      <a:pt x="19109" y="17924"/>
                    </a:lnTo>
                    <a:lnTo>
                      <a:pt x="18278" y="18777"/>
                    </a:lnTo>
                    <a:lnTo>
                      <a:pt x="17446" y="19629"/>
                    </a:lnTo>
                    <a:lnTo>
                      <a:pt x="16427" y="20669"/>
                    </a:lnTo>
                    <a:lnTo>
                      <a:pt x="15429" y="21709"/>
                    </a:lnTo>
                    <a:lnTo>
                      <a:pt x="14431" y="22769"/>
                    </a:lnTo>
                    <a:lnTo>
                      <a:pt x="13433" y="23850"/>
                    </a:lnTo>
                    <a:lnTo>
                      <a:pt x="12435" y="24952"/>
                    </a:lnTo>
                    <a:lnTo>
                      <a:pt x="11458" y="26054"/>
                    </a:lnTo>
                    <a:lnTo>
                      <a:pt x="10480" y="27198"/>
                    </a:lnTo>
                    <a:lnTo>
                      <a:pt x="9524" y="28341"/>
                    </a:lnTo>
                    <a:lnTo>
                      <a:pt x="9233" y="28674"/>
                    </a:lnTo>
                    <a:lnTo>
                      <a:pt x="9108" y="28799"/>
                    </a:lnTo>
                    <a:lnTo>
                      <a:pt x="8963" y="28903"/>
                    </a:lnTo>
                    <a:lnTo>
                      <a:pt x="8838" y="28986"/>
                    </a:lnTo>
                    <a:lnTo>
                      <a:pt x="8713" y="29028"/>
                    </a:lnTo>
                    <a:lnTo>
                      <a:pt x="8588" y="29069"/>
                    </a:lnTo>
                    <a:lnTo>
                      <a:pt x="8339" y="29069"/>
                    </a:lnTo>
                    <a:lnTo>
                      <a:pt x="8235" y="29048"/>
                    </a:lnTo>
                    <a:lnTo>
                      <a:pt x="7985" y="28965"/>
                    </a:lnTo>
                    <a:lnTo>
                      <a:pt x="7715" y="28820"/>
                    </a:lnTo>
                    <a:lnTo>
                      <a:pt x="7424" y="28612"/>
                    </a:lnTo>
                    <a:lnTo>
                      <a:pt x="6675" y="28071"/>
                    </a:lnTo>
                    <a:lnTo>
                      <a:pt x="5948" y="27489"/>
                    </a:lnTo>
                    <a:lnTo>
                      <a:pt x="5241" y="26907"/>
                    </a:lnTo>
                    <a:lnTo>
                      <a:pt x="4555" y="26283"/>
                    </a:lnTo>
                    <a:lnTo>
                      <a:pt x="3889" y="25659"/>
                    </a:lnTo>
                    <a:lnTo>
                      <a:pt x="3245" y="25015"/>
                    </a:lnTo>
                    <a:lnTo>
                      <a:pt x="2600" y="24349"/>
                    </a:lnTo>
                    <a:lnTo>
                      <a:pt x="1955" y="23684"/>
                    </a:lnTo>
                    <a:lnTo>
                      <a:pt x="1810" y="23518"/>
                    </a:lnTo>
                    <a:lnTo>
                      <a:pt x="1685" y="23330"/>
                    </a:lnTo>
                    <a:lnTo>
                      <a:pt x="1560" y="23164"/>
                    </a:lnTo>
                    <a:lnTo>
                      <a:pt x="1477" y="22977"/>
                    </a:lnTo>
                    <a:lnTo>
                      <a:pt x="1394" y="22790"/>
                    </a:lnTo>
                    <a:lnTo>
                      <a:pt x="1352" y="22603"/>
                    </a:lnTo>
                    <a:lnTo>
                      <a:pt x="1311" y="22415"/>
                    </a:lnTo>
                    <a:lnTo>
                      <a:pt x="1311" y="22208"/>
                    </a:lnTo>
                    <a:lnTo>
                      <a:pt x="1332" y="21958"/>
                    </a:lnTo>
                    <a:lnTo>
                      <a:pt x="1373" y="21709"/>
                    </a:lnTo>
                    <a:lnTo>
                      <a:pt x="1477" y="21438"/>
                    </a:lnTo>
                    <a:lnTo>
                      <a:pt x="1602" y="21168"/>
                    </a:lnTo>
                    <a:lnTo>
                      <a:pt x="1893" y="20607"/>
                    </a:lnTo>
                    <a:lnTo>
                      <a:pt x="2226" y="20066"/>
                    </a:lnTo>
                    <a:lnTo>
                      <a:pt x="2579" y="19525"/>
                    </a:lnTo>
                    <a:lnTo>
                      <a:pt x="2933" y="19026"/>
                    </a:lnTo>
                    <a:lnTo>
                      <a:pt x="3328" y="18506"/>
                    </a:lnTo>
                    <a:lnTo>
                      <a:pt x="3702" y="18007"/>
                    </a:lnTo>
                    <a:lnTo>
                      <a:pt x="4513" y="17030"/>
                    </a:lnTo>
                    <a:lnTo>
                      <a:pt x="7528" y="13391"/>
                    </a:lnTo>
                    <a:lnTo>
                      <a:pt x="9046" y="11582"/>
                    </a:lnTo>
                    <a:lnTo>
                      <a:pt x="10584" y="9794"/>
                    </a:lnTo>
                    <a:lnTo>
                      <a:pt x="10772" y="9586"/>
                    </a:lnTo>
                    <a:lnTo>
                      <a:pt x="11915" y="8276"/>
                    </a:lnTo>
                    <a:lnTo>
                      <a:pt x="13059" y="6966"/>
                    </a:lnTo>
                    <a:lnTo>
                      <a:pt x="13662" y="6322"/>
                    </a:lnTo>
                    <a:lnTo>
                      <a:pt x="14244" y="5677"/>
                    </a:lnTo>
                    <a:lnTo>
                      <a:pt x="14868" y="5053"/>
                    </a:lnTo>
                    <a:lnTo>
                      <a:pt x="15492" y="4430"/>
                    </a:lnTo>
                    <a:lnTo>
                      <a:pt x="16386" y="3577"/>
                    </a:lnTo>
                    <a:lnTo>
                      <a:pt x="16864" y="3161"/>
                    </a:lnTo>
                    <a:lnTo>
                      <a:pt x="17342" y="2745"/>
                    </a:lnTo>
                    <a:lnTo>
                      <a:pt x="17633" y="2517"/>
                    </a:lnTo>
                    <a:lnTo>
                      <a:pt x="17945" y="2309"/>
                    </a:lnTo>
                    <a:lnTo>
                      <a:pt x="18236" y="2122"/>
                    </a:lnTo>
                    <a:lnTo>
                      <a:pt x="18548" y="1955"/>
                    </a:lnTo>
                    <a:lnTo>
                      <a:pt x="18881" y="1789"/>
                    </a:lnTo>
                    <a:lnTo>
                      <a:pt x="19193" y="1664"/>
                    </a:lnTo>
                    <a:lnTo>
                      <a:pt x="19525" y="1560"/>
                    </a:lnTo>
                    <a:lnTo>
                      <a:pt x="19858" y="1477"/>
                    </a:lnTo>
                    <a:lnTo>
                      <a:pt x="20274" y="1394"/>
                    </a:lnTo>
                    <a:lnTo>
                      <a:pt x="20690" y="1332"/>
                    </a:lnTo>
                    <a:lnTo>
                      <a:pt x="21106" y="1290"/>
                    </a:lnTo>
                    <a:close/>
                    <a:moveTo>
                      <a:pt x="22041" y="1"/>
                    </a:move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04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76" name="Google Shape;1076;p7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14182" y="3141"/>
                    </a:moveTo>
                    <a:lnTo>
                      <a:pt x="14182" y="3141"/>
                    </a:lnTo>
                    <a:lnTo>
                      <a:pt x="15076" y="2288"/>
                    </a:lnTo>
                    <a:lnTo>
                      <a:pt x="15554" y="1872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6323" y="1228"/>
                    </a:lnTo>
                    <a:lnTo>
                      <a:pt x="16635" y="1020"/>
                    </a:lnTo>
                    <a:lnTo>
                      <a:pt x="16926" y="833"/>
                    </a:lnTo>
                    <a:lnTo>
                      <a:pt x="17238" y="666"/>
                    </a:lnTo>
                    <a:lnTo>
                      <a:pt x="17571" y="500"/>
                    </a:lnTo>
                    <a:lnTo>
                      <a:pt x="17883" y="375"/>
                    </a:lnTo>
                    <a:lnTo>
                      <a:pt x="18215" y="271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964" y="105"/>
                    </a:lnTo>
                    <a:lnTo>
                      <a:pt x="19380" y="43"/>
                    </a:lnTo>
                    <a:lnTo>
                      <a:pt x="19796" y="1"/>
                    </a:lnTo>
                    <a:lnTo>
                      <a:pt x="20232" y="1"/>
                    </a:lnTo>
                    <a:lnTo>
                      <a:pt x="20232" y="1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2000" y="105"/>
                    </a:lnTo>
                    <a:lnTo>
                      <a:pt x="23206" y="230"/>
                    </a:lnTo>
                    <a:lnTo>
                      <a:pt x="24412" y="375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7239" y="77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9298" y="1103"/>
                    </a:lnTo>
                    <a:lnTo>
                      <a:pt x="29755" y="118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30899" y="1456"/>
                    </a:lnTo>
                    <a:lnTo>
                      <a:pt x="31128" y="1540"/>
                    </a:lnTo>
                    <a:lnTo>
                      <a:pt x="31315" y="1664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606" y="1997"/>
                    </a:lnTo>
                    <a:lnTo>
                      <a:pt x="31710" y="2205"/>
                    </a:lnTo>
                    <a:lnTo>
                      <a:pt x="31772" y="2455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2084" y="4950"/>
                    </a:lnTo>
                    <a:lnTo>
                      <a:pt x="32188" y="6072"/>
                    </a:lnTo>
                    <a:lnTo>
                      <a:pt x="32292" y="7195"/>
                    </a:lnTo>
                    <a:lnTo>
                      <a:pt x="32354" y="8297"/>
                    </a:lnTo>
                    <a:lnTo>
                      <a:pt x="32396" y="9420"/>
                    </a:lnTo>
                    <a:lnTo>
                      <a:pt x="32417" y="10543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3537"/>
                    </a:lnTo>
                    <a:lnTo>
                      <a:pt x="32417" y="14452"/>
                    </a:lnTo>
                    <a:lnTo>
                      <a:pt x="32500" y="16303"/>
                    </a:lnTo>
                    <a:lnTo>
                      <a:pt x="32604" y="18132"/>
                    </a:lnTo>
                    <a:lnTo>
                      <a:pt x="32625" y="19068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521" y="26345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188" y="38572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18" y="47409"/>
                    </a:lnTo>
                    <a:lnTo>
                      <a:pt x="31835" y="49779"/>
                    </a:lnTo>
                    <a:lnTo>
                      <a:pt x="31793" y="50964"/>
                    </a:lnTo>
                    <a:lnTo>
                      <a:pt x="31731" y="52149"/>
                    </a:lnTo>
                    <a:lnTo>
                      <a:pt x="31647" y="53335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398" y="56017"/>
                    </a:lnTo>
                    <a:lnTo>
                      <a:pt x="31294" y="56599"/>
                    </a:lnTo>
                    <a:lnTo>
                      <a:pt x="31169" y="57160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0961" y="58013"/>
                    </a:lnTo>
                    <a:lnTo>
                      <a:pt x="30857" y="58283"/>
                    </a:lnTo>
                    <a:lnTo>
                      <a:pt x="30712" y="58512"/>
                    </a:lnTo>
                    <a:lnTo>
                      <a:pt x="30566" y="58720"/>
                    </a:lnTo>
                    <a:lnTo>
                      <a:pt x="30400" y="58907"/>
                    </a:lnTo>
                    <a:lnTo>
                      <a:pt x="30213" y="59053"/>
                    </a:lnTo>
                    <a:lnTo>
                      <a:pt x="29984" y="59198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568" y="59364"/>
                    </a:lnTo>
                    <a:lnTo>
                      <a:pt x="29381" y="59406"/>
                    </a:lnTo>
                    <a:lnTo>
                      <a:pt x="29173" y="59448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7551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5909" y="59531"/>
                    </a:lnTo>
                    <a:lnTo>
                      <a:pt x="25035" y="59510"/>
                    </a:lnTo>
                    <a:lnTo>
                      <a:pt x="24183" y="59448"/>
                    </a:lnTo>
                    <a:lnTo>
                      <a:pt x="23330" y="59385"/>
                    </a:lnTo>
                    <a:lnTo>
                      <a:pt x="22478" y="59281"/>
                    </a:lnTo>
                    <a:lnTo>
                      <a:pt x="21605" y="59198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18527" y="58761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6864" y="58512"/>
                    </a:lnTo>
                    <a:lnTo>
                      <a:pt x="16614" y="58429"/>
                    </a:lnTo>
                    <a:lnTo>
                      <a:pt x="16427" y="58325"/>
                    </a:lnTo>
                    <a:lnTo>
                      <a:pt x="16344" y="58262"/>
                    </a:lnTo>
                    <a:lnTo>
                      <a:pt x="16261" y="58179"/>
                    </a:lnTo>
                    <a:lnTo>
                      <a:pt x="16198" y="58096"/>
                    </a:lnTo>
                    <a:lnTo>
                      <a:pt x="16157" y="58013"/>
                    </a:lnTo>
                    <a:lnTo>
                      <a:pt x="16074" y="57805"/>
                    </a:lnTo>
                    <a:lnTo>
                      <a:pt x="16011" y="57535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5928" y="56474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5081"/>
                    </a:lnTo>
                    <a:lnTo>
                      <a:pt x="15949" y="54437"/>
                    </a:lnTo>
                    <a:lnTo>
                      <a:pt x="16032" y="5316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656" y="45288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22" y="18611"/>
                    </a:lnTo>
                    <a:lnTo>
                      <a:pt x="18922" y="18091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6739"/>
                    </a:lnTo>
                    <a:lnTo>
                      <a:pt x="18901" y="16573"/>
                    </a:lnTo>
                    <a:lnTo>
                      <a:pt x="18860" y="16510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35" y="16365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527" y="16282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340" y="16261"/>
                    </a:lnTo>
                    <a:lnTo>
                      <a:pt x="18257" y="16303"/>
                    </a:lnTo>
                    <a:lnTo>
                      <a:pt x="18091" y="16386"/>
                    </a:lnTo>
                    <a:lnTo>
                      <a:pt x="17945" y="16510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5117" y="19380"/>
                    </a:lnTo>
                    <a:lnTo>
                      <a:pt x="14119" y="20420"/>
                    </a:lnTo>
                    <a:lnTo>
                      <a:pt x="13121" y="21480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1125" y="23663"/>
                    </a:lnTo>
                    <a:lnTo>
                      <a:pt x="10148" y="24765"/>
                    </a:lnTo>
                    <a:lnTo>
                      <a:pt x="9170" y="25909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7923" y="27385"/>
                    </a:lnTo>
                    <a:lnTo>
                      <a:pt x="7798" y="27510"/>
                    </a:lnTo>
                    <a:lnTo>
                      <a:pt x="7653" y="27614"/>
                    </a:lnTo>
                    <a:lnTo>
                      <a:pt x="7528" y="27697"/>
                    </a:lnTo>
                    <a:lnTo>
                      <a:pt x="7403" y="27739"/>
                    </a:lnTo>
                    <a:lnTo>
                      <a:pt x="7278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029" y="27780"/>
                    </a:lnTo>
                    <a:lnTo>
                      <a:pt x="6925" y="27759"/>
                    </a:lnTo>
                    <a:lnTo>
                      <a:pt x="6675" y="27676"/>
                    </a:lnTo>
                    <a:lnTo>
                      <a:pt x="6405" y="27531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5365" y="26782"/>
                    </a:lnTo>
                    <a:lnTo>
                      <a:pt x="4638" y="26200"/>
                    </a:lnTo>
                    <a:lnTo>
                      <a:pt x="3931" y="25618"/>
                    </a:lnTo>
                    <a:lnTo>
                      <a:pt x="3245" y="24994"/>
                    </a:lnTo>
                    <a:lnTo>
                      <a:pt x="2579" y="24370"/>
                    </a:lnTo>
                    <a:lnTo>
                      <a:pt x="1935" y="23726"/>
                    </a:lnTo>
                    <a:lnTo>
                      <a:pt x="1290" y="23060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500" y="22229"/>
                    </a:lnTo>
                    <a:lnTo>
                      <a:pt x="375" y="22041"/>
                    </a:lnTo>
                    <a:lnTo>
                      <a:pt x="250" y="21875"/>
                    </a:lnTo>
                    <a:lnTo>
                      <a:pt x="167" y="21688"/>
                    </a:lnTo>
                    <a:lnTo>
                      <a:pt x="84" y="21501"/>
                    </a:lnTo>
                    <a:lnTo>
                      <a:pt x="42" y="21314"/>
                    </a:lnTo>
                    <a:lnTo>
                      <a:pt x="1" y="21126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22" y="20669"/>
                    </a:lnTo>
                    <a:lnTo>
                      <a:pt x="63" y="20420"/>
                    </a:lnTo>
                    <a:lnTo>
                      <a:pt x="167" y="20149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583" y="19318"/>
                    </a:lnTo>
                    <a:lnTo>
                      <a:pt x="916" y="18777"/>
                    </a:lnTo>
                    <a:lnTo>
                      <a:pt x="1269" y="18236"/>
                    </a:lnTo>
                    <a:lnTo>
                      <a:pt x="1623" y="17737"/>
                    </a:lnTo>
                    <a:lnTo>
                      <a:pt x="2018" y="17217"/>
                    </a:lnTo>
                    <a:lnTo>
                      <a:pt x="2392" y="16718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6218" y="12102"/>
                    </a:lnTo>
                    <a:lnTo>
                      <a:pt x="7736" y="10293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10605" y="6987"/>
                    </a:lnTo>
                    <a:lnTo>
                      <a:pt x="11749" y="5677"/>
                    </a:lnTo>
                    <a:lnTo>
                      <a:pt x="12352" y="5033"/>
                    </a:lnTo>
                    <a:lnTo>
                      <a:pt x="12934" y="4388"/>
                    </a:lnTo>
                    <a:lnTo>
                      <a:pt x="13558" y="3764"/>
                    </a:lnTo>
                    <a:lnTo>
                      <a:pt x="14182" y="314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77" name="Google Shape;1077;p7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fill="none" extrusionOk="0">
                    <a:moveTo>
                      <a:pt x="22041" y="1"/>
                    </a:moveTo>
                    <a:lnTo>
                      <a:pt x="22041" y="1"/>
                    </a:ln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727" y="22"/>
                    </a:lnTo>
                    <a:lnTo>
                      <a:pt x="2204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78" name="Google Shape;1078;p7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extrusionOk="0">
                    <a:moveTo>
                      <a:pt x="11874" y="0"/>
                    </a:move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195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79" name="Google Shape;1079;p7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11874" y="0"/>
                    </a:moveTo>
                    <a:lnTo>
                      <a:pt x="11874" y="0"/>
                    </a:ln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1957" y="0"/>
                    </a:lnTo>
                    <a:lnTo>
                      <a:pt x="11874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80" name="Google Shape;1080;p7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extrusionOk="0">
                    <a:moveTo>
                      <a:pt x="1851" y="1"/>
                    </a:move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81" name="Google Shape;1081;p7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1851" y="1"/>
                    </a:moveTo>
                    <a:lnTo>
                      <a:pt x="1851" y="1"/>
                    </a:ln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874" y="11437"/>
                    </a:lnTo>
                    <a:lnTo>
                      <a:pt x="874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82" name="Google Shape;1082;p7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079" y="0"/>
                    </a:move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24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83" name="Google Shape;1083;p7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2246" y="0"/>
                    </a:moveTo>
                    <a:lnTo>
                      <a:pt x="2246" y="0"/>
                    </a:lnTo>
                    <a:lnTo>
                      <a:pt x="2079" y="0"/>
                    </a:ln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246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84" name="Google Shape;1084;p7"/>
              <p:cNvSpPr/>
              <p:nvPr/>
            </p:nvSpPr>
            <p:spPr>
              <a:xfrm>
                <a:off x="2601675" y="319725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20211" y="0"/>
                    </a:moveTo>
                    <a:lnTo>
                      <a:pt x="19649" y="21"/>
                    </a:lnTo>
                    <a:lnTo>
                      <a:pt x="19088" y="84"/>
                    </a:lnTo>
                    <a:lnTo>
                      <a:pt x="18547" y="188"/>
                    </a:lnTo>
                    <a:lnTo>
                      <a:pt x="18215" y="271"/>
                    </a:lnTo>
                    <a:lnTo>
                      <a:pt x="17882" y="375"/>
                    </a:lnTo>
                    <a:lnTo>
                      <a:pt x="17570" y="500"/>
                    </a:lnTo>
                    <a:lnTo>
                      <a:pt x="17237" y="666"/>
                    </a:lnTo>
                    <a:lnTo>
                      <a:pt x="16926" y="832"/>
                    </a:lnTo>
                    <a:lnTo>
                      <a:pt x="16634" y="1019"/>
                    </a:lnTo>
                    <a:lnTo>
                      <a:pt x="16323" y="1227"/>
                    </a:lnTo>
                    <a:lnTo>
                      <a:pt x="16031" y="1456"/>
                    </a:lnTo>
                    <a:lnTo>
                      <a:pt x="15096" y="2267"/>
                    </a:lnTo>
                    <a:lnTo>
                      <a:pt x="14202" y="3099"/>
                    </a:lnTo>
                    <a:lnTo>
                      <a:pt x="13349" y="3972"/>
                    </a:lnTo>
                    <a:lnTo>
                      <a:pt x="12517" y="4845"/>
                    </a:lnTo>
                    <a:lnTo>
                      <a:pt x="11686" y="5760"/>
                    </a:lnTo>
                    <a:lnTo>
                      <a:pt x="10875" y="6654"/>
                    </a:lnTo>
                    <a:lnTo>
                      <a:pt x="9274" y="8505"/>
                    </a:lnTo>
                    <a:lnTo>
                      <a:pt x="7735" y="10293"/>
                    </a:lnTo>
                    <a:lnTo>
                      <a:pt x="6217" y="12102"/>
                    </a:lnTo>
                    <a:lnTo>
                      <a:pt x="3202" y="15741"/>
                    </a:lnTo>
                    <a:lnTo>
                      <a:pt x="2391" y="16718"/>
                    </a:lnTo>
                    <a:lnTo>
                      <a:pt x="2017" y="17217"/>
                    </a:lnTo>
                    <a:lnTo>
                      <a:pt x="1622" y="17737"/>
                    </a:lnTo>
                    <a:lnTo>
                      <a:pt x="1269" y="18236"/>
                    </a:lnTo>
                    <a:lnTo>
                      <a:pt x="915" y="18776"/>
                    </a:lnTo>
                    <a:lnTo>
                      <a:pt x="582" y="19317"/>
                    </a:lnTo>
                    <a:lnTo>
                      <a:pt x="291" y="19878"/>
                    </a:lnTo>
                    <a:lnTo>
                      <a:pt x="208" y="20045"/>
                    </a:lnTo>
                    <a:lnTo>
                      <a:pt x="125" y="20232"/>
                    </a:lnTo>
                    <a:lnTo>
                      <a:pt x="83" y="20398"/>
                    </a:lnTo>
                    <a:lnTo>
                      <a:pt x="42" y="20565"/>
                    </a:lnTo>
                    <a:lnTo>
                      <a:pt x="0" y="20731"/>
                    </a:lnTo>
                    <a:lnTo>
                      <a:pt x="0" y="20897"/>
                    </a:lnTo>
                    <a:lnTo>
                      <a:pt x="0" y="21043"/>
                    </a:lnTo>
                    <a:lnTo>
                      <a:pt x="21" y="21209"/>
                    </a:lnTo>
                    <a:lnTo>
                      <a:pt x="63" y="21355"/>
                    </a:lnTo>
                    <a:lnTo>
                      <a:pt x="104" y="21521"/>
                    </a:lnTo>
                    <a:lnTo>
                      <a:pt x="167" y="21667"/>
                    </a:lnTo>
                    <a:lnTo>
                      <a:pt x="229" y="21812"/>
                    </a:lnTo>
                    <a:lnTo>
                      <a:pt x="416" y="22103"/>
                    </a:lnTo>
                    <a:lnTo>
                      <a:pt x="645" y="22394"/>
                    </a:lnTo>
                    <a:lnTo>
                      <a:pt x="1289" y="23060"/>
                    </a:lnTo>
                    <a:lnTo>
                      <a:pt x="1934" y="23725"/>
                    </a:lnTo>
                    <a:lnTo>
                      <a:pt x="2578" y="24370"/>
                    </a:lnTo>
                    <a:lnTo>
                      <a:pt x="3244" y="24993"/>
                    </a:lnTo>
                    <a:lnTo>
                      <a:pt x="3930" y="25617"/>
                    </a:lnTo>
                    <a:lnTo>
                      <a:pt x="4637" y="26199"/>
                    </a:lnTo>
                    <a:lnTo>
                      <a:pt x="5365" y="26782"/>
                    </a:lnTo>
                    <a:lnTo>
                      <a:pt x="6113" y="27322"/>
                    </a:lnTo>
                    <a:lnTo>
                      <a:pt x="6446" y="27551"/>
                    </a:lnTo>
                    <a:lnTo>
                      <a:pt x="6737" y="27697"/>
                    </a:lnTo>
                    <a:lnTo>
                      <a:pt x="6883" y="27738"/>
                    </a:lnTo>
                    <a:lnTo>
                      <a:pt x="7007" y="27780"/>
                    </a:lnTo>
                    <a:lnTo>
                      <a:pt x="7236" y="27780"/>
                    </a:lnTo>
                    <a:lnTo>
                      <a:pt x="7361" y="27759"/>
                    </a:lnTo>
                    <a:lnTo>
                      <a:pt x="7486" y="27717"/>
                    </a:lnTo>
                    <a:lnTo>
                      <a:pt x="7590" y="27655"/>
                    </a:lnTo>
                    <a:lnTo>
                      <a:pt x="7714" y="27572"/>
                    </a:lnTo>
                    <a:lnTo>
                      <a:pt x="7943" y="27343"/>
                    </a:lnTo>
                    <a:lnTo>
                      <a:pt x="8213" y="27052"/>
                    </a:lnTo>
                    <a:lnTo>
                      <a:pt x="9149" y="25908"/>
                    </a:lnTo>
                    <a:lnTo>
                      <a:pt x="10126" y="24806"/>
                    </a:lnTo>
                    <a:lnTo>
                      <a:pt x="11083" y="23704"/>
                    </a:lnTo>
                    <a:lnTo>
                      <a:pt x="12081" y="22602"/>
                    </a:lnTo>
                    <a:lnTo>
                      <a:pt x="13079" y="21521"/>
                    </a:lnTo>
                    <a:lnTo>
                      <a:pt x="14098" y="20461"/>
                    </a:lnTo>
                    <a:lnTo>
                      <a:pt x="15117" y="19400"/>
                    </a:lnTo>
                    <a:lnTo>
                      <a:pt x="16135" y="18340"/>
                    </a:lnTo>
                    <a:lnTo>
                      <a:pt x="17799" y="16635"/>
                    </a:lnTo>
                    <a:lnTo>
                      <a:pt x="17986" y="16468"/>
                    </a:lnTo>
                    <a:lnTo>
                      <a:pt x="18069" y="16385"/>
                    </a:lnTo>
                    <a:lnTo>
                      <a:pt x="18173" y="16323"/>
                    </a:lnTo>
                    <a:lnTo>
                      <a:pt x="18277" y="16281"/>
                    </a:lnTo>
                    <a:lnTo>
                      <a:pt x="18402" y="16260"/>
                    </a:lnTo>
                    <a:lnTo>
                      <a:pt x="18506" y="16260"/>
                    </a:lnTo>
                    <a:lnTo>
                      <a:pt x="18651" y="16302"/>
                    </a:lnTo>
                    <a:lnTo>
                      <a:pt x="18755" y="16364"/>
                    </a:lnTo>
                    <a:lnTo>
                      <a:pt x="18838" y="16448"/>
                    </a:lnTo>
                    <a:lnTo>
                      <a:pt x="18880" y="16531"/>
                    </a:lnTo>
                    <a:lnTo>
                      <a:pt x="18901" y="16635"/>
                    </a:lnTo>
                    <a:lnTo>
                      <a:pt x="18922" y="16843"/>
                    </a:lnTo>
                    <a:lnTo>
                      <a:pt x="18922" y="17051"/>
                    </a:lnTo>
                    <a:lnTo>
                      <a:pt x="18922" y="18090"/>
                    </a:lnTo>
                    <a:lnTo>
                      <a:pt x="18922" y="18610"/>
                    </a:lnTo>
                    <a:lnTo>
                      <a:pt x="18901" y="19130"/>
                    </a:lnTo>
                    <a:lnTo>
                      <a:pt x="18776" y="20710"/>
                    </a:lnTo>
                    <a:lnTo>
                      <a:pt x="18506" y="23975"/>
                    </a:lnTo>
                    <a:lnTo>
                      <a:pt x="18235" y="27218"/>
                    </a:lnTo>
                    <a:lnTo>
                      <a:pt x="17653" y="33602"/>
                    </a:lnTo>
                    <a:lnTo>
                      <a:pt x="17092" y="39964"/>
                    </a:lnTo>
                    <a:lnTo>
                      <a:pt x="16655" y="45287"/>
                    </a:lnTo>
                    <a:lnTo>
                      <a:pt x="16239" y="50589"/>
                    </a:lnTo>
                    <a:lnTo>
                      <a:pt x="16115" y="52253"/>
                    </a:lnTo>
                    <a:lnTo>
                      <a:pt x="15990" y="53916"/>
                    </a:lnTo>
                    <a:lnTo>
                      <a:pt x="15948" y="54748"/>
                    </a:lnTo>
                    <a:lnTo>
                      <a:pt x="15927" y="55559"/>
                    </a:lnTo>
                    <a:lnTo>
                      <a:pt x="15927" y="56391"/>
                    </a:lnTo>
                    <a:lnTo>
                      <a:pt x="15990" y="57222"/>
                    </a:lnTo>
                    <a:lnTo>
                      <a:pt x="16011" y="57534"/>
                    </a:lnTo>
                    <a:lnTo>
                      <a:pt x="16073" y="57805"/>
                    </a:lnTo>
                    <a:lnTo>
                      <a:pt x="16156" y="58012"/>
                    </a:lnTo>
                    <a:lnTo>
                      <a:pt x="16198" y="58096"/>
                    </a:lnTo>
                    <a:lnTo>
                      <a:pt x="16260" y="58179"/>
                    </a:lnTo>
                    <a:lnTo>
                      <a:pt x="16343" y="58262"/>
                    </a:lnTo>
                    <a:lnTo>
                      <a:pt x="16426" y="58324"/>
                    </a:lnTo>
                    <a:lnTo>
                      <a:pt x="16614" y="58428"/>
                    </a:lnTo>
                    <a:lnTo>
                      <a:pt x="16863" y="58511"/>
                    </a:lnTo>
                    <a:lnTo>
                      <a:pt x="17175" y="58574"/>
                    </a:lnTo>
                    <a:lnTo>
                      <a:pt x="18527" y="58761"/>
                    </a:lnTo>
                    <a:lnTo>
                      <a:pt x="19899" y="58948"/>
                    </a:lnTo>
                    <a:lnTo>
                      <a:pt x="21022" y="59114"/>
                    </a:lnTo>
                    <a:lnTo>
                      <a:pt x="22145" y="59260"/>
                    </a:lnTo>
                    <a:lnTo>
                      <a:pt x="23288" y="59364"/>
                    </a:lnTo>
                    <a:lnTo>
                      <a:pt x="24411" y="59468"/>
                    </a:lnTo>
                    <a:lnTo>
                      <a:pt x="25534" y="59530"/>
                    </a:lnTo>
                    <a:lnTo>
                      <a:pt x="26677" y="59551"/>
                    </a:lnTo>
                    <a:lnTo>
                      <a:pt x="27821" y="59530"/>
                    </a:lnTo>
                    <a:lnTo>
                      <a:pt x="28944" y="59468"/>
                    </a:lnTo>
                    <a:lnTo>
                      <a:pt x="29152" y="59447"/>
                    </a:lnTo>
                    <a:lnTo>
                      <a:pt x="29360" y="59406"/>
                    </a:lnTo>
                    <a:lnTo>
                      <a:pt x="29547" y="59364"/>
                    </a:lnTo>
                    <a:lnTo>
                      <a:pt x="29713" y="59302"/>
                    </a:lnTo>
                    <a:lnTo>
                      <a:pt x="29879" y="59239"/>
                    </a:lnTo>
                    <a:lnTo>
                      <a:pt x="30046" y="59156"/>
                    </a:lnTo>
                    <a:lnTo>
                      <a:pt x="30171" y="59073"/>
                    </a:lnTo>
                    <a:lnTo>
                      <a:pt x="30316" y="58969"/>
                    </a:lnTo>
                    <a:lnTo>
                      <a:pt x="30441" y="58865"/>
                    </a:lnTo>
                    <a:lnTo>
                      <a:pt x="30566" y="58740"/>
                    </a:lnTo>
                    <a:lnTo>
                      <a:pt x="30670" y="58595"/>
                    </a:lnTo>
                    <a:lnTo>
                      <a:pt x="30753" y="58449"/>
                    </a:lnTo>
                    <a:lnTo>
                      <a:pt x="30836" y="58283"/>
                    </a:lnTo>
                    <a:lnTo>
                      <a:pt x="30919" y="58116"/>
                    </a:lnTo>
                    <a:lnTo>
                      <a:pt x="30981" y="57929"/>
                    </a:lnTo>
                    <a:lnTo>
                      <a:pt x="31044" y="57721"/>
                    </a:lnTo>
                    <a:lnTo>
                      <a:pt x="31169" y="57160"/>
                    </a:lnTo>
                    <a:lnTo>
                      <a:pt x="31293" y="56599"/>
                    </a:lnTo>
                    <a:lnTo>
                      <a:pt x="31397" y="56016"/>
                    </a:lnTo>
                    <a:lnTo>
                      <a:pt x="31460" y="55455"/>
                    </a:lnTo>
                    <a:lnTo>
                      <a:pt x="31584" y="54145"/>
                    </a:lnTo>
                    <a:lnTo>
                      <a:pt x="31688" y="52856"/>
                    </a:lnTo>
                    <a:lnTo>
                      <a:pt x="31751" y="51546"/>
                    </a:lnTo>
                    <a:lnTo>
                      <a:pt x="31813" y="50257"/>
                    </a:lnTo>
                    <a:lnTo>
                      <a:pt x="31917" y="47637"/>
                    </a:lnTo>
                    <a:lnTo>
                      <a:pt x="31979" y="45038"/>
                    </a:lnTo>
                    <a:lnTo>
                      <a:pt x="32187" y="38571"/>
                    </a:lnTo>
                    <a:lnTo>
                      <a:pt x="32375" y="32105"/>
                    </a:lnTo>
                    <a:lnTo>
                      <a:pt x="32520" y="26345"/>
                    </a:lnTo>
                    <a:lnTo>
                      <a:pt x="32624" y="20585"/>
                    </a:lnTo>
                    <a:lnTo>
                      <a:pt x="32624" y="19463"/>
                    </a:lnTo>
                    <a:lnTo>
                      <a:pt x="32603" y="18340"/>
                    </a:lnTo>
                    <a:lnTo>
                      <a:pt x="32499" y="16115"/>
                    </a:lnTo>
                    <a:lnTo>
                      <a:pt x="32437" y="15013"/>
                    </a:lnTo>
                    <a:lnTo>
                      <a:pt x="32395" y="13890"/>
                    </a:lnTo>
                    <a:lnTo>
                      <a:pt x="32375" y="12788"/>
                    </a:lnTo>
                    <a:lnTo>
                      <a:pt x="32395" y="11665"/>
                    </a:lnTo>
                    <a:lnTo>
                      <a:pt x="32416" y="10542"/>
                    </a:lnTo>
                    <a:lnTo>
                      <a:pt x="32395" y="9420"/>
                    </a:lnTo>
                    <a:lnTo>
                      <a:pt x="32354" y="8297"/>
                    </a:lnTo>
                    <a:lnTo>
                      <a:pt x="32291" y="7195"/>
                    </a:lnTo>
                    <a:lnTo>
                      <a:pt x="32187" y="6072"/>
                    </a:lnTo>
                    <a:lnTo>
                      <a:pt x="32083" y="4949"/>
                    </a:lnTo>
                    <a:lnTo>
                      <a:pt x="31834" y="2724"/>
                    </a:lnTo>
                    <a:lnTo>
                      <a:pt x="31792" y="2454"/>
                    </a:lnTo>
                    <a:lnTo>
                      <a:pt x="31709" y="2225"/>
                    </a:lnTo>
                    <a:lnTo>
                      <a:pt x="31605" y="2017"/>
                    </a:lnTo>
                    <a:lnTo>
                      <a:pt x="31480" y="1830"/>
                    </a:lnTo>
                    <a:lnTo>
                      <a:pt x="31314" y="1664"/>
                    </a:lnTo>
                    <a:lnTo>
                      <a:pt x="31127" y="1539"/>
                    </a:lnTo>
                    <a:lnTo>
                      <a:pt x="30898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7" y="1102"/>
                    </a:lnTo>
                    <a:lnTo>
                      <a:pt x="28861" y="1019"/>
                    </a:lnTo>
                    <a:lnTo>
                      <a:pt x="26844" y="707"/>
                    </a:lnTo>
                    <a:lnTo>
                      <a:pt x="24848" y="416"/>
                    </a:lnTo>
                    <a:lnTo>
                      <a:pt x="23829" y="292"/>
                    </a:lnTo>
                    <a:lnTo>
                      <a:pt x="22831" y="188"/>
                    </a:lnTo>
                    <a:lnTo>
                      <a:pt x="21812" y="84"/>
                    </a:lnTo>
                    <a:lnTo>
                      <a:pt x="20793" y="21"/>
                    </a:lnTo>
                    <a:lnTo>
                      <a:pt x="202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85" name="Google Shape;1085;p7"/>
              <p:cNvSpPr/>
              <p:nvPr/>
            </p:nvSpPr>
            <p:spPr>
              <a:xfrm>
                <a:off x="2568925" y="287500"/>
                <a:ext cx="922700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8" h="63315" extrusionOk="0">
                    <a:moveTo>
                      <a:pt x="21521" y="1289"/>
                    </a:moveTo>
                    <a:lnTo>
                      <a:pt x="22103" y="1310"/>
                    </a:lnTo>
                    <a:lnTo>
                      <a:pt x="23122" y="1373"/>
                    </a:lnTo>
                    <a:lnTo>
                      <a:pt x="24141" y="1477"/>
                    </a:lnTo>
                    <a:lnTo>
                      <a:pt x="25139" y="1581"/>
                    </a:lnTo>
                    <a:lnTo>
                      <a:pt x="26158" y="1705"/>
                    </a:lnTo>
                    <a:lnTo>
                      <a:pt x="28154" y="1996"/>
                    </a:lnTo>
                    <a:lnTo>
                      <a:pt x="30171" y="2308"/>
                    </a:lnTo>
                    <a:lnTo>
                      <a:pt x="30607" y="2391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8" y="2745"/>
                    </a:lnTo>
                    <a:lnTo>
                      <a:pt x="32437" y="2828"/>
                    </a:lnTo>
                    <a:lnTo>
                      <a:pt x="32624" y="2953"/>
                    </a:lnTo>
                    <a:lnTo>
                      <a:pt x="32790" y="3119"/>
                    </a:lnTo>
                    <a:lnTo>
                      <a:pt x="32915" y="3306"/>
                    </a:lnTo>
                    <a:lnTo>
                      <a:pt x="33019" y="3514"/>
                    </a:lnTo>
                    <a:lnTo>
                      <a:pt x="33102" y="3743"/>
                    </a:lnTo>
                    <a:lnTo>
                      <a:pt x="33144" y="4013"/>
                    </a:lnTo>
                    <a:lnTo>
                      <a:pt x="33393" y="6238"/>
                    </a:lnTo>
                    <a:lnTo>
                      <a:pt x="33497" y="7361"/>
                    </a:lnTo>
                    <a:lnTo>
                      <a:pt x="33601" y="8484"/>
                    </a:lnTo>
                    <a:lnTo>
                      <a:pt x="33664" y="9586"/>
                    </a:lnTo>
                    <a:lnTo>
                      <a:pt x="33705" y="10709"/>
                    </a:lnTo>
                    <a:lnTo>
                      <a:pt x="33726" y="11831"/>
                    </a:lnTo>
                    <a:lnTo>
                      <a:pt x="33705" y="12954"/>
                    </a:lnTo>
                    <a:lnTo>
                      <a:pt x="33685" y="14077"/>
                    </a:lnTo>
                    <a:lnTo>
                      <a:pt x="33705" y="15179"/>
                    </a:lnTo>
                    <a:lnTo>
                      <a:pt x="33747" y="16302"/>
                    </a:lnTo>
                    <a:lnTo>
                      <a:pt x="33809" y="17404"/>
                    </a:lnTo>
                    <a:lnTo>
                      <a:pt x="33913" y="19629"/>
                    </a:lnTo>
                    <a:lnTo>
                      <a:pt x="33934" y="20752"/>
                    </a:lnTo>
                    <a:lnTo>
                      <a:pt x="33934" y="21874"/>
                    </a:lnTo>
                    <a:lnTo>
                      <a:pt x="33830" y="27634"/>
                    </a:lnTo>
                    <a:lnTo>
                      <a:pt x="33685" y="33394"/>
                    </a:lnTo>
                    <a:lnTo>
                      <a:pt x="33497" y="39860"/>
                    </a:lnTo>
                    <a:lnTo>
                      <a:pt x="33289" y="46327"/>
                    </a:lnTo>
                    <a:lnTo>
                      <a:pt x="33227" y="48926"/>
                    </a:lnTo>
                    <a:lnTo>
                      <a:pt x="33123" y="51546"/>
                    </a:lnTo>
                    <a:lnTo>
                      <a:pt x="33061" y="52835"/>
                    </a:lnTo>
                    <a:lnTo>
                      <a:pt x="32998" y="54145"/>
                    </a:lnTo>
                    <a:lnTo>
                      <a:pt x="32894" y="55434"/>
                    </a:lnTo>
                    <a:lnTo>
                      <a:pt x="32770" y="56744"/>
                    </a:lnTo>
                    <a:lnTo>
                      <a:pt x="32707" y="57305"/>
                    </a:lnTo>
                    <a:lnTo>
                      <a:pt x="32603" y="57888"/>
                    </a:lnTo>
                    <a:lnTo>
                      <a:pt x="32479" y="58449"/>
                    </a:lnTo>
                    <a:lnTo>
                      <a:pt x="32354" y="59010"/>
                    </a:lnTo>
                    <a:lnTo>
                      <a:pt x="32291" y="59218"/>
                    </a:lnTo>
                    <a:lnTo>
                      <a:pt x="32229" y="59405"/>
                    </a:lnTo>
                    <a:lnTo>
                      <a:pt x="32146" y="59572"/>
                    </a:lnTo>
                    <a:lnTo>
                      <a:pt x="32063" y="59738"/>
                    </a:lnTo>
                    <a:lnTo>
                      <a:pt x="31980" y="59884"/>
                    </a:lnTo>
                    <a:lnTo>
                      <a:pt x="31876" y="60029"/>
                    </a:lnTo>
                    <a:lnTo>
                      <a:pt x="31751" y="60154"/>
                    </a:lnTo>
                    <a:lnTo>
                      <a:pt x="31626" y="60258"/>
                    </a:lnTo>
                    <a:lnTo>
                      <a:pt x="31481" y="60362"/>
                    </a:lnTo>
                    <a:lnTo>
                      <a:pt x="31356" y="60445"/>
                    </a:lnTo>
                    <a:lnTo>
                      <a:pt x="31189" y="60528"/>
                    </a:lnTo>
                    <a:lnTo>
                      <a:pt x="31023" y="60591"/>
                    </a:lnTo>
                    <a:lnTo>
                      <a:pt x="30857" y="60653"/>
                    </a:lnTo>
                    <a:lnTo>
                      <a:pt x="30670" y="60695"/>
                    </a:lnTo>
                    <a:lnTo>
                      <a:pt x="30462" y="60736"/>
                    </a:lnTo>
                    <a:lnTo>
                      <a:pt x="30254" y="60757"/>
                    </a:lnTo>
                    <a:lnTo>
                      <a:pt x="29131" y="60819"/>
                    </a:lnTo>
                    <a:lnTo>
                      <a:pt x="27987" y="60840"/>
                    </a:lnTo>
                    <a:lnTo>
                      <a:pt x="26844" y="60819"/>
                    </a:lnTo>
                    <a:lnTo>
                      <a:pt x="25721" y="60757"/>
                    </a:lnTo>
                    <a:lnTo>
                      <a:pt x="24598" y="60653"/>
                    </a:lnTo>
                    <a:lnTo>
                      <a:pt x="23455" y="60549"/>
                    </a:lnTo>
                    <a:lnTo>
                      <a:pt x="22332" y="60403"/>
                    </a:lnTo>
                    <a:lnTo>
                      <a:pt x="21209" y="60237"/>
                    </a:lnTo>
                    <a:lnTo>
                      <a:pt x="19837" y="60050"/>
                    </a:lnTo>
                    <a:lnTo>
                      <a:pt x="18485" y="59863"/>
                    </a:lnTo>
                    <a:lnTo>
                      <a:pt x="18173" y="59800"/>
                    </a:lnTo>
                    <a:lnTo>
                      <a:pt x="17924" y="59717"/>
                    </a:lnTo>
                    <a:lnTo>
                      <a:pt x="17736" y="59613"/>
                    </a:lnTo>
                    <a:lnTo>
                      <a:pt x="17653" y="59551"/>
                    </a:lnTo>
                    <a:lnTo>
                      <a:pt x="17570" y="59468"/>
                    </a:lnTo>
                    <a:lnTo>
                      <a:pt x="17508" y="59385"/>
                    </a:lnTo>
                    <a:lnTo>
                      <a:pt x="17466" y="59301"/>
                    </a:lnTo>
                    <a:lnTo>
                      <a:pt x="17383" y="59094"/>
                    </a:lnTo>
                    <a:lnTo>
                      <a:pt x="17321" y="58823"/>
                    </a:lnTo>
                    <a:lnTo>
                      <a:pt x="17300" y="58511"/>
                    </a:lnTo>
                    <a:lnTo>
                      <a:pt x="17237" y="57680"/>
                    </a:lnTo>
                    <a:lnTo>
                      <a:pt x="17237" y="56848"/>
                    </a:lnTo>
                    <a:lnTo>
                      <a:pt x="17258" y="56037"/>
                    </a:lnTo>
                    <a:lnTo>
                      <a:pt x="17300" y="55205"/>
                    </a:lnTo>
                    <a:lnTo>
                      <a:pt x="17425" y="53542"/>
                    </a:lnTo>
                    <a:lnTo>
                      <a:pt x="17549" y="51878"/>
                    </a:lnTo>
                    <a:lnTo>
                      <a:pt x="17965" y="46576"/>
                    </a:lnTo>
                    <a:lnTo>
                      <a:pt x="18402" y="41253"/>
                    </a:lnTo>
                    <a:lnTo>
                      <a:pt x="18963" y="34891"/>
                    </a:lnTo>
                    <a:lnTo>
                      <a:pt x="19545" y="28507"/>
                    </a:lnTo>
                    <a:lnTo>
                      <a:pt x="19816" y="25264"/>
                    </a:lnTo>
                    <a:lnTo>
                      <a:pt x="20086" y="21999"/>
                    </a:lnTo>
                    <a:lnTo>
                      <a:pt x="20211" y="20419"/>
                    </a:lnTo>
                    <a:lnTo>
                      <a:pt x="20232" y="19899"/>
                    </a:lnTo>
                    <a:lnTo>
                      <a:pt x="20232" y="19379"/>
                    </a:lnTo>
                    <a:lnTo>
                      <a:pt x="20232" y="18340"/>
                    </a:lnTo>
                    <a:lnTo>
                      <a:pt x="20232" y="18132"/>
                    </a:lnTo>
                    <a:lnTo>
                      <a:pt x="20211" y="17924"/>
                    </a:lnTo>
                    <a:lnTo>
                      <a:pt x="20190" y="17820"/>
                    </a:lnTo>
                    <a:lnTo>
                      <a:pt x="20148" y="17737"/>
                    </a:lnTo>
                    <a:lnTo>
                      <a:pt x="20065" y="17653"/>
                    </a:lnTo>
                    <a:lnTo>
                      <a:pt x="19961" y="17591"/>
                    </a:lnTo>
                    <a:lnTo>
                      <a:pt x="19816" y="17549"/>
                    </a:lnTo>
                    <a:lnTo>
                      <a:pt x="19712" y="17549"/>
                    </a:lnTo>
                    <a:lnTo>
                      <a:pt x="19587" y="17570"/>
                    </a:lnTo>
                    <a:lnTo>
                      <a:pt x="19483" y="17612"/>
                    </a:lnTo>
                    <a:lnTo>
                      <a:pt x="19379" y="17674"/>
                    </a:lnTo>
                    <a:lnTo>
                      <a:pt x="19296" y="17757"/>
                    </a:lnTo>
                    <a:lnTo>
                      <a:pt x="19109" y="17924"/>
                    </a:lnTo>
                    <a:lnTo>
                      <a:pt x="17445" y="19629"/>
                    </a:lnTo>
                    <a:lnTo>
                      <a:pt x="16427" y="20689"/>
                    </a:lnTo>
                    <a:lnTo>
                      <a:pt x="15408" y="21750"/>
                    </a:lnTo>
                    <a:lnTo>
                      <a:pt x="14389" y="22810"/>
                    </a:lnTo>
                    <a:lnTo>
                      <a:pt x="13391" y="23891"/>
                    </a:lnTo>
                    <a:lnTo>
                      <a:pt x="12393" y="24993"/>
                    </a:lnTo>
                    <a:lnTo>
                      <a:pt x="11436" y="26095"/>
                    </a:lnTo>
                    <a:lnTo>
                      <a:pt x="10459" y="27197"/>
                    </a:lnTo>
                    <a:lnTo>
                      <a:pt x="9523" y="28341"/>
                    </a:lnTo>
                    <a:lnTo>
                      <a:pt x="9253" y="28632"/>
                    </a:lnTo>
                    <a:lnTo>
                      <a:pt x="9024" y="28861"/>
                    </a:lnTo>
                    <a:lnTo>
                      <a:pt x="8900" y="28944"/>
                    </a:lnTo>
                    <a:lnTo>
                      <a:pt x="8796" y="29006"/>
                    </a:lnTo>
                    <a:lnTo>
                      <a:pt x="8671" y="29048"/>
                    </a:lnTo>
                    <a:lnTo>
                      <a:pt x="8546" y="29069"/>
                    </a:lnTo>
                    <a:lnTo>
                      <a:pt x="8317" y="29069"/>
                    </a:lnTo>
                    <a:lnTo>
                      <a:pt x="8193" y="29027"/>
                    </a:lnTo>
                    <a:lnTo>
                      <a:pt x="8047" y="28986"/>
                    </a:lnTo>
                    <a:lnTo>
                      <a:pt x="7756" y="28840"/>
                    </a:lnTo>
                    <a:lnTo>
                      <a:pt x="7423" y="28611"/>
                    </a:lnTo>
                    <a:lnTo>
                      <a:pt x="6675" y="28071"/>
                    </a:lnTo>
                    <a:lnTo>
                      <a:pt x="5947" y="27488"/>
                    </a:lnTo>
                    <a:lnTo>
                      <a:pt x="5240" y="26906"/>
                    </a:lnTo>
                    <a:lnTo>
                      <a:pt x="4554" y="26282"/>
                    </a:lnTo>
                    <a:lnTo>
                      <a:pt x="3888" y="25659"/>
                    </a:lnTo>
                    <a:lnTo>
                      <a:pt x="3244" y="25014"/>
                    </a:lnTo>
                    <a:lnTo>
                      <a:pt x="2599" y="24349"/>
                    </a:lnTo>
                    <a:lnTo>
                      <a:pt x="1955" y="23683"/>
                    </a:lnTo>
                    <a:lnTo>
                      <a:pt x="1726" y="23392"/>
                    </a:lnTo>
                    <a:lnTo>
                      <a:pt x="1539" y="23101"/>
                    </a:lnTo>
                    <a:lnTo>
                      <a:pt x="1477" y="22956"/>
                    </a:lnTo>
                    <a:lnTo>
                      <a:pt x="1414" y="22810"/>
                    </a:lnTo>
                    <a:lnTo>
                      <a:pt x="1373" y="22644"/>
                    </a:lnTo>
                    <a:lnTo>
                      <a:pt x="1331" y="22498"/>
                    </a:lnTo>
                    <a:lnTo>
                      <a:pt x="1310" y="22332"/>
                    </a:lnTo>
                    <a:lnTo>
                      <a:pt x="1310" y="22186"/>
                    </a:lnTo>
                    <a:lnTo>
                      <a:pt x="1310" y="22020"/>
                    </a:lnTo>
                    <a:lnTo>
                      <a:pt x="1352" y="21854"/>
                    </a:lnTo>
                    <a:lnTo>
                      <a:pt x="1393" y="21687"/>
                    </a:lnTo>
                    <a:lnTo>
                      <a:pt x="1435" y="21521"/>
                    </a:lnTo>
                    <a:lnTo>
                      <a:pt x="1518" y="21334"/>
                    </a:lnTo>
                    <a:lnTo>
                      <a:pt x="1601" y="21167"/>
                    </a:lnTo>
                    <a:lnTo>
                      <a:pt x="1892" y="20606"/>
                    </a:lnTo>
                    <a:lnTo>
                      <a:pt x="2225" y="20065"/>
                    </a:lnTo>
                    <a:lnTo>
                      <a:pt x="2579" y="19525"/>
                    </a:lnTo>
                    <a:lnTo>
                      <a:pt x="2932" y="19026"/>
                    </a:lnTo>
                    <a:lnTo>
                      <a:pt x="3327" y="18506"/>
                    </a:lnTo>
                    <a:lnTo>
                      <a:pt x="3701" y="18007"/>
                    </a:lnTo>
                    <a:lnTo>
                      <a:pt x="4512" y="17030"/>
                    </a:lnTo>
                    <a:lnTo>
                      <a:pt x="7527" y="13391"/>
                    </a:lnTo>
                    <a:lnTo>
                      <a:pt x="9045" y="11582"/>
                    </a:lnTo>
                    <a:lnTo>
                      <a:pt x="10584" y="9794"/>
                    </a:lnTo>
                    <a:lnTo>
                      <a:pt x="12185" y="7943"/>
                    </a:lnTo>
                    <a:lnTo>
                      <a:pt x="12996" y="7049"/>
                    </a:lnTo>
                    <a:lnTo>
                      <a:pt x="13827" y="6134"/>
                    </a:lnTo>
                    <a:lnTo>
                      <a:pt x="14659" y="5261"/>
                    </a:lnTo>
                    <a:lnTo>
                      <a:pt x="15512" y="4388"/>
                    </a:lnTo>
                    <a:lnTo>
                      <a:pt x="16406" y="3556"/>
                    </a:lnTo>
                    <a:lnTo>
                      <a:pt x="17341" y="2745"/>
                    </a:lnTo>
                    <a:lnTo>
                      <a:pt x="17633" y="2516"/>
                    </a:lnTo>
                    <a:lnTo>
                      <a:pt x="17944" y="2308"/>
                    </a:lnTo>
                    <a:lnTo>
                      <a:pt x="18236" y="2121"/>
                    </a:lnTo>
                    <a:lnTo>
                      <a:pt x="18547" y="1955"/>
                    </a:lnTo>
                    <a:lnTo>
                      <a:pt x="18880" y="1789"/>
                    </a:lnTo>
                    <a:lnTo>
                      <a:pt x="19192" y="1664"/>
                    </a:lnTo>
                    <a:lnTo>
                      <a:pt x="19525" y="1560"/>
                    </a:lnTo>
                    <a:lnTo>
                      <a:pt x="19857" y="1477"/>
                    </a:lnTo>
                    <a:lnTo>
                      <a:pt x="20398" y="1373"/>
                    </a:lnTo>
                    <a:lnTo>
                      <a:pt x="20959" y="1310"/>
                    </a:lnTo>
                    <a:lnTo>
                      <a:pt x="21521" y="1289"/>
                    </a:lnTo>
                    <a:close/>
                    <a:moveTo>
                      <a:pt x="21521" y="0"/>
                    </a:moveTo>
                    <a:lnTo>
                      <a:pt x="21126" y="42"/>
                    </a:lnTo>
                    <a:lnTo>
                      <a:pt x="20731" y="83"/>
                    </a:lnTo>
                    <a:lnTo>
                      <a:pt x="20336" y="125"/>
                    </a:lnTo>
                    <a:lnTo>
                      <a:pt x="19961" y="208"/>
                    </a:lnTo>
                    <a:lnTo>
                      <a:pt x="19587" y="291"/>
                    </a:lnTo>
                    <a:lnTo>
                      <a:pt x="19192" y="395"/>
                    </a:lnTo>
                    <a:lnTo>
                      <a:pt x="18797" y="541"/>
                    </a:lnTo>
                    <a:lnTo>
                      <a:pt x="18423" y="686"/>
                    </a:lnTo>
                    <a:lnTo>
                      <a:pt x="18048" y="853"/>
                    </a:lnTo>
                    <a:lnTo>
                      <a:pt x="17674" y="1040"/>
                    </a:lnTo>
                    <a:lnTo>
                      <a:pt x="17321" y="1248"/>
                    </a:lnTo>
                    <a:lnTo>
                      <a:pt x="16946" y="1477"/>
                    </a:lnTo>
                    <a:lnTo>
                      <a:pt x="16593" y="1747"/>
                    </a:lnTo>
                    <a:lnTo>
                      <a:pt x="16156" y="2059"/>
                    </a:lnTo>
                    <a:lnTo>
                      <a:pt x="15740" y="2412"/>
                    </a:lnTo>
                    <a:lnTo>
                      <a:pt x="14929" y="3119"/>
                    </a:lnTo>
                    <a:lnTo>
                      <a:pt x="14139" y="3847"/>
                    </a:lnTo>
                    <a:lnTo>
                      <a:pt x="13391" y="4596"/>
                    </a:lnTo>
                    <a:lnTo>
                      <a:pt x="12642" y="5386"/>
                    </a:lnTo>
                    <a:lnTo>
                      <a:pt x="11935" y="6176"/>
                    </a:lnTo>
                    <a:lnTo>
                      <a:pt x="10501" y="7777"/>
                    </a:lnTo>
                    <a:lnTo>
                      <a:pt x="9253" y="9232"/>
                    </a:lnTo>
                    <a:lnTo>
                      <a:pt x="8005" y="10709"/>
                    </a:lnTo>
                    <a:lnTo>
                      <a:pt x="6758" y="12164"/>
                    </a:lnTo>
                    <a:lnTo>
                      <a:pt x="5510" y="13620"/>
                    </a:lnTo>
                    <a:lnTo>
                      <a:pt x="4845" y="14368"/>
                    </a:lnTo>
                    <a:lnTo>
                      <a:pt x="4221" y="15137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1" y="17508"/>
                    </a:lnTo>
                    <a:lnTo>
                      <a:pt x="1830" y="18340"/>
                    </a:lnTo>
                    <a:lnTo>
                      <a:pt x="1289" y="19171"/>
                    </a:lnTo>
                    <a:lnTo>
                      <a:pt x="770" y="20045"/>
                    </a:lnTo>
                    <a:lnTo>
                      <a:pt x="562" y="20460"/>
                    </a:lnTo>
                    <a:lnTo>
                      <a:pt x="375" y="20856"/>
                    </a:lnTo>
                    <a:lnTo>
                      <a:pt x="229" y="21271"/>
                    </a:lnTo>
                    <a:lnTo>
                      <a:pt x="125" y="21666"/>
                    </a:lnTo>
                    <a:lnTo>
                      <a:pt x="42" y="22061"/>
                    </a:lnTo>
                    <a:lnTo>
                      <a:pt x="0" y="22457"/>
                    </a:lnTo>
                    <a:lnTo>
                      <a:pt x="0" y="22852"/>
                    </a:lnTo>
                    <a:lnTo>
                      <a:pt x="21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1"/>
                    </a:lnTo>
                    <a:lnTo>
                      <a:pt x="375" y="24806"/>
                    </a:lnTo>
                    <a:lnTo>
                      <a:pt x="541" y="25180"/>
                    </a:lnTo>
                    <a:lnTo>
                      <a:pt x="728" y="25555"/>
                    </a:lnTo>
                    <a:lnTo>
                      <a:pt x="936" y="25929"/>
                    </a:lnTo>
                    <a:lnTo>
                      <a:pt x="1165" y="26303"/>
                    </a:lnTo>
                    <a:lnTo>
                      <a:pt x="1414" y="26678"/>
                    </a:lnTo>
                    <a:lnTo>
                      <a:pt x="1684" y="27031"/>
                    </a:lnTo>
                    <a:lnTo>
                      <a:pt x="1976" y="27384"/>
                    </a:lnTo>
                    <a:lnTo>
                      <a:pt x="2267" y="27717"/>
                    </a:lnTo>
                    <a:lnTo>
                      <a:pt x="2579" y="28029"/>
                    </a:lnTo>
                    <a:lnTo>
                      <a:pt x="2890" y="28341"/>
                    </a:lnTo>
                    <a:lnTo>
                      <a:pt x="3223" y="28632"/>
                    </a:lnTo>
                    <a:lnTo>
                      <a:pt x="3556" y="28902"/>
                    </a:lnTo>
                    <a:lnTo>
                      <a:pt x="4242" y="29443"/>
                    </a:lnTo>
                    <a:lnTo>
                      <a:pt x="4970" y="29963"/>
                    </a:lnTo>
                    <a:lnTo>
                      <a:pt x="5718" y="30441"/>
                    </a:lnTo>
                    <a:lnTo>
                      <a:pt x="6467" y="30898"/>
                    </a:lnTo>
                    <a:lnTo>
                      <a:pt x="6820" y="31086"/>
                    </a:lnTo>
                    <a:lnTo>
                      <a:pt x="7153" y="31252"/>
                    </a:lnTo>
                    <a:lnTo>
                      <a:pt x="7444" y="31397"/>
                    </a:lnTo>
                    <a:lnTo>
                      <a:pt x="7735" y="31501"/>
                    </a:lnTo>
                    <a:lnTo>
                      <a:pt x="8005" y="31585"/>
                    </a:lnTo>
                    <a:lnTo>
                      <a:pt x="8255" y="31626"/>
                    </a:lnTo>
                    <a:lnTo>
                      <a:pt x="8754" y="31626"/>
                    </a:lnTo>
                    <a:lnTo>
                      <a:pt x="9004" y="31564"/>
                    </a:lnTo>
                    <a:lnTo>
                      <a:pt x="9232" y="31481"/>
                    </a:lnTo>
                    <a:lnTo>
                      <a:pt x="9482" y="31377"/>
                    </a:lnTo>
                    <a:lnTo>
                      <a:pt x="9710" y="31231"/>
                    </a:lnTo>
                    <a:lnTo>
                      <a:pt x="9981" y="31065"/>
                    </a:lnTo>
                    <a:lnTo>
                      <a:pt x="10230" y="30857"/>
                    </a:lnTo>
                    <a:lnTo>
                      <a:pt x="10521" y="30607"/>
                    </a:lnTo>
                    <a:lnTo>
                      <a:pt x="10812" y="30337"/>
                    </a:lnTo>
                    <a:lnTo>
                      <a:pt x="11603" y="29568"/>
                    </a:lnTo>
                    <a:lnTo>
                      <a:pt x="12372" y="28757"/>
                    </a:lnTo>
                    <a:lnTo>
                      <a:pt x="13141" y="27967"/>
                    </a:lnTo>
                    <a:lnTo>
                      <a:pt x="13911" y="27135"/>
                    </a:lnTo>
                    <a:lnTo>
                      <a:pt x="15387" y="25472"/>
                    </a:lnTo>
                    <a:lnTo>
                      <a:pt x="16884" y="23829"/>
                    </a:lnTo>
                    <a:lnTo>
                      <a:pt x="17840" y="22727"/>
                    </a:lnTo>
                    <a:lnTo>
                      <a:pt x="18880" y="21542"/>
                    </a:lnTo>
                    <a:lnTo>
                      <a:pt x="18880" y="21916"/>
                    </a:lnTo>
                    <a:lnTo>
                      <a:pt x="18880" y="21999"/>
                    </a:lnTo>
                    <a:lnTo>
                      <a:pt x="17633" y="35057"/>
                    </a:lnTo>
                    <a:lnTo>
                      <a:pt x="17217" y="39403"/>
                    </a:lnTo>
                    <a:lnTo>
                      <a:pt x="16822" y="43769"/>
                    </a:lnTo>
                    <a:lnTo>
                      <a:pt x="16447" y="48136"/>
                    </a:lnTo>
                    <a:lnTo>
                      <a:pt x="16115" y="52502"/>
                    </a:lnTo>
                    <a:lnTo>
                      <a:pt x="16011" y="53812"/>
                    </a:lnTo>
                    <a:lnTo>
                      <a:pt x="15928" y="55143"/>
                    </a:lnTo>
                    <a:lnTo>
                      <a:pt x="15886" y="55808"/>
                    </a:lnTo>
                    <a:lnTo>
                      <a:pt x="15865" y="56474"/>
                    </a:lnTo>
                    <a:lnTo>
                      <a:pt x="15865" y="57139"/>
                    </a:lnTo>
                    <a:lnTo>
                      <a:pt x="15886" y="57804"/>
                    </a:lnTo>
                    <a:lnTo>
                      <a:pt x="15907" y="58220"/>
                    </a:lnTo>
                    <a:lnTo>
                      <a:pt x="15928" y="58636"/>
                    </a:lnTo>
                    <a:lnTo>
                      <a:pt x="15990" y="59052"/>
                    </a:lnTo>
                    <a:lnTo>
                      <a:pt x="16052" y="59468"/>
                    </a:lnTo>
                    <a:lnTo>
                      <a:pt x="16177" y="59863"/>
                    </a:lnTo>
                    <a:lnTo>
                      <a:pt x="16239" y="60071"/>
                    </a:lnTo>
                    <a:lnTo>
                      <a:pt x="16323" y="60258"/>
                    </a:lnTo>
                    <a:lnTo>
                      <a:pt x="16427" y="60424"/>
                    </a:lnTo>
                    <a:lnTo>
                      <a:pt x="16551" y="60611"/>
                    </a:lnTo>
                    <a:lnTo>
                      <a:pt x="16676" y="60778"/>
                    </a:lnTo>
                    <a:lnTo>
                      <a:pt x="16822" y="60944"/>
                    </a:lnTo>
                    <a:lnTo>
                      <a:pt x="17237" y="61339"/>
                    </a:lnTo>
                    <a:lnTo>
                      <a:pt x="17653" y="61693"/>
                    </a:lnTo>
                    <a:lnTo>
                      <a:pt x="18111" y="62004"/>
                    </a:lnTo>
                    <a:lnTo>
                      <a:pt x="18589" y="62275"/>
                    </a:lnTo>
                    <a:lnTo>
                      <a:pt x="19088" y="62483"/>
                    </a:lnTo>
                    <a:lnTo>
                      <a:pt x="19608" y="62670"/>
                    </a:lnTo>
                    <a:lnTo>
                      <a:pt x="20148" y="62815"/>
                    </a:lnTo>
                    <a:lnTo>
                      <a:pt x="20731" y="62899"/>
                    </a:lnTo>
                    <a:lnTo>
                      <a:pt x="21313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7"/>
                    </a:lnTo>
                    <a:lnTo>
                      <a:pt x="25534" y="63210"/>
                    </a:lnTo>
                    <a:lnTo>
                      <a:pt x="26802" y="63273"/>
                    </a:lnTo>
                    <a:lnTo>
                      <a:pt x="27426" y="63294"/>
                    </a:lnTo>
                    <a:lnTo>
                      <a:pt x="28050" y="63314"/>
                    </a:lnTo>
                    <a:lnTo>
                      <a:pt x="28694" y="63294"/>
                    </a:lnTo>
                    <a:lnTo>
                      <a:pt x="29318" y="63252"/>
                    </a:lnTo>
                    <a:lnTo>
                      <a:pt x="29942" y="63169"/>
                    </a:lnTo>
                    <a:lnTo>
                      <a:pt x="30586" y="63065"/>
                    </a:lnTo>
                    <a:lnTo>
                      <a:pt x="31065" y="62940"/>
                    </a:lnTo>
                    <a:lnTo>
                      <a:pt x="31543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7" y="62483"/>
                    </a:lnTo>
                    <a:lnTo>
                      <a:pt x="32375" y="62358"/>
                    </a:lnTo>
                    <a:lnTo>
                      <a:pt x="32562" y="62212"/>
                    </a:lnTo>
                    <a:lnTo>
                      <a:pt x="32749" y="62067"/>
                    </a:lnTo>
                    <a:lnTo>
                      <a:pt x="32915" y="61901"/>
                    </a:lnTo>
                    <a:lnTo>
                      <a:pt x="33082" y="61734"/>
                    </a:lnTo>
                    <a:lnTo>
                      <a:pt x="33248" y="61547"/>
                    </a:lnTo>
                    <a:lnTo>
                      <a:pt x="33393" y="61339"/>
                    </a:lnTo>
                    <a:lnTo>
                      <a:pt x="33539" y="61131"/>
                    </a:lnTo>
                    <a:lnTo>
                      <a:pt x="33664" y="60902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5" y="59634"/>
                    </a:lnTo>
                    <a:lnTo>
                      <a:pt x="34392" y="59197"/>
                    </a:lnTo>
                    <a:lnTo>
                      <a:pt x="34516" y="58761"/>
                    </a:lnTo>
                    <a:lnTo>
                      <a:pt x="34641" y="58303"/>
                    </a:lnTo>
                    <a:lnTo>
                      <a:pt x="34745" y="57846"/>
                    </a:lnTo>
                    <a:lnTo>
                      <a:pt x="34828" y="57388"/>
                    </a:lnTo>
                    <a:lnTo>
                      <a:pt x="35015" y="56183"/>
                    </a:lnTo>
                    <a:lnTo>
                      <a:pt x="35182" y="54956"/>
                    </a:lnTo>
                    <a:lnTo>
                      <a:pt x="35327" y="53750"/>
                    </a:lnTo>
                    <a:lnTo>
                      <a:pt x="35473" y="52523"/>
                    </a:lnTo>
                    <a:lnTo>
                      <a:pt x="35722" y="50090"/>
                    </a:lnTo>
                    <a:lnTo>
                      <a:pt x="35930" y="47657"/>
                    </a:lnTo>
                    <a:lnTo>
                      <a:pt x="36097" y="45225"/>
                    </a:lnTo>
                    <a:lnTo>
                      <a:pt x="36242" y="42771"/>
                    </a:lnTo>
                    <a:lnTo>
                      <a:pt x="36492" y="37885"/>
                    </a:lnTo>
                    <a:lnTo>
                      <a:pt x="36533" y="36783"/>
                    </a:lnTo>
                    <a:lnTo>
                      <a:pt x="36554" y="35702"/>
                    </a:lnTo>
                    <a:lnTo>
                      <a:pt x="36533" y="33518"/>
                    </a:lnTo>
                    <a:lnTo>
                      <a:pt x="36533" y="32437"/>
                    </a:lnTo>
                    <a:lnTo>
                      <a:pt x="36575" y="31335"/>
                    </a:lnTo>
                    <a:lnTo>
                      <a:pt x="36616" y="30254"/>
                    </a:lnTo>
                    <a:lnTo>
                      <a:pt x="36679" y="29713"/>
                    </a:lnTo>
                    <a:lnTo>
                      <a:pt x="36741" y="29173"/>
                    </a:lnTo>
                    <a:lnTo>
                      <a:pt x="36824" y="28279"/>
                    </a:lnTo>
                    <a:lnTo>
                      <a:pt x="36887" y="27384"/>
                    </a:lnTo>
                    <a:lnTo>
                      <a:pt x="36907" y="26490"/>
                    </a:lnTo>
                    <a:lnTo>
                      <a:pt x="36907" y="25596"/>
                    </a:lnTo>
                    <a:lnTo>
                      <a:pt x="36887" y="23808"/>
                    </a:lnTo>
                    <a:lnTo>
                      <a:pt x="36845" y="22020"/>
                    </a:lnTo>
                    <a:lnTo>
                      <a:pt x="36803" y="19837"/>
                    </a:lnTo>
                    <a:lnTo>
                      <a:pt x="36762" y="17633"/>
                    </a:lnTo>
                    <a:lnTo>
                      <a:pt x="36637" y="13245"/>
                    </a:lnTo>
                    <a:lnTo>
                      <a:pt x="36554" y="9815"/>
                    </a:lnTo>
                    <a:lnTo>
                      <a:pt x="36512" y="8089"/>
                    </a:lnTo>
                    <a:lnTo>
                      <a:pt x="36471" y="7215"/>
                    </a:lnTo>
                    <a:lnTo>
                      <a:pt x="36408" y="6363"/>
                    </a:lnTo>
                    <a:lnTo>
                      <a:pt x="36367" y="5947"/>
                    </a:lnTo>
                    <a:lnTo>
                      <a:pt x="36263" y="5510"/>
                    </a:lnTo>
                    <a:lnTo>
                      <a:pt x="36138" y="5074"/>
                    </a:lnTo>
                    <a:lnTo>
                      <a:pt x="35972" y="4637"/>
                    </a:lnTo>
                    <a:lnTo>
                      <a:pt x="35764" y="4200"/>
                    </a:lnTo>
                    <a:lnTo>
                      <a:pt x="35514" y="3785"/>
                    </a:lnTo>
                    <a:lnTo>
                      <a:pt x="35244" y="3369"/>
                    </a:lnTo>
                    <a:lnTo>
                      <a:pt x="34932" y="2974"/>
                    </a:lnTo>
                    <a:lnTo>
                      <a:pt x="34599" y="2620"/>
                    </a:lnTo>
                    <a:lnTo>
                      <a:pt x="34246" y="2267"/>
                    </a:lnTo>
                    <a:lnTo>
                      <a:pt x="33851" y="1955"/>
                    </a:lnTo>
                    <a:lnTo>
                      <a:pt x="33414" y="1664"/>
                    </a:lnTo>
                    <a:lnTo>
                      <a:pt x="32978" y="1435"/>
                    </a:lnTo>
                    <a:lnTo>
                      <a:pt x="32749" y="1331"/>
                    </a:lnTo>
                    <a:lnTo>
                      <a:pt x="32520" y="1248"/>
                    </a:lnTo>
                    <a:lnTo>
                      <a:pt x="32271" y="1165"/>
                    </a:lnTo>
                    <a:lnTo>
                      <a:pt x="32021" y="1082"/>
                    </a:lnTo>
                    <a:lnTo>
                      <a:pt x="31772" y="1040"/>
                    </a:lnTo>
                    <a:lnTo>
                      <a:pt x="31522" y="998"/>
                    </a:lnTo>
                    <a:lnTo>
                      <a:pt x="29318" y="728"/>
                    </a:lnTo>
                    <a:lnTo>
                      <a:pt x="27135" y="437"/>
                    </a:lnTo>
                    <a:lnTo>
                      <a:pt x="26033" y="312"/>
                    </a:lnTo>
                    <a:lnTo>
                      <a:pt x="24931" y="187"/>
                    </a:lnTo>
                    <a:lnTo>
                      <a:pt x="23829" y="83"/>
                    </a:lnTo>
                    <a:lnTo>
                      <a:pt x="22727" y="21"/>
                    </a:lnTo>
                    <a:lnTo>
                      <a:pt x="223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86" name="Google Shape;1086;p7"/>
              <p:cNvSpPr/>
              <p:nvPr/>
            </p:nvSpPr>
            <p:spPr>
              <a:xfrm>
                <a:off x="2664050" y="502700"/>
                <a:ext cx="301000" cy="33740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6" extrusionOk="0">
                    <a:moveTo>
                      <a:pt x="11852" y="1"/>
                    </a:moveTo>
                    <a:lnTo>
                      <a:pt x="11769" y="21"/>
                    </a:lnTo>
                    <a:lnTo>
                      <a:pt x="11686" y="42"/>
                    </a:lnTo>
                    <a:lnTo>
                      <a:pt x="11561" y="125"/>
                    </a:lnTo>
                    <a:lnTo>
                      <a:pt x="11436" y="208"/>
                    </a:lnTo>
                    <a:lnTo>
                      <a:pt x="10958" y="520"/>
                    </a:lnTo>
                    <a:lnTo>
                      <a:pt x="10501" y="832"/>
                    </a:lnTo>
                    <a:lnTo>
                      <a:pt x="10064" y="1207"/>
                    </a:lnTo>
                    <a:lnTo>
                      <a:pt x="9648" y="1581"/>
                    </a:lnTo>
                    <a:lnTo>
                      <a:pt x="8442" y="2724"/>
                    </a:lnTo>
                    <a:lnTo>
                      <a:pt x="7257" y="3889"/>
                    </a:lnTo>
                    <a:lnTo>
                      <a:pt x="6093" y="5095"/>
                    </a:lnTo>
                    <a:lnTo>
                      <a:pt x="4970" y="6322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7" y="10168"/>
                    </a:lnTo>
                    <a:lnTo>
                      <a:pt x="749" y="11499"/>
                    </a:lnTo>
                    <a:lnTo>
                      <a:pt x="416" y="11977"/>
                    </a:lnTo>
                    <a:lnTo>
                      <a:pt x="271" y="12206"/>
                    </a:lnTo>
                    <a:lnTo>
                      <a:pt x="125" y="12476"/>
                    </a:lnTo>
                    <a:lnTo>
                      <a:pt x="63" y="12580"/>
                    </a:lnTo>
                    <a:lnTo>
                      <a:pt x="21" y="12705"/>
                    </a:lnTo>
                    <a:lnTo>
                      <a:pt x="0" y="12809"/>
                    </a:lnTo>
                    <a:lnTo>
                      <a:pt x="0" y="12934"/>
                    </a:lnTo>
                    <a:lnTo>
                      <a:pt x="21" y="13058"/>
                    </a:lnTo>
                    <a:lnTo>
                      <a:pt x="63" y="13162"/>
                    </a:lnTo>
                    <a:lnTo>
                      <a:pt x="146" y="13266"/>
                    </a:lnTo>
                    <a:lnTo>
                      <a:pt x="250" y="13350"/>
                    </a:lnTo>
                    <a:lnTo>
                      <a:pt x="354" y="13433"/>
                    </a:lnTo>
                    <a:lnTo>
                      <a:pt x="458" y="13474"/>
                    </a:lnTo>
                    <a:lnTo>
                      <a:pt x="583" y="13495"/>
                    </a:lnTo>
                    <a:lnTo>
                      <a:pt x="707" y="13474"/>
                    </a:lnTo>
                    <a:lnTo>
                      <a:pt x="811" y="13453"/>
                    </a:lnTo>
                    <a:lnTo>
                      <a:pt x="915" y="13412"/>
                    </a:lnTo>
                    <a:lnTo>
                      <a:pt x="1040" y="13350"/>
                    </a:lnTo>
                    <a:lnTo>
                      <a:pt x="1144" y="13287"/>
                    </a:lnTo>
                    <a:lnTo>
                      <a:pt x="1393" y="13058"/>
                    </a:lnTo>
                    <a:lnTo>
                      <a:pt x="1622" y="12809"/>
                    </a:lnTo>
                    <a:lnTo>
                      <a:pt x="9960" y="3161"/>
                    </a:lnTo>
                    <a:lnTo>
                      <a:pt x="10397" y="2641"/>
                    </a:lnTo>
                    <a:lnTo>
                      <a:pt x="10833" y="2080"/>
                    </a:lnTo>
                    <a:lnTo>
                      <a:pt x="11249" y="1518"/>
                    </a:lnTo>
                    <a:lnTo>
                      <a:pt x="11623" y="915"/>
                    </a:lnTo>
                    <a:lnTo>
                      <a:pt x="11769" y="728"/>
                    </a:lnTo>
                    <a:lnTo>
                      <a:pt x="11894" y="520"/>
                    </a:lnTo>
                    <a:lnTo>
                      <a:pt x="11935" y="416"/>
                    </a:lnTo>
                    <a:lnTo>
                      <a:pt x="11998" y="292"/>
                    </a:lnTo>
                    <a:lnTo>
                      <a:pt x="12019" y="167"/>
                    </a:lnTo>
                    <a:lnTo>
                      <a:pt x="12039" y="42"/>
                    </a:lnTo>
                    <a:lnTo>
                      <a:pt x="1193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87" name="Google Shape;1087;p7"/>
              <p:cNvSpPr/>
              <p:nvPr/>
            </p:nvSpPr>
            <p:spPr>
              <a:xfrm>
                <a:off x="3314850" y="1449825"/>
                <a:ext cx="54100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11437" extrusionOk="0">
                    <a:moveTo>
                      <a:pt x="1851" y="0"/>
                    </a:moveTo>
                    <a:lnTo>
                      <a:pt x="1664" y="208"/>
                    </a:lnTo>
                    <a:lnTo>
                      <a:pt x="1560" y="374"/>
                    </a:lnTo>
                    <a:lnTo>
                      <a:pt x="1477" y="541"/>
                    </a:lnTo>
                    <a:lnTo>
                      <a:pt x="1415" y="749"/>
                    </a:lnTo>
                    <a:lnTo>
                      <a:pt x="1144" y="1892"/>
                    </a:lnTo>
                    <a:lnTo>
                      <a:pt x="916" y="3057"/>
                    </a:lnTo>
                    <a:lnTo>
                      <a:pt x="729" y="4200"/>
                    </a:lnTo>
                    <a:lnTo>
                      <a:pt x="562" y="5365"/>
                    </a:lnTo>
                    <a:lnTo>
                      <a:pt x="417" y="6529"/>
                    </a:lnTo>
                    <a:lnTo>
                      <a:pt x="292" y="7693"/>
                    </a:lnTo>
                    <a:lnTo>
                      <a:pt x="22" y="10022"/>
                    </a:lnTo>
                    <a:lnTo>
                      <a:pt x="1" y="10251"/>
                    </a:lnTo>
                    <a:lnTo>
                      <a:pt x="22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3" y="11166"/>
                    </a:lnTo>
                    <a:lnTo>
                      <a:pt x="396" y="11249"/>
                    </a:lnTo>
                    <a:lnTo>
                      <a:pt x="479" y="11311"/>
                    </a:lnTo>
                    <a:lnTo>
                      <a:pt x="562" y="11374"/>
                    </a:lnTo>
                    <a:lnTo>
                      <a:pt x="687" y="11415"/>
                    </a:lnTo>
                    <a:lnTo>
                      <a:pt x="791" y="11436"/>
                    </a:lnTo>
                    <a:lnTo>
                      <a:pt x="916" y="11436"/>
                    </a:lnTo>
                    <a:lnTo>
                      <a:pt x="1041" y="11415"/>
                    </a:lnTo>
                    <a:lnTo>
                      <a:pt x="1144" y="11374"/>
                    </a:lnTo>
                    <a:lnTo>
                      <a:pt x="1248" y="11332"/>
                    </a:lnTo>
                    <a:lnTo>
                      <a:pt x="1332" y="11270"/>
                    </a:lnTo>
                    <a:lnTo>
                      <a:pt x="1415" y="11187"/>
                    </a:lnTo>
                    <a:lnTo>
                      <a:pt x="1560" y="10999"/>
                    </a:lnTo>
                    <a:lnTo>
                      <a:pt x="1623" y="10854"/>
                    </a:lnTo>
                    <a:lnTo>
                      <a:pt x="1706" y="10708"/>
                    </a:lnTo>
                    <a:lnTo>
                      <a:pt x="1747" y="10563"/>
                    </a:lnTo>
                    <a:lnTo>
                      <a:pt x="1789" y="10417"/>
                    </a:lnTo>
                    <a:lnTo>
                      <a:pt x="1851" y="10105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2" y="5573"/>
                    </a:lnTo>
                    <a:lnTo>
                      <a:pt x="2143" y="4886"/>
                    </a:lnTo>
                    <a:lnTo>
                      <a:pt x="2163" y="4200"/>
                    </a:lnTo>
                    <a:lnTo>
                      <a:pt x="2143" y="3514"/>
                    </a:lnTo>
                    <a:lnTo>
                      <a:pt x="2143" y="2828"/>
                    </a:lnTo>
                    <a:lnTo>
                      <a:pt x="2101" y="2121"/>
                    </a:lnTo>
                    <a:lnTo>
                      <a:pt x="2039" y="1435"/>
                    </a:lnTo>
                    <a:lnTo>
                      <a:pt x="1955" y="728"/>
                    </a:lnTo>
                    <a:lnTo>
                      <a:pt x="18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88" name="Google Shape;1088;p7"/>
              <p:cNvSpPr/>
              <p:nvPr/>
            </p:nvSpPr>
            <p:spPr>
              <a:xfrm>
                <a:off x="2987375" y="41485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142" y="1"/>
                    </a:moveTo>
                    <a:lnTo>
                      <a:pt x="1955" y="21"/>
                    </a:lnTo>
                    <a:lnTo>
                      <a:pt x="1768" y="63"/>
                    </a:lnTo>
                    <a:lnTo>
                      <a:pt x="1601" y="125"/>
                    </a:lnTo>
                    <a:lnTo>
                      <a:pt x="1414" y="208"/>
                    </a:lnTo>
                    <a:lnTo>
                      <a:pt x="1227" y="292"/>
                    </a:lnTo>
                    <a:lnTo>
                      <a:pt x="1061" y="375"/>
                    </a:lnTo>
                    <a:lnTo>
                      <a:pt x="728" y="604"/>
                    </a:lnTo>
                    <a:lnTo>
                      <a:pt x="458" y="853"/>
                    </a:lnTo>
                    <a:lnTo>
                      <a:pt x="333" y="978"/>
                    </a:lnTo>
                    <a:lnTo>
                      <a:pt x="229" y="1103"/>
                    </a:lnTo>
                    <a:lnTo>
                      <a:pt x="146" y="1227"/>
                    </a:lnTo>
                    <a:lnTo>
                      <a:pt x="84" y="1352"/>
                    </a:lnTo>
                    <a:lnTo>
                      <a:pt x="42" y="1498"/>
                    </a:lnTo>
                    <a:lnTo>
                      <a:pt x="21" y="1622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17"/>
                    </a:lnTo>
                    <a:lnTo>
                      <a:pt x="84" y="2142"/>
                    </a:lnTo>
                    <a:lnTo>
                      <a:pt x="146" y="2246"/>
                    </a:lnTo>
                    <a:lnTo>
                      <a:pt x="250" y="2371"/>
                    </a:lnTo>
                    <a:lnTo>
                      <a:pt x="354" y="2454"/>
                    </a:lnTo>
                    <a:lnTo>
                      <a:pt x="458" y="2516"/>
                    </a:lnTo>
                    <a:lnTo>
                      <a:pt x="562" y="2558"/>
                    </a:lnTo>
                    <a:lnTo>
                      <a:pt x="666" y="2579"/>
                    </a:lnTo>
                    <a:lnTo>
                      <a:pt x="791" y="2579"/>
                    </a:lnTo>
                    <a:lnTo>
                      <a:pt x="915" y="2558"/>
                    </a:lnTo>
                    <a:lnTo>
                      <a:pt x="1040" y="2537"/>
                    </a:lnTo>
                    <a:lnTo>
                      <a:pt x="1144" y="2496"/>
                    </a:lnTo>
                    <a:lnTo>
                      <a:pt x="1269" y="2433"/>
                    </a:lnTo>
                    <a:lnTo>
                      <a:pt x="1394" y="2329"/>
                    </a:lnTo>
                    <a:lnTo>
                      <a:pt x="1498" y="2225"/>
                    </a:lnTo>
                    <a:lnTo>
                      <a:pt x="1622" y="2101"/>
                    </a:lnTo>
                    <a:lnTo>
                      <a:pt x="1851" y="1789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2" y="687"/>
                    </a:lnTo>
                    <a:lnTo>
                      <a:pt x="2433" y="500"/>
                    </a:lnTo>
                    <a:lnTo>
                      <a:pt x="2475" y="333"/>
                    </a:lnTo>
                    <a:lnTo>
                      <a:pt x="2475" y="167"/>
                    </a:lnTo>
                    <a:lnTo>
                      <a:pt x="2475" y="21"/>
                    </a:lnTo>
                    <a:lnTo>
                      <a:pt x="23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1089" name="Google Shape;1089;p7"/>
            <p:cNvGrpSpPr/>
            <p:nvPr/>
          </p:nvGrpSpPr>
          <p:grpSpPr>
            <a:xfrm>
              <a:off x="8354600" y="3999247"/>
              <a:ext cx="435814" cy="577824"/>
              <a:chOff x="3930850" y="1991475"/>
              <a:chExt cx="1151425" cy="1529850"/>
            </a:xfrm>
          </p:grpSpPr>
          <p:sp>
            <p:nvSpPr>
              <p:cNvPr id="1090" name="Google Shape;1090;p7"/>
              <p:cNvSpPr/>
              <p:nvPr/>
            </p:nvSpPr>
            <p:spPr>
              <a:xfrm>
                <a:off x="3958400" y="2030975"/>
                <a:ext cx="1059925" cy="1416525"/>
              </a:xfrm>
              <a:custGeom>
                <a:avLst/>
                <a:gdLst/>
                <a:ahLst/>
                <a:cxnLst/>
                <a:rect l="l" t="t" r="r" b="b"/>
                <a:pathLst>
                  <a:path w="42397" h="56661" extrusionOk="0">
                    <a:moveTo>
                      <a:pt x="21562" y="3598"/>
                    </a:moveTo>
                    <a:lnTo>
                      <a:pt x="21750" y="3639"/>
                    </a:lnTo>
                    <a:lnTo>
                      <a:pt x="21916" y="3681"/>
                    </a:lnTo>
                    <a:lnTo>
                      <a:pt x="22061" y="3743"/>
                    </a:lnTo>
                    <a:lnTo>
                      <a:pt x="21874" y="3993"/>
                    </a:lnTo>
                    <a:lnTo>
                      <a:pt x="21666" y="4221"/>
                    </a:lnTo>
                    <a:lnTo>
                      <a:pt x="21438" y="4429"/>
                    </a:lnTo>
                    <a:lnTo>
                      <a:pt x="21209" y="4616"/>
                    </a:lnTo>
                    <a:lnTo>
                      <a:pt x="20959" y="4804"/>
                    </a:lnTo>
                    <a:lnTo>
                      <a:pt x="20710" y="4949"/>
                    </a:lnTo>
                    <a:lnTo>
                      <a:pt x="20419" y="5074"/>
                    </a:lnTo>
                    <a:lnTo>
                      <a:pt x="20128" y="5199"/>
                    </a:lnTo>
                    <a:lnTo>
                      <a:pt x="20024" y="5219"/>
                    </a:lnTo>
                    <a:lnTo>
                      <a:pt x="19795" y="5219"/>
                    </a:lnTo>
                    <a:lnTo>
                      <a:pt x="19670" y="5157"/>
                    </a:lnTo>
                    <a:lnTo>
                      <a:pt x="19546" y="5074"/>
                    </a:lnTo>
                    <a:lnTo>
                      <a:pt x="19442" y="4949"/>
                    </a:lnTo>
                    <a:lnTo>
                      <a:pt x="19400" y="4866"/>
                    </a:lnTo>
                    <a:lnTo>
                      <a:pt x="19358" y="4804"/>
                    </a:lnTo>
                    <a:lnTo>
                      <a:pt x="19358" y="4720"/>
                    </a:lnTo>
                    <a:lnTo>
                      <a:pt x="19358" y="4637"/>
                    </a:lnTo>
                    <a:lnTo>
                      <a:pt x="19400" y="4471"/>
                    </a:lnTo>
                    <a:lnTo>
                      <a:pt x="19483" y="4325"/>
                    </a:lnTo>
                    <a:lnTo>
                      <a:pt x="19525" y="4242"/>
                    </a:lnTo>
                    <a:lnTo>
                      <a:pt x="19608" y="4180"/>
                    </a:lnTo>
                    <a:lnTo>
                      <a:pt x="19774" y="4034"/>
                    </a:lnTo>
                    <a:lnTo>
                      <a:pt x="20003" y="3909"/>
                    </a:lnTo>
                    <a:lnTo>
                      <a:pt x="20232" y="3806"/>
                    </a:lnTo>
                    <a:lnTo>
                      <a:pt x="20523" y="3722"/>
                    </a:lnTo>
                    <a:lnTo>
                      <a:pt x="20793" y="3660"/>
                    </a:lnTo>
                    <a:lnTo>
                      <a:pt x="21084" y="3618"/>
                    </a:lnTo>
                    <a:lnTo>
                      <a:pt x="21355" y="3598"/>
                    </a:lnTo>
                    <a:close/>
                    <a:moveTo>
                      <a:pt x="17300" y="5677"/>
                    </a:moveTo>
                    <a:lnTo>
                      <a:pt x="17321" y="5802"/>
                    </a:lnTo>
                    <a:lnTo>
                      <a:pt x="17300" y="5885"/>
                    </a:lnTo>
                    <a:lnTo>
                      <a:pt x="17279" y="5968"/>
                    </a:lnTo>
                    <a:lnTo>
                      <a:pt x="17238" y="6030"/>
                    </a:lnTo>
                    <a:lnTo>
                      <a:pt x="17134" y="6155"/>
                    </a:lnTo>
                    <a:lnTo>
                      <a:pt x="17009" y="6238"/>
                    </a:lnTo>
                    <a:lnTo>
                      <a:pt x="15699" y="7486"/>
                    </a:lnTo>
                    <a:lnTo>
                      <a:pt x="15054" y="8110"/>
                    </a:lnTo>
                    <a:lnTo>
                      <a:pt x="14389" y="8692"/>
                    </a:lnTo>
                    <a:lnTo>
                      <a:pt x="13682" y="9336"/>
                    </a:lnTo>
                    <a:lnTo>
                      <a:pt x="13017" y="9981"/>
                    </a:lnTo>
                    <a:lnTo>
                      <a:pt x="12351" y="10646"/>
                    </a:lnTo>
                    <a:lnTo>
                      <a:pt x="11727" y="11312"/>
                    </a:lnTo>
                    <a:lnTo>
                      <a:pt x="11145" y="12019"/>
                    </a:lnTo>
                    <a:lnTo>
                      <a:pt x="10563" y="12726"/>
                    </a:lnTo>
                    <a:lnTo>
                      <a:pt x="10002" y="13453"/>
                    </a:lnTo>
                    <a:lnTo>
                      <a:pt x="9482" y="14202"/>
                    </a:lnTo>
                    <a:lnTo>
                      <a:pt x="8983" y="14971"/>
                    </a:lnTo>
                    <a:lnTo>
                      <a:pt x="8484" y="15741"/>
                    </a:lnTo>
                    <a:lnTo>
                      <a:pt x="8026" y="16552"/>
                    </a:lnTo>
                    <a:lnTo>
                      <a:pt x="7590" y="17342"/>
                    </a:lnTo>
                    <a:lnTo>
                      <a:pt x="7174" y="18173"/>
                    </a:lnTo>
                    <a:lnTo>
                      <a:pt x="6779" y="19005"/>
                    </a:lnTo>
                    <a:lnTo>
                      <a:pt x="6405" y="19858"/>
                    </a:lnTo>
                    <a:lnTo>
                      <a:pt x="6051" y="20731"/>
                    </a:lnTo>
                    <a:lnTo>
                      <a:pt x="5739" y="21459"/>
                    </a:lnTo>
                    <a:lnTo>
                      <a:pt x="5386" y="22145"/>
                    </a:lnTo>
                    <a:lnTo>
                      <a:pt x="5282" y="22332"/>
                    </a:lnTo>
                    <a:lnTo>
                      <a:pt x="5157" y="22477"/>
                    </a:lnTo>
                    <a:lnTo>
                      <a:pt x="5074" y="22540"/>
                    </a:lnTo>
                    <a:lnTo>
                      <a:pt x="4991" y="22602"/>
                    </a:lnTo>
                    <a:lnTo>
                      <a:pt x="4907" y="22623"/>
                    </a:lnTo>
                    <a:lnTo>
                      <a:pt x="4803" y="22623"/>
                    </a:lnTo>
                    <a:lnTo>
                      <a:pt x="4637" y="22602"/>
                    </a:lnTo>
                    <a:lnTo>
                      <a:pt x="4492" y="22561"/>
                    </a:lnTo>
                    <a:lnTo>
                      <a:pt x="4388" y="22477"/>
                    </a:lnTo>
                    <a:lnTo>
                      <a:pt x="4304" y="22394"/>
                    </a:lnTo>
                    <a:lnTo>
                      <a:pt x="4242" y="22290"/>
                    </a:lnTo>
                    <a:lnTo>
                      <a:pt x="4221" y="22186"/>
                    </a:lnTo>
                    <a:lnTo>
                      <a:pt x="4180" y="22062"/>
                    </a:lnTo>
                    <a:lnTo>
                      <a:pt x="4180" y="21812"/>
                    </a:lnTo>
                    <a:lnTo>
                      <a:pt x="4200" y="21417"/>
                    </a:lnTo>
                    <a:lnTo>
                      <a:pt x="4242" y="21022"/>
                    </a:lnTo>
                    <a:lnTo>
                      <a:pt x="4325" y="20648"/>
                    </a:lnTo>
                    <a:lnTo>
                      <a:pt x="4450" y="20273"/>
                    </a:lnTo>
                    <a:lnTo>
                      <a:pt x="4762" y="19379"/>
                    </a:lnTo>
                    <a:lnTo>
                      <a:pt x="5095" y="18485"/>
                    </a:lnTo>
                    <a:lnTo>
                      <a:pt x="5469" y="17633"/>
                    </a:lnTo>
                    <a:lnTo>
                      <a:pt x="5864" y="16780"/>
                    </a:lnTo>
                    <a:lnTo>
                      <a:pt x="6280" y="15969"/>
                    </a:lnTo>
                    <a:lnTo>
                      <a:pt x="6716" y="15158"/>
                    </a:lnTo>
                    <a:lnTo>
                      <a:pt x="7195" y="14368"/>
                    </a:lnTo>
                    <a:lnTo>
                      <a:pt x="7694" y="13599"/>
                    </a:lnTo>
                    <a:lnTo>
                      <a:pt x="8213" y="12850"/>
                    </a:lnTo>
                    <a:lnTo>
                      <a:pt x="8775" y="12123"/>
                    </a:lnTo>
                    <a:lnTo>
                      <a:pt x="9378" y="11416"/>
                    </a:lnTo>
                    <a:lnTo>
                      <a:pt x="9981" y="10730"/>
                    </a:lnTo>
                    <a:lnTo>
                      <a:pt x="10646" y="10085"/>
                    </a:lnTo>
                    <a:lnTo>
                      <a:pt x="11332" y="9440"/>
                    </a:lnTo>
                    <a:lnTo>
                      <a:pt x="12060" y="8817"/>
                    </a:lnTo>
                    <a:lnTo>
                      <a:pt x="12809" y="8234"/>
                    </a:lnTo>
                    <a:lnTo>
                      <a:pt x="13536" y="7694"/>
                    </a:lnTo>
                    <a:lnTo>
                      <a:pt x="14264" y="7132"/>
                    </a:lnTo>
                    <a:lnTo>
                      <a:pt x="14638" y="6883"/>
                    </a:lnTo>
                    <a:lnTo>
                      <a:pt x="15034" y="6613"/>
                    </a:lnTo>
                    <a:lnTo>
                      <a:pt x="15408" y="6384"/>
                    </a:lnTo>
                    <a:lnTo>
                      <a:pt x="15824" y="6155"/>
                    </a:lnTo>
                    <a:lnTo>
                      <a:pt x="16156" y="5989"/>
                    </a:lnTo>
                    <a:lnTo>
                      <a:pt x="16531" y="5843"/>
                    </a:lnTo>
                    <a:lnTo>
                      <a:pt x="16697" y="5781"/>
                    </a:lnTo>
                    <a:lnTo>
                      <a:pt x="16905" y="5718"/>
                    </a:lnTo>
                    <a:lnTo>
                      <a:pt x="17092" y="5698"/>
                    </a:lnTo>
                    <a:lnTo>
                      <a:pt x="17300" y="5677"/>
                    </a:lnTo>
                    <a:close/>
                    <a:moveTo>
                      <a:pt x="25575" y="29443"/>
                    </a:moveTo>
                    <a:lnTo>
                      <a:pt x="25700" y="29464"/>
                    </a:lnTo>
                    <a:lnTo>
                      <a:pt x="26116" y="29589"/>
                    </a:lnTo>
                    <a:lnTo>
                      <a:pt x="26532" y="29713"/>
                    </a:lnTo>
                    <a:lnTo>
                      <a:pt x="26906" y="29880"/>
                    </a:lnTo>
                    <a:lnTo>
                      <a:pt x="27260" y="30088"/>
                    </a:lnTo>
                    <a:lnTo>
                      <a:pt x="27613" y="30316"/>
                    </a:lnTo>
                    <a:lnTo>
                      <a:pt x="27946" y="30566"/>
                    </a:lnTo>
                    <a:lnTo>
                      <a:pt x="28237" y="30857"/>
                    </a:lnTo>
                    <a:lnTo>
                      <a:pt x="28528" y="31190"/>
                    </a:lnTo>
                    <a:lnTo>
                      <a:pt x="28674" y="31377"/>
                    </a:lnTo>
                    <a:lnTo>
                      <a:pt x="28798" y="31585"/>
                    </a:lnTo>
                    <a:lnTo>
                      <a:pt x="28840" y="31689"/>
                    </a:lnTo>
                    <a:lnTo>
                      <a:pt x="28882" y="31813"/>
                    </a:lnTo>
                    <a:lnTo>
                      <a:pt x="28902" y="31959"/>
                    </a:lnTo>
                    <a:lnTo>
                      <a:pt x="28923" y="32105"/>
                    </a:lnTo>
                    <a:lnTo>
                      <a:pt x="28653" y="32084"/>
                    </a:lnTo>
                    <a:lnTo>
                      <a:pt x="28424" y="32063"/>
                    </a:lnTo>
                    <a:lnTo>
                      <a:pt x="27946" y="31959"/>
                    </a:lnTo>
                    <a:lnTo>
                      <a:pt x="27052" y="31709"/>
                    </a:lnTo>
                    <a:lnTo>
                      <a:pt x="26033" y="31439"/>
                    </a:lnTo>
                    <a:lnTo>
                      <a:pt x="25014" y="31127"/>
                    </a:lnTo>
                    <a:lnTo>
                      <a:pt x="24848" y="31065"/>
                    </a:lnTo>
                    <a:lnTo>
                      <a:pt x="24723" y="31003"/>
                    </a:lnTo>
                    <a:lnTo>
                      <a:pt x="24598" y="30919"/>
                    </a:lnTo>
                    <a:lnTo>
                      <a:pt x="24473" y="30815"/>
                    </a:lnTo>
                    <a:lnTo>
                      <a:pt x="24390" y="30691"/>
                    </a:lnTo>
                    <a:lnTo>
                      <a:pt x="24349" y="30566"/>
                    </a:lnTo>
                    <a:lnTo>
                      <a:pt x="24307" y="30420"/>
                    </a:lnTo>
                    <a:lnTo>
                      <a:pt x="24307" y="30233"/>
                    </a:lnTo>
                    <a:lnTo>
                      <a:pt x="24349" y="30067"/>
                    </a:lnTo>
                    <a:lnTo>
                      <a:pt x="24411" y="29921"/>
                    </a:lnTo>
                    <a:lnTo>
                      <a:pt x="24494" y="29797"/>
                    </a:lnTo>
                    <a:lnTo>
                      <a:pt x="24619" y="29693"/>
                    </a:lnTo>
                    <a:lnTo>
                      <a:pt x="24744" y="29609"/>
                    </a:lnTo>
                    <a:lnTo>
                      <a:pt x="24889" y="29547"/>
                    </a:lnTo>
                    <a:lnTo>
                      <a:pt x="25035" y="29485"/>
                    </a:lnTo>
                    <a:lnTo>
                      <a:pt x="25201" y="29464"/>
                    </a:lnTo>
                    <a:lnTo>
                      <a:pt x="25430" y="29443"/>
                    </a:lnTo>
                    <a:close/>
                    <a:moveTo>
                      <a:pt x="24744" y="32832"/>
                    </a:moveTo>
                    <a:lnTo>
                      <a:pt x="25118" y="32874"/>
                    </a:lnTo>
                    <a:lnTo>
                      <a:pt x="25451" y="32957"/>
                    </a:lnTo>
                    <a:lnTo>
                      <a:pt x="25783" y="33040"/>
                    </a:lnTo>
                    <a:lnTo>
                      <a:pt x="26116" y="33165"/>
                    </a:lnTo>
                    <a:lnTo>
                      <a:pt x="26407" y="33311"/>
                    </a:lnTo>
                    <a:lnTo>
                      <a:pt x="26719" y="33477"/>
                    </a:lnTo>
                    <a:lnTo>
                      <a:pt x="26989" y="33664"/>
                    </a:lnTo>
                    <a:lnTo>
                      <a:pt x="27239" y="33872"/>
                    </a:lnTo>
                    <a:lnTo>
                      <a:pt x="27488" y="34101"/>
                    </a:lnTo>
                    <a:lnTo>
                      <a:pt x="27717" y="34350"/>
                    </a:lnTo>
                    <a:lnTo>
                      <a:pt x="27904" y="34620"/>
                    </a:lnTo>
                    <a:lnTo>
                      <a:pt x="28091" y="34912"/>
                    </a:lnTo>
                    <a:lnTo>
                      <a:pt x="28258" y="35223"/>
                    </a:lnTo>
                    <a:lnTo>
                      <a:pt x="28382" y="35556"/>
                    </a:lnTo>
                    <a:lnTo>
                      <a:pt x="28507" y="35889"/>
                    </a:lnTo>
                    <a:lnTo>
                      <a:pt x="28570" y="36159"/>
                    </a:lnTo>
                    <a:lnTo>
                      <a:pt x="28632" y="36450"/>
                    </a:lnTo>
                    <a:lnTo>
                      <a:pt x="28674" y="36741"/>
                    </a:lnTo>
                    <a:lnTo>
                      <a:pt x="28694" y="37032"/>
                    </a:lnTo>
                    <a:lnTo>
                      <a:pt x="28694" y="37594"/>
                    </a:lnTo>
                    <a:lnTo>
                      <a:pt x="28694" y="38051"/>
                    </a:lnTo>
                    <a:lnTo>
                      <a:pt x="28653" y="38488"/>
                    </a:lnTo>
                    <a:lnTo>
                      <a:pt x="28590" y="38925"/>
                    </a:lnTo>
                    <a:lnTo>
                      <a:pt x="28507" y="39340"/>
                    </a:lnTo>
                    <a:lnTo>
                      <a:pt x="28403" y="39756"/>
                    </a:lnTo>
                    <a:lnTo>
                      <a:pt x="28279" y="40151"/>
                    </a:lnTo>
                    <a:lnTo>
                      <a:pt x="28112" y="40546"/>
                    </a:lnTo>
                    <a:lnTo>
                      <a:pt x="27925" y="40900"/>
                    </a:lnTo>
                    <a:lnTo>
                      <a:pt x="27738" y="41274"/>
                    </a:lnTo>
                    <a:lnTo>
                      <a:pt x="27509" y="41607"/>
                    </a:lnTo>
                    <a:lnTo>
                      <a:pt x="27260" y="41940"/>
                    </a:lnTo>
                    <a:lnTo>
                      <a:pt x="26969" y="42251"/>
                    </a:lnTo>
                    <a:lnTo>
                      <a:pt x="26677" y="42563"/>
                    </a:lnTo>
                    <a:lnTo>
                      <a:pt x="26345" y="42834"/>
                    </a:lnTo>
                    <a:lnTo>
                      <a:pt x="25991" y="43104"/>
                    </a:lnTo>
                    <a:lnTo>
                      <a:pt x="25617" y="43374"/>
                    </a:lnTo>
                    <a:lnTo>
                      <a:pt x="25575" y="43395"/>
                    </a:lnTo>
                    <a:lnTo>
                      <a:pt x="25492" y="43437"/>
                    </a:lnTo>
                    <a:lnTo>
                      <a:pt x="25471" y="43457"/>
                    </a:lnTo>
                    <a:lnTo>
                      <a:pt x="25056" y="43686"/>
                    </a:lnTo>
                    <a:lnTo>
                      <a:pt x="24661" y="43873"/>
                    </a:lnTo>
                    <a:lnTo>
                      <a:pt x="24245" y="44019"/>
                    </a:lnTo>
                    <a:lnTo>
                      <a:pt x="23808" y="44123"/>
                    </a:lnTo>
                    <a:lnTo>
                      <a:pt x="23579" y="44185"/>
                    </a:lnTo>
                    <a:lnTo>
                      <a:pt x="23330" y="44206"/>
                    </a:lnTo>
                    <a:lnTo>
                      <a:pt x="23080" y="44248"/>
                    </a:lnTo>
                    <a:lnTo>
                      <a:pt x="22831" y="44248"/>
                    </a:lnTo>
                    <a:lnTo>
                      <a:pt x="22561" y="44227"/>
                    </a:lnTo>
                    <a:lnTo>
                      <a:pt x="22311" y="44206"/>
                    </a:lnTo>
                    <a:lnTo>
                      <a:pt x="22041" y="44185"/>
                    </a:lnTo>
                    <a:lnTo>
                      <a:pt x="21791" y="44123"/>
                    </a:lnTo>
                    <a:lnTo>
                      <a:pt x="21521" y="44040"/>
                    </a:lnTo>
                    <a:lnTo>
                      <a:pt x="21251" y="43956"/>
                    </a:lnTo>
                    <a:lnTo>
                      <a:pt x="21001" y="43852"/>
                    </a:lnTo>
                    <a:lnTo>
                      <a:pt x="20731" y="43728"/>
                    </a:lnTo>
                    <a:lnTo>
                      <a:pt x="20481" y="43603"/>
                    </a:lnTo>
                    <a:lnTo>
                      <a:pt x="20273" y="43457"/>
                    </a:lnTo>
                    <a:lnTo>
                      <a:pt x="20045" y="43291"/>
                    </a:lnTo>
                    <a:lnTo>
                      <a:pt x="19857" y="43125"/>
                    </a:lnTo>
                    <a:lnTo>
                      <a:pt x="19670" y="42938"/>
                    </a:lnTo>
                    <a:lnTo>
                      <a:pt x="19504" y="42750"/>
                    </a:lnTo>
                    <a:lnTo>
                      <a:pt x="19358" y="42543"/>
                    </a:lnTo>
                    <a:lnTo>
                      <a:pt x="19213" y="42335"/>
                    </a:lnTo>
                    <a:lnTo>
                      <a:pt x="19088" y="42106"/>
                    </a:lnTo>
                    <a:lnTo>
                      <a:pt x="18984" y="41877"/>
                    </a:lnTo>
                    <a:lnTo>
                      <a:pt x="18776" y="41399"/>
                    </a:lnTo>
                    <a:lnTo>
                      <a:pt x="18610" y="40921"/>
                    </a:lnTo>
                    <a:lnTo>
                      <a:pt x="18485" y="40401"/>
                    </a:lnTo>
                    <a:lnTo>
                      <a:pt x="18423" y="40089"/>
                    </a:lnTo>
                    <a:lnTo>
                      <a:pt x="18360" y="39777"/>
                    </a:lnTo>
                    <a:lnTo>
                      <a:pt x="18340" y="39465"/>
                    </a:lnTo>
                    <a:lnTo>
                      <a:pt x="18319" y="39153"/>
                    </a:lnTo>
                    <a:lnTo>
                      <a:pt x="18319" y="38862"/>
                    </a:lnTo>
                    <a:lnTo>
                      <a:pt x="18319" y="38571"/>
                    </a:lnTo>
                    <a:lnTo>
                      <a:pt x="18340" y="38301"/>
                    </a:lnTo>
                    <a:lnTo>
                      <a:pt x="18381" y="38010"/>
                    </a:lnTo>
                    <a:lnTo>
                      <a:pt x="18444" y="37739"/>
                    </a:lnTo>
                    <a:lnTo>
                      <a:pt x="18506" y="37469"/>
                    </a:lnTo>
                    <a:lnTo>
                      <a:pt x="18568" y="37199"/>
                    </a:lnTo>
                    <a:lnTo>
                      <a:pt x="18651" y="36949"/>
                    </a:lnTo>
                    <a:lnTo>
                      <a:pt x="18859" y="36429"/>
                    </a:lnTo>
                    <a:lnTo>
                      <a:pt x="19109" y="35951"/>
                    </a:lnTo>
                    <a:lnTo>
                      <a:pt x="19400" y="35473"/>
                    </a:lnTo>
                    <a:lnTo>
                      <a:pt x="19733" y="35057"/>
                    </a:lnTo>
                    <a:lnTo>
                      <a:pt x="20107" y="34641"/>
                    </a:lnTo>
                    <a:lnTo>
                      <a:pt x="20502" y="34267"/>
                    </a:lnTo>
                    <a:lnTo>
                      <a:pt x="20731" y="34101"/>
                    </a:lnTo>
                    <a:lnTo>
                      <a:pt x="20939" y="33934"/>
                    </a:lnTo>
                    <a:lnTo>
                      <a:pt x="21188" y="33789"/>
                    </a:lnTo>
                    <a:lnTo>
                      <a:pt x="21417" y="33643"/>
                    </a:lnTo>
                    <a:lnTo>
                      <a:pt x="21666" y="33498"/>
                    </a:lnTo>
                    <a:lnTo>
                      <a:pt x="21916" y="33373"/>
                    </a:lnTo>
                    <a:lnTo>
                      <a:pt x="22186" y="33269"/>
                    </a:lnTo>
                    <a:lnTo>
                      <a:pt x="22457" y="33165"/>
                    </a:lnTo>
                    <a:lnTo>
                      <a:pt x="22727" y="33082"/>
                    </a:lnTo>
                    <a:lnTo>
                      <a:pt x="23018" y="32999"/>
                    </a:lnTo>
                    <a:lnTo>
                      <a:pt x="23309" y="32936"/>
                    </a:lnTo>
                    <a:lnTo>
                      <a:pt x="23600" y="32895"/>
                    </a:lnTo>
                    <a:lnTo>
                      <a:pt x="23995" y="32832"/>
                    </a:lnTo>
                    <a:close/>
                    <a:moveTo>
                      <a:pt x="33643" y="48884"/>
                    </a:moveTo>
                    <a:lnTo>
                      <a:pt x="33726" y="48926"/>
                    </a:lnTo>
                    <a:lnTo>
                      <a:pt x="33809" y="48968"/>
                    </a:lnTo>
                    <a:lnTo>
                      <a:pt x="33893" y="49051"/>
                    </a:lnTo>
                    <a:lnTo>
                      <a:pt x="33976" y="49175"/>
                    </a:lnTo>
                    <a:lnTo>
                      <a:pt x="34038" y="49300"/>
                    </a:lnTo>
                    <a:lnTo>
                      <a:pt x="34038" y="49425"/>
                    </a:lnTo>
                    <a:lnTo>
                      <a:pt x="34017" y="49550"/>
                    </a:lnTo>
                    <a:lnTo>
                      <a:pt x="33976" y="49674"/>
                    </a:lnTo>
                    <a:lnTo>
                      <a:pt x="33913" y="49778"/>
                    </a:lnTo>
                    <a:lnTo>
                      <a:pt x="33830" y="49903"/>
                    </a:lnTo>
                    <a:lnTo>
                      <a:pt x="33747" y="50007"/>
                    </a:lnTo>
                    <a:lnTo>
                      <a:pt x="33394" y="50381"/>
                    </a:lnTo>
                    <a:lnTo>
                      <a:pt x="33019" y="50714"/>
                    </a:lnTo>
                    <a:lnTo>
                      <a:pt x="32624" y="51026"/>
                    </a:lnTo>
                    <a:lnTo>
                      <a:pt x="32188" y="51296"/>
                    </a:lnTo>
                    <a:lnTo>
                      <a:pt x="31605" y="51650"/>
                    </a:lnTo>
                    <a:lnTo>
                      <a:pt x="31002" y="51982"/>
                    </a:lnTo>
                    <a:lnTo>
                      <a:pt x="30399" y="52294"/>
                    </a:lnTo>
                    <a:lnTo>
                      <a:pt x="29796" y="52606"/>
                    </a:lnTo>
                    <a:lnTo>
                      <a:pt x="29173" y="52877"/>
                    </a:lnTo>
                    <a:lnTo>
                      <a:pt x="28570" y="53126"/>
                    </a:lnTo>
                    <a:lnTo>
                      <a:pt x="27946" y="53376"/>
                    </a:lnTo>
                    <a:lnTo>
                      <a:pt x="27301" y="53584"/>
                    </a:lnTo>
                    <a:lnTo>
                      <a:pt x="26657" y="53771"/>
                    </a:lnTo>
                    <a:lnTo>
                      <a:pt x="26012" y="53937"/>
                    </a:lnTo>
                    <a:lnTo>
                      <a:pt x="25368" y="54083"/>
                    </a:lnTo>
                    <a:lnTo>
                      <a:pt x="24702" y="54207"/>
                    </a:lnTo>
                    <a:lnTo>
                      <a:pt x="24037" y="54290"/>
                    </a:lnTo>
                    <a:lnTo>
                      <a:pt x="23371" y="54374"/>
                    </a:lnTo>
                    <a:lnTo>
                      <a:pt x="22685" y="54415"/>
                    </a:lnTo>
                    <a:lnTo>
                      <a:pt x="21230" y="54415"/>
                    </a:lnTo>
                    <a:lnTo>
                      <a:pt x="20835" y="54374"/>
                    </a:lnTo>
                    <a:lnTo>
                      <a:pt x="20440" y="54311"/>
                    </a:lnTo>
                    <a:lnTo>
                      <a:pt x="20253" y="54270"/>
                    </a:lnTo>
                    <a:lnTo>
                      <a:pt x="20065" y="54207"/>
                    </a:lnTo>
                    <a:lnTo>
                      <a:pt x="19878" y="54145"/>
                    </a:lnTo>
                    <a:lnTo>
                      <a:pt x="19691" y="54062"/>
                    </a:lnTo>
                    <a:lnTo>
                      <a:pt x="19712" y="53895"/>
                    </a:lnTo>
                    <a:lnTo>
                      <a:pt x="23143" y="53168"/>
                    </a:lnTo>
                    <a:lnTo>
                      <a:pt x="26698" y="52357"/>
                    </a:lnTo>
                    <a:lnTo>
                      <a:pt x="27135" y="52253"/>
                    </a:lnTo>
                    <a:lnTo>
                      <a:pt x="27572" y="52128"/>
                    </a:lnTo>
                    <a:lnTo>
                      <a:pt x="27987" y="52003"/>
                    </a:lnTo>
                    <a:lnTo>
                      <a:pt x="28403" y="51858"/>
                    </a:lnTo>
                    <a:lnTo>
                      <a:pt x="28819" y="51691"/>
                    </a:lnTo>
                    <a:lnTo>
                      <a:pt x="29214" y="51504"/>
                    </a:lnTo>
                    <a:lnTo>
                      <a:pt x="29609" y="51317"/>
                    </a:lnTo>
                    <a:lnTo>
                      <a:pt x="30004" y="51130"/>
                    </a:lnTo>
                    <a:lnTo>
                      <a:pt x="30774" y="50693"/>
                    </a:lnTo>
                    <a:lnTo>
                      <a:pt x="31522" y="50236"/>
                    </a:lnTo>
                    <a:lnTo>
                      <a:pt x="32250" y="49737"/>
                    </a:lnTo>
                    <a:lnTo>
                      <a:pt x="32957" y="49196"/>
                    </a:lnTo>
                    <a:lnTo>
                      <a:pt x="33102" y="49092"/>
                    </a:lnTo>
                    <a:lnTo>
                      <a:pt x="33248" y="48988"/>
                    </a:lnTo>
                    <a:lnTo>
                      <a:pt x="33394" y="48905"/>
                    </a:lnTo>
                    <a:lnTo>
                      <a:pt x="33477" y="48884"/>
                    </a:lnTo>
                    <a:close/>
                    <a:moveTo>
                      <a:pt x="29339" y="0"/>
                    </a:moveTo>
                    <a:lnTo>
                      <a:pt x="28778" y="21"/>
                    </a:lnTo>
                    <a:lnTo>
                      <a:pt x="28195" y="63"/>
                    </a:lnTo>
                    <a:lnTo>
                      <a:pt x="27634" y="125"/>
                    </a:lnTo>
                    <a:lnTo>
                      <a:pt x="27073" y="208"/>
                    </a:lnTo>
                    <a:lnTo>
                      <a:pt x="26511" y="292"/>
                    </a:lnTo>
                    <a:lnTo>
                      <a:pt x="25929" y="395"/>
                    </a:lnTo>
                    <a:lnTo>
                      <a:pt x="25388" y="499"/>
                    </a:lnTo>
                    <a:lnTo>
                      <a:pt x="24827" y="645"/>
                    </a:lnTo>
                    <a:lnTo>
                      <a:pt x="24266" y="770"/>
                    </a:lnTo>
                    <a:lnTo>
                      <a:pt x="23163" y="1082"/>
                    </a:lnTo>
                    <a:lnTo>
                      <a:pt x="22061" y="1456"/>
                    </a:lnTo>
                    <a:lnTo>
                      <a:pt x="20980" y="1851"/>
                    </a:lnTo>
                    <a:lnTo>
                      <a:pt x="20273" y="2121"/>
                    </a:lnTo>
                    <a:lnTo>
                      <a:pt x="19587" y="2412"/>
                    </a:lnTo>
                    <a:lnTo>
                      <a:pt x="18901" y="2724"/>
                    </a:lnTo>
                    <a:lnTo>
                      <a:pt x="18215" y="3036"/>
                    </a:lnTo>
                    <a:lnTo>
                      <a:pt x="17549" y="3369"/>
                    </a:lnTo>
                    <a:lnTo>
                      <a:pt x="16884" y="3722"/>
                    </a:lnTo>
                    <a:lnTo>
                      <a:pt x="16240" y="4097"/>
                    </a:lnTo>
                    <a:lnTo>
                      <a:pt x="15574" y="4471"/>
                    </a:lnTo>
                    <a:lnTo>
                      <a:pt x="14950" y="4866"/>
                    </a:lnTo>
                    <a:lnTo>
                      <a:pt x="14327" y="5261"/>
                    </a:lnTo>
                    <a:lnTo>
                      <a:pt x="13703" y="5677"/>
                    </a:lnTo>
                    <a:lnTo>
                      <a:pt x="13079" y="6114"/>
                    </a:lnTo>
                    <a:lnTo>
                      <a:pt x="12476" y="6571"/>
                    </a:lnTo>
                    <a:lnTo>
                      <a:pt x="11894" y="7028"/>
                    </a:lnTo>
                    <a:lnTo>
                      <a:pt x="11291" y="7507"/>
                    </a:lnTo>
                    <a:lnTo>
                      <a:pt x="10729" y="8006"/>
                    </a:lnTo>
                    <a:lnTo>
                      <a:pt x="10002" y="8650"/>
                    </a:lnTo>
                    <a:lnTo>
                      <a:pt x="9295" y="9336"/>
                    </a:lnTo>
                    <a:lnTo>
                      <a:pt x="8609" y="10023"/>
                    </a:lnTo>
                    <a:lnTo>
                      <a:pt x="7964" y="10730"/>
                    </a:lnTo>
                    <a:lnTo>
                      <a:pt x="7340" y="11436"/>
                    </a:lnTo>
                    <a:lnTo>
                      <a:pt x="6737" y="12185"/>
                    </a:lnTo>
                    <a:lnTo>
                      <a:pt x="6176" y="12934"/>
                    </a:lnTo>
                    <a:lnTo>
                      <a:pt x="5614" y="13724"/>
                    </a:lnTo>
                    <a:lnTo>
                      <a:pt x="5095" y="14514"/>
                    </a:lnTo>
                    <a:lnTo>
                      <a:pt x="4596" y="15325"/>
                    </a:lnTo>
                    <a:lnTo>
                      <a:pt x="4117" y="16136"/>
                    </a:lnTo>
                    <a:lnTo>
                      <a:pt x="3681" y="16988"/>
                    </a:lnTo>
                    <a:lnTo>
                      <a:pt x="3265" y="17841"/>
                    </a:lnTo>
                    <a:lnTo>
                      <a:pt x="2849" y="18714"/>
                    </a:lnTo>
                    <a:lnTo>
                      <a:pt x="2475" y="19608"/>
                    </a:lnTo>
                    <a:lnTo>
                      <a:pt x="2142" y="20523"/>
                    </a:lnTo>
                    <a:lnTo>
                      <a:pt x="1747" y="21625"/>
                    </a:lnTo>
                    <a:lnTo>
                      <a:pt x="1414" y="22727"/>
                    </a:lnTo>
                    <a:lnTo>
                      <a:pt x="1102" y="23829"/>
                    </a:lnTo>
                    <a:lnTo>
                      <a:pt x="832" y="24931"/>
                    </a:lnTo>
                    <a:lnTo>
                      <a:pt x="603" y="26054"/>
                    </a:lnTo>
                    <a:lnTo>
                      <a:pt x="416" y="27177"/>
                    </a:lnTo>
                    <a:lnTo>
                      <a:pt x="250" y="28320"/>
                    </a:lnTo>
                    <a:lnTo>
                      <a:pt x="125" y="29443"/>
                    </a:lnTo>
                    <a:lnTo>
                      <a:pt x="84" y="30150"/>
                    </a:lnTo>
                    <a:lnTo>
                      <a:pt x="42" y="30836"/>
                    </a:lnTo>
                    <a:lnTo>
                      <a:pt x="21" y="31543"/>
                    </a:lnTo>
                    <a:lnTo>
                      <a:pt x="0" y="32250"/>
                    </a:lnTo>
                    <a:lnTo>
                      <a:pt x="0" y="32936"/>
                    </a:lnTo>
                    <a:lnTo>
                      <a:pt x="21" y="33643"/>
                    </a:lnTo>
                    <a:lnTo>
                      <a:pt x="42" y="34350"/>
                    </a:lnTo>
                    <a:lnTo>
                      <a:pt x="104" y="35057"/>
                    </a:lnTo>
                    <a:lnTo>
                      <a:pt x="229" y="36492"/>
                    </a:lnTo>
                    <a:lnTo>
                      <a:pt x="291" y="37220"/>
                    </a:lnTo>
                    <a:lnTo>
                      <a:pt x="395" y="37927"/>
                    </a:lnTo>
                    <a:lnTo>
                      <a:pt x="499" y="38633"/>
                    </a:lnTo>
                    <a:lnTo>
                      <a:pt x="603" y="39340"/>
                    </a:lnTo>
                    <a:lnTo>
                      <a:pt x="749" y="40027"/>
                    </a:lnTo>
                    <a:lnTo>
                      <a:pt x="894" y="40734"/>
                    </a:lnTo>
                    <a:lnTo>
                      <a:pt x="1061" y="41420"/>
                    </a:lnTo>
                    <a:lnTo>
                      <a:pt x="1269" y="42106"/>
                    </a:lnTo>
                    <a:lnTo>
                      <a:pt x="1477" y="42771"/>
                    </a:lnTo>
                    <a:lnTo>
                      <a:pt x="1705" y="43457"/>
                    </a:lnTo>
                    <a:lnTo>
                      <a:pt x="1976" y="44123"/>
                    </a:lnTo>
                    <a:lnTo>
                      <a:pt x="2267" y="44788"/>
                    </a:lnTo>
                    <a:lnTo>
                      <a:pt x="2579" y="45433"/>
                    </a:lnTo>
                    <a:lnTo>
                      <a:pt x="2911" y="46098"/>
                    </a:lnTo>
                    <a:lnTo>
                      <a:pt x="3494" y="47096"/>
                    </a:lnTo>
                    <a:lnTo>
                      <a:pt x="4097" y="48073"/>
                    </a:lnTo>
                    <a:lnTo>
                      <a:pt x="4429" y="48552"/>
                    </a:lnTo>
                    <a:lnTo>
                      <a:pt x="4741" y="49030"/>
                    </a:lnTo>
                    <a:lnTo>
                      <a:pt x="5095" y="49487"/>
                    </a:lnTo>
                    <a:lnTo>
                      <a:pt x="5448" y="49945"/>
                    </a:lnTo>
                    <a:lnTo>
                      <a:pt x="5802" y="50381"/>
                    </a:lnTo>
                    <a:lnTo>
                      <a:pt x="6176" y="50797"/>
                    </a:lnTo>
                    <a:lnTo>
                      <a:pt x="6571" y="51213"/>
                    </a:lnTo>
                    <a:lnTo>
                      <a:pt x="6987" y="51629"/>
                    </a:lnTo>
                    <a:lnTo>
                      <a:pt x="7403" y="52024"/>
                    </a:lnTo>
                    <a:lnTo>
                      <a:pt x="7839" y="52398"/>
                    </a:lnTo>
                    <a:lnTo>
                      <a:pt x="8297" y="52773"/>
                    </a:lnTo>
                    <a:lnTo>
                      <a:pt x="8754" y="53126"/>
                    </a:lnTo>
                    <a:lnTo>
                      <a:pt x="9482" y="53604"/>
                    </a:lnTo>
                    <a:lnTo>
                      <a:pt x="10210" y="54062"/>
                    </a:lnTo>
                    <a:lnTo>
                      <a:pt x="10937" y="54457"/>
                    </a:lnTo>
                    <a:lnTo>
                      <a:pt x="11686" y="54831"/>
                    </a:lnTo>
                    <a:lnTo>
                      <a:pt x="12414" y="55143"/>
                    </a:lnTo>
                    <a:lnTo>
                      <a:pt x="13162" y="55434"/>
                    </a:lnTo>
                    <a:lnTo>
                      <a:pt x="13890" y="55684"/>
                    </a:lnTo>
                    <a:lnTo>
                      <a:pt x="14597" y="55912"/>
                    </a:lnTo>
                    <a:lnTo>
                      <a:pt x="15304" y="56099"/>
                    </a:lnTo>
                    <a:lnTo>
                      <a:pt x="16011" y="56266"/>
                    </a:lnTo>
                    <a:lnTo>
                      <a:pt x="16676" y="56391"/>
                    </a:lnTo>
                    <a:lnTo>
                      <a:pt x="17321" y="56495"/>
                    </a:lnTo>
                    <a:lnTo>
                      <a:pt x="17945" y="56557"/>
                    </a:lnTo>
                    <a:lnTo>
                      <a:pt x="18527" y="56619"/>
                    </a:lnTo>
                    <a:lnTo>
                      <a:pt x="19088" y="56661"/>
                    </a:lnTo>
                    <a:lnTo>
                      <a:pt x="19629" y="56661"/>
                    </a:lnTo>
                    <a:lnTo>
                      <a:pt x="20668" y="56640"/>
                    </a:lnTo>
                    <a:lnTo>
                      <a:pt x="21666" y="56598"/>
                    </a:lnTo>
                    <a:lnTo>
                      <a:pt x="22602" y="56536"/>
                    </a:lnTo>
                    <a:lnTo>
                      <a:pt x="23517" y="56453"/>
                    </a:lnTo>
                    <a:lnTo>
                      <a:pt x="24390" y="56328"/>
                    </a:lnTo>
                    <a:lnTo>
                      <a:pt x="25222" y="56203"/>
                    </a:lnTo>
                    <a:lnTo>
                      <a:pt x="26012" y="56037"/>
                    </a:lnTo>
                    <a:lnTo>
                      <a:pt x="26781" y="55871"/>
                    </a:lnTo>
                    <a:lnTo>
                      <a:pt x="27509" y="55663"/>
                    </a:lnTo>
                    <a:lnTo>
                      <a:pt x="28237" y="55434"/>
                    </a:lnTo>
                    <a:lnTo>
                      <a:pt x="28923" y="55185"/>
                    </a:lnTo>
                    <a:lnTo>
                      <a:pt x="29588" y="54914"/>
                    </a:lnTo>
                    <a:lnTo>
                      <a:pt x="30233" y="54623"/>
                    </a:lnTo>
                    <a:lnTo>
                      <a:pt x="30878" y="54311"/>
                    </a:lnTo>
                    <a:lnTo>
                      <a:pt x="31501" y="53958"/>
                    </a:lnTo>
                    <a:lnTo>
                      <a:pt x="32104" y="53604"/>
                    </a:lnTo>
                    <a:lnTo>
                      <a:pt x="32416" y="53417"/>
                    </a:lnTo>
                    <a:lnTo>
                      <a:pt x="32957" y="53064"/>
                    </a:lnTo>
                    <a:lnTo>
                      <a:pt x="33498" y="52710"/>
                    </a:lnTo>
                    <a:lnTo>
                      <a:pt x="34038" y="52336"/>
                    </a:lnTo>
                    <a:lnTo>
                      <a:pt x="34558" y="51941"/>
                    </a:lnTo>
                    <a:lnTo>
                      <a:pt x="35057" y="51546"/>
                    </a:lnTo>
                    <a:lnTo>
                      <a:pt x="35556" y="51130"/>
                    </a:lnTo>
                    <a:lnTo>
                      <a:pt x="36034" y="50714"/>
                    </a:lnTo>
                    <a:lnTo>
                      <a:pt x="36492" y="50277"/>
                    </a:lnTo>
                    <a:lnTo>
                      <a:pt x="36949" y="49841"/>
                    </a:lnTo>
                    <a:lnTo>
                      <a:pt x="37407" y="49363"/>
                    </a:lnTo>
                    <a:lnTo>
                      <a:pt x="37843" y="48905"/>
                    </a:lnTo>
                    <a:lnTo>
                      <a:pt x="38259" y="48406"/>
                    </a:lnTo>
                    <a:lnTo>
                      <a:pt x="38654" y="47907"/>
                    </a:lnTo>
                    <a:lnTo>
                      <a:pt x="39028" y="47387"/>
                    </a:lnTo>
                    <a:lnTo>
                      <a:pt x="39403" y="46847"/>
                    </a:lnTo>
                    <a:lnTo>
                      <a:pt x="39756" y="46285"/>
                    </a:lnTo>
                    <a:lnTo>
                      <a:pt x="40089" y="45724"/>
                    </a:lnTo>
                    <a:lnTo>
                      <a:pt x="40401" y="45162"/>
                    </a:lnTo>
                    <a:lnTo>
                      <a:pt x="40692" y="44601"/>
                    </a:lnTo>
                    <a:lnTo>
                      <a:pt x="40941" y="44019"/>
                    </a:lnTo>
                    <a:lnTo>
                      <a:pt x="41191" y="43437"/>
                    </a:lnTo>
                    <a:lnTo>
                      <a:pt x="41399" y="42854"/>
                    </a:lnTo>
                    <a:lnTo>
                      <a:pt x="41607" y="42251"/>
                    </a:lnTo>
                    <a:lnTo>
                      <a:pt x="41773" y="41648"/>
                    </a:lnTo>
                    <a:lnTo>
                      <a:pt x="41919" y="41045"/>
                    </a:lnTo>
                    <a:lnTo>
                      <a:pt x="42043" y="40442"/>
                    </a:lnTo>
                    <a:lnTo>
                      <a:pt x="42147" y="39819"/>
                    </a:lnTo>
                    <a:lnTo>
                      <a:pt x="42251" y="39195"/>
                    </a:lnTo>
                    <a:lnTo>
                      <a:pt x="42314" y="38571"/>
                    </a:lnTo>
                    <a:lnTo>
                      <a:pt x="42355" y="37947"/>
                    </a:lnTo>
                    <a:lnTo>
                      <a:pt x="42397" y="37303"/>
                    </a:lnTo>
                    <a:lnTo>
                      <a:pt x="42397" y="36658"/>
                    </a:lnTo>
                    <a:lnTo>
                      <a:pt x="42397" y="36222"/>
                    </a:lnTo>
                    <a:lnTo>
                      <a:pt x="42376" y="35577"/>
                    </a:lnTo>
                    <a:lnTo>
                      <a:pt x="42334" y="34953"/>
                    </a:lnTo>
                    <a:lnTo>
                      <a:pt x="42272" y="34329"/>
                    </a:lnTo>
                    <a:lnTo>
                      <a:pt x="42189" y="33706"/>
                    </a:lnTo>
                    <a:lnTo>
                      <a:pt x="42064" y="33103"/>
                    </a:lnTo>
                    <a:lnTo>
                      <a:pt x="41939" y="32520"/>
                    </a:lnTo>
                    <a:lnTo>
                      <a:pt x="41773" y="31938"/>
                    </a:lnTo>
                    <a:lnTo>
                      <a:pt x="41586" y="31356"/>
                    </a:lnTo>
                    <a:lnTo>
                      <a:pt x="41378" y="30795"/>
                    </a:lnTo>
                    <a:lnTo>
                      <a:pt x="41149" y="30254"/>
                    </a:lnTo>
                    <a:lnTo>
                      <a:pt x="40879" y="29713"/>
                    </a:lnTo>
                    <a:lnTo>
                      <a:pt x="40567" y="29173"/>
                    </a:lnTo>
                    <a:lnTo>
                      <a:pt x="40234" y="28653"/>
                    </a:lnTo>
                    <a:lnTo>
                      <a:pt x="39881" y="28154"/>
                    </a:lnTo>
                    <a:lnTo>
                      <a:pt x="39486" y="27655"/>
                    </a:lnTo>
                    <a:lnTo>
                      <a:pt x="39049" y="27156"/>
                    </a:lnTo>
                    <a:lnTo>
                      <a:pt x="38654" y="26740"/>
                    </a:lnTo>
                    <a:lnTo>
                      <a:pt x="38259" y="26345"/>
                    </a:lnTo>
                    <a:lnTo>
                      <a:pt x="37843" y="25950"/>
                    </a:lnTo>
                    <a:lnTo>
                      <a:pt x="37427" y="25576"/>
                    </a:lnTo>
                    <a:lnTo>
                      <a:pt x="36991" y="25201"/>
                    </a:lnTo>
                    <a:lnTo>
                      <a:pt x="36554" y="24848"/>
                    </a:lnTo>
                    <a:lnTo>
                      <a:pt x="36097" y="24515"/>
                    </a:lnTo>
                    <a:lnTo>
                      <a:pt x="35639" y="24203"/>
                    </a:lnTo>
                    <a:lnTo>
                      <a:pt x="35182" y="23891"/>
                    </a:lnTo>
                    <a:lnTo>
                      <a:pt x="34703" y="23621"/>
                    </a:lnTo>
                    <a:lnTo>
                      <a:pt x="34204" y="23351"/>
                    </a:lnTo>
                    <a:lnTo>
                      <a:pt x="33705" y="23101"/>
                    </a:lnTo>
                    <a:lnTo>
                      <a:pt x="33186" y="22873"/>
                    </a:lnTo>
                    <a:lnTo>
                      <a:pt x="32645" y="22665"/>
                    </a:lnTo>
                    <a:lnTo>
                      <a:pt x="32104" y="22477"/>
                    </a:lnTo>
                    <a:lnTo>
                      <a:pt x="31543" y="22332"/>
                    </a:lnTo>
                    <a:lnTo>
                      <a:pt x="31522" y="22332"/>
                    </a:lnTo>
                    <a:lnTo>
                      <a:pt x="30919" y="22166"/>
                    </a:lnTo>
                    <a:lnTo>
                      <a:pt x="30316" y="22041"/>
                    </a:lnTo>
                    <a:lnTo>
                      <a:pt x="29713" y="21937"/>
                    </a:lnTo>
                    <a:lnTo>
                      <a:pt x="29110" y="21854"/>
                    </a:lnTo>
                    <a:lnTo>
                      <a:pt x="28507" y="21791"/>
                    </a:lnTo>
                    <a:lnTo>
                      <a:pt x="27925" y="21750"/>
                    </a:lnTo>
                    <a:lnTo>
                      <a:pt x="27322" y="21708"/>
                    </a:lnTo>
                    <a:lnTo>
                      <a:pt x="26137" y="21708"/>
                    </a:lnTo>
                    <a:lnTo>
                      <a:pt x="25534" y="21750"/>
                    </a:lnTo>
                    <a:lnTo>
                      <a:pt x="24952" y="21791"/>
                    </a:lnTo>
                    <a:lnTo>
                      <a:pt x="24369" y="21854"/>
                    </a:lnTo>
                    <a:lnTo>
                      <a:pt x="23787" y="21916"/>
                    </a:lnTo>
                    <a:lnTo>
                      <a:pt x="23205" y="22020"/>
                    </a:lnTo>
                    <a:lnTo>
                      <a:pt x="22623" y="22124"/>
                    </a:lnTo>
                    <a:lnTo>
                      <a:pt x="22041" y="22249"/>
                    </a:lnTo>
                    <a:lnTo>
                      <a:pt x="21458" y="22394"/>
                    </a:lnTo>
                    <a:lnTo>
                      <a:pt x="20876" y="22540"/>
                    </a:lnTo>
                    <a:lnTo>
                      <a:pt x="20294" y="22706"/>
                    </a:lnTo>
                    <a:lnTo>
                      <a:pt x="19712" y="22873"/>
                    </a:lnTo>
                    <a:lnTo>
                      <a:pt x="18568" y="23268"/>
                    </a:lnTo>
                    <a:lnTo>
                      <a:pt x="17425" y="23725"/>
                    </a:lnTo>
                    <a:lnTo>
                      <a:pt x="17196" y="23808"/>
                    </a:lnTo>
                    <a:lnTo>
                      <a:pt x="17154" y="23829"/>
                    </a:lnTo>
                    <a:lnTo>
                      <a:pt x="16718" y="24058"/>
                    </a:lnTo>
                    <a:lnTo>
                      <a:pt x="16302" y="24286"/>
                    </a:lnTo>
                    <a:lnTo>
                      <a:pt x="15470" y="24744"/>
                    </a:lnTo>
                    <a:lnTo>
                      <a:pt x="15283" y="24827"/>
                    </a:lnTo>
                    <a:lnTo>
                      <a:pt x="15200" y="24869"/>
                    </a:lnTo>
                    <a:lnTo>
                      <a:pt x="15179" y="24889"/>
                    </a:lnTo>
                    <a:lnTo>
                      <a:pt x="15096" y="24910"/>
                    </a:lnTo>
                    <a:lnTo>
                      <a:pt x="15075" y="24931"/>
                    </a:lnTo>
                    <a:lnTo>
                      <a:pt x="15054" y="24931"/>
                    </a:lnTo>
                    <a:lnTo>
                      <a:pt x="14992" y="24952"/>
                    </a:lnTo>
                    <a:lnTo>
                      <a:pt x="14930" y="24973"/>
                    </a:lnTo>
                    <a:lnTo>
                      <a:pt x="14867" y="24993"/>
                    </a:lnTo>
                    <a:lnTo>
                      <a:pt x="14763" y="25014"/>
                    </a:lnTo>
                    <a:lnTo>
                      <a:pt x="14659" y="25035"/>
                    </a:lnTo>
                    <a:lnTo>
                      <a:pt x="14555" y="25014"/>
                    </a:lnTo>
                    <a:lnTo>
                      <a:pt x="14472" y="24993"/>
                    </a:lnTo>
                    <a:lnTo>
                      <a:pt x="14410" y="24952"/>
                    </a:lnTo>
                    <a:lnTo>
                      <a:pt x="14368" y="24869"/>
                    </a:lnTo>
                    <a:lnTo>
                      <a:pt x="14327" y="24785"/>
                    </a:lnTo>
                    <a:lnTo>
                      <a:pt x="14285" y="24681"/>
                    </a:lnTo>
                    <a:lnTo>
                      <a:pt x="14285" y="24557"/>
                    </a:lnTo>
                    <a:lnTo>
                      <a:pt x="14285" y="24411"/>
                    </a:lnTo>
                    <a:lnTo>
                      <a:pt x="14285" y="24162"/>
                    </a:lnTo>
                    <a:lnTo>
                      <a:pt x="14347" y="23746"/>
                    </a:lnTo>
                    <a:lnTo>
                      <a:pt x="14431" y="23330"/>
                    </a:lnTo>
                    <a:lnTo>
                      <a:pt x="14534" y="22976"/>
                    </a:lnTo>
                    <a:lnTo>
                      <a:pt x="14638" y="22623"/>
                    </a:lnTo>
                    <a:lnTo>
                      <a:pt x="14763" y="22270"/>
                    </a:lnTo>
                    <a:lnTo>
                      <a:pt x="14909" y="21937"/>
                    </a:lnTo>
                    <a:lnTo>
                      <a:pt x="15221" y="21251"/>
                    </a:lnTo>
                    <a:lnTo>
                      <a:pt x="15574" y="20585"/>
                    </a:lnTo>
                    <a:lnTo>
                      <a:pt x="15886" y="20045"/>
                    </a:lnTo>
                    <a:lnTo>
                      <a:pt x="16219" y="19525"/>
                    </a:lnTo>
                    <a:lnTo>
                      <a:pt x="16551" y="19026"/>
                    </a:lnTo>
                    <a:lnTo>
                      <a:pt x="16905" y="18527"/>
                    </a:lnTo>
                    <a:lnTo>
                      <a:pt x="17279" y="18049"/>
                    </a:lnTo>
                    <a:lnTo>
                      <a:pt x="17674" y="17591"/>
                    </a:lnTo>
                    <a:lnTo>
                      <a:pt x="18069" y="17154"/>
                    </a:lnTo>
                    <a:lnTo>
                      <a:pt x="18506" y="16739"/>
                    </a:lnTo>
                    <a:lnTo>
                      <a:pt x="18943" y="16323"/>
                    </a:lnTo>
                    <a:lnTo>
                      <a:pt x="19379" y="15928"/>
                    </a:lnTo>
                    <a:lnTo>
                      <a:pt x="19857" y="15553"/>
                    </a:lnTo>
                    <a:lnTo>
                      <a:pt x="20336" y="15200"/>
                    </a:lnTo>
                    <a:lnTo>
                      <a:pt x="20856" y="14867"/>
                    </a:lnTo>
                    <a:lnTo>
                      <a:pt x="21375" y="14555"/>
                    </a:lnTo>
                    <a:lnTo>
                      <a:pt x="21916" y="14264"/>
                    </a:lnTo>
                    <a:lnTo>
                      <a:pt x="22477" y="13973"/>
                    </a:lnTo>
                    <a:lnTo>
                      <a:pt x="22893" y="13786"/>
                    </a:lnTo>
                    <a:lnTo>
                      <a:pt x="23330" y="13599"/>
                    </a:lnTo>
                    <a:lnTo>
                      <a:pt x="23766" y="13433"/>
                    </a:lnTo>
                    <a:lnTo>
                      <a:pt x="24203" y="13287"/>
                    </a:lnTo>
                    <a:lnTo>
                      <a:pt x="25097" y="12996"/>
                    </a:lnTo>
                    <a:lnTo>
                      <a:pt x="25971" y="12767"/>
                    </a:lnTo>
                    <a:lnTo>
                      <a:pt x="26885" y="12580"/>
                    </a:lnTo>
                    <a:lnTo>
                      <a:pt x="27800" y="12435"/>
                    </a:lnTo>
                    <a:lnTo>
                      <a:pt x="28715" y="12310"/>
                    </a:lnTo>
                    <a:lnTo>
                      <a:pt x="29630" y="12206"/>
                    </a:lnTo>
                    <a:lnTo>
                      <a:pt x="31460" y="12019"/>
                    </a:lnTo>
                    <a:lnTo>
                      <a:pt x="32375" y="11915"/>
                    </a:lnTo>
                    <a:lnTo>
                      <a:pt x="33269" y="11790"/>
                    </a:lnTo>
                    <a:lnTo>
                      <a:pt x="33622" y="11728"/>
                    </a:lnTo>
                    <a:lnTo>
                      <a:pt x="33934" y="11624"/>
                    </a:lnTo>
                    <a:lnTo>
                      <a:pt x="34080" y="11561"/>
                    </a:lnTo>
                    <a:lnTo>
                      <a:pt x="34204" y="11499"/>
                    </a:lnTo>
                    <a:lnTo>
                      <a:pt x="34329" y="11416"/>
                    </a:lnTo>
                    <a:lnTo>
                      <a:pt x="34454" y="11312"/>
                    </a:lnTo>
                    <a:lnTo>
                      <a:pt x="34558" y="11208"/>
                    </a:lnTo>
                    <a:lnTo>
                      <a:pt x="34641" y="11083"/>
                    </a:lnTo>
                    <a:lnTo>
                      <a:pt x="34724" y="10958"/>
                    </a:lnTo>
                    <a:lnTo>
                      <a:pt x="34807" y="10792"/>
                    </a:lnTo>
                    <a:lnTo>
                      <a:pt x="34870" y="10626"/>
                    </a:lnTo>
                    <a:lnTo>
                      <a:pt x="34932" y="10418"/>
                    </a:lnTo>
                    <a:lnTo>
                      <a:pt x="34974" y="10210"/>
                    </a:lnTo>
                    <a:lnTo>
                      <a:pt x="34995" y="9981"/>
                    </a:lnTo>
                    <a:lnTo>
                      <a:pt x="35057" y="9378"/>
                    </a:lnTo>
                    <a:lnTo>
                      <a:pt x="35119" y="8775"/>
                    </a:lnTo>
                    <a:lnTo>
                      <a:pt x="35161" y="7943"/>
                    </a:lnTo>
                    <a:lnTo>
                      <a:pt x="35161" y="7112"/>
                    </a:lnTo>
                    <a:lnTo>
                      <a:pt x="35140" y="6280"/>
                    </a:lnTo>
                    <a:lnTo>
                      <a:pt x="35078" y="5469"/>
                    </a:lnTo>
                    <a:lnTo>
                      <a:pt x="34995" y="4637"/>
                    </a:lnTo>
                    <a:lnTo>
                      <a:pt x="34891" y="3806"/>
                    </a:lnTo>
                    <a:lnTo>
                      <a:pt x="34745" y="2995"/>
                    </a:lnTo>
                    <a:lnTo>
                      <a:pt x="34558" y="2163"/>
                    </a:lnTo>
                    <a:lnTo>
                      <a:pt x="34454" y="1789"/>
                    </a:lnTo>
                    <a:lnTo>
                      <a:pt x="34371" y="1622"/>
                    </a:lnTo>
                    <a:lnTo>
                      <a:pt x="34288" y="1456"/>
                    </a:lnTo>
                    <a:lnTo>
                      <a:pt x="34204" y="1290"/>
                    </a:lnTo>
                    <a:lnTo>
                      <a:pt x="34100" y="1144"/>
                    </a:lnTo>
                    <a:lnTo>
                      <a:pt x="33997" y="998"/>
                    </a:lnTo>
                    <a:lnTo>
                      <a:pt x="33872" y="874"/>
                    </a:lnTo>
                    <a:lnTo>
                      <a:pt x="33726" y="770"/>
                    </a:lnTo>
                    <a:lnTo>
                      <a:pt x="33581" y="645"/>
                    </a:lnTo>
                    <a:lnTo>
                      <a:pt x="33435" y="562"/>
                    </a:lnTo>
                    <a:lnTo>
                      <a:pt x="33269" y="479"/>
                    </a:lnTo>
                    <a:lnTo>
                      <a:pt x="33102" y="395"/>
                    </a:lnTo>
                    <a:lnTo>
                      <a:pt x="32915" y="333"/>
                    </a:lnTo>
                    <a:lnTo>
                      <a:pt x="32728" y="271"/>
                    </a:lnTo>
                    <a:lnTo>
                      <a:pt x="32520" y="229"/>
                    </a:lnTo>
                    <a:lnTo>
                      <a:pt x="31896" y="125"/>
                    </a:lnTo>
                    <a:lnTo>
                      <a:pt x="31585" y="84"/>
                    </a:lnTo>
                    <a:lnTo>
                      <a:pt x="31273" y="42"/>
                    </a:lnTo>
                    <a:lnTo>
                      <a:pt x="31148" y="42"/>
                    </a:lnTo>
                    <a:lnTo>
                      <a:pt x="30524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91" name="Google Shape;1091;p7"/>
              <p:cNvSpPr/>
              <p:nvPr/>
            </p:nvSpPr>
            <p:spPr>
              <a:xfrm>
                <a:off x="4450675" y="3253075"/>
                <a:ext cx="358700" cy="138300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5532" fill="none" extrusionOk="0">
                    <a:moveTo>
                      <a:pt x="2308" y="5531"/>
                    </a:moveTo>
                    <a:lnTo>
                      <a:pt x="2308" y="5531"/>
                    </a:lnTo>
                    <a:lnTo>
                      <a:pt x="1539" y="5531"/>
                    </a:lnTo>
                    <a:lnTo>
                      <a:pt x="1539" y="5531"/>
                    </a:lnTo>
                    <a:lnTo>
                      <a:pt x="1144" y="5490"/>
                    </a:lnTo>
                    <a:lnTo>
                      <a:pt x="749" y="5427"/>
                    </a:lnTo>
                    <a:lnTo>
                      <a:pt x="562" y="5386"/>
                    </a:lnTo>
                    <a:lnTo>
                      <a:pt x="374" y="5323"/>
                    </a:lnTo>
                    <a:lnTo>
                      <a:pt x="187" y="5261"/>
                    </a:lnTo>
                    <a:lnTo>
                      <a:pt x="0" y="5178"/>
                    </a:lnTo>
                    <a:lnTo>
                      <a:pt x="0" y="5178"/>
                    </a:lnTo>
                    <a:lnTo>
                      <a:pt x="21" y="5011"/>
                    </a:lnTo>
                    <a:lnTo>
                      <a:pt x="21" y="5011"/>
                    </a:lnTo>
                    <a:lnTo>
                      <a:pt x="3452" y="4284"/>
                    </a:lnTo>
                    <a:lnTo>
                      <a:pt x="3452" y="4284"/>
                    </a:lnTo>
                    <a:lnTo>
                      <a:pt x="7007" y="3473"/>
                    </a:lnTo>
                    <a:lnTo>
                      <a:pt x="7007" y="3473"/>
                    </a:lnTo>
                    <a:lnTo>
                      <a:pt x="7444" y="3369"/>
                    </a:lnTo>
                    <a:lnTo>
                      <a:pt x="7881" y="3244"/>
                    </a:lnTo>
                    <a:lnTo>
                      <a:pt x="8296" y="3119"/>
                    </a:lnTo>
                    <a:lnTo>
                      <a:pt x="8712" y="2974"/>
                    </a:lnTo>
                    <a:lnTo>
                      <a:pt x="9128" y="2807"/>
                    </a:lnTo>
                    <a:lnTo>
                      <a:pt x="9523" y="2620"/>
                    </a:lnTo>
                    <a:lnTo>
                      <a:pt x="9918" y="2433"/>
                    </a:lnTo>
                    <a:lnTo>
                      <a:pt x="10313" y="2246"/>
                    </a:lnTo>
                    <a:lnTo>
                      <a:pt x="11083" y="1809"/>
                    </a:lnTo>
                    <a:lnTo>
                      <a:pt x="11831" y="1352"/>
                    </a:lnTo>
                    <a:lnTo>
                      <a:pt x="12559" y="853"/>
                    </a:lnTo>
                    <a:lnTo>
                      <a:pt x="13266" y="312"/>
                    </a:lnTo>
                    <a:lnTo>
                      <a:pt x="13266" y="312"/>
                    </a:lnTo>
                    <a:lnTo>
                      <a:pt x="13411" y="208"/>
                    </a:lnTo>
                    <a:lnTo>
                      <a:pt x="13557" y="104"/>
                    </a:lnTo>
                    <a:lnTo>
                      <a:pt x="13703" y="21"/>
                    </a:lnTo>
                    <a:lnTo>
                      <a:pt x="13786" y="0"/>
                    </a:lnTo>
                    <a:lnTo>
                      <a:pt x="13869" y="0"/>
                    </a:lnTo>
                    <a:lnTo>
                      <a:pt x="13869" y="0"/>
                    </a:lnTo>
                    <a:lnTo>
                      <a:pt x="13952" y="0"/>
                    </a:lnTo>
                    <a:lnTo>
                      <a:pt x="14035" y="42"/>
                    </a:lnTo>
                    <a:lnTo>
                      <a:pt x="14118" y="84"/>
                    </a:lnTo>
                    <a:lnTo>
                      <a:pt x="14202" y="167"/>
                    </a:lnTo>
                    <a:lnTo>
                      <a:pt x="14202" y="167"/>
                    </a:lnTo>
                    <a:lnTo>
                      <a:pt x="14285" y="291"/>
                    </a:lnTo>
                    <a:lnTo>
                      <a:pt x="14347" y="416"/>
                    </a:lnTo>
                    <a:lnTo>
                      <a:pt x="14347" y="541"/>
                    </a:lnTo>
                    <a:lnTo>
                      <a:pt x="14326" y="666"/>
                    </a:lnTo>
                    <a:lnTo>
                      <a:pt x="14285" y="790"/>
                    </a:lnTo>
                    <a:lnTo>
                      <a:pt x="14222" y="894"/>
                    </a:lnTo>
                    <a:lnTo>
                      <a:pt x="14139" y="1019"/>
                    </a:lnTo>
                    <a:lnTo>
                      <a:pt x="14056" y="1123"/>
                    </a:lnTo>
                    <a:lnTo>
                      <a:pt x="14056" y="1123"/>
                    </a:lnTo>
                    <a:lnTo>
                      <a:pt x="13703" y="1497"/>
                    </a:lnTo>
                    <a:lnTo>
                      <a:pt x="13328" y="1830"/>
                    </a:lnTo>
                    <a:lnTo>
                      <a:pt x="12933" y="2142"/>
                    </a:lnTo>
                    <a:lnTo>
                      <a:pt x="12497" y="2412"/>
                    </a:lnTo>
                    <a:lnTo>
                      <a:pt x="12497" y="2412"/>
                    </a:lnTo>
                    <a:lnTo>
                      <a:pt x="11914" y="2766"/>
                    </a:lnTo>
                    <a:lnTo>
                      <a:pt x="11311" y="3098"/>
                    </a:lnTo>
                    <a:lnTo>
                      <a:pt x="10708" y="3410"/>
                    </a:lnTo>
                    <a:lnTo>
                      <a:pt x="10105" y="3722"/>
                    </a:lnTo>
                    <a:lnTo>
                      <a:pt x="9482" y="3993"/>
                    </a:lnTo>
                    <a:lnTo>
                      <a:pt x="8879" y="4242"/>
                    </a:lnTo>
                    <a:lnTo>
                      <a:pt x="8255" y="4492"/>
                    </a:lnTo>
                    <a:lnTo>
                      <a:pt x="7610" y="4700"/>
                    </a:lnTo>
                    <a:lnTo>
                      <a:pt x="6966" y="4887"/>
                    </a:lnTo>
                    <a:lnTo>
                      <a:pt x="6321" y="5053"/>
                    </a:lnTo>
                    <a:lnTo>
                      <a:pt x="5677" y="5199"/>
                    </a:lnTo>
                    <a:lnTo>
                      <a:pt x="5011" y="5323"/>
                    </a:lnTo>
                    <a:lnTo>
                      <a:pt x="4346" y="5406"/>
                    </a:lnTo>
                    <a:lnTo>
                      <a:pt x="3680" y="5490"/>
                    </a:lnTo>
                    <a:lnTo>
                      <a:pt x="2994" y="5531"/>
                    </a:lnTo>
                    <a:lnTo>
                      <a:pt x="2308" y="553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92" name="Google Shape;1092;p7"/>
              <p:cNvSpPr/>
              <p:nvPr/>
            </p:nvSpPr>
            <p:spPr>
              <a:xfrm>
                <a:off x="4416350" y="2851775"/>
                <a:ext cx="2594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10377" h="11416" fill="none" extrusionOk="0">
                    <a:moveTo>
                      <a:pt x="6072" y="0"/>
                    </a:moveTo>
                    <a:lnTo>
                      <a:pt x="6072" y="0"/>
                    </a:lnTo>
                    <a:lnTo>
                      <a:pt x="6072" y="0"/>
                    </a:lnTo>
                    <a:lnTo>
                      <a:pt x="6426" y="0"/>
                    </a:lnTo>
                    <a:lnTo>
                      <a:pt x="6800" y="42"/>
                    </a:lnTo>
                    <a:lnTo>
                      <a:pt x="7133" y="125"/>
                    </a:lnTo>
                    <a:lnTo>
                      <a:pt x="7465" y="208"/>
                    </a:lnTo>
                    <a:lnTo>
                      <a:pt x="7798" y="333"/>
                    </a:lnTo>
                    <a:lnTo>
                      <a:pt x="8089" y="479"/>
                    </a:lnTo>
                    <a:lnTo>
                      <a:pt x="8401" y="645"/>
                    </a:lnTo>
                    <a:lnTo>
                      <a:pt x="8671" y="832"/>
                    </a:lnTo>
                    <a:lnTo>
                      <a:pt x="8921" y="1040"/>
                    </a:lnTo>
                    <a:lnTo>
                      <a:pt x="9170" y="1269"/>
                    </a:lnTo>
                    <a:lnTo>
                      <a:pt x="9399" y="1518"/>
                    </a:lnTo>
                    <a:lnTo>
                      <a:pt x="9586" y="1788"/>
                    </a:lnTo>
                    <a:lnTo>
                      <a:pt x="9773" y="2080"/>
                    </a:lnTo>
                    <a:lnTo>
                      <a:pt x="9940" y="2391"/>
                    </a:lnTo>
                    <a:lnTo>
                      <a:pt x="10064" y="2724"/>
                    </a:lnTo>
                    <a:lnTo>
                      <a:pt x="10189" y="3057"/>
                    </a:lnTo>
                    <a:lnTo>
                      <a:pt x="10189" y="3057"/>
                    </a:lnTo>
                    <a:lnTo>
                      <a:pt x="10252" y="3327"/>
                    </a:lnTo>
                    <a:lnTo>
                      <a:pt x="10314" y="3618"/>
                    </a:lnTo>
                    <a:lnTo>
                      <a:pt x="10356" y="3909"/>
                    </a:lnTo>
                    <a:lnTo>
                      <a:pt x="10376" y="4200"/>
                    </a:lnTo>
                    <a:lnTo>
                      <a:pt x="10376" y="4200"/>
                    </a:lnTo>
                    <a:lnTo>
                      <a:pt x="10376" y="4200"/>
                    </a:lnTo>
                    <a:lnTo>
                      <a:pt x="10376" y="4762"/>
                    </a:lnTo>
                    <a:lnTo>
                      <a:pt x="10376" y="4762"/>
                    </a:lnTo>
                    <a:lnTo>
                      <a:pt x="10376" y="5219"/>
                    </a:lnTo>
                    <a:lnTo>
                      <a:pt x="10335" y="5656"/>
                    </a:lnTo>
                    <a:lnTo>
                      <a:pt x="10272" y="6093"/>
                    </a:lnTo>
                    <a:lnTo>
                      <a:pt x="10189" y="6508"/>
                    </a:lnTo>
                    <a:lnTo>
                      <a:pt x="10085" y="6924"/>
                    </a:lnTo>
                    <a:lnTo>
                      <a:pt x="9961" y="7319"/>
                    </a:lnTo>
                    <a:lnTo>
                      <a:pt x="9794" y="7714"/>
                    </a:lnTo>
                    <a:lnTo>
                      <a:pt x="9607" y="8068"/>
                    </a:lnTo>
                    <a:lnTo>
                      <a:pt x="9420" y="8442"/>
                    </a:lnTo>
                    <a:lnTo>
                      <a:pt x="9191" y="8775"/>
                    </a:lnTo>
                    <a:lnTo>
                      <a:pt x="8942" y="9108"/>
                    </a:lnTo>
                    <a:lnTo>
                      <a:pt x="8651" y="9419"/>
                    </a:lnTo>
                    <a:lnTo>
                      <a:pt x="8359" y="9731"/>
                    </a:lnTo>
                    <a:lnTo>
                      <a:pt x="8027" y="10002"/>
                    </a:lnTo>
                    <a:lnTo>
                      <a:pt x="7673" y="10272"/>
                    </a:lnTo>
                    <a:lnTo>
                      <a:pt x="7299" y="10542"/>
                    </a:lnTo>
                    <a:lnTo>
                      <a:pt x="7299" y="10542"/>
                    </a:lnTo>
                    <a:lnTo>
                      <a:pt x="7257" y="10563"/>
                    </a:lnTo>
                    <a:lnTo>
                      <a:pt x="7257" y="10563"/>
                    </a:lnTo>
                    <a:lnTo>
                      <a:pt x="7174" y="10605"/>
                    </a:lnTo>
                    <a:lnTo>
                      <a:pt x="7174" y="10605"/>
                    </a:lnTo>
                    <a:lnTo>
                      <a:pt x="7153" y="10625"/>
                    </a:lnTo>
                    <a:lnTo>
                      <a:pt x="7153" y="10625"/>
                    </a:lnTo>
                    <a:lnTo>
                      <a:pt x="6738" y="10854"/>
                    </a:lnTo>
                    <a:lnTo>
                      <a:pt x="6343" y="11041"/>
                    </a:lnTo>
                    <a:lnTo>
                      <a:pt x="5927" y="11187"/>
                    </a:lnTo>
                    <a:lnTo>
                      <a:pt x="5490" y="11291"/>
                    </a:lnTo>
                    <a:lnTo>
                      <a:pt x="5490" y="11291"/>
                    </a:lnTo>
                    <a:lnTo>
                      <a:pt x="5261" y="11353"/>
                    </a:lnTo>
                    <a:lnTo>
                      <a:pt x="5012" y="11374"/>
                    </a:lnTo>
                    <a:lnTo>
                      <a:pt x="4762" y="11416"/>
                    </a:lnTo>
                    <a:lnTo>
                      <a:pt x="4513" y="11416"/>
                    </a:lnTo>
                    <a:lnTo>
                      <a:pt x="4513" y="11416"/>
                    </a:lnTo>
                    <a:lnTo>
                      <a:pt x="4243" y="11395"/>
                    </a:lnTo>
                    <a:lnTo>
                      <a:pt x="3993" y="11374"/>
                    </a:lnTo>
                    <a:lnTo>
                      <a:pt x="3723" y="11353"/>
                    </a:lnTo>
                    <a:lnTo>
                      <a:pt x="3473" y="11291"/>
                    </a:lnTo>
                    <a:lnTo>
                      <a:pt x="3203" y="11208"/>
                    </a:lnTo>
                    <a:lnTo>
                      <a:pt x="2933" y="11124"/>
                    </a:lnTo>
                    <a:lnTo>
                      <a:pt x="2683" y="11020"/>
                    </a:lnTo>
                    <a:lnTo>
                      <a:pt x="2413" y="10896"/>
                    </a:lnTo>
                    <a:lnTo>
                      <a:pt x="2413" y="10896"/>
                    </a:lnTo>
                    <a:lnTo>
                      <a:pt x="2163" y="10771"/>
                    </a:lnTo>
                    <a:lnTo>
                      <a:pt x="1955" y="10625"/>
                    </a:lnTo>
                    <a:lnTo>
                      <a:pt x="1727" y="10459"/>
                    </a:lnTo>
                    <a:lnTo>
                      <a:pt x="1539" y="10293"/>
                    </a:lnTo>
                    <a:lnTo>
                      <a:pt x="1352" y="10106"/>
                    </a:lnTo>
                    <a:lnTo>
                      <a:pt x="1186" y="9918"/>
                    </a:lnTo>
                    <a:lnTo>
                      <a:pt x="1040" y="9711"/>
                    </a:lnTo>
                    <a:lnTo>
                      <a:pt x="895" y="9503"/>
                    </a:lnTo>
                    <a:lnTo>
                      <a:pt x="770" y="9274"/>
                    </a:lnTo>
                    <a:lnTo>
                      <a:pt x="666" y="9045"/>
                    </a:lnTo>
                    <a:lnTo>
                      <a:pt x="458" y="8567"/>
                    </a:lnTo>
                    <a:lnTo>
                      <a:pt x="292" y="8089"/>
                    </a:lnTo>
                    <a:lnTo>
                      <a:pt x="167" y="7569"/>
                    </a:lnTo>
                    <a:lnTo>
                      <a:pt x="167" y="7569"/>
                    </a:lnTo>
                    <a:lnTo>
                      <a:pt x="105" y="7257"/>
                    </a:lnTo>
                    <a:lnTo>
                      <a:pt x="42" y="6945"/>
                    </a:lnTo>
                    <a:lnTo>
                      <a:pt x="22" y="6633"/>
                    </a:lnTo>
                    <a:lnTo>
                      <a:pt x="1" y="6321"/>
                    </a:lnTo>
                    <a:lnTo>
                      <a:pt x="1" y="6321"/>
                    </a:lnTo>
                    <a:lnTo>
                      <a:pt x="1" y="6030"/>
                    </a:lnTo>
                    <a:lnTo>
                      <a:pt x="1" y="5739"/>
                    </a:lnTo>
                    <a:lnTo>
                      <a:pt x="22" y="5469"/>
                    </a:lnTo>
                    <a:lnTo>
                      <a:pt x="63" y="5178"/>
                    </a:lnTo>
                    <a:lnTo>
                      <a:pt x="126" y="4907"/>
                    </a:lnTo>
                    <a:lnTo>
                      <a:pt x="188" y="4637"/>
                    </a:lnTo>
                    <a:lnTo>
                      <a:pt x="250" y="4367"/>
                    </a:lnTo>
                    <a:lnTo>
                      <a:pt x="333" y="4117"/>
                    </a:lnTo>
                    <a:lnTo>
                      <a:pt x="541" y="3597"/>
                    </a:lnTo>
                    <a:lnTo>
                      <a:pt x="791" y="3119"/>
                    </a:lnTo>
                    <a:lnTo>
                      <a:pt x="1082" y="2641"/>
                    </a:lnTo>
                    <a:lnTo>
                      <a:pt x="1415" y="2225"/>
                    </a:lnTo>
                    <a:lnTo>
                      <a:pt x="1789" y="1809"/>
                    </a:lnTo>
                    <a:lnTo>
                      <a:pt x="2184" y="1435"/>
                    </a:lnTo>
                    <a:lnTo>
                      <a:pt x="2413" y="1269"/>
                    </a:lnTo>
                    <a:lnTo>
                      <a:pt x="2621" y="1102"/>
                    </a:lnTo>
                    <a:lnTo>
                      <a:pt x="2870" y="957"/>
                    </a:lnTo>
                    <a:lnTo>
                      <a:pt x="3099" y="811"/>
                    </a:lnTo>
                    <a:lnTo>
                      <a:pt x="3348" y="666"/>
                    </a:lnTo>
                    <a:lnTo>
                      <a:pt x="3598" y="541"/>
                    </a:lnTo>
                    <a:lnTo>
                      <a:pt x="3868" y="437"/>
                    </a:lnTo>
                    <a:lnTo>
                      <a:pt x="4139" y="333"/>
                    </a:lnTo>
                    <a:lnTo>
                      <a:pt x="4409" y="250"/>
                    </a:lnTo>
                    <a:lnTo>
                      <a:pt x="4700" y="167"/>
                    </a:lnTo>
                    <a:lnTo>
                      <a:pt x="4991" y="104"/>
                    </a:lnTo>
                    <a:lnTo>
                      <a:pt x="5282" y="63"/>
                    </a:lnTo>
                    <a:lnTo>
                      <a:pt x="5282" y="63"/>
                    </a:lnTo>
                    <a:lnTo>
                      <a:pt x="5677" y="0"/>
                    </a:lnTo>
                    <a:lnTo>
                      <a:pt x="6072" y="0"/>
                    </a:lnTo>
                    <a:lnTo>
                      <a:pt x="607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93" name="Google Shape;1093;p7"/>
              <p:cNvSpPr/>
              <p:nvPr/>
            </p:nvSpPr>
            <p:spPr>
              <a:xfrm>
                <a:off x="4566075" y="2767050"/>
                <a:ext cx="115425" cy="66550"/>
              </a:xfrm>
              <a:custGeom>
                <a:avLst/>
                <a:gdLst/>
                <a:ahLst/>
                <a:cxnLst/>
                <a:rect l="l" t="t" r="r" b="b"/>
                <a:pathLst>
                  <a:path w="4617" h="2662" fill="none" extrusionOk="0">
                    <a:moveTo>
                      <a:pt x="4616" y="2662"/>
                    </a:moveTo>
                    <a:lnTo>
                      <a:pt x="4616" y="2662"/>
                    </a:lnTo>
                    <a:lnTo>
                      <a:pt x="4346" y="2641"/>
                    </a:lnTo>
                    <a:lnTo>
                      <a:pt x="4117" y="2620"/>
                    </a:lnTo>
                    <a:lnTo>
                      <a:pt x="3639" y="2516"/>
                    </a:lnTo>
                    <a:lnTo>
                      <a:pt x="2745" y="2266"/>
                    </a:lnTo>
                    <a:lnTo>
                      <a:pt x="2745" y="2266"/>
                    </a:lnTo>
                    <a:lnTo>
                      <a:pt x="1726" y="1996"/>
                    </a:lnTo>
                    <a:lnTo>
                      <a:pt x="707" y="1684"/>
                    </a:lnTo>
                    <a:lnTo>
                      <a:pt x="707" y="1684"/>
                    </a:lnTo>
                    <a:lnTo>
                      <a:pt x="541" y="1622"/>
                    </a:lnTo>
                    <a:lnTo>
                      <a:pt x="416" y="1560"/>
                    </a:lnTo>
                    <a:lnTo>
                      <a:pt x="291" y="1476"/>
                    </a:lnTo>
                    <a:lnTo>
                      <a:pt x="166" y="1372"/>
                    </a:lnTo>
                    <a:lnTo>
                      <a:pt x="83" y="1248"/>
                    </a:lnTo>
                    <a:lnTo>
                      <a:pt x="42" y="1123"/>
                    </a:lnTo>
                    <a:lnTo>
                      <a:pt x="0" y="977"/>
                    </a:lnTo>
                    <a:lnTo>
                      <a:pt x="0" y="790"/>
                    </a:lnTo>
                    <a:lnTo>
                      <a:pt x="0" y="790"/>
                    </a:lnTo>
                    <a:lnTo>
                      <a:pt x="42" y="624"/>
                    </a:lnTo>
                    <a:lnTo>
                      <a:pt x="104" y="478"/>
                    </a:lnTo>
                    <a:lnTo>
                      <a:pt x="187" y="354"/>
                    </a:lnTo>
                    <a:lnTo>
                      <a:pt x="312" y="250"/>
                    </a:lnTo>
                    <a:lnTo>
                      <a:pt x="437" y="166"/>
                    </a:lnTo>
                    <a:lnTo>
                      <a:pt x="582" y="104"/>
                    </a:lnTo>
                    <a:lnTo>
                      <a:pt x="728" y="42"/>
                    </a:lnTo>
                    <a:lnTo>
                      <a:pt x="894" y="21"/>
                    </a:lnTo>
                    <a:lnTo>
                      <a:pt x="894" y="21"/>
                    </a:lnTo>
                    <a:lnTo>
                      <a:pt x="1123" y="0"/>
                    </a:lnTo>
                    <a:lnTo>
                      <a:pt x="1123" y="0"/>
                    </a:lnTo>
                    <a:lnTo>
                      <a:pt x="1268" y="0"/>
                    </a:lnTo>
                    <a:lnTo>
                      <a:pt x="1393" y="21"/>
                    </a:lnTo>
                    <a:lnTo>
                      <a:pt x="1393" y="21"/>
                    </a:lnTo>
                    <a:lnTo>
                      <a:pt x="1809" y="146"/>
                    </a:lnTo>
                    <a:lnTo>
                      <a:pt x="2225" y="270"/>
                    </a:lnTo>
                    <a:lnTo>
                      <a:pt x="2599" y="437"/>
                    </a:lnTo>
                    <a:lnTo>
                      <a:pt x="2953" y="645"/>
                    </a:lnTo>
                    <a:lnTo>
                      <a:pt x="3306" y="873"/>
                    </a:lnTo>
                    <a:lnTo>
                      <a:pt x="3639" y="1123"/>
                    </a:lnTo>
                    <a:lnTo>
                      <a:pt x="3930" y="1414"/>
                    </a:lnTo>
                    <a:lnTo>
                      <a:pt x="4221" y="1747"/>
                    </a:lnTo>
                    <a:lnTo>
                      <a:pt x="4221" y="1747"/>
                    </a:lnTo>
                    <a:lnTo>
                      <a:pt x="4367" y="1934"/>
                    </a:lnTo>
                    <a:lnTo>
                      <a:pt x="4491" y="2142"/>
                    </a:lnTo>
                    <a:lnTo>
                      <a:pt x="4533" y="2246"/>
                    </a:lnTo>
                    <a:lnTo>
                      <a:pt x="4575" y="2370"/>
                    </a:lnTo>
                    <a:lnTo>
                      <a:pt x="4595" y="2516"/>
                    </a:lnTo>
                    <a:lnTo>
                      <a:pt x="4616" y="26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94" name="Google Shape;1094;p7"/>
              <p:cNvSpPr/>
              <p:nvPr/>
            </p:nvSpPr>
            <p:spPr>
              <a:xfrm>
                <a:off x="4062875" y="2172875"/>
                <a:ext cx="328550" cy="423700"/>
              </a:xfrm>
              <a:custGeom>
                <a:avLst/>
                <a:gdLst/>
                <a:ahLst/>
                <a:cxnLst/>
                <a:rect l="l" t="t" r="r" b="b"/>
                <a:pathLst>
                  <a:path w="13142" h="16948" fill="none" extrusionOk="0">
                    <a:moveTo>
                      <a:pt x="624" y="16947"/>
                    </a:moveTo>
                    <a:lnTo>
                      <a:pt x="624" y="16947"/>
                    </a:lnTo>
                    <a:lnTo>
                      <a:pt x="458" y="16926"/>
                    </a:lnTo>
                    <a:lnTo>
                      <a:pt x="458" y="16926"/>
                    </a:lnTo>
                    <a:lnTo>
                      <a:pt x="313" y="16885"/>
                    </a:lnTo>
                    <a:lnTo>
                      <a:pt x="209" y="16801"/>
                    </a:lnTo>
                    <a:lnTo>
                      <a:pt x="125" y="16718"/>
                    </a:lnTo>
                    <a:lnTo>
                      <a:pt x="63" y="16614"/>
                    </a:lnTo>
                    <a:lnTo>
                      <a:pt x="42" y="16510"/>
                    </a:lnTo>
                    <a:lnTo>
                      <a:pt x="1" y="16386"/>
                    </a:lnTo>
                    <a:lnTo>
                      <a:pt x="1" y="16136"/>
                    </a:lnTo>
                    <a:lnTo>
                      <a:pt x="1" y="16136"/>
                    </a:lnTo>
                    <a:lnTo>
                      <a:pt x="21" y="15741"/>
                    </a:lnTo>
                    <a:lnTo>
                      <a:pt x="63" y="15346"/>
                    </a:lnTo>
                    <a:lnTo>
                      <a:pt x="146" y="14972"/>
                    </a:lnTo>
                    <a:lnTo>
                      <a:pt x="271" y="14597"/>
                    </a:lnTo>
                    <a:lnTo>
                      <a:pt x="271" y="14597"/>
                    </a:lnTo>
                    <a:lnTo>
                      <a:pt x="583" y="13703"/>
                    </a:lnTo>
                    <a:lnTo>
                      <a:pt x="916" y="12809"/>
                    </a:lnTo>
                    <a:lnTo>
                      <a:pt x="1290" y="11957"/>
                    </a:lnTo>
                    <a:lnTo>
                      <a:pt x="1685" y="11104"/>
                    </a:lnTo>
                    <a:lnTo>
                      <a:pt x="2101" y="10293"/>
                    </a:lnTo>
                    <a:lnTo>
                      <a:pt x="2537" y="9482"/>
                    </a:lnTo>
                    <a:lnTo>
                      <a:pt x="3016" y="8692"/>
                    </a:lnTo>
                    <a:lnTo>
                      <a:pt x="3515" y="7923"/>
                    </a:lnTo>
                    <a:lnTo>
                      <a:pt x="4034" y="7174"/>
                    </a:lnTo>
                    <a:lnTo>
                      <a:pt x="4596" y="6447"/>
                    </a:lnTo>
                    <a:lnTo>
                      <a:pt x="5199" y="5740"/>
                    </a:lnTo>
                    <a:lnTo>
                      <a:pt x="5802" y="5054"/>
                    </a:lnTo>
                    <a:lnTo>
                      <a:pt x="6467" y="4409"/>
                    </a:lnTo>
                    <a:lnTo>
                      <a:pt x="7153" y="3764"/>
                    </a:lnTo>
                    <a:lnTo>
                      <a:pt x="7881" y="3141"/>
                    </a:lnTo>
                    <a:lnTo>
                      <a:pt x="8630" y="2558"/>
                    </a:lnTo>
                    <a:lnTo>
                      <a:pt x="8630" y="2558"/>
                    </a:lnTo>
                    <a:lnTo>
                      <a:pt x="9357" y="2018"/>
                    </a:lnTo>
                    <a:lnTo>
                      <a:pt x="10085" y="1456"/>
                    </a:lnTo>
                    <a:lnTo>
                      <a:pt x="10459" y="1207"/>
                    </a:lnTo>
                    <a:lnTo>
                      <a:pt x="10855" y="937"/>
                    </a:lnTo>
                    <a:lnTo>
                      <a:pt x="11229" y="708"/>
                    </a:lnTo>
                    <a:lnTo>
                      <a:pt x="11645" y="479"/>
                    </a:lnTo>
                    <a:lnTo>
                      <a:pt x="11645" y="479"/>
                    </a:lnTo>
                    <a:lnTo>
                      <a:pt x="11977" y="313"/>
                    </a:lnTo>
                    <a:lnTo>
                      <a:pt x="12352" y="167"/>
                    </a:lnTo>
                    <a:lnTo>
                      <a:pt x="12518" y="105"/>
                    </a:lnTo>
                    <a:lnTo>
                      <a:pt x="12726" y="42"/>
                    </a:lnTo>
                    <a:lnTo>
                      <a:pt x="12913" y="22"/>
                    </a:lnTo>
                    <a:lnTo>
                      <a:pt x="13121" y="1"/>
                    </a:lnTo>
                    <a:lnTo>
                      <a:pt x="13121" y="1"/>
                    </a:lnTo>
                    <a:lnTo>
                      <a:pt x="13142" y="126"/>
                    </a:lnTo>
                    <a:lnTo>
                      <a:pt x="13121" y="209"/>
                    </a:lnTo>
                    <a:lnTo>
                      <a:pt x="13100" y="292"/>
                    </a:lnTo>
                    <a:lnTo>
                      <a:pt x="13059" y="354"/>
                    </a:lnTo>
                    <a:lnTo>
                      <a:pt x="12955" y="479"/>
                    </a:lnTo>
                    <a:lnTo>
                      <a:pt x="12830" y="562"/>
                    </a:lnTo>
                    <a:lnTo>
                      <a:pt x="12830" y="562"/>
                    </a:lnTo>
                    <a:lnTo>
                      <a:pt x="11520" y="1810"/>
                    </a:lnTo>
                    <a:lnTo>
                      <a:pt x="10875" y="2434"/>
                    </a:lnTo>
                    <a:lnTo>
                      <a:pt x="10210" y="3016"/>
                    </a:lnTo>
                    <a:lnTo>
                      <a:pt x="10210" y="3016"/>
                    </a:lnTo>
                    <a:lnTo>
                      <a:pt x="9503" y="3660"/>
                    </a:lnTo>
                    <a:lnTo>
                      <a:pt x="8838" y="4305"/>
                    </a:lnTo>
                    <a:lnTo>
                      <a:pt x="8172" y="4970"/>
                    </a:lnTo>
                    <a:lnTo>
                      <a:pt x="7548" y="5636"/>
                    </a:lnTo>
                    <a:lnTo>
                      <a:pt x="6966" y="6343"/>
                    </a:lnTo>
                    <a:lnTo>
                      <a:pt x="6384" y="7050"/>
                    </a:lnTo>
                    <a:lnTo>
                      <a:pt x="5823" y="7777"/>
                    </a:lnTo>
                    <a:lnTo>
                      <a:pt x="5303" y="8526"/>
                    </a:lnTo>
                    <a:lnTo>
                      <a:pt x="4804" y="9295"/>
                    </a:lnTo>
                    <a:lnTo>
                      <a:pt x="4305" y="10065"/>
                    </a:lnTo>
                    <a:lnTo>
                      <a:pt x="3847" y="10876"/>
                    </a:lnTo>
                    <a:lnTo>
                      <a:pt x="3411" y="11666"/>
                    </a:lnTo>
                    <a:lnTo>
                      <a:pt x="2995" y="12497"/>
                    </a:lnTo>
                    <a:lnTo>
                      <a:pt x="2600" y="13329"/>
                    </a:lnTo>
                    <a:lnTo>
                      <a:pt x="2226" y="14182"/>
                    </a:lnTo>
                    <a:lnTo>
                      <a:pt x="1872" y="15055"/>
                    </a:lnTo>
                    <a:lnTo>
                      <a:pt x="1872" y="15055"/>
                    </a:lnTo>
                    <a:lnTo>
                      <a:pt x="1560" y="15783"/>
                    </a:lnTo>
                    <a:lnTo>
                      <a:pt x="1207" y="16469"/>
                    </a:lnTo>
                    <a:lnTo>
                      <a:pt x="1207" y="16469"/>
                    </a:lnTo>
                    <a:lnTo>
                      <a:pt x="1103" y="16656"/>
                    </a:lnTo>
                    <a:lnTo>
                      <a:pt x="978" y="16801"/>
                    </a:lnTo>
                    <a:lnTo>
                      <a:pt x="895" y="16864"/>
                    </a:lnTo>
                    <a:lnTo>
                      <a:pt x="812" y="16926"/>
                    </a:lnTo>
                    <a:lnTo>
                      <a:pt x="728" y="16947"/>
                    </a:lnTo>
                    <a:lnTo>
                      <a:pt x="624" y="1694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95" name="Google Shape;1095;p7"/>
              <p:cNvSpPr/>
              <p:nvPr/>
            </p:nvSpPr>
            <p:spPr>
              <a:xfrm>
                <a:off x="4442350" y="2120900"/>
                <a:ext cx="67600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2704" h="1623" fill="none" extrusionOk="0">
                    <a:moveTo>
                      <a:pt x="562" y="1622"/>
                    </a:moveTo>
                    <a:lnTo>
                      <a:pt x="562" y="1622"/>
                    </a:lnTo>
                    <a:lnTo>
                      <a:pt x="437" y="1622"/>
                    </a:lnTo>
                    <a:lnTo>
                      <a:pt x="312" y="1560"/>
                    </a:lnTo>
                    <a:lnTo>
                      <a:pt x="188" y="1477"/>
                    </a:lnTo>
                    <a:lnTo>
                      <a:pt x="84" y="1352"/>
                    </a:lnTo>
                    <a:lnTo>
                      <a:pt x="84" y="1352"/>
                    </a:lnTo>
                    <a:lnTo>
                      <a:pt x="42" y="1269"/>
                    </a:lnTo>
                    <a:lnTo>
                      <a:pt x="0" y="1207"/>
                    </a:lnTo>
                    <a:lnTo>
                      <a:pt x="0" y="1123"/>
                    </a:lnTo>
                    <a:lnTo>
                      <a:pt x="0" y="1040"/>
                    </a:lnTo>
                    <a:lnTo>
                      <a:pt x="42" y="874"/>
                    </a:lnTo>
                    <a:lnTo>
                      <a:pt x="125" y="728"/>
                    </a:lnTo>
                    <a:lnTo>
                      <a:pt x="125" y="728"/>
                    </a:lnTo>
                    <a:lnTo>
                      <a:pt x="167" y="645"/>
                    </a:lnTo>
                    <a:lnTo>
                      <a:pt x="250" y="583"/>
                    </a:lnTo>
                    <a:lnTo>
                      <a:pt x="416" y="437"/>
                    </a:lnTo>
                    <a:lnTo>
                      <a:pt x="645" y="312"/>
                    </a:lnTo>
                    <a:lnTo>
                      <a:pt x="874" y="209"/>
                    </a:lnTo>
                    <a:lnTo>
                      <a:pt x="1165" y="125"/>
                    </a:lnTo>
                    <a:lnTo>
                      <a:pt x="1435" y="63"/>
                    </a:lnTo>
                    <a:lnTo>
                      <a:pt x="1726" y="21"/>
                    </a:lnTo>
                    <a:lnTo>
                      <a:pt x="1997" y="1"/>
                    </a:lnTo>
                    <a:lnTo>
                      <a:pt x="1997" y="1"/>
                    </a:lnTo>
                    <a:lnTo>
                      <a:pt x="2204" y="1"/>
                    </a:lnTo>
                    <a:lnTo>
                      <a:pt x="2392" y="42"/>
                    </a:lnTo>
                    <a:lnTo>
                      <a:pt x="2558" y="84"/>
                    </a:lnTo>
                    <a:lnTo>
                      <a:pt x="2703" y="146"/>
                    </a:lnTo>
                    <a:lnTo>
                      <a:pt x="2703" y="146"/>
                    </a:lnTo>
                    <a:lnTo>
                      <a:pt x="2516" y="396"/>
                    </a:lnTo>
                    <a:lnTo>
                      <a:pt x="2308" y="624"/>
                    </a:lnTo>
                    <a:lnTo>
                      <a:pt x="2080" y="832"/>
                    </a:lnTo>
                    <a:lnTo>
                      <a:pt x="1851" y="1019"/>
                    </a:lnTo>
                    <a:lnTo>
                      <a:pt x="1601" y="1207"/>
                    </a:lnTo>
                    <a:lnTo>
                      <a:pt x="1352" y="1352"/>
                    </a:lnTo>
                    <a:lnTo>
                      <a:pt x="1061" y="1477"/>
                    </a:lnTo>
                    <a:lnTo>
                      <a:pt x="770" y="1602"/>
                    </a:lnTo>
                    <a:lnTo>
                      <a:pt x="770" y="1602"/>
                    </a:lnTo>
                    <a:lnTo>
                      <a:pt x="666" y="1622"/>
                    </a:lnTo>
                    <a:lnTo>
                      <a:pt x="562" y="16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96" name="Google Shape;1096;p7"/>
              <p:cNvSpPr/>
              <p:nvPr/>
            </p:nvSpPr>
            <p:spPr>
              <a:xfrm>
                <a:off x="3958400" y="2030975"/>
                <a:ext cx="1059925" cy="1416525"/>
              </a:xfrm>
              <a:custGeom>
                <a:avLst/>
                <a:gdLst/>
                <a:ahLst/>
                <a:cxnLst/>
                <a:rect l="l" t="t" r="r" b="b"/>
                <a:pathLst>
                  <a:path w="42397" h="56661" fill="none" extrusionOk="0">
                    <a:moveTo>
                      <a:pt x="29921" y="0"/>
                    </a:moveTo>
                    <a:lnTo>
                      <a:pt x="29921" y="0"/>
                    </a:lnTo>
                    <a:lnTo>
                      <a:pt x="29339" y="0"/>
                    </a:lnTo>
                    <a:lnTo>
                      <a:pt x="28778" y="21"/>
                    </a:lnTo>
                    <a:lnTo>
                      <a:pt x="28195" y="63"/>
                    </a:lnTo>
                    <a:lnTo>
                      <a:pt x="27634" y="125"/>
                    </a:lnTo>
                    <a:lnTo>
                      <a:pt x="27073" y="208"/>
                    </a:lnTo>
                    <a:lnTo>
                      <a:pt x="26511" y="292"/>
                    </a:lnTo>
                    <a:lnTo>
                      <a:pt x="25929" y="395"/>
                    </a:lnTo>
                    <a:lnTo>
                      <a:pt x="25388" y="499"/>
                    </a:lnTo>
                    <a:lnTo>
                      <a:pt x="24827" y="645"/>
                    </a:lnTo>
                    <a:lnTo>
                      <a:pt x="24266" y="770"/>
                    </a:lnTo>
                    <a:lnTo>
                      <a:pt x="23163" y="1082"/>
                    </a:lnTo>
                    <a:lnTo>
                      <a:pt x="22061" y="1456"/>
                    </a:lnTo>
                    <a:lnTo>
                      <a:pt x="20980" y="1851"/>
                    </a:lnTo>
                    <a:lnTo>
                      <a:pt x="20980" y="1851"/>
                    </a:lnTo>
                    <a:lnTo>
                      <a:pt x="20273" y="2121"/>
                    </a:lnTo>
                    <a:lnTo>
                      <a:pt x="19587" y="2412"/>
                    </a:lnTo>
                    <a:lnTo>
                      <a:pt x="18901" y="2724"/>
                    </a:lnTo>
                    <a:lnTo>
                      <a:pt x="18215" y="3036"/>
                    </a:lnTo>
                    <a:lnTo>
                      <a:pt x="17549" y="3369"/>
                    </a:lnTo>
                    <a:lnTo>
                      <a:pt x="16884" y="3722"/>
                    </a:lnTo>
                    <a:lnTo>
                      <a:pt x="16240" y="4097"/>
                    </a:lnTo>
                    <a:lnTo>
                      <a:pt x="15574" y="4471"/>
                    </a:lnTo>
                    <a:lnTo>
                      <a:pt x="14950" y="4866"/>
                    </a:lnTo>
                    <a:lnTo>
                      <a:pt x="14327" y="5261"/>
                    </a:lnTo>
                    <a:lnTo>
                      <a:pt x="13703" y="5677"/>
                    </a:lnTo>
                    <a:lnTo>
                      <a:pt x="13079" y="6114"/>
                    </a:lnTo>
                    <a:lnTo>
                      <a:pt x="12476" y="6571"/>
                    </a:lnTo>
                    <a:lnTo>
                      <a:pt x="11894" y="7028"/>
                    </a:lnTo>
                    <a:lnTo>
                      <a:pt x="11291" y="7507"/>
                    </a:lnTo>
                    <a:lnTo>
                      <a:pt x="10729" y="8006"/>
                    </a:lnTo>
                    <a:lnTo>
                      <a:pt x="10729" y="8006"/>
                    </a:lnTo>
                    <a:lnTo>
                      <a:pt x="10002" y="8650"/>
                    </a:lnTo>
                    <a:lnTo>
                      <a:pt x="9295" y="9336"/>
                    </a:lnTo>
                    <a:lnTo>
                      <a:pt x="8609" y="10023"/>
                    </a:lnTo>
                    <a:lnTo>
                      <a:pt x="7964" y="10730"/>
                    </a:lnTo>
                    <a:lnTo>
                      <a:pt x="7340" y="11436"/>
                    </a:lnTo>
                    <a:lnTo>
                      <a:pt x="6737" y="12185"/>
                    </a:lnTo>
                    <a:lnTo>
                      <a:pt x="6176" y="12934"/>
                    </a:lnTo>
                    <a:lnTo>
                      <a:pt x="5614" y="13724"/>
                    </a:lnTo>
                    <a:lnTo>
                      <a:pt x="5095" y="14514"/>
                    </a:lnTo>
                    <a:lnTo>
                      <a:pt x="4596" y="15325"/>
                    </a:lnTo>
                    <a:lnTo>
                      <a:pt x="4117" y="16136"/>
                    </a:lnTo>
                    <a:lnTo>
                      <a:pt x="3681" y="16988"/>
                    </a:lnTo>
                    <a:lnTo>
                      <a:pt x="3265" y="17841"/>
                    </a:lnTo>
                    <a:lnTo>
                      <a:pt x="2849" y="18714"/>
                    </a:lnTo>
                    <a:lnTo>
                      <a:pt x="2475" y="19608"/>
                    </a:lnTo>
                    <a:lnTo>
                      <a:pt x="2142" y="20523"/>
                    </a:lnTo>
                    <a:lnTo>
                      <a:pt x="2142" y="20523"/>
                    </a:lnTo>
                    <a:lnTo>
                      <a:pt x="1747" y="21625"/>
                    </a:lnTo>
                    <a:lnTo>
                      <a:pt x="1414" y="22727"/>
                    </a:lnTo>
                    <a:lnTo>
                      <a:pt x="1102" y="23829"/>
                    </a:lnTo>
                    <a:lnTo>
                      <a:pt x="832" y="24931"/>
                    </a:lnTo>
                    <a:lnTo>
                      <a:pt x="603" y="26054"/>
                    </a:lnTo>
                    <a:lnTo>
                      <a:pt x="416" y="27177"/>
                    </a:lnTo>
                    <a:lnTo>
                      <a:pt x="250" y="28320"/>
                    </a:lnTo>
                    <a:lnTo>
                      <a:pt x="125" y="29443"/>
                    </a:lnTo>
                    <a:lnTo>
                      <a:pt x="125" y="29443"/>
                    </a:lnTo>
                    <a:lnTo>
                      <a:pt x="84" y="30150"/>
                    </a:lnTo>
                    <a:lnTo>
                      <a:pt x="42" y="30836"/>
                    </a:lnTo>
                    <a:lnTo>
                      <a:pt x="21" y="31543"/>
                    </a:lnTo>
                    <a:lnTo>
                      <a:pt x="0" y="32250"/>
                    </a:lnTo>
                    <a:lnTo>
                      <a:pt x="0" y="32936"/>
                    </a:lnTo>
                    <a:lnTo>
                      <a:pt x="21" y="33643"/>
                    </a:lnTo>
                    <a:lnTo>
                      <a:pt x="42" y="34350"/>
                    </a:lnTo>
                    <a:lnTo>
                      <a:pt x="104" y="35057"/>
                    </a:lnTo>
                    <a:lnTo>
                      <a:pt x="104" y="35057"/>
                    </a:lnTo>
                    <a:lnTo>
                      <a:pt x="104" y="35057"/>
                    </a:lnTo>
                    <a:lnTo>
                      <a:pt x="229" y="36492"/>
                    </a:lnTo>
                    <a:lnTo>
                      <a:pt x="291" y="37220"/>
                    </a:lnTo>
                    <a:lnTo>
                      <a:pt x="395" y="37927"/>
                    </a:lnTo>
                    <a:lnTo>
                      <a:pt x="499" y="38633"/>
                    </a:lnTo>
                    <a:lnTo>
                      <a:pt x="603" y="39340"/>
                    </a:lnTo>
                    <a:lnTo>
                      <a:pt x="749" y="40027"/>
                    </a:lnTo>
                    <a:lnTo>
                      <a:pt x="894" y="40734"/>
                    </a:lnTo>
                    <a:lnTo>
                      <a:pt x="1061" y="41420"/>
                    </a:lnTo>
                    <a:lnTo>
                      <a:pt x="1269" y="42106"/>
                    </a:lnTo>
                    <a:lnTo>
                      <a:pt x="1477" y="42771"/>
                    </a:lnTo>
                    <a:lnTo>
                      <a:pt x="1705" y="43457"/>
                    </a:lnTo>
                    <a:lnTo>
                      <a:pt x="1976" y="44123"/>
                    </a:lnTo>
                    <a:lnTo>
                      <a:pt x="2267" y="44788"/>
                    </a:lnTo>
                    <a:lnTo>
                      <a:pt x="2579" y="45433"/>
                    </a:lnTo>
                    <a:lnTo>
                      <a:pt x="2911" y="46098"/>
                    </a:lnTo>
                    <a:lnTo>
                      <a:pt x="2911" y="46098"/>
                    </a:lnTo>
                    <a:lnTo>
                      <a:pt x="3494" y="47096"/>
                    </a:lnTo>
                    <a:lnTo>
                      <a:pt x="4097" y="48073"/>
                    </a:lnTo>
                    <a:lnTo>
                      <a:pt x="4429" y="48552"/>
                    </a:lnTo>
                    <a:lnTo>
                      <a:pt x="4741" y="49030"/>
                    </a:lnTo>
                    <a:lnTo>
                      <a:pt x="5095" y="49487"/>
                    </a:lnTo>
                    <a:lnTo>
                      <a:pt x="5448" y="49945"/>
                    </a:lnTo>
                    <a:lnTo>
                      <a:pt x="5802" y="50381"/>
                    </a:lnTo>
                    <a:lnTo>
                      <a:pt x="6176" y="50797"/>
                    </a:lnTo>
                    <a:lnTo>
                      <a:pt x="6571" y="51213"/>
                    </a:lnTo>
                    <a:lnTo>
                      <a:pt x="6987" y="51629"/>
                    </a:lnTo>
                    <a:lnTo>
                      <a:pt x="7403" y="52024"/>
                    </a:lnTo>
                    <a:lnTo>
                      <a:pt x="7839" y="52398"/>
                    </a:lnTo>
                    <a:lnTo>
                      <a:pt x="8297" y="52773"/>
                    </a:lnTo>
                    <a:lnTo>
                      <a:pt x="8754" y="53126"/>
                    </a:lnTo>
                    <a:lnTo>
                      <a:pt x="8754" y="53126"/>
                    </a:lnTo>
                    <a:lnTo>
                      <a:pt x="9482" y="53604"/>
                    </a:lnTo>
                    <a:lnTo>
                      <a:pt x="10210" y="54062"/>
                    </a:lnTo>
                    <a:lnTo>
                      <a:pt x="10937" y="54457"/>
                    </a:lnTo>
                    <a:lnTo>
                      <a:pt x="11686" y="54831"/>
                    </a:lnTo>
                    <a:lnTo>
                      <a:pt x="12414" y="55143"/>
                    </a:lnTo>
                    <a:lnTo>
                      <a:pt x="13162" y="55434"/>
                    </a:lnTo>
                    <a:lnTo>
                      <a:pt x="13890" y="55684"/>
                    </a:lnTo>
                    <a:lnTo>
                      <a:pt x="14597" y="55912"/>
                    </a:lnTo>
                    <a:lnTo>
                      <a:pt x="15304" y="56099"/>
                    </a:lnTo>
                    <a:lnTo>
                      <a:pt x="16011" y="56266"/>
                    </a:lnTo>
                    <a:lnTo>
                      <a:pt x="16676" y="56391"/>
                    </a:lnTo>
                    <a:lnTo>
                      <a:pt x="17321" y="56495"/>
                    </a:lnTo>
                    <a:lnTo>
                      <a:pt x="17945" y="56557"/>
                    </a:lnTo>
                    <a:lnTo>
                      <a:pt x="18527" y="56619"/>
                    </a:lnTo>
                    <a:lnTo>
                      <a:pt x="19088" y="56661"/>
                    </a:lnTo>
                    <a:lnTo>
                      <a:pt x="19629" y="56661"/>
                    </a:lnTo>
                    <a:lnTo>
                      <a:pt x="19629" y="56661"/>
                    </a:lnTo>
                    <a:lnTo>
                      <a:pt x="20668" y="56640"/>
                    </a:lnTo>
                    <a:lnTo>
                      <a:pt x="21666" y="56598"/>
                    </a:lnTo>
                    <a:lnTo>
                      <a:pt x="22602" y="56536"/>
                    </a:lnTo>
                    <a:lnTo>
                      <a:pt x="23517" y="56453"/>
                    </a:lnTo>
                    <a:lnTo>
                      <a:pt x="24390" y="56328"/>
                    </a:lnTo>
                    <a:lnTo>
                      <a:pt x="25222" y="56203"/>
                    </a:lnTo>
                    <a:lnTo>
                      <a:pt x="26012" y="56037"/>
                    </a:lnTo>
                    <a:lnTo>
                      <a:pt x="26781" y="55871"/>
                    </a:lnTo>
                    <a:lnTo>
                      <a:pt x="27509" y="55663"/>
                    </a:lnTo>
                    <a:lnTo>
                      <a:pt x="28237" y="55434"/>
                    </a:lnTo>
                    <a:lnTo>
                      <a:pt x="28923" y="55185"/>
                    </a:lnTo>
                    <a:lnTo>
                      <a:pt x="29588" y="54914"/>
                    </a:lnTo>
                    <a:lnTo>
                      <a:pt x="30233" y="54623"/>
                    </a:lnTo>
                    <a:lnTo>
                      <a:pt x="30878" y="54311"/>
                    </a:lnTo>
                    <a:lnTo>
                      <a:pt x="31501" y="53958"/>
                    </a:lnTo>
                    <a:lnTo>
                      <a:pt x="32104" y="53604"/>
                    </a:lnTo>
                    <a:lnTo>
                      <a:pt x="32104" y="53604"/>
                    </a:lnTo>
                    <a:lnTo>
                      <a:pt x="32416" y="53417"/>
                    </a:lnTo>
                    <a:lnTo>
                      <a:pt x="32416" y="53417"/>
                    </a:lnTo>
                    <a:lnTo>
                      <a:pt x="32957" y="53064"/>
                    </a:lnTo>
                    <a:lnTo>
                      <a:pt x="33498" y="52710"/>
                    </a:lnTo>
                    <a:lnTo>
                      <a:pt x="34038" y="52336"/>
                    </a:lnTo>
                    <a:lnTo>
                      <a:pt x="34558" y="51941"/>
                    </a:lnTo>
                    <a:lnTo>
                      <a:pt x="35057" y="51546"/>
                    </a:lnTo>
                    <a:lnTo>
                      <a:pt x="35556" y="51130"/>
                    </a:lnTo>
                    <a:lnTo>
                      <a:pt x="36034" y="50714"/>
                    </a:lnTo>
                    <a:lnTo>
                      <a:pt x="36492" y="50277"/>
                    </a:lnTo>
                    <a:lnTo>
                      <a:pt x="36949" y="49841"/>
                    </a:lnTo>
                    <a:lnTo>
                      <a:pt x="37407" y="49363"/>
                    </a:lnTo>
                    <a:lnTo>
                      <a:pt x="37843" y="48905"/>
                    </a:lnTo>
                    <a:lnTo>
                      <a:pt x="38259" y="48406"/>
                    </a:lnTo>
                    <a:lnTo>
                      <a:pt x="38654" y="47907"/>
                    </a:lnTo>
                    <a:lnTo>
                      <a:pt x="39028" y="47387"/>
                    </a:lnTo>
                    <a:lnTo>
                      <a:pt x="39403" y="46847"/>
                    </a:lnTo>
                    <a:lnTo>
                      <a:pt x="39756" y="46285"/>
                    </a:lnTo>
                    <a:lnTo>
                      <a:pt x="39756" y="46285"/>
                    </a:lnTo>
                    <a:lnTo>
                      <a:pt x="39756" y="46285"/>
                    </a:lnTo>
                    <a:lnTo>
                      <a:pt x="40089" y="45724"/>
                    </a:lnTo>
                    <a:lnTo>
                      <a:pt x="40401" y="45162"/>
                    </a:lnTo>
                    <a:lnTo>
                      <a:pt x="40692" y="44601"/>
                    </a:lnTo>
                    <a:lnTo>
                      <a:pt x="40941" y="44019"/>
                    </a:lnTo>
                    <a:lnTo>
                      <a:pt x="41191" y="43437"/>
                    </a:lnTo>
                    <a:lnTo>
                      <a:pt x="41399" y="42854"/>
                    </a:lnTo>
                    <a:lnTo>
                      <a:pt x="41607" y="42251"/>
                    </a:lnTo>
                    <a:lnTo>
                      <a:pt x="41773" y="41648"/>
                    </a:lnTo>
                    <a:lnTo>
                      <a:pt x="41919" y="41045"/>
                    </a:lnTo>
                    <a:lnTo>
                      <a:pt x="42043" y="40442"/>
                    </a:lnTo>
                    <a:lnTo>
                      <a:pt x="42147" y="39819"/>
                    </a:lnTo>
                    <a:lnTo>
                      <a:pt x="42251" y="39195"/>
                    </a:lnTo>
                    <a:lnTo>
                      <a:pt x="42314" y="38571"/>
                    </a:lnTo>
                    <a:lnTo>
                      <a:pt x="42355" y="37947"/>
                    </a:lnTo>
                    <a:lnTo>
                      <a:pt x="42397" y="37303"/>
                    </a:lnTo>
                    <a:lnTo>
                      <a:pt x="42397" y="36658"/>
                    </a:lnTo>
                    <a:lnTo>
                      <a:pt x="42397" y="36658"/>
                    </a:lnTo>
                    <a:lnTo>
                      <a:pt x="42397" y="36222"/>
                    </a:lnTo>
                    <a:lnTo>
                      <a:pt x="42397" y="36222"/>
                    </a:lnTo>
                    <a:lnTo>
                      <a:pt x="42376" y="35577"/>
                    </a:lnTo>
                    <a:lnTo>
                      <a:pt x="42334" y="34953"/>
                    </a:lnTo>
                    <a:lnTo>
                      <a:pt x="42272" y="34329"/>
                    </a:lnTo>
                    <a:lnTo>
                      <a:pt x="42189" y="33706"/>
                    </a:lnTo>
                    <a:lnTo>
                      <a:pt x="42064" y="33103"/>
                    </a:lnTo>
                    <a:lnTo>
                      <a:pt x="41939" y="32520"/>
                    </a:lnTo>
                    <a:lnTo>
                      <a:pt x="41773" y="31938"/>
                    </a:lnTo>
                    <a:lnTo>
                      <a:pt x="41586" y="31356"/>
                    </a:lnTo>
                    <a:lnTo>
                      <a:pt x="41378" y="30795"/>
                    </a:lnTo>
                    <a:lnTo>
                      <a:pt x="41149" y="30254"/>
                    </a:lnTo>
                    <a:lnTo>
                      <a:pt x="40879" y="29713"/>
                    </a:lnTo>
                    <a:lnTo>
                      <a:pt x="40567" y="29173"/>
                    </a:lnTo>
                    <a:lnTo>
                      <a:pt x="40234" y="28653"/>
                    </a:lnTo>
                    <a:lnTo>
                      <a:pt x="39881" y="28154"/>
                    </a:lnTo>
                    <a:lnTo>
                      <a:pt x="39486" y="27655"/>
                    </a:lnTo>
                    <a:lnTo>
                      <a:pt x="39049" y="27156"/>
                    </a:lnTo>
                    <a:lnTo>
                      <a:pt x="39049" y="27156"/>
                    </a:lnTo>
                    <a:lnTo>
                      <a:pt x="38654" y="26740"/>
                    </a:lnTo>
                    <a:lnTo>
                      <a:pt x="38259" y="26345"/>
                    </a:lnTo>
                    <a:lnTo>
                      <a:pt x="37843" y="25950"/>
                    </a:lnTo>
                    <a:lnTo>
                      <a:pt x="37427" y="25576"/>
                    </a:lnTo>
                    <a:lnTo>
                      <a:pt x="36991" y="25201"/>
                    </a:lnTo>
                    <a:lnTo>
                      <a:pt x="36554" y="24848"/>
                    </a:lnTo>
                    <a:lnTo>
                      <a:pt x="36097" y="24515"/>
                    </a:lnTo>
                    <a:lnTo>
                      <a:pt x="35639" y="24203"/>
                    </a:lnTo>
                    <a:lnTo>
                      <a:pt x="35182" y="23891"/>
                    </a:lnTo>
                    <a:lnTo>
                      <a:pt x="34703" y="23621"/>
                    </a:lnTo>
                    <a:lnTo>
                      <a:pt x="34204" y="23351"/>
                    </a:lnTo>
                    <a:lnTo>
                      <a:pt x="33705" y="23101"/>
                    </a:lnTo>
                    <a:lnTo>
                      <a:pt x="33186" y="22873"/>
                    </a:lnTo>
                    <a:lnTo>
                      <a:pt x="32645" y="22665"/>
                    </a:lnTo>
                    <a:lnTo>
                      <a:pt x="32104" y="22477"/>
                    </a:lnTo>
                    <a:lnTo>
                      <a:pt x="31543" y="22332"/>
                    </a:lnTo>
                    <a:lnTo>
                      <a:pt x="31543" y="22332"/>
                    </a:lnTo>
                    <a:lnTo>
                      <a:pt x="31522" y="22332"/>
                    </a:lnTo>
                    <a:lnTo>
                      <a:pt x="31522" y="22332"/>
                    </a:lnTo>
                    <a:lnTo>
                      <a:pt x="30919" y="22166"/>
                    </a:lnTo>
                    <a:lnTo>
                      <a:pt x="30316" y="22041"/>
                    </a:lnTo>
                    <a:lnTo>
                      <a:pt x="29713" y="21937"/>
                    </a:lnTo>
                    <a:lnTo>
                      <a:pt x="29110" y="21854"/>
                    </a:lnTo>
                    <a:lnTo>
                      <a:pt x="28507" y="21791"/>
                    </a:lnTo>
                    <a:lnTo>
                      <a:pt x="27925" y="21750"/>
                    </a:lnTo>
                    <a:lnTo>
                      <a:pt x="27322" y="21708"/>
                    </a:lnTo>
                    <a:lnTo>
                      <a:pt x="26719" y="21708"/>
                    </a:lnTo>
                    <a:lnTo>
                      <a:pt x="26719" y="21708"/>
                    </a:lnTo>
                    <a:lnTo>
                      <a:pt x="26137" y="21708"/>
                    </a:lnTo>
                    <a:lnTo>
                      <a:pt x="25534" y="21750"/>
                    </a:lnTo>
                    <a:lnTo>
                      <a:pt x="24952" y="21791"/>
                    </a:lnTo>
                    <a:lnTo>
                      <a:pt x="24369" y="21854"/>
                    </a:lnTo>
                    <a:lnTo>
                      <a:pt x="23787" y="21916"/>
                    </a:lnTo>
                    <a:lnTo>
                      <a:pt x="23205" y="22020"/>
                    </a:lnTo>
                    <a:lnTo>
                      <a:pt x="22623" y="22124"/>
                    </a:lnTo>
                    <a:lnTo>
                      <a:pt x="22041" y="22249"/>
                    </a:lnTo>
                    <a:lnTo>
                      <a:pt x="21458" y="22394"/>
                    </a:lnTo>
                    <a:lnTo>
                      <a:pt x="20876" y="22540"/>
                    </a:lnTo>
                    <a:lnTo>
                      <a:pt x="20294" y="22706"/>
                    </a:lnTo>
                    <a:lnTo>
                      <a:pt x="19712" y="22873"/>
                    </a:lnTo>
                    <a:lnTo>
                      <a:pt x="18568" y="23268"/>
                    </a:lnTo>
                    <a:lnTo>
                      <a:pt x="17425" y="23725"/>
                    </a:lnTo>
                    <a:lnTo>
                      <a:pt x="17425" y="23725"/>
                    </a:lnTo>
                    <a:lnTo>
                      <a:pt x="17196" y="23808"/>
                    </a:lnTo>
                    <a:lnTo>
                      <a:pt x="17196" y="23808"/>
                    </a:lnTo>
                    <a:lnTo>
                      <a:pt x="17154" y="23829"/>
                    </a:lnTo>
                    <a:lnTo>
                      <a:pt x="17154" y="23829"/>
                    </a:lnTo>
                    <a:lnTo>
                      <a:pt x="16718" y="24058"/>
                    </a:lnTo>
                    <a:lnTo>
                      <a:pt x="16302" y="24286"/>
                    </a:lnTo>
                    <a:lnTo>
                      <a:pt x="15470" y="24744"/>
                    </a:lnTo>
                    <a:lnTo>
                      <a:pt x="15470" y="24744"/>
                    </a:lnTo>
                    <a:lnTo>
                      <a:pt x="15283" y="24827"/>
                    </a:lnTo>
                    <a:lnTo>
                      <a:pt x="15283" y="24827"/>
                    </a:lnTo>
                    <a:lnTo>
                      <a:pt x="15200" y="24869"/>
                    </a:lnTo>
                    <a:lnTo>
                      <a:pt x="15200" y="24869"/>
                    </a:lnTo>
                    <a:lnTo>
                      <a:pt x="15179" y="24889"/>
                    </a:lnTo>
                    <a:lnTo>
                      <a:pt x="15179" y="24889"/>
                    </a:lnTo>
                    <a:lnTo>
                      <a:pt x="15096" y="24910"/>
                    </a:lnTo>
                    <a:lnTo>
                      <a:pt x="15096" y="24910"/>
                    </a:lnTo>
                    <a:lnTo>
                      <a:pt x="15075" y="24931"/>
                    </a:lnTo>
                    <a:lnTo>
                      <a:pt x="15075" y="24931"/>
                    </a:lnTo>
                    <a:lnTo>
                      <a:pt x="15054" y="24931"/>
                    </a:lnTo>
                    <a:lnTo>
                      <a:pt x="15054" y="24931"/>
                    </a:lnTo>
                    <a:lnTo>
                      <a:pt x="14992" y="24952"/>
                    </a:lnTo>
                    <a:lnTo>
                      <a:pt x="14992" y="24952"/>
                    </a:lnTo>
                    <a:lnTo>
                      <a:pt x="14992" y="24952"/>
                    </a:lnTo>
                    <a:lnTo>
                      <a:pt x="14992" y="24952"/>
                    </a:lnTo>
                    <a:lnTo>
                      <a:pt x="14930" y="24973"/>
                    </a:lnTo>
                    <a:lnTo>
                      <a:pt x="14930" y="24973"/>
                    </a:lnTo>
                    <a:lnTo>
                      <a:pt x="14930" y="24973"/>
                    </a:lnTo>
                    <a:lnTo>
                      <a:pt x="14930" y="24973"/>
                    </a:lnTo>
                    <a:lnTo>
                      <a:pt x="14867" y="24993"/>
                    </a:lnTo>
                    <a:lnTo>
                      <a:pt x="14867" y="24993"/>
                    </a:lnTo>
                    <a:lnTo>
                      <a:pt x="14763" y="25014"/>
                    </a:lnTo>
                    <a:lnTo>
                      <a:pt x="14659" y="25035"/>
                    </a:lnTo>
                    <a:lnTo>
                      <a:pt x="14659" y="25035"/>
                    </a:lnTo>
                    <a:lnTo>
                      <a:pt x="14555" y="25014"/>
                    </a:lnTo>
                    <a:lnTo>
                      <a:pt x="14472" y="24993"/>
                    </a:lnTo>
                    <a:lnTo>
                      <a:pt x="14410" y="24952"/>
                    </a:lnTo>
                    <a:lnTo>
                      <a:pt x="14368" y="24869"/>
                    </a:lnTo>
                    <a:lnTo>
                      <a:pt x="14327" y="24785"/>
                    </a:lnTo>
                    <a:lnTo>
                      <a:pt x="14285" y="24681"/>
                    </a:lnTo>
                    <a:lnTo>
                      <a:pt x="14285" y="24557"/>
                    </a:lnTo>
                    <a:lnTo>
                      <a:pt x="14285" y="24411"/>
                    </a:lnTo>
                    <a:lnTo>
                      <a:pt x="14285" y="24411"/>
                    </a:lnTo>
                    <a:lnTo>
                      <a:pt x="14285" y="24162"/>
                    </a:lnTo>
                    <a:lnTo>
                      <a:pt x="14285" y="24162"/>
                    </a:lnTo>
                    <a:lnTo>
                      <a:pt x="14347" y="23746"/>
                    </a:lnTo>
                    <a:lnTo>
                      <a:pt x="14431" y="23330"/>
                    </a:lnTo>
                    <a:lnTo>
                      <a:pt x="14431" y="23330"/>
                    </a:lnTo>
                    <a:lnTo>
                      <a:pt x="14534" y="22976"/>
                    </a:lnTo>
                    <a:lnTo>
                      <a:pt x="14638" y="22623"/>
                    </a:lnTo>
                    <a:lnTo>
                      <a:pt x="14763" y="22270"/>
                    </a:lnTo>
                    <a:lnTo>
                      <a:pt x="14909" y="21937"/>
                    </a:lnTo>
                    <a:lnTo>
                      <a:pt x="15221" y="21251"/>
                    </a:lnTo>
                    <a:lnTo>
                      <a:pt x="15574" y="20585"/>
                    </a:lnTo>
                    <a:lnTo>
                      <a:pt x="15574" y="20585"/>
                    </a:lnTo>
                    <a:lnTo>
                      <a:pt x="15886" y="20045"/>
                    </a:lnTo>
                    <a:lnTo>
                      <a:pt x="16219" y="19525"/>
                    </a:lnTo>
                    <a:lnTo>
                      <a:pt x="16551" y="19026"/>
                    </a:lnTo>
                    <a:lnTo>
                      <a:pt x="16905" y="18527"/>
                    </a:lnTo>
                    <a:lnTo>
                      <a:pt x="17279" y="18049"/>
                    </a:lnTo>
                    <a:lnTo>
                      <a:pt x="17674" y="17591"/>
                    </a:lnTo>
                    <a:lnTo>
                      <a:pt x="18069" y="17154"/>
                    </a:lnTo>
                    <a:lnTo>
                      <a:pt x="18506" y="16739"/>
                    </a:lnTo>
                    <a:lnTo>
                      <a:pt x="18943" y="16323"/>
                    </a:lnTo>
                    <a:lnTo>
                      <a:pt x="19379" y="15928"/>
                    </a:lnTo>
                    <a:lnTo>
                      <a:pt x="19857" y="15553"/>
                    </a:lnTo>
                    <a:lnTo>
                      <a:pt x="20336" y="15200"/>
                    </a:lnTo>
                    <a:lnTo>
                      <a:pt x="20856" y="14867"/>
                    </a:lnTo>
                    <a:lnTo>
                      <a:pt x="21375" y="14555"/>
                    </a:lnTo>
                    <a:lnTo>
                      <a:pt x="21916" y="14264"/>
                    </a:lnTo>
                    <a:lnTo>
                      <a:pt x="22477" y="13973"/>
                    </a:lnTo>
                    <a:lnTo>
                      <a:pt x="22477" y="13973"/>
                    </a:lnTo>
                    <a:lnTo>
                      <a:pt x="22893" y="13786"/>
                    </a:lnTo>
                    <a:lnTo>
                      <a:pt x="23330" y="13599"/>
                    </a:lnTo>
                    <a:lnTo>
                      <a:pt x="23766" y="13433"/>
                    </a:lnTo>
                    <a:lnTo>
                      <a:pt x="24203" y="13287"/>
                    </a:lnTo>
                    <a:lnTo>
                      <a:pt x="25097" y="12996"/>
                    </a:lnTo>
                    <a:lnTo>
                      <a:pt x="25971" y="12767"/>
                    </a:lnTo>
                    <a:lnTo>
                      <a:pt x="26885" y="12580"/>
                    </a:lnTo>
                    <a:lnTo>
                      <a:pt x="27800" y="12435"/>
                    </a:lnTo>
                    <a:lnTo>
                      <a:pt x="28715" y="12310"/>
                    </a:lnTo>
                    <a:lnTo>
                      <a:pt x="29630" y="12206"/>
                    </a:lnTo>
                    <a:lnTo>
                      <a:pt x="29630" y="12206"/>
                    </a:lnTo>
                    <a:lnTo>
                      <a:pt x="31460" y="12019"/>
                    </a:lnTo>
                    <a:lnTo>
                      <a:pt x="32375" y="11915"/>
                    </a:lnTo>
                    <a:lnTo>
                      <a:pt x="33269" y="11790"/>
                    </a:lnTo>
                    <a:lnTo>
                      <a:pt x="33269" y="11790"/>
                    </a:lnTo>
                    <a:lnTo>
                      <a:pt x="33622" y="11728"/>
                    </a:lnTo>
                    <a:lnTo>
                      <a:pt x="33934" y="11624"/>
                    </a:lnTo>
                    <a:lnTo>
                      <a:pt x="34080" y="11561"/>
                    </a:lnTo>
                    <a:lnTo>
                      <a:pt x="34204" y="11499"/>
                    </a:lnTo>
                    <a:lnTo>
                      <a:pt x="34329" y="11416"/>
                    </a:lnTo>
                    <a:lnTo>
                      <a:pt x="34454" y="11312"/>
                    </a:lnTo>
                    <a:lnTo>
                      <a:pt x="34558" y="11208"/>
                    </a:lnTo>
                    <a:lnTo>
                      <a:pt x="34641" y="11083"/>
                    </a:lnTo>
                    <a:lnTo>
                      <a:pt x="34724" y="10958"/>
                    </a:lnTo>
                    <a:lnTo>
                      <a:pt x="34807" y="10792"/>
                    </a:lnTo>
                    <a:lnTo>
                      <a:pt x="34870" y="10626"/>
                    </a:lnTo>
                    <a:lnTo>
                      <a:pt x="34932" y="10418"/>
                    </a:lnTo>
                    <a:lnTo>
                      <a:pt x="34974" y="10210"/>
                    </a:lnTo>
                    <a:lnTo>
                      <a:pt x="34995" y="9981"/>
                    </a:lnTo>
                    <a:lnTo>
                      <a:pt x="34995" y="9981"/>
                    </a:lnTo>
                    <a:lnTo>
                      <a:pt x="35057" y="9378"/>
                    </a:lnTo>
                    <a:lnTo>
                      <a:pt x="35119" y="8775"/>
                    </a:lnTo>
                    <a:lnTo>
                      <a:pt x="35119" y="8775"/>
                    </a:lnTo>
                    <a:lnTo>
                      <a:pt x="35161" y="7943"/>
                    </a:lnTo>
                    <a:lnTo>
                      <a:pt x="35161" y="7112"/>
                    </a:lnTo>
                    <a:lnTo>
                      <a:pt x="35140" y="6280"/>
                    </a:lnTo>
                    <a:lnTo>
                      <a:pt x="35078" y="5469"/>
                    </a:lnTo>
                    <a:lnTo>
                      <a:pt x="34995" y="4637"/>
                    </a:lnTo>
                    <a:lnTo>
                      <a:pt x="34891" y="3806"/>
                    </a:lnTo>
                    <a:lnTo>
                      <a:pt x="34745" y="2995"/>
                    </a:lnTo>
                    <a:lnTo>
                      <a:pt x="34558" y="2163"/>
                    </a:lnTo>
                    <a:lnTo>
                      <a:pt x="34558" y="2163"/>
                    </a:lnTo>
                    <a:lnTo>
                      <a:pt x="34454" y="1789"/>
                    </a:lnTo>
                    <a:lnTo>
                      <a:pt x="34371" y="1622"/>
                    </a:lnTo>
                    <a:lnTo>
                      <a:pt x="34288" y="1456"/>
                    </a:lnTo>
                    <a:lnTo>
                      <a:pt x="34204" y="1290"/>
                    </a:lnTo>
                    <a:lnTo>
                      <a:pt x="34100" y="1144"/>
                    </a:lnTo>
                    <a:lnTo>
                      <a:pt x="33997" y="998"/>
                    </a:lnTo>
                    <a:lnTo>
                      <a:pt x="33872" y="874"/>
                    </a:lnTo>
                    <a:lnTo>
                      <a:pt x="33726" y="770"/>
                    </a:lnTo>
                    <a:lnTo>
                      <a:pt x="33581" y="645"/>
                    </a:lnTo>
                    <a:lnTo>
                      <a:pt x="33435" y="562"/>
                    </a:lnTo>
                    <a:lnTo>
                      <a:pt x="33269" y="479"/>
                    </a:lnTo>
                    <a:lnTo>
                      <a:pt x="33102" y="395"/>
                    </a:lnTo>
                    <a:lnTo>
                      <a:pt x="32915" y="333"/>
                    </a:lnTo>
                    <a:lnTo>
                      <a:pt x="32728" y="271"/>
                    </a:lnTo>
                    <a:lnTo>
                      <a:pt x="32520" y="229"/>
                    </a:lnTo>
                    <a:lnTo>
                      <a:pt x="32520" y="229"/>
                    </a:lnTo>
                    <a:lnTo>
                      <a:pt x="31896" y="125"/>
                    </a:lnTo>
                    <a:lnTo>
                      <a:pt x="31585" y="84"/>
                    </a:lnTo>
                    <a:lnTo>
                      <a:pt x="31273" y="42"/>
                    </a:lnTo>
                    <a:lnTo>
                      <a:pt x="31273" y="42"/>
                    </a:lnTo>
                    <a:lnTo>
                      <a:pt x="31169" y="42"/>
                    </a:lnTo>
                    <a:lnTo>
                      <a:pt x="31169" y="42"/>
                    </a:lnTo>
                    <a:lnTo>
                      <a:pt x="31169" y="42"/>
                    </a:lnTo>
                    <a:lnTo>
                      <a:pt x="31169" y="42"/>
                    </a:lnTo>
                    <a:lnTo>
                      <a:pt x="31148" y="42"/>
                    </a:lnTo>
                    <a:lnTo>
                      <a:pt x="31148" y="42"/>
                    </a:lnTo>
                    <a:lnTo>
                      <a:pt x="31148" y="42"/>
                    </a:lnTo>
                    <a:lnTo>
                      <a:pt x="30524" y="0"/>
                    </a:lnTo>
                    <a:lnTo>
                      <a:pt x="299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97" name="Google Shape;1097;p7"/>
              <p:cNvSpPr/>
              <p:nvPr/>
            </p:nvSpPr>
            <p:spPr>
              <a:xfrm>
                <a:off x="3930850" y="1997700"/>
                <a:ext cx="1147250" cy="1523625"/>
              </a:xfrm>
              <a:custGeom>
                <a:avLst/>
                <a:gdLst/>
                <a:ahLst/>
                <a:cxnLst/>
                <a:rect l="l" t="t" r="r" b="b"/>
                <a:pathLst>
                  <a:path w="45890" h="60945" extrusionOk="0">
                    <a:moveTo>
                      <a:pt x="31626" y="1331"/>
                    </a:moveTo>
                    <a:lnTo>
                      <a:pt x="32250" y="1373"/>
                    </a:lnTo>
                    <a:lnTo>
                      <a:pt x="32375" y="1373"/>
                    </a:lnTo>
                    <a:lnTo>
                      <a:pt x="32687" y="1415"/>
                    </a:lnTo>
                    <a:lnTo>
                      <a:pt x="32998" y="1456"/>
                    </a:lnTo>
                    <a:lnTo>
                      <a:pt x="33622" y="1560"/>
                    </a:lnTo>
                    <a:lnTo>
                      <a:pt x="33830" y="1602"/>
                    </a:lnTo>
                    <a:lnTo>
                      <a:pt x="34017" y="1664"/>
                    </a:lnTo>
                    <a:lnTo>
                      <a:pt x="34204" y="1726"/>
                    </a:lnTo>
                    <a:lnTo>
                      <a:pt x="34371" y="1810"/>
                    </a:lnTo>
                    <a:lnTo>
                      <a:pt x="34537" y="1893"/>
                    </a:lnTo>
                    <a:lnTo>
                      <a:pt x="34683" y="1976"/>
                    </a:lnTo>
                    <a:lnTo>
                      <a:pt x="34828" y="2101"/>
                    </a:lnTo>
                    <a:lnTo>
                      <a:pt x="34974" y="2205"/>
                    </a:lnTo>
                    <a:lnTo>
                      <a:pt x="35099" y="2329"/>
                    </a:lnTo>
                    <a:lnTo>
                      <a:pt x="35202" y="2475"/>
                    </a:lnTo>
                    <a:lnTo>
                      <a:pt x="35306" y="2621"/>
                    </a:lnTo>
                    <a:lnTo>
                      <a:pt x="35390" y="2787"/>
                    </a:lnTo>
                    <a:lnTo>
                      <a:pt x="35473" y="2953"/>
                    </a:lnTo>
                    <a:lnTo>
                      <a:pt x="35556" y="3120"/>
                    </a:lnTo>
                    <a:lnTo>
                      <a:pt x="35660" y="3494"/>
                    </a:lnTo>
                    <a:lnTo>
                      <a:pt x="35847" y="4326"/>
                    </a:lnTo>
                    <a:lnTo>
                      <a:pt x="35993" y="5137"/>
                    </a:lnTo>
                    <a:lnTo>
                      <a:pt x="36097" y="5968"/>
                    </a:lnTo>
                    <a:lnTo>
                      <a:pt x="36180" y="6800"/>
                    </a:lnTo>
                    <a:lnTo>
                      <a:pt x="36242" y="7611"/>
                    </a:lnTo>
                    <a:lnTo>
                      <a:pt x="36263" y="8443"/>
                    </a:lnTo>
                    <a:lnTo>
                      <a:pt x="36263" y="9274"/>
                    </a:lnTo>
                    <a:lnTo>
                      <a:pt x="36221" y="10106"/>
                    </a:lnTo>
                    <a:lnTo>
                      <a:pt x="36159" y="10709"/>
                    </a:lnTo>
                    <a:lnTo>
                      <a:pt x="36097" y="11312"/>
                    </a:lnTo>
                    <a:lnTo>
                      <a:pt x="36076" y="11541"/>
                    </a:lnTo>
                    <a:lnTo>
                      <a:pt x="36034" y="11749"/>
                    </a:lnTo>
                    <a:lnTo>
                      <a:pt x="35972" y="11957"/>
                    </a:lnTo>
                    <a:lnTo>
                      <a:pt x="35909" y="12123"/>
                    </a:lnTo>
                    <a:lnTo>
                      <a:pt x="35826" y="12289"/>
                    </a:lnTo>
                    <a:lnTo>
                      <a:pt x="35743" y="12414"/>
                    </a:lnTo>
                    <a:lnTo>
                      <a:pt x="35660" y="12539"/>
                    </a:lnTo>
                    <a:lnTo>
                      <a:pt x="35556" y="12643"/>
                    </a:lnTo>
                    <a:lnTo>
                      <a:pt x="35431" y="12747"/>
                    </a:lnTo>
                    <a:lnTo>
                      <a:pt x="35306" y="12830"/>
                    </a:lnTo>
                    <a:lnTo>
                      <a:pt x="35182" y="12892"/>
                    </a:lnTo>
                    <a:lnTo>
                      <a:pt x="35036" y="12955"/>
                    </a:lnTo>
                    <a:lnTo>
                      <a:pt x="34724" y="13059"/>
                    </a:lnTo>
                    <a:lnTo>
                      <a:pt x="34371" y="13121"/>
                    </a:lnTo>
                    <a:lnTo>
                      <a:pt x="33477" y="13246"/>
                    </a:lnTo>
                    <a:lnTo>
                      <a:pt x="32562" y="13350"/>
                    </a:lnTo>
                    <a:lnTo>
                      <a:pt x="30732" y="13537"/>
                    </a:lnTo>
                    <a:lnTo>
                      <a:pt x="29817" y="13641"/>
                    </a:lnTo>
                    <a:lnTo>
                      <a:pt x="28902" y="13766"/>
                    </a:lnTo>
                    <a:lnTo>
                      <a:pt x="27987" y="13911"/>
                    </a:lnTo>
                    <a:lnTo>
                      <a:pt x="27073" y="14098"/>
                    </a:lnTo>
                    <a:lnTo>
                      <a:pt x="26199" y="14327"/>
                    </a:lnTo>
                    <a:lnTo>
                      <a:pt x="25305" y="14618"/>
                    </a:lnTo>
                    <a:lnTo>
                      <a:pt x="24868" y="14764"/>
                    </a:lnTo>
                    <a:lnTo>
                      <a:pt x="24432" y="14930"/>
                    </a:lnTo>
                    <a:lnTo>
                      <a:pt x="23995" y="15117"/>
                    </a:lnTo>
                    <a:lnTo>
                      <a:pt x="23579" y="15304"/>
                    </a:lnTo>
                    <a:lnTo>
                      <a:pt x="23018" y="15595"/>
                    </a:lnTo>
                    <a:lnTo>
                      <a:pt x="22477" y="15886"/>
                    </a:lnTo>
                    <a:lnTo>
                      <a:pt x="21958" y="16198"/>
                    </a:lnTo>
                    <a:lnTo>
                      <a:pt x="21438" y="16531"/>
                    </a:lnTo>
                    <a:lnTo>
                      <a:pt x="20959" y="16884"/>
                    </a:lnTo>
                    <a:lnTo>
                      <a:pt x="20481" y="17259"/>
                    </a:lnTo>
                    <a:lnTo>
                      <a:pt x="20045" y="17654"/>
                    </a:lnTo>
                    <a:lnTo>
                      <a:pt x="19608" y="18070"/>
                    </a:lnTo>
                    <a:lnTo>
                      <a:pt x="19171" y="18485"/>
                    </a:lnTo>
                    <a:lnTo>
                      <a:pt x="18776" y="18922"/>
                    </a:lnTo>
                    <a:lnTo>
                      <a:pt x="18381" y="19380"/>
                    </a:lnTo>
                    <a:lnTo>
                      <a:pt x="18007" y="19858"/>
                    </a:lnTo>
                    <a:lnTo>
                      <a:pt x="17653" y="20357"/>
                    </a:lnTo>
                    <a:lnTo>
                      <a:pt x="17321" y="20856"/>
                    </a:lnTo>
                    <a:lnTo>
                      <a:pt x="16988" y="21376"/>
                    </a:lnTo>
                    <a:lnTo>
                      <a:pt x="16676" y="21916"/>
                    </a:lnTo>
                    <a:lnTo>
                      <a:pt x="16323" y="22582"/>
                    </a:lnTo>
                    <a:lnTo>
                      <a:pt x="16011" y="23268"/>
                    </a:lnTo>
                    <a:lnTo>
                      <a:pt x="15865" y="23601"/>
                    </a:lnTo>
                    <a:lnTo>
                      <a:pt x="15740" y="23954"/>
                    </a:lnTo>
                    <a:lnTo>
                      <a:pt x="15636" y="24307"/>
                    </a:lnTo>
                    <a:lnTo>
                      <a:pt x="15533" y="24661"/>
                    </a:lnTo>
                    <a:lnTo>
                      <a:pt x="15449" y="25077"/>
                    </a:lnTo>
                    <a:lnTo>
                      <a:pt x="15387" y="25493"/>
                    </a:lnTo>
                    <a:lnTo>
                      <a:pt x="15387" y="25742"/>
                    </a:lnTo>
                    <a:lnTo>
                      <a:pt x="15387" y="25888"/>
                    </a:lnTo>
                    <a:lnTo>
                      <a:pt x="15387" y="26012"/>
                    </a:lnTo>
                    <a:lnTo>
                      <a:pt x="15429" y="26116"/>
                    </a:lnTo>
                    <a:lnTo>
                      <a:pt x="15470" y="26200"/>
                    </a:lnTo>
                    <a:lnTo>
                      <a:pt x="15512" y="26283"/>
                    </a:lnTo>
                    <a:lnTo>
                      <a:pt x="15574" y="26324"/>
                    </a:lnTo>
                    <a:lnTo>
                      <a:pt x="15657" y="26345"/>
                    </a:lnTo>
                    <a:lnTo>
                      <a:pt x="15761" y="26366"/>
                    </a:lnTo>
                    <a:lnTo>
                      <a:pt x="15865" y="26345"/>
                    </a:lnTo>
                    <a:lnTo>
                      <a:pt x="15969" y="26324"/>
                    </a:lnTo>
                    <a:lnTo>
                      <a:pt x="16032" y="26304"/>
                    </a:lnTo>
                    <a:lnTo>
                      <a:pt x="16094" y="26283"/>
                    </a:lnTo>
                    <a:lnTo>
                      <a:pt x="16156" y="26262"/>
                    </a:lnTo>
                    <a:lnTo>
                      <a:pt x="16177" y="26262"/>
                    </a:lnTo>
                    <a:lnTo>
                      <a:pt x="16198" y="26241"/>
                    </a:lnTo>
                    <a:lnTo>
                      <a:pt x="16281" y="26220"/>
                    </a:lnTo>
                    <a:lnTo>
                      <a:pt x="16302" y="26200"/>
                    </a:lnTo>
                    <a:lnTo>
                      <a:pt x="16385" y="26158"/>
                    </a:lnTo>
                    <a:lnTo>
                      <a:pt x="16572" y="26075"/>
                    </a:lnTo>
                    <a:lnTo>
                      <a:pt x="17404" y="25617"/>
                    </a:lnTo>
                    <a:lnTo>
                      <a:pt x="17820" y="25389"/>
                    </a:lnTo>
                    <a:lnTo>
                      <a:pt x="18256" y="25160"/>
                    </a:lnTo>
                    <a:lnTo>
                      <a:pt x="18298" y="25139"/>
                    </a:lnTo>
                    <a:lnTo>
                      <a:pt x="18527" y="25056"/>
                    </a:lnTo>
                    <a:lnTo>
                      <a:pt x="19670" y="24599"/>
                    </a:lnTo>
                    <a:lnTo>
                      <a:pt x="20814" y="24204"/>
                    </a:lnTo>
                    <a:lnTo>
                      <a:pt x="21396" y="24037"/>
                    </a:lnTo>
                    <a:lnTo>
                      <a:pt x="21978" y="23871"/>
                    </a:lnTo>
                    <a:lnTo>
                      <a:pt x="22560" y="23725"/>
                    </a:lnTo>
                    <a:lnTo>
                      <a:pt x="23143" y="23580"/>
                    </a:lnTo>
                    <a:lnTo>
                      <a:pt x="23725" y="23455"/>
                    </a:lnTo>
                    <a:lnTo>
                      <a:pt x="24307" y="23351"/>
                    </a:lnTo>
                    <a:lnTo>
                      <a:pt x="24889" y="23247"/>
                    </a:lnTo>
                    <a:lnTo>
                      <a:pt x="25471" y="23185"/>
                    </a:lnTo>
                    <a:lnTo>
                      <a:pt x="26054" y="23122"/>
                    </a:lnTo>
                    <a:lnTo>
                      <a:pt x="26636" y="23081"/>
                    </a:lnTo>
                    <a:lnTo>
                      <a:pt x="27239" y="23039"/>
                    </a:lnTo>
                    <a:lnTo>
                      <a:pt x="28424" y="23039"/>
                    </a:lnTo>
                    <a:lnTo>
                      <a:pt x="29027" y="23081"/>
                    </a:lnTo>
                    <a:lnTo>
                      <a:pt x="29609" y="23122"/>
                    </a:lnTo>
                    <a:lnTo>
                      <a:pt x="30212" y="23185"/>
                    </a:lnTo>
                    <a:lnTo>
                      <a:pt x="30815" y="23268"/>
                    </a:lnTo>
                    <a:lnTo>
                      <a:pt x="31418" y="23372"/>
                    </a:lnTo>
                    <a:lnTo>
                      <a:pt x="32021" y="23497"/>
                    </a:lnTo>
                    <a:lnTo>
                      <a:pt x="32624" y="23663"/>
                    </a:lnTo>
                    <a:lnTo>
                      <a:pt x="32645" y="23663"/>
                    </a:lnTo>
                    <a:lnTo>
                      <a:pt x="33206" y="23808"/>
                    </a:lnTo>
                    <a:lnTo>
                      <a:pt x="33747" y="23996"/>
                    </a:lnTo>
                    <a:lnTo>
                      <a:pt x="34288" y="24204"/>
                    </a:lnTo>
                    <a:lnTo>
                      <a:pt x="34807" y="24432"/>
                    </a:lnTo>
                    <a:lnTo>
                      <a:pt x="35306" y="24682"/>
                    </a:lnTo>
                    <a:lnTo>
                      <a:pt x="35805" y="24952"/>
                    </a:lnTo>
                    <a:lnTo>
                      <a:pt x="36284" y="25222"/>
                    </a:lnTo>
                    <a:lnTo>
                      <a:pt x="36741" y="25534"/>
                    </a:lnTo>
                    <a:lnTo>
                      <a:pt x="37199" y="25846"/>
                    </a:lnTo>
                    <a:lnTo>
                      <a:pt x="37656" y="26179"/>
                    </a:lnTo>
                    <a:lnTo>
                      <a:pt x="38093" y="26532"/>
                    </a:lnTo>
                    <a:lnTo>
                      <a:pt x="38529" y="26907"/>
                    </a:lnTo>
                    <a:lnTo>
                      <a:pt x="38945" y="27281"/>
                    </a:lnTo>
                    <a:lnTo>
                      <a:pt x="39361" y="27676"/>
                    </a:lnTo>
                    <a:lnTo>
                      <a:pt x="39756" y="28071"/>
                    </a:lnTo>
                    <a:lnTo>
                      <a:pt x="40151" y="28487"/>
                    </a:lnTo>
                    <a:lnTo>
                      <a:pt x="40588" y="28986"/>
                    </a:lnTo>
                    <a:lnTo>
                      <a:pt x="40983" y="29485"/>
                    </a:lnTo>
                    <a:lnTo>
                      <a:pt x="41336" y="29984"/>
                    </a:lnTo>
                    <a:lnTo>
                      <a:pt x="41669" y="30504"/>
                    </a:lnTo>
                    <a:lnTo>
                      <a:pt x="41981" y="31044"/>
                    </a:lnTo>
                    <a:lnTo>
                      <a:pt x="42251" y="31585"/>
                    </a:lnTo>
                    <a:lnTo>
                      <a:pt x="42480" y="32126"/>
                    </a:lnTo>
                    <a:lnTo>
                      <a:pt x="42688" y="32687"/>
                    </a:lnTo>
                    <a:lnTo>
                      <a:pt x="42875" y="33269"/>
                    </a:lnTo>
                    <a:lnTo>
                      <a:pt x="43041" y="33851"/>
                    </a:lnTo>
                    <a:lnTo>
                      <a:pt x="43166" y="34434"/>
                    </a:lnTo>
                    <a:lnTo>
                      <a:pt x="43291" y="35037"/>
                    </a:lnTo>
                    <a:lnTo>
                      <a:pt x="43374" y="35660"/>
                    </a:lnTo>
                    <a:lnTo>
                      <a:pt x="43436" y="36284"/>
                    </a:lnTo>
                    <a:lnTo>
                      <a:pt x="43478" y="36908"/>
                    </a:lnTo>
                    <a:lnTo>
                      <a:pt x="43499" y="37553"/>
                    </a:lnTo>
                    <a:lnTo>
                      <a:pt x="43499" y="37989"/>
                    </a:lnTo>
                    <a:lnTo>
                      <a:pt x="43499" y="38634"/>
                    </a:lnTo>
                    <a:lnTo>
                      <a:pt x="43457" y="39278"/>
                    </a:lnTo>
                    <a:lnTo>
                      <a:pt x="43416" y="39902"/>
                    </a:lnTo>
                    <a:lnTo>
                      <a:pt x="43353" y="40526"/>
                    </a:lnTo>
                    <a:lnTo>
                      <a:pt x="43249" y="41150"/>
                    </a:lnTo>
                    <a:lnTo>
                      <a:pt x="43145" y="41773"/>
                    </a:lnTo>
                    <a:lnTo>
                      <a:pt x="43021" y="42376"/>
                    </a:lnTo>
                    <a:lnTo>
                      <a:pt x="42875" y="42979"/>
                    </a:lnTo>
                    <a:lnTo>
                      <a:pt x="42709" y="43582"/>
                    </a:lnTo>
                    <a:lnTo>
                      <a:pt x="42501" y="44185"/>
                    </a:lnTo>
                    <a:lnTo>
                      <a:pt x="42293" y="44768"/>
                    </a:lnTo>
                    <a:lnTo>
                      <a:pt x="42043" y="45350"/>
                    </a:lnTo>
                    <a:lnTo>
                      <a:pt x="41794" y="45932"/>
                    </a:lnTo>
                    <a:lnTo>
                      <a:pt x="41503" y="46493"/>
                    </a:lnTo>
                    <a:lnTo>
                      <a:pt x="41191" y="47055"/>
                    </a:lnTo>
                    <a:lnTo>
                      <a:pt x="40858" y="47616"/>
                    </a:lnTo>
                    <a:lnTo>
                      <a:pt x="40505" y="48178"/>
                    </a:lnTo>
                    <a:lnTo>
                      <a:pt x="40130" y="48718"/>
                    </a:lnTo>
                    <a:lnTo>
                      <a:pt x="39756" y="49238"/>
                    </a:lnTo>
                    <a:lnTo>
                      <a:pt x="39361" y="49737"/>
                    </a:lnTo>
                    <a:lnTo>
                      <a:pt x="38945" y="50236"/>
                    </a:lnTo>
                    <a:lnTo>
                      <a:pt x="38509" y="50694"/>
                    </a:lnTo>
                    <a:lnTo>
                      <a:pt x="38051" y="51172"/>
                    </a:lnTo>
                    <a:lnTo>
                      <a:pt x="37594" y="51608"/>
                    </a:lnTo>
                    <a:lnTo>
                      <a:pt x="37136" y="52045"/>
                    </a:lnTo>
                    <a:lnTo>
                      <a:pt x="36658" y="52461"/>
                    </a:lnTo>
                    <a:lnTo>
                      <a:pt x="36159" y="52877"/>
                    </a:lnTo>
                    <a:lnTo>
                      <a:pt x="35660" y="53272"/>
                    </a:lnTo>
                    <a:lnTo>
                      <a:pt x="35140" y="53667"/>
                    </a:lnTo>
                    <a:lnTo>
                      <a:pt x="34600" y="54041"/>
                    </a:lnTo>
                    <a:lnTo>
                      <a:pt x="34059" y="54395"/>
                    </a:lnTo>
                    <a:lnTo>
                      <a:pt x="33518" y="54748"/>
                    </a:lnTo>
                    <a:lnTo>
                      <a:pt x="33206" y="54935"/>
                    </a:lnTo>
                    <a:lnTo>
                      <a:pt x="32603" y="55289"/>
                    </a:lnTo>
                    <a:lnTo>
                      <a:pt x="31980" y="55642"/>
                    </a:lnTo>
                    <a:lnTo>
                      <a:pt x="31335" y="55954"/>
                    </a:lnTo>
                    <a:lnTo>
                      <a:pt x="30690" y="56245"/>
                    </a:lnTo>
                    <a:lnTo>
                      <a:pt x="30025" y="56516"/>
                    </a:lnTo>
                    <a:lnTo>
                      <a:pt x="29339" y="56765"/>
                    </a:lnTo>
                    <a:lnTo>
                      <a:pt x="28611" y="56994"/>
                    </a:lnTo>
                    <a:lnTo>
                      <a:pt x="27883" y="57202"/>
                    </a:lnTo>
                    <a:lnTo>
                      <a:pt x="27114" y="57368"/>
                    </a:lnTo>
                    <a:lnTo>
                      <a:pt x="26324" y="57534"/>
                    </a:lnTo>
                    <a:lnTo>
                      <a:pt x="25492" y="57659"/>
                    </a:lnTo>
                    <a:lnTo>
                      <a:pt x="24619" y="57784"/>
                    </a:lnTo>
                    <a:lnTo>
                      <a:pt x="23704" y="57867"/>
                    </a:lnTo>
                    <a:lnTo>
                      <a:pt x="22768" y="57929"/>
                    </a:lnTo>
                    <a:lnTo>
                      <a:pt x="21770" y="57971"/>
                    </a:lnTo>
                    <a:lnTo>
                      <a:pt x="20731" y="57992"/>
                    </a:lnTo>
                    <a:lnTo>
                      <a:pt x="20190" y="57992"/>
                    </a:lnTo>
                    <a:lnTo>
                      <a:pt x="19629" y="57950"/>
                    </a:lnTo>
                    <a:lnTo>
                      <a:pt x="19047" y="57888"/>
                    </a:lnTo>
                    <a:lnTo>
                      <a:pt x="18423" y="57826"/>
                    </a:lnTo>
                    <a:lnTo>
                      <a:pt x="17778" y="57722"/>
                    </a:lnTo>
                    <a:lnTo>
                      <a:pt x="17113" y="57597"/>
                    </a:lnTo>
                    <a:lnTo>
                      <a:pt x="16406" y="57430"/>
                    </a:lnTo>
                    <a:lnTo>
                      <a:pt x="15699" y="57243"/>
                    </a:lnTo>
                    <a:lnTo>
                      <a:pt x="14992" y="57015"/>
                    </a:lnTo>
                    <a:lnTo>
                      <a:pt x="14264" y="56765"/>
                    </a:lnTo>
                    <a:lnTo>
                      <a:pt x="13516" y="56474"/>
                    </a:lnTo>
                    <a:lnTo>
                      <a:pt x="12788" y="56162"/>
                    </a:lnTo>
                    <a:lnTo>
                      <a:pt x="12039" y="55788"/>
                    </a:lnTo>
                    <a:lnTo>
                      <a:pt x="11312" y="55393"/>
                    </a:lnTo>
                    <a:lnTo>
                      <a:pt x="10584" y="54935"/>
                    </a:lnTo>
                    <a:lnTo>
                      <a:pt x="9856" y="54457"/>
                    </a:lnTo>
                    <a:lnTo>
                      <a:pt x="9399" y="54104"/>
                    </a:lnTo>
                    <a:lnTo>
                      <a:pt x="8941" y="53729"/>
                    </a:lnTo>
                    <a:lnTo>
                      <a:pt x="8505" y="53355"/>
                    </a:lnTo>
                    <a:lnTo>
                      <a:pt x="8089" y="52960"/>
                    </a:lnTo>
                    <a:lnTo>
                      <a:pt x="7673" y="52544"/>
                    </a:lnTo>
                    <a:lnTo>
                      <a:pt x="7278" y="52128"/>
                    </a:lnTo>
                    <a:lnTo>
                      <a:pt x="6904" y="51712"/>
                    </a:lnTo>
                    <a:lnTo>
                      <a:pt x="6550" y="51276"/>
                    </a:lnTo>
                    <a:lnTo>
                      <a:pt x="6197" y="50818"/>
                    </a:lnTo>
                    <a:lnTo>
                      <a:pt x="5843" y="50361"/>
                    </a:lnTo>
                    <a:lnTo>
                      <a:pt x="5531" y="49883"/>
                    </a:lnTo>
                    <a:lnTo>
                      <a:pt x="5199" y="49404"/>
                    </a:lnTo>
                    <a:lnTo>
                      <a:pt x="4596" y="48427"/>
                    </a:lnTo>
                    <a:lnTo>
                      <a:pt x="4013" y="47429"/>
                    </a:lnTo>
                    <a:lnTo>
                      <a:pt x="3681" y="46764"/>
                    </a:lnTo>
                    <a:lnTo>
                      <a:pt x="3369" y="46119"/>
                    </a:lnTo>
                    <a:lnTo>
                      <a:pt x="3078" y="45454"/>
                    </a:lnTo>
                    <a:lnTo>
                      <a:pt x="2807" y="44788"/>
                    </a:lnTo>
                    <a:lnTo>
                      <a:pt x="2579" y="44102"/>
                    </a:lnTo>
                    <a:lnTo>
                      <a:pt x="2371" y="43437"/>
                    </a:lnTo>
                    <a:lnTo>
                      <a:pt x="2163" y="42751"/>
                    </a:lnTo>
                    <a:lnTo>
                      <a:pt x="1996" y="42065"/>
                    </a:lnTo>
                    <a:lnTo>
                      <a:pt x="1851" y="41358"/>
                    </a:lnTo>
                    <a:lnTo>
                      <a:pt x="1705" y="40671"/>
                    </a:lnTo>
                    <a:lnTo>
                      <a:pt x="1601" y="39964"/>
                    </a:lnTo>
                    <a:lnTo>
                      <a:pt x="1497" y="39258"/>
                    </a:lnTo>
                    <a:lnTo>
                      <a:pt x="1393" y="38551"/>
                    </a:lnTo>
                    <a:lnTo>
                      <a:pt x="1331" y="37823"/>
                    </a:lnTo>
                    <a:lnTo>
                      <a:pt x="1206" y="36388"/>
                    </a:lnTo>
                    <a:lnTo>
                      <a:pt x="1144" y="35681"/>
                    </a:lnTo>
                    <a:lnTo>
                      <a:pt x="1123" y="34974"/>
                    </a:lnTo>
                    <a:lnTo>
                      <a:pt x="1102" y="34267"/>
                    </a:lnTo>
                    <a:lnTo>
                      <a:pt x="1102" y="33581"/>
                    </a:lnTo>
                    <a:lnTo>
                      <a:pt x="1123" y="32874"/>
                    </a:lnTo>
                    <a:lnTo>
                      <a:pt x="1144" y="32167"/>
                    </a:lnTo>
                    <a:lnTo>
                      <a:pt x="1186" y="31481"/>
                    </a:lnTo>
                    <a:lnTo>
                      <a:pt x="1227" y="30774"/>
                    </a:lnTo>
                    <a:lnTo>
                      <a:pt x="1352" y="29651"/>
                    </a:lnTo>
                    <a:lnTo>
                      <a:pt x="1518" y="28508"/>
                    </a:lnTo>
                    <a:lnTo>
                      <a:pt x="1705" y="27385"/>
                    </a:lnTo>
                    <a:lnTo>
                      <a:pt x="1934" y="26262"/>
                    </a:lnTo>
                    <a:lnTo>
                      <a:pt x="2204" y="25160"/>
                    </a:lnTo>
                    <a:lnTo>
                      <a:pt x="2516" y="24058"/>
                    </a:lnTo>
                    <a:lnTo>
                      <a:pt x="2849" y="22956"/>
                    </a:lnTo>
                    <a:lnTo>
                      <a:pt x="3244" y="21854"/>
                    </a:lnTo>
                    <a:lnTo>
                      <a:pt x="3577" y="20939"/>
                    </a:lnTo>
                    <a:lnTo>
                      <a:pt x="3951" y="20045"/>
                    </a:lnTo>
                    <a:lnTo>
                      <a:pt x="4367" y="19172"/>
                    </a:lnTo>
                    <a:lnTo>
                      <a:pt x="4783" y="18319"/>
                    </a:lnTo>
                    <a:lnTo>
                      <a:pt x="5219" y="17467"/>
                    </a:lnTo>
                    <a:lnTo>
                      <a:pt x="5698" y="16656"/>
                    </a:lnTo>
                    <a:lnTo>
                      <a:pt x="6197" y="15845"/>
                    </a:lnTo>
                    <a:lnTo>
                      <a:pt x="6716" y="15055"/>
                    </a:lnTo>
                    <a:lnTo>
                      <a:pt x="7278" y="14265"/>
                    </a:lnTo>
                    <a:lnTo>
                      <a:pt x="7839" y="13516"/>
                    </a:lnTo>
                    <a:lnTo>
                      <a:pt x="8442" y="12767"/>
                    </a:lnTo>
                    <a:lnTo>
                      <a:pt x="9066" y="12061"/>
                    </a:lnTo>
                    <a:lnTo>
                      <a:pt x="9711" y="11354"/>
                    </a:lnTo>
                    <a:lnTo>
                      <a:pt x="10397" y="10667"/>
                    </a:lnTo>
                    <a:lnTo>
                      <a:pt x="11104" y="9981"/>
                    </a:lnTo>
                    <a:lnTo>
                      <a:pt x="11831" y="9337"/>
                    </a:lnTo>
                    <a:lnTo>
                      <a:pt x="12393" y="8838"/>
                    </a:lnTo>
                    <a:lnTo>
                      <a:pt x="12996" y="8359"/>
                    </a:lnTo>
                    <a:lnTo>
                      <a:pt x="13578" y="7902"/>
                    </a:lnTo>
                    <a:lnTo>
                      <a:pt x="14181" y="7445"/>
                    </a:lnTo>
                    <a:lnTo>
                      <a:pt x="14805" y="7008"/>
                    </a:lnTo>
                    <a:lnTo>
                      <a:pt x="15429" y="6592"/>
                    </a:lnTo>
                    <a:lnTo>
                      <a:pt x="16052" y="6197"/>
                    </a:lnTo>
                    <a:lnTo>
                      <a:pt x="16676" y="5802"/>
                    </a:lnTo>
                    <a:lnTo>
                      <a:pt x="17342" y="5428"/>
                    </a:lnTo>
                    <a:lnTo>
                      <a:pt x="17986" y="5053"/>
                    </a:lnTo>
                    <a:lnTo>
                      <a:pt x="18651" y="4700"/>
                    </a:lnTo>
                    <a:lnTo>
                      <a:pt x="19317" y="4367"/>
                    </a:lnTo>
                    <a:lnTo>
                      <a:pt x="20003" y="4055"/>
                    </a:lnTo>
                    <a:lnTo>
                      <a:pt x="20689" y="3743"/>
                    </a:lnTo>
                    <a:lnTo>
                      <a:pt x="21375" y="3452"/>
                    </a:lnTo>
                    <a:lnTo>
                      <a:pt x="22082" y="3182"/>
                    </a:lnTo>
                    <a:lnTo>
                      <a:pt x="23163" y="2787"/>
                    </a:lnTo>
                    <a:lnTo>
                      <a:pt x="24265" y="2413"/>
                    </a:lnTo>
                    <a:lnTo>
                      <a:pt x="25368" y="2101"/>
                    </a:lnTo>
                    <a:lnTo>
                      <a:pt x="25929" y="1976"/>
                    </a:lnTo>
                    <a:lnTo>
                      <a:pt x="26490" y="1830"/>
                    </a:lnTo>
                    <a:lnTo>
                      <a:pt x="27031" y="1726"/>
                    </a:lnTo>
                    <a:lnTo>
                      <a:pt x="27613" y="1623"/>
                    </a:lnTo>
                    <a:lnTo>
                      <a:pt x="28175" y="1539"/>
                    </a:lnTo>
                    <a:lnTo>
                      <a:pt x="28736" y="1456"/>
                    </a:lnTo>
                    <a:lnTo>
                      <a:pt x="29297" y="1394"/>
                    </a:lnTo>
                    <a:lnTo>
                      <a:pt x="29880" y="1352"/>
                    </a:lnTo>
                    <a:lnTo>
                      <a:pt x="30441" y="1331"/>
                    </a:lnTo>
                    <a:close/>
                    <a:moveTo>
                      <a:pt x="31418" y="1"/>
                    </a:moveTo>
                    <a:lnTo>
                      <a:pt x="30753" y="21"/>
                    </a:lnTo>
                    <a:lnTo>
                      <a:pt x="30067" y="63"/>
                    </a:lnTo>
                    <a:lnTo>
                      <a:pt x="29381" y="125"/>
                    </a:lnTo>
                    <a:lnTo>
                      <a:pt x="28715" y="209"/>
                    </a:lnTo>
                    <a:lnTo>
                      <a:pt x="28071" y="292"/>
                    </a:lnTo>
                    <a:lnTo>
                      <a:pt x="27447" y="396"/>
                    </a:lnTo>
                    <a:lnTo>
                      <a:pt x="26823" y="500"/>
                    </a:lnTo>
                    <a:lnTo>
                      <a:pt x="26199" y="624"/>
                    </a:lnTo>
                    <a:lnTo>
                      <a:pt x="25596" y="770"/>
                    </a:lnTo>
                    <a:lnTo>
                      <a:pt x="24972" y="916"/>
                    </a:lnTo>
                    <a:lnTo>
                      <a:pt x="24369" y="1082"/>
                    </a:lnTo>
                    <a:lnTo>
                      <a:pt x="23766" y="1269"/>
                    </a:lnTo>
                    <a:lnTo>
                      <a:pt x="23163" y="1456"/>
                    </a:lnTo>
                    <a:lnTo>
                      <a:pt x="22581" y="1664"/>
                    </a:lnTo>
                    <a:lnTo>
                      <a:pt x="21396" y="2101"/>
                    </a:lnTo>
                    <a:lnTo>
                      <a:pt x="20211" y="2579"/>
                    </a:lnTo>
                    <a:lnTo>
                      <a:pt x="19067" y="3120"/>
                    </a:lnTo>
                    <a:lnTo>
                      <a:pt x="18340" y="3452"/>
                    </a:lnTo>
                    <a:lnTo>
                      <a:pt x="17653" y="3827"/>
                    </a:lnTo>
                    <a:lnTo>
                      <a:pt x="16946" y="4201"/>
                    </a:lnTo>
                    <a:lnTo>
                      <a:pt x="16281" y="4575"/>
                    </a:lnTo>
                    <a:lnTo>
                      <a:pt x="15595" y="4991"/>
                    </a:lnTo>
                    <a:lnTo>
                      <a:pt x="14950" y="5407"/>
                    </a:lnTo>
                    <a:lnTo>
                      <a:pt x="14285" y="5823"/>
                    </a:lnTo>
                    <a:lnTo>
                      <a:pt x="13661" y="6280"/>
                    </a:lnTo>
                    <a:lnTo>
                      <a:pt x="13017" y="6738"/>
                    </a:lnTo>
                    <a:lnTo>
                      <a:pt x="12414" y="7216"/>
                    </a:lnTo>
                    <a:lnTo>
                      <a:pt x="11811" y="7715"/>
                    </a:lnTo>
                    <a:lnTo>
                      <a:pt x="11208" y="8214"/>
                    </a:lnTo>
                    <a:lnTo>
                      <a:pt x="10625" y="8734"/>
                    </a:lnTo>
                    <a:lnTo>
                      <a:pt x="10064" y="9274"/>
                    </a:lnTo>
                    <a:lnTo>
                      <a:pt x="9503" y="9836"/>
                    </a:lnTo>
                    <a:lnTo>
                      <a:pt x="8941" y="10397"/>
                    </a:lnTo>
                    <a:lnTo>
                      <a:pt x="8505" y="10896"/>
                    </a:lnTo>
                    <a:lnTo>
                      <a:pt x="8068" y="11395"/>
                    </a:lnTo>
                    <a:lnTo>
                      <a:pt x="7631" y="11894"/>
                    </a:lnTo>
                    <a:lnTo>
                      <a:pt x="7236" y="12393"/>
                    </a:lnTo>
                    <a:lnTo>
                      <a:pt x="6820" y="12913"/>
                    </a:lnTo>
                    <a:lnTo>
                      <a:pt x="6446" y="13433"/>
                    </a:lnTo>
                    <a:lnTo>
                      <a:pt x="6072" y="13953"/>
                    </a:lnTo>
                    <a:lnTo>
                      <a:pt x="5698" y="14472"/>
                    </a:lnTo>
                    <a:lnTo>
                      <a:pt x="5365" y="15013"/>
                    </a:lnTo>
                    <a:lnTo>
                      <a:pt x="5011" y="15554"/>
                    </a:lnTo>
                    <a:lnTo>
                      <a:pt x="4699" y="16094"/>
                    </a:lnTo>
                    <a:lnTo>
                      <a:pt x="4367" y="16656"/>
                    </a:lnTo>
                    <a:lnTo>
                      <a:pt x="4076" y="17196"/>
                    </a:lnTo>
                    <a:lnTo>
                      <a:pt x="3785" y="17758"/>
                    </a:lnTo>
                    <a:lnTo>
                      <a:pt x="3494" y="18340"/>
                    </a:lnTo>
                    <a:lnTo>
                      <a:pt x="3223" y="18901"/>
                    </a:lnTo>
                    <a:lnTo>
                      <a:pt x="2724" y="20066"/>
                    </a:lnTo>
                    <a:lnTo>
                      <a:pt x="2267" y="21251"/>
                    </a:lnTo>
                    <a:lnTo>
                      <a:pt x="1851" y="22457"/>
                    </a:lnTo>
                    <a:lnTo>
                      <a:pt x="1477" y="23684"/>
                    </a:lnTo>
                    <a:lnTo>
                      <a:pt x="1144" y="24910"/>
                    </a:lnTo>
                    <a:lnTo>
                      <a:pt x="853" y="26179"/>
                    </a:lnTo>
                    <a:lnTo>
                      <a:pt x="603" y="27468"/>
                    </a:lnTo>
                    <a:lnTo>
                      <a:pt x="395" y="28757"/>
                    </a:lnTo>
                    <a:lnTo>
                      <a:pt x="271" y="29714"/>
                    </a:lnTo>
                    <a:lnTo>
                      <a:pt x="167" y="30670"/>
                    </a:lnTo>
                    <a:lnTo>
                      <a:pt x="104" y="31564"/>
                    </a:lnTo>
                    <a:lnTo>
                      <a:pt x="63" y="32479"/>
                    </a:lnTo>
                    <a:lnTo>
                      <a:pt x="21" y="33373"/>
                    </a:lnTo>
                    <a:lnTo>
                      <a:pt x="0" y="34267"/>
                    </a:lnTo>
                    <a:lnTo>
                      <a:pt x="21" y="36055"/>
                    </a:lnTo>
                    <a:lnTo>
                      <a:pt x="63" y="37844"/>
                    </a:lnTo>
                    <a:lnTo>
                      <a:pt x="125" y="39278"/>
                    </a:lnTo>
                    <a:lnTo>
                      <a:pt x="167" y="39985"/>
                    </a:lnTo>
                    <a:lnTo>
                      <a:pt x="229" y="40692"/>
                    </a:lnTo>
                    <a:lnTo>
                      <a:pt x="312" y="41378"/>
                    </a:lnTo>
                    <a:lnTo>
                      <a:pt x="416" y="42085"/>
                    </a:lnTo>
                    <a:lnTo>
                      <a:pt x="541" y="42792"/>
                    </a:lnTo>
                    <a:lnTo>
                      <a:pt x="707" y="43478"/>
                    </a:lnTo>
                    <a:lnTo>
                      <a:pt x="957" y="44373"/>
                    </a:lnTo>
                    <a:lnTo>
                      <a:pt x="1248" y="45267"/>
                    </a:lnTo>
                    <a:lnTo>
                      <a:pt x="1560" y="46161"/>
                    </a:lnTo>
                    <a:lnTo>
                      <a:pt x="1892" y="47013"/>
                    </a:lnTo>
                    <a:lnTo>
                      <a:pt x="2267" y="47866"/>
                    </a:lnTo>
                    <a:lnTo>
                      <a:pt x="2683" y="48718"/>
                    </a:lnTo>
                    <a:lnTo>
                      <a:pt x="3119" y="49529"/>
                    </a:lnTo>
                    <a:lnTo>
                      <a:pt x="3597" y="50340"/>
                    </a:lnTo>
                    <a:lnTo>
                      <a:pt x="4034" y="51026"/>
                    </a:lnTo>
                    <a:lnTo>
                      <a:pt x="4471" y="51712"/>
                    </a:lnTo>
                    <a:lnTo>
                      <a:pt x="4949" y="52357"/>
                    </a:lnTo>
                    <a:lnTo>
                      <a:pt x="5427" y="53002"/>
                    </a:lnTo>
                    <a:lnTo>
                      <a:pt x="5947" y="53605"/>
                    </a:lnTo>
                    <a:lnTo>
                      <a:pt x="6467" y="54208"/>
                    </a:lnTo>
                    <a:lnTo>
                      <a:pt x="7007" y="54790"/>
                    </a:lnTo>
                    <a:lnTo>
                      <a:pt x="7569" y="55351"/>
                    </a:lnTo>
                    <a:lnTo>
                      <a:pt x="8151" y="55892"/>
                    </a:lnTo>
                    <a:lnTo>
                      <a:pt x="8754" y="56391"/>
                    </a:lnTo>
                    <a:lnTo>
                      <a:pt x="9378" y="56890"/>
                    </a:lnTo>
                    <a:lnTo>
                      <a:pt x="10022" y="57347"/>
                    </a:lnTo>
                    <a:lnTo>
                      <a:pt x="10688" y="57784"/>
                    </a:lnTo>
                    <a:lnTo>
                      <a:pt x="11374" y="58200"/>
                    </a:lnTo>
                    <a:lnTo>
                      <a:pt x="12102" y="58574"/>
                    </a:lnTo>
                    <a:lnTo>
                      <a:pt x="12850" y="58928"/>
                    </a:lnTo>
                    <a:lnTo>
                      <a:pt x="13391" y="59177"/>
                    </a:lnTo>
                    <a:lnTo>
                      <a:pt x="13952" y="59406"/>
                    </a:lnTo>
                    <a:lnTo>
                      <a:pt x="14534" y="59614"/>
                    </a:lnTo>
                    <a:lnTo>
                      <a:pt x="15096" y="59822"/>
                    </a:lnTo>
                    <a:lnTo>
                      <a:pt x="15657" y="59988"/>
                    </a:lnTo>
                    <a:lnTo>
                      <a:pt x="16239" y="60154"/>
                    </a:lnTo>
                    <a:lnTo>
                      <a:pt x="16822" y="60321"/>
                    </a:lnTo>
                    <a:lnTo>
                      <a:pt x="17383" y="60445"/>
                    </a:lnTo>
                    <a:lnTo>
                      <a:pt x="17965" y="60570"/>
                    </a:lnTo>
                    <a:lnTo>
                      <a:pt x="18547" y="60674"/>
                    </a:lnTo>
                    <a:lnTo>
                      <a:pt x="19150" y="60757"/>
                    </a:lnTo>
                    <a:lnTo>
                      <a:pt x="19733" y="60820"/>
                    </a:lnTo>
                    <a:lnTo>
                      <a:pt x="20315" y="60882"/>
                    </a:lnTo>
                    <a:lnTo>
                      <a:pt x="20918" y="60924"/>
                    </a:lnTo>
                    <a:lnTo>
                      <a:pt x="21521" y="60944"/>
                    </a:lnTo>
                    <a:lnTo>
                      <a:pt x="22706" y="60944"/>
                    </a:lnTo>
                    <a:lnTo>
                      <a:pt x="23309" y="60924"/>
                    </a:lnTo>
                    <a:lnTo>
                      <a:pt x="23912" y="60882"/>
                    </a:lnTo>
                    <a:lnTo>
                      <a:pt x="24536" y="60820"/>
                    </a:lnTo>
                    <a:lnTo>
                      <a:pt x="25264" y="60737"/>
                    </a:lnTo>
                    <a:lnTo>
                      <a:pt x="25991" y="60633"/>
                    </a:lnTo>
                    <a:lnTo>
                      <a:pt x="26719" y="60508"/>
                    </a:lnTo>
                    <a:lnTo>
                      <a:pt x="27447" y="60362"/>
                    </a:lnTo>
                    <a:lnTo>
                      <a:pt x="28154" y="60217"/>
                    </a:lnTo>
                    <a:lnTo>
                      <a:pt x="28861" y="60030"/>
                    </a:lnTo>
                    <a:lnTo>
                      <a:pt x="29568" y="59842"/>
                    </a:lnTo>
                    <a:lnTo>
                      <a:pt x="30275" y="59614"/>
                    </a:lnTo>
                    <a:lnTo>
                      <a:pt x="30961" y="59385"/>
                    </a:lnTo>
                    <a:lnTo>
                      <a:pt x="31647" y="59135"/>
                    </a:lnTo>
                    <a:lnTo>
                      <a:pt x="32312" y="58844"/>
                    </a:lnTo>
                    <a:lnTo>
                      <a:pt x="32978" y="58553"/>
                    </a:lnTo>
                    <a:lnTo>
                      <a:pt x="33643" y="58241"/>
                    </a:lnTo>
                    <a:lnTo>
                      <a:pt x="34308" y="57888"/>
                    </a:lnTo>
                    <a:lnTo>
                      <a:pt x="34953" y="57534"/>
                    </a:lnTo>
                    <a:lnTo>
                      <a:pt x="35577" y="57139"/>
                    </a:lnTo>
                    <a:lnTo>
                      <a:pt x="36097" y="56807"/>
                    </a:lnTo>
                    <a:lnTo>
                      <a:pt x="36616" y="56453"/>
                    </a:lnTo>
                    <a:lnTo>
                      <a:pt x="37095" y="56079"/>
                    </a:lnTo>
                    <a:lnTo>
                      <a:pt x="37573" y="55684"/>
                    </a:lnTo>
                    <a:lnTo>
                      <a:pt x="38051" y="55289"/>
                    </a:lnTo>
                    <a:lnTo>
                      <a:pt x="38488" y="54873"/>
                    </a:lnTo>
                    <a:lnTo>
                      <a:pt x="38924" y="54457"/>
                    </a:lnTo>
                    <a:lnTo>
                      <a:pt x="39361" y="54020"/>
                    </a:lnTo>
                    <a:lnTo>
                      <a:pt x="39777" y="53563"/>
                    </a:lnTo>
                    <a:lnTo>
                      <a:pt x="40172" y="53106"/>
                    </a:lnTo>
                    <a:lnTo>
                      <a:pt x="40567" y="52648"/>
                    </a:lnTo>
                    <a:lnTo>
                      <a:pt x="40962" y="52170"/>
                    </a:lnTo>
                    <a:lnTo>
                      <a:pt x="41690" y="51213"/>
                    </a:lnTo>
                    <a:lnTo>
                      <a:pt x="42397" y="50215"/>
                    </a:lnTo>
                    <a:lnTo>
                      <a:pt x="42709" y="49737"/>
                    </a:lnTo>
                    <a:lnTo>
                      <a:pt x="43021" y="49259"/>
                    </a:lnTo>
                    <a:lnTo>
                      <a:pt x="43291" y="48801"/>
                    </a:lnTo>
                    <a:lnTo>
                      <a:pt x="43561" y="48323"/>
                    </a:lnTo>
                    <a:lnTo>
                      <a:pt x="43832" y="47824"/>
                    </a:lnTo>
                    <a:lnTo>
                      <a:pt x="44060" y="47346"/>
                    </a:lnTo>
                    <a:lnTo>
                      <a:pt x="44289" y="46868"/>
                    </a:lnTo>
                    <a:lnTo>
                      <a:pt x="44497" y="46369"/>
                    </a:lnTo>
                    <a:lnTo>
                      <a:pt x="44705" y="45870"/>
                    </a:lnTo>
                    <a:lnTo>
                      <a:pt x="44871" y="45391"/>
                    </a:lnTo>
                    <a:lnTo>
                      <a:pt x="45037" y="44892"/>
                    </a:lnTo>
                    <a:lnTo>
                      <a:pt x="45204" y="44393"/>
                    </a:lnTo>
                    <a:lnTo>
                      <a:pt x="45329" y="43874"/>
                    </a:lnTo>
                    <a:lnTo>
                      <a:pt x="45453" y="43375"/>
                    </a:lnTo>
                    <a:lnTo>
                      <a:pt x="45557" y="42875"/>
                    </a:lnTo>
                    <a:lnTo>
                      <a:pt x="45661" y="42356"/>
                    </a:lnTo>
                    <a:lnTo>
                      <a:pt x="45724" y="41836"/>
                    </a:lnTo>
                    <a:lnTo>
                      <a:pt x="45786" y="41316"/>
                    </a:lnTo>
                    <a:lnTo>
                      <a:pt x="45828" y="40817"/>
                    </a:lnTo>
                    <a:lnTo>
                      <a:pt x="45869" y="40276"/>
                    </a:lnTo>
                    <a:lnTo>
                      <a:pt x="45890" y="39757"/>
                    </a:lnTo>
                    <a:lnTo>
                      <a:pt x="45890" y="39237"/>
                    </a:lnTo>
                    <a:lnTo>
                      <a:pt x="45869" y="38717"/>
                    </a:lnTo>
                    <a:lnTo>
                      <a:pt x="45848" y="38176"/>
                    </a:lnTo>
                    <a:lnTo>
                      <a:pt x="45807" y="37656"/>
                    </a:lnTo>
                    <a:lnTo>
                      <a:pt x="45744" y="37116"/>
                    </a:lnTo>
                    <a:lnTo>
                      <a:pt x="45682" y="36575"/>
                    </a:lnTo>
                    <a:lnTo>
                      <a:pt x="45578" y="36035"/>
                    </a:lnTo>
                    <a:lnTo>
                      <a:pt x="45474" y="35494"/>
                    </a:lnTo>
                    <a:lnTo>
                      <a:pt x="45370" y="34953"/>
                    </a:lnTo>
                    <a:lnTo>
                      <a:pt x="45225" y="34413"/>
                    </a:lnTo>
                    <a:lnTo>
                      <a:pt x="45079" y="33851"/>
                    </a:lnTo>
                    <a:lnTo>
                      <a:pt x="44934" y="33373"/>
                    </a:lnTo>
                    <a:lnTo>
                      <a:pt x="44767" y="32895"/>
                    </a:lnTo>
                    <a:lnTo>
                      <a:pt x="44580" y="32417"/>
                    </a:lnTo>
                    <a:lnTo>
                      <a:pt x="44372" y="31959"/>
                    </a:lnTo>
                    <a:lnTo>
                      <a:pt x="44164" y="31523"/>
                    </a:lnTo>
                    <a:lnTo>
                      <a:pt x="43935" y="31065"/>
                    </a:lnTo>
                    <a:lnTo>
                      <a:pt x="43686" y="30649"/>
                    </a:lnTo>
                    <a:lnTo>
                      <a:pt x="43416" y="30213"/>
                    </a:lnTo>
                    <a:lnTo>
                      <a:pt x="43145" y="29797"/>
                    </a:lnTo>
                    <a:lnTo>
                      <a:pt x="42854" y="29381"/>
                    </a:lnTo>
                    <a:lnTo>
                      <a:pt x="42542" y="28986"/>
                    </a:lnTo>
                    <a:lnTo>
                      <a:pt x="42230" y="28591"/>
                    </a:lnTo>
                    <a:lnTo>
                      <a:pt x="41919" y="28217"/>
                    </a:lnTo>
                    <a:lnTo>
                      <a:pt x="41586" y="27821"/>
                    </a:lnTo>
                    <a:lnTo>
                      <a:pt x="40879" y="27094"/>
                    </a:lnTo>
                    <a:lnTo>
                      <a:pt x="40338" y="26553"/>
                    </a:lnTo>
                    <a:lnTo>
                      <a:pt x="39756" y="26054"/>
                    </a:lnTo>
                    <a:lnTo>
                      <a:pt x="39195" y="25555"/>
                    </a:lnTo>
                    <a:lnTo>
                      <a:pt x="38592" y="25098"/>
                    </a:lnTo>
                    <a:lnTo>
                      <a:pt x="37989" y="24682"/>
                    </a:lnTo>
                    <a:lnTo>
                      <a:pt x="37365" y="24287"/>
                    </a:lnTo>
                    <a:lnTo>
                      <a:pt x="36741" y="23912"/>
                    </a:lnTo>
                    <a:lnTo>
                      <a:pt x="36097" y="23559"/>
                    </a:lnTo>
                    <a:lnTo>
                      <a:pt x="35431" y="23247"/>
                    </a:lnTo>
                    <a:lnTo>
                      <a:pt x="34745" y="22977"/>
                    </a:lnTo>
                    <a:lnTo>
                      <a:pt x="34059" y="22727"/>
                    </a:lnTo>
                    <a:lnTo>
                      <a:pt x="33352" y="22499"/>
                    </a:lnTo>
                    <a:lnTo>
                      <a:pt x="32624" y="22311"/>
                    </a:lnTo>
                    <a:lnTo>
                      <a:pt x="31876" y="22145"/>
                    </a:lnTo>
                    <a:lnTo>
                      <a:pt x="31127" y="22041"/>
                    </a:lnTo>
                    <a:lnTo>
                      <a:pt x="30358" y="21937"/>
                    </a:lnTo>
                    <a:lnTo>
                      <a:pt x="29713" y="21896"/>
                    </a:lnTo>
                    <a:lnTo>
                      <a:pt x="29089" y="21854"/>
                    </a:lnTo>
                    <a:lnTo>
                      <a:pt x="28445" y="21833"/>
                    </a:lnTo>
                    <a:lnTo>
                      <a:pt x="27821" y="21812"/>
                    </a:lnTo>
                    <a:lnTo>
                      <a:pt x="27093" y="21833"/>
                    </a:lnTo>
                    <a:lnTo>
                      <a:pt x="26366" y="21854"/>
                    </a:lnTo>
                    <a:lnTo>
                      <a:pt x="25638" y="21916"/>
                    </a:lnTo>
                    <a:lnTo>
                      <a:pt x="24910" y="21999"/>
                    </a:lnTo>
                    <a:lnTo>
                      <a:pt x="24203" y="22124"/>
                    </a:lnTo>
                    <a:lnTo>
                      <a:pt x="23475" y="22249"/>
                    </a:lnTo>
                    <a:lnTo>
                      <a:pt x="22768" y="22415"/>
                    </a:lnTo>
                    <a:lnTo>
                      <a:pt x="22061" y="22623"/>
                    </a:lnTo>
                    <a:lnTo>
                      <a:pt x="21022" y="22935"/>
                    </a:lnTo>
                    <a:lnTo>
                      <a:pt x="20502" y="23102"/>
                    </a:lnTo>
                    <a:lnTo>
                      <a:pt x="20003" y="23289"/>
                    </a:lnTo>
                    <a:lnTo>
                      <a:pt x="19483" y="23476"/>
                    </a:lnTo>
                    <a:lnTo>
                      <a:pt x="18984" y="23704"/>
                    </a:lnTo>
                    <a:lnTo>
                      <a:pt x="18464" y="23954"/>
                    </a:lnTo>
                    <a:lnTo>
                      <a:pt x="17965" y="24224"/>
                    </a:lnTo>
                    <a:lnTo>
                      <a:pt x="18028" y="23996"/>
                    </a:lnTo>
                    <a:lnTo>
                      <a:pt x="18090" y="23829"/>
                    </a:lnTo>
                    <a:lnTo>
                      <a:pt x="18173" y="23684"/>
                    </a:lnTo>
                    <a:lnTo>
                      <a:pt x="18277" y="23559"/>
                    </a:lnTo>
                    <a:lnTo>
                      <a:pt x="19109" y="22561"/>
                    </a:lnTo>
                    <a:lnTo>
                      <a:pt x="19525" y="22124"/>
                    </a:lnTo>
                    <a:lnTo>
                      <a:pt x="19920" y="21688"/>
                    </a:lnTo>
                    <a:lnTo>
                      <a:pt x="20336" y="21272"/>
                    </a:lnTo>
                    <a:lnTo>
                      <a:pt x="20772" y="20856"/>
                    </a:lnTo>
                    <a:lnTo>
                      <a:pt x="21188" y="20461"/>
                    </a:lnTo>
                    <a:lnTo>
                      <a:pt x="21646" y="20087"/>
                    </a:lnTo>
                    <a:lnTo>
                      <a:pt x="22103" y="19712"/>
                    </a:lnTo>
                    <a:lnTo>
                      <a:pt x="22560" y="19359"/>
                    </a:lnTo>
                    <a:lnTo>
                      <a:pt x="23039" y="19026"/>
                    </a:lnTo>
                    <a:lnTo>
                      <a:pt x="23517" y="18714"/>
                    </a:lnTo>
                    <a:lnTo>
                      <a:pt x="24037" y="18423"/>
                    </a:lnTo>
                    <a:lnTo>
                      <a:pt x="24536" y="18132"/>
                    </a:lnTo>
                    <a:lnTo>
                      <a:pt x="25076" y="17883"/>
                    </a:lnTo>
                    <a:lnTo>
                      <a:pt x="25617" y="17654"/>
                    </a:lnTo>
                    <a:lnTo>
                      <a:pt x="26178" y="17425"/>
                    </a:lnTo>
                    <a:lnTo>
                      <a:pt x="26761" y="17238"/>
                    </a:lnTo>
                    <a:lnTo>
                      <a:pt x="27447" y="17051"/>
                    </a:lnTo>
                    <a:lnTo>
                      <a:pt x="28112" y="16884"/>
                    </a:lnTo>
                    <a:lnTo>
                      <a:pt x="28798" y="16760"/>
                    </a:lnTo>
                    <a:lnTo>
                      <a:pt x="29484" y="16635"/>
                    </a:lnTo>
                    <a:lnTo>
                      <a:pt x="30171" y="16531"/>
                    </a:lnTo>
                    <a:lnTo>
                      <a:pt x="30857" y="16448"/>
                    </a:lnTo>
                    <a:lnTo>
                      <a:pt x="31543" y="16385"/>
                    </a:lnTo>
                    <a:lnTo>
                      <a:pt x="32229" y="16344"/>
                    </a:lnTo>
                    <a:lnTo>
                      <a:pt x="33082" y="16261"/>
                    </a:lnTo>
                    <a:lnTo>
                      <a:pt x="33913" y="16157"/>
                    </a:lnTo>
                    <a:lnTo>
                      <a:pt x="34329" y="16094"/>
                    </a:lnTo>
                    <a:lnTo>
                      <a:pt x="34745" y="16011"/>
                    </a:lnTo>
                    <a:lnTo>
                      <a:pt x="35161" y="15907"/>
                    </a:lnTo>
                    <a:lnTo>
                      <a:pt x="35556" y="15782"/>
                    </a:lnTo>
                    <a:lnTo>
                      <a:pt x="35889" y="15658"/>
                    </a:lnTo>
                    <a:lnTo>
                      <a:pt x="36180" y="15512"/>
                    </a:lnTo>
                    <a:lnTo>
                      <a:pt x="36450" y="15325"/>
                    </a:lnTo>
                    <a:lnTo>
                      <a:pt x="36700" y="15117"/>
                    </a:lnTo>
                    <a:lnTo>
                      <a:pt x="36928" y="14888"/>
                    </a:lnTo>
                    <a:lnTo>
                      <a:pt x="37115" y="14618"/>
                    </a:lnTo>
                    <a:lnTo>
                      <a:pt x="37282" y="14327"/>
                    </a:lnTo>
                    <a:lnTo>
                      <a:pt x="37448" y="14015"/>
                    </a:lnTo>
                    <a:lnTo>
                      <a:pt x="37635" y="13516"/>
                    </a:lnTo>
                    <a:lnTo>
                      <a:pt x="37802" y="13017"/>
                    </a:lnTo>
                    <a:lnTo>
                      <a:pt x="37947" y="12518"/>
                    </a:lnTo>
                    <a:lnTo>
                      <a:pt x="38093" y="12019"/>
                    </a:lnTo>
                    <a:lnTo>
                      <a:pt x="38197" y="11520"/>
                    </a:lnTo>
                    <a:lnTo>
                      <a:pt x="38301" y="11021"/>
                    </a:lnTo>
                    <a:lnTo>
                      <a:pt x="38363" y="10522"/>
                    </a:lnTo>
                    <a:lnTo>
                      <a:pt x="38425" y="10002"/>
                    </a:lnTo>
                    <a:lnTo>
                      <a:pt x="38529" y="8983"/>
                    </a:lnTo>
                    <a:lnTo>
                      <a:pt x="38571" y="7964"/>
                    </a:lnTo>
                    <a:lnTo>
                      <a:pt x="38592" y="6925"/>
                    </a:lnTo>
                    <a:lnTo>
                      <a:pt x="38592" y="5906"/>
                    </a:lnTo>
                    <a:lnTo>
                      <a:pt x="38592" y="5615"/>
                    </a:lnTo>
                    <a:lnTo>
                      <a:pt x="38571" y="5365"/>
                    </a:lnTo>
                    <a:lnTo>
                      <a:pt x="38529" y="5095"/>
                    </a:lnTo>
                    <a:lnTo>
                      <a:pt x="38488" y="4845"/>
                    </a:lnTo>
                    <a:lnTo>
                      <a:pt x="38363" y="4346"/>
                    </a:lnTo>
                    <a:lnTo>
                      <a:pt x="38197" y="3868"/>
                    </a:lnTo>
                    <a:lnTo>
                      <a:pt x="37989" y="3432"/>
                    </a:lnTo>
                    <a:lnTo>
                      <a:pt x="37739" y="2995"/>
                    </a:lnTo>
                    <a:lnTo>
                      <a:pt x="37469" y="2600"/>
                    </a:lnTo>
                    <a:lnTo>
                      <a:pt x="37157" y="2246"/>
                    </a:lnTo>
                    <a:lnTo>
                      <a:pt x="36824" y="1893"/>
                    </a:lnTo>
                    <a:lnTo>
                      <a:pt x="36471" y="1581"/>
                    </a:lnTo>
                    <a:lnTo>
                      <a:pt x="36097" y="1290"/>
                    </a:lnTo>
                    <a:lnTo>
                      <a:pt x="35702" y="1040"/>
                    </a:lnTo>
                    <a:lnTo>
                      <a:pt x="35286" y="812"/>
                    </a:lnTo>
                    <a:lnTo>
                      <a:pt x="34870" y="624"/>
                    </a:lnTo>
                    <a:lnTo>
                      <a:pt x="34454" y="458"/>
                    </a:lnTo>
                    <a:lnTo>
                      <a:pt x="34017" y="333"/>
                    </a:lnTo>
                    <a:lnTo>
                      <a:pt x="33705" y="250"/>
                    </a:lnTo>
                    <a:lnTo>
                      <a:pt x="33373" y="188"/>
                    </a:lnTo>
                    <a:lnTo>
                      <a:pt x="32728" y="84"/>
                    </a:lnTo>
                    <a:lnTo>
                      <a:pt x="32084" y="21"/>
                    </a:lnTo>
                    <a:lnTo>
                      <a:pt x="31418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98" name="Google Shape;1098;p7"/>
              <p:cNvSpPr/>
              <p:nvPr/>
            </p:nvSpPr>
            <p:spPr>
              <a:xfrm>
                <a:off x="3958400" y="2030975"/>
                <a:ext cx="1059925" cy="1416525"/>
              </a:xfrm>
              <a:custGeom>
                <a:avLst/>
                <a:gdLst/>
                <a:ahLst/>
                <a:cxnLst/>
                <a:rect l="l" t="t" r="r" b="b"/>
                <a:pathLst>
                  <a:path w="42397" h="56661" fill="none" extrusionOk="0">
                    <a:moveTo>
                      <a:pt x="104" y="35057"/>
                    </a:moveTo>
                    <a:lnTo>
                      <a:pt x="104" y="35057"/>
                    </a:lnTo>
                    <a:lnTo>
                      <a:pt x="42" y="34350"/>
                    </a:lnTo>
                    <a:lnTo>
                      <a:pt x="21" y="33643"/>
                    </a:lnTo>
                    <a:lnTo>
                      <a:pt x="0" y="32936"/>
                    </a:lnTo>
                    <a:lnTo>
                      <a:pt x="0" y="32250"/>
                    </a:lnTo>
                    <a:lnTo>
                      <a:pt x="21" y="31543"/>
                    </a:lnTo>
                    <a:lnTo>
                      <a:pt x="42" y="30836"/>
                    </a:lnTo>
                    <a:lnTo>
                      <a:pt x="84" y="30150"/>
                    </a:lnTo>
                    <a:lnTo>
                      <a:pt x="125" y="29443"/>
                    </a:lnTo>
                    <a:lnTo>
                      <a:pt x="125" y="29443"/>
                    </a:lnTo>
                    <a:lnTo>
                      <a:pt x="250" y="28320"/>
                    </a:lnTo>
                    <a:lnTo>
                      <a:pt x="416" y="27177"/>
                    </a:lnTo>
                    <a:lnTo>
                      <a:pt x="603" y="26054"/>
                    </a:lnTo>
                    <a:lnTo>
                      <a:pt x="832" y="24931"/>
                    </a:lnTo>
                    <a:lnTo>
                      <a:pt x="1102" y="23829"/>
                    </a:lnTo>
                    <a:lnTo>
                      <a:pt x="1414" y="22727"/>
                    </a:lnTo>
                    <a:lnTo>
                      <a:pt x="1747" y="21625"/>
                    </a:lnTo>
                    <a:lnTo>
                      <a:pt x="2142" y="20523"/>
                    </a:lnTo>
                    <a:lnTo>
                      <a:pt x="2142" y="20523"/>
                    </a:lnTo>
                    <a:lnTo>
                      <a:pt x="2475" y="19608"/>
                    </a:lnTo>
                    <a:lnTo>
                      <a:pt x="2849" y="18714"/>
                    </a:lnTo>
                    <a:lnTo>
                      <a:pt x="3265" y="17841"/>
                    </a:lnTo>
                    <a:lnTo>
                      <a:pt x="3681" y="16988"/>
                    </a:lnTo>
                    <a:lnTo>
                      <a:pt x="4117" y="16136"/>
                    </a:lnTo>
                    <a:lnTo>
                      <a:pt x="4596" y="15325"/>
                    </a:lnTo>
                    <a:lnTo>
                      <a:pt x="5095" y="14514"/>
                    </a:lnTo>
                    <a:lnTo>
                      <a:pt x="5614" y="13724"/>
                    </a:lnTo>
                    <a:lnTo>
                      <a:pt x="6176" y="12934"/>
                    </a:lnTo>
                    <a:lnTo>
                      <a:pt x="6737" y="12185"/>
                    </a:lnTo>
                    <a:lnTo>
                      <a:pt x="7340" y="11436"/>
                    </a:lnTo>
                    <a:lnTo>
                      <a:pt x="7964" y="10730"/>
                    </a:lnTo>
                    <a:lnTo>
                      <a:pt x="8609" y="10023"/>
                    </a:lnTo>
                    <a:lnTo>
                      <a:pt x="9295" y="9336"/>
                    </a:lnTo>
                    <a:lnTo>
                      <a:pt x="10002" y="8650"/>
                    </a:lnTo>
                    <a:lnTo>
                      <a:pt x="10729" y="8006"/>
                    </a:lnTo>
                    <a:lnTo>
                      <a:pt x="10729" y="8006"/>
                    </a:lnTo>
                    <a:lnTo>
                      <a:pt x="11291" y="7507"/>
                    </a:lnTo>
                    <a:lnTo>
                      <a:pt x="11894" y="7028"/>
                    </a:lnTo>
                    <a:lnTo>
                      <a:pt x="12476" y="6571"/>
                    </a:lnTo>
                    <a:lnTo>
                      <a:pt x="13079" y="6114"/>
                    </a:lnTo>
                    <a:lnTo>
                      <a:pt x="13703" y="5677"/>
                    </a:lnTo>
                    <a:lnTo>
                      <a:pt x="14327" y="5261"/>
                    </a:lnTo>
                    <a:lnTo>
                      <a:pt x="14950" y="4866"/>
                    </a:lnTo>
                    <a:lnTo>
                      <a:pt x="15574" y="4471"/>
                    </a:lnTo>
                    <a:lnTo>
                      <a:pt x="16240" y="4097"/>
                    </a:lnTo>
                    <a:lnTo>
                      <a:pt x="16884" y="3722"/>
                    </a:lnTo>
                    <a:lnTo>
                      <a:pt x="17549" y="3369"/>
                    </a:lnTo>
                    <a:lnTo>
                      <a:pt x="18215" y="3036"/>
                    </a:lnTo>
                    <a:lnTo>
                      <a:pt x="18901" y="2724"/>
                    </a:lnTo>
                    <a:lnTo>
                      <a:pt x="19587" y="2412"/>
                    </a:lnTo>
                    <a:lnTo>
                      <a:pt x="20273" y="2121"/>
                    </a:lnTo>
                    <a:lnTo>
                      <a:pt x="20980" y="1851"/>
                    </a:lnTo>
                    <a:lnTo>
                      <a:pt x="20980" y="1851"/>
                    </a:lnTo>
                    <a:lnTo>
                      <a:pt x="22061" y="1456"/>
                    </a:lnTo>
                    <a:lnTo>
                      <a:pt x="23163" y="1082"/>
                    </a:lnTo>
                    <a:lnTo>
                      <a:pt x="24266" y="770"/>
                    </a:lnTo>
                    <a:lnTo>
                      <a:pt x="24827" y="645"/>
                    </a:lnTo>
                    <a:lnTo>
                      <a:pt x="25388" y="499"/>
                    </a:lnTo>
                    <a:lnTo>
                      <a:pt x="25929" y="395"/>
                    </a:lnTo>
                    <a:lnTo>
                      <a:pt x="26511" y="292"/>
                    </a:lnTo>
                    <a:lnTo>
                      <a:pt x="27073" y="208"/>
                    </a:lnTo>
                    <a:lnTo>
                      <a:pt x="27634" y="125"/>
                    </a:lnTo>
                    <a:lnTo>
                      <a:pt x="28195" y="63"/>
                    </a:lnTo>
                    <a:lnTo>
                      <a:pt x="28778" y="21"/>
                    </a:lnTo>
                    <a:lnTo>
                      <a:pt x="29339" y="0"/>
                    </a:lnTo>
                    <a:lnTo>
                      <a:pt x="29921" y="0"/>
                    </a:lnTo>
                    <a:lnTo>
                      <a:pt x="29921" y="0"/>
                    </a:lnTo>
                    <a:lnTo>
                      <a:pt x="30524" y="0"/>
                    </a:lnTo>
                    <a:lnTo>
                      <a:pt x="31148" y="42"/>
                    </a:lnTo>
                    <a:lnTo>
                      <a:pt x="31148" y="42"/>
                    </a:lnTo>
                    <a:lnTo>
                      <a:pt x="31148" y="42"/>
                    </a:lnTo>
                    <a:lnTo>
                      <a:pt x="31169" y="42"/>
                    </a:lnTo>
                    <a:lnTo>
                      <a:pt x="31169" y="42"/>
                    </a:lnTo>
                    <a:lnTo>
                      <a:pt x="31169" y="42"/>
                    </a:lnTo>
                    <a:lnTo>
                      <a:pt x="31169" y="42"/>
                    </a:lnTo>
                    <a:lnTo>
                      <a:pt x="31273" y="42"/>
                    </a:lnTo>
                    <a:lnTo>
                      <a:pt x="31273" y="42"/>
                    </a:lnTo>
                    <a:lnTo>
                      <a:pt x="31585" y="84"/>
                    </a:lnTo>
                    <a:lnTo>
                      <a:pt x="31896" y="125"/>
                    </a:lnTo>
                    <a:lnTo>
                      <a:pt x="32520" y="229"/>
                    </a:lnTo>
                    <a:lnTo>
                      <a:pt x="32520" y="229"/>
                    </a:lnTo>
                    <a:lnTo>
                      <a:pt x="32728" y="271"/>
                    </a:lnTo>
                    <a:lnTo>
                      <a:pt x="32915" y="333"/>
                    </a:lnTo>
                    <a:lnTo>
                      <a:pt x="33102" y="395"/>
                    </a:lnTo>
                    <a:lnTo>
                      <a:pt x="33269" y="479"/>
                    </a:lnTo>
                    <a:lnTo>
                      <a:pt x="33435" y="562"/>
                    </a:lnTo>
                    <a:lnTo>
                      <a:pt x="33581" y="645"/>
                    </a:lnTo>
                    <a:lnTo>
                      <a:pt x="33726" y="770"/>
                    </a:lnTo>
                    <a:lnTo>
                      <a:pt x="33872" y="874"/>
                    </a:lnTo>
                    <a:lnTo>
                      <a:pt x="33997" y="998"/>
                    </a:lnTo>
                    <a:lnTo>
                      <a:pt x="34100" y="1144"/>
                    </a:lnTo>
                    <a:lnTo>
                      <a:pt x="34204" y="1290"/>
                    </a:lnTo>
                    <a:lnTo>
                      <a:pt x="34288" y="1456"/>
                    </a:lnTo>
                    <a:lnTo>
                      <a:pt x="34371" y="1622"/>
                    </a:lnTo>
                    <a:lnTo>
                      <a:pt x="34454" y="1789"/>
                    </a:lnTo>
                    <a:lnTo>
                      <a:pt x="34558" y="2163"/>
                    </a:lnTo>
                    <a:lnTo>
                      <a:pt x="34558" y="2163"/>
                    </a:lnTo>
                    <a:lnTo>
                      <a:pt x="34745" y="2995"/>
                    </a:lnTo>
                    <a:lnTo>
                      <a:pt x="34891" y="3806"/>
                    </a:lnTo>
                    <a:lnTo>
                      <a:pt x="34995" y="4637"/>
                    </a:lnTo>
                    <a:lnTo>
                      <a:pt x="35078" y="5469"/>
                    </a:lnTo>
                    <a:lnTo>
                      <a:pt x="35140" y="6280"/>
                    </a:lnTo>
                    <a:lnTo>
                      <a:pt x="35161" y="7112"/>
                    </a:lnTo>
                    <a:lnTo>
                      <a:pt x="35161" y="7943"/>
                    </a:lnTo>
                    <a:lnTo>
                      <a:pt x="35119" y="8775"/>
                    </a:lnTo>
                    <a:lnTo>
                      <a:pt x="35119" y="8775"/>
                    </a:lnTo>
                    <a:lnTo>
                      <a:pt x="35057" y="9378"/>
                    </a:lnTo>
                    <a:lnTo>
                      <a:pt x="34995" y="9981"/>
                    </a:lnTo>
                    <a:lnTo>
                      <a:pt x="34995" y="9981"/>
                    </a:lnTo>
                    <a:lnTo>
                      <a:pt x="34974" y="10210"/>
                    </a:lnTo>
                    <a:lnTo>
                      <a:pt x="34932" y="10418"/>
                    </a:lnTo>
                    <a:lnTo>
                      <a:pt x="34870" y="10626"/>
                    </a:lnTo>
                    <a:lnTo>
                      <a:pt x="34807" y="10792"/>
                    </a:lnTo>
                    <a:lnTo>
                      <a:pt x="34724" y="10958"/>
                    </a:lnTo>
                    <a:lnTo>
                      <a:pt x="34641" y="11083"/>
                    </a:lnTo>
                    <a:lnTo>
                      <a:pt x="34558" y="11208"/>
                    </a:lnTo>
                    <a:lnTo>
                      <a:pt x="34454" y="11312"/>
                    </a:lnTo>
                    <a:lnTo>
                      <a:pt x="34329" y="11416"/>
                    </a:lnTo>
                    <a:lnTo>
                      <a:pt x="34204" y="11499"/>
                    </a:lnTo>
                    <a:lnTo>
                      <a:pt x="34080" y="11561"/>
                    </a:lnTo>
                    <a:lnTo>
                      <a:pt x="33934" y="11624"/>
                    </a:lnTo>
                    <a:lnTo>
                      <a:pt x="33622" y="11728"/>
                    </a:lnTo>
                    <a:lnTo>
                      <a:pt x="33269" y="11790"/>
                    </a:lnTo>
                    <a:lnTo>
                      <a:pt x="33269" y="11790"/>
                    </a:lnTo>
                    <a:lnTo>
                      <a:pt x="32375" y="11915"/>
                    </a:lnTo>
                    <a:lnTo>
                      <a:pt x="31460" y="12019"/>
                    </a:lnTo>
                    <a:lnTo>
                      <a:pt x="29630" y="12206"/>
                    </a:lnTo>
                    <a:lnTo>
                      <a:pt x="29630" y="12206"/>
                    </a:lnTo>
                    <a:lnTo>
                      <a:pt x="28715" y="12310"/>
                    </a:lnTo>
                    <a:lnTo>
                      <a:pt x="27800" y="12435"/>
                    </a:lnTo>
                    <a:lnTo>
                      <a:pt x="26885" y="12580"/>
                    </a:lnTo>
                    <a:lnTo>
                      <a:pt x="25971" y="12767"/>
                    </a:lnTo>
                    <a:lnTo>
                      <a:pt x="25097" y="12996"/>
                    </a:lnTo>
                    <a:lnTo>
                      <a:pt x="24203" y="13287"/>
                    </a:lnTo>
                    <a:lnTo>
                      <a:pt x="23766" y="13433"/>
                    </a:lnTo>
                    <a:lnTo>
                      <a:pt x="23330" y="13599"/>
                    </a:lnTo>
                    <a:lnTo>
                      <a:pt x="22893" y="13786"/>
                    </a:lnTo>
                    <a:lnTo>
                      <a:pt x="22477" y="13973"/>
                    </a:lnTo>
                    <a:lnTo>
                      <a:pt x="22477" y="13973"/>
                    </a:lnTo>
                    <a:lnTo>
                      <a:pt x="21916" y="14264"/>
                    </a:lnTo>
                    <a:lnTo>
                      <a:pt x="21375" y="14555"/>
                    </a:lnTo>
                    <a:lnTo>
                      <a:pt x="20856" y="14867"/>
                    </a:lnTo>
                    <a:lnTo>
                      <a:pt x="20336" y="15200"/>
                    </a:lnTo>
                    <a:lnTo>
                      <a:pt x="19857" y="15553"/>
                    </a:lnTo>
                    <a:lnTo>
                      <a:pt x="19379" y="15928"/>
                    </a:lnTo>
                    <a:lnTo>
                      <a:pt x="18943" y="16323"/>
                    </a:lnTo>
                    <a:lnTo>
                      <a:pt x="18506" y="16739"/>
                    </a:lnTo>
                    <a:lnTo>
                      <a:pt x="18069" y="17154"/>
                    </a:lnTo>
                    <a:lnTo>
                      <a:pt x="17674" y="17591"/>
                    </a:lnTo>
                    <a:lnTo>
                      <a:pt x="17279" y="18049"/>
                    </a:lnTo>
                    <a:lnTo>
                      <a:pt x="16905" y="18527"/>
                    </a:lnTo>
                    <a:lnTo>
                      <a:pt x="16551" y="19026"/>
                    </a:lnTo>
                    <a:lnTo>
                      <a:pt x="16219" y="19525"/>
                    </a:lnTo>
                    <a:lnTo>
                      <a:pt x="15886" y="20045"/>
                    </a:lnTo>
                    <a:lnTo>
                      <a:pt x="15574" y="20585"/>
                    </a:lnTo>
                    <a:lnTo>
                      <a:pt x="15574" y="20585"/>
                    </a:lnTo>
                    <a:lnTo>
                      <a:pt x="15221" y="21251"/>
                    </a:lnTo>
                    <a:lnTo>
                      <a:pt x="14909" y="21937"/>
                    </a:lnTo>
                    <a:lnTo>
                      <a:pt x="14763" y="22270"/>
                    </a:lnTo>
                    <a:lnTo>
                      <a:pt x="14638" y="22623"/>
                    </a:lnTo>
                    <a:lnTo>
                      <a:pt x="14534" y="22976"/>
                    </a:lnTo>
                    <a:lnTo>
                      <a:pt x="14431" y="23330"/>
                    </a:lnTo>
                    <a:lnTo>
                      <a:pt x="14431" y="23330"/>
                    </a:lnTo>
                    <a:lnTo>
                      <a:pt x="14347" y="23746"/>
                    </a:lnTo>
                    <a:lnTo>
                      <a:pt x="14285" y="24162"/>
                    </a:lnTo>
                    <a:lnTo>
                      <a:pt x="14285" y="24162"/>
                    </a:lnTo>
                    <a:lnTo>
                      <a:pt x="14285" y="24411"/>
                    </a:lnTo>
                    <a:lnTo>
                      <a:pt x="14285" y="24411"/>
                    </a:lnTo>
                    <a:lnTo>
                      <a:pt x="14285" y="24557"/>
                    </a:lnTo>
                    <a:lnTo>
                      <a:pt x="14285" y="24681"/>
                    </a:lnTo>
                    <a:lnTo>
                      <a:pt x="14327" y="24785"/>
                    </a:lnTo>
                    <a:lnTo>
                      <a:pt x="14368" y="24869"/>
                    </a:lnTo>
                    <a:lnTo>
                      <a:pt x="14410" y="24952"/>
                    </a:lnTo>
                    <a:lnTo>
                      <a:pt x="14472" y="24993"/>
                    </a:lnTo>
                    <a:lnTo>
                      <a:pt x="14555" y="25014"/>
                    </a:lnTo>
                    <a:lnTo>
                      <a:pt x="14659" y="25035"/>
                    </a:lnTo>
                    <a:lnTo>
                      <a:pt x="14659" y="25035"/>
                    </a:lnTo>
                    <a:lnTo>
                      <a:pt x="14763" y="25014"/>
                    </a:lnTo>
                    <a:lnTo>
                      <a:pt x="14867" y="24993"/>
                    </a:lnTo>
                    <a:lnTo>
                      <a:pt x="14867" y="24993"/>
                    </a:lnTo>
                    <a:lnTo>
                      <a:pt x="14930" y="24973"/>
                    </a:lnTo>
                    <a:lnTo>
                      <a:pt x="14930" y="24973"/>
                    </a:lnTo>
                    <a:lnTo>
                      <a:pt x="14930" y="24973"/>
                    </a:lnTo>
                    <a:lnTo>
                      <a:pt x="14930" y="24973"/>
                    </a:lnTo>
                    <a:lnTo>
                      <a:pt x="14992" y="24952"/>
                    </a:lnTo>
                    <a:lnTo>
                      <a:pt x="14992" y="24952"/>
                    </a:lnTo>
                    <a:lnTo>
                      <a:pt x="14992" y="24952"/>
                    </a:lnTo>
                    <a:lnTo>
                      <a:pt x="14992" y="24952"/>
                    </a:lnTo>
                    <a:lnTo>
                      <a:pt x="15054" y="24931"/>
                    </a:lnTo>
                    <a:lnTo>
                      <a:pt x="15054" y="24931"/>
                    </a:lnTo>
                    <a:lnTo>
                      <a:pt x="15075" y="24931"/>
                    </a:lnTo>
                    <a:lnTo>
                      <a:pt x="15075" y="24931"/>
                    </a:lnTo>
                    <a:lnTo>
                      <a:pt x="15096" y="24910"/>
                    </a:lnTo>
                    <a:lnTo>
                      <a:pt x="15096" y="24910"/>
                    </a:lnTo>
                    <a:lnTo>
                      <a:pt x="15179" y="24889"/>
                    </a:lnTo>
                    <a:lnTo>
                      <a:pt x="15179" y="24889"/>
                    </a:lnTo>
                    <a:lnTo>
                      <a:pt x="15200" y="24869"/>
                    </a:lnTo>
                    <a:lnTo>
                      <a:pt x="15200" y="24869"/>
                    </a:lnTo>
                    <a:lnTo>
                      <a:pt x="15283" y="24827"/>
                    </a:lnTo>
                    <a:lnTo>
                      <a:pt x="15283" y="24827"/>
                    </a:lnTo>
                    <a:lnTo>
                      <a:pt x="15470" y="24744"/>
                    </a:lnTo>
                    <a:lnTo>
                      <a:pt x="15470" y="24744"/>
                    </a:lnTo>
                    <a:lnTo>
                      <a:pt x="16302" y="24286"/>
                    </a:lnTo>
                    <a:lnTo>
                      <a:pt x="16718" y="24058"/>
                    </a:lnTo>
                    <a:lnTo>
                      <a:pt x="17154" y="23829"/>
                    </a:lnTo>
                    <a:lnTo>
                      <a:pt x="17154" y="23829"/>
                    </a:lnTo>
                    <a:lnTo>
                      <a:pt x="17196" y="23808"/>
                    </a:lnTo>
                    <a:lnTo>
                      <a:pt x="17196" y="23808"/>
                    </a:lnTo>
                    <a:lnTo>
                      <a:pt x="17425" y="23725"/>
                    </a:lnTo>
                    <a:lnTo>
                      <a:pt x="17425" y="23725"/>
                    </a:lnTo>
                    <a:lnTo>
                      <a:pt x="18568" y="23268"/>
                    </a:lnTo>
                    <a:lnTo>
                      <a:pt x="19712" y="22873"/>
                    </a:lnTo>
                    <a:lnTo>
                      <a:pt x="20294" y="22706"/>
                    </a:lnTo>
                    <a:lnTo>
                      <a:pt x="20876" y="22540"/>
                    </a:lnTo>
                    <a:lnTo>
                      <a:pt x="21458" y="22394"/>
                    </a:lnTo>
                    <a:lnTo>
                      <a:pt x="22041" y="22249"/>
                    </a:lnTo>
                    <a:lnTo>
                      <a:pt x="22623" y="22124"/>
                    </a:lnTo>
                    <a:lnTo>
                      <a:pt x="23205" y="22020"/>
                    </a:lnTo>
                    <a:lnTo>
                      <a:pt x="23787" y="21916"/>
                    </a:lnTo>
                    <a:lnTo>
                      <a:pt x="24369" y="21854"/>
                    </a:lnTo>
                    <a:lnTo>
                      <a:pt x="24952" y="21791"/>
                    </a:lnTo>
                    <a:lnTo>
                      <a:pt x="25534" y="21750"/>
                    </a:lnTo>
                    <a:lnTo>
                      <a:pt x="26137" y="21708"/>
                    </a:lnTo>
                    <a:lnTo>
                      <a:pt x="26719" y="21708"/>
                    </a:lnTo>
                    <a:lnTo>
                      <a:pt x="26719" y="21708"/>
                    </a:lnTo>
                    <a:lnTo>
                      <a:pt x="26719" y="21708"/>
                    </a:lnTo>
                    <a:lnTo>
                      <a:pt x="27322" y="21708"/>
                    </a:lnTo>
                    <a:lnTo>
                      <a:pt x="27925" y="21750"/>
                    </a:lnTo>
                    <a:lnTo>
                      <a:pt x="28507" y="21791"/>
                    </a:lnTo>
                    <a:lnTo>
                      <a:pt x="29110" y="21854"/>
                    </a:lnTo>
                    <a:lnTo>
                      <a:pt x="29713" y="21937"/>
                    </a:lnTo>
                    <a:lnTo>
                      <a:pt x="30316" y="22041"/>
                    </a:lnTo>
                    <a:lnTo>
                      <a:pt x="30919" y="22166"/>
                    </a:lnTo>
                    <a:lnTo>
                      <a:pt x="31522" y="22332"/>
                    </a:lnTo>
                    <a:lnTo>
                      <a:pt x="31522" y="22332"/>
                    </a:lnTo>
                    <a:lnTo>
                      <a:pt x="31543" y="22332"/>
                    </a:lnTo>
                    <a:lnTo>
                      <a:pt x="31543" y="22332"/>
                    </a:lnTo>
                    <a:lnTo>
                      <a:pt x="32104" y="22477"/>
                    </a:lnTo>
                    <a:lnTo>
                      <a:pt x="32645" y="22665"/>
                    </a:lnTo>
                    <a:lnTo>
                      <a:pt x="33186" y="22873"/>
                    </a:lnTo>
                    <a:lnTo>
                      <a:pt x="33705" y="23101"/>
                    </a:lnTo>
                    <a:lnTo>
                      <a:pt x="34204" y="23351"/>
                    </a:lnTo>
                    <a:lnTo>
                      <a:pt x="34703" y="23621"/>
                    </a:lnTo>
                    <a:lnTo>
                      <a:pt x="35182" y="23891"/>
                    </a:lnTo>
                    <a:lnTo>
                      <a:pt x="35639" y="24203"/>
                    </a:lnTo>
                    <a:lnTo>
                      <a:pt x="36097" y="24515"/>
                    </a:lnTo>
                    <a:lnTo>
                      <a:pt x="36554" y="24848"/>
                    </a:lnTo>
                    <a:lnTo>
                      <a:pt x="36991" y="25201"/>
                    </a:lnTo>
                    <a:lnTo>
                      <a:pt x="37427" y="25576"/>
                    </a:lnTo>
                    <a:lnTo>
                      <a:pt x="37843" y="25950"/>
                    </a:lnTo>
                    <a:lnTo>
                      <a:pt x="38259" y="26345"/>
                    </a:lnTo>
                    <a:lnTo>
                      <a:pt x="38654" y="26740"/>
                    </a:lnTo>
                    <a:lnTo>
                      <a:pt x="39049" y="27156"/>
                    </a:lnTo>
                    <a:lnTo>
                      <a:pt x="39049" y="27156"/>
                    </a:lnTo>
                    <a:lnTo>
                      <a:pt x="39486" y="27655"/>
                    </a:lnTo>
                    <a:lnTo>
                      <a:pt x="39881" y="28154"/>
                    </a:lnTo>
                    <a:lnTo>
                      <a:pt x="40234" y="28653"/>
                    </a:lnTo>
                    <a:lnTo>
                      <a:pt x="40567" y="29173"/>
                    </a:lnTo>
                    <a:lnTo>
                      <a:pt x="40879" y="29713"/>
                    </a:lnTo>
                    <a:lnTo>
                      <a:pt x="41149" y="30254"/>
                    </a:lnTo>
                    <a:lnTo>
                      <a:pt x="41378" y="30795"/>
                    </a:lnTo>
                    <a:lnTo>
                      <a:pt x="41586" y="31356"/>
                    </a:lnTo>
                    <a:lnTo>
                      <a:pt x="41773" y="31938"/>
                    </a:lnTo>
                    <a:lnTo>
                      <a:pt x="41939" y="32520"/>
                    </a:lnTo>
                    <a:lnTo>
                      <a:pt x="42064" y="33103"/>
                    </a:lnTo>
                    <a:lnTo>
                      <a:pt x="42189" y="33706"/>
                    </a:lnTo>
                    <a:lnTo>
                      <a:pt x="42272" y="34329"/>
                    </a:lnTo>
                    <a:lnTo>
                      <a:pt x="42334" y="34953"/>
                    </a:lnTo>
                    <a:lnTo>
                      <a:pt x="42376" y="35577"/>
                    </a:lnTo>
                    <a:lnTo>
                      <a:pt x="42397" y="36222"/>
                    </a:lnTo>
                    <a:lnTo>
                      <a:pt x="42397" y="36222"/>
                    </a:lnTo>
                    <a:lnTo>
                      <a:pt x="42397" y="36658"/>
                    </a:lnTo>
                    <a:lnTo>
                      <a:pt x="42397" y="36658"/>
                    </a:lnTo>
                    <a:lnTo>
                      <a:pt x="42397" y="37303"/>
                    </a:lnTo>
                    <a:lnTo>
                      <a:pt x="42355" y="37947"/>
                    </a:lnTo>
                    <a:lnTo>
                      <a:pt x="42314" y="38571"/>
                    </a:lnTo>
                    <a:lnTo>
                      <a:pt x="42251" y="39195"/>
                    </a:lnTo>
                    <a:lnTo>
                      <a:pt x="42147" y="39819"/>
                    </a:lnTo>
                    <a:lnTo>
                      <a:pt x="42043" y="40442"/>
                    </a:lnTo>
                    <a:lnTo>
                      <a:pt x="41919" y="41045"/>
                    </a:lnTo>
                    <a:lnTo>
                      <a:pt x="41773" y="41648"/>
                    </a:lnTo>
                    <a:lnTo>
                      <a:pt x="41607" y="42251"/>
                    </a:lnTo>
                    <a:lnTo>
                      <a:pt x="41399" y="42854"/>
                    </a:lnTo>
                    <a:lnTo>
                      <a:pt x="41191" y="43437"/>
                    </a:lnTo>
                    <a:lnTo>
                      <a:pt x="40941" y="44019"/>
                    </a:lnTo>
                    <a:lnTo>
                      <a:pt x="40692" y="44601"/>
                    </a:lnTo>
                    <a:lnTo>
                      <a:pt x="40401" y="45162"/>
                    </a:lnTo>
                    <a:lnTo>
                      <a:pt x="40089" y="45724"/>
                    </a:lnTo>
                    <a:lnTo>
                      <a:pt x="39756" y="46285"/>
                    </a:lnTo>
                    <a:lnTo>
                      <a:pt x="39756" y="46285"/>
                    </a:lnTo>
                    <a:lnTo>
                      <a:pt x="39756" y="46285"/>
                    </a:lnTo>
                    <a:lnTo>
                      <a:pt x="39403" y="46847"/>
                    </a:lnTo>
                    <a:lnTo>
                      <a:pt x="39028" y="47387"/>
                    </a:lnTo>
                    <a:lnTo>
                      <a:pt x="38654" y="47907"/>
                    </a:lnTo>
                    <a:lnTo>
                      <a:pt x="38259" y="48406"/>
                    </a:lnTo>
                    <a:lnTo>
                      <a:pt x="37843" y="48905"/>
                    </a:lnTo>
                    <a:lnTo>
                      <a:pt x="37407" y="49363"/>
                    </a:lnTo>
                    <a:lnTo>
                      <a:pt x="36949" y="49841"/>
                    </a:lnTo>
                    <a:lnTo>
                      <a:pt x="36492" y="50277"/>
                    </a:lnTo>
                    <a:lnTo>
                      <a:pt x="36034" y="50714"/>
                    </a:lnTo>
                    <a:lnTo>
                      <a:pt x="35556" y="51130"/>
                    </a:lnTo>
                    <a:lnTo>
                      <a:pt x="35057" y="51546"/>
                    </a:lnTo>
                    <a:lnTo>
                      <a:pt x="34558" y="51941"/>
                    </a:lnTo>
                    <a:lnTo>
                      <a:pt x="34038" y="52336"/>
                    </a:lnTo>
                    <a:lnTo>
                      <a:pt x="33498" y="52710"/>
                    </a:lnTo>
                    <a:lnTo>
                      <a:pt x="32957" y="53064"/>
                    </a:lnTo>
                    <a:lnTo>
                      <a:pt x="32416" y="53417"/>
                    </a:lnTo>
                    <a:lnTo>
                      <a:pt x="32416" y="53417"/>
                    </a:lnTo>
                    <a:lnTo>
                      <a:pt x="32104" y="53604"/>
                    </a:lnTo>
                    <a:lnTo>
                      <a:pt x="32104" y="53604"/>
                    </a:lnTo>
                    <a:lnTo>
                      <a:pt x="31501" y="53958"/>
                    </a:lnTo>
                    <a:lnTo>
                      <a:pt x="30878" y="54311"/>
                    </a:lnTo>
                    <a:lnTo>
                      <a:pt x="30233" y="54623"/>
                    </a:lnTo>
                    <a:lnTo>
                      <a:pt x="29588" y="54914"/>
                    </a:lnTo>
                    <a:lnTo>
                      <a:pt x="28923" y="55185"/>
                    </a:lnTo>
                    <a:lnTo>
                      <a:pt x="28237" y="55434"/>
                    </a:lnTo>
                    <a:lnTo>
                      <a:pt x="27509" y="55663"/>
                    </a:lnTo>
                    <a:lnTo>
                      <a:pt x="26781" y="55871"/>
                    </a:lnTo>
                    <a:lnTo>
                      <a:pt x="26012" y="56037"/>
                    </a:lnTo>
                    <a:lnTo>
                      <a:pt x="25222" y="56203"/>
                    </a:lnTo>
                    <a:lnTo>
                      <a:pt x="24390" y="56328"/>
                    </a:lnTo>
                    <a:lnTo>
                      <a:pt x="23517" y="56453"/>
                    </a:lnTo>
                    <a:lnTo>
                      <a:pt x="22602" y="56536"/>
                    </a:lnTo>
                    <a:lnTo>
                      <a:pt x="21666" y="56598"/>
                    </a:lnTo>
                    <a:lnTo>
                      <a:pt x="20668" y="56640"/>
                    </a:lnTo>
                    <a:lnTo>
                      <a:pt x="19629" y="56661"/>
                    </a:lnTo>
                    <a:lnTo>
                      <a:pt x="19629" y="56661"/>
                    </a:lnTo>
                    <a:lnTo>
                      <a:pt x="19088" y="56661"/>
                    </a:lnTo>
                    <a:lnTo>
                      <a:pt x="18527" y="56619"/>
                    </a:lnTo>
                    <a:lnTo>
                      <a:pt x="17945" y="56557"/>
                    </a:lnTo>
                    <a:lnTo>
                      <a:pt x="17321" y="56495"/>
                    </a:lnTo>
                    <a:lnTo>
                      <a:pt x="16676" y="56391"/>
                    </a:lnTo>
                    <a:lnTo>
                      <a:pt x="16011" y="56266"/>
                    </a:lnTo>
                    <a:lnTo>
                      <a:pt x="15304" y="56099"/>
                    </a:lnTo>
                    <a:lnTo>
                      <a:pt x="14597" y="55912"/>
                    </a:lnTo>
                    <a:lnTo>
                      <a:pt x="13890" y="55684"/>
                    </a:lnTo>
                    <a:lnTo>
                      <a:pt x="13162" y="55434"/>
                    </a:lnTo>
                    <a:lnTo>
                      <a:pt x="12414" y="55143"/>
                    </a:lnTo>
                    <a:lnTo>
                      <a:pt x="11686" y="54831"/>
                    </a:lnTo>
                    <a:lnTo>
                      <a:pt x="10937" y="54457"/>
                    </a:lnTo>
                    <a:lnTo>
                      <a:pt x="10210" y="54062"/>
                    </a:lnTo>
                    <a:lnTo>
                      <a:pt x="9482" y="53604"/>
                    </a:lnTo>
                    <a:lnTo>
                      <a:pt x="8754" y="53126"/>
                    </a:lnTo>
                    <a:lnTo>
                      <a:pt x="8754" y="53126"/>
                    </a:lnTo>
                    <a:lnTo>
                      <a:pt x="8297" y="52773"/>
                    </a:lnTo>
                    <a:lnTo>
                      <a:pt x="7839" y="52398"/>
                    </a:lnTo>
                    <a:lnTo>
                      <a:pt x="7403" y="52024"/>
                    </a:lnTo>
                    <a:lnTo>
                      <a:pt x="6987" y="51629"/>
                    </a:lnTo>
                    <a:lnTo>
                      <a:pt x="6571" y="51213"/>
                    </a:lnTo>
                    <a:lnTo>
                      <a:pt x="6176" y="50797"/>
                    </a:lnTo>
                    <a:lnTo>
                      <a:pt x="5802" y="50381"/>
                    </a:lnTo>
                    <a:lnTo>
                      <a:pt x="5448" y="49945"/>
                    </a:lnTo>
                    <a:lnTo>
                      <a:pt x="5095" y="49487"/>
                    </a:lnTo>
                    <a:lnTo>
                      <a:pt x="4741" y="49030"/>
                    </a:lnTo>
                    <a:lnTo>
                      <a:pt x="4429" y="48552"/>
                    </a:lnTo>
                    <a:lnTo>
                      <a:pt x="4097" y="48073"/>
                    </a:lnTo>
                    <a:lnTo>
                      <a:pt x="3494" y="47096"/>
                    </a:lnTo>
                    <a:lnTo>
                      <a:pt x="2911" y="46098"/>
                    </a:lnTo>
                    <a:lnTo>
                      <a:pt x="2911" y="46098"/>
                    </a:lnTo>
                    <a:lnTo>
                      <a:pt x="2579" y="45433"/>
                    </a:lnTo>
                    <a:lnTo>
                      <a:pt x="2267" y="44788"/>
                    </a:lnTo>
                    <a:lnTo>
                      <a:pt x="1976" y="44123"/>
                    </a:lnTo>
                    <a:lnTo>
                      <a:pt x="1705" y="43457"/>
                    </a:lnTo>
                    <a:lnTo>
                      <a:pt x="1477" y="42771"/>
                    </a:lnTo>
                    <a:lnTo>
                      <a:pt x="1269" y="42106"/>
                    </a:lnTo>
                    <a:lnTo>
                      <a:pt x="1061" y="41420"/>
                    </a:lnTo>
                    <a:lnTo>
                      <a:pt x="894" y="40734"/>
                    </a:lnTo>
                    <a:lnTo>
                      <a:pt x="749" y="40027"/>
                    </a:lnTo>
                    <a:lnTo>
                      <a:pt x="603" y="39340"/>
                    </a:lnTo>
                    <a:lnTo>
                      <a:pt x="499" y="38633"/>
                    </a:lnTo>
                    <a:lnTo>
                      <a:pt x="395" y="37927"/>
                    </a:lnTo>
                    <a:lnTo>
                      <a:pt x="291" y="37220"/>
                    </a:lnTo>
                    <a:lnTo>
                      <a:pt x="229" y="36492"/>
                    </a:lnTo>
                    <a:lnTo>
                      <a:pt x="104" y="35057"/>
                    </a:lnTo>
                    <a:lnTo>
                      <a:pt x="104" y="350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099" name="Google Shape;1099;p7"/>
              <p:cNvSpPr/>
              <p:nvPr/>
            </p:nvSpPr>
            <p:spPr>
              <a:xfrm>
                <a:off x="3930850" y="1997700"/>
                <a:ext cx="1147250" cy="1523625"/>
              </a:xfrm>
              <a:custGeom>
                <a:avLst/>
                <a:gdLst/>
                <a:ahLst/>
                <a:cxnLst/>
                <a:rect l="l" t="t" r="r" b="b"/>
                <a:pathLst>
                  <a:path w="45890" h="60945" fill="none" extrusionOk="0">
                    <a:moveTo>
                      <a:pt x="31418" y="1"/>
                    </a:moveTo>
                    <a:lnTo>
                      <a:pt x="31418" y="1"/>
                    </a:lnTo>
                    <a:lnTo>
                      <a:pt x="30753" y="21"/>
                    </a:lnTo>
                    <a:lnTo>
                      <a:pt x="30067" y="63"/>
                    </a:lnTo>
                    <a:lnTo>
                      <a:pt x="29381" y="125"/>
                    </a:lnTo>
                    <a:lnTo>
                      <a:pt x="28715" y="209"/>
                    </a:lnTo>
                    <a:lnTo>
                      <a:pt x="28715" y="209"/>
                    </a:lnTo>
                    <a:lnTo>
                      <a:pt x="28071" y="292"/>
                    </a:lnTo>
                    <a:lnTo>
                      <a:pt x="27447" y="396"/>
                    </a:lnTo>
                    <a:lnTo>
                      <a:pt x="26823" y="500"/>
                    </a:lnTo>
                    <a:lnTo>
                      <a:pt x="26199" y="624"/>
                    </a:lnTo>
                    <a:lnTo>
                      <a:pt x="25596" y="770"/>
                    </a:lnTo>
                    <a:lnTo>
                      <a:pt x="24972" y="916"/>
                    </a:lnTo>
                    <a:lnTo>
                      <a:pt x="24369" y="1082"/>
                    </a:lnTo>
                    <a:lnTo>
                      <a:pt x="23766" y="1269"/>
                    </a:lnTo>
                    <a:lnTo>
                      <a:pt x="23163" y="1456"/>
                    </a:lnTo>
                    <a:lnTo>
                      <a:pt x="22581" y="1664"/>
                    </a:lnTo>
                    <a:lnTo>
                      <a:pt x="21396" y="2101"/>
                    </a:lnTo>
                    <a:lnTo>
                      <a:pt x="20211" y="2579"/>
                    </a:lnTo>
                    <a:lnTo>
                      <a:pt x="19067" y="3120"/>
                    </a:lnTo>
                    <a:lnTo>
                      <a:pt x="19067" y="3120"/>
                    </a:lnTo>
                    <a:lnTo>
                      <a:pt x="18340" y="3452"/>
                    </a:lnTo>
                    <a:lnTo>
                      <a:pt x="17653" y="3827"/>
                    </a:lnTo>
                    <a:lnTo>
                      <a:pt x="16946" y="4201"/>
                    </a:lnTo>
                    <a:lnTo>
                      <a:pt x="16281" y="4575"/>
                    </a:lnTo>
                    <a:lnTo>
                      <a:pt x="15595" y="4991"/>
                    </a:lnTo>
                    <a:lnTo>
                      <a:pt x="14950" y="5407"/>
                    </a:lnTo>
                    <a:lnTo>
                      <a:pt x="14285" y="5823"/>
                    </a:lnTo>
                    <a:lnTo>
                      <a:pt x="13661" y="6280"/>
                    </a:lnTo>
                    <a:lnTo>
                      <a:pt x="13017" y="6738"/>
                    </a:lnTo>
                    <a:lnTo>
                      <a:pt x="12414" y="7216"/>
                    </a:lnTo>
                    <a:lnTo>
                      <a:pt x="11811" y="7715"/>
                    </a:lnTo>
                    <a:lnTo>
                      <a:pt x="11208" y="8214"/>
                    </a:lnTo>
                    <a:lnTo>
                      <a:pt x="10625" y="8734"/>
                    </a:lnTo>
                    <a:lnTo>
                      <a:pt x="10064" y="9274"/>
                    </a:lnTo>
                    <a:lnTo>
                      <a:pt x="9503" y="9836"/>
                    </a:lnTo>
                    <a:lnTo>
                      <a:pt x="8941" y="10397"/>
                    </a:lnTo>
                    <a:lnTo>
                      <a:pt x="8941" y="10397"/>
                    </a:lnTo>
                    <a:lnTo>
                      <a:pt x="8505" y="10896"/>
                    </a:lnTo>
                    <a:lnTo>
                      <a:pt x="8068" y="11395"/>
                    </a:lnTo>
                    <a:lnTo>
                      <a:pt x="7631" y="11894"/>
                    </a:lnTo>
                    <a:lnTo>
                      <a:pt x="7236" y="12393"/>
                    </a:lnTo>
                    <a:lnTo>
                      <a:pt x="6820" y="12913"/>
                    </a:lnTo>
                    <a:lnTo>
                      <a:pt x="6446" y="13433"/>
                    </a:lnTo>
                    <a:lnTo>
                      <a:pt x="6072" y="13953"/>
                    </a:lnTo>
                    <a:lnTo>
                      <a:pt x="5698" y="14472"/>
                    </a:lnTo>
                    <a:lnTo>
                      <a:pt x="5365" y="15013"/>
                    </a:lnTo>
                    <a:lnTo>
                      <a:pt x="5011" y="15554"/>
                    </a:lnTo>
                    <a:lnTo>
                      <a:pt x="4699" y="16094"/>
                    </a:lnTo>
                    <a:lnTo>
                      <a:pt x="4367" y="16656"/>
                    </a:lnTo>
                    <a:lnTo>
                      <a:pt x="4076" y="17196"/>
                    </a:lnTo>
                    <a:lnTo>
                      <a:pt x="3785" y="17758"/>
                    </a:lnTo>
                    <a:lnTo>
                      <a:pt x="3494" y="18340"/>
                    </a:lnTo>
                    <a:lnTo>
                      <a:pt x="3223" y="18901"/>
                    </a:lnTo>
                    <a:lnTo>
                      <a:pt x="2724" y="20066"/>
                    </a:lnTo>
                    <a:lnTo>
                      <a:pt x="2267" y="21251"/>
                    </a:lnTo>
                    <a:lnTo>
                      <a:pt x="1851" y="22457"/>
                    </a:lnTo>
                    <a:lnTo>
                      <a:pt x="1477" y="23684"/>
                    </a:lnTo>
                    <a:lnTo>
                      <a:pt x="1144" y="24910"/>
                    </a:lnTo>
                    <a:lnTo>
                      <a:pt x="853" y="26179"/>
                    </a:lnTo>
                    <a:lnTo>
                      <a:pt x="603" y="27468"/>
                    </a:lnTo>
                    <a:lnTo>
                      <a:pt x="395" y="28757"/>
                    </a:lnTo>
                    <a:lnTo>
                      <a:pt x="395" y="28757"/>
                    </a:lnTo>
                    <a:lnTo>
                      <a:pt x="271" y="29714"/>
                    </a:lnTo>
                    <a:lnTo>
                      <a:pt x="167" y="30670"/>
                    </a:lnTo>
                    <a:lnTo>
                      <a:pt x="167" y="30670"/>
                    </a:lnTo>
                    <a:lnTo>
                      <a:pt x="104" y="31564"/>
                    </a:lnTo>
                    <a:lnTo>
                      <a:pt x="63" y="32479"/>
                    </a:lnTo>
                    <a:lnTo>
                      <a:pt x="21" y="33373"/>
                    </a:lnTo>
                    <a:lnTo>
                      <a:pt x="0" y="34267"/>
                    </a:lnTo>
                    <a:lnTo>
                      <a:pt x="21" y="36055"/>
                    </a:lnTo>
                    <a:lnTo>
                      <a:pt x="63" y="37844"/>
                    </a:lnTo>
                    <a:lnTo>
                      <a:pt x="63" y="37844"/>
                    </a:lnTo>
                    <a:lnTo>
                      <a:pt x="125" y="39278"/>
                    </a:lnTo>
                    <a:lnTo>
                      <a:pt x="167" y="39985"/>
                    </a:lnTo>
                    <a:lnTo>
                      <a:pt x="229" y="40692"/>
                    </a:lnTo>
                    <a:lnTo>
                      <a:pt x="312" y="41378"/>
                    </a:lnTo>
                    <a:lnTo>
                      <a:pt x="416" y="42085"/>
                    </a:lnTo>
                    <a:lnTo>
                      <a:pt x="541" y="42792"/>
                    </a:lnTo>
                    <a:lnTo>
                      <a:pt x="707" y="43478"/>
                    </a:lnTo>
                    <a:lnTo>
                      <a:pt x="707" y="43478"/>
                    </a:lnTo>
                    <a:lnTo>
                      <a:pt x="957" y="44373"/>
                    </a:lnTo>
                    <a:lnTo>
                      <a:pt x="1248" y="45267"/>
                    </a:lnTo>
                    <a:lnTo>
                      <a:pt x="1560" y="46161"/>
                    </a:lnTo>
                    <a:lnTo>
                      <a:pt x="1892" y="47013"/>
                    </a:lnTo>
                    <a:lnTo>
                      <a:pt x="2267" y="47866"/>
                    </a:lnTo>
                    <a:lnTo>
                      <a:pt x="2683" y="48718"/>
                    </a:lnTo>
                    <a:lnTo>
                      <a:pt x="3119" y="49529"/>
                    </a:lnTo>
                    <a:lnTo>
                      <a:pt x="3597" y="50340"/>
                    </a:lnTo>
                    <a:lnTo>
                      <a:pt x="3597" y="50340"/>
                    </a:lnTo>
                    <a:lnTo>
                      <a:pt x="4034" y="51026"/>
                    </a:lnTo>
                    <a:lnTo>
                      <a:pt x="4471" y="51712"/>
                    </a:lnTo>
                    <a:lnTo>
                      <a:pt x="4949" y="52357"/>
                    </a:lnTo>
                    <a:lnTo>
                      <a:pt x="5427" y="53002"/>
                    </a:lnTo>
                    <a:lnTo>
                      <a:pt x="5947" y="53605"/>
                    </a:lnTo>
                    <a:lnTo>
                      <a:pt x="6467" y="54208"/>
                    </a:lnTo>
                    <a:lnTo>
                      <a:pt x="7007" y="54790"/>
                    </a:lnTo>
                    <a:lnTo>
                      <a:pt x="7569" y="55351"/>
                    </a:lnTo>
                    <a:lnTo>
                      <a:pt x="8151" y="55892"/>
                    </a:lnTo>
                    <a:lnTo>
                      <a:pt x="8754" y="56391"/>
                    </a:lnTo>
                    <a:lnTo>
                      <a:pt x="9378" y="56890"/>
                    </a:lnTo>
                    <a:lnTo>
                      <a:pt x="10022" y="57347"/>
                    </a:lnTo>
                    <a:lnTo>
                      <a:pt x="10688" y="57784"/>
                    </a:lnTo>
                    <a:lnTo>
                      <a:pt x="11374" y="58200"/>
                    </a:lnTo>
                    <a:lnTo>
                      <a:pt x="12102" y="58574"/>
                    </a:lnTo>
                    <a:lnTo>
                      <a:pt x="12850" y="58928"/>
                    </a:lnTo>
                    <a:lnTo>
                      <a:pt x="12850" y="58928"/>
                    </a:lnTo>
                    <a:lnTo>
                      <a:pt x="13391" y="59177"/>
                    </a:lnTo>
                    <a:lnTo>
                      <a:pt x="13952" y="59406"/>
                    </a:lnTo>
                    <a:lnTo>
                      <a:pt x="14534" y="59614"/>
                    </a:lnTo>
                    <a:lnTo>
                      <a:pt x="15096" y="59822"/>
                    </a:lnTo>
                    <a:lnTo>
                      <a:pt x="15657" y="59988"/>
                    </a:lnTo>
                    <a:lnTo>
                      <a:pt x="16239" y="60154"/>
                    </a:lnTo>
                    <a:lnTo>
                      <a:pt x="16822" y="60321"/>
                    </a:lnTo>
                    <a:lnTo>
                      <a:pt x="17383" y="60445"/>
                    </a:lnTo>
                    <a:lnTo>
                      <a:pt x="17965" y="60570"/>
                    </a:lnTo>
                    <a:lnTo>
                      <a:pt x="18547" y="60674"/>
                    </a:lnTo>
                    <a:lnTo>
                      <a:pt x="19150" y="60757"/>
                    </a:lnTo>
                    <a:lnTo>
                      <a:pt x="19733" y="60820"/>
                    </a:lnTo>
                    <a:lnTo>
                      <a:pt x="20315" y="60882"/>
                    </a:lnTo>
                    <a:lnTo>
                      <a:pt x="20918" y="60924"/>
                    </a:lnTo>
                    <a:lnTo>
                      <a:pt x="21521" y="60944"/>
                    </a:lnTo>
                    <a:lnTo>
                      <a:pt x="22103" y="60944"/>
                    </a:lnTo>
                    <a:lnTo>
                      <a:pt x="22103" y="60944"/>
                    </a:lnTo>
                    <a:lnTo>
                      <a:pt x="22706" y="60944"/>
                    </a:lnTo>
                    <a:lnTo>
                      <a:pt x="23309" y="60924"/>
                    </a:lnTo>
                    <a:lnTo>
                      <a:pt x="23912" y="60882"/>
                    </a:lnTo>
                    <a:lnTo>
                      <a:pt x="24536" y="60820"/>
                    </a:lnTo>
                    <a:lnTo>
                      <a:pt x="24536" y="60820"/>
                    </a:lnTo>
                    <a:lnTo>
                      <a:pt x="25264" y="60737"/>
                    </a:lnTo>
                    <a:lnTo>
                      <a:pt x="25991" y="60633"/>
                    </a:lnTo>
                    <a:lnTo>
                      <a:pt x="26719" y="60508"/>
                    </a:lnTo>
                    <a:lnTo>
                      <a:pt x="27447" y="60362"/>
                    </a:lnTo>
                    <a:lnTo>
                      <a:pt x="28154" y="60217"/>
                    </a:lnTo>
                    <a:lnTo>
                      <a:pt x="28861" y="60030"/>
                    </a:lnTo>
                    <a:lnTo>
                      <a:pt x="29568" y="59842"/>
                    </a:lnTo>
                    <a:lnTo>
                      <a:pt x="30275" y="59614"/>
                    </a:lnTo>
                    <a:lnTo>
                      <a:pt x="30961" y="59385"/>
                    </a:lnTo>
                    <a:lnTo>
                      <a:pt x="31647" y="59135"/>
                    </a:lnTo>
                    <a:lnTo>
                      <a:pt x="32312" y="58844"/>
                    </a:lnTo>
                    <a:lnTo>
                      <a:pt x="32978" y="58553"/>
                    </a:lnTo>
                    <a:lnTo>
                      <a:pt x="33643" y="58241"/>
                    </a:lnTo>
                    <a:lnTo>
                      <a:pt x="34308" y="57888"/>
                    </a:lnTo>
                    <a:lnTo>
                      <a:pt x="34953" y="57534"/>
                    </a:lnTo>
                    <a:lnTo>
                      <a:pt x="35577" y="57139"/>
                    </a:lnTo>
                    <a:lnTo>
                      <a:pt x="35577" y="57139"/>
                    </a:lnTo>
                    <a:lnTo>
                      <a:pt x="36097" y="56807"/>
                    </a:lnTo>
                    <a:lnTo>
                      <a:pt x="36616" y="56453"/>
                    </a:lnTo>
                    <a:lnTo>
                      <a:pt x="37095" y="56079"/>
                    </a:lnTo>
                    <a:lnTo>
                      <a:pt x="37573" y="55684"/>
                    </a:lnTo>
                    <a:lnTo>
                      <a:pt x="38051" y="55289"/>
                    </a:lnTo>
                    <a:lnTo>
                      <a:pt x="38488" y="54873"/>
                    </a:lnTo>
                    <a:lnTo>
                      <a:pt x="38924" y="54457"/>
                    </a:lnTo>
                    <a:lnTo>
                      <a:pt x="39361" y="54020"/>
                    </a:lnTo>
                    <a:lnTo>
                      <a:pt x="39777" y="53563"/>
                    </a:lnTo>
                    <a:lnTo>
                      <a:pt x="40172" y="53106"/>
                    </a:lnTo>
                    <a:lnTo>
                      <a:pt x="40567" y="52648"/>
                    </a:lnTo>
                    <a:lnTo>
                      <a:pt x="40962" y="52170"/>
                    </a:lnTo>
                    <a:lnTo>
                      <a:pt x="41690" y="51213"/>
                    </a:lnTo>
                    <a:lnTo>
                      <a:pt x="42397" y="50215"/>
                    </a:lnTo>
                    <a:lnTo>
                      <a:pt x="42397" y="50215"/>
                    </a:lnTo>
                    <a:lnTo>
                      <a:pt x="42709" y="49737"/>
                    </a:lnTo>
                    <a:lnTo>
                      <a:pt x="43021" y="49259"/>
                    </a:lnTo>
                    <a:lnTo>
                      <a:pt x="43291" y="48801"/>
                    </a:lnTo>
                    <a:lnTo>
                      <a:pt x="43561" y="48323"/>
                    </a:lnTo>
                    <a:lnTo>
                      <a:pt x="43832" y="47824"/>
                    </a:lnTo>
                    <a:lnTo>
                      <a:pt x="44060" y="47346"/>
                    </a:lnTo>
                    <a:lnTo>
                      <a:pt x="44289" y="46868"/>
                    </a:lnTo>
                    <a:lnTo>
                      <a:pt x="44497" y="46369"/>
                    </a:lnTo>
                    <a:lnTo>
                      <a:pt x="44705" y="45870"/>
                    </a:lnTo>
                    <a:lnTo>
                      <a:pt x="44871" y="45391"/>
                    </a:lnTo>
                    <a:lnTo>
                      <a:pt x="45037" y="44892"/>
                    </a:lnTo>
                    <a:lnTo>
                      <a:pt x="45204" y="44393"/>
                    </a:lnTo>
                    <a:lnTo>
                      <a:pt x="45329" y="43874"/>
                    </a:lnTo>
                    <a:lnTo>
                      <a:pt x="45453" y="43375"/>
                    </a:lnTo>
                    <a:lnTo>
                      <a:pt x="45557" y="42875"/>
                    </a:lnTo>
                    <a:lnTo>
                      <a:pt x="45661" y="42356"/>
                    </a:lnTo>
                    <a:lnTo>
                      <a:pt x="45724" y="41836"/>
                    </a:lnTo>
                    <a:lnTo>
                      <a:pt x="45786" y="41316"/>
                    </a:lnTo>
                    <a:lnTo>
                      <a:pt x="45828" y="40817"/>
                    </a:lnTo>
                    <a:lnTo>
                      <a:pt x="45869" y="40276"/>
                    </a:lnTo>
                    <a:lnTo>
                      <a:pt x="45890" y="39757"/>
                    </a:lnTo>
                    <a:lnTo>
                      <a:pt x="45890" y="39237"/>
                    </a:lnTo>
                    <a:lnTo>
                      <a:pt x="45869" y="38717"/>
                    </a:lnTo>
                    <a:lnTo>
                      <a:pt x="45848" y="38176"/>
                    </a:lnTo>
                    <a:lnTo>
                      <a:pt x="45807" y="37656"/>
                    </a:lnTo>
                    <a:lnTo>
                      <a:pt x="45744" y="37116"/>
                    </a:lnTo>
                    <a:lnTo>
                      <a:pt x="45682" y="36575"/>
                    </a:lnTo>
                    <a:lnTo>
                      <a:pt x="45578" y="36035"/>
                    </a:lnTo>
                    <a:lnTo>
                      <a:pt x="45474" y="35494"/>
                    </a:lnTo>
                    <a:lnTo>
                      <a:pt x="45370" y="34953"/>
                    </a:lnTo>
                    <a:lnTo>
                      <a:pt x="45225" y="34413"/>
                    </a:lnTo>
                    <a:lnTo>
                      <a:pt x="45079" y="33851"/>
                    </a:lnTo>
                    <a:lnTo>
                      <a:pt x="45079" y="33851"/>
                    </a:lnTo>
                    <a:lnTo>
                      <a:pt x="44934" y="33373"/>
                    </a:lnTo>
                    <a:lnTo>
                      <a:pt x="44767" y="32895"/>
                    </a:lnTo>
                    <a:lnTo>
                      <a:pt x="44580" y="32417"/>
                    </a:lnTo>
                    <a:lnTo>
                      <a:pt x="44372" y="31959"/>
                    </a:lnTo>
                    <a:lnTo>
                      <a:pt x="44164" y="31523"/>
                    </a:lnTo>
                    <a:lnTo>
                      <a:pt x="43935" y="31065"/>
                    </a:lnTo>
                    <a:lnTo>
                      <a:pt x="43686" y="30649"/>
                    </a:lnTo>
                    <a:lnTo>
                      <a:pt x="43416" y="30213"/>
                    </a:lnTo>
                    <a:lnTo>
                      <a:pt x="43145" y="29797"/>
                    </a:lnTo>
                    <a:lnTo>
                      <a:pt x="42854" y="29381"/>
                    </a:lnTo>
                    <a:lnTo>
                      <a:pt x="42542" y="28986"/>
                    </a:lnTo>
                    <a:lnTo>
                      <a:pt x="42230" y="28591"/>
                    </a:lnTo>
                    <a:lnTo>
                      <a:pt x="41919" y="28217"/>
                    </a:lnTo>
                    <a:lnTo>
                      <a:pt x="41586" y="27821"/>
                    </a:lnTo>
                    <a:lnTo>
                      <a:pt x="40879" y="27094"/>
                    </a:lnTo>
                    <a:lnTo>
                      <a:pt x="40879" y="27094"/>
                    </a:lnTo>
                    <a:lnTo>
                      <a:pt x="40338" y="26553"/>
                    </a:lnTo>
                    <a:lnTo>
                      <a:pt x="39756" y="26054"/>
                    </a:lnTo>
                    <a:lnTo>
                      <a:pt x="39195" y="25555"/>
                    </a:lnTo>
                    <a:lnTo>
                      <a:pt x="38592" y="25098"/>
                    </a:lnTo>
                    <a:lnTo>
                      <a:pt x="37989" y="24682"/>
                    </a:lnTo>
                    <a:lnTo>
                      <a:pt x="37365" y="24287"/>
                    </a:lnTo>
                    <a:lnTo>
                      <a:pt x="36741" y="23912"/>
                    </a:lnTo>
                    <a:lnTo>
                      <a:pt x="36097" y="23559"/>
                    </a:lnTo>
                    <a:lnTo>
                      <a:pt x="35431" y="23247"/>
                    </a:lnTo>
                    <a:lnTo>
                      <a:pt x="34745" y="22977"/>
                    </a:lnTo>
                    <a:lnTo>
                      <a:pt x="34059" y="22727"/>
                    </a:lnTo>
                    <a:lnTo>
                      <a:pt x="33352" y="22499"/>
                    </a:lnTo>
                    <a:lnTo>
                      <a:pt x="32624" y="22311"/>
                    </a:lnTo>
                    <a:lnTo>
                      <a:pt x="31876" y="22145"/>
                    </a:lnTo>
                    <a:lnTo>
                      <a:pt x="31127" y="22041"/>
                    </a:lnTo>
                    <a:lnTo>
                      <a:pt x="30358" y="21937"/>
                    </a:lnTo>
                    <a:lnTo>
                      <a:pt x="30358" y="21937"/>
                    </a:lnTo>
                    <a:lnTo>
                      <a:pt x="29713" y="21896"/>
                    </a:lnTo>
                    <a:lnTo>
                      <a:pt x="29089" y="21854"/>
                    </a:lnTo>
                    <a:lnTo>
                      <a:pt x="28445" y="21833"/>
                    </a:lnTo>
                    <a:lnTo>
                      <a:pt x="27821" y="21812"/>
                    </a:lnTo>
                    <a:lnTo>
                      <a:pt x="27821" y="21812"/>
                    </a:lnTo>
                    <a:lnTo>
                      <a:pt x="27093" y="21833"/>
                    </a:lnTo>
                    <a:lnTo>
                      <a:pt x="26366" y="21854"/>
                    </a:lnTo>
                    <a:lnTo>
                      <a:pt x="25638" y="21916"/>
                    </a:lnTo>
                    <a:lnTo>
                      <a:pt x="24910" y="21999"/>
                    </a:lnTo>
                    <a:lnTo>
                      <a:pt x="24203" y="22124"/>
                    </a:lnTo>
                    <a:lnTo>
                      <a:pt x="23475" y="22249"/>
                    </a:lnTo>
                    <a:lnTo>
                      <a:pt x="22768" y="22415"/>
                    </a:lnTo>
                    <a:lnTo>
                      <a:pt x="22061" y="22623"/>
                    </a:lnTo>
                    <a:lnTo>
                      <a:pt x="22061" y="22623"/>
                    </a:lnTo>
                    <a:lnTo>
                      <a:pt x="21022" y="22935"/>
                    </a:lnTo>
                    <a:lnTo>
                      <a:pt x="20502" y="23102"/>
                    </a:lnTo>
                    <a:lnTo>
                      <a:pt x="20003" y="23289"/>
                    </a:lnTo>
                    <a:lnTo>
                      <a:pt x="19483" y="23476"/>
                    </a:lnTo>
                    <a:lnTo>
                      <a:pt x="18984" y="23704"/>
                    </a:lnTo>
                    <a:lnTo>
                      <a:pt x="18464" y="23954"/>
                    </a:lnTo>
                    <a:lnTo>
                      <a:pt x="17965" y="24224"/>
                    </a:lnTo>
                    <a:lnTo>
                      <a:pt x="17965" y="24224"/>
                    </a:lnTo>
                    <a:lnTo>
                      <a:pt x="18028" y="23996"/>
                    </a:lnTo>
                    <a:lnTo>
                      <a:pt x="18090" y="23829"/>
                    </a:lnTo>
                    <a:lnTo>
                      <a:pt x="18173" y="23684"/>
                    </a:lnTo>
                    <a:lnTo>
                      <a:pt x="18277" y="23559"/>
                    </a:lnTo>
                    <a:lnTo>
                      <a:pt x="18277" y="23559"/>
                    </a:lnTo>
                    <a:lnTo>
                      <a:pt x="19109" y="22561"/>
                    </a:lnTo>
                    <a:lnTo>
                      <a:pt x="19109" y="22561"/>
                    </a:lnTo>
                    <a:lnTo>
                      <a:pt x="19525" y="22124"/>
                    </a:lnTo>
                    <a:lnTo>
                      <a:pt x="19920" y="21688"/>
                    </a:lnTo>
                    <a:lnTo>
                      <a:pt x="20336" y="21272"/>
                    </a:lnTo>
                    <a:lnTo>
                      <a:pt x="20772" y="20856"/>
                    </a:lnTo>
                    <a:lnTo>
                      <a:pt x="21188" y="20461"/>
                    </a:lnTo>
                    <a:lnTo>
                      <a:pt x="21646" y="20087"/>
                    </a:lnTo>
                    <a:lnTo>
                      <a:pt x="22103" y="19712"/>
                    </a:lnTo>
                    <a:lnTo>
                      <a:pt x="22560" y="19359"/>
                    </a:lnTo>
                    <a:lnTo>
                      <a:pt x="23039" y="19026"/>
                    </a:lnTo>
                    <a:lnTo>
                      <a:pt x="23517" y="18714"/>
                    </a:lnTo>
                    <a:lnTo>
                      <a:pt x="24037" y="18423"/>
                    </a:lnTo>
                    <a:lnTo>
                      <a:pt x="24536" y="18132"/>
                    </a:lnTo>
                    <a:lnTo>
                      <a:pt x="25076" y="17883"/>
                    </a:lnTo>
                    <a:lnTo>
                      <a:pt x="25617" y="17654"/>
                    </a:lnTo>
                    <a:lnTo>
                      <a:pt x="26178" y="17425"/>
                    </a:lnTo>
                    <a:lnTo>
                      <a:pt x="26761" y="17238"/>
                    </a:lnTo>
                    <a:lnTo>
                      <a:pt x="26761" y="17238"/>
                    </a:lnTo>
                    <a:lnTo>
                      <a:pt x="27447" y="17051"/>
                    </a:lnTo>
                    <a:lnTo>
                      <a:pt x="28112" y="16884"/>
                    </a:lnTo>
                    <a:lnTo>
                      <a:pt x="28798" y="16760"/>
                    </a:lnTo>
                    <a:lnTo>
                      <a:pt x="29484" y="16635"/>
                    </a:lnTo>
                    <a:lnTo>
                      <a:pt x="30171" y="16531"/>
                    </a:lnTo>
                    <a:lnTo>
                      <a:pt x="30857" y="16448"/>
                    </a:lnTo>
                    <a:lnTo>
                      <a:pt x="31543" y="16385"/>
                    </a:lnTo>
                    <a:lnTo>
                      <a:pt x="32229" y="16344"/>
                    </a:lnTo>
                    <a:lnTo>
                      <a:pt x="32229" y="16344"/>
                    </a:lnTo>
                    <a:lnTo>
                      <a:pt x="33082" y="16261"/>
                    </a:lnTo>
                    <a:lnTo>
                      <a:pt x="33913" y="16157"/>
                    </a:lnTo>
                    <a:lnTo>
                      <a:pt x="34329" y="16094"/>
                    </a:lnTo>
                    <a:lnTo>
                      <a:pt x="34745" y="16011"/>
                    </a:lnTo>
                    <a:lnTo>
                      <a:pt x="35161" y="15907"/>
                    </a:lnTo>
                    <a:lnTo>
                      <a:pt x="35556" y="15782"/>
                    </a:lnTo>
                    <a:lnTo>
                      <a:pt x="35556" y="15782"/>
                    </a:lnTo>
                    <a:lnTo>
                      <a:pt x="35889" y="15658"/>
                    </a:lnTo>
                    <a:lnTo>
                      <a:pt x="36180" y="15512"/>
                    </a:lnTo>
                    <a:lnTo>
                      <a:pt x="36450" y="15325"/>
                    </a:lnTo>
                    <a:lnTo>
                      <a:pt x="36700" y="15117"/>
                    </a:lnTo>
                    <a:lnTo>
                      <a:pt x="36928" y="14888"/>
                    </a:lnTo>
                    <a:lnTo>
                      <a:pt x="37115" y="14618"/>
                    </a:lnTo>
                    <a:lnTo>
                      <a:pt x="37282" y="14327"/>
                    </a:lnTo>
                    <a:lnTo>
                      <a:pt x="37448" y="14015"/>
                    </a:lnTo>
                    <a:lnTo>
                      <a:pt x="37448" y="14015"/>
                    </a:lnTo>
                    <a:lnTo>
                      <a:pt x="37635" y="13516"/>
                    </a:lnTo>
                    <a:lnTo>
                      <a:pt x="37802" y="13017"/>
                    </a:lnTo>
                    <a:lnTo>
                      <a:pt x="37947" y="12518"/>
                    </a:lnTo>
                    <a:lnTo>
                      <a:pt x="38093" y="12019"/>
                    </a:lnTo>
                    <a:lnTo>
                      <a:pt x="38197" y="11520"/>
                    </a:lnTo>
                    <a:lnTo>
                      <a:pt x="38301" y="11021"/>
                    </a:lnTo>
                    <a:lnTo>
                      <a:pt x="38363" y="10522"/>
                    </a:lnTo>
                    <a:lnTo>
                      <a:pt x="38425" y="10002"/>
                    </a:lnTo>
                    <a:lnTo>
                      <a:pt x="38529" y="8983"/>
                    </a:lnTo>
                    <a:lnTo>
                      <a:pt x="38571" y="7964"/>
                    </a:lnTo>
                    <a:lnTo>
                      <a:pt x="38592" y="6925"/>
                    </a:lnTo>
                    <a:lnTo>
                      <a:pt x="38592" y="5906"/>
                    </a:lnTo>
                    <a:lnTo>
                      <a:pt x="38592" y="5906"/>
                    </a:lnTo>
                    <a:lnTo>
                      <a:pt x="38592" y="5615"/>
                    </a:lnTo>
                    <a:lnTo>
                      <a:pt x="38571" y="5365"/>
                    </a:lnTo>
                    <a:lnTo>
                      <a:pt x="38529" y="5095"/>
                    </a:lnTo>
                    <a:lnTo>
                      <a:pt x="38488" y="4845"/>
                    </a:lnTo>
                    <a:lnTo>
                      <a:pt x="38363" y="4346"/>
                    </a:lnTo>
                    <a:lnTo>
                      <a:pt x="38197" y="3868"/>
                    </a:lnTo>
                    <a:lnTo>
                      <a:pt x="37989" y="3432"/>
                    </a:lnTo>
                    <a:lnTo>
                      <a:pt x="37739" y="2995"/>
                    </a:lnTo>
                    <a:lnTo>
                      <a:pt x="37469" y="2600"/>
                    </a:lnTo>
                    <a:lnTo>
                      <a:pt x="37157" y="2246"/>
                    </a:lnTo>
                    <a:lnTo>
                      <a:pt x="36824" y="1893"/>
                    </a:lnTo>
                    <a:lnTo>
                      <a:pt x="36471" y="1581"/>
                    </a:lnTo>
                    <a:lnTo>
                      <a:pt x="36097" y="1290"/>
                    </a:lnTo>
                    <a:lnTo>
                      <a:pt x="35702" y="1040"/>
                    </a:lnTo>
                    <a:lnTo>
                      <a:pt x="35286" y="812"/>
                    </a:lnTo>
                    <a:lnTo>
                      <a:pt x="34870" y="624"/>
                    </a:lnTo>
                    <a:lnTo>
                      <a:pt x="34454" y="458"/>
                    </a:lnTo>
                    <a:lnTo>
                      <a:pt x="34017" y="333"/>
                    </a:lnTo>
                    <a:lnTo>
                      <a:pt x="34017" y="333"/>
                    </a:lnTo>
                    <a:lnTo>
                      <a:pt x="33705" y="250"/>
                    </a:lnTo>
                    <a:lnTo>
                      <a:pt x="33373" y="188"/>
                    </a:lnTo>
                    <a:lnTo>
                      <a:pt x="32728" y="84"/>
                    </a:lnTo>
                    <a:lnTo>
                      <a:pt x="32084" y="21"/>
                    </a:lnTo>
                    <a:lnTo>
                      <a:pt x="3141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00" name="Google Shape;1100;p7"/>
              <p:cNvSpPr/>
              <p:nvPr/>
            </p:nvSpPr>
            <p:spPr>
              <a:xfrm>
                <a:off x="4416350" y="2851775"/>
                <a:ext cx="2594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10377" h="11416" extrusionOk="0">
                    <a:moveTo>
                      <a:pt x="6551" y="1581"/>
                    </a:moveTo>
                    <a:lnTo>
                      <a:pt x="6946" y="1601"/>
                    </a:lnTo>
                    <a:lnTo>
                      <a:pt x="7320" y="1664"/>
                    </a:lnTo>
                    <a:lnTo>
                      <a:pt x="7694" y="1788"/>
                    </a:lnTo>
                    <a:lnTo>
                      <a:pt x="8068" y="1934"/>
                    </a:lnTo>
                    <a:lnTo>
                      <a:pt x="8318" y="2059"/>
                    </a:lnTo>
                    <a:lnTo>
                      <a:pt x="8443" y="2142"/>
                    </a:lnTo>
                    <a:lnTo>
                      <a:pt x="8526" y="2246"/>
                    </a:lnTo>
                    <a:lnTo>
                      <a:pt x="8630" y="2329"/>
                    </a:lnTo>
                    <a:lnTo>
                      <a:pt x="8713" y="2454"/>
                    </a:lnTo>
                    <a:lnTo>
                      <a:pt x="8859" y="2703"/>
                    </a:lnTo>
                    <a:lnTo>
                      <a:pt x="9046" y="3161"/>
                    </a:lnTo>
                    <a:lnTo>
                      <a:pt x="9191" y="3618"/>
                    </a:lnTo>
                    <a:lnTo>
                      <a:pt x="9274" y="4076"/>
                    </a:lnTo>
                    <a:lnTo>
                      <a:pt x="9316" y="4533"/>
                    </a:lnTo>
                    <a:lnTo>
                      <a:pt x="9316" y="5011"/>
                    </a:lnTo>
                    <a:lnTo>
                      <a:pt x="9274" y="5469"/>
                    </a:lnTo>
                    <a:lnTo>
                      <a:pt x="9170" y="5947"/>
                    </a:lnTo>
                    <a:lnTo>
                      <a:pt x="9046" y="6404"/>
                    </a:lnTo>
                    <a:lnTo>
                      <a:pt x="8879" y="6841"/>
                    </a:lnTo>
                    <a:lnTo>
                      <a:pt x="8713" y="7257"/>
                    </a:lnTo>
                    <a:lnTo>
                      <a:pt x="8526" y="7652"/>
                    </a:lnTo>
                    <a:lnTo>
                      <a:pt x="8297" y="8047"/>
                    </a:lnTo>
                    <a:lnTo>
                      <a:pt x="8048" y="8421"/>
                    </a:lnTo>
                    <a:lnTo>
                      <a:pt x="7777" y="8775"/>
                    </a:lnTo>
                    <a:lnTo>
                      <a:pt x="7486" y="9108"/>
                    </a:lnTo>
                    <a:lnTo>
                      <a:pt x="7174" y="9440"/>
                    </a:lnTo>
                    <a:lnTo>
                      <a:pt x="6946" y="9607"/>
                    </a:lnTo>
                    <a:lnTo>
                      <a:pt x="6717" y="9773"/>
                    </a:lnTo>
                    <a:lnTo>
                      <a:pt x="6488" y="9898"/>
                    </a:lnTo>
                    <a:lnTo>
                      <a:pt x="6239" y="10002"/>
                    </a:lnTo>
                    <a:lnTo>
                      <a:pt x="5989" y="10106"/>
                    </a:lnTo>
                    <a:lnTo>
                      <a:pt x="5719" y="10168"/>
                    </a:lnTo>
                    <a:lnTo>
                      <a:pt x="5469" y="10189"/>
                    </a:lnTo>
                    <a:lnTo>
                      <a:pt x="5199" y="10210"/>
                    </a:lnTo>
                    <a:lnTo>
                      <a:pt x="4825" y="10189"/>
                    </a:lnTo>
                    <a:lnTo>
                      <a:pt x="4450" y="10106"/>
                    </a:lnTo>
                    <a:lnTo>
                      <a:pt x="4076" y="10002"/>
                    </a:lnTo>
                    <a:lnTo>
                      <a:pt x="3702" y="9835"/>
                    </a:lnTo>
                    <a:lnTo>
                      <a:pt x="3515" y="9711"/>
                    </a:lnTo>
                    <a:lnTo>
                      <a:pt x="3348" y="9607"/>
                    </a:lnTo>
                    <a:lnTo>
                      <a:pt x="3182" y="9482"/>
                    </a:lnTo>
                    <a:lnTo>
                      <a:pt x="3037" y="9336"/>
                    </a:lnTo>
                    <a:lnTo>
                      <a:pt x="2912" y="9191"/>
                    </a:lnTo>
                    <a:lnTo>
                      <a:pt x="2787" y="9045"/>
                    </a:lnTo>
                    <a:lnTo>
                      <a:pt x="2683" y="8879"/>
                    </a:lnTo>
                    <a:lnTo>
                      <a:pt x="2579" y="8712"/>
                    </a:lnTo>
                    <a:lnTo>
                      <a:pt x="2496" y="8546"/>
                    </a:lnTo>
                    <a:lnTo>
                      <a:pt x="2434" y="8359"/>
                    </a:lnTo>
                    <a:lnTo>
                      <a:pt x="2371" y="8172"/>
                    </a:lnTo>
                    <a:lnTo>
                      <a:pt x="2330" y="7964"/>
                    </a:lnTo>
                    <a:lnTo>
                      <a:pt x="2267" y="7548"/>
                    </a:lnTo>
                    <a:lnTo>
                      <a:pt x="2226" y="7091"/>
                    </a:lnTo>
                    <a:lnTo>
                      <a:pt x="2392" y="6072"/>
                    </a:lnTo>
                    <a:lnTo>
                      <a:pt x="2475" y="5552"/>
                    </a:lnTo>
                    <a:lnTo>
                      <a:pt x="2600" y="5032"/>
                    </a:lnTo>
                    <a:lnTo>
                      <a:pt x="2766" y="4533"/>
                    </a:lnTo>
                    <a:lnTo>
                      <a:pt x="2849" y="4284"/>
                    </a:lnTo>
                    <a:lnTo>
                      <a:pt x="2953" y="4055"/>
                    </a:lnTo>
                    <a:lnTo>
                      <a:pt x="3078" y="3805"/>
                    </a:lnTo>
                    <a:lnTo>
                      <a:pt x="3224" y="3577"/>
                    </a:lnTo>
                    <a:lnTo>
                      <a:pt x="3369" y="3348"/>
                    </a:lnTo>
                    <a:lnTo>
                      <a:pt x="3556" y="3119"/>
                    </a:lnTo>
                    <a:lnTo>
                      <a:pt x="3868" y="2766"/>
                    </a:lnTo>
                    <a:lnTo>
                      <a:pt x="4222" y="2454"/>
                    </a:lnTo>
                    <a:lnTo>
                      <a:pt x="4575" y="2184"/>
                    </a:lnTo>
                    <a:lnTo>
                      <a:pt x="4970" y="1976"/>
                    </a:lnTo>
                    <a:lnTo>
                      <a:pt x="5345" y="1809"/>
                    </a:lnTo>
                    <a:lnTo>
                      <a:pt x="5740" y="1685"/>
                    </a:lnTo>
                    <a:lnTo>
                      <a:pt x="6155" y="1622"/>
                    </a:lnTo>
                    <a:lnTo>
                      <a:pt x="6551" y="1581"/>
                    </a:lnTo>
                    <a:close/>
                    <a:moveTo>
                      <a:pt x="5677" y="0"/>
                    </a:moveTo>
                    <a:lnTo>
                      <a:pt x="5282" y="63"/>
                    </a:lnTo>
                    <a:lnTo>
                      <a:pt x="4991" y="104"/>
                    </a:lnTo>
                    <a:lnTo>
                      <a:pt x="4700" y="167"/>
                    </a:lnTo>
                    <a:lnTo>
                      <a:pt x="4409" y="250"/>
                    </a:lnTo>
                    <a:lnTo>
                      <a:pt x="4139" y="333"/>
                    </a:lnTo>
                    <a:lnTo>
                      <a:pt x="3868" y="437"/>
                    </a:lnTo>
                    <a:lnTo>
                      <a:pt x="3598" y="541"/>
                    </a:lnTo>
                    <a:lnTo>
                      <a:pt x="3348" y="666"/>
                    </a:lnTo>
                    <a:lnTo>
                      <a:pt x="3099" y="811"/>
                    </a:lnTo>
                    <a:lnTo>
                      <a:pt x="2870" y="957"/>
                    </a:lnTo>
                    <a:lnTo>
                      <a:pt x="2621" y="1102"/>
                    </a:lnTo>
                    <a:lnTo>
                      <a:pt x="2413" y="1269"/>
                    </a:lnTo>
                    <a:lnTo>
                      <a:pt x="2184" y="1435"/>
                    </a:lnTo>
                    <a:lnTo>
                      <a:pt x="1789" y="1809"/>
                    </a:lnTo>
                    <a:lnTo>
                      <a:pt x="1415" y="2225"/>
                    </a:lnTo>
                    <a:lnTo>
                      <a:pt x="1082" y="2641"/>
                    </a:lnTo>
                    <a:lnTo>
                      <a:pt x="791" y="3119"/>
                    </a:lnTo>
                    <a:lnTo>
                      <a:pt x="541" y="3597"/>
                    </a:lnTo>
                    <a:lnTo>
                      <a:pt x="333" y="4117"/>
                    </a:lnTo>
                    <a:lnTo>
                      <a:pt x="250" y="4367"/>
                    </a:lnTo>
                    <a:lnTo>
                      <a:pt x="188" y="4637"/>
                    </a:lnTo>
                    <a:lnTo>
                      <a:pt x="126" y="4907"/>
                    </a:lnTo>
                    <a:lnTo>
                      <a:pt x="63" y="5178"/>
                    </a:lnTo>
                    <a:lnTo>
                      <a:pt x="22" y="5469"/>
                    </a:lnTo>
                    <a:lnTo>
                      <a:pt x="1" y="5739"/>
                    </a:lnTo>
                    <a:lnTo>
                      <a:pt x="1" y="6030"/>
                    </a:lnTo>
                    <a:lnTo>
                      <a:pt x="1" y="6321"/>
                    </a:lnTo>
                    <a:lnTo>
                      <a:pt x="22" y="6633"/>
                    </a:lnTo>
                    <a:lnTo>
                      <a:pt x="42" y="6945"/>
                    </a:lnTo>
                    <a:lnTo>
                      <a:pt x="105" y="7257"/>
                    </a:lnTo>
                    <a:lnTo>
                      <a:pt x="167" y="7569"/>
                    </a:lnTo>
                    <a:lnTo>
                      <a:pt x="292" y="8089"/>
                    </a:lnTo>
                    <a:lnTo>
                      <a:pt x="458" y="8567"/>
                    </a:lnTo>
                    <a:lnTo>
                      <a:pt x="666" y="9045"/>
                    </a:lnTo>
                    <a:lnTo>
                      <a:pt x="770" y="9274"/>
                    </a:lnTo>
                    <a:lnTo>
                      <a:pt x="895" y="9503"/>
                    </a:lnTo>
                    <a:lnTo>
                      <a:pt x="1040" y="9711"/>
                    </a:lnTo>
                    <a:lnTo>
                      <a:pt x="1186" y="9918"/>
                    </a:lnTo>
                    <a:lnTo>
                      <a:pt x="1352" y="10106"/>
                    </a:lnTo>
                    <a:lnTo>
                      <a:pt x="1539" y="10293"/>
                    </a:lnTo>
                    <a:lnTo>
                      <a:pt x="1727" y="10459"/>
                    </a:lnTo>
                    <a:lnTo>
                      <a:pt x="1955" y="10625"/>
                    </a:lnTo>
                    <a:lnTo>
                      <a:pt x="2163" y="10771"/>
                    </a:lnTo>
                    <a:lnTo>
                      <a:pt x="2413" y="10896"/>
                    </a:lnTo>
                    <a:lnTo>
                      <a:pt x="2683" y="11020"/>
                    </a:lnTo>
                    <a:lnTo>
                      <a:pt x="2933" y="11124"/>
                    </a:lnTo>
                    <a:lnTo>
                      <a:pt x="3203" y="11208"/>
                    </a:lnTo>
                    <a:lnTo>
                      <a:pt x="3473" y="11291"/>
                    </a:lnTo>
                    <a:lnTo>
                      <a:pt x="3723" y="11353"/>
                    </a:lnTo>
                    <a:lnTo>
                      <a:pt x="3993" y="11374"/>
                    </a:lnTo>
                    <a:lnTo>
                      <a:pt x="4243" y="11395"/>
                    </a:lnTo>
                    <a:lnTo>
                      <a:pt x="4513" y="11416"/>
                    </a:lnTo>
                    <a:lnTo>
                      <a:pt x="4762" y="11416"/>
                    </a:lnTo>
                    <a:lnTo>
                      <a:pt x="5012" y="11374"/>
                    </a:lnTo>
                    <a:lnTo>
                      <a:pt x="5261" y="11353"/>
                    </a:lnTo>
                    <a:lnTo>
                      <a:pt x="5490" y="11291"/>
                    </a:lnTo>
                    <a:lnTo>
                      <a:pt x="5927" y="11187"/>
                    </a:lnTo>
                    <a:lnTo>
                      <a:pt x="6343" y="11041"/>
                    </a:lnTo>
                    <a:lnTo>
                      <a:pt x="6738" y="10854"/>
                    </a:lnTo>
                    <a:lnTo>
                      <a:pt x="7153" y="10625"/>
                    </a:lnTo>
                    <a:lnTo>
                      <a:pt x="7174" y="10605"/>
                    </a:lnTo>
                    <a:lnTo>
                      <a:pt x="7257" y="10563"/>
                    </a:lnTo>
                    <a:lnTo>
                      <a:pt x="7299" y="10542"/>
                    </a:lnTo>
                    <a:lnTo>
                      <a:pt x="7673" y="10272"/>
                    </a:lnTo>
                    <a:lnTo>
                      <a:pt x="8027" y="10002"/>
                    </a:lnTo>
                    <a:lnTo>
                      <a:pt x="8359" y="9731"/>
                    </a:lnTo>
                    <a:lnTo>
                      <a:pt x="8651" y="9419"/>
                    </a:lnTo>
                    <a:lnTo>
                      <a:pt x="8942" y="9108"/>
                    </a:lnTo>
                    <a:lnTo>
                      <a:pt x="9191" y="8775"/>
                    </a:lnTo>
                    <a:lnTo>
                      <a:pt x="9420" y="8442"/>
                    </a:lnTo>
                    <a:lnTo>
                      <a:pt x="9607" y="8068"/>
                    </a:lnTo>
                    <a:lnTo>
                      <a:pt x="9794" y="7714"/>
                    </a:lnTo>
                    <a:lnTo>
                      <a:pt x="9961" y="7319"/>
                    </a:lnTo>
                    <a:lnTo>
                      <a:pt x="10085" y="6924"/>
                    </a:lnTo>
                    <a:lnTo>
                      <a:pt x="10189" y="6508"/>
                    </a:lnTo>
                    <a:lnTo>
                      <a:pt x="10272" y="6093"/>
                    </a:lnTo>
                    <a:lnTo>
                      <a:pt x="10335" y="5656"/>
                    </a:lnTo>
                    <a:lnTo>
                      <a:pt x="10376" y="5219"/>
                    </a:lnTo>
                    <a:lnTo>
                      <a:pt x="10376" y="4762"/>
                    </a:lnTo>
                    <a:lnTo>
                      <a:pt x="10376" y="4200"/>
                    </a:lnTo>
                    <a:lnTo>
                      <a:pt x="10356" y="3909"/>
                    </a:lnTo>
                    <a:lnTo>
                      <a:pt x="10314" y="3618"/>
                    </a:lnTo>
                    <a:lnTo>
                      <a:pt x="10252" y="3327"/>
                    </a:lnTo>
                    <a:lnTo>
                      <a:pt x="10189" y="3057"/>
                    </a:lnTo>
                    <a:lnTo>
                      <a:pt x="10064" y="2724"/>
                    </a:lnTo>
                    <a:lnTo>
                      <a:pt x="9940" y="2391"/>
                    </a:lnTo>
                    <a:lnTo>
                      <a:pt x="9773" y="2080"/>
                    </a:lnTo>
                    <a:lnTo>
                      <a:pt x="9586" y="1788"/>
                    </a:lnTo>
                    <a:lnTo>
                      <a:pt x="9399" y="1518"/>
                    </a:lnTo>
                    <a:lnTo>
                      <a:pt x="9170" y="1269"/>
                    </a:lnTo>
                    <a:lnTo>
                      <a:pt x="8921" y="1040"/>
                    </a:lnTo>
                    <a:lnTo>
                      <a:pt x="8671" y="832"/>
                    </a:lnTo>
                    <a:lnTo>
                      <a:pt x="8401" y="645"/>
                    </a:lnTo>
                    <a:lnTo>
                      <a:pt x="8089" y="479"/>
                    </a:lnTo>
                    <a:lnTo>
                      <a:pt x="7798" y="333"/>
                    </a:lnTo>
                    <a:lnTo>
                      <a:pt x="7465" y="208"/>
                    </a:lnTo>
                    <a:lnTo>
                      <a:pt x="7133" y="125"/>
                    </a:lnTo>
                    <a:lnTo>
                      <a:pt x="6800" y="42"/>
                    </a:lnTo>
                    <a:lnTo>
                      <a:pt x="6426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01" name="Google Shape;1101;p7"/>
              <p:cNvSpPr/>
              <p:nvPr/>
            </p:nvSpPr>
            <p:spPr>
              <a:xfrm>
                <a:off x="4471975" y="2891275"/>
                <a:ext cx="177275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7091" h="8630" fill="none" extrusionOk="0">
                    <a:moveTo>
                      <a:pt x="2974" y="8630"/>
                    </a:moveTo>
                    <a:lnTo>
                      <a:pt x="2974" y="8630"/>
                    </a:lnTo>
                    <a:lnTo>
                      <a:pt x="2600" y="8609"/>
                    </a:lnTo>
                    <a:lnTo>
                      <a:pt x="2225" y="8526"/>
                    </a:lnTo>
                    <a:lnTo>
                      <a:pt x="1851" y="8422"/>
                    </a:lnTo>
                    <a:lnTo>
                      <a:pt x="1477" y="8255"/>
                    </a:lnTo>
                    <a:lnTo>
                      <a:pt x="1477" y="8255"/>
                    </a:lnTo>
                    <a:lnTo>
                      <a:pt x="1290" y="8131"/>
                    </a:lnTo>
                    <a:lnTo>
                      <a:pt x="1123" y="8027"/>
                    </a:lnTo>
                    <a:lnTo>
                      <a:pt x="957" y="7902"/>
                    </a:lnTo>
                    <a:lnTo>
                      <a:pt x="812" y="7756"/>
                    </a:lnTo>
                    <a:lnTo>
                      <a:pt x="687" y="7611"/>
                    </a:lnTo>
                    <a:lnTo>
                      <a:pt x="562" y="7465"/>
                    </a:lnTo>
                    <a:lnTo>
                      <a:pt x="458" y="7299"/>
                    </a:lnTo>
                    <a:lnTo>
                      <a:pt x="354" y="7132"/>
                    </a:lnTo>
                    <a:lnTo>
                      <a:pt x="271" y="6966"/>
                    </a:lnTo>
                    <a:lnTo>
                      <a:pt x="209" y="6779"/>
                    </a:lnTo>
                    <a:lnTo>
                      <a:pt x="146" y="6592"/>
                    </a:lnTo>
                    <a:lnTo>
                      <a:pt x="105" y="6384"/>
                    </a:lnTo>
                    <a:lnTo>
                      <a:pt x="42" y="5968"/>
                    </a:lnTo>
                    <a:lnTo>
                      <a:pt x="1" y="5511"/>
                    </a:lnTo>
                    <a:lnTo>
                      <a:pt x="1" y="5511"/>
                    </a:lnTo>
                    <a:lnTo>
                      <a:pt x="167" y="4492"/>
                    </a:lnTo>
                    <a:lnTo>
                      <a:pt x="250" y="3972"/>
                    </a:lnTo>
                    <a:lnTo>
                      <a:pt x="375" y="3452"/>
                    </a:lnTo>
                    <a:lnTo>
                      <a:pt x="541" y="2953"/>
                    </a:lnTo>
                    <a:lnTo>
                      <a:pt x="624" y="2704"/>
                    </a:lnTo>
                    <a:lnTo>
                      <a:pt x="728" y="2475"/>
                    </a:lnTo>
                    <a:lnTo>
                      <a:pt x="853" y="2225"/>
                    </a:lnTo>
                    <a:lnTo>
                      <a:pt x="999" y="1997"/>
                    </a:lnTo>
                    <a:lnTo>
                      <a:pt x="1144" y="1768"/>
                    </a:lnTo>
                    <a:lnTo>
                      <a:pt x="1331" y="1539"/>
                    </a:lnTo>
                    <a:lnTo>
                      <a:pt x="1331" y="1539"/>
                    </a:lnTo>
                    <a:lnTo>
                      <a:pt x="1643" y="1186"/>
                    </a:lnTo>
                    <a:lnTo>
                      <a:pt x="1997" y="874"/>
                    </a:lnTo>
                    <a:lnTo>
                      <a:pt x="2350" y="604"/>
                    </a:lnTo>
                    <a:lnTo>
                      <a:pt x="2745" y="396"/>
                    </a:lnTo>
                    <a:lnTo>
                      <a:pt x="3120" y="229"/>
                    </a:lnTo>
                    <a:lnTo>
                      <a:pt x="3515" y="105"/>
                    </a:lnTo>
                    <a:lnTo>
                      <a:pt x="3930" y="42"/>
                    </a:lnTo>
                    <a:lnTo>
                      <a:pt x="4326" y="1"/>
                    </a:lnTo>
                    <a:lnTo>
                      <a:pt x="4326" y="1"/>
                    </a:lnTo>
                    <a:lnTo>
                      <a:pt x="4721" y="21"/>
                    </a:lnTo>
                    <a:lnTo>
                      <a:pt x="5095" y="84"/>
                    </a:lnTo>
                    <a:lnTo>
                      <a:pt x="5469" y="208"/>
                    </a:lnTo>
                    <a:lnTo>
                      <a:pt x="5843" y="354"/>
                    </a:lnTo>
                    <a:lnTo>
                      <a:pt x="5843" y="354"/>
                    </a:lnTo>
                    <a:lnTo>
                      <a:pt x="6093" y="479"/>
                    </a:lnTo>
                    <a:lnTo>
                      <a:pt x="6218" y="562"/>
                    </a:lnTo>
                    <a:lnTo>
                      <a:pt x="6301" y="666"/>
                    </a:lnTo>
                    <a:lnTo>
                      <a:pt x="6405" y="749"/>
                    </a:lnTo>
                    <a:lnTo>
                      <a:pt x="6488" y="874"/>
                    </a:lnTo>
                    <a:lnTo>
                      <a:pt x="6634" y="1123"/>
                    </a:lnTo>
                    <a:lnTo>
                      <a:pt x="6634" y="1123"/>
                    </a:lnTo>
                    <a:lnTo>
                      <a:pt x="6821" y="1581"/>
                    </a:lnTo>
                    <a:lnTo>
                      <a:pt x="6966" y="2038"/>
                    </a:lnTo>
                    <a:lnTo>
                      <a:pt x="7049" y="2496"/>
                    </a:lnTo>
                    <a:lnTo>
                      <a:pt x="7091" y="2953"/>
                    </a:lnTo>
                    <a:lnTo>
                      <a:pt x="7091" y="3431"/>
                    </a:lnTo>
                    <a:lnTo>
                      <a:pt x="7049" y="3889"/>
                    </a:lnTo>
                    <a:lnTo>
                      <a:pt x="6945" y="4367"/>
                    </a:lnTo>
                    <a:lnTo>
                      <a:pt x="6821" y="4824"/>
                    </a:lnTo>
                    <a:lnTo>
                      <a:pt x="6821" y="4824"/>
                    </a:lnTo>
                    <a:lnTo>
                      <a:pt x="6654" y="5261"/>
                    </a:lnTo>
                    <a:lnTo>
                      <a:pt x="6488" y="5677"/>
                    </a:lnTo>
                    <a:lnTo>
                      <a:pt x="6301" y="6072"/>
                    </a:lnTo>
                    <a:lnTo>
                      <a:pt x="6072" y="6467"/>
                    </a:lnTo>
                    <a:lnTo>
                      <a:pt x="5823" y="6841"/>
                    </a:lnTo>
                    <a:lnTo>
                      <a:pt x="5552" y="7195"/>
                    </a:lnTo>
                    <a:lnTo>
                      <a:pt x="5261" y="7528"/>
                    </a:lnTo>
                    <a:lnTo>
                      <a:pt x="4949" y="7860"/>
                    </a:lnTo>
                    <a:lnTo>
                      <a:pt x="4949" y="7860"/>
                    </a:lnTo>
                    <a:lnTo>
                      <a:pt x="4721" y="8027"/>
                    </a:lnTo>
                    <a:lnTo>
                      <a:pt x="4492" y="8193"/>
                    </a:lnTo>
                    <a:lnTo>
                      <a:pt x="4263" y="8318"/>
                    </a:lnTo>
                    <a:lnTo>
                      <a:pt x="4014" y="8422"/>
                    </a:lnTo>
                    <a:lnTo>
                      <a:pt x="3764" y="8526"/>
                    </a:lnTo>
                    <a:lnTo>
                      <a:pt x="3494" y="8588"/>
                    </a:lnTo>
                    <a:lnTo>
                      <a:pt x="3244" y="8609"/>
                    </a:lnTo>
                    <a:lnTo>
                      <a:pt x="2974" y="86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02" name="Google Shape;1102;p7"/>
              <p:cNvSpPr/>
              <p:nvPr/>
            </p:nvSpPr>
            <p:spPr>
              <a:xfrm>
                <a:off x="4416350" y="2851775"/>
                <a:ext cx="2594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10377" h="11416" fill="none" extrusionOk="0">
                    <a:moveTo>
                      <a:pt x="6072" y="0"/>
                    </a:moveTo>
                    <a:lnTo>
                      <a:pt x="6072" y="0"/>
                    </a:lnTo>
                    <a:lnTo>
                      <a:pt x="5677" y="0"/>
                    </a:lnTo>
                    <a:lnTo>
                      <a:pt x="5282" y="63"/>
                    </a:lnTo>
                    <a:lnTo>
                      <a:pt x="5282" y="63"/>
                    </a:lnTo>
                    <a:lnTo>
                      <a:pt x="4991" y="104"/>
                    </a:lnTo>
                    <a:lnTo>
                      <a:pt x="4700" y="167"/>
                    </a:lnTo>
                    <a:lnTo>
                      <a:pt x="4409" y="250"/>
                    </a:lnTo>
                    <a:lnTo>
                      <a:pt x="4139" y="333"/>
                    </a:lnTo>
                    <a:lnTo>
                      <a:pt x="3868" y="437"/>
                    </a:lnTo>
                    <a:lnTo>
                      <a:pt x="3598" y="541"/>
                    </a:lnTo>
                    <a:lnTo>
                      <a:pt x="3348" y="666"/>
                    </a:lnTo>
                    <a:lnTo>
                      <a:pt x="3099" y="811"/>
                    </a:lnTo>
                    <a:lnTo>
                      <a:pt x="2870" y="957"/>
                    </a:lnTo>
                    <a:lnTo>
                      <a:pt x="2621" y="1102"/>
                    </a:lnTo>
                    <a:lnTo>
                      <a:pt x="2413" y="1269"/>
                    </a:lnTo>
                    <a:lnTo>
                      <a:pt x="2184" y="1435"/>
                    </a:lnTo>
                    <a:lnTo>
                      <a:pt x="1789" y="1809"/>
                    </a:lnTo>
                    <a:lnTo>
                      <a:pt x="1415" y="2225"/>
                    </a:lnTo>
                    <a:lnTo>
                      <a:pt x="1082" y="2641"/>
                    </a:lnTo>
                    <a:lnTo>
                      <a:pt x="791" y="3119"/>
                    </a:lnTo>
                    <a:lnTo>
                      <a:pt x="541" y="3597"/>
                    </a:lnTo>
                    <a:lnTo>
                      <a:pt x="333" y="4117"/>
                    </a:lnTo>
                    <a:lnTo>
                      <a:pt x="250" y="4367"/>
                    </a:lnTo>
                    <a:lnTo>
                      <a:pt x="188" y="4637"/>
                    </a:lnTo>
                    <a:lnTo>
                      <a:pt x="126" y="4907"/>
                    </a:lnTo>
                    <a:lnTo>
                      <a:pt x="63" y="5178"/>
                    </a:lnTo>
                    <a:lnTo>
                      <a:pt x="22" y="5469"/>
                    </a:lnTo>
                    <a:lnTo>
                      <a:pt x="1" y="5739"/>
                    </a:lnTo>
                    <a:lnTo>
                      <a:pt x="1" y="6030"/>
                    </a:lnTo>
                    <a:lnTo>
                      <a:pt x="1" y="6321"/>
                    </a:lnTo>
                    <a:lnTo>
                      <a:pt x="1" y="6321"/>
                    </a:lnTo>
                    <a:lnTo>
                      <a:pt x="22" y="6633"/>
                    </a:lnTo>
                    <a:lnTo>
                      <a:pt x="42" y="6945"/>
                    </a:lnTo>
                    <a:lnTo>
                      <a:pt x="105" y="7257"/>
                    </a:lnTo>
                    <a:lnTo>
                      <a:pt x="167" y="7569"/>
                    </a:lnTo>
                    <a:lnTo>
                      <a:pt x="167" y="7569"/>
                    </a:lnTo>
                    <a:lnTo>
                      <a:pt x="292" y="8089"/>
                    </a:lnTo>
                    <a:lnTo>
                      <a:pt x="458" y="8567"/>
                    </a:lnTo>
                    <a:lnTo>
                      <a:pt x="666" y="9045"/>
                    </a:lnTo>
                    <a:lnTo>
                      <a:pt x="770" y="9274"/>
                    </a:lnTo>
                    <a:lnTo>
                      <a:pt x="895" y="9503"/>
                    </a:lnTo>
                    <a:lnTo>
                      <a:pt x="1040" y="9711"/>
                    </a:lnTo>
                    <a:lnTo>
                      <a:pt x="1186" y="9918"/>
                    </a:lnTo>
                    <a:lnTo>
                      <a:pt x="1352" y="10106"/>
                    </a:lnTo>
                    <a:lnTo>
                      <a:pt x="1539" y="10293"/>
                    </a:lnTo>
                    <a:lnTo>
                      <a:pt x="1727" y="10459"/>
                    </a:lnTo>
                    <a:lnTo>
                      <a:pt x="1955" y="10625"/>
                    </a:lnTo>
                    <a:lnTo>
                      <a:pt x="2163" y="10771"/>
                    </a:lnTo>
                    <a:lnTo>
                      <a:pt x="2413" y="10896"/>
                    </a:lnTo>
                    <a:lnTo>
                      <a:pt x="2413" y="10896"/>
                    </a:lnTo>
                    <a:lnTo>
                      <a:pt x="2683" y="11020"/>
                    </a:lnTo>
                    <a:lnTo>
                      <a:pt x="2933" y="11124"/>
                    </a:lnTo>
                    <a:lnTo>
                      <a:pt x="3203" y="11208"/>
                    </a:lnTo>
                    <a:lnTo>
                      <a:pt x="3473" y="11291"/>
                    </a:lnTo>
                    <a:lnTo>
                      <a:pt x="3723" y="11353"/>
                    </a:lnTo>
                    <a:lnTo>
                      <a:pt x="3993" y="11374"/>
                    </a:lnTo>
                    <a:lnTo>
                      <a:pt x="4243" y="11395"/>
                    </a:lnTo>
                    <a:lnTo>
                      <a:pt x="4513" y="11416"/>
                    </a:lnTo>
                    <a:lnTo>
                      <a:pt x="4513" y="11416"/>
                    </a:lnTo>
                    <a:lnTo>
                      <a:pt x="4762" y="11416"/>
                    </a:lnTo>
                    <a:lnTo>
                      <a:pt x="5012" y="11374"/>
                    </a:lnTo>
                    <a:lnTo>
                      <a:pt x="5261" y="11353"/>
                    </a:lnTo>
                    <a:lnTo>
                      <a:pt x="5490" y="11291"/>
                    </a:lnTo>
                    <a:lnTo>
                      <a:pt x="5490" y="11291"/>
                    </a:lnTo>
                    <a:lnTo>
                      <a:pt x="5927" y="11187"/>
                    </a:lnTo>
                    <a:lnTo>
                      <a:pt x="6343" y="11041"/>
                    </a:lnTo>
                    <a:lnTo>
                      <a:pt x="6738" y="10854"/>
                    </a:lnTo>
                    <a:lnTo>
                      <a:pt x="7153" y="10625"/>
                    </a:lnTo>
                    <a:lnTo>
                      <a:pt x="7153" y="10625"/>
                    </a:lnTo>
                    <a:lnTo>
                      <a:pt x="7174" y="10605"/>
                    </a:lnTo>
                    <a:lnTo>
                      <a:pt x="7174" y="10605"/>
                    </a:lnTo>
                    <a:lnTo>
                      <a:pt x="7257" y="10563"/>
                    </a:lnTo>
                    <a:lnTo>
                      <a:pt x="7257" y="10563"/>
                    </a:lnTo>
                    <a:lnTo>
                      <a:pt x="7299" y="10542"/>
                    </a:lnTo>
                    <a:lnTo>
                      <a:pt x="7299" y="10542"/>
                    </a:lnTo>
                    <a:lnTo>
                      <a:pt x="7673" y="10272"/>
                    </a:lnTo>
                    <a:lnTo>
                      <a:pt x="8027" y="10002"/>
                    </a:lnTo>
                    <a:lnTo>
                      <a:pt x="8359" y="9731"/>
                    </a:lnTo>
                    <a:lnTo>
                      <a:pt x="8651" y="9419"/>
                    </a:lnTo>
                    <a:lnTo>
                      <a:pt x="8942" y="9108"/>
                    </a:lnTo>
                    <a:lnTo>
                      <a:pt x="9191" y="8775"/>
                    </a:lnTo>
                    <a:lnTo>
                      <a:pt x="9420" y="8442"/>
                    </a:lnTo>
                    <a:lnTo>
                      <a:pt x="9607" y="8068"/>
                    </a:lnTo>
                    <a:lnTo>
                      <a:pt x="9794" y="7714"/>
                    </a:lnTo>
                    <a:lnTo>
                      <a:pt x="9961" y="7319"/>
                    </a:lnTo>
                    <a:lnTo>
                      <a:pt x="10085" y="6924"/>
                    </a:lnTo>
                    <a:lnTo>
                      <a:pt x="10189" y="6508"/>
                    </a:lnTo>
                    <a:lnTo>
                      <a:pt x="10272" y="6093"/>
                    </a:lnTo>
                    <a:lnTo>
                      <a:pt x="10335" y="5656"/>
                    </a:lnTo>
                    <a:lnTo>
                      <a:pt x="10376" y="5219"/>
                    </a:lnTo>
                    <a:lnTo>
                      <a:pt x="10376" y="4762"/>
                    </a:lnTo>
                    <a:lnTo>
                      <a:pt x="10376" y="4762"/>
                    </a:lnTo>
                    <a:lnTo>
                      <a:pt x="10376" y="4200"/>
                    </a:lnTo>
                    <a:lnTo>
                      <a:pt x="10376" y="4200"/>
                    </a:lnTo>
                    <a:lnTo>
                      <a:pt x="10376" y="4200"/>
                    </a:lnTo>
                    <a:lnTo>
                      <a:pt x="10356" y="3909"/>
                    </a:lnTo>
                    <a:lnTo>
                      <a:pt x="10314" y="3618"/>
                    </a:lnTo>
                    <a:lnTo>
                      <a:pt x="10252" y="3327"/>
                    </a:lnTo>
                    <a:lnTo>
                      <a:pt x="10189" y="3057"/>
                    </a:lnTo>
                    <a:lnTo>
                      <a:pt x="10189" y="3057"/>
                    </a:lnTo>
                    <a:lnTo>
                      <a:pt x="10064" y="2724"/>
                    </a:lnTo>
                    <a:lnTo>
                      <a:pt x="9940" y="2391"/>
                    </a:lnTo>
                    <a:lnTo>
                      <a:pt x="9773" y="2080"/>
                    </a:lnTo>
                    <a:lnTo>
                      <a:pt x="9586" y="1788"/>
                    </a:lnTo>
                    <a:lnTo>
                      <a:pt x="9399" y="1518"/>
                    </a:lnTo>
                    <a:lnTo>
                      <a:pt x="9170" y="1269"/>
                    </a:lnTo>
                    <a:lnTo>
                      <a:pt x="8921" y="1040"/>
                    </a:lnTo>
                    <a:lnTo>
                      <a:pt x="8671" y="832"/>
                    </a:lnTo>
                    <a:lnTo>
                      <a:pt x="8401" y="645"/>
                    </a:lnTo>
                    <a:lnTo>
                      <a:pt x="8089" y="479"/>
                    </a:lnTo>
                    <a:lnTo>
                      <a:pt x="7798" y="333"/>
                    </a:lnTo>
                    <a:lnTo>
                      <a:pt x="7465" y="208"/>
                    </a:lnTo>
                    <a:lnTo>
                      <a:pt x="7133" y="125"/>
                    </a:lnTo>
                    <a:lnTo>
                      <a:pt x="6800" y="42"/>
                    </a:lnTo>
                    <a:lnTo>
                      <a:pt x="6426" y="0"/>
                    </a:lnTo>
                    <a:lnTo>
                      <a:pt x="6072" y="0"/>
                    </a:lnTo>
                    <a:lnTo>
                      <a:pt x="607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03" name="Google Shape;1103;p7"/>
              <p:cNvSpPr/>
              <p:nvPr/>
            </p:nvSpPr>
            <p:spPr>
              <a:xfrm>
                <a:off x="4062875" y="2172875"/>
                <a:ext cx="328550" cy="423700"/>
              </a:xfrm>
              <a:custGeom>
                <a:avLst/>
                <a:gdLst/>
                <a:ahLst/>
                <a:cxnLst/>
                <a:rect l="l" t="t" r="r" b="b"/>
                <a:pathLst>
                  <a:path w="13142" h="16948" extrusionOk="0">
                    <a:moveTo>
                      <a:pt x="13121" y="1"/>
                    </a:moveTo>
                    <a:lnTo>
                      <a:pt x="12913" y="22"/>
                    </a:lnTo>
                    <a:lnTo>
                      <a:pt x="12726" y="42"/>
                    </a:lnTo>
                    <a:lnTo>
                      <a:pt x="12518" y="105"/>
                    </a:lnTo>
                    <a:lnTo>
                      <a:pt x="12352" y="167"/>
                    </a:lnTo>
                    <a:lnTo>
                      <a:pt x="11977" y="313"/>
                    </a:lnTo>
                    <a:lnTo>
                      <a:pt x="11645" y="479"/>
                    </a:lnTo>
                    <a:lnTo>
                      <a:pt x="11229" y="708"/>
                    </a:lnTo>
                    <a:lnTo>
                      <a:pt x="10855" y="937"/>
                    </a:lnTo>
                    <a:lnTo>
                      <a:pt x="10459" y="1207"/>
                    </a:lnTo>
                    <a:lnTo>
                      <a:pt x="10085" y="1456"/>
                    </a:lnTo>
                    <a:lnTo>
                      <a:pt x="9357" y="2018"/>
                    </a:lnTo>
                    <a:lnTo>
                      <a:pt x="8630" y="2558"/>
                    </a:lnTo>
                    <a:lnTo>
                      <a:pt x="7881" y="3141"/>
                    </a:lnTo>
                    <a:lnTo>
                      <a:pt x="7153" y="3764"/>
                    </a:lnTo>
                    <a:lnTo>
                      <a:pt x="6467" y="4409"/>
                    </a:lnTo>
                    <a:lnTo>
                      <a:pt x="5802" y="5054"/>
                    </a:lnTo>
                    <a:lnTo>
                      <a:pt x="5199" y="5740"/>
                    </a:lnTo>
                    <a:lnTo>
                      <a:pt x="4596" y="6447"/>
                    </a:lnTo>
                    <a:lnTo>
                      <a:pt x="4034" y="7174"/>
                    </a:lnTo>
                    <a:lnTo>
                      <a:pt x="3515" y="7923"/>
                    </a:lnTo>
                    <a:lnTo>
                      <a:pt x="3016" y="8692"/>
                    </a:lnTo>
                    <a:lnTo>
                      <a:pt x="2537" y="9482"/>
                    </a:lnTo>
                    <a:lnTo>
                      <a:pt x="2101" y="10293"/>
                    </a:lnTo>
                    <a:lnTo>
                      <a:pt x="1685" y="11104"/>
                    </a:lnTo>
                    <a:lnTo>
                      <a:pt x="1290" y="11957"/>
                    </a:lnTo>
                    <a:lnTo>
                      <a:pt x="916" y="12809"/>
                    </a:lnTo>
                    <a:lnTo>
                      <a:pt x="583" y="13703"/>
                    </a:lnTo>
                    <a:lnTo>
                      <a:pt x="271" y="14597"/>
                    </a:lnTo>
                    <a:lnTo>
                      <a:pt x="146" y="14972"/>
                    </a:lnTo>
                    <a:lnTo>
                      <a:pt x="63" y="15346"/>
                    </a:lnTo>
                    <a:lnTo>
                      <a:pt x="21" y="15741"/>
                    </a:lnTo>
                    <a:lnTo>
                      <a:pt x="1" y="16136"/>
                    </a:lnTo>
                    <a:lnTo>
                      <a:pt x="1" y="16386"/>
                    </a:lnTo>
                    <a:lnTo>
                      <a:pt x="42" y="16510"/>
                    </a:lnTo>
                    <a:lnTo>
                      <a:pt x="63" y="16614"/>
                    </a:lnTo>
                    <a:lnTo>
                      <a:pt x="125" y="16718"/>
                    </a:lnTo>
                    <a:lnTo>
                      <a:pt x="209" y="16801"/>
                    </a:lnTo>
                    <a:lnTo>
                      <a:pt x="313" y="16885"/>
                    </a:lnTo>
                    <a:lnTo>
                      <a:pt x="458" y="16926"/>
                    </a:lnTo>
                    <a:lnTo>
                      <a:pt x="624" y="16947"/>
                    </a:lnTo>
                    <a:lnTo>
                      <a:pt x="728" y="16947"/>
                    </a:lnTo>
                    <a:lnTo>
                      <a:pt x="812" y="16926"/>
                    </a:lnTo>
                    <a:lnTo>
                      <a:pt x="895" y="16864"/>
                    </a:lnTo>
                    <a:lnTo>
                      <a:pt x="978" y="16801"/>
                    </a:lnTo>
                    <a:lnTo>
                      <a:pt x="1103" y="16656"/>
                    </a:lnTo>
                    <a:lnTo>
                      <a:pt x="1207" y="16469"/>
                    </a:lnTo>
                    <a:lnTo>
                      <a:pt x="1560" y="15783"/>
                    </a:lnTo>
                    <a:lnTo>
                      <a:pt x="1872" y="15055"/>
                    </a:lnTo>
                    <a:lnTo>
                      <a:pt x="2226" y="14182"/>
                    </a:lnTo>
                    <a:lnTo>
                      <a:pt x="2600" y="13329"/>
                    </a:lnTo>
                    <a:lnTo>
                      <a:pt x="2995" y="12497"/>
                    </a:lnTo>
                    <a:lnTo>
                      <a:pt x="3411" y="11666"/>
                    </a:lnTo>
                    <a:lnTo>
                      <a:pt x="3847" y="10876"/>
                    </a:lnTo>
                    <a:lnTo>
                      <a:pt x="4305" y="10065"/>
                    </a:lnTo>
                    <a:lnTo>
                      <a:pt x="4804" y="9295"/>
                    </a:lnTo>
                    <a:lnTo>
                      <a:pt x="5303" y="8526"/>
                    </a:lnTo>
                    <a:lnTo>
                      <a:pt x="5823" y="7777"/>
                    </a:lnTo>
                    <a:lnTo>
                      <a:pt x="6384" y="7050"/>
                    </a:lnTo>
                    <a:lnTo>
                      <a:pt x="6966" y="6343"/>
                    </a:lnTo>
                    <a:lnTo>
                      <a:pt x="7548" y="5636"/>
                    </a:lnTo>
                    <a:lnTo>
                      <a:pt x="8172" y="4970"/>
                    </a:lnTo>
                    <a:lnTo>
                      <a:pt x="8838" y="4305"/>
                    </a:lnTo>
                    <a:lnTo>
                      <a:pt x="9503" y="3660"/>
                    </a:lnTo>
                    <a:lnTo>
                      <a:pt x="10210" y="3016"/>
                    </a:lnTo>
                    <a:lnTo>
                      <a:pt x="10875" y="2434"/>
                    </a:lnTo>
                    <a:lnTo>
                      <a:pt x="11520" y="1810"/>
                    </a:lnTo>
                    <a:lnTo>
                      <a:pt x="12830" y="562"/>
                    </a:lnTo>
                    <a:lnTo>
                      <a:pt x="12955" y="479"/>
                    </a:lnTo>
                    <a:lnTo>
                      <a:pt x="13059" y="354"/>
                    </a:lnTo>
                    <a:lnTo>
                      <a:pt x="13100" y="292"/>
                    </a:lnTo>
                    <a:lnTo>
                      <a:pt x="13121" y="209"/>
                    </a:lnTo>
                    <a:lnTo>
                      <a:pt x="13142" y="126"/>
                    </a:lnTo>
                    <a:lnTo>
                      <a:pt x="13121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04" name="Google Shape;1104;p7"/>
              <p:cNvSpPr/>
              <p:nvPr/>
            </p:nvSpPr>
            <p:spPr>
              <a:xfrm>
                <a:off x="4062875" y="2172875"/>
                <a:ext cx="328550" cy="423700"/>
              </a:xfrm>
              <a:custGeom>
                <a:avLst/>
                <a:gdLst/>
                <a:ahLst/>
                <a:cxnLst/>
                <a:rect l="l" t="t" r="r" b="b"/>
                <a:pathLst>
                  <a:path w="13142" h="16948" fill="none" extrusionOk="0">
                    <a:moveTo>
                      <a:pt x="13121" y="1"/>
                    </a:moveTo>
                    <a:lnTo>
                      <a:pt x="13121" y="1"/>
                    </a:lnTo>
                    <a:lnTo>
                      <a:pt x="12913" y="22"/>
                    </a:lnTo>
                    <a:lnTo>
                      <a:pt x="12726" y="42"/>
                    </a:lnTo>
                    <a:lnTo>
                      <a:pt x="12518" y="105"/>
                    </a:lnTo>
                    <a:lnTo>
                      <a:pt x="12352" y="167"/>
                    </a:lnTo>
                    <a:lnTo>
                      <a:pt x="11977" y="313"/>
                    </a:lnTo>
                    <a:lnTo>
                      <a:pt x="11645" y="479"/>
                    </a:lnTo>
                    <a:lnTo>
                      <a:pt x="11645" y="479"/>
                    </a:lnTo>
                    <a:lnTo>
                      <a:pt x="11229" y="708"/>
                    </a:lnTo>
                    <a:lnTo>
                      <a:pt x="10855" y="937"/>
                    </a:lnTo>
                    <a:lnTo>
                      <a:pt x="10459" y="1207"/>
                    </a:lnTo>
                    <a:lnTo>
                      <a:pt x="10085" y="1456"/>
                    </a:lnTo>
                    <a:lnTo>
                      <a:pt x="9357" y="2018"/>
                    </a:lnTo>
                    <a:lnTo>
                      <a:pt x="8630" y="2558"/>
                    </a:lnTo>
                    <a:lnTo>
                      <a:pt x="8630" y="2558"/>
                    </a:lnTo>
                    <a:lnTo>
                      <a:pt x="7881" y="3141"/>
                    </a:lnTo>
                    <a:lnTo>
                      <a:pt x="7153" y="3764"/>
                    </a:lnTo>
                    <a:lnTo>
                      <a:pt x="6467" y="4409"/>
                    </a:lnTo>
                    <a:lnTo>
                      <a:pt x="5802" y="5054"/>
                    </a:lnTo>
                    <a:lnTo>
                      <a:pt x="5199" y="5740"/>
                    </a:lnTo>
                    <a:lnTo>
                      <a:pt x="4596" y="6447"/>
                    </a:lnTo>
                    <a:lnTo>
                      <a:pt x="4034" y="7174"/>
                    </a:lnTo>
                    <a:lnTo>
                      <a:pt x="3515" y="7923"/>
                    </a:lnTo>
                    <a:lnTo>
                      <a:pt x="3016" y="8692"/>
                    </a:lnTo>
                    <a:lnTo>
                      <a:pt x="2537" y="9482"/>
                    </a:lnTo>
                    <a:lnTo>
                      <a:pt x="2101" y="10293"/>
                    </a:lnTo>
                    <a:lnTo>
                      <a:pt x="1685" y="11104"/>
                    </a:lnTo>
                    <a:lnTo>
                      <a:pt x="1290" y="11957"/>
                    </a:lnTo>
                    <a:lnTo>
                      <a:pt x="916" y="12809"/>
                    </a:lnTo>
                    <a:lnTo>
                      <a:pt x="583" y="13703"/>
                    </a:lnTo>
                    <a:lnTo>
                      <a:pt x="271" y="14597"/>
                    </a:lnTo>
                    <a:lnTo>
                      <a:pt x="271" y="14597"/>
                    </a:lnTo>
                    <a:lnTo>
                      <a:pt x="146" y="14972"/>
                    </a:lnTo>
                    <a:lnTo>
                      <a:pt x="63" y="15346"/>
                    </a:lnTo>
                    <a:lnTo>
                      <a:pt x="21" y="15741"/>
                    </a:lnTo>
                    <a:lnTo>
                      <a:pt x="1" y="16136"/>
                    </a:lnTo>
                    <a:lnTo>
                      <a:pt x="1" y="16136"/>
                    </a:lnTo>
                    <a:lnTo>
                      <a:pt x="1" y="16386"/>
                    </a:lnTo>
                    <a:lnTo>
                      <a:pt x="42" y="16510"/>
                    </a:lnTo>
                    <a:lnTo>
                      <a:pt x="63" y="16614"/>
                    </a:lnTo>
                    <a:lnTo>
                      <a:pt x="125" y="16718"/>
                    </a:lnTo>
                    <a:lnTo>
                      <a:pt x="209" y="16801"/>
                    </a:lnTo>
                    <a:lnTo>
                      <a:pt x="313" y="16885"/>
                    </a:lnTo>
                    <a:lnTo>
                      <a:pt x="458" y="16926"/>
                    </a:lnTo>
                    <a:lnTo>
                      <a:pt x="458" y="16926"/>
                    </a:lnTo>
                    <a:lnTo>
                      <a:pt x="624" y="16947"/>
                    </a:lnTo>
                    <a:lnTo>
                      <a:pt x="624" y="16947"/>
                    </a:lnTo>
                    <a:lnTo>
                      <a:pt x="728" y="16947"/>
                    </a:lnTo>
                    <a:lnTo>
                      <a:pt x="812" y="16926"/>
                    </a:lnTo>
                    <a:lnTo>
                      <a:pt x="895" y="16864"/>
                    </a:lnTo>
                    <a:lnTo>
                      <a:pt x="978" y="16801"/>
                    </a:lnTo>
                    <a:lnTo>
                      <a:pt x="1103" y="16656"/>
                    </a:lnTo>
                    <a:lnTo>
                      <a:pt x="1207" y="16469"/>
                    </a:lnTo>
                    <a:lnTo>
                      <a:pt x="1207" y="16469"/>
                    </a:lnTo>
                    <a:lnTo>
                      <a:pt x="1560" y="15783"/>
                    </a:lnTo>
                    <a:lnTo>
                      <a:pt x="1872" y="15055"/>
                    </a:lnTo>
                    <a:lnTo>
                      <a:pt x="1872" y="15055"/>
                    </a:lnTo>
                    <a:lnTo>
                      <a:pt x="2226" y="14182"/>
                    </a:lnTo>
                    <a:lnTo>
                      <a:pt x="2600" y="13329"/>
                    </a:lnTo>
                    <a:lnTo>
                      <a:pt x="2995" y="12497"/>
                    </a:lnTo>
                    <a:lnTo>
                      <a:pt x="3411" y="11666"/>
                    </a:lnTo>
                    <a:lnTo>
                      <a:pt x="3847" y="10876"/>
                    </a:lnTo>
                    <a:lnTo>
                      <a:pt x="4305" y="10065"/>
                    </a:lnTo>
                    <a:lnTo>
                      <a:pt x="4804" y="9295"/>
                    </a:lnTo>
                    <a:lnTo>
                      <a:pt x="5303" y="8526"/>
                    </a:lnTo>
                    <a:lnTo>
                      <a:pt x="5823" y="7777"/>
                    </a:lnTo>
                    <a:lnTo>
                      <a:pt x="6384" y="7050"/>
                    </a:lnTo>
                    <a:lnTo>
                      <a:pt x="6966" y="6343"/>
                    </a:lnTo>
                    <a:lnTo>
                      <a:pt x="7548" y="5636"/>
                    </a:lnTo>
                    <a:lnTo>
                      <a:pt x="8172" y="4970"/>
                    </a:lnTo>
                    <a:lnTo>
                      <a:pt x="8838" y="4305"/>
                    </a:lnTo>
                    <a:lnTo>
                      <a:pt x="9503" y="3660"/>
                    </a:lnTo>
                    <a:lnTo>
                      <a:pt x="10210" y="3016"/>
                    </a:lnTo>
                    <a:lnTo>
                      <a:pt x="10210" y="3016"/>
                    </a:lnTo>
                    <a:lnTo>
                      <a:pt x="10875" y="2434"/>
                    </a:lnTo>
                    <a:lnTo>
                      <a:pt x="11520" y="1810"/>
                    </a:lnTo>
                    <a:lnTo>
                      <a:pt x="12830" y="562"/>
                    </a:lnTo>
                    <a:lnTo>
                      <a:pt x="12830" y="562"/>
                    </a:lnTo>
                    <a:lnTo>
                      <a:pt x="12955" y="479"/>
                    </a:lnTo>
                    <a:lnTo>
                      <a:pt x="13059" y="354"/>
                    </a:lnTo>
                    <a:lnTo>
                      <a:pt x="13100" y="292"/>
                    </a:lnTo>
                    <a:lnTo>
                      <a:pt x="13121" y="209"/>
                    </a:lnTo>
                    <a:lnTo>
                      <a:pt x="13142" y="126"/>
                    </a:lnTo>
                    <a:lnTo>
                      <a:pt x="131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05" name="Google Shape;1105;p7"/>
              <p:cNvSpPr/>
              <p:nvPr/>
            </p:nvSpPr>
            <p:spPr>
              <a:xfrm>
                <a:off x="4450675" y="3253075"/>
                <a:ext cx="358700" cy="138300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5532" extrusionOk="0">
                    <a:moveTo>
                      <a:pt x="13786" y="0"/>
                    </a:moveTo>
                    <a:lnTo>
                      <a:pt x="13703" y="21"/>
                    </a:lnTo>
                    <a:lnTo>
                      <a:pt x="13557" y="104"/>
                    </a:lnTo>
                    <a:lnTo>
                      <a:pt x="13411" y="208"/>
                    </a:lnTo>
                    <a:lnTo>
                      <a:pt x="13266" y="312"/>
                    </a:lnTo>
                    <a:lnTo>
                      <a:pt x="12559" y="853"/>
                    </a:lnTo>
                    <a:lnTo>
                      <a:pt x="11831" y="1352"/>
                    </a:lnTo>
                    <a:lnTo>
                      <a:pt x="11083" y="1809"/>
                    </a:lnTo>
                    <a:lnTo>
                      <a:pt x="10313" y="2246"/>
                    </a:lnTo>
                    <a:lnTo>
                      <a:pt x="9918" y="2433"/>
                    </a:lnTo>
                    <a:lnTo>
                      <a:pt x="9523" y="2620"/>
                    </a:lnTo>
                    <a:lnTo>
                      <a:pt x="9128" y="2807"/>
                    </a:lnTo>
                    <a:lnTo>
                      <a:pt x="8712" y="2974"/>
                    </a:lnTo>
                    <a:lnTo>
                      <a:pt x="8296" y="3119"/>
                    </a:lnTo>
                    <a:lnTo>
                      <a:pt x="7881" y="3244"/>
                    </a:lnTo>
                    <a:lnTo>
                      <a:pt x="7444" y="3369"/>
                    </a:lnTo>
                    <a:lnTo>
                      <a:pt x="7007" y="3473"/>
                    </a:lnTo>
                    <a:lnTo>
                      <a:pt x="3452" y="4284"/>
                    </a:lnTo>
                    <a:lnTo>
                      <a:pt x="21" y="5011"/>
                    </a:lnTo>
                    <a:lnTo>
                      <a:pt x="0" y="5178"/>
                    </a:lnTo>
                    <a:lnTo>
                      <a:pt x="187" y="5261"/>
                    </a:lnTo>
                    <a:lnTo>
                      <a:pt x="374" y="5323"/>
                    </a:lnTo>
                    <a:lnTo>
                      <a:pt x="562" y="5386"/>
                    </a:lnTo>
                    <a:lnTo>
                      <a:pt x="749" y="5427"/>
                    </a:lnTo>
                    <a:lnTo>
                      <a:pt x="1144" y="5490"/>
                    </a:lnTo>
                    <a:lnTo>
                      <a:pt x="1539" y="5531"/>
                    </a:lnTo>
                    <a:lnTo>
                      <a:pt x="2994" y="5531"/>
                    </a:lnTo>
                    <a:lnTo>
                      <a:pt x="3680" y="5490"/>
                    </a:lnTo>
                    <a:lnTo>
                      <a:pt x="4346" y="5406"/>
                    </a:lnTo>
                    <a:lnTo>
                      <a:pt x="5011" y="5323"/>
                    </a:lnTo>
                    <a:lnTo>
                      <a:pt x="5677" y="5199"/>
                    </a:lnTo>
                    <a:lnTo>
                      <a:pt x="6321" y="5053"/>
                    </a:lnTo>
                    <a:lnTo>
                      <a:pt x="6966" y="4887"/>
                    </a:lnTo>
                    <a:lnTo>
                      <a:pt x="7610" y="4700"/>
                    </a:lnTo>
                    <a:lnTo>
                      <a:pt x="8255" y="4492"/>
                    </a:lnTo>
                    <a:lnTo>
                      <a:pt x="8879" y="4242"/>
                    </a:lnTo>
                    <a:lnTo>
                      <a:pt x="9482" y="3993"/>
                    </a:lnTo>
                    <a:lnTo>
                      <a:pt x="10105" y="3722"/>
                    </a:lnTo>
                    <a:lnTo>
                      <a:pt x="10708" y="3410"/>
                    </a:lnTo>
                    <a:lnTo>
                      <a:pt x="11311" y="3098"/>
                    </a:lnTo>
                    <a:lnTo>
                      <a:pt x="11914" y="2766"/>
                    </a:lnTo>
                    <a:lnTo>
                      <a:pt x="12497" y="2412"/>
                    </a:lnTo>
                    <a:lnTo>
                      <a:pt x="12933" y="2142"/>
                    </a:lnTo>
                    <a:lnTo>
                      <a:pt x="13328" y="1830"/>
                    </a:lnTo>
                    <a:lnTo>
                      <a:pt x="13703" y="1497"/>
                    </a:lnTo>
                    <a:lnTo>
                      <a:pt x="14056" y="1123"/>
                    </a:lnTo>
                    <a:lnTo>
                      <a:pt x="14139" y="1019"/>
                    </a:lnTo>
                    <a:lnTo>
                      <a:pt x="14222" y="894"/>
                    </a:lnTo>
                    <a:lnTo>
                      <a:pt x="14285" y="790"/>
                    </a:lnTo>
                    <a:lnTo>
                      <a:pt x="14326" y="666"/>
                    </a:lnTo>
                    <a:lnTo>
                      <a:pt x="14347" y="541"/>
                    </a:lnTo>
                    <a:lnTo>
                      <a:pt x="14347" y="416"/>
                    </a:lnTo>
                    <a:lnTo>
                      <a:pt x="14285" y="291"/>
                    </a:lnTo>
                    <a:lnTo>
                      <a:pt x="14202" y="167"/>
                    </a:lnTo>
                    <a:lnTo>
                      <a:pt x="14118" y="84"/>
                    </a:lnTo>
                    <a:lnTo>
                      <a:pt x="14035" y="42"/>
                    </a:lnTo>
                    <a:lnTo>
                      <a:pt x="13952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06" name="Google Shape;1106;p7"/>
              <p:cNvSpPr/>
              <p:nvPr/>
            </p:nvSpPr>
            <p:spPr>
              <a:xfrm>
                <a:off x="4450675" y="3253075"/>
                <a:ext cx="358700" cy="138300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5532" fill="none" extrusionOk="0">
                    <a:moveTo>
                      <a:pt x="13869" y="0"/>
                    </a:moveTo>
                    <a:lnTo>
                      <a:pt x="13869" y="0"/>
                    </a:lnTo>
                    <a:lnTo>
                      <a:pt x="13786" y="0"/>
                    </a:lnTo>
                    <a:lnTo>
                      <a:pt x="13703" y="21"/>
                    </a:lnTo>
                    <a:lnTo>
                      <a:pt x="13557" y="104"/>
                    </a:lnTo>
                    <a:lnTo>
                      <a:pt x="13411" y="208"/>
                    </a:lnTo>
                    <a:lnTo>
                      <a:pt x="13266" y="312"/>
                    </a:lnTo>
                    <a:lnTo>
                      <a:pt x="13266" y="312"/>
                    </a:lnTo>
                    <a:lnTo>
                      <a:pt x="12559" y="853"/>
                    </a:lnTo>
                    <a:lnTo>
                      <a:pt x="11831" y="1352"/>
                    </a:lnTo>
                    <a:lnTo>
                      <a:pt x="11083" y="1809"/>
                    </a:lnTo>
                    <a:lnTo>
                      <a:pt x="10313" y="2246"/>
                    </a:lnTo>
                    <a:lnTo>
                      <a:pt x="9918" y="2433"/>
                    </a:lnTo>
                    <a:lnTo>
                      <a:pt x="9523" y="2620"/>
                    </a:lnTo>
                    <a:lnTo>
                      <a:pt x="9128" y="2807"/>
                    </a:lnTo>
                    <a:lnTo>
                      <a:pt x="8712" y="2974"/>
                    </a:lnTo>
                    <a:lnTo>
                      <a:pt x="8296" y="3119"/>
                    </a:lnTo>
                    <a:lnTo>
                      <a:pt x="7881" y="3244"/>
                    </a:lnTo>
                    <a:lnTo>
                      <a:pt x="7444" y="3369"/>
                    </a:lnTo>
                    <a:lnTo>
                      <a:pt x="7007" y="3473"/>
                    </a:lnTo>
                    <a:lnTo>
                      <a:pt x="7007" y="3473"/>
                    </a:lnTo>
                    <a:lnTo>
                      <a:pt x="3452" y="4284"/>
                    </a:lnTo>
                    <a:lnTo>
                      <a:pt x="3452" y="4284"/>
                    </a:lnTo>
                    <a:lnTo>
                      <a:pt x="21" y="5011"/>
                    </a:lnTo>
                    <a:lnTo>
                      <a:pt x="21" y="5011"/>
                    </a:lnTo>
                    <a:lnTo>
                      <a:pt x="0" y="5178"/>
                    </a:lnTo>
                    <a:lnTo>
                      <a:pt x="0" y="5178"/>
                    </a:lnTo>
                    <a:lnTo>
                      <a:pt x="187" y="5261"/>
                    </a:lnTo>
                    <a:lnTo>
                      <a:pt x="374" y="5323"/>
                    </a:lnTo>
                    <a:lnTo>
                      <a:pt x="562" y="5386"/>
                    </a:lnTo>
                    <a:lnTo>
                      <a:pt x="749" y="5427"/>
                    </a:lnTo>
                    <a:lnTo>
                      <a:pt x="1144" y="5490"/>
                    </a:lnTo>
                    <a:lnTo>
                      <a:pt x="1539" y="5531"/>
                    </a:lnTo>
                    <a:lnTo>
                      <a:pt x="1539" y="5531"/>
                    </a:lnTo>
                    <a:lnTo>
                      <a:pt x="2308" y="5531"/>
                    </a:lnTo>
                    <a:lnTo>
                      <a:pt x="2308" y="5531"/>
                    </a:lnTo>
                    <a:lnTo>
                      <a:pt x="2994" y="5531"/>
                    </a:lnTo>
                    <a:lnTo>
                      <a:pt x="3680" y="5490"/>
                    </a:lnTo>
                    <a:lnTo>
                      <a:pt x="4346" y="5406"/>
                    </a:lnTo>
                    <a:lnTo>
                      <a:pt x="5011" y="5323"/>
                    </a:lnTo>
                    <a:lnTo>
                      <a:pt x="5677" y="5199"/>
                    </a:lnTo>
                    <a:lnTo>
                      <a:pt x="6321" y="5053"/>
                    </a:lnTo>
                    <a:lnTo>
                      <a:pt x="6966" y="4887"/>
                    </a:lnTo>
                    <a:lnTo>
                      <a:pt x="7610" y="4700"/>
                    </a:lnTo>
                    <a:lnTo>
                      <a:pt x="8255" y="4492"/>
                    </a:lnTo>
                    <a:lnTo>
                      <a:pt x="8879" y="4242"/>
                    </a:lnTo>
                    <a:lnTo>
                      <a:pt x="9482" y="3993"/>
                    </a:lnTo>
                    <a:lnTo>
                      <a:pt x="10105" y="3722"/>
                    </a:lnTo>
                    <a:lnTo>
                      <a:pt x="10708" y="3410"/>
                    </a:lnTo>
                    <a:lnTo>
                      <a:pt x="11311" y="3098"/>
                    </a:lnTo>
                    <a:lnTo>
                      <a:pt x="11914" y="2766"/>
                    </a:lnTo>
                    <a:lnTo>
                      <a:pt x="12497" y="2412"/>
                    </a:lnTo>
                    <a:lnTo>
                      <a:pt x="12497" y="2412"/>
                    </a:lnTo>
                    <a:lnTo>
                      <a:pt x="12933" y="2142"/>
                    </a:lnTo>
                    <a:lnTo>
                      <a:pt x="13328" y="1830"/>
                    </a:lnTo>
                    <a:lnTo>
                      <a:pt x="13703" y="1497"/>
                    </a:lnTo>
                    <a:lnTo>
                      <a:pt x="14056" y="1123"/>
                    </a:lnTo>
                    <a:lnTo>
                      <a:pt x="14056" y="1123"/>
                    </a:lnTo>
                    <a:lnTo>
                      <a:pt x="14139" y="1019"/>
                    </a:lnTo>
                    <a:lnTo>
                      <a:pt x="14222" y="894"/>
                    </a:lnTo>
                    <a:lnTo>
                      <a:pt x="14285" y="790"/>
                    </a:lnTo>
                    <a:lnTo>
                      <a:pt x="14326" y="666"/>
                    </a:lnTo>
                    <a:lnTo>
                      <a:pt x="14347" y="541"/>
                    </a:lnTo>
                    <a:lnTo>
                      <a:pt x="14347" y="416"/>
                    </a:lnTo>
                    <a:lnTo>
                      <a:pt x="14285" y="291"/>
                    </a:lnTo>
                    <a:lnTo>
                      <a:pt x="14202" y="167"/>
                    </a:lnTo>
                    <a:lnTo>
                      <a:pt x="14202" y="167"/>
                    </a:lnTo>
                    <a:lnTo>
                      <a:pt x="14118" y="84"/>
                    </a:lnTo>
                    <a:lnTo>
                      <a:pt x="14035" y="42"/>
                    </a:lnTo>
                    <a:lnTo>
                      <a:pt x="13952" y="0"/>
                    </a:lnTo>
                    <a:lnTo>
                      <a:pt x="1386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07" name="Google Shape;1107;p7"/>
              <p:cNvSpPr/>
              <p:nvPr/>
            </p:nvSpPr>
            <p:spPr>
              <a:xfrm>
                <a:off x="4566075" y="2767050"/>
                <a:ext cx="115425" cy="66550"/>
              </a:xfrm>
              <a:custGeom>
                <a:avLst/>
                <a:gdLst/>
                <a:ahLst/>
                <a:cxnLst/>
                <a:rect l="l" t="t" r="r" b="b"/>
                <a:pathLst>
                  <a:path w="4617" h="2662" extrusionOk="0">
                    <a:moveTo>
                      <a:pt x="1123" y="0"/>
                    </a:moveTo>
                    <a:lnTo>
                      <a:pt x="894" y="21"/>
                    </a:lnTo>
                    <a:lnTo>
                      <a:pt x="728" y="42"/>
                    </a:lnTo>
                    <a:lnTo>
                      <a:pt x="582" y="104"/>
                    </a:lnTo>
                    <a:lnTo>
                      <a:pt x="437" y="166"/>
                    </a:lnTo>
                    <a:lnTo>
                      <a:pt x="312" y="250"/>
                    </a:lnTo>
                    <a:lnTo>
                      <a:pt x="187" y="354"/>
                    </a:lnTo>
                    <a:lnTo>
                      <a:pt x="104" y="478"/>
                    </a:lnTo>
                    <a:lnTo>
                      <a:pt x="42" y="624"/>
                    </a:lnTo>
                    <a:lnTo>
                      <a:pt x="0" y="790"/>
                    </a:lnTo>
                    <a:lnTo>
                      <a:pt x="0" y="977"/>
                    </a:lnTo>
                    <a:lnTo>
                      <a:pt x="42" y="1123"/>
                    </a:lnTo>
                    <a:lnTo>
                      <a:pt x="83" y="1248"/>
                    </a:lnTo>
                    <a:lnTo>
                      <a:pt x="166" y="1372"/>
                    </a:lnTo>
                    <a:lnTo>
                      <a:pt x="291" y="1476"/>
                    </a:lnTo>
                    <a:lnTo>
                      <a:pt x="416" y="1560"/>
                    </a:lnTo>
                    <a:lnTo>
                      <a:pt x="541" y="1622"/>
                    </a:lnTo>
                    <a:lnTo>
                      <a:pt x="707" y="1684"/>
                    </a:lnTo>
                    <a:lnTo>
                      <a:pt x="1726" y="1996"/>
                    </a:lnTo>
                    <a:lnTo>
                      <a:pt x="2745" y="2266"/>
                    </a:lnTo>
                    <a:lnTo>
                      <a:pt x="3639" y="2516"/>
                    </a:lnTo>
                    <a:lnTo>
                      <a:pt x="4117" y="2620"/>
                    </a:lnTo>
                    <a:lnTo>
                      <a:pt x="4346" y="2641"/>
                    </a:lnTo>
                    <a:lnTo>
                      <a:pt x="4616" y="2662"/>
                    </a:lnTo>
                    <a:lnTo>
                      <a:pt x="4595" y="2516"/>
                    </a:lnTo>
                    <a:lnTo>
                      <a:pt x="4575" y="2370"/>
                    </a:lnTo>
                    <a:lnTo>
                      <a:pt x="4533" y="2246"/>
                    </a:lnTo>
                    <a:lnTo>
                      <a:pt x="4491" y="2142"/>
                    </a:lnTo>
                    <a:lnTo>
                      <a:pt x="4367" y="1934"/>
                    </a:lnTo>
                    <a:lnTo>
                      <a:pt x="4221" y="1747"/>
                    </a:lnTo>
                    <a:lnTo>
                      <a:pt x="3930" y="1414"/>
                    </a:lnTo>
                    <a:lnTo>
                      <a:pt x="3639" y="1123"/>
                    </a:lnTo>
                    <a:lnTo>
                      <a:pt x="3306" y="873"/>
                    </a:lnTo>
                    <a:lnTo>
                      <a:pt x="2953" y="645"/>
                    </a:lnTo>
                    <a:lnTo>
                      <a:pt x="2599" y="437"/>
                    </a:lnTo>
                    <a:lnTo>
                      <a:pt x="2225" y="270"/>
                    </a:lnTo>
                    <a:lnTo>
                      <a:pt x="1809" y="146"/>
                    </a:lnTo>
                    <a:lnTo>
                      <a:pt x="1393" y="21"/>
                    </a:lnTo>
                    <a:lnTo>
                      <a:pt x="1268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08" name="Google Shape;1108;p7"/>
              <p:cNvSpPr/>
              <p:nvPr/>
            </p:nvSpPr>
            <p:spPr>
              <a:xfrm>
                <a:off x="4566075" y="2767050"/>
                <a:ext cx="115425" cy="66550"/>
              </a:xfrm>
              <a:custGeom>
                <a:avLst/>
                <a:gdLst/>
                <a:ahLst/>
                <a:cxnLst/>
                <a:rect l="l" t="t" r="r" b="b"/>
                <a:pathLst>
                  <a:path w="4617" h="2662" fill="none" extrusionOk="0">
                    <a:moveTo>
                      <a:pt x="1123" y="0"/>
                    </a:moveTo>
                    <a:lnTo>
                      <a:pt x="1123" y="0"/>
                    </a:lnTo>
                    <a:lnTo>
                      <a:pt x="894" y="21"/>
                    </a:lnTo>
                    <a:lnTo>
                      <a:pt x="894" y="21"/>
                    </a:lnTo>
                    <a:lnTo>
                      <a:pt x="728" y="42"/>
                    </a:lnTo>
                    <a:lnTo>
                      <a:pt x="582" y="104"/>
                    </a:lnTo>
                    <a:lnTo>
                      <a:pt x="437" y="166"/>
                    </a:lnTo>
                    <a:lnTo>
                      <a:pt x="312" y="250"/>
                    </a:lnTo>
                    <a:lnTo>
                      <a:pt x="187" y="354"/>
                    </a:lnTo>
                    <a:lnTo>
                      <a:pt x="104" y="478"/>
                    </a:lnTo>
                    <a:lnTo>
                      <a:pt x="42" y="624"/>
                    </a:lnTo>
                    <a:lnTo>
                      <a:pt x="0" y="790"/>
                    </a:lnTo>
                    <a:lnTo>
                      <a:pt x="0" y="790"/>
                    </a:lnTo>
                    <a:lnTo>
                      <a:pt x="0" y="977"/>
                    </a:lnTo>
                    <a:lnTo>
                      <a:pt x="42" y="1123"/>
                    </a:lnTo>
                    <a:lnTo>
                      <a:pt x="83" y="1248"/>
                    </a:lnTo>
                    <a:lnTo>
                      <a:pt x="166" y="1372"/>
                    </a:lnTo>
                    <a:lnTo>
                      <a:pt x="291" y="1476"/>
                    </a:lnTo>
                    <a:lnTo>
                      <a:pt x="416" y="1560"/>
                    </a:lnTo>
                    <a:lnTo>
                      <a:pt x="541" y="1622"/>
                    </a:lnTo>
                    <a:lnTo>
                      <a:pt x="707" y="1684"/>
                    </a:lnTo>
                    <a:lnTo>
                      <a:pt x="707" y="1684"/>
                    </a:lnTo>
                    <a:lnTo>
                      <a:pt x="1726" y="1996"/>
                    </a:lnTo>
                    <a:lnTo>
                      <a:pt x="2745" y="2266"/>
                    </a:lnTo>
                    <a:lnTo>
                      <a:pt x="2745" y="2266"/>
                    </a:lnTo>
                    <a:lnTo>
                      <a:pt x="3639" y="2516"/>
                    </a:lnTo>
                    <a:lnTo>
                      <a:pt x="4117" y="2620"/>
                    </a:lnTo>
                    <a:lnTo>
                      <a:pt x="4346" y="2641"/>
                    </a:lnTo>
                    <a:lnTo>
                      <a:pt x="4616" y="2662"/>
                    </a:lnTo>
                    <a:lnTo>
                      <a:pt x="4616" y="2662"/>
                    </a:lnTo>
                    <a:lnTo>
                      <a:pt x="4595" y="2516"/>
                    </a:lnTo>
                    <a:lnTo>
                      <a:pt x="4575" y="2370"/>
                    </a:lnTo>
                    <a:lnTo>
                      <a:pt x="4533" y="2246"/>
                    </a:lnTo>
                    <a:lnTo>
                      <a:pt x="4491" y="2142"/>
                    </a:lnTo>
                    <a:lnTo>
                      <a:pt x="4367" y="1934"/>
                    </a:lnTo>
                    <a:lnTo>
                      <a:pt x="4221" y="1747"/>
                    </a:lnTo>
                    <a:lnTo>
                      <a:pt x="4221" y="1747"/>
                    </a:lnTo>
                    <a:lnTo>
                      <a:pt x="3930" y="1414"/>
                    </a:lnTo>
                    <a:lnTo>
                      <a:pt x="3639" y="1123"/>
                    </a:lnTo>
                    <a:lnTo>
                      <a:pt x="3306" y="873"/>
                    </a:lnTo>
                    <a:lnTo>
                      <a:pt x="2953" y="645"/>
                    </a:lnTo>
                    <a:lnTo>
                      <a:pt x="2599" y="437"/>
                    </a:lnTo>
                    <a:lnTo>
                      <a:pt x="2225" y="270"/>
                    </a:lnTo>
                    <a:lnTo>
                      <a:pt x="1809" y="146"/>
                    </a:lnTo>
                    <a:lnTo>
                      <a:pt x="1393" y="21"/>
                    </a:lnTo>
                    <a:lnTo>
                      <a:pt x="1393" y="21"/>
                    </a:lnTo>
                    <a:lnTo>
                      <a:pt x="1268" y="0"/>
                    </a:lnTo>
                    <a:lnTo>
                      <a:pt x="112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09" name="Google Shape;1109;p7"/>
              <p:cNvSpPr/>
              <p:nvPr/>
            </p:nvSpPr>
            <p:spPr>
              <a:xfrm>
                <a:off x="4442350" y="2120900"/>
                <a:ext cx="67600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2704" h="1623" extrusionOk="0">
                    <a:moveTo>
                      <a:pt x="1997" y="1"/>
                    </a:moveTo>
                    <a:lnTo>
                      <a:pt x="1726" y="21"/>
                    </a:lnTo>
                    <a:lnTo>
                      <a:pt x="1435" y="63"/>
                    </a:lnTo>
                    <a:lnTo>
                      <a:pt x="1165" y="125"/>
                    </a:lnTo>
                    <a:lnTo>
                      <a:pt x="874" y="209"/>
                    </a:lnTo>
                    <a:lnTo>
                      <a:pt x="645" y="312"/>
                    </a:lnTo>
                    <a:lnTo>
                      <a:pt x="416" y="437"/>
                    </a:lnTo>
                    <a:lnTo>
                      <a:pt x="250" y="583"/>
                    </a:lnTo>
                    <a:lnTo>
                      <a:pt x="167" y="645"/>
                    </a:lnTo>
                    <a:lnTo>
                      <a:pt x="125" y="728"/>
                    </a:lnTo>
                    <a:lnTo>
                      <a:pt x="42" y="874"/>
                    </a:lnTo>
                    <a:lnTo>
                      <a:pt x="0" y="1040"/>
                    </a:lnTo>
                    <a:lnTo>
                      <a:pt x="0" y="1123"/>
                    </a:lnTo>
                    <a:lnTo>
                      <a:pt x="0" y="1207"/>
                    </a:lnTo>
                    <a:lnTo>
                      <a:pt x="42" y="1269"/>
                    </a:lnTo>
                    <a:lnTo>
                      <a:pt x="84" y="1352"/>
                    </a:lnTo>
                    <a:lnTo>
                      <a:pt x="188" y="1477"/>
                    </a:lnTo>
                    <a:lnTo>
                      <a:pt x="312" y="1560"/>
                    </a:lnTo>
                    <a:lnTo>
                      <a:pt x="437" y="1622"/>
                    </a:lnTo>
                    <a:lnTo>
                      <a:pt x="666" y="1622"/>
                    </a:lnTo>
                    <a:lnTo>
                      <a:pt x="770" y="1602"/>
                    </a:lnTo>
                    <a:lnTo>
                      <a:pt x="1061" y="1477"/>
                    </a:lnTo>
                    <a:lnTo>
                      <a:pt x="1352" y="1352"/>
                    </a:lnTo>
                    <a:lnTo>
                      <a:pt x="1601" y="1207"/>
                    </a:lnTo>
                    <a:lnTo>
                      <a:pt x="1851" y="1019"/>
                    </a:lnTo>
                    <a:lnTo>
                      <a:pt x="2080" y="832"/>
                    </a:lnTo>
                    <a:lnTo>
                      <a:pt x="2308" y="624"/>
                    </a:lnTo>
                    <a:lnTo>
                      <a:pt x="2516" y="396"/>
                    </a:lnTo>
                    <a:lnTo>
                      <a:pt x="2703" y="146"/>
                    </a:lnTo>
                    <a:lnTo>
                      <a:pt x="2558" y="84"/>
                    </a:lnTo>
                    <a:lnTo>
                      <a:pt x="2392" y="42"/>
                    </a:lnTo>
                    <a:lnTo>
                      <a:pt x="2204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10" name="Google Shape;1110;p7"/>
              <p:cNvSpPr/>
              <p:nvPr/>
            </p:nvSpPr>
            <p:spPr>
              <a:xfrm>
                <a:off x="4442350" y="2120900"/>
                <a:ext cx="67600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2704" h="1623" fill="none" extrusionOk="0">
                    <a:moveTo>
                      <a:pt x="1997" y="1"/>
                    </a:moveTo>
                    <a:lnTo>
                      <a:pt x="1997" y="1"/>
                    </a:lnTo>
                    <a:lnTo>
                      <a:pt x="1726" y="21"/>
                    </a:lnTo>
                    <a:lnTo>
                      <a:pt x="1435" y="63"/>
                    </a:lnTo>
                    <a:lnTo>
                      <a:pt x="1165" y="125"/>
                    </a:lnTo>
                    <a:lnTo>
                      <a:pt x="874" y="209"/>
                    </a:lnTo>
                    <a:lnTo>
                      <a:pt x="645" y="312"/>
                    </a:lnTo>
                    <a:lnTo>
                      <a:pt x="416" y="437"/>
                    </a:lnTo>
                    <a:lnTo>
                      <a:pt x="250" y="583"/>
                    </a:lnTo>
                    <a:lnTo>
                      <a:pt x="167" y="645"/>
                    </a:lnTo>
                    <a:lnTo>
                      <a:pt x="125" y="728"/>
                    </a:lnTo>
                    <a:lnTo>
                      <a:pt x="125" y="728"/>
                    </a:lnTo>
                    <a:lnTo>
                      <a:pt x="42" y="874"/>
                    </a:lnTo>
                    <a:lnTo>
                      <a:pt x="0" y="1040"/>
                    </a:lnTo>
                    <a:lnTo>
                      <a:pt x="0" y="1123"/>
                    </a:lnTo>
                    <a:lnTo>
                      <a:pt x="0" y="1207"/>
                    </a:lnTo>
                    <a:lnTo>
                      <a:pt x="42" y="1269"/>
                    </a:lnTo>
                    <a:lnTo>
                      <a:pt x="84" y="1352"/>
                    </a:lnTo>
                    <a:lnTo>
                      <a:pt x="84" y="1352"/>
                    </a:lnTo>
                    <a:lnTo>
                      <a:pt x="188" y="1477"/>
                    </a:lnTo>
                    <a:lnTo>
                      <a:pt x="312" y="1560"/>
                    </a:lnTo>
                    <a:lnTo>
                      <a:pt x="437" y="1622"/>
                    </a:lnTo>
                    <a:lnTo>
                      <a:pt x="562" y="1622"/>
                    </a:lnTo>
                    <a:lnTo>
                      <a:pt x="562" y="1622"/>
                    </a:lnTo>
                    <a:lnTo>
                      <a:pt x="666" y="1622"/>
                    </a:lnTo>
                    <a:lnTo>
                      <a:pt x="770" y="1602"/>
                    </a:lnTo>
                    <a:lnTo>
                      <a:pt x="770" y="1602"/>
                    </a:lnTo>
                    <a:lnTo>
                      <a:pt x="1061" y="1477"/>
                    </a:lnTo>
                    <a:lnTo>
                      <a:pt x="1352" y="1352"/>
                    </a:lnTo>
                    <a:lnTo>
                      <a:pt x="1601" y="1207"/>
                    </a:lnTo>
                    <a:lnTo>
                      <a:pt x="1851" y="1019"/>
                    </a:lnTo>
                    <a:lnTo>
                      <a:pt x="2080" y="832"/>
                    </a:lnTo>
                    <a:lnTo>
                      <a:pt x="2308" y="624"/>
                    </a:lnTo>
                    <a:lnTo>
                      <a:pt x="2516" y="396"/>
                    </a:lnTo>
                    <a:lnTo>
                      <a:pt x="2703" y="146"/>
                    </a:lnTo>
                    <a:lnTo>
                      <a:pt x="2703" y="146"/>
                    </a:lnTo>
                    <a:lnTo>
                      <a:pt x="2558" y="84"/>
                    </a:lnTo>
                    <a:lnTo>
                      <a:pt x="2392" y="42"/>
                    </a:lnTo>
                    <a:lnTo>
                      <a:pt x="2204" y="1"/>
                    </a:lnTo>
                    <a:lnTo>
                      <a:pt x="19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11" name="Google Shape;1111;p7"/>
              <p:cNvSpPr/>
              <p:nvPr/>
            </p:nvSpPr>
            <p:spPr>
              <a:xfrm>
                <a:off x="3962550" y="2024725"/>
                <a:ext cx="1059950" cy="1416550"/>
              </a:xfrm>
              <a:custGeom>
                <a:avLst/>
                <a:gdLst/>
                <a:ahLst/>
                <a:cxnLst/>
                <a:rect l="l" t="t" r="r" b="b"/>
                <a:pathLst>
                  <a:path w="42398" h="56662" extrusionOk="0">
                    <a:moveTo>
                      <a:pt x="24599" y="32833"/>
                    </a:moveTo>
                    <a:lnTo>
                      <a:pt x="25077" y="32874"/>
                    </a:lnTo>
                    <a:lnTo>
                      <a:pt x="25534" y="32958"/>
                    </a:lnTo>
                    <a:lnTo>
                      <a:pt x="25971" y="33103"/>
                    </a:lnTo>
                    <a:lnTo>
                      <a:pt x="26366" y="33290"/>
                    </a:lnTo>
                    <a:lnTo>
                      <a:pt x="26761" y="33498"/>
                    </a:lnTo>
                    <a:lnTo>
                      <a:pt x="27114" y="33768"/>
                    </a:lnTo>
                    <a:lnTo>
                      <a:pt x="27447" y="34060"/>
                    </a:lnTo>
                    <a:lnTo>
                      <a:pt x="27738" y="34392"/>
                    </a:lnTo>
                    <a:lnTo>
                      <a:pt x="27988" y="34767"/>
                    </a:lnTo>
                    <a:lnTo>
                      <a:pt x="28216" y="35162"/>
                    </a:lnTo>
                    <a:lnTo>
                      <a:pt x="28404" y="35577"/>
                    </a:lnTo>
                    <a:lnTo>
                      <a:pt x="28549" y="36035"/>
                    </a:lnTo>
                    <a:lnTo>
                      <a:pt x="28632" y="36513"/>
                    </a:lnTo>
                    <a:lnTo>
                      <a:pt x="28695" y="37033"/>
                    </a:lnTo>
                    <a:lnTo>
                      <a:pt x="28695" y="37594"/>
                    </a:lnTo>
                    <a:lnTo>
                      <a:pt x="28695" y="38052"/>
                    </a:lnTo>
                    <a:lnTo>
                      <a:pt x="28653" y="38488"/>
                    </a:lnTo>
                    <a:lnTo>
                      <a:pt x="28591" y="38925"/>
                    </a:lnTo>
                    <a:lnTo>
                      <a:pt x="28508" y="39341"/>
                    </a:lnTo>
                    <a:lnTo>
                      <a:pt x="28404" y="39757"/>
                    </a:lnTo>
                    <a:lnTo>
                      <a:pt x="28279" y="40152"/>
                    </a:lnTo>
                    <a:lnTo>
                      <a:pt x="28113" y="40547"/>
                    </a:lnTo>
                    <a:lnTo>
                      <a:pt x="27925" y="40900"/>
                    </a:lnTo>
                    <a:lnTo>
                      <a:pt x="27738" y="41275"/>
                    </a:lnTo>
                    <a:lnTo>
                      <a:pt x="27510" y="41607"/>
                    </a:lnTo>
                    <a:lnTo>
                      <a:pt x="27260" y="41940"/>
                    </a:lnTo>
                    <a:lnTo>
                      <a:pt x="26969" y="42252"/>
                    </a:lnTo>
                    <a:lnTo>
                      <a:pt x="26678" y="42564"/>
                    </a:lnTo>
                    <a:lnTo>
                      <a:pt x="26345" y="42834"/>
                    </a:lnTo>
                    <a:lnTo>
                      <a:pt x="25992" y="43104"/>
                    </a:lnTo>
                    <a:lnTo>
                      <a:pt x="25617" y="43375"/>
                    </a:lnTo>
                    <a:lnTo>
                      <a:pt x="25326" y="43541"/>
                    </a:lnTo>
                    <a:lnTo>
                      <a:pt x="25035" y="43687"/>
                    </a:lnTo>
                    <a:lnTo>
                      <a:pt x="24744" y="43832"/>
                    </a:lnTo>
                    <a:lnTo>
                      <a:pt x="24453" y="43957"/>
                    </a:lnTo>
                    <a:lnTo>
                      <a:pt x="24141" y="44040"/>
                    </a:lnTo>
                    <a:lnTo>
                      <a:pt x="23850" y="44123"/>
                    </a:lnTo>
                    <a:lnTo>
                      <a:pt x="23538" y="44186"/>
                    </a:lnTo>
                    <a:lnTo>
                      <a:pt x="23226" y="44227"/>
                    </a:lnTo>
                    <a:lnTo>
                      <a:pt x="22914" y="44248"/>
                    </a:lnTo>
                    <a:lnTo>
                      <a:pt x="22623" y="44248"/>
                    </a:lnTo>
                    <a:lnTo>
                      <a:pt x="22311" y="44206"/>
                    </a:lnTo>
                    <a:lnTo>
                      <a:pt x="21999" y="44165"/>
                    </a:lnTo>
                    <a:lnTo>
                      <a:pt x="21688" y="44102"/>
                    </a:lnTo>
                    <a:lnTo>
                      <a:pt x="21355" y="43999"/>
                    </a:lnTo>
                    <a:lnTo>
                      <a:pt x="21043" y="43874"/>
                    </a:lnTo>
                    <a:lnTo>
                      <a:pt x="20731" y="43728"/>
                    </a:lnTo>
                    <a:lnTo>
                      <a:pt x="20482" y="43603"/>
                    </a:lnTo>
                    <a:lnTo>
                      <a:pt x="20274" y="43458"/>
                    </a:lnTo>
                    <a:lnTo>
                      <a:pt x="20045" y="43292"/>
                    </a:lnTo>
                    <a:lnTo>
                      <a:pt x="19858" y="43125"/>
                    </a:lnTo>
                    <a:lnTo>
                      <a:pt x="19671" y="42938"/>
                    </a:lnTo>
                    <a:lnTo>
                      <a:pt x="19504" y="42751"/>
                    </a:lnTo>
                    <a:lnTo>
                      <a:pt x="19359" y="42543"/>
                    </a:lnTo>
                    <a:lnTo>
                      <a:pt x="19213" y="42335"/>
                    </a:lnTo>
                    <a:lnTo>
                      <a:pt x="19088" y="42106"/>
                    </a:lnTo>
                    <a:lnTo>
                      <a:pt x="18984" y="41878"/>
                    </a:lnTo>
                    <a:lnTo>
                      <a:pt x="18777" y="41399"/>
                    </a:lnTo>
                    <a:lnTo>
                      <a:pt x="18610" y="40921"/>
                    </a:lnTo>
                    <a:lnTo>
                      <a:pt x="18485" y="40401"/>
                    </a:lnTo>
                    <a:lnTo>
                      <a:pt x="18402" y="40069"/>
                    </a:lnTo>
                    <a:lnTo>
                      <a:pt x="18361" y="39736"/>
                    </a:lnTo>
                    <a:lnTo>
                      <a:pt x="18319" y="39403"/>
                    </a:lnTo>
                    <a:lnTo>
                      <a:pt x="18319" y="39071"/>
                    </a:lnTo>
                    <a:lnTo>
                      <a:pt x="18319" y="38759"/>
                    </a:lnTo>
                    <a:lnTo>
                      <a:pt x="18340" y="38426"/>
                    </a:lnTo>
                    <a:lnTo>
                      <a:pt x="18361" y="38114"/>
                    </a:lnTo>
                    <a:lnTo>
                      <a:pt x="18423" y="37802"/>
                    </a:lnTo>
                    <a:lnTo>
                      <a:pt x="18485" y="37490"/>
                    </a:lnTo>
                    <a:lnTo>
                      <a:pt x="18569" y="37199"/>
                    </a:lnTo>
                    <a:lnTo>
                      <a:pt x="18673" y="36887"/>
                    </a:lnTo>
                    <a:lnTo>
                      <a:pt x="18777" y="36596"/>
                    </a:lnTo>
                    <a:lnTo>
                      <a:pt x="18901" y="36326"/>
                    </a:lnTo>
                    <a:lnTo>
                      <a:pt x="19047" y="36035"/>
                    </a:lnTo>
                    <a:lnTo>
                      <a:pt x="19213" y="35785"/>
                    </a:lnTo>
                    <a:lnTo>
                      <a:pt x="19380" y="35515"/>
                    </a:lnTo>
                    <a:lnTo>
                      <a:pt x="19567" y="35266"/>
                    </a:lnTo>
                    <a:lnTo>
                      <a:pt x="19754" y="35016"/>
                    </a:lnTo>
                    <a:lnTo>
                      <a:pt x="19962" y="34787"/>
                    </a:lnTo>
                    <a:lnTo>
                      <a:pt x="20170" y="34559"/>
                    </a:lnTo>
                    <a:lnTo>
                      <a:pt x="20398" y="34351"/>
                    </a:lnTo>
                    <a:lnTo>
                      <a:pt x="20648" y="34164"/>
                    </a:lnTo>
                    <a:lnTo>
                      <a:pt x="20897" y="33976"/>
                    </a:lnTo>
                    <a:lnTo>
                      <a:pt x="21168" y="33789"/>
                    </a:lnTo>
                    <a:lnTo>
                      <a:pt x="21438" y="33623"/>
                    </a:lnTo>
                    <a:lnTo>
                      <a:pt x="21708" y="33477"/>
                    </a:lnTo>
                    <a:lnTo>
                      <a:pt x="21999" y="33353"/>
                    </a:lnTo>
                    <a:lnTo>
                      <a:pt x="22311" y="33228"/>
                    </a:lnTo>
                    <a:lnTo>
                      <a:pt x="22623" y="33124"/>
                    </a:lnTo>
                    <a:lnTo>
                      <a:pt x="22935" y="33020"/>
                    </a:lnTo>
                    <a:lnTo>
                      <a:pt x="23268" y="32937"/>
                    </a:lnTo>
                    <a:lnTo>
                      <a:pt x="23600" y="32895"/>
                    </a:lnTo>
                    <a:lnTo>
                      <a:pt x="23850" y="32854"/>
                    </a:lnTo>
                    <a:lnTo>
                      <a:pt x="24100" y="32833"/>
                    </a:lnTo>
                    <a:close/>
                    <a:moveTo>
                      <a:pt x="29173" y="1"/>
                    </a:moveTo>
                    <a:lnTo>
                      <a:pt x="28528" y="42"/>
                    </a:lnTo>
                    <a:lnTo>
                      <a:pt x="27884" y="105"/>
                    </a:lnTo>
                    <a:lnTo>
                      <a:pt x="27239" y="188"/>
                    </a:lnTo>
                    <a:lnTo>
                      <a:pt x="26595" y="271"/>
                    </a:lnTo>
                    <a:lnTo>
                      <a:pt x="25971" y="396"/>
                    </a:lnTo>
                    <a:lnTo>
                      <a:pt x="25326" y="521"/>
                    </a:lnTo>
                    <a:lnTo>
                      <a:pt x="24703" y="666"/>
                    </a:lnTo>
                    <a:lnTo>
                      <a:pt x="24079" y="833"/>
                    </a:lnTo>
                    <a:lnTo>
                      <a:pt x="23455" y="999"/>
                    </a:lnTo>
                    <a:lnTo>
                      <a:pt x="22831" y="1207"/>
                    </a:lnTo>
                    <a:lnTo>
                      <a:pt x="22207" y="1394"/>
                    </a:lnTo>
                    <a:lnTo>
                      <a:pt x="20981" y="1851"/>
                    </a:lnTo>
                    <a:lnTo>
                      <a:pt x="20274" y="2122"/>
                    </a:lnTo>
                    <a:lnTo>
                      <a:pt x="19587" y="2413"/>
                    </a:lnTo>
                    <a:lnTo>
                      <a:pt x="18901" y="2725"/>
                    </a:lnTo>
                    <a:lnTo>
                      <a:pt x="18215" y="3037"/>
                    </a:lnTo>
                    <a:lnTo>
                      <a:pt x="17550" y="3369"/>
                    </a:lnTo>
                    <a:lnTo>
                      <a:pt x="16884" y="3723"/>
                    </a:lnTo>
                    <a:lnTo>
                      <a:pt x="16240" y="4097"/>
                    </a:lnTo>
                    <a:lnTo>
                      <a:pt x="15574" y="4471"/>
                    </a:lnTo>
                    <a:lnTo>
                      <a:pt x="14951" y="4866"/>
                    </a:lnTo>
                    <a:lnTo>
                      <a:pt x="14327" y="5261"/>
                    </a:lnTo>
                    <a:lnTo>
                      <a:pt x="13703" y="5677"/>
                    </a:lnTo>
                    <a:lnTo>
                      <a:pt x="13079" y="6114"/>
                    </a:lnTo>
                    <a:lnTo>
                      <a:pt x="12476" y="6571"/>
                    </a:lnTo>
                    <a:lnTo>
                      <a:pt x="11894" y="7029"/>
                    </a:lnTo>
                    <a:lnTo>
                      <a:pt x="11291" y="7507"/>
                    </a:lnTo>
                    <a:lnTo>
                      <a:pt x="10730" y="8006"/>
                    </a:lnTo>
                    <a:lnTo>
                      <a:pt x="10002" y="8651"/>
                    </a:lnTo>
                    <a:lnTo>
                      <a:pt x="9295" y="9337"/>
                    </a:lnTo>
                    <a:lnTo>
                      <a:pt x="8609" y="10023"/>
                    </a:lnTo>
                    <a:lnTo>
                      <a:pt x="7964" y="10730"/>
                    </a:lnTo>
                    <a:lnTo>
                      <a:pt x="7341" y="11437"/>
                    </a:lnTo>
                    <a:lnTo>
                      <a:pt x="6738" y="12186"/>
                    </a:lnTo>
                    <a:lnTo>
                      <a:pt x="6176" y="12934"/>
                    </a:lnTo>
                    <a:lnTo>
                      <a:pt x="5615" y="13724"/>
                    </a:lnTo>
                    <a:lnTo>
                      <a:pt x="5095" y="14514"/>
                    </a:lnTo>
                    <a:lnTo>
                      <a:pt x="4596" y="15325"/>
                    </a:lnTo>
                    <a:lnTo>
                      <a:pt x="4118" y="16136"/>
                    </a:lnTo>
                    <a:lnTo>
                      <a:pt x="3681" y="16989"/>
                    </a:lnTo>
                    <a:lnTo>
                      <a:pt x="3265" y="17841"/>
                    </a:lnTo>
                    <a:lnTo>
                      <a:pt x="2849" y="18714"/>
                    </a:lnTo>
                    <a:lnTo>
                      <a:pt x="2475" y="19609"/>
                    </a:lnTo>
                    <a:lnTo>
                      <a:pt x="2142" y="20523"/>
                    </a:lnTo>
                    <a:lnTo>
                      <a:pt x="1747" y="21625"/>
                    </a:lnTo>
                    <a:lnTo>
                      <a:pt x="1415" y="22727"/>
                    </a:lnTo>
                    <a:lnTo>
                      <a:pt x="1103" y="23829"/>
                    </a:lnTo>
                    <a:lnTo>
                      <a:pt x="832" y="24931"/>
                    </a:lnTo>
                    <a:lnTo>
                      <a:pt x="604" y="26054"/>
                    </a:lnTo>
                    <a:lnTo>
                      <a:pt x="417" y="27177"/>
                    </a:lnTo>
                    <a:lnTo>
                      <a:pt x="250" y="28321"/>
                    </a:lnTo>
                    <a:lnTo>
                      <a:pt x="125" y="29444"/>
                    </a:lnTo>
                    <a:lnTo>
                      <a:pt x="84" y="30150"/>
                    </a:lnTo>
                    <a:lnTo>
                      <a:pt x="42" y="30837"/>
                    </a:lnTo>
                    <a:lnTo>
                      <a:pt x="21" y="31544"/>
                    </a:lnTo>
                    <a:lnTo>
                      <a:pt x="1" y="32251"/>
                    </a:lnTo>
                    <a:lnTo>
                      <a:pt x="1" y="32937"/>
                    </a:lnTo>
                    <a:lnTo>
                      <a:pt x="21" y="33644"/>
                    </a:lnTo>
                    <a:lnTo>
                      <a:pt x="42" y="34351"/>
                    </a:lnTo>
                    <a:lnTo>
                      <a:pt x="105" y="35058"/>
                    </a:lnTo>
                    <a:lnTo>
                      <a:pt x="229" y="36492"/>
                    </a:lnTo>
                    <a:lnTo>
                      <a:pt x="292" y="37220"/>
                    </a:lnTo>
                    <a:lnTo>
                      <a:pt x="396" y="37927"/>
                    </a:lnTo>
                    <a:lnTo>
                      <a:pt x="500" y="38634"/>
                    </a:lnTo>
                    <a:lnTo>
                      <a:pt x="604" y="39341"/>
                    </a:lnTo>
                    <a:lnTo>
                      <a:pt x="749" y="40027"/>
                    </a:lnTo>
                    <a:lnTo>
                      <a:pt x="895" y="40734"/>
                    </a:lnTo>
                    <a:lnTo>
                      <a:pt x="1061" y="41420"/>
                    </a:lnTo>
                    <a:lnTo>
                      <a:pt x="1269" y="42106"/>
                    </a:lnTo>
                    <a:lnTo>
                      <a:pt x="1477" y="42772"/>
                    </a:lnTo>
                    <a:lnTo>
                      <a:pt x="1706" y="43458"/>
                    </a:lnTo>
                    <a:lnTo>
                      <a:pt x="1976" y="44123"/>
                    </a:lnTo>
                    <a:lnTo>
                      <a:pt x="2267" y="44789"/>
                    </a:lnTo>
                    <a:lnTo>
                      <a:pt x="2579" y="45433"/>
                    </a:lnTo>
                    <a:lnTo>
                      <a:pt x="2912" y="46099"/>
                    </a:lnTo>
                    <a:lnTo>
                      <a:pt x="3494" y="47097"/>
                    </a:lnTo>
                    <a:lnTo>
                      <a:pt x="4097" y="48074"/>
                    </a:lnTo>
                    <a:lnTo>
                      <a:pt x="4430" y="48552"/>
                    </a:lnTo>
                    <a:lnTo>
                      <a:pt x="4741" y="49030"/>
                    </a:lnTo>
                    <a:lnTo>
                      <a:pt x="5095" y="49488"/>
                    </a:lnTo>
                    <a:lnTo>
                      <a:pt x="5448" y="49945"/>
                    </a:lnTo>
                    <a:lnTo>
                      <a:pt x="5802" y="50382"/>
                    </a:lnTo>
                    <a:lnTo>
                      <a:pt x="6176" y="50798"/>
                    </a:lnTo>
                    <a:lnTo>
                      <a:pt x="6571" y="51214"/>
                    </a:lnTo>
                    <a:lnTo>
                      <a:pt x="6987" y="51629"/>
                    </a:lnTo>
                    <a:lnTo>
                      <a:pt x="7403" y="52025"/>
                    </a:lnTo>
                    <a:lnTo>
                      <a:pt x="7840" y="52399"/>
                    </a:lnTo>
                    <a:lnTo>
                      <a:pt x="8297" y="52773"/>
                    </a:lnTo>
                    <a:lnTo>
                      <a:pt x="8754" y="53127"/>
                    </a:lnTo>
                    <a:lnTo>
                      <a:pt x="9482" y="53605"/>
                    </a:lnTo>
                    <a:lnTo>
                      <a:pt x="10210" y="54062"/>
                    </a:lnTo>
                    <a:lnTo>
                      <a:pt x="10938" y="54457"/>
                    </a:lnTo>
                    <a:lnTo>
                      <a:pt x="11686" y="54832"/>
                    </a:lnTo>
                    <a:lnTo>
                      <a:pt x="12414" y="55143"/>
                    </a:lnTo>
                    <a:lnTo>
                      <a:pt x="13163" y="55435"/>
                    </a:lnTo>
                    <a:lnTo>
                      <a:pt x="13890" y="55684"/>
                    </a:lnTo>
                    <a:lnTo>
                      <a:pt x="14597" y="55913"/>
                    </a:lnTo>
                    <a:lnTo>
                      <a:pt x="15304" y="56100"/>
                    </a:lnTo>
                    <a:lnTo>
                      <a:pt x="16011" y="56266"/>
                    </a:lnTo>
                    <a:lnTo>
                      <a:pt x="16676" y="56391"/>
                    </a:lnTo>
                    <a:lnTo>
                      <a:pt x="17321" y="56495"/>
                    </a:lnTo>
                    <a:lnTo>
                      <a:pt x="17945" y="56557"/>
                    </a:lnTo>
                    <a:lnTo>
                      <a:pt x="18527" y="56620"/>
                    </a:lnTo>
                    <a:lnTo>
                      <a:pt x="19088" y="56661"/>
                    </a:lnTo>
                    <a:lnTo>
                      <a:pt x="19629" y="56661"/>
                    </a:lnTo>
                    <a:lnTo>
                      <a:pt x="20669" y="56641"/>
                    </a:lnTo>
                    <a:lnTo>
                      <a:pt x="21667" y="56599"/>
                    </a:lnTo>
                    <a:lnTo>
                      <a:pt x="22602" y="56537"/>
                    </a:lnTo>
                    <a:lnTo>
                      <a:pt x="23517" y="56453"/>
                    </a:lnTo>
                    <a:lnTo>
                      <a:pt x="24391" y="56329"/>
                    </a:lnTo>
                    <a:lnTo>
                      <a:pt x="25222" y="56204"/>
                    </a:lnTo>
                    <a:lnTo>
                      <a:pt x="26012" y="56038"/>
                    </a:lnTo>
                    <a:lnTo>
                      <a:pt x="26782" y="55871"/>
                    </a:lnTo>
                    <a:lnTo>
                      <a:pt x="27510" y="55663"/>
                    </a:lnTo>
                    <a:lnTo>
                      <a:pt x="28237" y="55435"/>
                    </a:lnTo>
                    <a:lnTo>
                      <a:pt x="28923" y="55185"/>
                    </a:lnTo>
                    <a:lnTo>
                      <a:pt x="29589" y="54915"/>
                    </a:lnTo>
                    <a:lnTo>
                      <a:pt x="30233" y="54624"/>
                    </a:lnTo>
                    <a:lnTo>
                      <a:pt x="30878" y="54312"/>
                    </a:lnTo>
                    <a:lnTo>
                      <a:pt x="31502" y="53958"/>
                    </a:lnTo>
                    <a:lnTo>
                      <a:pt x="32105" y="53605"/>
                    </a:lnTo>
                    <a:lnTo>
                      <a:pt x="32687" y="53251"/>
                    </a:lnTo>
                    <a:lnTo>
                      <a:pt x="33248" y="52877"/>
                    </a:lnTo>
                    <a:lnTo>
                      <a:pt x="33789" y="52503"/>
                    </a:lnTo>
                    <a:lnTo>
                      <a:pt x="34330" y="52108"/>
                    </a:lnTo>
                    <a:lnTo>
                      <a:pt x="34870" y="51692"/>
                    </a:lnTo>
                    <a:lnTo>
                      <a:pt x="35390" y="51276"/>
                    </a:lnTo>
                    <a:lnTo>
                      <a:pt x="35889" y="50839"/>
                    </a:lnTo>
                    <a:lnTo>
                      <a:pt x="36367" y="50403"/>
                    </a:lnTo>
                    <a:lnTo>
                      <a:pt x="36845" y="49945"/>
                    </a:lnTo>
                    <a:lnTo>
                      <a:pt x="37303" y="49467"/>
                    </a:lnTo>
                    <a:lnTo>
                      <a:pt x="37760" y="48989"/>
                    </a:lnTo>
                    <a:lnTo>
                      <a:pt x="38197" y="48469"/>
                    </a:lnTo>
                    <a:lnTo>
                      <a:pt x="38613" y="47949"/>
                    </a:lnTo>
                    <a:lnTo>
                      <a:pt x="39008" y="47409"/>
                    </a:lnTo>
                    <a:lnTo>
                      <a:pt x="39403" y="46868"/>
                    </a:lnTo>
                    <a:lnTo>
                      <a:pt x="39756" y="46286"/>
                    </a:lnTo>
                    <a:lnTo>
                      <a:pt x="40110" y="45704"/>
                    </a:lnTo>
                    <a:lnTo>
                      <a:pt x="40422" y="45121"/>
                    </a:lnTo>
                    <a:lnTo>
                      <a:pt x="40734" y="44518"/>
                    </a:lnTo>
                    <a:lnTo>
                      <a:pt x="41004" y="43915"/>
                    </a:lnTo>
                    <a:lnTo>
                      <a:pt x="41233" y="43312"/>
                    </a:lnTo>
                    <a:lnTo>
                      <a:pt x="41461" y="42689"/>
                    </a:lnTo>
                    <a:lnTo>
                      <a:pt x="41649" y="42086"/>
                    </a:lnTo>
                    <a:lnTo>
                      <a:pt x="41815" y="41441"/>
                    </a:lnTo>
                    <a:lnTo>
                      <a:pt x="41981" y="40817"/>
                    </a:lnTo>
                    <a:lnTo>
                      <a:pt x="42106" y="40173"/>
                    </a:lnTo>
                    <a:lnTo>
                      <a:pt x="42210" y="39528"/>
                    </a:lnTo>
                    <a:lnTo>
                      <a:pt x="42272" y="38883"/>
                    </a:lnTo>
                    <a:lnTo>
                      <a:pt x="42335" y="38218"/>
                    </a:lnTo>
                    <a:lnTo>
                      <a:pt x="42376" y="37553"/>
                    </a:lnTo>
                    <a:lnTo>
                      <a:pt x="42397" y="36887"/>
                    </a:lnTo>
                    <a:lnTo>
                      <a:pt x="42397" y="36222"/>
                    </a:lnTo>
                    <a:lnTo>
                      <a:pt x="42376" y="35577"/>
                    </a:lnTo>
                    <a:lnTo>
                      <a:pt x="42335" y="34954"/>
                    </a:lnTo>
                    <a:lnTo>
                      <a:pt x="42272" y="34330"/>
                    </a:lnTo>
                    <a:lnTo>
                      <a:pt x="42189" y="33706"/>
                    </a:lnTo>
                    <a:lnTo>
                      <a:pt x="42064" y="33103"/>
                    </a:lnTo>
                    <a:lnTo>
                      <a:pt x="41940" y="32521"/>
                    </a:lnTo>
                    <a:lnTo>
                      <a:pt x="41773" y="31939"/>
                    </a:lnTo>
                    <a:lnTo>
                      <a:pt x="41586" y="31356"/>
                    </a:lnTo>
                    <a:lnTo>
                      <a:pt x="41378" y="30795"/>
                    </a:lnTo>
                    <a:lnTo>
                      <a:pt x="41150" y="30254"/>
                    </a:lnTo>
                    <a:lnTo>
                      <a:pt x="40879" y="29714"/>
                    </a:lnTo>
                    <a:lnTo>
                      <a:pt x="40567" y="29173"/>
                    </a:lnTo>
                    <a:lnTo>
                      <a:pt x="40235" y="28653"/>
                    </a:lnTo>
                    <a:lnTo>
                      <a:pt x="39881" y="28154"/>
                    </a:lnTo>
                    <a:lnTo>
                      <a:pt x="39486" y="27655"/>
                    </a:lnTo>
                    <a:lnTo>
                      <a:pt x="39050" y="27156"/>
                    </a:lnTo>
                    <a:lnTo>
                      <a:pt x="38654" y="26740"/>
                    </a:lnTo>
                    <a:lnTo>
                      <a:pt x="38259" y="26345"/>
                    </a:lnTo>
                    <a:lnTo>
                      <a:pt x="37844" y="25950"/>
                    </a:lnTo>
                    <a:lnTo>
                      <a:pt x="37428" y="25576"/>
                    </a:lnTo>
                    <a:lnTo>
                      <a:pt x="36991" y="25202"/>
                    </a:lnTo>
                    <a:lnTo>
                      <a:pt x="36554" y="24848"/>
                    </a:lnTo>
                    <a:lnTo>
                      <a:pt x="36097" y="24516"/>
                    </a:lnTo>
                    <a:lnTo>
                      <a:pt x="35640" y="24204"/>
                    </a:lnTo>
                    <a:lnTo>
                      <a:pt x="35182" y="23892"/>
                    </a:lnTo>
                    <a:lnTo>
                      <a:pt x="34704" y="23622"/>
                    </a:lnTo>
                    <a:lnTo>
                      <a:pt x="34205" y="23351"/>
                    </a:lnTo>
                    <a:lnTo>
                      <a:pt x="33706" y="23102"/>
                    </a:lnTo>
                    <a:lnTo>
                      <a:pt x="33186" y="22873"/>
                    </a:lnTo>
                    <a:lnTo>
                      <a:pt x="32645" y="22665"/>
                    </a:lnTo>
                    <a:lnTo>
                      <a:pt x="32105" y="22478"/>
                    </a:lnTo>
                    <a:lnTo>
                      <a:pt x="31543" y="22332"/>
                    </a:lnTo>
                    <a:lnTo>
                      <a:pt x="30628" y="22104"/>
                    </a:lnTo>
                    <a:lnTo>
                      <a:pt x="29734" y="21937"/>
                    </a:lnTo>
                    <a:lnTo>
                      <a:pt x="28819" y="21833"/>
                    </a:lnTo>
                    <a:lnTo>
                      <a:pt x="27925" y="21750"/>
                    </a:lnTo>
                    <a:lnTo>
                      <a:pt x="27031" y="21709"/>
                    </a:lnTo>
                    <a:lnTo>
                      <a:pt x="26137" y="21709"/>
                    </a:lnTo>
                    <a:lnTo>
                      <a:pt x="25264" y="21771"/>
                    </a:lnTo>
                    <a:lnTo>
                      <a:pt x="24370" y="21854"/>
                    </a:lnTo>
                    <a:lnTo>
                      <a:pt x="23497" y="21979"/>
                    </a:lnTo>
                    <a:lnTo>
                      <a:pt x="22623" y="22124"/>
                    </a:lnTo>
                    <a:lnTo>
                      <a:pt x="21750" y="22312"/>
                    </a:lnTo>
                    <a:lnTo>
                      <a:pt x="20877" y="22540"/>
                    </a:lnTo>
                    <a:lnTo>
                      <a:pt x="20003" y="22790"/>
                    </a:lnTo>
                    <a:lnTo>
                      <a:pt x="19151" y="23081"/>
                    </a:lnTo>
                    <a:lnTo>
                      <a:pt x="18298" y="23372"/>
                    </a:lnTo>
                    <a:lnTo>
                      <a:pt x="17425" y="23726"/>
                    </a:lnTo>
                    <a:lnTo>
                      <a:pt x="17155" y="23829"/>
                    </a:lnTo>
                    <a:lnTo>
                      <a:pt x="16676" y="24079"/>
                    </a:lnTo>
                    <a:lnTo>
                      <a:pt x="16219" y="24329"/>
                    </a:lnTo>
                    <a:lnTo>
                      <a:pt x="15762" y="24578"/>
                    </a:lnTo>
                    <a:lnTo>
                      <a:pt x="15283" y="24828"/>
                    </a:lnTo>
                    <a:lnTo>
                      <a:pt x="15013" y="24952"/>
                    </a:lnTo>
                    <a:lnTo>
                      <a:pt x="14784" y="25015"/>
                    </a:lnTo>
                    <a:lnTo>
                      <a:pt x="14680" y="25035"/>
                    </a:lnTo>
                    <a:lnTo>
                      <a:pt x="14597" y="25035"/>
                    </a:lnTo>
                    <a:lnTo>
                      <a:pt x="14514" y="25015"/>
                    </a:lnTo>
                    <a:lnTo>
                      <a:pt x="14452" y="24973"/>
                    </a:lnTo>
                    <a:lnTo>
                      <a:pt x="14410" y="24931"/>
                    </a:lnTo>
                    <a:lnTo>
                      <a:pt x="14348" y="24869"/>
                    </a:lnTo>
                    <a:lnTo>
                      <a:pt x="14327" y="24786"/>
                    </a:lnTo>
                    <a:lnTo>
                      <a:pt x="14306" y="24703"/>
                    </a:lnTo>
                    <a:lnTo>
                      <a:pt x="14285" y="24453"/>
                    </a:lnTo>
                    <a:lnTo>
                      <a:pt x="14285" y="24162"/>
                    </a:lnTo>
                    <a:lnTo>
                      <a:pt x="14348" y="23746"/>
                    </a:lnTo>
                    <a:lnTo>
                      <a:pt x="14431" y="23330"/>
                    </a:lnTo>
                    <a:lnTo>
                      <a:pt x="14535" y="22977"/>
                    </a:lnTo>
                    <a:lnTo>
                      <a:pt x="14639" y="22623"/>
                    </a:lnTo>
                    <a:lnTo>
                      <a:pt x="14764" y="22270"/>
                    </a:lnTo>
                    <a:lnTo>
                      <a:pt x="14909" y="21937"/>
                    </a:lnTo>
                    <a:lnTo>
                      <a:pt x="15221" y="21251"/>
                    </a:lnTo>
                    <a:lnTo>
                      <a:pt x="15574" y="20586"/>
                    </a:lnTo>
                    <a:lnTo>
                      <a:pt x="15886" y="20045"/>
                    </a:lnTo>
                    <a:lnTo>
                      <a:pt x="16219" y="19525"/>
                    </a:lnTo>
                    <a:lnTo>
                      <a:pt x="16552" y="19026"/>
                    </a:lnTo>
                    <a:lnTo>
                      <a:pt x="16905" y="18527"/>
                    </a:lnTo>
                    <a:lnTo>
                      <a:pt x="17279" y="18049"/>
                    </a:lnTo>
                    <a:lnTo>
                      <a:pt x="17675" y="17592"/>
                    </a:lnTo>
                    <a:lnTo>
                      <a:pt x="18070" y="17155"/>
                    </a:lnTo>
                    <a:lnTo>
                      <a:pt x="18506" y="16739"/>
                    </a:lnTo>
                    <a:lnTo>
                      <a:pt x="18943" y="16323"/>
                    </a:lnTo>
                    <a:lnTo>
                      <a:pt x="19380" y="15928"/>
                    </a:lnTo>
                    <a:lnTo>
                      <a:pt x="19858" y="15554"/>
                    </a:lnTo>
                    <a:lnTo>
                      <a:pt x="20336" y="15200"/>
                    </a:lnTo>
                    <a:lnTo>
                      <a:pt x="20856" y="14868"/>
                    </a:lnTo>
                    <a:lnTo>
                      <a:pt x="21376" y="14556"/>
                    </a:lnTo>
                    <a:lnTo>
                      <a:pt x="21916" y="14265"/>
                    </a:lnTo>
                    <a:lnTo>
                      <a:pt x="22478" y="13974"/>
                    </a:lnTo>
                    <a:lnTo>
                      <a:pt x="22894" y="13787"/>
                    </a:lnTo>
                    <a:lnTo>
                      <a:pt x="23330" y="13599"/>
                    </a:lnTo>
                    <a:lnTo>
                      <a:pt x="23767" y="13433"/>
                    </a:lnTo>
                    <a:lnTo>
                      <a:pt x="24203" y="13288"/>
                    </a:lnTo>
                    <a:lnTo>
                      <a:pt x="25098" y="12996"/>
                    </a:lnTo>
                    <a:lnTo>
                      <a:pt x="25971" y="12768"/>
                    </a:lnTo>
                    <a:lnTo>
                      <a:pt x="26886" y="12581"/>
                    </a:lnTo>
                    <a:lnTo>
                      <a:pt x="27801" y="12435"/>
                    </a:lnTo>
                    <a:lnTo>
                      <a:pt x="28716" y="12310"/>
                    </a:lnTo>
                    <a:lnTo>
                      <a:pt x="29630" y="12206"/>
                    </a:lnTo>
                    <a:lnTo>
                      <a:pt x="31460" y="12019"/>
                    </a:lnTo>
                    <a:lnTo>
                      <a:pt x="32375" y="11915"/>
                    </a:lnTo>
                    <a:lnTo>
                      <a:pt x="33269" y="11790"/>
                    </a:lnTo>
                    <a:lnTo>
                      <a:pt x="33623" y="11728"/>
                    </a:lnTo>
                    <a:lnTo>
                      <a:pt x="33934" y="11624"/>
                    </a:lnTo>
                    <a:lnTo>
                      <a:pt x="34080" y="11562"/>
                    </a:lnTo>
                    <a:lnTo>
                      <a:pt x="34205" y="11499"/>
                    </a:lnTo>
                    <a:lnTo>
                      <a:pt x="34330" y="11416"/>
                    </a:lnTo>
                    <a:lnTo>
                      <a:pt x="34454" y="11312"/>
                    </a:lnTo>
                    <a:lnTo>
                      <a:pt x="34558" y="11208"/>
                    </a:lnTo>
                    <a:lnTo>
                      <a:pt x="34641" y="11083"/>
                    </a:lnTo>
                    <a:lnTo>
                      <a:pt x="34725" y="10959"/>
                    </a:lnTo>
                    <a:lnTo>
                      <a:pt x="34808" y="10792"/>
                    </a:lnTo>
                    <a:lnTo>
                      <a:pt x="34870" y="10626"/>
                    </a:lnTo>
                    <a:lnTo>
                      <a:pt x="34933" y="10418"/>
                    </a:lnTo>
                    <a:lnTo>
                      <a:pt x="34974" y="10210"/>
                    </a:lnTo>
                    <a:lnTo>
                      <a:pt x="34995" y="9981"/>
                    </a:lnTo>
                    <a:lnTo>
                      <a:pt x="35099" y="9004"/>
                    </a:lnTo>
                    <a:lnTo>
                      <a:pt x="35161" y="8027"/>
                    </a:lnTo>
                    <a:lnTo>
                      <a:pt x="35161" y="7029"/>
                    </a:lnTo>
                    <a:lnTo>
                      <a:pt x="35120" y="6052"/>
                    </a:lnTo>
                    <a:lnTo>
                      <a:pt x="35057" y="5074"/>
                    </a:lnTo>
                    <a:lnTo>
                      <a:pt x="34933" y="4097"/>
                    </a:lnTo>
                    <a:lnTo>
                      <a:pt x="34766" y="3141"/>
                    </a:lnTo>
                    <a:lnTo>
                      <a:pt x="34558" y="2163"/>
                    </a:lnTo>
                    <a:lnTo>
                      <a:pt x="34454" y="1789"/>
                    </a:lnTo>
                    <a:lnTo>
                      <a:pt x="34371" y="1623"/>
                    </a:lnTo>
                    <a:lnTo>
                      <a:pt x="34288" y="1456"/>
                    </a:lnTo>
                    <a:lnTo>
                      <a:pt x="34205" y="1290"/>
                    </a:lnTo>
                    <a:lnTo>
                      <a:pt x="34101" y="1145"/>
                    </a:lnTo>
                    <a:lnTo>
                      <a:pt x="33997" y="999"/>
                    </a:lnTo>
                    <a:lnTo>
                      <a:pt x="33872" y="874"/>
                    </a:lnTo>
                    <a:lnTo>
                      <a:pt x="33727" y="770"/>
                    </a:lnTo>
                    <a:lnTo>
                      <a:pt x="33581" y="645"/>
                    </a:lnTo>
                    <a:lnTo>
                      <a:pt x="33435" y="562"/>
                    </a:lnTo>
                    <a:lnTo>
                      <a:pt x="33269" y="479"/>
                    </a:lnTo>
                    <a:lnTo>
                      <a:pt x="33103" y="396"/>
                    </a:lnTo>
                    <a:lnTo>
                      <a:pt x="32916" y="334"/>
                    </a:lnTo>
                    <a:lnTo>
                      <a:pt x="32729" y="271"/>
                    </a:lnTo>
                    <a:lnTo>
                      <a:pt x="32521" y="230"/>
                    </a:lnTo>
                    <a:lnTo>
                      <a:pt x="31834" y="126"/>
                    </a:lnTo>
                    <a:lnTo>
                      <a:pt x="31481" y="63"/>
                    </a:lnTo>
                    <a:lnTo>
                      <a:pt x="31148" y="42"/>
                    </a:lnTo>
                    <a:lnTo>
                      <a:pt x="304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12" name="Google Shape;1112;p7"/>
              <p:cNvSpPr/>
              <p:nvPr/>
            </p:nvSpPr>
            <p:spPr>
              <a:xfrm>
                <a:off x="3935000" y="1991475"/>
                <a:ext cx="1147275" cy="1523600"/>
              </a:xfrm>
              <a:custGeom>
                <a:avLst/>
                <a:gdLst/>
                <a:ahLst/>
                <a:cxnLst/>
                <a:rect l="l" t="t" r="r" b="b"/>
                <a:pathLst>
                  <a:path w="45891" h="60944" extrusionOk="0">
                    <a:moveTo>
                      <a:pt x="31585" y="1331"/>
                    </a:moveTo>
                    <a:lnTo>
                      <a:pt x="32250" y="1372"/>
                    </a:lnTo>
                    <a:lnTo>
                      <a:pt x="32583" y="1393"/>
                    </a:lnTo>
                    <a:lnTo>
                      <a:pt x="32936" y="1456"/>
                    </a:lnTo>
                    <a:lnTo>
                      <a:pt x="33623" y="1560"/>
                    </a:lnTo>
                    <a:lnTo>
                      <a:pt x="33831" y="1601"/>
                    </a:lnTo>
                    <a:lnTo>
                      <a:pt x="34018" y="1664"/>
                    </a:lnTo>
                    <a:lnTo>
                      <a:pt x="34205" y="1726"/>
                    </a:lnTo>
                    <a:lnTo>
                      <a:pt x="34371" y="1809"/>
                    </a:lnTo>
                    <a:lnTo>
                      <a:pt x="34537" y="1892"/>
                    </a:lnTo>
                    <a:lnTo>
                      <a:pt x="34683" y="1975"/>
                    </a:lnTo>
                    <a:lnTo>
                      <a:pt x="34829" y="2100"/>
                    </a:lnTo>
                    <a:lnTo>
                      <a:pt x="34974" y="2204"/>
                    </a:lnTo>
                    <a:lnTo>
                      <a:pt x="35099" y="2329"/>
                    </a:lnTo>
                    <a:lnTo>
                      <a:pt x="35203" y="2475"/>
                    </a:lnTo>
                    <a:lnTo>
                      <a:pt x="35307" y="2620"/>
                    </a:lnTo>
                    <a:lnTo>
                      <a:pt x="35390" y="2786"/>
                    </a:lnTo>
                    <a:lnTo>
                      <a:pt x="35473" y="2953"/>
                    </a:lnTo>
                    <a:lnTo>
                      <a:pt x="35556" y="3119"/>
                    </a:lnTo>
                    <a:lnTo>
                      <a:pt x="35660" y="3493"/>
                    </a:lnTo>
                    <a:lnTo>
                      <a:pt x="35868" y="4471"/>
                    </a:lnTo>
                    <a:lnTo>
                      <a:pt x="36035" y="5427"/>
                    </a:lnTo>
                    <a:lnTo>
                      <a:pt x="36159" y="6404"/>
                    </a:lnTo>
                    <a:lnTo>
                      <a:pt x="36222" y="7382"/>
                    </a:lnTo>
                    <a:lnTo>
                      <a:pt x="36263" y="8359"/>
                    </a:lnTo>
                    <a:lnTo>
                      <a:pt x="36263" y="9357"/>
                    </a:lnTo>
                    <a:lnTo>
                      <a:pt x="36201" y="10334"/>
                    </a:lnTo>
                    <a:lnTo>
                      <a:pt x="36097" y="11311"/>
                    </a:lnTo>
                    <a:lnTo>
                      <a:pt x="36076" y="11540"/>
                    </a:lnTo>
                    <a:lnTo>
                      <a:pt x="36035" y="11748"/>
                    </a:lnTo>
                    <a:lnTo>
                      <a:pt x="35972" y="11956"/>
                    </a:lnTo>
                    <a:lnTo>
                      <a:pt x="35910" y="12122"/>
                    </a:lnTo>
                    <a:lnTo>
                      <a:pt x="35827" y="12289"/>
                    </a:lnTo>
                    <a:lnTo>
                      <a:pt x="35743" y="12413"/>
                    </a:lnTo>
                    <a:lnTo>
                      <a:pt x="35660" y="12538"/>
                    </a:lnTo>
                    <a:lnTo>
                      <a:pt x="35556" y="12642"/>
                    </a:lnTo>
                    <a:lnTo>
                      <a:pt x="35432" y="12746"/>
                    </a:lnTo>
                    <a:lnTo>
                      <a:pt x="35307" y="12829"/>
                    </a:lnTo>
                    <a:lnTo>
                      <a:pt x="35182" y="12892"/>
                    </a:lnTo>
                    <a:lnTo>
                      <a:pt x="35036" y="12954"/>
                    </a:lnTo>
                    <a:lnTo>
                      <a:pt x="34725" y="13058"/>
                    </a:lnTo>
                    <a:lnTo>
                      <a:pt x="34371" y="13120"/>
                    </a:lnTo>
                    <a:lnTo>
                      <a:pt x="33477" y="13245"/>
                    </a:lnTo>
                    <a:lnTo>
                      <a:pt x="32562" y="13349"/>
                    </a:lnTo>
                    <a:lnTo>
                      <a:pt x="30732" y="13536"/>
                    </a:lnTo>
                    <a:lnTo>
                      <a:pt x="29818" y="13640"/>
                    </a:lnTo>
                    <a:lnTo>
                      <a:pt x="28903" y="13765"/>
                    </a:lnTo>
                    <a:lnTo>
                      <a:pt x="27988" y="13911"/>
                    </a:lnTo>
                    <a:lnTo>
                      <a:pt x="27073" y="14098"/>
                    </a:lnTo>
                    <a:lnTo>
                      <a:pt x="26200" y="14326"/>
                    </a:lnTo>
                    <a:lnTo>
                      <a:pt x="25305" y="14618"/>
                    </a:lnTo>
                    <a:lnTo>
                      <a:pt x="24869" y="14763"/>
                    </a:lnTo>
                    <a:lnTo>
                      <a:pt x="24432" y="14929"/>
                    </a:lnTo>
                    <a:lnTo>
                      <a:pt x="23996" y="15117"/>
                    </a:lnTo>
                    <a:lnTo>
                      <a:pt x="23580" y="15304"/>
                    </a:lnTo>
                    <a:lnTo>
                      <a:pt x="23018" y="15595"/>
                    </a:lnTo>
                    <a:lnTo>
                      <a:pt x="22478" y="15886"/>
                    </a:lnTo>
                    <a:lnTo>
                      <a:pt x="21958" y="16198"/>
                    </a:lnTo>
                    <a:lnTo>
                      <a:pt x="21438" y="16530"/>
                    </a:lnTo>
                    <a:lnTo>
                      <a:pt x="20960" y="16884"/>
                    </a:lnTo>
                    <a:lnTo>
                      <a:pt x="20482" y="17258"/>
                    </a:lnTo>
                    <a:lnTo>
                      <a:pt x="20045" y="17653"/>
                    </a:lnTo>
                    <a:lnTo>
                      <a:pt x="19608" y="18069"/>
                    </a:lnTo>
                    <a:lnTo>
                      <a:pt x="19172" y="18485"/>
                    </a:lnTo>
                    <a:lnTo>
                      <a:pt x="18777" y="18922"/>
                    </a:lnTo>
                    <a:lnTo>
                      <a:pt x="18381" y="19379"/>
                    </a:lnTo>
                    <a:lnTo>
                      <a:pt x="18007" y="19857"/>
                    </a:lnTo>
                    <a:lnTo>
                      <a:pt x="17654" y="20356"/>
                    </a:lnTo>
                    <a:lnTo>
                      <a:pt x="17321" y="20855"/>
                    </a:lnTo>
                    <a:lnTo>
                      <a:pt x="16988" y="21375"/>
                    </a:lnTo>
                    <a:lnTo>
                      <a:pt x="16676" y="21916"/>
                    </a:lnTo>
                    <a:lnTo>
                      <a:pt x="16323" y="22581"/>
                    </a:lnTo>
                    <a:lnTo>
                      <a:pt x="16011" y="23267"/>
                    </a:lnTo>
                    <a:lnTo>
                      <a:pt x="15866" y="23600"/>
                    </a:lnTo>
                    <a:lnTo>
                      <a:pt x="15741" y="23953"/>
                    </a:lnTo>
                    <a:lnTo>
                      <a:pt x="15637" y="24307"/>
                    </a:lnTo>
                    <a:lnTo>
                      <a:pt x="15533" y="24660"/>
                    </a:lnTo>
                    <a:lnTo>
                      <a:pt x="15450" y="25076"/>
                    </a:lnTo>
                    <a:lnTo>
                      <a:pt x="15387" y="25492"/>
                    </a:lnTo>
                    <a:lnTo>
                      <a:pt x="15387" y="25783"/>
                    </a:lnTo>
                    <a:lnTo>
                      <a:pt x="15408" y="26033"/>
                    </a:lnTo>
                    <a:lnTo>
                      <a:pt x="15429" y="26116"/>
                    </a:lnTo>
                    <a:lnTo>
                      <a:pt x="15450" y="26199"/>
                    </a:lnTo>
                    <a:lnTo>
                      <a:pt x="15512" y="26261"/>
                    </a:lnTo>
                    <a:lnTo>
                      <a:pt x="15554" y="26303"/>
                    </a:lnTo>
                    <a:lnTo>
                      <a:pt x="15616" y="26345"/>
                    </a:lnTo>
                    <a:lnTo>
                      <a:pt x="15699" y="26365"/>
                    </a:lnTo>
                    <a:lnTo>
                      <a:pt x="15782" y="26365"/>
                    </a:lnTo>
                    <a:lnTo>
                      <a:pt x="15886" y="26345"/>
                    </a:lnTo>
                    <a:lnTo>
                      <a:pt x="16115" y="26282"/>
                    </a:lnTo>
                    <a:lnTo>
                      <a:pt x="16385" y="26158"/>
                    </a:lnTo>
                    <a:lnTo>
                      <a:pt x="16864" y="25908"/>
                    </a:lnTo>
                    <a:lnTo>
                      <a:pt x="17321" y="25659"/>
                    </a:lnTo>
                    <a:lnTo>
                      <a:pt x="17778" y="25409"/>
                    </a:lnTo>
                    <a:lnTo>
                      <a:pt x="18257" y="25159"/>
                    </a:lnTo>
                    <a:lnTo>
                      <a:pt x="18527" y="25056"/>
                    </a:lnTo>
                    <a:lnTo>
                      <a:pt x="19400" y="24702"/>
                    </a:lnTo>
                    <a:lnTo>
                      <a:pt x="20253" y="24411"/>
                    </a:lnTo>
                    <a:lnTo>
                      <a:pt x="21105" y="24120"/>
                    </a:lnTo>
                    <a:lnTo>
                      <a:pt x="21979" y="23870"/>
                    </a:lnTo>
                    <a:lnTo>
                      <a:pt x="22852" y="23642"/>
                    </a:lnTo>
                    <a:lnTo>
                      <a:pt x="23725" y="23454"/>
                    </a:lnTo>
                    <a:lnTo>
                      <a:pt x="24599" y="23309"/>
                    </a:lnTo>
                    <a:lnTo>
                      <a:pt x="25472" y="23184"/>
                    </a:lnTo>
                    <a:lnTo>
                      <a:pt x="26366" y="23101"/>
                    </a:lnTo>
                    <a:lnTo>
                      <a:pt x="27239" y="23039"/>
                    </a:lnTo>
                    <a:lnTo>
                      <a:pt x="28133" y="23039"/>
                    </a:lnTo>
                    <a:lnTo>
                      <a:pt x="29027" y="23080"/>
                    </a:lnTo>
                    <a:lnTo>
                      <a:pt x="29921" y="23163"/>
                    </a:lnTo>
                    <a:lnTo>
                      <a:pt x="30836" y="23267"/>
                    </a:lnTo>
                    <a:lnTo>
                      <a:pt x="31730" y="23434"/>
                    </a:lnTo>
                    <a:lnTo>
                      <a:pt x="32645" y="23662"/>
                    </a:lnTo>
                    <a:lnTo>
                      <a:pt x="33207" y="23808"/>
                    </a:lnTo>
                    <a:lnTo>
                      <a:pt x="33747" y="23995"/>
                    </a:lnTo>
                    <a:lnTo>
                      <a:pt x="34288" y="24203"/>
                    </a:lnTo>
                    <a:lnTo>
                      <a:pt x="34808" y="24432"/>
                    </a:lnTo>
                    <a:lnTo>
                      <a:pt x="35307" y="24681"/>
                    </a:lnTo>
                    <a:lnTo>
                      <a:pt x="35806" y="24952"/>
                    </a:lnTo>
                    <a:lnTo>
                      <a:pt x="36284" y="25222"/>
                    </a:lnTo>
                    <a:lnTo>
                      <a:pt x="36742" y="25534"/>
                    </a:lnTo>
                    <a:lnTo>
                      <a:pt x="37199" y="25846"/>
                    </a:lnTo>
                    <a:lnTo>
                      <a:pt x="37656" y="26178"/>
                    </a:lnTo>
                    <a:lnTo>
                      <a:pt x="38093" y="26532"/>
                    </a:lnTo>
                    <a:lnTo>
                      <a:pt x="38530" y="26906"/>
                    </a:lnTo>
                    <a:lnTo>
                      <a:pt x="38946" y="27280"/>
                    </a:lnTo>
                    <a:lnTo>
                      <a:pt x="39361" y="27675"/>
                    </a:lnTo>
                    <a:lnTo>
                      <a:pt x="39756" y="28070"/>
                    </a:lnTo>
                    <a:lnTo>
                      <a:pt x="40152" y="28486"/>
                    </a:lnTo>
                    <a:lnTo>
                      <a:pt x="40588" y="28985"/>
                    </a:lnTo>
                    <a:lnTo>
                      <a:pt x="40983" y="29484"/>
                    </a:lnTo>
                    <a:lnTo>
                      <a:pt x="41337" y="29983"/>
                    </a:lnTo>
                    <a:lnTo>
                      <a:pt x="41669" y="30503"/>
                    </a:lnTo>
                    <a:lnTo>
                      <a:pt x="41981" y="31044"/>
                    </a:lnTo>
                    <a:lnTo>
                      <a:pt x="42252" y="31584"/>
                    </a:lnTo>
                    <a:lnTo>
                      <a:pt x="42480" y="32125"/>
                    </a:lnTo>
                    <a:lnTo>
                      <a:pt x="42688" y="32686"/>
                    </a:lnTo>
                    <a:lnTo>
                      <a:pt x="42875" y="33269"/>
                    </a:lnTo>
                    <a:lnTo>
                      <a:pt x="43042" y="33851"/>
                    </a:lnTo>
                    <a:lnTo>
                      <a:pt x="43166" y="34433"/>
                    </a:lnTo>
                    <a:lnTo>
                      <a:pt x="43291" y="35036"/>
                    </a:lnTo>
                    <a:lnTo>
                      <a:pt x="43374" y="35660"/>
                    </a:lnTo>
                    <a:lnTo>
                      <a:pt x="43437" y="36284"/>
                    </a:lnTo>
                    <a:lnTo>
                      <a:pt x="43478" y="36907"/>
                    </a:lnTo>
                    <a:lnTo>
                      <a:pt x="43499" y="37552"/>
                    </a:lnTo>
                    <a:lnTo>
                      <a:pt x="43499" y="38217"/>
                    </a:lnTo>
                    <a:lnTo>
                      <a:pt x="43478" y="38883"/>
                    </a:lnTo>
                    <a:lnTo>
                      <a:pt x="43437" y="39548"/>
                    </a:lnTo>
                    <a:lnTo>
                      <a:pt x="43374" y="40213"/>
                    </a:lnTo>
                    <a:lnTo>
                      <a:pt x="43312" y="40858"/>
                    </a:lnTo>
                    <a:lnTo>
                      <a:pt x="43208" y="41503"/>
                    </a:lnTo>
                    <a:lnTo>
                      <a:pt x="43083" y="42147"/>
                    </a:lnTo>
                    <a:lnTo>
                      <a:pt x="42917" y="42771"/>
                    </a:lnTo>
                    <a:lnTo>
                      <a:pt x="42751" y="43416"/>
                    </a:lnTo>
                    <a:lnTo>
                      <a:pt x="42563" y="44019"/>
                    </a:lnTo>
                    <a:lnTo>
                      <a:pt x="42335" y="44642"/>
                    </a:lnTo>
                    <a:lnTo>
                      <a:pt x="42106" y="45245"/>
                    </a:lnTo>
                    <a:lnTo>
                      <a:pt x="41836" y="45848"/>
                    </a:lnTo>
                    <a:lnTo>
                      <a:pt x="41524" y="46451"/>
                    </a:lnTo>
                    <a:lnTo>
                      <a:pt x="41212" y="47034"/>
                    </a:lnTo>
                    <a:lnTo>
                      <a:pt x="40858" y="47616"/>
                    </a:lnTo>
                    <a:lnTo>
                      <a:pt x="40505" y="48198"/>
                    </a:lnTo>
                    <a:lnTo>
                      <a:pt x="40110" y="48739"/>
                    </a:lnTo>
                    <a:lnTo>
                      <a:pt x="39715" y="49279"/>
                    </a:lnTo>
                    <a:lnTo>
                      <a:pt x="39299" y="49799"/>
                    </a:lnTo>
                    <a:lnTo>
                      <a:pt x="38862" y="50319"/>
                    </a:lnTo>
                    <a:lnTo>
                      <a:pt x="38405" y="50797"/>
                    </a:lnTo>
                    <a:lnTo>
                      <a:pt x="37947" y="51275"/>
                    </a:lnTo>
                    <a:lnTo>
                      <a:pt x="37469" y="51733"/>
                    </a:lnTo>
                    <a:lnTo>
                      <a:pt x="36991" y="52169"/>
                    </a:lnTo>
                    <a:lnTo>
                      <a:pt x="36492" y="52606"/>
                    </a:lnTo>
                    <a:lnTo>
                      <a:pt x="35972" y="53022"/>
                    </a:lnTo>
                    <a:lnTo>
                      <a:pt x="35432" y="53438"/>
                    </a:lnTo>
                    <a:lnTo>
                      <a:pt x="34891" y="53833"/>
                    </a:lnTo>
                    <a:lnTo>
                      <a:pt x="34350" y="54207"/>
                    </a:lnTo>
                    <a:lnTo>
                      <a:pt x="33789" y="54581"/>
                    </a:lnTo>
                    <a:lnTo>
                      <a:pt x="33207" y="54935"/>
                    </a:lnTo>
                    <a:lnTo>
                      <a:pt x="32604" y="55288"/>
                    </a:lnTo>
                    <a:lnTo>
                      <a:pt x="31980" y="55642"/>
                    </a:lnTo>
                    <a:lnTo>
                      <a:pt x="31335" y="55954"/>
                    </a:lnTo>
                    <a:lnTo>
                      <a:pt x="30691" y="56245"/>
                    </a:lnTo>
                    <a:lnTo>
                      <a:pt x="30025" y="56515"/>
                    </a:lnTo>
                    <a:lnTo>
                      <a:pt x="29339" y="56765"/>
                    </a:lnTo>
                    <a:lnTo>
                      <a:pt x="28612" y="56993"/>
                    </a:lnTo>
                    <a:lnTo>
                      <a:pt x="27884" y="57201"/>
                    </a:lnTo>
                    <a:lnTo>
                      <a:pt x="27114" y="57368"/>
                    </a:lnTo>
                    <a:lnTo>
                      <a:pt x="26324" y="57534"/>
                    </a:lnTo>
                    <a:lnTo>
                      <a:pt x="25493" y="57659"/>
                    </a:lnTo>
                    <a:lnTo>
                      <a:pt x="24619" y="57783"/>
                    </a:lnTo>
                    <a:lnTo>
                      <a:pt x="23704" y="57867"/>
                    </a:lnTo>
                    <a:lnTo>
                      <a:pt x="22769" y="57929"/>
                    </a:lnTo>
                    <a:lnTo>
                      <a:pt x="21771" y="57971"/>
                    </a:lnTo>
                    <a:lnTo>
                      <a:pt x="20731" y="57991"/>
                    </a:lnTo>
                    <a:lnTo>
                      <a:pt x="20190" y="57991"/>
                    </a:lnTo>
                    <a:lnTo>
                      <a:pt x="19629" y="57950"/>
                    </a:lnTo>
                    <a:lnTo>
                      <a:pt x="19047" y="57887"/>
                    </a:lnTo>
                    <a:lnTo>
                      <a:pt x="18423" y="57825"/>
                    </a:lnTo>
                    <a:lnTo>
                      <a:pt x="17778" y="57721"/>
                    </a:lnTo>
                    <a:lnTo>
                      <a:pt x="17113" y="57596"/>
                    </a:lnTo>
                    <a:lnTo>
                      <a:pt x="16406" y="57430"/>
                    </a:lnTo>
                    <a:lnTo>
                      <a:pt x="15699" y="57243"/>
                    </a:lnTo>
                    <a:lnTo>
                      <a:pt x="14992" y="57014"/>
                    </a:lnTo>
                    <a:lnTo>
                      <a:pt x="14265" y="56765"/>
                    </a:lnTo>
                    <a:lnTo>
                      <a:pt x="13516" y="56473"/>
                    </a:lnTo>
                    <a:lnTo>
                      <a:pt x="12788" y="56162"/>
                    </a:lnTo>
                    <a:lnTo>
                      <a:pt x="12040" y="55787"/>
                    </a:lnTo>
                    <a:lnTo>
                      <a:pt x="11312" y="55392"/>
                    </a:lnTo>
                    <a:lnTo>
                      <a:pt x="10584" y="54935"/>
                    </a:lnTo>
                    <a:lnTo>
                      <a:pt x="9856" y="54457"/>
                    </a:lnTo>
                    <a:lnTo>
                      <a:pt x="9399" y="54103"/>
                    </a:lnTo>
                    <a:lnTo>
                      <a:pt x="8942" y="53729"/>
                    </a:lnTo>
                    <a:lnTo>
                      <a:pt x="8505" y="53355"/>
                    </a:lnTo>
                    <a:lnTo>
                      <a:pt x="8089" y="52959"/>
                    </a:lnTo>
                    <a:lnTo>
                      <a:pt x="7673" y="52544"/>
                    </a:lnTo>
                    <a:lnTo>
                      <a:pt x="7278" y="52128"/>
                    </a:lnTo>
                    <a:lnTo>
                      <a:pt x="6904" y="51712"/>
                    </a:lnTo>
                    <a:lnTo>
                      <a:pt x="6550" y="51275"/>
                    </a:lnTo>
                    <a:lnTo>
                      <a:pt x="6197" y="50818"/>
                    </a:lnTo>
                    <a:lnTo>
                      <a:pt x="5843" y="50360"/>
                    </a:lnTo>
                    <a:lnTo>
                      <a:pt x="5532" y="49882"/>
                    </a:lnTo>
                    <a:lnTo>
                      <a:pt x="5199" y="49404"/>
                    </a:lnTo>
                    <a:lnTo>
                      <a:pt x="4596" y="48427"/>
                    </a:lnTo>
                    <a:lnTo>
                      <a:pt x="4014" y="47429"/>
                    </a:lnTo>
                    <a:lnTo>
                      <a:pt x="3681" y="46763"/>
                    </a:lnTo>
                    <a:lnTo>
                      <a:pt x="3369" y="46119"/>
                    </a:lnTo>
                    <a:lnTo>
                      <a:pt x="3078" y="45453"/>
                    </a:lnTo>
                    <a:lnTo>
                      <a:pt x="2808" y="44788"/>
                    </a:lnTo>
                    <a:lnTo>
                      <a:pt x="2579" y="44102"/>
                    </a:lnTo>
                    <a:lnTo>
                      <a:pt x="2371" y="43436"/>
                    </a:lnTo>
                    <a:lnTo>
                      <a:pt x="2163" y="42750"/>
                    </a:lnTo>
                    <a:lnTo>
                      <a:pt x="1997" y="42064"/>
                    </a:lnTo>
                    <a:lnTo>
                      <a:pt x="1851" y="41357"/>
                    </a:lnTo>
                    <a:lnTo>
                      <a:pt x="1706" y="40671"/>
                    </a:lnTo>
                    <a:lnTo>
                      <a:pt x="1602" y="39964"/>
                    </a:lnTo>
                    <a:lnTo>
                      <a:pt x="1498" y="39257"/>
                    </a:lnTo>
                    <a:lnTo>
                      <a:pt x="1394" y="38550"/>
                    </a:lnTo>
                    <a:lnTo>
                      <a:pt x="1331" y="37822"/>
                    </a:lnTo>
                    <a:lnTo>
                      <a:pt x="1207" y="36388"/>
                    </a:lnTo>
                    <a:lnTo>
                      <a:pt x="1144" y="35681"/>
                    </a:lnTo>
                    <a:lnTo>
                      <a:pt x="1123" y="34974"/>
                    </a:lnTo>
                    <a:lnTo>
                      <a:pt x="1103" y="34267"/>
                    </a:lnTo>
                    <a:lnTo>
                      <a:pt x="1103" y="33581"/>
                    </a:lnTo>
                    <a:lnTo>
                      <a:pt x="1123" y="32874"/>
                    </a:lnTo>
                    <a:lnTo>
                      <a:pt x="1144" y="32167"/>
                    </a:lnTo>
                    <a:lnTo>
                      <a:pt x="1186" y="31480"/>
                    </a:lnTo>
                    <a:lnTo>
                      <a:pt x="1227" y="30774"/>
                    </a:lnTo>
                    <a:lnTo>
                      <a:pt x="1352" y="29651"/>
                    </a:lnTo>
                    <a:lnTo>
                      <a:pt x="1519" y="28507"/>
                    </a:lnTo>
                    <a:lnTo>
                      <a:pt x="1706" y="27384"/>
                    </a:lnTo>
                    <a:lnTo>
                      <a:pt x="1934" y="26261"/>
                    </a:lnTo>
                    <a:lnTo>
                      <a:pt x="2205" y="25159"/>
                    </a:lnTo>
                    <a:lnTo>
                      <a:pt x="2517" y="24057"/>
                    </a:lnTo>
                    <a:lnTo>
                      <a:pt x="2849" y="22955"/>
                    </a:lnTo>
                    <a:lnTo>
                      <a:pt x="3244" y="21853"/>
                    </a:lnTo>
                    <a:lnTo>
                      <a:pt x="3577" y="20939"/>
                    </a:lnTo>
                    <a:lnTo>
                      <a:pt x="3951" y="20044"/>
                    </a:lnTo>
                    <a:lnTo>
                      <a:pt x="4367" y="19171"/>
                    </a:lnTo>
                    <a:lnTo>
                      <a:pt x="4783" y="18319"/>
                    </a:lnTo>
                    <a:lnTo>
                      <a:pt x="5220" y="17466"/>
                    </a:lnTo>
                    <a:lnTo>
                      <a:pt x="5698" y="16655"/>
                    </a:lnTo>
                    <a:lnTo>
                      <a:pt x="6197" y="15844"/>
                    </a:lnTo>
                    <a:lnTo>
                      <a:pt x="6717" y="15054"/>
                    </a:lnTo>
                    <a:lnTo>
                      <a:pt x="7278" y="14264"/>
                    </a:lnTo>
                    <a:lnTo>
                      <a:pt x="7840" y="13516"/>
                    </a:lnTo>
                    <a:lnTo>
                      <a:pt x="8443" y="12767"/>
                    </a:lnTo>
                    <a:lnTo>
                      <a:pt x="9066" y="12060"/>
                    </a:lnTo>
                    <a:lnTo>
                      <a:pt x="9711" y="11353"/>
                    </a:lnTo>
                    <a:lnTo>
                      <a:pt x="10397" y="10667"/>
                    </a:lnTo>
                    <a:lnTo>
                      <a:pt x="11104" y="9981"/>
                    </a:lnTo>
                    <a:lnTo>
                      <a:pt x="11832" y="9336"/>
                    </a:lnTo>
                    <a:lnTo>
                      <a:pt x="12393" y="8837"/>
                    </a:lnTo>
                    <a:lnTo>
                      <a:pt x="12996" y="8359"/>
                    </a:lnTo>
                    <a:lnTo>
                      <a:pt x="13578" y="7901"/>
                    </a:lnTo>
                    <a:lnTo>
                      <a:pt x="14181" y="7444"/>
                    </a:lnTo>
                    <a:lnTo>
                      <a:pt x="14805" y="7007"/>
                    </a:lnTo>
                    <a:lnTo>
                      <a:pt x="15429" y="6591"/>
                    </a:lnTo>
                    <a:lnTo>
                      <a:pt x="16053" y="6196"/>
                    </a:lnTo>
                    <a:lnTo>
                      <a:pt x="16676" y="5801"/>
                    </a:lnTo>
                    <a:lnTo>
                      <a:pt x="17342" y="5427"/>
                    </a:lnTo>
                    <a:lnTo>
                      <a:pt x="17986" y="5053"/>
                    </a:lnTo>
                    <a:lnTo>
                      <a:pt x="18652" y="4699"/>
                    </a:lnTo>
                    <a:lnTo>
                      <a:pt x="19317" y="4367"/>
                    </a:lnTo>
                    <a:lnTo>
                      <a:pt x="20003" y="4055"/>
                    </a:lnTo>
                    <a:lnTo>
                      <a:pt x="20689" y="3743"/>
                    </a:lnTo>
                    <a:lnTo>
                      <a:pt x="21376" y="3452"/>
                    </a:lnTo>
                    <a:lnTo>
                      <a:pt x="22083" y="3181"/>
                    </a:lnTo>
                    <a:lnTo>
                      <a:pt x="23309" y="2724"/>
                    </a:lnTo>
                    <a:lnTo>
                      <a:pt x="23933" y="2537"/>
                    </a:lnTo>
                    <a:lnTo>
                      <a:pt x="24557" y="2329"/>
                    </a:lnTo>
                    <a:lnTo>
                      <a:pt x="25181" y="2163"/>
                    </a:lnTo>
                    <a:lnTo>
                      <a:pt x="25805" y="1996"/>
                    </a:lnTo>
                    <a:lnTo>
                      <a:pt x="26428" y="1851"/>
                    </a:lnTo>
                    <a:lnTo>
                      <a:pt x="27073" y="1726"/>
                    </a:lnTo>
                    <a:lnTo>
                      <a:pt x="27697" y="1601"/>
                    </a:lnTo>
                    <a:lnTo>
                      <a:pt x="28341" y="1518"/>
                    </a:lnTo>
                    <a:lnTo>
                      <a:pt x="28986" y="1435"/>
                    </a:lnTo>
                    <a:lnTo>
                      <a:pt x="29630" y="1372"/>
                    </a:lnTo>
                    <a:lnTo>
                      <a:pt x="30275" y="1331"/>
                    </a:lnTo>
                    <a:close/>
                    <a:moveTo>
                      <a:pt x="31377" y="0"/>
                    </a:moveTo>
                    <a:lnTo>
                      <a:pt x="30712" y="21"/>
                    </a:lnTo>
                    <a:lnTo>
                      <a:pt x="30046" y="63"/>
                    </a:lnTo>
                    <a:lnTo>
                      <a:pt x="29381" y="125"/>
                    </a:lnTo>
                    <a:lnTo>
                      <a:pt x="28715" y="208"/>
                    </a:lnTo>
                    <a:lnTo>
                      <a:pt x="28071" y="291"/>
                    </a:lnTo>
                    <a:lnTo>
                      <a:pt x="27447" y="395"/>
                    </a:lnTo>
                    <a:lnTo>
                      <a:pt x="26823" y="499"/>
                    </a:lnTo>
                    <a:lnTo>
                      <a:pt x="26200" y="624"/>
                    </a:lnTo>
                    <a:lnTo>
                      <a:pt x="25597" y="770"/>
                    </a:lnTo>
                    <a:lnTo>
                      <a:pt x="24973" y="915"/>
                    </a:lnTo>
                    <a:lnTo>
                      <a:pt x="24370" y="1081"/>
                    </a:lnTo>
                    <a:lnTo>
                      <a:pt x="23767" y="1269"/>
                    </a:lnTo>
                    <a:lnTo>
                      <a:pt x="23164" y="1456"/>
                    </a:lnTo>
                    <a:lnTo>
                      <a:pt x="22582" y="1664"/>
                    </a:lnTo>
                    <a:lnTo>
                      <a:pt x="21396" y="2100"/>
                    </a:lnTo>
                    <a:lnTo>
                      <a:pt x="20211" y="2578"/>
                    </a:lnTo>
                    <a:lnTo>
                      <a:pt x="19068" y="3119"/>
                    </a:lnTo>
                    <a:lnTo>
                      <a:pt x="18340" y="3452"/>
                    </a:lnTo>
                    <a:lnTo>
                      <a:pt x="17654" y="3826"/>
                    </a:lnTo>
                    <a:lnTo>
                      <a:pt x="16947" y="4200"/>
                    </a:lnTo>
                    <a:lnTo>
                      <a:pt x="16281" y="4575"/>
                    </a:lnTo>
                    <a:lnTo>
                      <a:pt x="15595" y="4990"/>
                    </a:lnTo>
                    <a:lnTo>
                      <a:pt x="14951" y="5406"/>
                    </a:lnTo>
                    <a:lnTo>
                      <a:pt x="14285" y="5822"/>
                    </a:lnTo>
                    <a:lnTo>
                      <a:pt x="13662" y="6280"/>
                    </a:lnTo>
                    <a:lnTo>
                      <a:pt x="13017" y="6737"/>
                    </a:lnTo>
                    <a:lnTo>
                      <a:pt x="12414" y="7215"/>
                    </a:lnTo>
                    <a:lnTo>
                      <a:pt x="11811" y="7714"/>
                    </a:lnTo>
                    <a:lnTo>
                      <a:pt x="11208" y="8213"/>
                    </a:lnTo>
                    <a:lnTo>
                      <a:pt x="10626" y="8733"/>
                    </a:lnTo>
                    <a:lnTo>
                      <a:pt x="10064" y="9274"/>
                    </a:lnTo>
                    <a:lnTo>
                      <a:pt x="9503" y="9835"/>
                    </a:lnTo>
                    <a:lnTo>
                      <a:pt x="8942" y="10397"/>
                    </a:lnTo>
                    <a:lnTo>
                      <a:pt x="8505" y="10896"/>
                    </a:lnTo>
                    <a:lnTo>
                      <a:pt x="8068" y="11395"/>
                    </a:lnTo>
                    <a:lnTo>
                      <a:pt x="7632" y="11894"/>
                    </a:lnTo>
                    <a:lnTo>
                      <a:pt x="7237" y="12393"/>
                    </a:lnTo>
                    <a:lnTo>
                      <a:pt x="6821" y="12913"/>
                    </a:lnTo>
                    <a:lnTo>
                      <a:pt x="6446" y="13432"/>
                    </a:lnTo>
                    <a:lnTo>
                      <a:pt x="6072" y="13952"/>
                    </a:lnTo>
                    <a:lnTo>
                      <a:pt x="5698" y="14472"/>
                    </a:lnTo>
                    <a:lnTo>
                      <a:pt x="5365" y="15013"/>
                    </a:lnTo>
                    <a:lnTo>
                      <a:pt x="5012" y="15553"/>
                    </a:lnTo>
                    <a:lnTo>
                      <a:pt x="4700" y="16094"/>
                    </a:lnTo>
                    <a:lnTo>
                      <a:pt x="4367" y="16655"/>
                    </a:lnTo>
                    <a:lnTo>
                      <a:pt x="4076" y="17196"/>
                    </a:lnTo>
                    <a:lnTo>
                      <a:pt x="3785" y="17757"/>
                    </a:lnTo>
                    <a:lnTo>
                      <a:pt x="3494" y="18339"/>
                    </a:lnTo>
                    <a:lnTo>
                      <a:pt x="3224" y="18901"/>
                    </a:lnTo>
                    <a:lnTo>
                      <a:pt x="2725" y="20065"/>
                    </a:lnTo>
                    <a:lnTo>
                      <a:pt x="2267" y="21250"/>
                    </a:lnTo>
                    <a:lnTo>
                      <a:pt x="1851" y="22456"/>
                    </a:lnTo>
                    <a:lnTo>
                      <a:pt x="1477" y="23683"/>
                    </a:lnTo>
                    <a:lnTo>
                      <a:pt x="1144" y="24910"/>
                    </a:lnTo>
                    <a:lnTo>
                      <a:pt x="853" y="26178"/>
                    </a:lnTo>
                    <a:lnTo>
                      <a:pt x="604" y="27467"/>
                    </a:lnTo>
                    <a:lnTo>
                      <a:pt x="396" y="28757"/>
                    </a:lnTo>
                    <a:lnTo>
                      <a:pt x="271" y="29713"/>
                    </a:lnTo>
                    <a:lnTo>
                      <a:pt x="167" y="30670"/>
                    </a:lnTo>
                    <a:lnTo>
                      <a:pt x="105" y="31564"/>
                    </a:lnTo>
                    <a:lnTo>
                      <a:pt x="63" y="32479"/>
                    </a:lnTo>
                    <a:lnTo>
                      <a:pt x="21" y="33373"/>
                    </a:lnTo>
                    <a:lnTo>
                      <a:pt x="1" y="34267"/>
                    </a:lnTo>
                    <a:lnTo>
                      <a:pt x="21" y="36055"/>
                    </a:lnTo>
                    <a:lnTo>
                      <a:pt x="63" y="37843"/>
                    </a:lnTo>
                    <a:lnTo>
                      <a:pt x="125" y="39278"/>
                    </a:lnTo>
                    <a:lnTo>
                      <a:pt x="167" y="39985"/>
                    </a:lnTo>
                    <a:lnTo>
                      <a:pt x="229" y="40692"/>
                    </a:lnTo>
                    <a:lnTo>
                      <a:pt x="313" y="41378"/>
                    </a:lnTo>
                    <a:lnTo>
                      <a:pt x="417" y="42085"/>
                    </a:lnTo>
                    <a:lnTo>
                      <a:pt x="541" y="42792"/>
                    </a:lnTo>
                    <a:lnTo>
                      <a:pt x="708" y="43478"/>
                    </a:lnTo>
                    <a:lnTo>
                      <a:pt x="957" y="44372"/>
                    </a:lnTo>
                    <a:lnTo>
                      <a:pt x="1248" y="45266"/>
                    </a:lnTo>
                    <a:lnTo>
                      <a:pt x="1560" y="46160"/>
                    </a:lnTo>
                    <a:lnTo>
                      <a:pt x="1893" y="47013"/>
                    </a:lnTo>
                    <a:lnTo>
                      <a:pt x="2267" y="47865"/>
                    </a:lnTo>
                    <a:lnTo>
                      <a:pt x="2683" y="48718"/>
                    </a:lnTo>
                    <a:lnTo>
                      <a:pt x="3120" y="49529"/>
                    </a:lnTo>
                    <a:lnTo>
                      <a:pt x="3598" y="50340"/>
                    </a:lnTo>
                    <a:lnTo>
                      <a:pt x="4034" y="51026"/>
                    </a:lnTo>
                    <a:lnTo>
                      <a:pt x="4471" y="51712"/>
                    </a:lnTo>
                    <a:lnTo>
                      <a:pt x="4949" y="52356"/>
                    </a:lnTo>
                    <a:lnTo>
                      <a:pt x="5428" y="53001"/>
                    </a:lnTo>
                    <a:lnTo>
                      <a:pt x="5947" y="53604"/>
                    </a:lnTo>
                    <a:lnTo>
                      <a:pt x="6467" y="54207"/>
                    </a:lnTo>
                    <a:lnTo>
                      <a:pt x="7008" y="54789"/>
                    </a:lnTo>
                    <a:lnTo>
                      <a:pt x="7569" y="55351"/>
                    </a:lnTo>
                    <a:lnTo>
                      <a:pt x="8151" y="55891"/>
                    </a:lnTo>
                    <a:lnTo>
                      <a:pt x="8754" y="56390"/>
                    </a:lnTo>
                    <a:lnTo>
                      <a:pt x="9378" y="56889"/>
                    </a:lnTo>
                    <a:lnTo>
                      <a:pt x="10023" y="57347"/>
                    </a:lnTo>
                    <a:lnTo>
                      <a:pt x="10688" y="57783"/>
                    </a:lnTo>
                    <a:lnTo>
                      <a:pt x="11374" y="58199"/>
                    </a:lnTo>
                    <a:lnTo>
                      <a:pt x="12102" y="58574"/>
                    </a:lnTo>
                    <a:lnTo>
                      <a:pt x="12851" y="58927"/>
                    </a:lnTo>
                    <a:lnTo>
                      <a:pt x="13537" y="59239"/>
                    </a:lnTo>
                    <a:lnTo>
                      <a:pt x="14244" y="59509"/>
                    </a:lnTo>
                    <a:lnTo>
                      <a:pt x="14951" y="59759"/>
                    </a:lnTo>
                    <a:lnTo>
                      <a:pt x="15658" y="59987"/>
                    </a:lnTo>
                    <a:lnTo>
                      <a:pt x="16385" y="60195"/>
                    </a:lnTo>
                    <a:lnTo>
                      <a:pt x="17113" y="60383"/>
                    </a:lnTo>
                    <a:lnTo>
                      <a:pt x="17820" y="60528"/>
                    </a:lnTo>
                    <a:lnTo>
                      <a:pt x="18569" y="60674"/>
                    </a:lnTo>
                    <a:lnTo>
                      <a:pt x="19296" y="60778"/>
                    </a:lnTo>
                    <a:lnTo>
                      <a:pt x="20024" y="60861"/>
                    </a:lnTo>
                    <a:lnTo>
                      <a:pt x="20773" y="60902"/>
                    </a:lnTo>
                    <a:lnTo>
                      <a:pt x="21521" y="60944"/>
                    </a:lnTo>
                    <a:lnTo>
                      <a:pt x="22270" y="60944"/>
                    </a:lnTo>
                    <a:lnTo>
                      <a:pt x="23018" y="60923"/>
                    </a:lnTo>
                    <a:lnTo>
                      <a:pt x="23767" y="60882"/>
                    </a:lnTo>
                    <a:lnTo>
                      <a:pt x="24536" y="60819"/>
                    </a:lnTo>
                    <a:lnTo>
                      <a:pt x="25264" y="60736"/>
                    </a:lnTo>
                    <a:lnTo>
                      <a:pt x="25992" y="60632"/>
                    </a:lnTo>
                    <a:lnTo>
                      <a:pt x="26719" y="60507"/>
                    </a:lnTo>
                    <a:lnTo>
                      <a:pt x="27447" y="60362"/>
                    </a:lnTo>
                    <a:lnTo>
                      <a:pt x="28154" y="60216"/>
                    </a:lnTo>
                    <a:lnTo>
                      <a:pt x="28861" y="60029"/>
                    </a:lnTo>
                    <a:lnTo>
                      <a:pt x="29568" y="59842"/>
                    </a:lnTo>
                    <a:lnTo>
                      <a:pt x="30275" y="59613"/>
                    </a:lnTo>
                    <a:lnTo>
                      <a:pt x="30961" y="59384"/>
                    </a:lnTo>
                    <a:lnTo>
                      <a:pt x="31647" y="59135"/>
                    </a:lnTo>
                    <a:lnTo>
                      <a:pt x="32313" y="58844"/>
                    </a:lnTo>
                    <a:lnTo>
                      <a:pt x="32978" y="58553"/>
                    </a:lnTo>
                    <a:lnTo>
                      <a:pt x="33643" y="58241"/>
                    </a:lnTo>
                    <a:lnTo>
                      <a:pt x="34309" y="57887"/>
                    </a:lnTo>
                    <a:lnTo>
                      <a:pt x="34953" y="57534"/>
                    </a:lnTo>
                    <a:lnTo>
                      <a:pt x="35577" y="57139"/>
                    </a:lnTo>
                    <a:lnTo>
                      <a:pt x="36097" y="56806"/>
                    </a:lnTo>
                    <a:lnTo>
                      <a:pt x="36617" y="56453"/>
                    </a:lnTo>
                    <a:lnTo>
                      <a:pt x="37095" y="56078"/>
                    </a:lnTo>
                    <a:lnTo>
                      <a:pt x="37573" y="55683"/>
                    </a:lnTo>
                    <a:lnTo>
                      <a:pt x="38051" y="55288"/>
                    </a:lnTo>
                    <a:lnTo>
                      <a:pt x="38488" y="54872"/>
                    </a:lnTo>
                    <a:lnTo>
                      <a:pt x="38925" y="54457"/>
                    </a:lnTo>
                    <a:lnTo>
                      <a:pt x="39361" y="54020"/>
                    </a:lnTo>
                    <a:lnTo>
                      <a:pt x="39777" y="53562"/>
                    </a:lnTo>
                    <a:lnTo>
                      <a:pt x="40172" y="53105"/>
                    </a:lnTo>
                    <a:lnTo>
                      <a:pt x="40567" y="52648"/>
                    </a:lnTo>
                    <a:lnTo>
                      <a:pt x="40962" y="52169"/>
                    </a:lnTo>
                    <a:lnTo>
                      <a:pt x="41690" y="51213"/>
                    </a:lnTo>
                    <a:lnTo>
                      <a:pt x="42397" y="50215"/>
                    </a:lnTo>
                    <a:lnTo>
                      <a:pt x="42709" y="49737"/>
                    </a:lnTo>
                    <a:lnTo>
                      <a:pt x="43021" y="49258"/>
                    </a:lnTo>
                    <a:lnTo>
                      <a:pt x="43291" y="48801"/>
                    </a:lnTo>
                    <a:lnTo>
                      <a:pt x="43562" y="48323"/>
                    </a:lnTo>
                    <a:lnTo>
                      <a:pt x="43832" y="47824"/>
                    </a:lnTo>
                    <a:lnTo>
                      <a:pt x="44061" y="47345"/>
                    </a:lnTo>
                    <a:lnTo>
                      <a:pt x="44289" y="46867"/>
                    </a:lnTo>
                    <a:lnTo>
                      <a:pt x="44497" y="46368"/>
                    </a:lnTo>
                    <a:lnTo>
                      <a:pt x="44705" y="45869"/>
                    </a:lnTo>
                    <a:lnTo>
                      <a:pt x="44871" y="45391"/>
                    </a:lnTo>
                    <a:lnTo>
                      <a:pt x="45038" y="44892"/>
                    </a:lnTo>
                    <a:lnTo>
                      <a:pt x="45204" y="44393"/>
                    </a:lnTo>
                    <a:lnTo>
                      <a:pt x="45329" y="43873"/>
                    </a:lnTo>
                    <a:lnTo>
                      <a:pt x="45454" y="43374"/>
                    </a:lnTo>
                    <a:lnTo>
                      <a:pt x="45558" y="42875"/>
                    </a:lnTo>
                    <a:lnTo>
                      <a:pt x="45662" y="42355"/>
                    </a:lnTo>
                    <a:lnTo>
                      <a:pt x="45724" y="41835"/>
                    </a:lnTo>
                    <a:lnTo>
                      <a:pt x="45786" y="41315"/>
                    </a:lnTo>
                    <a:lnTo>
                      <a:pt x="45828" y="40816"/>
                    </a:lnTo>
                    <a:lnTo>
                      <a:pt x="45870" y="40276"/>
                    </a:lnTo>
                    <a:lnTo>
                      <a:pt x="45890" y="39756"/>
                    </a:lnTo>
                    <a:lnTo>
                      <a:pt x="45890" y="39236"/>
                    </a:lnTo>
                    <a:lnTo>
                      <a:pt x="45870" y="38716"/>
                    </a:lnTo>
                    <a:lnTo>
                      <a:pt x="45849" y="38176"/>
                    </a:lnTo>
                    <a:lnTo>
                      <a:pt x="45807" y="37656"/>
                    </a:lnTo>
                    <a:lnTo>
                      <a:pt x="45745" y="37115"/>
                    </a:lnTo>
                    <a:lnTo>
                      <a:pt x="45682" y="36575"/>
                    </a:lnTo>
                    <a:lnTo>
                      <a:pt x="45578" y="36034"/>
                    </a:lnTo>
                    <a:lnTo>
                      <a:pt x="45474" y="35494"/>
                    </a:lnTo>
                    <a:lnTo>
                      <a:pt x="45371" y="34953"/>
                    </a:lnTo>
                    <a:lnTo>
                      <a:pt x="45225" y="34412"/>
                    </a:lnTo>
                    <a:lnTo>
                      <a:pt x="45079" y="33851"/>
                    </a:lnTo>
                    <a:lnTo>
                      <a:pt x="44934" y="33373"/>
                    </a:lnTo>
                    <a:lnTo>
                      <a:pt x="44768" y="32894"/>
                    </a:lnTo>
                    <a:lnTo>
                      <a:pt x="44580" y="32416"/>
                    </a:lnTo>
                    <a:lnTo>
                      <a:pt x="44372" y="31959"/>
                    </a:lnTo>
                    <a:lnTo>
                      <a:pt x="44165" y="31522"/>
                    </a:lnTo>
                    <a:lnTo>
                      <a:pt x="43936" y="31065"/>
                    </a:lnTo>
                    <a:lnTo>
                      <a:pt x="43686" y="30649"/>
                    </a:lnTo>
                    <a:lnTo>
                      <a:pt x="43416" y="30212"/>
                    </a:lnTo>
                    <a:lnTo>
                      <a:pt x="43146" y="29796"/>
                    </a:lnTo>
                    <a:lnTo>
                      <a:pt x="42855" y="29380"/>
                    </a:lnTo>
                    <a:lnTo>
                      <a:pt x="42543" y="28985"/>
                    </a:lnTo>
                    <a:lnTo>
                      <a:pt x="42231" y="28590"/>
                    </a:lnTo>
                    <a:lnTo>
                      <a:pt x="41919" y="28216"/>
                    </a:lnTo>
                    <a:lnTo>
                      <a:pt x="41586" y="27821"/>
                    </a:lnTo>
                    <a:lnTo>
                      <a:pt x="40879" y="27093"/>
                    </a:lnTo>
                    <a:lnTo>
                      <a:pt x="40339" y="26553"/>
                    </a:lnTo>
                    <a:lnTo>
                      <a:pt x="39756" y="26054"/>
                    </a:lnTo>
                    <a:lnTo>
                      <a:pt x="39195" y="25555"/>
                    </a:lnTo>
                    <a:lnTo>
                      <a:pt x="38592" y="25097"/>
                    </a:lnTo>
                    <a:lnTo>
                      <a:pt x="37989" y="24681"/>
                    </a:lnTo>
                    <a:lnTo>
                      <a:pt x="37365" y="24286"/>
                    </a:lnTo>
                    <a:lnTo>
                      <a:pt x="36742" y="23912"/>
                    </a:lnTo>
                    <a:lnTo>
                      <a:pt x="36097" y="23558"/>
                    </a:lnTo>
                    <a:lnTo>
                      <a:pt x="35432" y="23247"/>
                    </a:lnTo>
                    <a:lnTo>
                      <a:pt x="34745" y="22976"/>
                    </a:lnTo>
                    <a:lnTo>
                      <a:pt x="34059" y="22727"/>
                    </a:lnTo>
                    <a:lnTo>
                      <a:pt x="33352" y="22498"/>
                    </a:lnTo>
                    <a:lnTo>
                      <a:pt x="32625" y="22311"/>
                    </a:lnTo>
                    <a:lnTo>
                      <a:pt x="31876" y="22145"/>
                    </a:lnTo>
                    <a:lnTo>
                      <a:pt x="31127" y="22041"/>
                    </a:lnTo>
                    <a:lnTo>
                      <a:pt x="30358" y="21937"/>
                    </a:lnTo>
                    <a:lnTo>
                      <a:pt x="29298" y="21853"/>
                    </a:lnTo>
                    <a:lnTo>
                      <a:pt x="28258" y="21812"/>
                    </a:lnTo>
                    <a:lnTo>
                      <a:pt x="27218" y="21833"/>
                    </a:lnTo>
                    <a:lnTo>
                      <a:pt x="26179" y="21874"/>
                    </a:lnTo>
                    <a:lnTo>
                      <a:pt x="25659" y="21916"/>
                    </a:lnTo>
                    <a:lnTo>
                      <a:pt x="25139" y="21978"/>
                    </a:lnTo>
                    <a:lnTo>
                      <a:pt x="24619" y="22041"/>
                    </a:lnTo>
                    <a:lnTo>
                      <a:pt x="24099" y="22124"/>
                    </a:lnTo>
                    <a:lnTo>
                      <a:pt x="23580" y="22228"/>
                    </a:lnTo>
                    <a:lnTo>
                      <a:pt x="23081" y="22352"/>
                    </a:lnTo>
                    <a:lnTo>
                      <a:pt x="22561" y="22477"/>
                    </a:lnTo>
                    <a:lnTo>
                      <a:pt x="22062" y="22623"/>
                    </a:lnTo>
                    <a:lnTo>
                      <a:pt x="21022" y="22935"/>
                    </a:lnTo>
                    <a:lnTo>
                      <a:pt x="20502" y="23101"/>
                    </a:lnTo>
                    <a:lnTo>
                      <a:pt x="20003" y="23288"/>
                    </a:lnTo>
                    <a:lnTo>
                      <a:pt x="19484" y="23475"/>
                    </a:lnTo>
                    <a:lnTo>
                      <a:pt x="18984" y="23704"/>
                    </a:lnTo>
                    <a:lnTo>
                      <a:pt x="18465" y="23953"/>
                    </a:lnTo>
                    <a:lnTo>
                      <a:pt x="17966" y="24224"/>
                    </a:lnTo>
                    <a:lnTo>
                      <a:pt x="17966" y="24224"/>
                    </a:lnTo>
                    <a:lnTo>
                      <a:pt x="18028" y="23995"/>
                    </a:lnTo>
                    <a:lnTo>
                      <a:pt x="18090" y="23829"/>
                    </a:lnTo>
                    <a:lnTo>
                      <a:pt x="18174" y="23683"/>
                    </a:lnTo>
                    <a:lnTo>
                      <a:pt x="18278" y="23558"/>
                    </a:lnTo>
                    <a:lnTo>
                      <a:pt x="19109" y="22560"/>
                    </a:lnTo>
                    <a:lnTo>
                      <a:pt x="19525" y="22124"/>
                    </a:lnTo>
                    <a:lnTo>
                      <a:pt x="19920" y="21687"/>
                    </a:lnTo>
                    <a:lnTo>
                      <a:pt x="20336" y="21271"/>
                    </a:lnTo>
                    <a:lnTo>
                      <a:pt x="20773" y="20855"/>
                    </a:lnTo>
                    <a:lnTo>
                      <a:pt x="21189" y="20460"/>
                    </a:lnTo>
                    <a:lnTo>
                      <a:pt x="21646" y="20086"/>
                    </a:lnTo>
                    <a:lnTo>
                      <a:pt x="22103" y="19712"/>
                    </a:lnTo>
                    <a:lnTo>
                      <a:pt x="22561" y="19358"/>
                    </a:lnTo>
                    <a:lnTo>
                      <a:pt x="23039" y="19026"/>
                    </a:lnTo>
                    <a:lnTo>
                      <a:pt x="23517" y="18714"/>
                    </a:lnTo>
                    <a:lnTo>
                      <a:pt x="24037" y="18423"/>
                    </a:lnTo>
                    <a:lnTo>
                      <a:pt x="24536" y="18132"/>
                    </a:lnTo>
                    <a:lnTo>
                      <a:pt x="25077" y="17882"/>
                    </a:lnTo>
                    <a:lnTo>
                      <a:pt x="25617" y="17653"/>
                    </a:lnTo>
                    <a:lnTo>
                      <a:pt x="26179" y="17425"/>
                    </a:lnTo>
                    <a:lnTo>
                      <a:pt x="26761" y="17237"/>
                    </a:lnTo>
                    <a:lnTo>
                      <a:pt x="27447" y="17050"/>
                    </a:lnTo>
                    <a:lnTo>
                      <a:pt x="28113" y="16884"/>
                    </a:lnTo>
                    <a:lnTo>
                      <a:pt x="28799" y="16759"/>
                    </a:lnTo>
                    <a:lnTo>
                      <a:pt x="29485" y="16634"/>
                    </a:lnTo>
                    <a:lnTo>
                      <a:pt x="30171" y="16530"/>
                    </a:lnTo>
                    <a:lnTo>
                      <a:pt x="30857" y="16447"/>
                    </a:lnTo>
                    <a:lnTo>
                      <a:pt x="31543" y="16385"/>
                    </a:lnTo>
                    <a:lnTo>
                      <a:pt x="32229" y="16343"/>
                    </a:lnTo>
                    <a:lnTo>
                      <a:pt x="33082" y="16260"/>
                    </a:lnTo>
                    <a:lnTo>
                      <a:pt x="33914" y="16156"/>
                    </a:lnTo>
                    <a:lnTo>
                      <a:pt x="34330" y="16094"/>
                    </a:lnTo>
                    <a:lnTo>
                      <a:pt x="34745" y="16011"/>
                    </a:lnTo>
                    <a:lnTo>
                      <a:pt x="35161" y="15907"/>
                    </a:lnTo>
                    <a:lnTo>
                      <a:pt x="35556" y="15782"/>
                    </a:lnTo>
                    <a:lnTo>
                      <a:pt x="35889" y="15657"/>
                    </a:lnTo>
                    <a:lnTo>
                      <a:pt x="36180" y="15512"/>
                    </a:lnTo>
                    <a:lnTo>
                      <a:pt x="36450" y="15324"/>
                    </a:lnTo>
                    <a:lnTo>
                      <a:pt x="36700" y="15117"/>
                    </a:lnTo>
                    <a:lnTo>
                      <a:pt x="36929" y="14888"/>
                    </a:lnTo>
                    <a:lnTo>
                      <a:pt x="37116" y="14618"/>
                    </a:lnTo>
                    <a:lnTo>
                      <a:pt x="37282" y="14326"/>
                    </a:lnTo>
                    <a:lnTo>
                      <a:pt x="37448" y="14015"/>
                    </a:lnTo>
                    <a:lnTo>
                      <a:pt x="37636" y="13516"/>
                    </a:lnTo>
                    <a:lnTo>
                      <a:pt x="37802" y="13016"/>
                    </a:lnTo>
                    <a:lnTo>
                      <a:pt x="37947" y="12517"/>
                    </a:lnTo>
                    <a:lnTo>
                      <a:pt x="38093" y="12018"/>
                    </a:lnTo>
                    <a:lnTo>
                      <a:pt x="38197" y="11519"/>
                    </a:lnTo>
                    <a:lnTo>
                      <a:pt x="38301" y="11020"/>
                    </a:lnTo>
                    <a:lnTo>
                      <a:pt x="38363" y="10521"/>
                    </a:lnTo>
                    <a:lnTo>
                      <a:pt x="38426" y="10002"/>
                    </a:lnTo>
                    <a:lnTo>
                      <a:pt x="38530" y="8983"/>
                    </a:lnTo>
                    <a:lnTo>
                      <a:pt x="38571" y="7964"/>
                    </a:lnTo>
                    <a:lnTo>
                      <a:pt x="38592" y="6924"/>
                    </a:lnTo>
                    <a:lnTo>
                      <a:pt x="38592" y="5905"/>
                    </a:lnTo>
                    <a:lnTo>
                      <a:pt x="38592" y="5614"/>
                    </a:lnTo>
                    <a:lnTo>
                      <a:pt x="38571" y="5365"/>
                    </a:lnTo>
                    <a:lnTo>
                      <a:pt x="38530" y="5094"/>
                    </a:lnTo>
                    <a:lnTo>
                      <a:pt x="38488" y="4845"/>
                    </a:lnTo>
                    <a:lnTo>
                      <a:pt x="38363" y="4346"/>
                    </a:lnTo>
                    <a:lnTo>
                      <a:pt x="38197" y="3868"/>
                    </a:lnTo>
                    <a:lnTo>
                      <a:pt x="37989" y="3431"/>
                    </a:lnTo>
                    <a:lnTo>
                      <a:pt x="37740" y="2994"/>
                    </a:lnTo>
                    <a:lnTo>
                      <a:pt x="37469" y="2599"/>
                    </a:lnTo>
                    <a:lnTo>
                      <a:pt x="37157" y="2246"/>
                    </a:lnTo>
                    <a:lnTo>
                      <a:pt x="36825" y="1892"/>
                    </a:lnTo>
                    <a:lnTo>
                      <a:pt x="36471" y="1580"/>
                    </a:lnTo>
                    <a:lnTo>
                      <a:pt x="36097" y="1289"/>
                    </a:lnTo>
                    <a:lnTo>
                      <a:pt x="35702" y="1040"/>
                    </a:lnTo>
                    <a:lnTo>
                      <a:pt x="35286" y="811"/>
                    </a:lnTo>
                    <a:lnTo>
                      <a:pt x="34870" y="624"/>
                    </a:lnTo>
                    <a:lnTo>
                      <a:pt x="34454" y="458"/>
                    </a:lnTo>
                    <a:lnTo>
                      <a:pt x="34018" y="333"/>
                    </a:lnTo>
                    <a:lnTo>
                      <a:pt x="33685" y="250"/>
                    </a:lnTo>
                    <a:lnTo>
                      <a:pt x="33373" y="167"/>
                    </a:lnTo>
                    <a:lnTo>
                      <a:pt x="32708" y="83"/>
                    </a:lnTo>
                    <a:lnTo>
                      <a:pt x="32042" y="21"/>
                    </a:lnTo>
                    <a:lnTo>
                      <a:pt x="3137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13" name="Google Shape;1113;p7"/>
              <p:cNvSpPr/>
              <p:nvPr/>
            </p:nvSpPr>
            <p:spPr>
              <a:xfrm>
                <a:off x="4420525" y="2845525"/>
                <a:ext cx="259400" cy="285425"/>
              </a:xfrm>
              <a:custGeom>
                <a:avLst/>
                <a:gdLst/>
                <a:ahLst/>
                <a:cxnLst/>
                <a:rect l="l" t="t" r="r" b="b"/>
                <a:pathLst>
                  <a:path w="10376" h="11417" extrusionOk="0">
                    <a:moveTo>
                      <a:pt x="6571" y="1581"/>
                    </a:moveTo>
                    <a:lnTo>
                      <a:pt x="6883" y="1602"/>
                    </a:lnTo>
                    <a:lnTo>
                      <a:pt x="7174" y="1643"/>
                    </a:lnTo>
                    <a:lnTo>
                      <a:pt x="7486" y="1706"/>
                    </a:lnTo>
                    <a:lnTo>
                      <a:pt x="7777" y="1810"/>
                    </a:lnTo>
                    <a:lnTo>
                      <a:pt x="8068" y="1935"/>
                    </a:lnTo>
                    <a:lnTo>
                      <a:pt x="8317" y="2059"/>
                    </a:lnTo>
                    <a:lnTo>
                      <a:pt x="8442" y="2142"/>
                    </a:lnTo>
                    <a:lnTo>
                      <a:pt x="8525" y="2246"/>
                    </a:lnTo>
                    <a:lnTo>
                      <a:pt x="8629" y="2330"/>
                    </a:lnTo>
                    <a:lnTo>
                      <a:pt x="8712" y="2454"/>
                    </a:lnTo>
                    <a:lnTo>
                      <a:pt x="8858" y="2704"/>
                    </a:lnTo>
                    <a:lnTo>
                      <a:pt x="9045" y="3161"/>
                    </a:lnTo>
                    <a:lnTo>
                      <a:pt x="9191" y="3619"/>
                    </a:lnTo>
                    <a:lnTo>
                      <a:pt x="9274" y="4076"/>
                    </a:lnTo>
                    <a:lnTo>
                      <a:pt x="9315" y="4534"/>
                    </a:lnTo>
                    <a:lnTo>
                      <a:pt x="9315" y="5012"/>
                    </a:lnTo>
                    <a:lnTo>
                      <a:pt x="9274" y="5469"/>
                    </a:lnTo>
                    <a:lnTo>
                      <a:pt x="9170" y="5948"/>
                    </a:lnTo>
                    <a:lnTo>
                      <a:pt x="9045" y="6405"/>
                    </a:lnTo>
                    <a:lnTo>
                      <a:pt x="8879" y="6842"/>
                    </a:lnTo>
                    <a:lnTo>
                      <a:pt x="8712" y="7257"/>
                    </a:lnTo>
                    <a:lnTo>
                      <a:pt x="8525" y="7653"/>
                    </a:lnTo>
                    <a:lnTo>
                      <a:pt x="8296" y="8048"/>
                    </a:lnTo>
                    <a:lnTo>
                      <a:pt x="8047" y="8422"/>
                    </a:lnTo>
                    <a:lnTo>
                      <a:pt x="7777" y="8775"/>
                    </a:lnTo>
                    <a:lnTo>
                      <a:pt x="7486" y="9108"/>
                    </a:lnTo>
                    <a:lnTo>
                      <a:pt x="7174" y="9441"/>
                    </a:lnTo>
                    <a:lnTo>
                      <a:pt x="6986" y="9586"/>
                    </a:lnTo>
                    <a:lnTo>
                      <a:pt x="6799" y="9711"/>
                    </a:lnTo>
                    <a:lnTo>
                      <a:pt x="6612" y="9836"/>
                    </a:lnTo>
                    <a:lnTo>
                      <a:pt x="6404" y="9940"/>
                    </a:lnTo>
                    <a:lnTo>
                      <a:pt x="6196" y="10023"/>
                    </a:lnTo>
                    <a:lnTo>
                      <a:pt x="5988" y="10106"/>
                    </a:lnTo>
                    <a:lnTo>
                      <a:pt x="5760" y="10148"/>
                    </a:lnTo>
                    <a:lnTo>
                      <a:pt x="5552" y="10189"/>
                    </a:lnTo>
                    <a:lnTo>
                      <a:pt x="5323" y="10210"/>
                    </a:lnTo>
                    <a:lnTo>
                      <a:pt x="5094" y="10210"/>
                    </a:lnTo>
                    <a:lnTo>
                      <a:pt x="4866" y="10189"/>
                    </a:lnTo>
                    <a:lnTo>
                      <a:pt x="4637" y="10148"/>
                    </a:lnTo>
                    <a:lnTo>
                      <a:pt x="4387" y="10106"/>
                    </a:lnTo>
                    <a:lnTo>
                      <a:pt x="4159" y="10023"/>
                    </a:lnTo>
                    <a:lnTo>
                      <a:pt x="3930" y="9940"/>
                    </a:lnTo>
                    <a:lnTo>
                      <a:pt x="3701" y="9836"/>
                    </a:lnTo>
                    <a:lnTo>
                      <a:pt x="3514" y="9711"/>
                    </a:lnTo>
                    <a:lnTo>
                      <a:pt x="3348" y="9607"/>
                    </a:lnTo>
                    <a:lnTo>
                      <a:pt x="3181" y="9482"/>
                    </a:lnTo>
                    <a:lnTo>
                      <a:pt x="3036" y="9337"/>
                    </a:lnTo>
                    <a:lnTo>
                      <a:pt x="2911" y="9191"/>
                    </a:lnTo>
                    <a:lnTo>
                      <a:pt x="2786" y="9046"/>
                    </a:lnTo>
                    <a:lnTo>
                      <a:pt x="2682" y="8879"/>
                    </a:lnTo>
                    <a:lnTo>
                      <a:pt x="2578" y="8713"/>
                    </a:lnTo>
                    <a:lnTo>
                      <a:pt x="2495" y="8547"/>
                    </a:lnTo>
                    <a:lnTo>
                      <a:pt x="2433" y="8359"/>
                    </a:lnTo>
                    <a:lnTo>
                      <a:pt x="2371" y="8172"/>
                    </a:lnTo>
                    <a:lnTo>
                      <a:pt x="2329" y="7964"/>
                    </a:lnTo>
                    <a:lnTo>
                      <a:pt x="2267" y="7549"/>
                    </a:lnTo>
                    <a:lnTo>
                      <a:pt x="2225" y="7091"/>
                    </a:lnTo>
                    <a:lnTo>
                      <a:pt x="2391" y="6072"/>
                    </a:lnTo>
                    <a:lnTo>
                      <a:pt x="2474" y="5552"/>
                    </a:lnTo>
                    <a:lnTo>
                      <a:pt x="2599" y="5033"/>
                    </a:lnTo>
                    <a:lnTo>
                      <a:pt x="2766" y="4534"/>
                    </a:lnTo>
                    <a:lnTo>
                      <a:pt x="2849" y="4284"/>
                    </a:lnTo>
                    <a:lnTo>
                      <a:pt x="2953" y="4055"/>
                    </a:lnTo>
                    <a:lnTo>
                      <a:pt x="3077" y="3806"/>
                    </a:lnTo>
                    <a:lnTo>
                      <a:pt x="3223" y="3577"/>
                    </a:lnTo>
                    <a:lnTo>
                      <a:pt x="3369" y="3348"/>
                    </a:lnTo>
                    <a:lnTo>
                      <a:pt x="3556" y="3120"/>
                    </a:lnTo>
                    <a:lnTo>
                      <a:pt x="3784" y="2849"/>
                    </a:lnTo>
                    <a:lnTo>
                      <a:pt x="4034" y="2621"/>
                    </a:lnTo>
                    <a:lnTo>
                      <a:pt x="4283" y="2413"/>
                    </a:lnTo>
                    <a:lnTo>
                      <a:pt x="4554" y="2205"/>
                    </a:lnTo>
                    <a:lnTo>
                      <a:pt x="4824" y="2038"/>
                    </a:lnTo>
                    <a:lnTo>
                      <a:pt x="5115" y="1914"/>
                    </a:lnTo>
                    <a:lnTo>
                      <a:pt x="5385" y="1789"/>
                    </a:lnTo>
                    <a:lnTo>
                      <a:pt x="5677" y="1706"/>
                    </a:lnTo>
                    <a:lnTo>
                      <a:pt x="5988" y="1643"/>
                    </a:lnTo>
                    <a:lnTo>
                      <a:pt x="6280" y="1602"/>
                    </a:lnTo>
                    <a:lnTo>
                      <a:pt x="6571" y="1581"/>
                    </a:lnTo>
                    <a:close/>
                    <a:moveTo>
                      <a:pt x="5781" y="1"/>
                    </a:moveTo>
                    <a:lnTo>
                      <a:pt x="5281" y="63"/>
                    </a:lnTo>
                    <a:lnTo>
                      <a:pt x="4949" y="105"/>
                    </a:lnTo>
                    <a:lnTo>
                      <a:pt x="4616" y="188"/>
                    </a:lnTo>
                    <a:lnTo>
                      <a:pt x="4304" y="292"/>
                    </a:lnTo>
                    <a:lnTo>
                      <a:pt x="3992" y="396"/>
                    </a:lnTo>
                    <a:lnTo>
                      <a:pt x="3680" y="521"/>
                    </a:lnTo>
                    <a:lnTo>
                      <a:pt x="3389" y="645"/>
                    </a:lnTo>
                    <a:lnTo>
                      <a:pt x="3119" y="791"/>
                    </a:lnTo>
                    <a:lnTo>
                      <a:pt x="2849" y="957"/>
                    </a:lnTo>
                    <a:lnTo>
                      <a:pt x="2578" y="1144"/>
                    </a:lnTo>
                    <a:lnTo>
                      <a:pt x="2329" y="1332"/>
                    </a:lnTo>
                    <a:lnTo>
                      <a:pt x="2079" y="1519"/>
                    </a:lnTo>
                    <a:lnTo>
                      <a:pt x="1851" y="1727"/>
                    </a:lnTo>
                    <a:lnTo>
                      <a:pt x="1643" y="1955"/>
                    </a:lnTo>
                    <a:lnTo>
                      <a:pt x="1435" y="2184"/>
                    </a:lnTo>
                    <a:lnTo>
                      <a:pt x="1248" y="2434"/>
                    </a:lnTo>
                    <a:lnTo>
                      <a:pt x="1061" y="2683"/>
                    </a:lnTo>
                    <a:lnTo>
                      <a:pt x="894" y="2953"/>
                    </a:lnTo>
                    <a:lnTo>
                      <a:pt x="728" y="3203"/>
                    </a:lnTo>
                    <a:lnTo>
                      <a:pt x="582" y="3494"/>
                    </a:lnTo>
                    <a:lnTo>
                      <a:pt x="458" y="3764"/>
                    </a:lnTo>
                    <a:lnTo>
                      <a:pt x="354" y="4055"/>
                    </a:lnTo>
                    <a:lnTo>
                      <a:pt x="250" y="4367"/>
                    </a:lnTo>
                    <a:lnTo>
                      <a:pt x="166" y="4658"/>
                    </a:lnTo>
                    <a:lnTo>
                      <a:pt x="104" y="4970"/>
                    </a:lnTo>
                    <a:lnTo>
                      <a:pt x="42" y="5282"/>
                    </a:lnTo>
                    <a:lnTo>
                      <a:pt x="21" y="5594"/>
                    </a:lnTo>
                    <a:lnTo>
                      <a:pt x="0" y="5927"/>
                    </a:lnTo>
                    <a:lnTo>
                      <a:pt x="0" y="6239"/>
                    </a:lnTo>
                    <a:lnTo>
                      <a:pt x="0" y="6571"/>
                    </a:lnTo>
                    <a:lnTo>
                      <a:pt x="42" y="6904"/>
                    </a:lnTo>
                    <a:lnTo>
                      <a:pt x="83" y="7237"/>
                    </a:lnTo>
                    <a:lnTo>
                      <a:pt x="166" y="7569"/>
                    </a:lnTo>
                    <a:lnTo>
                      <a:pt x="291" y="8089"/>
                    </a:lnTo>
                    <a:lnTo>
                      <a:pt x="458" y="8567"/>
                    </a:lnTo>
                    <a:lnTo>
                      <a:pt x="665" y="9046"/>
                    </a:lnTo>
                    <a:lnTo>
                      <a:pt x="769" y="9274"/>
                    </a:lnTo>
                    <a:lnTo>
                      <a:pt x="894" y="9503"/>
                    </a:lnTo>
                    <a:lnTo>
                      <a:pt x="1040" y="9711"/>
                    </a:lnTo>
                    <a:lnTo>
                      <a:pt x="1185" y="9919"/>
                    </a:lnTo>
                    <a:lnTo>
                      <a:pt x="1352" y="10106"/>
                    </a:lnTo>
                    <a:lnTo>
                      <a:pt x="1539" y="10293"/>
                    </a:lnTo>
                    <a:lnTo>
                      <a:pt x="1726" y="10460"/>
                    </a:lnTo>
                    <a:lnTo>
                      <a:pt x="1955" y="10626"/>
                    </a:lnTo>
                    <a:lnTo>
                      <a:pt x="2163" y="10771"/>
                    </a:lnTo>
                    <a:lnTo>
                      <a:pt x="2412" y="10896"/>
                    </a:lnTo>
                    <a:lnTo>
                      <a:pt x="2724" y="11042"/>
                    </a:lnTo>
                    <a:lnTo>
                      <a:pt x="3036" y="11167"/>
                    </a:lnTo>
                    <a:lnTo>
                      <a:pt x="3369" y="11270"/>
                    </a:lnTo>
                    <a:lnTo>
                      <a:pt x="3680" y="11333"/>
                    </a:lnTo>
                    <a:lnTo>
                      <a:pt x="3992" y="11374"/>
                    </a:lnTo>
                    <a:lnTo>
                      <a:pt x="4304" y="11416"/>
                    </a:lnTo>
                    <a:lnTo>
                      <a:pt x="4595" y="11416"/>
                    </a:lnTo>
                    <a:lnTo>
                      <a:pt x="4907" y="11395"/>
                    </a:lnTo>
                    <a:lnTo>
                      <a:pt x="5219" y="11354"/>
                    </a:lnTo>
                    <a:lnTo>
                      <a:pt x="5531" y="11291"/>
                    </a:lnTo>
                    <a:lnTo>
                      <a:pt x="5822" y="11208"/>
                    </a:lnTo>
                    <a:lnTo>
                      <a:pt x="6134" y="11125"/>
                    </a:lnTo>
                    <a:lnTo>
                      <a:pt x="6425" y="11000"/>
                    </a:lnTo>
                    <a:lnTo>
                      <a:pt x="6716" y="10855"/>
                    </a:lnTo>
                    <a:lnTo>
                      <a:pt x="7007" y="10709"/>
                    </a:lnTo>
                    <a:lnTo>
                      <a:pt x="7298" y="10543"/>
                    </a:lnTo>
                    <a:lnTo>
                      <a:pt x="7673" y="10272"/>
                    </a:lnTo>
                    <a:lnTo>
                      <a:pt x="8026" y="10002"/>
                    </a:lnTo>
                    <a:lnTo>
                      <a:pt x="8359" y="9732"/>
                    </a:lnTo>
                    <a:lnTo>
                      <a:pt x="8650" y="9420"/>
                    </a:lnTo>
                    <a:lnTo>
                      <a:pt x="8941" y="9108"/>
                    </a:lnTo>
                    <a:lnTo>
                      <a:pt x="9191" y="8775"/>
                    </a:lnTo>
                    <a:lnTo>
                      <a:pt x="9419" y="8443"/>
                    </a:lnTo>
                    <a:lnTo>
                      <a:pt x="9606" y="8068"/>
                    </a:lnTo>
                    <a:lnTo>
                      <a:pt x="9794" y="7715"/>
                    </a:lnTo>
                    <a:lnTo>
                      <a:pt x="9960" y="7320"/>
                    </a:lnTo>
                    <a:lnTo>
                      <a:pt x="10085" y="6925"/>
                    </a:lnTo>
                    <a:lnTo>
                      <a:pt x="10189" y="6509"/>
                    </a:lnTo>
                    <a:lnTo>
                      <a:pt x="10272" y="6093"/>
                    </a:lnTo>
                    <a:lnTo>
                      <a:pt x="10334" y="5656"/>
                    </a:lnTo>
                    <a:lnTo>
                      <a:pt x="10376" y="5220"/>
                    </a:lnTo>
                    <a:lnTo>
                      <a:pt x="10376" y="4762"/>
                    </a:lnTo>
                    <a:lnTo>
                      <a:pt x="10376" y="4201"/>
                    </a:lnTo>
                    <a:lnTo>
                      <a:pt x="10313" y="3681"/>
                    </a:lnTo>
                    <a:lnTo>
                      <a:pt x="10230" y="3203"/>
                    </a:lnTo>
                    <a:lnTo>
                      <a:pt x="10085" y="2745"/>
                    </a:lnTo>
                    <a:lnTo>
                      <a:pt x="9897" y="2330"/>
                    </a:lnTo>
                    <a:lnTo>
                      <a:pt x="9669" y="1935"/>
                    </a:lnTo>
                    <a:lnTo>
                      <a:pt x="9419" y="1560"/>
                    </a:lnTo>
                    <a:lnTo>
                      <a:pt x="9128" y="1228"/>
                    </a:lnTo>
                    <a:lnTo>
                      <a:pt x="8795" y="936"/>
                    </a:lnTo>
                    <a:lnTo>
                      <a:pt x="8442" y="666"/>
                    </a:lnTo>
                    <a:lnTo>
                      <a:pt x="8047" y="458"/>
                    </a:lnTo>
                    <a:lnTo>
                      <a:pt x="7652" y="271"/>
                    </a:lnTo>
                    <a:lnTo>
                      <a:pt x="7215" y="126"/>
                    </a:lnTo>
                    <a:lnTo>
                      <a:pt x="6758" y="42"/>
                    </a:lnTo>
                    <a:lnTo>
                      <a:pt x="6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14" name="Google Shape;1114;p7"/>
              <p:cNvSpPr/>
              <p:nvPr/>
            </p:nvSpPr>
            <p:spPr>
              <a:xfrm>
                <a:off x="4067050" y="2166650"/>
                <a:ext cx="328550" cy="423675"/>
              </a:xfrm>
              <a:custGeom>
                <a:avLst/>
                <a:gdLst/>
                <a:ahLst/>
                <a:cxnLst/>
                <a:rect l="l" t="t" r="r" b="b"/>
                <a:pathLst>
                  <a:path w="13142" h="16947" extrusionOk="0">
                    <a:moveTo>
                      <a:pt x="13120" y="0"/>
                    </a:moveTo>
                    <a:lnTo>
                      <a:pt x="12912" y="21"/>
                    </a:lnTo>
                    <a:lnTo>
                      <a:pt x="12725" y="42"/>
                    </a:lnTo>
                    <a:lnTo>
                      <a:pt x="12517" y="104"/>
                    </a:lnTo>
                    <a:lnTo>
                      <a:pt x="12351" y="167"/>
                    </a:lnTo>
                    <a:lnTo>
                      <a:pt x="11977" y="312"/>
                    </a:lnTo>
                    <a:lnTo>
                      <a:pt x="11644" y="479"/>
                    </a:lnTo>
                    <a:lnTo>
                      <a:pt x="11228" y="707"/>
                    </a:lnTo>
                    <a:lnTo>
                      <a:pt x="10854" y="936"/>
                    </a:lnTo>
                    <a:lnTo>
                      <a:pt x="10459" y="1206"/>
                    </a:lnTo>
                    <a:lnTo>
                      <a:pt x="10085" y="1456"/>
                    </a:lnTo>
                    <a:lnTo>
                      <a:pt x="9357" y="2017"/>
                    </a:lnTo>
                    <a:lnTo>
                      <a:pt x="8629" y="2558"/>
                    </a:lnTo>
                    <a:lnTo>
                      <a:pt x="7880" y="3140"/>
                    </a:lnTo>
                    <a:lnTo>
                      <a:pt x="7153" y="3764"/>
                    </a:lnTo>
                    <a:lnTo>
                      <a:pt x="6467" y="4408"/>
                    </a:lnTo>
                    <a:lnTo>
                      <a:pt x="5801" y="5053"/>
                    </a:lnTo>
                    <a:lnTo>
                      <a:pt x="5198" y="5739"/>
                    </a:lnTo>
                    <a:lnTo>
                      <a:pt x="4595" y="6446"/>
                    </a:lnTo>
                    <a:lnTo>
                      <a:pt x="4034" y="7174"/>
                    </a:lnTo>
                    <a:lnTo>
                      <a:pt x="3514" y="7922"/>
                    </a:lnTo>
                    <a:lnTo>
                      <a:pt x="3015" y="8692"/>
                    </a:lnTo>
                    <a:lnTo>
                      <a:pt x="2537" y="9482"/>
                    </a:lnTo>
                    <a:lnTo>
                      <a:pt x="2100" y="10293"/>
                    </a:lnTo>
                    <a:lnTo>
                      <a:pt x="1684" y="11104"/>
                    </a:lnTo>
                    <a:lnTo>
                      <a:pt x="1289" y="11956"/>
                    </a:lnTo>
                    <a:lnTo>
                      <a:pt x="915" y="12809"/>
                    </a:lnTo>
                    <a:lnTo>
                      <a:pt x="582" y="13703"/>
                    </a:lnTo>
                    <a:lnTo>
                      <a:pt x="270" y="14597"/>
                    </a:lnTo>
                    <a:lnTo>
                      <a:pt x="146" y="14971"/>
                    </a:lnTo>
                    <a:lnTo>
                      <a:pt x="62" y="15345"/>
                    </a:lnTo>
                    <a:lnTo>
                      <a:pt x="21" y="15741"/>
                    </a:lnTo>
                    <a:lnTo>
                      <a:pt x="0" y="16136"/>
                    </a:lnTo>
                    <a:lnTo>
                      <a:pt x="0" y="16385"/>
                    </a:lnTo>
                    <a:lnTo>
                      <a:pt x="42" y="16510"/>
                    </a:lnTo>
                    <a:lnTo>
                      <a:pt x="62" y="16614"/>
                    </a:lnTo>
                    <a:lnTo>
                      <a:pt x="125" y="16718"/>
                    </a:lnTo>
                    <a:lnTo>
                      <a:pt x="208" y="16801"/>
                    </a:lnTo>
                    <a:lnTo>
                      <a:pt x="312" y="16884"/>
                    </a:lnTo>
                    <a:lnTo>
                      <a:pt x="457" y="16926"/>
                    </a:lnTo>
                    <a:lnTo>
                      <a:pt x="603" y="16946"/>
                    </a:lnTo>
                    <a:lnTo>
                      <a:pt x="728" y="16946"/>
                    </a:lnTo>
                    <a:lnTo>
                      <a:pt x="832" y="16905"/>
                    </a:lnTo>
                    <a:lnTo>
                      <a:pt x="915" y="16843"/>
                    </a:lnTo>
                    <a:lnTo>
                      <a:pt x="998" y="16780"/>
                    </a:lnTo>
                    <a:lnTo>
                      <a:pt x="1081" y="16676"/>
                    </a:lnTo>
                    <a:lnTo>
                      <a:pt x="1206" y="16468"/>
                    </a:lnTo>
                    <a:lnTo>
                      <a:pt x="1559" y="15782"/>
                    </a:lnTo>
                    <a:lnTo>
                      <a:pt x="1871" y="15054"/>
                    </a:lnTo>
                    <a:lnTo>
                      <a:pt x="2225" y="14181"/>
                    </a:lnTo>
                    <a:lnTo>
                      <a:pt x="2599" y="13329"/>
                    </a:lnTo>
                    <a:lnTo>
                      <a:pt x="2994" y="12497"/>
                    </a:lnTo>
                    <a:lnTo>
                      <a:pt x="3410" y="11665"/>
                    </a:lnTo>
                    <a:lnTo>
                      <a:pt x="3847" y="10875"/>
                    </a:lnTo>
                    <a:lnTo>
                      <a:pt x="4304" y="10064"/>
                    </a:lnTo>
                    <a:lnTo>
                      <a:pt x="4803" y="9295"/>
                    </a:lnTo>
                    <a:lnTo>
                      <a:pt x="5302" y="8525"/>
                    </a:lnTo>
                    <a:lnTo>
                      <a:pt x="5822" y="7777"/>
                    </a:lnTo>
                    <a:lnTo>
                      <a:pt x="6383" y="7049"/>
                    </a:lnTo>
                    <a:lnTo>
                      <a:pt x="6966" y="6342"/>
                    </a:lnTo>
                    <a:lnTo>
                      <a:pt x="7548" y="5635"/>
                    </a:lnTo>
                    <a:lnTo>
                      <a:pt x="8172" y="4970"/>
                    </a:lnTo>
                    <a:lnTo>
                      <a:pt x="8837" y="4304"/>
                    </a:lnTo>
                    <a:lnTo>
                      <a:pt x="9502" y="3660"/>
                    </a:lnTo>
                    <a:lnTo>
                      <a:pt x="10209" y="3015"/>
                    </a:lnTo>
                    <a:lnTo>
                      <a:pt x="10875" y="2433"/>
                    </a:lnTo>
                    <a:lnTo>
                      <a:pt x="11519" y="1809"/>
                    </a:lnTo>
                    <a:lnTo>
                      <a:pt x="12829" y="562"/>
                    </a:lnTo>
                    <a:lnTo>
                      <a:pt x="12954" y="479"/>
                    </a:lnTo>
                    <a:lnTo>
                      <a:pt x="13058" y="354"/>
                    </a:lnTo>
                    <a:lnTo>
                      <a:pt x="13099" y="291"/>
                    </a:lnTo>
                    <a:lnTo>
                      <a:pt x="13120" y="208"/>
                    </a:lnTo>
                    <a:lnTo>
                      <a:pt x="13141" y="125"/>
                    </a:lnTo>
                    <a:lnTo>
                      <a:pt x="131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15" name="Google Shape;1115;p7"/>
              <p:cNvSpPr/>
              <p:nvPr/>
            </p:nvSpPr>
            <p:spPr>
              <a:xfrm>
                <a:off x="4454825" y="3246825"/>
                <a:ext cx="358700" cy="138300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5532" extrusionOk="0">
                    <a:moveTo>
                      <a:pt x="13828" y="1"/>
                    </a:moveTo>
                    <a:lnTo>
                      <a:pt x="13724" y="22"/>
                    </a:lnTo>
                    <a:lnTo>
                      <a:pt x="13599" y="84"/>
                    </a:lnTo>
                    <a:lnTo>
                      <a:pt x="13495" y="146"/>
                    </a:lnTo>
                    <a:lnTo>
                      <a:pt x="13266" y="313"/>
                    </a:lnTo>
                    <a:lnTo>
                      <a:pt x="12559" y="853"/>
                    </a:lnTo>
                    <a:lnTo>
                      <a:pt x="11832" y="1352"/>
                    </a:lnTo>
                    <a:lnTo>
                      <a:pt x="11083" y="1810"/>
                    </a:lnTo>
                    <a:lnTo>
                      <a:pt x="10314" y="2246"/>
                    </a:lnTo>
                    <a:lnTo>
                      <a:pt x="9919" y="2434"/>
                    </a:lnTo>
                    <a:lnTo>
                      <a:pt x="9524" y="2621"/>
                    </a:lnTo>
                    <a:lnTo>
                      <a:pt x="9128" y="2808"/>
                    </a:lnTo>
                    <a:lnTo>
                      <a:pt x="8713" y="2974"/>
                    </a:lnTo>
                    <a:lnTo>
                      <a:pt x="8297" y="3120"/>
                    </a:lnTo>
                    <a:lnTo>
                      <a:pt x="7881" y="3245"/>
                    </a:lnTo>
                    <a:lnTo>
                      <a:pt x="7444" y="3369"/>
                    </a:lnTo>
                    <a:lnTo>
                      <a:pt x="7008" y="3473"/>
                    </a:lnTo>
                    <a:lnTo>
                      <a:pt x="3452" y="4284"/>
                    </a:lnTo>
                    <a:lnTo>
                      <a:pt x="21" y="5012"/>
                    </a:lnTo>
                    <a:lnTo>
                      <a:pt x="0" y="5178"/>
                    </a:lnTo>
                    <a:lnTo>
                      <a:pt x="188" y="5261"/>
                    </a:lnTo>
                    <a:lnTo>
                      <a:pt x="375" y="5324"/>
                    </a:lnTo>
                    <a:lnTo>
                      <a:pt x="562" y="5386"/>
                    </a:lnTo>
                    <a:lnTo>
                      <a:pt x="749" y="5428"/>
                    </a:lnTo>
                    <a:lnTo>
                      <a:pt x="1144" y="5490"/>
                    </a:lnTo>
                    <a:lnTo>
                      <a:pt x="1539" y="5532"/>
                    </a:lnTo>
                    <a:lnTo>
                      <a:pt x="3036" y="5532"/>
                    </a:lnTo>
                    <a:lnTo>
                      <a:pt x="3743" y="5469"/>
                    </a:lnTo>
                    <a:lnTo>
                      <a:pt x="4471" y="5407"/>
                    </a:lnTo>
                    <a:lnTo>
                      <a:pt x="5178" y="5303"/>
                    </a:lnTo>
                    <a:lnTo>
                      <a:pt x="5885" y="5157"/>
                    </a:lnTo>
                    <a:lnTo>
                      <a:pt x="6571" y="4991"/>
                    </a:lnTo>
                    <a:lnTo>
                      <a:pt x="7257" y="4804"/>
                    </a:lnTo>
                    <a:lnTo>
                      <a:pt x="7943" y="4596"/>
                    </a:lnTo>
                    <a:lnTo>
                      <a:pt x="8609" y="4347"/>
                    </a:lnTo>
                    <a:lnTo>
                      <a:pt x="9274" y="4076"/>
                    </a:lnTo>
                    <a:lnTo>
                      <a:pt x="9939" y="3806"/>
                    </a:lnTo>
                    <a:lnTo>
                      <a:pt x="10584" y="3473"/>
                    </a:lnTo>
                    <a:lnTo>
                      <a:pt x="11229" y="3141"/>
                    </a:lnTo>
                    <a:lnTo>
                      <a:pt x="11873" y="2787"/>
                    </a:lnTo>
                    <a:lnTo>
                      <a:pt x="12497" y="2413"/>
                    </a:lnTo>
                    <a:lnTo>
                      <a:pt x="12934" y="2142"/>
                    </a:lnTo>
                    <a:lnTo>
                      <a:pt x="13329" y="1831"/>
                    </a:lnTo>
                    <a:lnTo>
                      <a:pt x="13703" y="1498"/>
                    </a:lnTo>
                    <a:lnTo>
                      <a:pt x="14056" y="1124"/>
                    </a:lnTo>
                    <a:lnTo>
                      <a:pt x="14140" y="1020"/>
                    </a:lnTo>
                    <a:lnTo>
                      <a:pt x="14223" y="895"/>
                    </a:lnTo>
                    <a:lnTo>
                      <a:pt x="14285" y="791"/>
                    </a:lnTo>
                    <a:lnTo>
                      <a:pt x="14327" y="666"/>
                    </a:lnTo>
                    <a:lnTo>
                      <a:pt x="14347" y="541"/>
                    </a:lnTo>
                    <a:lnTo>
                      <a:pt x="14347" y="417"/>
                    </a:lnTo>
                    <a:lnTo>
                      <a:pt x="14285" y="292"/>
                    </a:lnTo>
                    <a:lnTo>
                      <a:pt x="14202" y="167"/>
                    </a:lnTo>
                    <a:lnTo>
                      <a:pt x="14077" y="63"/>
                    </a:lnTo>
                    <a:lnTo>
                      <a:pt x="139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16" name="Google Shape;1116;p7"/>
              <p:cNvSpPr/>
              <p:nvPr/>
            </p:nvSpPr>
            <p:spPr>
              <a:xfrm>
                <a:off x="4570225" y="2760800"/>
                <a:ext cx="115425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4617" h="2663" extrusionOk="0">
                    <a:moveTo>
                      <a:pt x="1144" y="1"/>
                    </a:moveTo>
                    <a:lnTo>
                      <a:pt x="895" y="21"/>
                    </a:lnTo>
                    <a:lnTo>
                      <a:pt x="728" y="42"/>
                    </a:lnTo>
                    <a:lnTo>
                      <a:pt x="583" y="105"/>
                    </a:lnTo>
                    <a:lnTo>
                      <a:pt x="437" y="167"/>
                    </a:lnTo>
                    <a:lnTo>
                      <a:pt x="312" y="250"/>
                    </a:lnTo>
                    <a:lnTo>
                      <a:pt x="188" y="354"/>
                    </a:lnTo>
                    <a:lnTo>
                      <a:pt x="104" y="479"/>
                    </a:lnTo>
                    <a:lnTo>
                      <a:pt x="42" y="624"/>
                    </a:lnTo>
                    <a:lnTo>
                      <a:pt x="0" y="791"/>
                    </a:lnTo>
                    <a:lnTo>
                      <a:pt x="0" y="978"/>
                    </a:lnTo>
                    <a:lnTo>
                      <a:pt x="42" y="1123"/>
                    </a:lnTo>
                    <a:lnTo>
                      <a:pt x="84" y="1248"/>
                    </a:lnTo>
                    <a:lnTo>
                      <a:pt x="167" y="1373"/>
                    </a:lnTo>
                    <a:lnTo>
                      <a:pt x="292" y="1477"/>
                    </a:lnTo>
                    <a:lnTo>
                      <a:pt x="416" y="1560"/>
                    </a:lnTo>
                    <a:lnTo>
                      <a:pt x="541" y="1622"/>
                    </a:lnTo>
                    <a:lnTo>
                      <a:pt x="707" y="1685"/>
                    </a:lnTo>
                    <a:lnTo>
                      <a:pt x="1726" y="1997"/>
                    </a:lnTo>
                    <a:lnTo>
                      <a:pt x="2745" y="2267"/>
                    </a:lnTo>
                    <a:lnTo>
                      <a:pt x="3639" y="2516"/>
                    </a:lnTo>
                    <a:lnTo>
                      <a:pt x="4117" y="2620"/>
                    </a:lnTo>
                    <a:lnTo>
                      <a:pt x="4346" y="2641"/>
                    </a:lnTo>
                    <a:lnTo>
                      <a:pt x="4616" y="2662"/>
                    </a:lnTo>
                    <a:lnTo>
                      <a:pt x="4616" y="2662"/>
                    </a:lnTo>
                    <a:lnTo>
                      <a:pt x="4596" y="2516"/>
                    </a:lnTo>
                    <a:lnTo>
                      <a:pt x="4575" y="2371"/>
                    </a:lnTo>
                    <a:lnTo>
                      <a:pt x="4533" y="2246"/>
                    </a:lnTo>
                    <a:lnTo>
                      <a:pt x="4492" y="2142"/>
                    </a:lnTo>
                    <a:lnTo>
                      <a:pt x="4367" y="1934"/>
                    </a:lnTo>
                    <a:lnTo>
                      <a:pt x="4221" y="1747"/>
                    </a:lnTo>
                    <a:lnTo>
                      <a:pt x="3930" y="1414"/>
                    </a:lnTo>
                    <a:lnTo>
                      <a:pt x="3639" y="1123"/>
                    </a:lnTo>
                    <a:lnTo>
                      <a:pt x="3306" y="874"/>
                    </a:lnTo>
                    <a:lnTo>
                      <a:pt x="2953" y="645"/>
                    </a:lnTo>
                    <a:lnTo>
                      <a:pt x="2600" y="437"/>
                    </a:lnTo>
                    <a:lnTo>
                      <a:pt x="2225" y="271"/>
                    </a:lnTo>
                    <a:lnTo>
                      <a:pt x="1809" y="146"/>
                    </a:lnTo>
                    <a:lnTo>
                      <a:pt x="1394" y="21"/>
                    </a:lnTo>
                    <a:lnTo>
                      <a:pt x="12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17" name="Google Shape;1117;p7"/>
              <p:cNvSpPr/>
              <p:nvPr/>
            </p:nvSpPr>
            <p:spPr>
              <a:xfrm>
                <a:off x="4446500" y="2114675"/>
                <a:ext cx="676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2704" h="1622" extrusionOk="0">
                    <a:moveTo>
                      <a:pt x="1893" y="0"/>
                    </a:moveTo>
                    <a:lnTo>
                      <a:pt x="1685" y="21"/>
                    </a:lnTo>
                    <a:lnTo>
                      <a:pt x="1290" y="83"/>
                    </a:lnTo>
                    <a:lnTo>
                      <a:pt x="916" y="187"/>
                    </a:lnTo>
                    <a:lnTo>
                      <a:pt x="749" y="270"/>
                    </a:lnTo>
                    <a:lnTo>
                      <a:pt x="583" y="354"/>
                    </a:lnTo>
                    <a:lnTo>
                      <a:pt x="437" y="437"/>
                    </a:lnTo>
                    <a:lnTo>
                      <a:pt x="292" y="520"/>
                    </a:lnTo>
                    <a:lnTo>
                      <a:pt x="188" y="624"/>
                    </a:lnTo>
                    <a:lnTo>
                      <a:pt x="126" y="728"/>
                    </a:lnTo>
                    <a:lnTo>
                      <a:pt x="42" y="873"/>
                    </a:lnTo>
                    <a:lnTo>
                      <a:pt x="1" y="1040"/>
                    </a:lnTo>
                    <a:lnTo>
                      <a:pt x="1" y="1123"/>
                    </a:lnTo>
                    <a:lnTo>
                      <a:pt x="1" y="1206"/>
                    </a:lnTo>
                    <a:lnTo>
                      <a:pt x="42" y="1268"/>
                    </a:lnTo>
                    <a:lnTo>
                      <a:pt x="84" y="1352"/>
                    </a:lnTo>
                    <a:lnTo>
                      <a:pt x="146" y="1435"/>
                    </a:lnTo>
                    <a:lnTo>
                      <a:pt x="229" y="1518"/>
                    </a:lnTo>
                    <a:lnTo>
                      <a:pt x="313" y="1560"/>
                    </a:lnTo>
                    <a:lnTo>
                      <a:pt x="396" y="1601"/>
                    </a:lnTo>
                    <a:lnTo>
                      <a:pt x="479" y="1622"/>
                    </a:lnTo>
                    <a:lnTo>
                      <a:pt x="666" y="1622"/>
                    </a:lnTo>
                    <a:lnTo>
                      <a:pt x="770" y="1601"/>
                    </a:lnTo>
                    <a:lnTo>
                      <a:pt x="1061" y="1476"/>
                    </a:lnTo>
                    <a:lnTo>
                      <a:pt x="1352" y="1352"/>
                    </a:lnTo>
                    <a:lnTo>
                      <a:pt x="1602" y="1206"/>
                    </a:lnTo>
                    <a:lnTo>
                      <a:pt x="1851" y="1019"/>
                    </a:lnTo>
                    <a:lnTo>
                      <a:pt x="2080" y="832"/>
                    </a:lnTo>
                    <a:lnTo>
                      <a:pt x="2309" y="624"/>
                    </a:lnTo>
                    <a:lnTo>
                      <a:pt x="2517" y="395"/>
                    </a:lnTo>
                    <a:lnTo>
                      <a:pt x="2704" y="146"/>
                    </a:lnTo>
                    <a:lnTo>
                      <a:pt x="2579" y="83"/>
                    </a:lnTo>
                    <a:lnTo>
                      <a:pt x="2413" y="42"/>
                    </a:lnTo>
                    <a:lnTo>
                      <a:pt x="2246" y="21"/>
                    </a:lnTo>
                    <a:lnTo>
                      <a:pt x="208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1118" name="Google Shape;1118;p7"/>
            <p:cNvGrpSpPr/>
            <p:nvPr/>
          </p:nvGrpSpPr>
          <p:grpSpPr>
            <a:xfrm>
              <a:off x="7583449" y="3969141"/>
              <a:ext cx="674792" cy="667547"/>
              <a:chOff x="6897450" y="3655938"/>
              <a:chExt cx="854600" cy="842650"/>
            </a:xfrm>
          </p:grpSpPr>
          <p:sp>
            <p:nvSpPr>
              <p:cNvPr id="1119" name="Google Shape;1119;p7"/>
              <p:cNvSpPr/>
              <p:nvPr/>
            </p:nvSpPr>
            <p:spPr>
              <a:xfrm>
                <a:off x="6922925" y="3683488"/>
                <a:ext cx="799000" cy="766750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0" extrusionOk="0">
                    <a:moveTo>
                      <a:pt x="22977" y="1476"/>
                    </a:moveTo>
                    <a:lnTo>
                      <a:pt x="23060" y="1497"/>
                    </a:lnTo>
                    <a:lnTo>
                      <a:pt x="23143" y="1539"/>
                    </a:lnTo>
                    <a:lnTo>
                      <a:pt x="23226" y="1580"/>
                    </a:lnTo>
                    <a:lnTo>
                      <a:pt x="23309" y="1643"/>
                    </a:lnTo>
                    <a:lnTo>
                      <a:pt x="23351" y="1705"/>
                    </a:lnTo>
                    <a:lnTo>
                      <a:pt x="23392" y="1788"/>
                    </a:lnTo>
                    <a:lnTo>
                      <a:pt x="23434" y="1851"/>
                    </a:lnTo>
                    <a:lnTo>
                      <a:pt x="23455" y="1934"/>
                    </a:lnTo>
                    <a:lnTo>
                      <a:pt x="23455" y="2017"/>
                    </a:lnTo>
                    <a:lnTo>
                      <a:pt x="23434" y="2204"/>
                    </a:lnTo>
                    <a:lnTo>
                      <a:pt x="23392" y="2329"/>
                    </a:lnTo>
                    <a:lnTo>
                      <a:pt x="23330" y="2433"/>
                    </a:lnTo>
                    <a:lnTo>
                      <a:pt x="23184" y="2682"/>
                    </a:lnTo>
                    <a:lnTo>
                      <a:pt x="22956" y="2932"/>
                    </a:lnTo>
                    <a:lnTo>
                      <a:pt x="22706" y="3181"/>
                    </a:lnTo>
                    <a:lnTo>
                      <a:pt x="22436" y="3389"/>
                    </a:lnTo>
                    <a:lnTo>
                      <a:pt x="22145" y="3556"/>
                    </a:lnTo>
                    <a:lnTo>
                      <a:pt x="21854" y="3701"/>
                    </a:lnTo>
                    <a:lnTo>
                      <a:pt x="21708" y="3743"/>
                    </a:lnTo>
                    <a:lnTo>
                      <a:pt x="21563" y="3764"/>
                    </a:lnTo>
                    <a:lnTo>
                      <a:pt x="21604" y="3452"/>
                    </a:lnTo>
                    <a:lnTo>
                      <a:pt x="21667" y="3161"/>
                    </a:lnTo>
                    <a:lnTo>
                      <a:pt x="21771" y="2870"/>
                    </a:lnTo>
                    <a:lnTo>
                      <a:pt x="21875" y="2578"/>
                    </a:lnTo>
                    <a:lnTo>
                      <a:pt x="22020" y="2329"/>
                    </a:lnTo>
                    <a:lnTo>
                      <a:pt x="22186" y="2079"/>
                    </a:lnTo>
                    <a:lnTo>
                      <a:pt x="22374" y="1830"/>
                    </a:lnTo>
                    <a:lnTo>
                      <a:pt x="22581" y="1601"/>
                    </a:lnTo>
                    <a:lnTo>
                      <a:pt x="22644" y="1539"/>
                    </a:lnTo>
                    <a:lnTo>
                      <a:pt x="22727" y="1497"/>
                    </a:lnTo>
                    <a:lnTo>
                      <a:pt x="22810" y="1476"/>
                    </a:lnTo>
                    <a:close/>
                    <a:moveTo>
                      <a:pt x="5427" y="3909"/>
                    </a:moveTo>
                    <a:lnTo>
                      <a:pt x="5511" y="3951"/>
                    </a:lnTo>
                    <a:lnTo>
                      <a:pt x="5573" y="4096"/>
                    </a:lnTo>
                    <a:lnTo>
                      <a:pt x="5594" y="4221"/>
                    </a:lnTo>
                    <a:lnTo>
                      <a:pt x="5573" y="4367"/>
                    </a:lnTo>
                    <a:lnTo>
                      <a:pt x="5531" y="4512"/>
                    </a:lnTo>
                    <a:lnTo>
                      <a:pt x="5407" y="4886"/>
                    </a:lnTo>
                    <a:lnTo>
                      <a:pt x="5261" y="5282"/>
                    </a:lnTo>
                    <a:lnTo>
                      <a:pt x="5095" y="5635"/>
                    </a:lnTo>
                    <a:lnTo>
                      <a:pt x="4928" y="5988"/>
                    </a:lnTo>
                    <a:lnTo>
                      <a:pt x="4720" y="6342"/>
                    </a:lnTo>
                    <a:lnTo>
                      <a:pt x="4492" y="6675"/>
                    </a:lnTo>
                    <a:lnTo>
                      <a:pt x="4263" y="7007"/>
                    </a:lnTo>
                    <a:lnTo>
                      <a:pt x="3993" y="7319"/>
                    </a:lnTo>
                    <a:lnTo>
                      <a:pt x="3785" y="7527"/>
                    </a:lnTo>
                    <a:lnTo>
                      <a:pt x="3681" y="7610"/>
                    </a:lnTo>
                    <a:lnTo>
                      <a:pt x="3556" y="7673"/>
                    </a:lnTo>
                    <a:lnTo>
                      <a:pt x="3452" y="7735"/>
                    </a:lnTo>
                    <a:lnTo>
                      <a:pt x="3348" y="7777"/>
                    </a:lnTo>
                    <a:lnTo>
                      <a:pt x="3223" y="7797"/>
                    </a:lnTo>
                    <a:lnTo>
                      <a:pt x="3119" y="7797"/>
                    </a:lnTo>
                    <a:lnTo>
                      <a:pt x="2995" y="7777"/>
                    </a:lnTo>
                    <a:lnTo>
                      <a:pt x="2849" y="7756"/>
                    </a:lnTo>
                    <a:lnTo>
                      <a:pt x="2724" y="7694"/>
                    </a:lnTo>
                    <a:lnTo>
                      <a:pt x="2600" y="7631"/>
                    </a:lnTo>
                    <a:lnTo>
                      <a:pt x="2475" y="7506"/>
                    </a:lnTo>
                    <a:lnTo>
                      <a:pt x="2371" y="7340"/>
                    </a:lnTo>
                    <a:lnTo>
                      <a:pt x="2288" y="7174"/>
                    </a:lnTo>
                    <a:lnTo>
                      <a:pt x="2246" y="7007"/>
                    </a:lnTo>
                    <a:lnTo>
                      <a:pt x="2246" y="6820"/>
                    </a:lnTo>
                    <a:lnTo>
                      <a:pt x="2288" y="6612"/>
                    </a:lnTo>
                    <a:lnTo>
                      <a:pt x="2371" y="6404"/>
                    </a:lnTo>
                    <a:lnTo>
                      <a:pt x="2475" y="6196"/>
                    </a:lnTo>
                    <a:lnTo>
                      <a:pt x="2704" y="5864"/>
                    </a:lnTo>
                    <a:lnTo>
                      <a:pt x="2974" y="5531"/>
                    </a:lnTo>
                    <a:lnTo>
                      <a:pt x="3244" y="5240"/>
                    </a:lnTo>
                    <a:lnTo>
                      <a:pt x="3535" y="4949"/>
                    </a:lnTo>
                    <a:lnTo>
                      <a:pt x="3847" y="4699"/>
                    </a:lnTo>
                    <a:lnTo>
                      <a:pt x="4180" y="4471"/>
                    </a:lnTo>
                    <a:lnTo>
                      <a:pt x="4533" y="4242"/>
                    </a:lnTo>
                    <a:lnTo>
                      <a:pt x="4908" y="4055"/>
                    </a:lnTo>
                    <a:lnTo>
                      <a:pt x="5116" y="3951"/>
                    </a:lnTo>
                    <a:lnTo>
                      <a:pt x="5220" y="3909"/>
                    </a:lnTo>
                    <a:close/>
                    <a:moveTo>
                      <a:pt x="23372" y="0"/>
                    </a:moveTo>
                    <a:lnTo>
                      <a:pt x="23122" y="21"/>
                    </a:lnTo>
                    <a:lnTo>
                      <a:pt x="22914" y="83"/>
                    </a:lnTo>
                    <a:lnTo>
                      <a:pt x="22685" y="187"/>
                    </a:lnTo>
                    <a:lnTo>
                      <a:pt x="22457" y="354"/>
                    </a:lnTo>
                    <a:lnTo>
                      <a:pt x="22103" y="645"/>
                    </a:lnTo>
                    <a:lnTo>
                      <a:pt x="21750" y="957"/>
                    </a:lnTo>
                    <a:lnTo>
                      <a:pt x="21417" y="1289"/>
                    </a:lnTo>
                    <a:lnTo>
                      <a:pt x="21105" y="1643"/>
                    </a:lnTo>
                    <a:lnTo>
                      <a:pt x="20024" y="2911"/>
                    </a:lnTo>
                    <a:lnTo>
                      <a:pt x="18984" y="4200"/>
                    </a:lnTo>
                    <a:lnTo>
                      <a:pt x="16926" y="6799"/>
                    </a:lnTo>
                    <a:lnTo>
                      <a:pt x="16739" y="7007"/>
                    </a:lnTo>
                    <a:lnTo>
                      <a:pt x="16572" y="7194"/>
                    </a:lnTo>
                    <a:lnTo>
                      <a:pt x="16406" y="7361"/>
                    </a:lnTo>
                    <a:lnTo>
                      <a:pt x="16240" y="7486"/>
                    </a:lnTo>
                    <a:lnTo>
                      <a:pt x="16094" y="7569"/>
                    </a:lnTo>
                    <a:lnTo>
                      <a:pt x="15928" y="7652"/>
                    </a:lnTo>
                    <a:lnTo>
                      <a:pt x="15761" y="7694"/>
                    </a:lnTo>
                    <a:lnTo>
                      <a:pt x="15450" y="7694"/>
                    </a:lnTo>
                    <a:lnTo>
                      <a:pt x="15304" y="7673"/>
                    </a:lnTo>
                    <a:lnTo>
                      <a:pt x="15158" y="7631"/>
                    </a:lnTo>
                    <a:lnTo>
                      <a:pt x="15013" y="7548"/>
                    </a:lnTo>
                    <a:lnTo>
                      <a:pt x="14680" y="7382"/>
                    </a:lnTo>
                    <a:lnTo>
                      <a:pt x="14327" y="7132"/>
                    </a:lnTo>
                    <a:lnTo>
                      <a:pt x="13349" y="6342"/>
                    </a:lnTo>
                    <a:lnTo>
                      <a:pt x="12351" y="5552"/>
                    </a:lnTo>
                    <a:lnTo>
                      <a:pt x="10397" y="3972"/>
                    </a:lnTo>
                    <a:lnTo>
                      <a:pt x="9440" y="3223"/>
                    </a:lnTo>
                    <a:lnTo>
                      <a:pt x="8484" y="2495"/>
                    </a:lnTo>
                    <a:lnTo>
                      <a:pt x="8006" y="2142"/>
                    </a:lnTo>
                    <a:lnTo>
                      <a:pt x="7507" y="1809"/>
                    </a:lnTo>
                    <a:lnTo>
                      <a:pt x="6987" y="1497"/>
                    </a:lnTo>
                    <a:lnTo>
                      <a:pt x="6446" y="1206"/>
                    </a:lnTo>
                    <a:lnTo>
                      <a:pt x="6134" y="1061"/>
                    </a:lnTo>
                    <a:lnTo>
                      <a:pt x="5864" y="957"/>
                    </a:lnTo>
                    <a:lnTo>
                      <a:pt x="5635" y="873"/>
                    </a:lnTo>
                    <a:lnTo>
                      <a:pt x="5427" y="853"/>
                    </a:lnTo>
                    <a:lnTo>
                      <a:pt x="5282" y="873"/>
                    </a:lnTo>
                    <a:lnTo>
                      <a:pt x="5157" y="915"/>
                    </a:lnTo>
                    <a:lnTo>
                      <a:pt x="5032" y="957"/>
                    </a:lnTo>
                    <a:lnTo>
                      <a:pt x="4908" y="1040"/>
                    </a:lnTo>
                    <a:lnTo>
                      <a:pt x="4762" y="1144"/>
                    </a:lnTo>
                    <a:lnTo>
                      <a:pt x="4637" y="1269"/>
                    </a:lnTo>
                    <a:lnTo>
                      <a:pt x="4325" y="1601"/>
                    </a:lnTo>
                    <a:lnTo>
                      <a:pt x="3826" y="2204"/>
                    </a:lnTo>
                    <a:lnTo>
                      <a:pt x="3327" y="2807"/>
                    </a:lnTo>
                    <a:lnTo>
                      <a:pt x="2870" y="3410"/>
                    </a:lnTo>
                    <a:lnTo>
                      <a:pt x="2412" y="4034"/>
                    </a:lnTo>
                    <a:lnTo>
                      <a:pt x="1976" y="4658"/>
                    </a:lnTo>
                    <a:lnTo>
                      <a:pt x="1539" y="5302"/>
                    </a:lnTo>
                    <a:lnTo>
                      <a:pt x="1144" y="5947"/>
                    </a:lnTo>
                    <a:lnTo>
                      <a:pt x="749" y="6633"/>
                    </a:lnTo>
                    <a:lnTo>
                      <a:pt x="437" y="7174"/>
                    </a:lnTo>
                    <a:lnTo>
                      <a:pt x="208" y="7590"/>
                    </a:lnTo>
                    <a:lnTo>
                      <a:pt x="104" y="7756"/>
                    </a:lnTo>
                    <a:lnTo>
                      <a:pt x="42" y="7881"/>
                    </a:lnTo>
                    <a:lnTo>
                      <a:pt x="1" y="8005"/>
                    </a:lnTo>
                    <a:lnTo>
                      <a:pt x="1" y="8130"/>
                    </a:lnTo>
                    <a:lnTo>
                      <a:pt x="21" y="8255"/>
                    </a:lnTo>
                    <a:lnTo>
                      <a:pt x="63" y="8380"/>
                    </a:lnTo>
                    <a:lnTo>
                      <a:pt x="167" y="8525"/>
                    </a:lnTo>
                    <a:lnTo>
                      <a:pt x="312" y="8671"/>
                    </a:lnTo>
                    <a:lnTo>
                      <a:pt x="728" y="9066"/>
                    </a:lnTo>
                    <a:lnTo>
                      <a:pt x="1352" y="9606"/>
                    </a:lnTo>
                    <a:lnTo>
                      <a:pt x="2246" y="10376"/>
                    </a:lnTo>
                    <a:lnTo>
                      <a:pt x="3161" y="11124"/>
                    </a:lnTo>
                    <a:lnTo>
                      <a:pt x="4076" y="11852"/>
                    </a:lnTo>
                    <a:lnTo>
                      <a:pt x="5032" y="12559"/>
                    </a:lnTo>
                    <a:lnTo>
                      <a:pt x="6945" y="13952"/>
                    </a:lnTo>
                    <a:lnTo>
                      <a:pt x="8858" y="15345"/>
                    </a:lnTo>
                    <a:lnTo>
                      <a:pt x="9087" y="15532"/>
                    </a:lnTo>
                    <a:lnTo>
                      <a:pt x="9274" y="15720"/>
                    </a:lnTo>
                    <a:lnTo>
                      <a:pt x="9336" y="15782"/>
                    </a:lnTo>
                    <a:lnTo>
                      <a:pt x="9378" y="15865"/>
                    </a:lnTo>
                    <a:lnTo>
                      <a:pt x="9399" y="15948"/>
                    </a:lnTo>
                    <a:lnTo>
                      <a:pt x="9399" y="16052"/>
                    </a:lnTo>
                    <a:lnTo>
                      <a:pt x="9378" y="16177"/>
                    </a:lnTo>
                    <a:lnTo>
                      <a:pt x="9336" y="16343"/>
                    </a:lnTo>
                    <a:lnTo>
                      <a:pt x="9233" y="16530"/>
                    </a:lnTo>
                    <a:lnTo>
                      <a:pt x="9108" y="16759"/>
                    </a:lnTo>
                    <a:lnTo>
                      <a:pt x="8754" y="17300"/>
                    </a:lnTo>
                    <a:lnTo>
                      <a:pt x="8380" y="17840"/>
                    </a:lnTo>
                    <a:lnTo>
                      <a:pt x="7798" y="18631"/>
                    </a:lnTo>
                    <a:lnTo>
                      <a:pt x="7174" y="19379"/>
                    </a:lnTo>
                    <a:lnTo>
                      <a:pt x="6550" y="20128"/>
                    </a:lnTo>
                    <a:lnTo>
                      <a:pt x="5906" y="20876"/>
                    </a:lnTo>
                    <a:lnTo>
                      <a:pt x="5178" y="21749"/>
                    </a:lnTo>
                    <a:lnTo>
                      <a:pt x="4824" y="22186"/>
                    </a:lnTo>
                    <a:lnTo>
                      <a:pt x="4492" y="22623"/>
                    </a:lnTo>
                    <a:lnTo>
                      <a:pt x="4159" y="23080"/>
                    </a:lnTo>
                    <a:lnTo>
                      <a:pt x="3847" y="23558"/>
                    </a:lnTo>
                    <a:lnTo>
                      <a:pt x="3556" y="24057"/>
                    </a:lnTo>
                    <a:lnTo>
                      <a:pt x="3307" y="24556"/>
                    </a:lnTo>
                    <a:lnTo>
                      <a:pt x="3203" y="24764"/>
                    </a:lnTo>
                    <a:lnTo>
                      <a:pt x="3140" y="24972"/>
                    </a:lnTo>
                    <a:lnTo>
                      <a:pt x="3099" y="25180"/>
                    </a:lnTo>
                    <a:lnTo>
                      <a:pt x="3078" y="25388"/>
                    </a:lnTo>
                    <a:lnTo>
                      <a:pt x="3078" y="25513"/>
                    </a:lnTo>
                    <a:lnTo>
                      <a:pt x="3099" y="25658"/>
                    </a:lnTo>
                    <a:lnTo>
                      <a:pt x="3182" y="25908"/>
                    </a:lnTo>
                    <a:lnTo>
                      <a:pt x="3307" y="26158"/>
                    </a:lnTo>
                    <a:lnTo>
                      <a:pt x="3473" y="26407"/>
                    </a:lnTo>
                    <a:lnTo>
                      <a:pt x="3972" y="26989"/>
                    </a:lnTo>
                    <a:lnTo>
                      <a:pt x="4492" y="27551"/>
                    </a:lnTo>
                    <a:lnTo>
                      <a:pt x="5032" y="28091"/>
                    </a:lnTo>
                    <a:lnTo>
                      <a:pt x="5594" y="28611"/>
                    </a:lnTo>
                    <a:lnTo>
                      <a:pt x="6176" y="29089"/>
                    </a:lnTo>
                    <a:lnTo>
                      <a:pt x="6779" y="29547"/>
                    </a:lnTo>
                    <a:lnTo>
                      <a:pt x="7424" y="29983"/>
                    </a:lnTo>
                    <a:lnTo>
                      <a:pt x="8068" y="30399"/>
                    </a:lnTo>
                    <a:lnTo>
                      <a:pt x="8297" y="30524"/>
                    </a:lnTo>
                    <a:lnTo>
                      <a:pt x="8505" y="30607"/>
                    </a:lnTo>
                    <a:lnTo>
                      <a:pt x="8733" y="30649"/>
                    </a:lnTo>
                    <a:lnTo>
                      <a:pt x="8962" y="30670"/>
                    </a:lnTo>
                    <a:lnTo>
                      <a:pt x="9191" y="30649"/>
                    </a:lnTo>
                    <a:lnTo>
                      <a:pt x="9440" y="30586"/>
                    </a:lnTo>
                    <a:lnTo>
                      <a:pt x="9669" y="30503"/>
                    </a:lnTo>
                    <a:lnTo>
                      <a:pt x="9898" y="30378"/>
                    </a:lnTo>
                    <a:lnTo>
                      <a:pt x="10272" y="30150"/>
                    </a:lnTo>
                    <a:lnTo>
                      <a:pt x="10626" y="29879"/>
                    </a:lnTo>
                    <a:lnTo>
                      <a:pt x="10958" y="29609"/>
                    </a:lnTo>
                    <a:lnTo>
                      <a:pt x="11291" y="29297"/>
                    </a:lnTo>
                    <a:lnTo>
                      <a:pt x="11956" y="28673"/>
                    </a:lnTo>
                    <a:lnTo>
                      <a:pt x="12580" y="27987"/>
                    </a:lnTo>
                    <a:lnTo>
                      <a:pt x="13204" y="27322"/>
                    </a:lnTo>
                    <a:lnTo>
                      <a:pt x="13786" y="26615"/>
                    </a:lnTo>
                    <a:lnTo>
                      <a:pt x="14992" y="25222"/>
                    </a:lnTo>
                    <a:lnTo>
                      <a:pt x="15595" y="24536"/>
                    </a:lnTo>
                    <a:lnTo>
                      <a:pt x="16219" y="23870"/>
                    </a:lnTo>
                    <a:lnTo>
                      <a:pt x="16572" y="23517"/>
                    </a:lnTo>
                    <a:lnTo>
                      <a:pt x="16739" y="23371"/>
                    </a:lnTo>
                    <a:lnTo>
                      <a:pt x="16884" y="23267"/>
                    </a:lnTo>
                    <a:lnTo>
                      <a:pt x="17030" y="23163"/>
                    </a:lnTo>
                    <a:lnTo>
                      <a:pt x="17155" y="23101"/>
                    </a:lnTo>
                    <a:lnTo>
                      <a:pt x="17300" y="23080"/>
                    </a:lnTo>
                    <a:lnTo>
                      <a:pt x="17425" y="23059"/>
                    </a:lnTo>
                    <a:lnTo>
                      <a:pt x="17550" y="23059"/>
                    </a:lnTo>
                    <a:lnTo>
                      <a:pt x="17674" y="23101"/>
                    </a:lnTo>
                    <a:lnTo>
                      <a:pt x="17799" y="23143"/>
                    </a:lnTo>
                    <a:lnTo>
                      <a:pt x="17945" y="23205"/>
                    </a:lnTo>
                    <a:lnTo>
                      <a:pt x="18257" y="23413"/>
                    </a:lnTo>
                    <a:lnTo>
                      <a:pt x="18610" y="23683"/>
                    </a:lnTo>
                    <a:lnTo>
                      <a:pt x="18797" y="23850"/>
                    </a:lnTo>
                    <a:lnTo>
                      <a:pt x="20481" y="25222"/>
                    </a:lnTo>
                    <a:lnTo>
                      <a:pt x="22186" y="26594"/>
                    </a:lnTo>
                    <a:lnTo>
                      <a:pt x="23060" y="27260"/>
                    </a:lnTo>
                    <a:lnTo>
                      <a:pt x="23933" y="27925"/>
                    </a:lnTo>
                    <a:lnTo>
                      <a:pt x="24827" y="28549"/>
                    </a:lnTo>
                    <a:lnTo>
                      <a:pt x="25721" y="29193"/>
                    </a:lnTo>
                    <a:lnTo>
                      <a:pt x="26033" y="29380"/>
                    </a:lnTo>
                    <a:lnTo>
                      <a:pt x="26303" y="29547"/>
                    </a:lnTo>
                    <a:lnTo>
                      <a:pt x="26553" y="29630"/>
                    </a:lnTo>
                    <a:lnTo>
                      <a:pt x="26657" y="29651"/>
                    </a:lnTo>
                    <a:lnTo>
                      <a:pt x="26886" y="29651"/>
                    </a:lnTo>
                    <a:lnTo>
                      <a:pt x="27010" y="29609"/>
                    </a:lnTo>
                    <a:lnTo>
                      <a:pt x="27135" y="29568"/>
                    </a:lnTo>
                    <a:lnTo>
                      <a:pt x="27260" y="29484"/>
                    </a:lnTo>
                    <a:lnTo>
                      <a:pt x="27385" y="29380"/>
                    </a:lnTo>
                    <a:lnTo>
                      <a:pt x="27530" y="29256"/>
                    </a:lnTo>
                    <a:lnTo>
                      <a:pt x="27842" y="28965"/>
                    </a:lnTo>
                    <a:lnTo>
                      <a:pt x="28362" y="28382"/>
                    </a:lnTo>
                    <a:lnTo>
                      <a:pt x="28861" y="27779"/>
                    </a:lnTo>
                    <a:lnTo>
                      <a:pt x="29360" y="27176"/>
                    </a:lnTo>
                    <a:lnTo>
                      <a:pt x="29817" y="26553"/>
                    </a:lnTo>
                    <a:lnTo>
                      <a:pt x="30275" y="25929"/>
                    </a:lnTo>
                    <a:lnTo>
                      <a:pt x="30691" y="25284"/>
                    </a:lnTo>
                    <a:lnTo>
                      <a:pt x="31086" y="24619"/>
                    </a:lnTo>
                    <a:lnTo>
                      <a:pt x="31481" y="23933"/>
                    </a:lnTo>
                    <a:lnTo>
                      <a:pt x="31689" y="23517"/>
                    </a:lnTo>
                    <a:lnTo>
                      <a:pt x="31834" y="23163"/>
                    </a:lnTo>
                    <a:lnTo>
                      <a:pt x="31938" y="22851"/>
                    </a:lnTo>
                    <a:lnTo>
                      <a:pt x="31959" y="22706"/>
                    </a:lnTo>
                    <a:lnTo>
                      <a:pt x="31959" y="22560"/>
                    </a:lnTo>
                    <a:lnTo>
                      <a:pt x="31959" y="22394"/>
                    </a:lnTo>
                    <a:lnTo>
                      <a:pt x="31917" y="22228"/>
                    </a:lnTo>
                    <a:lnTo>
                      <a:pt x="31876" y="22082"/>
                    </a:lnTo>
                    <a:lnTo>
                      <a:pt x="31793" y="21937"/>
                    </a:lnTo>
                    <a:lnTo>
                      <a:pt x="31710" y="21770"/>
                    </a:lnTo>
                    <a:lnTo>
                      <a:pt x="31460" y="21438"/>
                    </a:lnTo>
                    <a:lnTo>
                      <a:pt x="31127" y="21042"/>
                    </a:lnTo>
                    <a:lnTo>
                      <a:pt x="30982" y="20897"/>
                    </a:lnTo>
                    <a:lnTo>
                      <a:pt x="30836" y="20751"/>
                    </a:lnTo>
                    <a:lnTo>
                      <a:pt x="30441" y="20398"/>
                    </a:lnTo>
                    <a:lnTo>
                      <a:pt x="30005" y="20044"/>
                    </a:lnTo>
                    <a:lnTo>
                      <a:pt x="29589" y="19691"/>
                    </a:lnTo>
                    <a:lnTo>
                      <a:pt x="29152" y="19358"/>
                    </a:lnTo>
                    <a:lnTo>
                      <a:pt x="28258" y="18693"/>
                    </a:lnTo>
                    <a:lnTo>
                      <a:pt x="27821" y="18360"/>
                    </a:lnTo>
                    <a:lnTo>
                      <a:pt x="27405" y="18028"/>
                    </a:lnTo>
                    <a:lnTo>
                      <a:pt x="25991" y="16863"/>
                    </a:lnTo>
                    <a:lnTo>
                      <a:pt x="24598" y="15699"/>
                    </a:lnTo>
                    <a:lnTo>
                      <a:pt x="24370" y="15491"/>
                    </a:lnTo>
                    <a:lnTo>
                      <a:pt x="24203" y="15304"/>
                    </a:lnTo>
                    <a:lnTo>
                      <a:pt x="24141" y="15221"/>
                    </a:lnTo>
                    <a:lnTo>
                      <a:pt x="24099" y="15137"/>
                    </a:lnTo>
                    <a:lnTo>
                      <a:pt x="24079" y="15054"/>
                    </a:lnTo>
                    <a:lnTo>
                      <a:pt x="24079" y="14950"/>
                    </a:lnTo>
                    <a:lnTo>
                      <a:pt x="24099" y="14805"/>
                    </a:lnTo>
                    <a:lnTo>
                      <a:pt x="24162" y="14638"/>
                    </a:lnTo>
                    <a:lnTo>
                      <a:pt x="24266" y="14451"/>
                    </a:lnTo>
                    <a:lnTo>
                      <a:pt x="24411" y="14243"/>
                    </a:lnTo>
                    <a:lnTo>
                      <a:pt x="24973" y="13474"/>
                    </a:lnTo>
                    <a:lnTo>
                      <a:pt x="25555" y="12725"/>
                    </a:lnTo>
                    <a:lnTo>
                      <a:pt x="26137" y="11956"/>
                    </a:lnTo>
                    <a:lnTo>
                      <a:pt x="26740" y="11228"/>
                    </a:lnTo>
                    <a:lnTo>
                      <a:pt x="27551" y="10251"/>
                    </a:lnTo>
                    <a:lnTo>
                      <a:pt x="28320" y="9253"/>
                    </a:lnTo>
                    <a:lnTo>
                      <a:pt x="28715" y="8754"/>
                    </a:lnTo>
                    <a:lnTo>
                      <a:pt x="29069" y="8234"/>
                    </a:lnTo>
                    <a:lnTo>
                      <a:pt x="29422" y="7714"/>
                    </a:lnTo>
                    <a:lnTo>
                      <a:pt x="29755" y="7174"/>
                    </a:lnTo>
                    <a:lnTo>
                      <a:pt x="29942" y="6841"/>
                    </a:lnTo>
                    <a:lnTo>
                      <a:pt x="30108" y="6508"/>
                    </a:lnTo>
                    <a:lnTo>
                      <a:pt x="30212" y="6196"/>
                    </a:lnTo>
                    <a:lnTo>
                      <a:pt x="30254" y="6051"/>
                    </a:lnTo>
                    <a:lnTo>
                      <a:pt x="30275" y="5905"/>
                    </a:lnTo>
                    <a:lnTo>
                      <a:pt x="30275" y="5864"/>
                    </a:lnTo>
                    <a:lnTo>
                      <a:pt x="30254" y="5635"/>
                    </a:lnTo>
                    <a:lnTo>
                      <a:pt x="30233" y="5427"/>
                    </a:lnTo>
                    <a:lnTo>
                      <a:pt x="30192" y="5240"/>
                    </a:lnTo>
                    <a:lnTo>
                      <a:pt x="30129" y="5074"/>
                    </a:lnTo>
                    <a:lnTo>
                      <a:pt x="30067" y="4907"/>
                    </a:lnTo>
                    <a:lnTo>
                      <a:pt x="29984" y="4762"/>
                    </a:lnTo>
                    <a:lnTo>
                      <a:pt x="29880" y="4616"/>
                    </a:lnTo>
                    <a:lnTo>
                      <a:pt x="29755" y="4491"/>
                    </a:lnTo>
                    <a:lnTo>
                      <a:pt x="29110" y="3847"/>
                    </a:lnTo>
                    <a:lnTo>
                      <a:pt x="28445" y="3265"/>
                    </a:lnTo>
                    <a:lnTo>
                      <a:pt x="27759" y="2682"/>
                    </a:lnTo>
                    <a:lnTo>
                      <a:pt x="27052" y="2121"/>
                    </a:lnTo>
                    <a:lnTo>
                      <a:pt x="26324" y="1601"/>
                    </a:lnTo>
                    <a:lnTo>
                      <a:pt x="25596" y="1102"/>
                    </a:lnTo>
                    <a:lnTo>
                      <a:pt x="24827" y="624"/>
                    </a:lnTo>
                    <a:lnTo>
                      <a:pt x="24058" y="187"/>
                    </a:lnTo>
                    <a:lnTo>
                      <a:pt x="23871" y="104"/>
                    </a:lnTo>
                    <a:lnTo>
                      <a:pt x="23704" y="42"/>
                    </a:lnTo>
                    <a:lnTo>
                      <a:pt x="23538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20" name="Google Shape;1120;p7"/>
              <p:cNvSpPr/>
              <p:nvPr/>
            </p:nvSpPr>
            <p:spPr>
              <a:xfrm>
                <a:off x="6979075" y="3781213"/>
                <a:ext cx="83700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889" fill="none" extrusionOk="0">
                    <a:moveTo>
                      <a:pt x="873" y="3888"/>
                    </a:moveTo>
                    <a:lnTo>
                      <a:pt x="873" y="3888"/>
                    </a:lnTo>
                    <a:lnTo>
                      <a:pt x="749" y="3868"/>
                    </a:lnTo>
                    <a:lnTo>
                      <a:pt x="603" y="3847"/>
                    </a:lnTo>
                    <a:lnTo>
                      <a:pt x="478" y="3785"/>
                    </a:lnTo>
                    <a:lnTo>
                      <a:pt x="354" y="3722"/>
                    </a:lnTo>
                    <a:lnTo>
                      <a:pt x="354" y="3722"/>
                    </a:lnTo>
                    <a:lnTo>
                      <a:pt x="229" y="3597"/>
                    </a:lnTo>
                    <a:lnTo>
                      <a:pt x="125" y="3431"/>
                    </a:lnTo>
                    <a:lnTo>
                      <a:pt x="42" y="3265"/>
                    </a:lnTo>
                    <a:lnTo>
                      <a:pt x="0" y="3098"/>
                    </a:lnTo>
                    <a:lnTo>
                      <a:pt x="0" y="2911"/>
                    </a:lnTo>
                    <a:lnTo>
                      <a:pt x="42" y="2703"/>
                    </a:lnTo>
                    <a:lnTo>
                      <a:pt x="125" y="2495"/>
                    </a:lnTo>
                    <a:lnTo>
                      <a:pt x="229" y="2287"/>
                    </a:lnTo>
                    <a:lnTo>
                      <a:pt x="229" y="2287"/>
                    </a:lnTo>
                    <a:lnTo>
                      <a:pt x="458" y="1955"/>
                    </a:lnTo>
                    <a:lnTo>
                      <a:pt x="728" y="1622"/>
                    </a:lnTo>
                    <a:lnTo>
                      <a:pt x="998" y="1331"/>
                    </a:lnTo>
                    <a:lnTo>
                      <a:pt x="1289" y="1040"/>
                    </a:lnTo>
                    <a:lnTo>
                      <a:pt x="1601" y="790"/>
                    </a:lnTo>
                    <a:lnTo>
                      <a:pt x="1934" y="562"/>
                    </a:lnTo>
                    <a:lnTo>
                      <a:pt x="2287" y="333"/>
                    </a:lnTo>
                    <a:lnTo>
                      <a:pt x="2662" y="146"/>
                    </a:lnTo>
                    <a:lnTo>
                      <a:pt x="2662" y="146"/>
                    </a:lnTo>
                    <a:lnTo>
                      <a:pt x="2870" y="42"/>
                    </a:lnTo>
                    <a:lnTo>
                      <a:pt x="2974" y="0"/>
                    </a:lnTo>
                    <a:lnTo>
                      <a:pt x="3077" y="0"/>
                    </a:lnTo>
                    <a:lnTo>
                      <a:pt x="3077" y="0"/>
                    </a:lnTo>
                    <a:lnTo>
                      <a:pt x="3181" y="0"/>
                    </a:lnTo>
                    <a:lnTo>
                      <a:pt x="3265" y="42"/>
                    </a:lnTo>
                    <a:lnTo>
                      <a:pt x="3265" y="42"/>
                    </a:lnTo>
                    <a:lnTo>
                      <a:pt x="3327" y="187"/>
                    </a:lnTo>
                    <a:lnTo>
                      <a:pt x="3348" y="312"/>
                    </a:lnTo>
                    <a:lnTo>
                      <a:pt x="3327" y="458"/>
                    </a:lnTo>
                    <a:lnTo>
                      <a:pt x="3285" y="603"/>
                    </a:lnTo>
                    <a:lnTo>
                      <a:pt x="3285" y="603"/>
                    </a:lnTo>
                    <a:lnTo>
                      <a:pt x="3161" y="977"/>
                    </a:lnTo>
                    <a:lnTo>
                      <a:pt x="3015" y="1373"/>
                    </a:lnTo>
                    <a:lnTo>
                      <a:pt x="2849" y="1726"/>
                    </a:lnTo>
                    <a:lnTo>
                      <a:pt x="2682" y="2079"/>
                    </a:lnTo>
                    <a:lnTo>
                      <a:pt x="2474" y="2433"/>
                    </a:lnTo>
                    <a:lnTo>
                      <a:pt x="2246" y="2766"/>
                    </a:lnTo>
                    <a:lnTo>
                      <a:pt x="2017" y="3098"/>
                    </a:lnTo>
                    <a:lnTo>
                      <a:pt x="1747" y="3410"/>
                    </a:lnTo>
                    <a:lnTo>
                      <a:pt x="1747" y="3410"/>
                    </a:lnTo>
                    <a:lnTo>
                      <a:pt x="1539" y="3618"/>
                    </a:lnTo>
                    <a:lnTo>
                      <a:pt x="1435" y="3701"/>
                    </a:lnTo>
                    <a:lnTo>
                      <a:pt x="1310" y="3764"/>
                    </a:lnTo>
                    <a:lnTo>
                      <a:pt x="1206" y="3826"/>
                    </a:lnTo>
                    <a:lnTo>
                      <a:pt x="1102" y="3868"/>
                    </a:lnTo>
                    <a:lnTo>
                      <a:pt x="977" y="3888"/>
                    </a:lnTo>
                    <a:lnTo>
                      <a:pt x="873" y="388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21" name="Google Shape;1121;p7"/>
              <p:cNvSpPr/>
              <p:nvPr/>
            </p:nvSpPr>
            <p:spPr>
              <a:xfrm>
                <a:off x="7461975" y="3720388"/>
                <a:ext cx="47325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88" fill="none" extrusionOk="0">
                    <a:moveTo>
                      <a:pt x="1" y="2288"/>
                    </a:moveTo>
                    <a:lnTo>
                      <a:pt x="1" y="2288"/>
                    </a:lnTo>
                    <a:lnTo>
                      <a:pt x="42" y="1976"/>
                    </a:lnTo>
                    <a:lnTo>
                      <a:pt x="105" y="1685"/>
                    </a:lnTo>
                    <a:lnTo>
                      <a:pt x="209" y="1394"/>
                    </a:lnTo>
                    <a:lnTo>
                      <a:pt x="313" y="1102"/>
                    </a:lnTo>
                    <a:lnTo>
                      <a:pt x="458" y="853"/>
                    </a:lnTo>
                    <a:lnTo>
                      <a:pt x="624" y="603"/>
                    </a:lnTo>
                    <a:lnTo>
                      <a:pt x="812" y="354"/>
                    </a:lnTo>
                    <a:lnTo>
                      <a:pt x="1019" y="125"/>
                    </a:lnTo>
                    <a:lnTo>
                      <a:pt x="1019" y="125"/>
                    </a:lnTo>
                    <a:lnTo>
                      <a:pt x="1082" y="63"/>
                    </a:lnTo>
                    <a:lnTo>
                      <a:pt x="1165" y="21"/>
                    </a:lnTo>
                    <a:lnTo>
                      <a:pt x="1248" y="0"/>
                    </a:lnTo>
                    <a:lnTo>
                      <a:pt x="1331" y="0"/>
                    </a:lnTo>
                    <a:lnTo>
                      <a:pt x="1331" y="0"/>
                    </a:lnTo>
                    <a:lnTo>
                      <a:pt x="1415" y="0"/>
                    </a:lnTo>
                    <a:lnTo>
                      <a:pt x="1498" y="21"/>
                    </a:lnTo>
                    <a:lnTo>
                      <a:pt x="1581" y="63"/>
                    </a:lnTo>
                    <a:lnTo>
                      <a:pt x="1664" y="104"/>
                    </a:lnTo>
                    <a:lnTo>
                      <a:pt x="1664" y="104"/>
                    </a:lnTo>
                    <a:lnTo>
                      <a:pt x="1747" y="167"/>
                    </a:lnTo>
                    <a:lnTo>
                      <a:pt x="1789" y="229"/>
                    </a:lnTo>
                    <a:lnTo>
                      <a:pt x="1830" y="312"/>
                    </a:lnTo>
                    <a:lnTo>
                      <a:pt x="1872" y="375"/>
                    </a:lnTo>
                    <a:lnTo>
                      <a:pt x="1893" y="458"/>
                    </a:lnTo>
                    <a:lnTo>
                      <a:pt x="1893" y="541"/>
                    </a:lnTo>
                    <a:lnTo>
                      <a:pt x="1872" y="728"/>
                    </a:lnTo>
                    <a:lnTo>
                      <a:pt x="1872" y="728"/>
                    </a:lnTo>
                    <a:lnTo>
                      <a:pt x="1830" y="853"/>
                    </a:lnTo>
                    <a:lnTo>
                      <a:pt x="1768" y="957"/>
                    </a:lnTo>
                    <a:lnTo>
                      <a:pt x="1622" y="1206"/>
                    </a:lnTo>
                    <a:lnTo>
                      <a:pt x="1394" y="1456"/>
                    </a:lnTo>
                    <a:lnTo>
                      <a:pt x="1144" y="1705"/>
                    </a:lnTo>
                    <a:lnTo>
                      <a:pt x="874" y="1913"/>
                    </a:lnTo>
                    <a:lnTo>
                      <a:pt x="583" y="2080"/>
                    </a:lnTo>
                    <a:lnTo>
                      <a:pt x="292" y="2225"/>
                    </a:lnTo>
                    <a:lnTo>
                      <a:pt x="146" y="2267"/>
                    </a:lnTo>
                    <a:lnTo>
                      <a:pt x="1" y="228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22" name="Google Shape;1122;p7"/>
              <p:cNvSpPr/>
              <p:nvPr/>
            </p:nvSpPr>
            <p:spPr>
              <a:xfrm>
                <a:off x="6922925" y="3683488"/>
                <a:ext cx="799000" cy="766750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0" fill="none" extrusionOk="0">
                    <a:moveTo>
                      <a:pt x="23372" y="0"/>
                    </a:moveTo>
                    <a:lnTo>
                      <a:pt x="23372" y="0"/>
                    </a:lnTo>
                    <a:lnTo>
                      <a:pt x="23122" y="21"/>
                    </a:lnTo>
                    <a:lnTo>
                      <a:pt x="22914" y="83"/>
                    </a:lnTo>
                    <a:lnTo>
                      <a:pt x="22685" y="187"/>
                    </a:lnTo>
                    <a:lnTo>
                      <a:pt x="22457" y="354"/>
                    </a:lnTo>
                    <a:lnTo>
                      <a:pt x="22457" y="354"/>
                    </a:lnTo>
                    <a:lnTo>
                      <a:pt x="22103" y="645"/>
                    </a:lnTo>
                    <a:lnTo>
                      <a:pt x="21750" y="957"/>
                    </a:lnTo>
                    <a:lnTo>
                      <a:pt x="21417" y="1289"/>
                    </a:lnTo>
                    <a:lnTo>
                      <a:pt x="21105" y="1643"/>
                    </a:lnTo>
                    <a:lnTo>
                      <a:pt x="21105" y="1643"/>
                    </a:lnTo>
                    <a:lnTo>
                      <a:pt x="20024" y="2911"/>
                    </a:lnTo>
                    <a:lnTo>
                      <a:pt x="18984" y="4200"/>
                    </a:lnTo>
                    <a:lnTo>
                      <a:pt x="16926" y="6799"/>
                    </a:lnTo>
                    <a:lnTo>
                      <a:pt x="16926" y="6799"/>
                    </a:lnTo>
                    <a:lnTo>
                      <a:pt x="16739" y="7007"/>
                    </a:lnTo>
                    <a:lnTo>
                      <a:pt x="16572" y="7194"/>
                    </a:lnTo>
                    <a:lnTo>
                      <a:pt x="16406" y="7361"/>
                    </a:lnTo>
                    <a:lnTo>
                      <a:pt x="16240" y="7486"/>
                    </a:lnTo>
                    <a:lnTo>
                      <a:pt x="16094" y="7569"/>
                    </a:lnTo>
                    <a:lnTo>
                      <a:pt x="15928" y="7652"/>
                    </a:lnTo>
                    <a:lnTo>
                      <a:pt x="15761" y="7694"/>
                    </a:lnTo>
                    <a:lnTo>
                      <a:pt x="15595" y="7694"/>
                    </a:lnTo>
                    <a:lnTo>
                      <a:pt x="15595" y="7694"/>
                    </a:lnTo>
                    <a:lnTo>
                      <a:pt x="15450" y="7694"/>
                    </a:lnTo>
                    <a:lnTo>
                      <a:pt x="15304" y="7673"/>
                    </a:lnTo>
                    <a:lnTo>
                      <a:pt x="15158" y="7631"/>
                    </a:lnTo>
                    <a:lnTo>
                      <a:pt x="15013" y="7548"/>
                    </a:lnTo>
                    <a:lnTo>
                      <a:pt x="14680" y="7382"/>
                    </a:lnTo>
                    <a:lnTo>
                      <a:pt x="14327" y="7132"/>
                    </a:lnTo>
                    <a:lnTo>
                      <a:pt x="14327" y="7132"/>
                    </a:lnTo>
                    <a:lnTo>
                      <a:pt x="13349" y="6342"/>
                    </a:lnTo>
                    <a:lnTo>
                      <a:pt x="12351" y="5552"/>
                    </a:lnTo>
                    <a:lnTo>
                      <a:pt x="10397" y="3972"/>
                    </a:lnTo>
                    <a:lnTo>
                      <a:pt x="10397" y="3972"/>
                    </a:lnTo>
                    <a:lnTo>
                      <a:pt x="9440" y="3223"/>
                    </a:lnTo>
                    <a:lnTo>
                      <a:pt x="8484" y="2495"/>
                    </a:lnTo>
                    <a:lnTo>
                      <a:pt x="8006" y="2142"/>
                    </a:lnTo>
                    <a:lnTo>
                      <a:pt x="7507" y="1809"/>
                    </a:lnTo>
                    <a:lnTo>
                      <a:pt x="6987" y="1497"/>
                    </a:lnTo>
                    <a:lnTo>
                      <a:pt x="6446" y="1206"/>
                    </a:lnTo>
                    <a:lnTo>
                      <a:pt x="6446" y="1206"/>
                    </a:lnTo>
                    <a:lnTo>
                      <a:pt x="6134" y="1061"/>
                    </a:lnTo>
                    <a:lnTo>
                      <a:pt x="5864" y="957"/>
                    </a:lnTo>
                    <a:lnTo>
                      <a:pt x="5635" y="873"/>
                    </a:lnTo>
                    <a:lnTo>
                      <a:pt x="5427" y="853"/>
                    </a:lnTo>
                    <a:lnTo>
                      <a:pt x="5427" y="853"/>
                    </a:lnTo>
                    <a:lnTo>
                      <a:pt x="5282" y="873"/>
                    </a:lnTo>
                    <a:lnTo>
                      <a:pt x="5157" y="915"/>
                    </a:lnTo>
                    <a:lnTo>
                      <a:pt x="5032" y="957"/>
                    </a:lnTo>
                    <a:lnTo>
                      <a:pt x="4908" y="1040"/>
                    </a:lnTo>
                    <a:lnTo>
                      <a:pt x="4762" y="1144"/>
                    </a:lnTo>
                    <a:lnTo>
                      <a:pt x="4637" y="1269"/>
                    </a:lnTo>
                    <a:lnTo>
                      <a:pt x="4325" y="1601"/>
                    </a:lnTo>
                    <a:lnTo>
                      <a:pt x="4325" y="1601"/>
                    </a:lnTo>
                    <a:lnTo>
                      <a:pt x="3826" y="2204"/>
                    </a:lnTo>
                    <a:lnTo>
                      <a:pt x="3327" y="2807"/>
                    </a:lnTo>
                    <a:lnTo>
                      <a:pt x="2870" y="3410"/>
                    </a:lnTo>
                    <a:lnTo>
                      <a:pt x="2412" y="4034"/>
                    </a:lnTo>
                    <a:lnTo>
                      <a:pt x="1976" y="4658"/>
                    </a:lnTo>
                    <a:lnTo>
                      <a:pt x="1539" y="5302"/>
                    </a:lnTo>
                    <a:lnTo>
                      <a:pt x="1144" y="5947"/>
                    </a:lnTo>
                    <a:lnTo>
                      <a:pt x="749" y="6633"/>
                    </a:lnTo>
                    <a:lnTo>
                      <a:pt x="749" y="6633"/>
                    </a:lnTo>
                    <a:lnTo>
                      <a:pt x="437" y="7174"/>
                    </a:lnTo>
                    <a:lnTo>
                      <a:pt x="208" y="7590"/>
                    </a:lnTo>
                    <a:lnTo>
                      <a:pt x="104" y="7756"/>
                    </a:lnTo>
                    <a:lnTo>
                      <a:pt x="42" y="7881"/>
                    </a:lnTo>
                    <a:lnTo>
                      <a:pt x="1" y="8005"/>
                    </a:lnTo>
                    <a:lnTo>
                      <a:pt x="1" y="8130"/>
                    </a:lnTo>
                    <a:lnTo>
                      <a:pt x="1" y="8130"/>
                    </a:lnTo>
                    <a:lnTo>
                      <a:pt x="21" y="8255"/>
                    </a:lnTo>
                    <a:lnTo>
                      <a:pt x="63" y="8380"/>
                    </a:lnTo>
                    <a:lnTo>
                      <a:pt x="167" y="8525"/>
                    </a:lnTo>
                    <a:lnTo>
                      <a:pt x="312" y="8671"/>
                    </a:lnTo>
                    <a:lnTo>
                      <a:pt x="728" y="9066"/>
                    </a:lnTo>
                    <a:lnTo>
                      <a:pt x="1352" y="9606"/>
                    </a:lnTo>
                    <a:lnTo>
                      <a:pt x="1352" y="9606"/>
                    </a:lnTo>
                    <a:lnTo>
                      <a:pt x="2246" y="10376"/>
                    </a:lnTo>
                    <a:lnTo>
                      <a:pt x="3161" y="11124"/>
                    </a:lnTo>
                    <a:lnTo>
                      <a:pt x="4076" y="11852"/>
                    </a:lnTo>
                    <a:lnTo>
                      <a:pt x="5032" y="12559"/>
                    </a:lnTo>
                    <a:lnTo>
                      <a:pt x="6945" y="13952"/>
                    </a:lnTo>
                    <a:lnTo>
                      <a:pt x="8858" y="15345"/>
                    </a:lnTo>
                    <a:lnTo>
                      <a:pt x="8858" y="15345"/>
                    </a:lnTo>
                    <a:lnTo>
                      <a:pt x="9087" y="15532"/>
                    </a:lnTo>
                    <a:lnTo>
                      <a:pt x="9274" y="15720"/>
                    </a:lnTo>
                    <a:lnTo>
                      <a:pt x="9336" y="15782"/>
                    </a:lnTo>
                    <a:lnTo>
                      <a:pt x="9378" y="15865"/>
                    </a:lnTo>
                    <a:lnTo>
                      <a:pt x="9399" y="15948"/>
                    </a:lnTo>
                    <a:lnTo>
                      <a:pt x="9399" y="16052"/>
                    </a:lnTo>
                    <a:lnTo>
                      <a:pt x="9399" y="16052"/>
                    </a:lnTo>
                    <a:lnTo>
                      <a:pt x="9378" y="16177"/>
                    </a:lnTo>
                    <a:lnTo>
                      <a:pt x="9336" y="16343"/>
                    </a:lnTo>
                    <a:lnTo>
                      <a:pt x="9233" y="16530"/>
                    </a:lnTo>
                    <a:lnTo>
                      <a:pt x="9108" y="16759"/>
                    </a:lnTo>
                    <a:lnTo>
                      <a:pt x="9108" y="16759"/>
                    </a:lnTo>
                    <a:lnTo>
                      <a:pt x="8754" y="17300"/>
                    </a:lnTo>
                    <a:lnTo>
                      <a:pt x="8380" y="17840"/>
                    </a:lnTo>
                    <a:lnTo>
                      <a:pt x="8380" y="17840"/>
                    </a:lnTo>
                    <a:lnTo>
                      <a:pt x="7798" y="18631"/>
                    </a:lnTo>
                    <a:lnTo>
                      <a:pt x="7174" y="19379"/>
                    </a:lnTo>
                    <a:lnTo>
                      <a:pt x="6550" y="20128"/>
                    </a:lnTo>
                    <a:lnTo>
                      <a:pt x="5906" y="20876"/>
                    </a:lnTo>
                    <a:lnTo>
                      <a:pt x="5906" y="20876"/>
                    </a:lnTo>
                    <a:lnTo>
                      <a:pt x="5178" y="21749"/>
                    </a:lnTo>
                    <a:lnTo>
                      <a:pt x="4824" y="22186"/>
                    </a:lnTo>
                    <a:lnTo>
                      <a:pt x="4492" y="22623"/>
                    </a:lnTo>
                    <a:lnTo>
                      <a:pt x="4159" y="23080"/>
                    </a:lnTo>
                    <a:lnTo>
                      <a:pt x="3847" y="23558"/>
                    </a:lnTo>
                    <a:lnTo>
                      <a:pt x="3556" y="24057"/>
                    </a:lnTo>
                    <a:lnTo>
                      <a:pt x="3307" y="24556"/>
                    </a:lnTo>
                    <a:lnTo>
                      <a:pt x="3307" y="24556"/>
                    </a:lnTo>
                    <a:lnTo>
                      <a:pt x="3203" y="24764"/>
                    </a:lnTo>
                    <a:lnTo>
                      <a:pt x="3140" y="24972"/>
                    </a:lnTo>
                    <a:lnTo>
                      <a:pt x="3099" y="25180"/>
                    </a:lnTo>
                    <a:lnTo>
                      <a:pt x="3078" y="25388"/>
                    </a:lnTo>
                    <a:lnTo>
                      <a:pt x="3078" y="25388"/>
                    </a:lnTo>
                    <a:lnTo>
                      <a:pt x="3078" y="25513"/>
                    </a:lnTo>
                    <a:lnTo>
                      <a:pt x="3099" y="25658"/>
                    </a:lnTo>
                    <a:lnTo>
                      <a:pt x="3182" y="25908"/>
                    </a:lnTo>
                    <a:lnTo>
                      <a:pt x="3307" y="26158"/>
                    </a:lnTo>
                    <a:lnTo>
                      <a:pt x="3473" y="26407"/>
                    </a:lnTo>
                    <a:lnTo>
                      <a:pt x="3473" y="26407"/>
                    </a:lnTo>
                    <a:lnTo>
                      <a:pt x="3972" y="26989"/>
                    </a:lnTo>
                    <a:lnTo>
                      <a:pt x="4492" y="27551"/>
                    </a:lnTo>
                    <a:lnTo>
                      <a:pt x="5032" y="28091"/>
                    </a:lnTo>
                    <a:lnTo>
                      <a:pt x="5594" y="28611"/>
                    </a:lnTo>
                    <a:lnTo>
                      <a:pt x="6176" y="29089"/>
                    </a:lnTo>
                    <a:lnTo>
                      <a:pt x="6779" y="29547"/>
                    </a:lnTo>
                    <a:lnTo>
                      <a:pt x="7424" y="29983"/>
                    </a:lnTo>
                    <a:lnTo>
                      <a:pt x="8068" y="30399"/>
                    </a:lnTo>
                    <a:lnTo>
                      <a:pt x="8068" y="30399"/>
                    </a:lnTo>
                    <a:lnTo>
                      <a:pt x="8297" y="30524"/>
                    </a:lnTo>
                    <a:lnTo>
                      <a:pt x="8505" y="30607"/>
                    </a:lnTo>
                    <a:lnTo>
                      <a:pt x="8733" y="30649"/>
                    </a:lnTo>
                    <a:lnTo>
                      <a:pt x="8962" y="30670"/>
                    </a:lnTo>
                    <a:lnTo>
                      <a:pt x="8962" y="30670"/>
                    </a:lnTo>
                    <a:lnTo>
                      <a:pt x="9191" y="30649"/>
                    </a:lnTo>
                    <a:lnTo>
                      <a:pt x="9440" y="30586"/>
                    </a:lnTo>
                    <a:lnTo>
                      <a:pt x="9669" y="30503"/>
                    </a:lnTo>
                    <a:lnTo>
                      <a:pt x="9898" y="30378"/>
                    </a:lnTo>
                    <a:lnTo>
                      <a:pt x="9898" y="30378"/>
                    </a:lnTo>
                    <a:lnTo>
                      <a:pt x="10272" y="30150"/>
                    </a:lnTo>
                    <a:lnTo>
                      <a:pt x="10626" y="29879"/>
                    </a:lnTo>
                    <a:lnTo>
                      <a:pt x="10958" y="29609"/>
                    </a:lnTo>
                    <a:lnTo>
                      <a:pt x="11291" y="29297"/>
                    </a:lnTo>
                    <a:lnTo>
                      <a:pt x="11291" y="29297"/>
                    </a:lnTo>
                    <a:lnTo>
                      <a:pt x="11956" y="28673"/>
                    </a:lnTo>
                    <a:lnTo>
                      <a:pt x="12580" y="27987"/>
                    </a:lnTo>
                    <a:lnTo>
                      <a:pt x="13204" y="27322"/>
                    </a:lnTo>
                    <a:lnTo>
                      <a:pt x="13786" y="26615"/>
                    </a:lnTo>
                    <a:lnTo>
                      <a:pt x="14992" y="25222"/>
                    </a:lnTo>
                    <a:lnTo>
                      <a:pt x="15595" y="24536"/>
                    </a:lnTo>
                    <a:lnTo>
                      <a:pt x="16219" y="23870"/>
                    </a:lnTo>
                    <a:lnTo>
                      <a:pt x="16219" y="23870"/>
                    </a:lnTo>
                    <a:lnTo>
                      <a:pt x="16572" y="23517"/>
                    </a:lnTo>
                    <a:lnTo>
                      <a:pt x="16739" y="23371"/>
                    </a:lnTo>
                    <a:lnTo>
                      <a:pt x="16884" y="23267"/>
                    </a:lnTo>
                    <a:lnTo>
                      <a:pt x="17030" y="23163"/>
                    </a:lnTo>
                    <a:lnTo>
                      <a:pt x="17155" y="23101"/>
                    </a:lnTo>
                    <a:lnTo>
                      <a:pt x="17300" y="23080"/>
                    </a:lnTo>
                    <a:lnTo>
                      <a:pt x="17425" y="23059"/>
                    </a:lnTo>
                    <a:lnTo>
                      <a:pt x="17425" y="23059"/>
                    </a:lnTo>
                    <a:lnTo>
                      <a:pt x="17550" y="23059"/>
                    </a:lnTo>
                    <a:lnTo>
                      <a:pt x="17674" y="23101"/>
                    </a:lnTo>
                    <a:lnTo>
                      <a:pt x="17799" y="23143"/>
                    </a:lnTo>
                    <a:lnTo>
                      <a:pt x="17945" y="23205"/>
                    </a:lnTo>
                    <a:lnTo>
                      <a:pt x="18257" y="23413"/>
                    </a:lnTo>
                    <a:lnTo>
                      <a:pt x="18610" y="23683"/>
                    </a:lnTo>
                    <a:lnTo>
                      <a:pt x="18610" y="23683"/>
                    </a:lnTo>
                    <a:lnTo>
                      <a:pt x="18797" y="23850"/>
                    </a:lnTo>
                    <a:lnTo>
                      <a:pt x="18797" y="23850"/>
                    </a:lnTo>
                    <a:lnTo>
                      <a:pt x="20481" y="25222"/>
                    </a:lnTo>
                    <a:lnTo>
                      <a:pt x="22186" y="26594"/>
                    </a:lnTo>
                    <a:lnTo>
                      <a:pt x="23060" y="27260"/>
                    </a:lnTo>
                    <a:lnTo>
                      <a:pt x="23933" y="27925"/>
                    </a:lnTo>
                    <a:lnTo>
                      <a:pt x="24827" y="28549"/>
                    </a:lnTo>
                    <a:lnTo>
                      <a:pt x="25721" y="29193"/>
                    </a:lnTo>
                    <a:lnTo>
                      <a:pt x="25721" y="29193"/>
                    </a:lnTo>
                    <a:lnTo>
                      <a:pt x="26033" y="29380"/>
                    </a:lnTo>
                    <a:lnTo>
                      <a:pt x="26303" y="29547"/>
                    </a:lnTo>
                    <a:lnTo>
                      <a:pt x="26553" y="29630"/>
                    </a:lnTo>
                    <a:lnTo>
                      <a:pt x="26657" y="29651"/>
                    </a:lnTo>
                    <a:lnTo>
                      <a:pt x="26761" y="29651"/>
                    </a:lnTo>
                    <a:lnTo>
                      <a:pt x="26761" y="29651"/>
                    </a:lnTo>
                    <a:lnTo>
                      <a:pt x="26886" y="29651"/>
                    </a:lnTo>
                    <a:lnTo>
                      <a:pt x="27010" y="29609"/>
                    </a:lnTo>
                    <a:lnTo>
                      <a:pt x="27135" y="29568"/>
                    </a:lnTo>
                    <a:lnTo>
                      <a:pt x="27260" y="29484"/>
                    </a:lnTo>
                    <a:lnTo>
                      <a:pt x="27385" y="29380"/>
                    </a:lnTo>
                    <a:lnTo>
                      <a:pt x="27530" y="29256"/>
                    </a:lnTo>
                    <a:lnTo>
                      <a:pt x="27842" y="28965"/>
                    </a:lnTo>
                    <a:lnTo>
                      <a:pt x="27842" y="28965"/>
                    </a:lnTo>
                    <a:lnTo>
                      <a:pt x="28362" y="28382"/>
                    </a:lnTo>
                    <a:lnTo>
                      <a:pt x="28861" y="27779"/>
                    </a:lnTo>
                    <a:lnTo>
                      <a:pt x="29360" y="27176"/>
                    </a:lnTo>
                    <a:lnTo>
                      <a:pt x="29817" y="26553"/>
                    </a:lnTo>
                    <a:lnTo>
                      <a:pt x="30275" y="25929"/>
                    </a:lnTo>
                    <a:lnTo>
                      <a:pt x="30691" y="25284"/>
                    </a:lnTo>
                    <a:lnTo>
                      <a:pt x="31086" y="24619"/>
                    </a:lnTo>
                    <a:lnTo>
                      <a:pt x="31481" y="23933"/>
                    </a:lnTo>
                    <a:lnTo>
                      <a:pt x="31481" y="23933"/>
                    </a:lnTo>
                    <a:lnTo>
                      <a:pt x="31689" y="23517"/>
                    </a:lnTo>
                    <a:lnTo>
                      <a:pt x="31834" y="23163"/>
                    </a:lnTo>
                    <a:lnTo>
                      <a:pt x="31938" y="22851"/>
                    </a:lnTo>
                    <a:lnTo>
                      <a:pt x="31959" y="22706"/>
                    </a:lnTo>
                    <a:lnTo>
                      <a:pt x="31959" y="22560"/>
                    </a:lnTo>
                    <a:lnTo>
                      <a:pt x="31959" y="22560"/>
                    </a:lnTo>
                    <a:lnTo>
                      <a:pt x="31959" y="22394"/>
                    </a:lnTo>
                    <a:lnTo>
                      <a:pt x="31959" y="22394"/>
                    </a:lnTo>
                    <a:lnTo>
                      <a:pt x="31917" y="22228"/>
                    </a:lnTo>
                    <a:lnTo>
                      <a:pt x="31876" y="22082"/>
                    </a:lnTo>
                    <a:lnTo>
                      <a:pt x="31793" y="21937"/>
                    </a:lnTo>
                    <a:lnTo>
                      <a:pt x="31710" y="21770"/>
                    </a:lnTo>
                    <a:lnTo>
                      <a:pt x="31460" y="21438"/>
                    </a:lnTo>
                    <a:lnTo>
                      <a:pt x="31127" y="21042"/>
                    </a:lnTo>
                    <a:lnTo>
                      <a:pt x="31127" y="21042"/>
                    </a:lnTo>
                    <a:lnTo>
                      <a:pt x="30982" y="20897"/>
                    </a:lnTo>
                    <a:lnTo>
                      <a:pt x="30836" y="20751"/>
                    </a:lnTo>
                    <a:lnTo>
                      <a:pt x="30836" y="20751"/>
                    </a:lnTo>
                    <a:lnTo>
                      <a:pt x="30441" y="20398"/>
                    </a:lnTo>
                    <a:lnTo>
                      <a:pt x="30005" y="20044"/>
                    </a:lnTo>
                    <a:lnTo>
                      <a:pt x="29589" y="19691"/>
                    </a:lnTo>
                    <a:lnTo>
                      <a:pt x="29152" y="19358"/>
                    </a:lnTo>
                    <a:lnTo>
                      <a:pt x="28258" y="18693"/>
                    </a:lnTo>
                    <a:lnTo>
                      <a:pt x="27821" y="18360"/>
                    </a:lnTo>
                    <a:lnTo>
                      <a:pt x="27405" y="18028"/>
                    </a:lnTo>
                    <a:lnTo>
                      <a:pt x="27405" y="18028"/>
                    </a:lnTo>
                    <a:lnTo>
                      <a:pt x="25991" y="16863"/>
                    </a:lnTo>
                    <a:lnTo>
                      <a:pt x="24598" y="15699"/>
                    </a:lnTo>
                    <a:lnTo>
                      <a:pt x="24598" y="15699"/>
                    </a:lnTo>
                    <a:lnTo>
                      <a:pt x="24370" y="15491"/>
                    </a:lnTo>
                    <a:lnTo>
                      <a:pt x="24203" y="15304"/>
                    </a:lnTo>
                    <a:lnTo>
                      <a:pt x="24141" y="15221"/>
                    </a:lnTo>
                    <a:lnTo>
                      <a:pt x="24099" y="15137"/>
                    </a:lnTo>
                    <a:lnTo>
                      <a:pt x="24079" y="15054"/>
                    </a:lnTo>
                    <a:lnTo>
                      <a:pt x="24079" y="14950"/>
                    </a:lnTo>
                    <a:lnTo>
                      <a:pt x="24079" y="14950"/>
                    </a:lnTo>
                    <a:lnTo>
                      <a:pt x="24099" y="14805"/>
                    </a:lnTo>
                    <a:lnTo>
                      <a:pt x="24162" y="14638"/>
                    </a:lnTo>
                    <a:lnTo>
                      <a:pt x="24266" y="14451"/>
                    </a:lnTo>
                    <a:lnTo>
                      <a:pt x="24411" y="14243"/>
                    </a:lnTo>
                    <a:lnTo>
                      <a:pt x="24411" y="14243"/>
                    </a:lnTo>
                    <a:lnTo>
                      <a:pt x="24973" y="13474"/>
                    </a:lnTo>
                    <a:lnTo>
                      <a:pt x="25555" y="12725"/>
                    </a:lnTo>
                    <a:lnTo>
                      <a:pt x="26137" y="11956"/>
                    </a:lnTo>
                    <a:lnTo>
                      <a:pt x="26740" y="11228"/>
                    </a:lnTo>
                    <a:lnTo>
                      <a:pt x="26740" y="11228"/>
                    </a:lnTo>
                    <a:lnTo>
                      <a:pt x="27551" y="10251"/>
                    </a:lnTo>
                    <a:lnTo>
                      <a:pt x="28320" y="9253"/>
                    </a:lnTo>
                    <a:lnTo>
                      <a:pt x="28715" y="8754"/>
                    </a:lnTo>
                    <a:lnTo>
                      <a:pt x="29069" y="8234"/>
                    </a:lnTo>
                    <a:lnTo>
                      <a:pt x="29422" y="7714"/>
                    </a:lnTo>
                    <a:lnTo>
                      <a:pt x="29755" y="7174"/>
                    </a:lnTo>
                    <a:lnTo>
                      <a:pt x="29755" y="7174"/>
                    </a:lnTo>
                    <a:lnTo>
                      <a:pt x="29942" y="6841"/>
                    </a:lnTo>
                    <a:lnTo>
                      <a:pt x="30108" y="6508"/>
                    </a:lnTo>
                    <a:lnTo>
                      <a:pt x="30212" y="6196"/>
                    </a:lnTo>
                    <a:lnTo>
                      <a:pt x="30254" y="6051"/>
                    </a:lnTo>
                    <a:lnTo>
                      <a:pt x="30275" y="5905"/>
                    </a:lnTo>
                    <a:lnTo>
                      <a:pt x="30275" y="5905"/>
                    </a:lnTo>
                    <a:lnTo>
                      <a:pt x="30275" y="5864"/>
                    </a:lnTo>
                    <a:lnTo>
                      <a:pt x="30275" y="5864"/>
                    </a:lnTo>
                    <a:lnTo>
                      <a:pt x="30254" y="5635"/>
                    </a:lnTo>
                    <a:lnTo>
                      <a:pt x="30233" y="5427"/>
                    </a:lnTo>
                    <a:lnTo>
                      <a:pt x="30192" y="5240"/>
                    </a:lnTo>
                    <a:lnTo>
                      <a:pt x="30129" y="5074"/>
                    </a:lnTo>
                    <a:lnTo>
                      <a:pt x="30067" y="4907"/>
                    </a:lnTo>
                    <a:lnTo>
                      <a:pt x="29984" y="4762"/>
                    </a:lnTo>
                    <a:lnTo>
                      <a:pt x="29880" y="4616"/>
                    </a:lnTo>
                    <a:lnTo>
                      <a:pt x="29755" y="4491"/>
                    </a:lnTo>
                    <a:lnTo>
                      <a:pt x="29755" y="4491"/>
                    </a:lnTo>
                    <a:lnTo>
                      <a:pt x="29110" y="3847"/>
                    </a:lnTo>
                    <a:lnTo>
                      <a:pt x="28445" y="3265"/>
                    </a:lnTo>
                    <a:lnTo>
                      <a:pt x="27759" y="2682"/>
                    </a:lnTo>
                    <a:lnTo>
                      <a:pt x="27052" y="2121"/>
                    </a:lnTo>
                    <a:lnTo>
                      <a:pt x="26324" y="1601"/>
                    </a:lnTo>
                    <a:lnTo>
                      <a:pt x="25596" y="1102"/>
                    </a:lnTo>
                    <a:lnTo>
                      <a:pt x="24827" y="624"/>
                    </a:lnTo>
                    <a:lnTo>
                      <a:pt x="24058" y="187"/>
                    </a:lnTo>
                    <a:lnTo>
                      <a:pt x="24058" y="187"/>
                    </a:lnTo>
                    <a:lnTo>
                      <a:pt x="23871" y="104"/>
                    </a:lnTo>
                    <a:lnTo>
                      <a:pt x="23704" y="42"/>
                    </a:lnTo>
                    <a:lnTo>
                      <a:pt x="23538" y="0"/>
                    </a:lnTo>
                    <a:lnTo>
                      <a:pt x="2337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23" name="Google Shape;1123;p7"/>
              <p:cNvSpPr/>
              <p:nvPr/>
            </p:nvSpPr>
            <p:spPr>
              <a:xfrm>
                <a:off x="6897450" y="3662163"/>
                <a:ext cx="850450" cy="836425"/>
              </a:xfrm>
              <a:custGeom>
                <a:avLst/>
                <a:gdLst/>
                <a:ahLst/>
                <a:cxnLst/>
                <a:rect l="l" t="t" r="r" b="b"/>
                <a:pathLst>
                  <a:path w="34018" h="33457" extrusionOk="0">
                    <a:moveTo>
                      <a:pt x="24557" y="853"/>
                    </a:moveTo>
                    <a:lnTo>
                      <a:pt x="24723" y="895"/>
                    </a:lnTo>
                    <a:lnTo>
                      <a:pt x="24890" y="957"/>
                    </a:lnTo>
                    <a:lnTo>
                      <a:pt x="25077" y="1040"/>
                    </a:lnTo>
                    <a:lnTo>
                      <a:pt x="25846" y="1477"/>
                    </a:lnTo>
                    <a:lnTo>
                      <a:pt x="26615" y="1955"/>
                    </a:lnTo>
                    <a:lnTo>
                      <a:pt x="27343" y="2454"/>
                    </a:lnTo>
                    <a:lnTo>
                      <a:pt x="28071" y="2974"/>
                    </a:lnTo>
                    <a:lnTo>
                      <a:pt x="28778" y="3535"/>
                    </a:lnTo>
                    <a:lnTo>
                      <a:pt x="29464" y="4118"/>
                    </a:lnTo>
                    <a:lnTo>
                      <a:pt x="30129" y="4700"/>
                    </a:lnTo>
                    <a:lnTo>
                      <a:pt x="30774" y="5344"/>
                    </a:lnTo>
                    <a:lnTo>
                      <a:pt x="30899" y="5469"/>
                    </a:lnTo>
                    <a:lnTo>
                      <a:pt x="31003" y="5615"/>
                    </a:lnTo>
                    <a:lnTo>
                      <a:pt x="31086" y="5760"/>
                    </a:lnTo>
                    <a:lnTo>
                      <a:pt x="31148" y="5927"/>
                    </a:lnTo>
                    <a:lnTo>
                      <a:pt x="31211" y="6093"/>
                    </a:lnTo>
                    <a:lnTo>
                      <a:pt x="31252" y="6280"/>
                    </a:lnTo>
                    <a:lnTo>
                      <a:pt x="31273" y="6488"/>
                    </a:lnTo>
                    <a:lnTo>
                      <a:pt x="31294" y="6717"/>
                    </a:lnTo>
                    <a:lnTo>
                      <a:pt x="31294" y="6758"/>
                    </a:lnTo>
                    <a:lnTo>
                      <a:pt x="31273" y="6904"/>
                    </a:lnTo>
                    <a:lnTo>
                      <a:pt x="31231" y="7049"/>
                    </a:lnTo>
                    <a:lnTo>
                      <a:pt x="31127" y="7361"/>
                    </a:lnTo>
                    <a:lnTo>
                      <a:pt x="30961" y="7694"/>
                    </a:lnTo>
                    <a:lnTo>
                      <a:pt x="30774" y="8027"/>
                    </a:lnTo>
                    <a:lnTo>
                      <a:pt x="30441" y="8567"/>
                    </a:lnTo>
                    <a:lnTo>
                      <a:pt x="30088" y="9087"/>
                    </a:lnTo>
                    <a:lnTo>
                      <a:pt x="29734" y="9607"/>
                    </a:lnTo>
                    <a:lnTo>
                      <a:pt x="29339" y="10106"/>
                    </a:lnTo>
                    <a:lnTo>
                      <a:pt x="28570" y="11104"/>
                    </a:lnTo>
                    <a:lnTo>
                      <a:pt x="27759" y="12081"/>
                    </a:lnTo>
                    <a:lnTo>
                      <a:pt x="27156" y="12809"/>
                    </a:lnTo>
                    <a:lnTo>
                      <a:pt x="26574" y="13578"/>
                    </a:lnTo>
                    <a:lnTo>
                      <a:pt x="25992" y="14327"/>
                    </a:lnTo>
                    <a:lnTo>
                      <a:pt x="25430" y="15096"/>
                    </a:lnTo>
                    <a:lnTo>
                      <a:pt x="25285" y="15304"/>
                    </a:lnTo>
                    <a:lnTo>
                      <a:pt x="25181" y="15491"/>
                    </a:lnTo>
                    <a:lnTo>
                      <a:pt x="25118" y="15658"/>
                    </a:lnTo>
                    <a:lnTo>
                      <a:pt x="25098" y="15803"/>
                    </a:lnTo>
                    <a:lnTo>
                      <a:pt x="25098" y="15907"/>
                    </a:lnTo>
                    <a:lnTo>
                      <a:pt x="25118" y="15990"/>
                    </a:lnTo>
                    <a:lnTo>
                      <a:pt x="25160" y="16074"/>
                    </a:lnTo>
                    <a:lnTo>
                      <a:pt x="25222" y="16157"/>
                    </a:lnTo>
                    <a:lnTo>
                      <a:pt x="25389" y="16344"/>
                    </a:lnTo>
                    <a:lnTo>
                      <a:pt x="25617" y="16552"/>
                    </a:lnTo>
                    <a:lnTo>
                      <a:pt x="27010" y="17716"/>
                    </a:lnTo>
                    <a:lnTo>
                      <a:pt x="28424" y="18881"/>
                    </a:lnTo>
                    <a:lnTo>
                      <a:pt x="28840" y="19213"/>
                    </a:lnTo>
                    <a:lnTo>
                      <a:pt x="29277" y="19546"/>
                    </a:lnTo>
                    <a:lnTo>
                      <a:pt x="30171" y="20211"/>
                    </a:lnTo>
                    <a:lnTo>
                      <a:pt x="30608" y="20544"/>
                    </a:lnTo>
                    <a:lnTo>
                      <a:pt x="31024" y="20897"/>
                    </a:lnTo>
                    <a:lnTo>
                      <a:pt x="31460" y="21251"/>
                    </a:lnTo>
                    <a:lnTo>
                      <a:pt x="31855" y="21604"/>
                    </a:lnTo>
                    <a:lnTo>
                      <a:pt x="32001" y="21750"/>
                    </a:lnTo>
                    <a:lnTo>
                      <a:pt x="32146" y="21895"/>
                    </a:lnTo>
                    <a:lnTo>
                      <a:pt x="32479" y="22291"/>
                    </a:lnTo>
                    <a:lnTo>
                      <a:pt x="32729" y="22623"/>
                    </a:lnTo>
                    <a:lnTo>
                      <a:pt x="32812" y="22790"/>
                    </a:lnTo>
                    <a:lnTo>
                      <a:pt x="32895" y="22935"/>
                    </a:lnTo>
                    <a:lnTo>
                      <a:pt x="32936" y="23081"/>
                    </a:lnTo>
                    <a:lnTo>
                      <a:pt x="32978" y="23247"/>
                    </a:lnTo>
                    <a:lnTo>
                      <a:pt x="32978" y="23413"/>
                    </a:lnTo>
                    <a:lnTo>
                      <a:pt x="32978" y="23559"/>
                    </a:lnTo>
                    <a:lnTo>
                      <a:pt x="32957" y="23704"/>
                    </a:lnTo>
                    <a:lnTo>
                      <a:pt x="32853" y="24016"/>
                    </a:lnTo>
                    <a:lnTo>
                      <a:pt x="32708" y="24370"/>
                    </a:lnTo>
                    <a:lnTo>
                      <a:pt x="32500" y="24786"/>
                    </a:lnTo>
                    <a:lnTo>
                      <a:pt x="32105" y="25472"/>
                    </a:lnTo>
                    <a:lnTo>
                      <a:pt x="31710" y="26137"/>
                    </a:lnTo>
                    <a:lnTo>
                      <a:pt x="31294" y="26782"/>
                    </a:lnTo>
                    <a:lnTo>
                      <a:pt x="30836" y="27406"/>
                    </a:lnTo>
                    <a:lnTo>
                      <a:pt x="30379" y="28029"/>
                    </a:lnTo>
                    <a:lnTo>
                      <a:pt x="29880" y="28632"/>
                    </a:lnTo>
                    <a:lnTo>
                      <a:pt x="29381" y="29235"/>
                    </a:lnTo>
                    <a:lnTo>
                      <a:pt x="28861" y="29818"/>
                    </a:lnTo>
                    <a:lnTo>
                      <a:pt x="28549" y="30109"/>
                    </a:lnTo>
                    <a:lnTo>
                      <a:pt x="28404" y="30233"/>
                    </a:lnTo>
                    <a:lnTo>
                      <a:pt x="28279" y="30337"/>
                    </a:lnTo>
                    <a:lnTo>
                      <a:pt x="28154" y="30421"/>
                    </a:lnTo>
                    <a:lnTo>
                      <a:pt x="28029" y="30462"/>
                    </a:lnTo>
                    <a:lnTo>
                      <a:pt x="27905" y="30504"/>
                    </a:lnTo>
                    <a:lnTo>
                      <a:pt x="27676" y="30504"/>
                    </a:lnTo>
                    <a:lnTo>
                      <a:pt x="27572" y="30483"/>
                    </a:lnTo>
                    <a:lnTo>
                      <a:pt x="27322" y="30400"/>
                    </a:lnTo>
                    <a:lnTo>
                      <a:pt x="27052" y="30233"/>
                    </a:lnTo>
                    <a:lnTo>
                      <a:pt x="26740" y="30046"/>
                    </a:lnTo>
                    <a:lnTo>
                      <a:pt x="25846" y="29402"/>
                    </a:lnTo>
                    <a:lnTo>
                      <a:pt x="24952" y="28778"/>
                    </a:lnTo>
                    <a:lnTo>
                      <a:pt x="24079" y="28113"/>
                    </a:lnTo>
                    <a:lnTo>
                      <a:pt x="23205" y="27447"/>
                    </a:lnTo>
                    <a:lnTo>
                      <a:pt x="21500" y="26075"/>
                    </a:lnTo>
                    <a:lnTo>
                      <a:pt x="19816" y="24703"/>
                    </a:lnTo>
                    <a:lnTo>
                      <a:pt x="19629" y="24536"/>
                    </a:lnTo>
                    <a:lnTo>
                      <a:pt x="19276" y="24266"/>
                    </a:lnTo>
                    <a:lnTo>
                      <a:pt x="18964" y="24058"/>
                    </a:lnTo>
                    <a:lnTo>
                      <a:pt x="18818" y="23996"/>
                    </a:lnTo>
                    <a:lnTo>
                      <a:pt x="18693" y="23954"/>
                    </a:lnTo>
                    <a:lnTo>
                      <a:pt x="18569" y="23912"/>
                    </a:lnTo>
                    <a:lnTo>
                      <a:pt x="18444" y="23912"/>
                    </a:lnTo>
                    <a:lnTo>
                      <a:pt x="18319" y="23933"/>
                    </a:lnTo>
                    <a:lnTo>
                      <a:pt x="18174" y="23954"/>
                    </a:lnTo>
                    <a:lnTo>
                      <a:pt x="18049" y="24016"/>
                    </a:lnTo>
                    <a:lnTo>
                      <a:pt x="17903" y="24120"/>
                    </a:lnTo>
                    <a:lnTo>
                      <a:pt x="17758" y="24224"/>
                    </a:lnTo>
                    <a:lnTo>
                      <a:pt x="17591" y="24370"/>
                    </a:lnTo>
                    <a:lnTo>
                      <a:pt x="17238" y="24723"/>
                    </a:lnTo>
                    <a:lnTo>
                      <a:pt x="16614" y="25389"/>
                    </a:lnTo>
                    <a:lnTo>
                      <a:pt x="16011" y="26075"/>
                    </a:lnTo>
                    <a:lnTo>
                      <a:pt x="14805" y="27468"/>
                    </a:lnTo>
                    <a:lnTo>
                      <a:pt x="14223" y="28175"/>
                    </a:lnTo>
                    <a:lnTo>
                      <a:pt x="13599" y="28840"/>
                    </a:lnTo>
                    <a:lnTo>
                      <a:pt x="12975" y="29526"/>
                    </a:lnTo>
                    <a:lnTo>
                      <a:pt x="12310" y="30150"/>
                    </a:lnTo>
                    <a:lnTo>
                      <a:pt x="11977" y="30462"/>
                    </a:lnTo>
                    <a:lnTo>
                      <a:pt x="11645" y="30732"/>
                    </a:lnTo>
                    <a:lnTo>
                      <a:pt x="11291" y="31003"/>
                    </a:lnTo>
                    <a:lnTo>
                      <a:pt x="10917" y="31231"/>
                    </a:lnTo>
                    <a:lnTo>
                      <a:pt x="10688" y="31356"/>
                    </a:lnTo>
                    <a:lnTo>
                      <a:pt x="10459" y="31439"/>
                    </a:lnTo>
                    <a:lnTo>
                      <a:pt x="10210" y="31502"/>
                    </a:lnTo>
                    <a:lnTo>
                      <a:pt x="9981" y="31523"/>
                    </a:lnTo>
                    <a:lnTo>
                      <a:pt x="9752" y="31502"/>
                    </a:lnTo>
                    <a:lnTo>
                      <a:pt x="9524" y="31460"/>
                    </a:lnTo>
                    <a:lnTo>
                      <a:pt x="9316" y="31377"/>
                    </a:lnTo>
                    <a:lnTo>
                      <a:pt x="9087" y="31252"/>
                    </a:lnTo>
                    <a:lnTo>
                      <a:pt x="8443" y="30836"/>
                    </a:lnTo>
                    <a:lnTo>
                      <a:pt x="7798" y="30400"/>
                    </a:lnTo>
                    <a:lnTo>
                      <a:pt x="7195" y="29942"/>
                    </a:lnTo>
                    <a:lnTo>
                      <a:pt x="6613" y="29464"/>
                    </a:lnTo>
                    <a:lnTo>
                      <a:pt x="6051" y="28944"/>
                    </a:lnTo>
                    <a:lnTo>
                      <a:pt x="5511" y="28404"/>
                    </a:lnTo>
                    <a:lnTo>
                      <a:pt x="4991" y="27842"/>
                    </a:lnTo>
                    <a:lnTo>
                      <a:pt x="4492" y="27260"/>
                    </a:lnTo>
                    <a:lnTo>
                      <a:pt x="4326" y="27011"/>
                    </a:lnTo>
                    <a:lnTo>
                      <a:pt x="4201" y="26761"/>
                    </a:lnTo>
                    <a:lnTo>
                      <a:pt x="4118" y="26511"/>
                    </a:lnTo>
                    <a:lnTo>
                      <a:pt x="4097" y="26366"/>
                    </a:lnTo>
                    <a:lnTo>
                      <a:pt x="4097" y="26241"/>
                    </a:lnTo>
                    <a:lnTo>
                      <a:pt x="4118" y="26033"/>
                    </a:lnTo>
                    <a:lnTo>
                      <a:pt x="4159" y="25825"/>
                    </a:lnTo>
                    <a:lnTo>
                      <a:pt x="4222" y="25617"/>
                    </a:lnTo>
                    <a:lnTo>
                      <a:pt x="4326" y="25409"/>
                    </a:lnTo>
                    <a:lnTo>
                      <a:pt x="4575" y="24910"/>
                    </a:lnTo>
                    <a:lnTo>
                      <a:pt x="4866" y="24411"/>
                    </a:lnTo>
                    <a:lnTo>
                      <a:pt x="5178" y="23933"/>
                    </a:lnTo>
                    <a:lnTo>
                      <a:pt x="5511" y="23476"/>
                    </a:lnTo>
                    <a:lnTo>
                      <a:pt x="5843" y="23039"/>
                    </a:lnTo>
                    <a:lnTo>
                      <a:pt x="6197" y="22602"/>
                    </a:lnTo>
                    <a:lnTo>
                      <a:pt x="6925" y="21729"/>
                    </a:lnTo>
                    <a:lnTo>
                      <a:pt x="7569" y="20981"/>
                    </a:lnTo>
                    <a:lnTo>
                      <a:pt x="8193" y="20232"/>
                    </a:lnTo>
                    <a:lnTo>
                      <a:pt x="8817" y="19484"/>
                    </a:lnTo>
                    <a:lnTo>
                      <a:pt x="9399" y="18693"/>
                    </a:lnTo>
                    <a:lnTo>
                      <a:pt x="9773" y="18153"/>
                    </a:lnTo>
                    <a:lnTo>
                      <a:pt x="10127" y="17612"/>
                    </a:lnTo>
                    <a:lnTo>
                      <a:pt x="10252" y="17383"/>
                    </a:lnTo>
                    <a:lnTo>
                      <a:pt x="10355" y="17196"/>
                    </a:lnTo>
                    <a:lnTo>
                      <a:pt x="10397" y="17030"/>
                    </a:lnTo>
                    <a:lnTo>
                      <a:pt x="10418" y="16905"/>
                    </a:lnTo>
                    <a:lnTo>
                      <a:pt x="10418" y="16801"/>
                    </a:lnTo>
                    <a:lnTo>
                      <a:pt x="10397" y="16718"/>
                    </a:lnTo>
                    <a:lnTo>
                      <a:pt x="10355" y="16635"/>
                    </a:lnTo>
                    <a:lnTo>
                      <a:pt x="10293" y="16573"/>
                    </a:lnTo>
                    <a:lnTo>
                      <a:pt x="10106" y="16385"/>
                    </a:lnTo>
                    <a:lnTo>
                      <a:pt x="9877" y="16198"/>
                    </a:lnTo>
                    <a:lnTo>
                      <a:pt x="7964" y="14805"/>
                    </a:lnTo>
                    <a:lnTo>
                      <a:pt x="6051" y="13412"/>
                    </a:lnTo>
                    <a:lnTo>
                      <a:pt x="5095" y="12705"/>
                    </a:lnTo>
                    <a:lnTo>
                      <a:pt x="4180" y="11977"/>
                    </a:lnTo>
                    <a:lnTo>
                      <a:pt x="3265" y="11229"/>
                    </a:lnTo>
                    <a:lnTo>
                      <a:pt x="2371" y="10459"/>
                    </a:lnTo>
                    <a:lnTo>
                      <a:pt x="1747" y="9919"/>
                    </a:lnTo>
                    <a:lnTo>
                      <a:pt x="1331" y="9524"/>
                    </a:lnTo>
                    <a:lnTo>
                      <a:pt x="1186" y="9378"/>
                    </a:lnTo>
                    <a:lnTo>
                      <a:pt x="1082" y="9233"/>
                    </a:lnTo>
                    <a:lnTo>
                      <a:pt x="1040" y="9108"/>
                    </a:lnTo>
                    <a:lnTo>
                      <a:pt x="1020" y="8983"/>
                    </a:lnTo>
                    <a:lnTo>
                      <a:pt x="1020" y="8858"/>
                    </a:lnTo>
                    <a:lnTo>
                      <a:pt x="1061" y="8734"/>
                    </a:lnTo>
                    <a:lnTo>
                      <a:pt x="1123" y="8609"/>
                    </a:lnTo>
                    <a:lnTo>
                      <a:pt x="1227" y="8443"/>
                    </a:lnTo>
                    <a:lnTo>
                      <a:pt x="1456" y="8027"/>
                    </a:lnTo>
                    <a:lnTo>
                      <a:pt x="1768" y="7486"/>
                    </a:lnTo>
                    <a:lnTo>
                      <a:pt x="2163" y="6800"/>
                    </a:lnTo>
                    <a:lnTo>
                      <a:pt x="2558" y="6155"/>
                    </a:lnTo>
                    <a:lnTo>
                      <a:pt x="2995" y="5511"/>
                    </a:lnTo>
                    <a:lnTo>
                      <a:pt x="3431" y="4887"/>
                    </a:lnTo>
                    <a:lnTo>
                      <a:pt x="3889" y="4263"/>
                    </a:lnTo>
                    <a:lnTo>
                      <a:pt x="4346" y="3660"/>
                    </a:lnTo>
                    <a:lnTo>
                      <a:pt x="4845" y="3057"/>
                    </a:lnTo>
                    <a:lnTo>
                      <a:pt x="5344" y="2454"/>
                    </a:lnTo>
                    <a:lnTo>
                      <a:pt x="5656" y="2122"/>
                    </a:lnTo>
                    <a:lnTo>
                      <a:pt x="5781" y="1997"/>
                    </a:lnTo>
                    <a:lnTo>
                      <a:pt x="5927" y="1893"/>
                    </a:lnTo>
                    <a:lnTo>
                      <a:pt x="6051" y="1810"/>
                    </a:lnTo>
                    <a:lnTo>
                      <a:pt x="6176" y="1768"/>
                    </a:lnTo>
                    <a:lnTo>
                      <a:pt x="6301" y="1726"/>
                    </a:lnTo>
                    <a:lnTo>
                      <a:pt x="6446" y="1706"/>
                    </a:lnTo>
                    <a:lnTo>
                      <a:pt x="6654" y="1726"/>
                    </a:lnTo>
                    <a:lnTo>
                      <a:pt x="6883" y="1810"/>
                    </a:lnTo>
                    <a:lnTo>
                      <a:pt x="7153" y="1914"/>
                    </a:lnTo>
                    <a:lnTo>
                      <a:pt x="7465" y="2059"/>
                    </a:lnTo>
                    <a:lnTo>
                      <a:pt x="8006" y="2350"/>
                    </a:lnTo>
                    <a:lnTo>
                      <a:pt x="8526" y="2662"/>
                    </a:lnTo>
                    <a:lnTo>
                      <a:pt x="9025" y="2995"/>
                    </a:lnTo>
                    <a:lnTo>
                      <a:pt x="9503" y="3348"/>
                    </a:lnTo>
                    <a:lnTo>
                      <a:pt x="10459" y="4076"/>
                    </a:lnTo>
                    <a:lnTo>
                      <a:pt x="11416" y="4825"/>
                    </a:lnTo>
                    <a:lnTo>
                      <a:pt x="13370" y="6405"/>
                    </a:lnTo>
                    <a:lnTo>
                      <a:pt x="14368" y="7195"/>
                    </a:lnTo>
                    <a:lnTo>
                      <a:pt x="15346" y="7985"/>
                    </a:lnTo>
                    <a:lnTo>
                      <a:pt x="15699" y="8235"/>
                    </a:lnTo>
                    <a:lnTo>
                      <a:pt x="16032" y="8401"/>
                    </a:lnTo>
                    <a:lnTo>
                      <a:pt x="16177" y="8484"/>
                    </a:lnTo>
                    <a:lnTo>
                      <a:pt x="16323" y="8526"/>
                    </a:lnTo>
                    <a:lnTo>
                      <a:pt x="16469" y="8547"/>
                    </a:lnTo>
                    <a:lnTo>
                      <a:pt x="16780" y="8547"/>
                    </a:lnTo>
                    <a:lnTo>
                      <a:pt x="16947" y="8505"/>
                    </a:lnTo>
                    <a:lnTo>
                      <a:pt x="17113" y="8422"/>
                    </a:lnTo>
                    <a:lnTo>
                      <a:pt x="17259" y="8339"/>
                    </a:lnTo>
                    <a:lnTo>
                      <a:pt x="17425" y="8214"/>
                    </a:lnTo>
                    <a:lnTo>
                      <a:pt x="17591" y="8047"/>
                    </a:lnTo>
                    <a:lnTo>
                      <a:pt x="17758" y="7860"/>
                    </a:lnTo>
                    <a:lnTo>
                      <a:pt x="17945" y="7652"/>
                    </a:lnTo>
                    <a:lnTo>
                      <a:pt x="20003" y="5053"/>
                    </a:lnTo>
                    <a:lnTo>
                      <a:pt x="21043" y="3764"/>
                    </a:lnTo>
                    <a:lnTo>
                      <a:pt x="22124" y="2496"/>
                    </a:lnTo>
                    <a:lnTo>
                      <a:pt x="22436" y="2142"/>
                    </a:lnTo>
                    <a:lnTo>
                      <a:pt x="22769" y="1810"/>
                    </a:lnTo>
                    <a:lnTo>
                      <a:pt x="23122" y="1498"/>
                    </a:lnTo>
                    <a:lnTo>
                      <a:pt x="23476" y="1207"/>
                    </a:lnTo>
                    <a:lnTo>
                      <a:pt x="23704" y="1040"/>
                    </a:lnTo>
                    <a:lnTo>
                      <a:pt x="23933" y="936"/>
                    </a:lnTo>
                    <a:lnTo>
                      <a:pt x="24141" y="874"/>
                    </a:lnTo>
                    <a:lnTo>
                      <a:pt x="24391" y="853"/>
                    </a:lnTo>
                    <a:close/>
                    <a:moveTo>
                      <a:pt x="24120" y="1"/>
                    </a:moveTo>
                    <a:lnTo>
                      <a:pt x="23954" y="21"/>
                    </a:lnTo>
                    <a:lnTo>
                      <a:pt x="23788" y="63"/>
                    </a:lnTo>
                    <a:lnTo>
                      <a:pt x="23621" y="105"/>
                    </a:lnTo>
                    <a:lnTo>
                      <a:pt x="23455" y="167"/>
                    </a:lnTo>
                    <a:lnTo>
                      <a:pt x="23309" y="250"/>
                    </a:lnTo>
                    <a:lnTo>
                      <a:pt x="23143" y="333"/>
                    </a:lnTo>
                    <a:lnTo>
                      <a:pt x="22977" y="437"/>
                    </a:lnTo>
                    <a:lnTo>
                      <a:pt x="22623" y="687"/>
                    </a:lnTo>
                    <a:lnTo>
                      <a:pt x="22291" y="957"/>
                    </a:lnTo>
                    <a:lnTo>
                      <a:pt x="21958" y="1248"/>
                    </a:lnTo>
                    <a:lnTo>
                      <a:pt x="21646" y="1539"/>
                    </a:lnTo>
                    <a:lnTo>
                      <a:pt x="21043" y="2163"/>
                    </a:lnTo>
                    <a:lnTo>
                      <a:pt x="20461" y="2808"/>
                    </a:lnTo>
                    <a:lnTo>
                      <a:pt x="19484" y="3972"/>
                    </a:lnTo>
                    <a:lnTo>
                      <a:pt x="18548" y="5157"/>
                    </a:lnTo>
                    <a:lnTo>
                      <a:pt x="17612" y="6363"/>
                    </a:lnTo>
                    <a:lnTo>
                      <a:pt x="16697" y="7611"/>
                    </a:lnTo>
                    <a:lnTo>
                      <a:pt x="13766" y="5116"/>
                    </a:lnTo>
                    <a:lnTo>
                      <a:pt x="10875" y="2683"/>
                    </a:lnTo>
                    <a:lnTo>
                      <a:pt x="10127" y="2059"/>
                    </a:lnTo>
                    <a:lnTo>
                      <a:pt x="9752" y="1789"/>
                    </a:lnTo>
                    <a:lnTo>
                      <a:pt x="9357" y="1498"/>
                    </a:lnTo>
                    <a:lnTo>
                      <a:pt x="8962" y="1248"/>
                    </a:lnTo>
                    <a:lnTo>
                      <a:pt x="8547" y="1020"/>
                    </a:lnTo>
                    <a:lnTo>
                      <a:pt x="8110" y="832"/>
                    </a:lnTo>
                    <a:lnTo>
                      <a:pt x="7652" y="666"/>
                    </a:lnTo>
                    <a:lnTo>
                      <a:pt x="7361" y="583"/>
                    </a:lnTo>
                    <a:lnTo>
                      <a:pt x="7070" y="520"/>
                    </a:lnTo>
                    <a:lnTo>
                      <a:pt x="6779" y="479"/>
                    </a:lnTo>
                    <a:lnTo>
                      <a:pt x="6509" y="458"/>
                    </a:lnTo>
                    <a:lnTo>
                      <a:pt x="6280" y="479"/>
                    </a:lnTo>
                    <a:lnTo>
                      <a:pt x="6031" y="500"/>
                    </a:lnTo>
                    <a:lnTo>
                      <a:pt x="5802" y="562"/>
                    </a:lnTo>
                    <a:lnTo>
                      <a:pt x="5594" y="645"/>
                    </a:lnTo>
                    <a:lnTo>
                      <a:pt x="5365" y="749"/>
                    </a:lnTo>
                    <a:lnTo>
                      <a:pt x="5157" y="874"/>
                    </a:lnTo>
                    <a:lnTo>
                      <a:pt x="4949" y="1040"/>
                    </a:lnTo>
                    <a:lnTo>
                      <a:pt x="4762" y="1207"/>
                    </a:lnTo>
                    <a:lnTo>
                      <a:pt x="4118" y="1914"/>
                    </a:lnTo>
                    <a:lnTo>
                      <a:pt x="3494" y="2600"/>
                    </a:lnTo>
                    <a:lnTo>
                      <a:pt x="2891" y="3328"/>
                    </a:lnTo>
                    <a:lnTo>
                      <a:pt x="2329" y="4076"/>
                    </a:lnTo>
                    <a:lnTo>
                      <a:pt x="1789" y="4845"/>
                    </a:lnTo>
                    <a:lnTo>
                      <a:pt x="1290" y="5636"/>
                    </a:lnTo>
                    <a:lnTo>
                      <a:pt x="1061" y="6051"/>
                    </a:lnTo>
                    <a:lnTo>
                      <a:pt x="853" y="6467"/>
                    </a:lnTo>
                    <a:lnTo>
                      <a:pt x="624" y="6883"/>
                    </a:lnTo>
                    <a:lnTo>
                      <a:pt x="437" y="7320"/>
                    </a:lnTo>
                    <a:lnTo>
                      <a:pt x="250" y="7736"/>
                    </a:lnTo>
                    <a:lnTo>
                      <a:pt x="167" y="7944"/>
                    </a:lnTo>
                    <a:lnTo>
                      <a:pt x="105" y="8151"/>
                    </a:lnTo>
                    <a:lnTo>
                      <a:pt x="63" y="8380"/>
                    </a:lnTo>
                    <a:lnTo>
                      <a:pt x="21" y="8609"/>
                    </a:lnTo>
                    <a:lnTo>
                      <a:pt x="1" y="8838"/>
                    </a:lnTo>
                    <a:lnTo>
                      <a:pt x="21" y="9066"/>
                    </a:lnTo>
                    <a:lnTo>
                      <a:pt x="84" y="9607"/>
                    </a:lnTo>
                    <a:lnTo>
                      <a:pt x="188" y="10106"/>
                    </a:lnTo>
                    <a:lnTo>
                      <a:pt x="354" y="10605"/>
                    </a:lnTo>
                    <a:lnTo>
                      <a:pt x="458" y="10834"/>
                    </a:lnTo>
                    <a:lnTo>
                      <a:pt x="562" y="11062"/>
                    </a:lnTo>
                    <a:lnTo>
                      <a:pt x="666" y="11291"/>
                    </a:lnTo>
                    <a:lnTo>
                      <a:pt x="812" y="11499"/>
                    </a:lnTo>
                    <a:lnTo>
                      <a:pt x="936" y="11728"/>
                    </a:lnTo>
                    <a:lnTo>
                      <a:pt x="1103" y="11915"/>
                    </a:lnTo>
                    <a:lnTo>
                      <a:pt x="1269" y="12123"/>
                    </a:lnTo>
                    <a:lnTo>
                      <a:pt x="1456" y="12310"/>
                    </a:lnTo>
                    <a:lnTo>
                      <a:pt x="1643" y="12497"/>
                    </a:lnTo>
                    <a:lnTo>
                      <a:pt x="1851" y="12684"/>
                    </a:lnTo>
                    <a:lnTo>
                      <a:pt x="3411" y="13973"/>
                    </a:lnTo>
                    <a:lnTo>
                      <a:pt x="4201" y="14597"/>
                    </a:lnTo>
                    <a:lnTo>
                      <a:pt x="5012" y="15221"/>
                    </a:lnTo>
                    <a:lnTo>
                      <a:pt x="5823" y="15824"/>
                    </a:lnTo>
                    <a:lnTo>
                      <a:pt x="6634" y="16427"/>
                    </a:lnTo>
                    <a:lnTo>
                      <a:pt x="7465" y="17009"/>
                    </a:lnTo>
                    <a:lnTo>
                      <a:pt x="8297" y="17591"/>
                    </a:lnTo>
                    <a:lnTo>
                      <a:pt x="8443" y="17675"/>
                    </a:lnTo>
                    <a:lnTo>
                      <a:pt x="8609" y="17737"/>
                    </a:lnTo>
                    <a:lnTo>
                      <a:pt x="8692" y="17799"/>
                    </a:lnTo>
                    <a:lnTo>
                      <a:pt x="8754" y="17862"/>
                    </a:lnTo>
                    <a:lnTo>
                      <a:pt x="8817" y="17945"/>
                    </a:lnTo>
                    <a:lnTo>
                      <a:pt x="8858" y="18049"/>
                    </a:lnTo>
                    <a:lnTo>
                      <a:pt x="8775" y="18153"/>
                    </a:lnTo>
                    <a:lnTo>
                      <a:pt x="7486" y="19691"/>
                    </a:lnTo>
                    <a:lnTo>
                      <a:pt x="6405" y="20960"/>
                    </a:lnTo>
                    <a:lnTo>
                      <a:pt x="5885" y="21584"/>
                    </a:lnTo>
                    <a:lnTo>
                      <a:pt x="5365" y="22249"/>
                    </a:lnTo>
                    <a:lnTo>
                      <a:pt x="4866" y="22894"/>
                    </a:lnTo>
                    <a:lnTo>
                      <a:pt x="4388" y="23580"/>
                    </a:lnTo>
                    <a:lnTo>
                      <a:pt x="3951" y="24287"/>
                    </a:lnTo>
                    <a:lnTo>
                      <a:pt x="3743" y="24661"/>
                    </a:lnTo>
                    <a:lnTo>
                      <a:pt x="3556" y="25014"/>
                    </a:lnTo>
                    <a:lnTo>
                      <a:pt x="3369" y="25409"/>
                    </a:lnTo>
                    <a:lnTo>
                      <a:pt x="3286" y="25597"/>
                    </a:lnTo>
                    <a:lnTo>
                      <a:pt x="3224" y="25805"/>
                    </a:lnTo>
                    <a:lnTo>
                      <a:pt x="3161" y="26012"/>
                    </a:lnTo>
                    <a:lnTo>
                      <a:pt x="3140" y="26220"/>
                    </a:lnTo>
                    <a:lnTo>
                      <a:pt x="3120" y="26428"/>
                    </a:lnTo>
                    <a:lnTo>
                      <a:pt x="3120" y="26657"/>
                    </a:lnTo>
                    <a:lnTo>
                      <a:pt x="3161" y="27011"/>
                    </a:lnTo>
                    <a:lnTo>
                      <a:pt x="3224" y="27385"/>
                    </a:lnTo>
                    <a:lnTo>
                      <a:pt x="3286" y="27738"/>
                    </a:lnTo>
                    <a:lnTo>
                      <a:pt x="3369" y="28071"/>
                    </a:lnTo>
                    <a:lnTo>
                      <a:pt x="3473" y="28424"/>
                    </a:lnTo>
                    <a:lnTo>
                      <a:pt x="3598" y="28736"/>
                    </a:lnTo>
                    <a:lnTo>
                      <a:pt x="3723" y="29069"/>
                    </a:lnTo>
                    <a:lnTo>
                      <a:pt x="3889" y="29360"/>
                    </a:lnTo>
                    <a:lnTo>
                      <a:pt x="4055" y="29672"/>
                    </a:lnTo>
                    <a:lnTo>
                      <a:pt x="4242" y="29942"/>
                    </a:lnTo>
                    <a:lnTo>
                      <a:pt x="4450" y="30233"/>
                    </a:lnTo>
                    <a:lnTo>
                      <a:pt x="4679" y="30483"/>
                    </a:lnTo>
                    <a:lnTo>
                      <a:pt x="4929" y="30753"/>
                    </a:lnTo>
                    <a:lnTo>
                      <a:pt x="5199" y="30982"/>
                    </a:lnTo>
                    <a:lnTo>
                      <a:pt x="5511" y="31211"/>
                    </a:lnTo>
                    <a:lnTo>
                      <a:pt x="5823" y="31439"/>
                    </a:lnTo>
                    <a:lnTo>
                      <a:pt x="7133" y="32313"/>
                    </a:lnTo>
                    <a:lnTo>
                      <a:pt x="7569" y="32562"/>
                    </a:lnTo>
                    <a:lnTo>
                      <a:pt x="7985" y="32791"/>
                    </a:lnTo>
                    <a:lnTo>
                      <a:pt x="8401" y="32999"/>
                    </a:lnTo>
                    <a:lnTo>
                      <a:pt x="8775" y="33165"/>
                    </a:lnTo>
                    <a:lnTo>
                      <a:pt x="9150" y="33290"/>
                    </a:lnTo>
                    <a:lnTo>
                      <a:pt x="9503" y="33373"/>
                    </a:lnTo>
                    <a:lnTo>
                      <a:pt x="9856" y="33436"/>
                    </a:lnTo>
                    <a:lnTo>
                      <a:pt x="10189" y="33456"/>
                    </a:lnTo>
                    <a:lnTo>
                      <a:pt x="10397" y="33436"/>
                    </a:lnTo>
                    <a:lnTo>
                      <a:pt x="10605" y="33415"/>
                    </a:lnTo>
                    <a:lnTo>
                      <a:pt x="10813" y="33373"/>
                    </a:lnTo>
                    <a:lnTo>
                      <a:pt x="11021" y="33332"/>
                    </a:lnTo>
                    <a:lnTo>
                      <a:pt x="11229" y="33269"/>
                    </a:lnTo>
                    <a:lnTo>
                      <a:pt x="11437" y="33186"/>
                    </a:lnTo>
                    <a:lnTo>
                      <a:pt x="11645" y="33082"/>
                    </a:lnTo>
                    <a:lnTo>
                      <a:pt x="11853" y="32978"/>
                    </a:lnTo>
                    <a:lnTo>
                      <a:pt x="12268" y="32708"/>
                    </a:lnTo>
                    <a:lnTo>
                      <a:pt x="12684" y="32396"/>
                    </a:lnTo>
                    <a:lnTo>
                      <a:pt x="13121" y="32001"/>
                    </a:lnTo>
                    <a:lnTo>
                      <a:pt x="13578" y="31564"/>
                    </a:lnTo>
                    <a:lnTo>
                      <a:pt x="14472" y="30628"/>
                    </a:lnTo>
                    <a:lnTo>
                      <a:pt x="15346" y="29672"/>
                    </a:lnTo>
                    <a:lnTo>
                      <a:pt x="16219" y="28716"/>
                    </a:lnTo>
                    <a:lnTo>
                      <a:pt x="16635" y="28217"/>
                    </a:lnTo>
                    <a:lnTo>
                      <a:pt x="17051" y="27738"/>
                    </a:lnTo>
                    <a:lnTo>
                      <a:pt x="17675" y="26990"/>
                    </a:lnTo>
                    <a:lnTo>
                      <a:pt x="18319" y="26262"/>
                    </a:lnTo>
                    <a:lnTo>
                      <a:pt x="18714" y="26595"/>
                    </a:lnTo>
                    <a:lnTo>
                      <a:pt x="20274" y="27884"/>
                    </a:lnTo>
                    <a:lnTo>
                      <a:pt x="21064" y="28528"/>
                    </a:lnTo>
                    <a:lnTo>
                      <a:pt x="21854" y="29152"/>
                    </a:lnTo>
                    <a:lnTo>
                      <a:pt x="22665" y="29755"/>
                    </a:lnTo>
                    <a:lnTo>
                      <a:pt x="23497" y="30337"/>
                    </a:lnTo>
                    <a:lnTo>
                      <a:pt x="24349" y="30899"/>
                    </a:lnTo>
                    <a:lnTo>
                      <a:pt x="25222" y="31419"/>
                    </a:lnTo>
                    <a:lnTo>
                      <a:pt x="25576" y="31627"/>
                    </a:lnTo>
                    <a:lnTo>
                      <a:pt x="25929" y="31793"/>
                    </a:lnTo>
                    <a:lnTo>
                      <a:pt x="26262" y="31938"/>
                    </a:lnTo>
                    <a:lnTo>
                      <a:pt x="26615" y="32042"/>
                    </a:lnTo>
                    <a:lnTo>
                      <a:pt x="26948" y="32146"/>
                    </a:lnTo>
                    <a:lnTo>
                      <a:pt x="27281" y="32209"/>
                    </a:lnTo>
                    <a:lnTo>
                      <a:pt x="27593" y="32250"/>
                    </a:lnTo>
                    <a:lnTo>
                      <a:pt x="27905" y="32271"/>
                    </a:lnTo>
                    <a:lnTo>
                      <a:pt x="28154" y="32250"/>
                    </a:lnTo>
                    <a:lnTo>
                      <a:pt x="28383" y="32230"/>
                    </a:lnTo>
                    <a:lnTo>
                      <a:pt x="28612" y="32188"/>
                    </a:lnTo>
                    <a:lnTo>
                      <a:pt x="28840" y="32126"/>
                    </a:lnTo>
                    <a:lnTo>
                      <a:pt x="29069" y="32063"/>
                    </a:lnTo>
                    <a:lnTo>
                      <a:pt x="29298" y="31959"/>
                    </a:lnTo>
                    <a:lnTo>
                      <a:pt x="29506" y="31855"/>
                    </a:lnTo>
                    <a:lnTo>
                      <a:pt x="29734" y="31730"/>
                    </a:lnTo>
                    <a:lnTo>
                      <a:pt x="29942" y="31606"/>
                    </a:lnTo>
                    <a:lnTo>
                      <a:pt x="30150" y="31439"/>
                    </a:lnTo>
                    <a:lnTo>
                      <a:pt x="30358" y="31273"/>
                    </a:lnTo>
                    <a:lnTo>
                      <a:pt x="30545" y="31086"/>
                    </a:lnTo>
                    <a:lnTo>
                      <a:pt x="30753" y="30878"/>
                    </a:lnTo>
                    <a:lnTo>
                      <a:pt x="30940" y="30649"/>
                    </a:lnTo>
                    <a:lnTo>
                      <a:pt x="31127" y="30400"/>
                    </a:lnTo>
                    <a:lnTo>
                      <a:pt x="31315" y="30150"/>
                    </a:lnTo>
                    <a:lnTo>
                      <a:pt x="31751" y="29568"/>
                    </a:lnTo>
                    <a:lnTo>
                      <a:pt x="32188" y="28986"/>
                    </a:lnTo>
                    <a:lnTo>
                      <a:pt x="33082" y="27884"/>
                    </a:lnTo>
                    <a:lnTo>
                      <a:pt x="33248" y="27655"/>
                    </a:lnTo>
                    <a:lnTo>
                      <a:pt x="33394" y="27406"/>
                    </a:lnTo>
                    <a:lnTo>
                      <a:pt x="33519" y="27156"/>
                    </a:lnTo>
                    <a:lnTo>
                      <a:pt x="33623" y="26865"/>
                    </a:lnTo>
                    <a:lnTo>
                      <a:pt x="33727" y="26574"/>
                    </a:lnTo>
                    <a:lnTo>
                      <a:pt x="33810" y="26262"/>
                    </a:lnTo>
                    <a:lnTo>
                      <a:pt x="33893" y="25950"/>
                    </a:lnTo>
                    <a:lnTo>
                      <a:pt x="33934" y="25617"/>
                    </a:lnTo>
                    <a:lnTo>
                      <a:pt x="33976" y="25285"/>
                    </a:lnTo>
                    <a:lnTo>
                      <a:pt x="34018" y="24952"/>
                    </a:lnTo>
                    <a:lnTo>
                      <a:pt x="34018" y="24599"/>
                    </a:lnTo>
                    <a:lnTo>
                      <a:pt x="34018" y="24266"/>
                    </a:lnTo>
                    <a:lnTo>
                      <a:pt x="33997" y="23954"/>
                    </a:lnTo>
                    <a:lnTo>
                      <a:pt x="33955" y="23621"/>
                    </a:lnTo>
                    <a:lnTo>
                      <a:pt x="33893" y="23309"/>
                    </a:lnTo>
                    <a:lnTo>
                      <a:pt x="33831" y="23018"/>
                    </a:lnTo>
                    <a:lnTo>
                      <a:pt x="33768" y="22810"/>
                    </a:lnTo>
                    <a:lnTo>
                      <a:pt x="33685" y="22602"/>
                    </a:lnTo>
                    <a:lnTo>
                      <a:pt x="33602" y="22395"/>
                    </a:lnTo>
                    <a:lnTo>
                      <a:pt x="33498" y="22207"/>
                    </a:lnTo>
                    <a:lnTo>
                      <a:pt x="33207" y="21771"/>
                    </a:lnTo>
                    <a:lnTo>
                      <a:pt x="32895" y="21355"/>
                    </a:lnTo>
                    <a:lnTo>
                      <a:pt x="32541" y="20981"/>
                    </a:lnTo>
                    <a:lnTo>
                      <a:pt x="32188" y="20606"/>
                    </a:lnTo>
                    <a:lnTo>
                      <a:pt x="31793" y="20253"/>
                    </a:lnTo>
                    <a:lnTo>
                      <a:pt x="31398" y="19920"/>
                    </a:lnTo>
                    <a:lnTo>
                      <a:pt x="30587" y="19255"/>
                    </a:lnTo>
                    <a:lnTo>
                      <a:pt x="26990" y="16406"/>
                    </a:lnTo>
                    <a:lnTo>
                      <a:pt x="27551" y="15803"/>
                    </a:lnTo>
                    <a:lnTo>
                      <a:pt x="28113" y="15200"/>
                    </a:lnTo>
                    <a:lnTo>
                      <a:pt x="28632" y="14576"/>
                    </a:lnTo>
                    <a:lnTo>
                      <a:pt x="29173" y="13953"/>
                    </a:lnTo>
                    <a:lnTo>
                      <a:pt x="29672" y="13308"/>
                    </a:lnTo>
                    <a:lnTo>
                      <a:pt x="30171" y="12663"/>
                    </a:lnTo>
                    <a:lnTo>
                      <a:pt x="30670" y="12019"/>
                    </a:lnTo>
                    <a:lnTo>
                      <a:pt x="31127" y="11354"/>
                    </a:lnTo>
                    <a:lnTo>
                      <a:pt x="31626" y="10626"/>
                    </a:lnTo>
                    <a:lnTo>
                      <a:pt x="31855" y="10272"/>
                    </a:lnTo>
                    <a:lnTo>
                      <a:pt x="32063" y="9877"/>
                    </a:lnTo>
                    <a:lnTo>
                      <a:pt x="32250" y="9503"/>
                    </a:lnTo>
                    <a:lnTo>
                      <a:pt x="32417" y="9108"/>
                    </a:lnTo>
                    <a:lnTo>
                      <a:pt x="32562" y="8692"/>
                    </a:lnTo>
                    <a:lnTo>
                      <a:pt x="32666" y="8255"/>
                    </a:lnTo>
                    <a:lnTo>
                      <a:pt x="32708" y="7944"/>
                    </a:lnTo>
                    <a:lnTo>
                      <a:pt x="32729" y="7652"/>
                    </a:lnTo>
                    <a:lnTo>
                      <a:pt x="32729" y="7361"/>
                    </a:lnTo>
                    <a:lnTo>
                      <a:pt x="32708" y="7070"/>
                    </a:lnTo>
                    <a:lnTo>
                      <a:pt x="32666" y="6800"/>
                    </a:lnTo>
                    <a:lnTo>
                      <a:pt x="32583" y="6530"/>
                    </a:lnTo>
                    <a:lnTo>
                      <a:pt x="32500" y="6259"/>
                    </a:lnTo>
                    <a:lnTo>
                      <a:pt x="32417" y="6010"/>
                    </a:lnTo>
                    <a:lnTo>
                      <a:pt x="32292" y="5760"/>
                    </a:lnTo>
                    <a:lnTo>
                      <a:pt x="32146" y="5511"/>
                    </a:lnTo>
                    <a:lnTo>
                      <a:pt x="32001" y="5282"/>
                    </a:lnTo>
                    <a:lnTo>
                      <a:pt x="31834" y="5053"/>
                    </a:lnTo>
                    <a:lnTo>
                      <a:pt x="31647" y="4825"/>
                    </a:lnTo>
                    <a:lnTo>
                      <a:pt x="31460" y="4617"/>
                    </a:lnTo>
                    <a:lnTo>
                      <a:pt x="31044" y="4201"/>
                    </a:lnTo>
                    <a:lnTo>
                      <a:pt x="30379" y="3619"/>
                    </a:lnTo>
                    <a:lnTo>
                      <a:pt x="29734" y="3078"/>
                    </a:lnTo>
                    <a:lnTo>
                      <a:pt x="29048" y="2537"/>
                    </a:lnTo>
                    <a:lnTo>
                      <a:pt x="28362" y="2038"/>
                    </a:lnTo>
                    <a:lnTo>
                      <a:pt x="27655" y="1560"/>
                    </a:lnTo>
                    <a:lnTo>
                      <a:pt x="26927" y="1103"/>
                    </a:lnTo>
                    <a:lnTo>
                      <a:pt x="26179" y="666"/>
                    </a:lnTo>
                    <a:lnTo>
                      <a:pt x="25409" y="271"/>
                    </a:lnTo>
                    <a:lnTo>
                      <a:pt x="25160" y="167"/>
                    </a:lnTo>
                    <a:lnTo>
                      <a:pt x="24910" y="84"/>
                    </a:lnTo>
                    <a:lnTo>
                      <a:pt x="24682" y="21"/>
                    </a:lnTo>
                    <a:lnTo>
                      <a:pt x="24432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24" name="Google Shape;1124;p7"/>
              <p:cNvSpPr/>
              <p:nvPr/>
            </p:nvSpPr>
            <p:spPr>
              <a:xfrm>
                <a:off x="6922925" y="3683488"/>
                <a:ext cx="799000" cy="766750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0" fill="none" extrusionOk="0">
                    <a:moveTo>
                      <a:pt x="15595" y="7694"/>
                    </a:moveTo>
                    <a:lnTo>
                      <a:pt x="15595" y="7694"/>
                    </a:lnTo>
                    <a:lnTo>
                      <a:pt x="15761" y="7694"/>
                    </a:lnTo>
                    <a:lnTo>
                      <a:pt x="15928" y="7652"/>
                    </a:lnTo>
                    <a:lnTo>
                      <a:pt x="16094" y="7569"/>
                    </a:lnTo>
                    <a:lnTo>
                      <a:pt x="16240" y="7486"/>
                    </a:lnTo>
                    <a:lnTo>
                      <a:pt x="16406" y="7361"/>
                    </a:lnTo>
                    <a:lnTo>
                      <a:pt x="16572" y="7194"/>
                    </a:lnTo>
                    <a:lnTo>
                      <a:pt x="16739" y="7007"/>
                    </a:lnTo>
                    <a:lnTo>
                      <a:pt x="16926" y="6799"/>
                    </a:lnTo>
                    <a:lnTo>
                      <a:pt x="16926" y="6799"/>
                    </a:lnTo>
                    <a:lnTo>
                      <a:pt x="18984" y="4200"/>
                    </a:lnTo>
                    <a:lnTo>
                      <a:pt x="20024" y="2911"/>
                    </a:lnTo>
                    <a:lnTo>
                      <a:pt x="21105" y="1643"/>
                    </a:lnTo>
                    <a:lnTo>
                      <a:pt x="21105" y="1643"/>
                    </a:lnTo>
                    <a:lnTo>
                      <a:pt x="21417" y="1289"/>
                    </a:lnTo>
                    <a:lnTo>
                      <a:pt x="21750" y="957"/>
                    </a:lnTo>
                    <a:lnTo>
                      <a:pt x="22103" y="645"/>
                    </a:lnTo>
                    <a:lnTo>
                      <a:pt x="22457" y="354"/>
                    </a:lnTo>
                    <a:lnTo>
                      <a:pt x="22457" y="354"/>
                    </a:lnTo>
                    <a:lnTo>
                      <a:pt x="22685" y="187"/>
                    </a:lnTo>
                    <a:lnTo>
                      <a:pt x="22914" y="83"/>
                    </a:lnTo>
                    <a:lnTo>
                      <a:pt x="23122" y="21"/>
                    </a:lnTo>
                    <a:lnTo>
                      <a:pt x="23372" y="0"/>
                    </a:lnTo>
                    <a:lnTo>
                      <a:pt x="23372" y="0"/>
                    </a:lnTo>
                    <a:lnTo>
                      <a:pt x="23538" y="0"/>
                    </a:lnTo>
                    <a:lnTo>
                      <a:pt x="23704" y="42"/>
                    </a:lnTo>
                    <a:lnTo>
                      <a:pt x="23871" y="104"/>
                    </a:lnTo>
                    <a:lnTo>
                      <a:pt x="24058" y="187"/>
                    </a:lnTo>
                    <a:lnTo>
                      <a:pt x="24058" y="187"/>
                    </a:lnTo>
                    <a:lnTo>
                      <a:pt x="24827" y="624"/>
                    </a:lnTo>
                    <a:lnTo>
                      <a:pt x="25596" y="1102"/>
                    </a:lnTo>
                    <a:lnTo>
                      <a:pt x="26324" y="1601"/>
                    </a:lnTo>
                    <a:lnTo>
                      <a:pt x="27052" y="2121"/>
                    </a:lnTo>
                    <a:lnTo>
                      <a:pt x="27759" y="2682"/>
                    </a:lnTo>
                    <a:lnTo>
                      <a:pt x="28445" y="3265"/>
                    </a:lnTo>
                    <a:lnTo>
                      <a:pt x="29110" y="3847"/>
                    </a:lnTo>
                    <a:lnTo>
                      <a:pt x="29755" y="4491"/>
                    </a:lnTo>
                    <a:lnTo>
                      <a:pt x="29755" y="4491"/>
                    </a:lnTo>
                    <a:lnTo>
                      <a:pt x="29880" y="4616"/>
                    </a:lnTo>
                    <a:lnTo>
                      <a:pt x="29984" y="4762"/>
                    </a:lnTo>
                    <a:lnTo>
                      <a:pt x="30067" y="4907"/>
                    </a:lnTo>
                    <a:lnTo>
                      <a:pt x="30129" y="5074"/>
                    </a:lnTo>
                    <a:lnTo>
                      <a:pt x="30192" y="5240"/>
                    </a:lnTo>
                    <a:lnTo>
                      <a:pt x="30233" y="5427"/>
                    </a:lnTo>
                    <a:lnTo>
                      <a:pt x="30254" y="5635"/>
                    </a:lnTo>
                    <a:lnTo>
                      <a:pt x="30275" y="5864"/>
                    </a:lnTo>
                    <a:lnTo>
                      <a:pt x="30275" y="5864"/>
                    </a:lnTo>
                    <a:lnTo>
                      <a:pt x="30275" y="5905"/>
                    </a:lnTo>
                    <a:lnTo>
                      <a:pt x="30275" y="5905"/>
                    </a:lnTo>
                    <a:lnTo>
                      <a:pt x="30254" y="6051"/>
                    </a:lnTo>
                    <a:lnTo>
                      <a:pt x="30212" y="6196"/>
                    </a:lnTo>
                    <a:lnTo>
                      <a:pt x="30108" y="6508"/>
                    </a:lnTo>
                    <a:lnTo>
                      <a:pt x="29942" y="6841"/>
                    </a:lnTo>
                    <a:lnTo>
                      <a:pt x="29755" y="7174"/>
                    </a:lnTo>
                    <a:lnTo>
                      <a:pt x="29755" y="7174"/>
                    </a:lnTo>
                    <a:lnTo>
                      <a:pt x="29422" y="7714"/>
                    </a:lnTo>
                    <a:lnTo>
                      <a:pt x="29069" y="8234"/>
                    </a:lnTo>
                    <a:lnTo>
                      <a:pt x="28715" y="8754"/>
                    </a:lnTo>
                    <a:lnTo>
                      <a:pt x="28320" y="9253"/>
                    </a:lnTo>
                    <a:lnTo>
                      <a:pt x="27551" y="10251"/>
                    </a:lnTo>
                    <a:lnTo>
                      <a:pt x="26740" y="11228"/>
                    </a:lnTo>
                    <a:lnTo>
                      <a:pt x="26740" y="11228"/>
                    </a:lnTo>
                    <a:lnTo>
                      <a:pt x="26137" y="11956"/>
                    </a:lnTo>
                    <a:lnTo>
                      <a:pt x="25555" y="12725"/>
                    </a:lnTo>
                    <a:lnTo>
                      <a:pt x="24973" y="13474"/>
                    </a:lnTo>
                    <a:lnTo>
                      <a:pt x="24411" y="14243"/>
                    </a:lnTo>
                    <a:lnTo>
                      <a:pt x="24411" y="14243"/>
                    </a:lnTo>
                    <a:lnTo>
                      <a:pt x="24266" y="14451"/>
                    </a:lnTo>
                    <a:lnTo>
                      <a:pt x="24162" y="14638"/>
                    </a:lnTo>
                    <a:lnTo>
                      <a:pt x="24099" y="14805"/>
                    </a:lnTo>
                    <a:lnTo>
                      <a:pt x="24079" y="14950"/>
                    </a:lnTo>
                    <a:lnTo>
                      <a:pt x="24079" y="14950"/>
                    </a:lnTo>
                    <a:lnTo>
                      <a:pt x="24079" y="15054"/>
                    </a:lnTo>
                    <a:lnTo>
                      <a:pt x="24099" y="15137"/>
                    </a:lnTo>
                    <a:lnTo>
                      <a:pt x="24141" y="15221"/>
                    </a:lnTo>
                    <a:lnTo>
                      <a:pt x="24203" y="15304"/>
                    </a:lnTo>
                    <a:lnTo>
                      <a:pt x="24370" y="15491"/>
                    </a:lnTo>
                    <a:lnTo>
                      <a:pt x="24598" y="15699"/>
                    </a:lnTo>
                    <a:lnTo>
                      <a:pt x="24598" y="15699"/>
                    </a:lnTo>
                    <a:lnTo>
                      <a:pt x="25991" y="16863"/>
                    </a:lnTo>
                    <a:lnTo>
                      <a:pt x="27405" y="18028"/>
                    </a:lnTo>
                    <a:lnTo>
                      <a:pt x="27405" y="18028"/>
                    </a:lnTo>
                    <a:lnTo>
                      <a:pt x="27821" y="18360"/>
                    </a:lnTo>
                    <a:lnTo>
                      <a:pt x="28258" y="18693"/>
                    </a:lnTo>
                    <a:lnTo>
                      <a:pt x="29152" y="19358"/>
                    </a:lnTo>
                    <a:lnTo>
                      <a:pt x="29589" y="19691"/>
                    </a:lnTo>
                    <a:lnTo>
                      <a:pt x="30005" y="20044"/>
                    </a:lnTo>
                    <a:lnTo>
                      <a:pt x="30441" y="20398"/>
                    </a:lnTo>
                    <a:lnTo>
                      <a:pt x="30836" y="20751"/>
                    </a:lnTo>
                    <a:lnTo>
                      <a:pt x="30836" y="20751"/>
                    </a:lnTo>
                    <a:lnTo>
                      <a:pt x="30982" y="20897"/>
                    </a:lnTo>
                    <a:lnTo>
                      <a:pt x="31127" y="21042"/>
                    </a:lnTo>
                    <a:lnTo>
                      <a:pt x="31127" y="21042"/>
                    </a:lnTo>
                    <a:lnTo>
                      <a:pt x="31460" y="21438"/>
                    </a:lnTo>
                    <a:lnTo>
                      <a:pt x="31710" y="21770"/>
                    </a:lnTo>
                    <a:lnTo>
                      <a:pt x="31793" y="21937"/>
                    </a:lnTo>
                    <a:lnTo>
                      <a:pt x="31876" y="22082"/>
                    </a:lnTo>
                    <a:lnTo>
                      <a:pt x="31917" y="22228"/>
                    </a:lnTo>
                    <a:lnTo>
                      <a:pt x="31959" y="22394"/>
                    </a:lnTo>
                    <a:lnTo>
                      <a:pt x="31959" y="22394"/>
                    </a:lnTo>
                    <a:lnTo>
                      <a:pt x="31959" y="22560"/>
                    </a:lnTo>
                    <a:lnTo>
                      <a:pt x="31959" y="22560"/>
                    </a:lnTo>
                    <a:lnTo>
                      <a:pt x="31959" y="22706"/>
                    </a:lnTo>
                    <a:lnTo>
                      <a:pt x="31938" y="22851"/>
                    </a:lnTo>
                    <a:lnTo>
                      <a:pt x="31834" y="23163"/>
                    </a:lnTo>
                    <a:lnTo>
                      <a:pt x="31689" y="23517"/>
                    </a:lnTo>
                    <a:lnTo>
                      <a:pt x="31481" y="23933"/>
                    </a:lnTo>
                    <a:lnTo>
                      <a:pt x="31481" y="23933"/>
                    </a:lnTo>
                    <a:lnTo>
                      <a:pt x="31086" y="24619"/>
                    </a:lnTo>
                    <a:lnTo>
                      <a:pt x="30691" y="25284"/>
                    </a:lnTo>
                    <a:lnTo>
                      <a:pt x="30275" y="25929"/>
                    </a:lnTo>
                    <a:lnTo>
                      <a:pt x="29817" y="26553"/>
                    </a:lnTo>
                    <a:lnTo>
                      <a:pt x="29360" y="27176"/>
                    </a:lnTo>
                    <a:lnTo>
                      <a:pt x="28861" y="27779"/>
                    </a:lnTo>
                    <a:lnTo>
                      <a:pt x="28362" y="28382"/>
                    </a:lnTo>
                    <a:lnTo>
                      <a:pt x="27842" y="28965"/>
                    </a:lnTo>
                    <a:lnTo>
                      <a:pt x="27842" y="28965"/>
                    </a:lnTo>
                    <a:lnTo>
                      <a:pt x="27530" y="29256"/>
                    </a:lnTo>
                    <a:lnTo>
                      <a:pt x="27385" y="29380"/>
                    </a:lnTo>
                    <a:lnTo>
                      <a:pt x="27260" y="29484"/>
                    </a:lnTo>
                    <a:lnTo>
                      <a:pt x="27135" y="29568"/>
                    </a:lnTo>
                    <a:lnTo>
                      <a:pt x="27010" y="29609"/>
                    </a:lnTo>
                    <a:lnTo>
                      <a:pt x="26886" y="29651"/>
                    </a:lnTo>
                    <a:lnTo>
                      <a:pt x="26761" y="29651"/>
                    </a:lnTo>
                    <a:lnTo>
                      <a:pt x="26761" y="29651"/>
                    </a:lnTo>
                    <a:lnTo>
                      <a:pt x="26657" y="29651"/>
                    </a:lnTo>
                    <a:lnTo>
                      <a:pt x="26553" y="29630"/>
                    </a:lnTo>
                    <a:lnTo>
                      <a:pt x="26303" y="29547"/>
                    </a:lnTo>
                    <a:lnTo>
                      <a:pt x="26033" y="29380"/>
                    </a:lnTo>
                    <a:lnTo>
                      <a:pt x="25721" y="29193"/>
                    </a:lnTo>
                    <a:lnTo>
                      <a:pt x="25721" y="29193"/>
                    </a:lnTo>
                    <a:lnTo>
                      <a:pt x="24827" y="28549"/>
                    </a:lnTo>
                    <a:lnTo>
                      <a:pt x="23933" y="27925"/>
                    </a:lnTo>
                    <a:lnTo>
                      <a:pt x="23060" y="27260"/>
                    </a:lnTo>
                    <a:lnTo>
                      <a:pt x="22186" y="26594"/>
                    </a:lnTo>
                    <a:lnTo>
                      <a:pt x="20481" y="25222"/>
                    </a:lnTo>
                    <a:lnTo>
                      <a:pt x="18797" y="23850"/>
                    </a:lnTo>
                    <a:lnTo>
                      <a:pt x="18797" y="23850"/>
                    </a:lnTo>
                    <a:lnTo>
                      <a:pt x="18610" y="23683"/>
                    </a:lnTo>
                    <a:lnTo>
                      <a:pt x="18610" y="23683"/>
                    </a:lnTo>
                    <a:lnTo>
                      <a:pt x="18257" y="23413"/>
                    </a:lnTo>
                    <a:lnTo>
                      <a:pt x="17945" y="23205"/>
                    </a:lnTo>
                    <a:lnTo>
                      <a:pt x="17799" y="23143"/>
                    </a:lnTo>
                    <a:lnTo>
                      <a:pt x="17674" y="23101"/>
                    </a:lnTo>
                    <a:lnTo>
                      <a:pt x="17550" y="23059"/>
                    </a:lnTo>
                    <a:lnTo>
                      <a:pt x="17425" y="23059"/>
                    </a:lnTo>
                    <a:lnTo>
                      <a:pt x="17425" y="23059"/>
                    </a:lnTo>
                    <a:lnTo>
                      <a:pt x="17300" y="23080"/>
                    </a:lnTo>
                    <a:lnTo>
                      <a:pt x="17155" y="23101"/>
                    </a:lnTo>
                    <a:lnTo>
                      <a:pt x="17030" y="23163"/>
                    </a:lnTo>
                    <a:lnTo>
                      <a:pt x="16884" y="23267"/>
                    </a:lnTo>
                    <a:lnTo>
                      <a:pt x="16739" y="23371"/>
                    </a:lnTo>
                    <a:lnTo>
                      <a:pt x="16572" y="23517"/>
                    </a:lnTo>
                    <a:lnTo>
                      <a:pt x="16219" y="23870"/>
                    </a:lnTo>
                    <a:lnTo>
                      <a:pt x="16219" y="23870"/>
                    </a:lnTo>
                    <a:lnTo>
                      <a:pt x="15595" y="24536"/>
                    </a:lnTo>
                    <a:lnTo>
                      <a:pt x="14992" y="25222"/>
                    </a:lnTo>
                    <a:lnTo>
                      <a:pt x="13786" y="26615"/>
                    </a:lnTo>
                    <a:lnTo>
                      <a:pt x="13204" y="27322"/>
                    </a:lnTo>
                    <a:lnTo>
                      <a:pt x="12580" y="27987"/>
                    </a:lnTo>
                    <a:lnTo>
                      <a:pt x="11956" y="28673"/>
                    </a:lnTo>
                    <a:lnTo>
                      <a:pt x="11291" y="29297"/>
                    </a:lnTo>
                    <a:lnTo>
                      <a:pt x="11291" y="29297"/>
                    </a:lnTo>
                    <a:lnTo>
                      <a:pt x="10958" y="29609"/>
                    </a:lnTo>
                    <a:lnTo>
                      <a:pt x="10626" y="29879"/>
                    </a:lnTo>
                    <a:lnTo>
                      <a:pt x="10272" y="30150"/>
                    </a:lnTo>
                    <a:lnTo>
                      <a:pt x="9898" y="30378"/>
                    </a:lnTo>
                    <a:lnTo>
                      <a:pt x="9898" y="30378"/>
                    </a:lnTo>
                    <a:lnTo>
                      <a:pt x="9669" y="30503"/>
                    </a:lnTo>
                    <a:lnTo>
                      <a:pt x="9440" y="30586"/>
                    </a:lnTo>
                    <a:lnTo>
                      <a:pt x="9191" y="30649"/>
                    </a:lnTo>
                    <a:lnTo>
                      <a:pt x="8962" y="30670"/>
                    </a:lnTo>
                    <a:lnTo>
                      <a:pt x="8962" y="30670"/>
                    </a:lnTo>
                    <a:lnTo>
                      <a:pt x="8733" y="30649"/>
                    </a:lnTo>
                    <a:lnTo>
                      <a:pt x="8505" y="30607"/>
                    </a:lnTo>
                    <a:lnTo>
                      <a:pt x="8297" y="30524"/>
                    </a:lnTo>
                    <a:lnTo>
                      <a:pt x="8068" y="30399"/>
                    </a:lnTo>
                    <a:lnTo>
                      <a:pt x="8068" y="30399"/>
                    </a:lnTo>
                    <a:lnTo>
                      <a:pt x="7424" y="29983"/>
                    </a:lnTo>
                    <a:lnTo>
                      <a:pt x="6779" y="29547"/>
                    </a:lnTo>
                    <a:lnTo>
                      <a:pt x="6176" y="29089"/>
                    </a:lnTo>
                    <a:lnTo>
                      <a:pt x="5594" y="28611"/>
                    </a:lnTo>
                    <a:lnTo>
                      <a:pt x="5032" y="28091"/>
                    </a:lnTo>
                    <a:lnTo>
                      <a:pt x="4492" y="27551"/>
                    </a:lnTo>
                    <a:lnTo>
                      <a:pt x="3972" y="26989"/>
                    </a:lnTo>
                    <a:lnTo>
                      <a:pt x="3473" y="26407"/>
                    </a:lnTo>
                    <a:lnTo>
                      <a:pt x="3473" y="26407"/>
                    </a:lnTo>
                    <a:lnTo>
                      <a:pt x="3307" y="26158"/>
                    </a:lnTo>
                    <a:lnTo>
                      <a:pt x="3182" y="25908"/>
                    </a:lnTo>
                    <a:lnTo>
                      <a:pt x="3099" y="25658"/>
                    </a:lnTo>
                    <a:lnTo>
                      <a:pt x="3078" y="25513"/>
                    </a:lnTo>
                    <a:lnTo>
                      <a:pt x="3078" y="25388"/>
                    </a:lnTo>
                    <a:lnTo>
                      <a:pt x="3078" y="25388"/>
                    </a:lnTo>
                    <a:lnTo>
                      <a:pt x="3099" y="25180"/>
                    </a:lnTo>
                    <a:lnTo>
                      <a:pt x="3140" y="24972"/>
                    </a:lnTo>
                    <a:lnTo>
                      <a:pt x="3203" y="24764"/>
                    </a:lnTo>
                    <a:lnTo>
                      <a:pt x="3307" y="24556"/>
                    </a:lnTo>
                    <a:lnTo>
                      <a:pt x="3307" y="24556"/>
                    </a:lnTo>
                    <a:lnTo>
                      <a:pt x="3556" y="24057"/>
                    </a:lnTo>
                    <a:lnTo>
                      <a:pt x="3847" y="23558"/>
                    </a:lnTo>
                    <a:lnTo>
                      <a:pt x="4159" y="23080"/>
                    </a:lnTo>
                    <a:lnTo>
                      <a:pt x="4492" y="22623"/>
                    </a:lnTo>
                    <a:lnTo>
                      <a:pt x="4824" y="22186"/>
                    </a:lnTo>
                    <a:lnTo>
                      <a:pt x="5178" y="21749"/>
                    </a:lnTo>
                    <a:lnTo>
                      <a:pt x="5906" y="20876"/>
                    </a:lnTo>
                    <a:lnTo>
                      <a:pt x="5906" y="20876"/>
                    </a:lnTo>
                    <a:lnTo>
                      <a:pt x="6550" y="20128"/>
                    </a:lnTo>
                    <a:lnTo>
                      <a:pt x="7174" y="19379"/>
                    </a:lnTo>
                    <a:lnTo>
                      <a:pt x="7798" y="18631"/>
                    </a:lnTo>
                    <a:lnTo>
                      <a:pt x="8380" y="17840"/>
                    </a:lnTo>
                    <a:lnTo>
                      <a:pt x="8380" y="17840"/>
                    </a:lnTo>
                    <a:lnTo>
                      <a:pt x="8754" y="17300"/>
                    </a:lnTo>
                    <a:lnTo>
                      <a:pt x="9108" y="16759"/>
                    </a:lnTo>
                    <a:lnTo>
                      <a:pt x="9108" y="16759"/>
                    </a:lnTo>
                    <a:lnTo>
                      <a:pt x="9233" y="16530"/>
                    </a:lnTo>
                    <a:lnTo>
                      <a:pt x="9336" y="16343"/>
                    </a:lnTo>
                    <a:lnTo>
                      <a:pt x="9378" y="16177"/>
                    </a:lnTo>
                    <a:lnTo>
                      <a:pt x="9399" y="16052"/>
                    </a:lnTo>
                    <a:lnTo>
                      <a:pt x="9399" y="16052"/>
                    </a:lnTo>
                    <a:lnTo>
                      <a:pt x="9399" y="15948"/>
                    </a:lnTo>
                    <a:lnTo>
                      <a:pt x="9378" y="15865"/>
                    </a:lnTo>
                    <a:lnTo>
                      <a:pt x="9336" y="15782"/>
                    </a:lnTo>
                    <a:lnTo>
                      <a:pt x="9274" y="15720"/>
                    </a:lnTo>
                    <a:lnTo>
                      <a:pt x="9087" y="15532"/>
                    </a:lnTo>
                    <a:lnTo>
                      <a:pt x="8858" y="15345"/>
                    </a:lnTo>
                    <a:lnTo>
                      <a:pt x="8858" y="15345"/>
                    </a:lnTo>
                    <a:lnTo>
                      <a:pt x="6945" y="13952"/>
                    </a:lnTo>
                    <a:lnTo>
                      <a:pt x="5032" y="12559"/>
                    </a:lnTo>
                    <a:lnTo>
                      <a:pt x="4076" y="11852"/>
                    </a:lnTo>
                    <a:lnTo>
                      <a:pt x="3161" y="11124"/>
                    </a:lnTo>
                    <a:lnTo>
                      <a:pt x="2246" y="10376"/>
                    </a:lnTo>
                    <a:lnTo>
                      <a:pt x="1352" y="9606"/>
                    </a:lnTo>
                    <a:lnTo>
                      <a:pt x="1352" y="9606"/>
                    </a:lnTo>
                    <a:lnTo>
                      <a:pt x="728" y="9066"/>
                    </a:lnTo>
                    <a:lnTo>
                      <a:pt x="312" y="8671"/>
                    </a:lnTo>
                    <a:lnTo>
                      <a:pt x="167" y="8525"/>
                    </a:lnTo>
                    <a:lnTo>
                      <a:pt x="63" y="8380"/>
                    </a:lnTo>
                    <a:lnTo>
                      <a:pt x="21" y="8255"/>
                    </a:lnTo>
                    <a:lnTo>
                      <a:pt x="1" y="8130"/>
                    </a:lnTo>
                    <a:lnTo>
                      <a:pt x="1" y="8130"/>
                    </a:lnTo>
                    <a:lnTo>
                      <a:pt x="1" y="8005"/>
                    </a:lnTo>
                    <a:lnTo>
                      <a:pt x="42" y="7881"/>
                    </a:lnTo>
                    <a:lnTo>
                      <a:pt x="104" y="7756"/>
                    </a:lnTo>
                    <a:lnTo>
                      <a:pt x="208" y="7590"/>
                    </a:lnTo>
                    <a:lnTo>
                      <a:pt x="437" y="7174"/>
                    </a:lnTo>
                    <a:lnTo>
                      <a:pt x="749" y="6633"/>
                    </a:lnTo>
                    <a:lnTo>
                      <a:pt x="749" y="6633"/>
                    </a:lnTo>
                    <a:lnTo>
                      <a:pt x="1144" y="5947"/>
                    </a:lnTo>
                    <a:lnTo>
                      <a:pt x="1539" y="5302"/>
                    </a:lnTo>
                    <a:lnTo>
                      <a:pt x="1976" y="4658"/>
                    </a:lnTo>
                    <a:lnTo>
                      <a:pt x="2412" y="4034"/>
                    </a:lnTo>
                    <a:lnTo>
                      <a:pt x="2870" y="3410"/>
                    </a:lnTo>
                    <a:lnTo>
                      <a:pt x="3327" y="2807"/>
                    </a:lnTo>
                    <a:lnTo>
                      <a:pt x="3826" y="2204"/>
                    </a:lnTo>
                    <a:lnTo>
                      <a:pt x="4325" y="1601"/>
                    </a:lnTo>
                    <a:lnTo>
                      <a:pt x="4325" y="1601"/>
                    </a:lnTo>
                    <a:lnTo>
                      <a:pt x="4637" y="1269"/>
                    </a:lnTo>
                    <a:lnTo>
                      <a:pt x="4762" y="1144"/>
                    </a:lnTo>
                    <a:lnTo>
                      <a:pt x="4908" y="1040"/>
                    </a:lnTo>
                    <a:lnTo>
                      <a:pt x="5032" y="957"/>
                    </a:lnTo>
                    <a:lnTo>
                      <a:pt x="5157" y="915"/>
                    </a:lnTo>
                    <a:lnTo>
                      <a:pt x="5282" y="873"/>
                    </a:lnTo>
                    <a:lnTo>
                      <a:pt x="5427" y="853"/>
                    </a:lnTo>
                    <a:lnTo>
                      <a:pt x="5427" y="853"/>
                    </a:lnTo>
                    <a:lnTo>
                      <a:pt x="5635" y="873"/>
                    </a:lnTo>
                    <a:lnTo>
                      <a:pt x="5864" y="957"/>
                    </a:lnTo>
                    <a:lnTo>
                      <a:pt x="6134" y="1061"/>
                    </a:lnTo>
                    <a:lnTo>
                      <a:pt x="6446" y="1206"/>
                    </a:lnTo>
                    <a:lnTo>
                      <a:pt x="6446" y="1206"/>
                    </a:lnTo>
                    <a:lnTo>
                      <a:pt x="6987" y="1497"/>
                    </a:lnTo>
                    <a:lnTo>
                      <a:pt x="7507" y="1809"/>
                    </a:lnTo>
                    <a:lnTo>
                      <a:pt x="8006" y="2142"/>
                    </a:lnTo>
                    <a:lnTo>
                      <a:pt x="8484" y="2495"/>
                    </a:lnTo>
                    <a:lnTo>
                      <a:pt x="9440" y="3223"/>
                    </a:lnTo>
                    <a:lnTo>
                      <a:pt x="10397" y="3972"/>
                    </a:lnTo>
                    <a:lnTo>
                      <a:pt x="10397" y="3972"/>
                    </a:lnTo>
                    <a:lnTo>
                      <a:pt x="12351" y="5552"/>
                    </a:lnTo>
                    <a:lnTo>
                      <a:pt x="13349" y="6342"/>
                    </a:lnTo>
                    <a:lnTo>
                      <a:pt x="14327" y="7132"/>
                    </a:lnTo>
                    <a:lnTo>
                      <a:pt x="14327" y="7132"/>
                    </a:lnTo>
                    <a:lnTo>
                      <a:pt x="14680" y="7382"/>
                    </a:lnTo>
                    <a:lnTo>
                      <a:pt x="15013" y="7548"/>
                    </a:lnTo>
                    <a:lnTo>
                      <a:pt x="15158" y="7631"/>
                    </a:lnTo>
                    <a:lnTo>
                      <a:pt x="15304" y="7673"/>
                    </a:lnTo>
                    <a:lnTo>
                      <a:pt x="15450" y="7694"/>
                    </a:lnTo>
                    <a:lnTo>
                      <a:pt x="15595" y="769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25" name="Google Shape;1125;p7"/>
              <p:cNvSpPr/>
              <p:nvPr/>
            </p:nvSpPr>
            <p:spPr>
              <a:xfrm>
                <a:off x="6897450" y="3662163"/>
                <a:ext cx="850450" cy="836425"/>
              </a:xfrm>
              <a:custGeom>
                <a:avLst/>
                <a:gdLst/>
                <a:ahLst/>
                <a:cxnLst/>
                <a:rect l="l" t="t" r="r" b="b"/>
                <a:pathLst>
                  <a:path w="34018" h="33457" fill="none" extrusionOk="0">
                    <a:moveTo>
                      <a:pt x="24287" y="1"/>
                    </a:moveTo>
                    <a:lnTo>
                      <a:pt x="24287" y="1"/>
                    </a:lnTo>
                    <a:lnTo>
                      <a:pt x="24120" y="1"/>
                    </a:lnTo>
                    <a:lnTo>
                      <a:pt x="23954" y="21"/>
                    </a:lnTo>
                    <a:lnTo>
                      <a:pt x="23788" y="63"/>
                    </a:lnTo>
                    <a:lnTo>
                      <a:pt x="23621" y="105"/>
                    </a:lnTo>
                    <a:lnTo>
                      <a:pt x="23455" y="167"/>
                    </a:lnTo>
                    <a:lnTo>
                      <a:pt x="23309" y="250"/>
                    </a:lnTo>
                    <a:lnTo>
                      <a:pt x="23143" y="333"/>
                    </a:lnTo>
                    <a:lnTo>
                      <a:pt x="22977" y="437"/>
                    </a:lnTo>
                    <a:lnTo>
                      <a:pt x="22977" y="437"/>
                    </a:lnTo>
                    <a:lnTo>
                      <a:pt x="22623" y="687"/>
                    </a:lnTo>
                    <a:lnTo>
                      <a:pt x="22291" y="957"/>
                    </a:lnTo>
                    <a:lnTo>
                      <a:pt x="21958" y="1248"/>
                    </a:lnTo>
                    <a:lnTo>
                      <a:pt x="21646" y="1539"/>
                    </a:lnTo>
                    <a:lnTo>
                      <a:pt x="21043" y="2163"/>
                    </a:lnTo>
                    <a:lnTo>
                      <a:pt x="20461" y="2808"/>
                    </a:lnTo>
                    <a:lnTo>
                      <a:pt x="20461" y="2808"/>
                    </a:lnTo>
                    <a:lnTo>
                      <a:pt x="19484" y="3972"/>
                    </a:lnTo>
                    <a:lnTo>
                      <a:pt x="18548" y="5157"/>
                    </a:lnTo>
                    <a:lnTo>
                      <a:pt x="17612" y="6363"/>
                    </a:lnTo>
                    <a:lnTo>
                      <a:pt x="16697" y="7611"/>
                    </a:lnTo>
                    <a:lnTo>
                      <a:pt x="16697" y="7611"/>
                    </a:lnTo>
                    <a:lnTo>
                      <a:pt x="13766" y="5116"/>
                    </a:lnTo>
                    <a:lnTo>
                      <a:pt x="10875" y="2683"/>
                    </a:lnTo>
                    <a:lnTo>
                      <a:pt x="10875" y="2683"/>
                    </a:lnTo>
                    <a:lnTo>
                      <a:pt x="10127" y="2059"/>
                    </a:lnTo>
                    <a:lnTo>
                      <a:pt x="9752" y="1789"/>
                    </a:lnTo>
                    <a:lnTo>
                      <a:pt x="9357" y="1498"/>
                    </a:lnTo>
                    <a:lnTo>
                      <a:pt x="8962" y="1248"/>
                    </a:lnTo>
                    <a:lnTo>
                      <a:pt x="8547" y="1020"/>
                    </a:lnTo>
                    <a:lnTo>
                      <a:pt x="8110" y="832"/>
                    </a:lnTo>
                    <a:lnTo>
                      <a:pt x="7652" y="666"/>
                    </a:lnTo>
                    <a:lnTo>
                      <a:pt x="7652" y="666"/>
                    </a:lnTo>
                    <a:lnTo>
                      <a:pt x="7361" y="583"/>
                    </a:lnTo>
                    <a:lnTo>
                      <a:pt x="7070" y="520"/>
                    </a:lnTo>
                    <a:lnTo>
                      <a:pt x="6779" y="479"/>
                    </a:lnTo>
                    <a:lnTo>
                      <a:pt x="6509" y="458"/>
                    </a:lnTo>
                    <a:lnTo>
                      <a:pt x="6509" y="458"/>
                    </a:lnTo>
                    <a:lnTo>
                      <a:pt x="6280" y="479"/>
                    </a:lnTo>
                    <a:lnTo>
                      <a:pt x="6031" y="500"/>
                    </a:lnTo>
                    <a:lnTo>
                      <a:pt x="5802" y="562"/>
                    </a:lnTo>
                    <a:lnTo>
                      <a:pt x="5594" y="645"/>
                    </a:lnTo>
                    <a:lnTo>
                      <a:pt x="5365" y="749"/>
                    </a:lnTo>
                    <a:lnTo>
                      <a:pt x="5157" y="874"/>
                    </a:lnTo>
                    <a:lnTo>
                      <a:pt x="4949" y="1040"/>
                    </a:lnTo>
                    <a:lnTo>
                      <a:pt x="4762" y="1207"/>
                    </a:lnTo>
                    <a:lnTo>
                      <a:pt x="4762" y="1207"/>
                    </a:lnTo>
                    <a:lnTo>
                      <a:pt x="4118" y="1914"/>
                    </a:lnTo>
                    <a:lnTo>
                      <a:pt x="3494" y="2600"/>
                    </a:lnTo>
                    <a:lnTo>
                      <a:pt x="2891" y="3328"/>
                    </a:lnTo>
                    <a:lnTo>
                      <a:pt x="2329" y="4076"/>
                    </a:lnTo>
                    <a:lnTo>
                      <a:pt x="1789" y="4845"/>
                    </a:lnTo>
                    <a:lnTo>
                      <a:pt x="1290" y="5636"/>
                    </a:lnTo>
                    <a:lnTo>
                      <a:pt x="1061" y="6051"/>
                    </a:lnTo>
                    <a:lnTo>
                      <a:pt x="853" y="6467"/>
                    </a:lnTo>
                    <a:lnTo>
                      <a:pt x="624" y="6883"/>
                    </a:lnTo>
                    <a:lnTo>
                      <a:pt x="437" y="7320"/>
                    </a:lnTo>
                    <a:lnTo>
                      <a:pt x="437" y="7320"/>
                    </a:lnTo>
                    <a:lnTo>
                      <a:pt x="250" y="7736"/>
                    </a:lnTo>
                    <a:lnTo>
                      <a:pt x="167" y="7944"/>
                    </a:lnTo>
                    <a:lnTo>
                      <a:pt x="105" y="8151"/>
                    </a:lnTo>
                    <a:lnTo>
                      <a:pt x="63" y="8380"/>
                    </a:lnTo>
                    <a:lnTo>
                      <a:pt x="21" y="8609"/>
                    </a:lnTo>
                    <a:lnTo>
                      <a:pt x="1" y="8838"/>
                    </a:lnTo>
                    <a:lnTo>
                      <a:pt x="21" y="9066"/>
                    </a:lnTo>
                    <a:lnTo>
                      <a:pt x="21" y="9066"/>
                    </a:lnTo>
                    <a:lnTo>
                      <a:pt x="84" y="9607"/>
                    </a:lnTo>
                    <a:lnTo>
                      <a:pt x="188" y="10106"/>
                    </a:lnTo>
                    <a:lnTo>
                      <a:pt x="354" y="10605"/>
                    </a:lnTo>
                    <a:lnTo>
                      <a:pt x="458" y="10834"/>
                    </a:lnTo>
                    <a:lnTo>
                      <a:pt x="562" y="11062"/>
                    </a:lnTo>
                    <a:lnTo>
                      <a:pt x="666" y="11291"/>
                    </a:lnTo>
                    <a:lnTo>
                      <a:pt x="812" y="11499"/>
                    </a:lnTo>
                    <a:lnTo>
                      <a:pt x="936" y="11728"/>
                    </a:lnTo>
                    <a:lnTo>
                      <a:pt x="1103" y="11915"/>
                    </a:lnTo>
                    <a:lnTo>
                      <a:pt x="1269" y="12123"/>
                    </a:lnTo>
                    <a:lnTo>
                      <a:pt x="1456" y="12310"/>
                    </a:lnTo>
                    <a:lnTo>
                      <a:pt x="1643" y="12497"/>
                    </a:lnTo>
                    <a:lnTo>
                      <a:pt x="1851" y="12684"/>
                    </a:lnTo>
                    <a:lnTo>
                      <a:pt x="1851" y="12684"/>
                    </a:lnTo>
                    <a:lnTo>
                      <a:pt x="3411" y="13973"/>
                    </a:lnTo>
                    <a:lnTo>
                      <a:pt x="4201" y="14597"/>
                    </a:lnTo>
                    <a:lnTo>
                      <a:pt x="5012" y="15221"/>
                    </a:lnTo>
                    <a:lnTo>
                      <a:pt x="5823" y="15824"/>
                    </a:lnTo>
                    <a:lnTo>
                      <a:pt x="6634" y="16427"/>
                    </a:lnTo>
                    <a:lnTo>
                      <a:pt x="7465" y="17009"/>
                    </a:lnTo>
                    <a:lnTo>
                      <a:pt x="8297" y="17591"/>
                    </a:lnTo>
                    <a:lnTo>
                      <a:pt x="8297" y="17591"/>
                    </a:lnTo>
                    <a:lnTo>
                      <a:pt x="8443" y="17675"/>
                    </a:lnTo>
                    <a:lnTo>
                      <a:pt x="8609" y="17737"/>
                    </a:lnTo>
                    <a:lnTo>
                      <a:pt x="8692" y="17799"/>
                    </a:lnTo>
                    <a:lnTo>
                      <a:pt x="8754" y="17862"/>
                    </a:lnTo>
                    <a:lnTo>
                      <a:pt x="8817" y="17945"/>
                    </a:lnTo>
                    <a:lnTo>
                      <a:pt x="8858" y="18049"/>
                    </a:lnTo>
                    <a:lnTo>
                      <a:pt x="8858" y="18049"/>
                    </a:lnTo>
                    <a:lnTo>
                      <a:pt x="8775" y="18153"/>
                    </a:lnTo>
                    <a:lnTo>
                      <a:pt x="8775" y="18153"/>
                    </a:lnTo>
                    <a:lnTo>
                      <a:pt x="7486" y="19691"/>
                    </a:lnTo>
                    <a:lnTo>
                      <a:pt x="7486" y="19691"/>
                    </a:lnTo>
                    <a:lnTo>
                      <a:pt x="6405" y="20960"/>
                    </a:lnTo>
                    <a:lnTo>
                      <a:pt x="5885" y="21584"/>
                    </a:lnTo>
                    <a:lnTo>
                      <a:pt x="5365" y="22249"/>
                    </a:lnTo>
                    <a:lnTo>
                      <a:pt x="4866" y="22894"/>
                    </a:lnTo>
                    <a:lnTo>
                      <a:pt x="4388" y="23580"/>
                    </a:lnTo>
                    <a:lnTo>
                      <a:pt x="3951" y="24287"/>
                    </a:lnTo>
                    <a:lnTo>
                      <a:pt x="3743" y="24661"/>
                    </a:lnTo>
                    <a:lnTo>
                      <a:pt x="3556" y="25014"/>
                    </a:lnTo>
                    <a:lnTo>
                      <a:pt x="3556" y="25014"/>
                    </a:lnTo>
                    <a:lnTo>
                      <a:pt x="3369" y="25409"/>
                    </a:lnTo>
                    <a:lnTo>
                      <a:pt x="3286" y="25597"/>
                    </a:lnTo>
                    <a:lnTo>
                      <a:pt x="3224" y="25805"/>
                    </a:lnTo>
                    <a:lnTo>
                      <a:pt x="3161" y="26012"/>
                    </a:lnTo>
                    <a:lnTo>
                      <a:pt x="3140" y="26220"/>
                    </a:lnTo>
                    <a:lnTo>
                      <a:pt x="3120" y="26428"/>
                    </a:lnTo>
                    <a:lnTo>
                      <a:pt x="3120" y="26657"/>
                    </a:lnTo>
                    <a:lnTo>
                      <a:pt x="3120" y="26657"/>
                    </a:lnTo>
                    <a:lnTo>
                      <a:pt x="3161" y="27011"/>
                    </a:lnTo>
                    <a:lnTo>
                      <a:pt x="3224" y="27385"/>
                    </a:lnTo>
                    <a:lnTo>
                      <a:pt x="3286" y="27738"/>
                    </a:lnTo>
                    <a:lnTo>
                      <a:pt x="3369" y="28071"/>
                    </a:lnTo>
                    <a:lnTo>
                      <a:pt x="3473" y="28424"/>
                    </a:lnTo>
                    <a:lnTo>
                      <a:pt x="3598" y="28736"/>
                    </a:lnTo>
                    <a:lnTo>
                      <a:pt x="3723" y="29069"/>
                    </a:lnTo>
                    <a:lnTo>
                      <a:pt x="3889" y="29360"/>
                    </a:lnTo>
                    <a:lnTo>
                      <a:pt x="4055" y="29672"/>
                    </a:lnTo>
                    <a:lnTo>
                      <a:pt x="4242" y="29942"/>
                    </a:lnTo>
                    <a:lnTo>
                      <a:pt x="4450" y="30233"/>
                    </a:lnTo>
                    <a:lnTo>
                      <a:pt x="4679" y="30483"/>
                    </a:lnTo>
                    <a:lnTo>
                      <a:pt x="4929" y="30753"/>
                    </a:lnTo>
                    <a:lnTo>
                      <a:pt x="5199" y="30982"/>
                    </a:lnTo>
                    <a:lnTo>
                      <a:pt x="5511" y="31211"/>
                    </a:lnTo>
                    <a:lnTo>
                      <a:pt x="5823" y="31439"/>
                    </a:lnTo>
                    <a:lnTo>
                      <a:pt x="5823" y="31439"/>
                    </a:lnTo>
                    <a:lnTo>
                      <a:pt x="7133" y="32313"/>
                    </a:lnTo>
                    <a:lnTo>
                      <a:pt x="7133" y="32313"/>
                    </a:lnTo>
                    <a:lnTo>
                      <a:pt x="7569" y="32562"/>
                    </a:lnTo>
                    <a:lnTo>
                      <a:pt x="7985" y="32791"/>
                    </a:lnTo>
                    <a:lnTo>
                      <a:pt x="8401" y="32999"/>
                    </a:lnTo>
                    <a:lnTo>
                      <a:pt x="8775" y="33165"/>
                    </a:lnTo>
                    <a:lnTo>
                      <a:pt x="9150" y="33290"/>
                    </a:lnTo>
                    <a:lnTo>
                      <a:pt x="9503" y="33373"/>
                    </a:lnTo>
                    <a:lnTo>
                      <a:pt x="9856" y="33436"/>
                    </a:lnTo>
                    <a:lnTo>
                      <a:pt x="10189" y="33456"/>
                    </a:lnTo>
                    <a:lnTo>
                      <a:pt x="10189" y="33456"/>
                    </a:lnTo>
                    <a:lnTo>
                      <a:pt x="10397" y="33436"/>
                    </a:lnTo>
                    <a:lnTo>
                      <a:pt x="10605" y="33415"/>
                    </a:lnTo>
                    <a:lnTo>
                      <a:pt x="10813" y="33373"/>
                    </a:lnTo>
                    <a:lnTo>
                      <a:pt x="11021" y="33332"/>
                    </a:lnTo>
                    <a:lnTo>
                      <a:pt x="11229" y="33269"/>
                    </a:lnTo>
                    <a:lnTo>
                      <a:pt x="11437" y="33186"/>
                    </a:lnTo>
                    <a:lnTo>
                      <a:pt x="11645" y="33082"/>
                    </a:lnTo>
                    <a:lnTo>
                      <a:pt x="11853" y="32978"/>
                    </a:lnTo>
                    <a:lnTo>
                      <a:pt x="12268" y="32708"/>
                    </a:lnTo>
                    <a:lnTo>
                      <a:pt x="12684" y="32396"/>
                    </a:lnTo>
                    <a:lnTo>
                      <a:pt x="13121" y="32001"/>
                    </a:lnTo>
                    <a:lnTo>
                      <a:pt x="13578" y="31564"/>
                    </a:lnTo>
                    <a:lnTo>
                      <a:pt x="13578" y="31564"/>
                    </a:lnTo>
                    <a:lnTo>
                      <a:pt x="14472" y="30628"/>
                    </a:lnTo>
                    <a:lnTo>
                      <a:pt x="15346" y="29672"/>
                    </a:lnTo>
                    <a:lnTo>
                      <a:pt x="16219" y="28716"/>
                    </a:lnTo>
                    <a:lnTo>
                      <a:pt x="16635" y="28217"/>
                    </a:lnTo>
                    <a:lnTo>
                      <a:pt x="17051" y="27738"/>
                    </a:lnTo>
                    <a:lnTo>
                      <a:pt x="17051" y="27738"/>
                    </a:lnTo>
                    <a:lnTo>
                      <a:pt x="17675" y="26990"/>
                    </a:lnTo>
                    <a:lnTo>
                      <a:pt x="18319" y="26262"/>
                    </a:lnTo>
                    <a:lnTo>
                      <a:pt x="18319" y="26262"/>
                    </a:lnTo>
                    <a:lnTo>
                      <a:pt x="18714" y="26595"/>
                    </a:lnTo>
                    <a:lnTo>
                      <a:pt x="18714" y="26595"/>
                    </a:lnTo>
                    <a:lnTo>
                      <a:pt x="20274" y="27884"/>
                    </a:lnTo>
                    <a:lnTo>
                      <a:pt x="21064" y="28528"/>
                    </a:lnTo>
                    <a:lnTo>
                      <a:pt x="21854" y="29152"/>
                    </a:lnTo>
                    <a:lnTo>
                      <a:pt x="22665" y="29755"/>
                    </a:lnTo>
                    <a:lnTo>
                      <a:pt x="23497" y="30337"/>
                    </a:lnTo>
                    <a:lnTo>
                      <a:pt x="24349" y="30899"/>
                    </a:lnTo>
                    <a:lnTo>
                      <a:pt x="25222" y="31419"/>
                    </a:lnTo>
                    <a:lnTo>
                      <a:pt x="25222" y="31419"/>
                    </a:lnTo>
                    <a:lnTo>
                      <a:pt x="25576" y="31627"/>
                    </a:lnTo>
                    <a:lnTo>
                      <a:pt x="25929" y="31793"/>
                    </a:lnTo>
                    <a:lnTo>
                      <a:pt x="26262" y="31938"/>
                    </a:lnTo>
                    <a:lnTo>
                      <a:pt x="26615" y="32042"/>
                    </a:lnTo>
                    <a:lnTo>
                      <a:pt x="26948" y="32146"/>
                    </a:lnTo>
                    <a:lnTo>
                      <a:pt x="27281" y="32209"/>
                    </a:lnTo>
                    <a:lnTo>
                      <a:pt x="27593" y="32250"/>
                    </a:lnTo>
                    <a:lnTo>
                      <a:pt x="27905" y="32271"/>
                    </a:lnTo>
                    <a:lnTo>
                      <a:pt x="27905" y="32271"/>
                    </a:lnTo>
                    <a:lnTo>
                      <a:pt x="28154" y="32250"/>
                    </a:lnTo>
                    <a:lnTo>
                      <a:pt x="28383" y="32230"/>
                    </a:lnTo>
                    <a:lnTo>
                      <a:pt x="28612" y="32188"/>
                    </a:lnTo>
                    <a:lnTo>
                      <a:pt x="28840" y="32126"/>
                    </a:lnTo>
                    <a:lnTo>
                      <a:pt x="29069" y="32063"/>
                    </a:lnTo>
                    <a:lnTo>
                      <a:pt x="29298" y="31959"/>
                    </a:lnTo>
                    <a:lnTo>
                      <a:pt x="29506" y="31855"/>
                    </a:lnTo>
                    <a:lnTo>
                      <a:pt x="29734" y="31730"/>
                    </a:lnTo>
                    <a:lnTo>
                      <a:pt x="29942" y="31606"/>
                    </a:lnTo>
                    <a:lnTo>
                      <a:pt x="30150" y="31439"/>
                    </a:lnTo>
                    <a:lnTo>
                      <a:pt x="30358" y="31273"/>
                    </a:lnTo>
                    <a:lnTo>
                      <a:pt x="30545" y="31086"/>
                    </a:lnTo>
                    <a:lnTo>
                      <a:pt x="30753" y="30878"/>
                    </a:lnTo>
                    <a:lnTo>
                      <a:pt x="30940" y="30649"/>
                    </a:lnTo>
                    <a:lnTo>
                      <a:pt x="31127" y="30400"/>
                    </a:lnTo>
                    <a:lnTo>
                      <a:pt x="31315" y="30150"/>
                    </a:lnTo>
                    <a:lnTo>
                      <a:pt x="31315" y="30150"/>
                    </a:lnTo>
                    <a:lnTo>
                      <a:pt x="31751" y="29568"/>
                    </a:lnTo>
                    <a:lnTo>
                      <a:pt x="32188" y="28986"/>
                    </a:lnTo>
                    <a:lnTo>
                      <a:pt x="33082" y="27884"/>
                    </a:lnTo>
                    <a:lnTo>
                      <a:pt x="33082" y="27884"/>
                    </a:lnTo>
                    <a:lnTo>
                      <a:pt x="33248" y="27655"/>
                    </a:lnTo>
                    <a:lnTo>
                      <a:pt x="33394" y="27406"/>
                    </a:lnTo>
                    <a:lnTo>
                      <a:pt x="33519" y="27156"/>
                    </a:lnTo>
                    <a:lnTo>
                      <a:pt x="33623" y="26865"/>
                    </a:lnTo>
                    <a:lnTo>
                      <a:pt x="33727" y="26574"/>
                    </a:lnTo>
                    <a:lnTo>
                      <a:pt x="33810" y="26262"/>
                    </a:lnTo>
                    <a:lnTo>
                      <a:pt x="33893" y="25950"/>
                    </a:lnTo>
                    <a:lnTo>
                      <a:pt x="33934" y="25617"/>
                    </a:lnTo>
                    <a:lnTo>
                      <a:pt x="33976" y="25285"/>
                    </a:lnTo>
                    <a:lnTo>
                      <a:pt x="34018" y="24952"/>
                    </a:lnTo>
                    <a:lnTo>
                      <a:pt x="34018" y="24599"/>
                    </a:lnTo>
                    <a:lnTo>
                      <a:pt x="34018" y="24266"/>
                    </a:lnTo>
                    <a:lnTo>
                      <a:pt x="33997" y="23954"/>
                    </a:lnTo>
                    <a:lnTo>
                      <a:pt x="33955" y="23621"/>
                    </a:lnTo>
                    <a:lnTo>
                      <a:pt x="33893" y="23309"/>
                    </a:lnTo>
                    <a:lnTo>
                      <a:pt x="33831" y="23018"/>
                    </a:lnTo>
                    <a:lnTo>
                      <a:pt x="33831" y="23018"/>
                    </a:lnTo>
                    <a:lnTo>
                      <a:pt x="33768" y="22810"/>
                    </a:lnTo>
                    <a:lnTo>
                      <a:pt x="33685" y="22602"/>
                    </a:lnTo>
                    <a:lnTo>
                      <a:pt x="33602" y="22395"/>
                    </a:lnTo>
                    <a:lnTo>
                      <a:pt x="33498" y="22207"/>
                    </a:lnTo>
                    <a:lnTo>
                      <a:pt x="33498" y="22207"/>
                    </a:lnTo>
                    <a:lnTo>
                      <a:pt x="33207" y="21771"/>
                    </a:lnTo>
                    <a:lnTo>
                      <a:pt x="32895" y="21355"/>
                    </a:lnTo>
                    <a:lnTo>
                      <a:pt x="32541" y="20981"/>
                    </a:lnTo>
                    <a:lnTo>
                      <a:pt x="32188" y="20606"/>
                    </a:lnTo>
                    <a:lnTo>
                      <a:pt x="31793" y="20253"/>
                    </a:lnTo>
                    <a:lnTo>
                      <a:pt x="31398" y="19920"/>
                    </a:lnTo>
                    <a:lnTo>
                      <a:pt x="30587" y="19255"/>
                    </a:lnTo>
                    <a:lnTo>
                      <a:pt x="30587" y="19255"/>
                    </a:lnTo>
                    <a:lnTo>
                      <a:pt x="26990" y="16406"/>
                    </a:lnTo>
                    <a:lnTo>
                      <a:pt x="26990" y="16406"/>
                    </a:lnTo>
                    <a:lnTo>
                      <a:pt x="27551" y="15803"/>
                    </a:lnTo>
                    <a:lnTo>
                      <a:pt x="28113" y="15200"/>
                    </a:lnTo>
                    <a:lnTo>
                      <a:pt x="28632" y="14576"/>
                    </a:lnTo>
                    <a:lnTo>
                      <a:pt x="29173" y="13953"/>
                    </a:lnTo>
                    <a:lnTo>
                      <a:pt x="29672" y="13308"/>
                    </a:lnTo>
                    <a:lnTo>
                      <a:pt x="30171" y="12663"/>
                    </a:lnTo>
                    <a:lnTo>
                      <a:pt x="30670" y="12019"/>
                    </a:lnTo>
                    <a:lnTo>
                      <a:pt x="31127" y="11354"/>
                    </a:lnTo>
                    <a:lnTo>
                      <a:pt x="31127" y="11354"/>
                    </a:lnTo>
                    <a:lnTo>
                      <a:pt x="31626" y="10626"/>
                    </a:lnTo>
                    <a:lnTo>
                      <a:pt x="31855" y="10272"/>
                    </a:lnTo>
                    <a:lnTo>
                      <a:pt x="32063" y="9877"/>
                    </a:lnTo>
                    <a:lnTo>
                      <a:pt x="32250" y="9503"/>
                    </a:lnTo>
                    <a:lnTo>
                      <a:pt x="32417" y="9108"/>
                    </a:lnTo>
                    <a:lnTo>
                      <a:pt x="32562" y="8692"/>
                    </a:lnTo>
                    <a:lnTo>
                      <a:pt x="32666" y="8255"/>
                    </a:lnTo>
                    <a:lnTo>
                      <a:pt x="32666" y="8255"/>
                    </a:lnTo>
                    <a:lnTo>
                      <a:pt x="32708" y="7944"/>
                    </a:lnTo>
                    <a:lnTo>
                      <a:pt x="32729" y="7652"/>
                    </a:lnTo>
                    <a:lnTo>
                      <a:pt x="32729" y="7361"/>
                    </a:lnTo>
                    <a:lnTo>
                      <a:pt x="32708" y="7070"/>
                    </a:lnTo>
                    <a:lnTo>
                      <a:pt x="32666" y="6800"/>
                    </a:lnTo>
                    <a:lnTo>
                      <a:pt x="32583" y="6530"/>
                    </a:lnTo>
                    <a:lnTo>
                      <a:pt x="32500" y="6259"/>
                    </a:lnTo>
                    <a:lnTo>
                      <a:pt x="32417" y="6010"/>
                    </a:lnTo>
                    <a:lnTo>
                      <a:pt x="32292" y="5760"/>
                    </a:lnTo>
                    <a:lnTo>
                      <a:pt x="32146" y="5511"/>
                    </a:lnTo>
                    <a:lnTo>
                      <a:pt x="32001" y="5282"/>
                    </a:lnTo>
                    <a:lnTo>
                      <a:pt x="31834" y="5053"/>
                    </a:lnTo>
                    <a:lnTo>
                      <a:pt x="31647" y="4825"/>
                    </a:lnTo>
                    <a:lnTo>
                      <a:pt x="31460" y="4617"/>
                    </a:lnTo>
                    <a:lnTo>
                      <a:pt x="31044" y="4201"/>
                    </a:lnTo>
                    <a:lnTo>
                      <a:pt x="31044" y="4201"/>
                    </a:lnTo>
                    <a:lnTo>
                      <a:pt x="30379" y="3619"/>
                    </a:lnTo>
                    <a:lnTo>
                      <a:pt x="29734" y="3078"/>
                    </a:lnTo>
                    <a:lnTo>
                      <a:pt x="29048" y="2537"/>
                    </a:lnTo>
                    <a:lnTo>
                      <a:pt x="28362" y="2038"/>
                    </a:lnTo>
                    <a:lnTo>
                      <a:pt x="27655" y="1560"/>
                    </a:lnTo>
                    <a:lnTo>
                      <a:pt x="26927" y="1103"/>
                    </a:lnTo>
                    <a:lnTo>
                      <a:pt x="26179" y="666"/>
                    </a:lnTo>
                    <a:lnTo>
                      <a:pt x="25409" y="271"/>
                    </a:lnTo>
                    <a:lnTo>
                      <a:pt x="25409" y="271"/>
                    </a:lnTo>
                    <a:lnTo>
                      <a:pt x="25160" y="167"/>
                    </a:lnTo>
                    <a:lnTo>
                      <a:pt x="24910" y="84"/>
                    </a:lnTo>
                    <a:lnTo>
                      <a:pt x="24682" y="21"/>
                    </a:lnTo>
                    <a:lnTo>
                      <a:pt x="24432" y="1"/>
                    </a:lnTo>
                    <a:lnTo>
                      <a:pt x="24432" y="1"/>
                    </a:lnTo>
                    <a:lnTo>
                      <a:pt x="24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26" name="Google Shape;1126;p7"/>
              <p:cNvSpPr/>
              <p:nvPr/>
            </p:nvSpPr>
            <p:spPr>
              <a:xfrm>
                <a:off x="6979075" y="3781213"/>
                <a:ext cx="83700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889" extrusionOk="0">
                    <a:moveTo>
                      <a:pt x="2974" y="0"/>
                    </a:moveTo>
                    <a:lnTo>
                      <a:pt x="2870" y="42"/>
                    </a:lnTo>
                    <a:lnTo>
                      <a:pt x="2662" y="146"/>
                    </a:lnTo>
                    <a:lnTo>
                      <a:pt x="2287" y="333"/>
                    </a:lnTo>
                    <a:lnTo>
                      <a:pt x="1934" y="562"/>
                    </a:lnTo>
                    <a:lnTo>
                      <a:pt x="1601" y="790"/>
                    </a:lnTo>
                    <a:lnTo>
                      <a:pt x="1289" y="1040"/>
                    </a:lnTo>
                    <a:lnTo>
                      <a:pt x="998" y="1331"/>
                    </a:lnTo>
                    <a:lnTo>
                      <a:pt x="728" y="1622"/>
                    </a:lnTo>
                    <a:lnTo>
                      <a:pt x="458" y="1955"/>
                    </a:lnTo>
                    <a:lnTo>
                      <a:pt x="229" y="2287"/>
                    </a:lnTo>
                    <a:lnTo>
                      <a:pt x="125" y="2495"/>
                    </a:lnTo>
                    <a:lnTo>
                      <a:pt x="42" y="2703"/>
                    </a:lnTo>
                    <a:lnTo>
                      <a:pt x="0" y="2911"/>
                    </a:lnTo>
                    <a:lnTo>
                      <a:pt x="0" y="3098"/>
                    </a:lnTo>
                    <a:lnTo>
                      <a:pt x="42" y="3265"/>
                    </a:lnTo>
                    <a:lnTo>
                      <a:pt x="125" y="3431"/>
                    </a:lnTo>
                    <a:lnTo>
                      <a:pt x="229" y="3597"/>
                    </a:lnTo>
                    <a:lnTo>
                      <a:pt x="354" y="3722"/>
                    </a:lnTo>
                    <a:lnTo>
                      <a:pt x="478" y="3785"/>
                    </a:lnTo>
                    <a:lnTo>
                      <a:pt x="603" y="3847"/>
                    </a:lnTo>
                    <a:lnTo>
                      <a:pt x="749" y="3868"/>
                    </a:lnTo>
                    <a:lnTo>
                      <a:pt x="873" y="3888"/>
                    </a:lnTo>
                    <a:lnTo>
                      <a:pt x="977" y="3888"/>
                    </a:lnTo>
                    <a:lnTo>
                      <a:pt x="1102" y="3868"/>
                    </a:lnTo>
                    <a:lnTo>
                      <a:pt x="1206" y="3826"/>
                    </a:lnTo>
                    <a:lnTo>
                      <a:pt x="1310" y="3764"/>
                    </a:lnTo>
                    <a:lnTo>
                      <a:pt x="1435" y="3701"/>
                    </a:lnTo>
                    <a:lnTo>
                      <a:pt x="1539" y="3618"/>
                    </a:lnTo>
                    <a:lnTo>
                      <a:pt x="1747" y="3410"/>
                    </a:lnTo>
                    <a:lnTo>
                      <a:pt x="2017" y="3098"/>
                    </a:lnTo>
                    <a:lnTo>
                      <a:pt x="2246" y="2766"/>
                    </a:lnTo>
                    <a:lnTo>
                      <a:pt x="2474" y="2433"/>
                    </a:lnTo>
                    <a:lnTo>
                      <a:pt x="2682" y="2079"/>
                    </a:lnTo>
                    <a:lnTo>
                      <a:pt x="2849" y="1726"/>
                    </a:lnTo>
                    <a:lnTo>
                      <a:pt x="3015" y="1373"/>
                    </a:lnTo>
                    <a:lnTo>
                      <a:pt x="3161" y="977"/>
                    </a:lnTo>
                    <a:lnTo>
                      <a:pt x="3285" y="603"/>
                    </a:lnTo>
                    <a:lnTo>
                      <a:pt x="3327" y="458"/>
                    </a:lnTo>
                    <a:lnTo>
                      <a:pt x="3348" y="312"/>
                    </a:lnTo>
                    <a:lnTo>
                      <a:pt x="3327" y="187"/>
                    </a:lnTo>
                    <a:lnTo>
                      <a:pt x="3265" y="42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27" name="Google Shape;1127;p7"/>
              <p:cNvSpPr/>
              <p:nvPr/>
            </p:nvSpPr>
            <p:spPr>
              <a:xfrm>
                <a:off x="6979075" y="3781213"/>
                <a:ext cx="83700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889" fill="none" extrusionOk="0">
                    <a:moveTo>
                      <a:pt x="3077" y="0"/>
                    </a:moveTo>
                    <a:lnTo>
                      <a:pt x="3077" y="0"/>
                    </a:lnTo>
                    <a:lnTo>
                      <a:pt x="2974" y="0"/>
                    </a:lnTo>
                    <a:lnTo>
                      <a:pt x="2870" y="42"/>
                    </a:lnTo>
                    <a:lnTo>
                      <a:pt x="2662" y="146"/>
                    </a:lnTo>
                    <a:lnTo>
                      <a:pt x="2662" y="146"/>
                    </a:lnTo>
                    <a:lnTo>
                      <a:pt x="2287" y="333"/>
                    </a:lnTo>
                    <a:lnTo>
                      <a:pt x="1934" y="562"/>
                    </a:lnTo>
                    <a:lnTo>
                      <a:pt x="1601" y="790"/>
                    </a:lnTo>
                    <a:lnTo>
                      <a:pt x="1289" y="1040"/>
                    </a:lnTo>
                    <a:lnTo>
                      <a:pt x="998" y="1331"/>
                    </a:lnTo>
                    <a:lnTo>
                      <a:pt x="728" y="1622"/>
                    </a:lnTo>
                    <a:lnTo>
                      <a:pt x="458" y="1955"/>
                    </a:lnTo>
                    <a:lnTo>
                      <a:pt x="229" y="2287"/>
                    </a:lnTo>
                    <a:lnTo>
                      <a:pt x="229" y="2287"/>
                    </a:lnTo>
                    <a:lnTo>
                      <a:pt x="125" y="2495"/>
                    </a:lnTo>
                    <a:lnTo>
                      <a:pt x="42" y="2703"/>
                    </a:lnTo>
                    <a:lnTo>
                      <a:pt x="0" y="2911"/>
                    </a:lnTo>
                    <a:lnTo>
                      <a:pt x="0" y="3098"/>
                    </a:lnTo>
                    <a:lnTo>
                      <a:pt x="42" y="3265"/>
                    </a:lnTo>
                    <a:lnTo>
                      <a:pt x="125" y="3431"/>
                    </a:lnTo>
                    <a:lnTo>
                      <a:pt x="229" y="3597"/>
                    </a:lnTo>
                    <a:lnTo>
                      <a:pt x="354" y="3722"/>
                    </a:lnTo>
                    <a:lnTo>
                      <a:pt x="354" y="3722"/>
                    </a:lnTo>
                    <a:lnTo>
                      <a:pt x="478" y="3785"/>
                    </a:lnTo>
                    <a:lnTo>
                      <a:pt x="603" y="3847"/>
                    </a:lnTo>
                    <a:lnTo>
                      <a:pt x="749" y="3868"/>
                    </a:lnTo>
                    <a:lnTo>
                      <a:pt x="873" y="3888"/>
                    </a:lnTo>
                    <a:lnTo>
                      <a:pt x="873" y="3888"/>
                    </a:lnTo>
                    <a:lnTo>
                      <a:pt x="977" y="3888"/>
                    </a:lnTo>
                    <a:lnTo>
                      <a:pt x="1102" y="3868"/>
                    </a:lnTo>
                    <a:lnTo>
                      <a:pt x="1206" y="3826"/>
                    </a:lnTo>
                    <a:lnTo>
                      <a:pt x="1310" y="3764"/>
                    </a:lnTo>
                    <a:lnTo>
                      <a:pt x="1435" y="3701"/>
                    </a:lnTo>
                    <a:lnTo>
                      <a:pt x="1539" y="3618"/>
                    </a:lnTo>
                    <a:lnTo>
                      <a:pt x="1747" y="3410"/>
                    </a:lnTo>
                    <a:lnTo>
                      <a:pt x="1747" y="3410"/>
                    </a:lnTo>
                    <a:lnTo>
                      <a:pt x="2017" y="3098"/>
                    </a:lnTo>
                    <a:lnTo>
                      <a:pt x="2246" y="2766"/>
                    </a:lnTo>
                    <a:lnTo>
                      <a:pt x="2474" y="2433"/>
                    </a:lnTo>
                    <a:lnTo>
                      <a:pt x="2682" y="2079"/>
                    </a:lnTo>
                    <a:lnTo>
                      <a:pt x="2849" y="1726"/>
                    </a:lnTo>
                    <a:lnTo>
                      <a:pt x="3015" y="1373"/>
                    </a:lnTo>
                    <a:lnTo>
                      <a:pt x="3161" y="977"/>
                    </a:lnTo>
                    <a:lnTo>
                      <a:pt x="3285" y="603"/>
                    </a:lnTo>
                    <a:lnTo>
                      <a:pt x="3285" y="603"/>
                    </a:lnTo>
                    <a:lnTo>
                      <a:pt x="3327" y="458"/>
                    </a:lnTo>
                    <a:lnTo>
                      <a:pt x="3348" y="312"/>
                    </a:lnTo>
                    <a:lnTo>
                      <a:pt x="3327" y="187"/>
                    </a:lnTo>
                    <a:lnTo>
                      <a:pt x="3265" y="42"/>
                    </a:lnTo>
                    <a:lnTo>
                      <a:pt x="3265" y="42"/>
                    </a:lnTo>
                    <a:lnTo>
                      <a:pt x="3181" y="0"/>
                    </a:lnTo>
                    <a:lnTo>
                      <a:pt x="307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28" name="Google Shape;1128;p7"/>
              <p:cNvSpPr/>
              <p:nvPr/>
            </p:nvSpPr>
            <p:spPr>
              <a:xfrm>
                <a:off x="7461975" y="3720388"/>
                <a:ext cx="47325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88" extrusionOk="0">
                    <a:moveTo>
                      <a:pt x="1248" y="0"/>
                    </a:moveTo>
                    <a:lnTo>
                      <a:pt x="1165" y="21"/>
                    </a:lnTo>
                    <a:lnTo>
                      <a:pt x="1082" y="63"/>
                    </a:lnTo>
                    <a:lnTo>
                      <a:pt x="1019" y="125"/>
                    </a:lnTo>
                    <a:lnTo>
                      <a:pt x="812" y="354"/>
                    </a:lnTo>
                    <a:lnTo>
                      <a:pt x="624" y="603"/>
                    </a:lnTo>
                    <a:lnTo>
                      <a:pt x="458" y="853"/>
                    </a:lnTo>
                    <a:lnTo>
                      <a:pt x="313" y="1102"/>
                    </a:lnTo>
                    <a:lnTo>
                      <a:pt x="209" y="1394"/>
                    </a:lnTo>
                    <a:lnTo>
                      <a:pt x="105" y="1685"/>
                    </a:lnTo>
                    <a:lnTo>
                      <a:pt x="42" y="1976"/>
                    </a:lnTo>
                    <a:lnTo>
                      <a:pt x="1" y="2288"/>
                    </a:lnTo>
                    <a:lnTo>
                      <a:pt x="146" y="2267"/>
                    </a:lnTo>
                    <a:lnTo>
                      <a:pt x="292" y="2225"/>
                    </a:lnTo>
                    <a:lnTo>
                      <a:pt x="583" y="2080"/>
                    </a:lnTo>
                    <a:lnTo>
                      <a:pt x="874" y="1913"/>
                    </a:lnTo>
                    <a:lnTo>
                      <a:pt x="1144" y="1705"/>
                    </a:lnTo>
                    <a:lnTo>
                      <a:pt x="1394" y="1456"/>
                    </a:lnTo>
                    <a:lnTo>
                      <a:pt x="1622" y="1206"/>
                    </a:lnTo>
                    <a:lnTo>
                      <a:pt x="1768" y="957"/>
                    </a:lnTo>
                    <a:lnTo>
                      <a:pt x="1830" y="853"/>
                    </a:lnTo>
                    <a:lnTo>
                      <a:pt x="1872" y="728"/>
                    </a:lnTo>
                    <a:lnTo>
                      <a:pt x="1893" y="541"/>
                    </a:lnTo>
                    <a:lnTo>
                      <a:pt x="1893" y="458"/>
                    </a:lnTo>
                    <a:lnTo>
                      <a:pt x="1872" y="375"/>
                    </a:lnTo>
                    <a:lnTo>
                      <a:pt x="1830" y="312"/>
                    </a:lnTo>
                    <a:lnTo>
                      <a:pt x="1789" y="229"/>
                    </a:lnTo>
                    <a:lnTo>
                      <a:pt x="1747" y="167"/>
                    </a:lnTo>
                    <a:lnTo>
                      <a:pt x="1664" y="104"/>
                    </a:lnTo>
                    <a:lnTo>
                      <a:pt x="1581" y="63"/>
                    </a:lnTo>
                    <a:lnTo>
                      <a:pt x="1498" y="21"/>
                    </a:lnTo>
                    <a:lnTo>
                      <a:pt x="1415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29" name="Google Shape;1129;p7"/>
              <p:cNvSpPr/>
              <p:nvPr/>
            </p:nvSpPr>
            <p:spPr>
              <a:xfrm>
                <a:off x="7461975" y="3720388"/>
                <a:ext cx="47325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88" fill="none" extrusionOk="0">
                    <a:moveTo>
                      <a:pt x="1331" y="0"/>
                    </a:moveTo>
                    <a:lnTo>
                      <a:pt x="1331" y="0"/>
                    </a:lnTo>
                    <a:lnTo>
                      <a:pt x="1248" y="0"/>
                    </a:lnTo>
                    <a:lnTo>
                      <a:pt x="1165" y="21"/>
                    </a:lnTo>
                    <a:lnTo>
                      <a:pt x="1082" y="63"/>
                    </a:lnTo>
                    <a:lnTo>
                      <a:pt x="1019" y="125"/>
                    </a:lnTo>
                    <a:lnTo>
                      <a:pt x="1019" y="125"/>
                    </a:lnTo>
                    <a:lnTo>
                      <a:pt x="812" y="354"/>
                    </a:lnTo>
                    <a:lnTo>
                      <a:pt x="624" y="603"/>
                    </a:lnTo>
                    <a:lnTo>
                      <a:pt x="458" y="853"/>
                    </a:lnTo>
                    <a:lnTo>
                      <a:pt x="313" y="1102"/>
                    </a:lnTo>
                    <a:lnTo>
                      <a:pt x="209" y="1394"/>
                    </a:lnTo>
                    <a:lnTo>
                      <a:pt x="105" y="1685"/>
                    </a:lnTo>
                    <a:lnTo>
                      <a:pt x="42" y="1976"/>
                    </a:lnTo>
                    <a:lnTo>
                      <a:pt x="1" y="2288"/>
                    </a:lnTo>
                    <a:lnTo>
                      <a:pt x="1" y="2288"/>
                    </a:lnTo>
                    <a:lnTo>
                      <a:pt x="146" y="2267"/>
                    </a:lnTo>
                    <a:lnTo>
                      <a:pt x="292" y="2225"/>
                    </a:lnTo>
                    <a:lnTo>
                      <a:pt x="583" y="2080"/>
                    </a:lnTo>
                    <a:lnTo>
                      <a:pt x="874" y="1913"/>
                    </a:lnTo>
                    <a:lnTo>
                      <a:pt x="1144" y="1705"/>
                    </a:lnTo>
                    <a:lnTo>
                      <a:pt x="1394" y="1456"/>
                    </a:lnTo>
                    <a:lnTo>
                      <a:pt x="1622" y="1206"/>
                    </a:lnTo>
                    <a:lnTo>
                      <a:pt x="1768" y="957"/>
                    </a:lnTo>
                    <a:lnTo>
                      <a:pt x="1830" y="853"/>
                    </a:lnTo>
                    <a:lnTo>
                      <a:pt x="1872" y="728"/>
                    </a:lnTo>
                    <a:lnTo>
                      <a:pt x="1872" y="728"/>
                    </a:lnTo>
                    <a:lnTo>
                      <a:pt x="1893" y="541"/>
                    </a:lnTo>
                    <a:lnTo>
                      <a:pt x="1893" y="458"/>
                    </a:lnTo>
                    <a:lnTo>
                      <a:pt x="1872" y="375"/>
                    </a:lnTo>
                    <a:lnTo>
                      <a:pt x="1830" y="312"/>
                    </a:lnTo>
                    <a:lnTo>
                      <a:pt x="1789" y="229"/>
                    </a:lnTo>
                    <a:lnTo>
                      <a:pt x="1747" y="167"/>
                    </a:lnTo>
                    <a:lnTo>
                      <a:pt x="1664" y="104"/>
                    </a:lnTo>
                    <a:lnTo>
                      <a:pt x="1664" y="104"/>
                    </a:lnTo>
                    <a:lnTo>
                      <a:pt x="1581" y="63"/>
                    </a:lnTo>
                    <a:lnTo>
                      <a:pt x="1498" y="21"/>
                    </a:lnTo>
                    <a:lnTo>
                      <a:pt x="1415" y="0"/>
                    </a:lnTo>
                    <a:lnTo>
                      <a:pt x="13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30" name="Google Shape;1130;p7"/>
              <p:cNvSpPr/>
              <p:nvPr/>
            </p:nvSpPr>
            <p:spPr>
              <a:xfrm>
                <a:off x="6927075" y="3677238"/>
                <a:ext cx="799000" cy="766775"/>
              </a:xfrm>
              <a:custGeom>
                <a:avLst/>
                <a:gdLst/>
                <a:ahLst/>
                <a:cxnLst/>
                <a:rect l="l" t="t" r="r" b="b"/>
                <a:pathLst>
                  <a:path w="31960" h="30671" extrusionOk="0">
                    <a:moveTo>
                      <a:pt x="23372" y="1"/>
                    </a:moveTo>
                    <a:lnTo>
                      <a:pt x="23122" y="21"/>
                    </a:lnTo>
                    <a:lnTo>
                      <a:pt x="22915" y="84"/>
                    </a:lnTo>
                    <a:lnTo>
                      <a:pt x="22686" y="188"/>
                    </a:lnTo>
                    <a:lnTo>
                      <a:pt x="22457" y="354"/>
                    </a:lnTo>
                    <a:lnTo>
                      <a:pt x="22104" y="645"/>
                    </a:lnTo>
                    <a:lnTo>
                      <a:pt x="21750" y="957"/>
                    </a:lnTo>
                    <a:lnTo>
                      <a:pt x="21417" y="1290"/>
                    </a:lnTo>
                    <a:lnTo>
                      <a:pt x="21106" y="1643"/>
                    </a:lnTo>
                    <a:lnTo>
                      <a:pt x="20024" y="2912"/>
                    </a:lnTo>
                    <a:lnTo>
                      <a:pt x="18985" y="4201"/>
                    </a:lnTo>
                    <a:lnTo>
                      <a:pt x="16926" y="6800"/>
                    </a:lnTo>
                    <a:lnTo>
                      <a:pt x="16614" y="7174"/>
                    </a:lnTo>
                    <a:lnTo>
                      <a:pt x="16448" y="7320"/>
                    </a:lnTo>
                    <a:lnTo>
                      <a:pt x="16302" y="7444"/>
                    </a:lnTo>
                    <a:lnTo>
                      <a:pt x="16157" y="7528"/>
                    </a:lnTo>
                    <a:lnTo>
                      <a:pt x="16011" y="7611"/>
                    </a:lnTo>
                    <a:lnTo>
                      <a:pt x="15866" y="7673"/>
                    </a:lnTo>
                    <a:lnTo>
                      <a:pt x="15720" y="7694"/>
                    </a:lnTo>
                    <a:lnTo>
                      <a:pt x="15408" y="7694"/>
                    </a:lnTo>
                    <a:lnTo>
                      <a:pt x="15242" y="7652"/>
                    </a:lnTo>
                    <a:lnTo>
                      <a:pt x="15076" y="7590"/>
                    </a:lnTo>
                    <a:lnTo>
                      <a:pt x="14909" y="7507"/>
                    </a:lnTo>
                    <a:lnTo>
                      <a:pt x="14722" y="7403"/>
                    </a:lnTo>
                    <a:lnTo>
                      <a:pt x="14327" y="7133"/>
                    </a:lnTo>
                    <a:lnTo>
                      <a:pt x="13350" y="6342"/>
                    </a:lnTo>
                    <a:lnTo>
                      <a:pt x="12352" y="5552"/>
                    </a:lnTo>
                    <a:lnTo>
                      <a:pt x="10397" y="3972"/>
                    </a:lnTo>
                    <a:lnTo>
                      <a:pt x="9441" y="3224"/>
                    </a:lnTo>
                    <a:lnTo>
                      <a:pt x="8484" y="2496"/>
                    </a:lnTo>
                    <a:lnTo>
                      <a:pt x="8006" y="2142"/>
                    </a:lnTo>
                    <a:lnTo>
                      <a:pt x="7507" y="1810"/>
                    </a:lnTo>
                    <a:lnTo>
                      <a:pt x="6987" y="1498"/>
                    </a:lnTo>
                    <a:lnTo>
                      <a:pt x="6447" y="1207"/>
                    </a:lnTo>
                    <a:lnTo>
                      <a:pt x="6093" y="1040"/>
                    </a:lnTo>
                    <a:lnTo>
                      <a:pt x="5781" y="916"/>
                    </a:lnTo>
                    <a:lnTo>
                      <a:pt x="5636" y="895"/>
                    </a:lnTo>
                    <a:lnTo>
                      <a:pt x="5511" y="874"/>
                    </a:lnTo>
                    <a:lnTo>
                      <a:pt x="5386" y="853"/>
                    </a:lnTo>
                    <a:lnTo>
                      <a:pt x="5282" y="874"/>
                    </a:lnTo>
                    <a:lnTo>
                      <a:pt x="5157" y="895"/>
                    </a:lnTo>
                    <a:lnTo>
                      <a:pt x="5054" y="957"/>
                    </a:lnTo>
                    <a:lnTo>
                      <a:pt x="4950" y="1019"/>
                    </a:lnTo>
                    <a:lnTo>
                      <a:pt x="4825" y="1103"/>
                    </a:lnTo>
                    <a:lnTo>
                      <a:pt x="4596" y="1311"/>
                    </a:lnTo>
                    <a:lnTo>
                      <a:pt x="4326" y="1602"/>
                    </a:lnTo>
                    <a:lnTo>
                      <a:pt x="3827" y="2205"/>
                    </a:lnTo>
                    <a:lnTo>
                      <a:pt x="3328" y="2808"/>
                    </a:lnTo>
                    <a:lnTo>
                      <a:pt x="2870" y="3411"/>
                    </a:lnTo>
                    <a:lnTo>
                      <a:pt x="2413" y="4034"/>
                    </a:lnTo>
                    <a:lnTo>
                      <a:pt x="1976" y="4658"/>
                    </a:lnTo>
                    <a:lnTo>
                      <a:pt x="1540" y="5303"/>
                    </a:lnTo>
                    <a:lnTo>
                      <a:pt x="1144" y="5947"/>
                    </a:lnTo>
                    <a:lnTo>
                      <a:pt x="749" y="6634"/>
                    </a:lnTo>
                    <a:lnTo>
                      <a:pt x="417" y="7216"/>
                    </a:lnTo>
                    <a:lnTo>
                      <a:pt x="167" y="7652"/>
                    </a:lnTo>
                    <a:lnTo>
                      <a:pt x="84" y="7819"/>
                    </a:lnTo>
                    <a:lnTo>
                      <a:pt x="22" y="7964"/>
                    </a:lnTo>
                    <a:lnTo>
                      <a:pt x="1" y="8089"/>
                    </a:lnTo>
                    <a:lnTo>
                      <a:pt x="1" y="8214"/>
                    </a:lnTo>
                    <a:lnTo>
                      <a:pt x="42" y="8318"/>
                    </a:lnTo>
                    <a:lnTo>
                      <a:pt x="105" y="8443"/>
                    </a:lnTo>
                    <a:lnTo>
                      <a:pt x="209" y="8567"/>
                    </a:lnTo>
                    <a:lnTo>
                      <a:pt x="354" y="8713"/>
                    </a:lnTo>
                    <a:lnTo>
                      <a:pt x="770" y="9087"/>
                    </a:lnTo>
                    <a:lnTo>
                      <a:pt x="1352" y="9607"/>
                    </a:lnTo>
                    <a:lnTo>
                      <a:pt x="2246" y="10376"/>
                    </a:lnTo>
                    <a:lnTo>
                      <a:pt x="3161" y="11125"/>
                    </a:lnTo>
                    <a:lnTo>
                      <a:pt x="4076" y="11853"/>
                    </a:lnTo>
                    <a:lnTo>
                      <a:pt x="5033" y="12560"/>
                    </a:lnTo>
                    <a:lnTo>
                      <a:pt x="6946" y="13953"/>
                    </a:lnTo>
                    <a:lnTo>
                      <a:pt x="8859" y="15346"/>
                    </a:lnTo>
                    <a:lnTo>
                      <a:pt x="9067" y="15512"/>
                    </a:lnTo>
                    <a:lnTo>
                      <a:pt x="9233" y="15678"/>
                    </a:lnTo>
                    <a:lnTo>
                      <a:pt x="9337" y="15824"/>
                    </a:lnTo>
                    <a:lnTo>
                      <a:pt x="9378" y="15886"/>
                    </a:lnTo>
                    <a:lnTo>
                      <a:pt x="9399" y="15970"/>
                    </a:lnTo>
                    <a:lnTo>
                      <a:pt x="9399" y="16032"/>
                    </a:lnTo>
                    <a:lnTo>
                      <a:pt x="9399" y="16115"/>
                    </a:lnTo>
                    <a:lnTo>
                      <a:pt x="9358" y="16302"/>
                    </a:lnTo>
                    <a:lnTo>
                      <a:pt x="9254" y="16510"/>
                    </a:lnTo>
                    <a:lnTo>
                      <a:pt x="9108" y="16760"/>
                    </a:lnTo>
                    <a:lnTo>
                      <a:pt x="8755" y="17300"/>
                    </a:lnTo>
                    <a:lnTo>
                      <a:pt x="8380" y="17841"/>
                    </a:lnTo>
                    <a:lnTo>
                      <a:pt x="7798" y="18631"/>
                    </a:lnTo>
                    <a:lnTo>
                      <a:pt x="7174" y="19380"/>
                    </a:lnTo>
                    <a:lnTo>
                      <a:pt x="6551" y="20128"/>
                    </a:lnTo>
                    <a:lnTo>
                      <a:pt x="5906" y="20877"/>
                    </a:lnTo>
                    <a:lnTo>
                      <a:pt x="5178" y="21750"/>
                    </a:lnTo>
                    <a:lnTo>
                      <a:pt x="4825" y="22187"/>
                    </a:lnTo>
                    <a:lnTo>
                      <a:pt x="4492" y="22623"/>
                    </a:lnTo>
                    <a:lnTo>
                      <a:pt x="4159" y="23081"/>
                    </a:lnTo>
                    <a:lnTo>
                      <a:pt x="3848" y="23559"/>
                    </a:lnTo>
                    <a:lnTo>
                      <a:pt x="3556" y="24058"/>
                    </a:lnTo>
                    <a:lnTo>
                      <a:pt x="3307" y="24557"/>
                    </a:lnTo>
                    <a:lnTo>
                      <a:pt x="3182" y="24806"/>
                    </a:lnTo>
                    <a:lnTo>
                      <a:pt x="3120" y="25056"/>
                    </a:lnTo>
                    <a:lnTo>
                      <a:pt x="3078" y="25285"/>
                    </a:lnTo>
                    <a:lnTo>
                      <a:pt x="3078" y="25534"/>
                    </a:lnTo>
                    <a:lnTo>
                      <a:pt x="3120" y="25742"/>
                    </a:lnTo>
                    <a:lnTo>
                      <a:pt x="3203" y="25971"/>
                    </a:lnTo>
                    <a:lnTo>
                      <a:pt x="3328" y="26200"/>
                    </a:lnTo>
                    <a:lnTo>
                      <a:pt x="3473" y="26408"/>
                    </a:lnTo>
                    <a:lnTo>
                      <a:pt x="3972" y="26990"/>
                    </a:lnTo>
                    <a:lnTo>
                      <a:pt x="4492" y="27551"/>
                    </a:lnTo>
                    <a:lnTo>
                      <a:pt x="5033" y="28092"/>
                    </a:lnTo>
                    <a:lnTo>
                      <a:pt x="5594" y="28612"/>
                    </a:lnTo>
                    <a:lnTo>
                      <a:pt x="6176" y="29090"/>
                    </a:lnTo>
                    <a:lnTo>
                      <a:pt x="6779" y="29547"/>
                    </a:lnTo>
                    <a:lnTo>
                      <a:pt x="7424" y="29984"/>
                    </a:lnTo>
                    <a:lnTo>
                      <a:pt x="8068" y="30400"/>
                    </a:lnTo>
                    <a:lnTo>
                      <a:pt x="8297" y="30525"/>
                    </a:lnTo>
                    <a:lnTo>
                      <a:pt x="8526" y="30608"/>
                    </a:lnTo>
                    <a:lnTo>
                      <a:pt x="8755" y="30649"/>
                    </a:lnTo>
                    <a:lnTo>
                      <a:pt x="8983" y="30670"/>
                    </a:lnTo>
                    <a:lnTo>
                      <a:pt x="9212" y="30649"/>
                    </a:lnTo>
                    <a:lnTo>
                      <a:pt x="9441" y="30587"/>
                    </a:lnTo>
                    <a:lnTo>
                      <a:pt x="9670" y="30504"/>
                    </a:lnTo>
                    <a:lnTo>
                      <a:pt x="9898" y="30379"/>
                    </a:lnTo>
                    <a:lnTo>
                      <a:pt x="10273" y="30150"/>
                    </a:lnTo>
                    <a:lnTo>
                      <a:pt x="10626" y="29880"/>
                    </a:lnTo>
                    <a:lnTo>
                      <a:pt x="10959" y="29610"/>
                    </a:lnTo>
                    <a:lnTo>
                      <a:pt x="11291" y="29298"/>
                    </a:lnTo>
                    <a:lnTo>
                      <a:pt x="11957" y="28674"/>
                    </a:lnTo>
                    <a:lnTo>
                      <a:pt x="12581" y="27988"/>
                    </a:lnTo>
                    <a:lnTo>
                      <a:pt x="13204" y="27322"/>
                    </a:lnTo>
                    <a:lnTo>
                      <a:pt x="13786" y="26615"/>
                    </a:lnTo>
                    <a:lnTo>
                      <a:pt x="14992" y="25222"/>
                    </a:lnTo>
                    <a:lnTo>
                      <a:pt x="15595" y="24536"/>
                    </a:lnTo>
                    <a:lnTo>
                      <a:pt x="16219" y="23871"/>
                    </a:lnTo>
                    <a:lnTo>
                      <a:pt x="16552" y="23538"/>
                    </a:lnTo>
                    <a:lnTo>
                      <a:pt x="16843" y="23289"/>
                    </a:lnTo>
                    <a:lnTo>
                      <a:pt x="16989" y="23185"/>
                    </a:lnTo>
                    <a:lnTo>
                      <a:pt x="17113" y="23122"/>
                    </a:lnTo>
                    <a:lnTo>
                      <a:pt x="17238" y="23081"/>
                    </a:lnTo>
                    <a:lnTo>
                      <a:pt x="17363" y="23060"/>
                    </a:lnTo>
                    <a:lnTo>
                      <a:pt x="17488" y="23060"/>
                    </a:lnTo>
                    <a:lnTo>
                      <a:pt x="17633" y="23081"/>
                    </a:lnTo>
                    <a:lnTo>
                      <a:pt x="17758" y="23122"/>
                    </a:lnTo>
                    <a:lnTo>
                      <a:pt x="17903" y="23185"/>
                    </a:lnTo>
                    <a:lnTo>
                      <a:pt x="18070" y="23289"/>
                    </a:lnTo>
                    <a:lnTo>
                      <a:pt x="18236" y="23393"/>
                    </a:lnTo>
                    <a:lnTo>
                      <a:pt x="18610" y="23684"/>
                    </a:lnTo>
                    <a:lnTo>
                      <a:pt x="18798" y="23850"/>
                    </a:lnTo>
                    <a:lnTo>
                      <a:pt x="20482" y="25222"/>
                    </a:lnTo>
                    <a:lnTo>
                      <a:pt x="22187" y="26595"/>
                    </a:lnTo>
                    <a:lnTo>
                      <a:pt x="23060" y="27260"/>
                    </a:lnTo>
                    <a:lnTo>
                      <a:pt x="23933" y="27925"/>
                    </a:lnTo>
                    <a:lnTo>
                      <a:pt x="24827" y="28549"/>
                    </a:lnTo>
                    <a:lnTo>
                      <a:pt x="25722" y="29194"/>
                    </a:lnTo>
                    <a:lnTo>
                      <a:pt x="26075" y="29402"/>
                    </a:lnTo>
                    <a:lnTo>
                      <a:pt x="26366" y="29568"/>
                    </a:lnTo>
                    <a:lnTo>
                      <a:pt x="26491" y="29610"/>
                    </a:lnTo>
                    <a:lnTo>
                      <a:pt x="26616" y="29651"/>
                    </a:lnTo>
                    <a:lnTo>
                      <a:pt x="26844" y="29651"/>
                    </a:lnTo>
                    <a:lnTo>
                      <a:pt x="26948" y="29630"/>
                    </a:lnTo>
                    <a:lnTo>
                      <a:pt x="27073" y="29589"/>
                    </a:lnTo>
                    <a:lnTo>
                      <a:pt x="27177" y="29526"/>
                    </a:lnTo>
                    <a:lnTo>
                      <a:pt x="27302" y="29464"/>
                    </a:lnTo>
                    <a:lnTo>
                      <a:pt x="27551" y="29235"/>
                    </a:lnTo>
                    <a:lnTo>
                      <a:pt x="27842" y="28965"/>
                    </a:lnTo>
                    <a:lnTo>
                      <a:pt x="28362" y="28383"/>
                    </a:lnTo>
                    <a:lnTo>
                      <a:pt x="28861" y="27780"/>
                    </a:lnTo>
                    <a:lnTo>
                      <a:pt x="29360" y="27177"/>
                    </a:lnTo>
                    <a:lnTo>
                      <a:pt x="29818" y="26553"/>
                    </a:lnTo>
                    <a:lnTo>
                      <a:pt x="30275" y="25929"/>
                    </a:lnTo>
                    <a:lnTo>
                      <a:pt x="30691" y="25285"/>
                    </a:lnTo>
                    <a:lnTo>
                      <a:pt x="31086" y="24619"/>
                    </a:lnTo>
                    <a:lnTo>
                      <a:pt x="31481" y="23933"/>
                    </a:lnTo>
                    <a:lnTo>
                      <a:pt x="31710" y="23455"/>
                    </a:lnTo>
                    <a:lnTo>
                      <a:pt x="31814" y="23247"/>
                    </a:lnTo>
                    <a:lnTo>
                      <a:pt x="31876" y="23060"/>
                    </a:lnTo>
                    <a:lnTo>
                      <a:pt x="31939" y="22873"/>
                    </a:lnTo>
                    <a:lnTo>
                      <a:pt x="31959" y="22706"/>
                    </a:lnTo>
                    <a:lnTo>
                      <a:pt x="31959" y="22540"/>
                    </a:lnTo>
                    <a:lnTo>
                      <a:pt x="31959" y="22395"/>
                    </a:lnTo>
                    <a:lnTo>
                      <a:pt x="31918" y="22228"/>
                    </a:lnTo>
                    <a:lnTo>
                      <a:pt x="31876" y="22083"/>
                    </a:lnTo>
                    <a:lnTo>
                      <a:pt x="31793" y="21937"/>
                    </a:lnTo>
                    <a:lnTo>
                      <a:pt x="31710" y="21771"/>
                    </a:lnTo>
                    <a:lnTo>
                      <a:pt x="31460" y="21438"/>
                    </a:lnTo>
                    <a:lnTo>
                      <a:pt x="31128" y="21043"/>
                    </a:lnTo>
                    <a:lnTo>
                      <a:pt x="30982" y="20897"/>
                    </a:lnTo>
                    <a:lnTo>
                      <a:pt x="30837" y="20752"/>
                    </a:lnTo>
                    <a:lnTo>
                      <a:pt x="30441" y="20398"/>
                    </a:lnTo>
                    <a:lnTo>
                      <a:pt x="30005" y="20045"/>
                    </a:lnTo>
                    <a:lnTo>
                      <a:pt x="29589" y="19691"/>
                    </a:lnTo>
                    <a:lnTo>
                      <a:pt x="29152" y="19359"/>
                    </a:lnTo>
                    <a:lnTo>
                      <a:pt x="28258" y="18693"/>
                    </a:lnTo>
                    <a:lnTo>
                      <a:pt x="27822" y="18361"/>
                    </a:lnTo>
                    <a:lnTo>
                      <a:pt x="27406" y="18028"/>
                    </a:lnTo>
                    <a:lnTo>
                      <a:pt x="25992" y="16864"/>
                    </a:lnTo>
                    <a:lnTo>
                      <a:pt x="24599" y="15699"/>
                    </a:lnTo>
                    <a:lnTo>
                      <a:pt x="24370" y="15512"/>
                    </a:lnTo>
                    <a:lnTo>
                      <a:pt x="24224" y="15346"/>
                    </a:lnTo>
                    <a:lnTo>
                      <a:pt x="24120" y="15179"/>
                    </a:lnTo>
                    <a:lnTo>
                      <a:pt x="24100" y="15096"/>
                    </a:lnTo>
                    <a:lnTo>
                      <a:pt x="24079" y="15013"/>
                    </a:lnTo>
                    <a:lnTo>
                      <a:pt x="24079" y="14930"/>
                    </a:lnTo>
                    <a:lnTo>
                      <a:pt x="24079" y="14847"/>
                    </a:lnTo>
                    <a:lnTo>
                      <a:pt x="24141" y="14680"/>
                    </a:lnTo>
                    <a:lnTo>
                      <a:pt x="24245" y="14472"/>
                    </a:lnTo>
                    <a:lnTo>
                      <a:pt x="24412" y="14244"/>
                    </a:lnTo>
                    <a:lnTo>
                      <a:pt x="24973" y="13474"/>
                    </a:lnTo>
                    <a:lnTo>
                      <a:pt x="25555" y="12726"/>
                    </a:lnTo>
                    <a:lnTo>
                      <a:pt x="26137" y="11957"/>
                    </a:lnTo>
                    <a:lnTo>
                      <a:pt x="26740" y="11229"/>
                    </a:lnTo>
                    <a:lnTo>
                      <a:pt x="27551" y="10252"/>
                    </a:lnTo>
                    <a:lnTo>
                      <a:pt x="28321" y="9253"/>
                    </a:lnTo>
                    <a:lnTo>
                      <a:pt x="28716" y="8754"/>
                    </a:lnTo>
                    <a:lnTo>
                      <a:pt x="29069" y="8235"/>
                    </a:lnTo>
                    <a:lnTo>
                      <a:pt x="29423" y="7715"/>
                    </a:lnTo>
                    <a:lnTo>
                      <a:pt x="29755" y="7174"/>
                    </a:lnTo>
                    <a:lnTo>
                      <a:pt x="29942" y="6841"/>
                    </a:lnTo>
                    <a:lnTo>
                      <a:pt x="30109" y="6509"/>
                    </a:lnTo>
                    <a:lnTo>
                      <a:pt x="30213" y="6197"/>
                    </a:lnTo>
                    <a:lnTo>
                      <a:pt x="30254" y="6051"/>
                    </a:lnTo>
                    <a:lnTo>
                      <a:pt x="30275" y="5906"/>
                    </a:lnTo>
                    <a:lnTo>
                      <a:pt x="30275" y="5677"/>
                    </a:lnTo>
                    <a:lnTo>
                      <a:pt x="30234" y="5448"/>
                    </a:lnTo>
                    <a:lnTo>
                      <a:pt x="30192" y="5261"/>
                    </a:lnTo>
                    <a:lnTo>
                      <a:pt x="30150" y="5074"/>
                    </a:lnTo>
                    <a:lnTo>
                      <a:pt x="30067" y="4908"/>
                    </a:lnTo>
                    <a:lnTo>
                      <a:pt x="29984" y="4762"/>
                    </a:lnTo>
                    <a:lnTo>
                      <a:pt x="29880" y="4617"/>
                    </a:lnTo>
                    <a:lnTo>
                      <a:pt x="29755" y="4492"/>
                    </a:lnTo>
                    <a:lnTo>
                      <a:pt x="29111" y="3847"/>
                    </a:lnTo>
                    <a:lnTo>
                      <a:pt x="28445" y="3265"/>
                    </a:lnTo>
                    <a:lnTo>
                      <a:pt x="27759" y="2683"/>
                    </a:lnTo>
                    <a:lnTo>
                      <a:pt x="27052" y="2122"/>
                    </a:lnTo>
                    <a:lnTo>
                      <a:pt x="26325" y="1602"/>
                    </a:lnTo>
                    <a:lnTo>
                      <a:pt x="25597" y="1103"/>
                    </a:lnTo>
                    <a:lnTo>
                      <a:pt x="24827" y="624"/>
                    </a:lnTo>
                    <a:lnTo>
                      <a:pt x="24058" y="188"/>
                    </a:lnTo>
                    <a:lnTo>
                      <a:pt x="23871" y="105"/>
                    </a:lnTo>
                    <a:lnTo>
                      <a:pt x="23705" y="42"/>
                    </a:lnTo>
                    <a:lnTo>
                      <a:pt x="2353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31" name="Google Shape;1131;p7"/>
              <p:cNvSpPr/>
              <p:nvPr/>
            </p:nvSpPr>
            <p:spPr>
              <a:xfrm>
                <a:off x="6901625" y="3655938"/>
                <a:ext cx="850425" cy="836400"/>
              </a:xfrm>
              <a:custGeom>
                <a:avLst/>
                <a:gdLst/>
                <a:ahLst/>
                <a:cxnLst/>
                <a:rect l="l" t="t" r="r" b="b"/>
                <a:pathLst>
                  <a:path w="34017" h="33456" extrusionOk="0">
                    <a:moveTo>
                      <a:pt x="24556" y="853"/>
                    </a:moveTo>
                    <a:lnTo>
                      <a:pt x="24723" y="894"/>
                    </a:lnTo>
                    <a:lnTo>
                      <a:pt x="24889" y="957"/>
                    </a:lnTo>
                    <a:lnTo>
                      <a:pt x="25076" y="1040"/>
                    </a:lnTo>
                    <a:lnTo>
                      <a:pt x="25845" y="1476"/>
                    </a:lnTo>
                    <a:lnTo>
                      <a:pt x="26615" y="1955"/>
                    </a:lnTo>
                    <a:lnTo>
                      <a:pt x="27343" y="2454"/>
                    </a:lnTo>
                    <a:lnTo>
                      <a:pt x="28070" y="2974"/>
                    </a:lnTo>
                    <a:lnTo>
                      <a:pt x="28777" y="3535"/>
                    </a:lnTo>
                    <a:lnTo>
                      <a:pt x="29463" y="4117"/>
                    </a:lnTo>
                    <a:lnTo>
                      <a:pt x="30129" y="4699"/>
                    </a:lnTo>
                    <a:lnTo>
                      <a:pt x="30773" y="5344"/>
                    </a:lnTo>
                    <a:lnTo>
                      <a:pt x="30898" y="5469"/>
                    </a:lnTo>
                    <a:lnTo>
                      <a:pt x="31002" y="5614"/>
                    </a:lnTo>
                    <a:lnTo>
                      <a:pt x="31085" y="5760"/>
                    </a:lnTo>
                    <a:lnTo>
                      <a:pt x="31168" y="5926"/>
                    </a:lnTo>
                    <a:lnTo>
                      <a:pt x="31210" y="6113"/>
                    </a:lnTo>
                    <a:lnTo>
                      <a:pt x="31252" y="6300"/>
                    </a:lnTo>
                    <a:lnTo>
                      <a:pt x="31293" y="6529"/>
                    </a:lnTo>
                    <a:lnTo>
                      <a:pt x="31293" y="6758"/>
                    </a:lnTo>
                    <a:lnTo>
                      <a:pt x="31272" y="6903"/>
                    </a:lnTo>
                    <a:lnTo>
                      <a:pt x="31231" y="7049"/>
                    </a:lnTo>
                    <a:lnTo>
                      <a:pt x="31127" y="7361"/>
                    </a:lnTo>
                    <a:lnTo>
                      <a:pt x="30960" y="7693"/>
                    </a:lnTo>
                    <a:lnTo>
                      <a:pt x="30773" y="8026"/>
                    </a:lnTo>
                    <a:lnTo>
                      <a:pt x="30441" y="8567"/>
                    </a:lnTo>
                    <a:lnTo>
                      <a:pt x="30087" y="9087"/>
                    </a:lnTo>
                    <a:lnTo>
                      <a:pt x="29734" y="9606"/>
                    </a:lnTo>
                    <a:lnTo>
                      <a:pt x="29339" y="10105"/>
                    </a:lnTo>
                    <a:lnTo>
                      <a:pt x="28569" y="11104"/>
                    </a:lnTo>
                    <a:lnTo>
                      <a:pt x="27758" y="12081"/>
                    </a:lnTo>
                    <a:lnTo>
                      <a:pt x="27155" y="12809"/>
                    </a:lnTo>
                    <a:lnTo>
                      <a:pt x="26573" y="13578"/>
                    </a:lnTo>
                    <a:lnTo>
                      <a:pt x="25991" y="14326"/>
                    </a:lnTo>
                    <a:lnTo>
                      <a:pt x="25430" y="15096"/>
                    </a:lnTo>
                    <a:lnTo>
                      <a:pt x="25263" y="15324"/>
                    </a:lnTo>
                    <a:lnTo>
                      <a:pt x="25159" y="15532"/>
                    </a:lnTo>
                    <a:lnTo>
                      <a:pt x="25097" y="15699"/>
                    </a:lnTo>
                    <a:lnTo>
                      <a:pt x="25097" y="15782"/>
                    </a:lnTo>
                    <a:lnTo>
                      <a:pt x="25097" y="15865"/>
                    </a:lnTo>
                    <a:lnTo>
                      <a:pt x="25118" y="15948"/>
                    </a:lnTo>
                    <a:lnTo>
                      <a:pt x="25138" y="16031"/>
                    </a:lnTo>
                    <a:lnTo>
                      <a:pt x="25242" y="16198"/>
                    </a:lnTo>
                    <a:lnTo>
                      <a:pt x="25388" y="16364"/>
                    </a:lnTo>
                    <a:lnTo>
                      <a:pt x="25617" y="16551"/>
                    </a:lnTo>
                    <a:lnTo>
                      <a:pt x="27010" y="17716"/>
                    </a:lnTo>
                    <a:lnTo>
                      <a:pt x="28424" y="18880"/>
                    </a:lnTo>
                    <a:lnTo>
                      <a:pt x="28840" y="19213"/>
                    </a:lnTo>
                    <a:lnTo>
                      <a:pt x="29276" y="19545"/>
                    </a:lnTo>
                    <a:lnTo>
                      <a:pt x="30170" y="20211"/>
                    </a:lnTo>
                    <a:lnTo>
                      <a:pt x="30607" y="20543"/>
                    </a:lnTo>
                    <a:lnTo>
                      <a:pt x="31023" y="20897"/>
                    </a:lnTo>
                    <a:lnTo>
                      <a:pt x="31459" y="21250"/>
                    </a:lnTo>
                    <a:lnTo>
                      <a:pt x="31855" y="21604"/>
                    </a:lnTo>
                    <a:lnTo>
                      <a:pt x="32000" y="21749"/>
                    </a:lnTo>
                    <a:lnTo>
                      <a:pt x="32146" y="21895"/>
                    </a:lnTo>
                    <a:lnTo>
                      <a:pt x="32478" y="22290"/>
                    </a:lnTo>
                    <a:lnTo>
                      <a:pt x="32728" y="22623"/>
                    </a:lnTo>
                    <a:lnTo>
                      <a:pt x="32811" y="22789"/>
                    </a:lnTo>
                    <a:lnTo>
                      <a:pt x="32894" y="22935"/>
                    </a:lnTo>
                    <a:lnTo>
                      <a:pt x="32936" y="23080"/>
                    </a:lnTo>
                    <a:lnTo>
                      <a:pt x="32977" y="23247"/>
                    </a:lnTo>
                    <a:lnTo>
                      <a:pt x="32977" y="23392"/>
                    </a:lnTo>
                    <a:lnTo>
                      <a:pt x="32977" y="23558"/>
                    </a:lnTo>
                    <a:lnTo>
                      <a:pt x="32957" y="23725"/>
                    </a:lnTo>
                    <a:lnTo>
                      <a:pt x="32894" y="23912"/>
                    </a:lnTo>
                    <a:lnTo>
                      <a:pt x="32832" y="24099"/>
                    </a:lnTo>
                    <a:lnTo>
                      <a:pt x="32728" y="24307"/>
                    </a:lnTo>
                    <a:lnTo>
                      <a:pt x="32499" y="24785"/>
                    </a:lnTo>
                    <a:lnTo>
                      <a:pt x="32104" y="25471"/>
                    </a:lnTo>
                    <a:lnTo>
                      <a:pt x="31709" y="26137"/>
                    </a:lnTo>
                    <a:lnTo>
                      <a:pt x="31293" y="26781"/>
                    </a:lnTo>
                    <a:lnTo>
                      <a:pt x="30836" y="27405"/>
                    </a:lnTo>
                    <a:lnTo>
                      <a:pt x="30378" y="28029"/>
                    </a:lnTo>
                    <a:lnTo>
                      <a:pt x="29879" y="28632"/>
                    </a:lnTo>
                    <a:lnTo>
                      <a:pt x="29380" y="29235"/>
                    </a:lnTo>
                    <a:lnTo>
                      <a:pt x="28860" y="29817"/>
                    </a:lnTo>
                    <a:lnTo>
                      <a:pt x="28569" y="30087"/>
                    </a:lnTo>
                    <a:lnTo>
                      <a:pt x="28320" y="30316"/>
                    </a:lnTo>
                    <a:lnTo>
                      <a:pt x="28195" y="30378"/>
                    </a:lnTo>
                    <a:lnTo>
                      <a:pt x="28091" y="30441"/>
                    </a:lnTo>
                    <a:lnTo>
                      <a:pt x="27966" y="30482"/>
                    </a:lnTo>
                    <a:lnTo>
                      <a:pt x="27862" y="30503"/>
                    </a:lnTo>
                    <a:lnTo>
                      <a:pt x="27634" y="30503"/>
                    </a:lnTo>
                    <a:lnTo>
                      <a:pt x="27509" y="30462"/>
                    </a:lnTo>
                    <a:lnTo>
                      <a:pt x="27384" y="30420"/>
                    </a:lnTo>
                    <a:lnTo>
                      <a:pt x="27093" y="30254"/>
                    </a:lnTo>
                    <a:lnTo>
                      <a:pt x="26740" y="30046"/>
                    </a:lnTo>
                    <a:lnTo>
                      <a:pt x="25845" y="29401"/>
                    </a:lnTo>
                    <a:lnTo>
                      <a:pt x="24951" y="28777"/>
                    </a:lnTo>
                    <a:lnTo>
                      <a:pt x="24078" y="28112"/>
                    </a:lnTo>
                    <a:lnTo>
                      <a:pt x="23205" y="27447"/>
                    </a:lnTo>
                    <a:lnTo>
                      <a:pt x="21500" y="26074"/>
                    </a:lnTo>
                    <a:lnTo>
                      <a:pt x="19816" y="24702"/>
                    </a:lnTo>
                    <a:lnTo>
                      <a:pt x="19628" y="24536"/>
                    </a:lnTo>
                    <a:lnTo>
                      <a:pt x="19254" y="24245"/>
                    </a:lnTo>
                    <a:lnTo>
                      <a:pt x="19088" y="24141"/>
                    </a:lnTo>
                    <a:lnTo>
                      <a:pt x="18921" y="24037"/>
                    </a:lnTo>
                    <a:lnTo>
                      <a:pt x="18776" y="23974"/>
                    </a:lnTo>
                    <a:lnTo>
                      <a:pt x="18651" y="23933"/>
                    </a:lnTo>
                    <a:lnTo>
                      <a:pt x="18506" y="23912"/>
                    </a:lnTo>
                    <a:lnTo>
                      <a:pt x="18381" y="23912"/>
                    </a:lnTo>
                    <a:lnTo>
                      <a:pt x="18256" y="23933"/>
                    </a:lnTo>
                    <a:lnTo>
                      <a:pt x="18131" y="23974"/>
                    </a:lnTo>
                    <a:lnTo>
                      <a:pt x="18007" y="24037"/>
                    </a:lnTo>
                    <a:lnTo>
                      <a:pt x="17861" y="24141"/>
                    </a:lnTo>
                    <a:lnTo>
                      <a:pt x="17570" y="24390"/>
                    </a:lnTo>
                    <a:lnTo>
                      <a:pt x="17237" y="24723"/>
                    </a:lnTo>
                    <a:lnTo>
                      <a:pt x="16613" y="25388"/>
                    </a:lnTo>
                    <a:lnTo>
                      <a:pt x="16010" y="26074"/>
                    </a:lnTo>
                    <a:lnTo>
                      <a:pt x="14804" y="27467"/>
                    </a:lnTo>
                    <a:lnTo>
                      <a:pt x="14222" y="28174"/>
                    </a:lnTo>
                    <a:lnTo>
                      <a:pt x="13599" y="28840"/>
                    </a:lnTo>
                    <a:lnTo>
                      <a:pt x="12975" y="29526"/>
                    </a:lnTo>
                    <a:lnTo>
                      <a:pt x="12309" y="30150"/>
                    </a:lnTo>
                    <a:lnTo>
                      <a:pt x="11977" y="30462"/>
                    </a:lnTo>
                    <a:lnTo>
                      <a:pt x="11644" y="30732"/>
                    </a:lnTo>
                    <a:lnTo>
                      <a:pt x="11291" y="31002"/>
                    </a:lnTo>
                    <a:lnTo>
                      <a:pt x="10916" y="31231"/>
                    </a:lnTo>
                    <a:lnTo>
                      <a:pt x="10688" y="31356"/>
                    </a:lnTo>
                    <a:lnTo>
                      <a:pt x="10459" y="31439"/>
                    </a:lnTo>
                    <a:lnTo>
                      <a:pt x="10230" y="31501"/>
                    </a:lnTo>
                    <a:lnTo>
                      <a:pt x="10001" y="31522"/>
                    </a:lnTo>
                    <a:lnTo>
                      <a:pt x="9773" y="31501"/>
                    </a:lnTo>
                    <a:lnTo>
                      <a:pt x="9544" y="31460"/>
                    </a:lnTo>
                    <a:lnTo>
                      <a:pt x="9315" y="31377"/>
                    </a:lnTo>
                    <a:lnTo>
                      <a:pt x="9086" y="31252"/>
                    </a:lnTo>
                    <a:lnTo>
                      <a:pt x="8442" y="30836"/>
                    </a:lnTo>
                    <a:lnTo>
                      <a:pt x="7797" y="30399"/>
                    </a:lnTo>
                    <a:lnTo>
                      <a:pt x="7194" y="29942"/>
                    </a:lnTo>
                    <a:lnTo>
                      <a:pt x="6612" y="29464"/>
                    </a:lnTo>
                    <a:lnTo>
                      <a:pt x="6051" y="28944"/>
                    </a:lnTo>
                    <a:lnTo>
                      <a:pt x="5510" y="28403"/>
                    </a:lnTo>
                    <a:lnTo>
                      <a:pt x="4990" y="27842"/>
                    </a:lnTo>
                    <a:lnTo>
                      <a:pt x="4491" y="27260"/>
                    </a:lnTo>
                    <a:lnTo>
                      <a:pt x="4346" y="27052"/>
                    </a:lnTo>
                    <a:lnTo>
                      <a:pt x="4221" y="26823"/>
                    </a:lnTo>
                    <a:lnTo>
                      <a:pt x="4138" y="26594"/>
                    </a:lnTo>
                    <a:lnTo>
                      <a:pt x="4096" y="26386"/>
                    </a:lnTo>
                    <a:lnTo>
                      <a:pt x="4096" y="26137"/>
                    </a:lnTo>
                    <a:lnTo>
                      <a:pt x="4138" y="25908"/>
                    </a:lnTo>
                    <a:lnTo>
                      <a:pt x="4200" y="25658"/>
                    </a:lnTo>
                    <a:lnTo>
                      <a:pt x="4325" y="25409"/>
                    </a:lnTo>
                    <a:lnTo>
                      <a:pt x="4574" y="24910"/>
                    </a:lnTo>
                    <a:lnTo>
                      <a:pt x="4866" y="24411"/>
                    </a:lnTo>
                    <a:lnTo>
                      <a:pt x="5177" y="23933"/>
                    </a:lnTo>
                    <a:lnTo>
                      <a:pt x="5510" y="23475"/>
                    </a:lnTo>
                    <a:lnTo>
                      <a:pt x="5843" y="23039"/>
                    </a:lnTo>
                    <a:lnTo>
                      <a:pt x="6196" y="22602"/>
                    </a:lnTo>
                    <a:lnTo>
                      <a:pt x="6924" y="21729"/>
                    </a:lnTo>
                    <a:lnTo>
                      <a:pt x="7569" y="20980"/>
                    </a:lnTo>
                    <a:lnTo>
                      <a:pt x="8192" y="20232"/>
                    </a:lnTo>
                    <a:lnTo>
                      <a:pt x="8816" y="19483"/>
                    </a:lnTo>
                    <a:lnTo>
                      <a:pt x="9398" y="18693"/>
                    </a:lnTo>
                    <a:lnTo>
                      <a:pt x="9773" y="18152"/>
                    </a:lnTo>
                    <a:lnTo>
                      <a:pt x="10126" y="17612"/>
                    </a:lnTo>
                    <a:lnTo>
                      <a:pt x="10272" y="17362"/>
                    </a:lnTo>
                    <a:lnTo>
                      <a:pt x="10376" y="17154"/>
                    </a:lnTo>
                    <a:lnTo>
                      <a:pt x="10417" y="16967"/>
                    </a:lnTo>
                    <a:lnTo>
                      <a:pt x="10417" y="16884"/>
                    </a:lnTo>
                    <a:lnTo>
                      <a:pt x="10417" y="16822"/>
                    </a:lnTo>
                    <a:lnTo>
                      <a:pt x="10396" y="16738"/>
                    </a:lnTo>
                    <a:lnTo>
                      <a:pt x="10355" y="16676"/>
                    </a:lnTo>
                    <a:lnTo>
                      <a:pt x="10251" y="16530"/>
                    </a:lnTo>
                    <a:lnTo>
                      <a:pt x="10085" y="16364"/>
                    </a:lnTo>
                    <a:lnTo>
                      <a:pt x="9877" y="16198"/>
                    </a:lnTo>
                    <a:lnTo>
                      <a:pt x="7964" y="14805"/>
                    </a:lnTo>
                    <a:lnTo>
                      <a:pt x="6051" y="13412"/>
                    </a:lnTo>
                    <a:lnTo>
                      <a:pt x="5094" y="12705"/>
                    </a:lnTo>
                    <a:lnTo>
                      <a:pt x="4179" y="11977"/>
                    </a:lnTo>
                    <a:lnTo>
                      <a:pt x="3264" y="11228"/>
                    </a:lnTo>
                    <a:lnTo>
                      <a:pt x="2370" y="10459"/>
                    </a:lnTo>
                    <a:lnTo>
                      <a:pt x="1788" y="9939"/>
                    </a:lnTo>
                    <a:lnTo>
                      <a:pt x="1372" y="9565"/>
                    </a:lnTo>
                    <a:lnTo>
                      <a:pt x="1227" y="9419"/>
                    </a:lnTo>
                    <a:lnTo>
                      <a:pt x="1123" y="9295"/>
                    </a:lnTo>
                    <a:lnTo>
                      <a:pt x="1060" y="9170"/>
                    </a:lnTo>
                    <a:lnTo>
                      <a:pt x="1019" y="9066"/>
                    </a:lnTo>
                    <a:lnTo>
                      <a:pt x="1019" y="8941"/>
                    </a:lnTo>
                    <a:lnTo>
                      <a:pt x="1040" y="8816"/>
                    </a:lnTo>
                    <a:lnTo>
                      <a:pt x="1102" y="8671"/>
                    </a:lnTo>
                    <a:lnTo>
                      <a:pt x="1185" y="8504"/>
                    </a:lnTo>
                    <a:lnTo>
                      <a:pt x="1435" y="8068"/>
                    </a:lnTo>
                    <a:lnTo>
                      <a:pt x="1767" y="7486"/>
                    </a:lnTo>
                    <a:lnTo>
                      <a:pt x="2162" y="6799"/>
                    </a:lnTo>
                    <a:lnTo>
                      <a:pt x="2558" y="6155"/>
                    </a:lnTo>
                    <a:lnTo>
                      <a:pt x="2994" y="5510"/>
                    </a:lnTo>
                    <a:lnTo>
                      <a:pt x="3431" y="4886"/>
                    </a:lnTo>
                    <a:lnTo>
                      <a:pt x="3888" y="4263"/>
                    </a:lnTo>
                    <a:lnTo>
                      <a:pt x="4346" y="3660"/>
                    </a:lnTo>
                    <a:lnTo>
                      <a:pt x="4845" y="3057"/>
                    </a:lnTo>
                    <a:lnTo>
                      <a:pt x="5344" y="2454"/>
                    </a:lnTo>
                    <a:lnTo>
                      <a:pt x="5614" y="2163"/>
                    </a:lnTo>
                    <a:lnTo>
                      <a:pt x="5843" y="1955"/>
                    </a:lnTo>
                    <a:lnTo>
                      <a:pt x="5968" y="1871"/>
                    </a:lnTo>
                    <a:lnTo>
                      <a:pt x="6072" y="1809"/>
                    </a:lnTo>
                    <a:lnTo>
                      <a:pt x="6175" y="1747"/>
                    </a:lnTo>
                    <a:lnTo>
                      <a:pt x="6300" y="1726"/>
                    </a:lnTo>
                    <a:lnTo>
                      <a:pt x="6404" y="1705"/>
                    </a:lnTo>
                    <a:lnTo>
                      <a:pt x="6529" y="1726"/>
                    </a:lnTo>
                    <a:lnTo>
                      <a:pt x="6654" y="1747"/>
                    </a:lnTo>
                    <a:lnTo>
                      <a:pt x="6799" y="1768"/>
                    </a:lnTo>
                    <a:lnTo>
                      <a:pt x="7111" y="1892"/>
                    </a:lnTo>
                    <a:lnTo>
                      <a:pt x="7465" y="2059"/>
                    </a:lnTo>
                    <a:lnTo>
                      <a:pt x="8005" y="2350"/>
                    </a:lnTo>
                    <a:lnTo>
                      <a:pt x="8525" y="2662"/>
                    </a:lnTo>
                    <a:lnTo>
                      <a:pt x="9024" y="2994"/>
                    </a:lnTo>
                    <a:lnTo>
                      <a:pt x="9502" y="3348"/>
                    </a:lnTo>
                    <a:lnTo>
                      <a:pt x="10459" y="4076"/>
                    </a:lnTo>
                    <a:lnTo>
                      <a:pt x="11415" y="4824"/>
                    </a:lnTo>
                    <a:lnTo>
                      <a:pt x="13370" y="6404"/>
                    </a:lnTo>
                    <a:lnTo>
                      <a:pt x="14368" y="7194"/>
                    </a:lnTo>
                    <a:lnTo>
                      <a:pt x="15345" y="7985"/>
                    </a:lnTo>
                    <a:lnTo>
                      <a:pt x="15740" y="8255"/>
                    </a:lnTo>
                    <a:lnTo>
                      <a:pt x="15927" y="8359"/>
                    </a:lnTo>
                    <a:lnTo>
                      <a:pt x="16094" y="8442"/>
                    </a:lnTo>
                    <a:lnTo>
                      <a:pt x="16260" y="8504"/>
                    </a:lnTo>
                    <a:lnTo>
                      <a:pt x="16426" y="8546"/>
                    </a:lnTo>
                    <a:lnTo>
                      <a:pt x="16738" y="8546"/>
                    </a:lnTo>
                    <a:lnTo>
                      <a:pt x="16884" y="8525"/>
                    </a:lnTo>
                    <a:lnTo>
                      <a:pt x="17029" y="8463"/>
                    </a:lnTo>
                    <a:lnTo>
                      <a:pt x="17175" y="8380"/>
                    </a:lnTo>
                    <a:lnTo>
                      <a:pt x="17320" y="8296"/>
                    </a:lnTo>
                    <a:lnTo>
                      <a:pt x="17466" y="8172"/>
                    </a:lnTo>
                    <a:lnTo>
                      <a:pt x="17632" y="8026"/>
                    </a:lnTo>
                    <a:lnTo>
                      <a:pt x="17944" y="7652"/>
                    </a:lnTo>
                    <a:lnTo>
                      <a:pt x="20003" y="5053"/>
                    </a:lnTo>
                    <a:lnTo>
                      <a:pt x="21042" y="3764"/>
                    </a:lnTo>
                    <a:lnTo>
                      <a:pt x="22124" y="2495"/>
                    </a:lnTo>
                    <a:lnTo>
                      <a:pt x="22435" y="2142"/>
                    </a:lnTo>
                    <a:lnTo>
                      <a:pt x="22768" y="1809"/>
                    </a:lnTo>
                    <a:lnTo>
                      <a:pt x="23122" y="1497"/>
                    </a:lnTo>
                    <a:lnTo>
                      <a:pt x="23475" y="1206"/>
                    </a:lnTo>
                    <a:lnTo>
                      <a:pt x="23704" y="1040"/>
                    </a:lnTo>
                    <a:lnTo>
                      <a:pt x="23933" y="936"/>
                    </a:lnTo>
                    <a:lnTo>
                      <a:pt x="24140" y="873"/>
                    </a:lnTo>
                    <a:lnTo>
                      <a:pt x="24390" y="853"/>
                    </a:lnTo>
                    <a:close/>
                    <a:moveTo>
                      <a:pt x="24078" y="0"/>
                    </a:moveTo>
                    <a:lnTo>
                      <a:pt x="23891" y="42"/>
                    </a:lnTo>
                    <a:lnTo>
                      <a:pt x="23704" y="83"/>
                    </a:lnTo>
                    <a:lnTo>
                      <a:pt x="23517" y="146"/>
                    </a:lnTo>
                    <a:lnTo>
                      <a:pt x="23350" y="229"/>
                    </a:lnTo>
                    <a:lnTo>
                      <a:pt x="23163" y="312"/>
                    </a:lnTo>
                    <a:lnTo>
                      <a:pt x="22976" y="437"/>
                    </a:lnTo>
                    <a:lnTo>
                      <a:pt x="22623" y="686"/>
                    </a:lnTo>
                    <a:lnTo>
                      <a:pt x="22290" y="957"/>
                    </a:lnTo>
                    <a:lnTo>
                      <a:pt x="21957" y="1248"/>
                    </a:lnTo>
                    <a:lnTo>
                      <a:pt x="21645" y="1539"/>
                    </a:lnTo>
                    <a:lnTo>
                      <a:pt x="21042" y="2163"/>
                    </a:lnTo>
                    <a:lnTo>
                      <a:pt x="20460" y="2807"/>
                    </a:lnTo>
                    <a:lnTo>
                      <a:pt x="19483" y="3972"/>
                    </a:lnTo>
                    <a:lnTo>
                      <a:pt x="18547" y="5157"/>
                    </a:lnTo>
                    <a:lnTo>
                      <a:pt x="17612" y="6363"/>
                    </a:lnTo>
                    <a:lnTo>
                      <a:pt x="16697" y="7610"/>
                    </a:lnTo>
                    <a:lnTo>
                      <a:pt x="13765" y="5115"/>
                    </a:lnTo>
                    <a:lnTo>
                      <a:pt x="10875" y="2682"/>
                    </a:lnTo>
                    <a:lnTo>
                      <a:pt x="10126" y="2059"/>
                    </a:lnTo>
                    <a:lnTo>
                      <a:pt x="9752" y="1788"/>
                    </a:lnTo>
                    <a:lnTo>
                      <a:pt x="9357" y="1497"/>
                    </a:lnTo>
                    <a:lnTo>
                      <a:pt x="8962" y="1248"/>
                    </a:lnTo>
                    <a:lnTo>
                      <a:pt x="8546" y="1019"/>
                    </a:lnTo>
                    <a:lnTo>
                      <a:pt x="8109" y="832"/>
                    </a:lnTo>
                    <a:lnTo>
                      <a:pt x="7652" y="666"/>
                    </a:lnTo>
                    <a:lnTo>
                      <a:pt x="7257" y="562"/>
                    </a:lnTo>
                    <a:lnTo>
                      <a:pt x="6882" y="499"/>
                    </a:lnTo>
                    <a:lnTo>
                      <a:pt x="6487" y="458"/>
                    </a:lnTo>
                    <a:lnTo>
                      <a:pt x="6300" y="478"/>
                    </a:lnTo>
                    <a:lnTo>
                      <a:pt x="6113" y="499"/>
                    </a:lnTo>
                    <a:lnTo>
                      <a:pt x="5947" y="520"/>
                    </a:lnTo>
                    <a:lnTo>
                      <a:pt x="5760" y="582"/>
                    </a:lnTo>
                    <a:lnTo>
                      <a:pt x="5572" y="645"/>
                    </a:lnTo>
                    <a:lnTo>
                      <a:pt x="5406" y="728"/>
                    </a:lnTo>
                    <a:lnTo>
                      <a:pt x="5240" y="811"/>
                    </a:lnTo>
                    <a:lnTo>
                      <a:pt x="5073" y="936"/>
                    </a:lnTo>
                    <a:lnTo>
                      <a:pt x="4907" y="1061"/>
                    </a:lnTo>
                    <a:lnTo>
                      <a:pt x="4762" y="1206"/>
                    </a:lnTo>
                    <a:lnTo>
                      <a:pt x="4117" y="1913"/>
                    </a:lnTo>
                    <a:lnTo>
                      <a:pt x="3493" y="2599"/>
                    </a:lnTo>
                    <a:lnTo>
                      <a:pt x="2890" y="3327"/>
                    </a:lnTo>
                    <a:lnTo>
                      <a:pt x="2329" y="4076"/>
                    </a:lnTo>
                    <a:lnTo>
                      <a:pt x="1788" y="4845"/>
                    </a:lnTo>
                    <a:lnTo>
                      <a:pt x="1289" y="5635"/>
                    </a:lnTo>
                    <a:lnTo>
                      <a:pt x="1060" y="6051"/>
                    </a:lnTo>
                    <a:lnTo>
                      <a:pt x="853" y="6467"/>
                    </a:lnTo>
                    <a:lnTo>
                      <a:pt x="624" y="6883"/>
                    </a:lnTo>
                    <a:lnTo>
                      <a:pt x="437" y="7319"/>
                    </a:lnTo>
                    <a:lnTo>
                      <a:pt x="250" y="7735"/>
                    </a:lnTo>
                    <a:lnTo>
                      <a:pt x="166" y="7943"/>
                    </a:lnTo>
                    <a:lnTo>
                      <a:pt x="104" y="8151"/>
                    </a:lnTo>
                    <a:lnTo>
                      <a:pt x="62" y="8380"/>
                    </a:lnTo>
                    <a:lnTo>
                      <a:pt x="21" y="8608"/>
                    </a:lnTo>
                    <a:lnTo>
                      <a:pt x="0" y="8837"/>
                    </a:lnTo>
                    <a:lnTo>
                      <a:pt x="21" y="9066"/>
                    </a:lnTo>
                    <a:lnTo>
                      <a:pt x="83" y="9606"/>
                    </a:lnTo>
                    <a:lnTo>
                      <a:pt x="187" y="10105"/>
                    </a:lnTo>
                    <a:lnTo>
                      <a:pt x="354" y="10604"/>
                    </a:lnTo>
                    <a:lnTo>
                      <a:pt x="457" y="10833"/>
                    </a:lnTo>
                    <a:lnTo>
                      <a:pt x="561" y="11062"/>
                    </a:lnTo>
                    <a:lnTo>
                      <a:pt x="665" y="11291"/>
                    </a:lnTo>
                    <a:lnTo>
                      <a:pt x="811" y="11499"/>
                    </a:lnTo>
                    <a:lnTo>
                      <a:pt x="936" y="11727"/>
                    </a:lnTo>
                    <a:lnTo>
                      <a:pt x="1102" y="11914"/>
                    </a:lnTo>
                    <a:lnTo>
                      <a:pt x="1268" y="12122"/>
                    </a:lnTo>
                    <a:lnTo>
                      <a:pt x="1456" y="12309"/>
                    </a:lnTo>
                    <a:lnTo>
                      <a:pt x="1643" y="12497"/>
                    </a:lnTo>
                    <a:lnTo>
                      <a:pt x="1851" y="12684"/>
                    </a:lnTo>
                    <a:lnTo>
                      <a:pt x="3410" y="13973"/>
                    </a:lnTo>
                    <a:lnTo>
                      <a:pt x="4200" y="14597"/>
                    </a:lnTo>
                    <a:lnTo>
                      <a:pt x="5011" y="15220"/>
                    </a:lnTo>
                    <a:lnTo>
                      <a:pt x="5822" y="15823"/>
                    </a:lnTo>
                    <a:lnTo>
                      <a:pt x="6633" y="16426"/>
                    </a:lnTo>
                    <a:lnTo>
                      <a:pt x="7465" y="17009"/>
                    </a:lnTo>
                    <a:lnTo>
                      <a:pt x="8296" y="17591"/>
                    </a:lnTo>
                    <a:lnTo>
                      <a:pt x="8442" y="17674"/>
                    </a:lnTo>
                    <a:lnTo>
                      <a:pt x="8608" y="17736"/>
                    </a:lnTo>
                    <a:lnTo>
                      <a:pt x="8691" y="17799"/>
                    </a:lnTo>
                    <a:lnTo>
                      <a:pt x="8754" y="17861"/>
                    </a:lnTo>
                    <a:lnTo>
                      <a:pt x="8816" y="17944"/>
                    </a:lnTo>
                    <a:lnTo>
                      <a:pt x="8858" y="18048"/>
                    </a:lnTo>
                    <a:lnTo>
                      <a:pt x="8775" y="18152"/>
                    </a:lnTo>
                    <a:lnTo>
                      <a:pt x="7485" y="19691"/>
                    </a:lnTo>
                    <a:lnTo>
                      <a:pt x="6404" y="20959"/>
                    </a:lnTo>
                    <a:lnTo>
                      <a:pt x="5884" y="21583"/>
                    </a:lnTo>
                    <a:lnTo>
                      <a:pt x="5365" y="22248"/>
                    </a:lnTo>
                    <a:lnTo>
                      <a:pt x="4866" y="22893"/>
                    </a:lnTo>
                    <a:lnTo>
                      <a:pt x="4387" y="23579"/>
                    </a:lnTo>
                    <a:lnTo>
                      <a:pt x="3951" y="24286"/>
                    </a:lnTo>
                    <a:lnTo>
                      <a:pt x="3743" y="24660"/>
                    </a:lnTo>
                    <a:lnTo>
                      <a:pt x="3556" y="25014"/>
                    </a:lnTo>
                    <a:lnTo>
                      <a:pt x="3368" y="25409"/>
                    </a:lnTo>
                    <a:lnTo>
                      <a:pt x="3285" y="25596"/>
                    </a:lnTo>
                    <a:lnTo>
                      <a:pt x="3223" y="25804"/>
                    </a:lnTo>
                    <a:lnTo>
                      <a:pt x="3161" y="26012"/>
                    </a:lnTo>
                    <a:lnTo>
                      <a:pt x="3140" y="26220"/>
                    </a:lnTo>
                    <a:lnTo>
                      <a:pt x="3119" y="26428"/>
                    </a:lnTo>
                    <a:lnTo>
                      <a:pt x="3119" y="26657"/>
                    </a:lnTo>
                    <a:lnTo>
                      <a:pt x="3161" y="27010"/>
                    </a:lnTo>
                    <a:lnTo>
                      <a:pt x="3223" y="27384"/>
                    </a:lnTo>
                    <a:lnTo>
                      <a:pt x="3285" y="27738"/>
                    </a:lnTo>
                    <a:lnTo>
                      <a:pt x="3368" y="28070"/>
                    </a:lnTo>
                    <a:lnTo>
                      <a:pt x="3472" y="28424"/>
                    </a:lnTo>
                    <a:lnTo>
                      <a:pt x="3597" y="28736"/>
                    </a:lnTo>
                    <a:lnTo>
                      <a:pt x="3722" y="29068"/>
                    </a:lnTo>
                    <a:lnTo>
                      <a:pt x="3888" y="29360"/>
                    </a:lnTo>
                    <a:lnTo>
                      <a:pt x="4055" y="29671"/>
                    </a:lnTo>
                    <a:lnTo>
                      <a:pt x="4242" y="29942"/>
                    </a:lnTo>
                    <a:lnTo>
                      <a:pt x="4450" y="30233"/>
                    </a:lnTo>
                    <a:lnTo>
                      <a:pt x="4678" y="30482"/>
                    </a:lnTo>
                    <a:lnTo>
                      <a:pt x="4928" y="30753"/>
                    </a:lnTo>
                    <a:lnTo>
                      <a:pt x="5198" y="30981"/>
                    </a:lnTo>
                    <a:lnTo>
                      <a:pt x="5510" y="31210"/>
                    </a:lnTo>
                    <a:lnTo>
                      <a:pt x="5822" y="31439"/>
                    </a:lnTo>
                    <a:lnTo>
                      <a:pt x="7132" y="32312"/>
                    </a:lnTo>
                    <a:lnTo>
                      <a:pt x="7631" y="32603"/>
                    </a:lnTo>
                    <a:lnTo>
                      <a:pt x="8088" y="32853"/>
                    </a:lnTo>
                    <a:lnTo>
                      <a:pt x="8546" y="33061"/>
                    </a:lnTo>
                    <a:lnTo>
                      <a:pt x="8962" y="33227"/>
                    </a:lnTo>
                    <a:lnTo>
                      <a:pt x="9378" y="33352"/>
                    </a:lnTo>
                    <a:lnTo>
                      <a:pt x="9773" y="33414"/>
                    </a:lnTo>
                    <a:lnTo>
                      <a:pt x="10168" y="33456"/>
                    </a:lnTo>
                    <a:lnTo>
                      <a:pt x="10542" y="33435"/>
                    </a:lnTo>
                    <a:lnTo>
                      <a:pt x="10916" y="33352"/>
                    </a:lnTo>
                    <a:lnTo>
                      <a:pt x="11291" y="33248"/>
                    </a:lnTo>
                    <a:lnTo>
                      <a:pt x="11644" y="33082"/>
                    </a:lnTo>
                    <a:lnTo>
                      <a:pt x="12018" y="32874"/>
                    </a:lnTo>
                    <a:lnTo>
                      <a:pt x="12393" y="32624"/>
                    </a:lnTo>
                    <a:lnTo>
                      <a:pt x="12767" y="32312"/>
                    </a:lnTo>
                    <a:lnTo>
                      <a:pt x="13162" y="31959"/>
                    </a:lnTo>
                    <a:lnTo>
                      <a:pt x="13578" y="31564"/>
                    </a:lnTo>
                    <a:lnTo>
                      <a:pt x="14472" y="30628"/>
                    </a:lnTo>
                    <a:lnTo>
                      <a:pt x="15345" y="29671"/>
                    </a:lnTo>
                    <a:lnTo>
                      <a:pt x="16218" y="28715"/>
                    </a:lnTo>
                    <a:lnTo>
                      <a:pt x="16634" y="28216"/>
                    </a:lnTo>
                    <a:lnTo>
                      <a:pt x="17050" y="27738"/>
                    </a:lnTo>
                    <a:lnTo>
                      <a:pt x="17674" y="26989"/>
                    </a:lnTo>
                    <a:lnTo>
                      <a:pt x="18318" y="26261"/>
                    </a:lnTo>
                    <a:lnTo>
                      <a:pt x="18714" y="26594"/>
                    </a:lnTo>
                    <a:lnTo>
                      <a:pt x="20273" y="27883"/>
                    </a:lnTo>
                    <a:lnTo>
                      <a:pt x="21063" y="28528"/>
                    </a:lnTo>
                    <a:lnTo>
                      <a:pt x="21853" y="29152"/>
                    </a:lnTo>
                    <a:lnTo>
                      <a:pt x="22664" y="29755"/>
                    </a:lnTo>
                    <a:lnTo>
                      <a:pt x="23496" y="30337"/>
                    </a:lnTo>
                    <a:lnTo>
                      <a:pt x="24348" y="30898"/>
                    </a:lnTo>
                    <a:lnTo>
                      <a:pt x="25222" y="31418"/>
                    </a:lnTo>
                    <a:lnTo>
                      <a:pt x="25679" y="31668"/>
                    </a:lnTo>
                    <a:lnTo>
                      <a:pt x="26116" y="31876"/>
                    </a:lnTo>
                    <a:lnTo>
                      <a:pt x="26552" y="32042"/>
                    </a:lnTo>
                    <a:lnTo>
                      <a:pt x="26989" y="32146"/>
                    </a:lnTo>
                    <a:lnTo>
                      <a:pt x="27405" y="32229"/>
                    </a:lnTo>
                    <a:lnTo>
                      <a:pt x="27800" y="32271"/>
                    </a:lnTo>
                    <a:lnTo>
                      <a:pt x="28195" y="32250"/>
                    </a:lnTo>
                    <a:lnTo>
                      <a:pt x="28590" y="32187"/>
                    </a:lnTo>
                    <a:lnTo>
                      <a:pt x="28964" y="32104"/>
                    </a:lnTo>
                    <a:lnTo>
                      <a:pt x="29318" y="31959"/>
                    </a:lnTo>
                    <a:lnTo>
                      <a:pt x="29692" y="31772"/>
                    </a:lnTo>
                    <a:lnTo>
                      <a:pt x="30025" y="31522"/>
                    </a:lnTo>
                    <a:lnTo>
                      <a:pt x="30357" y="31252"/>
                    </a:lnTo>
                    <a:lnTo>
                      <a:pt x="30690" y="30940"/>
                    </a:lnTo>
                    <a:lnTo>
                      <a:pt x="31002" y="30566"/>
                    </a:lnTo>
                    <a:lnTo>
                      <a:pt x="31314" y="30150"/>
                    </a:lnTo>
                    <a:lnTo>
                      <a:pt x="31751" y="29568"/>
                    </a:lnTo>
                    <a:lnTo>
                      <a:pt x="32187" y="28985"/>
                    </a:lnTo>
                    <a:lnTo>
                      <a:pt x="33081" y="27883"/>
                    </a:lnTo>
                    <a:lnTo>
                      <a:pt x="33248" y="27655"/>
                    </a:lnTo>
                    <a:lnTo>
                      <a:pt x="33393" y="27405"/>
                    </a:lnTo>
                    <a:lnTo>
                      <a:pt x="33518" y="27156"/>
                    </a:lnTo>
                    <a:lnTo>
                      <a:pt x="33622" y="26864"/>
                    </a:lnTo>
                    <a:lnTo>
                      <a:pt x="33726" y="26573"/>
                    </a:lnTo>
                    <a:lnTo>
                      <a:pt x="33809" y="26261"/>
                    </a:lnTo>
                    <a:lnTo>
                      <a:pt x="33892" y="25950"/>
                    </a:lnTo>
                    <a:lnTo>
                      <a:pt x="33934" y="25617"/>
                    </a:lnTo>
                    <a:lnTo>
                      <a:pt x="33975" y="25284"/>
                    </a:lnTo>
                    <a:lnTo>
                      <a:pt x="34017" y="24952"/>
                    </a:lnTo>
                    <a:lnTo>
                      <a:pt x="34017" y="24598"/>
                    </a:lnTo>
                    <a:lnTo>
                      <a:pt x="34017" y="24265"/>
                    </a:lnTo>
                    <a:lnTo>
                      <a:pt x="33996" y="23953"/>
                    </a:lnTo>
                    <a:lnTo>
                      <a:pt x="33955" y="23621"/>
                    </a:lnTo>
                    <a:lnTo>
                      <a:pt x="33892" y="23309"/>
                    </a:lnTo>
                    <a:lnTo>
                      <a:pt x="33830" y="23018"/>
                    </a:lnTo>
                    <a:lnTo>
                      <a:pt x="33767" y="22810"/>
                    </a:lnTo>
                    <a:lnTo>
                      <a:pt x="33684" y="22602"/>
                    </a:lnTo>
                    <a:lnTo>
                      <a:pt x="33601" y="22394"/>
                    </a:lnTo>
                    <a:lnTo>
                      <a:pt x="33497" y="22207"/>
                    </a:lnTo>
                    <a:lnTo>
                      <a:pt x="33206" y="21770"/>
                    </a:lnTo>
                    <a:lnTo>
                      <a:pt x="32894" y="21354"/>
                    </a:lnTo>
                    <a:lnTo>
                      <a:pt x="32541" y="20980"/>
                    </a:lnTo>
                    <a:lnTo>
                      <a:pt x="32187" y="20606"/>
                    </a:lnTo>
                    <a:lnTo>
                      <a:pt x="31792" y="20252"/>
                    </a:lnTo>
                    <a:lnTo>
                      <a:pt x="31397" y="19920"/>
                    </a:lnTo>
                    <a:lnTo>
                      <a:pt x="30586" y="19254"/>
                    </a:lnTo>
                    <a:lnTo>
                      <a:pt x="26989" y="16406"/>
                    </a:lnTo>
                    <a:lnTo>
                      <a:pt x="27550" y="15803"/>
                    </a:lnTo>
                    <a:lnTo>
                      <a:pt x="28112" y="15200"/>
                    </a:lnTo>
                    <a:lnTo>
                      <a:pt x="28632" y="14576"/>
                    </a:lnTo>
                    <a:lnTo>
                      <a:pt x="29172" y="13952"/>
                    </a:lnTo>
                    <a:lnTo>
                      <a:pt x="29671" y="13308"/>
                    </a:lnTo>
                    <a:lnTo>
                      <a:pt x="30170" y="12663"/>
                    </a:lnTo>
                    <a:lnTo>
                      <a:pt x="30669" y="12018"/>
                    </a:lnTo>
                    <a:lnTo>
                      <a:pt x="31127" y="11353"/>
                    </a:lnTo>
                    <a:lnTo>
                      <a:pt x="31626" y="10625"/>
                    </a:lnTo>
                    <a:lnTo>
                      <a:pt x="31855" y="10272"/>
                    </a:lnTo>
                    <a:lnTo>
                      <a:pt x="32062" y="9877"/>
                    </a:lnTo>
                    <a:lnTo>
                      <a:pt x="32250" y="9502"/>
                    </a:lnTo>
                    <a:lnTo>
                      <a:pt x="32416" y="9107"/>
                    </a:lnTo>
                    <a:lnTo>
                      <a:pt x="32562" y="8692"/>
                    </a:lnTo>
                    <a:lnTo>
                      <a:pt x="32665" y="8255"/>
                    </a:lnTo>
                    <a:lnTo>
                      <a:pt x="32707" y="7943"/>
                    </a:lnTo>
                    <a:lnTo>
                      <a:pt x="32728" y="7652"/>
                    </a:lnTo>
                    <a:lnTo>
                      <a:pt x="32728" y="7361"/>
                    </a:lnTo>
                    <a:lnTo>
                      <a:pt x="32707" y="7070"/>
                    </a:lnTo>
                    <a:lnTo>
                      <a:pt x="32665" y="6799"/>
                    </a:lnTo>
                    <a:lnTo>
                      <a:pt x="32582" y="6529"/>
                    </a:lnTo>
                    <a:lnTo>
                      <a:pt x="32499" y="6259"/>
                    </a:lnTo>
                    <a:lnTo>
                      <a:pt x="32416" y="6009"/>
                    </a:lnTo>
                    <a:lnTo>
                      <a:pt x="32291" y="5760"/>
                    </a:lnTo>
                    <a:lnTo>
                      <a:pt x="32146" y="5510"/>
                    </a:lnTo>
                    <a:lnTo>
                      <a:pt x="32000" y="5282"/>
                    </a:lnTo>
                    <a:lnTo>
                      <a:pt x="31834" y="5053"/>
                    </a:lnTo>
                    <a:lnTo>
                      <a:pt x="31647" y="4824"/>
                    </a:lnTo>
                    <a:lnTo>
                      <a:pt x="31459" y="4616"/>
                    </a:lnTo>
                    <a:lnTo>
                      <a:pt x="31044" y="4200"/>
                    </a:lnTo>
                    <a:lnTo>
                      <a:pt x="30378" y="3618"/>
                    </a:lnTo>
                    <a:lnTo>
                      <a:pt x="29734" y="3077"/>
                    </a:lnTo>
                    <a:lnTo>
                      <a:pt x="29048" y="2537"/>
                    </a:lnTo>
                    <a:lnTo>
                      <a:pt x="28361" y="2038"/>
                    </a:lnTo>
                    <a:lnTo>
                      <a:pt x="27654" y="1560"/>
                    </a:lnTo>
                    <a:lnTo>
                      <a:pt x="26927" y="1102"/>
                    </a:lnTo>
                    <a:lnTo>
                      <a:pt x="26178" y="666"/>
                    </a:lnTo>
                    <a:lnTo>
                      <a:pt x="25409" y="270"/>
                    </a:lnTo>
                    <a:lnTo>
                      <a:pt x="25159" y="166"/>
                    </a:lnTo>
                    <a:lnTo>
                      <a:pt x="24910" y="83"/>
                    </a:lnTo>
                    <a:lnTo>
                      <a:pt x="24681" y="21"/>
                    </a:lnTo>
                    <a:lnTo>
                      <a:pt x="244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32" name="Google Shape;1132;p7"/>
              <p:cNvSpPr/>
              <p:nvPr/>
            </p:nvSpPr>
            <p:spPr>
              <a:xfrm>
                <a:off x="6983225" y="3774963"/>
                <a:ext cx="83725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3889" extrusionOk="0">
                    <a:moveTo>
                      <a:pt x="3015" y="1"/>
                    </a:moveTo>
                    <a:lnTo>
                      <a:pt x="2953" y="21"/>
                    </a:lnTo>
                    <a:lnTo>
                      <a:pt x="2808" y="63"/>
                    </a:lnTo>
                    <a:lnTo>
                      <a:pt x="2662" y="146"/>
                    </a:lnTo>
                    <a:lnTo>
                      <a:pt x="2288" y="333"/>
                    </a:lnTo>
                    <a:lnTo>
                      <a:pt x="1934" y="562"/>
                    </a:lnTo>
                    <a:lnTo>
                      <a:pt x="1602" y="791"/>
                    </a:lnTo>
                    <a:lnTo>
                      <a:pt x="1290" y="1040"/>
                    </a:lnTo>
                    <a:lnTo>
                      <a:pt x="999" y="1331"/>
                    </a:lnTo>
                    <a:lnTo>
                      <a:pt x="728" y="1623"/>
                    </a:lnTo>
                    <a:lnTo>
                      <a:pt x="458" y="1955"/>
                    </a:lnTo>
                    <a:lnTo>
                      <a:pt x="229" y="2288"/>
                    </a:lnTo>
                    <a:lnTo>
                      <a:pt x="125" y="2496"/>
                    </a:lnTo>
                    <a:lnTo>
                      <a:pt x="42" y="2704"/>
                    </a:lnTo>
                    <a:lnTo>
                      <a:pt x="0" y="2912"/>
                    </a:lnTo>
                    <a:lnTo>
                      <a:pt x="0" y="3099"/>
                    </a:lnTo>
                    <a:lnTo>
                      <a:pt x="42" y="3265"/>
                    </a:lnTo>
                    <a:lnTo>
                      <a:pt x="125" y="3432"/>
                    </a:lnTo>
                    <a:lnTo>
                      <a:pt x="229" y="3598"/>
                    </a:lnTo>
                    <a:lnTo>
                      <a:pt x="354" y="3723"/>
                    </a:lnTo>
                    <a:lnTo>
                      <a:pt x="520" y="3806"/>
                    </a:lnTo>
                    <a:lnTo>
                      <a:pt x="687" y="3868"/>
                    </a:lnTo>
                    <a:lnTo>
                      <a:pt x="874" y="3889"/>
                    </a:lnTo>
                    <a:lnTo>
                      <a:pt x="1040" y="3868"/>
                    </a:lnTo>
                    <a:lnTo>
                      <a:pt x="1227" y="3806"/>
                    </a:lnTo>
                    <a:lnTo>
                      <a:pt x="1414" y="3723"/>
                    </a:lnTo>
                    <a:lnTo>
                      <a:pt x="1581" y="3577"/>
                    </a:lnTo>
                    <a:lnTo>
                      <a:pt x="1747" y="3411"/>
                    </a:lnTo>
                    <a:lnTo>
                      <a:pt x="2017" y="3099"/>
                    </a:lnTo>
                    <a:lnTo>
                      <a:pt x="2246" y="2766"/>
                    </a:lnTo>
                    <a:lnTo>
                      <a:pt x="2475" y="2433"/>
                    </a:lnTo>
                    <a:lnTo>
                      <a:pt x="2683" y="2080"/>
                    </a:lnTo>
                    <a:lnTo>
                      <a:pt x="2849" y="1726"/>
                    </a:lnTo>
                    <a:lnTo>
                      <a:pt x="3015" y="1373"/>
                    </a:lnTo>
                    <a:lnTo>
                      <a:pt x="3161" y="978"/>
                    </a:lnTo>
                    <a:lnTo>
                      <a:pt x="3286" y="604"/>
                    </a:lnTo>
                    <a:lnTo>
                      <a:pt x="3327" y="458"/>
                    </a:lnTo>
                    <a:lnTo>
                      <a:pt x="3348" y="313"/>
                    </a:lnTo>
                    <a:lnTo>
                      <a:pt x="3327" y="188"/>
                    </a:lnTo>
                    <a:lnTo>
                      <a:pt x="3265" y="42"/>
                    </a:lnTo>
                    <a:lnTo>
                      <a:pt x="318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33" name="Google Shape;1133;p7"/>
              <p:cNvSpPr/>
              <p:nvPr/>
            </p:nvSpPr>
            <p:spPr>
              <a:xfrm>
                <a:off x="7466125" y="3714138"/>
                <a:ext cx="47350" cy="57225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2289" extrusionOk="0">
                    <a:moveTo>
                      <a:pt x="1249" y="1"/>
                    </a:moveTo>
                    <a:lnTo>
                      <a:pt x="1165" y="22"/>
                    </a:lnTo>
                    <a:lnTo>
                      <a:pt x="1082" y="63"/>
                    </a:lnTo>
                    <a:lnTo>
                      <a:pt x="1020" y="126"/>
                    </a:lnTo>
                    <a:lnTo>
                      <a:pt x="812" y="354"/>
                    </a:lnTo>
                    <a:lnTo>
                      <a:pt x="625" y="604"/>
                    </a:lnTo>
                    <a:lnTo>
                      <a:pt x="458" y="853"/>
                    </a:lnTo>
                    <a:lnTo>
                      <a:pt x="313" y="1103"/>
                    </a:lnTo>
                    <a:lnTo>
                      <a:pt x="209" y="1394"/>
                    </a:lnTo>
                    <a:lnTo>
                      <a:pt x="105" y="1685"/>
                    </a:lnTo>
                    <a:lnTo>
                      <a:pt x="43" y="1976"/>
                    </a:lnTo>
                    <a:lnTo>
                      <a:pt x="1" y="2288"/>
                    </a:lnTo>
                    <a:lnTo>
                      <a:pt x="147" y="2267"/>
                    </a:lnTo>
                    <a:lnTo>
                      <a:pt x="292" y="2226"/>
                    </a:lnTo>
                    <a:lnTo>
                      <a:pt x="583" y="2080"/>
                    </a:lnTo>
                    <a:lnTo>
                      <a:pt x="874" y="1914"/>
                    </a:lnTo>
                    <a:lnTo>
                      <a:pt x="1145" y="1706"/>
                    </a:lnTo>
                    <a:lnTo>
                      <a:pt x="1394" y="1456"/>
                    </a:lnTo>
                    <a:lnTo>
                      <a:pt x="1623" y="1207"/>
                    </a:lnTo>
                    <a:lnTo>
                      <a:pt x="1768" y="957"/>
                    </a:lnTo>
                    <a:lnTo>
                      <a:pt x="1831" y="853"/>
                    </a:lnTo>
                    <a:lnTo>
                      <a:pt x="1872" y="729"/>
                    </a:lnTo>
                    <a:lnTo>
                      <a:pt x="1893" y="542"/>
                    </a:lnTo>
                    <a:lnTo>
                      <a:pt x="1893" y="458"/>
                    </a:lnTo>
                    <a:lnTo>
                      <a:pt x="1872" y="375"/>
                    </a:lnTo>
                    <a:lnTo>
                      <a:pt x="1831" y="313"/>
                    </a:lnTo>
                    <a:lnTo>
                      <a:pt x="1789" y="230"/>
                    </a:lnTo>
                    <a:lnTo>
                      <a:pt x="1748" y="167"/>
                    </a:lnTo>
                    <a:lnTo>
                      <a:pt x="1664" y="105"/>
                    </a:lnTo>
                    <a:lnTo>
                      <a:pt x="1581" y="63"/>
                    </a:lnTo>
                    <a:lnTo>
                      <a:pt x="1498" y="22"/>
                    </a:lnTo>
                    <a:lnTo>
                      <a:pt x="14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</p:grpSp>
      <p:grpSp>
        <p:nvGrpSpPr>
          <p:cNvPr id="1134" name="Google Shape;1134;p7"/>
          <p:cNvGrpSpPr/>
          <p:nvPr/>
        </p:nvGrpSpPr>
        <p:grpSpPr>
          <a:xfrm>
            <a:off x="273031" y="408735"/>
            <a:ext cx="1019287" cy="670352"/>
            <a:chOff x="205281" y="458951"/>
            <a:chExt cx="766361" cy="502764"/>
          </a:xfrm>
        </p:grpSpPr>
        <p:grpSp>
          <p:nvGrpSpPr>
            <p:cNvPr id="1135" name="Google Shape;1135;p7"/>
            <p:cNvGrpSpPr/>
            <p:nvPr/>
          </p:nvGrpSpPr>
          <p:grpSpPr>
            <a:xfrm>
              <a:off x="589334" y="458951"/>
              <a:ext cx="382308" cy="502764"/>
              <a:chOff x="1209600" y="335325"/>
              <a:chExt cx="1172725" cy="1541275"/>
            </a:xfrm>
          </p:grpSpPr>
          <p:sp>
            <p:nvSpPr>
              <p:cNvPr id="1136" name="Google Shape;1136;p7"/>
              <p:cNvSpPr/>
              <p:nvPr/>
            </p:nvSpPr>
            <p:spPr>
              <a:xfrm>
                <a:off x="1255325" y="391975"/>
                <a:ext cx="1044350" cy="1415500"/>
              </a:xfrm>
              <a:custGeom>
                <a:avLst/>
                <a:gdLst/>
                <a:ahLst/>
                <a:cxnLst/>
                <a:rect l="l" t="t" r="r" b="b"/>
                <a:pathLst>
                  <a:path w="41774" h="56620" extrusionOk="0">
                    <a:moveTo>
                      <a:pt x="11749" y="5906"/>
                    </a:moveTo>
                    <a:lnTo>
                      <a:pt x="12019" y="5927"/>
                    </a:lnTo>
                    <a:lnTo>
                      <a:pt x="12019" y="6093"/>
                    </a:lnTo>
                    <a:lnTo>
                      <a:pt x="11998" y="6259"/>
                    </a:lnTo>
                    <a:lnTo>
                      <a:pt x="11957" y="6446"/>
                    </a:lnTo>
                    <a:lnTo>
                      <a:pt x="11915" y="6634"/>
                    </a:lnTo>
                    <a:lnTo>
                      <a:pt x="11832" y="6821"/>
                    </a:lnTo>
                    <a:lnTo>
                      <a:pt x="11749" y="7029"/>
                    </a:lnTo>
                    <a:lnTo>
                      <a:pt x="11645" y="7216"/>
                    </a:lnTo>
                    <a:lnTo>
                      <a:pt x="11541" y="7382"/>
                    </a:lnTo>
                    <a:lnTo>
                      <a:pt x="11416" y="7569"/>
                    </a:lnTo>
                    <a:lnTo>
                      <a:pt x="11291" y="7736"/>
                    </a:lnTo>
                    <a:lnTo>
                      <a:pt x="11146" y="7881"/>
                    </a:lnTo>
                    <a:lnTo>
                      <a:pt x="11021" y="8027"/>
                    </a:lnTo>
                    <a:lnTo>
                      <a:pt x="10876" y="8151"/>
                    </a:lnTo>
                    <a:lnTo>
                      <a:pt x="10709" y="8255"/>
                    </a:lnTo>
                    <a:lnTo>
                      <a:pt x="10564" y="8339"/>
                    </a:lnTo>
                    <a:lnTo>
                      <a:pt x="10418" y="8401"/>
                    </a:lnTo>
                    <a:lnTo>
                      <a:pt x="10273" y="8443"/>
                    </a:lnTo>
                    <a:lnTo>
                      <a:pt x="10148" y="8463"/>
                    </a:lnTo>
                    <a:lnTo>
                      <a:pt x="10023" y="8443"/>
                    </a:lnTo>
                    <a:lnTo>
                      <a:pt x="9898" y="8401"/>
                    </a:lnTo>
                    <a:lnTo>
                      <a:pt x="9774" y="8359"/>
                    </a:lnTo>
                    <a:lnTo>
                      <a:pt x="9649" y="8276"/>
                    </a:lnTo>
                    <a:lnTo>
                      <a:pt x="9566" y="8172"/>
                    </a:lnTo>
                    <a:lnTo>
                      <a:pt x="9503" y="8089"/>
                    </a:lnTo>
                    <a:lnTo>
                      <a:pt x="9462" y="7985"/>
                    </a:lnTo>
                    <a:lnTo>
                      <a:pt x="9441" y="7881"/>
                    </a:lnTo>
                    <a:lnTo>
                      <a:pt x="9441" y="7777"/>
                    </a:lnTo>
                    <a:lnTo>
                      <a:pt x="9441" y="7673"/>
                    </a:lnTo>
                    <a:lnTo>
                      <a:pt x="9482" y="7445"/>
                    </a:lnTo>
                    <a:lnTo>
                      <a:pt x="9524" y="7299"/>
                    </a:lnTo>
                    <a:lnTo>
                      <a:pt x="9586" y="7153"/>
                    </a:lnTo>
                    <a:lnTo>
                      <a:pt x="9690" y="7008"/>
                    </a:lnTo>
                    <a:lnTo>
                      <a:pt x="9794" y="6883"/>
                    </a:lnTo>
                    <a:lnTo>
                      <a:pt x="9898" y="6738"/>
                    </a:lnTo>
                    <a:lnTo>
                      <a:pt x="10044" y="6613"/>
                    </a:lnTo>
                    <a:lnTo>
                      <a:pt x="10189" y="6488"/>
                    </a:lnTo>
                    <a:lnTo>
                      <a:pt x="10335" y="6384"/>
                    </a:lnTo>
                    <a:lnTo>
                      <a:pt x="10668" y="6176"/>
                    </a:lnTo>
                    <a:lnTo>
                      <a:pt x="10855" y="6093"/>
                    </a:lnTo>
                    <a:lnTo>
                      <a:pt x="11042" y="6031"/>
                    </a:lnTo>
                    <a:lnTo>
                      <a:pt x="11208" y="5968"/>
                    </a:lnTo>
                    <a:lnTo>
                      <a:pt x="11395" y="5927"/>
                    </a:lnTo>
                    <a:lnTo>
                      <a:pt x="11582" y="5906"/>
                    </a:lnTo>
                    <a:close/>
                    <a:moveTo>
                      <a:pt x="8256" y="9836"/>
                    </a:moveTo>
                    <a:lnTo>
                      <a:pt x="8276" y="10002"/>
                    </a:lnTo>
                    <a:lnTo>
                      <a:pt x="8276" y="10127"/>
                    </a:lnTo>
                    <a:lnTo>
                      <a:pt x="8256" y="10272"/>
                    </a:lnTo>
                    <a:lnTo>
                      <a:pt x="8235" y="10397"/>
                    </a:lnTo>
                    <a:lnTo>
                      <a:pt x="8172" y="10647"/>
                    </a:lnTo>
                    <a:lnTo>
                      <a:pt x="8089" y="10896"/>
                    </a:lnTo>
                    <a:lnTo>
                      <a:pt x="7798" y="11915"/>
                    </a:lnTo>
                    <a:lnTo>
                      <a:pt x="7466" y="12913"/>
                    </a:lnTo>
                    <a:lnTo>
                      <a:pt x="7112" y="13890"/>
                    </a:lnTo>
                    <a:lnTo>
                      <a:pt x="6759" y="14868"/>
                    </a:lnTo>
                    <a:lnTo>
                      <a:pt x="6010" y="16843"/>
                    </a:lnTo>
                    <a:lnTo>
                      <a:pt x="5657" y="17820"/>
                    </a:lnTo>
                    <a:lnTo>
                      <a:pt x="5303" y="18818"/>
                    </a:lnTo>
                    <a:lnTo>
                      <a:pt x="5095" y="19463"/>
                    </a:lnTo>
                    <a:lnTo>
                      <a:pt x="4908" y="20107"/>
                    </a:lnTo>
                    <a:lnTo>
                      <a:pt x="4742" y="20752"/>
                    </a:lnTo>
                    <a:lnTo>
                      <a:pt x="4575" y="21417"/>
                    </a:lnTo>
                    <a:lnTo>
                      <a:pt x="4430" y="22062"/>
                    </a:lnTo>
                    <a:lnTo>
                      <a:pt x="4305" y="22727"/>
                    </a:lnTo>
                    <a:lnTo>
                      <a:pt x="4222" y="23393"/>
                    </a:lnTo>
                    <a:lnTo>
                      <a:pt x="4139" y="24079"/>
                    </a:lnTo>
                    <a:lnTo>
                      <a:pt x="4097" y="24370"/>
                    </a:lnTo>
                    <a:lnTo>
                      <a:pt x="4055" y="24682"/>
                    </a:lnTo>
                    <a:lnTo>
                      <a:pt x="3972" y="24973"/>
                    </a:lnTo>
                    <a:lnTo>
                      <a:pt x="3868" y="25264"/>
                    </a:lnTo>
                    <a:lnTo>
                      <a:pt x="3806" y="25389"/>
                    </a:lnTo>
                    <a:lnTo>
                      <a:pt x="3723" y="25493"/>
                    </a:lnTo>
                    <a:lnTo>
                      <a:pt x="3660" y="25576"/>
                    </a:lnTo>
                    <a:lnTo>
                      <a:pt x="3577" y="25638"/>
                    </a:lnTo>
                    <a:lnTo>
                      <a:pt x="3494" y="25701"/>
                    </a:lnTo>
                    <a:lnTo>
                      <a:pt x="3411" y="25742"/>
                    </a:lnTo>
                    <a:lnTo>
                      <a:pt x="3328" y="25763"/>
                    </a:lnTo>
                    <a:lnTo>
                      <a:pt x="3161" y="25763"/>
                    </a:lnTo>
                    <a:lnTo>
                      <a:pt x="3078" y="25742"/>
                    </a:lnTo>
                    <a:lnTo>
                      <a:pt x="2995" y="25701"/>
                    </a:lnTo>
                    <a:lnTo>
                      <a:pt x="2912" y="25659"/>
                    </a:lnTo>
                    <a:lnTo>
                      <a:pt x="2746" y="25534"/>
                    </a:lnTo>
                    <a:lnTo>
                      <a:pt x="2600" y="25347"/>
                    </a:lnTo>
                    <a:lnTo>
                      <a:pt x="2538" y="25222"/>
                    </a:lnTo>
                    <a:lnTo>
                      <a:pt x="2475" y="25077"/>
                    </a:lnTo>
                    <a:lnTo>
                      <a:pt x="2371" y="24807"/>
                    </a:lnTo>
                    <a:lnTo>
                      <a:pt x="2309" y="24515"/>
                    </a:lnTo>
                    <a:lnTo>
                      <a:pt x="2267" y="24224"/>
                    </a:lnTo>
                    <a:lnTo>
                      <a:pt x="2226" y="23476"/>
                    </a:lnTo>
                    <a:lnTo>
                      <a:pt x="2205" y="22727"/>
                    </a:lnTo>
                    <a:lnTo>
                      <a:pt x="2247" y="21979"/>
                    </a:lnTo>
                    <a:lnTo>
                      <a:pt x="2309" y="21230"/>
                    </a:lnTo>
                    <a:lnTo>
                      <a:pt x="2434" y="20502"/>
                    </a:lnTo>
                    <a:lnTo>
                      <a:pt x="2579" y="19775"/>
                    </a:lnTo>
                    <a:lnTo>
                      <a:pt x="2787" y="19047"/>
                    </a:lnTo>
                    <a:lnTo>
                      <a:pt x="3016" y="18340"/>
                    </a:lnTo>
                    <a:lnTo>
                      <a:pt x="3349" y="17467"/>
                    </a:lnTo>
                    <a:lnTo>
                      <a:pt x="3681" y="16593"/>
                    </a:lnTo>
                    <a:lnTo>
                      <a:pt x="4055" y="15741"/>
                    </a:lnTo>
                    <a:lnTo>
                      <a:pt x="4451" y="14888"/>
                    </a:lnTo>
                    <a:lnTo>
                      <a:pt x="4866" y="14057"/>
                    </a:lnTo>
                    <a:lnTo>
                      <a:pt x="5303" y="13246"/>
                    </a:lnTo>
                    <a:lnTo>
                      <a:pt x="5781" y="12435"/>
                    </a:lnTo>
                    <a:lnTo>
                      <a:pt x="6280" y="11645"/>
                    </a:lnTo>
                    <a:lnTo>
                      <a:pt x="6530" y="11291"/>
                    </a:lnTo>
                    <a:lnTo>
                      <a:pt x="6779" y="10958"/>
                    </a:lnTo>
                    <a:lnTo>
                      <a:pt x="7050" y="10626"/>
                    </a:lnTo>
                    <a:lnTo>
                      <a:pt x="7362" y="10335"/>
                    </a:lnTo>
                    <a:lnTo>
                      <a:pt x="7528" y="10168"/>
                    </a:lnTo>
                    <a:lnTo>
                      <a:pt x="7736" y="10002"/>
                    </a:lnTo>
                    <a:lnTo>
                      <a:pt x="7840" y="9940"/>
                    </a:lnTo>
                    <a:lnTo>
                      <a:pt x="7965" y="9898"/>
                    </a:lnTo>
                    <a:lnTo>
                      <a:pt x="8110" y="9856"/>
                    </a:lnTo>
                    <a:lnTo>
                      <a:pt x="8256" y="9836"/>
                    </a:lnTo>
                    <a:close/>
                    <a:moveTo>
                      <a:pt x="21896" y="15595"/>
                    </a:moveTo>
                    <a:lnTo>
                      <a:pt x="22291" y="15658"/>
                    </a:lnTo>
                    <a:lnTo>
                      <a:pt x="22665" y="15741"/>
                    </a:lnTo>
                    <a:lnTo>
                      <a:pt x="23060" y="15866"/>
                    </a:lnTo>
                    <a:lnTo>
                      <a:pt x="23434" y="16011"/>
                    </a:lnTo>
                    <a:lnTo>
                      <a:pt x="23829" y="16198"/>
                    </a:lnTo>
                    <a:lnTo>
                      <a:pt x="24204" y="16427"/>
                    </a:lnTo>
                    <a:lnTo>
                      <a:pt x="24599" y="16677"/>
                    </a:lnTo>
                    <a:lnTo>
                      <a:pt x="24973" y="16968"/>
                    </a:lnTo>
                    <a:lnTo>
                      <a:pt x="25327" y="17259"/>
                    </a:lnTo>
                    <a:lnTo>
                      <a:pt x="25659" y="17571"/>
                    </a:lnTo>
                    <a:lnTo>
                      <a:pt x="25971" y="17903"/>
                    </a:lnTo>
                    <a:lnTo>
                      <a:pt x="26262" y="18236"/>
                    </a:lnTo>
                    <a:lnTo>
                      <a:pt x="26532" y="18589"/>
                    </a:lnTo>
                    <a:lnTo>
                      <a:pt x="26782" y="18943"/>
                    </a:lnTo>
                    <a:lnTo>
                      <a:pt x="27032" y="19317"/>
                    </a:lnTo>
                    <a:lnTo>
                      <a:pt x="27260" y="19712"/>
                    </a:lnTo>
                    <a:lnTo>
                      <a:pt x="27468" y="20087"/>
                    </a:lnTo>
                    <a:lnTo>
                      <a:pt x="27655" y="20502"/>
                    </a:lnTo>
                    <a:lnTo>
                      <a:pt x="27822" y="20918"/>
                    </a:lnTo>
                    <a:lnTo>
                      <a:pt x="27988" y="21334"/>
                    </a:lnTo>
                    <a:lnTo>
                      <a:pt x="28154" y="21750"/>
                    </a:lnTo>
                    <a:lnTo>
                      <a:pt x="28300" y="22187"/>
                    </a:lnTo>
                    <a:lnTo>
                      <a:pt x="28425" y="22623"/>
                    </a:lnTo>
                    <a:lnTo>
                      <a:pt x="28591" y="23289"/>
                    </a:lnTo>
                    <a:lnTo>
                      <a:pt x="28737" y="23954"/>
                    </a:lnTo>
                    <a:lnTo>
                      <a:pt x="28840" y="24640"/>
                    </a:lnTo>
                    <a:lnTo>
                      <a:pt x="28924" y="25306"/>
                    </a:lnTo>
                    <a:lnTo>
                      <a:pt x="28986" y="25971"/>
                    </a:lnTo>
                    <a:lnTo>
                      <a:pt x="29028" y="26657"/>
                    </a:lnTo>
                    <a:lnTo>
                      <a:pt x="29069" y="27343"/>
                    </a:lnTo>
                    <a:lnTo>
                      <a:pt x="29069" y="28009"/>
                    </a:lnTo>
                    <a:lnTo>
                      <a:pt x="29048" y="29007"/>
                    </a:lnTo>
                    <a:lnTo>
                      <a:pt x="29007" y="29984"/>
                    </a:lnTo>
                    <a:lnTo>
                      <a:pt x="28965" y="30774"/>
                    </a:lnTo>
                    <a:lnTo>
                      <a:pt x="28882" y="31564"/>
                    </a:lnTo>
                    <a:lnTo>
                      <a:pt x="28778" y="32354"/>
                    </a:lnTo>
                    <a:lnTo>
                      <a:pt x="28653" y="33124"/>
                    </a:lnTo>
                    <a:lnTo>
                      <a:pt x="28487" y="33914"/>
                    </a:lnTo>
                    <a:lnTo>
                      <a:pt x="28279" y="34662"/>
                    </a:lnTo>
                    <a:lnTo>
                      <a:pt x="28030" y="35411"/>
                    </a:lnTo>
                    <a:lnTo>
                      <a:pt x="27884" y="35785"/>
                    </a:lnTo>
                    <a:lnTo>
                      <a:pt x="27718" y="36159"/>
                    </a:lnTo>
                    <a:lnTo>
                      <a:pt x="27510" y="36617"/>
                    </a:lnTo>
                    <a:lnTo>
                      <a:pt x="27281" y="37053"/>
                    </a:lnTo>
                    <a:lnTo>
                      <a:pt x="27052" y="37469"/>
                    </a:lnTo>
                    <a:lnTo>
                      <a:pt x="26782" y="37864"/>
                    </a:lnTo>
                    <a:lnTo>
                      <a:pt x="26512" y="38239"/>
                    </a:lnTo>
                    <a:lnTo>
                      <a:pt x="26221" y="38613"/>
                    </a:lnTo>
                    <a:lnTo>
                      <a:pt x="25909" y="38946"/>
                    </a:lnTo>
                    <a:lnTo>
                      <a:pt x="25576" y="39237"/>
                    </a:lnTo>
                    <a:lnTo>
                      <a:pt x="25223" y="39528"/>
                    </a:lnTo>
                    <a:lnTo>
                      <a:pt x="24848" y="39798"/>
                    </a:lnTo>
                    <a:lnTo>
                      <a:pt x="24432" y="40027"/>
                    </a:lnTo>
                    <a:lnTo>
                      <a:pt x="24017" y="40235"/>
                    </a:lnTo>
                    <a:lnTo>
                      <a:pt x="23580" y="40401"/>
                    </a:lnTo>
                    <a:lnTo>
                      <a:pt x="23102" y="40547"/>
                    </a:lnTo>
                    <a:lnTo>
                      <a:pt x="22623" y="40671"/>
                    </a:lnTo>
                    <a:lnTo>
                      <a:pt x="22104" y="40755"/>
                    </a:lnTo>
                    <a:lnTo>
                      <a:pt x="21833" y="40775"/>
                    </a:lnTo>
                    <a:lnTo>
                      <a:pt x="21584" y="40796"/>
                    </a:lnTo>
                    <a:lnTo>
                      <a:pt x="21272" y="40775"/>
                    </a:lnTo>
                    <a:lnTo>
                      <a:pt x="20960" y="40734"/>
                    </a:lnTo>
                    <a:lnTo>
                      <a:pt x="20669" y="40692"/>
                    </a:lnTo>
                    <a:lnTo>
                      <a:pt x="20357" y="40609"/>
                    </a:lnTo>
                    <a:lnTo>
                      <a:pt x="20066" y="40505"/>
                    </a:lnTo>
                    <a:lnTo>
                      <a:pt x="19796" y="40401"/>
                    </a:lnTo>
                    <a:lnTo>
                      <a:pt x="19505" y="40256"/>
                    </a:lnTo>
                    <a:lnTo>
                      <a:pt x="19234" y="40110"/>
                    </a:lnTo>
                    <a:lnTo>
                      <a:pt x="18922" y="39944"/>
                    </a:lnTo>
                    <a:lnTo>
                      <a:pt x="18631" y="39757"/>
                    </a:lnTo>
                    <a:lnTo>
                      <a:pt x="18361" y="39549"/>
                    </a:lnTo>
                    <a:lnTo>
                      <a:pt x="18091" y="39341"/>
                    </a:lnTo>
                    <a:lnTo>
                      <a:pt x="17841" y="39112"/>
                    </a:lnTo>
                    <a:lnTo>
                      <a:pt x="17612" y="38883"/>
                    </a:lnTo>
                    <a:lnTo>
                      <a:pt x="17404" y="38634"/>
                    </a:lnTo>
                    <a:lnTo>
                      <a:pt x="17197" y="38363"/>
                    </a:lnTo>
                    <a:lnTo>
                      <a:pt x="16989" y="38114"/>
                    </a:lnTo>
                    <a:lnTo>
                      <a:pt x="16801" y="37823"/>
                    </a:lnTo>
                    <a:lnTo>
                      <a:pt x="16635" y="37553"/>
                    </a:lnTo>
                    <a:lnTo>
                      <a:pt x="16469" y="37261"/>
                    </a:lnTo>
                    <a:lnTo>
                      <a:pt x="16157" y="36638"/>
                    </a:lnTo>
                    <a:lnTo>
                      <a:pt x="15887" y="36014"/>
                    </a:lnTo>
                    <a:lnTo>
                      <a:pt x="15720" y="35577"/>
                    </a:lnTo>
                    <a:lnTo>
                      <a:pt x="15575" y="35120"/>
                    </a:lnTo>
                    <a:lnTo>
                      <a:pt x="15429" y="34683"/>
                    </a:lnTo>
                    <a:lnTo>
                      <a:pt x="15304" y="34226"/>
                    </a:lnTo>
                    <a:lnTo>
                      <a:pt x="15076" y="33332"/>
                    </a:lnTo>
                    <a:lnTo>
                      <a:pt x="14909" y="32417"/>
                    </a:lnTo>
                    <a:lnTo>
                      <a:pt x="14764" y="31502"/>
                    </a:lnTo>
                    <a:lnTo>
                      <a:pt x="14660" y="30587"/>
                    </a:lnTo>
                    <a:lnTo>
                      <a:pt x="14597" y="29672"/>
                    </a:lnTo>
                    <a:lnTo>
                      <a:pt x="14556" y="28736"/>
                    </a:lnTo>
                    <a:lnTo>
                      <a:pt x="14535" y="28362"/>
                    </a:lnTo>
                    <a:lnTo>
                      <a:pt x="14577" y="27260"/>
                    </a:lnTo>
                    <a:lnTo>
                      <a:pt x="14639" y="26158"/>
                    </a:lnTo>
                    <a:lnTo>
                      <a:pt x="14681" y="25617"/>
                    </a:lnTo>
                    <a:lnTo>
                      <a:pt x="14743" y="25077"/>
                    </a:lnTo>
                    <a:lnTo>
                      <a:pt x="14826" y="24536"/>
                    </a:lnTo>
                    <a:lnTo>
                      <a:pt x="14930" y="23996"/>
                    </a:lnTo>
                    <a:lnTo>
                      <a:pt x="15034" y="23476"/>
                    </a:lnTo>
                    <a:lnTo>
                      <a:pt x="15159" y="22935"/>
                    </a:lnTo>
                    <a:lnTo>
                      <a:pt x="15284" y="22415"/>
                    </a:lnTo>
                    <a:lnTo>
                      <a:pt x="15450" y="21896"/>
                    </a:lnTo>
                    <a:lnTo>
                      <a:pt x="15616" y="21376"/>
                    </a:lnTo>
                    <a:lnTo>
                      <a:pt x="15803" y="20856"/>
                    </a:lnTo>
                    <a:lnTo>
                      <a:pt x="16011" y="20336"/>
                    </a:lnTo>
                    <a:lnTo>
                      <a:pt x="16240" y="19837"/>
                    </a:lnTo>
                    <a:lnTo>
                      <a:pt x="16406" y="19484"/>
                    </a:lnTo>
                    <a:lnTo>
                      <a:pt x="16594" y="19130"/>
                    </a:lnTo>
                    <a:lnTo>
                      <a:pt x="16801" y="18797"/>
                    </a:lnTo>
                    <a:lnTo>
                      <a:pt x="17030" y="18465"/>
                    </a:lnTo>
                    <a:lnTo>
                      <a:pt x="17259" y="18153"/>
                    </a:lnTo>
                    <a:lnTo>
                      <a:pt x="17508" y="17841"/>
                    </a:lnTo>
                    <a:lnTo>
                      <a:pt x="17758" y="17529"/>
                    </a:lnTo>
                    <a:lnTo>
                      <a:pt x="18028" y="17238"/>
                    </a:lnTo>
                    <a:lnTo>
                      <a:pt x="18423" y="16843"/>
                    </a:lnTo>
                    <a:lnTo>
                      <a:pt x="18839" y="16510"/>
                    </a:lnTo>
                    <a:lnTo>
                      <a:pt x="19255" y="16240"/>
                    </a:lnTo>
                    <a:lnTo>
                      <a:pt x="19484" y="16115"/>
                    </a:lnTo>
                    <a:lnTo>
                      <a:pt x="19692" y="15990"/>
                    </a:lnTo>
                    <a:lnTo>
                      <a:pt x="19920" y="15907"/>
                    </a:lnTo>
                    <a:lnTo>
                      <a:pt x="20149" y="15824"/>
                    </a:lnTo>
                    <a:lnTo>
                      <a:pt x="20357" y="15741"/>
                    </a:lnTo>
                    <a:lnTo>
                      <a:pt x="20586" y="15699"/>
                    </a:lnTo>
                    <a:lnTo>
                      <a:pt x="20814" y="15637"/>
                    </a:lnTo>
                    <a:lnTo>
                      <a:pt x="21064" y="15616"/>
                    </a:lnTo>
                    <a:lnTo>
                      <a:pt x="21293" y="15595"/>
                    </a:lnTo>
                    <a:close/>
                    <a:moveTo>
                      <a:pt x="30816" y="36617"/>
                    </a:moveTo>
                    <a:lnTo>
                      <a:pt x="30899" y="36783"/>
                    </a:lnTo>
                    <a:lnTo>
                      <a:pt x="30961" y="36950"/>
                    </a:lnTo>
                    <a:lnTo>
                      <a:pt x="30982" y="37116"/>
                    </a:lnTo>
                    <a:lnTo>
                      <a:pt x="30982" y="37261"/>
                    </a:lnTo>
                    <a:lnTo>
                      <a:pt x="30941" y="37386"/>
                    </a:lnTo>
                    <a:lnTo>
                      <a:pt x="30920" y="37532"/>
                    </a:lnTo>
                    <a:lnTo>
                      <a:pt x="30837" y="37781"/>
                    </a:lnTo>
                    <a:lnTo>
                      <a:pt x="30587" y="38467"/>
                    </a:lnTo>
                    <a:lnTo>
                      <a:pt x="30317" y="39133"/>
                    </a:lnTo>
                    <a:lnTo>
                      <a:pt x="30026" y="39777"/>
                    </a:lnTo>
                    <a:lnTo>
                      <a:pt x="29672" y="40401"/>
                    </a:lnTo>
                    <a:lnTo>
                      <a:pt x="29298" y="41004"/>
                    </a:lnTo>
                    <a:lnTo>
                      <a:pt x="28882" y="41586"/>
                    </a:lnTo>
                    <a:lnTo>
                      <a:pt x="28425" y="42148"/>
                    </a:lnTo>
                    <a:lnTo>
                      <a:pt x="27926" y="42688"/>
                    </a:lnTo>
                    <a:lnTo>
                      <a:pt x="27614" y="42979"/>
                    </a:lnTo>
                    <a:lnTo>
                      <a:pt x="27281" y="43250"/>
                    </a:lnTo>
                    <a:lnTo>
                      <a:pt x="26928" y="43499"/>
                    </a:lnTo>
                    <a:lnTo>
                      <a:pt x="26553" y="43707"/>
                    </a:lnTo>
                    <a:lnTo>
                      <a:pt x="26179" y="43894"/>
                    </a:lnTo>
                    <a:lnTo>
                      <a:pt x="25763" y="44040"/>
                    </a:lnTo>
                    <a:lnTo>
                      <a:pt x="25347" y="44165"/>
                    </a:lnTo>
                    <a:lnTo>
                      <a:pt x="24911" y="44248"/>
                    </a:lnTo>
                    <a:lnTo>
                      <a:pt x="24599" y="44289"/>
                    </a:lnTo>
                    <a:lnTo>
                      <a:pt x="24412" y="44269"/>
                    </a:lnTo>
                    <a:lnTo>
                      <a:pt x="24204" y="44248"/>
                    </a:lnTo>
                    <a:lnTo>
                      <a:pt x="24017" y="44185"/>
                    </a:lnTo>
                    <a:lnTo>
                      <a:pt x="23829" y="44102"/>
                    </a:lnTo>
                    <a:lnTo>
                      <a:pt x="23725" y="44061"/>
                    </a:lnTo>
                    <a:lnTo>
                      <a:pt x="23642" y="43998"/>
                    </a:lnTo>
                    <a:lnTo>
                      <a:pt x="23580" y="43936"/>
                    </a:lnTo>
                    <a:lnTo>
                      <a:pt x="23518" y="43853"/>
                    </a:lnTo>
                    <a:lnTo>
                      <a:pt x="23455" y="43770"/>
                    </a:lnTo>
                    <a:lnTo>
                      <a:pt x="23414" y="43686"/>
                    </a:lnTo>
                    <a:lnTo>
                      <a:pt x="23393" y="43582"/>
                    </a:lnTo>
                    <a:lnTo>
                      <a:pt x="23393" y="43478"/>
                    </a:lnTo>
                    <a:lnTo>
                      <a:pt x="23393" y="43354"/>
                    </a:lnTo>
                    <a:lnTo>
                      <a:pt x="23414" y="43250"/>
                    </a:lnTo>
                    <a:lnTo>
                      <a:pt x="23455" y="43167"/>
                    </a:lnTo>
                    <a:lnTo>
                      <a:pt x="23518" y="43083"/>
                    </a:lnTo>
                    <a:lnTo>
                      <a:pt x="23580" y="43021"/>
                    </a:lnTo>
                    <a:lnTo>
                      <a:pt x="23663" y="42938"/>
                    </a:lnTo>
                    <a:lnTo>
                      <a:pt x="23850" y="42834"/>
                    </a:lnTo>
                    <a:lnTo>
                      <a:pt x="24017" y="42792"/>
                    </a:lnTo>
                    <a:lnTo>
                      <a:pt x="24349" y="42709"/>
                    </a:lnTo>
                    <a:lnTo>
                      <a:pt x="24661" y="42626"/>
                    </a:lnTo>
                    <a:lnTo>
                      <a:pt x="24973" y="42501"/>
                    </a:lnTo>
                    <a:lnTo>
                      <a:pt x="25285" y="42376"/>
                    </a:lnTo>
                    <a:lnTo>
                      <a:pt x="25576" y="42231"/>
                    </a:lnTo>
                    <a:lnTo>
                      <a:pt x="25846" y="42085"/>
                    </a:lnTo>
                    <a:lnTo>
                      <a:pt x="26117" y="41919"/>
                    </a:lnTo>
                    <a:lnTo>
                      <a:pt x="26366" y="41732"/>
                    </a:lnTo>
                    <a:lnTo>
                      <a:pt x="26616" y="41524"/>
                    </a:lnTo>
                    <a:lnTo>
                      <a:pt x="26865" y="41316"/>
                    </a:lnTo>
                    <a:lnTo>
                      <a:pt x="27094" y="41087"/>
                    </a:lnTo>
                    <a:lnTo>
                      <a:pt x="27323" y="40859"/>
                    </a:lnTo>
                    <a:lnTo>
                      <a:pt x="27759" y="40380"/>
                    </a:lnTo>
                    <a:lnTo>
                      <a:pt x="28154" y="39840"/>
                    </a:lnTo>
                    <a:lnTo>
                      <a:pt x="28799" y="39050"/>
                    </a:lnTo>
                    <a:lnTo>
                      <a:pt x="29443" y="38239"/>
                    </a:lnTo>
                    <a:lnTo>
                      <a:pt x="30816" y="36617"/>
                    </a:lnTo>
                    <a:close/>
                    <a:moveTo>
                      <a:pt x="20856" y="1"/>
                    </a:moveTo>
                    <a:lnTo>
                      <a:pt x="20211" y="21"/>
                    </a:lnTo>
                    <a:lnTo>
                      <a:pt x="19567" y="42"/>
                    </a:lnTo>
                    <a:lnTo>
                      <a:pt x="18922" y="105"/>
                    </a:lnTo>
                    <a:lnTo>
                      <a:pt x="18257" y="188"/>
                    </a:lnTo>
                    <a:lnTo>
                      <a:pt x="17779" y="271"/>
                    </a:lnTo>
                    <a:lnTo>
                      <a:pt x="17280" y="354"/>
                    </a:lnTo>
                    <a:lnTo>
                      <a:pt x="16801" y="479"/>
                    </a:lnTo>
                    <a:lnTo>
                      <a:pt x="16323" y="604"/>
                    </a:lnTo>
                    <a:lnTo>
                      <a:pt x="15866" y="728"/>
                    </a:lnTo>
                    <a:lnTo>
                      <a:pt x="15408" y="895"/>
                    </a:lnTo>
                    <a:lnTo>
                      <a:pt x="14930" y="1061"/>
                    </a:lnTo>
                    <a:lnTo>
                      <a:pt x="14493" y="1248"/>
                    </a:lnTo>
                    <a:lnTo>
                      <a:pt x="14036" y="1435"/>
                    </a:lnTo>
                    <a:lnTo>
                      <a:pt x="13599" y="1643"/>
                    </a:lnTo>
                    <a:lnTo>
                      <a:pt x="13163" y="1872"/>
                    </a:lnTo>
                    <a:lnTo>
                      <a:pt x="12726" y="2101"/>
                    </a:lnTo>
                    <a:lnTo>
                      <a:pt x="12289" y="2350"/>
                    </a:lnTo>
                    <a:lnTo>
                      <a:pt x="11874" y="2600"/>
                    </a:lnTo>
                    <a:lnTo>
                      <a:pt x="11042" y="3161"/>
                    </a:lnTo>
                    <a:lnTo>
                      <a:pt x="10501" y="3535"/>
                    </a:lnTo>
                    <a:lnTo>
                      <a:pt x="9961" y="3931"/>
                    </a:lnTo>
                    <a:lnTo>
                      <a:pt x="9441" y="4326"/>
                    </a:lnTo>
                    <a:lnTo>
                      <a:pt x="8942" y="4741"/>
                    </a:lnTo>
                    <a:lnTo>
                      <a:pt x="8443" y="5178"/>
                    </a:lnTo>
                    <a:lnTo>
                      <a:pt x="7944" y="5615"/>
                    </a:lnTo>
                    <a:lnTo>
                      <a:pt x="7466" y="6051"/>
                    </a:lnTo>
                    <a:lnTo>
                      <a:pt x="7008" y="6509"/>
                    </a:lnTo>
                    <a:lnTo>
                      <a:pt x="6571" y="6987"/>
                    </a:lnTo>
                    <a:lnTo>
                      <a:pt x="6135" y="7465"/>
                    </a:lnTo>
                    <a:lnTo>
                      <a:pt x="5719" y="7985"/>
                    </a:lnTo>
                    <a:lnTo>
                      <a:pt x="5303" y="8484"/>
                    </a:lnTo>
                    <a:lnTo>
                      <a:pt x="4929" y="9025"/>
                    </a:lnTo>
                    <a:lnTo>
                      <a:pt x="4555" y="9565"/>
                    </a:lnTo>
                    <a:lnTo>
                      <a:pt x="4201" y="10127"/>
                    </a:lnTo>
                    <a:lnTo>
                      <a:pt x="3848" y="10709"/>
                    </a:lnTo>
                    <a:lnTo>
                      <a:pt x="3536" y="11312"/>
                    </a:lnTo>
                    <a:lnTo>
                      <a:pt x="3224" y="11915"/>
                    </a:lnTo>
                    <a:lnTo>
                      <a:pt x="2933" y="12539"/>
                    </a:lnTo>
                    <a:lnTo>
                      <a:pt x="2662" y="13163"/>
                    </a:lnTo>
                    <a:lnTo>
                      <a:pt x="2413" y="13786"/>
                    </a:lnTo>
                    <a:lnTo>
                      <a:pt x="2184" y="14410"/>
                    </a:lnTo>
                    <a:lnTo>
                      <a:pt x="1976" y="15055"/>
                    </a:lnTo>
                    <a:lnTo>
                      <a:pt x="1768" y="15678"/>
                    </a:lnTo>
                    <a:lnTo>
                      <a:pt x="1581" y="16344"/>
                    </a:lnTo>
                    <a:lnTo>
                      <a:pt x="1394" y="16988"/>
                    </a:lnTo>
                    <a:lnTo>
                      <a:pt x="1061" y="18298"/>
                    </a:lnTo>
                    <a:lnTo>
                      <a:pt x="791" y="19608"/>
                    </a:lnTo>
                    <a:lnTo>
                      <a:pt x="521" y="20939"/>
                    </a:lnTo>
                    <a:lnTo>
                      <a:pt x="375" y="21729"/>
                    </a:lnTo>
                    <a:lnTo>
                      <a:pt x="271" y="22519"/>
                    </a:lnTo>
                    <a:lnTo>
                      <a:pt x="188" y="23330"/>
                    </a:lnTo>
                    <a:lnTo>
                      <a:pt x="126" y="24120"/>
                    </a:lnTo>
                    <a:lnTo>
                      <a:pt x="63" y="24910"/>
                    </a:lnTo>
                    <a:lnTo>
                      <a:pt x="42" y="25721"/>
                    </a:lnTo>
                    <a:lnTo>
                      <a:pt x="22" y="26512"/>
                    </a:lnTo>
                    <a:lnTo>
                      <a:pt x="1" y="27302"/>
                    </a:lnTo>
                    <a:lnTo>
                      <a:pt x="22" y="28903"/>
                    </a:lnTo>
                    <a:lnTo>
                      <a:pt x="84" y="31502"/>
                    </a:lnTo>
                    <a:lnTo>
                      <a:pt x="126" y="32812"/>
                    </a:lnTo>
                    <a:lnTo>
                      <a:pt x="188" y="34101"/>
                    </a:lnTo>
                    <a:lnTo>
                      <a:pt x="271" y="35390"/>
                    </a:lnTo>
                    <a:lnTo>
                      <a:pt x="375" y="36700"/>
                    </a:lnTo>
                    <a:lnTo>
                      <a:pt x="521" y="37989"/>
                    </a:lnTo>
                    <a:lnTo>
                      <a:pt x="729" y="39278"/>
                    </a:lnTo>
                    <a:lnTo>
                      <a:pt x="833" y="39881"/>
                    </a:lnTo>
                    <a:lnTo>
                      <a:pt x="957" y="40505"/>
                    </a:lnTo>
                    <a:lnTo>
                      <a:pt x="1082" y="41108"/>
                    </a:lnTo>
                    <a:lnTo>
                      <a:pt x="1228" y="41711"/>
                    </a:lnTo>
                    <a:lnTo>
                      <a:pt x="1394" y="42293"/>
                    </a:lnTo>
                    <a:lnTo>
                      <a:pt x="1581" y="42875"/>
                    </a:lnTo>
                    <a:lnTo>
                      <a:pt x="1768" y="43458"/>
                    </a:lnTo>
                    <a:lnTo>
                      <a:pt x="1976" y="44040"/>
                    </a:lnTo>
                    <a:lnTo>
                      <a:pt x="2184" y="44622"/>
                    </a:lnTo>
                    <a:lnTo>
                      <a:pt x="2434" y="45183"/>
                    </a:lnTo>
                    <a:lnTo>
                      <a:pt x="2683" y="45745"/>
                    </a:lnTo>
                    <a:lnTo>
                      <a:pt x="2953" y="46285"/>
                    </a:lnTo>
                    <a:lnTo>
                      <a:pt x="3224" y="46847"/>
                    </a:lnTo>
                    <a:lnTo>
                      <a:pt x="3536" y="47388"/>
                    </a:lnTo>
                    <a:lnTo>
                      <a:pt x="3848" y="47907"/>
                    </a:lnTo>
                    <a:lnTo>
                      <a:pt x="4180" y="48448"/>
                    </a:lnTo>
                    <a:lnTo>
                      <a:pt x="4658" y="49134"/>
                    </a:lnTo>
                    <a:lnTo>
                      <a:pt x="5158" y="49799"/>
                    </a:lnTo>
                    <a:lnTo>
                      <a:pt x="5657" y="50444"/>
                    </a:lnTo>
                    <a:lnTo>
                      <a:pt x="6197" y="51047"/>
                    </a:lnTo>
                    <a:lnTo>
                      <a:pt x="6738" y="51650"/>
                    </a:lnTo>
                    <a:lnTo>
                      <a:pt x="7320" y="52211"/>
                    </a:lnTo>
                    <a:lnTo>
                      <a:pt x="7902" y="52731"/>
                    </a:lnTo>
                    <a:lnTo>
                      <a:pt x="8526" y="53230"/>
                    </a:lnTo>
                    <a:lnTo>
                      <a:pt x="9171" y="53709"/>
                    </a:lnTo>
                    <a:lnTo>
                      <a:pt x="9836" y="54145"/>
                    </a:lnTo>
                    <a:lnTo>
                      <a:pt x="10522" y="54540"/>
                    </a:lnTo>
                    <a:lnTo>
                      <a:pt x="11229" y="54915"/>
                    </a:lnTo>
                    <a:lnTo>
                      <a:pt x="11978" y="55247"/>
                    </a:lnTo>
                    <a:lnTo>
                      <a:pt x="12747" y="55538"/>
                    </a:lnTo>
                    <a:lnTo>
                      <a:pt x="13537" y="55788"/>
                    </a:lnTo>
                    <a:lnTo>
                      <a:pt x="14348" y="55996"/>
                    </a:lnTo>
                    <a:lnTo>
                      <a:pt x="15034" y="56141"/>
                    </a:lnTo>
                    <a:lnTo>
                      <a:pt x="15699" y="56266"/>
                    </a:lnTo>
                    <a:lnTo>
                      <a:pt x="16386" y="56370"/>
                    </a:lnTo>
                    <a:lnTo>
                      <a:pt x="17051" y="56453"/>
                    </a:lnTo>
                    <a:lnTo>
                      <a:pt x="17716" y="56516"/>
                    </a:lnTo>
                    <a:lnTo>
                      <a:pt x="18403" y="56578"/>
                    </a:lnTo>
                    <a:lnTo>
                      <a:pt x="19068" y="56599"/>
                    </a:lnTo>
                    <a:lnTo>
                      <a:pt x="19733" y="56620"/>
                    </a:lnTo>
                    <a:lnTo>
                      <a:pt x="20315" y="56599"/>
                    </a:lnTo>
                    <a:lnTo>
                      <a:pt x="20877" y="56578"/>
                    </a:lnTo>
                    <a:lnTo>
                      <a:pt x="21438" y="56557"/>
                    </a:lnTo>
                    <a:lnTo>
                      <a:pt x="22020" y="56495"/>
                    </a:lnTo>
                    <a:lnTo>
                      <a:pt x="22582" y="56432"/>
                    </a:lnTo>
                    <a:lnTo>
                      <a:pt x="23164" y="56349"/>
                    </a:lnTo>
                    <a:lnTo>
                      <a:pt x="23725" y="56266"/>
                    </a:lnTo>
                    <a:lnTo>
                      <a:pt x="24287" y="56162"/>
                    </a:lnTo>
                    <a:lnTo>
                      <a:pt x="24848" y="56037"/>
                    </a:lnTo>
                    <a:lnTo>
                      <a:pt x="25410" y="55913"/>
                    </a:lnTo>
                    <a:lnTo>
                      <a:pt x="25971" y="55767"/>
                    </a:lnTo>
                    <a:lnTo>
                      <a:pt x="26532" y="55601"/>
                    </a:lnTo>
                    <a:lnTo>
                      <a:pt x="27094" y="55434"/>
                    </a:lnTo>
                    <a:lnTo>
                      <a:pt x="27655" y="55247"/>
                    </a:lnTo>
                    <a:lnTo>
                      <a:pt x="28217" y="55039"/>
                    </a:lnTo>
                    <a:lnTo>
                      <a:pt x="28757" y="54831"/>
                    </a:lnTo>
                    <a:lnTo>
                      <a:pt x="29319" y="54603"/>
                    </a:lnTo>
                    <a:lnTo>
                      <a:pt x="29839" y="54353"/>
                    </a:lnTo>
                    <a:lnTo>
                      <a:pt x="30358" y="54124"/>
                    </a:lnTo>
                    <a:lnTo>
                      <a:pt x="30857" y="53854"/>
                    </a:lnTo>
                    <a:lnTo>
                      <a:pt x="31336" y="53584"/>
                    </a:lnTo>
                    <a:lnTo>
                      <a:pt x="31814" y="53313"/>
                    </a:lnTo>
                    <a:lnTo>
                      <a:pt x="32292" y="53022"/>
                    </a:lnTo>
                    <a:lnTo>
                      <a:pt x="32729" y="52710"/>
                    </a:lnTo>
                    <a:lnTo>
                      <a:pt x="33165" y="52399"/>
                    </a:lnTo>
                    <a:lnTo>
                      <a:pt x="33602" y="52066"/>
                    </a:lnTo>
                    <a:lnTo>
                      <a:pt x="34018" y="51733"/>
                    </a:lnTo>
                    <a:lnTo>
                      <a:pt x="34413" y="51380"/>
                    </a:lnTo>
                    <a:lnTo>
                      <a:pt x="34808" y="51026"/>
                    </a:lnTo>
                    <a:lnTo>
                      <a:pt x="35182" y="50652"/>
                    </a:lnTo>
                    <a:lnTo>
                      <a:pt x="35536" y="50278"/>
                    </a:lnTo>
                    <a:lnTo>
                      <a:pt x="35889" y="49883"/>
                    </a:lnTo>
                    <a:lnTo>
                      <a:pt x="36222" y="49488"/>
                    </a:lnTo>
                    <a:lnTo>
                      <a:pt x="36555" y="49072"/>
                    </a:lnTo>
                    <a:lnTo>
                      <a:pt x="36866" y="48656"/>
                    </a:lnTo>
                    <a:lnTo>
                      <a:pt x="37158" y="48219"/>
                    </a:lnTo>
                    <a:lnTo>
                      <a:pt x="37449" y="47762"/>
                    </a:lnTo>
                    <a:lnTo>
                      <a:pt x="37740" y="47304"/>
                    </a:lnTo>
                    <a:lnTo>
                      <a:pt x="37989" y="46847"/>
                    </a:lnTo>
                    <a:lnTo>
                      <a:pt x="38239" y="46369"/>
                    </a:lnTo>
                    <a:lnTo>
                      <a:pt x="38488" y="45870"/>
                    </a:lnTo>
                    <a:lnTo>
                      <a:pt x="38717" y="45371"/>
                    </a:lnTo>
                    <a:lnTo>
                      <a:pt x="38925" y="44851"/>
                    </a:lnTo>
                    <a:lnTo>
                      <a:pt x="39133" y="44331"/>
                    </a:lnTo>
                    <a:lnTo>
                      <a:pt x="39320" y="43811"/>
                    </a:lnTo>
                    <a:lnTo>
                      <a:pt x="39486" y="43250"/>
                    </a:lnTo>
                    <a:lnTo>
                      <a:pt x="39653" y="42709"/>
                    </a:lnTo>
                    <a:lnTo>
                      <a:pt x="39819" y="42148"/>
                    </a:lnTo>
                    <a:lnTo>
                      <a:pt x="40048" y="41212"/>
                    </a:lnTo>
                    <a:lnTo>
                      <a:pt x="40256" y="40297"/>
                    </a:lnTo>
                    <a:lnTo>
                      <a:pt x="40464" y="39361"/>
                    </a:lnTo>
                    <a:lnTo>
                      <a:pt x="40651" y="38447"/>
                    </a:lnTo>
                    <a:lnTo>
                      <a:pt x="40838" y="37511"/>
                    </a:lnTo>
                    <a:lnTo>
                      <a:pt x="40983" y="36575"/>
                    </a:lnTo>
                    <a:lnTo>
                      <a:pt x="41129" y="35640"/>
                    </a:lnTo>
                    <a:lnTo>
                      <a:pt x="41275" y="34683"/>
                    </a:lnTo>
                    <a:lnTo>
                      <a:pt x="41379" y="33727"/>
                    </a:lnTo>
                    <a:lnTo>
                      <a:pt x="41482" y="32770"/>
                    </a:lnTo>
                    <a:lnTo>
                      <a:pt x="41566" y="31793"/>
                    </a:lnTo>
                    <a:lnTo>
                      <a:pt x="41649" y="30816"/>
                    </a:lnTo>
                    <a:lnTo>
                      <a:pt x="41690" y="29838"/>
                    </a:lnTo>
                    <a:lnTo>
                      <a:pt x="41732" y="28840"/>
                    </a:lnTo>
                    <a:lnTo>
                      <a:pt x="41774" y="27821"/>
                    </a:lnTo>
                    <a:lnTo>
                      <a:pt x="41774" y="26803"/>
                    </a:lnTo>
                    <a:lnTo>
                      <a:pt x="41753" y="25950"/>
                    </a:lnTo>
                    <a:lnTo>
                      <a:pt x="41732" y="25056"/>
                    </a:lnTo>
                    <a:lnTo>
                      <a:pt x="41670" y="24141"/>
                    </a:lnTo>
                    <a:lnTo>
                      <a:pt x="41586" y="23205"/>
                    </a:lnTo>
                    <a:lnTo>
                      <a:pt x="41482" y="22249"/>
                    </a:lnTo>
                    <a:lnTo>
                      <a:pt x="41358" y="21272"/>
                    </a:lnTo>
                    <a:lnTo>
                      <a:pt x="41191" y="20294"/>
                    </a:lnTo>
                    <a:lnTo>
                      <a:pt x="41025" y="19317"/>
                    </a:lnTo>
                    <a:lnTo>
                      <a:pt x="40859" y="18589"/>
                    </a:lnTo>
                    <a:lnTo>
                      <a:pt x="40692" y="17841"/>
                    </a:lnTo>
                    <a:lnTo>
                      <a:pt x="40505" y="17113"/>
                    </a:lnTo>
                    <a:lnTo>
                      <a:pt x="40318" y="16385"/>
                    </a:lnTo>
                    <a:lnTo>
                      <a:pt x="40089" y="15678"/>
                    </a:lnTo>
                    <a:lnTo>
                      <a:pt x="39861" y="14972"/>
                    </a:lnTo>
                    <a:lnTo>
                      <a:pt x="39611" y="14265"/>
                    </a:lnTo>
                    <a:lnTo>
                      <a:pt x="39341" y="13578"/>
                    </a:lnTo>
                    <a:lnTo>
                      <a:pt x="39050" y="12892"/>
                    </a:lnTo>
                    <a:lnTo>
                      <a:pt x="38759" y="12206"/>
                    </a:lnTo>
                    <a:lnTo>
                      <a:pt x="38426" y="11541"/>
                    </a:lnTo>
                    <a:lnTo>
                      <a:pt x="38093" y="10875"/>
                    </a:lnTo>
                    <a:lnTo>
                      <a:pt x="37740" y="10210"/>
                    </a:lnTo>
                    <a:lnTo>
                      <a:pt x="37345" y="9565"/>
                    </a:lnTo>
                    <a:lnTo>
                      <a:pt x="36950" y="8921"/>
                    </a:lnTo>
                    <a:lnTo>
                      <a:pt x="36534" y="8297"/>
                    </a:lnTo>
                    <a:lnTo>
                      <a:pt x="35972" y="7528"/>
                    </a:lnTo>
                    <a:lnTo>
                      <a:pt x="35411" y="6779"/>
                    </a:lnTo>
                    <a:lnTo>
                      <a:pt x="34808" y="6072"/>
                    </a:lnTo>
                    <a:lnTo>
                      <a:pt x="34163" y="5407"/>
                    </a:lnTo>
                    <a:lnTo>
                      <a:pt x="33519" y="4783"/>
                    </a:lnTo>
                    <a:lnTo>
                      <a:pt x="32833" y="4201"/>
                    </a:lnTo>
                    <a:lnTo>
                      <a:pt x="32147" y="3639"/>
                    </a:lnTo>
                    <a:lnTo>
                      <a:pt x="31419" y="3120"/>
                    </a:lnTo>
                    <a:lnTo>
                      <a:pt x="30649" y="2641"/>
                    </a:lnTo>
                    <a:lnTo>
                      <a:pt x="29880" y="2205"/>
                    </a:lnTo>
                    <a:lnTo>
                      <a:pt x="29069" y="1789"/>
                    </a:lnTo>
                    <a:lnTo>
                      <a:pt x="28237" y="1435"/>
                    </a:lnTo>
                    <a:lnTo>
                      <a:pt x="27385" y="1103"/>
                    </a:lnTo>
                    <a:lnTo>
                      <a:pt x="26491" y="812"/>
                    </a:lnTo>
                    <a:lnTo>
                      <a:pt x="25576" y="583"/>
                    </a:lnTo>
                    <a:lnTo>
                      <a:pt x="24640" y="375"/>
                    </a:lnTo>
                    <a:lnTo>
                      <a:pt x="23684" y="209"/>
                    </a:lnTo>
                    <a:lnTo>
                      <a:pt x="22748" y="105"/>
                    </a:lnTo>
                    <a:lnTo>
                      <a:pt x="21813" y="21"/>
                    </a:lnTo>
                    <a:lnTo>
                      <a:pt x="20856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37" name="Google Shape;1137;p7"/>
              <p:cNvSpPr/>
              <p:nvPr/>
            </p:nvSpPr>
            <p:spPr>
              <a:xfrm>
                <a:off x="1840125" y="1307375"/>
                <a:ext cx="189775" cy="191850"/>
              </a:xfrm>
              <a:custGeom>
                <a:avLst/>
                <a:gdLst/>
                <a:ahLst/>
                <a:cxnLst/>
                <a:rect l="l" t="t" r="r" b="b"/>
                <a:pathLst>
                  <a:path w="7591" h="7674" fill="none" extrusionOk="0">
                    <a:moveTo>
                      <a:pt x="1207" y="7673"/>
                    </a:moveTo>
                    <a:lnTo>
                      <a:pt x="1207" y="7673"/>
                    </a:lnTo>
                    <a:lnTo>
                      <a:pt x="1020" y="7653"/>
                    </a:lnTo>
                    <a:lnTo>
                      <a:pt x="812" y="7632"/>
                    </a:lnTo>
                    <a:lnTo>
                      <a:pt x="625" y="7569"/>
                    </a:lnTo>
                    <a:lnTo>
                      <a:pt x="437" y="7486"/>
                    </a:lnTo>
                    <a:lnTo>
                      <a:pt x="437" y="7486"/>
                    </a:lnTo>
                    <a:lnTo>
                      <a:pt x="333" y="7445"/>
                    </a:lnTo>
                    <a:lnTo>
                      <a:pt x="250" y="7382"/>
                    </a:lnTo>
                    <a:lnTo>
                      <a:pt x="188" y="7320"/>
                    </a:lnTo>
                    <a:lnTo>
                      <a:pt x="126" y="7237"/>
                    </a:lnTo>
                    <a:lnTo>
                      <a:pt x="63" y="7154"/>
                    </a:lnTo>
                    <a:lnTo>
                      <a:pt x="22" y="7070"/>
                    </a:lnTo>
                    <a:lnTo>
                      <a:pt x="1" y="6966"/>
                    </a:lnTo>
                    <a:lnTo>
                      <a:pt x="1" y="6862"/>
                    </a:lnTo>
                    <a:lnTo>
                      <a:pt x="1" y="6862"/>
                    </a:lnTo>
                    <a:lnTo>
                      <a:pt x="1" y="6738"/>
                    </a:lnTo>
                    <a:lnTo>
                      <a:pt x="22" y="6634"/>
                    </a:lnTo>
                    <a:lnTo>
                      <a:pt x="63" y="6551"/>
                    </a:lnTo>
                    <a:lnTo>
                      <a:pt x="126" y="6467"/>
                    </a:lnTo>
                    <a:lnTo>
                      <a:pt x="188" y="6405"/>
                    </a:lnTo>
                    <a:lnTo>
                      <a:pt x="271" y="6322"/>
                    </a:lnTo>
                    <a:lnTo>
                      <a:pt x="458" y="6218"/>
                    </a:lnTo>
                    <a:lnTo>
                      <a:pt x="458" y="6218"/>
                    </a:lnTo>
                    <a:lnTo>
                      <a:pt x="625" y="6176"/>
                    </a:lnTo>
                    <a:lnTo>
                      <a:pt x="625" y="6176"/>
                    </a:lnTo>
                    <a:lnTo>
                      <a:pt x="957" y="6093"/>
                    </a:lnTo>
                    <a:lnTo>
                      <a:pt x="1269" y="6010"/>
                    </a:lnTo>
                    <a:lnTo>
                      <a:pt x="1581" y="5885"/>
                    </a:lnTo>
                    <a:lnTo>
                      <a:pt x="1893" y="5760"/>
                    </a:lnTo>
                    <a:lnTo>
                      <a:pt x="2184" y="5615"/>
                    </a:lnTo>
                    <a:lnTo>
                      <a:pt x="2454" y="5469"/>
                    </a:lnTo>
                    <a:lnTo>
                      <a:pt x="2725" y="5303"/>
                    </a:lnTo>
                    <a:lnTo>
                      <a:pt x="2974" y="5116"/>
                    </a:lnTo>
                    <a:lnTo>
                      <a:pt x="3224" y="4908"/>
                    </a:lnTo>
                    <a:lnTo>
                      <a:pt x="3473" y="4700"/>
                    </a:lnTo>
                    <a:lnTo>
                      <a:pt x="3702" y="4471"/>
                    </a:lnTo>
                    <a:lnTo>
                      <a:pt x="3931" y="4243"/>
                    </a:lnTo>
                    <a:lnTo>
                      <a:pt x="4367" y="3764"/>
                    </a:lnTo>
                    <a:lnTo>
                      <a:pt x="4762" y="3224"/>
                    </a:lnTo>
                    <a:lnTo>
                      <a:pt x="4762" y="3224"/>
                    </a:lnTo>
                    <a:lnTo>
                      <a:pt x="5407" y="2434"/>
                    </a:lnTo>
                    <a:lnTo>
                      <a:pt x="6051" y="1623"/>
                    </a:lnTo>
                    <a:lnTo>
                      <a:pt x="7424" y="1"/>
                    </a:lnTo>
                    <a:lnTo>
                      <a:pt x="7424" y="1"/>
                    </a:lnTo>
                    <a:lnTo>
                      <a:pt x="7507" y="167"/>
                    </a:lnTo>
                    <a:lnTo>
                      <a:pt x="7569" y="334"/>
                    </a:lnTo>
                    <a:lnTo>
                      <a:pt x="7590" y="500"/>
                    </a:lnTo>
                    <a:lnTo>
                      <a:pt x="7590" y="645"/>
                    </a:lnTo>
                    <a:lnTo>
                      <a:pt x="7549" y="770"/>
                    </a:lnTo>
                    <a:lnTo>
                      <a:pt x="7528" y="916"/>
                    </a:lnTo>
                    <a:lnTo>
                      <a:pt x="7445" y="1165"/>
                    </a:lnTo>
                    <a:lnTo>
                      <a:pt x="7445" y="1165"/>
                    </a:lnTo>
                    <a:lnTo>
                      <a:pt x="7195" y="1851"/>
                    </a:lnTo>
                    <a:lnTo>
                      <a:pt x="6925" y="2517"/>
                    </a:lnTo>
                    <a:lnTo>
                      <a:pt x="6634" y="3161"/>
                    </a:lnTo>
                    <a:lnTo>
                      <a:pt x="6280" y="3785"/>
                    </a:lnTo>
                    <a:lnTo>
                      <a:pt x="5906" y="4388"/>
                    </a:lnTo>
                    <a:lnTo>
                      <a:pt x="5490" y="4970"/>
                    </a:lnTo>
                    <a:lnTo>
                      <a:pt x="5033" y="5532"/>
                    </a:lnTo>
                    <a:lnTo>
                      <a:pt x="4534" y="6072"/>
                    </a:lnTo>
                    <a:lnTo>
                      <a:pt x="4534" y="6072"/>
                    </a:lnTo>
                    <a:lnTo>
                      <a:pt x="4222" y="6363"/>
                    </a:lnTo>
                    <a:lnTo>
                      <a:pt x="3889" y="6634"/>
                    </a:lnTo>
                    <a:lnTo>
                      <a:pt x="3536" y="6883"/>
                    </a:lnTo>
                    <a:lnTo>
                      <a:pt x="3161" y="7091"/>
                    </a:lnTo>
                    <a:lnTo>
                      <a:pt x="2787" y="7278"/>
                    </a:lnTo>
                    <a:lnTo>
                      <a:pt x="2371" y="7424"/>
                    </a:lnTo>
                    <a:lnTo>
                      <a:pt x="1955" y="7549"/>
                    </a:lnTo>
                    <a:lnTo>
                      <a:pt x="1519" y="7632"/>
                    </a:lnTo>
                    <a:lnTo>
                      <a:pt x="1519" y="7632"/>
                    </a:lnTo>
                    <a:lnTo>
                      <a:pt x="1207" y="767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38" name="Google Shape;1138;p7"/>
              <p:cNvSpPr/>
              <p:nvPr/>
            </p:nvSpPr>
            <p:spPr>
              <a:xfrm>
                <a:off x="1618700" y="781850"/>
                <a:ext cx="363375" cy="630050"/>
              </a:xfrm>
              <a:custGeom>
                <a:avLst/>
                <a:gdLst/>
                <a:ahLst/>
                <a:cxnLst/>
                <a:rect l="l" t="t" r="r" b="b"/>
                <a:pathLst>
                  <a:path w="14535" h="25202" fill="none" extrusionOk="0">
                    <a:moveTo>
                      <a:pt x="0" y="12767"/>
                    </a:moveTo>
                    <a:lnTo>
                      <a:pt x="0" y="12767"/>
                    </a:lnTo>
                    <a:lnTo>
                      <a:pt x="42" y="11665"/>
                    </a:lnTo>
                    <a:lnTo>
                      <a:pt x="104" y="10563"/>
                    </a:lnTo>
                    <a:lnTo>
                      <a:pt x="146" y="10022"/>
                    </a:lnTo>
                    <a:lnTo>
                      <a:pt x="208" y="9482"/>
                    </a:lnTo>
                    <a:lnTo>
                      <a:pt x="291" y="8941"/>
                    </a:lnTo>
                    <a:lnTo>
                      <a:pt x="395" y="8401"/>
                    </a:lnTo>
                    <a:lnTo>
                      <a:pt x="499" y="7881"/>
                    </a:lnTo>
                    <a:lnTo>
                      <a:pt x="624" y="7340"/>
                    </a:lnTo>
                    <a:lnTo>
                      <a:pt x="749" y="6820"/>
                    </a:lnTo>
                    <a:lnTo>
                      <a:pt x="915" y="6301"/>
                    </a:lnTo>
                    <a:lnTo>
                      <a:pt x="1081" y="5781"/>
                    </a:lnTo>
                    <a:lnTo>
                      <a:pt x="1268" y="5261"/>
                    </a:lnTo>
                    <a:lnTo>
                      <a:pt x="1476" y="4741"/>
                    </a:lnTo>
                    <a:lnTo>
                      <a:pt x="1705" y="4242"/>
                    </a:lnTo>
                    <a:lnTo>
                      <a:pt x="1705" y="4242"/>
                    </a:lnTo>
                    <a:lnTo>
                      <a:pt x="1871" y="3889"/>
                    </a:lnTo>
                    <a:lnTo>
                      <a:pt x="2059" y="3535"/>
                    </a:lnTo>
                    <a:lnTo>
                      <a:pt x="2266" y="3202"/>
                    </a:lnTo>
                    <a:lnTo>
                      <a:pt x="2495" y="2870"/>
                    </a:lnTo>
                    <a:lnTo>
                      <a:pt x="2724" y="2558"/>
                    </a:lnTo>
                    <a:lnTo>
                      <a:pt x="2973" y="2246"/>
                    </a:lnTo>
                    <a:lnTo>
                      <a:pt x="3223" y="1934"/>
                    </a:lnTo>
                    <a:lnTo>
                      <a:pt x="3493" y="1643"/>
                    </a:lnTo>
                    <a:lnTo>
                      <a:pt x="3493" y="1643"/>
                    </a:lnTo>
                    <a:lnTo>
                      <a:pt x="3888" y="1248"/>
                    </a:lnTo>
                    <a:lnTo>
                      <a:pt x="4304" y="915"/>
                    </a:lnTo>
                    <a:lnTo>
                      <a:pt x="4720" y="645"/>
                    </a:lnTo>
                    <a:lnTo>
                      <a:pt x="4949" y="520"/>
                    </a:lnTo>
                    <a:lnTo>
                      <a:pt x="5157" y="395"/>
                    </a:lnTo>
                    <a:lnTo>
                      <a:pt x="5385" y="312"/>
                    </a:lnTo>
                    <a:lnTo>
                      <a:pt x="5614" y="229"/>
                    </a:lnTo>
                    <a:lnTo>
                      <a:pt x="5822" y="146"/>
                    </a:lnTo>
                    <a:lnTo>
                      <a:pt x="6051" y="104"/>
                    </a:lnTo>
                    <a:lnTo>
                      <a:pt x="6279" y="42"/>
                    </a:lnTo>
                    <a:lnTo>
                      <a:pt x="6529" y="21"/>
                    </a:lnTo>
                    <a:lnTo>
                      <a:pt x="6758" y="0"/>
                    </a:lnTo>
                    <a:lnTo>
                      <a:pt x="6986" y="0"/>
                    </a:lnTo>
                    <a:lnTo>
                      <a:pt x="6986" y="0"/>
                    </a:lnTo>
                    <a:lnTo>
                      <a:pt x="7361" y="0"/>
                    </a:lnTo>
                    <a:lnTo>
                      <a:pt x="7756" y="63"/>
                    </a:lnTo>
                    <a:lnTo>
                      <a:pt x="8130" y="146"/>
                    </a:lnTo>
                    <a:lnTo>
                      <a:pt x="8525" y="271"/>
                    </a:lnTo>
                    <a:lnTo>
                      <a:pt x="8899" y="416"/>
                    </a:lnTo>
                    <a:lnTo>
                      <a:pt x="9294" y="603"/>
                    </a:lnTo>
                    <a:lnTo>
                      <a:pt x="9669" y="832"/>
                    </a:lnTo>
                    <a:lnTo>
                      <a:pt x="10064" y="1082"/>
                    </a:lnTo>
                    <a:lnTo>
                      <a:pt x="10064" y="1082"/>
                    </a:lnTo>
                    <a:lnTo>
                      <a:pt x="10438" y="1373"/>
                    </a:lnTo>
                    <a:lnTo>
                      <a:pt x="10792" y="1664"/>
                    </a:lnTo>
                    <a:lnTo>
                      <a:pt x="11124" y="1976"/>
                    </a:lnTo>
                    <a:lnTo>
                      <a:pt x="11436" y="2308"/>
                    </a:lnTo>
                    <a:lnTo>
                      <a:pt x="11727" y="2641"/>
                    </a:lnTo>
                    <a:lnTo>
                      <a:pt x="11997" y="2994"/>
                    </a:lnTo>
                    <a:lnTo>
                      <a:pt x="12247" y="3348"/>
                    </a:lnTo>
                    <a:lnTo>
                      <a:pt x="12497" y="3722"/>
                    </a:lnTo>
                    <a:lnTo>
                      <a:pt x="12725" y="4117"/>
                    </a:lnTo>
                    <a:lnTo>
                      <a:pt x="12933" y="4492"/>
                    </a:lnTo>
                    <a:lnTo>
                      <a:pt x="13120" y="4907"/>
                    </a:lnTo>
                    <a:lnTo>
                      <a:pt x="13287" y="5323"/>
                    </a:lnTo>
                    <a:lnTo>
                      <a:pt x="13453" y="5739"/>
                    </a:lnTo>
                    <a:lnTo>
                      <a:pt x="13619" y="6155"/>
                    </a:lnTo>
                    <a:lnTo>
                      <a:pt x="13765" y="6592"/>
                    </a:lnTo>
                    <a:lnTo>
                      <a:pt x="13890" y="7028"/>
                    </a:lnTo>
                    <a:lnTo>
                      <a:pt x="13890" y="7028"/>
                    </a:lnTo>
                    <a:lnTo>
                      <a:pt x="14056" y="7694"/>
                    </a:lnTo>
                    <a:lnTo>
                      <a:pt x="14202" y="8359"/>
                    </a:lnTo>
                    <a:lnTo>
                      <a:pt x="14305" y="9045"/>
                    </a:lnTo>
                    <a:lnTo>
                      <a:pt x="14389" y="9711"/>
                    </a:lnTo>
                    <a:lnTo>
                      <a:pt x="14451" y="10376"/>
                    </a:lnTo>
                    <a:lnTo>
                      <a:pt x="14493" y="11062"/>
                    </a:lnTo>
                    <a:lnTo>
                      <a:pt x="14534" y="11748"/>
                    </a:lnTo>
                    <a:lnTo>
                      <a:pt x="14534" y="12414"/>
                    </a:lnTo>
                    <a:lnTo>
                      <a:pt x="14534" y="12414"/>
                    </a:lnTo>
                    <a:lnTo>
                      <a:pt x="14513" y="13412"/>
                    </a:lnTo>
                    <a:lnTo>
                      <a:pt x="14472" y="14389"/>
                    </a:lnTo>
                    <a:lnTo>
                      <a:pt x="14472" y="14389"/>
                    </a:lnTo>
                    <a:lnTo>
                      <a:pt x="14430" y="15179"/>
                    </a:lnTo>
                    <a:lnTo>
                      <a:pt x="14347" y="15969"/>
                    </a:lnTo>
                    <a:lnTo>
                      <a:pt x="14243" y="16759"/>
                    </a:lnTo>
                    <a:lnTo>
                      <a:pt x="14118" y="17529"/>
                    </a:lnTo>
                    <a:lnTo>
                      <a:pt x="13952" y="18319"/>
                    </a:lnTo>
                    <a:lnTo>
                      <a:pt x="13744" y="19067"/>
                    </a:lnTo>
                    <a:lnTo>
                      <a:pt x="13495" y="19816"/>
                    </a:lnTo>
                    <a:lnTo>
                      <a:pt x="13349" y="20190"/>
                    </a:lnTo>
                    <a:lnTo>
                      <a:pt x="13183" y="20564"/>
                    </a:lnTo>
                    <a:lnTo>
                      <a:pt x="13183" y="20564"/>
                    </a:lnTo>
                    <a:lnTo>
                      <a:pt x="12975" y="21022"/>
                    </a:lnTo>
                    <a:lnTo>
                      <a:pt x="12746" y="21458"/>
                    </a:lnTo>
                    <a:lnTo>
                      <a:pt x="12517" y="21874"/>
                    </a:lnTo>
                    <a:lnTo>
                      <a:pt x="12247" y="22269"/>
                    </a:lnTo>
                    <a:lnTo>
                      <a:pt x="11977" y="22644"/>
                    </a:lnTo>
                    <a:lnTo>
                      <a:pt x="11686" y="23018"/>
                    </a:lnTo>
                    <a:lnTo>
                      <a:pt x="11374" y="23351"/>
                    </a:lnTo>
                    <a:lnTo>
                      <a:pt x="11041" y="23642"/>
                    </a:lnTo>
                    <a:lnTo>
                      <a:pt x="10688" y="23933"/>
                    </a:lnTo>
                    <a:lnTo>
                      <a:pt x="10313" y="24203"/>
                    </a:lnTo>
                    <a:lnTo>
                      <a:pt x="9897" y="24432"/>
                    </a:lnTo>
                    <a:lnTo>
                      <a:pt x="9482" y="24640"/>
                    </a:lnTo>
                    <a:lnTo>
                      <a:pt x="9045" y="24806"/>
                    </a:lnTo>
                    <a:lnTo>
                      <a:pt x="8567" y="24952"/>
                    </a:lnTo>
                    <a:lnTo>
                      <a:pt x="8088" y="25076"/>
                    </a:lnTo>
                    <a:lnTo>
                      <a:pt x="7569" y="25160"/>
                    </a:lnTo>
                    <a:lnTo>
                      <a:pt x="7569" y="25160"/>
                    </a:lnTo>
                    <a:lnTo>
                      <a:pt x="7298" y="25180"/>
                    </a:lnTo>
                    <a:lnTo>
                      <a:pt x="7049" y="25201"/>
                    </a:lnTo>
                    <a:lnTo>
                      <a:pt x="7049" y="25201"/>
                    </a:lnTo>
                    <a:lnTo>
                      <a:pt x="6737" y="25180"/>
                    </a:lnTo>
                    <a:lnTo>
                      <a:pt x="6425" y="25139"/>
                    </a:lnTo>
                    <a:lnTo>
                      <a:pt x="6134" y="25097"/>
                    </a:lnTo>
                    <a:lnTo>
                      <a:pt x="5822" y="25014"/>
                    </a:lnTo>
                    <a:lnTo>
                      <a:pt x="5531" y="24910"/>
                    </a:lnTo>
                    <a:lnTo>
                      <a:pt x="5261" y="24806"/>
                    </a:lnTo>
                    <a:lnTo>
                      <a:pt x="4970" y="24661"/>
                    </a:lnTo>
                    <a:lnTo>
                      <a:pt x="4699" y="24515"/>
                    </a:lnTo>
                    <a:lnTo>
                      <a:pt x="4699" y="24515"/>
                    </a:lnTo>
                    <a:lnTo>
                      <a:pt x="4387" y="24349"/>
                    </a:lnTo>
                    <a:lnTo>
                      <a:pt x="4096" y="24162"/>
                    </a:lnTo>
                    <a:lnTo>
                      <a:pt x="3826" y="23954"/>
                    </a:lnTo>
                    <a:lnTo>
                      <a:pt x="3556" y="23746"/>
                    </a:lnTo>
                    <a:lnTo>
                      <a:pt x="3306" y="23517"/>
                    </a:lnTo>
                    <a:lnTo>
                      <a:pt x="3077" y="23288"/>
                    </a:lnTo>
                    <a:lnTo>
                      <a:pt x="2869" y="23039"/>
                    </a:lnTo>
                    <a:lnTo>
                      <a:pt x="2662" y="22768"/>
                    </a:lnTo>
                    <a:lnTo>
                      <a:pt x="2454" y="22519"/>
                    </a:lnTo>
                    <a:lnTo>
                      <a:pt x="2266" y="22228"/>
                    </a:lnTo>
                    <a:lnTo>
                      <a:pt x="2100" y="21958"/>
                    </a:lnTo>
                    <a:lnTo>
                      <a:pt x="1934" y="21666"/>
                    </a:lnTo>
                    <a:lnTo>
                      <a:pt x="1622" y="21043"/>
                    </a:lnTo>
                    <a:lnTo>
                      <a:pt x="1352" y="20419"/>
                    </a:lnTo>
                    <a:lnTo>
                      <a:pt x="1352" y="20419"/>
                    </a:lnTo>
                    <a:lnTo>
                      <a:pt x="1185" y="19982"/>
                    </a:lnTo>
                    <a:lnTo>
                      <a:pt x="1040" y="19525"/>
                    </a:lnTo>
                    <a:lnTo>
                      <a:pt x="894" y="19088"/>
                    </a:lnTo>
                    <a:lnTo>
                      <a:pt x="769" y="18631"/>
                    </a:lnTo>
                    <a:lnTo>
                      <a:pt x="541" y="17737"/>
                    </a:lnTo>
                    <a:lnTo>
                      <a:pt x="374" y="16822"/>
                    </a:lnTo>
                    <a:lnTo>
                      <a:pt x="229" y="15907"/>
                    </a:lnTo>
                    <a:lnTo>
                      <a:pt x="125" y="14992"/>
                    </a:lnTo>
                    <a:lnTo>
                      <a:pt x="62" y="14077"/>
                    </a:lnTo>
                    <a:lnTo>
                      <a:pt x="21" y="13141"/>
                    </a:lnTo>
                    <a:lnTo>
                      <a:pt x="21" y="13141"/>
                    </a:lnTo>
                    <a:lnTo>
                      <a:pt x="0" y="1276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39" name="Google Shape;1139;p7"/>
              <p:cNvSpPr/>
              <p:nvPr/>
            </p:nvSpPr>
            <p:spPr>
              <a:xfrm>
                <a:off x="1310425" y="637850"/>
                <a:ext cx="151825" cy="398200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15928" fill="none" extrusionOk="0">
                    <a:moveTo>
                      <a:pt x="1020" y="15928"/>
                    </a:moveTo>
                    <a:lnTo>
                      <a:pt x="1020" y="15928"/>
                    </a:lnTo>
                    <a:lnTo>
                      <a:pt x="957" y="15928"/>
                    </a:lnTo>
                    <a:lnTo>
                      <a:pt x="874" y="15907"/>
                    </a:lnTo>
                    <a:lnTo>
                      <a:pt x="791" y="15866"/>
                    </a:lnTo>
                    <a:lnTo>
                      <a:pt x="708" y="15824"/>
                    </a:lnTo>
                    <a:lnTo>
                      <a:pt x="542" y="15699"/>
                    </a:lnTo>
                    <a:lnTo>
                      <a:pt x="396" y="15512"/>
                    </a:lnTo>
                    <a:lnTo>
                      <a:pt x="396" y="15512"/>
                    </a:lnTo>
                    <a:lnTo>
                      <a:pt x="334" y="15387"/>
                    </a:lnTo>
                    <a:lnTo>
                      <a:pt x="271" y="15242"/>
                    </a:lnTo>
                    <a:lnTo>
                      <a:pt x="167" y="14972"/>
                    </a:lnTo>
                    <a:lnTo>
                      <a:pt x="105" y="14680"/>
                    </a:lnTo>
                    <a:lnTo>
                      <a:pt x="63" y="14389"/>
                    </a:lnTo>
                    <a:lnTo>
                      <a:pt x="63" y="14389"/>
                    </a:lnTo>
                    <a:lnTo>
                      <a:pt x="22" y="13641"/>
                    </a:lnTo>
                    <a:lnTo>
                      <a:pt x="1" y="12892"/>
                    </a:lnTo>
                    <a:lnTo>
                      <a:pt x="43" y="12144"/>
                    </a:lnTo>
                    <a:lnTo>
                      <a:pt x="105" y="11395"/>
                    </a:lnTo>
                    <a:lnTo>
                      <a:pt x="230" y="10667"/>
                    </a:lnTo>
                    <a:lnTo>
                      <a:pt x="375" y="9940"/>
                    </a:lnTo>
                    <a:lnTo>
                      <a:pt x="583" y="9212"/>
                    </a:lnTo>
                    <a:lnTo>
                      <a:pt x="812" y="8505"/>
                    </a:lnTo>
                    <a:lnTo>
                      <a:pt x="812" y="8505"/>
                    </a:lnTo>
                    <a:lnTo>
                      <a:pt x="1145" y="7632"/>
                    </a:lnTo>
                    <a:lnTo>
                      <a:pt x="1477" y="6758"/>
                    </a:lnTo>
                    <a:lnTo>
                      <a:pt x="1851" y="5906"/>
                    </a:lnTo>
                    <a:lnTo>
                      <a:pt x="2247" y="5053"/>
                    </a:lnTo>
                    <a:lnTo>
                      <a:pt x="2662" y="4222"/>
                    </a:lnTo>
                    <a:lnTo>
                      <a:pt x="3099" y="3411"/>
                    </a:lnTo>
                    <a:lnTo>
                      <a:pt x="3577" y="2600"/>
                    </a:lnTo>
                    <a:lnTo>
                      <a:pt x="4076" y="1810"/>
                    </a:lnTo>
                    <a:lnTo>
                      <a:pt x="4076" y="1810"/>
                    </a:lnTo>
                    <a:lnTo>
                      <a:pt x="4326" y="1456"/>
                    </a:lnTo>
                    <a:lnTo>
                      <a:pt x="4575" y="1123"/>
                    </a:lnTo>
                    <a:lnTo>
                      <a:pt x="4846" y="791"/>
                    </a:lnTo>
                    <a:lnTo>
                      <a:pt x="5158" y="500"/>
                    </a:lnTo>
                    <a:lnTo>
                      <a:pt x="5158" y="500"/>
                    </a:lnTo>
                    <a:lnTo>
                      <a:pt x="5324" y="333"/>
                    </a:lnTo>
                    <a:lnTo>
                      <a:pt x="5532" y="167"/>
                    </a:lnTo>
                    <a:lnTo>
                      <a:pt x="5636" y="105"/>
                    </a:lnTo>
                    <a:lnTo>
                      <a:pt x="5761" y="63"/>
                    </a:lnTo>
                    <a:lnTo>
                      <a:pt x="5906" y="21"/>
                    </a:lnTo>
                    <a:lnTo>
                      <a:pt x="6052" y="1"/>
                    </a:lnTo>
                    <a:lnTo>
                      <a:pt x="6052" y="1"/>
                    </a:lnTo>
                    <a:lnTo>
                      <a:pt x="6052" y="1"/>
                    </a:lnTo>
                    <a:lnTo>
                      <a:pt x="6052" y="1"/>
                    </a:lnTo>
                    <a:lnTo>
                      <a:pt x="6072" y="167"/>
                    </a:lnTo>
                    <a:lnTo>
                      <a:pt x="6072" y="292"/>
                    </a:lnTo>
                    <a:lnTo>
                      <a:pt x="6052" y="437"/>
                    </a:lnTo>
                    <a:lnTo>
                      <a:pt x="6031" y="562"/>
                    </a:lnTo>
                    <a:lnTo>
                      <a:pt x="5968" y="812"/>
                    </a:lnTo>
                    <a:lnTo>
                      <a:pt x="5885" y="1061"/>
                    </a:lnTo>
                    <a:lnTo>
                      <a:pt x="5885" y="1061"/>
                    </a:lnTo>
                    <a:lnTo>
                      <a:pt x="5594" y="2080"/>
                    </a:lnTo>
                    <a:lnTo>
                      <a:pt x="5262" y="3078"/>
                    </a:lnTo>
                    <a:lnTo>
                      <a:pt x="4908" y="4055"/>
                    </a:lnTo>
                    <a:lnTo>
                      <a:pt x="4555" y="5033"/>
                    </a:lnTo>
                    <a:lnTo>
                      <a:pt x="3806" y="7008"/>
                    </a:lnTo>
                    <a:lnTo>
                      <a:pt x="3453" y="7985"/>
                    </a:lnTo>
                    <a:lnTo>
                      <a:pt x="3099" y="8983"/>
                    </a:lnTo>
                    <a:lnTo>
                      <a:pt x="3099" y="8983"/>
                    </a:lnTo>
                    <a:lnTo>
                      <a:pt x="2891" y="9628"/>
                    </a:lnTo>
                    <a:lnTo>
                      <a:pt x="2704" y="10272"/>
                    </a:lnTo>
                    <a:lnTo>
                      <a:pt x="2538" y="10917"/>
                    </a:lnTo>
                    <a:lnTo>
                      <a:pt x="2371" y="11582"/>
                    </a:lnTo>
                    <a:lnTo>
                      <a:pt x="2226" y="12227"/>
                    </a:lnTo>
                    <a:lnTo>
                      <a:pt x="2101" y="12892"/>
                    </a:lnTo>
                    <a:lnTo>
                      <a:pt x="2018" y="13558"/>
                    </a:lnTo>
                    <a:lnTo>
                      <a:pt x="1935" y="14244"/>
                    </a:lnTo>
                    <a:lnTo>
                      <a:pt x="1935" y="14244"/>
                    </a:lnTo>
                    <a:lnTo>
                      <a:pt x="1893" y="14535"/>
                    </a:lnTo>
                    <a:lnTo>
                      <a:pt x="1851" y="14847"/>
                    </a:lnTo>
                    <a:lnTo>
                      <a:pt x="1768" y="15138"/>
                    </a:lnTo>
                    <a:lnTo>
                      <a:pt x="1664" y="15429"/>
                    </a:lnTo>
                    <a:lnTo>
                      <a:pt x="1664" y="15429"/>
                    </a:lnTo>
                    <a:lnTo>
                      <a:pt x="1602" y="15554"/>
                    </a:lnTo>
                    <a:lnTo>
                      <a:pt x="1519" y="15658"/>
                    </a:lnTo>
                    <a:lnTo>
                      <a:pt x="1456" y="15741"/>
                    </a:lnTo>
                    <a:lnTo>
                      <a:pt x="1373" y="15803"/>
                    </a:lnTo>
                    <a:lnTo>
                      <a:pt x="1290" y="15866"/>
                    </a:lnTo>
                    <a:lnTo>
                      <a:pt x="1207" y="15907"/>
                    </a:lnTo>
                    <a:lnTo>
                      <a:pt x="1124" y="15928"/>
                    </a:lnTo>
                    <a:lnTo>
                      <a:pt x="1020" y="159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40" name="Google Shape;1140;p7"/>
              <p:cNvSpPr/>
              <p:nvPr/>
            </p:nvSpPr>
            <p:spPr>
              <a:xfrm>
                <a:off x="1491325" y="539600"/>
                <a:ext cx="64500" cy="63975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2559" fill="none" extrusionOk="0">
                    <a:moveTo>
                      <a:pt x="708" y="2558"/>
                    </a:moveTo>
                    <a:lnTo>
                      <a:pt x="708" y="2558"/>
                    </a:lnTo>
                    <a:lnTo>
                      <a:pt x="583" y="2538"/>
                    </a:lnTo>
                    <a:lnTo>
                      <a:pt x="458" y="2496"/>
                    </a:lnTo>
                    <a:lnTo>
                      <a:pt x="334" y="2454"/>
                    </a:lnTo>
                    <a:lnTo>
                      <a:pt x="209" y="2371"/>
                    </a:lnTo>
                    <a:lnTo>
                      <a:pt x="209" y="2371"/>
                    </a:lnTo>
                    <a:lnTo>
                      <a:pt x="126" y="2267"/>
                    </a:lnTo>
                    <a:lnTo>
                      <a:pt x="63" y="2184"/>
                    </a:lnTo>
                    <a:lnTo>
                      <a:pt x="22" y="2080"/>
                    </a:lnTo>
                    <a:lnTo>
                      <a:pt x="1" y="1976"/>
                    </a:lnTo>
                    <a:lnTo>
                      <a:pt x="1" y="1872"/>
                    </a:lnTo>
                    <a:lnTo>
                      <a:pt x="1" y="1768"/>
                    </a:lnTo>
                    <a:lnTo>
                      <a:pt x="42" y="1540"/>
                    </a:lnTo>
                    <a:lnTo>
                      <a:pt x="42" y="1540"/>
                    </a:lnTo>
                    <a:lnTo>
                      <a:pt x="84" y="1394"/>
                    </a:lnTo>
                    <a:lnTo>
                      <a:pt x="146" y="1248"/>
                    </a:lnTo>
                    <a:lnTo>
                      <a:pt x="250" y="1103"/>
                    </a:lnTo>
                    <a:lnTo>
                      <a:pt x="354" y="978"/>
                    </a:lnTo>
                    <a:lnTo>
                      <a:pt x="458" y="833"/>
                    </a:lnTo>
                    <a:lnTo>
                      <a:pt x="604" y="708"/>
                    </a:lnTo>
                    <a:lnTo>
                      <a:pt x="749" y="583"/>
                    </a:lnTo>
                    <a:lnTo>
                      <a:pt x="895" y="479"/>
                    </a:lnTo>
                    <a:lnTo>
                      <a:pt x="1228" y="271"/>
                    </a:lnTo>
                    <a:lnTo>
                      <a:pt x="1415" y="188"/>
                    </a:lnTo>
                    <a:lnTo>
                      <a:pt x="1602" y="126"/>
                    </a:lnTo>
                    <a:lnTo>
                      <a:pt x="1768" y="63"/>
                    </a:lnTo>
                    <a:lnTo>
                      <a:pt x="1955" y="22"/>
                    </a:lnTo>
                    <a:lnTo>
                      <a:pt x="2142" y="1"/>
                    </a:lnTo>
                    <a:lnTo>
                      <a:pt x="2309" y="1"/>
                    </a:lnTo>
                    <a:lnTo>
                      <a:pt x="2309" y="1"/>
                    </a:lnTo>
                    <a:lnTo>
                      <a:pt x="2579" y="22"/>
                    </a:lnTo>
                    <a:lnTo>
                      <a:pt x="2579" y="22"/>
                    </a:lnTo>
                    <a:lnTo>
                      <a:pt x="2579" y="188"/>
                    </a:lnTo>
                    <a:lnTo>
                      <a:pt x="2558" y="354"/>
                    </a:lnTo>
                    <a:lnTo>
                      <a:pt x="2517" y="541"/>
                    </a:lnTo>
                    <a:lnTo>
                      <a:pt x="2475" y="729"/>
                    </a:lnTo>
                    <a:lnTo>
                      <a:pt x="2392" y="916"/>
                    </a:lnTo>
                    <a:lnTo>
                      <a:pt x="2309" y="1124"/>
                    </a:lnTo>
                    <a:lnTo>
                      <a:pt x="2205" y="1311"/>
                    </a:lnTo>
                    <a:lnTo>
                      <a:pt x="2101" y="1477"/>
                    </a:lnTo>
                    <a:lnTo>
                      <a:pt x="1976" y="1664"/>
                    </a:lnTo>
                    <a:lnTo>
                      <a:pt x="1851" y="1831"/>
                    </a:lnTo>
                    <a:lnTo>
                      <a:pt x="1706" y="1976"/>
                    </a:lnTo>
                    <a:lnTo>
                      <a:pt x="1581" y="2122"/>
                    </a:lnTo>
                    <a:lnTo>
                      <a:pt x="1436" y="2246"/>
                    </a:lnTo>
                    <a:lnTo>
                      <a:pt x="1269" y="2350"/>
                    </a:lnTo>
                    <a:lnTo>
                      <a:pt x="1124" y="2434"/>
                    </a:lnTo>
                    <a:lnTo>
                      <a:pt x="978" y="2496"/>
                    </a:lnTo>
                    <a:lnTo>
                      <a:pt x="978" y="2496"/>
                    </a:lnTo>
                    <a:lnTo>
                      <a:pt x="833" y="2538"/>
                    </a:lnTo>
                    <a:lnTo>
                      <a:pt x="708" y="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41" name="Google Shape;1141;p7"/>
              <p:cNvSpPr/>
              <p:nvPr/>
            </p:nvSpPr>
            <p:spPr>
              <a:xfrm>
                <a:off x="1255325" y="391975"/>
                <a:ext cx="1044350" cy="1415500"/>
              </a:xfrm>
              <a:custGeom>
                <a:avLst/>
                <a:gdLst/>
                <a:ahLst/>
                <a:cxnLst/>
                <a:rect l="l" t="t" r="r" b="b"/>
                <a:pathLst>
                  <a:path w="41774" h="56620" fill="none" extrusionOk="0">
                    <a:moveTo>
                      <a:pt x="20856" y="1"/>
                    </a:moveTo>
                    <a:lnTo>
                      <a:pt x="20856" y="1"/>
                    </a:lnTo>
                    <a:lnTo>
                      <a:pt x="20211" y="21"/>
                    </a:lnTo>
                    <a:lnTo>
                      <a:pt x="19567" y="42"/>
                    </a:lnTo>
                    <a:lnTo>
                      <a:pt x="18922" y="105"/>
                    </a:lnTo>
                    <a:lnTo>
                      <a:pt x="18257" y="188"/>
                    </a:lnTo>
                    <a:lnTo>
                      <a:pt x="18257" y="188"/>
                    </a:lnTo>
                    <a:lnTo>
                      <a:pt x="17779" y="271"/>
                    </a:lnTo>
                    <a:lnTo>
                      <a:pt x="17280" y="354"/>
                    </a:lnTo>
                    <a:lnTo>
                      <a:pt x="16801" y="479"/>
                    </a:lnTo>
                    <a:lnTo>
                      <a:pt x="16323" y="604"/>
                    </a:lnTo>
                    <a:lnTo>
                      <a:pt x="15866" y="728"/>
                    </a:lnTo>
                    <a:lnTo>
                      <a:pt x="15408" y="895"/>
                    </a:lnTo>
                    <a:lnTo>
                      <a:pt x="14930" y="1061"/>
                    </a:lnTo>
                    <a:lnTo>
                      <a:pt x="14493" y="1248"/>
                    </a:lnTo>
                    <a:lnTo>
                      <a:pt x="14036" y="1435"/>
                    </a:lnTo>
                    <a:lnTo>
                      <a:pt x="13599" y="1643"/>
                    </a:lnTo>
                    <a:lnTo>
                      <a:pt x="13163" y="1872"/>
                    </a:lnTo>
                    <a:lnTo>
                      <a:pt x="12726" y="2101"/>
                    </a:lnTo>
                    <a:lnTo>
                      <a:pt x="12289" y="2350"/>
                    </a:lnTo>
                    <a:lnTo>
                      <a:pt x="11874" y="2600"/>
                    </a:lnTo>
                    <a:lnTo>
                      <a:pt x="11042" y="3161"/>
                    </a:lnTo>
                    <a:lnTo>
                      <a:pt x="11042" y="3161"/>
                    </a:lnTo>
                    <a:lnTo>
                      <a:pt x="10501" y="3535"/>
                    </a:lnTo>
                    <a:lnTo>
                      <a:pt x="9961" y="3931"/>
                    </a:lnTo>
                    <a:lnTo>
                      <a:pt x="9441" y="4326"/>
                    </a:lnTo>
                    <a:lnTo>
                      <a:pt x="8942" y="4741"/>
                    </a:lnTo>
                    <a:lnTo>
                      <a:pt x="8443" y="5178"/>
                    </a:lnTo>
                    <a:lnTo>
                      <a:pt x="7944" y="5615"/>
                    </a:lnTo>
                    <a:lnTo>
                      <a:pt x="7466" y="6051"/>
                    </a:lnTo>
                    <a:lnTo>
                      <a:pt x="7008" y="6509"/>
                    </a:lnTo>
                    <a:lnTo>
                      <a:pt x="6571" y="6987"/>
                    </a:lnTo>
                    <a:lnTo>
                      <a:pt x="6135" y="7465"/>
                    </a:lnTo>
                    <a:lnTo>
                      <a:pt x="5719" y="7985"/>
                    </a:lnTo>
                    <a:lnTo>
                      <a:pt x="5303" y="8484"/>
                    </a:lnTo>
                    <a:lnTo>
                      <a:pt x="4929" y="9025"/>
                    </a:lnTo>
                    <a:lnTo>
                      <a:pt x="4555" y="9565"/>
                    </a:lnTo>
                    <a:lnTo>
                      <a:pt x="4201" y="10127"/>
                    </a:lnTo>
                    <a:lnTo>
                      <a:pt x="3848" y="10709"/>
                    </a:lnTo>
                    <a:lnTo>
                      <a:pt x="3848" y="10709"/>
                    </a:lnTo>
                    <a:lnTo>
                      <a:pt x="3536" y="11312"/>
                    </a:lnTo>
                    <a:lnTo>
                      <a:pt x="3224" y="11915"/>
                    </a:lnTo>
                    <a:lnTo>
                      <a:pt x="2933" y="12539"/>
                    </a:lnTo>
                    <a:lnTo>
                      <a:pt x="2662" y="13163"/>
                    </a:lnTo>
                    <a:lnTo>
                      <a:pt x="2413" y="13786"/>
                    </a:lnTo>
                    <a:lnTo>
                      <a:pt x="2184" y="14410"/>
                    </a:lnTo>
                    <a:lnTo>
                      <a:pt x="1976" y="15055"/>
                    </a:lnTo>
                    <a:lnTo>
                      <a:pt x="1768" y="15678"/>
                    </a:lnTo>
                    <a:lnTo>
                      <a:pt x="1581" y="16344"/>
                    </a:lnTo>
                    <a:lnTo>
                      <a:pt x="1394" y="16988"/>
                    </a:lnTo>
                    <a:lnTo>
                      <a:pt x="1061" y="18298"/>
                    </a:lnTo>
                    <a:lnTo>
                      <a:pt x="791" y="19608"/>
                    </a:lnTo>
                    <a:lnTo>
                      <a:pt x="521" y="20939"/>
                    </a:lnTo>
                    <a:lnTo>
                      <a:pt x="521" y="20939"/>
                    </a:lnTo>
                    <a:lnTo>
                      <a:pt x="375" y="21729"/>
                    </a:lnTo>
                    <a:lnTo>
                      <a:pt x="271" y="22519"/>
                    </a:lnTo>
                    <a:lnTo>
                      <a:pt x="188" y="23330"/>
                    </a:lnTo>
                    <a:lnTo>
                      <a:pt x="126" y="24120"/>
                    </a:lnTo>
                    <a:lnTo>
                      <a:pt x="63" y="24910"/>
                    </a:lnTo>
                    <a:lnTo>
                      <a:pt x="42" y="25721"/>
                    </a:lnTo>
                    <a:lnTo>
                      <a:pt x="22" y="26512"/>
                    </a:lnTo>
                    <a:lnTo>
                      <a:pt x="1" y="27302"/>
                    </a:lnTo>
                    <a:lnTo>
                      <a:pt x="1" y="27302"/>
                    </a:lnTo>
                    <a:lnTo>
                      <a:pt x="22" y="28903"/>
                    </a:lnTo>
                    <a:lnTo>
                      <a:pt x="22" y="28903"/>
                    </a:lnTo>
                    <a:lnTo>
                      <a:pt x="84" y="31502"/>
                    </a:lnTo>
                    <a:lnTo>
                      <a:pt x="126" y="32812"/>
                    </a:lnTo>
                    <a:lnTo>
                      <a:pt x="188" y="34101"/>
                    </a:lnTo>
                    <a:lnTo>
                      <a:pt x="271" y="35390"/>
                    </a:lnTo>
                    <a:lnTo>
                      <a:pt x="375" y="36700"/>
                    </a:lnTo>
                    <a:lnTo>
                      <a:pt x="521" y="37989"/>
                    </a:lnTo>
                    <a:lnTo>
                      <a:pt x="729" y="39278"/>
                    </a:lnTo>
                    <a:lnTo>
                      <a:pt x="729" y="39278"/>
                    </a:lnTo>
                    <a:lnTo>
                      <a:pt x="833" y="39881"/>
                    </a:lnTo>
                    <a:lnTo>
                      <a:pt x="957" y="40505"/>
                    </a:lnTo>
                    <a:lnTo>
                      <a:pt x="1082" y="41108"/>
                    </a:lnTo>
                    <a:lnTo>
                      <a:pt x="1228" y="41711"/>
                    </a:lnTo>
                    <a:lnTo>
                      <a:pt x="1394" y="42293"/>
                    </a:lnTo>
                    <a:lnTo>
                      <a:pt x="1581" y="42875"/>
                    </a:lnTo>
                    <a:lnTo>
                      <a:pt x="1768" y="43458"/>
                    </a:lnTo>
                    <a:lnTo>
                      <a:pt x="1976" y="44040"/>
                    </a:lnTo>
                    <a:lnTo>
                      <a:pt x="2184" y="44622"/>
                    </a:lnTo>
                    <a:lnTo>
                      <a:pt x="2434" y="45183"/>
                    </a:lnTo>
                    <a:lnTo>
                      <a:pt x="2683" y="45745"/>
                    </a:lnTo>
                    <a:lnTo>
                      <a:pt x="2953" y="46285"/>
                    </a:lnTo>
                    <a:lnTo>
                      <a:pt x="3224" y="46847"/>
                    </a:lnTo>
                    <a:lnTo>
                      <a:pt x="3536" y="47388"/>
                    </a:lnTo>
                    <a:lnTo>
                      <a:pt x="3848" y="47907"/>
                    </a:lnTo>
                    <a:lnTo>
                      <a:pt x="4180" y="48448"/>
                    </a:lnTo>
                    <a:lnTo>
                      <a:pt x="4180" y="48448"/>
                    </a:lnTo>
                    <a:lnTo>
                      <a:pt x="4658" y="49134"/>
                    </a:lnTo>
                    <a:lnTo>
                      <a:pt x="5158" y="49799"/>
                    </a:lnTo>
                    <a:lnTo>
                      <a:pt x="5657" y="50444"/>
                    </a:lnTo>
                    <a:lnTo>
                      <a:pt x="6197" y="51047"/>
                    </a:lnTo>
                    <a:lnTo>
                      <a:pt x="6738" y="51650"/>
                    </a:lnTo>
                    <a:lnTo>
                      <a:pt x="7320" y="52211"/>
                    </a:lnTo>
                    <a:lnTo>
                      <a:pt x="7902" y="52731"/>
                    </a:lnTo>
                    <a:lnTo>
                      <a:pt x="8526" y="53230"/>
                    </a:lnTo>
                    <a:lnTo>
                      <a:pt x="9171" y="53709"/>
                    </a:lnTo>
                    <a:lnTo>
                      <a:pt x="9836" y="54145"/>
                    </a:lnTo>
                    <a:lnTo>
                      <a:pt x="10522" y="54540"/>
                    </a:lnTo>
                    <a:lnTo>
                      <a:pt x="11229" y="54915"/>
                    </a:lnTo>
                    <a:lnTo>
                      <a:pt x="11978" y="55247"/>
                    </a:lnTo>
                    <a:lnTo>
                      <a:pt x="12747" y="55538"/>
                    </a:lnTo>
                    <a:lnTo>
                      <a:pt x="13537" y="55788"/>
                    </a:lnTo>
                    <a:lnTo>
                      <a:pt x="14348" y="55996"/>
                    </a:lnTo>
                    <a:lnTo>
                      <a:pt x="14348" y="55996"/>
                    </a:lnTo>
                    <a:lnTo>
                      <a:pt x="15034" y="56141"/>
                    </a:lnTo>
                    <a:lnTo>
                      <a:pt x="15699" y="56266"/>
                    </a:lnTo>
                    <a:lnTo>
                      <a:pt x="16386" y="56370"/>
                    </a:lnTo>
                    <a:lnTo>
                      <a:pt x="17051" y="56453"/>
                    </a:lnTo>
                    <a:lnTo>
                      <a:pt x="17716" y="56516"/>
                    </a:lnTo>
                    <a:lnTo>
                      <a:pt x="18403" y="56578"/>
                    </a:lnTo>
                    <a:lnTo>
                      <a:pt x="19068" y="56599"/>
                    </a:lnTo>
                    <a:lnTo>
                      <a:pt x="19733" y="56620"/>
                    </a:lnTo>
                    <a:lnTo>
                      <a:pt x="19733" y="56620"/>
                    </a:lnTo>
                    <a:lnTo>
                      <a:pt x="20315" y="56599"/>
                    </a:lnTo>
                    <a:lnTo>
                      <a:pt x="20877" y="56578"/>
                    </a:lnTo>
                    <a:lnTo>
                      <a:pt x="21438" y="56557"/>
                    </a:lnTo>
                    <a:lnTo>
                      <a:pt x="22020" y="56495"/>
                    </a:lnTo>
                    <a:lnTo>
                      <a:pt x="22582" y="56432"/>
                    </a:lnTo>
                    <a:lnTo>
                      <a:pt x="23164" y="56349"/>
                    </a:lnTo>
                    <a:lnTo>
                      <a:pt x="23725" y="56266"/>
                    </a:lnTo>
                    <a:lnTo>
                      <a:pt x="24287" y="56162"/>
                    </a:lnTo>
                    <a:lnTo>
                      <a:pt x="24848" y="56037"/>
                    </a:lnTo>
                    <a:lnTo>
                      <a:pt x="25410" y="55913"/>
                    </a:lnTo>
                    <a:lnTo>
                      <a:pt x="25971" y="55767"/>
                    </a:lnTo>
                    <a:lnTo>
                      <a:pt x="26532" y="55601"/>
                    </a:lnTo>
                    <a:lnTo>
                      <a:pt x="27094" y="55434"/>
                    </a:lnTo>
                    <a:lnTo>
                      <a:pt x="27655" y="55247"/>
                    </a:lnTo>
                    <a:lnTo>
                      <a:pt x="28217" y="55039"/>
                    </a:lnTo>
                    <a:lnTo>
                      <a:pt x="28757" y="54831"/>
                    </a:lnTo>
                    <a:lnTo>
                      <a:pt x="28757" y="54831"/>
                    </a:lnTo>
                    <a:lnTo>
                      <a:pt x="29319" y="54603"/>
                    </a:lnTo>
                    <a:lnTo>
                      <a:pt x="29839" y="54353"/>
                    </a:lnTo>
                    <a:lnTo>
                      <a:pt x="30358" y="54124"/>
                    </a:lnTo>
                    <a:lnTo>
                      <a:pt x="30857" y="53854"/>
                    </a:lnTo>
                    <a:lnTo>
                      <a:pt x="31336" y="53584"/>
                    </a:lnTo>
                    <a:lnTo>
                      <a:pt x="31814" y="53313"/>
                    </a:lnTo>
                    <a:lnTo>
                      <a:pt x="32292" y="53022"/>
                    </a:lnTo>
                    <a:lnTo>
                      <a:pt x="32729" y="52710"/>
                    </a:lnTo>
                    <a:lnTo>
                      <a:pt x="33165" y="52399"/>
                    </a:lnTo>
                    <a:lnTo>
                      <a:pt x="33602" y="52066"/>
                    </a:lnTo>
                    <a:lnTo>
                      <a:pt x="34018" y="51733"/>
                    </a:lnTo>
                    <a:lnTo>
                      <a:pt x="34413" y="51380"/>
                    </a:lnTo>
                    <a:lnTo>
                      <a:pt x="34808" y="51026"/>
                    </a:lnTo>
                    <a:lnTo>
                      <a:pt x="35182" y="50652"/>
                    </a:lnTo>
                    <a:lnTo>
                      <a:pt x="35536" y="50278"/>
                    </a:lnTo>
                    <a:lnTo>
                      <a:pt x="35889" y="49883"/>
                    </a:lnTo>
                    <a:lnTo>
                      <a:pt x="36222" y="49488"/>
                    </a:lnTo>
                    <a:lnTo>
                      <a:pt x="36555" y="49072"/>
                    </a:lnTo>
                    <a:lnTo>
                      <a:pt x="36866" y="48656"/>
                    </a:lnTo>
                    <a:lnTo>
                      <a:pt x="37158" y="48219"/>
                    </a:lnTo>
                    <a:lnTo>
                      <a:pt x="37449" y="47762"/>
                    </a:lnTo>
                    <a:lnTo>
                      <a:pt x="37740" y="47304"/>
                    </a:lnTo>
                    <a:lnTo>
                      <a:pt x="37989" y="46847"/>
                    </a:lnTo>
                    <a:lnTo>
                      <a:pt x="38239" y="46369"/>
                    </a:lnTo>
                    <a:lnTo>
                      <a:pt x="38488" y="45870"/>
                    </a:lnTo>
                    <a:lnTo>
                      <a:pt x="38717" y="45371"/>
                    </a:lnTo>
                    <a:lnTo>
                      <a:pt x="38925" y="44851"/>
                    </a:lnTo>
                    <a:lnTo>
                      <a:pt x="39133" y="44331"/>
                    </a:lnTo>
                    <a:lnTo>
                      <a:pt x="39320" y="43811"/>
                    </a:lnTo>
                    <a:lnTo>
                      <a:pt x="39486" y="43250"/>
                    </a:lnTo>
                    <a:lnTo>
                      <a:pt x="39653" y="42709"/>
                    </a:lnTo>
                    <a:lnTo>
                      <a:pt x="39819" y="42148"/>
                    </a:lnTo>
                    <a:lnTo>
                      <a:pt x="39819" y="42148"/>
                    </a:lnTo>
                    <a:lnTo>
                      <a:pt x="40048" y="41212"/>
                    </a:lnTo>
                    <a:lnTo>
                      <a:pt x="40256" y="40297"/>
                    </a:lnTo>
                    <a:lnTo>
                      <a:pt x="40464" y="39361"/>
                    </a:lnTo>
                    <a:lnTo>
                      <a:pt x="40651" y="38447"/>
                    </a:lnTo>
                    <a:lnTo>
                      <a:pt x="40838" y="37511"/>
                    </a:lnTo>
                    <a:lnTo>
                      <a:pt x="40983" y="36575"/>
                    </a:lnTo>
                    <a:lnTo>
                      <a:pt x="41129" y="35640"/>
                    </a:lnTo>
                    <a:lnTo>
                      <a:pt x="41275" y="34683"/>
                    </a:lnTo>
                    <a:lnTo>
                      <a:pt x="41379" y="33727"/>
                    </a:lnTo>
                    <a:lnTo>
                      <a:pt x="41482" y="32770"/>
                    </a:lnTo>
                    <a:lnTo>
                      <a:pt x="41566" y="31793"/>
                    </a:lnTo>
                    <a:lnTo>
                      <a:pt x="41649" y="30816"/>
                    </a:lnTo>
                    <a:lnTo>
                      <a:pt x="41690" y="29838"/>
                    </a:lnTo>
                    <a:lnTo>
                      <a:pt x="41732" y="28840"/>
                    </a:lnTo>
                    <a:lnTo>
                      <a:pt x="41774" y="27821"/>
                    </a:lnTo>
                    <a:lnTo>
                      <a:pt x="41774" y="26803"/>
                    </a:lnTo>
                    <a:lnTo>
                      <a:pt x="41774" y="26803"/>
                    </a:lnTo>
                    <a:lnTo>
                      <a:pt x="41753" y="25950"/>
                    </a:lnTo>
                    <a:lnTo>
                      <a:pt x="41732" y="25056"/>
                    </a:lnTo>
                    <a:lnTo>
                      <a:pt x="41670" y="24141"/>
                    </a:lnTo>
                    <a:lnTo>
                      <a:pt x="41586" y="23205"/>
                    </a:lnTo>
                    <a:lnTo>
                      <a:pt x="41482" y="22249"/>
                    </a:lnTo>
                    <a:lnTo>
                      <a:pt x="41358" y="21272"/>
                    </a:lnTo>
                    <a:lnTo>
                      <a:pt x="41191" y="20294"/>
                    </a:lnTo>
                    <a:lnTo>
                      <a:pt x="41025" y="19317"/>
                    </a:lnTo>
                    <a:lnTo>
                      <a:pt x="41025" y="19317"/>
                    </a:lnTo>
                    <a:lnTo>
                      <a:pt x="40859" y="18589"/>
                    </a:lnTo>
                    <a:lnTo>
                      <a:pt x="40692" y="17841"/>
                    </a:lnTo>
                    <a:lnTo>
                      <a:pt x="40505" y="17113"/>
                    </a:lnTo>
                    <a:lnTo>
                      <a:pt x="40318" y="16385"/>
                    </a:lnTo>
                    <a:lnTo>
                      <a:pt x="40089" y="15678"/>
                    </a:lnTo>
                    <a:lnTo>
                      <a:pt x="39861" y="14972"/>
                    </a:lnTo>
                    <a:lnTo>
                      <a:pt x="39611" y="14265"/>
                    </a:lnTo>
                    <a:lnTo>
                      <a:pt x="39341" y="13578"/>
                    </a:lnTo>
                    <a:lnTo>
                      <a:pt x="39050" y="12892"/>
                    </a:lnTo>
                    <a:lnTo>
                      <a:pt x="38759" y="12206"/>
                    </a:lnTo>
                    <a:lnTo>
                      <a:pt x="38426" y="11541"/>
                    </a:lnTo>
                    <a:lnTo>
                      <a:pt x="38093" y="10875"/>
                    </a:lnTo>
                    <a:lnTo>
                      <a:pt x="37740" y="10210"/>
                    </a:lnTo>
                    <a:lnTo>
                      <a:pt x="37345" y="9565"/>
                    </a:lnTo>
                    <a:lnTo>
                      <a:pt x="36950" y="8921"/>
                    </a:lnTo>
                    <a:lnTo>
                      <a:pt x="36534" y="8297"/>
                    </a:lnTo>
                    <a:lnTo>
                      <a:pt x="36534" y="8297"/>
                    </a:lnTo>
                    <a:lnTo>
                      <a:pt x="35972" y="7528"/>
                    </a:lnTo>
                    <a:lnTo>
                      <a:pt x="35411" y="6779"/>
                    </a:lnTo>
                    <a:lnTo>
                      <a:pt x="34808" y="6072"/>
                    </a:lnTo>
                    <a:lnTo>
                      <a:pt x="34163" y="5407"/>
                    </a:lnTo>
                    <a:lnTo>
                      <a:pt x="33519" y="4783"/>
                    </a:lnTo>
                    <a:lnTo>
                      <a:pt x="32833" y="4201"/>
                    </a:lnTo>
                    <a:lnTo>
                      <a:pt x="32147" y="3639"/>
                    </a:lnTo>
                    <a:lnTo>
                      <a:pt x="31419" y="3120"/>
                    </a:lnTo>
                    <a:lnTo>
                      <a:pt x="30649" y="2641"/>
                    </a:lnTo>
                    <a:lnTo>
                      <a:pt x="29880" y="2205"/>
                    </a:lnTo>
                    <a:lnTo>
                      <a:pt x="29069" y="1789"/>
                    </a:lnTo>
                    <a:lnTo>
                      <a:pt x="28237" y="1435"/>
                    </a:lnTo>
                    <a:lnTo>
                      <a:pt x="27385" y="1103"/>
                    </a:lnTo>
                    <a:lnTo>
                      <a:pt x="26491" y="812"/>
                    </a:lnTo>
                    <a:lnTo>
                      <a:pt x="25576" y="583"/>
                    </a:lnTo>
                    <a:lnTo>
                      <a:pt x="24640" y="375"/>
                    </a:lnTo>
                    <a:lnTo>
                      <a:pt x="24640" y="375"/>
                    </a:lnTo>
                    <a:lnTo>
                      <a:pt x="23684" y="209"/>
                    </a:lnTo>
                    <a:lnTo>
                      <a:pt x="22748" y="105"/>
                    </a:lnTo>
                    <a:lnTo>
                      <a:pt x="21813" y="21"/>
                    </a:lnTo>
                    <a:lnTo>
                      <a:pt x="2085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42" name="Google Shape;1142;p7"/>
              <p:cNvSpPr/>
              <p:nvPr/>
            </p:nvSpPr>
            <p:spPr>
              <a:xfrm>
                <a:off x="1209600" y="341550"/>
                <a:ext cx="1168575" cy="1535050"/>
              </a:xfrm>
              <a:custGeom>
                <a:avLst/>
                <a:gdLst/>
                <a:ahLst/>
                <a:cxnLst/>
                <a:rect l="l" t="t" r="r" b="b"/>
                <a:pathLst>
                  <a:path w="46743" h="61402" extrusionOk="0">
                    <a:moveTo>
                      <a:pt x="22685" y="2018"/>
                    </a:moveTo>
                    <a:lnTo>
                      <a:pt x="23642" y="2038"/>
                    </a:lnTo>
                    <a:lnTo>
                      <a:pt x="24577" y="2122"/>
                    </a:lnTo>
                    <a:lnTo>
                      <a:pt x="25513" y="2226"/>
                    </a:lnTo>
                    <a:lnTo>
                      <a:pt x="26469" y="2392"/>
                    </a:lnTo>
                    <a:lnTo>
                      <a:pt x="27405" y="2600"/>
                    </a:lnTo>
                    <a:lnTo>
                      <a:pt x="28320" y="2829"/>
                    </a:lnTo>
                    <a:lnTo>
                      <a:pt x="29214" y="3120"/>
                    </a:lnTo>
                    <a:lnTo>
                      <a:pt x="30066" y="3452"/>
                    </a:lnTo>
                    <a:lnTo>
                      <a:pt x="30898" y="3806"/>
                    </a:lnTo>
                    <a:lnTo>
                      <a:pt x="31709" y="4222"/>
                    </a:lnTo>
                    <a:lnTo>
                      <a:pt x="32478" y="4658"/>
                    </a:lnTo>
                    <a:lnTo>
                      <a:pt x="33248" y="5137"/>
                    </a:lnTo>
                    <a:lnTo>
                      <a:pt x="33976" y="5656"/>
                    </a:lnTo>
                    <a:lnTo>
                      <a:pt x="34662" y="6218"/>
                    </a:lnTo>
                    <a:lnTo>
                      <a:pt x="35348" y="6800"/>
                    </a:lnTo>
                    <a:lnTo>
                      <a:pt x="35992" y="7424"/>
                    </a:lnTo>
                    <a:lnTo>
                      <a:pt x="36637" y="8089"/>
                    </a:lnTo>
                    <a:lnTo>
                      <a:pt x="37240" y="8796"/>
                    </a:lnTo>
                    <a:lnTo>
                      <a:pt x="37801" y="9545"/>
                    </a:lnTo>
                    <a:lnTo>
                      <a:pt x="38363" y="10314"/>
                    </a:lnTo>
                    <a:lnTo>
                      <a:pt x="38779" y="10938"/>
                    </a:lnTo>
                    <a:lnTo>
                      <a:pt x="39174" y="11582"/>
                    </a:lnTo>
                    <a:lnTo>
                      <a:pt x="39569" y="12227"/>
                    </a:lnTo>
                    <a:lnTo>
                      <a:pt x="39922" y="12892"/>
                    </a:lnTo>
                    <a:lnTo>
                      <a:pt x="40255" y="13558"/>
                    </a:lnTo>
                    <a:lnTo>
                      <a:pt x="40588" y="14223"/>
                    </a:lnTo>
                    <a:lnTo>
                      <a:pt x="40879" y="14909"/>
                    </a:lnTo>
                    <a:lnTo>
                      <a:pt x="41170" y="15595"/>
                    </a:lnTo>
                    <a:lnTo>
                      <a:pt x="41440" y="16282"/>
                    </a:lnTo>
                    <a:lnTo>
                      <a:pt x="41690" y="16989"/>
                    </a:lnTo>
                    <a:lnTo>
                      <a:pt x="41918" y="17695"/>
                    </a:lnTo>
                    <a:lnTo>
                      <a:pt x="42147" y="18402"/>
                    </a:lnTo>
                    <a:lnTo>
                      <a:pt x="42334" y="19130"/>
                    </a:lnTo>
                    <a:lnTo>
                      <a:pt x="42521" y="19858"/>
                    </a:lnTo>
                    <a:lnTo>
                      <a:pt x="42688" y="20606"/>
                    </a:lnTo>
                    <a:lnTo>
                      <a:pt x="42854" y="21334"/>
                    </a:lnTo>
                    <a:lnTo>
                      <a:pt x="43020" y="22311"/>
                    </a:lnTo>
                    <a:lnTo>
                      <a:pt x="43187" y="23289"/>
                    </a:lnTo>
                    <a:lnTo>
                      <a:pt x="43311" y="24266"/>
                    </a:lnTo>
                    <a:lnTo>
                      <a:pt x="43415" y="25222"/>
                    </a:lnTo>
                    <a:lnTo>
                      <a:pt x="43499" y="26158"/>
                    </a:lnTo>
                    <a:lnTo>
                      <a:pt x="43561" y="27073"/>
                    </a:lnTo>
                    <a:lnTo>
                      <a:pt x="43582" y="27967"/>
                    </a:lnTo>
                    <a:lnTo>
                      <a:pt x="43603" y="28820"/>
                    </a:lnTo>
                    <a:lnTo>
                      <a:pt x="43603" y="29838"/>
                    </a:lnTo>
                    <a:lnTo>
                      <a:pt x="43561" y="30857"/>
                    </a:lnTo>
                    <a:lnTo>
                      <a:pt x="43519" y="31855"/>
                    </a:lnTo>
                    <a:lnTo>
                      <a:pt x="43478" y="32833"/>
                    </a:lnTo>
                    <a:lnTo>
                      <a:pt x="43395" y="33810"/>
                    </a:lnTo>
                    <a:lnTo>
                      <a:pt x="43311" y="34787"/>
                    </a:lnTo>
                    <a:lnTo>
                      <a:pt x="43208" y="35744"/>
                    </a:lnTo>
                    <a:lnTo>
                      <a:pt x="43104" y="36700"/>
                    </a:lnTo>
                    <a:lnTo>
                      <a:pt x="42958" y="37657"/>
                    </a:lnTo>
                    <a:lnTo>
                      <a:pt x="42812" y="38592"/>
                    </a:lnTo>
                    <a:lnTo>
                      <a:pt x="42667" y="39528"/>
                    </a:lnTo>
                    <a:lnTo>
                      <a:pt x="42480" y="40464"/>
                    </a:lnTo>
                    <a:lnTo>
                      <a:pt x="42293" y="41378"/>
                    </a:lnTo>
                    <a:lnTo>
                      <a:pt x="42085" y="42314"/>
                    </a:lnTo>
                    <a:lnTo>
                      <a:pt x="41877" y="43229"/>
                    </a:lnTo>
                    <a:lnTo>
                      <a:pt x="41648" y="44165"/>
                    </a:lnTo>
                    <a:lnTo>
                      <a:pt x="41482" y="44726"/>
                    </a:lnTo>
                    <a:lnTo>
                      <a:pt x="41315" y="45267"/>
                    </a:lnTo>
                    <a:lnTo>
                      <a:pt x="41149" y="45828"/>
                    </a:lnTo>
                    <a:lnTo>
                      <a:pt x="40962" y="46348"/>
                    </a:lnTo>
                    <a:lnTo>
                      <a:pt x="40754" y="46868"/>
                    </a:lnTo>
                    <a:lnTo>
                      <a:pt x="40546" y="47388"/>
                    </a:lnTo>
                    <a:lnTo>
                      <a:pt x="40317" y="47887"/>
                    </a:lnTo>
                    <a:lnTo>
                      <a:pt x="40068" y="48386"/>
                    </a:lnTo>
                    <a:lnTo>
                      <a:pt x="39818" y="48864"/>
                    </a:lnTo>
                    <a:lnTo>
                      <a:pt x="39569" y="49321"/>
                    </a:lnTo>
                    <a:lnTo>
                      <a:pt x="39278" y="49779"/>
                    </a:lnTo>
                    <a:lnTo>
                      <a:pt x="38987" y="50236"/>
                    </a:lnTo>
                    <a:lnTo>
                      <a:pt x="38695" y="50673"/>
                    </a:lnTo>
                    <a:lnTo>
                      <a:pt x="38384" y="51089"/>
                    </a:lnTo>
                    <a:lnTo>
                      <a:pt x="38051" y="51505"/>
                    </a:lnTo>
                    <a:lnTo>
                      <a:pt x="37718" y="51900"/>
                    </a:lnTo>
                    <a:lnTo>
                      <a:pt x="37365" y="52295"/>
                    </a:lnTo>
                    <a:lnTo>
                      <a:pt x="37011" y="52669"/>
                    </a:lnTo>
                    <a:lnTo>
                      <a:pt x="36637" y="53043"/>
                    </a:lnTo>
                    <a:lnTo>
                      <a:pt x="36242" y="53397"/>
                    </a:lnTo>
                    <a:lnTo>
                      <a:pt x="35847" y="53750"/>
                    </a:lnTo>
                    <a:lnTo>
                      <a:pt x="35431" y="54083"/>
                    </a:lnTo>
                    <a:lnTo>
                      <a:pt x="34994" y="54416"/>
                    </a:lnTo>
                    <a:lnTo>
                      <a:pt x="34558" y="54727"/>
                    </a:lnTo>
                    <a:lnTo>
                      <a:pt x="34121" y="55039"/>
                    </a:lnTo>
                    <a:lnTo>
                      <a:pt x="33643" y="55330"/>
                    </a:lnTo>
                    <a:lnTo>
                      <a:pt x="33165" y="55601"/>
                    </a:lnTo>
                    <a:lnTo>
                      <a:pt x="32686" y="55871"/>
                    </a:lnTo>
                    <a:lnTo>
                      <a:pt x="32187" y="56141"/>
                    </a:lnTo>
                    <a:lnTo>
                      <a:pt x="31668" y="56370"/>
                    </a:lnTo>
                    <a:lnTo>
                      <a:pt x="31148" y="56620"/>
                    </a:lnTo>
                    <a:lnTo>
                      <a:pt x="30586" y="56848"/>
                    </a:lnTo>
                    <a:lnTo>
                      <a:pt x="30046" y="57056"/>
                    </a:lnTo>
                    <a:lnTo>
                      <a:pt x="29484" y="57264"/>
                    </a:lnTo>
                    <a:lnTo>
                      <a:pt x="28923" y="57451"/>
                    </a:lnTo>
                    <a:lnTo>
                      <a:pt x="28361" y="57618"/>
                    </a:lnTo>
                    <a:lnTo>
                      <a:pt x="27800" y="57784"/>
                    </a:lnTo>
                    <a:lnTo>
                      <a:pt x="27239" y="57930"/>
                    </a:lnTo>
                    <a:lnTo>
                      <a:pt x="26677" y="58054"/>
                    </a:lnTo>
                    <a:lnTo>
                      <a:pt x="26116" y="58179"/>
                    </a:lnTo>
                    <a:lnTo>
                      <a:pt x="25554" y="58283"/>
                    </a:lnTo>
                    <a:lnTo>
                      <a:pt x="24993" y="58366"/>
                    </a:lnTo>
                    <a:lnTo>
                      <a:pt x="24411" y="58449"/>
                    </a:lnTo>
                    <a:lnTo>
                      <a:pt x="23849" y="58512"/>
                    </a:lnTo>
                    <a:lnTo>
                      <a:pt x="23267" y="58574"/>
                    </a:lnTo>
                    <a:lnTo>
                      <a:pt x="22706" y="58595"/>
                    </a:lnTo>
                    <a:lnTo>
                      <a:pt x="22144" y="58616"/>
                    </a:lnTo>
                    <a:lnTo>
                      <a:pt x="21562" y="58637"/>
                    </a:lnTo>
                    <a:lnTo>
                      <a:pt x="20897" y="58616"/>
                    </a:lnTo>
                    <a:lnTo>
                      <a:pt x="20232" y="58595"/>
                    </a:lnTo>
                    <a:lnTo>
                      <a:pt x="19545" y="58533"/>
                    </a:lnTo>
                    <a:lnTo>
                      <a:pt x="18880" y="58470"/>
                    </a:lnTo>
                    <a:lnTo>
                      <a:pt x="18215" y="58387"/>
                    </a:lnTo>
                    <a:lnTo>
                      <a:pt x="17528" y="58283"/>
                    </a:lnTo>
                    <a:lnTo>
                      <a:pt x="16863" y="58158"/>
                    </a:lnTo>
                    <a:lnTo>
                      <a:pt x="16177" y="58013"/>
                    </a:lnTo>
                    <a:lnTo>
                      <a:pt x="15366" y="57805"/>
                    </a:lnTo>
                    <a:lnTo>
                      <a:pt x="14576" y="57555"/>
                    </a:lnTo>
                    <a:lnTo>
                      <a:pt x="13807" y="57264"/>
                    </a:lnTo>
                    <a:lnTo>
                      <a:pt x="13058" y="56932"/>
                    </a:lnTo>
                    <a:lnTo>
                      <a:pt x="12351" y="56557"/>
                    </a:lnTo>
                    <a:lnTo>
                      <a:pt x="11665" y="56162"/>
                    </a:lnTo>
                    <a:lnTo>
                      <a:pt x="11000" y="55726"/>
                    </a:lnTo>
                    <a:lnTo>
                      <a:pt x="10355" y="55247"/>
                    </a:lnTo>
                    <a:lnTo>
                      <a:pt x="9731" y="54748"/>
                    </a:lnTo>
                    <a:lnTo>
                      <a:pt x="9149" y="54228"/>
                    </a:lnTo>
                    <a:lnTo>
                      <a:pt x="8567" y="53667"/>
                    </a:lnTo>
                    <a:lnTo>
                      <a:pt x="8026" y="53064"/>
                    </a:lnTo>
                    <a:lnTo>
                      <a:pt x="7486" y="52461"/>
                    </a:lnTo>
                    <a:lnTo>
                      <a:pt x="6987" y="51816"/>
                    </a:lnTo>
                    <a:lnTo>
                      <a:pt x="6487" y="51151"/>
                    </a:lnTo>
                    <a:lnTo>
                      <a:pt x="6009" y="50465"/>
                    </a:lnTo>
                    <a:lnTo>
                      <a:pt x="5677" y="49924"/>
                    </a:lnTo>
                    <a:lnTo>
                      <a:pt x="5365" y="49405"/>
                    </a:lnTo>
                    <a:lnTo>
                      <a:pt x="5053" y="48864"/>
                    </a:lnTo>
                    <a:lnTo>
                      <a:pt x="4782" y="48302"/>
                    </a:lnTo>
                    <a:lnTo>
                      <a:pt x="4512" y="47762"/>
                    </a:lnTo>
                    <a:lnTo>
                      <a:pt x="4263" y="47200"/>
                    </a:lnTo>
                    <a:lnTo>
                      <a:pt x="4013" y="46639"/>
                    </a:lnTo>
                    <a:lnTo>
                      <a:pt x="3805" y="46057"/>
                    </a:lnTo>
                    <a:lnTo>
                      <a:pt x="3597" y="45475"/>
                    </a:lnTo>
                    <a:lnTo>
                      <a:pt x="3410" y="44892"/>
                    </a:lnTo>
                    <a:lnTo>
                      <a:pt x="3223" y="44310"/>
                    </a:lnTo>
                    <a:lnTo>
                      <a:pt x="3057" y="43728"/>
                    </a:lnTo>
                    <a:lnTo>
                      <a:pt x="2911" y="43125"/>
                    </a:lnTo>
                    <a:lnTo>
                      <a:pt x="2786" y="42522"/>
                    </a:lnTo>
                    <a:lnTo>
                      <a:pt x="2662" y="41898"/>
                    </a:lnTo>
                    <a:lnTo>
                      <a:pt x="2558" y="41295"/>
                    </a:lnTo>
                    <a:lnTo>
                      <a:pt x="2350" y="40006"/>
                    </a:lnTo>
                    <a:lnTo>
                      <a:pt x="2204" y="38717"/>
                    </a:lnTo>
                    <a:lnTo>
                      <a:pt x="2100" y="37407"/>
                    </a:lnTo>
                    <a:lnTo>
                      <a:pt x="2017" y="36118"/>
                    </a:lnTo>
                    <a:lnTo>
                      <a:pt x="1955" y="34829"/>
                    </a:lnTo>
                    <a:lnTo>
                      <a:pt x="1913" y="33519"/>
                    </a:lnTo>
                    <a:lnTo>
                      <a:pt x="1851" y="30920"/>
                    </a:lnTo>
                    <a:lnTo>
                      <a:pt x="1830" y="29319"/>
                    </a:lnTo>
                    <a:lnTo>
                      <a:pt x="1851" y="28529"/>
                    </a:lnTo>
                    <a:lnTo>
                      <a:pt x="1871" y="27738"/>
                    </a:lnTo>
                    <a:lnTo>
                      <a:pt x="1892" y="26927"/>
                    </a:lnTo>
                    <a:lnTo>
                      <a:pt x="1955" y="26137"/>
                    </a:lnTo>
                    <a:lnTo>
                      <a:pt x="2017" y="25347"/>
                    </a:lnTo>
                    <a:lnTo>
                      <a:pt x="2100" y="24536"/>
                    </a:lnTo>
                    <a:lnTo>
                      <a:pt x="2204" y="23746"/>
                    </a:lnTo>
                    <a:lnTo>
                      <a:pt x="2350" y="22956"/>
                    </a:lnTo>
                    <a:lnTo>
                      <a:pt x="2620" y="21625"/>
                    </a:lnTo>
                    <a:lnTo>
                      <a:pt x="2890" y="20315"/>
                    </a:lnTo>
                    <a:lnTo>
                      <a:pt x="3223" y="19005"/>
                    </a:lnTo>
                    <a:lnTo>
                      <a:pt x="3410" y="18361"/>
                    </a:lnTo>
                    <a:lnTo>
                      <a:pt x="3597" y="17695"/>
                    </a:lnTo>
                    <a:lnTo>
                      <a:pt x="3805" y="17072"/>
                    </a:lnTo>
                    <a:lnTo>
                      <a:pt x="4013" y="16427"/>
                    </a:lnTo>
                    <a:lnTo>
                      <a:pt x="4242" y="15803"/>
                    </a:lnTo>
                    <a:lnTo>
                      <a:pt x="4491" y="15180"/>
                    </a:lnTo>
                    <a:lnTo>
                      <a:pt x="4762" y="14556"/>
                    </a:lnTo>
                    <a:lnTo>
                      <a:pt x="5053" y="13932"/>
                    </a:lnTo>
                    <a:lnTo>
                      <a:pt x="5365" y="13329"/>
                    </a:lnTo>
                    <a:lnTo>
                      <a:pt x="5677" y="12726"/>
                    </a:lnTo>
                    <a:lnTo>
                      <a:pt x="6030" y="12144"/>
                    </a:lnTo>
                    <a:lnTo>
                      <a:pt x="6384" y="11582"/>
                    </a:lnTo>
                    <a:lnTo>
                      <a:pt x="6758" y="11042"/>
                    </a:lnTo>
                    <a:lnTo>
                      <a:pt x="7132" y="10501"/>
                    </a:lnTo>
                    <a:lnTo>
                      <a:pt x="7548" y="10002"/>
                    </a:lnTo>
                    <a:lnTo>
                      <a:pt x="7964" y="9482"/>
                    </a:lnTo>
                    <a:lnTo>
                      <a:pt x="8400" y="9004"/>
                    </a:lnTo>
                    <a:lnTo>
                      <a:pt x="8837" y="8526"/>
                    </a:lnTo>
                    <a:lnTo>
                      <a:pt x="9295" y="8068"/>
                    </a:lnTo>
                    <a:lnTo>
                      <a:pt x="9773" y="7632"/>
                    </a:lnTo>
                    <a:lnTo>
                      <a:pt x="10272" y="7195"/>
                    </a:lnTo>
                    <a:lnTo>
                      <a:pt x="10771" y="6758"/>
                    </a:lnTo>
                    <a:lnTo>
                      <a:pt x="11270" y="6343"/>
                    </a:lnTo>
                    <a:lnTo>
                      <a:pt x="11790" y="5948"/>
                    </a:lnTo>
                    <a:lnTo>
                      <a:pt x="12330" y="5552"/>
                    </a:lnTo>
                    <a:lnTo>
                      <a:pt x="12871" y="5178"/>
                    </a:lnTo>
                    <a:lnTo>
                      <a:pt x="13703" y="4617"/>
                    </a:lnTo>
                    <a:lnTo>
                      <a:pt x="14118" y="4367"/>
                    </a:lnTo>
                    <a:lnTo>
                      <a:pt x="14555" y="4118"/>
                    </a:lnTo>
                    <a:lnTo>
                      <a:pt x="14992" y="3889"/>
                    </a:lnTo>
                    <a:lnTo>
                      <a:pt x="15428" y="3660"/>
                    </a:lnTo>
                    <a:lnTo>
                      <a:pt x="15865" y="3452"/>
                    </a:lnTo>
                    <a:lnTo>
                      <a:pt x="16322" y="3265"/>
                    </a:lnTo>
                    <a:lnTo>
                      <a:pt x="16759" y="3078"/>
                    </a:lnTo>
                    <a:lnTo>
                      <a:pt x="17237" y="2912"/>
                    </a:lnTo>
                    <a:lnTo>
                      <a:pt x="17695" y="2745"/>
                    </a:lnTo>
                    <a:lnTo>
                      <a:pt x="18152" y="2621"/>
                    </a:lnTo>
                    <a:lnTo>
                      <a:pt x="18630" y="2496"/>
                    </a:lnTo>
                    <a:lnTo>
                      <a:pt x="19109" y="2371"/>
                    </a:lnTo>
                    <a:lnTo>
                      <a:pt x="19608" y="2288"/>
                    </a:lnTo>
                    <a:lnTo>
                      <a:pt x="20086" y="2205"/>
                    </a:lnTo>
                    <a:lnTo>
                      <a:pt x="20751" y="2122"/>
                    </a:lnTo>
                    <a:lnTo>
                      <a:pt x="21396" y="2059"/>
                    </a:lnTo>
                    <a:lnTo>
                      <a:pt x="22040" y="2038"/>
                    </a:lnTo>
                    <a:lnTo>
                      <a:pt x="22685" y="2018"/>
                    </a:lnTo>
                    <a:close/>
                    <a:moveTo>
                      <a:pt x="21729" y="1"/>
                    </a:moveTo>
                    <a:lnTo>
                      <a:pt x="21188" y="42"/>
                    </a:lnTo>
                    <a:lnTo>
                      <a:pt x="20647" y="84"/>
                    </a:lnTo>
                    <a:lnTo>
                      <a:pt x="20128" y="146"/>
                    </a:lnTo>
                    <a:lnTo>
                      <a:pt x="19587" y="209"/>
                    </a:lnTo>
                    <a:lnTo>
                      <a:pt x="19046" y="313"/>
                    </a:lnTo>
                    <a:lnTo>
                      <a:pt x="18527" y="417"/>
                    </a:lnTo>
                    <a:lnTo>
                      <a:pt x="18007" y="541"/>
                    </a:lnTo>
                    <a:lnTo>
                      <a:pt x="17466" y="708"/>
                    </a:lnTo>
                    <a:lnTo>
                      <a:pt x="16946" y="853"/>
                    </a:lnTo>
                    <a:lnTo>
                      <a:pt x="16426" y="1040"/>
                    </a:lnTo>
                    <a:lnTo>
                      <a:pt x="15907" y="1248"/>
                    </a:lnTo>
                    <a:lnTo>
                      <a:pt x="15408" y="1477"/>
                    </a:lnTo>
                    <a:lnTo>
                      <a:pt x="14888" y="1706"/>
                    </a:lnTo>
                    <a:lnTo>
                      <a:pt x="14368" y="1955"/>
                    </a:lnTo>
                    <a:lnTo>
                      <a:pt x="13869" y="2246"/>
                    </a:lnTo>
                    <a:lnTo>
                      <a:pt x="13328" y="2537"/>
                    </a:lnTo>
                    <a:lnTo>
                      <a:pt x="12808" y="2870"/>
                    </a:lnTo>
                    <a:lnTo>
                      <a:pt x="12289" y="3182"/>
                    </a:lnTo>
                    <a:lnTo>
                      <a:pt x="11790" y="3515"/>
                    </a:lnTo>
                    <a:lnTo>
                      <a:pt x="11311" y="3868"/>
                    </a:lnTo>
                    <a:lnTo>
                      <a:pt x="10833" y="4222"/>
                    </a:lnTo>
                    <a:lnTo>
                      <a:pt x="10355" y="4575"/>
                    </a:lnTo>
                    <a:lnTo>
                      <a:pt x="9897" y="4949"/>
                    </a:lnTo>
                    <a:lnTo>
                      <a:pt x="9461" y="5345"/>
                    </a:lnTo>
                    <a:lnTo>
                      <a:pt x="9024" y="5740"/>
                    </a:lnTo>
                    <a:lnTo>
                      <a:pt x="8608" y="6135"/>
                    </a:lnTo>
                    <a:lnTo>
                      <a:pt x="8192" y="6530"/>
                    </a:lnTo>
                    <a:lnTo>
                      <a:pt x="7797" y="6966"/>
                    </a:lnTo>
                    <a:lnTo>
                      <a:pt x="7402" y="7382"/>
                    </a:lnTo>
                    <a:lnTo>
                      <a:pt x="7028" y="7819"/>
                    </a:lnTo>
                    <a:lnTo>
                      <a:pt x="6654" y="8256"/>
                    </a:lnTo>
                    <a:lnTo>
                      <a:pt x="6300" y="8713"/>
                    </a:lnTo>
                    <a:lnTo>
                      <a:pt x="5947" y="9170"/>
                    </a:lnTo>
                    <a:lnTo>
                      <a:pt x="5614" y="9649"/>
                    </a:lnTo>
                    <a:lnTo>
                      <a:pt x="5282" y="10127"/>
                    </a:lnTo>
                    <a:lnTo>
                      <a:pt x="4970" y="10626"/>
                    </a:lnTo>
                    <a:lnTo>
                      <a:pt x="4679" y="11125"/>
                    </a:lnTo>
                    <a:lnTo>
                      <a:pt x="4387" y="11624"/>
                    </a:lnTo>
                    <a:lnTo>
                      <a:pt x="4096" y="12144"/>
                    </a:lnTo>
                    <a:lnTo>
                      <a:pt x="3826" y="12664"/>
                    </a:lnTo>
                    <a:lnTo>
                      <a:pt x="3576" y="13204"/>
                    </a:lnTo>
                    <a:lnTo>
                      <a:pt x="3327" y="13745"/>
                    </a:lnTo>
                    <a:lnTo>
                      <a:pt x="3077" y="14285"/>
                    </a:lnTo>
                    <a:lnTo>
                      <a:pt x="2849" y="14847"/>
                    </a:lnTo>
                    <a:lnTo>
                      <a:pt x="2641" y="15408"/>
                    </a:lnTo>
                    <a:lnTo>
                      <a:pt x="2433" y="15990"/>
                    </a:lnTo>
                    <a:lnTo>
                      <a:pt x="2225" y="16573"/>
                    </a:lnTo>
                    <a:lnTo>
                      <a:pt x="1913" y="17591"/>
                    </a:lnTo>
                    <a:lnTo>
                      <a:pt x="1622" y="18610"/>
                    </a:lnTo>
                    <a:lnTo>
                      <a:pt x="1372" y="19629"/>
                    </a:lnTo>
                    <a:lnTo>
                      <a:pt x="1144" y="20648"/>
                    </a:lnTo>
                    <a:lnTo>
                      <a:pt x="936" y="21667"/>
                    </a:lnTo>
                    <a:lnTo>
                      <a:pt x="749" y="22686"/>
                    </a:lnTo>
                    <a:lnTo>
                      <a:pt x="582" y="23705"/>
                    </a:lnTo>
                    <a:lnTo>
                      <a:pt x="458" y="24744"/>
                    </a:lnTo>
                    <a:lnTo>
                      <a:pt x="333" y="25763"/>
                    </a:lnTo>
                    <a:lnTo>
                      <a:pt x="229" y="26803"/>
                    </a:lnTo>
                    <a:lnTo>
                      <a:pt x="146" y="27822"/>
                    </a:lnTo>
                    <a:lnTo>
                      <a:pt x="83" y="28861"/>
                    </a:lnTo>
                    <a:lnTo>
                      <a:pt x="42" y="29880"/>
                    </a:lnTo>
                    <a:lnTo>
                      <a:pt x="21" y="30920"/>
                    </a:lnTo>
                    <a:lnTo>
                      <a:pt x="0" y="31939"/>
                    </a:lnTo>
                    <a:lnTo>
                      <a:pt x="0" y="32978"/>
                    </a:lnTo>
                    <a:lnTo>
                      <a:pt x="83" y="34995"/>
                    </a:lnTo>
                    <a:lnTo>
                      <a:pt x="125" y="35993"/>
                    </a:lnTo>
                    <a:lnTo>
                      <a:pt x="208" y="36991"/>
                    </a:lnTo>
                    <a:lnTo>
                      <a:pt x="291" y="37968"/>
                    </a:lnTo>
                    <a:lnTo>
                      <a:pt x="395" y="38946"/>
                    </a:lnTo>
                    <a:lnTo>
                      <a:pt x="520" y="39923"/>
                    </a:lnTo>
                    <a:lnTo>
                      <a:pt x="666" y="40879"/>
                    </a:lnTo>
                    <a:lnTo>
                      <a:pt x="769" y="41482"/>
                    </a:lnTo>
                    <a:lnTo>
                      <a:pt x="894" y="42065"/>
                    </a:lnTo>
                    <a:lnTo>
                      <a:pt x="1165" y="43229"/>
                    </a:lnTo>
                    <a:lnTo>
                      <a:pt x="1476" y="44393"/>
                    </a:lnTo>
                    <a:lnTo>
                      <a:pt x="1830" y="45516"/>
                    </a:lnTo>
                    <a:lnTo>
                      <a:pt x="2225" y="46660"/>
                    </a:lnTo>
                    <a:lnTo>
                      <a:pt x="2641" y="47783"/>
                    </a:lnTo>
                    <a:lnTo>
                      <a:pt x="3098" y="48885"/>
                    </a:lnTo>
                    <a:lnTo>
                      <a:pt x="3576" y="49987"/>
                    </a:lnTo>
                    <a:lnTo>
                      <a:pt x="3826" y="50527"/>
                    </a:lnTo>
                    <a:lnTo>
                      <a:pt x="4096" y="51068"/>
                    </a:lnTo>
                    <a:lnTo>
                      <a:pt x="4367" y="51588"/>
                    </a:lnTo>
                    <a:lnTo>
                      <a:pt x="4658" y="52108"/>
                    </a:lnTo>
                    <a:lnTo>
                      <a:pt x="4970" y="52607"/>
                    </a:lnTo>
                    <a:lnTo>
                      <a:pt x="5282" y="53106"/>
                    </a:lnTo>
                    <a:lnTo>
                      <a:pt x="5614" y="53605"/>
                    </a:lnTo>
                    <a:lnTo>
                      <a:pt x="5947" y="54062"/>
                    </a:lnTo>
                    <a:lnTo>
                      <a:pt x="6321" y="54540"/>
                    </a:lnTo>
                    <a:lnTo>
                      <a:pt x="6695" y="54977"/>
                    </a:lnTo>
                    <a:lnTo>
                      <a:pt x="7090" y="55414"/>
                    </a:lnTo>
                    <a:lnTo>
                      <a:pt x="7486" y="55850"/>
                    </a:lnTo>
                    <a:lnTo>
                      <a:pt x="7922" y="56245"/>
                    </a:lnTo>
                    <a:lnTo>
                      <a:pt x="8359" y="56640"/>
                    </a:lnTo>
                    <a:lnTo>
                      <a:pt x="8816" y="57035"/>
                    </a:lnTo>
                    <a:lnTo>
                      <a:pt x="9295" y="57410"/>
                    </a:lnTo>
                    <a:lnTo>
                      <a:pt x="10001" y="57909"/>
                    </a:lnTo>
                    <a:lnTo>
                      <a:pt x="10729" y="58387"/>
                    </a:lnTo>
                    <a:lnTo>
                      <a:pt x="11478" y="58824"/>
                    </a:lnTo>
                    <a:lnTo>
                      <a:pt x="12226" y="59219"/>
                    </a:lnTo>
                    <a:lnTo>
                      <a:pt x="12996" y="59593"/>
                    </a:lnTo>
                    <a:lnTo>
                      <a:pt x="13765" y="59905"/>
                    </a:lnTo>
                    <a:lnTo>
                      <a:pt x="14555" y="60196"/>
                    </a:lnTo>
                    <a:lnTo>
                      <a:pt x="15345" y="60466"/>
                    </a:lnTo>
                    <a:lnTo>
                      <a:pt x="16156" y="60695"/>
                    </a:lnTo>
                    <a:lnTo>
                      <a:pt x="16967" y="60882"/>
                    </a:lnTo>
                    <a:lnTo>
                      <a:pt x="17799" y="61048"/>
                    </a:lnTo>
                    <a:lnTo>
                      <a:pt x="18630" y="61173"/>
                    </a:lnTo>
                    <a:lnTo>
                      <a:pt x="19483" y="61277"/>
                    </a:lnTo>
                    <a:lnTo>
                      <a:pt x="20335" y="61340"/>
                    </a:lnTo>
                    <a:lnTo>
                      <a:pt x="21188" y="61381"/>
                    </a:lnTo>
                    <a:lnTo>
                      <a:pt x="22061" y="61402"/>
                    </a:lnTo>
                    <a:lnTo>
                      <a:pt x="22602" y="61381"/>
                    </a:lnTo>
                    <a:lnTo>
                      <a:pt x="23122" y="61360"/>
                    </a:lnTo>
                    <a:lnTo>
                      <a:pt x="23642" y="61340"/>
                    </a:lnTo>
                    <a:lnTo>
                      <a:pt x="24182" y="61277"/>
                    </a:lnTo>
                    <a:lnTo>
                      <a:pt x="24702" y="61215"/>
                    </a:lnTo>
                    <a:lnTo>
                      <a:pt x="25201" y="61152"/>
                    </a:lnTo>
                    <a:lnTo>
                      <a:pt x="26241" y="60965"/>
                    </a:lnTo>
                    <a:lnTo>
                      <a:pt x="27259" y="60737"/>
                    </a:lnTo>
                    <a:lnTo>
                      <a:pt x="28278" y="60487"/>
                    </a:lnTo>
                    <a:lnTo>
                      <a:pt x="29276" y="60196"/>
                    </a:lnTo>
                    <a:lnTo>
                      <a:pt x="30295" y="59863"/>
                    </a:lnTo>
                    <a:lnTo>
                      <a:pt x="31065" y="59593"/>
                    </a:lnTo>
                    <a:lnTo>
                      <a:pt x="31813" y="59323"/>
                    </a:lnTo>
                    <a:lnTo>
                      <a:pt x="32541" y="59011"/>
                    </a:lnTo>
                    <a:lnTo>
                      <a:pt x="33269" y="58678"/>
                    </a:lnTo>
                    <a:lnTo>
                      <a:pt x="33976" y="58325"/>
                    </a:lnTo>
                    <a:lnTo>
                      <a:pt x="34662" y="57930"/>
                    </a:lnTo>
                    <a:lnTo>
                      <a:pt x="35327" y="57534"/>
                    </a:lnTo>
                    <a:lnTo>
                      <a:pt x="35992" y="57119"/>
                    </a:lnTo>
                    <a:lnTo>
                      <a:pt x="36616" y="56661"/>
                    </a:lnTo>
                    <a:lnTo>
                      <a:pt x="37240" y="56183"/>
                    </a:lnTo>
                    <a:lnTo>
                      <a:pt x="37822" y="55663"/>
                    </a:lnTo>
                    <a:lnTo>
                      <a:pt x="38404" y="55143"/>
                    </a:lnTo>
                    <a:lnTo>
                      <a:pt x="38966" y="54582"/>
                    </a:lnTo>
                    <a:lnTo>
                      <a:pt x="39506" y="53979"/>
                    </a:lnTo>
                    <a:lnTo>
                      <a:pt x="40026" y="53376"/>
                    </a:lnTo>
                    <a:lnTo>
                      <a:pt x="40525" y="52711"/>
                    </a:lnTo>
                    <a:lnTo>
                      <a:pt x="40941" y="52128"/>
                    </a:lnTo>
                    <a:lnTo>
                      <a:pt x="41336" y="51546"/>
                    </a:lnTo>
                    <a:lnTo>
                      <a:pt x="41710" y="50943"/>
                    </a:lnTo>
                    <a:lnTo>
                      <a:pt x="42064" y="50340"/>
                    </a:lnTo>
                    <a:lnTo>
                      <a:pt x="42417" y="49716"/>
                    </a:lnTo>
                    <a:lnTo>
                      <a:pt x="42750" y="49093"/>
                    </a:lnTo>
                    <a:lnTo>
                      <a:pt x="43062" y="48448"/>
                    </a:lnTo>
                    <a:lnTo>
                      <a:pt x="43353" y="47824"/>
                    </a:lnTo>
                    <a:lnTo>
                      <a:pt x="43623" y="47159"/>
                    </a:lnTo>
                    <a:lnTo>
                      <a:pt x="43894" y="46514"/>
                    </a:lnTo>
                    <a:lnTo>
                      <a:pt x="44143" y="45849"/>
                    </a:lnTo>
                    <a:lnTo>
                      <a:pt x="44372" y="45184"/>
                    </a:lnTo>
                    <a:lnTo>
                      <a:pt x="44601" y="44518"/>
                    </a:lnTo>
                    <a:lnTo>
                      <a:pt x="44788" y="43832"/>
                    </a:lnTo>
                    <a:lnTo>
                      <a:pt x="44996" y="43146"/>
                    </a:lnTo>
                    <a:lnTo>
                      <a:pt x="45162" y="42460"/>
                    </a:lnTo>
                    <a:lnTo>
                      <a:pt x="45412" y="41441"/>
                    </a:lnTo>
                    <a:lnTo>
                      <a:pt x="45619" y="40422"/>
                    </a:lnTo>
                    <a:lnTo>
                      <a:pt x="45827" y="39403"/>
                    </a:lnTo>
                    <a:lnTo>
                      <a:pt x="46015" y="38384"/>
                    </a:lnTo>
                    <a:lnTo>
                      <a:pt x="46181" y="37345"/>
                    </a:lnTo>
                    <a:lnTo>
                      <a:pt x="46326" y="36326"/>
                    </a:lnTo>
                    <a:lnTo>
                      <a:pt x="46451" y="35307"/>
                    </a:lnTo>
                    <a:lnTo>
                      <a:pt x="46534" y="34267"/>
                    </a:lnTo>
                    <a:lnTo>
                      <a:pt x="46618" y="33228"/>
                    </a:lnTo>
                    <a:lnTo>
                      <a:pt x="46680" y="32209"/>
                    </a:lnTo>
                    <a:lnTo>
                      <a:pt x="46722" y="31169"/>
                    </a:lnTo>
                    <a:lnTo>
                      <a:pt x="46742" y="30130"/>
                    </a:lnTo>
                    <a:lnTo>
                      <a:pt x="46742" y="29090"/>
                    </a:lnTo>
                    <a:lnTo>
                      <a:pt x="46722" y="28050"/>
                    </a:lnTo>
                    <a:lnTo>
                      <a:pt x="46680" y="27011"/>
                    </a:lnTo>
                    <a:lnTo>
                      <a:pt x="46597" y="25950"/>
                    </a:lnTo>
                    <a:lnTo>
                      <a:pt x="46493" y="24869"/>
                    </a:lnTo>
                    <a:lnTo>
                      <a:pt x="46368" y="23788"/>
                    </a:lnTo>
                    <a:lnTo>
                      <a:pt x="46222" y="22707"/>
                    </a:lnTo>
                    <a:lnTo>
                      <a:pt x="46035" y="21646"/>
                    </a:lnTo>
                    <a:lnTo>
                      <a:pt x="45827" y="20586"/>
                    </a:lnTo>
                    <a:lnTo>
                      <a:pt x="45578" y="19525"/>
                    </a:lnTo>
                    <a:lnTo>
                      <a:pt x="45308" y="18486"/>
                    </a:lnTo>
                    <a:lnTo>
                      <a:pt x="44996" y="17467"/>
                    </a:lnTo>
                    <a:lnTo>
                      <a:pt x="44663" y="16448"/>
                    </a:lnTo>
                    <a:lnTo>
                      <a:pt x="44289" y="15429"/>
                    </a:lnTo>
                    <a:lnTo>
                      <a:pt x="43894" y="14431"/>
                    </a:lnTo>
                    <a:lnTo>
                      <a:pt x="43457" y="13454"/>
                    </a:lnTo>
                    <a:lnTo>
                      <a:pt x="43000" y="12476"/>
                    </a:lnTo>
                    <a:lnTo>
                      <a:pt x="42501" y="11499"/>
                    </a:lnTo>
                    <a:lnTo>
                      <a:pt x="41960" y="10564"/>
                    </a:lnTo>
                    <a:lnTo>
                      <a:pt x="41399" y="9607"/>
                    </a:lnTo>
                    <a:lnTo>
                      <a:pt x="41107" y="9170"/>
                    </a:lnTo>
                    <a:lnTo>
                      <a:pt x="40816" y="8755"/>
                    </a:lnTo>
                    <a:lnTo>
                      <a:pt x="40525" y="8318"/>
                    </a:lnTo>
                    <a:lnTo>
                      <a:pt x="40213" y="7923"/>
                    </a:lnTo>
                    <a:lnTo>
                      <a:pt x="39881" y="7528"/>
                    </a:lnTo>
                    <a:lnTo>
                      <a:pt x="39548" y="7133"/>
                    </a:lnTo>
                    <a:lnTo>
                      <a:pt x="39215" y="6758"/>
                    </a:lnTo>
                    <a:lnTo>
                      <a:pt x="38862" y="6405"/>
                    </a:lnTo>
                    <a:lnTo>
                      <a:pt x="38488" y="6051"/>
                    </a:lnTo>
                    <a:lnTo>
                      <a:pt x="38113" y="5698"/>
                    </a:lnTo>
                    <a:lnTo>
                      <a:pt x="37718" y="5365"/>
                    </a:lnTo>
                    <a:lnTo>
                      <a:pt x="37323" y="5053"/>
                    </a:lnTo>
                    <a:lnTo>
                      <a:pt x="36907" y="4742"/>
                    </a:lnTo>
                    <a:lnTo>
                      <a:pt x="36471" y="4450"/>
                    </a:lnTo>
                    <a:lnTo>
                      <a:pt x="36034" y="4159"/>
                    </a:lnTo>
                    <a:lnTo>
                      <a:pt x="35597" y="3889"/>
                    </a:lnTo>
                    <a:lnTo>
                      <a:pt x="35098" y="3619"/>
                    </a:lnTo>
                    <a:lnTo>
                      <a:pt x="34599" y="3348"/>
                    </a:lnTo>
                    <a:lnTo>
                      <a:pt x="34100" y="3099"/>
                    </a:lnTo>
                    <a:lnTo>
                      <a:pt x="33601" y="2849"/>
                    </a:lnTo>
                    <a:lnTo>
                      <a:pt x="32582" y="2413"/>
                    </a:lnTo>
                    <a:lnTo>
                      <a:pt x="31543" y="2018"/>
                    </a:lnTo>
                    <a:lnTo>
                      <a:pt x="30482" y="1643"/>
                    </a:lnTo>
                    <a:lnTo>
                      <a:pt x="29422" y="1311"/>
                    </a:lnTo>
                    <a:lnTo>
                      <a:pt x="28361" y="999"/>
                    </a:lnTo>
                    <a:lnTo>
                      <a:pt x="27280" y="687"/>
                    </a:lnTo>
                    <a:lnTo>
                      <a:pt x="26656" y="541"/>
                    </a:lnTo>
                    <a:lnTo>
                      <a:pt x="26012" y="396"/>
                    </a:lnTo>
                    <a:lnTo>
                      <a:pt x="25388" y="271"/>
                    </a:lnTo>
                    <a:lnTo>
                      <a:pt x="24764" y="167"/>
                    </a:lnTo>
                    <a:lnTo>
                      <a:pt x="24141" y="105"/>
                    </a:lnTo>
                    <a:lnTo>
                      <a:pt x="23517" y="42"/>
                    </a:lnTo>
                    <a:lnTo>
                      <a:pt x="22893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43" name="Google Shape;1143;p7"/>
              <p:cNvSpPr/>
              <p:nvPr/>
            </p:nvSpPr>
            <p:spPr>
              <a:xfrm>
                <a:off x="1255325" y="391975"/>
                <a:ext cx="1044350" cy="1415500"/>
              </a:xfrm>
              <a:custGeom>
                <a:avLst/>
                <a:gdLst/>
                <a:ahLst/>
                <a:cxnLst/>
                <a:rect l="l" t="t" r="r" b="b"/>
                <a:pathLst>
                  <a:path w="41774" h="56620" fill="none" extrusionOk="0">
                    <a:moveTo>
                      <a:pt x="1" y="27302"/>
                    </a:moveTo>
                    <a:lnTo>
                      <a:pt x="1" y="27302"/>
                    </a:lnTo>
                    <a:lnTo>
                      <a:pt x="22" y="26512"/>
                    </a:lnTo>
                    <a:lnTo>
                      <a:pt x="42" y="25721"/>
                    </a:lnTo>
                    <a:lnTo>
                      <a:pt x="63" y="24910"/>
                    </a:lnTo>
                    <a:lnTo>
                      <a:pt x="126" y="24120"/>
                    </a:lnTo>
                    <a:lnTo>
                      <a:pt x="188" y="23330"/>
                    </a:lnTo>
                    <a:lnTo>
                      <a:pt x="271" y="22519"/>
                    </a:lnTo>
                    <a:lnTo>
                      <a:pt x="375" y="21729"/>
                    </a:lnTo>
                    <a:lnTo>
                      <a:pt x="521" y="20939"/>
                    </a:lnTo>
                    <a:lnTo>
                      <a:pt x="521" y="20939"/>
                    </a:lnTo>
                    <a:lnTo>
                      <a:pt x="791" y="19608"/>
                    </a:lnTo>
                    <a:lnTo>
                      <a:pt x="1061" y="18298"/>
                    </a:lnTo>
                    <a:lnTo>
                      <a:pt x="1394" y="16988"/>
                    </a:lnTo>
                    <a:lnTo>
                      <a:pt x="1581" y="16344"/>
                    </a:lnTo>
                    <a:lnTo>
                      <a:pt x="1768" y="15678"/>
                    </a:lnTo>
                    <a:lnTo>
                      <a:pt x="1976" y="15055"/>
                    </a:lnTo>
                    <a:lnTo>
                      <a:pt x="2184" y="14410"/>
                    </a:lnTo>
                    <a:lnTo>
                      <a:pt x="2413" y="13786"/>
                    </a:lnTo>
                    <a:lnTo>
                      <a:pt x="2662" y="13163"/>
                    </a:lnTo>
                    <a:lnTo>
                      <a:pt x="2933" y="12539"/>
                    </a:lnTo>
                    <a:lnTo>
                      <a:pt x="3224" y="11915"/>
                    </a:lnTo>
                    <a:lnTo>
                      <a:pt x="3536" y="11312"/>
                    </a:lnTo>
                    <a:lnTo>
                      <a:pt x="3848" y="10709"/>
                    </a:lnTo>
                    <a:lnTo>
                      <a:pt x="3848" y="10709"/>
                    </a:lnTo>
                    <a:lnTo>
                      <a:pt x="4201" y="10127"/>
                    </a:lnTo>
                    <a:lnTo>
                      <a:pt x="4555" y="9565"/>
                    </a:lnTo>
                    <a:lnTo>
                      <a:pt x="4929" y="9025"/>
                    </a:lnTo>
                    <a:lnTo>
                      <a:pt x="5303" y="8484"/>
                    </a:lnTo>
                    <a:lnTo>
                      <a:pt x="5719" y="7985"/>
                    </a:lnTo>
                    <a:lnTo>
                      <a:pt x="6135" y="7465"/>
                    </a:lnTo>
                    <a:lnTo>
                      <a:pt x="6571" y="6987"/>
                    </a:lnTo>
                    <a:lnTo>
                      <a:pt x="7008" y="6509"/>
                    </a:lnTo>
                    <a:lnTo>
                      <a:pt x="7466" y="6051"/>
                    </a:lnTo>
                    <a:lnTo>
                      <a:pt x="7944" y="5615"/>
                    </a:lnTo>
                    <a:lnTo>
                      <a:pt x="8443" y="5178"/>
                    </a:lnTo>
                    <a:lnTo>
                      <a:pt x="8942" y="4741"/>
                    </a:lnTo>
                    <a:lnTo>
                      <a:pt x="9441" y="4326"/>
                    </a:lnTo>
                    <a:lnTo>
                      <a:pt x="9961" y="3931"/>
                    </a:lnTo>
                    <a:lnTo>
                      <a:pt x="10501" y="3535"/>
                    </a:lnTo>
                    <a:lnTo>
                      <a:pt x="11042" y="3161"/>
                    </a:lnTo>
                    <a:lnTo>
                      <a:pt x="11042" y="3161"/>
                    </a:lnTo>
                    <a:lnTo>
                      <a:pt x="11874" y="2600"/>
                    </a:lnTo>
                    <a:lnTo>
                      <a:pt x="12289" y="2350"/>
                    </a:lnTo>
                    <a:lnTo>
                      <a:pt x="12726" y="2101"/>
                    </a:lnTo>
                    <a:lnTo>
                      <a:pt x="13163" y="1872"/>
                    </a:lnTo>
                    <a:lnTo>
                      <a:pt x="13599" y="1643"/>
                    </a:lnTo>
                    <a:lnTo>
                      <a:pt x="14036" y="1435"/>
                    </a:lnTo>
                    <a:lnTo>
                      <a:pt x="14493" y="1248"/>
                    </a:lnTo>
                    <a:lnTo>
                      <a:pt x="14930" y="1061"/>
                    </a:lnTo>
                    <a:lnTo>
                      <a:pt x="15408" y="895"/>
                    </a:lnTo>
                    <a:lnTo>
                      <a:pt x="15866" y="728"/>
                    </a:lnTo>
                    <a:lnTo>
                      <a:pt x="16323" y="604"/>
                    </a:lnTo>
                    <a:lnTo>
                      <a:pt x="16801" y="479"/>
                    </a:lnTo>
                    <a:lnTo>
                      <a:pt x="17280" y="354"/>
                    </a:lnTo>
                    <a:lnTo>
                      <a:pt x="17779" y="271"/>
                    </a:lnTo>
                    <a:lnTo>
                      <a:pt x="18257" y="188"/>
                    </a:lnTo>
                    <a:lnTo>
                      <a:pt x="18257" y="188"/>
                    </a:lnTo>
                    <a:lnTo>
                      <a:pt x="18922" y="105"/>
                    </a:lnTo>
                    <a:lnTo>
                      <a:pt x="19567" y="42"/>
                    </a:lnTo>
                    <a:lnTo>
                      <a:pt x="20211" y="21"/>
                    </a:lnTo>
                    <a:lnTo>
                      <a:pt x="20856" y="1"/>
                    </a:lnTo>
                    <a:lnTo>
                      <a:pt x="20856" y="1"/>
                    </a:lnTo>
                    <a:lnTo>
                      <a:pt x="21813" y="21"/>
                    </a:lnTo>
                    <a:lnTo>
                      <a:pt x="22748" y="105"/>
                    </a:lnTo>
                    <a:lnTo>
                      <a:pt x="23684" y="209"/>
                    </a:lnTo>
                    <a:lnTo>
                      <a:pt x="24640" y="375"/>
                    </a:lnTo>
                    <a:lnTo>
                      <a:pt x="24640" y="375"/>
                    </a:lnTo>
                    <a:lnTo>
                      <a:pt x="25576" y="583"/>
                    </a:lnTo>
                    <a:lnTo>
                      <a:pt x="26491" y="812"/>
                    </a:lnTo>
                    <a:lnTo>
                      <a:pt x="27385" y="1103"/>
                    </a:lnTo>
                    <a:lnTo>
                      <a:pt x="28237" y="1435"/>
                    </a:lnTo>
                    <a:lnTo>
                      <a:pt x="29069" y="1789"/>
                    </a:lnTo>
                    <a:lnTo>
                      <a:pt x="29880" y="2205"/>
                    </a:lnTo>
                    <a:lnTo>
                      <a:pt x="30649" y="2641"/>
                    </a:lnTo>
                    <a:lnTo>
                      <a:pt x="31419" y="3120"/>
                    </a:lnTo>
                    <a:lnTo>
                      <a:pt x="32147" y="3639"/>
                    </a:lnTo>
                    <a:lnTo>
                      <a:pt x="32833" y="4201"/>
                    </a:lnTo>
                    <a:lnTo>
                      <a:pt x="33519" y="4783"/>
                    </a:lnTo>
                    <a:lnTo>
                      <a:pt x="34163" y="5407"/>
                    </a:lnTo>
                    <a:lnTo>
                      <a:pt x="34808" y="6072"/>
                    </a:lnTo>
                    <a:lnTo>
                      <a:pt x="35411" y="6779"/>
                    </a:lnTo>
                    <a:lnTo>
                      <a:pt x="35972" y="7528"/>
                    </a:lnTo>
                    <a:lnTo>
                      <a:pt x="36534" y="8297"/>
                    </a:lnTo>
                    <a:lnTo>
                      <a:pt x="36534" y="8297"/>
                    </a:lnTo>
                    <a:lnTo>
                      <a:pt x="36950" y="8921"/>
                    </a:lnTo>
                    <a:lnTo>
                      <a:pt x="37345" y="9565"/>
                    </a:lnTo>
                    <a:lnTo>
                      <a:pt x="37740" y="10210"/>
                    </a:lnTo>
                    <a:lnTo>
                      <a:pt x="38093" y="10875"/>
                    </a:lnTo>
                    <a:lnTo>
                      <a:pt x="38426" y="11541"/>
                    </a:lnTo>
                    <a:lnTo>
                      <a:pt x="38759" y="12206"/>
                    </a:lnTo>
                    <a:lnTo>
                      <a:pt x="39050" y="12892"/>
                    </a:lnTo>
                    <a:lnTo>
                      <a:pt x="39341" y="13578"/>
                    </a:lnTo>
                    <a:lnTo>
                      <a:pt x="39611" y="14265"/>
                    </a:lnTo>
                    <a:lnTo>
                      <a:pt x="39861" y="14972"/>
                    </a:lnTo>
                    <a:lnTo>
                      <a:pt x="40089" y="15678"/>
                    </a:lnTo>
                    <a:lnTo>
                      <a:pt x="40318" y="16385"/>
                    </a:lnTo>
                    <a:lnTo>
                      <a:pt x="40505" y="17113"/>
                    </a:lnTo>
                    <a:lnTo>
                      <a:pt x="40692" y="17841"/>
                    </a:lnTo>
                    <a:lnTo>
                      <a:pt x="40859" y="18589"/>
                    </a:lnTo>
                    <a:lnTo>
                      <a:pt x="41025" y="19317"/>
                    </a:lnTo>
                    <a:lnTo>
                      <a:pt x="41025" y="19317"/>
                    </a:lnTo>
                    <a:lnTo>
                      <a:pt x="41191" y="20294"/>
                    </a:lnTo>
                    <a:lnTo>
                      <a:pt x="41358" y="21272"/>
                    </a:lnTo>
                    <a:lnTo>
                      <a:pt x="41482" y="22249"/>
                    </a:lnTo>
                    <a:lnTo>
                      <a:pt x="41586" y="23205"/>
                    </a:lnTo>
                    <a:lnTo>
                      <a:pt x="41670" y="24141"/>
                    </a:lnTo>
                    <a:lnTo>
                      <a:pt x="41732" y="25056"/>
                    </a:lnTo>
                    <a:lnTo>
                      <a:pt x="41753" y="25950"/>
                    </a:lnTo>
                    <a:lnTo>
                      <a:pt x="41774" y="26803"/>
                    </a:lnTo>
                    <a:lnTo>
                      <a:pt x="41774" y="26803"/>
                    </a:lnTo>
                    <a:lnTo>
                      <a:pt x="41774" y="26803"/>
                    </a:lnTo>
                    <a:lnTo>
                      <a:pt x="41774" y="27821"/>
                    </a:lnTo>
                    <a:lnTo>
                      <a:pt x="41732" y="28840"/>
                    </a:lnTo>
                    <a:lnTo>
                      <a:pt x="41690" y="29838"/>
                    </a:lnTo>
                    <a:lnTo>
                      <a:pt x="41649" y="30816"/>
                    </a:lnTo>
                    <a:lnTo>
                      <a:pt x="41566" y="31793"/>
                    </a:lnTo>
                    <a:lnTo>
                      <a:pt x="41482" y="32770"/>
                    </a:lnTo>
                    <a:lnTo>
                      <a:pt x="41379" y="33727"/>
                    </a:lnTo>
                    <a:lnTo>
                      <a:pt x="41275" y="34683"/>
                    </a:lnTo>
                    <a:lnTo>
                      <a:pt x="41129" y="35640"/>
                    </a:lnTo>
                    <a:lnTo>
                      <a:pt x="40983" y="36575"/>
                    </a:lnTo>
                    <a:lnTo>
                      <a:pt x="40838" y="37511"/>
                    </a:lnTo>
                    <a:lnTo>
                      <a:pt x="40651" y="38447"/>
                    </a:lnTo>
                    <a:lnTo>
                      <a:pt x="40464" y="39361"/>
                    </a:lnTo>
                    <a:lnTo>
                      <a:pt x="40256" y="40297"/>
                    </a:lnTo>
                    <a:lnTo>
                      <a:pt x="40048" y="41212"/>
                    </a:lnTo>
                    <a:lnTo>
                      <a:pt x="39819" y="42148"/>
                    </a:lnTo>
                    <a:lnTo>
                      <a:pt x="39819" y="42148"/>
                    </a:lnTo>
                    <a:lnTo>
                      <a:pt x="39653" y="42709"/>
                    </a:lnTo>
                    <a:lnTo>
                      <a:pt x="39486" y="43250"/>
                    </a:lnTo>
                    <a:lnTo>
                      <a:pt x="39320" y="43811"/>
                    </a:lnTo>
                    <a:lnTo>
                      <a:pt x="39133" y="44331"/>
                    </a:lnTo>
                    <a:lnTo>
                      <a:pt x="38925" y="44851"/>
                    </a:lnTo>
                    <a:lnTo>
                      <a:pt x="38717" y="45371"/>
                    </a:lnTo>
                    <a:lnTo>
                      <a:pt x="38488" y="45870"/>
                    </a:lnTo>
                    <a:lnTo>
                      <a:pt x="38239" y="46369"/>
                    </a:lnTo>
                    <a:lnTo>
                      <a:pt x="37989" y="46847"/>
                    </a:lnTo>
                    <a:lnTo>
                      <a:pt x="37740" y="47304"/>
                    </a:lnTo>
                    <a:lnTo>
                      <a:pt x="37449" y="47762"/>
                    </a:lnTo>
                    <a:lnTo>
                      <a:pt x="37158" y="48219"/>
                    </a:lnTo>
                    <a:lnTo>
                      <a:pt x="36866" y="48656"/>
                    </a:lnTo>
                    <a:lnTo>
                      <a:pt x="36555" y="49072"/>
                    </a:lnTo>
                    <a:lnTo>
                      <a:pt x="36222" y="49488"/>
                    </a:lnTo>
                    <a:lnTo>
                      <a:pt x="35889" y="49883"/>
                    </a:lnTo>
                    <a:lnTo>
                      <a:pt x="35536" y="50278"/>
                    </a:lnTo>
                    <a:lnTo>
                      <a:pt x="35182" y="50652"/>
                    </a:lnTo>
                    <a:lnTo>
                      <a:pt x="34808" y="51026"/>
                    </a:lnTo>
                    <a:lnTo>
                      <a:pt x="34413" y="51380"/>
                    </a:lnTo>
                    <a:lnTo>
                      <a:pt x="34018" y="51733"/>
                    </a:lnTo>
                    <a:lnTo>
                      <a:pt x="33602" y="52066"/>
                    </a:lnTo>
                    <a:lnTo>
                      <a:pt x="33165" y="52399"/>
                    </a:lnTo>
                    <a:lnTo>
                      <a:pt x="32729" y="52710"/>
                    </a:lnTo>
                    <a:lnTo>
                      <a:pt x="32292" y="53022"/>
                    </a:lnTo>
                    <a:lnTo>
                      <a:pt x="31814" y="53313"/>
                    </a:lnTo>
                    <a:lnTo>
                      <a:pt x="31336" y="53584"/>
                    </a:lnTo>
                    <a:lnTo>
                      <a:pt x="30857" y="53854"/>
                    </a:lnTo>
                    <a:lnTo>
                      <a:pt x="30358" y="54124"/>
                    </a:lnTo>
                    <a:lnTo>
                      <a:pt x="29839" y="54353"/>
                    </a:lnTo>
                    <a:lnTo>
                      <a:pt x="29319" y="54603"/>
                    </a:lnTo>
                    <a:lnTo>
                      <a:pt x="28757" y="54831"/>
                    </a:lnTo>
                    <a:lnTo>
                      <a:pt x="28757" y="54831"/>
                    </a:lnTo>
                    <a:lnTo>
                      <a:pt x="28217" y="55039"/>
                    </a:lnTo>
                    <a:lnTo>
                      <a:pt x="27655" y="55247"/>
                    </a:lnTo>
                    <a:lnTo>
                      <a:pt x="27094" y="55434"/>
                    </a:lnTo>
                    <a:lnTo>
                      <a:pt x="26532" y="55601"/>
                    </a:lnTo>
                    <a:lnTo>
                      <a:pt x="25971" y="55767"/>
                    </a:lnTo>
                    <a:lnTo>
                      <a:pt x="25410" y="55913"/>
                    </a:lnTo>
                    <a:lnTo>
                      <a:pt x="24848" y="56037"/>
                    </a:lnTo>
                    <a:lnTo>
                      <a:pt x="24287" y="56162"/>
                    </a:lnTo>
                    <a:lnTo>
                      <a:pt x="23725" y="56266"/>
                    </a:lnTo>
                    <a:lnTo>
                      <a:pt x="23164" y="56349"/>
                    </a:lnTo>
                    <a:lnTo>
                      <a:pt x="22582" y="56432"/>
                    </a:lnTo>
                    <a:lnTo>
                      <a:pt x="22020" y="56495"/>
                    </a:lnTo>
                    <a:lnTo>
                      <a:pt x="21438" y="56557"/>
                    </a:lnTo>
                    <a:lnTo>
                      <a:pt x="20877" y="56578"/>
                    </a:lnTo>
                    <a:lnTo>
                      <a:pt x="20315" y="56599"/>
                    </a:lnTo>
                    <a:lnTo>
                      <a:pt x="19733" y="56620"/>
                    </a:lnTo>
                    <a:lnTo>
                      <a:pt x="19733" y="56620"/>
                    </a:lnTo>
                    <a:lnTo>
                      <a:pt x="19068" y="56599"/>
                    </a:lnTo>
                    <a:lnTo>
                      <a:pt x="18403" y="56578"/>
                    </a:lnTo>
                    <a:lnTo>
                      <a:pt x="17716" y="56516"/>
                    </a:lnTo>
                    <a:lnTo>
                      <a:pt x="17051" y="56453"/>
                    </a:lnTo>
                    <a:lnTo>
                      <a:pt x="16386" y="56370"/>
                    </a:lnTo>
                    <a:lnTo>
                      <a:pt x="15699" y="56266"/>
                    </a:lnTo>
                    <a:lnTo>
                      <a:pt x="15034" y="56141"/>
                    </a:lnTo>
                    <a:lnTo>
                      <a:pt x="14348" y="55996"/>
                    </a:lnTo>
                    <a:lnTo>
                      <a:pt x="14348" y="55996"/>
                    </a:lnTo>
                    <a:lnTo>
                      <a:pt x="13537" y="55788"/>
                    </a:lnTo>
                    <a:lnTo>
                      <a:pt x="12747" y="55538"/>
                    </a:lnTo>
                    <a:lnTo>
                      <a:pt x="11978" y="55247"/>
                    </a:lnTo>
                    <a:lnTo>
                      <a:pt x="11229" y="54915"/>
                    </a:lnTo>
                    <a:lnTo>
                      <a:pt x="10522" y="54540"/>
                    </a:lnTo>
                    <a:lnTo>
                      <a:pt x="9836" y="54145"/>
                    </a:lnTo>
                    <a:lnTo>
                      <a:pt x="9171" y="53709"/>
                    </a:lnTo>
                    <a:lnTo>
                      <a:pt x="8526" y="53230"/>
                    </a:lnTo>
                    <a:lnTo>
                      <a:pt x="7902" y="52731"/>
                    </a:lnTo>
                    <a:lnTo>
                      <a:pt x="7320" y="52211"/>
                    </a:lnTo>
                    <a:lnTo>
                      <a:pt x="6738" y="51650"/>
                    </a:lnTo>
                    <a:lnTo>
                      <a:pt x="6197" y="51047"/>
                    </a:lnTo>
                    <a:lnTo>
                      <a:pt x="5657" y="50444"/>
                    </a:lnTo>
                    <a:lnTo>
                      <a:pt x="5158" y="49799"/>
                    </a:lnTo>
                    <a:lnTo>
                      <a:pt x="4658" y="49134"/>
                    </a:lnTo>
                    <a:lnTo>
                      <a:pt x="4180" y="48448"/>
                    </a:lnTo>
                    <a:lnTo>
                      <a:pt x="4180" y="48448"/>
                    </a:lnTo>
                    <a:lnTo>
                      <a:pt x="3848" y="47907"/>
                    </a:lnTo>
                    <a:lnTo>
                      <a:pt x="3536" y="47388"/>
                    </a:lnTo>
                    <a:lnTo>
                      <a:pt x="3224" y="46847"/>
                    </a:lnTo>
                    <a:lnTo>
                      <a:pt x="2953" y="46285"/>
                    </a:lnTo>
                    <a:lnTo>
                      <a:pt x="2683" y="45745"/>
                    </a:lnTo>
                    <a:lnTo>
                      <a:pt x="2434" y="45183"/>
                    </a:lnTo>
                    <a:lnTo>
                      <a:pt x="2184" y="44622"/>
                    </a:lnTo>
                    <a:lnTo>
                      <a:pt x="1976" y="44040"/>
                    </a:lnTo>
                    <a:lnTo>
                      <a:pt x="1768" y="43458"/>
                    </a:lnTo>
                    <a:lnTo>
                      <a:pt x="1581" y="42875"/>
                    </a:lnTo>
                    <a:lnTo>
                      <a:pt x="1394" y="42293"/>
                    </a:lnTo>
                    <a:lnTo>
                      <a:pt x="1228" y="41711"/>
                    </a:lnTo>
                    <a:lnTo>
                      <a:pt x="1082" y="41108"/>
                    </a:lnTo>
                    <a:lnTo>
                      <a:pt x="957" y="40505"/>
                    </a:lnTo>
                    <a:lnTo>
                      <a:pt x="833" y="39881"/>
                    </a:lnTo>
                    <a:lnTo>
                      <a:pt x="729" y="39278"/>
                    </a:lnTo>
                    <a:lnTo>
                      <a:pt x="729" y="39278"/>
                    </a:lnTo>
                    <a:lnTo>
                      <a:pt x="521" y="37989"/>
                    </a:lnTo>
                    <a:lnTo>
                      <a:pt x="375" y="36700"/>
                    </a:lnTo>
                    <a:lnTo>
                      <a:pt x="271" y="35390"/>
                    </a:lnTo>
                    <a:lnTo>
                      <a:pt x="188" y="34101"/>
                    </a:lnTo>
                    <a:lnTo>
                      <a:pt x="126" y="32812"/>
                    </a:lnTo>
                    <a:lnTo>
                      <a:pt x="84" y="31502"/>
                    </a:lnTo>
                    <a:lnTo>
                      <a:pt x="22" y="28903"/>
                    </a:lnTo>
                    <a:lnTo>
                      <a:pt x="22" y="28903"/>
                    </a:lnTo>
                    <a:lnTo>
                      <a:pt x="1" y="273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44" name="Google Shape;1144;p7"/>
              <p:cNvSpPr/>
              <p:nvPr/>
            </p:nvSpPr>
            <p:spPr>
              <a:xfrm>
                <a:off x="1209600" y="341550"/>
                <a:ext cx="1168575" cy="1535050"/>
              </a:xfrm>
              <a:custGeom>
                <a:avLst/>
                <a:gdLst/>
                <a:ahLst/>
                <a:cxnLst/>
                <a:rect l="l" t="t" r="r" b="b"/>
                <a:pathLst>
                  <a:path w="46743" h="61402" fill="none" extrusionOk="0">
                    <a:moveTo>
                      <a:pt x="22269" y="1"/>
                    </a:moveTo>
                    <a:lnTo>
                      <a:pt x="22269" y="1"/>
                    </a:lnTo>
                    <a:lnTo>
                      <a:pt x="21729" y="1"/>
                    </a:lnTo>
                    <a:lnTo>
                      <a:pt x="21188" y="42"/>
                    </a:lnTo>
                    <a:lnTo>
                      <a:pt x="20647" y="84"/>
                    </a:lnTo>
                    <a:lnTo>
                      <a:pt x="20128" y="146"/>
                    </a:lnTo>
                    <a:lnTo>
                      <a:pt x="19587" y="209"/>
                    </a:lnTo>
                    <a:lnTo>
                      <a:pt x="19046" y="313"/>
                    </a:lnTo>
                    <a:lnTo>
                      <a:pt x="18527" y="417"/>
                    </a:lnTo>
                    <a:lnTo>
                      <a:pt x="18007" y="541"/>
                    </a:lnTo>
                    <a:lnTo>
                      <a:pt x="17466" y="708"/>
                    </a:lnTo>
                    <a:lnTo>
                      <a:pt x="16946" y="853"/>
                    </a:lnTo>
                    <a:lnTo>
                      <a:pt x="16426" y="1040"/>
                    </a:lnTo>
                    <a:lnTo>
                      <a:pt x="15907" y="1248"/>
                    </a:lnTo>
                    <a:lnTo>
                      <a:pt x="15408" y="1477"/>
                    </a:lnTo>
                    <a:lnTo>
                      <a:pt x="14888" y="1706"/>
                    </a:lnTo>
                    <a:lnTo>
                      <a:pt x="14368" y="1955"/>
                    </a:lnTo>
                    <a:lnTo>
                      <a:pt x="13869" y="2246"/>
                    </a:lnTo>
                    <a:lnTo>
                      <a:pt x="13869" y="2246"/>
                    </a:lnTo>
                    <a:lnTo>
                      <a:pt x="13328" y="2537"/>
                    </a:lnTo>
                    <a:lnTo>
                      <a:pt x="12808" y="2870"/>
                    </a:lnTo>
                    <a:lnTo>
                      <a:pt x="12289" y="3182"/>
                    </a:lnTo>
                    <a:lnTo>
                      <a:pt x="11790" y="3515"/>
                    </a:lnTo>
                    <a:lnTo>
                      <a:pt x="11311" y="3868"/>
                    </a:lnTo>
                    <a:lnTo>
                      <a:pt x="10833" y="4222"/>
                    </a:lnTo>
                    <a:lnTo>
                      <a:pt x="10355" y="4575"/>
                    </a:lnTo>
                    <a:lnTo>
                      <a:pt x="9897" y="4949"/>
                    </a:lnTo>
                    <a:lnTo>
                      <a:pt x="9461" y="5345"/>
                    </a:lnTo>
                    <a:lnTo>
                      <a:pt x="9024" y="5740"/>
                    </a:lnTo>
                    <a:lnTo>
                      <a:pt x="8608" y="6135"/>
                    </a:lnTo>
                    <a:lnTo>
                      <a:pt x="8192" y="6530"/>
                    </a:lnTo>
                    <a:lnTo>
                      <a:pt x="7797" y="6966"/>
                    </a:lnTo>
                    <a:lnTo>
                      <a:pt x="7402" y="7382"/>
                    </a:lnTo>
                    <a:lnTo>
                      <a:pt x="7028" y="7819"/>
                    </a:lnTo>
                    <a:lnTo>
                      <a:pt x="6654" y="8256"/>
                    </a:lnTo>
                    <a:lnTo>
                      <a:pt x="6300" y="8713"/>
                    </a:lnTo>
                    <a:lnTo>
                      <a:pt x="5947" y="9170"/>
                    </a:lnTo>
                    <a:lnTo>
                      <a:pt x="5614" y="9649"/>
                    </a:lnTo>
                    <a:lnTo>
                      <a:pt x="5282" y="10127"/>
                    </a:lnTo>
                    <a:lnTo>
                      <a:pt x="4970" y="10626"/>
                    </a:lnTo>
                    <a:lnTo>
                      <a:pt x="4679" y="11125"/>
                    </a:lnTo>
                    <a:lnTo>
                      <a:pt x="4387" y="11624"/>
                    </a:lnTo>
                    <a:lnTo>
                      <a:pt x="4096" y="12144"/>
                    </a:lnTo>
                    <a:lnTo>
                      <a:pt x="3826" y="12664"/>
                    </a:lnTo>
                    <a:lnTo>
                      <a:pt x="3576" y="13204"/>
                    </a:lnTo>
                    <a:lnTo>
                      <a:pt x="3327" y="13745"/>
                    </a:lnTo>
                    <a:lnTo>
                      <a:pt x="3077" y="14285"/>
                    </a:lnTo>
                    <a:lnTo>
                      <a:pt x="2849" y="14847"/>
                    </a:lnTo>
                    <a:lnTo>
                      <a:pt x="2641" y="15408"/>
                    </a:lnTo>
                    <a:lnTo>
                      <a:pt x="2433" y="15990"/>
                    </a:lnTo>
                    <a:lnTo>
                      <a:pt x="2225" y="16573"/>
                    </a:lnTo>
                    <a:lnTo>
                      <a:pt x="2225" y="16573"/>
                    </a:lnTo>
                    <a:lnTo>
                      <a:pt x="1913" y="17591"/>
                    </a:lnTo>
                    <a:lnTo>
                      <a:pt x="1622" y="18610"/>
                    </a:lnTo>
                    <a:lnTo>
                      <a:pt x="1372" y="19629"/>
                    </a:lnTo>
                    <a:lnTo>
                      <a:pt x="1144" y="20648"/>
                    </a:lnTo>
                    <a:lnTo>
                      <a:pt x="936" y="21667"/>
                    </a:lnTo>
                    <a:lnTo>
                      <a:pt x="749" y="22686"/>
                    </a:lnTo>
                    <a:lnTo>
                      <a:pt x="582" y="23705"/>
                    </a:lnTo>
                    <a:lnTo>
                      <a:pt x="458" y="24744"/>
                    </a:lnTo>
                    <a:lnTo>
                      <a:pt x="333" y="25763"/>
                    </a:lnTo>
                    <a:lnTo>
                      <a:pt x="229" y="26803"/>
                    </a:lnTo>
                    <a:lnTo>
                      <a:pt x="146" y="27822"/>
                    </a:lnTo>
                    <a:lnTo>
                      <a:pt x="83" y="28861"/>
                    </a:lnTo>
                    <a:lnTo>
                      <a:pt x="42" y="29880"/>
                    </a:lnTo>
                    <a:lnTo>
                      <a:pt x="21" y="30920"/>
                    </a:lnTo>
                    <a:lnTo>
                      <a:pt x="0" y="31939"/>
                    </a:lnTo>
                    <a:lnTo>
                      <a:pt x="0" y="32978"/>
                    </a:lnTo>
                    <a:lnTo>
                      <a:pt x="0" y="32978"/>
                    </a:lnTo>
                    <a:lnTo>
                      <a:pt x="83" y="34995"/>
                    </a:lnTo>
                    <a:lnTo>
                      <a:pt x="125" y="35993"/>
                    </a:lnTo>
                    <a:lnTo>
                      <a:pt x="208" y="36991"/>
                    </a:lnTo>
                    <a:lnTo>
                      <a:pt x="291" y="37968"/>
                    </a:lnTo>
                    <a:lnTo>
                      <a:pt x="395" y="38946"/>
                    </a:lnTo>
                    <a:lnTo>
                      <a:pt x="520" y="39923"/>
                    </a:lnTo>
                    <a:lnTo>
                      <a:pt x="666" y="40879"/>
                    </a:lnTo>
                    <a:lnTo>
                      <a:pt x="666" y="40879"/>
                    </a:lnTo>
                    <a:lnTo>
                      <a:pt x="769" y="41482"/>
                    </a:lnTo>
                    <a:lnTo>
                      <a:pt x="894" y="42065"/>
                    </a:lnTo>
                    <a:lnTo>
                      <a:pt x="1165" y="43229"/>
                    </a:lnTo>
                    <a:lnTo>
                      <a:pt x="1476" y="44393"/>
                    </a:lnTo>
                    <a:lnTo>
                      <a:pt x="1830" y="45516"/>
                    </a:lnTo>
                    <a:lnTo>
                      <a:pt x="2225" y="46660"/>
                    </a:lnTo>
                    <a:lnTo>
                      <a:pt x="2641" y="47783"/>
                    </a:lnTo>
                    <a:lnTo>
                      <a:pt x="3098" y="48885"/>
                    </a:lnTo>
                    <a:lnTo>
                      <a:pt x="3576" y="49987"/>
                    </a:lnTo>
                    <a:lnTo>
                      <a:pt x="3576" y="49987"/>
                    </a:lnTo>
                    <a:lnTo>
                      <a:pt x="3826" y="50527"/>
                    </a:lnTo>
                    <a:lnTo>
                      <a:pt x="4096" y="51068"/>
                    </a:lnTo>
                    <a:lnTo>
                      <a:pt x="4367" y="51588"/>
                    </a:lnTo>
                    <a:lnTo>
                      <a:pt x="4658" y="52108"/>
                    </a:lnTo>
                    <a:lnTo>
                      <a:pt x="4970" y="52607"/>
                    </a:lnTo>
                    <a:lnTo>
                      <a:pt x="5282" y="53106"/>
                    </a:lnTo>
                    <a:lnTo>
                      <a:pt x="5614" y="53605"/>
                    </a:lnTo>
                    <a:lnTo>
                      <a:pt x="5947" y="54062"/>
                    </a:lnTo>
                    <a:lnTo>
                      <a:pt x="6321" y="54540"/>
                    </a:lnTo>
                    <a:lnTo>
                      <a:pt x="6695" y="54977"/>
                    </a:lnTo>
                    <a:lnTo>
                      <a:pt x="7090" y="55414"/>
                    </a:lnTo>
                    <a:lnTo>
                      <a:pt x="7486" y="55850"/>
                    </a:lnTo>
                    <a:lnTo>
                      <a:pt x="7922" y="56245"/>
                    </a:lnTo>
                    <a:lnTo>
                      <a:pt x="8359" y="56640"/>
                    </a:lnTo>
                    <a:lnTo>
                      <a:pt x="8816" y="57035"/>
                    </a:lnTo>
                    <a:lnTo>
                      <a:pt x="9295" y="57410"/>
                    </a:lnTo>
                    <a:lnTo>
                      <a:pt x="9295" y="57410"/>
                    </a:lnTo>
                    <a:lnTo>
                      <a:pt x="10001" y="57909"/>
                    </a:lnTo>
                    <a:lnTo>
                      <a:pt x="10729" y="58387"/>
                    </a:lnTo>
                    <a:lnTo>
                      <a:pt x="11478" y="58824"/>
                    </a:lnTo>
                    <a:lnTo>
                      <a:pt x="12226" y="59219"/>
                    </a:lnTo>
                    <a:lnTo>
                      <a:pt x="12996" y="59593"/>
                    </a:lnTo>
                    <a:lnTo>
                      <a:pt x="13765" y="59905"/>
                    </a:lnTo>
                    <a:lnTo>
                      <a:pt x="14555" y="60196"/>
                    </a:lnTo>
                    <a:lnTo>
                      <a:pt x="15345" y="60466"/>
                    </a:lnTo>
                    <a:lnTo>
                      <a:pt x="16156" y="60695"/>
                    </a:lnTo>
                    <a:lnTo>
                      <a:pt x="16967" y="60882"/>
                    </a:lnTo>
                    <a:lnTo>
                      <a:pt x="17799" y="61048"/>
                    </a:lnTo>
                    <a:lnTo>
                      <a:pt x="18630" y="61173"/>
                    </a:lnTo>
                    <a:lnTo>
                      <a:pt x="19483" y="61277"/>
                    </a:lnTo>
                    <a:lnTo>
                      <a:pt x="20335" y="61340"/>
                    </a:lnTo>
                    <a:lnTo>
                      <a:pt x="21188" y="61381"/>
                    </a:lnTo>
                    <a:lnTo>
                      <a:pt x="22061" y="61402"/>
                    </a:lnTo>
                    <a:lnTo>
                      <a:pt x="22061" y="61402"/>
                    </a:lnTo>
                    <a:lnTo>
                      <a:pt x="22602" y="61381"/>
                    </a:lnTo>
                    <a:lnTo>
                      <a:pt x="23122" y="61360"/>
                    </a:lnTo>
                    <a:lnTo>
                      <a:pt x="23642" y="61340"/>
                    </a:lnTo>
                    <a:lnTo>
                      <a:pt x="24182" y="61277"/>
                    </a:lnTo>
                    <a:lnTo>
                      <a:pt x="24702" y="61215"/>
                    </a:lnTo>
                    <a:lnTo>
                      <a:pt x="25201" y="61152"/>
                    </a:lnTo>
                    <a:lnTo>
                      <a:pt x="26241" y="60965"/>
                    </a:lnTo>
                    <a:lnTo>
                      <a:pt x="27259" y="60737"/>
                    </a:lnTo>
                    <a:lnTo>
                      <a:pt x="28278" y="60487"/>
                    </a:lnTo>
                    <a:lnTo>
                      <a:pt x="29276" y="60196"/>
                    </a:lnTo>
                    <a:lnTo>
                      <a:pt x="30295" y="59863"/>
                    </a:lnTo>
                    <a:lnTo>
                      <a:pt x="30295" y="59863"/>
                    </a:lnTo>
                    <a:lnTo>
                      <a:pt x="31065" y="59593"/>
                    </a:lnTo>
                    <a:lnTo>
                      <a:pt x="31813" y="59323"/>
                    </a:lnTo>
                    <a:lnTo>
                      <a:pt x="32541" y="59011"/>
                    </a:lnTo>
                    <a:lnTo>
                      <a:pt x="33269" y="58678"/>
                    </a:lnTo>
                    <a:lnTo>
                      <a:pt x="33976" y="58325"/>
                    </a:lnTo>
                    <a:lnTo>
                      <a:pt x="34662" y="57930"/>
                    </a:lnTo>
                    <a:lnTo>
                      <a:pt x="35327" y="57534"/>
                    </a:lnTo>
                    <a:lnTo>
                      <a:pt x="35992" y="57119"/>
                    </a:lnTo>
                    <a:lnTo>
                      <a:pt x="36616" y="56661"/>
                    </a:lnTo>
                    <a:lnTo>
                      <a:pt x="37240" y="56183"/>
                    </a:lnTo>
                    <a:lnTo>
                      <a:pt x="37822" y="55663"/>
                    </a:lnTo>
                    <a:lnTo>
                      <a:pt x="38404" y="55143"/>
                    </a:lnTo>
                    <a:lnTo>
                      <a:pt x="38966" y="54582"/>
                    </a:lnTo>
                    <a:lnTo>
                      <a:pt x="39506" y="53979"/>
                    </a:lnTo>
                    <a:lnTo>
                      <a:pt x="40026" y="53376"/>
                    </a:lnTo>
                    <a:lnTo>
                      <a:pt x="40525" y="52711"/>
                    </a:lnTo>
                    <a:lnTo>
                      <a:pt x="40525" y="52711"/>
                    </a:lnTo>
                    <a:lnTo>
                      <a:pt x="40941" y="52128"/>
                    </a:lnTo>
                    <a:lnTo>
                      <a:pt x="41336" y="51546"/>
                    </a:lnTo>
                    <a:lnTo>
                      <a:pt x="41710" y="50943"/>
                    </a:lnTo>
                    <a:lnTo>
                      <a:pt x="42064" y="50340"/>
                    </a:lnTo>
                    <a:lnTo>
                      <a:pt x="42417" y="49716"/>
                    </a:lnTo>
                    <a:lnTo>
                      <a:pt x="42750" y="49093"/>
                    </a:lnTo>
                    <a:lnTo>
                      <a:pt x="43062" y="48448"/>
                    </a:lnTo>
                    <a:lnTo>
                      <a:pt x="43353" y="47824"/>
                    </a:lnTo>
                    <a:lnTo>
                      <a:pt x="43623" y="47159"/>
                    </a:lnTo>
                    <a:lnTo>
                      <a:pt x="43894" y="46514"/>
                    </a:lnTo>
                    <a:lnTo>
                      <a:pt x="44143" y="45849"/>
                    </a:lnTo>
                    <a:lnTo>
                      <a:pt x="44372" y="45184"/>
                    </a:lnTo>
                    <a:lnTo>
                      <a:pt x="44601" y="44518"/>
                    </a:lnTo>
                    <a:lnTo>
                      <a:pt x="44788" y="43832"/>
                    </a:lnTo>
                    <a:lnTo>
                      <a:pt x="44996" y="43146"/>
                    </a:lnTo>
                    <a:lnTo>
                      <a:pt x="45162" y="42460"/>
                    </a:lnTo>
                    <a:lnTo>
                      <a:pt x="45162" y="42460"/>
                    </a:lnTo>
                    <a:lnTo>
                      <a:pt x="45412" y="41441"/>
                    </a:lnTo>
                    <a:lnTo>
                      <a:pt x="45619" y="40422"/>
                    </a:lnTo>
                    <a:lnTo>
                      <a:pt x="45827" y="39403"/>
                    </a:lnTo>
                    <a:lnTo>
                      <a:pt x="46015" y="38384"/>
                    </a:lnTo>
                    <a:lnTo>
                      <a:pt x="46181" y="37345"/>
                    </a:lnTo>
                    <a:lnTo>
                      <a:pt x="46326" y="36326"/>
                    </a:lnTo>
                    <a:lnTo>
                      <a:pt x="46451" y="35307"/>
                    </a:lnTo>
                    <a:lnTo>
                      <a:pt x="46534" y="34267"/>
                    </a:lnTo>
                    <a:lnTo>
                      <a:pt x="46618" y="33228"/>
                    </a:lnTo>
                    <a:lnTo>
                      <a:pt x="46680" y="32209"/>
                    </a:lnTo>
                    <a:lnTo>
                      <a:pt x="46722" y="31169"/>
                    </a:lnTo>
                    <a:lnTo>
                      <a:pt x="46742" y="30130"/>
                    </a:lnTo>
                    <a:lnTo>
                      <a:pt x="46742" y="29090"/>
                    </a:lnTo>
                    <a:lnTo>
                      <a:pt x="46722" y="28050"/>
                    </a:lnTo>
                    <a:lnTo>
                      <a:pt x="46680" y="27011"/>
                    </a:lnTo>
                    <a:lnTo>
                      <a:pt x="46597" y="25950"/>
                    </a:lnTo>
                    <a:lnTo>
                      <a:pt x="46597" y="25950"/>
                    </a:lnTo>
                    <a:lnTo>
                      <a:pt x="46493" y="24869"/>
                    </a:lnTo>
                    <a:lnTo>
                      <a:pt x="46368" y="23788"/>
                    </a:lnTo>
                    <a:lnTo>
                      <a:pt x="46222" y="22707"/>
                    </a:lnTo>
                    <a:lnTo>
                      <a:pt x="46035" y="21646"/>
                    </a:lnTo>
                    <a:lnTo>
                      <a:pt x="45827" y="20586"/>
                    </a:lnTo>
                    <a:lnTo>
                      <a:pt x="45578" y="19525"/>
                    </a:lnTo>
                    <a:lnTo>
                      <a:pt x="45308" y="18486"/>
                    </a:lnTo>
                    <a:lnTo>
                      <a:pt x="44996" y="17467"/>
                    </a:lnTo>
                    <a:lnTo>
                      <a:pt x="44663" y="16448"/>
                    </a:lnTo>
                    <a:lnTo>
                      <a:pt x="44289" y="15429"/>
                    </a:lnTo>
                    <a:lnTo>
                      <a:pt x="43894" y="14431"/>
                    </a:lnTo>
                    <a:lnTo>
                      <a:pt x="43457" y="13454"/>
                    </a:lnTo>
                    <a:lnTo>
                      <a:pt x="43000" y="12476"/>
                    </a:lnTo>
                    <a:lnTo>
                      <a:pt x="42501" y="11499"/>
                    </a:lnTo>
                    <a:lnTo>
                      <a:pt x="41960" y="10564"/>
                    </a:lnTo>
                    <a:lnTo>
                      <a:pt x="41399" y="9607"/>
                    </a:lnTo>
                    <a:lnTo>
                      <a:pt x="41399" y="9607"/>
                    </a:lnTo>
                    <a:lnTo>
                      <a:pt x="41107" y="9170"/>
                    </a:lnTo>
                    <a:lnTo>
                      <a:pt x="40816" y="8755"/>
                    </a:lnTo>
                    <a:lnTo>
                      <a:pt x="40525" y="8318"/>
                    </a:lnTo>
                    <a:lnTo>
                      <a:pt x="40213" y="7923"/>
                    </a:lnTo>
                    <a:lnTo>
                      <a:pt x="39881" y="7528"/>
                    </a:lnTo>
                    <a:lnTo>
                      <a:pt x="39548" y="7133"/>
                    </a:lnTo>
                    <a:lnTo>
                      <a:pt x="39215" y="6758"/>
                    </a:lnTo>
                    <a:lnTo>
                      <a:pt x="38862" y="6405"/>
                    </a:lnTo>
                    <a:lnTo>
                      <a:pt x="38488" y="6051"/>
                    </a:lnTo>
                    <a:lnTo>
                      <a:pt x="38113" y="5698"/>
                    </a:lnTo>
                    <a:lnTo>
                      <a:pt x="37718" y="5365"/>
                    </a:lnTo>
                    <a:lnTo>
                      <a:pt x="37323" y="5053"/>
                    </a:lnTo>
                    <a:lnTo>
                      <a:pt x="36907" y="4742"/>
                    </a:lnTo>
                    <a:lnTo>
                      <a:pt x="36471" y="4450"/>
                    </a:lnTo>
                    <a:lnTo>
                      <a:pt x="36034" y="4159"/>
                    </a:lnTo>
                    <a:lnTo>
                      <a:pt x="35597" y="3889"/>
                    </a:lnTo>
                    <a:lnTo>
                      <a:pt x="35597" y="3889"/>
                    </a:lnTo>
                    <a:lnTo>
                      <a:pt x="35098" y="3619"/>
                    </a:lnTo>
                    <a:lnTo>
                      <a:pt x="34599" y="3348"/>
                    </a:lnTo>
                    <a:lnTo>
                      <a:pt x="34100" y="3099"/>
                    </a:lnTo>
                    <a:lnTo>
                      <a:pt x="33601" y="2849"/>
                    </a:lnTo>
                    <a:lnTo>
                      <a:pt x="32582" y="2413"/>
                    </a:lnTo>
                    <a:lnTo>
                      <a:pt x="31543" y="2018"/>
                    </a:lnTo>
                    <a:lnTo>
                      <a:pt x="30482" y="1643"/>
                    </a:lnTo>
                    <a:lnTo>
                      <a:pt x="29422" y="1311"/>
                    </a:lnTo>
                    <a:lnTo>
                      <a:pt x="28361" y="999"/>
                    </a:lnTo>
                    <a:lnTo>
                      <a:pt x="27280" y="687"/>
                    </a:lnTo>
                    <a:lnTo>
                      <a:pt x="27280" y="687"/>
                    </a:lnTo>
                    <a:lnTo>
                      <a:pt x="26656" y="541"/>
                    </a:lnTo>
                    <a:lnTo>
                      <a:pt x="26012" y="396"/>
                    </a:lnTo>
                    <a:lnTo>
                      <a:pt x="25388" y="271"/>
                    </a:lnTo>
                    <a:lnTo>
                      <a:pt x="24764" y="167"/>
                    </a:lnTo>
                    <a:lnTo>
                      <a:pt x="24141" y="105"/>
                    </a:lnTo>
                    <a:lnTo>
                      <a:pt x="23517" y="42"/>
                    </a:lnTo>
                    <a:lnTo>
                      <a:pt x="22893" y="1"/>
                    </a:lnTo>
                    <a:lnTo>
                      <a:pt x="2226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45" name="Google Shape;1145;p7"/>
              <p:cNvSpPr/>
              <p:nvPr/>
            </p:nvSpPr>
            <p:spPr>
              <a:xfrm>
                <a:off x="1618700" y="781850"/>
                <a:ext cx="363375" cy="630050"/>
              </a:xfrm>
              <a:custGeom>
                <a:avLst/>
                <a:gdLst/>
                <a:ahLst/>
                <a:cxnLst/>
                <a:rect l="l" t="t" r="r" b="b"/>
                <a:pathLst>
                  <a:path w="14535" h="25202" extrusionOk="0">
                    <a:moveTo>
                      <a:pt x="7797" y="1518"/>
                    </a:moveTo>
                    <a:lnTo>
                      <a:pt x="8026" y="1581"/>
                    </a:lnTo>
                    <a:lnTo>
                      <a:pt x="8276" y="1643"/>
                    </a:lnTo>
                    <a:lnTo>
                      <a:pt x="8546" y="1747"/>
                    </a:lnTo>
                    <a:lnTo>
                      <a:pt x="8858" y="1913"/>
                    </a:lnTo>
                    <a:lnTo>
                      <a:pt x="9149" y="2059"/>
                    </a:lnTo>
                    <a:lnTo>
                      <a:pt x="9419" y="2246"/>
                    </a:lnTo>
                    <a:lnTo>
                      <a:pt x="9689" y="2433"/>
                    </a:lnTo>
                    <a:lnTo>
                      <a:pt x="9939" y="2641"/>
                    </a:lnTo>
                    <a:lnTo>
                      <a:pt x="10168" y="2849"/>
                    </a:lnTo>
                    <a:lnTo>
                      <a:pt x="10396" y="3078"/>
                    </a:lnTo>
                    <a:lnTo>
                      <a:pt x="10625" y="3327"/>
                    </a:lnTo>
                    <a:lnTo>
                      <a:pt x="10812" y="3577"/>
                    </a:lnTo>
                    <a:lnTo>
                      <a:pt x="11020" y="3826"/>
                    </a:lnTo>
                    <a:lnTo>
                      <a:pt x="11374" y="4367"/>
                    </a:lnTo>
                    <a:lnTo>
                      <a:pt x="11706" y="4928"/>
                    </a:lnTo>
                    <a:lnTo>
                      <a:pt x="11997" y="5531"/>
                    </a:lnTo>
                    <a:lnTo>
                      <a:pt x="12164" y="5905"/>
                    </a:lnTo>
                    <a:lnTo>
                      <a:pt x="12309" y="6280"/>
                    </a:lnTo>
                    <a:lnTo>
                      <a:pt x="12455" y="6675"/>
                    </a:lnTo>
                    <a:lnTo>
                      <a:pt x="12580" y="7070"/>
                    </a:lnTo>
                    <a:lnTo>
                      <a:pt x="12684" y="7465"/>
                    </a:lnTo>
                    <a:lnTo>
                      <a:pt x="12788" y="7860"/>
                    </a:lnTo>
                    <a:lnTo>
                      <a:pt x="12954" y="8671"/>
                    </a:lnTo>
                    <a:lnTo>
                      <a:pt x="13079" y="9461"/>
                    </a:lnTo>
                    <a:lnTo>
                      <a:pt x="13162" y="10293"/>
                    </a:lnTo>
                    <a:lnTo>
                      <a:pt x="13224" y="11104"/>
                    </a:lnTo>
                    <a:lnTo>
                      <a:pt x="13266" y="11935"/>
                    </a:lnTo>
                    <a:lnTo>
                      <a:pt x="13266" y="12497"/>
                    </a:lnTo>
                    <a:lnTo>
                      <a:pt x="13266" y="13037"/>
                    </a:lnTo>
                    <a:lnTo>
                      <a:pt x="13245" y="13994"/>
                    </a:lnTo>
                    <a:lnTo>
                      <a:pt x="13203" y="14930"/>
                    </a:lnTo>
                    <a:lnTo>
                      <a:pt x="13120" y="15886"/>
                    </a:lnTo>
                    <a:lnTo>
                      <a:pt x="13016" y="16822"/>
                    </a:lnTo>
                    <a:lnTo>
                      <a:pt x="12871" y="17737"/>
                    </a:lnTo>
                    <a:lnTo>
                      <a:pt x="12788" y="18215"/>
                    </a:lnTo>
                    <a:lnTo>
                      <a:pt x="12684" y="18672"/>
                    </a:lnTo>
                    <a:lnTo>
                      <a:pt x="12559" y="19130"/>
                    </a:lnTo>
                    <a:lnTo>
                      <a:pt x="12413" y="19587"/>
                    </a:lnTo>
                    <a:lnTo>
                      <a:pt x="12268" y="20024"/>
                    </a:lnTo>
                    <a:lnTo>
                      <a:pt x="12101" y="20481"/>
                    </a:lnTo>
                    <a:lnTo>
                      <a:pt x="11935" y="20835"/>
                    </a:lnTo>
                    <a:lnTo>
                      <a:pt x="11769" y="21167"/>
                    </a:lnTo>
                    <a:lnTo>
                      <a:pt x="11582" y="21479"/>
                    </a:lnTo>
                    <a:lnTo>
                      <a:pt x="11374" y="21770"/>
                    </a:lnTo>
                    <a:lnTo>
                      <a:pt x="11145" y="22041"/>
                    </a:lnTo>
                    <a:lnTo>
                      <a:pt x="10916" y="22290"/>
                    </a:lnTo>
                    <a:lnTo>
                      <a:pt x="10667" y="22519"/>
                    </a:lnTo>
                    <a:lnTo>
                      <a:pt x="10396" y="22727"/>
                    </a:lnTo>
                    <a:lnTo>
                      <a:pt x="10126" y="22893"/>
                    </a:lnTo>
                    <a:lnTo>
                      <a:pt x="9835" y="23060"/>
                    </a:lnTo>
                    <a:lnTo>
                      <a:pt x="9523" y="23205"/>
                    </a:lnTo>
                    <a:lnTo>
                      <a:pt x="9211" y="23309"/>
                    </a:lnTo>
                    <a:lnTo>
                      <a:pt x="8899" y="23413"/>
                    </a:lnTo>
                    <a:lnTo>
                      <a:pt x="8567" y="23475"/>
                    </a:lnTo>
                    <a:lnTo>
                      <a:pt x="8234" y="23517"/>
                    </a:lnTo>
                    <a:lnTo>
                      <a:pt x="7548" y="23517"/>
                    </a:lnTo>
                    <a:lnTo>
                      <a:pt x="7194" y="23475"/>
                    </a:lnTo>
                    <a:lnTo>
                      <a:pt x="6841" y="23392"/>
                    </a:lnTo>
                    <a:lnTo>
                      <a:pt x="6487" y="23288"/>
                    </a:lnTo>
                    <a:lnTo>
                      <a:pt x="6176" y="23163"/>
                    </a:lnTo>
                    <a:lnTo>
                      <a:pt x="5884" y="22997"/>
                    </a:lnTo>
                    <a:lnTo>
                      <a:pt x="5593" y="22810"/>
                    </a:lnTo>
                    <a:lnTo>
                      <a:pt x="5344" y="22581"/>
                    </a:lnTo>
                    <a:lnTo>
                      <a:pt x="5094" y="22311"/>
                    </a:lnTo>
                    <a:lnTo>
                      <a:pt x="4886" y="22020"/>
                    </a:lnTo>
                    <a:lnTo>
                      <a:pt x="4554" y="21500"/>
                    </a:lnTo>
                    <a:lnTo>
                      <a:pt x="4263" y="20959"/>
                    </a:lnTo>
                    <a:lnTo>
                      <a:pt x="4013" y="20419"/>
                    </a:lnTo>
                    <a:lnTo>
                      <a:pt x="3784" y="19857"/>
                    </a:lnTo>
                    <a:lnTo>
                      <a:pt x="3618" y="19296"/>
                    </a:lnTo>
                    <a:lnTo>
                      <a:pt x="3472" y="18714"/>
                    </a:lnTo>
                    <a:lnTo>
                      <a:pt x="3368" y="18132"/>
                    </a:lnTo>
                    <a:lnTo>
                      <a:pt x="3285" y="17529"/>
                    </a:lnTo>
                    <a:lnTo>
                      <a:pt x="3223" y="16572"/>
                    </a:lnTo>
                    <a:lnTo>
                      <a:pt x="3161" y="15636"/>
                    </a:lnTo>
                    <a:lnTo>
                      <a:pt x="3119" y="14680"/>
                    </a:lnTo>
                    <a:lnTo>
                      <a:pt x="3119" y="13744"/>
                    </a:lnTo>
                    <a:lnTo>
                      <a:pt x="3119" y="12788"/>
                    </a:lnTo>
                    <a:lnTo>
                      <a:pt x="3181" y="11852"/>
                    </a:lnTo>
                    <a:lnTo>
                      <a:pt x="3285" y="10917"/>
                    </a:lnTo>
                    <a:lnTo>
                      <a:pt x="3348" y="10438"/>
                    </a:lnTo>
                    <a:lnTo>
                      <a:pt x="3431" y="9960"/>
                    </a:lnTo>
                    <a:lnTo>
                      <a:pt x="3618" y="8983"/>
                    </a:lnTo>
                    <a:lnTo>
                      <a:pt x="3826" y="8006"/>
                    </a:lnTo>
                    <a:lnTo>
                      <a:pt x="4055" y="7049"/>
                    </a:lnTo>
                    <a:lnTo>
                      <a:pt x="4325" y="6093"/>
                    </a:lnTo>
                    <a:lnTo>
                      <a:pt x="4491" y="5614"/>
                    </a:lnTo>
                    <a:lnTo>
                      <a:pt x="4658" y="5157"/>
                    </a:lnTo>
                    <a:lnTo>
                      <a:pt x="4824" y="4699"/>
                    </a:lnTo>
                    <a:lnTo>
                      <a:pt x="5032" y="4242"/>
                    </a:lnTo>
                    <a:lnTo>
                      <a:pt x="5240" y="3785"/>
                    </a:lnTo>
                    <a:lnTo>
                      <a:pt x="5489" y="3348"/>
                    </a:lnTo>
                    <a:lnTo>
                      <a:pt x="5739" y="2911"/>
                    </a:lnTo>
                    <a:lnTo>
                      <a:pt x="6009" y="2475"/>
                    </a:lnTo>
                    <a:lnTo>
                      <a:pt x="6176" y="2246"/>
                    </a:lnTo>
                    <a:lnTo>
                      <a:pt x="6342" y="2059"/>
                    </a:lnTo>
                    <a:lnTo>
                      <a:pt x="6529" y="1892"/>
                    </a:lnTo>
                    <a:lnTo>
                      <a:pt x="6716" y="1747"/>
                    </a:lnTo>
                    <a:lnTo>
                      <a:pt x="6924" y="1643"/>
                    </a:lnTo>
                    <a:lnTo>
                      <a:pt x="7132" y="1581"/>
                    </a:lnTo>
                    <a:lnTo>
                      <a:pt x="7340" y="1518"/>
                    </a:lnTo>
                    <a:close/>
                    <a:moveTo>
                      <a:pt x="6758" y="0"/>
                    </a:moveTo>
                    <a:lnTo>
                      <a:pt x="6529" y="21"/>
                    </a:lnTo>
                    <a:lnTo>
                      <a:pt x="6279" y="42"/>
                    </a:lnTo>
                    <a:lnTo>
                      <a:pt x="6051" y="104"/>
                    </a:lnTo>
                    <a:lnTo>
                      <a:pt x="5822" y="146"/>
                    </a:lnTo>
                    <a:lnTo>
                      <a:pt x="5614" y="229"/>
                    </a:lnTo>
                    <a:lnTo>
                      <a:pt x="5385" y="312"/>
                    </a:lnTo>
                    <a:lnTo>
                      <a:pt x="5157" y="395"/>
                    </a:lnTo>
                    <a:lnTo>
                      <a:pt x="4949" y="520"/>
                    </a:lnTo>
                    <a:lnTo>
                      <a:pt x="4720" y="645"/>
                    </a:lnTo>
                    <a:lnTo>
                      <a:pt x="4304" y="915"/>
                    </a:lnTo>
                    <a:lnTo>
                      <a:pt x="3888" y="1248"/>
                    </a:lnTo>
                    <a:lnTo>
                      <a:pt x="3493" y="1643"/>
                    </a:lnTo>
                    <a:lnTo>
                      <a:pt x="3223" y="1934"/>
                    </a:lnTo>
                    <a:lnTo>
                      <a:pt x="2973" y="2246"/>
                    </a:lnTo>
                    <a:lnTo>
                      <a:pt x="2724" y="2558"/>
                    </a:lnTo>
                    <a:lnTo>
                      <a:pt x="2495" y="2870"/>
                    </a:lnTo>
                    <a:lnTo>
                      <a:pt x="2266" y="3202"/>
                    </a:lnTo>
                    <a:lnTo>
                      <a:pt x="2059" y="3535"/>
                    </a:lnTo>
                    <a:lnTo>
                      <a:pt x="1871" y="3889"/>
                    </a:lnTo>
                    <a:lnTo>
                      <a:pt x="1705" y="4242"/>
                    </a:lnTo>
                    <a:lnTo>
                      <a:pt x="1476" y="4741"/>
                    </a:lnTo>
                    <a:lnTo>
                      <a:pt x="1268" y="5261"/>
                    </a:lnTo>
                    <a:lnTo>
                      <a:pt x="1081" y="5781"/>
                    </a:lnTo>
                    <a:lnTo>
                      <a:pt x="915" y="6301"/>
                    </a:lnTo>
                    <a:lnTo>
                      <a:pt x="749" y="6820"/>
                    </a:lnTo>
                    <a:lnTo>
                      <a:pt x="624" y="7340"/>
                    </a:lnTo>
                    <a:lnTo>
                      <a:pt x="499" y="7881"/>
                    </a:lnTo>
                    <a:lnTo>
                      <a:pt x="395" y="8401"/>
                    </a:lnTo>
                    <a:lnTo>
                      <a:pt x="291" y="8941"/>
                    </a:lnTo>
                    <a:lnTo>
                      <a:pt x="208" y="9482"/>
                    </a:lnTo>
                    <a:lnTo>
                      <a:pt x="146" y="10022"/>
                    </a:lnTo>
                    <a:lnTo>
                      <a:pt x="104" y="10563"/>
                    </a:lnTo>
                    <a:lnTo>
                      <a:pt x="42" y="11665"/>
                    </a:lnTo>
                    <a:lnTo>
                      <a:pt x="0" y="12767"/>
                    </a:lnTo>
                    <a:lnTo>
                      <a:pt x="21" y="13141"/>
                    </a:lnTo>
                    <a:lnTo>
                      <a:pt x="62" y="14077"/>
                    </a:lnTo>
                    <a:lnTo>
                      <a:pt x="125" y="14992"/>
                    </a:lnTo>
                    <a:lnTo>
                      <a:pt x="229" y="15907"/>
                    </a:lnTo>
                    <a:lnTo>
                      <a:pt x="374" y="16822"/>
                    </a:lnTo>
                    <a:lnTo>
                      <a:pt x="541" y="17737"/>
                    </a:lnTo>
                    <a:lnTo>
                      <a:pt x="769" y="18631"/>
                    </a:lnTo>
                    <a:lnTo>
                      <a:pt x="894" y="19088"/>
                    </a:lnTo>
                    <a:lnTo>
                      <a:pt x="1040" y="19525"/>
                    </a:lnTo>
                    <a:lnTo>
                      <a:pt x="1185" y="19982"/>
                    </a:lnTo>
                    <a:lnTo>
                      <a:pt x="1352" y="20419"/>
                    </a:lnTo>
                    <a:lnTo>
                      <a:pt x="1622" y="21043"/>
                    </a:lnTo>
                    <a:lnTo>
                      <a:pt x="1934" y="21666"/>
                    </a:lnTo>
                    <a:lnTo>
                      <a:pt x="2100" y="21958"/>
                    </a:lnTo>
                    <a:lnTo>
                      <a:pt x="2266" y="22228"/>
                    </a:lnTo>
                    <a:lnTo>
                      <a:pt x="2454" y="22519"/>
                    </a:lnTo>
                    <a:lnTo>
                      <a:pt x="2662" y="22768"/>
                    </a:lnTo>
                    <a:lnTo>
                      <a:pt x="2869" y="23039"/>
                    </a:lnTo>
                    <a:lnTo>
                      <a:pt x="3077" y="23288"/>
                    </a:lnTo>
                    <a:lnTo>
                      <a:pt x="3306" y="23517"/>
                    </a:lnTo>
                    <a:lnTo>
                      <a:pt x="3556" y="23746"/>
                    </a:lnTo>
                    <a:lnTo>
                      <a:pt x="3826" y="23954"/>
                    </a:lnTo>
                    <a:lnTo>
                      <a:pt x="4096" y="24162"/>
                    </a:lnTo>
                    <a:lnTo>
                      <a:pt x="4387" y="24349"/>
                    </a:lnTo>
                    <a:lnTo>
                      <a:pt x="4699" y="24515"/>
                    </a:lnTo>
                    <a:lnTo>
                      <a:pt x="4970" y="24661"/>
                    </a:lnTo>
                    <a:lnTo>
                      <a:pt x="5261" y="24806"/>
                    </a:lnTo>
                    <a:lnTo>
                      <a:pt x="5531" y="24910"/>
                    </a:lnTo>
                    <a:lnTo>
                      <a:pt x="5822" y="25014"/>
                    </a:lnTo>
                    <a:lnTo>
                      <a:pt x="6134" y="25097"/>
                    </a:lnTo>
                    <a:lnTo>
                      <a:pt x="6425" y="25139"/>
                    </a:lnTo>
                    <a:lnTo>
                      <a:pt x="6737" y="25180"/>
                    </a:lnTo>
                    <a:lnTo>
                      <a:pt x="7049" y="25201"/>
                    </a:lnTo>
                    <a:lnTo>
                      <a:pt x="7298" y="25180"/>
                    </a:lnTo>
                    <a:lnTo>
                      <a:pt x="7569" y="25160"/>
                    </a:lnTo>
                    <a:lnTo>
                      <a:pt x="8088" y="25076"/>
                    </a:lnTo>
                    <a:lnTo>
                      <a:pt x="8567" y="24952"/>
                    </a:lnTo>
                    <a:lnTo>
                      <a:pt x="9045" y="24806"/>
                    </a:lnTo>
                    <a:lnTo>
                      <a:pt x="9482" y="24640"/>
                    </a:lnTo>
                    <a:lnTo>
                      <a:pt x="9897" y="24432"/>
                    </a:lnTo>
                    <a:lnTo>
                      <a:pt x="10313" y="24203"/>
                    </a:lnTo>
                    <a:lnTo>
                      <a:pt x="10688" y="23933"/>
                    </a:lnTo>
                    <a:lnTo>
                      <a:pt x="11041" y="23642"/>
                    </a:lnTo>
                    <a:lnTo>
                      <a:pt x="11374" y="23351"/>
                    </a:lnTo>
                    <a:lnTo>
                      <a:pt x="11686" y="23018"/>
                    </a:lnTo>
                    <a:lnTo>
                      <a:pt x="11977" y="22644"/>
                    </a:lnTo>
                    <a:lnTo>
                      <a:pt x="12247" y="22269"/>
                    </a:lnTo>
                    <a:lnTo>
                      <a:pt x="12517" y="21874"/>
                    </a:lnTo>
                    <a:lnTo>
                      <a:pt x="12746" y="21458"/>
                    </a:lnTo>
                    <a:lnTo>
                      <a:pt x="12975" y="21022"/>
                    </a:lnTo>
                    <a:lnTo>
                      <a:pt x="13183" y="20564"/>
                    </a:lnTo>
                    <a:lnTo>
                      <a:pt x="13349" y="20190"/>
                    </a:lnTo>
                    <a:lnTo>
                      <a:pt x="13495" y="19816"/>
                    </a:lnTo>
                    <a:lnTo>
                      <a:pt x="13744" y="19067"/>
                    </a:lnTo>
                    <a:lnTo>
                      <a:pt x="13952" y="18319"/>
                    </a:lnTo>
                    <a:lnTo>
                      <a:pt x="14118" y="17529"/>
                    </a:lnTo>
                    <a:lnTo>
                      <a:pt x="14243" y="16759"/>
                    </a:lnTo>
                    <a:lnTo>
                      <a:pt x="14347" y="15969"/>
                    </a:lnTo>
                    <a:lnTo>
                      <a:pt x="14430" y="15179"/>
                    </a:lnTo>
                    <a:lnTo>
                      <a:pt x="14472" y="14389"/>
                    </a:lnTo>
                    <a:lnTo>
                      <a:pt x="14513" y="13412"/>
                    </a:lnTo>
                    <a:lnTo>
                      <a:pt x="14534" y="12414"/>
                    </a:lnTo>
                    <a:lnTo>
                      <a:pt x="14534" y="11748"/>
                    </a:lnTo>
                    <a:lnTo>
                      <a:pt x="14493" y="11062"/>
                    </a:lnTo>
                    <a:lnTo>
                      <a:pt x="14451" y="10376"/>
                    </a:lnTo>
                    <a:lnTo>
                      <a:pt x="14389" y="9711"/>
                    </a:lnTo>
                    <a:lnTo>
                      <a:pt x="14305" y="9045"/>
                    </a:lnTo>
                    <a:lnTo>
                      <a:pt x="14202" y="8359"/>
                    </a:lnTo>
                    <a:lnTo>
                      <a:pt x="14056" y="7694"/>
                    </a:lnTo>
                    <a:lnTo>
                      <a:pt x="13890" y="7028"/>
                    </a:lnTo>
                    <a:lnTo>
                      <a:pt x="13765" y="6592"/>
                    </a:lnTo>
                    <a:lnTo>
                      <a:pt x="13619" y="6155"/>
                    </a:lnTo>
                    <a:lnTo>
                      <a:pt x="13453" y="5739"/>
                    </a:lnTo>
                    <a:lnTo>
                      <a:pt x="13287" y="5323"/>
                    </a:lnTo>
                    <a:lnTo>
                      <a:pt x="13120" y="4907"/>
                    </a:lnTo>
                    <a:lnTo>
                      <a:pt x="12933" y="4492"/>
                    </a:lnTo>
                    <a:lnTo>
                      <a:pt x="12725" y="4117"/>
                    </a:lnTo>
                    <a:lnTo>
                      <a:pt x="12497" y="3722"/>
                    </a:lnTo>
                    <a:lnTo>
                      <a:pt x="12247" y="3348"/>
                    </a:lnTo>
                    <a:lnTo>
                      <a:pt x="11997" y="2994"/>
                    </a:lnTo>
                    <a:lnTo>
                      <a:pt x="11727" y="2641"/>
                    </a:lnTo>
                    <a:lnTo>
                      <a:pt x="11436" y="2308"/>
                    </a:lnTo>
                    <a:lnTo>
                      <a:pt x="11124" y="1976"/>
                    </a:lnTo>
                    <a:lnTo>
                      <a:pt x="10792" y="1664"/>
                    </a:lnTo>
                    <a:lnTo>
                      <a:pt x="10438" y="1373"/>
                    </a:lnTo>
                    <a:lnTo>
                      <a:pt x="10064" y="1082"/>
                    </a:lnTo>
                    <a:lnTo>
                      <a:pt x="9669" y="832"/>
                    </a:lnTo>
                    <a:lnTo>
                      <a:pt x="9294" y="603"/>
                    </a:lnTo>
                    <a:lnTo>
                      <a:pt x="8899" y="416"/>
                    </a:lnTo>
                    <a:lnTo>
                      <a:pt x="8525" y="271"/>
                    </a:lnTo>
                    <a:lnTo>
                      <a:pt x="8130" y="146"/>
                    </a:lnTo>
                    <a:lnTo>
                      <a:pt x="7756" y="63"/>
                    </a:lnTo>
                    <a:lnTo>
                      <a:pt x="7361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46" name="Google Shape;1146;p7"/>
              <p:cNvSpPr/>
              <p:nvPr/>
            </p:nvSpPr>
            <p:spPr>
              <a:xfrm>
                <a:off x="1696650" y="819800"/>
                <a:ext cx="253700" cy="549975"/>
              </a:xfrm>
              <a:custGeom>
                <a:avLst/>
                <a:gdLst/>
                <a:ahLst/>
                <a:cxnLst/>
                <a:rect l="l" t="t" r="r" b="b"/>
                <a:pathLst>
                  <a:path w="10148" h="21999" fill="none" extrusionOk="0">
                    <a:moveTo>
                      <a:pt x="4783" y="21999"/>
                    </a:moveTo>
                    <a:lnTo>
                      <a:pt x="4783" y="21999"/>
                    </a:lnTo>
                    <a:lnTo>
                      <a:pt x="4430" y="21999"/>
                    </a:lnTo>
                    <a:lnTo>
                      <a:pt x="4076" y="21957"/>
                    </a:lnTo>
                    <a:lnTo>
                      <a:pt x="4076" y="21957"/>
                    </a:lnTo>
                    <a:lnTo>
                      <a:pt x="3723" y="21874"/>
                    </a:lnTo>
                    <a:lnTo>
                      <a:pt x="3369" y="21770"/>
                    </a:lnTo>
                    <a:lnTo>
                      <a:pt x="3058" y="21645"/>
                    </a:lnTo>
                    <a:lnTo>
                      <a:pt x="2766" y="21479"/>
                    </a:lnTo>
                    <a:lnTo>
                      <a:pt x="2475" y="21292"/>
                    </a:lnTo>
                    <a:lnTo>
                      <a:pt x="2226" y="21063"/>
                    </a:lnTo>
                    <a:lnTo>
                      <a:pt x="1976" y="20793"/>
                    </a:lnTo>
                    <a:lnTo>
                      <a:pt x="1768" y="20502"/>
                    </a:lnTo>
                    <a:lnTo>
                      <a:pt x="1768" y="20502"/>
                    </a:lnTo>
                    <a:lnTo>
                      <a:pt x="1436" y="19982"/>
                    </a:lnTo>
                    <a:lnTo>
                      <a:pt x="1145" y="19441"/>
                    </a:lnTo>
                    <a:lnTo>
                      <a:pt x="895" y="18901"/>
                    </a:lnTo>
                    <a:lnTo>
                      <a:pt x="666" y="18339"/>
                    </a:lnTo>
                    <a:lnTo>
                      <a:pt x="500" y="17778"/>
                    </a:lnTo>
                    <a:lnTo>
                      <a:pt x="354" y="17196"/>
                    </a:lnTo>
                    <a:lnTo>
                      <a:pt x="250" y="16614"/>
                    </a:lnTo>
                    <a:lnTo>
                      <a:pt x="167" y="16011"/>
                    </a:lnTo>
                    <a:lnTo>
                      <a:pt x="167" y="16011"/>
                    </a:lnTo>
                    <a:lnTo>
                      <a:pt x="105" y="15054"/>
                    </a:lnTo>
                    <a:lnTo>
                      <a:pt x="43" y="14118"/>
                    </a:lnTo>
                    <a:lnTo>
                      <a:pt x="1" y="13162"/>
                    </a:lnTo>
                    <a:lnTo>
                      <a:pt x="1" y="12226"/>
                    </a:lnTo>
                    <a:lnTo>
                      <a:pt x="1" y="11270"/>
                    </a:lnTo>
                    <a:lnTo>
                      <a:pt x="63" y="10334"/>
                    </a:lnTo>
                    <a:lnTo>
                      <a:pt x="167" y="9399"/>
                    </a:lnTo>
                    <a:lnTo>
                      <a:pt x="230" y="8920"/>
                    </a:lnTo>
                    <a:lnTo>
                      <a:pt x="313" y="8442"/>
                    </a:lnTo>
                    <a:lnTo>
                      <a:pt x="313" y="8442"/>
                    </a:lnTo>
                    <a:lnTo>
                      <a:pt x="500" y="7465"/>
                    </a:lnTo>
                    <a:lnTo>
                      <a:pt x="708" y="6488"/>
                    </a:lnTo>
                    <a:lnTo>
                      <a:pt x="937" y="5531"/>
                    </a:lnTo>
                    <a:lnTo>
                      <a:pt x="1207" y="4575"/>
                    </a:lnTo>
                    <a:lnTo>
                      <a:pt x="1373" y="4096"/>
                    </a:lnTo>
                    <a:lnTo>
                      <a:pt x="1540" y="3639"/>
                    </a:lnTo>
                    <a:lnTo>
                      <a:pt x="1706" y="3181"/>
                    </a:lnTo>
                    <a:lnTo>
                      <a:pt x="1914" y="2724"/>
                    </a:lnTo>
                    <a:lnTo>
                      <a:pt x="2122" y="2267"/>
                    </a:lnTo>
                    <a:lnTo>
                      <a:pt x="2371" y="1830"/>
                    </a:lnTo>
                    <a:lnTo>
                      <a:pt x="2621" y="1393"/>
                    </a:lnTo>
                    <a:lnTo>
                      <a:pt x="2891" y="957"/>
                    </a:lnTo>
                    <a:lnTo>
                      <a:pt x="2891" y="957"/>
                    </a:lnTo>
                    <a:lnTo>
                      <a:pt x="3058" y="728"/>
                    </a:lnTo>
                    <a:lnTo>
                      <a:pt x="3224" y="541"/>
                    </a:lnTo>
                    <a:lnTo>
                      <a:pt x="3411" y="374"/>
                    </a:lnTo>
                    <a:lnTo>
                      <a:pt x="3598" y="229"/>
                    </a:lnTo>
                    <a:lnTo>
                      <a:pt x="3806" y="125"/>
                    </a:lnTo>
                    <a:lnTo>
                      <a:pt x="4014" y="63"/>
                    </a:lnTo>
                    <a:lnTo>
                      <a:pt x="4222" y="0"/>
                    </a:lnTo>
                    <a:lnTo>
                      <a:pt x="4451" y="0"/>
                    </a:lnTo>
                    <a:lnTo>
                      <a:pt x="4451" y="0"/>
                    </a:lnTo>
                    <a:lnTo>
                      <a:pt x="4679" y="0"/>
                    </a:lnTo>
                    <a:lnTo>
                      <a:pt x="4908" y="63"/>
                    </a:lnTo>
                    <a:lnTo>
                      <a:pt x="5158" y="125"/>
                    </a:lnTo>
                    <a:lnTo>
                      <a:pt x="5428" y="229"/>
                    </a:lnTo>
                    <a:lnTo>
                      <a:pt x="5428" y="229"/>
                    </a:lnTo>
                    <a:lnTo>
                      <a:pt x="5740" y="395"/>
                    </a:lnTo>
                    <a:lnTo>
                      <a:pt x="6031" y="541"/>
                    </a:lnTo>
                    <a:lnTo>
                      <a:pt x="6301" y="728"/>
                    </a:lnTo>
                    <a:lnTo>
                      <a:pt x="6571" y="915"/>
                    </a:lnTo>
                    <a:lnTo>
                      <a:pt x="6821" y="1123"/>
                    </a:lnTo>
                    <a:lnTo>
                      <a:pt x="7050" y="1331"/>
                    </a:lnTo>
                    <a:lnTo>
                      <a:pt x="7278" y="1560"/>
                    </a:lnTo>
                    <a:lnTo>
                      <a:pt x="7507" y="1809"/>
                    </a:lnTo>
                    <a:lnTo>
                      <a:pt x="7694" y="2059"/>
                    </a:lnTo>
                    <a:lnTo>
                      <a:pt x="7902" y="2308"/>
                    </a:lnTo>
                    <a:lnTo>
                      <a:pt x="8256" y="2849"/>
                    </a:lnTo>
                    <a:lnTo>
                      <a:pt x="8588" y="3410"/>
                    </a:lnTo>
                    <a:lnTo>
                      <a:pt x="8879" y="4013"/>
                    </a:lnTo>
                    <a:lnTo>
                      <a:pt x="8879" y="4013"/>
                    </a:lnTo>
                    <a:lnTo>
                      <a:pt x="9046" y="4387"/>
                    </a:lnTo>
                    <a:lnTo>
                      <a:pt x="9191" y="4762"/>
                    </a:lnTo>
                    <a:lnTo>
                      <a:pt x="9337" y="5157"/>
                    </a:lnTo>
                    <a:lnTo>
                      <a:pt x="9462" y="5552"/>
                    </a:lnTo>
                    <a:lnTo>
                      <a:pt x="9566" y="5947"/>
                    </a:lnTo>
                    <a:lnTo>
                      <a:pt x="9670" y="6342"/>
                    </a:lnTo>
                    <a:lnTo>
                      <a:pt x="9836" y="7153"/>
                    </a:lnTo>
                    <a:lnTo>
                      <a:pt x="9961" y="7943"/>
                    </a:lnTo>
                    <a:lnTo>
                      <a:pt x="10044" y="8775"/>
                    </a:lnTo>
                    <a:lnTo>
                      <a:pt x="10106" y="9586"/>
                    </a:lnTo>
                    <a:lnTo>
                      <a:pt x="10148" y="10417"/>
                    </a:lnTo>
                    <a:lnTo>
                      <a:pt x="10148" y="10417"/>
                    </a:lnTo>
                    <a:lnTo>
                      <a:pt x="10148" y="10979"/>
                    </a:lnTo>
                    <a:lnTo>
                      <a:pt x="10148" y="11519"/>
                    </a:lnTo>
                    <a:lnTo>
                      <a:pt x="10148" y="11519"/>
                    </a:lnTo>
                    <a:lnTo>
                      <a:pt x="10127" y="12476"/>
                    </a:lnTo>
                    <a:lnTo>
                      <a:pt x="10085" y="13412"/>
                    </a:lnTo>
                    <a:lnTo>
                      <a:pt x="10002" y="14368"/>
                    </a:lnTo>
                    <a:lnTo>
                      <a:pt x="9898" y="15304"/>
                    </a:lnTo>
                    <a:lnTo>
                      <a:pt x="9753" y="16219"/>
                    </a:lnTo>
                    <a:lnTo>
                      <a:pt x="9670" y="16697"/>
                    </a:lnTo>
                    <a:lnTo>
                      <a:pt x="9566" y="17154"/>
                    </a:lnTo>
                    <a:lnTo>
                      <a:pt x="9441" y="17612"/>
                    </a:lnTo>
                    <a:lnTo>
                      <a:pt x="9295" y="18069"/>
                    </a:lnTo>
                    <a:lnTo>
                      <a:pt x="9150" y="18506"/>
                    </a:lnTo>
                    <a:lnTo>
                      <a:pt x="8983" y="18963"/>
                    </a:lnTo>
                    <a:lnTo>
                      <a:pt x="8983" y="18963"/>
                    </a:lnTo>
                    <a:lnTo>
                      <a:pt x="8817" y="19317"/>
                    </a:lnTo>
                    <a:lnTo>
                      <a:pt x="8651" y="19649"/>
                    </a:lnTo>
                    <a:lnTo>
                      <a:pt x="8464" y="19961"/>
                    </a:lnTo>
                    <a:lnTo>
                      <a:pt x="8256" y="20252"/>
                    </a:lnTo>
                    <a:lnTo>
                      <a:pt x="8027" y="20523"/>
                    </a:lnTo>
                    <a:lnTo>
                      <a:pt x="7798" y="20772"/>
                    </a:lnTo>
                    <a:lnTo>
                      <a:pt x="7549" y="21001"/>
                    </a:lnTo>
                    <a:lnTo>
                      <a:pt x="7278" y="21209"/>
                    </a:lnTo>
                    <a:lnTo>
                      <a:pt x="7008" y="21375"/>
                    </a:lnTo>
                    <a:lnTo>
                      <a:pt x="6717" y="21542"/>
                    </a:lnTo>
                    <a:lnTo>
                      <a:pt x="6405" y="21687"/>
                    </a:lnTo>
                    <a:lnTo>
                      <a:pt x="6093" y="21791"/>
                    </a:lnTo>
                    <a:lnTo>
                      <a:pt x="5781" y="21895"/>
                    </a:lnTo>
                    <a:lnTo>
                      <a:pt x="5449" y="21957"/>
                    </a:lnTo>
                    <a:lnTo>
                      <a:pt x="5116" y="21999"/>
                    </a:lnTo>
                    <a:lnTo>
                      <a:pt x="4783" y="2199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47" name="Google Shape;1147;p7"/>
              <p:cNvSpPr/>
              <p:nvPr/>
            </p:nvSpPr>
            <p:spPr>
              <a:xfrm>
                <a:off x="1618700" y="781850"/>
                <a:ext cx="363375" cy="630050"/>
              </a:xfrm>
              <a:custGeom>
                <a:avLst/>
                <a:gdLst/>
                <a:ahLst/>
                <a:cxnLst/>
                <a:rect l="l" t="t" r="r" b="b"/>
                <a:pathLst>
                  <a:path w="14535" h="25202" fill="none" extrusionOk="0">
                    <a:moveTo>
                      <a:pt x="6986" y="0"/>
                    </a:moveTo>
                    <a:lnTo>
                      <a:pt x="6986" y="0"/>
                    </a:lnTo>
                    <a:lnTo>
                      <a:pt x="6758" y="0"/>
                    </a:lnTo>
                    <a:lnTo>
                      <a:pt x="6529" y="21"/>
                    </a:lnTo>
                    <a:lnTo>
                      <a:pt x="6279" y="42"/>
                    </a:lnTo>
                    <a:lnTo>
                      <a:pt x="6051" y="104"/>
                    </a:lnTo>
                    <a:lnTo>
                      <a:pt x="5822" y="146"/>
                    </a:lnTo>
                    <a:lnTo>
                      <a:pt x="5614" y="229"/>
                    </a:lnTo>
                    <a:lnTo>
                      <a:pt x="5385" y="312"/>
                    </a:lnTo>
                    <a:lnTo>
                      <a:pt x="5157" y="395"/>
                    </a:lnTo>
                    <a:lnTo>
                      <a:pt x="4949" y="520"/>
                    </a:lnTo>
                    <a:lnTo>
                      <a:pt x="4720" y="645"/>
                    </a:lnTo>
                    <a:lnTo>
                      <a:pt x="4304" y="915"/>
                    </a:lnTo>
                    <a:lnTo>
                      <a:pt x="3888" y="1248"/>
                    </a:lnTo>
                    <a:lnTo>
                      <a:pt x="3493" y="1643"/>
                    </a:lnTo>
                    <a:lnTo>
                      <a:pt x="3493" y="1643"/>
                    </a:lnTo>
                    <a:lnTo>
                      <a:pt x="3223" y="1934"/>
                    </a:lnTo>
                    <a:lnTo>
                      <a:pt x="2973" y="2246"/>
                    </a:lnTo>
                    <a:lnTo>
                      <a:pt x="2724" y="2558"/>
                    </a:lnTo>
                    <a:lnTo>
                      <a:pt x="2495" y="2870"/>
                    </a:lnTo>
                    <a:lnTo>
                      <a:pt x="2266" y="3202"/>
                    </a:lnTo>
                    <a:lnTo>
                      <a:pt x="2059" y="3535"/>
                    </a:lnTo>
                    <a:lnTo>
                      <a:pt x="1871" y="3889"/>
                    </a:lnTo>
                    <a:lnTo>
                      <a:pt x="1705" y="4242"/>
                    </a:lnTo>
                    <a:lnTo>
                      <a:pt x="1705" y="4242"/>
                    </a:lnTo>
                    <a:lnTo>
                      <a:pt x="1476" y="4741"/>
                    </a:lnTo>
                    <a:lnTo>
                      <a:pt x="1268" y="5261"/>
                    </a:lnTo>
                    <a:lnTo>
                      <a:pt x="1081" y="5781"/>
                    </a:lnTo>
                    <a:lnTo>
                      <a:pt x="915" y="6301"/>
                    </a:lnTo>
                    <a:lnTo>
                      <a:pt x="749" y="6820"/>
                    </a:lnTo>
                    <a:lnTo>
                      <a:pt x="624" y="7340"/>
                    </a:lnTo>
                    <a:lnTo>
                      <a:pt x="499" y="7881"/>
                    </a:lnTo>
                    <a:lnTo>
                      <a:pt x="395" y="8401"/>
                    </a:lnTo>
                    <a:lnTo>
                      <a:pt x="291" y="8941"/>
                    </a:lnTo>
                    <a:lnTo>
                      <a:pt x="208" y="9482"/>
                    </a:lnTo>
                    <a:lnTo>
                      <a:pt x="146" y="10022"/>
                    </a:lnTo>
                    <a:lnTo>
                      <a:pt x="104" y="10563"/>
                    </a:lnTo>
                    <a:lnTo>
                      <a:pt x="42" y="11665"/>
                    </a:lnTo>
                    <a:lnTo>
                      <a:pt x="0" y="12767"/>
                    </a:lnTo>
                    <a:lnTo>
                      <a:pt x="0" y="12767"/>
                    </a:lnTo>
                    <a:lnTo>
                      <a:pt x="21" y="13141"/>
                    </a:lnTo>
                    <a:lnTo>
                      <a:pt x="21" y="13141"/>
                    </a:lnTo>
                    <a:lnTo>
                      <a:pt x="62" y="14077"/>
                    </a:lnTo>
                    <a:lnTo>
                      <a:pt x="125" y="14992"/>
                    </a:lnTo>
                    <a:lnTo>
                      <a:pt x="229" y="15907"/>
                    </a:lnTo>
                    <a:lnTo>
                      <a:pt x="374" y="16822"/>
                    </a:lnTo>
                    <a:lnTo>
                      <a:pt x="541" y="17737"/>
                    </a:lnTo>
                    <a:lnTo>
                      <a:pt x="769" y="18631"/>
                    </a:lnTo>
                    <a:lnTo>
                      <a:pt x="894" y="19088"/>
                    </a:lnTo>
                    <a:lnTo>
                      <a:pt x="1040" y="19525"/>
                    </a:lnTo>
                    <a:lnTo>
                      <a:pt x="1185" y="19982"/>
                    </a:lnTo>
                    <a:lnTo>
                      <a:pt x="1352" y="20419"/>
                    </a:lnTo>
                    <a:lnTo>
                      <a:pt x="1352" y="20419"/>
                    </a:lnTo>
                    <a:lnTo>
                      <a:pt x="1622" y="21043"/>
                    </a:lnTo>
                    <a:lnTo>
                      <a:pt x="1934" y="21666"/>
                    </a:lnTo>
                    <a:lnTo>
                      <a:pt x="2100" y="21958"/>
                    </a:lnTo>
                    <a:lnTo>
                      <a:pt x="2266" y="22228"/>
                    </a:lnTo>
                    <a:lnTo>
                      <a:pt x="2454" y="22519"/>
                    </a:lnTo>
                    <a:lnTo>
                      <a:pt x="2662" y="22768"/>
                    </a:lnTo>
                    <a:lnTo>
                      <a:pt x="2869" y="23039"/>
                    </a:lnTo>
                    <a:lnTo>
                      <a:pt x="3077" y="23288"/>
                    </a:lnTo>
                    <a:lnTo>
                      <a:pt x="3306" y="23517"/>
                    </a:lnTo>
                    <a:lnTo>
                      <a:pt x="3556" y="23746"/>
                    </a:lnTo>
                    <a:lnTo>
                      <a:pt x="3826" y="23954"/>
                    </a:lnTo>
                    <a:lnTo>
                      <a:pt x="4096" y="24162"/>
                    </a:lnTo>
                    <a:lnTo>
                      <a:pt x="4387" y="24349"/>
                    </a:lnTo>
                    <a:lnTo>
                      <a:pt x="4699" y="24515"/>
                    </a:lnTo>
                    <a:lnTo>
                      <a:pt x="4699" y="24515"/>
                    </a:lnTo>
                    <a:lnTo>
                      <a:pt x="4970" y="24661"/>
                    </a:lnTo>
                    <a:lnTo>
                      <a:pt x="5261" y="24806"/>
                    </a:lnTo>
                    <a:lnTo>
                      <a:pt x="5531" y="24910"/>
                    </a:lnTo>
                    <a:lnTo>
                      <a:pt x="5822" y="25014"/>
                    </a:lnTo>
                    <a:lnTo>
                      <a:pt x="6134" y="25097"/>
                    </a:lnTo>
                    <a:lnTo>
                      <a:pt x="6425" y="25139"/>
                    </a:lnTo>
                    <a:lnTo>
                      <a:pt x="6737" y="25180"/>
                    </a:lnTo>
                    <a:lnTo>
                      <a:pt x="7049" y="25201"/>
                    </a:lnTo>
                    <a:lnTo>
                      <a:pt x="7049" y="25201"/>
                    </a:lnTo>
                    <a:lnTo>
                      <a:pt x="7298" y="25180"/>
                    </a:lnTo>
                    <a:lnTo>
                      <a:pt x="7569" y="25160"/>
                    </a:lnTo>
                    <a:lnTo>
                      <a:pt x="7569" y="25160"/>
                    </a:lnTo>
                    <a:lnTo>
                      <a:pt x="8088" y="25076"/>
                    </a:lnTo>
                    <a:lnTo>
                      <a:pt x="8567" y="24952"/>
                    </a:lnTo>
                    <a:lnTo>
                      <a:pt x="9045" y="24806"/>
                    </a:lnTo>
                    <a:lnTo>
                      <a:pt x="9482" y="24640"/>
                    </a:lnTo>
                    <a:lnTo>
                      <a:pt x="9897" y="24432"/>
                    </a:lnTo>
                    <a:lnTo>
                      <a:pt x="10313" y="24203"/>
                    </a:lnTo>
                    <a:lnTo>
                      <a:pt x="10688" y="23933"/>
                    </a:lnTo>
                    <a:lnTo>
                      <a:pt x="11041" y="23642"/>
                    </a:lnTo>
                    <a:lnTo>
                      <a:pt x="11374" y="23351"/>
                    </a:lnTo>
                    <a:lnTo>
                      <a:pt x="11686" y="23018"/>
                    </a:lnTo>
                    <a:lnTo>
                      <a:pt x="11977" y="22644"/>
                    </a:lnTo>
                    <a:lnTo>
                      <a:pt x="12247" y="22269"/>
                    </a:lnTo>
                    <a:lnTo>
                      <a:pt x="12517" y="21874"/>
                    </a:lnTo>
                    <a:lnTo>
                      <a:pt x="12746" y="21458"/>
                    </a:lnTo>
                    <a:lnTo>
                      <a:pt x="12975" y="21022"/>
                    </a:lnTo>
                    <a:lnTo>
                      <a:pt x="13183" y="20564"/>
                    </a:lnTo>
                    <a:lnTo>
                      <a:pt x="13183" y="20564"/>
                    </a:lnTo>
                    <a:lnTo>
                      <a:pt x="13349" y="20190"/>
                    </a:lnTo>
                    <a:lnTo>
                      <a:pt x="13495" y="19816"/>
                    </a:lnTo>
                    <a:lnTo>
                      <a:pt x="13744" y="19067"/>
                    </a:lnTo>
                    <a:lnTo>
                      <a:pt x="13952" y="18319"/>
                    </a:lnTo>
                    <a:lnTo>
                      <a:pt x="14118" y="17529"/>
                    </a:lnTo>
                    <a:lnTo>
                      <a:pt x="14243" y="16759"/>
                    </a:lnTo>
                    <a:lnTo>
                      <a:pt x="14347" y="15969"/>
                    </a:lnTo>
                    <a:lnTo>
                      <a:pt x="14430" y="15179"/>
                    </a:lnTo>
                    <a:lnTo>
                      <a:pt x="14472" y="14389"/>
                    </a:lnTo>
                    <a:lnTo>
                      <a:pt x="14472" y="14389"/>
                    </a:lnTo>
                    <a:lnTo>
                      <a:pt x="14513" y="13412"/>
                    </a:lnTo>
                    <a:lnTo>
                      <a:pt x="14534" y="12414"/>
                    </a:lnTo>
                    <a:lnTo>
                      <a:pt x="14534" y="12414"/>
                    </a:lnTo>
                    <a:lnTo>
                      <a:pt x="14534" y="11748"/>
                    </a:lnTo>
                    <a:lnTo>
                      <a:pt x="14493" y="11062"/>
                    </a:lnTo>
                    <a:lnTo>
                      <a:pt x="14451" y="10376"/>
                    </a:lnTo>
                    <a:lnTo>
                      <a:pt x="14389" y="9711"/>
                    </a:lnTo>
                    <a:lnTo>
                      <a:pt x="14305" y="9045"/>
                    </a:lnTo>
                    <a:lnTo>
                      <a:pt x="14202" y="8359"/>
                    </a:lnTo>
                    <a:lnTo>
                      <a:pt x="14056" y="7694"/>
                    </a:lnTo>
                    <a:lnTo>
                      <a:pt x="13890" y="7028"/>
                    </a:lnTo>
                    <a:lnTo>
                      <a:pt x="13890" y="7028"/>
                    </a:lnTo>
                    <a:lnTo>
                      <a:pt x="13765" y="6592"/>
                    </a:lnTo>
                    <a:lnTo>
                      <a:pt x="13619" y="6155"/>
                    </a:lnTo>
                    <a:lnTo>
                      <a:pt x="13453" y="5739"/>
                    </a:lnTo>
                    <a:lnTo>
                      <a:pt x="13287" y="5323"/>
                    </a:lnTo>
                    <a:lnTo>
                      <a:pt x="13120" y="4907"/>
                    </a:lnTo>
                    <a:lnTo>
                      <a:pt x="12933" y="4492"/>
                    </a:lnTo>
                    <a:lnTo>
                      <a:pt x="12725" y="4117"/>
                    </a:lnTo>
                    <a:lnTo>
                      <a:pt x="12497" y="3722"/>
                    </a:lnTo>
                    <a:lnTo>
                      <a:pt x="12247" y="3348"/>
                    </a:lnTo>
                    <a:lnTo>
                      <a:pt x="11997" y="2994"/>
                    </a:lnTo>
                    <a:lnTo>
                      <a:pt x="11727" y="2641"/>
                    </a:lnTo>
                    <a:lnTo>
                      <a:pt x="11436" y="2308"/>
                    </a:lnTo>
                    <a:lnTo>
                      <a:pt x="11124" y="1976"/>
                    </a:lnTo>
                    <a:lnTo>
                      <a:pt x="10792" y="1664"/>
                    </a:lnTo>
                    <a:lnTo>
                      <a:pt x="10438" y="1373"/>
                    </a:lnTo>
                    <a:lnTo>
                      <a:pt x="10064" y="1082"/>
                    </a:lnTo>
                    <a:lnTo>
                      <a:pt x="10064" y="1082"/>
                    </a:lnTo>
                    <a:lnTo>
                      <a:pt x="9669" y="832"/>
                    </a:lnTo>
                    <a:lnTo>
                      <a:pt x="9294" y="603"/>
                    </a:lnTo>
                    <a:lnTo>
                      <a:pt x="8899" y="416"/>
                    </a:lnTo>
                    <a:lnTo>
                      <a:pt x="8525" y="271"/>
                    </a:lnTo>
                    <a:lnTo>
                      <a:pt x="8130" y="146"/>
                    </a:lnTo>
                    <a:lnTo>
                      <a:pt x="7756" y="63"/>
                    </a:lnTo>
                    <a:lnTo>
                      <a:pt x="7361" y="0"/>
                    </a:lnTo>
                    <a:lnTo>
                      <a:pt x="69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48" name="Google Shape;1148;p7"/>
              <p:cNvSpPr/>
              <p:nvPr/>
            </p:nvSpPr>
            <p:spPr>
              <a:xfrm>
                <a:off x="1310425" y="637850"/>
                <a:ext cx="151825" cy="398200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15928" extrusionOk="0">
                    <a:moveTo>
                      <a:pt x="6052" y="1"/>
                    </a:moveTo>
                    <a:lnTo>
                      <a:pt x="5906" y="21"/>
                    </a:lnTo>
                    <a:lnTo>
                      <a:pt x="5761" y="63"/>
                    </a:lnTo>
                    <a:lnTo>
                      <a:pt x="5636" y="105"/>
                    </a:lnTo>
                    <a:lnTo>
                      <a:pt x="5532" y="167"/>
                    </a:lnTo>
                    <a:lnTo>
                      <a:pt x="5324" y="333"/>
                    </a:lnTo>
                    <a:lnTo>
                      <a:pt x="5158" y="500"/>
                    </a:lnTo>
                    <a:lnTo>
                      <a:pt x="4846" y="791"/>
                    </a:lnTo>
                    <a:lnTo>
                      <a:pt x="4575" y="1123"/>
                    </a:lnTo>
                    <a:lnTo>
                      <a:pt x="4326" y="1456"/>
                    </a:lnTo>
                    <a:lnTo>
                      <a:pt x="4076" y="1810"/>
                    </a:lnTo>
                    <a:lnTo>
                      <a:pt x="3577" y="2600"/>
                    </a:lnTo>
                    <a:lnTo>
                      <a:pt x="3099" y="3411"/>
                    </a:lnTo>
                    <a:lnTo>
                      <a:pt x="2662" y="4222"/>
                    </a:lnTo>
                    <a:lnTo>
                      <a:pt x="2247" y="5053"/>
                    </a:lnTo>
                    <a:lnTo>
                      <a:pt x="1851" y="5906"/>
                    </a:lnTo>
                    <a:lnTo>
                      <a:pt x="1477" y="6758"/>
                    </a:lnTo>
                    <a:lnTo>
                      <a:pt x="1145" y="7632"/>
                    </a:lnTo>
                    <a:lnTo>
                      <a:pt x="812" y="8505"/>
                    </a:lnTo>
                    <a:lnTo>
                      <a:pt x="583" y="9212"/>
                    </a:lnTo>
                    <a:lnTo>
                      <a:pt x="375" y="9940"/>
                    </a:lnTo>
                    <a:lnTo>
                      <a:pt x="230" y="10667"/>
                    </a:lnTo>
                    <a:lnTo>
                      <a:pt x="105" y="11395"/>
                    </a:lnTo>
                    <a:lnTo>
                      <a:pt x="43" y="12144"/>
                    </a:lnTo>
                    <a:lnTo>
                      <a:pt x="1" y="12892"/>
                    </a:lnTo>
                    <a:lnTo>
                      <a:pt x="22" y="13641"/>
                    </a:lnTo>
                    <a:lnTo>
                      <a:pt x="63" y="14389"/>
                    </a:lnTo>
                    <a:lnTo>
                      <a:pt x="105" y="14680"/>
                    </a:lnTo>
                    <a:lnTo>
                      <a:pt x="167" y="14972"/>
                    </a:lnTo>
                    <a:lnTo>
                      <a:pt x="271" y="15242"/>
                    </a:lnTo>
                    <a:lnTo>
                      <a:pt x="334" y="15387"/>
                    </a:lnTo>
                    <a:lnTo>
                      <a:pt x="396" y="15512"/>
                    </a:lnTo>
                    <a:lnTo>
                      <a:pt x="542" y="15699"/>
                    </a:lnTo>
                    <a:lnTo>
                      <a:pt x="708" y="15824"/>
                    </a:lnTo>
                    <a:lnTo>
                      <a:pt x="791" y="15866"/>
                    </a:lnTo>
                    <a:lnTo>
                      <a:pt x="874" y="15907"/>
                    </a:lnTo>
                    <a:lnTo>
                      <a:pt x="957" y="15928"/>
                    </a:lnTo>
                    <a:lnTo>
                      <a:pt x="1124" y="15928"/>
                    </a:lnTo>
                    <a:lnTo>
                      <a:pt x="1207" y="15907"/>
                    </a:lnTo>
                    <a:lnTo>
                      <a:pt x="1290" y="15866"/>
                    </a:lnTo>
                    <a:lnTo>
                      <a:pt x="1373" y="15803"/>
                    </a:lnTo>
                    <a:lnTo>
                      <a:pt x="1456" y="15741"/>
                    </a:lnTo>
                    <a:lnTo>
                      <a:pt x="1519" y="15658"/>
                    </a:lnTo>
                    <a:lnTo>
                      <a:pt x="1602" y="15554"/>
                    </a:lnTo>
                    <a:lnTo>
                      <a:pt x="1664" y="15429"/>
                    </a:lnTo>
                    <a:lnTo>
                      <a:pt x="1768" y="15138"/>
                    </a:lnTo>
                    <a:lnTo>
                      <a:pt x="1851" y="14847"/>
                    </a:lnTo>
                    <a:lnTo>
                      <a:pt x="1893" y="14535"/>
                    </a:lnTo>
                    <a:lnTo>
                      <a:pt x="1935" y="14244"/>
                    </a:lnTo>
                    <a:lnTo>
                      <a:pt x="2018" y="13558"/>
                    </a:lnTo>
                    <a:lnTo>
                      <a:pt x="2101" y="12892"/>
                    </a:lnTo>
                    <a:lnTo>
                      <a:pt x="2226" y="12227"/>
                    </a:lnTo>
                    <a:lnTo>
                      <a:pt x="2371" y="11582"/>
                    </a:lnTo>
                    <a:lnTo>
                      <a:pt x="2538" y="10917"/>
                    </a:lnTo>
                    <a:lnTo>
                      <a:pt x="2704" y="10272"/>
                    </a:lnTo>
                    <a:lnTo>
                      <a:pt x="2891" y="9628"/>
                    </a:lnTo>
                    <a:lnTo>
                      <a:pt x="3099" y="8983"/>
                    </a:lnTo>
                    <a:lnTo>
                      <a:pt x="3453" y="7985"/>
                    </a:lnTo>
                    <a:lnTo>
                      <a:pt x="3806" y="7008"/>
                    </a:lnTo>
                    <a:lnTo>
                      <a:pt x="4555" y="5033"/>
                    </a:lnTo>
                    <a:lnTo>
                      <a:pt x="4908" y="4055"/>
                    </a:lnTo>
                    <a:lnTo>
                      <a:pt x="5262" y="3078"/>
                    </a:lnTo>
                    <a:lnTo>
                      <a:pt x="5594" y="2080"/>
                    </a:lnTo>
                    <a:lnTo>
                      <a:pt x="5885" y="1061"/>
                    </a:lnTo>
                    <a:lnTo>
                      <a:pt x="5968" y="812"/>
                    </a:lnTo>
                    <a:lnTo>
                      <a:pt x="6031" y="562"/>
                    </a:lnTo>
                    <a:lnTo>
                      <a:pt x="6052" y="437"/>
                    </a:lnTo>
                    <a:lnTo>
                      <a:pt x="6072" y="292"/>
                    </a:lnTo>
                    <a:lnTo>
                      <a:pt x="6072" y="167"/>
                    </a:lnTo>
                    <a:lnTo>
                      <a:pt x="6052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49" name="Google Shape;1149;p7"/>
              <p:cNvSpPr/>
              <p:nvPr/>
            </p:nvSpPr>
            <p:spPr>
              <a:xfrm>
                <a:off x="1310425" y="637850"/>
                <a:ext cx="151825" cy="398200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15928" fill="none" extrusionOk="0">
                    <a:moveTo>
                      <a:pt x="6052" y="1"/>
                    </a:moveTo>
                    <a:lnTo>
                      <a:pt x="6052" y="1"/>
                    </a:lnTo>
                    <a:lnTo>
                      <a:pt x="5906" y="21"/>
                    </a:lnTo>
                    <a:lnTo>
                      <a:pt x="5761" y="63"/>
                    </a:lnTo>
                    <a:lnTo>
                      <a:pt x="5636" y="105"/>
                    </a:lnTo>
                    <a:lnTo>
                      <a:pt x="5532" y="167"/>
                    </a:lnTo>
                    <a:lnTo>
                      <a:pt x="5324" y="333"/>
                    </a:lnTo>
                    <a:lnTo>
                      <a:pt x="5158" y="500"/>
                    </a:lnTo>
                    <a:lnTo>
                      <a:pt x="5158" y="500"/>
                    </a:lnTo>
                    <a:lnTo>
                      <a:pt x="4846" y="791"/>
                    </a:lnTo>
                    <a:lnTo>
                      <a:pt x="4575" y="1123"/>
                    </a:lnTo>
                    <a:lnTo>
                      <a:pt x="4326" y="1456"/>
                    </a:lnTo>
                    <a:lnTo>
                      <a:pt x="4076" y="1810"/>
                    </a:lnTo>
                    <a:lnTo>
                      <a:pt x="4076" y="1810"/>
                    </a:lnTo>
                    <a:lnTo>
                      <a:pt x="3577" y="2600"/>
                    </a:lnTo>
                    <a:lnTo>
                      <a:pt x="3099" y="3411"/>
                    </a:lnTo>
                    <a:lnTo>
                      <a:pt x="2662" y="4222"/>
                    </a:lnTo>
                    <a:lnTo>
                      <a:pt x="2247" y="5053"/>
                    </a:lnTo>
                    <a:lnTo>
                      <a:pt x="1851" y="5906"/>
                    </a:lnTo>
                    <a:lnTo>
                      <a:pt x="1477" y="6758"/>
                    </a:lnTo>
                    <a:lnTo>
                      <a:pt x="1145" y="7632"/>
                    </a:lnTo>
                    <a:lnTo>
                      <a:pt x="812" y="8505"/>
                    </a:lnTo>
                    <a:lnTo>
                      <a:pt x="812" y="8505"/>
                    </a:lnTo>
                    <a:lnTo>
                      <a:pt x="583" y="9212"/>
                    </a:lnTo>
                    <a:lnTo>
                      <a:pt x="375" y="9940"/>
                    </a:lnTo>
                    <a:lnTo>
                      <a:pt x="230" y="10667"/>
                    </a:lnTo>
                    <a:lnTo>
                      <a:pt x="105" y="11395"/>
                    </a:lnTo>
                    <a:lnTo>
                      <a:pt x="43" y="12144"/>
                    </a:lnTo>
                    <a:lnTo>
                      <a:pt x="1" y="12892"/>
                    </a:lnTo>
                    <a:lnTo>
                      <a:pt x="22" y="13641"/>
                    </a:lnTo>
                    <a:lnTo>
                      <a:pt x="63" y="14389"/>
                    </a:lnTo>
                    <a:lnTo>
                      <a:pt x="63" y="14389"/>
                    </a:lnTo>
                    <a:lnTo>
                      <a:pt x="105" y="14680"/>
                    </a:lnTo>
                    <a:lnTo>
                      <a:pt x="167" y="14972"/>
                    </a:lnTo>
                    <a:lnTo>
                      <a:pt x="271" y="15242"/>
                    </a:lnTo>
                    <a:lnTo>
                      <a:pt x="334" y="15387"/>
                    </a:lnTo>
                    <a:lnTo>
                      <a:pt x="396" y="15512"/>
                    </a:lnTo>
                    <a:lnTo>
                      <a:pt x="396" y="15512"/>
                    </a:lnTo>
                    <a:lnTo>
                      <a:pt x="542" y="15699"/>
                    </a:lnTo>
                    <a:lnTo>
                      <a:pt x="708" y="15824"/>
                    </a:lnTo>
                    <a:lnTo>
                      <a:pt x="791" y="15866"/>
                    </a:lnTo>
                    <a:lnTo>
                      <a:pt x="874" y="15907"/>
                    </a:lnTo>
                    <a:lnTo>
                      <a:pt x="957" y="15928"/>
                    </a:lnTo>
                    <a:lnTo>
                      <a:pt x="1020" y="15928"/>
                    </a:lnTo>
                    <a:lnTo>
                      <a:pt x="1020" y="15928"/>
                    </a:lnTo>
                    <a:lnTo>
                      <a:pt x="1124" y="15928"/>
                    </a:lnTo>
                    <a:lnTo>
                      <a:pt x="1207" y="15907"/>
                    </a:lnTo>
                    <a:lnTo>
                      <a:pt x="1290" y="15866"/>
                    </a:lnTo>
                    <a:lnTo>
                      <a:pt x="1373" y="15803"/>
                    </a:lnTo>
                    <a:lnTo>
                      <a:pt x="1456" y="15741"/>
                    </a:lnTo>
                    <a:lnTo>
                      <a:pt x="1519" y="15658"/>
                    </a:lnTo>
                    <a:lnTo>
                      <a:pt x="1602" y="15554"/>
                    </a:lnTo>
                    <a:lnTo>
                      <a:pt x="1664" y="15429"/>
                    </a:lnTo>
                    <a:lnTo>
                      <a:pt x="1664" y="15429"/>
                    </a:lnTo>
                    <a:lnTo>
                      <a:pt x="1768" y="15138"/>
                    </a:lnTo>
                    <a:lnTo>
                      <a:pt x="1851" y="14847"/>
                    </a:lnTo>
                    <a:lnTo>
                      <a:pt x="1893" y="14535"/>
                    </a:lnTo>
                    <a:lnTo>
                      <a:pt x="1935" y="14244"/>
                    </a:lnTo>
                    <a:lnTo>
                      <a:pt x="1935" y="14244"/>
                    </a:lnTo>
                    <a:lnTo>
                      <a:pt x="2018" y="13558"/>
                    </a:lnTo>
                    <a:lnTo>
                      <a:pt x="2101" y="12892"/>
                    </a:lnTo>
                    <a:lnTo>
                      <a:pt x="2226" y="12227"/>
                    </a:lnTo>
                    <a:lnTo>
                      <a:pt x="2371" y="11582"/>
                    </a:lnTo>
                    <a:lnTo>
                      <a:pt x="2538" y="10917"/>
                    </a:lnTo>
                    <a:lnTo>
                      <a:pt x="2704" y="10272"/>
                    </a:lnTo>
                    <a:lnTo>
                      <a:pt x="2891" y="9628"/>
                    </a:lnTo>
                    <a:lnTo>
                      <a:pt x="3099" y="8983"/>
                    </a:lnTo>
                    <a:lnTo>
                      <a:pt x="3099" y="8983"/>
                    </a:lnTo>
                    <a:lnTo>
                      <a:pt x="3453" y="7985"/>
                    </a:lnTo>
                    <a:lnTo>
                      <a:pt x="3806" y="7008"/>
                    </a:lnTo>
                    <a:lnTo>
                      <a:pt x="4555" y="5033"/>
                    </a:lnTo>
                    <a:lnTo>
                      <a:pt x="4908" y="4055"/>
                    </a:lnTo>
                    <a:lnTo>
                      <a:pt x="5262" y="3078"/>
                    </a:lnTo>
                    <a:lnTo>
                      <a:pt x="5594" y="2080"/>
                    </a:lnTo>
                    <a:lnTo>
                      <a:pt x="5885" y="1061"/>
                    </a:lnTo>
                    <a:lnTo>
                      <a:pt x="5885" y="1061"/>
                    </a:lnTo>
                    <a:lnTo>
                      <a:pt x="5968" y="812"/>
                    </a:lnTo>
                    <a:lnTo>
                      <a:pt x="6031" y="562"/>
                    </a:lnTo>
                    <a:lnTo>
                      <a:pt x="6052" y="437"/>
                    </a:lnTo>
                    <a:lnTo>
                      <a:pt x="6072" y="292"/>
                    </a:lnTo>
                    <a:lnTo>
                      <a:pt x="6072" y="167"/>
                    </a:lnTo>
                    <a:lnTo>
                      <a:pt x="6052" y="1"/>
                    </a:lnTo>
                    <a:lnTo>
                      <a:pt x="6052" y="1"/>
                    </a:lnTo>
                    <a:lnTo>
                      <a:pt x="605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50" name="Google Shape;1150;p7"/>
              <p:cNvSpPr/>
              <p:nvPr/>
            </p:nvSpPr>
            <p:spPr>
              <a:xfrm>
                <a:off x="1840125" y="1307375"/>
                <a:ext cx="189775" cy="191850"/>
              </a:xfrm>
              <a:custGeom>
                <a:avLst/>
                <a:gdLst/>
                <a:ahLst/>
                <a:cxnLst/>
                <a:rect l="l" t="t" r="r" b="b"/>
                <a:pathLst>
                  <a:path w="7591" h="7674" extrusionOk="0">
                    <a:moveTo>
                      <a:pt x="7424" y="1"/>
                    </a:moveTo>
                    <a:lnTo>
                      <a:pt x="6051" y="1623"/>
                    </a:lnTo>
                    <a:lnTo>
                      <a:pt x="5407" y="2434"/>
                    </a:lnTo>
                    <a:lnTo>
                      <a:pt x="4762" y="3224"/>
                    </a:lnTo>
                    <a:lnTo>
                      <a:pt x="4367" y="3764"/>
                    </a:lnTo>
                    <a:lnTo>
                      <a:pt x="3931" y="4243"/>
                    </a:lnTo>
                    <a:lnTo>
                      <a:pt x="3702" y="4471"/>
                    </a:lnTo>
                    <a:lnTo>
                      <a:pt x="3473" y="4700"/>
                    </a:lnTo>
                    <a:lnTo>
                      <a:pt x="3224" y="4908"/>
                    </a:lnTo>
                    <a:lnTo>
                      <a:pt x="2974" y="5116"/>
                    </a:lnTo>
                    <a:lnTo>
                      <a:pt x="2725" y="5303"/>
                    </a:lnTo>
                    <a:lnTo>
                      <a:pt x="2454" y="5469"/>
                    </a:lnTo>
                    <a:lnTo>
                      <a:pt x="2184" y="5615"/>
                    </a:lnTo>
                    <a:lnTo>
                      <a:pt x="1893" y="5760"/>
                    </a:lnTo>
                    <a:lnTo>
                      <a:pt x="1581" y="5885"/>
                    </a:lnTo>
                    <a:lnTo>
                      <a:pt x="1269" y="6010"/>
                    </a:lnTo>
                    <a:lnTo>
                      <a:pt x="957" y="6093"/>
                    </a:lnTo>
                    <a:lnTo>
                      <a:pt x="625" y="6176"/>
                    </a:lnTo>
                    <a:lnTo>
                      <a:pt x="458" y="6218"/>
                    </a:lnTo>
                    <a:lnTo>
                      <a:pt x="271" y="6322"/>
                    </a:lnTo>
                    <a:lnTo>
                      <a:pt x="188" y="6405"/>
                    </a:lnTo>
                    <a:lnTo>
                      <a:pt x="126" y="6467"/>
                    </a:lnTo>
                    <a:lnTo>
                      <a:pt x="63" y="6551"/>
                    </a:lnTo>
                    <a:lnTo>
                      <a:pt x="22" y="6634"/>
                    </a:lnTo>
                    <a:lnTo>
                      <a:pt x="1" y="6738"/>
                    </a:lnTo>
                    <a:lnTo>
                      <a:pt x="1" y="6862"/>
                    </a:lnTo>
                    <a:lnTo>
                      <a:pt x="1" y="6966"/>
                    </a:lnTo>
                    <a:lnTo>
                      <a:pt x="22" y="7070"/>
                    </a:lnTo>
                    <a:lnTo>
                      <a:pt x="63" y="7154"/>
                    </a:lnTo>
                    <a:lnTo>
                      <a:pt x="126" y="7237"/>
                    </a:lnTo>
                    <a:lnTo>
                      <a:pt x="188" y="7320"/>
                    </a:lnTo>
                    <a:lnTo>
                      <a:pt x="250" y="7382"/>
                    </a:lnTo>
                    <a:lnTo>
                      <a:pt x="333" y="7445"/>
                    </a:lnTo>
                    <a:lnTo>
                      <a:pt x="437" y="7486"/>
                    </a:lnTo>
                    <a:lnTo>
                      <a:pt x="625" y="7569"/>
                    </a:lnTo>
                    <a:lnTo>
                      <a:pt x="812" y="7632"/>
                    </a:lnTo>
                    <a:lnTo>
                      <a:pt x="1020" y="7653"/>
                    </a:lnTo>
                    <a:lnTo>
                      <a:pt x="1207" y="7673"/>
                    </a:lnTo>
                    <a:lnTo>
                      <a:pt x="1519" y="7632"/>
                    </a:lnTo>
                    <a:lnTo>
                      <a:pt x="1955" y="7549"/>
                    </a:lnTo>
                    <a:lnTo>
                      <a:pt x="2371" y="7424"/>
                    </a:lnTo>
                    <a:lnTo>
                      <a:pt x="2787" y="7278"/>
                    </a:lnTo>
                    <a:lnTo>
                      <a:pt x="3161" y="7091"/>
                    </a:lnTo>
                    <a:lnTo>
                      <a:pt x="3536" y="6883"/>
                    </a:lnTo>
                    <a:lnTo>
                      <a:pt x="3889" y="6634"/>
                    </a:lnTo>
                    <a:lnTo>
                      <a:pt x="4222" y="6363"/>
                    </a:lnTo>
                    <a:lnTo>
                      <a:pt x="4534" y="6072"/>
                    </a:lnTo>
                    <a:lnTo>
                      <a:pt x="5033" y="5532"/>
                    </a:lnTo>
                    <a:lnTo>
                      <a:pt x="5490" y="4970"/>
                    </a:lnTo>
                    <a:lnTo>
                      <a:pt x="5906" y="4388"/>
                    </a:lnTo>
                    <a:lnTo>
                      <a:pt x="6280" y="3785"/>
                    </a:lnTo>
                    <a:lnTo>
                      <a:pt x="6634" y="3161"/>
                    </a:lnTo>
                    <a:lnTo>
                      <a:pt x="6925" y="2517"/>
                    </a:lnTo>
                    <a:lnTo>
                      <a:pt x="7195" y="1851"/>
                    </a:lnTo>
                    <a:lnTo>
                      <a:pt x="7445" y="1165"/>
                    </a:lnTo>
                    <a:lnTo>
                      <a:pt x="7528" y="916"/>
                    </a:lnTo>
                    <a:lnTo>
                      <a:pt x="7549" y="770"/>
                    </a:lnTo>
                    <a:lnTo>
                      <a:pt x="7590" y="645"/>
                    </a:lnTo>
                    <a:lnTo>
                      <a:pt x="7590" y="500"/>
                    </a:lnTo>
                    <a:lnTo>
                      <a:pt x="7569" y="334"/>
                    </a:lnTo>
                    <a:lnTo>
                      <a:pt x="7507" y="167"/>
                    </a:lnTo>
                    <a:lnTo>
                      <a:pt x="7424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51" name="Google Shape;1151;p7"/>
              <p:cNvSpPr/>
              <p:nvPr/>
            </p:nvSpPr>
            <p:spPr>
              <a:xfrm>
                <a:off x="1840125" y="1307375"/>
                <a:ext cx="189775" cy="191850"/>
              </a:xfrm>
              <a:custGeom>
                <a:avLst/>
                <a:gdLst/>
                <a:ahLst/>
                <a:cxnLst/>
                <a:rect l="l" t="t" r="r" b="b"/>
                <a:pathLst>
                  <a:path w="7591" h="7674" fill="none" extrusionOk="0">
                    <a:moveTo>
                      <a:pt x="7424" y="1"/>
                    </a:moveTo>
                    <a:lnTo>
                      <a:pt x="7424" y="1"/>
                    </a:lnTo>
                    <a:lnTo>
                      <a:pt x="6051" y="1623"/>
                    </a:lnTo>
                    <a:lnTo>
                      <a:pt x="5407" y="2434"/>
                    </a:lnTo>
                    <a:lnTo>
                      <a:pt x="4762" y="3224"/>
                    </a:lnTo>
                    <a:lnTo>
                      <a:pt x="4762" y="3224"/>
                    </a:lnTo>
                    <a:lnTo>
                      <a:pt x="4367" y="3764"/>
                    </a:lnTo>
                    <a:lnTo>
                      <a:pt x="3931" y="4243"/>
                    </a:lnTo>
                    <a:lnTo>
                      <a:pt x="3702" y="4471"/>
                    </a:lnTo>
                    <a:lnTo>
                      <a:pt x="3473" y="4700"/>
                    </a:lnTo>
                    <a:lnTo>
                      <a:pt x="3224" y="4908"/>
                    </a:lnTo>
                    <a:lnTo>
                      <a:pt x="2974" y="5116"/>
                    </a:lnTo>
                    <a:lnTo>
                      <a:pt x="2725" y="5303"/>
                    </a:lnTo>
                    <a:lnTo>
                      <a:pt x="2454" y="5469"/>
                    </a:lnTo>
                    <a:lnTo>
                      <a:pt x="2184" y="5615"/>
                    </a:lnTo>
                    <a:lnTo>
                      <a:pt x="1893" y="5760"/>
                    </a:lnTo>
                    <a:lnTo>
                      <a:pt x="1581" y="5885"/>
                    </a:lnTo>
                    <a:lnTo>
                      <a:pt x="1269" y="6010"/>
                    </a:lnTo>
                    <a:lnTo>
                      <a:pt x="957" y="6093"/>
                    </a:lnTo>
                    <a:lnTo>
                      <a:pt x="625" y="6176"/>
                    </a:lnTo>
                    <a:lnTo>
                      <a:pt x="625" y="6176"/>
                    </a:lnTo>
                    <a:lnTo>
                      <a:pt x="458" y="6218"/>
                    </a:lnTo>
                    <a:lnTo>
                      <a:pt x="458" y="6218"/>
                    </a:lnTo>
                    <a:lnTo>
                      <a:pt x="271" y="6322"/>
                    </a:lnTo>
                    <a:lnTo>
                      <a:pt x="188" y="6405"/>
                    </a:lnTo>
                    <a:lnTo>
                      <a:pt x="126" y="6467"/>
                    </a:lnTo>
                    <a:lnTo>
                      <a:pt x="63" y="6551"/>
                    </a:lnTo>
                    <a:lnTo>
                      <a:pt x="22" y="6634"/>
                    </a:lnTo>
                    <a:lnTo>
                      <a:pt x="1" y="6738"/>
                    </a:lnTo>
                    <a:lnTo>
                      <a:pt x="1" y="6862"/>
                    </a:lnTo>
                    <a:lnTo>
                      <a:pt x="1" y="6862"/>
                    </a:lnTo>
                    <a:lnTo>
                      <a:pt x="1" y="6966"/>
                    </a:lnTo>
                    <a:lnTo>
                      <a:pt x="22" y="7070"/>
                    </a:lnTo>
                    <a:lnTo>
                      <a:pt x="63" y="7154"/>
                    </a:lnTo>
                    <a:lnTo>
                      <a:pt x="126" y="7237"/>
                    </a:lnTo>
                    <a:lnTo>
                      <a:pt x="188" y="7320"/>
                    </a:lnTo>
                    <a:lnTo>
                      <a:pt x="250" y="7382"/>
                    </a:lnTo>
                    <a:lnTo>
                      <a:pt x="333" y="7445"/>
                    </a:lnTo>
                    <a:lnTo>
                      <a:pt x="437" y="7486"/>
                    </a:lnTo>
                    <a:lnTo>
                      <a:pt x="437" y="7486"/>
                    </a:lnTo>
                    <a:lnTo>
                      <a:pt x="625" y="7569"/>
                    </a:lnTo>
                    <a:lnTo>
                      <a:pt x="812" y="7632"/>
                    </a:lnTo>
                    <a:lnTo>
                      <a:pt x="1020" y="7653"/>
                    </a:lnTo>
                    <a:lnTo>
                      <a:pt x="1207" y="7673"/>
                    </a:lnTo>
                    <a:lnTo>
                      <a:pt x="1207" y="7673"/>
                    </a:lnTo>
                    <a:lnTo>
                      <a:pt x="1519" y="7632"/>
                    </a:lnTo>
                    <a:lnTo>
                      <a:pt x="1519" y="7632"/>
                    </a:lnTo>
                    <a:lnTo>
                      <a:pt x="1955" y="7549"/>
                    </a:lnTo>
                    <a:lnTo>
                      <a:pt x="2371" y="7424"/>
                    </a:lnTo>
                    <a:lnTo>
                      <a:pt x="2787" y="7278"/>
                    </a:lnTo>
                    <a:lnTo>
                      <a:pt x="3161" y="7091"/>
                    </a:lnTo>
                    <a:lnTo>
                      <a:pt x="3536" y="6883"/>
                    </a:lnTo>
                    <a:lnTo>
                      <a:pt x="3889" y="6634"/>
                    </a:lnTo>
                    <a:lnTo>
                      <a:pt x="4222" y="6363"/>
                    </a:lnTo>
                    <a:lnTo>
                      <a:pt x="4534" y="6072"/>
                    </a:lnTo>
                    <a:lnTo>
                      <a:pt x="4534" y="6072"/>
                    </a:lnTo>
                    <a:lnTo>
                      <a:pt x="5033" y="5532"/>
                    </a:lnTo>
                    <a:lnTo>
                      <a:pt x="5490" y="4970"/>
                    </a:lnTo>
                    <a:lnTo>
                      <a:pt x="5906" y="4388"/>
                    </a:lnTo>
                    <a:lnTo>
                      <a:pt x="6280" y="3785"/>
                    </a:lnTo>
                    <a:lnTo>
                      <a:pt x="6634" y="3161"/>
                    </a:lnTo>
                    <a:lnTo>
                      <a:pt x="6925" y="2517"/>
                    </a:lnTo>
                    <a:lnTo>
                      <a:pt x="7195" y="1851"/>
                    </a:lnTo>
                    <a:lnTo>
                      <a:pt x="7445" y="1165"/>
                    </a:lnTo>
                    <a:lnTo>
                      <a:pt x="7445" y="1165"/>
                    </a:lnTo>
                    <a:lnTo>
                      <a:pt x="7528" y="916"/>
                    </a:lnTo>
                    <a:lnTo>
                      <a:pt x="7549" y="770"/>
                    </a:lnTo>
                    <a:lnTo>
                      <a:pt x="7590" y="645"/>
                    </a:lnTo>
                    <a:lnTo>
                      <a:pt x="7590" y="500"/>
                    </a:lnTo>
                    <a:lnTo>
                      <a:pt x="7569" y="334"/>
                    </a:lnTo>
                    <a:lnTo>
                      <a:pt x="7507" y="167"/>
                    </a:lnTo>
                    <a:lnTo>
                      <a:pt x="742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52" name="Google Shape;1152;p7"/>
              <p:cNvSpPr/>
              <p:nvPr/>
            </p:nvSpPr>
            <p:spPr>
              <a:xfrm>
                <a:off x="1491325" y="539600"/>
                <a:ext cx="64500" cy="63975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2559" extrusionOk="0">
                    <a:moveTo>
                      <a:pt x="2142" y="1"/>
                    </a:moveTo>
                    <a:lnTo>
                      <a:pt x="1955" y="22"/>
                    </a:lnTo>
                    <a:lnTo>
                      <a:pt x="1768" y="63"/>
                    </a:lnTo>
                    <a:lnTo>
                      <a:pt x="1602" y="126"/>
                    </a:lnTo>
                    <a:lnTo>
                      <a:pt x="1415" y="188"/>
                    </a:lnTo>
                    <a:lnTo>
                      <a:pt x="1228" y="271"/>
                    </a:lnTo>
                    <a:lnTo>
                      <a:pt x="895" y="479"/>
                    </a:lnTo>
                    <a:lnTo>
                      <a:pt x="749" y="583"/>
                    </a:lnTo>
                    <a:lnTo>
                      <a:pt x="604" y="708"/>
                    </a:lnTo>
                    <a:lnTo>
                      <a:pt x="458" y="833"/>
                    </a:lnTo>
                    <a:lnTo>
                      <a:pt x="354" y="978"/>
                    </a:lnTo>
                    <a:lnTo>
                      <a:pt x="250" y="1103"/>
                    </a:lnTo>
                    <a:lnTo>
                      <a:pt x="146" y="1248"/>
                    </a:lnTo>
                    <a:lnTo>
                      <a:pt x="84" y="1394"/>
                    </a:lnTo>
                    <a:lnTo>
                      <a:pt x="42" y="1540"/>
                    </a:lnTo>
                    <a:lnTo>
                      <a:pt x="1" y="1768"/>
                    </a:lnTo>
                    <a:lnTo>
                      <a:pt x="1" y="1872"/>
                    </a:lnTo>
                    <a:lnTo>
                      <a:pt x="1" y="1976"/>
                    </a:lnTo>
                    <a:lnTo>
                      <a:pt x="22" y="2080"/>
                    </a:lnTo>
                    <a:lnTo>
                      <a:pt x="63" y="2184"/>
                    </a:lnTo>
                    <a:lnTo>
                      <a:pt x="126" y="2267"/>
                    </a:lnTo>
                    <a:lnTo>
                      <a:pt x="209" y="2371"/>
                    </a:lnTo>
                    <a:lnTo>
                      <a:pt x="334" y="2454"/>
                    </a:lnTo>
                    <a:lnTo>
                      <a:pt x="458" y="2496"/>
                    </a:lnTo>
                    <a:lnTo>
                      <a:pt x="583" y="2538"/>
                    </a:lnTo>
                    <a:lnTo>
                      <a:pt x="708" y="2558"/>
                    </a:lnTo>
                    <a:lnTo>
                      <a:pt x="833" y="2538"/>
                    </a:lnTo>
                    <a:lnTo>
                      <a:pt x="978" y="2496"/>
                    </a:lnTo>
                    <a:lnTo>
                      <a:pt x="1124" y="2434"/>
                    </a:lnTo>
                    <a:lnTo>
                      <a:pt x="1269" y="2350"/>
                    </a:lnTo>
                    <a:lnTo>
                      <a:pt x="1436" y="2246"/>
                    </a:lnTo>
                    <a:lnTo>
                      <a:pt x="1581" y="2122"/>
                    </a:lnTo>
                    <a:lnTo>
                      <a:pt x="1706" y="1976"/>
                    </a:lnTo>
                    <a:lnTo>
                      <a:pt x="1851" y="1831"/>
                    </a:lnTo>
                    <a:lnTo>
                      <a:pt x="1976" y="1664"/>
                    </a:lnTo>
                    <a:lnTo>
                      <a:pt x="2101" y="1477"/>
                    </a:lnTo>
                    <a:lnTo>
                      <a:pt x="2205" y="1311"/>
                    </a:lnTo>
                    <a:lnTo>
                      <a:pt x="2309" y="1124"/>
                    </a:lnTo>
                    <a:lnTo>
                      <a:pt x="2392" y="916"/>
                    </a:lnTo>
                    <a:lnTo>
                      <a:pt x="2475" y="729"/>
                    </a:lnTo>
                    <a:lnTo>
                      <a:pt x="2517" y="541"/>
                    </a:lnTo>
                    <a:lnTo>
                      <a:pt x="2558" y="354"/>
                    </a:lnTo>
                    <a:lnTo>
                      <a:pt x="2579" y="188"/>
                    </a:lnTo>
                    <a:lnTo>
                      <a:pt x="2579" y="22"/>
                    </a:lnTo>
                    <a:lnTo>
                      <a:pt x="2309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53" name="Google Shape;1153;p7"/>
              <p:cNvSpPr/>
              <p:nvPr/>
            </p:nvSpPr>
            <p:spPr>
              <a:xfrm>
                <a:off x="1491325" y="539600"/>
                <a:ext cx="64500" cy="63975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2559" fill="none" extrusionOk="0">
                    <a:moveTo>
                      <a:pt x="2309" y="1"/>
                    </a:moveTo>
                    <a:lnTo>
                      <a:pt x="2309" y="1"/>
                    </a:lnTo>
                    <a:lnTo>
                      <a:pt x="2142" y="1"/>
                    </a:lnTo>
                    <a:lnTo>
                      <a:pt x="1955" y="22"/>
                    </a:lnTo>
                    <a:lnTo>
                      <a:pt x="1768" y="63"/>
                    </a:lnTo>
                    <a:lnTo>
                      <a:pt x="1602" y="126"/>
                    </a:lnTo>
                    <a:lnTo>
                      <a:pt x="1415" y="188"/>
                    </a:lnTo>
                    <a:lnTo>
                      <a:pt x="1228" y="271"/>
                    </a:lnTo>
                    <a:lnTo>
                      <a:pt x="895" y="479"/>
                    </a:lnTo>
                    <a:lnTo>
                      <a:pt x="749" y="583"/>
                    </a:lnTo>
                    <a:lnTo>
                      <a:pt x="604" y="708"/>
                    </a:lnTo>
                    <a:lnTo>
                      <a:pt x="458" y="833"/>
                    </a:lnTo>
                    <a:lnTo>
                      <a:pt x="354" y="978"/>
                    </a:lnTo>
                    <a:lnTo>
                      <a:pt x="250" y="1103"/>
                    </a:lnTo>
                    <a:lnTo>
                      <a:pt x="146" y="1248"/>
                    </a:lnTo>
                    <a:lnTo>
                      <a:pt x="84" y="1394"/>
                    </a:lnTo>
                    <a:lnTo>
                      <a:pt x="42" y="1540"/>
                    </a:lnTo>
                    <a:lnTo>
                      <a:pt x="42" y="1540"/>
                    </a:lnTo>
                    <a:lnTo>
                      <a:pt x="1" y="1768"/>
                    </a:lnTo>
                    <a:lnTo>
                      <a:pt x="1" y="1872"/>
                    </a:lnTo>
                    <a:lnTo>
                      <a:pt x="1" y="1976"/>
                    </a:lnTo>
                    <a:lnTo>
                      <a:pt x="22" y="2080"/>
                    </a:lnTo>
                    <a:lnTo>
                      <a:pt x="63" y="2184"/>
                    </a:lnTo>
                    <a:lnTo>
                      <a:pt x="126" y="2267"/>
                    </a:lnTo>
                    <a:lnTo>
                      <a:pt x="209" y="2371"/>
                    </a:lnTo>
                    <a:lnTo>
                      <a:pt x="209" y="2371"/>
                    </a:lnTo>
                    <a:lnTo>
                      <a:pt x="334" y="2454"/>
                    </a:lnTo>
                    <a:lnTo>
                      <a:pt x="458" y="2496"/>
                    </a:lnTo>
                    <a:lnTo>
                      <a:pt x="583" y="2538"/>
                    </a:lnTo>
                    <a:lnTo>
                      <a:pt x="708" y="2558"/>
                    </a:lnTo>
                    <a:lnTo>
                      <a:pt x="708" y="2558"/>
                    </a:lnTo>
                    <a:lnTo>
                      <a:pt x="833" y="2538"/>
                    </a:lnTo>
                    <a:lnTo>
                      <a:pt x="978" y="2496"/>
                    </a:lnTo>
                    <a:lnTo>
                      <a:pt x="978" y="2496"/>
                    </a:lnTo>
                    <a:lnTo>
                      <a:pt x="1124" y="2434"/>
                    </a:lnTo>
                    <a:lnTo>
                      <a:pt x="1269" y="2350"/>
                    </a:lnTo>
                    <a:lnTo>
                      <a:pt x="1436" y="2246"/>
                    </a:lnTo>
                    <a:lnTo>
                      <a:pt x="1581" y="2122"/>
                    </a:lnTo>
                    <a:lnTo>
                      <a:pt x="1706" y="1976"/>
                    </a:lnTo>
                    <a:lnTo>
                      <a:pt x="1851" y="1831"/>
                    </a:lnTo>
                    <a:lnTo>
                      <a:pt x="1976" y="1664"/>
                    </a:lnTo>
                    <a:lnTo>
                      <a:pt x="2101" y="1477"/>
                    </a:lnTo>
                    <a:lnTo>
                      <a:pt x="2205" y="1311"/>
                    </a:lnTo>
                    <a:lnTo>
                      <a:pt x="2309" y="1124"/>
                    </a:lnTo>
                    <a:lnTo>
                      <a:pt x="2392" y="916"/>
                    </a:lnTo>
                    <a:lnTo>
                      <a:pt x="2475" y="729"/>
                    </a:lnTo>
                    <a:lnTo>
                      <a:pt x="2517" y="541"/>
                    </a:lnTo>
                    <a:lnTo>
                      <a:pt x="2558" y="354"/>
                    </a:lnTo>
                    <a:lnTo>
                      <a:pt x="2579" y="188"/>
                    </a:lnTo>
                    <a:lnTo>
                      <a:pt x="2579" y="22"/>
                    </a:lnTo>
                    <a:lnTo>
                      <a:pt x="2579" y="22"/>
                    </a:lnTo>
                    <a:lnTo>
                      <a:pt x="230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54" name="Google Shape;1154;p7"/>
              <p:cNvSpPr/>
              <p:nvPr/>
            </p:nvSpPr>
            <p:spPr>
              <a:xfrm>
                <a:off x="1260025" y="385750"/>
                <a:ext cx="1043800" cy="1415475"/>
              </a:xfrm>
              <a:custGeom>
                <a:avLst/>
                <a:gdLst/>
                <a:ahLst/>
                <a:cxnLst/>
                <a:rect l="l" t="t" r="r" b="b"/>
                <a:pathLst>
                  <a:path w="41752" h="56619" extrusionOk="0">
                    <a:moveTo>
                      <a:pt x="21562" y="15595"/>
                    </a:moveTo>
                    <a:lnTo>
                      <a:pt x="21999" y="15616"/>
                    </a:lnTo>
                    <a:lnTo>
                      <a:pt x="22415" y="15678"/>
                    </a:lnTo>
                    <a:lnTo>
                      <a:pt x="22851" y="15803"/>
                    </a:lnTo>
                    <a:lnTo>
                      <a:pt x="23288" y="15948"/>
                    </a:lnTo>
                    <a:lnTo>
                      <a:pt x="23704" y="16156"/>
                    </a:lnTo>
                    <a:lnTo>
                      <a:pt x="24140" y="16385"/>
                    </a:lnTo>
                    <a:lnTo>
                      <a:pt x="24577" y="16676"/>
                    </a:lnTo>
                    <a:lnTo>
                      <a:pt x="24951" y="16967"/>
                    </a:lnTo>
                    <a:lnTo>
                      <a:pt x="25305" y="17258"/>
                    </a:lnTo>
                    <a:lnTo>
                      <a:pt x="25638" y="17570"/>
                    </a:lnTo>
                    <a:lnTo>
                      <a:pt x="25949" y="17903"/>
                    </a:lnTo>
                    <a:lnTo>
                      <a:pt x="26241" y="18235"/>
                    </a:lnTo>
                    <a:lnTo>
                      <a:pt x="26511" y="18589"/>
                    </a:lnTo>
                    <a:lnTo>
                      <a:pt x="26760" y="18942"/>
                    </a:lnTo>
                    <a:lnTo>
                      <a:pt x="27010" y="19317"/>
                    </a:lnTo>
                    <a:lnTo>
                      <a:pt x="27239" y="19712"/>
                    </a:lnTo>
                    <a:lnTo>
                      <a:pt x="27447" y="20086"/>
                    </a:lnTo>
                    <a:lnTo>
                      <a:pt x="27634" y="20502"/>
                    </a:lnTo>
                    <a:lnTo>
                      <a:pt x="27800" y="20918"/>
                    </a:lnTo>
                    <a:lnTo>
                      <a:pt x="27966" y="21334"/>
                    </a:lnTo>
                    <a:lnTo>
                      <a:pt x="28133" y="21749"/>
                    </a:lnTo>
                    <a:lnTo>
                      <a:pt x="28278" y="22186"/>
                    </a:lnTo>
                    <a:lnTo>
                      <a:pt x="28403" y="22623"/>
                    </a:lnTo>
                    <a:lnTo>
                      <a:pt x="28507" y="23080"/>
                    </a:lnTo>
                    <a:lnTo>
                      <a:pt x="28611" y="23538"/>
                    </a:lnTo>
                    <a:lnTo>
                      <a:pt x="28715" y="23995"/>
                    </a:lnTo>
                    <a:lnTo>
                      <a:pt x="28798" y="24453"/>
                    </a:lnTo>
                    <a:lnTo>
                      <a:pt x="28902" y="25367"/>
                    </a:lnTo>
                    <a:lnTo>
                      <a:pt x="28985" y="26282"/>
                    </a:lnTo>
                    <a:lnTo>
                      <a:pt x="29027" y="27197"/>
                    </a:lnTo>
                    <a:lnTo>
                      <a:pt x="29048" y="28133"/>
                    </a:lnTo>
                    <a:lnTo>
                      <a:pt x="29027" y="29048"/>
                    </a:lnTo>
                    <a:lnTo>
                      <a:pt x="28985" y="29983"/>
                    </a:lnTo>
                    <a:lnTo>
                      <a:pt x="28944" y="30774"/>
                    </a:lnTo>
                    <a:lnTo>
                      <a:pt x="28860" y="31564"/>
                    </a:lnTo>
                    <a:lnTo>
                      <a:pt x="28756" y="32354"/>
                    </a:lnTo>
                    <a:lnTo>
                      <a:pt x="28632" y="33123"/>
                    </a:lnTo>
                    <a:lnTo>
                      <a:pt x="28465" y="33913"/>
                    </a:lnTo>
                    <a:lnTo>
                      <a:pt x="28257" y="34662"/>
                    </a:lnTo>
                    <a:lnTo>
                      <a:pt x="28008" y="35410"/>
                    </a:lnTo>
                    <a:lnTo>
                      <a:pt x="27862" y="35785"/>
                    </a:lnTo>
                    <a:lnTo>
                      <a:pt x="27696" y="36159"/>
                    </a:lnTo>
                    <a:lnTo>
                      <a:pt x="27488" y="36616"/>
                    </a:lnTo>
                    <a:lnTo>
                      <a:pt x="27259" y="37053"/>
                    </a:lnTo>
                    <a:lnTo>
                      <a:pt x="27031" y="37469"/>
                    </a:lnTo>
                    <a:lnTo>
                      <a:pt x="26760" y="37864"/>
                    </a:lnTo>
                    <a:lnTo>
                      <a:pt x="26490" y="38238"/>
                    </a:lnTo>
                    <a:lnTo>
                      <a:pt x="26199" y="38612"/>
                    </a:lnTo>
                    <a:lnTo>
                      <a:pt x="25887" y="38945"/>
                    </a:lnTo>
                    <a:lnTo>
                      <a:pt x="25554" y="39236"/>
                    </a:lnTo>
                    <a:lnTo>
                      <a:pt x="25201" y="39527"/>
                    </a:lnTo>
                    <a:lnTo>
                      <a:pt x="24827" y="39798"/>
                    </a:lnTo>
                    <a:lnTo>
                      <a:pt x="24411" y="40026"/>
                    </a:lnTo>
                    <a:lnTo>
                      <a:pt x="23995" y="40234"/>
                    </a:lnTo>
                    <a:lnTo>
                      <a:pt x="23558" y="40401"/>
                    </a:lnTo>
                    <a:lnTo>
                      <a:pt x="23080" y="40546"/>
                    </a:lnTo>
                    <a:lnTo>
                      <a:pt x="22602" y="40671"/>
                    </a:lnTo>
                    <a:lnTo>
                      <a:pt x="22082" y="40754"/>
                    </a:lnTo>
                    <a:lnTo>
                      <a:pt x="21687" y="40796"/>
                    </a:lnTo>
                    <a:lnTo>
                      <a:pt x="21313" y="40775"/>
                    </a:lnTo>
                    <a:lnTo>
                      <a:pt x="20938" y="40733"/>
                    </a:lnTo>
                    <a:lnTo>
                      <a:pt x="20585" y="40671"/>
                    </a:lnTo>
                    <a:lnTo>
                      <a:pt x="20231" y="40567"/>
                    </a:lnTo>
                    <a:lnTo>
                      <a:pt x="19878" y="40442"/>
                    </a:lnTo>
                    <a:lnTo>
                      <a:pt x="19545" y="40297"/>
                    </a:lnTo>
                    <a:lnTo>
                      <a:pt x="19213" y="40110"/>
                    </a:lnTo>
                    <a:lnTo>
                      <a:pt x="18901" y="39943"/>
                    </a:lnTo>
                    <a:lnTo>
                      <a:pt x="18610" y="39756"/>
                    </a:lnTo>
                    <a:lnTo>
                      <a:pt x="18339" y="39548"/>
                    </a:lnTo>
                    <a:lnTo>
                      <a:pt x="18069" y="39340"/>
                    </a:lnTo>
                    <a:lnTo>
                      <a:pt x="17819" y="39111"/>
                    </a:lnTo>
                    <a:lnTo>
                      <a:pt x="17591" y="38883"/>
                    </a:lnTo>
                    <a:lnTo>
                      <a:pt x="17383" y="38633"/>
                    </a:lnTo>
                    <a:lnTo>
                      <a:pt x="17175" y="38363"/>
                    </a:lnTo>
                    <a:lnTo>
                      <a:pt x="16967" y="38113"/>
                    </a:lnTo>
                    <a:lnTo>
                      <a:pt x="16780" y="37822"/>
                    </a:lnTo>
                    <a:lnTo>
                      <a:pt x="16613" y="37552"/>
                    </a:lnTo>
                    <a:lnTo>
                      <a:pt x="16447" y="37261"/>
                    </a:lnTo>
                    <a:lnTo>
                      <a:pt x="16135" y="36637"/>
                    </a:lnTo>
                    <a:lnTo>
                      <a:pt x="15865" y="36013"/>
                    </a:lnTo>
                    <a:lnTo>
                      <a:pt x="15699" y="35577"/>
                    </a:lnTo>
                    <a:lnTo>
                      <a:pt x="15553" y="35119"/>
                    </a:lnTo>
                    <a:lnTo>
                      <a:pt x="15407" y="34683"/>
                    </a:lnTo>
                    <a:lnTo>
                      <a:pt x="15283" y="34225"/>
                    </a:lnTo>
                    <a:lnTo>
                      <a:pt x="15054" y="33331"/>
                    </a:lnTo>
                    <a:lnTo>
                      <a:pt x="14888" y="32416"/>
                    </a:lnTo>
                    <a:lnTo>
                      <a:pt x="14742" y="31501"/>
                    </a:lnTo>
                    <a:lnTo>
                      <a:pt x="14638" y="30586"/>
                    </a:lnTo>
                    <a:lnTo>
                      <a:pt x="14576" y="29672"/>
                    </a:lnTo>
                    <a:lnTo>
                      <a:pt x="14534" y="28736"/>
                    </a:lnTo>
                    <a:lnTo>
                      <a:pt x="14534" y="27592"/>
                    </a:lnTo>
                    <a:lnTo>
                      <a:pt x="14555" y="27010"/>
                    </a:lnTo>
                    <a:lnTo>
                      <a:pt x="14597" y="26428"/>
                    </a:lnTo>
                    <a:lnTo>
                      <a:pt x="14638" y="25866"/>
                    </a:lnTo>
                    <a:lnTo>
                      <a:pt x="14701" y="25305"/>
                    </a:lnTo>
                    <a:lnTo>
                      <a:pt x="14784" y="24744"/>
                    </a:lnTo>
                    <a:lnTo>
                      <a:pt x="14867" y="24182"/>
                    </a:lnTo>
                    <a:lnTo>
                      <a:pt x="14971" y="23621"/>
                    </a:lnTo>
                    <a:lnTo>
                      <a:pt x="15096" y="23080"/>
                    </a:lnTo>
                    <a:lnTo>
                      <a:pt x="15241" y="22519"/>
                    </a:lnTo>
                    <a:lnTo>
                      <a:pt x="15387" y="21978"/>
                    </a:lnTo>
                    <a:lnTo>
                      <a:pt x="15574" y="21438"/>
                    </a:lnTo>
                    <a:lnTo>
                      <a:pt x="15761" y="20897"/>
                    </a:lnTo>
                    <a:lnTo>
                      <a:pt x="15969" y="20377"/>
                    </a:lnTo>
                    <a:lnTo>
                      <a:pt x="16218" y="19837"/>
                    </a:lnTo>
                    <a:lnTo>
                      <a:pt x="16385" y="19483"/>
                    </a:lnTo>
                    <a:lnTo>
                      <a:pt x="16572" y="19130"/>
                    </a:lnTo>
                    <a:lnTo>
                      <a:pt x="16780" y="18797"/>
                    </a:lnTo>
                    <a:lnTo>
                      <a:pt x="17009" y="18464"/>
                    </a:lnTo>
                    <a:lnTo>
                      <a:pt x="17237" y="18152"/>
                    </a:lnTo>
                    <a:lnTo>
                      <a:pt x="17487" y="17840"/>
                    </a:lnTo>
                    <a:lnTo>
                      <a:pt x="17736" y="17529"/>
                    </a:lnTo>
                    <a:lnTo>
                      <a:pt x="18007" y="17237"/>
                    </a:lnTo>
                    <a:lnTo>
                      <a:pt x="18360" y="16884"/>
                    </a:lnTo>
                    <a:lnTo>
                      <a:pt x="18734" y="16572"/>
                    </a:lnTo>
                    <a:lnTo>
                      <a:pt x="19109" y="16302"/>
                    </a:lnTo>
                    <a:lnTo>
                      <a:pt x="19504" y="16073"/>
                    </a:lnTo>
                    <a:lnTo>
                      <a:pt x="19899" y="15907"/>
                    </a:lnTo>
                    <a:lnTo>
                      <a:pt x="20315" y="15761"/>
                    </a:lnTo>
                    <a:lnTo>
                      <a:pt x="20730" y="15657"/>
                    </a:lnTo>
                    <a:lnTo>
                      <a:pt x="21146" y="15595"/>
                    </a:lnTo>
                    <a:close/>
                    <a:moveTo>
                      <a:pt x="20626" y="0"/>
                    </a:moveTo>
                    <a:lnTo>
                      <a:pt x="19836" y="21"/>
                    </a:lnTo>
                    <a:lnTo>
                      <a:pt x="19046" y="83"/>
                    </a:lnTo>
                    <a:lnTo>
                      <a:pt x="18235" y="187"/>
                    </a:lnTo>
                    <a:lnTo>
                      <a:pt x="17757" y="270"/>
                    </a:lnTo>
                    <a:lnTo>
                      <a:pt x="17258" y="354"/>
                    </a:lnTo>
                    <a:lnTo>
                      <a:pt x="16780" y="478"/>
                    </a:lnTo>
                    <a:lnTo>
                      <a:pt x="16302" y="603"/>
                    </a:lnTo>
                    <a:lnTo>
                      <a:pt x="15844" y="728"/>
                    </a:lnTo>
                    <a:lnTo>
                      <a:pt x="15366" y="894"/>
                    </a:lnTo>
                    <a:lnTo>
                      <a:pt x="14908" y="1061"/>
                    </a:lnTo>
                    <a:lnTo>
                      <a:pt x="14472" y="1248"/>
                    </a:lnTo>
                    <a:lnTo>
                      <a:pt x="14014" y="1435"/>
                    </a:lnTo>
                    <a:lnTo>
                      <a:pt x="13578" y="1643"/>
                    </a:lnTo>
                    <a:lnTo>
                      <a:pt x="13141" y="1872"/>
                    </a:lnTo>
                    <a:lnTo>
                      <a:pt x="12704" y="2100"/>
                    </a:lnTo>
                    <a:lnTo>
                      <a:pt x="12268" y="2350"/>
                    </a:lnTo>
                    <a:lnTo>
                      <a:pt x="11852" y="2599"/>
                    </a:lnTo>
                    <a:lnTo>
                      <a:pt x="11020" y="3161"/>
                    </a:lnTo>
                    <a:lnTo>
                      <a:pt x="10480" y="3535"/>
                    </a:lnTo>
                    <a:lnTo>
                      <a:pt x="9939" y="3930"/>
                    </a:lnTo>
                    <a:lnTo>
                      <a:pt x="9419" y="4325"/>
                    </a:lnTo>
                    <a:lnTo>
                      <a:pt x="8920" y="4741"/>
                    </a:lnTo>
                    <a:lnTo>
                      <a:pt x="8421" y="5178"/>
                    </a:lnTo>
                    <a:lnTo>
                      <a:pt x="7922" y="5614"/>
                    </a:lnTo>
                    <a:lnTo>
                      <a:pt x="7444" y="6051"/>
                    </a:lnTo>
                    <a:lnTo>
                      <a:pt x="6986" y="6508"/>
                    </a:lnTo>
                    <a:lnTo>
                      <a:pt x="6550" y="6987"/>
                    </a:lnTo>
                    <a:lnTo>
                      <a:pt x="6113" y="7465"/>
                    </a:lnTo>
                    <a:lnTo>
                      <a:pt x="5697" y="7985"/>
                    </a:lnTo>
                    <a:lnTo>
                      <a:pt x="5281" y="8484"/>
                    </a:lnTo>
                    <a:lnTo>
                      <a:pt x="4907" y="9024"/>
                    </a:lnTo>
                    <a:lnTo>
                      <a:pt x="4533" y="9565"/>
                    </a:lnTo>
                    <a:lnTo>
                      <a:pt x="4179" y="10126"/>
                    </a:lnTo>
                    <a:lnTo>
                      <a:pt x="3826" y="10708"/>
                    </a:lnTo>
                    <a:lnTo>
                      <a:pt x="3514" y="11311"/>
                    </a:lnTo>
                    <a:lnTo>
                      <a:pt x="3202" y="11914"/>
                    </a:lnTo>
                    <a:lnTo>
                      <a:pt x="2911" y="12538"/>
                    </a:lnTo>
                    <a:lnTo>
                      <a:pt x="2641" y="13162"/>
                    </a:lnTo>
                    <a:lnTo>
                      <a:pt x="2391" y="13786"/>
                    </a:lnTo>
                    <a:lnTo>
                      <a:pt x="2162" y="14410"/>
                    </a:lnTo>
                    <a:lnTo>
                      <a:pt x="1955" y="15054"/>
                    </a:lnTo>
                    <a:lnTo>
                      <a:pt x="1747" y="15678"/>
                    </a:lnTo>
                    <a:lnTo>
                      <a:pt x="1559" y="16343"/>
                    </a:lnTo>
                    <a:lnTo>
                      <a:pt x="1372" y="16988"/>
                    </a:lnTo>
                    <a:lnTo>
                      <a:pt x="1040" y="18298"/>
                    </a:lnTo>
                    <a:lnTo>
                      <a:pt x="769" y="19608"/>
                    </a:lnTo>
                    <a:lnTo>
                      <a:pt x="499" y="20939"/>
                    </a:lnTo>
                    <a:lnTo>
                      <a:pt x="333" y="21937"/>
                    </a:lnTo>
                    <a:lnTo>
                      <a:pt x="208" y="22914"/>
                    </a:lnTo>
                    <a:lnTo>
                      <a:pt x="104" y="23912"/>
                    </a:lnTo>
                    <a:lnTo>
                      <a:pt x="42" y="24910"/>
                    </a:lnTo>
                    <a:lnTo>
                      <a:pt x="0" y="25908"/>
                    </a:lnTo>
                    <a:lnTo>
                      <a:pt x="0" y="26906"/>
                    </a:lnTo>
                    <a:lnTo>
                      <a:pt x="0" y="27904"/>
                    </a:lnTo>
                    <a:lnTo>
                      <a:pt x="0" y="28902"/>
                    </a:lnTo>
                    <a:lnTo>
                      <a:pt x="62" y="31501"/>
                    </a:lnTo>
                    <a:lnTo>
                      <a:pt x="104" y="32811"/>
                    </a:lnTo>
                    <a:lnTo>
                      <a:pt x="166" y="34100"/>
                    </a:lnTo>
                    <a:lnTo>
                      <a:pt x="250" y="35390"/>
                    </a:lnTo>
                    <a:lnTo>
                      <a:pt x="354" y="36699"/>
                    </a:lnTo>
                    <a:lnTo>
                      <a:pt x="499" y="37989"/>
                    </a:lnTo>
                    <a:lnTo>
                      <a:pt x="707" y="39278"/>
                    </a:lnTo>
                    <a:lnTo>
                      <a:pt x="811" y="39881"/>
                    </a:lnTo>
                    <a:lnTo>
                      <a:pt x="936" y="40505"/>
                    </a:lnTo>
                    <a:lnTo>
                      <a:pt x="1060" y="41108"/>
                    </a:lnTo>
                    <a:lnTo>
                      <a:pt x="1206" y="41711"/>
                    </a:lnTo>
                    <a:lnTo>
                      <a:pt x="1372" y="42293"/>
                    </a:lnTo>
                    <a:lnTo>
                      <a:pt x="1559" y="42875"/>
                    </a:lnTo>
                    <a:lnTo>
                      <a:pt x="1747" y="43457"/>
                    </a:lnTo>
                    <a:lnTo>
                      <a:pt x="1955" y="44039"/>
                    </a:lnTo>
                    <a:lnTo>
                      <a:pt x="2162" y="44622"/>
                    </a:lnTo>
                    <a:lnTo>
                      <a:pt x="2412" y="45183"/>
                    </a:lnTo>
                    <a:lnTo>
                      <a:pt x="2662" y="45744"/>
                    </a:lnTo>
                    <a:lnTo>
                      <a:pt x="2932" y="46285"/>
                    </a:lnTo>
                    <a:lnTo>
                      <a:pt x="3202" y="46846"/>
                    </a:lnTo>
                    <a:lnTo>
                      <a:pt x="3514" y="47387"/>
                    </a:lnTo>
                    <a:lnTo>
                      <a:pt x="3826" y="47907"/>
                    </a:lnTo>
                    <a:lnTo>
                      <a:pt x="4159" y="48447"/>
                    </a:lnTo>
                    <a:lnTo>
                      <a:pt x="4637" y="49134"/>
                    </a:lnTo>
                    <a:lnTo>
                      <a:pt x="5136" y="49799"/>
                    </a:lnTo>
                    <a:lnTo>
                      <a:pt x="5635" y="50444"/>
                    </a:lnTo>
                    <a:lnTo>
                      <a:pt x="6175" y="51047"/>
                    </a:lnTo>
                    <a:lnTo>
                      <a:pt x="6716" y="51650"/>
                    </a:lnTo>
                    <a:lnTo>
                      <a:pt x="7298" y="52211"/>
                    </a:lnTo>
                    <a:lnTo>
                      <a:pt x="7880" y="52731"/>
                    </a:lnTo>
                    <a:lnTo>
                      <a:pt x="8504" y="53230"/>
                    </a:lnTo>
                    <a:lnTo>
                      <a:pt x="9149" y="53708"/>
                    </a:lnTo>
                    <a:lnTo>
                      <a:pt x="9814" y="54145"/>
                    </a:lnTo>
                    <a:lnTo>
                      <a:pt x="10500" y="54540"/>
                    </a:lnTo>
                    <a:lnTo>
                      <a:pt x="11207" y="54914"/>
                    </a:lnTo>
                    <a:lnTo>
                      <a:pt x="11956" y="55247"/>
                    </a:lnTo>
                    <a:lnTo>
                      <a:pt x="12725" y="55538"/>
                    </a:lnTo>
                    <a:lnTo>
                      <a:pt x="13515" y="55787"/>
                    </a:lnTo>
                    <a:lnTo>
                      <a:pt x="14326" y="55995"/>
                    </a:lnTo>
                    <a:lnTo>
                      <a:pt x="15262" y="56182"/>
                    </a:lnTo>
                    <a:lnTo>
                      <a:pt x="16177" y="56349"/>
                    </a:lnTo>
                    <a:lnTo>
                      <a:pt x="17092" y="56473"/>
                    </a:lnTo>
                    <a:lnTo>
                      <a:pt x="18007" y="56557"/>
                    </a:lnTo>
                    <a:lnTo>
                      <a:pt x="18921" y="56598"/>
                    </a:lnTo>
                    <a:lnTo>
                      <a:pt x="19816" y="56619"/>
                    </a:lnTo>
                    <a:lnTo>
                      <a:pt x="20730" y="56598"/>
                    </a:lnTo>
                    <a:lnTo>
                      <a:pt x="21625" y="56536"/>
                    </a:lnTo>
                    <a:lnTo>
                      <a:pt x="22519" y="56432"/>
                    </a:lnTo>
                    <a:lnTo>
                      <a:pt x="23433" y="56307"/>
                    </a:lnTo>
                    <a:lnTo>
                      <a:pt x="24328" y="56141"/>
                    </a:lnTo>
                    <a:lnTo>
                      <a:pt x="25201" y="55954"/>
                    </a:lnTo>
                    <a:lnTo>
                      <a:pt x="26095" y="55725"/>
                    </a:lnTo>
                    <a:lnTo>
                      <a:pt x="26989" y="55455"/>
                    </a:lnTo>
                    <a:lnTo>
                      <a:pt x="27862" y="55164"/>
                    </a:lnTo>
                    <a:lnTo>
                      <a:pt x="28736" y="54831"/>
                    </a:lnTo>
                    <a:lnTo>
                      <a:pt x="29297" y="54602"/>
                    </a:lnTo>
                    <a:lnTo>
                      <a:pt x="29817" y="54353"/>
                    </a:lnTo>
                    <a:lnTo>
                      <a:pt x="30337" y="54124"/>
                    </a:lnTo>
                    <a:lnTo>
                      <a:pt x="30836" y="53854"/>
                    </a:lnTo>
                    <a:lnTo>
                      <a:pt x="31314" y="53583"/>
                    </a:lnTo>
                    <a:lnTo>
                      <a:pt x="31792" y="53313"/>
                    </a:lnTo>
                    <a:lnTo>
                      <a:pt x="32270" y="53022"/>
                    </a:lnTo>
                    <a:lnTo>
                      <a:pt x="32707" y="52710"/>
                    </a:lnTo>
                    <a:lnTo>
                      <a:pt x="33144" y="52398"/>
                    </a:lnTo>
                    <a:lnTo>
                      <a:pt x="33580" y="52065"/>
                    </a:lnTo>
                    <a:lnTo>
                      <a:pt x="33996" y="51733"/>
                    </a:lnTo>
                    <a:lnTo>
                      <a:pt x="34391" y="51379"/>
                    </a:lnTo>
                    <a:lnTo>
                      <a:pt x="34786" y="51026"/>
                    </a:lnTo>
                    <a:lnTo>
                      <a:pt x="35161" y="50651"/>
                    </a:lnTo>
                    <a:lnTo>
                      <a:pt x="35514" y="50277"/>
                    </a:lnTo>
                    <a:lnTo>
                      <a:pt x="35868" y="49882"/>
                    </a:lnTo>
                    <a:lnTo>
                      <a:pt x="36200" y="49487"/>
                    </a:lnTo>
                    <a:lnTo>
                      <a:pt x="36533" y="49071"/>
                    </a:lnTo>
                    <a:lnTo>
                      <a:pt x="36845" y="48655"/>
                    </a:lnTo>
                    <a:lnTo>
                      <a:pt x="37136" y="48219"/>
                    </a:lnTo>
                    <a:lnTo>
                      <a:pt x="37427" y="47761"/>
                    </a:lnTo>
                    <a:lnTo>
                      <a:pt x="37718" y="47304"/>
                    </a:lnTo>
                    <a:lnTo>
                      <a:pt x="37968" y="46846"/>
                    </a:lnTo>
                    <a:lnTo>
                      <a:pt x="38217" y="46368"/>
                    </a:lnTo>
                    <a:lnTo>
                      <a:pt x="38467" y="45869"/>
                    </a:lnTo>
                    <a:lnTo>
                      <a:pt x="38695" y="45370"/>
                    </a:lnTo>
                    <a:lnTo>
                      <a:pt x="38903" y="44850"/>
                    </a:lnTo>
                    <a:lnTo>
                      <a:pt x="39111" y="44330"/>
                    </a:lnTo>
                    <a:lnTo>
                      <a:pt x="39298" y="43811"/>
                    </a:lnTo>
                    <a:lnTo>
                      <a:pt x="39465" y="43249"/>
                    </a:lnTo>
                    <a:lnTo>
                      <a:pt x="39631" y="42709"/>
                    </a:lnTo>
                    <a:lnTo>
                      <a:pt x="39797" y="42147"/>
                    </a:lnTo>
                    <a:lnTo>
                      <a:pt x="40026" y="41212"/>
                    </a:lnTo>
                    <a:lnTo>
                      <a:pt x="40234" y="40297"/>
                    </a:lnTo>
                    <a:lnTo>
                      <a:pt x="40442" y="39361"/>
                    </a:lnTo>
                    <a:lnTo>
                      <a:pt x="40629" y="38446"/>
                    </a:lnTo>
                    <a:lnTo>
                      <a:pt x="40816" y="37510"/>
                    </a:lnTo>
                    <a:lnTo>
                      <a:pt x="40962" y="36575"/>
                    </a:lnTo>
                    <a:lnTo>
                      <a:pt x="41107" y="35639"/>
                    </a:lnTo>
                    <a:lnTo>
                      <a:pt x="41253" y="34683"/>
                    </a:lnTo>
                    <a:lnTo>
                      <a:pt x="41357" y="33726"/>
                    </a:lnTo>
                    <a:lnTo>
                      <a:pt x="41461" y="32770"/>
                    </a:lnTo>
                    <a:lnTo>
                      <a:pt x="41544" y="31792"/>
                    </a:lnTo>
                    <a:lnTo>
                      <a:pt x="41627" y="30815"/>
                    </a:lnTo>
                    <a:lnTo>
                      <a:pt x="41669" y="29838"/>
                    </a:lnTo>
                    <a:lnTo>
                      <a:pt x="41710" y="28840"/>
                    </a:lnTo>
                    <a:lnTo>
                      <a:pt x="41752" y="27821"/>
                    </a:lnTo>
                    <a:lnTo>
                      <a:pt x="41752" y="26802"/>
                    </a:lnTo>
                    <a:lnTo>
                      <a:pt x="41731" y="25950"/>
                    </a:lnTo>
                    <a:lnTo>
                      <a:pt x="41710" y="25056"/>
                    </a:lnTo>
                    <a:lnTo>
                      <a:pt x="41648" y="24141"/>
                    </a:lnTo>
                    <a:lnTo>
                      <a:pt x="41565" y="23205"/>
                    </a:lnTo>
                    <a:lnTo>
                      <a:pt x="41461" y="22248"/>
                    </a:lnTo>
                    <a:lnTo>
                      <a:pt x="41336" y="21271"/>
                    </a:lnTo>
                    <a:lnTo>
                      <a:pt x="41170" y="20294"/>
                    </a:lnTo>
                    <a:lnTo>
                      <a:pt x="41003" y="19317"/>
                    </a:lnTo>
                    <a:lnTo>
                      <a:pt x="40837" y="18589"/>
                    </a:lnTo>
                    <a:lnTo>
                      <a:pt x="40671" y="17840"/>
                    </a:lnTo>
                    <a:lnTo>
                      <a:pt x="40484" y="17113"/>
                    </a:lnTo>
                    <a:lnTo>
                      <a:pt x="40296" y="16385"/>
                    </a:lnTo>
                    <a:lnTo>
                      <a:pt x="40068" y="15678"/>
                    </a:lnTo>
                    <a:lnTo>
                      <a:pt x="39839" y="14971"/>
                    </a:lnTo>
                    <a:lnTo>
                      <a:pt x="39589" y="14264"/>
                    </a:lnTo>
                    <a:lnTo>
                      <a:pt x="39319" y="13578"/>
                    </a:lnTo>
                    <a:lnTo>
                      <a:pt x="39028" y="12892"/>
                    </a:lnTo>
                    <a:lnTo>
                      <a:pt x="38737" y="12206"/>
                    </a:lnTo>
                    <a:lnTo>
                      <a:pt x="38404" y="11540"/>
                    </a:lnTo>
                    <a:lnTo>
                      <a:pt x="38072" y="10875"/>
                    </a:lnTo>
                    <a:lnTo>
                      <a:pt x="37718" y="10209"/>
                    </a:lnTo>
                    <a:lnTo>
                      <a:pt x="37323" y="9565"/>
                    </a:lnTo>
                    <a:lnTo>
                      <a:pt x="36928" y="8920"/>
                    </a:lnTo>
                    <a:lnTo>
                      <a:pt x="36512" y="8296"/>
                    </a:lnTo>
                    <a:lnTo>
                      <a:pt x="35951" y="7527"/>
                    </a:lnTo>
                    <a:lnTo>
                      <a:pt x="35389" y="6779"/>
                    </a:lnTo>
                    <a:lnTo>
                      <a:pt x="34786" y="6072"/>
                    </a:lnTo>
                    <a:lnTo>
                      <a:pt x="34142" y="5406"/>
                    </a:lnTo>
                    <a:lnTo>
                      <a:pt x="33497" y="4783"/>
                    </a:lnTo>
                    <a:lnTo>
                      <a:pt x="32811" y="4200"/>
                    </a:lnTo>
                    <a:lnTo>
                      <a:pt x="32125" y="3639"/>
                    </a:lnTo>
                    <a:lnTo>
                      <a:pt x="31397" y="3119"/>
                    </a:lnTo>
                    <a:lnTo>
                      <a:pt x="30628" y="2641"/>
                    </a:lnTo>
                    <a:lnTo>
                      <a:pt x="29858" y="2204"/>
                    </a:lnTo>
                    <a:lnTo>
                      <a:pt x="29048" y="1788"/>
                    </a:lnTo>
                    <a:lnTo>
                      <a:pt x="28216" y="1435"/>
                    </a:lnTo>
                    <a:lnTo>
                      <a:pt x="27363" y="1102"/>
                    </a:lnTo>
                    <a:lnTo>
                      <a:pt x="26469" y="811"/>
                    </a:lnTo>
                    <a:lnTo>
                      <a:pt x="25554" y="582"/>
                    </a:lnTo>
                    <a:lnTo>
                      <a:pt x="24619" y="374"/>
                    </a:lnTo>
                    <a:lnTo>
                      <a:pt x="23808" y="229"/>
                    </a:lnTo>
                    <a:lnTo>
                      <a:pt x="23018" y="125"/>
                    </a:lnTo>
                    <a:lnTo>
                      <a:pt x="22228" y="42"/>
                    </a:lnTo>
                    <a:lnTo>
                      <a:pt x="2141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55" name="Google Shape;1155;p7"/>
              <p:cNvSpPr/>
              <p:nvPr/>
            </p:nvSpPr>
            <p:spPr>
              <a:xfrm>
                <a:off x="1213750" y="335325"/>
                <a:ext cx="1168575" cy="1535050"/>
              </a:xfrm>
              <a:custGeom>
                <a:avLst/>
                <a:gdLst/>
                <a:ahLst/>
                <a:cxnLst/>
                <a:rect l="l" t="t" r="r" b="b"/>
                <a:pathLst>
                  <a:path w="46743" h="61402" extrusionOk="0">
                    <a:moveTo>
                      <a:pt x="23268" y="2017"/>
                    </a:moveTo>
                    <a:lnTo>
                      <a:pt x="24079" y="2059"/>
                    </a:lnTo>
                    <a:lnTo>
                      <a:pt x="24869" y="2142"/>
                    </a:lnTo>
                    <a:lnTo>
                      <a:pt x="25659" y="2246"/>
                    </a:lnTo>
                    <a:lnTo>
                      <a:pt x="26470" y="2391"/>
                    </a:lnTo>
                    <a:lnTo>
                      <a:pt x="27405" y="2599"/>
                    </a:lnTo>
                    <a:lnTo>
                      <a:pt x="28320" y="2828"/>
                    </a:lnTo>
                    <a:lnTo>
                      <a:pt x="29214" y="3119"/>
                    </a:lnTo>
                    <a:lnTo>
                      <a:pt x="30067" y="3452"/>
                    </a:lnTo>
                    <a:lnTo>
                      <a:pt x="30899" y="3805"/>
                    </a:lnTo>
                    <a:lnTo>
                      <a:pt x="31709" y="4221"/>
                    </a:lnTo>
                    <a:lnTo>
                      <a:pt x="32479" y="4658"/>
                    </a:lnTo>
                    <a:lnTo>
                      <a:pt x="33248" y="5136"/>
                    </a:lnTo>
                    <a:lnTo>
                      <a:pt x="33976" y="5656"/>
                    </a:lnTo>
                    <a:lnTo>
                      <a:pt x="34662" y="6217"/>
                    </a:lnTo>
                    <a:lnTo>
                      <a:pt x="35348" y="6800"/>
                    </a:lnTo>
                    <a:lnTo>
                      <a:pt x="35993" y="7423"/>
                    </a:lnTo>
                    <a:lnTo>
                      <a:pt x="36637" y="8089"/>
                    </a:lnTo>
                    <a:lnTo>
                      <a:pt x="37240" y="8796"/>
                    </a:lnTo>
                    <a:lnTo>
                      <a:pt x="37802" y="9544"/>
                    </a:lnTo>
                    <a:lnTo>
                      <a:pt x="38363" y="10313"/>
                    </a:lnTo>
                    <a:lnTo>
                      <a:pt x="38779" y="10937"/>
                    </a:lnTo>
                    <a:lnTo>
                      <a:pt x="39174" y="11582"/>
                    </a:lnTo>
                    <a:lnTo>
                      <a:pt x="39569" y="12226"/>
                    </a:lnTo>
                    <a:lnTo>
                      <a:pt x="39923" y="12892"/>
                    </a:lnTo>
                    <a:lnTo>
                      <a:pt x="40255" y="13557"/>
                    </a:lnTo>
                    <a:lnTo>
                      <a:pt x="40588" y="14223"/>
                    </a:lnTo>
                    <a:lnTo>
                      <a:pt x="40879" y="14909"/>
                    </a:lnTo>
                    <a:lnTo>
                      <a:pt x="41170" y="15595"/>
                    </a:lnTo>
                    <a:lnTo>
                      <a:pt x="41440" y="16281"/>
                    </a:lnTo>
                    <a:lnTo>
                      <a:pt x="41690" y="16988"/>
                    </a:lnTo>
                    <a:lnTo>
                      <a:pt x="41919" y="17695"/>
                    </a:lnTo>
                    <a:lnTo>
                      <a:pt x="42147" y="18402"/>
                    </a:lnTo>
                    <a:lnTo>
                      <a:pt x="42335" y="19130"/>
                    </a:lnTo>
                    <a:lnTo>
                      <a:pt x="42522" y="19857"/>
                    </a:lnTo>
                    <a:lnTo>
                      <a:pt x="42688" y="20606"/>
                    </a:lnTo>
                    <a:lnTo>
                      <a:pt x="42854" y="21334"/>
                    </a:lnTo>
                    <a:lnTo>
                      <a:pt x="43021" y="22311"/>
                    </a:lnTo>
                    <a:lnTo>
                      <a:pt x="43187" y="23288"/>
                    </a:lnTo>
                    <a:lnTo>
                      <a:pt x="43312" y="24265"/>
                    </a:lnTo>
                    <a:lnTo>
                      <a:pt x="43416" y="25222"/>
                    </a:lnTo>
                    <a:lnTo>
                      <a:pt x="43499" y="26158"/>
                    </a:lnTo>
                    <a:lnTo>
                      <a:pt x="43561" y="27073"/>
                    </a:lnTo>
                    <a:lnTo>
                      <a:pt x="43582" y="27967"/>
                    </a:lnTo>
                    <a:lnTo>
                      <a:pt x="43603" y="28819"/>
                    </a:lnTo>
                    <a:lnTo>
                      <a:pt x="43603" y="29838"/>
                    </a:lnTo>
                    <a:lnTo>
                      <a:pt x="43561" y="30857"/>
                    </a:lnTo>
                    <a:lnTo>
                      <a:pt x="43520" y="31855"/>
                    </a:lnTo>
                    <a:lnTo>
                      <a:pt x="43478" y="32832"/>
                    </a:lnTo>
                    <a:lnTo>
                      <a:pt x="43395" y="33809"/>
                    </a:lnTo>
                    <a:lnTo>
                      <a:pt x="43312" y="34787"/>
                    </a:lnTo>
                    <a:lnTo>
                      <a:pt x="43208" y="35743"/>
                    </a:lnTo>
                    <a:lnTo>
                      <a:pt x="43104" y="36700"/>
                    </a:lnTo>
                    <a:lnTo>
                      <a:pt x="42958" y="37656"/>
                    </a:lnTo>
                    <a:lnTo>
                      <a:pt x="42813" y="38592"/>
                    </a:lnTo>
                    <a:lnTo>
                      <a:pt x="42667" y="39527"/>
                    </a:lnTo>
                    <a:lnTo>
                      <a:pt x="42480" y="40463"/>
                    </a:lnTo>
                    <a:lnTo>
                      <a:pt x="42293" y="41378"/>
                    </a:lnTo>
                    <a:lnTo>
                      <a:pt x="42085" y="42314"/>
                    </a:lnTo>
                    <a:lnTo>
                      <a:pt x="41877" y="43229"/>
                    </a:lnTo>
                    <a:lnTo>
                      <a:pt x="41648" y="44164"/>
                    </a:lnTo>
                    <a:lnTo>
                      <a:pt x="41482" y="44726"/>
                    </a:lnTo>
                    <a:lnTo>
                      <a:pt x="41316" y="45266"/>
                    </a:lnTo>
                    <a:lnTo>
                      <a:pt x="41149" y="45828"/>
                    </a:lnTo>
                    <a:lnTo>
                      <a:pt x="40962" y="46347"/>
                    </a:lnTo>
                    <a:lnTo>
                      <a:pt x="40754" y="46867"/>
                    </a:lnTo>
                    <a:lnTo>
                      <a:pt x="40546" y="47387"/>
                    </a:lnTo>
                    <a:lnTo>
                      <a:pt x="40318" y="47886"/>
                    </a:lnTo>
                    <a:lnTo>
                      <a:pt x="40068" y="48385"/>
                    </a:lnTo>
                    <a:lnTo>
                      <a:pt x="39819" y="48863"/>
                    </a:lnTo>
                    <a:lnTo>
                      <a:pt x="39569" y="49321"/>
                    </a:lnTo>
                    <a:lnTo>
                      <a:pt x="39278" y="49778"/>
                    </a:lnTo>
                    <a:lnTo>
                      <a:pt x="38987" y="50236"/>
                    </a:lnTo>
                    <a:lnTo>
                      <a:pt x="38696" y="50672"/>
                    </a:lnTo>
                    <a:lnTo>
                      <a:pt x="38384" y="51088"/>
                    </a:lnTo>
                    <a:lnTo>
                      <a:pt x="38051" y="51504"/>
                    </a:lnTo>
                    <a:lnTo>
                      <a:pt x="37719" y="51899"/>
                    </a:lnTo>
                    <a:lnTo>
                      <a:pt x="37365" y="52294"/>
                    </a:lnTo>
                    <a:lnTo>
                      <a:pt x="37012" y="52668"/>
                    </a:lnTo>
                    <a:lnTo>
                      <a:pt x="36637" y="53043"/>
                    </a:lnTo>
                    <a:lnTo>
                      <a:pt x="36242" y="53396"/>
                    </a:lnTo>
                    <a:lnTo>
                      <a:pt x="35847" y="53750"/>
                    </a:lnTo>
                    <a:lnTo>
                      <a:pt x="35431" y="54082"/>
                    </a:lnTo>
                    <a:lnTo>
                      <a:pt x="34995" y="54415"/>
                    </a:lnTo>
                    <a:lnTo>
                      <a:pt x="34558" y="54727"/>
                    </a:lnTo>
                    <a:lnTo>
                      <a:pt x="34121" y="55039"/>
                    </a:lnTo>
                    <a:lnTo>
                      <a:pt x="33643" y="55330"/>
                    </a:lnTo>
                    <a:lnTo>
                      <a:pt x="33165" y="55600"/>
                    </a:lnTo>
                    <a:lnTo>
                      <a:pt x="32687" y="55871"/>
                    </a:lnTo>
                    <a:lnTo>
                      <a:pt x="32188" y="56141"/>
                    </a:lnTo>
                    <a:lnTo>
                      <a:pt x="31668" y="56370"/>
                    </a:lnTo>
                    <a:lnTo>
                      <a:pt x="31148" y="56619"/>
                    </a:lnTo>
                    <a:lnTo>
                      <a:pt x="30587" y="56848"/>
                    </a:lnTo>
                    <a:lnTo>
                      <a:pt x="29713" y="57181"/>
                    </a:lnTo>
                    <a:lnTo>
                      <a:pt x="28840" y="57472"/>
                    </a:lnTo>
                    <a:lnTo>
                      <a:pt x="27946" y="57742"/>
                    </a:lnTo>
                    <a:lnTo>
                      <a:pt x="27052" y="57971"/>
                    </a:lnTo>
                    <a:lnTo>
                      <a:pt x="26179" y="58158"/>
                    </a:lnTo>
                    <a:lnTo>
                      <a:pt x="25284" y="58324"/>
                    </a:lnTo>
                    <a:lnTo>
                      <a:pt x="24370" y="58449"/>
                    </a:lnTo>
                    <a:lnTo>
                      <a:pt x="23476" y="58553"/>
                    </a:lnTo>
                    <a:lnTo>
                      <a:pt x="22581" y="58615"/>
                    </a:lnTo>
                    <a:lnTo>
                      <a:pt x="21667" y="58636"/>
                    </a:lnTo>
                    <a:lnTo>
                      <a:pt x="20772" y="58615"/>
                    </a:lnTo>
                    <a:lnTo>
                      <a:pt x="19858" y="58574"/>
                    </a:lnTo>
                    <a:lnTo>
                      <a:pt x="18943" y="58490"/>
                    </a:lnTo>
                    <a:lnTo>
                      <a:pt x="18028" y="58366"/>
                    </a:lnTo>
                    <a:lnTo>
                      <a:pt x="17113" y="58199"/>
                    </a:lnTo>
                    <a:lnTo>
                      <a:pt x="16177" y="58012"/>
                    </a:lnTo>
                    <a:lnTo>
                      <a:pt x="15366" y="57804"/>
                    </a:lnTo>
                    <a:lnTo>
                      <a:pt x="14576" y="57555"/>
                    </a:lnTo>
                    <a:lnTo>
                      <a:pt x="13807" y="57264"/>
                    </a:lnTo>
                    <a:lnTo>
                      <a:pt x="13058" y="56931"/>
                    </a:lnTo>
                    <a:lnTo>
                      <a:pt x="12351" y="56557"/>
                    </a:lnTo>
                    <a:lnTo>
                      <a:pt x="11665" y="56162"/>
                    </a:lnTo>
                    <a:lnTo>
                      <a:pt x="11000" y="55725"/>
                    </a:lnTo>
                    <a:lnTo>
                      <a:pt x="10355" y="55247"/>
                    </a:lnTo>
                    <a:lnTo>
                      <a:pt x="9731" y="54748"/>
                    </a:lnTo>
                    <a:lnTo>
                      <a:pt x="9149" y="54228"/>
                    </a:lnTo>
                    <a:lnTo>
                      <a:pt x="8567" y="53667"/>
                    </a:lnTo>
                    <a:lnTo>
                      <a:pt x="8026" y="53064"/>
                    </a:lnTo>
                    <a:lnTo>
                      <a:pt x="7486" y="52461"/>
                    </a:lnTo>
                    <a:lnTo>
                      <a:pt x="6987" y="51816"/>
                    </a:lnTo>
                    <a:lnTo>
                      <a:pt x="6488" y="51151"/>
                    </a:lnTo>
                    <a:lnTo>
                      <a:pt x="6010" y="50464"/>
                    </a:lnTo>
                    <a:lnTo>
                      <a:pt x="5677" y="49924"/>
                    </a:lnTo>
                    <a:lnTo>
                      <a:pt x="5365" y="49404"/>
                    </a:lnTo>
                    <a:lnTo>
                      <a:pt x="5053" y="48863"/>
                    </a:lnTo>
                    <a:lnTo>
                      <a:pt x="4783" y="48302"/>
                    </a:lnTo>
                    <a:lnTo>
                      <a:pt x="4513" y="47761"/>
                    </a:lnTo>
                    <a:lnTo>
                      <a:pt x="4263" y="47200"/>
                    </a:lnTo>
                    <a:lnTo>
                      <a:pt x="4013" y="46639"/>
                    </a:lnTo>
                    <a:lnTo>
                      <a:pt x="3806" y="46056"/>
                    </a:lnTo>
                    <a:lnTo>
                      <a:pt x="3598" y="45474"/>
                    </a:lnTo>
                    <a:lnTo>
                      <a:pt x="3410" y="44892"/>
                    </a:lnTo>
                    <a:lnTo>
                      <a:pt x="3223" y="44310"/>
                    </a:lnTo>
                    <a:lnTo>
                      <a:pt x="3057" y="43728"/>
                    </a:lnTo>
                    <a:lnTo>
                      <a:pt x="2911" y="43125"/>
                    </a:lnTo>
                    <a:lnTo>
                      <a:pt x="2787" y="42522"/>
                    </a:lnTo>
                    <a:lnTo>
                      <a:pt x="2662" y="41898"/>
                    </a:lnTo>
                    <a:lnTo>
                      <a:pt x="2558" y="41295"/>
                    </a:lnTo>
                    <a:lnTo>
                      <a:pt x="2350" y="40006"/>
                    </a:lnTo>
                    <a:lnTo>
                      <a:pt x="2205" y="38716"/>
                    </a:lnTo>
                    <a:lnTo>
                      <a:pt x="2101" y="37407"/>
                    </a:lnTo>
                    <a:lnTo>
                      <a:pt x="2017" y="36117"/>
                    </a:lnTo>
                    <a:lnTo>
                      <a:pt x="1955" y="34828"/>
                    </a:lnTo>
                    <a:lnTo>
                      <a:pt x="1913" y="33518"/>
                    </a:lnTo>
                    <a:lnTo>
                      <a:pt x="1851" y="30919"/>
                    </a:lnTo>
                    <a:lnTo>
                      <a:pt x="1851" y="29921"/>
                    </a:lnTo>
                    <a:lnTo>
                      <a:pt x="1851" y="28923"/>
                    </a:lnTo>
                    <a:lnTo>
                      <a:pt x="1851" y="27925"/>
                    </a:lnTo>
                    <a:lnTo>
                      <a:pt x="1893" y="26927"/>
                    </a:lnTo>
                    <a:lnTo>
                      <a:pt x="1955" y="25929"/>
                    </a:lnTo>
                    <a:lnTo>
                      <a:pt x="2059" y="24931"/>
                    </a:lnTo>
                    <a:lnTo>
                      <a:pt x="2184" y="23954"/>
                    </a:lnTo>
                    <a:lnTo>
                      <a:pt x="2350" y="22956"/>
                    </a:lnTo>
                    <a:lnTo>
                      <a:pt x="2620" y="21625"/>
                    </a:lnTo>
                    <a:lnTo>
                      <a:pt x="2891" y="20315"/>
                    </a:lnTo>
                    <a:lnTo>
                      <a:pt x="3223" y="19005"/>
                    </a:lnTo>
                    <a:lnTo>
                      <a:pt x="3410" y="18360"/>
                    </a:lnTo>
                    <a:lnTo>
                      <a:pt x="3598" y="17695"/>
                    </a:lnTo>
                    <a:lnTo>
                      <a:pt x="3806" y="17071"/>
                    </a:lnTo>
                    <a:lnTo>
                      <a:pt x="4013" y="16427"/>
                    </a:lnTo>
                    <a:lnTo>
                      <a:pt x="4242" y="15803"/>
                    </a:lnTo>
                    <a:lnTo>
                      <a:pt x="4492" y="15179"/>
                    </a:lnTo>
                    <a:lnTo>
                      <a:pt x="4762" y="14555"/>
                    </a:lnTo>
                    <a:lnTo>
                      <a:pt x="5053" y="13931"/>
                    </a:lnTo>
                    <a:lnTo>
                      <a:pt x="5365" y="13328"/>
                    </a:lnTo>
                    <a:lnTo>
                      <a:pt x="5677" y="12725"/>
                    </a:lnTo>
                    <a:lnTo>
                      <a:pt x="6030" y="12143"/>
                    </a:lnTo>
                    <a:lnTo>
                      <a:pt x="6384" y="11582"/>
                    </a:lnTo>
                    <a:lnTo>
                      <a:pt x="6758" y="11041"/>
                    </a:lnTo>
                    <a:lnTo>
                      <a:pt x="7132" y="10501"/>
                    </a:lnTo>
                    <a:lnTo>
                      <a:pt x="7548" y="10002"/>
                    </a:lnTo>
                    <a:lnTo>
                      <a:pt x="7964" y="9482"/>
                    </a:lnTo>
                    <a:lnTo>
                      <a:pt x="8401" y="9004"/>
                    </a:lnTo>
                    <a:lnTo>
                      <a:pt x="8837" y="8525"/>
                    </a:lnTo>
                    <a:lnTo>
                      <a:pt x="9295" y="8068"/>
                    </a:lnTo>
                    <a:lnTo>
                      <a:pt x="9773" y="7631"/>
                    </a:lnTo>
                    <a:lnTo>
                      <a:pt x="10272" y="7195"/>
                    </a:lnTo>
                    <a:lnTo>
                      <a:pt x="10771" y="6758"/>
                    </a:lnTo>
                    <a:lnTo>
                      <a:pt x="11270" y="6342"/>
                    </a:lnTo>
                    <a:lnTo>
                      <a:pt x="11790" y="5947"/>
                    </a:lnTo>
                    <a:lnTo>
                      <a:pt x="12331" y="5552"/>
                    </a:lnTo>
                    <a:lnTo>
                      <a:pt x="12871" y="5178"/>
                    </a:lnTo>
                    <a:lnTo>
                      <a:pt x="13703" y="4616"/>
                    </a:lnTo>
                    <a:lnTo>
                      <a:pt x="14119" y="4367"/>
                    </a:lnTo>
                    <a:lnTo>
                      <a:pt x="14555" y="4117"/>
                    </a:lnTo>
                    <a:lnTo>
                      <a:pt x="14992" y="3889"/>
                    </a:lnTo>
                    <a:lnTo>
                      <a:pt x="15429" y="3660"/>
                    </a:lnTo>
                    <a:lnTo>
                      <a:pt x="15865" y="3452"/>
                    </a:lnTo>
                    <a:lnTo>
                      <a:pt x="16323" y="3265"/>
                    </a:lnTo>
                    <a:lnTo>
                      <a:pt x="16759" y="3078"/>
                    </a:lnTo>
                    <a:lnTo>
                      <a:pt x="17217" y="2911"/>
                    </a:lnTo>
                    <a:lnTo>
                      <a:pt x="17695" y="2745"/>
                    </a:lnTo>
                    <a:lnTo>
                      <a:pt x="18153" y="2620"/>
                    </a:lnTo>
                    <a:lnTo>
                      <a:pt x="18631" y="2495"/>
                    </a:lnTo>
                    <a:lnTo>
                      <a:pt x="19109" y="2371"/>
                    </a:lnTo>
                    <a:lnTo>
                      <a:pt x="19608" y="2287"/>
                    </a:lnTo>
                    <a:lnTo>
                      <a:pt x="20086" y="2204"/>
                    </a:lnTo>
                    <a:lnTo>
                      <a:pt x="20897" y="2100"/>
                    </a:lnTo>
                    <a:lnTo>
                      <a:pt x="21687" y="2038"/>
                    </a:lnTo>
                    <a:lnTo>
                      <a:pt x="22477" y="2017"/>
                    </a:lnTo>
                    <a:close/>
                    <a:moveTo>
                      <a:pt x="22103" y="0"/>
                    </a:moveTo>
                    <a:lnTo>
                      <a:pt x="21271" y="21"/>
                    </a:lnTo>
                    <a:lnTo>
                      <a:pt x="20419" y="104"/>
                    </a:lnTo>
                    <a:lnTo>
                      <a:pt x="19587" y="208"/>
                    </a:lnTo>
                    <a:lnTo>
                      <a:pt x="18756" y="375"/>
                    </a:lnTo>
                    <a:lnTo>
                      <a:pt x="17924" y="562"/>
                    </a:lnTo>
                    <a:lnTo>
                      <a:pt x="17092" y="811"/>
                    </a:lnTo>
                    <a:lnTo>
                      <a:pt x="16281" y="1102"/>
                    </a:lnTo>
                    <a:lnTo>
                      <a:pt x="15470" y="1435"/>
                    </a:lnTo>
                    <a:lnTo>
                      <a:pt x="14659" y="1809"/>
                    </a:lnTo>
                    <a:lnTo>
                      <a:pt x="13869" y="2246"/>
                    </a:lnTo>
                    <a:lnTo>
                      <a:pt x="13329" y="2537"/>
                    </a:lnTo>
                    <a:lnTo>
                      <a:pt x="12809" y="2870"/>
                    </a:lnTo>
                    <a:lnTo>
                      <a:pt x="12289" y="3182"/>
                    </a:lnTo>
                    <a:lnTo>
                      <a:pt x="11790" y="3514"/>
                    </a:lnTo>
                    <a:lnTo>
                      <a:pt x="11312" y="3868"/>
                    </a:lnTo>
                    <a:lnTo>
                      <a:pt x="10834" y="4221"/>
                    </a:lnTo>
                    <a:lnTo>
                      <a:pt x="10355" y="4575"/>
                    </a:lnTo>
                    <a:lnTo>
                      <a:pt x="9898" y="4949"/>
                    </a:lnTo>
                    <a:lnTo>
                      <a:pt x="9461" y="5344"/>
                    </a:lnTo>
                    <a:lnTo>
                      <a:pt x="9025" y="5739"/>
                    </a:lnTo>
                    <a:lnTo>
                      <a:pt x="8609" y="6134"/>
                    </a:lnTo>
                    <a:lnTo>
                      <a:pt x="8193" y="6529"/>
                    </a:lnTo>
                    <a:lnTo>
                      <a:pt x="7798" y="6966"/>
                    </a:lnTo>
                    <a:lnTo>
                      <a:pt x="7403" y="7382"/>
                    </a:lnTo>
                    <a:lnTo>
                      <a:pt x="7028" y="7818"/>
                    </a:lnTo>
                    <a:lnTo>
                      <a:pt x="6654" y="8255"/>
                    </a:lnTo>
                    <a:lnTo>
                      <a:pt x="6301" y="8712"/>
                    </a:lnTo>
                    <a:lnTo>
                      <a:pt x="5947" y="9170"/>
                    </a:lnTo>
                    <a:lnTo>
                      <a:pt x="5615" y="9648"/>
                    </a:lnTo>
                    <a:lnTo>
                      <a:pt x="5282" y="10126"/>
                    </a:lnTo>
                    <a:lnTo>
                      <a:pt x="4970" y="10625"/>
                    </a:lnTo>
                    <a:lnTo>
                      <a:pt x="4679" y="11124"/>
                    </a:lnTo>
                    <a:lnTo>
                      <a:pt x="4388" y="11623"/>
                    </a:lnTo>
                    <a:lnTo>
                      <a:pt x="4097" y="12143"/>
                    </a:lnTo>
                    <a:lnTo>
                      <a:pt x="3826" y="12663"/>
                    </a:lnTo>
                    <a:lnTo>
                      <a:pt x="3577" y="13204"/>
                    </a:lnTo>
                    <a:lnTo>
                      <a:pt x="3327" y="13744"/>
                    </a:lnTo>
                    <a:lnTo>
                      <a:pt x="3078" y="14285"/>
                    </a:lnTo>
                    <a:lnTo>
                      <a:pt x="2849" y="14846"/>
                    </a:lnTo>
                    <a:lnTo>
                      <a:pt x="2641" y="15408"/>
                    </a:lnTo>
                    <a:lnTo>
                      <a:pt x="2433" y="15990"/>
                    </a:lnTo>
                    <a:lnTo>
                      <a:pt x="2225" y="16572"/>
                    </a:lnTo>
                    <a:lnTo>
                      <a:pt x="1913" y="17591"/>
                    </a:lnTo>
                    <a:lnTo>
                      <a:pt x="1622" y="18610"/>
                    </a:lnTo>
                    <a:lnTo>
                      <a:pt x="1373" y="19629"/>
                    </a:lnTo>
                    <a:lnTo>
                      <a:pt x="1144" y="20648"/>
                    </a:lnTo>
                    <a:lnTo>
                      <a:pt x="936" y="21666"/>
                    </a:lnTo>
                    <a:lnTo>
                      <a:pt x="749" y="22685"/>
                    </a:lnTo>
                    <a:lnTo>
                      <a:pt x="583" y="23704"/>
                    </a:lnTo>
                    <a:lnTo>
                      <a:pt x="458" y="24744"/>
                    </a:lnTo>
                    <a:lnTo>
                      <a:pt x="333" y="25763"/>
                    </a:lnTo>
                    <a:lnTo>
                      <a:pt x="229" y="26802"/>
                    </a:lnTo>
                    <a:lnTo>
                      <a:pt x="146" y="27821"/>
                    </a:lnTo>
                    <a:lnTo>
                      <a:pt x="84" y="28861"/>
                    </a:lnTo>
                    <a:lnTo>
                      <a:pt x="42" y="29880"/>
                    </a:lnTo>
                    <a:lnTo>
                      <a:pt x="21" y="30919"/>
                    </a:lnTo>
                    <a:lnTo>
                      <a:pt x="0" y="31938"/>
                    </a:lnTo>
                    <a:lnTo>
                      <a:pt x="0" y="32978"/>
                    </a:lnTo>
                    <a:lnTo>
                      <a:pt x="84" y="34995"/>
                    </a:lnTo>
                    <a:lnTo>
                      <a:pt x="125" y="35993"/>
                    </a:lnTo>
                    <a:lnTo>
                      <a:pt x="208" y="36991"/>
                    </a:lnTo>
                    <a:lnTo>
                      <a:pt x="292" y="37968"/>
                    </a:lnTo>
                    <a:lnTo>
                      <a:pt x="396" y="38945"/>
                    </a:lnTo>
                    <a:lnTo>
                      <a:pt x="520" y="39922"/>
                    </a:lnTo>
                    <a:lnTo>
                      <a:pt x="666" y="40879"/>
                    </a:lnTo>
                    <a:lnTo>
                      <a:pt x="770" y="41482"/>
                    </a:lnTo>
                    <a:lnTo>
                      <a:pt x="895" y="42064"/>
                    </a:lnTo>
                    <a:lnTo>
                      <a:pt x="1165" y="43229"/>
                    </a:lnTo>
                    <a:lnTo>
                      <a:pt x="1477" y="44393"/>
                    </a:lnTo>
                    <a:lnTo>
                      <a:pt x="1830" y="45516"/>
                    </a:lnTo>
                    <a:lnTo>
                      <a:pt x="2225" y="46659"/>
                    </a:lnTo>
                    <a:lnTo>
                      <a:pt x="2641" y="47782"/>
                    </a:lnTo>
                    <a:lnTo>
                      <a:pt x="3099" y="48884"/>
                    </a:lnTo>
                    <a:lnTo>
                      <a:pt x="3577" y="49986"/>
                    </a:lnTo>
                    <a:lnTo>
                      <a:pt x="3826" y="50527"/>
                    </a:lnTo>
                    <a:lnTo>
                      <a:pt x="4097" y="51067"/>
                    </a:lnTo>
                    <a:lnTo>
                      <a:pt x="4367" y="51587"/>
                    </a:lnTo>
                    <a:lnTo>
                      <a:pt x="4658" y="52107"/>
                    </a:lnTo>
                    <a:lnTo>
                      <a:pt x="4970" y="52606"/>
                    </a:lnTo>
                    <a:lnTo>
                      <a:pt x="5282" y="53105"/>
                    </a:lnTo>
                    <a:lnTo>
                      <a:pt x="5615" y="53604"/>
                    </a:lnTo>
                    <a:lnTo>
                      <a:pt x="5947" y="54062"/>
                    </a:lnTo>
                    <a:lnTo>
                      <a:pt x="6321" y="54540"/>
                    </a:lnTo>
                    <a:lnTo>
                      <a:pt x="6696" y="54976"/>
                    </a:lnTo>
                    <a:lnTo>
                      <a:pt x="7091" y="55413"/>
                    </a:lnTo>
                    <a:lnTo>
                      <a:pt x="7486" y="55850"/>
                    </a:lnTo>
                    <a:lnTo>
                      <a:pt x="7923" y="56245"/>
                    </a:lnTo>
                    <a:lnTo>
                      <a:pt x="8359" y="56640"/>
                    </a:lnTo>
                    <a:lnTo>
                      <a:pt x="8817" y="57035"/>
                    </a:lnTo>
                    <a:lnTo>
                      <a:pt x="9295" y="57409"/>
                    </a:lnTo>
                    <a:lnTo>
                      <a:pt x="10002" y="57908"/>
                    </a:lnTo>
                    <a:lnTo>
                      <a:pt x="10730" y="58386"/>
                    </a:lnTo>
                    <a:lnTo>
                      <a:pt x="11478" y="58823"/>
                    </a:lnTo>
                    <a:lnTo>
                      <a:pt x="12227" y="59218"/>
                    </a:lnTo>
                    <a:lnTo>
                      <a:pt x="12996" y="59592"/>
                    </a:lnTo>
                    <a:lnTo>
                      <a:pt x="13765" y="59904"/>
                    </a:lnTo>
                    <a:lnTo>
                      <a:pt x="14555" y="60195"/>
                    </a:lnTo>
                    <a:lnTo>
                      <a:pt x="15346" y="60466"/>
                    </a:lnTo>
                    <a:lnTo>
                      <a:pt x="16156" y="60694"/>
                    </a:lnTo>
                    <a:lnTo>
                      <a:pt x="16967" y="60882"/>
                    </a:lnTo>
                    <a:lnTo>
                      <a:pt x="17799" y="61048"/>
                    </a:lnTo>
                    <a:lnTo>
                      <a:pt x="18631" y="61173"/>
                    </a:lnTo>
                    <a:lnTo>
                      <a:pt x="19483" y="61277"/>
                    </a:lnTo>
                    <a:lnTo>
                      <a:pt x="20336" y="61339"/>
                    </a:lnTo>
                    <a:lnTo>
                      <a:pt x="21188" y="61381"/>
                    </a:lnTo>
                    <a:lnTo>
                      <a:pt x="22062" y="61401"/>
                    </a:lnTo>
                    <a:lnTo>
                      <a:pt x="22602" y="61381"/>
                    </a:lnTo>
                    <a:lnTo>
                      <a:pt x="23122" y="61360"/>
                    </a:lnTo>
                    <a:lnTo>
                      <a:pt x="23642" y="61339"/>
                    </a:lnTo>
                    <a:lnTo>
                      <a:pt x="24182" y="61277"/>
                    </a:lnTo>
                    <a:lnTo>
                      <a:pt x="24702" y="61214"/>
                    </a:lnTo>
                    <a:lnTo>
                      <a:pt x="25201" y="61152"/>
                    </a:lnTo>
                    <a:lnTo>
                      <a:pt x="26241" y="60965"/>
                    </a:lnTo>
                    <a:lnTo>
                      <a:pt x="27260" y="60736"/>
                    </a:lnTo>
                    <a:lnTo>
                      <a:pt x="28279" y="60487"/>
                    </a:lnTo>
                    <a:lnTo>
                      <a:pt x="29277" y="60195"/>
                    </a:lnTo>
                    <a:lnTo>
                      <a:pt x="30296" y="59863"/>
                    </a:lnTo>
                    <a:lnTo>
                      <a:pt x="31065" y="59592"/>
                    </a:lnTo>
                    <a:lnTo>
                      <a:pt x="31813" y="59322"/>
                    </a:lnTo>
                    <a:lnTo>
                      <a:pt x="32541" y="59010"/>
                    </a:lnTo>
                    <a:lnTo>
                      <a:pt x="33269" y="58678"/>
                    </a:lnTo>
                    <a:lnTo>
                      <a:pt x="33976" y="58324"/>
                    </a:lnTo>
                    <a:lnTo>
                      <a:pt x="34662" y="57929"/>
                    </a:lnTo>
                    <a:lnTo>
                      <a:pt x="35327" y="57534"/>
                    </a:lnTo>
                    <a:lnTo>
                      <a:pt x="35993" y="57118"/>
                    </a:lnTo>
                    <a:lnTo>
                      <a:pt x="36617" y="56661"/>
                    </a:lnTo>
                    <a:lnTo>
                      <a:pt x="37240" y="56182"/>
                    </a:lnTo>
                    <a:lnTo>
                      <a:pt x="37823" y="55663"/>
                    </a:lnTo>
                    <a:lnTo>
                      <a:pt x="38405" y="55143"/>
                    </a:lnTo>
                    <a:lnTo>
                      <a:pt x="38966" y="54581"/>
                    </a:lnTo>
                    <a:lnTo>
                      <a:pt x="39507" y="53978"/>
                    </a:lnTo>
                    <a:lnTo>
                      <a:pt x="40027" y="53375"/>
                    </a:lnTo>
                    <a:lnTo>
                      <a:pt x="40526" y="52710"/>
                    </a:lnTo>
                    <a:lnTo>
                      <a:pt x="40941" y="52128"/>
                    </a:lnTo>
                    <a:lnTo>
                      <a:pt x="41337" y="51546"/>
                    </a:lnTo>
                    <a:lnTo>
                      <a:pt x="41711" y="50943"/>
                    </a:lnTo>
                    <a:lnTo>
                      <a:pt x="42064" y="50340"/>
                    </a:lnTo>
                    <a:lnTo>
                      <a:pt x="42418" y="49716"/>
                    </a:lnTo>
                    <a:lnTo>
                      <a:pt x="42750" y="49092"/>
                    </a:lnTo>
                    <a:lnTo>
                      <a:pt x="43062" y="48448"/>
                    </a:lnTo>
                    <a:lnTo>
                      <a:pt x="43353" y="47824"/>
                    </a:lnTo>
                    <a:lnTo>
                      <a:pt x="43624" y="47158"/>
                    </a:lnTo>
                    <a:lnTo>
                      <a:pt x="43894" y="46514"/>
                    </a:lnTo>
                    <a:lnTo>
                      <a:pt x="44144" y="45848"/>
                    </a:lnTo>
                    <a:lnTo>
                      <a:pt x="44372" y="45183"/>
                    </a:lnTo>
                    <a:lnTo>
                      <a:pt x="44601" y="44518"/>
                    </a:lnTo>
                    <a:lnTo>
                      <a:pt x="44788" y="43832"/>
                    </a:lnTo>
                    <a:lnTo>
                      <a:pt x="44996" y="43145"/>
                    </a:lnTo>
                    <a:lnTo>
                      <a:pt x="45162" y="42459"/>
                    </a:lnTo>
                    <a:lnTo>
                      <a:pt x="45412" y="41440"/>
                    </a:lnTo>
                    <a:lnTo>
                      <a:pt x="45620" y="40421"/>
                    </a:lnTo>
                    <a:lnTo>
                      <a:pt x="45828" y="39403"/>
                    </a:lnTo>
                    <a:lnTo>
                      <a:pt x="46015" y="38384"/>
                    </a:lnTo>
                    <a:lnTo>
                      <a:pt x="46181" y="37344"/>
                    </a:lnTo>
                    <a:lnTo>
                      <a:pt x="46327" y="36325"/>
                    </a:lnTo>
                    <a:lnTo>
                      <a:pt x="46452" y="35306"/>
                    </a:lnTo>
                    <a:lnTo>
                      <a:pt x="46535" y="34267"/>
                    </a:lnTo>
                    <a:lnTo>
                      <a:pt x="46618" y="33227"/>
                    </a:lnTo>
                    <a:lnTo>
                      <a:pt x="46680" y="32208"/>
                    </a:lnTo>
                    <a:lnTo>
                      <a:pt x="46722" y="31169"/>
                    </a:lnTo>
                    <a:lnTo>
                      <a:pt x="46743" y="30129"/>
                    </a:lnTo>
                    <a:lnTo>
                      <a:pt x="46743" y="29089"/>
                    </a:lnTo>
                    <a:lnTo>
                      <a:pt x="46722" y="28050"/>
                    </a:lnTo>
                    <a:lnTo>
                      <a:pt x="46680" y="27010"/>
                    </a:lnTo>
                    <a:lnTo>
                      <a:pt x="46597" y="25950"/>
                    </a:lnTo>
                    <a:lnTo>
                      <a:pt x="46493" y="24868"/>
                    </a:lnTo>
                    <a:lnTo>
                      <a:pt x="46368" y="23787"/>
                    </a:lnTo>
                    <a:lnTo>
                      <a:pt x="46223" y="22706"/>
                    </a:lnTo>
                    <a:lnTo>
                      <a:pt x="46036" y="21646"/>
                    </a:lnTo>
                    <a:lnTo>
                      <a:pt x="45828" y="20585"/>
                    </a:lnTo>
                    <a:lnTo>
                      <a:pt x="45578" y="19525"/>
                    </a:lnTo>
                    <a:lnTo>
                      <a:pt x="45308" y="18485"/>
                    </a:lnTo>
                    <a:lnTo>
                      <a:pt x="44996" y="17466"/>
                    </a:lnTo>
                    <a:lnTo>
                      <a:pt x="44663" y="16447"/>
                    </a:lnTo>
                    <a:lnTo>
                      <a:pt x="44289" y="15429"/>
                    </a:lnTo>
                    <a:lnTo>
                      <a:pt x="43894" y="14430"/>
                    </a:lnTo>
                    <a:lnTo>
                      <a:pt x="43457" y="13453"/>
                    </a:lnTo>
                    <a:lnTo>
                      <a:pt x="43000" y="12476"/>
                    </a:lnTo>
                    <a:lnTo>
                      <a:pt x="42501" y="11499"/>
                    </a:lnTo>
                    <a:lnTo>
                      <a:pt x="41960" y="10563"/>
                    </a:lnTo>
                    <a:lnTo>
                      <a:pt x="41399" y="9607"/>
                    </a:lnTo>
                    <a:lnTo>
                      <a:pt x="41108" y="9170"/>
                    </a:lnTo>
                    <a:lnTo>
                      <a:pt x="40817" y="8754"/>
                    </a:lnTo>
                    <a:lnTo>
                      <a:pt x="40526" y="8317"/>
                    </a:lnTo>
                    <a:lnTo>
                      <a:pt x="40214" y="7922"/>
                    </a:lnTo>
                    <a:lnTo>
                      <a:pt x="39881" y="7527"/>
                    </a:lnTo>
                    <a:lnTo>
                      <a:pt x="39548" y="7132"/>
                    </a:lnTo>
                    <a:lnTo>
                      <a:pt x="39216" y="6758"/>
                    </a:lnTo>
                    <a:lnTo>
                      <a:pt x="38862" y="6404"/>
                    </a:lnTo>
                    <a:lnTo>
                      <a:pt x="38488" y="6051"/>
                    </a:lnTo>
                    <a:lnTo>
                      <a:pt x="38114" y="5697"/>
                    </a:lnTo>
                    <a:lnTo>
                      <a:pt x="37719" y="5365"/>
                    </a:lnTo>
                    <a:lnTo>
                      <a:pt x="37324" y="5053"/>
                    </a:lnTo>
                    <a:lnTo>
                      <a:pt x="36908" y="4741"/>
                    </a:lnTo>
                    <a:lnTo>
                      <a:pt x="36471" y="4450"/>
                    </a:lnTo>
                    <a:lnTo>
                      <a:pt x="36034" y="4159"/>
                    </a:lnTo>
                    <a:lnTo>
                      <a:pt x="35598" y="3889"/>
                    </a:lnTo>
                    <a:lnTo>
                      <a:pt x="35099" y="3618"/>
                    </a:lnTo>
                    <a:lnTo>
                      <a:pt x="34600" y="3348"/>
                    </a:lnTo>
                    <a:lnTo>
                      <a:pt x="34101" y="3098"/>
                    </a:lnTo>
                    <a:lnTo>
                      <a:pt x="33602" y="2849"/>
                    </a:lnTo>
                    <a:lnTo>
                      <a:pt x="32583" y="2412"/>
                    </a:lnTo>
                    <a:lnTo>
                      <a:pt x="31543" y="2017"/>
                    </a:lnTo>
                    <a:lnTo>
                      <a:pt x="30483" y="1643"/>
                    </a:lnTo>
                    <a:lnTo>
                      <a:pt x="29422" y="1310"/>
                    </a:lnTo>
                    <a:lnTo>
                      <a:pt x="28362" y="998"/>
                    </a:lnTo>
                    <a:lnTo>
                      <a:pt x="27281" y="686"/>
                    </a:lnTo>
                    <a:lnTo>
                      <a:pt x="26407" y="478"/>
                    </a:lnTo>
                    <a:lnTo>
                      <a:pt x="25555" y="291"/>
                    </a:lnTo>
                    <a:lnTo>
                      <a:pt x="24682" y="167"/>
                    </a:lnTo>
                    <a:lnTo>
                      <a:pt x="23829" y="63"/>
                    </a:lnTo>
                    <a:lnTo>
                      <a:pt x="22956" y="21"/>
                    </a:lnTo>
                    <a:lnTo>
                      <a:pt x="2210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56" name="Google Shape;1156;p7"/>
              <p:cNvSpPr/>
              <p:nvPr/>
            </p:nvSpPr>
            <p:spPr>
              <a:xfrm>
                <a:off x="1623375" y="775600"/>
                <a:ext cx="362850" cy="63005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25202" extrusionOk="0">
                    <a:moveTo>
                      <a:pt x="7777" y="1519"/>
                    </a:moveTo>
                    <a:lnTo>
                      <a:pt x="7943" y="1560"/>
                    </a:lnTo>
                    <a:lnTo>
                      <a:pt x="8130" y="1602"/>
                    </a:lnTo>
                    <a:lnTo>
                      <a:pt x="8317" y="1664"/>
                    </a:lnTo>
                    <a:lnTo>
                      <a:pt x="8525" y="1747"/>
                    </a:lnTo>
                    <a:lnTo>
                      <a:pt x="8837" y="1914"/>
                    </a:lnTo>
                    <a:lnTo>
                      <a:pt x="9128" y="2059"/>
                    </a:lnTo>
                    <a:lnTo>
                      <a:pt x="9399" y="2246"/>
                    </a:lnTo>
                    <a:lnTo>
                      <a:pt x="9669" y="2434"/>
                    </a:lnTo>
                    <a:lnTo>
                      <a:pt x="9918" y="2641"/>
                    </a:lnTo>
                    <a:lnTo>
                      <a:pt x="10147" y="2849"/>
                    </a:lnTo>
                    <a:lnTo>
                      <a:pt x="10376" y="3078"/>
                    </a:lnTo>
                    <a:lnTo>
                      <a:pt x="10605" y="3328"/>
                    </a:lnTo>
                    <a:lnTo>
                      <a:pt x="10792" y="3577"/>
                    </a:lnTo>
                    <a:lnTo>
                      <a:pt x="11000" y="3827"/>
                    </a:lnTo>
                    <a:lnTo>
                      <a:pt x="11353" y="4367"/>
                    </a:lnTo>
                    <a:lnTo>
                      <a:pt x="11686" y="4929"/>
                    </a:lnTo>
                    <a:lnTo>
                      <a:pt x="11977" y="5532"/>
                    </a:lnTo>
                    <a:lnTo>
                      <a:pt x="12143" y="5906"/>
                    </a:lnTo>
                    <a:lnTo>
                      <a:pt x="12289" y="6280"/>
                    </a:lnTo>
                    <a:lnTo>
                      <a:pt x="12434" y="6675"/>
                    </a:lnTo>
                    <a:lnTo>
                      <a:pt x="12559" y="7070"/>
                    </a:lnTo>
                    <a:lnTo>
                      <a:pt x="12663" y="7465"/>
                    </a:lnTo>
                    <a:lnTo>
                      <a:pt x="12767" y="7860"/>
                    </a:lnTo>
                    <a:lnTo>
                      <a:pt x="12933" y="8671"/>
                    </a:lnTo>
                    <a:lnTo>
                      <a:pt x="13058" y="9462"/>
                    </a:lnTo>
                    <a:lnTo>
                      <a:pt x="13141" y="10293"/>
                    </a:lnTo>
                    <a:lnTo>
                      <a:pt x="13204" y="11104"/>
                    </a:lnTo>
                    <a:lnTo>
                      <a:pt x="13245" y="11936"/>
                    </a:lnTo>
                    <a:lnTo>
                      <a:pt x="13245" y="12497"/>
                    </a:lnTo>
                    <a:lnTo>
                      <a:pt x="13245" y="13038"/>
                    </a:lnTo>
                    <a:lnTo>
                      <a:pt x="13224" y="13994"/>
                    </a:lnTo>
                    <a:lnTo>
                      <a:pt x="13183" y="14930"/>
                    </a:lnTo>
                    <a:lnTo>
                      <a:pt x="13100" y="15886"/>
                    </a:lnTo>
                    <a:lnTo>
                      <a:pt x="12996" y="16822"/>
                    </a:lnTo>
                    <a:lnTo>
                      <a:pt x="12850" y="17737"/>
                    </a:lnTo>
                    <a:lnTo>
                      <a:pt x="12767" y="18215"/>
                    </a:lnTo>
                    <a:lnTo>
                      <a:pt x="12663" y="18673"/>
                    </a:lnTo>
                    <a:lnTo>
                      <a:pt x="12538" y="19130"/>
                    </a:lnTo>
                    <a:lnTo>
                      <a:pt x="12393" y="19588"/>
                    </a:lnTo>
                    <a:lnTo>
                      <a:pt x="12247" y="20024"/>
                    </a:lnTo>
                    <a:lnTo>
                      <a:pt x="12081" y="20482"/>
                    </a:lnTo>
                    <a:lnTo>
                      <a:pt x="11894" y="20877"/>
                    </a:lnTo>
                    <a:lnTo>
                      <a:pt x="11707" y="21251"/>
                    </a:lnTo>
                    <a:lnTo>
                      <a:pt x="11478" y="21584"/>
                    </a:lnTo>
                    <a:lnTo>
                      <a:pt x="11249" y="21896"/>
                    </a:lnTo>
                    <a:lnTo>
                      <a:pt x="10979" y="22187"/>
                    </a:lnTo>
                    <a:lnTo>
                      <a:pt x="10708" y="22457"/>
                    </a:lnTo>
                    <a:lnTo>
                      <a:pt x="10417" y="22686"/>
                    </a:lnTo>
                    <a:lnTo>
                      <a:pt x="10105" y="22894"/>
                    </a:lnTo>
                    <a:lnTo>
                      <a:pt x="9773" y="23081"/>
                    </a:lnTo>
                    <a:lnTo>
                      <a:pt x="9440" y="23226"/>
                    </a:lnTo>
                    <a:lnTo>
                      <a:pt x="9087" y="23351"/>
                    </a:lnTo>
                    <a:lnTo>
                      <a:pt x="8712" y="23434"/>
                    </a:lnTo>
                    <a:lnTo>
                      <a:pt x="8338" y="23497"/>
                    </a:lnTo>
                    <a:lnTo>
                      <a:pt x="7964" y="23517"/>
                    </a:lnTo>
                    <a:lnTo>
                      <a:pt x="7569" y="23517"/>
                    </a:lnTo>
                    <a:lnTo>
                      <a:pt x="7174" y="23476"/>
                    </a:lnTo>
                    <a:lnTo>
                      <a:pt x="6820" y="23393"/>
                    </a:lnTo>
                    <a:lnTo>
                      <a:pt x="6467" y="23289"/>
                    </a:lnTo>
                    <a:lnTo>
                      <a:pt x="6155" y="23164"/>
                    </a:lnTo>
                    <a:lnTo>
                      <a:pt x="5864" y="22998"/>
                    </a:lnTo>
                    <a:lnTo>
                      <a:pt x="5573" y="22810"/>
                    </a:lnTo>
                    <a:lnTo>
                      <a:pt x="5323" y="22582"/>
                    </a:lnTo>
                    <a:lnTo>
                      <a:pt x="5074" y="22311"/>
                    </a:lnTo>
                    <a:lnTo>
                      <a:pt x="4866" y="22020"/>
                    </a:lnTo>
                    <a:lnTo>
                      <a:pt x="4533" y="21501"/>
                    </a:lnTo>
                    <a:lnTo>
                      <a:pt x="4242" y="20960"/>
                    </a:lnTo>
                    <a:lnTo>
                      <a:pt x="3992" y="20419"/>
                    </a:lnTo>
                    <a:lnTo>
                      <a:pt x="3764" y="19858"/>
                    </a:lnTo>
                    <a:lnTo>
                      <a:pt x="3597" y="19297"/>
                    </a:lnTo>
                    <a:lnTo>
                      <a:pt x="3452" y="18714"/>
                    </a:lnTo>
                    <a:lnTo>
                      <a:pt x="3348" y="18132"/>
                    </a:lnTo>
                    <a:lnTo>
                      <a:pt x="3265" y="17529"/>
                    </a:lnTo>
                    <a:lnTo>
                      <a:pt x="3202" y="16573"/>
                    </a:lnTo>
                    <a:lnTo>
                      <a:pt x="3140" y="15637"/>
                    </a:lnTo>
                    <a:lnTo>
                      <a:pt x="3098" y="14681"/>
                    </a:lnTo>
                    <a:lnTo>
                      <a:pt x="3098" y="13745"/>
                    </a:lnTo>
                    <a:lnTo>
                      <a:pt x="3098" y="12788"/>
                    </a:lnTo>
                    <a:lnTo>
                      <a:pt x="3161" y="11853"/>
                    </a:lnTo>
                    <a:lnTo>
                      <a:pt x="3265" y="10917"/>
                    </a:lnTo>
                    <a:lnTo>
                      <a:pt x="3327" y="10439"/>
                    </a:lnTo>
                    <a:lnTo>
                      <a:pt x="3410" y="9961"/>
                    </a:lnTo>
                    <a:lnTo>
                      <a:pt x="3597" y="8983"/>
                    </a:lnTo>
                    <a:lnTo>
                      <a:pt x="3805" y="8006"/>
                    </a:lnTo>
                    <a:lnTo>
                      <a:pt x="4034" y="7050"/>
                    </a:lnTo>
                    <a:lnTo>
                      <a:pt x="4304" y="6093"/>
                    </a:lnTo>
                    <a:lnTo>
                      <a:pt x="4471" y="5615"/>
                    </a:lnTo>
                    <a:lnTo>
                      <a:pt x="4637" y="5157"/>
                    </a:lnTo>
                    <a:lnTo>
                      <a:pt x="4803" y="4700"/>
                    </a:lnTo>
                    <a:lnTo>
                      <a:pt x="5011" y="4243"/>
                    </a:lnTo>
                    <a:lnTo>
                      <a:pt x="5219" y="3785"/>
                    </a:lnTo>
                    <a:lnTo>
                      <a:pt x="5469" y="3348"/>
                    </a:lnTo>
                    <a:lnTo>
                      <a:pt x="5718" y="2912"/>
                    </a:lnTo>
                    <a:lnTo>
                      <a:pt x="5989" y="2475"/>
                    </a:lnTo>
                    <a:lnTo>
                      <a:pt x="6113" y="2309"/>
                    </a:lnTo>
                    <a:lnTo>
                      <a:pt x="6238" y="2142"/>
                    </a:lnTo>
                    <a:lnTo>
                      <a:pt x="6363" y="2018"/>
                    </a:lnTo>
                    <a:lnTo>
                      <a:pt x="6508" y="1893"/>
                    </a:lnTo>
                    <a:lnTo>
                      <a:pt x="6654" y="1789"/>
                    </a:lnTo>
                    <a:lnTo>
                      <a:pt x="6799" y="1706"/>
                    </a:lnTo>
                    <a:lnTo>
                      <a:pt x="6945" y="1623"/>
                    </a:lnTo>
                    <a:lnTo>
                      <a:pt x="7091" y="1581"/>
                    </a:lnTo>
                    <a:lnTo>
                      <a:pt x="7257" y="1539"/>
                    </a:lnTo>
                    <a:lnTo>
                      <a:pt x="7423" y="1519"/>
                    </a:lnTo>
                    <a:close/>
                    <a:moveTo>
                      <a:pt x="6612" y="1"/>
                    </a:moveTo>
                    <a:lnTo>
                      <a:pt x="6196" y="63"/>
                    </a:lnTo>
                    <a:lnTo>
                      <a:pt x="5781" y="167"/>
                    </a:lnTo>
                    <a:lnTo>
                      <a:pt x="5365" y="313"/>
                    </a:lnTo>
                    <a:lnTo>
                      <a:pt x="4970" y="479"/>
                    </a:lnTo>
                    <a:lnTo>
                      <a:pt x="4575" y="708"/>
                    </a:lnTo>
                    <a:lnTo>
                      <a:pt x="4200" y="978"/>
                    </a:lnTo>
                    <a:lnTo>
                      <a:pt x="3826" y="1290"/>
                    </a:lnTo>
                    <a:lnTo>
                      <a:pt x="3473" y="1643"/>
                    </a:lnTo>
                    <a:lnTo>
                      <a:pt x="3202" y="1935"/>
                    </a:lnTo>
                    <a:lnTo>
                      <a:pt x="2953" y="2246"/>
                    </a:lnTo>
                    <a:lnTo>
                      <a:pt x="2703" y="2558"/>
                    </a:lnTo>
                    <a:lnTo>
                      <a:pt x="2475" y="2870"/>
                    </a:lnTo>
                    <a:lnTo>
                      <a:pt x="2246" y="3203"/>
                    </a:lnTo>
                    <a:lnTo>
                      <a:pt x="2038" y="3536"/>
                    </a:lnTo>
                    <a:lnTo>
                      <a:pt x="1851" y="3889"/>
                    </a:lnTo>
                    <a:lnTo>
                      <a:pt x="1684" y="4243"/>
                    </a:lnTo>
                    <a:lnTo>
                      <a:pt x="1435" y="4783"/>
                    </a:lnTo>
                    <a:lnTo>
                      <a:pt x="1227" y="5303"/>
                    </a:lnTo>
                    <a:lnTo>
                      <a:pt x="1040" y="5844"/>
                    </a:lnTo>
                    <a:lnTo>
                      <a:pt x="853" y="6384"/>
                    </a:lnTo>
                    <a:lnTo>
                      <a:pt x="707" y="6925"/>
                    </a:lnTo>
                    <a:lnTo>
                      <a:pt x="562" y="7486"/>
                    </a:lnTo>
                    <a:lnTo>
                      <a:pt x="437" y="8027"/>
                    </a:lnTo>
                    <a:lnTo>
                      <a:pt x="333" y="8588"/>
                    </a:lnTo>
                    <a:lnTo>
                      <a:pt x="250" y="9150"/>
                    </a:lnTo>
                    <a:lnTo>
                      <a:pt x="167" y="9711"/>
                    </a:lnTo>
                    <a:lnTo>
                      <a:pt x="104" y="10272"/>
                    </a:lnTo>
                    <a:lnTo>
                      <a:pt x="63" y="10834"/>
                    </a:lnTo>
                    <a:lnTo>
                      <a:pt x="21" y="11416"/>
                    </a:lnTo>
                    <a:lnTo>
                      <a:pt x="0" y="11998"/>
                    </a:lnTo>
                    <a:lnTo>
                      <a:pt x="0" y="13142"/>
                    </a:lnTo>
                    <a:lnTo>
                      <a:pt x="42" y="14078"/>
                    </a:lnTo>
                    <a:lnTo>
                      <a:pt x="104" y="14992"/>
                    </a:lnTo>
                    <a:lnTo>
                      <a:pt x="208" y="15907"/>
                    </a:lnTo>
                    <a:lnTo>
                      <a:pt x="354" y="16822"/>
                    </a:lnTo>
                    <a:lnTo>
                      <a:pt x="520" y="17737"/>
                    </a:lnTo>
                    <a:lnTo>
                      <a:pt x="749" y="18631"/>
                    </a:lnTo>
                    <a:lnTo>
                      <a:pt x="873" y="19089"/>
                    </a:lnTo>
                    <a:lnTo>
                      <a:pt x="1019" y="19525"/>
                    </a:lnTo>
                    <a:lnTo>
                      <a:pt x="1165" y="19983"/>
                    </a:lnTo>
                    <a:lnTo>
                      <a:pt x="1331" y="20419"/>
                    </a:lnTo>
                    <a:lnTo>
                      <a:pt x="1601" y="21043"/>
                    </a:lnTo>
                    <a:lnTo>
                      <a:pt x="1913" y="21667"/>
                    </a:lnTo>
                    <a:lnTo>
                      <a:pt x="2079" y="21958"/>
                    </a:lnTo>
                    <a:lnTo>
                      <a:pt x="2246" y="22228"/>
                    </a:lnTo>
                    <a:lnTo>
                      <a:pt x="2433" y="22519"/>
                    </a:lnTo>
                    <a:lnTo>
                      <a:pt x="2641" y="22769"/>
                    </a:lnTo>
                    <a:lnTo>
                      <a:pt x="2849" y="23039"/>
                    </a:lnTo>
                    <a:lnTo>
                      <a:pt x="3057" y="23289"/>
                    </a:lnTo>
                    <a:lnTo>
                      <a:pt x="3285" y="23517"/>
                    </a:lnTo>
                    <a:lnTo>
                      <a:pt x="3535" y="23746"/>
                    </a:lnTo>
                    <a:lnTo>
                      <a:pt x="3805" y="23954"/>
                    </a:lnTo>
                    <a:lnTo>
                      <a:pt x="4076" y="24162"/>
                    </a:lnTo>
                    <a:lnTo>
                      <a:pt x="4367" y="24349"/>
                    </a:lnTo>
                    <a:lnTo>
                      <a:pt x="4679" y="24516"/>
                    </a:lnTo>
                    <a:lnTo>
                      <a:pt x="5011" y="24703"/>
                    </a:lnTo>
                    <a:lnTo>
                      <a:pt x="5344" y="24848"/>
                    </a:lnTo>
                    <a:lnTo>
                      <a:pt x="5697" y="24973"/>
                    </a:lnTo>
                    <a:lnTo>
                      <a:pt x="6051" y="25077"/>
                    </a:lnTo>
                    <a:lnTo>
                      <a:pt x="6404" y="25139"/>
                    </a:lnTo>
                    <a:lnTo>
                      <a:pt x="6779" y="25181"/>
                    </a:lnTo>
                    <a:lnTo>
                      <a:pt x="7153" y="25202"/>
                    </a:lnTo>
                    <a:lnTo>
                      <a:pt x="7548" y="25160"/>
                    </a:lnTo>
                    <a:lnTo>
                      <a:pt x="8068" y="25077"/>
                    </a:lnTo>
                    <a:lnTo>
                      <a:pt x="8546" y="24952"/>
                    </a:lnTo>
                    <a:lnTo>
                      <a:pt x="9024" y="24807"/>
                    </a:lnTo>
                    <a:lnTo>
                      <a:pt x="9461" y="24640"/>
                    </a:lnTo>
                    <a:lnTo>
                      <a:pt x="9877" y="24432"/>
                    </a:lnTo>
                    <a:lnTo>
                      <a:pt x="10293" y="24204"/>
                    </a:lnTo>
                    <a:lnTo>
                      <a:pt x="10667" y="23933"/>
                    </a:lnTo>
                    <a:lnTo>
                      <a:pt x="11020" y="23642"/>
                    </a:lnTo>
                    <a:lnTo>
                      <a:pt x="11353" y="23351"/>
                    </a:lnTo>
                    <a:lnTo>
                      <a:pt x="11665" y="23018"/>
                    </a:lnTo>
                    <a:lnTo>
                      <a:pt x="11956" y="22644"/>
                    </a:lnTo>
                    <a:lnTo>
                      <a:pt x="12226" y="22270"/>
                    </a:lnTo>
                    <a:lnTo>
                      <a:pt x="12497" y="21875"/>
                    </a:lnTo>
                    <a:lnTo>
                      <a:pt x="12725" y="21459"/>
                    </a:lnTo>
                    <a:lnTo>
                      <a:pt x="12954" y="21022"/>
                    </a:lnTo>
                    <a:lnTo>
                      <a:pt x="13162" y="20565"/>
                    </a:lnTo>
                    <a:lnTo>
                      <a:pt x="13328" y="20191"/>
                    </a:lnTo>
                    <a:lnTo>
                      <a:pt x="13474" y="19816"/>
                    </a:lnTo>
                    <a:lnTo>
                      <a:pt x="13723" y="19068"/>
                    </a:lnTo>
                    <a:lnTo>
                      <a:pt x="13931" y="18319"/>
                    </a:lnTo>
                    <a:lnTo>
                      <a:pt x="14098" y="17529"/>
                    </a:lnTo>
                    <a:lnTo>
                      <a:pt x="14222" y="16760"/>
                    </a:lnTo>
                    <a:lnTo>
                      <a:pt x="14326" y="15970"/>
                    </a:lnTo>
                    <a:lnTo>
                      <a:pt x="14410" y="15180"/>
                    </a:lnTo>
                    <a:lnTo>
                      <a:pt x="14451" y="14389"/>
                    </a:lnTo>
                    <a:lnTo>
                      <a:pt x="14493" y="13454"/>
                    </a:lnTo>
                    <a:lnTo>
                      <a:pt x="14514" y="12539"/>
                    </a:lnTo>
                    <a:lnTo>
                      <a:pt x="14493" y="11603"/>
                    </a:lnTo>
                    <a:lnTo>
                      <a:pt x="14451" y="10688"/>
                    </a:lnTo>
                    <a:lnTo>
                      <a:pt x="14368" y="9773"/>
                    </a:lnTo>
                    <a:lnTo>
                      <a:pt x="14264" y="8859"/>
                    </a:lnTo>
                    <a:lnTo>
                      <a:pt x="14181" y="8401"/>
                    </a:lnTo>
                    <a:lnTo>
                      <a:pt x="14077" y="7944"/>
                    </a:lnTo>
                    <a:lnTo>
                      <a:pt x="13973" y="7486"/>
                    </a:lnTo>
                    <a:lnTo>
                      <a:pt x="13869" y="7029"/>
                    </a:lnTo>
                    <a:lnTo>
                      <a:pt x="13744" y="6592"/>
                    </a:lnTo>
                    <a:lnTo>
                      <a:pt x="13599" y="6155"/>
                    </a:lnTo>
                    <a:lnTo>
                      <a:pt x="13432" y="5740"/>
                    </a:lnTo>
                    <a:lnTo>
                      <a:pt x="13266" y="5324"/>
                    </a:lnTo>
                    <a:lnTo>
                      <a:pt x="13100" y="4908"/>
                    </a:lnTo>
                    <a:lnTo>
                      <a:pt x="12913" y="4492"/>
                    </a:lnTo>
                    <a:lnTo>
                      <a:pt x="12705" y="4118"/>
                    </a:lnTo>
                    <a:lnTo>
                      <a:pt x="12476" y="3723"/>
                    </a:lnTo>
                    <a:lnTo>
                      <a:pt x="12226" y="3348"/>
                    </a:lnTo>
                    <a:lnTo>
                      <a:pt x="11977" y="2995"/>
                    </a:lnTo>
                    <a:lnTo>
                      <a:pt x="11707" y="2641"/>
                    </a:lnTo>
                    <a:lnTo>
                      <a:pt x="11415" y="2309"/>
                    </a:lnTo>
                    <a:lnTo>
                      <a:pt x="11104" y="1976"/>
                    </a:lnTo>
                    <a:lnTo>
                      <a:pt x="10771" y="1664"/>
                    </a:lnTo>
                    <a:lnTo>
                      <a:pt x="10417" y="1373"/>
                    </a:lnTo>
                    <a:lnTo>
                      <a:pt x="10043" y="1082"/>
                    </a:lnTo>
                    <a:lnTo>
                      <a:pt x="9606" y="791"/>
                    </a:lnTo>
                    <a:lnTo>
                      <a:pt x="9170" y="562"/>
                    </a:lnTo>
                    <a:lnTo>
                      <a:pt x="8754" y="354"/>
                    </a:lnTo>
                    <a:lnTo>
                      <a:pt x="8317" y="209"/>
                    </a:lnTo>
                    <a:lnTo>
                      <a:pt x="7881" y="84"/>
                    </a:lnTo>
                    <a:lnTo>
                      <a:pt x="7465" y="22"/>
                    </a:lnTo>
                    <a:lnTo>
                      <a:pt x="702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57" name="Google Shape;1157;p7"/>
              <p:cNvSpPr/>
              <p:nvPr/>
            </p:nvSpPr>
            <p:spPr>
              <a:xfrm>
                <a:off x="1314600" y="631625"/>
                <a:ext cx="151800" cy="39820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15928" extrusionOk="0">
                    <a:moveTo>
                      <a:pt x="6051" y="0"/>
                    </a:moveTo>
                    <a:lnTo>
                      <a:pt x="5905" y="21"/>
                    </a:lnTo>
                    <a:lnTo>
                      <a:pt x="5760" y="63"/>
                    </a:lnTo>
                    <a:lnTo>
                      <a:pt x="5635" y="104"/>
                    </a:lnTo>
                    <a:lnTo>
                      <a:pt x="5531" y="167"/>
                    </a:lnTo>
                    <a:lnTo>
                      <a:pt x="5323" y="333"/>
                    </a:lnTo>
                    <a:lnTo>
                      <a:pt x="5157" y="499"/>
                    </a:lnTo>
                    <a:lnTo>
                      <a:pt x="4845" y="790"/>
                    </a:lnTo>
                    <a:lnTo>
                      <a:pt x="4575" y="1123"/>
                    </a:lnTo>
                    <a:lnTo>
                      <a:pt x="4325" y="1456"/>
                    </a:lnTo>
                    <a:lnTo>
                      <a:pt x="4076" y="1809"/>
                    </a:lnTo>
                    <a:lnTo>
                      <a:pt x="3577" y="2599"/>
                    </a:lnTo>
                    <a:lnTo>
                      <a:pt x="3098" y="3410"/>
                    </a:lnTo>
                    <a:lnTo>
                      <a:pt x="2662" y="4221"/>
                    </a:lnTo>
                    <a:lnTo>
                      <a:pt x="2246" y="5053"/>
                    </a:lnTo>
                    <a:lnTo>
                      <a:pt x="1851" y="5905"/>
                    </a:lnTo>
                    <a:lnTo>
                      <a:pt x="1477" y="6758"/>
                    </a:lnTo>
                    <a:lnTo>
                      <a:pt x="1144" y="7631"/>
                    </a:lnTo>
                    <a:lnTo>
                      <a:pt x="811" y="8504"/>
                    </a:lnTo>
                    <a:lnTo>
                      <a:pt x="582" y="9211"/>
                    </a:lnTo>
                    <a:lnTo>
                      <a:pt x="375" y="9939"/>
                    </a:lnTo>
                    <a:lnTo>
                      <a:pt x="229" y="10667"/>
                    </a:lnTo>
                    <a:lnTo>
                      <a:pt x="104" y="11395"/>
                    </a:lnTo>
                    <a:lnTo>
                      <a:pt x="42" y="12143"/>
                    </a:lnTo>
                    <a:lnTo>
                      <a:pt x="0" y="12892"/>
                    </a:lnTo>
                    <a:lnTo>
                      <a:pt x="21" y="13640"/>
                    </a:lnTo>
                    <a:lnTo>
                      <a:pt x="63" y="14389"/>
                    </a:lnTo>
                    <a:lnTo>
                      <a:pt x="104" y="14680"/>
                    </a:lnTo>
                    <a:lnTo>
                      <a:pt x="167" y="14971"/>
                    </a:lnTo>
                    <a:lnTo>
                      <a:pt x="271" y="15241"/>
                    </a:lnTo>
                    <a:lnTo>
                      <a:pt x="333" y="15387"/>
                    </a:lnTo>
                    <a:lnTo>
                      <a:pt x="395" y="15512"/>
                    </a:lnTo>
                    <a:lnTo>
                      <a:pt x="562" y="15699"/>
                    </a:lnTo>
                    <a:lnTo>
                      <a:pt x="624" y="15782"/>
                    </a:lnTo>
                    <a:lnTo>
                      <a:pt x="707" y="15844"/>
                    </a:lnTo>
                    <a:lnTo>
                      <a:pt x="811" y="15886"/>
                    </a:lnTo>
                    <a:lnTo>
                      <a:pt x="894" y="15907"/>
                    </a:lnTo>
                    <a:lnTo>
                      <a:pt x="978" y="15927"/>
                    </a:lnTo>
                    <a:lnTo>
                      <a:pt x="1144" y="15927"/>
                    </a:lnTo>
                    <a:lnTo>
                      <a:pt x="1227" y="15886"/>
                    </a:lnTo>
                    <a:lnTo>
                      <a:pt x="1310" y="15865"/>
                    </a:lnTo>
                    <a:lnTo>
                      <a:pt x="1393" y="15803"/>
                    </a:lnTo>
                    <a:lnTo>
                      <a:pt x="1456" y="15720"/>
                    </a:lnTo>
                    <a:lnTo>
                      <a:pt x="1539" y="15636"/>
                    </a:lnTo>
                    <a:lnTo>
                      <a:pt x="1664" y="15428"/>
                    </a:lnTo>
                    <a:lnTo>
                      <a:pt x="1768" y="15137"/>
                    </a:lnTo>
                    <a:lnTo>
                      <a:pt x="1851" y="14846"/>
                    </a:lnTo>
                    <a:lnTo>
                      <a:pt x="1892" y="14534"/>
                    </a:lnTo>
                    <a:lnTo>
                      <a:pt x="1934" y="14243"/>
                    </a:lnTo>
                    <a:lnTo>
                      <a:pt x="2017" y="13557"/>
                    </a:lnTo>
                    <a:lnTo>
                      <a:pt x="2100" y="12892"/>
                    </a:lnTo>
                    <a:lnTo>
                      <a:pt x="2225" y="12226"/>
                    </a:lnTo>
                    <a:lnTo>
                      <a:pt x="2371" y="11582"/>
                    </a:lnTo>
                    <a:lnTo>
                      <a:pt x="2537" y="10916"/>
                    </a:lnTo>
                    <a:lnTo>
                      <a:pt x="2703" y="10272"/>
                    </a:lnTo>
                    <a:lnTo>
                      <a:pt x="2890" y="9627"/>
                    </a:lnTo>
                    <a:lnTo>
                      <a:pt x="3098" y="8983"/>
                    </a:lnTo>
                    <a:lnTo>
                      <a:pt x="3452" y="7985"/>
                    </a:lnTo>
                    <a:lnTo>
                      <a:pt x="3805" y="7007"/>
                    </a:lnTo>
                    <a:lnTo>
                      <a:pt x="4554" y="5032"/>
                    </a:lnTo>
                    <a:lnTo>
                      <a:pt x="4907" y="4055"/>
                    </a:lnTo>
                    <a:lnTo>
                      <a:pt x="5261" y="3077"/>
                    </a:lnTo>
                    <a:lnTo>
                      <a:pt x="5594" y="2079"/>
                    </a:lnTo>
                    <a:lnTo>
                      <a:pt x="5885" y="1061"/>
                    </a:lnTo>
                    <a:lnTo>
                      <a:pt x="5968" y="811"/>
                    </a:lnTo>
                    <a:lnTo>
                      <a:pt x="6030" y="562"/>
                    </a:lnTo>
                    <a:lnTo>
                      <a:pt x="6051" y="437"/>
                    </a:lnTo>
                    <a:lnTo>
                      <a:pt x="6072" y="291"/>
                    </a:lnTo>
                    <a:lnTo>
                      <a:pt x="6072" y="167"/>
                    </a:lnTo>
                    <a:lnTo>
                      <a:pt x="60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58" name="Google Shape;1158;p7"/>
              <p:cNvSpPr/>
              <p:nvPr/>
            </p:nvSpPr>
            <p:spPr>
              <a:xfrm>
                <a:off x="1844300" y="1301150"/>
                <a:ext cx="189750" cy="191825"/>
              </a:xfrm>
              <a:custGeom>
                <a:avLst/>
                <a:gdLst/>
                <a:ahLst/>
                <a:cxnLst/>
                <a:rect l="l" t="t" r="r" b="b"/>
                <a:pathLst>
                  <a:path w="7590" h="7673" extrusionOk="0">
                    <a:moveTo>
                      <a:pt x="7423" y="0"/>
                    </a:moveTo>
                    <a:lnTo>
                      <a:pt x="6051" y="1622"/>
                    </a:lnTo>
                    <a:lnTo>
                      <a:pt x="5406" y="2433"/>
                    </a:lnTo>
                    <a:lnTo>
                      <a:pt x="4762" y="3223"/>
                    </a:lnTo>
                    <a:lnTo>
                      <a:pt x="4367" y="3764"/>
                    </a:lnTo>
                    <a:lnTo>
                      <a:pt x="3930" y="4242"/>
                    </a:lnTo>
                    <a:lnTo>
                      <a:pt x="3701" y="4471"/>
                    </a:lnTo>
                    <a:lnTo>
                      <a:pt x="3473" y="4699"/>
                    </a:lnTo>
                    <a:lnTo>
                      <a:pt x="3223" y="4907"/>
                    </a:lnTo>
                    <a:lnTo>
                      <a:pt x="2973" y="5115"/>
                    </a:lnTo>
                    <a:lnTo>
                      <a:pt x="2724" y="5302"/>
                    </a:lnTo>
                    <a:lnTo>
                      <a:pt x="2454" y="5469"/>
                    </a:lnTo>
                    <a:lnTo>
                      <a:pt x="2183" y="5614"/>
                    </a:lnTo>
                    <a:lnTo>
                      <a:pt x="1892" y="5760"/>
                    </a:lnTo>
                    <a:lnTo>
                      <a:pt x="1580" y="5885"/>
                    </a:lnTo>
                    <a:lnTo>
                      <a:pt x="1268" y="6009"/>
                    </a:lnTo>
                    <a:lnTo>
                      <a:pt x="957" y="6093"/>
                    </a:lnTo>
                    <a:lnTo>
                      <a:pt x="624" y="6176"/>
                    </a:lnTo>
                    <a:lnTo>
                      <a:pt x="458" y="6217"/>
                    </a:lnTo>
                    <a:lnTo>
                      <a:pt x="270" y="6321"/>
                    </a:lnTo>
                    <a:lnTo>
                      <a:pt x="187" y="6404"/>
                    </a:lnTo>
                    <a:lnTo>
                      <a:pt x="125" y="6467"/>
                    </a:lnTo>
                    <a:lnTo>
                      <a:pt x="62" y="6550"/>
                    </a:lnTo>
                    <a:lnTo>
                      <a:pt x="21" y="6633"/>
                    </a:lnTo>
                    <a:lnTo>
                      <a:pt x="0" y="6737"/>
                    </a:lnTo>
                    <a:lnTo>
                      <a:pt x="0" y="6862"/>
                    </a:lnTo>
                    <a:lnTo>
                      <a:pt x="0" y="6966"/>
                    </a:lnTo>
                    <a:lnTo>
                      <a:pt x="21" y="7070"/>
                    </a:lnTo>
                    <a:lnTo>
                      <a:pt x="62" y="7153"/>
                    </a:lnTo>
                    <a:lnTo>
                      <a:pt x="125" y="7236"/>
                    </a:lnTo>
                    <a:lnTo>
                      <a:pt x="187" y="7319"/>
                    </a:lnTo>
                    <a:lnTo>
                      <a:pt x="250" y="7382"/>
                    </a:lnTo>
                    <a:lnTo>
                      <a:pt x="333" y="7444"/>
                    </a:lnTo>
                    <a:lnTo>
                      <a:pt x="437" y="7486"/>
                    </a:lnTo>
                    <a:lnTo>
                      <a:pt x="707" y="7590"/>
                    </a:lnTo>
                    <a:lnTo>
                      <a:pt x="977" y="7652"/>
                    </a:lnTo>
                    <a:lnTo>
                      <a:pt x="1248" y="7673"/>
                    </a:lnTo>
                    <a:lnTo>
                      <a:pt x="1518" y="7631"/>
                    </a:lnTo>
                    <a:lnTo>
                      <a:pt x="1955" y="7548"/>
                    </a:lnTo>
                    <a:lnTo>
                      <a:pt x="2370" y="7423"/>
                    </a:lnTo>
                    <a:lnTo>
                      <a:pt x="2786" y="7278"/>
                    </a:lnTo>
                    <a:lnTo>
                      <a:pt x="3161" y="7091"/>
                    </a:lnTo>
                    <a:lnTo>
                      <a:pt x="3535" y="6883"/>
                    </a:lnTo>
                    <a:lnTo>
                      <a:pt x="3888" y="6633"/>
                    </a:lnTo>
                    <a:lnTo>
                      <a:pt x="4221" y="6363"/>
                    </a:lnTo>
                    <a:lnTo>
                      <a:pt x="4533" y="6072"/>
                    </a:lnTo>
                    <a:lnTo>
                      <a:pt x="5032" y="5531"/>
                    </a:lnTo>
                    <a:lnTo>
                      <a:pt x="5489" y="4970"/>
                    </a:lnTo>
                    <a:lnTo>
                      <a:pt x="5905" y="4388"/>
                    </a:lnTo>
                    <a:lnTo>
                      <a:pt x="6280" y="3785"/>
                    </a:lnTo>
                    <a:lnTo>
                      <a:pt x="6633" y="3161"/>
                    </a:lnTo>
                    <a:lnTo>
                      <a:pt x="6924" y="2516"/>
                    </a:lnTo>
                    <a:lnTo>
                      <a:pt x="7194" y="1851"/>
                    </a:lnTo>
                    <a:lnTo>
                      <a:pt x="7444" y="1165"/>
                    </a:lnTo>
                    <a:lnTo>
                      <a:pt x="7527" y="915"/>
                    </a:lnTo>
                    <a:lnTo>
                      <a:pt x="7548" y="770"/>
                    </a:lnTo>
                    <a:lnTo>
                      <a:pt x="7589" y="645"/>
                    </a:lnTo>
                    <a:lnTo>
                      <a:pt x="7589" y="499"/>
                    </a:lnTo>
                    <a:lnTo>
                      <a:pt x="7569" y="333"/>
                    </a:lnTo>
                    <a:lnTo>
                      <a:pt x="7506" y="167"/>
                    </a:lnTo>
                    <a:lnTo>
                      <a:pt x="742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59" name="Google Shape;1159;p7"/>
              <p:cNvSpPr/>
              <p:nvPr/>
            </p:nvSpPr>
            <p:spPr>
              <a:xfrm>
                <a:off x="1495500" y="533375"/>
                <a:ext cx="64475" cy="63950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558" extrusionOk="0">
                    <a:moveTo>
                      <a:pt x="2183" y="0"/>
                    </a:moveTo>
                    <a:lnTo>
                      <a:pt x="1996" y="21"/>
                    </a:lnTo>
                    <a:lnTo>
                      <a:pt x="1788" y="63"/>
                    </a:lnTo>
                    <a:lnTo>
                      <a:pt x="1601" y="125"/>
                    </a:lnTo>
                    <a:lnTo>
                      <a:pt x="1393" y="208"/>
                    </a:lnTo>
                    <a:lnTo>
                      <a:pt x="1206" y="291"/>
                    </a:lnTo>
                    <a:lnTo>
                      <a:pt x="1019" y="395"/>
                    </a:lnTo>
                    <a:lnTo>
                      <a:pt x="853" y="520"/>
                    </a:lnTo>
                    <a:lnTo>
                      <a:pt x="686" y="645"/>
                    </a:lnTo>
                    <a:lnTo>
                      <a:pt x="520" y="770"/>
                    </a:lnTo>
                    <a:lnTo>
                      <a:pt x="395" y="915"/>
                    </a:lnTo>
                    <a:lnTo>
                      <a:pt x="270" y="1061"/>
                    </a:lnTo>
                    <a:lnTo>
                      <a:pt x="167" y="1227"/>
                    </a:lnTo>
                    <a:lnTo>
                      <a:pt x="83" y="1393"/>
                    </a:lnTo>
                    <a:lnTo>
                      <a:pt x="42" y="1539"/>
                    </a:lnTo>
                    <a:lnTo>
                      <a:pt x="0" y="1768"/>
                    </a:lnTo>
                    <a:lnTo>
                      <a:pt x="0" y="1872"/>
                    </a:lnTo>
                    <a:lnTo>
                      <a:pt x="0" y="1976"/>
                    </a:lnTo>
                    <a:lnTo>
                      <a:pt x="21" y="2080"/>
                    </a:lnTo>
                    <a:lnTo>
                      <a:pt x="63" y="2184"/>
                    </a:lnTo>
                    <a:lnTo>
                      <a:pt x="125" y="2267"/>
                    </a:lnTo>
                    <a:lnTo>
                      <a:pt x="208" y="2371"/>
                    </a:lnTo>
                    <a:lnTo>
                      <a:pt x="291" y="2433"/>
                    </a:lnTo>
                    <a:lnTo>
                      <a:pt x="395" y="2475"/>
                    </a:lnTo>
                    <a:lnTo>
                      <a:pt x="478" y="2516"/>
                    </a:lnTo>
                    <a:lnTo>
                      <a:pt x="582" y="2537"/>
                    </a:lnTo>
                    <a:lnTo>
                      <a:pt x="666" y="2558"/>
                    </a:lnTo>
                    <a:lnTo>
                      <a:pt x="769" y="2558"/>
                    </a:lnTo>
                    <a:lnTo>
                      <a:pt x="977" y="2495"/>
                    </a:lnTo>
                    <a:lnTo>
                      <a:pt x="1123" y="2433"/>
                    </a:lnTo>
                    <a:lnTo>
                      <a:pt x="1269" y="2350"/>
                    </a:lnTo>
                    <a:lnTo>
                      <a:pt x="1435" y="2246"/>
                    </a:lnTo>
                    <a:lnTo>
                      <a:pt x="1580" y="2121"/>
                    </a:lnTo>
                    <a:lnTo>
                      <a:pt x="1705" y="1976"/>
                    </a:lnTo>
                    <a:lnTo>
                      <a:pt x="1851" y="1830"/>
                    </a:lnTo>
                    <a:lnTo>
                      <a:pt x="1975" y="1664"/>
                    </a:lnTo>
                    <a:lnTo>
                      <a:pt x="2100" y="1477"/>
                    </a:lnTo>
                    <a:lnTo>
                      <a:pt x="2204" y="1310"/>
                    </a:lnTo>
                    <a:lnTo>
                      <a:pt x="2308" y="1123"/>
                    </a:lnTo>
                    <a:lnTo>
                      <a:pt x="2391" y="915"/>
                    </a:lnTo>
                    <a:lnTo>
                      <a:pt x="2475" y="728"/>
                    </a:lnTo>
                    <a:lnTo>
                      <a:pt x="2516" y="541"/>
                    </a:lnTo>
                    <a:lnTo>
                      <a:pt x="2558" y="354"/>
                    </a:lnTo>
                    <a:lnTo>
                      <a:pt x="2578" y="187"/>
                    </a:lnTo>
                    <a:lnTo>
                      <a:pt x="2578" y="21"/>
                    </a:lnTo>
                    <a:lnTo>
                      <a:pt x="239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  <p:grpSp>
          <p:nvGrpSpPr>
            <p:cNvPr id="1160" name="Google Shape;1160;p7"/>
            <p:cNvGrpSpPr/>
            <p:nvPr/>
          </p:nvGrpSpPr>
          <p:grpSpPr>
            <a:xfrm>
              <a:off x="205281" y="461160"/>
              <a:ext cx="346049" cy="498360"/>
              <a:chOff x="3905900" y="256825"/>
              <a:chExt cx="1061500" cy="1527775"/>
            </a:xfrm>
          </p:grpSpPr>
          <p:sp>
            <p:nvSpPr>
              <p:cNvPr id="1161" name="Google Shape;1161;p7"/>
              <p:cNvSpPr/>
              <p:nvPr/>
            </p:nvSpPr>
            <p:spPr>
              <a:xfrm>
                <a:off x="3940725" y="304125"/>
                <a:ext cx="958050" cy="1418625"/>
              </a:xfrm>
              <a:custGeom>
                <a:avLst/>
                <a:gdLst/>
                <a:ahLst/>
                <a:cxnLst/>
                <a:rect l="l" t="t" r="r" b="b"/>
                <a:pathLst>
                  <a:path w="38322" h="56745" extrusionOk="0">
                    <a:moveTo>
                      <a:pt x="14784" y="3390"/>
                    </a:moveTo>
                    <a:lnTo>
                      <a:pt x="14950" y="3411"/>
                    </a:lnTo>
                    <a:lnTo>
                      <a:pt x="14992" y="3515"/>
                    </a:lnTo>
                    <a:lnTo>
                      <a:pt x="15013" y="3598"/>
                    </a:lnTo>
                    <a:lnTo>
                      <a:pt x="14992" y="3681"/>
                    </a:lnTo>
                    <a:lnTo>
                      <a:pt x="14971" y="3764"/>
                    </a:lnTo>
                    <a:lnTo>
                      <a:pt x="14909" y="3910"/>
                    </a:lnTo>
                    <a:lnTo>
                      <a:pt x="14805" y="4034"/>
                    </a:lnTo>
                    <a:lnTo>
                      <a:pt x="14639" y="4263"/>
                    </a:lnTo>
                    <a:lnTo>
                      <a:pt x="14431" y="4471"/>
                    </a:lnTo>
                    <a:lnTo>
                      <a:pt x="14243" y="4679"/>
                    </a:lnTo>
                    <a:lnTo>
                      <a:pt x="14036" y="4866"/>
                    </a:lnTo>
                    <a:lnTo>
                      <a:pt x="13807" y="5033"/>
                    </a:lnTo>
                    <a:lnTo>
                      <a:pt x="13578" y="5199"/>
                    </a:lnTo>
                    <a:lnTo>
                      <a:pt x="13329" y="5365"/>
                    </a:lnTo>
                    <a:lnTo>
                      <a:pt x="13079" y="5490"/>
                    </a:lnTo>
                    <a:lnTo>
                      <a:pt x="12954" y="5573"/>
                    </a:lnTo>
                    <a:lnTo>
                      <a:pt x="12809" y="5615"/>
                    </a:lnTo>
                    <a:lnTo>
                      <a:pt x="12684" y="5656"/>
                    </a:lnTo>
                    <a:lnTo>
                      <a:pt x="12538" y="5656"/>
                    </a:lnTo>
                    <a:lnTo>
                      <a:pt x="12393" y="5636"/>
                    </a:lnTo>
                    <a:lnTo>
                      <a:pt x="12268" y="5594"/>
                    </a:lnTo>
                    <a:lnTo>
                      <a:pt x="12143" y="5511"/>
                    </a:lnTo>
                    <a:lnTo>
                      <a:pt x="12039" y="5386"/>
                    </a:lnTo>
                    <a:lnTo>
                      <a:pt x="11956" y="5240"/>
                    </a:lnTo>
                    <a:lnTo>
                      <a:pt x="11915" y="5095"/>
                    </a:lnTo>
                    <a:lnTo>
                      <a:pt x="11915" y="4949"/>
                    </a:lnTo>
                    <a:lnTo>
                      <a:pt x="11935" y="4825"/>
                    </a:lnTo>
                    <a:lnTo>
                      <a:pt x="11998" y="4700"/>
                    </a:lnTo>
                    <a:lnTo>
                      <a:pt x="12081" y="4575"/>
                    </a:lnTo>
                    <a:lnTo>
                      <a:pt x="12164" y="4471"/>
                    </a:lnTo>
                    <a:lnTo>
                      <a:pt x="12268" y="4346"/>
                    </a:lnTo>
                    <a:lnTo>
                      <a:pt x="12538" y="4138"/>
                    </a:lnTo>
                    <a:lnTo>
                      <a:pt x="12788" y="3951"/>
                    </a:lnTo>
                    <a:lnTo>
                      <a:pt x="13079" y="3785"/>
                    </a:lnTo>
                    <a:lnTo>
                      <a:pt x="13370" y="3639"/>
                    </a:lnTo>
                    <a:lnTo>
                      <a:pt x="13682" y="3535"/>
                    </a:lnTo>
                    <a:lnTo>
                      <a:pt x="13973" y="3452"/>
                    </a:lnTo>
                    <a:lnTo>
                      <a:pt x="14285" y="3411"/>
                    </a:lnTo>
                    <a:lnTo>
                      <a:pt x="14597" y="3390"/>
                    </a:lnTo>
                    <a:close/>
                    <a:moveTo>
                      <a:pt x="10355" y="6654"/>
                    </a:moveTo>
                    <a:lnTo>
                      <a:pt x="10522" y="6675"/>
                    </a:lnTo>
                    <a:lnTo>
                      <a:pt x="10522" y="6821"/>
                    </a:lnTo>
                    <a:lnTo>
                      <a:pt x="10480" y="6945"/>
                    </a:lnTo>
                    <a:lnTo>
                      <a:pt x="10438" y="7049"/>
                    </a:lnTo>
                    <a:lnTo>
                      <a:pt x="10376" y="7153"/>
                    </a:lnTo>
                    <a:lnTo>
                      <a:pt x="10251" y="7341"/>
                    </a:lnTo>
                    <a:lnTo>
                      <a:pt x="10106" y="7507"/>
                    </a:lnTo>
                    <a:lnTo>
                      <a:pt x="9461" y="8276"/>
                    </a:lnTo>
                    <a:lnTo>
                      <a:pt x="8796" y="9046"/>
                    </a:lnTo>
                    <a:lnTo>
                      <a:pt x="8110" y="9794"/>
                    </a:lnTo>
                    <a:lnTo>
                      <a:pt x="7403" y="10522"/>
                    </a:lnTo>
                    <a:lnTo>
                      <a:pt x="6862" y="11062"/>
                    </a:lnTo>
                    <a:lnTo>
                      <a:pt x="6321" y="11645"/>
                    </a:lnTo>
                    <a:lnTo>
                      <a:pt x="5802" y="12227"/>
                    </a:lnTo>
                    <a:lnTo>
                      <a:pt x="5323" y="12809"/>
                    </a:lnTo>
                    <a:lnTo>
                      <a:pt x="4845" y="13433"/>
                    </a:lnTo>
                    <a:lnTo>
                      <a:pt x="4408" y="14057"/>
                    </a:lnTo>
                    <a:lnTo>
                      <a:pt x="3993" y="14722"/>
                    </a:lnTo>
                    <a:lnTo>
                      <a:pt x="3598" y="15408"/>
                    </a:lnTo>
                    <a:lnTo>
                      <a:pt x="3514" y="15595"/>
                    </a:lnTo>
                    <a:lnTo>
                      <a:pt x="3390" y="15762"/>
                    </a:lnTo>
                    <a:lnTo>
                      <a:pt x="3265" y="15928"/>
                    </a:lnTo>
                    <a:lnTo>
                      <a:pt x="3119" y="16074"/>
                    </a:lnTo>
                    <a:lnTo>
                      <a:pt x="2974" y="16198"/>
                    </a:lnTo>
                    <a:lnTo>
                      <a:pt x="2828" y="16302"/>
                    </a:lnTo>
                    <a:lnTo>
                      <a:pt x="2641" y="16365"/>
                    </a:lnTo>
                    <a:lnTo>
                      <a:pt x="2475" y="16385"/>
                    </a:lnTo>
                    <a:lnTo>
                      <a:pt x="2308" y="16365"/>
                    </a:lnTo>
                    <a:lnTo>
                      <a:pt x="2163" y="16323"/>
                    </a:lnTo>
                    <a:lnTo>
                      <a:pt x="2038" y="16261"/>
                    </a:lnTo>
                    <a:lnTo>
                      <a:pt x="1913" y="16177"/>
                    </a:lnTo>
                    <a:lnTo>
                      <a:pt x="1830" y="16094"/>
                    </a:lnTo>
                    <a:lnTo>
                      <a:pt x="1747" y="15990"/>
                    </a:lnTo>
                    <a:lnTo>
                      <a:pt x="1685" y="15886"/>
                    </a:lnTo>
                    <a:lnTo>
                      <a:pt x="1643" y="15762"/>
                    </a:lnTo>
                    <a:lnTo>
                      <a:pt x="1601" y="15637"/>
                    </a:lnTo>
                    <a:lnTo>
                      <a:pt x="1581" y="15512"/>
                    </a:lnTo>
                    <a:lnTo>
                      <a:pt x="1560" y="15346"/>
                    </a:lnTo>
                    <a:lnTo>
                      <a:pt x="1581" y="15179"/>
                    </a:lnTo>
                    <a:lnTo>
                      <a:pt x="1601" y="15013"/>
                    </a:lnTo>
                    <a:lnTo>
                      <a:pt x="1622" y="14868"/>
                    </a:lnTo>
                    <a:lnTo>
                      <a:pt x="1726" y="14556"/>
                    </a:lnTo>
                    <a:lnTo>
                      <a:pt x="1851" y="14265"/>
                    </a:lnTo>
                    <a:lnTo>
                      <a:pt x="2142" y="13703"/>
                    </a:lnTo>
                    <a:lnTo>
                      <a:pt x="2454" y="13163"/>
                    </a:lnTo>
                    <a:lnTo>
                      <a:pt x="2787" y="12643"/>
                    </a:lnTo>
                    <a:lnTo>
                      <a:pt x="3119" y="12123"/>
                    </a:lnTo>
                    <a:lnTo>
                      <a:pt x="3494" y="11645"/>
                    </a:lnTo>
                    <a:lnTo>
                      <a:pt x="3868" y="11166"/>
                    </a:lnTo>
                    <a:lnTo>
                      <a:pt x="4263" y="10709"/>
                    </a:lnTo>
                    <a:lnTo>
                      <a:pt x="4658" y="10272"/>
                    </a:lnTo>
                    <a:lnTo>
                      <a:pt x="5095" y="9836"/>
                    </a:lnTo>
                    <a:lnTo>
                      <a:pt x="5531" y="9420"/>
                    </a:lnTo>
                    <a:lnTo>
                      <a:pt x="5989" y="9025"/>
                    </a:lnTo>
                    <a:lnTo>
                      <a:pt x="6467" y="8630"/>
                    </a:lnTo>
                    <a:lnTo>
                      <a:pt x="6945" y="8255"/>
                    </a:lnTo>
                    <a:lnTo>
                      <a:pt x="7444" y="7902"/>
                    </a:lnTo>
                    <a:lnTo>
                      <a:pt x="7964" y="7548"/>
                    </a:lnTo>
                    <a:lnTo>
                      <a:pt x="8484" y="7216"/>
                    </a:lnTo>
                    <a:lnTo>
                      <a:pt x="8879" y="7008"/>
                    </a:lnTo>
                    <a:lnTo>
                      <a:pt x="9066" y="6904"/>
                    </a:lnTo>
                    <a:lnTo>
                      <a:pt x="9274" y="6821"/>
                    </a:lnTo>
                    <a:lnTo>
                      <a:pt x="9482" y="6758"/>
                    </a:lnTo>
                    <a:lnTo>
                      <a:pt x="9711" y="6696"/>
                    </a:lnTo>
                    <a:lnTo>
                      <a:pt x="9939" y="6675"/>
                    </a:lnTo>
                    <a:lnTo>
                      <a:pt x="10168" y="6654"/>
                    </a:lnTo>
                    <a:close/>
                    <a:moveTo>
                      <a:pt x="25035" y="43811"/>
                    </a:moveTo>
                    <a:lnTo>
                      <a:pt x="26303" y="43832"/>
                    </a:lnTo>
                    <a:lnTo>
                      <a:pt x="26948" y="43874"/>
                    </a:lnTo>
                    <a:lnTo>
                      <a:pt x="27572" y="43915"/>
                    </a:lnTo>
                    <a:lnTo>
                      <a:pt x="28216" y="43977"/>
                    </a:lnTo>
                    <a:lnTo>
                      <a:pt x="28840" y="44061"/>
                    </a:lnTo>
                    <a:lnTo>
                      <a:pt x="29485" y="44165"/>
                    </a:lnTo>
                    <a:lnTo>
                      <a:pt x="30108" y="44289"/>
                    </a:lnTo>
                    <a:lnTo>
                      <a:pt x="30462" y="44393"/>
                    </a:lnTo>
                    <a:lnTo>
                      <a:pt x="30815" y="44497"/>
                    </a:lnTo>
                    <a:lnTo>
                      <a:pt x="30982" y="44560"/>
                    </a:lnTo>
                    <a:lnTo>
                      <a:pt x="31169" y="44664"/>
                    </a:lnTo>
                    <a:lnTo>
                      <a:pt x="31335" y="44768"/>
                    </a:lnTo>
                    <a:lnTo>
                      <a:pt x="31522" y="44892"/>
                    </a:lnTo>
                    <a:lnTo>
                      <a:pt x="31356" y="44996"/>
                    </a:lnTo>
                    <a:lnTo>
                      <a:pt x="31169" y="45080"/>
                    </a:lnTo>
                    <a:lnTo>
                      <a:pt x="31002" y="45163"/>
                    </a:lnTo>
                    <a:lnTo>
                      <a:pt x="30836" y="45204"/>
                    </a:lnTo>
                    <a:lnTo>
                      <a:pt x="30483" y="45287"/>
                    </a:lnTo>
                    <a:lnTo>
                      <a:pt x="30150" y="45350"/>
                    </a:lnTo>
                    <a:lnTo>
                      <a:pt x="29443" y="45475"/>
                    </a:lnTo>
                    <a:lnTo>
                      <a:pt x="28736" y="45579"/>
                    </a:lnTo>
                    <a:lnTo>
                      <a:pt x="28008" y="45662"/>
                    </a:lnTo>
                    <a:lnTo>
                      <a:pt x="27301" y="45724"/>
                    </a:lnTo>
                    <a:lnTo>
                      <a:pt x="26574" y="45766"/>
                    </a:lnTo>
                    <a:lnTo>
                      <a:pt x="25867" y="45807"/>
                    </a:lnTo>
                    <a:lnTo>
                      <a:pt x="25139" y="45807"/>
                    </a:lnTo>
                    <a:lnTo>
                      <a:pt x="24432" y="45828"/>
                    </a:lnTo>
                    <a:lnTo>
                      <a:pt x="23995" y="45828"/>
                    </a:lnTo>
                    <a:lnTo>
                      <a:pt x="23704" y="45807"/>
                    </a:lnTo>
                    <a:lnTo>
                      <a:pt x="23392" y="45766"/>
                    </a:lnTo>
                    <a:lnTo>
                      <a:pt x="23101" y="45703"/>
                    </a:lnTo>
                    <a:lnTo>
                      <a:pt x="22810" y="45599"/>
                    </a:lnTo>
                    <a:lnTo>
                      <a:pt x="22602" y="45475"/>
                    </a:lnTo>
                    <a:lnTo>
                      <a:pt x="22498" y="45391"/>
                    </a:lnTo>
                    <a:lnTo>
                      <a:pt x="22436" y="45308"/>
                    </a:lnTo>
                    <a:lnTo>
                      <a:pt x="22373" y="45225"/>
                    </a:lnTo>
                    <a:lnTo>
                      <a:pt x="22332" y="45121"/>
                    </a:lnTo>
                    <a:lnTo>
                      <a:pt x="22290" y="44996"/>
                    </a:lnTo>
                    <a:lnTo>
                      <a:pt x="22269" y="44872"/>
                    </a:lnTo>
                    <a:lnTo>
                      <a:pt x="22269" y="44747"/>
                    </a:lnTo>
                    <a:lnTo>
                      <a:pt x="22311" y="44622"/>
                    </a:lnTo>
                    <a:lnTo>
                      <a:pt x="22353" y="44497"/>
                    </a:lnTo>
                    <a:lnTo>
                      <a:pt x="22394" y="44393"/>
                    </a:lnTo>
                    <a:lnTo>
                      <a:pt x="22477" y="44310"/>
                    </a:lnTo>
                    <a:lnTo>
                      <a:pt x="22561" y="44227"/>
                    </a:lnTo>
                    <a:lnTo>
                      <a:pt x="22665" y="44144"/>
                    </a:lnTo>
                    <a:lnTo>
                      <a:pt x="22768" y="44081"/>
                    </a:lnTo>
                    <a:lnTo>
                      <a:pt x="22997" y="43977"/>
                    </a:lnTo>
                    <a:lnTo>
                      <a:pt x="23247" y="43894"/>
                    </a:lnTo>
                    <a:lnTo>
                      <a:pt x="23475" y="43853"/>
                    </a:lnTo>
                    <a:lnTo>
                      <a:pt x="23725" y="43832"/>
                    </a:lnTo>
                    <a:lnTo>
                      <a:pt x="25035" y="43811"/>
                    </a:lnTo>
                    <a:close/>
                    <a:moveTo>
                      <a:pt x="20918" y="1"/>
                    </a:moveTo>
                    <a:lnTo>
                      <a:pt x="20294" y="21"/>
                    </a:lnTo>
                    <a:lnTo>
                      <a:pt x="19650" y="42"/>
                    </a:lnTo>
                    <a:lnTo>
                      <a:pt x="19005" y="105"/>
                    </a:lnTo>
                    <a:lnTo>
                      <a:pt x="18381" y="167"/>
                    </a:lnTo>
                    <a:lnTo>
                      <a:pt x="17757" y="250"/>
                    </a:lnTo>
                    <a:lnTo>
                      <a:pt x="17134" y="375"/>
                    </a:lnTo>
                    <a:lnTo>
                      <a:pt x="16510" y="500"/>
                    </a:lnTo>
                    <a:lnTo>
                      <a:pt x="15886" y="645"/>
                    </a:lnTo>
                    <a:lnTo>
                      <a:pt x="15262" y="812"/>
                    </a:lnTo>
                    <a:lnTo>
                      <a:pt x="14659" y="999"/>
                    </a:lnTo>
                    <a:lnTo>
                      <a:pt x="14056" y="1186"/>
                    </a:lnTo>
                    <a:lnTo>
                      <a:pt x="13453" y="1415"/>
                    </a:lnTo>
                    <a:lnTo>
                      <a:pt x="12850" y="1643"/>
                    </a:lnTo>
                    <a:lnTo>
                      <a:pt x="12247" y="1893"/>
                    </a:lnTo>
                    <a:lnTo>
                      <a:pt x="11644" y="2163"/>
                    </a:lnTo>
                    <a:lnTo>
                      <a:pt x="11062" y="2454"/>
                    </a:lnTo>
                    <a:lnTo>
                      <a:pt x="10459" y="2766"/>
                    </a:lnTo>
                    <a:lnTo>
                      <a:pt x="9877" y="3099"/>
                    </a:lnTo>
                    <a:lnTo>
                      <a:pt x="9316" y="3452"/>
                    </a:lnTo>
                    <a:lnTo>
                      <a:pt x="8754" y="3806"/>
                    </a:lnTo>
                    <a:lnTo>
                      <a:pt x="8234" y="4201"/>
                    </a:lnTo>
                    <a:lnTo>
                      <a:pt x="7694" y="4596"/>
                    </a:lnTo>
                    <a:lnTo>
                      <a:pt x="7195" y="5012"/>
                    </a:lnTo>
                    <a:lnTo>
                      <a:pt x="6696" y="5428"/>
                    </a:lnTo>
                    <a:lnTo>
                      <a:pt x="6217" y="5864"/>
                    </a:lnTo>
                    <a:lnTo>
                      <a:pt x="5739" y="6322"/>
                    </a:lnTo>
                    <a:lnTo>
                      <a:pt x="5282" y="6800"/>
                    </a:lnTo>
                    <a:lnTo>
                      <a:pt x="4824" y="7278"/>
                    </a:lnTo>
                    <a:lnTo>
                      <a:pt x="4388" y="7777"/>
                    </a:lnTo>
                    <a:lnTo>
                      <a:pt x="3972" y="8276"/>
                    </a:lnTo>
                    <a:lnTo>
                      <a:pt x="3535" y="8796"/>
                    </a:lnTo>
                    <a:lnTo>
                      <a:pt x="3140" y="9316"/>
                    </a:lnTo>
                    <a:lnTo>
                      <a:pt x="2683" y="9940"/>
                    </a:lnTo>
                    <a:lnTo>
                      <a:pt x="2246" y="10563"/>
                    </a:lnTo>
                    <a:lnTo>
                      <a:pt x="1830" y="11187"/>
                    </a:lnTo>
                    <a:lnTo>
                      <a:pt x="1456" y="11832"/>
                    </a:lnTo>
                    <a:lnTo>
                      <a:pt x="1102" y="12497"/>
                    </a:lnTo>
                    <a:lnTo>
                      <a:pt x="791" y="13183"/>
                    </a:lnTo>
                    <a:lnTo>
                      <a:pt x="499" y="13890"/>
                    </a:lnTo>
                    <a:lnTo>
                      <a:pt x="250" y="14597"/>
                    </a:lnTo>
                    <a:lnTo>
                      <a:pt x="146" y="14930"/>
                    </a:lnTo>
                    <a:lnTo>
                      <a:pt x="84" y="15263"/>
                    </a:lnTo>
                    <a:lnTo>
                      <a:pt x="21" y="15575"/>
                    </a:lnTo>
                    <a:lnTo>
                      <a:pt x="0" y="15907"/>
                    </a:lnTo>
                    <a:lnTo>
                      <a:pt x="21" y="16177"/>
                    </a:lnTo>
                    <a:lnTo>
                      <a:pt x="63" y="16427"/>
                    </a:lnTo>
                    <a:lnTo>
                      <a:pt x="146" y="16697"/>
                    </a:lnTo>
                    <a:lnTo>
                      <a:pt x="271" y="16947"/>
                    </a:lnTo>
                    <a:lnTo>
                      <a:pt x="562" y="17467"/>
                    </a:lnTo>
                    <a:lnTo>
                      <a:pt x="894" y="17986"/>
                    </a:lnTo>
                    <a:lnTo>
                      <a:pt x="1206" y="18506"/>
                    </a:lnTo>
                    <a:lnTo>
                      <a:pt x="1539" y="18985"/>
                    </a:lnTo>
                    <a:lnTo>
                      <a:pt x="1893" y="19484"/>
                    </a:lnTo>
                    <a:lnTo>
                      <a:pt x="2267" y="19941"/>
                    </a:lnTo>
                    <a:lnTo>
                      <a:pt x="2641" y="20398"/>
                    </a:lnTo>
                    <a:lnTo>
                      <a:pt x="3036" y="20856"/>
                    </a:lnTo>
                    <a:lnTo>
                      <a:pt x="3431" y="21272"/>
                    </a:lnTo>
                    <a:lnTo>
                      <a:pt x="3847" y="21688"/>
                    </a:lnTo>
                    <a:lnTo>
                      <a:pt x="4284" y="22083"/>
                    </a:lnTo>
                    <a:lnTo>
                      <a:pt x="4741" y="22478"/>
                    </a:lnTo>
                    <a:lnTo>
                      <a:pt x="5219" y="22831"/>
                    </a:lnTo>
                    <a:lnTo>
                      <a:pt x="5718" y="23185"/>
                    </a:lnTo>
                    <a:lnTo>
                      <a:pt x="6217" y="23517"/>
                    </a:lnTo>
                    <a:lnTo>
                      <a:pt x="6758" y="23829"/>
                    </a:lnTo>
                    <a:lnTo>
                      <a:pt x="6987" y="23975"/>
                    </a:lnTo>
                    <a:lnTo>
                      <a:pt x="7215" y="24058"/>
                    </a:lnTo>
                    <a:lnTo>
                      <a:pt x="7382" y="24120"/>
                    </a:lnTo>
                    <a:lnTo>
                      <a:pt x="7548" y="24141"/>
                    </a:lnTo>
                    <a:lnTo>
                      <a:pt x="7652" y="24141"/>
                    </a:lnTo>
                    <a:lnTo>
                      <a:pt x="7735" y="24100"/>
                    </a:lnTo>
                    <a:lnTo>
                      <a:pt x="7839" y="24058"/>
                    </a:lnTo>
                    <a:lnTo>
                      <a:pt x="7922" y="23975"/>
                    </a:lnTo>
                    <a:lnTo>
                      <a:pt x="8026" y="23892"/>
                    </a:lnTo>
                    <a:lnTo>
                      <a:pt x="8130" y="23767"/>
                    </a:lnTo>
                    <a:lnTo>
                      <a:pt x="8338" y="23455"/>
                    </a:lnTo>
                    <a:lnTo>
                      <a:pt x="8879" y="22665"/>
                    </a:lnTo>
                    <a:lnTo>
                      <a:pt x="9461" y="21875"/>
                    </a:lnTo>
                    <a:lnTo>
                      <a:pt x="10043" y="21105"/>
                    </a:lnTo>
                    <a:lnTo>
                      <a:pt x="10646" y="20357"/>
                    </a:lnTo>
                    <a:lnTo>
                      <a:pt x="11104" y="19816"/>
                    </a:lnTo>
                    <a:lnTo>
                      <a:pt x="11582" y="19296"/>
                    </a:lnTo>
                    <a:lnTo>
                      <a:pt x="12081" y="18818"/>
                    </a:lnTo>
                    <a:lnTo>
                      <a:pt x="12580" y="18340"/>
                    </a:lnTo>
                    <a:lnTo>
                      <a:pt x="13121" y="17903"/>
                    </a:lnTo>
                    <a:lnTo>
                      <a:pt x="13682" y="17487"/>
                    </a:lnTo>
                    <a:lnTo>
                      <a:pt x="14285" y="17113"/>
                    </a:lnTo>
                    <a:lnTo>
                      <a:pt x="14576" y="16947"/>
                    </a:lnTo>
                    <a:lnTo>
                      <a:pt x="14909" y="16780"/>
                    </a:lnTo>
                    <a:lnTo>
                      <a:pt x="15158" y="16656"/>
                    </a:lnTo>
                    <a:lnTo>
                      <a:pt x="15429" y="16552"/>
                    </a:lnTo>
                    <a:lnTo>
                      <a:pt x="15699" y="16469"/>
                    </a:lnTo>
                    <a:lnTo>
                      <a:pt x="15948" y="16385"/>
                    </a:lnTo>
                    <a:lnTo>
                      <a:pt x="16219" y="16344"/>
                    </a:lnTo>
                    <a:lnTo>
                      <a:pt x="16468" y="16302"/>
                    </a:lnTo>
                    <a:lnTo>
                      <a:pt x="16718" y="16281"/>
                    </a:lnTo>
                    <a:lnTo>
                      <a:pt x="16967" y="16261"/>
                    </a:lnTo>
                    <a:lnTo>
                      <a:pt x="17217" y="16281"/>
                    </a:lnTo>
                    <a:lnTo>
                      <a:pt x="17446" y="16302"/>
                    </a:lnTo>
                    <a:lnTo>
                      <a:pt x="17674" y="16344"/>
                    </a:lnTo>
                    <a:lnTo>
                      <a:pt x="17903" y="16385"/>
                    </a:lnTo>
                    <a:lnTo>
                      <a:pt x="18132" y="16448"/>
                    </a:lnTo>
                    <a:lnTo>
                      <a:pt x="18340" y="16552"/>
                    </a:lnTo>
                    <a:lnTo>
                      <a:pt x="18548" y="16635"/>
                    </a:lnTo>
                    <a:lnTo>
                      <a:pt x="18755" y="16760"/>
                    </a:lnTo>
                    <a:lnTo>
                      <a:pt x="18963" y="16884"/>
                    </a:lnTo>
                    <a:lnTo>
                      <a:pt x="19151" y="17030"/>
                    </a:lnTo>
                    <a:lnTo>
                      <a:pt x="19338" y="17196"/>
                    </a:lnTo>
                    <a:lnTo>
                      <a:pt x="19504" y="17363"/>
                    </a:lnTo>
                    <a:lnTo>
                      <a:pt x="19691" y="17550"/>
                    </a:lnTo>
                    <a:lnTo>
                      <a:pt x="19837" y="17758"/>
                    </a:lnTo>
                    <a:lnTo>
                      <a:pt x="20003" y="17966"/>
                    </a:lnTo>
                    <a:lnTo>
                      <a:pt x="20149" y="18215"/>
                    </a:lnTo>
                    <a:lnTo>
                      <a:pt x="20357" y="18589"/>
                    </a:lnTo>
                    <a:lnTo>
                      <a:pt x="20544" y="18985"/>
                    </a:lnTo>
                    <a:lnTo>
                      <a:pt x="20689" y="19380"/>
                    </a:lnTo>
                    <a:lnTo>
                      <a:pt x="20814" y="19795"/>
                    </a:lnTo>
                    <a:lnTo>
                      <a:pt x="20918" y="20191"/>
                    </a:lnTo>
                    <a:lnTo>
                      <a:pt x="20980" y="20586"/>
                    </a:lnTo>
                    <a:lnTo>
                      <a:pt x="21022" y="21001"/>
                    </a:lnTo>
                    <a:lnTo>
                      <a:pt x="21043" y="21417"/>
                    </a:lnTo>
                    <a:lnTo>
                      <a:pt x="21022" y="21750"/>
                    </a:lnTo>
                    <a:lnTo>
                      <a:pt x="21001" y="22083"/>
                    </a:lnTo>
                    <a:lnTo>
                      <a:pt x="20960" y="22415"/>
                    </a:lnTo>
                    <a:lnTo>
                      <a:pt x="20897" y="22748"/>
                    </a:lnTo>
                    <a:lnTo>
                      <a:pt x="20835" y="23081"/>
                    </a:lnTo>
                    <a:lnTo>
                      <a:pt x="20731" y="23413"/>
                    </a:lnTo>
                    <a:lnTo>
                      <a:pt x="20627" y="23767"/>
                    </a:lnTo>
                    <a:lnTo>
                      <a:pt x="20502" y="24100"/>
                    </a:lnTo>
                    <a:lnTo>
                      <a:pt x="20336" y="24515"/>
                    </a:lnTo>
                    <a:lnTo>
                      <a:pt x="20169" y="24931"/>
                    </a:lnTo>
                    <a:lnTo>
                      <a:pt x="19982" y="25326"/>
                    </a:lnTo>
                    <a:lnTo>
                      <a:pt x="19774" y="25721"/>
                    </a:lnTo>
                    <a:lnTo>
                      <a:pt x="19338" y="26491"/>
                    </a:lnTo>
                    <a:lnTo>
                      <a:pt x="18880" y="27260"/>
                    </a:lnTo>
                    <a:lnTo>
                      <a:pt x="18381" y="27988"/>
                    </a:lnTo>
                    <a:lnTo>
                      <a:pt x="17861" y="28716"/>
                    </a:lnTo>
                    <a:lnTo>
                      <a:pt x="17321" y="29423"/>
                    </a:lnTo>
                    <a:lnTo>
                      <a:pt x="16780" y="30109"/>
                    </a:lnTo>
                    <a:lnTo>
                      <a:pt x="15325" y="31855"/>
                    </a:lnTo>
                    <a:lnTo>
                      <a:pt x="13890" y="33581"/>
                    </a:lnTo>
                    <a:lnTo>
                      <a:pt x="12455" y="35328"/>
                    </a:lnTo>
                    <a:lnTo>
                      <a:pt x="11748" y="36222"/>
                    </a:lnTo>
                    <a:lnTo>
                      <a:pt x="11062" y="37116"/>
                    </a:lnTo>
                    <a:lnTo>
                      <a:pt x="10210" y="38280"/>
                    </a:lnTo>
                    <a:lnTo>
                      <a:pt x="9399" y="39465"/>
                    </a:lnTo>
                    <a:lnTo>
                      <a:pt x="8609" y="40671"/>
                    </a:lnTo>
                    <a:lnTo>
                      <a:pt x="8234" y="41274"/>
                    </a:lnTo>
                    <a:lnTo>
                      <a:pt x="7881" y="41898"/>
                    </a:lnTo>
                    <a:lnTo>
                      <a:pt x="7527" y="42522"/>
                    </a:lnTo>
                    <a:lnTo>
                      <a:pt x="7195" y="43167"/>
                    </a:lnTo>
                    <a:lnTo>
                      <a:pt x="6883" y="43790"/>
                    </a:lnTo>
                    <a:lnTo>
                      <a:pt x="6571" y="44456"/>
                    </a:lnTo>
                    <a:lnTo>
                      <a:pt x="6280" y="45100"/>
                    </a:lnTo>
                    <a:lnTo>
                      <a:pt x="6010" y="45766"/>
                    </a:lnTo>
                    <a:lnTo>
                      <a:pt x="5760" y="46452"/>
                    </a:lnTo>
                    <a:lnTo>
                      <a:pt x="5531" y="47138"/>
                    </a:lnTo>
                    <a:lnTo>
                      <a:pt x="5344" y="47762"/>
                    </a:lnTo>
                    <a:lnTo>
                      <a:pt x="5178" y="48386"/>
                    </a:lnTo>
                    <a:lnTo>
                      <a:pt x="5032" y="49030"/>
                    </a:lnTo>
                    <a:lnTo>
                      <a:pt x="4928" y="49654"/>
                    </a:lnTo>
                    <a:lnTo>
                      <a:pt x="4845" y="50278"/>
                    </a:lnTo>
                    <a:lnTo>
                      <a:pt x="4783" y="50922"/>
                    </a:lnTo>
                    <a:lnTo>
                      <a:pt x="4741" y="51546"/>
                    </a:lnTo>
                    <a:lnTo>
                      <a:pt x="4720" y="52191"/>
                    </a:lnTo>
                    <a:lnTo>
                      <a:pt x="4741" y="52814"/>
                    </a:lnTo>
                    <a:lnTo>
                      <a:pt x="4783" y="53459"/>
                    </a:lnTo>
                    <a:lnTo>
                      <a:pt x="4845" y="54083"/>
                    </a:lnTo>
                    <a:lnTo>
                      <a:pt x="4928" y="54727"/>
                    </a:lnTo>
                    <a:lnTo>
                      <a:pt x="5011" y="55226"/>
                    </a:lnTo>
                    <a:lnTo>
                      <a:pt x="5095" y="55601"/>
                    </a:lnTo>
                    <a:lnTo>
                      <a:pt x="5136" y="55746"/>
                    </a:lnTo>
                    <a:lnTo>
                      <a:pt x="5199" y="55871"/>
                    </a:lnTo>
                    <a:lnTo>
                      <a:pt x="5261" y="55975"/>
                    </a:lnTo>
                    <a:lnTo>
                      <a:pt x="5344" y="56058"/>
                    </a:lnTo>
                    <a:lnTo>
                      <a:pt x="5448" y="56121"/>
                    </a:lnTo>
                    <a:lnTo>
                      <a:pt x="5552" y="56162"/>
                    </a:lnTo>
                    <a:lnTo>
                      <a:pt x="5677" y="56204"/>
                    </a:lnTo>
                    <a:lnTo>
                      <a:pt x="5843" y="56245"/>
                    </a:lnTo>
                    <a:lnTo>
                      <a:pt x="6217" y="56266"/>
                    </a:lnTo>
                    <a:lnTo>
                      <a:pt x="6716" y="56266"/>
                    </a:lnTo>
                    <a:lnTo>
                      <a:pt x="10314" y="56287"/>
                    </a:lnTo>
                    <a:lnTo>
                      <a:pt x="13911" y="56328"/>
                    </a:lnTo>
                    <a:lnTo>
                      <a:pt x="15720" y="56370"/>
                    </a:lnTo>
                    <a:lnTo>
                      <a:pt x="17529" y="56412"/>
                    </a:lnTo>
                    <a:lnTo>
                      <a:pt x="19317" y="56474"/>
                    </a:lnTo>
                    <a:lnTo>
                      <a:pt x="21126" y="56557"/>
                    </a:lnTo>
                    <a:lnTo>
                      <a:pt x="23309" y="56536"/>
                    </a:lnTo>
                    <a:lnTo>
                      <a:pt x="24037" y="56557"/>
                    </a:lnTo>
                    <a:lnTo>
                      <a:pt x="24765" y="56557"/>
                    </a:lnTo>
                    <a:lnTo>
                      <a:pt x="28341" y="56682"/>
                    </a:lnTo>
                    <a:lnTo>
                      <a:pt x="30129" y="56723"/>
                    </a:lnTo>
                    <a:lnTo>
                      <a:pt x="31917" y="56744"/>
                    </a:lnTo>
                    <a:lnTo>
                      <a:pt x="32957" y="56723"/>
                    </a:lnTo>
                    <a:lnTo>
                      <a:pt x="34017" y="56703"/>
                    </a:lnTo>
                    <a:lnTo>
                      <a:pt x="35057" y="56661"/>
                    </a:lnTo>
                    <a:lnTo>
                      <a:pt x="36097" y="56599"/>
                    </a:lnTo>
                    <a:lnTo>
                      <a:pt x="36492" y="56557"/>
                    </a:lnTo>
                    <a:lnTo>
                      <a:pt x="36804" y="56495"/>
                    </a:lnTo>
                    <a:lnTo>
                      <a:pt x="36928" y="56453"/>
                    </a:lnTo>
                    <a:lnTo>
                      <a:pt x="37053" y="56391"/>
                    </a:lnTo>
                    <a:lnTo>
                      <a:pt x="37157" y="56328"/>
                    </a:lnTo>
                    <a:lnTo>
                      <a:pt x="37261" y="56266"/>
                    </a:lnTo>
                    <a:lnTo>
                      <a:pt x="37344" y="56162"/>
                    </a:lnTo>
                    <a:lnTo>
                      <a:pt x="37427" y="56058"/>
                    </a:lnTo>
                    <a:lnTo>
                      <a:pt x="37490" y="55954"/>
                    </a:lnTo>
                    <a:lnTo>
                      <a:pt x="37552" y="55829"/>
                    </a:lnTo>
                    <a:lnTo>
                      <a:pt x="37656" y="55518"/>
                    </a:lnTo>
                    <a:lnTo>
                      <a:pt x="37739" y="55143"/>
                    </a:lnTo>
                    <a:lnTo>
                      <a:pt x="37864" y="54353"/>
                    </a:lnTo>
                    <a:lnTo>
                      <a:pt x="37947" y="53584"/>
                    </a:lnTo>
                    <a:lnTo>
                      <a:pt x="38010" y="52794"/>
                    </a:lnTo>
                    <a:lnTo>
                      <a:pt x="38051" y="51983"/>
                    </a:lnTo>
                    <a:lnTo>
                      <a:pt x="38197" y="48469"/>
                    </a:lnTo>
                    <a:lnTo>
                      <a:pt x="38321" y="44955"/>
                    </a:lnTo>
                    <a:lnTo>
                      <a:pt x="38321" y="44788"/>
                    </a:lnTo>
                    <a:lnTo>
                      <a:pt x="38321" y="44518"/>
                    </a:lnTo>
                    <a:lnTo>
                      <a:pt x="38301" y="44289"/>
                    </a:lnTo>
                    <a:lnTo>
                      <a:pt x="38259" y="44061"/>
                    </a:lnTo>
                    <a:lnTo>
                      <a:pt x="38197" y="43832"/>
                    </a:lnTo>
                    <a:lnTo>
                      <a:pt x="38134" y="43645"/>
                    </a:lnTo>
                    <a:lnTo>
                      <a:pt x="38051" y="43458"/>
                    </a:lnTo>
                    <a:lnTo>
                      <a:pt x="37947" y="43291"/>
                    </a:lnTo>
                    <a:lnTo>
                      <a:pt x="37822" y="43146"/>
                    </a:lnTo>
                    <a:lnTo>
                      <a:pt x="37677" y="43021"/>
                    </a:lnTo>
                    <a:lnTo>
                      <a:pt x="37531" y="42896"/>
                    </a:lnTo>
                    <a:lnTo>
                      <a:pt x="37365" y="42813"/>
                    </a:lnTo>
                    <a:lnTo>
                      <a:pt x="37178" y="42730"/>
                    </a:lnTo>
                    <a:lnTo>
                      <a:pt x="36970" y="42647"/>
                    </a:lnTo>
                    <a:lnTo>
                      <a:pt x="36762" y="42605"/>
                    </a:lnTo>
                    <a:lnTo>
                      <a:pt x="36513" y="42564"/>
                    </a:lnTo>
                    <a:lnTo>
                      <a:pt x="36263" y="42543"/>
                    </a:lnTo>
                    <a:lnTo>
                      <a:pt x="34267" y="42418"/>
                    </a:lnTo>
                    <a:lnTo>
                      <a:pt x="32250" y="42314"/>
                    </a:lnTo>
                    <a:lnTo>
                      <a:pt x="30254" y="42252"/>
                    </a:lnTo>
                    <a:lnTo>
                      <a:pt x="28237" y="42231"/>
                    </a:lnTo>
                    <a:lnTo>
                      <a:pt x="26678" y="42231"/>
                    </a:lnTo>
                    <a:lnTo>
                      <a:pt x="24744" y="42293"/>
                    </a:lnTo>
                    <a:lnTo>
                      <a:pt x="23787" y="42314"/>
                    </a:lnTo>
                    <a:lnTo>
                      <a:pt x="22810" y="42335"/>
                    </a:lnTo>
                    <a:lnTo>
                      <a:pt x="22623" y="42314"/>
                    </a:lnTo>
                    <a:lnTo>
                      <a:pt x="22457" y="42272"/>
                    </a:lnTo>
                    <a:lnTo>
                      <a:pt x="22290" y="42210"/>
                    </a:lnTo>
                    <a:lnTo>
                      <a:pt x="22165" y="42106"/>
                    </a:lnTo>
                    <a:lnTo>
                      <a:pt x="22062" y="42002"/>
                    </a:lnTo>
                    <a:lnTo>
                      <a:pt x="21999" y="41857"/>
                    </a:lnTo>
                    <a:lnTo>
                      <a:pt x="21958" y="41732"/>
                    </a:lnTo>
                    <a:lnTo>
                      <a:pt x="21937" y="41566"/>
                    </a:lnTo>
                    <a:lnTo>
                      <a:pt x="21937" y="41462"/>
                    </a:lnTo>
                    <a:lnTo>
                      <a:pt x="21978" y="41337"/>
                    </a:lnTo>
                    <a:lnTo>
                      <a:pt x="22020" y="41212"/>
                    </a:lnTo>
                    <a:lnTo>
                      <a:pt x="22082" y="41108"/>
                    </a:lnTo>
                    <a:lnTo>
                      <a:pt x="22623" y="40276"/>
                    </a:lnTo>
                    <a:lnTo>
                      <a:pt x="23143" y="39445"/>
                    </a:lnTo>
                    <a:lnTo>
                      <a:pt x="23663" y="38613"/>
                    </a:lnTo>
                    <a:lnTo>
                      <a:pt x="24162" y="37760"/>
                    </a:lnTo>
                    <a:lnTo>
                      <a:pt x="25139" y="36055"/>
                    </a:lnTo>
                    <a:lnTo>
                      <a:pt x="26075" y="34330"/>
                    </a:lnTo>
                    <a:lnTo>
                      <a:pt x="27634" y="31398"/>
                    </a:lnTo>
                    <a:lnTo>
                      <a:pt x="28403" y="29922"/>
                    </a:lnTo>
                    <a:lnTo>
                      <a:pt x="29152" y="28424"/>
                    </a:lnTo>
                    <a:lnTo>
                      <a:pt x="29880" y="26948"/>
                    </a:lnTo>
                    <a:lnTo>
                      <a:pt x="30566" y="25430"/>
                    </a:lnTo>
                    <a:lnTo>
                      <a:pt x="31252" y="23912"/>
                    </a:lnTo>
                    <a:lnTo>
                      <a:pt x="31876" y="22374"/>
                    </a:lnTo>
                    <a:lnTo>
                      <a:pt x="32312" y="21168"/>
                    </a:lnTo>
                    <a:lnTo>
                      <a:pt x="32728" y="19962"/>
                    </a:lnTo>
                    <a:lnTo>
                      <a:pt x="32915" y="19359"/>
                    </a:lnTo>
                    <a:lnTo>
                      <a:pt x="33102" y="18756"/>
                    </a:lnTo>
                    <a:lnTo>
                      <a:pt x="33269" y="18132"/>
                    </a:lnTo>
                    <a:lnTo>
                      <a:pt x="33414" y="17508"/>
                    </a:lnTo>
                    <a:lnTo>
                      <a:pt x="33560" y="16905"/>
                    </a:lnTo>
                    <a:lnTo>
                      <a:pt x="33685" y="16281"/>
                    </a:lnTo>
                    <a:lnTo>
                      <a:pt x="33789" y="15658"/>
                    </a:lnTo>
                    <a:lnTo>
                      <a:pt x="33872" y="15013"/>
                    </a:lnTo>
                    <a:lnTo>
                      <a:pt x="33934" y="14389"/>
                    </a:lnTo>
                    <a:lnTo>
                      <a:pt x="33997" y="13745"/>
                    </a:lnTo>
                    <a:lnTo>
                      <a:pt x="34017" y="13121"/>
                    </a:lnTo>
                    <a:lnTo>
                      <a:pt x="34038" y="12476"/>
                    </a:lnTo>
                    <a:lnTo>
                      <a:pt x="34017" y="11853"/>
                    </a:lnTo>
                    <a:lnTo>
                      <a:pt x="33997" y="11229"/>
                    </a:lnTo>
                    <a:lnTo>
                      <a:pt x="33913" y="10397"/>
                    </a:lnTo>
                    <a:lnTo>
                      <a:pt x="33809" y="9586"/>
                    </a:lnTo>
                    <a:lnTo>
                      <a:pt x="33685" y="8775"/>
                    </a:lnTo>
                    <a:lnTo>
                      <a:pt x="33602" y="8380"/>
                    </a:lnTo>
                    <a:lnTo>
                      <a:pt x="33498" y="7985"/>
                    </a:lnTo>
                    <a:lnTo>
                      <a:pt x="33373" y="7590"/>
                    </a:lnTo>
                    <a:lnTo>
                      <a:pt x="33248" y="7195"/>
                    </a:lnTo>
                    <a:lnTo>
                      <a:pt x="33102" y="6821"/>
                    </a:lnTo>
                    <a:lnTo>
                      <a:pt x="32957" y="6446"/>
                    </a:lnTo>
                    <a:lnTo>
                      <a:pt x="32770" y="6072"/>
                    </a:lnTo>
                    <a:lnTo>
                      <a:pt x="32583" y="5698"/>
                    </a:lnTo>
                    <a:lnTo>
                      <a:pt x="32354" y="5344"/>
                    </a:lnTo>
                    <a:lnTo>
                      <a:pt x="32125" y="4991"/>
                    </a:lnTo>
                    <a:lnTo>
                      <a:pt x="31709" y="4450"/>
                    </a:lnTo>
                    <a:lnTo>
                      <a:pt x="31294" y="3931"/>
                    </a:lnTo>
                    <a:lnTo>
                      <a:pt x="30836" y="3452"/>
                    </a:lnTo>
                    <a:lnTo>
                      <a:pt x="30358" y="3016"/>
                    </a:lnTo>
                    <a:lnTo>
                      <a:pt x="29859" y="2600"/>
                    </a:lnTo>
                    <a:lnTo>
                      <a:pt x="29360" y="2226"/>
                    </a:lnTo>
                    <a:lnTo>
                      <a:pt x="28819" y="1893"/>
                    </a:lnTo>
                    <a:lnTo>
                      <a:pt x="28279" y="1581"/>
                    </a:lnTo>
                    <a:lnTo>
                      <a:pt x="27717" y="1311"/>
                    </a:lnTo>
                    <a:lnTo>
                      <a:pt x="27135" y="1061"/>
                    </a:lnTo>
                    <a:lnTo>
                      <a:pt x="26532" y="853"/>
                    </a:lnTo>
                    <a:lnTo>
                      <a:pt x="25929" y="666"/>
                    </a:lnTo>
                    <a:lnTo>
                      <a:pt x="25305" y="500"/>
                    </a:lnTo>
                    <a:lnTo>
                      <a:pt x="24661" y="354"/>
                    </a:lnTo>
                    <a:lnTo>
                      <a:pt x="24016" y="250"/>
                    </a:lnTo>
                    <a:lnTo>
                      <a:pt x="23351" y="146"/>
                    </a:lnTo>
                    <a:lnTo>
                      <a:pt x="22748" y="84"/>
                    </a:lnTo>
                    <a:lnTo>
                      <a:pt x="22145" y="42"/>
                    </a:lnTo>
                    <a:lnTo>
                      <a:pt x="21521" y="21"/>
                    </a:lnTo>
                    <a:lnTo>
                      <a:pt x="20918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62" name="Google Shape;1162;p7"/>
              <p:cNvSpPr/>
              <p:nvPr/>
            </p:nvSpPr>
            <p:spPr>
              <a:xfrm>
                <a:off x="4497450" y="1399400"/>
                <a:ext cx="231350" cy="50450"/>
              </a:xfrm>
              <a:custGeom>
                <a:avLst/>
                <a:gdLst/>
                <a:ahLst/>
                <a:cxnLst/>
                <a:rect l="l" t="t" r="r" b="b"/>
                <a:pathLst>
                  <a:path w="9254" h="2018" fill="none" extrusionOk="0">
                    <a:moveTo>
                      <a:pt x="2163" y="2017"/>
                    </a:moveTo>
                    <a:lnTo>
                      <a:pt x="2163" y="2017"/>
                    </a:lnTo>
                    <a:lnTo>
                      <a:pt x="1726" y="2017"/>
                    </a:lnTo>
                    <a:lnTo>
                      <a:pt x="1726" y="2017"/>
                    </a:lnTo>
                    <a:lnTo>
                      <a:pt x="1435" y="1996"/>
                    </a:lnTo>
                    <a:lnTo>
                      <a:pt x="1123" y="1955"/>
                    </a:lnTo>
                    <a:lnTo>
                      <a:pt x="832" y="1892"/>
                    </a:lnTo>
                    <a:lnTo>
                      <a:pt x="541" y="1788"/>
                    </a:lnTo>
                    <a:lnTo>
                      <a:pt x="541" y="1788"/>
                    </a:lnTo>
                    <a:lnTo>
                      <a:pt x="333" y="1664"/>
                    </a:lnTo>
                    <a:lnTo>
                      <a:pt x="229" y="1580"/>
                    </a:lnTo>
                    <a:lnTo>
                      <a:pt x="167" y="1497"/>
                    </a:lnTo>
                    <a:lnTo>
                      <a:pt x="104" y="1414"/>
                    </a:lnTo>
                    <a:lnTo>
                      <a:pt x="63" y="1310"/>
                    </a:lnTo>
                    <a:lnTo>
                      <a:pt x="21" y="1185"/>
                    </a:lnTo>
                    <a:lnTo>
                      <a:pt x="0" y="1061"/>
                    </a:lnTo>
                    <a:lnTo>
                      <a:pt x="0" y="1061"/>
                    </a:lnTo>
                    <a:lnTo>
                      <a:pt x="0" y="936"/>
                    </a:lnTo>
                    <a:lnTo>
                      <a:pt x="42" y="811"/>
                    </a:lnTo>
                    <a:lnTo>
                      <a:pt x="84" y="686"/>
                    </a:lnTo>
                    <a:lnTo>
                      <a:pt x="125" y="582"/>
                    </a:lnTo>
                    <a:lnTo>
                      <a:pt x="208" y="499"/>
                    </a:lnTo>
                    <a:lnTo>
                      <a:pt x="292" y="416"/>
                    </a:lnTo>
                    <a:lnTo>
                      <a:pt x="396" y="333"/>
                    </a:lnTo>
                    <a:lnTo>
                      <a:pt x="499" y="270"/>
                    </a:lnTo>
                    <a:lnTo>
                      <a:pt x="499" y="270"/>
                    </a:lnTo>
                    <a:lnTo>
                      <a:pt x="728" y="166"/>
                    </a:lnTo>
                    <a:lnTo>
                      <a:pt x="978" y="83"/>
                    </a:lnTo>
                    <a:lnTo>
                      <a:pt x="1206" y="42"/>
                    </a:lnTo>
                    <a:lnTo>
                      <a:pt x="1456" y="21"/>
                    </a:lnTo>
                    <a:lnTo>
                      <a:pt x="1456" y="21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4034" y="21"/>
                    </a:lnTo>
                    <a:lnTo>
                      <a:pt x="4679" y="63"/>
                    </a:lnTo>
                    <a:lnTo>
                      <a:pt x="5303" y="104"/>
                    </a:lnTo>
                    <a:lnTo>
                      <a:pt x="5947" y="166"/>
                    </a:lnTo>
                    <a:lnTo>
                      <a:pt x="6571" y="250"/>
                    </a:lnTo>
                    <a:lnTo>
                      <a:pt x="7216" y="354"/>
                    </a:lnTo>
                    <a:lnTo>
                      <a:pt x="7839" y="478"/>
                    </a:lnTo>
                    <a:lnTo>
                      <a:pt x="7839" y="478"/>
                    </a:lnTo>
                    <a:lnTo>
                      <a:pt x="8193" y="582"/>
                    </a:lnTo>
                    <a:lnTo>
                      <a:pt x="8546" y="686"/>
                    </a:lnTo>
                    <a:lnTo>
                      <a:pt x="8713" y="749"/>
                    </a:lnTo>
                    <a:lnTo>
                      <a:pt x="8900" y="853"/>
                    </a:lnTo>
                    <a:lnTo>
                      <a:pt x="9066" y="957"/>
                    </a:lnTo>
                    <a:lnTo>
                      <a:pt x="9253" y="1081"/>
                    </a:lnTo>
                    <a:lnTo>
                      <a:pt x="9253" y="1081"/>
                    </a:lnTo>
                    <a:lnTo>
                      <a:pt x="9087" y="1185"/>
                    </a:lnTo>
                    <a:lnTo>
                      <a:pt x="8900" y="1269"/>
                    </a:lnTo>
                    <a:lnTo>
                      <a:pt x="8733" y="1352"/>
                    </a:lnTo>
                    <a:lnTo>
                      <a:pt x="8567" y="1393"/>
                    </a:lnTo>
                    <a:lnTo>
                      <a:pt x="8214" y="1476"/>
                    </a:lnTo>
                    <a:lnTo>
                      <a:pt x="7881" y="1539"/>
                    </a:lnTo>
                    <a:lnTo>
                      <a:pt x="7881" y="1539"/>
                    </a:lnTo>
                    <a:lnTo>
                      <a:pt x="7174" y="1664"/>
                    </a:lnTo>
                    <a:lnTo>
                      <a:pt x="6467" y="1768"/>
                    </a:lnTo>
                    <a:lnTo>
                      <a:pt x="5739" y="1851"/>
                    </a:lnTo>
                    <a:lnTo>
                      <a:pt x="5032" y="1913"/>
                    </a:lnTo>
                    <a:lnTo>
                      <a:pt x="4305" y="1955"/>
                    </a:lnTo>
                    <a:lnTo>
                      <a:pt x="3598" y="1996"/>
                    </a:lnTo>
                    <a:lnTo>
                      <a:pt x="2870" y="1996"/>
                    </a:lnTo>
                    <a:lnTo>
                      <a:pt x="2163" y="201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63" name="Google Shape;1163;p7"/>
              <p:cNvSpPr/>
              <p:nvPr/>
            </p:nvSpPr>
            <p:spPr>
              <a:xfrm>
                <a:off x="3979700" y="470475"/>
                <a:ext cx="224075" cy="243300"/>
              </a:xfrm>
              <a:custGeom>
                <a:avLst/>
                <a:gdLst/>
                <a:ahLst/>
                <a:cxnLst/>
                <a:rect l="l" t="t" r="r" b="b"/>
                <a:pathLst>
                  <a:path w="8963" h="9732" fill="none" extrusionOk="0">
                    <a:moveTo>
                      <a:pt x="916" y="9731"/>
                    </a:moveTo>
                    <a:lnTo>
                      <a:pt x="916" y="9731"/>
                    </a:lnTo>
                    <a:lnTo>
                      <a:pt x="749" y="9711"/>
                    </a:lnTo>
                    <a:lnTo>
                      <a:pt x="604" y="9669"/>
                    </a:lnTo>
                    <a:lnTo>
                      <a:pt x="604" y="9669"/>
                    </a:lnTo>
                    <a:lnTo>
                      <a:pt x="479" y="9607"/>
                    </a:lnTo>
                    <a:lnTo>
                      <a:pt x="354" y="9523"/>
                    </a:lnTo>
                    <a:lnTo>
                      <a:pt x="271" y="9440"/>
                    </a:lnTo>
                    <a:lnTo>
                      <a:pt x="188" y="9336"/>
                    </a:lnTo>
                    <a:lnTo>
                      <a:pt x="126" y="9232"/>
                    </a:lnTo>
                    <a:lnTo>
                      <a:pt x="84" y="9108"/>
                    </a:lnTo>
                    <a:lnTo>
                      <a:pt x="42" y="8983"/>
                    </a:lnTo>
                    <a:lnTo>
                      <a:pt x="22" y="8858"/>
                    </a:lnTo>
                    <a:lnTo>
                      <a:pt x="22" y="8858"/>
                    </a:lnTo>
                    <a:lnTo>
                      <a:pt x="1" y="8692"/>
                    </a:lnTo>
                    <a:lnTo>
                      <a:pt x="22" y="8525"/>
                    </a:lnTo>
                    <a:lnTo>
                      <a:pt x="42" y="8359"/>
                    </a:lnTo>
                    <a:lnTo>
                      <a:pt x="63" y="8214"/>
                    </a:lnTo>
                    <a:lnTo>
                      <a:pt x="167" y="7902"/>
                    </a:lnTo>
                    <a:lnTo>
                      <a:pt x="292" y="7611"/>
                    </a:lnTo>
                    <a:lnTo>
                      <a:pt x="292" y="7611"/>
                    </a:lnTo>
                    <a:lnTo>
                      <a:pt x="583" y="7049"/>
                    </a:lnTo>
                    <a:lnTo>
                      <a:pt x="895" y="6509"/>
                    </a:lnTo>
                    <a:lnTo>
                      <a:pt x="1228" y="5989"/>
                    </a:lnTo>
                    <a:lnTo>
                      <a:pt x="1560" y="5469"/>
                    </a:lnTo>
                    <a:lnTo>
                      <a:pt x="1935" y="4991"/>
                    </a:lnTo>
                    <a:lnTo>
                      <a:pt x="2309" y="4512"/>
                    </a:lnTo>
                    <a:lnTo>
                      <a:pt x="2704" y="4055"/>
                    </a:lnTo>
                    <a:lnTo>
                      <a:pt x="3099" y="3618"/>
                    </a:lnTo>
                    <a:lnTo>
                      <a:pt x="3536" y="3182"/>
                    </a:lnTo>
                    <a:lnTo>
                      <a:pt x="3972" y="2766"/>
                    </a:lnTo>
                    <a:lnTo>
                      <a:pt x="4430" y="2371"/>
                    </a:lnTo>
                    <a:lnTo>
                      <a:pt x="4908" y="1976"/>
                    </a:lnTo>
                    <a:lnTo>
                      <a:pt x="5386" y="1601"/>
                    </a:lnTo>
                    <a:lnTo>
                      <a:pt x="5885" y="1248"/>
                    </a:lnTo>
                    <a:lnTo>
                      <a:pt x="6405" y="894"/>
                    </a:lnTo>
                    <a:lnTo>
                      <a:pt x="6925" y="562"/>
                    </a:lnTo>
                    <a:lnTo>
                      <a:pt x="6925" y="562"/>
                    </a:lnTo>
                    <a:lnTo>
                      <a:pt x="7320" y="354"/>
                    </a:lnTo>
                    <a:lnTo>
                      <a:pt x="7507" y="250"/>
                    </a:lnTo>
                    <a:lnTo>
                      <a:pt x="7715" y="167"/>
                    </a:lnTo>
                    <a:lnTo>
                      <a:pt x="7923" y="104"/>
                    </a:lnTo>
                    <a:lnTo>
                      <a:pt x="8152" y="42"/>
                    </a:lnTo>
                    <a:lnTo>
                      <a:pt x="8380" y="21"/>
                    </a:lnTo>
                    <a:lnTo>
                      <a:pt x="8609" y="0"/>
                    </a:lnTo>
                    <a:lnTo>
                      <a:pt x="8609" y="0"/>
                    </a:lnTo>
                    <a:lnTo>
                      <a:pt x="8796" y="0"/>
                    </a:lnTo>
                    <a:lnTo>
                      <a:pt x="8963" y="21"/>
                    </a:lnTo>
                    <a:lnTo>
                      <a:pt x="8963" y="21"/>
                    </a:lnTo>
                    <a:lnTo>
                      <a:pt x="8963" y="167"/>
                    </a:lnTo>
                    <a:lnTo>
                      <a:pt x="8921" y="291"/>
                    </a:lnTo>
                    <a:lnTo>
                      <a:pt x="8879" y="395"/>
                    </a:lnTo>
                    <a:lnTo>
                      <a:pt x="8817" y="499"/>
                    </a:lnTo>
                    <a:lnTo>
                      <a:pt x="8692" y="687"/>
                    </a:lnTo>
                    <a:lnTo>
                      <a:pt x="8547" y="853"/>
                    </a:lnTo>
                    <a:lnTo>
                      <a:pt x="8547" y="853"/>
                    </a:lnTo>
                    <a:lnTo>
                      <a:pt x="7902" y="1622"/>
                    </a:lnTo>
                    <a:lnTo>
                      <a:pt x="7237" y="2392"/>
                    </a:lnTo>
                    <a:lnTo>
                      <a:pt x="6551" y="3140"/>
                    </a:lnTo>
                    <a:lnTo>
                      <a:pt x="5844" y="3868"/>
                    </a:lnTo>
                    <a:lnTo>
                      <a:pt x="5844" y="3868"/>
                    </a:lnTo>
                    <a:lnTo>
                      <a:pt x="5303" y="4408"/>
                    </a:lnTo>
                    <a:lnTo>
                      <a:pt x="4762" y="4991"/>
                    </a:lnTo>
                    <a:lnTo>
                      <a:pt x="4243" y="5573"/>
                    </a:lnTo>
                    <a:lnTo>
                      <a:pt x="3764" y="6155"/>
                    </a:lnTo>
                    <a:lnTo>
                      <a:pt x="3286" y="6779"/>
                    </a:lnTo>
                    <a:lnTo>
                      <a:pt x="2849" y="7403"/>
                    </a:lnTo>
                    <a:lnTo>
                      <a:pt x="2434" y="8068"/>
                    </a:lnTo>
                    <a:lnTo>
                      <a:pt x="2039" y="8754"/>
                    </a:lnTo>
                    <a:lnTo>
                      <a:pt x="2039" y="8754"/>
                    </a:lnTo>
                    <a:lnTo>
                      <a:pt x="1955" y="8941"/>
                    </a:lnTo>
                    <a:lnTo>
                      <a:pt x="1831" y="9108"/>
                    </a:lnTo>
                    <a:lnTo>
                      <a:pt x="1706" y="9274"/>
                    </a:lnTo>
                    <a:lnTo>
                      <a:pt x="1560" y="9420"/>
                    </a:lnTo>
                    <a:lnTo>
                      <a:pt x="1560" y="9420"/>
                    </a:lnTo>
                    <a:lnTo>
                      <a:pt x="1415" y="9544"/>
                    </a:lnTo>
                    <a:lnTo>
                      <a:pt x="1269" y="9648"/>
                    </a:lnTo>
                    <a:lnTo>
                      <a:pt x="1082" y="9711"/>
                    </a:lnTo>
                    <a:lnTo>
                      <a:pt x="916" y="973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64" name="Google Shape;1164;p7"/>
              <p:cNvSpPr/>
              <p:nvPr/>
            </p:nvSpPr>
            <p:spPr>
              <a:xfrm>
                <a:off x="4238575" y="388850"/>
                <a:ext cx="77475" cy="56700"/>
              </a:xfrm>
              <a:custGeom>
                <a:avLst/>
                <a:gdLst/>
                <a:ahLst/>
                <a:cxnLst/>
                <a:rect l="l" t="t" r="r" b="b"/>
                <a:pathLst>
                  <a:path w="3099" h="2268" fill="none" extrusionOk="0">
                    <a:moveTo>
                      <a:pt x="624" y="2267"/>
                    </a:moveTo>
                    <a:lnTo>
                      <a:pt x="624" y="2267"/>
                    </a:lnTo>
                    <a:lnTo>
                      <a:pt x="479" y="2247"/>
                    </a:lnTo>
                    <a:lnTo>
                      <a:pt x="354" y="2205"/>
                    </a:lnTo>
                    <a:lnTo>
                      <a:pt x="229" y="2122"/>
                    </a:lnTo>
                    <a:lnTo>
                      <a:pt x="125" y="1997"/>
                    </a:lnTo>
                    <a:lnTo>
                      <a:pt x="125" y="1997"/>
                    </a:lnTo>
                    <a:lnTo>
                      <a:pt x="42" y="1851"/>
                    </a:lnTo>
                    <a:lnTo>
                      <a:pt x="1" y="1706"/>
                    </a:lnTo>
                    <a:lnTo>
                      <a:pt x="1" y="1560"/>
                    </a:lnTo>
                    <a:lnTo>
                      <a:pt x="21" y="1436"/>
                    </a:lnTo>
                    <a:lnTo>
                      <a:pt x="84" y="1311"/>
                    </a:lnTo>
                    <a:lnTo>
                      <a:pt x="167" y="1186"/>
                    </a:lnTo>
                    <a:lnTo>
                      <a:pt x="250" y="1082"/>
                    </a:lnTo>
                    <a:lnTo>
                      <a:pt x="354" y="957"/>
                    </a:lnTo>
                    <a:lnTo>
                      <a:pt x="354" y="957"/>
                    </a:lnTo>
                    <a:lnTo>
                      <a:pt x="624" y="749"/>
                    </a:lnTo>
                    <a:lnTo>
                      <a:pt x="874" y="562"/>
                    </a:lnTo>
                    <a:lnTo>
                      <a:pt x="1165" y="396"/>
                    </a:lnTo>
                    <a:lnTo>
                      <a:pt x="1456" y="250"/>
                    </a:lnTo>
                    <a:lnTo>
                      <a:pt x="1768" y="146"/>
                    </a:lnTo>
                    <a:lnTo>
                      <a:pt x="2059" y="63"/>
                    </a:lnTo>
                    <a:lnTo>
                      <a:pt x="2371" y="22"/>
                    </a:lnTo>
                    <a:lnTo>
                      <a:pt x="2683" y="1"/>
                    </a:lnTo>
                    <a:lnTo>
                      <a:pt x="2683" y="1"/>
                    </a:lnTo>
                    <a:lnTo>
                      <a:pt x="2870" y="1"/>
                    </a:lnTo>
                    <a:lnTo>
                      <a:pt x="3036" y="22"/>
                    </a:lnTo>
                    <a:lnTo>
                      <a:pt x="3036" y="22"/>
                    </a:lnTo>
                    <a:lnTo>
                      <a:pt x="3078" y="126"/>
                    </a:lnTo>
                    <a:lnTo>
                      <a:pt x="3099" y="209"/>
                    </a:lnTo>
                    <a:lnTo>
                      <a:pt x="3078" y="292"/>
                    </a:lnTo>
                    <a:lnTo>
                      <a:pt x="3057" y="375"/>
                    </a:lnTo>
                    <a:lnTo>
                      <a:pt x="2995" y="521"/>
                    </a:lnTo>
                    <a:lnTo>
                      <a:pt x="2891" y="645"/>
                    </a:lnTo>
                    <a:lnTo>
                      <a:pt x="2891" y="645"/>
                    </a:lnTo>
                    <a:lnTo>
                      <a:pt x="2725" y="874"/>
                    </a:lnTo>
                    <a:lnTo>
                      <a:pt x="2517" y="1082"/>
                    </a:lnTo>
                    <a:lnTo>
                      <a:pt x="2329" y="1290"/>
                    </a:lnTo>
                    <a:lnTo>
                      <a:pt x="2122" y="1477"/>
                    </a:lnTo>
                    <a:lnTo>
                      <a:pt x="1893" y="1644"/>
                    </a:lnTo>
                    <a:lnTo>
                      <a:pt x="1664" y="1810"/>
                    </a:lnTo>
                    <a:lnTo>
                      <a:pt x="1415" y="1976"/>
                    </a:lnTo>
                    <a:lnTo>
                      <a:pt x="1165" y="2101"/>
                    </a:lnTo>
                    <a:lnTo>
                      <a:pt x="1165" y="2101"/>
                    </a:lnTo>
                    <a:lnTo>
                      <a:pt x="1040" y="2184"/>
                    </a:lnTo>
                    <a:lnTo>
                      <a:pt x="895" y="2226"/>
                    </a:lnTo>
                    <a:lnTo>
                      <a:pt x="770" y="2267"/>
                    </a:lnTo>
                    <a:lnTo>
                      <a:pt x="624" y="226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65" name="Google Shape;1165;p7"/>
              <p:cNvSpPr/>
              <p:nvPr/>
            </p:nvSpPr>
            <p:spPr>
              <a:xfrm>
                <a:off x="3940725" y="304125"/>
                <a:ext cx="958050" cy="1418625"/>
              </a:xfrm>
              <a:custGeom>
                <a:avLst/>
                <a:gdLst/>
                <a:ahLst/>
                <a:cxnLst/>
                <a:rect l="l" t="t" r="r" b="b"/>
                <a:pathLst>
                  <a:path w="38322" h="56745" fill="none" extrusionOk="0">
                    <a:moveTo>
                      <a:pt x="20918" y="1"/>
                    </a:moveTo>
                    <a:lnTo>
                      <a:pt x="20918" y="1"/>
                    </a:lnTo>
                    <a:lnTo>
                      <a:pt x="20294" y="21"/>
                    </a:lnTo>
                    <a:lnTo>
                      <a:pt x="19650" y="42"/>
                    </a:lnTo>
                    <a:lnTo>
                      <a:pt x="19005" y="105"/>
                    </a:lnTo>
                    <a:lnTo>
                      <a:pt x="18381" y="167"/>
                    </a:lnTo>
                    <a:lnTo>
                      <a:pt x="17757" y="250"/>
                    </a:lnTo>
                    <a:lnTo>
                      <a:pt x="17134" y="375"/>
                    </a:lnTo>
                    <a:lnTo>
                      <a:pt x="16510" y="500"/>
                    </a:lnTo>
                    <a:lnTo>
                      <a:pt x="15886" y="645"/>
                    </a:lnTo>
                    <a:lnTo>
                      <a:pt x="15262" y="812"/>
                    </a:lnTo>
                    <a:lnTo>
                      <a:pt x="14659" y="999"/>
                    </a:lnTo>
                    <a:lnTo>
                      <a:pt x="14056" y="1186"/>
                    </a:lnTo>
                    <a:lnTo>
                      <a:pt x="13453" y="1415"/>
                    </a:lnTo>
                    <a:lnTo>
                      <a:pt x="12850" y="1643"/>
                    </a:lnTo>
                    <a:lnTo>
                      <a:pt x="12247" y="1893"/>
                    </a:lnTo>
                    <a:lnTo>
                      <a:pt x="11644" y="2163"/>
                    </a:lnTo>
                    <a:lnTo>
                      <a:pt x="11062" y="2454"/>
                    </a:lnTo>
                    <a:lnTo>
                      <a:pt x="11062" y="2454"/>
                    </a:lnTo>
                    <a:lnTo>
                      <a:pt x="10459" y="2766"/>
                    </a:lnTo>
                    <a:lnTo>
                      <a:pt x="9877" y="3099"/>
                    </a:lnTo>
                    <a:lnTo>
                      <a:pt x="9316" y="3452"/>
                    </a:lnTo>
                    <a:lnTo>
                      <a:pt x="8754" y="3806"/>
                    </a:lnTo>
                    <a:lnTo>
                      <a:pt x="8234" y="4201"/>
                    </a:lnTo>
                    <a:lnTo>
                      <a:pt x="7694" y="4596"/>
                    </a:lnTo>
                    <a:lnTo>
                      <a:pt x="7195" y="5012"/>
                    </a:lnTo>
                    <a:lnTo>
                      <a:pt x="6696" y="5428"/>
                    </a:lnTo>
                    <a:lnTo>
                      <a:pt x="6217" y="5864"/>
                    </a:lnTo>
                    <a:lnTo>
                      <a:pt x="5739" y="6322"/>
                    </a:lnTo>
                    <a:lnTo>
                      <a:pt x="5282" y="6800"/>
                    </a:lnTo>
                    <a:lnTo>
                      <a:pt x="4824" y="7278"/>
                    </a:lnTo>
                    <a:lnTo>
                      <a:pt x="4388" y="7777"/>
                    </a:lnTo>
                    <a:lnTo>
                      <a:pt x="3972" y="8276"/>
                    </a:lnTo>
                    <a:lnTo>
                      <a:pt x="3535" y="8796"/>
                    </a:lnTo>
                    <a:lnTo>
                      <a:pt x="3140" y="9316"/>
                    </a:lnTo>
                    <a:lnTo>
                      <a:pt x="3140" y="9316"/>
                    </a:lnTo>
                    <a:lnTo>
                      <a:pt x="2683" y="9940"/>
                    </a:lnTo>
                    <a:lnTo>
                      <a:pt x="2246" y="10563"/>
                    </a:lnTo>
                    <a:lnTo>
                      <a:pt x="1830" y="11187"/>
                    </a:lnTo>
                    <a:lnTo>
                      <a:pt x="1456" y="11832"/>
                    </a:lnTo>
                    <a:lnTo>
                      <a:pt x="1456" y="11832"/>
                    </a:lnTo>
                    <a:lnTo>
                      <a:pt x="1102" y="12497"/>
                    </a:lnTo>
                    <a:lnTo>
                      <a:pt x="791" y="13183"/>
                    </a:lnTo>
                    <a:lnTo>
                      <a:pt x="499" y="13890"/>
                    </a:lnTo>
                    <a:lnTo>
                      <a:pt x="250" y="14597"/>
                    </a:lnTo>
                    <a:lnTo>
                      <a:pt x="250" y="14597"/>
                    </a:lnTo>
                    <a:lnTo>
                      <a:pt x="146" y="14930"/>
                    </a:lnTo>
                    <a:lnTo>
                      <a:pt x="84" y="15263"/>
                    </a:lnTo>
                    <a:lnTo>
                      <a:pt x="21" y="15575"/>
                    </a:lnTo>
                    <a:lnTo>
                      <a:pt x="0" y="15907"/>
                    </a:lnTo>
                    <a:lnTo>
                      <a:pt x="0" y="15907"/>
                    </a:lnTo>
                    <a:lnTo>
                      <a:pt x="21" y="16177"/>
                    </a:lnTo>
                    <a:lnTo>
                      <a:pt x="63" y="16427"/>
                    </a:lnTo>
                    <a:lnTo>
                      <a:pt x="146" y="16697"/>
                    </a:lnTo>
                    <a:lnTo>
                      <a:pt x="271" y="16947"/>
                    </a:lnTo>
                    <a:lnTo>
                      <a:pt x="271" y="16947"/>
                    </a:lnTo>
                    <a:lnTo>
                      <a:pt x="562" y="17467"/>
                    </a:lnTo>
                    <a:lnTo>
                      <a:pt x="894" y="17986"/>
                    </a:lnTo>
                    <a:lnTo>
                      <a:pt x="1206" y="18506"/>
                    </a:lnTo>
                    <a:lnTo>
                      <a:pt x="1539" y="18985"/>
                    </a:lnTo>
                    <a:lnTo>
                      <a:pt x="1893" y="19484"/>
                    </a:lnTo>
                    <a:lnTo>
                      <a:pt x="2267" y="19941"/>
                    </a:lnTo>
                    <a:lnTo>
                      <a:pt x="2641" y="20398"/>
                    </a:lnTo>
                    <a:lnTo>
                      <a:pt x="3036" y="20856"/>
                    </a:lnTo>
                    <a:lnTo>
                      <a:pt x="3431" y="21272"/>
                    </a:lnTo>
                    <a:lnTo>
                      <a:pt x="3847" y="21688"/>
                    </a:lnTo>
                    <a:lnTo>
                      <a:pt x="4284" y="22083"/>
                    </a:lnTo>
                    <a:lnTo>
                      <a:pt x="4741" y="22478"/>
                    </a:lnTo>
                    <a:lnTo>
                      <a:pt x="5219" y="22831"/>
                    </a:lnTo>
                    <a:lnTo>
                      <a:pt x="5718" y="23185"/>
                    </a:lnTo>
                    <a:lnTo>
                      <a:pt x="6217" y="23517"/>
                    </a:lnTo>
                    <a:lnTo>
                      <a:pt x="6758" y="23829"/>
                    </a:lnTo>
                    <a:lnTo>
                      <a:pt x="6758" y="23829"/>
                    </a:lnTo>
                    <a:lnTo>
                      <a:pt x="6987" y="23975"/>
                    </a:lnTo>
                    <a:lnTo>
                      <a:pt x="7215" y="24058"/>
                    </a:lnTo>
                    <a:lnTo>
                      <a:pt x="7382" y="24120"/>
                    </a:lnTo>
                    <a:lnTo>
                      <a:pt x="7548" y="24141"/>
                    </a:lnTo>
                    <a:lnTo>
                      <a:pt x="7548" y="24141"/>
                    </a:lnTo>
                    <a:lnTo>
                      <a:pt x="7652" y="24141"/>
                    </a:lnTo>
                    <a:lnTo>
                      <a:pt x="7735" y="24100"/>
                    </a:lnTo>
                    <a:lnTo>
                      <a:pt x="7839" y="24058"/>
                    </a:lnTo>
                    <a:lnTo>
                      <a:pt x="7922" y="23975"/>
                    </a:lnTo>
                    <a:lnTo>
                      <a:pt x="8026" y="23892"/>
                    </a:lnTo>
                    <a:lnTo>
                      <a:pt x="8130" y="23767"/>
                    </a:lnTo>
                    <a:lnTo>
                      <a:pt x="8338" y="23455"/>
                    </a:lnTo>
                    <a:lnTo>
                      <a:pt x="8338" y="23455"/>
                    </a:lnTo>
                    <a:lnTo>
                      <a:pt x="8879" y="22665"/>
                    </a:lnTo>
                    <a:lnTo>
                      <a:pt x="9461" y="21875"/>
                    </a:lnTo>
                    <a:lnTo>
                      <a:pt x="10043" y="21105"/>
                    </a:lnTo>
                    <a:lnTo>
                      <a:pt x="10646" y="20357"/>
                    </a:lnTo>
                    <a:lnTo>
                      <a:pt x="10646" y="20357"/>
                    </a:lnTo>
                    <a:lnTo>
                      <a:pt x="11104" y="19816"/>
                    </a:lnTo>
                    <a:lnTo>
                      <a:pt x="11582" y="19296"/>
                    </a:lnTo>
                    <a:lnTo>
                      <a:pt x="12081" y="18818"/>
                    </a:lnTo>
                    <a:lnTo>
                      <a:pt x="12580" y="18340"/>
                    </a:lnTo>
                    <a:lnTo>
                      <a:pt x="13121" y="17903"/>
                    </a:lnTo>
                    <a:lnTo>
                      <a:pt x="13682" y="17487"/>
                    </a:lnTo>
                    <a:lnTo>
                      <a:pt x="14285" y="17113"/>
                    </a:lnTo>
                    <a:lnTo>
                      <a:pt x="14576" y="16947"/>
                    </a:lnTo>
                    <a:lnTo>
                      <a:pt x="14909" y="16780"/>
                    </a:lnTo>
                    <a:lnTo>
                      <a:pt x="14909" y="16780"/>
                    </a:lnTo>
                    <a:lnTo>
                      <a:pt x="15158" y="16656"/>
                    </a:lnTo>
                    <a:lnTo>
                      <a:pt x="15429" y="16552"/>
                    </a:lnTo>
                    <a:lnTo>
                      <a:pt x="15699" y="16469"/>
                    </a:lnTo>
                    <a:lnTo>
                      <a:pt x="15948" y="16385"/>
                    </a:lnTo>
                    <a:lnTo>
                      <a:pt x="16219" y="16344"/>
                    </a:lnTo>
                    <a:lnTo>
                      <a:pt x="16468" y="16302"/>
                    </a:lnTo>
                    <a:lnTo>
                      <a:pt x="16718" y="16281"/>
                    </a:lnTo>
                    <a:lnTo>
                      <a:pt x="16967" y="16261"/>
                    </a:lnTo>
                    <a:lnTo>
                      <a:pt x="16967" y="16261"/>
                    </a:lnTo>
                    <a:lnTo>
                      <a:pt x="17217" y="16281"/>
                    </a:lnTo>
                    <a:lnTo>
                      <a:pt x="17446" y="16302"/>
                    </a:lnTo>
                    <a:lnTo>
                      <a:pt x="17674" y="16344"/>
                    </a:lnTo>
                    <a:lnTo>
                      <a:pt x="17903" y="16385"/>
                    </a:lnTo>
                    <a:lnTo>
                      <a:pt x="18132" y="16448"/>
                    </a:lnTo>
                    <a:lnTo>
                      <a:pt x="18340" y="16552"/>
                    </a:lnTo>
                    <a:lnTo>
                      <a:pt x="18548" y="16635"/>
                    </a:lnTo>
                    <a:lnTo>
                      <a:pt x="18755" y="16760"/>
                    </a:lnTo>
                    <a:lnTo>
                      <a:pt x="18963" y="16884"/>
                    </a:lnTo>
                    <a:lnTo>
                      <a:pt x="19151" y="17030"/>
                    </a:lnTo>
                    <a:lnTo>
                      <a:pt x="19338" y="17196"/>
                    </a:lnTo>
                    <a:lnTo>
                      <a:pt x="19504" y="17363"/>
                    </a:lnTo>
                    <a:lnTo>
                      <a:pt x="19691" y="17550"/>
                    </a:lnTo>
                    <a:lnTo>
                      <a:pt x="19837" y="17758"/>
                    </a:lnTo>
                    <a:lnTo>
                      <a:pt x="20003" y="17966"/>
                    </a:lnTo>
                    <a:lnTo>
                      <a:pt x="20149" y="18215"/>
                    </a:lnTo>
                    <a:lnTo>
                      <a:pt x="20149" y="18215"/>
                    </a:lnTo>
                    <a:lnTo>
                      <a:pt x="20357" y="18589"/>
                    </a:lnTo>
                    <a:lnTo>
                      <a:pt x="20544" y="18985"/>
                    </a:lnTo>
                    <a:lnTo>
                      <a:pt x="20689" y="19380"/>
                    </a:lnTo>
                    <a:lnTo>
                      <a:pt x="20814" y="19795"/>
                    </a:lnTo>
                    <a:lnTo>
                      <a:pt x="20918" y="20191"/>
                    </a:lnTo>
                    <a:lnTo>
                      <a:pt x="20980" y="20586"/>
                    </a:lnTo>
                    <a:lnTo>
                      <a:pt x="21022" y="21001"/>
                    </a:lnTo>
                    <a:lnTo>
                      <a:pt x="21043" y="21417"/>
                    </a:lnTo>
                    <a:lnTo>
                      <a:pt x="21043" y="21417"/>
                    </a:lnTo>
                    <a:lnTo>
                      <a:pt x="21022" y="21750"/>
                    </a:lnTo>
                    <a:lnTo>
                      <a:pt x="21001" y="22083"/>
                    </a:lnTo>
                    <a:lnTo>
                      <a:pt x="20960" y="22415"/>
                    </a:lnTo>
                    <a:lnTo>
                      <a:pt x="20897" y="22748"/>
                    </a:lnTo>
                    <a:lnTo>
                      <a:pt x="20835" y="23081"/>
                    </a:lnTo>
                    <a:lnTo>
                      <a:pt x="20731" y="23413"/>
                    </a:lnTo>
                    <a:lnTo>
                      <a:pt x="20627" y="23767"/>
                    </a:lnTo>
                    <a:lnTo>
                      <a:pt x="20502" y="24100"/>
                    </a:lnTo>
                    <a:lnTo>
                      <a:pt x="20502" y="24100"/>
                    </a:lnTo>
                    <a:lnTo>
                      <a:pt x="20336" y="24515"/>
                    </a:lnTo>
                    <a:lnTo>
                      <a:pt x="20169" y="24931"/>
                    </a:lnTo>
                    <a:lnTo>
                      <a:pt x="19982" y="25326"/>
                    </a:lnTo>
                    <a:lnTo>
                      <a:pt x="19774" y="25721"/>
                    </a:lnTo>
                    <a:lnTo>
                      <a:pt x="19338" y="26491"/>
                    </a:lnTo>
                    <a:lnTo>
                      <a:pt x="18880" y="27260"/>
                    </a:lnTo>
                    <a:lnTo>
                      <a:pt x="18381" y="27988"/>
                    </a:lnTo>
                    <a:lnTo>
                      <a:pt x="17861" y="28716"/>
                    </a:lnTo>
                    <a:lnTo>
                      <a:pt x="17321" y="29423"/>
                    </a:lnTo>
                    <a:lnTo>
                      <a:pt x="16780" y="30109"/>
                    </a:lnTo>
                    <a:lnTo>
                      <a:pt x="16780" y="30109"/>
                    </a:lnTo>
                    <a:lnTo>
                      <a:pt x="15325" y="31855"/>
                    </a:lnTo>
                    <a:lnTo>
                      <a:pt x="13890" y="33581"/>
                    </a:lnTo>
                    <a:lnTo>
                      <a:pt x="12455" y="35328"/>
                    </a:lnTo>
                    <a:lnTo>
                      <a:pt x="11748" y="36222"/>
                    </a:lnTo>
                    <a:lnTo>
                      <a:pt x="11062" y="37116"/>
                    </a:lnTo>
                    <a:lnTo>
                      <a:pt x="11062" y="37116"/>
                    </a:lnTo>
                    <a:lnTo>
                      <a:pt x="10210" y="38280"/>
                    </a:lnTo>
                    <a:lnTo>
                      <a:pt x="9399" y="39465"/>
                    </a:lnTo>
                    <a:lnTo>
                      <a:pt x="8609" y="40671"/>
                    </a:lnTo>
                    <a:lnTo>
                      <a:pt x="8234" y="41274"/>
                    </a:lnTo>
                    <a:lnTo>
                      <a:pt x="7881" y="41898"/>
                    </a:lnTo>
                    <a:lnTo>
                      <a:pt x="7527" y="42522"/>
                    </a:lnTo>
                    <a:lnTo>
                      <a:pt x="7195" y="43167"/>
                    </a:lnTo>
                    <a:lnTo>
                      <a:pt x="6883" y="43790"/>
                    </a:lnTo>
                    <a:lnTo>
                      <a:pt x="6571" y="44456"/>
                    </a:lnTo>
                    <a:lnTo>
                      <a:pt x="6280" y="45100"/>
                    </a:lnTo>
                    <a:lnTo>
                      <a:pt x="6010" y="45766"/>
                    </a:lnTo>
                    <a:lnTo>
                      <a:pt x="5760" y="46452"/>
                    </a:lnTo>
                    <a:lnTo>
                      <a:pt x="5531" y="47138"/>
                    </a:lnTo>
                    <a:lnTo>
                      <a:pt x="5531" y="47138"/>
                    </a:lnTo>
                    <a:lnTo>
                      <a:pt x="5344" y="47762"/>
                    </a:lnTo>
                    <a:lnTo>
                      <a:pt x="5178" y="48386"/>
                    </a:lnTo>
                    <a:lnTo>
                      <a:pt x="5032" y="49030"/>
                    </a:lnTo>
                    <a:lnTo>
                      <a:pt x="4928" y="49654"/>
                    </a:lnTo>
                    <a:lnTo>
                      <a:pt x="4845" y="50278"/>
                    </a:lnTo>
                    <a:lnTo>
                      <a:pt x="4783" y="50922"/>
                    </a:lnTo>
                    <a:lnTo>
                      <a:pt x="4741" y="51546"/>
                    </a:lnTo>
                    <a:lnTo>
                      <a:pt x="4720" y="52191"/>
                    </a:lnTo>
                    <a:lnTo>
                      <a:pt x="4720" y="52191"/>
                    </a:lnTo>
                    <a:lnTo>
                      <a:pt x="4741" y="52814"/>
                    </a:lnTo>
                    <a:lnTo>
                      <a:pt x="4783" y="53459"/>
                    </a:lnTo>
                    <a:lnTo>
                      <a:pt x="4845" y="54083"/>
                    </a:lnTo>
                    <a:lnTo>
                      <a:pt x="4928" y="54727"/>
                    </a:lnTo>
                    <a:lnTo>
                      <a:pt x="4928" y="54727"/>
                    </a:lnTo>
                    <a:lnTo>
                      <a:pt x="5011" y="55226"/>
                    </a:lnTo>
                    <a:lnTo>
                      <a:pt x="5095" y="55601"/>
                    </a:lnTo>
                    <a:lnTo>
                      <a:pt x="5136" y="55746"/>
                    </a:lnTo>
                    <a:lnTo>
                      <a:pt x="5199" y="55871"/>
                    </a:lnTo>
                    <a:lnTo>
                      <a:pt x="5261" y="55975"/>
                    </a:lnTo>
                    <a:lnTo>
                      <a:pt x="5344" y="56058"/>
                    </a:lnTo>
                    <a:lnTo>
                      <a:pt x="5448" y="56121"/>
                    </a:lnTo>
                    <a:lnTo>
                      <a:pt x="5552" y="56162"/>
                    </a:lnTo>
                    <a:lnTo>
                      <a:pt x="5677" y="56204"/>
                    </a:lnTo>
                    <a:lnTo>
                      <a:pt x="5843" y="56245"/>
                    </a:lnTo>
                    <a:lnTo>
                      <a:pt x="6217" y="56266"/>
                    </a:lnTo>
                    <a:lnTo>
                      <a:pt x="6716" y="56266"/>
                    </a:lnTo>
                    <a:lnTo>
                      <a:pt x="6716" y="56266"/>
                    </a:lnTo>
                    <a:lnTo>
                      <a:pt x="10314" y="56287"/>
                    </a:lnTo>
                    <a:lnTo>
                      <a:pt x="13911" y="56328"/>
                    </a:lnTo>
                    <a:lnTo>
                      <a:pt x="15720" y="56370"/>
                    </a:lnTo>
                    <a:lnTo>
                      <a:pt x="17529" y="56412"/>
                    </a:lnTo>
                    <a:lnTo>
                      <a:pt x="19317" y="56474"/>
                    </a:lnTo>
                    <a:lnTo>
                      <a:pt x="21126" y="56557"/>
                    </a:lnTo>
                    <a:lnTo>
                      <a:pt x="21126" y="56557"/>
                    </a:lnTo>
                    <a:lnTo>
                      <a:pt x="23309" y="56536"/>
                    </a:lnTo>
                    <a:lnTo>
                      <a:pt x="23309" y="56536"/>
                    </a:lnTo>
                    <a:lnTo>
                      <a:pt x="24037" y="56557"/>
                    </a:lnTo>
                    <a:lnTo>
                      <a:pt x="24765" y="56557"/>
                    </a:lnTo>
                    <a:lnTo>
                      <a:pt x="24765" y="56557"/>
                    </a:lnTo>
                    <a:lnTo>
                      <a:pt x="28341" y="56682"/>
                    </a:lnTo>
                    <a:lnTo>
                      <a:pt x="30129" y="56723"/>
                    </a:lnTo>
                    <a:lnTo>
                      <a:pt x="31917" y="56744"/>
                    </a:lnTo>
                    <a:lnTo>
                      <a:pt x="31917" y="56744"/>
                    </a:lnTo>
                    <a:lnTo>
                      <a:pt x="32957" y="56723"/>
                    </a:lnTo>
                    <a:lnTo>
                      <a:pt x="34017" y="56703"/>
                    </a:lnTo>
                    <a:lnTo>
                      <a:pt x="35057" y="56661"/>
                    </a:lnTo>
                    <a:lnTo>
                      <a:pt x="36097" y="56599"/>
                    </a:lnTo>
                    <a:lnTo>
                      <a:pt x="36097" y="56599"/>
                    </a:lnTo>
                    <a:lnTo>
                      <a:pt x="36492" y="56557"/>
                    </a:lnTo>
                    <a:lnTo>
                      <a:pt x="36804" y="56495"/>
                    </a:lnTo>
                    <a:lnTo>
                      <a:pt x="36928" y="56453"/>
                    </a:lnTo>
                    <a:lnTo>
                      <a:pt x="37053" y="56391"/>
                    </a:lnTo>
                    <a:lnTo>
                      <a:pt x="37157" y="56328"/>
                    </a:lnTo>
                    <a:lnTo>
                      <a:pt x="37261" y="56266"/>
                    </a:lnTo>
                    <a:lnTo>
                      <a:pt x="37344" y="56162"/>
                    </a:lnTo>
                    <a:lnTo>
                      <a:pt x="37427" y="56058"/>
                    </a:lnTo>
                    <a:lnTo>
                      <a:pt x="37490" y="55954"/>
                    </a:lnTo>
                    <a:lnTo>
                      <a:pt x="37552" y="55829"/>
                    </a:lnTo>
                    <a:lnTo>
                      <a:pt x="37656" y="55518"/>
                    </a:lnTo>
                    <a:lnTo>
                      <a:pt x="37739" y="55143"/>
                    </a:lnTo>
                    <a:lnTo>
                      <a:pt x="37739" y="55143"/>
                    </a:lnTo>
                    <a:lnTo>
                      <a:pt x="37864" y="54353"/>
                    </a:lnTo>
                    <a:lnTo>
                      <a:pt x="37947" y="53584"/>
                    </a:lnTo>
                    <a:lnTo>
                      <a:pt x="38010" y="52794"/>
                    </a:lnTo>
                    <a:lnTo>
                      <a:pt x="38051" y="51983"/>
                    </a:lnTo>
                    <a:lnTo>
                      <a:pt x="38051" y="51983"/>
                    </a:lnTo>
                    <a:lnTo>
                      <a:pt x="38197" y="48469"/>
                    </a:lnTo>
                    <a:lnTo>
                      <a:pt x="38321" y="44955"/>
                    </a:lnTo>
                    <a:lnTo>
                      <a:pt x="38321" y="44955"/>
                    </a:lnTo>
                    <a:lnTo>
                      <a:pt x="38321" y="44788"/>
                    </a:lnTo>
                    <a:lnTo>
                      <a:pt x="38321" y="44788"/>
                    </a:lnTo>
                    <a:lnTo>
                      <a:pt x="38321" y="44518"/>
                    </a:lnTo>
                    <a:lnTo>
                      <a:pt x="38301" y="44289"/>
                    </a:lnTo>
                    <a:lnTo>
                      <a:pt x="38259" y="44061"/>
                    </a:lnTo>
                    <a:lnTo>
                      <a:pt x="38197" y="43832"/>
                    </a:lnTo>
                    <a:lnTo>
                      <a:pt x="38134" y="43645"/>
                    </a:lnTo>
                    <a:lnTo>
                      <a:pt x="38051" y="43458"/>
                    </a:lnTo>
                    <a:lnTo>
                      <a:pt x="37947" y="43291"/>
                    </a:lnTo>
                    <a:lnTo>
                      <a:pt x="37822" y="43146"/>
                    </a:lnTo>
                    <a:lnTo>
                      <a:pt x="37677" y="43021"/>
                    </a:lnTo>
                    <a:lnTo>
                      <a:pt x="37531" y="42896"/>
                    </a:lnTo>
                    <a:lnTo>
                      <a:pt x="37365" y="42813"/>
                    </a:lnTo>
                    <a:lnTo>
                      <a:pt x="37178" y="42730"/>
                    </a:lnTo>
                    <a:lnTo>
                      <a:pt x="36970" y="42647"/>
                    </a:lnTo>
                    <a:lnTo>
                      <a:pt x="36762" y="42605"/>
                    </a:lnTo>
                    <a:lnTo>
                      <a:pt x="36513" y="42564"/>
                    </a:lnTo>
                    <a:lnTo>
                      <a:pt x="36263" y="42543"/>
                    </a:lnTo>
                    <a:lnTo>
                      <a:pt x="36263" y="42543"/>
                    </a:lnTo>
                    <a:lnTo>
                      <a:pt x="34267" y="42418"/>
                    </a:lnTo>
                    <a:lnTo>
                      <a:pt x="32250" y="42314"/>
                    </a:lnTo>
                    <a:lnTo>
                      <a:pt x="30254" y="42252"/>
                    </a:lnTo>
                    <a:lnTo>
                      <a:pt x="28237" y="42231"/>
                    </a:lnTo>
                    <a:lnTo>
                      <a:pt x="28237" y="42231"/>
                    </a:lnTo>
                    <a:lnTo>
                      <a:pt x="26678" y="42231"/>
                    </a:lnTo>
                    <a:lnTo>
                      <a:pt x="26678" y="42231"/>
                    </a:lnTo>
                    <a:lnTo>
                      <a:pt x="24744" y="42293"/>
                    </a:lnTo>
                    <a:lnTo>
                      <a:pt x="23787" y="42314"/>
                    </a:lnTo>
                    <a:lnTo>
                      <a:pt x="22810" y="42335"/>
                    </a:lnTo>
                    <a:lnTo>
                      <a:pt x="22810" y="42335"/>
                    </a:lnTo>
                    <a:lnTo>
                      <a:pt x="22810" y="42335"/>
                    </a:lnTo>
                    <a:lnTo>
                      <a:pt x="22810" y="42335"/>
                    </a:lnTo>
                    <a:lnTo>
                      <a:pt x="22623" y="42314"/>
                    </a:lnTo>
                    <a:lnTo>
                      <a:pt x="22457" y="42272"/>
                    </a:lnTo>
                    <a:lnTo>
                      <a:pt x="22290" y="42210"/>
                    </a:lnTo>
                    <a:lnTo>
                      <a:pt x="22165" y="42106"/>
                    </a:lnTo>
                    <a:lnTo>
                      <a:pt x="22062" y="42002"/>
                    </a:lnTo>
                    <a:lnTo>
                      <a:pt x="21999" y="41857"/>
                    </a:lnTo>
                    <a:lnTo>
                      <a:pt x="21958" y="41732"/>
                    </a:lnTo>
                    <a:lnTo>
                      <a:pt x="21937" y="41566"/>
                    </a:lnTo>
                    <a:lnTo>
                      <a:pt x="21937" y="41566"/>
                    </a:lnTo>
                    <a:lnTo>
                      <a:pt x="21937" y="41462"/>
                    </a:lnTo>
                    <a:lnTo>
                      <a:pt x="21978" y="41337"/>
                    </a:lnTo>
                    <a:lnTo>
                      <a:pt x="22020" y="41212"/>
                    </a:lnTo>
                    <a:lnTo>
                      <a:pt x="22082" y="41108"/>
                    </a:lnTo>
                    <a:lnTo>
                      <a:pt x="22082" y="41108"/>
                    </a:lnTo>
                    <a:lnTo>
                      <a:pt x="22623" y="40276"/>
                    </a:lnTo>
                    <a:lnTo>
                      <a:pt x="23143" y="39445"/>
                    </a:lnTo>
                    <a:lnTo>
                      <a:pt x="23663" y="38613"/>
                    </a:lnTo>
                    <a:lnTo>
                      <a:pt x="24162" y="37760"/>
                    </a:lnTo>
                    <a:lnTo>
                      <a:pt x="25139" y="36055"/>
                    </a:lnTo>
                    <a:lnTo>
                      <a:pt x="26075" y="34330"/>
                    </a:lnTo>
                    <a:lnTo>
                      <a:pt x="26075" y="34330"/>
                    </a:lnTo>
                    <a:lnTo>
                      <a:pt x="27634" y="31398"/>
                    </a:lnTo>
                    <a:lnTo>
                      <a:pt x="28403" y="29922"/>
                    </a:lnTo>
                    <a:lnTo>
                      <a:pt x="29152" y="28424"/>
                    </a:lnTo>
                    <a:lnTo>
                      <a:pt x="29880" y="26948"/>
                    </a:lnTo>
                    <a:lnTo>
                      <a:pt x="30566" y="25430"/>
                    </a:lnTo>
                    <a:lnTo>
                      <a:pt x="31252" y="23912"/>
                    </a:lnTo>
                    <a:lnTo>
                      <a:pt x="31876" y="22374"/>
                    </a:lnTo>
                    <a:lnTo>
                      <a:pt x="31876" y="22374"/>
                    </a:lnTo>
                    <a:lnTo>
                      <a:pt x="32312" y="21168"/>
                    </a:lnTo>
                    <a:lnTo>
                      <a:pt x="32728" y="19962"/>
                    </a:lnTo>
                    <a:lnTo>
                      <a:pt x="32915" y="19359"/>
                    </a:lnTo>
                    <a:lnTo>
                      <a:pt x="33102" y="18756"/>
                    </a:lnTo>
                    <a:lnTo>
                      <a:pt x="33269" y="18132"/>
                    </a:lnTo>
                    <a:lnTo>
                      <a:pt x="33414" y="17508"/>
                    </a:lnTo>
                    <a:lnTo>
                      <a:pt x="33560" y="16905"/>
                    </a:lnTo>
                    <a:lnTo>
                      <a:pt x="33685" y="16281"/>
                    </a:lnTo>
                    <a:lnTo>
                      <a:pt x="33789" y="15658"/>
                    </a:lnTo>
                    <a:lnTo>
                      <a:pt x="33872" y="15013"/>
                    </a:lnTo>
                    <a:lnTo>
                      <a:pt x="33934" y="14389"/>
                    </a:lnTo>
                    <a:lnTo>
                      <a:pt x="33997" y="13745"/>
                    </a:lnTo>
                    <a:lnTo>
                      <a:pt x="34017" y="13121"/>
                    </a:lnTo>
                    <a:lnTo>
                      <a:pt x="34038" y="12476"/>
                    </a:lnTo>
                    <a:lnTo>
                      <a:pt x="34038" y="12476"/>
                    </a:lnTo>
                    <a:lnTo>
                      <a:pt x="34017" y="11853"/>
                    </a:lnTo>
                    <a:lnTo>
                      <a:pt x="33997" y="11229"/>
                    </a:lnTo>
                    <a:lnTo>
                      <a:pt x="33997" y="11229"/>
                    </a:lnTo>
                    <a:lnTo>
                      <a:pt x="33913" y="10397"/>
                    </a:lnTo>
                    <a:lnTo>
                      <a:pt x="33809" y="9586"/>
                    </a:lnTo>
                    <a:lnTo>
                      <a:pt x="33685" y="8775"/>
                    </a:lnTo>
                    <a:lnTo>
                      <a:pt x="33602" y="8380"/>
                    </a:lnTo>
                    <a:lnTo>
                      <a:pt x="33498" y="7985"/>
                    </a:lnTo>
                    <a:lnTo>
                      <a:pt x="33373" y="7590"/>
                    </a:lnTo>
                    <a:lnTo>
                      <a:pt x="33248" y="7195"/>
                    </a:lnTo>
                    <a:lnTo>
                      <a:pt x="33102" y="6821"/>
                    </a:lnTo>
                    <a:lnTo>
                      <a:pt x="32957" y="6446"/>
                    </a:lnTo>
                    <a:lnTo>
                      <a:pt x="32770" y="6072"/>
                    </a:lnTo>
                    <a:lnTo>
                      <a:pt x="32583" y="5698"/>
                    </a:lnTo>
                    <a:lnTo>
                      <a:pt x="32354" y="5344"/>
                    </a:lnTo>
                    <a:lnTo>
                      <a:pt x="32125" y="4991"/>
                    </a:lnTo>
                    <a:lnTo>
                      <a:pt x="32125" y="4991"/>
                    </a:lnTo>
                    <a:lnTo>
                      <a:pt x="31709" y="4450"/>
                    </a:lnTo>
                    <a:lnTo>
                      <a:pt x="31294" y="3931"/>
                    </a:lnTo>
                    <a:lnTo>
                      <a:pt x="30836" y="3452"/>
                    </a:lnTo>
                    <a:lnTo>
                      <a:pt x="30358" y="3016"/>
                    </a:lnTo>
                    <a:lnTo>
                      <a:pt x="29859" y="2600"/>
                    </a:lnTo>
                    <a:lnTo>
                      <a:pt x="29360" y="2226"/>
                    </a:lnTo>
                    <a:lnTo>
                      <a:pt x="28819" y="1893"/>
                    </a:lnTo>
                    <a:lnTo>
                      <a:pt x="28279" y="1581"/>
                    </a:lnTo>
                    <a:lnTo>
                      <a:pt x="27717" y="1311"/>
                    </a:lnTo>
                    <a:lnTo>
                      <a:pt x="27135" y="1061"/>
                    </a:lnTo>
                    <a:lnTo>
                      <a:pt x="26532" y="853"/>
                    </a:lnTo>
                    <a:lnTo>
                      <a:pt x="25929" y="666"/>
                    </a:lnTo>
                    <a:lnTo>
                      <a:pt x="25305" y="500"/>
                    </a:lnTo>
                    <a:lnTo>
                      <a:pt x="24661" y="354"/>
                    </a:lnTo>
                    <a:lnTo>
                      <a:pt x="24016" y="250"/>
                    </a:lnTo>
                    <a:lnTo>
                      <a:pt x="23351" y="146"/>
                    </a:lnTo>
                    <a:lnTo>
                      <a:pt x="23351" y="146"/>
                    </a:lnTo>
                    <a:lnTo>
                      <a:pt x="22748" y="84"/>
                    </a:lnTo>
                    <a:lnTo>
                      <a:pt x="22145" y="42"/>
                    </a:lnTo>
                    <a:lnTo>
                      <a:pt x="21521" y="21"/>
                    </a:lnTo>
                    <a:lnTo>
                      <a:pt x="2091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66" name="Google Shape;1166;p7"/>
              <p:cNvSpPr/>
              <p:nvPr/>
            </p:nvSpPr>
            <p:spPr>
              <a:xfrm>
                <a:off x="3905900" y="263075"/>
                <a:ext cx="1057325" cy="1521525"/>
              </a:xfrm>
              <a:custGeom>
                <a:avLst/>
                <a:gdLst/>
                <a:ahLst/>
                <a:cxnLst/>
                <a:rect l="l" t="t" r="r" b="b"/>
                <a:pathLst>
                  <a:path w="42293" h="60861" extrusionOk="0">
                    <a:moveTo>
                      <a:pt x="22311" y="1643"/>
                    </a:moveTo>
                    <a:lnTo>
                      <a:pt x="22914" y="1663"/>
                    </a:lnTo>
                    <a:lnTo>
                      <a:pt x="23538" y="1684"/>
                    </a:lnTo>
                    <a:lnTo>
                      <a:pt x="24141" y="1726"/>
                    </a:lnTo>
                    <a:lnTo>
                      <a:pt x="24744" y="1788"/>
                    </a:lnTo>
                    <a:lnTo>
                      <a:pt x="25409" y="1892"/>
                    </a:lnTo>
                    <a:lnTo>
                      <a:pt x="26054" y="1996"/>
                    </a:lnTo>
                    <a:lnTo>
                      <a:pt x="26698" y="2142"/>
                    </a:lnTo>
                    <a:lnTo>
                      <a:pt x="27322" y="2308"/>
                    </a:lnTo>
                    <a:lnTo>
                      <a:pt x="27925" y="2495"/>
                    </a:lnTo>
                    <a:lnTo>
                      <a:pt x="28528" y="2703"/>
                    </a:lnTo>
                    <a:lnTo>
                      <a:pt x="29110" y="2953"/>
                    </a:lnTo>
                    <a:lnTo>
                      <a:pt x="29672" y="3223"/>
                    </a:lnTo>
                    <a:lnTo>
                      <a:pt x="30212" y="3535"/>
                    </a:lnTo>
                    <a:lnTo>
                      <a:pt x="30753" y="3868"/>
                    </a:lnTo>
                    <a:lnTo>
                      <a:pt x="31252" y="4242"/>
                    </a:lnTo>
                    <a:lnTo>
                      <a:pt x="31751" y="4658"/>
                    </a:lnTo>
                    <a:lnTo>
                      <a:pt x="32229" y="5094"/>
                    </a:lnTo>
                    <a:lnTo>
                      <a:pt x="32687" y="5573"/>
                    </a:lnTo>
                    <a:lnTo>
                      <a:pt x="33102" y="6092"/>
                    </a:lnTo>
                    <a:lnTo>
                      <a:pt x="33518" y="6633"/>
                    </a:lnTo>
                    <a:lnTo>
                      <a:pt x="33747" y="6986"/>
                    </a:lnTo>
                    <a:lnTo>
                      <a:pt x="33976" y="7340"/>
                    </a:lnTo>
                    <a:lnTo>
                      <a:pt x="34163" y="7714"/>
                    </a:lnTo>
                    <a:lnTo>
                      <a:pt x="34350" y="8088"/>
                    </a:lnTo>
                    <a:lnTo>
                      <a:pt x="34495" y="8463"/>
                    </a:lnTo>
                    <a:lnTo>
                      <a:pt x="34641" y="8837"/>
                    </a:lnTo>
                    <a:lnTo>
                      <a:pt x="34766" y="9232"/>
                    </a:lnTo>
                    <a:lnTo>
                      <a:pt x="34891" y="9627"/>
                    </a:lnTo>
                    <a:lnTo>
                      <a:pt x="34995" y="10022"/>
                    </a:lnTo>
                    <a:lnTo>
                      <a:pt x="35078" y="10417"/>
                    </a:lnTo>
                    <a:lnTo>
                      <a:pt x="35202" y="11228"/>
                    </a:lnTo>
                    <a:lnTo>
                      <a:pt x="35306" y="12039"/>
                    </a:lnTo>
                    <a:lnTo>
                      <a:pt x="35390" y="12871"/>
                    </a:lnTo>
                    <a:lnTo>
                      <a:pt x="35410" y="13495"/>
                    </a:lnTo>
                    <a:lnTo>
                      <a:pt x="35431" y="14118"/>
                    </a:lnTo>
                    <a:lnTo>
                      <a:pt x="35410" y="14763"/>
                    </a:lnTo>
                    <a:lnTo>
                      <a:pt x="35390" y="15387"/>
                    </a:lnTo>
                    <a:lnTo>
                      <a:pt x="35327" y="16031"/>
                    </a:lnTo>
                    <a:lnTo>
                      <a:pt x="35265" y="16655"/>
                    </a:lnTo>
                    <a:lnTo>
                      <a:pt x="35182" y="17300"/>
                    </a:lnTo>
                    <a:lnTo>
                      <a:pt x="35078" y="17923"/>
                    </a:lnTo>
                    <a:lnTo>
                      <a:pt x="34953" y="18547"/>
                    </a:lnTo>
                    <a:lnTo>
                      <a:pt x="34807" y="19150"/>
                    </a:lnTo>
                    <a:lnTo>
                      <a:pt x="34662" y="19774"/>
                    </a:lnTo>
                    <a:lnTo>
                      <a:pt x="34495" y="20398"/>
                    </a:lnTo>
                    <a:lnTo>
                      <a:pt x="34308" y="21001"/>
                    </a:lnTo>
                    <a:lnTo>
                      <a:pt x="34121" y="21604"/>
                    </a:lnTo>
                    <a:lnTo>
                      <a:pt x="33705" y="22810"/>
                    </a:lnTo>
                    <a:lnTo>
                      <a:pt x="33269" y="24016"/>
                    </a:lnTo>
                    <a:lnTo>
                      <a:pt x="32645" y="25554"/>
                    </a:lnTo>
                    <a:lnTo>
                      <a:pt x="31959" y="27072"/>
                    </a:lnTo>
                    <a:lnTo>
                      <a:pt x="31273" y="28590"/>
                    </a:lnTo>
                    <a:lnTo>
                      <a:pt x="30545" y="30066"/>
                    </a:lnTo>
                    <a:lnTo>
                      <a:pt x="29796" y="31564"/>
                    </a:lnTo>
                    <a:lnTo>
                      <a:pt x="29027" y="33040"/>
                    </a:lnTo>
                    <a:lnTo>
                      <a:pt x="27468" y="35972"/>
                    </a:lnTo>
                    <a:lnTo>
                      <a:pt x="26532" y="37697"/>
                    </a:lnTo>
                    <a:lnTo>
                      <a:pt x="25555" y="39402"/>
                    </a:lnTo>
                    <a:lnTo>
                      <a:pt x="25056" y="40255"/>
                    </a:lnTo>
                    <a:lnTo>
                      <a:pt x="24536" y="41087"/>
                    </a:lnTo>
                    <a:lnTo>
                      <a:pt x="24016" y="41918"/>
                    </a:lnTo>
                    <a:lnTo>
                      <a:pt x="23475" y="42750"/>
                    </a:lnTo>
                    <a:lnTo>
                      <a:pt x="23413" y="42854"/>
                    </a:lnTo>
                    <a:lnTo>
                      <a:pt x="23371" y="42979"/>
                    </a:lnTo>
                    <a:lnTo>
                      <a:pt x="23330" y="43104"/>
                    </a:lnTo>
                    <a:lnTo>
                      <a:pt x="23330" y="43208"/>
                    </a:lnTo>
                    <a:lnTo>
                      <a:pt x="23351" y="43374"/>
                    </a:lnTo>
                    <a:lnTo>
                      <a:pt x="23392" y="43499"/>
                    </a:lnTo>
                    <a:lnTo>
                      <a:pt x="23455" y="43644"/>
                    </a:lnTo>
                    <a:lnTo>
                      <a:pt x="23558" y="43748"/>
                    </a:lnTo>
                    <a:lnTo>
                      <a:pt x="23683" y="43852"/>
                    </a:lnTo>
                    <a:lnTo>
                      <a:pt x="23850" y="43914"/>
                    </a:lnTo>
                    <a:lnTo>
                      <a:pt x="24016" y="43956"/>
                    </a:lnTo>
                    <a:lnTo>
                      <a:pt x="24203" y="43977"/>
                    </a:lnTo>
                    <a:lnTo>
                      <a:pt x="25180" y="43956"/>
                    </a:lnTo>
                    <a:lnTo>
                      <a:pt x="26137" y="43935"/>
                    </a:lnTo>
                    <a:lnTo>
                      <a:pt x="28071" y="43873"/>
                    </a:lnTo>
                    <a:lnTo>
                      <a:pt x="29630" y="43873"/>
                    </a:lnTo>
                    <a:lnTo>
                      <a:pt x="31647" y="43894"/>
                    </a:lnTo>
                    <a:lnTo>
                      <a:pt x="33643" y="43956"/>
                    </a:lnTo>
                    <a:lnTo>
                      <a:pt x="35660" y="44060"/>
                    </a:lnTo>
                    <a:lnTo>
                      <a:pt x="37656" y="44185"/>
                    </a:lnTo>
                    <a:lnTo>
                      <a:pt x="37906" y="44206"/>
                    </a:lnTo>
                    <a:lnTo>
                      <a:pt x="38155" y="44247"/>
                    </a:lnTo>
                    <a:lnTo>
                      <a:pt x="38363" y="44289"/>
                    </a:lnTo>
                    <a:lnTo>
                      <a:pt x="38571" y="44372"/>
                    </a:lnTo>
                    <a:lnTo>
                      <a:pt x="38758" y="44455"/>
                    </a:lnTo>
                    <a:lnTo>
                      <a:pt x="38924" y="44538"/>
                    </a:lnTo>
                    <a:lnTo>
                      <a:pt x="39070" y="44663"/>
                    </a:lnTo>
                    <a:lnTo>
                      <a:pt x="39215" y="44788"/>
                    </a:lnTo>
                    <a:lnTo>
                      <a:pt x="39340" y="44933"/>
                    </a:lnTo>
                    <a:lnTo>
                      <a:pt x="39444" y="45100"/>
                    </a:lnTo>
                    <a:lnTo>
                      <a:pt x="39527" y="45287"/>
                    </a:lnTo>
                    <a:lnTo>
                      <a:pt x="39590" y="45474"/>
                    </a:lnTo>
                    <a:lnTo>
                      <a:pt x="39652" y="45703"/>
                    </a:lnTo>
                    <a:lnTo>
                      <a:pt x="39694" y="45931"/>
                    </a:lnTo>
                    <a:lnTo>
                      <a:pt x="39714" y="46160"/>
                    </a:lnTo>
                    <a:lnTo>
                      <a:pt x="39714" y="46430"/>
                    </a:lnTo>
                    <a:lnTo>
                      <a:pt x="39714" y="46597"/>
                    </a:lnTo>
                    <a:lnTo>
                      <a:pt x="39590" y="50111"/>
                    </a:lnTo>
                    <a:lnTo>
                      <a:pt x="39444" y="53625"/>
                    </a:lnTo>
                    <a:lnTo>
                      <a:pt x="39403" y="54436"/>
                    </a:lnTo>
                    <a:lnTo>
                      <a:pt x="39340" y="55226"/>
                    </a:lnTo>
                    <a:lnTo>
                      <a:pt x="39257" y="55995"/>
                    </a:lnTo>
                    <a:lnTo>
                      <a:pt x="39132" y="56785"/>
                    </a:lnTo>
                    <a:lnTo>
                      <a:pt x="39049" y="57160"/>
                    </a:lnTo>
                    <a:lnTo>
                      <a:pt x="38945" y="57471"/>
                    </a:lnTo>
                    <a:lnTo>
                      <a:pt x="38883" y="57596"/>
                    </a:lnTo>
                    <a:lnTo>
                      <a:pt x="38820" y="57700"/>
                    </a:lnTo>
                    <a:lnTo>
                      <a:pt x="38737" y="57804"/>
                    </a:lnTo>
                    <a:lnTo>
                      <a:pt x="38654" y="57908"/>
                    </a:lnTo>
                    <a:lnTo>
                      <a:pt x="38550" y="57970"/>
                    </a:lnTo>
                    <a:lnTo>
                      <a:pt x="38446" y="58033"/>
                    </a:lnTo>
                    <a:lnTo>
                      <a:pt x="38321" y="58095"/>
                    </a:lnTo>
                    <a:lnTo>
                      <a:pt x="38197" y="58137"/>
                    </a:lnTo>
                    <a:lnTo>
                      <a:pt x="37885" y="58199"/>
                    </a:lnTo>
                    <a:lnTo>
                      <a:pt x="37490" y="58241"/>
                    </a:lnTo>
                    <a:lnTo>
                      <a:pt x="36450" y="58303"/>
                    </a:lnTo>
                    <a:lnTo>
                      <a:pt x="35410" y="58345"/>
                    </a:lnTo>
                    <a:lnTo>
                      <a:pt x="34350" y="58365"/>
                    </a:lnTo>
                    <a:lnTo>
                      <a:pt x="33310" y="58386"/>
                    </a:lnTo>
                    <a:lnTo>
                      <a:pt x="31522" y="58365"/>
                    </a:lnTo>
                    <a:lnTo>
                      <a:pt x="29734" y="58324"/>
                    </a:lnTo>
                    <a:lnTo>
                      <a:pt x="26158" y="58199"/>
                    </a:lnTo>
                    <a:lnTo>
                      <a:pt x="25430" y="58199"/>
                    </a:lnTo>
                    <a:lnTo>
                      <a:pt x="24702" y="58178"/>
                    </a:lnTo>
                    <a:lnTo>
                      <a:pt x="22519" y="58199"/>
                    </a:lnTo>
                    <a:lnTo>
                      <a:pt x="20710" y="58116"/>
                    </a:lnTo>
                    <a:lnTo>
                      <a:pt x="18922" y="58054"/>
                    </a:lnTo>
                    <a:lnTo>
                      <a:pt x="17113" y="58012"/>
                    </a:lnTo>
                    <a:lnTo>
                      <a:pt x="15304" y="57970"/>
                    </a:lnTo>
                    <a:lnTo>
                      <a:pt x="11707" y="57929"/>
                    </a:lnTo>
                    <a:lnTo>
                      <a:pt x="8109" y="57908"/>
                    </a:lnTo>
                    <a:lnTo>
                      <a:pt x="7610" y="57908"/>
                    </a:lnTo>
                    <a:lnTo>
                      <a:pt x="7236" y="57887"/>
                    </a:lnTo>
                    <a:lnTo>
                      <a:pt x="7070" y="57846"/>
                    </a:lnTo>
                    <a:lnTo>
                      <a:pt x="6945" y="57804"/>
                    </a:lnTo>
                    <a:lnTo>
                      <a:pt x="6841" y="57763"/>
                    </a:lnTo>
                    <a:lnTo>
                      <a:pt x="6737" y="57700"/>
                    </a:lnTo>
                    <a:lnTo>
                      <a:pt x="6654" y="57617"/>
                    </a:lnTo>
                    <a:lnTo>
                      <a:pt x="6592" y="57513"/>
                    </a:lnTo>
                    <a:lnTo>
                      <a:pt x="6529" y="57388"/>
                    </a:lnTo>
                    <a:lnTo>
                      <a:pt x="6488" y="57243"/>
                    </a:lnTo>
                    <a:lnTo>
                      <a:pt x="6404" y="56868"/>
                    </a:lnTo>
                    <a:lnTo>
                      <a:pt x="6321" y="56369"/>
                    </a:lnTo>
                    <a:lnTo>
                      <a:pt x="6238" y="55725"/>
                    </a:lnTo>
                    <a:lnTo>
                      <a:pt x="6176" y="55101"/>
                    </a:lnTo>
                    <a:lnTo>
                      <a:pt x="6134" y="54456"/>
                    </a:lnTo>
                    <a:lnTo>
                      <a:pt x="6113" y="53833"/>
                    </a:lnTo>
                    <a:lnTo>
                      <a:pt x="6134" y="53188"/>
                    </a:lnTo>
                    <a:lnTo>
                      <a:pt x="6176" y="52564"/>
                    </a:lnTo>
                    <a:lnTo>
                      <a:pt x="6238" y="51920"/>
                    </a:lnTo>
                    <a:lnTo>
                      <a:pt x="6321" y="51296"/>
                    </a:lnTo>
                    <a:lnTo>
                      <a:pt x="6425" y="50672"/>
                    </a:lnTo>
                    <a:lnTo>
                      <a:pt x="6571" y="50028"/>
                    </a:lnTo>
                    <a:lnTo>
                      <a:pt x="6737" y="49404"/>
                    </a:lnTo>
                    <a:lnTo>
                      <a:pt x="6924" y="48780"/>
                    </a:lnTo>
                    <a:lnTo>
                      <a:pt x="7153" y="48094"/>
                    </a:lnTo>
                    <a:lnTo>
                      <a:pt x="7403" y="47408"/>
                    </a:lnTo>
                    <a:lnTo>
                      <a:pt x="7673" y="46742"/>
                    </a:lnTo>
                    <a:lnTo>
                      <a:pt x="7964" y="46098"/>
                    </a:lnTo>
                    <a:lnTo>
                      <a:pt x="8276" y="45432"/>
                    </a:lnTo>
                    <a:lnTo>
                      <a:pt x="8588" y="44809"/>
                    </a:lnTo>
                    <a:lnTo>
                      <a:pt x="8920" y="44164"/>
                    </a:lnTo>
                    <a:lnTo>
                      <a:pt x="9274" y="43540"/>
                    </a:lnTo>
                    <a:lnTo>
                      <a:pt x="9627" y="42916"/>
                    </a:lnTo>
                    <a:lnTo>
                      <a:pt x="10002" y="42313"/>
                    </a:lnTo>
                    <a:lnTo>
                      <a:pt x="10792" y="41107"/>
                    </a:lnTo>
                    <a:lnTo>
                      <a:pt x="11603" y="39922"/>
                    </a:lnTo>
                    <a:lnTo>
                      <a:pt x="12455" y="38758"/>
                    </a:lnTo>
                    <a:lnTo>
                      <a:pt x="13141" y="37864"/>
                    </a:lnTo>
                    <a:lnTo>
                      <a:pt x="13848" y="36970"/>
                    </a:lnTo>
                    <a:lnTo>
                      <a:pt x="15283" y="35223"/>
                    </a:lnTo>
                    <a:lnTo>
                      <a:pt x="16718" y="33497"/>
                    </a:lnTo>
                    <a:lnTo>
                      <a:pt x="18173" y="31751"/>
                    </a:lnTo>
                    <a:lnTo>
                      <a:pt x="18714" y="31065"/>
                    </a:lnTo>
                    <a:lnTo>
                      <a:pt x="19254" y="30358"/>
                    </a:lnTo>
                    <a:lnTo>
                      <a:pt x="19774" y="29630"/>
                    </a:lnTo>
                    <a:lnTo>
                      <a:pt x="20273" y="28902"/>
                    </a:lnTo>
                    <a:lnTo>
                      <a:pt x="20731" y="28133"/>
                    </a:lnTo>
                    <a:lnTo>
                      <a:pt x="21167" y="27363"/>
                    </a:lnTo>
                    <a:lnTo>
                      <a:pt x="21375" y="26968"/>
                    </a:lnTo>
                    <a:lnTo>
                      <a:pt x="21562" y="26573"/>
                    </a:lnTo>
                    <a:lnTo>
                      <a:pt x="21729" y="26157"/>
                    </a:lnTo>
                    <a:lnTo>
                      <a:pt x="21895" y="25742"/>
                    </a:lnTo>
                    <a:lnTo>
                      <a:pt x="22020" y="25409"/>
                    </a:lnTo>
                    <a:lnTo>
                      <a:pt x="22124" y="25055"/>
                    </a:lnTo>
                    <a:lnTo>
                      <a:pt x="22228" y="24723"/>
                    </a:lnTo>
                    <a:lnTo>
                      <a:pt x="22290" y="24390"/>
                    </a:lnTo>
                    <a:lnTo>
                      <a:pt x="22353" y="24057"/>
                    </a:lnTo>
                    <a:lnTo>
                      <a:pt x="22394" y="23725"/>
                    </a:lnTo>
                    <a:lnTo>
                      <a:pt x="22415" y="23392"/>
                    </a:lnTo>
                    <a:lnTo>
                      <a:pt x="22436" y="23059"/>
                    </a:lnTo>
                    <a:lnTo>
                      <a:pt x="22415" y="22643"/>
                    </a:lnTo>
                    <a:lnTo>
                      <a:pt x="22373" y="22228"/>
                    </a:lnTo>
                    <a:lnTo>
                      <a:pt x="22311" y="21833"/>
                    </a:lnTo>
                    <a:lnTo>
                      <a:pt x="22207" y="21437"/>
                    </a:lnTo>
                    <a:lnTo>
                      <a:pt x="22082" y="21022"/>
                    </a:lnTo>
                    <a:lnTo>
                      <a:pt x="21937" y="20627"/>
                    </a:lnTo>
                    <a:lnTo>
                      <a:pt x="21750" y="20231"/>
                    </a:lnTo>
                    <a:lnTo>
                      <a:pt x="21542" y="19857"/>
                    </a:lnTo>
                    <a:lnTo>
                      <a:pt x="21396" y="19608"/>
                    </a:lnTo>
                    <a:lnTo>
                      <a:pt x="21230" y="19400"/>
                    </a:lnTo>
                    <a:lnTo>
                      <a:pt x="21084" y="19192"/>
                    </a:lnTo>
                    <a:lnTo>
                      <a:pt x="20897" y="19005"/>
                    </a:lnTo>
                    <a:lnTo>
                      <a:pt x="20731" y="18838"/>
                    </a:lnTo>
                    <a:lnTo>
                      <a:pt x="20544" y="18672"/>
                    </a:lnTo>
                    <a:lnTo>
                      <a:pt x="20356" y="18526"/>
                    </a:lnTo>
                    <a:lnTo>
                      <a:pt x="20148" y="18402"/>
                    </a:lnTo>
                    <a:lnTo>
                      <a:pt x="19941" y="18277"/>
                    </a:lnTo>
                    <a:lnTo>
                      <a:pt x="19733" y="18194"/>
                    </a:lnTo>
                    <a:lnTo>
                      <a:pt x="19525" y="18090"/>
                    </a:lnTo>
                    <a:lnTo>
                      <a:pt x="19296" y="18027"/>
                    </a:lnTo>
                    <a:lnTo>
                      <a:pt x="19067" y="17986"/>
                    </a:lnTo>
                    <a:lnTo>
                      <a:pt x="18839" y="17944"/>
                    </a:lnTo>
                    <a:lnTo>
                      <a:pt x="18610" y="17923"/>
                    </a:lnTo>
                    <a:lnTo>
                      <a:pt x="18360" y="17903"/>
                    </a:lnTo>
                    <a:lnTo>
                      <a:pt x="18111" y="17923"/>
                    </a:lnTo>
                    <a:lnTo>
                      <a:pt x="17861" y="17944"/>
                    </a:lnTo>
                    <a:lnTo>
                      <a:pt x="17612" y="17986"/>
                    </a:lnTo>
                    <a:lnTo>
                      <a:pt x="17341" y="18027"/>
                    </a:lnTo>
                    <a:lnTo>
                      <a:pt x="17092" y="18111"/>
                    </a:lnTo>
                    <a:lnTo>
                      <a:pt x="16822" y="18194"/>
                    </a:lnTo>
                    <a:lnTo>
                      <a:pt x="16551" y="18298"/>
                    </a:lnTo>
                    <a:lnTo>
                      <a:pt x="16302" y="18422"/>
                    </a:lnTo>
                    <a:lnTo>
                      <a:pt x="15969" y="18589"/>
                    </a:lnTo>
                    <a:lnTo>
                      <a:pt x="15678" y="18755"/>
                    </a:lnTo>
                    <a:lnTo>
                      <a:pt x="15075" y="19129"/>
                    </a:lnTo>
                    <a:lnTo>
                      <a:pt x="14514" y="19545"/>
                    </a:lnTo>
                    <a:lnTo>
                      <a:pt x="13973" y="19982"/>
                    </a:lnTo>
                    <a:lnTo>
                      <a:pt x="13474" y="20460"/>
                    </a:lnTo>
                    <a:lnTo>
                      <a:pt x="12975" y="20938"/>
                    </a:lnTo>
                    <a:lnTo>
                      <a:pt x="12497" y="21458"/>
                    </a:lnTo>
                    <a:lnTo>
                      <a:pt x="12039" y="21999"/>
                    </a:lnTo>
                    <a:lnTo>
                      <a:pt x="11436" y="22747"/>
                    </a:lnTo>
                    <a:lnTo>
                      <a:pt x="10854" y="23517"/>
                    </a:lnTo>
                    <a:lnTo>
                      <a:pt x="10272" y="24307"/>
                    </a:lnTo>
                    <a:lnTo>
                      <a:pt x="9731" y="25097"/>
                    </a:lnTo>
                    <a:lnTo>
                      <a:pt x="9523" y="25409"/>
                    </a:lnTo>
                    <a:lnTo>
                      <a:pt x="9419" y="25534"/>
                    </a:lnTo>
                    <a:lnTo>
                      <a:pt x="9315" y="25617"/>
                    </a:lnTo>
                    <a:lnTo>
                      <a:pt x="9232" y="25700"/>
                    </a:lnTo>
                    <a:lnTo>
                      <a:pt x="9128" y="25742"/>
                    </a:lnTo>
                    <a:lnTo>
                      <a:pt x="9045" y="25783"/>
                    </a:lnTo>
                    <a:lnTo>
                      <a:pt x="8941" y="25783"/>
                    </a:lnTo>
                    <a:lnTo>
                      <a:pt x="8775" y="25762"/>
                    </a:lnTo>
                    <a:lnTo>
                      <a:pt x="8608" y="25700"/>
                    </a:lnTo>
                    <a:lnTo>
                      <a:pt x="8380" y="25617"/>
                    </a:lnTo>
                    <a:lnTo>
                      <a:pt x="8151" y="25471"/>
                    </a:lnTo>
                    <a:lnTo>
                      <a:pt x="7610" y="25159"/>
                    </a:lnTo>
                    <a:lnTo>
                      <a:pt x="7111" y="24827"/>
                    </a:lnTo>
                    <a:lnTo>
                      <a:pt x="6612" y="24473"/>
                    </a:lnTo>
                    <a:lnTo>
                      <a:pt x="6134" y="24120"/>
                    </a:lnTo>
                    <a:lnTo>
                      <a:pt x="5677" y="23725"/>
                    </a:lnTo>
                    <a:lnTo>
                      <a:pt x="5240" y="23330"/>
                    </a:lnTo>
                    <a:lnTo>
                      <a:pt x="4824" y="22914"/>
                    </a:lnTo>
                    <a:lnTo>
                      <a:pt x="4429" y="22498"/>
                    </a:lnTo>
                    <a:lnTo>
                      <a:pt x="4034" y="22040"/>
                    </a:lnTo>
                    <a:lnTo>
                      <a:pt x="3660" y="21583"/>
                    </a:lnTo>
                    <a:lnTo>
                      <a:pt x="3286" y="21126"/>
                    </a:lnTo>
                    <a:lnTo>
                      <a:pt x="2932" y="20627"/>
                    </a:lnTo>
                    <a:lnTo>
                      <a:pt x="2599" y="20148"/>
                    </a:lnTo>
                    <a:lnTo>
                      <a:pt x="2287" y="19628"/>
                    </a:lnTo>
                    <a:lnTo>
                      <a:pt x="1955" y="19109"/>
                    </a:lnTo>
                    <a:lnTo>
                      <a:pt x="1664" y="18589"/>
                    </a:lnTo>
                    <a:lnTo>
                      <a:pt x="1539" y="18339"/>
                    </a:lnTo>
                    <a:lnTo>
                      <a:pt x="1456" y="18069"/>
                    </a:lnTo>
                    <a:lnTo>
                      <a:pt x="1414" y="17819"/>
                    </a:lnTo>
                    <a:lnTo>
                      <a:pt x="1393" y="17549"/>
                    </a:lnTo>
                    <a:lnTo>
                      <a:pt x="1414" y="17217"/>
                    </a:lnTo>
                    <a:lnTo>
                      <a:pt x="1477" y="16905"/>
                    </a:lnTo>
                    <a:lnTo>
                      <a:pt x="1539" y="16572"/>
                    </a:lnTo>
                    <a:lnTo>
                      <a:pt x="1643" y="16239"/>
                    </a:lnTo>
                    <a:lnTo>
                      <a:pt x="1892" y="15532"/>
                    </a:lnTo>
                    <a:lnTo>
                      <a:pt x="2184" y="14825"/>
                    </a:lnTo>
                    <a:lnTo>
                      <a:pt x="2495" y="14139"/>
                    </a:lnTo>
                    <a:lnTo>
                      <a:pt x="2849" y="13474"/>
                    </a:lnTo>
                    <a:lnTo>
                      <a:pt x="3223" y="12829"/>
                    </a:lnTo>
                    <a:lnTo>
                      <a:pt x="3639" y="12205"/>
                    </a:lnTo>
                    <a:lnTo>
                      <a:pt x="4076" y="11582"/>
                    </a:lnTo>
                    <a:lnTo>
                      <a:pt x="4533" y="10958"/>
                    </a:lnTo>
                    <a:lnTo>
                      <a:pt x="4928" y="10438"/>
                    </a:lnTo>
                    <a:lnTo>
                      <a:pt x="5365" y="9918"/>
                    </a:lnTo>
                    <a:lnTo>
                      <a:pt x="5781" y="9419"/>
                    </a:lnTo>
                    <a:lnTo>
                      <a:pt x="6217" y="8920"/>
                    </a:lnTo>
                    <a:lnTo>
                      <a:pt x="6675" y="8442"/>
                    </a:lnTo>
                    <a:lnTo>
                      <a:pt x="7132" y="7964"/>
                    </a:lnTo>
                    <a:lnTo>
                      <a:pt x="7610" y="7506"/>
                    </a:lnTo>
                    <a:lnTo>
                      <a:pt x="8089" y="7070"/>
                    </a:lnTo>
                    <a:lnTo>
                      <a:pt x="8588" y="6654"/>
                    </a:lnTo>
                    <a:lnTo>
                      <a:pt x="9087" y="6238"/>
                    </a:lnTo>
                    <a:lnTo>
                      <a:pt x="9627" y="5843"/>
                    </a:lnTo>
                    <a:lnTo>
                      <a:pt x="10147" y="5448"/>
                    </a:lnTo>
                    <a:lnTo>
                      <a:pt x="10709" y="5094"/>
                    </a:lnTo>
                    <a:lnTo>
                      <a:pt x="11270" y="4741"/>
                    </a:lnTo>
                    <a:lnTo>
                      <a:pt x="11852" y="4408"/>
                    </a:lnTo>
                    <a:lnTo>
                      <a:pt x="12455" y="4096"/>
                    </a:lnTo>
                    <a:lnTo>
                      <a:pt x="13037" y="3805"/>
                    </a:lnTo>
                    <a:lnTo>
                      <a:pt x="13640" y="3535"/>
                    </a:lnTo>
                    <a:lnTo>
                      <a:pt x="14243" y="3285"/>
                    </a:lnTo>
                    <a:lnTo>
                      <a:pt x="14846" y="3057"/>
                    </a:lnTo>
                    <a:lnTo>
                      <a:pt x="15449" y="2828"/>
                    </a:lnTo>
                    <a:lnTo>
                      <a:pt x="16052" y="2641"/>
                    </a:lnTo>
                    <a:lnTo>
                      <a:pt x="16655" y="2454"/>
                    </a:lnTo>
                    <a:lnTo>
                      <a:pt x="17279" y="2287"/>
                    </a:lnTo>
                    <a:lnTo>
                      <a:pt x="17903" y="2142"/>
                    </a:lnTo>
                    <a:lnTo>
                      <a:pt x="18527" y="2017"/>
                    </a:lnTo>
                    <a:lnTo>
                      <a:pt x="19150" y="1892"/>
                    </a:lnTo>
                    <a:lnTo>
                      <a:pt x="19774" y="1809"/>
                    </a:lnTo>
                    <a:lnTo>
                      <a:pt x="20398" y="1747"/>
                    </a:lnTo>
                    <a:lnTo>
                      <a:pt x="21043" y="1684"/>
                    </a:lnTo>
                    <a:lnTo>
                      <a:pt x="21687" y="1663"/>
                    </a:lnTo>
                    <a:lnTo>
                      <a:pt x="22311" y="1643"/>
                    </a:lnTo>
                    <a:close/>
                    <a:moveTo>
                      <a:pt x="23018" y="0"/>
                    </a:moveTo>
                    <a:lnTo>
                      <a:pt x="22415" y="21"/>
                    </a:lnTo>
                    <a:lnTo>
                      <a:pt x="21791" y="42"/>
                    </a:lnTo>
                    <a:lnTo>
                      <a:pt x="21188" y="83"/>
                    </a:lnTo>
                    <a:lnTo>
                      <a:pt x="20564" y="146"/>
                    </a:lnTo>
                    <a:lnTo>
                      <a:pt x="19941" y="229"/>
                    </a:lnTo>
                    <a:lnTo>
                      <a:pt x="19338" y="333"/>
                    </a:lnTo>
                    <a:lnTo>
                      <a:pt x="18714" y="437"/>
                    </a:lnTo>
                    <a:lnTo>
                      <a:pt x="18111" y="561"/>
                    </a:lnTo>
                    <a:lnTo>
                      <a:pt x="17154" y="790"/>
                    </a:lnTo>
                    <a:lnTo>
                      <a:pt x="16239" y="1040"/>
                    </a:lnTo>
                    <a:lnTo>
                      <a:pt x="15325" y="1310"/>
                    </a:lnTo>
                    <a:lnTo>
                      <a:pt x="14451" y="1622"/>
                    </a:lnTo>
                    <a:lnTo>
                      <a:pt x="13578" y="1975"/>
                    </a:lnTo>
                    <a:lnTo>
                      <a:pt x="12725" y="2350"/>
                    </a:lnTo>
                    <a:lnTo>
                      <a:pt x="11894" y="2766"/>
                    </a:lnTo>
                    <a:lnTo>
                      <a:pt x="11062" y="3223"/>
                    </a:lnTo>
                    <a:lnTo>
                      <a:pt x="10272" y="3701"/>
                    </a:lnTo>
                    <a:lnTo>
                      <a:pt x="9503" y="4200"/>
                    </a:lnTo>
                    <a:lnTo>
                      <a:pt x="8733" y="4741"/>
                    </a:lnTo>
                    <a:lnTo>
                      <a:pt x="8005" y="5323"/>
                    </a:lnTo>
                    <a:lnTo>
                      <a:pt x="7278" y="5926"/>
                    </a:lnTo>
                    <a:lnTo>
                      <a:pt x="6571" y="6571"/>
                    </a:lnTo>
                    <a:lnTo>
                      <a:pt x="5885" y="7257"/>
                    </a:lnTo>
                    <a:lnTo>
                      <a:pt x="5240" y="7964"/>
                    </a:lnTo>
                    <a:lnTo>
                      <a:pt x="4720" y="8546"/>
                    </a:lnTo>
                    <a:lnTo>
                      <a:pt x="4221" y="9149"/>
                    </a:lnTo>
                    <a:lnTo>
                      <a:pt x="3722" y="9752"/>
                    </a:lnTo>
                    <a:lnTo>
                      <a:pt x="3265" y="10376"/>
                    </a:lnTo>
                    <a:lnTo>
                      <a:pt x="2807" y="10999"/>
                    </a:lnTo>
                    <a:lnTo>
                      <a:pt x="2371" y="11644"/>
                    </a:lnTo>
                    <a:lnTo>
                      <a:pt x="1976" y="12289"/>
                    </a:lnTo>
                    <a:lnTo>
                      <a:pt x="1581" y="12975"/>
                    </a:lnTo>
                    <a:lnTo>
                      <a:pt x="1248" y="13599"/>
                    </a:lnTo>
                    <a:lnTo>
                      <a:pt x="957" y="14222"/>
                    </a:lnTo>
                    <a:lnTo>
                      <a:pt x="666" y="14888"/>
                    </a:lnTo>
                    <a:lnTo>
                      <a:pt x="416" y="15553"/>
                    </a:lnTo>
                    <a:lnTo>
                      <a:pt x="291" y="15948"/>
                    </a:lnTo>
                    <a:lnTo>
                      <a:pt x="187" y="16364"/>
                    </a:lnTo>
                    <a:lnTo>
                      <a:pt x="104" y="16759"/>
                    </a:lnTo>
                    <a:lnTo>
                      <a:pt x="42" y="17154"/>
                    </a:lnTo>
                    <a:lnTo>
                      <a:pt x="0" y="17570"/>
                    </a:lnTo>
                    <a:lnTo>
                      <a:pt x="21" y="17965"/>
                    </a:lnTo>
                    <a:lnTo>
                      <a:pt x="63" y="18381"/>
                    </a:lnTo>
                    <a:lnTo>
                      <a:pt x="167" y="18776"/>
                    </a:lnTo>
                    <a:lnTo>
                      <a:pt x="416" y="19649"/>
                    </a:lnTo>
                    <a:lnTo>
                      <a:pt x="728" y="20481"/>
                    </a:lnTo>
                    <a:lnTo>
                      <a:pt x="1081" y="21292"/>
                    </a:lnTo>
                    <a:lnTo>
                      <a:pt x="1477" y="22082"/>
                    </a:lnTo>
                    <a:lnTo>
                      <a:pt x="1913" y="22851"/>
                    </a:lnTo>
                    <a:lnTo>
                      <a:pt x="2142" y="23226"/>
                    </a:lnTo>
                    <a:lnTo>
                      <a:pt x="2371" y="23600"/>
                    </a:lnTo>
                    <a:lnTo>
                      <a:pt x="2641" y="23974"/>
                    </a:lnTo>
                    <a:lnTo>
                      <a:pt x="2911" y="24328"/>
                    </a:lnTo>
                    <a:lnTo>
                      <a:pt x="3182" y="24681"/>
                    </a:lnTo>
                    <a:lnTo>
                      <a:pt x="3473" y="25014"/>
                    </a:lnTo>
                    <a:lnTo>
                      <a:pt x="3909" y="25513"/>
                    </a:lnTo>
                    <a:lnTo>
                      <a:pt x="4388" y="25970"/>
                    </a:lnTo>
                    <a:lnTo>
                      <a:pt x="4866" y="26428"/>
                    </a:lnTo>
                    <a:lnTo>
                      <a:pt x="5386" y="26823"/>
                    </a:lnTo>
                    <a:lnTo>
                      <a:pt x="5926" y="27197"/>
                    </a:lnTo>
                    <a:lnTo>
                      <a:pt x="6488" y="27551"/>
                    </a:lnTo>
                    <a:lnTo>
                      <a:pt x="6779" y="27696"/>
                    </a:lnTo>
                    <a:lnTo>
                      <a:pt x="7091" y="27842"/>
                    </a:lnTo>
                    <a:lnTo>
                      <a:pt x="7403" y="27966"/>
                    </a:lnTo>
                    <a:lnTo>
                      <a:pt x="7714" y="28091"/>
                    </a:lnTo>
                    <a:lnTo>
                      <a:pt x="8130" y="28237"/>
                    </a:lnTo>
                    <a:lnTo>
                      <a:pt x="8567" y="28341"/>
                    </a:lnTo>
                    <a:lnTo>
                      <a:pt x="8983" y="28424"/>
                    </a:lnTo>
                    <a:lnTo>
                      <a:pt x="9399" y="28445"/>
                    </a:lnTo>
                    <a:lnTo>
                      <a:pt x="9731" y="28424"/>
                    </a:lnTo>
                    <a:lnTo>
                      <a:pt x="10064" y="28361"/>
                    </a:lnTo>
                    <a:lnTo>
                      <a:pt x="10397" y="28257"/>
                    </a:lnTo>
                    <a:lnTo>
                      <a:pt x="10709" y="28112"/>
                    </a:lnTo>
                    <a:lnTo>
                      <a:pt x="11020" y="27925"/>
                    </a:lnTo>
                    <a:lnTo>
                      <a:pt x="11166" y="27821"/>
                    </a:lnTo>
                    <a:lnTo>
                      <a:pt x="11312" y="27675"/>
                    </a:lnTo>
                    <a:lnTo>
                      <a:pt x="11603" y="27384"/>
                    </a:lnTo>
                    <a:lnTo>
                      <a:pt x="11852" y="27031"/>
                    </a:lnTo>
                    <a:lnTo>
                      <a:pt x="12871" y="25513"/>
                    </a:lnTo>
                    <a:lnTo>
                      <a:pt x="13245" y="24951"/>
                    </a:lnTo>
                    <a:lnTo>
                      <a:pt x="13661" y="24390"/>
                    </a:lnTo>
                    <a:lnTo>
                      <a:pt x="14077" y="23829"/>
                    </a:lnTo>
                    <a:lnTo>
                      <a:pt x="14534" y="23309"/>
                    </a:lnTo>
                    <a:lnTo>
                      <a:pt x="14992" y="22810"/>
                    </a:lnTo>
                    <a:lnTo>
                      <a:pt x="15470" y="22311"/>
                    </a:lnTo>
                    <a:lnTo>
                      <a:pt x="15990" y="21853"/>
                    </a:lnTo>
                    <a:lnTo>
                      <a:pt x="16531" y="21437"/>
                    </a:lnTo>
                    <a:lnTo>
                      <a:pt x="16842" y="21209"/>
                    </a:lnTo>
                    <a:lnTo>
                      <a:pt x="17154" y="21022"/>
                    </a:lnTo>
                    <a:lnTo>
                      <a:pt x="17466" y="20834"/>
                    </a:lnTo>
                    <a:lnTo>
                      <a:pt x="17799" y="20689"/>
                    </a:lnTo>
                    <a:lnTo>
                      <a:pt x="18152" y="20585"/>
                    </a:lnTo>
                    <a:lnTo>
                      <a:pt x="18506" y="20481"/>
                    </a:lnTo>
                    <a:lnTo>
                      <a:pt x="18859" y="20439"/>
                    </a:lnTo>
                    <a:lnTo>
                      <a:pt x="19234" y="20419"/>
                    </a:lnTo>
                    <a:lnTo>
                      <a:pt x="19483" y="20419"/>
                    </a:lnTo>
                    <a:lnTo>
                      <a:pt x="19733" y="20439"/>
                    </a:lnTo>
                    <a:lnTo>
                      <a:pt x="19961" y="20502"/>
                    </a:lnTo>
                    <a:lnTo>
                      <a:pt x="20128" y="20585"/>
                    </a:lnTo>
                    <a:lnTo>
                      <a:pt x="20294" y="20689"/>
                    </a:lnTo>
                    <a:lnTo>
                      <a:pt x="20398" y="20834"/>
                    </a:lnTo>
                    <a:lnTo>
                      <a:pt x="20502" y="21001"/>
                    </a:lnTo>
                    <a:lnTo>
                      <a:pt x="20585" y="21209"/>
                    </a:lnTo>
                    <a:lnTo>
                      <a:pt x="20648" y="21479"/>
                    </a:lnTo>
                    <a:lnTo>
                      <a:pt x="20731" y="21895"/>
                    </a:lnTo>
                    <a:lnTo>
                      <a:pt x="20772" y="22332"/>
                    </a:lnTo>
                    <a:lnTo>
                      <a:pt x="20793" y="22747"/>
                    </a:lnTo>
                    <a:lnTo>
                      <a:pt x="20751" y="23163"/>
                    </a:lnTo>
                    <a:lnTo>
                      <a:pt x="20710" y="23579"/>
                    </a:lnTo>
                    <a:lnTo>
                      <a:pt x="20627" y="23995"/>
                    </a:lnTo>
                    <a:lnTo>
                      <a:pt x="20502" y="24411"/>
                    </a:lnTo>
                    <a:lnTo>
                      <a:pt x="20377" y="24806"/>
                    </a:lnTo>
                    <a:lnTo>
                      <a:pt x="20086" y="25513"/>
                    </a:lnTo>
                    <a:lnTo>
                      <a:pt x="19774" y="26199"/>
                    </a:lnTo>
                    <a:lnTo>
                      <a:pt x="19421" y="26864"/>
                    </a:lnTo>
                    <a:lnTo>
                      <a:pt x="19046" y="27509"/>
                    </a:lnTo>
                    <a:lnTo>
                      <a:pt x="18651" y="28133"/>
                    </a:lnTo>
                    <a:lnTo>
                      <a:pt x="18215" y="28757"/>
                    </a:lnTo>
                    <a:lnTo>
                      <a:pt x="17799" y="29360"/>
                    </a:lnTo>
                    <a:lnTo>
                      <a:pt x="17341" y="29963"/>
                    </a:lnTo>
                    <a:lnTo>
                      <a:pt x="16531" y="31044"/>
                    </a:lnTo>
                    <a:lnTo>
                      <a:pt x="15699" y="32125"/>
                    </a:lnTo>
                    <a:lnTo>
                      <a:pt x="13994" y="34246"/>
                    </a:lnTo>
                    <a:lnTo>
                      <a:pt x="12310" y="36387"/>
                    </a:lnTo>
                    <a:lnTo>
                      <a:pt x="11478" y="37448"/>
                    </a:lnTo>
                    <a:lnTo>
                      <a:pt x="10667" y="38550"/>
                    </a:lnTo>
                    <a:lnTo>
                      <a:pt x="9898" y="39652"/>
                    </a:lnTo>
                    <a:lnTo>
                      <a:pt x="9149" y="40775"/>
                    </a:lnTo>
                    <a:lnTo>
                      <a:pt x="8421" y="41918"/>
                    </a:lnTo>
                    <a:lnTo>
                      <a:pt x="7735" y="43083"/>
                    </a:lnTo>
                    <a:lnTo>
                      <a:pt x="7423" y="43665"/>
                    </a:lnTo>
                    <a:lnTo>
                      <a:pt x="7111" y="44268"/>
                    </a:lnTo>
                    <a:lnTo>
                      <a:pt x="6800" y="44871"/>
                    </a:lnTo>
                    <a:lnTo>
                      <a:pt x="6508" y="45474"/>
                    </a:lnTo>
                    <a:lnTo>
                      <a:pt x="6238" y="46098"/>
                    </a:lnTo>
                    <a:lnTo>
                      <a:pt x="5989" y="46722"/>
                    </a:lnTo>
                    <a:lnTo>
                      <a:pt x="5739" y="47345"/>
                    </a:lnTo>
                    <a:lnTo>
                      <a:pt x="5510" y="47990"/>
                    </a:lnTo>
                    <a:lnTo>
                      <a:pt x="5282" y="48655"/>
                    </a:lnTo>
                    <a:lnTo>
                      <a:pt x="5095" y="49321"/>
                    </a:lnTo>
                    <a:lnTo>
                      <a:pt x="4928" y="49986"/>
                    </a:lnTo>
                    <a:lnTo>
                      <a:pt x="4783" y="50651"/>
                    </a:lnTo>
                    <a:lnTo>
                      <a:pt x="4658" y="51317"/>
                    </a:lnTo>
                    <a:lnTo>
                      <a:pt x="4575" y="52003"/>
                    </a:lnTo>
                    <a:lnTo>
                      <a:pt x="4512" y="52668"/>
                    </a:lnTo>
                    <a:lnTo>
                      <a:pt x="4492" y="53334"/>
                    </a:lnTo>
                    <a:lnTo>
                      <a:pt x="4492" y="53999"/>
                    </a:lnTo>
                    <a:lnTo>
                      <a:pt x="4512" y="54664"/>
                    </a:lnTo>
                    <a:lnTo>
                      <a:pt x="4575" y="55330"/>
                    </a:lnTo>
                    <a:lnTo>
                      <a:pt x="4679" y="55995"/>
                    </a:lnTo>
                    <a:lnTo>
                      <a:pt x="4803" y="56660"/>
                    </a:lnTo>
                    <a:lnTo>
                      <a:pt x="4970" y="57347"/>
                    </a:lnTo>
                    <a:lnTo>
                      <a:pt x="5157" y="58012"/>
                    </a:lnTo>
                    <a:lnTo>
                      <a:pt x="5386" y="58677"/>
                    </a:lnTo>
                    <a:lnTo>
                      <a:pt x="5552" y="59052"/>
                    </a:lnTo>
                    <a:lnTo>
                      <a:pt x="5739" y="59364"/>
                    </a:lnTo>
                    <a:lnTo>
                      <a:pt x="5947" y="59655"/>
                    </a:lnTo>
                    <a:lnTo>
                      <a:pt x="6197" y="59904"/>
                    </a:lnTo>
                    <a:lnTo>
                      <a:pt x="6467" y="60112"/>
                    </a:lnTo>
                    <a:lnTo>
                      <a:pt x="6779" y="60278"/>
                    </a:lnTo>
                    <a:lnTo>
                      <a:pt x="7111" y="60424"/>
                    </a:lnTo>
                    <a:lnTo>
                      <a:pt x="7486" y="60528"/>
                    </a:lnTo>
                    <a:lnTo>
                      <a:pt x="7922" y="60590"/>
                    </a:lnTo>
                    <a:lnTo>
                      <a:pt x="8359" y="60653"/>
                    </a:lnTo>
                    <a:lnTo>
                      <a:pt x="8796" y="60694"/>
                    </a:lnTo>
                    <a:lnTo>
                      <a:pt x="9232" y="60736"/>
                    </a:lnTo>
                    <a:lnTo>
                      <a:pt x="10085" y="60777"/>
                    </a:lnTo>
                    <a:lnTo>
                      <a:pt x="11998" y="60777"/>
                    </a:lnTo>
                    <a:lnTo>
                      <a:pt x="14160" y="60757"/>
                    </a:lnTo>
                    <a:lnTo>
                      <a:pt x="16323" y="60715"/>
                    </a:lnTo>
                    <a:lnTo>
                      <a:pt x="18506" y="60694"/>
                    </a:lnTo>
                    <a:lnTo>
                      <a:pt x="20668" y="60673"/>
                    </a:lnTo>
                    <a:lnTo>
                      <a:pt x="21271" y="60673"/>
                    </a:lnTo>
                    <a:lnTo>
                      <a:pt x="23662" y="60694"/>
                    </a:lnTo>
                    <a:lnTo>
                      <a:pt x="26033" y="60757"/>
                    </a:lnTo>
                    <a:lnTo>
                      <a:pt x="28424" y="60798"/>
                    </a:lnTo>
                    <a:lnTo>
                      <a:pt x="30794" y="60840"/>
                    </a:lnTo>
                    <a:lnTo>
                      <a:pt x="32645" y="60861"/>
                    </a:lnTo>
                    <a:lnTo>
                      <a:pt x="34059" y="60840"/>
                    </a:lnTo>
                    <a:lnTo>
                      <a:pt x="35473" y="60798"/>
                    </a:lnTo>
                    <a:lnTo>
                      <a:pt x="36180" y="60757"/>
                    </a:lnTo>
                    <a:lnTo>
                      <a:pt x="36887" y="60694"/>
                    </a:lnTo>
                    <a:lnTo>
                      <a:pt x="37594" y="60611"/>
                    </a:lnTo>
                    <a:lnTo>
                      <a:pt x="38301" y="60528"/>
                    </a:lnTo>
                    <a:lnTo>
                      <a:pt x="38758" y="60445"/>
                    </a:lnTo>
                    <a:lnTo>
                      <a:pt x="39195" y="60341"/>
                    </a:lnTo>
                    <a:lnTo>
                      <a:pt x="39611" y="60195"/>
                    </a:lnTo>
                    <a:lnTo>
                      <a:pt x="39798" y="60112"/>
                    </a:lnTo>
                    <a:lnTo>
                      <a:pt x="40006" y="60029"/>
                    </a:lnTo>
                    <a:lnTo>
                      <a:pt x="40172" y="59925"/>
                    </a:lnTo>
                    <a:lnTo>
                      <a:pt x="40359" y="59800"/>
                    </a:lnTo>
                    <a:lnTo>
                      <a:pt x="40525" y="59655"/>
                    </a:lnTo>
                    <a:lnTo>
                      <a:pt x="40671" y="59509"/>
                    </a:lnTo>
                    <a:lnTo>
                      <a:pt x="40816" y="59343"/>
                    </a:lnTo>
                    <a:lnTo>
                      <a:pt x="40941" y="59156"/>
                    </a:lnTo>
                    <a:lnTo>
                      <a:pt x="41066" y="58948"/>
                    </a:lnTo>
                    <a:lnTo>
                      <a:pt x="41191" y="58698"/>
                    </a:lnTo>
                    <a:lnTo>
                      <a:pt x="41253" y="58511"/>
                    </a:lnTo>
                    <a:lnTo>
                      <a:pt x="41316" y="58303"/>
                    </a:lnTo>
                    <a:lnTo>
                      <a:pt x="41399" y="57887"/>
                    </a:lnTo>
                    <a:lnTo>
                      <a:pt x="41523" y="57056"/>
                    </a:lnTo>
                    <a:lnTo>
                      <a:pt x="41690" y="55995"/>
                    </a:lnTo>
                    <a:lnTo>
                      <a:pt x="41815" y="54955"/>
                    </a:lnTo>
                    <a:lnTo>
                      <a:pt x="41939" y="53895"/>
                    </a:lnTo>
                    <a:lnTo>
                      <a:pt x="42043" y="52835"/>
                    </a:lnTo>
                    <a:lnTo>
                      <a:pt x="42126" y="51774"/>
                    </a:lnTo>
                    <a:lnTo>
                      <a:pt x="42189" y="50714"/>
                    </a:lnTo>
                    <a:lnTo>
                      <a:pt x="42293" y="48593"/>
                    </a:lnTo>
                    <a:lnTo>
                      <a:pt x="42293" y="48031"/>
                    </a:lnTo>
                    <a:lnTo>
                      <a:pt x="42251" y="47491"/>
                    </a:lnTo>
                    <a:lnTo>
                      <a:pt x="42168" y="46950"/>
                    </a:lnTo>
                    <a:lnTo>
                      <a:pt x="42043" y="46430"/>
                    </a:lnTo>
                    <a:lnTo>
                      <a:pt x="41877" y="45931"/>
                    </a:lnTo>
                    <a:lnTo>
                      <a:pt x="41669" y="45432"/>
                    </a:lnTo>
                    <a:lnTo>
                      <a:pt x="41419" y="44933"/>
                    </a:lnTo>
                    <a:lnTo>
                      <a:pt x="41170" y="44455"/>
                    </a:lnTo>
                    <a:lnTo>
                      <a:pt x="40962" y="44143"/>
                    </a:lnTo>
                    <a:lnTo>
                      <a:pt x="40713" y="43852"/>
                    </a:lnTo>
                    <a:lnTo>
                      <a:pt x="40463" y="43623"/>
                    </a:lnTo>
                    <a:lnTo>
                      <a:pt x="40193" y="43415"/>
                    </a:lnTo>
                    <a:lnTo>
                      <a:pt x="39902" y="43270"/>
                    </a:lnTo>
                    <a:lnTo>
                      <a:pt x="39569" y="43124"/>
                    </a:lnTo>
                    <a:lnTo>
                      <a:pt x="39215" y="43041"/>
                    </a:lnTo>
                    <a:lnTo>
                      <a:pt x="38841" y="42979"/>
                    </a:lnTo>
                    <a:lnTo>
                      <a:pt x="37843" y="42875"/>
                    </a:lnTo>
                    <a:lnTo>
                      <a:pt x="36824" y="42792"/>
                    </a:lnTo>
                    <a:lnTo>
                      <a:pt x="35826" y="42709"/>
                    </a:lnTo>
                    <a:lnTo>
                      <a:pt x="34807" y="42646"/>
                    </a:lnTo>
                    <a:lnTo>
                      <a:pt x="33789" y="42605"/>
                    </a:lnTo>
                    <a:lnTo>
                      <a:pt x="32790" y="42584"/>
                    </a:lnTo>
                    <a:lnTo>
                      <a:pt x="30774" y="42563"/>
                    </a:lnTo>
                    <a:lnTo>
                      <a:pt x="28944" y="42563"/>
                    </a:lnTo>
                    <a:lnTo>
                      <a:pt x="28174" y="42584"/>
                    </a:lnTo>
                    <a:lnTo>
                      <a:pt x="26594" y="42563"/>
                    </a:lnTo>
                    <a:lnTo>
                      <a:pt x="27052" y="41690"/>
                    </a:lnTo>
                    <a:lnTo>
                      <a:pt x="27509" y="40858"/>
                    </a:lnTo>
                    <a:lnTo>
                      <a:pt x="28341" y="39382"/>
                    </a:lnTo>
                    <a:lnTo>
                      <a:pt x="29173" y="37905"/>
                    </a:lnTo>
                    <a:lnTo>
                      <a:pt x="30857" y="34974"/>
                    </a:lnTo>
                    <a:lnTo>
                      <a:pt x="31688" y="33518"/>
                    </a:lnTo>
                    <a:lnTo>
                      <a:pt x="32499" y="32042"/>
                    </a:lnTo>
                    <a:lnTo>
                      <a:pt x="33310" y="30545"/>
                    </a:lnTo>
                    <a:lnTo>
                      <a:pt x="34080" y="29048"/>
                    </a:lnTo>
                    <a:lnTo>
                      <a:pt x="34787" y="27613"/>
                    </a:lnTo>
                    <a:lnTo>
                      <a:pt x="35119" y="26906"/>
                    </a:lnTo>
                    <a:lnTo>
                      <a:pt x="35452" y="26178"/>
                    </a:lnTo>
                    <a:lnTo>
                      <a:pt x="35764" y="25450"/>
                    </a:lnTo>
                    <a:lnTo>
                      <a:pt x="36055" y="24723"/>
                    </a:lnTo>
                    <a:lnTo>
                      <a:pt x="36346" y="23974"/>
                    </a:lnTo>
                    <a:lnTo>
                      <a:pt x="36596" y="23246"/>
                    </a:lnTo>
                    <a:lnTo>
                      <a:pt x="36845" y="22498"/>
                    </a:lnTo>
                    <a:lnTo>
                      <a:pt x="37074" y="21729"/>
                    </a:lnTo>
                    <a:lnTo>
                      <a:pt x="37261" y="20980"/>
                    </a:lnTo>
                    <a:lnTo>
                      <a:pt x="37427" y="20211"/>
                    </a:lnTo>
                    <a:lnTo>
                      <a:pt x="37594" y="19421"/>
                    </a:lnTo>
                    <a:lnTo>
                      <a:pt x="37698" y="18630"/>
                    </a:lnTo>
                    <a:lnTo>
                      <a:pt x="37802" y="17840"/>
                    </a:lnTo>
                    <a:lnTo>
                      <a:pt x="37864" y="17029"/>
                    </a:lnTo>
                    <a:lnTo>
                      <a:pt x="37906" y="15990"/>
                    </a:lnTo>
                    <a:lnTo>
                      <a:pt x="37926" y="14950"/>
                    </a:lnTo>
                    <a:lnTo>
                      <a:pt x="37885" y="13910"/>
                    </a:lnTo>
                    <a:lnTo>
                      <a:pt x="37864" y="13391"/>
                    </a:lnTo>
                    <a:lnTo>
                      <a:pt x="37822" y="12871"/>
                    </a:lnTo>
                    <a:lnTo>
                      <a:pt x="37760" y="12351"/>
                    </a:lnTo>
                    <a:lnTo>
                      <a:pt x="37677" y="11852"/>
                    </a:lnTo>
                    <a:lnTo>
                      <a:pt x="37594" y="11332"/>
                    </a:lnTo>
                    <a:lnTo>
                      <a:pt x="37490" y="10833"/>
                    </a:lnTo>
                    <a:lnTo>
                      <a:pt x="37365" y="10313"/>
                    </a:lnTo>
                    <a:lnTo>
                      <a:pt x="37240" y="9814"/>
                    </a:lnTo>
                    <a:lnTo>
                      <a:pt x="37074" y="9315"/>
                    </a:lnTo>
                    <a:lnTo>
                      <a:pt x="36907" y="8816"/>
                    </a:lnTo>
                    <a:lnTo>
                      <a:pt x="36762" y="8421"/>
                    </a:lnTo>
                    <a:lnTo>
                      <a:pt x="36596" y="8047"/>
                    </a:lnTo>
                    <a:lnTo>
                      <a:pt x="36429" y="7693"/>
                    </a:lnTo>
                    <a:lnTo>
                      <a:pt x="36242" y="7319"/>
                    </a:lnTo>
                    <a:lnTo>
                      <a:pt x="35868" y="6633"/>
                    </a:lnTo>
                    <a:lnTo>
                      <a:pt x="35452" y="5988"/>
                    </a:lnTo>
                    <a:lnTo>
                      <a:pt x="34995" y="5385"/>
                    </a:lnTo>
                    <a:lnTo>
                      <a:pt x="34516" y="4803"/>
                    </a:lnTo>
                    <a:lnTo>
                      <a:pt x="33996" y="4263"/>
                    </a:lnTo>
                    <a:lnTo>
                      <a:pt x="33456" y="3764"/>
                    </a:lnTo>
                    <a:lnTo>
                      <a:pt x="32874" y="3285"/>
                    </a:lnTo>
                    <a:lnTo>
                      <a:pt x="32271" y="2849"/>
                    </a:lnTo>
                    <a:lnTo>
                      <a:pt x="31626" y="2433"/>
                    </a:lnTo>
                    <a:lnTo>
                      <a:pt x="30982" y="2059"/>
                    </a:lnTo>
                    <a:lnTo>
                      <a:pt x="30295" y="1705"/>
                    </a:lnTo>
                    <a:lnTo>
                      <a:pt x="29588" y="1372"/>
                    </a:lnTo>
                    <a:lnTo>
                      <a:pt x="28861" y="1081"/>
                    </a:lnTo>
                    <a:lnTo>
                      <a:pt x="28091" y="811"/>
                    </a:lnTo>
                    <a:lnTo>
                      <a:pt x="27468" y="603"/>
                    </a:lnTo>
                    <a:lnTo>
                      <a:pt x="26844" y="437"/>
                    </a:lnTo>
                    <a:lnTo>
                      <a:pt x="26199" y="312"/>
                    </a:lnTo>
                    <a:lnTo>
                      <a:pt x="25575" y="187"/>
                    </a:lnTo>
                    <a:lnTo>
                      <a:pt x="24931" y="104"/>
                    </a:lnTo>
                    <a:lnTo>
                      <a:pt x="24307" y="42"/>
                    </a:lnTo>
                    <a:lnTo>
                      <a:pt x="23662" y="21"/>
                    </a:lnTo>
                    <a:lnTo>
                      <a:pt x="23018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67" name="Google Shape;1167;p7"/>
              <p:cNvSpPr/>
              <p:nvPr/>
            </p:nvSpPr>
            <p:spPr>
              <a:xfrm>
                <a:off x="3940725" y="304125"/>
                <a:ext cx="958050" cy="1418625"/>
              </a:xfrm>
              <a:custGeom>
                <a:avLst/>
                <a:gdLst/>
                <a:ahLst/>
                <a:cxnLst/>
                <a:rect l="l" t="t" r="r" b="b"/>
                <a:pathLst>
                  <a:path w="38322" h="56745" fill="none" extrusionOk="0">
                    <a:moveTo>
                      <a:pt x="0" y="15907"/>
                    </a:moveTo>
                    <a:lnTo>
                      <a:pt x="0" y="15907"/>
                    </a:lnTo>
                    <a:lnTo>
                      <a:pt x="21" y="15575"/>
                    </a:lnTo>
                    <a:lnTo>
                      <a:pt x="84" y="15263"/>
                    </a:lnTo>
                    <a:lnTo>
                      <a:pt x="146" y="14930"/>
                    </a:lnTo>
                    <a:lnTo>
                      <a:pt x="250" y="14597"/>
                    </a:lnTo>
                    <a:lnTo>
                      <a:pt x="250" y="14597"/>
                    </a:lnTo>
                    <a:lnTo>
                      <a:pt x="499" y="13890"/>
                    </a:lnTo>
                    <a:lnTo>
                      <a:pt x="791" y="13183"/>
                    </a:lnTo>
                    <a:lnTo>
                      <a:pt x="1102" y="12497"/>
                    </a:lnTo>
                    <a:lnTo>
                      <a:pt x="1456" y="11832"/>
                    </a:lnTo>
                    <a:lnTo>
                      <a:pt x="1456" y="11832"/>
                    </a:lnTo>
                    <a:lnTo>
                      <a:pt x="1830" y="11187"/>
                    </a:lnTo>
                    <a:lnTo>
                      <a:pt x="2246" y="10563"/>
                    </a:lnTo>
                    <a:lnTo>
                      <a:pt x="2683" y="9940"/>
                    </a:lnTo>
                    <a:lnTo>
                      <a:pt x="3140" y="9316"/>
                    </a:lnTo>
                    <a:lnTo>
                      <a:pt x="3140" y="9316"/>
                    </a:lnTo>
                    <a:lnTo>
                      <a:pt x="3535" y="8796"/>
                    </a:lnTo>
                    <a:lnTo>
                      <a:pt x="3972" y="8276"/>
                    </a:lnTo>
                    <a:lnTo>
                      <a:pt x="4388" y="7777"/>
                    </a:lnTo>
                    <a:lnTo>
                      <a:pt x="4824" y="7278"/>
                    </a:lnTo>
                    <a:lnTo>
                      <a:pt x="5282" y="6800"/>
                    </a:lnTo>
                    <a:lnTo>
                      <a:pt x="5739" y="6322"/>
                    </a:lnTo>
                    <a:lnTo>
                      <a:pt x="6217" y="5864"/>
                    </a:lnTo>
                    <a:lnTo>
                      <a:pt x="6696" y="5428"/>
                    </a:lnTo>
                    <a:lnTo>
                      <a:pt x="7195" y="5012"/>
                    </a:lnTo>
                    <a:lnTo>
                      <a:pt x="7694" y="4596"/>
                    </a:lnTo>
                    <a:lnTo>
                      <a:pt x="8234" y="4201"/>
                    </a:lnTo>
                    <a:lnTo>
                      <a:pt x="8754" y="3806"/>
                    </a:lnTo>
                    <a:lnTo>
                      <a:pt x="9316" y="3452"/>
                    </a:lnTo>
                    <a:lnTo>
                      <a:pt x="9877" y="3099"/>
                    </a:lnTo>
                    <a:lnTo>
                      <a:pt x="10459" y="2766"/>
                    </a:lnTo>
                    <a:lnTo>
                      <a:pt x="11062" y="2454"/>
                    </a:lnTo>
                    <a:lnTo>
                      <a:pt x="11062" y="2454"/>
                    </a:lnTo>
                    <a:lnTo>
                      <a:pt x="11644" y="2163"/>
                    </a:lnTo>
                    <a:lnTo>
                      <a:pt x="12247" y="1893"/>
                    </a:lnTo>
                    <a:lnTo>
                      <a:pt x="12850" y="1643"/>
                    </a:lnTo>
                    <a:lnTo>
                      <a:pt x="13453" y="1415"/>
                    </a:lnTo>
                    <a:lnTo>
                      <a:pt x="14056" y="1186"/>
                    </a:lnTo>
                    <a:lnTo>
                      <a:pt x="14659" y="999"/>
                    </a:lnTo>
                    <a:lnTo>
                      <a:pt x="15262" y="812"/>
                    </a:lnTo>
                    <a:lnTo>
                      <a:pt x="15886" y="645"/>
                    </a:lnTo>
                    <a:lnTo>
                      <a:pt x="16510" y="500"/>
                    </a:lnTo>
                    <a:lnTo>
                      <a:pt x="17134" y="375"/>
                    </a:lnTo>
                    <a:lnTo>
                      <a:pt x="17757" y="250"/>
                    </a:lnTo>
                    <a:lnTo>
                      <a:pt x="18381" y="167"/>
                    </a:lnTo>
                    <a:lnTo>
                      <a:pt x="19005" y="105"/>
                    </a:lnTo>
                    <a:lnTo>
                      <a:pt x="19650" y="42"/>
                    </a:lnTo>
                    <a:lnTo>
                      <a:pt x="20294" y="21"/>
                    </a:lnTo>
                    <a:lnTo>
                      <a:pt x="20918" y="1"/>
                    </a:lnTo>
                    <a:lnTo>
                      <a:pt x="20918" y="1"/>
                    </a:lnTo>
                    <a:lnTo>
                      <a:pt x="21521" y="21"/>
                    </a:lnTo>
                    <a:lnTo>
                      <a:pt x="22145" y="42"/>
                    </a:lnTo>
                    <a:lnTo>
                      <a:pt x="22748" y="84"/>
                    </a:lnTo>
                    <a:lnTo>
                      <a:pt x="23351" y="146"/>
                    </a:lnTo>
                    <a:lnTo>
                      <a:pt x="23351" y="146"/>
                    </a:lnTo>
                    <a:lnTo>
                      <a:pt x="24016" y="250"/>
                    </a:lnTo>
                    <a:lnTo>
                      <a:pt x="24661" y="354"/>
                    </a:lnTo>
                    <a:lnTo>
                      <a:pt x="25305" y="500"/>
                    </a:lnTo>
                    <a:lnTo>
                      <a:pt x="25929" y="666"/>
                    </a:lnTo>
                    <a:lnTo>
                      <a:pt x="26532" y="853"/>
                    </a:lnTo>
                    <a:lnTo>
                      <a:pt x="27135" y="1061"/>
                    </a:lnTo>
                    <a:lnTo>
                      <a:pt x="27717" y="1311"/>
                    </a:lnTo>
                    <a:lnTo>
                      <a:pt x="28279" y="1581"/>
                    </a:lnTo>
                    <a:lnTo>
                      <a:pt x="28819" y="1893"/>
                    </a:lnTo>
                    <a:lnTo>
                      <a:pt x="29360" y="2226"/>
                    </a:lnTo>
                    <a:lnTo>
                      <a:pt x="29859" y="2600"/>
                    </a:lnTo>
                    <a:lnTo>
                      <a:pt x="30358" y="3016"/>
                    </a:lnTo>
                    <a:lnTo>
                      <a:pt x="30836" y="3452"/>
                    </a:lnTo>
                    <a:lnTo>
                      <a:pt x="31294" y="3931"/>
                    </a:lnTo>
                    <a:lnTo>
                      <a:pt x="31709" y="4450"/>
                    </a:lnTo>
                    <a:lnTo>
                      <a:pt x="32125" y="4991"/>
                    </a:lnTo>
                    <a:lnTo>
                      <a:pt x="32125" y="4991"/>
                    </a:lnTo>
                    <a:lnTo>
                      <a:pt x="32354" y="5344"/>
                    </a:lnTo>
                    <a:lnTo>
                      <a:pt x="32583" y="5698"/>
                    </a:lnTo>
                    <a:lnTo>
                      <a:pt x="32770" y="6072"/>
                    </a:lnTo>
                    <a:lnTo>
                      <a:pt x="32957" y="6446"/>
                    </a:lnTo>
                    <a:lnTo>
                      <a:pt x="33102" y="6821"/>
                    </a:lnTo>
                    <a:lnTo>
                      <a:pt x="33248" y="7195"/>
                    </a:lnTo>
                    <a:lnTo>
                      <a:pt x="33373" y="7590"/>
                    </a:lnTo>
                    <a:lnTo>
                      <a:pt x="33498" y="7985"/>
                    </a:lnTo>
                    <a:lnTo>
                      <a:pt x="33602" y="8380"/>
                    </a:lnTo>
                    <a:lnTo>
                      <a:pt x="33685" y="8775"/>
                    </a:lnTo>
                    <a:lnTo>
                      <a:pt x="33809" y="9586"/>
                    </a:lnTo>
                    <a:lnTo>
                      <a:pt x="33913" y="10397"/>
                    </a:lnTo>
                    <a:lnTo>
                      <a:pt x="33997" y="11229"/>
                    </a:lnTo>
                    <a:lnTo>
                      <a:pt x="33997" y="11229"/>
                    </a:lnTo>
                    <a:lnTo>
                      <a:pt x="34017" y="11853"/>
                    </a:lnTo>
                    <a:lnTo>
                      <a:pt x="34038" y="12476"/>
                    </a:lnTo>
                    <a:lnTo>
                      <a:pt x="34038" y="12476"/>
                    </a:lnTo>
                    <a:lnTo>
                      <a:pt x="34017" y="13121"/>
                    </a:lnTo>
                    <a:lnTo>
                      <a:pt x="33997" y="13745"/>
                    </a:lnTo>
                    <a:lnTo>
                      <a:pt x="33934" y="14389"/>
                    </a:lnTo>
                    <a:lnTo>
                      <a:pt x="33872" y="15013"/>
                    </a:lnTo>
                    <a:lnTo>
                      <a:pt x="33789" y="15658"/>
                    </a:lnTo>
                    <a:lnTo>
                      <a:pt x="33685" y="16281"/>
                    </a:lnTo>
                    <a:lnTo>
                      <a:pt x="33560" y="16905"/>
                    </a:lnTo>
                    <a:lnTo>
                      <a:pt x="33414" y="17508"/>
                    </a:lnTo>
                    <a:lnTo>
                      <a:pt x="33269" y="18132"/>
                    </a:lnTo>
                    <a:lnTo>
                      <a:pt x="33102" y="18756"/>
                    </a:lnTo>
                    <a:lnTo>
                      <a:pt x="32915" y="19359"/>
                    </a:lnTo>
                    <a:lnTo>
                      <a:pt x="32728" y="19962"/>
                    </a:lnTo>
                    <a:lnTo>
                      <a:pt x="32312" y="21168"/>
                    </a:lnTo>
                    <a:lnTo>
                      <a:pt x="31876" y="22374"/>
                    </a:lnTo>
                    <a:lnTo>
                      <a:pt x="31876" y="22374"/>
                    </a:lnTo>
                    <a:lnTo>
                      <a:pt x="31252" y="23912"/>
                    </a:lnTo>
                    <a:lnTo>
                      <a:pt x="30566" y="25430"/>
                    </a:lnTo>
                    <a:lnTo>
                      <a:pt x="29880" y="26948"/>
                    </a:lnTo>
                    <a:lnTo>
                      <a:pt x="29152" y="28424"/>
                    </a:lnTo>
                    <a:lnTo>
                      <a:pt x="28403" y="29922"/>
                    </a:lnTo>
                    <a:lnTo>
                      <a:pt x="27634" y="31398"/>
                    </a:lnTo>
                    <a:lnTo>
                      <a:pt x="26075" y="34330"/>
                    </a:lnTo>
                    <a:lnTo>
                      <a:pt x="26075" y="34330"/>
                    </a:lnTo>
                    <a:lnTo>
                      <a:pt x="25139" y="36055"/>
                    </a:lnTo>
                    <a:lnTo>
                      <a:pt x="24162" y="37760"/>
                    </a:lnTo>
                    <a:lnTo>
                      <a:pt x="23663" y="38613"/>
                    </a:lnTo>
                    <a:lnTo>
                      <a:pt x="23143" y="39445"/>
                    </a:lnTo>
                    <a:lnTo>
                      <a:pt x="22623" y="40276"/>
                    </a:lnTo>
                    <a:lnTo>
                      <a:pt x="22082" y="41108"/>
                    </a:lnTo>
                    <a:lnTo>
                      <a:pt x="22082" y="41108"/>
                    </a:lnTo>
                    <a:lnTo>
                      <a:pt x="22020" y="41212"/>
                    </a:lnTo>
                    <a:lnTo>
                      <a:pt x="21978" y="41337"/>
                    </a:lnTo>
                    <a:lnTo>
                      <a:pt x="21937" y="41462"/>
                    </a:lnTo>
                    <a:lnTo>
                      <a:pt x="21937" y="41566"/>
                    </a:lnTo>
                    <a:lnTo>
                      <a:pt x="21937" y="41566"/>
                    </a:lnTo>
                    <a:lnTo>
                      <a:pt x="21958" y="41732"/>
                    </a:lnTo>
                    <a:lnTo>
                      <a:pt x="21999" y="41857"/>
                    </a:lnTo>
                    <a:lnTo>
                      <a:pt x="22062" y="42002"/>
                    </a:lnTo>
                    <a:lnTo>
                      <a:pt x="22165" y="42106"/>
                    </a:lnTo>
                    <a:lnTo>
                      <a:pt x="22290" y="42210"/>
                    </a:lnTo>
                    <a:lnTo>
                      <a:pt x="22457" y="42272"/>
                    </a:lnTo>
                    <a:lnTo>
                      <a:pt x="22623" y="42314"/>
                    </a:lnTo>
                    <a:lnTo>
                      <a:pt x="22810" y="42335"/>
                    </a:lnTo>
                    <a:lnTo>
                      <a:pt x="22810" y="42335"/>
                    </a:lnTo>
                    <a:lnTo>
                      <a:pt x="22810" y="42335"/>
                    </a:lnTo>
                    <a:lnTo>
                      <a:pt x="22810" y="42335"/>
                    </a:lnTo>
                    <a:lnTo>
                      <a:pt x="23787" y="42314"/>
                    </a:lnTo>
                    <a:lnTo>
                      <a:pt x="24744" y="42293"/>
                    </a:lnTo>
                    <a:lnTo>
                      <a:pt x="26678" y="42231"/>
                    </a:lnTo>
                    <a:lnTo>
                      <a:pt x="26678" y="42231"/>
                    </a:lnTo>
                    <a:lnTo>
                      <a:pt x="28237" y="42231"/>
                    </a:lnTo>
                    <a:lnTo>
                      <a:pt x="28237" y="42231"/>
                    </a:lnTo>
                    <a:lnTo>
                      <a:pt x="30254" y="42252"/>
                    </a:lnTo>
                    <a:lnTo>
                      <a:pt x="32250" y="42314"/>
                    </a:lnTo>
                    <a:lnTo>
                      <a:pt x="34267" y="42418"/>
                    </a:lnTo>
                    <a:lnTo>
                      <a:pt x="36263" y="42543"/>
                    </a:lnTo>
                    <a:lnTo>
                      <a:pt x="36263" y="42543"/>
                    </a:lnTo>
                    <a:lnTo>
                      <a:pt x="36513" y="42564"/>
                    </a:lnTo>
                    <a:lnTo>
                      <a:pt x="36762" y="42605"/>
                    </a:lnTo>
                    <a:lnTo>
                      <a:pt x="36970" y="42647"/>
                    </a:lnTo>
                    <a:lnTo>
                      <a:pt x="37178" y="42730"/>
                    </a:lnTo>
                    <a:lnTo>
                      <a:pt x="37365" y="42813"/>
                    </a:lnTo>
                    <a:lnTo>
                      <a:pt x="37531" y="42896"/>
                    </a:lnTo>
                    <a:lnTo>
                      <a:pt x="37677" y="43021"/>
                    </a:lnTo>
                    <a:lnTo>
                      <a:pt x="37822" y="43146"/>
                    </a:lnTo>
                    <a:lnTo>
                      <a:pt x="37947" y="43291"/>
                    </a:lnTo>
                    <a:lnTo>
                      <a:pt x="38051" y="43458"/>
                    </a:lnTo>
                    <a:lnTo>
                      <a:pt x="38134" y="43645"/>
                    </a:lnTo>
                    <a:lnTo>
                      <a:pt x="38197" y="43832"/>
                    </a:lnTo>
                    <a:lnTo>
                      <a:pt x="38259" y="44061"/>
                    </a:lnTo>
                    <a:lnTo>
                      <a:pt x="38301" y="44289"/>
                    </a:lnTo>
                    <a:lnTo>
                      <a:pt x="38321" y="44518"/>
                    </a:lnTo>
                    <a:lnTo>
                      <a:pt x="38321" y="44788"/>
                    </a:lnTo>
                    <a:lnTo>
                      <a:pt x="38321" y="44788"/>
                    </a:lnTo>
                    <a:lnTo>
                      <a:pt x="38321" y="44955"/>
                    </a:lnTo>
                    <a:lnTo>
                      <a:pt x="38321" y="44955"/>
                    </a:lnTo>
                    <a:lnTo>
                      <a:pt x="38197" y="48469"/>
                    </a:lnTo>
                    <a:lnTo>
                      <a:pt x="38051" y="51983"/>
                    </a:lnTo>
                    <a:lnTo>
                      <a:pt x="38051" y="51983"/>
                    </a:lnTo>
                    <a:lnTo>
                      <a:pt x="38010" y="52794"/>
                    </a:lnTo>
                    <a:lnTo>
                      <a:pt x="37947" y="53584"/>
                    </a:lnTo>
                    <a:lnTo>
                      <a:pt x="37864" y="54353"/>
                    </a:lnTo>
                    <a:lnTo>
                      <a:pt x="37739" y="55143"/>
                    </a:lnTo>
                    <a:lnTo>
                      <a:pt x="37739" y="55143"/>
                    </a:lnTo>
                    <a:lnTo>
                      <a:pt x="37656" y="55518"/>
                    </a:lnTo>
                    <a:lnTo>
                      <a:pt x="37552" y="55829"/>
                    </a:lnTo>
                    <a:lnTo>
                      <a:pt x="37490" y="55954"/>
                    </a:lnTo>
                    <a:lnTo>
                      <a:pt x="37427" y="56058"/>
                    </a:lnTo>
                    <a:lnTo>
                      <a:pt x="37344" y="56162"/>
                    </a:lnTo>
                    <a:lnTo>
                      <a:pt x="37261" y="56266"/>
                    </a:lnTo>
                    <a:lnTo>
                      <a:pt x="37157" y="56328"/>
                    </a:lnTo>
                    <a:lnTo>
                      <a:pt x="37053" y="56391"/>
                    </a:lnTo>
                    <a:lnTo>
                      <a:pt x="36928" y="56453"/>
                    </a:lnTo>
                    <a:lnTo>
                      <a:pt x="36804" y="56495"/>
                    </a:lnTo>
                    <a:lnTo>
                      <a:pt x="36492" y="56557"/>
                    </a:lnTo>
                    <a:lnTo>
                      <a:pt x="36097" y="56599"/>
                    </a:lnTo>
                    <a:lnTo>
                      <a:pt x="36097" y="56599"/>
                    </a:lnTo>
                    <a:lnTo>
                      <a:pt x="35057" y="56661"/>
                    </a:lnTo>
                    <a:lnTo>
                      <a:pt x="34017" y="56703"/>
                    </a:lnTo>
                    <a:lnTo>
                      <a:pt x="32957" y="56723"/>
                    </a:lnTo>
                    <a:lnTo>
                      <a:pt x="31917" y="56744"/>
                    </a:lnTo>
                    <a:lnTo>
                      <a:pt x="31917" y="56744"/>
                    </a:lnTo>
                    <a:lnTo>
                      <a:pt x="30129" y="56723"/>
                    </a:lnTo>
                    <a:lnTo>
                      <a:pt x="28341" y="56682"/>
                    </a:lnTo>
                    <a:lnTo>
                      <a:pt x="24765" y="56557"/>
                    </a:lnTo>
                    <a:lnTo>
                      <a:pt x="24765" y="56557"/>
                    </a:lnTo>
                    <a:lnTo>
                      <a:pt x="24037" y="56557"/>
                    </a:lnTo>
                    <a:lnTo>
                      <a:pt x="23309" y="56536"/>
                    </a:lnTo>
                    <a:lnTo>
                      <a:pt x="23309" y="56536"/>
                    </a:lnTo>
                    <a:lnTo>
                      <a:pt x="21126" y="56557"/>
                    </a:lnTo>
                    <a:lnTo>
                      <a:pt x="21126" y="56557"/>
                    </a:lnTo>
                    <a:lnTo>
                      <a:pt x="19317" y="56474"/>
                    </a:lnTo>
                    <a:lnTo>
                      <a:pt x="17529" y="56412"/>
                    </a:lnTo>
                    <a:lnTo>
                      <a:pt x="15720" y="56370"/>
                    </a:lnTo>
                    <a:lnTo>
                      <a:pt x="13911" y="56328"/>
                    </a:lnTo>
                    <a:lnTo>
                      <a:pt x="10314" y="56287"/>
                    </a:lnTo>
                    <a:lnTo>
                      <a:pt x="6716" y="56266"/>
                    </a:lnTo>
                    <a:lnTo>
                      <a:pt x="6716" y="56266"/>
                    </a:lnTo>
                    <a:lnTo>
                      <a:pt x="6217" y="56266"/>
                    </a:lnTo>
                    <a:lnTo>
                      <a:pt x="5843" y="56245"/>
                    </a:lnTo>
                    <a:lnTo>
                      <a:pt x="5677" y="56204"/>
                    </a:lnTo>
                    <a:lnTo>
                      <a:pt x="5552" y="56162"/>
                    </a:lnTo>
                    <a:lnTo>
                      <a:pt x="5448" y="56121"/>
                    </a:lnTo>
                    <a:lnTo>
                      <a:pt x="5344" y="56058"/>
                    </a:lnTo>
                    <a:lnTo>
                      <a:pt x="5261" y="55975"/>
                    </a:lnTo>
                    <a:lnTo>
                      <a:pt x="5199" y="55871"/>
                    </a:lnTo>
                    <a:lnTo>
                      <a:pt x="5136" y="55746"/>
                    </a:lnTo>
                    <a:lnTo>
                      <a:pt x="5095" y="55601"/>
                    </a:lnTo>
                    <a:lnTo>
                      <a:pt x="5011" y="55226"/>
                    </a:lnTo>
                    <a:lnTo>
                      <a:pt x="4928" y="54727"/>
                    </a:lnTo>
                    <a:lnTo>
                      <a:pt x="4928" y="54727"/>
                    </a:lnTo>
                    <a:lnTo>
                      <a:pt x="4845" y="54083"/>
                    </a:lnTo>
                    <a:lnTo>
                      <a:pt x="4783" y="53459"/>
                    </a:lnTo>
                    <a:lnTo>
                      <a:pt x="4741" y="52814"/>
                    </a:lnTo>
                    <a:lnTo>
                      <a:pt x="4720" y="52191"/>
                    </a:lnTo>
                    <a:lnTo>
                      <a:pt x="4720" y="52191"/>
                    </a:lnTo>
                    <a:lnTo>
                      <a:pt x="4741" y="51546"/>
                    </a:lnTo>
                    <a:lnTo>
                      <a:pt x="4783" y="50922"/>
                    </a:lnTo>
                    <a:lnTo>
                      <a:pt x="4845" y="50278"/>
                    </a:lnTo>
                    <a:lnTo>
                      <a:pt x="4928" y="49654"/>
                    </a:lnTo>
                    <a:lnTo>
                      <a:pt x="5032" y="49030"/>
                    </a:lnTo>
                    <a:lnTo>
                      <a:pt x="5178" y="48386"/>
                    </a:lnTo>
                    <a:lnTo>
                      <a:pt x="5344" y="47762"/>
                    </a:lnTo>
                    <a:lnTo>
                      <a:pt x="5531" y="47138"/>
                    </a:lnTo>
                    <a:lnTo>
                      <a:pt x="5531" y="47138"/>
                    </a:lnTo>
                    <a:lnTo>
                      <a:pt x="5760" y="46452"/>
                    </a:lnTo>
                    <a:lnTo>
                      <a:pt x="6010" y="45766"/>
                    </a:lnTo>
                    <a:lnTo>
                      <a:pt x="6280" y="45100"/>
                    </a:lnTo>
                    <a:lnTo>
                      <a:pt x="6571" y="44456"/>
                    </a:lnTo>
                    <a:lnTo>
                      <a:pt x="6883" y="43790"/>
                    </a:lnTo>
                    <a:lnTo>
                      <a:pt x="7195" y="43167"/>
                    </a:lnTo>
                    <a:lnTo>
                      <a:pt x="7527" y="42522"/>
                    </a:lnTo>
                    <a:lnTo>
                      <a:pt x="7881" y="41898"/>
                    </a:lnTo>
                    <a:lnTo>
                      <a:pt x="8234" y="41274"/>
                    </a:lnTo>
                    <a:lnTo>
                      <a:pt x="8609" y="40671"/>
                    </a:lnTo>
                    <a:lnTo>
                      <a:pt x="9399" y="39465"/>
                    </a:lnTo>
                    <a:lnTo>
                      <a:pt x="10210" y="38280"/>
                    </a:lnTo>
                    <a:lnTo>
                      <a:pt x="11062" y="37116"/>
                    </a:lnTo>
                    <a:lnTo>
                      <a:pt x="11062" y="37116"/>
                    </a:lnTo>
                    <a:lnTo>
                      <a:pt x="11748" y="36222"/>
                    </a:lnTo>
                    <a:lnTo>
                      <a:pt x="12455" y="35328"/>
                    </a:lnTo>
                    <a:lnTo>
                      <a:pt x="13890" y="33581"/>
                    </a:lnTo>
                    <a:lnTo>
                      <a:pt x="15325" y="31855"/>
                    </a:lnTo>
                    <a:lnTo>
                      <a:pt x="16780" y="30109"/>
                    </a:lnTo>
                    <a:lnTo>
                      <a:pt x="16780" y="30109"/>
                    </a:lnTo>
                    <a:lnTo>
                      <a:pt x="17321" y="29423"/>
                    </a:lnTo>
                    <a:lnTo>
                      <a:pt x="17861" y="28716"/>
                    </a:lnTo>
                    <a:lnTo>
                      <a:pt x="18381" y="27988"/>
                    </a:lnTo>
                    <a:lnTo>
                      <a:pt x="18880" y="27260"/>
                    </a:lnTo>
                    <a:lnTo>
                      <a:pt x="19338" y="26491"/>
                    </a:lnTo>
                    <a:lnTo>
                      <a:pt x="19774" y="25721"/>
                    </a:lnTo>
                    <a:lnTo>
                      <a:pt x="19982" y="25326"/>
                    </a:lnTo>
                    <a:lnTo>
                      <a:pt x="20169" y="24931"/>
                    </a:lnTo>
                    <a:lnTo>
                      <a:pt x="20336" y="24515"/>
                    </a:lnTo>
                    <a:lnTo>
                      <a:pt x="20502" y="24100"/>
                    </a:lnTo>
                    <a:lnTo>
                      <a:pt x="20502" y="24100"/>
                    </a:lnTo>
                    <a:lnTo>
                      <a:pt x="20627" y="23767"/>
                    </a:lnTo>
                    <a:lnTo>
                      <a:pt x="20731" y="23413"/>
                    </a:lnTo>
                    <a:lnTo>
                      <a:pt x="20835" y="23081"/>
                    </a:lnTo>
                    <a:lnTo>
                      <a:pt x="20897" y="22748"/>
                    </a:lnTo>
                    <a:lnTo>
                      <a:pt x="20960" y="22415"/>
                    </a:lnTo>
                    <a:lnTo>
                      <a:pt x="21001" y="22083"/>
                    </a:lnTo>
                    <a:lnTo>
                      <a:pt x="21022" y="21750"/>
                    </a:lnTo>
                    <a:lnTo>
                      <a:pt x="21043" y="21417"/>
                    </a:lnTo>
                    <a:lnTo>
                      <a:pt x="21043" y="21417"/>
                    </a:lnTo>
                    <a:lnTo>
                      <a:pt x="21022" y="21001"/>
                    </a:lnTo>
                    <a:lnTo>
                      <a:pt x="20980" y="20586"/>
                    </a:lnTo>
                    <a:lnTo>
                      <a:pt x="20918" y="20191"/>
                    </a:lnTo>
                    <a:lnTo>
                      <a:pt x="20814" y="19795"/>
                    </a:lnTo>
                    <a:lnTo>
                      <a:pt x="20689" y="19380"/>
                    </a:lnTo>
                    <a:lnTo>
                      <a:pt x="20544" y="18985"/>
                    </a:lnTo>
                    <a:lnTo>
                      <a:pt x="20357" y="18589"/>
                    </a:lnTo>
                    <a:lnTo>
                      <a:pt x="20149" y="18215"/>
                    </a:lnTo>
                    <a:lnTo>
                      <a:pt x="20149" y="18215"/>
                    </a:lnTo>
                    <a:lnTo>
                      <a:pt x="20003" y="17966"/>
                    </a:lnTo>
                    <a:lnTo>
                      <a:pt x="19837" y="17758"/>
                    </a:lnTo>
                    <a:lnTo>
                      <a:pt x="19691" y="17550"/>
                    </a:lnTo>
                    <a:lnTo>
                      <a:pt x="19504" y="17363"/>
                    </a:lnTo>
                    <a:lnTo>
                      <a:pt x="19338" y="17196"/>
                    </a:lnTo>
                    <a:lnTo>
                      <a:pt x="19151" y="17030"/>
                    </a:lnTo>
                    <a:lnTo>
                      <a:pt x="18963" y="16884"/>
                    </a:lnTo>
                    <a:lnTo>
                      <a:pt x="18755" y="16760"/>
                    </a:lnTo>
                    <a:lnTo>
                      <a:pt x="18548" y="16635"/>
                    </a:lnTo>
                    <a:lnTo>
                      <a:pt x="18340" y="16552"/>
                    </a:lnTo>
                    <a:lnTo>
                      <a:pt x="18132" y="16448"/>
                    </a:lnTo>
                    <a:lnTo>
                      <a:pt x="17903" y="16385"/>
                    </a:lnTo>
                    <a:lnTo>
                      <a:pt x="17674" y="16344"/>
                    </a:lnTo>
                    <a:lnTo>
                      <a:pt x="17446" y="16302"/>
                    </a:lnTo>
                    <a:lnTo>
                      <a:pt x="17217" y="16281"/>
                    </a:lnTo>
                    <a:lnTo>
                      <a:pt x="16967" y="16261"/>
                    </a:lnTo>
                    <a:lnTo>
                      <a:pt x="16967" y="16261"/>
                    </a:lnTo>
                    <a:lnTo>
                      <a:pt x="16718" y="16281"/>
                    </a:lnTo>
                    <a:lnTo>
                      <a:pt x="16468" y="16302"/>
                    </a:lnTo>
                    <a:lnTo>
                      <a:pt x="16219" y="16344"/>
                    </a:lnTo>
                    <a:lnTo>
                      <a:pt x="15948" y="16385"/>
                    </a:lnTo>
                    <a:lnTo>
                      <a:pt x="15699" y="16469"/>
                    </a:lnTo>
                    <a:lnTo>
                      <a:pt x="15429" y="16552"/>
                    </a:lnTo>
                    <a:lnTo>
                      <a:pt x="15158" y="16656"/>
                    </a:lnTo>
                    <a:lnTo>
                      <a:pt x="14909" y="16780"/>
                    </a:lnTo>
                    <a:lnTo>
                      <a:pt x="14909" y="16780"/>
                    </a:lnTo>
                    <a:lnTo>
                      <a:pt x="14576" y="16947"/>
                    </a:lnTo>
                    <a:lnTo>
                      <a:pt x="14285" y="17113"/>
                    </a:lnTo>
                    <a:lnTo>
                      <a:pt x="13682" y="17487"/>
                    </a:lnTo>
                    <a:lnTo>
                      <a:pt x="13121" y="17903"/>
                    </a:lnTo>
                    <a:lnTo>
                      <a:pt x="12580" y="18340"/>
                    </a:lnTo>
                    <a:lnTo>
                      <a:pt x="12081" y="18818"/>
                    </a:lnTo>
                    <a:lnTo>
                      <a:pt x="11582" y="19296"/>
                    </a:lnTo>
                    <a:lnTo>
                      <a:pt x="11104" y="19816"/>
                    </a:lnTo>
                    <a:lnTo>
                      <a:pt x="10646" y="20357"/>
                    </a:lnTo>
                    <a:lnTo>
                      <a:pt x="10646" y="20357"/>
                    </a:lnTo>
                    <a:lnTo>
                      <a:pt x="10043" y="21105"/>
                    </a:lnTo>
                    <a:lnTo>
                      <a:pt x="9461" y="21875"/>
                    </a:lnTo>
                    <a:lnTo>
                      <a:pt x="8879" y="22665"/>
                    </a:lnTo>
                    <a:lnTo>
                      <a:pt x="8338" y="23455"/>
                    </a:lnTo>
                    <a:lnTo>
                      <a:pt x="8338" y="23455"/>
                    </a:lnTo>
                    <a:lnTo>
                      <a:pt x="8130" y="23767"/>
                    </a:lnTo>
                    <a:lnTo>
                      <a:pt x="8026" y="23892"/>
                    </a:lnTo>
                    <a:lnTo>
                      <a:pt x="7922" y="23975"/>
                    </a:lnTo>
                    <a:lnTo>
                      <a:pt x="7839" y="24058"/>
                    </a:lnTo>
                    <a:lnTo>
                      <a:pt x="7735" y="24100"/>
                    </a:lnTo>
                    <a:lnTo>
                      <a:pt x="7652" y="24141"/>
                    </a:lnTo>
                    <a:lnTo>
                      <a:pt x="7548" y="24141"/>
                    </a:lnTo>
                    <a:lnTo>
                      <a:pt x="7548" y="24141"/>
                    </a:lnTo>
                    <a:lnTo>
                      <a:pt x="7382" y="24120"/>
                    </a:lnTo>
                    <a:lnTo>
                      <a:pt x="7215" y="24058"/>
                    </a:lnTo>
                    <a:lnTo>
                      <a:pt x="6987" y="23975"/>
                    </a:lnTo>
                    <a:lnTo>
                      <a:pt x="6758" y="23829"/>
                    </a:lnTo>
                    <a:lnTo>
                      <a:pt x="6758" y="23829"/>
                    </a:lnTo>
                    <a:lnTo>
                      <a:pt x="6217" y="23517"/>
                    </a:lnTo>
                    <a:lnTo>
                      <a:pt x="5718" y="23185"/>
                    </a:lnTo>
                    <a:lnTo>
                      <a:pt x="5219" y="22831"/>
                    </a:lnTo>
                    <a:lnTo>
                      <a:pt x="4741" y="22478"/>
                    </a:lnTo>
                    <a:lnTo>
                      <a:pt x="4284" y="22083"/>
                    </a:lnTo>
                    <a:lnTo>
                      <a:pt x="3847" y="21688"/>
                    </a:lnTo>
                    <a:lnTo>
                      <a:pt x="3431" y="21272"/>
                    </a:lnTo>
                    <a:lnTo>
                      <a:pt x="3036" y="20856"/>
                    </a:lnTo>
                    <a:lnTo>
                      <a:pt x="2641" y="20398"/>
                    </a:lnTo>
                    <a:lnTo>
                      <a:pt x="2267" y="19941"/>
                    </a:lnTo>
                    <a:lnTo>
                      <a:pt x="1893" y="19484"/>
                    </a:lnTo>
                    <a:lnTo>
                      <a:pt x="1539" y="18985"/>
                    </a:lnTo>
                    <a:lnTo>
                      <a:pt x="1206" y="18506"/>
                    </a:lnTo>
                    <a:lnTo>
                      <a:pt x="894" y="17986"/>
                    </a:lnTo>
                    <a:lnTo>
                      <a:pt x="562" y="17467"/>
                    </a:lnTo>
                    <a:lnTo>
                      <a:pt x="271" y="16947"/>
                    </a:lnTo>
                    <a:lnTo>
                      <a:pt x="271" y="16947"/>
                    </a:lnTo>
                    <a:lnTo>
                      <a:pt x="146" y="16697"/>
                    </a:lnTo>
                    <a:lnTo>
                      <a:pt x="63" y="16427"/>
                    </a:lnTo>
                    <a:lnTo>
                      <a:pt x="21" y="16177"/>
                    </a:lnTo>
                    <a:lnTo>
                      <a:pt x="0" y="159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68" name="Google Shape;1168;p7"/>
              <p:cNvSpPr/>
              <p:nvPr/>
            </p:nvSpPr>
            <p:spPr>
              <a:xfrm>
                <a:off x="3905900" y="263075"/>
                <a:ext cx="1057325" cy="1521525"/>
              </a:xfrm>
              <a:custGeom>
                <a:avLst/>
                <a:gdLst/>
                <a:ahLst/>
                <a:cxnLst/>
                <a:rect l="l" t="t" r="r" b="b"/>
                <a:pathLst>
                  <a:path w="42293" h="60861" fill="none" extrusionOk="0">
                    <a:moveTo>
                      <a:pt x="23018" y="0"/>
                    </a:moveTo>
                    <a:lnTo>
                      <a:pt x="23018" y="0"/>
                    </a:lnTo>
                    <a:lnTo>
                      <a:pt x="22415" y="21"/>
                    </a:lnTo>
                    <a:lnTo>
                      <a:pt x="21791" y="42"/>
                    </a:lnTo>
                    <a:lnTo>
                      <a:pt x="21188" y="83"/>
                    </a:lnTo>
                    <a:lnTo>
                      <a:pt x="20564" y="146"/>
                    </a:lnTo>
                    <a:lnTo>
                      <a:pt x="19941" y="229"/>
                    </a:lnTo>
                    <a:lnTo>
                      <a:pt x="19338" y="333"/>
                    </a:lnTo>
                    <a:lnTo>
                      <a:pt x="18714" y="437"/>
                    </a:lnTo>
                    <a:lnTo>
                      <a:pt x="18111" y="561"/>
                    </a:lnTo>
                    <a:lnTo>
                      <a:pt x="18111" y="561"/>
                    </a:lnTo>
                    <a:lnTo>
                      <a:pt x="17154" y="790"/>
                    </a:lnTo>
                    <a:lnTo>
                      <a:pt x="16239" y="1040"/>
                    </a:lnTo>
                    <a:lnTo>
                      <a:pt x="15325" y="1310"/>
                    </a:lnTo>
                    <a:lnTo>
                      <a:pt x="14451" y="1622"/>
                    </a:lnTo>
                    <a:lnTo>
                      <a:pt x="13578" y="1975"/>
                    </a:lnTo>
                    <a:lnTo>
                      <a:pt x="12725" y="2350"/>
                    </a:lnTo>
                    <a:lnTo>
                      <a:pt x="11894" y="2766"/>
                    </a:lnTo>
                    <a:lnTo>
                      <a:pt x="11062" y="3223"/>
                    </a:lnTo>
                    <a:lnTo>
                      <a:pt x="10272" y="3701"/>
                    </a:lnTo>
                    <a:lnTo>
                      <a:pt x="9503" y="4200"/>
                    </a:lnTo>
                    <a:lnTo>
                      <a:pt x="8733" y="4741"/>
                    </a:lnTo>
                    <a:lnTo>
                      <a:pt x="8005" y="5323"/>
                    </a:lnTo>
                    <a:lnTo>
                      <a:pt x="7278" y="5926"/>
                    </a:lnTo>
                    <a:lnTo>
                      <a:pt x="6571" y="6571"/>
                    </a:lnTo>
                    <a:lnTo>
                      <a:pt x="5885" y="7257"/>
                    </a:lnTo>
                    <a:lnTo>
                      <a:pt x="5240" y="7964"/>
                    </a:lnTo>
                    <a:lnTo>
                      <a:pt x="5240" y="7964"/>
                    </a:lnTo>
                    <a:lnTo>
                      <a:pt x="4720" y="8546"/>
                    </a:lnTo>
                    <a:lnTo>
                      <a:pt x="4221" y="9149"/>
                    </a:lnTo>
                    <a:lnTo>
                      <a:pt x="3722" y="9752"/>
                    </a:lnTo>
                    <a:lnTo>
                      <a:pt x="3265" y="10376"/>
                    </a:lnTo>
                    <a:lnTo>
                      <a:pt x="2807" y="10999"/>
                    </a:lnTo>
                    <a:lnTo>
                      <a:pt x="2371" y="11644"/>
                    </a:lnTo>
                    <a:lnTo>
                      <a:pt x="1976" y="12289"/>
                    </a:lnTo>
                    <a:lnTo>
                      <a:pt x="1581" y="12975"/>
                    </a:lnTo>
                    <a:lnTo>
                      <a:pt x="1581" y="12975"/>
                    </a:lnTo>
                    <a:lnTo>
                      <a:pt x="1248" y="13599"/>
                    </a:lnTo>
                    <a:lnTo>
                      <a:pt x="957" y="14222"/>
                    </a:lnTo>
                    <a:lnTo>
                      <a:pt x="666" y="14888"/>
                    </a:lnTo>
                    <a:lnTo>
                      <a:pt x="416" y="15553"/>
                    </a:lnTo>
                    <a:lnTo>
                      <a:pt x="416" y="15553"/>
                    </a:lnTo>
                    <a:lnTo>
                      <a:pt x="291" y="15948"/>
                    </a:lnTo>
                    <a:lnTo>
                      <a:pt x="187" y="16364"/>
                    </a:lnTo>
                    <a:lnTo>
                      <a:pt x="104" y="16759"/>
                    </a:lnTo>
                    <a:lnTo>
                      <a:pt x="42" y="17154"/>
                    </a:lnTo>
                    <a:lnTo>
                      <a:pt x="0" y="17570"/>
                    </a:lnTo>
                    <a:lnTo>
                      <a:pt x="21" y="17965"/>
                    </a:lnTo>
                    <a:lnTo>
                      <a:pt x="63" y="18381"/>
                    </a:lnTo>
                    <a:lnTo>
                      <a:pt x="167" y="18776"/>
                    </a:lnTo>
                    <a:lnTo>
                      <a:pt x="167" y="18776"/>
                    </a:lnTo>
                    <a:lnTo>
                      <a:pt x="416" y="19649"/>
                    </a:lnTo>
                    <a:lnTo>
                      <a:pt x="728" y="20481"/>
                    </a:lnTo>
                    <a:lnTo>
                      <a:pt x="1081" y="21292"/>
                    </a:lnTo>
                    <a:lnTo>
                      <a:pt x="1477" y="22082"/>
                    </a:lnTo>
                    <a:lnTo>
                      <a:pt x="1913" y="22851"/>
                    </a:lnTo>
                    <a:lnTo>
                      <a:pt x="2142" y="23226"/>
                    </a:lnTo>
                    <a:lnTo>
                      <a:pt x="2371" y="23600"/>
                    </a:lnTo>
                    <a:lnTo>
                      <a:pt x="2641" y="23974"/>
                    </a:lnTo>
                    <a:lnTo>
                      <a:pt x="2911" y="24328"/>
                    </a:lnTo>
                    <a:lnTo>
                      <a:pt x="3182" y="24681"/>
                    </a:lnTo>
                    <a:lnTo>
                      <a:pt x="3473" y="25014"/>
                    </a:lnTo>
                    <a:lnTo>
                      <a:pt x="3473" y="25014"/>
                    </a:lnTo>
                    <a:lnTo>
                      <a:pt x="3909" y="25513"/>
                    </a:lnTo>
                    <a:lnTo>
                      <a:pt x="4388" y="25970"/>
                    </a:lnTo>
                    <a:lnTo>
                      <a:pt x="4866" y="26428"/>
                    </a:lnTo>
                    <a:lnTo>
                      <a:pt x="5386" y="26823"/>
                    </a:lnTo>
                    <a:lnTo>
                      <a:pt x="5926" y="27197"/>
                    </a:lnTo>
                    <a:lnTo>
                      <a:pt x="6488" y="27551"/>
                    </a:lnTo>
                    <a:lnTo>
                      <a:pt x="6779" y="27696"/>
                    </a:lnTo>
                    <a:lnTo>
                      <a:pt x="7091" y="27842"/>
                    </a:lnTo>
                    <a:lnTo>
                      <a:pt x="7403" y="27966"/>
                    </a:lnTo>
                    <a:lnTo>
                      <a:pt x="7714" y="28091"/>
                    </a:lnTo>
                    <a:lnTo>
                      <a:pt x="7714" y="28091"/>
                    </a:lnTo>
                    <a:lnTo>
                      <a:pt x="8130" y="28237"/>
                    </a:lnTo>
                    <a:lnTo>
                      <a:pt x="8567" y="28341"/>
                    </a:lnTo>
                    <a:lnTo>
                      <a:pt x="8983" y="28424"/>
                    </a:lnTo>
                    <a:lnTo>
                      <a:pt x="9399" y="28445"/>
                    </a:lnTo>
                    <a:lnTo>
                      <a:pt x="9399" y="28445"/>
                    </a:lnTo>
                    <a:lnTo>
                      <a:pt x="9731" y="28424"/>
                    </a:lnTo>
                    <a:lnTo>
                      <a:pt x="10064" y="28361"/>
                    </a:lnTo>
                    <a:lnTo>
                      <a:pt x="10397" y="28257"/>
                    </a:lnTo>
                    <a:lnTo>
                      <a:pt x="10709" y="28112"/>
                    </a:lnTo>
                    <a:lnTo>
                      <a:pt x="11020" y="27925"/>
                    </a:lnTo>
                    <a:lnTo>
                      <a:pt x="11166" y="27821"/>
                    </a:lnTo>
                    <a:lnTo>
                      <a:pt x="11312" y="27675"/>
                    </a:lnTo>
                    <a:lnTo>
                      <a:pt x="11603" y="27384"/>
                    </a:lnTo>
                    <a:lnTo>
                      <a:pt x="11852" y="27031"/>
                    </a:lnTo>
                    <a:lnTo>
                      <a:pt x="11852" y="27031"/>
                    </a:lnTo>
                    <a:lnTo>
                      <a:pt x="12871" y="25513"/>
                    </a:lnTo>
                    <a:lnTo>
                      <a:pt x="12871" y="25513"/>
                    </a:lnTo>
                    <a:lnTo>
                      <a:pt x="13245" y="24951"/>
                    </a:lnTo>
                    <a:lnTo>
                      <a:pt x="13661" y="24390"/>
                    </a:lnTo>
                    <a:lnTo>
                      <a:pt x="14077" y="23829"/>
                    </a:lnTo>
                    <a:lnTo>
                      <a:pt x="14534" y="23309"/>
                    </a:lnTo>
                    <a:lnTo>
                      <a:pt x="14992" y="22810"/>
                    </a:lnTo>
                    <a:lnTo>
                      <a:pt x="15470" y="22311"/>
                    </a:lnTo>
                    <a:lnTo>
                      <a:pt x="15990" y="21853"/>
                    </a:lnTo>
                    <a:lnTo>
                      <a:pt x="16531" y="21437"/>
                    </a:lnTo>
                    <a:lnTo>
                      <a:pt x="16531" y="21437"/>
                    </a:lnTo>
                    <a:lnTo>
                      <a:pt x="16842" y="21209"/>
                    </a:lnTo>
                    <a:lnTo>
                      <a:pt x="17154" y="21022"/>
                    </a:lnTo>
                    <a:lnTo>
                      <a:pt x="17466" y="20834"/>
                    </a:lnTo>
                    <a:lnTo>
                      <a:pt x="17799" y="20689"/>
                    </a:lnTo>
                    <a:lnTo>
                      <a:pt x="18152" y="20585"/>
                    </a:lnTo>
                    <a:lnTo>
                      <a:pt x="18506" y="20481"/>
                    </a:lnTo>
                    <a:lnTo>
                      <a:pt x="18859" y="20439"/>
                    </a:lnTo>
                    <a:lnTo>
                      <a:pt x="19234" y="20419"/>
                    </a:lnTo>
                    <a:lnTo>
                      <a:pt x="19234" y="20419"/>
                    </a:lnTo>
                    <a:lnTo>
                      <a:pt x="19483" y="20419"/>
                    </a:lnTo>
                    <a:lnTo>
                      <a:pt x="19483" y="20419"/>
                    </a:lnTo>
                    <a:lnTo>
                      <a:pt x="19733" y="20439"/>
                    </a:lnTo>
                    <a:lnTo>
                      <a:pt x="19961" y="20502"/>
                    </a:lnTo>
                    <a:lnTo>
                      <a:pt x="20128" y="20585"/>
                    </a:lnTo>
                    <a:lnTo>
                      <a:pt x="20294" y="20689"/>
                    </a:lnTo>
                    <a:lnTo>
                      <a:pt x="20398" y="20834"/>
                    </a:lnTo>
                    <a:lnTo>
                      <a:pt x="20502" y="21001"/>
                    </a:lnTo>
                    <a:lnTo>
                      <a:pt x="20585" y="21209"/>
                    </a:lnTo>
                    <a:lnTo>
                      <a:pt x="20648" y="21479"/>
                    </a:lnTo>
                    <a:lnTo>
                      <a:pt x="20648" y="21479"/>
                    </a:lnTo>
                    <a:lnTo>
                      <a:pt x="20731" y="21895"/>
                    </a:lnTo>
                    <a:lnTo>
                      <a:pt x="20772" y="22332"/>
                    </a:lnTo>
                    <a:lnTo>
                      <a:pt x="20793" y="22747"/>
                    </a:lnTo>
                    <a:lnTo>
                      <a:pt x="20751" y="23163"/>
                    </a:lnTo>
                    <a:lnTo>
                      <a:pt x="20710" y="23579"/>
                    </a:lnTo>
                    <a:lnTo>
                      <a:pt x="20627" y="23995"/>
                    </a:lnTo>
                    <a:lnTo>
                      <a:pt x="20502" y="24411"/>
                    </a:lnTo>
                    <a:lnTo>
                      <a:pt x="20377" y="24806"/>
                    </a:lnTo>
                    <a:lnTo>
                      <a:pt x="20377" y="24806"/>
                    </a:lnTo>
                    <a:lnTo>
                      <a:pt x="20086" y="25513"/>
                    </a:lnTo>
                    <a:lnTo>
                      <a:pt x="19774" y="26199"/>
                    </a:lnTo>
                    <a:lnTo>
                      <a:pt x="19421" y="26864"/>
                    </a:lnTo>
                    <a:lnTo>
                      <a:pt x="19046" y="27509"/>
                    </a:lnTo>
                    <a:lnTo>
                      <a:pt x="18651" y="28133"/>
                    </a:lnTo>
                    <a:lnTo>
                      <a:pt x="18215" y="28757"/>
                    </a:lnTo>
                    <a:lnTo>
                      <a:pt x="17799" y="29360"/>
                    </a:lnTo>
                    <a:lnTo>
                      <a:pt x="17341" y="29963"/>
                    </a:lnTo>
                    <a:lnTo>
                      <a:pt x="17341" y="29963"/>
                    </a:lnTo>
                    <a:lnTo>
                      <a:pt x="16531" y="31044"/>
                    </a:lnTo>
                    <a:lnTo>
                      <a:pt x="15699" y="32125"/>
                    </a:lnTo>
                    <a:lnTo>
                      <a:pt x="13994" y="34246"/>
                    </a:lnTo>
                    <a:lnTo>
                      <a:pt x="12310" y="36387"/>
                    </a:lnTo>
                    <a:lnTo>
                      <a:pt x="11478" y="37448"/>
                    </a:lnTo>
                    <a:lnTo>
                      <a:pt x="10667" y="38550"/>
                    </a:lnTo>
                    <a:lnTo>
                      <a:pt x="10667" y="38550"/>
                    </a:lnTo>
                    <a:lnTo>
                      <a:pt x="9898" y="39652"/>
                    </a:lnTo>
                    <a:lnTo>
                      <a:pt x="9149" y="40775"/>
                    </a:lnTo>
                    <a:lnTo>
                      <a:pt x="8421" y="41918"/>
                    </a:lnTo>
                    <a:lnTo>
                      <a:pt x="7735" y="43083"/>
                    </a:lnTo>
                    <a:lnTo>
                      <a:pt x="7423" y="43665"/>
                    </a:lnTo>
                    <a:lnTo>
                      <a:pt x="7111" y="44268"/>
                    </a:lnTo>
                    <a:lnTo>
                      <a:pt x="6800" y="44871"/>
                    </a:lnTo>
                    <a:lnTo>
                      <a:pt x="6508" y="45474"/>
                    </a:lnTo>
                    <a:lnTo>
                      <a:pt x="6238" y="46098"/>
                    </a:lnTo>
                    <a:lnTo>
                      <a:pt x="5989" y="46722"/>
                    </a:lnTo>
                    <a:lnTo>
                      <a:pt x="5739" y="47345"/>
                    </a:lnTo>
                    <a:lnTo>
                      <a:pt x="5510" y="47990"/>
                    </a:lnTo>
                    <a:lnTo>
                      <a:pt x="5510" y="47990"/>
                    </a:lnTo>
                    <a:lnTo>
                      <a:pt x="5282" y="48655"/>
                    </a:lnTo>
                    <a:lnTo>
                      <a:pt x="5095" y="49321"/>
                    </a:lnTo>
                    <a:lnTo>
                      <a:pt x="4928" y="49986"/>
                    </a:lnTo>
                    <a:lnTo>
                      <a:pt x="4783" y="50651"/>
                    </a:lnTo>
                    <a:lnTo>
                      <a:pt x="4658" y="51317"/>
                    </a:lnTo>
                    <a:lnTo>
                      <a:pt x="4575" y="52003"/>
                    </a:lnTo>
                    <a:lnTo>
                      <a:pt x="4512" y="52668"/>
                    </a:lnTo>
                    <a:lnTo>
                      <a:pt x="4492" y="53334"/>
                    </a:lnTo>
                    <a:lnTo>
                      <a:pt x="4492" y="53999"/>
                    </a:lnTo>
                    <a:lnTo>
                      <a:pt x="4512" y="54664"/>
                    </a:lnTo>
                    <a:lnTo>
                      <a:pt x="4575" y="55330"/>
                    </a:lnTo>
                    <a:lnTo>
                      <a:pt x="4679" y="55995"/>
                    </a:lnTo>
                    <a:lnTo>
                      <a:pt x="4803" y="56660"/>
                    </a:lnTo>
                    <a:lnTo>
                      <a:pt x="4970" y="57347"/>
                    </a:lnTo>
                    <a:lnTo>
                      <a:pt x="5157" y="58012"/>
                    </a:lnTo>
                    <a:lnTo>
                      <a:pt x="5386" y="58677"/>
                    </a:lnTo>
                    <a:lnTo>
                      <a:pt x="5386" y="58677"/>
                    </a:lnTo>
                    <a:lnTo>
                      <a:pt x="5552" y="59052"/>
                    </a:lnTo>
                    <a:lnTo>
                      <a:pt x="5739" y="59364"/>
                    </a:lnTo>
                    <a:lnTo>
                      <a:pt x="5947" y="59655"/>
                    </a:lnTo>
                    <a:lnTo>
                      <a:pt x="6197" y="59904"/>
                    </a:lnTo>
                    <a:lnTo>
                      <a:pt x="6467" y="60112"/>
                    </a:lnTo>
                    <a:lnTo>
                      <a:pt x="6779" y="60278"/>
                    </a:lnTo>
                    <a:lnTo>
                      <a:pt x="7111" y="60424"/>
                    </a:lnTo>
                    <a:lnTo>
                      <a:pt x="7486" y="60528"/>
                    </a:lnTo>
                    <a:lnTo>
                      <a:pt x="7486" y="60528"/>
                    </a:lnTo>
                    <a:lnTo>
                      <a:pt x="7922" y="60590"/>
                    </a:lnTo>
                    <a:lnTo>
                      <a:pt x="8359" y="60653"/>
                    </a:lnTo>
                    <a:lnTo>
                      <a:pt x="8796" y="60694"/>
                    </a:lnTo>
                    <a:lnTo>
                      <a:pt x="9232" y="60736"/>
                    </a:lnTo>
                    <a:lnTo>
                      <a:pt x="10085" y="60777"/>
                    </a:lnTo>
                    <a:lnTo>
                      <a:pt x="10958" y="60777"/>
                    </a:lnTo>
                    <a:lnTo>
                      <a:pt x="10958" y="60777"/>
                    </a:lnTo>
                    <a:lnTo>
                      <a:pt x="11998" y="60777"/>
                    </a:lnTo>
                    <a:lnTo>
                      <a:pt x="11998" y="60777"/>
                    </a:lnTo>
                    <a:lnTo>
                      <a:pt x="14160" y="60757"/>
                    </a:lnTo>
                    <a:lnTo>
                      <a:pt x="16323" y="60715"/>
                    </a:lnTo>
                    <a:lnTo>
                      <a:pt x="18506" y="60694"/>
                    </a:lnTo>
                    <a:lnTo>
                      <a:pt x="20668" y="60673"/>
                    </a:lnTo>
                    <a:lnTo>
                      <a:pt x="20668" y="60673"/>
                    </a:lnTo>
                    <a:lnTo>
                      <a:pt x="21271" y="60673"/>
                    </a:lnTo>
                    <a:lnTo>
                      <a:pt x="21271" y="60673"/>
                    </a:lnTo>
                    <a:lnTo>
                      <a:pt x="23662" y="60694"/>
                    </a:lnTo>
                    <a:lnTo>
                      <a:pt x="26033" y="60757"/>
                    </a:lnTo>
                    <a:lnTo>
                      <a:pt x="28424" y="60798"/>
                    </a:lnTo>
                    <a:lnTo>
                      <a:pt x="30794" y="60840"/>
                    </a:lnTo>
                    <a:lnTo>
                      <a:pt x="30794" y="60840"/>
                    </a:lnTo>
                    <a:lnTo>
                      <a:pt x="32645" y="60861"/>
                    </a:lnTo>
                    <a:lnTo>
                      <a:pt x="32645" y="60861"/>
                    </a:lnTo>
                    <a:lnTo>
                      <a:pt x="34059" y="60840"/>
                    </a:lnTo>
                    <a:lnTo>
                      <a:pt x="35473" y="60798"/>
                    </a:lnTo>
                    <a:lnTo>
                      <a:pt x="36180" y="60757"/>
                    </a:lnTo>
                    <a:lnTo>
                      <a:pt x="36887" y="60694"/>
                    </a:lnTo>
                    <a:lnTo>
                      <a:pt x="37594" y="60611"/>
                    </a:lnTo>
                    <a:lnTo>
                      <a:pt x="38301" y="60528"/>
                    </a:lnTo>
                    <a:lnTo>
                      <a:pt x="38301" y="60528"/>
                    </a:lnTo>
                    <a:lnTo>
                      <a:pt x="38758" y="60445"/>
                    </a:lnTo>
                    <a:lnTo>
                      <a:pt x="39195" y="60341"/>
                    </a:lnTo>
                    <a:lnTo>
                      <a:pt x="39611" y="60195"/>
                    </a:lnTo>
                    <a:lnTo>
                      <a:pt x="39798" y="60112"/>
                    </a:lnTo>
                    <a:lnTo>
                      <a:pt x="40006" y="60029"/>
                    </a:lnTo>
                    <a:lnTo>
                      <a:pt x="40172" y="59925"/>
                    </a:lnTo>
                    <a:lnTo>
                      <a:pt x="40359" y="59800"/>
                    </a:lnTo>
                    <a:lnTo>
                      <a:pt x="40525" y="59655"/>
                    </a:lnTo>
                    <a:lnTo>
                      <a:pt x="40671" y="59509"/>
                    </a:lnTo>
                    <a:lnTo>
                      <a:pt x="40816" y="59343"/>
                    </a:lnTo>
                    <a:lnTo>
                      <a:pt x="40941" y="59156"/>
                    </a:lnTo>
                    <a:lnTo>
                      <a:pt x="41066" y="58948"/>
                    </a:lnTo>
                    <a:lnTo>
                      <a:pt x="41191" y="58698"/>
                    </a:lnTo>
                    <a:lnTo>
                      <a:pt x="41191" y="58698"/>
                    </a:lnTo>
                    <a:lnTo>
                      <a:pt x="41253" y="58511"/>
                    </a:lnTo>
                    <a:lnTo>
                      <a:pt x="41316" y="58303"/>
                    </a:lnTo>
                    <a:lnTo>
                      <a:pt x="41399" y="57887"/>
                    </a:lnTo>
                    <a:lnTo>
                      <a:pt x="41523" y="57056"/>
                    </a:lnTo>
                    <a:lnTo>
                      <a:pt x="41523" y="57056"/>
                    </a:lnTo>
                    <a:lnTo>
                      <a:pt x="41690" y="55995"/>
                    </a:lnTo>
                    <a:lnTo>
                      <a:pt x="41815" y="54955"/>
                    </a:lnTo>
                    <a:lnTo>
                      <a:pt x="41939" y="53895"/>
                    </a:lnTo>
                    <a:lnTo>
                      <a:pt x="42043" y="52835"/>
                    </a:lnTo>
                    <a:lnTo>
                      <a:pt x="42126" y="51774"/>
                    </a:lnTo>
                    <a:lnTo>
                      <a:pt x="42189" y="50714"/>
                    </a:lnTo>
                    <a:lnTo>
                      <a:pt x="42293" y="48593"/>
                    </a:lnTo>
                    <a:lnTo>
                      <a:pt x="42293" y="48593"/>
                    </a:lnTo>
                    <a:lnTo>
                      <a:pt x="42293" y="48031"/>
                    </a:lnTo>
                    <a:lnTo>
                      <a:pt x="42251" y="47491"/>
                    </a:lnTo>
                    <a:lnTo>
                      <a:pt x="42168" y="46950"/>
                    </a:lnTo>
                    <a:lnTo>
                      <a:pt x="42043" y="46430"/>
                    </a:lnTo>
                    <a:lnTo>
                      <a:pt x="41877" y="45931"/>
                    </a:lnTo>
                    <a:lnTo>
                      <a:pt x="41669" y="45432"/>
                    </a:lnTo>
                    <a:lnTo>
                      <a:pt x="41419" y="44933"/>
                    </a:lnTo>
                    <a:lnTo>
                      <a:pt x="41170" y="44455"/>
                    </a:lnTo>
                    <a:lnTo>
                      <a:pt x="41170" y="44455"/>
                    </a:lnTo>
                    <a:lnTo>
                      <a:pt x="40962" y="44143"/>
                    </a:lnTo>
                    <a:lnTo>
                      <a:pt x="40713" y="43852"/>
                    </a:lnTo>
                    <a:lnTo>
                      <a:pt x="40463" y="43623"/>
                    </a:lnTo>
                    <a:lnTo>
                      <a:pt x="40193" y="43415"/>
                    </a:lnTo>
                    <a:lnTo>
                      <a:pt x="39902" y="43270"/>
                    </a:lnTo>
                    <a:lnTo>
                      <a:pt x="39569" y="43124"/>
                    </a:lnTo>
                    <a:lnTo>
                      <a:pt x="39215" y="43041"/>
                    </a:lnTo>
                    <a:lnTo>
                      <a:pt x="38841" y="42979"/>
                    </a:lnTo>
                    <a:lnTo>
                      <a:pt x="38841" y="42979"/>
                    </a:lnTo>
                    <a:lnTo>
                      <a:pt x="37843" y="42875"/>
                    </a:lnTo>
                    <a:lnTo>
                      <a:pt x="36824" y="42792"/>
                    </a:lnTo>
                    <a:lnTo>
                      <a:pt x="35826" y="42709"/>
                    </a:lnTo>
                    <a:lnTo>
                      <a:pt x="34807" y="42646"/>
                    </a:lnTo>
                    <a:lnTo>
                      <a:pt x="33789" y="42605"/>
                    </a:lnTo>
                    <a:lnTo>
                      <a:pt x="32790" y="42584"/>
                    </a:lnTo>
                    <a:lnTo>
                      <a:pt x="30774" y="42563"/>
                    </a:lnTo>
                    <a:lnTo>
                      <a:pt x="30774" y="42563"/>
                    </a:lnTo>
                    <a:lnTo>
                      <a:pt x="29630" y="42563"/>
                    </a:lnTo>
                    <a:lnTo>
                      <a:pt x="29630" y="42563"/>
                    </a:lnTo>
                    <a:lnTo>
                      <a:pt x="28944" y="42563"/>
                    </a:lnTo>
                    <a:lnTo>
                      <a:pt x="28944" y="42563"/>
                    </a:lnTo>
                    <a:lnTo>
                      <a:pt x="28174" y="42584"/>
                    </a:lnTo>
                    <a:lnTo>
                      <a:pt x="28174" y="42584"/>
                    </a:lnTo>
                    <a:lnTo>
                      <a:pt x="26594" y="42563"/>
                    </a:lnTo>
                    <a:lnTo>
                      <a:pt x="26594" y="42563"/>
                    </a:lnTo>
                    <a:lnTo>
                      <a:pt x="27052" y="41690"/>
                    </a:lnTo>
                    <a:lnTo>
                      <a:pt x="27509" y="40858"/>
                    </a:lnTo>
                    <a:lnTo>
                      <a:pt x="27509" y="40858"/>
                    </a:lnTo>
                    <a:lnTo>
                      <a:pt x="28341" y="39382"/>
                    </a:lnTo>
                    <a:lnTo>
                      <a:pt x="29173" y="37905"/>
                    </a:lnTo>
                    <a:lnTo>
                      <a:pt x="30857" y="34974"/>
                    </a:lnTo>
                    <a:lnTo>
                      <a:pt x="31688" y="33518"/>
                    </a:lnTo>
                    <a:lnTo>
                      <a:pt x="32499" y="32042"/>
                    </a:lnTo>
                    <a:lnTo>
                      <a:pt x="33310" y="30545"/>
                    </a:lnTo>
                    <a:lnTo>
                      <a:pt x="34080" y="29048"/>
                    </a:lnTo>
                    <a:lnTo>
                      <a:pt x="34080" y="29048"/>
                    </a:lnTo>
                    <a:lnTo>
                      <a:pt x="34787" y="27613"/>
                    </a:lnTo>
                    <a:lnTo>
                      <a:pt x="35119" y="26906"/>
                    </a:lnTo>
                    <a:lnTo>
                      <a:pt x="35452" y="26178"/>
                    </a:lnTo>
                    <a:lnTo>
                      <a:pt x="35764" y="25450"/>
                    </a:lnTo>
                    <a:lnTo>
                      <a:pt x="36055" y="24723"/>
                    </a:lnTo>
                    <a:lnTo>
                      <a:pt x="36346" y="23974"/>
                    </a:lnTo>
                    <a:lnTo>
                      <a:pt x="36596" y="23246"/>
                    </a:lnTo>
                    <a:lnTo>
                      <a:pt x="36845" y="22498"/>
                    </a:lnTo>
                    <a:lnTo>
                      <a:pt x="37074" y="21729"/>
                    </a:lnTo>
                    <a:lnTo>
                      <a:pt x="37261" y="20980"/>
                    </a:lnTo>
                    <a:lnTo>
                      <a:pt x="37427" y="20211"/>
                    </a:lnTo>
                    <a:lnTo>
                      <a:pt x="37594" y="19421"/>
                    </a:lnTo>
                    <a:lnTo>
                      <a:pt x="37698" y="18630"/>
                    </a:lnTo>
                    <a:lnTo>
                      <a:pt x="37802" y="17840"/>
                    </a:lnTo>
                    <a:lnTo>
                      <a:pt x="37864" y="17029"/>
                    </a:lnTo>
                    <a:lnTo>
                      <a:pt x="37864" y="17029"/>
                    </a:lnTo>
                    <a:lnTo>
                      <a:pt x="37906" y="15990"/>
                    </a:lnTo>
                    <a:lnTo>
                      <a:pt x="37926" y="14950"/>
                    </a:lnTo>
                    <a:lnTo>
                      <a:pt x="37885" y="13910"/>
                    </a:lnTo>
                    <a:lnTo>
                      <a:pt x="37864" y="13391"/>
                    </a:lnTo>
                    <a:lnTo>
                      <a:pt x="37822" y="12871"/>
                    </a:lnTo>
                    <a:lnTo>
                      <a:pt x="37760" y="12351"/>
                    </a:lnTo>
                    <a:lnTo>
                      <a:pt x="37677" y="11852"/>
                    </a:lnTo>
                    <a:lnTo>
                      <a:pt x="37594" y="11332"/>
                    </a:lnTo>
                    <a:lnTo>
                      <a:pt x="37490" y="10833"/>
                    </a:lnTo>
                    <a:lnTo>
                      <a:pt x="37365" y="10313"/>
                    </a:lnTo>
                    <a:lnTo>
                      <a:pt x="37240" y="9814"/>
                    </a:lnTo>
                    <a:lnTo>
                      <a:pt x="37074" y="9315"/>
                    </a:lnTo>
                    <a:lnTo>
                      <a:pt x="36907" y="8816"/>
                    </a:lnTo>
                    <a:lnTo>
                      <a:pt x="36907" y="8816"/>
                    </a:lnTo>
                    <a:lnTo>
                      <a:pt x="36762" y="8421"/>
                    </a:lnTo>
                    <a:lnTo>
                      <a:pt x="36596" y="8047"/>
                    </a:lnTo>
                    <a:lnTo>
                      <a:pt x="36429" y="7693"/>
                    </a:lnTo>
                    <a:lnTo>
                      <a:pt x="36242" y="7319"/>
                    </a:lnTo>
                    <a:lnTo>
                      <a:pt x="35868" y="6633"/>
                    </a:lnTo>
                    <a:lnTo>
                      <a:pt x="35452" y="5988"/>
                    </a:lnTo>
                    <a:lnTo>
                      <a:pt x="34995" y="5385"/>
                    </a:lnTo>
                    <a:lnTo>
                      <a:pt x="34516" y="4803"/>
                    </a:lnTo>
                    <a:lnTo>
                      <a:pt x="33996" y="4263"/>
                    </a:lnTo>
                    <a:lnTo>
                      <a:pt x="33456" y="3764"/>
                    </a:lnTo>
                    <a:lnTo>
                      <a:pt x="32874" y="3285"/>
                    </a:lnTo>
                    <a:lnTo>
                      <a:pt x="32271" y="2849"/>
                    </a:lnTo>
                    <a:lnTo>
                      <a:pt x="31626" y="2433"/>
                    </a:lnTo>
                    <a:lnTo>
                      <a:pt x="30982" y="2059"/>
                    </a:lnTo>
                    <a:lnTo>
                      <a:pt x="30295" y="1705"/>
                    </a:lnTo>
                    <a:lnTo>
                      <a:pt x="29588" y="1372"/>
                    </a:lnTo>
                    <a:lnTo>
                      <a:pt x="28861" y="1081"/>
                    </a:lnTo>
                    <a:lnTo>
                      <a:pt x="28091" y="811"/>
                    </a:lnTo>
                    <a:lnTo>
                      <a:pt x="28091" y="811"/>
                    </a:lnTo>
                    <a:lnTo>
                      <a:pt x="27468" y="603"/>
                    </a:lnTo>
                    <a:lnTo>
                      <a:pt x="26844" y="437"/>
                    </a:lnTo>
                    <a:lnTo>
                      <a:pt x="26199" y="312"/>
                    </a:lnTo>
                    <a:lnTo>
                      <a:pt x="25575" y="187"/>
                    </a:lnTo>
                    <a:lnTo>
                      <a:pt x="24931" y="104"/>
                    </a:lnTo>
                    <a:lnTo>
                      <a:pt x="24307" y="42"/>
                    </a:lnTo>
                    <a:lnTo>
                      <a:pt x="23662" y="21"/>
                    </a:lnTo>
                    <a:lnTo>
                      <a:pt x="2301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69" name="Google Shape;1169;p7"/>
              <p:cNvSpPr/>
              <p:nvPr/>
            </p:nvSpPr>
            <p:spPr>
              <a:xfrm>
                <a:off x="3979700" y="470475"/>
                <a:ext cx="224075" cy="243300"/>
              </a:xfrm>
              <a:custGeom>
                <a:avLst/>
                <a:gdLst/>
                <a:ahLst/>
                <a:cxnLst/>
                <a:rect l="l" t="t" r="r" b="b"/>
                <a:pathLst>
                  <a:path w="8963" h="9732" extrusionOk="0">
                    <a:moveTo>
                      <a:pt x="8609" y="0"/>
                    </a:moveTo>
                    <a:lnTo>
                      <a:pt x="8380" y="21"/>
                    </a:lnTo>
                    <a:lnTo>
                      <a:pt x="8152" y="42"/>
                    </a:lnTo>
                    <a:lnTo>
                      <a:pt x="7923" y="104"/>
                    </a:lnTo>
                    <a:lnTo>
                      <a:pt x="7715" y="167"/>
                    </a:lnTo>
                    <a:lnTo>
                      <a:pt x="7507" y="250"/>
                    </a:lnTo>
                    <a:lnTo>
                      <a:pt x="7320" y="354"/>
                    </a:lnTo>
                    <a:lnTo>
                      <a:pt x="6925" y="562"/>
                    </a:lnTo>
                    <a:lnTo>
                      <a:pt x="6405" y="894"/>
                    </a:lnTo>
                    <a:lnTo>
                      <a:pt x="5885" y="1248"/>
                    </a:lnTo>
                    <a:lnTo>
                      <a:pt x="5386" y="1601"/>
                    </a:lnTo>
                    <a:lnTo>
                      <a:pt x="4908" y="1976"/>
                    </a:lnTo>
                    <a:lnTo>
                      <a:pt x="4430" y="2371"/>
                    </a:lnTo>
                    <a:lnTo>
                      <a:pt x="3972" y="2766"/>
                    </a:lnTo>
                    <a:lnTo>
                      <a:pt x="3536" y="3182"/>
                    </a:lnTo>
                    <a:lnTo>
                      <a:pt x="3099" y="3618"/>
                    </a:lnTo>
                    <a:lnTo>
                      <a:pt x="2704" y="4055"/>
                    </a:lnTo>
                    <a:lnTo>
                      <a:pt x="2309" y="4512"/>
                    </a:lnTo>
                    <a:lnTo>
                      <a:pt x="1935" y="4991"/>
                    </a:lnTo>
                    <a:lnTo>
                      <a:pt x="1560" y="5469"/>
                    </a:lnTo>
                    <a:lnTo>
                      <a:pt x="1228" y="5989"/>
                    </a:lnTo>
                    <a:lnTo>
                      <a:pt x="895" y="6509"/>
                    </a:lnTo>
                    <a:lnTo>
                      <a:pt x="583" y="7049"/>
                    </a:lnTo>
                    <a:lnTo>
                      <a:pt x="292" y="7611"/>
                    </a:lnTo>
                    <a:lnTo>
                      <a:pt x="167" y="7902"/>
                    </a:lnTo>
                    <a:lnTo>
                      <a:pt x="63" y="8214"/>
                    </a:lnTo>
                    <a:lnTo>
                      <a:pt x="42" y="8359"/>
                    </a:lnTo>
                    <a:lnTo>
                      <a:pt x="22" y="8525"/>
                    </a:lnTo>
                    <a:lnTo>
                      <a:pt x="1" y="8692"/>
                    </a:lnTo>
                    <a:lnTo>
                      <a:pt x="22" y="8858"/>
                    </a:lnTo>
                    <a:lnTo>
                      <a:pt x="42" y="8983"/>
                    </a:lnTo>
                    <a:lnTo>
                      <a:pt x="84" y="9108"/>
                    </a:lnTo>
                    <a:lnTo>
                      <a:pt x="126" y="9232"/>
                    </a:lnTo>
                    <a:lnTo>
                      <a:pt x="188" y="9336"/>
                    </a:lnTo>
                    <a:lnTo>
                      <a:pt x="271" y="9440"/>
                    </a:lnTo>
                    <a:lnTo>
                      <a:pt x="354" y="9523"/>
                    </a:lnTo>
                    <a:lnTo>
                      <a:pt x="479" y="9607"/>
                    </a:lnTo>
                    <a:lnTo>
                      <a:pt x="604" y="9669"/>
                    </a:lnTo>
                    <a:lnTo>
                      <a:pt x="749" y="9711"/>
                    </a:lnTo>
                    <a:lnTo>
                      <a:pt x="916" y="9731"/>
                    </a:lnTo>
                    <a:lnTo>
                      <a:pt x="1082" y="9711"/>
                    </a:lnTo>
                    <a:lnTo>
                      <a:pt x="1269" y="9648"/>
                    </a:lnTo>
                    <a:lnTo>
                      <a:pt x="1415" y="9544"/>
                    </a:lnTo>
                    <a:lnTo>
                      <a:pt x="1560" y="9420"/>
                    </a:lnTo>
                    <a:lnTo>
                      <a:pt x="1706" y="9274"/>
                    </a:lnTo>
                    <a:lnTo>
                      <a:pt x="1831" y="9108"/>
                    </a:lnTo>
                    <a:lnTo>
                      <a:pt x="1955" y="8941"/>
                    </a:lnTo>
                    <a:lnTo>
                      <a:pt x="2039" y="8754"/>
                    </a:lnTo>
                    <a:lnTo>
                      <a:pt x="2434" y="8068"/>
                    </a:lnTo>
                    <a:lnTo>
                      <a:pt x="2849" y="7403"/>
                    </a:lnTo>
                    <a:lnTo>
                      <a:pt x="3286" y="6779"/>
                    </a:lnTo>
                    <a:lnTo>
                      <a:pt x="3764" y="6155"/>
                    </a:lnTo>
                    <a:lnTo>
                      <a:pt x="4243" y="5573"/>
                    </a:lnTo>
                    <a:lnTo>
                      <a:pt x="4762" y="4991"/>
                    </a:lnTo>
                    <a:lnTo>
                      <a:pt x="5303" y="4408"/>
                    </a:lnTo>
                    <a:lnTo>
                      <a:pt x="5844" y="3868"/>
                    </a:lnTo>
                    <a:lnTo>
                      <a:pt x="6551" y="3140"/>
                    </a:lnTo>
                    <a:lnTo>
                      <a:pt x="7237" y="2392"/>
                    </a:lnTo>
                    <a:lnTo>
                      <a:pt x="7902" y="1622"/>
                    </a:lnTo>
                    <a:lnTo>
                      <a:pt x="8547" y="853"/>
                    </a:lnTo>
                    <a:lnTo>
                      <a:pt x="8692" y="687"/>
                    </a:lnTo>
                    <a:lnTo>
                      <a:pt x="8817" y="499"/>
                    </a:lnTo>
                    <a:lnTo>
                      <a:pt x="8879" y="395"/>
                    </a:lnTo>
                    <a:lnTo>
                      <a:pt x="8921" y="291"/>
                    </a:lnTo>
                    <a:lnTo>
                      <a:pt x="8963" y="167"/>
                    </a:lnTo>
                    <a:lnTo>
                      <a:pt x="8963" y="21"/>
                    </a:lnTo>
                    <a:lnTo>
                      <a:pt x="8796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70" name="Google Shape;1170;p7"/>
              <p:cNvSpPr/>
              <p:nvPr/>
            </p:nvSpPr>
            <p:spPr>
              <a:xfrm>
                <a:off x="3979700" y="470475"/>
                <a:ext cx="224075" cy="243300"/>
              </a:xfrm>
              <a:custGeom>
                <a:avLst/>
                <a:gdLst/>
                <a:ahLst/>
                <a:cxnLst/>
                <a:rect l="l" t="t" r="r" b="b"/>
                <a:pathLst>
                  <a:path w="8963" h="9732" fill="none" extrusionOk="0">
                    <a:moveTo>
                      <a:pt x="8609" y="0"/>
                    </a:moveTo>
                    <a:lnTo>
                      <a:pt x="8609" y="0"/>
                    </a:lnTo>
                    <a:lnTo>
                      <a:pt x="8380" y="21"/>
                    </a:lnTo>
                    <a:lnTo>
                      <a:pt x="8152" y="42"/>
                    </a:lnTo>
                    <a:lnTo>
                      <a:pt x="7923" y="104"/>
                    </a:lnTo>
                    <a:lnTo>
                      <a:pt x="7715" y="167"/>
                    </a:lnTo>
                    <a:lnTo>
                      <a:pt x="7507" y="250"/>
                    </a:lnTo>
                    <a:lnTo>
                      <a:pt x="7320" y="354"/>
                    </a:lnTo>
                    <a:lnTo>
                      <a:pt x="6925" y="562"/>
                    </a:lnTo>
                    <a:lnTo>
                      <a:pt x="6925" y="562"/>
                    </a:lnTo>
                    <a:lnTo>
                      <a:pt x="6405" y="894"/>
                    </a:lnTo>
                    <a:lnTo>
                      <a:pt x="5885" y="1248"/>
                    </a:lnTo>
                    <a:lnTo>
                      <a:pt x="5386" y="1601"/>
                    </a:lnTo>
                    <a:lnTo>
                      <a:pt x="4908" y="1976"/>
                    </a:lnTo>
                    <a:lnTo>
                      <a:pt x="4430" y="2371"/>
                    </a:lnTo>
                    <a:lnTo>
                      <a:pt x="3972" y="2766"/>
                    </a:lnTo>
                    <a:lnTo>
                      <a:pt x="3536" y="3182"/>
                    </a:lnTo>
                    <a:lnTo>
                      <a:pt x="3099" y="3618"/>
                    </a:lnTo>
                    <a:lnTo>
                      <a:pt x="2704" y="4055"/>
                    </a:lnTo>
                    <a:lnTo>
                      <a:pt x="2309" y="4512"/>
                    </a:lnTo>
                    <a:lnTo>
                      <a:pt x="1935" y="4991"/>
                    </a:lnTo>
                    <a:lnTo>
                      <a:pt x="1560" y="5469"/>
                    </a:lnTo>
                    <a:lnTo>
                      <a:pt x="1228" y="5989"/>
                    </a:lnTo>
                    <a:lnTo>
                      <a:pt x="895" y="6509"/>
                    </a:lnTo>
                    <a:lnTo>
                      <a:pt x="583" y="7049"/>
                    </a:lnTo>
                    <a:lnTo>
                      <a:pt x="292" y="7611"/>
                    </a:lnTo>
                    <a:lnTo>
                      <a:pt x="292" y="7611"/>
                    </a:lnTo>
                    <a:lnTo>
                      <a:pt x="167" y="7902"/>
                    </a:lnTo>
                    <a:lnTo>
                      <a:pt x="63" y="8214"/>
                    </a:lnTo>
                    <a:lnTo>
                      <a:pt x="42" y="8359"/>
                    </a:lnTo>
                    <a:lnTo>
                      <a:pt x="22" y="8525"/>
                    </a:lnTo>
                    <a:lnTo>
                      <a:pt x="1" y="8692"/>
                    </a:lnTo>
                    <a:lnTo>
                      <a:pt x="22" y="8858"/>
                    </a:lnTo>
                    <a:lnTo>
                      <a:pt x="22" y="8858"/>
                    </a:lnTo>
                    <a:lnTo>
                      <a:pt x="42" y="8983"/>
                    </a:lnTo>
                    <a:lnTo>
                      <a:pt x="84" y="9108"/>
                    </a:lnTo>
                    <a:lnTo>
                      <a:pt x="126" y="9232"/>
                    </a:lnTo>
                    <a:lnTo>
                      <a:pt x="188" y="9336"/>
                    </a:lnTo>
                    <a:lnTo>
                      <a:pt x="271" y="9440"/>
                    </a:lnTo>
                    <a:lnTo>
                      <a:pt x="354" y="9523"/>
                    </a:lnTo>
                    <a:lnTo>
                      <a:pt x="479" y="9607"/>
                    </a:lnTo>
                    <a:lnTo>
                      <a:pt x="604" y="9669"/>
                    </a:lnTo>
                    <a:lnTo>
                      <a:pt x="604" y="9669"/>
                    </a:lnTo>
                    <a:lnTo>
                      <a:pt x="749" y="9711"/>
                    </a:lnTo>
                    <a:lnTo>
                      <a:pt x="916" y="9731"/>
                    </a:lnTo>
                    <a:lnTo>
                      <a:pt x="916" y="9731"/>
                    </a:lnTo>
                    <a:lnTo>
                      <a:pt x="1082" y="9711"/>
                    </a:lnTo>
                    <a:lnTo>
                      <a:pt x="1269" y="9648"/>
                    </a:lnTo>
                    <a:lnTo>
                      <a:pt x="1415" y="9544"/>
                    </a:lnTo>
                    <a:lnTo>
                      <a:pt x="1560" y="9420"/>
                    </a:lnTo>
                    <a:lnTo>
                      <a:pt x="1560" y="9420"/>
                    </a:lnTo>
                    <a:lnTo>
                      <a:pt x="1706" y="9274"/>
                    </a:lnTo>
                    <a:lnTo>
                      <a:pt x="1831" y="9108"/>
                    </a:lnTo>
                    <a:lnTo>
                      <a:pt x="1955" y="8941"/>
                    </a:lnTo>
                    <a:lnTo>
                      <a:pt x="2039" y="8754"/>
                    </a:lnTo>
                    <a:lnTo>
                      <a:pt x="2039" y="8754"/>
                    </a:lnTo>
                    <a:lnTo>
                      <a:pt x="2434" y="8068"/>
                    </a:lnTo>
                    <a:lnTo>
                      <a:pt x="2849" y="7403"/>
                    </a:lnTo>
                    <a:lnTo>
                      <a:pt x="3286" y="6779"/>
                    </a:lnTo>
                    <a:lnTo>
                      <a:pt x="3764" y="6155"/>
                    </a:lnTo>
                    <a:lnTo>
                      <a:pt x="4243" y="5573"/>
                    </a:lnTo>
                    <a:lnTo>
                      <a:pt x="4762" y="4991"/>
                    </a:lnTo>
                    <a:lnTo>
                      <a:pt x="5303" y="4408"/>
                    </a:lnTo>
                    <a:lnTo>
                      <a:pt x="5844" y="3868"/>
                    </a:lnTo>
                    <a:lnTo>
                      <a:pt x="5844" y="3868"/>
                    </a:lnTo>
                    <a:lnTo>
                      <a:pt x="6551" y="3140"/>
                    </a:lnTo>
                    <a:lnTo>
                      <a:pt x="7237" y="2392"/>
                    </a:lnTo>
                    <a:lnTo>
                      <a:pt x="7902" y="1622"/>
                    </a:lnTo>
                    <a:lnTo>
                      <a:pt x="8547" y="853"/>
                    </a:lnTo>
                    <a:lnTo>
                      <a:pt x="8547" y="853"/>
                    </a:lnTo>
                    <a:lnTo>
                      <a:pt x="8692" y="687"/>
                    </a:lnTo>
                    <a:lnTo>
                      <a:pt x="8817" y="499"/>
                    </a:lnTo>
                    <a:lnTo>
                      <a:pt x="8879" y="395"/>
                    </a:lnTo>
                    <a:lnTo>
                      <a:pt x="8921" y="291"/>
                    </a:lnTo>
                    <a:lnTo>
                      <a:pt x="8963" y="167"/>
                    </a:lnTo>
                    <a:lnTo>
                      <a:pt x="8963" y="21"/>
                    </a:lnTo>
                    <a:lnTo>
                      <a:pt x="8963" y="21"/>
                    </a:lnTo>
                    <a:lnTo>
                      <a:pt x="8796" y="0"/>
                    </a:lnTo>
                    <a:lnTo>
                      <a:pt x="860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71" name="Google Shape;1171;p7"/>
              <p:cNvSpPr/>
              <p:nvPr/>
            </p:nvSpPr>
            <p:spPr>
              <a:xfrm>
                <a:off x="4497450" y="1399400"/>
                <a:ext cx="231350" cy="50450"/>
              </a:xfrm>
              <a:custGeom>
                <a:avLst/>
                <a:gdLst/>
                <a:ahLst/>
                <a:cxnLst/>
                <a:rect l="l" t="t" r="r" b="b"/>
                <a:pathLst>
                  <a:path w="9254" h="2018" extrusionOk="0">
                    <a:moveTo>
                      <a:pt x="2766" y="0"/>
                    </a:moveTo>
                    <a:lnTo>
                      <a:pt x="1456" y="21"/>
                    </a:lnTo>
                    <a:lnTo>
                      <a:pt x="1206" y="42"/>
                    </a:lnTo>
                    <a:lnTo>
                      <a:pt x="978" y="83"/>
                    </a:lnTo>
                    <a:lnTo>
                      <a:pt x="728" y="166"/>
                    </a:lnTo>
                    <a:lnTo>
                      <a:pt x="499" y="270"/>
                    </a:lnTo>
                    <a:lnTo>
                      <a:pt x="396" y="333"/>
                    </a:lnTo>
                    <a:lnTo>
                      <a:pt x="292" y="416"/>
                    </a:lnTo>
                    <a:lnTo>
                      <a:pt x="208" y="499"/>
                    </a:lnTo>
                    <a:lnTo>
                      <a:pt x="125" y="582"/>
                    </a:lnTo>
                    <a:lnTo>
                      <a:pt x="84" y="686"/>
                    </a:lnTo>
                    <a:lnTo>
                      <a:pt x="42" y="811"/>
                    </a:lnTo>
                    <a:lnTo>
                      <a:pt x="0" y="936"/>
                    </a:lnTo>
                    <a:lnTo>
                      <a:pt x="0" y="1061"/>
                    </a:lnTo>
                    <a:lnTo>
                      <a:pt x="21" y="1185"/>
                    </a:lnTo>
                    <a:lnTo>
                      <a:pt x="63" y="1310"/>
                    </a:lnTo>
                    <a:lnTo>
                      <a:pt x="104" y="1414"/>
                    </a:lnTo>
                    <a:lnTo>
                      <a:pt x="167" y="1497"/>
                    </a:lnTo>
                    <a:lnTo>
                      <a:pt x="229" y="1580"/>
                    </a:lnTo>
                    <a:lnTo>
                      <a:pt x="333" y="1664"/>
                    </a:lnTo>
                    <a:lnTo>
                      <a:pt x="541" y="1788"/>
                    </a:lnTo>
                    <a:lnTo>
                      <a:pt x="832" y="1892"/>
                    </a:lnTo>
                    <a:lnTo>
                      <a:pt x="1123" y="1955"/>
                    </a:lnTo>
                    <a:lnTo>
                      <a:pt x="1435" y="1996"/>
                    </a:lnTo>
                    <a:lnTo>
                      <a:pt x="1726" y="2017"/>
                    </a:lnTo>
                    <a:lnTo>
                      <a:pt x="2163" y="2017"/>
                    </a:lnTo>
                    <a:lnTo>
                      <a:pt x="2870" y="1996"/>
                    </a:lnTo>
                    <a:lnTo>
                      <a:pt x="3598" y="1996"/>
                    </a:lnTo>
                    <a:lnTo>
                      <a:pt x="4305" y="1955"/>
                    </a:lnTo>
                    <a:lnTo>
                      <a:pt x="5032" y="1913"/>
                    </a:lnTo>
                    <a:lnTo>
                      <a:pt x="5739" y="1851"/>
                    </a:lnTo>
                    <a:lnTo>
                      <a:pt x="6467" y="1768"/>
                    </a:lnTo>
                    <a:lnTo>
                      <a:pt x="7174" y="1664"/>
                    </a:lnTo>
                    <a:lnTo>
                      <a:pt x="7881" y="1539"/>
                    </a:lnTo>
                    <a:lnTo>
                      <a:pt x="8214" y="1476"/>
                    </a:lnTo>
                    <a:lnTo>
                      <a:pt x="8567" y="1393"/>
                    </a:lnTo>
                    <a:lnTo>
                      <a:pt x="8733" y="1352"/>
                    </a:lnTo>
                    <a:lnTo>
                      <a:pt x="8900" y="1269"/>
                    </a:lnTo>
                    <a:lnTo>
                      <a:pt x="9087" y="1185"/>
                    </a:lnTo>
                    <a:lnTo>
                      <a:pt x="9253" y="1081"/>
                    </a:lnTo>
                    <a:lnTo>
                      <a:pt x="9066" y="957"/>
                    </a:lnTo>
                    <a:lnTo>
                      <a:pt x="8900" y="853"/>
                    </a:lnTo>
                    <a:lnTo>
                      <a:pt x="8713" y="749"/>
                    </a:lnTo>
                    <a:lnTo>
                      <a:pt x="8546" y="686"/>
                    </a:lnTo>
                    <a:lnTo>
                      <a:pt x="8193" y="582"/>
                    </a:lnTo>
                    <a:lnTo>
                      <a:pt x="7839" y="478"/>
                    </a:lnTo>
                    <a:lnTo>
                      <a:pt x="7216" y="354"/>
                    </a:lnTo>
                    <a:lnTo>
                      <a:pt x="6571" y="250"/>
                    </a:lnTo>
                    <a:lnTo>
                      <a:pt x="5947" y="166"/>
                    </a:lnTo>
                    <a:lnTo>
                      <a:pt x="5303" y="104"/>
                    </a:lnTo>
                    <a:lnTo>
                      <a:pt x="4679" y="63"/>
                    </a:lnTo>
                    <a:lnTo>
                      <a:pt x="4034" y="21"/>
                    </a:lnTo>
                    <a:lnTo>
                      <a:pt x="2766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72" name="Google Shape;1172;p7"/>
              <p:cNvSpPr/>
              <p:nvPr/>
            </p:nvSpPr>
            <p:spPr>
              <a:xfrm>
                <a:off x="4497450" y="1399400"/>
                <a:ext cx="231350" cy="50450"/>
              </a:xfrm>
              <a:custGeom>
                <a:avLst/>
                <a:gdLst/>
                <a:ahLst/>
                <a:cxnLst/>
                <a:rect l="l" t="t" r="r" b="b"/>
                <a:pathLst>
                  <a:path w="9254" h="2018" fill="none" extrusionOk="0">
                    <a:moveTo>
                      <a:pt x="2766" y="0"/>
                    </a:moveTo>
                    <a:lnTo>
                      <a:pt x="2766" y="0"/>
                    </a:lnTo>
                    <a:lnTo>
                      <a:pt x="1456" y="21"/>
                    </a:lnTo>
                    <a:lnTo>
                      <a:pt x="1456" y="21"/>
                    </a:lnTo>
                    <a:lnTo>
                      <a:pt x="1206" y="42"/>
                    </a:lnTo>
                    <a:lnTo>
                      <a:pt x="978" y="83"/>
                    </a:lnTo>
                    <a:lnTo>
                      <a:pt x="728" y="166"/>
                    </a:lnTo>
                    <a:lnTo>
                      <a:pt x="499" y="270"/>
                    </a:lnTo>
                    <a:lnTo>
                      <a:pt x="499" y="270"/>
                    </a:lnTo>
                    <a:lnTo>
                      <a:pt x="396" y="333"/>
                    </a:lnTo>
                    <a:lnTo>
                      <a:pt x="292" y="416"/>
                    </a:lnTo>
                    <a:lnTo>
                      <a:pt x="208" y="499"/>
                    </a:lnTo>
                    <a:lnTo>
                      <a:pt x="125" y="582"/>
                    </a:lnTo>
                    <a:lnTo>
                      <a:pt x="84" y="686"/>
                    </a:lnTo>
                    <a:lnTo>
                      <a:pt x="42" y="811"/>
                    </a:lnTo>
                    <a:lnTo>
                      <a:pt x="0" y="936"/>
                    </a:lnTo>
                    <a:lnTo>
                      <a:pt x="0" y="1061"/>
                    </a:lnTo>
                    <a:lnTo>
                      <a:pt x="0" y="1061"/>
                    </a:lnTo>
                    <a:lnTo>
                      <a:pt x="21" y="1185"/>
                    </a:lnTo>
                    <a:lnTo>
                      <a:pt x="63" y="1310"/>
                    </a:lnTo>
                    <a:lnTo>
                      <a:pt x="104" y="1414"/>
                    </a:lnTo>
                    <a:lnTo>
                      <a:pt x="167" y="1497"/>
                    </a:lnTo>
                    <a:lnTo>
                      <a:pt x="229" y="1580"/>
                    </a:lnTo>
                    <a:lnTo>
                      <a:pt x="333" y="1664"/>
                    </a:lnTo>
                    <a:lnTo>
                      <a:pt x="541" y="1788"/>
                    </a:lnTo>
                    <a:lnTo>
                      <a:pt x="541" y="1788"/>
                    </a:lnTo>
                    <a:lnTo>
                      <a:pt x="832" y="1892"/>
                    </a:lnTo>
                    <a:lnTo>
                      <a:pt x="1123" y="1955"/>
                    </a:lnTo>
                    <a:lnTo>
                      <a:pt x="1435" y="1996"/>
                    </a:lnTo>
                    <a:lnTo>
                      <a:pt x="1726" y="2017"/>
                    </a:lnTo>
                    <a:lnTo>
                      <a:pt x="1726" y="2017"/>
                    </a:lnTo>
                    <a:lnTo>
                      <a:pt x="2163" y="2017"/>
                    </a:lnTo>
                    <a:lnTo>
                      <a:pt x="2163" y="2017"/>
                    </a:lnTo>
                    <a:lnTo>
                      <a:pt x="2870" y="1996"/>
                    </a:lnTo>
                    <a:lnTo>
                      <a:pt x="3598" y="1996"/>
                    </a:lnTo>
                    <a:lnTo>
                      <a:pt x="4305" y="1955"/>
                    </a:lnTo>
                    <a:lnTo>
                      <a:pt x="5032" y="1913"/>
                    </a:lnTo>
                    <a:lnTo>
                      <a:pt x="5739" y="1851"/>
                    </a:lnTo>
                    <a:lnTo>
                      <a:pt x="6467" y="1768"/>
                    </a:lnTo>
                    <a:lnTo>
                      <a:pt x="7174" y="1664"/>
                    </a:lnTo>
                    <a:lnTo>
                      <a:pt x="7881" y="1539"/>
                    </a:lnTo>
                    <a:lnTo>
                      <a:pt x="7881" y="1539"/>
                    </a:lnTo>
                    <a:lnTo>
                      <a:pt x="8214" y="1476"/>
                    </a:lnTo>
                    <a:lnTo>
                      <a:pt x="8567" y="1393"/>
                    </a:lnTo>
                    <a:lnTo>
                      <a:pt x="8733" y="1352"/>
                    </a:lnTo>
                    <a:lnTo>
                      <a:pt x="8900" y="1269"/>
                    </a:lnTo>
                    <a:lnTo>
                      <a:pt x="9087" y="1185"/>
                    </a:lnTo>
                    <a:lnTo>
                      <a:pt x="9253" y="1081"/>
                    </a:lnTo>
                    <a:lnTo>
                      <a:pt x="9253" y="1081"/>
                    </a:lnTo>
                    <a:lnTo>
                      <a:pt x="9066" y="957"/>
                    </a:lnTo>
                    <a:lnTo>
                      <a:pt x="8900" y="853"/>
                    </a:lnTo>
                    <a:lnTo>
                      <a:pt x="8713" y="749"/>
                    </a:lnTo>
                    <a:lnTo>
                      <a:pt x="8546" y="686"/>
                    </a:lnTo>
                    <a:lnTo>
                      <a:pt x="8193" y="582"/>
                    </a:lnTo>
                    <a:lnTo>
                      <a:pt x="7839" y="478"/>
                    </a:lnTo>
                    <a:lnTo>
                      <a:pt x="7839" y="478"/>
                    </a:lnTo>
                    <a:lnTo>
                      <a:pt x="7216" y="354"/>
                    </a:lnTo>
                    <a:lnTo>
                      <a:pt x="6571" y="250"/>
                    </a:lnTo>
                    <a:lnTo>
                      <a:pt x="5947" y="166"/>
                    </a:lnTo>
                    <a:lnTo>
                      <a:pt x="5303" y="104"/>
                    </a:lnTo>
                    <a:lnTo>
                      <a:pt x="4679" y="63"/>
                    </a:lnTo>
                    <a:lnTo>
                      <a:pt x="4034" y="21"/>
                    </a:lnTo>
                    <a:lnTo>
                      <a:pt x="276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73" name="Google Shape;1173;p7"/>
              <p:cNvSpPr/>
              <p:nvPr/>
            </p:nvSpPr>
            <p:spPr>
              <a:xfrm>
                <a:off x="4238575" y="388850"/>
                <a:ext cx="77475" cy="56700"/>
              </a:xfrm>
              <a:custGeom>
                <a:avLst/>
                <a:gdLst/>
                <a:ahLst/>
                <a:cxnLst/>
                <a:rect l="l" t="t" r="r" b="b"/>
                <a:pathLst>
                  <a:path w="3099" h="2268" extrusionOk="0">
                    <a:moveTo>
                      <a:pt x="2683" y="1"/>
                    </a:moveTo>
                    <a:lnTo>
                      <a:pt x="2371" y="22"/>
                    </a:lnTo>
                    <a:lnTo>
                      <a:pt x="2059" y="63"/>
                    </a:lnTo>
                    <a:lnTo>
                      <a:pt x="1768" y="146"/>
                    </a:lnTo>
                    <a:lnTo>
                      <a:pt x="1456" y="250"/>
                    </a:lnTo>
                    <a:lnTo>
                      <a:pt x="1165" y="396"/>
                    </a:lnTo>
                    <a:lnTo>
                      <a:pt x="874" y="562"/>
                    </a:lnTo>
                    <a:lnTo>
                      <a:pt x="624" y="749"/>
                    </a:lnTo>
                    <a:lnTo>
                      <a:pt x="354" y="957"/>
                    </a:lnTo>
                    <a:lnTo>
                      <a:pt x="250" y="1082"/>
                    </a:lnTo>
                    <a:lnTo>
                      <a:pt x="167" y="1186"/>
                    </a:lnTo>
                    <a:lnTo>
                      <a:pt x="84" y="1311"/>
                    </a:lnTo>
                    <a:lnTo>
                      <a:pt x="21" y="1436"/>
                    </a:lnTo>
                    <a:lnTo>
                      <a:pt x="1" y="1560"/>
                    </a:lnTo>
                    <a:lnTo>
                      <a:pt x="1" y="1706"/>
                    </a:lnTo>
                    <a:lnTo>
                      <a:pt x="42" y="1851"/>
                    </a:lnTo>
                    <a:lnTo>
                      <a:pt x="125" y="1997"/>
                    </a:lnTo>
                    <a:lnTo>
                      <a:pt x="229" y="2122"/>
                    </a:lnTo>
                    <a:lnTo>
                      <a:pt x="354" y="2205"/>
                    </a:lnTo>
                    <a:lnTo>
                      <a:pt x="479" y="2247"/>
                    </a:lnTo>
                    <a:lnTo>
                      <a:pt x="624" y="2267"/>
                    </a:lnTo>
                    <a:lnTo>
                      <a:pt x="770" y="2267"/>
                    </a:lnTo>
                    <a:lnTo>
                      <a:pt x="895" y="2226"/>
                    </a:lnTo>
                    <a:lnTo>
                      <a:pt x="1040" y="2184"/>
                    </a:lnTo>
                    <a:lnTo>
                      <a:pt x="1165" y="2101"/>
                    </a:lnTo>
                    <a:lnTo>
                      <a:pt x="1415" y="1976"/>
                    </a:lnTo>
                    <a:lnTo>
                      <a:pt x="1664" y="1810"/>
                    </a:lnTo>
                    <a:lnTo>
                      <a:pt x="1893" y="1644"/>
                    </a:lnTo>
                    <a:lnTo>
                      <a:pt x="2122" y="1477"/>
                    </a:lnTo>
                    <a:lnTo>
                      <a:pt x="2329" y="1290"/>
                    </a:lnTo>
                    <a:lnTo>
                      <a:pt x="2517" y="1082"/>
                    </a:lnTo>
                    <a:lnTo>
                      <a:pt x="2725" y="874"/>
                    </a:lnTo>
                    <a:lnTo>
                      <a:pt x="2891" y="645"/>
                    </a:lnTo>
                    <a:lnTo>
                      <a:pt x="2995" y="521"/>
                    </a:lnTo>
                    <a:lnTo>
                      <a:pt x="3057" y="375"/>
                    </a:lnTo>
                    <a:lnTo>
                      <a:pt x="3078" y="292"/>
                    </a:lnTo>
                    <a:lnTo>
                      <a:pt x="3099" y="209"/>
                    </a:lnTo>
                    <a:lnTo>
                      <a:pt x="3078" y="126"/>
                    </a:lnTo>
                    <a:lnTo>
                      <a:pt x="3036" y="22"/>
                    </a:lnTo>
                    <a:lnTo>
                      <a:pt x="2870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74" name="Google Shape;1174;p7"/>
              <p:cNvSpPr/>
              <p:nvPr/>
            </p:nvSpPr>
            <p:spPr>
              <a:xfrm>
                <a:off x="4238575" y="388850"/>
                <a:ext cx="77475" cy="56700"/>
              </a:xfrm>
              <a:custGeom>
                <a:avLst/>
                <a:gdLst/>
                <a:ahLst/>
                <a:cxnLst/>
                <a:rect l="l" t="t" r="r" b="b"/>
                <a:pathLst>
                  <a:path w="3099" h="2268" fill="none" extrusionOk="0">
                    <a:moveTo>
                      <a:pt x="2683" y="1"/>
                    </a:moveTo>
                    <a:lnTo>
                      <a:pt x="2683" y="1"/>
                    </a:lnTo>
                    <a:lnTo>
                      <a:pt x="2371" y="22"/>
                    </a:lnTo>
                    <a:lnTo>
                      <a:pt x="2059" y="63"/>
                    </a:lnTo>
                    <a:lnTo>
                      <a:pt x="1768" y="146"/>
                    </a:lnTo>
                    <a:lnTo>
                      <a:pt x="1456" y="250"/>
                    </a:lnTo>
                    <a:lnTo>
                      <a:pt x="1165" y="396"/>
                    </a:lnTo>
                    <a:lnTo>
                      <a:pt x="874" y="562"/>
                    </a:lnTo>
                    <a:lnTo>
                      <a:pt x="624" y="749"/>
                    </a:lnTo>
                    <a:lnTo>
                      <a:pt x="354" y="957"/>
                    </a:lnTo>
                    <a:lnTo>
                      <a:pt x="354" y="957"/>
                    </a:lnTo>
                    <a:lnTo>
                      <a:pt x="250" y="1082"/>
                    </a:lnTo>
                    <a:lnTo>
                      <a:pt x="167" y="1186"/>
                    </a:lnTo>
                    <a:lnTo>
                      <a:pt x="84" y="1311"/>
                    </a:lnTo>
                    <a:lnTo>
                      <a:pt x="21" y="1436"/>
                    </a:lnTo>
                    <a:lnTo>
                      <a:pt x="1" y="1560"/>
                    </a:lnTo>
                    <a:lnTo>
                      <a:pt x="1" y="1706"/>
                    </a:lnTo>
                    <a:lnTo>
                      <a:pt x="42" y="1851"/>
                    </a:lnTo>
                    <a:lnTo>
                      <a:pt x="125" y="1997"/>
                    </a:lnTo>
                    <a:lnTo>
                      <a:pt x="125" y="1997"/>
                    </a:lnTo>
                    <a:lnTo>
                      <a:pt x="229" y="2122"/>
                    </a:lnTo>
                    <a:lnTo>
                      <a:pt x="354" y="2205"/>
                    </a:lnTo>
                    <a:lnTo>
                      <a:pt x="479" y="2247"/>
                    </a:lnTo>
                    <a:lnTo>
                      <a:pt x="624" y="2267"/>
                    </a:lnTo>
                    <a:lnTo>
                      <a:pt x="624" y="2267"/>
                    </a:lnTo>
                    <a:lnTo>
                      <a:pt x="770" y="2267"/>
                    </a:lnTo>
                    <a:lnTo>
                      <a:pt x="895" y="2226"/>
                    </a:lnTo>
                    <a:lnTo>
                      <a:pt x="1040" y="2184"/>
                    </a:lnTo>
                    <a:lnTo>
                      <a:pt x="1165" y="2101"/>
                    </a:lnTo>
                    <a:lnTo>
                      <a:pt x="1165" y="2101"/>
                    </a:lnTo>
                    <a:lnTo>
                      <a:pt x="1415" y="1976"/>
                    </a:lnTo>
                    <a:lnTo>
                      <a:pt x="1664" y="1810"/>
                    </a:lnTo>
                    <a:lnTo>
                      <a:pt x="1893" y="1644"/>
                    </a:lnTo>
                    <a:lnTo>
                      <a:pt x="2122" y="1477"/>
                    </a:lnTo>
                    <a:lnTo>
                      <a:pt x="2329" y="1290"/>
                    </a:lnTo>
                    <a:lnTo>
                      <a:pt x="2517" y="1082"/>
                    </a:lnTo>
                    <a:lnTo>
                      <a:pt x="2725" y="874"/>
                    </a:lnTo>
                    <a:lnTo>
                      <a:pt x="2891" y="645"/>
                    </a:lnTo>
                    <a:lnTo>
                      <a:pt x="2891" y="645"/>
                    </a:lnTo>
                    <a:lnTo>
                      <a:pt x="2995" y="521"/>
                    </a:lnTo>
                    <a:lnTo>
                      <a:pt x="3057" y="375"/>
                    </a:lnTo>
                    <a:lnTo>
                      <a:pt x="3078" y="292"/>
                    </a:lnTo>
                    <a:lnTo>
                      <a:pt x="3099" y="209"/>
                    </a:lnTo>
                    <a:lnTo>
                      <a:pt x="3078" y="126"/>
                    </a:lnTo>
                    <a:lnTo>
                      <a:pt x="3036" y="22"/>
                    </a:lnTo>
                    <a:lnTo>
                      <a:pt x="3036" y="22"/>
                    </a:lnTo>
                    <a:lnTo>
                      <a:pt x="2870" y="1"/>
                    </a:lnTo>
                    <a:lnTo>
                      <a:pt x="268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75" name="Google Shape;1175;p7"/>
              <p:cNvSpPr/>
              <p:nvPr/>
            </p:nvSpPr>
            <p:spPr>
              <a:xfrm>
                <a:off x="3945400" y="297900"/>
                <a:ext cx="957525" cy="1418600"/>
              </a:xfrm>
              <a:custGeom>
                <a:avLst/>
                <a:gdLst/>
                <a:ahLst/>
                <a:cxnLst/>
                <a:rect l="l" t="t" r="r" b="b"/>
                <a:pathLst>
                  <a:path w="38301" h="56744" extrusionOk="0">
                    <a:moveTo>
                      <a:pt x="20918" y="0"/>
                    </a:moveTo>
                    <a:lnTo>
                      <a:pt x="20128" y="21"/>
                    </a:lnTo>
                    <a:lnTo>
                      <a:pt x="19359" y="63"/>
                    </a:lnTo>
                    <a:lnTo>
                      <a:pt x="18568" y="146"/>
                    </a:lnTo>
                    <a:lnTo>
                      <a:pt x="17799" y="250"/>
                    </a:lnTo>
                    <a:lnTo>
                      <a:pt x="17030" y="374"/>
                    </a:lnTo>
                    <a:lnTo>
                      <a:pt x="16260" y="541"/>
                    </a:lnTo>
                    <a:lnTo>
                      <a:pt x="15491" y="728"/>
                    </a:lnTo>
                    <a:lnTo>
                      <a:pt x="14743" y="957"/>
                    </a:lnTo>
                    <a:lnTo>
                      <a:pt x="13994" y="1206"/>
                    </a:lnTo>
                    <a:lnTo>
                      <a:pt x="13246" y="1476"/>
                    </a:lnTo>
                    <a:lnTo>
                      <a:pt x="12497" y="1768"/>
                    </a:lnTo>
                    <a:lnTo>
                      <a:pt x="11769" y="2100"/>
                    </a:lnTo>
                    <a:lnTo>
                      <a:pt x="11041" y="2454"/>
                    </a:lnTo>
                    <a:lnTo>
                      <a:pt x="10439" y="2766"/>
                    </a:lnTo>
                    <a:lnTo>
                      <a:pt x="9856" y="3098"/>
                    </a:lnTo>
                    <a:lnTo>
                      <a:pt x="9295" y="3452"/>
                    </a:lnTo>
                    <a:lnTo>
                      <a:pt x="8733" y="3805"/>
                    </a:lnTo>
                    <a:lnTo>
                      <a:pt x="8214" y="4200"/>
                    </a:lnTo>
                    <a:lnTo>
                      <a:pt x="7673" y="4595"/>
                    </a:lnTo>
                    <a:lnTo>
                      <a:pt x="7174" y="5011"/>
                    </a:lnTo>
                    <a:lnTo>
                      <a:pt x="6675" y="5427"/>
                    </a:lnTo>
                    <a:lnTo>
                      <a:pt x="6197" y="5864"/>
                    </a:lnTo>
                    <a:lnTo>
                      <a:pt x="5719" y="6321"/>
                    </a:lnTo>
                    <a:lnTo>
                      <a:pt x="5261" y="6799"/>
                    </a:lnTo>
                    <a:lnTo>
                      <a:pt x="4804" y="7278"/>
                    </a:lnTo>
                    <a:lnTo>
                      <a:pt x="4367" y="7777"/>
                    </a:lnTo>
                    <a:lnTo>
                      <a:pt x="3951" y="8276"/>
                    </a:lnTo>
                    <a:lnTo>
                      <a:pt x="3515" y="8796"/>
                    </a:lnTo>
                    <a:lnTo>
                      <a:pt x="3119" y="9315"/>
                    </a:lnTo>
                    <a:lnTo>
                      <a:pt x="2662" y="9939"/>
                    </a:lnTo>
                    <a:lnTo>
                      <a:pt x="2225" y="10563"/>
                    </a:lnTo>
                    <a:lnTo>
                      <a:pt x="1809" y="11187"/>
                    </a:lnTo>
                    <a:lnTo>
                      <a:pt x="1435" y="11831"/>
                    </a:lnTo>
                    <a:lnTo>
                      <a:pt x="1082" y="12497"/>
                    </a:lnTo>
                    <a:lnTo>
                      <a:pt x="770" y="13183"/>
                    </a:lnTo>
                    <a:lnTo>
                      <a:pt x="479" y="13890"/>
                    </a:lnTo>
                    <a:lnTo>
                      <a:pt x="229" y="14597"/>
                    </a:lnTo>
                    <a:lnTo>
                      <a:pt x="146" y="14909"/>
                    </a:lnTo>
                    <a:lnTo>
                      <a:pt x="63" y="15200"/>
                    </a:lnTo>
                    <a:lnTo>
                      <a:pt x="21" y="15491"/>
                    </a:lnTo>
                    <a:lnTo>
                      <a:pt x="1" y="15782"/>
                    </a:lnTo>
                    <a:lnTo>
                      <a:pt x="1" y="16094"/>
                    </a:lnTo>
                    <a:lnTo>
                      <a:pt x="42" y="16385"/>
                    </a:lnTo>
                    <a:lnTo>
                      <a:pt x="125" y="16676"/>
                    </a:lnTo>
                    <a:lnTo>
                      <a:pt x="250" y="16946"/>
                    </a:lnTo>
                    <a:lnTo>
                      <a:pt x="541" y="17466"/>
                    </a:lnTo>
                    <a:lnTo>
                      <a:pt x="874" y="17986"/>
                    </a:lnTo>
                    <a:lnTo>
                      <a:pt x="1186" y="18506"/>
                    </a:lnTo>
                    <a:lnTo>
                      <a:pt x="1518" y="18984"/>
                    </a:lnTo>
                    <a:lnTo>
                      <a:pt x="1872" y="19483"/>
                    </a:lnTo>
                    <a:lnTo>
                      <a:pt x="2246" y="19940"/>
                    </a:lnTo>
                    <a:lnTo>
                      <a:pt x="2620" y="20398"/>
                    </a:lnTo>
                    <a:lnTo>
                      <a:pt x="3015" y="20855"/>
                    </a:lnTo>
                    <a:lnTo>
                      <a:pt x="3411" y="21271"/>
                    </a:lnTo>
                    <a:lnTo>
                      <a:pt x="3826" y="21687"/>
                    </a:lnTo>
                    <a:lnTo>
                      <a:pt x="4263" y="22082"/>
                    </a:lnTo>
                    <a:lnTo>
                      <a:pt x="4720" y="22477"/>
                    </a:lnTo>
                    <a:lnTo>
                      <a:pt x="5199" y="22831"/>
                    </a:lnTo>
                    <a:lnTo>
                      <a:pt x="5698" y="23184"/>
                    </a:lnTo>
                    <a:lnTo>
                      <a:pt x="6197" y="23517"/>
                    </a:lnTo>
                    <a:lnTo>
                      <a:pt x="6737" y="23829"/>
                    </a:lnTo>
                    <a:lnTo>
                      <a:pt x="7028" y="23995"/>
                    </a:lnTo>
                    <a:lnTo>
                      <a:pt x="7257" y="24099"/>
                    </a:lnTo>
                    <a:lnTo>
                      <a:pt x="7465" y="24141"/>
                    </a:lnTo>
                    <a:lnTo>
                      <a:pt x="7548" y="24141"/>
                    </a:lnTo>
                    <a:lnTo>
                      <a:pt x="7631" y="24120"/>
                    </a:lnTo>
                    <a:lnTo>
                      <a:pt x="7715" y="24099"/>
                    </a:lnTo>
                    <a:lnTo>
                      <a:pt x="7798" y="24057"/>
                    </a:lnTo>
                    <a:lnTo>
                      <a:pt x="7964" y="23933"/>
                    </a:lnTo>
                    <a:lnTo>
                      <a:pt x="8131" y="23725"/>
                    </a:lnTo>
                    <a:lnTo>
                      <a:pt x="8318" y="23454"/>
                    </a:lnTo>
                    <a:lnTo>
                      <a:pt x="8858" y="22664"/>
                    </a:lnTo>
                    <a:lnTo>
                      <a:pt x="9440" y="21874"/>
                    </a:lnTo>
                    <a:lnTo>
                      <a:pt x="10023" y="21105"/>
                    </a:lnTo>
                    <a:lnTo>
                      <a:pt x="10626" y="20356"/>
                    </a:lnTo>
                    <a:lnTo>
                      <a:pt x="11083" y="19816"/>
                    </a:lnTo>
                    <a:lnTo>
                      <a:pt x="11561" y="19296"/>
                    </a:lnTo>
                    <a:lnTo>
                      <a:pt x="12060" y="18818"/>
                    </a:lnTo>
                    <a:lnTo>
                      <a:pt x="12559" y="18339"/>
                    </a:lnTo>
                    <a:lnTo>
                      <a:pt x="13100" y="17903"/>
                    </a:lnTo>
                    <a:lnTo>
                      <a:pt x="13661" y="17487"/>
                    </a:lnTo>
                    <a:lnTo>
                      <a:pt x="14264" y="17113"/>
                    </a:lnTo>
                    <a:lnTo>
                      <a:pt x="14555" y="16946"/>
                    </a:lnTo>
                    <a:lnTo>
                      <a:pt x="14888" y="16780"/>
                    </a:lnTo>
                    <a:lnTo>
                      <a:pt x="15262" y="16614"/>
                    </a:lnTo>
                    <a:lnTo>
                      <a:pt x="15657" y="16468"/>
                    </a:lnTo>
                    <a:lnTo>
                      <a:pt x="16053" y="16364"/>
                    </a:lnTo>
                    <a:lnTo>
                      <a:pt x="16427" y="16302"/>
                    </a:lnTo>
                    <a:lnTo>
                      <a:pt x="16801" y="16260"/>
                    </a:lnTo>
                    <a:lnTo>
                      <a:pt x="17155" y="16281"/>
                    </a:lnTo>
                    <a:lnTo>
                      <a:pt x="17529" y="16302"/>
                    </a:lnTo>
                    <a:lnTo>
                      <a:pt x="17862" y="16385"/>
                    </a:lnTo>
                    <a:lnTo>
                      <a:pt x="18194" y="16489"/>
                    </a:lnTo>
                    <a:lnTo>
                      <a:pt x="18527" y="16634"/>
                    </a:lnTo>
                    <a:lnTo>
                      <a:pt x="18839" y="16801"/>
                    </a:lnTo>
                    <a:lnTo>
                      <a:pt x="19130" y="17029"/>
                    </a:lnTo>
                    <a:lnTo>
                      <a:pt x="19400" y="17258"/>
                    </a:lnTo>
                    <a:lnTo>
                      <a:pt x="19670" y="17549"/>
                    </a:lnTo>
                    <a:lnTo>
                      <a:pt x="19899" y="17861"/>
                    </a:lnTo>
                    <a:lnTo>
                      <a:pt x="20128" y="18215"/>
                    </a:lnTo>
                    <a:lnTo>
                      <a:pt x="20315" y="18568"/>
                    </a:lnTo>
                    <a:lnTo>
                      <a:pt x="20481" y="18922"/>
                    </a:lnTo>
                    <a:lnTo>
                      <a:pt x="20627" y="19275"/>
                    </a:lnTo>
                    <a:lnTo>
                      <a:pt x="20752" y="19629"/>
                    </a:lnTo>
                    <a:lnTo>
                      <a:pt x="20856" y="20003"/>
                    </a:lnTo>
                    <a:lnTo>
                      <a:pt x="20918" y="20356"/>
                    </a:lnTo>
                    <a:lnTo>
                      <a:pt x="20980" y="20731"/>
                    </a:lnTo>
                    <a:lnTo>
                      <a:pt x="21001" y="21105"/>
                    </a:lnTo>
                    <a:lnTo>
                      <a:pt x="21022" y="21458"/>
                    </a:lnTo>
                    <a:lnTo>
                      <a:pt x="21001" y="21833"/>
                    </a:lnTo>
                    <a:lnTo>
                      <a:pt x="20960" y="22207"/>
                    </a:lnTo>
                    <a:lnTo>
                      <a:pt x="20918" y="22581"/>
                    </a:lnTo>
                    <a:lnTo>
                      <a:pt x="20835" y="22955"/>
                    </a:lnTo>
                    <a:lnTo>
                      <a:pt x="20731" y="23330"/>
                    </a:lnTo>
                    <a:lnTo>
                      <a:pt x="20627" y="23725"/>
                    </a:lnTo>
                    <a:lnTo>
                      <a:pt x="20481" y="24099"/>
                    </a:lnTo>
                    <a:lnTo>
                      <a:pt x="20315" y="24515"/>
                    </a:lnTo>
                    <a:lnTo>
                      <a:pt x="20149" y="24931"/>
                    </a:lnTo>
                    <a:lnTo>
                      <a:pt x="19962" y="25326"/>
                    </a:lnTo>
                    <a:lnTo>
                      <a:pt x="19754" y="25721"/>
                    </a:lnTo>
                    <a:lnTo>
                      <a:pt x="19317" y="26490"/>
                    </a:lnTo>
                    <a:lnTo>
                      <a:pt x="18860" y="27260"/>
                    </a:lnTo>
                    <a:lnTo>
                      <a:pt x="18361" y="27987"/>
                    </a:lnTo>
                    <a:lnTo>
                      <a:pt x="17841" y="28715"/>
                    </a:lnTo>
                    <a:lnTo>
                      <a:pt x="17300" y="29422"/>
                    </a:lnTo>
                    <a:lnTo>
                      <a:pt x="16760" y="30108"/>
                    </a:lnTo>
                    <a:lnTo>
                      <a:pt x="15304" y="31855"/>
                    </a:lnTo>
                    <a:lnTo>
                      <a:pt x="13869" y="33581"/>
                    </a:lnTo>
                    <a:lnTo>
                      <a:pt x="12435" y="35327"/>
                    </a:lnTo>
                    <a:lnTo>
                      <a:pt x="11728" y="36221"/>
                    </a:lnTo>
                    <a:lnTo>
                      <a:pt x="11041" y="37115"/>
                    </a:lnTo>
                    <a:lnTo>
                      <a:pt x="10189" y="38280"/>
                    </a:lnTo>
                    <a:lnTo>
                      <a:pt x="9378" y="39465"/>
                    </a:lnTo>
                    <a:lnTo>
                      <a:pt x="8588" y="40671"/>
                    </a:lnTo>
                    <a:lnTo>
                      <a:pt x="8214" y="41274"/>
                    </a:lnTo>
                    <a:lnTo>
                      <a:pt x="7860" y="41898"/>
                    </a:lnTo>
                    <a:lnTo>
                      <a:pt x="7507" y="42521"/>
                    </a:lnTo>
                    <a:lnTo>
                      <a:pt x="7174" y="43166"/>
                    </a:lnTo>
                    <a:lnTo>
                      <a:pt x="6862" y="43790"/>
                    </a:lnTo>
                    <a:lnTo>
                      <a:pt x="6550" y="44455"/>
                    </a:lnTo>
                    <a:lnTo>
                      <a:pt x="6259" y="45100"/>
                    </a:lnTo>
                    <a:lnTo>
                      <a:pt x="5989" y="45765"/>
                    </a:lnTo>
                    <a:lnTo>
                      <a:pt x="5739" y="46451"/>
                    </a:lnTo>
                    <a:lnTo>
                      <a:pt x="5511" y="47137"/>
                    </a:lnTo>
                    <a:lnTo>
                      <a:pt x="5365" y="47616"/>
                    </a:lnTo>
                    <a:lnTo>
                      <a:pt x="5240" y="48073"/>
                    </a:lnTo>
                    <a:lnTo>
                      <a:pt x="5116" y="48551"/>
                    </a:lnTo>
                    <a:lnTo>
                      <a:pt x="5012" y="49009"/>
                    </a:lnTo>
                    <a:lnTo>
                      <a:pt x="4928" y="49487"/>
                    </a:lnTo>
                    <a:lnTo>
                      <a:pt x="4866" y="49965"/>
                    </a:lnTo>
                    <a:lnTo>
                      <a:pt x="4804" y="50423"/>
                    </a:lnTo>
                    <a:lnTo>
                      <a:pt x="4762" y="50901"/>
                    </a:lnTo>
                    <a:lnTo>
                      <a:pt x="4720" y="51379"/>
                    </a:lnTo>
                    <a:lnTo>
                      <a:pt x="4720" y="51857"/>
                    </a:lnTo>
                    <a:lnTo>
                      <a:pt x="4700" y="52336"/>
                    </a:lnTo>
                    <a:lnTo>
                      <a:pt x="4720" y="52814"/>
                    </a:lnTo>
                    <a:lnTo>
                      <a:pt x="4741" y="53292"/>
                    </a:lnTo>
                    <a:lnTo>
                      <a:pt x="4783" y="53770"/>
                    </a:lnTo>
                    <a:lnTo>
                      <a:pt x="4845" y="54249"/>
                    </a:lnTo>
                    <a:lnTo>
                      <a:pt x="4908" y="54727"/>
                    </a:lnTo>
                    <a:lnTo>
                      <a:pt x="4991" y="55226"/>
                    </a:lnTo>
                    <a:lnTo>
                      <a:pt x="5074" y="55600"/>
                    </a:lnTo>
                    <a:lnTo>
                      <a:pt x="5116" y="55746"/>
                    </a:lnTo>
                    <a:lnTo>
                      <a:pt x="5178" y="55870"/>
                    </a:lnTo>
                    <a:lnTo>
                      <a:pt x="5240" y="55974"/>
                    </a:lnTo>
                    <a:lnTo>
                      <a:pt x="5323" y="56058"/>
                    </a:lnTo>
                    <a:lnTo>
                      <a:pt x="5427" y="56120"/>
                    </a:lnTo>
                    <a:lnTo>
                      <a:pt x="5531" y="56162"/>
                    </a:lnTo>
                    <a:lnTo>
                      <a:pt x="5656" y="56203"/>
                    </a:lnTo>
                    <a:lnTo>
                      <a:pt x="5823" y="56245"/>
                    </a:lnTo>
                    <a:lnTo>
                      <a:pt x="6197" y="56266"/>
                    </a:lnTo>
                    <a:lnTo>
                      <a:pt x="6696" y="56266"/>
                    </a:lnTo>
                    <a:lnTo>
                      <a:pt x="10293" y="56286"/>
                    </a:lnTo>
                    <a:lnTo>
                      <a:pt x="13890" y="56328"/>
                    </a:lnTo>
                    <a:lnTo>
                      <a:pt x="15699" y="56370"/>
                    </a:lnTo>
                    <a:lnTo>
                      <a:pt x="17508" y="56411"/>
                    </a:lnTo>
                    <a:lnTo>
                      <a:pt x="19296" y="56473"/>
                    </a:lnTo>
                    <a:lnTo>
                      <a:pt x="21105" y="56557"/>
                    </a:lnTo>
                    <a:lnTo>
                      <a:pt x="22914" y="56536"/>
                    </a:lnTo>
                    <a:lnTo>
                      <a:pt x="23829" y="56557"/>
                    </a:lnTo>
                    <a:lnTo>
                      <a:pt x="24744" y="56557"/>
                    </a:lnTo>
                    <a:lnTo>
                      <a:pt x="27572" y="56661"/>
                    </a:lnTo>
                    <a:lnTo>
                      <a:pt x="28986" y="56702"/>
                    </a:lnTo>
                    <a:lnTo>
                      <a:pt x="30400" y="56723"/>
                    </a:lnTo>
                    <a:lnTo>
                      <a:pt x="31834" y="56744"/>
                    </a:lnTo>
                    <a:lnTo>
                      <a:pt x="33248" y="56723"/>
                    </a:lnTo>
                    <a:lnTo>
                      <a:pt x="34662" y="56681"/>
                    </a:lnTo>
                    <a:lnTo>
                      <a:pt x="36076" y="56598"/>
                    </a:lnTo>
                    <a:lnTo>
                      <a:pt x="36471" y="56557"/>
                    </a:lnTo>
                    <a:lnTo>
                      <a:pt x="36783" y="56494"/>
                    </a:lnTo>
                    <a:lnTo>
                      <a:pt x="36908" y="56453"/>
                    </a:lnTo>
                    <a:lnTo>
                      <a:pt x="37032" y="56390"/>
                    </a:lnTo>
                    <a:lnTo>
                      <a:pt x="37136" y="56328"/>
                    </a:lnTo>
                    <a:lnTo>
                      <a:pt x="37240" y="56266"/>
                    </a:lnTo>
                    <a:lnTo>
                      <a:pt x="37324" y="56162"/>
                    </a:lnTo>
                    <a:lnTo>
                      <a:pt x="37407" y="56058"/>
                    </a:lnTo>
                    <a:lnTo>
                      <a:pt x="37469" y="55954"/>
                    </a:lnTo>
                    <a:lnTo>
                      <a:pt x="37531" y="55829"/>
                    </a:lnTo>
                    <a:lnTo>
                      <a:pt x="37635" y="55517"/>
                    </a:lnTo>
                    <a:lnTo>
                      <a:pt x="37719" y="55143"/>
                    </a:lnTo>
                    <a:lnTo>
                      <a:pt x="37843" y="54353"/>
                    </a:lnTo>
                    <a:lnTo>
                      <a:pt x="37927" y="53583"/>
                    </a:lnTo>
                    <a:lnTo>
                      <a:pt x="37989" y="52793"/>
                    </a:lnTo>
                    <a:lnTo>
                      <a:pt x="38031" y="51982"/>
                    </a:lnTo>
                    <a:lnTo>
                      <a:pt x="38176" y="48468"/>
                    </a:lnTo>
                    <a:lnTo>
                      <a:pt x="38301" y="44954"/>
                    </a:lnTo>
                    <a:lnTo>
                      <a:pt x="38301" y="44663"/>
                    </a:lnTo>
                    <a:lnTo>
                      <a:pt x="38301" y="44393"/>
                    </a:lnTo>
                    <a:lnTo>
                      <a:pt x="38259" y="44164"/>
                    </a:lnTo>
                    <a:lnTo>
                      <a:pt x="38218" y="43935"/>
                    </a:lnTo>
                    <a:lnTo>
                      <a:pt x="38134" y="43727"/>
                    </a:lnTo>
                    <a:lnTo>
                      <a:pt x="38051" y="43520"/>
                    </a:lnTo>
                    <a:lnTo>
                      <a:pt x="37947" y="43353"/>
                    </a:lnTo>
                    <a:lnTo>
                      <a:pt x="37843" y="43187"/>
                    </a:lnTo>
                    <a:lnTo>
                      <a:pt x="37698" y="43062"/>
                    </a:lnTo>
                    <a:lnTo>
                      <a:pt x="37552" y="42937"/>
                    </a:lnTo>
                    <a:lnTo>
                      <a:pt x="37365" y="42813"/>
                    </a:lnTo>
                    <a:lnTo>
                      <a:pt x="37178" y="42729"/>
                    </a:lnTo>
                    <a:lnTo>
                      <a:pt x="36970" y="42667"/>
                    </a:lnTo>
                    <a:lnTo>
                      <a:pt x="36741" y="42605"/>
                    </a:lnTo>
                    <a:lnTo>
                      <a:pt x="36513" y="42563"/>
                    </a:lnTo>
                    <a:lnTo>
                      <a:pt x="36242" y="42542"/>
                    </a:lnTo>
                    <a:lnTo>
                      <a:pt x="34246" y="42418"/>
                    </a:lnTo>
                    <a:lnTo>
                      <a:pt x="32229" y="42314"/>
                    </a:lnTo>
                    <a:lnTo>
                      <a:pt x="30233" y="42251"/>
                    </a:lnTo>
                    <a:lnTo>
                      <a:pt x="28216" y="42230"/>
                    </a:lnTo>
                    <a:lnTo>
                      <a:pt x="26657" y="42230"/>
                    </a:lnTo>
                    <a:lnTo>
                      <a:pt x="24723" y="42293"/>
                    </a:lnTo>
                    <a:lnTo>
                      <a:pt x="23767" y="42314"/>
                    </a:lnTo>
                    <a:lnTo>
                      <a:pt x="22789" y="42334"/>
                    </a:lnTo>
                    <a:lnTo>
                      <a:pt x="22665" y="42334"/>
                    </a:lnTo>
                    <a:lnTo>
                      <a:pt x="22540" y="42314"/>
                    </a:lnTo>
                    <a:lnTo>
                      <a:pt x="22415" y="42272"/>
                    </a:lnTo>
                    <a:lnTo>
                      <a:pt x="22311" y="42230"/>
                    </a:lnTo>
                    <a:lnTo>
                      <a:pt x="22228" y="42168"/>
                    </a:lnTo>
                    <a:lnTo>
                      <a:pt x="22145" y="42106"/>
                    </a:lnTo>
                    <a:lnTo>
                      <a:pt x="22062" y="42022"/>
                    </a:lnTo>
                    <a:lnTo>
                      <a:pt x="22020" y="41939"/>
                    </a:lnTo>
                    <a:lnTo>
                      <a:pt x="21958" y="41835"/>
                    </a:lnTo>
                    <a:lnTo>
                      <a:pt x="21937" y="41752"/>
                    </a:lnTo>
                    <a:lnTo>
                      <a:pt x="21916" y="41648"/>
                    </a:lnTo>
                    <a:lnTo>
                      <a:pt x="21916" y="41544"/>
                    </a:lnTo>
                    <a:lnTo>
                      <a:pt x="21916" y="41419"/>
                    </a:lnTo>
                    <a:lnTo>
                      <a:pt x="21958" y="41316"/>
                    </a:lnTo>
                    <a:lnTo>
                      <a:pt x="21999" y="41212"/>
                    </a:lnTo>
                    <a:lnTo>
                      <a:pt x="22062" y="41108"/>
                    </a:lnTo>
                    <a:lnTo>
                      <a:pt x="22602" y="40276"/>
                    </a:lnTo>
                    <a:lnTo>
                      <a:pt x="23122" y="39444"/>
                    </a:lnTo>
                    <a:lnTo>
                      <a:pt x="23642" y="38612"/>
                    </a:lnTo>
                    <a:lnTo>
                      <a:pt x="24141" y="37760"/>
                    </a:lnTo>
                    <a:lnTo>
                      <a:pt x="25118" y="36055"/>
                    </a:lnTo>
                    <a:lnTo>
                      <a:pt x="26054" y="34329"/>
                    </a:lnTo>
                    <a:lnTo>
                      <a:pt x="27613" y="31397"/>
                    </a:lnTo>
                    <a:lnTo>
                      <a:pt x="28383" y="29921"/>
                    </a:lnTo>
                    <a:lnTo>
                      <a:pt x="29131" y="28424"/>
                    </a:lnTo>
                    <a:lnTo>
                      <a:pt x="29859" y="26948"/>
                    </a:lnTo>
                    <a:lnTo>
                      <a:pt x="30545" y="25430"/>
                    </a:lnTo>
                    <a:lnTo>
                      <a:pt x="31231" y="23912"/>
                    </a:lnTo>
                    <a:lnTo>
                      <a:pt x="31855" y="22373"/>
                    </a:lnTo>
                    <a:lnTo>
                      <a:pt x="32354" y="21022"/>
                    </a:lnTo>
                    <a:lnTo>
                      <a:pt x="32583" y="20356"/>
                    </a:lnTo>
                    <a:lnTo>
                      <a:pt x="32812" y="19670"/>
                    </a:lnTo>
                    <a:lnTo>
                      <a:pt x="33019" y="18984"/>
                    </a:lnTo>
                    <a:lnTo>
                      <a:pt x="33207" y="18298"/>
                    </a:lnTo>
                    <a:lnTo>
                      <a:pt x="33373" y="17612"/>
                    </a:lnTo>
                    <a:lnTo>
                      <a:pt x="33539" y="16926"/>
                    </a:lnTo>
                    <a:lnTo>
                      <a:pt x="33664" y="16219"/>
                    </a:lnTo>
                    <a:lnTo>
                      <a:pt x="33789" y="15512"/>
                    </a:lnTo>
                    <a:lnTo>
                      <a:pt x="33872" y="14805"/>
                    </a:lnTo>
                    <a:lnTo>
                      <a:pt x="33934" y="14098"/>
                    </a:lnTo>
                    <a:lnTo>
                      <a:pt x="33997" y="13391"/>
                    </a:lnTo>
                    <a:lnTo>
                      <a:pt x="34018" y="12663"/>
                    </a:lnTo>
                    <a:lnTo>
                      <a:pt x="33997" y="11956"/>
                    </a:lnTo>
                    <a:lnTo>
                      <a:pt x="33976" y="11228"/>
                    </a:lnTo>
                    <a:lnTo>
                      <a:pt x="33893" y="10397"/>
                    </a:lnTo>
                    <a:lnTo>
                      <a:pt x="33789" y="9586"/>
                    </a:lnTo>
                    <a:lnTo>
                      <a:pt x="33664" y="8775"/>
                    </a:lnTo>
                    <a:lnTo>
                      <a:pt x="33581" y="8380"/>
                    </a:lnTo>
                    <a:lnTo>
                      <a:pt x="33477" y="7985"/>
                    </a:lnTo>
                    <a:lnTo>
                      <a:pt x="33352" y="7590"/>
                    </a:lnTo>
                    <a:lnTo>
                      <a:pt x="33227" y="7194"/>
                    </a:lnTo>
                    <a:lnTo>
                      <a:pt x="33082" y="6820"/>
                    </a:lnTo>
                    <a:lnTo>
                      <a:pt x="32936" y="6446"/>
                    </a:lnTo>
                    <a:lnTo>
                      <a:pt x="32749" y="6072"/>
                    </a:lnTo>
                    <a:lnTo>
                      <a:pt x="32562" y="5697"/>
                    </a:lnTo>
                    <a:lnTo>
                      <a:pt x="32333" y="5344"/>
                    </a:lnTo>
                    <a:lnTo>
                      <a:pt x="32105" y="4990"/>
                    </a:lnTo>
                    <a:lnTo>
                      <a:pt x="31689" y="4450"/>
                    </a:lnTo>
                    <a:lnTo>
                      <a:pt x="31273" y="3930"/>
                    </a:lnTo>
                    <a:lnTo>
                      <a:pt x="30815" y="3452"/>
                    </a:lnTo>
                    <a:lnTo>
                      <a:pt x="30337" y="3015"/>
                    </a:lnTo>
                    <a:lnTo>
                      <a:pt x="29838" y="2599"/>
                    </a:lnTo>
                    <a:lnTo>
                      <a:pt x="29339" y="2225"/>
                    </a:lnTo>
                    <a:lnTo>
                      <a:pt x="28799" y="1892"/>
                    </a:lnTo>
                    <a:lnTo>
                      <a:pt x="28258" y="1580"/>
                    </a:lnTo>
                    <a:lnTo>
                      <a:pt x="27697" y="1310"/>
                    </a:lnTo>
                    <a:lnTo>
                      <a:pt x="27114" y="1061"/>
                    </a:lnTo>
                    <a:lnTo>
                      <a:pt x="26511" y="853"/>
                    </a:lnTo>
                    <a:lnTo>
                      <a:pt x="25908" y="666"/>
                    </a:lnTo>
                    <a:lnTo>
                      <a:pt x="25285" y="499"/>
                    </a:lnTo>
                    <a:lnTo>
                      <a:pt x="24640" y="354"/>
                    </a:lnTo>
                    <a:lnTo>
                      <a:pt x="23995" y="250"/>
                    </a:lnTo>
                    <a:lnTo>
                      <a:pt x="23330" y="146"/>
                    </a:lnTo>
                    <a:lnTo>
                      <a:pt x="22519" y="83"/>
                    </a:lnTo>
                    <a:lnTo>
                      <a:pt x="21729" y="21"/>
                    </a:lnTo>
                    <a:lnTo>
                      <a:pt x="2091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76" name="Google Shape;1176;p7"/>
              <p:cNvSpPr/>
              <p:nvPr/>
            </p:nvSpPr>
            <p:spPr>
              <a:xfrm>
                <a:off x="3910050" y="256825"/>
                <a:ext cx="1057350" cy="1521550"/>
              </a:xfrm>
              <a:custGeom>
                <a:avLst/>
                <a:gdLst/>
                <a:ahLst/>
                <a:cxnLst/>
                <a:rect l="l" t="t" r="r" b="b"/>
                <a:pathLst>
                  <a:path w="42294" h="60862" extrusionOk="0">
                    <a:moveTo>
                      <a:pt x="22332" y="1643"/>
                    </a:moveTo>
                    <a:lnTo>
                      <a:pt x="23143" y="1664"/>
                    </a:lnTo>
                    <a:lnTo>
                      <a:pt x="23933" y="1726"/>
                    </a:lnTo>
                    <a:lnTo>
                      <a:pt x="24744" y="1789"/>
                    </a:lnTo>
                    <a:lnTo>
                      <a:pt x="25409" y="1893"/>
                    </a:lnTo>
                    <a:lnTo>
                      <a:pt x="26054" y="1997"/>
                    </a:lnTo>
                    <a:lnTo>
                      <a:pt x="26699" y="2142"/>
                    </a:lnTo>
                    <a:lnTo>
                      <a:pt x="27322" y="2309"/>
                    </a:lnTo>
                    <a:lnTo>
                      <a:pt x="27925" y="2496"/>
                    </a:lnTo>
                    <a:lnTo>
                      <a:pt x="28528" y="2704"/>
                    </a:lnTo>
                    <a:lnTo>
                      <a:pt x="29111" y="2953"/>
                    </a:lnTo>
                    <a:lnTo>
                      <a:pt x="29672" y="3223"/>
                    </a:lnTo>
                    <a:lnTo>
                      <a:pt x="30213" y="3535"/>
                    </a:lnTo>
                    <a:lnTo>
                      <a:pt x="30753" y="3868"/>
                    </a:lnTo>
                    <a:lnTo>
                      <a:pt x="31252" y="4242"/>
                    </a:lnTo>
                    <a:lnTo>
                      <a:pt x="31751" y="4658"/>
                    </a:lnTo>
                    <a:lnTo>
                      <a:pt x="32229" y="5095"/>
                    </a:lnTo>
                    <a:lnTo>
                      <a:pt x="32687" y="5573"/>
                    </a:lnTo>
                    <a:lnTo>
                      <a:pt x="33103" y="6093"/>
                    </a:lnTo>
                    <a:lnTo>
                      <a:pt x="33519" y="6633"/>
                    </a:lnTo>
                    <a:lnTo>
                      <a:pt x="33747" y="6987"/>
                    </a:lnTo>
                    <a:lnTo>
                      <a:pt x="33976" y="7340"/>
                    </a:lnTo>
                    <a:lnTo>
                      <a:pt x="34163" y="7715"/>
                    </a:lnTo>
                    <a:lnTo>
                      <a:pt x="34350" y="8089"/>
                    </a:lnTo>
                    <a:lnTo>
                      <a:pt x="34496" y="8463"/>
                    </a:lnTo>
                    <a:lnTo>
                      <a:pt x="34641" y="8837"/>
                    </a:lnTo>
                    <a:lnTo>
                      <a:pt x="34766" y="9233"/>
                    </a:lnTo>
                    <a:lnTo>
                      <a:pt x="34891" y="9628"/>
                    </a:lnTo>
                    <a:lnTo>
                      <a:pt x="34995" y="10023"/>
                    </a:lnTo>
                    <a:lnTo>
                      <a:pt x="35078" y="10418"/>
                    </a:lnTo>
                    <a:lnTo>
                      <a:pt x="35203" y="11229"/>
                    </a:lnTo>
                    <a:lnTo>
                      <a:pt x="35307" y="12040"/>
                    </a:lnTo>
                    <a:lnTo>
                      <a:pt x="35390" y="12871"/>
                    </a:lnTo>
                    <a:lnTo>
                      <a:pt x="35411" y="13599"/>
                    </a:lnTo>
                    <a:lnTo>
                      <a:pt x="35432" y="14306"/>
                    </a:lnTo>
                    <a:lnTo>
                      <a:pt x="35411" y="15034"/>
                    </a:lnTo>
                    <a:lnTo>
                      <a:pt x="35348" y="15741"/>
                    </a:lnTo>
                    <a:lnTo>
                      <a:pt x="35286" y="16448"/>
                    </a:lnTo>
                    <a:lnTo>
                      <a:pt x="35203" y="17155"/>
                    </a:lnTo>
                    <a:lnTo>
                      <a:pt x="35078" y="17862"/>
                    </a:lnTo>
                    <a:lnTo>
                      <a:pt x="34953" y="18569"/>
                    </a:lnTo>
                    <a:lnTo>
                      <a:pt x="34787" y="19255"/>
                    </a:lnTo>
                    <a:lnTo>
                      <a:pt x="34621" y="19941"/>
                    </a:lnTo>
                    <a:lnTo>
                      <a:pt x="34433" y="20627"/>
                    </a:lnTo>
                    <a:lnTo>
                      <a:pt x="34226" y="21313"/>
                    </a:lnTo>
                    <a:lnTo>
                      <a:pt x="33997" y="21999"/>
                    </a:lnTo>
                    <a:lnTo>
                      <a:pt x="33768" y="22665"/>
                    </a:lnTo>
                    <a:lnTo>
                      <a:pt x="33269" y="24016"/>
                    </a:lnTo>
                    <a:lnTo>
                      <a:pt x="32645" y="25555"/>
                    </a:lnTo>
                    <a:lnTo>
                      <a:pt x="31959" y="27073"/>
                    </a:lnTo>
                    <a:lnTo>
                      <a:pt x="31273" y="28591"/>
                    </a:lnTo>
                    <a:lnTo>
                      <a:pt x="30545" y="30067"/>
                    </a:lnTo>
                    <a:lnTo>
                      <a:pt x="29797" y="31564"/>
                    </a:lnTo>
                    <a:lnTo>
                      <a:pt x="29027" y="33040"/>
                    </a:lnTo>
                    <a:lnTo>
                      <a:pt x="27468" y="35972"/>
                    </a:lnTo>
                    <a:lnTo>
                      <a:pt x="26532" y="37698"/>
                    </a:lnTo>
                    <a:lnTo>
                      <a:pt x="25555" y="39403"/>
                    </a:lnTo>
                    <a:lnTo>
                      <a:pt x="25056" y="40255"/>
                    </a:lnTo>
                    <a:lnTo>
                      <a:pt x="24536" y="41087"/>
                    </a:lnTo>
                    <a:lnTo>
                      <a:pt x="24016" y="41919"/>
                    </a:lnTo>
                    <a:lnTo>
                      <a:pt x="23476" y="42751"/>
                    </a:lnTo>
                    <a:lnTo>
                      <a:pt x="23413" y="42855"/>
                    </a:lnTo>
                    <a:lnTo>
                      <a:pt x="23372" y="42959"/>
                    </a:lnTo>
                    <a:lnTo>
                      <a:pt x="23330" y="43062"/>
                    </a:lnTo>
                    <a:lnTo>
                      <a:pt x="23330" y="43187"/>
                    </a:lnTo>
                    <a:lnTo>
                      <a:pt x="23330" y="43291"/>
                    </a:lnTo>
                    <a:lnTo>
                      <a:pt x="23351" y="43395"/>
                    </a:lnTo>
                    <a:lnTo>
                      <a:pt x="23372" y="43478"/>
                    </a:lnTo>
                    <a:lnTo>
                      <a:pt x="23434" y="43582"/>
                    </a:lnTo>
                    <a:lnTo>
                      <a:pt x="23476" y="43665"/>
                    </a:lnTo>
                    <a:lnTo>
                      <a:pt x="23559" y="43749"/>
                    </a:lnTo>
                    <a:lnTo>
                      <a:pt x="23642" y="43811"/>
                    </a:lnTo>
                    <a:lnTo>
                      <a:pt x="23725" y="43873"/>
                    </a:lnTo>
                    <a:lnTo>
                      <a:pt x="23829" y="43915"/>
                    </a:lnTo>
                    <a:lnTo>
                      <a:pt x="23954" y="43957"/>
                    </a:lnTo>
                    <a:lnTo>
                      <a:pt x="24079" y="43977"/>
                    </a:lnTo>
                    <a:lnTo>
                      <a:pt x="24203" y="43977"/>
                    </a:lnTo>
                    <a:lnTo>
                      <a:pt x="25181" y="43957"/>
                    </a:lnTo>
                    <a:lnTo>
                      <a:pt x="26137" y="43936"/>
                    </a:lnTo>
                    <a:lnTo>
                      <a:pt x="28071" y="43873"/>
                    </a:lnTo>
                    <a:lnTo>
                      <a:pt x="29630" y="43873"/>
                    </a:lnTo>
                    <a:lnTo>
                      <a:pt x="31647" y="43894"/>
                    </a:lnTo>
                    <a:lnTo>
                      <a:pt x="33643" y="43957"/>
                    </a:lnTo>
                    <a:lnTo>
                      <a:pt x="35660" y="44061"/>
                    </a:lnTo>
                    <a:lnTo>
                      <a:pt x="37656" y="44185"/>
                    </a:lnTo>
                    <a:lnTo>
                      <a:pt x="37927" y="44206"/>
                    </a:lnTo>
                    <a:lnTo>
                      <a:pt x="38155" y="44248"/>
                    </a:lnTo>
                    <a:lnTo>
                      <a:pt x="38384" y="44310"/>
                    </a:lnTo>
                    <a:lnTo>
                      <a:pt x="38592" y="44372"/>
                    </a:lnTo>
                    <a:lnTo>
                      <a:pt x="38779" y="44456"/>
                    </a:lnTo>
                    <a:lnTo>
                      <a:pt x="38966" y="44580"/>
                    </a:lnTo>
                    <a:lnTo>
                      <a:pt x="39112" y="44705"/>
                    </a:lnTo>
                    <a:lnTo>
                      <a:pt x="39257" y="44830"/>
                    </a:lnTo>
                    <a:lnTo>
                      <a:pt x="39361" y="44996"/>
                    </a:lnTo>
                    <a:lnTo>
                      <a:pt x="39465" y="45163"/>
                    </a:lnTo>
                    <a:lnTo>
                      <a:pt x="39548" y="45370"/>
                    </a:lnTo>
                    <a:lnTo>
                      <a:pt x="39632" y="45578"/>
                    </a:lnTo>
                    <a:lnTo>
                      <a:pt x="39673" y="45807"/>
                    </a:lnTo>
                    <a:lnTo>
                      <a:pt x="39715" y="46036"/>
                    </a:lnTo>
                    <a:lnTo>
                      <a:pt x="39715" y="46306"/>
                    </a:lnTo>
                    <a:lnTo>
                      <a:pt x="39715" y="46597"/>
                    </a:lnTo>
                    <a:lnTo>
                      <a:pt x="39590" y="50111"/>
                    </a:lnTo>
                    <a:lnTo>
                      <a:pt x="39445" y="53625"/>
                    </a:lnTo>
                    <a:lnTo>
                      <a:pt x="39403" y="54436"/>
                    </a:lnTo>
                    <a:lnTo>
                      <a:pt x="39341" y="55226"/>
                    </a:lnTo>
                    <a:lnTo>
                      <a:pt x="39257" y="55996"/>
                    </a:lnTo>
                    <a:lnTo>
                      <a:pt x="39133" y="56786"/>
                    </a:lnTo>
                    <a:lnTo>
                      <a:pt x="39049" y="57160"/>
                    </a:lnTo>
                    <a:lnTo>
                      <a:pt x="38945" y="57472"/>
                    </a:lnTo>
                    <a:lnTo>
                      <a:pt x="38883" y="57597"/>
                    </a:lnTo>
                    <a:lnTo>
                      <a:pt x="38821" y="57701"/>
                    </a:lnTo>
                    <a:lnTo>
                      <a:pt x="38738" y="57805"/>
                    </a:lnTo>
                    <a:lnTo>
                      <a:pt x="38654" y="57909"/>
                    </a:lnTo>
                    <a:lnTo>
                      <a:pt x="38550" y="57971"/>
                    </a:lnTo>
                    <a:lnTo>
                      <a:pt x="38446" y="58033"/>
                    </a:lnTo>
                    <a:lnTo>
                      <a:pt x="38322" y="58096"/>
                    </a:lnTo>
                    <a:lnTo>
                      <a:pt x="38197" y="58137"/>
                    </a:lnTo>
                    <a:lnTo>
                      <a:pt x="37885" y="58200"/>
                    </a:lnTo>
                    <a:lnTo>
                      <a:pt x="37490" y="58241"/>
                    </a:lnTo>
                    <a:lnTo>
                      <a:pt x="36076" y="58324"/>
                    </a:lnTo>
                    <a:lnTo>
                      <a:pt x="34662" y="58366"/>
                    </a:lnTo>
                    <a:lnTo>
                      <a:pt x="33248" y="58387"/>
                    </a:lnTo>
                    <a:lnTo>
                      <a:pt x="31814" y="58366"/>
                    </a:lnTo>
                    <a:lnTo>
                      <a:pt x="30400" y="58345"/>
                    </a:lnTo>
                    <a:lnTo>
                      <a:pt x="28986" y="58304"/>
                    </a:lnTo>
                    <a:lnTo>
                      <a:pt x="26158" y="58200"/>
                    </a:lnTo>
                    <a:lnTo>
                      <a:pt x="25243" y="58200"/>
                    </a:lnTo>
                    <a:lnTo>
                      <a:pt x="24328" y="58179"/>
                    </a:lnTo>
                    <a:lnTo>
                      <a:pt x="22519" y="58200"/>
                    </a:lnTo>
                    <a:lnTo>
                      <a:pt x="20710" y="58116"/>
                    </a:lnTo>
                    <a:lnTo>
                      <a:pt x="18922" y="58054"/>
                    </a:lnTo>
                    <a:lnTo>
                      <a:pt x="17113" y="58013"/>
                    </a:lnTo>
                    <a:lnTo>
                      <a:pt x="15304" y="57971"/>
                    </a:lnTo>
                    <a:lnTo>
                      <a:pt x="11707" y="57929"/>
                    </a:lnTo>
                    <a:lnTo>
                      <a:pt x="8110" y="57909"/>
                    </a:lnTo>
                    <a:lnTo>
                      <a:pt x="7611" y="57909"/>
                    </a:lnTo>
                    <a:lnTo>
                      <a:pt x="7237" y="57888"/>
                    </a:lnTo>
                    <a:lnTo>
                      <a:pt x="7070" y="57846"/>
                    </a:lnTo>
                    <a:lnTo>
                      <a:pt x="6945" y="57805"/>
                    </a:lnTo>
                    <a:lnTo>
                      <a:pt x="6841" y="57763"/>
                    </a:lnTo>
                    <a:lnTo>
                      <a:pt x="6737" y="57701"/>
                    </a:lnTo>
                    <a:lnTo>
                      <a:pt x="6654" y="57617"/>
                    </a:lnTo>
                    <a:lnTo>
                      <a:pt x="6592" y="57513"/>
                    </a:lnTo>
                    <a:lnTo>
                      <a:pt x="6530" y="57389"/>
                    </a:lnTo>
                    <a:lnTo>
                      <a:pt x="6488" y="57243"/>
                    </a:lnTo>
                    <a:lnTo>
                      <a:pt x="6405" y="56869"/>
                    </a:lnTo>
                    <a:lnTo>
                      <a:pt x="6322" y="56370"/>
                    </a:lnTo>
                    <a:lnTo>
                      <a:pt x="6259" y="55892"/>
                    </a:lnTo>
                    <a:lnTo>
                      <a:pt x="6197" y="55413"/>
                    </a:lnTo>
                    <a:lnTo>
                      <a:pt x="6155" y="54935"/>
                    </a:lnTo>
                    <a:lnTo>
                      <a:pt x="6134" y="54457"/>
                    </a:lnTo>
                    <a:lnTo>
                      <a:pt x="6114" y="53979"/>
                    </a:lnTo>
                    <a:lnTo>
                      <a:pt x="6134" y="53500"/>
                    </a:lnTo>
                    <a:lnTo>
                      <a:pt x="6134" y="53022"/>
                    </a:lnTo>
                    <a:lnTo>
                      <a:pt x="6176" y="52544"/>
                    </a:lnTo>
                    <a:lnTo>
                      <a:pt x="6218" y="52066"/>
                    </a:lnTo>
                    <a:lnTo>
                      <a:pt x="6280" y="51608"/>
                    </a:lnTo>
                    <a:lnTo>
                      <a:pt x="6342" y="51130"/>
                    </a:lnTo>
                    <a:lnTo>
                      <a:pt x="6426" y="50652"/>
                    </a:lnTo>
                    <a:lnTo>
                      <a:pt x="6530" y="50194"/>
                    </a:lnTo>
                    <a:lnTo>
                      <a:pt x="6654" y="49716"/>
                    </a:lnTo>
                    <a:lnTo>
                      <a:pt x="6779" y="49259"/>
                    </a:lnTo>
                    <a:lnTo>
                      <a:pt x="6925" y="48780"/>
                    </a:lnTo>
                    <a:lnTo>
                      <a:pt x="7153" y="48094"/>
                    </a:lnTo>
                    <a:lnTo>
                      <a:pt x="7403" y="47408"/>
                    </a:lnTo>
                    <a:lnTo>
                      <a:pt x="7673" y="46743"/>
                    </a:lnTo>
                    <a:lnTo>
                      <a:pt x="7964" y="46098"/>
                    </a:lnTo>
                    <a:lnTo>
                      <a:pt x="8276" y="45433"/>
                    </a:lnTo>
                    <a:lnTo>
                      <a:pt x="8588" y="44809"/>
                    </a:lnTo>
                    <a:lnTo>
                      <a:pt x="8921" y="44164"/>
                    </a:lnTo>
                    <a:lnTo>
                      <a:pt x="9274" y="43541"/>
                    </a:lnTo>
                    <a:lnTo>
                      <a:pt x="9628" y="42917"/>
                    </a:lnTo>
                    <a:lnTo>
                      <a:pt x="10002" y="42314"/>
                    </a:lnTo>
                    <a:lnTo>
                      <a:pt x="10792" y="41108"/>
                    </a:lnTo>
                    <a:lnTo>
                      <a:pt x="11603" y="39923"/>
                    </a:lnTo>
                    <a:lnTo>
                      <a:pt x="12455" y="38758"/>
                    </a:lnTo>
                    <a:lnTo>
                      <a:pt x="13142" y="37864"/>
                    </a:lnTo>
                    <a:lnTo>
                      <a:pt x="13849" y="36970"/>
                    </a:lnTo>
                    <a:lnTo>
                      <a:pt x="15283" y="35224"/>
                    </a:lnTo>
                    <a:lnTo>
                      <a:pt x="16718" y="33498"/>
                    </a:lnTo>
                    <a:lnTo>
                      <a:pt x="18174" y="31751"/>
                    </a:lnTo>
                    <a:lnTo>
                      <a:pt x="18714" y="31065"/>
                    </a:lnTo>
                    <a:lnTo>
                      <a:pt x="19255" y="30358"/>
                    </a:lnTo>
                    <a:lnTo>
                      <a:pt x="19775" y="29630"/>
                    </a:lnTo>
                    <a:lnTo>
                      <a:pt x="20274" y="28903"/>
                    </a:lnTo>
                    <a:lnTo>
                      <a:pt x="20731" y="28133"/>
                    </a:lnTo>
                    <a:lnTo>
                      <a:pt x="21168" y="27364"/>
                    </a:lnTo>
                    <a:lnTo>
                      <a:pt x="21376" y="26969"/>
                    </a:lnTo>
                    <a:lnTo>
                      <a:pt x="21563" y="26574"/>
                    </a:lnTo>
                    <a:lnTo>
                      <a:pt x="21729" y="26158"/>
                    </a:lnTo>
                    <a:lnTo>
                      <a:pt x="21895" y="25742"/>
                    </a:lnTo>
                    <a:lnTo>
                      <a:pt x="22041" y="25368"/>
                    </a:lnTo>
                    <a:lnTo>
                      <a:pt x="22145" y="24973"/>
                    </a:lnTo>
                    <a:lnTo>
                      <a:pt x="22249" y="24598"/>
                    </a:lnTo>
                    <a:lnTo>
                      <a:pt x="22332" y="24224"/>
                    </a:lnTo>
                    <a:lnTo>
                      <a:pt x="22374" y="23850"/>
                    </a:lnTo>
                    <a:lnTo>
                      <a:pt x="22415" y="23476"/>
                    </a:lnTo>
                    <a:lnTo>
                      <a:pt x="22436" y="23101"/>
                    </a:lnTo>
                    <a:lnTo>
                      <a:pt x="22415" y="22748"/>
                    </a:lnTo>
                    <a:lnTo>
                      <a:pt x="22394" y="22374"/>
                    </a:lnTo>
                    <a:lnTo>
                      <a:pt x="22332" y="21999"/>
                    </a:lnTo>
                    <a:lnTo>
                      <a:pt x="22270" y="21646"/>
                    </a:lnTo>
                    <a:lnTo>
                      <a:pt x="22166" y="21272"/>
                    </a:lnTo>
                    <a:lnTo>
                      <a:pt x="22041" y="20918"/>
                    </a:lnTo>
                    <a:lnTo>
                      <a:pt x="21895" y="20565"/>
                    </a:lnTo>
                    <a:lnTo>
                      <a:pt x="21729" y="20211"/>
                    </a:lnTo>
                    <a:lnTo>
                      <a:pt x="21542" y="19858"/>
                    </a:lnTo>
                    <a:lnTo>
                      <a:pt x="21313" y="19504"/>
                    </a:lnTo>
                    <a:lnTo>
                      <a:pt x="21084" y="19192"/>
                    </a:lnTo>
                    <a:lnTo>
                      <a:pt x="20814" y="18901"/>
                    </a:lnTo>
                    <a:lnTo>
                      <a:pt x="20544" y="18672"/>
                    </a:lnTo>
                    <a:lnTo>
                      <a:pt x="20253" y="18444"/>
                    </a:lnTo>
                    <a:lnTo>
                      <a:pt x="19941" y="18277"/>
                    </a:lnTo>
                    <a:lnTo>
                      <a:pt x="19608" y="18132"/>
                    </a:lnTo>
                    <a:lnTo>
                      <a:pt x="19276" y="18028"/>
                    </a:lnTo>
                    <a:lnTo>
                      <a:pt x="18943" y="17945"/>
                    </a:lnTo>
                    <a:lnTo>
                      <a:pt x="18569" y="17924"/>
                    </a:lnTo>
                    <a:lnTo>
                      <a:pt x="18215" y="17903"/>
                    </a:lnTo>
                    <a:lnTo>
                      <a:pt x="17841" y="17945"/>
                    </a:lnTo>
                    <a:lnTo>
                      <a:pt x="17467" y="18007"/>
                    </a:lnTo>
                    <a:lnTo>
                      <a:pt x="17071" y="18111"/>
                    </a:lnTo>
                    <a:lnTo>
                      <a:pt x="16676" y="18257"/>
                    </a:lnTo>
                    <a:lnTo>
                      <a:pt x="16302" y="18423"/>
                    </a:lnTo>
                    <a:lnTo>
                      <a:pt x="15969" y="18589"/>
                    </a:lnTo>
                    <a:lnTo>
                      <a:pt x="15678" y="18756"/>
                    </a:lnTo>
                    <a:lnTo>
                      <a:pt x="15075" y="19130"/>
                    </a:lnTo>
                    <a:lnTo>
                      <a:pt x="14514" y="19546"/>
                    </a:lnTo>
                    <a:lnTo>
                      <a:pt x="13973" y="19982"/>
                    </a:lnTo>
                    <a:lnTo>
                      <a:pt x="13474" y="20461"/>
                    </a:lnTo>
                    <a:lnTo>
                      <a:pt x="12975" y="20939"/>
                    </a:lnTo>
                    <a:lnTo>
                      <a:pt x="12497" y="21459"/>
                    </a:lnTo>
                    <a:lnTo>
                      <a:pt x="12040" y="21999"/>
                    </a:lnTo>
                    <a:lnTo>
                      <a:pt x="11437" y="22748"/>
                    </a:lnTo>
                    <a:lnTo>
                      <a:pt x="10854" y="23517"/>
                    </a:lnTo>
                    <a:lnTo>
                      <a:pt x="10272" y="24307"/>
                    </a:lnTo>
                    <a:lnTo>
                      <a:pt x="9732" y="25097"/>
                    </a:lnTo>
                    <a:lnTo>
                      <a:pt x="9545" y="25368"/>
                    </a:lnTo>
                    <a:lnTo>
                      <a:pt x="9378" y="25576"/>
                    </a:lnTo>
                    <a:lnTo>
                      <a:pt x="9212" y="25700"/>
                    </a:lnTo>
                    <a:lnTo>
                      <a:pt x="9129" y="25742"/>
                    </a:lnTo>
                    <a:lnTo>
                      <a:pt x="9045" y="25763"/>
                    </a:lnTo>
                    <a:lnTo>
                      <a:pt x="8962" y="25784"/>
                    </a:lnTo>
                    <a:lnTo>
                      <a:pt x="8879" y="25784"/>
                    </a:lnTo>
                    <a:lnTo>
                      <a:pt x="8671" y="25742"/>
                    </a:lnTo>
                    <a:lnTo>
                      <a:pt x="8442" y="25638"/>
                    </a:lnTo>
                    <a:lnTo>
                      <a:pt x="8151" y="25472"/>
                    </a:lnTo>
                    <a:lnTo>
                      <a:pt x="7611" y="25160"/>
                    </a:lnTo>
                    <a:lnTo>
                      <a:pt x="7112" y="24827"/>
                    </a:lnTo>
                    <a:lnTo>
                      <a:pt x="6613" y="24474"/>
                    </a:lnTo>
                    <a:lnTo>
                      <a:pt x="6134" y="24120"/>
                    </a:lnTo>
                    <a:lnTo>
                      <a:pt x="5677" y="23725"/>
                    </a:lnTo>
                    <a:lnTo>
                      <a:pt x="5240" y="23330"/>
                    </a:lnTo>
                    <a:lnTo>
                      <a:pt x="4825" y="22914"/>
                    </a:lnTo>
                    <a:lnTo>
                      <a:pt x="4429" y="22498"/>
                    </a:lnTo>
                    <a:lnTo>
                      <a:pt x="4034" y="22041"/>
                    </a:lnTo>
                    <a:lnTo>
                      <a:pt x="3660" y="21583"/>
                    </a:lnTo>
                    <a:lnTo>
                      <a:pt x="3286" y="21126"/>
                    </a:lnTo>
                    <a:lnTo>
                      <a:pt x="2932" y="20627"/>
                    </a:lnTo>
                    <a:lnTo>
                      <a:pt x="2600" y="20149"/>
                    </a:lnTo>
                    <a:lnTo>
                      <a:pt x="2288" y="19629"/>
                    </a:lnTo>
                    <a:lnTo>
                      <a:pt x="1955" y="19109"/>
                    </a:lnTo>
                    <a:lnTo>
                      <a:pt x="1664" y="18589"/>
                    </a:lnTo>
                    <a:lnTo>
                      <a:pt x="1539" y="18319"/>
                    </a:lnTo>
                    <a:lnTo>
                      <a:pt x="1456" y="18028"/>
                    </a:lnTo>
                    <a:lnTo>
                      <a:pt x="1415" y="17737"/>
                    </a:lnTo>
                    <a:lnTo>
                      <a:pt x="1415" y="17425"/>
                    </a:lnTo>
                    <a:lnTo>
                      <a:pt x="1435" y="17134"/>
                    </a:lnTo>
                    <a:lnTo>
                      <a:pt x="1477" y="16843"/>
                    </a:lnTo>
                    <a:lnTo>
                      <a:pt x="1560" y="16552"/>
                    </a:lnTo>
                    <a:lnTo>
                      <a:pt x="1643" y="16240"/>
                    </a:lnTo>
                    <a:lnTo>
                      <a:pt x="1893" y="15533"/>
                    </a:lnTo>
                    <a:lnTo>
                      <a:pt x="2184" y="14826"/>
                    </a:lnTo>
                    <a:lnTo>
                      <a:pt x="2496" y="14140"/>
                    </a:lnTo>
                    <a:lnTo>
                      <a:pt x="2849" y="13474"/>
                    </a:lnTo>
                    <a:lnTo>
                      <a:pt x="3223" y="12830"/>
                    </a:lnTo>
                    <a:lnTo>
                      <a:pt x="3639" y="12206"/>
                    </a:lnTo>
                    <a:lnTo>
                      <a:pt x="4076" y="11582"/>
                    </a:lnTo>
                    <a:lnTo>
                      <a:pt x="4533" y="10958"/>
                    </a:lnTo>
                    <a:lnTo>
                      <a:pt x="4929" y="10439"/>
                    </a:lnTo>
                    <a:lnTo>
                      <a:pt x="5365" y="9919"/>
                    </a:lnTo>
                    <a:lnTo>
                      <a:pt x="5781" y="9420"/>
                    </a:lnTo>
                    <a:lnTo>
                      <a:pt x="6218" y="8921"/>
                    </a:lnTo>
                    <a:lnTo>
                      <a:pt x="6675" y="8442"/>
                    </a:lnTo>
                    <a:lnTo>
                      <a:pt x="7133" y="7964"/>
                    </a:lnTo>
                    <a:lnTo>
                      <a:pt x="7611" y="7507"/>
                    </a:lnTo>
                    <a:lnTo>
                      <a:pt x="8089" y="7070"/>
                    </a:lnTo>
                    <a:lnTo>
                      <a:pt x="8588" y="6654"/>
                    </a:lnTo>
                    <a:lnTo>
                      <a:pt x="9087" y="6238"/>
                    </a:lnTo>
                    <a:lnTo>
                      <a:pt x="9628" y="5843"/>
                    </a:lnTo>
                    <a:lnTo>
                      <a:pt x="10147" y="5448"/>
                    </a:lnTo>
                    <a:lnTo>
                      <a:pt x="10709" y="5095"/>
                    </a:lnTo>
                    <a:lnTo>
                      <a:pt x="11270" y="4741"/>
                    </a:lnTo>
                    <a:lnTo>
                      <a:pt x="11853" y="4409"/>
                    </a:lnTo>
                    <a:lnTo>
                      <a:pt x="12455" y="4097"/>
                    </a:lnTo>
                    <a:lnTo>
                      <a:pt x="13183" y="3743"/>
                    </a:lnTo>
                    <a:lnTo>
                      <a:pt x="13911" y="3411"/>
                    </a:lnTo>
                    <a:lnTo>
                      <a:pt x="14660" y="3119"/>
                    </a:lnTo>
                    <a:lnTo>
                      <a:pt x="15408" y="2849"/>
                    </a:lnTo>
                    <a:lnTo>
                      <a:pt x="16157" y="2600"/>
                    </a:lnTo>
                    <a:lnTo>
                      <a:pt x="16905" y="2371"/>
                    </a:lnTo>
                    <a:lnTo>
                      <a:pt x="17674" y="2184"/>
                    </a:lnTo>
                    <a:lnTo>
                      <a:pt x="18444" y="2017"/>
                    </a:lnTo>
                    <a:lnTo>
                      <a:pt x="19213" y="1893"/>
                    </a:lnTo>
                    <a:lnTo>
                      <a:pt x="19982" y="1789"/>
                    </a:lnTo>
                    <a:lnTo>
                      <a:pt x="20773" y="1706"/>
                    </a:lnTo>
                    <a:lnTo>
                      <a:pt x="21542" y="1664"/>
                    </a:lnTo>
                    <a:lnTo>
                      <a:pt x="22332" y="1643"/>
                    </a:lnTo>
                    <a:close/>
                    <a:moveTo>
                      <a:pt x="23122" y="1"/>
                    </a:moveTo>
                    <a:lnTo>
                      <a:pt x="22498" y="21"/>
                    </a:lnTo>
                    <a:lnTo>
                      <a:pt x="21875" y="42"/>
                    </a:lnTo>
                    <a:lnTo>
                      <a:pt x="21251" y="84"/>
                    </a:lnTo>
                    <a:lnTo>
                      <a:pt x="20606" y="146"/>
                    </a:lnTo>
                    <a:lnTo>
                      <a:pt x="19982" y="229"/>
                    </a:lnTo>
                    <a:lnTo>
                      <a:pt x="19359" y="333"/>
                    </a:lnTo>
                    <a:lnTo>
                      <a:pt x="18735" y="437"/>
                    </a:lnTo>
                    <a:lnTo>
                      <a:pt x="18111" y="562"/>
                    </a:lnTo>
                    <a:lnTo>
                      <a:pt x="17155" y="791"/>
                    </a:lnTo>
                    <a:lnTo>
                      <a:pt x="16240" y="1040"/>
                    </a:lnTo>
                    <a:lnTo>
                      <a:pt x="15325" y="1310"/>
                    </a:lnTo>
                    <a:lnTo>
                      <a:pt x="14452" y="1622"/>
                    </a:lnTo>
                    <a:lnTo>
                      <a:pt x="13578" y="1976"/>
                    </a:lnTo>
                    <a:lnTo>
                      <a:pt x="12726" y="2350"/>
                    </a:lnTo>
                    <a:lnTo>
                      <a:pt x="11894" y="2766"/>
                    </a:lnTo>
                    <a:lnTo>
                      <a:pt x="11062" y="3223"/>
                    </a:lnTo>
                    <a:lnTo>
                      <a:pt x="10272" y="3702"/>
                    </a:lnTo>
                    <a:lnTo>
                      <a:pt x="9503" y="4201"/>
                    </a:lnTo>
                    <a:lnTo>
                      <a:pt x="8734" y="4741"/>
                    </a:lnTo>
                    <a:lnTo>
                      <a:pt x="8006" y="5324"/>
                    </a:lnTo>
                    <a:lnTo>
                      <a:pt x="7278" y="5926"/>
                    </a:lnTo>
                    <a:lnTo>
                      <a:pt x="6571" y="6571"/>
                    </a:lnTo>
                    <a:lnTo>
                      <a:pt x="5885" y="7257"/>
                    </a:lnTo>
                    <a:lnTo>
                      <a:pt x="5240" y="7964"/>
                    </a:lnTo>
                    <a:lnTo>
                      <a:pt x="4721" y="8546"/>
                    </a:lnTo>
                    <a:lnTo>
                      <a:pt x="4222" y="9149"/>
                    </a:lnTo>
                    <a:lnTo>
                      <a:pt x="3723" y="9752"/>
                    </a:lnTo>
                    <a:lnTo>
                      <a:pt x="3265" y="10376"/>
                    </a:lnTo>
                    <a:lnTo>
                      <a:pt x="2808" y="11000"/>
                    </a:lnTo>
                    <a:lnTo>
                      <a:pt x="2371" y="11645"/>
                    </a:lnTo>
                    <a:lnTo>
                      <a:pt x="1976" y="12289"/>
                    </a:lnTo>
                    <a:lnTo>
                      <a:pt x="1581" y="12975"/>
                    </a:lnTo>
                    <a:lnTo>
                      <a:pt x="1248" y="13599"/>
                    </a:lnTo>
                    <a:lnTo>
                      <a:pt x="957" y="14223"/>
                    </a:lnTo>
                    <a:lnTo>
                      <a:pt x="666" y="14888"/>
                    </a:lnTo>
                    <a:lnTo>
                      <a:pt x="416" y="15554"/>
                    </a:lnTo>
                    <a:lnTo>
                      <a:pt x="292" y="15949"/>
                    </a:lnTo>
                    <a:lnTo>
                      <a:pt x="188" y="16364"/>
                    </a:lnTo>
                    <a:lnTo>
                      <a:pt x="105" y="16760"/>
                    </a:lnTo>
                    <a:lnTo>
                      <a:pt x="42" y="17155"/>
                    </a:lnTo>
                    <a:lnTo>
                      <a:pt x="1" y="17570"/>
                    </a:lnTo>
                    <a:lnTo>
                      <a:pt x="21" y="17966"/>
                    </a:lnTo>
                    <a:lnTo>
                      <a:pt x="63" y="18381"/>
                    </a:lnTo>
                    <a:lnTo>
                      <a:pt x="167" y="18776"/>
                    </a:lnTo>
                    <a:lnTo>
                      <a:pt x="416" y="19650"/>
                    </a:lnTo>
                    <a:lnTo>
                      <a:pt x="728" y="20481"/>
                    </a:lnTo>
                    <a:lnTo>
                      <a:pt x="1082" y="21292"/>
                    </a:lnTo>
                    <a:lnTo>
                      <a:pt x="1477" y="22083"/>
                    </a:lnTo>
                    <a:lnTo>
                      <a:pt x="1914" y="22852"/>
                    </a:lnTo>
                    <a:lnTo>
                      <a:pt x="2142" y="23226"/>
                    </a:lnTo>
                    <a:lnTo>
                      <a:pt x="2371" y="23600"/>
                    </a:lnTo>
                    <a:lnTo>
                      <a:pt x="2641" y="23975"/>
                    </a:lnTo>
                    <a:lnTo>
                      <a:pt x="2912" y="24328"/>
                    </a:lnTo>
                    <a:lnTo>
                      <a:pt x="3182" y="24682"/>
                    </a:lnTo>
                    <a:lnTo>
                      <a:pt x="3473" y="25014"/>
                    </a:lnTo>
                    <a:lnTo>
                      <a:pt x="3910" y="25513"/>
                    </a:lnTo>
                    <a:lnTo>
                      <a:pt x="4388" y="25971"/>
                    </a:lnTo>
                    <a:lnTo>
                      <a:pt x="4866" y="26428"/>
                    </a:lnTo>
                    <a:lnTo>
                      <a:pt x="5386" y="26823"/>
                    </a:lnTo>
                    <a:lnTo>
                      <a:pt x="5927" y="27198"/>
                    </a:lnTo>
                    <a:lnTo>
                      <a:pt x="6488" y="27551"/>
                    </a:lnTo>
                    <a:lnTo>
                      <a:pt x="6779" y="27697"/>
                    </a:lnTo>
                    <a:lnTo>
                      <a:pt x="7091" y="27842"/>
                    </a:lnTo>
                    <a:lnTo>
                      <a:pt x="7403" y="27967"/>
                    </a:lnTo>
                    <a:lnTo>
                      <a:pt x="7715" y="28092"/>
                    </a:lnTo>
                    <a:lnTo>
                      <a:pt x="8006" y="28196"/>
                    </a:lnTo>
                    <a:lnTo>
                      <a:pt x="8276" y="28279"/>
                    </a:lnTo>
                    <a:lnTo>
                      <a:pt x="8567" y="28341"/>
                    </a:lnTo>
                    <a:lnTo>
                      <a:pt x="8858" y="28404"/>
                    </a:lnTo>
                    <a:lnTo>
                      <a:pt x="9129" y="28424"/>
                    </a:lnTo>
                    <a:lnTo>
                      <a:pt x="9420" y="28445"/>
                    </a:lnTo>
                    <a:lnTo>
                      <a:pt x="9690" y="28424"/>
                    </a:lnTo>
                    <a:lnTo>
                      <a:pt x="9960" y="28383"/>
                    </a:lnTo>
                    <a:lnTo>
                      <a:pt x="10210" y="28320"/>
                    </a:lnTo>
                    <a:lnTo>
                      <a:pt x="10480" y="28237"/>
                    </a:lnTo>
                    <a:lnTo>
                      <a:pt x="10730" y="28112"/>
                    </a:lnTo>
                    <a:lnTo>
                      <a:pt x="10979" y="27967"/>
                    </a:lnTo>
                    <a:lnTo>
                      <a:pt x="11208" y="27780"/>
                    </a:lnTo>
                    <a:lnTo>
                      <a:pt x="11437" y="27572"/>
                    </a:lnTo>
                    <a:lnTo>
                      <a:pt x="11645" y="27322"/>
                    </a:lnTo>
                    <a:lnTo>
                      <a:pt x="11853" y="27031"/>
                    </a:lnTo>
                    <a:lnTo>
                      <a:pt x="12871" y="25513"/>
                    </a:lnTo>
                    <a:lnTo>
                      <a:pt x="13246" y="24952"/>
                    </a:lnTo>
                    <a:lnTo>
                      <a:pt x="13661" y="24391"/>
                    </a:lnTo>
                    <a:lnTo>
                      <a:pt x="14077" y="23829"/>
                    </a:lnTo>
                    <a:lnTo>
                      <a:pt x="14535" y="23309"/>
                    </a:lnTo>
                    <a:lnTo>
                      <a:pt x="14992" y="22810"/>
                    </a:lnTo>
                    <a:lnTo>
                      <a:pt x="15470" y="22311"/>
                    </a:lnTo>
                    <a:lnTo>
                      <a:pt x="15990" y="21854"/>
                    </a:lnTo>
                    <a:lnTo>
                      <a:pt x="16531" y="21438"/>
                    </a:lnTo>
                    <a:lnTo>
                      <a:pt x="16864" y="21188"/>
                    </a:lnTo>
                    <a:lnTo>
                      <a:pt x="17196" y="20980"/>
                    </a:lnTo>
                    <a:lnTo>
                      <a:pt x="17550" y="20814"/>
                    </a:lnTo>
                    <a:lnTo>
                      <a:pt x="17903" y="20648"/>
                    </a:lnTo>
                    <a:lnTo>
                      <a:pt x="18277" y="20544"/>
                    </a:lnTo>
                    <a:lnTo>
                      <a:pt x="18673" y="20461"/>
                    </a:lnTo>
                    <a:lnTo>
                      <a:pt x="19068" y="20419"/>
                    </a:lnTo>
                    <a:lnTo>
                      <a:pt x="19483" y="20419"/>
                    </a:lnTo>
                    <a:lnTo>
                      <a:pt x="19733" y="20440"/>
                    </a:lnTo>
                    <a:lnTo>
                      <a:pt x="19962" y="20502"/>
                    </a:lnTo>
                    <a:lnTo>
                      <a:pt x="20128" y="20585"/>
                    </a:lnTo>
                    <a:lnTo>
                      <a:pt x="20294" y="20689"/>
                    </a:lnTo>
                    <a:lnTo>
                      <a:pt x="20398" y="20835"/>
                    </a:lnTo>
                    <a:lnTo>
                      <a:pt x="20502" y="21001"/>
                    </a:lnTo>
                    <a:lnTo>
                      <a:pt x="20585" y="21209"/>
                    </a:lnTo>
                    <a:lnTo>
                      <a:pt x="20648" y="21480"/>
                    </a:lnTo>
                    <a:lnTo>
                      <a:pt x="20731" y="21895"/>
                    </a:lnTo>
                    <a:lnTo>
                      <a:pt x="20773" y="22332"/>
                    </a:lnTo>
                    <a:lnTo>
                      <a:pt x="20793" y="22748"/>
                    </a:lnTo>
                    <a:lnTo>
                      <a:pt x="20752" y="23164"/>
                    </a:lnTo>
                    <a:lnTo>
                      <a:pt x="20710" y="23580"/>
                    </a:lnTo>
                    <a:lnTo>
                      <a:pt x="20627" y="23995"/>
                    </a:lnTo>
                    <a:lnTo>
                      <a:pt x="20502" y="24411"/>
                    </a:lnTo>
                    <a:lnTo>
                      <a:pt x="20378" y="24806"/>
                    </a:lnTo>
                    <a:lnTo>
                      <a:pt x="20086" y="25513"/>
                    </a:lnTo>
                    <a:lnTo>
                      <a:pt x="19775" y="26199"/>
                    </a:lnTo>
                    <a:lnTo>
                      <a:pt x="19421" y="26865"/>
                    </a:lnTo>
                    <a:lnTo>
                      <a:pt x="19047" y="27509"/>
                    </a:lnTo>
                    <a:lnTo>
                      <a:pt x="18652" y="28133"/>
                    </a:lnTo>
                    <a:lnTo>
                      <a:pt x="18215" y="28757"/>
                    </a:lnTo>
                    <a:lnTo>
                      <a:pt x="17799" y="29360"/>
                    </a:lnTo>
                    <a:lnTo>
                      <a:pt x="17342" y="29963"/>
                    </a:lnTo>
                    <a:lnTo>
                      <a:pt x="16531" y="31044"/>
                    </a:lnTo>
                    <a:lnTo>
                      <a:pt x="15699" y="32125"/>
                    </a:lnTo>
                    <a:lnTo>
                      <a:pt x="13994" y="34246"/>
                    </a:lnTo>
                    <a:lnTo>
                      <a:pt x="12310" y="36388"/>
                    </a:lnTo>
                    <a:lnTo>
                      <a:pt x="11478" y="37448"/>
                    </a:lnTo>
                    <a:lnTo>
                      <a:pt x="10667" y="38550"/>
                    </a:lnTo>
                    <a:lnTo>
                      <a:pt x="9898" y="39652"/>
                    </a:lnTo>
                    <a:lnTo>
                      <a:pt x="9149" y="40775"/>
                    </a:lnTo>
                    <a:lnTo>
                      <a:pt x="8422" y="41919"/>
                    </a:lnTo>
                    <a:lnTo>
                      <a:pt x="7736" y="43083"/>
                    </a:lnTo>
                    <a:lnTo>
                      <a:pt x="7424" y="43665"/>
                    </a:lnTo>
                    <a:lnTo>
                      <a:pt x="7112" y="44268"/>
                    </a:lnTo>
                    <a:lnTo>
                      <a:pt x="6800" y="44871"/>
                    </a:lnTo>
                    <a:lnTo>
                      <a:pt x="6509" y="45474"/>
                    </a:lnTo>
                    <a:lnTo>
                      <a:pt x="6238" y="46098"/>
                    </a:lnTo>
                    <a:lnTo>
                      <a:pt x="5989" y="46722"/>
                    </a:lnTo>
                    <a:lnTo>
                      <a:pt x="5739" y="47346"/>
                    </a:lnTo>
                    <a:lnTo>
                      <a:pt x="5511" y="47990"/>
                    </a:lnTo>
                    <a:lnTo>
                      <a:pt x="5282" y="48656"/>
                    </a:lnTo>
                    <a:lnTo>
                      <a:pt x="5095" y="49321"/>
                    </a:lnTo>
                    <a:lnTo>
                      <a:pt x="4929" y="49986"/>
                    </a:lnTo>
                    <a:lnTo>
                      <a:pt x="4783" y="50652"/>
                    </a:lnTo>
                    <a:lnTo>
                      <a:pt x="4658" y="51317"/>
                    </a:lnTo>
                    <a:lnTo>
                      <a:pt x="4575" y="52003"/>
                    </a:lnTo>
                    <a:lnTo>
                      <a:pt x="4513" y="52669"/>
                    </a:lnTo>
                    <a:lnTo>
                      <a:pt x="4492" y="53334"/>
                    </a:lnTo>
                    <a:lnTo>
                      <a:pt x="4492" y="53999"/>
                    </a:lnTo>
                    <a:lnTo>
                      <a:pt x="4513" y="54665"/>
                    </a:lnTo>
                    <a:lnTo>
                      <a:pt x="4575" y="55330"/>
                    </a:lnTo>
                    <a:lnTo>
                      <a:pt x="4679" y="55996"/>
                    </a:lnTo>
                    <a:lnTo>
                      <a:pt x="4804" y="56661"/>
                    </a:lnTo>
                    <a:lnTo>
                      <a:pt x="4970" y="57347"/>
                    </a:lnTo>
                    <a:lnTo>
                      <a:pt x="5157" y="58013"/>
                    </a:lnTo>
                    <a:lnTo>
                      <a:pt x="5386" y="58678"/>
                    </a:lnTo>
                    <a:lnTo>
                      <a:pt x="5552" y="59052"/>
                    </a:lnTo>
                    <a:lnTo>
                      <a:pt x="5739" y="59364"/>
                    </a:lnTo>
                    <a:lnTo>
                      <a:pt x="5947" y="59655"/>
                    </a:lnTo>
                    <a:lnTo>
                      <a:pt x="6197" y="59905"/>
                    </a:lnTo>
                    <a:lnTo>
                      <a:pt x="6467" y="60113"/>
                    </a:lnTo>
                    <a:lnTo>
                      <a:pt x="6779" y="60279"/>
                    </a:lnTo>
                    <a:lnTo>
                      <a:pt x="7112" y="60424"/>
                    </a:lnTo>
                    <a:lnTo>
                      <a:pt x="7486" y="60528"/>
                    </a:lnTo>
                    <a:lnTo>
                      <a:pt x="8047" y="60612"/>
                    </a:lnTo>
                    <a:lnTo>
                      <a:pt x="8609" y="60674"/>
                    </a:lnTo>
                    <a:lnTo>
                      <a:pt x="9170" y="60736"/>
                    </a:lnTo>
                    <a:lnTo>
                      <a:pt x="9732" y="60757"/>
                    </a:lnTo>
                    <a:lnTo>
                      <a:pt x="10875" y="60778"/>
                    </a:lnTo>
                    <a:lnTo>
                      <a:pt x="11998" y="60778"/>
                    </a:lnTo>
                    <a:lnTo>
                      <a:pt x="14327" y="60757"/>
                    </a:lnTo>
                    <a:lnTo>
                      <a:pt x="16635" y="60716"/>
                    </a:lnTo>
                    <a:lnTo>
                      <a:pt x="18964" y="60695"/>
                    </a:lnTo>
                    <a:lnTo>
                      <a:pt x="21272" y="60674"/>
                    </a:lnTo>
                    <a:lnTo>
                      <a:pt x="23663" y="60695"/>
                    </a:lnTo>
                    <a:lnTo>
                      <a:pt x="26033" y="60757"/>
                    </a:lnTo>
                    <a:lnTo>
                      <a:pt x="28424" y="60799"/>
                    </a:lnTo>
                    <a:lnTo>
                      <a:pt x="30795" y="60840"/>
                    </a:lnTo>
                    <a:lnTo>
                      <a:pt x="32687" y="60861"/>
                    </a:lnTo>
                    <a:lnTo>
                      <a:pt x="33623" y="60861"/>
                    </a:lnTo>
                    <a:lnTo>
                      <a:pt x="34558" y="60840"/>
                    </a:lnTo>
                    <a:lnTo>
                      <a:pt x="35494" y="60799"/>
                    </a:lnTo>
                    <a:lnTo>
                      <a:pt x="36430" y="60736"/>
                    </a:lnTo>
                    <a:lnTo>
                      <a:pt x="37365" y="60632"/>
                    </a:lnTo>
                    <a:lnTo>
                      <a:pt x="38301" y="60528"/>
                    </a:lnTo>
                    <a:lnTo>
                      <a:pt x="38758" y="60445"/>
                    </a:lnTo>
                    <a:lnTo>
                      <a:pt x="39195" y="60341"/>
                    </a:lnTo>
                    <a:lnTo>
                      <a:pt x="39611" y="60196"/>
                    </a:lnTo>
                    <a:lnTo>
                      <a:pt x="39798" y="60113"/>
                    </a:lnTo>
                    <a:lnTo>
                      <a:pt x="40006" y="60029"/>
                    </a:lnTo>
                    <a:lnTo>
                      <a:pt x="40172" y="59925"/>
                    </a:lnTo>
                    <a:lnTo>
                      <a:pt x="40359" y="59801"/>
                    </a:lnTo>
                    <a:lnTo>
                      <a:pt x="40526" y="59655"/>
                    </a:lnTo>
                    <a:lnTo>
                      <a:pt x="40671" y="59510"/>
                    </a:lnTo>
                    <a:lnTo>
                      <a:pt x="40817" y="59343"/>
                    </a:lnTo>
                    <a:lnTo>
                      <a:pt x="40942" y="59156"/>
                    </a:lnTo>
                    <a:lnTo>
                      <a:pt x="41066" y="58948"/>
                    </a:lnTo>
                    <a:lnTo>
                      <a:pt x="41191" y="58699"/>
                    </a:lnTo>
                    <a:lnTo>
                      <a:pt x="41253" y="58512"/>
                    </a:lnTo>
                    <a:lnTo>
                      <a:pt x="41316" y="58304"/>
                    </a:lnTo>
                    <a:lnTo>
                      <a:pt x="41399" y="57888"/>
                    </a:lnTo>
                    <a:lnTo>
                      <a:pt x="41524" y="57056"/>
                    </a:lnTo>
                    <a:lnTo>
                      <a:pt x="41690" y="55996"/>
                    </a:lnTo>
                    <a:lnTo>
                      <a:pt x="41815" y="54956"/>
                    </a:lnTo>
                    <a:lnTo>
                      <a:pt x="41940" y="53896"/>
                    </a:lnTo>
                    <a:lnTo>
                      <a:pt x="42044" y="52835"/>
                    </a:lnTo>
                    <a:lnTo>
                      <a:pt x="42127" y="51775"/>
                    </a:lnTo>
                    <a:lnTo>
                      <a:pt x="42189" y="50714"/>
                    </a:lnTo>
                    <a:lnTo>
                      <a:pt x="42293" y="48593"/>
                    </a:lnTo>
                    <a:lnTo>
                      <a:pt x="42293" y="48032"/>
                    </a:lnTo>
                    <a:lnTo>
                      <a:pt x="42252" y="47491"/>
                    </a:lnTo>
                    <a:lnTo>
                      <a:pt x="42168" y="46951"/>
                    </a:lnTo>
                    <a:lnTo>
                      <a:pt x="42044" y="46431"/>
                    </a:lnTo>
                    <a:lnTo>
                      <a:pt x="41877" y="45932"/>
                    </a:lnTo>
                    <a:lnTo>
                      <a:pt x="41669" y="45433"/>
                    </a:lnTo>
                    <a:lnTo>
                      <a:pt x="41420" y="44934"/>
                    </a:lnTo>
                    <a:lnTo>
                      <a:pt x="41170" y="44456"/>
                    </a:lnTo>
                    <a:lnTo>
                      <a:pt x="40962" y="44144"/>
                    </a:lnTo>
                    <a:lnTo>
                      <a:pt x="40713" y="43853"/>
                    </a:lnTo>
                    <a:lnTo>
                      <a:pt x="40463" y="43624"/>
                    </a:lnTo>
                    <a:lnTo>
                      <a:pt x="40193" y="43416"/>
                    </a:lnTo>
                    <a:lnTo>
                      <a:pt x="39902" y="43270"/>
                    </a:lnTo>
                    <a:lnTo>
                      <a:pt x="39569" y="43125"/>
                    </a:lnTo>
                    <a:lnTo>
                      <a:pt x="39216" y="43042"/>
                    </a:lnTo>
                    <a:lnTo>
                      <a:pt x="38842" y="42979"/>
                    </a:lnTo>
                    <a:lnTo>
                      <a:pt x="37698" y="42855"/>
                    </a:lnTo>
                    <a:lnTo>
                      <a:pt x="36554" y="42771"/>
                    </a:lnTo>
                    <a:lnTo>
                      <a:pt x="35390" y="42688"/>
                    </a:lnTo>
                    <a:lnTo>
                      <a:pt x="34246" y="42626"/>
                    </a:lnTo>
                    <a:lnTo>
                      <a:pt x="33082" y="42584"/>
                    </a:lnTo>
                    <a:lnTo>
                      <a:pt x="31938" y="42563"/>
                    </a:lnTo>
                    <a:lnTo>
                      <a:pt x="28944" y="42563"/>
                    </a:lnTo>
                    <a:lnTo>
                      <a:pt x="27801" y="42584"/>
                    </a:lnTo>
                    <a:lnTo>
                      <a:pt x="26595" y="42563"/>
                    </a:lnTo>
                    <a:lnTo>
                      <a:pt x="27052" y="41690"/>
                    </a:lnTo>
                    <a:lnTo>
                      <a:pt x="27509" y="40858"/>
                    </a:lnTo>
                    <a:lnTo>
                      <a:pt x="28341" y="39382"/>
                    </a:lnTo>
                    <a:lnTo>
                      <a:pt x="29173" y="37906"/>
                    </a:lnTo>
                    <a:lnTo>
                      <a:pt x="30857" y="34974"/>
                    </a:lnTo>
                    <a:lnTo>
                      <a:pt x="31689" y="33519"/>
                    </a:lnTo>
                    <a:lnTo>
                      <a:pt x="32500" y="32042"/>
                    </a:lnTo>
                    <a:lnTo>
                      <a:pt x="33311" y="30545"/>
                    </a:lnTo>
                    <a:lnTo>
                      <a:pt x="34080" y="29048"/>
                    </a:lnTo>
                    <a:lnTo>
                      <a:pt x="34787" y="27613"/>
                    </a:lnTo>
                    <a:lnTo>
                      <a:pt x="35120" y="26906"/>
                    </a:lnTo>
                    <a:lnTo>
                      <a:pt x="35452" y="26179"/>
                    </a:lnTo>
                    <a:lnTo>
                      <a:pt x="35764" y="25451"/>
                    </a:lnTo>
                    <a:lnTo>
                      <a:pt x="36055" y="24723"/>
                    </a:lnTo>
                    <a:lnTo>
                      <a:pt x="36346" y="23975"/>
                    </a:lnTo>
                    <a:lnTo>
                      <a:pt x="36596" y="23247"/>
                    </a:lnTo>
                    <a:lnTo>
                      <a:pt x="36845" y="22498"/>
                    </a:lnTo>
                    <a:lnTo>
                      <a:pt x="37074" y="21729"/>
                    </a:lnTo>
                    <a:lnTo>
                      <a:pt x="37261" y="20980"/>
                    </a:lnTo>
                    <a:lnTo>
                      <a:pt x="37428" y="20211"/>
                    </a:lnTo>
                    <a:lnTo>
                      <a:pt x="37594" y="19421"/>
                    </a:lnTo>
                    <a:lnTo>
                      <a:pt x="37698" y="18631"/>
                    </a:lnTo>
                    <a:lnTo>
                      <a:pt x="37802" y="17841"/>
                    </a:lnTo>
                    <a:lnTo>
                      <a:pt x="37864" y="17030"/>
                    </a:lnTo>
                    <a:lnTo>
                      <a:pt x="37906" y="15990"/>
                    </a:lnTo>
                    <a:lnTo>
                      <a:pt x="37927" y="14951"/>
                    </a:lnTo>
                    <a:lnTo>
                      <a:pt x="37885" y="13911"/>
                    </a:lnTo>
                    <a:lnTo>
                      <a:pt x="37864" y="13391"/>
                    </a:lnTo>
                    <a:lnTo>
                      <a:pt x="37823" y="12871"/>
                    </a:lnTo>
                    <a:lnTo>
                      <a:pt x="37760" y="12351"/>
                    </a:lnTo>
                    <a:lnTo>
                      <a:pt x="37677" y="11852"/>
                    </a:lnTo>
                    <a:lnTo>
                      <a:pt x="37594" y="11333"/>
                    </a:lnTo>
                    <a:lnTo>
                      <a:pt x="37490" y="10834"/>
                    </a:lnTo>
                    <a:lnTo>
                      <a:pt x="37365" y="10314"/>
                    </a:lnTo>
                    <a:lnTo>
                      <a:pt x="37240" y="9815"/>
                    </a:lnTo>
                    <a:lnTo>
                      <a:pt x="37074" y="9316"/>
                    </a:lnTo>
                    <a:lnTo>
                      <a:pt x="36908" y="8817"/>
                    </a:lnTo>
                    <a:lnTo>
                      <a:pt x="36762" y="8422"/>
                    </a:lnTo>
                    <a:lnTo>
                      <a:pt x="36596" y="8047"/>
                    </a:lnTo>
                    <a:lnTo>
                      <a:pt x="36430" y="7694"/>
                    </a:lnTo>
                    <a:lnTo>
                      <a:pt x="36242" y="7320"/>
                    </a:lnTo>
                    <a:lnTo>
                      <a:pt x="35868" y="6633"/>
                    </a:lnTo>
                    <a:lnTo>
                      <a:pt x="35452" y="5989"/>
                    </a:lnTo>
                    <a:lnTo>
                      <a:pt x="34995" y="5386"/>
                    </a:lnTo>
                    <a:lnTo>
                      <a:pt x="34517" y="4804"/>
                    </a:lnTo>
                    <a:lnTo>
                      <a:pt x="33997" y="4263"/>
                    </a:lnTo>
                    <a:lnTo>
                      <a:pt x="33456" y="3764"/>
                    </a:lnTo>
                    <a:lnTo>
                      <a:pt x="32874" y="3286"/>
                    </a:lnTo>
                    <a:lnTo>
                      <a:pt x="32271" y="2849"/>
                    </a:lnTo>
                    <a:lnTo>
                      <a:pt x="31626" y="2433"/>
                    </a:lnTo>
                    <a:lnTo>
                      <a:pt x="30982" y="2059"/>
                    </a:lnTo>
                    <a:lnTo>
                      <a:pt x="30296" y="1706"/>
                    </a:lnTo>
                    <a:lnTo>
                      <a:pt x="29589" y="1373"/>
                    </a:lnTo>
                    <a:lnTo>
                      <a:pt x="28861" y="1082"/>
                    </a:lnTo>
                    <a:lnTo>
                      <a:pt x="28092" y="811"/>
                    </a:lnTo>
                    <a:lnTo>
                      <a:pt x="27489" y="604"/>
                    </a:lnTo>
                    <a:lnTo>
                      <a:pt x="26865" y="458"/>
                    </a:lnTo>
                    <a:lnTo>
                      <a:pt x="26241" y="312"/>
                    </a:lnTo>
                    <a:lnTo>
                      <a:pt x="25617" y="208"/>
                    </a:lnTo>
                    <a:lnTo>
                      <a:pt x="24994" y="125"/>
                    </a:lnTo>
                    <a:lnTo>
                      <a:pt x="24370" y="63"/>
                    </a:lnTo>
                    <a:lnTo>
                      <a:pt x="23746" y="21"/>
                    </a:lnTo>
                    <a:lnTo>
                      <a:pt x="2312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77" name="Google Shape;1177;p7"/>
              <p:cNvSpPr/>
              <p:nvPr/>
            </p:nvSpPr>
            <p:spPr>
              <a:xfrm>
                <a:off x="3983875" y="464225"/>
                <a:ext cx="224050" cy="243300"/>
              </a:xfrm>
              <a:custGeom>
                <a:avLst/>
                <a:gdLst/>
                <a:ahLst/>
                <a:cxnLst/>
                <a:rect l="l" t="t" r="r" b="b"/>
                <a:pathLst>
                  <a:path w="8962" h="9732" extrusionOk="0">
                    <a:moveTo>
                      <a:pt x="8400" y="1"/>
                    </a:moveTo>
                    <a:lnTo>
                      <a:pt x="8130" y="42"/>
                    </a:lnTo>
                    <a:lnTo>
                      <a:pt x="7881" y="126"/>
                    </a:lnTo>
                    <a:lnTo>
                      <a:pt x="7631" y="209"/>
                    </a:lnTo>
                    <a:lnTo>
                      <a:pt x="7382" y="313"/>
                    </a:lnTo>
                    <a:lnTo>
                      <a:pt x="7153" y="438"/>
                    </a:lnTo>
                    <a:lnTo>
                      <a:pt x="6924" y="562"/>
                    </a:lnTo>
                    <a:lnTo>
                      <a:pt x="6404" y="895"/>
                    </a:lnTo>
                    <a:lnTo>
                      <a:pt x="5885" y="1248"/>
                    </a:lnTo>
                    <a:lnTo>
                      <a:pt x="5386" y="1602"/>
                    </a:lnTo>
                    <a:lnTo>
                      <a:pt x="4907" y="1976"/>
                    </a:lnTo>
                    <a:lnTo>
                      <a:pt x="4429" y="2371"/>
                    </a:lnTo>
                    <a:lnTo>
                      <a:pt x="3972" y="2766"/>
                    </a:lnTo>
                    <a:lnTo>
                      <a:pt x="3535" y="3182"/>
                    </a:lnTo>
                    <a:lnTo>
                      <a:pt x="3098" y="3619"/>
                    </a:lnTo>
                    <a:lnTo>
                      <a:pt x="2703" y="4055"/>
                    </a:lnTo>
                    <a:lnTo>
                      <a:pt x="2308" y="4513"/>
                    </a:lnTo>
                    <a:lnTo>
                      <a:pt x="1934" y="4991"/>
                    </a:lnTo>
                    <a:lnTo>
                      <a:pt x="1560" y="5469"/>
                    </a:lnTo>
                    <a:lnTo>
                      <a:pt x="1227" y="5989"/>
                    </a:lnTo>
                    <a:lnTo>
                      <a:pt x="894" y="6509"/>
                    </a:lnTo>
                    <a:lnTo>
                      <a:pt x="582" y="7050"/>
                    </a:lnTo>
                    <a:lnTo>
                      <a:pt x="291" y="7611"/>
                    </a:lnTo>
                    <a:lnTo>
                      <a:pt x="167" y="7902"/>
                    </a:lnTo>
                    <a:lnTo>
                      <a:pt x="63" y="8214"/>
                    </a:lnTo>
                    <a:lnTo>
                      <a:pt x="42" y="8360"/>
                    </a:lnTo>
                    <a:lnTo>
                      <a:pt x="21" y="8526"/>
                    </a:lnTo>
                    <a:lnTo>
                      <a:pt x="0" y="8692"/>
                    </a:lnTo>
                    <a:lnTo>
                      <a:pt x="21" y="8859"/>
                    </a:lnTo>
                    <a:lnTo>
                      <a:pt x="42" y="8983"/>
                    </a:lnTo>
                    <a:lnTo>
                      <a:pt x="83" y="9108"/>
                    </a:lnTo>
                    <a:lnTo>
                      <a:pt x="125" y="9233"/>
                    </a:lnTo>
                    <a:lnTo>
                      <a:pt x="187" y="9337"/>
                    </a:lnTo>
                    <a:lnTo>
                      <a:pt x="270" y="9441"/>
                    </a:lnTo>
                    <a:lnTo>
                      <a:pt x="354" y="9524"/>
                    </a:lnTo>
                    <a:lnTo>
                      <a:pt x="478" y="9607"/>
                    </a:lnTo>
                    <a:lnTo>
                      <a:pt x="603" y="9670"/>
                    </a:lnTo>
                    <a:lnTo>
                      <a:pt x="749" y="9711"/>
                    </a:lnTo>
                    <a:lnTo>
                      <a:pt x="873" y="9732"/>
                    </a:lnTo>
                    <a:lnTo>
                      <a:pt x="998" y="9711"/>
                    </a:lnTo>
                    <a:lnTo>
                      <a:pt x="1123" y="9690"/>
                    </a:lnTo>
                    <a:lnTo>
                      <a:pt x="1248" y="9649"/>
                    </a:lnTo>
                    <a:lnTo>
                      <a:pt x="1352" y="9586"/>
                    </a:lnTo>
                    <a:lnTo>
                      <a:pt x="1456" y="9503"/>
                    </a:lnTo>
                    <a:lnTo>
                      <a:pt x="1560" y="9420"/>
                    </a:lnTo>
                    <a:lnTo>
                      <a:pt x="1705" y="9274"/>
                    </a:lnTo>
                    <a:lnTo>
                      <a:pt x="1830" y="9108"/>
                    </a:lnTo>
                    <a:lnTo>
                      <a:pt x="1955" y="8942"/>
                    </a:lnTo>
                    <a:lnTo>
                      <a:pt x="2038" y="8755"/>
                    </a:lnTo>
                    <a:lnTo>
                      <a:pt x="2433" y="8068"/>
                    </a:lnTo>
                    <a:lnTo>
                      <a:pt x="2849" y="7403"/>
                    </a:lnTo>
                    <a:lnTo>
                      <a:pt x="3285" y="6779"/>
                    </a:lnTo>
                    <a:lnTo>
                      <a:pt x="3764" y="6156"/>
                    </a:lnTo>
                    <a:lnTo>
                      <a:pt x="4242" y="5573"/>
                    </a:lnTo>
                    <a:lnTo>
                      <a:pt x="4762" y="4991"/>
                    </a:lnTo>
                    <a:lnTo>
                      <a:pt x="5302" y="4409"/>
                    </a:lnTo>
                    <a:lnTo>
                      <a:pt x="5843" y="3868"/>
                    </a:lnTo>
                    <a:lnTo>
                      <a:pt x="6550" y="3141"/>
                    </a:lnTo>
                    <a:lnTo>
                      <a:pt x="7236" y="2392"/>
                    </a:lnTo>
                    <a:lnTo>
                      <a:pt x="7901" y="1623"/>
                    </a:lnTo>
                    <a:lnTo>
                      <a:pt x="8546" y="853"/>
                    </a:lnTo>
                    <a:lnTo>
                      <a:pt x="8692" y="687"/>
                    </a:lnTo>
                    <a:lnTo>
                      <a:pt x="8816" y="500"/>
                    </a:lnTo>
                    <a:lnTo>
                      <a:pt x="8879" y="396"/>
                    </a:lnTo>
                    <a:lnTo>
                      <a:pt x="8920" y="292"/>
                    </a:lnTo>
                    <a:lnTo>
                      <a:pt x="8962" y="167"/>
                    </a:lnTo>
                    <a:lnTo>
                      <a:pt x="8962" y="22"/>
                    </a:lnTo>
                    <a:lnTo>
                      <a:pt x="86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78" name="Google Shape;1178;p7"/>
              <p:cNvSpPr/>
              <p:nvPr/>
            </p:nvSpPr>
            <p:spPr>
              <a:xfrm>
                <a:off x="4501600" y="1393150"/>
                <a:ext cx="231350" cy="50450"/>
              </a:xfrm>
              <a:custGeom>
                <a:avLst/>
                <a:gdLst/>
                <a:ahLst/>
                <a:cxnLst/>
                <a:rect l="l" t="t" r="r" b="b"/>
                <a:pathLst>
                  <a:path w="9254" h="2018" extrusionOk="0">
                    <a:moveTo>
                      <a:pt x="2267" y="1"/>
                    </a:moveTo>
                    <a:lnTo>
                      <a:pt x="1456" y="21"/>
                    </a:lnTo>
                    <a:lnTo>
                      <a:pt x="1207" y="42"/>
                    </a:lnTo>
                    <a:lnTo>
                      <a:pt x="978" y="84"/>
                    </a:lnTo>
                    <a:lnTo>
                      <a:pt x="729" y="167"/>
                    </a:lnTo>
                    <a:lnTo>
                      <a:pt x="500" y="271"/>
                    </a:lnTo>
                    <a:lnTo>
                      <a:pt x="396" y="333"/>
                    </a:lnTo>
                    <a:lnTo>
                      <a:pt x="292" y="416"/>
                    </a:lnTo>
                    <a:lnTo>
                      <a:pt x="209" y="500"/>
                    </a:lnTo>
                    <a:lnTo>
                      <a:pt x="126" y="583"/>
                    </a:lnTo>
                    <a:lnTo>
                      <a:pt x="84" y="687"/>
                    </a:lnTo>
                    <a:lnTo>
                      <a:pt x="42" y="812"/>
                    </a:lnTo>
                    <a:lnTo>
                      <a:pt x="1" y="936"/>
                    </a:lnTo>
                    <a:lnTo>
                      <a:pt x="1" y="1061"/>
                    </a:lnTo>
                    <a:lnTo>
                      <a:pt x="22" y="1186"/>
                    </a:lnTo>
                    <a:lnTo>
                      <a:pt x="63" y="1311"/>
                    </a:lnTo>
                    <a:lnTo>
                      <a:pt x="105" y="1415"/>
                    </a:lnTo>
                    <a:lnTo>
                      <a:pt x="167" y="1498"/>
                    </a:lnTo>
                    <a:lnTo>
                      <a:pt x="230" y="1581"/>
                    </a:lnTo>
                    <a:lnTo>
                      <a:pt x="333" y="1664"/>
                    </a:lnTo>
                    <a:lnTo>
                      <a:pt x="541" y="1789"/>
                    </a:lnTo>
                    <a:lnTo>
                      <a:pt x="833" y="1893"/>
                    </a:lnTo>
                    <a:lnTo>
                      <a:pt x="1124" y="1955"/>
                    </a:lnTo>
                    <a:lnTo>
                      <a:pt x="1435" y="1997"/>
                    </a:lnTo>
                    <a:lnTo>
                      <a:pt x="1727" y="2018"/>
                    </a:lnTo>
                    <a:lnTo>
                      <a:pt x="2517" y="2018"/>
                    </a:lnTo>
                    <a:lnTo>
                      <a:pt x="3286" y="1997"/>
                    </a:lnTo>
                    <a:lnTo>
                      <a:pt x="4055" y="1976"/>
                    </a:lnTo>
                    <a:lnTo>
                      <a:pt x="4825" y="1914"/>
                    </a:lnTo>
                    <a:lnTo>
                      <a:pt x="5594" y="1851"/>
                    </a:lnTo>
                    <a:lnTo>
                      <a:pt x="6363" y="1768"/>
                    </a:lnTo>
                    <a:lnTo>
                      <a:pt x="7112" y="1664"/>
                    </a:lnTo>
                    <a:lnTo>
                      <a:pt x="7881" y="1539"/>
                    </a:lnTo>
                    <a:lnTo>
                      <a:pt x="8214" y="1477"/>
                    </a:lnTo>
                    <a:lnTo>
                      <a:pt x="8567" y="1394"/>
                    </a:lnTo>
                    <a:lnTo>
                      <a:pt x="8734" y="1352"/>
                    </a:lnTo>
                    <a:lnTo>
                      <a:pt x="8900" y="1269"/>
                    </a:lnTo>
                    <a:lnTo>
                      <a:pt x="9087" y="1186"/>
                    </a:lnTo>
                    <a:lnTo>
                      <a:pt x="9254" y="1082"/>
                    </a:lnTo>
                    <a:lnTo>
                      <a:pt x="9066" y="957"/>
                    </a:lnTo>
                    <a:lnTo>
                      <a:pt x="8900" y="853"/>
                    </a:lnTo>
                    <a:lnTo>
                      <a:pt x="8713" y="749"/>
                    </a:lnTo>
                    <a:lnTo>
                      <a:pt x="8547" y="687"/>
                    </a:lnTo>
                    <a:lnTo>
                      <a:pt x="8193" y="583"/>
                    </a:lnTo>
                    <a:lnTo>
                      <a:pt x="7840" y="479"/>
                    </a:lnTo>
                    <a:lnTo>
                      <a:pt x="7050" y="333"/>
                    </a:lnTo>
                    <a:lnTo>
                      <a:pt x="6259" y="209"/>
                    </a:lnTo>
                    <a:lnTo>
                      <a:pt x="5469" y="105"/>
                    </a:lnTo>
                    <a:lnTo>
                      <a:pt x="4658" y="63"/>
                    </a:lnTo>
                    <a:lnTo>
                      <a:pt x="3868" y="21"/>
                    </a:lnTo>
                    <a:lnTo>
                      <a:pt x="30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  <p:sp>
            <p:nvSpPr>
              <p:cNvPr id="1179" name="Google Shape;1179;p7"/>
              <p:cNvSpPr/>
              <p:nvPr/>
            </p:nvSpPr>
            <p:spPr>
              <a:xfrm>
                <a:off x="4242725" y="382625"/>
                <a:ext cx="775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2267" extrusionOk="0">
                    <a:moveTo>
                      <a:pt x="2704" y="0"/>
                    </a:moveTo>
                    <a:lnTo>
                      <a:pt x="2351" y="21"/>
                    </a:lnTo>
                    <a:lnTo>
                      <a:pt x="1997" y="84"/>
                    </a:lnTo>
                    <a:lnTo>
                      <a:pt x="1644" y="188"/>
                    </a:lnTo>
                    <a:lnTo>
                      <a:pt x="1311" y="312"/>
                    </a:lnTo>
                    <a:lnTo>
                      <a:pt x="978" y="499"/>
                    </a:lnTo>
                    <a:lnTo>
                      <a:pt x="646" y="707"/>
                    </a:lnTo>
                    <a:lnTo>
                      <a:pt x="354" y="957"/>
                    </a:lnTo>
                    <a:lnTo>
                      <a:pt x="251" y="1082"/>
                    </a:lnTo>
                    <a:lnTo>
                      <a:pt x="167" y="1186"/>
                    </a:lnTo>
                    <a:lnTo>
                      <a:pt x="84" y="1310"/>
                    </a:lnTo>
                    <a:lnTo>
                      <a:pt x="22" y="1435"/>
                    </a:lnTo>
                    <a:lnTo>
                      <a:pt x="1" y="1560"/>
                    </a:lnTo>
                    <a:lnTo>
                      <a:pt x="1" y="1705"/>
                    </a:lnTo>
                    <a:lnTo>
                      <a:pt x="43" y="1851"/>
                    </a:lnTo>
                    <a:lnTo>
                      <a:pt x="126" y="1997"/>
                    </a:lnTo>
                    <a:lnTo>
                      <a:pt x="230" y="2121"/>
                    </a:lnTo>
                    <a:lnTo>
                      <a:pt x="354" y="2204"/>
                    </a:lnTo>
                    <a:lnTo>
                      <a:pt x="479" y="2246"/>
                    </a:lnTo>
                    <a:lnTo>
                      <a:pt x="604" y="2267"/>
                    </a:lnTo>
                    <a:lnTo>
                      <a:pt x="750" y="2267"/>
                    </a:lnTo>
                    <a:lnTo>
                      <a:pt x="895" y="2225"/>
                    </a:lnTo>
                    <a:lnTo>
                      <a:pt x="1020" y="2184"/>
                    </a:lnTo>
                    <a:lnTo>
                      <a:pt x="1165" y="2100"/>
                    </a:lnTo>
                    <a:lnTo>
                      <a:pt x="1415" y="1976"/>
                    </a:lnTo>
                    <a:lnTo>
                      <a:pt x="1664" y="1809"/>
                    </a:lnTo>
                    <a:lnTo>
                      <a:pt x="1893" y="1643"/>
                    </a:lnTo>
                    <a:lnTo>
                      <a:pt x="2122" y="1477"/>
                    </a:lnTo>
                    <a:lnTo>
                      <a:pt x="2330" y="1290"/>
                    </a:lnTo>
                    <a:lnTo>
                      <a:pt x="2517" y="1082"/>
                    </a:lnTo>
                    <a:lnTo>
                      <a:pt x="2725" y="874"/>
                    </a:lnTo>
                    <a:lnTo>
                      <a:pt x="2891" y="645"/>
                    </a:lnTo>
                    <a:lnTo>
                      <a:pt x="2995" y="520"/>
                    </a:lnTo>
                    <a:lnTo>
                      <a:pt x="3058" y="375"/>
                    </a:lnTo>
                    <a:lnTo>
                      <a:pt x="3078" y="292"/>
                    </a:lnTo>
                    <a:lnTo>
                      <a:pt x="3099" y="208"/>
                    </a:lnTo>
                    <a:lnTo>
                      <a:pt x="3078" y="125"/>
                    </a:lnTo>
                    <a:lnTo>
                      <a:pt x="3037" y="21"/>
                    </a:lnTo>
                    <a:lnTo>
                      <a:pt x="27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79"/>
              </a:p>
            </p:txBody>
          </p:sp>
        </p:grpSp>
      </p:grpSp>
      <p:grpSp>
        <p:nvGrpSpPr>
          <p:cNvPr id="1180" name="Google Shape;1180;p7"/>
          <p:cNvGrpSpPr/>
          <p:nvPr/>
        </p:nvGrpSpPr>
        <p:grpSpPr>
          <a:xfrm rot="-5400000">
            <a:off x="10575962" y="3999181"/>
            <a:ext cx="2198767" cy="387273"/>
            <a:chOff x="6770700" y="159850"/>
            <a:chExt cx="1649075" cy="291175"/>
          </a:xfrm>
        </p:grpSpPr>
        <p:sp>
          <p:nvSpPr>
            <p:cNvPr id="1181" name="Google Shape;1181;p7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197" name="Google Shape;1197;p7"/>
          <p:cNvGrpSpPr/>
          <p:nvPr/>
        </p:nvGrpSpPr>
        <p:grpSpPr>
          <a:xfrm rot="-5400000">
            <a:off x="-612906" y="2342081"/>
            <a:ext cx="2198767" cy="387273"/>
            <a:chOff x="6770700" y="159850"/>
            <a:chExt cx="1649075" cy="291175"/>
          </a:xfrm>
        </p:grpSpPr>
        <p:sp>
          <p:nvSpPr>
            <p:cNvPr id="1198" name="Google Shape;1198;p7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1214" name="Google Shape;1214;p7"/>
          <p:cNvSpPr/>
          <p:nvPr/>
        </p:nvSpPr>
        <p:spPr>
          <a:xfrm>
            <a:off x="11301006" y="1608133"/>
            <a:ext cx="177560" cy="1780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1215" name="Google Shape;1215;p7"/>
          <p:cNvSpPr/>
          <p:nvPr/>
        </p:nvSpPr>
        <p:spPr>
          <a:xfrm>
            <a:off x="11701812" y="2257351"/>
            <a:ext cx="177560" cy="1780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1216" name="Google Shape;1216;p7"/>
          <p:cNvGrpSpPr/>
          <p:nvPr/>
        </p:nvGrpSpPr>
        <p:grpSpPr>
          <a:xfrm rot="7911516" flipH="1">
            <a:off x="10489790" y="176506"/>
            <a:ext cx="399476" cy="582727"/>
            <a:chOff x="8492491" y="1981586"/>
            <a:chExt cx="299605" cy="438125"/>
          </a:xfrm>
        </p:grpSpPr>
        <p:sp>
          <p:nvSpPr>
            <p:cNvPr id="1217" name="Google Shape;1217;p7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1220" name="Google Shape;1220;p7"/>
          <p:cNvSpPr/>
          <p:nvPr/>
        </p:nvSpPr>
        <p:spPr>
          <a:xfrm>
            <a:off x="1128135" y="5722200"/>
            <a:ext cx="177560" cy="1780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1221" name="Google Shape;1221;p7"/>
          <p:cNvSpPr/>
          <p:nvPr/>
        </p:nvSpPr>
        <p:spPr>
          <a:xfrm>
            <a:off x="219666" y="4149460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" name="Google Shape;1423;p9"/>
          <p:cNvGrpSpPr/>
          <p:nvPr/>
        </p:nvGrpSpPr>
        <p:grpSpPr>
          <a:xfrm rot="-5400000">
            <a:off x="5820912" y="-5838416"/>
            <a:ext cx="520017" cy="12196879"/>
            <a:chOff x="219" y="-6350"/>
            <a:chExt cx="713004" cy="5143500"/>
          </a:xfrm>
        </p:grpSpPr>
        <p:sp>
          <p:nvSpPr>
            <p:cNvPr id="1424" name="Google Shape;1424;p9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25" name="Google Shape;1425;p9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26" name="Google Shape;1426;p9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427" name="Google Shape;1427;p9"/>
          <p:cNvGrpSpPr/>
          <p:nvPr/>
        </p:nvGrpSpPr>
        <p:grpSpPr>
          <a:xfrm rot="-5400000">
            <a:off x="5820912" y="503451"/>
            <a:ext cx="520017" cy="12196879"/>
            <a:chOff x="219" y="-6350"/>
            <a:chExt cx="713004" cy="5143500"/>
          </a:xfrm>
        </p:grpSpPr>
        <p:sp>
          <p:nvSpPr>
            <p:cNvPr id="1428" name="Google Shape;1428;p9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29" name="Google Shape;1429;p9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30" name="Google Shape;1430;p9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1431" name="Google Shape;1431;p9"/>
          <p:cNvSpPr txBox="1">
            <a:spLocks noGrp="1"/>
          </p:cNvSpPr>
          <p:nvPr>
            <p:ph type="title"/>
          </p:nvPr>
        </p:nvSpPr>
        <p:spPr>
          <a:xfrm>
            <a:off x="3758479" y="2051868"/>
            <a:ext cx="4644880" cy="136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9310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432" name="Google Shape;1432;p9"/>
          <p:cNvSpPr txBox="1">
            <a:spLocks noGrp="1"/>
          </p:cNvSpPr>
          <p:nvPr>
            <p:ph type="subTitle" idx="1"/>
          </p:nvPr>
        </p:nvSpPr>
        <p:spPr>
          <a:xfrm>
            <a:off x="3694837" y="3629129"/>
            <a:ext cx="4772165" cy="105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1433" name="Google Shape;1433;p9"/>
          <p:cNvGrpSpPr/>
          <p:nvPr/>
        </p:nvGrpSpPr>
        <p:grpSpPr>
          <a:xfrm>
            <a:off x="11369330" y="5591624"/>
            <a:ext cx="356953" cy="513325"/>
            <a:chOff x="2618825" y="3911675"/>
            <a:chExt cx="1071375" cy="1541825"/>
          </a:xfrm>
        </p:grpSpPr>
        <p:sp>
          <p:nvSpPr>
            <p:cNvPr id="1434" name="Google Shape;1434;p9"/>
            <p:cNvSpPr/>
            <p:nvPr/>
          </p:nvSpPr>
          <p:spPr>
            <a:xfrm>
              <a:off x="2670275" y="3961575"/>
              <a:ext cx="941425" cy="1400950"/>
            </a:xfrm>
            <a:custGeom>
              <a:avLst/>
              <a:gdLst/>
              <a:ahLst/>
              <a:cxnLst/>
              <a:rect l="l" t="t" r="r" b="b"/>
              <a:pathLst>
                <a:path w="37657" h="56038" extrusionOk="0">
                  <a:moveTo>
                    <a:pt x="12144" y="3245"/>
                  </a:moveTo>
                  <a:lnTo>
                    <a:pt x="12456" y="3265"/>
                  </a:lnTo>
                  <a:lnTo>
                    <a:pt x="12580" y="3307"/>
                  </a:lnTo>
                  <a:lnTo>
                    <a:pt x="12726" y="3349"/>
                  </a:lnTo>
                  <a:lnTo>
                    <a:pt x="12768" y="3411"/>
                  </a:lnTo>
                  <a:lnTo>
                    <a:pt x="12768" y="3494"/>
                  </a:lnTo>
                  <a:lnTo>
                    <a:pt x="12788" y="3577"/>
                  </a:lnTo>
                  <a:lnTo>
                    <a:pt x="12768" y="3660"/>
                  </a:lnTo>
                  <a:lnTo>
                    <a:pt x="12726" y="3806"/>
                  </a:lnTo>
                  <a:lnTo>
                    <a:pt x="12643" y="3952"/>
                  </a:lnTo>
                  <a:lnTo>
                    <a:pt x="12477" y="4243"/>
                  </a:lnTo>
                  <a:lnTo>
                    <a:pt x="12269" y="4534"/>
                  </a:lnTo>
                  <a:lnTo>
                    <a:pt x="12061" y="4804"/>
                  </a:lnTo>
                  <a:lnTo>
                    <a:pt x="11832" y="5054"/>
                  </a:lnTo>
                  <a:lnTo>
                    <a:pt x="11582" y="5282"/>
                  </a:lnTo>
                  <a:lnTo>
                    <a:pt x="11312" y="5490"/>
                  </a:lnTo>
                  <a:lnTo>
                    <a:pt x="11021" y="5698"/>
                  </a:lnTo>
                  <a:lnTo>
                    <a:pt x="10709" y="5865"/>
                  </a:lnTo>
                  <a:lnTo>
                    <a:pt x="10584" y="5927"/>
                  </a:lnTo>
                  <a:lnTo>
                    <a:pt x="10439" y="5968"/>
                  </a:lnTo>
                  <a:lnTo>
                    <a:pt x="10314" y="6010"/>
                  </a:lnTo>
                  <a:lnTo>
                    <a:pt x="10169" y="6010"/>
                  </a:lnTo>
                  <a:lnTo>
                    <a:pt x="10002" y="5989"/>
                  </a:lnTo>
                  <a:lnTo>
                    <a:pt x="9836" y="5948"/>
                  </a:lnTo>
                  <a:lnTo>
                    <a:pt x="9669" y="5844"/>
                  </a:lnTo>
                  <a:lnTo>
                    <a:pt x="9524" y="5698"/>
                  </a:lnTo>
                  <a:lnTo>
                    <a:pt x="9420" y="5553"/>
                  </a:lnTo>
                  <a:lnTo>
                    <a:pt x="9358" y="5407"/>
                  </a:lnTo>
                  <a:lnTo>
                    <a:pt x="9316" y="5262"/>
                  </a:lnTo>
                  <a:lnTo>
                    <a:pt x="9316" y="5116"/>
                  </a:lnTo>
                  <a:lnTo>
                    <a:pt x="9337" y="4950"/>
                  </a:lnTo>
                  <a:lnTo>
                    <a:pt x="9399" y="4804"/>
                  </a:lnTo>
                  <a:lnTo>
                    <a:pt x="9462" y="4659"/>
                  </a:lnTo>
                  <a:lnTo>
                    <a:pt x="9566" y="4513"/>
                  </a:lnTo>
                  <a:lnTo>
                    <a:pt x="9669" y="4367"/>
                  </a:lnTo>
                  <a:lnTo>
                    <a:pt x="9794" y="4243"/>
                  </a:lnTo>
                  <a:lnTo>
                    <a:pt x="10065" y="4014"/>
                  </a:lnTo>
                  <a:lnTo>
                    <a:pt x="10376" y="3785"/>
                  </a:lnTo>
                  <a:lnTo>
                    <a:pt x="10709" y="3598"/>
                  </a:lnTo>
                  <a:lnTo>
                    <a:pt x="11063" y="3453"/>
                  </a:lnTo>
                  <a:lnTo>
                    <a:pt x="11437" y="3349"/>
                  </a:lnTo>
                  <a:lnTo>
                    <a:pt x="11790" y="3265"/>
                  </a:lnTo>
                  <a:lnTo>
                    <a:pt x="12144" y="3245"/>
                  </a:lnTo>
                  <a:close/>
                  <a:moveTo>
                    <a:pt x="28425" y="14847"/>
                  </a:moveTo>
                  <a:lnTo>
                    <a:pt x="28570" y="14889"/>
                  </a:lnTo>
                  <a:lnTo>
                    <a:pt x="28716" y="14930"/>
                  </a:lnTo>
                  <a:lnTo>
                    <a:pt x="28820" y="15013"/>
                  </a:lnTo>
                  <a:lnTo>
                    <a:pt x="28924" y="15097"/>
                  </a:lnTo>
                  <a:lnTo>
                    <a:pt x="29007" y="15200"/>
                  </a:lnTo>
                  <a:lnTo>
                    <a:pt x="29090" y="15346"/>
                  </a:lnTo>
                  <a:lnTo>
                    <a:pt x="29152" y="15492"/>
                  </a:lnTo>
                  <a:lnTo>
                    <a:pt x="29215" y="15616"/>
                  </a:lnTo>
                  <a:lnTo>
                    <a:pt x="29235" y="15762"/>
                  </a:lnTo>
                  <a:lnTo>
                    <a:pt x="29256" y="15907"/>
                  </a:lnTo>
                  <a:lnTo>
                    <a:pt x="29235" y="16053"/>
                  </a:lnTo>
                  <a:lnTo>
                    <a:pt x="29132" y="16739"/>
                  </a:lnTo>
                  <a:lnTo>
                    <a:pt x="29069" y="17072"/>
                  </a:lnTo>
                  <a:lnTo>
                    <a:pt x="28965" y="17405"/>
                  </a:lnTo>
                  <a:lnTo>
                    <a:pt x="28861" y="17716"/>
                  </a:lnTo>
                  <a:lnTo>
                    <a:pt x="28736" y="18049"/>
                  </a:lnTo>
                  <a:lnTo>
                    <a:pt x="28591" y="18361"/>
                  </a:lnTo>
                  <a:lnTo>
                    <a:pt x="28404" y="18652"/>
                  </a:lnTo>
                  <a:lnTo>
                    <a:pt x="28258" y="18881"/>
                  </a:lnTo>
                  <a:lnTo>
                    <a:pt x="28175" y="18985"/>
                  </a:lnTo>
                  <a:lnTo>
                    <a:pt x="28071" y="19089"/>
                  </a:lnTo>
                  <a:lnTo>
                    <a:pt x="27967" y="19172"/>
                  </a:lnTo>
                  <a:lnTo>
                    <a:pt x="27822" y="19255"/>
                  </a:lnTo>
                  <a:lnTo>
                    <a:pt x="27676" y="19317"/>
                  </a:lnTo>
                  <a:lnTo>
                    <a:pt x="27510" y="19380"/>
                  </a:lnTo>
                  <a:lnTo>
                    <a:pt x="27406" y="18881"/>
                  </a:lnTo>
                  <a:lnTo>
                    <a:pt x="27343" y="18403"/>
                  </a:lnTo>
                  <a:lnTo>
                    <a:pt x="27302" y="17924"/>
                  </a:lnTo>
                  <a:lnTo>
                    <a:pt x="27281" y="17446"/>
                  </a:lnTo>
                  <a:lnTo>
                    <a:pt x="27281" y="16968"/>
                  </a:lnTo>
                  <a:lnTo>
                    <a:pt x="27302" y="16490"/>
                  </a:lnTo>
                  <a:lnTo>
                    <a:pt x="27343" y="16032"/>
                  </a:lnTo>
                  <a:lnTo>
                    <a:pt x="27406" y="15554"/>
                  </a:lnTo>
                  <a:lnTo>
                    <a:pt x="27427" y="15408"/>
                  </a:lnTo>
                  <a:lnTo>
                    <a:pt x="27489" y="15263"/>
                  </a:lnTo>
                  <a:lnTo>
                    <a:pt x="27572" y="15159"/>
                  </a:lnTo>
                  <a:lnTo>
                    <a:pt x="27655" y="15055"/>
                  </a:lnTo>
                  <a:lnTo>
                    <a:pt x="27780" y="14972"/>
                  </a:lnTo>
                  <a:lnTo>
                    <a:pt x="27905" y="14909"/>
                  </a:lnTo>
                  <a:lnTo>
                    <a:pt x="28050" y="14868"/>
                  </a:lnTo>
                  <a:lnTo>
                    <a:pt x="28217" y="14847"/>
                  </a:lnTo>
                  <a:close/>
                  <a:moveTo>
                    <a:pt x="7653" y="7091"/>
                  </a:moveTo>
                  <a:lnTo>
                    <a:pt x="7694" y="7216"/>
                  </a:lnTo>
                  <a:lnTo>
                    <a:pt x="7715" y="7341"/>
                  </a:lnTo>
                  <a:lnTo>
                    <a:pt x="7715" y="7445"/>
                  </a:lnTo>
                  <a:lnTo>
                    <a:pt x="7694" y="7549"/>
                  </a:lnTo>
                  <a:lnTo>
                    <a:pt x="7632" y="7715"/>
                  </a:lnTo>
                  <a:lnTo>
                    <a:pt x="7549" y="7902"/>
                  </a:lnTo>
                  <a:lnTo>
                    <a:pt x="6384" y="10813"/>
                  </a:lnTo>
                  <a:lnTo>
                    <a:pt x="5199" y="13724"/>
                  </a:lnTo>
                  <a:lnTo>
                    <a:pt x="5033" y="14182"/>
                  </a:lnTo>
                  <a:lnTo>
                    <a:pt x="4866" y="14639"/>
                  </a:lnTo>
                  <a:lnTo>
                    <a:pt x="4700" y="15097"/>
                  </a:lnTo>
                  <a:lnTo>
                    <a:pt x="4554" y="15554"/>
                  </a:lnTo>
                  <a:lnTo>
                    <a:pt x="4430" y="16032"/>
                  </a:lnTo>
                  <a:lnTo>
                    <a:pt x="4326" y="16490"/>
                  </a:lnTo>
                  <a:lnTo>
                    <a:pt x="4222" y="16968"/>
                  </a:lnTo>
                  <a:lnTo>
                    <a:pt x="4139" y="17425"/>
                  </a:lnTo>
                  <a:lnTo>
                    <a:pt x="4055" y="17904"/>
                  </a:lnTo>
                  <a:lnTo>
                    <a:pt x="4014" y="18382"/>
                  </a:lnTo>
                  <a:lnTo>
                    <a:pt x="3972" y="18860"/>
                  </a:lnTo>
                  <a:lnTo>
                    <a:pt x="3931" y="19338"/>
                  </a:lnTo>
                  <a:lnTo>
                    <a:pt x="3931" y="19837"/>
                  </a:lnTo>
                  <a:lnTo>
                    <a:pt x="3931" y="20316"/>
                  </a:lnTo>
                  <a:lnTo>
                    <a:pt x="3951" y="20794"/>
                  </a:lnTo>
                  <a:lnTo>
                    <a:pt x="3972" y="21293"/>
                  </a:lnTo>
                  <a:lnTo>
                    <a:pt x="3993" y="21522"/>
                  </a:lnTo>
                  <a:lnTo>
                    <a:pt x="3972" y="21709"/>
                  </a:lnTo>
                  <a:lnTo>
                    <a:pt x="3910" y="21896"/>
                  </a:lnTo>
                  <a:lnTo>
                    <a:pt x="3848" y="22041"/>
                  </a:lnTo>
                  <a:lnTo>
                    <a:pt x="3744" y="22166"/>
                  </a:lnTo>
                  <a:lnTo>
                    <a:pt x="3619" y="22249"/>
                  </a:lnTo>
                  <a:lnTo>
                    <a:pt x="3494" y="22332"/>
                  </a:lnTo>
                  <a:lnTo>
                    <a:pt x="3328" y="22374"/>
                  </a:lnTo>
                  <a:lnTo>
                    <a:pt x="3057" y="22374"/>
                  </a:lnTo>
                  <a:lnTo>
                    <a:pt x="2912" y="22332"/>
                  </a:lnTo>
                  <a:lnTo>
                    <a:pt x="2787" y="22249"/>
                  </a:lnTo>
                  <a:lnTo>
                    <a:pt x="2662" y="22166"/>
                  </a:lnTo>
                  <a:lnTo>
                    <a:pt x="2558" y="22041"/>
                  </a:lnTo>
                  <a:lnTo>
                    <a:pt x="2475" y="21896"/>
                  </a:lnTo>
                  <a:lnTo>
                    <a:pt x="2392" y="21729"/>
                  </a:lnTo>
                  <a:lnTo>
                    <a:pt x="2330" y="21542"/>
                  </a:lnTo>
                  <a:lnTo>
                    <a:pt x="2246" y="21085"/>
                  </a:lnTo>
                  <a:lnTo>
                    <a:pt x="2163" y="20607"/>
                  </a:lnTo>
                  <a:lnTo>
                    <a:pt x="2080" y="20128"/>
                  </a:lnTo>
                  <a:lnTo>
                    <a:pt x="2039" y="19671"/>
                  </a:lnTo>
                  <a:lnTo>
                    <a:pt x="1997" y="19193"/>
                  </a:lnTo>
                  <a:lnTo>
                    <a:pt x="1976" y="18714"/>
                  </a:lnTo>
                  <a:lnTo>
                    <a:pt x="1976" y="18257"/>
                  </a:lnTo>
                  <a:lnTo>
                    <a:pt x="1997" y="17800"/>
                  </a:lnTo>
                  <a:lnTo>
                    <a:pt x="2018" y="17321"/>
                  </a:lnTo>
                  <a:lnTo>
                    <a:pt x="2080" y="16864"/>
                  </a:lnTo>
                  <a:lnTo>
                    <a:pt x="2142" y="16406"/>
                  </a:lnTo>
                  <a:lnTo>
                    <a:pt x="2246" y="15949"/>
                  </a:lnTo>
                  <a:lnTo>
                    <a:pt x="2350" y="15492"/>
                  </a:lnTo>
                  <a:lnTo>
                    <a:pt x="2496" y="15034"/>
                  </a:lnTo>
                  <a:lnTo>
                    <a:pt x="2662" y="14577"/>
                  </a:lnTo>
                  <a:lnTo>
                    <a:pt x="2829" y="14119"/>
                  </a:lnTo>
                  <a:lnTo>
                    <a:pt x="3369" y="12851"/>
                  </a:lnTo>
                  <a:lnTo>
                    <a:pt x="3660" y="12227"/>
                  </a:lnTo>
                  <a:lnTo>
                    <a:pt x="3972" y="11603"/>
                  </a:lnTo>
                  <a:lnTo>
                    <a:pt x="4284" y="10980"/>
                  </a:lnTo>
                  <a:lnTo>
                    <a:pt x="4617" y="10397"/>
                  </a:lnTo>
                  <a:lnTo>
                    <a:pt x="4970" y="9794"/>
                  </a:lnTo>
                  <a:lnTo>
                    <a:pt x="5365" y="9233"/>
                  </a:lnTo>
                  <a:lnTo>
                    <a:pt x="5698" y="8755"/>
                  </a:lnTo>
                  <a:lnTo>
                    <a:pt x="6072" y="8318"/>
                  </a:lnTo>
                  <a:lnTo>
                    <a:pt x="6467" y="7902"/>
                  </a:lnTo>
                  <a:lnTo>
                    <a:pt x="6675" y="7715"/>
                  </a:lnTo>
                  <a:lnTo>
                    <a:pt x="6883" y="7528"/>
                  </a:lnTo>
                  <a:lnTo>
                    <a:pt x="7070" y="7403"/>
                  </a:lnTo>
                  <a:lnTo>
                    <a:pt x="7237" y="7258"/>
                  </a:lnTo>
                  <a:lnTo>
                    <a:pt x="7445" y="7154"/>
                  </a:lnTo>
                  <a:lnTo>
                    <a:pt x="7549" y="7133"/>
                  </a:lnTo>
                  <a:lnTo>
                    <a:pt x="7653" y="7091"/>
                  </a:lnTo>
                  <a:close/>
                  <a:moveTo>
                    <a:pt x="19504" y="10709"/>
                  </a:moveTo>
                  <a:lnTo>
                    <a:pt x="19920" y="10751"/>
                  </a:lnTo>
                  <a:lnTo>
                    <a:pt x="20315" y="10813"/>
                  </a:lnTo>
                  <a:lnTo>
                    <a:pt x="20731" y="10917"/>
                  </a:lnTo>
                  <a:lnTo>
                    <a:pt x="21126" y="11042"/>
                  </a:lnTo>
                  <a:lnTo>
                    <a:pt x="21521" y="11187"/>
                  </a:lnTo>
                  <a:lnTo>
                    <a:pt x="21916" y="11354"/>
                  </a:lnTo>
                  <a:lnTo>
                    <a:pt x="22291" y="11562"/>
                  </a:lnTo>
                  <a:lnTo>
                    <a:pt x="22644" y="11790"/>
                  </a:lnTo>
                  <a:lnTo>
                    <a:pt x="22998" y="12061"/>
                  </a:lnTo>
                  <a:lnTo>
                    <a:pt x="23330" y="12331"/>
                  </a:lnTo>
                  <a:lnTo>
                    <a:pt x="23621" y="12664"/>
                  </a:lnTo>
                  <a:lnTo>
                    <a:pt x="23913" y="12996"/>
                  </a:lnTo>
                  <a:lnTo>
                    <a:pt x="24162" y="13371"/>
                  </a:lnTo>
                  <a:lnTo>
                    <a:pt x="24370" y="13787"/>
                  </a:lnTo>
                  <a:lnTo>
                    <a:pt x="24557" y="14223"/>
                  </a:lnTo>
                  <a:lnTo>
                    <a:pt x="24661" y="14514"/>
                  </a:lnTo>
                  <a:lnTo>
                    <a:pt x="24765" y="14826"/>
                  </a:lnTo>
                  <a:lnTo>
                    <a:pt x="24848" y="15117"/>
                  </a:lnTo>
                  <a:lnTo>
                    <a:pt x="24911" y="15429"/>
                  </a:lnTo>
                  <a:lnTo>
                    <a:pt x="24952" y="15720"/>
                  </a:lnTo>
                  <a:lnTo>
                    <a:pt x="24973" y="16032"/>
                  </a:lnTo>
                  <a:lnTo>
                    <a:pt x="24994" y="16323"/>
                  </a:lnTo>
                  <a:lnTo>
                    <a:pt x="25015" y="16614"/>
                  </a:lnTo>
                  <a:lnTo>
                    <a:pt x="24994" y="16968"/>
                  </a:lnTo>
                  <a:lnTo>
                    <a:pt x="24973" y="17301"/>
                  </a:lnTo>
                  <a:lnTo>
                    <a:pt x="24931" y="17633"/>
                  </a:lnTo>
                  <a:lnTo>
                    <a:pt x="24869" y="17966"/>
                  </a:lnTo>
                  <a:lnTo>
                    <a:pt x="24807" y="18299"/>
                  </a:lnTo>
                  <a:lnTo>
                    <a:pt x="24703" y="18631"/>
                  </a:lnTo>
                  <a:lnTo>
                    <a:pt x="24599" y="18943"/>
                  </a:lnTo>
                  <a:lnTo>
                    <a:pt x="24474" y="19255"/>
                  </a:lnTo>
                  <a:lnTo>
                    <a:pt x="24349" y="19567"/>
                  </a:lnTo>
                  <a:lnTo>
                    <a:pt x="24204" y="19858"/>
                  </a:lnTo>
                  <a:lnTo>
                    <a:pt x="24037" y="20149"/>
                  </a:lnTo>
                  <a:lnTo>
                    <a:pt x="23871" y="20440"/>
                  </a:lnTo>
                  <a:lnTo>
                    <a:pt x="23663" y="20711"/>
                  </a:lnTo>
                  <a:lnTo>
                    <a:pt x="23476" y="20981"/>
                  </a:lnTo>
                  <a:lnTo>
                    <a:pt x="23247" y="21251"/>
                  </a:lnTo>
                  <a:lnTo>
                    <a:pt x="23039" y="21480"/>
                  </a:lnTo>
                  <a:lnTo>
                    <a:pt x="22790" y="21729"/>
                  </a:lnTo>
                  <a:lnTo>
                    <a:pt x="22540" y="21958"/>
                  </a:lnTo>
                  <a:lnTo>
                    <a:pt x="22291" y="22166"/>
                  </a:lnTo>
                  <a:lnTo>
                    <a:pt x="22020" y="22353"/>
                  </a:lnTo>
                  <a:lnTo>
                    <a:pt x="21729" y="22540"/>
                  </a:lnTo>
                  <a:lnTo>
                    <a:pt x="21459" y="22727"/>
                  </a:lnTo>
                  <a:lnTo>
                    <a:pt x="21147" y="22894"/>
                  </a:lnTo>
                  <a:lnTo>
                    <a:pt x="20835" y="23039"/>
                  </a:lnTo>
                  <a:lnTo>
                    <a:pt x="20523" y="23164"/>
                  </a:lnTo>
                  <a:lnTo>
                    <a:pt x="20211" y="23268"/>
                  </a:lnTo>
                  <a:lnTo>
                    <a:pt x="19879" y="23372"/>
                  </a:lnTo>
                  <a:lnTo>
                    <a:pt x="19525" y="23455"/>
                  </a:lnTo>
                  <a:lnTo>
                    <a:pt x="19193" y="23518"/>
                  </a:lnTo>
                  <a:lnTo>
                    <a:pt x="18839" y="23559"/>
                  </a:lnTo>
                  <a:lnTo>
                    <a:pt x="18486" y="23601"/>
                  </a:lnTo>
                  <a:lnTo>
                    <a:pt x="17695" y="23601"/>
                  </a:lnTo>
                  <a:lnTo>
                    <a:pt x="17342" y="23538"/>
                  </a:lnTo>
                  <a:lnTo>
                    <a:pt x="16989" y="23476"/>
                  </a:lnTo>
                  <a:lnTo>
                    <a:pt x="16635" y="23372"/>
                  </a:lnTo>
                  <a:lnTo>
                    <a:pt x="16323" y="23247"/>
                  </a:lnTo>
                  <a:lnTo>
                    <a:pt x="16011" y="23081"/>
                  </a:lnTo>
                  <a:lnTo>
                    <a:pt x="15699" y="22915"/>
                  </a:lnTo>
                  <a:lnTo>
                    <a:pt x="15429" y="22707"/>
                  </a:lnTo>
                  <a:lnTo>
                    <a:pt x="15159" y="22478"/>
                  </a:lnTo>
                  <a:lnTo>
                    <a:pt x="14909" y="22208"/>
                  </a:lnTo>
                  <a:lnTo>
                    <a:pt x="14681" y="21937"/>
                  </a:lnTo>
                  <a:lnTo>
                    <a:pt x="14452" y="21625"/>
                  </a:lnTo>
                  <a:lnTo>
                    <a:pt x="14265" y="21293"/>
                  </a:lnTo>
                  <a:lnTo>
                    <a:pt x="14078" y="20939"/>
                  </a:lnTo>
                  <a:lnTo>
                    <a:pt x="13911" y="20565"/>
                  </a:lnTo>
                  <a:lnTo>
                    <a:pt x="13786" y="20170"/>
                  </a:lnTo>
                  <a:lnTo>
                    <a:pt x="13620" y="19567"/>
                  </a:lnTo>
                  <a:lnTo>
                    <a:pt x="13475" y="18964"/>
                  </a:lnTo>
                  <a:lnTo>
                    <a:pt x="13433" y="18673"/>
                  </a:lnTo>
                  <a:lnTo>
                    <a:pt x="13412" y="18361"/>
                  </a:lnTo>
                  <a:lnTo>
                    <a:pt x="13371" y="18049"/>
                  </a:lnTo>
                  <a:lnTo>
                    <a:pt x="13371" y="17737"/>
                  </a:lnTo>
                  <a:lnTo>
                    <a:pt x="13371" y="17571"/>
                  </a:lnTo>
                  <a:lnTo>
                    <a:pt x="13391" y="17093"/>
                  </a:lnTo>
                  <a:lnTo>
                    <a:pt x="13433" y="16614"/>
                  </a:lnTo>
                  <a:lnTo>
                    <a:pt x="13495" y="16178"/>
                  </a:lnTo>
                  <a:lnTo>
                    <a:pt x="13579" y="15720"/>
                  </a:lnTo>
                  <a:lnTo>
                    <a:pt x="13682" y="15284"/>
                  </a:lnTo>
                  <a:lnTo>
                    <a:pt x="13807" y="14868"/>
                  </a:lnTo>
                  <a:lnTo>
                    <a:pt x="13974" y="14473"/>
                  </a:lnTo>
                  <a:lnTo>
                    <a:pt x="14140" y="14078"/>
                  </a:lnTo>
                  <a:lnTo>
                    <a:pt x="14348" y="13683"/>
                  </a:lnTo>
                  <a:lnTo>
                    <a:pt x="14577" y="13329"/>
                  </a:lnTo>
                  <a:lnTo>
                    <a:pt x="14826" y="12955"/>
                  </a:lnTo>
                  <a:lnTo>
                    <a:pt x="15117" y="12622"/>
                  </a:lnTo>
                  <a:lnTo>
                    <a:pt x="15408" y="12290"/>
                  </a:lnTo>
                  <a:lnTo>
                    <a:pt x="15762" y="11978"/>
                  </a:lnTo>
                  <a:lnTo>
                    <a:pt x="16115" y="11687"/>
                  </a:lnTo>
                  <a:lnTo>
                    <a:pt x="16510" y="11395"/>
                  </a:lnTo>
                  <a:lnTo>
                    <a:pt x="16781" y="11229"/>
                  </a:lnTo>
                  <a:lnTo>
                    <a:pt x="17072" y="11104"/>
                  </a:lnTo>
                  <a:lnTo>
                    <a:pt x="17384" y="10980"/>
                  </a:lnTo>
                  <a:lnTo>
                    <a:pt x="17695" y="10876"/>
                  </a:lnTo>
                  <a:lnTo>
                    <a:pt x="18028" y="10792"/>
                  </a:lnTo>
                  <a:lnTo>
                    <a:pt x="18382" y="10751"/>
                  </a:lnTo>
                  <a:lnTo>
                    <a:pt x="18735" y="10709"/>
                  </a:lnTo>
                  <a:close/>
                  <a:moveTo>
                    <a:pt x="5781" y="45080"/>
                  </a:moveTo>
                  <a:lnTo>
                    <a:pt x="6052" y="45121"/>
                  </a:lnTo>
                  <a:lnTo>
                    <a:pt x="6696" y="45225"/>
                  </a:lnTo>
                  <a:lnTo>
                    <a:pt x="7361" y="45308"/>
                  </a:lnTo>
                  <a:lnTo>
                    <a:pt x="8027" y="45392"/>
                  </a:lnTo>
                  <a:lnTo>
                    <a:pt x="8671" y="45454"/>
                  </a:lnTo>
                  <a:lnTo>
                    <a:pt x="9981" y="45558"/>
                  </a:lnTo>
                  <a:lnTo>
                    <a:pt x="11312" y="45620"/>
                  </a:lnTo>
                  <a:lnTo>
                    <a:pt x="12622" y="45683"/>
                  </a:lnTo>
                  <a:lnTo>
                    <a:pt x="13953" y="45704"/>
                  </a:lnTo>
                  <a:lnTo>
                    <a:pt x="15263" y="45745"/>
                  </a:lnTo>
                  <a:lnTo>
                    <a:pt x="16593" y="45787"/>
                  </a:lnTo>
                  <a:lnTo>
                    <a:pt x="16801" y="45787"/>
                  </a:lnTo>
                  <a:lnTo>
                    <a:pt x="16905" y="45849"/>
                  </a:lnTo>
                  <a:lnTo>
                    <a:pt x="16947" y="45891"/>
                  </a:lnTo>
                  <a:lnTo>
                    <a:pt x="17009" y="45953"/>
                  </a:lnTo>
                  <a:lnTo>
                    <a:pt x="16885" y="46099"/>
                  </a:lnTo>
                  <a:lnTo>
                    <a:pt x="16760" y="46223"/>
                  </a:lnTo>
                  <a:lnTo>
                    <a:pt x="16614" y="46348"/>
                  </a:lnTo>
                  <a:lnTo>
                    <a:pt x="16469" y="46431"/>
                  </a:lnTo>
                  <a:lnTo>
                    <a:pt x="16157" y="46618"/>
                  </a:lnTo>
                  <a:lnTo>
                    <a:pt x="15824" y="46764"/>
                  </a:lnTo>
                  <a:lnTo>
                    <a:pt x="15512" y="46889"/>
                  </a:lnTo>
                  <a:lnTo>
                    <a:pt x="15221" y="46972"/>
                  </a:lnTo>
                  <a:lnTo>
                    <a:pt x="14909" y="47055"/>
                  </a:lnTo>
                  <a:lnTo>
                    <a:pt x="14618" y="47138"/>
                  </a:lnTo>
                  <a:lnTo>
                    <a:pt x="14306" y="47201"/>
                  </a:lnTo>
                  <a:lnTo>
                    <a:pt x="13994" y="47242"/>
                  </a:lnTo>
                  <a:lnTo>
                    <a:pt x="13371" y="47305"/>
                  </a:lnTo>
                  <a:lnTo>
                    <a:pt x="11853" y="47388"/>
                  </a:lnTo>
                  <a:lnTo>
                    <a:pt x="11104" y="47409"/>
                  </a:lnTo>
                  <a:lnTo>
                    <a:pt x="9628" y="47409"/>
                  </a:lnTo>
                  <a:lnTo>
                    <a:pt x="8900" y="47367"/>
                  </a:lnTo>
                  <a:lnTo>
                    <a:pt x="8172" y="47325"/>
                  </a:lnTo>
                  <a:lnTo>
                    <a:pt x="7445" y="47242"/>
                  </a:lnTo>
                  <a:lnTo>
                    <a:pt x="6966" y="47159"/>
                  </a:lnTo>
                  <a:lnTo>
                    <a:pt x="6488" y="47055"/>
                  </a:lnTo>
                  <a:lnTo>
                    <a:pt x="6031" y="46910"/>
                  </a:lnTo>
                  <a:lnTo>
                    <a:pt x="5573" y="46722"/>
                  </a:lnTo>
                  <a:lnTo>
                    <a:pt x="5428" y="46639"/>
                  </a:lnTo>
                  <a:lnTo>
                    <a:pt x="5282" y="46535"/>
                  </a:lnTo>
                  <a:lnTo>
                    <a:pt x="5157" y="46431"/>
                  </a:lnTo>
                  <a:lnTo>
                    <a:pt x="5053" y="46307"/>
                  </a:lnTo>
                  <a:lnTo>
                    <a:pt x="4991" y="46161"/>
                  </a:lnTo>
                  <a:lnTo>
                    <a:pt x="4970" y="46015"/>
                  </a:lnTo>
                  <a:lnTo>
                    <a:pt x="4970" y="45828"/>
                  </a:lnTo>
                  <a:lnTo>
                    <a:pt x="5012" y="45641"/>
                  </a:lnTo>
                  <a:lnTo>
                    <a:pt x="5074" y="45496"/>
                  </a:lnTo>
                  <a:lnTo>
                    <a:pt x="5137" y="45392"/>
                  </a:lnTo>
                  <a:lnTo>
                    <a:pt x="5220" y="45288"/>
                  </a:lnTo>
                  <a:lnTo>
                    <a:pt x="5303" y="45205"/>
                  </a:lnTo>
                  <a:lnTo>
                    <a:pt x="5428" y="45163"/>
                  </a:lnTo>
                  <a:lnTo>
                    <a:pt x="5532" y="45121"/>
                  </a:lnTo>
                  <a:lnTo>
                    <a:pt x="5656" y="45101"/>
                  </a:lnTo>
                  <a:lnTo>
                    <a:pt x="5781" y="45080"/>
                  </a:lnTo>
                  <a:close/>
                  <a:moveTo>
                    <a:pt x="18486" y="1"/>
                  </a:moveTo>
                  <a:lnTo>
                    <a:pt x="17966" y="22"/>
                  </a:lnTo>
                  <a:lnTo>
                    <a:pt x="17446" y="63"/>
                  </a:lnTo>
                  <a:lnTo>
                    <a:pt x="16947" y="105"/>
                  </a:lnTo>
                  <a:lnTo>
                    <a:pt x="16427" y="167"/>
                  </a:lnTo>
                  <a:lnTo>
                    <a:pt x="15928" y="250"/>
                  </a:lnTo>
                  <a:lnTo>
                    <a:pt x="15408" y="334"/>
                  </a:lnTo>
                  <a:lnTo>
                    <a:pt x="14909" y="438"/>
                  </a:lnTo>
                  <a:lnTo>
                    <a:pt x="14389" y="562"/>
                  </a:lnTo>
                  <a:lnTo>
                    <a:pt x="13890" y="687"/>
                  </a:lnTo>
                  <a:lnTo>
                    <a:pt x="13371" y="833"/>
                  </a:lnTo>
                  <a:lnTo>
                    <a:pt x="12872" y="978"/>
                  </a:lnTo>
                  <a:lnTo>
                    <a:pt x="12352" y="1165"/>
                  </a:lnTo>
                  <a:lnTo>
                    <a:pt x="11853" y="1332"/>
                  </a:lnTo>
                  <a:lnTo>
                    <a:pt x="11354" y="1540"/>
                  </a:lnTo>
                  <a:lnTo>
                    <a:pt x="10834" y="1748"/>
                  </a:lnTo>
                  <a:lnTo>
                    <a:pt x="10376" y="1955"/>
                  </a:lnTo>
                  <a:lnTo>
                    <a:pt x="9940" y="2163"/>
                  </a:lnTo>
                  <a:lnTo>
                    <a:pt x="9503" y="2413"/>
                  </a:lnTo>
                  <a:lnTo>
                    <a:pt x="9087" y="2642"/>
                  </a:lnTo>
                  <a:lnTo>
                    <a:pt x="8671" y="2912"/>
                  </a:lnTo>
                  <a:lnTo>
                    <a:pt x="8256" y="3182"/>
                  </a:lnTo>
                  <a:lnTo>
                    <a:pt x="7861" y="3453"/>
                  </a:lnTo>
                  <a:lnTo>
                    <a:pt x="7465" y="3744"/>
                  </a:lnTo>
                  <a:lnTo>
                    <a:pt x="7070" y="4056"/>
                  </a:lnTo>
                  <a:lnTo>
                    <a:pt x="6696" y="4367"/>
                  </a:lnTo>
                  <a:lnTo>
                    <a:pt x="5968" y="5012"/>
                  </a:lnTo>
                  <a:lnTo>
                    <a:pt x="5261" y="5698"/>
                  </a:lnTo>
                  <a:lnTo>
                    <a:pt x="4575" y="6426"/>
                  </a:lnTo>
                  <a:lnTo>
                    <a:pt x="4222" y="6821"/>
                  </a:lnTo>
                  <a:lnTo>
                    <a:pt x="3868" y="7216"/>
                  </a:lnTo>
                  <a:lnTo>
                    <a:pt x="3536" y="7632"/>
                  </a:lnTo>
                  <a:lnTo>
                    <a:pt x="3224" y="8048"/>
                  </a:lnTo>
                  <a:lnTo>
                    <a:pt x="2912" y="8484"/>
                  </a:lnTo>
                  <a:lnTo>
                    <a:pt x="2621" y="8900"/>
                  </a:lnTo>
                  <a:lnTo>
                    <a:pt x="2350" y="9358"/>
                  </a:lnTo>
                  <a:lnTo>
                    <a:pt x="2101" y="9794"/>
                  </a:lnTo>
                  <a:lnTo>
                    <a:pt x="1851" y="10252"/>
                  </a:lnTo>
                  <a:lnTo>
                    <a:pt x="1623" y="10730"/>
                  </a:lnTo>
                  <a:lnTo>
                    <a:pt x="1394" y="11208"/>
                  </a:lnTo>
                  <a:lnTo>
                    <a:pt x="1186" y="11687"/>
                  </a:lnTo>
                  <a:lnTo>
                    <a:pt x="999" y="12165"/>
                  </a:lnTo>
                  <a:lnTo>
                    <a:pt x="833" y="12664"/>
                  </a:lnTo>
                  <a:lnTo>
                    <a:pt x="687" y="13184"/>
                  </a:lnTo>
                  <a:lnTo>
                    <a:pt x="541" y="13683"/>
                  </a:lnTo>
                  <a:lnTo>
                    <a:pt x="417" y="14244"/>
                  </a:lnTo>
                  <a:lnTo>
                    <a:pt x="313" y="14785"/>
                  </a:lnTo>
                  <a:lnTo>
                    <a:pt x="209" y="15325"/>
                  </a:lnTo>
                  <a:lnTo>
                    <a:pt x="126" y="15866"/>
                  </a:lnTo>
                  <a:lnTo>
                    <a:pt x="84" y="16406"/>
                  </a:lnTo>
                  <a:lnTo>
                    <a:pt x="42" y="16947"/>
                  </a:lnTo>
                  <a:lnTo>
                    <a:pt x="1" y="17488"/>
                  </a:lnTo>
                  <a:lnTo>
                    <a:pt x="1" y="18028"/>
                  </a:lnTo>
                  <a:lnTo>
                    <a:pt x="22" y="18798"/>
                  </a:lnTo>
                  <a:lnTo>
                    <a:pt x="63" y="19546"/>
                  </a:lnTo>
                  <a:lnTo>
                    <a:pt x="146" y="20295"/>
                  </a:lnTo>
                  <a:lnTo>
                    <a:pt x="250" y="21064"/>
                  </a:lnTo>
                  <a:lnTo>
                    <a:pt x="396" y="21813"/>
                  </a:lnTo>
                  <a:lnTo>
                    <a:pt x="583" y="22561"/>
                  </a:lnTo>
                  <a:lnTo>
                    <a:pt x="770" y="23310"/>
                  </a:lnTo>
                  <a:lnTo>
                    <a:pt x="1020" y="24058"/>
                  </a:lnTo>
                  <a:lnTo>
                    <a:pt x="1186" y="24599"/>
                  </a:lnTo>
                  <a:lnTo>
                    <a:pt x="1394" y="25119"/>
                  </a:lnTo>
                  <a:lnTo>
                    <a:pt x="1602" y="25659"/>
                  </a:lnTo>
                  <a:lnTo>
                    <a:pt x="1831" y="26158"/>
                  </a:lnTo>
                  <a:lnTo>
                    <a:pt x="2059" y="26678"/>
                  </a:lnTo>
                  <a:lnTo>
                    <a:pt x="2309" y="27177"/>
                  </a:lnTo>
                  <a:lnTo>
                    <a:pt x="2558" y="27676"/>
                  </a:lnTo>
                  <a:lnTo>
                    <a:pt x="2849" y="28154"/>
                  </a:lnTo>
                  <a:lnTo>
                    <a:pt x="3120" y="28633"/>
                  </a:lnTo>
                  <a:lnTo>
                    <a:pt x="3432" y="29111"/>
                  </a:lnTo>
                  <a:lnTo>
                    <a:pt x="3744" y="29568"/>
                  </a:lnTo>
                  <a:lnTo>
                    <a:pt x="4076" y="30026"/>
                  </a:lnTo>
                  <a:lnTo>
                    <a:pt x="4430" y="30462"/>
                  </a:lnTo>
                  <a:lnTo>
                    <a:pt x="4783" y="30899"/>
                  </a:lnTo>
                  <a:lnTo>
                    <a:pt x="5157" y="31315"/>
                  </a:lnTo>
                  <a:lnTo>
                    <a:pt x="5553" y="31731"/>
                  </a:lnTo>
                  <a:lnTo>
                    <a:pt x="5948" y="32126"/>
                  </a:lnTo>
                  <a:lnTo>
                    <a:pt x="6384" y="32500"/>
                  </a:lnTo>
                  <a:lnTo>
                    <a:pt x="6800" y="32854"/>
                  </a:lnTo>
                  <a:lnTo>
                    <a:pt x="7258" y="33186"/>
                  </a:lnTo>
                  <a:lnTo>
                    <a:pt x="7715" y="33519"/>
                  </a:lnTo>
                  <a:lnTo>
                    <a:pt x="8172" y="33810"/>
                  </a:lnTo>
                  <a:lnTo>
                    <a:pt x="8651" y="34080"/>
                  </a:lnTo>
                  <a:lnTo>
                    <a:pt x="9150" y="34330"/>
                  </a:lnTo>
                  <a:lnTo>
                    <a:pt x="9649" y="34559"/>
                  </a:lnTo>
                  <a:lnTo>
                    <a:pt x="10148" y="34767"/>
                  </a:lnTo>
                  <a:lnTo>
                    <a:pt x="10668" y="34974"/>
                  </a:lnTo>
                  <a:lnTo>
                    <a:pt x="11187" y="35141"/>
                  </a:lnTo>
                  <a:lnTo>
                    <a:pt x="11728" y="35307"/>
                  </a:lnTo>
                  <a:lnTo>
                    <a:pt x="12269" y="35453"/>
                  </a:lnTo>
                  <a:lnTo>
                    <a:pt x="12830" y="35577"/>
                  </a:lnTo>
                  <a:lnTo>
                    <a:pt x="13391" y="35681"/>
                  </a:lnTo>
                  <a:lnTo>
                    <a:pt x="13932" y="35765"/>
                  </a:lnTo>
                  <a:lnTo>
                    <a:pt x="14452" y="35848"/>
                  </a:lnTo>
                  <a:lnTo>
                    <a:pt x="14992" y="35889"/>
                  </a:lnTo>
                  <a:lnTo>
                    <a:pt x="15512" y="35910"/>
                  </a:lnTo>
                  <a:lnTo>
                    <a:pt x="16053" y="35889"/>
                  </a:lnTo>
                  <a:lnTo>
                    <a:pt x="16593" y="35827"/>
                  </a:lnTo>
                  <a:lnTo>
                    <a:pt x="17134" y="35723"/>
                  </a:lnTo>
                  <a:lnTo>
                    <a:pt x="17404" y="35640"/>
                  </a:lnTo>
                  <a:lnTo>
                    <a:pt x="17675" y="35557"/>
                  </a:lnTo>
                  <a:lnTo>
                    <a:pt x="18361" y="35328"/>
                  </a:lnTo>
                  <a:lnTo>
                    <a:pt x="19047" y="35078"/>
                  </a:lnTo>
                  <a:lnTo>
                    <a:pt x="19692" y="34808"/>
                  </a:lnTo>
                  <a:lnTo>
                    <a:pt x="20336" y="34496"/>
                  </a:lnTo>
                  <a:lnTo>
                    <a:pt x="20648" y="34330"/>
                  </a:lnTo>
                  <a:lnTo>
                    <a:pt x="20960" y="34143"/>
                  </a:lnTo>
                  <a:lnTo>
                    <a:pt x="21272" y="33956"/>
                  </a:lnTo>
                  <a:lnTo>
                    <a:pt x="21563" y="33748"/>
                  </a:lnTo>
                  <a:lnTo>
                    <a:pt x="21854" y="33540"/>
                  </a:lnTo>
                  <a:lnTo>
                    <a:pt x="22124" y="33311"/>
                  </a:lnTo>
                  <a:lnTo>
                    <a:pt x="22395" y="33062"/>
                  </a:lnTo>
                  <a:lnTo>
                    <a:pt x="22644" y="32791"/>
                  </a:lnTo>
                  <a:lnTo>
                    <a:pt x="22790" y="32666"/>
                  </a:lnTo>
                  <a:lnTo>
                    <a:pt x="22914" y="32521"/>
                  </a:lnTo>
                  <a:lnTo>
                    <a:pt x="22977" y="32459"/>
                  </a:lnTo>
                  <a:lnTo>
                    <a:pt x="23060" y="32417"/>
                  </a:lnTo>
                  <a:lnTo>
                    <a:pt x="23143" y="32396"/>
                  </a:lnTo>
                  <a:lnTo>
                    <a:pt x="23226" y="32375"/>
                  </a:lnTo>
                  <a:lnTo>
                    <a:pt x="23372" y="32396"/>
                  </a:lnTo>
                  <a:lnTo>
                    <a:pt x="23476" y="32438"/>
                  </a:lnTo>
                  <a:lnTo>
                    <a:pt x="23559" y="32500"/>
                  </a:lnTo>
                  <a:lnTo>
                    <a:pt x="23642" y="32583"/>
                  </a:lnTo>
                  <a:lnTo>
                    <a:pt x="23684" y="32687"/>
                  </a:lnTo>
                  <a:lnTo>
                    <a:pt x="23725" y="32770"/>
                  </a:lnTo>
                  <a:lnTo>
                    <a:pt x="23767" y="32874"/>
                  </a:lnTo>
                  <a:lnTo>
                    <a:pt x="23809" y="33103"/>
                  </a:lnTo>
                  <a:lnTo>
                    <a:pt x="23871" y="33519"/>
                  </a:lnTo>
                  <a:lnTo>
                    <a:pt x="23913" y="33956"/>
                  </a:lnTo>
                  <a:lnTo>
                    <a:pt x="23933" y="34392"/>
                  </a:lnTo>
                  <a:lnTo>
                    <a:pt x="23954" y="34808"/>
                  </a:lnTo>
                  <a:lnTo>
                    <a:pt x="23933" y="35453"/>
                  </a:lnTo>
                  <a:lnTo>
                    <a:pt x="23871" y="36097"/>
                  </a:lnTo>
                  <a:lnTo>
                    <a:pt x="23767" y="36721"/>
                  </a:lnTo>
                  <a:lnTo>
                    <a:pt x="23621" y="37324"/>
                  </a:lnTo>
                  <a:lnTo>
                    <a:pt x="23434" y="37927"/>
                  </a:lnTo>
                  <a:lnTo>
                    <a:pt x="23206" y="38530"/>
                  </a:lnTo>
                  <a:lnTo>
                    <a:pt x="22935" y="39091"/>
                  </a:lnTo>
                  <a:lnTo>
                    <a:pt x="22623" y="39653"/>
                  </a:lnTo>
                  <a:lnTo>
                    <a:pt x="22270" y="40173"/>
                  </a:lnTo>
                  <a:lnTo>
                    <a:pt x="21875" y="40692"/>
                  </a:lnTo>
                  <a:lnTo>
                    <a:pt x="21646" y="40942"/>
                  </a:lnTo>
                  <a:lnTo>
                    <a:pt x="21417" y="41171"/>
                  </a:lnTo>
                  <a:lnTo>
                    <a:pt x="21189" y="41399"/>
                  </a:lnTo>
                  <a:lnTo>
                    <a:pt x="20939" y="41628"/>
                  </a:lnTo>
                  <a:lnTo>
                    <a:pt x="20669" y="41857"/>
                  </a:lnTo>
                  <a:lnTo>
                    <a:pt x="20399" y="42065"/>
                  </a:lnTo>
                  <a:lnTo>
                    <a:pt x="20128" y="42252"/>
                  </a:lnTo>
                  <a:lnTo>
                    <a:pt x="19837" y="42460"/>
                  </a:lnTo>
                  <a:lnTo>
                    <a:pt x="19525" y="42647"/>
                  </a:lnTo>
                  <a:lnTo>
                    <a:pt x="19213" y="42813"/>
                  </a:lnTo>
                  <a:lnTo>
                    <a:pt x="18881" y="43000"/>
                  </a:lnTo>
                  <a:lnTo>
                    <a:pt x="18548" y="43146"/>
                  </a:lnTo>
                  <a:lnTo>
                    <a:pt x="18132" y="43333"/>
                  </a:lnTo>
                  <a:lnTo>
                    <a:pt x="17737" y="43479"/>
                  </a:lnTo>
                  <a:lnTo>
                    <a:pt x="17321" y="43624"/>
                  </a:lnTo>
                  <a:lnTo>
                    <a:pt x="16905" y="43749"/>
                  </a:lnTo>
                  <a:lnTo>
                    <a:pt x="16510" y="43874"/>
                  </a:lnTo>
                  <a:lnTo>
                    <a:pt x="16094" y="43978"/>
                  </a:lnTo>
                  <a:lnTo>
                    <a:pt x="15263" y="44144"/>
                  </a:lnTo>
                  <a:lnTo>
                    <a:pt x="14431" y="44269"/>
                  </a:lnTo>
                  <a:lnTo>
                    <a:pt x="13599" y="44352"/>
                  </a:lnTo>
                  <a:lnTo>
                    <a:pt x="12768" y="44394"/>
                  </a:lnTo>
                  <a:lnTo>
                    <a:pt x="11936" y="44414"/>
                  </a:lnTo>
                  <a:lnTo>
                    <a:pt x="11042" y="44394"/>
                  </a:lnTo>
                  <a:lnTo>
                    <a:pt x="10127" y="44352"/>
                  </a:lnTo>
                  <a:lnTo>
                    <a:pt x="9233" y="44290"/>
                  </a:lnTo>
                  <a:lnTo>
                    <a:pt x="8318" y="44227"/>
                  </a:lnTo>
                  <a:lnTo>
                    <a:pt x="7881" y="44186"/>
                  </a:lnTo>
                  <a:lnTo>
                    <a:pt x="7465" y="44103"/>
                  </a:lnTo>
                  <a:lnTo>
                    <a:pt x="7050" y="44019"/>
                  </a:lnTo>
                  <a:lnTo>
                    <a:pt x="6613" y="43915"/>
                  </a:lnTo>
                  <a:lnTo>
                    <a:pt x="5781" y="43707"/>
                  </a:lnTo>
                  <a:lnTo>
                    <a:pt x="4950" y="43500"/>
                  </a:lnTo>
                  <a:lnTo>
                    <a:pt x="4638" y="43437"/>
                  </a:lnTo>
                  <a:lnTo>
                    <a:pt x="4326" y="43416"/>
                  </a:lnTo>
                  <a:lnTo>
                    <a:pt x="4076" y="43437"/>
                  </a:lnTo>
                  <a:lnTo>
                    <a:pt x="3951" y="43458"/>
                  </a:lnTo>
                  <a:lnTo>
                    <a:pt x="3848" y="43500"/>
                  </a:lnTo>
                  <a:lnTo>
                    <a:pt x="3744" y="43562"/>
                  </a:lnTo>
                  <a:lnTo>
                    <a:pt x="3619" y="43624"/>
                  </a:lnTo>
                  <a:lnTo>
                    <a:pt x="3515" y="43707"/>
                  </a:lnTo>
                  <a:lnTo>
                    <a:pt x="3432" y="43811"/>
                  </a:lnTo>
                  <a:lnTo>
                    <a:pt x="3099" y="44206"/>
                  </a:lnTo>
                  <a:lnTo>
                    <a:pt x="2808" y="44602"/>
                  </a:lnTo>
                  <a:lnTo>
                    <a:pt x="2517" y="44997"/>
                  </a:lnTo>
                  <a:lnTo>
                    <a:pt x="2267" y="45412"/>
                  </a:lnTo>
                  <a:lnTo>
                    <a:pt x="2018" y="45828"/>
                  </a:lnTo>
                  <a:lnTo>
                    <a:pt x="1768" y="46244"/>
                  </a:lnTo>
                  <a:lnTo>
                    <a:pt x="1560" y="46681"/>
                  </a:lnTo>
                  <a:lnTo>
                    <a:pt x="1352" y="47117"/>
                  </a:lnTo>
                  <a:lnTo>
                    <a:pt x="1165" y="47554"/>
                  </a:lnTo>
                  <a:lnTo>
                    <a:pt x="999" y="48012"/>
                  </a:lnTo>
                  <a:lnTo>
                    <a:pt x="853" y="48469"/>
                  </a:lnTo>
                  <a:lnTo>
                    <a:pt x="729" y="48926"/>
                  </a:lnTo>
                  <a:lnTo>
                    <a:pt x="604" y="49405"/>
                  </a:lnTo>
                  <a:lnTo>
                    <a:pt x="500" y="49883"/>
                  </a:lnTo>
                  <a:lnTo>
                    <a:pt x="437" y="50361"/>
                  </a:lnTo>
                  <a:lnTo>
                    <a:pt x="375" y="50860"/>
                  </a:lnTo>
                  <a:lnTo>
                    <a:pt x="354" y="51172"/>
                  </a:lnTo>
                  <a:lnTo>
                    <a:pt x="375" y="51484"/>
                  </a:lnTo>
                  <a:lnTo>
                    <a:pt x="417" y="51775"/>
                  </a:lnTo>
                  <a:lnTo>
                    <a:pt x="500" y="52045"/>
                  </a:lnTo>
                  <a:lnTo>
                    <a:pt x="604" y="52316"/>
                  </a:lnTo>
                  <a:lnTo>
                    <a:pt x="749" y="52565"/>
                  </a:lnTo>
                  <a:lnTo>
                    <a:pt x="916" y="52815"/>
                  </a:lnTo>
                  <a:lnTo>
                    <a:pt x="1124" y="53043"/>
                  </a:lnTo>
                  <a:lnTo>
                    <a:pt x="1352" y="53251"/>
                  </a:lnTo>
                  <a:lnTo>
                    <a:pt x="1727" y="53563"/>
                  </a:lnTo>
                  <a:lnTo>
                    <a:pt x="2122" y="53834"/>
                  </a:lnTo>
                  <a:lnTo>
                    <a:pt x="2517" y="54062"/>
                  </a:lnTo>
                  <a:lnTo>
                    <a:pt x="2933" y="54270"/>
                  </a:lnTo>
                  <a:lnTo>
                    <a:pt x="3369" y="54437"/>
                  </a:lnTo>
                  <a:lnTo>
                    <a:pt x="3806" y="54603"/>
                  </a:lnTo>
                  <a:lnTo>
                    <a:pt x="4700" y="54894"/>
                  </a:lnTo>
                  <a:lnTo>
                    <a:pt x="5636" y="55164"/>
                  </a:lnTo>
                  <a:lnTo>
                    <a:pt x="6592" y="55393"/>
                  </a:lnTo>
                  <a:lnTo>
                    <a:pt x="7528" y="55580"/>
                  </a:lnTo>
                  <a:lnTo>
                    <a:pt x="8484" y="55746"/>
                  </a:lnTo>
                  <a:lnTo>
                    <a:pt x="9441" y="55871"/>
                  </a:lnTo>
                  <a:lnTo>
                    <a:pt x="10397" y="55954"/>
                  </a:lnTo>
                  <a:lnTo>
                    <a:pt x="11354" y="56017"/>
                  </a:lnTo>
                  <a:lnTo>
                    <a:pt x="12310" y="56038"/>
                  </a:lnTo>
                  <a:lnTo>
                    <a:pt x="12913" y="56017"/>
                  </a:lnTo>
                  <a:lnTo>
                    <a:pt x="13495" y="55996"/>
                  </a:lnTo>
                  <a:lnTo>
                    <a:pt x="14098" y="55975"/>
                  </a:lnTo>
                  <a:lnTo>
                    <a:pt x="14701" y="55934"/>
                  </a:lnTo>
                  <a:lnTo>
                    <a:pt x="15429" y="55850"/>
                  </a:lnTo>
                  <a:lnTo>
                    <a:pt x="16178" y="55746"/>
                  </a:lnTo>
                  <a:lnTo>
                    <a:pt x="16905" y="55643"/>
                  </a:lnTo>
                  <a:lnTo>
                    <a:pt x="17633" y="55497"/>
                  </a:lnTo>
                  <a:lnTo>
                    <a:pt x="18340" y="55331"/>
                  </a:lnTo>
                  <a:lnTo>
                    <a:pt x="19047" y="55143"/>
                  </a:lnTo>
                  <a:lnTo>
                    <a:pt x="19733" y="54936"/>
                  </a:lnTo>
                  <a:lnTo>
                    <a:pt x="20440" y="54707"/>
                  </a:lnTo>
                  <a:lnTo>
                    <a:pt x="21106" y="54457"/>
                  </a:lnTo>
                  <a:lnTo>
                    <a:pt x="21792" y="54187"/>
                  </a:lnTo>
                  <a:lnTo>
                    <a:pt x="22457" y="53896"/>
                  </a:lnTo>
                  <a:lnTo>
                    <a:pt x="23102" y="53563"/>
                  </a:lnTo>
                  <a:lnTo>
                    <a:pt x="23746" y="53231"/>
                  </a:lnTo>
                  <a:lnTo>
                    <a:pt x="24391" y="52856"/>
                  </a:lnTo>
                  <a:lnTo>
                    <a:pt x="25015" y="52461"/>
                  </a:lnTo>
                  <a:lnTo>
                    <a:pt x="25638" y="52045"/>
                  </a:lnTo>
                  <a:lnTo>
                    <a:pt x="26262" y="51609"/>
                  </a:lnTo>
                  <a:lnTo>
                    <a:pt x="26865" y="51130"/>
                  </a:lnTo>
                  <a:lnTo>
                    <a:pt x="27447" y="50631"/>
                  </a:lnTo>
                  <a:lnTo>
                    <a:pt x="27988" y="50132"/>
                  </a:lnTo>
                  <a:lnTo>
                    <a:pt x="28529" y="49592"/>
                  </a:lnTo>
                  <a:lnTo>
                    <a:pt x="29028" y="49051"/>
                  </a:lnTo>
                  <a:lnTo>
                    <a:pt x="29527" y="48490"/>
                  </a:lnTo>
                  <a:lnTo>
                    <a:pt x="30005" y="47928"/>
                  </a:lnTo>
                  <a:lnTo>
                    <a:pt x="30462" y="47325"/>
                  </a:lnTo>
                  <a:lnTo>
                    <a:pt x="30899" y="46722"/>
                  </a:lnTo>
                  <a:lnTo>
                    <a:pt x="31315" y="46099"/>
                  </a:lnTo>
                  <a:lnTo>
                    <a:pt x="31710" y="45475"/>
                  </a:lnTo>
                  <a:lnTo>
                    <a:pt x="32105" y="44830"/>
                  </a:lnTo>
                  <a:lnTo>
                    <a:pt x="32479" y="44165"/>
                  </a:lnTo>
                  <a:lnTo>
                    <a:pt x="32833" y="43500"/>
                  </a:lnTo>
                  <a:lnTo>
                    <a:pt x="33186" y="42834"/>
                  </a:lnTo>
                  <a:lnTo>
                    <a:pt x="33498" y="42210"/>
                  </a:lnTo>
                  <a:lnTo>
                    <a:pt x="33789" y="41566"/>
                  </a:lnTo>
                  <a:lnTo>
                    <a:pt x="34080" y="40942"/>
                  </a:lnTo>
                  <a:lnTo>
                    <a:pt x="34351" y="40297"/>
                  </a:lnTo>
                  <a:lnTo>
                    <a:pt x="34850" y="39008"/>
                  </a:lnTo>
                  <a:lnTo>
                    <a:pt x="35307" y="37698"/>
                  </a:lnTo>
                  <a:lnTo>
                    <a:pt x="35723" y="36388"/>
                  </a:lnTo>
                  <a:lnTo>
                    <a:pt x="36118" y="35058"/>
                  </a:lnTo>
                  <a:lnTo>
                    <a:pt x="36451" y="33706"/>
                  </a:lnTo>
                  <a:lnTo>
                    <a:pt x="36762" y="32355"/>
                  </a:lnTo>
                  <a:lnTo>
                    <a:pt x="37012" y="31169"/>
                  </a:lnTo>
                  <a:lnTo>
                    <a:pt x="37199" y="29963"/>
                  </a:lnTo>
                  <a:lnTo>
                    <a:pt x="37365" y="28757"/>
                  </a:lnTo>
                  <a:lnTo>
                    <a:pt x="37469" y="27551"/>
                  </a:lnTo>
                  <a:lnTo>
                    <a:pt x="37573" y="26345"/>
                  </a:lnTo>
                  <a:lnTo>
                    <a:pt x="37615" y="25139"/>
                  </a:lnTo>
                  <a:lnTo>
                    <a:pt x="37657" y="23933"/>
                  </a:lnTo>
                  <a:lnTo>
                    <a:pt x="37657" y="22707"/>
                  </a:lnTo>
                  <a:lnTo>
                    <a:pt x="37657" y="22145"/>
                  </a:lnTo>
                  <a:lnTo>
                    <a:pt x="37636" y="20981"/>
                  </a:lnTo>
                  <a:lnTo>
                    <a:pt x="37573" y="19837"/>
                  </a:lnTo>
                  <a:lnTo>
                    <a:pt x="37469" y="18694"/>
                  </a:lnTo>
                  <a:lnTo>
                    <a:pt x="37324" y="17550"/>
                  </a:lnTo>
                  <a:lnTo>
                    <a:pt x="37137" y="16406"/>
                  </a:lnTo>
                  <a:lnTo>
                    <a:pt x="36887" y="15284"/>
                  </a:lnTo>
                  <a:lnTo>
                    <a:pt x="36617" y="14161"/>
                  </a:lnTo>
                  <a:lnTo>
                    <a:pt x="36305" y="13059"/>
                  </a:lnTo>
                  <a:lnTo>
                    <a:pt x="36035" y="12186"/>
                  </a:lnTo>
                  <a:lnTo>
                    <a:pt x="35744" y="11354"/>
                  </a:lnTo>
                  <a:lnTo>
                    <a:pt x="35432" y="10501"/>
                  </a:lnTo>
                  <a:lnTo>
                    <a:pt x="35078" y="9690"/>
                  </a:lnTo>
                  <a:lnTo>
                    <a:pt x="34704" y="8879"/>
                  </a:lnTo>
                  <a:lnTo>
                    <a:pt x="34496" y="8484"/>
                  </a:lnTo>
                  <a:lnTo>
                    <a:pt x="34288" y="8110"/>
                  </a:lnTo>
                  <a:lnTo>
                    <a:pt x="34039" y="7715"/>
                  </a:lnTo>
                  <a:lnTo>
                    <a:pt x="33810" y="7341"/>
                  </a:lnTo>
                  <a:lnTo>
                    <a:pt x="33540" y="6967"/>
                  </a:lnTo>
                  <a:lnTo>
                    <a:pt x="33269" y="6592"/>
                  </a:lnTo>
                  <a:lnTo>
                    <a:pt x="32916" y="6135"/>
                  </a:lnTo>
                  <a:lnTo>
                    <a:pt x="32521" y="5698"/>
                  </a:lnTo>
                  <a:lnTo>
                    <a:pt x="32126" y="5282"/>
                  </a:lnTo>
                  <a:lnTo>
                    <a:pt x="31731" y="4866"/>
                  </a:lnTo>
                  <a:lnTo>
                    <a:pt x="31294" y="4471"/>
                  </a:lnTo>
                  <a:lnTo>
                    <a:pt x="30878" y="4097"/>
                  </a:lnTo>
                  <a:lnTo>
                    <a:pt x="30421" y="3744"/>
                  </a:lnTo>
                  <a:lnTo>
                    <a:pt x="29963" y="3390"/>
                  </a:lnTo>
                  <a:lnTo>
                    <a:pt x="29506" y="3078"/>
                  </a:lnTo>
                  <a:lnTo>
                    <a:pt x="29028" y="2766"/>
                  </a:lnTo>
                  <a:lnTo>
                    <a:pt x="28529" y="2475"/>
                  </a:lnTo>
                  <a:lnTo>
                    <a:pt x="28030" y="2205"/>
                  </a:lnTo>
                  <a:lnTo>
                    <a:pt x="27510" y="1935"/>
                  </a:lnTo>
                  <a:lnTo>
                    <a:pt x="26990" y="1706"/>
                  </a:lnTo>
                  <a:lnTo>
                    <a:pt x="26449" y="1477"/>
                  </a:lnTo>
                  <a:lnTo>
                    <a:pt x="25909" y="1269"/>
                  </a:lnTo>
                  <a:lnTo>
                    <a:pt x="25035" y="957"/>
                  </a:lnTo>
                  <a:lnTo>
                    <a:pt x="24162" y="708"/>
                  </a:lnTo>
                  <a:lnTo>
                    <a:pt x="23310" y="479"/>
                  </a:lnTo>
                  <a:lnTo>
                    <a:pt x="22436" y="313"/>
                  </a:lnTo>
                  <a:lnTo>
                    <a:pt x="21584" y="167"/>
                  </a:lnTo>
                  <a:lnTo>
                    <a:pt x="20710" y="63"/>
                  </a:lnTo>
                  <a:lnTo>
                    <a:pt x="19858" y="22"/>
                  </a:lnTo>
                  <a:lnTo>
                    <a:pt x="1898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35" name="Google Shape;1435;p9"/>
            <p:cNvSpPr/>
            <p:nvPr/>
          </p:nvSpPr>
          <p:spPr>
            <a:xfrm>
              <a:off x="2794525" y="5088550"/>
              <a:ext cx="301000" cy="58250"/>
            </a:xfrm>
            <a:custGeom>
              <a:avLst/>
              <a:gdLst/>
              <a:ahLst/>
              <a:cxnLst/>
              <a:rect l="l" t="t" r="r" b="b"/>
              <a:pathLst>
                <a:path w="12040" h="2330" fill="none" extrusionOk="0">
                  <a:moveTo>
                    <a:pt x="5365" y="2330"/>
                  </a:moveTo>
                  <a:lnTo>
                    <a:pt x="5365" y="2330"/>
                  </a:lnTo>
                  <a:lnTo>
                    <a:pt x="4658" y="2330"/>
                  </a:lnTo>
                  <a:lnTo>
                    <a:pt x="3930" y="2288"/>
                  </a:lnTo>
                  <a:lnTo>
                    <a:pt x="3202" y="2246"/>
                  </a:lnTo>
                  <a:lnTo>
                    <a:pt x="2475" y="2163"/>
                  </a:lnTo>
                  <a:lnTo>
                    <a:pt x="2475" y="2163"/>
                  </a:lnTo>
                  <a:lnTo>
                    <a:pt x="1996" y="2080"/>
                  </a:lnTo>
                  <a:lnTo>
                    <a:pt x="1518" y="1976"/>
                  </a:lnTo>
                  <a:lnTo>
                    <a:pt x="1061" y="1831"/>
                  </a:lnTo>
                  <a:lnTo>
                    <a:pt x="603" y="1643"/>
                  </a:lnTo>
                  <a:lnTo>
                    <a:pt x="603" y="1643"/>
                  </a:lnTo>
                  <a:lnTo>
                    <a:pt x="458" y="1560"/>
                  </a:lnTo>
                  <a:lnTo>
                    <a:pt x="312" y="1456"/>
                  </a:lnTo>
                  <a:lnTo>
                    <a:pt x="187" y="1352"/>
                  </a:lnTo>
                  <a:lnTo>
                    <a:pt x="83" y="1228"/>
                  </a:lnTo>
                  <a:lnTo>
                    <a:pt x="21" y="1082"/>
                  </a:lnTo>
                  <a:lnTo>
                    <a:pt x="0" y="936"/>
                  </a:lnTo>
                  <a:lnTo>
                    <a:pt x="0" y="749"/>
                  </a:lnTo>
                  <a:lnTo>
                    <a:pt x="42" y="562"/>
                  </a:lnTo>
                  <a:lnTo>
                    <a:pt x="42" y="562"/>
                  </a:lnTo>
                  <a:lnTo>
                    <a:pt x="104" y="417"/>
                  </a:lnTo>
                  <a:lnTo>
                    <a:pt x="167" y="313"/>
                  </a:lnTo>
                  <a:lnTo>
                    <a:pt x="250" y="209"/>
                  </a:lnTo>
                  <a:lnTo>
                    <a:pt x="333" y="126"/>
                  </a:lnTo>
                  <a:lnTo>
                    <a:pt x="458" y="84"/>
                  </a:lnTo>
                  <a:lnTo>
                    <a:pt x="562" y="42"/>
                  </a:lnTo>
                  <a:lnTo>
                    <a:pt x="686" y="22"/>
                  </a:lnTo>
                  <a:lnTo>
                    <a:pt x="811" y="1"/>
                  </a:lnTo>
                  <a:lnTo>
                    <a:pt x="811" y="1"/>
                  </a:lnTo>
                  <a:lnTo>
                    <a:pt x="1082" y="42"/>
                  </a:lnTo>
                  <a:lnTo>
                    <a:pt x="1082" y="42"/>
                  </a:lnTo>
                  <a:lnTo>
                    <a:pt x="1726" y="146"/>
                  </a:lnTo>
                  <a:lnTo>
                    <a:pt x="2391" y="229"/>
                  </a:lnTo>
                  <a:lnTo>
                    <a:pt x="3057" y="313"/>
                  </a:lnTo>
                  <a:lnTo>
                    <a:pt x="3701" y="375"/>
                  </a:lnTo>
                  <a:lnTo>
                    <a:pt x="5011" y="479"/>
                  </a:lnTo>
                  <a:lnTo>
                    <a:pt x="6342" y="541"/>
                  </a:lnTo>
                  <a:lnTo>
                    <a:pt x="7652" y="604"/>
                  </a:lnTo>
                  <a:lnTo>
                    <a:pt x="8983" y="625"/>
                  </a:lnTo>
                  <a:lnTo>
                    <a:pt x="10293" y="666"/>
                  </a:lnTo>
                  <a:lnTo>
                    <a:pt x="11623" y="708"/>
                  </a:lnTo>
                  <a:lnTo>
                    <a:pt x="11623" y="708"/>
                  </a:lnTo>
                  <a:lnTo>
                    <a:pt x="11727" y="708"/>
                  </a:lnTo>
                  <a:lnTo>
                    <a:pt x="11831" y="708"/>
                  </a:lnTo>
                  <a:lnTo>
                    <a:pt x="11935" y="770"/>
                  </a:lnTo>
                  <a:lnTo>
                    <a:pt x="11977" y="812"/>
                  </a:lnTo>
                  <a:lnTo>
                    <a:pt x="12039" y="874"/>
                  </a:lnTo>
                  <a:lnTo>
                    <a:pt x="12039" y="874"/>
                  </a:lnTo>
                  <a:lnTo>
                    <a:pt x="11915" y="1020"/>
                  </a:lnTo>
                  <a:lnTo>
                    <a:pt x="11790" y="1144"/>
                  </a:lnTo>
                  <a:lnTo>
                    <a:pt x="11644" y="1269"/>
                  </a:lnTo>
                  <a:lnTo>
                    <a:pt x="11499" y="1352"/>
                  </a:lnTo>
                  <a:lnTo>
                    <a:pt x="11187" y="1539"/>
                  </a:lnTo>
                  <a:lnTo>
                    <a:pt x="10854" y="1685"/>
                  </a:lnTo>
                  <a:lnTo>
                    <a:pt x="10854" y="1685"/>
                  </a:lnTo>
                  <a:lnTo>
                    <a:pt x="10542" y="1810"/>
                  </a:lnTo>
                  <a:lnTo>
                    <a:pt x="10251" y="1893"/>
                  </a:lnTo>
                  <a:lnTo>
                    <a:pt x="9939" y="1976"/>
                  </a:lnTo>
                  <a:lnTo>
                    <a:pt x="9648" y="2059"/>
                  </a:lnTo>
                  <a:lnTo>
                    <a:pt x="9336" y="2122"/>
                  </a:lnTo>
                  <a:lnTo>
                    <a:pt x="9024" y="2163"/>
                  </a:lnTo>
                  <a:lnTo>
                    <a:pt x="8401" y="2226"/>
                  </a:lnTo>
                  <a:lnTo>
                    <a:pt x="8401" y="2226"/>
                  </a:lnTo>
                  <a:lnTo>
                    <a:pt x="6883" y="2309"/>
                  </a:lnTo>
                  <a:lnTo>
                    <a:pt x="6134" y="2330"/>
                  </a:lnTo>
                  <a:lnTo>
                    <a:pt x="5365" y="23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36" name="Google Shape;1436;p9"/>
            <p:cNvSpPr/>
            <p:nvPr/>
          </p:nvSpPr>
          <p:spPr>
            <a:xfrm>
              <a:off x="3352275" y="4332750"/>
              <a:ext cx="49425" cy="113325"/>
            </a:xfrm>
            <a:custGeom>
              <a:avLst/>
              <a:gdLst/>
              <a:ahLst/>
              <a:cxnLst/>
              <a:rect l="l" t="t" r="r" b="b"/>
              <a:pathLst>
                <a:path w="1977" h="4533" fill="none" extrusionOk="0">
                  <a:moveTo>
                    <a:pt x="230" y="4533"/>
                  </a:moveTo>
                  <a:lnTo>
                    <a:pt x="230" y="4533"/>
                  </a:lnTo>
                  <a:lnTo>
                    <a:pt x="126" y="4034"/>
                  </a:lnTo>
                  <a:lnTo>
                    <a:pt x="63" y="3556"/>
                  </a:lnTo>
                  <a:lnTo>
                    <a:pt x="22" y="3077"/>
                  </a:lnTo>
                  <a:lnTo>
                    <a:pt x="1" y="2599"/>
                  </a:lnTo>
                  <a:lnTo>
                    <a:pt x="1" y="2121"/>
                  </a:lnTo>
                  <a:lnTo>
                    <a:pt x="22" y="1643"/>
                  </a:lnTo>
                  <a:lnTo>
                    <a:pt x="63" y="1185"/>
                  </a:lnTo>
                  <a:lnTo>
                    <a:pt x="126" y="707"/>
                  </a:lnTo>
                  <a:lnTo>
                    <a:pt x="126" y="707"/>
                  </a:lnTo>
                  <a:lnTo>
                    <a:pt x="147" y="561"/>
                  </a:lnTo>
                  <a:lnTo>
                    <a:pt x="209" y="416"/>
                  </a:lnTo>
                  <a:lnTo>
                    <a:pt x="292" y="312"/>
                  </a:lnTo>
                  <a:lnTo>
                    <a:pt x="375" y="208"/>
                  </a:lnTo>
                  <a:lnTo>
                    <a:pt x="500" y="125"/>
                  </a:lnTo>
                  <a:lnTo>
                    <a:pt x="625" y="62"/>
                  </a:lnTo>
                  <a:lnTo>
                    <a:pt x="770" y="21"/>
                  </a:lnTo>
                  <a:lnTo>
                    <a:pt x="937" y="0"/>
                  </a:lnTo>
                  <a:lnTo>
                    <a:pt x="937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1145" y="0"/>
                  </a:lnTo>
                  <a:lnTo>
                    <a:pt x="1290" y="42"/>
                  </a:lnTo>
                  <a:lnTo>
                    <a:pt x="1436" y="83"/>
                  </a:lnTo>
                  <a:lnTo>
                    <a:pt x="1540" y="166"/>
                  </a:lnTo>
                  <a:lnTo>
                    <a:pt x="1644" y="250"/>
                  </a:lnTo>
                  <a:lnTo>
                    <a:pt x="1727" y="353"/>
                  </a:lnTo>
                  <a:lnTo>
                    <a:pt x="1810" y="499"/>
                  </a:lnTo>
                  <a:lnTo>
                    <a:pt x="1872" y="645"/>
                  </a:lnTo>
                  <a:lnTo>
                    <a:pt x="1872" y="645"/>
                  </a:lnTo>
                  <a:lnTo>
                    <a:pt x="1935" y="769"/>
                  </a:lnTo>
                  <a:lnTo>
                    <a:pt x="1955" y="915"/>
                  </a:lnTo>
                  <a:lnTo>
                    <a:pt x="1976" y="1060"/>
                  </a:lnTo>
                  <a:lnTo>
                    <a:pt x="1955" y="1206"/>
                  </a:lnTo>
                  <a:lnTo>
                    <a:pt x="1955" y="1206"/>
                  </a:lnTo>
                  <a:lnTo>
                    <a:pt x="1852" y="1892"/>
                  </a:lnTo>
                  <a:lnTo>
                    <a:pt x="1789" y="2225"/>
                  </a:lnTo>
                  <a:lnTo>
                    <a:pt x="1685" y="2558"/>
                  </a:lnTo>
                  <a:lnTo>
                    <a:pt x="1581" y="2869"/>
                  </a:lnTo>
                  <a:lnTo>
                    <a:pt x="1456" y="3202"/>
                  </a:lnTo>
                  <a:lnTo>
                    <a:pt x="1311" y="3514"/>
                  </a:lnTo>
                  <a:lnTo>
                    <a:pt x="1124" y="3805"/>
                  </a:lnTo>
                  <a:lnTo>
                    <a:pt x="1124" y="3805"/>
                  </a:lnTo>
                  <a:lnTo>
                    <a:pt x="978" y="4034"/>
                  </a:lnTo>
                  <a:lnTo>
                    <a:pt x="895" y="4138"/>
                  </a:lnTo>
                  <a:lnTo>
                    <a:pt x="791" y="4242"/>
                  </a:lnTo>
                  <a:lnTo>
                    <a:pt x="687" y="4325"/>
                  </a:lnTo>
                  <a:lnTo>
                    <a:pt x="542" y="4408"/>
                  </a:lnTo>
                  <a:lnTo>
                    <a:pt x="396" y="4470"/>
                  </a:lnTo>
                  <a:lnTo>
                    <a:pt x="230" y="45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37" name="Google Shape;1437;p9"/>
            <p:cNvSpPr/>
            <p:nvPr/>
          </p:nvSpPr>
          <p:spPr>
            <a:xfrm>
              <a:off x="3004525" y="4229300"/>
              <a:ext cx="291125" cy="322300"/>
            </a:xfrm>
            <a:custGeom>
              <a:avLst/>
              <a:gdLst/>
              <a:ahLst/>
              <a:cxnLst/>
              <a:rect l="l" t="t" r="r" b="b"/>
              <a:pathLst>
                <a:path w="11645" h="12892" fill="none" extrusionOk="0">
                  <a:moveTo>
                    <a:pt x="1" y="7028"/>
                  </a:moveTo>
                  <a:lnTo>
                    <a:pt x="1" y="7028"/>
                  </a:lnTo>
                  <a:lnTo>
                    <a:pt x="1" y="6862"/>
                  </a:lnTo>
                  <a:lnTo>
                    <a:pt x="1" y="6862"/>
                  </a:lnTo>
                  <a:lnTo>
                    <a:pt x="21" y="6384"/>
                  </a:lnTo>
                  <a:lnTo>
                    <a:pt x="63" y="5905"/>
                  </a:lnTo>
                  <a:lnTo>
                    <a:pt x="125" y="5469"/>
                  </a:lnTo>
                  <a:lnTo>
                    <a:pt x="209" y="5011"/>
                  </a:lnTo>
                  <a:lnTo>
                    <a:pt x="312" y="4575"/>
                  </a:lnTo>
                  <a:lnTo>
                    <a:pt x="437" y="4159"/>
                  </a:lnTo>
                  <a:lnTo>
                    <a:pt x="604" y="3764"/>
                  </a:lnTo>
                  <a:lnTo>
                    <a:pt x="770" y="3369"/>
                  </a:lnTo>
                  <a:lnTo>
                    <a:pt x="978" y="2974"/>
                  </a:lnTo>
                  <a:lnTo>
                    <a:pt x="1207" y="2620"/>
                  </a:lnTo>
                  <a:lnTo>
                    <a:pt x="1456" y="2246"/>
                  </a:lnTo>
                  <a:lnTo>
                    <a:pt x="1747" y="1913"/>
                  </a:lnTo>
                  <a:lnTo>
                    <a:pt x="2038" y="1581"/>
                  </a:lnTo>
                  <a:lnTo>
                    <a:pt x="2392" y="1269"/>
                  </a:lnTo>
                  <a:lnTo>
                    <a:pt x="2745" y="978"/>
                  </a:lnTo>
                  <a:lnTo>
                    <a:pt x="3140" y="686"/>
                  </a:lnTo>
                  <a:lnTo>
                    <a:pt x="3140" y="686"/>
                  </a:lnTo>
                  <a:lnTo>
                    <a:pt x="3411" y="520"/>
                  </a:lnTo>
                  <a:lnTo>
                    <a:pt x="3702" y="395"/>
                  </a:lnTo>
                  <a:lnTo>
                    <a:pt x="4014" y="271"/>
                  </a:lnTo>
                  <a:lnTo>
                    <a:pt x="4325" y="167"/>
                  </a:lnTo>
                  <a:lnTo>
                    <a:pt x="4658" y="83"/>
                  </a:lnTo>
                  <a:lnTo>
                    <a:pt x="5012" y="42"/>
                  </a:lnTo>
                  <a:lnTo>
                    <a:pt x="5365" y="0"/>
                  </a:lnTo>
                  <a:lnTo>
                    <a:pt x="5739" y="0"/>
                  </a:lnTo>
                  <a:lnTo>
                    <a:pt x="5739" y="0"/>
                  </a:lnTo>
                  <a:lnTo>
                    <a:pt x="6134" y="0"/>
                  </a:lnTo>
                  <a:lnTo>
                    <a:pt x="6550" y="42"/>
                  </a:lnTo>
                  <a:lnTo>
                    <a:pt x="6945" y="104"/>
                  </a:lnTo>
                  <a:lnTo>
                    <a:pt x="7361" y="208"/>
                  </a:lnTo>
                  <a:lnTo>
                    <a:pt x="7756" y="333"/>
                  </a:lnTo>
                  <a:lnTo>
                    <a:pt x="8151" y="478"/>
                  </a:lnTo>
                  <a:lnTo>
                    <a:pt x="8546" y="645"/>
                  </a:lnTo>
                  <a:lnTo>
                    <a:pt x="8921" y="853"/>
                  </a:lnTo>
                  <a:lnTo>
                    <a:pt x="9274" y="1081"/>
                  </a:lnTo>
                  <a:lnTo>
                    <a:pt x="9628" y="1352"/>
                  </a:lnTo>
                  <a:lnTo>
                    <a:pt x="9960" y="1622"/>
                  </a:lnTo>
                  <a:lnTo>
                    <a:pt x="10251" y="1955"/>
                  </a:lnTo>
                  <a:lnTo>
                    <a:pt x="10543" y="2287"/>
                  </a:lnTo>
                  <a:lnTo>
                    <a:pt x="10792" y="2662"/>
                  </a:lnTo>
                  <a:lnTo>
                    <a:pt x="11000" y="3078"/>
                  </a:lnTo>
                  <a:lnTo>
                    <a:pt x="11187" y="3514"/>
                  </a:lnTo>
                  <a:lnTo>
                    <a:pt x="11187" y="3514"/>
                  </a:lnTo>
                  <a:lnTo>
                    <a:pt x="11291" y="3805"/>
                  </a:lnTo>
                  <a:lnTo>
                    <a:pt x="11395" y="4117"/>
                  </a:lnTo>
                  <a:lnTo>
                    <a:pt x="11478" y="4408"/>
                  </a:lnTo>
                  <a:lnTo>
                    <a:pt x="11541" y="4720"/>
                  </a:lnTo>
                  <a:lnTo>
                    <a:pt x="11582" y="5011"/>
                  </a:lnTo>
                  <a:lnTo>
                    <a:pt x="11603" y="5323"/>
                  </a:lnTo>
                  <a:lnTo>
                    <a:pt x="11624" y="5614"/>
                  </a:lnTo>
                  <a:lnTo>
                    <a:pt x="11645" y="5905"/>
                  </a:lnTo>
                  <a:lnTo>
                    <a:pt x="11645" y="5905"/>
                  </a:lnTo>
                  <a:lnTo>
                    <a:pt x="11624" y="6259"/>
                  </a:lnTo>
                  <a:lnTo>
                    <a:pt x="11603" y="6592"/>
                  </a:lnTo>
                  <a:lnTo>
                    <a:pt x="11561" y="6924"/>
                  </a:lnTo>
                  <a:lnTo>
                    <a:pt x="11499" y="7257"/>
                  </a:lnTo>
                  <a:lnTo>
                    <a:pt x="11437" y="7590"/>
                  </a:lnTo>
                  <a:lnTo>
                    <a:pt x="11333" y="7922"/>
                  </a:lnTo>
                  <a:lnTo>
                    <a:pt x="11229" y="8234"/>
                  </a:lnTo>
                  <a:lnTo>
                    <a:pt x="11104" y="8546"/>
                  </a:lnTo>
                  <a:lnTo>
                    <a:pt x="10979" y="8858"/>
                  </a:lnTo>
                  <a:lnTo>
                    <a:pt x="10834" y="9149"/>
                  </a:lnTo>
                  <a:lnTo>
                    <a:pt x="10667" y="9440"/>
                  </a:lnTo>
                  <a:lnTo>
                    <a:pt x="10501" y="9731"/>
                  </a:lnTo>
                  <a:lnTo>
                    <a:pt x="10293" y="10002"/>
                  </a:lnTo>
                  <a:lnTo>
                    <a:pt x="10106" y="10272"/>
                  </a:lnTo>
                  <a:lnTo>
                    <a:pt x="9877" y="10542"/>
                  </a:lnTo>
                  <a:lnTo>
                    <a:pt x="9669" y="10771"/>
                  </a:lnTo>
                  <a:lnTo>
                    <a:pt x="9420" y="11020"/>
                  </a:lnTo>
                  <a:lnTo>
                    <a:pt x="9170" y="11249"/>
                  </a:lnTo>
                  <a:lnTo>
                    <a:pt x="8921" y="11457"/>
                  </a:lnTo>
                  <a:lnTo>
                    <a:pt x="8650" y="11644"/>
                  </a:lnTo>
                  <a:lnTo>
                    <a:pt x="8359" y="11831"/>
                  </a:lnTo>
                  <a:lnTo>
                    <a:pt x="8089" y="12018"/>
                  </a:lnTo>
                  <a:lnTo>
                    <a:pt x="7777" y="12185"/>
                  </a:lnTo>
                  <a:lnTo>
                    <a:pt x="7465" y="12330"/>
                  </a:lnTo>
                  <a:lnTo>
                    <a:pt x="7153" y="12455"/>
                  </a:lnTo>
                  <a:lnTo>
                    <a:pt x="6841" y="12559"/>
                  </a:lnTo>
                  <a:lnTo>
                    <a:pt x="6509" y="12663"/>
                  </a:lnTo>
                  <a:lnTo>
                    <a:pt x="6155" y="12746"/>
                  </a:lnTo>
                  <a:lnTo>
                    <a:pt x="5823" y="12809"/>
                  </a:lnTo>
                  <a:lnTo>
                    <a:pt x="5469" y="12850"/>
                  </a:lnTo>
                  <a:lnTo>
                    <a:pt x="5116" y="12892"/>
                  </a:lnTo>
                  <a:lnTo>
                    <a:pt x="4741" y="12892"/>
                  </a:lnTo>
                  <a:lnTo>
                    <a:pt x="4741" y="12892"/>
                  </a:lnTo>
                  <a:lnTo>
                    <a:pt x="4700" y="12892"/>
                  </a:lnTo>
                  <a:lnTo>
                    <a:pt x="4700" y="12892"/>
                  </a:lnTo>
                  <a:lnTo>
                    <a:pt x="4325" y="12892"/>
                  </a:lnTo>
                  <a:lnTo>
                    <a:pt x="3972" y="12829"/>
                  </a:lnTo>
                  <a:lnTo>
                    <a:pt x="3619" y="12767"/>
                  </a:lnTo>
                  <a:lnTo>
                    <a:pt x="3265" y="12663"/>
                  </a:lnTo>
                  <a:lnTo>
                    <a:pt x="2953" y="12538"/>
                  </a:lnTo>
                  <a:lnTo>
                    <a:pt x="2641" y="12372"/>
                  </a:lnTo>
                  <a:lnTo>
                    <a:pt x="2329" y="12206"/>
                  </a:lnTo>
                  <a:lnTo>
                    <a:pt x="2059" y="11998"/>
                  </a:lnTo>
                  <a:lnTo>
                    <a:pt x="1789" y="11769"/>
                  </a:lnTo>
                  <a:lnTo>
                    <a:pt x="1539" y="11499"/>
                  </a:lnTo>
                  <a:lnTo>
                    <a:pt x="1311" y="11228"/>
                  </a:lnTo>
                  <a:lnTo>
                    <a:pt x="1082" y="10916"/>
                  </a:lnTo>
                  <a:lnTo>
                    <a:pt x="895" y="10584"/>
                  </a:lnTo>
                  <a:lnTo>
                    <a:pt x="708" y="10230"/>
                  </a:lnTo>
                  <a:lnTo>
                    <a:pt x="541" y="9856"/>
                  </a:lnTo>
                  <a:lnTo>
                    <a:pt x="416" y="9461"/>
                  </a:lnTo>
                  <a:lnTo>
                    <a:pt x="416" y="9461"/>
                  </a:lnTo>
                  <a:lnTo>
                    <a:pt x="250" y="8858"/>
                  </a:lnTo>
                  <a:lnTo>
                    <a:pt x="105" y="8255"/>
                  </a:lnTo>
                  <a:lnTo>
                    <a:pt x="63" y="7964"/>
                  </a:lnTo>
                  <a:lnTo>
                    <a:pt x="42" y="7652"/>
                  </a:lnTo>
                  <a:lnTo>
                    <a:pt x="1" y="7340"/>
                  </a:lnTo>
                  <a:lnTo>
                    <a:pt x="1" y="70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38" name="Google Shape;1438;p9"/>
            <p:cNvSpPr/>
            <p:nvPr/>
          </p:nvSpPr>
          <p:spPr>
            <a:xfrm>
              <a:off x="2719675" y="4138850"/>
              <a:ext cx="143475" cy="382100"/>
            </a:xfrm>
            <a:custGeom>
              <a:avLst/>
              <a:gdLst/>
              <a:ahLst/>
              <a:cxnLst/>
              <a:rect l="l" t="t" r="r" b="b"/>
              <a:pathLst>
                <a:path w="5739" h="15284" fill="none" extrusionOk="0">
                  <a:moveTo>
                    <a:pt x="1227" y="15283"/>
                  </a:moveTo>
                  <a:lnTo>
                    <a:pt x="1227" y="15283"/>
                  </a:lnTo>
                  <a:lnTo>
                    <a:pt x="1081" y="15283"/>
                  </a:lnTo>
                  <a:lnTo>
                    <a:pt x="936" y="15241"/>
                  </a:lnTo>
                  <a:lnTo>
                    <a:pt x="811" y="15158"/>
                  </a:lnTo>
                  <a:lnTo>
                    <a:pt x="686" y="15075"/>
                  </a:lnTo>
                  <a:lnTo>
                    <a:pt x="582" y="14950"/>
                  </a:lnTo>
                  <a:lnTo>
                    <a:pt x="499" y="14805"/>
                  </a:lnTo>
                  <a:lnTo>
                    <a:pt x="416" y="14638"/>
                  </a:lnTo>
                  <a:lnTo>
                    <a:pt x="354" y="14451"/>
                  </a:lnTo>
                  <a:lnTo>
                    <a:pt x="354" y="14451"/>
                  </a:lnTo>
                  <a:lnTo>
                    <a:pt x="270" y="13994"/>
                  </a:lnTo>
                  <a:lnTo>
                    <a:pt x="187" y="13516"/>
                  </a:lnTo>
                  <a:lnTo>
                    <a:pt x="104" y="13037"/>
                  </a:lnTo>
                  <a:lnTo>
                    <a:pt x="63" y="12580"/>
                  </a:lnTo>
                  <a:lnTo>
                    <a:pt x="21" y="12102"/>
                  </a:lnTo>
                  <a:lnTo>
                    <a:pt x="0" y="11623"/>
                  </a:lnTo>
                  <a:lnTo>
                    <a:pt x="0" y="11166"/>
                  </a:lnTo>
                  <a:lnTo>
                    <a:pt x="21" y="10709"/>
                  </a:lnTo>
                  <a:lnTo>
                    <a:pt x="42" y="10230"/>
                  </a:lnTo>
                  <a:lnTo>
                    <a:pt x="104" y="9773"/>
                  </a:lnTo>
                  <a:lnTo>
                    <a:pt x="166" y="9315"/>
                  </a:lnTo>
                  <a:lnTo>
                    <a:pt x="270" y="8858"/>
                  </a:lnTo>
                  <a:lnTo>
                    <a:pt x="374" y="8401"/>
                  </a:lnTo>
                  <a:lnTo>
                    <a:pt x="520" y="7943"/>
                  </a:lnTo>
                  <a:lnTo>
                    <a:pt x="686" y="7486"/>
                  </a:lnTo>
                  <a:lnTo>
                    <a:pt x="853" y="7028"/>
                  </a:lnTo>
                  <a:lnTo>
                    <a:pt x="853" y="7028"/>
                  </a:lnTo>
                  <a:lnTo>
                    <a:pt x="1393" y="5760"/>
                  </a:lnTo>
                  <a:lnTo>
                    <a:pt x="1684" y="5136"/>
                  </a:lnTo>
                  <a:lnTo>
                    <a:pt x="1996" y="4512"/>
                  </a:lnTo>
                  <a:lnTo>
                    <a:pt x="2308" y="3889"/>
                  </a:lnTo>
                  <a:lnTo>
                    <a:pt x="2641" y="3306"/>
                  </a:lnTo>
                  <a:lnTo>
                    <a:pt x="2994" y="2703"/>
                  </a:lnTo>
                  <a:lnTo>
                    <a:pt x="3389" y="2142"/>
                  </a:lnTo>
                  <a:lnTo>
                    <a:pt x="3389" y="2142"/>
                  </a:lnTo>
                  <a:lnTo>
                    <a:pt x="3722" y="1664"/>
                  </a:lnTo>
                  <a:lnTo>
                    <a:pt x="4096" y="1227"/>
                  </a:lnTo>
                  <a:lnTo>
                    <a:pt x="4491" y="811"/>
                  </a:lnTo>
                  <a:lnTo>
                    <a:pt x="4699" y="624"/>
                  </a:lnTo>
                  <a:lnTo>
                    <a:pt x="4907" y="437"/>
                  </a:lnTo>
                  <a:lnTo>
                    <a:pt x="4907" y="437"/>
                  </a:lnTo>
                  <a:lnTo>
                    <a:pt x="5094" y="312"/>
                  </a:lnTo>
                  <a:lnTo>
                    <a:pt x="5261" y="167"/>
                  </a:lnTo>
                  <a:lnTo>
                    <a:pt x="5469" y="63"/>
                  </a:lnTo>
                  <a:lnTo>
                    <a:pt x="5573" y="42"/>
                  </a:lnTo>
                  <a:lnTo>
                    <a:pt x="5677" y="0"/>
                  </a:lnTo>
                  <a:lnTo>
                    <a:pt x="5677" y="0"/>
                  </a:lnTo>
                  <a:lnTo>
                    <a:pt x="5718" y="125"/>
                  </a:lnTo>
                  <a:lnTo>
                    <a:pt x="5739" y="250"/>
                  </a:lnTo>
                  <a:lnTo>
                    <a:pt x="5739" y="354"/>
                  </a:lnTo>
                  <a:lnTo>
                    <a:pt x="5718" y="458"/>
                  </a:lnTo>
                  <a:lnTo>
                    <a:pt x="5656" y="624"/>
                  </a:lnTo>
                  <a:lnTo>
                    <a:pt x="5573" y="811"/>
                  </a:lnTo>
                  <a:lnTo>
                    <a:pt x="5573" y="811"/>
                  </a:lnTo>
                  <a:lnTo>
                    <a:pt x="4408" y="3722"/>
                  </a:lnTo>
                  <a:lnTo>
                    <a:pt x="3223" y="6633"/>
                  </a:lnTo>
                  <a:lnTo>
                    <a:pt x="3223" y="6633"/>
                  </a:lnTo>
                  <a:lnTo>
                    <a:pt x="3057" y="7091"/>
                  </a:lnTo>
                  <a:lnTo>
                    <a:pt x="2890" y="7548"/>
                  </a:lnTo>
                  <a:lnTo>
                    <a:pt x="2724" y="8006"/>
                  </a:lnTo>
                  <a:lnTo>
                    <a:pt x="2578" y="8463"/>
                  </a:lnTo>
                  <a:lnTo>
                    <a:pt x="2454" y="8941"/>
                  </a:lnTo>
                  <a:lnTo>
                    <a:pt x="2350" y="9399"/>
                  </a:lnTo>
                  <a:lnTo>
                    <a:pt x="2246" y="9877"/>
                  </a:lnTo>
                  <a:lnTo>
                    <a:pt x="2163" y="10334"/>
                  </a:lnTo>
                  <a:lnTo>
                    <a:pt x="2079" y="10813"/>
                  </a:lnTo>
                  <a:lnTo>
                    <a:pt x="2038" y="11291"/>
                  </a:lnTo>
                  <a:lnTo>
                    <a:pt x="1996" y="11769"/>
                  </a:lnTo>
                  <a:lnTo>
                    <a:pt x="1955" y="12247"/>
                  </a:lnTo>
                  <a:lnTo>
                    <a:pt x="1955" y="12746"/>
                  </a:lnTo>
                  <a:lnTo>
                    <a:pt x="1955" y="13225"/>
                  </a:lnTo>
                  <a:lnTo>
                    <a:pt x="1975" y="13703"/>
                  </a:lnTo>
                  <a:lnTo>
                    <a:pt x="1996" y="14202"/>
                  </a:lnTo>
                  <a:lnTo>
                    <a:pt x="1996" y="14202"/>
                  </a:lnTo>
                  <a:lnTo>
                    <a:pt x="2017" y="14431"/>
                  </a:lnTo>
                  <a:lnTo>
                    <a:pt x="1996" y="14618"/>
                  </a:lnTo>
                  <a:lnTo>
                    <a:pt x="1934" y="14805"/>
                  </a:lnTo>
                  <a:lnTo>
                    <a:pt x="1872" y="14950"/>
                  </a:lnTo>
                  <a:lnTo>
                    <a:pt x="1768" y="15075"/>
                  </a:lnTo>
                  <a:lnTo>
                    <a:pt x="1643" y="15158"/>
                  </a:lnTo>
                  <a:lnTo>
                    <a:pt x="1518" y="15241"/>
                  </a:lnTo>
                  <a:lnTo>
                    <a:pt x="1352" y="15283"/>
                  </a:lnTo>
                  <a:lnTo>
                    <a:pt x="1352" y="15283"/>
                  </a:lnTo>
                  <a:lnTo>
                    <a:pt x="1227" y="152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39" name="Google Shape;1439;p9"/>
            <p:cNvSpPr/>
            <p:nvPr/>
          </p:nvSpPr>
          <p:spPr>
            <a:xfrm>
              <a:off x="2903175" y="4042675"/>
              <a:ext cx="86825" cy="69175"/>
            </a:xfrm>
            <a:custGeom>
              <a:avLst/>
              <a:gdLst/>
              <a:ahLst/>
              <a:cxnLst/>
              <a:rect l="l" t="t" r="r" b="b"/>
              <a:pathLst>
                <a:path w="3473" h="2767" fill="none" extrusionOk="0">
                  <a:moveTo>
                    <a:pt x="853" y="2766"/>
                  </a:moveTo>
                  <a:lnTo>
                    <a:pt x="853" y="2766"/>
                  </a:lnTo>
                  <a:lnTo>
                    <a:pt x="686" y="2745"/>
                  </a:lnTo>
                  <a:lnTo>
                    <a:pt x="520" y="2704"/>
                  </a:lnTo>
                  <a:lnTo>
                    <a:pt x="353" y="2600"/>
                  </a:lnTo>
                  <a:lnTo>
                    <a:pt x="208" y="2454"/>
                  </a:lnTo>
                  <a:lnTo>
                    <a:pt x="208" y="2454"/>
                  </a:lnTo>
                  <a:lnTo>
                    <a:pt x="104" y="2309"/>
                  </a:lnTo>
                  <a:lnTo>
                    <a:pt x="42" y="2163"/>
                  </a:lnTo>
                  <a:lnTo>
                    <a:pt x="0" y="2018"/>
                  </a:lnTo>
                  <a:lnTo>
                    <a:pt x="0" y="1872"/>
                  </a:lnTo>
                  <a:lnTo>
                    <a:pt x="21" y="1706"/>
                  </a:lnTo>
                  <a:lnTo>
                    <a:pt x="83" y="1560"/>
                  </a:lnTo>
                  <a:lnTo>
                    <a:pt x="146" y="1415"/>
                  </a:lnTo>
                  <a:lnTo>
                    <a:pt x="250" y="1269"/>
                  </a:lnTo>
                  <a:lnTo>
                    <a:pt x="250" y="1269"/>
                  </a:lnTo>
                  <a:lnTo>
                    <a:pt x="353" y="1123"/>
                  </a:lnTo>
                  <a:lnTo>
                    <a:pt x="478" y="999"/>
                  </a:lnTo>
                  <a:lnTo>
                    <a:pt x="749" y="770"/>
                  </a:lnTo>
                  <a:lnTo>
                    <a:pt x="1060" y="541"/>
                  </a:lnTo>
                  <a:lnTo>
                    <a:pt x="1393" y="354"/>
                  </a:lnTo>
                  <a:lnTo>
                    <a:pt x="1747" y="209"/>
                  </a:lnTo>
                  <a:lnTo>
                    <a:pt x="2121" y="105"/>
                  </a:lnTo>
                  <a:lnTo>
                    <a:pt x="2474" y="21"/>
                  </a:lnTo>
                  <a:lnTo>
                    <a:pt x="2828" y="1"/>
                  </a:lnTo>
                  <a:lnTo>
                    <a:pt x="2828" y="1"/>
                  </a:lnTo>
                  <a:lnTo>
                    <a:pt x="3140" y="21"/>
                  </a:lnTo>
                  <a:lnTo>
                    <a:pt x="3264" y="63"/>
                  </a:lnTo>
                  <a:lnTo>
                    <a:pt x="3410" y="105"/>
                  </a:lnTo>
                  <a:lnTo>
                    <a:pt x="3410" y="105"/>
                  </a:lnTo>
                  <a:lnTo>
                    <a:pt x="3452" y="167"/>
                  </a:lnTo>
                  <a:lnTo>
                    <a:pt x="3452" y="250"/>
                  </a:lnTo>
                  <a:lnTo>
                    <a:pt x="3472" y="333"/>
                  </a:lnTo>
                  <a:lnTo>
                    <a:pt x="3452" y="416"/>
                  </a:lnTo>
                  <a:lnTo>
                    <a:pt x="3410" y="562"/>
                  </a:lnTo>
                  <a:lnTo>
                    <a:pt x="3327" y="708"/>
                  </a:lnTo>
                  <a:lnTo>
                    <a:pt x="3327" y="708"/>
                  </a:lnTo>
                  <a:lnTo>
                    <a:pt x="3161" y="999"/>
                  </a:lnTo>
                  <a:lnTo>
                    <a:pt x="2953" y="1290"/>
                  </a:lnTo>
                  <a:lnTo>
                    <a:pt x="2745" y="1560"/>
                  </a:lnTo>
                  <a:lnTo>
                    <a:pt x="2516" y="1810"/>
                  </a:lnTo>
                  <a:lnTo>
                    <a:pt x="2266" y="2038"/>
                  </a:lnTo>
                  <a:lnTo>
                    <a:pt x="1996" y="2246"/>
                  </a:lnTo>
                  <a:lnTo>
                    <a:pt x="1705" y="2454"/>
                  </a:lnTo>
                  <a:lnTo>
                    <a:pt x="1393" y="2621"/>
                  </a:lnTo>
                  <a:lnTo>
                    <a:pt x="1393" y="2621"/>
                  </a:lnTo>
                  <a:lnTo>
                    <a:pt x="1268" y="2683"/>
                  </a:lnTo>
                  <a:lnTo>
                    <a:pt x="1123" y="2724"/>
                  </a:lnTo>
                  <a:lnTo>
                    <a:pt x="998" y="2766"/>
                  </a:lnTo>
                  <a:lnTo>
                    <a:pt x="853" y="27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40" name="Google Shape;1440;p9"/>
            <p:cNvSpPr/>
            <p:nvPr/>
          </p:nvSpPr>
          <p:spPr>
            <a:xfrm>
              <a:off x="2670275" y="3961575"/>
              <a:ext cx="941425" cy="1400950"/>
            </a:xfrm>
            <a:custGeom>
              <a:avLst/>
              <a:gdLst/>
              <a:ahLst/>
              <a:cxnLst/>
              <a:rect l="l" t="t" r="r" b="b"/>
              <a:pathLst>
                <a:path w="37657" h="56038" fill="none" extrusionOk="0">
                  <a:moveTo>
                    <a:pt x="18985" y="1"/>
                  </a:moveTo>
                  <a:lnTo>
                    <a:pt x="18985" y="1"/>
                  </a:lnTo>
                  <a:lnTo>
                    <a:pt x="18486" y="1"/>
                  </a:lnTo>
                  <a:lnTo>
                    <a:pt x="17966" y="22"/>
                  </a:lnTo>
                  <a:lnTo>
                    <a:pt x="17446" y="63"/>
                  </a:lnTo>
                  <a:lnTo>
                    <a:pt x="16947" y="105"/>
                  </a:lnTo>
                  <a:lnTo>
                    <a:pt x="16427" y="167"/>
                  </a:lnTo>
                  <a:lnTo>
                    <a:pt x="15928" y="250"/>
                  </a:lnTo>
                  <a:lnTo>
                    <a:pt x="15408" y="334"/>
                  </a:lnTo>
                  <a:lnTo>
                    <a:pt x="14909" y="438"/>
                  </a:lnTo>
                  <a:lnTo>
                    <a:pt x="14389" y="562"/>
                  </a:lnTo>
                  <a:lnTo>
                    <a:pt x="13890" y="687"/>
                  </a:lnTo>
                  <a:lnTo>
                    <a:pt x="13371" y="833"/>
                  </a:lnTo>
                  <a:lnTo>
                    <a:pt x="12872" y="978"/>
                  </a:lnTo>
                  <a:lnTo>
                    <a:pt x="12352" y="1165"/>
                  </a:lnTo>
                  <a:lnTo>
                    <a:pt x="11853" y="1332"/>
                  </a:lnTo>
                  <a:lnTo>
                    <a:pt x="11354" y="1540"/>
                  </a:lnTo>
                  <a:lnTo>
                    <a:pt x="10834" y="1748"/>
                  </a:lnTo>
                  <a:lnTo>
                    <a:pt x="10834" y="1748"/>
                  </a:lnTo>
                  <a:lnTo>
                    <a:pt x="10376" y="1955"/>
                  </a:lnTo>
                  <a:lnTo>
                    <a:pt x="9940" y="2163"/>
                  </a:lnTo>
                  <a:lnTo>
                    <a:pt x="9503" y="2413"/>
                  </a:lnTo>
                  <a:lnTo>
                    <a:pt x="9087" y="2642"/>
                  </a:lnTo>
                  <a:lnTo>
                    <a:pt x="8671" y="2912"/>
                  </a:lnTo>
                  <a:lnTo>
                    <a:pt x="8256" y="3182"/>
                  </a:lnTo>
                  <a:lnTo>
                    <a:pt x="7861" y="3453"/>
                  </a:lnTo>
                  <a:lnTo>
                    <a:pt x="7465" y="3744"/>
                  </a:lnTo>
                  <a:lnTo>
                    <a:pt x="7070" y="4056"/>
                  </a:lnTo>
                  <a:lnTo>
                    <a:pt x="6696" y="4367"/>
                  </a:lnTo>
                  <a:lnTo>
                    <a:pt x="5968" y="5012"/>
                  </a:lnTo>
                  <a:lnTo>
                    <a:pt x="5261" y="5698"/>
                  </a:lnTo>
                  <a:lnTo>
                    <a:pt x="4575" y="6426"/>
                  </a:lnTo>
                  <a:lnTo>
                    <a:pt x="4575" y="6426"/>
                  </a:lnTo>
                  <a:lnTo>
                    <a:pt x="4222" y="6821"/>
                  </a:lnTo>
                  <a:lnTo>
                    <a:pt x="3868" y="7216"/>
                  </a:lnTo>
                  <a:lnTo>
                    <a:pt x="3536" y="7632"/>
                  </a:lnTo>
                  <a:lnTo>
                    <a:pt x="3224" y="8048"/>
                  </a:lnTo>
                  <a:lnTo>
                    <a:pt x="2912" y="8484"/>
                  </a:lnTo>
                  <a:lnTo>
                    <a:pt x="2621" y="8900"/>
                  </a:lnTo>
                  <a:lnTo>
                    <a:pt x="2350" y="9358"/>
                  </a:lnTo>
                  <a:lnTo>
                    <a:pt x="2101" y="9794"/>
                  </a:lnTo>
                  <a:lnTo>
                    <a:pt x="1851" y="10252"/>
                  </a:lnTo>
                  <a:lnTo>
                    <a:pt x="1623" y="10730"/>
                  </a:lnTo>
                  <a:lnTo>
                    <a:pt x="1394" y="11208"/>
                  </a:lnTo>
                  <a:lnTo>
                    <a:pt x="1186" y="11687"/>
                  </a:lnTo>
                  <a:lnTo>
                    <a:pt x="999" y="12165"/>
                  </a:lnTo>
                  <a:lnTo>
                    <a:pt x="833" y="12664"/>
                  </a:lnTo>
                  <a:lnTo>
                    <a:pt x="687" y="13184"/>
                  </a:lnTo>
                  <a:lnTo>
                    <a:pt x="541" y="13683"/>
                  </a:lnTo>
                  <a:lnTo>
                    <a:pt x="541" y="13683"/>
                  </a:lnTo>
                  <a:lnTo>
                    <a:pt x="417" y="14244"/>
                  </a:lnTo>
                  <a:lnTo>
                    <a:pt x="313" y="14785"/>
                  </a:lnTo>
                  <a:lnTo>
                    <a:pt x="209" y="15325"/>
                  </a:lnTo>
                  <a:lnTo>
                    <a:pt x="126" y="15866"/>
                  </a:lnTo>
                  <a:lnTo>
                    <a:pt x="84" y="16406"/>
                  </a:lnTo>
                  <a:lnTo>
                    <a:pt x="42" y="16947"/>
                  </a:lnTo>
                  <a:lnTo>
                    <a:pt x="1" y="17488"/>
                  </a:lnTo>
                  <a:lnTo>
                    <a:pt x="1" y="18028"/>
                  </a:lnTo>
                  <a:lnTo>
                    <a:pt x="1" y="18028"/>
                  </a:lnTo>
                  <a:lnTo>
                    <a:pt x="22" y="18798"/>
                  </a:lnTo>
                  <a:lnTo>
                    <a:pt x="63" y="19546"/>
                  </a:lnTo>
                  <a:lnTo>
                    <a:pt x="146" y="20295"/>
                  </a:lnTo>
                  <a:lnTo>
                    <a:pt x="250" y="21064"/>
                  </a:lnTo>
                  <a:lnTo>
                    <a:pt x="396" y="21813"/>
                  </a:lnTo>
                  <a:lnTo>
                    <a:pt x="583" y="22561"/>
                  </a:lnTo>
                  <a:lnTo>
                    <a:pt x="770" y="23310"/>
                  </a:lnTo>
                  <a:lnTo>
                    <a:pt x="1020" y="24058"/>
                  </a:lnTo>
                  <a:lnTo>
                    <a:pt x="1020" y="24058"/>
                  </a:lnTo>
                  <a:lnTo>
                    <a:pt x="1186" y="24599"/>
                  </a:lnTo>
                  <a:lnTo>
                    <a:pt x="1394" y="25119"/>
                  </a:lnTo>
                  <a:lnTo>
                    <a:pt x="1602" y="25659"/>
                  </a:lnTo>
                  <a:lnTo>
                    <a:pt x="1831" y="26158"/>
                  </a:lnTo>
                  <a:lnTo>
                    <a:pt x="2059" y="26678"/>
                  </a:lnTo>
                  <a:lnTo>
                    <a:pt x="2309" y="27177"/>
                  </a:lnTo>
                  <a:lnTo>
                    <a:pt x="2558" y="27676"/>
                  </a:lnTo>
                  <a:lnTo>
                    <a:pt x="2849" y="28154"/>
                  </a:lnTo>
                  <a:lnTo>
                    <a:pt x="3120" y="28633"/>
                  </a:lnTo>
                  <a:lnTo>
                    <a:pt x="3432" y="29111"/>
                  </a:lnTo>
                  <a:lnTo>
                    <a:pt x="3744" y="29568"/>
                  </a:lnTo>
                  <a:lnTo>
                    <a:pt x="4076" y="30026"/>
                  </a:lnTo>
                  <a:lnTo>
                    <a:pt x="4430" y="30462"/>
                  </a:lnTo>
                  <a:lnTo>
                    <a:pt x="4783" y="30899"/>
                  </a:lnTo>
                  <a:lnTo>
                    <a:pt x="5157" y="31315"/>
                  </a:lnTo>
                  <a:lnTo>
                    <a:pt x="5553" y="31731"/>
                  </a:lnTo>
                  <a:lnTo>
                    <a:pt x="5553" y="31731"/>
                  </a:lnTo>
                  <a:lnTo>
                    <a:pt x="5948" y="32126"/>
                  </a:lnTo>
                  <a:lnTo>
                    <a:pt x="6384" y="32500"/>
                  </a:lnTo>
                  <a:lnTo>
                    <a:pt x="6800" y="32854"/>
                  </a:lnTo>
                  <a:lnTo>
                    <a:pt x="7258" y="33186"/>
                  </a:lnTo>
                  <a:lnTo>
                    <a:pt x="7715" y="33519"/>
                  </a:lnTo>
                  <a:lnTo>
                    <a:pt x="8172" y="33810"/>
                  </a:lnTo>
                  <a:lnTo>
                    <a:pt x="8651" y="34080"/>
                  </a:lnTo>
                  <a:lnTo>
                    <a:pt x="9150" y="34330"/>
                  </a:lnTo>
                  <a:lnTo>
                    <a:pt x="9649" y="34559"/>
                  </a:lnTo>
                  <a:lnTo>
                    <a:pt x="10148" y="34767"/>
                  </a:lnTo>
                  <a:lnTo>
                    <a:pt x="10668" y="34974"/>
                  </a:lnTo>
                  <a:lnTo>
                    <a:pt x="11187" y="35141"/>
                  </a:lnTo>
                  <a:lnTo>
                    <a:pt x="11728" y="35307"/>
                  </a:lnTo>
                  <a:lnTo>
                    <a:pt x="12269" y="35453"/>
                  </a:lnTo>
                  <a:lnTo>
                    <a:pt x="12830" y="35577"/>
                  </a:lnTo>
                  <a:lnTo>
                    <a:pt x="13391" y="35681"/>
                  </a:lnTo>
                  <a:lnTo>
                    <a:pt x="13391" y="35681"/>
                  </a:lnTo>
                  <a:lnTo>
                    <a:pt x="13932" y="35765"/>
                  </a:lnTo>
                  <a:lnTo>
                    <a:pt x="14452" y="35848"/>
                  </a:lnTo>
                  <a:lnTo>
                    <a:pt x="14992" y="35889"/>
                  </a:lnTo>
                  <a:lnTo>
                    <a:pt x="15512" y="35910"/>
                  </a:lnTo>
                  <a:lnTo>
                    <a:pt x="15512" y="35910"/>
                  </a:lnTo>
                  <a:lnTo>
                    <a:pt x="16053" y="35889"/>
                  </a:lnTo>
                  <a:lnTo>
                    <a:pt x="16593" y="35827"/>
                  </a:lnTo>
                  <a:lnTo>
                    <a:pt x="17134" y="35723"/>
                  </a:lnTo>
                  <a:lnTo>
                    <a:pt x="17404" y="35640"/>
                  </a:lnTo>
                  <a:lnTo>
                    <a:pt x="17675" y="35557"/>
                  </a:lnTo>
                  <a:lnTo>
                    <a:pt x="17675" y="35557"/>
                  </a:lnTo>
                  <a:lnTo>
                    <a:pt x="18361" y="35328"/>
                  </a:lnTo>
                  <a:lnTo>
                    <a:pt x="19047" y="35078"/>
                  </a:lnTo>
                  <a:lnTo>
                    <a:pt x="19692" y="34808"/>
                  </a:lnTo>
                  <a:lnTo>
                    <a:pt x="20336" y="34496"/>
                  </a:lnTo>
                  <a:lnTo>
                    <a:pt x="20648" y="34330"/>
                  </a:lnTo>
                  <a:lnTo>
                    <a:pt x="20960" y="34143"/>
                  </a:lnTo>
                  <a:lnTo>
                    <a:pt x="21272" y="33956"/>
                  </a:lnTo>
                  <a:lnTo>
                    <a:pt x="21563" y="33748"/>
                  </a:lnTo>
                  <a:lnTo>
                    <a:pt x="21854" y="33540"/>
                  </a:lnTo>
                  <a:lnTo>
                    <a:pt x="22124" y="33311"/>
                  </a:lnTo>
                  <a:lnTo>
                    <a:pt x="22395" y="33062"/>
                  </a:lnTo>
                  <a:lnTo>
                    <a:pt x="22644" y="32791"/>
                  </a:lnTo>
                  <a:lnTo>
                    <a:pt x="22644" y="32791"/>
                  </a:lnTo>
                  <a:lnTo>
                    <a:pt x="22790" y="32666"/>
                  </a:lnTo>
                  <a:lnTo>
                    <a:pt x="22914" y="32521"/>
                  </a:lnTo>
                  <a:lnTo>
                    <a:pt x="22977" y="32459"/>
                  </a:lnTo>
                  <a:lnTo>
                    <a:pt x="23060" y="32417"/>
                  </a:lnTo>
                  <a:lnTo>
                    <a:pt x="23143" y="32396"/>
                  </a:lnTo>
                  <a:lnTo>
                    <a:pt x="23226" y="32375"/>
                  </a:lnTo>
                  <a:lnTo>
                    <a:pt x="23226" y="32375"/>
                  </a:lnTo>
                  <a:lnTo>
                    <a:pt x="23372" y="32396"/>
                  </a:lnTo>
                  <a:lnTo>
                    <a:pt x="23372" y="32396"/>
                  </a:lnTo>
                  <a:lnTo>
                    <a:pt x="23476" y="32438"/>
                  </a:lnTo>
                  <a:lnTo>
                    <a:pt x="23559" y="32500"/>
                  </a:lnTo>
                  <a:lnTo>
                    <a:pt x="23642" y="32583"/>
                  </a:lnTo>
                  <a:lnTo>
                    <a:pt x="23684" y="32687"/>
                  </a:lnTo>
                  <a:lnTo>
                    <a:pt x="23725" y="32770"/>
                  </a:lnTo>
                  <a:lnTo>
                    <a:pt x="23767" y="32874"/>
                  </a:lnTo>
                  <a:lnTo>
                    <a:pt x="23809" y="33103"/>
                  </a:lnTo>
                  <a:lnTo>
                    <a:pt x="23809" y="33103"/>
                  </a:lnTo>
                  <a:lnTo>
                    <a:pt x="23871" y="33519"/>
                  </a:lnTo>
                  <a:lnTo>
                    <a:pt x="23913" y="33956"/>
                  </a:lnTo>
                  <a:lnTo>
                    <a:pt x="23933" y="34392"/>
                  </a:lnTo>
                  <a:lnTo>
                    <a:pt x="23954" y="34808"/>
                  </a:lnTo>
                  <a:lnTo>
                    <a:pt x="23954" y="34808"/>
                  </a:lnTo>
                  <a:lnTo>
                    <a:pt x="23933" y="35453"/>
                  </a:lnTo>
                  <a:lnTo>
                    <a:pt x="23871" y="36097"/>
                  </a:lnTo>
                  <a:lnTo>
                    <a:pt x="23767" y="36721"/>
                  </a:lnTo>
                  <a:lnTo>
                    <a:pt x="23621" y="37324"/>
                  </a:lnTo>
                  <a:lnTo>
                    <a:pt x="23434" y="37927"/>
                  </a:lnTo>
                  <a:lnTo>
                    <a:pt x="23206" y="38530"/>
                  </a:lnTo>
                  <a:lnTo>
                    <a:pt x="22935" y="39091"/>
                  </a:lnTo>
                  <a:lnTo>
                    <a:pt x="22623" y="39653"/>
                  </a:lnTo>
                  <a:lnTo>
                    <a:pt x="22270" y="40173"/>
                  </a:lnTo>
                  <a:lnTo>
                    <a:pt x="21875" y="40692"/>
                  </a:lnTo>
                  <a:lnTo>
                    <a:pt x="21646" y="40942"/>
                  </a:lnTo>
                  <a:lnTo>
                    <a:pt x="21417" y="41171"/>
                  </a:lnTo>
                  <a:lnTo>
                    <a:pt x="21189" y="41399"/>
                  </a:lnTo>
                  <a:lnTo>
                    <a:pt x="20939" y="41628"/>
                  </a:lnTo>
                  <a:lnTo>
                    <a:pt x="20669" y="41857"/>
                  </a:lnTo>
                  <a:lnTo>
                    <a:pt x="20399" y="42065"/>
                  </a:lnTo>
                  <a:lnTo>
                    <a:pt x="20128" y="42252"/>
                  </a:lnTo>
                  <a:lnTo>
                    <a:pt x="19837" y="42460"/>
                  </a:lnTo>
                  <a:lnTo>
                    <a:pt x="19525" y="42647"/>
                  </a:lnTo>
                  <a:lnTo>
                    <a:pt x="19213" y="42813"/>
                  </a:lnTo>
                  <a:lnTo>
                    <a:pt x="18881" y="43000"/>
                  </a:lnTo>
                  <a:lnTo>
                    <a:pt x="18548" y="43146"/>
                  </a:lnTo>
                  <a:lnTo>
                    <a:pt x="18548" y="43146"/>
                  </a:lnTo>
                  <a:lnTo>
                    <a:pt x="18132" y="43333"/>
                  </a:lnTo>
                  <a:lnTo>
                    <a:pt x="17737" y="43479"/>
                  </a:lnTo>
                  <a:lnTo>
                    <a:pt x="17321" y="43624"/>
                  </a:lnTo>
                  <a:lnTo>
                    <a:pt x="16905" y="43749"/>
                  </a:lnTo>
                  <a:lnTo>
                    <a:pt x="16510" y="43874"/>
                  </a:lnTo>
                  <a:lnTo>
                    <a:pt x="16094" y="43978"/>
                  </a:lnTo>
                  <a:lnTo>
                    <a:pt x="15263" y="44144"/>
                  </a:lnTo>
                  <a:lnTo>
                    <a:pt x="14431" y="44269"/>
                  </a:lnTo>
                  <a:lnTo>
                    <a:pt x="13599" y="44352"/>
                  </a:lnTo>
                  <a:lnTo>
                    <a:pt x="12768" y="44394"/>
                  </a:lnTo>
                  <a:lnTo>
                    <a:pt x="11936" y="44414"/>
                  </a:lnTo>
                  <a:lnTo>
                    <a:pt x="11936" y="44414"/>
                  </a:lnTo>
                  <a:lnTo>
                    <a:pt x="11042" y="44394"/>
                  </a:lnTo>
                  <a:lnTo>
                    <a:pt x="10127" y="44352"/>
                  </a:lnTo>
                  <a:lnTo>
                    <a:pt x="9233" y="44290"/>
                  </a:lnTo>
                  <a:lnTo>
                    <a:pt x="8318" y="44227"/>
                  </a:lnTo>
                  <a:lnTo>
                    <a:pt x="8318" y="44227"/>
                  </a:lnTo>
                  <a:lnTo>
                    <a:pt x="7881" y="44186"/>
                  </a:lnTo>
                  <a:lnTo>
                    <a:pt x="7465" y="44103"/>
                  </a:lnTo>
                  <a:lnTo>
                    <a:pt x="7050" y="44019"/>
                  </a:lnTo>
                  <a:lnTo>
                    <a:pt x="6613" y="43915"/>
                  </a:lnTo>
                  <a:lnTo>
                    <a:pt x="5781" y="43707"/>
                  </a:lnTo>
                  <a:lnTo>
                    <a:pt x="4950" y="43500"/>
                  </a:lnTo>
                  <a:lnTo>
                    <a:pt x="4950" y="43500"/>
                  </a:lnTo>
                  <a:lnTo>
                    <a:pt x="4638" y="43437"/>
                  </a:lnTo>
                  <a:lnTo>
                    <a:pt x="4326" y="43416"/>
                  </a:lnTo>
                  <a:lnTo>
                    <a:pt x="4326" y="43416"/>
                  </a:lnTo>
                  <a:lnTo>
                    <a:pt x="4076" y="43437"/>
                  </a:lnTo>
                  <a:lnTo>
                    <a:pt x="3951" y="43458"/>
                  </a:lnTo>
                  <a:lnTo>
                    <a:pt x="3848" y="43500"/>
                  </a:lnTo>
                  <a:lnTo>
                    <a:pt x="3744" y="43562"/>
                  </a:lnTo>
                  <a:lnTo>
                    <a:pt x="3619" y="43624"/>
                  </a:lnTo>
                  <a:lnTo>
                    <a:pt x="3515" y="43707"/>
                  </a:lnTo>
                  <a:lnTo>
                    <a:pt x="3432" y="43811"/>
                  </a:lnTo>
                  <a:lnTo>
                    <a:pt x="3432" y="43811"/>
                  </a:lnTo>
                  <a:lnTo>
                    <a:pt x="3099" y="44206"/>
                  </a:lnTo>
                  <a:lnTo>
                    <a:pt x="2808" y="44602"/>
                  </a:lnTo>
                  <a:lnTo>
                    <a:pt x="2517" y="44997"/>
                  </a:lnTo>
                  <a:lnTo>
                    <a:pt x="2267" y="45412"/>
                  </a:lnTo>
                  <a:lnTo>
                    <a:pt x="2018" y="45828"/>
                  </a:lnTo>
                  <a:lnTo>
                    <a:pt x="1768" y="46244"/>
                  </a:lnTo>
                  <a:lnTo>
                    <a:pt x="1560" y="46681"/>
                  </a:lnTo>
                  <a:lnTo>
                    <a:pt x="1352" y="47117"/>
                  </a:lnTo>
                  <a:lnTo>
                    <a:pt x="1165" y="47554"/>
                  </a:lnTo>
                  <a:lnTo>
                    <a:pt x="999" y="48012"/>
                  </a:lnTo>
                  <a:lnTo>
                    <a:pt x="853" y="48469"/>
                  </a:lnTo>
                  <a:lnTo>
                    <a:pt x="729" y="48926"/>
                  </a:lnTo>
                  <a:lnTo>
                    <a:pt x="604" y="49405"/>
                  </a:lnTo>
                  <a:lnTo>
                    <a:pt x="500" y="49883"/>
                  </a:lnTo>
                  <a:lnTo>
                    <a:pt x="437" y="50361"/>
                  </a:lnTo>
                  <a:lnTo>
                    <a:pt x="375" y="50860"/>
                  </a:lnTo>
                  <a:lnTo>
                    <a:pt x="375" y="50860"/>
                  </a:lnTo>
                  <a:lnTo>
                    <a:pt x="354" y="51172"/>
                  </a:lnTo>
                  <a:lnTo>
                    <a:pt x="354" y="51172"/>
                  </a:lnTo>
                  <a:lnTo>
                    <a:pt x="375" y="51484"/>
                  </a:lnTo>
                  <a:lnTo>
                    <a:pt x="417" y="51775"/>
                  </a:lnTo>
                  <a:lnTo>
                    <a:pt x="500" y="52045"/>
                  </a:lnTo>
                  <a:lnTo>
                    <a:pt x="604" y="52316"/>
                  </a:lnTo>
                  <a:lnTo>
                    <a:pt x="749" y="52565"/>
                  </a:lnTo>
                  <a:lnTo>
                    <a:pt x="916" y="52815"/>
                  </a:lnTo>
                  <a:lnTo>
                    <a:pt x="1124" y="53043"/>
                  </a:lnTo>
                  <a:lnTo>
                    <a:pt x="1352" y="53251"/>
                  </a:lnTo>
                  <a:lnTo>
                    <a:pt x="1352" y="53251"/>
                  </a:lnTo>
                  <a:lnTo>
                    <a:pt x="1727" y="53563"/>
                  </a:lnTo>
                  <a:lnTo>
                    <a:pt x="2122" y="53834"/>
                  </a:lnTo>
                  <a:lnTo>
                    <a:pt x="2517" y="54062"/>
                  </a:lnTo>
                  <a:lnTo>
                    <a:pt x="2933" y="54270"/>
                  </a:lnTo>
                  <a:lnTo>
                    <a:pt x="3369" y="54437"/>
                  </a:lnTo>
                  <a:lnTo>
                    <a:pt x="3806" y="54603"/>
                  </a:lnTo>
                  <a:lnTo>
                    <a:pt x="4700" y="54894"/>
                  </a:lnTo>
                  <a:lnTo>
                    <a:pt x="4700" y="54894"/>
                  </a:lnTo>
                  <a:lnTo>
                    <a:pt x="5636" y="55164"/>
                  </a:lnTo>
                  <a:lnTo>
                    <a:pt x="6592" y="55393"/>
                  </a:lnTo>
                  <a:lnTo>
                    <a:pt x="7528" y="55580"/>
                  </a:lnTo>
                  <a:lnTo>
                    <a:pt x="8484" y="55746"/>
                  </a:lnTo>
                  <a:lnTo>
                    <a:pt x="9441" y="55871"/>
                  </a:lnTo>
                  <a:lnTo>
                    <a:pt x="10397" y="55954"/>
                  </a:lnTo>
                  <a:lnTo>
                    <a:pt x="11354" y="56017"/>
                  </a:lnTo>
                  <a:lnTo>
                    <a:pt x="12310" y="56038"/>
                  </a:lnTo>
                  <a:lnTo>
                    <a:pt x="12310" y="56038"/>
                  </a:lnTo>
                  <a:lnTo>
                    <a:pt x="12913" y="56017"/>
                  </a:lnTo>
                  <a:lnTo>
                    <a:pt x="13495" y="55996"/>
                  </a:lnTo>
                  <a:lnTo>
                    <a:pt x="14098" y="55975"/>
                  </a:lnTo>
                  <a:lnTo>
                    <a:pt x="14701" y="55934"/>
                  </a:lnTo>
                  <a:lnTo>
                    <a:pt x="14701" y="55934"/>
                  </a:lnTo>
                  <a:lnTo>
                    <a:pt x="15429" y="55850"/>
                  </a:lnTo>
                  <a:lnTo>
                    <a:pt x="16178" y="55746"/>
                  </a:lnTo>
                  <a:lnTo>
                    <a:pt x="16905" y="55643"/>
                  </a:lnTo>
                  <a:lnTo>
                    <a:pt x="17633" y="55497"/>
                  </a:lnTo>
                  <a:lnTo>
                    <a:pt x="18340" y="55331"/>
                  </a:lnTo>
                  <a:lnTo>
                    <a:pt x="19047" y="55143"/>
                  </a:lnTo>
                  <a:lnTo>
                    <a:pt x="19733" y="54936"/>
                  </a:lnTo>
                  <a:lnTo>
                    <a:pt x="20440" y="54707"/>
                  </a:lnTo>
                  <a:lnTo>
                    <a:pt x="21106" y="54457"/>
                  </a:lnTo>
                  <a:lnTo>
                    <a:pt x="21792" y="54187"/>
                  </a:lnTo>
                  <a:lnTo>
                    <a:pt x="22457" y="53896"/>
                  </a:lnTo>
                  <a:lnTo>
                    <a:pt x="23102" y="53563"/>
                  </a:lnTo>
                  <a:lnTo>
                    <a:pt x="23746" y="53231"/>
                  </a:lnTo>
                  <a:lnTo>
                    <a:pt x="24391" y="52856"/>
                  </a:lnTo>
                  <a:lnTo>
                    <a:pt x="25015" y="52461"/>
                  </a:lnTo>
                  <a:lnTo>
                    <a:pt x="25638" y="52045"/>
                  </a:lnTo>
                  <a:lnTo>
                    <a:pt x="25638" y="52045"/>
                  </a:lnTo>
                  <a:lnTo>
                    <a:pt x="26262" y="51609"/>
                  </a:lnTo>
                  <a:lnTo>
                    <a:pt x="26865" y="51130"/>
                  </a:lnTo>
                  <a:lnTo>
                    <a:pt x="27447" y="50631"/>
                  </a:lnTo>
                  <a:lnTo>
                    <a:pt x="27988" y="50132"/>
                  </a:lnTo>
                  <a:lnTo>
                    <a:pt x="28529" y="49592"/>
                  </a:lnTo>
                  <a:lnTo>
                    <a:pt x="29028" y="49051"/>
                  </a:lnTo>
                  <a:lnTo>
                    <a:pt x="29527" y="48490"/>
                  </a:lnTo>
                  <a:lnTo>
                    <a:pt x="30005" y="47928"/>
                  </a:lnTo>
                  <a:lnTo>
                    <a:pt x="30462" y="47325"/>
                  </a:lnTo>
                  <a:lnTo>
                    <a:pt x="30899" y="46722"/>
                  </a:lnTo>
                  <a:lnTo>
                    <a:pt x="31315" y="46099"/>
                  </a:lnTo>
                  <a:lnTo>
                    <a:pt x="31710" y="45475"/>
                  </a:lnTo>
                  <a:lnTo>
                    <a:pt x="32105" y="44830"/>
                  </a:lnTo>
                  <a:lnTo>
                    <a:pt x="32479" y="44165"/>
                  </a:lnTo>
                  <a:lnTo>
                    <a:pt x="32833" y="43500"/>
                  </a:lnTo>
                  <a:lnTo>
                    <a:pt x="33186" y="42834"/>
                  </a:lnTo>
                  <a:lnTo>
                    <a:pt x="33186" y="42834"/>
                  </a:lnTo>
                  <a:lnTo>
                    <a:pt x="33498" y="42210"/>
                  </a:lnTo>
                  <a:lnTo>
                    <a:pt x="33789" y="41566"/>
                  </a:lnTo>
                  <a:lnTo>
                    <a:pt x="34080" y="40942"/>
                  </a:lnTo>
                  <a:lnTo>
                    <a:pt x="34351" y="40297"/>
                  </a:lnTo>
                  <a:lnTo>
                    <a:pt x="34850" y="39008"/>
                  </a:lnTo>
                  <a:lnTo>
                    <a:pt x="35307" y="37698"/>
                  </a:lnTo>
                  <a:lnTo>
                    <a:pt x="35723" y="36388"/>
                  </a:lnTo>
                  <a:lnTo>
                    <a:pt x="36118" y="35058"/>
                  </a:lnTo>
                  <a:lnTo>
                    <a:pt x="36451" y="33706"/>
                  </a:lnTo>
                  <a:lnTo>
                    <a:pt x="36762" y="32355"/>
                  </a:lnTo>
                  <a:lnTo>
                    <a:pt x="36762" y="32355"/>
                  </a:lnTo>
                  <a:lnTo>
                    <a:pt x="37012" y="31169"/>
                  </a:lnTo>
                  <a:lnTo>
                    <a:pt x="37199" y="29963"/>
                  </a:lnTo>
                  <a:lnTo>
                    <a:pt x="37365" y="28757"/>
                  </a:lnTo>
                  <a:lnTo>
                    <a:pt x="37469" y="27551"/>
                  </a:lnTo>
                  <a:lnTo>
                    <a:pt x="37573" y="26345"/>
                  </a:lnTo>
                  <a:lnTo>
                    <a:pt x="37615" y="25139"/>
                  </a:lnTo>
                  <a:lnTo>
                    <a:pt x="37657" y="23933"/>
                  </a:lnTo>
                  <a:lnTo>
                    <a:pt x="37657" y="22707"/>
                  </a:lnTo>
                  <a:lnTo>
                    <a:pt x="37657" y="22707"/>
                  </a:lnTo>
                  <a:lnTo>
                    <a:pt x="37657" y="22145"/>
                  </a:lnTo>
                  <a:lnTo>
                    <a:pt x="37657" y="22145"/>
                  </a:lnTo>
                  <a:lnTo>
                    <a:pt x="37636" y="20981"/>
                  </a:lnTo>
                  <a:lnTo>
                    <a:pt x="37573" y="19837"/>
                  </a:lnTo>
                  <a:lnTo>
                    <a:pt x="37469" y="18694"/>
                  </a:lnTo>
                  <a:lnTo>
                    <a:pt x="37324" y="17550"/>
                  </a:lnTo>
                  <a:lnTo>
                    <a:pt x="37137" y="16406"/>
                  </a:lnTo>
                  <a:lnTo>
                    <a:pt x="36887" y="15284"/>
                  </a:lnTo>
                  <a:lnTo>
                    <a:pt x="36617" y="14161"/>
                  </a:lnTo>
                  <a:lnTo>
                    <a:pt x="36305" y="13059"/>
                  </a:lnTo>
                  <a:lnTo>
                    <a:pt x="36305" y="13059"/>
                  </a:lnTo>
                  <a:lnTo>
                    <a:pt x="36035" y="12186"/>
                  </a:lnTo>
                  <a:lnTo>
                    <a:pt x="35744" y="11354"/>
                  </a:lnTo>
                  <a:lnTo>
                    <a:pt x="35432" y="10501"/>
                  </a:lnTo>
                  <a:lnTo>
                    <a:pt x="35078" y="9690"/>
                  </a:lnTo>
                  <a:lnTo>
                    <a:pt x="34704" y="8879"/>
                  </a:lnTo>
                  <a:lnTo>
                    <a:pt x="34496" y="8484"/>
                  </a:lnTo>
                  <a:lnTo>
                    <a:pt x="34288" y="8110"/>
                  </a:lnTo>
                  <a:lnTo>
                    <a:pt x="34039" y="7715"/>
                  </a:lnTo>
                  <a:lnTo>
                    <a:pt x="33810" y="7341"/>
                  </a:lnTo>
                  <a:lnTo>
                    <a:pt x="33540" y="6967"/>
                  </a:lnTo>
                  <a:lnTo>
                    <a:pt x="33269" y="6592"/>
                  </a:lnTo>
                  <a:lnTo>
                    <a:pt x="33269" y="6592"/>
                  </a:lnTo>
                  <a:lnTo>
                    <a:pt x="32916" y="6135"/>
                  </a:lnTo>
                  <a:lnTo>
                    <a:pt x="32521" y="5698"/>
                  </a:lnTo>
                  <a:lnTo>
                    <a:pt x="32126" y="5282"/>
                  </a:lnTo>
                  <a:lnTo>
                    <a:pt x="31731" y="4866"/>
                  </a:lnTo>
                  <a:lnTo>
                    <a:pt x="31294" y="4471"/>
                  </a:lnTo>
                  <a:lnTo>
                    <a:pt x="30878" y="4097"/>
                  </a:lnTo>
                  <a:lnTo>
                    <a:pt x="30421" y="3744"/>
                  </a:lnTo>
                  <a:lnTo>
                    <a:pt x="29963" y="3390"/>
                  </a:lnTo>
                  <a:lnTo>
                    <a:pt x="29506" y="3078"/>
                  </a:lnTo>
                  <a:lnTo>
                    <a:pt x="29028" y="2766"/>
                  </a:lnTo>
                  <a:lnTo>
                    <a:pt x="28529" y="2475"/>
                  </a:lnTo>
                  <a:lnTo>
                    <a:pt x="28030" y="2205"/>
                  </a:lnTo>
                  <a:lnTo>
                    <a:pt x="27510" y="1935"/>
                  </a:lnTo>
                  <a:lnTo>
                    <a:pt x="26990" y="1706"/>
                  </a:lnTo>
                  <a:lnTo>
                    <a:pt x="26449" y="1477"/>
                  </a:lnTo>
                  <a:lnTo>
                    <a:pt x="25909" y="1269"/>
                  </a:lnTo>
                  <a:lnTo>
                    <a:pt x="25909" y="1269"/>
                  </a:lnTo>
                  <a:lnTo>
                    <a:pt x="25035" y="957"/>
                  </a:lnTo>
                  <a:lnTo>
                    <a:pt x="24162" y="708"/>
                  </a:lnTo>
                  <a:lnTo>
                    <a:pt x="23310" y="479"/>
                  </a:lnTo>
                  <a:lnTo>
                    <a:pt x="22436" y="313"/>
                  </a:lnTo>
                  <a:lnTo>
                    <a:pt x="21584" y="167"/>
                  </a:lnTo>
                  <a:lnTo>
                    <a:pt x="20710" y="63"/>
                  </a:lnTo>
                  <a:lnTo>
                    <a:pt x="19858" y="22"/>
                  </a:lnTo>
                  <a:lnTo>
                    <a:pt x="189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41" name="Google Shape;1441;p9"/>
            <p:cNvSpPr/>
            <p:nvPr/>
          </p:nvSpPr>
          <p:spPr>
            <a:xfrm>
              <a:off x="2618825" y="3917925"/>
              <a:ext cx="1067200" cy="1535575"/>
            </a:xfrm>
            <a:custGeom>
              <a:avLst/>
              <a:gdLst/>
              <a:ahLst/>
              <a:cxnLst/>
              <a:rect l="l" t="t" r="r" b="b"/>
              <a:pathLst>
                <a:path w="42688" h="61423" extrusionOk="0">
                  <a:moveTo>
                    <a:pt x="21043" y="1747"/>
                  </a:moveTo>
                  <a:lnTo>
                    <a:pt x="21916" y="1768"/>
                  </a:lnTo>
                  <a:lnTo>
                    <a:pt x="22768" y="1809"/>
                  </a:lnTo>
                  <a:lnTo>
                    <a:pt x="23642" y="1913"/>
                  </a:lnTo>
                  <a:lnTo>
                    <a:pt x="24494" y="2059"/>
                  </a:lnTo>
                  <a:lnTo>
                    <a:pt x="25368" y="2225"/>
                  </a:lnTo>
                  <a:lnTo>
                    <a:pt x="26220" y="2454"/>
                  </a:lnTo>
                  <a:lnTo>
                    <a:pt x="27093" y="2703"/>
                  </a:lnTo>
                  <a:lnTo>
                    <a:pt x="27967" y="3015"/>
                  </a:lnTo>
                  <a:lnTo>
                    <a:pt x="28507" y="3223"/>
                  </a:lnTo>
                  <a:lnTo>
                    <a:pt x="29048" y="3452"/>
                  </a:lnTo>
                  <a:lnTo>
                    <a:pt x="29568" y="3681"/>
                  </a:lnTo>
                  <a:lnTo>
                    <a:pt x="30088" y="3951"/>
                  </a:lnTo>
                  <a:lnTo>
                    <a:pt x="30587" y="4221"/>
                  </a:lnTo>
                  <a:lnTo>
                    <a:pt x="31086" y="4512"/>
                  </a:lnTo>
                  <a:lnTo>
                    <a:pt x="31564" y="4824"/>
                  </a:lnTo>
                  <a:lnTo>
                    <a:pt x="32021" y="5136"/>
                  </a:lnTo>
                  <a:lnTo>
                    <a:pt x="32479" y="5490"/>
                  </a:lnTo>
                  <a:lnTo>
                    <a:pt x="32936" y="5843"/>
                  </a:lnTo>
                  <a:lnTo>
                    <a:pt x="33352" y="6217"/>
                  </a:lnTo>
                  <a:lnTo>
                    <a:pt x="33789" y="6612"/>
                  </a:lnTo>
                  <a:lnTo>
                    <a:pt x="34184" y="7028"/>
                  </a:lnTo>
                  <a:lnTo>
                    <a:pt x="34579" y="7444"/>
                  </a:lnTo>
                  <a:lnTo>
                    <a:pt x="34974" y="7881"/>
                  </a:lnTo>
                  <a:lnTo>
                    <a:pt x="35327" y="8338"/>
                  </a:lnTo>
                  <a:lnTo>
                    <a:pt x="35598" y="8713"/>
                  </a:lnTo>
                  <a:lnTo>
                    <a:pt x="35868" y="9087"/>
                  </a:lnTo>
                  <a:lnTo>
                    <a:pt x="36097" y="9461"/>
                  </a:lnTo>
                  <a:lnTo>
                    <a:pt x="36346" y="9856"/>
                  </a:lnTo>
                  <a:lnTo>
                    <a:pt x="36554" y="10230"/>
                  </a:lnTo>
                  <a:lnTo>
                    <a:pt x="36762" y="10625"/>
                  </a:lnTo>
                  <a:lnTo>
                    <a:pt x="37136" y="11436"/>
                  </a:lnTo>
                  <a:lnTo>
                    <a:pt x="37490" y="12247"/>
                  </a:lnTo>
                  <a:lnTo>
                    <a:pt x="37802" y="13100"/>
                  </a:lnTo>
                  <a:lnTo>
                    <a:pt x="38093" y="13932"/>
                  </a:lnTo>
                  <a:lnTo>
                    <a:pt x="38363" y="14805"/>
                  </a:lnTo>
                  <a:lnTo>
                    <a:pt x="38675" y="15907"/>
                  </a:lnTo>
                  <a:lnTo>
                    <a:pt x="38945" y="17030"/>
                  </a:lnTo>
                  <a:lnTo>
                    <a:pt x="39195" y="18152"/>
                  </a:lnTo>
                  <a:lnTo>
                    <a:pt x="39382" y="19296"/>
                  </a:lnTo>
                  <a:lnTo>
                    <a:pt x="39527" y="20440"/>
                  </a:lnTo>
                  <a:lnTo>
                    <a:pt x="39631" y="21583"/>
                  </a:lnTo>
                  <a:lnTo>
                    <a:pt x="39694" y="22727"/>
                  </a:lnTo>
                  <a:lnTo>
                    <a:pt x="39715" y="23891"/>
                  </a:lnTo>
                  <a:lnTo>
                    <a:pt x="39715" y="24453"/>
                  </a:lnTo>
                  <a:lnTo>
                    <a:pt x="39715" y="25679"/>
                  </a:lnTo>
                  <a:lnTo>
                    <a:pt x="39673" y="26885"/>
                  </a:lnTo>
                  <a:lnTo>
                    <a:pt x="39631" y="28091"/>
                  </a:lnTo>
                  <a:lnTo>
                    <a:pt x="39527" y="29297"/>
                  </a:lnTo>
                  <a:lnTo>
                    <a:pt x="39423" y="30503"/>
                  </a:lnTo>
                  <a:lnTo>
                    <a:pt x="39257" y="31709"/>
                  </a:lnTo>
                  <a:lnTo>
                    <a:pt x="39070" y="32915"/>
                  </a:lnTo>
                  <a:lnTo>
                    <a:pt x="38820" y="34101"/>
                  </a:lnTo>
                  <a:lnTo>
                    <a:pt x="38509" y="35452"/>
                  </a:lnTo>
                  <a:lnTo>
                    <a:pt x="38176" y="36804"/>
                  </a:lnTo>
                  <a:lnTo>
                    <a:pt x="37781" y="38134"/>
                  </a:lnTo>
                  <a:lnTo>
                    <a:pt x="37365" y="39444"/>
                  </a:lnTo>
                  <a:lnTo>
                    <a:pt x="36908" y="40754"/>
                  </a:lnTo>
                  <a:lnTo>
                    <a:pt x="36409" y="42043"/>
                  </a:lnTo>
                  <a:lnTo>
                    <a:pt x="36138" y="42688"/>
                  </a:lnTo>
                  <a:lnTo>
                    <a:pt x="35847" y="43312"/>
                  </a:lnTo>
                  <a:lnTo>
                    <a:pt x="35556" y="43956"/>
                  </a:lnTo>
                  <a:lnTo>
                    <a:pt x="35244" y="44580"/>
                  </a:lnTo>
                  <a:lnTo>
                    <a:pt x="34891" y="45246"/>
                  </a:lnTo>
                  <a:lnTo>
                    <a:pt x="34537" y="45911"/>
                  </a:lnTo>
                  <a:lnTo>
                    <a:pt x="34163" y="46576"/>
                  </a:lnTo>
                  <a:lnTo>
                    <a:pt x="33768" y="47221"/>
                  </a:lnTo>
                  <a:lnTo>
                    <a:pt x="33373" y="47845"/>
                  </a:lnTo>
                  <a:lnTo>
                    <a:pt x="32957" y="48468"/>
                  </a:lnTo>
                  <a:lnTo>
                    <a:pt x="32520" y="49071"/>
                  </a:lnTo>
                  <a:lnTo>
                    <a:pt x="32063" y="49674"/>
                  </a:lnTo>
                  <a:lnTo>
                    <a:pt x="31585" y="50236"/>
                  </a:lnTo>
                  <a:lnTo>
                    <a:pt x="31086" y="50797"/>
                  </a:lnTo>
                  <a:lnTo>
                    <a:pt x="30587" y="51338"/>
                  </a:lnTo>
                  <a:lnTo>
                    <a:pt x="30046" y="51878"/>
                  </a:lnTo>
                  <a:lnTo>
                    <a:pt x="29505" y="52377"/>
                  </a:lnTo>
                  <a:lnTo>
                    <a:pt x="28923" y="52876"/>
                  </a:lnTo>
                  <a:lnTo>
                    <a:pt x="28320" y="53355"/>
                  </a:lnTo>
                  <a:lnTo>
                    <a:pt x="27696" y="53791"/>
                  </a:lnTo>
                  <a:lnTo>
                    <a:pt x="27073" y="54207"/>
                  </a:lnTo>
                  <a:lnTo>
                    <a:pt x="26449" y="54602"/>
                  </a:lnTo>
                  <a:lnTo>
                    <a:pt x="25804" y="54977"/>
                  </a:lnTo>
                  <a:lnTo>
                    <a:pt x="25160" y="55309"/>
                  </a:lnTo>
                  <a:lnTo>
                    <a:pt x="24515" y="55642"/>
                  </a:lnTo>
                  <a:lnTo>
                    <a:pt x="23850" y="55933"/>
                  </a:lnTo>
                  <a:lnTo>
                    <a:pt x="23164" y="56203"/>
                  </a:lnTo>
                  <a:lnTo>
                    <a:pt x="22498" y="56453"/>
                  </a:lnTo>
                  <a:lnTo>
                    <a:pt x="21791" y="56682"/>
                  </a:lnTo>
                  <a:lnTo>
                    <a:pt x="21105" y="56889"/>
                  </a:lnTo>
                  <a:lnTo>
                    <a:pt x="20398" y="57077"/>
                  </a:lnTo>
                  <a:lnTo>
                    <a:pt x="19691" y="57243"/>
                  </a:lnTo>
                  <a:lnTo>
                    <a:pt x="18963" y="57389"/>
                  </a:lnTo>
                  <a:lnTo>
                    <a:pt x="18236" y="57492"/>
                  </a:lnTo>
                  <a:lnTo>
                    <a:pt x="17487" y="57596"/>
                  </a:lnTo>
                  <a:lnTo>
                    <a:pt x="16759" y="57680"/>
                  </a:lnTo>
                  <a:lnTo>
                    <a:pt x="16156" y="57721"/>
                  </a:lnTo>
                  <a:lnTo>
                    <a:pt x="15553" y="57742"/>
                  </a:lnTo>
                  <a:lnTo>
                    <a:pt x="14971" y="57763"/>
                  </a:lnTo>
                  <a:lnTo>
                    <a:pt x="14368" y="57784"/>
                  </a:lnTo>
                  <a:lnTo>
                    <a:pt x="13412" y="57763"/>
                  </a:lnTo>
                  <a:lnTo>
                    <a:pt x="12455" y="57700"/>
                  </a:lnTo>
                  <a:lnTo>
                    <a:pt x="11499" y="57617"/>
                  </a:lnTo>
                  <a:lnTo>
                    <a:pt x="10542" y="57492"/>
                  </a:lnTo>
                  <a:lnTo>
                    <a:pt x="9586" y="57326"/>
                  </a:lnTo>
                  <a:lnTo>
                    <a:pt x="8650" y="57139"/>
                  </a:lnTo>
                  <a:lnTo>
                    <a:pt x="7694" y="56910"/>
                  </a:lnTo>
                  <a:lnTo>
                    <a:pt x="6758" y="56640"/>
                  </a:lnTo>
                  <a:lnTo>
                    <a:pt x="5864" y="56349"/>
                  </a:lnTo>
                  <a:lnTo>
                    <a:pt x="5427" y="56183"/>
                  </a:lnTo>
                  <a:lnTo>
                    <a:pt x="4991" y="56016"/>
                  </a:lnTo>
                  <a:lnTo>
                    <a:pt x="4575" y="55808"/>
                  </a:lnTo>
                  <a:lnTo>
                    <a:pt x="4180" y="55580"/>
                  </a:lnTo>
                  <a:lnTo>
                    <a:pt x="3785" y="55309"/>
                  </a:lnTo>
                  <a:lnTo>
                    <a:pt x="3410" y="54997"/>
                  </a:lnTo>
                  <a:lnTo>
                    <a:pt x="3182" y="54789"/>
                  </a:lnTo>
                  <a:lnTo>
                    <a:pt x="2974" y="54561"/>
                  </a:lnTo>
                  <a:lnTo>
                    <a:pt x="2807" y="54311"/>
                  </a:lnTo>
                  <a:lnTo>
                    <a:pt x="2662" y="54062"/>
                  </a:lnTo>
                  <a:lnTo>
                    <a:pt x="2558" y="53791"/>
                  </a:lnTo>
                  <a:lnTo>
                    <a:pt x="2475" y="53521"/>
                  </a:lnTo>
                  <a:lnTo>
                    <a:pt x="2433" y="53230"/>
                  </a:lnTo>
                  <a:lnTo>
                    <a:pt x="2412" y="52918"/>
                  </a:lnTo>
                  <a:lnTo>
                    <a:pt x="2433" y="52606"/>
                  </a:lnTo>
                  <a:lnTo>
                    <a:pt x="2495" y="52107"/>
                  </a:lnTo>
                  <a:lnTo>
                    <a:pt x="2558" y="51629"/>
                  </a:lnTo>
                  <a:lnTo>
                    <a:pt x="2662" y="51151"/>
                  </a:lnTo>
                  <a:lnTo>
                    <a:pt x="2787" y="50672"/>
                  </a:lnTo>
                  <a:lnTo>
                    <a:pt x="2911" y="50215"/>
                  </a:lnTo>
                  <a:lnTo>
                    <a:pt x="3057" y="49758"/>
                  </a:lnTo>
                  <a:lnTo>
                    <a:pt x="3223" y="49300"/>
                  </a:lnTo>
                  <a:lnTo>
                    <a:pt x="3410" y="48863"/>
                  </a:lnTo>
                  <a:lnTo>
                    <a:pt x="3618" y="48427"/>
                  </a:lnTo>
                  <a:lnTo>
                    <a:pt x="3826" y="47990"/>
                  </a:lnTo>
                  <a:lnTo>
                    <a:pt x="4076" y="47574"/>
                  </a:lnTo>
                  <a:lnTo>
                    <a:pt x="4325" y="47158"/>
                  </a:lnTo>
                  <a:lnTo>
                    <a:pt x="4575" y="46743"/>
                  </a:lnTo>
                  <a:lnTo>
                    <a:pt x="4866" y="46348"/>
                  </a:lnTo>
                  <a:lnTo>
                    <a:pt x="5157" y="45952"/>
                  </a:lnTo>
                  <a:lnTo>
                    <a:pt x="5490" y="45557"/>
                  </a:lnTo>
                  <a:lnTo>
                    <a:pt x="5573" y="45453"/>
                  </a:lnTo>
                  <a:lnTo>
                    <a:pt x="5677" y="45370"/>
                  </a:lnTo>
                  <a:lnTo>
                    <a:pt x="5802" y="45308"/>
                  </a:lnTo>
                  <a:lnTo>
                    <a:pt x="5906" y="45246"/>
                  </a:lnTo>
                  <a:lnTo>
                    <a:pt x="6009" y="45204"/>
                  </a:lnTo>
                  <a:lnTo>
                    <a:pt x="6134" y="45183"/>
                  </a:lnTo>
                  <a:lnTo>
                    <a:pt x="6384" y="45162"/>
                  </a:lnTo>
                  <a:lnTo>
                    <a:pt x="6696" y="45183"/>
                  </a:lnTo>
                  <a:lnTo>
                    <a:pt x="7008" y="45246"/>
                  </a:lnTo>
                  <a:lnTo>
                    <a:pt x="7839" y="45453"/>
                  </a:lnTo>
                  <a:lnTo>
                    <a:pt x="8671" y="45661"/>
                  </a:lnTo>
                  <a:lnTo>
                    <a:pt x="9108" y="45765"/>
                  </a:lnTo>
                  <a:lnTo>
                    <a:pt x="9523" y="45849"/>
                  </a:lnTo>
                  <a:lnTo>
                    <a:pt x="9939" y="45932"/>
                  </a:lnTo>
                  <a:lnTo>
                    <a:pt x="10376" y="45973"/>
                  </a:lnTo>
                  <a:lnTo>
                    <a:pt x="11291" y="46036"/>
                  </a:lnTo>
                  <a:lnTo>
                    <a:pt x="12185" y="46098"/>
                  </a:lnTo>
                  <a:lnTo>
                    <a:pt x="13100" y="46140"/>
                  </a:lnTo>
                  <a:lnTo>
                    <a:pt x="13994" y="46160"/>
                  </a:lnTo>
                  <a:lnTo>
                    <a:pt x="14826" y="46140"/>
                  </a:lnTo>
                  <a:lnTo>
                    <a:pt x="15657" y="46098"/>
                  </a:lnTo>
                  <a:lnTo>
                    <a:pt x="16489" y="46015"/>
                  </a:lnTo>
                  <a:lnTo>
                    <a:pt x="17321" y="45890"/>
                  </a:lnTo>
                  <a:lnTo>
                    <a:pt x="18152" y="45724"/>
                  </a:lnTo>
                  <a:lnTo>
                    <a:pt x="18568" y="45620"/>
                  </a:lnTo>
                  <a:lnTo>
                    <a:pt x="18963" y="45495"/>
                  </a:lnTo>
                  <a:lnTo>
                    <a:pt x="19379" y="45370"/>
                  </a:lnTo>
                  <a:lnTo>
                    <a:pt x="19795" y="45225"/>
                  </a:lnTo>
                  <a:lnTo>
                    <a:pt x="20190" y="45079"/>
                  </a:lnTo>
                  <a:lnTo>
                    <a:pt x="20606" y="44892"/>
                  </a:lnTo>
                  <a:lnTo>
                    <a:pt x="20939" y="44746"/>
                  </a:lnTo>
                  <a:lnTo>
                    <a:pt x="21271" y="44559"/>
                  </a:lnTo>
                  <a:lnTo>
                    <a:pt x="21583" y="44393"/>
                  </a:lnTo>
                  <a:lnTo>
                    <a:pt x="21895" y="44206"/>
                  </a:lnTo>
                  <a:lnTo>
                    <a:pt x="22186" y="43998"/>
                  </a:lnTo>
                  <a:lnTo>
                    <a:pt x="22457" y="43811"/>
                  </a:lnTo>
                  <a:lnTo>
                    <a:pt x="22727" y="43603"/>
                  </a:lnTo>
                  <a:lnTo>
                    <a:pt x="22997" y="43374"/>
                  </a:lnTo>
                  <a:lnTo>
                    <a:pt x="23247" y="43145"/>
                  </a:lnTo>
                  <a:lnTo>
                    <a:pt x="23475" y="42917"/>
                  </a:lnTo>
                  <a:lnTo>
                    <a:pt x="23704" y="42688"/>
                  </a:lnTo>
                  <a:lnTo>
                    <a:pt x="23933" y="42438"/>
                  </a:lnTo>
                  <a:lnTo>
                    <a:pt x="24328" y="41919"/>
                  </a:lnTo>
                  <a:lnTo>
                    <a:pt x="24681" y="41399"/>
                  </a:lnTo>
                  <a:lnTo>
                    <a:pt x="24993" y="40837"/>
                  </a:lnTo>
                  <a:lnTo>
                    <a:pt x="25264" y="40276"/>
                  </a:lnTo>
                  <a:lnTo>
                    <a:pt x="25492" y="39673"/>
                  </a:lnTo>
                  <a:lnTo>
                    <a:pt x="25679" y="39070"/>
                  </a:lnTo>
                  <a:lnTo>
                    <a:pt x="25825" y="38467"/>
                  </a:lnTo>
                  <a:lnTo>
                    <a:pt x="25929" y="37843"/>
                  </a:lnTo>
                  <a:lnTo>
                    <a:pt x="25991" y="37199"/>
                  </a:lnTo>
                  <a:lnTo>
                    <a:pt x="26012" y="36554"/>
                  </a:lnTo>
                  <a:lnTo>
                    <a:pt x="25991" y="36138"/>
                  </a:lnTo>
                  <a:lnTo>
                    <a:pt x="25971" y="35702"/>
                  </a:lnTo>
                  <a:lnTo>
                    <a:pt x="25929" y="35265"/>
                  </a:lnTo>
                  <a:lnTo>
                    <a:pt x="25867" y="34849"/>
                  </a:lnTo>
                  <a:lnTo>
                    <a:pt x="25825" y="34620"/>
                  </a:lnTo>
                  <a:lnTo>
                    <a:pt x="25783" y="34516"/>
                  </a:lnTo>
                  <a:lnTo>
                    <a:pt x="25742" y="34433"/>
                  </a:lnTo>
                  <a:lnTo>
                    <a:pt x="25700" y="34329"/>
                  </a:lnTo>
                  <a:lnTo>
                    <a:pt x="25617" y="34246"/>
                  </a:lnTo>
                  <a:lnTo>
                    <a:pt x="25534" y="34184"/>
                  </a:lnTo>
                  <a:lnTo>
                    <a:pt x="25430" y="34142"/>
                  </a:lnTo>
                  <a:lnTo>
                    <a:pt x="25284" y="34121"/>
                  </a:lnTo>
                  <a:lnTo>
                    <a:pt x="25201" y="34142"/>
                  </a:lnTo>
                  <a:lnTo>
                    <a:pt x="25118" y="34163"/>
                  </a:lnTo>
                  <a:lnTo>
                    <a:pt x="25035" y="34205"/>
                  </a:lnTo>
                  <a:lnTo>
                    <a:pt x="24972" y="34267"/>
                  </a:lnTo>
                  <a:lnTo>
                    <a:pt x="24848" y="34412"/>
                  </a:lnTo>
                  <a:lnTo>
                    <a:pt x="24702" y="34537"/>
                  </a:lnTo>
                  <a:lnTo>
                    <a:pt x="24453" y="34808"/>
                  </a:lnTo>
                  <a:lnTo>
                    <a:pt x="24182" y="35057"/>
                  </a:lnTo>
                  <a:lnTo>
                    <a:pt x="23912" y="35286"/>
                  </a:lnTo>
                  <a:lnTo>
                    <a:pt x="23621" y="35494"/>
                  </a:lnTo>
                  <a:lnTo>
                    <a:pt x="23330" y="35702"/>
                  </a:lnTo>
                  <a:lnTo>
                    <a:pt x="23018" y="35889"/>
                  </a:lnTo>
                  <a:lnTo>
                    <a:pt x="22706" y="36076"/>
                  </a:lnTo>
                  <a:lnTo>
                    <a:pt x="22394" y="36242"/>
                  </a:lnTo>
                  <a:lnTo>
                    <a:pt x="21750" y="36554"/>
                  </a:lnTo>
                  <a:lnTo>
                    <a:pt x="21105" y="36824"/>
                  </a:lnTo>
                  <a:lnTo>
                    <a:pt x="20419" y="37074"/>
                  </a:lnTo>
                  <a:lnTo>
                    <a:pt x="19733" y="37303"/>
                  </a:lnTo>
                  <a:lnTo>
                    <a:pt x="19462" y="37386"/>
                  </a:lnTo>
                  <a:lnTo>
                    <a:pt x="19192" y="37469"/>
                  </a:lnTo>
                  <a:lnTo>
                    <a:pt x="18651" y="37573"/>
                  </a:lnTo>
                  <a:lnTo>
                    <a:pt x="18111" y="37635"/>
                  </a:lnTo>
                  <a:lnTo>
                    <a:pt x="17570" y="37656"/>
                  </a:lnTo>
                  <a:lnTo>
                    <a:pt x="17050" y="37635"/>
                  </a:lnTo>
                  <a:lnTo>
                    <a:pt x="16510" y="37594"/>
                  </a:lnTo>
                  <a:lnTo>
                    <a:pt x="15990" y="37511"/>
                  </a:lnTo>
                  <a:lnTo>
                    <a:pt x="15449" y="37427"/>
                  </a:lnTo>
                  <a:lnTo>
                    <a:pt x="14888" y="37323"/>
                  </a:lnTo>
                  <a:lnTo>
                    <a:pt x="14327" y="37199"/>
                  </a:lnTo>
                  <a:lnTo>
                    <a:pt x="13786" y="37053"/>
                  </a:lnTo>
                  <a:lnTo>
                    <a:pt x="13245" y="36887"/>
                  </a:lnTo>
                  <a:lnTo>
                    <a:pt x="12726" y="36720"/>
                  </a:lnTo>
                  <a:lnTo>
                    <a:pt x="12206" y="36513"/>
                  </a:lnTo>
                  <a:lnTo>
                    <a:pt x="11707" y="36305"/>
                  </a:lnTo>
                  <a:lnTo>
                    <a:pt x="11208" y="36076"/>
                  </a:lnTo>
                  <a:lnTo>
                    <a:pt x="10709" y="35826"/>
                  </a:lnTo>
                  <a:lnTo>
                    <a:pt x="10230" y="35556"/>
                  </a:lnTo>
                  <a:lnTo>
                    <a:pt x="9773" y="35265"/>
                  </a:lnTo>
                  <a:lnTo>
                    <a:pt x="9316" y="34932"/>
                  </a:lnTo>
                  <a:lnTo>
                    <a:pt x="8858" y="34600"/>
                  </a:lnTo>
                  <a:lnTo>
                    <a:pt x="8442" y="34246"/>
                  </a:lnTo>
                  <a:lnTo>
                    <a:pt x="8006" y="33872"/>
                  </a:lnTo>
                  <a:lnTo>
                    <a:pt x="7611" y="33477"/>
                  </a:lnTo>
                  <a:lnTo>
                    <a:pt x="7215" y="33061"/>
                  </a:lnTo>
                  <a:lnTo>
                    <a:pt x="6841" y="32645"/>
                  </a:lnTo>
                  <a:lnTo>
                    <a:pt x="6488" y="32208"/>
                  </a:lnTo>
                  <a:lnTo>
                    <a:pt x="6134" y="31772"/>
                  </a:lnTo>
                  <a:lnTo>
                    <a:pt x="5802" y="31314"/>
                  </a:lnTo>
                  <a:lnTo>
                    <a:pt x="5490" y="30857"/>
                  </a:lnTo>
                  <a:lnTo>
                    <a:pt x="5178" y="30379"/>
                  </a:lnTo>
                  <a:lnTo>
                    <a:pt x="4907" y="29900"/>
                  </a:lnTo>
                  <a:lnTo>
                    <a:pt x="4616" y="29422"/>
                  </a:lnTo>
                  <a:lnTo>
                    <a:pt x="4367" y="28923"/>
                  </a:lnTo>
                  <a:lnTo>
                    <a:pt x="4117" y="28424"/>
                  </a:lnTo>
                  <a:lnTo>
                    <a:pt x="3889" y="27904"/>
                  </a:lnTo>
                  <a:lnTo>
                    <a:pt x="3660" y="27405"/>
                  </a:lnTo>
                  <a:lnTo>
                    <a:pt x="3452" y="26865"/>
                  </a:lnTo>
                  <a:lnTo>
                    <a:pt x="3244" y="26345"/>
                  </a:lnTo>
                  <a:lnTo>
                    <a:pt x="3078" y="25804"/>
                  </a:lnTo>
                  <a:lnTo>
                    <a:pt x="2828" y="25056"/>
                  </a:lnTo>
                  <a:lnTo>
                    <a:pt x="2641" y="24307"/>
                  </a:lnTo>
                  <a:lnTo>
                    <a:pt x="2454" y="23559"/>
                  </a:lnTo>
                  <a:lnTo>
                    <a:pt x="2308" y="22810"/>
                  </a:lnTo>
                  <a:lnTo>
                    <a:pt x="2204" y="22041"/>
                  </a:lnTo>
                  <a:lnTo>
                    <a:pt x="2121" y="21292"/>
                  </a:lnTo>
                  <a:lnTo>
                    <a:pt x="2080" y="20544"/>
                  </a:lnTo>
                  <a:lnTo>
                    <a:pt x="2059" y="19774"/>
                  </a:lnTo>
                  <a:lnTo>
                    <a:pt x="2059" y="19234"/>
                  </a:lnTo>
                  <a:lnTo>
                    <a:pt x="2100" y="18693"/>
                  </a:lnTo>
                  <a:lnTo>
                    <a:pt x="2142" y="18152"/>
                  </a:lnTo>
                  <a:lnTo>
                    <a:pt x="2184" y="17612"/>
                  </a:lnTo>
                  <a:lnTo>
                    <a:pt x="2267" y="17071"/>
                  </a:lnTo>
                  <a:lnTo>
                    <a:pt x="2371" y="16531"/>
                  </a:lnTo>
                  <a:lnTo>
                    <a:pt x="2475" y="15990"/>
                  </a:lnTo>
                  <a:lnTo>
                    <a:pt x="2599" y="15429"/>
                  </a:lnTo>
                  <a:lnTo>
                    <a:pt x="2745" y="14930"/>
                  </a:lnTo>
                  <a:lnTo>
                    <a:pt x="2891" y="14410"/>
                  </a:lnTo>
                  <a:lnTo>
                    <a:pt x="3057" y="13911"/>
                  </a:lnTo>
                  <a:lnTo>
                    <a:pt x="3244" y="13433"/>
                  </a:lnTo>
                  <a:lnTo>
                    <a:pt x="3452" y="12954"/>
                  </a:lnTo>
                  <a:lnTo>
                    <a:pt x="3681" y="12476"/>
                  </a:lnTo>
                  <a:lnTo>
                    <a:pt x="3909" y="11998"/>
                  </a:lnTo>
                  <a:lnTo>
                    <a:pt x="4159" y="11540"/>
                  </a:lnTo>
                  <a:lnTo>
                    <a:pt x="4408" y="11104"/>
                  </a:lnTo>
                  <a:lnTo>
                    <a:pt x="4679" y="10646"/>
                  </a:lnTo>
                  <a:lnTo>
                    <a:pt x="4970" y="10230"/>
                  </a:lnTo>
                  <a:lnTo>
                    <a:pt x="5282" y="9794"/>
                  </a:lnTo>
                  <a:lnTo>
                    <a:pt x="5594" y="9378"/>
                  </a:lnTo>
                  <a:lnTo>
                    <a:pt x="5926" y="8962"/>
                  </a:lnTo>
                  <a:lnTo>
                    <a:pt x="6280" y="8567"/>
                  </a:lnTo>
                  <a:lnTo>
                    <a:pt x="6633" y="8172"/>
                  </a:lnTo>
                  <a:lnTo>
                    <a:pt x="7319" y="7444"/>
                  </a:lnTo>
                  <a:lnTo>
                    <a:pt x="8026" y="6758"/>
                  </a:lnTo>
                  <a:lnTo>
                    <a:pt x="8754" y="6113"/>
                  </a:lnTo>
                  <a:lnTo>
                    <a:pt x="9128" y="5802"/>
                  </a:lnTo>
                  <a:lnTo>
                    <a:pt x="9523" y="5490"/>
                  </a:lnTo>
                  <a:lnTo>
                    <a:pt x="9919" y="5199"/>
                  </a:lnTo>
                  <a:lnTo>
                    <a:pt x="10314" y="4928"/>
                  </a:lnTo>
                  <a:lnTo>
                    <a:pt x="10729" y="4658"/>
                  </a:lnTo>
                  <a:lnTo>
                    <a:pt x="11145" y="4388"/>
                  </a:lnTo>
                  <a:lnTo>
                    <a:pt x="11561" y="4159"/>
                  </a:lnTo>
                  <a:lnTo>
                    <a:pt x="11998" y="3909"/>
                  </a:lnTo>
                  <a:lnTo>
                    <a:pt x="12434" y="3701"/>
                  </a:lnTo>
                  <a:lnTo>
                    <a:pt x="12892" y="3494"/>
                  </a:lnTo>
                  <a:lnTo>
                    <a:pt x="13412" y="3286"/>
                  </a:lnTo>
                  <a:lnTo>
                    <a:pt x="13911" y="3078"/>
                  </a:lnTo>
                  <a:lnTo>
                    <a:pt x="14410" y="2911"/>
                  </a:lnTo>
                  <a:lnTo>
                    <a:pt x="14930" y="2724"/>
                  </a:lnTo>
                  <a:lnTo>
                    <a:pt x="15429" y="2579"/>
                  </a:lnTo>
                  <a:lnTo>
                    <a:pt x="15948" y="2433"/>
                  </a:lnTo>
                  <a:lnTo>
                    <a:pt x="16447" y="2308"/>
                  </a:lnTo>
                  <a:lnTo>
                    <a:pt x="16967" y="2184"/>
                  </a:lnTo>
                  <a:lnTo>
                    <a:pt x="17466" y="2080"/>
                  </a:lnTo>
                  <a:lnTo>
                    <a:pt x="17986" y="1996"/>
                  </a:lnTo>
                  <a:lnTo>
                    <a:pt x="18485" y="1913"/>
                  </a:lnTo>
                  <a:lnTo>
                    <a:pt x="19005" y="1851"/>
                  </a:lnTo>
                  <a:lnTo>
                    <a:pt x="19504" y="1809"/>
                  </a:lnTo>
                  <a:lnTo>
                    <a:pt x="20024" y="1768"/>
                  </a:lnTo>
                  <a:lnTo>
                    <a:pt x="20544" y="1747"/>
                  </a:lnTo>
                  <a:close/>
                  <a:moveTo>
                    <a:pt x="21604" y="0"/>
                  </a:moveTo>
                  <a:lnTo>
                    <a:pt x="20502" y="21"/>
                  </a:lnTo>
                  <a:lnTo>
                    <a:pt x="19774" y="63"/>
                  </a:lnTo>
                  <a:lnTo>
                    <a:pt x="19067" y="125"/>
                  </a:lnTo>
                  <a:lnTo>
                    <a:pt x="18340" y="208"/>
                  </a:lnTo>
                  <a:lnTo>
                    <a:pt x="17653" y="333"/>
                  </a:lnTo>
                  <a:lnTo>
                    <a:pt x="16967" y="479"/>
                  </a:lnTo>
                  <a:lnTo>
                    <a:pt x="16281" y="624"/>
                  </a:lnTo>
                  <a:lnTo>
                    <a:pt x="15595" y="811"/>
                  </a:lnTo>
                  <a:lnTo>
                    <a:pt x="14930" y="1019"/>
                  </a:lnTo>
                  <a:lnTo>
                    <a:pt x="14264" y="1248"/>
                  </a:lnTo>
                  <a:lnTo>
                    <a:pt x="13620" y="1497"/>
                  </a:lnTo>
                  <a:lnTo>
                    <a:pt x="12954" y="1768"/>
                  </a:lnTo>
                  <a:lnTo>
                    <a:pt x="12330" y="2080"/>
                  </a:lnTo>
                  <a:lnTo>
                    <a:pt x="11686" y="2392"/>
                  </a:lnTo>
                  <a:lnTo>
                    <a:pt x="11062" y="2724"/>
                  </a:lnTo>
                  <a:lnTo>
                    <a:pt x="10438" y="3098"/>
                  </a:lnTo>
                  <a:lnTo>
                    <a:pt x="9835" y="3473"/>
                  </a:lnTo>
                  <a:lnTo>
                    <a:pt x="9149" y="3930"/>
                  </a:lnTo>
                  <a:lnTo>
                    <a:pt x="8484" y="4408"/>
                  </a:lnTo>
                  <a:lnTo>
                    <a:pt x="7818" y="4907"/>
                  </a:lnTo>
                  <a:lnTo>
                    <a:pt x="7195" y="5406"/>
                  </a:lnTo>
                  <a:lnTo>
                    <a:pt x="6592" y="5947"/>
                  </a:lnTo>
                  <a:lnTo>
                    <a:pt x="5989" y="6488"/>
                  </a:lnTo>
                  <a:lnTo>
                    <a:pt x="5427" y="7049"/>
                  </a:lnTo>
                  <a:lnTo>
                    <a:pt x="4866" y="7631"/>
                  </a:lnTo>
                  <a:lnTo>
                    <a:pt x="4346" y="8234"/>
                  </a:lnTo>
                  <a:lnTo>
                    <a:pt x="3847" y="8858"/>
                  </a:lnTo>
                  <a:lnTo>
                    <a:pt x="3390" y="9503"/>
                  </a:lnTo>
                  <a:lnTo>
                    <a:pt x="2932" y="10189"/>
                  </a:lnTo>
                  <a:lnTo>
                    <a:pt x="2516" y="10875"/>
                  </a:lnTo>
                  <a:lnTo>
                    <a:pt x="2121" y="11603"/>
                  </a:lnTo>
                  <a:lnTo>
                    <a:pt x="1768" y="12351"/>
                  </a:lnTo>
                  <a:lnTo>
                    <a:pt x="1435" y="13121"/>
                  </a:lnTo>
                  <a:lnTo>
                    <a:pt x="1206" y="13703"/>
                  </a:lnTo>
                  <a:lnTo>
                    <a:pt x="1019" y="14306"/>
                  </a:lnTo>
                  <a:lnTo>
                    <a:pt x="832" y="14909"/>
                  </a:lnTo>
                  <a:lnTo>
                    <a:pt x="687" y="15533"/>
                  </a:lnTo>
                  <a:lnTo>
                    <a:pt x="541" y="16136"/>
                  </a:lnTo>
                  <a:lnTo>
                    <a:pt x="416" y="16739"/>
                  </a:lnTo>
                  <a:lnTo>
                    <a:pt x="333" y="17362"/>
                  </a:lnTo>
                  <a:lnTo>
                    <a:pt x="250" y="17986"/>
                  </a:lnTo>
                  <a:lnTo>
                    <a:pt x="167" y="18610"/>
                  </a:lnTo>
                  <a:lnTo>
                    <a:pt x="125" y="19234"/>
                  </a:lnTo>
                  <a:lnTo>
                    <a:pt x="42" y="20481"/>
                  </a:lnTo>
                  <a:lnTo>
                    <a:pt x="21" y="21729"/>
                  </a:lnTo>
                  <a:lnTo>
                    <a:pt x="0" y="22997"/>
                  </a:lnTo>
                  <a:lnTo>
                    <a:pt x="21" y="23600"/>
                  </a:lnTo>
                  <a:lnTo>
                    <a:pt x="63" y="24224"/>
                  </a:lnTo>
                  <a:lnTo>
                    <a:pt x="125" y="24827"/>
                  </a:lnTo>
                  <a:lnTo>
                    <a:pt x="208" y="25451"/>
                  </a:lnTo>
                  <a:lnTo>
                    <a:pt x="333" y="26054"/>
                  </a:lnTo>
                  <a:lnTo>
                    <a:pt x="458" y="26657"/>
                  </a:lnTo>
                  <a:lnTo>
                    <a:pt x="603" y="27260"/>
                  </a:lnTo>
                  <a:lnTo>
                    <a:pt x="770" y="27842"/>
                  </a:lnTo>
                  <a:lnTo>
                    <a:pt x="998" y="28528"/>
                  </a:lnTo>
                  <a:lnTo>
                    <a:pt x="1269" y="29193"/>
                  </a:lnTo>
                  <a:lnTo>
                    <a:pt x="1539" y="29838"/>
                  </a:lnTo>
                  <a:lnTo>
                    <a:pt x="1851" y="30483"/>
                  </a:lnTo>
                  <a:lnTo>
                    <a:pt x="2204" y="31106"/>
                  </a:lnTo>
                  <a:lnTo>
                    <a:pt x="2558" y="31709"/>
                  </a:lnTo>
                  <a:lnTo>
                    <a:pt x="2932" y="32312"/>
                  </a:lnTo>
                  <a:lnTo>
                    <a:pt x="3327" y="32915"/>
                  </a:lnTo>
                  <a:lnTo>
                    <a:pt x="3826" y="33602"/>
                  </a:lnTo>
                  <a:lnTo>
                    <a:pt x="4325" y="34246"/>
                  </a:lnTo>
                  <a:lnTo>
                    <a:pt x="4866" y="34891"/>
                  </a:lnTo>
                  <a:lnTo>
                    <a:pt x="5427" y="35514"/>
                  </a:lnTo>
                  <a:lnTo>
                    <a:pt x="6009" y="36117"/>
                  </a:lnTo>
                  <a:lnTo>
                    <a:pt x="6612" y="36679"/>
                  </a:lnTo>
                  <a:lnTo>
                    <a:pt x="7257" y="37219"/>
                  </a:lnTo>
                  <a:lnTo>
                    <a:pt x="7943" y="37719"/>
                  </a:lnTo>
                  <a:lnTo>
                    <a:pt x="8401" y="38030"/>
                  </a:lnTo>
                  <a:lnTo>
                    <a:pt x="8837" y="38301"/>
                  </a:lnTo>
                  <a:lnTo>
                    <a:pt x="9295" y="38571"/>
                  </a:lnTo>
                  <a:lnTo>
                    <a:pt x="9773" y="38800"/>
                  </a:lnTo>
                  <a:lnTo>
                    <a:pt x="10230" y="39028"/>
                  </a:lnTo>
                  <a:lnTo>
                    <a:pt x="10709" y="39236"/>
                  </a:lnTo>
                  <a:lnTo>
                    <a:pt x="11187" y="39403"/>
                  </a:lnTo>
                  <a:lnTo>
                    <a:pt x="11665" y="39569"/>
                  </a:lnTo>
                  <a:lnTo>
                    <a:pt x="12143" y="39715"/>
                  </a:lnTo>
                  <a:lnTo>
                    <a:pt x="12622" y="39819"/>
                  </a:lnTo>
                  <a:lnTo>
                    <a:pt x="13121" y="39923"/>
                  </a:lnTo>
                  <a:lnTo>
                    <a:pt x="13620" y="40006"/>
                  </a:lnTo>
                  <a:lnTo>
                    <a:pt x="14119" y="40068"/>
                  </a:lnTo>
                  <a:lnTo>
                    <a:pt x="14618" y="40130"/>
                  </a:lnTo>
                  <a:lnTo>
                    <a:pt x="15117" y="40151"/>
                  </a:lnTo>
                  <a:lnTo>
                    <a:pt x="15616" y="40151"/>
                  </a:lnTo>
                  <a:lnTo>
                    <a:pt x="16385" y="40130"/>
                  </a:lnTo>
                  <a:lnTo>
                    <a:pt x="17154" y="40089"/>
                  </a:lnTo>
                  <a:lnTo>
                    <a:pt x="17924" y="39985"/>
                  </a:lnTo>
                  <a:lnTo>
                    <a:pt x="18693" y="39860"/>
                  </a:lnTo>
                  <a:lnTo>
                    <a:pt x="19379" y="39715"/>
                  </a:lnTo>
                  <a:lnTo>
                    <a:pt x="20065" y="39548"/>
                  </a:lnTo>
                  <a:lnTo>
                    <a:pt x="20752" y="39361"/>
                  </a:lnTo>
                  <a:lnTo>
                    <a:pt x="21417" y="39132"/>
                  </a:lnTo>
                  <a:lnTo>
                    <a:pt x="22082" y="38904"/>
                  </a:lnTo>
                  <a:lnTo>
                    <a:pt x="22727" y="38613"/>
                  </a:lnTo>
                  <a:lnTo>
                    <a:pt x="23371" y="38322"/>
                  </a:lnTo>
                  <a:lnTo>
                    <a:pt x="24016" y="37968"/>
                  </a:lnTo>
                  <a:lnTo>
                    <a:pt x="23933" y="38384"/>
                  </a:lnTo>
                  <a:lnTo>
                    <a:pt x="23829" y="38800"/>
                  </a:lnTo>
                  <a:lnTo>
                    <a:pt x="23704" y="39195"/>
                  </a:lnTo>
                  <a:lnTo>
                    <a:pt x="23579" y="39590"/>
                  </a:lnTo>
                  <a:lnTo>
                    <a:pt x="23434" y="39985"/>
                  </a:lnTo>
                  <a:lnTo>
                    <a:pt x="23267" y="40359"/>
                  </a:lnTo>
                  <a:lnTo>
                    <a:pt x="23080" y="40733"/>
                  </a:lnTo>
                  <a:lnTo>
                    <a:pt x="22893" y="41108"/>
                  </a:lnTo>
                  <a:lnTo>
                    <a:pt x="22685" y="41420"/>
                  </a:lnTo>
                  <a:lnTo>
                    <a:pt x="22477" y="41732"/>
                  </a:lnTo>
                  <a:lnTo>
                    <a:pt x="22249" y="42023"/>
                  </a:lnTo>
                  <a:lnTo>
                    <a:pt x="21999" y="42293"/>
                  </a:lnTo>
                  <a:lnTo>
                    <a:pt x="21750" y="42542"/>
                  </a:lnTo>
                  <a:lnTo>
                    <a:pt x="21479" y="42771"/>
                  </a:lnTo>
                  <a:lnTo>
                    <a:pt x="21209" y="42979"/>
                  </a:lnTo>
                  <a:lnTo>
                    <a:pt x="20918" y="43187"/>
                  </a:lnTo>
                  <a:lnTo>
                    <a:pt x="20606" y="43374"/>
                  </a:lnTo>
                  <a:lnTo>
                    <a:pt x="20294" y="43541"/>
                  </a:lnTo>
                  <a:lnTo>
                    <a:pt x="19982" y="43686"/>
                  </a:lnTo>
                  <a:lnTo>
                    <a:pt x="19650" y="43811"/>
                  </a:lnTo>
                  <a:lnTo>
                    <a:pt x="19317" y="43936"/>
                  </a:lnTo>
                  <a:lnTo>
                    <a:pt x="18963" y="44060"/>
                  </a:lnTo>
                  <a:lnTo>
                    <a:pt x="18610" y="44164"/>
                  </a:lnTo>
                  <a:lnTo>
                    <a:pt x="18256" y="44247"/>
                  </a:lnTo>
                  <a:lnTo>
                    <a:pt x="17737" y="44351"/>
                  </a:lnTo>
                  <a:lnTo>
                    <a:pt x="17217" y="44455"/>
                  </a:lnTo>
                  <a:lnTo>
                    <a:pt x="16718" y="44518"/>
                  </a:lnTo>
                  <a:lnTo>
                    <a:pt x="16198" y="44601"/>
                  </a:lnTo>
                  <a:lnTo>
                    <a:pt x="15678" y="44643"/>
                  </a:lnTo>
                  <a:lnTo>
                    <a:pt x="15158" y="44684"/>
                  </a:lnTo>
                  <a:lnTo>
                    <a:pt x="14659" y="44705"/>
                  </a:lnTo>
                  <a:lnTo>
                    <a:pt x="14139" y="44705"/>
                  </a:lnTo>
                  <a:lnTo>
                    <a:pt x="13391" y="44684"/>
                  </a:lnTo>
                  <a:lnTo>
                    <a:pt x="12622" y="44643"/>
                  </a:lnTo>
                  <a:lnTo>
                    <a:pt x="11873" y="44580"/>
                  </a:lnTo>
                  <a:lnTo>
                    <a:pt x="11124" y="44476"/>
                  </a:lnTo>
                  <a:lnTo>
                    <a:pt x="10376" y="44372"/>
                  </a:lnTo>
                  <a:lnTo>
                    <a:pt x="9627" y="44227"/>
                  </a:lnTo>
                  <a:lnTo>
                    <a:pt x="8879" y="44060"/>
                  </a:lnTo>
                  <a:lnTo>
                    <a:pt x="8151" y="43873"/>
                  </a:lnTo>
                  <a:lnTo>
                    <a:pt x="7756" y="43790"/>
                  </a:lnTo>
                  <a:lnTo>
                    <a:pt x="7382" y="43728"/>
                  </a:lnTo>
                  <a:lnTo>
                    <a:pt x="7028" y="43686"/>
                  </a:lnTo>
                  <a:lnTo>
                    <a:pt x="6675" y="43665"/>
                  </a:lnTo>
                  <a:lnTo>
                    <a:pt x="6467" y="43665"/>
                  </a:lnTo>
                  <a:lnTo>
                    <a:pt x="6238" y="43686"/>
                  </a:lnTo>
                  <a:lnTo>
                    <a:pt x="6030" y="43728"/>
                  </a:lnTo>
                  <a:lnTo>
                    <a:pt x="5822" y="43769"/>
                  </a:lnTo>
                  <a:lnTo>
                    <a:pt x="5635" y="43811"/>
                  </a:lnTo>
                  <a:lnTo>
                    <a:pt x="5427" y="43894"/>
                  </a:lnTo>
                  <a:lnTo>
                    <a:pt x="5240" y="43977"/>
                  </a:lnTo>
                  <a:lnTo>
                    <a:pt x="5053" y="44060"/>
                  </a:lnTo>
                  <a:lnTo>
                    <a:pt x="4866" y="44185"/>
                  </a:lnTo>
                  <a:lnTo>
                    <a:pt x="4700" y="44310"/>
                  </a:lnTo>
                  <a:lnTo>
                    <a:pt x="4325" y="44601"/>
                  </a:lnTo>
                  <a:lnTo>
                    <a:pt x="3972" y="44934"/>
                  </a:lnTo>
                  <a:lnTo>
                    <a:pt x="3618" y="45329"/>
                  </a:lnTo>
                  <a:lnTo>
                    <a:pt x="3265" y="45807"/>
                  </a:lnTo>
                  <a:lnTo>
                    <a:pt x="2911" y="46285"/>
                  </a:lnTo>
                  <a:lnTo>
                    <a:pt x="2599" y="46763"/>
                  </a:lnTo>
                  <a:lnTo>
                    <a:pt x="2308" y="47262"/>
                  </a:lnTo>
                  <a:lnTo>
                    <a:pt x="2038" y="47761"/>
                  </a:lnTo>
                  <a:lnTo>
                    <a:pt x="1789" y="48260"/>
                  </a:lnTo>
                  <a:lnTo>
                    <a:pt x="1560" y="48780"/>
                  </a:lnTo>
                  <a:lnTo>
                    <a:pt x="1373" y="49300"/>
                  </a:lnTo>
                  <a:lnTo>
                    <a:pt x="1186" y="49841"/>
                  </a:lnTo>
                  <a:lnTo>
                    <a:pt x="1040" y="50381"/>
                  </a:lnTo>
                  <a:lnTo>
                    <a:pt x="894" y="50922"/>
                  </a:lnTo>
                  <a:lnTo>
                    <a:pt x="770" y="51483"/>
                  </a:lnTo>
                  <a:lnTo>
                    <a:pt x="687" y="52045"/>
                  </a:lnTo>
                  <a:lnTo>
                    <a:pt x="603" y="52627"/>
                  </a:lnTo>
                  <a:lnTo>
                    <a:pt x="541" y="53188"/>
                  </a:lnTo>
                  <a:lnTo>
                    <a:pt x="499" y="53791"/>
                  </a:lnTo>
                  <a:lnTo>
                    <a:pt x="499" y="54249"/>
                  </a:lnTo>
                  <a:lnTo>
                    <a:pt x="520" y="54706"/>
                  </a:lnTo>
                  <a:lnTo>
                    <a:pt x="583" y="55143"/>
                  </a:lnTo>
                  <a:lnTo>
                    <a:pt x="687" y="55580"/>
                  </a:lnTo>
                  <a:lnTo>
                    <a:pt x="832" y="55995"/>
                  </a:lnTo>
                  <a:lnTo>
                    <a:pt x="1019" y="56390"/>
                  </a:lnTo>
                  <a:lnTo>
                    <a:pt x="1248" y="56806"/>
                  </a:lnTo>
                  <a:lnTo>
                    <a:pt x="1518" y="57181"/>
                  </a:lnTo>
                  <a:lnTo>
                    <a:pt x="1664" y="57389"/>
                  </a:lnTo>
                  <a:lnTo>
                    <a:pt x="1830" y="57576"/>
                  </a:lnTo>
                  <a:lnTo>
                    <a:pt x="2017" y="57742"/>
                  </a:lnTo>
                  <a:lnTo>
                    <a:pt x="2204" y="57908"/>
                  </a:lnTo>
                  <a:lnTo>
                    <a:pt x="2579" y="58220"/>
                  </a:lnTo>
                  <a:lnTo>
                    <a:pt x="2995" y="58470"/>
                  </a:lnTo>
                  <a:lnTo>
                    <a:pt x="3410" y="58719"/>
                  </a:lnTo>
                  <a:lnTo>
                    <a:pt x="3847" y="58927"/>
                  </a:lnTo>
                  <a:lnTo>
                    <a:pt x="4304" y="59114"/>
                  </a:lnTo>
                  <a:lnTo>
                    <a:pt x="4762" y="59301"/>
                  </a:lnTo>
                  <a:lnTo>
                    <a:pt x="5531" y="59593"/>
                  </a:lnTo>
                  <a:lnTo>
                    <a:pt x="6301" y="59842"/>
                  </a:lnTo>
                  <a:lnTo>
                    <a:pt x="7070" y="60071"/>
                  </a:lnTo>
                  <a:lnTo>
                    <a:pt x="7860" y="60279"/>
                  </a:lnTo>
                  <a:lnTo>
                    <a:pt x="8650" y="60466"/>
                  </a:lnTo>
                  <a:lnTo>
                    <a:pt x="9461" y="60632"/>
                  </a:lnTo>
                  <a:lnTo>
                    <a:pt x="11062" y="60944"/>
                  </a:lnTo>
                  <a:lnTo>
                    <a:pt x="12289" y="61131"/>
                  </a:lnTo>
                  <a:lnTo>
                    <a:pt x="12892" y="61214"/>
                  </a:lnTo>
                  <a:lnTo>
                    <a:pt x="13495" y="61298"/>
                  </a:lnTo>
                  <a:lnTo>
                    <a:pt x="14119" y="61339"/>
                  </a:lnTo>
                  <a:lnTo>
                    <a:pt x="14722" y="61381"/>
                  </a:lnTo>
                  <a:lnTo>
                    <a:pt x="15325" y="61402"/>
                  </a:lnTo>
                  <a:lnTo>
                    <a:pt x="15948" y="61422"/>
                  </a:lnTo>
                  <a:lnTo>
                    <a:pt x="16676" y="61402"/>
                  </a:lnTo>
                  <a:lnTo>
                    <a:pt x="17404" y="61360"/>
                  </a:lnTo>
                  <a:lnTo>
                    <a:pt x="18152" y="61298"/>
                  </a:lnTo>
                  <a:lnTo>
                    <a:pt x="18880" y="61214"/>
                  </a:lnTo>
                  <a:lnTo>
                    <a:pt x="19608" y="61090"/>
                  </a:lnTo>
                  <a:lnTo>
                    <a:pt x="20336" y="60923"/>
                  </a:lnTo>
                  <a:lnTo>
                    <a:pt x="21063" y="60757"/>
                  </a:lnTo>
                  <a:lnTo>
                    <a:pt x="21791" y="60528"/>
                  </a:lnTo>
                  <a:lnTo>
                    <a:pt x="22498" y="60300"/>
                  </a:lnTo>
                  <a:lnTo>
                    <a:pt x="23184" y="60029"/>
                  </a:lnTo>
                  <a:lnTo>
                    <a:pt x="23870" y="59738"/>
                  </a:lnTo>
                  <a:lnTo>
                    <a:pt x="24515" y="59447"/>
                  </a:lnTo>
                  <a:lnTo>
                    <a:pt x="25180" y="59114"/>
                  </a:lnTo>
                  <a:lnTo>
                    <a:pt x="25804" y="58761"/>
                  </a:lnTo>
                  <a:lnTo>
                    <a:pt x="26428" y="58407"/>
                  </a:lnTo>
                  <a:lnTo>
                    <a:pt x="27052" y="58012"/>
                  </a:lnTo>
                  <a:lnTo>
                    <a:pt x="27655" y="57617"/>
                  </a:lnTo>
                  <a:lnTo>
                    <a:pt x="28237" y="57201"/>
                  </a:lnTo>
                  <a:lnTo>
                    <a:pt x="28840" y="56786"/>
                  </a:lnTo>
                  <a:lnTo>
                    <a:pt x="29401" y="56349"/>
                  </a:lnTo>
                  <a:lnTo>
                    <a:pt x="30545" y="55434"/>
                  </a:lnTo>
                  <a:lnTo>
                    <a:pt x="31668" y="54498"/>
                  </a:lnTo>
                  <a:lnTo>
                    <a:pt x="32292" y="53937"/>
                  </a:lnTo>
                  <a:lnTo>
                    <a:pt x="32895" y="53334"/>
                  </a:lnTo>
                  <a:lnTo>
                    <a:pt x="33477" y="52731"/>
                  </a:lnTo>
                  <a:lnTo>
                    <a:pt x="34017" y="52107"/>
                  </a:lnTo>
                  <a:lnTo>
                    <a:pt x="34558" y="51463"/>
                  </a:lnTo>
                  <a:lnTo>
                    <a:pt x="35057" y="50797"/>
                  </a:lnTo>
                  <a:lnTo>
                    <a:pt x="35535" y="50132"/>
                  </a:lnTo>
                  <a:lnTo>
                    <a:pt x="35993" y="49425"/>
                  </a:lnTo>
                  <a:lnTo>
                    <a:pt x="36450" y="48739"/>
                  </a:lnTo>
                  <a:lnTo>
                    <a:pt x="36866" y="48011"/>
                  </a:lnTo>
                  <a:lnTo>
                    <a:pt x="37261" y="47283"/>
                  </a:lnTo>
                  <a:lnTo>
                    <a:pt x="37656" y="46535"/>
                  </a:lnTo>
                  <a:lnTo>
                    <a:pt x="38030" y="45786"/>
                  </a:lnTo>
                  <a:lnTo>
                    <a:pt x="38384" y="45038"/>
                  </a:lnTo>
                  <a:lnTo>
                    <a:pt x="38737" y="44268"/>
                  </a:lnTo>
                  <a:lnTo>
                    <a:pt x="39070" y="43478"/>
                  </a:lnTo>
                  <a:lnTo>
                    <a:pt x="39403" y="42605"/>
                  </a:lnTo>
                  <a:lnTo>
                    <a:pt x="39715" y="41711"/>
                  </a:lnTo>
                  <a:lnTo>
                    <a:pt x="40006" y="40817"/>
                  </a:lnTo>
                  <a:lnTo>
                    <a:pt x="40276" y="39923"/>
                  </a:lnTo>
                  <a:lnTo>
                    <a:pt x="40754" y="38114"/>
                  </a:lnTo>
                  <a:lnTo>
                    <a:pt x="41232" y="36284"/>
                  </a:lnTo>
                  <a:lnTo>
                    <a:pt x="41461" y="35411"/>
                  </a:lnTo>
                  <a:lnTo>
                    <a:pt x="41669" y="34537"/>
                  </a:lnTo>
                  <a:lnTo>
                    <a:pt x="41856" y="33664"/>
                  </a:lnTo>
                  <a:lnTo>
                    <a:pt x="42043" y="32791"/>
                  </a:lnTo>
                  <a:lnTo>
                    <a:pt x="42189" y="31897"/>
                  </a:lnTo>
                  <a:lnTo>
                    <a:pt x="42334" y="31023"/>
                  </a:lnTo>
                  <a:lnTo>
                    <a:pt x="42438" y="30129"/>
                  </a:lnTo>
                  <a:lnTo>
                    <a:pt x="42542" y="29256"/>
                  </a:lnTo>
                  <a:lnTo>
                    <a:pt x="42605" y="28362"/>
                  </a:lnTo>
                  <a:lnTo>
                    <a:pt x="42667" y="27468"/>
                  </a:lnTo>
                  <a:lnTo>
                    <a:pt x="42688" y="26574"/>
                  </a:lnTo>
                  <a:lnTo>
                    <a:pt x="42688" y="25700"/>
                  </a:lnTo>
                  <a:lnTo>
                    <a:pt x="42667" y="24785"/>
                  </a:lnTo>
                  <a:lnTo>
                    <a:pt x="42626" y="23891"/>
                  </a:lnTo>
                  <a:lnTo>
                    <a:pt x="42563" y="22997"/>
                  </a:lnTo>
                  <a:lnTo>
                    <a:pt x="42459" y="22103"/>
                  </a:lnTo>
                  <a:lnTo>
                    <a:pt x="42272" y="20710"/>
                  </a:lnTo>
                  <a:lnTo>
                    <a:pt x="42023" y="19317"/>
                  </a:lnTo>
                  <a:lnTo>
                    <a:pt x="41752" y="17945"/>
                  </a:lnTo>
                  <a:lnTo>
                    <a:pt x="41607" y="17258"/>
                  </a:lnTo>
                  <a:lnTo>
                    <a:pt x="41440" y="16572"/>
                  </a:lnTo>
                  <a:lnTo>
                    <a:pt x="41253" y="15907"/>
                  </a:lnTo>
                  <a:lnTo>
                    <a:pt x="41066" y="15241"/>
                  </a:lnTo>
                  <a:lnTo>
                    <a:pt x="40858" y="14555"/>
                  </a:lnTo>
                  <a:lnTo>
                    <a:pt x="40629" y="13890"/>
                  </a:lnTo>
                  <a:lnTo>
                    <a:pt x="40401" y="13245"/>
                  </a:lnTo>
                  <a:lnTo>
                    <a:pt x="40151" y="12580"/>
                  </a:lnTo>
                  <a:lnTo>
                    <a:pt x="39881" y="11935"/>
                  </a:lnTo>
                  <a:lnTo>
                    <a:pt x="39611" y="11291"/>
                  </a:lnTo>
                  <a:lnTo>
                    <a:pt x="39340" y="10709"/>
                  </a:lnTo>
                  <a:lnTo>
                    <a:pt x="39049" y="10168"/>
                  </a:lnTo>
                  <a:lnTo>
                    <a:pt x="38737" y="9627"/>
                  </a:lnTo>
                  <a:lnTo>
                    <a:pt x="38405" y="9108"/>
                  </a:lnTo>
                  <a:lnTo>
                    <a:pt x="38051" y="8609"/>
                  </a:lnTo>
                  <a:lnTo>
                    <a:pt x="37698" y="8130"/>
                  </a:lnTo>
                  <a:lnTo>
                    <a:pt x="37303" y="7652"/>
                  </a:lnTo>
                  <a:lnTo>
                    <a:pt x="36908" y="7195"/>
                  </a:lnTo>
                  <a:lnTo>
                    <a:pt x="36492" y="6758"/>
                  </a:lnTo>
                  <a:lnTo>
                    <a:pt x="36076" y="6321"/>
                  </a:lnTo>
                  <a:lnTo>
                    <a:pt x="35639" y="5885"/>
                  </a:lnTo>
                  <a:lnTo>
                    <a:pt x="35182" y="5469"/>
                  </a:lnTo>
                  <a:lnTo>
                    <a:pt x="34246" y="4658"/>
                  </a:lnTo>
                  <a:lnTo>
                    <a:pt x="33310" y="3889"/>
                  </a:lnTo>
                  <a:lnTo>
                    <a:pt x="32645" y="3390"/>
                  </a:lnTo>
                  <a:lnTo>
                    <a:pt x="31980" y="2911"/>
                  </a:lnTo>
                  <a:lnTo>
                    <a:pt x="31314" y="2495"/>
                  </a:lnTo>
                  <a:lnTo>
                    <a:pt x="30628" y="2100"/>
                  </a:lnTo>
                  <a:lnTo>
                    <a:pt x="29921" y="1747"/>
                  </a:lnTo>
                  <a:lnTo>
                    <a:pt x="29214" y="1435"/>
                  </a:lnTo>
                  <a:lnTo>
                    <a:pt x="28486" y="1144"/>
                  </a:lnTo>
                  <a:lnTo>
                    <a:pt x="27759" y="894"/>
                  </a:lnTo>
                  <a:lnTo>
                    <a:pt x="27031" y="687"/>
                  </a:lnTo>
                  <a:lnTo>
                    <a:pt x="26282" y="499"/>
                  </a:lnTo>
                  <a:lnTo>
                    <a:pt x="25513" y="333"/>
                  </a:lnTo>
                  <a:lnTo>
                    <a:pt x="24744" y="208"/>
                  </a:lnTo>
                  <a:lnTo>
                    <a:pt x="23974" y="125"/>
                  </a:lnTo>
                  <a:lnTo>
                    <a:pt x="23184" y="42"/>
                  </a:lnTo>
                  <a:lnTo>
                    <a:pt x="22394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42" name="Google Shape;1442;p9"/>
            <p:cNvSpPr/>
            <p:nvPr/>
          </p:nvSpPr>
          <p:spPr>
            <a:xfrm>
              <a:off x="2670275" y="3961575"/>
              <a:ext cx="941425" cy="1400950"/>
            </a:xfrm>
            <a:custGeom>
              <a:avLst/>
              <a:gdLst/>
              <a:ahLst/>
              <a:cxnLst/>
              <a:rect l="l" t="t" r="r" b="b"/>
              <a:pathLst>
                <a:path w="37657" h="56038" fill="none" extrusionOk="0">
                  <a:moveTo>
                    <a:pt x="1" y="18028"/>
                  </a:moveTo>
                  <a:lnTo>
                    <a:pt x="1" y="18028"/>
                  </a:lnTo>
                  <a:lnTo>
                    <a:pt x="1" y="17488"/>
                  </a:lnTo>
                  <a:lnTo>
                    <a:pt x="42" y="16947"/>
                  </a:lnTo>
                  <a:lnTo>
                    <a:pt x="84" y="16406"/>
                  </a:lnTo>
                  <a:lnTo>
                    <a:pt x="126" y="15866"/>
                  </a:lnTo>
                  <a:lnTo>
                    <a:pt x="209" y="15325"/>
                  </a:lnTo>
                  <a:lnTo>
                    <a:pt x="313" y="14785"/>
                  </a:lnTo>
                  <a:lnTo>
                    <a:pt x="417" y="14244"/>
                  </a:lnTo>
                  <a:lnTo>
                    <a:pt x="541" y="13683"/>
                  </a:lnTo>
                  <a:lnTo>
                    <a:pt x="541" y="13683"/>
                  </a:lnTo>
                  <a:lnTo>
                    <a:pt x="687" y="13184"/>
                  </a:lnTo>
                  <a:lnTo>
                    <a:pt x="833" y="12664"/>
                  </a:lnTo>
                  <a:lnTo>
                    <a:pt x="999" y="12165"/>
                  </a:lnTo>
                  <a:lnTo>
                    <a:pt x="1186" y="11687"/>
                  </a:lnTo>
                  <a:lnTo>
                    <a:pt x="1394" y="11208"/>
                  </a:lnTo>
                  <a:lnTo>
                    <a:pt x="1623" y="10730"/>
                  </a:lnTo>
                  <a:lnTo>
                    <a:pt x="1851" y="10252"/>
                  </a:lnTo>
                  <a:lnTo>
                    <a:pt x="2101" y="9794"/>
                  </a:lnTo>
                  <a:lnTo>
                    <a:pt x="2350" y="9358"/>
                  </a:lnTo>
                  <a:lnTo>
                    <a:pt x="2621" y="8900"/>
                  </a:lnTo>
                  <a:lnTo>
                    <a:pt x="2912" y="8484"/>
                  </a:lnTo>
                  <a:lnTo>
                    <a:pt x="3224" y="8048"/>
                  </a:lnTo>
                  <a:lnTo>
                    <a:pt x="3536" y="7632"/>
                  </a:lnTo>
                  <a:lnTo>
                    <a:pt x="3868" y="7216"/>
                  </a:lnTo>
                  <a:lnTo>
                    <a:pt x="4222" y="6821"/>
                  </a:lnTo>
                  <a:lnTo>
                    <a:pt x="4575" y="6426"/>
                  </a:lnTo>
                  <a:lnTo>
                    <a:pt x="4575" y="6426"/>
                  </a:lnTo>
                  <a:lnTo>
                    <a:pt x="5261" y="5698"/>
                  </a:lnTo>
                  <a:lnTo>
                    <a:pt x="5968" y="5012"/>
                  </a:lnTo>
                  <a:lnTo>
                    <a:pt x="6696" y="4367"/>
                  </a:lnTo>
                  <a:lnTo>
                    <a:pt x="7070" y="4056"/>
                  </a:lnTo>
                  <a:lnTo>
                    <a:pt x="7465" y="3744"/>
                  </a:lnTo>
                  <a:lnTo>
                    <a:pt x="7861" y="3453"/>
                  </a:lnTo>
                  <a:lnTo>
                    <a:pt x="8256" y="3182"/>
                  </a:lnTo>
                  <a:lnTo>
                    <a:pt x="8671" y="2912"/>
                  </a:lnTo>
                  <a:lnTo>
                    <a:pt x="9087" y="2642"/>
                  </a:lnTo>
                  <a:lnTo>
                    <a:pt x="9503" y="2413"/>
                  </a:lnTo>
                  <a:lnTo>
                    <a:pt x="9940" y="2163"/>
                  </a:lnTo>
                  <a:lnTo>
                    <a:pt x="10376" y="1955"/>
                  </a:lnTo>
                  <a:lnTo>
                    <a:pt x="10834" y="1748"/>
                  </a:lnTo>
                  <a:lnTo>
                    <a:pt x="10834" y="1748"/>
                  </a:lnTo>
                  <a:lnTo>
                    <a:pt x="11354" y="1540"/>
                  </a:lnTo>
                  <a:lnTo>
                    <a:pt x="11853" y="1332"/>
                  </a:lnTo>
                  <a:lnTo>
                    <a:pt x="12352" y="1165"/>
                  </a:lnTo>
                  <a:lnTo>
                    <a:pt x="12872" y="978"/>
                  </a:lnTo>
                  <a:lnTo>
                    <a:pt x="13371" y="833"/>
                  </a:lnTo>
                  <a:lnTo>
                    <a:pt x="13890" y="687"/>
                  </a:lnTo>
                  <a:lnTo>
                    <a:pt x="14389" y="562"/>
                  </a:lnTo>
                  <a:lnTo>
                    <a:pt x="14909" y="438"/>
                  </a:lnTo>
                  <a:lnTo>
                    <a:pt x="15408" y="334"/>
                  </a:lnTo>
                  <a:lnTo>
                    <a:pt x="15928" y="250"/>
                  </a:lnTo>
                  <a:lnTo>
                    <a:pt x="16427" y="167"/>
                  </a:lnTo>
                  <a:lnTo>
                    <a:pt x="16947" y="105"/>
                  </a:lnTo>
                  <a:lnTo>
                    <a:pt x="17446" y="63"/>
                  </a:lnTo>
                  <a:lnTo>
                    <a:pt x="17966" y="22"/>
                  </a:lnTo>
                  <a:lnTo>
                    <a:pt x="18486" y="1"/>
                  </a:lnTo>
                  <a:lnTo>
                    <a:pt x="18985" y="1"/>
                  </a:lnTo>
                  <a:lnTo>
                    <a:pt x="18985" y="1"/>
                  </a:lnTo>
                  <a:lnTo>
                    <a:pt x="19858" y="22"/>
                  </a:lnTo>
                  <a:lnTo>
                    <a:pt x="20710" y="63"/>
                  </a:lnTo>
                  <a:lnTo>
                    <a:pt x="21584" y="167"/>
                  </a:lnTo>
                  <a:lnTo>
                    <a:pt x="22436" y="313"/>
                  </a:lnTo>
                  <a:lnTo>
                    <a:pt x="23310" y="479"/>
                  </a:lnTo>
                  <a:lnTo>
                    <a:pt x="24162" y="708"/>
                  </a:lnTo>
                  <a:lnTo>
                    <a:pt x="25035" y="957"/>
                  </a:lnTo>
                  <a:lnTo>
                    <a:pt x="25909" y="1269"/>
                  </a:lnTo>
                  <a:lnTo>
                    <a:pt x="25909" y="1269"/>
                  </a:lnTo>
                  <a:lnTo>
                    <a:pt x="26449" y="1477"/>
                  </a:lnTo>
                  <a:lnTo>
                    <a:pt x="26990" y="1706"/>
                  </a:lnTo>
                  <a:lnTo>
                    <a:pt x="27510" y="1935"/>
                  </a:lnTo>
                  <a:lnTo>
                    <a:pt x="28030" y="2205"/>
                  </a:lnTo>
                  <a:lnTo>
                    <a:pt x="28529" y="2475"/>
                  </a:lnTo>
                  <a:lnTo>
                    <a:pt x="29028" y="2766"/>
                  </a:lnTo>
                  <a:lnTo>
                    <a:pt x="29506" y="3078"/>
                  </a:lnTo>
                  <a:lnTo>
                    <a:pt x="29963" y="3390"/>
                  </a:lnTo>
                  <a:lnTo>
                    <a:pt x="30421" y="3744"/>
                  </a:lnTo>
                  <a:lnTo>
                    <a:pt x="30878" y="4097"/>
                  </a:lnTo>
                  <a:lnTo>
                    <a:pt x="31294" y="4471"/>
                  </a:lnTo>
                  <a:lnTo>
                    <a:pt x="31731" y="4866"/>
                  </a:lnTo>
                  <a:lnTo>
                    <a:pt x="32126" y="5282"/>
                  </a:lnTo>
                  <a:lnTo>
                    <a:pt x="32521" y="5698"/>
                  </a:lnTo>
                  <a:lnTo>
                    <a:pt x="32916" y="6135"/>
                  </a:lnTo>
                  <a:lnTo>
                    <a:pt x="33269" y="6592"/>
                  </a:lnTo>
                  <a:lnTo>
                    <a:pt x="33269" y="6592"/>
                  </a:lnTo>
                  <a:lnTo>
                    <a:pt x="33540" y="6967"/>
                  </a:lnTo>
                  <a:lnTo>
                    <a:pt x="33810" y="7341"/>
                  </a:lnTo>
                  <a:lnTo>
                    <a:pt x="34039" y="7715"/>
                  </a:lnTo>
                  <a:lnTo>
                    <a:pt x="34288" y="8110"/>
                  </a:lnTo>
                  <a:lnTo>
                    <a:pt x="34496" y="8484"/>
                  </a:lnTo>
                  <a:lnTo>
                    <a:pt x="34704" y="8879"/>
                  </a:lnTo>
                  <a:lnTo>
                    <a:pt x="35078" y="9690"/>
                  </a:lnTo>
                  <a:lnTo>
                    <a:pt x="35432" y="10501"/>
                  </a:lnTo>
                  <a:lnTo>
                    <a:pt x="35744" y="11354"/>
                  </a:lnTo>
                  <a:lnTo>
                    <a:pt x="36035" y="12186"/>
                  </a:lnTo>
                  <a:lnTo>
                    <a:pt x="36305" y="13059"/>
                  </a:lnTo>
                  <a:lnTo>
                    <a:pt x="36305" y="13059"/>
                  </a:lnTo>
                  <a:lnTo>
                    <a:pt x="36617" y="14161"/>
                  </a:lnTo>
                  <a:lnTo>
                    <a:pt x="36887" y="15284"/>
                  </a:lnTo>
                  <a:lnTo>
                    <a:pt x="37137" y="16406"/>
                  </a:lnTo>
                  <a:lnTo>
                    <a:pt x="37324" y="17550"/>
                  </a:lnTo>
                  <a:lnTo>
                    <a:pt x="37469" y="18694"/>
                  </a:lnTo>
                  <a:lnTo>
                    <a:pt x="37573" y="19837"/>
                  </a:lnTo>
                  <a:lnTo>
                    <a:pt x="37636" y="20981"/>
                  </a:lnTo>
                  <a:lnTo>
                    <a:pt x="37657" y="22145"/>
                  </a:lnTo>
                  <a:lnTo>
                    <a:pt x="37657" y="22145"/>
                  </a:lnTo>
                  <a:lnTo>
                    <a:pt x="37657" y="22707"/>
                  </a:lnTo>
                  <a:lnTo>
                    <a:pt x="37657" y="22707"/>
                  </a:lnTo>
                  <a:lnTo>
                    <a:pt x="37657" y="23933"/>
                  </a:lnTo>
                  <a:lnTo>
                    <a:pt x="37615" y="25139"/>
                  </a:lnTo>
                  <a:lnTo>
                    <a:pt x="37573" y="26345"/>
                  </a:lnTo>
                  <a:lnTo>
                    <a:pt x="37469" y="27551"/>
                  </a:lnTo>
                  <a:lnTo>
                    <a:pt x="37365" y="28757"/>
                  </a:lnTo>
                  <a:lnTo>
                    <a:pt x="37199" y="29963"/>
                  </a:lnTo>
                  <a:lnTo>
                    <a:pt x="37012" y="31169"/>
                  </a:lnTo>
                  <a:lnTo>
                    <a:pt x="36762" y="32355"/>
                  </a:lnTo>
                  <a:lnTo>
                    <a:pt x="36762" y="32355"/>
                  </a:lnTo>
                  <a:lnTo>
                    <a:pt x="36451" y="33706"/>
                  </a:lnTo>
                  <a:lnTo>
                    <a:pt x="36118" y="35058"/>
                  </a:lnTo>
                  <a:lnTo>
                    <a:pt x="35723" y="36388"/>
                  </a:lnTo>
                  <a:lnTo>
                    <a:pt x="35307" y="37698"/>
                  </a:lnTo>
                  <a:lnTo>
                    <a:pt x="34850" y="39008"/>
                  </a:lnTo>
                  <a:lnTo>
                    <a:pt x="34351" y="40297"/>
                  </a:lnTo>
                  <a:lnTo>
                    <a:pt x="34080" y="40942"/>
                  </a:lnTo>
                  <a:lnTo>
                    <a:pt x="33789" y="41566"/>
                  </a:lnTo>
                  <a:lnTo>
                    <a:pt x="33498" y="42210"/>
                  </a:lnTo>
                  <a:lnTo>
                    <a:pt x="33186" y="42834"/>
                  </a:lnTo>
                  <a:lnTo>
                    <a:pt x="33186" y="42834"/>
                  </a:lnTo>
                  <a:lnTo>
                    <a:pt x="32833" y="43500"/>
                  </a:lnTo>
                  <a:lnTo>
                    <a:pt x="32479" y="44165"/>
                  </a:lnTo>
                  <a:lnTo>
                    <a:pt x="32105" y="44830"/>
                  </a:lnTo>
                  <a:lnTo>
                    <a:pt x="31710" y="45475"/>
                  </a:lnTo>
                  <a:lnTo>
                    <a:pt x="31315" y="46099"/>
                  </a:lnTo>
                  <a:lnTo>
                    <a:pt x="30899" y="46722"/>
                  </a:lnTo>
                  <a:lnTo>
                    <a:pt x="30462" y="47325"/>
                  </a:lnTo>
                  <a:lnTo>
                    <a:pt x="30005" y="47928"/>
                  </a:lnTo>
                  <a:lnTo>
                    <a:pt x="29527" y="48490"/>
                  </a:lnTo>
                  <a:lnTo>
                    <a:pt x="29028" y="49051"/>
                  </a:lnTo>
                  <a:lnTo>
                    <a:pt x="28529" y="49592"/>
                  </a:lnTo>
                  <a:lnTo>
                    <a:pt x="27988" y="50132"/>
                  </a:lnTo>
                  <a:lnTo>
                    <a:pt x="27447" y="50631"/>
                  </a:lnTo>
                  <a:lnTo>
                    <a:pt x="26865" y="51130"/>
                  </a:lnTo>
                  <a:lnTo>
                    <a:pt x="26262" y="51609"/>
                  </a:lnTo>
                  <a:lnTo>
                    <a:pt x="25638" y="52045"/>
                  </a:lnTo>
                  <a:lnTo>
                    <a:pt x="25638" y="52045"/>
                  </a:lnTo>
                  <a:lnTo>
                    <a:pt x="25015" y="52461"/>
                  </a:lnTo>
                  <a:lnTo>
                    <a:pt x="24391" y="52856"/>
                  </a:lnTo>
                  <a:lnTo>
                    <a:pt x="23746" y="53231"/>
                  </a:lnTo>
                  <a:lnTo>
                    <a:pt x="23102" y="53563"/>
                  </a:lnTo>
                  <a:lnTo>
                    <a:pt x="22457" y="53896"/>
                  </a:lnTo>
                  <a:lnTo>
                    <a:pt x="21792" y="54187"/>
                  </a:lnTo>
                  <a:lnTo>
                    <a:pt x="21106" y="54457"/>
                  </a:lnTo>
                  <a:lnTo>
                    <a:pt x="20440" y="54707"/>
                  </a:lnTo>
                  <a:lnTo>
                    <a:pt x="19733" y="54936"/>
                  </a:lnTo>
                  <a:lnTo>
                    <a:pt x="19047" y="55143"/>
                  </a:lnTo>
                  <a:lnTo>
                    <a:pt x="18340" y="55331"/>
                  </a:lnTo>
                  <a:lnTo>
                    <a:pt x="17633" y="55497"/>
                  </a:lnTo>
                  <a:lnTo>
                    <a:pt x="16905" y="55643"/>
                  </a:lnTo>
                  <a:lnTo>
                    <a:pt x="16178" y="55746"/>
                  </a:lnTo>
                  <a:lnTo>
                    <a:pt x="15429" y="55850"/>
                  </a:lnTo>
                  <a:lnTo>
                    <a:pt x="14701" y="55934"/>
                  </a:lnTo>
                  <a:lnTo>
                    <a:pt x="14701" y="55934"/>
                  </a:lnTo>
                  <a:lnTo>
                    <a:pt x="14098" y="55975"/>
                  </a:lnTo>
                  <a:lnTo>
                    <a:pt x="13495" y="55996"/>
                  </a:lnTo>
                  <a:lnTo>
                    <a:pt x="12913" y="56017"/>
                  </a:lnTo>
                  <a:lnTo>
                    <a:pt x="12310" y="56038"/>
                  </a:lnTo>
                  <a:lnTo>
                    <a:pt x="12310" y="56038"/>
                  </a:lnTo>
                  <a:lnTo>
                    <a:pt x="11354" y="56017"/>
                  </a:lnTo>
                  <a:lnTo>
                    <a:pt x="10397" y="55954"/>
                  </a:lnTo>
                  <a:lnTo>
                    <a:pt x="9441" y="55871"/>
                  </a:lnTo>
                  <a:lnTo>
                    <a:pt x="8484" y="55746"/>
                  </a:lnTo>
                  <a:lnTo>
                    <a:pt x="7528" y="55580"/>
                  </a:lnTo>
                  <a:lnTo>
                    <a:pt x="6592" y="55393"/>
                  </a:lnTo>
                  <a:lnTo>
                    <a:pt x="5636" y="55164"/>
                  </a:lnTo>
                  <a:lnTo>
                    <a:pt x="4700" y="54894"/>
                  </a:lnTo>
                  <a:lnTo>
                    <a:pt x="4700" y="54894"/>
                  </a:lnTo>
                  <a:lnTo>
                    <a:pt x="3806" y="54603"/>
                  </a:lnTo>
                  <a:lnTo>
                    <a:pt x="3369" y="54437"/>
                  </a:lnTo>
                  <a:lnTo>
                    <a:pt x="2933" y="54270"/>
                  </a:lnTo>
                  <a:lnTo>
                    <a:pt x="2517" y="54062"/>
                  </a:lnTo>
                  <a:lnTo>
                    <a:pt x="2122" y="53834"/>
                  </a:lnTo>
                  <a:lnTo>
                    <a:pt x="1727" y="53563"/>
                  </a:lnTo>
                  <a:lnTo>
                    <a:pt x="1352" y="53251"/>
                  </a:lnTo>
                  <a:lnTo>
                    <a:pt x="1352" y="53251"/>
                  </a:lnTo>
                  <a:lnTo>
                    <a:pt x="1124" y="53043"/>
                  </a:lnTo>
                  <a:lnTo>
                    <a:pt x="916" y="52815"/>
                  </a:lnTo>
                  <a:lnTo>
                    <a:pt x="749" y="52565"/>
                  </a:lnTo>
                  <a:lnTo>
                    <a:pt x="604" y="52316"/>
                  </a:lnTo>
                  <a:lnTo>
                    <a:pt x="500" y="52045"/>
                  </a:lnTo>
                  <a:lnTo>
                    <a:pt x="417" y="51775"/>
                  </a:lnTo>
                  <a:lnTo>
                    <a:pt x="375" y="51484"/>
                  </a:lnTo>
                  <a:lnTo>
                    <a:pt x="354" y="51172"/>
                  </a:lnTo>
                  <a:lnTo>
                    <a:pt x="354" y="51172"/>
                  </a:lnTo>
                  <a:lnTo>
                    <a:pt x="375" y="50860"/>
                  </a:lnTo>
                  <a:lnTo>
                    <a:pt x="375" y="50860"/>
                  </a:lnTo>
                  <a:lnTo>
                    <a:pt x="437" y="50361"/>
                  </a:lnTo>
                  <a:lnTo>
                    <a:pt x="500" y="49883"/>
                  </a:lnTo>
                  <a:lnTo>
                    <a:pt x="604" y="49405"/>
                  </a:lnTo>
                  <a:lnTo>
                    <a:pt x="729" y="48926"/>
                  </a:lnTo>
                  <a:lnTo>
                    <a:pt x="853" y="48469"/>
                  </a:lnTo>
                  <a:lnTo>
                    <a:pt x="999" y="48012"/>
                  </a:lnTo>
                  <a:lnTo>
                    <a:pt x="1165" y="47554"/>
                  </a:lnTo>
                  <a:lnTo>
                    <a:pt x="1352" y="47117"/>
                  </a:lnTo>
                  <a:lnTo>
                    <a:pt x="1560" y="46681"/>
                  </a:lnTo>
                  <a:lnTo>
                    <a:pt x="1768" y="46244"/>
                  </a:lnTo>
                  <a:lnTo>
                    <a:pt x="2018" y="45828"/>
                  </a:lnTo>
                  <a:lnTo>
                    <a:pt x="2267" y="45412"/>
                  </a:lnTo>
                  <a:lnTo>
                    <a:pt x="2517" y="44997"/>
                  </a:lnTo>
                  <a:lnTo>
                    <a:pt x="2808" y="44602"/>
                  </a:lnTo>
                  <a:lnTo>
                    <a:pt x="3099" y="44206"/>
                  </a:lnTo>
                  <a:lnTo>
                    <a:pt x="3432" y="43811"/>
                  </a:lnTo>
                  <a:lnTo>
                    <a:pt x="3432" y="43811"/>
                  </a:lnTo>
                  <a:lnTo>
                    <a:pt x="3515" y="43707"/>
                  </a:lnTo>
                  <a:lnTo>
                    <a:pt x="3619" y="43624"/>
                  </a:lnTo>
                  <a:lnTo>
                    <a:pt x="3744" y="43562"/>
                  </a:lnTo>
                  <a:lnTo>
                    <a:pt x="3848" y="43500"/>
                  </a:lnTo>
                  <a:lnTo>
                    <a:pt x="3951" y="43458"/>
                  </a:lnTo>
                  <a:lnTo>
                    <a:pt x="4076" y="43437"/>
                  </a:lnTo>
                  <a:lnTo>
                    <a:pt x="4326" y="43416"/>
                  </a:lnTo>
                  <a:lnTo>
                    <a:pt x="4326" y="43416"/>
                  </a:lnTo>
                  <a:lnTo>
                    <a:pt x="4638" y="43437"/>
                  </a:lnTo>
                  <a:lnTo>
                    <a:pt x="4950" y="43500"/>
                  </a:lnTo>
                  <a:lnTo>
                    <a:pt x="4950" y="43500"/>
                  </a:lnTo>
                  <a:lnTo>
                    <a:pt x="5781" y="43707"/>
                  </a:lnTo>
                  <a:lnTo>
                    <a:pt x="6613" y="43915"/>
                  </a:lnTo>
                  <a:lnTo>
                    <a:pt x="7050" y="44019"/>
                  </a:lnTo>
                  <a:lnTo>
                    <a:pt x="7465" y="44103"/>
                  </a:lnTo>
                  <a:lnTo>
                    <a:pt x="7881" y="44186"/>
                  </a:lnTo>
                  <a:lnTo>
                    <a:pt x="8318" y="44227"/>
                  </a:lnTo>
                  <a:lnTo>
                    <a:pt x="8318" y="44227"/>
                  </a:lnTo>
                  <a:lnTo>
                    <a:pt x="9233" y="44290"/>
                  </a:lnTo>
                  <a:lnTo>
                    <a:pt x="10127" y="44352"/>
                  </a:lnTo>
                  <a:lnTo>
                    <a:pt x="11042" y="44394"/>
                  </a:lnTo>
                  <a:lnTo>
                    <a:pt x="11936" y="44414"/>
                  </a:lnTo>
                  <a:lnTo>
                    <a:pt x="11936" y="44414"/>
                  </a:lnTo>
                  <a:lnTo>
                    <a:pt x="12768" y="44394"/>
                  </a:lnTo>
                  <a:lnTo>
                    <a:pt x="13599" y="44352"/>
                  </a:lnTo>
                  <a:lnTo>
                    <a:pt x="14431" y="44269"/>
                  </a:lnTo>
                  <a:lnTo>
                    <a:pt x="15263" y="44144"/>
                  </a:lnTo>
                  <a:lnTo>
                    <a:pt x="16094" y="43978"/>
                  </a:lnTo>
                  <a:lnTo>
                    <a:pt x="16510" y="43874"/>
                  </a:lnTo>
                  <a:lnTo>
                    <a:pt x="16905" y="43749"/>
                  </a:lnTo>
                  <a:lnTo>
                    <a:pt x="17321" y="43624"/>
                  </a:lnTo>
                  <a:lnTo>
                    <a:pt x="17737" y="43479"/>
                  </a:lnTo>
                  <a:lnTo>
                    <a:pt x="18132" y="43333"/>
                  </a:lnTo>
                  <a:lnTo>
                    <a:pt x="18548" y="43146"/>
                  </a:lnTo>
                  <a:lnTo>
                    <a:pt x="18548" y="43146"/>
                  </a:lnTo>
                  <a:lnTo>
                    <a:pt x="18881" y="43000"/>
                  </a:lnTo>
                  <a:lnTo>
                    <a:pt x="19213" y="42813"/>
                  </a:lnTo>
                  <a:lnTo>
                    <a:pt x="19525" y="42647"/>
                  </a:lnTo>
                  <a:lnTo>
                    <a:pt x="19837" y="42460"/>
                  </a:lnTo>
                  <a:lnTo>
                    <a:pt x="20128" y="42252"/>
                  </a:lnTo>
                  <a:lnTo>
                    <a:pt x="20399" y="42065"/>
                  </a:lnTo>
                  <a:lnTo>
                    <a:pt x="20669" y="41857"/>
                  </a:lnTo>
                  <a:lnTo>
                    <a:pt x="20939" y="41628"/>
                  </a:lnTo>
                  <a:lnTo>
                    <a:pt x="21189" y="41399"/>
                  </a:lnTo>
                  <a:lnTo>
                    <a:pt x="21417" y="41171"/>
                  </a:lnTo>
                  <a:lnTo>
                    <a:pt x="21646" y="40942"/>
                  </a:lnTo>
                  <a:lnTo>
                    <a:pt x="21875" y="40692"/>
                  </a:lnTo>
                  <a:lnTo>
                    <a:pt x="22270" y="40173"/>
                  </a:lnTo>
                  <a:lnTo>
                    <a:pt x="22623" y="39653"/>
                  </a:lnTo>
                  <a:lnTo>
                    <a:pt x="22935" y="39091"/>
                  </a:lnTo>
                  <a:lnTo>
                    <a:pt x="23206" y="38530"/>
                  </a:lnTo>
                  <a:lnTo>
                    <a:pt x="23434" y="37927"/>
                  </a:lnTo>
                  <a:lnTo>
                    <a:pt x="23621" y="37324"/>
                  </a:lnTo>
                  <a:lnTo>
                    <a:pt x="23767" y="36721"/>
                  </a:lnTo>
                  <a:lnTo>
                    <a:pt x="23871" y="36097"/>
                  </a:lnTo>
                  <a:lnTo>
                    <a:pt x="23933" y="35453"/>
                  </a:lnTo>
                  <a:lnTo>
                    <a:pt x="23954" y="34808"/>
                  </a:lnTo>
                  <a:lnTo>
                    <a:pt x="23954" y="34808"/>
                  </a:lnTo>
                  <a:lnTo>
                    <a:pt x="23933" y="34392"/>
                  </a:lnTo>
                  <a:lnTo>
                    <a:pt x="23913" y="33956"/>
                  </a:lnTo>
                  <a:lnTo>
                    <a:pt x="23871" y="33519"/>
                  </a:lnTo>
                  <a:lnTo>
                    <a:pt x="23809" y="33103"/>
                  </a:lnTo>
                  <a:lnTo>
                    <a:pt x="23809" y="33103"/>
                  </a:lnTo>
                  <a:lnTo>
                    <a:pt x="23767" y="32874"/>
                  </a:lnTo>
                  <a:lnTo>
                    <a:pt x="23725" y="32770"/>
                  </a:lnTo>
                  <a:lnTo>
                    <a:pt x="23684" y="32687"/>
                  </a:lnTo>
                  <a:lnTo>
                    <a:pt x="23642" y="32583"/>
                  </a:lnTo>
                  <a:lnTo>
                    <a:pt x="23559" y="32500"/>
                  </a:lnTo>
                  <a:lnTo>
                    <a:pt x="23476" y="32438"/>
                  </a:lnTo>
                  <a:lnTo>
                    <a:pt x="23372" y="32396"/>
                  </a:lnTo>
                  <a:lnTo>
                    <a:pt x="23372" y="32396"/>
                  </a:lnTo>
                  <a:lnTo>
                    <a:pt x="23226" y="32375"/>
                  </a:lnTo>
                  <a:lnTo>
                    <a:pt x="23226" y="32375"/>
                  </a:lnTo>
                  <a:lnTo>
                    <a:pt x="23143" y="32396"/>
                  </a:lnTo>
                  <a:lnTo>
                    <a:pt x="23060" y="32417"/>
                  </a:lnTo>
                  <a:lnTo>
                    <a:pt x="22977" y="32459"/>
                  </a:lnTo>
                  <a:lnTo>
                    <a:pt x="22914" y="32521"/>
                  </a:lnTo>
                  <a:lnTo>
                    <a:pt x="22790" y="32666"/>
                  </a:lnTo>
                  <a:lnTo>
                    <a:pt x="22644" y="32791"/>
                  </a:lnTo>
                  <a:lnTo>
                    <a:pt x="22644" y="32791"/>
                  </a:lnTo>
                  <a:lnTo>
                    <a:pt x="22395" y="33062"/>
                  </a:lnTo>
                  <a:lnTo>
                    <a:pt x="22124" y="33311"/>
                  </a:lnTo>
                  <a:lnTo>
                    <a:pt x="21854" y="33540"/>
                  </a:lnTo>
                  <a:lnTo>
                    <a:pt x="21563" y="33748"/>
                  </a:lnTo>
                  <a:lnTo>
                    <a:pt x="21272" y="33956"/>
                  </a:lnTo>
                  <a:lnTo>
                    <a:pt x="20960" y="34143"/>
                  </a:lnTo>
                  <a:lnTo>
                    <a:pt x="20648" y="34330"/>
                  </a:lnTo>
                  <a:lnTo>
                    <a:pt x="20336" y="34496"/>
                  </a:lnTo>
                  <a:lnTo>
                    <a:pt x="19692" y="34808"/>
                  </a:lnTo>
                  <a:lnTo>
                    <a:pt x="19047" y="35078"/>
                  </a:lnTo>
                  <a:lnTo>
                    <a:pt x="18361" y="35328"/>
                  </a:lnTo>
                  <a:lnTo>
                    <a:pt x="17675" y="35557"/>
                  </a:lnTo>
                  <a:lnTo>
                    <a:pt x="17675" y="35557"/>
                  </a:lnTo>
                  <a:lnTo>
                    <a:pt x="17404" y="35640"/>
                  </a:lnTo>
                  <a:lnTo>
                    <a:pt x="17134" y="35723"/>
                  </a:lnTo>
                  <a:lnTo>
                    <a:pt x="16593" y="35827"/>
                  </a:lnTo>
                  <a:lnTo>
                    <a:pt x="16053" y="35889"/>
                  </a:lnTo>
                  <a:lnTo>
                    <a:pt x="15512" y="35910"/>
                  </a:lnTo>
                  <a:lnTo>
                    <a:pt x="15512" y="35910"/>
                  </a:lnTo>
                  <a:lnTo>
                    <a:pt x="14992" y="35889"/>
                  </a:lnTo>
                  <a:lnTo>
                    <a:pt x="14452" y="35848"/>
                  </a:lnTo>
                  <a:lnTo>
                    <a:pt x="13932" y="35765"/>
                  </a:lnTo>
                  <a:lnTo>
                    <a:pt x="13391" y="35681"/>
                  </a:lnTo>
                  <a:lnTo>
                    <a:pt x="13391" y="35681"/>
                  </a:lnTo>
                  <a:lnTo>
                    <a:pt x="12830" y="35577"/>
                  </a:lnTo>
                  <a:lnTo>
                    <a:pt x="12269" y="35453"/>
                  </a:lnTo>
                  <a:lnTo>
                    <a:pt x="11728" y="35307"/>
                  </a:lnTo>
                  <a:lnTo>
                    <a:pt x="11187" y="35141"/>
                  </a:lnTo>
                  <a:lnTo>
                    <a:pt x="10668" y="34974"/>
                  </a:lnTo>
                  <a:lnTo>
                    <a:pt x="10148" y="34767"/>
                  </a:lnTo>
                  <a:lnTo>
                    <a:pt x="9649" y="34559"/>
                  </a:lnTo>
                  <a:lnTo>
                    <a:pt x="9150" y="34330"/>
                  </a:lnTo>
                  <a:lnTo>
                    <a:pt x="8651" y="34080"/>
                  </a:lnTo>
                  <a:lnTo>
                    <a:pt x="8172" y="33810"/>
                  </a:lnTo>
                  <a:lnTo>
                    <a:pt x="7715" y="33519"/>
                  </a:lnTo>
                  <a:lnTo>
                    <a:pt x="7258" y="33186"/>
                  </a:lnTo>
                  <a:lnTo>
                    <a:pt x="6800" y="32854"/>
                  </a:lnTo>
                  <a:lnTo>
                    <a:pt x="6384" y="32500"/>
                  </a:lnTo>
                  <a:lnTo>
                    <a:pt x="5948" y="32126"/>
                  </a:lnTo>
                  <a:lnTo>
                    <a:pt x="5553" y="31731"/>
                  </a:lnTo>
                  <a:lnTo>
                    <a:pt x="5553" y="31731"/>
                  </a:lnTo>
                  <a:lnTo>
                    <a:pt x="5157" y="31315"/>
                  </a:lnTo>
                  <a:lnTo>
                    <a:pt x="4783" y="30899"/>
                  </a:lnTo>
                  <a:lnTo>
                    <a:pt x="4430" y="30462"/>
                  </a:lnTo>
                  <a:lnTo>
                    <a:pt x="4076" y="30026"/>
                  </a:lnTo>
                  <a:lnTo>
                    <a:pt x="3744" y="29568"/>
                  </a:lnTo>
                  <a:lnTo>
                    <a:pt x="3432" y="29111"/>
                  </a:lnTo>
                  <a:lnTo>
                    <a:pt x="3120" y="28633"/>
                  </a:lnTo>
                  <a:lnTo>
                    <a:pt x="2849" y="28154"/>
                  </a:lnTo>
                  <a:lnTo>
                    <a:pt x="2558" y="27676"/>
                  </a:lnTo>
                  <a:lnTo>
                    <a:pt x="2309" y="27177"/>
                  </a:lnTo>
                  <a:lnTo>
                    <a:pt x="2059" y="26678"/>
                  </a:lnTo>
                  <a:lnTo>
                    <a:pt x="1831" y="26158"/>
                  </a:lnTo>
                  <a:lnTo>
                    <a:pt x="1602" y="25659"/>
                  </a:lnTo>
                  <a:lnTo>
                    <a:pt x="1394" y="25119"/>
                  </a:lnTo>
                  <a:lnTo>
                    <a:pt x="1186" y="24599"/>
                  </a:lnTo>
                  <a:lnTo>
                    <a:pt x="1020" y="24058"/>
                  </a:lnTo>
                  <a:lnTo>
                    <a:pt x="1020" y="24058"/>
                  </a:lnTo>
                  <a:lnTo>
                    <a:pt x="770" y="23310"/>
                  </a:lnTo>
                  <a:lnTo>
                    <a:pt x="583" y="22561"/>
                  </a:lnTo>
                  <a:lnTo>
                    <a:pt x="396" y="21813"/>
                  </a:lnTo>
                  <a:lnTo>
                    <a:pt x="250" y="21064"/>
                  </a:lnTo>
                  <a:lnTo>
                    <a:pt x="146" y="20295"/>
                  </a:lnTo>
                  <a:lnTo>
                    <a:pt x="63" y="19546"/>
                  </a:lnTo>
                  <a:lnTo>
                    <a:pt x="22" y="18798"/>
                  </a:lnTo>
                  <a:lnTo>
                    <a:pt x="1" y="180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43" name="Google Shape;1443;p9"/>
            <p:cNvSpPr/>
            <p:nvPr/>
          </p:nvSpPr>
          <p:spPr>
            <a:xfrm>
              <a:off x="2618825" y="3917925"/>
              <a:ext cx="1067200" cy="1535575"/>
            </a:xfrm>
            <a:custGeom>
              <a:avLst/>
              <a:gdLst/>
              <a:ahLst/>
              <a:cxnLst/>
              <a:rect l="l" t="t" r="r" b="b"/>
              <a:pathLst>
                <a:path w="42688" h="61423" fill="none" extrusionOk="0">
                  <a:moveTo>
                    <a:pt x="21604" y="0"/>
                  </a:moveTo>
                  <a:lnTo>
                    <a:pt x="21604" y="0"/>
                  </a:lnTo>
                  <a:lnTo>
                    <a:pt x="20502" y="21"/>
                  </a:lnTo>
                  <a:lnTo>
                    <a:pt x="20502" y="21"/>
                  </a:lnTo>
                  <a:lnTo>
                    <a:pt x="19774" y="63"/>
                  </a:lnTo>
                  <a:lnTo>
                    <a:pt x="19067" y="125"/>
                  </a:lnTo>
                  <a:lnTo>
                    <a:pt x="18340" y="208"/>
                  </a:lnTo>
                  <a:lnTo>
                    <a:pt x="17653" y="333"/>
                  </a:lnTo>
                  <a:lnTo>
                    <a:pt x="16967" y="479"/>
                  </a:lnTo>
                  <a:lnTo>
                    <a:pt x="16281" y="624"/>
                  </a:lnTo>
                  <a:lnTo>
                    <a:pt x="15595" y="811"/>
                  </a:lnTo>
                  <a:lnTo>
                    <a:pt x="14930" y="1019"/>
                  </a:lnTo>
                  <a:lnTo>
                    <a:pt x="14264" y="1248"/>
                  </a:lnTo>
                  <a:lnTo>
                    <a:pt x="13620" y="1497"/>
                  </a:lnTo>
                  <a:lnTo>
                    <a:pt x="12954" y="1768"/>
                  </a:lnTo>
                  <a:lnTo>
                    <a:pt x="12330" y="2080"/>
                  </a:lnTo>
                  <a:lnTo>
                    <a:pt x="11686" y="2392"/>
                  </a:lnTo>
                  <a:lnTo>
                    <a:pt x="11062" y="2724"/>
                  </a:lnTo>
                  <a:lnTo>
                    <a:pt x="10438" y="3098"/>
                  </a:lnTo>
                  <a:lnTo>
                    <a:pt x="9835" y="3473"/>
                  </a:lnTo>
                  <a:lnTo>
                    <a:pt x="9835" y="3473"/>
                  </a:lnTo>
                  <a:lnTo>
                    <a:pt x="9149" y="3930"/>
                  </a:lnTo>
                  <a:lnTo>
                    <a:pt x="8484" y="4408"/>
                  </a:lnTo>
                  <a:lnTo>
                    <a:pt x="7818" y="4907"/>
                  </a:lnTo>
                  <a:lnTo>
                    <a:pt x="7195" y="5406"/>
                  </a:lnTo>
                  <a:lnTo>
                    <a:pt x="6592" y="5947"/>
                  </a:lnTo>
                  <a:lnTo>
                    <a:pt x="5989" y="6488"/>
                  </a:lnTo>
                  <a:lnTo>
                    <a:pt x="5427" y="7049"/>
                  </a:lnTo>
                  <a:lnTo>
                    <a:pt x="4866" y="7631"/>
                  </a:lnTo>
                  <a:lnTo>
                    <a:pt x="4346" y="8234"/>
                  </a:lnTo>
                  <a:lnTo>
                    <a:pt x="3847" y="8858"/>
                  </a:lnTo>
                  <a:lnTo>
                    <a:pt x="3390" y="9503"/>
                  </a:lnTo>
                  <a:lnTo>
                    <a:pt x="2932" y="10189"/>
                  </a:lnTo>
                  <a:lnTo>
                    <a:pt x="2516" y="10875"/>
                  </a:lnTo>
                  <a:lnTo>
                    <a:pt x="2121" y="11603"/>
                  </a:lnTo>
                  <a:lnTo>
                    <a:pt x="1768" y="12351"/>
                  </a:lnTo>
                  <a:lnTo>
                    <a:pt x="1435" y="13121"/>
                  </a:lnTo>
                  <a:lnTo>
                    <a:pt x="1435" y="13121"/>
                  </a:lnTo>
                  <a:lnTo>
                    <a:pt x="1206" y="13703"/>
                  </a:lnTo>
                  <a:lnTo>
                    <a:pt x="1019" y="14306"/>
                  </a:lnTo>
                  <a:lnTo>
                    <a:pt x="832" y="14909"/>
                  </a:lnTo>
                  <a:lnTo>
                    <a:pt x="687" y="15533"/>
                  </a:lnTo>
                  <a:lnTo>
                    <a:pt x="541" y="16136"/>
                  </a:lnTo>
                  <a:lnTo>
                    <a:pt x="416" y="16739"/>
                  </a:lnTo>
                  <a:lnTo>
                    <a:pt x="333" y="17362"/>
                  </a:lnTo>
                  <a:lnTo>
                    <a:pt x="250" y="17986"/>
                  </a:lnTo>
                  <a:lnTo>
                    <a:pt x="167" y="18610"/>
                  </a:lnTo>
                  <a:lnTo>
                    <a:pt x="125" y="19234"/>
                  </a:lnTo>
                  <a:lnTo>
                    <a:pt x="42" y="20481"/>
                  </a:lnTo>
                  <a:lnTo>
                    <a:pt x="21" y="21729"/>
                  </a:lnTo>
                  <a:lnTo>
                    <a:pt x="0" y="22997"/>
                  </a:lnTo>
                  <a:lnTo>
                    <a:pt x="0" y="22997"/>
                  </a:lnTo>
                  <a:lnTo>
                    <a:pt x="21" y="23600"/>
                  </a:lnTo>
                  <a:lnTo>
                    <a:pt x="63" y="24224"/>
                  </a:lnTo>
                  <a:lnTo>
                    <a:pt x="125" y="24827"/>
                  </a:lnTo>
                  <a:lnTo>
                    <a:pt x="208" y="25451"/>
                  </a:lnTo>
                  <a:lnTo>
                    <a:pt x="333" y="26054"/>
                  </a:lnTo>
                  <a:lnTo>
                    <a:pt x="458" y="26657"/>
                  </a:lnTo>
                  <a:lnTo>
                    <a:pt x="603" y="27260"/>
                  </a:lnTo>
                  <a:lnTo>
                    <a:pt x="770" y="27842"/>
                  </a:lnTo>
                  <a:lnTo>
                    <a:pt x="770" y="27842"/>
                  </a:lnTo>
                  <a:lnTo>
                    <a:pt x="998" y="28528"/>
                  </a:lnTo>
                  <a:lnTo>
                    <a:pt x="1269" y="29193"/>
                  </a:lnTo>
                  <a:lnTo>
                    <a:pt x="1539" y="29838"/>
                  </a:lnTo>
                  <a:lnTo>
                    <a:pt x="1851" y="30483"/>
                  </a:lnTo>
                  <a:lnTo>
                    <a:pt x="2204" y="31106"/>
                  </a:lnTo>
                  <a:lnTo>
                    <a:pt x="2558" y="31709"/>
                  </a:lnTo>
                  <a:lnTo>
                    <a:pt x="2932" y="32312"/>
                  </a:lnTo>
                  <a:lnTo>
                    <a:pt x="3327" y="32915"/>
                  </a:lnTo>
                  <a:lnTo>
                    <a:pt x="3327" y="32915"/>
                  </a:lnTo>
                  <a:lnTo>
                    <a:pt x="3826" y="33602"/>
                  </a:lnTo>
                  <a:lnTo>
                    <a:pt x="4325" y="34246"/>
                  </a:lnTo>
                  <a:lnTo>
                    <a:pt x="4866" y="34891"/>
                  </a:lnTo>
                  <a:lnTo>
                    <a:pt x="5427" y="35514"/>
                  </a:lnTo>
                  <a:lnTo>
                    <a:pt x="6009" y="36117"/>
                  </a:lnTo>
                  <a:lnTo>
                    <a:pt x="6612" y="36679"/>
                  </a:lnTo>
                  <a:lnTo>
                    <a:pt x="7257" y="37219"/>
                  </a:lnTo>
                  <a:lnTo>
                    <a:pt x="7943" y="37719"/>
                  </a:lnTo>
                  <a:lnTo>
                    <a:pt x="7943" y="37719"/>
                  </a:lnTo>
                  <a:lnTo>
                    <a:pt x="8401" y="38030"/>
                  </a:lnTo>
                  <a:lnTo>
                    <a:pt x="8837" y="38301"/>
                  </a:lnTo>
                  <a:lnTo>
                    <a:pt x="9295" y="38571"/>
                  </a:lnTo>
                  <a:lnTo>
                    <a:pt x="9773" y="38800"/>
                  </a:lnTo>
                  <a:lnTo>
                    <a:pt x="10230" y="39028"/>
                  </a:lnTo>
                  <a:lnTo>
                    <a:pt x="10709" y="39236"/>
                  </a:lnTo>
                  <a:lnTo>
                    <a:pt x="11187" y="39403"/>
                  </a:lnTo>
                  <a:lnTo>
                    <a:pt x="11665" y="39569"/>
                  </a:lnTo>
                  <a:lnTo>
                    <a:pt x="12143" y="39715"/>
                  </a:lnTo>
                  <a:lnTo>
                    <a:pt x="12622" y="39819"/>
                  </a:lnTo>
                  <a:lnTo>
                    <a:pt x="13121" y="39923"/>
                  </a:lnTo>
                  <a:lnTo>
                    <a:pt x="13620" y="40006"/>
                  </a:lnTo>
                  <a:lnTo>
                    <a:pt x="14119" y="40068"/>
                  </a:lnTo>
                  <a:lnTo>
                    <a:pt x="14618" y="40130"/>
                  </a:lnTo>
                  <a:lnTo>
                    <a:pt x="15117" y="40151"/>
                  </a:lnTo>
                  <a:lnTo>
                    <a:pt x="15616" y="40151"/>
                  </a:lnTo>
                  <a:lnTo>
                    <a:pt x="15616" y="40151"/>
                  </a:lnTo>
                  <a:lnTo>
                    <a:pt x="16385" y="40130"/>
                  </a:lnTo>
                  <a:lnTo>
                    <a:pt x="17154" y="40089"/>
                  </a:lnTo>
                  <a:lnTo>
                    <a:pt x="17924" y="39985"/>
                  </a:lnTo>
                  <a:lnTo>
                    <a:pt x="18693" y="39860"/>
                  </a:lnTo>
                  <a:lnTo>
                    <a:pt x="18693" y="39860"/>
                  </a:lnTo>
                  <a:lnTo>
                    <a:pt x="19379" y="39715"/>
                  </a:lnTo>
                  <a:lnTo>
                    <a:pt x="20065" y="39548"/>
                  </a:lnTo>
                  <a:lnTo>
                    <a:pt x="20752" y="39361"/>
                  </a:lnTo>
                  <a:lnTo>
                    <a:pt x="21417" y="39132"/>
                  </a:lnTo>
                  <a:lnTo>
                    <a:pt x="22082" y="38904"/>
                  </a:lnTo>
                  <a:lnTo>
                    <a:pt x="22727" y="38613"/>
                  </a:lnTo>
                  <a:lnTo>
                    <a:pt x="23371" y="38322"/>
                  </a:lnTo>
                  <a:lnTo>
                    <a:pt x="24016" y="37968"/>
                  </a:lnTo>
                  <a:lnTo>
                    <a:pt x="24016" y="37968"/>
                  </a:lnTo>
                  <a:lnTo>
                    <a:pt x="23933" y="38384"/>
                  </a:lnTo>
                  <a:lnTo>
                    <a:pt x="23829" y="38800"/>
                  </a:lnTo>
                  <a:lnTo>
                    <a:pt x="23704" y="39195"/>
                  </a:lnTo>
                  <a:lnTo>
                    <a:pt x="23579" y="39590"/>
                  </a:lnTo>
                  <a:lnTo>
                    <a:pt x="23434" y="39985"/>
                  </a:lnTo>
                  <a:lnTo>
                    <a:pt x="23267" y="40359"/>
                  </a:lnTo>
                  <a:lnTo>
                    <a:pt x="23080" y="40733"/>
                  </a:lnTo>
                  <a:lnTo>
                    <a:pt x="22893" y="41108"/>
                  </a:lnTo>
                  <a:lnTo>
                    <a:pt x="22893" y="41108"/>
                  </a:lnTo>
                  <a:lnTo>
                    <a:pt x="22685" y="41420"/>
                  </a:lnTo>
                  <a:lnTo>
                    <a:pt x="22477" y="41732"/>
                  </a:lnTo>
                  <a:lnTo>
                    <a:pt x="22249" y="42023"/>
                  </a:lnTo>
                  <a:lnTo>
                    <a:pt x="21999" y="42293"/>
                  </a:lnTo>
                  <a:lnTo>
                    <a:pt x="21750" y="42542"/>
                  </a:lnTo>
                  <a:lnTo>
                    <a:pt x="21479" y="42771"/>
                  </a:lnTo>
                  <a:lnTo>
                    <a:pt x="21209" y="42979"/>
                  </a:lnTo>
                  <a:lnTo>
                    <a:pt x="20918" y="43187"/>
                  </a:lnTo>
                  <a:lnTo>
                    <a:pt x="20606" y="43374"/>
                  </a:lnTo>
                  <a:lnTo>
                    <a:pt x="20294" y="43541"/>
                  </a:lnTo>
                  <a:lnTo>
                    <a:pt x="19982" y="43686"/>
                  </a:lnTo>
                  <a:lnTo>
                    <a:pt x="19650" y="43811"/>
                  </a:lnTo>
                  <a:lnTo>
                    <a:pt x="19317" y="43936"/>
                  </a:lnTo>
                  <a:lnTo>
                    <a:pt x="18963" y="44060"/>
                  </a:lnTo>
                  <a:lnTo>
                    <a:pt x="18610" y="44164"/>
                  </a:lnTo>
                  <a:lnTo>
                    <a:pt x="18256" y="44247"/>
                  </a:lnTo>
                  <a:lnTo>
                    <a:pt x="18256" y="44247"/>
                  </a:lnTo>
                  <a:lnTo>
                    <a:pt x="17737" y="44351"/>
                  </a:lnTo>
                  <a:lnTo>
                    <a:pt x="17217" y="44455"/>
                  </a:lnTo>
                  <a:lnTo>
                    <a:pt x="16718" y="44518"/>
                  </a:lnTo>
                  <a:lnTo>
                    <a:pt x="16198" y="44601"/>
                  </a:lnTo>
                  <a:lnTo>
                    <a:pt x="15678" y="44643"/>
                  </a:lnTo>
                  <a:lnTo>
                    <a:pt x="15158" y="44684"/>
                  </a:lnTo>
                  <a:lnTo>
                    <a:pt x="14659" y="44705"/>
                  </a:lnTo>
                  <a:lnTo>
                    <a:pt x="14139" y="44705"/>
                  </a:lnTo>
                  <a:lnTo>
                    <a:pt x="14139" y="44705"/>
                  </a:lnTo>
                  <a:lnTo>
                    <a:pt x="13391" y="44684"/>
                  </a:lnTo>
                  <a:lnTo>
                    <a:pt x="12622" y="44643"/>
                  </a:lnTo>
                  <a:lnTo>
                    <a:pt x="11873" y="44580"/>
                  </a:lnTo>
                  <a:lnTo>
                    <a:pt x="11124" y="44476"/>
                  </a:lnTo>
                  <a:lnTo>
                    <a:pt x="10376" y="44372"/>
                  </a:lnTo>
                  <a:lnTo>
                    <a:pt x="9627" y="44227"/>
                  </a:lnTo>
                  <a:lnTo>
                    <a:pt x="8879" y="44060"/>
                  </a:lnTo>
                  <a:lnTo>
                    <a:pt x="8151" y="43873"/>
                  </a:lnTo>
                  <a:lnTo>
                    <a:pt x="8151" y="43873"/>
                  </a:lnTo>
                  <a:lnTo>
                    <a:pt x="7756" y="43790"/>
                  </a:lnTo>
                  <a:lnTo>
                    <a:pt x="7382" y="43728"/>
                  </a:lnTo>
                  <a:lnTo>
                    <a:pt x="7028" y="43686"/>
                  </a:lnTo>
                  <a:lnTo>
                    <a:pt x="6675" y="43665"/>
                  </a:lnTo>
                  <a:lnTo>
                    <a:pt x="6675" y="43665"/>
                  </a:lnTo>
                  <a:lnTo>
                    <a:pt x="6467" y="43665"/>
                  </a:lnTo>
                  <a:lnTo>
                    <a:pt x="6238" y="43686"/>
                  </a:lnTo>
                  <a:lnTo>
                    <a:pt x="6030" y="43728"/>
                  </a:lnTo>
                  <a:lnTo>
                    <a:pt x="5822" y="43769"/>
                  </a:lnTo>
                  <a:lnTo>
                    <a:pt x="5635" y="43811"/>
                  </a:lnTo>
                  <a:lnTo>
                    <a:pt x="5427" y="43894"/>
                  </a:lnTo>
                  <a:lnTo>
                    <a:pt x="5240" y="43977"/>
                  </a:lnTo>
                  <a:lnTo>
                    <a:pt x="5053" y="44060"/>
                  </a:lnTo>
                  <a:lnTo>
                    <a:pt x="4866" y="44185"/>
                  </a:lnTo>
                  <a:lnTo>
                    <a:pt x="4700" y="44310"/>
                  </a:lnTo>
                  <a:lnTo>
                    <a:pt x="4325" y="44601"/>
                  </a:lnTo>
                  <a:lnTo>
                    <a:pt x="3972" y="44934"/>
                  </a:lnTo>
                  <a:lnTo>
                    <a:pt x="3618" y="45329"/>
                  </a:lnTo>
                  <a:lnTo>
                    <a:pt x="3618" y="45329"/>
                  </a:lnTo>
                  <a:lnTo>
                    <a:pt x="3265" y="45807"/>
                  </a:lnTo>
                  <a:lnTo>
                    <a:pt x="2911" y="46285"/>
                  </a:lnTo>
                  <a:lnTo>
                    <a:pt x="2599" y="46763"/>
                  </a:lnTo>
                  <a:lnTo>
                    <a:pt x="2308" y="47262"/>
                  </a:lnTo>
                  <a:lnTo>
                    <a:pt x="2038" y="47761"/>
                  </a:lnTo>
                  <a:lnTo>
                    <a:pt x="1789" y="48260"/>
                  </a:lnTo>
                  <a:lnTo>
                    <a:pt x="1560" y="48780"/>
                  </a:lnTo>
                  <a:lnTo>
                    <a:pt x="1373" y="49300"/>
                  </a:lnTo>
                  <a:lnTo>
                    <a:pt x="1186" y="49841"/>
                  </a:lnTo>
                  <a:lnTo>
                    <a:pt x="1040" y="50381"/>
                  </a:lnTo>
                  <a:lnTo>
                    <a:pt x="894" y="50922"/>
                  </a:lnTo>
                  <a:lnTo>
                    <a:pt x="770" y="51483"/>
                  </a:lnTo>
                  <a:lnTo>
                    <a:pt x="687" y="52045"/>
                  </a:lnTo>
                  <a:lnTo>
                    <a:pt x="603" y="52627"/>
                  </a:lnTo>
                  <a:lnTo>
                    <a:pt x="541" y="53188"/>
                  </a:lnTo>
                  <a:lnTo>
                    <a:pt x="499" y="53791"/>
                  </a:lnTo>
                  <a:lnTo>
                    <a:pt x="499" y="53791"/>
                  </a:lnTo>
                  <a:lnTo>
                    <a:pt x="499" y="54249"/>
                  </a:lnTo>
                  <a:lnTo>
                    <a:pt x="520" y="54706"/>
                  </a:lnTo>
                  <a:lnTo>
                    <a:pt x="583" y="55143"/>
                  </a:lnTo>
                  <a:lnTo>
                    <a:pt x="687" y="55580"/>
                  </a:lnTo>
                  <a:lnTo>
                    <a:pt x="832" y="55995"/>
                  </a:lnTo>
                  <a:lnTo>
                    <a:pt x="1019" y="56390"/>
                  </a:lnTo>
                  <a:lnTo>
                    <a:pt x="1248" y="56806"/>
                  </a:lnTo>
                  <a:lnTo>
                    <a:pt x="1518" y="57181"/>
                  </a:lnTo>
                  <a:lnTo>
                    <a:pt x="1518" y="57181"/>
                  </a:lnTo>
                  <a:lnTo>
                    <a:pt x="1664" y="57389"/>
                  </a:lnTo>
                  <a:lnTo>
                    <a:pt x="1830" y="57576"/>
                  </a:lnTo>
                  <a:lnTo>
                    <a:pt x="2017" y="57742"/>
                  </a:lnTo>
                  <a:lnTo>
                    <a:pt x="2204" y="57908"/>
                  </a:lnTo>
                  <a:lnTo>
                    <a:pt x="2579" y="58220"/>
                  </a:lnTo>
                  <a:lnTo>
                    <a:pt x="2995" y="58470"/>
                  </a:lnTo>
                  <a:lnTo>
                    <a:pt x="3410" y="58719"/>
                  </a:lnTo>
                  <a:lnTo>
                    <a:pt x="3847" y="58927"/>
                  </a:lnTo>
                  <a:lnTo>
                    <a:pt x="4304" y="59114"/>
                  </a:lnTo>
                  <a:lnTo>
                    <a:pt x="4762" y="59301"/>
                  </a:lnTo>
                  <a:lnTo>
                    <a:pt x="4762" y="59301"/>
                  </a:lnTo>
                  <a:lnTo>
                    <a:pt x="5531" y="59593"/>
                  </a:lnTo>
                  <a:lnTo>
                    <a:pt x="6301" y="59842"/>
                  </a:lnTo>
                  <a:lnTo>
                    <a:pt x="7070" y="60071"/>
                  </a:lnTo>
                  <a:lnTo>
                    <a:pt x="7860" y="60279"/>
                  </a:lnTo>
                  <a:lnTo>
                    <a:pt x="8650" y="60466"/>
                  </a:lnTo>
                  <a:lnTo>
                    <a:pt x="9461" y="60632"/>
                  </a:lnTo>
                  <a:lnTo>
                    <a:pt x="11062" y="60944"/>
                  </a:lnTo>
                  <a:lnTo>
                    <a:pt x="11062" y="60944"/>
                  </a:lnTo>
                  <a:lnTo>
                    <a:pt x="12289" y="61131"/>
                  </a:lnTo>
                  <a:lnTo>
                    <a:pt x="12892" y="61214"/>
                  </a:lnTo>
                  <a:lnTo>
                    <a:pt x="13495" y="61298"/>
                  </a:lnTo>
                  <a:lnTo>
                    <a:pt x="14119" y="61339"/>
                  </a:lnTo>
                  <a:lnTo>
                    <a:pt x="14722" y="61381"/>
                  </a:lnTo>
                  <a:lnTo>
                    <a:pt x="15325" y="61402"/>
                  </a:lnTo>
                  <a:lnTo>
                    <a:pt x="15948" y="61422"/>
                  </a:lnTo>
                  <a:lnTo>
                    <a:pt x="15948" y="61422"/>
                  </a:lnTo>
                  <a:lnTo>
                    <a:pt x="16676" y="61402"/>
                  </a:lnTo>
                  <a:lnTo>
                    <a:pt x="17404" y="61360"/>
                  </a:lnTo>
                  <a:lnTo>
                    <a:pt x="18152" y="61298"/>
                  </a:lnTo>
                  <a:lnTo>
                    <a:pt x="18880" y="61214"/>
                  </a:lnTo>
                  <a:lnTo>
                    <a:pt x="19608" y="61090"/>
                  </a:lnTo>
                  <a:lnTo>
                    <a:pt x="20336" y="60923"/>
                  </a:lnTo>
                  <a:lnTo>
                    <a:pt x="21063" y="60757"/>
                  </a:lnTo>
                  <a:lnTo>
                    <a:pt x="21791" y="60528"/>
                  </a:lnTo>
                  <a:lnTo>
                    <a:pt x="21791" y="60528"/>
                  </a:lnTo>
                  <a:lnTo>
                    <a:pt x="22498" y="60300"/>
                  </a:lnTo>
                  <a:lnTo>
                    <a:pt x="23184" y="60029"/>
                  </a:lnTo>
                  <a:lnTo>
                    <a:pt x="23870" y="59738"/>
                  </a:lnTo>
                  <a:lnTo>
                    <a:pt x="24515" y="59447"/>
                  </a:lnTo>
                  <a:lnTo>
                    <a:pt x="25180" y="59114"/>
                  </a:lnTo>
                  <a:lnTo>
                    <a:pt x="25804" y="58761"/>
                  </a:lnTo>
                  <a:lnTo>
                    <a:pt x="26428" y="58407"/>
                  </a:lnTo>
                  <a:lnTo>
                    <a:pt x="27052" y="58012"/>
                  </a:lnTo>
                  <a:lnTo>
                    <a:pt x="27655" y="57617"/>
                  </a:lnTo>
                  <a:lnTo>
                    <a:pt x="28237" y="57201"/>
                  </a:lnTo>
                  <a:lnTo>
                    <a:pt x="28840" y="56786"/>
                  </a:lnTo>
                  <a:lnTo>
                    <a:pt x="29401" y="56349"/>
                  </a:lnTo>
                  <a:lnTo>
                    <a:pt x="30545" y="55434"/>
                  </a:lnTo>
                  <a:lnTo>
                    <a:pt x="31668" y="54498"/>
                  </a:lnTo>
                  <a:lnTo>
                    <a:pt x="31668" y="54498"/>
                  </a:lnTo>
                  <a:lnTo>
                    <a:pt x="32292" y="53937"/>
                  </a:lnTo>
                  <a:lnTo>
                    <a:pt x="32895" y="53334"/>
                  </a:lnTo>
                  <a:lnTo>
                    <a:pt x="33477" y="52731"/>
                  </a:lnTo>
                  <a:lnTo>
                    <a:pt x="34017" y="52107"/>
                  </a:lnTo>
                  <a:lnTo>
                    <a:pt x="34558" y="51463"/>
                  </a:lnTo>
                  <a:lnTo>
                    <a:pt x="35057" y="50797"/>
                  </a:lnTo>
                  <a:lnTo>
                    <a:pt x="35535" y="50132"/>
                  </a:lnTo>
                  <a:lnTo>
                    <a:pt x="35993" y="49425"/>
                  </a:lnTo>
                  <a:lnTo>
                    <a:pt x="36450" y="48739"/>
                  </a:lnTo>
                  <a:lnTo>
                    <a:pt x="36866" y="48011"/>
                  </a:lnTo>
                  <a:lnTo>
                    <a:pt x="37261" y="47283"/>
                  </a:lnTo>
                  <a:lnTo>
                    <a:pt x="37656" y="46535"/>
                  </a:lnTo>
                  <a:lnTo>
                    <a:pt x="38030" y="45786"/>
                  </a:lnTo>
                  <a:lnTo>
                    <a:pt x="38384" y="45038"/>
                  </a:lnTo>
                  <a:lnTo>
                    <a:pt x="38737" y="44268"/>
                  </a:lnTo>
                  <a:lnTo>
                    <a:pt x="39070" y="43478"/>
                  </a:lnTo>
                  <a:lnTo>
                    <a:pt x="39070" y="43478"/>
                  </a:lnTo>
                  <a:lnTo>
                    <a:pt x="39403" y="42605"/>
                  </a:lnTo>
                  <a:lnTo>
                    <a:pt x="39715" y="41711"/>
                  </a:lnTo>
                  <a:lnTo>
                    <a:pt x="40006" y="40817"/>
                  </a:lnTo>
                  <a:lnTo>
                    <a:pt x="40276" y="39923"/>
                  </a:lnTo>
                  <a:lnTo>
                    <a:pt x="40754" y="38114"/>
                  </a:lnTo>
                  <a:lnTo>
                    <a:pt x="41232" y="36284"/>
                  </a:lnTo>
                  <a:lnTo>
                    <a:pt x="41232" y="36284"/>
                  </a:lnTo>
                  <a:lnTo>
                    <a:pt x="41461" y="35411"/>
                  </a:lnTo>
                  <a:lnTo>
                    <a:pt x="41669" y="34537"/>
                  </a:lnTo>
                  <a:lnTo>
                    <a:pt x="41856" y="33664"/>
                  </a:lnTo>
                  <a:lnTo>
                    <a:pt x="42043" y="32791"/>
                  </a:lnTo>
                  <a:lnTo>
                    <a:pt x="42189" y="31897"/>
                  </a:lnTo>
                  <a:lnTo>
                    <a:pt x="42334" y="31023"/>
                  </a:lnTo>
                  <a:lnTo>
                    <a:pt x="42438" y="30129"/>
                  </a:lnTo>
                  <a:lnTo>
                    <a:pt x="42542" y="29256"/>
                  </a:lnTo>
                  <a:lnTo>
                    <a:pt x="42605" y="28362"/>
                  </a:lnTo>
                  <a:lnTo>
                    <a:pt x="42667" y="27468"/>
                  </a:lnTo>
                  <a:lnTo>
                    <a:pt x="42688" y="26574"/>
                  </a:lnTo>
                  <a:lnTo>
                    <a:pt x="42688" y="25700"/>
                  </a:lnTo>
                  <a:lnTo>
                    <a:pt x="42667" y="24785"/>
                  </a:lnTo>
                  <a:lnTo>
                    <a:pt x="42626" y="23891"/>
                  </a:lnTo>
                  <a:lnTo>
                    <a:pt x="42563" y="22997"/>
                  </a:lnTo>
                  <a:lnTo>
                    <a:pt x="42459" y="22103"/>
                  </a:lnTo>
                  <a:lnTo>
                    <a:pt x="42459" y="22103"/>
                  </a:lnTo>
                  <a:lnTo>
                    <a:pt x="42272" y="20710"/>
                  </a:lnTo>
                  <a:lnTo>
                    <a:pt x="42023" y="19317"/>
                  </a:lnTo>
                  <a:lnTo>
                    <a:pt x="41752" y="17945"/>
                  </a:lnTo>
                  <a:lnTo>
                    <a:pt x="41607" y="17258"/>
                  </a:lnTo>
                  <a:lnTo>
                    <a:pt x="41440" y="16572"/>
                  </a:lnTo>
                  <a:lnTo>
                    <a:pt x="41253" y="15907"/>
                  </a:lnTo>
                  <a:lnTo>
                    <a:pt x="41066" y="15241"/>
                  </a:lnTo>
                  <a:lnTo>
                    <a:pt x="40858" y="14555"/>
                  </a:lnTo>
                  <a:lnTo>
                    <a:pt x="40629" y="13890"/>
                  </a:lnTo>
                  <a:lnTo>
                    <a:pt x="40401" y="13245"/>
                  </a:lnTo>
                  <a:lnTo>
                    <a:pt x="40151" y="12580"/>
                  </a:lnTo>
                  <a:lnTo>
                    <a:pt x="39881" y="11935"/>
                  </a:lnTo>
                  <a:lnTo>
                    <a:pt x="39611" y="11291"/>
                  </a:lnTo>
                  <a:lnTo>
                    <a:pt x="39611" y="11291"/>
                  </a:lnTo>
                  <a:lnTo>
                    <a:pt x="39340" y="10709"/>
                  </a:lnTo>
                  <a:lnTo>
                    <a:pt x="39049" y="10168"/>
                  </a:lnTo>
                  <a:lnTo>
                    <a:pt x="38737" y="9627"/>
                  </a:lnTo>
                  <a:lnTo>
                    <a:pt x="38405" y="9108"/>
                  </a:lnTo>
                  <a:lnTo>
                    <a:pt x="38051" y="8609"/>
                  </a:lnTo>
                  <a:lnTo>
                    <a:pt x="37698" y="8130"/>
                  </a:lnTo>
                  <a:lnTo>
                    <a:pt x="37303" y="7652"/>
                  </a:lnTo>
                  <a:lnTo>
                    <a:pt x="36908" y="7195"/>
                  </a:lnTo>
                  <a:lnTo>
                    <a:pt x="36492" y="6758"/>
                  </a:lnTo>
                  <a:lnTo>
                    <a:pt x="36076" y="6321"/>
                  </a:lnTo>
                  <a:lnTo>
                    <a:pt x="35639" y="5885"/>
                  </a:lnTo>
                  <a:lnTo>
                    <a:pt x="35182" y="5469"/>
                  </a:lnTo>
                  <a:lnTo>
                    <a:pt x="34246" y="4658"/>
                  </a:lnTo>
                  <a:lnTo>
                    <a:pt x="33310" y="3889"/>
                  </a:lnTo>
                  <a:lnTo>
                    <a:pt x="33310" y="3889"/>
                  </a:lnTo>
                  <a:lnTo>
                    <a:pt x="32645" y="3390"/>
                  </a:lnTo>
                  <a:lnTo>
                    <a:pt x="31980" y="2911"/>
                  </a:lnTo>
                  <a:lnTo>
                    <a:pt x="31314" y="2495"/>
                  </a:lnTo>
                  <a:lnTo>
                    <a:pt x="30628" y="2100"/>
                  </a:lnTo>
                  <a:lnTo>
                    <a:pt x="29921" y="1747"/>
                  </a:lnTo>
                  <a:lnTo>
                    <a:pt x="29214" y="1435"/>
                  </a:lnTo>
                  <a:lnTo>
                    <a:pt x="28486" y="1144"/>
                  </a:lnTo>
                  <a:lnTo>
                    <a:pt x="27759" y="894"/>
                  </a:lnTo>
                  <a:lnTo>
                    <a:pt x="27031" y="687"/>
                  </a:lnTo>
                  <a:lnTo>
                    <a:pt x="26282" y="499"/>
                  </a:lnTo>
                  <a:lnTo>
                    <a:pt x="25513" y="333"/>
                  </a:lnTo>
                  <a:lnTo>
                    <a:pt x="24744" y="208"/>
                  </a:lnTo>
                  <a:lnTo>
                    <a:pt x="23974" y="125"/>
                  </a:lnTo>
                  <a:lnTo>
                    <a:pt x="23184" y="42"/>
                  </a:lnTo>
                  <a:lnTo>
                    <a:pt x="22394" y="0"/>
                  </a:lnTo>
                  <a:lnTo>
                    <a:pt x="2160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44" name="Google Shape;1444;p9"/>
            <p:cNvSpPr/>
            <p:nvPr/>
          </p:nvSpPr>
          <p:spPr>
            <a:xfrm>
              <a:off x="3004525" y="4229300"/>
              <a:ext cx="291125" cy="322300"/>
            </a:xfrm>
            <a:custGeom>
              <a:avLst/>
              <a:gdLst/>
              <a:ahLst/>
              <a:cxnLst/>
              <a:rect l="l" t="t" r="r" b="b"/>
              <a:pathLst>
                <a:path w="11645" h="12892" extrusionOk="0">
                  <a:moveTo>
                    <a:pt x="7008" y="1456"/>
                  </a:moveTo>
                  <a:lnTo>
                    <a:pt x="7216" y="1477"/>
                  </a:lnTo>
                  <a:lnTo>
                    <a:pt x="7403" y="1497"/>
                  </a:lnTo>
                  <a:lnTo>
                    <a:pt x="7611" y="1539"/>
                  </a:lnTo>
                  <a:lnTo>
                    <a:pt x="7798" y="1581"/>
                  </a:lnTo>
                  <a:lnTo>
                    <a:pt x="7985" y="1664"/>
                  </a:lnTo>
                  <a:lnTo>
                    <a:pt x="8172" y="1747"/>
                  </a:lnTo>
                  <a:lnTo>
                    <a:pt x="8359" y="1851"/>
                  </a:lnTo>
                  <a:lnTo>
                    <a:pt x="8546" y="1955"/>
                  </a:lnTo>
                  <a:lnTo>
                    <a:pt x="8734" y="2100"/>
                  </a:lnTo>
                  <a:lnTo>
                    <a:pt x="8921" y="2246"/>
                  </a:lnTo>
                  <a:lnTo>
                    <a:pt x="9087" y="2412"/>
                  </a:lnTo>
                  <a:lnTo>
                    <a:pt x="9253" y="2599"/>
                  </a:lnTo>
                  <a:lnTo>
                    <a:pt x="9420" y="2786"/>
                  </a:lnTo>
                  <a:lnTo>
                    <a:pt x="9586" y="3015"/>
                  </a:lnTo>
                  <a:lnTo>
                    <a:pt x="9898" y="3493"/>
                  </a:lnTo>
                  <a:lnTo>
                    <a:pt x="10064" y="3785"/>
                  </a:lnTo>
                  <a:lnTo>
                    <a:pt x="10210" y="4096"/>
                  </a:lnTo>
                  <a:lnTo>
                    <a:pt x="10314" y="4408"/>
                  </a:lnTo>
                  <a:lnTo>
                    <a:pt x="10418" y="4741"/>
                  </a:lnTo>
                  <a:lnTo>
                    <a:pt x="10480" y="5094"/>
                  </a:lnTo>
                  <a:lnTo>
                    <a:pt x="10543" y="5469"/>
                  </a:lnTo>
                  <a:lnTo>
                    <a:pt x="10563" y="5864"/>
                  </a:lnTo>
                  <a:lnTo>
                    <a:pt x="10563" y="6259"/>
                  </a:lnTo>
                  <a:lnTo>
                    <a:pt x="10522" y="6841"/>
                  </a:lnTo>
                  <a:lnTo>
                    <a:pt x="10439" y="7361"/>
                  </a:lnTo>
                  <a:lnTo>
                    <a:pt x="10314" y="7860"/>
                  </a:lnTo>
                  <a:lnTo>
                    <a:pt x="10147" y="8338"/>
                  </a:lnTo>
                  <a:lnTo>
                    <a:pt x="9960" y="8775"/>
                  </a:lnTo>
                  <a:lnTo>
                    <a:pt x="9836" y="8962"/>
                  </a:lnTo>
                  <a:lnTo>
                    <a:pt x="9711" y="9170"/>
                  </a:lnTo>
                  <a:lnTo>
                    <a:pt x="9565" y="9357"/>
                  </a:lnTo>
                  <a:lnTo>
                    <a:pt x="9420" y="9544"/>
                  </a:lnTo>
                  <a:lnTo>
                    <a:pt x="9274" y="9710"/>
                  </a:lnTo>
                  <a:lnTo>
                    <a:pt x="9108" y="9856"/>
                  </a:lnTo>
                  <a:lnTo>
                    <a:pt x="8941" y="10022"/>
                  </a:lnTo>
                  <a:lnTo>
                    <a:pt x="8754" y="10168"/>
                  </a:lnTo>
                  <a:lnTo>
                    <a:pt x="8567" y="10293"/>
                  </a:lnTo>
                  <a:lnTo>
                    <a:pt x="8359" y="10417"/>
                  </a:lnTo>
                  <a:lnTo>
                    <a:pt x="7943" y="10646"/>
                  </a:lnTo>
                  <a:lnTo>
                    <a:pt x="7486" y="10833"/>
                  </a:lnTo>
                  <a:lnTo>
                    <a:pt x="7008" y="10979"/>
                  </a:lnTo>
                  <a:lnTo>
                    <a:pt x="6488" y="11083"/>
                  </a:lnTo>
                  <a:lnTo>
                    <a:pt x="5927" y="11145"/>
                  </a:lnTo>
                  <a:lnTo>
                    <a:pt x="5344" y="11166"/>
                  </a:lnTo>
                  <a:lnTo>
                    <a:pt x="5324" y="11166"/>
                  </a:lnTo>
                  <a:lnTo>
                    <a:pt x="4949" y="11145"/>
                  </a:lnTo>
                  <a:lnTo>
                    <a:pt x="4575" y="11083"/>
                  </a:lnTo>
                  <a:lnTo>
                    <a:pt x="4242" y="11000"/>
                  </a:lnTo>
                  <a:lnTo>
                    <a:pt x="3930" y="10875"/>
                  </a:lnTo>
                  <a:lnTo>
                    <a:pt x="3619" y="10729"/>
                  </a:lnTo>
                  <a:lnTo>
                    <a:pt x="3369" y="10542"/>
                  </a:lnTo>
                  <a:lnTo>
                    <a:pt x="3120" y="10313"/>
                  </a:lnTo>
                  <a:lnTo>
                    <a:pt x="2891" y="10085"/>
                  </a:lnTo>
                  <a:lnTo>
                    <a:pt x="2704" y="9794"/>
                  </a:lnTo>
                  <a:lnTo>
                    <a:pt x="2537" y="9503"/>
                  </a:lnTo>
                  <a:lnTo>
                    <a:pt x="2413" y="9170"/>
                  </a:lnTo>
                  <a:lnTo>
                    <a:pt x="2309" y="8837"/>
                  </a:lnTo>
                  <a:lnTo>
                    <a:pt x="2225" y="8463"/>
                  </a:lnTo>
                  <a:lnTo>
                    <a:pt x="2184" y="8068"/>
                  </a:lnTo>
                  <a:lnTo>
                    <a:pt x="2163" y="7652"/>
                  </a:lnTo>
                  <a:lnTo>
                    <a:pt x="2184" y="7215"/>
                  </a:lnTo>
                  <a:lnTo>
                    <a:pt x="2225" y="6862"/>
                  </a:lnTo>
                  <a:lnTo>
                    <a:pt x="2267" y="6529"/>
                  </a:lnTo>
                  <a:lnTo>
                    <a:pt x="2329" y="6197"/>
                  </a:lnTo>
                  <a:lnTo>
                    <a:pt x="2413" y="5885"/>
                  </a:lnTo>
                  <a:lnTo>
                    <a:pt x="2496" y="5573"/>
                  </a:lnTo>
                  <a:lnTo>
                    <a:pt x="2600" y="5261"/>
                  </a:lnTo>
                  <a:lnTo>
                    <a:pt x="2724" y="4949"/>
                  </a:lnTo>
                  <a:lnTo>
                    <a:pt x="2870" y="4658"/>
                  </a:lnTo>
                  <a:lnTo>
                    <a:pt x="3016" y="4367"/>
                  </a:lnTo>
                  <a:lnTo>
                    <a:pt x="3182" y="4076"/>
                  </a:lnTo>
                  <a:lnTo>
                    <a:pt x="3348" y="3805"/>
                  </a:lnTo>
                  <a:lnTo>
                    <a:pt x="3556" y="3535"/>
                  </a:lnTo>
                  <a:lnTo>
                    <a:pt x="3764" y="3286"/>
                  </a:lnTo>
                  <a:lnTo>
                    <a:pt x="3972" y="3036"/>
                  </a:lnTo>
                  <a:lnTo>
                    <a:pt x="4222" y="2807"/>
                  </a:lnTo>
                  <a:lnTo>
                    <a:pt x="4471" y="2579"/>
                  </a:lnTo>
                  <a:lnTo>
                    <a:pt x="4783" y="2308"/>
                  </a:lnTo>
                  <a:lnTo>
                    <a:pt x="5116" y="2080"/>
                  </a:lnTo>
                  <a:lnTo>
                    <a:pt x="5428" y="1892"/>
                  </a:lnTo>
                  <a:lnTo>
                    <a:pt x="5760" y="1747"/>
                  </a:lnTo>
                  <a:lnTo>
                    <a:pt x="6072" y="1622"/>
                  </a:lnTo>
                  <a:lnTo>
                    <a:pt x="6384" y="1539"/>
                  </a:lnTo>
                  <a:lnTo>
                    <a:pt x="6696" y="1477"/>
                  </a:lnTo>
                  <a:lnTo>
                    <a:pt x="7008" y="1456"/>
                  </a:lnTo>
                  <a:close/>
                  <a:moveTo>
                    <a:pt x="5365" y="0"/>
                  </a:moveTo>
                  <a:lnTo>
                    <a:pt x="5012" y="42"/>
                  </a:lnTo>
                  <a:lnTo>
                    <a:pt x="4658" y="83"/>
                  </a:lnTo>
                  <a:lnTo>
                    <a:pt x="4325" y="167"/>
                  </a:lnTo>
                  <a:lnTo>
                    <a:pt x="4014" y="271"/>
                  </a:lnTo>
                  <a:lnTo>
                    <a:pt x="3702" y="395"/>
                  </a:lnTo>
                  <a:lnTo>
                    <a:pt x="3411" y="520"/>
                  </a:lnTo>
                  <a:lnTo>
                    <a:pt x="3140" y="686"/>
                  </a:lnTo>
                  <a:lnTo>
                    <a:pt x="2745" y="978"/>
                  </a:lnTo>
                  <a:lnTo>
                    <a:pt x="2392" y="1269"/>
                  </a:lnTo>
                  <a:lnTo>
                    <a:pt x="2038" y="1581"/>
                  </a:lnTo>
                  <a:lnTo>
                    <a:pt x="1747" y="1913"/>
                  </a:lnTo>
                  <a:lnTo>
                    <a:pt x="1456" y="2246"/>
                  </a:lnTo>
                  <a:lnTo>
                    <a:pt x="1207" y="2620"/>
                  </a:lnTo>
                  <a:lnTo>
                    <a:pt x="978" y="2974"/>
                  </a:lnTo>
                  <a:lnTo>
                    <a:pt x="770" y="3369"/>
                  </a:lnTo>
                  <a:lnTo>
                    <a:pt x="604" y="3764"/>
                  </a:lnTo>
                  <a:lnTo>
                    <a:pt x="437" y="4159"/>
                  </a:lnTo>
                  <a:lnTo>
                    <a:pt x="312" y="4575"/>
                  </a:lnTo>
                  <a:lnTo>
                    <a:pt x="209" y="5011"/>
                  </a:lnTo>
                  <a:lnTo>
                    <a:pt x="125" y="5469"/>
                  </a:lnTo>
                  <a:lnTo>
                    <a:pt x="63" y="5905"/>
                  </a:lnTo>
                  <a:lnTo>
                    <a:pt x="21" y="6384"/>
                  </a:lnTo>
                  <a:lnTo>
                    <a:pt x="1" y="6862"/>
                  </a:lnTo>
                  <a:lnTo>
                    <a:pt x="1" y="7028"/>
                  </a:lnTo>
                  <a:lnTo>
                    <a:pt x="1" y="7340"/>
                  </a:lnTo>
                  <a:lnTo>
                    <a:pt x="42" y="7652"/>
                  </a:lnTo>
                  <a:lnTo>
                    <a:pt x="63" y="7964"/>
                  </a:lnTo>
                  <a:lnTo>
                    <a:pt x="105" y="8255"/>
                  </a:lnTo>
                  <a:lnTo>
                    <a:pt x="250" y="8858"/>
                  </a:lnTo>
                  <a:lnTo>
                    <a:pt x="416" y="9461"/>
                  </a:lnTo>
                  <a:lnTo>
                    <a:pt x="541" y="9856"/>
                  </a:lnTo>
                  <a:lnTo>
                    <a:pt x="708" y="10230"/>
                  </a:lnTo>
                  <a:lnTo>
                    <a:pt x="895" y="10584"/>
                  </a:lnTo>
                  <a:lnTo>
                    <a:pt x="1082" y="10916"/>
                  </a:lnTo>
                  <a:lnTo>
                    <a:pt x="1311" y="11228"/>
                  </a:lnTo>
                  <a:lnTo>
                    <a:pt x="1539" y="11499"/>
                  </a:lnTo>
                  <a:lnTo>
                    <a:pt x="1789" y="11769"/>
                  </a:lnTo>
                  <a:lnTo>
                    <a:pt x="2059" y="11998"/>
                  </a:lnTo>
                  <a:lnTo>
                    <a:pt x="2329" y="12206"/>
                  </a:lnTo>
                  <a:lnTo>
                    <a:pt x="2641" y="12372"/>
                  </a:lnTo>
                  <a:lnTo>
                    <a:pt x="2953" y="12538"/>
                  </a:lnTo>
                  <a:lnTo>
                    <a:pt x="3265" y="12663"/>
                  </a:lnTo>
                  <a:lnTo>
                    <a:pt x="3619" y="12767"/>
                  </a:lnTo>
                  <a:lnTo>
                    <a:pt x="3972" y="12829"/>
                  </a:lnTo>
                  <a:lnTo>
                    <a:pt x="4325" y="12892"/>
                  </a:lnTo>
                  <a:lnTo>
                    <a:pt x="5116" y="12892"/>
                  </a:lnTo>
                  <a:lnTo>
                    <a:pt x="5469" y="12850"/>
                  </a:lnTo>
                  <a:lnTo>
                    <a:pt x="5823" y="12809"/>
                  </a:lnTo>
                  <a:lnTo>
                    <a:pt x="6155" y="12746"/>
                  </a:lnTo>
                  <a:lnTo>
                    <a:pt x="6509" y="12663"/>
                  </a:lnTo>
                  <a:lnTo>
                    <a:pt x="6841" y="12559"/>
                  </a:lnTo>
                  <a:lnTo>
                    <a:pt x="7153" y="12455"/>
                  </a:lnTo>
                  <a:lnTo>
                    <a:pt x="7465" y="12330"/>
                  </a:lnTo>
                  <a:lnTo>
                    <a:pt x="7777" y="12185"/>
                  </a:lnTo>
                  <a:lnTo>
                    <a:pt x="8089" y="12018"/>
                  </a:lnTo>
                  <a:lnTo>
                    <a:pt x="8359" y="11831"/>
                  </a:lnTo>
                  <a:lnTo>
                    <a:pt x="8650" y="11644"/>
                  </a:lnTo>
                  <a:lnTo>
                    <a:pt x="8921" y="11457"/>
                  </a:lnTo>
                  <a:lnTo>
                    <a:pt x="9170" y="11249"/>
                  </a:lnTo>
                  <a:lnTo>
                    <a:pt x="9420" y="11020"/>
                  </a:lnTo>
                  <a:lnTo>
                    <a:pt x="9669" y="10771"/>
                  </a:lnTo>
                  <a:lnTo>
                    <a:pt x="9877" y="10542"/>
                  </a:lnTo>
                  <a:lnTo>
                    <a:pt x="10106" y="10272"/>
                  </a:lnTo>
                  <a:lnTo>
                    <a:pt x="10293" y="10002"/>
                  </a:lnTo>
                  <a:lnTo>
                    <a:pt x="10501" y="9731"/>
                  </a:lnTo>
                  <a:lnTo>
                    <a:pt x="10667" y="9440"/>
                  </a:lnTo>
                  <a:lnTo>
                    <a:pt x="10834" y="9149"/>
                  </a:lnTo>
                  <a:lnTo>
                    <a:pt x="10979" y="8858"/>
                  </a:lnTo>
                  <a:lnTo>
                    <a:pt x="11104" y="8546"/>
                  </a:lnTo>
                  <a:lnTo>
                    <a:pt x="11229" y="8234"/>
                  </a:lnTo>
                  <a:lnTo>
                    <a:pt x="11333" y="7922"/>
                  </a:lnTo>
                  <a:lnTo>
                    <a:pt x="11437" y="7590"/>
                  </a:lnTo>
                  <a:lnTo>
                    <a:pt x="11499" y="7257"/>
                  </a:lnTo>
                  <a:lnTo>
                    <a:pt x="11561" y="6924"/>
                  </a:lnTo>
                  <a:lnTo>
                    <a:pt x="11603" y="6592"/>
                  </a:lnTo>
                  <a:lnTo>
                    <a:pt x="11624" y="6259"/>
                  </a:lnTo>
                  <a:lnTo>
                    <a:pt x="11645" y="5905"/>
                  </a:lnTo>
                  <a:lnTo>
                    <a:pt x="11624" y="5614"/>
                  </a:lnTo>
                  <a:lnTo>
                    <a:pt x="11603" y="5323"/>
                  </a:lnTo>
                  <a:lnTo>
                    <a:pt x="11582" y="5011"/>
                  </a:lnTo>
                  <a:lnTo>
                    <a:pt x="11541" y="4720"/>
                  </a:lnTo>
                  <a:lnTo>
                    <a:pt x="11478" y="4408"/>
                  </a:lnTo>
                  <a:lnTo>
                    <a:pt x="11395" y="4117"/>
                  </a:lnTo>
                  <a:lnTo>
                    <a:pt x="11291" y="3805"/>
                  </a:lnTo>
                  <a:lnTo>
                    <a:pt x="11187" y="3514"/>
                  </a:lnTo>
                  <a:lnTo>
                    <a:pt x="11000" y="3078"/>
                  </a:lnTo>
                  <a:lnTo>
                    <a:pt x="10792" y="2662"/>
                  </a:lnTo>
                  <a:lnTo>
                    <a:pt x="10543" y="2287"/>
                  </a:lnTo>
                  <a:lnTo>
                    <a:pt x="10251" y="1955"/>
                  </a:lnTo>
                  <a:lnTo>
                    <a:pt x="9960" y="1622"/>
                  </a:lnTo>
                  <a:lnTo>
                    <a:pt x="9628" y="1352"/>
                  </a:lnTo>
                  <a:lnTo>
                    <a:pt x="9274" y="1081"/>
                  </a:lnTo>
                  <a:lnTo>
                    <a:pt x="8921" y="853"/>
                  </a:lnTo>
                  <a:lnTo>
                    <a:pt x="8546" y="645"/>
                  </a:lnTo>
                  <a:lnTo>
                    <a:pt x="8151" y="478"/>
                  </a:lnTo>
                  <a:lnTo>
                    <a:pt x="7756" y="333"/>
                  </a:lnTo>
                  <a:lnTo>
                    <a:pt x="7361" y="208"/>
                  </a:lnTo>
                  <a:lnTo>
                    <a:pt x="6945" y="104"/>
                  </a:lnTo>
                  <a:lnTo>
                    <a:pt x="6550" y="42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45" name="Google Shape;1445;p9"/>
            <p:cNvSpPr/>
            <p:nvPr/>
          </p:nvSpPr>
          <p:spPr>
            <a:xfrm>
              <a:off x="3058600" y="4265675"/>
              <a:ext cx="210025" cy="242775"/>
            </a:xfrm>
            <a:custGeom>
              <a:avLst/>
              <a:gdLst/>
              <a:ahLst/>
              <a:cxnLst/>
              <a:rect l="l" t="t" r="r" b="b"/>
              <a:pathLst>
                <a:path w="8401" h="9711" fill="none" extrusionOk="0">
                  <a:moveTo>
                    <a:pt x="3161" y="9711"/>
                  </a:moveTo>
                  <a:lnTo>
                    <a:pt x="3161" y="9711"/>
                  </a:lnTo>
                  <a:lnTo>
                    <a:pt x="2786" y="9690"/>
                  </a:lnTo>
                  <a:lnTo>
                    <a:pt x="2412" y="9628"/>
                  </a:lnTo>
                  <a:lnTo>
                    <a:pt x="2079" y="9545"/>
                  </a:lnTo>
                  <a:lnTo>
                    <a:pt x="1767" y="9420"/>
                  </a:lnTo>
                  <a:lnTo>
                    <a:pt x="1456" y="9274"/>
                  </a:lnTo>
                  <a:lnTo>
                    <a:pt x="1206" y="9087"/>
                  </a:lnTo>
                  <a:lnTo>
                    <a:pt x="957" y="8858"/>
                  </a:lnTo>
                  <a:lnTo>
                    <a:pt x="728" y="8630"/>
                  </a:lnTo>
                  <a:lnTo>
                    <a:pt x="541" y="8339"/>
                  </a:lnTo>
                  <a:lnTo>
                    <a:pt x="374" y="8048"/>
                  </a:lnTo>
                  <a:lnTo>
                    <a:pt x="250" y="7715"/>
                  </a:lnTo>
                  <a:lnTo>
                    <a:pt x="146" y="7382"/>
                  </a:lnTo>
                  <a:lnTo>
                    <a:pt x="62" y="7008"/>
                  </a:lnTo>
                  <a:lnTo>
                    <a:pt x="21" y="6613"/>
                  </a:lnTo>
                  <a:lnTo>
                    <a:pt x="0" y="6197"/>
                  </a:lnTo>
                  <a:lnTo>
                    <a:pt x="21" y="5760"/>
                  </a:lnTo>
                  <a:lnTo>
                    <a:pt x="21" y="5760"/>
                  </a:lnTo>
                  <a:lnTo>
                    <a:pt x="62" y="5407"/>
                  </a:lnTo>
                  <a:lnTo>
                    <a:pt x="104" y="5074"/>
                  </a:lnTo>
                  <a:lnTo>
                    <a:pt x="166" y="4742"/>
                  </a:lnTo>
                  <a:lnTo>
                    <a:pt x="250" y="4430"/>
                  </a:lnTo>
                  <a:lnTo>
                    <a:pt x="333" y="4118"/>
                  </a:lnTo>
                  <a:lnTo>
                    <a:pt x="437" y="3806"/>
                  </a:lnTo>
                  <a:lnTo>
                    <a:pt x="561" y="3494"/>
                  </a:lnTo>
                  <a:lnTo>
                    <a:pt x="707" y="3203"/>
                  </a:lnTo>
                  <a:lnTo>
                    <a:pt x="853" y="2912"/>
                  </a:lnTo>
                  <a:lnTo>
                    <a:pt x="1019" y="2621"/>
                  </a:lnTo>
                  <a:lnTo>
                    <a:pt x="1185" y="2350"/>
                  </a:lnTo>
                  <a:lnTo>
                    <a:pt x="1393" y="2080"/>
                  </a:lnTo>
                  <a:lnTo>
                    <a:pt x="1601" y="1831"/>
                  </a:lnTo>
                  <a:lnTo>
                    <a:pt x="1809" y="1581"/>
                  </a:lnTo>
                  <a:lnTo>
                    <a:pt x="2059" y="1352"/>
                  </a:lnTo>
                  <a:lnTo>
                    <a:pt x="2308" y="1124"/>
                  </a:lnTo>
                  <a:lnTo>
                    <a:pt x="2308" y="1124"/>
                  </a:lnTo>
                  <a:lnTo>
                    <a:pt x="2620" y="853"/>
                  </a:lnTo>
                  <a:lnTo>
                    <a:pt x="2953" y="625"/>
                  </a:lnTo>
                  <a:lnTo>
                    <a:pt x="3265" y="437"/>
                  </a:lnTo>
                  <a:lnTo>
                    <a:pt x="3597" y="292"/>
                  </a:lnTo>
                  <a:lnTo>
                    <a:pt x="3909" y="167"/>
                  </a:lnTo>
                  <a:lnTo>
                    <a:pt x="4221" y="84"/>
                  </a:lnTo>
                  <a:lnTo>
                    <a:pt x="4533" y="22"/>
                  </a:lnTo>
                  <a:lnTo>
                    <a:pt x="4845" y="1"/>
                  </a:lnTo>
                  <a:lnTo>
                    <a:pt x="4845" y="1"/>
                  </a:lnTo>
                  <a:lnTo>
                    <a:pt x="5053" y="22"/>
                  </a:lnTo>
                  <a:lnTo>
                    <a:pt x="5240" y="42"/>
                  </a:lnTo>
                  <a:lnTo>
                    <a:pt x="5448" y="84"/>
                  </a:lnTo>
                  <a:lnTo>
                    <a:pt x="5635" y="126"/>
                  </a:lnTo>
                  <a:lnTo>
                    <a:pt x="5822" y="209"/>
                  </a:lnTo>
                  <a:lnTo>
                    <a:pt x="6009" y="292"/>
                  </a:lnTo>
                  <a:lnTo>
                    <a:pt x="6196" y="396"/>
                  </a:lnTo>
                  <a:lnTo>
                    <a:pt x="6383" y="500"/>
                  </a:lnTo>
                  <a:lnTo>
                    <a:pt x="6571" y="645"/>
                  </a:lnTo>
                  <a:lnTo>
                    <a:pt x="6758" y="791"/>
                  </a:lnTo>
                  <a:lnTo>
                    <a:pt x="6924" y="957"/>
                  </a:lnTo>
                  <a:lnTo>
                    <a:pt x="7090" y="1144"/>
                  </a:lnTo>
                  <a:lnTo>
                    <a:pt x="7257" y="1331"/>
                  </a:lnTo>
                  <a:lnTo>
                    <a:pt x="7423" y="1560"/>
                  </a:lnTo>
                  <a:lnTo>
                    <a:pt x="7735" y="2038"/>
                  </a:lnTo>
                  <a:lnTo>
                    <a:pt x="7735" y="2038"/>
                  </a:lnTo>
                  <a:lnTo>
                    <a:pt x="7901" y="2330"/>
                  </a:lnTo>
                  <a:lnTo>
                    <a:pt x="8047" y="2641"/>
                  </a:lnTo>
                  <a:lnTo>
                    <a:pt x="8151" y="2953"/>
                  </a:lnTo>
                  <a:lnTo>
                    <a:pt x="8255" y="3286"/>
                  </a:lnTo>
                  <a:lnTo>
                    <a:pt x="8317" y="3639"/>
                  </a:lnTo>
                  <a:lnTo>
                    <a:pt x="8380" y="4014"/>
                  </a:lnTo>
                  <a:lnTo>
                    <a:pt x="8400" y="4409"/>
                  </a:lnTo>
                  <a:lnTo>
                    <a:pt x="8400" y="4804"/>
                  </a:lnTo>
                  <a:lnTo>
                    <a:pt x="8400" y="4804"/>
                  </a:lnTo>
                  <a:lnTo>
                    <a:pt x="8359" y="5386"/>
                  </a:lnTo>
                  <a:lnTo>
                    <a:pt x="8276" y="5906"/>
                  </a:lnTo>
                  <a:lnTo>
                    <a:pt x="8151" y="6405"/>
                  </a:lnTo>
                  <a:lnTo>
                    <a:pt x="7984" y="6883"/>
                  </a:lnTo>
                  <a:lnTo>
                    <a:pt x="7797" y="7320"/>
                  </a:lnTo>
                  <a:lnTo>
                    <a:pt x="7673" y="7507"/>
                  </a:lnTo>
                  <a:lnTo>
                    <a:pt x="7548" y="7715"/>
                  </a:lnTo>
                  <a:lnTo>
                    <a:pt x="7402" y="7902"/>
                  </a:lnTo>
                  <a:lnTo>
                    <a:pt x="7257" y="8089"/>
                  </a:lnTo>
                  <a:lnTo>
                    <a:pt x="7111" y="8255"/>
                  </a:lnTo>
                  <a:lnTo>
                    <a:pt x="6945" y="8401"/>
                  </a:lnTo>
                  <a:lnTo>
                    <a:pt x="6778" y="8567"/>
                  </a:lnTo>
                  <a:lnTo>
                    <a:pt x="6591" y="8713"/>
                  </a:lnTo>
                  <a:lnTo>
                    <a:pt x="6404" y="8838"/>
                  </a:lnTo>
                  <a:lnTo>
                    <a:pt x="6196" y="8962"/>
                  </a:lnTo>
                  <a:lnTo>
                    <a:pt x="5780" y="9191"/>
                  </a:lnTo>
                  <a:lnTo>
                    <a:pt x="5323" y="9378"/>
                  </a:lnTo>
                  <a:lnTo>
                    <a:pt x="4845" y="9524"/>
                  </a:lnTo>
                  <a:lnTo>
                    <a:pt x="4325" y="9628"/>
                  </a:lnTo>
                  <a:lnTo>
                    <a:pt x="3764" y="9690"/>
                  </a:lnTo>
                  <a:lnTo>
                    <a:pt x="3181" y="9711"/>
                  </a:lnTo>
                  <a:lnTo>
                    <a:pt x="3181" y="9711"/>
                  </a:lnTo>
                  <a:lnTo>
                    <a:pt x="3161" y="97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46" name="Google Shape;1446;p9"/>
            <p:cNvSpPr/>
            <p:nvPr/>
          </p:nvSpPr>
          <p:spPr>
            <a:xfrm>
              <a:off x="3004525" y="4229300"/>
              <a:ext cx="291125" cy="322300"/>
            </a:xfrm>
            <a:custGeom>
              <a:avLst/>
              <a:gdLst/>
              <a:ahLst/>
              <a:cxnLst/>
              <a:rect l="l" t="t" r="r" b="b"/>
              <a:pathLst>
                <a:path w="11645" h="12892" fill="none" extrusionOk="0">
                  <a:moveTo>
                    <a:pt x="5739" y="0"/>
                  </a:moveTo>
                  <a:lnTo>
                    <a:pt x="5739" y="0"/>
                  </a:lnTo>
                  <a:lnTo>
                    <a:pt x="5365" y="0"/>
                  </a:lnTo>
                  <a:lnTo>
                    <a:pt x="5012" y="42"/>
                  </a:lnTo>
                  <a:lnTo>
                    <a:pt x="4658" y="83"/>
                  </a:lnTo>
                  <a:lnTo>
                    <a:pt x="4325" y="167"/>
                  </a:lnTo>
                  <a:lnTo>
                    <a:pt x="4014" y="271"/>
                  </a:lnTo>
                  <a:lnTo>
                    <a:pt x="3702" y="395"/>
                  </a:lnTo>
                  <a:lnTo>
                    <a:pt x="3411" y="520"/>
                  </a:lnTo>
                  <a:lnTo>
                    <a:pt x="3140" y="686"/>
                  </a:lnTo>
                  <a:lnTo>
                    <a:pt x="3140" y="686"/>
                  </a:lnTo>
                  <a:lnTo>
                    <a:pt x="2745" y="978"/>
                  </a:lnTo>
                  <a:lnTo>
                    <a:pt x="2392" y="1269"/>
                  </a:lnTo>
                  <a:lnTo>
                    <a:pt x="2038" y="1581"/>
                  </a:lnTo>
                  <a:lnTo>
                    <a:pt x="1747" y="1913"/>
                  </a:lnTo>
                  <a:lnTo>
                    <a:pt x="1456" y="2246"/>
                  </a:lnTo>
                  <a:lnTo>
                    <a:pt x="1207" y="2620"/>
                  </a:lnTo>
                  <a:lnTo>
                    <a:pt x="978" y="2974"/>
                  </a:lnTo>
                  <a:lnTo>
                    <a:pt x="770" y="3369"/>
                  </a:lnTo>
                  <a:lnTo>
                    <a:pt x="604" y="3764"/>
                  </a:lnTo>
                  <a:lnTo>
                    <a:pt x="437" y="4159"/>
                  </a:lnTo>
                  <a:lnTo>
                    <a:pt x="312" y="4575"/>
                  </a:lnTo>
                  <a:lnTo>
                    <a:pt x="209" y="5011"/>
                  </a:lnTo>
                  <a:lnTo>
                    <a:pt x="125" y="5469"/>
                  </a:lnTo>
                  <a:lnTo>
                    <a:pt x="63" y="5905"/>
                  </a:lnTo>
                  <a:lnTo>
                    <a:pt x="21" y="6384"/>
                  </a:lnTo>
                  <a:lnTo>
                    <a:pt x="1" y="6862"/>
                  </a:lnTo>
                  <a:lnTo>
                    <a:pt x="1" y="6862"/>
                  </a:lnTo>
                  <a:lnTo>
                    <a:pt x="1" y="7028"/>
                  </a:lnTo>
                  <a:lnTo>
                    <a:pt x="1" y="7028"/>
                  </a:lnTo>
                  <a:lnTo>
                    <a:pt x="1" y="7340"/>
                  </a:lnTo>
                  <a:lnTo>
                    <a:pt x="42" y="7652"/>
                  </a:lnTo>
                  <a:lnTo>
                    <a:pt x="63" y="7964"/>
                  </a:lnTo>
                  <a:lnTo>
                    <a:pt x="105" y="8255"/>
                  </a:lnTo>
                  <a:lnTo>
                    <a:pt x="250" y="8858"/>
                  </a:lnTo>
                  <a:lnTo>
                    <a:pt x="416" y="9461"/>
                  </a:lnTo>
                  <a:lnTo>
                    <a:pt x="416" y="9461"/>
                  </a:lnTo>
                  <a:lnTo>
                    <a:pt x="541" y="9856"/>
                  </a:lnTo>
                  <a:lnTo>
                    <a:pt x="708" y="10230"/>
                  </a:lnTo>
                  <a:lnTo>
                    <a:pt x="895" y="10584"/>
                  </a:lnTo>
                  <a:lnTo>
                    <a:pt x="1082" y="10916"/>
                  </a:lnTo>
                  <a:lnTo>
                    <a:pt x="1311" y="11228"/>
                  </a:lnTo>
                  <a:lnTo>
                    <a:pt x="1539" y="11499"/>
                  </a:lnTo>
                  <a:lnTo>
                    <a:pt x="1789" y="11769"/>
                  </a:lnTo>
                  <a:lnTo>
                    <a:pt x="2059" y="11998"/>
                  </a:lnTo>
                  <a:lnTo>
                    <a:pt x="2329" y="12206"/>
                  </a:lnTo>
                  <a:lnTo>
                    <a:pt x="2641" y="12372"/>
                  </a:lnTo>
                  <a:lnTo>
                    <a:pt x="2953" y="12538"/>
                  </a:lnTo>
                  <a:lnTo>
                    <a:pt x="3265" y="12663"/>
                  </a:lnTo>
                  <a:lnTo>
                    <a:pt x="3619" y="12767"/>
                  </a:lnTo>
                  <a:lnTo>
                    <a:pt x="3972" y="12829"/>
                  </a:lnTo>
                  <a:lnTo>
                    <a:pt x="4325" y="12892"/>
                  </a:lnTo>
                  <a:lnTo>
                    <a:pt x="4700" y="12892"/>
                  </a:lnTo>
                  <a:lnTo>
                    <a:pt x="4700" y="12892"/>
                  </a:lnTo>
                  <a:lnTo>
                    <a:pt x="4741" y="12892"/>
                  </a:lnTo>
                  <a:lnTo>
                    <a:pt x="4741" y="12892"/>
                  </a:lnTo>
                  <a:lnTo>
                    <a:pt x="5116" y="12892"/>
                  </a:lnTo>
                  <a:lnTo>
                    <a:pt x="5469" y="12850"/>
                  </a:lnTo>
                  <a:lnTo>
                    <a:pt x="5823" y="12809"/>
                  </a:lnTo>
                  <a:lnTo>
                    <a:pt x="6155" y="12746"/>
                  </a:lnTo>
                  <a:lnTo>
                    <a:pt x="6509" y="12663"/>
                  </a:lnTo>
                  <a:lnTo>
                    <a:pt x="6841" y="12559"/>
                  </a:lnTo>
                  <a:lnTo>
                    <a:pt x="7153" y="12455"/>
                  </a:lnTo>
                  <a:lnTo>
                    <a:pt x="7465" y="12330"/>
                  </a:lnTo>
                  <a:lnTo>
                    <a:pt x="7777" y="12185"/>
                  </a:lnTo>
                  <a:lnTo>
                    <a:pt x="8089" y="12018"/>
                  </a:lnTo>
                  <a:lnTo>
                    <a:pt x="8359" y="11831"/>
                  </a:lnTo>
                  <a:lnTo>
                    <a:pt x="8650" y="11644"/>
                  </a:lnTo>
                  <a:lnTo>
                    <a:pt x="8921" y="11457"/>
                  </a:lnTo>
                  <a:lnTo>
                    <a:pt x="9170" y="11249"/>
                  </a:lnTo>
                  <a:lnTo>
                    <a:pt x="9420" y="11020"/>
                  </a:lnTo>
                  <a:lnTo>
                    <a:pt x="9669" y="10771"/>
                  </a:lnTo>
                  <a:lnTo>
                    <a:pt x="9877" y="10542"/>
                  </a:lnTo>
                  <a:lnTo>
                    <a:pt x="10106" y="10272"/>
                  </a:lnTo>
                  <a:lnTo>
                    <a:pt x="10293" y="10002"/>
                  </a:lnTo>
                  <a:lnTo>
                    <a:pt x="10501" y="9731"/>
                  </a:lnTo>
                  <a:lnTo>
                    <a:pt x="10667" y="9440"/>
                  </a:lnTo>
                  <a:lnTo>
                    <a:pt x="10834" y="9149"/>
                  </a:lnTo>
                  <a:lnTo>
                    <a:pt x="10979" y="8858"/>
                  </a:lnTo>
                  <a:lnTo>
                    <a:pt x="11104" y="8546"/>
                  </a:lnTo>
                  <a:lnTo>
                    <a:pt x="11229" y="8234"/>
                  </a:lnTo>
                  <a:lnTo>
                    <a:pt x="11333" y="7922"/>
                  </a:lnTo>
                  <a:lnTo>
                    <a:pt x="11437" y="7590"/>
                  </a:lnTo>
                  <a:lnTo>
                    <a:pt x="11499" y="7257"/>
                  </a:lnTo>
                  <a:lnTo>
                    <a:pt x="11561" y="6924"/>
                  </a:lnTo>
                  <a:lnTo>
                    <a:pt x="11603" y="6592"/>
                  </a:lnTo>
                  <a:lnTo>
                    <a:pt x="11624" y="6259"/>
                  </a:lnTo>
                  <a:lnTo>
                    <a:pt x="11645" y="5905"/>
                  </a:lnTo>
                  <a:lnTo>
                    <a:pt x="11645" y="5905"/>
                  </a:lnTo>
                  <a:lnTo>
                    <a:pt x="11624" y="5614"/>
                  </a:lnTo>
                  <a:lnTo>
                    <a:pt x="11603" y="5323"/>
                  </a:lnTo>
                  <a:lnTo>
                    <a:pt x="11582" y="5011"/>
                  </a:lnTo>
                  <a:lnTo>
                    <a:pt x="11541" y="4720"/>
                  </a:lnTo>
                  <a:lnTo>
                    <a:pt x="11478" y="4408"/>
                  </a:lnTo>
                  <a:lnTo>
                    <a:pt x="11395" y="4117"/>
                  </a:lnTo>
                  <a:lnTo>
                    <a:pt x="11291" y="3805"/>
                  </a:lnTo>
                  <a:lnTo>
                    <a:pt x="11187" y="3514"/>
                  </a:lnTo>
                  <a:lnTo>
                    <a:pt x="11187" y="3514"/>
                  </a:lnTo>
                  <a:lnTo>
                    <a:pt x="11000" y="3078"/>
                  </a:lnTo>
                  <a:lnTo>
                    <a:pt x="10792" y="2662"/>
                  </a:lnTo>
                  <a:lnTo>
                    <a:pt x="10543" y="2287"/>
                  </a:lnTo>
                  <a:lnTo>
                    <a:pt x="10251" y="1955"/>
                  </a:lnTo>
                  <a:lnTo>
                    <a:pt x="9960" y="1622"/>
                  </a:lnTo>
                  <a:lnTo>
                    <a:pt x="9628" y="1352"/>
                  </a:lnTo>
                  <a:lnTo>
                    <a:pt x="9274" y="1081"/>
                  </a:lnTo>
                  <a:lnTo>
                    <a:pt x="8921" y="853"/>
                  </a:lnTo>
                  <a:lnTo>
                    <a:pt x="8546" y="645"/>
                  </a:lnTo>
                  <a:lnTo>
                    <a:pt x="8151" y="478"/>
                  </a:lnTo>
                  <a:lnTo>
                    <a:pt x="7756" y="333"/>
                  </a:lnTo>
                  <a:lnTo>
                    <a:pt x="7361" y="208"/>
                  </a:lnTo>
                  <a:lnTo>
                    <a:pt x="6945" y="104"/>
                  </a:lnTo>
                  <a:lnTo>
                    <a:pt x="6550" y="42"/>
                  </a:lnTo>
                  <a:lnTo>
                    <a:pt x="6134" y="0"/>
                  </a:lnTo>
                  <a:lnTo>
                    <a:pt x="57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2719675" y="4138850"/>
              <a:ext cx="143475" cy="382100"/>
            </a:xfrm>
            <a:custGeom>
              <a:avLst/>
              <a:gdLst/>
              <a:ahLst/>
              <a:cxnLst/>
              <a:rect l="l" t="t" r="r" b="b"/>
              <a:pathLst>
                <a:path w="5739" h="15284" extrusionOk="0">
                  <a:moveTo>
                    <a:pt x="5677" y="0"/>
                  </a:moveTo>
                  <a:lnTo>
                    <a:pt x="5573" y="42"/>
                  </a:lnTo>
                  <a:lnTo>
                    <a:pt x="5469" y="63"/>
                  </a:lnTo>
                  <a:lnTo>
                    <a:pt x="5261" y="167"/>
                  </a:lnTo>
                  <a:lnTo>
                    <a:pt x="5094" y="312"/>
                  </a:lnTo>
                  <a:lnTo>
                    <a:pt x="4907" y="437"/>
                  </a:lnTo>
                  <a:lnTo>
                    <a:pt x="4699" y="624"/>
                  </a:lnTo>
                  <a:lnTo>
                    <a:pt x="4491" y="811"/>
                  </a:lnTo>
                  <a:lnTo>
                    <a:pt x="4096" y="1227"/>
                  </a:lnTo>
                  <a:lnTo>
                    <a:pt x="3722" y="1664"/>
                  </a:lnTo>
                  <a:lnTo>
                    <a:pt x="3389" y="2142"/>
                  </a:lnTo>
                  <a:lnTo>
                    <a:pt x="2994" y="2703"/>
                  </a:lnTo>
                  <a:lnTo>
                    <a:pt x="2641" y="3306"/>
                  </a:lnTo>
                  <a:lnTo>
                    <a:pt x="2308" y="3889"/>
                  </a:lnTo>
                  <a:lnTo>
                    <a:pt x="1996" y="4512"/>
                  </a:lnTo>
                  <a:lnTo>
                    <a:pt x="1684" y="5136"/>
                  </a:lnTo>
                  <a:lnTo>
                    <a:pt x="1393" y="5760"/>
                  </a:lnTo>
                  <a:lnTo>
                    <a:pt x="853" y="7028"/>
                  </a:lnTo>
                  <a:lnTo>
                    <a:pt x="686" y="7486"/>
                  </a:lnTo>
                  <a:lnTo>
                    <a:pt x="520" y="7943"/>
                  </a:lnTo>
                  <a:lnTo>
                    <a:pt x="374" y="8401"/>
                  </a:lnTo>
                  <a:lnTo>
                    <a:pt x="270" y="8858"/>
                  </a:lnTo>
                  <a:lnTo>
                    <a:pt x="166" y="9315"/>
                  </a:lnTo>
                  <a:lnTo>
                    <a:pt x="104" y="9773"/>
                  </a:lnTo>
                  <a:lnTo>
                    <a:pt x="42" y="10230"/>
                  </a:lnTo>
                  <a:lnTo>
                    <a:pt x="21" y="10709"/>
                  </a:lnTo>
                  <a:lnTo>
                    <a:pt x="0" y="11166"/>
                  </a:lnTo>
                  <a:lnTo>
                    <a:pt x="0" y="11623"/>
                  </a:lnTo>
                  <a:lnTo>
                    <a:pt x="21" y="12102"/>
                  </a:lnTo>
                  <a:lnTo>
                    <a:pt x="63" y="12580"/>
                  </a:lnTo>
                  <a:lnTo>
                    <a:pt x="104" y="13037"/>
                  </a:lnTo>
                  <a:lnTo>
                    <a:pt x="187" y="13516"/>
                  </a:lnTo>
                  <a:lnTo>
                    <a:pt x="270" y="13994"/>
                  </a:lnTo>
                  <a:lnTo>
                    <a:pt x="354" y="14451"/>
                  </a:lnTo>
                  <a:lnTo>
                    <a:pt x="416" y="14638"/>
                  </a:lnTo>
                  <a:lnTo>
                    <a:pt x="499" y="14805"/>
                  </a:lnTo>
                  <a:lnTo>
                    <a:pt x="582" y="14950"/>
                  </a:lnTo>
                  <a:lnTo>
                    <a:pt x="686" y="15075"/>
                  </a:lnTo>
                  <a:lnTo>
                    <a:pt x="811" y="15158"/>
                  </a:lnTo>
                  <a:lnTo>
                    <a:pt x="936" y="15241"/>
                  </a:lnTo>
                  <a:lnTo>
                    <a:pt x="1081" y="15283"/>
                  </a:lnTo>
                  <a:lnTo>
                    <a:pt x="1352" y="15283"/>
                  </a:lnTo>
                  <a:lnTo>
                    <a:pt x="1518" y="15241"/>
                  </a:lnTo>
                  <a:lnTo>
                    <a:pt x="1643" y="15158"/>
                  </a:lnTo>
                  <a:lnTo>
                    <a:pt x="1768" y="15075"/>
                  </a:lnTo>
                  <a:lnTo>
                    <a:pt x="1872" y="14950"/>
                  </a:lnTo>
                  <a:lnTo>
                    <a:pt x="1934" y="14805"/>
                  </a:lnTo>
                  <a:lnTo>
                    <a:pt x="1996" y="14618"/>
                  </a:lnTo>
                  <a:lnTo>
                    <a:pt x="2017" y="14431"/>
                  </a:lnTo>
                  <a:lnTo>
                    <a:pt x="1996" y="14202"/>
                  </a:lnTo>
                  <a:lnTo>
                    <a:pt x="1975" y="13703"/>
                  </a:lnTo>
                  <a:lnTo>
                    <a:pt x="1955" y="13225"/>
                  </a:lnTo>
                  <a:lnTo>
                    <a:pt x="1955" y="12746"/>
                  </a:lnTo>
                  <a:lnTo>
                    <a:pt x="1955" y="12247"/>
                  </a:lnTo>
                  <a:lnTo>
                    <a:pt x="1996" y="11769"/>
                  </a:lnTo>
                  <a:lnTo>
                    <a:pt x="2038" y="11291"/>
                  </a:lnTo>
                  <a:lnTo>
                    <a:pt x="2079" y="10813"/>
                  </a:lnTo>
                  <a:lnTo>
                    <a:pt x="2163" y="10334"/>
                  </a:lnTo>
                  <a:lnTo>
                    <a:pt x="2246" y="9877"/>
                  </a:lnTo>
                  <a:lnTo>
                    <a:pt x="2350" y="9399"/>
                  </a:lnTo>
                  <a:lnTo>
                    <a:pt x="2454" y="8941"/>
                  </a:lnTo>
                  <a:lnTo>
                    <a:pt x="2578" y="8463"/>
                  </a:lnTo>
                  <a:lnTo>
                    <a:pt x="2724" y="8006"/>
                  </a:lnTo>
                  <a:lnTo>
                    <a:pt x="2890" y="7548"/>
                  </a:lnTo>
                  <a:lnTo>
                    <a:pt x="3057" y="7091"/>
                  </a:lnTo>
                  <a:lnTo>
                    <a:pt x="3223" y="6633"/>
                  </a:lnTo>
                  <a:lnTo>
                    <a:pt x="4408" y="3722"/>
                  </a:lnTo>
                  <a:lnTo>
                    <a:pt x="5573" y="811"/>
                  </a:lnTo>
                  <a:lnTo>
                    <a:pt x="5656" y="624"/>
                  </a:lnTo>
                  <a:lnTo>
                    <a:pt x="5718" y="458"/>
                  </a:lnTo>
                  <a:lnTo>
                    <a:pt x="5739" y="354"/>
                  </a:lnTo>
                  <a:lnTo>
                    <a:pt x="5739" y="250"/>
                  </a:lnTo>
                  <a:lnTo>
                    <a:pt x="5718" y="125"/>
                  </a:lnTo>
                  <a:lnTo>
                    <a:pt x="5677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2719675" y="4138850"/>
              <a:ext cx="143475" cy="382100"/>
            </a:xfrm>
            <a:custGeom>
              <a:avLst/>
              <a:gdLst/>
              <a:ahLst/>
              <a:cxnLst/>
              <a:rect l="l" t="t" r="r" b="b"/>
              <a:pathLst>
                <a:path w="5739" h="15284" fill="none" extrusionOk="0">
                  <a:moveTo>
                    <a:pt x="5677" y="0"/>
                  </a:moveTo>
                  <a:lnTo>
                    <a:pt x="5677" y="0"/>
                  </a:lnTo>
                  <a:lnTo>
                    <a:pt x="5573" y="42"/>
                  </a:lnTo>
                  <a:lnTo>
                    <a:pt x="5469" y="63"/>
                  </a:lnTo>
                  <a:lnTo>
                    <a:pt x="5261" y="167"/>
                  </a:lnTo>
                  <a:lnTo>
                    <a:pt x="5094" y="312"/>
                  </a:lnTo>
                  <a:lnTo>
                    <a:pt x="4907" y="437"/>
                  </a:lnTo>
                  <a:lnTo>
                    <a:pt x="4907" y="437"/>
                  </a:lnTo>
                  <a:lnTo>
                    <a:pt x="4699" y="624"/>
                  </a:lnTo>
                  <a:lnTo>
                    <a:pt x="4491" y="811"/>
                  </a:lnTo>
                  <a:lnTo>
                    <a:pt x="4096" y="1227"/>
                  </a:lnTo>
                  <a:lnTo>
                    <a:pt x="3722" y="1664"/>
                  </a:lnTo>
                  <a:lnTo>
                    <a:pt x="3389" y="2142"/>
                  </a:lnTo>
                  <a:lnTo>
                    <a:pt x="3389" y="2142"/>
                  </a:lnTo>
                  <a:lnTo>
                    <a:pt x="2994" y="2703"/>
                  </a:lnTo>
                  <a:lnTo>
                    <a:pt x="2641" y="3306"/>
                  </a:lnTo>
                  <a:lnTo>
                    <a:pt x="2308" y="3889"/>
                  </a:lnTo>
                  <a:lnTo>
                    <a:pt x="1996" y="4512"/>
                  </a:lnTo>
                  <a:lnTo>
                    <a:pt x="1684" y="5136"/>
                  </a:lnTo>
                  <a:lnTo>
                    <a:pt x="1393" y="5760"/>
                  </a:lnTo>
                  <a:lnTo>
                    <a:pt x="853" y="7028"/>
                  </a:lnTo>
                  <a:lnTo>
                    <a:pt x="853" y="7028"/>
                  </a:lnTo>
                  <a:lnTo>
                    <a:pt x="686" y="7486"/>
                  </a:lnTo>
                  <a:lnTo>
                    <a:pt x="520" y="7943"/>
                  </a:lnTo>
                  <a:lnTo>
                    <a:pt x="374" y="8401"/>
                  </a:lnTo>
                  <a:lnTo>
                    <a:pt x="270" y="8858"/>
                  </a:lnTo>
                  <a:lnTo>
                    <a:pt x="166" y="9315"/>
                  </a:lnTo>
                  <a:lnTo>
                    <a:pt x="104" y="9773"/>
                  </a:lnTo>
                  <a:lnTo>
                    <a:pt x="42" y="10230"/>
                  </a:lnTo>
                  <a:lnTo>
                    <a:pt x="21" y="10709"/>
                  </a:lnTo>
                  <a:lnTo>
                    <a:pt x="0" y="11166"/>
                  </a:lnTo>
                  <a:lnTo>
                    <a:pt x="0" y="11623"/>
                  </a:lnTo>
                  <a:lnTo>
                    <a:pt x="21" y="12102"/>
                  </a:lnTo>
                  <a:lnTo>
                    <a:pt x="63" y="12580"/>
                  </a:lnTo>
                  <a:lnTo>
                    <a:pt x="104" y="13037"/>
                  </a:lnTo>
                  <a:lnTo>
                    <a:pt x="187" y="13516"/>
                  </a:lnTo>
                  <a:lnTo>
                    <a:pt x="270" y="13994"/>
                  </a:lnTo>
                  <a:lnTo>
                    <a:pt x="354" y="14451"/>
                  </a:lnTo>
                  <a:lnTo>
                    <a:pt x="354" y="14451"/>
                  </a:lnTo>
                  <a:lnTo>
                    <a:pt x="416" y="14638"/>
                  </a:lnTo>
                  <a:lnTo>
                    <a:pt x="499" y="14805"/>
                  </a:lnTo>
                  <a:lnTo>
                    <a:pt x="582" y="14950"/>
                  </a:lnTo>
                  <a:lnTo>
                    <a:pt x="686" y="15075"/>
                  </a:lnTo>
                  <a:lnTo>
                    <a:pt x="811" y="15158"/>
                  </a:lnTo>
                  <a:lnTo>
                    <a:pt x="936" y="15241"/>
                  </a:lnTo>
                  <a:lnTo>
                    <a:pt x="1081" y="15283"/>
                  </a:lnTo>
                  <a:lnTo>
                    <a:pt x="1227" y="15283"/>
                  </a:lnTo>
                  <a:lnTo>
                    <a:pt x="1227" y="15283"/>
                  </a:lnTo>
                  <a:lnTo>
                    <a:pt x="1352" y="15283"/>
                  </a:lnTo>
                  <a:lnTo>
                    <a:pt x="1352" y="15283"/>
                  </a:lnTo>
                  <a:lnTo>
                    <a:pt x="1518" y="15241"/>
                  </a:lnTo>
                  <a:lnTo>
                    <a:pt x="1643" y="15158"/>
                  </a:lnTo>
                  <a:lnTo>
                    <a:pt x="1768" y="15075"/>
                  </a:lnTo>
                  <a:lnTo>
                    <a:pt x="1872" y="14950"/>
                  </a:lnTo>
                  <a:lnTo>
                    <a:pt x="1934" y="14805"/>
                  </a:lnTo>
                  <a:lnTo>
                    <a:pt x="1996" y="14618"/>
                  </a:lnTo>
                  <a:lnTo>
                    <a:pt x="2017" y="14431"/>
                  </a:lnTo>
                  <a:lnTo>
                    <a:pt x="1996" y="14202"/>
                  </a:lnTo>
                  <a:lnTo>
                    <a:pt x="1996" y="14202"/>
                  </a:lnTo>
                  <a:lnTo>
                    <a:pt x="1975" y="13703"/>
                  </a:lnTo>
                  <a:lnTo>
                    <a:pt x="1955" y="13225"/>
                  </a:lnTo>
                  <a:lnTo>
                    <a:pt x="1955" y="12746"/>
                  </a:lnTo>
                  <a:lnTo>
                    <a:pt x="1955" y="12247"/>
                  </a:lnTo>
                  <a:lnTo>
                    <a:pt x="1996" y="11769"/>
                  </a:lnTo>
                  <a:lnTo>
                    <a:pt x="2038" y="11291"/>
                  </a:lnTo>
                  <a:lnTo>
                    <a:pt x="2079" y="10813"/>
                  </a:lnTo>
                  <a:lnTo>
                    <a:pt x="2163" y="10334"/>
                  </a:lnTo>
                  <a:lnTo>
                    <a:pt x="2246" y="9877"/>
                  </a:lnTo>
                  <a:lnTo>
                    <a:pt x="2350" y="9399"/>
                  </a:lnTo>
                  <a:lnTo>
                    <a:pt x="2454" y="8941"/>
                  </a:lnTo>
                  <a:lnTo>
                    <a:pt x="2578" y="8463"/>
                  </a:lnTo>
                  <a:lnTo>
                    <a:pt x="2724" y="8006"/>
                  </a:lnTo>
                  <a:lnTo>
                    <a:pt x="2890" y="7548"/>
                  </a:lnTo>
                  <a:lnTo>
                    <a:pt x="3057" y="7091"/>
                  </a:lnTo>
                  <a:lnTo>
                    <a:pt x="3223" y="6633"/>
                  </a:lnTo>
                  <a:lnTo>
                    <a:pt x="3223" y="6633"/>
                  </a:lnTo>
                  <a:lnTo>
                    <a:pt x="4408" y="3722"/>
                  </a:lnTo>
                  <a:lnTo>
                    <a:pt x="5573" y="811"/>
                  </a:lnTo>
                  <a:lnTo>
                    <a:pt x="5573" y="811"/>
                  </a:lnTo>
                  <a:lnTo>
                    <a:pt x="5656" y="624"/>
                  </a:lnTo>
                  <a:lnTo>
                    <a:pt x="5718" y="458"/>
                  </a:lnTo>
                  <a:lnTo>
                    <a:pt x="5739" y="354"/>
                  </a:lnTo>
                  <a:lnTo>
                    <a:pt x="5739" y="250"/>
                  </a:lnTo>
                  <a:lnTo>
                    <a:pt x="5718" y="125"/>
                  </a:lnTo>
                  <a:lnTo>
                    <a:pt x="56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2794525" y="5088550"/>
              <a:ext cx="301000" cy="58250"/>
            </a:xfrm>
            <a:custGeom>
              <a:avLst/>
              <a:gdLst/>
              <a:ahLst/>
              <a:cxnLst/>
              <a:rect l="l" t="t" r="r" b="b"/>
              <a:pathLst>
                <a:path w="12040" h="2330" extrusionOk="0">
                  <a:moveTo>
                    <a:pt x="811" y="1"/>
                  </a:moveTo>
                  <a:lnTo>
                    <a:pt x="686" y="22"/>
                  </a:lnTo>
                  <a:lnTo>
                    <a:pt x="562" y="42"/>
                  </a:lnTo>
                  <a:lnTo>
                    <a:pt x="458" y="84"/>
                  </a:lnTo>
                  <a:lnTo>
                    <a:pt x="333" y="126"/>
                  </a:lnTo>
                  <a:lnTo>
                    <a:pt x="250" y="209"/>
                  </a:lnTo>
                  <a:lnTo>
                    <a:pt x="167" y="313"/>
                  </a:lnTo>
                  <a:lnTo>
                    <a:pt x="104" y="417"/>
                  </a:lnTo>
                  <a:lnTo>
                    <a:pt x="42" y="562"/>
                  </a:lnTo>
                  <a:lnTo>
                    <a:pt x="0" y="749"/>
                  </a:lnTo>
                  <a:lnTo>
                    <a:pt x="0" y="936"/>
                  </a:lnTo>
                  <a:lnTo>
                    <a:pt x="21" y="1082"/>
                  </a:lnTo>
                  <a:lnTo>
                    <a:pt x="83" y="1228"/>
                  </a:lnTo>
                  <a:lnTo>
                    <a:pt x="187" y="1352"/>
                  </a:lnTo>
                  <a:lnTo>
                    <a:pt x="312" y="1456"/>
                  </a:lnTo>
                  <a:lnTo>
                    <a:pt x="458" y="1560"/>
                  </a:lnTo>
                  <a:lnTo>
                    <a:pt x="603" y="1643"/>
                  </a:lnTo>
                  <a:lnTo>
                    <a:pt x="1061" y="1831"/>
                  </a:lnTo>
                  <a:lnTo>
                    <a:pt x="1518" y="1976"/>
                  </a:lnTo>
                  <a:lnTo>
                    <a:pt x="1996" y="2080"/>
                  </a:lnTo>
                  <a:lnTo>
                    <a:pt x="2475" y="2163"/>
                  </a:lnTo>
                  <a:lnTo>
                    <a:pt x="3202" y="2246"/>
                  </a:lnTo>
                  <a:lnTo>
                    <a:pt x="3930" y="2288"/>
                  </a:lnTo>
                  <a:lnTo>
                    <a:pt x="4658" y="2330"/>
                  </a:lnTo>
                  <a:lnTo>
                    <a:pt x="6134" y="2330"/>
                  </a:lnTo>
                  <a:lnTo>
                    <a:pt x="6883" y="2309"/>
                  </a:lnTo>
                  <a:lnTo>
                    <a:pt x="8401" y="2226"/>
                  </a:lnTo>
                  <a:lnTo>
                    <a:pt x="9024" y="2163"/>
                  </a:lnTo>
                  <a:lnTo>
                    <a:pt x="9336" y="2122"/>
                  </a:lnTo>
                  <a:lnTo>
                    <a:pt x="9648" y="2059"/>
                  </a:lnTo>
                  <a:lnTo>
                    <a:pt x="9939" y="1976"/>
                  </a:lnTo>
                  <a:lnTo>
                    <a:pt x="10251" y="1893"/>
                  </a:lnTo>
                  <a:lnTo>
                    <a:pt x="10542" y="1810"/>
                  </a:lnTo>
                  <a:lnTo>
                    <a:pt x="10854" y="1685"/>
                  </a:lnTo>
                  <a:lnTo>
                    <a:pt x="11187" y="1539"/>
                  </a:lnTo>
                  <a:lnTo>
                    <a:pt x="11499" y="1352"/>
                  </a:lnTo>
                  <a:lnTo>
                    <a:pt x="11644" y="1269"/>
                  </a:lnTo>
                  <a:lnTo>
                    <a:pt x="11790" y="1144"/>
                  </a:lnTo>
                  <a:lnTo>
                    <a:pt x="11915" y="1020"/>
                  </a:lnTo>
                  <a:lnTo>
                    <a:pt x="12039" y="874"/>
                  </a:lnTo>
                  <a:lnTo>
                    <a:pt x="11977" y="812"/>
                  </a:lnTo>
                  <a:lnTo>
                    <a:pt x="11935" y="770"/>
                  </a:lnTo>
                  <a:lnTo>
                    <a:pt x="11831" y="708"/>
                  </a:lnTo>
                  <a:lnTo>
                    <a:pt x="11623" y="708"/>
                  </a:lnTo>
                  <a:lnTo>
                    <a:pt x="10293" y="666"/>
                  </a:lnTo>
                  <a:lnTo>
                    <a:pt x="8983" y="625"/>
                  </a:lnTo>
                  <a:lnTo>
                    <a:pt x="7652" y="604"/>
                  </a:lnTo>
                  <a:lnTo>
                    <a:pt x="6342" y="541"/>
                  </a:lnTo>
                  <a:lnTo>
                    <a:pt x="5011" y="479"/>
                  </a:lnTo>
                  <a:lnTo>
                    <a:pt x="3701" y="375"/>
                  </a:lnTo>
                  <a:lnTo>
                    <a:pt x="3057" y="313"/>
                  </a:lnTo>
                  <a:lnTo>
                    <a:pt x="2391" y="229"/>
                  </a:lnTo>
                  <a:lnTo>
                    <a:pt x="1726" y="146"/>
                  </a:lnTo>
                  <a:lnTo>
                    <a:pt x="1082" y="42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2794525" y="5088550"/>
              <a:ext cx="301000" cy="58250"/>
            </a:xfrm>
            <a:custGeom>
              <a:avLst/>
              <a:gdLst/>
              <a:ahLst/>
              <a:cxnLst/>
              <a:rect l="l" t="t" r="r" b="b"/>
              <a:pathLst>
                <a:path w="12040" h="2330" fill="none" extrusionOk="0">
                  <a:moveTo>
                    <a:pt x="811" y="1"/>
                  </a:moveTo>
                  <a:lnTo>
                    <a:pt x="811" y="1"/>
                  </a:lnTo>
                  <a:lnTo>
                    <a:pt x="686" y="22"/>
                  </a:lnTo>
                  <a:lnTo>
                    <a:pt x="562" y="42"/>
                  </a:lnTo>
                  <a:lnTo>
                    <a:pt x="458" y="84"/>
                  </a:lnTo>
                  <a:lnTo>
                    <a:pt x="333" y="126"/>
                  </a:lnTo>
                  <a:lnTo>
                    <a:pt x="250" y="209"/>
                  </a:lnTo>
                  <a:lnTo>
                    <a:pt x="167" y="313"/>
                  </a:lnTo>
                  <a:lnTo>
                    <a:pt x="104" y="417"/>
                  </a:lnTo>
                  <a:lnTo>
                    <a:pt x="42" y="562"/>
                  </a:lnTo>
                  <a:lnTo>
                    <a:pt x="42" y="562"/>
                  </a:lnTo>
                  <a:lnTo>
                    <a:pt x="0" y="749"/>
                  </a:lnTo>
                  <a:lnTo>
                    <a:pt x="0" y="936"/>
                  </a:lnTo>
                  <a:lnTo>
                    <a:pt x="21" y="1082"/>
                  </a:lnTo>
                  <a:lnTo>
                    <a:pt x="83" y="1228"/>
                  </a:lnTo>
                  <a:lnTo>
                    <a:pt x="187" y="1352"/>
                  </a:lnTo>
                  <a:lnTo>
                    <a:pt x="312" y="1456"/>
                  </a:lnTo>
                  <a:lnTo>
                    <a:pt x="458" y="1560"/>
                  </a:lnTo>
                  <a:lnTo>
                    <a:pt x="603" y="1643"/>
                  </a:lnTo>
                  <a:lnTo>
                    <a:pt x="603" y="1643"/>
                  </a:lnTo>
                  <a:lnTo>
                    <a:pt x="1061" y="1831"/>
                  </a:lnTo>
                  <a:lnTo>
                    <a:pt x="1518" y="1976"/>
                  </a:lnTo>
                  <a:lnTo>
                    <a:pt x="1996" y="2080"/>
                  </a:lnTo>
                  <a:lnTo>
                    <a:pt x="2475" y="2163"/>
                  </a:lnTo>
                  <a:lnTo>
                    <a:pt x="2475" y="2163"/>
                  </a:lnTo>
                  <a:lnTo>
                    <a:pt x="3202" y="2246"/>
                  </a:lnTo>
                  <a:lnTo>
                    <a:pt x="3930" y="2288"/>
                  </a:lnTo>
                  <a:lnTo>
                    <a:pt x="4658" y="2330"/>
                  </a:lnTo>
                  <a:lnTo>
                    <a:pt x="5365" y="2330"/>
                  </a:lnTo>
                  <a:lnTo>
                    <a:pt x="5365" y="2330"/>
                  </a:lnTo>
                  <a:lnTo>
                    <a:pt x="6134" y="2330"/>
                  </a:lnTo>
                  <a:lnTo>
                    <a:pt x="6883" y="2309"/>
                  </a:lnTo>
                  <a:lnTo>
                    <a:pt x="8401" y="2226"/>
                  </a:lnTo>
                  <a:lnTo>
                    <a:pt x="8401" y="2226"/>
                  </a:lnTo>
                  <a:lnTo>
                    <a:pt x="9024" y="2163"/>
                  </a:lnTo>
                  <a:lnTo>
                    <a:pt x="9336" y="2122"/>
                  </a:lnTo>
                  <a:lnTo>
                    <a:pt x="9648" y="2059"/>
                  </a:lnTo>
                  <a:lnTo>
                    <a:pt x="9939" y="1976"/>
                  </a:lnTo>
                  <a:lnTo>
                    <a:pt x="10251" y="1893"/>
                  </a:lnTo>
                  <a:lnTo>
                    <a:pt x="10542" y="1810"/>
                  </a:lnTo>
                  <a:lnTo>
                    <a:pt x="10854" y="1685"/>
                  </a:lnTo>
                  <a:lnTo>
                    <a:pt x="10854" y="1685"/>
                  </a:lnTo>
                  <a:lnTo>
                    <a:pt x="11187" y="1539"/>
                  </a:lnTo>
                  <a:lnTo>
                    <a:pt x="11499" y="1352"/>
                  </a:lnTo>
                  <a:lnTo>
                    <a:pt x="11644" y="1269"/>
                  </a:lnTo>
                  <a:lnTo>
                    <a:pt x="11790" y="1144"/>
                  </a:lnTo>
                  <a:lnTo>
                    <a:pt x="11915" y="1020"/>
                  </a:lnTo>
                  <a:lnTo>
                    <a:pt x="12039" y="874"/>
                  </a:lnTo>
                  <a:lnTo>
                    <a:pt x="12039" y="874"/>
                  </a:lnTo>
                  <a:lnTo>
                    <a:pt x="11977" y="812"/>
                  </a:lnTo>
                  <a:lnTo>
                    <a:pt x="11935" y="770"/>
                  </a:lnTo>
                  <a:lnTo>
                    <a:pt x="11831" y="708"/>
                  </a:lnTo>
                  <a:lnTo>
                    <a:pt x="11727" y="708"/>
                  </a:lnTo>
                  <a:lnTo>
                    <a:pt x="11623" y="708"/>
                  </a:lnTo>
                  <a:lnTo>
                    <a:pt x="11623" y="708"/>
                  </a:lnTo>
                  <a:lnTo>
                    <a:pt x="10293" y="666"/>
                  </a:lnTo>
                  <a:lnTo>
                    <a:pt x="8983" y="625"/>
                  </a:lnTo>
                  <a:lnTo>
                    <a:pt x="7652" y="604"/>
                  </a:lnTo>
                  <a:lnTo>
                    <a:pt x="6342" y="541"/>
                  </a:lnTo>
                  <a:lnTo>
                    <a:pt x="5011" y="479"/>
                  </a:lnTo>
                  <a:lnTo>
                    <a:pt x="3701" y="375"/>
                  </a:lnTo>
                  <a:lnTo>
                    <a:pt x="3057" y="313"/>
                  </a:lnTo>
                  <a:lnTo>
                    <a:pt x="2391" y="229"/>
                  </a:lnTo>
                  <a:lnTo>
                    <a:pt x="1726" y="146"/>
                  </a:lnTo>
                  <a:lnTo>
                    <a:pt x="1082" y="42"/>
                  </a:lnTo>
                  <a:lnTo>
                    <a:pt x="1082" y="42"/>
                  </a:lnTo>
                  <a:lnTo>
                    <a:pt x="8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3352275" y="4332750"/>
              <a:ext cx="49425" cy="113325"/>
            </a:xfrm>
            <a:custGeom>
              <a:avLst/>
              <a:gdLst/>
              <a:ahLst/>
              <a:cxnLst/>
              <a:rect l="l" t="t" r="r" b="b"/>
              <a:pathLst>
                <a:path w="1977" h="4533" extrusionOk="0">
                  <a:moveTo>
                    <a:pt x="937" y="0"/>
                  </a:moveTo>
                  <a:lnTo>
                    <a:pt x="770" y="21"/>
                  </a:lnTo>
                  <a:lnTo>
                    <a:pt x="625" y="62"/>
                  </a:lnTo>
                  <a:lnTo>
                    <a:pt x="500" y="125"/>
                  </a:lnTo>
                  <a:lnTo>
                    <a:pt x="375" y="208"/>
                  </a:lnTo>
                  <a:lnTo>
                    <a:pt x="292" y="312"/>
                  </a:lnTo>
                  <a:lnTo>
                    <a:pt x="209" y="416"/>
                  </a:lnTo>
                  <a:lnTo>
                    <a:pt x="147" y="561"/>
                  </a:lnTo>
                  <a:lnTo>
                    <a:pt x="126" y="707"/>
                  </a:lnTo>
                  <a:lnTo>
                    <a:pt x="63" y="1185"/>
                  </a:lnTo>
                  <a:lnTo>
                    <a:pt x="22" y="1643"/>
                  </a:lnTo>
                  <a:lnTo>
                    <a:pt x="1" y="2121"/>
                  </a:lnTo>
                  <a:lnTo>
                    <a:pt x="1" y="2599"/>
                  </a:lnTo>
                  <a:lnTo>
                    <a:pt x="22" y="3077"/>
                  </a:lnTo>
                  <a:lnTo>
                    <a:pt x="63" y="3556"/>
                  </a:lnTo>
                  <a:lnTo>
                    <a:pt x="126" y="4034"/>
                  </a:lnTo>
                  <a:lnTo>
                    <a:pt x="230" y="4533"/>
                  </a:lnTo>
                  <a:lnTo>
                    <a:pt x="396" y="4470"/>
                  </a:lnTo>
                  <a:lnTo>
                    <a:pt x="542" y="4408"/>
                  </a:lnTo>
                  <a:lnTo>
                    <a:pt x="687" y="4325"/>
                  </a:lnTo>
                  <a:lnTo>
                    <a:pt x="791" y="4242"/>
                  </a:lnTo>
                  <a:lnTo>
                    <a:pt x="895" y="4138"/>
                  </a:lnTo>
                  <a:lnTo>
                    <a:pt x="978" y="4034"/>
                  </a:lnTo>
                  <a:lnTo>
                    <a:pt x="1124" y="3805"/>
                  </a:lnTo>
                  <a:lnTo>
                    <a:pt x="1311" y="3514"/>
                  </a:lnTo>
                  <a:lnTo>
                    <a:pt x="1456" y="3202"/>
                  </a:lnTo>
                  <a:lnTo>
                    <a:pt x="1581" y="2869"/>
                  </a:lnTo>
                  <a:lnTo>
                    <a:pt x="1685" y="2558"/>
                  </a:lnTo>
                  <a:lnTo>
                    <a:pt x="1789" y="2225"/>
                  </a:lnTo>
                  <a:lnTo>
                    <a:pt x="1852" y="1892"/>
                  </a:lnTo>
                  <a:lnTo>
                    <a:pt x="1955" y="1206"/>
                  </a:lnTo>
                  <a:lnTo>
                    <a:pt x="1976" y="1060"/>
                  </a:lnTo>
                  <a:lnTo>
                    <a:pt x="1955" y="915"/>
                  </a:lnTo>
                  <a:lnTo>
                    <a:pt x="1935" y="769"/>
                  </a:lnTo>
                  <a:lnTo>
                    <a:pt x="1872" y="645"/>
                  </a:lnTo>
                  <a:lnTo>
                    <a:pt x="1810" y="499"/>
                  </a:lnTo>
                  <a:lnTo>
                    <a:pt x="1727" y="353"/>
                  </a:lnTo>
                  <a:lnTo>
                    <a:pt x="1644" y="250"/>
                  </a:lnTo>
                  <a:lnTo>
                    <a:pt x="1540" y="166"/>
                  </a:lnTo>
                  <a:lnTo>
                    <a:pt x="1436" y="83"/>
                  </a:lnTo>
                  <a:lnTo>
                    <a:pt x="1290" y="42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3352275" y="4332750"/>
              <a:ext cx="49425" cy="113325"/>
            </a:xfrm>
            <a:custGeom>
              <a:avLst/>
              <a:gdLst/>
              <a:ahLst/>
              <a:cxnLst/>
              <a:rect l="l" t="t" r="r" b="b"/>
              <a:pathLst>
                <a:path w="1977" h="4533" fill="none" extrusionOk="0">
                  <a:moveTo>
                    <a:pt x="999" y="0"/>
                  </a:moveTo>
                  <a:lnTo>
                    <a:pt x="999" y="0"/>
                  </a:lnTo>
                  <a:lnTo>
                    <a:pt x="937" y="0"/>
                  </a:lnTo>
                  <a:lnTo>
                    <a:pt x="937" y="0"/>
                  </a:lnTo>
                  <a:lnTo>
                    <a:pt x="770" y="21"/>
                  </a:lnTo>
                  <a:lnTo>
                    <a:pt x="625" y="62"/>
                  </a:lnTo>
                  <a:lnTo>
                    <a:pt x="500" y="125"/>
                  </a:lnTo>
                  <a:lnTo>
                    <a:pt x="375" y="208"/>
                  </a:lnTo>
                  <a:lnTo>
                    <a:pt x="292" y="312"/>
                  </a:lnTo>
                  <a:lnTo>
                    <a:pt x="209" y="416"/>
                  </a:lnTo>
                  <a:lnTo>
                    <a:pt x="147" y="561"/>
                  </a:lnTo>
                  <a:lnTo>
                    <a:pt x="126" y="707"/>
                  </a:lnTo>
                  <a:lnTo>
                    <a:pt x="126" y="707"/>
                  </a:lnTo>
                  <a:lnTo>
                    <a:pt x="63" y="1185"/>
                  </a:lnTo>
                  <a:lnTo>
                    <a:pt x="22" y="1643"/>
                  </a:lnTo>
                  <a:lnTo>
                    <a:pt x="1" y="2121"/>
                  </a:lnTo>
                  <a:lnTo>
                    <a:pt x="1" y="2599"/>
                  </a:lnTo>
                  <a:lnTo>
                    <a:pt x="22" y="3077"/>
                  </a:lnTo>
                  <a:lnTo>
                    <a:pt x="63" y="3556"/>
                  </a:lnTo>
                  <a:lnTo>
                    <a:pt x="126" y="4034"/>
                  </a:lnTo>
                  <a:lnTo>
                    <a:pt x="230" y="4533"/>
                  </a:lnTo>
                  <a:lnTo>
                    <a:pt x="230" y="4533"/>
                  </a:lnTo>
                  <a:lnTo>
                    <a:pt x="396" y="4470"/>
                  </a:lnTo>
                  <a:lnTo>
                    <a:pt x="542" y="4408"/>
                  </a:lnTo>
                  <a:lnTo>
                    <a:pt x="687" y="4325"/>
                  </a:lnTo>
                  <a:lnTo>
                    <a:pt x="791" y="4242"/>
                  </a:lnTo>
                  <a:lnTo>
                    <a:pt x="895" y="4138"/>
                  </a:lnTo>
                  <a:lnTo>
                    <a:pt x="978" y="4034"/>
                  </a:lnTo>
                  <a:lnTo>
                    <a:pt x="1124" y="3805"/>
                  </a:lnTo>
                  <a:lnTo>
                    <a:pt x="1124" y="3805"/>
                  </a:lnTo>
                  <a:lnTo>
                    <a:pt x="1311" y="3514"/>
                  </a:lnTo>
                  <a:lnTo>
                    <a:pt x="1456" y="3202"/>
                  </a:lnTo>
                  <a:lnTo>
                    <a:pt x="1581" y="2869"/>
                  </a:lnTo>
                  <a:lnTo>
                    <a:pt x="1685" y="2558"/>
                  </a:lnTo>
                  <a:lnTo>
                    <a:pt x="1789" y="2225"/>
                  </a:lnTo>
                  <a:lnTo>
                    <a:pt x="1852" y="1892"/>
                  </a:lnTo>
                  <a:lnTo>
                    <a:pt x="1955" y="1206"/>
                  </a:lnTo>
                  <a:lnTo>
                    <a:pt x="1955" y="1206"/>
                  </a:lnTo>
                  <a:lnTo>
                    <a:pt x="1976" y="1060"/>
                  </a:lnTo>
                  <a:lnTo>
                    <a:pt x="1955" y="915"/>
                  </a:lnTo>
                  <a:lnTo>
                    <a:pt x="1935" y="769"/>
                  </a:lnTo>
                  <a:lnTo>
                    <a:pt x="1872" y="645"/>
                  </a:lnTo>
                  <a:lnTo>
                    <a:pt x="1872" y="645"/>
                  </a:lnTo>
                  <a:lnTo>
                    <a:pt x="1810" y="499"/>
                  </a:lnTo>
                  <a:lnTo>
                    <a:pt x="1727" y="353"/>
                  </a:lnTo>
                  <a:lnTo>
                    <a:pt x="1644" y="250"/>
                  </a:lnTo>
                  <a:lnTo>
                    <a:pt x="1540" y="166"/>
                  </a:lnTo>
                  <a:lnTo>
                    <a:pt x="1436" y="83"/>
                  </a:lnTo>
                  <a:lnTo>
                    <a:pt x="1290" y="42"/>
                  </a:lnTo>
                  <a:lnTo>
                    <a:pt x="1145" y="0"/>
                  </a:lnTo>
                  <a:lnTo>
                    <a:pt x="9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2903175" y="4042675"/>
              <a:ext cx="86825" cy="69175"/>
            </a:xfrm>
            <a:custGeom>
              <a:avLst/>
              <a:gdLst/>
              <a:ahLst/>
              <a:cxnLst/>
              <a:rect l="l" t="t" r="r" b="b"/>
              <a:pathLst>
                <a:path w="3473" h="2767" extrusionOk="0">
                  <a:moveTo>
                    <a:pt x="2828" y="1"/>
                  </a:moveTo>
                  <a:lnTo>
                    <a:pt x="2474" y="21"/>
                  </a:lnTo>
                  <a:lnTo>
                    <a:pt x="2121" y="105"/>
                  </a:lnTo>
                  <a:lnTo>
                    <a:pt x="1747" y="209"/>
                  </a:lnTo>
                  <a:lnTo>
                    <a:pt x="1393" y="354"/>
                  </a:lnTo>
                  <a:lnTo>
                    <a:pt x="1060" y="541"/>
                  </a:lnTo>
                  <a:lnTo>
                    <a:pt x="749" y="770"/>
                  </a:lnTo>
                  <a:lnTo>
                    <a:pt x="478" y="999"/>
                  </a:lnTo>
                  <a:lnTo>
                    <a:pt x="353" y="1123"/>
                  </a:lnTo>
                  <a:lnTo>
                    <a:pt x="250" y="1269"/>
                  </a:lnTo>
                  <a:lnTo>
                    <a:pt x="146" y="1415"/>
                  </a:lnTo>
                  <a:lnTo>
                    <a:pt x="83" y="1560"/>
                  </a:lnTo>
                  <a:lnTo>
                    <a:pt x="21" y="1706"/>
                  </a:lnTo>
                  <a:lnTo>
                    <a:pt x="0" y="1872"/>
                  </a:lnTo>
                  <a:lnTo>
                    <a:pt x="0" y="2018"/>
                  </a:lnTo>
                  <a:lnTo>
                    <a:pt x="42" y="2163"/>
                  </a:lnTo>
                  <a:lnTo>
                    <a:pt x="104" y="2309"/>
                  </a:lnTo>
                  <a:lnTo>
                    <a:pt x="208" y="2454"/>
                  </a:lnTo>
                  <a:lnTo>
                    <a:pt x="353" y="2600"/>
                  </a:lnTo>
                  <a:lnTo>
                    <a:pt x="520" y="2704"/>
                  </a:lnTo>
                  <a:lnTo>
                    <a:pt x="686" y="2745"/>
                  </a:lnTo>
                  <a:lnTo>
                    <a:pt x="853" y="2766"/>
                  </a:lnTo>
                  <a:lnTo>
                    <a:pt x="998" y="2766"/>
                  </a:lnTo>
                  <a:lnTo>
                    <a:pt x="1123" y="2724"/>
                  </a:lnTo>
                  <a:lnTo>
                    <a:pt x="1268" y="2683"/>
                  </a:lnTo>
                  <a:lnTo>
                    <a:pt x="1393" y="2621"/>
                  </a:lnTo>
                  <a:lnTo>
                    <a:pt x="1705" y="2454"/>
                  </a:lnTo>
                  <a:lnTo>
                    <a:pt x="1996" y="2246"/>
                  </a:lnTo>
                  <a:lnTo>
                    <a:pt x="2266" y="2038"/>
                  </a:lnTo>
                  <a:lnTo>
                    <a:pt x="2516" y="1810"/>
                  </a:lnTo>
                  <a:lnTo>
                    <a:pt x="2745" y="1560"/>
                  </a:lnTo>
                  <a:lnTo>
                    <a:pt x="2953" y="1290"/>
                  </a:lnTo>
                  <a:lnTo>
                    <a:pt x="3161" y="999"/>
                  </a:lnTo>
                  <a:lnTo>
                    <a:pt x="3327" y="708"/>
                  </a:lnTo>
                  <a:lnTo>
                    <a:pt x="3410" y="562"/>
                  </a:lnTo>
                  <a:lnTo>
                    <a:pt x="3452" y="416"/>
                  </a:lnTo>
                  <a:lnTo>
                    <a:pt x="3472" y="333"/>
                  </a:lnTo>
                  <a:lnTo>
                    <a:pt x="3452" y="250"/>
                  </a:lnTo>
                  <a:lnTo>
                    <a:pt x="3452" y="167"/>
                  </a:lnTo>
                  <a:lnTo>
                    <a:pt x="3410" y="105"/>
                  </a:lnTo>
                  <a:lnTo>
                    <a:pt x="3264" y="63"/>
                  </a:lnTo>
                  <a:lnTo>
                    <a:pt x="3140" y="21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54" name="Google Shape;1454;p9"/>
            <p:cNvSpPr/>
            <p:nvPr/>
          </p:nvSpPr>
          <p:spPr>
            <a:xfrm>
              <a:off x="2903175" y="4042675"/>
              <a:ext cx="86825" cy="69175"/>
            </a:xfrm>
            <a:custGeom>
              <a:avLst/>
              <a:gdLst/>
              <a:ahLst/>
              <a:cxnLst/>
              <a:rect l="l" t="t" r="r" b="b"/>
              <a:pathLst>
                <a:path w="3473" h="2767" fill="none" extrusionOk="0">
                  <a:moveTo>
                    <a:pt x="2828" y="1"/>
                  </a:moveTo>
                  <a:lnTo>
                    <a:pt x="2828" y="1"/>
                  </a:lnTo>
                  <a:lnTo>
                    <a:pt x="2474" y="21"/>
                  </a:lnTo>
                  <a:lnTo>
                    <a:pt x="2121" y="105"/>
                  </a:lnTo>
                  <a:lnTo>
                    <a:pt x="1747" y="209"/>
                  </a:lnTo>
                  <a:lnTo>
                    <a:pt x="1393" y="354"/>
                  </a:lnTo>
                  <a:lnTo>
                    <a:pt x="1060" y="541"/>
                  </a:lnTo>
                  <a:lnTo>
                    <a:pt x="749" y="770"/>
                  </a:lnTo>
                  <a:lnTo>
                    <a:pt x="478" y="999"/>
                  </a:lnTo>
                  <a:lnTo>
                    <a:pt x="353" y="1123"/>
                  </a:lnTo>
                  <a:lnTo>
                    <a:pt x="250" y="1269"/>
                  </a:lnTo>
                  <a:lnTo>
                    <a:pt x="250" y="1269"/>
                  </a:lnTo>
                  <a:lnTo>
                    <a:pt x="146" y="1415"/>
                  </a:lnTo>
                  <a:lnTo>
                    <a:pt x="83" y="1560"/>
                  </a:lnTo>
                  <a:lnTo>
                    <a:pt x="21" y="1706"/>
                  </a:lnTo>
                  <a:lnTo>
                    <a:pt x="0" y="1872"/>
                  </a:lnTo>
                  <a:lnTo>
                    <a:pt x="0" y="2018"/>
                  </a:lnTo>
                  <a:lnTo>
                    <a:pt x="42" y="2163"/>
                  </a:lnTo>
                  <a:lnTo>
                    <a:pt x="104" y="2309"/>
                  </a:lnTo>
                  <a:lnTo>
                    <a:pt x="208" y="2454"/>
                  </a:lnTo>
                  <a:lnTo>
                    <a:pt x="208" y="2454"/>
                  </a:lnTo>
                  <a:lnTo>
                    <a:pt x="353" y="2600"/>
                  </a:lnTo>
                  <a:lnTo>
                    <a:pt x="520" y="2704"/>
                  </a:lnTo>
                  <a:lnTo>
                    <a:pt x="686" y="2745"/>
                  </a:lnTo>
                  <a:lnTo>
                    <a:pt x="853" y="2766"/>
                  </a:lnTo>
                  <a:lnTo>
                    <a:pt x="853" y="2766"/>
                  </a:lnTo>
                  <a:lnTo>
                    <a:pt x="998" y="2766"/>
                  </a:lnTo>
                  <a:lnTo>
                    <a:pt x="1123" y="2724"/>
                  </a:lnTo>
                  <a:lnTo>
                    <a:pt x="1268" y="2683"/>
                  </a:lnTo>
                  <a:lnTo>
                    <a:pt x="1393" y="2621"/>
                  </a:lnTo>
                  <a:lnTo>
                    <a:pt x="1393" y="2621"/>
                  </a:lnTo>
                  <a:lnTo>
                    <a:pt x="1705" y="2454"/>
                  </a:lnTo>
                  <a:lnTo>
                    <a:pt x="1996" y="2246"/>
                  </a:lnTo>
                  <a:lnTo>
                    <a:pt x="2266" y="2038"/>
                  </a:lnTo>
                  <a:lnTo>
                    <a:pt x="2516" y="1810"/>
                  </a:lnTo>
                  <a:lnTo>
                    <a:pt x="2745" y="1560"/>
                  </a:lnTo>
                  <a:lnTo>
                    <a:pt x="2953" y="1290"/>
                  </a:lnTo>
                  <a:lnTo>
                    <a:pt x="3161" y="999"/>
                  </a:lnTo>
                  <a:lnTo>
                    <a:pt x="3327" y="708"/>
                  </a:lnTo>
                  <a:lnTo>
                    <a:pt x="3327" y="708"/>
                  </a:lnTo>
                  <a:lnTo>
                    <a:pt x="3410" y="562"/>
                  </a:lnTo>
                  <a:lnTo>
                    <a:pt x="3452" y="416"/>
                  </a:lnTo>
                  <a:lnTo>
                    <a:pt x="3472" y="333"/>
                  </a:lnTo>
                  <a:lnTo>
                    <a:pt x="3452" y="250"/>
                  </a:lnTo>
                  <a:lnTo>
                    <a:pt x="3452" y="167"/>
                  </a:lnTo>
                  <a:lnTo>
                    <a:pt x="3410" y="105"/>
                  </a:lnTo>
                  <a:lnTo>
                    <a:pt x="3410" y="105"/>
                  </a:lnTo>
                  <a:lnTo>
                    <a:pt x="3264" y="63"/>
                  </a:lnTo>
                  <a:lnTo>
                    <a:pt x="3140" y="21"/>
                  </a:lnTo>
                  <a:lnTo>
                    <a:pt x="282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55" name="Google Shape;1455;p9"/>
            <p:cNvSpPr/>
            <p:nvPr/>
          </p:nvSpPr>
          <p:spPr>
            <a:xfrm>
              <a:off x="2674450" y="3955350"/>
              <a:ext cx="941400" cy="1400950"/>
            </a:xfrm>
            <a:custGeom>
              <a:avLst/>
              <a:gdLst/>
              <a:ahLst/>
              <a:cxnLst/>
              <a:rect l="l" t="t" r="r" b="b"/>
              <a:pathLst>
                <a:path w="37656" h="56038" extrusionOk="0">
                  <a:moveTo>
                    <a:pt x="19358" y="10709"/>
                  </a:moveTo>
                  <a:lnTo>
                    <a:pt x="19670" y="10730"/>
                  </a:lnTo>
                  <a:lnTo>
                    <a:pt x="19961" y="10750"/>
                  </a:lnTo>
                  <a:lnTo>
                    <a:pt x="20252" y="10813"/>
                  </a:lnTo>
                  <a:lnTo>
                    <a:pt x="20564" y="10875"/>
                  </a:lnTo>
                  <a:lnTo>
                    <a:pt x="20855" y="10958"/>
                  </a:lnTo>
                  <a:lnTo>
                    <a:pt x="21146" y="11041"/>
                  </a:lnTo>
                  <a:lnTo>
                    <a:pt x="21438" y="11145"/>
                  </a:lnTo>
                  <a:lnTo>
                    <a:pt x="21729" y="11270"/>
                  </a:lnTo>
                  <a:lnTo>
                    <a:pt x="21999" y="11395"/>
                  </a:lnTo>
                  <a:lnTo>
                    <a:pt x="22269" y="11561"/>
                  </a:lnTo>
                  <a:lnTo>
                    <a:pt x="22540" y="11728"/>
                  </a:lnTo>
                  <a:lnTo>
                    <a:pt x="22810" y="11894"/>
                  </a:lnTo>
                  <a:lnTo>
                    <a:pt x="23059" y="12102"/>
                  </a:lnTo>
                  <a:lnTo>
                    <a:pt x="23288" y="12310"/>
                  </a:lnTo>
                  <a:lnTo>
                    <a:pt x="23517" y="12539"/>
                  </a:lnTo>
                  <a:lnTo>
                    <a:pt x="23725" y="12767"/>
                  </a:lnTo>
                  <a:lnTo>
                    <a:pt x="23933" y="13038"/>
                  </a:lnTo>
                  <a:lnTo>
                    <a:pt x="24120" y="13308"/>
                  </a:lnTo>
                  <a:lnTo>
                    <a:pt x="24286" y="13599"/>
                  </a:lnTo>
                  <a:lnTo>
                    <a:pt x="24432" y="13890"/>
                  </a:lnTo>
                  <a:lnTo>
                    <a:pt x="24556" y="14223"/>
                  </a:lnTo>
                  <a:lnTo>
                    <a:pt x="24702" y="14639"/>
                  </a:lnTo>
                  <a:lnTo>
                    <a:pt x="24827" y="15054"/>
                  </a:lnTo>
                  <a:lnTo>
                    <a:pt x="24910" y="15491"/>
                  </a:lnTo>
                  <a:lnTo>
                    <a:pt x="24972" y="15907"/>
                  </a:lnTo>
                  <a:lnTo>
                    <a:pt x="24993" y="16323"/>
                  </a:lnTo>
                  <a:lnTo>
                    <a:pt x="25014" y="16739"/>
                  </a:lnTo>
                  <a:lnTo>
                    <a:pt x="24993" y="17155"/>
                  </a:lnTo>
                  <a:lnTo>
                    <a:pt x="24952" y="17570"/>
                  </a:lnTo>
                  <a:lnTo>
                    <a:pt x="24868" y="17986"/>
                  </a:lnTo>
                  <a:lnTo>
                    <a:pt x="24785" y="18381"/>
                  </a:lnTo>
                  <a:lnTo>
                    <a:pt x="24660" y="18776"/>
                  </a:lnTo>
                  <a:lnTo>
                    <a:pt x="24515" y="19171"/>
                  </a:lnTo>
                  <a:lnTo>
                    <a:pt x="24369" y="19546"/>
                  </a:lnTo>
                  <a:lnTo>
                    <a:pt x="24182" y="19899"/>
                  </a:lnTo>
                  <a:lnTo>
                    <a:pt x="23974" y="20253"/>
                  </a:lnTo>
                  <a:lnTo>
                    <a:pt x="23746" y="20606"/>
                  </a:lnTo>
                  <a:lnTo>
                    <a:pt x="23517" y="20939"/>
                  </a:lnTo>
                  <a:lnTo>
                    <a:pt x="23247" y="21251"/>
                  </a:lnTo>
                  <a:lnTo>
                    <a:pt x="22976" y="21542"/>
                  </a:lnTo>
                  <a:lnTo>
                    <a:pt x="22685" y="21833"/>
                  </a:lnTo>
                  <a:lnTo>
                    <a:pt x="22373" y="22103"/>
                  </a:lnTo>
                  <a:lnTo>
                    <a:pt x="22041" y="22332"/>
                  </a:lnTo>
                  <a:lnTo>
                    <a:pt x="21708" y="22561"/>
                  </a:lnTo>
                  <a:lnTo>
                    <a:pt x="21354" y="22789"/>
                  </a:lnTo>
                  <a:lnTo>
                    <a:pt x="20980" y="22976"/>
                  </a:lnTo>
                  <a:lnTo>
                    <a:pt x="20606" y="23143"/>
                  </a:lnTo>
                  <a:lnTo>
                    <a:pt x="20211" y="23268"/>
                  </a:lnTo>
                  <a:lnTo>
                    <a:pt x="19795" y="23392"/>
                  </a:lnTo>
                  <a:lnTo>
                    <a:pt x="19379" y="23496"/>
                  </a:lnTo>
                  <a:lnTo>
                    <a:pt x="18963" y="23559"/>
                  </a:lnTo>
                  <a:lnTo>
                    <a:pt x="18527" y="23600"/>
                  </a:lnTo>
                  <a:lnTo>
                    <a:pt x="17695" y="23600"/>
                  </a:lnTo>
                  <a:lnTo>
                    <a:pt x="17341" y="23538"/>
                  </a:lnTo>
                  <a:lnTo>
                    <a:pt x="16988" y="23476"/>
                  </a:lnTo>
                  <a:lnTo>
                    <a:pt x="16634" y="23372"/>
                  </a:lnTo>
                  <a:lnTo>
                    <a:pt x="16323" y="23247"/>
                  </a:lnTo>
                  <a:lnTo>
                    <a:pt x="16011" y="23080"/>
                  </a:lnTo>
                  <a:lnTo>
                    <a:pt x="15699" y="22914"/>
                  </a:lnTo>
                  <a:lnTo>
                    <a:pt x="15428" y="22706"/>
                  </a:lnTo>
                  <a:lnTo>
                    <a:pt x="15158" y="22477"/>
                  </a:lnTo>
                  <a:lnTo>
                    <a:pt x="14909" y="22207"/>
                  </a:lnTo>
                  <a:lnTo>
                    <a:pt x="14680" y="21937"/>
                  </a:lnTo>
                  <a:lnTo>
                    <a:pt x="14451" y="21625"/>
                  </a:lnTo>
                  <a:lnTo>
                    <a:pt x="14264" y="21292"/>
                  </a:lnTo>
                  <a:lnTo>
                    <a:pt x="14077" y="20939"/>
                  </a:lnTo>
                  <a:lnTo>
                    <a:pt x="13911" y="20565"/>
                  </a:lnTo>
                  <a:lnTo>
                    <a:pt x="13786" y="20169"/>
                  </a:lnTo>
                  <a:lnTo>
                    <a:pt x="13599" y="19525"/>
                  </a:lnTo>
                  <a:lnTo>
                    <a:pt x="13536" y="19213"/>
                  </a:lnTo>
                  <a:lnTo>
                    <a:pt x="13474" y="18880"/>
                  </a:lnTo>
                  <a:lnTo>
                    <a:pt x="13432" y="18548"/>
                  </a:lnTo>
                  <a:lnTo>
                    <a:pt x="13391" y="18236"/>
                  </a:lnTo>
                  <a:lnTo>
                    <a:pt x="13370" y="17903"/>
                  </a:lnTo>
                  <a:lnTo>
                    <a:pt x="13370" y="17570"/>
                  </a:lnTo>
                  <a:lnTo>
                    <a:pt x="13391" y="17092"/>
                  </a:lnTo>
                  <a:lnTo>
                    <a:pt x="13432" y="16614"/>
                  </a:lnTo>
                  <a:lnTo>
                    <a:pt x="13495" y="16177"/>
                  </a:lnTo>
                  <a:lnTo>
                    <a:pt x="13578" y="15720"/>
                  </a:lnTo>
                  <a:lnTo>
                    <a:pt x="13682" y="15283"/>
                  </a:lnTo>
                  <a:lnTo>
                    <a:pt x="13807" y="14867"/>
                  </a:lnTo>
                  <a:lnTo>
                    <a:pt x="13973" y="14472"/>
                  </a:lnTo>
                  <a:lnTo>
                    <a:pt x="14139" y="14077"/>
                  </a:lnTo>
                  <a:lnTo>
                    <a:pt x="14347" y="13682"/>
                  </a:lnTo>
                  <a:lnTo>
                    <a:pt x="14576" y="13329"/>
                  </a:lnTo>
                  <a:lnTo>
                    <a:pt x="14825" y="12954"/>
                  </a:lnTo>
                  <a:lnTo>
                    <a:pt x="15117" y="12622"/>
                  </a:lnTo>
                  <a:lnTo>
                    <a:pt x="15408" y="12289"/>
                  </a:lnTo>
                  <a:lnTo>
                    <a:pt x="15761" y="11977"/>
                  </a:lnTo>
                  <a:lnTo>
                    <a:pt x="16115" y="11686"/>
                  </a:lnTo>
                  <a:lnTo>
                    <a:pt x="16510" y="11395"/>
                  </a:lnTo>
                  <a:lnTo>
                    <a:pt x="16718" y="11270"/>
                  </a:lnTo>
                  <a:lnTo>
                    <a:pt x="16946" y="11145"/>
                  </a:lnTo>
                  <a:lnTo>
                    <a:pt x="17175" y="11041"/>
                  </a:lnTo>
                  <a:lnTo>
                    <a:pt x="17425" y="10958"/>
                  </a:lnTo>
                  <a:lnTo>
                    <a:pt x="17674" y="10875"/>
                  </a:lnTo>
                  <a:lnTo>
                    <a:pt x="17944" y="10813"/>
                  </a:lnTo>
                  <a:lnTo>
                    <a:pt x="18215" y="10771"/>
                  </a:lnTo>
                  <a:lnTo>
                    <a:pt x="18506" y="10730"/>
                  </a:lnTo>
                  <a:lnTo>
                    <a:pt x="18776" y="10709"/>
                  </a:lnTo>
                  <a:close/>
                  <a:moveTo>
                    <a:pt x="18319" y="0"/>
                  </a:moveTo>
                  <a:lnTo>
                    <a:pt x="17383" y="63"/>
                  </a:lnTo>
                  <a:lnTo>
                    <a:pt x="16447" y="167"/>
                  </a:lnTo>
                  <a:lnTo>
                    <a:pt x="15512" y="312"/>
                  </a:lnTo>
                  <a:lnTo>
                    <a:pt x="14576" y="520"/>
                  </a:lnTo>
                  <a:lnTo>
                    <a:pt x="13640" y="749"/>
                  </a:lnTo>
                  <a:lnTo>
                    <a:pt x="12705" y="1040"/>
                  </a:lnTo>
                  <a:lnTo>
                    <a:pt x="11769" y="1373"/>
                  </a:lnTo>
                  <a:lnTo>
                    <a:pt x="10833" y="1747"/>
                  </a:lnTo>
                  <a:lnTo>
                    <a:pt x="10376" y="1955"/>
                  </a:lnTo>
                  <a:lnTo>
                    <a:pt x="9939" y="2163"/>
                  </a:lnTo>
                  <a:lnTo>
                    <a:pt x="9502" y="2412"/>
                  </a:lnTo>
                  <a:lnTo>
                    <a:pt x="9087" y="2641"/>
                  </a:lnTo>
                  <a:lnTo>
                    <a:pt x="8671" y="2911"/>
                  </a:lnTo>
                  <a:lnTo>
                    <a:pt x="8255" y="3182"/>
                  </a:lnTo>
                  <a:lnTo>
                    <a:pt x="7860" y="3452"/>
                  </a:lnTo>
                  <a:lnTo>
                    <a:pt x="7465" y="3743"/>
                  </a:lnTo>
                  <a:lnTo>
                    <a:pt x="7070" y="4055"/>
                  </a:lnTo>
                  <a:lnTo>
                    <a:pt x="6695" y="4367"/>
                  </a:lnTo>
                  <a:lnTo>
                    <a:pt x="5968" y="5012"/>
                  </a:lnTo>
                  <a:lnTo>
                    <a:pt x="5261" y="5698"/>
                  </a:lnTo>
                  <a:lnTo>
                    <a:pt x="4575" y="6425"/>
                  </a:lnTo>
                  <a:lnTo>
                    <a:pt x="4221" y="6820"/>
                  </a:lnTo>
                  <a:lnTo>
                    <a:pt x="3868" y="7216"/>
                  </a:lnTo>
                  <a:lnTo>
                    <a:pt x="3535" y="7631"/>
                  </a:lnTo>
                  <a:lnTo>
                    <a:pt x="3223" y="8047"/>
                  </a:lnTo>
                  <a:lnTo>
                    <a:pt x="2911" y="8484"/>
                  </a:lnTo>
                  <a:lnTo>
                    <a:pt x="2620" y="8900"/>
                  </a:lnTo>
                  <a:lnTo>
                    <a:pt x="2350" y="9357"/>
                  </a:lnTo>
                  <a:lnTo>
                    <a:pt x="2100" y="9794"/>
                  </a:lnTo>
                  <a:lnTo>
                    <a:pt x="1851" y="10251"/>
                  </a:lnTo>
                  <a:lnTo>
                    <a:pt x="1622" y="10730"/>
                  </a:lnTo>
                  <a:lnTo>
                    <a:pt x="1393" y="11208"/>
                  </a:lnTo>
                  <a:lnTo>
                    <a:pt x="1185" y="11686"/>
                  </a:lnTo>
                  <a:lnTo>
                    <a:pt x="998" y="12164"/>
                  </a:lnTo>
                  <a:lnTo>
                    <a:pt x="832" y="12663"/>
                  </a:lnTo>
                  <a:lnTo>
                    <a:pt x="686" y="13183"/>
                  </a:lnTo>
                  <a:lnTo>
                    <a:pt x="541" y="13682"/>
                  </a:lnTo>
                  <a:lnTo>
                    <a:pt x="395" y="14347"/>
                  </a:lnTo>
                  <a:lnTo>
                    <a:pt x="270" y="14992"/>
                  </a:lnTo>
                  <a:lnTo>
                    <a:pt x="167" y="15657"/>
                  </a:lnTo>
                  <a:lnTo>
                    <a:pt x="83" y="16302"/>
                  </a:lnTo>
                  <a:lnTo>
                    <a:pt x="42" y="16947"/>
                  </a:lnTo>
                  <a:lnTo>
                    <a:pt x="0" y="17612"/>
                  </a:lnTo>
                  <a:lnTo>
                    <a:pt x="0" y="18257"/>
                  </a:lnTo>
                  <a:lnTo>
                    <a:pt x="21" y="18901"/>
                  </a:lnTo>
                  <a:lnTo>
                    <a:pt x="63" y="19546"/>
                  </a:lnTo>
                  <a:lnTo>
                    <a:pt x="125" y="20190"/>
                  </a:lnTo>
                  <a:lnTo>
                    <a:pt x="229" y="20835"/>
                  </a:lnTo>
                  <a:lnTo>
                    <a:pt x="333" y="21479"/>
                  </a:lnTo>
                  <a:lnTo>
                    <a:pt x="478" y="22124"/>
                  </a:lnTo>
                  <a:lnTo>
                    <a:pt x="624" y="22769"/>
                  </a:lnTo>
                  <a:lnTo>
                    <a:pt x="811" y="23413"/>
                  </a:lnTo>
                  <a:lnTo>
                    <a:pt x="1019" y="24058"/>
                  </a:lnTo>
                  <a:lnTo>
                    <a:pt x="1185" y="24598"/>
                  </a:lnTo>
                  <a:lnTo>
                    <a:pt x="1393" y="25118"/>
                  </a:lnTo>
                  <a:lnTo>
                    <a:pt x="1601" y="25659"/>
                  </a:lnTo>
                  <a:lnTo>
                    <a:pt x="1830" y="26158"/>
                  </a:lnTo>
                  <a:lnTo>
                    <a:pt x="2059" y="26678"/>
                  </a:lnTo>
                  <a:lnTo>
                    <a:pt x="2308" y="27177"/>
                  </a:lnTo>
                  <a:lnTo>
                    <a:pt x="2558" y="27676"/>
                  </a:lnTo>
                  <a:lnTo>
                    <a:pt x="2849" y="28154"/>
                  </a:lnTo>
                  <a:lnTo>
                    <a:pt x="3119" y="28632"/>
                  </a:lnTo>
                  <a:lnTo>
                    <a:pt x="3431" y="29110"/>
                  </a:lnTo>
                  <a:lnTo>
                    <a:pt x="3743" y="29568"/>
                  </a:lnTo>
                  <a:lnTo>
                    <a:pt x="4076" y="30025"/>
                  </a:lnTo>
                  <a:lnTo>
                    <a:pt x="4429" y="30462"/>
                  </a:lnTo>
                  <a:lnTo>
                    <a:pt x="4783" y="30899"/>
                  </a:lnTo>
                  <a:lnTo>
                    <a:pt x="5157" y="31314"/>
                  </a:lnTo>
                  <a:lnTo>
                    <a:pt x="5552" y="31730"/>
                  </a:lnTo>
                  <a:lnTo>
                    <a:pt x="5947" y="32125"/>
                  </a:lnTo>
                  <a:lnTo>
                    <a:pt x="6384" y="32500"/>
                  </a:lnTo>
                  <a:lnTo>
                    <a:pt x="6799" y="32853"/>
                  </a:lnTo>
                  <a:lnTo>
                    <a:pt x="7257" y="33186"/>
                  </a:lnTo>
                  <a:lnTo>
                    <a:pt x="7714" y="33518"/>
                  </a:lnTo>
                  <a:lnTo>
                    <a:pt x="8172" y="33810"/>
                  </a:lnTo>
                  <a:lnTo>
                    <a:pt x="8650" y="34080"/>
                  </a:lnTo>
                  <a:lnTo>
                    <a:pt x="9149" y="34329"/>
                  </a:lnTo>
                  <a:lnTo>
                    <a:pt x="9648" y="34558"/>
                  </a:lnTo>
                  <a:lnTo>
                    <a:pt x="10147" y="34766"/>
                  </a:lnTo>
                  <a:lnTo>
                    <a:pt x="10667" y="34974"/>
                  </a:lnTo>
                  <a:lnTo>
                    <a:pt x="11187" y="35140"/>
                  </a:lnTo>
                  <a:lnTo>
                    <a:pt x="11727" y="35307"/>
                  </a:lnTo>
                  <a:lnTo>
                    <a:pt x="12268" y="35452"/>
                  </a:lnTo>
                  <a:lnTo>
                    <a:pt x="12829" y="35577"/>
                  </a:lnTo>
                  <a:lnTo>
                    <a:pt x="13391" y="35681"/>
                  </a:lnTo>
                  <a:lnTo>
                    <a:pt x="13931" y="35764"/>
                  </a:lnTo>
                  <a:lnTo>
                    <a:pt x="14472" y="35847"/>
                  </a:lnTo>
                  <a:lnTo>
                    <a:pt x="15013" y="35889"/>
                  </a:lnTo>
                  <a:lnTo>
                    <a:pt x="15532" y="35910"/>
                  </a:lnTo>
                  <a:lnTo>
                    <a:pt x="16073" y="35889"/>
                  </a:lnTo>
                  <a:lnTo>
                    <a:pt x="16614" y="35826"/>
                  </a:lnTo>
                  <a:lnTo>
                    <a:pt x="17154" y="35722"/>
                  </a:lnTo>
                  <a:lnTo>
                    <a:pt x="17674" y="35556"/>
                  </a:lnTo>
                  <a:lnTo>
                    <a:pt x="18360" y="35327"/>
                  </a:lnTo>
                  <a:lnTo>
                    <a:pt x="19046" y="35078"/>
                  </a:lnTo>
                  <a:lnTo>
                    <a:pt x="19691" y="34808"/>
                  </a:lnTo>
                  <a:lnTo>
                    <a:pt x="20336" y="34496"/>
                  </a:lnTo>
                  <a:lnTo>
                    <a:pt x="20647" y="34329"/>
                  </a:lnTo>
                  <a:lnTo>
                    <a:pt x="20959" y="34142"/>
                  </a:lnTo>
                  <a:lnTo>
                    <a:pt x="21271" y="33955"/>
                  </a:lnTo>
                  <a:lnTo>
                    <a:pt x="21562" y="33747"/>
                  </a:lnTo>
                  <a:lnTo>
                    <a:pt x="21853" y="33539"/>
                  </a:lnTo>
                  <a:lnTo>
                    <a:pt x="22124" y="33311"/>
                  </a:lnTo>
                  <a:lnTo>
                    <a:pt x="22394" y="33061"/>
                  </a:lnTo>
                  <a:lnTo>
                    <a:pt x="22644" y="32791"/>
                  </a:lnTo>
                  <a:lnTo>
                    <a:pt x="22810" y="32624"/>
                  </a:lnTo>
                  <a:lnTo>
                    <a:pt x="22955" y="32479"/>
                  </a:lnTo>
                  <a:lnTo>
                    <a:pt x="23039" y="32416"/>
                  </a:lnTo>
                  <a:lnTo>
                    <a:pt x="23143" y="32375"/>
                  </a:lnTo>
                  <a:lnTo>
                    <a:pt x="23247" y="32375"/>
                  </a:lnTo>
                  <a:lnTo>
                    <a:pt x="23371" y="32396"/>
                  </a:lnTo>
                  <a:lnTo>
                    <a:pt x="23475" y="32437"/>
                  </a:lnTo>
                  <a:lnTo>
                    <a:pt x="23558" y="32500"/>
                  </a:lnTo>
                  <a:lnTo>
                    <a:pt x="23642" y="32583"/>
                  </a:lnTo>
                  <a:lnTo>
                    <a:pt x="23683" y="32687"/>
                  </a:lnTo>
                  <a:lnTo>
                    <a:pt x="23725" y="32770"/>
                  </a:lnTo>
                  <a:lnTo>
                    <a:pt x="23766" y="32874"/>
                  </a:lnTo>
                  <a:lnTo>
                    <a:pt x="23808" y="33103"/>
                  </a:lnTo>
                  <a:lnTo>
                    <a:pt x="23849" y="33477"/>
                  </a:lnTo>
                  <a:lnTo>
                    <a:pt x="23891" y="33851"/>
                  </a:lnTo>
                  <a:lnTo>
                    <a:pt x="23933" y="34225"/>
                  </a:lnTo>
                  <a:lnTo>
                    <a:pt x="23933" y="34620"/>
                  </a:lnTo>
                  <a:lnTo>
                    <a:pt x="23933" y="34995"/>
                  </a:lnTo>
                  <a:lnTo>
                    <a:pt x="23933" y="35369"/>
                  </a:lnTo>
                  <a:lnTo>
                    <a:pt x="23912" y="35722"/>
                  </a:lnTo>
                  <a:lnTo>
                    <a:pt x="23870" y="36097"/>
                  </a:lnTo>
                  <a:lnTo>
                    <a:pt x="23808" y="36471"/>
                  </a:lnTo>
                  <a:lnTo>
                    <a:pt x="23746" y="36825"/>
                  </a:lnTo>
                  <a:lnTo>
                    <a:pt x="23662" y="37199"/>
                  </a:lnTo>
                  <a:lnTo>
                    <a:pt x="23558" y="37552"/>
                  </a:lnTo>
                  <a:lnTo>
                    <a:pt x="23454" y="37885"/>
                  </a:lnTo>
                  <a:lnTo>
                    <a:pt x="23330" y="38238"/>
                  </a:lnTo>
                  <a:lnTo>
                    <a:pt x="23184" y="38571"/>
                  </a:lnTo>
                  <a:lnTo>
                    <a:pt x="23018" y="38904"/>
                  </a:lnTo>
                  <a:lnTo>
                    <a:pt x="22851" y="39236"/>
                  </a:lnTo>
                  <a:lnTo>
                    <a:pt x="22685" y="39569"/>
                  </a:lnTo>
                  <a:lnTo>
                    <a:pt x="22477" y="39881"/>
                  </a:lnTo>
                  <a:lnTo>
                    <a:pt x="22269" y="40193"/>
                  </a:lnTo>
                  <a:lnTo>
                    <a:pt x="22041" y="40484"/>
                  </a:lnTo>
                  <a:lnTo>
                    <a:pt x="21791" y="40775"/>
                  </a:lnTo>
                  <a:lnTo>
                    <a:pt x="21541" y="41066"/>
                  </a:lnTo>
                  <a:lnTo>
                    <a:pt x="21271" y="41337"/>
                  </a:lnTo>
                  <a:lnTo>
                    <a:pt x="20980" y="41586"/>
                  </a:lnTo>
                  <a:lnTo>
                    <a:pt x="20668" y="41856"/>
                  </a:lnTo>
                  <a:lnTo>
                    <a:pt x="20356" y="42085"/>
                  </a:lnTo>
                  <a:lnTo>
                    <a:pt x="20024" y="42335"/>
                  </a:lnTo>
                  <a:lnTo>
                    <a:pt x="19670" y="42543"/>
                  </a:lnTo>
                  <a:lnTo>
                    <a:pt x="19317" y="42771"/>
                  </a:lnTo>
                  <a:lnTo>
                    <a:pt x="18942" y="42958"/>
                  </a:lnTo>
                  <a:lnTo>
                    <a:pt x="18547" y="43146"/>
                  </a:lnTo>
                  <a:lnTo>
                    <a:pt x="17924" y="43416"/>
                  </a:lnTo>
                  <a:lnTo>
                    <a:pt x="17300" y="43645"/>
                  </a:lnTo>
                  <a:lnTo>
                    <a:pt x="16676" y="43832"/>
                  </a:lnTo>
                  <a:lnTo>
                    <a:pt x="16031" y="43977"/>
                  </a:lnTo>
                  <a:lnTo>
                    <a:pt x="15408" y="44123"/>
                  </a:lnTo>
                  <a:lnTo>
                    <a:pt x="14763" y="44227"/>
                  </a:lnTo>
                  <a:lnTo>
                    <a:pt x="14139" y="44289"/>
                  </a:lnTo>
                  <a:lnTo>
                    <a:pt x="13495" y="44352"/>
                  </a:lnTo>
                  <a:lnTo>
                    <a:pt x="12850" y="44393"/>
                  </a:lnTo>
                  <a:lnTo>
                    <a:pt x="10916" y="44393"/>
                  </a:lnTo>
                  <a:lnTo>
                    <a:pt x="9627" y="44331"/>
                  </a:lnTo>
                  <a:lnTo>
                    <a:pt x="8317" y="44227"/>
                  </a:lnTo>
                  <a:lnTo>
                    <a:pt x="7881" y="44185"/>
                  </a:lnTo>
                  <a:lnTo>
                    <a:pt x="7465" y="44102"/>
                  </a:lnTo>
                  <a:lnTo>
                    <a:pt x="7049" y="44019"/>
                  </a:lnTo>
                  <a:lnTo>
                    <a:pt x="6612" y="43915"/>
                  </a:lnTo>
                  <a:lnTo>
                    <a:pt x="5781" y="43707"/>
                  </a:lnTo>
                  <a:lnTo>
                    <a:pt x="4949" y="43499"/>
                  </a:lnTo>
                  <a:lnTo>
                    <a:pt x="4741" y="43457"/>
                  </a:lnTo>
                  <a:lnTo>
                    <a:pt x="4533" y="43416"/>
                  </a:lnTo>
                  <a:lnTo>
                    <a:pt x="4138" y="43416"/>
                  </a:lnTo>
                  <a:lnTo>
                    <a:pt x="3930" y="43457"/>
                  </a:lnTo>
                  <a:lnTo>
                    <a:pt x="3764" y="43541"/>
                  </a:lnTo>
                  <a:lnTo>
                    <a:pt x="3577" y="43665"/>
                  </a:lnTo>
                  <a:lnTo>
                    <a:pt x="3431" y="43811"/>
                  </a:lnTo>
                  <a:lnTo>
                    <a:pt x="3098" y="44206"/>
                  </a:lnTo>
                  <a:lnTo>
                    <a:pt x="2807" y="44601"/>
                  </a:lnTo>
                  <a:lnTo>
                    <a:pt x="2516" y="44996"/>
                  </a:lnTo>
                  <a:lnTo>
                    <a:pt x="2267" y="45412"/>
                  </a:lnTo>
                  <a:lnTo>
                    <a:pt x="2017" y="45828"/>
                  </a:lnTo>
                  <a:lnTo>
                    <a:pt x="1768" y="46244"/>
                  </a:lnTo>
                  <a:lnTo>
                    <a:pt x="1560" y="46680"/>
                  </a:lnTo>
                  <a:lnTo>
                    <a:pt x="1352" y="47117"/>
                  </a:lnTo>
                  <a:lnTo>
                    <a:pt x="1165" y="47554"/>
                  </a:lnTo>
                  <a:lnTo>
                    <a:pt x="998" y="48011"/>
                  </a:lnTo>
                  <a:lnTo>
                    <a:pt x="853" y="48468"/>
                  </a:lnTo>
                  <a:lnTo>
                    <a:pt x="728" y="48926"/>
                  </a:lnTo>
                  <a:lnTo>
                    <a:pt x="603" y="49404"/>
                  </a:lnTo>
                  <a:lnTo>
                    <a:pt x="499" y="49882"/>
                  </a:lnTo>
                  <a:lnTo>
                    <a:pt x="437" y="50361"/>
                  </a:lnTo>
                  <a:lnTo>
                    <a:pt x="374" y="50860"/>
                  </a:lnTo>
                  <a:lnTo>
                    <a:pt x="354" y="51213"/>
                  </a:lnTo>
                  <a:lnTo>
                    <a:pt x="374" y="51546"/>
                  </a:lnTo>
                  <a:lnTo>
                    <a:pt x="437" y="51879"/>
                  </a:lnTo>
                  <a:lnTo>
                    <a:pt x="541" y="52170"/>
                  </a:lnTo>
                  <a:lnTo>
                    <a:pt x="686" y="52461"/>
                  </a:lnTo>
                  <a:lnTo>
                    <a:pt x="873" y="52752"/>
                  </a:lnTo>
                  <a:lnTo>
                    <a:pt x="1081" y="53001"/>
                  </a:lnTo>
                  <a:lnTo>
                    <a:pt x="1352" y="53251"/>
                  </a:lnTo>
                  <a:lnTo>
                    <a:pt x="1726" y="53563"/>
                  </a:lnTo>
                  <a:lnTo>
                    <a:pt x="2121" y="53833"/>
                  </a:lnTo>
                  <a:lnTo>
                    <a:pt x="2516" y="54062"/>
                  </a:lnTo>
                  <a:lnTo>
                    <a:pt x="2932" y="54270"/>
                  </a:lnTo>
                  <a:lnTo>
                    <a:pt x="3369" y="54436"/>
                  </a:lnTo>
                  <a:lnTo>
                    <a:pt x="3805" y="54602"/>
                  </a:lnTo>
                  <a:lnTo>
                    <a:pt x="4699" y="54893"/>
                  </a:lnTo>
                  <a:lnTo>
                    <a:pt x="5323" y="55081"/>
                  </a:lnTo>
                  <a:lnTo>
                    <a:pt x="5926" y="55226"/>
                  </a:lnTo>
                  <a:lnTo>
                    <a:pt x="6550" y="55392"/>
                  </a:lnTo>
                  <a:lnTo>
                    <a:pt x="7153" y="55517"/>
                  </a:lnTo>
                  <a:lnTo>
                    <a:pt x="7777" y="55642"/>
                  </a:lnTo>
                  <a:lnTo>
                    <a:pt x="8400" y="55725"/>
                  </a:lnTo>
                  <a:lnTo>
                    <a:pt x="9024" y="55829"/>
                  </a:lnTo>
                  <a:lnTo>
                    <a:pt x="9648" y="55892"/>
                  </a:lnTo>
                  <a:lnTo>
                    <a:pt x="10272" y="55954"/>
                  </a:lnTo>
                  <a:lnTo>
                    <a:pt x="10896" y="55995"/>
                  </a:lnTo>
                  <a:lnTo>
                    <a:pt x="11519" y="56016"/>
                  </a:lnTo>
                  <a:lnTo>
                    <a:pt x="12164" y="56037"/>
                  </a:lnTo>
                  <a:lnTo>
                    <a:pt x="12788" y="56016"/>
                  </a:lnTo>
                  <a:lnTo>
                    <a:pt x="13432" y="55995"/>
                  </a:lnTo>
                  <a:lnTo>
                    <a:pt x="14056" y="55975"/>
                  </a:lnTo>
                  <a:lnTo>
                    <a:pt x="14701" y="55933"/>
                  </a:lnTo>
                  <a:lnTo>
                    <a:pt x="15428" y="55850"/>
                  </a:lnTo>
                  <a:lnTo>
                    <a:pt x="16177" y="55746"/>
                  </a:lnTo>
                  <a:lnTo>
                    <a:pt x="16905" y="55642"/>
                  </a:lnTo>
                  <a:lnTo>
                    <a:pt x="17632" y="55496"/>
                  </a:lnTo>
                  <a:lnTo>
                    <a:pt x="18339" y="55330"/>
                  </a:lnTo>
                  <a:lnTo>
                    <a:pt x="19046" y="55143"/>
                  </a:lnTo>
                  <a:lnTo>
                    <a:pt x="19733" y="54935"/>
                  </a:lnTo>
                  <a:lnTo>
                    <a:pt x="20439" y="54706"/>
                  </a:lnTo>
                  <a:lnTo>
                    <a:pt x="21105" y="54457"/>
                  </a:lnTo>
                  <a:lnTo>
                    <a:pt x="21791" y="54187"/>
                  </a:lnTo>
                  <a:lnTo>
                    <a:pt x="22456" y="53895"/>
                  </a:lnTo>
                  <a:lnTo>
                    <a:pt x="23101" y="53563"/>
                  </a:lnTo>
                  <a:lnTo>
                    <a:pt x="23746" y="53230"/>
                  </a:lnTo>
                  <a:lnTo>
                    <a:pt x="24390" y="52856"/>
                  </a:lnTo>
                  <a:lnTo>
                    <a:pt x="25014" y="52461"/>
                  </a:lnTo>
                  <a:lnTo>
                    <a:pt x="25638" y="52045"/>
                  </a:lnTo>
                  <a:lnTo>
                    <a:pt x="26261" y="51608"/>
                  </a:lnTo>
                  <a:lnTo>
                    <a:pt x="26864" y="51130"/>
                  </a:lnTo>
                  <a:lnTo>
                    <a:pt x="27447" y="50631"/>
                  </a:lnTo>
                  <a:lnTo>
                    <a:pt x="27987" y="50132"/>
                  </a:lnTo>
                  <a:lnTo>
                    <a:pt x="28528" y="49591"/>
                  </a:lnTo>
                  <a:lnTo>
                    <a:pt x="29027" y="49051"/>
                  </a:lnTo>
                  <a:lnTo>
                    <a:pt x="29526" y="48489"/>
                  </a:lnTo>
                  <a:lnTo>
                    <a:pt x="30004" y="47928"/>
                  </a:lnTo>
                  <a:lnTo>
                    <a:pt x="30462" y="47325"/>
                  </a:lnTo>
                  <a:lnTo>
                    <a:pt x="30898" y="46722"/>
                  </a:lnTo>
                  <a:lnTo>
                    <a:pt x="31314" y="46098"/>
                  </a:lnTo>
                  <a:lnTo>
                    <a:pt x="31709" y="45474"/>
                  </a:lnTo>
                  <a:lnTo>
                    <a:pt x="32104" y="44830"/>
                  </a:lnTo>
                  <a:lnTo>
                    <a:pt x="32479" y="44164"/>
                  </a:lnTo>
                  <a:lnTo>
                    <a:pt x="32832" y="43499"/>
                  </a:lnTo>
                  <a:lnTo>
                    <a:pt x="33185" y="42834"/>
                  </a:lnTo>
                  <a:lnTo>
                    <a:pt x="33497" y="42210"/>
                  </a:lnTo>
                  <a:lnTo>
                    <a:pt x="33788" y="41565"/>
                  </a:lnTo>
                  <a:lnTo>
                    <a:pt x="34080" y="40941"/>
                  </a:lnTo>
                  <a:lnTo>
                    <a:pt x="34350" y="40297"/>
                  </a:lnTo>
                  <a:lnTo>
                    <a:pt x="34849" y="39008"/>
                  </a:lnTo>
                  <a:lnTo>
                    <a:pt x="35306" y="37698"/>
                  </a:lnTo>
                  <a:lnTo>
                    <a:pt x="35722" y="36388"/>
                  </a:lnTo>
                  <a:lnTo>
                    <a:pt x="36117" y="35057"/>
                  </a:lnTo>
                  <a:lnTo>
                    <a:pt x="36450" y="33706"/>
                  </a:lnTo>
                  <a:lnTo>
                    <a:pt x="36762" y="32354"/>
                  </a:lnTo>
                  <a:lnTo>
                    <a:pt x="37011" y="31086"/>
                  </a:lnTo>
                  <a:lnTo>
                    <a:pt x="37219" y="29817"/>
                  </a:lnTo>
                  <a:lnTo>
                    <a:pt x="37386" y="28549"/>
                  </a:lnTo>
                  <a:lnTo>
                    <a:pt x="37490" y="27281"/>
                  </a:lnTo>
                  <a:lnTo>
                    <a:pt x="37573" y="25991"/>
                  </a:lnTo>
                  <a:lnTo>
                    <a:pt x="37635" y="24723"/>
                  </a:lnTo>
                  <a:lnTo>
                    <a:pt x="37656" y="23434"/>
                  </a:lnTo>
                  <a:lnTo>
                    <a:pt x="37656" y="22145"/>
                  </a:lnTo>
                  <a:lnTo>
                    <a:pt x="37635" y="20980"/>
                  </a:lnTo>
                  <a:lnTo>
                    <a:pt x="37573" y="19837"/>
                  </a:lnTo>
                  <a:lnTo>
                    <a:pt x="37469" y="18693"/>
                  </a:lnTo>
                  <a:lnTo>
                    <a:pt x="37323" y="17550"/>
                  </a:lnTo>
                  <a:lnTo>
                    <a:pt x="37136" y="16406"/>
                  </a:lnTo>
                  <a:lnTo>
                    <a:pt x="36887" y="15283"/>
                  </a:lnTo>
                  <a:lnTo>
                    <a:pt x="36616" y="14160"/>
                  </a:lnTo>
                  <a:lnTo>
                    <a:pt x="36304" y="13058"/>
                  </a:lnTo>
                  <a:lnTo>
                    <a:pt x="36034" y="12185"/>
                  </a:lnTo>
                  <a:lnTo>
                    <a:pt x="35743" y="11353"/>
                  </a:lnTo>
                  <a:lnTo>
                    <a:pt x="35431" y="10501"/>
                  </a:lnTo>
                  <a:lnTo>
                    <a:pt x="35078" y="9690"/>
                  </a:lnTo>
                  <a:lnTo>
                    <a:pt x="34703" y="8879"/>
                  </a:lnTo>
                  <a:lnTo>
                    <a:pt x="34495" y="8484"/>
                  </a:lnTo>
                  <a:lnTo>
                    <a:pt x="34287" y="8110"/>
                  </a:lnTo>
                  <a:lnTo>
                    <a:pt x="34038" y="7715"/>
                  </a:lnTo>
                  <a:lnTo>
                    <a:pt x="33809" y="7340"/>
                  </a:lnTo>
                  <a:lnTo>
                    <a:pt x="33539" y="6966"/>
                  </a:lnTo>
                  <a:lnTo>
                    <a:pt x="33269" y="6592"/>
                  </a:lnTo>
                  <a:lnTo>
                    <a:pt x="32915" y="6134"/>
                  </a:lnTo>
                  <a:lnTo>
                    <a:pt x="32520" y="5698"/>
                  </a:lnTo>
                  <a:lnTo>
                    <a:pt x="32125" y="5282"/>
                  </a:lnTo>
                  <a:lnTo>
                    <a:pt x="31730" y="4866"/>
                  </a:lnTo>
                  <a:lnTo>
                    <a:pt x="31293" y="4471"/>
                  </a:lnTo>
                  <a:lnTo>
                    <a:pt x="30877" y="4097"/>
                  </a:lnTo>
                  <a:lnTo>
                    <a:pt x="30420" y="3743"/>
                  </a:lnTo>
                  <a:lnTo>
                    <a:pt x="29963" y="3390"/>
                  </a:lnTo>
                  <a:lnTo>
                    <a:pt x="29505" y="3078"/>
                  </a:lnTo>
                  <a:lnTo>
                    <a:pt x="29027" y="2766"/>
                  </a:lnTo>
                  <a:lnTo>
                    <a:pt x="28528" y="2475"/>
                  </a:lnTo>
                  <a:lnTo>
                    <a:pt x="28029" y="2204"/>
                  </a:lnTo>
                  <a:lnTo>
                    <a:pt x="27509" y="1934"/>
                  </a:lnTo>
                  <a:lnTo>
                    <a:pt x="26989" y="1705"/>
                  </a:lnTo>
                  <a:lnTo>
                    <a:pt x="26449" y="1477"/>
                  </a:lnTo>
                  <a:lnTo>
                    <a:pt x="25908" y="1269"/>
                  </a:lnTo>
                  <a:lnTo>
                    <a:pt x="24952" y="936"/>
                  </a:lnTo>
                  <a:lnTo>
                    <a:pt x="23995" y="666"/>
                  </a:lnTo>
                  <a:lnTo>
                    <a:pt x="23059" y="437"/>
                  </a:lnTo>
                  <a:lnTo>
                    <a:pt x="22103" y="250"/>
                  </a:lnTo>
                  <a:lnTo>
                    <a:pt x="21167" y="125"/>
                  </a:lnTo>
                  <a:lnTo>
                    <a:pt x="20211" y="42"/>
                  </a:lnTo>
                  <a:lnTo>
                    <a:pt x="192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56" name="Google Shape;1456;p9"/>
            <p:cNvSpPr/>
            <p:nvPr/>
          </p:nvSpPr>
          <p:spPr>
            <a:xfrm>
              <a:off x="2622975" y="3911675"/>
              <a:ext cx="1067225" cy="1535575"/>
            </a:xfrm>
            <a:custGeom>
              <a:avLst/>
              <a:gdLst/>
              <a:ahLst/>
              <a:cxnLst/>
              <a:rect l="l" t="t" r="r" b="b"/>
              <a:pathLst>
                <a:path w="42689" h="61423" extrusionOk="0">
                  <a:moveTo>
                    <a:pt x="21334" y="1747"/>
                  </a:moveTo>
                  <a:lnTo>
                    <a:pt x="22270" y="1789"/>
                  </a:lnTo>
                  <a:lnTo>
                    <a:pt x="23226" y="1872"/>
                  </a:lnTo>
                  <a:lnTo>
                    <a:pt x="24162" y="1997"/>
                  </a:lnTo>
                  <a:lnTo>
                    <a:pt x="25118" y="2184"/>
                  </a:lnTo>
                  <a:lnTo>
                    <a:pt x="26054" y="2413"/>
                  </a:lnTo>
                  <a:lnTo>
                    <a:pt x="27011" y="2683"/>
                  </a:lnTo>
                  <a:lnTo>
                    <a:pt x="27967" y="3016"/>
                  </a:lnTo>
                  <a:lnTo>
                    <a:pt x="28508" y="3224"/>
                  </a:lnTo>
                  <a:lnTo>
                    <a:pt x="29048" y="3452"/>
                  </a:lnTo>
                  <a:lnTo>
                    <a:pt x="29568" y="3681"/>
                  </a:lnTo>
                  <a:lnTo>
                    <a:pt x="30088" y="3951"/>
                  </a:lnTo>
                  <a:lnTo>
                    <a:pt x="30587" y="4222"/>
                  </a:lnTo>
                  <a:lnTo>
                    <a:pt x="31086" y="4513"/>
                  </a:lnTo>
                  <a:lnTo>
                    <a:pt x="31564" y="4825"/>
                  </a:lnTo>
                  <a:lnTo>
                    <a:pt x="32022" y="5137"/>
                  </a:lnTo>
                  <a:lnTo>
                    <a:pt x="32479" y="5490"/>
                  </a:lnTo>
                  <a:lnTo>
                    <a:pt x="32936" y="5844"/>
                  </a:lnTo>
                  <a:lnTo>
                    <a:pt x="33352" y="6218"/>
                  </a:lnTo>
                  <a:lnTo>
                    <a:pt x="33789" y="6613"/>
                  </a:lnTo>
                  <a:lnTo>
                    <a:pt x="34184" y="7029"/>
                  </a:lnTo>
                  <a:lnTo>
                    <a:pt x="34579" y="7445"/>
                  </a:lnTo>
                  <a:lnTo>
                    <a:pt x="34974" y="7881"/>
                  </a:lnTo>
                  <a:lnTo>
                    <a:pt x="35328" y="8339"/>
                  </a:lnTo>
                  <a:lnTo>
                    <a:pt x="35598" y="8713"/>
                  </a:lnTo>
                  <a:lnTo>
                    <a:pt x="35868" y="9087"/>
                  </a:lnTo>
                  <a:lnTo>
                    <a:pt x="36097" y="9462"/>
                  </a:lnTo>
                  <a:lnTo>
                    <a:pt x="36346" y="9857"/>
                  </a:lnTo>
                  <a:lnTo>
                    <a:pt x="36554" y="10231"/>
                  </a:lnTo>
                  <a:lnTo>
                    <a:pt x="36762" y="10626"/>
                  </a:lnTo>
                  <a:lnTo>
                    <a:pt x="37137" y="11437"/>
                  </a:lnTo>
                  <a:lnTo>
                    <a:pt x="37490" y="12248"/>
                  </a:lnTo>
                  <a:lnTo>
                    <a:pt x="37802" y="13100"/>
                  </a:lnTo>
                  <a:lnTo>
                    <a:pt x="38093" y="13932"/>
                  </a:lnTo>
                  <a:lnTo>
                    <a:pt x="38363" y="14805"/>
                  </a:lnTo>
                  <a:lnTo>
                    <a:pt x="38675" y="15907"/>
                  </a:lnTo>
                  <a:lnTo>
                    <a:pt x="38946" y="17030"/>
                  </a:lnTo>
                  <a:lnTo>
                    <a:pt x="39195" y="18153"/>
                  </a:lnTo>
                  <a:lnTo>
                    <a:pt x="39382" y="19297"/>
                  </a:lnTo>
                  <a:lnTo>
                    <a:pt x="39528" y="20440"/>
                  </a:lnTo>
                  <a:lnTo>
                    <a:pt x="39632" y="21584"/>
                  </a:lnTo>
                  <a:lnTo>
                    <a:pt x="39694" y="22727"/>
                  </a:lnTo>
                  <a:lnTo>
                    <a:pt x="39715" y="23892"/>
                  </a:lnTo>
                  <a:lnTo>
                    <a:pt x="39715" y="25181"/>
                  </a:lnTo>
                  <a:lnTo>
                    <a:pt x="39694" y="26470"/>
                  </a:lnTo>
                  <a:lnTo>
                    <a:pt x="39632" y="27738"/>
                  </a:lnTo>
                  <a:lnTo>
                    <a:pt x="39549" y="29028"/>
                  </a:lnTo>
                  <a:lnTo>
                    <a:pt x="39445" y="30296"/>
                  </a:lnTo>
                  <a:lnTo>
                    <a:pt x="39278" y="31564"/>
                  </a:lnTo>
                  <a:lnTo>
                    <a:pt x="39070" y="32833"/>
                  </a:lnTo>
                  <a:lnTo>
                    <a:pt x="38821" y="34101"/>
                  </a:lnTo>
                  <a:lnTo>
                    <a:pt x="38509" y="35453"/>
                  </a:lnTo>
                  <a:lnTo>
                    <a:pt x="38176" y="36804"/>
                  </a:lnTo>
                  <a:lnTo>
                    <a:pt x="37781" y="38135"/>
                  </a:lnTo>
                  <a:lnTo>
                    <a:pt x="37365" y="39445"/>
                  </a:lnTo>
                  <a:lnTo>
                    <a:pt x="36908" y="40755"/>
                  </a:lnTo>
                  <a:lnTo>
                    <a:pt x="36409" y="42044"/>
                  </a:lnTo>
                  <a:lnTo>
                    <a:pt x="36139" y="42688"/>
                  </a:lnTo>
                  <a:lnTo>
                    <a:pt x="35847" y="43312"/>
                  </a:lnTo>
                  <a:lnTo>
                    <a:pt x="35556" y="43957"/>
                  </a:lnTo>
                  <a:lnTo>
                    <a:pt x="35244" y="44581"/>
                  </a:lnTo>
                  <a:lnTo>
                    <a:pt x="34891" y="45246"/>
                  </a:lnTo>
                  <a:lnTo>
                    <a:pt x="34538" y="45911"/>
                  </a:lnTo>
                  <a:lnTo>
                    <a:pt x="34163" y="46577"/>
                  </a:lnTo>
                  <a:lnTo>
                    <a:pt x="33768" y="47221"/>
                  </a:lnTo>
                  <a:lnTo>
                    <a:pt x="33373" y="47845"/>
                  </a:lnTo>
                  <a:lnTo>
                    <a:pt x="32957" y="48469"/>
                  </a:lnTo>
                  <a:lnTo>
                    <a:pt x="32521" y="49072"/>
                  </a:lnTo>
                  <a:lnTo>
                    <a:pt x="32063" y="49675"/>
                  </a:lnTo>
                  <a:lnTo>
                    <a:pt x="31585" y="50236"/>
                  </a:lnTo>
                  <a:lnTo>
                    <a:pt x="31086" y="50798"/>
                  </a:lnTo>
                  <a:lnTo>
                    <a:pt x="30587" y="51338"/>
                  </a:lnTo>
                  <a:lnTo>
                    <a:pt x="30046" y="51879"/>
                  </a:lnTo>
                  <a:lnTo>
                    <a:pt x="29506" y="52378"/>
                  </a:lnTo>
                  <a:lnTo>
                    <a:pt x="28923" y="52877"/>
                  </a:lnTo>
                  <a:lnTo>
                    <a:pt x="28320" y="53355"/>
                  </a:lnTo>
                  <a:lnTo>
                    <a:pt x="27697" y="53792"/>
                  </a:lnTo>
                  <a:lnTo>
                    <a:pt x="27073" y="54208"/>
                  </a:lnTo>
                  <a:lnTo>
                    <a:pt x="26449" y="54603"/>
                  </a:lnTo>
                  <a:lnTo>
                    <a:pt x="25805" y="54977"/>
                  </a:lnTo>
                  <a:lnTo>
                    <a:pt x="25160" y="55310"/>
                  </a:lnTo>
                  <a:lnTo>
                    <a:pt x="24515" y="55642"/>
                  </a:lnTo>
                  <a:lnTo>
                    <a:pt x="23850" y="55934"/>
                  </a:lnTo>
                  <a:lnTo>
                    <a:pt x="23164" y="56204"/>
                  </a:lnTo>
                  <a:lnTo>
                    <a:pt x="22498" y="56453"/>
                  </a:lnTo>
                  <a:lnTo>
                    <a:pt x="21792" y="56682"/>
                  </a:lnTo>
                  <a:lnTo>
                    <a:pt x="21105" y="56890"/>
                  </a:lnTo>
                  <a:lnTo>
                    <a:pt x="20398" y="57077"/>
                  </a:lnTo>
                  <a:lnTo>
                    <a:pt x="19691" y="57243"/>
                  </a:lnTo>
                  <a:lnTo>
                    <a:pt x="18964" y="57389"/>
                  </a:lnTo>
                  <a:lnTo>
                    <a:pt x="18236" y="57493"/>
                  </a:lnTo>
                  <a:lnTo>
                    <a:pt x="17487" y="57597"/>
                  </a:lnTo>
                  <a:lnTo>
                    <a:pt x="16760" y="57680"/>
                  </a:lnTo>
                  <a:lnTo>
                    <a:pt x="16115" y="57722"/>
                  </a:lnTo>
                  <a:lnTo>
                    <a:pt x="15491" y="57742"/>
                  </a:lnTo>
                  <a:lnTo>
                    <a:pt x="14847" y="57763"/>
                  </a:lnTo>
                  <a:lnTo>
                    <a:pt x="14223" y="57784"/>
                  </a:lnTo>
                  <a:lnTo>
                    <a:pt x="13578" y="57763"/>
                  </a:lnTo>
                  <a:lnTo>
                    <a:pt x="12955" y="57742"/>
                  </a:lnTo>
                  <a:lnTo>
                    <a:pt x="12331" y="57701"/>
                  </a:lnTo>
                  <a:lnTo>
                    <a:pt x="11707" y="57639"/>
                  </a:lnTo>
                  <a:lnTo>
                    <a:pt x="11083" y="57576"/>
                  </a:lnTo>
                  <a:lnTo>
                    <a:pt x="10459" y="57472"/>
                  </a:lnTo>
                  <a:lnTo>
                    <a:pt x="9836" y="57389"/>
                  </a:lnTo>
                  <a:lnTo>
                    <a:pt x="9212" y="57264"/>
                  </a:lnTo>
                  <a:lnTo>
                    <a:pt x="8609" y="57139"/>
                  </a:lnTo>
                  <a:lnTo>
                    <a:pt x="7985" y="56973"/>
                  </a:lnTo>
                  <a:lnTo>
                    <a:pt x="7382" y="56828"/>
                  </a:lnTo>
                  <a:lnTo>
                    <a:pt x="6758" y="56640"/>
                  </a:lnTo>
                  <a:lnTo>
                    <a:pt x="5864" y="56349"/>
                  </a:lnTo>
                  <a:lnTo>
                    <a:pt x="5428" y="56183"/>
                  </a:lnTo>
                  <a:lnTo>
                    <a:pt x="4991" y="56017"/>
                  </a:lnTo>
                  <a:lnTo>
                    <a:pt x="4575" y="55809"/>
                  </a:lnTo>
                  <a:lnTo>
                    <a:pt x="4180" y="55580"/>
                  </a:lnTo>
                  <a:lnTo>
                    <a:pt x="3785" y="55310"/>
                  </a:lnTo>
                  <a:lnTo>
                    <a:pt x="3411" y="54998"/>
                  </a:lnTo>
                  <a:lnTo>
                    <a:pt x="3140" y="54748"/>
                  </a:lnTo>
                  <a:lnTo>
                    <a:pt x="2932" y="54499"/>
                  </a:lnTo>
                  <a:lnTo>
                    <a:pt x="2745" y="54208"/>
                  </a:lnTo>
                  <a:lnTo>
                    <a:pt x="2600" y="53917"/>
                  </a:lnTo>
                  <a:lnTo>
                    <a:pt x="2496" y="53626"/>
                  </a:lnTo>
                  <a:lnTo>
                    <a:pt x="2433" y="53293"/>
                  </a:lnTo>
                  <a:lnTo>
                    <a:pt x="2413" y="52960"/>
                  </a:lnTo>
                  <a:lnTo>
                    <a:pt x="2433" y="52607"/>
                  </a:lnTo>
                  <a:lnTo>
                    <a:pt x="2496" y="52108"/>
                  </a:lnTo>
                  <a:lnTo>
                    <a:pt x="2558" y="51629"/>
                  </a:lnTo>
                  <a:lnTo>
                    <a:pt x="2662" y="51151"/>
                  </a:lnTo>
                  <a:lnTo>
                    <a:pt x="2787" y="50673"/>
                  </a:lnTo>
                  <a:lnTo>
                    <a:pt x="2912" y="50215"/>
                  </a:lnTo>
                  <a:lnTo>
                    <a:pt x="3057" y="49758"/>
                  </a:lnTo>
                  <a:lnTo>
                    <a:pt x="3224" y="49301"/>
                  </a:lnTo>
                  <a:lnTo>
                    <a:pt x="3411" y="48864"/>
                  </a:lnTo>
                  <a:lnTo>
                    <a:pt x="3619" y="48427"/>
                  </a:lnTo>
                  <a:lnTo>
                    <a:pt x="3827" y="47991"/>
                  </a:lnTo>
                  <a:lnTo>
                    <a:pt x="4076" y="47575"/>
                  </a:lnTo>
                  <a:lnTo>
                    <a:pt x="4326" y="47159"/>
                  </a:lnTo>
                  <a:lnTo>
                    <a:pt x="4575" y="46743"/>
                  </a:lnTo>
                  <a:lnTo>
                    <a:pt x="4866" y="46348"/>
                  </a:lnTo>
                  <a:lnTo>
                    <a:pt x="5157" y="45953"/>
                  </a:lnTo>
                  <a:lnTo>
                    <a:pt x="5490" y="45558"/>
                  </a:lnTo>
                  <a:lnTo>
                    <a:pt x="5636" y="45412"/>
                  </a:lnTo>
                  <a:lnTo>
                    <a:pt x="5823" y="45288"/>
                  </a:lnTo>
                  <a:lnTo>
                    <a:pt x="5989" y="45204"/>
                  </a:lnTo>
                  <a:lnTo>
                    <a:pt x="6197" y="45163"/>
                  </a:lnTo>
                  <a:lnTo>
                    <a:pt x="6592" y="45163"/>
                  </a:lnTo>
                  <a:lnTo>
                    <a:pt x="6800" y="45204"/>
                  </a:lnTo>
                  <a:lnTo>
                    <a:pt x="7008" y="45246"/>
                  </a:lnTo>
                  <a:lnTo>
                    <a:pt x="7840" y="45454"/>
                  </a:lnTo>
                  <a:lnTo>
                    <a:pt x="8671" y="45662"/>
                  </a:lnTo>
                  <a:lnTo>
                    <a:pt x="9108" y="45766"/>
                  </a:lnTo>
                  <a:lnTo>
                    <a:pt x="9524" y="45849"/>
                  </a:lnTo>
                  <a:lnTo>
                    <a:pt x="9940" y="45932"/>
                  </a:lnTo>
                  <a:lnTo>
                    <a:pt x="10376" y="45974"/>
                  </a:lnTo>
                  <a:lnTo>
                    <a:pt x="11686" y="46078"/>
                  </a:lnTo>
                  <a:lnTo>
                    <a:pt x="12975" y="46140"/>
                  </a:lnTo>
                  <a:lnTo>
                    <a:pt x="14909" y="46140"/>
                  </a:lnTo>
                  <a:lnTo>
                    <a:pt x="15554" y="46099"/>
                  </a:lnTo>
                  <a:lnTo>
                    <a:pt x="16198" y="46036"/>
                  </a:lnTo>
                  <a:lnTo>
                    <a:pt x="16822" y="45974"/>
                  </a:lnTo>
                  <a:lnTo>
                    <a:pt x="17467" y="45870"/>
                  </a:lnTo>
                  <a:lnTo>
                    <a:pt x="18090" y="45724"/>
                  </a:lnTo>
                  <a:lnTo>
                    <a:pt x="18735" y="45579"/>
                  </a:lnTo>
                  <a:lnTo>
                    <a:pt x="19359" y="45392"/>
                  </a:lnTo>
                  <a:lnTo>
                    <a:pt x="19983" y="45163"/>
                  </a:lnTo>
                  <a:lnTo>
                    <a:pt x="20606" y="44893"/>
                  </a:lnTo>
                  <a:lnTo>
                    <a:pt x="21001" y="44705"/>
                  </a:lnTo>
                  <a:lnTo>
                    <a:pt x="21376" y="44518"/>
                  </a:lnTo>
                  <a:lnTo>
                    <a:pt x="21729" y="44290"/>
                  </a:lnTo>
                  <a:lnTo>
                    <a:pt x="22083" y="44082"/>
                  </a:lnTo>
                  <a:lnTo>
                    <a:pt x="22415" y="43832"/>
                  </a:lnTo>
                  <a:lnTo>
                    <a:pt x="22727" y="43603"/>
                  </a:lnTo>
                  <a:lnTo>
                    <a:pt x="23039" y="43333"/>
                  </a:lnTo>
                  <a:lnTo>
                    <a:pt x="23330" y="43084"/>
                  </a:lnTo>
                  <a:lnTo>
                    <a:pt x="23600" y="42813"/>
                  </a:lnTo>
                  <a:lnTo>
                    <a:pt x="23850" y="42522"/>
                  </a:lnTo>
                  <a:lnTo>
                    <a:pt x="24100" y="42231"/>
                  </a:lnTo>
                  <a:lnTo>
                    <a:pt x="24328" y="41940"/>
                  </a:lnTo>
                  <a:lnTo>
                    <a:pt x="24536" y="41628"/>
                  </a:lnTo>
                  <a:lnTo>
                    <a:pt x="24744" y="41316"/>
                  </a:lnTo>
                  <a:lnTo>
                    <a:pt x="24910" y="40983"/>
                  </a:lnTo>
                  <a:lnTo>
                    <a:pt x="25077" y="40651"/>
                  </a:lnTo>
                  <a:lnTo>
                    <a:pt x="25243" y="40318"/>
                  </a:lnTo>
                  <a:lnTo>
                    <a:pt x="25389" y="39985"/>
                  </a:lnTo>
                  <a:lnTo>
                    <a:pt x="25513" y="39632"/>
                  </a:lnTo>
                  <a:lnTo>
                    <a:pt x="25617" y="39299"/>
                  </a:lnTo>
                  <a:lnTo>
                    <a:pt x="25721" y="38946"/>
                  </a:lnTo>
                  <a:lnTo>
                    <a:pt x="25805" y="38572"/>
                  </a:lnTo>
                  <a:lnTo>
                    <a:pt x="25867" y="38218"/>
                  </a:lnTo>
                  <a:lnTo>
                    <a:pt x="25929" y="37844"/>
                  </a:lnTo>
                  <a:lnTo>
                    <a:pt x="25971" y="37469"/>
                  </a:lnTo>
                  <a:lnTo>
                    <a:pt x="25992" y="37116"/>
                  </a:lnTo>
                  <a:lnTo>
                    <a:pt x="25992" y="36742"/>
                  </a:lnTo>
                  <a:lnTo>
                    <a:pt x="25992" y="36367"/>
                  </a:lnTo>
                  <a:lnTo>
                    <a:pt x="25992" y="35972"/>
                  </a:lnTo>
                  <a:lnTo>
                    <a:pt x="25950" y="35598"/>
                  </a:lnTo>
                  <a:lnTo>
                    <a:pt x="25908" y="35224"/>
                  </a:lnTo>
                  <a:lnTo>
                    <a:pt x="25867" y="34850"/>
                  </a:lnTo>
                  <a:lnTo>
                    <a:pt x="25825" y="34621"/>
                  </a:lnTo>
                  <a:lnTo>
                    <a:pt x="25784" y="34517"/>
                  </a:lnTo>
                  <a:lnTo>
                    <a:pt x="25742" y="34434"/>
                  </a:lnTo>
                  <a:lnTo>
                    <a:pt x="25701" y="34330"/>
                  </a:lnTo>
                  <a:lnTo>
                    <a:pt x="25617" y="34247"/>
                  </a:lnTo>
                  <a:lnTo>
                    <a:pt x="25534" y="34184"/>
                  </a:lnTo>
                  <a:lnTo>
                    <a:pt x="25430" y="34143"/>
                  </a:lnTo>
                  <a:lnTo>
                    <a:pt x="25306" y="34122"/>
                  </a:lnTo>
                  <a:lnTo>
                    <a:pt x="25202" y="34122"/>
                  </a:lnTo>
                  <a:lnTo>
                    <a:pt x="25098" y="34163"/>
                  </a:lnTo>
                  <a:lnTo>
                    <a:pt x="25014" y="34226"/>
                  </a:lnTo>
                  <a:lnTo>
                    <a:pt x="24869" y="34371"/>
                  </a:lnTo>
                  <a:lnTo>
                    <a:pt x="24703" y="34538"/>
                  </a:lnTo>
                  <a:lnTo>
                    <a:pt x="24453" y="34808"/>
                  </a:lnTo>
                  <a:lnTo>
                    <a:pt x="24183" y="35058"/>
                  </a:lnTo>
                  <a:lnTo>
                    <a:pt x="23912" y="35286"/>
                  </a:lnTo>
                  <a:lnTo>
                    <a:pt x="23621" y="35494"/>
                  </a:lnTo>
                  <a:lnTo>
                    <a:pt x="23330" y="35702"/>
                  </a:lnTo>
                  <a:lnTo>
                    <a:pt x="23018" y="35889"/>
                  </a:lnTo>
                  <a:lnTo>
                    <a:pt x="22706" y="36076"/>
                  </a:lnTo>
                  <a:lnTo>
                    <a:pt x="22395" y="36243"/>
                  </a:lnTo>
                  <a:lnTo>
                    <a:pt x="21750" y="36555"/>
                  </a:lnTo>
                  <a:lnTo>
                    <a:pt x="21105" y="36825"/>
                  </a:lnTo>
                  <a:lnTo>
                    <a:pt x="20419" y="37074"/>
                  </a:lnTo>
                  <a:lnTo>
                    <a:pt x="19733" y="37303"/>
                  </a:lnTo>
                  <a:lnTo>
                    <a:pt x="19213" y="37469"/>
                  </a:lnTo>
                  <a:lnTo>
                    <a:pt x="18673" y="37573"/>
                  </a:lnTo>
                  <a:lnTo>
                    <a:pt x="18132" y="37636"/>
                  </a:lnTo>
                  <a:lnTo>
                    <a:pt x="17591" y="37657"/>
                  </a:lnTo>
                  <a:lnTo>
                    <a:pt x="17072" y="37636"/>
                  </a:lnTo>
                  <a:lnTo>
                    <a:pt x="16531" y="37594"/>
                  </a:lnTo>
                  <a:lnTo>
                    <a:pt x="15990" y="37511"/>
                  </a:lnTo>
                  <a:lnTo>
                    <a:pt x="15450" y="37428"/>
                  </a:lnTo>
                  <a:lnTo>
                    <a:pt x="14888" y="37324"/>
                  </a:lnTo>
                  <a:lnTo>
                    <a:pt x="14327" y="37199"/>
                  </a:lnTo>
                  <a:lnTo>
                    <a:pt x="13786" y="37054"/>
                  </a:lnTo>
                  <a:lnTo>
                    <a:pt x="13246" y="36887"/>
                  </a:lnTo>
                  <a:lnTo>
                    <a:pt x="12726" y="36721"/>
                  </a:lnTo>
                  <a:lnTo>
                    <a:pt x="12206" y="36513"/>
                  </a:lnTo>
                  <a:lnTo>
                    <a:pt x="11707" y="36305"/>
                  </a:lnTo>
                  <a:lnTo>
                    <a:pt x="11208" y="36076"/>
                  </a:lnTo>
                  <a:lnTo>
                    <a:pt x="10709" y="35827"/>
                  </a:lnTo>
                  <a:lnTo>
                    <a:pt x="10231" y="35557"/>
                  </a:lnTo>
                  <a:lnTo>
                    <a:pt x="9773" y="35265"/>
                  </a:lnTo>
                  <a:lnTo>
                    <a:pt x="9316" y="34933"/>
                  </a:lnTo>
                  <a:lnTo>
                    <a:pt x="8858" y="34600"/>
                  </a:lnTo>
                  <a:lnTo>
                    <a:pt x="8443" y="34247"/>
                  </a:lnTo>
                  <a:lnTo>
                    <a:pt x="8006" y="33872"/>
                  </a:lnTo>
                  <a:lnTo>
                    <a:pt x="7611" y="33477"/>
                  </a:lnTo>
                  <a:lnTo>
                    <a:pt x="7216" y="33061"/>
                  </a:lnTo>
                  <a:lnTo>
                    <a:pt x="6842" y="32646"/>
                  </a:lnTo>
                  <a:lnTo>
                    <a:pt x="6488" y="32209"/>
                  </a:lnTo>
                  <a:lnTo>
                    <a:pt x="6135" y="31772"/>
                  </a:lnTo>
                  <a:lnTo>
                    <a:pt x="5802" y="31315"/>
                  </a:lnTo>
                  <a:lnTo>
                    <a:pt x="5490" y="30857"/>
                  </a:lnTo>
                  <a:lnTo>
                    <a:pt x="5178" y="30379"/>
                  </a:lnTo>
                  <a:lnTo>
                    <a:pt x="4908" y="29901"/>
                  </a:lnTo>
                  <a:lnTo>
                    <a:pt x="4617" y="29423"/>
                  </a:lnTo>
                  <a:lnTo>
                    <a:pt x="4367" y="28924"/>
                  </a:lnTo>
                  <a:lnTo>
                    <a:pt x="4118" y="28425"/>
                  </a:lnTo>
                  <a:lnTo>
                    <a:pt x="3889" y="27905"/>
                  </a:lnTo>
                  <a:lnTo>
                    <a:pt x="3660" y="27406"/>
                  </a:lnTo>
                  <a:lnTo>
                    <a:pt x="3452" y="26865"/>
                  </a:lnTo>
                  <a:lnTo>
                    <a:pt x="3244" y="26345"/>
                  </a:lnTo>
                  <a:lnTo>
                    <a:pt x="3078" y="25805"/>
                  </a:lnTo>
                  <a:lnTo>
                    <a:pt x="2870" y="25160"/>
                  </a:lnTo>
                  <a:lnTo>
                    <a:pt x="2683" y="24516"/>
                  </a:lnTo>
                  <a:lnTo>
                    <a:pt x="2537" y="23871"/>
                  </a:lnTo>
                  <a:lnTo>
                    <a:pt x="2392" y="23226"/>
                  </a:lnTo>
                  <a:lnTo>
                    <a:pt x="2288" y="22582"/>
                  </a:lnTo>
                  <a:lnTo>
                    <a:pt x="2184" y="21937"/>
                  </a:lnTo>
                  <a:lnTo>
                    <a:pt x="2122" y="21293"/>
                  </a:lnTo>
                  <a:lnTo>
                    <a:pt x="2080" y="20648"/>
                  </a:lnTo>
                  <a:lnTo>
                    <a:pt x="2059" y="20004"/>
                  </a:lnTo>
                  <a:lnTo>
                    <a:pt x="2059" y="19359"/>
                  </a:lnTo>
                  <a:lnTo>
                    <a:pt x="2101" y="18694"/>
                  </a:lnTo>
                  <a:lnTo>
                    <a:pt x="2142" y="18049"/>
                  </a:lnTo>
                  <a:lnTo>
                    <a:pt x="2226" y="17404"/>
                  </a:lnTo>
                  <a:lnTo>
                    <a:pt x="2329" y="16739"/>
                  </a:lnTo>
                  <a:lnTo>
                    <a:pt x="2454" y="16094"/>
                  </a:lnTo>
                  <a:lnTo>
                    <a:pt x="2600" y="15429"/>
                  </a:lnTo>
                  <a:lnTo>
                    <a:pt x="2745" y="14930"/>
                  </a:lnTo>
                  <a:lnTo>
                    <a:pt x="2891" y="14410"/>
                  </a:lnTo>
                  <a:lnTo>
                    <a:pt x="3057" y="13911"/>
                  </a:lnTo>
                  <a:lnTo>
                    <a:pt x="3244" y="13433"/>
                  </a:lnTo>
                  <a:lnTo>
                    <a:pt x="3452" y="12955"/>
                  </a:lnTo>
                  <a:lnTo>
                    <a:pt x="3681" y="12477"/>
                  </a:lnTo>
                  <a:lnTo>
                    <a:pt x="3910" y="11998"/>
                  </a:lnTo>
                  <a:lnTo>
                    <a:pt x="4159" y="11541"/>
                  </a:lnTo>
                  <a:lnTo>
                    <a:pt x="4409" y="11104"/>
                  </a:lnTo>
                  <a:lnTo>
                    <a:pt x="4679" y="10647"/>
                  </a:lnTo>
                  <a:lnTo>
                    <a:pt x="4970" y="10231"/>
                  </a:lnTo>
                  <a:lnTo>
                    <a:pt x="5282" y="9794"/>
                  </a:lnTo>
                  <a:lnTo>
                    <a:pt x="5594" y="9378"/>
                  </a:lnTo>
                  <a:lnTo>
                    <a:pt x="5927" y="8963"/>
                  </a:lnTo>
                  <a:lnTo>
                    <a:pt x="6280" y="8567"/>
                  </a:lnTo>
                  <a:lnTo>
                    <a:pt x="6634" y="8172"/>
                  </a:lnTo>
                  <a:lnTo>
                    <a:pt x="7320" y="7445"/>
                  </a:lnTo>
                  <a:lnTo>
                    <a:pt x="8027" y="6759"/>
                  </a:lnTo>
                  <a:lnTo>
                    <a:pt x="8754" y="6114"/>
                  </a:lnTo>
                  <a:lnTo>
                    <a:pt x="9129" y="5802"/>
                  </a:lnTo>
                  <a:lnTo>
                    <a:pt x="9524" y="5490"/>
                  </a:lnTo>
                  <a:lnTo>
                    <a:pt x="9919" y="5199"/>
                  </a:lnTo>
                  <a:lnTo>
                    <a:pt x="10314" y="4929"/>
                  </a:lnTo>
                  <a:lnTo>
                    <a:pt x="10730" y="4658"/>
                  </a:lnTo>
                  <a:lnTo>
                    <a:pt x="11146" y="4388"/>
                  </a:lnTo>
                  <a:lnTo>
                    <a:pt x="11561" y="4159"/>
                  </a:lnTo>
                  <a:lnTo>
                    <a:pt x="11998" y="3910"/>
                  </a:lnTo>
                  <a:lnTo>
                    <a:pt x="12435" y="3702"/>
                  </a:lnTo>
                  <a:lnTo>
                    <a:pt x="12892" y="3494"/>
                  </a:lnTo>
                  <a:lnTo>
                    <a:pt x="13828" y="3120"/>
                  </a:lnTo>
                  <a:lnTo>
                    <a:pt x="14764" y="2787"/>
                  </a:lnTo>
                  <a:lnTo>
                    <a:pt x="15699" y="2496"/>
                  </a:lnTo>
                  <a:lnTo>
                    <a:pt x="16635" y="2267"/>
                  </a:lnTo>
                  <a:lnTo>
                    <a:pt x="17571" y="2059"/>
                  </a:lnTo>
                  <a:lnTo>
                    <a:pt x="18506" y="1914"/>
                  </a:lnTo>
                  <a:lnTo>
                    <a:pt x="19442" y="1810"/>
                  </a:lnTo>
                  <a:lnTo>
                    <a:pt x="20378" y="1747"/>
                  </a:lnTo>
                  <a:close/>
                  <a:moveTo>
                    <a:pt x="21376" y="1"/>
                  </a:moveTo>
                  <a:lnTo>
                    <a:pt x="20502" y="22"/>
                  </a:lnTo>
                  <a:lnTo>
                    <a:pt x="19775" y="63"/>
                  </a:lnTo>
                  <a:lnTo>
                    <a:pt x="19068" y="126"/>
                  </a:lnTo>
                  <a:lnTo>
                    <a:pt x="18340" y="209"/>
                  </a:lnTo>
                  <a:lnTo>
                    <a:pt x="17654" y="334"/>
                  </a:lnTo>
                  <a:lnTo>
                    <a:pt x="16968" y="479"/>
                  </a:lnTo>
                  <a:lnTo>
                    <a:pt x="16281" y="625"/>
                  </a:lnTo>
                  <a:lnTo>
                    <a:pt x="15595" y="812"/>
                  </a:lnTo>
                  <a:lnTo>
                    <a:pt x="14930" y="1020"/>
                  </a:lnTo>
                  <a:lnTo>
                    <a:pt x="14265" y="1248"/>
                  </a:lnTo>
                  <a:lnTo>
                    <a:pt x="13620" y="1498"/>
                  </a:lnTo>
                  <a:lnTo>
                    <a:pt x="12955" y="1768"/>
                  </a:lnTo>
                  <a:lnTo>
                    <a:pt x="12331" y="2080"/>
                  </a:lnTo>
                  <a:lnTo>
                    <a:pt x="11686" y="2392"/>
                  </a:lnTo>
                  <a:lnTo>
                    <a:pt x="11062" y="2725"/>
                  </a:lnTo>
                  <a:lnTo>
                    <a:pt x="10439" y="3099"/>
                  </a:lnTo>
                  <a:lnTo>
                    <a:pt x="9836" y="3473"/>
                  </a:lnTo>
                  <a:lnTo>
                    <a:pt x="9150" y="3931"/>
                  </a:lnTo>
                  <a:lnTo>
                    <a:pt x="8484" y="4409"/>
                  </a:lnTo>
                  <a:lnTo>
                    <a:pt x="7819" y="4908"/>
                  </a:lnTo>
                  <a:lnTo>
                    <a:pt x="7195" y="5407"/>
                  </a:lnTo>
                  <a:lnTo>
                    <a:pt x="6592" y="5948"/>
                  </a:lnTo>
                  <a:lnTo>
                    <a:pt x="5989" y="6488"/>
                  </a:lnTo>
                  <a:lnTo>
                    <a:pt x="5428" y="7050"/>
                  </a:lnTo>
                  <a:lnTo>
                    <a:pt x="4866" y="7632"/>
                  </a:lnTo>
                  <a:lnTo>
                    <a:pt x="4346" y="8235"/>
                  </a:lnTo>
                  <a:lnTo>
                    <a:pt x="3847" y="8859"/>
                  </a:lnTo>
                  <a:lnTo>
                    <a:pt x="3390" y="9503"/>
                  </a:lnTo>
                  <a:lnTo>
                    <a:pt x="2932" y="10189"/>
                  </a:lnTo>
                  <a:lnTo>
                    <a:pt x="2517" y="10875"/>
                  </a:lnTo>
                  <a:lnTo>
                    <a:pt x="2122" y="11603"/>
                  </a:lnTo>
                  <a:lnTo>
                    <a:pt x="1768" y="12352"/>
                  </a:lnTo>
                  <a:lnTo>
                    <a:pt x="1435" y="13121"/>
                  </a:lnTo>
                  <a:lnTo>
                    <a:pt x="1207" y="13703"/>
                  </a:lnTo>
                  <a:lnTo>
                    <a:pt x="1020" y="14306"/>
                  </a:lnTo>
                  <a:lnTo>
                    <a:pt x="832" y="14909"/>
                  </a:lnTo>
                  <a:lnTo>
                    <a:pt x="687" y="15533"/>
                  </a:lnTo>
                  <a:lnTo>
                    <a:pt x="541" y="16136"/>
                  </a:lnTo>
                  <a:lnTo>
                    <a:pt x="417" y="16739"/>
                  </a:lnTo>
                  <a:lnTo>
                    <a:pt x="333" y="17363"/>
                  </a:lnTo>
                  <a:lnTo>
                    <a:pt x="250" y="17987"/>
                  </a:lnTo>
                  <a:lnTo>
                    <a:pt x="167" y="18610"/>
                  </a:lnTo>
                  <a:lnTo>
                    <a:pt x="125" y="19234"/>
                  </a:lnTo>
                  <a:lnTo>
                    <a:pt x="42" y="20482"/>
                  </a:lnTo>
                  <a:lnTo>
                    <a:pt x="21" y="21729"/>
                  </a:lnTo>
                  <a:lnTo>
                    <a:pt x="1" y="22998"/>
                  </a:lnTo>
                  <a:lnTo>
                    <a:pt x="21" y="23601"/>
                  </a:lnTo>
                  <a:lnTo>
                    <a:pt x="63" y="24224"/>
                  </a:lnTo>
                  <a:lnTo>
                    <a:pt x="125" y="24827"/>
                  </a:lnTo>
                  <a:lnTo>
                    <a:pt x="209" y="25451"/>
                  </a:lnTo>
                  <a:lnTo>
                    <a:pt x="333" y="26054"/>
                  </a:lnTo>
                  <a:lnTo>
                    <a:pt x="458" y="26657"/>
                  </a:lnTo>
                  <a:lnTo>
                    <a:pt x="604" y="27260"/>
                  </a:lnTo>
                  <a:lnTo>
                    <a:pt x="770" y="27842"/>
                  </a:lnTo>
                  <a:lnTo>
                    <a:pt x="999" y="28529"/>
                  </a:lnTo>
                  <a:lnTo>
                    <a:pt x="1269" y="29194"/>
                  </a:lnTo>
                  <a:lnTo>
                    <a:pt x="1539" y="29839"/>
                  </a:lnTo>
                  <a:lnTo>
                    <a:pt x="1851" y="30483"/>
                  </a:lnTo>
                  <a:lnTo>
                    <a:pt x="2205" y="31107"/>
                  </a:lnTo>
                  <a:lnTo>
                    <a:pt x="2558" y="31710"/>
                  </a:lnTo>
                  <a:lnTo>
                    <a:pt x="2932" y="32313"/>
                  </a:lnTo>
                  <a:lnTo>
                    <a:pt x="3328" y="32916"/>
                  </a:lnTo>
                  <a:lnTo>
                    <a:pt x="3827" y="33602"/>
                  </a:lnTo>
                  <a:lnTo>
                    <a:pt x="4326" y="34247"/>
                  </a:lnTo>
                  <a:lnTo>
                    <a:pt x="4866" y="34891"/>
                  </a:lnTo>
                  <a:lnTo>
                    <a:pt x="5428" y="35515"/>
                  </a:lnTo>
                  <a:lnTo>
                    <a:pt x="6010" y="36118"/>
                  </a:lnTo>
                  <a:lnTo>
                    <a:pt x="6613" y="36679"/>
                  </a:lnTo>
                  <a:lnTo>
                    <a:pt x="7257" y="37220"/>
                  </a:lnTo>
                  <a:lnTo>
                    <a:pt x="7944" y="37719"/>
                  </a:lnTo>
                  <a:lnTo>
                    <a:pt x="8567" y="38135"/>
                  </a:lnTo>
                  <a:lnTo>
                    <a:pt x="9191" y="38509"/>
                  </a:lnTo>
                  <a:lnTo>
                    <a:pt x="9815" y="38842"/>
                  </a:lnTo>
                  <a:lnTo>
                    <a:pt x="10459" y="39133"/>
                  </a:lnTo>
                  <a:lnTo>
                    <a:pt x="11104" y="39382"/>
                  </a:lnTo>
                  <a:lnTo>
                    <a:pt x="11769" y="39590"/>
                  </a:lnTo>
                  <a:lnTo>
                    <a:pt x="12414" y="39777"/>
                  </a:lnTo>
                  <a:lnTo>
                    <a:pt x="13100" y="39923"/>
                  </a:lnTo>
                  <a:lnTo>
                    <a:pt x="13766" y="40027"/>
                  </a:lnTo>
                  <a:lnTo>
                    <a:pt x="14452" y="40110"/>
                  </a:lnTo>
                  <a:lnTo>
                    <a:pt x="15138" y="40152"/>
                  </a:lnTo>
                  <a:lnTo>
                    <a:pt x="15845" y="40152"/>
                  </a:lnTo>
                  <a:lnTo>
                    <a:pt x="16552" y="40131"/>
                  </a:lnTo>
                  <a:lnTo>
                    <a:pt x="17259" y="40069"/>
                  </a:lnTo>
                  <a:lnTo>
                    <a:pt x="17966" y="39985"/>
                  </a:lnTo>
                  <a:lnTo>
                    <a:pt x="18693" y="39861"/>
                  </a:lnTo>
                  <a:lnTo>
                    <a:pt x="19380" y="39715"/>
                  </a:lnTo>
                  <a:lnTo>
                    <a:pt x="20066" y="39549"/>
                  </a:lnTo>
                  <a:lnTo>
                    <a:pt x="20752" y="39362"/>
                  </a:lnTo>
                  <a:lnTo>
                    <a:pt x="21417" y="39133"/>
                  </a:lnTo>
                  <a:lnTo>
                    <a:pt x="22083" y="38904"/>
                  </a:lnTo>
                  <a:lnTo>
                    <a:pt x="22727" y="38613"/>
                  </a:lnTo>
                  <a:lnTo>
                    <a:pt x="23372" y="38322"/>
                  </a:lnTo>
                  <a:lnTo>
                    <a:pt x="24016" y="37969"/>
                  </a:lnTo>
                  <a:lnTo>
                    <a:pt x="23933" y="38384"/>
                  </a:lnTo>
                  <a:lnTo>
                    <a:pt x="23829" y="38800"/>
                  </a:lnTo>
                  <a:lnTo>
                    <a:pt x="23704" y="39195"/>
                  </a:lnTo>
                  <a:lnTo>
                    <a:pt x="23580" y="39590"/>
                  </a:lnTo>
                  <a:lnTo>
                    <a:pt x="23434" y="39985"/>
                  </a:lnTo>
                  <a:lnTo>
                    <a:pt x="23268" y="40360"/>
                  </a:lnTo>
                  <a:lnTo>
                    <a:pt x="23081" y="40734"/>
                  </a:lnTo>
                  <a:lnTo>
                    <a:pt x="22894" y="41108"/>
                  </a:lnTo>
                  <a:lnTo>
                    <a:pt x="22686" y="41420"/>
                  </a:lnTo>
                  <a:lnTo>
                    <a:pt x="22478" y="41732"/>
                  </a:lnTo>
                  <a:lnTo>
                    <a:pt x="22249" y="42023"/>
                  </a:lnTo>
                  <a:lnTo>
                    <a:pt x="21999" y="42293"/>
                  </a:lnTo>
                  <a:lnTo>
                    <a:pt x="21750" y="42543"/>
                  </a:lnTo>
                  <a:lnTo>
                    <a:pt x="21480" y="42772"/>
                  </a:lnTo>
                  <a:lnTo>
                    <a:pt x="21209" y="42980"/>
                  </a:lnTo>
                  <a:lnTo>
                    <a:pt x="20918" y="43188"/>
                  </a:lnTo>
                  <a:lnTo>
                    <a:pt x="20606" y="43375"/>
                  </a:lnTo>
                  <a:lnTo>
                    <a:pt x="20294" y="43541"/>
                  </a:lnTo>
                  <a:lnTo>
                    <a:pt x="19983" y="43687"/>
                  </a:lnTo>
                  <a:lnTo>
                    <a:pt x="19650" y="43811"/>
                  </a:lnTo>
                  <a:lnTo>
                    <a:pt x="19317" y="43936"/>
                  </a:lnTo>
                  <a:lnTo>
                    <a:pt x="18964" y="44061"/>
                  </a:lnTo>
                  <a:lnTo>
                    <a:pt x="18610" y="44165"/>
                  </a:lnTo>
                  <a:lnTo>
                    <a:pt x="18257" y="44248"/>
                  </a:lnTo>
                  <a:lnTo>
                    <a:pt x="17633" y="44373"/>
                  </a:lnTo>
                  <a:lnTo>
                    <a:pt x="16988" y="44497"/>
                  </a:lnTo>
                  <a:lnTo>
                    <a:pt x="16344" y="44581"/>
                  </a:lnTo>
                  <a:lnTo>
                    <a:pt x="15720" y="44643"/>
                  </a:lnTo>
                  <a:lnTo>
                    <a:pt x="15075" y="44685"/>
                  </a:lnTo>
                  <a:lnTo>
                    <a:pt x="14452" y="44705"/>
                  </a:lnTo>
                  <a:lnTo>
                    <a:pt x="13807" y="44705"/>
                  </a:lnTo>
                  <a:lnTo>
                    <a:pt x="13183" y="44685"/>
                  </a:lnTo>
                  <a:lnTo>
                    <a:pt x="12539" y="44643"/>
                  </a:lnTo>
                  <a:lnTo>
                    <a:pt x="11915" y="44581"/>
                  </a:lnTo>
                  <a:lnTo>
                    <a:pt x="11291" y="44497"/>
                  </a:lnTo>
                  <a:lnTo>
                    <a:pt x="10647" y="44414"/>
                  </a:lnTo>
                  <a:lnTo>
                    <a:pt x="10023" y="44310"/>
                  </a:lnTo>
                  <a:lnTo>
                    <a:pt x="9399" y="44186"/>
                  </a:lnTo>
                  <a:lnTo>
                    <a:pt x="8775" y="44040"/>
                  </a:lnTo>
                  <a:lnTo>
                    <a:pt x="8151" y="43874"/>
                  </a:lnTo>
                  <a:lnTo>
                    <a:pt x="7777" y="43791"/>
                  </a:lnTo>
                  <a:lnTo>
                    <a:pt x="7445" y="43728"/>
                  </a:lnTo>
                  <a:lnTo>
                    <a:pt x="7112" y="43687"/>
                  </a:lnTo>
                  <a:lnTo>
                    <a:pt x="6779" y="43666"/>
                  </a:lnTo>
                  <a:lnTo>
                    <a:pt x="6488" y="43666"/>
                  </a:lnTo>
                  <a:lnTo>
                    <a:pt x="6197" y="43687"/>
                  </a:lnTo>
                  <a:lnTo>
                    <a:pt x="5906" y="43749"/>
                  </a:lnTo>
                  <a:lnTo>
                    <a:pt x="5636" y="43811"/>
                  </a:lnTo>
                  <a:lnTo>
                    <a:pt x="5365" y="43915"/>
                  </a:lnTo>
                  <a:lnTo>
                    <a:pt x="5095" y="44040"/>
                  </a:lnTo>
                  <a:lnTo>
                    <a:pt x="4845" y="44186"/>
                  </a:lnTo>
                  <a:lnTo>
                    <a:pt x="4596" y="44373"/>
                  </a:lnTo>
                  <a:lnTo>
                    <a:pt x="4346" y="44581"/>
                  </a:lnTo>
                  <a:lnTo>
                    <a:pt x="4118" y="44809"/>
                  </a:lnTo>
                  <a:lnTo>
                    <a:pt x="3868" y="45059"/>
                  </a:lnTo>
                  <a:lnTo>
                    <a:pt x="3619" y="45329"/>
                  </a:lnTo>
                  <a:lnTo>
                    <a:pt x="3265" y="45807"/>
                  </a:lnTo>
                  <a:lnTo>
                    <a:pt x="2912" y="46286"/>
                  </a:lnTo>
                  <a:lnTo>
                    <a:pt x="2600" y="46764"/>
                  </a:lnTo>
                  <a:lnTo>
                    <a:pt x="2309" y="47263"/>
                  </a:lnTo>
                  <a:lnTo>
                    <a:pt x="2038" y="47762"/>
                  </a:lnTo>
                  <a:lnTo>
                    <a:pt x="1789" y="48261"/>
                  </a:lnTo>
                  <a:lnTo>
                    <a:pt x="1560" y="48781"/>
                  </a:lnTo>
                  <a:lnTo>
                    <a:pt x="1373" y="49301"/>
                  </a:lnTo>
                  <a:lnTo>
                    <a:pt x="1186" y="49841"/>
                  </a:lnTo>
                  <a:lnTo>
                    <a:pt x="1040" y="50382"/>
                  </a:lnTo>
                  <a:lnTo>
                    <a:pt x="895" y="50922"/>
                  </a:lnTo>
                  <a:lnTo>
                    <a:pt x="770" y="51484"/>
                  </a:lnTo>
                  <a:lnTo>
                    <a:pt x="687" y="52045"/>
                  </a:lnTo>
                  <a:lnTo>
                    <a:pt x="604" y="52627"/>
                  </a:lnTo>
                  <a:lnTo>
                    <a:pt x="541" y="53189"/>
                  </a:lnTo>
                  <a:lnTo>
                    <a:pt x="500" y="53792"/>
                  </a:lnTo>
                  <a:lnTo>
                    <a:pt x="500" y="54249"/>
                  </a:lnTo>
                  <a:lnTo>
                    <a:pt x="521" y="54707"/>
                  </a:lnTo>
                  <a:lnTo>
                    <a:pt x="583" y="55143"/>
                  </a:lnTo>
                  <a:lnTo>
                    <a:pt x="687" y="55580"/>
                  </a:lnTo>
                  <a:lnTo>
                    <a:pt x="832" y="55996"/>
                  </a:lnTo>
                  <a:lnTo>
                    <a:pt x="1020" y="56391"/>
                  </a:lnTo>
                  <a:lnTo>
                    <a:pt x="1248" y="56807"/>
                  </a:lnTo>
                  <a:lnTo>
                    <a:pt x="1519" y="57181"/>
                  </a:lnTo>
                  <a:lnTo>
                    <a:pt x="1664" y="57389"/>
                  </a:lnTo>
                  <a:lnTo>
                    <a:pt x="1830" y="57576"/>
                  </a:lnTo>
                  <a:lnTo>
                    <a:pt x="2018" y="57742"/>
                  </a:lnTo>
                  <a:lnTo>
                    <a:pt x="2205" y="57909"/>
                  </a:lnTo>
                  <a:lnTo>
                    <a:pt x="2579" y="58221"/>
                  </a:lnTo>
                  <a:lnTo>
                    <a:pt x="2995" y="58470"/>
                  </a:lnTo>
                  <a:lnTo>
                    <a:pt x="3411" y="58720"/>
                  </a:lnTo>
                  <a:lnTo>
                    <a:pt x="3847" y="58928"/>
                  </a:lnTo>
                  <a:lnTo>
                    <a:pt x="4305" y="59115"/>
                  </a:lnTo>
                  <a:lnTo>
                    <a:pt x="4762" y="59302"/>
                  </a:lnTo>
                  <a:lnTo>
                    <a:pt x="5532" y="59593"/>
                  </a:lnTo>
                  <a:lnTo>
                    <a:pt x="6301" y="59843"/>
                  </a:lnTo>
                  <a:lnTo>
                    <a:pt x="7070" y="60071"/>
                  </a:lnTo>
                  <a:lnTo>
                    <a:pt x="7860" y="60279"/>
                  </a:lnTo>
                  <a:lnTo>
                    <a:pt x="8650" y="60466"/>
                  </a:lnTo>
                  <a:lnTo>
                    <a:pt x="9461" y="60633"/>
                  </a:lnTo>
                  <a:lnTo>
                    <a:pt x="11062" y="60945"/>
                  </a:lnTo>
                  <a:lnTo>
                    <a:pt x="11728" y="61069"/>
                  </a:lnTo>
                  <a:lnTo>
                    <a:pt x="12414" y="61153"/>
                  </a:lnTo>
                  <a:lnTo>
                    <a:pt x="13079" y="61236"/>
                  </a:lnTo>
                  <a:lnTo>
                    <a:pt x="13766" y="61319"/>
                  </a:lnTo>
                  <a:lnTo>
                    <a:pt x="14431" y="61360"/>
                  </a:lnTo>
                  <a:lnTo>
                    <a:pt x="15096" y="61402"/>
                  </a:lnTo>
                  <a:lnTo>
                    <a:pt x="15782" y="61423"/>
                  </a:lnTo>
                  <a:lnTo>
                    <a:pt x="16448" y="61402"/>
                  </a:lnTo>
                  <a:lnTo>
                    <a:pt x="17113" y="61381"/>
                  </a:lnTo>
                  <a:lnTo>
                    <a:pt x="17799" y="61340"/>
                  </a:lnTo>
                  <a:lnTo>
                    <a:pt x="18465" y="61256"/>
                  </a:lnTo>
                  <a:lnTo>
                    <a:pt x="19130" y="61173"/>
                  </a:lnTo>
                  <a:lnTo>
                    <a:pt x="19795" y="61049"/>
                  </a:lnTo>
                  <a:lnTo>
                    <a:pt x="20461" y="60903"/>
                  </a:lnTo>
                  <a:lnTo>
                    <a:pt x="21126" y="60737"/>
                  </a:lnTo>
                  <a:lnTo>
                    <a:pt x="21792" y="60529"/>
                  </a:lnTo>
                  <a:lnTo>
                    <a:pt x="22498" y="60300"/>
                  </a:lnTo>
                  <a:lnTo>
                    <a:pt x="23185" y="60030"/>
                  </a:lnTo>
                  <a:lnTo>
                    <a:pt x="23871" y="59739"/>
                  </a:lnTo>
                  <a:lnTo>
                    <a:pt x="24515" y="59447"/>
                  </a:lnTo>
                  <a:lnTo>
                    <a:pt x="25181" y="59115"/>
                  </a:lnTo>
                  <a:lnTo>
                    <a:pt x="25805" y="58761"/>
                  </a:lnTo>
                  <a:lnTo>
                    <a:pt x="26428" y="58408"/>
                  </a:lnTo>
                  <a:lnTo>
                    <a:pt x="27052" y="58013"/>
                  </a:lnTo>
                  <a:lnTo>
                    <a:pt x="27655" y="57618"/>
                  </a:lnTo>
                  <a:lnTo>
                    <a:pt x="28237" y="57202"/>
                  </a:lnTo>
                  <a:lnTo>
                    <a:pt x="28840" y="56786"/>
                  </a:lnTo>
                  <a:lnTo>
                    <a:pt x="29402" y="56349"/>
                  </a:lnTo>
                  <a:lnTo>
                    <a:pt x="30545" y="55434"/>
                  </a:lnTo>
                  <a:lnTo>
                    <a:pt x="31668" y="54499"/>
                  </a:lnTo>
                  <a:lnTo>
                    <a:pt x="32292" y="53937"/>
                  </a:lnTo>
                  <a:lnTo>
                    <a:pt x="32895" y="53334"/>
                  </a:lnTo>
                  <a:lnTo>
                    <a:pt x="33477" y="52731"/>
                  </a:lnTo>
                  <a:lnTo>
                    <a:pt x="34018" y="52108"/>
                  </a:lnTo>
                  <a:lnTo>
                    <a:pt x="34558" y="51463"/>
                  </a:lnTo>
                  <a:lnTo>
                    <a:pt x="35057" y="50798"/>
                  </a:lnTo>
                  <a:lnTo>
                    <a:pt x="35536" y="50132"/>
                  </a:lnTo>
                  <a:lnTo>
                    <a:pt x="35993" y="49425"/>
                  </a:lnTo>
                  <a:lnTo>
                    <a:pt x="36450" y="48739"/>
                  </a:lnTo>
                  <a:lnTo>
                    <a:pt x="36866" y="48011"/>
                  </a:lnTo>
                  <a:lnTo>
                    <a:pt x="37261" y="47284"/>
                  </a:lnTo>
                  <a:lnTo>
                    <a:pt x="37656" y="46535"/>
                  </a:lnTo>
                  <a:lnTo>
                    <a:pt x="38031" y="45787"/>
                  </a:lnTo>
                  <a:lnTo>
                    <a:pt x="38384" y="45038"/>
                  </a:lnTo>
                  <a:lnTo>
                    <a:pt x="38738" y="44269"/>
                  </a:lnTo>
                  <a:lnTo>
                    <a:pt x="39070" y="43479"/>
                  </a:lnTo>
                  <a:lnTo>
                    <a:pt x="39403" y="42605"/>
                  </a:lnTo>
                  <a:lnTo>
                    <a:pt x="39715" y="41711"/>
                  </a:lnTo>
                  <a:lnTo>
                    <a:pt x="40006" y="40817"/>
                  </a:lnTo>
                  <a:lnTo>
                    <a:pt x="40276" y="39923"/>
                  </a:lnTo>
                  <a:lnTo>
                    <a:pt x="40755" y="38114"/>
                  </a:lnTo>
                  <a:lnTo>
                    <a:pt x="41233" y="36284"/>
                  </a:lnTo>
                  <a:lnTo>
                    <a:pt x="41461" y="35411"/>
                  </a:lnTo>
                  <a:lnTo>
                    <a:pt x="41669" y="34538"/>
                  </a:lnTo>
                  <a:lnTo>
                    <a:pt x="41857" y="33664"/>
                  </a:lnTo>
                  <a:lnTo>
                    <a:pt x="42044" y="32791"/>
                  </a:lnTo>
                  <a:lnTo>
                    <a:pt x="42189" y="31897"/>
                  </a:lnTo>
                  <a:lnTo>
                    <a:pt x="42335" y="31024"/>
                  </a:lnTo>
                  <a:lnTo>
                    <a:pt x="42439" y="30130"/>
                  </a:lnTo>
                  <a:lnTo>
                    <a:pt x="42543" y="29256"/>
                  </a:lnTo>
                  <a:lnTo>
                    <a:pt x="42605" y="28362"/>
                  </a:lnTo>
                  <a:lnTo>
                    <a:pt x="42667" y="27468"/>
                  </a:lnTo>
                  <a:lnTo>
                    <a:pt x="42688" y="26574"/>
                  </a:lnTo>
                  <a:lnTo>
                    <a:pt x="42688" y="25701"/>
                  </a:lnTo>
                  <a:lnTo>
                    <a:pt x="42667" y="24786"/>
                  </a:lnTo>
                  <a:lnTo>
                    <a:pt x="42626" y="23892"/>
                  </a:lnTo>
                  <a:lnTo>
                    <a:pt x="42564" y="22998"/>
                  </a:lnTo>
                  <a:lnTo>
                    <a:pt x="42460" y="22104"/>
                  </a:lnTo>
                  <a:lnTo>
                    <a:pt x="42272" y="20710"/>
                  </a:lnTo>
                  <a:lnTo>
                    <a:pt x="42023" y="19317"/>
                  </a:lnTo>
                  <a:lnTo>
                    <a:pt x="41753" y="17945"/>
                  </a:lnTo>
                  <a:lnTo>
                    <a:pt x="41607" y="17259"/>
                  </a:lnTo>
                  <a:lnTo>
                    <a:pt x="41441" y="16573"/>
                  </a:lnTo>
                  <a:lnTo>
                    <a:pt x="41254" y="15907"/>
                  </a:lnTo>
                  <a:lnTo>
                    <a:pt x="41066" y="15242"/>
                  </a:lnTo>
                  <a:lnTo>
                    <a:pt x="40859" y="14556"/>
                  </a:lnTo>
                  <a:lnTo>
                    <a:pt x="40630" y="13890"/>
                  </a:lnTo>
                  <a:lnTo>
                    <a:pt x="40401" y="13246"/>
                  </a:lnTo>
                  <a:lnTo>
                    <a:pt x="40152" y="12580"/>
                  </a:lnTo>
                  <a:lnTo>
                    <a:pt x="39881" y="11936"/>
                  </a:lnTo>
                  <a:lnTo>
                    <a:pt x="39611" y="11291"/>
                  </a:lnTo>
                  <a:lnTo>
                    <a:pt x="39341" y="10709"/>
                  </a:lnTo>
                  <a:lnTo>
                    <a:pt x="39050" y="10169"/>
                  </a:lnTo>
                  <a:lnTo>
                    <a:pt x="38738" y="9628"/>
                  </a:lnTo>
                  <a:lnTo>
                    <a:pt x="38405" y="9108"/>
                  </a:lnTo>
                  <a:lnTo>
                    <a:pt x="38051" y="8609"/>
                  </a:lnTo>
                  <a:lnTo>
                    <a:pt x="37698" y="8131"/>
                  </a:lnTo>
                  <a:lnTo>
                    <a:pt x="37303" y="7653"/>
                  </a:lnTo>
                  <a:lnTo>
                    <a:pt x="36908" y="7195"/>
                  </a:lnTo>
                  <a:lnTo>
                    <a:pt x="36492" y="6759"/>
                  </a:lnTo>
                  <a:lnTo>
                    <a:pt x="36076" y="6322"/>
                  </a:lnTo>
                  <a:lnTo>
                    <a:pt x="35640" y="5885"/>
                  </a:lnTo>
                  <a:lnTo>
                    <a:pt x="35182" y="5469"/>
                  </a:lnTo>
                  <a:lnTo>
                    <a:pt x="34246" y="4658"/>
                  </a:lnTo>
                  <a:lnTo>
                    <a:pt x="33311" y="3889"/>
                  </a:lnTo>
                  <a:lnTo>
                    <a:pt x="32583" y="3348"/>
                  </a:lnTo>
                  <a:lnTo>
                    <a:pt x="31876" y="2849"/>
                  </a:lnTo>
                  <a:lnTo>
                    <a:pt x="31127" y="2392"/>
                  </a:lnTo>
                  <a:lnTo>
                    <a:pt x="30379" y="1976"/>
                  </a:lnTo>
                  <a:lnTo>
                    <a:pt x="29630" y="1602"/>
                  </a:lnTo>
                  <a:lnTo>
                    <a:pt x="28840" y="1290"/>
                  </a:lnTo>
                  <a:lnTo>
                    <a:pt x="28050" y="999"/>
                  </a:lnTo>
                  <a:lnTo>
                    <a:pt x="27260" y="749"/>
                  </a:lnTo>
                  <a:lnTo>
                    <a:pt x="26449" y="541"/>
                  </a:lnTo>
                  <a:lnTo>
                    <a:pt x="25638" y="354"/>
                  </a:lnTo>
                  <a:lnTo>
                    <a:pt x="24806" y="209"/>
                  </a:lnTo>
                  <a:lnTo>
                    <a:pt x="23954" y="105"/>
                  </a:lnTo>
                  <a:lnTo>
                    <a:pt x="23101" y="42"/>
                  </a:lnTo>
                  <a:lnTo>
                    <a:pt x="222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57" name="Google Shape;1457;p9"/>
            <p:cNvSpPr/>
            <p:nvPr/>
          </p:nvSpPr>
          <p:spPr>
            <a:xfrm>
              <a:off x="3008675" y="4223050"/>
              <a:ext cx="291125" cy="322325"/>
            </a:xfrm>
            <a:custGeom>
              <a:avLst/>
              <a:gdLst/>
              <a:ahLst/>
              <a:cxnLst/>
              <a:rect l="l" t="t" r="r" b="b"/>
              <a:pathLst>
                <a:path w="11645" h="12893" extrusionOk="0">
                  <a:moveTo>
                    <a:pt x="7050" y="1456"/>
                  </a:moveTo>
                  <a:lnTo>
                    <a:pt x="7403" y="1498"/>
                  </a:lnTo>
                  <a:lnTo>
                    <a:pt x="7757" y="1581"/>
                  </a:lnTo>
                  <a:lnTo>
                    <a:pt x="8089" y="1706"/>
                  </a:lnTo>
                  <a:lnTo>
                    <a:pt x="8422" y="1872"/>
                  </a:lnTo>
                  <a:lnTo>
                    <a:pt x="8734" y="2101"/>
                  </a:lnTo>
                  <a:lnTo>
                    <a:pt x="9046" y="2371"/>
                  </a:lnTo>
                  <a:lnTo>
                    <a:pt x="9337" y="2704"/>
                  </a:lnTo>
                  <a:lnTo>
                    <a:pt x="9628" y="3057"/>
                  </a:lnTo>
                  <a:lnTo>
                    <a:pt x="9898" y="3494"/>
                  </a:lnTo>
                  <a:lnTo>
                    <a:pt x="10065" y="3785"/>
                  </a:lnTo>
                  <a:lnTo>
                    <a:pt x="10210" y="4097"/>
                  </a:lnTo>
                  <a:lnTo>
                    <a:pt x="10314" y="4409"/>
                  </a:lnTo>
                  <a:lnTo>
                    <a:pt x="10418" y="4741"/>
                  </a:lnTo>
                  <a:lnTo>
                    <a:pt x="10480" y="5095"/>
                  </a:lnTo>
                  <a:lnTo>
                    <a:pt x="10543" y="5469"/>
                  </a:lnTo>
                  <a:lnTo>
                    <a:pt x="10564" y="5864"/>
                  </a:lnTo>
                  <a:lnTo>
                    <a:pt x="10564" y="6259"/>
                  </a:lnTo>
                  <a:lnTo>
                    <a:pt x="10522" y="6842"/>
                  </a:lnTo>
                  <a:lnTo>
                    <a:pt x="10439" y="7361"/>
                  </a:lnTo>
                  <a:lnTo>
                    <a:pt x="10314" y="7860"/>
                  </a:lnTo>
                  <a:lnTo>
                    <a:pt x="10148" y="8339"/>
                  </a:lnTo>
                  <a:lnTo>
                    <a:pt x="9961" y="8775"/>
                  </a:lnTo>
                  <a:lnTo>
                    <a:pt x="9836" y="8962"/>
                  </a:lnTo>
                  <a:lnTo>
                    <a:pt x="9711" y="9170"/>
                  </a:lnTo>
                  <a:lnTo>
                    <a:pt x="9566" y="9358"/>
                  </a:lnTo>
                  <a:lnTo>
                    <a:pt x="9420" y="9545"/>
                  </a:lnTo>
                  <a:lnTo>
                    <a:pt x="9275" y="9711"/>
                  </a:lnTo>
                  <a:lnTo>
                    <a:pt x="9108" y="9857"/>
                  </a:lnTo>
                  <a:lnTo>
                    <a:pt x="8942" y="10023"/>
                  </a:lnTo>
                  <a:lnTo>
                    <a:pt x="8755" y="10168"/>
                  </a:lnTo>
                  <a:lnTo>
                    <a:pt x="8568" y="10293"/>
                  </a:lnTo>
                  <a:lnTo>
                    <a:pt x="8360" y="10418"/>
                  </a:lnTo>
                  <a:lnTo>
                    <a:pt x="7944" y="10647"/>
                  </a:lnTo>
                  <a:lnTo>
                    <a:pt x="7486" y="10834"/>
                  </a:lnTo>
                  <a:lnTo>
                    <a:pt x="7008" y="10979"/>
                  </a:lnTo>
                  <a:lnTo>
                    <a:pt x="6488" y="11083"/>
                  </a:lnTo>
                  <a:lnTo>
                    <a:pt x="5927" y="11146"/>
                  </a:lnTo>
                  <a:lnTo>
                    <a:pt x="5345" y="11166"/>
                  </a:lnTo>
                  <a:lnTo>
                    <a:pt x="4970" y="11146"/>
                  </a:lnTo>
                  <a:lnTo>
                    <a:pt x="4596" y="11083"/>
                  </a:lnTo>
                  <a:lnTo>
                    <a:pt x="4263" y="11000"/>
                  </a:lnTo>
                  <a:lnTo>
                    <a:pt x="3931" y="10875"/>
                  </a:lnTo>
                  <a:lnTo>
                    <a:pt x="3640" y="10730"/>
                  </a:lnTo>
                  <a:lnTo>
                    <a:pt x="3369" y="10543"/>
                  </a:lnTo>
                  <a:lnTo>
                    <a:pt x="3120" y="10335"/>
                  </a:lnTo>
                  <a:lnTo>
                    <a:pt x="2912" y="10085"/>
                  </a:lnTo>
                  <a:lnTo>
                    <a:pt x="2704" y="9815"/>
                  </a:lnTo>
                  <a:lnTo>
                    <a:pt x="2558" y="9503"/>
                  </a:lnTo>
                  <a:lnTo>
                    <a:pt x="2413" y="9191"/>
                  </a:lnTo>
                  <a:lnTo>
                    <a:pt x="2309" y="8838"/>
                  </a:lnTo>
                  <a:lnTo>
                    <a:pt x="2226" y="8463"/>
                  </a:lnTo>
                  <a:lnTo>
                    <a:pt x="2184" y="8068"/>
                  </a:lnTo>
                  <a:lnTo>
                    <a:pt x="2163" y="7652"/>
                  </a:lnTo>
                  <a:lnTo>
                    <a:pt x="2184" y="7216"/>
                  </a:lnTo>
                  <a:lnTo>
                    <a:pt x="2226" y="6862"/>
                  </a:lnTo>
                  <a:lnTo>
                    <a:pt x="2267" y="6530"/>
                  </a:lnTo>
                  <a:lnTo>
                    <a:pt x="2330" y="6197"/>
                  </a:lnTo>
                  <a:lnTo>
                    <a:pt x="2413" y="5885"/>
                  </a:lnTo>
                  <a:lnTo>
                    <a:pt x="2496" y="5573"/>
                  </a:lnTo>
                  <a:lnTo>
                    <a:pt x="2600" y="5261"/>
                  </a:lnTo>
                  <a:lnTo>
                    <a:pt x="2725" y="4949"/>
                  </a:lnTo>
                  <a:lnTo>
                    <a:pt x="2870" y="4658"/>
                  </a:lnTo>
                  <a:lnTo>
                    <a:pt x="3016" y="4367"/>
                  </a:lnTo>
                  <a:lnTo>
                    <a:pt x="3182" y="4076"/>
                  </a:lnTo>
                  <a:lnTo>
                    <a:pt x="3349" y="3806"/>
                  </a:lnTo>
                  <a:lnTo>
                    <a:pt x="3557" y="3536"/>
                  </a:lnTo>
                  <a:lnTo>
                    <a:pt x="3764" y="3286"/>
                  </a:lnTo>
                  <a:lnTo>
                    <a:pt x="3972" y="3036"/>
                  </a:lnTo>
                  <a:lnTo>
                    <a:pt x="4222" y="2808"/>
                  </a:lnTo>
                  <a:lnTo>
                    <a:pt x="4471" y="2579"/>
                  </a:lnTo>
                  <a:lnTo>
                    <a:pt x="4846" y="2267"/>
                  </a:lnTo>
                  <a:lnTo>
                    <a:pt x="5220" y="2018"/>
                  </a:lnTo>
                  <a:lnTo>
                    <a:pt x="5594" y="1810"/>
                  </a:lnTo>
                  <a:lnTo>
                    <a:pt x="5968" y="1643"/>
                  </a:lnTo>
                  <a:lnTo>
                    <a:pt x="6343" y="1539"/>
                  </a:lnTo>
                  <a:lnTo>
                    <a:pt x="6696" y="1477"/>
                  </a:lnTo>
                  <a:lnTo>
                    <a:pt x="7050" y="1456"/>
                  </a:lnTo>
                  <a:close/>
                  <a:moveTo>
                    <a:pt x="5407" y="1"/>
                  </a:moveTo>
                  <a:lnTo>
                    <a:pt x="5137" y="22"/>
                  </a:lnTo>
                  <a:lnTo>
                    <a:pt x="4846" y="63"/>
                  </a:lnTo>
                  <a:lnTo>
                    <a:pt x="4575" y="105"/>
                  </a:lnTo>
                  <a:lnTo>
                    <a:pt x="4305" y="167"/>
                  </a:lnTo>
                  <a:lnTo>
                    <a:pt x="4056" y="250"/>
                  </a:lnTo>
                  <a:lnTo>
                    <a:pt x="3806" y="333"/>
                  </a:lnTo>
                  <a:lnTo>
                    <a:pt x="3577" y="437"/>
                  </a:lnTo>
                  <a:lnTo>
                    <a:pt x="3349" y="562"/>
                  </a:lnTo>
                  <a:lnTo>
                    <a:pt x="3141" y="687"/>
                  </a:lnTo>
                  <a:lnTo>
                    <a:pt x="2746" y="978"/>
                  </a:lnTo>
                  <a:lnTo>
                    <a:pt x="2392" y="1269"/>
                  </a:lnTo>
                  <a:lnTo>
                    <a:pt x="2039" y="1581"/>
                  </a:lnTo>
                  <a:lnTo>
                    <a:pt x="1748" y="1914"/>
                  </a:lnTo>
                  <a:lnTo>
                    <a:pt x="1456" y="2246"/>
                  </a:lnTo>
                  <a:lnTo>
                    <a:pt x="1207" y="2621"/>
                  </a:lnTo>
                  <a:lnTo>
                    <a:pt x="978" y="2974"/>
                  </a:lnTo>
                  <a:lnTo>
                    <a:pt x="770" y="3369"/>
                  </a:lnTo>
                  <a:lnTo>
                    <a:pt x="604" y="3764"/>
                  </a:lnTo>
                  <a:lnTo>
                    <a:pt x="438" y="4159"/>
                  </a:lnTo>
                  <a:lnTo>
                    <a:pt x="313" y="4575"/>
                  </a:lnTo>
                  <a:lnTo>
                    <a:pt x="209" y="5012"/>
                  </a:lnTo>
                  <a:lnTo>
                    <a:pt x="126" y="5469"/>
                  </a:lnTo>
                  <a:lnTo>
                    <a:pt x="63" y="5906"/>
                  </a:lnTo>
                  <a:lnTo>
                    <a:pt x="22" y="6384"/>
                  </a:lnTo>
                  <a:lnTo>
                    <a:pt x="1" y="6862"/>
                  </a:lnTo>
                  <a:lnTo>
                    <a:pt x="1" y="7195"/>
                  </a:lnTo>
                  <a:lnTo>
                    <a:pt x="22" y="7528"/>
                  </a:lnTo>
                  <a:lnTo>
                    <a:pt x="63" y="7840"/>
                  </a:lnTo>
                  <a:lnTo>
                    <a:pt x="105" y="8172"/>
                  </a:lnTo>
                  <a:lnTo>
                    <a:pt x="167" y="8505"/>
                  </a:lnTo>
                  <a:lnTo>
                    <a:pt x="230" y="8817"/>
                  </a:lnTo>
                  <a:lnTo>
                    <a:pt x="417" y="9461"/>
                  </a:lnTo>
                  <a:lnTo>
                    <a:pt x="542" y="9857"/>
                  </a:lnTo>
                  <a:lnTo>
                    <a:pt x="708" y="10231"/>
                  </a:lnTo>
                  <a:lnTo>
                    <a:pt x="895" y="10584"/>
                  </a:lnTo>
                  <a:lnTo>
                    <a:pt x="1082" y="10917"/>
                  </a:lnTo>
                  <a:lnTo>
                    <a:pt x="1311" y="11229"/>
                  </a:lnTo>
                  <a:lnTo>
                    <a:pt x="1540" y="11499"/>
                  </a:lnTo>
                  <a:lnTo>
                    <a:pt x="1789" y="11769"/>
                  </a:lnTo>
                  <a:lnTo>
                    <a:pt x="2059" y="11998"/>
                  </a:lnTo>
                  <a:lnTo>
                    <a:pt x="2330" y="12206"/>
                  </a:lnTo>
                  <a:lnTo>
                    <a:pt x="2642" y="12372"/>
                  </a:lnTo>
                  <a:lnTo>
                    <a:pt x="2954" y="12539"/>
                  </a:lnTo>
                  <a:lnTo>
                    <a:pt x="3265" y="12664"/>
                  </a:lnTo>
                  <a:lnTo>
                    <a:pt x="3619" y="12768"/>
                  </a:lnTo>
                  <a:lnTo>
                    <a:pt x="3972" y="12830"/>
                  </a:lnTo>
                  <a:lnTo>
                    <a:pt x="4326" y="12892"/>
                  </a:lnTo>
                  <a:lnTo>
                    <a:pt x="5158" y="12892"/>
                  </a:lnTo>
                  <a:lnTo>
                    <a:pt x="5594" y="12851"/>
                  </a:lnTo>
                  <a:lnTo>
                    <a:pt x="6010" y="12788"/>
                  </a:lnTo>
                  <a:lnTo>
                    <a:pt x="6426" y="12684"/>
                  </a:lnTo>
                  <a:lnTo>
                    <a:pt x="6842" y="12560"/>
                  </a:lnTo>
                  <a:lnTo>
                    <a:pt x="7237" y="12435"/>
                  </a:lnTo>
                  <a:lnTo>
                    <a:pt x="7611" y="12268"/>
                  </a:lnTo>
                  <a:lnTo>
                    <a:pt x="7985" y="12081"/>
                  </a:lnTo>
                  <a:lnTo>
                    <a:pt x="8339" y="11853"/>
                  </a:lnTo>
                  <a:lnTo>
                    <a:pt x="8672" y="11624"/>
                  </a:lnTo>
                  <a:lnTo>
                    <a:pt x="9004" y="11395"/>
                  </a:lnTo>
                  <a:lnTo>
                    <a:pt x="9316" y="11125"/>
                  </a:lnTo>
                  <a:lnTo>
                    <a:pt x="9607" y="10834"/>
                  </a:lnTo>
                  <a:lnTo>
                    <a:pt x="9878" y="10543"/>
                  </a:lnTo>
                  <a:lnTo>
                    <a:pt x="10148" y="10231"/>
                  </a:lnTo>
                  <a:lnTo>
                    <a:pt x="10377" y="9898"/>
                  </a:lnTo>
                  <a:lnTo>
                    <a:pt x="10605" y="9545"/>
                  </a:lnTo>
                  <a:lnTo>
                    <a:pt x="10813" y="9191"/>
                  </a:lnTo>
                  <a:lnTo>
                    <a:pt x="11000" y="8838"/>
                  </a:lnTo>
                  <a:lnTo>
                    <a:pt x="11146" y="8463"/>
                  </a:lnTo>
                  <a:lnTo>
                    <a:pt x="11291" y="8068"/>
                  </a:lnTo>
                  <a:lnTo>
                    <a:pt x="11416" y="7673"/>
                  </a:lnTo>
                  <a:lnTo>
                    <a:pt x="11499" y="7278"/>
                  </a:lnTo>
                  <a:lnTo>
                    <a:pt x="11583" y="6862"/>
                  </a:lnTo>
                  <a:lnTo>
                    <a:pt x="11624" y="6447"/>
                  </a:lnTo>
                  <a:lnTo>
                    <a:pt x="11645" y="6031"/>
                  </a:lnTo>
                  <a:lnTo>
                    <a:pt x="11624" y="5615"/>
                  </a:lnTo>
                  <a:lnTo>
                    <a:pt x="11603" y="5199"/>
                  </a:lnTo>
                  <a:lnTo>
                    <a:pt x="11541" y="4783"/>
                  </a:lnTo>
                  <a:lnTo>
                    <a:pt x="11458" y="4346"/>
                  </a:lnTo>
                  <a:lnTo>
                    <a:pt x="11333" y="3931"/>
                  </a:lnTo>
                  <a:lnTo>
                    <a:pt x="11187" y="3515"/>
                  </a:lnTo>
                  <a:lnTo>
                    <a:pt x="11063" y="3182"/>
                  </a:lnTo>
                  <a:lnTo>
                    <a:pt x="10917" y="2891"/>
                  </a:lnTo>
                  <a:lnTo>
                    <a:pt x="10751" y="2600"/>
                  </a:lnTo>
                  <a:lnTo>
                    <a:pt x="10564" y="2330"/>
                  </a:lnTo>
                  <a:lnTo>
                    <a:pt x="10356" y="2059"/>
                  </a:lnTo>
                  <a:lnTo>
                    <a:pt x="10148" y="1831"/>
                  </a:lnTo>
                  <a:lnTo>
                    <a:pt x="9919" y="1602"/>
                  </a:lnTo>
                  <a:lnTo>
                    <a:pt x="9690" y="1394"/>
                  </a:lnTo>
                  <a:lnTo>
                    <a:pt x="9441" y="1186"/>
                  </a:lnTo>
                  <a:lnTo>
                    <a:pt x="9171" y="1020"/>
                  </a:lnTo>
                  <a:lnTo>
                    <a:pt x="8900" y="853"/>
                  </a:lnTo>
                  <a:lnTo>
                    <a:pt x="8630" y="687"/>
                  </a:lnTo>
                  <a:lnTo>
                    <a:pt x="8360" y="562"/>
                  </a:lnTo>
                  <a:lnTo>
                    <a:pt x="8069" y="437"/>
                  </a:lnTo>
                  <a:lnTo>
                    <a:pt x="7777" y="333"/>
                  </a:lnTo>
                  <a:lnTo>
                    <a:pt x="7486" y="250"/>
                  </a:lnTo>
                  <a:lnTo>
                    <a:pt x="7195" y="167"/>
                  </a:lnTo>
                  <a:lnTo>
                    <a:pt x="6883" y="105"/>
                  </a:lnTo>
                  <a:lnTo>
                    <a:pt x="6592" y="42"/>
                  </a:lnTo>
                  <a:lnTo>
                    <a:pt x="6301" y="22"/>
                  </a:lnTo>
                  <a:lnTo>
                    <a:pt x="59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2723825" y="4132600"/>
              <a:ext cx="143500" cy="382100"/>
            </a:xfrm>
            <a:custGeom>
              <a:avLst/>
              <a:gdLst/>
              <a:ahLst/>
              <a:cxnLst/>
              <a:rect l="l" t="t" r="r" b="b"/>
              <a:pathLst>
                <a:path w="5740" h="15284" extrusionOk="0">
                  <a:moveTo>
                    <a:pt x="5677" y="1"/>
                  </a:moveTo>
                  <a:lnTo>
                    <a:pt x="5573" y="42"/>
                  </a:lnTo>
                  <a:lnTo>
                    <a:pt x="5469" y="63"/>
                  </a:lnTo>
                  <a:lnTo>
                    <a:pt x="5261" y="167"/>
                  </a:lnTo>
                  <a:lnTo>
                    <a:pt x="5095" y="313"/>
                  </a:lnTo>
                  <a:lnTo>
                    <a:pt x="4908" y="437"/>
                  </a:lnTo>
                  <a:lnTo>
                    <a:pt x="4700" y="625"/>
                  </a:lnTo>
                  <a:lnTo>
                    <a:pt x="4492" y="812"/>
                  </a:lnTo>
                  <a:lnTo>
                    <a:pt x="4097" y="1228"/>
                  </a:lnTo>
                  <a:lnTo>
                    <a:pt x="3722" y="1664"/>
                  </a:lnTo>
                  <a:lnTo>
                    <a:pt x="3390" y="2142"/>
                  </a:lnTo>
                  <a:lnTo>
                    <a:pt x="2995" y="2704"/>
                  </a:lnTo>
                  <a:lnTo>
                    <a:pt x="2641" y="3307"/>
                  </a:lnTo>
                  <a:lnTo>
                    <a:pt x="2308" y="3889"/>
                  </a:lnTo>
                  <a:lnTo>
                    <a:pt x="1997" y="4513"/>
                  </a:lnTo>
                  <a:lnTo>
                    <a:pt x="1685" y="5137"/>
                  </a:lnTo>
                  <a:lnTo>
                    <a:pt x="1394" y="5760"/>
                  </a:lnTo>
                  <a:lnTo>
                    <a:pt x="853" y="7029"/>
                  </a:lnTo>
                  <a:lnTo>
                    <a:pt x="687" y="7486"/>
                  </a:lnTo>
                  <a:lnTo>
                    <a:pt x="520" y="7944"/>
                  </a:lnTo>
                  <a:lnTo>
                    <a:pt x="375" y="8401"/>
                  </a:lnTo>
                  <a:lnTo>
                    <a:pt x="271" y="8859"/>
                  </a:lnTo>
                  <a:lnTo>
                    <a:pt x="167" y="9316"/>
                  </a:lnTo>
                  <a:lnTo>
                    <a:pt x="104" y="9773"/>
                  </a:lnTo>
                  <a:lnTo>
                    <a:pt x="42" y="10231"/>
                  </a:lnTo>
                  <a:lnTo>
                    <a:pt x="21" y="10709"/>
                  </a:lnTo>
                  <a:lnTo>
                    <a:pt x="0" y="11167"/>
                  </a:lnTo>
                  <a:lnTo>
                    <a:pt x="0" y="11624"/>
                  </a:lnTo>
                  <a:lnTo>
                    <a:pt x="21" y="12102"/>
                  </a:lnTo>
                  <a:lnTo>
                    <a:pt x="63" y="12580"/>
                  </a:lnTo>
                  <a:lnTo>
                    <a:pt x="104" y="13038"/>
                  </a:lnTo>
                  <a:lnTo>
                    <a:pt x="188" y="13516"/>
                  </a:lnTo>
                  <a:lnTo>
                    <a:pt x="271" y="13994"/>
                  </a:lnTo>
                  <a:lnTo>
                    <a:pt x="354" y="14452"/>
                  </a:lnTo>
                  <a:lnTo>
                    <a:pt x="416" y="14660"/>
                  </a:lnTo>
                  <a:lnTo>
                    <a:pt x="520" y="14847"/>
                  </a:lnTo>
                  <a:lnTo>
                    <a:pt x="624" y="14992"/>
                  </a:lnTo>
                  <a:lnTo>
                    <a:pt x="728" y="15117"/>
                  </a:lnTo>
                  <a:lnTo>
                    <a:pt x="874" y="15200"/>
                  </a:lnTo>
                  <a:lnTo>
                    <a:pt x="1019" y="15263"/>
                  </a:lnTo>
                  <a:lnTo>
                    <a:pt x="1186" y="15284"/>
                  </a:lnTo>
                  <a:lnTo>
                    <a:pt x="1352" y="15284"/>
                  </a:lnTo>
                  <a:lnTo>
                    <a:pt x="1518" y="15242"/>
                  </a:lnTo>
                  <a:lnTo>
                    <a:pt x="1643" y="15159"/>
                  </a:lnTo>
                  <a:lnTo>
                    <a:pt x="1768" y="15076"/>
                  </a:lnTo>
                  <a:lnTo>
                    <a:pt x="1872" y="14951"/>
                  </a:lnTo>
                  <a:lnTo>
                    <a:pt x="1934" y="14805"/>
                  </a:lnTo>
                  <a:lnTo>
                    <a:pt x="1997" y="14618"/>
                  </a:lnTo>
                  <a:lnTo>
                    <a:pt x="2017" y="14431"/>
                  </a:lnTo>
                  <a:lnTo>
                    <a:pt x="1997" y="14202"/>
                  </a:lnTo>
                  <a:lnTo>
                    <a:pt x="1976" y="13703"/>
                  </a:lnTo>
                  <a:lnTo>
                    <a:pt x="1955" y="13225"/>
                  </a:lnTo>
                  <a:lnTo>
                    <a:pt x="1955" y="12747"/>
                  </a:lnTo>
                  <a:lnTo>
                    <a:pt x="1955" y="12248"/>
                  </a:lnTo>
                  <a:lnTo>
                    <a:pt x="1997" y="11770"/>
                  </a:lnTo>
                  <a:lnTo>
                    <a:pt x="2038" y="11291"/>
                  </a:lnTo>
                  <a:lnTo>
                    <a:pt x="2080" y="10813"/>
                  </a:lnTo>
                  <a:lnTo>
                    <a:pt x="2163" y="10335"/>
                  </a:lnTo>
                  <a:lnTo>
                    <a:pt x="2246" y="9877"/>
                  </a:lnTo>
                  <a:lnTo>
                    <a:pt x="2350" y="9399"/>
                  </a:lnTo>
                  <a:lnTo>
                    <a:pt x="2454" y="8942"/>
                  </a:lnTo>
                  <a:lnTo>
                    <a:pt x="2579" y="8463"/>
                  </a:lnTo>
                  <a:lnTo>
                    <a:pt x="2724" y="8006"/>
                  </a:lnTo>
                  <a:lnTo>
                    <a:pt x="2891" y="7549"/>
                  </a:lnTo>
                  <a:lnTo>
                    <a:pt x="3057" y="7091"/>
                  </a:lnTo>
                  <a:lnTo>
                    <a:pt x="3223" y="6634"/>
                  </a:lnTo>
                  <a:lnTo>
                    <a:pt x="4409" y="3723"/>
                  </a:lnTo>
                  <a:lnTo>
                    <a:pt x="5573" y="812"/>
                  </a:lnTo>
                  <a:lnTo>
                    <a:pt x="5656" y="625"/>
                  </a:lnTo>
                  <a:lnTo>
                    <a:pt x="5719" y="458"/>
                  </a:lnTo>
                  <a:lnTo>
                    <a:pt x="5739" y="354"/>
                  </a:lnTo>
                  <a:lnTo>
                    <a:pt x="5739" y="250"/>
                  </a:lnTo>
                  <a:lnTo>
                    <a:pt x="5719" y="126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2798675" y="5082850"/>
              <a:ext cx="301000" cy="57725"/>
            </a:xfrm>
            <a:custGeom>
              <a:avLst/>
              <a:gdLst/>
              <a:ahLst/>
              <a:cxnLst/>
              <a:rect l="l" t="t" r="r" b="b"/>
              <a:pathLst>
                <a:path w="12040" h="2309" extrusionOk="0">
                  <a:moveTo>
                    <a:pt x="749" y="0"/>
                  </a:moveTo>
                  <a:lnTo>
                    <a:pt x="583" y="21"/>
                  </a:lnTo>
                  <a:lnTo>
                    <a:pt x="437" y="62"/>
                  </a:lnTo>
                  <a:lnTo>
                    <a:pt x="313" y="125"/>
                  </a:lnTo>
                  <a:lnTo>
                    <a:pt x="209" y="229"/>
                  </a:lnTo>
                  <a:lnTo>
                    <a:pt x="105" y="374"/>
                  </a:lnTo>
                  <a:lnTo>
                    <a:pt x="42" y="541"/>
                  </a:lnTo>
                  <a:lnTo>
                    <a:pt x="1" y="728"/>
                  </a:lnTo>
                  <a:lnTo>
                    <a:pt x="1" y="915"/>
                  </a:lnTo>
                  <a:lnTo>
                    <a:pt x="21" y="1060"/>
                  </a:lnTo>
                  <a:lnTo>
                    <a:pt x="84" y="1206"/>
                  </a:lnTo>
                  <a:lnTo>
                    <a:pt x="188" y="1331"/>
                  </a:lnTo>
                  <a:lnTo>
                    <a:pt x="313" y="1435"/>
                  </a:lnTo>
                  <a:lnTo>
                    <a:pt x="458" y="1539"/>
                  </a:lnTo>
                  <a:lnTo>
                    <a:pt x="604" y="1622"/>
                  </a:lnTo>
                  <a:lnTo>
                    <a:pt x="1061" y="1809"/>
                  </a:lnTo>
                  <a:lnTo>
                    <a:pt x="1519" y="1955"/>
                  </a:lnTo>
                  <a:lnTo>
                    <a:pt x="1997" y="2059"/>
                  </a:lnTo>
                  <a:lnTo>
                    <a:pt x="2475" y="2142"/>
                  </a:lnTo>
                  <a:lnTo>
                    <a:pt x="3203" y="2225"/>
                  </a:lnTo>
                  <a:lnTo>
                    <a:pt x="3951" y="2266"/>
                  </a:lnTo>
                  <a:lnTo>
                    <a:pt x="4700" y="2308"/>
                  </a:lnTo>
                  <a:lnTo>
                    <a:pt x="6176" y="2308"/>
                  </a:lnTo>
                  <a:lnTo>
                    <a:pt x="6904" y="2266"/>
                  </a:lnTo>
                  <a:lnTo>
                    <a:pt x="8401" y="2204"/>
                  </a:lnTo>
                  <a:lnTo>
                    <a:pt x="9025" y="2142"/>
                  </a:lnTo>
                  <a:lnTo>
                    <a:pt x="9337" y="2100"/>
                  </a:lnTo>
                  <a:lnTo>
                    <a:pt x="9649" y="2038"/>
                  </a:lnTo>
                  <a:lnTo>
                    <a:pt x="9940" y="1955"/>
                  </a:lnTo>
                  <a:lnTo>
                    <a:pt x="10251" y="1871"/>
                  </a:lnTo>
                  <a:lnTo>
                    <a:pt x="10543" y="1788"/>
                  </a:lnTo>
                  <a:lnTo>
                    <a:pt x="10854" y="1663"/>
                  </a:lnTo>
                  <a:lnTo>
                    <a:pt x="11187" y="1518"/>
                  </a:lnTo>
                  <a:lnTo>
                    <a:pt x="11499" y="1331"/>
                  </a:lnTo>
                  <a:lnTo>
                    <a:pt x="11645" y="1248"/>
                  </a:lnTo>
                  <a:lnTo>
                    <a:pt x="11790" y="1123"/>
                  </a:lnTo>
                  <a:lnTo>
                    <a:pt x="11915" y="998"/>
                  </a:lnTo>
                  <a:lnTo>
                    <a:pt x="12040" y="853"/>
                  </a:lnTo>
                  <a:lnTo>
                    <a:pt x="11977" y="790"/>
                  </a:lnTo>
                  <a:lnTo>
                    <a:pt x="11936" y="749"/>
                  </a:lnTo>
                  <a:lnTo>
                    <a:pt x="11832" y="686"/>
                  </a:lnTo>
                  <a:lnTo>
                    <a:pt x="11624" y="686"/>
                  </a:lnTo>
                  <a:lnTo>
                    <a:pt x="10293" y="645"/>
                  </a:lnTo>
                  <a:lnTo>
                    <a:pt x="8983" y="603"/>
                  </a:lnTo>
                  <a:lnTo>
                    <a:pt x="7652" y="582"/>
                  </a:lnTo>
                  <a:lnTo>
                    <a:pt x="6342" y="520"/>
                  </a:lnTo>
                  <a:lnTo>
                    <a:pt x="5012" y="457"/>
                  </a:lnTo>
                  <a:lnTo>
                    <a:pt x="3702" y="354"/>
                  </a:lnTo>
                  <a:lnTo>
                    <a:pt x="3057" y="291"/>
                  </a:lnTo>
                  <a:lnTo>
                    <a:pt x="2392" y="208"/>
                  </a:lnTo>
                  <a:lnTo>
                    <a:pt x="1726" y="125"/>
                  </a:lnTo>
                  <a:lnTo>
                    <a:pt x="1082" y="21"/>
                  </a:lnTo>
                  <a:lnTo>
                    <a:pt x="9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3356450" y="4326500"/>
              <a:ext cx="49400" cy="113350"/>
            </a:xfrm>
            <a:custGeom>
              <a:avLst/>
              <a:gdLst/>
              <a:ahLst/>
              <a:cxnLst/>
              <a:rect l="l" t="t" r="r" b="b"/>
              <a:pathLst>
                <a:path w="1976" h="4534" extrusionOk="0">
                  <a:moveTo>
                    <a:pt x="936" y="1"/>
                  </a:moveTo>
                  <a:lnTo>
                    <a:pt x="770" y="21"/>
                  </a:lnTo>
                  <a:lnTo>
                    <a:pt x="624" y="63"/>
                  </a:lnTo>
                  <a:lnTo>
                    <a:pt x="499" y="125"/>
                  </a:lnTo>
                  <a:lnTo>
                    <a:pt x="375" y="208"/>
                  </a:lnTo>
                  <a:lnTo>
                    <a:pt x="291" y="312"/>
                  </a:lnTo>
                  <a:lnTo>
                    <a:pt x="208" y="416"/>
                  </a:lnTo>
                  <a:lnTo>
                    <a:pt x="146" y="562"/>
                  </a:lnTo>
                  <a:lnTo>
                    <a:pt x="125" y="707"/>
                  </a:lnTo>
                  <a:lnTo>
                    <a:pt x="63" y="1186"/>
                  </a:lnTo>
                  <a:lnTo>
                    <a:pt x="21" y="1643"/>
                  </a:lnTo>
                  <a:lnTo>
                    <a:pt x="0" y="2121"/>
                  </a:lnTo>
                  <a:lnTo>
                    <a:pt x="0" y="2600"/>
                  </a:lnTo>
                  <a:lnTo>
                    <a:pt x="21" y="3078"/>
                  </a:lnTo>
                  <a:lnTo>
                    <a:pt x="63" y="3556"/>
                  </a:lnTo>
                  <a:lnTo>
                    <a:pt x="125" y="4034"/>
                  </a:lnTo>
                  <a:lnTo>
                    <a:pt x="229" y="4533"/>
                  </a:lnTo>
                  <a:lnTo>
                    <a:pt x="395" y="4471"/>
                  </a:lnTo>
                  <a:lnTo>
                    <a:pt x="541" y="4409"/>
                  </a:lnTo>
                  <a:lnTo>
                    <a:pt x="686" y="4325"/>
                  </a:lnTo>
                  <a:lnTo>
                    <a:pt x="790" y="4242"/>
                  </a:lnTo>
                  <a:lnTo>
                    <a:pt x="894" y="4138"/>
                  </a:lnTo>
                  <a:lnTo>
                    <a:pt x="978" y="4034"/>
                  </a:lnTo>
                  <a:lnTo>
                    <a:pt x="1123" y="3806"/>
                  </a:lnTo>
                  <a:lnTo>
                    <a:pt x="1310" y="3514"/>
                  </a:lnTo>
                  <a:lnTo>
                    <a:pt x="1456" y="3203"/>
                  </a:lnTo>
                  <a:lnTo>
                    <a:pt x="1581" y="2870"/>
                  </a:lnTo>
                  <a:lnTo>
                    <a:pt x="1685" y="2558"/>
                  </a:lnTo>
                  <a:lnTo>
                    <a:pt x="1788" y="2225"/>
                  </a:lnTo>
                  <a:lnTo>
                    <a:pt x="1851" y="1893"/>
                  </a:lnTo>
                  <a:lnTo>
                    <a:pt x="1955" y="1206"/>
                  </a:lnTo>
                  <a:lnTo>
                    <a:pt x="1976" y="1061"/>
                  </a:lnTo>
                  <a:lnTo>
                    <a:pt x="1955" y="915"/>
                  </a:lnTo>
                  <a:lnTo>
                    <a:pt x="1934" y="770"/>
                  </a:lnTo>
                  <a:lnTo>
                    <a:pt x="1872" y="645"/>
                  </a:lnTo>
                  <a:lnTo>
                    <a:pt x="1809" y="479"/>
                  </a:lnTo>
                  <a:lnTo>
                    <a:pt x="1726" y="354"/>
                  </a:lnTo>
                  <a:lnTo>
                    <a:pt x="1622" y="229"/>
                  </a:lnTo>
                  <a:lnTo>
                    <a:pt x="1518" y="146"/>
                  </a:lnTo>
                  <a:lnTo>
                    <a:pt x="1393" y="84"/>
                  </a:lnTo>
                  <a:lnTo>
                    <a:pt x="1269" y="21"/>
                  </a:lnTo>
                  <a:lnTo>
                    <a:pt x="110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2907325" y="4036450"/>
              <a:ext cx="86825" cy="69150"/>
            </a:xfrm>
            <a:custGeom>
              <a:avLst/>
              <a:gdLst/>
              <a:ahLst/>
              <a:cxnLst/>
              <a:rect l="l" t="t" r="r" b="b"/>
              <a:pathLst>
                <a:path w="3473" h="2766" extrusionOk="0">
                  <a:moveTo>
                    <a:pt x="2620" y="0"/>
                  </a:moveTo>
                  <a:lnTo>
                    <a:pt x="2412" y="42"/>
                  </a:lnTo>
                  <a:lnTo>
                    <a:pt x="2184" y="83"/>
                  </a:lnTo>
                  <a:lnTo>
                    <a:pt x="1955" y="146"/>
                  </a:lnTo>
                  <a:lnTo>
                    <a:pt x="1747" y="208"/>
                  </a:lnTo>
                  <a:lnTo>
                    <a:pt x="1518" y="312"/>
                  </a:lnTo>
                  <a:lnTo>
                    <a:pt x="1289" y="416"/>
                  </a:lnTo>
                  <a:lnTo>
                    <a:pt x="1082" y="520"/>
                  </a:lnTo>
                  <a:lnTo>
                    <a:pt x="894" y="645"/>
                  </a:lnTo>
                  <a:lnTo>
                    <a:pt x="707" y="790"/>
                  </a:lnTo>
                  <a:lnTo>
                    <a:pt x="541" y="936"/>
                  </a:lnTo>
                  <a:lnTo>
                    <a:pt x="375" y="1102"/>
                  </a:lnTo>
                  <a:lnTo>
                    <a:pt x="250" y="1268"/>
                  </a:lnTo>
                  <a:lnTo>
                    <a:pt x="146" y="1414"/>
                  </a:lnTo>
                  <a:lnTo>
                    <a:pt x="84" y="1560"/>
                  </a:lnTo>
                  <a:lnTo>
                    <a:pt x="21" y="1705"/>
                  </a:lnTo>
                  <a:lnTo>
                    <a:pt x="0" y="1871"/>
                  </a:lnTo>
                  <a:lnTo>
                    <a:pt x="0" y="2017"/>
                  </a:lnTo>
                  <a:lnTo>
                    <a:pt x="42" y="2163"/>
                  </a:lnTo>
                  <a:lnTo>
                    <a:pt x="104" y="2308"/>
                  </a:lnTo>
                  <a:lnTo>
                    <a:pt x="208" y="2454"/>
                  </a:lnTo>
                  <a:lnTo>
                    <a:pt x="354" y="2578"/>
                  </a:lnTo>
                  <a:lnTo>
                    <a:pt x="479" y="2682"/>
                  </a:lnTo>
                  <a:lnTo>
                    <a:pt x="624" y="2724"/>
                  </a:lnTo>
                  <a:lnTo>
                    <a:pt x="770" y="2766"/>
                  </a:lnTo>
                  <a:lnTo>
                    <a:pt x="936" y="2766"/>
                  </a:lnTo>
                  <a:lnTo>
                    <a:pt x="1082" y="2745"/>
                  </a:lnTo>
                  <a:lnTo>
                    <a:pt x="1248" y="2682"/>
                  </a:lnTo>
                  <a:lnTo>
                    <a:pt x="1393" y="2620"/>
                  </a:lnTo>
                  <a:lnTo>
                    <a:pt x="1705" y="2454"/>
                  </a:lnTo>
                  <a:lnTo>
                    <a:pt x="1996" y="2246"/>
                  </a:lnTo>
                  <a:lnTo>
                    <a:pt x="2267" y="2038"/>
                  </a:lnTo>
                  <a:lnTo>
                    <a:pt x="2516" y="1809"/>
                  </a:lnTo>
                  <a:lnTo>
                    <a:pt x="2745" y="1560"/>
                  </a:lnTo>
                  <a:lnTo>
                    <a:pt x="2953" y="1289"/>
                  </a:lnTo>
                  <a:lnTo>
                    <a:pt x="3161" y="998"/>
                  </a:lnTo>
                  <a:lnTo>
                    <a:pt x="3327" y="707"/>
                  </a:lnTo>
                  <a:lnTo>
                    <a:pt x="3410" y="562"/>
                  </a:lnTo>
                  <a:lnTo>
                    <a:pt x="3452" y="416"/>
                  </a:lnTo>
                  <a:lnTo>
                    <a:pt x="3473" y="333"/>
                  </a:lnTo>
                  <a:lnTo>
                    <a:pt x="3452" y="250"/>
                  </a:lnTo>
                  <a:lnTo>
                    <a:pt x="3452" y="166"/>
                  </a:lnTo>
                  <a:lnTo>
                    <a:pt x="3410" y="104"/>
                  </a:lnTo>
                  <a:lnTo>
                    <a:pt x="3223" y="42"/>
                  </a:lnTo>
                  <a:lnTo>
                    <a:pt x="3036" y="21"/>
                  </a:lnTo>
                  <a:lnTo>
                    <a:pt x="28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462" name="Google Shape;1462;p9"/>
          <p:cNvGrpSpPr/>
          <p:nvPr/>
        </p:nvGrpSpPr>
        <p:grpSpPr>
          <a:xfrm>
            <a:off x="10353217" y="5591587"/>
            <a:ext cx="348851" cy="484555"/>
            <a:chOff x="1147225" y="2154700"/>
            <a:chExt cx="1129575" cy="1567800"/>
          </a:xfrm>
        </p:grpSpPr>
        <p:sp>
          <p:nvSpPr>
            <p:cNvPr id="1463" name="Google Shape;1463;p9"/>
            <p:cNvSpPr/>
            <p:nvPr/>
          </p:nvSpPr>
          <p:spPr>
            <a:xfrm>
              <a:off x="1147225" y="2160925"/>
              <a:ext cx="1125425" cy="1561575"/>
            </a:xfrm>
            <a:custGeom>
              <a:avLst/>
              <a:gdLst/>
              <a:ahLst/>
              <a:cxnLst/>
              <a:rect l="l" t="t" r="r" b="b"/>
              <a:pathLst>
                <a:path w="45017" h="62463" extrusionOk="0">
                  <a:moveTo>
                    <a:pt x="35223" y="1539"/>
                  </a:moveTo>
                  <a:lnTo>
                    <a:pt x="35805" y="1581"/>
                  </a:lnTo>
                  <a:lnTo>
                    <a:pt x="35868" y="1581"/>
                  </a:lnTo>
                  <a:lnTo>
                    <a:pt x="36429" y="1622"/>
                  </a:lnTo>
                  <a:lnTo>
                    <a:pt x="37011" y="1685"/>
                  </a:lnTo>
                  <a:lnTo>
                    <a:pt x="38134" y="1851"/>
                  </a:lnTo>
                  <a:lnTo>
                    <a:pt x="39278" y="2038"/>
                  </a:lnTo>
                  <a:lnTo>
                    <a:pt x="40400" y="2246"/>
                  </a:lnTo>
                  <a:lnTo>
                    <a:pt x="40837" y="2350"/>
                  </a:lnTo>
                  <a:lnTo>
                    <a:pt x="41170" y="2454"/>
                  </a:lnTo>
                  <a:lnTo>
                    <a:pt x="41315" y="2517"/>
                  </a:lnTo>
                  <a:lnTo>
                    <a:pt x="41440" y="2600"/>
                  </a:lnTo>
                  <a:lnTo>
                    <a:pt x="41565" y="2662"/>
                  </a:lnTo>
                  <a:lnTo>
                    <a:pt x="41648" y="2766"/>
                  </a:lnTo>
                  <a:lnTo>
                    <a:pt x="41731" y="2870"/>
                  </a:lnTo>
                  <a:lnTo>
                    <a:pt x="41814" y="2974"/>
                  </a:lnTo>
                  <a:lnTo>
                    <a:pt x="41877" y="3120"/>
                  </a:lnTo>
                  <a:lnTo>
                    <a:pt x="41918" y="3265"/>
                  </a:lnTo>
                  <a:lnTo>
                    <a:pt x="42001" y="3619"/>
                  </a:lnTo>
                  <a:lnTo>
                    <a:pt x="42064" y="4055"/>
                  </a:lnTo>
                  <a:lnTo>
                    <a:pt x="42147" y="4970"/>
                  </a:lnTo>
                  <a:lnTo>
                    <a:pt x="42209" y="5864"/>
                  </a:lnTo>
                  <a:lnTo>
                    <a:pt x="42313" y="7673"/>
                  </a:lnTo>
                  <a:lnTo>
                    <a:pt x="42376" y="9482"/>
                  </a:lnTo>
                  <a:lnTo>
                    <a:pt x="42396" y="11270"/>
                  </a:lnTo>
                  <a:lnTo>
                    <a:pt x="42396" y="11645"/>
                  </a:lnTo>
                  <a:lnTo>
                    <a:pt x="42376" y="15845"/>
                  </a:lnTo>
                  <a:lnTo>
                    <a:pt x="42334" y="20066"/>
                  </a:lnTo>
                  <a:lnTo>
                    <a:pt x="42251" y="28570"/>
                  </a:lnTo>
                  <a:lnTo>
                    <a:pt x="42168" y="29818"/>
                  </a:lnTo>
                  <a:lnTo>
                    <a:pt x="42105" y="31086"/>
                  </a:lnTo>
                  <a:lnTo>
                    <a:pt x="42022" y="33602"/>
                  </a:lnTo>
                  <a:lnTo>
                    <a:pt x="41981" y="36139"/>
                  </a:lnTo>
                  <a:lnTo>
                    <a:pt x="41960" y="38696"/>
                  </a:lnTo>
                  <a:lnTo>
                    <a:pt x="41981" y="41565"/>
                  </a:lnTo>
                  <a:lnTo>
                    <a:pt x="42001" y="44435"/>
                  </a:lnTo>
                  <a:lnTo>
                    <a:pt x="42001" y="45225"/>
                  </a:lnTo>
                  <a:lnTo>
                    <a:pt x="42001" y="46535"/>
                  </a:lnTo>
                  <a:lnTo>
                    <a:pt x="41960" y="47845"/>
                  </a:lnTo>
                  <a:lnTo>
                    <a:pt x="41897" y="49155"/>
                  </a:lnTo>
                  <a:lnTo>
                    <a:pt x="41814" y="50465"/>
                  </a:lnTo>
                  <a:lnTo>
                    <a:pt x="41710" y="51775"/>
                  </a:lnTo>
                  <a:lnTo>
                    <a:pt x="41606" y="53085"/>
                  </a:lnTo>
                  <a:lnTo>
                    <a:pt x="41336" y="55705"/>
                  </a:lnTo>
                  <a:lnTo>
                    <a:pt x="41294" y="56079"/>
                  </a:lnTo>
                  <a:lnTo>
                    <a:pt x="41232" y="56432"/>
                  </a:lnTo>
                  <a:lnTo>
                    <a:pt x="41170" y="56744"/>
                  </a:lnTo>
                  <a:lnTo>
                    <a:pt x="41066" y="57035"/>
                  </a:lnTo>
                  <a:lnTo>
                    <a:pt x="40962" y="57306"/>
                  </a:lnTo>
                  <a:lnTo>
                    <a:pt x="40837" y="57555"/>
                  </a:lnTo>
                  <a:lnTo>
                    <a:pt x="40691" y="57784"/>
                  </a:lnTo>
                  <a:lnTo>
                    <a:pt x="40525" y="57971"/>
                  </a:lnTo>
                  <a:lnTo>
                    <a:pt x="40338" y="58158"/>
                  </a:lnTo>
                  <a:lnTo>
                    <a:pt x="40130" y="58324"/>
                  </a:lnTo>
                  <a:lnTo>
                    <a:pt x="39901" y="58470"/>
                  </a:lnTo>
                  <a:lnTo>
                    <a:pt x="39652" y="58595"/>
                  </a:lnTo>
                  <a:lnTo>
                    <a:pt x="39361" y="58720"/>
                  </a:lnTo>
                  <a:lnTo>
                    <a:pt x="39049" y="58824"/>
                  </a:lnTo>
                  <a:lnTo>
                    <a:pt x="38695" y="58927"/>
                  </a:lnTo>
                  <a:lnTo>
                    <a:pt x="38321" y="59011"/>
                  </a:lnTo>
                  <a:lnTo>
                    <a:pt x="38280" y="59031"/>
                  </a:lnTo>
                  <a:lnTo>
                    <a:pt x="38259" y="59031"/>
                  </a:lnTo>
                  <a:lnTo>
                    <a:pt x="38176" y="59052"/>
                  </a:lnTo>
                  <a:lnTo>
                    <a:pt x="37635" y="59156"/>
                  </a:lnTo>
                  <a:lnTo>
                    <a:pt x="37094" y="59239"/>
                  </a:lnTo>
                  <a:lnTo>
                    <a:pt x="36554" y="59323"/>
                  </a:lnTo>
                  <a:lnTo>
                    <a:pt x="36013" y="59385"/>
                  </a:lnTo>
                  <a:lnTo>
                    <a:pt x="35452" y="59427"/>
                  </a:lnTo>
                  <a:lnTo>
                    <a:pt x="34911" y="59468"/>
                  </a:lnTo>
                  <a:lnTo>
                    <a:pt x="34370" y="59489"/>
                  </a:lnTo>
                  <a:lnTo>
                    <a:pt x="33809" y="59489"/>
                  </a:lnTo>
                  <a:lnTo>
                    <a:pt x="32915" y="59468"/>
                  </a:lnTo>
                  <a:lnTo>
                    <a:pt x="32021" y="59427"/>
                  </a:lnTo>
                  <a:lnTo>
                    <a:pt x="31792" y="59406"/>
                  </a:lnTo>
                  <a:lnTo>
                    <a:pt x="31563" y="59364"/>
                  </a:lnTo>
                  <a:lnTo>
                    <a:pt x="31376" y="59302"/>
                  </a:lnTo>
                  <a:lnTo>
                    <a:pt x="31168" y="59260"/>
                  </a:lnTo>
                  <a:lnTo>
                    <a:pt x="31002" y="59177"/>
                  </a:lnTo>
                  <a:lnTo>
                    <a:pt x="30815" y="59094"/>
                  </a:lnTo>
                  <a:lnTo>
                    <a:pt x="30669" y="58990"/>
                  </a:lnTo>
                  <a:lnTo>
                    <a:pt x="30524" y="58886"/>
                  </a:lnTo>
                  <a:lnTo>
                    <a:pt x="30378" y="58761"/>
                  </a:lnTo>
                  <a:lnTo>
                    <a:pt x="30253" y="58636"/>
                  </a:lnTo>
                  <a:lnTo>
                    <a:pt x="30129" y="58491"/>
                  </a:lnTo>
                  <a:lnTo>
                    <a:pt x="30025" y="58324"/>
                  </a:lnTo>
                  <a:lnTo>
                    <a:pt x="29921" y="58158"/>
                  </a:lnTo>
                  <a:lnTo>
                    <a:pt x="29838" y="57971"/>
                  </a:lnTo>
                  <a:lnTo>
                    <a:pt x="29671" y="57576"/>
                  </a:lnTo>
                  <a:lnTo>
                    <a:pt x="29276" y="56308"/>
                  </a:lnTo>
                  <a:lnTo>
                    <a:pt x="28923" y="55039"/>
                  </a:lnTo>
                  <a:lnTo>
                    <a:pt x="28590" y="53750"/>
                  </a:lnTo>
                  <a:lnTo>
                    <a:pt x="28299" y="52461"/>
                  </a:lnTo>
                  <a:lnTo>
                    <a:pt x="27966" y="50756"/>
                  </a:lnTo>
                  <a:lnTo>
                    <a:pt x="27654" y="49051"/>
                  </a:lnTo>
                  <a:lnTo>
                    <a:pt x="27363" y="47325"/>
                  </a:lnTo>
                  <a:lnTo>
                    <a:pt x="27114" y="45620"/>
                  </a:lnTo>
                  <a:lnTo>
                    <a:pt x="26885" y="43894"/>
                  </a:lnTo>
                  <a:lnTo>
                    <a:pt x="26656" y="42168"/>
                  </a:lnTo>
                  <a:lnTo>
                    <a:pt x="26199" y="38717"/>
                  </a:lnTo>
                  <a:lnTo>
                    <a:pt x="26116" y="38135"/>
                  </a:lnTo>
                  <a:lnTo>
                    <a:pt x="26053" y="37552"/>
                  </a:lnTo>
                  <a:lnTo>
                    <a:pt x="26033" y="37511"/>
                  </a:lnTo>
                  <a:lnTo>
                    <a:pt x="26012" y="37365"/>
                  </a:lnTo>
                  <a:lnTo>
                    <a:pt x="25970" y="37220"/>
                  </a:lnTo>
                  <a:lnTo>
                    <a:pt x="25908" y="37116"/>
                  </a:lnTo>
                  <a:lnTo>
                    <a:pt x="25845" y="37012"/>
                  </a:lnTo>
                  <a:lnTo>
                    <a:pt x="25741" y="36949"/>
                  </a:lnTo>
                  <a:lnTo>
                    <a:pt x="25637" y="36908"/>
                  </a:lnTo>
                  <a:lnTo>
                    <a:pt x="25513" y="36866"/>
                  </a:lnTo>
                  <a:lnTo>
                    <a:pt x="25222" y="36866"/>
                  </a:lnTo>
                  <a:lnTo>
                    <a:pt x="25180" y="36887"/>
                  </a:lnTo>
                  <a:lnTo>
                    <a:pt x="23932" y="36970"/>
                  </a:lnTo>
                  <a:lnTo>
                    <a:pt x="22706" y="37033"/>
                  </a:lnTo>
                  <a:lnTo>
                    <a:pt x="21479" y="37095"/>
                  </a:lnTo>
                  <a:lnTo>
                    <a:pt x="20231" y="37137"/>
                  </a:lnTo>
                  <a:lnTo>
                    <a:pt x="17757" y="37178"/>
                  </a:lnTo>
                  <a:lnTo>
                    <a:pt x="15303" y="37199"/>
                  </a:lnTo>
                  <a:lnTo>
                    <a:pt x="12434" y="37199"/>
                  </a:lnTo>
                  <a:lnTo>
                    <a:pt x="9585" y="37157"/>
                  </a:lnTo>
                  <a:lnTo>
                    <a:pt x="9149" y="37157"/>
                  </a:lnTo>
                  <a:lnTo>
                    <a:pt x="8192" y="37137"/>
                  </a:lnTo>
                  <a:lnTo>
                    <a:pt x="7236" y="37053"/>
                  </a:lnTo>
                  <a:lnTo>
                    <a:pt x="6279" y="36949"/>
                  </a:lnTo>
                  <a:lnTo>
                    <a:pt x="5344" y="36804"/>
                  </a:lnTo>
                  <a:lnTo>
                    <a:pt x="4886" y="36700"/>
                  </a:lnTo>
                  <a:lnTo>
                    <a:pt x="4470" y="36596"/>
                  </a:lnTo>
                  <a:lnTo>
                    <a:pt x="4075" y="36450"/>
                  </a:lnTo>
                  <a:lnTo>
                    <a:pt x="3743" y="36305"/>
                  </a:lnTo>
                  <a:lnTo>
                    <a:pt x="3410" y="36118"/>
                  </a:lnTo>
                  <a:lnTo>
                    <a:pt x="3140" y="35931"/>
                  </a:lnTo>
                  <a:lnTo>
                    <a:pt x="2890" y="35723"/>
                  </a:lnTo>
                  <a:lnTo>
                    <a:pt x="2661" y="35494"/>
                  </a:lnTo>
                  <a:lnTo>
                    <a:pt x="2454" y="35244"/>
                  </a:lnTo>
                  <a:lnTo>
                    <a:pt x="2287" y="34974"/>
                  </a:lnTo>
                  <a:lnTo>
                    <a:pt x="2142" y="34683"/>
                  </a:lnTo>
                  <a:lnTo>
                    <a:pt x="2038" y="34392"/>
                  </a:lnTo>
                  <a:lnTo>
                    <a:pt x="1934" y="34059"/>
                  </a:lnTo>
                  <a:lnTo>
                    <a:pt x="1871" y="33706"/>
                  </a:lnTo>
                  <a:lnTo>
                    <a:pt x="1809" y="33352"/>
                  </a:lnTo>
                  <a:lnTo>
                    <a:pt x="1788" y="32978"/>
                  </a:lnTo>
                  <a:lnTo>
                    <a:pt x="1767" y="32375"/>
                  </a:lnTo>
                  <a:lnTo>
                    <a:pt x="1767" y="31793"/>
                  </a:lnTo>
                  <a:lnTo>
                    <a:pt x="1788" y="30649"/>
                  </a:lnTo>
                  <a:lnTo>
                    <a:pt x="1830" y="29526"/>
                  </a:lnTo>
                  <a:lnTo>
                    <a:pt x="1996" y="27281"/>
                  </a:lnTo>
                  <a:lnTo>
                    <a:pt x="2142" y="25534"/>
                  </a:lnTo>
                  <a:lnTo>
                    <a:pt x="2308" y="23808"/>
                  </a:lnTo>
                  <a:lnTo>
                    <a:pt x="2516" y="22083"/>
                  </a:lnTo>
                  <a:lnTo>
                    <a:pt x="2745" y="20357"/>
                  </a:lnTo>
                  <a:lnTo>
                    <a:pt x="3015" y="18631"/>
                  </a:lnTo>
                  <a:lnTo>
                    <a:pt x="3306" y="16926"/>
                  </a:lnTo>
                  <a:lnTo>
                    <a:pt x="3618" y="15200"/>
                  </a:lnTo>
                  <a:lnTo>
                    <a:pt x="3951" y="13495"/>
                  </a:lnTo>
                  <a:lnTo>
                    <a:pt x="4138" y="12663"/>
                  </a:lnTo>
                  <a:lnTo>
                    <a:pt x="4325" y="11832"/>
                  </a:lnTo>
                  <a:lnTo>
                    <a:pt x="4533" y="11021"/>
                  </a:lnTo>
                  <a:lnTo>
                    <a:pt x="4782" y="10210"/>
                  </a:lnTo>
                  <a:lnTo>
                    <a:pt x="5053" y="9399"/>
                  </a:lnTo>
                  <a:lnTo>
                    <a:pt x="5365" y="8609"/>
                  </a:lnTo>
                  <a:lnTo>
                    <a:pt x="5718" y="7819"/>
                  </a:lnTo>
                  <a:lnTo>
                    <a:pt x="5905" y="7444"/>
                  </a:lnTo>
                  <a:lnTo>
                    <a:pt x="6113" y="7070"/>
                  </a:lnTo>
                  <a:lnTo>
                    <a:pt x="6342" y="6696"/>
                  </a:lnTo>
                  <a:lnTo>
                    <a:pt x="6591" y="6342"/>
                  </a:lnTo>
                  <a:lnTo>
                    <a:pt x="6862" y="6031"/>
                  </a:lnTo>
                  <a:lnTo>
                    <a:pt x="7153" y="5760"/>
                  </a:lnTo>
                  <a:lnTo>
                    <a:pt x="7465" y="5511"/>
                  </a:lnTo>
                  <a:lnTo>
                    <a:pt x="7818" y="5282"/>
                  </a:lnTo>
                  <a:lnTo>
                    <a:pt x="8213" y="5095"/>
                  </a:lnTo>
                  <a:lnTo>
                    <a:pt x="8629" y="4929"/>
                  </a:lnTo>
                  <a:lnTo>
                    <a:pt x="10251" y="4430"/>
                  </a:lnTo>
                  <a:lnTo>
                    <a:pt x="11062" y="4180"/>
                  </a:lnTo>
                  <a:lnTo>
                    <a:pt x="11852" y="3930"/>
                  </a:lnTo>
                  <a:lnTo>
                    <a:pt x="12684" y="3723"/>
                  </a:lnTo>
                  <a:lnTo>
                    <a:pt x="13495" y="3515"/>
                  </a:lnTo>
                  <a:lnTo>
                    <a:pt x="14326" y="3348"/>
                  </a:lnTo>
                  <a:lnTo>
                    <a:pt x="15158" y="3203"/>
                  </a:lnTo>
                  <a:lnTo>
                    <a:pt x="15595" y="3161"/>
                  </a:lnTo>
                  <a:lnTo>
                    <a:pt x="16031" y="3099"/>
                  </a:lnTo>
                  <a:lnTo>
                    <a:pt x="16468" y="3078"/>
                  </a:lnTo>
                  <a:lnTo>
                    <a:pt x="16905" y="3057"/>
                  </a:lnTo>
                  <a:lnTo>
                    <a:pt x="17404" y="3078"/>
                  </a:lnTo>
                  <a:lnTo>
                    <a:pt x="17903" y="3140"/>
                  </a:lnTo>
                  <a:lnTo>
                    <a:pt x="18090" y="3161"/>
                  </a:lnTo>
                  <a:lnTo>
                    <a:pt x="18256" y="3224"/>
                  </a:lnTo>
                  <a:lnTo>
                    <a:pt x="18381" y="3307"/>
                  </a:lnTo>
                  <a:lnTo>
                    <a:pt x="18485" y="3390"/>
                  </a:lnTo>
                  <a:lnTo>
                    <a:pt x="18547" y="3515"/>
                  </a:lnTo>
                  <a:lnTo>
                    <a:pt x="18610" y="3639"/>
                  </a:lnTo>
                  <a:lnTo>
                    <a:pt x="18630" y="3785"/>
                  </a:lnTo>
                  <a:lnTo>
                    <a:pt x="18651" y="3951"/>
                  </a:lnTo>
                  <a:lnTo>
                    <a:pt x="18651" y="4055"/>
                  </a:lnTo>
                  <a:lnTo>
                    <a:pt x="18610" y="4409"/>
                  </a:lnTo>
                  <a:lnTo>
                    <a:pt x="18506" y="4741"/>
                  </a:lnTo>
                  <a:lnTo>
                    <a:pt x="18131" y="6010"/>
                  </a:lnTo>
                  <a:lnTo>
                    <a:pt x="17778" y="7299"/>
                  </a:lnTo>
                  <a:lnTo>
                    <a:pt x="17466" y="8567"/>
                  </a:lnTo>
                  <a:lnTo>
                    <a:pt x="17196" y="9856"/>
                  </a:lnTo>
                  <a:lnTo>
                    <a:pt x="16946" y="11166"/>
                  </a:lnTo>
                  <a:lnTo>
                    <a:pt x="16717" y="12456"/>
                  </a:lnTo>
                  <a:lnTo>
                    <a:pt x="16509" y="13765"/>
                  </a:lnTo>
                  <a:lnTo>
                    <a:pt x="16302" y="15075"/>
                  </a:lnTo>
                  <a:lnTo>
                    <a:pt x="16198" y="15866"/>
                  </a:lnTo>
                  <a:lnTo>
                    <a:pt x="16114" y="16656"/>
                  </a:lnTo>
                  <a:lnTo>
                    <a:pt x="16031" y="17467"/>
                  </a:lnTo>
                  <a:lnTo>
                    <a:pt x="15969" y="18257"/>
                  </a:lnTo>
                  <a:lnTo>
                    <a:pt x="15865" y="19858"/>
                  </a:lnTo>
                  <a:lnTo>
                    <a:pt x="15803" y="21459"/>
                  </a:lnTo>
                  <a:lnTo>
                    <a:pt x="15782" y="21999"/>
                  </a:lnTo>
                  <a:lnTo>
                    <a:pt x="15803" y="22332"/>
                  </a:lnTo>
                  <a:lnTo>
                    <a:pt x="15823" y="22665"/>
                  </a:lnTo>
                  <a:lnTo>
                    <a:pt x="15865" y="22997"/>
                  </a:lnTo>
                  <a:lnTo>
                    <a:pt x="15948" y="23309"/>
                  </a:lnTo>
                  <a:lnTo>
                    <a:pt x="16052" y="23559"/>
                  </a:lnTo>
                  <a:lnTo>
                    <a:pt x="16156" y="23788"/>
                  </a:lnTo>
                  <a:lnTo>
                    <a:pt x="16281" y="23996"/>
                  </a:lnTo>
                  <a:lnTo>
                    <a:pt x="16426" y="24203"/>
                  </a:lnTo>
                  <a:lnTo>
                    <a:pt x="16593" y="24370"/>
                  </a:lnTo>
                  <a:lnTo>
                    <a:pt x="16801" y="24515"/>
                  </a:lnTo>
                  <a:lnTo>
                    <a:pt x="17008" y="24640"/>
                  </a:lnTo>
                  <a:lnTo>
                    <a:pt x="17258" y="24744"/>
                  </a:lnTo>
                  <a:lnTo>
                    <a:pt x="17279" y="24744"/>
                  </a:lnTo>
                  <a:lnTo>
                    <a:pt x="17341" y="24765"/>
                  </a:lnTo>
                  <a:lnTo>
                    <a:pt x="17362" y="24765"/>
                  </a:lnTo>
                  <a:lnTo>
                    <a:pt x="17383" y="24786"/>
                  </a:lnTo>
                  <a:lnTo>
                    <a:pt x="18027" y="24973"/>
                  </a:lnTo>
                  <a:lnTo>
                    <a:pt x="18672" y="25118"/>
                  </a:lnTo>
                  <a:lnTo>
                    <a:pt x="19296" y="25264"/>
                  </a:lnTo>
                  <a:lnTo>
                    <a:pt x="19940" y="25368"/>
                  </a:lnTo>
                  <a:lnTo>
                    <a:pt x="20585" y="25472"/>
                  </a:lnTo>
                  <a:lnTo>
                    <a:pt x="21229" y="25534"/>
                  </a:lnTo>
                  <a:lnTo>
                    <a:pt x="21895" y="25576"/>
                  </a:lnTo>
                  <a:lnTo>
                    <a:pt x="22539" y="25576"/>
                  </a:lnTo>
                  <a:lnTo>
                    <a:pt x="23350" y="25555"/>
                  </a:lnTo>
                  <a:lnTo>
                    <a:pt x="24161" y="25493"/>
                  </a:lnTo>
                  <a:lnTo>
                    <a:pt x="24972" y="25389"/>
                  </a:lnTo>
                  <a:lnTo>
                    <a:pt x="25783" y="25243"/>
                  </a:lnTo>
                  <a:lnTo>
                    <a:pt x="26261" y="25139"/>
                  </a:lnTo>
                  <a:lnTo>
                    <a:pt x="26469" y="25056"/>
                  </a:lnTo>
                  <a:lnTo>
                    <a:pt x="26656" y="24994"/>
                  </a:lnTo>
                  <a:lnTo>
                    <a:pt x="26843" y="24910"/>
                  </a:lnTo>
                  <a:lnTo>
                    <a:pt x="26989" y="24806"/>
                  </a:lnTo>
                  <a:lnTo>
                    <a:pt x="27135" y="24702"/>
                  </a:lnTo>
                  <a:lnTo>
                    <a:pt x="27259" y="24578"/>
                  </a:lnTo>
                  <a:lnTo>
                    <a:pt x="27363" y="24453"/>
                  </a:lnTo>
                  <a:lnTo>
                    <a:pt x="27467" y="24307"/>
                  </a:lnTo>
                  <a:lnTo>
                    <a:pt x="27550" y="24141"/>
                  </a:lnTo>
                  <a:lnTo>
                    <a:pt x="27613" y="23954"/>
                  </a:lnTo>
                  <a:lnTo>
                    <a:pt x="27696" y="23767"/>
                  </a:lnTo>
                  <a:lnTo>
                    <a:pt x="27738" y="23559"/>
                  </a:lnTo>
                  <a:lnTo>
                    <a:pt x="27842" y="23060"/>
                  </a:lnTo>
                  <a:lnTo>
                    <a:pt x="27945" y="22332"/>
                  </a:lnTo>
                  <a:lnTo>
                    <a:pt x="28008" y="21604"/>
                  </a:lnTo>
                  <a:lnTo>
                    <a:pt x="28070" y="20877"/>
                  </a:lnTo>
                  <a:lnTo>
                    <a:pt x="28133" y="20149"/>
                  </a:lnTo>
                  <a:lnTo>
                    <a:pt x="28216" y="18673"/>
                  </a:lnTo>
                  <a:lnTo>
                    <a:pt x="28299" y="17196"/>
                  </a:lnTo>
                  <a:lnTo>
                    <a:pt x="28424" y="15512"/>
                  </a:lnTo>
                  <a:lnTo>
                    <a:pt x="28569" y="13807"/>
                  </a:lnTo>
                  <a:lnTo>
                    <a:pt x="28736" y="12102"/>
                  </a:lnTo>
                  <a:lnTo>
                    <a:pt x="28923" y="10418"/>
                  </a:lnTo>
                  <a:lnTo>
                    <a:pt x="29131" y="8734"/>
                  </a:lnTo>
                  <a:lnTo>
                    <a:pt x="29359" y="7049"/>
                  </a:lnTo>
                  <a:lnTo>
                    <a:pt x="29630" y="5365"/>
                  </a:lnTo>
                  <a:lnTo>
                    <a:pt x="29900" y="3681"/>
                  </a:lnTo>
                  <a:lnTo>
                    <a:pt x="29983" y="3390"/>
                  </a:lnTo>
                  <a:lnTo>
                    <a:pt x="30066" y="3140"/>
                  </a:lnTo>
                  <a:lnTo>
                    <a:pt x="30191" y="2891"/>
                  </a:lnTo>
                  <a:lnTo>
                    <a:pt x="30357" y="2704"/>
                  </a:lnTo>
                  <a:lnTo>
                    <a:pt x="30524" y="2517"/>
                  </a:lnTo>
                  <a:lnTo>
                    <a:pt x="30732" y="2350"/>
                  </a:lnTo>
                  <a:lnTo>
                    <a:pt x="30960" y="2225"/>
                  </a:lnTo>
                  <a:lnTo>
                    <a:pt x="31231" y="2101"/>
                  </a:lnTo>
                  <a:lnTo>
                    <a:pt x="31293" y="2080"/>
                  </a:lnTo>
                  <a:lnTo>
                    <a:pt x="31688" y="1934"/>
                  </a:lnTo>
                  <a:lnTo>
                    <a:pt x="32104" y="1810"/>
                  </a:lnTo>
                  <a:lnTo>
                    <a:pt x="32520" y="1726"/>
                  </a:lnTo>
                  <a:lnTo>
                    <a:pt x="32936" y="1643"/>
                  </a:lnTo>
                  <a:lnTo>
                    <a:pt x="33352" y="1602"/>
                  </a:lnTo>
                  <a:lnTo>
                    <a:pt x="33767" y="1560"/>
                  </a:lnTo>
                  <a:lnTo>
                    <a:pt x="34204" y="1539"/>
                  </a:lnTo>
                  <a:close/>
                  <a:moveTo>
                    <a:pt x="35077" y="1"/>
                  </a:moveTo>
                  <a:lnTo>
                    <a:pt x="34350" y="21"/>
                  </a:lnTo>
                  <a:lnTo>
                    <a:pt x="33622" y="84"/>
                  </a:lnTo>
                  <a:lnTo>
                    <a:pt x="32894" y="167"/>
                  </a:lnTo>
                  <a:lnTo>
                    <a:pt x="32166" y="313"/>
                  </a:lnTo>
                  <a:lnTo>
                    <a:pt x="31771" y="416"/>
                  </a:lnTo>
                  <a:lnTo>
                    <a:pt x="31397" y="541"/>
                  </a:lnTo>
                  <a:lnTo>
                    <a:pt x="31023" y="687"/>
                  </a:lnTo>
                  <a:lnTo>
                    <a:pt x="30690" y="832"/>
                  </a:lnTo>
                  <a:lnTo>
                    <a:pt x="30378" y="1019"/>
                  </a:lnTo>
                  <a:lnTo>
                    <a:pt x="30066" y="1207"/>
                  </a:lnTo>
                  <a:lnTo>
                    <a:pt x="29796" y="1415"/>
                  </a:lnTo>
                  <a:lnTo>
                    <a:pt x="29547" y="1664"/>
                  </a:lnTo>
                  <a:lnTo>
                    <a:pt x="29297" y="1914"/>
                  </a:lnTo>
                  <a:lnTo>
                    <a:pt x="29089" y="2205"/>
                  </a:lnTo>
                  <a:lnTo>
                    <a:pt x="28902" y="2496"/>
                  </a:lnTo>
                  <a:lnTo>
                    <a:pt x="28736" y="2828"/>
                  </a:lnTo>
                  <a:lnTo>
                    <a:pt x="28590" y="3161"/>
                  </a:lnTo>
                  <a:lnTo>
                    <a:pt x="28465" y="3535"/>
                  </a:lnTo>
                  <a:lnTo>
                    <a:pt x="28361" y="3930"/>
                  </a:lnTo>
                  <a:lnTo>
                    <a:pt x="28278" y="4367"/>
                  </a:lnTo>
                  <a:lnTo>
                    <a:pt x="27883" y="6738"/>
                  </a:lnTo>
                  <a:lnTo>
                    <a:pt x="27530" y="9108"/>
                  </a:lnTo>
                  <a:lnTo>
                    <a:pt x="27384" y="10314"/>
                  </a:lnTo>
                  <a:lnTo>
                    <a:pt x="27239" y="11499"/>
                  </a:lnTo>
                  <a:lnTo>
                    <a:pt x="27114" y="12705"/>
                  </a:lnTo>
                  <a:lnTo>
                    <a:pt x="26989" y="13911"/>
                  </a:lnTo>
                  <a:lnTo>
                    <a:pt x="26823" y="16115"/>
                  </a:lnTo>
                  <a:lnTo>
                    <a:pt x="26677" y="18319"/>
                  </a:lnTo>
                  <a:lnTo>
                    <a:pt x="26615" y="19421"/>
                  </a:lnTo>
                  <a:lnTo>
                    <a:pt x="26573" y="20544"/>
                  </a:lnTo>
                  <a:lnTo>
                    <a:pt x="26552" y="21646"/>
                  </a:lnTo>
                  <a:lnTo>
                    <a:pt x="26532" y="22748"/>
                  </a:lnTo>
                  <a:lnTo>
                    <a:pt x="26511" y="23101"/>
                  </a:lnTo>
                  <a:lnTo>
                    <a:pt x="26469" y="23372"/>
                  </a:lnTo>
                  <a:lnTo>
                    <a:pt x="26448" y="23497"/>
                  </a:lnTo>
                  <a:lnTo>
                    <a:pt x="26407" y="23600"/>
                  </a:lnTo>
                  <a:lnTo>
                    <a:pt x="26344" y="23684"/>
                  </a:lnTo>
                  <a:lnTo>
                    <a:pt x="26282" y="23767"/>
                  </a:lnTo>
                  <a:lnTo>
                    <a:pt x="26220" y="23829"/>
                  </a:lnTo>
                  <a:lnTo>
                    <a:pt x="26116" y="23892"/>
                  </a:lnTo>
                  <a:lnTo>
                    <a:pt x="25908" y="23996"/>
                  </a:lnTo>
                  <a:lnTo>
                    <a:pt x="25637" y="24079"/>
                  </a:lnTo>
                  <a:lnTo>
                    <a:pt x="25305" y="24141"/>
                  </a:lnTo>
                  <a:lnTo>
                    <a:pt x="24847" y="24203"/>
                  </a:lnTo>
                  <a:lnTo>
                    <a:pt x="24369" y="24224"/>
                  </a:lnTo>
                  <a:lnTo>
                    <a:pt x="23912" y="24266"/>
                  </a:lnTo>
                  <a:lnTo>
                    <a:pt x="23433" y="24266"/>
                  </a:lnTo>
                  <a:lnTo>
                    <a:pt x="22643" y="24245"/>
                  </a:lnTo>
                  <a:lnTo>
                    <a:pt x="21832" y="24183"/>
                  </a:lnTo>
                  <a:lnTo>
                    <a:pt x="21022" y="24120"/>
                  </a:lnTo>
                  <a:lnTo>
                    <a:pt x="20211" y="24037"/>
                  </a:lnTo>
                  <a:lnTo>
                    <a:pt x="19795" y="23975"/>
                  </a:lnTo>
                  <a:lnTo>
                    <a:pt x="19379" y="23933"/>
                  </a:lnTo>
                  <a:lnTo>
                    <a:pt x="18963" y="23829"/>
                  </a:lnTo>
                  <a:lnTo>
                    <a:pt x="18755" y="23767"/>
                  </a:lnTo>
                  <a:lnTo>
                    <a:pt x="18568" y="23684"/>
                  </a:lnTo>
                  <a:lnTo>
                    <a:pt x="18547" y="22831"/>
                  </a:lnTo>
                  <a:lnTo>
                    <a:pt x="18568" y="21999"/>
                  </a:lnTo>
                  <a:lnTo>
                    <a:pt x="18589" y="21168"/>
                  </a:lnTo>
                  <a:lnTo>
                    <a:pt x="18630" y="20336"/>
                  </a:lnTo>
                  <a:lnTo>
                    <a:pt x="18693" y="19504"/>
                  </a:lnTo>
                  <a:lnTo>
                    <a:pt x="18776" y="18673"/>
                  </a:lnTo>
                  <a:lnTo>
                    <a:pt x="18984" y="17030"/>
                  </a:lnTo>
                  <a:lnTo>
                    <a:pt x="19150" y="15866"/>
                  </a:lnTo>
                  <a:lnTo>
                    <a:pt x="19316" y="14680"/>
                  </a:lnTo>
                  <a:lnTo>
                    <a:pt x="19524" y="13516"/>
                  </a:lnTo>
                  <a:lnTo>
                    <a:pt x="19732" y="12331"/>
                  </a:lnTo>
                  <a:lnTo>
                    <a:pt x="20190" y="10002"/>
                  </a:lnTo>
                  <a:lnTo>
                    <a:pt x="20668" y="7673"/>
                  </a:lnTo>
                  <a:lnTo>
                    <a:pt x="20834" y="6758"/>
                  </a:lnTo>
                  <a:lnTo>
                    <a:pt x="20918" y="6280"/>
                  </a:lnTo>
                  <a:lnTo>
                    <a:pt x="20959" y="5823"/>
                  </a:lnTo>
                  <a:lnTo>
                    <a:pt x="20980" y="5365"/>
                  </a:lnTo>
                  <a:lnTo>
                    <a:pt x="20959" y="4887"/>
                  </a:lnTo>
                  <a:lnTo>
                    <a:pt x="20897" y="4430"/>
                  </a:lnTo>
                  <a:lnTo>
                    <a:pt x="20855" y="4180"/>
                  </a:lnTo>
                  <a:lnTo>
                    <a:pt x="20793" y="3951"/>
                  </a:lnTo>
                  <a:lnTo>
                    <a:pt x="20689" y="3619"/>
                  </a:lnTo>
                  <a:lnTo>
                    <a:pt x="20564" y="3307"/>
                  </a:lnTo>
                  <a:lnTo>
                    <a:pt x="20398" y="3016"/>
                  </a:lnTo>
                  <a:lnTo>
                    <a:pt x="20231" y="2724"/>
                  </a:lnTo>
                  <a:lnTo>
                    <a:pt x="20023" y="2475"/>
                  </a:lnTo>
                  <a:lnTo>
                    <a:pt x="19774" y="2246"/>
                  </a:lnTo>
                  <a:lnTo>
                    <a:pt x="19649" y="2142"/>
                  </a:lnTo>
                  <a:lnTo>
                    <a:pt x="19504" y="2059"/>
                  </a:lnTo>
                  <a:lnTo>
                    <a:pt x="19358" y="1976"/>
                  </a:lnTo>
                  <a:lnTo>
                    <a:pt x="19192" y="1893"/>
                  </a:lnTo>
                  <a:lnTo>
                    <a:pt x="18880" y="1789"/>
                  </a:lnTo>
                  <a:lnTo>
                    <a:pt x="18568" y="1685"/>
                  </a:lnTo>
                  <a:lnTo>
                    <a:pt x="18256" y="1602"/>
                  </a:lnTo>
                  <a:lnTo>
                    <a:pt x="17944" y="1539"/>
                  </a:lnTo>
                  <a:lnTo>
                    <a:pt x="17632" y="1477"/>
                  </a:lnTo>
                  <a:lnTo>
                    <a:pt x="17320" y="1435"/>
                  </a:lnTo>
                  <a:lnTo>
                    <a:pt x="16988" y="1394"/>
                  </a:lnTo>
                  <a:lnTo>
                    <a:pt x="16426" y="1394"/>
                  </a:lnTo>
                  <a:lnTo>
                    <a:pt x="15927" y="1435"/>
                  </a:lnTo>
                  <a:lnTo>
                    <a:pt x="15428" y="1477"/>
                  </a:lnTo>
                  <a:lnTo>
                    <a:pt x="14929" y="1519"/>
                  </a:lnTo>
                  <a:lnTo>
                    <a:pt x="14430" y="1581"/>
                  </a:lnTo>
                  <a:lnTo>
                    <a:pt x="13432" y="1768"/>
                  </a:lnTo>
                  <a:lnTo>
                    <a:pt x="12455" y="1976"/>
                  </a:lnTo>
                  <a:lnTo>
                    <a:pt x="11478" y="2205"/>
                  </a:lnTo>
                  <a:lnTo>
                    <a:pt x="10500" y="2475"/>
                  </a:lnTo>
                  <a:lnTo>
                    <a:pt x="8587" y="3036"/>
                  </a:lnTo>
                  <a:lnTo>
                    <a:pt x="8276" y="3140"/>
                  </a:lnTo>
                  <a:lnTo>
                    <a:pt x="7984" y="3244"/>
                  </a:lnTo>
                  <a:lnTo>
                    <a:pt x="7693" y="3369"/>
                  </a:lnTo>
                  <a:lnTo>
                    <a:pt x="7402" y="3494"/>
                  </a:lnTo>
                  <a:lnTo>
                    <a:pt x="7132" y="3639"/>
                  </a:lnTo>
                  <a:lnTo>
                    <a:pt x="6882" y="3785"/>
                  </a:lnTo>
                  <a:lnTo>
                    <a:pt x="6612" y="3951"/>
                  </a:lnTo>
                  <a:lnTo>
                    <a:pt x="6383" y="4118"/>
                  </a:lnTo>
                  <a:lnTo>
                    <a:pt x="6155" y="4305"/>
                  </a:lnTo>
                  <a:lnTo>
                    <a:pt x="5926" y="4513"/>
                  </a:lnTo>
                  <a:lnTo>
                    <a:pt x="5697" y="4721"/>
                  </a:lnTo>
                  <a:lnTo>
                    <a:pt x="5510" y="4949"/>
                  </a:lnTo>
                  <a:lnTo>
                    <a:pt x="5302" y="5178"/>
                  </a:lnTo>
                  <a:lnTo>
                    <a:pt x="5115" y="5428"/>
                  </a:lnTo>
                  <a:lnTo>
                    <a:pt x="4949" y="5698"/>
                  </a:lnTo>
                  <a:lnTo>
                    <a:pt x="4782" y="5968"/>
                  </a:lnTo>
                  <a:lnTo>
                    <a:pt x="4366" y="6758"/>
                  </a:lnTo>
                  <a:lnTo>
                    <a:pt x="3992" y="7569"/>
                  </a:lnTo>
                  <a:lnTo>
                    <a:pt x="3639" y="8401"/>
                  </a:lnTo>
                  <a:lnTo>
                    <a:pt x="3348" y="9233"/>
                  </a:lnTo>
                  <a:lnTo>
                    <a:pt x="3057" y="10127"/>
                  </a:lnTo>
                  <a:lnTo>
                    <a:pt x="2807" y="11021"/>
                  </a:lnTo>
                  <a:lnTo>
                    <a:pt x="2578" y="11936"/>
                  </a:lnTo>
                  <a:lnTo>
                    <a:pt x="2350" y="12830"/>
                  </a:lnTo>
                  <a:lnTo>
                    <a:pt x="2162" y="13745"/>
                  </a:lnTo>
                  <a:lnTo>
                    <a:pt x="1975" y="14660"/>
                  </a:lnTo>
                  <a:lnTo>
                    <a:pt x="1622" y="16489"/>
                  </a:lnTo>
                  <a:lnTo>
                    <a:pt x="1310" y="18402"/>
                  </a:lnTo>
                  <a:lnTo>
                    <a:pt x="1019" y="20294"/>
                  </a:lnTo>
                  <a:lnTo>
                    <a:pt x="749" y="22207"/>
                  </a:lnTo>
                  <a:lnTo>
                    <a:pt x="520" y="24100"/>
                  </a:lnTo>
                  <a:lnTo>
                    <a:pt x="333" y="26012"/>
                  </a:lnTo>
                  <a:lnTo>
                    <a:pt x="166" y="27946"/>
                  </a:lnTo>
                  <a:lnTo>
                    <a:pt x="62" y="29859"/>
                  </a:lnTo>
                  <a:lnTo>
                    <a:pt x="0" y="31793"/>
                  </a:lnTo>
                  <a:lnTo>
                    <a:pt x="0" y="32229"/>
                  </a:lnTo>
                  <a:lnTo>
                    <a:pt x="0" y="32687"/>
                  </a:lnTo>
                  <a:lnTo>
                    <a:pt x="42" y="33144"/>
                  </a:lnTo>
                  <a:lnTo>
                    <a:pt x="104" y="33602"/>
                  </a:lnTo>
                  <a:lnTo>
                    <a:pt x="166" y="34038"/>
                  </a:lnTo>
                  <a:lnTo>
                    <a:pt x="270" y="34496"/>
                  </a:lnTo>
                  <a:lnTo>
                    <a:pt x="374" y="34933"/>
                  </a:lnTo>
                  <a:lnTo>
                    <a:pt x="499" y="35369"/>
                  </a:lnTo>
                  <a:lnTo>
                    <a:pt x="624" y="35723"/>
                  </a:lnTo>
                  <a:lnTo>
                    <a:pt x="749" y="36055"/>
                  </a:lnTo>
                  <a:lnTo>
                    <a:pt x="894" y="36388"/>
                  </a:lnTo>
                  <a:lnTo>
                    <a:pt x="1060" y="36679"/>
                  </a:lnTo>
                  <a:lnTo>
                    <a:pt x="1227" y="36970"/>
                  </a:lnTo>
                  <a:lnTo>
                    <a:pt x="1414" y="37241"/>
                  </a:lnTo>
                  <a:lnTo>
                    <a:pt x="1643" y="37490"/>
                  </a:lnTo>
                  <a:lnTo>
                    <a:pt x="1851" y="37740"/>
                  </a:lnTo>
                  <a:lnTo>
                    <a:pt x="2100" y="37948"/>
                  </a:lnTo>
                  <a:lnTo>
                    <a:pt x="2350" y="38155"/>
                  </a:lnTo>
                  <a:lnTo>
                    <a:pt x="2620" y="38343"/>
                  </a:lnTo>
                  <a:lnTo>
                    <a:pt x="2911" y="38509"/>
                  </a:lnTo>
                  <a:lnTo>
                    <a:pt x="3223" y="38675"/>
                  </a:lnTo>
                  <a:lnTo>
                    <a:pt x="3556" y="38800"/>
                  </a:lnTo>
                  <a:lnTo>
                    <a:pt x="3888" y="38925"/>
                  </a:lnTo>
                  <a:lnTo>
                    <a:pt x="4242" y="39029"/>
                  </a:lnTo>
                  <a:lnTo>
                    <a:pt x="5032" y="39216"/>
                  </a:lnTo>
                  <a:lnTo>
                    <a:pt x="5822" y="39403"/>
                  </a:lnTo>
                  <a:lnTo>
                    <a:pt x="6612" y="39549"/>
                  </a:lnTo>
                  <a:lnTo>
                    <a:pt x="7402" y="39673"/>
                  </a:lnTo>
                  <a:lnTo>
                    <a:pt x="8192" y="39777"/>
                  </a:lnTo>
                  <a:lnTo>
                    <a:pt x="8982" y="39860"/>
                  </a:lnTo>
                  <a:lnTo>
                    <a:pt x="9773" y="39923"/>
                  </a:lnTo>
                  <a:lnTo>
                    <a:pt x="10584" y="39964"/>
                  </a:lnTo>
                  <a:lnTo>
                    <a:pt x="11893" y="39985"/>
                  </a:lnTo>
                  <a:lnTo>
                    <a:pt x="13224" y="40006"/>
                  </a:lnTo>
                  <a:lnTo>
                    <a:pt x="14617" y="39985"/>
                  </a:lnTo>
                  <a:lnTo>
                    <a:pt x="16031" y="39964"/>
                  </a:lnTo>
                  <a:lnTo>
                    <a:pt x="17424" y="39881"/>
                  </a:lnTo>
                  <a:lnTo>
                    <a:pt x="18838" y="39798"/>
                  </a:lnTo>
                  <a:lnTo>
                    <a:pt x="20252" y="39694"/>
                  </a:lnTo>
                  <a:lnTo>
                    <a:pt x="21666" y="39569"/>
                  </a:lnTo>
                  <a:lnTo>
                    <a:pt x="23080" y="39445"/>
                  </a:lnTo>
                  <a:lnTo>
                    <a:pt x="24494" y="39278"/>
                  </a:lnTo>
                  <a:lnTo>
                    <a:pt x="24556" y="39549"/>
                  </a:lnTo>
                  <a:lnTo>
                    <a:pt x="24598" y="39798"/>
                  </a:lnTo>
                  <a:lnTo>
                    <a:pt x="24806" y="41565"/>
                  </a:lnTo>
                  <a:lnTo>
                    <a:pt x="25055" y="43333"/>
                  </a:lnTo>
                  <a:lnTo>
                    <a:pt x="25575" y="46888"/>
                  </a:lnTo>
                  <a:lnTo>
                    <a:pt x="25783" y="48178"/>
                  </a:lnTo>
                  <a:lnTo>
                    <a:pt x="25991" y="49467"/>
                  </a:lnTo>
                  <a:lnTo>
                    <a:pt x="26240" y="50756"/>
                  </a:lnTo>
                  <a:lnTo>
                    <a:pt x="26511" y="52024"/>
                  </a:lnTo>
                  <a:lnTo>
                    <a:pt x="26781" y="53293"/>
                  </a:lnTo>
                  <a:lnTo>
                    <a:pt x="27093" y="54561"/>
                  </a:lnTo>
                  <a:lnTo>
                    <a:pt x="27405" y="55829"/>
                  </a:lnTo>
                  <a:lnTo>
                    <a:pt x="27758" y="57098"/>
                  </a:lnTo>
                  <a:lnTo>
                    <a:pt x="27945" y="57659"/>
                  </a:lnTo>
                  <a:lnTo>
                    <a:pt x="28133" y="58179"/>
                  </a:lnTo>
                  <a:lnTo>
                    <a:pt x="28361" y="58678"/>
                  </a:lnTo>
                  <a:lnTo>
                    <a:pt x="28611" y="59135"/>
                  </a:lnTo>
                  <a:lnTo>
                    <a:pt x="28902" y="59572"/>
                  </a:lnTo>
                  <a:lnTo>
                    <a:pt x="29214" y="59967"/>
                  </a:lnTo>
                  <a:lnTo>
                    <a:pt x="29547" y="60321"/>
                  </a:lnTo>
                  <a:lnTo>
                    <a:pt x="29900" y="60653"/>
                  </a:lnTo>
                  <a:lnTo>
                    <a:pt x="30274" y="60965"/>
                  </a:lnTo>
                  <a:lnTo>
                    <a:pt x="30690" y="61235"/>
                  </a:lnTo>
                  <a:lnTo>
                    <a:pt x="31127" y="61485"/>
                  </a:lnTo>
                  <a:lnTo>
                    <a:pt x="31584" y="61693"/>
                  </a:lnTo>
                  <a:lnTo>
                    <a:pt x="32062" y="61880"/>
                  </a:lnTo>
                  <a:lnTo>
                    <a:pt x="32582" y="62046"/>
                  </a:lnTo>
                  <a:lnTo>
                    <a:pt x="33102" y="62171"/>
                  </a:lnTo>
                  <a:lnTo>
                    <a:pt x="33664" y="62275"/>
                  </a:lnTo>
                  <a:lnTo>
                    <a:pt x="34267" y="62337"/>
                  </a:lnTo>
                  <a:lnTo>
                    <a:pt x="34869" y="62400"/>
                  </a:lnTo>
                  <a:lnTo>
                    <a:pt x="35472" y="62441"/>
                  </a:lnTo>
                  <a:lnTo>
                    <a:pt x="36055" y="62462"/>
                  </a:lnTo>
                  <a:lnTo>
                    <a:pt x="36678" y="62441"/>
                  </a:lnTo>
                  <a:lnTo>
                    <a:pt x="37281" y="62400"/>
                  </a:lnTo>
                  <a:lnTo>
                    <a:pt x="37905" y="62337"/>
                  </a:lnTo>
                  <a:lnTo>
                    <a:pt x="38508" y="62234"/>
                  </a:lnTo>
                  <a:lnTo>
                    <a:pt x="39111" y="62109"/>
                  </a:lnTo>
                  <a:lnTo>
                    <a:pt x="39693" y="61942"/>
                  </a:lnTo>
                  <a:lnTo>
                    <a:pt x="40296" y="61755"/>
                  </a:lnTo>
                  <a:lnTo>
                    <a:pt x="40879" y="61527"/>
                  </a:lnTo>
                  <a:lnTo>
                    <a:pt x="41232" y="61360"/>
                  </a:lnTo>
                  <a:lnTo>
                    <a:pt x="41586" y="61194"/>
                  </a:lnTo>
                  <a:lnTo>
                    <a:pt x="41918" y="60986"/>
                  </a:lnTo>
                  <a:lnTo>
                    <a:pt x="42230" y="60778"/>
                  </a:lnTo>
                  <a:lnTo>
                    <a:pt x="42521" y="60549"/>
                  </a:lnTo>
                  <a:lnTo>
                    <a:pt x="42792" y="60300"/>
                  </a:lnTo>
                  <a:lnTo>
                    <a:pt x="43041" y="60050"/>
                  </a:lnTo>
                  <a:lnTo>
                    <a:pt x="43270" y="59780"/>
                  </a:lnTo>
                  <a:lnTo>
                    <a:pt x="43478" y="59468"/>
                  </a:lnTo>
                  <a:lnTo>
                    <a:pt x="43665" y="59156"/>
                  </a:lnTo>
                  <a:lnTo>
                    <a:pt x="43831" y="58844"/>
                  </a:lnTo>
                  <a:lnTo>
                    <a:pt x="43977" y="58491"/>
                  </a:lnTo>
                  <a:lnTo>
                    <a:pt x="44081" y="58117"/>
                  </a:lnTo>
                  <a:lnTo>
                    <a:pt x="44164" y="57742"/>
                  </a:lnTo>
                  <a:lnTo>
                    <a:pt x="44226" y="57347"/>
                  </a:lnTo>
                  <a:lnTo>
                    <a:pt x="44268" y="56931"/>
                  </a:lnTo>
                  <a:lnTo>
                    <a:pt x="44289" y="56266"/>
                  </a:lnTo>
                  <a:lnTo>
                    <a:pt x="44268" y="55601"/>
                  </a:lnTo>
                  <a:lnTo>
                    <a:pt x="44268" y="54956"/>
                  </a:lnTo>
                  <a:lnTo>
                    <a:pt x="44268" y="54291"/>
                  </a:lnTo>
                  <a:lnTo>
                    <a:pt x="44517" y="46660"/>
                  </a:lnTo>
                  <a:lnTo>
                    <a:pt x="44663" y="42834"/>
                  </a:lnTo>
                  <a:lnTo>
                    <a:pt x="44746" y="40942"/>
                  </a:lnTo>
                  <a:lnTo>
                    <a:pt x="44829" y="39029"/>
                  </a:lnTo>
                  <a:lnTo>
                    <a:pt x="44912" y="37365"/>
                  </a:lnTo>
                  <a:lnTo>
                    <a:pt x="44954" y="35702"/>
                  </a:lnTo>
                  <a:lnTo>
                    <a:pt x="44996" y="34059"/>
                  </a:lnTo>
                  <a:lnTo>
                    <a:pt x="45016" y="32396"/>
                  </a:lnTo>
                  <a:lnTo>
                    <a:pt x="45016" y="29069"/>
                  </a:lnTo>
                  <a:lnTo>
                    <a:pt x="44975" y="25742"/>
                  </a:lnTo>
                  <a:lnTo>
                    <a:pt x="44975" y="23912"/>
                  </a:lnTo>
                  <a:lnTo>
                    <a:pt x="44975" y="22083"/>
                  </a:lnTo>
                  <a:lnTo>
                    <a:pt x="45016" y="18444"/>
                  </a:lnTo>
                  <a:lnTo>
                    <a:pt x="45016" y="16614"/>
                  </a:lnTo>
                  <a:lnTo>
                    <a:pt x="45016" y="14784"/>
                  </a:lnTo>
                  <a:lnTo>
                    <a:pt x="44975" y="12955"/>
                  </a:lnTo>
                  <a:lnTo>
                    <a:pt x="44912" y="11125"/>
                  </a:lnTo>
                  <a:lnTo>
                    <a:pt x="44892" y="10418"/>
                  </a:lnTo>
                  <a:lnTo>
                    <a:pt x="44871" y="9711"/>
                  </a:lnTo>
                  <a:lnTo>
                    <a:pt x="44871" y="8297"/>
                  </a:lnTo>
                  <a:lnTo>
                    <a:pt x="44871" y="6883"/>
                  </a:lnTo>
                  <a:lnTo>
                    <a:pt x="44850" y="5469"/>
                  </a:lnTo>
                  <a:lnTo>
                    <a:pt x="44808" y="5032"/>
                  </a:lnTo>
                  <a:lnTo>
                    <a:pt x="44767" y="4617"/>
                  </a:lnTo>
                  <a:lnTo>
                    <a:pt x="44684" y="4180"/>
                  </a:lnTo>
                  <a:lnTo>
                    <a:pt x="44580" y="3785"/>
                  </a:lnTo>
                  <a:lnTo>
                    <a:pt x="44434" y="3369"/>
                  </a:lnTo>
                  <a:lnTo>
                    <a:pt x="44247" y="2995"/>
                  </a:lnTo>
                  <a:lnTo>
                    <a:pt x="44122" y="2808"/>
                  </a:lnTo>
                  <a:lnTo>
                    <a:pt x="43998" y="2621"/>
                  </a:lnTo>
                  <a:lnTo>
                    <a:pt x="43873" y="2454"/>
                  </a:lnTo>
                  <a:lnTo>
                    <a:pt x="43706" y="2288"/>
                  </a:lnTo>
                  <a:lnTo>
                    <a:pt x="43374" y="1955"/>
                  </a:lnTo>
                  <a:lnTo>
                    <a:pt x="43020" y="1643"/>
                  </a:lnTo>
                  <a:lnTo>
                    <a:pt x="42667" y="1373"/>
                  </a:lnTo>
                  <a:lnTo>
                    <a:pt x="42272" y="1144"/>
                  </a:lnTo>
                  <a:lnTo>
                    <a:pt x="41856" y="957"/>
                  </a:lnTo>
                  <a:lnTo>
                    <a:pt x="41419" y="812"/>
                  </a:lnTo>
                  <a:lnTo>
                    <a:pt x="40983" y="687"/>
                  </a:lnTo>
                  <a:lnTo>
                    <a:pt x="40504" y="604"/>
                  </a:lnTo>
                  <a:lnTo>
                    <a:pt x="39756" y="500"/>
                  </a:lnTo>
                  <a:lnTo>
                    <a:pt x="39028" y="396"/>
                  </a:lnTo>
                  <a:lnTo>
                    <a:pt x="38280" y="271"/>
                  </a:lnTo>
                  <a:lnTo>
                    <a:pt x="37552" y="167"/>
                  </a:lnTo>
                  <a:lnTo>
                    <a:pt x="36928" y="105"/>
                  </a:lnTo>
                  <a:lnTo>
                    <a:pt x="36304" y="42"/>
                  </a:lnTo>
                  <a:lnTo>
                    <a:pt x="35701" y="21"/>
                  </a:lnTo>
                  <a:lnTo>
                    <a:pt x="35077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1191400" y="2199400"/>
              <a:ext cx="1015750" cy="1448750"/>
            </a:xfrm>
            <a:custGeom>
              <a:avLst/>
              <a:gdLst/>
              <a:ahLst/>
              <a:cxnLst/>
              <a:rect l="l" t="t" r="r" b="b"/>
              <a:pathLst>
                <a:path w="40630" h="57950" fill="none" extrusionOk="0">
                  <a:moveTo>
                    <a:pt x="32853" y="0"/>
                  </a:moveTo>
                  <a:lnTo>
                    <a:pt x="32853" y="0"/>
                  </a:lnTo>
                  <a:lnTo>
                    <a:pt x="32853" y="0"/>
                  </a:lnTo>
                  <a:lnTo>
                    <a:pt x="32853" y="0"/>
                  </a:lnTo>
                  <a:lnTo>
                    <a:pt x="32853" y="0"/>
                  </a:lnTo>
                  <a:lnTo>
                    <a:pt x="33456" y="0"/>
                  </a:lnTo>
                  <a:lnTo>
                    <a:pt x="34038" y="42"/>
                  </a:lnTo>
                  <a:lnTo>
                    <a:pt x="34038" y="42"/>
                  </a:lnTo>
                  <a:lnTo>
                    <a:pt x="34101" y="42"/>
                  </a:lnTo>
                  <a:lnTo>
                    <a:pt x="34101" y="42"/>
                  </a:lnTo>
                  <a:lnTo>
                    <a:pt x="34101" y="42"/>
                  </a:lnTo>
                  <a:lnTo>
                    <a:pt x="34662" y="83"/>
                  </a:lnTo>
                  <a:lnTo>
                    <a:pt x="35244" y="146"/>
                  </a:lnTo>
                  <a:lnTo>
                    <a:pt x="36367" y="312"/>
                  </a:lnTo>
                  <a:lnTo>
                    <a:pt x="37511" y="499"/>
                  </a:lnTo>
                  <a:lnTo>
                    <a:pt x="38633" y="707"/>
                  </a:lnTo>
                  <a:lnTo>
                    <a:pt x="38633" y="707"/>
                  </a:lnTo>
                  <a:lnTo>
                    <a:pt x="39070" y="811"/>
                  </a:lnTo>
                  <a:lnTo>
                    <a:pt x="39403" y="915"/>
                  </a:lnTo>
                  <a:lnTo>
                    <a:pt x="39548" y="978"/>
                  </a:lnTo>
                  <a:lnTo>
                    <a:pt x="39673" y="1061"/>
                  </a:lnTo>
                  <a:lnTo>
                    <a:pt x="39798" y="1123"/>
                  </a:lnTo>
                  <a:lnTo>
                    <a:pt x="39881" y="1227"/>
                  </a:lnTo>
                  <a:lnTo>
                    <a:pt x="39964" y="1331"/>
                  </a:lnTo>
                  <a:lnTo>
                    <a:pt x="40047" y="1435"/>
                  </a:lnTo>
                  <a:lnTo>
                    <a:pt x="40110" y="1581"/>
                  </a:lnTo>
                  <a:lnTo>
                    <a:pt x="40151" y="1726"/>
                  </a:lnTo>
                  <a:lnTo>
                    <a:pt x="40234" y="2080"/>
                  </a:lnTo>
                  <a:lnTo>
                    <a:pt x="40297" y="2516"/>
                  </a:lnTo>
                  <a:lnTo>
                    <a:pt x="40297" y="2516"/>
                  </a:lnTo>
                  <a:lnTo>
                    <a:pt x="40380" y="3431"/>
                  </a:lnTo>
                  <a:lnTo>
                    <a:pt x="40442" y="4325"/>
                  </a:lnTo>
                  <a:lnTo>
                    <a:pt x="40546" y="6134"/>
                  </a:lnTo>
                  <a:lnTo>
                    <a:pt x="40609" y="7943"/>
                  </a:lnTo>
                  <a:lnTo>
                    <a:pt x="40629" y="9731"/>
                  </a:lnTo>
                  <a:lnTo>
                    <a:pt x="40629" y="9731"/>
                  </a:lnTo>
                  <a:lnTo>
                    <a:pt x="40629" y="10106"/>
                  </a:lnTo>
                  <a:lnTo>
                    <a:pt x="40629" y="10106"/>
                  </a:lnTo>
                  <a:lnTo>
                    <a:pt x="40609" y="14306"/>
                  </a:lnTo>
                  <a:lnTo>
                    <a:pt x="40567" y="18527"/>
                  </a:lnTo>
                  <a:lnTo>
                    <a:pt x="40484" y="27031"/>
                  </a:lnTo>
                  <a:lnTo>
                    <a:pt x="40484" y="27031"/>
                  </a:lnTo>
                  <a:lnTo>
                    <a:pt x="40401" y="28279"/>
                  </a:lnTo>
                  <a:lnTo>
                    <a:pt x="40338" y="29547"/>
                  </a:lnTo>
                  <a:lnTo>
                    <a:pt x="40255" y="32063"/>
                  </a:lnTo>
                  <a:lnTo>
                    <a:pt x="40214" y="34600"/>
                  </a:lnTo>
                  <a:lnTo>
                    <a:pt x="40193" y="37157"/>
                  </a:lnTo>
                  <a:lnTo>
                    <a:pt x="40193" y="37157"/>
                  </a:lnTo>
                  <a:lnTo>
                    <a:pt x="40214" y="40026"/>
                  </a:lnTo>
                  <a:lnTo>
                    <a:pt x="40234" y="42896"/>
                  </a:lnTo>
                  <a:lnTo>
                    <a:pt x="40234" y="42896"/>
                  </a:lnTo>
                  <a:lnTo>
                    <a:pt x="40234" y="43686"/>
                  </a:lnTo>
                  <a:lnTo>
                    <a:pt x="40234" y="43686"/>
                  </a:lnTo>
                  <a:lnTo>
                    <a:pt x="40234" y="44996"/>
                  </a:lnTo>
                  <a:lnTo>
                    <a:pt x="40193" y="46306"/>
                  </a:lnTo>
                  <a:lnTo>
                    <a:pt x="40130" y="47616"/>
                  </a:lnTo>
                  <a:lnTo>
                    <a:pt x="40047" y="48926"/>
                  </a:lnTo>
                  <a:lnTo>
                    <a:pt x="39943" y="50236"/>
                  </a:lnTo>
                  <a:lnTo>
                    <a:pt x="39839" y="51546"/>
                  </a:lnTo>
                  <a:lnTo>
                    <a:pt x="39569" y="54166"/>
                  </a:lnTo>
                  <a:lnTo>
                    <a:pt x="39569" y="54166"/>
                  </a:lnTo>
                  <a:lnTo>
                    <a:pt x="39527" y="54540"/>
                  </a:lnTo>
                  <a:lnTo>
                    <a:pt x="39465" y="54893"/>
                  </a:lnTo>
                  <a:lnTo>
                    <a:pt x="39403" y="55205"/>
                  </a:lnTo>
                  <a:lnTo>
                    <a:pt x="39299" y="55496"/>
                  </a:lnTo>
                  <a:lnTo>
                    <a:pt x="39195" y="55767"/>
                  </a:lnTo>
                  <a:lnTo>
                    <a:pt x="39070" y="56016"/>
                  </a:lnTo>
                  <a:lnTo>
                    <a:pt x="38924" y="56245"/>
                  </a:lnTo>
                  <a:lnTo>
                    <a:pt x="38758" y="56432"/>
                  </a:lnTo>
                  <a:lnTo>
                    <a:pt x="38571" y="56619"/>
                  </a:lnTo>
                  <a:lnTo>
                    <a:pt x="38363" y="56785"/>
                  </a:lnTo>
                  <a:lnTo>
                    <a:pt x="38134" y="56931"/>
                  </a:lnTo>
                  <a:lnTo>
                    <a:pt x="37885" y="57056"/>
                  </a:lnTo>
                  <a:lnTo>
                    <a:pt x="37594" y="57181"/>
                  </a:lnTo>
                  <a:lnTo>
                    <a:pt x="37282" y="57285"/>
                  </a:lnTo>
                  <a:lnTo>
                    <a:pt x="36928" y="57388"/>
                  </a:lnTo>
                  <a:lnTo>
                    <a:pt x="36554" y="57472"/>
                  </a:lnTo>
                  <a:lnTo>
                    <a:pt x="36554" y="57472"/>
                  </a:lnTo>
                  <a:lnTo>
                    <a:pt x="36554" y="57472"/>
                  </a:lnTo>
                  <a:lnTo>
                    <a:pt x="36513" y="57492"/>
                  </a:lnTo>
                  <a:lnTo>
                    <a:pt x="36513" y="57492"/>
                  </a:lnTo>
                  <a:lnTo>
                    <a:pt x="36492" y="57492"/>
                  </a:lnTo>
                  <a:lnTo>
                    <a:pt x="36492" y="57492"/>
                  </a:lnTo>
                  <a:lnTo>
                    <a:pt x="36492" y="57492"/>
                  </a:lnTo>
                  <a:lnTo>
                    <a:pt x="36492" y="57492"/>
                  </a:lnTo>
                  <a:lnTo>
                    <a:pt x="36409" y="57513"/>
                  </a:lnTo>
                  <a:lnTo>
                    <a:pt x="36409" y="57513"/>
                  </a:lnTo>
                  <a:lnTo>
                    <a:pt x="36409" y="57513"/>
                  </a:lnTo>
                  <a:lnTo>
                    <a:pt x="36409" y="57513"/>
                  </a:lnTo>
                  <a:lnTo>
                    <a:pt x="35868" y="57617"/>
                  </a:lnTo>
                  <a:lnTo>
                    <a:pt x="35327" y="57700"/>
                  </a:lnTo>
                  <a:lnTo>
                    <a:pt x="34787" y="57784"/>
                  </a:lnTo>
                  <a:lnTo>
                    <a:pt x="34246" y="57846"/>
                  </a:lnTo>
                  <a:lnTo>
                    <a:pt x="33685" y="57888"/>
                  </a:lnTo>
                  <a:lnTo>
                    <a:pt x="33144" y="57929"/>
                  </a:lnTo>
                  <a:lnTo>
                    <a:pt x="32603" y="57950"/>
                  </a:lnTo>
                  <a:lnTo>
                    <a:pt x="32063" y="57950"/>
                  </a:lnTo>
                  <a:lnTo>
                    <a:pt x="32063" y="57950"/>
                  </a:lnTo>
                  <a:lnTo>
                    <a:pt x="32042" y="57950"/>
                  </a:lnTo>
                  <a:lnTo>
                    <a:pt x="32042" y="57950"/>
                  </a:lnTo>
                  <a:lnTo>
                    <a:pt x="32042" y="57950"/>
                  </a:lnTo>
                  <a:lnTo>
                    <a:pt x="32042" y="57950"/>
                  </a:lnTo>
                  <a:lnTo>
                    <a:pt x="32042" y="57950"/>
                  </a:lnTo>
                  <a:lnTo>
                    <a:pt x="32042" y="57950"/>
                  </a:lnTo>
                  <a:lnTo>
                    <a:pt x="31148" y="57929"/>
                  </a:lnTo>
                  <a:lnTo>
                    <a:pt x="30254" y="57888"/>
                  </a:lnTo>
                  <a:lnTo>
                    <a:pt x="30254" y="57888"/>
                  </a:lnTo>
                  <a:lnTo>
                    <a:pt x="30254" y="57888"/>
                  </a:lnTo>
                  <a:lnTo>
                    <a:pt x="30025" y="57867"/>
                  </a:lnTo>
                  <a:lnTo>
                    <a:pt x="29796" y="57825"/>
                  </a:lnTo>
                  <a:lnTo>
                    <a:pt x="29609" y="57763"/>
                  </a:lnTo>
                  <a:lnTo>
                    <a:pt x="29401" y="57721"/>
                  </a:lnTo>
                  <a:lnTo>
                    <a:pt x="29235" y="57638"/>
                  </a:lnTo>
                  <a:lnTo>
                    <a:pt x="29048" y="57555"/>
                  </a:lnTo>
                  <a:lnTo>
                    <a:pt x="28902" y="57451"/>
                  </a:lnTo>
                  <a:lnTo>
                    <a:pt x="28757" y="57347"/>
                  </a:lnTo>
                  <a:lnTo>
                    <a:pt x="28611" y="57222"/>
                  </a:lnTo>
                  <a:lnTo>
                    <a:pt x="28486" y="57097"/>
                  </a:lnTo>
                  <a:lnTo>
                    <a:pt x="28362" y="56952"/>
                  </a:lnTo>
                  <a:lnTo>
                    <a:pt x="28258" y="56785"/>
                  </a:lnTo>
                  <a:lnTo>
                    <a:pt x="28154" y="56619"/>
                  </a:lnTo>
                  <a:lnTo>
                    <a:pt x="28071" y="56432"/>
                  </a:lnTo>
                  <a:lnTo>
                    <a:pt x="27904" y="56037"/>
                  </a:lnTo>
                  <a:lnTo>
                    <a:pt x="27904" y="56037"/>
                  </a:lnTo>
                  <a:lnTo>
                    <a:pt x="27509" y="54769"/>
                  </a:lnTo>
                  <a:lnTo>
                    <a:pt x="27156" y="53500"/>
                  </a:lnTo>
                  <a:lnTo>
                    <a:pt x="26823" y="52211"/>
                  </a:lnTo>
                  <a:lnTo>
                    <a:pt x="26532" y="50922"/>
                  </a:lnTo>
                  <a:lnTo>
                    <a:pt x="26532" y="50922"/>
                  </a:lnTo>
                  <a:lnTo>
                    <a:pt x="26199" y="49217"/>
                  </a:lnTo>
                  <a:lnTo>
                    <a:pt x="25887" y="47512"/>
                  </a:lnTo>
                  <a:lnTo>
                    <a:pt x="25596" y="45786"/>
                  </a:lnTo>
                  <a:lnTo>
                    <a:pt x="25347" y="44081"/>
                  </a:lnTo>
                  <a:lnTo>
                    <a:pt x="25118" y="42355"/>
                  </a:lnTo>
                  <a:lnTo>
                    <a:pt x="24889" y="40629"/>
                  </a:lnTo>
                  <a:lnTo>
                    <a:pt x="24432" y="37178"/>
                  </a:lnTo>
                  <a:lnTo>
                    <a:pt x="24432" y="37178"/>
                  </a:lnTo>
                  <a:lnTo>
                    <a:pt x="24349" y="36596"/>
                  </a:lnTo>
                  <a:lnTo>
                    <a:pt x="24286" y="36013"/>
                  </a:lnTo>
                  <a:lnTo>
                    <a:pt x="24286" y="36013"/>
                  </a:lnTo>
                  <a:lnTo>
                    <a:pt x="24286" y="36013"/>
                  </a:lnTo>
                  <a:lnTo>
                    <a:pt x="24286" y="36013"/>
                  </a:lnTo>
                  <a:lnTo>
                    <a:pt x="24286" y="36013"/>
                  </a:lnTo>
                  <a:lnTo>
                    <a:pt x="24266" y="35972"/>
                  </a:lnTo>
                  <a:lnTo>
                    <a:pt x="24266" y="35972"/>
                  </a:lnTo>
                  <a:lnTo>
                    <a:pt x="24245" y="35826"/>
                  </a:lnTo>
                  <a:lnTo>
                    <a:pt x="24203" y="35681"/>
                  </a:lnTo>
                  <a:lnTo>
                    <a:pt x="24141" y="35577"/>
                  </a:lnTo>
                  <a:lnTo>
                    <a:pt x="24078" y="35473"/>
                  </a:lnTo>
                  <a:lnTo>
                    <a:pt x="23974" y="35410"/>
                  </a:lnTo>
                  <a:lnTo>
                    <a:pt x="23870" y="35369"/>
                  </a:lnTo>
                  <a:lnTo>
                    <a:pt x="23746" y="35327"/>
                  </a:lnTo>
                  <a:lnTo>
                    <a:pt x="23600" y="35327"/>
                  </a:lnTo>
                  <a:lnTo>
                    <a:pt x="23600" y="35327"/>
                  </a:lnTo>
                  <a:lnTo>
                    <a:pt x="23600" y="35327"/>
                  </a:lnTo>
                  <a:lnTo>
                    <a:pt x="23600" y="35327"/>
                  </a:lnTo>
                  <a:lnTo>
                    <a:pt x="23600" y="35327"/>
                  </a:lnTo>
                  <a:lnTo>
                    <a:pt x="23455" y="35327"/>
                  </a:lnTo>
                  <a:lnTo>
                    <a:pt x="23455" y="35327"/>
                  </a:lnTo>
                  <a:lnTo>
                    <a:pt x="23455" y="35327"/>
                  </a:lnTo>
                  <a:lnTo>
                    <a:pt x="23413" y="35348"/>
                  </a:lnTo>
                  <a:lnTo>
                    <a:pt x="23413" y="35348"/>
                  </a:lnTo>
                  <a:lnTo>
                    <a:pt x="22165" y="35431"/>
                  </a:lnTo>
                  <a:lnTo>
                    <a:pt x="20939" y="35494"/>
                  </a:lnTo>
                  <a:lnTo>
                    <a:pt x="19712" y="35556"/>
                  </a:lnTo>
                  <a:lnTo>
                    <a:pt x="18464" y="35598"/>
                  </a:lnTo>
                  <a:lnTo>
                    <a:pt x="15990" y="35639"/>
                  </a:lnTo>
                  <a:lnTo>
                    <a:pt x="13536" y="35660"/>
                  </a:lnTo>
                  <a:lnTo>
                    <a:pt x="13536" y="35660"/>
                  </a:lnTo>
                  <a:lnTo>
                    <a:pt x="13516" y="35660"/>
                  </a:lnTo>
                  <a:lnTo>
                    <a:pt x="13516" y="35660"/>
                  </a:lnTo>
                  <a:lnTo>
                    <a:pt x="13516" y="35660"/>
                  </a:lnTo>
                  <a:lnTo>
                    <a:pt x="13516" y="35660"/>
                  </a:lnTo>
                  <a:lnTo>
                    <a:pt x="13516" y="35660"/>
                  </a:lnTo>
                  <a:lnTo>
                    <a:pt x="13516" y="35660"/>
                  </a:lnTo>
                  <a:lnTo>
                    <a:pt x="10667" y="35660"/>
                  </a:lnTo>
                  <a:lnTo>
                    <a:pt x="7818" y="35618"/>
                  </a:lnTo>
                  <a:lnTo>
                    <a:pt x="7818" y="35618"/>
                  </a:lnTo>
                  <a:lnTo>
                    <a:pt x="7694" y="35618"/>
                  </a:lnTo>
                  <a:lnTo>
                    <a:pt x="7694" y="35618"/>
                  </a:lnTo>
                  <a:lnTo>
                    <a:pt x="7507" y="35618"/>
                  </a:lnTo>
                  <a:lnTo>
                    <a:pt x="7507" y="35618"/>
                  </a:lnTo>
                  <a:lnTo>
                    <a:pt x="7382" y="35618"/>
                  </a:lnTo>
                  <a:lnTo>
                    <a:pt x="7382" y="35618"/>
                  </a:lnTo>
                  <a:lnTo>
                    <a:pt x="6425" y="35598"/>
                  </a:lnTo>
                  <a:lnTo>
                    <a:pt x="5469" y="35514"/>
                  </a:lnTo>
                  <a:lnTo>
                    <a:pt x="4512" y="35410"/>
                  </a:lnTo>
                  <a:lnTo>
                    <a:pt x="3577" y="35265"/>
                  </a:lnTo>
                  <a:lnTo>
                    <a:pt x="3577" y="35265"/>
                  </a:lnTo>
                  <a:lnTo>
                    <a:pt x="3119" y="35161"/>
                  </a:lnTo>
                  <a:lnTo>
                    <a:pt x="2703" y="35057"/>
                  </a:lnTo>
                  <a:lnTo>
                    <a:pt x="2308" y="34911"/>
                  </a:lnTo>
                  <a:lnTo>
                    <a:pt x="1976" y="34766"/>
                  </a:lnTo>
                  <a:lnTo>
                    <a:pt x="1643" y="34579"/>
                  </a:lnTo>
                  <a:lnTo>
                    <a:pt x="1373" y="34392"/>
                  </a:lnTo>
                  <a:lnTo>
                    <a:pt x="1123" y="34184"/>
                  </a:lnTo>
                  <a:lnTo>
                    <a:pt x="894" y="33955"/>
                  </a:lnTo>
                  <a:lnTo>
                    <a:pt x="687" y="33705"/>
                  </a:lnTo>
                  <a:lnTo>
                    <a:pt x="520" y="33435"/>
                  </a:lnTo>
                  <a:lnTo>
                    <a:pt x="375" y="33144"/>
                  </a:lnTo>
                  <a:lnTo>
                    <a:pt x="271" y="32853"/>
                  </a:lnTo>
                  <a:lnTo>
                    <a:pt x="167" y="32520"/>
                  </a:lnTo>
                  <a:lnTo>
                    <a:pt x="104" y="32167"/>
                  </a:lnTo>
                  <a:lnTo>
                    <a:pt x="42" y="31813"/>
                  </a:lnTo>
                  <a:lnTo>
                    <a:pt x="21" y="31439"/>
                  </a:lnTo>
                  <a:lnTo>
                    <a:pt x="21" y="31439"/>
                  </a:lnTo>
                  <a:lnTo>
                    <a:pt x="0" y="30836"/>
                  </a:lnTo>
                  <a:lnTo>
                    <a:pt x="0" y="30254"/>
                  </a:lnTo>
                  <a:lnTo>
                    <a:pt x="0" y="30254"/>
                  </a:lnTo>
                  <a:lnTo>
                    <a:pt x="21" y="29110"/>
                  </a:lnTo>
                  <a:lnTo>
                    <a:pt x="63" y="27987"/>
                  </a:lnTo>
                  <a:lnTo>
                    <a:pt x="229" y="25742"/>
                  </a:lnTo>
                  <a:lnTo>
                    <a:pt x="229" y="25742"/>
                  </a:lnTo>
                  <a:lnTo>
                    <a:pt x="375" y="23995"/>
                  </a:lnTo>
                  <a:lnTo>
                    <a:pt x="541" y="22269"/>
                  </a:lnTo>
                  <a:lnTo>
                    <a:pt x="749" y="20544"/>
                  </a:lnTo>
                  <a:lnTo>
                    <a:pt x="978" y="18818"/>
                  </a:lnTo>
                  <a:lnTo>
                    <a:pt x="1248" y="17092"/>
                  </a:lnTo>
                  <a:lnTo>
                    <a:pt x="1539" y="15387"/>
                  </a:lnTo>
                  <a:lnTo>
                    <a:pt x="1851" y="13661"/>
                  </a:lnTo>
                  <a:lnTo>
                    <a:pt x="2184" y="11956"/>
                  </a:lnTo>
                  <a:lnTo>
                    <a:pt x="2184" y="11956"/>
                  </a:lnTo>
                  <a:lnTo>
                    <a:pt x="2371" y="11124"/>
                  </a:lnTo>
                  <a:lnTo>
                    <a:pt x="2558" y="10293"/>
                  </a:lnTo>
                  <a:lnTo>
                    <a:pt x="2766" y="9482"/>
                  </a:lnTo>
                  <a:lnTo>
                    <a:pt x="3015" y="8671"/>
                  </a:lnTo>
                  <a:lnTo>
                    <a:pt x="3286" y="7860"/>
                  </a:lnTo>
                  <a:lnTo>
                    <a:pt x="3598" y="7070"/>
                  </a:lnTo>
                  <a:lnTo>
                    <a:pt x="3951" y="6280"/>
                  </a:lnTo>
                  <a:lnTo>
                    <a:pt x="4138" y="5905"/>
                  </a:lnTo>
                  <a:lnTo>
                    <a:pt x="4346" y="5531"/>
                  </a:lnTo>
                  <a:lnTo>
                    <a:pt x="4346" y="5531"/>
                  </a:lnTo>
                  <a:lnTo>
                    <a:pt x="4575" y="5157"/>
                  </a:lnTo>
                  <a:lnTo>
                    <a:pt x="4824" y="4803"/>
                  </a:lnTo>
                  <a:lnTo>
                    <a:pt x="5095" y="4492"/>
                  </a:lnTo>
                  <a:lnTo>
                    <a:pt x="5386" y="4221"/>
                  </a:lnTo>
                  <a:lnTo>
                    <a:pt x="5698" y="3972"/>
                  </a:lnTo>
                  <a:lnTo>
                    <a:pt x="6051" y="3743"/>
                  </a:lnTo>
                  <a:lnTo>
                    <a:pt x="6446" y="3556"/>
                  </a:lnTo>
                  <a:lnTo>
                    <a:pt x="6862" y="3390"/>
                  </a:lnTo>
                  <a:lnTo>
                    <a:pt x="6862" y="3390"/>
                  </a:lnTo>
                  <a:lnTo>
                    <a:pt x="8484" y="2891"/>
                  </a:lnTo>
                  <a:lnTo>
                    <a:pt x="9295" y="2641"/>
                  </a:lnTo>
                  <a:lnTo>
                    <a:pt x="10085" y="2391"/>
                  </a:lnTo>
                  <a:lnTo>
                    <a:pt x="10917" y="2184"/>
                  </a:lnTo>
                  <a:lnTo>
                    <a:pt x="11728" y="1976"/>
                  </a:lnTo>
                  <a:lnTo>
                    <a:pt x="12559" y="1809"/>
                  </a:lnTo>
                  <a:lnTo>
                    <a:pt x="13391" y="1664"/>
                  </a:lnTo>
                  <a:lnTo>
                    <a:pt x="13391" y="1664"/>
                  </a:lnTo>
                  <a:lnTo>
                    <a:pt x="13391" y="1664"/>
                  </a:lnTo>
                  <a:lnTo>
                    <a:pt x="13828" y="1622"/>
                  </a:lnTo>
                  <a:lnTo>
                    <a:pt x="14264" y="1560"/>
                  </a:lnTo>
                  <a:lnTo>
                    <a:pt x="14701" y="1539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637" y="1539"/>
                  </a:lnTo>
                  <a:lnTo>
                    <a:pt x="16136" y="1601"/>
                  </a:lnTo>
                  <a:lnTo>
                    <a:pt x="16136" y="1601"/>
                  </a:lnTo>
                  <a:lnTo>
                    <a:pt x="16323" y="1622"/>
                  </a:lnTo>
                  <a:lnTo>
                    <a:pt x="16489" y="1685"/>
                  </a:lnTo>
                  <a:lnTo>
                    <a:pt x="16614" y="1768"/>
                  </a:lnTo>
                  <a:lnTo>
                    <a:pt x="16718" y="1851"/>
                  </a:lnTo>
                  <a:lnTo>
                    <a:pt x="16780" y="1976"/>
                  </a:lnTo>
                  <a:lnTo>
                    <a:pt x="16843" y="2100"/>
                  </a:lnTo>
                  <a:lnTo>
                    <a:pt x="16863" y="2246"/>
                  </a:lnTo>
                  <a:lnTo>
                    <a:pt x="16884" y="2412"/>
                  </a:lnTo>
                  <a:lnTo>
                    <a:pt x="16884" y="2412"/>
                  </a:lnTo>
                  <a:lnTo>
                    <a:pt x="16884" y="2516"/>
                  </a:lnTo>
                  <a:lnTo>
                    <a:pt x="16884" y="2516"/>
                  </a:lnTo>
                  <a:lnTo>
                    <a:pt x="16843" y="2870"/>
                  </a:lnTo>
                  <a:lnTo>
                    <a:pt x="16739" y="3202"/>
                  </a:lnTo>
                  <a:lnTo>
                    <a:pt x="16739" y="3202"/>
                  </a:lnTo>
                  <a:lnTo>
                    <a:pt x="16364" y="4471"/>
                  </a:lnTo>
                  <a:lnTo>
                    <a:pt x="16011" y="5760"/>
                  </a:lnTo>
                  <a:lnTo>
                    <a:pt x="15699" y="7028"/>
                  </a:lnTo>
                  <a:lnTo>
                    <a:pt x="15429" y="8317"/>
                  </a:lnTo>
                  <a:lnTo>
                    <a:pt x="15179" y="9627"/>
                  </a:lnTo>
                  <a:lnTo>
                    <a:pt x="14950" y="10917"/>
                  </a:lnTo>
                  <a:lnTo>
                    <a:pt x="14742" y="12226"/>
                  </a:lnTo>
                  <a:lnTo>
                    <a:pt x="14535" y="13536"/>
                  </a:lnTo>
                  <a:lnTo>
                    <a:pt x="14535" y="13536"/>
                  </a:lnTo>
                  <a:lnTo>
                    <a:pt x="14431" y="14327"/>
                  </a:lnTo>
                  <a:lnTo>
                    <a:pt x="14347" y="15117"/>
                  </a:lnTo>
                  <a:lnTo>
                    <a:pt x="14264" y="15928"/>
                  </a:lnTo>
                  <a:lnTo>
                    <a:pt x="14202" y="16718"/>
                  </a:lnTo>
                  <a:lnTo>
                    <a:pt x="14098" y="18319"/>
                  </a:lnTo>
                  <a:lnTo>
                    <a:pt x="14036" y="19920"/>
                  </a:lnTo>
                  <a:lnTo>
                    <a:pt x="14036" y="19920"/>
                  </a:lnTo>
                  <a:lnTo>
                    <a:pt x="14015" y="20460"/>
                  </a:lnTo>
                  <a:lnTo>
                    <a:pt x="14015" y="20460"/>
                  </a:lnTo>
                  <a:lnTo>
                    <a:pt x="14036" y="20793"/>
                  </a:lnTo>
                  <a:lnTo>
                    <a:pt x="14056" y="21126"/>
                  </a:lnTo>
                  <a:lnTo>
                    <a:pt x="14098" y="21458"/>
                  </a:lnTo>
                  <a:lnTo>
                    <a:pt x="14181" y="21770"/>
                  </a:lnTo>
                  <a:lnTo>
                    <a:pt x="14181" y="21770"/>
                  </a:lnTo>
                  <a:lnTo>
                    <a:pt x="14285" y="22020"/>
                  </a:lnTo>
                  <a:lnTo>
                    <a:pt x="14389" y="22249"/>
                  </a:lnTo>
                  <a:lnTo>
                    <a:pt x="14514" y="22457"/>
                  </a:lnTo>
                  <a:lnTo>
                    <a:pt x="14659" y="22664"/>
                  </a:lnTo>
                  <a:lnTo>
                    <a:pt x="14826" y="22831"/>
                  </a:lnTo>
                  <a:lnTo>
                    <a:pt x="15034" y="22976"/>
                  </a:lnTo>
                  <a:lnTo>
                    <a:pt x="15241" y="23101"/>
                  </a:lnTo>
                  <a:lnTo>
                    <a:pt x="15491" y="23205"/>
                  </a:lnTo>
                  <a:lnTo>
                    <a:pt x="15491" y="23205"/>
                  </a:lnTo>
                  <a:lnTo>
                    <a:pt x="15512" y="23205"/>
                  </a:lnTo>
                  <a:lnTo>
                    <a:pt x="15512" y="23205"/>
                  </a:lnTo>
                  <a:lnTo>
                    <a:pt x="15574" y="23226"/>
                  </a:lnTo>
                  <a:lnTo>
                    <a:pt x="15574" y="23226"/>
                  </a:lnTo>
                  <a:lnTo>
                    <a:pt x="15574" y="23226"/>
                  </a:lnTo>
                  <a:lnTo>
                    <a:pt x="15574" y="23226"/>
                  </a:lnTo>
                  <a:lnTo>
                    <a:pt x="15595" y="23226"/>
                  </a:lnTo>
                  <a:lnTo>
                    <a:pt x="15595" y="23226"/>
                  </a:lnTo>
                  <a:lnTo>
                    <a:pt x="15595" y="23226"/>
                  </a:lnTo>
                  <a:lnTo>
                    <a:pt x="15616" y="23247"/>
                  </a:lnTo>
                  <a:lnTo>
                    <a:pt x="15616" y="23247"/>
                  </a:lnTo>
                  <a:lnTo>
                    <a:pt x="16260" y="23434"/>
                  </a:lnTo>
                  <a:lnTo>
                    <a:pt x="16905" y="23579"/>
                  </a:lnTo>
                  <a:lnTo>
                    <a:pt x="17529" y="23725"/>
                  </a:lnTo>
                  <a:lnTo>
                    <a:pt x="18173" y="23829"/>
                  </a:lnTo>
                  <a:lnTo>
                    <a:pt x="18818" y="23933"/>
                  </a:lnTo>
                  <a:lnTo>
                    <a:pt x="19462" y="23995"/>
                  </a:lnTo>
                  <a:lnTo>
                    <a:pt x="20128" y="24037"/>
                  </a:lnTo>
                  <a:lnTo>
                    <a:pt x="20772" y="24037"/>
                  </a:lnTo>
                  <a:lnTo>
                    <a:pt x="20772" y="24037"/>
                  </a:lnTo>
                  <a:lnTo>
                    <a:pt x="20772" y="24037"/>
                  </a:lnTo>
                  <a:lnTo>
                    <a:pt x="20772" y="24037"/>
                  </a:lnTo>
                  <a:lnTo>
                    <a:pt x="20772" y="24037"/>
                  </a:lnTo>
                  <a:lnTo>
                    <a:pt x="20772" y="24037"/>
                  </a:lnTo>
                  <a:lnTo>
                    <a:pt x="21583" y="24016"/>
                  </a:lnTo>
                  <a:lnTo>
                    <a:pt x="22394" y="23954"/>
                  </a:lnTo>
                  <a:lnTo>
                    <a:pt x="23205" y="23850"/>
                  </a:lnTo>
                  <a:lnTo>
                    <a:pt x="24016" y="23704"/>
                  </a:lnTo>
                  <a:lnTo>
                    <a:pt x="24016" y="23704"/>
                  </a:lnTo>
                  <a:lnTo>
                    <a:pt x="24016" y="23704"/>
                  </a:lnTo>
                  <a:lnTo>
                    <a:pt x="24494" y="23600"/>
                  </a:lnTo>
                  <a:lnTo>
                    <a:pt x="24702" y="23517"/>
                  </a:lnTo>
                  <a:lnTo>
                    <a:pt x="24889" y="23455"/>
                  </a:lnTo>
                  <a:lnTo>
                    <a:pt x="25076" y="23371"/>
                  </a:lnTo>
                  <a:lnTo>
                    <a:pt x="25222" y="23267"/>
                  </a:lnTo>
                  <a:lnTo>
                    <a:pt x="25368" y="23163"/>
                  </a:lnTo>
                  <a:lnTo>
                    <a:pt x="25492" y="23039"/>
                  </a:lnTo>
                  <a:lnTo>
                    <a:pt x="25596" y="22914"/>
                  </a:lnTo>
                  <a:lnTo>
                    <a:pt x="25700" y="22768"/>
                  </a:lnTo>
                  <a:lnTo>
                    <a:pt x="25783" y="22602"/>
                  </a:lnTo>
                  <a:lnTo>
                    <a:pt x="25846" y="22415"/>
                  </a:lnTo>
                  <a:lnTo>
                    <a:pt x="25929" y="22228"/>
                  </a:lnTo>
                  <a:lnTo>
                    <a:pt x="25971" y="22020"/>
                  </a:lnTo>
                  <a:lnTo>
                    <a:pt x="26075" y="21521"/>
                  </a:lnTo>
                  <a:lnTo>
                    <a:pt x="26075" y="21521"/>
                  </a:lnTo>
                  <a:lnTo>
                    <a:pt x="26178" y="20793"/>
                  </a:lnTo>
                  <a:lnTo>
                    <a:pt x="26241" y="20065"/>
                  </a:lnTo>
                  <a:lnTo>
                    <a:pt x="26303" y="19338"/>
                  </a:lnTo>
                  <a:lnTo>
                    <a:pt x="26366" y="18610"/>
                  </a:lnTo>
                  <a:lnTo>
                    <a:pt x="26449" y="17134"/>
                  </a:lnTo>
                  <a:lnTo>
                    <a:pt x="26532" y="15657"/>
                  </a:lnTo>
                  <a:lnTo>
                    <a:pt x="26532" y="15657"/>
                  </a:lnTo>
                  <a:lnTo>
                    <a:pt x="26657" y="13973"/>
                  </a:lnTo>
                  <a:lnTo>
                    <a:pt x="26802" y="12268"/>
                  </a:lnTo>
                  <a:lnTo>
                    <a:pt x="26969" y="10563"/>
                  </a:lnTo>
                  <a:lnTo>
                    <a:pt x="27156" y="8879"/>
                  </a:lnTo>
                  <a:lnTo>
                    <a:pt x="27364" y="7195"/>
                  </a:lnTo>
                  <a:lnTo>
                    <a:pt x="27592" y="5510"/>
                  </a:lnTo>
                  <a:lnTo>
                    <a:pt x="27863" y="3826"/>
                  </a:lnTo>
                  <a:lnTo>
                    <a:pt x="28133" y="2142"/>
                  </a:lnTo>
                  <a:lnTo>
                    <a:pt x="28133" y="2142"/>
                  </a:lnTo>
                  <a:lnTo>
                    <a:pt x="28216" y="1851"/>
                  </a:lnTo>
                  <a:lnTo>
                    <a:pt x="28299" y="1601"/>
                  </a:lnTo>
                  <a:lnTo>
                    <a:pt x="28424" y="1352"/>
                  </a:lnTo>
                  <a:lnTo>
                    <a:pt x="28590" y="1165"/>
                  </a:lnTo>
                  <a:lnTo>
                    <a:pt x="28757" y="978"/>
                  </a:lnTo>
                  <a:lnTo>
                    <a:pt x="28965" y="811"/>
                  </a:lnTo>
                  <a:lnTo>
                    <a:pt x="29193" y="686"/>
                  </a:lnTo>
                  <a:lnTo>
                    <a:pt x="29464" y="562"/>
                  </a:lnTo>
                  <a:lnTo>
                    <a:pt x="29464" y="562"/>
                  </a:lnTo>
                  <a:lnTo>
                    <a:pt x="29526" y="541"/>
                  </a:lnTo>
                  <a:lnTo>
                    <a:pt x="29526" y="541"/>
                  </a:lnTo>
                  <a:lnTo>
                    <a:pt x="29921" y="395"/>
                  </a:lnTo>
                  <a:lnTo>
                    <a:pt x="30337" y="271"/>
                  </a:lnTo>
                  <a:lnTo>
                    <a:pt x="30753" y="187"/>
                  </a:lnTo>
                  <a:lnTo>
                    <a:pt x="31169" y="104"/>
                  </a:lnTo>
                  <a:lnTo>
                    <a:pt x="31585" y="63"/>
                  </a:lnTo>
                  <a:lnTo>
                    <a:pt x="32000" y="21"/>
                  </a:lnTo>
                  <a:lnTo>
                    <a:pt x="32437" y="0"/>
                  </a:lnTo>
                  <a:lnTo>
                    <a:pt x="32853" y="0"/>
                  </a:lnTo>
                  <a:lnTo>
                    <a:pt x="32853" y="0"/>
                  </a:lnTo>
                  <a:lnTo>
                    <a:pt x="32853" y="0"/>
                  </a:lnTo>
                  <a:lnTo>
                    <a:pt x="3285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1147225" y="2160925"/>
              <a:ext cx="1125425" cy="1561575"/>
            </a:xfrm>
            <a:custGeom>
              <a:avLst/>
              <a:gdLst/>
              <a:ahLst/>
              <a:cxnLst/>
              <a:rect l="l" t="t" r="r" b="b"/>
              <a:pathLst>
                <a:path w="45017" h="62463" fill="none" extrusionOk="0">
                  <a:moveTo>
                    <a:pt x="35077" y="1"/>
                  </a:moveTo>
                  <a:lnTo>
                    <a:pt x="35077" y="1"/>
                  </a:lnTo>
                  <a:lnTo>
                    <a:pt x="34350" y="21"/>
                  </a:lnTo>
                  <a:lnTo>
                    <a:pt x="33622" y="84"/>
                  </a:lnTo>
                  <a:lnTo>
                    <a:pt x="32894" y="167"/>
                  </a:lnTo>
                  <a:lnTo>
                    <a:pt x="32166" y="313"/>
                  </a:lnTo>
                  <a:lnTo>
                    <a:pt x="32166" y="313"/>
                  </a:lnTo>
                  <a:lnTo>
                    <a:pt x="31771" y="416"/>
                  </a:lnTo>
                  <a:lnTo>
                    <a:pt x="31397" y="541"/>
                  </a:lnTo>
                  <a:lnTo>
                    <a:pt x="31023" y="687"/>
                  </a:lnTo>
                  <a:lnTo>
                    <a:pt x="30690" y="832"/>
                  </a:lnTo>
                  <a:lnTo>
                    <a:pt x="30378" y="1019"/>
                  </a:lnTo>
                  <a:lnTo>
                    <a:pt x="30066" y="1207"/>
                  </a:lnTo>
                  <a:lnTo>
                    <a:pt x="29796" y="1415"/>
                  </a:lnTo>
                  <a:lnTo>
                    <a:pt x="29547" y="1664"/>
                  </a:lnTo>
                  <a:lnTo>
                    <a:pt x="29297" y="1914"/>
                  </a:lnTo>
                  <a:lnTo>
                    <a:pt x="29089" y="2205"/>
                  </a:lnTo>
                  <a:lnTo>
                    <a:pt x="28902" y="2496"/>
                  </a:lnTo>
                  <a:lnTo>
                    <a:pt x="28736" y="2828"/>
                  </a:lnTo>
                  <a:lnTo>
                    <a:pt x="28590" y="3161"/>
                  </a:lnTo>
                  <a:lnTo>
                    <a:pt x="28465" y="3535"/>
                  </a:lnTo>
                  <a:lnTo>
                    <a:pt x="28361" y="3930"/>
                  </a:lnTo>
                  <a:lnTo>
                    <a:pt x="28278" y="4367"/>
                  </a:lnTo>
                  <a:lnTo>
                    <a:pt x="28278" y="4367"/>
                  </a:lnTo>
                  <a:lnTo>
                    <a:pt x="27883" y="6738"/>
                  </a:lnTo>
                  <a:lnTo>
                    <a:pt x="27530" y="9108"/>
                  </a:lnTo>
                  <a:lnTo>
                    <a:pt x="27384" y="10314"/>
                  </a:lnTo>
                  <a:lnTo>
                    <a:pt x="27239" y="11499"/>
                  </a:lnTo>
                  <a:lnTo>
                    <a:pt x="27114" y="12705"/>
                  </a:lnTo>
                  <a:lnTo>
                    <a:pt x="26989" y="13911"/>
                  </a:lnTo>
                  <a:lnTo>
                    <a:pt x="26989" y="13911"/>
                  </a:lnTo>
                  <a:lnTo>
                    <a:pt x="26823" y="16115"/>
                  </a:lnTo>
                  <a:lnTo>
                    <a:pt x="26677" y="18319"/>
                  </a:lnTo>
                  <a:lnTo>
                    <a:pt x="26615" y="19421"/>
                  </a:lnTo>
                  <a:lnTo>
                    <a:pt x="26573" y="20544"/>
                  </a:lnTo>
                  <a:lnTo>
                    <a:pt x="26552" y="21646"/>
                  </a:lnTo>
                  <a:lnTo>
                    <a:pt x="26532" y="22748"/>
                  </a:lnTo>
                  <a:lnTo>
                    <a:pt x="26532" y="22748"/>
                  </a:lnTo>
                  <a:lnTo>
                    <a:pt x="26511" y="23101"/>
                  </a:lnTo>
                  <a:lnTo>
                    <a:pt x="26469" y="23372"/>
                  </a:lnTo>
                  <a:lnTo>
                    <a:pt x="26448" y="23497"/>
                  </a:lnTo>
                  <a:lnTo>
                    <a:pt x="26407" y="23600"/>
                  </a:lnTo>
                  <a:lnTo>
                    <a:pt x="26344" y="23684"/>
                  </a:lnTo>
                  <a:lnTo>
                    <a:pt x="26282" y="23767"/>
                  </a:lnTo>
                  <a:lnTo>
                    <a:pt x="26220" y="23829"/>
                  </a:lnTo>
                  <a:lnTo>
                    <a:pt x="26116" y="23892"/>
                  </a:lnTo>
                  <a:lnTo>
                    <a:pt x="25908" y="23996"/>
                  </a:lnTo>
                  <a:lnTo>
                    <a:pt x="25637" y="24079"/>
                  </a:lnTo>
                  <a:lnTo>
                    <a:pt x="25305" y="24141"/>
                  </a:lnTo>
                  <a:lnTo>
                    <a:pt x="25305" y="24141"/>
                  </a:lnTo>
                  <a:lnTo>
                    <a:pt x="24847" y="24203"/>
                  </a:lnTo>
                  <a:lnTo>
                    <a:pt x="24369" y="24224"/>
                  </a:lnTo>
                  <a:lnTo>
                    <a:pt x="23912" y="24266"/>
                  </a:lnTo>
                  <a:lnTo>
                    <a:pt x="23433" y="24266"/>
                  </a:lnTo>
                  <a:lnTo>
                    <a:pt x="23433" y="24266"/>
                  </a:lnTo>
                  <a:lnTo>
                    <a:pt x="22643" y="24245"/>
                  </a:lnTo>
                  <a:lnTo>
                    <a:pt x="21832" y="24183"/>
                  </a:lnTo>
                  <a:lnTo>
                    <a:pt x="21022" y="24120"/>
                  </a:lnTo>
                  <a:lnTo>
                    <a:pt x="20211" y="24037"/>
                  </a:lnTo>
                  <a:lnTo>
                    <a:pt x="20211" y="24037"/>
                  </a:lnTo>
                  <a:lnTo>
                    <a:pt x="19795" y="23975"/>
                  </a:lnTo>
                  <a:lnTo>
                    <a:pt x="19379" y="23933"/>
                  </a:lnTo>
                  <a:lnTo>
                    <a:pt x="18963" y="23829"/>
                  </a:lnTo>
                  <a:lnTo>
                    <a:pt x="18755" y="23767"/>
                  </a:lnTo>
                  <a:lnTo>
                    <a:pt x="18568" y="23684"/>
                  </a:lnTo>
                  <a:lnTo>
                    <a:pt x="18568" y="23684"/>
                  </a:lnTo>
                  <a:lnTo>
                    <a:pt x="18547" y="22831"/>
                  </a:lnTo>
                  <a:lnTo>
                    <a:pt x="18568" y="21999"/>
                  </a:lnTo>
                  <a:lnTo>
                    <a:pt x="18589" y="21168"/>
                  </a:lnTo>
                  <a:lnTo>
                    <a:pt x="18630" y="20336"/>
                  </a:lnTo>
                  <a:lnTo>
                    <a:pt x="18693" y="19504"/>
                  </a:lnTo>
                  <a:lnTo>
                    <a:pt x="18776" y="18673"/>
                  </a:lnTo>
                  <a:lnTo>
                    <a:pt x="18984" y="17030"/>
                  </a:lnTo>
                  <a:lnTo>
                    <a:pt x="18984" y="17030"/>
                  </a:lnTo>
                  <a:lnTo>
                    <a:pt x="19150" y="15866"/>
                  </a:lnTo>
                  <a:lnTo>
                    <a:pt x="19316" y="14680"/>
                  </a:lnTo>
                  <a:lnTo>
                    <a:pt x="19524" y="13516"/>
                  </a:lnTo>
                  <a:lnTo>
                    <a:pt x="19732" y="12331"/>
                  </a:lnTo>
                  <a:lnTo>
                    <a:pt x="20190" y="10002"/>
                  </a:lnTo>
                  <a:lnTo>
                    <a:pt x="20668" y="7673"/>
                  </a:lnTo>
                  <a:lnTo>
                    <a:pt x="20668" y="7673"/>
                  </a:lnTo>
                  <a:lnTo>
                    <a:pt x="20834" y="6758"/>
                  </a:lnTo>
                  <a:lnTo>
                    <a:pt x="20918" y="6280"/>
                  </a:lnTo>
                  <a:lnTo>
                    <a:pt x="20959" y="5823"/>
                  </a:lnTo>
                  <a:lnTo>
                    <a:pt x="20980" y="5365"/>
                  </a:lnTo>
                  <a:lnTo>
                    <a:pt x="20959" y="4887"/>
                  </a:lnTo>
                  <a:lnTo>
                    <a:pt x="20897" y="4430"/>
                  </a:lnTo>
                  <a:lnTo>
                    <a:pt x="20855" y="4180"/>
                  </a:lnTo>
                  <a:lnTo>
                    <a:pt x="20793" y="3951"/>
                  </a:lnTo>
                  <a:lnTo>
                    <a:pt x="20793" y="3951"/>
                  </a:lnTo>
                  <a:lnTo>
                    <a:pt x="20689" y="3619"/>
                  </a:lnTo>
                  <a:lnTo>
                    <a:pt x="20564" y="3307"/>
                  </a:lnTo>
                  <a:lnTo>
                    <a:pt x="20398" y="3016"/>
                  </a:lnTo>
                  <a:lnTo>
                    <a:pt x="20231" y="2724"/>
                  </a:lnTo>
                  <a:lnTo>
                    <a:pt x="20023" y="2475"/>
                  </a:lnTo>
                  <a:lnTo>
                    <a:pt x="19774" y="2246"/>
                  </a:lnTo>
                  <a:lnTo>
                    <a:pt x="19649" y="2142"/>
                  </a:lnTo>
                  <a:lnTo>
                    <a:pt x="19504" y="2059"/>
                  </a:lnTo>
                  <a:lnTo>
                    <a:pt x="19358" y="1976"/>
                  </a:lnTo>
                  <a:lnTo>
                    <a:pt x="19192" y="1893"/>
                  </a:lnTo>
                  <a:lnTo>
                    <a:pt x="19192" y="1893"/>
                  </a:lnTo>
                  <a:lnTo>
                    <a:pt x="18880" y="1789"/>
                  </a:lnTo>
                  <a:lnTo>
                    <a:pt x="18568" y="1685"/>
                  </a:lnTo>
                  <a:lnTo>
                    <a:pt x="18256" y="1602"/>
                  </a:lnTo>
                  <a:lnTo>
                    <a:pt x="17944" y="1539"/>
                  </a:lnTo>
                  <a:lnTo>
                    <a:pt x="17632" y="1477"/>
                  </a:lnTo>
                  <a:lnTo>
                    <a:pt x="17320" y="1435"/>
                  </a:lnTo>
                  <a:lnTo>
                    <a:pt x="16988" y="1394"/>
                  </a:lnTo>
                  <a:lnTo>
                    <a:pt x="16676" y="1394"/>
                  </a:lnTo>
                  <a:lnTo>
                    <a:pt x="16676" y="1394"/>
                  </a:lnTo>
                  <a:lnTo>
                    <a:pt x="16426" y="1394"/>
                  </a:lnTo>
                  <a:lnTo>
                    <a:pt x="16426" y="1394"/>
                  </a:lnTo>
                  <a:lnTo>
                    <a:pt x="15927" y="1435"/>
                  </a:lnTo>
                  <a:lnTo>
                    <a:pt x="15428" y="1477"/>
                  </a:lnTo>
                  <a:lnTo>
                    <a:pt x="14929" y="1519"/>
                  </a:lnTo>
                  <a:lnTo>
                    <a:pt x="14430" y="1581"/>
                  </a:lnTo>
                  <a:lnTo>
                    <a:pt x="13432" y="1768"/>
                  </a:lnTo>
                  <a:lnTo>
                    <a:pt x="12455" y="1976"/>
                  </a:lnTo>
                  <a:lnTo>
                    <a:pt x="11478" y="2205"/>
                  </a:lnTo>
                  <a:lnTo>
                    <a:pt x="10500" y="2475"/>
                  </a:lnTo>
                  <a:lnTo>
                    <a:pt x="8587" y="3036"/>
                  </a:lnTo>
                  <a:lnTo>
                    <a:pt x="8587" y="3036"/>
                  </a:lnTo>
                  <a:lnTo>
                    <a:pt x="8276" y="3140"/>
                  </a:lnTo>
                  <a:lnTo>
                    <a:pt x="7984" y="3244"/>
                  </a:lnTo>
                  <a:lnTo>
                    <a:pt x="7693" y="3369"/>
                  </a:lnTo>
                  <a:lnTo>
                    <a:pt x="7402" y="3494"/>
                  </a:lnTo>
                  <a:lnTo>
                    <a:pt x="7132" y="3639"/>
                  </a:lnTo>
                  <a:lnTo>
                    <a:pt x="6882" y="3785"/>
                  </a:lnTo>
                  <a:lnTo>
                    <a:pt x="6612" y="3951"/>
                  </a:lnTo>
                  <a:lnTo>
                    <a:pt x="6383" y="4118"/>
                  </a:lnTo>
                  <a:lnTo>
                    <a:pt x="6155" y="4305"/>
                  </a:lnTo>
                  <a:lnTo>
                    <a:pt x="5926" y="4513"/>
                  </a:lnTo>
                  <a:lnTo>
                    <a:pt x="5697" y="4721"/>
                  </a:lnTo>
                  <a:lnTo>
                    <a:pt x="5510" y="4949"/>
                  </a:lnTo>
                  <a:lnTo>
                    <a:pt x="5302" y="5178"/>
                  </a:lnTo>
                  <a:lnTo>
                    <a:pt x="5115" y="5428"/>
                  </a:lnTo>
                  <a:lnTo>
                    <a:pt x="4949" y="5698"/>
                  </a:lnTo>
                  <a:lnTo>
                    <a:pt x="4782" y="5968"/>
                  </a:lnTo>
                  <a:lnTo>
                    <a:pt x="4782" y="5968"/>
                  </a:lnTo>
                  <a:lnTo>
                    <a:pt x="4366" y="6758"/>
                  </a:lnTo>
                  <a:lnTo>
                    <a:pt x="3992" y="7569"/>
                  </a:lnTo>
                  <a:lnTo>
                    <a:pt x="3639" y="8401"/>
                  </a:lnTo>
                  <a:lnTo>
                    <a:pt x="3348" y="9233"/>
                  </a:lnTo>
                  <a:lnTo>
                    <a:pt x="3348" y="9233"/>
                  </a:lnTo>
                  <a:lnTo>
                    <a:pt x="3057" y="10127"/>
                  </a:lnTo>
                  <a:lnTo>
                    <a:pt x="2807" y="11021"/>
                  </a:lnTo>
                  <a:lnTo>
                    <a:pt x="2578" y="11936"/>
                  </a:lnTo>
                  <a:lnTo>
                    <a:pt x="2350" y="12830"/>
                  </a:lnTo>
                  <a:lnTo>
                    <a:pt x="2162" y="13745"/>
                  </a:lnTo>
                  <a:lnTo>
                    <a:pt x="1975" y="14660"/>
                  </a:lnTo>
                  <a:lnTo>
                    <a:pt x="1622" y="16489"/>
                  </a:lnTo>
                  <a:lnTo>
                    <a:pt x="1622" y="16489"/>
                  </a:lnTo>
                  <a:lnTo>
                    <a:pt x="1310" y="18402"/>
                  </a:lnTo>
                  <a:lnTo>
                    <a:pt x="1019" y="20294"/>
                  </a:lnTo>
                  <a:lnTo>
                    <a:pt x="749" y="22207"/>
                  </a:lnTo>
                  <a:lnTo>
                    <a:pt x="520" y="24100"/>
                  </a:lnTo>
                  <a:lnTo>
                    <a:pt x="333" y="26012"/>
                  </a:lnTo>
                  <a:lnTo>
                    <a:pt x="166" y="27946"/>
                  </a:lnTo>
                  <a:lnTo>
                    <a:pt x="62" y="29859"/>
                  </a:lnTo>
                  <a:lnTo>
                    <a:pt x="0" y="31793"/>
                  </a:lnTo>
                  <a:lnTo>
                    <a:pt x="0" y="31793"/>
                  </a:lnTo>
                  <a:lnTo>
                    <a:pt x="0" y="32229"/>
                  </a:lnTo>
                  <a:lnTo>
                    <a:pt x="0" y="32687"/>
                  </a:lnTo>
                  <a:lnTo>
                    <a:pt x="42" y="33144"/>
                  </a:lnTo>
                  <a:lnTo>
                    <a:pt x="104" y="33602"/>
                  </a:lnTo>
                  <a:lnTo>
                    <a:pt x="166" y="34038"/>
                  </a:lnTo>
                  <a:lnTo>
                    <a:pt x="270" y="34496"/>
                  </a:lnTo>
                  <a:lnTo>
                    <a:pt x="374" y="34933"/>
                  </a:lnTo>
                  <a:lnTo>
                    <a:pt x="499" y="35369"/>
                  </a:lnTo>
                  <a:lnTo>
                    <a:pt x="499" y="35369"/>
                  </a:lnTo>
                  <a:lnTo>
                    <a:pt x="624" y="35723"/>
                  </a:lnTo>
                  <a:lnTo>
                    <a:pt x="749" y="36055"/>
                  </a:lnTo>
                  <a:lnTo>
                    <a:pt x="894" y="36388"/>
                  </a:lnTo>
                  <a:lnTo>
                    <a:pt x="1060" y="36679"/>
                  </a:lnTo>
                  <a:lnTo>
                    <a:pt x="1227" y="36970"/>
                  </a:lnTo>
                  <a:lnTo>
                    <a:pt x="1414" y="37241"/>
                  </a:lnTo>
                  <a:lnTo>
                    <a:pt x="1643" y="37490"/>
                  </a:lnTo>
                  <a:lnTo>
                    <a:pt x="1851" y="37740"/>
                  </a:lnTo>
                  <a:lnTo>
                    <a:pt x="2100" y="37948"/>
                  </a:lnTo>
                  <a:lnTo>
                    <a:pt x="2350" y="38155"/>
                  </a:lnTo>
                  <a:lnTo>
                    <a:pt x="2620" y="38343"/>
                  </a:lnTo>
                  <a:lnTo>
                    <a:pt x="2911" y="38509"/>
                  </a:lnTo>
                  <a:lnTo>
                    <a:pt x="3223" y="38675"/>
                  </a:lnTo>
                  <a:lnTo>
                    <a:pt x="3556" y="38800"/>
                  </a:lnTo>
                  <a:lnTo>
                    <a:pt x="3888" y="38925"/>
                  </a:lnTo>
                  <a:lnTo>
                    <a:pt x="4242" y="39029"/>
                  </a:lnTo>
                  <a:lnTo>
                    <a:pt x="4242" y="39029"/>
                  </a:lnTo>
                  <a:lnTo>
                    <a:pt x="5032" y="39216"/>
                  </a:lnTo>
                  <a:lnTo>
                    <a:pt x="5822" y="39403"/>
                  </a:lnTo>
                  <a:lnTo>
                    <a:pt x="6612" y="39549"/>
                  </a:lnTo>
                  <a:lnTo>
                    <a:pt x="7402" y="39673"/>
                  </a:lnTo>
                  <a:lnTo>
                    <a:pt x="8192" y="39777"/>
                  </a:lnTo>
                  <a:lnTo>
                    <a:pt x="8982" y="39860"/>
                  </a:lnTo>
                  <a:lnTo>
                    <a:pt x="9773" y="39923"/>
                  </a:lnTo>
                  <a:lnTo>
                    <a:pt x="10584" y="39964"/>
                  </a:lnTo>
                  <a:lnTo>
                    <a:pt x="10584" y="39964"/>
                  </a:lnTo>
                  <a:lnTo>
                    <a:pt x="11893" y="39985"/>
                  </a:lnTo>
                  <a:lnTo>
                    <a:pt x="13224" y="40006"/>
                  </a:lnTo>
                  <a:lnTo>
                    <a:pt x="13224" y="40006"/>
                  </a:lnTo>
                  <a:lnTo>
                    <a:pt x="14617" y="39985"/>
                  </a:lnTo>
                  <a:lnTo>
                    <a:pt x="16031" y="39964"/>
                  </a:lnTo>
                  <a:lnTo>
                    <a:pt x="17424" y="39881"/>
                  </a:lnTo>
                  <a:lnTo>
                    <a:pt x="18838" y="39798"/>
                  </a:lnTo>
                  <a:lnTo>
                    <a:pt x="20252" y="39694"/>
                  </a:lnTo>
                  <a:lnTo>
                    <a:pt x="21666" y="39569"/>
                  </a:lnTo>
                  <a:lnTo>
                    <a:pt x="23080" y="39445"/>
                  </a:lnTo>
                  <a:lnTo>
                    <a:pt x="24494" y="39278"/>
                  </a:lnTo>
                  <a:lnTo>
                    <a:pt x="24494" y="39278"/>
                  </a:lnTo>
                  <a:lnTo>
                    <a:pt x="24556" y="39549"/>
                  </a:lnTo>
                  <a:lnTo>
                    <a:pt x="24598" y="39798"/>
                  </a:lnTo>
                  <a:lnTo>
                    <a:pt x="24598" y="39798"/>
                  </a:lnTo>
                  <a:lnTo>
                    <a:pt x="24806" y="41565"/>
                  </a:lnTo>
                  <a:lnTo>
                    <a:pt x="25055" y="43333"/>
                  </a:lnTo>
                  <a:lnTo>
                    <a:pt x="25575" y="46888"/>
                  </a:lnTo>
                  <a:lnTo>
                    <a:pt x="25575" y="46888"/>
                  </a:lnTo>
                  <a:lnTo>
                    <a:pt x="25783" y="48178"/>
                  </a:lnTo>
                  <a:lnTo>
                    <a:pt x="25991" y="49467"/>
                  </a:lnTo>
                  <a:lnTo>
                    <a:pt x="26240" y="50756"/>
                  </a:lnTo>
                  <a:lnTo>
                    <a:pt x="26511" y="52024"/>
                  </a:lnTo>
                  <a:lnTo>
                    <a:pt x="26781" y="53293"/>
                  </a:lnTo>
                  <a:lnTo>
                    <a:pt x="27093" y="54561"/>
                  </a:lnTo>
                  <a:lnTo>
                    <a:pt x="27405" y="55829"/>
                  </a:lnTo>
                  <a:lnTo>
                    <a:pt x="27758" y="57098"/>
                  </a:lnTo>
                  <a:lnTo>
                    <a:pt x="27758" y="57098"/>
                  </a:lnTo>
                  <a:lnTo>
                    <a:pt x="27945" y="57659"/>
                  </a:lnTo>
                  <a:lnTo>
                    <a:pt x="28133" y="58179"/>
                  </a:lnTo>
                  <a:lnTo>
                    <a:pt x="28361" y="58678"/>
                  </a:lnTo>
                  <a:lnTo>
                    <a:pt x="28611" y="59135"/>
                  </a:lnTo>
                  <a:lnTo>
                    <a:pt x="28902" y="59572"/>
                  </a:lnTo>
                  <a:lnTo>
                    <a:pt x="29214" y="59967"/>
                  </a:lnTo>
                  <a:lnTo>
                    <a:pt x="29547" y="60321"/>
                  </a:lnTo>
                  <a:lnTo>
                    <a:pt x="29900" y="60653"/>
                  </a:lnTo>
                  <a:lnTo>
                    <a:pt x="30274" y="60965"/>
                  </a:lnTo>
                  <a:lnTo>
                    <a:pt x="30690" y="61235"/>
                  </a:lnTo>
                  <a:lnTo>
                    <a:pt x="31127" y="61485"/>
                  </a:lnTo>
                  <a:lnTo>
                    <a:pt x="31584" y="61693"/>
                  </a:lnTo>
                  <a:lnTo>
                    <a:pt x="32062" y="61880"/>
                  </a:lnTo>
                  <a:lnTo>
                    <a:pt x="32582" y="62046"/>
                  </a:lnTo>
                  <a:lnTo>
                    <a:pt x="33102" y="62171"/>
                  </a:lnTo>
                  <a:lnTo>
                    <a:pt x="33664" y="62275"/>
                  </a:lnTo>
                  <a:lnTo>
                    <a:pt x="33664" y="62275"/>
                  </a:lnTo>
                  <a:lnTo>
                    <a:pt x="34267" y="62337"/>
                  </a:lnTo>
                  <a:lnTo>
                    <a:pt x="34869" y="62400"/>
                  </a:lnTo>
                  <a:lnTo>
                    <a:pt x="35472" y="62441"/>
                  </a:lnTo>
                  <a:lnTo>
                    <a:pt x="36055" y="62462"/>
                  </a:lnTo>
                  <a:lnTo>
                    <a:pt x="36055" y="62462"/>
                  </a:lnTo>
                  <a:lnTo>
                    <a:pt x="36678" y="62441"/>
                  </a:lnTo>
                  <a:lnTo>
                    <a:pt x="37281" y="62400"/>
                  </a:lnTo>
                  <a:lnTo>
                    <a:pt x="37905" y="62337"/>
                  </a:lnTo>
                  <a:lnTo>
                    <a:pt x="38508" y="62234"/>
                  </a:lnTo>
                  <a:lnTo>
                    <a:pt x="39111" y="62109"/>
                  </a:lnTo>
                  <a:lnTo>
                    <a:pt x="39693" y="61942"/>
                  </a:lnTo>
                  <a:lnTo>
                    <a:pt x="40296" y="61755"/>
                  </a:lnTo>
                  <a:lnTo>
                    <a:pt x="40879" y="61527"/>
                  </a:lnTo>
                  <a:lnTo>
                    <a:pt x="40879" y="61527"/>
                  </a:lnTo>
                  <a:lnTo>
                    <a:pt x="41232" y="61360"/>
                  </a:lnTo>
                  <a:lnTo>
                    <a:pt x="41586" y="61194"/>
                  </a:lnTo>
                  <a:lnTo>
                    <a:pt x="41918" y="60986"/>
                  </a:lnTo>
                  <a:lnTo>
                    <a:pt x="42230" y="60778"/>
                  </a:lnTo>
                  <a:lnTo>
                    <a:pt x="42521" y="60549"/>
                  </a:lnTo>
                  <a:lnTo>
                    <a:pt x="42792" y="60300"/>
                  </a:lnTo>
                  <a:lnTo>
                    <a:pt x="43041" y="60050"/>
                  </a:lnTo>
                  <a:lnTo>
                    <a:pt x="43270" y="59780"/>
                  </a:lnTo>
                  <a:lnTo>
                    <a:pt x="43478" y="59468"/>
                  </a:lnTo>
                  <a:lnTo>
                    <a:pt x="43665" y="59156"/>
                  </a:lnTo>
                  <a:lnTo>
                    <a:pt x="43831" y="58844"/>
                  </a:lnTo>
                  <a:lnTo>
                    <a:pt x="43977" y="58491"/>
                  </a:lnTo>
                  <a:lnTo>
                    <a:pt x="44081" y="58117"/>
                  </a:lnTo>
                  <a:lnTo>
                    <a:pt x="44164" y="57742"/>
                  </a:lnTo>
                  <a:lnTo>
                    <a:pt x="44226" y="57347"/>
                  </a:lnTo>
                  <a:lnTo>
                    <a:pt x="44268" y="56931"/>
                  </a:lnTo>
                  <a:lnTo>
                    <a:pt x="44268" y="56931"/>
                  </a:lnTo>
                  <a:lnTo>
                    <a:pt x="44289" y="56266"/>
                  </a:lnTo>
                  <a:lnTo>
                    <a:pt x="44268" y="55601"/>
                  </a:lnTo>
                  <a:lnTo>
                    <a:pt x="44268" y="54956"/>
                  </a:lnTo>
                  <a:lnTo>
                    <a:pt x="44268" y="54291"/>
                  </a:lnTo>
                  <a:lnTo>
                    <a:pt x="44268" y="54291"/>
                  </a:lnTo>
                  <a:lnTo>
                    <a:pt x="44517" y="46660"/>
                  </a:lnTo>
                  <a:lnTo>
                    <a:pt x="44663" y="42834"/>
                  </a:lnTo>
                  <a:lnTo>
                    <a:pt x="44746" y="40942"/>
                  </a:lnTo>
                  <a:lnTo>
                    <a:pt x="44829" y="39029"/>
                  </a:lnTo>
                  <a:lnTo>
                    <a:pt x="44829" y="39029"/>
                  </a:lnTo>
                  <a:lnTo>
                    <a:pt x="44912" y="37365"/>
                  </a:lnTo>
                  <a:lnTo>
                    <a:pt x="44954" y="35702"/>
                  </a:lnTo>
                  <a:lnTo>
                    <a:pt x="44996" y="34059"/>
                  </a:lnTo>
                  <a:lnTo>
                    <a:pt x="45016" y="32396"/>
                  </a:lnTo>
                  <a:lnTo>
                    <a:pt x="45016" y="29069"/>
                  </a:lnTo>
                  <a:lnTo>
                    <a:pt x="44975" y="25742"/>
                  </a:lnTo>
                  <a:lnTo>
                    <a:pt x="44975" y="25742"/>
                  </a:lnTo>
                  <a:lnTo>
                    <a:pt x="44975" y="23912"/>
                  </a:lnTo>
                  <a:lnTo>
                    <a:pt x="44975" y="22083"/>
                  </a:lnTo>
                  <a:lnTo>
                    <a:pt x="45016" y="18444"/>
                  </a:lnTo>
                  <a:lnTo>
                    <a:pt x="45016" y="16614"/>
                  </a:lnTo>
                  <a:lnTo>
                    <a:pt x="45016" y="14784"/>
                  </a:lnTo>
                  <a:lnTo>
                    <a:pt x="44975" y="12955"/>
                  </a:lnTo>
                  <a:lnTo>
                    <a:pt x="44912" y="11125"/>
                  </a:lnTo>
                  <a:lnTo>
                    <a:pt x="44912" y="11125"/>
                  </a:lnTo>
                  <a:lnTo>
                    <a:pt x="44892" y="10418"/>
                  </a:lnTo>
                  <a:lnTo>
                    <a:pt x="44871" y="9711"/>
                  </a:lnTo>
                  <a:lnTo>
                    <a:pt x="44871" y="8297"/>
                  </a:lnTo>
                  <a:lnTo>
                    <a:pt x="44871" y="6883"/>
                  </a:lnTo>
                  <a:lnTo>
                    <a:pt x="44850" y="5469"/>
                  </a:lnTo>
                  <a:lnTo>
                    <a:pt x="44850" y="5469"/>
                  </a:lnTo>
                  <a:lnTo>
                    <a:pt x="44808" y="5032"/>
                  </a:lnTo>
                  <a:lnTo>
                    <a:pt x="44767" y="4617"/>
                  </a:lnTo>
                  <a:lnTo>
                    <a:pt x="44684" y="4180"/>
                  </a:lnTo>
                  <a:lnTo>
                    <a:pt x="44580" y="3785"/>
                  </a:lnTo>
                  <a:lnTo>
                    <a:pt x="44434" y="3369"/>
                  </a:lnTo>
                  <a:lnTo>
                    <a:pt x="44247" y="2995"/>
                  </a:lnTo>
                  <a:lnTo>
                    <a:pt x="44122" y="2808"/>
                  </a:lnTo>
                  <a:lnTo>
                    <a:pt x="43998" y="2621"/>
                  </a:lnTo>
                  <a:lnTo>
                    <a:pt x="43873" y="2454"/>
                  </a:lnTo>
                  <a:lnTo>
                    <a:pt x="43706" y="2288"/>
                  </a:lnTo>
                  <a:lnTo>
                    <a:pt x="43706" y="2288"/>
                  </a:lnTo>
                  <a:lnTo>
                    <a:pt x="43374" y="1955"/>
                  </a:lnTo>
                  <a:lnTo>
                    <a:pt x="43020" y="1643"/>
                  </a:lnTo>
                  <a:lnTo>
                    <a:pt x="42667" y="1373"/>
                  </a:lnTo>
                  <a:lnTo>
                    <a:pt x="42272" y="1144"/>
                  </a:lnTo>
                  <a:lnTo>
                    <a:pt x="41856" y="957"/>
                  </a:lnTo>
                  <a:lnTo>
                    <a:pt x="41419" y="812"/>
                  </a:lnTo>
                  <a:lnTo>
                    <a:pt x="40983" y="687"/>
                  </a:lnTo>
                  <a:lnTo>
                    <a:pt x="40504" y="604"/>
                  </a:lnTo>
                  <a:lnTo>
                    <a:pt x="40504" y="604"/>
                  </a:lnTo>
                  <a:lnTo>
                    <a:pt x="39756" y="500"/>
                  </a:lnTo>
                  <a:lnTo>
                    <a:pt x="39028" y="396"/>
                  </a:lnTo>
                  <a:lnTo>
                    <a:pt x="38280" y="271"/>
                  </a:lnTo>
                  <a:lnTo>
                    <a:pt x="37552" y="167"/>
                  </a:lnTo>
                  <a:lnTo>
                    <a:pt x="37552" y="167"/>
                  </a:lnTo>
                  <a:lnTo>
                    <a:pt x="36928" y="105"/>
                  </a:lnTo>
                  <a:lnTo>
                    <a:pt x="36304" y="42"/>
                  </a:lnTo>
                  <a:lnTo>
                    <a:pt x="35701" y="21"/>
                  </a:lnTo>
                  <a:lnTo>
                    <a:pt x="350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1191400" y="2199400"/>
              <a:ext cx="1015750" cy="1448750"/>
            </a:xfrm>
            <a:custGeom>
              <a:avLst/>
              <a:gdLst/>
              <a:ahLst/>
              <a:cxnLst/>
              <a:rect l="l" t="t" r="r" b="b"/>
              <a:pathLst>
                <a:path w="40630" h="57950" extrusionOk="0">
                  <a:moveTo>
                    <a:pt x="6820" y="5406"/>
                  </a:moveTo>
                  <a:lnTo>
                    <a:pt x="6904" y="5656"/>
                  </a:lnTo>
                  <a:lnTo>
                    <a:pt x="6966" y="5926"/>
                  </a:lnTo>
                  <a:lnTo>
                    <a:pt x="7008" y="6176"/>
                  </a:lnTo>
                  <a:lnTo>
                    <a:pt x="7008" y="6425"/>
                  </a:lnTo>
                  <a:lnTo>
                    <a:pt x="6987" y="6675"/>
                  </a:lnTo>
                  <a:lnTo>
                    <a:pt x="6945" y="6924"/>
                  </a:lnTo>
                  <a:lnTo>
                    <a:pt x="6883" y="7174"/>
                  </a:lnTo>
                  <a:lnTo>
                    <a:pt x="6820" y="7423"/>
                  </a:lnTo>
                  <a:lnTo>
                    <a:pt x="6716" y="7631"/>
                  </a:lnTo>
                  <a:lnTo>
                    <a:pt x="6654" y="7735"/>
                  </a:lnTo>
                  <a:lnTo>
                    <a:pt x="6592" y="7798"/>
                  </a:lnTo>
                  <a:lnTo>
                    <a:pt x="6509" y="7881"/>
                  </a:lnTo>
                  <a:lnTo>
                    <a:pt x="6405" y="7922"/>
                  </a:lnTo>
                  <a:lnTo>
                    <a:pt x="6301" y="7943"/>
                  </a:lnTo>
                  <a:lnTo>
                    <a:pt x="6197" y="7964"/>
                  </a:lnTo>
                  <a:lnTo>
                    <a:pt x="6072" y="7943"/>
                  </a:lnTo>
                  <a:lnTo>
                    <a:pt x="5926" y="7922"/>
                  </a:lnTo>
                  <a:lnTo>
                    <a:pt x="5802" y="7860"/>
                  </a:lnTo>
                  <a:lnTo>
                    <a:pt x="5718" y="7777"/>
                  </a:lnTo>
                  <a:lnTo>
                    <a:pt x="5656" y="7673"/>
                  </a:lnTo>
                  <a:lnTo>
                    <a:pt x="5594" y="7569"/>
                  </a:lnTo>
                  <a:lnTo>
                    <a:pt x="5573" y="7444"/>
                  </a:lnTo>
                  <a:lnTo>
                    <a:pt x="5552" y="7299"/>
                  </a:lnTo>
                  <a:lnTo>
                    <a:pt x="5552" y="7174"/>
                  </a:lnTo>
                  <a:lnTo>
                    <a:pt x="5594" y="6841"/>
                  </a:lnTo>
                  <a:lnTo>
                    <a:pt x="5656" y="6550"/>
                  </a:lnTo>
                  <a:lnTo>
                    <a:pt x="5781" y="6259"/>
                  </a:lnTo>
                  <a:lnTo>
                    <a:pt x="5947" y="6009"/>
                  </a:lnTo>
                  <a:lnTo>
                    <a:pt x="6113" y="5781"/>
                  </a:lnTo>
                  <a:lnTo>
                    <a:pt x="6217" y="5677"/>
                  </a:lnTo>
                  <a:lnTo>
                    <a:pt x="6342" y="5594"/>
                  </a:lnTo>
                  <a:lnTo>
                    <a:pt x="6446" y="5531"/>
                  </a:lnTo>
                  <a:lnTo>
                    <a:pt x="6571" y="5469"/>
                  </a:lnTo>
                  <a:lnTo>
                    <a:pt x="6696" y="5427"/>
                  </a:lnTo>
                  <a:lnTo>
                    <a:pt x="6820" y="5406"/>
                  </a:lnTo>
                  <a:close/>
                  <a:moveTo>
                    <a:pt x="30046" y="2911"/>
                  </a:moveTo>
                  <a:lnTo>
                    <a:pt x="30192" y="2932"/>
                  </a:lnTo>
                  <a:lnTo>
                    <a:pt x="30379" y="2953"/>
                  </a:lnTo>
                  <a:lnTo>
                    <a:pt x="30524" y="3036"/>
                  </a:lnTo>
                  <a:lnTo>
                    <a:pt x="30649" y="3119"/>
                  </a:lnTo>
                  <a:lnTo>
                    <a:pt x="30753" y="3223"/>
                  </a:lnTo>
                  <a:lnTo>
                    <a:pt x="30836" y="3348"/>
                  </a:lnTo>
                  <a:lnTo>
                    <a:pt x="30898" y="3493"/>
                  </a:lnTo>
                  <a:lnTo>
                    <a:pt x="30919" y="3660"/>
                  </a:lnTo>
                  <a:lnTo>
                    <a:pt x="30919" y="3826"/>
                  </a:lnTo>
                  <a:lnTo>
                    <a:pt x="30836" y="4554"/>
                  </a:lnTo>
                  <a:lnTo>
                    <a:pt x="30732" y="5282"/>
                  </a:lnTo>
                  <a:lnTo>
                    <a:pt x="30587" y="5989"/>
                  </a:lnTo>
                  <a:lnTo>
                    <a:pt x="30399" y="6675"/>
                  </a:lnTo>
                  <a:lnTo>
                    <a:pt x="30192" y="7361"/>
                  </a:lnTo>
                  <a:lnTo>
                    <a:pt x="29963" y="8047"/>
                  </a:lnTo>
                  <a:lnTo>
                    <a:pt x="29713" y="8733"/>
                  </a:lnTo>
                  <a:lnTo>
                    <a:pt x="29443" y="9399"/>
                  </a:lnTo>
                  <a:lnTo>
                    <a:pt x="29422" y="9440"/>
                  </a:lnTo>
                  <a:lnTo>
                    <a:pt x="29360" y="9482"/>
                  </a:lnTo>
                  <a:lnTo>
                    <a:pt x="29173" y="9565"/>
                  </a:lnTo>
                  <a:lnTo>
                    <a:pt x="29089" y="8983"/>
                  </a:lnTo>
                  <a:lnTo>
                    <a:pt x="29048" y="8421"/>
                  </a:lnTo>
                  <a:lnTo>
                    <a:pt x="29006" y="7839"/>
                  </a:lnTo>
                  <a:lnTo>
                    <a:pt x="29006" y="7278"/>
                  </a:lnTo>
                  <a:lnTo>
                    <a:pt x="29006" y="6716"/>
                  </a:lnTo>
                  <a:lnTo>
                    <a:pt x="29006" y="6176"/>
                  </a:lnTo>
                  <a:lnTo>
                    <a:pt x="29069" y="5053"/>
                  </a:lnTo>
                  <a:lnTo>
                    <a:pt x="29131" y="4367"/>
                  </a:lnTo>
                  <a:lnTo>
                    <a:pt x="29173" y="4013"/>
                  </a:lnTo>
                  <a:lnTo>
                    <a:pt x="29235" y="3660"/>
                  </a:lnTo>
                  <a:lnTo>
                    <a:pt x="29277" y="3514"/>
                  </a:lnTo>
                  <a:lnTo>
                    <a:pt x="29339" y="3369"/>
                  </a:lnTo>
                  <a:lnTo>
                    <a:pt x="29422" y="3223"/>
                  </a:lnTo>
                  <a:lnTo>
                    <a:pt x="29505" y="3119"/>
                  </a:lnTo>
                  <a:lnTo>
                    <a:pt x="29609" y="3036"/>
                  </a:lnTo>
                  <a:lnTo>
                    <a:pt x="29734" y="2974"/>
                  </a:lnTo>
                  <a:lnTo>
                    <a:pt x="29880" y="2932"/>
                  </a:lnTo>
                  <a:lnTo>
                    <a:pt x="30046" y="2911"/>
                  </a:lnTo>
                  <a:close/>
                  <a:moveTo>
                    <a:pt x="5386" y="9711"/>
                  </a:moveTo>
                  <a:lnTo>
                    <a:pt x="5427" y="9815"/>
                  </a:lnTo>
                  <a:lnTo>
                    <a:pt x="5448" y="9939"/>
                  </a:lnTo>
                  <a:lnTo>
                    <a:pt x="5469" y="10168"/>
                  </a:lnTo>
                  <a:lnTo>
                    <a:pt x="5448" y="10605"/>
                  </a:lnTo>
                  <a:lnTo>
                    <a:pt x="5407" y="11644"/>
                  </a:lnTo>
                  <a:lnTo>
                    <a:pt x="5344" y="12684"/>
                  </a:lnTo>
                  <a:lnTo>
                    <a:pt x="5261" y="13724"/>
                  </a:lnTo>
                  <a:lnTo>
                    <a:pt x="5157" y="14742"/>
                  </a:lnTo>
                  <a:lnTo>
                    <a:pt x="4928" y="16822"/>
                  </a:lnTo>
                  <a:lnTo>
                    <a:pt x="4700" y="18901"/>
                  </a:lnTo>
                  <a:lnTo>
                    <a:pt x="4658" y="19566"/>
                  </a:lnTo>
                  <a:lnTo>
                    <a:pt x="4596" y="20232"/>
                  </a:lnTo>
                  <a:lnTo>
                    <a:pt x="4512" y="21562"/>
                  </a:lnTo>
                  <a:lnTo>
                    <a:pt x="4471" y="22228"/>
                  </a:lnTo>
                  <a:lnTo>
                    <a:pt x="4388" y="22893"/>
                  </a:lnTo>
                  <a:lnTo>
                    <a:pt x="4304" y="23559"/>
                  </a:lnTo>
                  <a:lnTo>
                    <a:pt x="4201" y="24203"/>
                  </a:lnTo>
                  <a:lnTo>
                    <a:pt x="4076" y="24806"/>
                  </a:lnTo>
                  <a:lnTo>
                    <a:pt x="3993" y="25097"/>
                  </a:lnTo>
                  <a:lnTo>
                    <a:pt x="3868" y="25388"/>
                  </a:lnTo>
                  <a:lnTo>
                    <a:pt x="3743" y="25617"/>
                  </a:lnTo>
                  <a:lnTo>
                    <a:pt x="3660" y="25700"/>
                  </a:lnTo>
                  <a:lnTo>
                    <a:pt x="3577" y="25783"/>
                  </a:lnTo>
                  <a:lnTo>
                    <a:pt x="3473" y="25867"/>
                  </a:lnTo>
                  <a:lnTo>
                    <a:pt x="3369" y="25908"/>
                  </a:lnTo>
                  <a:lnTo>
                    <a:pt x="3244" y="25929"/>
                  </a:lnTo>
                  <a:lnTo>
                    <a:pt x="3119" y="25950"/>
                  </a:lnTo>
                  <a:lnTo>
                    <a:pt x="2974" y="25950"/>
                  </a:lnTo>
                  <a:lnTo>
                    <a:pt x="2849" y="25908"/>
                  </a:lnTo>
                  <a:lnTo>
                    <a:pt x="2745" y="25867"/>
                  </a:lnTo>
                  <a:lnTo>
                    <a:pt x="2641" y="25804"/>
                  </a:lnTo>
                  <a:lnTo>
                    <a:pt x="2537" y="25721"/>
                  </a:lnTo>
                  <a:lnTo>
                    <a:pt x="2475" y="25638"/>
                  </a:lnTo>
                  <a:lnTo>
                    <a:pt x="2329" y="25409"/>
                  </a:lnTo>
                  <a:lnTo>
                    <a:pt x="2225" y="25180"/>
                  </a:lnTo>
                  <a:lnTo>
                    <a:pt x="2142" y="24931"/>
                  </a:lnTo>
                  <a:lnTo>
                    <a:pt x="2080" y="24681"/>
                  </a:lnTo>
                  <a:lnTo>
                    <a:pt x="2038" y="24411"/>
                  </a:lnTo>
                  <a:lnTo>
                    <a:pt x="1976" y="23766"/>
                  </a:lnTo>
                  <a:lnTo>
                    <a:pt x="1976" y="23122"/>
                  </a:lnTo>
                  <a:lnTo>
                    <a:pt x="1996" y="22789"/>
                  </a:lnTo>
                  <a:lnTo>
                    <a:pt x="2017" y="22477"/>
                  </a:lnTo>
                  <a:lnTo>
                    <a:pt x="2059" y="22145"/>
                  </a:lnTo>
                  <a:lnTo>
                    <a:pt x="2100" y="21833"/>
                  </a:lnTo>
                  <a:lnTo>
                    <a:pt x="2558" y="19483"/>
                  </a:lnTo>
                  <a:lnTo>
                    <a:pt x="3015" y="17134"/>
                  </a:lnTo>
                  <a:lnTo>
                    <a:pt x="3244" y="15969"/>
                  </a:lnTo>
                  <a:lnTo>
                    <a:pt x="3494" y="14805"/>
                  </a:lnTo>
                  <a:lnTo>
                    <a:pt x="3764" y="13640"/>
                  </a:lnTo>
                  <a:lnTo>
                    <a:pt x="4055" y="12476"/>
                  </a:lnTo>
                  <a:lnTo>
                    <a:pt x="4221" y="11894"/>
                  </a:lnTo>
                  <a:lnTo>
                    <a:pt x="4429" y="11291"/>
                  </a:lnTo>
                  <a:lnTo>
                    <a:pt x="4637" y="10729"/>
                  </a:lnTo>
                  <a:lnTo>
                    <a:pt x="4907" y="10168"/>
                  </a:lnTo>
                  <a:lnTo>
                    <a:pt x="4970" y="10022"/>
                  </a:lnTo>
                  <a:lnTo>
                    <a:pt x="5053" y="9877"/>
                  </a:lnTo>
                  <a:lnTo>
                    <a:pt x="5095" y="9815"/>
                  </a:lnTo>
                  <a:lnTo>
                    <a:pt x="5178" y="9773"/>
                  </a:lnTo>
                  <a:lnTo>
                    <a:pt x="5261" y="9731"/>
                  </a:lnTo>
                  <a:lnTo>
                    <a:pt x="5386" y="9711"/>
                  </a:lnTo>
                  <a:close/>
                  <a:moveTo>
                    <a:pt x="28112" y="40879"/>
                  </a:moveTo>
                  <a:lnTo>
                    <a:pt x="28237" y="40900"/>
                  </a:lnTo>
                  <a:lnTo>
                    <a:pt x="28341" y="40941"/>
                  </a:lnTo>
                  <a:lnTo>
                    <a:pt x="28445" y="41004"/>
                  </a:lnTo>
                  <a:lnTo>
                    <a:pt x="28549" y="41066"/>
                  </a:lnTo>
                  <a:lnTo>
                    <a:pt x="28632" y="41149"/>
                  </a:lnTo>
                  <a:lnTo>
                    <a:pt x="28715" y="41232"/>
                  </a:lnTo>
                  <a:lnTo>
                    <a:pt x="28798" y="41357"/>
                  </a:lnTo>
                  <a:lnTo>
                    <a:pt x="28902" y="41565"/>
                  </a:lnTo>
                  <a:lnTo>
                    <a:pt x="29006" y="41794"/>
                  </a:lnTo>
                  <a:lnTo>
                    <a:pt x="29089" y="42043"/>
                  </a:lnTo>
                  <a:lnTo>
                    <a:pt x="29131" y="42272"/>
                  </a:lnTo>
                  <a:lnTo>
                    <a:pt x="29381" y="43333"/>
                  </a:lnTo>
                  <a:lnTo>
                    <a:pt x="29589" y="44393"/>
                  </a:lnTo>
                  <a:lnTo>
                    <a:pt x="29776" y="45453"/>
                  </a:lnTo>
                  <a:lnTo>
                    <a:pt x="29942" y="46514"/>
                  </a:lnTo>
                  <a:lnTo>
                    <a:pt x="30067" y="47595"/>
                  </a:lnTo>
                  <a:lnTo>
                    <a:pt x="30171" y="48676"/>
                  </a:lnTo>
                  <a:lnTo>
                    <a:pt x="30233" y="49737"/>
                  </a:lnTo>
                  <a:lnTo>
                    <a:pt x="30254" y="50818"/>
                  </a:lnTo>
                  <a:lnTo>
                    <a:pt x="30254" y="51275"/>
                  </a:lnTo>
                  <a:lnTo>
                    <a:pt x="30233" y="51733"/>
                  </a:lnTo>
                  <a:lnTo>
                    <a:pt x="30171" y="52648"/>
                  </a:lnTo>
                  <a:lnTo>
                    <a:pt x="29963" y="52648"/>
                  </a:lnTo>
                  <a:lnTo>
                    <a:pt x="29859" y="52606"/>
                  </a:lnTo>
                  <a:lnTo>
                    <a:pt x="29796" y="52544"/>
                  </a:lnTo>
                  <a:lnTo>
                    <a:pt x="29734" y="52481"/>
                  </a:lnTo>
                  <a:lnTo>
                    <a:pt x="29692" y="52398"/>
                  </a:lnTo>
                  <a:lnTo>
                    <a:pt x="29651" y="52315"/>
                  </a:lnTo>
                  <a:lnTo>
                    <a:pt x="29609" y="52149"/>
                  </a:lnTo>
                  <a:lnTo>
                    <a:pt x="29277" y="51255"/>
                  </a:lnTo>
                  <a:lnTo>
                    <a:pt x="28965" y="50361"/>
                  </a:lnTo>
                  <a:lnTo>
                    <a:pt x="28674" y="49466"/>
                  </a:lnTo>
                  <a:lnTo>
                    <a:pt x="28383" y="48572"/>
                  </a:lnTo>
                  <a:lnTo>
                    <a:pt x="28133" y="47657"/>
                  </a:lnTo>
                  <a:lnTo>
                    <a:pt x="27904" y="46743"/>
                  </a:lnTo>
                  <a:lnTo>
                    <a:pt x="27676" y="45807"/>
                  </a:lnTo>
                  <a:lnTo>
                    <a:pt x="27468" y="44892"/>
                  </a:lnTo>
                  <a:lnTo>
                    <a:pt x="27260" y="43790"/>
                  </a:lnTo>
                  <a:lnTo>
                    <a:pt x="27052" y="42709"/>
                  </a:lnTo>
                  <a:lnTo>
                    <a:pt x="27010" y="42418"/>
                  </a:lnTo>
                  <a:lnTo>
                    <a:pt x="27010" y="42147"/>
                  </a:lnTo>
                  <a:lnTo>
                    <a:pt x="27031" y="41877"/>
                  </a:lnTo>
                  <a:lnTo>
                    <a:pt x="27093" y="41586"/>
                  </a:lnTo>
                  <a:lnTo>
                    <a:pt x="27135" y="41461"/>
                  </a:lnTo>
                  <a:lnTo>
                    <a:pt x="27197" y="41316"/>
                  </a:lnTo>
                  <a:lnTo>
                    <a:pt x="27260" y="41212"/>
                  </a:lnTo>
                  <a:lnTo>
                    <a:pt x="27364" y="41108"/>
                  </a:lnTo>
                  <a:lnTo>
                    <a:pt x="27447" y="41025"/>
                  </a:lnTo>
                  <a:lnTo>
                    <a:pt x="27572" y="40962"/>
                  </a:lnTo>
                  <a:lnTo>
                    <a:pt x="27696" y="40921"/>
                  </a:lnTo>
                  <a:lnTo>
                    <a:pt x="27842" y="40879"/>
                  </a:lnTo>
                  <a:close/>
                  <a:moveTo>
                    <a:pt x="32437" y="0"/>
                  </a:moveTo>
                  <a:lnTo>
                    <a:pt x="32000" y="21"/>
                  </a:lnTo>
                  <a:lnTo>
                    <a:pt x="31585" y="63"/>
                  </a:lnTo>
                  <a:lnTo>
                    <a:pt x="31169" y="104"/>
                  </a:lnTo>
                  <a:lnTo>
                    <a:pt x="30753" y="187"/>
                  </a:lnTo>
                  <a:lnTo>
                    <a:pt x="30337" y="271"/>
                  </a:lnTo>
                  <a:lnTo>
                    <a:pt x="29921" y="395"/>
                  </a:lnTo>
                  <a:lnTo>
                    <a:pt x="29526" y="541"/>
                  </a:lnTo>
                  <a:lnTo>
                    <a:pt x="29464" y="562"/>
                  </a:lnTo>
                  <a:lnTo>
                    <a:pt x="29193" y="686"/>
                  </a:lnTo>
                  <a:lnTo>
                    <a:pt x="28965" y="811"/>
                  </a:lnTo>
                  <a:lnTo>
                    <a:pt x="28757" y="978"/>
                  </a:lnTo>
                  <a:lnTo>
                    <a:pt x="28590" y="1165"/>
                  </a:lnTo>
                  <a:lnTo>
                    <a:pt x="28424" y="1352"/>
                  </a:lnTo>
                  <a:lnTo>
                    <a:pt x="28299" y="1601"/>
                  </a:lnTo>
                  <a:lnTo>
                    <a:pt x="28216" y="1851"/>
                  </a:lnTo>
                  <a:lnTo>
                    <a:pt x="28133" y="2142"/>
                  </a:lnTo>
                  <a:lnTo>
                    <a:pt x="27863" y="3826"/>
                  </a:lnTo>
                  <a:lnTo>
                    <a:pt x="27592" y="5510"/>
                  </a:lnTo>
                  <a:lnTo>
                    <a:pt x="27364" y="7195"/>
                  </a:lnTo>
                  <a:lnTo>
                    <a:pt x="27156" y="8879"/>
                  </a:lnTo>
                  <a:lnTo>
                    <a:pt x="26969" y="10563"/>
                  </a:lnTo>
                  <a:lnTo>
                    <a:pt x="26802" y="12268"/>
                  </a:lnTo>
                  <a:lnTo>
                    <a:pt x="26657" y="13973"/>
                  </a:lnTo>
                  <a:lnTo>
                    <a:pt x="26532" y="15657"/>
                  </a:lnTo>
                  <a:lnTo>
                    <a:pt x="26449" y="17134"/>
                  </a:lnTo>
                  <a:lnTo>
                    <a:pt x="26366" y="18610"/>
                  </a:lnTo>
                  <a:lnTo>
                    <a:pt x="26303" y="19338"/>
                  </a:lnTo>
                  <a:lnTo>
                    <a:pt x="26241" y="20065"/>
                  </a:lnTo>
                  <a:lnTo>
                    <a:pt x="26178" y="20793"/>
                  </a:lnTo>
                  <a:lnTo>
                    <a:pt x="26075" y="21521"/>
                  </a:lnTo>
                  <a:lnTo>
                    <a:pt x="25971" y="22020"/>
                  </a:lnTo>
                  <a:lnTo>
                    <a:pt x="25929" y="22228"/>
                  </a:lnTo>
                  <a:lnTo>
                    <a:pt x="25846" y="22415"/>
                  </a:lnTo>
                  <a:lnTo>
                    <a:pt x="25783" y="22602"/>
                  </a:lnTo>
                  <a:lnTo>
                    <a:pt x="25700" y="22768"/>
                  </a:lnTo>
                  <a:lnTo>
                    <a:pt x="25596" y="22914"/>
                  </a:lnTo>
                  <a:lnTo>
                    <a:pt x="25492" y="23039"/>
                  </a:lnTo>
                  <a:lnTo>
                    <a:pt x="25368" y="23163"/>
                  </a:lnTo>
                  <a:lnTo>
                    <a:pt x="25222" y="23267"/>
                  </a:lnTo>
                  <a:lnTo>
                    <a:pt x="25076" y="23371"/>
                  </a:lnTo>
                  <a:lnTo>
                    <a:pt x="24889" y="23455"/>
                  </a:lnTo>
                  <a:lnTo>
                    <a:pt x="24702" y="23517"/>
                  </a:lnTo>
                  <a:lnTo>
                    <a:pt x="24494" y="23600"/>
                  </a:lnTo>
                  <a:lnTo>
                    <a:pt x="24016" y="23704"/>
                  </a:lnTo>
                  <a:lnTo>
                    <a:pt x="23205" y="23850"/>
                  </a:lnTo>
                  <a:lnTo>
                    <a:pt x="22394" y="23954"/>
                  </a:lnTo>
                  <a:lnTo>
                    <a:pt x="21583" y="24016"/>
                  </a:lnTo>
                  <a:lnTo>
                    <a:pt x="20772" y="24037"/>
                  </a:lnTo>
                  <a:lnTo>
                    <a:pt x="20128" y="24037"/>
                  </a:lnTo>
                  <a:lnTo>
                    <a:pt x="19462" y="23995"/>
                  </a:lnTo>
                  <a:lnTo>
                    <a:pt x="18818" y="23933"/>
                  </a:lnTo>
                  <a:lnTo>
                    <a:pt x="18173" y="23829"/>
                  </a:lnTo>
                  <a:lnTo>
                    <a:pt x="17529" y="23725"/>
                  </a:lnTo>
                  <a:lnTo>
                    <a:pt x="16905" y="23579"/>
                  </a:lnTo>
                  <a:lnTo>
                    <a:pt x="16260" y="23434"/>
                  </a:lnTo>
                  <a:lnTo>
                    <a:pt x="15616" y="23247"/>
                  </a:lnTo>
                  <a:lnTo>
                    <a:pt x="15595" y="23226"/>
                  </a:lnTo>
                  <a:lnTo>
                    <a:pt x="15574" y="23226"/>
                  </a:lnTo>
                  <a:lnTo>
                    <a:pt x="15512" y="23205"/>
                  </a:lnTo>
                  <a:lnTo>
                    <a:pt x="15491" y="23205"/>
                  </a:lnTo>
                  <a:lnTo>
                    <a:pt x="15241" y="23101"/>
                  </a:lnTo>
                  <a:lnTo>
                    <a:pt x="15034" y="22976"/>
                  </a:lnTo>
                  <a:lnTo>
                    <a:pt x="14826" y="22831"/>
                  </a:lnTo>
                  <a:lnTo>
                    <a:pt x="14659" y="22664"/>
                  </a:lnTo>
                  <a:lnTo>
                    <a:pt x="14514" y="22457"/>
                  </a:lnTo>
                  <a:lnTo>
                    <a:pt x="14389" y="22249"/>
                  </a:lnTo>
                  <a:lnTo>
                    <a:pt x="14285" y="22020"/>
                  </a:lnTo>
                  <a:lnTo>
                    <a:pt x="14181" y="21770"/>
                  </a:lnTo>
                  <a:lnTo>
                    <a:pt x="14098" y="21458"/>
                  </a:lnTo>
                  <a:lnTo>
                    <a:pt x="14056" y="21126"/>
                  </a:lnTo>
                  <a:lnTo>
                    <a:pt x="14036" y="20793"/>
                  </a:lnTo>
                  <a:lnTo>
                    <a:pt x="14015" y="20460"/>
                  </a:lnTo>
                  <a:lnTo>
                    <a:pt x="14036" y="19920"/>
                  </a:lnTo>
                  <a:lnTo>
                    <a:pt x="14098" y="18319"/>
                  </a:lnTo>
                  <a:lnTo>
                    <a:pt x="14202" y="16718"/>
                  </a:lnTo>
                  <a:lnTo>
                    <a:pt x="14264" y="15928"/>
                  </a:lnTo>
                  <a:lnTo>
                    <a:pt x="14347" y="15117"/>
                  </a:lnTo>
                  <a:lnTo>
                    <a:pt x="14431" y="14327"/>
                  </a:lnTo>
                  <a:lnTo>
                    <a:pt x="14535" y="13536"/>
                  </a:lnTo>
                  <a:lnTo>
                    <a:pt x="14742" y="12226"/>
                  </a:lnTo>
                  <a:lnTo>
                    <a:pt x="14950" y="10917"/>
                  </a:lnTo>
                  <a:lnTo>
                    <a:pt x="15179" y="9627"/>
                  </a:lnTo>
                  <a:lnTo>
                    <a:pt x="15429" y="8317"/>
                  </a:lnTo>
                  <a:lnTo>
                    <a:pt x="15699" y="7028"/>
                  </a:lnTo>
                  <a:lnTo>
                    <a:pt x="16011" y="5760"/>
                  </a:lnTo>
                  <a:lnTo>
                    <a:pt x="16364" y="4471"/>
                  </a:lnTo>
                  <a:lnTo>
                    <a:pt x="16739" y="3202"/>
                  </a:lnTo>
                  <a:lnTo>
                    <a:pt x="16843" y="2870"/>
                  </a:lnTo>
                  <a:lnTo>
                    <a:pt x="16884" y="2516"/>
                  </a:lnTo>
                  <a:lnTo>
                    <a:pt x="16884" y="2412"/>
                  </a:lnTo>
                  <a:lnTo>
                    <a:pt x="16863" y="2246"/>
                  </a:lnTo>
                  <a:lnTo>
                    <a:pt x="16843" y="2100"/>
                  </a:lnTo>
                  <a:lnTo>
                    <a:pt x="16780" y="1976"/>
                  </a:lnTo>
                  <a:lnTo>
                    <a:pt x="16718" y="1851"/>
                  </a:lnTo>
                  <a:lnTo>
                    <a:pt x="16614" y="1768"/>
                  </a:lnTo>
                  <a:lnTo>
                    <a:pt x="16489" y="1685"/>
                  </a:lnTo>
                  <a:lnTo>
                    <a:pt x="16323" y="1622"/>
                  </a:lnTo>
                  <a:lnTo>
                    <a:pt x="16136" y="1601"/>
                  </a:lnTo>
                  <a:lnTo>
                    <a:pt x="15637" y="1539"/>
                  </a:lnTo>
                  <a:lnTo>
                    <a:pt x="15138" y="1518"/>
                  </a:lnTo>
                  <a:lnTo>
                    <a:pt x="14701" y="1539"/>
                  </a:lnTo>
                  <a:lnTo>
                    <a:pt x="14264" y="1560"/>
                  </a:lnTo>
                  <a:lnTo>
                    <a:pt x="13828" y="1622"/>
                  </a:lnTo>
                  <a:lnTo>
                    <a:pt x="13391" y="1664"/>
                  </a:lnTo>
                  <a:lnTo>
                    <a:pt x="12559" y="1809"/>
                  </a:lnTo>
                  <a:lnTo>
                    <a:pt x="11728" y="1976"/>
                  </a:lnTo>
                  <a:lnTo>
                    <a:pt x="10917" y="2184"/>
                  </a:lnTo>
                  <a:lnTo>
                    <a:pt x="10085" y="2391"/>
                  </a:lnTo>
                  <a:lnTo>
                    <a:pt x="9295" y="2641"/>
                  </a:lnTo>
                  <a:lnTo>
                    <a:pt x="8484" y="2891"/>
                  </a:lnTo>
                  <a:lnTo>
                    <a:pt x="6862" y="3390"/>
                  </a:lnTo>
                  <a:lnTo>
                    <a:pt x="6446" y="3556"/>
                  </a:lnTo>
                  <a:lnTo>
                    <a:pt x="6051" y="3743"/>
                  </a:lnTo>
                  <a:lnTo>
                    <a:pt x="5698" y="3972"/>
                  </a:lnTo>
                  <a:lnTo>
                    <a:pt x="5386" y="4221"/>
                  </a:lnTo>
                  <a:lnTo>
                    <a:pt x="5095" y="4492"/>
                  </a:lnTo>
                  <a:lnTo>
                    <a:pt x="4824" y="4803"/>
                  </a:lnTo>
                  <a:lnTo>
                    <a:pt x="4575" y="5157"/>
                  </a:lnTo>
                  <a:lnTo>
                    <a:pt x="4346" y="5531"/>
                  </a:lnTo>
                  <a:lnTo>
                    <a:pt x="4138" y="5905"/>
                  </a:lnTo>
                  <a:lnTo>
                    <a:pt x="3951" y="6280"/>
                  </a:lnTo>
                  <a:lnTo>
                    <a:pt x="3598" y="7070"/>
                  </a:lnTo>
                  <a:lnTo>
                    <a:pt x="3286" y="7860"/>
                  </a:lnTo>
                  <a:lnTo>
                    <a:pt x="3015" y="8671"/>
                  </a:lnTo>
                  <a:lnTo>
                    <a:pt x="2766" y="9482"/>
                  </a:lnTo>
                  <a:lnTo>
                    <a:pt x="2558" y="10293"/>
                  </a:lnTo>
                  <a:lnTo>
                    <a:pt x="2371" y="11124"/>
                  </a:lnTo>
                  <a:lnTo>
                    <a:pt x="2184" y="11956"/>
                  </a:lnTo>
                  <a:lnTo>
                    <a:pt x="1851" y="13661"/>
                  </a:lnTo>
                  <a:lnTo>
                    <a:pt x="1539" y="15387"/>
                  </a:lnTo>
                  <a:lnTo>
                    <a:pt x="1248" y="17092"/>
                  </a:lnTo>
                  <a:lnTo>
                    <a:pt x="978" y="18818"/>
                  </a:lnTo>
                  <a:lnTo>
                    <a:pt x="749" y="20544"/>
                  </a:lnTo>
                  <a:lnTo>
                    <a:pt x="541" y="22269"/>
                  </a:lnTo>
                  <a:lnTo>
                    <a:pt x="375" y="23995"/>
                  </a:lnTo>
                  <a:lnTo>
                    <a:pt x="229" y="25742"/>
                  </a:lnTo>
                  <a:lnTo>
                    <a:pt x="63" y="27987"/>
                  </a:lnTo>
                  <a:lnTo>
                    <a:pt x="21" y="29110"/>
                  </a:lnTo>
                  <a:lnTo>
                    <a:pt x="0" y="30254"/>
                  </a:lnTo>
                  <a:lnTo>
                    <a:pt x="0" y="30836"/>
                  </a:lnTo>
                  <a:lnTo>
                    <a:pt x="21" y="31439"/>
                  </a:lnTo>
                  <a:lnTo>
                    <a:pt x="42" y="31813"/>
                  </a:lnTo>
                  <a:lnTo>
                    <a:pt x="104" y="32167"/>
                  </a:lnTo>
                  <a:lnTo>
                    <a:pt x="167" y="32520"/>
                  </a:lnTo>
                  <a:lnTo>
                    <a:pt x="271" y="32853"/>
                  </a:lnTo>
                  <a:lnTo>
                    <a:pt x="375" y="33144"/>
                  </a:lnTo>
                  <a:lnTo>
                    <a:pt x="520" y="33435"/>
                  </a:lnTo>
                  <a:lnTo>
                    <a:pt x="687" y="33705"/>
                  </a:lnTo>
                  <a:lnTo>
                    <a:pt x="894" y="33955"/>
                  </a:lnTo>
                  <a:lnTo>
                    <a:pt x="1123" y="34184"/>
                  </a:lnTo>
                  <a:lnTo>
                    <a:pt x="1373" y="34392"/>
                  </a:lnTo>
                  <a:lnTo>
                    <a:pt x="1643" y="34579"/>
                  </a:lnTo>
                  <a:lnTo>
                    <a:pt x="1976" y="34766"/>
                  </a:lnTo>
                  <a:lnTo>
                    <a:pt x="2308" y="34911"/>
                  </a:lnTo>
                  <a:lnTo>
                    <a:pt x="2703" y="35057"/>
                  </a:lnTo>
                  <a:lnTo>
                    <a:pt x="3119" y="35161"/>
                  </a:lnTo>
                  <a:lnTo>
                    <a:pt x="3577" y="35265"/>
                  </a:lnTo>
                  <a:lnTo>
                    <a:pt x="4512" y="35410"/>
                  </a:lnTo>
                  <a:lnTo>
                    <a:pt x="5469" y="35514"/>
                  </a:lnTo>
                  <a:lnTo>
                    <a:pt x="6425" y="35598"/>
                  </a:lnTo>
                  <a:lnTo>
                    <a:pt x="7382" y="35618"/>
                  </a:lnTo>
                  <a:lnTo>
                    <a:pt x="7818" y="35618"/>
                  </a:lnTo>
                  <a:lnTo>
                    <a:pt x="10667" y="35660"/>
                  </a:lnTo>
                  <a:lnTo>
                    <a:pt x="13536" y="35660"/>
                  </a:lnTo>
                  <a:lnTo>
                    <a:pt x="15990" y="35639"/>
                  </a:lnTo>
                  <a:lnTo>
                    <a:pt x="18464" y="35598"/>
                  </a:lnTo>
                  <a:lnTo>
                    <a:pt x="19712" y="35556"/>
                  </a:lnTo>
                  <a:lnTo>
                    <a:pt x="20939" y="35494"/>
                  </a:lnTo>
                  <a:lnTo>
                    <a:pt x="22165" y="35431"/>
                  </a:lnTo>
                  <a:lnTo>
                    <a:pt x="23413" y="35348"/>
                  </a:lnTo>
                  <a:lnTo>
                    <a:pt x="23455" y="35327"/>
                  </a:lnTo>
                  <a:lnTo>
                    <a:pt x="23746" y="35327"/>
                  </a:lnTo>
                  <a:lnTo>
                    <a:pt x="23870" y="35369"/>
                  </a:lnTo>
                  <a:lnTo>
                    <a:pt x="23974" y="35410"/>
                  </a:lnTo>
                  <a:lnTo>
                    <a:pt x="24078" y="35473"/>
                  </a:lnTo>
                  <a:lnTo>
                    <a:pt x="24141" y="35577"/>
                  </a:lnTo>
                  <a:lnTo>
                    <a:pt x="24203" y="35681"/>
                  </a:lnTo>
                  <a:lnTo>
                    <a:pt x="24245" y="35826"/>
                  </a:lnTo>
                  <a:lnTo>
                    <a:pt x="24266" y="35972"/>
                  </a:lnTo>
                  <a:lnTo>
                    <a:pt x="24286" y="36013"/>
                  </a:lnTo>
                  <a:lnTo>
                    <a:pt x="24349" y="36596"/>
                  </a:lnTo>
                  <a:lnTo>
                    <a:pt x="24432" y="37178"/>
                  </a:lnTo>
                  <a:lnTo>
                    <a:pt x="24889" y="40629"/>
                  </a:lnTo>
                  <a:lnTo>
                    <a:pt x="25118" y="42355"/>
                  </a:lnTo>
                  <a:lnTo>
                    <a:pt x="25347" y="44081"/>
                  </a:lnTo>
                  <a:lnTo>
                    <a:pt x="25596" y="45786"/>
                  </a:lnTo>
                  <a:lnTo>
                    <a:pt x="25887" y="47512"/>
                  </a:lnTo>
                  <a:lnTo>
                    <a:pt x="26199" y="49217"/>
                  </a:lnTo>
                  <a:lnTo>
                    <a:pt x="26532" y="50922"/>
                  </a:lnTo>
                  <a:lnTo>
                    <a:pt x="26823" y="52211"/>
                  </a:lnTo>
                  <a:lnTo>
                    <a:pt x="27156" y="53500"/>
                  </a:lnTo>
                  <a:lnTo>
                    <a:pt x="27509" y="54769"/>
                  </a:lnTo>
                  <a:lnTo>
                    <a:pt x="27904" y="56037"/>
                  </a:lnTo>
                  <a:lnTo>
                    <a:pt x="28071" y="56432"/>
                  </a:lnTo>
                  <a:lnTo>
                    <a:pt x="28154" y="56619"/>
                  </a:lnTo>
                  <a:lnTo>
                    <a:pt x="28258" y="56785"/>
                  </a:lnTo>
                  <a:lnTo>
                    <a:pt x="28362" y="56952"/>
                  </a:lnTo>
                  <a:lnTo>
                    <a:pt x="28486" y="57097"/>
                  </a:lnTo>
                  <a:lnTo>
                    <a:pt x="28611" y="57222"/>
                  </a:lnTo>
                  <a:lnTo>
                    <a:pt x="28757" y="57347"/>
                  </a:lnTo>
                  <a:lnTo>
                    <a:pt x="28902" y="57451"/>
                  </a:lnTo>
                  <a:lnTo>
                    <a:pt x="29048" y="57555"/>
                  </a:lnTo>
                  <a:lnTo>
                    <a:pt x="29235" y="57638"/>
                  </a:lnTo>
                  <a:lnTo>
                    <a:pt x="29401" y="57721"/>
                  </a:lnTo>
                  <a:lnTo>
                    <a:pt x="29609" y="57763"/>
                  </a:lnTo>
                  <a:lnTo>
                    <a:pt x="29796" y="57825"/>
                  </a:lnTo>
                  <a:lnTo>
                    <a:pt x="30025" y="57867"/>
                  </a:lnTo>
                  <a:lnTo>
                    <a:pt x="30254" y="57888"/>
                  </a:lnTo>
                  <a:lnTo>
                    <a:pt x="31148" y="57929"/>
                  </a:lnTo>
                  <a:lnTo>
                    <a:pt x="32042" y="57950"/>
                  </a:lnTo>
                  <a:lnTo>
                    <a:pt x="32603" y="57950"/>
                  </a:lnTo>
                  <a:lnTo>
                    <a:pt x="33144" y="57929"/>
                  </a:lnTo>
                  <a:lnTo>
                    <a:pt x="33685" y="57888"/>
                  </a:lnTo>
                  <a:lnTo>
                    <a:pt x="34246" y="57846"/>
                  </a:lnTo>
                  <a:lnTo>
                    <a:pt x="34787" y="57784"/>
                  </a:lnTo>
                  <a:lnTo>
                    <a:pt x="35327" y="57700"/>
                  </a:lnTo>
                  <a:lnTo>
                    <a:pt x="35868" y="57617"/>
                  </a:lnTo>
                  <a:lnTo>
                    <a:pt x="36409" y="57513"/>
                  </a:lnTo>
                  <a:lnTo>
                    <a:pt x="36492" y="57492"/>
                  </a:lnTo>
                  <a:lnTo>
                    <a:pt x="36513" y="57492"/>
                  </a:lnTo>
                  <a:lnTo>
                    <a:pt x="36554" y="57472"/>
                  </a:lnTo>
                  <a:lnTo>
                    <a:pt x="36928" y="57388"/>
                  </a:lnTo>
                  <a:lnTo>
                    <a:pt x="37282" y="57285"/>
                  </a:lnTo>
                  <a:lnTo>
                    <a:pt x="37594" y="57181"/>
                  </a:lnTo>
                  <a:lnTo>
                    <a:pt x="37885" y="57056"/>
                  </a:lnTo>
                  <a:lnTo>
                    <a:pt x="38134" y="56931"/>
                  </a:lnTo>
                  <a:lnTo>
                    <a:pt x="38363" y="56785"/>
                  </a:lnTo>
                  <a:lnTo>
                    <a:pt x="38571" y="56619"/>
                  </a:lnTo>
                  <a:lnTo>
                    <a:pt x="38758" y="56432"/>
                  </a:lnTo>
                  <a:lnTo>
                    <a:pt x="38924" y="56245"/>
                  </a:lnTo>
                  <a:lnTo>
                    <a:pt x="39070" y="56016"/>
                  </a:lnTo>
                  <a:lnTo>
                    <a:pt x="39195" y="55767"/>
                  </a:lnTo>
                  <a:lnTo>
                    <a:pt x="39299" y="55496"/>
                  </a:lnTo>
                  <a:lnTo>
                    <a:pt x="39403" y="55205"/>
                  </a:lnTo>
                  <a:lnTo>
                    <a:pt x="39465" y="54893"/>
                  </a:lnTo>
                  <a:lnTo>
                    <a:pt x="39527" y="54540"/>
                  </a:lnTo>
                  <a:lnTo>
                    <a:pt x="39569" y="54166"/>
                  </a:lnTo>
                  <a:lnTo>
                    <a:pt x="39839" y="51546"/>
                  </a:lnTo>
                  <a:lnTo>
                    <a:pt x="39943" y="50236"/>
                  </a:lnTo>
                  <a:lnTo>
                    <a:pt x="40047" y="48926"/>
                  </a:lnTo>
                  <a:lnTo>
                    <a:pt x="40130" y="47616"/>
                  </a:lnTo>
                  <a:lnTo>
                    <a:pt x="40193" y="46306"/>
                  </a:lnTo>
                  <a:lnTo>
                    <a:pt x="40234" y="44996"/>
                  </a:lnTo>
                  <a:lnTo>
                    <a:pt x="40234" y="43686"/>
                  </a:lnTo>
                  <a:lnTo>
                    <a:pt x="40234" y="42896"/>
                  </a:lnTo>
                  <a:lnTo>
                    <a:pt x="40214" y="40026"/>
                  </a:lnTo>
                  <a:lnTo>
                    <a:pt x="40193" y="37157"/>
                  </a:lnTo>
                  <a:lnTo>
                    <a:pt x="40214" y="34600"/>
                  </a:lnTo>
                  <a:lnTo>
                    <a:pt x="40255" y="32063"/>
                  </a:lnTo>
                  <a:lnTo>
                    <a:pt x="40338" y="29547"/>
                  </a:lnTo>
                  <a:lnTo>
                    <a:pt x="40401" y="28279"/>
                  </a:lnTo>
                  <a:lnTo>
                    <a:pt x="40484" y="27031"/>
                  </a:lnTo>
                  <a:lnTo>
                    <a:pt x="40567" y="18527"/>
                  </a:lnTo>
                  <a:lnTo>
                    <a:pt x="40609" y="14306"/>
                  </a:lnTo>
                  <a:lnTo>
                    <a:pt x="40629" y="10106"/>
                  </a:lnTo>
                  <a:lnTo>
                    <a:pt x="40629" y="9731"/>
                  </a:lnTo>
                  <a:lnTo>
                    <a:pt x="40609" y="7943"/>
                  </a:lnTo>
                  <a:lnTo>
                    <a:pt x="40546" y="6134"/>
                  </a:lnTo>
                  <a:lnTo>
                    <a:pt x="40442" y="4325"/>
                  </a:lnTo>
                  <a:lnTo>
                    <a:pt x="40380" y="3431"/>
                  </a:lnTo>
                  <a:lnTo>
                    <a:pt x="40297" y="2516"/>
                  </a:lnTo>
                  <a:lnTo>
                    <a:pt x="40234" y="2080"/>
                  </a:lnTo>
                  <a:lnTo>
                    <a:pt x="40151" y="1726"/>
                  </a:lnTo>
                  <a:lnTo>
                    <a:pt x="40110" y="1581"/>
                  </a:lnTo>
                  <a:lnTo>
                    <a:pt x="40047" y="1435"/>
                  </a:lnTo>
                  <a:lnTo>
                    <a:pt x="39964" y="1331"/>
                  </a:lnTo>
                  <a:lnTo>
                    <a:pt x="39881" y="1227"/>
                  </a:lnTo>
                  <a:lnTo>
                    <a:pt x="39798" y="1123"/>
                  </a:lnTo>
                  <a:lnTo>
                    <a:pt x="39673" y="1061"/>
                  </a:lnTo>
                  <a:lnTo>
                    <a:pt x="39548" y="978"/>
                  </a:lnTo>
                  <a:lnTo>
                    <a:pt x="39403" y="915"/>
                  </a:lnTo>
                  <a:lnTo>
                    <a:pt x="39070" y="811"/>
                  </a:lnTo>
                  <a:lnTo>
                    <a:pt x="38633" y="707"/>
                  </a:lnTo>
                  <a:lnTo>
                    <a:pt x="37511" y="499"/>
                  </a:lnTo>
                  <a:lnTo>
                    <a:pt x="36367" y="312"/>
                  </a:lnTo>
                  <a:lnTo>
                    <a:pt x="35244" y="146"/>
                  </a:lnTo>
                  <a:lnTo>
                    <a:pt x="34662" y="83"/>
                  </a:lnTo>
                  <a:lnTo>
                    <a:pt x="34101" y="42"/>
                  </a:lnTo>
                  <a:lnTo>
                    <a:pt x="34038" y="42"/>
                  </a:lnTo>
                  <a:lnTo>
                    <a:pt x="3345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1866650" y="3221350"/>
              <a:ext cx="81100" cy="294250"/>
            </a:xfrm>
            <a:custGeom>
              <a:avLst/>
              <a:gdLst/>
              <a:ahLst/>
              <a:cxnLst/>
              <a:rect l="l" t="t" r="r" b="b"/>
              <a:pathLst>
                <a:path w="3244" h="11770" fill="none" extrusionOk="0">
                  <a:moveTo>
                    <a:pt x="3098" y="11770"/>
                  </a:moveTo>
                  <a:lnTo>
                    <a:pt x="3098" y="11770"/>
                  </a:lnTo>
                  <a:lnTo>
                    <a:pt x="2953" y="11770"/>
                  </a:lnTo>
                  <a:lnTo>
                    <a:pt x="2849" y="11728"/>
                  </a:lnTo>
                  <a:lnTo>
                    <a:pt x="2786" y="11666"/>
                  </a:lnTo>
                  <a:lnTo>
                    <a:pt x="2724" y="11603"/>
                  </a:lnTo>
                  <a:lnTo>
                    <a:pt x="2682" y="11520"/>
                  </a:lnTo>
                  <a:lnTo>
                    <a:pt x="2641" y="11437"/>
                  </a:lnTo>
                  <a:lnTo>
                    <a:pt x="2599" y="11271"/>
                  </a:lnTo>
                  <a:lnTo>
                    <a:pt x="2599" y="11271"/>
                  </a:lnTo>
                  <a:lnTo>
                    <a:pt x="2267" y="10377"/>
                  </a:lnTo>
                  <a:lnTo>
                    <a:pt x="1955" y="9483"/>
                  </a:lnTo>
                  <a:lnTo>
                    <a:pt x="1664" y="8588"/>
                  </a:lnTo>
                  <a:lnTo>
                    <a:pt x="1373" y="7694"/>
                  </a:lnTo>
                  <a:lnTo>
                    <a:pt x="1123" y="6779"/>
                  </a:lnTo>
                  <a:lnTo>
                    <a:pt x="894" y="5865"/>
                  </a:lnTo>
                  <a:lnTo>
                    <a:pt x="666" y="4929"/>
                  </a:lnTo>
                  <a:lnTo>
                    <a:pt x="458" y="4014"/>
                  </a:lnTo>
                  <a:lnTo>
                    <a:pt x="458" y="4014"/>
                  </a:lnTo>
                  <a:lnTo>
                    <a:pt x="250" y="2912"/>
                  </a:lnTo>
                  <a:lnTo>
                    <a:pt x="42" y="1831"/>
                  </a:lnTo>
                  <a:lnTo>
                    <a:pt x="42" y="1831"/>
                  </a:lnTo>
                  <a:lnTo>
                    <a:pt x="0" y="1540"/>
                  </a:lnTo>
                  <a:lnTo>
                    <a:pt x="0" y="1269"/>
                  </a:lnTo>
                  <a:lnTo>
                    <a:pt x="21" y="999"/>
                  </a:lnTo>
                  <a:lnTo>
                    <a:pt x="83" y="708"/>
                  </a:lnTo>
                  <a:lnTo>
                    <a:pt x="83" y="708"/>
                  </a:lnTo>
                  <a:lnTo>
                    <a:pt x="125" y="583"/>
                  </a:lnTo>
                  <a:lnTo>
                    <a:pt x="187" y="438"/>
                  </a:lnTo>
                  <a:lnTo>
                    <a:pt x="250" y="334"/>
                  </a:lnTo>
                  <a:lnTo>
                    <a:pt x="354" y="230"/>
                  </a:lnTo>
                  <a:lnTo>
                    <a:pt x="437" y="147"/>
                  </a:lnTo>
                  <a:lnTo>
                    <a:pt x="562" y="84"/>
                  </a:lnTo>
                  <a:lnTo>
                    <a:pt x="686" y="43"/>
                  </a:lnTo>
                  <a:lnTo>
                    <a:pt x="832" y="1"/>
                  </a:lnTo>
                  <a:lnTo>
                    <a:pt x="832" y="1"/>
                  </a:lnTo>
                  <a:lnTo>
                    <a:pt x="977" y="1"/>
                  </a:lnTo>
                  <a:lnTo>
                    <a:pt x="977" y="1"/>
                  </a:lnTo>
                  <a:lnTo>
                    <a:pt x="1102" y="1"/>
                  </a:lnTo>
                  <a:lnTo>
                    <a:pt x="1227" y="22"/>
                  </a:lnTo>
                  <a:lnTo>
                    <a:pt x="1331" y="63"/>
                  </a:lnTo>
                  <a:lnTo>
                    <a:pt x="1435" y="126"/>
                  </a:lnTo>
                  <a:lnTo>
                    <a:pt x="1539" y="188"/>
                  </a:lnTo>
                  <a:lnTo>
                    <a:pt x="1622" y="271"/>
                  </a:lnTo>
                  <a:lnTo>
                    <a:pt x="1705" y="354"/>
                  </a:lnTo>
                  <a:lnTo>
                    <a:pt x="1788" y="479"/>
                  </a:lnTo>
                  <a:lnTo>
                    <a:pt x="1788" y="479"/>
                  </a:lnTo>
                  <a:lnTo>
                    <a:pt x="1892" y="687"/>
                  </a:lnTo>
                  <a:lnTo>
                    <a:pt x="1996" y="916"/>
                  </a:lnTo>
                  <a:lnTo>
                    <a:pt x="2079" y="1165"/>
                  </a:lnTo>
                  <a:lnTo>
                    <a:pt x="2121" y="1394"/>
                  </a:lnTo>
                  <a:lnTo>
                    <a:pt x="2121" y="1394"/>
                  </a:lnTo>
                  <a:lnTo>
                    <a:pt x="2371" y="2455"/>
                  </a:lnTo>
                  <a:lnTo>
                    <a:pt x="2579" y="3515"/>
                  </a:lnTo>
                  <a:lnTo>
                    <a:pt x="2766" y="4575"/>
                  </a:lnTo>
                  <a:lnTo>
                    <a:pt x="2932" y="5636"/>
                  </a:lnTo>
                  <a:lnTo>
                    <a:pt x="3057" y="6717"/>
                  </a:lnTo>
                  <a:lnTo>
                    <a:pt x="3161" y="7798"/>
                  </a:lnTo>
                  <a:lnTo>
                    <a:pt x="3223" y="8859"/>
                  </a:lnTo>
                  <a:lnTo>
                    <a:pt x="3244" y="9940"/>
                  </a:lnTo>
                  <a:lnTo>
                    <a:pt x="3244" y="9940"/>
                  </a:lnTo>
                  <a:lnTo>
                    <a:pt x="3244" y="10397"/>
                  </a:lnTo>
                  <a:lnTo>
                    <a:pt x="3223" y="10855"/>
                  </a:lnTo>
                  <a:lnTo>
                    <a:pt x="3161" y="11770"/>
                  </a:lnTo>
                  <a:lnTo>
                    <a:pt x="3161" y="11770"/>
                  </a:lnTo>
                  <a:lnTo>
                    <a:pt x="3098" y="11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1240775" y="2442150"/>
              <a:ext cx="87350" cy="406000"/>
            </a:xfrm>
            <a:custGeom>
              <a:avLst/>
              <a:gdLst/>
              <a:ahLst/>
              <a:cxnLst/>
              <a:rect l="l" t="t" r="r" b="b"/>
              <a:pathLst>
                <a:path w="3494" h="16240" fill="none" extrusionOk="0">
                  <a:moveTo>
                    <a:pt x="1124" y="16240"/>
                  </a:moveTo>
                  <a:lnTo>
                    <a:pt x="1124" y="16240"/>
                  </a:lnTo>
                  <a:lnTo>
                    <a:pt x="999" y="16240"/>
                  </a:lnTo>
                  <a:lnTo>
                    <a:pt x="874" y="16198"/>
                  </a:lnTo>
                  <a:lnTo>
                    <a:pt x="770" y="16157"/>
                  </a:lnTo>
                  <a:lnTo>
                    <a:pt x="666" y="16094"/>
                  </a:lnTo>
                  <a:lnTo>
                    <a:pt x="562" y="16011"/>
                  </a:lnTo>
                  <a:lnTo>
                    <a:pt x="500" y="15928"/>
                  </a:lnTo>
                  <a:lnTo>
                    <a:pt x="354" y="15699"/>
                  </a:lnTo>
                  <a:lnTo>
                    <a:pt x="354" y="15699"/>
                  </a:lnTo>
                  <a:lnTo>
                    <a:pt x="250" y="15470"/>
                  </a:lnTo>
                  <a:lnTo>
                    <a:pt x="167" y="15221"/>
                  </a:lnTo>
                  <a:lnTo>
                    <a:pt x="105" y="14971"/>
                  </a:lnTo>
                  <a:lnTo>
                    <a:pt x="63" y="14701"/>
                  </a:lnTo>
                  <a:lnTo>
                    <a:pt x="63" y="14701"/>
                  </a:lnTo>
                  <a:lnTo>
                    <a:pt x="1" y="14056"/>
                  </a:lnTo>
                  <a:lnTo>
                    <a:pt x="1" y="13412"/>
                  </a:lnTo>
                  <a:lnTo>
                    <a:pt x="21" y="13079"/>
                  </a:lnTo>
                  <a:lnTo>
                    <a:pt x="42" y="12767"/>
                  </a:lnTo>
                  <a:lnTo>
                    <a:pt x="84" y="12435"/>
                  </a:lnTo>
                  <a:lnTo>
                    <a:pt x="125" y="12123"/>
                  </a:lnTo>
                  <a:lnTo>
                    <a:pt x="125" y="12123"/>
                  </a:lnTo>
                  <a:lnTo>
                    <a:pt x="583" y="9773"/>
                  </a:lnTo>
                  <a:lnTo>
                    <a:pt x="1040" y="7424"/>
                  </a:lnTo>
                  <a:lnTo>
                    <a:pt x="1269" y="6259"/>
                  </a:lnTo>
                  <a:lnTo>
                    <a:pt x="1519" y="5095"/>
                  </a:lnTo>
                  <a:lnTo>
                    <a:pt x="1789" y="3930"/>
                  </a:lnTo>
                  <a:lnTo>
                    <a:pt x="2080" y="2766"/>
                  </a:lnTo>
                  <a:lnTo>
                    <a:pt x="2080" y="2766"/>
                  </a:lnTo>
                  <a:lnTo>
                    <a:pt x="2246" y="2184"/>
                  </a:lnTo>
                  <a:lnTo>
                    <a:pt x="2454" y="1581"/>
                  </a:lnTo>
                  <a:lnTo>
                    <a:pt x="2662" y="1019"/>
                  </a:lnTo>
                  <a:lnTo>
                    <a:pt x="2932" y="458"/>
                  </a:lnTo>
                  <a:lnTo>
                    <a:pt x="2932" y="458"/>
                  </a:lnTo>
                  <a:lnTo>
                    <a:pt x="2995" y="312"/>
                  </a:lnTo>
                  <a:lnTo>
                    <a:pt x="3078" y="167"/>
                  </a:lnTo>
                  <a:lnTo>
                    <a:pt x="3120" y="105"/>
                  </a:lnTo>
                  <a:lnTo>
                    <a:pt x="3203" y="63"/>
                  </a:lnTo>
                  <a:lnTo>
                    <a:pt x="3286" y="21"/>
                  </a:lnTo>
                  <a:lnTo>
                    <a:pt x="3411" y="1"/>
                  </a:lnTo>
                  <a:lnTo>
                    <a:pt x="3411" y="1"/>
                  </a:lnTo>
                  <a:lnTo>
                    <a:pt x="3452" y="105"/>
                  </a:lnTo>
                  <a:lnTo>
                    <a:pt x="3473" y="229"/>
                  </a:lnTo>
                  <a:lnTo>
                    <a:pt x="3494" y="458"/>
                  </a:lnTo>
                  <a:lnTo>
                    <a:pt x="3473" y="895"/>
                  </a:lnTo>
                  <a:lnTo>
                    <a:pt x="3473" y="895"/>
                  </a:lnTo>
                  <a:lnTo>
                    <a:pt x="3432" y="1934"/>
                  </a:lnTo>
                  <a:lnTo>
                    <a:pt x="3369" y="2974"/>
                  </a:lnTo>
                  <a:lnTo>
                    <a:pt x="3286" y="4014"/>
                  </a:lnTo>
                  <a:lnTo>
                    <a:pt x="3182" y="5032"/>
                  </a:lnTo>
                  <a:lnTo>
                    <a:pt x="2953" y="7112"/>
                  </a:lnTo>
                  <a:lnTo>
                    <a:pt x="2725" y="9191"/>
                  </a:lnTo>
                  <a:lnTo>
                    <a:pt x="2725" y="9191"/>
                  </a:lnTo>
                  <a:lnTo>
                    <a:pt x="2683" y="9856"/>
                  </a:lnTo>
                  <a:lnTo>
                    <a:pt x="2621" y="10522"/>
                  </a:lnTo>
                  <a:lnTo>
                    <a:pt x="2537" y="11852"/>
                  </a:lnTo>
                  <a:lnTo>
                    <a:pt x="2496" y="12518"/>
                  </a:lnTo>
                  <a:lnTo>
                    <a:pt x="2413" y="13183"/>
                  </a:lnTo>
                  <a:lnTo>
                    <a:pt x="2329" y="13849"/>
                  </a:lnTo>
                  <a:lnTo>
                    <a:pt x="2226" y="14493"/>
                  </a:lnTo>
                  <a:lnTo>
                    <a:pt x="2226" y="14493"/>
                  </a:lnTo>
                  <a:lnTo>
                    <a:pt x="2101" y="15096"/>
                  </a:lnTo>
                  <a:lnTo>
                    <a:pt x="2018" y="15387"/>
                  </a:lnTo>
                  <a:lnTo>
                    <a:pt x="1893" y="15678"/>
                  </a:lnTo>
                  <a:lnTo>
                    <a:pt x="1893" y="15678"/>
                  </a:lnTo>
                  <a:lnTo>
                    <a:pt x="1768" y="15907"/>
                  </a:lnTo>
                  <a:lnTo>
                    <a:pt x="1685" y="15990"/>
                  </a:lnTo>
                  <a:lnTo>
                    <a:pt x="1602" y="16073"/>
                  </a:lnTo>
                  <a:lnTo>
                    <a:pt x="1498" y="16157"/>
                  </a:lnTo>
                  <a:lnTo>
                    <a:pt x="1394" y="16198"/>
                  </a:lnTo>
                  <a:lnTo>
                    <a:pt x="1269" y="16219"/>
                  </a:lnTo>
                  <a:lnTo>
                    <a:pt x="1144" y="16240"/>
                  </a:lnTo>
                  <a:lnTo>
                    <a:pt x="1144" y="16240"/>
                  </a:lnTo>
                  <a:lnTo>
                    <a:pt x="1124" y="162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69" name="Google Shape;1469;p9"/>
            <p:cNvSpPr/>
            <p:nvPr/>
          </p:nvSpPr>
          <p:spPr>
            <a:xfrm>
              <a:off x="1330200" y="2334550"/>
              <a:ext cx="36400" cy="63950"/>
            </a:xfrm>
            <a:custGeom>
              <a:avLst/>
              <a:gdLst/>
              <a:ahLst/>
              <a:cxnLst/>
              <a:rect l="l" t="t" r="r" b="b"/>
              <a:pathLst>
                <a:path w="1456" h="2558" fill="none" extrusionOk="0">
                  <a:moveTo>
                    <a:pt x="645" y="2558"/>
                  </a:moveTo>
                  <a:lnTo>
                    <a:pt x="645" y="2558"/>
                  </a:lnTo>
                  <a:lnTo>
                    <a:pt x="520" y="2537"/>
                  </a:lnTo>
                  <a:lnTo>
                    <a:pt x="520" y="2537"/>
                  </a:lnTo>
                  <a:lnTo>
                    <a:pt x="374" y="2516"/>
                  </a:lnTo>
                  <a:lnTo>
                    <a:pt x="250" y="2454"/>
                  </a:lnTo>
                  <a:lnTo>
                    <a:pt x="166" y="2371"/>
                  </a:lnTo>
                  <a:lnTo>
                    <a:pt x="104" y="2267"/>
                  </a:lnTo>
                  <a:lnTo>
                    <a:pt x="42" y="2163"/>
                  </a:lnTo>
                  <a:lnTo>
                    <a:pt x="21" y="2038"/>
                  </a:lnTo>
                  <a:lnTo>
                    <a:pt x="0" y="1893"/>
                  </a:lnTo>
                  <a:lnTo>
                    <a:pt x="0" y="1768"/>
                  </a:lnTo>
                  <a:lnTo>
                    <a:pt x="0" y="1768"/>
                  </a:lnTo>
                  <a:lnTo>
                    <a:pt x="42" y="1435"/>
                  </a:lnTo>
                  <a:lnTo>
                    <a:pt x="104" y="1144"/>
                  </a:lnTo>
                  <a:lnTo>
                    <a:pt x="229" y="853"/>
                  </a:lnTo>
                  <a:lnTo>
                    <a:pt x="395" y="603"/>
                  </a:lnTo>
                  <a:lnTo>
                    <a:pt x="561" y="375"/>
                  </a:lnTo>
                  <a:lnTo>
                    <a:pt x="665" y="271"/>
                  </a:lnTo>
                  <a:lnTo>
                    <a:pt x="790" y="188"/>
                  </a:lnTo>
                  <a:lnTo>
                    <a:pt x="894" y="125"/>
                  </a:lnTo>
                  <a:lnTo>
                    <a:pt x="1019" y="63"/>
                  </a:lnTo>
                  <a:lnTo>
                    <a:pt x="1144" y="21"/>
                  </a:lnTo>
                  <a:lnTo>
                    <a:pt x="1268" y="0"/>
                  </a:lnTo>
                  <a:lnTo>
                    <a:pt x="1268" y="0"/>
                  </a:lnTo>
                  <a:lnTo>
                    <a:pt x="1352" y="250"/>
                  </a:lnTo>
                  <a:lnTo>
                    <a:pt x="1414" y="520"/>
                  </a:lnTo>
                  <a:lnTo>
                    <a:pt x="1456" y="770"/>
                  </a:lnTo>
                  <a:lnTo>
                    <a:pt x="1456" y="1019"/>
                  </a:lnTo>
                  <a:lnTo>
                    <a:pt x="1435" y="1269"/>
                  </a:lnTo>
                  <a:lnTo>
                    <a:pt x="1393" y="1518"/>
                  </a:lnTo>
                  <a:lnTo>
                    <a:pt x="1331" y="1768"/>
                  </a:lnTo>
                  <a:lnTo>
                    <a:pt x="1268" y="2017"/>
                  </a:lnTo>
                  <a:lnTo>
                    <a:pt x="1268" y="2017"/>
                  </a:lnTo>
                  <a:lnTo>
                    <a:pt x="1164" y="2225"/>
                  </a:lnTo>
                  <a:lnTo>
                    <a:pt x="1102" y="2329"/>
                  </a:lnTo>
                  <a:lnTo>
                    <a:pt x="1040" y="2392"/>
                  </a:lnTo>
                  <a:lnTo>
                    <a:pt x="957" y="2475"/>
                  </a:lnTo>
                  <a:lnTo>
                    <a:pt x="853" y="2516"/>
                  </a:lnTo>
                  <a:lnTo>
                    <a:pt x="749" y="2537"/>
                  </a:lnTo>
                  <a:lnTo>
                    <a:pt x="645" y="25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70" name="Google Shape;1470;p9"/>
            <p:cNvSpPr/>
            <p:nvPr/>
          </p:nvSpPr>
          <p:spPr>
            <a:xfrm>
              <a:off x="1916550" y="2272175"/>
              <a:ext cx="47850" cy="166350"/>
            </a:xfrm>
            <a:custGeom>
              <a:avLst/>
              <a:gdLst/>
              <a:ahLst/>
              <a:cxnLst/>
              <a:rect l="l" t="t" r="r" b="b"/>
              <a:pathLst>
                <a:path w="1914" h="6654" fill="none" extrusionOk="0">
                  <a:moveTo>
                    <a:pt x="167" y="6654"/>
                  </a:moveTo>
                  <a:lnTo>
                    <a:pt x="167" y="6654"/>
                  </a:lnTo>
                  <a:lnTo>
                    <a:pt x="83" y="6072"/>
                  </a:lnTo>
                  <a:lnTo>
                    <a:pt x="42" y="5510"/>
                  </a:lnTo>
                  <a:lnTo>
                    <a:pt x="0" y="4928"/>
                  </a:lnTo>
                  <a:lnTo>
                    <a:pt x="0" y="4367"/>
                  </a:lnTo>
                  <a:lnTo>
                    <a:pt x="0" y="3805"/>
                  </a:lnTo>
                  <a:lnTo>
                    <a:pt x="0" y="3265"/>
                  </a:lnTo>
                  <a:lnTo>
                    <a:pt x="63" y="2142"/>
                  </a:lnTo>
                  <a:lnTo>
                    <a:pt x="63" y="2142"/>
                  </a:lnTo>
                  <a:lnTo>
                    <a:pt x="125" y="1456"/>
                  </a:lnTo>
                  <a:lnTo>
                    <a:pt x="167" y="1102"/>
                  </a:lnTo>
                  <a:lnTo>
                    <a:pt x="229" y="749"/>
                  </a:lnTo>
                  <a:lnTo>
                    <a:pt x="229" y="749"/>
                  </a:lnTo>
                  <a:lnTo>
                    <a:pt x="271" y="603"/>
                  </a:lnTo>
                  <a:lnTo>
                    <a:pt x="333" y="458"/>
                  </a:lnTo>
                  <a:lnTo>
                    <a:pt x="416" y="312"/>
                  </a:lnTo>
                  <a:lnTo>
                    <a:pt x="499" y="208"/>
                  </a:lnTo>
                  <a:lnTo>
                    <a:pt x="603" y="125"/>
                  </a:lnTo>
                  <a:lnTo>
                    <a:pt x="728" y="63"/>
                  </a:lnTo>
                  <a:lnTo>
                    <a:pt x="874" y="21"/>
                  </a:lnTo>
                  <a:lnTo>
                    <a:pt x="1040" y="0"/>
                  </a:lnTo>
                  <a:lnTo>
                    <a:pt x="1040" y="0"/>
                  </a:lnTo>
                  <a:lnTo>
                    <a:pt x="1186" y="21"/>
                  </a:lnTo>
                  <a:lnTo>
                    <a:pt x="1186" y="21"/>
                  </a:lnTo>
                  <a:lnTo>
                    <a:pt x="1373" y="42"/>
                  </a:lnTo>
                  <a:lnTo>
                    <a:pt x="1518" y="125"/>
                  </a:lnTo>
                  <a:lnTo>
                    <a:pt x="1643" y="208"/>
                  </a:lnTo>
                  <a:lnTo>
                    <a:pt x="1747" y="312"/>
                  </a:lnTo>
                  <a:lnTo>
                    <a:pt x="1830" y="437"/>
                  </a:lnTo>
                  <a:lnTo>
                    <a:pt x="1892" y="582"/>
                  </a:lnTo>
                  <a:lnTo>
                    <a:pt x="1913" y="749"/>
                  </a:lnTo>
                  <a:lnTo>
                    <a:pt x="1913" y="915"/>
                  </a:lnTo>
                  <a:lnTo>
                    <a:pt x="1913" y="915"/>
                  </a:lnTo>
                  <a:lnTo>
                    <a:pt x="1830" y="1643"/>
                  </a:lnTo>
                  <a:lnTo>
                    <a:pt x="1726" y="2371"/>
                  </a:lnTo>
                  <a:lnTo>
                    <a:pt x="1581" y="3078"/>
                  </a:lnTo>
                  <a:lnTo>
                    <a:pt x="1393" y="3764"/>
                  </a:lnTo>
                  <a:lnTo>
                    <a:pt x="1186" y="4450"/>
                  </a:lnTo>
                  <a:lnTo>
                    <a:pt x="957" y="5136"/>
                  </a:lnTo>
                  <a:lnTo>
                    <a:pt x="707" y="5822"/>
                  </a:lnTo>
                  <a:lnTo>
                    <a:pt x="437" y="6488"/>
                  </a:lnTo>
                  <a:lnTo>
                    <a:pt x="437" y="6488"/>
                  </a:lnTo>
                  <a:lnTo>
                    <a:pt x="416" y="6529"/>
                  </a:lnTo>
                  <a:lnTo>
                    <a:pt x="354" y="6571"/>
                  </a:lnTo>
                  <a:lnTo>
                    <a:pt x="167" y="66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71" name="Google Shape;1471;p9"/>
            <p:cNvSpPr/>
            <p:nvPr/>
          </p:nvSpPr>
          <p:spPr>
            <a:xfrm>
              <a:off x="1191400" y="2199400"/>
              <a:ext cx="1015750" cy="1448750"/>
            </a:xfrm>
            <a:custGeom>
              <a:avLst/>
              <a:gdLst/>
              <a:ahLst/>
              <a:cxnLst/>
              <a:rect l="l" t="t" r="r" b="b"/>
              <a:pathLst>
                <a:path w="40630" h="57950" fill="none" extrusionOk="0">
                  <a:moveTo>
                    <a:pt x="32853" y="0"/>
                  </a:moveTo>
                  <a:lnTo>
                    <a:pt x="32853" y="0"/>
                  </a:lnTo>
                  <a:lnTo>
                    <a:pt x="32853" y="0"/>
                  </a:lnTo>
                  <a:lnTo>
                    <a:pt x="32853" y="0"/>
                  </a:lnTo>
                  <a:lnTo>
                    <a:pt x="32437" y="0"/>
                  </a:lnTo>
                  <a:lnTo>
                    <a:pt x="32000" y="21"/>
                  </a:lnTo>
                  <a:lnTo>
                    <a:pt x="31585" y="63"/>
                  </a:lnTo>
                  <a:lnTo>
                    <a:pt x="31169" y="104"/>
                  </a:lnTo>
                  <a:lnTo>
                    <a:pt x="30753" y="187"/>
                  </a:lnTo>
                  <a:lnTo>
                    <a:pt x="30337" y="271"/>
                  </a:lnTo>
                  <a:lnTo>
                    <a:pt x="29921" y="395"/>
                  </a:lnTo>
                  <a:lnTo>
                    <a:pt x="29526" y="541"/>
                  </a:lnTo>
                  <a:lnTo>
                    <a:pt x="29526" y="541"/>
                  </a:lnTo>
                  <a:lnTo>
                    <a:pt x="29464" y="562"/>
                  </a:lnTo>
                  <a:lnTo>
                    <a:pt x="29464" y="562"/>
                  </a:lnTo>
                  <a:lnTo>
                    <a:pt x="29193" y="686"/>
                  </a:lnTo>
                  <a:lnTo>
                    <a:pt x="28965" y="811"/>
                  </a:lnTo>
                  <a:lnTo>
                    <a:pt x="28757" y="978"/>
                  </a:lnTo>
                  <a:lnTo>
                    <a:pt x="28590" y="1165"/>
                  </a:lnTo>
                  <a:lnTo>
                    <a:pt x="28424" y="1352"/>
                  </a:lnTo>
                  <a:lnTo>
                    <a:pt x="28299" y="1601"/>
                  </a:lnTo>
                  <a:lnTo>
                    <a:pt x="28216" y="1851"/>
                  </a:lnTo>
                  <a:lnTo>
                    <a:pt x="28133" y="2142"/>
                  </a:lnTo>
                  <a:lnTo>
                    <a:pt x="28133" y="2142"/>
                  </a:lnTo>
                  <a:lnTo>
                    <a:pt x="27863" y="3826"/>
                  </a:lnTo>
                  <a:lnTo>
                    <a:pt x="27592" y="5510"/>
                  </a:lnTo>
                  <a:lnTo>
                    <a:pt x="27364" y="7195"/>
                  </a:lnTo>
                  <a:lnTo>
                    <a:pt x="27156" y="8879"/>
                  </a:lnTo>
                  <a:lnTo>
                    <a:pt x="26969" y="10563"/>
                  </a:lnTo>
                  <a:lnTo>
                    <a:pt x="26802" y="12268"/>
                  </a:lnTo>
                  <a:lnTo>
                    <a:pt x="26657" y="13973"/>
                  </a:lnTo>
                  <a:lnTo>
                    <a:pt x="26532" y="15657"/>
                  </a:lnTo>
                  <a:lnTo>
                    <a:pt x="26532" y="15657"/>
                  </a:lnTo>
                  <a:lnTo>
                    <a:pt x="26449" y="17134"/>
                  </a:lnTo>
                  <a:lnTo>
                    <a:pt x="26366" y="18610"/>
                  </a:lnTo>
                  <a:lnTo>
                    <a:pt x="26303" y="19338"/>
                  </a:lnTo>
                  <a:lnTo>
                    <a:pt x="26241" y="20065"/>
                  </a:lnTo>
                  <a:lnTo>
                    <a:pt x="26178" y="20793"/>
                  </a:lnTo>
                  <a:lnTo>
                    <a:pt x="26075" y="21521"/>
                  </a:lnTo>
                  <a:lnTo>
                    <a:pt x="26075" y="21521"/>
                  </a:lnTo>
                  <a:lnTo>
                    <a:pt x="25971" y="22020"/>
                  </a:lnTo>
                  <a:lnTo>
                    <a:pt x="25929" y="22228"/>
                  </a:lnTo>
                  <a:lnTo>
                    <a:pt x="25846" y="22415"/>
                  </a:lnTo>
                  <a:lnTo>
                    <a:pt x="25783" y="22602"/>
                  </a:lnTo>
                  <a:lnTo>
                    <a:pt x="25700" y="22768"/>
                  </a:lnTo>
                  <a:lnTo>
                    <a:pt x="25596" y="22914"/>
                  </a:lnTo>
                  <a:lnTo>
                    <a:pt x="25492" y="23039"/>
                  </a:lnTo>
                  <a:lnTo>
                    <a:pt x="25368" y="23163"/>
                  </a:lnTo>
                  <a:lnTo>
                    <a:pt x="25222" y="23267"/>
                  </a:lnTo>
                  <a:lnTo>
                    <a:pt x="25076" y="23371"/>
                  </a:lnTo>
                  <a:lnTo>
                    <a:pt x="24889" y="23455"/>
                  </a:lnTo>
                  <a:lnTo>
                    <a:pt x="24702" y="23517"/>
                  </a:lnTo>
                  <a:lnTo>
                    <a:pt x="24494" y="23600"/>
                  </a:lnTo>
                  <a:lnTo>
                    <a:pt x="24016" y="23704"/>
                  </a:lnTo>
                  <a:lnTo>
                    <a:pt x="24016" y="23704"/>
                  </a:lnTo>
                  <a:lnTo>
                    <a:pt x="24016" y="23704"/>
                  </a:lnTo>
                  <a:lnTo>
                    <a:pt x="23205" y="23850"/>
                  </a:lnTo>
                  <a:lnTo>
                    <a:pt x="22394" y="23954"/>
                  </a:lnTo>
                  <a:lnTo>
                    <a:pt x="21583" y="24016"/>
                  </a:lnTo>
                  <a:lnTo>
                    <a:pt x="20772" y="24037"/>
                  </a:lnTo>
                  <a:lnTo>
                    <a:pt x="20772" y="24037"/>
                  </a:lnTo>
                  <a:lnTo>
                    <a:pt x="20772" y="24037"/>
                  </a:lnTo>
                  <a:lnTo>
                    <a:pt x="20772" y="24037"/>
                  </a:lnTo>
                  <a:lnTo>
                    <a:pt x="20772" y="24037"/>
                  </a:lnTo>
                  <a:lnTo>
                    <a:pt x="20772" y="24037"/>
                  </a:lnTo>
                  <a:lnTo>
                    <a:pt x="20772" y="24037"/>
                  </a:lnTo>
                  <a:lnTo>
                    <a:pt x="20128" y="24037"/>
                  </a:lnTo>
                  <a:lnTo>
                    <a:pt x="19462" y="23995"/>
                  </a:lnTo>
                  <a:lnTo>
                    <a:pt x="18818" y="23933"/>
                  </a:lnTo>
                  <a:lnTo>
                    <a:pt x="18173" y="23829"/>
                  </a:lnTo>
                  <a:lnTo>
                    <a:pt x="17529" y="23725"/>
                  </a:lnTo>
                  <a:lnTo>
                    <a:pt x="16905" y="23579"/>
                  </a:lnTo>
                  <a:lnTo>
                    <a:pt x="16260" y="23434"/>
                  </a:lnTo>
                  <a:lnTo>
                    <a:pt x="15616" y="23247"/>
                  </a:lnTo>
                  <a:lnTo>
                    <a:pt x="15616" y="23247"/>
                  </a:lnTo>
                  <a:lnTo>
                    <a:pt x="15595" y="23226"/>
                  </a:lnTo>
                  <a:lnTo>
                    <a:pt x="15595" y="23226"/>
                  </a:lnTo>
                  <a:lnTo>
                    <a:pt x="15595" y="23226"/>
                  </a:lnTo>
                  <a:lnTo>
                    <a:pt x="15574" y="23226"/>
                  </a:lnTo>
                  <a:lnTo>
                    <a:pt x="15574" y="23226"/>
                  </a:lnTo>
                  <a:lnTo>
                    <a:pt x="15574" y="23226"/>
                  </a:lnTo>
                  <a:lnTo>
                    <a:pt x="15574" y="23226"/>
                  </a:lnTo>
                  <a:lnTo>
                    <a:pt x="15512" y="23205"/>
                  </a:lnTo>
                  <a:lnTo>
                    <a:pt x="15512" y="23205"/>
                  </a:lnTo>
                  <a:lnTo>
                    <a:pt x="15491" y="23205"/>
                  </a:lnTo>
                  <a:lnTo>
                    <a:pt x="15491" y="23205"/>
                  </a:lnTo>
                  <a:lnTo>
                    <a:pt x="15241" y="23101"/>
                  </a:lnTo>
                  <a:lnTo>
                    <a:pt x="15034" y="22976"/>
                  </a:lnTo>
                  <a:lnTo>
                    <a:pt x="14826" y="22831"/>
                  </a:lnTo>
                  <a:lnTo>
                    <a:pt x="14659" y="22664"/>
                  </a:lnTo>
                  <a:lnTo>
                    <a:pt x="14514" y="22457"/>
                  </a:lnTo>
                  <a:lnTo>
                    <a:pt x="14389" y="22249"/>
                  </a:lnTo>
                  <a:lnTo>
                    <a:pt x="14285" y="22020"/>
                  </a:lnTo>
                  <a:lnTo>
                    <a:pt x="14181" y="21770"/>
                  </a:lnTo>
                  <a:lnTo>
                    <a:pt x="14181" y="21770"/>
                  </a:lnTo>
                  <a:lnTo>
                    <a:pt x="14098" y="21458"/>
                  </a:lnTo>
                  <a:lnTo>
                    <a:pt x="14056" y="21126"/>
                  </a:lnTo>
                  <a:lnTo>
                    <a:pt x="14036" y="20793"/>
                  </a:lnTo>
                  <a:lnTo>
                    <a:pt x="14015" y="20460"/>
                  </a:lnTo>
                  <a:lnTo>
                    <a:pt x="14015" y="20460"/>
                  </a:lnTo>
                  <a:lnTo>
                    <a:pt x="14036" y="19920"/>
                  </a:lnTo>
                  <a:lnTo>
                    <a:pt x="14036" y="19920"/>
                  </a:lnTo>
                  <a:lnTo>
                    <a:pt x="14098" y="18319"/>
                  </a:lnTo>
                  <a:lnTo>
                    <a:pt x="14202" y="16718"/>
                  </a:lnTo>
                  <a:lnTo>
                    <a:pt x="14264" y="15928"/>
                  </a:lnTo>
                  <a:lnTo>
                    <a:pt x="14347" y="15117"/>
                  </a:lnTo>
                  <a:lnTo>
                    <a:pt x="14431" y="14327"/>
                  </a:lnTo>
                  <a:lnTo>
                    <a:pt x="14535" y="13536"/>
                  </a:lnTo>
                  <a:lnTo>
                    <a:pt x="14535" y="13536"/>
                  </a:lnTo>
                  <a:lnTo>
                    <a:pt x="14742" y="12226"/>
                  </a:lnTo>
                  <a:lnTo>
                    <a:pt x="14950" y="10917"/>
                  </a:lnTo>
                  <a:lnTo>
                    <a:pt x="15179" y="9627"/>
                  </a:lnTo>
                  <a:lnTo>
                    <a:pt x="15429" y="8317"/>
                  </a:lnTo>
                  <a:lnTo>
                    <a:pt x="15699" y="7028"/>
                  </a:lnTo>
                  <a:lnTo>
                    <a:pt x="16011" y="5760"/>
                  </a:lnTo>
                  <a:lnTo>
                    <a:pt x="16364" y="4471"/>
                  </a:lnTo>
                  <a:lnTo>
                    <a:pt x="16739" y="3202"/>
                  </a:lnTo>
                  <a:lnTo>
                    <a:pt x="16739" y="3202"/>
                  </a:lnTo>
                  <a:lnTo>
                    <a:pt x="16843" y="2870"/>
                  </a:lnTo>
                  <a:lnTo>
                    <a:pt x="16884" y="2516"/>
                  </a:lnTo>
                  <a:lnTo>
                    <a:pt x="16884" y="2516"/>
                  </a:lnTo>
                  <a:lnTo>
                    <a:pt x="16884" y="2412"/>
                  </a:lnTo>
                  <a:lnTo>
                    <a:pt x="16884" y="2412"/>
                  </a:lnTo>
                  <a:lnTo>
                    <a:pt x="16863" y="2246"/>
                  </a:lnTo>
                  <a:lnTo>
                    <a:pt x="16843" y="2100"/>
                  </a:lnTo>
                  <a:lnTo>
                    <a:pt x="16780" y="1976"/>
                  </a:lnTo>
                  <a:lnTo>
                    <a:pt x="16718" y="1851"/>
                  </a:lnTo>
                  <a:lnTo>
                    <a:pt x="16614" y="1768"/>
                  </a:lnTo>
                  <a:lnTo>
                    <a:pt x="16489" y="1685"/>
                  </a:lnTo>
                  <a:lnTo>
                    <a:pt x="16323" y="1622"/>
                  </a:lnTo>
                  <a:lnTo>
                    <a:pt x="16136" y="1601"/>
                  </a:lnTo>
                  <a:lnTo>
                    <a:pt x="16136" y="1601"/>
                  </a:lnTo>
                  <a:lnTo>
                    <a:pt x="15637" y="1539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5138" y="1518"/>
                  </a:lnTo>
                  <a:lnTo>
                    <a:pt x="14701" y="1539"/>
                  </a:lnTo>
                  <a:lnTo>
                    <a:pt x="14264" y="1560"/>
                  </a:lnTo>
                  <a:lnTo>
                    <a:pt x="13828" y="1622"/>
                  </a:lnTo>
                  <a:lnTo>
                    <a:pt x="13391" y="1664"/>
                  </a:lnTo>
                  <a:lnTo>
                    <a:pt x="13391" y="1664"/>
                  </a:lnTo>
                  <a:lnTo>
                    <a:pt x="13391" y="1664"/>
                  </a:lnTo>
                  <a:lnTo>
                    <a:pt x="12559" y="1809"/>
                  </a:lnTo>
                  <a:lnTo>
                    <a:pt x="11728" y="1976"/>
                  </a:lnTo>
                  <a:lnTo>
                    <a:pt x="10917" y="2184"/>
                  </a:lnTo>
                  <a:lnTo>
                    <a:pt x="10085" y="2391"/>
                  </a:lnTo>
                  <a:lnTo>
                    <a:pt x="9295" y="2641"/>
                  </a:lnTo>
                  <a:lnTo>
                    <a:pt x="8484" y="2891"/>
                  </a:lnTo>
                  <a:lnTo>
                    <a:pt x="6862" y="3390"/>
                  </a:lnTo>
                  <a:lnTo>
                    <a:pt x="6862" y="3390"/>
                  </a:lnTo>
                  <a:lnTo>
                    <a:pt x="6446" y="3556"/>
                  </a:lnTo>
                  <a:lnTo>
                    <a:pt x="6051" y="3743"/>
                  </a:lnTo>
                  <a:lnTo>
                    <a:pt x="5698" y="3972"/>
                  </a:lnTo>
                  <a:lnTo>
                    <a:pt x="5386" y="4221"/>
                  </a:lnTo>
                  <a:lnTo>
                    <a:pt x="5095" y="4492"/>
                  </a:lnTo>
                  <a:lnTo>
                    <a:pt x="4824" y="4803"/>
                  </a:lnTo>
                  <a:lnTo>
                    <a:pt x="4575" y="5157"/>
                  </a:lnTo>
                  <a:lnTo>
                    <a:pt x="4346" y="5531"/>
                  </a:lnTo>
                  <a:lnTo>
                    <a:pt x="4346" y="5531"/>
                  </a:lnTo>
                  <a:lnTo>
                    <a:pt x="4138" y="5905"/>
                  </a:lnTo>
                  <a:lnTo>
                    <a:pt x="3951" y="6280"/>
                  </a:lnTo>
                  <a:lnTo>
                    <a:pt x="3598" y="7070"/>
                  </a:lnTo>
                  <a:lnTo>
                    <a:pt x="3286" y="7860"/>
                  </a:lnTo>
                  <a:lnTo>
                    <a:pt x="3015" y="8671"/>
                  </a:lnTo>
                  <a:lnTo>
                    <a:pt x="2766" y="9482"/>
                  </a:lnTo>
                  <a:lnTo>
                    <a:pt x="2558" y="10293"/>
                  </a:lnTo>
                  <a:lnTo>
                    <a:pt x="2371" y="11124"/>
                  </a:lnTo>
                  <a:lnTo>
                    <a:pt x="2184" y="11956"/>
                  </a:lnTo>
                  <a:lnTo>
                    <a:pt x="2184" y="11956"/>
                  </a:lnTo>
                  <a:lnTo>
                    <a:pt x="1851" y="13661"/>
                  </a:lnTo>
                  <a:lnTo>
                    <a:pt x="1539" y="15387"/>
                  </a:lnTo>
                  <a:lnTo>
                    <a:pt x="1248" y="17092"/>
                  </a:lnTo>
                  <a:lnTo>
                    <a:pt x="978" y="18818"/>
                  </a:lnTo>
                  <a:lnTo>
                    <a:pt x="749" y="20544"/>
                  </a:lnTo>
                  <a:lnTo>
                    <a:pt x="541" y="22269"/>
                  </a:lnTo>
                  <a:lnTo>
                    <a:pt x="375" y="23995"/>
                  </a:lnTo>
                  <a:lnTo>
                    <a:pt x="229" y="25742"/>
                  </a:lnTo>
                  <a:lnTo>
                    <a:pt x="229" y="25742"/>
                  </a:lnTo>
                  <a:lnTo>
                    <a:pt x="63" y="27987"/>
                  </a:lnTo>
                  <a:lnTo>
                    <a:pt x="21" y="29110"/>
                  </a:lnTo>
                  <a:lnTo>
                    <a:pt x="0" y="30254"/>
                  </a:lnTo>
                  <a:lnTo>
                    <a:pt x="0" y="30254"/>
                  </a:lnTo>
                  <a:lnTo>
                    <a:pt x="0" y="30836"/>
                  </a:lnTo>
                  <a:lnTo>
                    <a:pt x="21" y="31439"/>
                  </a:lnTo>
                  <a:lnTo>
                    <a:pt x="21" y="31439"/>
                  </a:lnTo>
                  <a:lnTo>
                    <a:pt x="42" y="31813"/>
                  </a:lnTo>
                  <a:lnTo>
                    <a:pt x="104" y="32167"/>
                  </a:lnTo>
                  <a:lnTo>
                    <a:pt x="167" y="32520"/>
                  </a:lnTo>
                  <a:lnTo>
                    <a:pt x="271" y="32853"/>
                  </a:lnTo>
                  <a:lnTo>
                    <a:pt x="375" y="33144"/>
                  </a:lnTo>
                  <a:lnTo>
                    <a:pt x="520" y="33435"/>
                  </a:lnTo>
                  <a:lnTo>
                    <a:pt x="687" y="33705"/>
                  </a:lnTo>
                  <a:lnTo>
                    <a:pt x="894" y="33955"/>
                  </a:lnTo>
                  <a:lnTo>
                    <a:pt x="1123" y="34184"/>
                  </a:lnTo>
                  <a:lnTo>
                    <a:pt x="1373" y="34392"/>
                  </a:lnTo>
                  <a:lnTo>
                    <a:pt x="1643" y="34579"/>
                  </a:lnTo>
                  <a:lnTo>
                    <a:pt x="1976" y="34766"/>
                  </a:lnTo>
                  <a:lnTo>
                    <a:pt x="2308" y="34911"/>
                  </a:lnTo>
                  <a:lnTo>
                    <a:pt x="2703" y="35057"/>
                  </a:lnTo>
                  <a:lnTo>
                    <a:pt x="3119" y="35161"/>
                  </a:lnTo>
                  <a:lnTo>
                    <a:pt x="3577" y="35265"/>
                  </a:lnTo>
                  <a:lnTo>
                    <a:pt x="3577" y="35265"/>
                  </a:lnTo>
                  <a:lnTo>
                    <a:pt x="4512" y="35410"/>
                  </a:lnTo>
                  <a:lnTo>
                    <a:pt x="5469" y="35514"/>
                  </a:lnTo>
                  <a:lnTo>
                    <a:pt x="6425" y="35598"/>
                  </a:lnTo>
                  <a:lnTo>
                    <a:pt x="7382" y="35618"/>
                  </a:lnTo>
                  <a:lnTo>
                    <a:pt x="7382" y="35618"/>
                  </a:lnTo>
                  <a:lnTo>
                    <a:pt x="7507" y="35618"/>
                  </a:lnTo>
                  <a:lnTo>
                    <a:pt x="7507" y="35618"/>
                  </a:lnTo>
                  <a:lnTo>
                    <a:pt x="7694" y="35618"/>
                  </a:lnTo>
                  <a:lnTo>
                    <a:pt x="7694" y="35618"/>
                  </a:lnTo>
                  <a:lnTo>
                    <a:pt x="7818" y="35618"/>
                  </a:lnTo>
                  <a:lnTo>
                    <a:pt x="7818" y="35618"/>
                  </a:lnTo>
                  <a:lnTo>
                    <a:pt x="10667" y="35660"/>
                  </a:lnTo>
                  <a:lnTo>
                    <a:pt x="13516" y="35660"/>
                  </a:lnTo>
                  <a:lnTo>
                    <a:pt x="13516" y="35660"/>
                  </a:lnTo>
                  <a:lnTo>
                    <a:pt x="13516" y="35660"/>
                  </a:lnTo>
                  <a:lnTo>
                    <a:pt x="13516" y="35660"/>
                  </a:lnTo>
                  <a:lnTo>
                    <a:pt x="13516" y="35660"/>
                  </a:lnTo>
                  <a:lnTo>
                    <a:pt x="13536" y="35660"/>
                  </a:lnTo>
                  <a:lnTo>
                    <a:pt x="13536" y="35660"/>
                  </a:lnTo>
                  <a:lnTo>
                    <a:pt x="15990" y="35639"/>
                  </a:lnTo>
                  <a:lnTo>
                    <a:pt x="18464" y="35598"/>
                  </a:lnTo>
                  <a:lnTo>
                    <a:pt x="19712" y="35556"/>
                  </a:lnTo>
                  <a:lnTo>
                    <a:pt x="20939" y="35494"/>
                  </a:lnTo>
                  <a:lnTo>
                    <a:pt x="22165" y="35431"/>
                  </a:lnTo>
                  <a:lnTo>
                    <a:pt x="23413" y="35348"/>
                  </a:lnTo>
                  <a:lnTo>
                    <a:pt x="23413" y="35348"/>
                  </a:lnTo>
                  <a:lnTo>
                    <a:pt x="23455" y="35327"/>
                  </a:lnTo>
                  <a:lnTo>
                    <a:pt x="23455" y="35327"/>
                  </a:lnTo>
                  <a:lnTo>
                    <a:pt x="23455" y="35327"/>
                  </a:lnTo>
                  <a:lnTo>
                    <a:pt x="23600" y="35327"/>
                  </a:lnTo>
                  <a:lnTo>
                    <a:pt x="23600" y="35327"/>
                  </a:lnTo>
                  <a:lnTo>
                    <a:pt x="23600" y="35327"/>
                  </a:lnTo>
                  <a:lnTo>
                    <a:pt x="23600" y="35327"/>
                  </a:lnTo>
                  <a:lnTo>
                    <a:pt x="23600" y="35327"/>
                  </a:lnTo>
                  <a:lnTo>
                    <a:pt x="23600" y="35327"/>
                  </a:lnTo>
                  <a:lnTo>
                    <a:pt x="23746" y="35327"/>
                  </a:lnTo>
                  <a:lnTo>
                    <a:pt x="23870" y="35369"/>
                  </a:lnTo>
                  <a:lnTo>
                    <a:pt x="23974" y="35410"/>
                  </a:lnTo>
                  <a:lnTo>
                    <a:pt x="24078" y="35473"/>
                  </a:lnTo>
                  <a:lnTo>
                    <a:pt x="24141" y="35577"/>
                  </a:lnTo>
                  <a:lnTo>
                    <a:pt x="24203" y="35681"/>
                  </a:lnTo>
                  <a:lnTo>
                    <a:pt x="24245" y="35826"/>
                  </a:lnTo>
                  <a:lnTo>
                    <a:pt x="24266" y="35972"/>
                  </a:lnTo>
                  <a:lnTo>
                    <a:pt x="24266" y="35972"/>
                  </a:lnTo>
                  <a:lnTo>
                    <a:pt x="24286" y="36013"/>
                  </a:lnTo>
                  <a:lnTo>
                    <a:pt x="24286" y="36013"/>
                  </a:lnTo>
                  <a:lnTo>
                    <a:pt x="24286" y="36013"/>
                  </a:lnTo>
                  <a:lnTo>
                    <a:pt x="24286" y="36013"/>
                  </a:lnTo>
                  <a:lnTo>
                    <a:pt x="24286" y="36013"/>
                  </a:lnTo>
                  <a:lnTo>
                    <a:pt x="24349" y="36596"/>
                  </a:lnTo>
                  <a:lnTo>
                    <a:pt x="24432" y="37178"/>
                  </a:lnTo>
                  <a:lnTo>
                    <a:pt x="24432" y="37178"/>
                  </a:lnTo>
                  <a:lnTo>
                    <a:pt x="24889" y="40629"/>
                  </a:lnTo>
                  <a:lnTo>
                    <a:pt x="25118" y="42355"/>
                  </a:lnTo>
                  <a:lnTo>
                    <a:pt x="25347" y="44081"/>
                  </a:lnTo>
                  <a:lnTo>
                    <a:pt x="25596" y="45786"/>
                  </a:lnTo>
                  <a:lnTo>
                    <a:pt x="25887" y="47512"/>
                  </a:lnTo>
                  <a:lnTo>
                    <a:pt x="26199" y="49217"/>
                  </a:lnTo>
                  <a:lnTo>
                    <a:pt x="26532" y="50922"/>
                  </a:lnTo>
                  <a:lnTo>
                    <a:pt x="26532" y="50922"/>
                  </a:lnTo>
                  <a:lnTo>
                    <a:pt x="26823" y="52211"/>
                  </a:lnTo>
                  <a:lnTo>
                    <a:pt x="27156" y="53500"/>
                  </a:lnTo>
                  <a:lnTo>
                    <a:pt x="27509" y="54769"/>
                  </a:lnTo>
                  <a:lnTo>
                    <a:pt x="27904" y="56037"/>
                  </a:lnTo>
                  <a:lnTo>
                    <a:pt x="27904" y="56037"/>
                  </a:lnTo>
                  <a:lnTo>
                    <a:pt x="28071" y="56432"/>
                  </a:lnTo>
                  <a:lnTo>
                    <a:pt x="28154" y="56619"/>
                  </a:lnTo>
                  <a:lnTo>
                    <a:pt x="28258" y="56785"/>
                  </a:lnTo>
                  <a:lnTo>
                    <a:pt x="28362" y="56952"/>
                  </a:lnTo>
                  <a:lnTo>
                    <a:pt x="28486" y="57097"/>
                  </a:lnTo>
                  <a:lnTo>
                    <a:pt x="28611" y="57222"/>
                  </a:lnTo>
                  <a:lnTo>
                    <a:pt x="28757" y="57347"/>
                  </a:lnTo>
                  <a:lnTo>
                    <a:pt x="28902" y="57451"/>
                  </a:lnTo>
                  <a:lnTo>
                    <a:pt x="29048" y="57555"/>
                  </a:lnTo>
                  <a:lnTo>
                    <a:pt x="29235" y="57638"/>
                  </a:lnTo>
                  <a:lnTo>
                    <a:pt x="29401" y="57721"/>
                  </a:lnTo>
                  <a:lnTo>
                    <a:pt x="29609" y="57763"/>
                  </a:lnTo>
                  <a:lnTo>
                    <a:pt x="29796" y="57825"/>
                  </a:lnTo>
                  <a:lnTo>
                    <a:pt x="30025" y="57867"/>
                  </a:lnTo>
                  <a:lnTo>
                    <a:pt x="30254" y="57888"/>
                  </a:lnTo>
                  <a:lnTo>
                    <a:pt x="30254" y="57888"/>
                  </a:lnTo>
                  <a:lnTo>
                    <a:pt x="30254" y="57888"/>
                  </a:lnTo>
                  <a:lnTo>
                    <a:pt x="31148" y="57929"/>
                  </a:lnTo>
                  <a:lnTo>
                    <a:pt x="32042" y="57950"/>
                  </a:lnTo>
                  <a:lnTo>
                    <a:pt x="32042" y="57950"/>
                  </a:lnTo>
                  <a:lnTo>
                    <a:pt x="32042" y="57950"/>
                  </a:lnTo>
                  <a:lnTo>
                    <a:pt x="32042" y="57950"/>
                  </a:lnTo>
                  <a:lnTo>
                    <a:pt x="32042" y="57950"/>
                  </a:lnTo>
                  <a:lnTo>
                    <a:pt x="32063" y="57950"/>
                  </a:lnTo>
                  <a:lnTo>
                    <a:pt x="32063" y="57950"/>
                  </a:lnTo>
                  <a:lnTo>
                    <a:pt x="32603" y="57950"/>
                  </a:lnTo>
                  <a:lnTo>
                    <a:pt x="33144" y="57929"/>
                  </a:lnTo>
                  <a:lnTo>
                    <a:pt x="33685" y="57888"/>
                  </a:lnTo>
                  <a:lnTo>
                    <a:pt x="34246" y="57846"/>
                  </a:lnTo>
                  <a:lnTo>
                    <a:pt x="34787" y="57784"/>
                  </a:lnTo>
                  <a:lnTo>
                    <a:pt x="35327" y="57700"/>
                  </a:lnTo>
                  <a:lnTo>
                    <a:pt x="35868" y="57617"/>
                  </a:lnTo>
                  <a:lnTo>
                    <a:pt x="36409" y="57513"/>
                  </a:lnTo>
                  <a:lnTo>
                    <a:pt x="36409" y="57513"/>
                  </a:lnTo>
                  <a:lnTo>
                    <a:pt x="36409" y="57513"/>
                  </a:lnTo>
                  <a:lnTo>
                    <a:pt x="36409" y="57513"/>
                  </a:lnTo>
                  <a:lnTo>
                    <a:pt x="36492" y="57492"/>
                  </a:lnTo>
                  <a:lnTo>
                    <a:pt x="36492" y="57492"/>
                  </a:lnTo>
                  <a:lnTo>
                    <a:pt x="36492" y="57492"/>
                  </a:lnTo>
                  <a:lnTo>
                    <a:pt x="36492" y="57492"/>
                  </a:lnTo>
                  <a:lnTo>
                    <a:pt x="36513" y="57492"/>
                  </a:lnTo>
                  <a:lnTo>
                    <a:pt x="36513" y="57492"/>
                  </a:lnTo>
                  <a:lnTo>
                    <a:pt x="36554" y="57472"/>
                  </a:lnTo>
                  <a:lnTo>
                    <a:pt x="36554" y="57472"/>
                  </a:lnTo>
                  <a:lnTo>
                    <a:pt x="36554" y="57472"/>
                  </a:lnTo>
                  <a:lnTo>
                    <a:pt x="36928" y="57388"/>
                  </a:lnTo>
                  <a:lnTo>
                    <a:pt x="37282" y="57285"/>
                  </a:lnTo>
                  <a:lnTo>
                    <a:pt x="37594" y="57181"/>
                  </a:lnTo>
                  <a:lnTo>
                    <a:pt x="37885" y="57056"/>
                  </a:lnTo>
                  <a:lnTo>
                    <a:pt x="38134" y="56931"/>
                  </a:lnTo>
                  <a:lnTo>
                    <a:pt x="38363" y="56785"/>
                  </a:lnTo>
                  <a:lnTo>
                    <a:pt x="38571" y="56619"/>
                  </a:lnTo>
                  <a:lnTo>
                    <a:pt x="38758" y="56432"/>
                  </a:lnTo>
                  <a:lnTo>
                    <a:pt x="38924" y="56245"/>
                  </a:lnTo>
                  <a:lnTo>
                    <a:pt x="39070" y="56016"/>
                  </a:lnTo>
                  <a:lnTo>
                    <a:pt x="39195" y="55767"/>
                  </a:lnTo>
                  <a:lnTo>
                    <a:pt x="39299" y="55496"/>
                  </a:lnTo>
                  <a:lnTo>
                    <a:pt x="39403" y="55205"/>
                  </a:lnTo>
                  <a:lnTo>
                    <a:pt x="39465" y="54893"/>
                  </a:lnTo>
                  <a:lnTo>
                    <a:pt x="39527" y="54540"/>
                  </a:lnTo>
                  <a:lnTo>
                    <a:pt x="39569" y="54166"/>
                  </a:lnTo>
                  <a:lnTo>
                    <a:pt x="39569" y="54166"/>
                  </a:lnTo>
                  <a:lnTo>
                    <a:pt x="39839" y="51546"/>
                  </a:lnTo>
                  <a:lnTo>
                    <a:pt x="39943" y="50236"/>
                  </a:lnTo>
                  <a:lnTo>
                    <a:pt x="40047" y="48926"/>
                  </a:lnTo>
                  <a:lnTo>
                    <a:pt x="40130" y="47616"/>
                  </a:lnTo>
                  <a:lnTo>
                    <a:pt x="40193" y="46306"/>
                  </a:lnTo>
                  <a:lnTo>
                    <a:pt x="40234" y="44996"/>
                  </a:lnTo>
                  <a:lnTo>
                    <a:pt x="40234" y="43686"/>
                  </a:lnTo>
                  <a:lnTo>
                    <a:pt x="40234" y="43686"/>
                  </a:lnTo>
                  <a:lnTo>
                    <a:pt x="40234" y="42896"/>
                  </a:lnTo>
                  <a:lnTo>
                    <a:pt x="40234" y="42896"/>
                  </a:lnTo>
                  <a:lnTo>
                    <a:pt x="40214" y="40026"/>
                  </a:lnTo>
                  <a:lnTo>
                    <a:pt x="40193" y="37157"/>
                  </a:lnTo>
                  <a:lnTo>
                    <a:pt x="40193" y="37157"/>
                  </a:lnTo>
                  <a:lnTo>
                    <a:pt x="40214" y="34600"/>
                  </a:lnTo>
                  <a:lnTo>
                    <a:pt x="40255" y="32063"/>
                  </a:lnTo>
                  <a:lnTo>
                    <a:pt x="40338" y="29547"/>
                  </a:lnTo>
                  <a:lnTo>
                    <a:pt x="40401" y="28279"/>
                  </a:lnTo>
                  <a:lnTo>
                    <a:pt x="40484" y="27031"/>
                  </a:lnTo>
                  <a:lnTo>
                    <a:pt x="40484" y="27031"/>
                  </a:lnTo>
                  <a:lnTo>
                    <a:pt x="40567" y="18527"/>
                  </a:lnTo>
                  <a:lnTo>
                    <a:pt x="40609" y="14306"/>
                  </a:lnTo>
                  <a:lnTo>
                    <a:pt x="40629" y="10106"/>
                  </a:lnTo>
                  <a:lnTo>
                    <a:pt x="40629" y="10106"/>
                  </a:lnTo>
                  <a:lnTo>
                    <a:pt x="40629" y="9731"/>
                  </a:lnTo>
                  <a:lnTo>
                    <a:pt x="40629" y="9731"/>
                  </a:lnTo>
                  <a:lnTo>
                    <a:pt x="40609" y="7943"/>
                  </a:lnTo>
                  <a:lnTo>
                    <a:pt x="40546" y="6134"/>
                  </a:lnTo>
                  <a:lnTo>
                    <a:pt x="40442" y="4325"/>
                  </a:lnTo>
                  <a:lnTo>
                    <a:pt x="40380" y="3431"/>
                  </a:lnTo>
                  <a:lnTo>
                    <a:pt x="40297" y="2516"/>
                  </a:lnTo>
                  <a:lnTo>
                    <a:pt x="40297" y="2516"/>
                  </a:lnTo>
                  <a:lnTo>
                    <a:pt x="40234" y="2080"/>
                  </a:lnTo>
                  <a:lnTo>
                    <a:pt x="40151" y="1726"/>
                  </a:lnTo>
                  <a:lnTo>
                    <a:pt x="40110" y="1581"/>
                  </a:lnTo>
                  <a:lnTo>
                    <a:pt x="40047" y="1435"/>
                  </a:lnTo>
                  <a:lnTo>
                    <a:pt x="39964" y="1331"/>
                  </a:lnTo>
                  <a:lnTo>
                    <a:pt x="39881" y="1227"/>
                  </a:lnTo>
                  <a:lnTo>
                    <a:pt x="39798" y="1123"/>
                  </a:lnTo>
                  <a:lnTo>
                    <a:pt x="39673" y="1061"/>
                  </a:lnTo>
                  <a:lnTo>
                    <a:pt x="39548" y="978"/>
                  </a:lnTo>
                  <a:lnTo>
                    <a:pt x="39403" y="915"/>
                  </a:lnTo>
                  <a:lnTo>
                    <a:pt x="39070" y="811"/>
                  </a:lnTo>
                  <a:lnTo>
                    <a:pt x="38633" y="707"/>
                  </a:lnTo>
                  <a:lnTo>
                    <a:pt x="38633" y="707"/>
                  </a:lnTo>
                  <a:lnTo>
                    <a:pt x="37511" y="499"/>
                  </a:lnTo>
                  <a:lnTo>
                    <a:pt x="36367" y="312"/>
                  </a:lnTo>
                  <a:lnTo>
                    <a:pt x="35244" y="146"/>
                  </a:lnTo>
                  <a:lnTo>
                    <a:pt x="34662" y="83"/>
                  </a:lnTo>
                  <a:lnTo>
                    <a:pt x="34101" y="42"/>
                  </a:lnTo>
                  <a:lnTo>
                    <a:pt x="34101" y="42"/>
                  </a:lnTo>
                  <a:lnTo>
                    <a:pt x="34101" y="42"/>
                  </a:lnTo>
                  <a:lnTo>
                    <a:pt x="34038" y="42"/>
                  </a:lnTo>
                  <a:lnTo>
                    <a:pt x="34038" y="42"/>
                  </a:lnTo>
                  <a:lnTo>
                    <a:pt x="33456" y="0"/>
                  </a:lnTo>
                  <a:lnTo>
                    <a:pt x="32853" y="0"/>
                  </a:lnTo>
                  <a:lnTo>
                    <a:pt x="32853" y="0"/>
                  </a:lnTo>
                  <a:lnTo>
                    <a:pt x="32853" y="0"/>
                  </a:lnTo>
                  <a:lnTo>
                    <a:pt x="3285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72" name="Google Shape;1472;p9"/>
            <p:cNvSpPr/>
            <p:nvPr/>
          </p:nvSpPr>
          <p:spPr>
            <a:xfrm>
              <a:off x="1240775" y="2442150"/>
              <a:ext cx="87350" cy="406000"/>
            </a:xfrm>
            <a:custGeom>
              <a:avLst/>
              <a:gdLst/>
              <a:ahLst/>
              <a:cxnLst/>
              <a:rect l="l" t="t" r="r" b="b"/>
              <a:pathLst>
                <a:path w="3494" h="16240" extrusionOk="0">
                  <a:moveTo>
                    <a:pt x="3411" y="1"/>
                  </a:moveTo>
                  <a:lnTo>
                    <a:pt x="3286" y="21"/>
                  </a:lnTo>
                  <a:lnTo>
                    <a:pt x="3203" y="63"/>
                  </a:lnTo>
                  <a:lnTo>
                    <a:pt x="3120" y="105"/>
                  </a:lnTo>
                  <a:lnTo>
                    <a:pt x="3078" y="167"/>
                  </a:lnTo>
                  <a:lnTo>
                    <a:pt x="2995" y="312"/>
                  </a:lnTo>
                  <a:lnTo>
                    <a:pt x="2932" y="458"/>
                  </a:lnTo>
                  <a:lnTo>
                    <a:pt x="2662" y="1019"/>
                  </a:lnTo>
                  <a:lnTo>
                    <a:pt x="2454" y="1581"/>
                  </a:lnTo>
                  <a:lnTo>
                    <a:pt x="2246" y="2184"/>
                  </a:lnTo>
                  <a:lnTo>
                    <a:pt x="2080" y="2766"/>
                  </a:lnTo>
                  <a:lnTo>
                    <a:pt x="1789" y="3930"/>
                  </a:lnTo>
                  <a:lnTo>
                    <a:pt x="1519" y="5095"/>
                  </a:lnTo>
                  <a:lnTo>
                    <a:pt x="1269" y="6259"/>
                  </a:lnTo>
                  <a:lnTo>
                    <a:pt x="1040" y="7424"/>
                  </a:lnTo>
                  <a:lnTo>
                    <a:pt x="583" y="9773"/>
                  </a:lnTo>
                  <a:lnTo>
                    <a:pt x="125" y="12123"/>
                  </a:lnTo>
                  <a:lnTo>
                    <a:pt x="84" y="12435"/>
                  </a:lnTo>
                  <a:lnTo>
                    <a:pt x="42" y="12767"/>
                  </a:lnTo>
                  <a:lnTo>
                    <a:pt x="21" y="13079"/>
                  </a:lnTo>
                  <a:lnTo>
                    <a:pt x="1" y="13412"/>
                  </a:lnTo>
                  <a:lnTo>
                    <a:pt x="1" y="14056"/>
                  </a:lnTo>
                  <a:lnTo>
                    <a:pt x="63" y="14701"/>
                  </a:lnTo>
                  <a:lnTo>
                    <a:pt x="105" y="14971"/>
                  </a:lnTo>
                  <a:lnTo>
                    <a:pt x="167" y="15221"/>
                  </a:lnTo>
                  <a:lnTo>
                    <a:pt x="250" y="15470"/>
                  </a:lnTo>
                  <a:lnTo>
                    <a:pt x="354" y="15699"/>
                  </a:lnTo>
                  <a:lnTo>
                    <a:pt x="500" y="15928"/>
                  </a:lnTo>
                  <a:lnTo>
                    <a:pt x="562" y="16011"/>
                  </a:lnTo>
                  <a:lnTo>
                    <a:pt x="666" y="16094"/>
                  </a:lnTo>
                  <a:lnTo>
                    <a:pt x="770" y="16157"/>
                  </a:lnTo>
                  <a:lnTo>
                    <a:pt x="874" y="16198"/>
                  </a:lnTo>
                  <a:lnTo>
                    <a:pt x="999" y="16240"/>
                  </a:lnTo>
                  <a:lnTo>
                    <a:pt x="1144" y="16240"/>
                  </a:lnTo>
                  <a:lnTo>
                    <a:pt x="1269" y="16219"/>
                  </a:lnTo>
                  <a:lnTo>
                    <a:pt x="1394" y="16198"/>
                  </a:lnTo>
                  <a:lnTo>
                    <a:pt x="1498" y="16157"/>
                  </a:lnTo>
                  <a:lnTo>
                    <a:pt x="1602" y="16073"/>
                  </a:lnTo>
                  <a:lnTo>
                    <a:pt x="1685" y="15990"/>
                  </a:lnTo>
                  <a:lnTo>
                    <a:pt x="1768" y="15907"/>
                  </a:lnTo>
                  <a:lnTo>
                    <a:pt x="1893" y="15678"/>
                  </a:lnTo>
                  <a:lnTo>
                    <a:pt x="2018" y="15387"/>
                  </a:lnTo>
                  <a:lnTo>
                    <a:pt x="2101" y="15096"/>
                  </a:lnTo>
                  <a:lnTo>
                    <a:pt x="2226" y="14493"/>
                  </a:lnTo>
                  <a:lnTo>
                    <a:pt x="2329" y="13849"/>
                  </a:lnTo>
                  <a:lnTo>
                    <a:pt x="2413" y="13183"/>
                  </a:lnTo>
                  <a:lnTo>
                    <a:pt x="2496" y="12518"/>
                  </a:lnTo>
                  <a:lnTo>
                    <a:pt x="2537" y="11852"/>
                  </a:lnTo>
                  <a:lnTo>
                    <a:pt x="2621" y="10522"/>
                  </a:lnTo>
                  <a:lnTo>
                    <a:pt x="2683" y="9856"/>
                  </a:lnTo>
                  <a:lnTo>
                    <a:pt x="2725" y="9191"/>
                  </a:lnTo>
                  <a:lnTo>
                    <a:pt x="2953" y="7112"/>
                  </a:lnTo>
                  <a:lnTo>
                    <a:pt x="3182" y="5032"/>
                  </a:lnTo>
                  <a:lnTo>
                    <a:pt x="3286" y="4014"/>
                  </a:lnTo>
                  <a:lnTo>
                    <a:pt x="3369" y="2974"/>
                  </a:lnTo>
                  <a:lnTo>
                    <a:pt x="3432" y="1934"/>
                  </a:lnTo>
                  <a:lnTo>
                    <a:pt x="3473" y="895"/>
                  </a:lnTo>
                  <a:lnTo>
                    <a:pt x="3494" y="458"/>
                  </a:lnTo>
                  <a:lnTo>
                    <a:pt x="3473" y="229"/>
                  </a:lnTo>
                  <a:lnTo>
                    <a:pt x="3452" y="105"/>
                  </a:lnTo>
                  <a:lnTo>
                    <a:pt x="341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73" name="Google Shape;1473;p9"/>
            <p:cNvSpPr/>
            <p:nvPr/>
          </p:nvSpPr>
          <p:spPr>
            <a:xfrm>
              <a:off x="1240775" y="2442150"/>
              <a:ext cx="87350" cy="406000"/>
            </a:xfrm>
            <a:custGeom>
              <a:avLst/>
              <a:gdLst/>
              <a:ahLst/>
              <a:cxnLst/>
              <a:rect l="l" t="t" r="r" b="b"/>
              <a:pathLst>
                <a:path w="3494" h="16240" fill="none" extrusionOk="0">
                  <a:moveTo>
                    <a:pt x="3411" y="1"/>
                  </a:moveTo>
                  <a:lnTo>
                    <a:pt x="3411" y="1"/>
                  </a:lnTo>
                  <a:lnTo>
                    <a:pt x="3286" y="21"/>
                  </a:lnTo>
                  <a:lnTo>
                    <a:pt x="3203" y="63"/>
                  </a:lnTo>
                  <a:lnTo>
                    <a:pt x="3120" y="105"/>
                  </a:lnTo>
                  <a:lnTo>
                    <a:pt x="3078" y="167"/>
                  </a:lnTo>
                  <a:lnTo>
                    <a:pt x="2995" y="312"/>
                  </a:lnTo>
                  <a:lnTo>
                    <a:pt x="2932" y="458"/>
                  </a:lnTo>
                  <a:lnTo>
                    <a:pt x="2932" y="458"/>
                  </a:lnTo>
                  <a:lnTo>
                    <a:pt x="2662" y="1019"/>
                  </a:lnTo>
                  <a:lnTo>
                    <a:pt x="2454" y="1581"/>
                  </a:lnTo>
                  <a:lnTo>
                    <a:pt x="2246" y="2184"/>
                  </a:lnTo>
                  <a:lnTo>
                    <a:pt x="2080" y="2766"/>
                  </a:lnTo>
                  <a:lnTo>
                    <a:pt x="2080" y="2766"/>
                  </a:lnTo>
                  <a:lnTo>
                    <a:pt x="1789" y="3930"/>
                  </a:lnTo>
                  <a:lnTo>
                    <a:pt x="1519" y="5095"/>
                  </a:lnTo>
                  <a:lnTo>
                    <a:pt x="1269" y="6259"/>
                  </a:lnTo>
                  <a:lnTo>
                    <a:pt x="1040" y="7424"/>
                  </a:lnTo>
                  <a:lnTo>
                    <a:pt x="583" y="9773"/>
                  </a:lnTo>
                  <a:lnTo>
                    <a:pt x="125" y="12123"/>
                  </a:lnTo>
                  <a:lnTo>
                    <a:pt x="125" y="12123"/>
                  </a:lnTo>
                  <a:lnTo>
                    <a:pt x="84" y="12435"/>
                  </a:lnTo>
                  <a:lnTo>
                    <a:pt x="42" y="12767"/>
                  </a:lnTo>
                  <a:lnTo>
                    <a:pt x="21" y="13079"/>
                  </a:lnTo>
                  <a:lnTo>
                    <a:pt x="1" y="13412"/>
                  </a:lnTo>
                  <a:lnTo>
                    <a:pt x="1" y="14056"/>
                  </a:lnTo>
                  <a:lnTo>
                    <a:pt x="63" y="14701"/>
                  </a:lnTo>
                  <a:lnTo>
                    <a:pt x="63" y="14701"/>
                  </a:lnTo>
                  <a:lnTo>
                    <a:pt x="105" y="14971"/>
                  </a:lnTo>
                  <a:lnTo>
                    <a:pt x="167" y="15221"/>
                  </a:lnTo>
                  <a:lnTo>
                    <a:pt x="250" y="15470"/>
                  </a:lnTo>
                  <a:lnTo>
                    <a:pt x="354" y="15699"/>
                  </a:lnTo>
                  <a:lnTo>
                    <a:pt x="354" y="15699"/>
                  </a:lnTo>
                  <a:lnTo>
                    <a:pt x="500" y="15928"/>
                  </a:lnTo>
                  <a:lnTo>
                    <a:pt x="562" y="16011"/>
                  </a:lnTo>
                  <a:lnTo>
                    <a:pt x="666" y="16094"/>
                  </a:lnTo>
                  <a:lnTo>
                    <a:pt x="770" y="16157"/>
                  </a:lnTo>
                  <a:lnTo>
                    <a:pt x="874" y="16198"/>
                  </a:lnTo>
                  <a:lnTo>
                    <a:pt x="999" y="16240"/>
                  </a:lnTo>
                  <a:lnTo>
                    <a:pt x="1124" y="16240"/>
                  </a:lnTo>
                  <a:lnTo>
                    <a:pt x="1124" y="16240"/>
                  </a:lnTo>
                  <a:lnTo>
                    <a:pt x="1144" y="16240"/>
                  </a:lnTo>
                  <a:lnTo>
                    <a:pt x="1144" y="16240"/>
                  </a:lnTo>
                  <a:lnTo>
                    <a:pt x="1269" y="16219"/>
                  </a:lnTo>
                  <a:lnTo>
                    <a:pt x="1394" y="16198"/>
                  </a:lnTo>
                  <a:lnTo>
                    <a:pt x="1498" y="16157"/>
                  </a:lnTo>
                  <a:lnTo>
                    <a:pt x="1602" y="16073"/>
                  </a:lnTo>
                  <a:lnTo>
                    <a:pt x="1685" y="15990"/>
                  </a:lnTo>
                  <a:lnTo>
                    <a:pt x="1768" y="15907"/>
                  </a:lnTo>
                  <a:lnTo>
                    <a:pt x="1893" y="15678"/>
                  </a:lnTo>
                  <a:lnTo>
                    <a:pt x="1893" y="15678"/>
                  </a:lnTo>
                  <a:lnTo>
                    <a:pt x="2018" y="15387"/>
                  </a:lnTo>
                  <a:lnTo>
                    <a:pt x="2101" y="15096"/>
                  </a:lnTo>
                  <a:lnTo>
                    <a:pt x="2226" y="14493"/>
                  </a:lnTo>
                  <a:lnTo>
                    <a:pt x="2226" y="14493"/>
                  </a:lnTo>
                  <a:lnTo>
                    <a:pt x="2329" y="13849"/>
                  </a:lnTo>
                  <a:lnTo>
                    <a:pt x="2413" y="13183"/>
                  </a:lnTo>
                  <a:lnTo>
                    <a:pt x="2496" y="12518"/>
                  </a:lnTo>
                  <a:lnTo>
                    <a:pt x="2537" y="11852"/>
                  </a:lnTo>
                  <a:lnTo>
                    <a:pt x="2621" y="10522"/>
                  </a:lnTo>
                  <a:lnTo>
                    <a:pt x="2683" y="9856"/>
                  </a:lnTo>
                  <a:lnTo>
                    <a:pt x="2725" y="9191"/>
                  </a:lnTo>
                  <a:lnTo>
                    <a:pt x="2725" y="9191"/>
                  </a:lnTo>
                  <a:lnTo>
                    <a:pt x="2953" y="7112"/>
                  </a:lnTo>
                  <a:lnTo>
                    <a:pt x="3182" y="5032"/>
                  </a:lnTo>
                  <a:lnTo>
                    <a:pt x="3286" y="4014"/>
                  </a:lnTo>
                  <a:lnTo>
                    <a:pt x="3369" y="2974"/>
                  </a:lnTo>
                  <a:lnTo>
                    <a:pt x="3432" y="1934"/>
                  </a:lnTo>
                  <a:lnTo>
                    <a:pt x="3473" y="895"/>
                  </a:lnTo>
                  <a:lnTo>
                    <a:pt x="3473" y="895"/>
                  </a:lnTo>
                  <a:lnTo>
                    <a:pt x="3494" y="458"/>
                  </a:lnTo>
                  <a:lnTo>
                    <a:pt x="3473" y="229"/>
                  </a:lnTo>
                  <a:lnTo>
                    <a:pt x="3452" y="105"/>
                  </a:lnTo>
                  <a:lnTo>
                    <a:pt x="34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74" name="Google Shape;1474;p9"/>
            <p:cNvSpPr/>
            <p:nvPr/>
          </p:nvSpPr>
          <p:spPr>
            <a:xfrm>
              <a:off x="1866650" y="3221350"/>
              <a:ext cx="81100" cy="294250"/>
            </a:xfrm>
            <a:custGeom>
              <a:avLst/>
              <a:gdLst/>
              <a:ahLst/>
              <a:cxnLst/>
              <a:rect l="l" t="t" r="r" b="b"/>
              <a:pathLst>
                <a:path w="3244" h="11770" extrusionOk="0">
                  <a:moveTo>
                    <a:pt x="832" y="1"/>
                  </a:moveTo>
                  <a:lnTo>
                    <a:pt x="686" y="43"/>
                  </a:lnTo>
                  <a:lnTo>
                    <a:pt x="562" y="84"/>
                  </a:lnTo>
                  <a:lnTo>
                    <a:pt x="437" y="147"/>
                  </a:lnTo>
                  <a:lnTo>
                    <a:pt x="354" y="230"/>
                  </a:lnTo>
                  <a:lnTo>
                    <a:pt x="250" y="334"/>
                  </a:lnTo>
                  <a:lnTo>
                    <a:pt x="187" y="438"/>
                  </a:lnTo>
                  <a:lnTo>
                    <a:pt x="125" y="583"/>
                  </a:lnTo>
                  <a:lnTo>
                    <a:pt x="83" y="708"/>
                  </a:lnTo>
                  <a:lnTo>
                    <a:pt x="21" y="999"/>
                  </a:lnTo>
                  <a:lnTo>
                    <a:pt x="0" y="1269"/>
                  </a:lnTo>
                  <a:lnTo>
                    <a:pt x="0" y="1540"/>
                  </a:lnTo>
                  <a:lnTo>
                    <a:pt x="42" y="1831"/>
                  </a:lnTo>
                  <a:lnTo>
                    <a:pt x="250" y="2912"/>
                  </a:lnTo>
                  <a:lnTo>
                    <a:pt x="458" y="4014"/>
                  </a:lnTo>
                  <a:lnTo>
                    <a:pt x="666" y="4929"/>
                  </a:lnTo>
                  <a:lnTo>
                    <a:pt x="894" y="5865"/>
                  </a:lnTo>
                  <a:lnTo>
                    <a:pt x="1123" y="6779"/>
                  </a:lnTo>
                  <a:lnTo>
                    <a:pt x="1373" y="7694"/>
                  </a:lnTo>
                  <a:lnTo>
                    <a:pt x="1664" y="8588"/>
                  </a:lnTo>
                  <a:lnTo>
                    <a:pt x="1955" y="9483"/>
                  </a:lnTo>
                  <a:lnTo>
                    <a:pt x="2267" y="10377"/>
                  </a:lnTo>
                  <a:lnTo>
                    <a:pt x="2599" y="11271"/>
                  </a:lnTo>
                  <a:lnTo>
                    <a:pt x="2641" y="11437"/>
                  </a:lnTo>
                  <a:lnTo>
                    <a:pt x="2682" y="11520"/>
                  </a:lnTo>
                  <a:lnTo>
                    <a:pt x="2724" y="11603"/>
                  </a:lnTo>
                  <a:lnTo>
                    <a:pt x="2786" y="11666"/>
                  </a:lnTo>
                  <a:lnTo>
                    <a:pt x="2849" y="11728"/>
                  </a:lnTo>
                  <a:lnTo>
                    <a:pt x="2953" y="11770"/>
                  </a:lnTo>
                  <a:lnTo>
                    <a:pt x="3161" y="11770"/>
                  </a:lnTo>
                  <a:lnTo>
                    <a:pt x="3223" y="10855"/>
                  </a:lnTo>
                  <a:lnTo>
                    <a:pt x="3244" y="10397"/>
                  </a:lnTo>
                  <a:lnTo>
                    <a:pt x="3244" y="9940"/>
                  </a:lnTo>
                  <a:lnTo>
                    <a:pt x="3223" y="8859"/>
                  </a:lnTo>
                  <a:lnTo>
                    <a:pt x="3161" y="7798"/>
                  </a:lnTo>
                  <a:lnTo>
                    <a:pt x="3057" y="6717"/>
                  </a:lnTo>
                  <a:lnTo>
                    <a:pt x="2932" y="5636"/>
                  </a:lnTo>
                  <a:lnTo>
                    <a:pt x="2766" y="4575"/>
                  </a:lnTo>
                  <a:lnTo>
                    <a:pt x="2579" y="3515"/>
                  </a:lnTo>
                  <a:lnTo>
                    <a:pt x="2371" y="2455"/>
                  </a:lnTo>
                  <a:lnTo>
                    <a:pt x="2121" y="1394"/>
                  </a:lnTo>
                  <a:lnTo>
                    <a:pt x="2079" y="1165"/>
                  </a:lnTo>
                  <a:lnTo>
                    <a:pt x="1996" y="916"/>
                  </a:lnTo>
                  <a:lnTo>
                    <a:pt x="1892" y="687"/>
                  </a:lnTo>
                  <a:lnTo>
                    <a:pt x="1788" y="479"/>
                  </a:lnTo>
                  <a:lnTo>
                    <a:pt x="1705" y="354"/>
                  </a:lnTo>
                  <a:lnTo>
                    <a:pt x="1622" y="271"/>
                  </a:lnTo>
                  <a:lnTo>
                    <a:pt x="1539" y="188"/>
                  </a:lnTo>
                  <a:lnTo>
                    <a:pt x="1435" y="126"/>
                  </a:lnTo>
                  <a:lnTo>
                    <a:pt x="1331" y="63"/>
                  </a:lnTo>
                  <a:lnTo>
                    <a:pt x="1227" y="22"/>
                  </a:lnTo>
                  <a:lnTo>
                    <a:pt x="1102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75" name="Google Shape;1475;p9"/>
            <p:cNvSpPr/>
            <p:nvPr/>
          </p:nvSpPr>
          <p:spPr>
            <a:xfrm>
              <a:off x="1866650" y="3221350"/>
              <a:ext cx="81100" cy="294250"/>
            </a:xfrm>
            <a:custGeom>
              <a:avLst/>
              <a:gdLst/>
              <a:ahLst/>
              <a:cxnLst/>
              <a:rect l="l" t="t" r="r" b="b"/>
              <a:pathLst>
                <a:path w="3244" h="11770" fill="none" extrusionOk="0">
                  <a:moveTo>
                    <a:pt x="977" y="1"/>
                  </a:moveTo>
                  <a:lnTo>
                    <a:pt x="977" y="1"/>
                  </a:lnTo>
                  <a:lnTo>
                    <a:pt x="832" y="1"/>
                  </a:lnTo>
                  <a:lnTo>
                    <a:pt x="832" y="1"/>
                  </a:lnTo>
                  <a:lnTo>
                    <a:pt x="686" y="43"/>
                  </a:lnTo>
                  <a:lnTo>
                    <a:pt x="562" y="84"/>
                  </a:lnTo>
                  <a:lnTo>
                    <a:pt x="437" y="147"/>
                  </a:lnTo>
                  <a:lnTo>
                    <a:pt x="354" y="230"/>
                  </a:lnTo>
                  <a:lnTo>
                    <a:pt x="250" y="334"/>
                  </a:lnTo>
                  <a:lnTo>
                    <a:pt x="187" y="438"/>
                  </a:lnTo>
                  <a:lnTo>
                    <a:pt x="125" y="583"/>
                  </a:lnTo>
                  <a:lnTo>
                    <a:pt x="83" y="708"/>
                  </a:lnTo>
                  <a:lnTo>
                    <a:pt x="83" y="708"/>
                  </a:lnTo>
                  <a:lnTo>
                    <a:pt x="21" y="999"/>
                  </a:lnTo>
                  <a:lnTo>
                    <a:pt x="0" y="1269"/>
                  </a:lnTo>
                  <a:lnTo>
                    <a:pt x="0" y="1540"/>
                  </a:lnTo>
                  <a:lnTo>
                    <a:pt x="42" y="1831"/>
                  </a:lnTo>
                  <a:lnTo>
                    <a:pt x="42" y="1831"/>
                  </a:lnTo>
                  <a:lnTo>
                    <a:pt x="250" y="2912"/>
                  </a:lnTo>
                  <a:lnTo>
                    <a:pt x="458" y="4014"/>
                  </a:lnTo>
                  <a:lnTo>
                    <a:pt x="458" y="4014"/>
                  </a:lnTo>
                  <a:lnTo>
                    <a:pt x="666" y="4929"/>
                  </a:lnTo>
                  <a:lnTo>
                    <a:pt x="894" y="5865"/>
                  </a:lnTo>
                  <a:lnTo>
                    <a:pt x="1123" y="6779"/>
                  </a:lnTo>
                  <a:lnTo>
                    <a:pt x="1373" y="7694"/>
                  </a:lnTo>
                  <a:lnTo>
                    <a:pt x="1664" y="8588"/>
                  </a:lnTo>
                  <a:lnTo>
                    <a:pt x="1955" y="9483"/>
                  </a:lnTo>
                  <a:lnTo>
                    <a:pt x="2267" y="10377"/>
                  </a:lnTo>
                  <a:lnTo>
                    <a:pt x="2599" y="11271"/>
                  </a:lnTo>
                  <a:lnTo>
                    <a:pt x="2599" y="11271"/>
                  </a:lnTo>
                  <a:lnTo>
                    <a:pt x="2641" y="11437"/>
                  </a:lnTo>
                  <a:lnTo>
                    <a:pt x="2682" y="11520"/>
                  </a:lnTo>
                  <a:lnTo>
                    <a:pt x="2724" y="11603"/>
                  </a:lnTo>
                  <a:lnTo>
                    <a:pt x="2786" y="11666"/>
                  </a:lnTo>
                  <a:lnTo>
                    <a:pt x="2849" y="11728"/>
                  </a:lnTo>
                  <a:lnTo>
                    <a:pt x="2953" y="11770"/>
                  </a:lnTo>
                  <a:lnTo>
                    <a:pt x="3098" y="11770"/>
                  </a:lnTo>
                  <a:lnTo>
                    <a:pt x="3098" y="11770"/>
                  </a:lnTo>
                  <a:lnTo>
                    <a:pt x="3161" y="11770"/>
                  </a:lnTo>
                  <a:lnTo>
                    <a:pt x="3161" y="11770"/>
                  </a:lnTo>
                  <a:lnTo>
                    <a:pt x="3223" y="10855"/>
                  </a:lnTo>
                  <a:lnTo>
                    <a:pt x="3244" y="10397"/>
                  </a:lnTo>
                  <a:lnTo>
                    <a:pt x="3244" y="9940"/>
                  </a:lnTo>
                  <a:lnTo>
                    <a:pt x="3244" y="9940"/>
                  </a:lnTo>
                  <a:lnTo>
                    <a:pt x="3223" y="8859"/>
                  </a:lnTo>
                  <a:lnTo>
                    <a:pt x="3161" y="7798"/>
                  </a:lnTo>
                  <a:lnTo>
                    <a:pt x="3057" y="6717"/>
                  </a:lnTo>
                  <a:lnTo>
                    <a:pt x="2932" y="5636"/>
                  </a:lnTo>
                  <a:lnTo>
                    <a:pt x="2766" y="4575"/>
                  </a:lnTo>
                  <a:lnTo>
                    <a:pt x="2579" y="3515"/>
                  </a:lnTo>
                  <a:lnTo>
                    <a:pt x="2371" y="2455"/>
                  </a:lnTo>
                  <a:lnTo>
                    <a:pt x="2121" y="1394"/>
                  </a:lnTo>
                  <a:lnTo>
                    <a:pt x="2121" y="1394"/>
                  </a:lnTo>
                  <a:lnTo>
                    <a:pt x="2079" y="1165"/>
                  </a:lnTo>
                  <a:lnTo>
                    <a:pt x="1996" y="916"/>
                  </a:lnTo>
                  <a:lnTo>
                    <a:pt x="1892" y="687"/>
                  </a:lnTo>
                  <a:lnTo>
                    <a:pt x="1788" y="479"/>
                  </a:lnTo>
                  <a:lnTo>
                    <a:pt x="1788" y="479"/>
                  </a:lnTo>
                  <a:lnTo>
                    <a:pt x="1705" y="354"/>
                  </a:lnTo>
                  <a:lnTo>
                    <a:pt x="1622" y="271"/>
                  </a:lnTo>
                  <a:lnTo>
                    <a:pt x="1539" y="188"/>
                  </a:lnTo>
                  <a:lnTo>
                    <a:pt x="1435" y="126"/>
                  </a:lnTo>
                  <a:lnTo>
                    <a:pt x="1331" y="63"/>
                  </a:lnTo>
                  <a:lnTo>
                    <a:pt x="1227" y="22"/>
                  </a:lnTo>
                  <a:lnTo>
                    <a:pt x="1102" y="1"/>
                  </a:lnTo>
                  <a:lnTo>
                    <a:pt x="9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76" name="Google Shape;1476;p9"/>
            <p:cNvSpPr/>
            <p:nvPr/>
          </p:nvSpPr>
          <p:spPr>
            <a:xfrm>
              <a:off x="1916550" y="2272175"/>
              <a:ext cx="47850" cy="166350"/>
            </a:xfrm>
            <a:custGeom>
              <a:avLst/>
              <a:gdLst/>
              <a:ahLst/>
              <a:cxnLst/>
              <a:rect l="l" t="t" r="r" b="b"/>
              <a:pathLst>
                <a:path w="1914" h="6654" extrusionOk="0">
                  <a:moveTo>
                    <a:pt x="1040" y="0"/>
                  </a:moveTo>
                  <a:lnTo>
                    <a:pt x="874" y="21"/>
                  </a:lnTo>
                  <a:lnTo>
                    <a:pt x="728" y="63"/>
                  </a:lnTo>
                  <a:lnTo>
                    <a:pt x="603" y="125"/>
                  </a:lnTo>
                  <a:lnTo>
                    <a:pt x="499" y="208"/>
                  </a:lnTo>
                  <a:lnTo>
                    <a:pt x="416" y="312"/>
                  </a:lnTo>
                  <a:lnTo>
                    <a:pt x="333" y="458"/>
                  </a:lnTo>
                  <a:lnTo>
                    <a:pt x="271" y="603"/>
                  </a:lnTo>
                  <a:lnTo>
                    <a:pt x="229" y="749"/>
                  </a:lnTo>
                  <a:lnTo>
                    <a:pt x="167" y="1102"/>
                  </a:lnTo>
                  <a:lnTo>
                    <a:pt x="125" y="1456"/>
                  </a:lnTo>
                  <a:lnTo>
                    <a:pt x="63" y="2142"/>
                  </a:lnTo>
                  <a:lnTo>
                    <a:pt x="0" y="3265"/>
                  </a:lnTo>
                  <a:lnTo>
                    <a:pt x="0" y="3805"/>
                  </a:lnTo>
                  <a:lnTo>
                    <a:pt x="0" y="4367"/>
                  </a:lnTo>
                  <a:lnTo>
                    <a:pt x="0" y="4928"/>
                  </a:lnTo>
                  <a:lnTo>
                    <a:pt x="42" y="5510"/>
                  </a:lnTo>
                  <a:lnTo>
                    <a:pt x="83" y="6072"/>
                  </a:lnTo>
                  <a:lnTo>
                    <a:pt x="167" y="6654"/>
                  </a:lnTo>
                  <a:lnTo>
                    <a:pt x="354" y="6571"/>
                  </a:lnTo>
                  <a:lnTo>
                    <a:pt x="416" y="6529"/>
                  </a:lnTo>
                  <a:lnTo>
                    <a:pt x="437" y="6488"/>
                  </a:lnTo>
                  <a:lnTo>
                    <a:pt x="707" y="5822"/>
                  </a:lnTo>
                  <a:lnTo>
                    <a:pt x="957" y="5136"/>
                  </a:lnTo>
                  <a:lnTo>
                    <a:pt x="1186" y="4450"/>
                  </a:lnTo>
                  <a:lnTo>
                    <a:pt x="1393" y="3764"/>
                  </a:lnTo>
                  <a:lnTo>
                    <a:pt x="1581" y="3078"/>
                  </a:lnTo>
                  <a:lnTo>
                    <a:pt x="1726" y="2371"/>
                  </a:lnTo>
                  <a:lnTo>
                    <a:pt x="1830" y="1643"/>
                  </a:lnTo>
                  <a:lnTo>
                    <a:pt x="1913" y="915"/>
                  </a:lnTo>
                  <a:lnTo>
                    <a:pt x="1913" y="749"/>
                  </a:lnTo>
                  <a:lnTo>
                    <a:pt x="1892" y="582"/>
                  </a:lnTo>
                  <a:lnTo>
                    <a:pt x="1830" y="437"/>
                  </a:lnTo>
                  <a:lnTo>
                    <a:pt x="1747" y="312"/>
                  </a:lnTo>
                  <a:lnTo>
                    <a:pt x="1643" y="208"/>
                  </a:lnTo>
                  <a:lnTo>
                    <a:pt x="1518" y="125"/>
                  </a:lnTo>
                  <a:lnTo>
                    <a:pt x="1373" y="42"/>
                  </a:lnTo>
                  <a:lnTo>
                    <a:pt x="1186" y="2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916550" y="2272175"/>
              <a:ext cx="47850" cy="166350"/>
            </a:xfrm>
            <a:custGeom>
              <a:avLst/>
              <a:gdLst/>
              <a:ahLst/>
              <a:cxnLst/>
              <a:rect l="l" t="t" r="r" b="b"/>
              <a:pathLst>
                <a:path w="1914" h="6654" fill="none" extrusionOk="0">
                  <a:moveTo>
                    <a:pt x="1040" y="0"/>
                  </a:moveTo>
                  <a:lnTo>
                    <a:pt x="1040" y="0"/>
                  </a:lnTo>
                  <a:lnTo>
                    <a:pt x="874" y="21"/>
                  </a:lnTo>
                  <a:lnTo>
                    <a:pt x="728" y="63"/>
                  </a:lnTo>
                  <a:lnTo>
                    <a:pt x="603" y="125"/>
                  </a:lnTo>
                  <a:lnTo>
                    <a:pt x="499" y="208"/>
                  </a:lnTo>
                  <a:lnTo>
                    <a:pt x="416" y="312"/>
                  </a:lnTo>
                  <a:lnTo>
                    <a:pt x="333" y="458"/>
                  </a:lnTo>
                  <a:lnTo>
                    <a:pt x="271" y="603"/>
                  </a:lnTo>
                  <a:lnTo>
                    <a:pt x="229" y="749"/>
                  </a:lnTo>
                  <a:lnTo>
                    <a:pt x="229" y="749"/>
                  </a:lnTo>
                  <a:lnTo>
                    <a:pt x="167" y="1102"/>
                  </a:lnTo>
                  <a:lnTo>
                    <a:pt x="125" y="1456"/>
                  </a:lnTo>
                  <a:lnTo>
                    <a:pt x="63" y="2142"/>
                  </a:lnTo>
                  <a:lnTo>
                    <a:pt x="63" y="2142"/>
                  </a:lnTo>
                  <a:lnTo>
                    <a:pt x="0" y="3265"/>
                  </a:lnTo>
                  <a:lnTo>
                    <a:pt x="0" y="3805"/>
                  </a:lnTo>
                  <a:lnTo>
                    <a:pt x="0" y="4367"/>
                  </a:lnTo>
                  <a:lnTo>
                    <a:pt x="0" y="4928"/>
                  </a:lnTo>
                  <a:lnTo>
                    <a:pt x="42" y="5510"/>
                  </a:lnTo>
                  <a:lnTo>
                    <a:pt x="83" y="6072"/>
                  </a:lnTo>
                  <a:lnTo>
                    <a:pt x="167" y="6654"/>
                  </a:lnTo>
                  <a:lnTo>
                    <a:pt x="167" y="6654"/>
                  </a:lnTo>
                  <a:lnTo>
                    <a:pt x="354" y="6571"/>
                  </a:lnTo>
                  <a:lnTo>
                    <a:pt x="416" y="6529"/>
                  </a:lnTo>
                  <a:lnTo>
                    <a:pt x="437" y="6488"/>
                  </a:lnTo>
                  <a:lnTo>
                    <a:pt x="437" y="6488"/>
                  </a:lnTo>
                  <a:lnTo>
                    <a:pt x="707" y="5822"/>
                  </a:lnTo>
                  <a:lnTo>
                    <a:pt x="957" y="5136"/>
                  </a:lnTo>
                  <a:lnTo>
                    <a:pt x="1186" y="4450"/>
                  </a:lnTo>
                  <a:lnTo>
                    <a:pt x="1393" y="3764"/>
                  </a:lnTo>
                  <a:lnTo>
                    <a:pt x="1581" y="3078"/>
                  </a:lnTo>
                  <a:lnTo>
                    <a:pt x="1726" y="2371"/>
                  </a:lnTo>
                  <a:lnTo>
                    <a:pt x="1830" y="1643"/>
                  </a:lnTo>
                  <a:lnTo>
                    <a:pt x="1913" y="915"/>
                  </a:lnTo>
                  <a:lnTo>
                    <a:pt x="1913" y="915"/>
                  </a:lnTo>
                  <a:lnTo>
                    <a:pt x="1913" y="749"/>
                  </a:lnTo>
                  <a:lnTo>
                    <a:pt x="1892" y="582"/>
                  </a:lnTo>
                  <a:lnTo>
                    <a:pt x="1830" y="437"/>
                  </a:lnTo>
                  <a:lnTo>
                    <a:pt x="1747" y="312"/>
                  </a:lnTo>
                  <a:lnTo>
                    <a:pt x="1643" y="208"/>
                  </a:lnTo>
                  <a:lnTo>
                    <a:pt x="1518" y="125"/>
                  </a:lnTo>
                  <a:lnTo>
                    <a:pt x="1373" y="42"/>
                  </a:lnTo>
                  <a:lnTo>
                    <a:pt x="1186" y="21"/>
                  </a:lnTo>
                  <a:lnTo>
                    <a:pt x="1186" y="21"/>
                  </a:lnTo>
                  <a:lnTo>
                    <a:pt x="10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330200" y="2334550"/>
              <a:ext cx="36400" cy="63950"/>
            </a:xfrm>
            <a:custGeom>
              <a:avLst/>
              <a:gdLst/>
              <a:ahLst/>
              <a:cxnLst/>
              <a:rect l="l" t="t" r="r" b="b"/>
              <a:pathLst>
                <a:path w="1456" h="2558" extrusionOk="0">
                  <a:moveTo>
                    <a:pt x="1268" y="0"/>
                  </a:moveTo>
                  <a:lnTo>
                    <a:pt x="1144" y="21"/>
                  </a:lnTo>
                  <a:lnTo>
                    <a:pt x="1019" y="63"/>
                  </a:lnTo>
                  <a:lnTo>
                    <a:pt x="894" y="125"/>
                  </a:lnTo>
                  <a:lnTo>
                    <a:pt x="790" y="188"/>
                  </a:lnTo>
                  <a:lnTo>
                    <a:pt x="665" y="271"/>
                  </a:lnTo>
                  <a:lnTo>
                    <a:pt x="561" y="375"/>
                  </a:lnTo>
                  <a:lnTo>
                    <a:pt x="395" y="603"/>
                  </a:lnTo>
                  <a:lnTo>
                    <a:pt x="229" y="853"/>
                  </a:lnTo>
                  <a:lnTo>
                    <a:pt x="104" y="1144"/>
                  </a:lnTo>
                  <a:lnTo>
                    <a:pt x="42" y="1435"/>
                  </a:lnTo>
                  <a:lnTo>
                    <a:pt x="0" y="1768"/>
                  </a:lnTo>
                  <a:lnTo>
                    <a:pt x="0" y="1893"/>
                  </a:lnTo>
                  <a:lnTo>
                    <a:pt x="21" y="2038"/>
                  </a:lnTo>
                  <a:lnTo>
                    <a:pt x="42" y="2163"/>
                  </a:lnTo>
                  <a:lnTo>
                    <a:pt x="104" y="2267"/>
                  </a:lnTo>
                  <a:lnTo>
                    <a:pt x="166" y="2371"/>
                  </a:lnTo>
                  <a:lnTo>
                    <a:pt x="250" y="2454"/>
                  </a:lnTo>
                  <a:lnTo>
                    <a:pt x="374" y="2516"/>
                  </a:lnTo>
                  <a:lnTo>
                    <a:pt x="520" y="2537"/>
                  </a:lnTo>
                  <a:lnTo>
                    <a:pt x="645" y="2558"/>
                  </a:lnTo>
                  <a:lnTo>
                    <a:pt x="749" y="2537"/>
                  </a:lnTo>
                  <a:lnTo>
                    <a:pt x="853" y="2516"/>
                  </a:lnTo>
                  <a:lnTo>
                    <a:pt x="957" y="2475"/>
                  </a:lnTo>
                  <a:lnTo>
                    <a:pt x="1040" y="2392"/>
                  </a:lnTo>
                  <a:lnTo>
                    <a:pt x="1102" y="2329"/>
                  </a:lnTo>
                  <a:lnTo>
                    <a:pt x="1164" y="2225"/>
                  </a:lnTo>
                  <a:lnTo>
                    <a:pt x="1268" y="2017"/>
                  </a:lnTo>
                  <a:lnTo>
                    <a:pt x="1331" y="1768"/>
                  </a:lnTo>
                  <a:lnTo>
                    <a:pt x="1393" y="1518"/>
                  </a:lnTo>
                  <a:lnTo>
                    <a:pt x="1435" y="1269"/>
                  </a:lnTo>
                  <a:lnTo>
                    <a:pt x="1456" y="1019"/>
                  </a:lnTo>
                  <a:lnTo>
                    <a:pt x="1456" y="770"/>
                  </a:lnTo>
                  <a:lnTo>
                    <a:pt x="1414" y="520"/>
                  </a:lnTo>
                  <a:lnTo>
                    <a:pt x="1352" y="250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330200" y="2334550"/>
              <a:ext cx="36400" cy="63950"/>
            </a:xfrm>
            <a:custGeom>
              <a:avLst/>
              <a:gdLst/>
              <a:ahLst/>
              <a:cxnLst/>
              <a:rect l="l" t="t" r="r" b="b"/>
              <a:pathLst>
                <a:path w="1456" h="2558" fill="none" extrusionOk="0">
                  <a:moveTo>
                    <a:pt x="1268" y="0"/>
                  </a:moveTo>
                  <a:lnTo>
                    <a:pt x="1268" y="0"/>
                  </a:lnTo>
                  <a:lnTo>
                    <a:pt x="1144" y="21"/>
                  </a:lnTo>
                  <a:lnTo>
                    <a:pt x="1019" y="63"/>
                  </a:lnTo>
                  <a:lnTo>
                    <a:pt x="894" y="125"/>
                  </a:lnTo>
                  <a:lnTo>
                    <a:pt x="790" y="188"/>
                  </a:lnTo>
                  <a:lnTo>
                    <a:pt x="665" y="271"/>
                  </a:lnTo>
                  <a:lnTo>
                    <a:pt x="561" y="375"/>
                  </a:lnTo>
                  <a:lnTo>
                    <a:pt x="395" y="603"/>
                  </a:lnTo>
                  <a:lnTo>
                    <a:pt x="229" y="853"/>
                  </a:lnTo>
                  <a:lnTo>
                    <a:pt x="104" y="1144"/>
                  </a:lnTo>
                  <a:lnTo>
                    <a:pt x="42" y="1435"/>
                  </a:lnTo>
                  <a:lnTo>
                    <a:pt x="0" y="1768"/>
                  </a:lnTo>
                  <a:lnTo>
                    <a:pt x="0" y="1768"/>
                  </a:lnTo>
                  <a:lnTo>
                    <a:pt x="0" y="1893"/>
                  </a:lnTo>
                  <a:lnTo>
                    <a:pt x="21" y="2038"/>
                  </a:lnTo>
                  <a:lnTo>
                    <a:pt x="42" y="2163"/>
                  </a:lnTo>
                  <a:lnTo>
                    <a:pt x="104" y="2267"/>
                  </a:lnTo>
                  <a:lnTo>
                    <a:pt x="166" y="2371"/>
                  </a:lnTo>
                  <a:lnTo>
                    <a:pt x="250" y="2454"/>
                  </a:lnTo>
                  <a:lnTo>
                    <a:pt x="374" y="2516"/>
                  </a:lnTo>
                  <a:lnTo>
                    <a:pt x="520" y="2537"/>
                  </a:lnTo>
                  <a:lnTo>
                    <a:pt x="520" y="2537"/>
                  </a:lnTo>
                  <a:lnTo>
                    <a:pt x="645" y="2558"/>
                  </a:lnTo>
                  <a:lnTo>
                    <a:pt x="645" y="2558"/>
                  </a:lnTo>
                  <a:lnTo>
                    <a:pt x="749" y="2537"/>
                  </a:lnTo>
                  <a:lnTo>
                    <a:pt x="853" y="2516"/>
                  </a:lnTo>
                  <a:lnTo>
                    <a:pt x="957" y="2475"/>
                  </a:lnTo>
                  <a:lnTo>
                    <a:pt x="1040" y="2392"/>
                  </a:lnTo>
                  <a:lnTo>
                    <a:pt x="1102" y="2329"/>
                  </a:lnTo>
                  <a:lnTo>
                    <a:pt x="1164" y="2225"/>
                  </a:lnTo>
                  <a:lnTo>
                    <a:pt x="1268" y="2017"/>
                  </a:lnTo>
                  <a:lnTo>
                    <a:pt x="1268" y="2017"/>
                  </a:lnTo>
                  <a:lnTo>
                    <a:pt x="1331" y="1768"/>
                  </a:lnTo>
                  <a:lnTo>
                    <a:pt x="1393" y="1518"/>
                  </a:lnTo>
                  <a:lnTo>
                    <a:pt x="1435" y="1269"/>
                  </a:lnTo>
                  <a:lnTo>
                    <a:pt x="1456" y="1019"/>
                  </a:lnTo>
                  <a:lnTo>
                    <a:pt x="1456" y="770"/>
                  </a:lnTo>
                  <a:lnTo>
                    <a:pt x="1414" y="520"/>
                  </a:lnTo>
                  <a:lnTo>
                    <a:pt x="1352" y="250"/>
                  </a:lnTo>
                  <a:lnTo>
                    <a:pt x="126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80" name="Google Shape;1480;p9"/>
            <p:cNvSpPr/>
            <p:nvPr/>
          </p:nvSpPr>
          <p:spPr>
            <a:xfrm>
              <a:off x="1151375" y="2154700"/>
              <a:ext cx="1125425" cy="1561550"/>
            </a:xfrm>
            <a:custGeom>
              <a:avLst/>
              <a:gdLst/>
              <a:ahLst/>
              <a:cxnLst/>
              <a:rect l="l" t="t" r="r" b="b"/>
              <a:pathLst>
                <a:path w="45017" h="62462" extrusionOk="0">
                  <a:moveTo>
                    <a:pt x="35286" y="1539"/>
                  </a:moveTo>
                  <a:lnTo>
                    <a:pt x="35868" y="1580"/>
                  </a:lnTo>
                  <a:lnTo>
                    <a:pt x="36429" y="1622"/>
                  </a:lnTo>
                  <a:lnTo>
                    <a:pt x="37011" y="1684"/>
                  </a:lnTo>
                  <a:lnTo>
                    <a:pt x="38134" y="1851"/>
                  </a:lnTo>
                  <a:lnTo>
                    <a:pt x="39278" y="2038"/>
                  </a:lnTo>
                  <a:lnTo>
                    <a:pt x="40401" y="2246"/>
                  </a:lnTo>
                  <a:lnTo>
                    <a:pt x="40837" y="2350"/>
                  </a:lnTo>
                  <a:lnTo>
                    <a:pt x="41170" y="2454"/>
                  </a:lnTo>
                  <a:lnTo>
                    <a:pt x="41316" y="2516"/>
                  </a:lnTo>
                  <a:lnTo>
                    <a:pt x="41440" y="2599"/>
                  </a:lnTo>
                  <a:lnTo>
                    <a:pt x="41565" y="2662"/>
                  </a:lnTo>
                  <a:lnTo>
                    <a:pt x="41648" y="2766"/>
                  </a:lnTo>
                  <a:lnTo>
                    <a:pt x="41731" y="2870"/>
                  </a:lnTo>
                  <a:lnTo>
                    <a:pt x="41815" y="2973"/>
                  </a:lnTo>
                  <a:lnTo>
                    <a:pt x="41877" y="3119"/>
                  </a:lnTo>
                  <a:lnTo>
                    <a:pt x="41919" y="3265"/>
                  </a:lnTo>
                  <a:lnTo>
                    <a:pt x="42002" y="3618"/>
                  </a:lnTo>
                  <a:lnTo>
                    <a:pt x="42064" y="4055"/>
                  </a:lnTo>
                  <a:lnTo>
                    <a:pt x="42147" y="5011"/>
                  </a:lnTo>
                  <a:lnTo>
                    <a:pt x="42210" y="5947"/>
                  </a:lnTo>
                  <a:lnTo>
                    <a:pt x="42272" y="6903"/>
                  </a:lnTo>
                  <a:lnTo>
                    <a:pt x="42334" y="7839"/>
                  </a:lnTo>
                  <a:lnTo>
                    <a:pt x="42376" y="9731"/>
                  </a:lnTo>
                  <a:lnTo>
                    <a:pt x="42397" y="11644"/>
                  </a:lnTo>
                  <a:lnTo>
                    <a:pt x="42376" y="15844"/>
                  </a:lnTo>
                  <a:lnTo>
                    <a:pt x="42334" y="20065"/>
                  </a:lnTo>
                  <a:lnTo>
                    <a:pt x="42251" y="28569"/>
                  </a:lnTo>
                  <a:lnTo>
                    <a:pt x="42127" y="30524"/>
                  </a:lnTo>
                  <a:lnTo>
                    <a:pt x="42043" y="32499"/>
                  </a:lnTo>
                  <a:lnTo>
                    <a:pt x="42002" y="34475"/>
                  </a:lnTo>
                  <a:lnTo>
                    <a:pt x="41981" y="36450"/>
                  </a:lnTo>
                  <a:lnTo>
                    <a:pt x="41960" y="38446"/>
                  </a:lnTo>
                  <a:lnTo>
                    <a:pt x="41960" y="40442"/>
                  </a:lnTo>
                  <a:lnTo>
                    <a:pt x="42002" y="44434"/>
                  </a:lnTo>
                  <a:lnTo>
                    <a:pt x="42002" y="45848"/>
                  </a:lnTo>
                  <a:lnTo>
                    <a:pt x="41981" y="47262"/>
                  </a:lnTo>
                  <a:lnTo>
                    <a:pt x="41919" y="48655"/>
                  </a:lnTo>
                  <a:lnTo>
                    <a:pt x="41835" y="50069"/>
                  </a:lnTo>
                  <a:lnTo>
                    <a:pt x="41731" y="51483"/>
                  </a:lnTo>
                  <a:lnTo>
                    <a:pt x="41627" y="52876"/>
                  </a:lnTo>
                  <a:lnTo>
                    <a:pt x="41336" y="55704"/>
                  </a:lnTo>
                  <a:lnTo>
                    <a:pt x="41295" y="56078"/>
                  </a:lnTo>
                  <a:lnTo>
                    <a:pt x="41232" y="56432"/>
                  </a:lnTo>
                  <a:lnTo>
                    <a:pt x="41170" y="56744"/>
                  </a:lnTo>
                  <a:lnTo>
                    <a:pt x="41066" y="57035"/>
                  </a:lnTo>
                  <a:lnTo>
                    <a:pt x="40962" y="57305"/>
                  </a:lnTo>
                  <a:lnTo>
                    <a:pt x="40837" y="57555"/>
                  </a:lnTo>
                  <a:lnTo>
                    <a:pt x="40692" y="57783"/>
                  </a:lnTo>
                  <a:lnTo>
                    <a:pt x="40525" y="57970"/>
                  </a:lnTo>
                  <a:lnTo>
                    <a:pt x="40338" y="58158"/>
                  </a:lnTo>
                  <a:lnTo>
                    <a:pt x="40130" y="58324"/>
                  </a:lnTo>
                  <a:lnTo>
                    <a:pt x="39902" y="58470"/>
                  </a:lnTo>
                  <a:lnTo>
                    <a:pt x="39652" y="58594"/>
                  </a:lnTo>
                  <a:lnTo>
                    <a:pt x="39361" y="58719"/>
                  </a:lnTo>
                  <a:lnTo>
                    <a:pt x="39049" y="58823"/>
                  </a:lnTo>
                  <a:lnTo>
                    <a:pt x="38696" y="58927"/>
                  </a:lnTo>
                  <a:lnTo>
                    <a:pt x="38321" y="59010"/>
                  </a:lnTo>
                  <a:lnTo>
                    <a:pt x="37552" y="59176"/>
                  </a:lnTo>
                  <a:lnTo>
                    <a:pt x="36762" y="59301"/>
                  </a:lnTo>
                  <a:lnTo>
                    <a:pt x="35972" y="59384"/>
                  </a:lnTo>
                  <a:lnTo>
                    <a:pt x="35203" y="59447"/>
                  </a:lnTo>
                  <a:lnTo>
                    <a:pt x="34412" y="59488"/>
                  </a:lnTo>
                  <a:lnTo>
                    <a:pt x="33601" y="59488"/>
                  </a:lnTo>
                  <a:lnTo>
                    <a:pt x="32811" y="59468"/>
                  </a:lnTo>
                  <a:lnTo>
                    <a:pt x="32021" y="59426"/>
                  </a:lnTo>
                  <a:lnTo>
                    <a:pt x="31793" y="59405"/>
                  </a:lnTo>
                  <a:lnTo>
                    <a:pt x="31564" y="59364"/>
                  </a:lnTo>
                  <a:lnTo>
                    <a:pt x="31377" y="59301"/>
                  </a:lnTo>
                  <a:lnTo>
                    <a:pt x="31169" y="59260"/>
                  </a:lnTo>
                  <a:lnTo>
                    <a:pt x="31002" y="59176"/>
                  </a:lnTo>
                  <a:lnTo>
                    <a:pt x="30815" y="59093"/>
                  </a:lnTo>
                  <a:lnTo>
                    <a:pt x="30670" y="58989"/>
                  </a:lnTo>
                  <a:lnTo>
                    <a:pt x="30524" y="58885"/>
                  </a:lnTo>
                  <a:lnTo>
                    <a:pt x="30379" y="58761"/>
                  </a:lnTo>
                  <a:lnTo>
                    <a:pt x="30254" y="58636"/>
                  </a:lnTo>
                  <a:lnTo>
                    <a:pt x="30129" y="58490"/>
                  </a:lnTo>
                  <a:lnTo>
                    <a:pt x="30025" y="58324"/>
                  </a:lnTo>
                  <a:lnTo>
                    <a:pt x="29921" y="58158"/>
                  </a:lnTo>
                  <a:lnTo>
                    <a:pt x="29838" y="57970"/>
                  </a:lnTo>
                  <a:lnTo>
                    <a:pt x="29672" y="57575"/>
                  </a:lnTo>
                  <a:lnTo>
                    <a:pt x="29277" y="56307"/>
                  </a:lnTo>
                  <a:lnTo>
                    <a:pt x="28923" y="55039"/>
                  </a:lnTo>
                  <a:lnTo>
                    <a:pt x="28590" y="53750"/>
                  </a:lnTo>
                  <a:lnTo>
                    <a:pt x="28299" y="52460"/>
                  </a:lnTo>
                  <a:lnTo>
                    <a:pt x="27967" y="50755"/>
                  </a:lnTo>
                  <a:lnTo>
                    <a:pt x="27655" y="49050"/>
                  </a:lnTo>
                  <a:lnTo>
                    <a:pt x="27364" y="47325"/>
                  </a:lnTo>
                  <a:lnTo>
                    <a:pt x="27114" y="45620"/>
                  </a:lnTo>
                  <a:lnTo>
                    <a:pt x="26885" y="43894"/>
                  </a:lnTo>
                  <a:lnTo>
                    <a:pt x="26657" y="42168"/>
                  </a:lnTo>
                  <a:lnTo>
                    <a:pt x="26199" y="38716"/>
                  </a:lnTo>
                  <a:lnTo>
                    <a:pt x="26116" y="38134"/>
                  </a:lnTo>
                  <a:lnTo>
                    <a:pt x="26054" y="37552"/>
                  </a:lnTo>
                  <a:lnTo>
                    <a:pt x="26012" y="37365"/>
                  </a:lnTo>
                  <a:lnTo>
                    <a:pt x="25971" y="37219"/>
                  </a:lnTo>
                  <a:lnTo>
                    <a:pt x="25908" y="37095"/>
                  </a:lnTo>
                  <a:lnTo>
                    <a:pt x="25804" y="36991"/>
                  </a:lnTo>
                  <a:lnTo>
                    <a:pt x="25700" y="36928"/>
                  </a:lnTo>
                  <a:lnTo>
                    <a:pt x="25575" y="36887"/>
                  </a:lnTo>
                  <a:lnTo>
                    <a:pt x="25409" y="36866"/>
                  </a:lnTo>
                  <a:lnTo>
                    <a:pt x="25222" y="36866"/>
                  </a:lnTo>
                  <a:lnTo>
                    <a:pt x="23226" y="37011"/>
                  </a:lnTo>
                  <a:lnTo>
                    <a:pt x="21209" y="37095"/>
                  </a:lnTo>
                  <a:lnTo>
                    <a:pt x="19213" y="37157"/>
                  </a:lnTo>
                  <a:lnTo>
                    <a:pt x="17196" y="37198"/>
                  </a:lnTo>
                  <a:lnTo>
                    <a:pt x="13162" y="37198"/>
                  </a:lnTo>
                  <a:lnTo>
                    <a:pt x="9149" y="37157"/>
                  </a:lnTo>
                  <a:lnTo>
                    <a:pt x="8193" y="37136"/>
                  </a:lnTo>
                  <a:lnTo>
                    <a:pt x="7236" y="37053"/>
                  </a:lnTo>
                  <a:lnTo>
                    <a:pt x="6280" y="36949"/>
                  </a:lnTo>
                  <a:lnTo>
                    <a:pt x="5344" y="36803"/>
                  </a:lnTo>
                  <a:lnTo>
                    <a:pt x="4887" y="36699"/>
                  </a:lnTo>
                  <a:lnTo>
                    <a:pt x="4471" y="36595"/>
                  </a:lnTo>
                  <a:lnTo>
                    <a:pt x="4076" y="36450"/>
                  </a:lnTo>
                  <a:lnTo>
                    <a:pt x="3743" y="36304"/>
                  </a:lnTo>
                  <a:lnTo>
                    <a:pt x="3410" y="36117"/>
                  </a:lnTo>
                  <a:lnTo>
                    <a:pt x="3140" y="35930"/>
                  </a:lnTo>
                  <a:lnTo>
                    <a:pt x="2891" y="35722"/>
                  </a:lnTo>
                  <a:lnTo>
                    <a:pt x="2662" y="35493"/>
                  </a:lnTo>
                  <a:lnTo>
                    <a:pt x="2454" y="35244"/>
                  </a:lnTo>
                  <a:lnTo>
                    <a:pt x="2288" y="34974"/>
                  </a:lnTo>
                  <a:lnTo>
                    <a:pt x="2142" y="34683"/>
                  </a:lnTo>
                  <a:lnTo>
                    <a:pt x="2038" y="34391"/>
                  </a:lnTo>
                  <a:lnTo>
                    <a:pt x="1934" y="34059"/>
                  </a:lnTo>
                  <a:lnTo>
                    <a:pt x="1872" y="33705"/>
                  </a:lnTo>
                  <a:lnTo>
                    <a:pt x="1809" y="33352"/>
                  </a:lnTo>
                  <a:lnTo>
                    <a:pt x="1789" y="32978"/>
                  </a:lnTo>
                  <a:lnTo>
                    <a:pt x="1768" y="32250"/>
                  </a:lnTo>
                  <a:lnTo>
                    <a:pt x="1768" y="31543"/>
                  </a:lnTo>
                  <a:lnTo>
                    <a:pt x="1768" y="30836"/>
                  </a:lnTo>
                  <a:lnTo>
                    <a:pt x="1809" y="30108"/>
                  </a:lnTo>
                  <a:lnTo>
                    <a:pt x="1892" y="28694"/>
                  </a:lnTo>
                  <a:lnTo>
                    <a:pt x="1996" y="27280"/>
                  </a:lnTo>
                  <a:lnTo>
                    <a:pt x="2142" y="25534"/>
                  </a:lnTo>
                  <a:lnTo>
                    <a:pt x="2308" y="23808"/>
                  </a:lnTo>
                  <a:lnTo>
                    <a:pt x="2516" y="22082"/>
                  </a:lnTo>
                  <a:lnTo>
                    <a:pt x="2745" y="20356"/>
                  </a:lnTo>
                  <a:lnTo>
                    <a:pt x="3015" y="18630"/>
                  </a:lnTo>
                  <a:lnTo>
                    <a:pt x="3306" y="16925"/>
                  </a:lnTo>
                  <a:lnTo>
                    <a:pt x="3618" y="15200"/>
                  </a:lnTo>
                  <a:lnTo>
                    <a:pt x="3951" y="13495"/>
                  </a:lnTo>
                  <a:lnTo>
                    <a:pt x="4138" y="12663"/>
                  </a:lnTo>
                  <a:lnTo>
                    <a:pt x="4325" y="11831"/>
                  </a:lnTo>
                  <a:lnTo>
                    <a:pt x="4533" y="11020"/>
                  </a:lnTo>
                  <a:lnTo>
                    <a:pt x="4783" y="10209"/>
                  </a:lnTo>
                  <a:lnTo>
                    <a:pt x="5053" y="9398"/>
                  </a:lnTo>
                  <a:lnTo>
                    <a:pt x="5365" y="8608"/>
                  </a:lnTo>
                  <a:lnTo>
                    <a:pt x="5718" y="7818"/>
                  </a:lnTo>
                  <a:lnTo>
                    <a:pt x="5905" y="7444"/>
                  </a:lnTo>
                  <a:lnTo>
                    <a:pt x="6113" y="7070"/>
                  </a:lnTo>
                  <a:lnTo>
                    <a:pt x="6342" y="6695"/>
                  </a:lnTo>
                  <a:lnTo>
                    <a:pt x="6592" y="6342"/>
                  </a:lnTo>
                  <a:lnTo>
                    <a:pt x="6862" y="6030"/>
                  </a:lnTo>
                  <a:lnTo>
                    <a:pt x="7153" y="5760"/>
                  </a:lnTo>
                  <a:lnTo>
                    <a:pt x="7465" y="5510"/>
                  </a:lnTo>
                  <a:lnTo>
                    <a:pt x="7818" y="5281"/>
                  </a:lnTo>
                  <a:lnTo>
                    <a:pt x="8213" y="5094"/>
                  </a:lnTo>
                  <a:lnTo>
                    <a:pt x="8629" y="4928"/>
                  </a:lnTo>
                  <a:lnTo>
                    <a:pt x="10251" y="4429"/>
                  </a:lnTo>
                  <a:lnTo>
                    <a:pt x="11062" y="4179"/>
                  </a:lnTo>
                  <a:lnTo>
                    <a:pt x="11852" y="3930"/>
                  </a:lnTo>
                  <a:lnTo>
                    <a:pt x="12684" y="3722"/>
                  </a:lnTo>
                  <a:lnTo>
                    <a:pt x="13495" y="3514"/>
                  </a:lnTo>
                  <a:lnTo>
                    <a:pt x="14327" y="3348"/>
                  </a:lnTo>
                  <a:lnTo>
                    <a:pt x="15158" y="3202"/>
                  </a:lnTo>
                  <a:lnTo>
                    <a:pt x="15844" y="3119"/>
                  </a:lnTo>
                  <a:lnTo>
                    <a:pt x="16531" y="3077"/>
                  </a:lnTo>
                  <a:lnTo>
                    <a:pt x="16863" y="3057"/>
                  </a:lnTo>
                  <a:lnTo>
                    <a:pt x="17217" y="3077"/>
                  </a:lnTo>
                  <a:lnTo>
                    <a:pt x="17570" y="3098"/>
                  </a:lnTo>
                  <a:lnTo>
                    <a:pt x="17903" y="3140"/>
                  </a:lnTo>
                  <a:lnTo>
                    <a:pt x="18111" y="3181"/>
                  </a:lnTo>
                  <a:lnTo>
                    <a:pt x="18277" y="3244"/>
                  </a:lnTo>
                  <a:lnTo>
                    <a:pt x="18402" y="3327"/>
                  </a:lnTo>
                  <a:lnTo>
                    <a:pt x="18506" y="3431"/>
                  </a:lnTo>
                  <a:lnTo>
                    <a:pt x="18589" y="3556"/>
                  </a:lnTo>
                  <a:lnTo>
                    <a:pt x="18631" y="3701"/>
                  </a:lnTo>
                  <a:lnTo>
                    <a:pt x="18651" y="3868"/>
                  </a:lnTo>
                  <a:lnTo>
                    <a:pt x="18651" y="4055"/>
                  </a:lnTo>
                  <a:lnTo>
                    <a:pt x="18610" y="4408"/>
                  </a:lnTo>
                  <a:lnTo>
                    <a:pt x="18506" y="4741"/>
                  </a:lnTo>
                  <a:lnTo>
                    <a:pt x="18132" y="6009"/>
                  </a:lnTo>
                  <a:lnTo>
                    <a:pt x="17778" y="7298"/>
                  </a:lnTo>
                  <a:lnTo>
                    <a:pt x="17466" y="8567"/>
                  </a:lnTo>
                  <a:lnTo>
                    <a:pt x="17196" y="9856"/>
                  </a:lnTo>
                  <a:lnTo>
                    <a:pt x="16946" y="11166"/>
                  </a:lnTo>
                  <a:lnTo>
                    <a:pt x="16718" y="12455"/>
                  </a:lnTo>
                  <a:lnTo>
                    <a:pt x="16510" y="13765"/>
                  </a:lnTo>
                  <a:lnTo>
                    <a:pt x="16302" y="15075"/>
                  </a:lnTo>
                  <a:lnTo>
                    <a:pt x="16198" y="15865"/>
                  </a:lnTo>
                  <a:lnTo>
                    <a:pt x="16115" y="16655"/>
                  </a:lnTo>
                  <a:lnTo>
                    <a:pt x="16032" y="17466"/>
                  </a:lnTo>
                  <a:lnTo>
                    <a:pt x="15969" y="18256"/>
                  </a:lnTo>
                  <a:lnTo>
                    <a:pt x="15865" y="19857"/>
                  </a:lnTo>
                  <a:lnTo>
                    <a:pt x="15803" y="21458"/>
                  </a:lnTo>
                  <a:lnTo>
                    <a:pt x="15782" y="21916"/>
                  </a:lnTo>
                  <a:lnTo>
                    <a:pt x="15803" y="22394"/>
                  </a:lnTo>
                  <a:lnTo>
                    <a:pt x="15824" y="22623"/>
                  </a:lnTo>
                  <a:lnTo>
                    <a:pt x="15844" y="22851"/>
                  </a:lnTo>
                  <a:lnTo>
                    <a:pt x="15886" y="23080"/>
                  </a:lnTo>
                  <a:lnTo>
                    <a:pt x="15948" y="23309"/>
                  </a:lnTo>
                  <a:lnTo>
                    <a:pt x="16052" y="23558"/>
                  </a:lnTo>
                  <a:lnTo>
                    <a:pt x="16156" y="23787"/>
                  </a:lnTo>
                  <a:lnTo>
                    <a:pt x="16281" y="23995"/>
                  </a:lnTo>
                  <a:lnTo>
                    <a:pt x="16427" y="24203"/>
                  </a:lnTo>
                  <a:lnTo>
                    <a:pt x="16593" y="24369"/>
                  </a:lnTo>
                  <a:lnTo>
                    <a:pt x="16801" y="24515"/>
                  </a:lnTo>
                  <a:lnTo>
                    <a:pt x="17009" y="24640"/>
                  </a:lnTo>
                  <a:lnTo>
                    <a:pt x="17258" y="24744"/>
                  </a:lnTo>
                  <a:lnTo>
                    <a:pt x="17778" y="24889"/>
                  </a:lnTo>
                  <a:lnTo>
                    <a:pt x="18298" y="25035"/>
                  </a:lnTo>
                  <a:lnTo>
                    <a:pt x="18839" y="25159"/>
                  </a:lnTo>
                  <a:lnTo>
                    <a:pt x="19358" y="25263"/>
                  </a:lnTo>
                  <a:lnTo>
                    <a:pt x="19878" y="25367"/>
                  </a:lnTo>
                  <a:lnTo>
                    <a:pt x="20419" y="25451"/>
                  </a:lnTo>
                  <a:lnTo>
                    <a:pt x="20959" y="25492"/>
                  </a:lnTo>
                  <a:lnTo>
                    <a:pt x="21479" y="25554"/>
                  </a:lnTo>
                  <a:lnTo>
                    <a:pt x="22020" y="25575"/>
                  </a:lnTo>
                  <a:lnTo>
                    <a:pt x="23080" y="25575"/>
                  </a:lnTo>
                  <a:lnTo>
                    <a:pt x="23621" y="25534"/>
                  </a:lnTo>
                  <a:lnTo>
                    <a:pt x="24162" y="25492"/>
                  </a:lnTo>
                  <a:lnTo>
                    <a:pt x="24702" y="25430"/>
                  </a:lnTo>
                  <a:lnTo>
                    <a:pt x="25243" y="25347"/>
                  </a:lnTo>
                  <a:lnTo>
                    <a:pt x="25783" y="25243"/>
                  </a:lnTo>
                  <a:lnTo>
                    <a:pt x="26262" y="25139"/>
                  </a:lnTo>
                  <a:lnTo>
                    <a:pt x="26470" y="25055"/>
                  </a:lnTo>
                  <a:lnTo>
                    <a:pt x="26657" y="24993"/>
                  </a:lnTo>
                  <a:lnTo>
                    <a:pt x="26844" y="24910"/>
                  </a:lnTo>
                  <a:lnTo>
                    <a:pt x="26989" y="24806"/>
                  </a:lnTo>
                  <a:lnTo>
                    <a:pt x="27135" y="24702"/>
                  </a:lnTo>
                  <a:lnTo>
                    <a:pt x="27260" y="24577"/>
                  </a:lnTo>
                  <a:lnTo>
                    <a:pt x="27364" y="24452"/>
                  </a:lnTo>
                  <a:lnTo>
                    <a:pt x="27468" y="24307"/>
                  </a:lnTo>
                  <a:lnTo>
                    <a:pt x="27551" y="24141"/>
                  </a:lnTo>
                  <a:lnTo>
                    <a:pt x="27613" y="23953"/>
                  </a:lnTo>
                  <a:lnTo>
                    <a:pt x="27696" y="23766"/>
                  </a:lnTo>
                  <a:lnTo>
                    <a:pt x="27738" y="23558"/>
                  </a:lnTo>
                  <a:lnTo>
                    <a:pt x="27842" y="23059"/>
                  </a:lnTo>
                  <a:lnTo>
                    <a:pt x="27946" y="22332"/>
                  </a:lnTo>
                  <a:lnTo>
                    <a:pt x="28008" y="21604"/>
                  </a:lnTo>
                  <a:lnTo>
                    <a:pt x="28071" y="20876"/>
                  </a:lnTo>
                  <a:lnTo>
                    <a:pt x="28133" y="20148"/>
                  </a:lnTo>
                  <a:lnTo>
                    <a:pt x="28216" y="18672"/>
                  </a:lnTo>
                  <a:lnTo>
                    <a:pt x="28299" y="17196"/>
                  </a:lnTo>
                  <a:lnTo>
                    <a:pt x="28424" y="15512"/>
                  </a:lnTo>
                  <a:lnTo>
                    <a:pt x="28570" y="13807"/>
                  </a:lnTo>
                  <a:lnTo>
                    <a:pt x="28736" y="12102"/>
                  </a:lnTo>
                  <a:lnTo>
                    <a:pt x="28923" y="10417"/>
                  </a:lnTo>
                  <a:lnTo>
                    <a:pt x="29131" y="8733"/>
                  </a:lnTo>
                  <a:lnTo>
                    <a:pt x="29360" y="7049"/>
                  </a:lnTo>
                  <a:lnTo>
                    <a:pt x="29630" y="5365"/>
                  </a:lnTo>
                  <a:lnTo>
                    <a:pt x="29900" y="3680"/>
                  </a:lnTo>
                  <a:lnTo>
                    <a:pt x="29984" y="3389"/>
                  </a:lnTo>
                  <a:lnTo>
                    <a:pt x="30067" y="3140"/>
                  </a:lnTo>
                  <a:lnTo>
                    <a:pt x="30191" y="2890"/>
                  </a:lnTo>
                  <a:lnTo>
                    <a:pt x="30358" y="2703"/>
                  </a:lnTo>
                  <a:lnTo>
                    <a:pt x="30524" y="2516"/>
                  </a:lnTo>
                  <a:lnTo>
                    <a:pt x="30732" y="2350"/>
                  </a:lnTo>
                  <a:lnTo>
                    <a:pt x="30961" y="2225"/>
                  </a:lnTo>
                  <a:lnTo>
                    <a:pt x="31231" y="2100"/>
                  </a:lnTo>
                  <a:lnTo>
                    <a:pt x="31793" y="1913"/>
                  </a:lnTo>
                  <a:lnTo>
                    <a:pt x="32375" y="1747"/>
                  </a:lnTo>
                  <a:lnTo>
                    <a:pt x="32936" y="1643"/>
                  </a:lnTo>
                  <a:lnTo>
                    <a:pt x="33518" y="1580"/>
                  </a:lnTo>
                  <a:lnTo>
                    <a:pt x="34101" y="1539"/>
                  </a:lnTo>
                  <a:close/>
                  <a:moveTo>
                    <a:pt x="34849" y="0"/>
                  </a:moveTo>
                  <a:lnTo>
                    <a:pt x="34184" y="42"/>
                  </a:lnTo>
                  <a:lnTo>
                    <a:pt x="33518" y="83"/>
                  </a:lnTo>
                  <a:lnTo>
                    <a:pt x="32832" y="187"/>
                  </a:lnTo>
                  <a:lnTo>
                    <a:pt x="32167" y="312"/>
                  </a:lnTo>
                  <a:lnTo>
                    <a:pt x="31772" y="416"/>
                  </a:lnTo>
                  <a:lnTo>
                    <a:pt x="31397" y="541"/>
                  </a:lnTo>
                  <a:lnTo>
                    <a:pt x="31023" y="686"/>
                  </a:lnTo>
                  <a:lnTo>
                    <a:pt x="30690" y="832"/>
                  </a:lnTo>
                  <a:lnTo>
                    <a:pt x="30379" y="1019"/>
                  </a:lnTo>
                  <a:lnTo>
                    <a:pt x="30067" y="1206"/>
                  </a:lnTo>
                  <a:lnTo>
                    <a:pt x="29796" y="1414"/>
                  </a:lnTo>
                  <a:lnTo>
                    <a:pt x="29547" y="1664"/>
                  </a:lnTo>
                  <a:lnTo>
                    <a:pt x="29297" y="1913"/>
                  </a:lnTo>
                  <a:lnTo>
                    <a:pt x="29089" y="2204"/>
                  </a:lnTo>
                  <a:lnTo>
                    <a:pt x="28902" y="2495"/>
                  </a:lnTo>
                  <a:lnTo>
                    <a:pt x="28736" y="2828"/>
                  </a:lnTo>
                  <a:lnTo>
                    <a:pt x="28590" y="3161"/>
                  </a:lnTo>
                  <a:lnTo>
                    <a:pt x="28466" y="3535"/>
                  </a:lnTo>
                  <a:lnTo>
                    <a:pt x="28362" y="3930"/>
                  </a:lnTo>
                  <a:lnTo>
                    <a:pt x="28279" y="4367"/>
                  </a:lnTo>
                  <a:lnTo>
                    <a:pt x="27883" y="6737"/>
                  </a:lnTo>
                  <a:lnTo>
                    <a:pt x="27530" y="9107"/>
                  </a:lnTo>
                  <a:lnTo>
                    <a:pt x="27384" y="10313"/>
                  </a:lnTo>
                  <a:lnTo>
                    <a:pt x="27239" y="11499"/>
                  </a:lnTo>
                  <a:lnTo>
                    <a:pt x="27114" y="12705"/>
                  </a:lnTo>
                  <a:lnTo>
                    <a:pt x="26989" y="13911"/>
                  </a:lnTo>
                  <a:lnTo>
                    <a:pt x="26823" y="16115"/>
                  </a:lnTo>
                  <a:lnTo>
                    <a:pt x="26677" y="18319"/>
                  </a:lnTo>
                  <a:lnTo>
                    <a:pt x="26615" y="19421"/>
                  </a:lnTo>
                  <a:lnTo>
                    <a:pt x="26574" y="20543"/>
                  </a:lnTo>
                  <a:lnTo>
                    <a:pt x="26553" y="21645"/>
                  </a:lnTo>
                  <a:lnTo>
                    <a:pt x="26532" y="22747"/>
                  </a:lnTo>
                  <a:lnTo>
                    <a:pt x="26511" y="23101"/>
                  </a:lnTo>
                  <a:lnTo>
                    <a:pt x="26470" y="23371"/>
                  </a:lnTo>
                  <a:lnTo>
                    <a:pt x="26449" y="23496"/>
                  </a:lnTo>
                  <a:lnTo>
                    <a:pt x="26407" y="23600"/>
                  </a:lnTo>
                  <a:lnTo>
                    <a:pt x="26345" y="23683"/>
                  </a:lnTo>
                  <a:lnTo>
                    <a:pt x="26282" y="23766"/>
                  </a:lnTo>
                  <a:lnTo>
                    <a:pt x="26220" y="23829"/>
                  </a:lnTo>
                  <a:lnTo>
                    <a:pt x="26116" y="23891"/>
                  </a:lnTo>
                  <a:lnTo>
                    <a:pt x="25908" y="23995"/>
                  </a:lnTo>
                  <a:lnTo>
                    <a:pt x="25638" y="24078"/>
                  </a:lnTo>
                  <a:lnTo>
                    <a:pt x="25305" y="24141"/>
                  </a:lnTo>
                  <a:lnTo>
                    <a:pt x="24661" y="24203"/>
                  </a:lnTo>
                  <a:lnTo>
                    <a:pt x="24037" y="24245"/>
                  </a:lnTo>
                  <a:lnTo>
                    <a:pt x="23392" y="24265"/>
                  </a:lnTo>
                  <a:lnTo>
                    <a:pt x="22748" y="24245"/>
                  </a:lnTo>
                  <a:lnTo>
                    <a:pt x="22124" y="24224"/>
                  </a:lnTo>
                  <a:lnTo>
                    <a:pt x="21479" y="24161"/>
                  </a:lnTo>
                  <a:lnTo>
                    <a:pt x="20211" y="24037"/>
                  </a:lnTo>
                  <a:lnTo>
                    <a:pt x="19795" y="23974"/>
                  </a:lnTo>
                  <a:lnTo>
                    <a:pt x="19379" y="23933"/>
                  </a:lnTo>
                  <a:lnTo>
                    <a:pt x="18963" y="23829"/>
                  </a:lnTo>
                  <a:lnTo>
                    <a:pt x="18755" y="23766"/>
                  </a:lnTo>
                  <a:lnTo>
                    <a:pt x="18568" y="23683"/>
                  </a:lnTo>
                  <a:lnTo>
                    <a:pt x="18548" y="22831"/>
                  </a:lnTo>
                  <a:lnTo>
                    <a:pt x="18568" y="21999"/>
                  </a:lnTo>
                  <a:lnTo>
                    <a:pt x="18589" y="21167"/>
                  </a:lnTo>
                  <a:lnTo>
                    <a:pt x="18631" y="20335"/>
                  </a:lnTo>
                  <a:lnTo>
                    <a:pt x="18693" y="19504"/>
                  </a:lnTo>
                  <a:lnTo>
                    <a:pt x="18776" y="18672"/>
                  </a:lnTo>
                  <a:lnTo>
                    <a:pt x="18984" y="17029"/>
                  </a:lnTo>
                  <a:lnTo>
                    <a:pt x="19150" y="15865"/>
                  </a:lnTo>
                  <a:lnTo>
                    <a:pt x="19317" y="14680"/>
                  </a:lnTo>
                  <a:lnTo>
                    <a:pt x="19525" y="13515"/>
                  </a:lnTo>
                  <a:lnTo>
                    <a:pt x="19733" y="12330"/>
                  </a:lnTo>
                  <a:lnTo>
                    <a:pt x="20190" y="10001"/>
                  </a:lnTo>
                  <a:lnTo>
                    <a:pt x="20668" y="7673"/>
                  </a:lnTo>
                  <a:lnTo>
                    <a:pt x="20835" y="6758"/>
                  </a:lnTo>
                  <a:lnTo>
                    <a:pt x="20918" y="6280"/>
                  </a:lnTo>
                  <a:lnTo>
                    <a:pt x="20959" y="5822"/>
                  </a:lnTo>
                  <a:lnTo>
                    <a:pt x="20980" y="5365"/>
                  </a:lnTo>
                  <a:lnTo>
                    <a:pt x="20959" y="4886"/>
                  </a:lnTo>
                  <a:lnTo>
                    <a:pt x="20897" y="4429"/>
                  </a:lnTo>
                  <a:lnTo>
                    <a:pt x="20856" y="4179"/>
                  </a:lnTo>
                  <a:lnTo>
                    <a:pt x="20793" y="3951"/>
                  </a:lnTo>
                  <a:lnTo>
                    <a:pt x="20689" y="3618"/>
                  </a:lnTo>
                  <a:lnTo>
                    <a:pt x="20564" y="3306"/>
                  </a:lnTo>
                  <a:lnTo>
                    <a:pt x="20398" y="3015"/>
                  </a:lnTo>
                  <a:lnTo>
                    <a:pt x="20232" y="2724"/>
                  </a:lnTo>
                  <a:lnTo>
                    <a:pt x="20024" y="2474"/>
                  </a:lnTo>
                  <a:lnTo>
                    <a:pt x="19774" y="2246"/>
                  </a:lnTo>
                  <a:lnTo>
                    <a:pt x="19650" y="2142"/>
                  </a:lnTo>
                  <a:lnTo>
                    <a:pt x="19504" y="2059"/>
                  </a:lnTo>
                  <a:lnTo>
                    <a:pt x="19358" y="1975"/>
                  </a:lnTo>
                  <a:lnTo>
                    <a:pt x="19192" y="1892"/>
                  </a:lnTo>
                  <a:lnTo>
                    <a:pt x="18859" y="1788"/>
                  </a:lnTo>
                  <a:lnTo>
                    <a:pt x="18527" y="1664"/>
                  </a:lnTo>
                  <a:lnTo>
                    <a:pt x="18173" y="1580"/>
                  </a:lnTo>
                  <a:lnTo>
                    <a:pt x="17841" y="1497"/>
                  </a:lnTo>
                  <a:lnTo>
                    <a:pt x="17487" y="1456"/>
                  </a:lnTo>
                  <a:lnTo>
                    <a:pt x="17134" y="1414"/>
                  </a:lnTo>
                  <a:lnTo>
                    <a:pt x="16780" y="1393"/>
                  </a:lnTo>
                  <a:lnTo>
                    <a:pt x="16427" y="1393"/>
                  </a:lnTo>
                  <a:lnTo>
                    <a:pt x="15928" y="1435"/>
                  </a:lnTo>
                  <a:lnTo>
                    <a:pt x="15429" y="1476"/>
                  </a:lnTo>
                  <a:lnTo>
                    <a:pt x="14930" y="1518"/>
                  </a:lnTo>
                  <a:lnTo>
                    <a:pt x="14431" y="1580"/>
                  </a:lnTo>
                  <a:lnTo>
                    <a:pt x="13432" y="1768"/>
                  </a:lnTo>
                  <a:lnTo>
                    <a:pt x="12455" y="1975"/>
                  </a:lnTo>
                  <a:lnTo>
                    <a:pt x="11478" y="2204"/>
                  </a:lnTo>
                  <a:lnTo>
                    <a:pt x="10501" y="2474"/>
                  </a:lnTo>
                  <a:lnTo>
                    <a:pt x="8588" y="3036"/>
                  </a:lnTo>
                  <a:lnTo>
                    <a:pt x="8276" y="3140"/>
                  </a:lnTo>
                  <a:lnTo>
                    <a:pt x="7985" y="3244"/>
                  </a:lnTo>
                  <a:lnTo>
                    <a:pt x="7694" y="3369"/>
                  </a:lnTo>
                  <a:lnTo>
                    <a:pt x="7403" y="3493"/>
                  </a:lnTo>
                  <a:lnTo>
                    <a:pt x="7132" y="3639"/>
                  </a:lnTo>
                  <a:lnTo>
                    <a:pt x="6883" y="3784"/>
                  </a:lnTo>
                  <a:lnTo>
                    <a:pt x="6612" y="3951"/>
                  </a:lnTo>
                  <a:lnTo>
                    <a:pt x="6384" y="4117"/>
                  </a:lnTo>
                  <a:lnTo>
                    <a:pt x="6155" y="4304"/>
                  </a:lnTo>
                  <a:lnTo>
                    <a:pt x="5926" y="4512"/>
                  </a:lnTo>
                  <a:lnTo>
                    <a:pt x="5698" y="4720"/>
                  </a:lnTo>
                  <a:lnTo>
                    <a:pt x="5510" y="4949"/>
                  </a:lnTo>
                  <a:lnTo>
                    <a:pt x="5303" y="5178"/>
                  </a:lnTo>
                  <a:lnTo>
                    <a:pt x="5115" y="5427"/>
                  </a:lnTo>
                  <a:lnTo>
                    <a:pt x="4949" y="5697"/>
                  </a:lnTo>
                  <a:lnTo>
                    <a:pt x="4783" y="5968"/>
                  </a:lnTo>
                  <a:lnTo>
                    <a:pt x="4367" y="6758"/>
                  </a:lnTo>
                  <a:lnTo>
                    <a:pt x="3993" y="7569"/>
                  </a:lnTo>
                  <a:lnTo>
                    <a:pt x="3639" y="8400"/>
                  </a:lnTo>
                  <a:lnTo>
                    <a:pt x="3348" y="9232"/>
                  </a:lnTo>
                  <a:lnTo>
                    <a:pt x="3057" y="10126"/>
                  </a:lnTo>
                  <a:lnTo>
                    <a:pt x="2807" y="11020"/>
                  </a:lnTo>
                  <a:lnTo>
                    <a:pt x="2579" y="11935"/>
                  </a:lnTo>
                  <a:lnTo>
                    <a:pt x="2350" y="12829"/>
                  </a:lnTo>
                  <a:lnTo>
                    <a:pt x="2163" y="13744"/>
                  </a:lnTo>
                  <a:lnTo>
                    <a:pt x="1976" y="14659"/>
                  </a:lnTo>
                  <a:lnTo>
                    <a:pt x="1622" y="16489"/>
                  </a:lnTo>
                  <a:lnTo>
                    <a:pt x="1310" y="18402"/>
                  </a:lnTo>
                  <a:lnTo>
                    <a:pt x="1019" y="20294"/>
                  </a:lnTo>
                  <a:lnTo>
                    <a:pt x="749" y="22207"/>
                  </a:lnTo>
                  <a:lnTo>
                    <a:pt x="520" y="24099"/>
                  </a:lnTo>
                  <a:lnTo>
                    <a:pt x="333" y="26012"/>
                  </a:lnTo>
                  <a:lnTo>
                    <a:pt x="167" y="27946"/>
                  </a:lnTo>
                  <a:lnTo>
                    <a:pt x="63" y="29859"/>
                  </a:lnTo>
                  <a:lnTo>
                    <a:pt x="0" y="31792"/>
                  </a:lnTo>
                  <a:lnTo>
                    <a:pt x="0" y="32229"/>
                  </a:lnTo>
                  <a:lnTo>
                    <a:pt x="0" y="32686"/>
                  </a:lnTo>
                  <a:lnTo>
                    <a:pt x="42" y="33144"/>
                  </a:lnTo>
                  <a:lnTo>
                    <a:pt x="104" y="33601"/>
                  </a:lnTo>
                  <a:lnTo>
                    <a:pt x="167" y="34038"/>
                  </a:lnTo>
                  <a:lnTo>
                    <a:pt x="271" y="34495"/>
                  </a:lnTo>
                  <a:lnTo>
                    <a:pt x="375" y="34932"/>
                  </a:lnTo>
                  <a:lnTo>
                    <a:pt x="499" y="35369"/>
                  </a:lnTo>
                  <a:lnTo>
                    <a:pt x="624" y="35722"/>
                  </a:lnTo>
                  <a:lnTo>
                    <a:pt x="749" y="36055"/>
                  </a:lnTo>
                  <a:lnTo>
                    <a:pt x="894" y="36388"/>
                  </a:lnTo>
                  <a:lnTo>
                    <a:pt x="1061" y="36679"/>
                  </a:lnTo>
                  <a:lnTo>
                    <a:pt x="1227" y="36970"/>
                  </a:lnTo>
                  <a:lnTo>
                    <a:pt x="1414" y="37240"/>
                  </a:lnTo>
                  <a:lnTo>
                    <a:pt x="1643" y="37490"/>
                  </a:lnTo>
                  <a:lnTo>
                    <a:pt x="1851" y="37739"/>
                  </a:lnTo>
                  <a:lnTo>
                    <a:pt x="2100" y="37947"/>
                  </a:lnTo>
                  <a:lnTo>
                    <a:pt x="2350" y="38155"/>
                  </a:lnTo>
                  <a:lnTo>
                    <a:pt x="2620" y="38342"/>
                  </a:lnTo>
                  <a:lnTo>
                    <a:pt x="2911" y="38508"/>
                  </a:lnTo>
                  <a:lnTo>
                    <a:pt x="3223" y="38675"/>
                  </a:lnTo>
                  <a:lnTo>
                    <a:pt x="3556" y="38800"/>
                  </a:lnTo>
                  <a:lnTo>
                    <a:pt x="3889" y="38924"/>
                  </a:lnTo>
                  <a:lnTo>
                    <a:pt x="4242" y="39028"/>
                  </a:lnTo>
                  <a:lnTo>
                    <a:pt x="5032" y="39215"/>
                  </a:lnTo>
                  <a:lnTo>
                    <a:pt x="5822" y="39403"/>
                  </a:lnTo>
                  <a:lnTo>
                    <a:pt x="6612" y="39548"/>
                  </a:lnTo>
                  <a:lnTo>
                    <a:pt x="7403" y="39673"/>
                  </a:lnTo>
                  <a:lnTo>
                    <a:pt x="8193" y="39777"/>
                  </a:lnTo>
                  <a:lnTo>
                    <a:pt x="8983" y="39860"/>
                  </a:lnTo>
                  <a:lnTo>
                    <a:pt x="9773" y="39922"/>
                  </a:lnTo>
                  <a:lnTo>
                    <a:pt x="10584" y="39964"/>
                  </a:lnTo>
                  <a:lnTo>
                    <a:pt x="12310" y="40005"/>
                  </a:lnTo>
                  <a:lnTo>
                    <a:pt x="14056" y="40005"/>
                  </a:lnTo>
                  <a:lnTo>
                    <a:pt x="15782" y="39964"/>
                  </a:lnTo>
                  <a:lnTo>
                    <a:pt x="17529" y="39881"/>
                  </a:lnTo>
                  <a:lnTo>
                    <a:pt x="19254" y="39777"/>
                  </a:lnTo>
                  <a:lnTo>
                    <a:pt x="21001" y="39631"/>
                  </a:lnTo>
                  <a:lnTo>
                    <a:pt x="22748" y="39465"/>
                  </a:lnTo>
                  <a:lnTo>
                    <a:pt x="24494" y="39278"/>
                  </a:lnTo>
                  <a:lnTo>
                    <a:pt x="24557" y="39548"/>
                  </a:lnTo>
                  <a:lnTo>
                    <a:pt x="24598" y="39798"/>
                  </a:lnTo>
                  <a:lnTo>
                    <a:pt x="24806" y="41565"/>
                  </a:lnTo>
                  <a:lnTo>
                    <a:pt x="25056" y="43332"/>
                  </a:lnTo>
                  <a:lnTo>
                    <a:pt x="25575" y="46888"/>
                  </a:lnTo>
                  <a:lnTo>
                    <a:pt x="25783" y="48177"/>
                  </a:lnTo>
                  <a:lnTo>
                    <a:pt x="25991" y="49466"/>
                  </a:lnTo>
                  <a:lnTo>
                    <a:pt x="26241" y="50755"/>
                  </a:lnTo>
                  <a:lnTo>
                    <a:pt x="26511" y="52024"/>
                  </a:lnTo>
                  <a:lnTo>
                    <a:pt x="26781" y="53292"/>
                  </a:lnTo>
                  <a:lnTo>
                    <a:pt x="27093" y="54560"/>
                  </a:lnTo>
                  <a:lnTo>
                    <a:pt x="27405" y="55829"/>
                  </a:lnTo>
                  <a:lnTo>
                    <a:pt x="27759" y="57097"/>
                  </a:lnTo>
                  <a:lnTo>
                    <a:pt x="27946" y="57659"/>
                  </a:lnTo>
                  <a:lnTo>
                    <a:pt x="28133" y="58178"/>
                  </a:lnTo>
                  <a:lnTo>
                    <a:pt x="28362" y="58677"/>
                  </a:lnTo>
                  <a:lnTo>
                    <a:pt x="28611" y="59135"/>
                  </a:lnTo>
                  <a:lnTo>
                    <a:pt x="28902" y="59572"/>
                  </a:lnTo>
                  <a:lnTo>
                    <a:pt x="29214" y="59967"/>
                  </a:lnTo>
                  <a:lnTo>
                    <a:pt x="29547" y="60320"/>
                  </a:lnTo>
                  <a:lnTo>
                    <a:pt x="29900" y="60653"/>
                  </a:lnTo>
                  <a:lnTo>
                    <a:pt x="30275" y="60965"/>
                  </a:lnTo>
                  <a:lnTo>
                    <a:pt x="30690" y="61235"/>
                  </a:lnTo>
                  <a:lnTo>
                    <a:pt x="31127" y="61484"/>
                  </a:lnTo>
                  <a:lnTo>
                    <a:pt x="31585" y="61692"/>
                  </a:lnTo>
                  <a:lnTo>
                    <a:pt x="32063" y="61880"/>
                  </a:lnTo>
                  <a:lnTo>
                    <a:pt x="32583" y="62046"/>
                  </a:lnTo>
                  <a:lnTo>
                    <a:pt x="33102" y="62171"/>
                  </a:lnTo>
                  <a:lnTo>
                    <a:pt x="33664" y="62275"/>
                  </a:lnTo>
                  <a:lnTo>
                    <a:pt x="34121" y="62337"/>
                  </a:lnTo>
                  <a:lnTo>
                    <a:pt x="34600" y="62379"/>
                  </a:lnTo>
                  <a:lnTo>
                    <a:pt x="35057" y="62420"/>
                  </a:lnTo>
                  <a:lnTo>
                    <a:pt x="35514" y="62441"/>
                  </a:lnTo>
                  <a:lnTo>
                    <a:pt x="35972" y="62462"/>
                  </a:lnTo>
                  <a:lnTo>
                    <a:pt x="36429" y="62441"/>
                  </a:lnTo>
                  <a:lnTo>
                    <a:pt x="36887" y="62420"/>
                  </a:lnTo>
                  <a:lnTo>
                    <a:pt x="37344" y="62399"/>
                  </a:lnTo>
                  <a:lnTo>
                    <a:pt x="37781" y="62337"/>
                  </a:lnTo>
                  <a:lnTo>
                    <a:pt x="38238" y="62275"/>
                  </a:lnTo>
                  <a:lnTo>
                    <a:pt x="38675" y="62191"/>
                  </a:lnTo>
                  <a:lnTo>
                    <a:pt x="39132" y="62087"/>
                  </a:lnTo>
                  <a:lnTo>
                    <a:pt x="39569" y="61984"/>
                  </a:lnTo>
                  <a:lnTo>
                    <a:pt x="40006" y="61838"/>
                  </a:lnTo>
                  <a:lnTo>
                    <a:pt x="40442" y="61692"/>
                  </a:lnTo>
                  <a:lnTo>
                    <a:pt x="40879" y="61526"/>
                  </a:lnTo>
                  <a:lnTo>
                    <a:pt x="41232" y="61360"/>
                  </a:lnTo>
                  <a:lnTo>
                    <a:pt x="41586" y="61193"/>
                  </a:lnTo>
                  <a:lnTo>
                    <a:pt x="41919" y="60985"/>
                  </a:lnTo>
                  <a:lnTo>
                    <a:pt x="42230" y="60778"/>
                  </a:lnTo>
                  <a:lnTo>
                    <a:pt x="42522" y="60549"/>
                  </a:lnTo>
                  <a:lnTo>
                    <a:pt x="42792" y="60299"/>
                  </a:lnTo>
                  <a:lnTo>
                    <a:pt x="43041" y="60050"/>
                  </a:lnTo>
                  <a:lnTo>
                    <a:pt x="43270" y="59779"/>
                  </a:lnTo>
                  <a:lnTo>
                    <a:pt x="43478" y="59468"/>
                  </a:lnTo>
                  <a:lnTo>
                    <a:pt x="43665" y="59156"/>
                  </a:lnTo>
                  <a:lnTo>
                    <a:pt x="43832" y="58844"/>
                  </a:lnTo>
                  <a:lnTo>
                    <a:pt x="43977" y="58490"/>
                  </a:lnTo>
                  <a:lnTo>
                    <a:pt x="44081" y="58116"/>
                  </a:lnTo>
                  <a:lnTo>
                    <a:pt x="44164" y="57742"/>
                  </a:lnTo>
                  <a:lnTo>
                    <a:pt x="44227" y="57347"/>
                  </a:lnTo>
                  <a:lnTo>
                    <a:pt x="44268" y="56931"/>
                  </a:lnTo>
                  <a:lnTo>
                    <a:pt x="44289" y="56265"/>
                  </a:lnTo>
                  <a:lnTo>
                    <a:pt x="44268" y="55600"/>
                  </a:lnTo>
                  <a:lnTo>
                    <a:pt x="44268" y="54956"/>
                  </a:lnTo>
                  <a:lnTo>
                    <a:pt x="44268" y="54290"/>
                  </a:lnTo>
                  <a:lnTo>
                    <a:pt x="44518" y="46659"/>
                  </a:lnTo>
                  <a:lnTo>
                    <a:pt x="44663" y="42833"/>
                  </a:lnTo>
                  <a:lnTo>
                    <a:pt x="44746" y="40941"/>
                  </a:lnTo>
                  <a:lnTo>
                    <a:pt x="44830" y="39028"/>
                  </a:lnTo>
                  <a:lnTo>
                    <a:pt x="44913" y="37365"/>
                  </a:lnTo>
                  <a:lnTo>
                    <a:pt x="44954" y="35701"/>
                  </a:lnTo>
                  <a:lnTo>
                    <a:pt x="44996" y="34059"/>
                  </a:lnTo>
                  <a:lnTo>
                    <a:pt x="45017" y="32395"/>
                  </a:lnTo>
                  <a:lnTo>
                    <a:pt x="45017" y="29068"/>
                  </a:lnTo>
                  <a:lnTo>
                    <a:pt x="44975" y="25742"/>
                  </a:lnTo>
                  <a:lnTo>
                    <a:pt x="44975" y="23912"/>
                  </a:lnTo>
                  <a:lnTo>
                    <a:pt x="44975" y="22082"/>
                  </a:lnTo>
                  <a:lnTo>
                    <a:pt x="45017" y="18443"/>
                  </a:lnTo>
                  <a:lnTo>
                    <a:pt x="45017" y="16614"/>
                  </a:lnTo>
                  <a:lnTo>
                    <a:pt x="45017" y="14784"/>
                  </a:lnTo>
                  <a:lnTo>
                    <a:pt x="44975" y="12954"/>
                  </a:lnTo>
                  <a:lnTo>
                    <a:pt x="44913" y="11124"/>
                  </a:lnTo>
                  <a:lnTo>
                    <a:pt x="44892" y="10417"/>
                  </a:lnTo>
                  <a:lnTo>
                    <a:pt x="44871" y="9710"/>
                  </a:lnTo>
                  <a:lnTo>
                    <a:pt x="44871" y="8296"/>
                  </a:lnTo>
                  <a:lnTo>
                    <a:pt x="44871" y="6883"/>
                  </a:lnTo>
                  <a:lnTo>
                    <a:pt x="44850" y="5469"/>
                  </a:lnTo>
                  <a:lnTo>
                    <a:pt x="44809" y="5032"/>
                  </a:lnTo>
                  <a:lnTo>
                    <a:pt x="44767" y="4616"/>
                  </a:lnTo>
                  <a:lnTo>
                    <a:pt x="44684" y="4179"/>
                  </a:lnTo>
                  <a:lnTo>
                    <a:pt x="44580" y="3784"/>
                  </a:lnTo>
                  <a:lnTo>
                    <a:pt x="44435" y="3369"/>
                  </a:lnTo>
                  <a:lnTo>
                    <a:pt x="44247" y="2994"/>
                  </a:lnTo>
                  <a:lnTo>
                    <a:pt x="44123" y="2807"/>
                  </a:lnTo>
                  <a:lnTo>
                    <a:pt x="43998" y="2620"/>
                  </a:lnTo>
                  <a:lnTo>
                    <a:pt x="43873" y="2454"/>
                  </a:lnTo>
                  <a:lnTo>
                    <a:pt x="43707" y="2287"/>
                  </a:lnTo>
                  <a:lnTo>
                    <a:pt x="43374" y="1955"/>
                  </a:lnTo>
                  <a:lnTo>
                    <a:pt x="43021" y="1643"/>
                  </a:lnTo>
                  <a:lnTo>
                    <a:pt x="42667" y="1372"/>
                  </a:lnTo>
                  <a:lnTo>
                    <a:pt x="42272" y="1144"/>
                  </a:lnTo>
                  <a:lnTo>
                    <a:pt x="41856" y="957"/>
                  </a:lnTo>
                  <a:lnTo>
                    <a:pt x="41420" y="811"/>
                  </a:lnTo>
                  <a:lnTo>
                    <a:pt x="40983" y="686"/>
                  </a:lnTo>
                  <a:lnTo>
                    <a:pt x="40505" y="603"/>
                  </a:lnTo>
                  <a:lnTo>
                    <a:pt x="39756" y="499"/>
                  </a:lnTo>
                  <a:lnTo>
                    <a:pt x="39028" y="395"/>
                  </a:lnTo>
                  <a:lnTo>
                    <a:pt x="38280" y="270"/>
                  </a:lnTo>
                  <a:lnTo>
                    <a:pt x="37552" y="166"/>
                  </a:lnTo>
                  <a:lnTo>
                    <a:pt x="36866" y="104"/>
                  </a:lnTo>
                  <a:lnTo>
                    <a:pt x="36201" y="42"/>
                  </a:lnTo>
                  <a:lnTo>
                    <a:pt x="35535" y="21"/>
                  </a:lnTo>
                  <a:lnTo>
                    <a:pt x="348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81" name="Google Shape;1481;p9"/>
            <p:cNvSpPr/>
            <p:nvPr/>
          </p:nvSpPr>
          <p:spPr>
            <a:xfrm>
              <a:off x="1195550" y="2193150"/>
              <a:ext cx="1015750" cy="1448775"/>
            </a:xfrm>
            <a:custGeom>
              <a:avLst/>
              <a:gdLst/>
              <a:ahLst/>
              <a:cxnLst/>
              <a:rect l="l" t="t" r="r" b="b"/>
              <a:pathLst>
                <a:path w="40630" h="57951" extrusionOk="0">
                  <a:moveTo>
                    <a:pt x="32334" y="1"/>
                  </a:moveTo>
                  <a:lnTo>
                    <a:pt x="31751" y="42"/>
                  </a:lnTo>
                  <a:lnTo>
                    <a:pt x="31169" y="105"/>
                  </a:lnTo>
                  <a:lnTo>
                    <a:pt x="30608" y="209"/>
                  </a:lnTo>
                  <a:lnTo>
                    <a:pt x="30026" y="375"/>
                  </a:lnTo>
                  <a:lnTo>
                    <a:pt x="29464" y="562"/>
                  </a:lnTo>
                  <a:lnTo>
                    <a:pt x="29194" y="687"/>
                  </a:lnTo>
                  <a:lnTo>
                    <a:pt x="28965" y="812"/>
                  </a:lnTo>
                  <a:lnTo>
                    <a:pt x="28757" y="978"/>
                  </a:lnTo>
                  <a:lnTo>
                    <a:pt x="28591" y="1165"/>
                  </a:lnTo>
                  <a:lnTo>
                    <a:pt x="28424" y="1352"/>
                  </a:lnTo>
                  <a:lnTo>
                    <a:pt x="28300" y="1602"/>
                  </a:lnTo>
                  <a:lnTo>
                    <a:pt x="28217" y="1851"/>
                  </a:lnTo>
                  <a:lnTo>
                    <a:pt x="28133" y="2142"/>
                  </a:lnTo>
                  <a:lnTo>
                    <a:pt x="27863" y="3827"/>
                  </a:lnTo>
                  <a:lnTo>
                    <a:pt x="27593" y="5511"/>
                  </a:lnTo>
                  <a:lnTo>
                    <a:pt x="27364" y="7195"/>
                  </a:lnTo>
                  <a:lnTo>
                    <a:pt x="27156" y="8879"/>
                  </a:lnTo>
                  <a:lnTo>
                    <a:pt x="26969" y="10564"/>
                  </a:lnTo>
                  <a:lnTo>
                    <a:pt x="26803" y="12269"/>
                  </a:lnTo>
                  <a:lnTo>
                    <a:pt x="26657" y="13974"/>
                  </a:lnTo>
                  <a:lnTo>
                    <a:pt x="26532" y="15658"/>
                  </a:lnTo>
                  <a:lnTo>
                    <a:pt x="26449" y="17134"/>
                  </a:lnTo>
                  <a:lnTo>
                    <a:pt x="26366" y="18610"/>
                  </a:lnTo>
                  <a:lnTo>
                    <a:pt x="26304" y="19338"/>
                  </a:lnTo>
                  <a:lnTo>
                    <a:pt x="26241" y="20066"/>
                  </a:lnTo>
                  <a:lnTo>
                    <a:pt x="26179" y="20794"/>
                  </a:lnTo>
                  <a:lnTo>
                    <a:pt x="26075" y="21521"/>
                  </a:lnTo>
                  <a:lnTo>
                    <a:pt x="25971" y="22020"/>
                  </a:lnTo>
                  <a:lnTo>
                    <a:pt x="25929" y="22228"/>
                  </a:lnTo>
                  <a:lnTo>
                    <a:pt x="25846" y="22415"/>
                  </a:lnTo>
                  <a:lnTo>
                    <a:pt x="25784" y="22603"/>
                  </a:lnTo>
                  <a:lnTo>
                    <a:pt x="25701" y="22769"/>
                  </a:lnTo>
                  <a:lnTo>
                    <a:pt x="25597" y="22914"/>
                  </a:lnTo>
                  <a:lnTo>
                    <a:pt x="25493" y="23039"/>
                  </a:lnTo>
                  <a:lnTo>
                    <a:pt x="25368" y="23164"/>
                  </a:lnTo>
                  <a:lnTo>
                    <a:pt x="25222" y="23268"/>
                  </a:lnTo>
                  <a:lnTo>
                    <a:pt x="25077" y="23372"/>
                  </a:lnTo>
                  <a:lnTo>
                    <a:pt x="24890" y="23455"/>
                  </a:lnTo>
                  <a:lnTo>
                    <a:pt x="24703" y="23517"/>
                  </a:lnTo>
                  <a:lnTo>
                    <a:pt x="24495" y="23601"/>
                  </a:lnTo>
                  <a:lnTo>
                    <a:pt x="24016" y="23705"/>
                  </a:lnTo>
                  <a:lnTo>
                    <a:pt x="23476" y="23809"/>
                  </a:lnTo>
                  <a:lnTo>
                    <a:pt x="22935" y="23892"/>
                  </a:lnTo>
                  <a:lnTo>
                    <a:pt x="22395" y="23954"/>
                  </a:lnTo>
                  <a:lnTo>
                    <a:pt x="21854" y="23996"/>
                  </a:lnTo>
                  <a:lnTo>
                    <a:pt x="21313" y="24037"/>
                  </a:lnTo>
                  <a:lnTo>
                    <a:pt x="20253" y="24037"/>
                  </a:lnTo>
                  <a:lnTo>
                    <a:pt x="19712" y="24016"/>
                  </a:lnTo>
                  <a:lnTo>
                    <a:pt x="19192" y="23954"/>
                  </a:lnTo>
                  <a:lnTo>
                    <a:pt x="18652" y="23913"/>
                  </a:lnTo>
                  <a:lnTo>
                    <a:pt x="18111" y="23829"/>
                  </a:lnTo>
                  <a:lnTo>
                    <a:pt x="17591" y="23725"/>
                  </a:lnTo>
                  <a:lnTo>
                    <a:pt x="17072" y="23621"/>
                  </a:lnTo>
                  <a:lnTo>
                    <a:pt x="16531" y="23497"/>
                  </a:lnTo>
                  <a:lnTo>
                    <a:pt x="16011" y="23351"/>
                  </a:lnTo>
                  <a:lnTo>
                    <a:pt x="15491" y="23206"/>
                  </a:lnTo>
                  <a:lnTo>
                    <a:pt x="15242" y="23102"/>
                  </a:lnTo>
                  <a:lnTo>
                    <a:pt x="15034" y="22977"/>
                  </a:lnTo>
                  <a:lnTo>
                    <a:pt x="14826" y="22831"/>
                  </a:lnTo>
                  <a:lnTo>
                    <a:pt x="14660" y="22665"/>
                  </a:lnTo>
                  <a:lnTo>
                    <a:pt x="14514" y="22457"/>
                  </a:lnTo>
                  <a:lnTo>
                    <a:pt x="14389" y="22249"/>
                  </a:lnTo>
                  <a:lnTo>
                    <a:pt x="14285" y="22020"/>
                  </a:lnTo>
                  <a:lnTo>
                    <a:pt x="14181" y="21771"/>
                  </a:lnTo>
                  <a:lnTo>
                    <a:pt x="14119" y="21542"/>
                  </a:lnTo>
                  <a:lnTo>
                    <a:pt x="14077" y="21313"/>
                  </a:lnTo>
                  <a:lnTo>
                    <a:pt x="14057" y="21085"/>
                  </a:lnTo>
                  <a:lnTo>
                    <a:pt x="14036" y="20856"/>
                  </a:lnTo>
                  <a:lnTo>
                    <a:pt x="14015" y="20378"/>
                  </a:lnTo>
                  <a:lnTo>
                    <a:pt x="14036" y="19920"/>
                  </a:lnTo>
                  <a:lnTo>
                    <a:pt x="14098" y="18319"/>
                  </a:lnTo>
                  <a:lnTo>
                    <a:pt x="14202" y="16718"/>
                  </a:lnTo>
                  <a:lnTo>
                    <a:pt x="14265" y="15928"/>
                  </a:lnTo>
                  <a:lnTo>
                    <a:pt x="14348" y="15117"/>
                  </a:lnTo>
                  <a:lnTo>
                    <a:pt x="14431" y="14327"/>
                  </a:lnTo>
                  <a:lnTo>
                    <a:pt x="14535" y="13537"/>
                  </a:lnTo>
                  <a:lnTo>
                    <a:pt x="14743" y="12227"/>
                  </a:lnTo>
                  <a:lnTo>
                    <a:pt x="14951" y="10917"/>
                  </a:lnTo>
                  <a:lnTo>
                    <a:pt x="15179" y="9628"/>
                  </a:lnTo>
                  <a:lnTo>
                    <a:pt x="15429" y="8318"/>
                  </a:lnTo>
                  <a:lnTo>
                    <a:pt x="15699" y="7029"/>
                  </a:lnTo>
                  <a:lnTo>
                    <a:pt x="16011" y="5760"/>
                  </a:lnTo>
                  <a:lnTo>
                    <a:pt x="16365" y="4471"/>
                  </a:lnTo>
                  <a:lnTo>
                    <a:pt x="16739" y="3203"/>
                  </a:lnTo>
                  <a:lnTo>
                    <a:pt x="16843" y="2870"/>
                  </a:lnTo>
                  <a:lnTo>
                    <a:pt x="16884" y="2517"/>
                  </a:lnTo>
                  <a:lnTo>
                    <a:pt x="16884" y="2330"/>
                  </a:lnTo>
                  <a:lnTo>
                    <a:pt x="16864" y="2163"/>
                  </a:lnTo>
                  <a:lnTo>
                    <a:pt x="16822" y="2018"/>
                  </a:lnTo>
                  <a:lnTo>
                    <a:pt x="16739" y="1893"/>
                  </a:lnTo>
                  <a:lnTo>
                    <a:pt x="16635" y="1789"/>
                  </a:lnTo>
                  <a:lnTo>
                    <a:pt x="16510" y="1706"/>
                  </a:lnTo>
                  <a:lnTo>
                    <a:pt x="16344" y="1643"/>
                  </a:lnTo>
                  <a:lnTo>
                    <a:pt x="16136" y="1602"/>
                  </a:lnTo>
                  <a:lnTo>
                    <a:pt x="15803" y="1560"/>
                  </a:lnTo>
                  <a:lnTo>
                    <a:pt x="15450" y="1539"/>
                  </a:lnTo>
                  <a:lnTo>
                    <a:pt x="15096" y="1519"/>
                  </a:lnTo>
                  <a:lnTo>
                    <a:pt x="14764" y="1539"/>
                  </a:lnTo>
                  <a:lnTo>
                    <a:pt x="14077" y="1581"/>
                  </a:lnTo>
                  <a:lnTo>
                    <a:pt x="13391" y="1664"/>
                  </a:lnTo>
                  <a:lnTo>
                    <a:pt x="12560" y="1810"/>
                  </a:lnTo>
                  <a:lnTo>
                    <a:pt x="11728" y="1976"/>
                  </a:lnTo>
                  <a:lnTo>
                    <a:pt x="10917" y="2184"/>
                  </a:lnTo>
                  <a:lnTo>
                    <a:pt x="10085" y="2392"/>
                  </a:lnTo>
                  <a:lnTo>
                    <a:pt x="9295" y="2641"/>
                  </a:lnTo>
                  <a:lnTo>
                    <a:pt x="8484" y="2891"/>
                  </a:lnTo>
                  <a:lnTo>
                    <a:pt x="6862" y="3390"/>
                  </a:lnTo>
                  <a:lnTo>
                    <a:pt x="6446" y="3556"/>
                  </a:lnTo>
                  <a:lnTo>
                    <a:pt x="6051" y="3743"/>
                  </a:lnTo>
                  <a:lnTo>
                    <a:pt x="5698" y="3972"/>
                  </a:lnTo>
                  <a:lnTo>
                    <a:pt x="5386" y="4222"/>
                  </a:lnTo>
                  <a:lnTo>
                    <a:pt x="5095" y="4492"/>
                  </a:lnTo>
                  <a:lnTo>
                    <a:pt x="4825" y="4804"/>
                  </a:lnTo>
                  <a:lnTo>
                    <a:pt x="4575" y="5157"/>
                  </a:lnTo>
                  <a:lnTo>
                    <a:pt x="4346" y="5532"/>
                  </a:lnTo>
                  <a:lnTo>
                    <a:pt x="4138" y="5906"/>
                  </a:lnTo>
                  <a:lnTo>
                    <a:pt x="3951" y="6280"/>
                  </a:lnTo>
                  <a:lnTo>
                    <a:pt x="3598" y="7070"/>
                  </a:lnTo>
                  <a:lnTo>
                    <a:pt x="3286" y="7860"/>
                  </a:lnTo>
                  <a:lnTo>
                    <a:pt x="3016" y="8671"/>
                  </a:lnTo>
                  <a:lnTo>
                    <a:pt x="2766" y="9482"/>
                  </a:lnTo>
                  <a:lnTo>
                    <a:pt x="2558" y="10293"/>
                  </a:lnTo>
                  <a:lnTo>
                    <a:pt x="2371" y="11125"/>
                  </a:lnTo>
                  <a:lnTo>
                    <a:pt x="2184" y="11957"/>
                  </a:lnTo>
                  <a:lnTo>
                    <a:pt x="1851" y="13662"/>
                  </a:lnTo>
                  <a:lnTo>
                    <a:pt x="1539" y="15387"/>
                  </a:lnTo>
                  <a:lnTo>
                    <a:pt x="1248" y="17092"/>
                  </a:lnTo>
                  <a:lnTo>
                    <a:pt x="978" y="18818"/>
                  </a:lnTo>
                  <a:lnTo>
                    <a:pt x="749" y="20544"/>
                  </a:lnTo>
                  <a:lnTo>
                    <a:pt x="541" y="22270"/>
                  </a:lnTo>
                  <a:lnTo>
                    <a:pt x="375" y="23996"/>
                  </a:lnTo>
                  <a:lnTo>
                    <a:pt x="229" y="25742"/>
                  </a:lnTo>
                  <a:lnTo>
                    <a:pt x="125" y="27156"/>
                  </a:lnTo>
                  <a:lnTo>
                    <a:pt x="42" y="28570"/>
                  </a:lnTo>
                  <a:lnTo>
                    <a:pt x="1" y="29298"/>
                  </a:lnTo>
                  <a:lnTo>
                    <a:pt x="1" y="30005"/>
                  </a:lnTo>
                  <a:lnTo>
                    <a:pt x="1" y="30712"/>
                  </a:lnTo>
                  <a:lnTo>
                    <a:pt x="22" y="31440"/>
                  </a:lnTo>
                  <a:lnTo>
                    <a:pt x="42" y="31814"/>
                  </a:lnTo>
                  <a:lnTo>
                    <a:pt x="105" y="32167"/>
                  </a:lnTo>
                  <a:lnTo>
                    <a:pt x="167" y="32521"/>
                  </a:lnTo>
                  <a:lnTo>
                    <a:pt x="271" y="32853"/>
                  </a:lnTo>
                  <a:lnTo>
                    <a:pt x="375" y="33145"/>
                  </a:lnTo>
                  <a:lnTo>
                    <a:pt x="521" y="33436"/>
                  </a:lnTo>
                  <a:lnTo>
                    <a:pt x="687" y="33706"/>
                  </a:lnTo>
                  <a:lnTo>
                    <a:pt x="895" y="33955"/>
                  </a:lnTo>
                  <a:lnTo>
                    <a:pt x="1124" y="34184"/>
                  </a:lnTo>
                  <a:lnTo>
                    <a:pt x="1373" y="34392"/>
                  </a:lnTo>
                  <a:lnTo>
                    <a:pt x="1643" y="34579"/>
                  </a:lnTo>
                  <a:lnTo>
                    <a:pt x="1976" y="34766"/>
                  </a:lnTo>
                  <a:lnTo>
                    <a:pt x="2309" y="34912"/>
                  </a:lnTo>
                  <a:lnTo>
                    <a:pt x="2704" y="35057"/>
                  </a:lnTo>
                  <a:lnTo>
                    <a:pt x="3120" y="35161"/>
                  </a:lnTo>
                  <a:lnTo>
                    <a:pt x="3577" y="35265"/>
                  </a:lnTo>
                  <a:lnTo>
                    <a:pt x="4513" y="35411"/>
                  </a:lnTo>
                  <a:lnTo>
                    <a:pt x="5469" y="35515"/>
                  </a:lnTo>
                  <a:lnTo>
                    <a:pt x="6426" y="35598"/>
                  </a:lnTo>
                  <a:lnTo>
                    <a:pt x="7382" y="35619"/>
                  </a:lnTo>
                  <a:lnTo>
                    <a:pt x="11395" y="35660"/>
                  </a:lnTo>
                  <a:lnTo>
                    <a:pt x="15429" y="35660"/>
                  </a:lnTo>
                  <a:lnTo>
                    <a:pt x="17446" y="35619"/>
                  </a:lnTo>
                  <a:lnTo>
                    <a:pt x="19442" y="35557"/>
                  </a:lnTo>
                  <a:lnTo>
                    <a:pt x="21459" y="35473"/>
                  </a:lnTo>
                  <a:lnTo>
                    <a:pt x="23455" y="35328"/>
                  </a:lnTo>
                  <a:lnTo>
                    <a:pt x="23642" y="35328"/>
                  </a:lnTo>
                  <a:lnTo>
                    <a:pt x="23808" y="35349"/>
                  </a:lnTo>
                  <a:lnTo>
                    <a:pt x="23933" y="35390"/>
                  </a:lnTo>
                  <a:lnTo>
                    <a:pt x="24037" y="35453"/>
                  </a:lnTo>
                  <a:lnTo>
                    <a:pt x="24141" y="35557"/>
                  </a:lnTo>
                  <a:lnTo>
                    <a:pt x="24204" y="35681"/>
                  </a:lnTo>
                  <a:lnTo>
                    <a:pt x="24245" y="35827"/>
                  </a:lnTo>
                  <a:lnTo>
                    <a:pt x="24287" y="36014"/>
                  </a:lnTo>
                  <a:lnTo>
                    <a:pt x="24349" y="36596"/>
                  </a:lnTo>
                  <a:lnTo>
                    <a:pt x="24432" y="37178"/>
                  </a:lnTo>
                  <a:lnTo>
                    <a:pt x="24890" y="40630"/>
                  </a:lnTo>
                  <a:lnTo>
                    <a:pt x="25118" y="42356"/>
                  </a:lnTo>
                  <a:lnTo>
                    <a:pt x="25347" y="44082"/>
                  </a:lnTo>
                  <a:lnTo>
                    <a:pt x="25597" y="45787"/>
                  </a:lnTo>
                  <a:lnTo>
                    <a:pt x="25888" y="47512"/>
                  </a:lnTo>
                  <a:lnTo>
                    <a:pt x="26200" y="49217"/>
                  </a:lnTo>
                  <a:lnTo>
                    <a:pt x="26532" y="50922"/>
                  </a:lnTo>
                  <a:lnTo>
                    <a:pt x="26823" y="52212"/>
                  </a:lnTo>
                  <a:lnTo>
                    <a:pt x="27156" y="53501"/>
                  </a:lnTo>
                  <a:lnTo>
                    <a:pt x="27510" y="54769"/>
                  </a:lnTo>
                  <a:lnTo>
                    <a:pt x="27905" y="56037"/>
                  </a:lnTo>
                  <a:lnTo>
                    <a:pt x="28071" y="56432"/>
                  </a:lnTo>
                  <a:lnTo>
                    <a:pt x="28154" y="56620"/>
                  </a:lnTo>
                  <a:lnTo>
                    <a:pt x="28258" y="56786"/>
                  </a:lnTo>
                  <a:lnTo>
                    <a:pt x="28362" y="56952"/>
                  </a:lnTo>
                  <a:lnTo>
                    <a:pt x="28487" y="57098"/>
                  </a:lnTo>
                  <a:lnTo>
                    <a:pt x="28612" y="57223"/>
                  </a:lnTo>
                  <a:lnTo>
                    <a:pt x="28757" y="57347"/>
                  </a:lnTo>
                  <a:lnTo>
                    <a:pt x="28903" y="57451"/>
                  </a:lnTo>
                  <a:lnTo>
                    <a:pt x="29048" y="57555"/>
                  </a:lnTo>
                  <a:lnTo>
                    <a:pt x="29235" y="57638"/>
                  </a:lnTo>
                  <a:lnTo>
                    <a:pt x="29402" y="57722"/>
                  </a:lnTo>
                  <a:lnTo>
                    <a:pt x="29610" y="57763"/>
                  </a:lnTo>
                  <a:lnTo>
                    <a:pt x="29797" y="57826"/>
                  </a:lnTo>
                  <a:lnTo>
                    <a:pt x="30026" y="57867"/>
                  </a:lnTo>
                  <a:lnTo>
                    <a:pt x="30254" y="57888"/>
                  </a:lnTo>
                  <a:lnTo>
                    <a:pt x="31044" y="57930"/>
                  </a:lnTo>
                  <a:lnTo>
                    <a:pt x="31834" y="57950"/>
                  </a:lnTo>
                  <a:lnTo>
                    <a:pt x="32645" y="57950"/>
                  </a:lnTo>
                  <a:lnTo>
                    <a:pt x="33436" y="57909"/>
                  </a:lnTo>
                  <a:lnTo>
                    <a:pt x="34205" y="57846"/>
                  </a:lnTo>
                  <a:lnTo>
                    <a:pt x="34995" y="57763"/>
                  </a:lnTo>
                  <a:lnTo>
                    <a:pt x="35785" y="57638"/>
                  </a:lnTo>
                  <a:lnTo>
                    <a:pt x="36554" y="57472"/>
                  </a:lnTo>
                  <a:lnTo>
                    <a:pt x="36929" y="57389"/>
                  </a:lnTo>
                  <a:lnTo>
                    <a:pt x="37282" y="57285"/>
                  </a:lnTo>
                  <a:lnTo>
                    <a:pt x="37594" y="57181"/>
                  </a:lnTo>
                  <a:lnTo>
                    <a:pt x="37885" y="57056"/>
                  </a:lnTo>
                  <a:lnTo>
                    <a:pt x="38135" y="56932"/>
                  </a:lnTo>
                  <a:lnTo>
                    <a:pt x="38363" y="56786"/>
                  </a:lnTo>
                  <a:lnTo>
                    <a:pt x="38571" y="56620"/>
                  </a:lnTo>
                  <a:lnTo>
                    <a:pt x="38758" y="56432"/>
                  </a:lnTo>
                  <a:lnTo>
                    <a:pt x="38925" y="56245"/>
                  </a:lnTo>
                  <a:lnTo>
                    <a:pt x="39070" y="56017"/>
                  </a:lnTo>
                  <a:lnTo>
                    <a:pt x="39195" y="55767"/>
                  </a:lnTo>
                  <a:lnTo>
                    <a:pt x="39299" y="55497"/>
                  </a:lnTo>
                  <a:lnTo>
                    <a:pt x="39403" y="55206"/>
                  </a:lnTo>
                  <a:lnTo>
                    <a:pt x="39465" y="54894"/>
                  </a:lnTo>
                  <a:lnTo>
                    <a:pt x="39528" y="54540"/>
                  </a:lnTo>
                  <a:lnTo>
                    <a:pt x="39569" y="54166"/>
                  </a:lnTo>
                  <a:lnTo>
                    <a:pt x="39860" y="51338"/>
                  </a:lnTo>
                  <a:lnTo>
                    <a:pt x="39964" y="49945"/>
                  </a:lnTo>
                  <a:lnTo>
                    <a:pt x="40068" y="48531"/>
                  </a:lnTo>
                  <a:lnTo>
                    <a:pt x="40152" y="47117"/>
                  </a:lnTo>
                  <a:lnTo>
                    <a:pt x="40214" y="45724"/>
                  </a:lnTo>
                  <a:lnTo>
                    <a:pt x="40235" y="44310"/>
                  </a:lnTo>
                  <a:lnTo>
                    <a:pt x="40235" y="42896"/>
                  </a:lnTo>
                  <a:lnTo>
                    <a:pt x="40193" y="38904"/>
                  </a:lnTo>
                  <a:lnTo>
                    <a:pt x="40193" y="36908"/>
                  </a:lnTo>
                  <a:lnTo>
                    <a:pt x="40214" y="34912"/>
                  </a:lnTo>
                  <a:lnTo>
                    <a:pt x="40235" y="32937"/>
                  </a:lnTo>
                  <a:lnTo>
                    <a:pt x="40276" y="30961"/>
                  </a:lnTo>
                  <a:lnTo>
                    <a:pt x="40360" y="28986"/>
                  </a:lnTo>
                  <a:lnTo>
                    <a:pt x="40484" y="27031"/>
                  </a:lnTo>
                  <a:lnTo>
                    <a:pt x="40567" y="18527"/>
                  </a:lnTo>
                  <a:lnTo>
                    <a:pt x="40609" y="14306"/>
                  </a:lnTo>
                  <a:lnTo>
                    <a:pt x="40630" y="10106"/>
                  </a:lnTo>
                  <a:lnTo>
                    <a:pt x="40609" y="8193"/>
                  </a:lnTo>
                  <a:lnTo>
                    <a:pt x="40567" y="6301"/>
                  </a:lnTo>
                  <a:lnTo>
                    <a:pt x="40505" y="5365"/>
                  </a:lnTo>
                  <a:lnTo>
                    <a:pt x="40443" y="4409"/>
                  </a:lnTo>
                  <a:lnTo>
                    <a:pt x="40380" y="3473"/>
                  </a:lnTo>
                  <a:lnTo>
                    <a:pt x="40297" y="2517"/>
                  </a:lnTo>
                  <a:lnTo>
                    <a:pt x="40235" y="2080"/>
                  </a:lnTo>
                  <a:lnTo>
                    <a:pt x="40152" y="1727"/>
                  </a:lnTo>
                  <a:lnTo>
                    <a:pt x="40110" y="1581"/>
                  </a:lnTo>
                  <a:lnTo>
                    <a:pt x="40048" y="1435"/>
                  </a:lnTo>
                  <a:lnTo>
                    <a:pt x="39964" y="1332"/>
                  </a:lnTo>
                  <a:lnTo>
                    <a:pt x="39881" y="1228"/>
                  </a:lnTo>
                  <a:lnTo>
                    <a:pt x="39798" y="1124"/>
                  </a:lnTo>
                  <a:lnTo>
                    <a:pt x="39673" y="1061"/>
                  </a:lnTo>
                  <a:lnTo>
                    <a:pt x="39549" y="978"/>
                  </a:lnTo>
                  <a:lnTo>
                    <a:pt x="39403" y="916"/>
                  </a:lnTo>
                  <a:lnTo>
                    <a:pt x="39070" y="812"/>
                  </a:lnTo>
                  <a:lnTo>
                    <a:pt x="38634" y="708"/>
                  </a:lnTo>
                  <a:lnTo>
                    <a:pt x="37511" y="500"/>
                  </a:lnTo>
                  <a:lnTo>
                    <a:pt x="36367" y="313"/>
                  </a:lnTo>
                  <a:lnTo>
                    <a:pt x="35244" y="146"/>
                  </a:lnTo>
                  <a:lnTo>
                    <a:pt x="34662" y="84"/>
                  </a:lnTo>
                  <a:lnTo>
                    <a:pt x="34101" y="42"/>
                  </a:lnTo>
                  <a:lnTo>
                    <a:pt x="335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82" name="Google Shape;1482;p9"/>
            <p:cNvSpPr/>
            <p:nvPr/>
          </p:nvSpPr>
          <p:spPr>
            <a:xfrm>
              <a:off x="1244950" y="2435925"/>
              <a:ext cx="87350" cy="406000"/>
            </a:xfrm>
            <a:custGeom>
              <a:avLst/>
              <a:gdLst/>
              <a:ahLst/>
              <a:cxnLst/>
              <a:rect l="l" t="t" r="r" b="b"/>
              <a:pathLst>
                <a:path w="3494" h="16240" extrusionOk="0">
                  <a:moveTo>
                    <a:pt x="3410" y="0"/>
                  </a:moveTo>
                  <a:lnTo>
                    <a:pt x="3285" y="21"/>
                  </a:lnTo>
                  <a:lnTo>
                    <a:pt x="3202" y="62"/>
                  </a:lnTo>
                  <a:lnTo>
                    <a:pt x="3119" y="104"/>
                  </a:lnTo>
                  <a:lnTo>
                    <a:pt x="3077" y="166"/>
                  </a:lnTo>
                  <a:lnTo>
                    <a:pt x="2994" y="312"/>
                  </a:lnTo>
                  <a:lnTo>
                    <a:pt x="2932" y="457"/>
                  </a:lnTo>
                  <a:lnTo>
                    <a:pt x="2662" y="1019"/>
                  </a:lnTo>
                  <a:lnTo>
                    <a:pt x="2454" y="1580"/>
                  </a:lnTo>
                  <a:lnTo>
                    <a:pt x="2246" y="2183"/>
                  </a:lnTo>
                  <a:lnTo>
                    <a:pt x="2079" y="2765"/>
                  </a:lnTo>
                  <a:lnTo>
                    <a:pt x="1788" y="3930"/>
                  </a:lnTo>
                  <a:lnTo>
                    <a:pt x="1518" y="5094"/>
                  </a:lnTo>
                  <a:lnTo>
                    <a:pt x="1268" y="6259"/>
                  </a:lnTo>
                  <a:lnTo>
                    <a:pt x="1040" y="7423"/>
                  </a:lnTo>
                  <a:lnTo>
                    <a:pt x="582" y="9773"/>
                  </a:lnTo>
                  <a:lnTo>
                    <a:pt x="125" y="12122"/>
                  </a:lnTo>
                  <a:lnTo>
                    <a:pt x="83" y="12434"/>
                  </a:lnTo>
                  <a:lnTo>
                    <a:pt x="42" y="12767"/>
                  </a:lnTo>
                  <a:lnTo>
                    <a:pt x="21" y="13079"/>
                  </a:lnTo>
                  <a:lnTo>
                    <a:pt x="0" y="13411"/>
                  </a:lnTo>
                  <a:lnTo>
                    <a:pt x="0" y="14056"/>
                  </a:lnTo>
                  <a:lnTo>
                    <a:pt x="62" y="14701"/>
                  </a:lnTo>
                  <a:lnTo>
                    <a:pt x="104" y="14971"/>
                  </a:lnTo>
                  <a:lnTo>
                    <a:pt x="166" y="15220"/>
                  </a:lnTo>
                  <a:lnTo>
                    <a:pt x="250" y="15470"/>
                  </a:lnTo>
                  <a:lnTo>
                    <a:pt x="354" y="15699"/>
                  </a:lnTo>
                  <a:lnTo>
                    <a:pt x="499" y="15927"/>
                  </a:lnTo>
                  <a:lnTo>
                    <a:pt x="582" y="16010"/>
                  </a:lnTo>
                  <a:lnTo>
                    <a:pt x="665" y="16094"/>
                  </a:lnTo>
                  <a:lnTo>
                    <a:pt x="769" y="16156"/>
                  </a:lnTo>
                  <a:lnTo>
                    <a:pt x="873" y="16198"/>
                  </a:lnTo>
                  <a:lnTo>
                    <a:pt x="998" y="16239"/>
                  </a:lnTo>
                  <a:lnTo>
                    <a:pt x="1144" y="16239"/>
                  </a:lnTo>
                  <a:lnTo>
                    <a:pt x="1268" y="16218"/>
                  </a:lnTo>
                  <a:lnTo>
                    <a:pt x="1393" y="16198"/>
                  </a:lnTo>
                  <a:lnTo>
                    <a:pt x="1497" y="16156"/>
                  </a:lnTo>
                  <a:lnTo>
                    <a:pt x="1601" y="16073"/>
                  </a:lnTo>
                  <a:lnTo>
                    <a:pt x="1684" y="15990"/>
                  </a:lnTo>
                  <a:lnTo>
                    <a:pt x="1767" y="15907"/>
                  </a:lnTo>
                  <a:lnTo>
                    <a:pt x="1892" y="15678"/>
                  </a:lnTo>
                  <a:lnTo>
                    <a:pt x="2017" y="15387"/>
                  </a:lnTo>
                  <a:lnTo>
                    <a:pt x="2100" y="15096"/>
                  </a:lnTo>
                  <a:lnTo>
                    <a:pt x="2225" y="14493"/>
                  </a:lnTo>
                  <a:lnTo>
                    <a:pt x="2329" y="13848"/>
                  </a:lnTo>
                  <a:lnTo>
                    <a:pt x="2412" y="13183"/>
                  </a:lnTo>
                  <a:lnTo>
                    <a:pt x="2495" y="12517"/>
                  </a:lnTo>
                  <a:lnTo>
                    <a:pt x="2537" y="11852"/>
                  </a:lnTo>
                  <a:lnTo>
                    <a:pt x="2620" y="10521"/>
                  </a:lnTo>
                  <a:lnTo>
                    <a:pt x="2682" y="9856"/>
                  </a:lnTo>
                  <a:lnTo>
                    <a:pt x="2724" y="9190"/>
                  </a:lnTo>
                  <a:lnTo>
                    <a:pt x="2953" y="7111"/>
                  </a:lnTo>
                  <a:lnTo>
                    <a:pt x="3181" y="5032"/>
                  </a:lnTo>
                  <a:lnTo>
                    <a:pt x="3285" y="4013"/>
                  </a:lnTo>
                  <a:lnTo>
                    <a:pt x="3368" y="2973"/>
                  </a:lnTo>
                  <a:lnTo>
                    <a:pt x="3431" y="1934"/>
                  </a:lnTo>
                  <a:lnTo>
                    <a:pt x="3472" y="894"/>
                  </a:lnTo>
                  <a:lnTo>
                    <a:pt x="3493" y="457"/>
                  </a:lnTo>
                  <a:lnTo>
                    <a:pt x="3472" y="229"/>
                  </a:lnTo>
                  <a:lnTo>
                    <a:pt x="3452" y="104"/>
                  </a:lnTo>
                  <a:lnTo>
                    <a:pt x="341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83" name="Google Shape;1483;p9"/>
            <p:cNvSpPr/>
            <p:nvPr/>
          </p:nvSpPr>
          <p:spPr>
            <a:xfrm>
              <a:off x="1870800" y="3215125"/>
              <a:ext cx="81125" cy="294250"/>
            </a:xfrm>
            <a:custGeom>
              <a:avLst/>
              <a:gdLst/>
              <a:ahLst/>
              <a:cxnLst/>
              <a:rect l="l" t="t" r="r" b="b"/>
              <a:pathLst>
                <a:path w="3245" h="11770" extrusionOk="0">
                  <a:moveTo>
                    <a:pt x="832" y="0"/>
                  </a:moveTo>
                  <a:lnTo>
                    <a:pt x="687" y="42"/>
                  </a:lnTo>
                  <a:lnTo>
                    <a:pt x="562" y="84"/>
                  </a:lnTo>
                  <a:lnTo>
                    <a:pt x="437" y="146"/>
                  </a:lnTo>
                  <a:lnTo>
                    <a:pt x="354" y="229"/>
                  </a:lnTo>
                  <a:lnTo>
                    <a:pt x="250" y="333"/>
                  </a:lnTo>
                  <a:lnTo>
                    <a:pt x="188" y="437"/>
                  </a:lnTo>
                  <a:lnTo>
                    <a:pt x="125" y="583"/>
                  </a:lnTo>
                  <a:lnTo>
                    <a:pt x="84" y="707"/>
                  </a:lnTo>
                  <a:lnTo>
                    <a:pt x="21" y="999"/>
                  </a:lnTo>
                  <a:lnTo>
                    <a:pt x="1" y="1269"/>
                  </a:lnTo>
                  <a:lnTo>
                    <a:pt x="1" y="1539"/>
                  </a:lnTo>
                  <a:lnTo>
                    <a:pt x="42" y="1830"/>
                  </a:lnTo>
                  <a:lnTo>
                    <a:pt x="250" y="2911"/>
                  </a:lnTo>
                  <a:lnTo>
                    <a:pt x="458" y="4013"/>
                  </a:lnTo>
                  <a:lnTo>
                    <a:pt x="666" y="4928"/>
                  </a:lnTo>
                  <a:lnTo>
                    <a:pt x="895" y="5864"/>
                  </a:lnTo>
                  <a:lnTo>
                    <a:pt x="1123" y="6779"/>
                  </a:lnTo>
                  <a:lnTo>
                    <a:pt x="1373" y="7694"/>
                  </a:lnTo>
                  <a:lnTo>
                    <a:pt x="1664" y="8588"/>
                  </a:lnTo>
                  <a:lnTo>
                    <a:pt x="1955" y="9482"/>
                  </a:lnTo>
                  <a:lnTo>
                    <a:pt x="2267" y="10376"/>
                  </a:lnTo>
                  <a:lnTo>
                    <a:pt x="2600" y="11270"/>
                  </a:lnTo>
                  <a:lnTo>
                    <a:pt x="2662" y="11437"/>
                  </a:lnTo>
                  <a:lnTo>
                    <a:pt x="2683" y="11520"/>
                  </a:lnTo>
                  <a:lnTo>
                    <a:pt x="2724" y="11603"/>
                  </a:lnTo>
                  <a:lnTo>
                    <a:pt x="2808" y="11686"/>
                  </a:lnTo>
                  <a:lnTo>
                    <a:pt x="2891" y="11728"/>
                  </a:lnTo>
                  <a:lnTo>
                    <a:pt x="3016" y="11769"/>
                  </a:lnTo>
                  <a:lnTo>
                    <a:pt x="3161" y="11769"/>
                  </a:lnTo>
                  <a:lnTo>
                    <a:pt x="3223" y="10854"/>
                  </a:lnTo>
                  <a:lnTo>
                    <a:pt x="3244" y="10397"/>
                  </a:lnTo>
                  <a:lnTo>
                    <a:pt x="3244" y="9939"/>
                  </a:lnTo>
                  <a:lnTo>
                    <a:pt x="3223" y="8858"/>
                  </a:lnTo>
                  <a:lnTo>
                    <a:pt x="3161" y="7798"/>
                  </a:lnTo>
                  <a:lnTo>
                    <a:pt x="3057" y="6717"/>
                  </a:lnTo>
                  <a:lnTo>
                    <a:pt x="2932" y="5635"/>
                  </a:lnTo>
                  <a:lnTo>
                    <a:pt x="2766" y="4575"/>
                  </a:lnTo>
                  <a:lnTo>
                    <a:pt x="2579" y="3514"/>
                  </a:lnTo>
                  <a:lnTo>
                    <a:pt x="2371" y="2454"/>
                  </a:lnTo>
                  <a:lnTo>
                    <a:pt x="2121" y="1394"/>
                  </a:lnTo>
                  <a:lnTo>
                    <a:pt x="2080" y="1165"/>
                  </a:lnTo>
                  <a:lnTo>
                    <a:pt x="1997" y="915"/>
                  </a:lnTo>
                  <a:lnTo>
                    <a:pt x="1893" y="687"/>
                  </a:lnTo>
                  <a:lnTo>
                    <a:pt x="1789" y="479"/>
                  </a:lnTo>
                  <a:lnTo>
                    <a:pt x="1685" y="354"/>
                  </a:lnTo>
                  <a:lnTo>
                    <a:pt x="1602" y="250"/>
                  </a:lnTo>
                  <a:lnTo>
                    <a:pt x="1498" y="167"/>
                  </a:lnTo>
                  <a:lnTo>
                    <a:pt x="1394" y="84"/>
                  </a:lnTo>
                  <a:lnTo>
                    <a:pt x="1269" y="42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84" name="Google Shape;1484;p9"/>
            <p:cNvSpPr/>
            <p:nvPr/>
          </p:nvSpPr>
          <p:spPr>
            <a:xfrm>
              <a:off x="1920700" y="2265925"/>
              <a:ext cx="47850" cy="166375"/>
            </a:xfrm>
            <a:custGeom>
              <a:avLst/>
              <a:gdLst/>
              <a:ahLst/>
              <a:cxnLst/>
              <a:rect l="l" t="t" r="r" b="b"/>
              <a:pathLst>
                <a:path w="1914" h="6655" extrusionOk="0">
                  <a:moveTo>
                    <a:pt x="999" y="1"/>
                  </a:moveTo>
                  <a:lnTo>
                    <a:pt x="832" y="22"/>
                  </a:lnTo>
                  <a:lnTo>
                    <a:pt x="666" y="84"/>
                  </a:lnTo>
                  <a:lnTo>
                    <a:pt x="541" y="167"/>
                  </a:lnTo>
                  <a:lnTo>
                    <a:pt x="437" y="292"/>
                  </a:lnTo>
                  <a:lnTo>
                    <a:pt x="354" y="417"/>
                  </a:lnTo>
                  <a:lnTo>
                    <a:pt x="271" y="583"/>
                  </a:lnTo>
                  <a:lnTo>
                    <a:pt x="229" y="749"/>
                  </a:lnTo>
                  <a:lnTo>
                    <a:pt x="167" y="1103"/>
                  </a:lnTo>
                  <a:lnTo>
                    <a:pt x="125" y="1456"/>
                  </a:lnTo>
                  <a:lnTo>
                    <a:pt x="63" y="2142"/>
                  </a:lnTo>
                  <a:lnTo>
                    <a:pt x="1" y="3265"/>
                  </a:lnTo>
                  <a:lnTo>
                    <a:pt x="1" y="3806"/>
                  </a:lnTo>
                  <a:lnTo>
                    <a:pt x="1" y="4367"/>
                  </a:lnTo>
                  <a:lnTo>
                    <a:pt x="1" y="4929"/>
                  </a:lnTo>
                  <a:lnTo>
                    <a:pt x="42" y="5511"/>
                  </a:lnTo>
                  <a:lnTo>
                    <a:pt x="84" y="6072"/>
                  </a:lnTo>
                  <a:lnTo>
                    <a:pt x="167" y="6654"/>
                  </a:lnTo>
                  <a:lnTo>
                    <a:pt x="354" y="6571"/>
                  </a:lnTo>
                  <a:lnTo>
                    <a:pt x="417" y="6530"/>
                  </a:lnTo>
                  <a:lnTo>
                    <a:pt x="437" y="6488"/>
                  </a:lnTo>
                  <a:lnTo>
                    <a:pt x="708" y="5823"/>
                  </a:lnTo>
                  <a:lnTo>
                    <a:pt x="957" y="5137"/>
                  </a:lnTo>
                  <a:lnTo>
                    <a:pt x="1186" y="4450"/>
                  </a:lnTo>
                  <a:lnTo>
                    <a:pt x="1394" y="3764"/>
                  </a:lnTo>
                  <a:lnTo>
                    <a:pt x="1581" y="3078"/>
                  </a:lnTo>
                  <a:lnTo>
                    <a:pt x="1726" y="2371"/>
                  </a:lnTo>
                  <a:lnTo>
                    <a:pt x="1830" y="1643"/>
                  </a:lnTo>
                  <a:lnTo>
                    <a:pt x="1914" y="916"/>
                  </a:lnTo>
                  <a:lnTo>
                    <a:pt x="1914" y="749"/>
                  </a:lnTo>
                  <a:lnTo>
                    <a:pt x="1893" y="583"/>
                  </a:lnTo>
                  <a:lnTo>
                    <a:pt x="1830" y="437"/>
                  </a:lnTo>
                  <a:lnTo>
                    <a:pt x="1747" y="313"/>
                  </a:lnTo>
                  <a:lnTo>
                    <a:pt x="1643" y="209"/>
                  </a:lnTo>
                  <a:lnTo>
                    <a:pt x="1519" y="126"/>
                  </a:lnTo>
                  <a:lnTo>
                    <a:pt x="1373" y="42"/>
                  </a:lnTo>
                  <a:lnTo>
                    <a:pt x="1186" y="22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85" name="Google Shape;1485;p9"/>
            <p:cNvSpPr/>
            <p:nvPr/>
          </p:nvSpPr>
          <p:spPr>
            <a:xfrm>
              <a:off x="1334350" y="2328300"/>
              <a:ext cx="36400" cy="63975"/>
            </a:xfrm>
            <a:custGeom>
              <a:avLst/>
              <a:gdLst/>
              <a:ahLst/>
              <a:cxnLst/>
              <a:rect l="l" t="t" r="r" b="b"/>
              <a:pathLst>
                <a:path w="1456" h="2559" extrusionOk="0">
                  <a:moveTo>
                    <a:pt x="1269" y="1"/>
                  </a:moveTo>
                  <a:lnTo>
                    <a:pt x="1144" y="22"/>
                  </a:lnTo>
                  <a:lnTo>
                    <a:pt x="1019" y="63"/>
                  </a:lnTo>
                  <a:lnTo>
                    <a:pt x="894" y="126"/>
                  </a:lnTo>
                  <a:lnTo>
                    <a:pt x="791" y="188"/>
                  </a:lnTo>
                  <a:lnTo>
                    <a:pt x="666" y="271"/>
                  </a:lnTo>
                  <a:lnTo>
                    <a:pt x="562" y="375"/>
                  </a:lnTo>
                  <a:lnTo>
                    <a:pt x="395" y="604"/>
                  </a:lnTo>
                  <a:lnTo>
                    <a:pt x="229" y="853"/>
                  </a:lnTo>
                  <a:lnTo>
                    <a:pt x="104" y="1145"/>
                  </a:lnTo>
                  <a:lnTo>
                    <a:pt x="42" y="1436"/>
                  </a:lnTo>
                  <a:lnTo>
                    <a:pt x="0" y="1768"/>
                  </a:lnTo>
                  <a:lnTo>
                    <a:pt x="0" y="1893"/>
                  </a:lnTo>
                  <a:lnTo>
                    <a:pt x="21" y="2039"/>
                  </a:lnTo>
                  <a:lnTo>
                    <a:pt x="42" y="2163"/>
                  </a:lnTo>
                  <a:lnTo>
                    <a:pt x="104" y="2267"/>
                  </a:lnTo>
                  <a:lnTo>
                    <a:pt x="167" y="2371"/>
                  </a:lnTo>
                  <a:lnTo>
                    <a:pt x="250" y="2454"/>
                  </a:lnTo>
                  <a:lnTo>
                    <a:pt x="375" y="2517"/>
                  </a:lnTo>
                  <a:lnTo>
                    <a:pt x="520" y="2538"/>
                  </a:lnTo>
                  <a:lnTo>
                    <a:pt x="666" y="2558"/>
                  </a:lnTo>
                  <a:lnTo>
                    <a:pt x="791" y="2538"/>
                  </a:lnTo>
                  <a:lnTo>
                    <a:pt x="894" y="2496"/>
                  </a:lnTo>
                  <a:lnTo>
                    <a:pt x="998" y="2434"/>
                  </a:lnTo>
                  <a:lnTo>
                    <a:pt x="1082" y="2351"/>
                  </a:lnTo>
                  <a:lnTo>
                    <a:pt x="1144" y="2247"/>
                  </a:lnTo>
                  <a:lnTo>
                    <a:pt x="1206" y="2143"/>
                  </a:lnTo>
                  <a:lnTo>
                    <a:pt x="1269" y="2018"/>
                  </a:lnTo>
                  <a:lnTo>
                    <a:pt x="1331" y="1768"/>
                  </a:lnTo>
                  <a:lnTo>
                    <a:pt x="1394" y="1519"/>
                  </a:lnTo>
                  <a:lnTo>
                    <a:pt x="1435" y="1269"/>
                  </a:lnTo>
                  <a:lnTo>
                    <a:pt x="1456" y="1020"/>
                  </a:lnTo>
                  <a:lnTo>
                    <a:pt x="1456" y="770"/>
                  </a:lnTo>
                  <a:lnTo>
                    <a:pt x="1414" y="521"/>
                  </a:lnTo>
                  <a:lnTo>
                    <a:pt x="1352" y="250"/>
                  </a:lnTo>
                  <a:lnTo>
                    <a:pt x="12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486" name="Google Shape;1486;p9"/>
          <p:cNvGrpSpPr/>
          <p:nvPr/>
        </p:nvGrpSpPr>
        <p:grpSpPr>
          <a:xfrm rot="373816">
            <a:off x="10752417" y="5560189"/>
            <a:ext cx="504033" cy="546097"/>
            <a:chOff x="5309813" y="3961575"/>
            <a:chExt cx="901900" cy="982500"/>
          </a:xfrm>
        </p:grpSpPr>
        <p:sp>
          <p:nvSpPr>
            <p:cNvPr id="1487" name="Google Shape;1487;p9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153" y="2018"/>
                  </a:moveTo>
                  <a:lnTo>
                    <a:pt x="18381" y="2038"/>
                  </a:lnTo>
                  <a:lnTo>
                    <a:pt x="18610" y="2080"/>
                  </a:lnTo>
                  <a:lnTo>
                    <a:pt x="18839" y="2142"/>
                  </a:lnTo>
                  <a:lnTo>
                    <a:pt x="19088" y="2226"/>
                  </a:lnTo>
                  <a:lnTo>
                    <a:pt x="19317" y="2309"/>
                  </a:lnTo>
                  <a:lnTo>
                    <a:pt x="19546" y="2433"/>
                  </a:lnTo>
                  <a:lnTo>
                    <a:pt x="19775" y="2579"/>
                  </a:lnTo>
                  <a:lnTo>
                    <a:pt x="19546" y="2745"/>
                  </a:lnTo>
                  <a:lnTo>
                    <a:pt x="19296" y="2891"/>
                  </a:lnTo>
                  <a:lnTo>
                    <a:pt x="19047" y="3016"/>
                  </a:lnTo>
                  <a:lnTo>
                    <a:pt x="18818" y="3120"/>
                  </a:lnTo>
                  <a:lnTo>
                    <a:pt x="18569" y="3203"/>
                  </a:lnTo>
                  <a:lnTo>
                    <a:pt x="18340" y="3265"/>
                  </a:lnTo>
                  <a:lnTo>
                    <a:pt x="18090" y="3307"/>
                  </a:lnTo>
                  <a:lnTo>
                    <a:pt x="17841" y="3328"/>
                  </a:lnTo>
                  <a:lnTo>
                    <a:pt x="17654" y="3307"/>
                  </a:lnTo>
                  <a:lnTo>
                    <a:pt x="17508" y="3307"/>
                  </a:lnTo>
                  <a:lnTo>
                    <a:pt x="17383" y="3265"/>
                  </a:lnTo>
                  <a:lnTo>
                    <a:pt x="17259" y="3224"/>
                  </a:lnTo>
                  <a:lnTo>
                    <a:pt x="17155" y="3140"/>
                  </a:lnTo>
                  <a:lnTo>
                    <a:pt x="17071" y="3057"/>
                  </a:lnTo>
                  <a:lnTo>
                    <a:pt x="17009" y="2953"/>
                  </a:lnTo>
                  <a:lnTo>
                    <a:pt x="16968" y="2829"/>
                  </a:lnTo>
                  <a:lnTo>
                    <a:pt x="16947" y="2683"/>
                  </a:lnTo>
                  <a:lnTo>
                    <a:pt x="16968" y="2517"/>
                  </a:lnTo>
                  <a:lnTo>
                    <a:pt x="16988" y="2392"/>
                  </a:lnTo>
                  <a:lnTo>
                    <a:pt x="17051" y="2288"/>
                  </a:lnTo>
                  <a:lnTo>
                    <a:pt x="17134" y="2205"/>
                  </a:lnTo>
                  <a:lnTo>
                    <a:pt x="17238" y="2122"/>
                  </a:lnTo>
                  <a:lnTo>
                    <a:pt x="17363" y="2080"/>
                  </a:lnTo>
                  <a:lnTo>
                    <a:pt x="17487" y="2038"/>
                  </a:lnTo>
                  <a:lnTo>
                    <a:pt x="17633" y="2018"/>
                  </a:lnTo>
                  <a:close/>
                  <a:moveTo>
                    <a:pt x="8068" y="1955"/>
                  </a:moveTo>
                  <a:lnTo>
                    <a:pt x="9628" y="1976"/>
                  </a:lnTo>
                  <a:lnTo>
                    <a:pt x="10397" y="1997"/>
                  </a:lnTo>
                  <a:lnTo>
                    <a:pt x="11166" y="2038"/>
                  </a:lnTo>
                  <a:lnTo>
                    <a:pt x="11956" y="2101"/>
                  </a:lnTo>
                  <a:lnTo>
                    <a:pt x="12726" y="2163"/>
                  </a:lnTo>
                  <a:lnTo>
                    <a:pt x="13495" y="2267"/>
                  </a:lnTo>
                  <a:lnTo>
                    <a:pt x="14285" y="2371"/>
                  </a:lnTo>
                  <a:lnTo>
                    <a:pt x="14410" y="2392"/>
                  </a:lnTo>
                  <a:lnTo>
                    <a:pt x="14514" y="2413"/>
                  </a:lnTo>
                  <a:lnTo>
                    <a:pt x="14639" y="2496"/>
                  </a:lnTo>
                  <a:lnTo>
                    <a:pt x="14867" y="2641"/>
                  </a:lnTo>
                  <a:lnTo>
                    <a:pt x="14660" y="2766"/>
                  </a:lnTo>
                  <a:lnTo>
                    <a:pt x="14452" y="2891"/>
                  </a:lnTo>
                  <a:lnTo>
                    <a:pt x="14244" y="2974"/>
                  </a:lnTo>
                  <a:lnTo>
                    <a:pt x="14036" y="3057"/>
                  </a:lnTo>
                  <a:lnTo>
                    <a:pt x="13620" y="3182"/>
                  </a:lnTo>
                  <a:lnTo>
                    <a:pt x="13183" y="3286"/>
                  </a:lnTo>
                  <a:lnTo>
                    <a:pt x="12164" y="3494"/>
                  </a:lnTo>
                  <a:lnTo>
                    <a:pt x="11125" y="3681"/>
                  </a:lnTo>
                  <a:lnTo>
                    <a:pt x="10085" y="3827"/>
                  </a:lnTo>
                  <a:lnTo>
                    <a:pt x="9045" y="3972"/>
                  </a:lnTo>
                  <a:lnTo>
                    <a:pt x="8006" y="4076"/>
                  </a:lnTo>
                  <a:lnTo>
                    <a:pt x="6966" y="4180"/>
                  </a:lnTo>
                  <a:lnTo>
                    <a:pt x="4866" y="4326"/>
                  </a:lnTo>
                  <a:lnTo>
                    <a:pt x="4284" y="4326"/>
                  </a:lnTo>
                  <a:lnTo>
                    <a:pt x="3993" y="4284"/>
                  </a:lnTo>
                  <a:lnTo>
                    <a:pt x="3702" y="4222"/>
                  </a:lnTo>
                  <a:lnTo>
                    <a:pt x="3411" y="4138"/>
                  </a:lnTo>
                  <a:lnTo>
                    <a:pt x="3286" y="4097"/>
                  </a:lnTo>
                  <a:lnTo>
                    <a:pt x="3140" y="4014"/>
                  </a:lnTo>
                  <a:lnTo>
                    <a:pt x="3016" y="3951"/>
                  </a:lnTo>
                  <a:lnTo>
                    <a:pt x="2912" y="3847"/>
                  </a:lnTo>
                  <a:lnTo>
                    <a:pt x="2828" y="3743"/>
                  </a:lnTo>
                  <a:lnTo>
                    <a:pt x="2766" y="3619"/>
                  </a:lnTo>
                  <a:lnTo>
                    <a:pt x="2724" y="3473"/>
                  </a:lnTo>
                  <a:lnTo>
                    <a:pt x="2704" y="3328"/>
                  </a:lnTo>
                  <a:lnTo>
                    <a:pt x="2704" y="3161"/>
                  </a:lnTo>
                  <a:lnTo>
                    <a:pt x="2724" y="3016"/>
                  </a:lnTo>
                  <a:lnTo>
                    <a:pt x="2787" y="2870"/>
                  </a:lnTo>
                  <a:lnTo>
                    <a:pt x="2849" y="2766"/>
                  </a:lnTo>
                  <a:lnTo>
                    <a:pt x="2953" y="2662"/>
                  </a:lnTo>
                  <a:lnTo>
                    <a:pt x="3057" y="2558"/>
                  </a:lnTo>
                  <a:lnTo>
                    <a:pt x="3182" y="2475"/>
                  </a:lnTo>
                  <a:lnTo>
                    <a:pt x="3307" y="2392"/>
                  </a:lnTo>
                  <a:lnTo>
                    <a:pt x="3515" y="2309"/>
                  </a:lnTo>
                  <a:lnTo>
                    <a:pt x="3723" y="2226"/>
                  </a:lnTo>
                  <a:lnTo>
                    <a:pt x="3930" y="2163"/>
                  </a:lnTo>
                  <a:lnTo>
                    <a:pt x="4138" y="2122"/>
                  </a:lnTo>
                  <a:lnTo>
                    <a:pt x="4575" y="2038"/>
                  </a:lnTo>
                  <a:lnTo>
                    <a:pt x="5012" y="2018"/>
                  </a:lnTo>
                  <a:lnTo>
                    <a:pt x="6550" y="1976"/>
                  </a:lnTo>
                  <a:lnTo>
                    <a:pt x="8068" y="1955"/>
                  </a:lnTo>
                  <a:close/>
                  <a:moveTo>
                    <a:pt x="18215" y="1"/>
                  </a:move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895" y="1311"/>
                  </a:moveTo>
                  <a:lnTo>
                    <a:pt x="895" y="1311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562" y="1290"/>
                  </a:lnTo>
                  <a:lnTo>
                    <a:pt x="437" y="1248"/>
                  </a:lnTo>
                  <a:lnTo>
                    <a:pt x="313" y="1207"/>
                  </a:lnTo>
                  <a:lnTo>
                    <a:pt x="209" y="1123"/>
                  </a:lnTo>
                  <a:lnTo>
                    <a:pt x="125" y="1040"/>
                  </a:lnTo>
                  <a:lnTo>
                    <a:pt x="63" y="936"/>
                  </a:lnTo>
                  <a:lnTo>
                    <a:pt x="22" y="8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500"/>
                  </a:lnTo>
                  <a:lnTo>
                    <a:pt x="42" y="375"/>
                  </a:lnTo>
                  <a:lnTo>
                    <a:pt x="105" y="271"/>
                  </a:lnTo>
                  <a:lnTo>
                    <a:pt x="188" y="188"/>
                  </a:lnTo>
                  <a:lnTo>
                    <a:pt x="292" y="105"/>
                  </a:lnTo>
                  <a:lnTo>
                    <a:pt x="417" y="63"/>
                  </a:lnTo>
                  <a:lnTo>
                    <a:pt x="541" y="2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978" y="1"/>
                  </a:lnTo>
                  <a:lnTo>
                    <a:pt x="978" y="1"/>
                  </a:lnTo>
                  <a:lnTo>
                    <a:pt x="1207" y="1"/>
                  </a:lnTo>
                  <a:lnTo>
                    <a:pt x="1435" y="21"/>
                  </a:lnTo>
                  <a:lnTo>
                    <a:pt x="1664" y="63"/>
                  </a:lnTo>
                  <a:lnTo>
                    <a:pt x="1893" y="125"/>
                  </a:lnTo>
                  <a:lnTo>
                    <a:pt x="2142" y="209"/>
                  </a:lnTo>
                  <a:lnTo>
                    <a:pt x="2371" y="292"/>
                  </a:lnTo>
                  <a:lnTo>
                    <a:pt x="2600" y="416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728"/>
                  </a:lnTo>
                  <a:lnTo>
                    <a:pt x="2350" y="874"/>
                  </a:lnTo>
                  <a:lnTo>
                    <a:pt x="2101" y="999"/>
                  </a:lnTo>
                  <a:lnTo>
                    <a:pt x="1872" y="1103"/>
                  </a:lnTo>
                  <a:lnTo>
                    <a:pt x="1623" y="1186"/>
                  </a:lnTo>
                  <a:lnTo>
                    <a:pt x="1394" y="1248"/>
                  </a:lnTo>
                  <a:lnTo>
                    <a:pt x="1144" y="1290"/>
                  </a:lnTo>
                  <a:lnTo>
                    <a:pt x="895" y="13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1872" y="2371"/>
                  </a:moveTo>
                  <a:lnTo>
                    <a:pt x="1872" y="2371"/>
                  </a:lnTo>
                  <a:lnTo>
                    <a:pt x="1581" y="2371"/>
                  </a:lnTo>
                  <a:lnTo>
                    <a:pt x="1290" y="2329"/>
                  </a:lnTo>
                  <a:lnTo>
                    <a:pt x="999" y="2267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583" y="2142"/>
                  </a:lnTo>
                  <a:lnTo>
                    <a:pt x="437" y="2059"/>
                  </a:lnTo>
                  <a:lnTo>
                    <a:pt x="313" y="1996"/>
                  </a:lnTo>
                  <a:lnTo>
                    <a:pt x="209" y="1892"/>
                  </a:lnTo>
                  <a:lnTo>
                    <a:pt x="125" y="1788"/>
                  </a:lnTo>
                  <a:lnTo>
                    <a:pt x="63" y="1664"/>
                  </a:lnTo>
                  <a:lnTo>
                    <a:pt x="21" y="1518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1" y="1206"/>
                  </a:lnTo>
                  <a:lnTo>
                    <a:pt x="21" y="1061"/>
                  </a:lnTo>
                  <a:lnTo>
                    <a:pt x="84" y="915"/>
                  </a:lnTo>
                  <a:lnTo>
                    <a:pt x="146" y="811"/>
                  </a:lnTo>
                  <a:lnTo>
                    <a:pt x="250" y="707"/>
                  </a:lnTo>
                  <a:lnTo>
                    <a:pt x="354" y="603"/>
                  </a:lnTo>
                  <a:lnTo>
                    <a:pt x="479" y="520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812" y="354"/>
                  </a:lnTo>
                  <a:lnTo>
                    <a:pt x="1020" y="271"/>
                  </a:lnTo>
                  <a:lnTo>
                    <a:pt x="1227" y="208"/>
                  </a:lnTo>
                  <a:lnTo>
                    <a:pt x="1435" y="167"/>
                  </a:lnTo>
                  <a:lnTo>
                    <a:pt x="1872" y="83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3847" y="21"/>
                  </a:lnTo>
                  <a:lnTo>
                    <a:pt x="5365" y="0"/>
                  </a:lnTo>
                  <a:lnTo>
                    <a:pt x="5365" y="0"/>
                  </a:lnTo>
                  <a:lnTo>
                    <a:pt x="6925" y="21"/>
                  </a:lnTo>
                  <a:lnTo>
                    <a:pt x="7694" y="42"/>
                  </a:lnTo>
                  <a:lnTo>
                    <a:pt x="8463" y="83"/>
                  </a:lnTo>
                  <a:lnTo>
                    <a:pt x="9253" y="146"/>
                  </a:lnTo>
                  <a:lnTo>
                    <a:pt x="10023" y="208"/>
                  </a:lnTo>
                  <a:lnTo>
                    <a:pt x="10792" y="312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1707" y="437"/>
                  </a:lnTo>
                  <a:lnTo>
                    <a:pt x="11811" y="458"/>
                  </a:lnTo>
                  <a:lnTo>
                    <a:pt x="11936" y="54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57" y="811"/>
                  </a:lnTo>
                  <a:lnTo>
                    <a:pt x="11749" y="936"/>
                  </a:lnTo>
                  <a:lnTo>
                    <a:pt x="11541" y="1019"/>
                  </a:lnTo>
                  <a:lnTo>
                    <a:pt x="11333" y="1102"/>
                  </a:lnTo>
                  <a:lnTo>
                    <a:pt x="10917" y="1227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9461" y="1539"/>
                  </a:lnTo>
                  <a:lnTo>
                    <a:pt x="8422" y="1726"/>
                  </a:lnTo>
                  <a:lnTo>
                    <a:pt x="7382" y="1872"/>
                  </a:lnTo>
                  <a:lnTo>
                    <a:pt x="6342" y="2017"/>
                  </a:lnTo>
                  <a:lnTo>
                    <a:pt x="5303" y="2121"/>
                  </a:lnTo>
                  <a:lnTo>
                    <a:pt x="4263" y="2225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1872" y="2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8777" y="1"/>
                  </a:moveTo>
                  <a:lnTo>
                    <a:pt x="18777" y="1"/>
                  </a:lnTo>
                  <a:lnTo>
                    <a:pt x="18215" y="1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lnTo>
                    <a:pt x="187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extrusionOk="0">
                  <a:moveTo>
                    <a:pt x="20627" y="895"/>
                  </a:moveTo>
                  <a:lnTo>
                    <a:pt x="21188" y="915"/>
                  </a:lnTo>
                  <a:lnTo>
                    <a:pt x="21750" y="957"/>
                  </a:lnTo>
                  <a:lnTo>
                    <a:pt x="22311" y="978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6" y="1227"/>
                  </a:lnTo>
                  <a:lnTo>
                    <a:pt x="33269" y="1290"/>
                  </a:lnTo>
                  <a:lnTo>
                    <a:pt x="33560" y="1373"/>
                  </a:lnTo>
                  <a:lnTo>
                    <a:pt x="33789" y="1477"/>
                  </a:lnTo>
                  <a:lnTo>
                    <a:pt x="33893" y="1539"/>
                  </a:lnTo>
                  <a:lnTo>
                    <a:pt x="33976" y="1622"/>
                  </a:lnTo>
                  <a:lnTo>
                    <a:pt x="34059" y="1706"/>
                  </a:lnTo>
                  <a:lnTo>
                    <a:pt x="34121" y="1810"/>
                  </a:lnTo>
                  <a:lnTo>
                    <a:pt x="34184" y="1914"/>
                  </a:lnTo>
                  <a:lnTo>
                    <a:pt x="34225" y="2018"/>
                  </a:lnTo>
                  <a:lnTo>
                    <a:pt x="34267" y="2163"/>
                  </a:lnTo>
                  <a:lnTo>
                    <a:pt x="34288" y="2288"/>
                  </a:lnTo>
                  <a:lnTo>
                    <a:pt x="34309" y="2600"/>
                  </a:lnTo>
                  <a:lnTo>
                    <a:pt x="34309" y="2724"/>
                  </a:lnTo>
                  <a:lnTo>
                    <a:pt x="34246" y="4097"/>
                  </a:lnTo>
                  <a:lnTo>
                    <a:pt x="34205" y="4783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8"/>
                  </a:lnTo>
                  <a:lnTo>
                    <a:pt x="33768" y="8193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3" y="8609"/>
                  </a:lnTo>
                  <a:lnTo>
                    <a:pt x="33581" y="8734"/>
                  </a:lnTo>
                  <a:lnTo>
                    <a:pt x="33498" y="8838"/>
                  </a:lnTo>
                  <a:lnTo>
                    <a:pt x="33414" y="8942"/>
                  </a:lnTo>
                  <a:lnTo>
                    <a:pt x="33227" y="9108"/>
                  </a:lnTo>
                  <a:lnTo>
                    <a:pt x="33019" y="9233"/>
                  </a:lnTo>
                  <a:lnTo>
                    <a:pt x="32791" y="9337"/>
                  </a:lnTo>
                  <a:lnTo>
                    <a:pt x="32541" y="9399"/>
                  </a:lnTo>
                  <a:lnTo>
                    <a:pt x="32271" y="9461"/>
                  </a:lnTo>
                  <a:lnTo>
                    <a:pt x="31190" y="9628"/>
                  </a:lnTo>
                  <a:lnTo>
                    <a:pt x="30108" y="9732"/>
                  </a:lnTo>
                  <a:lnTo>
                    <a:pt x="29027" y="9815"/>
                  </a:lnTo>
                  <a:lnTo>
                    <a:pt x="28487" y="9836"/>
                  </a:lnTo>
                  <a:lnTo>
                    <a:pt x="27946" y="9856"/>
                  </a:lnTo>
                  <a:lnTo>
                    <a:pt x="19067" y="9856"/>
                  </a:lnTo>
                  <a:lnTo>
                    <a:pt x="17258" y="9898"/>
                  </a:lnTo>
                  <a:lnTo>
                    <a:pt x="15450" y="9960"/>
                  </a:lnTo>
                  <a:lnTo>
                    <a:pt x="11852" y="10127"/>
                  </a:lnTo>
                  <a:lnTo>
                    <a:pt x="8234" y="10293"/>
                  </a:lnTo>
                  <a:lnTo>
                    <a:pt x="6425" y="10376"/>
                  </a:lnTo>
                  <a:lnTo>
                    <a:pt x="4616" y="10397"/>
                  </a:lnTo>
                  <a:lnTo>
                    <a:pt x="4013" y="10397"/>
                  </a:lnTo>
                  <a:lnTo>
                    <a:pt x="3556" y="10376"/>
                  </a:lnTo>
                  <a:lnTo>
                    <a:pt x="2620" y="10335"/>
                  </a:lnTo>
                  <a:lnTo>
                    <a:pt x="2412" y="10314"/>
                  </a:lnTo>
                  <a:lnTo>
                    <a:pt x="2225" y="10272"/>
                  </a:lnTo>
                  <a:lnTo>
                    <a:pt x="2038" y="10189"/>
                  </a:lnTo>
                  <a:lnTo>
                    <a:pt x="1893" y="10106"/>
                  </a:lnTo>
                  <a:lnTo>
                    <a:pt x="1789" y="9981"/>
                  </a:lnTo>
                  <a:lnTo>
                    <a:pt x="1685" y="9815"/>
                  </a:lnTo>
                  <a:lnTo>
                    <a:pt x="1602" y="9628"/>
                  </a:lnTo>
                  <a:lnTo>
                    <a:pt x="1539" y="9420"/>
                  </a:lnTo>
                  <a:lnTo>
                    <a:pt x="1435" y="8734"/>
                  </a:lnTo>
                  <a:lnTo>
                    <a:pt x="1352" y="8027"/>
                  </a:lnTo>
                  <a:lnTo>
                    <a:pt x="1310" y="7340"/>
                  </a:lnTo>
                  <a:lnTo>
                    <a:pt x="1290" y="6654"/>
                  </a:lnTo>
                  <a:lnTo>
                    <a:pt x="1310" y="5719"/>
                  </a:lnTo>
                  <a:lnTo>
                    <a:pt x="1352" y="4783"/>
                  </a:lnTo>
                  <a:lnTo>
                    <a:pt x="1373" y="4492"/>
                  </a:lnTo>
                  <a:lnTo>
                    <a:pt x="1435" y="4201"/>
                  </a:lnTo>
                  <a:lnTo>
                    <a:pt x="1477" y="3910"/>
                  </a:lnTo>
                  <a:lnTo>
                    <a:pt x="1498" y="3619"/>
                  </a:lnTo>
                  <a:lnTo>
                    <a:pt x="1518" y="3452"/>
                  </a:lnTo>
                  <a:lnTo>
                    <a:pt x="1560" y="3265"/>
                  </a:lnTo>
                  <a:lnTo>
                    <a:pt x="1602" y="3099"/>
                  </a:lnTo>
                  <a:lnTo>
                    <a:pt x="1643" y="2953"/>
                  </a:lnTo>
                  <a:lnTo>
                    <a:pt x="1726" y="2808"/>
                  </a:lnTo>
                  <a:lnTo>
                    <a:pt x="1789" y="2683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29" y="2184"/>
                  </a:lnTo>
                  <a:lnTo>
                    <a:pt x="2454" y="2101"/>
                  </a:lnTo>
                  <a:lnTo>
                    <a:pt x="2766" y="1976"/>
                  </a:lnTo>
                  <a:lnTo>
                    <a:pt x="3099" y="1872"/>
                  </a:lnTo>
                  <a:lnTo>
                    <a:pt x="3410" y="1810"/>
                  </a:lnTo>
                  <a:lnTo>
                    <a:pt x="3722" y="1768"/>
                  </a:lnTo>
                  <a:lnTo>
                    <a:pt x="4346" y="1685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5" y="1560"/>
                  </a:lnTo>
                  <a:lnTo>
                    <a:pt x="9856" y="1498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90"/>
                  </a:lnTo>
                  <a:lnTo>
                    <a:pt x="16552" y="1207"/>
                  </a:lnTo>
                  <a:lnTo>
                    <a:pt x="17758" y="1082"/>
                  </a:lnTo>
                  <a:lnTo>
                    <a:pt x="18984" y="957"/>
                  </a:lnTo>
                  <a:lnTo>
                    <a:pt x="19504" y="895"/>
                  </a:lnTo>
                  <a:close/>
                  <a:moveTo>
                    <a:pt x="21521" y="1"/>
                  </a:move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" y="5760"/>
                  </a:moveTo>
                  <a:lnTo>
                    <a:pt x="1" y="5760"/>
                  </a:lnTo>
                  <a:lnTo>
                    <a:pt x="21" y="4825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84" y="3598"/>
                  </a:lnTo>
                  <a:lnTo>
                    <a:pt x="146" y="3307"/>
                  </a:lnTo>
                  <a:lnTo>
                    <a:pt x="188" y="3016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229" y="2558"/>
                  </a:lnTo>
                  <a:lnTo>
                    <a:pt x="271" y="2371"/>
                  </a:lnTo>
                  <a:lnTo>
                    <a:pt x="313" y="2205"/>
                  </a:lnTo>
                  <a:lnTo>
                    <a:pt x="354" y="2059"/>
                  </a:lnTo>
                  <a:lnTo>
                    <a:pt x="437" y="1914"/>
                  </a:lnTo>
                  <a:lnTo>
                    <a:pt x="500" y="1789"/>
                  </a:lnTo>
                  <a:lnTo>
                    <a:pt x="583" y="1664"/>
                  </a:lnTo>
                  <a:lnTo>
                    <a:pt x="687" y="1560"/>
                  </a:lnTo>
                  <a:lnTo>
                    <a:pt x="791" y="1456"/>
                  </a:lnTo>
                  <a:lnTo>
                    <a:pt x="916" y="1373"/>
                  </a:lnTo>
                  <a:lnTo>
                    <a:pt x="1040" y="1290"/>
                  </a:lnTo>
                  <a:lnTo>
                    <a:pt x="1165" y="1207"/>
                  </a:lnTo>
                  <a:lnTo>
                    <a:pt x="1477" y="1082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2121" y="916"/>
                  </a:lnTo>
                  <a:lnTo>
                    <a:pt x="2433" y="874"/>
                  </a:lnTo>
                  <a:lnTo>
                    <a:pt x="3057" y="791"/>
                  </a:lnTo>
                  <a:lnTo>
                    <a:pt x="3702" y="749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6446" y="666"/>
                  </a:lnTo>
                  <a:lnTo>
                    <a:pt x="8567" y="604"/>
                  </a:lnTo>
                  <a:lnTo>
                    <a:pt x="10709" y="541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4057" y="396"/>
                  </a:lnTo>
                  <a:lnTo>
                    <a:pt x="15263" y="313"/>
                  </a:lnTo>
                  <a:lnTo>
                    <a:pt x="16469" y="188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8215" y="1"/>
                  </a:lnTo>
                  <a:lnTo>
                    <a:pt x="18777" y="1"/>
                  </a:lnTo>
                  <a:lnTo>
                    <a:pt x="18777" y="1"/>
                  </a:lnTo>
                  <a:lnTo>
                    <a:pt x="19338" y="1"/>
                  </a:lnTo>
                  <a:lnTo>
                    <a:pt x="19899" y="21"/>
                  </a:lnTo>
                  <a:lnTo>
                    <a:pt x="20461" y="63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31003" y="250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980" y="396"/>
                  </a:lnTo>
                  <a:lnTo>
                    <a:pt x="32271" y="479"/>
                  </a:lnTo>
                  <a:lnTo>
                    <a:pt x="32500" y="583"/>
                  </a:lnTo>
                  <a:lnTo>
                    <a:pt x="32604" y="645"/>
                  </a:lnTo>
                  <a:lnTo>
                    <a:pt x="32687" y="728"/>
                  </a:lnTo>
                  <a:lnTo>
                    <a:pt x="32770" y="812"/>
                  </a:lnTo>
                  <a:lnTo>
                    <a:pt x="32832" y="916"/>
                  </a:lnTo>
                  <a:lnTo>
                    <a:pt x="32895" y="1020"/>
                  </a:lnTo>
                  <a:lnTo>
                    <a:pt x="32936" y="1124"/>
                  </a:lnTo>
                  <a:lnTo>
                    <a:pt x="32978" y="1269"/>
                  </a:lnTo>
                  <a:lnTo>
                    <a:pt x="32999" y="1394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2957" y="3203"/>
                  </a:lnTo>
                  <a:lnTo>
                    <a:pt x="32916" y="3889"/>
                  </a:lnTo>
                  <a:lnTo>
                    <a:pt x="32874" y="4575"/>
                  </a:lnTo>
                  <a:lnTo>
                    <a:pt x="32791" y="5261"/>
                  </a:lnTo>
                  <a:lnTo>
                    <a:pt x="32708" y="5947"/>
                  </a:lnTo>
                  <a:lnTo>
                    <a:pt x="32604" y="6634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458" y="7465"/>
                  </a:lnTo>
                  <a:lnTo>
                    <a:pt x="32396" y="7590"/>
                  </a:lnTo>
                  <a:lnTo>
                    <a:pt x="32354" y="7715"/>
                  </a:lnTo>
                  <a:lnTo>
                    <a:pt x="32292" y="7840"/>
                  </a:lnTo>
                  <a:lnTo>
                    <a:pt x="32209" y="7944"/>
                  </a:lnTo>
                  <a:lnTo>
                    <a:pt x="32125" y="8048"/>
                  </a:lnTo>
                  <a:lnTo>
                    <a:pt x="31938" y="8214"/>
                  </a:lnTo>
                  <a:lnTo>
                    <a:pt x="31730" y="8339"/>
                  </a:lnTo>
                  <a:lnTo>
                    <a:pt x="31502" y="8443"/>
                  </a:lnTo>
                  <a:lnTo>
                    <a:pt x="31252" y="8505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29901" y="8734"/>
                  </a:lnTo>
                  <a:lnTo>
                    <a:pt x="28819" y="8838"/>
                  </a:lnTo>
                  <a:lnTo>
                    <a:pt x="27738" y="8921"/>
                  </a:lnTo>
                  <a:lnTo>
                    <a:pt x="27198" y="894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15969" y="9004"/>
                  </a:lnTo>
                  <a:lnTo>
                    <a:pt x="14161" y="9066"/>
                  </a:lnTo>
                  <a:lnTo>
                    <a:pt x="10563" y="9233"/>
                  </a:lnTo>
                  <a:lnTo>
                    <a:pt x="6945" y="9399"/>
                  </a:lnTo>
                  <a:lnTo>
                    <a:pt x="5136" y="9482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2724" y="9503"/>
                  </a:lnTo>
                  <a:lnTo>
                    <a:pt x="2267" y="9482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1123" y="9420"/>
                  </a:lnTo>
                  <a:lnTo>
                    <a:pt x="936" y="9378"/>
                  </a:lnTo>
                  <a:lnTo>
                    <a:pt x="749" y="9295"/>
                  </a:lnTo>
                  <a:lnTo>
                    <a:pt x="604" y="9212"/>
                  </a:lnTo>
                  <a:lnTo>
                    <a:pt x="500" y="9087"/>
                  </a:lnTo>
                  <a:lnTo>
                    <a:pt x="396" y="8921"/>
                  </a:lnTo>
                  <a:lnTo>
                    <a:pt x="313" y="8734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146" y="7840"/>
                  </a:lnTo>
                  <a:lnTo>
                    <a:pt x="63" y="7133"/>
                  </a:lnTo>
                  <a:lnTo>
                    <a:pt x="21" y="6446"/>
                  </a:lnTo>
                  <a:lnTo>
                    <a:pt x="1" y="57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fill="none" extrusionOk="0">
                  <a:moveTo>
                    <a:pt x="23330" y="1"/>
                  </a:moveTo>
                  <a:lnTo>
                    <a:pt x="23330" y="1"/>
                  </a:lnTo>
                  <a:lnTo>
                    <a:pt x="21521" y="1"/>
                  </a:lnTo>
                  <a:lnTo>
                    <a:pt x="19712" y="21"/>
                  </a:ln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94" name="Google Shape;1494;p9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extrusionOk="0">
                  <a:moveTo>
                    <a:pt x="5656" y="978"/>
                  </a:moveTo>
                  <a:lnTo>
                    <a:pt x="6217" y="999"/>
                  </a:lnTo>
                  <a:lnTo>
                    <a:pt x="6758" y="1082"/>
                  </a:lnTo>
                  <a:lnTo>
                    <a:pt x="7278" y="1186"/>
                  </a:lnTo>
                  <a:lnTo>
                    <a:pt x="7777" y="1352"/>
                  </a:lnTo>
                  <a:lnTo>
                    <a:pt x="8234" y="1560"/>
                  </a:lnTo>
                  <a:lnTo>
                    <a:pt x="8692" y="1789"/>
                  </a:lnTo>
                  <a:lnTo>
                    <a:pt x="9108" y="2059"/>
                  </a:lnTo>
                  <a:lnTo>
                    <a:pt x="9482" y="2371"/>
                  </a:lnTo>
                  <a:lnTo>
                    <a:pt x="9815" y="2704"/>
                  </a:lnTo>
                  <a:lnTo>
                    <a:pt x="10126" y="3078"/>
                  </a:lnTo>
                  <a:lnTo>
                    <a:pt x="10397" y="3473"/>
                  </a:lnTo>
                  <a:lnTo>
                    <a:pt x="10521" y="3681"/>
                  </a:lnTo>
                  <a:lnTo>
                    <a:pt x="10625" y="3889"/>
                  </a:lnTo>
                  <a:lnTo>
                    <a:pt x="10709" y="4097"/>
                  </a:lnTo>
                  <a:lnTo>
                    <a:pt x="10792" y="4326"/>
                  </a:lnTo>
                  <a:lnTo>
                    <a:pt x="10875" y="4554"/>
                  </a:lnTo>
                  <a:lnTo>
                    <a:pt x="10937" y="4783"/>
                  </a:lnTo>
                  <a:lnTo>
                    <a:pt x="10979" y="5012"/>
                  </a:lnTo>
                  <a:lnTo>
                    <a:pt x="11000" y="5261"/>
                  </a:lnTo>
                  <a:lnTo>
                    <a:pt x="11021" y="5511"/>
                  </a:lnTo>
                  <a:lnTo>
                    <a:pt x="11041" y="5760"/>
                  </a:lnTo>
                  <a:lnTo>
                    <a:pt x="11041" y="5781"/>
                  </a:lnTo>
                  <a:lnTo>
                    <a:pt x="11021" y="6051"/>
                  </a:lnTo>
                  <a:lnTo>
                    <a:pt x="11000" y="6301"/>
                  </a:lnTo>
                  <a:lnTo>
                    <a:pt x="10979" y="6550"/>
                  </a:lnTo>
                  <a:lnTo>
                    <a:pt x="10917" y="6800"/>
                  </a:lnTo>
                  <a:lnTo>
                    <a:pt x="10875" y="7029"/>
                  </a:lnTo>
                  <a:lnTo>
                    <a:pt x="10792" y="7278"/>
                  </a:lnTo>
                  <a:lnTo>
                    <a:pt x="10625" y="7736"/>
                  </a:lnTo>
                  <a:lnTo>
                    <a:pt x="10397" y="8172"/>
                  </a:lnTo>
                  <a:lnTo>
                    <a:pt x="10147" y="8588"/>
                  </a:lnTo>
                  <a:lnTo>
                    <a:pt x="9835" y="8983"/>
                  </a:lnTo>
                  <a:lnTo>
                    <a:pt x="9503" y="9337"/>
                  </a:lnTo>
                  <a:lnTo>
                    <a:pt x="9149" y="9669"/>
                  </a:lnTo>
                  <a:lnTo>
                    <a:pt x="8754" y="9960"/>
                  </a:lnTo>
                  <a:lnTo>
                    <a:pt x="8338" y="10210"/>
                  </a:lnTo>
                  <a:lnTo>
                    <a:pt x="7881" y="10418"/>
                  </a:lnTo>
                  <a:lnTo>
                    <a:pt x="7423" y="10605"/>
                  </a:lnTo>
                  <a:lnTo>
                    <a:pt x="7174" y="10667"/>
                  </a:lnTo>
                  <a:lnTo>
                    <a:pt x="6924" y="10730"/>
                  </a:lnTo>
                  <a:lnTo>
                    <a:pt x="6696" y="10771"/>
                  </a:lnTo>
                  <a:lnTo>
                    <a:pt x="6425" y="10792"/>
                  </a:lnTo>
                  <a:lnTo>
                    <a:pt x="6176" y="10813"/>
                  </a:lnTo>
                  <a:lnTo>
                    <a:pt x="5926" y="10834"/>
                  </a:lnTo>
                  <a:lnTo>
                    <a:pt x="5885" y="10834"/>
                  </a:lnTo>
                  <a:lnTo>
                    <a:pt x="5365" y="10792"/>
                  </a:lnTo>
                  <a:lnTo>
                    <a:pt x="4845" y="10730"/>
                  </a:lnTo>
                  <a:lnTo>
                    <a:pt x="4367" y="10605"/>
                  </a:lnTo>
                  <a:lnTo>
                    <a:pt x="3909" y="10459"/>
                  </a:lnTo>
                  <a:lnTo>
                    <a:pt x="3473" y="10251"/>
                  </a:lnTo>
                  <a:lnTo>
                    <a:pt x="3057" y="10023"/>
                  </a:lnTo>
                  <a:lnTo>
                    <a:pt x="2662" y="9752"/>
                  </a:lnTo>
                  <a:lnTo>
                    <a:pt x="2308" y="9461"/>
                  </a:lnTo>
                  <a:lnTo>
                    <a:pt x="1996" y="9129"/>
                  </a:lnTo>
                  <a:lnTo>
                    <a:pt x="1705" y="8754"/>
                  </a:lnTo>
                  <a:lnTo>
                    <a:pt x="1477" y="8380"/>
                  </a:lnTo>
                  <a:lnTo>
                    <a:pt x="1269" y="7964"/>
                  </a:lnTo>
                  <a:lnTo>
                    <a:pt x="1102" y="7528"/>
                  </a:lnTo>
                  <a:lnTo>
                    <a:pt x="978" y="7070"/>
                  </a:lnTo>
                  <a:lnTo>
                    <a:pt x="915" y="6613"/>
                  </a:lnTo>
                  <a:lnTo>
                    <a:pt x="894" y="6363"/>
                  </a:lnTo>
                  <a:lnTo>
                    <a:pt x="874" y="6114"/>
                  </a:lnTo>
                  <a:lnTo>
                    <a:pt x="874" y="6072"/>
                  </a:lnTo>
                  <a:lnTo>
                    <a:pt x="874" y="5885"/>
                  </a:lnTo>
                  <a:lnTo>
                    <a:pt x="894" y="5635"/>
                  </a:lnTo>
                  <a:lnTo>
                    <a:pt x="915" y="5365"/>
                  </a:lnTo>
                  <a:lnTo>
                    <a:pt x="936" y="5116"/>
                  </a:lnTo>
                  <a:lnTo>
                    <a:pt x="998" y="4866"/>
                  </a:lnTo>
                  <a:lnTo>
                    <a:pt x="1061" y="4617"/>
                  </a:lnTo>
                  <a:lnTo>
                    <a:pt x="1123" y="4367"/>
                  </a:lnTo>
                  <a:lnTo>
                    <a:pt x="1227" y="4138"/>
                  </a:lnTo>
                  <a:lnTo>
                    <a:pt x="1310" y="3910"/>
                  </a:lnTo>
                  <a:lnTo>
                    <a:pt x="1539" y="3494"/>
                  </a:lnTo>
                  <a:lnTo>
                    <a:pt x="1809" y="3078"/>
                  </a:lnTo>
                  <a:lnTo>
                    <a:pt x="2121" y="2704"/>
                  </a:lnTo>
                  <a:lnTo>
                    <a:pt x="2433" y="2350"/>
                  </a:lnTo>
                  <a:lnTo>
                    <a:pt x="2807" y="2038"/>
                  </a:lnTo>
                  <a:lnTo>
                    <a:pt x="3182" y="176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6"/>
                  </a:lnTo>
                  <a:lnTo>
                    <a:pt x="4803" y="1061"/>
                  </a:lnTo>
                  <a:lnTo>
                    <a:pt x="5199" y="999"/>
                  </a:lnTo>
                  <a:lnTo>
                    <a:pt x="5614" y="978"/>
                  </a:lnTo>
                  <a:close/>
                  <a:moveTo>
                    <a:pt x="6716" y="1"/>
                  </a:move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95" name="Google Shape;1495;p9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1" y="4908"/>
                  </a:moveTo>
                  <a:lnTo>
                    <a:pt x="1" y="4908"/>
                  </a:lnTo>
                  <a:lnTo>
                    <a:pt x="21" y="4658"/>
                  </a:lnTo>
                  <a:lnTo>
                    <a:pt x="42" y="4388"/>
                  </a:lnTo>
                  <a:lnTo>
                    <a:pt x="63" y="4139"/>
                  </a:lnTo>
                  <a:lnTo>
                    <a:pt x="125" y="3889"/>
                  </a:lnTo>
                  <a:lnTo>
                    <a:pt x="188" y="3640"/>
                  </a:lnTo>
                  <a:lnTo>
                    <a:pt x="250" y="3390"/>
                  </a:lnTo>
                  <a:lnTo>
                    <a:pt x="354" y="3161"/>
                  </a:lnTo>
                  <a:lnTo>
                    <a:pt x="437" y="2933"/>
                  </a:lnTo>
                  <a:lnTo>
                    <a:pt x="666" y="2517"/>
                  </a:lnTo>
                  <a:lnTo>
                    <a:pt x="936" y="2101"/>
                  </a:lnTo>
                  <a:lnTo>
                    <a:pt x="1248" y="1727"/>
                  </a:lnTo>
                  <a:lnTo>
                    <a:pt x="1560" y="1373"/>
                  </a:lnTo>
                  <a:lnTo>
                    <a:pt x="1934" y="1061"/>
                  </a:lnTo>
                  <a:lnTo>
                    <a:pt x="2309" y="791"/>
                  </a:lnTo>
                  <a:lnTo>
                    <a:pt x="2683" y="562"/>
                  </a:lnTo>
                  <a:lnTo>
                    <a:pt x="3099" y="354"/>
                  </a:lnTo>
                  <a:lnTo>
                    <a:pt x="3515" y="209"/>
                  </a:lnTo>
                  <a:lnTo>
                    <a:pt x="3930" y="84"/>
                  </a:lnTo>
                  <a:lnTo>
                    <a:pt x="4326" y="22"/>
                  </a:lnTo>
                  <a:lnTo>
                    <a:pt x="4741" y="1"/>
                  </a:lnTo>
                  <a:lnTo>
                    <a:pt x="4741" y="1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5344" y="22"/>
                  </a:lnTo>
                  <a:lnTo>
                    <a:pt x="5885" y="105"/>
                  </a:lnTo>
                  <a:lnTo>
                    <a:pt x="6405" y="209"/>
                  </a:lnTo>
                  <a:lnTo>
                    <a:pt x="6904" y="375"/>
                  </a:lnTo>
                  <a:lnTo>
                    <a:pt x="7361" y="583"/>
                  </a:lnTo>
                  <a:lnTo>
                    <a:pt x="7819" y="812"/>
                  </a:lnTo>
                  <a:lnTo>
                    <a:pt x="8235" y="1082"/>
                  </a:lnTo>
                  <a:lnTo>
                    <a:pt x="8609" y="1394"/>
                  </a:lnTo>
                  <a:lnTo>
                    <a:pt x="8942" y="1727"/>
                  </a:lnTo>
                  <a:lnTo>
                    <a:pt x="9253" y="2101"/>
                  </a:lnTo>
                  <a:lnTo>
                    <a:pt x="9524" y="2496"/>
                  </a:lnTo>
                  <a:lnTo>
                    <a:pt x="9648" y="2704"/>
                  </a:lnTo>
                  <a:lnTo>
                    <a:pt x="9752" y="2912"/>
                  </a:lnTo>
                  <a:lnTo>
                    <a:pt x="9836" y="3120"/>
                  </a:lnTo>
                  <a:lnTo>
                    <a:pt x="9919" y="3349"/>
                  </a:lnTo>
                  <a:lnTo>
                    <a:pt x="10002" y="3577"/>
                  </a:lnTo>
                  <a:lnTo>
                    <a:pt x="10064" y="3806"/>
                  </a:lnTo>
                  <a:lnTo>
                    <a:pt x="10106" y="4035"/>
                  </a:lnTo>
                  <a:lnTo>
                    <a:pt x="10127" y="4284"/>
                  </a:lnTo>
                  <a:lnTo>
                    <a:pt x="10148" y="453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48" y="5074"/>
                  </a:lnTo>
                  <a:lnTo>
                    <a:pt x="10127" y="5324"/>
                  </a:lnTo>
                  <a:lnTo>
                    <a:pt x="10106" y="5573"/>
                  </a:lnTo>
                  <a:lnTo>
                    <a:pt x="10044" y="5823"/>
                  </a:lnTo>
                  <a:lnTo>
                    <a:pt x="10002" y="6052"/>
                  </a:lnTo>
                  <a:lnTo>
                    <a:pt x="9919" y="6301"/>
                  </a:lnTo>
                  <a:lnTo>
                    <a:pt x="9752" y="6759"/>
                  </a:lnTo>
                  <a:lnTo>
                    <a:pt x="9524" y="7195"/>
                  </a:lnTo>
                  <a:lnTo>
                    <a:pt x="9274" y="7611"/>
                  </a:lnTo>
                  <a:lnTo>
                    <a:pt x="8962" y="8006"/>
                  </a:lnTo>
                  <a:lnTo>
                    <a:pt x="8630" y="8360"/>
                  </a:lnTo>
                  <a:lnTo>
                    <a:pt x="8276" y="8692"/>
                  </a:lnTo>
                  <a:lnTo>
                    <a:pt x="7881" y="8983"/>
                  </a:lnTo>
                  <a:lnTo>
                    <a:pt x="7465" y="9233"/>
                  </a:lnTo>
                  <a:lnTo>
                    <a:pt x="7008" y="9441"/>
                  </a:lnTo>
                  <a:lnTo>
                    <a:pt x="6550" y="9628"/>
                  </a:lnTo>
                  <a:lnTo>
                    <a:pt x="6301" y="9690"/>
                  </a:lnTo>
                  <a:lnTo>
                    <a:pt x="6051" y="9753"/>
                  </a:lnTo>
                  <a:lnTo>
                    <a:pt x="5823" y="9794"/>
                  </a:lnTo>
                  <a:lnTo>
                    <a:pt x="5552" y="9815"/>
                  </a:lnTo>
                  <a:lnTo>
                    <a:pt x="5303" y="9836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4492" y="9815"/>
                  </a:lnTo>
                  <a:lnTo>
                    <a:pt x="3972" y="9753"/>
                  </a:lnTo>
                  <a:lnTo>
                    <a:pt x="3494" y="9628"/>
                  </a:lnTo>
                  <a:lnTo>
                    <a:pt x="3036" y="9482"/>
                  </a:lnTo>
                  <a:lnTo>
                    <a:pt x="2600" y="9274"/>
                  </a:lnTo>
                  <a:lnTo>
                    <a:pt x="2184" y="9046"/>
                  </a:lnTo>
                  <a:lnTo>
                    <a:pt x="1789" y="8775"/>
                  </a:lnTo>
                  <a:lnTo>
                    <a:pt x="1435" y="8484"/>
                  </a:lnTo>
                  <a:lnTo>
                    <a:pt x="1123" y="8152"/>
                  </a:lnTo>
                  <a:lnTo>
                    <a:pt x="832" y="7777"/>
                  </a:lnTo>
                  <a:lnTo>
                    <a:pt x="604" y="7403"/>
                  </a:lnTo>
                  <a:lnTo>
                    <a:pt x="396" y="6987"/>
                  </a:lnTo>
                  <a:lnTo>
                    <a:pt x="229" y="6551"/>
                  </a:lnTo>
                  <a:lnTo>
                    <a:pt x="105" y="6093"/>
                  </a:lnTo>
                  <a:lnTo>
                    <a:pt x="42" y="5636"/>
                  </a:lnTo>
                  <a:lnTo>
                    <a:pt x="21" y="5386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4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fill="none" extrusionOk="0">
                  <a:moveTo>
                    <a:pt x="6716" y="1"/>
                  </a:moveTo>
                  <a:lnTo>
                    <a:pt x="6716" y="1"/>
                  </a:ln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97" name="Google Shape;1497;p9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extrusionOk="0">
                  <a:moveTo>
                    <a:pt x="5698" y="1102"/>
                  </a:moveTo>
                  <a:lnTo>
                    <a:pt x="5968" y="1123"/>
                  </a:lnTo>
                  <a:lnTo>
                    <a:pt x="6217" y="1144"/>
                  </a:lnTo>
                  <a:lnTo>
                    <a:pt x="6467" y="1185"/>
                  </a:lnTo>
                  <a:lnTo>
                    <a:pt x="6737" y="1227"/>
                  </a:lnTo>
                  <a:lnTo>
                    <a:pt x="6987" y="1310"/>
                  </a:lnTo>
                  <a:lnTo>
                    <a:pt x="7236" y="1372"/>
                  </a:lnTo>
                  <a:lnTo>
                    <a:pt x="7735" y="1580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42"/>
                  </a:lnTo>
                  <a:lnTo>
                    <a:pt x="8962" y="2391"/>
                  </a:lnTo>
                  <a:lnTo>
                    <a:pt x="9232" y="2662"/>
                  </a:lnTo>
                  <a:lnTo>
                    <a:pt x="9482" y="2932"/>
                  </a:lnTo>
                  <a:lnTo>
                    <a:pt x="9711" y="3223"/>
                  </a:lnTo>
                  <a:lnTo>
                    <a:pt x="9919" y="3556"/>
                  </a:lnTo>
                  <a:lnTo>
                    <a:pt x="10127" y="3868"/>
                  </a:lnTo>
                  <a:lnTo>
                    <a:pt x="10293" y="4221"/>
                  </a:lnTo>
                  <a:lnTo>
                    <a:pt x="10438" y="4554"/>
                  </a:lnTo>
                  <a:lnTo>
                    <a:pt x="10563" y="4907"/>
                  </a:lnTo>
                  <a:lnTo>
                    <a:pt x="10667" y="5282"/>
                  </a:lnTo>
                  <a:lnTo>
                    <a:pt x="10729" y="5635"/>
                  </a:lnTo>
                  <a:lnTo>
                    <a:pt x="10771" y="6009"/>
                  </a:lnTo>
                  <a:lnTo>
                    <a:pt x="10792" y="6363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7"/>
                  </a:lnTo>
                  <a:lnTo>
                    <a:pt x="10438" y="8234"/>
                  </a:lnTo>
                  <a:lnTo>
                    <a:pt x="10251" y="8650"/>
                  </a:lnTo>
                  <a:lnTo>
                    <a:pt x="10023" y="9045"/>
                  </a:lnTo>
                  <a:lnTo>
                    <a:pt x="9773" y="9398"/>
                  </a:lnTo>
                  <a:lnTo>
                    <a:pt x="9482" y="9731"/>
                  </a:lnTo>
                  <a:lnTo>
                    <a:pt x="9149" y="10043"/>
                  </a:lnTo>
                  <a:lnTo>
                    <a:pt x="8796" y="10313"/>
                  </a:lnTo>
                  <a:lnTo>
                    <a:pt x="8421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3" y="11207"/>
                  </a:lnTo>
                  <a:lnTo>
                    <a:pt x="6134" y="11270"/>
                  </a:lnTo>
                  <a:lnTo>
                    <a:pt x="5739" y="11291"/>
                  </a:lnTo>
                  <a:lnTo>
                    <a:pt x="5303" y="11270"/>
                  </a:lnTo>
                  <a:lnTo>
                    <a:pt x="4887" y="11207"/>
                  </a:lnTo>
                  <a:lnTo>
                    <a:pt x="4492" y="11124"/>
                  </a:lnTo>
                  <a:lnTo>
                    <a:pt x="4097" y="11000"/>
                  </a:lnTo>
                  <a:lnTo>
                    <a:pt x="3722" y="10833"/>
                  </a:lnTo>
                  <a:lnTo>
                    <a:pt x="3348" y="10646"/>
                  </a:lnTo>
                  <a:lnTo>
                    <a:pt x="3015" y="10438"/>
                  </a:lnTo>
                  <a:lnTo>
                    <a:pt x="2683" y="10189"/>
                  </a:lnTo>
                  <a:lnTo>
                    <a:pt x="2392" y="9918"/>
                  </a:lnTo>
                  <a:lnTo>
                    <a:pt x="2121" y="9627"/>
                  </a:lnTo>
                  <a:lnTo>
                    <a:pt x="1851" y="9315"/>
                  </a:lnTo>
                  <a:lnTo>
                    <a:pt x="1643" y="8962"/>
                  </a:lnTo>
                  <a:lnTo>
                    <a:pt x="1435" y="8608"/>
                  </a:lnTo>
                  <a:lnTo>
                    <a:pt x="1290" y="8234"/>
                  </a:lnTo>
                  <a:lnTo>
                    <a:pt x="1144" y="7839"/>
                  </a:lnTo>
                  <a:lnTo>
                    <a:pt x="1061" y="7423"/>
                  </a:lnTo>
                  <a:lnTo>
                    <a:pt x="1019" y="7049"/>
                  </a:lnTo>
                  <a:lnTo>
                    <a:pt x="998" y="6695"/>
                  </a:lnTo>
                  <a:lnTo>
                    <a:pt x="1019" y="6300"/>
                  </a:lnTo>
                  <a:lnTo>
                    <a:pt x="1061" y="5926"/>
                  </a:lnTo>
                  <a:lnTo>
                    <a:pt x="1123" y="5531"/>
                  </a:lnTo>
                  <a:lnTo>
                    <a:pt x="1227" y="5136"/>
                  </a:lnTo>
                  <a:lnTo>
                    <a:pt x="1352" y="4741"/>
                  </a:lnTo>
                  <a:lnTo>
                    <a:pt x="1498" y="4367"/>
                  </a:lnTo>
                  <a:lnTo>
                    <a:pt x="1664" y="3992"/>
                  </a:lnTo>
                  <a:lnTo>
                    <a:pt x="1872" y="3618"/>
                  </a:lnTo>
                  <a:lnTo>
                    <a:pt x="2080" y="3285"/>
                  </a:lnTo>
                  <a:lnTo>
                    <a:pt x="2308" y="2953"/>
                  </a:lnTo>
                  <a:lnTo>
                    <a:pt x="2558" y="2641"/>
                  </a:lnTo>
                  <a:lnTo>
                    <a:pt x="2828" y="2350"/>
                  </a:lnTo>
                  <a:lnTo>
                    <a:pt x="3119" y="2079"/>
                  </a:lnTo>
                  <a:lnTo>
                    <a:pt x="3410" y="1851"/>
                  </a:lnTo>
                  <a:lnTo>
                    <a:pt x="3722" y="1643"/>
                  </a:lnTo>
                  <a:lnTo>
                    <a:pt x="4034" y="1476"/>
                  </a:lnTo>
                  <a:lnTo>
                    <a:pt x="4450" y="1310"/>
                  </a:lnTo>
                  <a:lnTo>
                    <a:pt x="4866" y="1206"/>
                  </a:lnTo>
                  <a:lnTo>
                    <a:pt x="5282" y="1123"/>
                  </a:lnTo>
                  <a:lnTo>
                    <a:pt x="5698" y="1102"/>
                  </a:lnTo>
                  <a:close/>
                  <a:moveTo>
                    <a:pt x="6134" y="0"/>
                  </a:move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98" name="Google Shape;1498;p9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0" y="5593"/>
                  </a:moveTo>
                  <a:lnTo>
                    <a:pt x="0" y="5593"/>
                  </a:lnTo>
                  <a:lnTo>
                    <a:pt x="21" y="5198"/>
                  </a:lnTo>
                  <a:lnTo>
                    <a:pt x="63" y="4824"/>
                  </a:lnTo>
                  <a:lnTo>
                    <a:pt x="125" y="4429"/>
                  </a:lnTo>
                  <a:lnTo>
                    <a:pt x="229" y="4034"/>
                  </a:lnTo>
                  <a:lnTo>
                    <a:pt x="354" y="3639"/>
                  </a:lnTo>
                  <a:lnTo>
                    <a:pt x="500" y="3265"/>
                  </a:lnTo>
                  <a:lnTo>
                    <a:pt x="666" y="2890"/>
                  </a:lnTo>
                  <a:lnTo>
                    <a:pt x="874" y="2516"/>
                  </a:lnTo>
                  <a:lnTo>
                    <a:pt x="1082" y="2183"/>
                  </a:lnTo>
                  <a:lnTo>
                    <a:pt x="1310" y="1851"/>
                  </a:lnTo>
                  <a:lnTo>
                    <a:pt x="1560" y="1539"/>
                  </a:lnTo>
                  <a:lnTo>
                    <a:pt x="1830" y="1248"/>
                  </a:lnTo>
                  <a:lnTo>
                    <a:pt x="2121" y="977"/>
                  </a:lnTo>
                  <a:lnTo>
                    <a:pt x="2412" y="749"/>
                  </a:lnTo>
                  <a:lnTo>
                    <a:pt x="2724" y="541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3452" y="208"/>
                  </a:lnTo>
                  <a:lnTo>
                    <a:pt x="3868" y="104"/>
                  </a:lnTo>
                  <a:lnTo>
                    <a:pt x="4284" y="21"/>
                  </a:lnTo>
                  <a:lnTo>
                    <a:pt x="4700" y="0"/>
                  </a:lnTo>
                  <a:lnTo>
                    <a:pt x="4700" y="0"/>
                  </a:lnTo>
                  <a:lnTo>
                    <a:pt x="4970" y="21"/>
                  </a:lnTo>
                  <a:lnTo>
                    <a:pt x="5219" y="42"/>
                  </a:lnTo>
                  <a:lnTo>
                    <a:pt x="5469" y="83"/>
                  </a:lnTo>
                  <a:lnTo>
                    <a:pt x="5739" y="125"/>
                  </a:lnTo>
                  <a:lnTo>
                    <a:pt x="5989" y="208"/>
                  </a:lnTo>
                  <a:lnTo>
                    <a:pt x="6238" y="270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7070" y="645"/>
                  </a:lnTo>
                  <a:lnTo>
                    <a:pt x="7382" y="832"/>
                  </a:lnTo>
                  <a:lnTo>
                    <a:pt x="7673" y="1040"/>
                  </a:lnTo>
                  <a:lnTo>
                    <a:pt x="7964" y="1289"/>
                  </a:lnTo>
                  <a:lnTo>
                    <a:pt x="8234" y="1560"/>
                  </a:lnTo>
                  <a:lnTo>
                    <a:pt x="8484" y="1830"/>
                  </a:lnTo>
                  <a:lnTo>
                    <a:pt x="8713" y="2121"/>
                  </a:lnTo>
                  <a:lnTo>
                    <a:pt x="8921" y="2454"/>
                  </a:lnTo>
                  <a:lnTo>
                    <a:pt x="9129" y="2766"/>
                  </a:lnTo>
                  <a:lnTo>
                    <a:pt x="9295" y="3119"/>
                  </a:lnTo>
                  <a:lnTo>
                    <a:pt x="9440" y="3452"/>
                  </a:lnTo>
                  <a:lnTo>
                    <a:pt x="9565" y="3805"/>
                  </a:lnTo>
                  <a:lnTo>
                    <a:pt x="9669" y="4180"/>
                  </a:lnTo>
                  <a:lnTo>
                    <a:pt x="9731" y="4533"/>
                  </a:lnTo>
                  <a:lnTo>
                    <a:pt x="9773" y="4907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73" y="5781"/>
                  </a:lnTo>
                  <a:lnTo>
                    <a:pt x="9711" y="6238"/>
                  </a:lnTo>
                  <a:lnTo>
                    <a:pt x="9586" y="6695"/>
                  </a:lnTo>
                  <a:lnTo>
                    <a:pt x="9440" y="7132"/>
                  </a:lnTo>
                  <a:lnTo>
                    <a:pt x="9253" y="7548"/>
                  </a:lnTo>
                  <a:lnTo>
                    <a:pt x="9025" y="7943"/>
                  </a:lnTo>
                  <a:lnTo>
                    <a:pt x="8775" y="8296"/>
                  </a:lnTo>
                  <a:lnTo>
                    <a:pt x="8484" y="8629"/>
                  </a:lnTo>
                  <a:lnTo>
                    <a:pt x="8151" y="8941"/>
                  </a:lnTo>
                  <a:lnTo>
                    <a:pt x="7798" y="9211"/>
                  </a:lnTo>
                  <a:lnTo>
                    <a:pt x="7423" y="9461"/>
                  </a:lnTo>
                  <a:lnTo>
                    <a:pt x="7008" y="9669"/>
                  </a:lnTo>
                  <a:lnTo>
                    <a:pt x="6571" y="9856"/>
                  </a:lnTo>
                  <a:lnTo>
                    <a:pt x="6114" y="10002"/>
                  </a:lnTo>
                  <a:lnTo>
                    <a:pt x="5635" y="10105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4305" y="10168"/>
                  </a:lnTo>
                  <a:lnTo>
                    <a:pt x="3889" y="10105"/>
                  </a:lnTo>
                  <a:lnTo>
                    <a:pt x="3494" y="10022"/>
                  </a:lnTo>
                  <a:lnTo>
                    <a:pt x="3099" y="9898"/>
                  </a:lnTo>
                  <a:lnTo>
                    <a:pt x="2724" y="9731"/>
                  </a:lnTo>
                  <a:lnTo>
                    <a:pt x="2350" y="9544"/>
                  </a:lnTo>
                  <a:lnTo>
                    <a:pt x="2017" y="9336"/>
                  </a:lnTo>
                  <a:lnTo>
                    <a:pt x="1685" y="9087"/>
                  </a:lnTo>
                  <a:lnTo>
                    <a:pt x="1394" y="8816"/>
                  </a:lnTo>
                  <a:lnTo>
                    <a:pt x="1123" y="8525"/>
                  </a:lnTo>
                  <a:lnTo>
                    <a:pt x="853" y="8213"/>
                  </a:lnTo>
                  <a:lnTo>
                    <a:pt x="645" y="7860"/>
                  </a:lnTo>
                  <a:lnTo>
                    <a:pt x="437" y="7506"/>
                  </a:lnTo>
                  <a:lnTo>
                    <a:pt x="292" y="7132"/>
                  </a:lnTo>
                  <a:lnTo>
                    <a:pt x="146" y="673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21" y="5947"/>
                  </a:lnTo>
                  <a:lnTo>
                    <a:pt x="0" y="55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fill="none" extrusionOk="0">
                  <a:moveTo>
                    <a:pt x="6446" y="0"/>
                  </a:moveTo>
                  <a:lnTo>
                    <a:pt x="6446" y="0"/>
                  </a:lnTo>
                  <a:lnTo>
                    <a:pt x="6134" y="0"/>
                  </a:ln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3972" y="2392"/>
                  </a:moveTo>
                  <a:lnTo>
                    <a:pt x="3993" y="2558"/>
                  </a:lnTo>
                  <a:lnTo>
                    <a:pt x="3993" y="2746"/>
                  </a:lnTo>
                  <a:lnTo>
                    <a:pt x="3972" y="2933"/>
                  </a:lnTo>
                  <a:lnTo>
                    <a:pt x="3930" y="3141"/>
                  </a:lnTo>
                  <a:lnTo>
                    <a:pt x="3889" y="3349"/>
                  </a:lnTo>
                  <a:lnTo>
                    <a:pt x="3806" y="3577"/>
                  </a:lnTo>
                  <a:lnTo>
                    <a:pt x="3639" y="4014"/>
                  </a:lnTo>
                  <a:lnTo>
                    <a:pt x="3431" y="4409"/>
                  </a:lnTo>
                  <a:lnTo>
                    <a:pt x="3307" y="4617"/>
                  </a:lnTo>
                  <a:lnTo>
                    <a:pt x="3182" y="4783"/>
                  </a:lnTo>
                  <a:lnTo>
                    <a:pt x="3057" y="4929"/>
                  </a:lnTo>
                  <a:lnTo>
                    <a:pt x="2912" y="5074"/>
                  </a:lnTo>
                  <a:lnTo>
                    <a:pt x="2787" y="5178"/>
                  </a:lnTo>
                  <a:lnTo>
                    <a:pt x="2662" y="5241"/>
                  </a:lnTo>
                  <a:lnTo>
                    <a:pt x="2475" y="5303"/>
                  </a:lnTo>
                  <a:lnTo>
                    <a:pt x="2309" y="5324"/>
                  </a:lnTo>
                  <a:lnTo>
                    <a:pt x="2163" y="5324"/>
                  </a:lnTo>
                  <a:lnTo>
                    <a:pt x="2018" y="5261"/>
                  </a:lnTo>
                  <a:lnTo>
                    <a:pt x="1893" y="5199"/>
                  </a:lnTo>
                  <a:lnTo>
                    <a:pt x="1789" y="5116"/>
                  </a:lnTo>
                  <a:lnTo>
                    <a:pt x="1706" y="4991"/>
                  </a:lnTo>
                  <a:lnTo>
                    <a:pt x="1643" y="4846"/>
                  </a:lnTo>
                  <a:lnTo>
                    <a:pt x="1602" y="4700"/>
                  </a:lnTo>
                  <a:lnTo>
                    <a:pt x="1581" y="4513"/>
                  </a:lnTo>
                  <a:lnTo>
                    <a:pt x="1602" y="4347"/>
                  </a:lnTo>
                  <a:lnTo>
                    <a:pt x="1643" y="4159"/>
                  </a:lnTo>
                  <a:lnTo>
                    <a:pt x="1726" y="3972"/>
                  </a:lnTo>
                  <a:lnTo>
                    <a:pt x="1810" y="3785"/>
                  </a:lnTo>
                  <a:lnTo>
                    <a:pt x="1934" y="3619"/>
                  </a:lnTo>
                  <a:lnTo>
                    <a:pt x="2059" y="3432"/>
                  </a:lnTo>
                  <a:lnTo>
                    <a:pt x="2205" y="3265"/>
                  </a:lnTo>
                  <a:lnTo>
                    <a:pt x="2371" y="3099"/>
                  </a:lnTo>
                  <a:lnTo>
                    <a:pt x="2537" y="2953"/>
                  </a:lnTo>
                  <a:lnTo>
                    <a:pt x="2724" y="2829"/>
                  </a:lnTo>
                  <a:lnTo>
                    <a:pt x="2912" y="2704"/>
                  </a:lnTo>
                  <a:lnTo>
                    <a:pt x="3099" y="2600"/>
                  </a:lnTo>
                  <a:lnTo>
                    <a:pt x="3307" y="2517"/>
                  </a:lnTo>
                  <a:lnTo>
                    <a:pt x="3494" y="2454"/>
                  </a:lnTo>
                  <a:lnTo>
                    <a:pt x="3702" y="2413"/>
                  </a:lnTo>
                  <a:lnTo>
                    <a:pt x="3889" y="2392"/>
                  </a:lnTo>
                  <a:close/>
                  <a:moveTo>
                    <a:pt x="4741" y="1"/>
                  </a:move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729" y="2932"/>
                  </a:moveTo>
                  <a:lnTo>
                    <a:pt x="729" y="2932"/>
                  </a:lnTo>
                  <a:lnTo>
                    <a:pt x="583" y="2932"/>
                  </a:lnTo>
                  <a:lnTo>
                    <a:pt x="438" y="2869"/>
                  </a:lnTo>
                  <a:lnTo>
                    <a:pt x="313" y="2807"/>
                  </a:lnTo>
                  <a:lnTo>
                    <a:pt x="209" y="2724"/>
                  </a:lnTo>
                  <a:lnTo>
                    <a:pt x="126" y="2599"/>
                  </a:lnTo>
                  <a:lnTo>
                    <a:pt x="63" y="2454"/>
                  </a:lnTo>
                  <a:lnTo>
                    <a:pt x="22" y="2308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1955"/>
                  </a:lnTo>
                  <a:lnTo>
                    <a:pt x="63" y="1767"/>
                  </a:lnTo>
                  <a:lnTo>
                    <a:pt x="146" y="1580"/>
                  </a:lnTo>
                  <a:lnTo>
                    <a:pt x="230" y="1393"/>
                  </a:lnTo>
                  <a:lnTo>
                    <a:pt x="354" y="1227"/>
                  </a:lnTo>
                  <a:lnTo>
                    <a:pt x="479" y="1040"/>
                  </a:lnTo>
                  <a:lnTo>
                    <a:pt x="625" y="873"/>
                  </a:lnTo>
                  <a:lnTo>
                    <a:pt x="791" y="707"/>
                  </a:lnTo>
                  <a:lnTo>
                    <a:pt x="957" y="561"/>
                  </a:lnTo>
                  <a:lnTo>
                    <a:pt x="1144" y="437"/>
                  </a:lnTo>
                  <a:lnTo>
                    <a:pt x="1332" y="312"/>
                  </a:lnTo>
                  <a:lnTo>
                    <a:pt x="1519" y="208"/>
                  </a:lnTo>
                  <a:lnTo>
                    <a:pt x="1727" y="125"/>
                  </a:lnTo>
                  <a:lnTo>
                    <a:pt x="1914" y="62"/>
                  </a:lnTo>
                  <a:lnTo>
                    <a:pt x="2122" y="21"/>
                  </a:lnTo>
                  <a:lnTo>
                    <a:pt x="2309" y="0"/>
                  </a:lnTo>
                  <a:lnTo>
                    <a:pt x="2309" y="0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413" y="166"/>
                  </a:lnTo>
                  <a:lnTo>
                    <a:pt x="2413" y="354"/>
                  </a:lnTo>
                  <a:lnTo>
                    <a:pt x="2392" y="541"/>
                  </a:lnTo>
                  <a:lnTo>
                    <a:pt x="2350" y="749"/>
                  </a:lnTo>
                  <a:lnTo>
                    <a:pt x="2309" y="957"/>
                  </a:lnTo>
                  <a:lnTo>
                    <a:pt x="2226" y="1185"/>
                  </a:lnTo>
                  <a:lnTo>
                    <a:pt x="2059" y="1622"/>
                  </a:lnTo>
                  <a:lnTo>
                    <a:pt x="1851" y="2017"/>
                  </a:lnTo>
                  <a:lnTo>
                    <a:pt x="1727" y="2225"/>
                  </a:lnTo>
                  <a:lnTo>
                    <a:pt x="1602" y="2391"/>
                  </a:lnTo>
                  <a:lnTo>
                    <a:pt x="1477" y="2537"/>
                  </a:lnTo>
                  <a:lnTo>
                    <a:pt x="1332" y="2682"/>
                  </a:lnTo>
                  <a:lnTo>
                    <a:pt x="1207" y="2786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895" y="2911"/>
                  </a:lnTo>
                  <a:lnTo>
                    <a:pt x="729" y="293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4741" y="1"/>
                  </a:moveTo>
                  <a:lnTo>
                    <a:pt x="4741" y="1"/>
                  </a:ln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47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extrusionOk="0">
                  <a:moveTo>
                    <a:pt x="3119" y="2183"/>
                  </a:moveTo>
                  <a:lnTo>
                    <a:pt x="3348" y="2204"/>
                  </a:lnTo>
                  <a:lnTo>
                    <a:pt x="3452" y="2225"/>
                  </a:lnTo>
                  <a:lnTo>
                    <a:pt x="3556" y="2267"/>
                  </a:lnTo>
                  <a:lnTo>
                    <a:pt x="3514" y="2620"/>
                  </a:lnTo>
                  <a:lnTo>
                    <a:pt x="3473" y="2974"/>
                  </a:lnTo>
                  <a:lnTo>
                    <a:pt x="3390" y="3327"/>
                  </a:lnTo>
                  <a:lnTo>
                    <a:pt x="3265" y="3639"/>
                  </a:lnTo>
                  <a:lnTo>
                    <a:pt x="3119" y="3951"/>
                  </a:lnTo>
                  <a:lnTo>
                    <a:pt x="2953" y="4263"/>
                  </a:lnTo>
                  <a:lnTo>
                    <a:pt x="2766" y="4554"/>
                  </a:lnTo>
                  <a:lnTo>
                    <a:pt x="2537" y="4824"/>
                  </a:lnTo>
                  <a:lnTo>
                    <a:pt x="2392" y="4970"/>
                  </a:lnTo>
                  <a:lnTo>
                    <a:pt x="2246" y="5053"/>
                  </a:lnTo>
                  <a:lnTo>
                    <a:pt x="2080" y="5115"/>
                  </a:lnTo>
                  <a:lnTo>
                    <a:pt x="1893" y="5136"/>
                  </a:lnTo>
                  <a:lnTo>
                    <a:pt x="1726" y="5115"/>
                  </a:lnTo>
                  <a:lnTo>
                    <a:pt x="1581" y="5074"/>
                  </a:lnTo>
                  <a:lnTo>
                    <a:pt x="1435" y="5032"/>
                  </a:lnTo>
                  <a:lnTo>
                    <a:pt x="1331" y="4949"/>
                  </a:lnTo>
                  <a:lnTo>
                    <a:pt x="1227" y="4866"/>
                  </a:lnTo>
                  <a:lnTo>
                    <a:pt x="1144" y="4762"/>
                  </a:lnTo>
                  <a:lnTo>
                    <a:pt x="1082" y="4658"/>
                  </a:lnTo>
                  <a:lnTo>
                    <a:pt x="1040" y="4533"/>
                  </a:lnTo>
                  <a:lnTo>
                    <a:pt x="1019" y="4408"/>
                  </a:lnTo>
                  <a:lnTo>
                    <a:pt x="999" y="4263"/>
                  </a:lnTo>
                  <a:lnTo>
                    <a:pt x="1019" y="4076"/>
                  </a:lnTo>
                  <a:lnTo>
                    <a:pt x="1040" y="3868"/>
                  </a:lnTo>
                  <a:lnTo>
                    <a:pt x="1102" y="3680"/>
                  </a:lnTo>
                  <a:lnTo>
                    <a:pt x="1186" y="3493"/>
                  </a:lnTo>
                  <a:lnTo>
                    <a:pt x="1290" y="3306"/>
                  </a:lnTo>
                  <a:lnTo>
                    <a:pt x="1414" y="3140"/>
                  </a:lnTo>
                  <a:lnTo>
                    <a:pt x="1539" y="2974"/>
                  </a:lnTo>
                  <a:lnTo>
                    <a:pt x="1705" y="2828"/>
                  </a:lnTo>
                  <a:lnTo>
                    <a:pt x="1851" y="2682"/>
                  </a:lnTo>
                  <a:lnTo>
                    <a:pt x="2017" y="2558"/>
                  </a:lnTo>
                  <a:lnTo>
                    <a:pt x="2205" y="2454"/>
                  </a:lnTo>
                  <a:lnTo>
                    <a:pt x="2392" y="2350"/>
                  </a:lnTo>
                  <a:lnTo>
                    <a:pt x="2558" y="2287"/>
                  </a:lnTo>
                  <a:lnTo>
                    <a:pt x="2745" y="2225"/>
                  </a:lnTo>
                  <a:lnTo>
                    <a:pt x="2932" y="2183"/>
                  </a:lnTo>
                  <a:close/>
                  <a:moveTo>
                    <a:pt x="4700" y="0"/>
                  </a:move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895" y="2953"/>
                  </a:moveTo>
                  <a:lnTo>
                    <a:pt x="895" y="2953"/>
                  </a:lnTo>
                  <a:lnTo>
                    <a:pt x="728" y="2932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437" y="2849"/>
                  </a:lnTo>
                  <a:lnTo>
                    <a:pt x="333" y="2766"/>
                  </a:lnTo>
                  <a:lnTo>
                    <a:pt x="229" y="2683"/>
                  </a:lnTo>
                  <a:lnTo>
                    <a:pt x="146" y="2579"/>
                  </a:lnTo>
                  <a:lnTo>
                    <a:pt x="84" y="2475"/>
                  </a:lnTo>
                  <a:lnTo>
                    <a:pt x="42" y="2350"/>
                  </a:lnTo>
                  <a:lnTo>
                    <a:pt x="21" y="2225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1893"/>
                  </a:lnTo>
                  <a:lnTo>
                    <a:pt x="42" y="1685"/>
                  </a:lnTo>
                  <a:lnTo>
                    <a:pt x="104" y="1497"/>
                  </a:lnTo>
                  <a:lnTo>
                    <a:pt x="188" y="1310"/>
                  </a:lnTo>
                  <a:lnTo>
                    <a:pt x="292" y="1123"/>
                  </a:lnTo>
                  <a:lnTo>
                    <a:pt x="416" y="957"/>
                  </a:lnTo>
                  <a:lnTo>
                    <a:pt x="541" y="791"/>
                  </a:lnTo>
                  <a:lnTo>
                    <a:pt x="707" y="645"/>
                  </a:lnTo>
                  <a:lnTo>
                    <a:pt x="853" y="499"/>
                  </a:lnTo>
                  <a:lnTo>
                    <a:pt x="1019" y="375"/>
                  </a:lnTo>
                  <a:lnTo>
                    <a:pt x="1207" y="271"/>
                  </a:lnTo>
                  <a:lnTo>
                    <a:pt x="1394" y="167"/>
                  </a:lnTo>
                  <a:lnTo>
                    <a:pt x="1560" y="104"/>
                  </a:lnTo>
                  <a:lnTo>
                    <a:pt x="1747" y="42"/>
                  </a:lnTo>
                  <a:lnTo>
                    <a:pt x="1934" y="0"/>
                  </a:lnTo>
                  <a:lnTo>
                    <a:pt x="2121" y="0"/>
                  </a:lnTo>
                  <a:lnTo>
                    <a:pt x="2121" y="0"/>
                  </a:lnTo>
                  <a:lnTo>
                    <a:pt x="2350" y="21"/>
                  </a:lnTo>
                  <a:lnTo>
                    <a:pt x="2454" y="42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516" y="437"/>
                  </a:lnTo>
                  <a:lnTo>
                    <a:pt x="2475" y="791"/>
                  </a:lnTo>
                  <a:lnTo>
                    <a:pt x="2392" y="1144"/>
                  </a:lnTo>
                  <a:lnTo>
                    <a:pt x="2267" y="1456"/>
                  </a:lnTo>
                  <a:lnTo>
                    <a:pt x="2121" y="1768"/>
                  </a:lnTo>
                  <a:lnTo>
                    <a:pt x="1955" y="2080"/>
                  </a:lnTo>
                  <a:lnTo>
                    <a:pt x="1768" y="2371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394" y="2787"/>
                  </a:lnTo>
                  <a:lnTo>
                    <a:pt x="1248" y="2870"/>
                  </a:lnTo>
                  <a:lnTo>
                    <a:pt x="1082" y="2932"/>
                  </a:lnTo>
                  <a:lnTo>
                    <a:pt x="895" y="29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4700" y="0"/>
                  </a:moveTo>
                  <a:lnTo>
                    <a:pt x="4700" y="0"/>
                  </a:ln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extrusionOk="0">
                  <a:moveTo>
                    <a:pt x="5365" y="0"/>
                  </a:moveTo>
                  <a:lnTo>
                    <a:pt x="3847" y="21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5365" y="0"/>
                  </a:moveTo>
                  <a:lnTo>
                    <a:pt x="5365" y="0"/>
                  </a:lnTo>
                  <a:lnTo>
                    <a:pt x="3847" y="21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1872" y="2371"/>
                  </a:lnTo>
                  <a:lnTo>
                    <a:pt x="1872" y="2371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extrusionOk="0">
                  <a:moveTo>
                    <a:pt x="1934" y="0"/>
                  </a:move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2121" y="0"/>
                  </a:moveTo>
                  <a:lnTo>
                    <a:pt x="2121" y="0"/>
                  </a:lnTo>
                  <a:lnTo>
                    <a:pt x="1934" y="0"/>
                  </a:ln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extrusionOk="0">
                  <a:moveTo>
                    <a:pt x="2309" y="0"/>
                  </a:move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2309" y="0"/>
                  </a:moveTo>
                  <a:lnTo>
                    <a:pt x="2309" y="0"/>
                  </a:ln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3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12" name="Google Shape;1512;p9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extrusionOk="0">
                  <a:moveTo>
                    <a:pt x="687" y="1"/>
                  </a:move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13" name="Google Shape;1513;p9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978" y="1"/>
                  </a:moveTo>
                  <a:lnTo>
                    <a:pt x="978" y="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lnTo>
                    <a:pt x="9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5346188" y="4326500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507" y="0"/>
                  </a:moveTo>
                  <a:lnTo>
                    <a:pt x="18091" y="21"/>
                  </a:lnTo>
                  <a:lnTo>
                    <a:pt x="17696" y="63"/>
                  </a:lnTo>
                  <a:lnTo>
                    <a:pt x="16469" y="187"/>
                  </a:lnTo>
                  <a:lnTo>
                    <a:pt x="15263" y="312"/>
                  </a:lnTo>
                  <a:lnTo>
                    <a:pt x="14057" y="395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8" y="603"/>
                  </a:lnTo>
                  <a:lnTo>
                    <a:pt x="6447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8" y="790"/>
                  </a:lnTo>
                  <a:lnTo>
                    <a:pt x="2434" y="873"/>
                  </a:lnTo>
                  <a:lnTo>
                    <a:pt x="2122" y="915"/>
                  </a:lnTo>
                  <a:lnTo>
                    <a:pt x="1810" y="977"/>
                  </a:lnTo>
                  <a:lnTo>
                    <a:pt x="1477" y="1081"/>
                  </a:lnTo>
                  <a:lnTo>
                    <a:pt x="1165" y="1206"/>
                  </a:lnTo>
                  <a:lnTo>
                    <a:pt x="1041" y="1289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8"/>
                  </a:lnTo>
                  <a:lnTo>
                    <a:pt x="438" y="1913"/>
                  </a:lnTo>
                  <a:lnTo>
                    <a:pt x="354" y="2059"/>
                  </a:lnTo>
                  <a:lnTo>
                    <a:pt x="313" y="2204"/>
                  </a:lnTo>
                  <a:lnTo>
                    <a:pt x="271" y="2371"/>
                  </a:lnTo>
                  <a:lnTo>
                    <a:pt x="230" y="2558"/>
                  </a:lnTo>
                  <a:lnTo>
                    <a:pt x="209" y="2724"/>
                  </a:lnTo>
                  <a:lnTo>
                    <a:pt x="188" y="3015"/>
                  </a:lnTo>
                  <a:lnTo>
                    <a:pt x="147" y="3306"/>
                  </a:lnTo>
                  <a:lnTo>
                    <a:pt x="84" y="3597"/>
                  </a:lnTo>
                  <a:lnTo>
                    <a:pt x="63" y="3888"/>
                  </a:lnTo>
                  <a:lnTo>
                    <a:pt x="22" y="5053"/>
                  </a:lnTo>
                  <a:lnTo>
                    <a:pt x="1" y="5635"/>
                  </a:lnTo>
                  <a:lnTo>
                    <a:pt x="22" y="6217"/>
                  </a:lnTo>
                  <a:lnTo>
                    <a:pt x="43" y="6779"/>
                  </a:lnTo>
                  <a:lnTo>
                    <a:pt x="84" y="7361"/>
                  </a:lnTo>
                  <a:lnTo>
                    <a:pt x="147" y="7943"/>
                  </a:lnTo>
                  <a:lnTo>
                    <a:pt x="250" y="8525"/>
                  </a:lnTo>
                  <a:lnTo>
                    <a:pt x="313" y="8733"/>
                  </a:lnTo>
                  <a:lnTo>
                    <a:pt x="396" y="8920"/>
                  </a:lnTo>
                  <a:lnTo>
                    <a:pt x="500" y="9087"/>
                  </a:lnTo>
                  <a:lnTo>
                    <a:pt x="604" y="9211"/>
                  </a:lnTo>
                  <a:lnTo>
                    <a:pt x="750" y="9295"/>
                  </a:lnTo>
                  <a:lnTo>
                    <a:pt x="937" y="9378"/>
                  </a:lnTo>
                  <a:lnTo>
                    <a:pt x="1124" y="9419"/>
                  </a:lnTo>
                  <a:lnTo>
                    <a:pt x="1332" y="9440"/>
                  </a:lnTo>
                  <a:lnTo>
                    <a:pt x="2351" y="9482"/>
                  </a:lnTo>
                  <a:lnTo>
                    <a:pt x="2829" y="9502"/>
                  </a:lnTo>
                  <a:lnTo>
                    <a:pt x="3328" y="9502"/>
                  </a:lnTo>
                  <a:lnTo>
                    <a:pt x="5137" y="9482"/>
                  </a:lnTo>
                  <a:lnTo>
                    <a:pt x="6946" y="9399"/>
                  </a:lnTo>
                  <a:lnTo>
                    <a:pt x="10564" y="9232"/>
                  </a:lnTo>
                  <a:lnTo>
                    <a:pt x="14161" y="9066"/>
                  </a:lnTo>
                  <a:lnTo>
                    <a:pt x="15970" y="9003"/>
                  </a:lnTo>
                  <a:lnTo>
                    <a:pt x="17779" y="8962"/>
                  </a:lnTo>
                  <a:lnTo>
                    <a:pt x="26657" y="8962"/>
                  </a:lnTo>
                  <a:lnTo>
                    <a:pt x="27198" y="8941"/>
                  </a:lnTo>
                  <a:lnTo>
                    <a:pt x="27739" y="8920"/>
                  </a:lnTo>
                  <a:lnTo>
                    <a:pt x="28820" y="8837"/>
                  </a:lnTo>
                  <a:lnTo>
                    <a:pt x="29901" y="8733"/>
                  </a:lnTo>
                  <a:lnTo>
                    <a:pt x="30982" y="8567"/>
                  </a:lnTo>
                  <a:lnTo>
                    <a:pt x="31253" y="8504"/>
                  </a:lnTo>
                  <a:lnTo>
                    <a:pt x="31502" y="8442"/>
                  </a:lnTo>
                  <a:lnTo>
                    <a:pt x="31731" y="8338"/>
                  </a:lnTo>
                  <a:lnTo>
                    <a:pt x="31939" y="8213"/>
                  </a:lnTo>
                  <a:lnTo>
                    <a:pt x="32126" y="8047"/>
                  </a:lnTo>
                  <a:lnTo>
                    <a:pt x="32209" y="7943"/>
                  </a:lnTo>
                  <a:lnTo>
                    <a:pt x="32292" y="7839"/>
                  </a:lnTo>
                  <a:lnTo>
                    <a:pt x="32355" y="7714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8"/>
                  </a:lnTo>
                  <a:lnTo>
                    <a:pt x="32604" y="6633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8"/>
                  </a:lnTo>
                  <a:lnTo>
                    <a:pt x="32958" y="3202"/>
                  </a:lnTo>
                  <a:lnTo>
                    <a:pt x="33020" y="1830"/>
                  </a:lnTo>
                  <a:lnTo>
                    <a:pt x="32999" y="1476"/>
                  </a:lnTo>
                  <a:lnTo>
                    <a:pt x="32978" y="1331"/>
                  </a:lnTo>
                  <a:lnTo>
                    <a:pt x="32958" y="1185"/>
                  </a:lnTo>
                  <a:lnTo>
                    <a:pt x="32916" y="1061"/>
                  </a:lnTo>
                  <a:lnTo>
                    <a:pt x="32854" y="957"/>
                  </a:lnTo>
                  <a:lnTo>
                    <a:pt x="32791" y="853"/>
                  </a:lnTo>
                  <a:lnTo>
                    <a:pt x="32708" y="749"/>
                  </a:lnTo>
                  <a:lnTo>
                    <a:pt x="32625" y="666"/>
                  </a:lnTo>
                  <a:lnTo>
                    <a:pt x="32521" y="603"/>
                  </a:lnTo>
                  <a:lnTo>
                    <a:pt x="32417" y="541"/>
                  </a:lnTo>
                  <a:lnTo>
                    <a:pt x="32292" y="478"/>
                  </a:lnTo>
                  <a:lnTo>
                    <a:pt x="32001" y="395"/>
                  </a:lnTo>
                  <a:lnTo>
                    <a:pt x="31648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3"/>
                  </a:lnTo>
                  <a:lnTo>
                    <a:pt x="20191" y="42"/>
                  </a:lnTo>
                  <a:lnTo>
                    <a:pt x="193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5313963" y="4304150"/>
              <a:ext cx="897750" cy="323850"/>
            </a:xfrm>
            <a:custGeom>
              <a:avLst/>
              <a:gdLst/>
              <a:ahLst/>
              <a:cxnLst/>
              <a:rect l="l" t="t" r="r" b="b"/>
              <a:pathLst>
                <a:path w="35910" h="12954" extrusionOk="0">
                  <a:moveTo>
                    <a:pt x="20648" y="894"/>
                  </a:moveTo>
                  <a:lnTo>
                    <a:pt x="21480" y="936"/>
                  </a:lnTo>
                  <a:lnTo>
                    <a:pt x="22311" y="977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7" y="1227"/>
                  </a:lnTo>
                  <a:lnTo>
                    <a:pt x="33290" y="1289"/>
                  </a:lnTo>
                  <a:lnTo>
                    <a:pt x="33581" y="1372"/>
                  </a:lnTo>
                  <a:lnTo>
                    <a:pt x="33706" y="1435"/>
                  </a:lnTo>
                  <a:lnTo>
                    <a:pt x="33810" y="1497"/>
                  </a:lnTo>
                  <a:lnTo>
                    <a:pt x="33914" y="1560"/>
                  </a:lnTo>
                  <a:lnTo>
                    <a:pt x="33997" y="1643"/>
                  </a:lnTo>
                  <a:lnTo>
                    <a:pt x="34080" y="1747"/>
                  </a:lnTo>
                  <a:lnTo>
                    <a:pt x="34143" y="1851"/>
                  </a:lnTo>
                  <a:lnTo>
                    <a:pt x="34205" y="1955"/>
                  </a:lnTo>
                  <a:lnTo>
                    <a:pt x="34247" y="2079"/>
                  </a:lnTo>
                  <a:lnTo>
                    <a:pt x="34267" y="2225"/>
                  </a:lnTo>
                  <a:lnTo>
                    <a:pt x="34288" y="2370"/>
                  </a:lnTo>
                  <a:lnTo>
                    <a:pt x="34309" y="2724"/>
                  </a:lnTo>
                  <a:lnTo>
                    <a:pt x="34247" y="4096"/>
                  </a:lnTo>
                  <a:lnTo>
                    <a:pt x="34205" y="4782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7"/>
                  </a:lnTo>
                  <a:lnTo>
                    <a:pt x="33768" y="8192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4" y="8608"/>
                  </a:lnTo>
                  <a:lnTo>
                    <a:pt x="33581" y="8733"/>
                  </a:lnTo>
                  <a:lnTo>
                    <a:pt x="33498" y="8837"/>
                  </a:lnTo>
                  <a:lnTo>
                    <a:pt x="33415" y="8941"/>
                  </a:lnTo>
                  <a:lnTo>
                    <a:pt x="33228" y="9107"/>
                  </a:lnTo>
                  <a:lnTo>
                    <a:pt x="33020" y="9232"/>
                  </a:lnTo>
                  <a:lnTo>
                    <a:pt x="32791" y="9336"/>
                  </a:lnTo>
                  <a:lnTo>
                    <a:pt x="32542" y="9398"/>
                  </a:lnTo>
                  <a:lnTo>
                    <a:pt x="32271" y="9461"/>
                  </a:lnTo>
                  <a:lnTo>
                    <a:pt x="31190" y="9627"/>
                  </a:lnTo>
                  <a:lnTo>
                    <a:pt x="30109" y="9731"/>
                  </a:lnTo>
                  <a:lnTo>
                    <a:pt x="29028" y="9814"/>
                  </a:lnTo>
                  <a:lnTo>
                    <a:pt x="28487" y="9835"/>
                  </a:lnTo>
                  <a:lnTo>
                    <a:pt x="27946" y="9856"/>
                  </a:lnTo>
                  <a:lnTo>
                    <a:pt x="19068" y="9856"/>
                  </a:lnTo>
                  <a:lnTo>
                    <a:pt x="17259" y="9897"/>
                  </a:lnTo>
                  <a:lnTo>
                    <a:pt x="15450" y="9960"/>
                  </a:lnTo>
                  <a:lnTo>
                    <a:pt x="11853" y="10126"/>
                  </a:lnTo>
                  <a:lnTo>
                    <a:pt x="8235" y="10293"/>
                  </a:lnTo>
                  <a:lnTo>
                    <a:pt x="6426" y="10376"/>
                  </a:lnTo>
                  <a:lnTo>
                    <a:pt x="4617" y="10396"/>
                  </a:lnTo>
                  <a:lnTo>
                    <a:pt x="4118" y="10396"/>
                  </a:lnTo>
                  <a:lnTo>
                    <a:pt x="3640" y="10376"/>
                  </a:lnTo>
                  <a:lnTo>
                    <a:pt x="2621" y="10334"/>
                  </a:lnTo>
                  <a:lnTo>
                    <a:pt x="2413" y="10313"/>
                  </a:lnTo>
                  <a:lnTo>
                    <a:pt x="2226" y="10272"/>
                  </a:lnTo>
                  <a:lnTo>
                    <a:pt x="2039" y="10189"/>
                  </a:lnTo>
                  <a:lnTo>
                    <a:pt x="1893" y="10105"/>
                  </a:lnTo>
                  <a:lnTo>
                    <a:pt x="1789" y="9981"/>
                  </a:lnTo>
                  <a:lnTo>
                    <a:pt x="1685" y="9814"/>
                  </a:lnTo>
                  <a:lnTo>
                    <a:pt x="1602" y="9627"/>
                  </a:lnTo>
                  <a:lnTo>
                    <a:pt x="1539" y="9419"/>
                  </a:lnTo>
                  <a:lnTo>
                    <a:pt x="1436" y="8837"/>
                  </a:lnTo>
                  <a:lnTo>
                    <a:pt x="1373" y="8255"/>
                  </a:lnTo>
                  <a:lnTo>
                    <a:pt x="1332" y="7673"/>
                  </a:lnTo>
                  <a:lnTo>
                    <a:pt x="1311" y="7111"/>
                  </a:lnTo>
                  <a:lnTo>
                    <a:pt x="1290" y="6529"/>
                  </a:lnTo>
                  <a:lnTo>
                    <a:pt x="1311" y="5947"/>
                  </a:lnTo>
                  <a:lnTo>
                    <a:pt x="1352" y="4782"/>
                  </a:lnTo>
                  <a:lnTo>
                    <a:pt x="1373" y="4491"/>
                  </a:lnTo>
                  <a:lnTo>
                    <a:pt x="1436" y="4200"/>
                  </a:lnTo>
                  <a:lnTo>
                    <a:pt x="1477" y="3909"/>
                  </a:lnTo>
                  <a:lnTo>
                    <a:pt x="1498" y="3618"/>
                  </a:lnTo>
                  <a:lnTo>
                    <a:pt x="1519" y="3452"/>
                  </a:lnTo>
                  <a:lnTo>
                    <a:pt x="1560" y="3265"/>
                  </a:lnTo>
                  <a:lnTo>
                    <a:pt x="1602" y="3098"/>
                  </a:lnTo>
                  <a:lnTo>
                    <a:pt x="1643" y="2953"/>
                  </a:lnTo>
                  <a:lnTo>
                    <a:pt x="1727" y="2807"/>
                  </a:lnTo>
                  <a:lnTo>
                    <a:pt x="1789" y="2682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30" y="2183"/>
                  </a:lnTo>
                  <a:lnTo>
                    <a:pt x="2454" y="2100"/>
                  </a:lnTo>
                  <a:lnTo>
                    <a:pt x="2766" y="1975"/>
                  </a:lnTo>
                  <a:lnTo>
                    <a:pt x="3099" y="1871"/>
                  </a:lnTo>
                  <a:lnTo>
                    <a:pt x="3411" y="1809"/>
                  </a:lnTo>
                  <a:lnTo>
                    <a:pt x="3723" y="1767"/>
                  </a:lnTo>
                  <a:lnTo>
                    <a:pt x="4347" y="1684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6" y="1560"/>
                  </a:lnTo>
                  <a:lnTo>
                    <a:pt x="9857" y="1497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89"/>
                  </a:lnTo>
                  <a:lnTo>
                    <a:pt x="16552" y="1206"/>
                  </a:lnTo>
                  <a:lnTo>
                    <a:pt x="17758" y="1081"/>
                  </a:lnTo>
                  <a:lnTo>
                    <a:pt x="18985" y="957"/>
                  </a:lnTo>
                  <a:lnTo>
                    <a:pt x="19380" y="915"/>
                  </a:lnTo>
                  <a:lnTo>
                    <a:pt x="19796" y="894"/>
                  </a:lnTo>
                  <a:close/>
                  <a:moveTo>
                    <a:pt x="22540" y="0"/>
                  </a:moveTo>
                  <a:lnTo>
                    <a:pt x="19712" y="21"/>
                  </a:lnTo>
                  <a:lnTo>
                    <a:pt x="16760" y="62"/>
                  </a:lnTo>
                  <a:lnTo>
                    <a:pt x="13807" y="146"/>
                  </a:lnTo>
                  <a:lnTo>
                    <a:pt x="12331" y="187"/>
                  </a:lnTo>
                  <a:lnTo>
                    <a:pt x="10855" y="270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30" y="561"/>
                  </a:lnTo>
                  <a:lnTo>
                    <a:pt x="5844" y="624"/>
                  </a:lnTo>
                  <a:lnTo>
                    <a:pt x="5137" y="707"/>
                  </a:lnTo>
                  <a:lnTo>
                    <a:pt x="4450" y="811"/>
                  </a:lnTo>
                  <a:lnTo>
                    <a:pt x="3764" y="915"/>
                  </a:lnTo>
                  <a:lnTo>
                    <a:pt x="3078" y="1081"/>
                  </a:lnTo>
                  <a:lnTo>
                    <a:pt x="2413" y="1268"/>
                  </a:lnTo>
                  <a:lnTo>
                    <a:pt x="2018" y="1414"/>
                  </a:lnTo>
                  <a:lnTo>
                    <a:pt x="1664" y="1580"/>
                  </a:lnTo>
                  <a:lnTo>
                    <a:pt x="1519" y="1684"/>
                  </a:lnTo>
                  <a:lnTo>
                    <a:pt x="1352" y="1809"/>
                  </a:lnTo>
                  <a:lnTo>
                    <a:pt x="1228" y="1913"/>
                  </a:lnTo>
                  <a:lnTo>
                    <a:pt x="1082" y="2059"/>
                  </a:lnTo>
                  <a:lnTo>
                    <a:pt x="957" y="2183"/>
                  </a:lnTo>
                  <a:lnTo>
                    <a:pt x="853" y="2329"/>
                  </a:lnTo>
                  <a:lnTo>
                    <a:pt x="749" y="2495"/>
                  </a:lnTo>
                  <a:lnTo>
                    <a:pt x="666" y="2662"/>
                  </a:lnTo>
                  <a:lnTo>
                    <a:pt x="500" y="3015"/>
                  </a:lnTo>
                  <a:lnTo>
                    <a:pt x="375" y="3410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6" y="4699"/>
                  </a:lnTo>
                  <a:lnTo>
                    <a:pt x="84" y="5115"/>
                  </a:lnTo>
                  <a:lnTo>
                    <a:pt x="42" y="5552"/>
                  </a:lnTo>
                  <a:lnTo>
                    <a:pt x="22" y="5968"/>
                  </a:lnTo>
                  <a:lnTo>
                    <a:pt x="1" y="6404"/>
                  </a:lnTo>
                  <a:lnTo>
                    <a:pt x="1" y="6820"/>
                  </a:lnTo>
                  <a:lnTo>
                    <a:pt x="42" y="7673"/>
                  </a:lnTo>
                  <a:lnTo>
                    <a:pt x="146" y="8525"/>
                  </a:lnTo>
                  <a:lnTo>
                    <a:pt x="250" y="9378"/>
                  </a:lnTo>
                  <a:lnTo>
                    <a:pt x="417" y="10230"/>
                  </a:lnTo>
                  <a:lnTo>
                    <a:pt x="479" y="10500"/>
                  </a:lnTo>
                  <a:lnTo>
                    <a:pt x="562" y="10771"/>
                  </a:lnTo>
                  <a:lnTo>
                    <a:pt x="645" y="10999"/>
                  </a:lnTo>
                  <a:lnTo>
                    <a:pt x="770" y="11228"/>
                  </a:lnTo>
                  <a:lnTo>
                    <a:pt x="895" y="11436"/>
                  </a:lnTo>
                  <a:lnTo>
                    <a:pt x="1040" y="11644"/>
                  </a:lnTo>
                  <a:lnTo>
                    <a:pt x="1207" y="11810"/>
                  </a:lnTo>
                  <a:lnTo>
                    <a:pt x="1394" y="11977"/>
                  </a:lnTo>
                  <a:lnTo>
                    <a:pt x="1581" y="12122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6" y="12476"/>
                  </a:lnTo>
                  <a:lnTo>
                    <a:pt x="2475" y="12580"/>
                  </a:lnTo>
                  <a:lnTo>
                    <a:pt x="2725" y="12642"/>
                  </a:lnTo>
                  <a:lnTo>
                    <a:pt x="2995" y="12704"/>
                  </a:lnTo>
                  <a:lnTo>
                    <a:pt x="3286" y="12767"/>
                  </a:lnTo>
                  <a:lnTo>
                    <a:pt x="3847" y="12829"/>
                  </a:lnTo>
                  <a:lnTo>
                    <a:pt x="4409" y="12892"/>
                  </a:lnTo>
                  <a:lnTo>
                    <a:pt x="4991" y="12933"/>
                  </a:lnTo>
                  <a:lnTo>
                    <a:pt x="5552" y="12954"/>
                  </a:lnTo>
                  <a:lnTo>
                    <a:pt x="6135" y="12954"/>
                  </a:lnTo>
                  <a:lnTo>
                    <a:pt x="6717" y="12933"/>
                  </a:lnTo>
                  <a:lnTo>
                    <a:pt x="7278" y="12912"/>
                  </a:lnTo>
                  <a:lnTo>
                    <a:pt x="7860" y="12850"/>
                  </a:lnTo>
                  <a:lnTo>
                    <a:pt x="9441" y="12704"/>
                  </a:lnTo>
                  <a:lnTo>
                    <a:pt x="11000" y="12580"/>
                  </a:lnTo>
                  <a:lnTo>
                    <a:pt x="12580" y="12455"/>
                  </a:lnTo>
                  <a:lnTo>
                    <a:pt x="14140" y="12351"/>
                  </a:lnTo>
                  <a:lnTo>
                    <a:pt x="15679" y="12289"/>
                  </a:lnTo>
                  <a:lnTo>
                    <a:pt x="17217" y="12247"/>
                  </a:lnTo>
                  <a:lnTo>
                    <a:pt x="18714" y="12247"/>
                  </a:lnTo>
                  <a:lnTo>
                    <a:pt x="20211" y="12289"/>
                  </a:lnTo>
                  <a:lnTo>
                    <a:pt x="22748" y="12226"/>
                  </a:lnTo>
                  <a:lnTo>
                    <a:pt x="25181" y="12122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4"/>
                  </a:lnTo>
                  <a:lnTo>
                    <a:pt x="29922" y="11810"/>
                  </a:lnTo>
                  <a:lnTo>
                    <a:pt x="30878" y="11686"/>
                  </a:lnTo>
                  <a:lnTo>
                    <a:pt x="31855" y="11540"/>
                  </a:lnTo>
                  <a:lnTo>
                    <a:pt x="32833" y="11353"/>
                  </a:lnTo>
                  <a:lnTo>
                    <a:pt x="33789" y="11124"/>
                  </a:lnTo>
                  <a:lnTo>
                    <a:pt x="34080" y="11041"/>
                  </a:lnTo>
                  <a:lnTo>
                    <a:pt x="34350" y="10937"/>
                  </a:lnTo>
                  <a:lnTo>
                    <a:pt x="34600" y="10792"/>
                  </a:lnTo>
                  <a:lnTo>
                    <a:pt x="34808" y="10625"/>
                  </a:lnTo>
                  <a:lnTo>
                    <a:pt x="34974" y="10417"/>
                  </a:lnTo>
                  <a:lnTo>
                    <a:pt x="35120" y="10189"/>
                  </a:lnTo>
                  <a:lnTo>
                    <a:pt x="35245" y="9897"/>
                  </a:lnTo>
                  <a:lnTo>
                    <a:pt x="35328" y="9586"/>
                  </a:lnTo>
                  <a:lnTo>
                    <a:pt x="35515" y="8421"/>
                  </a:lnTo>
                  <a:lnTo>
                    <a:pt x="35681" y="7257"/>
                  </a:lnTo>
                  <a:lnTo>
                    <a:pt x="35806" y="6092"/>
                  </a:lnTo>
                  <a:lnTo>
                    <a:pt x="35868" y="5510"/>
                  </a:lnTo>
                  <a:lnTo>
                    <a:pt x="35889" y="4928"/>
                  </a:lnTo>
                  <a:lnTo>
                    <a:pt x="35910" y="4283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8" y="3348"/>
                  </a:lnTo>
                  <a:lnTo>
                    <a:pt x="35806" y="3036"/>
                  </a:lnTo>
                  <a:lnTo>
                    <a:pt x="35744" y="2724"/>
                  </a:lnTo>
                  <a:lnTo>
                    <a:pt x="35660" y="2412"/>
                  </a:lnTo>
                  <a:lnTo>
                    <a:pt x="35515" y="1996"/>
                  </a:lnTo>
                  <a:lnTo>
                    <a:pt x="35432" y="1809"/>
                  </a:lnTo>
                  <a:lnTo>
                    <a:pt x="35328" y="1622"/>
                  </a:lnTo>
                  <a:lnTo>
                    <a:pt x="35224" y="1456"/>
                  </a:lnTo>
                  <a:lnTo>
                    <a:pt x="35120" y="1289"/>
                  </a:lnTo>
                  <a:lnTo>
                    <a:pt x="34995" y="1123"/>
                  </a:lnTo>
                  <a:lnTo>
                    <a:pt x="34850" y="998"/>
                  </a:lnTo>
                  <a:lnTo>
                    <a:pt x="34704" y="853"/>
                  </a:lnTo>
                  <a:lnTo>
                    <a:pt x="34538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5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6"/>
                  </a:lnTo>
                  <a:lnTo>
                    <a:pt x="31606" y="104"/>
                  </a:lnTo>
                  <a:lnTo>
                    <a:pt x="31003" y="62"/>
                  </a:lnTo>
                  <a:lnTo>
                    <a:pt x="28196" y="21"/>
                  </a:lnTo>
                  <a:lnTo>
                    <a:pt x="253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5582713" y="4622800"/>
              <a:ext cx="317125" cy="315025"/>
            </a:xfrm>
            <a:custGeom>
              <a:avLst/>
              <a:gdLst/>
              <a:ahLst/>
              <a:cxnLst/>
              <a:rect l="l" t="t" r="r" b="b"/>
              <a:pathLst>
                <a:path w="12685" h="12601" extrusionOk="0">
                  <a:moveTo>
                    <a:pt x="5656" y="977"/>
                  </a:moveTo>
                  <a:lnTo>
                    <a:pt x="6218" y="998"/>
                  </a:lnTo>
                  <a:lnTo>
                    <a:pt x="6758" y="1081"/>
                  </a:lnTo>
                  <a:lnTo>
                    <a:pt x="7278" y="1185"/>
                  </a:lnTo>
                  <a:lnTo>
                    <a:pt x="7777" y="1352"/>
                  </a:lnTo>
                  <a:lnTo>
                    <a:pt x="8255" y="1560"/>
                  </a:lnTo>
                  <a:lnTo>
                    <a:pt x="8692" y="1788"/>
                  </a:lnTo>
                  <a:lnTo>
                    <a:pt x="9108" y="2079"/>
                  </a:lnTo>
                  <a:lnTo>
                    <a:pt x="9482" y="2370"/>
                  </a:lnTo>
                  <a:lnTo>
                    <a:pt x="9836" y="2724"/>
                  </a:lnTo>
                  <a:lnTo>
                    <a:pt x="10148" y="3098"/>
                  </a:lnTo>
                  <a:lnTo>
                    <a:pt x="10418" y="3493"/>
                  </a:lnTo>
                  <a:lnTo>
                    <a:pt x="10522" y="3680"/>
                  </a:lnTo>
                  <a:lnTo>
                    <a:pt x="10626" y="3909"/>
                  </a:lnTo>
                  <a:lnTo>
                    <a:pt x="10730" y="4117"/>
                  </a:lnTo>
                  <a:lnTo>
                    <a:pt x="10813" y="4346"/>
                  </a:lnTo>
                  <a:lnTo>
                    <a:pt x="10875" y="4575"/>
                  </a:lnTo>
                  <a:lnTo>
                    <a:pt x="10938" y="4803"/>
                  </a:lnTo>
                  <a:lnTo>
                    <a:pt x="10979" y="5053"/>
                  </a:lnTo>
                  <a:lnTo>
                    <a:pt x="11021" y="5281"/>
                  </a:lnTo>
                  <a:lnTo>
                    <a:pt x="11042" y="5531"/>
                  </a:lnTo>
                  <a:lnTo>
                    <a:pt x="11042" y="5780"/>
                  </a:lnTo>
                  <a:lnTo>
                    <a:pt x="11021" y="6051"/>
                  </a:lnTo>
                  <a:lnTo>
                    <a:pt x="11000" y="6300"/>
                  </a:lnTo>
                  <a:lnTo>
                    <a:pt x="10979" y="6550"/>
                  </a:lnTo>
                  <a:lnTo>
                    <a:pt x="10917" y="6799"/>
                  </a:lnTo>
                  <a:lnTo>
                    <a:pt x="10855" y="7049"/>
                  </a:lnTo>
                  <a:lnTo>
                    <a:pt x="10792" y="7278"/>
                  </a:lnTo>
                  <a:lnTo>
                    <a:pt x="10626" y="7735"/>
                  </a:lnTo>
                  <a:lnTo>
                    <a:pt x="10397" y="8192"/>
                  </a:lnTo>
                  <a:lnTo>
                    <a:pt x="10127" y="8608"/>
                  </a:lnTo>
                  <a:lnTo>
                    <a:pt x="9836" y="8983"/>
                  </a:lnTo>
                  <a:lnTo>
                    <a:pt x="9503" y="9357"/>
                  </a:lnTo>
                  <a:lnTo>
                    <a:pt x="9129" y="9669"/>
                  </a:lnTo>
                  <a:lnTo>
                    <a:pt x="8734" y="9960"/>
                  </a:lnTo>
                  <a:lnTo>
                    <a:pt x="8318" y="10230"/>
                  </a:lnTo>
                  <a:lnTo>
                    <a:pt x="7860" y="10438"/>
                  </a:lnTo>
                  <a:lnTo>
                    <a:pt x="7403" y="10604"/>
                  </a:lnTo>
                  <a:lnTo>
                    <a:pt x="7153" y="10667"/>
                  </a:lnTo>
                  <a:lnTo>
                    <a:pt x="6904" y="10729"/>
                  </a:lnTo>
                  <a:lnTo>
                    <a:pt x="6654" y="10771"/>
                  </a:lnTo>
                  <a:lnTo>
                    <a:pt x="6405" y="10792"/>
                  </a:lnTo>
                  <a:lnTo>
                    <a:pt x="6135" y="10812"/>
                  </a:lnTo>
                  <a:lnTo>
                    <a:pt x="5885" y="10833"/>
                  </a:lnTo>
                  <a:lnTo>
                    <a:pt x="5365" y="10792"/>
                  </a:lnTo>
                  <a:lnTo>
                    <a:pt x="4845" y="10729"/>
                  </a:lnTo>
                  <a:lnTo>
                    <a:pt x="4367" y="10604"/>
                  </a:lnTo>
                  <a:lnTo>
                    <a:pt x="3889" y="10438"/>
                  </a:lnTo>
                  <a:lnTo>
                    <a:pt x="3452" y="10251"/>
                  </a:lnTo>
                  <a:lnTo>
                    <a:pt x="3036" y="10022"/>
                  </a:lnTo>
                  <a:lnTo>
                    <a:pt x="2662" y="9752"/>
                  </a:lnTo>
                  <a:lnTo>
                    <a:pt x="2309" y="9440"/>
                  </a:lnTo>
                  <a:lnTo>
                    <a:pt x="1976" y="9107"/>
                  </a:lnTo>
                  <a:lnTo>
                    <a:pt x="1706" y="8754"/>
                  </a:lnTo>
                  <a:lnTo>
                    <a:pt x="1456" y="8359"/>
                  </a:lnTo>
                  <a:lnTo>
                    <a:pt x="1248" y="7943"/>
                  </a:lnTo>
                  <a:lnTo>
                    <a:pt x="1082" y="7506"/>
                  </a:lnTo>
                  <a:lnTo>
                    <a:pt x="978" y="7049"/>
                  </a:lnTo>
                  <a:lnTo>
                    <a:pt x="936" y="6820"/>
                  </a:lnTo>
                  <a:lnTo>
                    <a:pt x="895" y="6571"/>
                  </a:lnTo>
                  <a:lnTo>
                    <a:pt x="895" y="6321"/>
                  </a:lnTo>
                  <a:lnTo>
                    <a:pt x="874" y="6072"/>
                  </a:lnTo>
                  <a:lnTo>
                    <a:pt x="874" y="5801"/>
                  </a:lnTo>
                  <a:lnTo>
                    <a:pt x="895" y="5531"/>
                  </a:lnTo>
                  <a:lnTo>
                    <a:pt x="916" y="5261"/>
                  </a:lnTo>
                  <a:lnTo>
                    <a:pt x="957" y="5011"/>
                  </a:lnTo>
                  <a:lnTo>
                    <a:pt x="1020" y="4762"/>
                  </a:lnTo>
                  <a:lnTo>
                    <a:pt x="1082" y="4512"/>
                  </a:lnTo>
                  <a:lnTo>
                    <a:pt x="1165" y="4263"/>
                  </a:lnTo>
                  <a:lnTo>
                    <a:pt x="1269" y="4034"/>
                  </a:lnTo>
                  <a:lnTo>
                    <a:pt x="1373" y="3805"/>
                  </a:lnTo>
                  <a:lnTo>
                    <a:pt x="1498" y="3576"/>
                  </a:lnTo>
                  <a:lnTo>
                    <a:pt x="1768" y="3161"/>
                  </a:lnTo>
                  <a:lnTo>
                    <a:pt x="2059" y="2766"/>
                  </a:lnTo>
                  <a:lnTo>
                    <a:pt x="2392" y="2391"/>
                  </a:lnTo>
                  <a:lnTo>
                    <a:pt x="2766" y="2079"/>
                  </a:lnTo>
                  <a:lnTo>
                    <a:pt x="3140" y="178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5"/>
                  </a:lnTo>
                  <a:lnTo>
                    <a:pt x="4804" y="1061"/>
                  </a:lnTo>
                  <a:lnTo>
                    <a:pt x="5240" y="998"/>
                  </a:lnTo>
                  <a:lnTo>
                    <a:pt x="5448" y="977"/>
                  </a:lnTo>
                  <a:close/>
                  <a:moveTo>
                    <a:pt x="6717" y="0"/>
                  </a:moveTo>
                  <a:lnTo>
                    <a:pt x="6322" y="21"/>
                  </a:lnTo>
                  <a:lnTo>
                    <a:pt x="5947" y="42"/>
                  </a:lnTo>
                  <a:lnTo>
                    <a:pt x="5552" y="83"/>
                  </a:lnTo>
                  <a:lnTo>
                    <a:pt x="5157" y="166"/>
                  </a:lnTo>
                  <a:lnTo>
                    <a:pt x="4762" y="250"/>
                  </a:lnTo>
                  <a:lnTo>
                    <a:pt x="4367" y="333"/>
                  </a:lnTo>
                  <a:lnTo>
                    <a:pt x="3993" y="458"/>
                  </a:lnTo>
                  <a:lnTo>
                    <a:pt x="3535" y="603"/>
                  </a:lnTo>
                  <a:lnTo>
                    <a:pt x="3078" y="811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4" y="1664"/>
                  </a:lnTo>
                  <a:lnTo>
                    <a:pt x="1581" y="1996"/>
                  </a:lnTo>
                  <a:lnTo>
                    <a:pt x="1269" y="2370"/>
                  </a:lnTo>
                  <a:lnTo>
                    <a:pt x="978" y="2766"/>
                  </a:lnTo>
                  <a:lnTo>
                    <a:pt x="728" y="3181"/>
                  </a:lnTo>
                  <a:lnTo>
                    <a:pt x="521" y="3618"/>
                  </a:lnTo>
                  <a:lnTo>
                    <a:pt x="333" y="4075"/>
                  </a:lnTo>
                  <a:lnTo>
                    <a:pt x="188" y="4533"/>
                  </a:lnTo>
                  <a:lnTo>
                    <a:pt x="84" y="5011"/>
                  </a:lnTo>
                  <a:lnTo>
                    <a:pt x="21" y="5489"/>
                  </a:lnTo>
                  <a:lnTo>
                    <a:pt x="1" y="5968"/>
                  </a:lnTo>
                  <a:lnTo>
                    <a:pt x="21" y="6446"/>
                  </a:lnTo>
                  <a:lnTo>
                    <a:pt x="105" y="6966"/>
                  </a:lnTo>
                  <a:lnTo>
                    <a:pt x="209" y="7444"/>
                  </a:lnTo>
                  <a:lnTo>
                    <a:pt x="354" y="7922"/>
                  </a:lnTo>
                  <a:lnTo>
                    <a:pt x="541" y="8380"/>
                  </a:lnTo>
                  <a:lnTo>
                    <a:pt x="749" y="8837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9" y="10105"/>
                  </a:lnTo>
                  <a:lnTo>
                    <a:pt x="1768" y="10438"/>
                  </a:lnTo>
                  <a:lnTo>
                    <a:pt x="2038" y="10750"/>
                  </a:lnTo>
                  <a:lnTo>
                    <a:pt x="2309" y="11020"/>
                  </a:lnTo>
                  <a:lnTo>
                    <a:pt x="2600" y="11291"/>
                  </a:lnTo>
                  <a:lnTo>
                    <a:pt x="2891" y="11540"/>
                  </a:lnTo>
                  <a:lnTo>
                    <a:pt x="3203" y="11748"/>
                  </a:lnTo>
                  <a:lnTo>
                    <a:pt x="3515" y="11956"/>
                  </a:lnTo>
                  <a:lnTo>
                    <a:pt x="3847" y="12122"/>
                  </a:lnTo>
                  <a:lnTo>
                    <a:pt x="4201" y="12268"/>
                  </a:lnTo>
                  <a:lnTo>
                    <a:pt x="4554" y="12393"/>
                  </a:lnTo>
                  <a:lnTo>
                    <a:pt x="4908" y="12476"/>
                  </a:lnTo>
                  <a:lnTo>
                    <a:pt x="5282" y="12538"/>
                  </a:lnTo>
                  <a:lnTo>
                    <a:pt x="5677" y="12580"/>
                  </a:lnTo>
                  <a:lnTo>
                    <a:pt x="6072" y="12601"/>
                  </a:lnTo>
                  <a:lnTo>
                    <a:pt x="6467" y="12580"/>
                  </a:lnTo>
                  <a:lnTo>
                    <a:pt x="6883" y="12538"/>
                  </a:lnTo>
                  <a:lnTo>
                    <a:pt x="7195" y="12497"/>
                  </a:lnTo>
                  <a:lnTo>
                    <a:pt x="7486" y="12413"/>
                  </a:lnTo>
                  <a:lnTo>
                    <a:pt x="7777" y="12351"/>
                  </a:lnTo>
                  <a:lnTo>
                    <a:pt x="8068" y="12247"/>
                  </a:lnTo>
                  <a:lnTo>
                    <a:pt x="8339" y="12122"/>
                  </a:lnTo>
                  <a:lnTo>
                    <a:pt x="8630" y="11998"/>
                  </a:lnTo>
                  <a:lnTo>
                    <a:pt x="8900" y="11852"/>
                  </a:lnTo>
                  <a:lnTo>
                    <a:pt x="9150" y="11706"/>
                  </a:lnTo>
                  <a:lnTo>
                    <a:pt x="9420" y="11540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8" y="10958"/>
                  </a:lnTo>
                  <a:lnTo>
                    <a:pt x="10376" y="10729"/>
                  </a:lnTo>
                  <a:lnTo>
                    <a:pt x="10584" y="10500"/>
                  </a:lnTo>
                  <a:lnTo>
                    <a:pt x="10792" y="10251"/>
                  </a:lnTo>
                  <a:lnTo>
                    <a:pt x="11000" y="10001"/>
                  </a:lnTo>
                  <a:lnTo>
                    <a:pt x="11187" y="9731"/>
                  </a:lnTo>
                  <a:lnTo>
                    <a:pt x="11374" y="9461"/>
                  </a:lnTo>
                  <a:lnTo>
                    <a:pt x="11541" y="9170"/>
                  </a:lnTo>
                  <a:lnTo>
                    <a:pt x="11707" y="8879"/>
                  </a:lnTo>
                  <a:lnTo>
                    <a:pt x="11853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8" y="7610"/>
                  </a:lnTo>
                  <a:lnTo>
                    <a:pt x="12352" y="7257"/>
                  </a:lnTo>
                  <a:lnTo>
                    <a:pt x="12435" y="6924"/>
                  </a:lnTo>
                  <a:lnTo>
                    <a:pt x="12518" y="6571"/>
                  </a:lnTo>
                  <a:lnTo>
                    <a:pt x="12580" y="6196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699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60" y="3992"/>
                  </a:lnTo>
                  <a:lnTo>
                    <a:pt x="12476" y="3764"/>
                  </a:lnTo>
                  <a:lnTo>
                    <a:pt x="12393" y="3514"/>
                  </a:lnTo>
                  <a:lnTo>
                    <a:pt x="12268" y="3265"/>
                  </a:lnTo>
                  <a:lnTo>
                    <a:pt x="12123" y="3015"/>
                  </a:lnTo>
                  <a:lnTo>
                    <a:pt x="11977" y="2786"/>
                  </a:lnTo>
                  <a:lnTo>
                    <a:pt x="11790" y="2537"/>
                  </a:lnTo>
                  <a:lnTo>
                    <a:pt x="11603" y="2308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3"/>
                  </a:lnTo>
                  <a:lnTo>
                    <a:pt x="10376" y="1185"/>
                  </a:lnTo>
                  <a:lnTo>
                    <a:pt x="10085" y="977"/>
                  </a:lnTo>
                  <a:lnTo>
                    <a:pt x="9732" y="769"/>
                  </a:lnTo>
                  <a:lnTo>
                    <a:pt x="9357" y="582"/>
                  </a:lnTo>
                  <a:lnTo>
                    <a:pt x="8983" y="416"/>
                  </a:lnTo>
                  <a:lnTo>
                    <a:pt x="8609" y="291"/>
                  </a:lnTo>
                  <a:lnTo>
                    <a:pt x="8235" y="187"/>
                  </a:lnTo>
                  <a:lnTo>
                    <a:pt x="7860" y="104"/>
                  </a:lnTo>
                  <a:lnTo>
                    <a:pt x="7486" y="42"/>
                  </a:lnTo>
                  <a:lnTo>
                    <a:pt x="7091" y="21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5562438" y="3961575"/>
              <a:ext cx="325950" cy="317650"/>
            </a:xfrm>
            <a:custGeom>
              <a:avLst/>
              <a:gdLst/>
              <a:ahLst/>
              <a:cxnLst/>
              <a:rect l="l" t="t" r="r" b="b"/>
              <a:pathLst>
                <a:path w="13038" h="12706" extrusionOk="0">
                  <a:moveTo>
                    <a:pt x="5656" y="1103"/>
                  </a:moveTo>
                  <a:lnTo>
                    <a:pt x="5885" y="1123"/>
                  </a:lnTo>
                  <a:lnTo>
                    <a:pt x="6114" y="1123"/>
                  </a:lnTo>
                  <a:lnTo>
                    <a:pt x="6363" y="1165"/>
                  </a:lnTo>
                  <a:lnTo>
                    <a:pt x="6821" y="1248"/>
                  </a:lnTo>
                  <a:lnTo>
                    <a:pt x="7278" y="1394"/>
                  </a:lnTo>
                  <a:lnTo>
                    <a:pt x="7736" y="1581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63"/>
                  </a:lnTo>
                  <a:lnTo>
                    <a:pt x="8962" y="2392"/>
                  </a:lnTo>
                  <a:lnTo>
                    <a:pt x="9233" y="2662"/>
                  </a:lnTo>
                  <a:lnTo>
                    <a:pt x="9482" y="2932"/>
                  </a:lnTo>
                  <a:lnTo>
                    <a:pt x="9711" y="3244"/>
                  </a:lnTo>
                  <a:lnTo>
                    <a:pt x="9940" y="3556"/>
                  </a:lnTo>
                  <a:lnTo>
                    <a:pt x="10127" y="3889"/>
                  </a:lnTo>
                  <a:lnTo>
                    <a:pt x="10293" y="4222"/>
                  </a:lnTo>
                  <a:lnTo>
                    <a:pt x="10439" y="4575"/>
                  </a:lnTo>
                  <a:lnTo>
                    <a:pt x="10563" y="4929"/>
                  </a:lnTo>
                  <a:lnTo>
                    <a:pt x="10667" y="5303"/>
                  </a:lnTo>
                  <a:lnTo>
                    <a:pt x="10730" y="5656"/>
                  </a:lnTo>
                  <a:lnTo>
                    <a:pt x="10771" y="6031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8"/>
                  </a:lnTo>
                  <a:lnTo>
                    <a:pt x="10439" y="8235"/>
                  </a:lnTo>
                  <a:lnTo>
                    <a:pt x="10252" y="8650"/>
                  </a:lnTo>
                  <a:lnTo>
                    <a:pt x="10023" y="9045"/>
                  </a:lnTo>
                  <a:lnTo>
                    <a:pt x="9773" y="9399"/>
                  </a:lnTo>
                  <a:lnTo>
                    <a:pt x="9482" y="9732"/>
                  </a:lnTo>
                  <a:lnTo>
                    <a:pt x="9150" y="10044"/>
                  </a:lnTo>
                  <a:lnTo>
                    <a:pt x="8796" y="10314"/>
                  </a:lnTo>
                  <a:lnTo>
                    <a:pt x="8422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4" y="11208"/>
                  </a:lnTo>
                  <a:lnTo>
                    <a:pt x="6135" y="11270"/>
                  </a:lnTo>
                  <a:lnTo>
                    <a:pt x="5677" y="11291"/>
                  </a:lnTo>
                  <a:lnTo>
                    <a:pt x="5241" y="11250"/>
                  </a:lnTo>
                  <a:lnTo>
                    <a:pt x="4804" y="11187"/>
                  </a:lnTo>
                  <a:lnTo>
                    <a:pt x="4367" y="11083"/>
                  </a:lnTo>
                  <a:lnTo>
                    <a:pt x="3951" y="10938"/>
                  </a:lnTo>
                  <a:lnTo>
                    <a:pt x="3556" y="10771"/>
                  </a:lnTo>
                  <a:lnTo>
                    <a:pt x="3182" y="10563"/>
                  </a:lnTo>
                  <a:lnTo>
                    <a:pt x="2829" y="10314"/>
                  </a:lnTo>
                  <a:lnTo>
                    <a:pt x="2517" y="10044"/>
                  </a:lnTo>
                  <a:lnTo>
                    <a:pt x="2205" y="9732"/>
                  </a:lnTo>
                  <a:lnTo>
                    <a:pt x="1934" y="9399"/>
                  </a:lnTo>
                  <a:lnTo>
                    <a:pt x="1685" y="9045"/>
                  </a:lnTo>
                  <a:lnTo>
                    <a:pt x="1477" y="8671"/>
                  </a:lnTo>
                  <a:lnTo>
                    <a:pt x="1290" y="8276"/>
                  </a:lnTo>
                  <a:lnTo>
                    <a:pt x="1165" y="7860"/>
                  </a:lnTo>
                  <a:lnTo>
                    <a:pt x="1061" y="7424"/>
                  </a:lnTo>
                  <a:lnTo>
                    <a:pt x="1020" y="7008"/>
                  </a:lnTo>
                  <a:lnTo>
                    <a:pt x="999" y="6592"/>
                  </a:lnTo>
                  <a:lnTo>
                    <a:pt x="1020" y="6155"/>
                  </a:lnTo>
                  <a:lnTo>
                    <a:pt x="1082" y="5719"/>
                  </a:lnTo>
                  <a:lnTo>
                    <a:pt x="1186" y="5261"/>
                  </a:lnTo>
                  <a:lnTo>
                    <a:pt x="1332" y="4825"/>
                  </a:lnTo>
                  <a:lnTo>
                    <a:pt x="1477" y="4409"/>
                  </a:lnTo>
                  <a:lnTo>
                    <a:pt x="1685" y="3972"/>
                  </a:lnTo>
                  <a:lnTo>
                    <a:pt x="1893" y="3577"/>
                  </a:lnTo>
                  <a:lnTo>
                    <a:pt x="2142" y="3182"/>
                  </a:lnTo>
                  <a:lnTo>
                    <a:pt x="2413" y="2828"/>
                  </a:lnTo>
                  <a:lnTo>
                    <a:pt x="2704" y="2475"/>
                  </a:lnTo>
                  <a:lnTo>
                    <a:pt x="2995" y="2184"/>
                  </a:lnTo>
                  <a:lnTo>
                    <a:pt x="3328" y="1914"/>
                  </a:lnTo>
                  <a:lnTo>
                    <a:pt x="3681" y="1664"/>
                  </a:lnTo>
                  <a:lnTo>
                    <a:pt x="4035" y="1477"/>
                  </a:lnTo>
                  <a:lnTo>
                    <a:pt x="4263" y="1373"/>
                  </a:lnTo>
                  <a:lnTo>
                    <a:pt x="4492" y="1290"/>
                  </a:lnTo>
                  <a:lnTo>
                    <a:pt x="4721" y="1227"/>
                  </a:lnTo>
                  <a:lnTo>
                    <a:pt x="4949" y="1186"/>
                  </a:lnTo>
                  <a:lnTo>
                    <a:pt x="5199" y="1144"/>
                  </a:lnTo>
                  <a:lnTo>
                    <a:pt x="5428" y="1123"/>
                  </a:lnTo>
                  <a:lnTo>
                    <a:pt x="5656" y="1103"/>
                  </a:lnTo>
                  <a:close/>
                  <a:moveTo>
                    <a:pt x="6405" y="1"/>
                  </a:moveTo>
                  <a:lnTo>
                    <a:pt x="5989" y="21"/>
                  </a:lnTo>
                  <a:lnTo>
                    <a:pt x="5573" y="63"/>
                  </a:lnTo>
                  <a:lnTo>
                    <a:pt x="5157" y="167"/>
                  </a:lnTo>
                  <a:lnTo>
                    <a:pt x="4742" y="271"/>
                  </a:lnTo>
                  <a:lnTo>
                    <a:pt x="4326" y="437"/>
                  </a:lnTo>
                  <a:lnTo>
                    <a:pt x="3910" y="624"/>
                  </a:lnTo>
                  <a:lnTo>
                    <a:pt x="3556" y="812"/>
                  </a:lnTo>
                  <a:lnTo>
                    <a:pt x="3224" y="1019"/>
                  </a:lnTo>
                  <a:lnTo>
                    <a:pt x="2912" y="1227"/>
                  </a:lnTo>
                  <a:lnTo>
                    <a:pt x="2600" y="1456"/>
                  </a:lnTo>
                  <a:lnTo>
                    <a:pt x="2330" y="1706"/>
                  </a:lnTo>
                  <a:lnTo>
                    <a:pt x="2059" y="1955"/>
                  </a:lnTo>
                  <a:lnTo>
                    <a:pt x="1810" y="2246"/>
                  </a:lnTo>
                  <a:lnTo>
                    <a:pt x="1560" y="2517"/>
                  </a:lnTo>
                  <a:lnTo>
                    <a:pt x="1352" y="2808"/>
                  </a:lnTo>
                  <a:lnTo>
                    <a:pt x="1144" y="3120"/>
                  </a:lnTo>
                  <a:lnTo>
                    <a:pt x="957" y="3452"/>
                  </a:lnTo>
                  <a:lnTo>
                    <a:pt x="791" y="3785"/>
                  </a:lnTo>
                  <a:lnTo>
                    <a:pt x="625" y="4118"/>
                  </a:lnTo>
                  <a:lnTo>
                    <a:pt x="479" y="4492"/>
                  </a:lnTo>
                  <a:lnTo>
                    <a:pt x="354" y="4845"/>
                  </a:lnTo>
                  <a:lnTo>
                    <a:pt x="250" y="5220"/>
                  </a:lnTo>
                  <a:lnTo>
                    <a:pt x="167" y="5594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1" y="6717"/>
                  </a:lnTo>
                  <a:lnTo>
                    <a:pt x="1" y="7070"/>
                  </a:lnTo>
                  <a:lnTo>
                    <a:pt x="22" y="7444"/>
                  </a:lnTo>
                  <a:lnTo>
                    <a:pt x="63" y="7798"/>
                  </a:lnTo>
                  <a:lnTo>
                    <a:pt x="126" y="8131"/>
                  </a:lnTo>
                  <a:lnTo>
                    <a:pt x="229" y="8484"/>
                  </a:lnTo>
                  <a:lnTo>
                    <a:pt x="333" y="8817"/>
                  </a:lnTo>
                  <a:lnTo>
                    <a:pt x="479" y="9129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1" y="10355"/>
                  </a:lnTo>
                  <a:lnTo>
                    <a:pt x="1602" y="10647"/>
                  </a:lnTo>
                  <a:lnTo>
                    <a:pt x="1893" y="10917"/>
                  </a:lnTo>
                  <a:lnTo>
                    <a:pt x="2226" y="11166"/>
                  </a:lnTo>
                  <a:lnTo>
                    <a:pt x="2537" y="11416"/>
                  </a:lnTo>
                  <a:lnTo>
                    <a:pt x="2870" y="11645"/>
                  </a:lnTo>
                  <a:lnTo>
                    <a:pt x="3203" y="11832"/>
                  </a:lnTo>
                  <a:lnTo>
                    <a:pt x="3556" y="12019"/>
                  </a:lnTo>
                  <a:lnTo>
                    <a:pt x="3889" y="12185"/>
                  </a:lnTo>
                  <a:lnTo>
                    <a:pt x="4263" y="12331"/>
                  </a:lnTo>
                  <a:lnTo>
                    <a:pt x="4617" y="12456"/>
                  </a:lnTo>
                  <a:lnTo>
                    <a:pt x="4991" y="12559"/>
                  </a:lnTo>
                  <a:lnTo>
                    <a:pt x="5386" y="12622"/>
                  </a:lnTo>
                  <a:lnTo>
                    <a:pt x="5781" y="12684"/>
                  </a:lnTo>
                  <a:lnTo>
                    <a:pt x="6176" y="12705"/>
                  </a:lnTo>
                  <a:lnTo>
                    <a:pt x="6592" y="12705"/>
                  </a:lnTo>
                  <a:lnTo>
                    <a:pt x="7008" y="12684"/>
                  </a:lnTo>
                  <a:lnTo>
                    <a:pt x="7445" y="12622"/>
                  </a:lnTo>
                  <a:lnTo>
                    <a:pt x="7944" y="12518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6"/>
                  </a:lnTo>
                  <a:lnTo>
                    <a:pt x="9961" y="11665"/>
                  </a:lnTo>
                  <a:lnTo>
                    <a:pt x="10439" y="11354"/>
                  </a:lnTo>
                  <a:lnTo>
                    <a:pt x="10875" y="11021"/>
                  </a:lnTo>
                  <a:lnTo>
                    <a:pt x="11312" y="10647"/>
                  </a:lnTo>
                  <a:lnTo>
                    <a:pt x="11686" y="10231"/>
                  </a:lnTo>
                  <a:lnTo>
                    <a:pt x="11873" y="10002"/>
                  </a:lnTo>
                  <a:lnTo>
                    <a:pt x="12040" y="9794"/>
                  </a:lnTo>
                  <a:lnTo>
                    <a:pt x="12185" y="9565"/>
                  </a:lnTo>
                  <a:lnTo>
                    <a:pt x="12331" y="9316"/>
                  </a:lnTo>
                  <a:lnTo>
                    <a:pt x="12476" y="9066"/>
                  </a:lnTo>
                  <a:lnTo>
                    <a:pt x="12601" y="8817"/>
                  </a:lnTo>
                  <a:lnTo>
                    <a:pt x="12705" y="8567"/>
                  </a:lnTo>
                  <a:lnTo>
                    <a:pt x="12788" y="8318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6"/>
                  </a:lnTo>
                  <a:lnTo>
                    <a:pt x="13038" y="6925"/>
                  </a:lnTo>
                  <a:lnTo>
                    <a:pt x="13017" y="6634"/>
                  </a:lnTo>
                  <a:lnTo>
                    <a:pt x="13017" y="6197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4" y="4222"/>
                  </a:lnTo>
                  <a:lnTo>
                    <a:pt x="12539" y="3868"/>
                  </a:lnTo>
                  <a:lnTo>
                    <a:pt x="12372" y="3535"/>
                  </a:lnTo>
                  <a:lnTo>
                    <a:pt x="12206" y="3203"/>
                  </a:lnTo>
                  <a:lnTo>
                    <a:pt x="11998" y="2891"/>
                  </a:lnTo>
                  <a:lnTo>
                    <a:pt x="11769" y="2600"/>
                  </a:lnTo>
                  <a:lnTo>
                    <a:pt x="11541" y="2329"/>
                  </a:lnTo>
                  <a:lnTo>
                    <a:pt x="11270" y="2059"/>
                  </a:lnTo>
                  <a:lnTo>
                    <a:pt x="10979" y="1789"/>
                  </a:lnTo>
                  <a:lnTo>
                    <a:pt x="10667" y="1560"/>
                  </a:lnTo>
                  <a:lnTo>
                    <a:pt x="10335" y="1331"/>
                  </a:lnTo>
                  <a:lnTo>
                    <a:pt x="9961" y="1082"/>
                  </a:lnTo>
                  <a:lnTo>
                    <a:pt x="9565" y="874"/>
                  </a:lnTo>
                  <a:lnTo>
                    <a:pt x="9191" y="666"/>
                  </a:lnTo>
                  <a:lnTo>
                    <a:pt x="8796" y="500"/>
                  </a:lnTo>
                  <a:lnTo>
                    <a:pt x="8401" y="354"/>
                  </a:lnTo>
                  <a:lnTo>
                    <a:pt x="8006" y="229"/>
                  </a:lnTo>
                  <a:lnTo>
                    <a:pt x="7611" y="125"/>
                  </a:lnTo>
                  <a:lnTo>
                    <a:pt x="7216" y="42"/>
                  </a:lnTo>
                  <a:lnTo>
                    <a:pt x="6800" y="21"/>
                  </a:lnTo>
                  <a:lnTo>
                    <a:pt x="64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5604538" y="4647225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4575" y="0"/>
                  </a:moveTo>
                  <a:lnTo>
                    <a:pt x="4367" y="21"/>
                  </a:lnTo>
                  <a:lnTo>
                    <a:pt x="3931" y="84"/>
                  </a:lnTo>
                  <a:lnTo>
                    <a:pt x="3515" y="208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267" y="811"/>
                  </a:lnTo>
                  <a:lnTo>
                    <a:pt x="1893" y="1102"/>
                  </a:lnTo>
                  <a:lnTo>
                    <a:pt x="1519" y="1414"/>
                  </a:lnTo>
                  <a:lnTo>
                    <a:pt x="1186" y="1789"/>
                  </a:lnTo>
                  <a:lnTo>
                    <a:pt x="895" y="2184"/>
                  </a:lnTo>
                  <a:lnTo>
                    <a:pt x="625" y="2599"/>
                  </a:lnTo>
                  <a:lnTo>
                    <a:pt x="500" y="2828"/>
                  </a:lnTo>
                  <a:lnTo>
                    <a:pt x="396" y="3057"/>
                  </a:lnTo>
                  <a:lnTo>
                    <a:pt x="292" y="3286"/>
                  </a:lnTo>
                  <a:lnTo>
                    <a:pt x="209" y="3535"/>
                  </a:lnTo>
                  <a:lnTo>
                    <a:pt x="147" y="3785"/>
                  </a:lnTo>
                  <a:lnTo>
                    <a:pt x="84" y="4034"/>
                  </a:lnTo>
                  <a:lnTo>
                    <a:pt x="43" y="4284"/>
                  </a:lnTo>
                  <a:lnTo>
                    <a:pt x="22" y="4554"/>
                  </a:lnTo>
                  <a:lnTo>
                    <a:pt x="1" y="4824"/>
                  </a:lnTo>
                  <a:lnTo>
                    <a:pt x="1" y="5095"/>
                  </a:lnTo>
                  <a:lnTo>
                    <a:pt x="22" y="5344"/>
                  </a:lnTo>
                  <a:lnTo>
                    <a:pt x="22" y="5594"/>
                  </a:lnTo>
                  <a:lnTo>
                    <a:pt x="63" y="5843"/>
                  </a:lnTo>
                  <a:lnTo>
                    <a:pt x="105" y="6072"/>
                  </a:lnTo>
                  <a:lnTo>
                    <a:pt x="209" y="6529"/>
                  </a:lnTo>
                  <a:lnTo>
                    <a:pt x="375" y="6966"/>
                  </a:lnTo>
                  <a:lnTo>
                    <a:pt x="583" y="7382"/>
                  </a:lnTo>
                  <a:lnTo>
                    <a:pt x="833" y="7777"/>
                  </a:lnTo>
                  <a:lnTo>
                    <a:pt x="1103" y="8130"/>
                  </a:lnTo>
                  <a:lnTo>
                    <a:pt x="1436" y="8463"/>
                  </a:lnTo>
                  <a:lnTo>
                    <a:pt x="1789" y="8775"/>
                  </a:lnTo>
                  <a:lnTo>
                    <a:pt x="2163" y="9045"/>
                  </a:lnTo>
                  <a:lnTo>
                    <a:pt x="2579" y="9274"/>
                  </a:lnTo>
                  <a:lnTo>
                    <a:pt x="3016" y="9461"/>
                  </a:lnTo>
                  <a:lnTo>
                    <a:pt x="3494" y="9627"/>
                  </a:lnTo>
                  <a:lnTo>
                    <a:pt x="3972" y="9752"/>
                  </a:lnTo>
                  <a:lnTo>
                    <a:pt x="4492" y="9815"/>
                  </a:lnTo>
                  <a:lnTo>
                    <a:pt x="5012" y="9856"/>
                  </a:lnTo>
                  <a:lnTo>
                    <a:pt x="5262" y="9835"/>
                  </a:lnTo>
                  <a:lnTo>
                    <a:pt x="5532" y="9815"/>
                  </a:lnTo>
                  <a:lnTo>
                    <a:pt x="5781" y="9794"/>
                  </a:lnTo>
                  <a:lnTo>
                    <a:pt x="6031" y="9752"/>
                  </a:lnTo>
                  <a:lnTo>
                    <a:pt x="6280" y="9690"/>
                  </a:lnTo>
                  <a:lnTo>
                    <a:pt x="6530" y="9627"/>
                  </a:lnTo>
                  <a:lnTo>
                    <a:pt x="6987" y="9461"/>
                  </a:lnTo>
                  <a:lnTo>
                    <a:pt x="7445" y="9253"/>
                  </a:lnTo>
                  <a:lnTo>
                    <a:pt x="7861" y="8983"/>
                  </a:lnTo>
                  <a:lnTo>
                    <a:pt x="8256" y="8692"/>
                  </a:lnTo>
                  <a:lnTo>
                    <a:pt x="8630" y="8380"/>
                  </a:lnTo>
                  <a:lnTo>
                    <a:pt x="8963" y="8006"/>
                  </a:lnTo>
                  <a:lnTo>
                    <a:pt x="9254" y="7631"/>
                  </a:lnTo>
                  <a:lnTo>
                    <a:pt x="9524" y="7215"/>
                  </a:lnTo>
                  <a:lnTo>
                    <a:pt x="9753" y="6758"/>
                  </a:lnTo>
                  <a:lnTo>
                    <a:pt x="9919" y="6301"/>
                  </a:lnTo>
                  <a:lnTo>
                    <a:pt x="9982" y="6072"/>
                  </a:lnTo>
                  <a:lnTo>
                    <a:pt x="10044" y="5822"/>
                  </a:lnTo>
                  <a:lnTo>
                    <a:pt x="10106" y="5573"/>
                  </a:lnTo>
                  <a:lnTo>
                    <a:pt x="10127" y="5323"/>
                  </a:lnTo>
                  <a:lnTo>
                    <a:pt x="10148" y="5074"/>
                  </a:lnTo>
                  <a:lnTo>
                    <a:pt x="10169" y="4803"/>
                  </a:lnTo>
                  <a:lnTo>
                    <a:pt x="10169" y="4554"/>
                  </a:lnTo>
                  <a:lnTo>
                    <a:pt x="10148" y="4304"/>
                  </a:lnTo>
                  <a:lnTo>
                    <a:pt x="10106" y="4076"/>
                  </a:lnTo>
                  <a:lnTo>
                    <a:pt x="10065" y="3826"/>
                  </a:lnTo>
                  <a:lnTo>
                    <a:pt x="10002" y="3598"/>
                  </a:lnTo>
                  <a:lnTo>
                    <a:pt x="9940" y="3369"/>
                  </a:lnTo>
                  <a:lnTo>
                    <a:pt x="9857" y="3140"/>
                  </a:lnTo>
                  <a:lnTo>
                    <a:pt x="9753" y="2932"/>
                  </a:lnTo>
                  <a:lnTo>
                    <a:pt x="9649" y="2703"/>
                  </a:lnTo>
                  <a:lnTo>
                    <a:pt x="9545" y="2516"/>
                  </a:lnTo>
                  <a:lnTo>
                    <a:pt x="9275" y="2121"/>
                  </a:lnTo>
                  <a:lnTo>
                    <a:pt x="8963" y="1747"/>
                  </a:lnTo>
                  <a:lnTo>
                    <a:pt x="8609" y="1393"/>
                  </a:lnTo>
                  <a:lnTo>
                    <a:pt x="8235" y="1102"/>
                  </a:lnTo>
                  <a:lnTo>
                    <a:pt x="7819" y="811"/>
                  </a:lnTo>
                  <a:lnTo>
                    <a:pt x="7382" y="583"/>
                  </a:lnTo>
                  <a:lnTo>
                    <a:pt x="6904" y="375"/>
                  </a:lnTo>
                  <a:lnTo>
                    <a:pt x="6405" y="208"/>
                  </a:lnTo>
                  <a:lnTo>
                    <a:pt x="5885" y="104"/>
                  </a:lnTo>
                  <a:lnTo>
                    <a:pt x="5345" y="21"/>
                  </a:lnTo>
                  <a:lnTo>
                    <a:pt x="47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5587388" y="3989125"/>
              <a:ext cx="244875" cy="254750"/>
            </a:xfrm>
            <a:custGeom>
              <a:avLst/>
              <a:gdLst/>
              <a:ahLst/>
              <a:cxnLst/>
              <a:rect l="l" t="t" r="r" b="b"/>
              <a:pathLst>
                <a:path w="9795" h="10190" extrusionOk="0">
                  <a:moveTo>
                    <a:pt x="4658" y="1"/>
                  </a:moveTo>
                  <a:lnTo>
                    <a:pt x="4430" y="21"/>
                  </a:lnTo>
                  <a:lnTo>
                    <a:pt x="4201" y="42"/>
                  </a:lnTo>
                  <a:lnTo>
                    <a:pt x="3951" y="84"/>
                  </a:lnTo>
                  <a:lnTo>
                    <a:pt x="3723" y="125"/>
                  </a:lnTo>
                  <a:lnTo>
                    <a:pt x="3494" y="188"/>
                  </a:lnTo>
                  <a:lnTo>
                    <a:pt x="3265" y="271"/>
                  </a:lnTo>
                  <a:lnTo>
                    <a:pt x="3037" y="375"/>
                  </a:lnTo>
                  <a:lnTo>
                    <a:pt x="2683" y="562"/>
                  </a:lnTo>
                  <a:lnTo>
                    <a:pt x="2330" y="812"/>
                  </a:lnTo>
                  <a:lnTo>
                    <a:pt x="1997" y="1082"/>
                  </a:lnTo>
                  <a:lnTo>
                    <a:pt x="1706" y="1373"/>
                  </a:lnTo>
                  <a:lnTo>
                    <a:pt x="1415" y="1726"/>
                  </a:lnTo>
                  <a:lnTo>
                    <a:pt x="1144" y="2080"/>
                  </a:lnTo>
                  <a:lnTo>
                    <a:pt x="895" y="2475"/>
                  </a:lnTo>
                  <a:lnTo>
                    <a:pt x="687" y="2870"/>
                  </a:lnTo>
                  <a:lnTo>
                    <a:pt x="479" y="3307"/>
                  </a:lnTo>
                  <a:lnTo>
                    <a:pt x="334" y="3723"/>
                  </a:lnTo>
                  <a:lnTo>
                    <a:pt x="188" y="4159"/>
                  </a:lnTo>
                  <a:lnTo>
                    <a:pt x="84" y="4617"/>
                  </a:lnTo>
                  <a:lnTo>
                    <a:pt x="22" y="5053"/>
                  </a:lnTo>
                  <a:lnTo>
                    <a:pt x="1" y="5490"/>
                  </a:lnTo>
                  <a:lnTo>
                    <a:pt x="22" y="5906"/>
                  </a:lnTo>
                  <a:lnTo>
                    <a:pt x="63" y="6322"/>
                  </a:lnTo>
                  <a:lnTo>
                    <a:pt x="167" y="6758"/>
                  </a:lnTo>
                  <a:lnTo>
                    <a:pt x="292" y="7174"/>
                  </a:lnTo>
                  <a:lnTo>
                    <a:pt x="479" y="7569"/>
                  </a:lnTo>
                  <a:lnTo>
                    <a:pt x="687" y="7943"/>
                  </a:lnTo>
                  <a:lnTo>
                    <a:pt x="936" y="8297"/>
                  </a:lnTo>
                  <a:lnTo>
                    <a:pt x="1207" y="8630"/>
                  </a:lnTo>
                  <a:lnTo>
                    <a:pt x="1519" y="8942"/>
                  </a:lnTo>
                  <a:lnTo>
                    <a:pt x="1831" y="9212"/>
                  </a:lnTo>
                  <a:lnTo>
                    <a:pt x="2184" y="9461"/>
                  </a:lnTo>
                  <a:lnTo>
                    <a:pt x="2558" y="9669"/>
                  </a:lnTo>
                  <a:lnTo>
                    <a:pt x="2953" y="9836"/>
                  </a:lnTo>
                  <a:lnTo>
                    <a:pt x="3369" y="9981"/>
                  </a:lnTo>
                  <a:lnTo>
                    <a:pt x="3806" y="10085"/>
                  </a:lnTo>
                  <a:lnTo>
                    <a:pt x="4243" y="10148"/>
                  </a:lnTo>
                  <a:lnTo>
                    <a:pt x="4679" y="10189"/>
                  </a:lnTo>
                  <a:lnTo>
                    <a:pt x="5137" y="10168"/>
                  </a:lnTo>
                  <a:lnTo>
                    <a:pt x="5636" y="10106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4" y="9461"/>
                  </a:lnTo>
                  <a:lnTo>
                    <a:pt x="7798" y="9212"/>
                  </a:lnTo>
                  <a:lnTo>
                    <a:pt x="8152" y="8942"/>
                  </a:lnTo>
                  <a:lnTo>
                    <a:pt x="8484" y="8630"/>
                  </a:lnTo>
                  <a:lnTo>
                    <a:pt x="8775" y="8297"/>
                  </a:lnTo>
                  <a:lnTo>
                    <a:pt x="9025" y="7943"/>
                  </a:lnTo>
                  <a:lnTo>
                    <a:pt x="9254" y="7548"/>
                  </a:lnTo>
                  <a:lnTo>
                    <a:pt x="9441" y="7133"/>
                  </a:lnTo>
                  <a:lnTo>
                    <a:pt x="9586" y="6696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73" y="4929"/>
                  </a:lnTo>
                  <a:lnTo>
                    <a:pt x="9732" y="4554"/>
                  </a:lnTo>
                  <a:lnTo>
                    <a:pt x="9669" y="4201"/>
                  </a:lnTo>
                  <a:lnTo>
                    <a:pt x="9565" y="3827"/>
                  </a:lnTo>
                  <a:lnTo>
                    <a:pt x="9441" y="3473"/>
                  </a:lnTo>
                  <a:lnTo>
                    <a:pt x="9295" y="3120"/>
                  </a:lnTo>
                  <a:lnTo>
                    <a:pt x="9129" y="2787"/>
                  </a:lnTo>
                  <a:lnTo>
                    <a:pt x="8942" y="2454"/>
                  </a:lnTo>
                  <a:lnTo>
                    <a:pt x="8713" y="2142"/>
                  </a:lnTo>
                  <a:lnTo>
                    <a:pt x="8484" y="1830"/>
                  </a:lnTo>
                  <a:lnTo>
                    <a:pt x="8235" y="1560"/>
                  </a:lnTo>
                  <a:lnTo>
                    <a:pt x="7964" y="1290"/>
                  </a:lnTo>
                  <a:lnTo>
                    <a:pt x="7673" y="1061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8" y="479"/>
                  </a:lnTo>
                  <a:lnTo>
                    <a:pt x="6280" y="292"/>
                  </a:lnTo>
                  <a:lnTo>
                    <a:pt x="5823" y="146"/>
                  </a:lnTo>
                  <a:lnTo>
                    <a:pt x="5365" y="63"/>
                  </a:lnTo>
                  <a:lnTo>
                    <a:pt x="5116" y="21"/>
                  </a:lnTo>
                  <a:lnTo>
                    <a:pt x="4887" y="21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5413788" y="4375350"/>
              <a:ext cx="304100" cy="59300"/>
            </a:xfrm>
            <a:custGeom>
              <a:avLst/>
              <a:gdLst/>
              <a:ahLst/>
              <a:cxnLst/>
              <a:rect l="l" t="t" r="r" b="b"/>
              <a:pathLst>
                <a:path w="12164" h="2372" extrusionOk="0">
                  <a:moveTo>
                    <a:pt x="4637" y="1"/>
                  </a:moveTo>
                  <a:lnTo>
                    <a:pt x="3472" y="21"/>
                  </a:lnTo>
                  <a:lnTo>
                    <a:pt x="2308" y="63"/>
                  </a:lnTo>
                  <a:lnTo>
                    <a:pt x="1871" y="84"/>
                  </a:lnTo>
                  <a:lnTo>
                    <a:pt x="1435" y="167"/>
                  </a:lnTo>
                  <a:lnTo>
                    <a:pt x="1227" y="209"/>
                  </a:lnTo>
                  <a:lnTo>
                    <a:pt x="1019" y="271"/>
                  </a:lnTo>
                  <a:lnTo>
                    <a:pt x="811" y="354"/>
                  </a:lnTo>
                  <a:lnTo>
                    <a:pt x="603" y="437"/>
                  </a:lnTo>
                  <a:lnTo>
                    <a:pt x="478" y="521"/>
                  </a:lnTo>
                  <a:lnTo>
                    <a:pt x="354" y="604"/>
                  </a:lnTo>
                  <a:lnTo>
                    <a:pt x="250" y="708"/>
                  </a:lnTo>
                  <a:lnTo>
                    <a:pt x="146" y="812"/>
                  </a:lnTo>
                  <a:lnTo>
                    <a:pt x="83" y="916"/>
                  </a:lnTo>
                  <a:lnTo>
                    <a:pt x="21" y="1061"/>
                  </a:lnTo>
                  <a:lnTo>
                    <a:pt x="0" y="1207"/>
                  </a:lnTo>
                  <a:lnTo>
                    <a:pt x="0" y="1373"/>
                  </a:lnTo>
                  <a:lnTo>
                    <a:pt x="21" y="1519"/>
                  </a:lnTo>
                  <a:lnTo>
                    <a:pt x="62" y="1664"/>
                  </a:lnTo>
                  <a:lnTo>
                    <a:pt x="125" y="1789"/>
                  </a:lnTo>
                  <a:lnTo>
                    <a:pt x="208" y="1893"/>
                  </a:lnTo>
                  <a:lnTo>
                    <a:pt x="312" y="1997"/>
                  </a:lnTo>
                  <a:lnTo>
                    <a:pt x="437" y="2059"/>
                  </a:lnTo>
                  <a:lnTo>
                    <a:pt x="582" y="2142"/>
                  </a:lnTo>
                  <a:lnTo>
                    <a:pt x="707" y="2184"/>
                  </a:lnTo>
                  <a:lnTo>
                    <a:pt x="1081" y="2288"/>
                  </a:lnTo>
                  <a:lnTo>
                    <a:pt x="1435" y="2350"/>
                  </a:lnTo>
                  <a:lnTo>
                    <a:pt x="1809" y="2371"/>
                  </a:lnTo>
                  <a:lnTo>
                    <a:pt x="2162" y="2371"/>
                  </a:lnTo>
                  <a:lnTo>
                    <a:pt x="4263" y="2226"/>
                  </a:lnTo>
                  <a:lnTo>
                    <a:pt x="5302" y="2122"/>
                  </a:lnTo>
                  <a:lnTo>
                    <a:pt x="6342" y="2018"/>
                  </a:lnTo>
                  <a:lnTo>
                    <a:pt x="7381" y="1872"/>
                  </a:lnTo>
                  <a:lnTo>
                    <a:pt x="8421" y="1727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6" y="1227"/>
                  </a:lnTo>
                  <a:lnTo>
                    <a:pt x="11332" y="1103"/>
                  </a:lnTo>
                  <a:lnTo>
                    <a:pt x="11540" y="1020"/>
                  </a:lnTo>
                  <a:lnTo>
                    <a:pt x="11748" y="936"/>
                  </a:lnTo>
                  <a:lnTo>
                    <a:pt x="11956" y="812"/>
                  </a:lnTo>
                  <a:lnTo>
                    <a:pt x="12164" y="687"/>
                  </a:lnTo>
                  <a:lnTo>
                    <a:pt x="11935" y="541"/>
                  </a:lnTo>
                  <a:lnTo>
                    <a:pt x="11810" y="458"/>
                  </a:lnTo>
                  <a:lnTo>
                    <a:pt x="11706" y="437"/>
                  </a:lnTo>
                  <a:lnTo>
                    <a:pt x="11582" y="417"/>
                  </a:lnTo>
                  <a:lnTo>
                    <a:pt x="10417" y="250"/>
                  </a:lnTo>
                  <a:lnTo>
                    <a:pt x="9253" y="146"/>
                  </a:lnTo>
                  <a:lnTo>
                    <a:pt x="8109" y="63"/>
                  </a:lnTo>
                  <a:lnTo>
                    <a:pt x="6945" y="21"/>
                  </a:lnTo>
                  <a:lnTo>
                    <a:pt x="57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5612338" y="4043700"/>
              <a:ext cx="63975" cy="73850"/>
            </a:xfrm>
            <a:custGeom>
              <a:avLst/>
              <a:gdLst/>
              <a:ahLst/>
              <a:cxnLst/>
              <a:rect l="l" t="t" r="r" b="b"/>
              <a:pathLst>
                <a:path w="2559" h="2954" extrusionOk="0">
                  <a:moveTo>
                    <a:pt x="1976" y="1"/>
                  </a:moveTo>
                  <a:lnTo>
                    <a:pt x="1747" y="42"/>
                  </a:lnTo>
                  <a:lnTo>
                    <a:pt x="1540" y="105"/>
                  </a:lnTo>
                  <a:lnTo>
                    <a:pt x="1332" y="209"/>
                  </a:lnTo>
                  <a:lnTo>
                    <a:pt x="1124" y="313"/>
                  </a:lnTo>
                  <a:lnTo>
                    <a:pt x="916" y="458"/>
                  </a:lnTo>
                  <a:lnTo>
                    <a:pt x="729" y="625"/>
                  </a:lnTo>
                  <a:lnTo>
                    <a:pt x="541" y="791"/>
                  </a:lnTo>
                  <a:lnTo>
                    <a:pt x="396" y="978"/>
                  </a:lnTo>
                  <a:lnTo>
                    <a:pt x="250" y="1186"/>
                  </a:lnTo>
                  <a:lnTo>
                    <a:pt x="146" y="1415"/>
                  </a:lnTo>
                  <a:lnTo>
                    <a:pt x="63" y="1623"/>
                  </a:lnTo>
                  <a:lnTo>
                    <a:pt x="22" y="1851"/>
                  </a:lnTo>
                  <a:lnTo>
                    <a:pt x="1" y="2080"/>
                  </a:lnTo>
                  <a:lnTo>
                    <a:pt x="22" y="2226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30" y="2683"/>
                  </a:lnTo>
                  <a:lnTo>
                    <a:pt x="334" y="2766"/>
                  </a:lnTo>
                  <a:lnTo>
                    <a:pt x="438" y="2850"/>
                  </a:lnTo>
                  <a:lnTo>
                    <a:pt x="583" y="2891"/>
                  </a:lnTo>
                  <a:lnTo>
                    <a:pt x="708" y="2933"/>
                  </a:lnTo>
                  <a:lnTo>
                    <a:pt x="853" y="2953"/>
                  </a:lnTo>
                  <a:lnTo>
                    <a:pt x="978" y="2953"/>
                  </a:lnTo>
                  <a:lnTo>
                    <a:pt x="1103" y="2933"/>
                  </a:lnTo>
                  <a:lnTo>
                    <a:pt x="1228" y="2891"/>
                  </a:lnTo>
                  <a:lnTo>
                    <a:pt x="1332" y="2829"/>
                  </a:lnTo>
                  <a:lnTo>
                    <a:pt x="1436" y="2746"/>
                  </a:lnTo>
                  <a:lnTo>
                    <a:pt x="1540" y="2642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2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7" y="438"/>
                  </a:lnTo>
                  <a:lnTo>
                    <a:pt x="2558" y="84"/>
                  </a:lnTo>
                  <a:lnTo>
                    <a:pt x="2371" y="22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5644063" y="4707000"/>
              <a:ext cx="60325" cy="73325"/>
            </a:xfrm>
            <a:custGeom>
              <a:avLst/>
              <a:gdLst/>
              <a:ahLst/>
              <a:cxnLst/>
              <a:rect l="l" t="t" r="r" b="b"/>
              <a:pathLst>
                <a:path w="2413" h="2933" extrusionOk="0">
                  <a:moveTo>
                    <a:pt x="2391" y="1"/>
                  </a:moveTo>
                  <a:lnTo>
                    <a:pt x="2183" y="21"/>
                  </a:lnTo>
                  <a:lnTo>
                    <a:pt x="1996" y="42"/>
                  </a:lnTo>
                  <a:lnTo>
                    <a:pt x="1788" y="104"/>
                  </a:lnTo>
                  <a:lnTo>
                    <a:pt x="1580" y="188"/>
                  </a:lnTo>
                  <a:lnTo>
                    <a:pt x="1393" y="271"/>
                  </a:lnTo>
                  <a:lnTo>
                    <a:pt x="1185" y="396"/>
                  </a:lnTo>
                  <a:lnTo>
                    <a:pt x="998" y="541"/>
                  </a:lnTo>
                  <a:lnTo>
                    <a:pt x="811" y="687"/>
                  </a:lnTo>
                  <a:lnTo>
                    <a:pt x="645" y="853"/>
                  </a:lnTo>
                  <a:lnTo>
                    <a:pt x="499" y="1019"/>
                  </a:lnTo>
                  <a:lnTo>
                    <a:pt x="354" y="1207"/>
                  </a:lnTo>
                  <a:lnTo>
                    <a:pt x="250" y="1373"/>
                  </a:lnTo>
                  <a:lnTo>
                    <a:pt x="146" y="1560"/>
                  </a:lnTo>
                  <a:lnTo>
                    <a:pt x="63" y="1768"/>
                  </a:lnTo>
                  <a:lnTo>
                    <a:pt x="21" y="1955"/>
                  </a:lnTo>
                  <a:lnTo>
                    <a:pt x="0" y="2121"/>
                  </a:lnTo>
                  <a:lnTo>
                    <a:pt x="0" y="2246"/>
                  </a:lnTo>
                  <a:lnTo>
                    <a:pt x="21" y="2350"/>
                  </a:lnTo>
                  <a:lnTo>
                    <a:pt x="63" y="2454"/>
                  </a:lnTo>
                  <a:lnTo>
                    <a:pt x="83" y="2537"/>
                  </a:lnTo>
                  <a:lnTo>
                    <a:pt x="187" y="2704"/>
                  </a:lnTo>
                  <a:lnTo>
                    <a:pt x="333" y="2828"/>
                  </a:lnTo>
                  <a:lnTo>
                    <a:pt x="499" y="2891"/>
                  </a:lnTo>
                  <a:lnTo>
                    <a:pt x="582" y="2932"/>
                  </a:lnTo>
                  <a:lnTo>
                    <a:pt x="874" y="2932"/>
                  </a:lnTo>
                  <a:lnTo>
                    <a:pt x="977" y="2891"/>
                  </a:lnTo>
                  <a:lnTo>
                    <a:pt x="1081" y="2849"/>
                  </a:lnTo>
                  <a:lnTo>
                    <a:pt x="1206" y="2787"/>
                  </a:lnTo>
                  <a:lnTo>
                    <a:pt x="1331" y="2683"/>
                  </a:lnTo>
                  <a:lnTo>
                    <a:pt x="1477" y="2537"/>
                  </a:lnTo>
                  <a:lnTo>
                    <a:pt x="1601" y="2392"/>
                  </a:lnTo>
                  <a:lnTo>
                    <a:pt x="1726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5" y="1186"/>
                  </a:lnTo>
                  <a:lnTo>
                    <a:pt x="2308" y="957"/>
                  </a:lnTo>
                  <a:lnTo>
                    <a:pt x="2350" y="749"/>
                  </a:lnTo>
                  <a:lnTo>
                    <a:pt x="2391" y="541"/>
                  </a:lnTo>
                  <a:lnTo>
                    <a:pt x="2412" y="354"/>
                  </a:lnTo>
                  <a:lnTo>
                    <a:pt x="2412" y="167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5769863" y="4376925"/>
              <a:ext cx="70700" cy="32775"/>
            </a:xfrm>
            <a:custGeom>
              <a:avLst/>
              <a:gdLst/>
              <a:ahLst/>
              <a:cxnLst/>
              <a:rect l="l" t="t" r="r" b="b"/>
              <a:pathLst>
                <a:path w="2828" h="1311" extrusionOk="0">
                  <a:moveTo>
                    <a:pt x="686" y="0"/>
                  </a:moveTo>
                  <a:lnTo>
                    <a:pt x="541" y="21"/>
                  </a:lnTo>
                  <a:lnTo>
                    <a:pt x="416" y="62"/>
                  </a:lnTo>
                  <a:lnTo>
                    <a:pt x="291" y="104"/>
                  </a:lnTo>
                  <a:lnTo>
                    <a:pt x="187" y="187"/>
                  </a:lnTo>
                  <a:lnTo>
                    <a:pt x="104" y="270"/>
                  </a:lnTo>
                  <a:lnTo>
                    <a:pt x="42" y="374"/>
                  </a:lnTo>
                  <a:lnTo>
                    <a:pt x="21" y="499"/>
                  </a:lnTo>
                  <a:lnTo>
                    <a:pt x="0" y="665"/>
                  </a:lnTo>
                  <a:lnTo>
                    <a:pt x="21" y="811"/>
                  </a:lnTo>
                  <a:lnTo>
                    <a:pt x="62" y="936"/>
                  </a:lnTo>
                  <a:lnTo>
                    <a:pt x="125" y="1040"/>
                  </a:lnTo>
                  <a:lnTo>
                    <a:pt x="208" y="1123"/>
                  </a:lnTo>
                  <a:lnTo>
                    <a:pt x="312" y="1206"/>
                  </a:lnTo>
                  <a:lnTo>
                    <a:pt x="437" y="1248"/>
                  </a:lnTo>
                  <a:lnTo>
                    <a:pt x="561" y="1289"/>
                  </a:lnTo>
                  <a:lnTo>
                    <a:pt x="707" y="1289"/>
                  </a:lnTo>
                  <a:lnTo>
                    <a:pt x="977" y="1310"/>
                  </a:lnTo>
                  <a:lnTo>
                    <a:pt x="1248" y="1268"/>
                  </a:lnTo>
                  <a:lnTo>
                    <a:pt x="1518" y="1227"/>
                  </a:lnTo>
                  <a:lnTo>
                    <a:pt x="1788" y="1144"/>
                  </a:lnTo>
                  <a:lnTo>
                    <a:pt x="2038" y="1040"/>
                  </a:lnTo>
                  <a:lnTo>
                    <a:pt x="2308" y="894"/>
                  </a:lnTo>
                  <a:lnTo>
                    <a:pt x="2558" y="749"/>
                  </a:lnTo>
                  <a:lnTo>
                    <a:pt x="2828" y="561"/>
                  </a:lnTo>
                  <a:lnTo>
                    <a:pt x="2558" y="395"/>
                  </a:lnTo>
                  <a:lnTo>
                    <a:pt x="2287" y="270"/>
                  </a:lnTo>
                  <a:lnTo>
                    <a:pt x="2038" y="166"/>
                  </a:lnTo>
                  <a:lnTo>
                    <a:pt x="1767" y="83"/>
                  </a:lnTo>
                  <a:lnTo>
                    <a:pt x="1497" y="42"/>
                  </a:lnTo>
                  <a:lnTo>
                    <a:pt x="1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524" name="Google Shape;1524;p9"/>
          <p:cNvGrpSpPr/>
          <p:nvPr/>
        </p:nvGrpSpPr>
        <p:grpSpPr>
          <a:xfrm>
            <a:off x="1205894" y="833389"/>
            <a:ext cx="393271" cy="606440"/>
            <a:chOff x="5375425" y="1955075"/>
            <a:chExt cx="1016800" cy="1567300"/>
          </a:xfrm>
        </p:grpSpPr>
        <p:sp>
          <p:nvSpPr>
            <p:cNvPr id="1525" name="Google Shape;1525;p9"/>
            <p:cNvSpPr/>
            <p:nvPr/>
          </p:nvSpPr>
          <p:spPr>
            <a:xfrm>
              <a:off x="5407125" y="1999275"/>
              <a:ext cx="923750" cy="1465400"/>
            </a:xfrm>
            <a:custGeom>
              <a:avLst/>
              <a:gdLst/>
              <a:ahLst/>
              <a:cxnLst/>
              <a:rect l="l" t="t" r="r" b="b"/>
              <a:pathLst>
                <a:path w="36950" h="58616" extrusionOk="0">
                  <a:moveTo>
                    <a:pt x="17945" y="1705"/>
                  </a:moveTo>
                  <a:lnTo>
                    <a:pt x="18153" y="1726"/>
                  </a:lnTo>
                  <a:lnTo>
                    <a:pt x="18340" y="1747"/>
                  </a:lnTo>
                  <a:lnTo>
                    <a:pt x="18548" y="1809"/>
                  </a:lnTo>
                  <a:lnTo>
                    <a:pt x="18735" y="1892"/>
                  </a:lnTo>
                  <a:lnTo>
                    <a:pt x="18922" y="2017"/>
                  </a:lnTo>
                  <a:lnTo>
                    <a:pt x="19089" y="2142"/>
                  </a:lnTo>
                  <a:lnTo>
                    <a:pt x="19255" y="2287"/>
                  </a:lnTo>
                  <a:lnTo>
                    <a:pt x="19400" y="2454"/>
                  </a:lnTo>
                  <a:lnTo>
                    <a:pt x="19276" y="2641"/>
                  </a:lnTo>
                  <a:lnTo>
                    <a:pt x="19109" y="2828"/>
                  </a:lnTo>
                  <a:lnTo>
                    <a:pt x="18943" y="2973"/>
                  </a:lnTo>
                  <a:lnTo>
                    <a:pt x="18735" y="3098"/>
                  </a:lnTo>
                  <a:lnTo>
                    <a:pt x="18527" y="3202"/>
                  </a:lnTo>
                  <a:lnTo>
                    <a:pt x="18298" y="3285"/>
                  </a:lnTo>
                  <a:lnTo>
                    <a:pt x="18070" y="3327"/>
                  </a:lnTo>
                  <a:lnTo>
                    <a:pt x="17841" y="3348"/>
                  </a:lnTo>
                  <a:lnTo>
                    <a:pt x="17695" y="3327"/>
                  </a:lnTo>
                  <a:lnTo>
                    <a:pt x="17550" y="3306"/>
                  </a:lnTo>
                  <a:lnTo>
                    <a:pt x="17404" y="3265"/>
                  </a:lnTo>
                  <a:lnTo>
                    <a:pt x="17280" y="3223"/>
                  </a:lnTo>
                  <a:lnTo>
                    <a:pt x="17176" y="3161"/>
                  </a:lnTo>
                  <a:lnTo>
                    <a:pt x="17072" y="3098"/>
                  </a:lnTo>
                  <a:lnTo>
                    <a:pt x="16989" y="3015"/>
                  </a:lnTo>
                  <a:lnTo>
                    <a:pt x="16905" y="2932"/>
                  </a:lnTo>
                  <a:lnTo>
                    <a:pt x="16864" y="2849"/>
                  </a:lnTo>
                  <a:lnTo>
                    <a:pt x="16822" y="2745"/>
                  </a:lnTo>
                  <a:lnTo>
                    <a:pt x="16801" y="2620"/>
                  </a:lnTo>
                  <a:lnTo>
                    <a:pt x="16801" y="2495"/>
                  </a:lnTo>
                  <a:lnTo>
                    <a:pt x="16822" y="2370"/>
                  </a:lnTo>
                  <a:lnTo>
                    <a:pt x="16864" y="2246"/>
                  </a:lnTo>
                  <a:lnTo>
                    <a:pt x="16905" y="2163"/>
                  </a:lnTo>
                  <a:lnTo>
                    <a:pt x="16968" y="2059"/>
                  </a:lnTo>
                  <a:lnTo>
                    <a:pt x="17051" y="1996"/>
                  </a:lnTo>
                  <a:lnTo>
                    <a:pt x="17155" y="1913"/>
                  </a:lnTo>
                  <a:lnTo>
                    <a:pt x="17259" y="1871"/>
                  </a:lnTo>
                  <a:lnTo>
                    <a:pt x="17363" y="1809"/>
                  </a:lnTo>
                  <a:lnTo>
                    <a:pt x="17508" y="1767"/>
                  </a:lnTo>
                  <a:lnTo>
                    <a:pt x="17654" y="1726"/>
                  </a:lnTo>
                  <a:lnTo>
                    <a:pt x="17799" y="1705"/>
                  </a:lnTo>
                  <a:close/>
                  <a:moveTo>
                    <a:pt x="11271" y="2308"/>
                  </a:moveTo>
                  <a:lnTo>
                    <a:pt x="12435" y="2329"/>
                  </a:lnTo>
                  <a:lnTo>
                    <a:pt x="13578" y="2370"/>
                  </a:lnTo>
                  <a:lnTo>
                    <a:pt x="13766" y="2391"/>
                  </a:lnTo>
                  <a:lnTo>
                    <a:pt x="13974" y="2433"/>
                  </a:lnTo>
                  <a:lnTo>
                    <a:pt x="14473" y="2537"/>
                  </a:lnTo>
                  <a:lnTo>
                    <a:pt x="14244" y="2703"/>
                  </a:lnTo>
                  <a:lnTo>
                    <a:pt x="14015" y="2828"/>
                  </a:lnTo>
                  <a:lnTo>
                    <a:pt x="13786" y="2953"/>
                  </a:lnTo>
                  <a:lnTo>
                    <a:pt x="13558" y="3036"/>
                  </a:lnTo>
                  <a:lnTo>
                    <a:pt x="13121" y="3181"/>
                  </a:lnTo>
                  <a:lnTo>
                    <a:pt x="12705" y="3306"/>
                  </a:lnTo>
                  <a:lnTo>
                    <a:pt x="11977" y="3493"/>
                  </a:lnTo>
                  <a:lnTo>
                    <a:pt x="11250" y="3680"/>
                  </a:lnTo>
                  <a:lnTo>
                    <a:pt x="10522" y="3826"/>
                  </a:lnTo>
                  <a:lnTo>
                    <a:pt x="9794" y="3951"/>
                  </a:lnTo>
                  <a:lnTo>
                    <a:pt x="8318" y="4200"/>
                  </a:lnTo>
                  <a:lnTo>
                    <a:pt x="7569" y="4346"/>
                  </a:lnTo>
                  <a:lnTo>
                    <a:pt x="6842" y="4491"/>
                  </a:lnTo>
                  <a:lnTo>
                    <a:pt x="6052" y="4637"/>
                  </a:lnTo>
                  <a:lnTo>
                    <a:pt x="5241" y="4762"/>
                  </a:lnTo>
                  <a:lnTo>
                    <a:pt x="4430" y="4824"/>
                  </a:lnTo>
                  <a:lnTo>
                    <a:pt x="3598" y="4845"/>
                  </a:lnTo>
                  <a:lnTo>
                    <a:pt x="3473" y="4845"/>
                  </a:lnTo>
                  <a:lnTo>
                    <a:pt x="3161" y="4824"/>
                  </a:lnTo>
                  <a:lnTo>
                    <a:pt x="3016" y="4803"/>
                  </a:lnTo>
                  <a:lnTo>
                    <a:pt x="2891" y="4762"/>
                  </a:lnTo>
                  <a:lnTo>
                    <a:pt x="2766" y="4699"/>
                  </a:lnTo>
                  <a:lnTo>
                    <a:pt x="2662" y="4595"/>
                  </a:lnTo>
                  <a:lnTo>
                    <a:pt x="2600" y="4471"/>
                  </a:lnTo>
                  <a:lnTo>
                    <a:pt x="2538" y="4325"/>
                  </a:lnTo>
                  <a:lnTo>
                    <a:pt x="2517" y="4138"/>
                  </a:lnTo>
                  <a:lnTo>
                    <a:pt x="2538" y="3971"/>
                  </a:lnTo>
                  <a:lnTo>
                    <a:pt x="2600" y="3847"/>
                  </a:lnTo>
                  <a:lnTo>
                    <a:pt x="2683" y="3722"/>
                  </a:lnTo>
                  <a:lnTo>
                    <a:pt x="2787" y="3618"/>
                  </a:lnTo>
                  <a:lnTo>
                    <a:pt x="2912" y="3535"/>
                  </a:lnTo>
                  <a:lnTo>
                    <a:pt x="3037" y="3472"/>
                  </a:lnTo>
                  <a:lnTo>
                    <a:pt x="3182" y="3410"/>
                  </a:lnTo>
                  <a:lnTo>
                    <a:pt x="3889" y="3140"/>
                  </a:lnTo>
                  <a:lnTo>
                    <a:pt x="4243" y="3036"/>
                  </a:lnTo>
                  <a:lnTo>
                    <a:pt x="4596" y="2932"/>
                  </a:lnTo>
                  <a:lnTo>
                    <a:pt x="4970" y="2849"/>
                  </a:lnTo>
                  <a:lnTo>
                    <a:pt x="5345" y="2766"/>
                  </a:lnTo>
                  <a:lnTo>
                    <a:pt x="5698" y="2724"/>
                  </a:lnTo>
                  <a:lnTo>
                    <a:pt x="6093" y="2682"/>
                  </a:lnTo>
                  <a:lnTo>
                    <a:pt x="6696" y="2641"/>
                  </a:lnTo>
                  <a:lnTo>
                    <a:pt x="7320" y="2599"/>
                  </a:lnTo>
                  <a:lnTo>
                    <a:pt x="8567" y="2474"/>
                  </a:lnTo>
                  <a:lnTo>
                    <a:pt x="9815" y="2370"/>
                  </a:lnTo>
                  <a:lnTo>
                    <a:pt x="10439" y="2329"/>
                  </a:lnTo>
                  <a:lnTo>
                    <a:pt x="11063" y="2308"/>
                  </a:lnTo>
                  <a:close/>
                  <a:moveTo>
                    <a:pt x="20523" y="41877"/>
                  </a:moveTo>
                  <a:lnTo>
                    <a:pt x="20565" y="42085"/>
                  </a:lnTo>
                  <a:lnTo>
                    <a:pt x="20565" y="42272"/>
                  </a:lnTo>
                  <a:lnTo>
                    <a:pt x="20565" y="42459"/>
                  </a:lnTo>
                  <a:lnTo>
                    <a:pt x="20544" y="42646"/>
                  </a:lnTo>
                  <a:lnTo>
                    <a:pt x="20461" y="43000"/>
                  </a:lnTo>
                  <a:lnTo>
                    <a:pt x="20378" y="43353"/>
                  </a:lnTo>
                  <a:lnTo>
                    <a:pt x="20253" y="43914"/>
                  </a:lnTo>
                  <a:lnTo>
                    <a:pt x="20107" y="44455"/>
                  </a:lnTo>
                  <a:lnTo>
                    <a:pt x="19941" y="45017"/>
                  </a:lnTo>
                  <a:lnTo>
                    <a:pt x="19775" y="45557"/>
                  </a:lnTo>
                  <a:lnTo>
                    <a:pt x="19400" y="46638"/>
                  </a:lnTo>
                  <a:lnTo>
                    <a:pt x="19005" y="47699"/>
                  </a:lnTo>
                  <a:lnTo>
                    <a:pt x="18091" y="50028"/>
                  </a:lnTo>
                  <a:lnTo>
                    <a:pt x="17176" y="52336"/>
                  </a:lnTo>
                  <a:lnTo>
                    <a:pt x="17030" y="52710"/>
                  </a:lnTo>
                  <a:lnTo>
                    <a:pt x="16864" y="53063"/>
                  </a:lnTo>
                  <a:lnTo>
                    <a:pt x="16697" y="53396"/>
                  </a:lnTo>
                  <a:lnTo>
                    <a:pt x="16510" y="53749"/>
                  </a:lnTo>
                  <a:lnTo>
                    <a:pt x="16302" y="54082"/>
                  </a:lnTo>
                  <a:lnTo>
                    <a:pt x="16094" y="54394"/>
                  </a:lnTo>
                  <a:lnTo>
                    <a:pt x="15866" y="54706"/>
                  </a:lnTo>
                  <a:lnTo>
                    <a:pt x="15616" y="55018"/>
                  </a:lnTo>
                  <a:lnTo>
                    <a:pt x="15429" y="55226"/>
                  </a:lnTo>
                  <a:lnTo>
                    <a:pt x="15221" y="55392"/>
                  </a:lnTo>
                  <a:lnTo>
                    <a:pt x="15096" y="55455"/>
                  </a:lnTo>
                  <a:lnTo>
                    <a:pt x="14992" y="55517"/>
                  </a:lnTo>
                  <a:lnTo>
                    <a:pt x="14868" y="55538"/>
                  </a:lnTo>
                  <a:lnTo>
                    <a:pt x="14743" y="55558"/>
                  </a:lnTo>
                  <a:lnTo>
                    <a:pt x="14535" y="55538"/>
                  </a:lnTo>
                  <a:lnTo>
                    <a:pt x="14348" y="55455"/>
                  </a:lnTo>
                  <a:lnTo>
                    <a:pt x="14161" y="55330"/>
                  </a:lnTo>
                  <a:lnTo>
                    <a:pt x="14036" y="55205"/>
                  </a:lnTo>
                  <a:lnTo>
                    <a:pt x="13953" y="55059"/>
                  </a:lnTo>
                  <a:lnTo>
                    <a:pt x="13911" y="54893"/>
                  </a:lnTo>
                  <a:lnTo>
                    <a:pt x="13890" y="54727"/>
                  </a:lnTo>
                  <a:lnTo>
                    <a:pt x="13911" y="54540"/>
                  </a:lnTo>
                  <a:lnTo>
                    <a:pt x="13932" y="54352"/>
                  </a:lnTo>
                  <a:lnTo>
                    <a:pt x="13974" y="54165"/>
                  </a:lnTo>
                  <a:lnTo>
                    <a:pt x="14119" y="53666"/>
                  </a:lnTo>
                  <a:lnTo>
                    <a:pt x="14285" y="53188"/>
                  </a:lnTo>
                  <a:lnTo>
                    <a:pt x="14473" y="52710"/>
                  </a:lnTo>
                  <a:lnTo>
                    <a:pt x="14597" y="52481"/>
                  </a:lnTo>
                  <a:lnTo>
                    <a:pt x="14722" y="52252"/>
                  </a:lnTo>
                  <a:lnTo>
                    <a:pt x="15200" y="51421"/>
                  </a:lnTo>
                  <a:lnTo>
                    <a:pt x="15679" y="50568"/>
                  </a:lnTo>
                  <a:lnTo>
                    <a:pt x="16115" y="49716"/>
                  </a:lnTo>
                  <a:lnTo>
                    <a:pt x="16552" y="48842"/>
                  </a:lnTo>
                  <a:lnTo>
                    <a:pt x="17404" y="47117"/>
                  </a:lnTo>
                  <a:lnTo>
                    <a:pt x="18278" y="45370"/>
                  </a:lnTo>
                  <a:lnTo>
                    <a:pt x="18673" y="44580"/>
                  </a:lnTo>
                  <a:lnTo>
                    <a:pt x="19109" y="43790"/>
                  </a:lnTo>
                  <a:lnTo>
                    <a:pt x="19567" y="43020"/>
                  </a:lnTo>
                  <a:lnTo>
                    <a:pt x="20066" y="42293"/>
                  </a:lnTo>
                  <a:lnTo>
                    <a:pt x="20128" y="42168"/>
                  </a:lnTo>
                  <a:lnTo>
                    <a:pt x="20232" y="42043"/>
                  </a:lnTo>
                  <a:lnTo>
                    <a:pt x="20274" y="41981"/>
                  </a:lnTo>
                  <a:lnTo>
                    <a:pt x="20336" y="41939"/>
                  </a:lnTo>
                  <a:lnTo>
                    <a:pt x="20419" y="41898"/>
                  </a:lnTo>
                  <a:lnTo>
                    <a:pt x="20523" y="41877"/>
                  </a:lnTo>
                  <a:close/>
                  <a:moveTo>
                    <a:pt x="24952" y="0"/>
                  </a:moveTo>
                  <a:lnTo>
                    <a:pt x="23621" y="21"/>
                  </a:lnTo>
                  <a:lnTo>
                    <a:pt x="22311" y="62"/>
                  </a:lnTo>
                  <a:lnTo>
                    <a:pt x="19484" y="187"/>
                  </a:lnTo>
                  <a:lnTo>
                    <a:pt x="16635" y="333"/>
                  </a:lnTo>
                  <a:lnTo>
                    <a:pt x="13807" y="499"/>
                  </a:lnTo>
                  <a:lnTo>
                    <a:pt x="10979" y="665"/>
                  </a:lnTo>
                  <a:lnTo>
                    <a:pt x="8942" y="811"/>
                  </a:lnTo>
                  <a:lnTo>
                    <a:pt x="7923" y="873"/>
                  </a:lnTo>
                  <a:lnTo>
                    <a:pt x="6925" y="977"/>
                  </a:lnTo>
                  <a:lnTo>
                    <a:pt x="5906" y="1081"/>
                  </a:lnTo>
                  <a:lnTo>
                    <a:pt x="4887" y="1227"/>
                  </a:lnTo>
                  <a:lnTo>
                    <a:pt x="3889" y="1393"/>
                  </a:lnTo>
                  <a:lnTo>
                    <a:pt x="2870" y="1580"/>
                  </a:lnTo>
                  <a:lnTo>
                    <a:pt x="2621" y="1663"/>
                  </a:lnTo>
                  <a:lnTo>
                    <a:pt x="2371" y="1726"/>
                  </a:lnTo>
                  <a:lnTo>
                    <a:pt x="2122" y="1830"/>
                  </a:lnTo>
                  <a:lnTo>
                    <a:pt x="1893" y="1913"/>
                  </a:lnTo>
                  <a:lnTo>
                    <a:pt x="1685" y="2038"/>
                  </a:lnTo>
                  <a:lnTo>
                    <a:pt x="1477" y="2142"/>
                  </a:lnTo>
                  <a:lnTo>
                    <a:pt x="1311" y="2287"/>
                  </a:lnTo>
                  <a:lnTo>
                    <a:pt x="1124" y="2412"/>
                  </a:lnTo>
                  <a:lnTo>
                    <a:pt x="978" y="2578"/>
                  </a:lnTo>
                  <a:lnTo>
                    <a:pt x="833" y="2745"/>
                  </a:lnTo>
                  <a:lnTo>
                    <a:pt x="687" y="2911"/>
                  </a:lnTo>
                  <a:lnTo>
                    <a:pt x="583" y="3098"/>
                  </a:lnTo>
                  <a:lnTo>
                    <a:pt x="458" y="3285"/>
                  </a:lnTo>
                  <a:lnTo>
                    <a:pt x="375" y="3493"/>
                  </a:lnTo>
                  <a:lnTo>
                    <a:pt x="292" y="3722"/>
                  </a:lnTo>
                  <a:lnTo>
                    <a:pt x="230" y="3951"/>
                  </a:lnTo>
                  <a:lnTo>
                    <a:pt x="167" y="4221"/>
                  </a:lnTo>
                  <a:lnTo>
                    <a:pt x="126" y="4512"/>
                  </a:lnTo>
                  <a:lnTo>
                    <a:pt x="63" y="5053"/>
                  </a:lnTo>
                  <a:lnTo>
                    <a:pt x="22" y="5573"/>
                  </a:lnTo>
                  <a:lnTo>
                    <a:pt x="1" y="6113"/>
                  </a:lnTo>
                  <a:lnTo>
                    <a:pt x="1" y="6633"/>
                  </a:lnTo>
                  <a:lnTo>
                    <a:pt x="22" y="7444"/>
                  </a:lnTo>
                  <a:lnTo>
                    <a:pt x="63" y="8276"/>
                  </a:lnTo>
                  <a:lnTo>
                    <a:pt x="146" y="9087"/>
                  </a:lnTo>
                  <a:lnTo>
                    <a:pt x="271" y="9897"/>
                  </a:lnTo>
                  <a:lnTo>
                    <a:pt x="396" y="10688"/>
                  </a:lnTo>
                  <a:lnTo>
                    <a:pt x="562" y="11498"/>
                  </a:lnTo>
                  <a:lnTo>
                    <a:pt x="749" y="12309"/>
                  </a:lnTo>
                  <a:lnTo>
                    <a:pt x="957" y="13100"/>
                  </a:lnTo>
                  <a:lnTo>
                    <a:pt x="1040" y="13370"/>
                  </a:lnTo>
                  <a:lnTo>
                    <a:pt x="1144" y="13640"/>
                  </a:lnTo>
                  <a:lnTo>
                    <a:pt x="1248" y="13869"/>
                  </a:lnTo>
                  <a:lnTo>
                    <a:pt x="1373" y="14098"/>
                  </a:lnTo>
                  <a:lnTo>
                    <a:pt x="1498" y="14285"/>
                  </a:lnTo>
                  <a:lnTo>
                    <a:pt x="1664" y="14472"/>
                  </a:lnTo>
                  <a:lnTo>
                    <a:pt x="1810" y="14617"/>
                  </a:lnTo>
                  <a:lnTo>
                    <a:pt x="1997" y="14763"/>
                  </a:lnTo>
                  <a:lnTo>
                    <a:pt x="2184" y="14888"/>
                  </a:lnTo>
                  <a:lnTo>
                    <a:pt x="2371" y="14992"/>
                  </a:lnTo>
                  <a:lnTo>
                    <a:pt x="2600" y="15096"/>
                  </a:lnTo>
                  <a:lnTo>
                    <a:pt x="2829" y="15158"/>
                  </a:lnTo>
                  <a:lnTo>
                    <a:pt x="3057" y="15220"/>
                  </a:lnTo>
                  <a:lnTo>
                    <a:pt x="3307" y="15262"/>
                  </a:lnTo>
                  <a:lnTo>
                    <a:pt x="3577" y="15283"/>
                  </a:lnTo>
                  <a:lnTo>
                    <a:pt x="3847" y="15283"/>
                  </a:lnTo>
                  <a:lnTo>
                    <a:pt x="4201" y="15304"/>
                  </a:lnTo>
                  <a:lnTo>
                    <a:pt x="5636" y="15304"/>
                  </a:lnTo>
                  <a:lnTo>
                    <a:pt x="6384" y="15283"/>
                  </a:lnTo>
                  <a:lnTo>
                    <a:pt x="7881" y="15220"/>
                  </a:lnTo>
                  <a:lnTo>
                    <a:pt x="9358" y="15116"/>
                  </a:lnTo>
                  <a:lnTo>
                    <a:pt x="10855" y="14971"/>
                  </a:lnTo>
                  <a:lnTo>
                    <a:pt x="13828" y="14701"/>
                  </a:lnTo>
                  <a:lnTo>
                    <a:pt x="15304" y="14555"/>
                  </a:lnTo>
                  <a:lnTo>
                    <a:pt x="16801" y="14451"/>
                  </a:lnTo>
                  <a:lnTo>
                    <a:pt x="16989" y="14430"/>
                  </a:lnTo>
                  <a:lnTo>
                    <a:pt x="17176" y="14451"/>
                  </a:lnTo>
                  <a:lnTo>
                    <a:pt x="17342" y="14472"/>
                  </a:lnTo>
                  <a:lnTo>
                    <a:pt x="17467" y="14534"/>
                  </a:lnTo>
                  <a:lnTo>
                    <a:pt x="17571" y="14617"/>
                  </a:lnTo>
                  <a:lnTo>
                    <a:pt x="17633" y="14742"/>
                  </a:lnTo>
                  <a:lnTo>
                    <a:pt x="17695" y="14888"/>
                  </a:lnTo>
                  <a:lnTo>
                    <a:pt x="17716" y="15054"/>
                  </a:lnTo>
                  <a:lnTo>
                    <a:pt x="17737" y="15283"/>
                  </a:lnTo>
                  <a:lnTo>
                    <a:pt x="17716" y="15595"/>
                  </a:lnTo>
                  <a:lnTo>
                    <a:pt x="17654" y="15927"/>
                  </a:lnTo>
                  <a:lnTo>
                    <a:pt x="17488" y="16572"/>
                  </a:lnTo>
                  <a:lnTo>
                    <a:pt x="17300" y="17196"/>
                  </a:lnTo>
                  <a:lnTo>
                    <a:pt x="17092" y="17820"/>
                  </a:lnTo>
                  <a:lnTo>
                    <a:pt x="16843" y="18422"/>
                  </a:lnTo>
                  <a:lnTo>
                    <a:pt x="16323" y="19649"/>
                  </a:lnTo>
                  <a:lnTo>
                    <a:pt x="15803" y="20855"/>
                  </a:lnTo>
                  <a:lnTo>
                    <a:pt x="13350" y="26636"/>
                  </a:lnTo>
                  <a:lnTo>
                    <a:pt x="12144" y="29526"/>
                  </a:lnTo>
                  <a:lnTo>
                    <a:pt x="10959" y="32416"/>
                  </a:lnTo>
                  <a:lnTo>
                    <a:pt x="9773" y="35327"/>
                  </a:lnTo>
                  <a:lnTo>
                    <a:pt x="8630" y="38259"/>
                  </a:lnTo>
                  <a:lnTo>
                    <a:pt x="7507" y="41191"/>
                  </a:lnTo>
                  <a:lnTo>
                    <a:pt x="6447" y="44122"/>
                  </a:lnTo>
                  <a:lnTo>
                    <a:pt x="5677" y="46326"/>
                  </a:lnTo>
                  <a:lnTo>
                    <a:pt x="4908" y="48510"/>
                  </a:lnTo>
                  <a:lnTo>
                    <a:pt x="4554" y="49612"/>
                  </a:lnTo>
                  <a:lnTo>
                    <a:pt x="4222" y="50735"/>
                  </a:lnTo>
                  <a:lnTo>
                    <a:pt x="3889" y="51837"/>
                  </a:lnTo>
                  <a:lnTo>
                    <a:pt x="3598" y="52959"/>
                  </a:lnTo>
                  <a:lnTo>
                    <a:pt x="3536" y="53230"/>
                  </a:lnTo>
                  <a:lnTo>
                    <a:pt x="3473" y="53604"/>
                  </a:lnTo>
                  <a:lnTo>
                    <a:pt x="3452" y="53999"/>
                  </a:lnTo>
                  <a:lnTo>
                    <a:pt x="3473" y="54352"/>
                  </a:lnTo>
                  <a:lnTo>
                    <a:pt x="3494" y="54519"/>
                  </a:lnTo>
                  <a:lnTo>
                    <a:pt x="3536" y="54706"/>
                  </a:lnTo>
                  <a:lnTo>
                    <a:pt x="3660" y="55039"/>
                  </a:lnTo>
                  <a:lnTo>
                    <a:pt x="3806" y="55330"/>
                  </a:lnTo>
                  <a:lnTo>
                    <a:pt x="3972" y="55600"/>
                  </a:lnTo>
                  <a:lnTo>
                    <a:pt x="4180" y="55850"/>
                  </a:lnTo>
                  <a:lnTo>
                    <a:pt x="4409" y="56078"/>
                  </a:lnTo>
                  <a:lnTo>
                    <a:pt x="4658" y="56265"/>
                  </a:lnTo>
                  <a:lnTo>
                    <a:pt x="4929" y="56453"/>
                  </a:lnTo>
                  <a:lnTo>
                    <a:pt x="5241" y="56598"/>
                  </a:lnTo>
                  <a:lnTo>
                    <a:pt x="6093" y="56972"/>
                  </a:lnTo>
                  <a:lnTo>
                    <a:pt x="6946" y="57305"/>
                  </a:lnTo>
                  <a:lnTo>
                    <a:pt x="7840" y="57596"/>
                  </a:lnTo>
                  <a:lnTo>
                    <a:pt x="8713" y="57866"/>
                  </a:lnTo>
                  <a:lnTo>
                    <a:pt x="9607" y="58074"/>
                  </a:lnTo>
                  <a:lnTo>
                    <a:pt x="10501" y="58262"/>
                  </a:lnTo>
                  <a:lnTo>
                    <a:pt x="11416" y="58428"/>
                  </a:lnTo>
                  <a:lnTo>
                    <a:pt x="12352" y="58573"/>
                  </a:lnTo>
                  <a:lnTo>
                    <a:pt x="12747" y="58615"/>
                  </a:lnTo>
                  <a:lnTo>
                    <a:pt x="13433" y="58615"/>
                  </a:lnTo>
                  <a:lnTo>
                    <a:pt x="13724" y="58594"/>
                  </a:lnTo>
                  <a:lnTo>
                    <a:pt x="13994" y="58553"/>
                  </a:lnTo>
                  <a:lnTo>
                    <a:pt x="14265" y="58490"/>
                  </a:lnTo>
                  <a:lnTo>
                    <a:pt x="14535" y="58407"/>
                  </a:lnTo>
                  <a:lnTo>
                    <a:pt x="14805" y="58324"/>
                  </a:lnTo>
                  <a:lnTo>
                    <a:pt x="15055" y="58220"/>
                  </a:lnTo>
                  <a:lnTo>
                    <a:pt x="15304" y="58095"/>
                  </a:lnTo>
                  <a:lnTo>
                    <a:pt x="15533" y="57950"/>
                  </a:lnTo>
                  <a:lnTo>
                    <a:pt x="15762" y="57783"/>
                  </a:lnTo>
                  <a:lnTo>
                    <a:pt x="15990" y="57617"/>
                  </a:lnTo>
                  <a:lnTo>
                    <a:pt x="16198" y="57430"/>
                  </a:lnTo>
                  <a:lnTo>
                    <a:pt x="16406" y="57222"/>
                  </a:lnTo>
                  <a:lnTo>
                    <a:pt x="16614" y="56993"/>
                  </a:lnTo>
                  <a:lnTo>
                    <a:pt x="16822" y="56764"/>
                  </a:lnTo>
                  <a:lnTo>
                    <a:pt x="17009" y="56494"/>
                  </a:lnTo>
                  <a:lnTo>
                    <a:pt x="17342" y="55995"/>
                  </a:lnTo>
                  <a:lnTo>
                    <a:pt x="17675" y="55496"/>
                  </a:lnTo>
                  <a:lnTo>
                    <a:pt x="17987" y="54976"/>
                  </a:lnTo>
                  <a:lnTo>
                    <a:pt x="18298" y="54456"/>
                  </a:lnTo>
                  <a:lnTo>
                    <a:pt x="18590" y="53937"/>
                  </a:lnTo>
                  <a:lnTo>
                    <a:pt x="18881" y="53417"/>
                  </a:lnTo>
                  <a:lnTo>
                    <a:pt x="19400" y="52336"/>
                  </a:lnTo>
                  <a:lnTo>
                    <a:pt x="19920" y="51213"/>
                  </a:lnTo>
                  <a:lnTo>
                    <a:pt x="20419" y="50090"/>
                  </a:lnTo>
                  <a:lnTo>
                    <a:pt x="21397" y="47844"/>
                  </a:lnTo>
                  <a:lnTo>
                    <a:pt x="22332" y="45578"/>
                  </a:lnTo>
                  <a:lnTo>
                    <a:pt x="23226" y="43312"/>
                  </a:lnTo>
                  <a:lnTo>
                    <a:pt x="24100" y="41024"/>
                  </a:lnTo>
                  <a:lnTo>
                    <a:pt x="24973" y="38716"/>
                  </a:lnTo>
                  <a:lnTo>
                    <a:pt x="26699" y="34121"/>
                  </a:lnTo>
                  <a:lnTo>
                    <a:pt x="28861" y="28361"/>
                  </a:lnTo>
                  <a:lnTo>
                    <a:pt x="29942" y="25471"/>
                  </a:lnTo>
                  <a:lnTo>
                    <a:pt x="31044" y="22602"/>
                  </a:lnTo>
                  <a:lnTo>
                    <a:pt x="32500" y="18776"/>
                  </a:lnTo>
                  <a:lnTo>
                    <a:pt x="33207" y="16842"/>
                  </a:lnTo>
                  <a:lnTo>
                    <a:pt x="33893" y="14929"/>
                  </a:lnTo>
                  <a:lnTo>
                    <a:pt x="34558" y="12975"/>
                  </a:lnTo>
                  <a:lnTo>
                    <a:pt x="35182" y="11041"/>
                  </a:lnTo>
                  <a:lnTo>
                    <a:pt x="35764" y="9066"/>
                  </a:lnTo>
                  <a:lnTo>
                    <a:pt x="36035" y="8088"/>
                  </a:lnTo>
                  <a:lnTo>
                    <a:pt x="36305" y="7090"/>
                  </a:lnTo>
                  <a:lnTo>
                    <a:pt x="36555" y="6134"/>
                  </a:lnTo>
                  <a:lnTo>
                    <a:pt x="36658" y="5656"/>
                  </a:lnTo>
                  <a:lnTo>
                    <a:pt x="36762" y="5177"/>
                  </a:lnTo>
                  <a:lnTo>
                    <a:pt x="36825" y="4699"/>
                  </a:lnTo>
                  <a:lnTo>
                    <a:pt x="36887" y="4200"/>
                  </a:lnTo>
                  <a:lnTo>
                    <a:pt x="36929" y="3701"/>
                  </a:lnTo>
                  <a:lnTo>
                    <a:pt x="36950" y="3202"/>
                  </a:lnTo>
                  <a:lnTo>
                    <a:pt x="36929" y="2578"/>
                  </a:lnTo>
                  <a:lnTo>
                    <a:pt x="36887" y="2266"/>
                  </a:lnTo>
                  <a:lnTo>
                    <a:pt x="36804" y="1996"/>
                  </a:lnTo>
                  <a:lnTo>
                    <a:pt x="36721" y="1747"/>
                  </a:lnTo>
                  <a:lnTo>
                    <a:pt x="36575" y="1518"/>
                  </a:lnTo>
                  <a:lnTo>
                    <a:pt x="36409" y="1310"/>
                  </a:lnTo>
                  <a:lnTo>
                    <a:pt x="36201" y="1144"/>
                  </a:lnTo>
                  <a:lnTo>
                    <a:pt x="35952" y="998"/>
                  </a:lnTo>
                  <a:lnTo>
                    <a:pt x="35640" y="873"/>
                  </a:lnTo>
                  <a:lnTo>
                    <a:pt x="35141" y="728"/>
                  </a:lnTo>
                  <a:lnTo>
                    <a:pt x="34621" y="603"/>
                  </a:lnTo>
                  <a:lnTo>
                    <a:pt x="34101" y="520"/>
                  </a:lnTo>
                  <a:lnTo>
                    <a:pt x="33581" y="458"/>
                  </a:lnTo>
                  <a:lnTo>
                    <a:pt x="31419" y="270"/>
                  </a:lnTo>
                  <a:lnTo>
                    <a:pt x="29256" y="125"/>
                  </a:lnTo>
                  <a:lnTo>
                    <a:pt x="28196" y="83"/>
                  </a:lnTo>
                  <a:lnTo>
                    <a:pt x="27115" y="42"/>
                  </a:lnTo>
                  <a:lnTo>
                    <a:pt x="26033" y="21"/>
                  </a:lnTo>
                  <a:lnTo>
                    <a:pt x="2495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54375" y="3046175"/>
              <a:ext cx="166875" cy="342075"/>
            </a:xfrm>
            <a:custGeom>
              <a:avLst/>
              <a:gdLst/>
              <a:ahLst/>
              <a:cxnLst/>
              <a:rect l="l" t="t" r="r" b="b"/>
              <a:pathLst>
                <a:path w="6675" h="13683" fill="none" extrusionOk="0">
                  <a:moveTo>
                    <a:pt x="853" y="13682"/>
                  </a:moveTo>
                  <a:lnTo>
                    <a:pt x="853" y="13682"/>
                  </a:lnTo>
                  <a:lnTo>
                    <a:pt x="645" y="13662"/>
                  </a:lnTo>
                  <a:lnTo>
                    <a:pt x="458" y="13579"/>
                  </a:lnTo>
                  <a:lnTo>
                    <a:pt x="458" y="13579"/>
                  </a:lnTo>
                  <a:lnTo>
                    <a:pt x="271" y="13454"/>
                  </a:lnTo>
                  <a:lnTo>
                    <a:pt x="146" y="13329"/>
                  </a:lnTo>
                  <a:lnTo>
                    <a:pt x="63" y="13183"/>
                  </a:lnTo>
                  <a:lnTo>
                    <a:pt x="21" y="13017"/>
                  </a:lnTo>
                  <a:lnTo>
                    <a:pt x="0" y="12851"/>
                  </a:lnTo>
                  <a:lnTo>
                    <a:pt x="21" y="12664"/>
                  </a:lnTo>
                  <a:lnTo>
                    <a:pt x="42" y="12476"/>
                  </a:lnTo>
                  <a:lnTo>
                    <a:pt x="84" y="12289"/>
                  </a:lnTo>
                  <a:lnTo>
                    <a:pt x="84" y="12289"/>
                  </a:lnTo>
                  <a:lnTo>
                    <a:pt x="229" y="11790"/>
                  </a:lnTo>
                  <a:lnTo>
                    <a:pt x="395" y="11312"/>
                  </a:lnTo>
                  <a:lnTo>
                    <a:pt x="583" y="10834"/>
                  </a:lnTo>
                  <a:lnTo>
                    <a:pt x="707" y="10605"/>
                  </a:lnTo>
                  <a:lnTo>
                    <a:pt x="832" y="10376"/>
                  </a:lnTo>
                  <a:lnTo>
                    <a:pt x="832" y="10376"/>
                  </a:lnTo>
                  <a:lnTo>
                    <a:pt x="1310" y="9545"/>
                  </a:lnTo>
                  <a:lnTo>
                    <a:pt x="1789" y="8692"/>
                  </a:lnTo>
                  <a:lnTo>
                    <a:pt x="2225" y="7840"/>
                  </a:lnTo>
                  <a:lnTo>
                    <a:pt x="2662" y="6966"/>
                  </a:lnTo>
                  <a:lnTo>
                    <a:pt x="3514" y="5241"/>
                  </a:lnTo>
                  <a:lnTo>
                    <a:pt x="4388" y="3494"/>
                  </a:lnTo>
                  <a:lnTo>
                    <a:pt x="4388" y="3494"/>
                  </a:lnTo>
                  <a:lnTo>
                    <a:pt x="4783" y="2704"/>
                  </a:lnTo>
                  <a:lnTo>
                    <a:pt x="5219" y="1914"/>
                  </a:lnTo>
                  <a:lnTo>
                    <a:pt x="5677" y="1144"/>
                  </a:lnTo>
                  <a:lnTo>
                    <a:pt x="6176" y="417"/>
                  </a:lnTo>
                  <a:lnTo>
                    <a:pt x="6176" y="417"/>
                  </a:lnTo>
                  <a:lnTo>
                    <a:pt x="6238" y="292"/>
                  </a:lnTo>
                  <a:lnTo>
                    <a:pt x="6342" y="167"/>
                  </a:lnTo>
                  <a:lnTo>
                    <a:pt x="6384" y="105"/>
                  </a:lnTo>
                  <a:lnTo>
                    <a:pt x="6446" y="63"/>
                  </a:lnTo>
                  <a:lnTo>
                    <a:pt x="6529" y="22"/>
                  </a:lnTo>
                  <a:lnTo>
                    <a:pt x="6633" y="1"/>
                  </a:lnTo>
                  <a:lnTo>
                    <a:pt x="6633" y="1"/>
                  </a:lnTo>
                  <a:lnTo>
                    <a:pt x="6675" y="209"/>
                  </a:lnTo>
                  <a:lnTo>
                    <a:pt x="6675" y="396"/>
                  </a:lnTo>
                  <a:lnTo>
                    <a:pt x="6675" y="583"/>
                  </a:lnTo>
                  <a:lnTo>
                    <a:pt x="6654" y="770"/>
                  </a:lnTo>
                  <a:lnTo>
                    <a:pt x="6571" y="1124"/>
                  </a:lnTo>
                  <a:lnTo>
                    <a:pt x="6488" y="1477"/>
                  </a:lnTo>
                  <a:lnTo>
                    <a:pt x="6488" y="1477"/>
                  </a:lnTo>
                  <a:lnTo>
                    <a:pt x="6363" y="2038"/>
                  </a:lnTo>
                  <a:lnTo>
                    <a:pt x="6217" y="2579"/>
                  </a:lnTo>
                  <a:lnTo>
                    <a:pt x="6051" y="3141"/>
                  </a:lnTo>
                  <a:lnTo>
                    <a:pt x="5885" y="3681"/>
                  </a:lnTo>
                  <a:lnTo>
                    <a:pt x="5510" y="4762"/>
                  </a:lnTo>
                  <a:lnTo>
                    <a:pt x="5115" y="5823"/>
                  </a:lnTo>
                  <a:lnTo>
                    <a:pt x="5115" y="5823"/>
                  </a:lnTo>
                  <a:lnTo>
                    <a:pt x="4201" y="8152"/>
                  </a:lnTo>
                  <a:lnTo>
                    <a:pt x="3286" y="10460"/>
                  </a:lnTo>
                  <a:lnTo>
                    <a:pt x="3286" y="10460"/>
                  </a:lnTo>
                  <a:lnTo>
                    <a:pt x="3140" y="10834"/>
                  </a:lnTo>
                  <a:lnTo>
                    <a:pt x="2974" y="11187"/>
                  </a:lnTo>
                  <a:lnTo>
                    <a:pt x="2807" y="11520"/>
                  </a:lnTo>
                  <a:lnTo>
                    <a:pt x="2620" y="11873"/>
                  </a:lnTo>
                  <a:lnTo>
                    <a:pt x="2412" y="12206"/>
                  </a:lnTo>
                  <a:lnTo>
                    <a:pt x="2204" y="12518"/>
                  </a:lnTo>
                  <a:lnTo>
                    <a:pt x="1976" y="12830"/>
                  </a:lnTo>
                  <a:lnTo>
                    <a:pt x="1726" y="13142"/>
                  </a:lnTo>
                  <a:lnTo>
                    <a:pt x="1726" y="13142"/>
                  </a:lnTo>
                  <a:lnTo>
                    <a:pt x="1539" y="13350"/>
                  </a:lnTo>
                  <a:lnTo>
                    <a:pt x="1331" y="13516"/>
                  </a:lnTo>
                  <a:lnTo>
                    <a:pt x="1206" y="13579"/>
                  </a:lnTo>
                  <a:lnTo>
                    <a:pt x="1102" y="13641"/>
                  </a:lnTo>
                  <a:lnTo>
                    <a:pt x="978" y="13662"/>
                  </a:lnTo>
                  <a:lnTo>
                    <a:pt x="853" y="136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27" name="Google Shape;1527;p9"/>
            <p:cNvSpPr/>
            <p:nvPr/>
          </p:nvSpPr>
          <p:spPr>
            <a:xfrm>
              <a:off x="5470025" y="2056975"/>
              <a:ext cx="298925" cy="63425"/>
            </a:xfrm>
            <a:custGeom>
              <a:avLst/>
              <a:gdLst/>
              <a:ahLst/>
              <a:cxnLst/>
              <a:rect l="l" t="t" r="r" b="b"/>
              <a:pathLst>
                <a:path w="11957" h="2537" fill="none" extrusionOk="0">
                  <a:moveTo>
                    <a:pt x="1082" y="2537"/>
                  </a:moveTo>
                  <a:lnTo>
                    <a:pt x="1082" y="2537"/>
                  </a:lnTo>
                  <a:lnTo>
                    <a:pt x="957" y="2537"/>
                  </a:lnTo>
                  <a:lnTo>
                    <a:pt x="957" y="2537"/>
                  </a:lnTo>
                  <a:lnTo>
                    <a:pt x="645" y="2516"/>
                  </a:lnTo>
                  <a:lnTo>
                    <a:pt x="500" y="2495"/>
                  </a:lnTo>
                  <a:lnTo>
                    <a:pt x="375" y="2454"/>
                  </a:lnTo>
                  <a:lnTo>
                    <a:pt x="250" y="2391"/>
                  </a:lnTo>
                  <a:lnTo>
                    <a:pt x="146" y="2287"/>
                  </a:lnTo>
                  <a:lnTo>
                    <a:pt x="84" y="2163"/>
                  </a:lnTo>
                  <a:lnTo>
                    <a:pt x="22" y="2017"/>
                  </a:lnTo>
                  <a:lnTo>
                    <a:pt x="22" y="2017"/>
                  </a:lnTo>
                  <a:lnTo>
                    <a:pt x="1" y="1830"/>
                  </a:lnTo>
                  <a:lnTo>
                    <a:pt x="22" y="1663"/>
                  </a:lnTo>
                  <a:lnTo>
                    <a:pt x="84" y="1539"/>
                  </a:lnTo>
                  <a:lnTo>
                    <a:pt x="167" y="1414"/>
                  </a:lnTo>
                  <a:lnTo>
                    <a:pt x="271" y="1310"/>
                  </a:lnTo>
                  <a:lnTo>
                    <a:pt x="396" y="1227"/>
                  </a:lnTo>
                  <a:lnTo>
                    <a:pt x="521" y="1164"/>
                  </a:lnTo>
                  <a:lnTo>
                    <a:pt x="666" y="1102"/>
                  </a:lnTo>
                  <a:lnTo>
                    <a:pt x="666" y="1102"/>
                  </a:lnTo>
                  <a:lnTo>
                    <a:pt x="1373" y="832"/>
                  </a:lnTo>
                  <a:lnTo>
                    <a:pt x="1727" y="728"/>
                  </a:lnTo>
                  <a:lnTo>
                    <a:pt x="2080" y="624"/>
                  </a:lnTo>
                  <a:lnTo>
                    <a:pt x="2454" y="541"/>
                  </a:lnTo>
                  <a:lnTo>
                    <a:pt x="2829" y="458"/>
                  </a:lnTo>
                  <a:lnTo>
                    <a:pt x="3182" y="416"/>
                  </a:lnTo>
                  <a:lnTo>
                    <a:pt x="3577" y="374"/>
                  </a:lnTo>
                  <a:lnTo>
                    <a:pt x="3577" y="374"/>
                  </a:lnTo>
                  <a:lnTo>
                    <a:pt x="4180" y="333"/>
                  </a:lnTo>
                  <a:lnTo>
                    <a:pt x="4804" y="291"/>
                  </a:lnTo>
                  <a:lnTo>
                    <a:pt x="6051" y="166"/>
                  </a:lnTo>
                  <a:lnTo>
                    <a:pt x="7299" y="62"/>
                  </a:lnTo>
                  <a:lnTo>
                    <a:pt x="7923" y="21"/>
                  </a:lnTo>
                  <a:lnTo>
                    <a:pt x="8547" y="0"/>
                  </a:lnTo>
                  <a:lnTo>
                    <a:pt x="8547" y="0"/>
                  </a:lnTo>
                  <a:lnTo>
                    <a:pt x="8755" y="0"/>
                  </a:lnTo>
                  <a:lnTo>
                    <a:pt x="8755" y="0"/>
                  </a:lnTo>
                  <a:lnTo>
                    <a:pt x="9919" y="21"/>
                  </a:lnTo>
                  <a:lnTo>
                    <a:pt x="11062" y="62"/>
                  </a:lnTo>
                  <a:lnTo>
                    <a:pt x="11062" y="62"/>
                  </a:lnTo>
                  <a:lnTo>
                    <a:pt x="11250" y="83"/>
                  </a:lnTo>
                  <a:lnTo>
                    <a:pt x="11458" y="125"/>
                  </a:lnTo>
                  <a:lnTo>
                    <a:pt x="11957" y="229"/>
                  </a:lnTo>
                  <a:lnTo>
                    <a:pt x="11957" y="229"/>
                  </a:lnTo>
                  <a:lnTo>
                    <a:pt x="11728" y="395"/>
                  </a:lnTo>
                  <a:lnTo>
                    <a:pt x="11499" y="520"/>
                  </a:lnTo>
                  <a:lnTo>
                    <a:pt x="11270" y="645"/>
                  </a:lnTo>
                  <a:lnTo>
                    <a:pt x="11042" y="728"/>
                  </a:lnTo>
                  <a:lnTo>
                    <a:pt x="10605" y="873"/>
                  </a:lnTo>
                  <a:lnTo>
                    <a:pt x="10189" y="998"/>
                  </a:lnTo>
                  <a:lnTo>
                    <a:pt x="10189" y="998"/>
                  </a:lnTo>
                  <a:lnTo>
                    <a:pt x="9461" y="1185"/>
                  </a:lnTo>
                  <a:lnTo>
                    <a:pt x="8734" y="1372"/>
                  </a:lnTo>
                  <a:lnTo>
                    <a:pt x="8006" y="1518"/>
                  </a:lnTo>
                  <a:lnTo>
                    <a:pt x="7278" y="1643"/>
                  </a:lnTo>
                  <a:lnTo>
                    <a:pt x="5802" y="1892"/>
                  </a:lnTo>
                  <a:lnTo>
                    <a:pt x="5053" y="2038"/>
                  </a:lnTo>
                  <a:lnTo>
                    <a:pt x="4326" y="2183"/>
                  </a:lnTo>
                  <a:lnTo>
                    <a:pt x="4326" y="2183"/>
                  </a:lnTo>
                  <a:lnTo>
                    <a:pt x="3536" y="2329"/>
                  </a:lnTo>
                  <a:lnTo>
                    <a:pt x="2725" y="2454"/>
                  </a:lnTo>
                  <a:lnTo>
                    <a:pt x="1914" y="2516"/>
                  </a:lnTo>
                  <a:lnTo>
                    <a:pt x="1082" y="25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28" name="Google Shape;1528;p9"/>
            <p:cNvSpPr/>
            <p:nvPr/>
          </p:nvSpPr>
          <p:spPr>
            <a:xfrm>
              <a:off x="5827150" y="2041900"/>
              <a:ext cx="65000" cy="41075"/>
            </a:xfrm>
            <a:custGeom>
              <a:avLst/>
              <a:gdLst/>
              <a:ahLst/>
              <a:cxnLst/>
              <a:rect l="l" t="t" r="r" b="b"/>
              <a:pathLst>
                <a:path w="2600" h="1643" fill="none" extrusionOk="0">
                  <a:moveTo>
                    <a:pt x="1040" y="1643"/>
                  </a:moveTo>
                  <a:lnTo>
                    <a:pt x="1040" y="1643"/>
                  </a:lnTo>
                  <a:lnTo>
                    <a:pt x="894" y="1622"/>
                  </a:lnTo>
                  <a:lnTo>
                    <a:pt x="749" y="1601"/>
                  </a:lnTo>
                  <a:lnTo>
                    <a:pt x="603" y="1560"/>
                  </a:lnTo>
                  <a:lnTo>
                    <a:pt x="479" y="1518"/>
                  </a:lnTo>
                  <a:lnTo>
                    <a:pt x="479" y="1518"/>
                  </a:lnTo>
                  <a:lnTo>
                    <a:pt x="375" y="1456"/>
                  </a:lnTo>
                  <a:lnTo>
                    <a:pt x="271" y="1393"/>
                  </a:lnTo>
                  <a:lnTo>
                    <a:pt x="188" y="1310"/>
                  </a:lnTo>
                  <a:lnTo>
                    <a:pt x="104" y="1227"/>
                  </a:lnTo>
                  <a:lnTo>
                    <a:pt x="63" y="1144"/>
                  </a:lnTo>
                  <a:lnTo>
                    <a:pt x="21" y="1040"/>
                  </a:lnTo>
                  <a:lnTo>
                    <a:pt x="0" y="915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21" y="665"/>
                  </a:lnTo>
                  <a:lnTo>
                    <a:pt x="63" y="541"/>
                  </a:lnTo>
                  <a:lnTo>
                    <a:pt x="104" y="458"/>
                  </a:lnTo>
                  <a:lnTo>
                    <a:pt x="167" y="354"/>
                  </a:lnTo>
                  <a:lnTo>
                    <a:pt x="250" y="291"/>
                  </a:lnTo>
                  <a:lnTo>
                    <a:pt x="354" y="208"/>
                  </a:lnTo>
                  <a:lnTo>
                    <a:pt x="458" y="166"/>
                  </a:lnTo>
                  <a:lnTo>
                    <a:pt x="562" y="104"/>
                  </a:lnTo>
                  <a:lnTo>
                    <a:pt x="562" y="104"/>
                  </a:lnTo>
                  <a:lnTo>
                    <a:pt x="707" y="62"/>
                  </a:lnTo>
                  <a:lnTo>
                    <a:pt x="853" y="21"/>
                  </a:lnTo>
                  <a:lnTo>
                    <a:pt x="998" y="0"/>
                  </a:lnTo>
                  <a:lnTo>
                    <a:pt x="1144" y="0"/>
                  </a:lnTo>
                  <a:lnTo>
                    <a:pt x="1144" y="0"/>
                  </a:lnTo>
                  <a:lnTo>
                    <a:pt x="1352" y="21"/>
                  </a:lnTo>
                  <a:lnTo>
                    <a:pt x="1539" y="42"/>
                  </a:lnTo>
                  <a:lnTo>
                    <a:pt x="1747" y="104"/>
                  </a:lnTo>
                  <a:lnTo>
                    <a:pt x="1934" y="187"/>
                  </a:lnTo>
                  <a:lnTo>
                    <a:pt x="2121" y="312"/>
                  </a:lnTo>
                  <a:lnTo>
                    <a:pt x="2288" y="437"/>
                  </a:lnTo>
                  <a:lnTo>
                    <a:pt x="2454" y="582"/>
                  </a:lnTo>
                  <a:lnTo>
                    <a:pt x="2599" y="749"/>
                  </a:lnTo>
                  <a:lnTo>
                    <a:pt x="2599" y="749"/>
                  </a:lnTo>
                  <a:lnTo>
                    <a:pt x="2475" y="936"/>
                  </a:lnTo>
                  <a:lnTo>
                    <a:pt x="2308" y="1123"/>
                  </a:lnTo>
                  <a:lnTo>
                    <a:pt x="2142" y="1268"/>
                  </a:lnTo>
                  <a:lnTo>
                    <a:pt x="1934" y="1393"/>
                  </a:lnTo>
                  <a:lnTo>
                    <a:pt x="1726" y="1497"/>
                  </a:lnTo>
                  <a:lnTo>
                    <a:pt x="1497" y="1580"/>
                  </a:lnTo>
                  <a:lnTo>
                    <a:pt x="1269" y="1622"/>
                  </a:lnTo>
                  <a:lnTo>
                    <a:pt x="1040" y="16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29" name="Google Shape;1529;p9"/>
            <p:cNvSpPr/>
            <p:nvPr/>
          </p:nvSpPr>
          <p:spPr>
            <a:xfrm>
              <a:off x="5407125" y="1999275"/>
              <a:ext cx="923750" cy="1465400"/>
            </a:xfrm>
            <a:custGeom>
              <a:avLst/>
              <a:gdLst/>
              <a:ahLst/>
              <a:cxnLst/>
              <a:rect l="l" t="t" r="r" b="b"/>
              <a:pathLst>
                <a:path w="36950" h="58616" fill="none" extrusionOk="0">
                  <a:moveTo>
                    <a:pt x="24952" y="0"/>
                  </a:moveTo>
                  <a:lnTo>
                    <a:pt x="24952" y="0"/>
                  </a:lnTo>
                  <a:lnTo>
                    <a:pt x="23621" y="21"/>
                  </a:lnTo>
                  <a:lnTo>
                    <a:pt x="22311" y="62"/>
                  </a:lnTo>
                  <a:lnTo>
                    <a:pt x="22311" y="62"/>
                  </a:lnTo>
                  <a:lnTo>
                    <a:pt x="19484" y="187"/>
                  </a:lnTo>
                  <a:lnTo>
                    <a:pt x="16635" y="333"/>
                  </a:lnTo>
                  <a:lnTo>
                    <a:pt x="13807" y="499"/>
                  </a:lnTo>
                  <a:lnTo>
                    <a:pt x="10979" y="665"/>
                  </a:lnTo>
                  <a:lnTo>
                    <a:pt x="10979" y="665"/>
                  </a:lnTo>
                  <a:lnTo>
                    <a:pt x="8942" y="811"/>
                  </a:lnTo>
                  <a:lnTo>
                    <a:pt x="7923" y="873"/>
                  </a:lnTo>
                  <a:lnTo>
                    <a:pt x="6925" y="977"/>
                  </a:lnTo>
                  <a:lnTo>
                    <a:pt x="5906" y="1081"/>
                  </a:lnTo>
                  <a:lnTo>
                    <a:pt x="4887" y="1227"/>
                  </a:lnTo>
                  <a:lnTo>
                    <a:pt x="3889" y="1393"/>
                  </a:lnTo>
                  <a:lnTo>
                    <a:pt x="2870" y="1580"/>
                  </a:lnTo>
                  <a:lnTo>
                    <a:pt x="2870" y="1580"/>
                  </a:lnTo>
                  <a:lnTo>
                    <a:pt x="2621" y="1663"/>
                  </a:lnTo>
                  <a:lnTo>
                    <a:pt x="2371" y="1726"/>
                  </a:lnTo>
                  <a:lnTo>
                    <a:pt x="2122" y="1830"/>
                  </a:lnTo>
                  <a:lnTo>
                    <a:pt x="1893" y="1913"/>
                  </a:lnTo>
                  <a:lnTo>
                    <a:pt x="1685" y="2038"/>
                  </a:lnTo>
                  <a:lnTo>
                    <a:pt x="1477" y="2142"/>
                  </a:lnTo>
                  <a:lnTo>
                    <a:pt x="1311" y="2287"/>
                  </a:lnTo>
                  <a:lnTo>
                    <a:pt x="1124" y="2412"/>
                  </a:lnTo>
                  <a:lnTo>
                    <a:pt x="978" y="2578"/>
                  </a:lnTo>
                  <a:lnTo>
                    <a:pt x="833" y="2745"/>
                  </a:lnTo>
                  <a:lnTo>
                    <a:pt x="687" y="2911"/>
                  </a:lnTo>
                  <a:lnTo>
                    <a:pt x="583" y="3098"/>
                  </a:lnTo>
                  <a:lnTo>
                    <a:pt x="458" y="3285"/>
                  </a:lnTo>
                  <a:lnTo>
                    <a:pt x="375" y="3493"/>
                  </a:lnTo>
                  <a:lnTo>
                    <a:pt x="292" y="3722"/>
                  </a:lnTo>
                  <a:lnTo>
                    <a:pt x="230" y="3951"/>
                  </a:lnTo>
                  <a:lnTo>
                    <a:pt x="230" y="3951"/>
                  </a:lnTo>
                  <a:lnTo>
                    <a:pt x="167" y="4221"/>
                  </a:lnTo>
                  <a:lnTo>
                    <a:pt x="126" y="4512"/>
                  </a:lnTo>
                  <a:lnTo>
                    <a:pt x="126" y="4512"/>
                  </a:lnTo>
                  <a:lnTo>
                    <a:pt x="63" y="5053"/>
                  </a:lnTo>
                  <a:lnTo>
                    <a:pt x="22" y="5573"/>
                  </a:lnTo>
                  <a:lnTo>
                    <a:pt x="1" y="6113"/>
                  </a:lnTo>
                  <a:lnTo>
                    <a:pt x="1" y="6633"/>
                  </a:lnTo>
                  <a:lnTo>
                    <a:pt x="1" y="6633"/>
                  </a:lnTo>
                  <a:lnTo>
                    <a:pt x="22" y="7444"/>
                  </a:lnTo>
                  <a:lnTo>
                    <a:pt x="63" y="8276"/>
                  </a:lnTo>
                  <a:lnTo>
                    <a:pt x="146" y="9087"/>
                  </a:lnTo>
                  <a:lnTo>
                    <a:pt x="271" y="9897"/>
                  </a:lnTo>
                  <a:lnTo>
                    <a:pt x="396" y="10688"/>
                  </a:lnTo>
                  <a:lnTo>
                    <a:pt x="562" y="11498"/>
                  </a:lnTo>
                  <a:lnTo>
                    <a:pt x="749" y="12309"/>
                  </a:lnTo>
                  <a:lnTo>
                    <a:pt x="957" y="13100"/>
                  </a:lnTo>
                  <a:lnTo>
                    <a:pt x="957" y="13100"/>
                  </a:lnTo>
                  <a:lnTo>
                    <a:pt x="1040" y="13370"/>
                  </a:lnTo>
                  <a:lnTo>
                    <a:pt x="1144" y="13640"/>
                  </a:lnTo>
                  <a:lnTo>
                    <a:pt x="1248" y="13869"/>
                  </a:lnTo>
                  <a:lnTo>
                    <a:pt x="1373" y="14098"/>
                  </a:lnTo>
                  <a:lnTo>
                    <a:pt x="1498" y="14285"/>
                  </a:lnTo>
                  <a:lnTo>
                    <a:pt x="1664" y="14472"/>
                  </a:lnTo>
                  <a:lnTo>
                    <a:pt x="1810" y="14617"/>
                  </a:lnTo>
                  <a:lnTo>
                    <a:pt x="1997" y="14763"/>
                  </a:lnTo>
                  <a:lnTo>
                    <a:pt x="2184" y="14888"/>
                  </a:lnTo>
                  <a:lnTo>
                    <a:pt x="2371" y="14992"/>
                  </a:lnTo>
                  <a:lnTo>
                    <a:pt x="2600" y="15096"/>
                  </a:lnTo>
                  <a:lnTo>
                    <a:pt x="2829" y="15158"/>
                  </a:lnTo>
                  <a:lnTo>
                    <a:pt x="3057" y="15220"/>
                  </a:lnTo>
                  <a:lnTo>
                    <a:pt x="3307" y="15262"/>
                  </a:lnTo>
                  <a:lnTo>
                    <a:pt x="3577" y="15283"/>
                  </a:lnTo>
                  <a:lnTo>
                    <a:pt x="3847" y="15283"/>
                  </a:lnTo>
                  <a:lnTo>
                    <a:pt x="3847" y="15283"/>
                  </a:lnTo>
                  <a:lnTo>
                    <a:pt x="4201" y="15304"/>
                  </a:lnTo>
                  <a:lnTo>
                    <a:pt x="4201" y="15304"/>
                  </a:lnTo>
                  <a:lnTo>
                    <a:pt x="4887" y="15304"/>
                  </a:lnTo>
                  <a:lnTo>
                    <a:pt x="4887" y="15304"/>
                  </a:lnTo>
                  <a:lnTo>
                    <a:pt x="5636" y="15304"/>
                  </a:lnTo>
                  <a:lnTo>
                    <a:pt x="6384" y="15283"/>
                  </a:lnTo>
                  <a:lnTo>
                    <a:pt x="7881" y="15220"/>
                  </a:lnTo>
                  <a:lnTo>
                    <a:pt x="9358" y="15116"/>
                  </a:lnTo>
                  <a:lnTo>
                    <a:pt x="10855" y="14971"/>
                  </a:lnTo>
                  <a:lnTo>
                    <a:pt x="13828" y="14701"/>
                  </a:lnTo>
                  <a:lnTo>
                    <a:pt x="15304" y="14555"/>
                  </a:lnTo>
                  <a:lnTo>
                    <a:pt x="16801" y="14451"/>
                  </a:lnTo>
                  <a:lnTo>
                    <a:pt x="16801" y="14451"/>
                  </a:lnTo>
                  <a:lnTo>
                    <a:pt x="16989" y="14430"/>
                  </a:lnTo>
                  <a:lnTo>
                    <a:pt x="16989" y="14430"/>
                  </a:lnTo>
                  <a:lnTo>
                    <a:pt x="17176" y="14451"/>
                  </a:lnTo>
                  <a:lnTo>
                    <a:pt x="17342" y="14472"/>
                  </a:lnTo>
                  <a:lnTo>
                    <a:pt x="17467" y="14534"/>
                  </a:lnTo>
                  <a:lnTo>
                    <a:pt x="17571" y="14617"/>
                  </a:lnTo>
                  <a:lnTo>
                    <a:pt x="17633" y="14742"/>
                  </a:lnTo>
                  <a:lnTo>
                    <a:pt x="17695" y="14888"/>
                  </a:lnTo>
                  <a:lnTo>
                    <a:pt x="17716" y="15054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16" y="15595"/>
                  </a:lnTo>
                  <a:lnTo>
                    <a:pt x="17654" y="15927"/>
                  </a:lnTo>
                  <a:lnTo>
                    <a:pt x="17654" y="15927"/>
                  </a:lnTo>
                  <a:lnTo>
                    <a:pt x="17488" y="16572"/>
                  </a:lnTo>
                  <a:lnTo>
                    <a:pt x="17300" y="17196"/>
                  </a:lnTo>
                  <a:lnTo>
                    <a:pt x="17092" y="17820"/>
                  </a:lnTo>
                  <a:lnTo>
                    <a:pt x="16843" y="18422"/>
                  </a:lnTo>
                  <a:lnTo>
                    <a:pt x="16323" y="19649"/>
                  </a:lnTo>
                  <a:lnTo>
                    <a:pt x="15803" y="20855"/>
                  </a:lnTo>
                  <a:lnTo>
                    <a:pt x="15803" y="20855"/>
                  </a:lnTo>
                  <a:lnTo>
                    <a:pt x="13350" y="26636"/>
                  </a:lnTo>
                  <a:lnTo>
                    <a:pt x="12144" y="29526"/>
                  </a:lnTo>
                  <a:lnTo>
                    <a:pt x="10959" y="32416"/>
                  </a:lnTo>
                  <a:lnTo>
                    <a:pt x="9773" y="35327"/>
                  </a:lnTo>
                  <a:lnTo>
                    <a:pt x="8630" y="38259"/>
                  </a:lnTo>
                  <a:lnTo>
                    <a:pt x="7507" y="41191"/>
                  </a:lnTo>
                  <a:lnTo>
                    <a:pt x="6447" y="44122"/>
                  </a:lnTo>
                  <a:lnTo>
                    <a:pt x="6447" y="44122"/>
                  </a:lnTo>
                  <a:lnTo>
                    <a:pt x="5677" y="46326"/>
                  </a:lnTo>
                  <a:lnTo>
                    <a:pt x="4908" y="48510"/>
                  </a:lnTo>
                  <a:lnTo>
                    <a:pt x="4554" y="49612"/>
                  </a:lnTo>
                  <a:lnTo>
                    <a:pt x="4222" y="50735"/>
                  </a:lnTo>
                  <a:lnTo>
                    <a:pt x="3889" y="51837"/>
                  </a:lnTo>
                  <a:lnTo>
                    <a:pt x="3598" y="52959"/>
                  </a:lnTo>
                  <a:lnTo>
                    <a:pt x="3598" y="52959"/>
                  </a:lnTo>
                  <a:lnTo>
                    <a:pt x="3536" y="53230"/>
                  </a:lnTo>
                  <a:lnTo>
                    <a:pt x="3536" y="53230"/>
                  </a:lnTo>
                  <a:lnTo>
                    <a:pt x="3473" y="53604"/>
                  </a:lnTo>
                  <a:lnTo>
                    <a:pt x="3452" y="53999"/>
                  </a:lnTo>
                  <a:lnTo>
                    <a:pt x="3452" y="53999"/>
                  </a:lnTo>
                  <a:lnTo>
                    <a:pt x="3473" y="54352"/>
                  </a:lnTo>
                  <a:lnTo>
                    <a:pt x="3494" y="54519"/>
                  </a:lnTo>
                  <a:lnTo>
                    <a:pt x="3536" y="54706"/>
                  </a:lnTo>
                  <a:lnTo>
                    <a:pt x="3536" y="54706"/>
                  </a:lnTo>
                  <a:lnTo>
                    <a:pt x="3660" y="55039"/>
                  </a:lnTo>
                  <a:lnTo>
                    <a:pt x="3806" y="55330"/>
                  </a:lnTo>
                  <a:lnTo>
                    <a:pt x="3972" y="55600"/>
                  </a:lnTo>
                  <a:lnTo>
                    <a:pt x="4180" y="55850"/>
                  </a:lnTo>
                  <a:lnTo>
                    <a:pt x="4409" y="56078"/>
                  </a:lnTo>
                  <a:lnTo>
                    <a:pt x="4658" y="56265"/>
                  </a:lnTo>
                  <a:lnTo>
                    <a:pt x="4929" y="56453"/>
                  </a:lnTo>
                  <a:lnTo>
                    <a:pt x="5241" y="56598"/>
                  </a:lnTo>
                  <a:lnTo>
                    <a:pt x="5241" y="56598"/>
                  </a:lnTo>
                  <a:lnTo>
                    <a:pt x="6093" y="56972"/>
                  </a:lnTo>
                  <a:lnTo>
                    <a:pt x="6946" y="57305"/>
                  </a:lnTo>
                  <a:lnTo>
                    <a:pt x="7840" y="57596"/>
                  </a:lnTo>
                  <a:lnTo>
                    <a:pt x="8713" y="57866"/>
                  </a:lnTo>
                  <a:lnTo>
                    <a:pt x="9607" y="58074"/>
                  </a:lnTo>
                  <a:lnTo>
                    <a:pt x="10501" y="58262"/>
                  </a:lnTo>
                  <a:lnTo>
                    <a:pt x="11416" y="58428"/>
                  </a:lnTo>
                  <a:lnTo>
                    <a:pt x="12352" y="58573"/>
                  </a:lnTo>
                  <a:lnTo>
                    <a:pt x="12352" y="58573"/>
                  </a:lnTo>
                  <a:lnTo>
                    <a:pt x="12747" y="58615"/>
                  </a:lnTo>
                  <a:lnTo>
                    <a:pt x="13121" y="58615"/>
                  </a:lnTo>
                  <a:lnTo>
                    <a:pt x="13121" y="58615"/>
                  </a:lnTo>
                  <a:lnTo>
                    <a:pt x="13433" y="58615"/>
                  </a:lnTo>
                  <a:lnTo>
                    <a:pt x="13724" y="58594"/>
                  </a:lnTo>
                  <a:lnTo>
                    <a:pt x="13994" y="58553"/>
                  </a:lnTo>
                  <a:lnTo>
                    <a:pt x="14265" y="58490"/>
                  </a:lnTo>
                  <a:lnTo>
                    <a:pt x="14535" y="58407"/>
                  </a:lnTo>
                  <a:lnTo>
                    <a:pt x="14805" y="58324"/>
                  </a:lnTo>
                  <a:lnTo>
                    <a:pt x="15055" y="58220"/>
                  </a:lnTo>
                  <a:lnTo>
                    <a:pt x="15304" y="58095"/>
                  </a:lnTo>
                  <a:lnTo>
                    <a:pt x="15533" y="57950"/>
                  </a:lnTo>
                  <a:lnTo>
                    <a:pt x="15762" y="57783"/>
                  </a:lnTo>
                  <a:lnTo>
                    <a:pt x="15990" y="57617"/>
                  </a:lnTo>
                  <a:lnTo>
                    <a:pt x="16198" y="57430"/>
                  </a:lnTo>
                  <a:lnTo>
                    <a:pt x="16406" y="57222"/>
                  </a:lnTo>
                  <a:lnTo>
                    <a:pt x="16614" y="56993"/>
                  </a:lnTo>
                  <a:lnTo>
                    <a:pt x="16822" y="56764"/>
                  </a:lnTo>
                  <a:lnTo>
                    <a:pt x="17009" y="56494"/>
                  </a:lnTo>
                  <a:lnTo>
                    <a:pt x="17009" y="56494"/>
                  </a:lnTo>
                  <a:lnTo>
                    <a:pt x="17342" y="55995"/>
                  </a:lnTo>
                  <a:lnTo>
                    <a:pt x="17675" y="55496"/>
                  </a:lnTo>
                  <a:lnTo>
                    <a:pt x="17987" y="54976"/>
                  </a:lnTo>
                  <a:lnTo>
                    <a:pt x="18298" y="54456"/>
                  </a:lnTo>
                  <a:lnTo>
                    <a:pt x="18590" y="53937"/>
                  </a:lnTo>
                  <a:lnTo>
                    <a:pt x="18881" y="53417"/>
                  </a:lnTo>
                  <a:lnTo>
                    <a:pt x="19400" y="52336"/>
                  </a:lnTo>
                  <a:lnTo>
                    <a:pt x="19400" y="52336"/>
                  </a:lnTo>
                  <a:lnTo>
                    <a:pt x="19920" y="51213"/>
                  </a:lnTo>
                  <a:lnTo>
                    <a:pt x="20419" y="50090"/>
                  </a:lnTo>
                  <a:lnTo>
                    <a:pt x="21397" y="47844"/>
                  </a:lnTo>
                  <a:lnTo>
                    <a:pt x="22332" y="45578"/>
                  </a:lnTo>
                  <a:lnTo>
                    <a:pt x="23226" y="43312"/>
                  </a:lnTo>
                  <a:lnTo>
                    <a:pt x="24100" y="41024"/>
                  </a:lnTo>
                  <a:lnTo>
                    <a:pt x="24973" y="38716"/>
                  </a:lnTo>
                  <a:lnTo>
                    <a:pt x="26699" y="34121"/>
                  </a:lnTo>
                  <a:lnTo>
                    <a:pt x="26699" y="34121"/>
                  </a:lnTo>
                  <a:lnTo>
                    <a:pt x="28861" y="28361"/>
                  </a:lnTo>
                  <a:lnTo>
                    <a:pt x="29942" y="25471"/>
                  </a:lnTo>
                  <a:lnTo>
                    <a:pt x="31044" y="22602"/>
                  </a:lnTo>
                  <a:lnTo>
                    <a:pt x="31044" y="22602"/>
                  </a:lnTo>
                  <a:lnTo>
                    <a:pt x="32500" y="18776"/>
                  </a:lnTo>
                  <a:lnTo>
                    <a:pt x="33207" y="16842"/>
                  </a:lnTo>
                  <a:lnTo>
                    <a:pt x="33893" y="14929"/>
                  </a:lnTo>
                  <a:lnTo>
                    <a:pt x="34558" y="12975"/>
                  </a:lnTo>
                  <a:lnTo>
                    <a:pt x="35182" y="11041"/>
                  </a:lnTo>
                  <a:lnTo>
                    <a:pt x="35764" y="9066"/>
                  </a:lnTo>
                  <a:lnTo>
                    <a:pt x="36035" y="8088"/>
                  </a:lnTo>
                  <a:lnTo>
                    <a:pt x="36305" y="7090"/>
                  </a:lnTo>
                  <a:lnTo>
                    <a:pt x="36305" y="7090"/>
                  </a:lnTo>
                  <a:lnTo>
                    <a:pt x="36555" y="6134"/>
                  </a:lnTo>
                  <a:lnTo>
                    <a:pt x="36658" y="5656"/>
                  </a:lnTo>
                  <a:lnTo>
                    <a:pt x="36762" y="5177"/>
                  </a:lnTo>
                  <a:lnTo>
                    <a:pt x="36825" y="4699"/>
                  </a:lnTo>
                  <a:lnTo>
                    <a:pt x="36887" y="4200"/>
                  </a:lnTo>
                  <a:lnTo>
                    <a:pt x="36929" y="3701"/>
                  </a:lnTo>
                  <a:lnTo>
                    <a:pt x="36950" y="3202"/>
                  </a:lnTo>
                  <a:lnTo>
                    <a:pt x="36950" y="3202"/>
                  </a:lnTo>
                  <a:lnTo>
                    <a:pt x="36929" y="2578"/>
                  </a:lnTo>
                  <a:lnTo>
                    <a:pt x="36929" y="2578"/>
                  </a:lnTo>
                  <a:lnTo>
                    <a:pt x="36887" y="2266"/>
                  </a:lnTo>
                  <a:lnTo>
                    <a:pt x="36804" y="1996"/>
                  </a:lnTo>
                  <a:lnTo>
                    <a:pt x="36721" y="1747"/>
                  </a:lnTo>
                  <a:lnTo>
                    <a:pt x="36575" y="1518"/>
                  </a:lnTo>
                  <a:lnTo>
                    <a:pt x="36409" y="1310"/>
                  </a:lnTo>
                  <a:lnTo>
                    <a:pt x="36201" y="1144"/>
                  </a:lnTo>
                  <a:lnTo>
                    <a:pt x="35952" y="998"/>
                  </a:lnTo>
                  <a:lnTo>
                    <a:pt x="35640" y="873"/>
                  </a:lnTo>
                  <a:lnTo>
                    <a:pt x="35640" y="873"/>
                  </a:lnTo>
                  <a:lnTo>
                    <a:pt x="35141" y="728"/>
                  </a:lnTo>
                  <a:lnTo>
                    <a:pt x="34621" y="603"/>
                  </a:lnTo>
                  <a:lnTo>
                    <a:pt x="34101" y="520"/>
                  </a:lnTo>
                  <a:lnTo>
                    <a:pt x="33581" y="458"/>
                  </a:lnTo>
                  <a:lnTo>
                    <a:pt x="33581" y="458"/>
                  </a:lnTo>
                  <a:lnTo>
                    <a:pt x="31419" y="270"/>
                  </a:lnTo>
                  <a:lnTo>
                    <a:pt x="29256" y="125"/>
                  </a:lnTo>
                  <a:lnTo>
                    <a:pt x="28196" y="83"/>
                  </a:lnTo>
                  <a:lnTo>
                    <a:pt x="27115" y="42"/>
                  </a:lnTo>
                  <a:lnTo>
                    <a:pt x="26033" y="21"/>
                  </a:lnTo>
                  <a:lnTo>
                    <a:pt x="2495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30" name="Google Shape;1530;p9"/>
            <p:cNvSpPr/>
            <p:nvPr/>
          </p:nvSpPr>
          <p:spPr>
            <a:xfrm>
              <a:off x="5375425" y="1961325"/>
              <a:ext cx="1012625" cy="1561050"/>
            </a:xfrm>
            <a:custGeom>
              <a:avLst/>
              <a:gdLst/>
              <a:ahLst/>
              <a:cxnLst/>
              <a:rect l="l" t="t" r="r" b="b"/>
              <a:pathLst>
                <a:path w="40505" h="62442" extrusionOk="0">
                  <a:moveTo>
                    <a:pt x="26220" y="1518"/>
                  </a:moveTo>
                  <a:lnTo>
                    <a:pt x="27301" y="1539"/>
                  </a:lnTo>
                  <a:lnTo>
                    <a:pt x="28383" y="1560"/>
                  </a:lnTo>
                  <a:lnTo>
                    <a:pt x="29464" y="1601"/>
                  </a:lnTo>
                  <a:lnTo>
                    <a:pt x="30524" y="1643"/>
                  </a:lnTo>
                  <a:lnTo>
                    <a:pt x="32687" y="1788"/>
                  </a:lnTo>
                  <a:lnTo>
                    <a:pt x="34849" y="1976"/>
                  </a:lnTo>
                  <a:lnTo>
                    <a:pt x="35369" y="2038"/>
                  </a:lnTo>
                  <a:lnTo>
                    <a:pt x="35889" y="2121"/>
                  </a:lnTo>
                  <a:lnTo>
                    <a:pt x="36409" y="2246"/>
                  </a:lnTo>
                  <a:lnTo>
                    <a:pt x="36908" y="2391"/>
                  </a:lnTo>
                  <a:lnTo>
                    <a:pt x="37220" y="2516"/>
                  </a:lnTo>
                  <a:lnTo>
                    <a:pt x="37469" y="2662"/>
                  </a:lnTo>
                  <a:lnTo>
                    <a:pt x="37677" y="2828"/>
                  </a:lnTo>
                  <a:lnTo>
                    <a:pt x="37843" y="3036"/>
                  </a:lnTo>
                  <a:lnTo>
                    <a:pt x="37989" y="3265"/>
                  </a:lnTo>
                  <a:lnTo>
                    <a:pt x="38072" y="3514"/>
                  </a:lnTo>
                  <a:lnTo>
                    <a:pt x="38155" y="3784"/>
                  </a:lnTo>
                  <a:lnTo>
                    <a:pt x="38197" y="4096"/>
                  </a:lnTo>
                  <a:lnTo>
                    <a:pt x="38218" y="4720"/>
                  </a:lnTo>
                  <a:lnTo>
                    <a:pt x="38197" y="5219"/>
                  </a:lnTo>
                  <a:lnTo>
                    <a:pt x="38155" y="5718"/>
                  </a:lnTo>
                  <a:lnTo>
                    <a:pt x="38093" y="6217"/>
                  </a:lnTo>
                  <a:lnTo>
                    <a:pt x="38030" y="6695"/>
                  </a:lnTo>
                  <a:lnTo>
                    <a:pt x="37926" y="7174"/>
                  </a:lnTo>
                  <a:lnTo>
                    <a:pt x="37823" y="7652"/>
                  </a:lnTo>
                  <a:lnTo>
                    <a:pt x="37573" y="8608"/>
                  </a:lnTo>
                  <a:lnTo>
                    <a:pt x="37303" y="9606"/>
                  </a:lnTo>
                  <a:lnTo>
                    <a:pt x="37032" y="10584"/>
                  </a:lnTo>
                  <a:lnTo>
                    <a:pt x="36450" y="12559"/>
                  </a:lnTo>
                  <a:lnTo>
                    <a:pt x="35826" y="14493"/>
                  </a:lnTo>
                  <a:lnTo>
                    <a:pt x="35161" y="16447"/>
                  </a:lnTo>
                  <a:lnTo>
                    <a:pt x="34475" y="18360"/>
                  </a:lnTo>
                  <a:lnTo>
                    <a:pt x="33768" y="20294"/>
                  </a:lnTo>
                  <a:lnTo>
                    <a:pt x="32312" y="24120"/>
                  </a:lnTo>
                  <a:lnTo>
                    <a:pt x="31210" y="26989"/>
                  </a:lnTo>
                  <a:lnTo>
                    <a:pt x="30129" y="29879"/>
                  </a:lnTo>
                  <a:lnTo>
                    <a:pt x="27967" y="35639"/>
                  </a:lnTo>
                  <a:lnTo>
                    <a:pt x="26241" y="40234"/>
                  </a:lnTo>
                  <a:lnTo>
                    <a:pt x="25368" y="42542"/>
                  </a:lnTo>
                  <a:lnTo>
                    <a:pt x="24494" y="44830"/>
                  </a:lnTo>
                  <a:lnTo>
                    <a:pt x="23600" y="47096"/>
                  </a:lnTo>
                  <a:lnTo>
                    <a:pt x="22665" y="49362"/>
                  </a:lnTo>
                  <a:lnTo>
                    <a:pt x="21687" y="51608"/>
                  </a:lnTo>
                  <a:lnTo>
                    <a:pt x="21188" y="52731"/>
                  </a:lnTo>
                  <a:lnTo>
                    <a:pt x="20668" y="53854"/>
                  </a:lnTo>
                  <a:lnTo>
                    <a:pt x="20149" y="54935"/>
                  </a:lnTo>
                  <a:lnTo>
                    <a:pt x="19858" y="55455"/>
                  </a:lnTo>
                  <a:lnTo>
                    <a:pt x="19566" y="55974"/>
                  </a:lnTo>
                  <a:lnTo>
                    <a:pt x="19255" y="56494"/>
                  </a:lnTo>
                  <a:lnTo>
                    <a:pt x="18943" y="57014"/>
                  </a:lnTo>
                  <a:lnTo>
                    <a:pt x="18610" y="57513"/>
                  </a:lnTo>
                  <a:lnTo>
                    <a:pt x="18277" y="58012"/>
                  </a:lnTo>
                  <a:lnTo>
                    <a:pt x="18090" y="58282"/>
                  </a:lnTo>
                  <a:lnTo>
                    <a:pt x="17882" y="58511"/>
                  </a:lnTo>
                  <a:lnTo>
                    <a:pt x="17674" y="58740"/>
                  </a:lnTo>
                  <a:lnTo>
                    <a:pt x="17466" y="58948"/>
                  </a:lnTo>
                  <a:lnTo>
                    <a:pt x="17258" y="59135"/>
                  </a:lnTo>
                  <a:lnTo>
                    <a:pt x="17030" y="59301"/>
                  </a:lnTo>
                  <a:lnTo>
                    <a:pt x="16801" y="59468"/>
                  </a:lnTo>
                  <a:lnTo>
                    <a:pt x="16572" y="59613"/>
                  </a:lnTo>
                  <a:lnTo>
                    <a:pt x="16323" y="59738"/>
                  </a:lnTo>
                  <a:lnTo>
                    <a:pt x="16073" y="59842"/>
                  </a:lnTo>
                  <a:lnTo>
                    <a:pt x="15803" y="59925"/>
                  </a:lnTo>
                  <a:lnTo>
                    <a:pt x="15533" y="60008"/>
                  </a:lnTo>
                  <a:lnTo>
                    <a:pt x="15262" y="60071"/>
                  </a:lnTo>
                  <a:lnTo>
                    <a:pt x="14992" y="60112"/>
                  </a:lnTo>
                  <a:lnTo>
                    <a:pt x="14701" y="60133"/>
                  </a:lnTo>
                  <a:lnTo>
                    <a:pt x="14015" y="60133"/>
                  </a:lnTo>
                  <a:lnTo>
                    <a:pt x="13620" y="60091"/>
                  </a:lnTo>
                  <a:lnTo>
                    <a:pt x="12684" y="59946"/>
                  </a:lnTo>
                  <a:lnTo>
                    <a:pt x="11769" y="59780"/>
                  </a:lnTo>
                  <a:lnTo>
                    <a:pt x="10875" y="59592"/>
                  </a:lnTo>
                  <a:lnTo>
                    <a:pt x="9981" y="59384"/>
                  </a:lnTo>
                  <a:lnTo>
                    <a:pt x="9108" y="59114"/>
                  </a:lnTo>
                  <a:lnTo>
                    <a:pt x="8214" y="58823"/>
                  </a:lnTo>
                  <a:lnTo>
                    <a:pt x="7361" y="58490"/>
                  </a:lnTo>
                  <a:lnTo>
                    <a:pt x="6509" y="58116"/>
                  </a:lnTo>
                  <a:lnTo>
                    <a:pt x="6197" y="57971"/>
                  </a:lnTo>
                  <a:lnTo>
                    <a:pt x="5926" y="57783"/>
                  </a:lnTo>
                  <a:lnTo>
                    <a:pt x="5677" y="57596"/>
                  </a:lnTo>
                  <a:lnTo>
                    <a:pt x="5448" y="57368"/>
                  </a:lnTo>
                  <a:lnTo>
                    <a:pt x="5240" y="57118"/>
                  </a:lnTo>
                  <a:lnTo>
                    <a:pt x="5074" y="56848"/>
                  </a:lnTo>
                  <a:lnTo>
                    <a:pt x="4928" y="56557"/>
                  </a:lnTo>
                  <a:lnTo>
                    <a:pt x="4804" y="56224"/>
                  </a:lnTo>
                  <a:lnTo>
                    <a:pt x="4762" y="56037"/>
                  </a:lnTo>
                  <a:lnTo>
                    <a:pt x="4741" y="55870"/>
                  </a:lnTo>
                  <a:lnTo>
                    <a:pt x="4720" y="55517"/>
                  </a:lnTo>
                  <a:lnTo>
                    <a:pt x="4741" y="55122"/>
                  </a:lnTo>
                  <a:lnTo>
                    <a:pt x="4804" y="54748"/>
                  </a:lnTo>
                  <a:lnTo>
                    <a:pt x="4866" y="54477"/>
                  </a:lnTo>
                  <a:lnTo>
                    <a:pt x="5157" y="53355"/>
                  </a:lnTo>
                  <a:lnTo>
                    <a:pt x="5490" y="52253"/>
                  </a:lnTo>
                  <a:lnTo>
                    <a:pt x="5822" y="51130"/>
                  </a:lnTo>
                  <a:lnTo>
                    <a:pt x="6176" y="50028"/>
                  </a:lnTo>
                  <a:lnTo>
                    <a:pt x="6945" y="47844"/>
                  </a:lnTo>
                  <a:lnTo>
                    <a:pt x="7715" y="45640"/>
                  </a:lnTo>
                  <a:lnTo>
                    <a:pt x="8775" y="42709"/>
                  </a:lnTo>
                  <a:lnTo>
                    <a:pt x="9898" y="39777"/>
                  </a:lnTo>
                  <a:lnTo>
                    <a:pt x="11041" y="36845"/>
                  </a:lnTo>
                  <a:lnTo>
                    <a:pt x="12227" y="33934"/>
                  </a:lnTo>
                  <a:lnTo>
                    <a:pt x="13412" y="31044"/>
                  </a:lnTo>
                  <a:lnTo>
                    <a:pt x="14618" y="28154"/>
                  </a:lnTo>
                  <a:lnTo>
                    <a:pt x="17071" y="22373"/>
                  </a:lnTo>
                  <a:lnTo>
                    <a:pt x="17591" y="21167"/>
                  </a:lnTo>
                  <a:lnTo>
                    <a:pt x="18111" y="19940"/>
                  </a:lnTo>
                  <a:lnTo>
                    <a:pt x="18360" y="19338"/>
                  </a:lnTo>
                  <a:lnTo>
                    <a:pt x="18568" y="18714"/>
                  </a:lnTo>
                  <a:lnTo>
                    <a:pt x="18756" y="18090"/>
                  </a:lnTo>
                  <a:lnTo>
                    <a:pt x="18922" y="17445"/>
                  </a:lnTo>
                  <a:lnTo>
                    <a:pt x="18984" y="17113"/>
                  </a:lnTo>
                  <a:lnTo>
                    <a:pt x="19005" y="16801"/>
                  </a:lnTo>
                  <a:lnTo>
                    <a:pt x="18984" y="16572"/>
                  </a:lnTo>
                  <a:lnTo>
                    <a:pt x="18963" y="16406"/>
                  </a:lnTo>
                  <a:lnTo>
                    <a:pt x="18901" y="16260"/>
                  </a:lnTo>
                  <a:lnTo>
                    <a:pt x="18839" y="16135"/>
                  </a:lnTo>
                  <a:lnTo>
                    <a:pt x="18735" y="16052"/>
                  </a:lnTo>
                  <a:lnTo>
                    <a:pt x="18610" y="15990"/>
                  </a:lnTo>
                  <a:lnTo>
                    <a:pt x="18444" y="15969"/>
                  </a:lnTo>
                  <a:lnTo>
                    <a:pt x="18257" y="15948"/>
                  </a:lnTo>
                  <a:lnTo>
                    <a:pt x="18069" y="15969"/>
                  </a:lnTo>
                  <a:lnTo>
                    <a:pt x="16572" y="16073"/>
                  </a:lnTo>
                  <a:lnTo>
                    <a:pt x="15096" y="16219"/>
                  </a:lnTo>
                  <a:lnTo>
                    <a:pt x="12123" y="16489"/>
                  </a:lnTo>
                  <a:lnTo>
                    <a:pt x="10626" y="16634"/>
                  </a:lnTo>
                  <a:lnTo>
                    <a:pt x="9149" y="16738"/>
                  </a:lnTo>
                  <a:lnTo>
                    <a:pt x="7652" y="16801"/>
                  </a:lnTo>
                  <a:lnTo>
                    <a:pt x="6904" y="16822"/>
                  </a:lnTo>
                  <a:lnTo>
                    <a:pt x="5469" y="16822"/>
                  </a:lnTo>
                  <a:lnTo>
                    <a:pt x="5115" y="16801"/>
                  </a:lnTo>
                  <a:lnTo>
                    <a:pt x="4845" y="16801"/>
                  </a:lnTo>
                  <a:lnTo>
                    <a:pt x="4575" y="16780"/>
                  </a:lnTo>
                  <a:lnTo>
                    <a:pt x="4325" y="16738"/>
                  </a:lnTo>
                  <a:lnTo>
                    <a:pt x="4097" y="16676"/>
                  </a:lnTo>
                  <a:lnTo>
                    <a:pt x="3868" y="16614"/>
                  </a:lnTo>
                  <a:lnTo>
                    <a:pt x="3639" y="16510"/>
                  </a:lnTo>
                  <a:lnTo>
                    <a:pt x="3452" y="16406"/>
                  </a:lnTo>
                  <a:lnTo>
                    <a:pt x="3265" y="16281"/>
                  </a:lnTo>
                  <a:lnTo>
                    <a:pt x="3078" y="16135"/>
                  </a:lnTo>
                  <a:lnTo>
                    <a:pt x="2932" y="15990"/>
                  </a:lnTo>
                  <a:lnTo>
                    <a:pt x="2766" y="15803"/>
                  </a:lnTo>
                  <a:lnTo>
                    <a:pt x="2641" y="15616"/>
                  </a:lnTo>
                  <a:lnTo>
                    <a:pt x="2516" y="15387"/>
                  </a:lnTo>
                  <a:lnTo>
                    <a:pt x="2412" y="15158"/>
                  </a:lnTo>
                  <a:lnTo>
                    <a:pt x="2308" y="14888"/>
                  </a:lnTo>
                  <a:lnTo>
                    <a:pt x="2225" y="14618"/>
                  </a:lnTo>
                  <a:lnTo>
                    <a:pt x="2017" y="13827"/>
                  </a:lnTo>
                  <a:lnTo>
                    <a:pt x="1830" y="13016"/>
                  </a:lnTo>
                  <a:lnTo>
                    <a:pt x="1664" y="12206"/>
                  </a:lnTo>
                  <a:lnTo>
                    <a:pt x="1539" y="11415"/>
                  </a:lnTo>
                  <a:lnTo>
                    <a:pt x="1414" y="10605"/>
                  </a:lnTo>
                  <a:lnTo>
                    <a:pt x="1331" y="9794"/>
                  </a:lnTo>
                  <a:lnTo>
                    <a:pt x="1290" y="8962"/>
                  </a:lnTo>
                  <a:lnTo>
                    <a:pt x="1269" y="8151"/>
                  </a:lnTo>
                  <a:lnTo>
                    <a:pt x="1269" y="7631"/>
                  </a:lnTo>
                  <a:lnTo>
                    <a:pt x="1290" y="7091"/>
                  </a:lnTo>
                  <a:lnTo>
                    <a:pt x="1331" y="6571"/>
                  </a:lnTo>
                  <a:lnTo>
                    <a:pt x="1394" y="6030"/>
                  </a:lnTo>
                  <a:lnTo>
                    <a:pt x="1435" y="5739"/>
                  </a:lnTo>
                  <a:lnTo>
                    <a:pt x="1498" y="5469"/>
                  </a:lnTo>
                  <a:lnTo>
                    <a:pt x="1560" y="5240"/>
                  </a:lnTo>
                  <a:lnTo>
                    <a:pt x="1643" y="5011"/>
                  </a:lnTo>
                  <a:lnTo>
                    <a:pt x="1726" y="4803"/>
                  </a:lnTo>
                  <a:lnTo>
                    <a:pt x="1851" y="4616"/>
                  </a:lnTo>
                  <a:lnTo>
                    <a:pt x="1955" y="4429"/>
                  </a:lnTo>
                  <a:lnTo>
                    <a:pt x="2101" y="4263"/>
                  </a:lnTo>
                  <a:lnTo>
                    <a:pt x="2246" y="4096"/>
                  </a:lnTo>
                  <a:lnTo>
                    <a:pt x="2392" y="3930"/>
                  </a:lnTo>
                  <a:lnTo>
                    <a:pt x="2579" y="3805"/>
                  </a:lnTo>
                  <a:lnTo>
                    <a:pt x="2745" y="3660"/>
                  </a:lnTo>
                  <a:lnTo>
                    <a:pt x="2953" y="3556"/>
                  </a:lnTo>
                  <a:lnTo>
                    <a:pt x="3161" y="3431"/>
                  </a:lnTo>
                  <a:lnTo>
                    <a:pt x="3390" y="3348"/>
                  </a:lnTo>
                  <a:lnTo>
                    <a:pt x="3639" y="3244"/>
                  </a:lnTo>
                  <a:lnTo>
                    <a:pt x="3889" y="3181"/>
                  </a:lnTo>
                  <a:lnTo>
                    <a:pt x="4138" y="3098"/>
                  </a:lnTo>
                  <a:lnTo>
                    <a:pt x="5157" y="2911"/>
                  </a:lnTo>
                  <a:lnTo>
                    <a:pt x="6155" y="2745"/>
                  </a:lnTo>
                  <a:lnTo>
                    <a:pt x="7174" y="2599"/>
                  </a:lnTo>
                  <a:lnTo>
                    <a:pt x="8193" y="2495"/>
                  </a:lnTo>
                  <a:lnTo>
                    <a:pt x="9191" y="2391"/>
                  </a:lnTo>
                  <a:lnTo>
                    <a:pt x="10210" y="2329"/>
                  </a:lnTo>
                  <a:lnTo>
                    <a:pt x="12247" y="2183"/>
                  </a:lnTo>
                  <a:lnTo>
                    <a:pt x="15075" y="2017"/>
                  </a:lnTo>
                  <a:lnTo>
                    <a:pt x="17903" y="1851"/>
                  </a:lnTo>
                  <a:lnTo>
                    <a:pt x="20752" y="1705"/>
                  </a:lnTo>
                  <a:lnTo>
                    <a:pt x="23579" y="1580"/>
                  </a:lnTo>
                  <a:lnTo>
                    <a:pt x="24889" y="1539"/>
                  </a:lnTo>
                  <a:lnTo>
                    <a:pt x="26220" y="1518"/>
                  </a:lnTo>
                  <a:close/>
                  <a:moveTo>
                    <a:pt x="25492" y="0"/>
                  </a:moveTo>
                  <a:lnTo>
                    <a:pt x="24453" y="21"/>
                  </a:lnTo>
                  <a:lnTo>
                    <a:pt x="22873" y="83"/>
                  </a:lnTo>
                  <a:lnTo>
                    <a:pt x="21292" y="146"/>
                  </a:lnTo>
                  <a:lnTo>
                    <a:pt x="18132" y="333"/>
                  </a:lnTo>
                  <a:lnTo>
                    <a:pt x="14992" y="541"/>
                  </a:lnTo>
                  <a:lnTo>
                    <a:pt x="11832" y="749"/>
                  </a:lnTo>
                  <a:lnTo>
                    <a:pt x="10813" y="811"/>
                  </a:lnTo>
                  <a:lnTo>
                    <a:pt x="9815" y="894"/>
                  </a:lnTo>
                  <a:lnTo>
                    <a:pt x="8796" y="977"/>
                  </a:lnTo>
                  <a:lnTo>
                    <a:pt x="7798" y="1102"/>
                  </a:lnTo>
                  <a:lnTo>
                    <a:pt x="6800" y="1248"/>
                  </a:lnTo>
                  <a:lnTo>
                    <a:pt x="5802" y="1414"/>
                  </a:lnTo>
                  <a:lnTo>
                    <a:pt x="4804" y="1622"/>
                  </a:lnTo>
                  <a:lnTo>
                    <a:pt x="3806" y="1872"/>
                  </a:lnTo>
                  <a:lnTo>
                    <a:pt x="3473" y="1976"/>
                  </a:lnTo>
                  <a:lnTo>
                    <a:pt x="3161" y="2100"/>
                  </a:lnTo>
                  <a:lnTo>
                    <a:pt x="2870" y="2225"/>
                  </a:lnTo>
                  <a:lnTo>
                    <a:pt x="2579" y="2371"/>
                  </a:lnTo>
                  <a:lnTo>
                    <a:pt x="2308" y="2537"/>
                  </a:lnTo>
                  <a:lnTo>
                    <a:pt x="2038" y="2703"/>
                  </a:lnTo>
                  <a:lnTo>
                    <a:pt x="1809" y="2890"/>
                  </a:lnTo>
                  <a:lnTo>
                    <a:pt x="1581" y="3078"/>
                  </a:lnTo>
                  <a:lnTo>
                    <a:pt x="1373" y="3306"/>
                  </a:lnTo>
                  <a:lnTo>
                    <a:pt x="1186" y="3535"/>
                  </a:lnTo>
                  <a:lnTo>
                    <a:pt x="999" y="3764"/>
                  </a:lnTo>
                  <a:lnTo>
                    <a:pt x="853" y="4013"/>
                  </a:lnTo>
                  <a:lnTo>
                    <a:pt x="707" y="4284"/>
                  </a:lnTo>
                  <a:lnTo>
                    <a:pt x="562" y="4575"/>
                  </a:lnTo>
                  <a:lnTo>
                    <a:pt x="458" y="4866"/>
                  </a:lnTo>
                  <a:lnTo>
                    <a:pt x="354" y="5178"/>
                  </a:lnTo>
                  <a:lnTo>
                    <a:pt x="271" y="5510"/>
                  </a:lnTo>
                  <a:lnTo>
                    <a:pt x="208" y="5843"/>
                  </a:lnTo>
                  <a:lnTo>
                    <a:pt x="104" y="6654"/>
                  </a:lnTo>
                  <a:lnTo>
                    <a:pt x="42" y="7486"/>
                  </a:lnTo>
                  <a:lnTo>
                    <a:pt x="0" y="8297"/>
                  </a:lnTo>
                  <a:lnTo>
                    <a:pt x="0" y="9128"/>
                  </a:lnTo>
                  <a:lnTo>
                    <a:pt x="21" y="9939"/>
                  </a:lnTo>
                  <a:lnTo>
                    <a:pt x="63" y="10771"/>
                  </a:lnTo>
                  <a:lnTo>
                    <a:pt x="125" y="11582"/>
                  </a:lnTo>
                  <a:lnTo>
                    <a:pt x="188" y="12414"/>
                  </a:lnTo>
                  <a:lnTo>
                    <a:pt x="271" y="13079"/>
                  </a:lnTo>
                  <a:lnTo>
                    <a:pt x="396" y="13744"/>
                  </a:lnTo>
                  <a:lnTo>
                    <a:pt x="562" y="14389"/>
                  </a:lnTo>
                  <a:lnTo>
                    <a:pt x="749" y="15033"/>
                  </a:lnTo>
                  <a:lnTo>
                    <a:pt x="957" y="15657"/>
                  </a:lnTo>
                  <a:lnTo>
                    <a:pt x="1206" y="16260"/>
                  </a:lnTo>
                  <a:lnTo>
                    <a:pt x="1498" y="16884"/>
                  </a:lnTo>
                  <a:lnTo>
                    <a:pt x="1789" y="17487"/>
                  </a:lnTo>
                  <a:lnTo>
                    <a:pt x="1934" y="17736"/>
                  </a:lnTo>
                  <a:lnTo>
                    <a:pt x="2080" y="17986"/>
                  </a:lnTo>
                  <a:lnTo>
                    <a:pt x="2246" y="18215"/>
                  </a:lnTo>
                  <a:lnTo>
                    <a:pt x="2412" y="18423"/>
                  </a:lnTo>
                  <a:lnTo>
                    <a:pt x="2600" y="18631"/>
                  </a:lnTo>
                  <a:lnTo>
                    <a:pt x="2787" y="18838"/>
                  </a:lnTo>
                  <a:lnTo>
                    <a:pt x="2974" y="19005"/>
                  </a:lnTo>
                  <a:lnTo>
                    <a:pt x="3182" y="19171"/>
                  </a:lnTo>
                  <a:lnTo>
                    <a:pt x="3410" y="19317"/>
                  </a:lnTo>
                  <a:lnTo>
                    <a:pt x="3639" y="19462"/>
                  </a:lnTo>
                  <a:lnTo>
                    <a:pt x="3889" y="19587"/>
                  </a:lnTo>
                  <a:lnTo>
                    <a:pt x="4138" y="19691"/>
                  </a:lnTo>
                  <a:lnTo>
                    <a:pt x="4388" y="19795"/>
                  </a:lnTo>
                  <a:lnTo>
                    <a:pt x="4679" y="19857"/>
                  </a:lnTo>
                  <a:lnTo>
                    <a:pt x="4970" y="19920"/>
                  </a:lnTo>
                  <a:lnTo>
                    <a:pt x="5261" y="19982"/>
                  </a:lnTo>
                  <a:lnTo>
                    <a:pt x="6134" y="20065"/>
                  </a:lnTo>
                  <a:lnTo>
                    <a:pt x="7028" y="20148"/>
                  </a:lnTo>
                  <a:lnTo>
                    <a:pt x="7902" y="20190"/>
                  </a:lnTo>
                  <a:lnTo>
                    <a:pt x="8775" y="20211"/>
                  </a:lnTo>
                  <a:lnTo>
                    <a:pt x="9544" y="20211"/>
                  </a:lnTo>
                  <a:lnTo>
                    <a:pt x="10293" y="20169"/>
                  </a:lnTo>
                  <a:lnTo>
                    <a:pt x="11873" y="20065"/>
                  </a:lnTo>
                  <a:lnTo>
                    <a:pt x="13474" y="19940"/>
                  </a:lnTo>
                  <a:lnTo>
                    <a:pt x="14264" y="19857"/>
                  </a:lnTo>
                  <a:lnTo>
                    <a:pt x="15075" y="19774"/>
                  </a:lnTo>
                  <a:lnTo>
                    <a:pt x="15886" y="19670"/>
                  </a:lnTo>
                  <a:lnTo>
                    <a:pt x="16697" y="19545"/>
                  </a:lnTo>
                  <a:lnTo>
                    <a:pt x="16572" y="19878"/>
                  </a:lnTo>
                  <a:lnTo>
                    <a:pt x="16468" y="20148"/>
                  </a:lnTo>
                  <a:lnTo>
                    <a:pt x="14701" y="24141"/>
                  </a:lnTo>
                  <a:lnTo>
                    <a:pt x="13204" y="27675"/>
                  </a:lnTo>
                  <a:lnTo>
                    <a:pt x="12455" y="29443"/>
                  </a:lnTo>
                  <a:lnTo>
                    <a:pt x="11728" y="31231"/>
                  </a:lnTo>
                  <a:lnTo>
                    <a:pt x="11000" y="32998"/>
                  </a:lnTo>
                  <a:lnTo>
                    <a:pt x="10314" y="34807"/>
                  </a:lnTo>
                  <a:lnTo>
                    <a:pt x="9628" y="36596"/>
                  </a:lnTo>
                  <a:lnTo>
                    <a:pt x="8962" y="38405"/>
                  </a:lnTo>
                  <a:lnTo>
                    <a:pt x="7486" y="42376"/>
                  </a:lnTo>
                  <a:lnTo>
                    <a:pt x="6737" y="44372"/>
                  </a:lnTo>
                  <a:lnTo>
                    <a:pt x="6030" y="46368"/>
                  </a:lnTo>
                  <a:lnTo>
                    <a:pt x="5365" y="48385"/>
                  </a:lnTo>
                  <a:lnTo>
                    <a:pt x="5053" y="49404"/>
                  </a:lnTo>
                  <a:lnTo>
                    <a:pt x="4741" y="50402"/>
                  </a:lnTo>
                  <a:lnTo>
                    <a:pt x="4471" y="51442"/>
                  </a:lnTo>
                  <a:lnTo>
                    <a:pt x="4201" y="52460"/>
                  </a:lnTo>
                  <a:lnTo>
                    <a:pt x="3951" y="53500"/>
                  </a:lnTo>
                  <a:lnTo>
                    <a:pt x="3722" y="54540"/>
                  </a:lnTo>
                  <a:lnTo>
                    <a:pt x="3535" y="55559"/>
                  </a:lnTo>
                  <a:lnTo>
                    <a:pt x="3494" y="55870"/>
                  </a:lnTo>
                  <a:lnTo>
                    <a:pt x="3452" y="56182"/>
                  </a:lnTo>
                  <a:lnTo>
                    <a:pt x="3452" y="56515"/>
                  </a:lnTo>
                  <a:lnTo>
                    <a:pt x="3452" y="56869"/>
                  </a:lnTo>
                  <a:lnTo>
                    <a:pt x="3473" y="57201"/>
                  </a:lnTo>
                  <a:lnTo>
                    <a:pt x="3535" y="57555"/>
                  </a:lnTo>
                  <a:lnTo>
                    <a:pt x="3598" y="57887"/>
                  </a:lnTo>
                  <a:lnTo>
                    <a:pt x="3702" y="58220"/>
                  </a:lnTo>
                  <a:lnTo>
                    <a:pt x="3826" y="58553"/>
                  </a:lnTo>
                  <a:lnTo>
                    <a:pt x="3993" y="58865"/>
                  </a:lnTo>
                  <a:lnTo>
                    <a:pt x="4180" y="59156"/>
                  </a:lnTo>
                  <a:lnTo>
                    <a:pt x="4409" y="59447"/>
                  </a:lnTo>
                  <a:lnTo>
                    <a:pt x="4658" y="59696"/>
                  </a:lnTo>
                  <a:lnTo>
                    <a:pt x="4928" y="59925"/>
                  </a:lnTo>
                  <a:lnTo>
                    <a:pt x="5261" y="60133"/>
                  </a:lnTo>
                  <a:lnTo>
                    <a:pt x="5615" y="60299"/>
                  </a:lnTo>
                  <a:lnTo>
                    <a:pt x="6717" y="60715"/>
                  </a:lnTo>
                  <a:lnTo>
                    <a:pt x="7839" y="61089"/>
                  </a:lnTo>
                  <a:lnTo>
                    <a:pt x="8941" y="61422"/>
                  </a:lnTo>
                  <a:lnTo>
                    <a:pt x="10064" y="61734"/>
                  </a:lnTo>
                  <a:lnTo>
                    <a:pt x="10626" y="61859"/>
                  </a:lnTo>
                  <a:lnTo>
                    <a:pt x="11208" y="61963"/>
                  </a:lnTo>
                  <a:lnTo>
                    <a:pt x="11769" y="62088"/>
                  </a:lnTo>
                  <a:lnTo>
                    <a:pt x="12351" y="62171"/>
                  </a:lnTo>
                  <a:lnTo>
                    <a:pt x="12934" y="62254"/>
                  </a:lnTo>
                  <a:lnTo>
                    <a:pt x="13516" y="62316"/>
                  </a:lnTo>
                  <a:lnTo>
                    <a:pt x="14098" y="62358"/>
                  </a:lnTo>
                  <a:lnTo>
                    <a:pt x="14680" y="62399"/>
                  </a:lnTo>
                  <a:lnTo>
                    <a:pt x="15075" y="62420"/>
                  </a:lnTo>
                  <a:lnTo>
                    <a:pt x="15491" y="62441"/>
                  </a:lnTo>
                  <a:lnTo>
                    <a:pt x="16011" y="62420"/>
                  </a:lnTo>
                  <a:lnTo>
                    <a:pt x="16260" y="62379"/>
                  </a:lnTo>
                  <a:lnTo>
                    <a:pt x="16510" y="62337"/>
                  </a:lnTo>
                  <a:lnTo>
                    <a:pt x="16759" y="62295"/>
                  </a:lnTo>
                  <a:lnTo>
                    <a:pt x="17009" y="62212"/>
                  </a:lnTo>
                  <a:lnTo>
                    <a:pt x="17238" y="62108"/>
                  </a:lnTo>
                  <a:lnTo>
                    <a:pt x="17487" y="61984"/>
                  </a:lnTo>
                  <a:lnTo>
                    <a:pt x="18007" y="61672"/>
                  </a:lnTo>
                  <a:lnTo>
                    <a:pt x="18506" y="61297"/>
                  </a:lnTo>
                  <a:lnTo>
                    <a:pt x="18963" y="60923"/>
                  </a:lnTo>
                  <a:lnTo>
                    <a:pt x="19421" y="60507"/>
                  </a:lnTo>
                  <a:lnTo>
                    <a:pt x="19816" y="60071"/>
                  </a:lnTo>
                  <a:lnTo>
                    <a:pt x="20211" y="59592"/>
                  </a:lnTo>
                  <a:lnTo>
                    <a:pt x="20565" y="59093"/>
                  </a:lnTo>
                  <a:lnTo>
                    <a:pt x="20876" y="58574"/>
                  </a:lnTo>
                  <a:lnTo>
                    <a:pt x="21729" y="57014"/>
                  </a:lnTo>
                  <a:lnTo>
                    <a:pt x="22561" y="55434"/>
                  </a:lnTo>
                  <a:lnTo>
                    <a:pt x="23372" y="53854"/>
                  </a:lnTo>
                  <a:lnTo>
                    <a:pt x="24141" y="52253"/>
                  </a:lnTo>
                  <a:lnTo>
                    <a:pt x="24889" y="50651"/>
                  </a:lnTo>
                  <a:lnTo>
                    <a:pt x="25638" y="49030"/>
                  </a:lnTo>
                  <a:lnTo>
                    <a:pt x="26324" y="47408"/>
                  </a:lnTo>
                  <a:lnTo>
                    <a:pt x="27010" y="45765"/>
                  </a:lnTo>
                  <a:lnTo>
                    <a:pt x="28008" y="43228"/>
                  </a:lnTo>
                  <a:lnTo>
                    <a:pt x="28986" y="40713"/>
                  </a:lnTo>
                  <a:lnTo>
                    <a:pt x="30919" y="35618"/>
                  </a:lnTo>
                  <a:lnTo>
                    <a:pt x="31876" y="33082"/>
                  </a:lnTo>
                  <a:lnTo>
                    <a:pt x="32874" y="30566"/>
                  </a:lnTo>
                  <a:lnTo>
                    <a:pt x="33893" y="28050"/>
                  </a:lnTo>
                  <a:lnTo>
                    <a:pt x="34413" y="26781"/>
                  </a:lnTo>
                  <a:lnTo>
                    <a:pt x="34953" y="25534"/>
                  </a:lnTo>
                  <a:lnTo>
                    <a:pt x="35639" y="23954"/>
                  </a:lnTo>
                  <a:lnTo>
                    <a:pt x="36284" y="22352"/>
                  </a:lnTo>
                  <a:lnTo>
                    <a:pt x="36908" y="20731"/>
                  </a:lnTo>
                  <a:lnTo>
                    <a:pt x="37490" y="19109"/>
                  </a:lnTo>
                  <a:lnTo>
                    <a:pt x="38072" y="17466"/>
                  </a:lnTo>
                  <a:lnTo>
                    <a:pt x="38613" y="15824"/>
                  </a:lnTo>
                  <a:lnTo>
                    <a:pt x="39132" y="14160"/>
                  </a:lnTo>
                  <a:lnTo>
                    <a:pt x="39631" y="12497"/>
                  </a:lnTo>
                  <a:lnTo>
                    <a:pt x="39860" y="11644"/>
                  </a:lnTo>
                  <a:lnTo>
                    <a:pt x="40068" y="10771"/>
                  </a:lnTo>
                  <a:lnTo>
                    <a:pt x="40255" y="9918"/>
                  </a:lnTo>
                  <a:lnTo>
                    <a:pt x="40380" y="9045"/>
                  </a:lnTo>
                  <a:lnTo>
                    <a:pt x="40442" y="8608"/>
                  </a:lnTo>
                  <a:lnTo>
                    <a:pt x="40484" y="8151"/>
                  </a:lnTo>
                  <a:lnTo>
                    <a:pt x="40505" y="7714"/>
                  </a:lnTo>
                  <a:lnTo>
                    <a:pt x="40505" y="7278"/>
                  </a:lnTo>
                  <a:lnTo>
                    <a:pt x="40505" y="6820"/>
                  </a:lnTo>
                  <a:lnTo>
                    <a:pt x="40484" y="6384"/>
                  </a:lnTo>
                  <a:lnTo>
                    <a:pt x="40463" y="5926"/>
                  </a:lnTo>
                  <a:lnTo>
                    <a:pt x="40401" y="5489"/>
                  </a:lnTo>
                  <a:lnTo>
                    <a:pt x="40338" y="5032"/>
                  </a:lnTo>
                  <a:lnTo>
                    <a:pt x="40234" y="4595"/>
                  </a:lnTo>
                  <a:lnTo>
                    <a:pt x="40089" y="4180"/>
                  </a:lnTo>
                  <a:lnTo>
                    <a:pt x="39923" y="3784"/>
                  </a:lnTo>
                  <a:lnTo>
                    <a:pt x="39756" y="3410"/>
                  </a:lnTo>
                  <a:lnTo>
                    <a:pt x="39528" y="3036"/>
                  </a:lnTo>
                  <a:lnTo>
                    <a:pt x="39299" y="2703"/>
                  </a:lnTo>
                  <a:lnTo>
                    <a:pt x="39028" y="2412"/>
                  </a:lnTo>
                  <a:lnTo>
                    <a:pt x="38737" y="2121"/>
                  </a:lnTo>
                  <a:lnTo>
                    <a:pt x="38426" y="1851"/>
                  </a:lnTo>
                  <a:lnTo>
                    <a:pt x="38093" y="1622"/>
                  </a:lnTo>
                  <a:lnTo>
                    <a:pt x="37739" y="1393"/>
                  </a:lnTo>
                  <a:lnTo>
                    <a:pt x="37365" y="1206"/>
                  </a:lnTo>
                  <a:lnTo>
                    <a:pt x="36970" y="1061"/>
                  </a:lnTo>
                  <a:lnTo>
                    <a:pt x="36533" y="936"/>
                  </a:lnTo>
                  <a:lnTo>
                    <a:pt x="36097" y="832"/>
                  </a:lnTo>
                  <a:lnTo>
                    <a:pt x="34912" y="624"/>
                  </a:lnTo>
                  <a:lnTo>
                    <a:pt x="33726" y="437"/>
                  </a:lnTo>
                  <a:lnTo>
                    <a:pt x="32520" y="291"/>
                  </a:lnTo>
                  <a:lnTo>
                    <a:pt x="31335" y="187"/>
                  </a:lnTo>
                  <a:lnTo>
                    <a:pt x="30129" y="104"/>
                  </a:lnTo>
                  <a:lnTo>
                    <a:pt x="28944" y="42"/>
                  </a:lnTo>
                  <a:lnTo>
                    <a:pt x="27738" y="21"/>
                  </a:lnTo>
                  <a:lnTo>
                    <a:pt x="2653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31" name="Google Shape;1531;p9"/>
            <p:cNvSpPr/>
            <p:nvPr/>
          </p:nvSpPr>
          <p:spPr>
            <a:xfrm>
              <a:off x="5407125" y="1999275"/>
              <a:ext cx="923750" cy="1465400"/>
            </a:xfrm>
            <a:custGeom>
              <a:avLst/>
              <a:gdLst/>
              <a:ahLst/>
              <a:cxnLst/>
              <a:rect l="l" t="t" r="r" b="b"/>
              <a:pathLst>
                <a:path w="36950" h="58616" fill="none" extrusionOk="0">
                  <a:moveTo>
                    <a:pt x="1" y="6633"/>
                  </a:moveTo>
                  <a:lnTo>
                    <a:pt x="1" y="6633"/>
                  </a:lnTo>
                  <a:lnTo>
                    <a:pt x="1" y="6113"/>
                  </a:lnTo>
                  <a:lnTo>
                    <a:pt x="22" y="5573"/>
                  </a:lnTo>
                  <a:lnTo>
                    <a:pt x="63" y="5053"/>
                  </a:lnTo>
                  <a:lnTo>
                    <a:pt x="126" y="4512"/>
                  </a:lnTo>
                  <a:lnTo>
                    <a:pt x="126" y="4512"/>
                  </a:lnTo>
                  <a:lnTo>
                    <a:pt x="167" y="4221"/>
                  </a:lnTo>
                  <a:lnTo>
                    <a:pt x="230" y="3951"/>
                  </a:lnTo>
                  <a:lnTo>
                    <a:pt x="230" y="3951"/>
                  </a:lnTo>
                  <a:lnTo>
                    <a:pt x="292" y="3722"/>
                  </a:lnTo>
                  <a:lnTo>
                    <a:pt x="375" y="3493"/>
                  </a:lnTo>
                  <a:lnTo>
                    <a:pt x="458" y="3285"/>
                  </a:lnTo>
                  <a:lnTo>
                    <a:pt x="583" y="3098"/>
                  </a:lnTo>
                  <a:lnTo>
                    <a:pt x="687" y="2911"/>
                  </a:lnTo>
                  <a:lnTo>
                    <a:pt x="833" y="2745"/>
                  </a:lnTo>
                  <a:lnTo>
                    <a:pt x="978" y="2578"/>
                  </a:lnTo>
                  <a:lnTo>
                    <a:pt x="1124" y="2412"/>
                  </a:lnTo>
                  <a:lnTo>
                    <a:pt x="1311" y="2287"/>
                  </a:lnTo>
                  <a:lnTo>
                    <a:pt x="1477" y="2142"/>
                  </a:lnTo>
                  <a:lnTo>
                    <a:pt x="1685" y="2038"/>
                  </a:lnTo>
                  <a:lnTo>
                    <a:pt x="1893" y="1913"/>
                  </a:lnTo>
                  <a:lnTo>
                    <a:pt x="2122" y="1830"/>
                  </a:lnTo>
                  <a:lnTo>
                    <a:pt x="2371" y="1726"/>
                  </a:lnTo>
                  <a:lnTo>
                    <a:pt x="2621" y="1663"/>
                  </a:lnTo>
                  <a:lnTo>
                    <a:pt x="2870" y="1580"/>
                  </a:lnTo>
                  <a:lnTo>
                    <a:pt x="2870" y="1580"/>
                  </a:lnTo>
                  <a:lnTo>
                    <a:pt x="3889" y="1393"/>
                  </a:lnTo>
                  <a:lnTo>
                    <a:pt x="4887" y="1227"/>
                  </a:lnTo>
                  <a:lnTo>
                    <a:pt x="5906" y="1081"/>
                  </a:lnTo>
                  <a:lnTo>
                    <a:pt x="6925" y="977"/>
                  </a:lnTo>
                  <a:lnTo>
                    <a:pt x="7923" y="873"/>
                  </a:lnTo>
                  <a:lnTo>
                    <a:pt x="8942" y="811"/>
                  </a:lnTo>
                  <a:lnTo>
                    <a:pt x="10979" y="665"/>
                  </a:lnTo>
                  <a:lnTo>
                    <a:pt x="10979" y="665"/>
                  </a:lnTo>
                  <a:lnTo>
                    <a:pt x="13807" y="499"/>
                  </a:lnTo>
                  <a:lnTo>
                    <a:pt x="16635" y="333"/>
                  </a:lnTo>
                  <a:lnTo>
                    <a:pt x="19484" y="187"/>
                  </a:lnTo>
                  <a:lnTo>
                    <a:pt x="22311" y="62"/>
                  </a:lnTo>
                  <a:lnTo>
                    <a:pt x="22311" y="62"/>
                  </a:lnTo>
                  <a:lnTo>
                    <a:pt x="23621" y="21"/>
                  </a:lnTo>
                  <a:lnTo>
                    <a:pt x="24952" y="0"/>
                  </a:lnTo>
                  <a:lnTo>
                    <a:pt x="24952" y="0"/>
                  </a:lnTo>
                  <a:lnTo>
                    <a:pt x="26033" y="21"/>
                  </a:lnTo>
                  <a:lnTo>
                    <a:pt x="27115" y="42"/>
                  </a:lnTo>
                  <a:lnTo>
                    <a:pt x="28196" y="83"/>
                  </a:lnTo>
                  <a:lnTo>
                    <a:pt x="29256" y="125"/>
                  </a:lnTo>
                  <a:lnTo>
                    <a:pt x="31419" y="270"/>
                  </a:lnTo>
                  <a:lnTo>
                    <a:pt x="33581" y="458"/>
                  </a:lnTo>
                  <a:lnTo>
                    <a:pt x="33581" y="458"/>
                  </a:lnTo>
                  <a:lnTo>
                    <a:pt x="34101" y="520"/>
                  </a:lnTo>
                  <a:lnTo>
                    <a:pt x="34621" y="603"/>
                  </a:lnTo>
                  <a:lnTo>
                    <a:pt x="35141" y="728"/>
                  </a:lnTo>
                  <a:lnTo>
                    <a:pt x="35640" y="873"/>
                  </a:lnTo>
                  <a:lnTo>
                    <a:pt x="35640" y="873"/>
                  </a:lnTo>
                  <a:lnTo>
                    <a:pt x="35952" y="998"/>
                  </a:lnTo>
                  <a:lnTo>
                    <a:pt x="36201" y="1144"/>
                  </a:lnTo>
                  <a:lnTo>
                    <a:pt x="36409" y="1310"/>
                  </a:lnTo>
                  <a:lnTo>
                    <a:pt x="36575" y="1518"/>
                  </a:lnTo>
                  <a:lnTo>
                    <a:pt x="36721" y="1747"/>
                  </a:lnTo>
                  <a:lnTo>
                    <a:pt x="36804" y="1996"/>
                  </a:lnTo>
                  <a:lnTo>
                    <a:pt x="36887" y="2266"/>
                  </a:lnTo>
                  <a:lnTo>
                    <a:pt x="36929" y="2578"/>
                  </a:lnTo>
                  <a:lnTo>
                    <a:pt x="36929" y="2578"/>
                  </a:lnTo>
                  <a:lnTo>
                    <a:pt x="36950" y="3202"/>
                  </a:lnTo>
                  <a:lnTo>
                    <a:pt x="36950" y="3202"/>
                  </a:lnTo>
                  <a:lnTo>
                    <a:pt x="36929" y="3701"/>
                  </a:lnTo>
                  <a:lnTo>
                    <a:pt x="36887" y="4200"/>
                  </a:lnTo>
                  <a:lnTo>
                    <a:pt x="36825" y="4699"/>
                  </a:lnTo>
                  <a:lnTo>
                    <a:pt x="36762" y="5177"/>
                  </a:lnTo>
                  <a:lnTo>
                    <a:pt x="36658" y="5656"/>
                  </a:lnTo>
                  <a:lnTo>
                    <a:pt x="36555" y="6134"/>
                  </a:lnTo>
                  <a:lnTo>
                    <a:pt x="36305" y="7090"/>
                  </a:lnTo>
                  <a:lnTo>
                    <a:pt x="36305" y="7090"/>
                  </a:lnTo>
                  <a:lnTo>
                    <a:pt x="36035" y="8088"/>
                  </a:lnTo>
                  <a:lnTo>
                    <a:pt x="35764" y="9066"/>
                  </a:lnTo>
                  <a:lnTo>
                    <a:pt x="35182" y="11041"/>
                  </a:lnTo>
                  <a:lnTo>
                    <a:pt x="34558" y="12975"/>
                  </a:lnTo>
                  <a:lnTo>
                    <a:pt x="33893" y="14929"/>
                  </a:lnTo>
                  <a:lnTo>
                    <a:pt x="33207" y="16842"/>
                  </a:lnTo>
                  <a:lnTo>
                    <a:pt x="32500" y="18776"/>
                  </a:lnTo>
                  <a:lnTo>
                    <a:pt x="31044" y="22602"/>
                  </a:lnTo>
                  <a:lnTo>
                    <a:pt x="31044" y="22602"/>
                  </a:lnTo>
                  <a:lnTo>
                    <a:pt x="29942" y="25471"/>
                  </a:lnTo>
                  <a:lnTo>
                    <a:pt x="28861" y="28361"/>
                  </a:lnTo>
                  <a:lnTo>
                    <a:pt x="26699" y="34121"/>
                  </a:lnTo>
                  <a:lnTo>
                    <a:pt x="26699" y="34121"/>
                  </a:lnTo>
                  <a:lnTo>
                    <a:pt x="24973" y="38716"/>
                  </a:lnTo>
                  <a:lnTo>
                    <a:pt x="24100" y="41024"/>
                  </a:lnTo>
                  <a:lnTo>
                    <a:pt x="23226" y="43312"/>
                  </a:lnTo>
                  <a:lnTo>
                    <a:pt x="22332" y="45578"/>
                  </a:lnTo>
                  <a:lnTo>
                    <a:pt x="21397" y="47844"/>
                  </a:lnTo>
                  <a:lnTo>
                    <a:pt x="20419" y="50090"/>
                  </a:lnTo>
                  <a:lnTo>
                    <a:pt x="19920" y="51213"/>
                  </a:lnTo>
                  <a:lnTo>
                    <a:pt x="19400" y="52336"/>
                  </a:lnTo>
                  <a:lnTo>
                    <a:pt x="19400" y="52336"/>
                  </a:lnTo>
                  <a:lnTo>
                    <a:pt x="18881" y="53417"/>
                  </a:lnTo>
                  <a:lnTo>
                    <a:pt x="18590" y="53937"/>
                  </a:lnTo>
                  <a:lnTo>
                    <a:pt x="18298" y="54456"/>
                  </a:lnTo>
                  <a:lnTo>
                    <a:pt x="17987" y="54976"/>
                  </a:lnTo>
                  <a:lnTo>
                    <a:pt x="17675" y="55496"/>
                  </a:lnTo>
                  <a:lnTo>
                    <a:pt x="17342" y="55995"/>
                  </a:lnTo>
                  <a:lnTo>
                    <a:pt x="17009" y="56494"/>
                  </a:lnTo>
                  <a:lnTo>
                    <a:pt x="17009" y="56494"/>
                  </a:lnTo>
                  <a:lnTo>
                    <a:pt x="16822" y="56764"/>
                  </a:lnTo>
                  <a:lnTo>
                    <a:pt x="16614" y="56993"/>
                  </a:lnTo>
                  <a:lnTo>
                    <a:pt x="16406" y="57222"/>
                  </a:lnTo>
                  <a:lnTo>
                    <a:pt x="16198" y="57430"/>
                  </a:lnTo>
                  <a:lnTo>
                    <a:pt x="15990" y="57617"/>
                  </a:lnTo>
                  <a:lnTo>
                    <a:pt x="15762" y="57783"/>
                  </a:lnTo>
                  <a:lnTo>
                    <a:pt x="15533" y="57950"/>
                  </a:lnTo>
                  <a:lnTo>
                    <a:pt x="15304" y="58095"/>
                  </a:lnTo>
                  <a:lnTo>
                    <a:pt x="15055" y="58220"/>
                  </a:lnTo>
                  <a:lnTo>
                    <a:pt x="14805" y="58324"/>
                  </a:lnTo>
                  <a:lnTo>
                    <a:pt x="14535" y="58407"/>
                  </a:lnTo>
                  <a:lnTo>
                    <a:pt x="14265" y="58490"/>
                  </a:lnTo>
                  <a:lnTo>
                    <a:pt x="13994" y="58553"/>
                  </a:lnTo>
                  <a:lnTo>
                    <a:pt x="13724" y="58594"/>
                  </a:lnTo>
                  <a:lnTo>
                    <a:pt x="13433" y="58615"/>
                  </a:lnTo>
                  <a:lnTo>
                    <a:pt x="13121" y="58615"/>
                  </a:lnTo>
                  <a:lnTo>
                    <a:pt x="13121" y="58615"/>
                  </a:lnTo>
                  <a:lnTo>
                    <a:pt x="12747" y="58615"/>
                  </a:lnTo>
                  <a:lnTo>
                    <a:pt x="12352" y="58573"/>
                  </a:lnTo>
                  <a:lnTo>
                    <a:pt x="12352" y="58573"/>
                  </a:lnTo>
                  <a:lnTo>
                    <a:pt x="11416" y="58428"/>
                  </a:lnTo>
                  <a:lnTo>
                    <a:pt x="10501" y="58262"/>
                  </a:lnTo>
                  <a:lnTo>
                    <a:pt x="9607" y="58074"/>
                  </a:lnTo>
                  <a:lnTo>
                    <a:pt x="8713" y="57866"/>
                  </a:lnTo>
                  <a:lnTo>
                    <a:pt x="7840" y="57596"/>
                  </a:lnTo>
                  <a:lnTo>
                    <a:pt x="6946" y="57305"/>
                  </a:lnTo>
                  <a:lnTo>
                    <a:pt x="6093" y="56972"/>
                  </a:lnTo>
                  <a:lnTo>
                    <a:pt x="5241" y="56598"/>
                  </a:lnTo>
                  <a:lnTo>
                    <a:pt x="5241" y="56598"/>
                  </a:lnTo>
                  <a:lnTo>
                    <a:pt x="4929" y="56453"/>
                  </a:lnTo>
                  <a:lnTo>
                    <a:pt x="4658" y="56265"/>
                  </a:lnTo>
                  <a:lnTo>
                    <a:pt x="4409" y="56078"/>
                  </a:lnTo>
                  <a:lnTo>
                    <a:pt x="4180" y="55850"/>
                  </a:lnTo>
                  <a:lnTo>
                    <a:pt x="3972" y="55600"/>
                  </a:lnTo>
                  <a:lnTo>
                    <a:pt x="3806" y="55330"/>
                  </a:lnTo>
                  <a:lnTo>
                    <a:pt x="3660" y="55039"/>
                  </a:lnTo>
                  <a:lnTo>
                    <a:pt x="3536" y="54706"/>
                  </a:lnTo>
                  <a:lnTo>
                    <a:pt x="3536" y="54706"/>
                  </a:lnTo>
                  <a:lnTo>
                    <a:pt x="3494" y="54519"/>
                  </a:lnTo>
                  <a:lnTo>
                    <a:pt x="3473" y="54352"/>
                  </a:lnTo>
                  <a:lnTo>
                    <a:pt x="3452" y="53999"/>
                  </a:lnTo>
                  <a:lnTo>
                    <a:pt x="3452" y="53999"/>
                  </a:lnTo>
                  <a:lnTo>
                    <a:pt x="3473" y="53604"/>
                  </a:lnTo>
                  <a:lnTo>
                    <a:pt x="3536" y="53230"/>
                  </a:lnTo>
                  <a:lnTo>
                    <a:pt x="3536" y="53230"/>
                  </a:lnTo>
                  <a:lnTo>
                    <a:pt x="3598" y="52959"/>
                  </a:lnTo>
                  <a:lnTo>
                    <a:pt x="3598" y="52959"/>
                  </a:lnTo>
                  <a:lnTo>
                    <a:pt x="3889" y="51837"/>
                  </a:lnTo>
                  <a:lnTo>
                    <a:pt x="4222" y="50735"/>
                  </a:lnTo>
                  <a:lnTo>
                    <a:pt x="4554" y="49612"/>
                  </a:lnTo>
                  <a:lnTo>
                    <a:pt x="4908" y="48510"/>
                  </a:lnTo>
                  <a:lnTo>
                    <a:pt x="5677" y="46326"/>
                  </a:lnTo>
                  <a:lnTo>
                    <a:pt x="6447" y="44122"/>
                  </a:lnTo>
                  <a:lnTo>
                    <a:pt x="6447" y="44122"/>
                  </a:lnTo>
                  <a:lnTo>
                    <a:pt x="7507" y="41191"/>
                  </a:lnTo>
                  <a:lnTo>
                    <a:pt x="8630" y="38259"/>
                  </a:lnTo>
                  <a:lnTo>
                    <a:pt x="9773" y="35327"/>
                  </a:lnTo>
                  <a:lnTo>
                    <a:pt x="10959" y="32416"/>
                  </a:lnTo>
                  <a:lnTo>
                    <a:pt x="12144" y="29526"/>
                  </a:lnTo>
                  <a:lnTo>
                    <a:pt x="13350" y="26636"/>
                  </a:lnTo>
                  <a:lnTo>
                    <a:pt x="15803" y="20855"/>
                  </a:lnTo>
                  <a:lnTo>
                    <a:pt x="15803" y="20855"/>
                  </a:lnTo>
                  <a:lnTo>
                    <a:pt x="16323" y="19649"/>
                  </a:lnTo>
                  <a:lnTo>
                    <a:pt x="16843" y="18422"/>
                  </a:lnTo>
                  <a:lnTo>
                    <a:pt x="17092" y="17820"/>
                  </a:lnTo>
                  <a:lnTo>
                    <a:pt x="17300" y="17196"/>
                  </a:lnTo>
                  <a:lnTo>
                    <a:pt x="17488" y="16572"/>
                  </a:lnTo>
                  <a:lnTo>
                    <a:pt x="17654" y="15927"/>
                  </a:lnTo>
                  <a:lnTo>
                    <a:pt x="17654" y="15927"/>
                  </a:lnTo>
                  <a:lnTo>
                    <a:pt x="17716" y="15595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16" y="15054"/>
                  </a:lnTo>
                  <a:lnTo>
                    <a:pt x="17695" y="14888"/>
                  </a:lnTo>
                  <a:lnTo>
                    <a:pt x="17633" y="14742"/>
                  </a:lnTo>
                  <a:lnTo>
                    <a:pt x="17571" y="14617"/>
                  </a:lnTo>
                  <a:lnTo>
                    <a:pt x="17467" y="14534"/>
                  </a:lnTo>
                  <a:lnTo>
                    <a:pt x="17342" y="14472"/>
                  </a:lnTo>
                  <a:lnTo>
                    <a:pt x="17176" y="14451"/>
                  </a:lnTo>
                  <a:lnTo>
                    <a:pt x="16989" y="14430"/>
                  </a:lnTo>
                  <a:lnTo>
                    <a:pt x="16989" y="14430"/>
                  </a:lnTo>
                  <a:lnTo>
                    <a:pt x="16801" y="14451"/>
                  </a:lnTo>
                  <a:lnTo>
                    <a:pt x="16801" y="14451"/>
                  </a:lnTo>
                  <a:lnTo>
                    <a:pt x="15304" y="14555"/>
                  </a:lnTo>
                  <a:lnTo>
                    <a:pt x="13828" y="14701"/>
                  </a:lnTo>
                  <a:lnTo>
                    <a:pt x="10855" y="14971"/>
                  </a:lnTo>
                  <a:lnTo>
                    <a:pt x="9358" y="15116"/>
                  </a:lnTo>
                  <a:lnTo>
                    <a:pt x="7881" y="15220"/>
                  </a:lnTo>
                  <a:lnTo>
                    <a:pt x="6384" y="15283"/>
                  </a:lnTo>
                  <a:lnTo>
                    <a:pt x="5636" y="15304"/>
                  </a:lnTo>
                  <a:lnTo>
                    <a:pt x="4887" y="15304"/>
                  </a:lnTo>
                  <a:lnTo>
                    <a:pt x="4887" y="15304"/>
                  </a:lnTo>
                  <a:lnTo>
                    <a:pt x="4201" y="15304"/>
                  </a:lnTo>
                  <a:lnTo>
                    <a:pt x="4201" y="15304"/>
                  </a:lnTo>
                  <a:lnTo>
                    <a:pt x="3847" y="15283"/>
                  </a:lnTo>
                  <a:lnTo>
                    <a:pt x="3847" y="15283"/>
                  </a:lnTo>
                  <a:lnTo>
                    <a:pt x="3577" y="15283"/>
                  </a:lnTo>
                  <a:lnTo>
                    <a:pt x="3307" y="15262"/>
                  </a:lnTo>
                  <a:lnTo>
                    <a:pt x="3057" y="15220"/>
                  </a:lnTo>
                  <a:lnTo>
                    <a:pt x="2829" y="15158"/>
                  </a:lnTo>
                  <a:lnTo>
                    <a:pt x="2600" y="15096"/>
                  </a:lnTo>
                  <a:lnTo>
                    <a:pt x="2371" y="14992"/>
                  </a:lnTo>
                  <a:lnTo>
                    <a:pt x="2184" y="14888"/>
                  </a:lnTo>
                  <a:lnTo>
                    <a:pt x="1997" y="14763"/>
                  </a:lnTo>
                  <a:lnTo>
                    <a:pt x="1810" y="14617"/>
                  </a:lnTo>
                  <a:lnTo>
                    <a:pt x="1664" y="14472"/>
                  </a:lnTo>
                  <a:lnTo>
                    <a:pt x="1498" y="14285"/>
                  </a:lnTo>
                  <a:lnTo>
                    <a:pt x="1373" y="14098"/>
                  </a:lnTo>
                  <a:lnTo>
                    <a:pt x="1248" y="13869"/>
                  </a:lnTo>
                  <a:lnTo>
                    <a:pt x="1144" y="13640"/>
                  </a:lnTo>
                  <a:lnTo>
                    <a:pt x="1040" y="13370"/>
                  </a:lnTo>
                  <a:lnTo>
                    <a:pt x="957" y="13100"/>
                  </a:lnTo>
                  <a:lnTo>
                    <a:pt x="957" y="13100"/>
                  </a:lnTo>
                  <a:lnTo>
                    <a:pt x="749" y="12309"/>
                  </a:lnTo>
                  <a:lnTo>
                    <a:pt x="562" y="11498"/>
                  </a:lnTo>
                  <a:lnTo>
                    <a:pt x="396" y="10688"/>
                  </a:lnTo>
                  <a:lnTo>
                    <a:pt x="271" y="9897"/>
                  </a:lnTo>
                  <a:lnTo>
                    <a:pt x="146" y="9087"/>
                  </a:lnTo>
                  <a:lnTo>
                    <a:pt x="63" y="8276"/>
                  </a:lnTo>
                  <a:lnTo>
                    <a:pt x="22" y="7444"/>
                  </a:lnTo>
                  <a:lnTo>
                    <a:pt x="1" y="66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32" name="Google Shape;1532;p9"/>
            <p:cNvSpPr/>
            <p:nvPr/>
          </p:nvSpPr>
          <p:spPr>
            <a:xfrm>
              <a:off x="5375425" y="1961325"/>
              <a:ext cx="1012625" cy="1561050"/>
            </a:xfrm>
            <a:custGeom>
              <a:avLst/>
              <a:gdLst/>
              <a:ahLst/>
              <a:cxnLst/>
              <a:rect l="l" t="t" r="r" b="b"/>
              <a:pathLst>
                <a:path w="40505" h="62442" fill="none" extrusionOk="0">
                  <a:moveTo>
                    <a:pt x="26532" y="0"/>
                  </a:moveTo>
                  <a:lnTo>
                    <a:pt x="26532" y="0"/>
                  </a:lnTo>
                  <a:lnTo>
                    <a:pt x="25492" y="0"/>
                  </a:lnTo>
                  <a:lnTo>
                    <a:pt x="24453" y="21"/>
                  </a:lnTo>
                  <a:lnTo>
                    <a:pt x="24453" y="21"/>
                  </a:lnTo>
                  <a:lnTo>
                    <a:pt x="22873" y="83"/>
                  </a:lnTo>
                  <a:lnTo>
                    <a:pt x="21292" y="146"/>
                  </a:lnTo>
                  <a:lnTo>
                    <a:pt x="18132" y="333"/>
                  </a:lnTo>
                  <a:lnTo>
                    <a:pt x="14992" y="541"/>
                  </a:lnTo>
                  <a:lnTo>
                    <a:pt x="11832" y="749"/>
                  </a:lnTo>
                  <a:lnTo>
                    <a:pt x="11832" y="749"/>
                  </a:lnTo>
                  <a:lnTo>
                    <a:pt x="10813" y="811"/>
                  </a:lnTo>
                  <a:lnTo>
                    <a:pt x="9815" y="894"/>
                  </a:lnTo>
                  <a:lnTo>
                    <a:pt x="8796" y="977"/>
                  </a:lnTo>
                  <a:lnTo>
                    <a:pt x="7798" y="1102"/>
                  </a:lnTo>
                  <a:lnTo>
                    <a:pt x="6800" y="1248"/>
                  </a:lnTo>
                  <a:lnTo>
                    <a:pt x="5802" y="1414"/>
                  </a:lnTo>
                  <a:lnTo>
                    <a:pt x="4804" y="1622"/>
                  </a:lnTo>
                  <a:lnTo>
                    <a:pt x="3806" y="1872"/>
                  </a:lnTo>
                  <a:lnTo>
                    <a:pt x="3806" y="1872"/>
                  </a:lnTo>
                  <a:lnTo>
                    <a:pt x="3473" y="1976"/>
                  </a:lnTo>
                  <a:lnTo>
                    <a:pt x="3161" y="2100"/>
                  </a:lnTo>
                  <a:lnTo>
                    <a:pt x="2870" y="2225"/>
                  </a:lnTo>
                  <a:lnTo>
                    <a:pt x="2579" y="2371"/>
                  </a:lnTo>
                  <a:lnTo>
                    <a:pt x="2308" y="2537"/>
                  </a:lnTo>
                  <a:lnTo>
                    <a:pt x="2038" y="2703"/>
                  </a:lnTo>
                  <a:lnTo>
                    <a:pt x="1809" y="2890"/>
                  </a:lnTo>
                  <a:lnTo>
                    <a:pt x="1581" y="3078"/>
                  </a:lnTo>
                  <a:lnTo>
                    <a:pt x="1373" y="3306"/>
                  </a:lnTo>
                  <a:lnTo>
                    <a:pt x="1186" y="3535"/>
                  </a:lnTo>
                  <a:lnTo>
                    <a:pt x="999" y="3764"/>
                  </a:lnTo>
                  <a:lnTo>
                    <a:pt x="853" y="4013"/>
                  </a:lnTo>
                  <a:lnTo>
                    <a:pt x="707" y="4284"/>
                  </a:lnTo>
                  <a:lnTo>
                    <a:pt x="562" y="4575"/>
                  </a:lnTo>
                  <a:lnTo>
                    <a:pt x="458" y="4866"/>
                  </a:lnTo>
                  <a:lnTo>
                    <a:pt x="354" y="5178"/>
                  </a:lnTo>
                  <a:lnTo>
                    <a:pt x="354" y="5178"/>
                  </a:lnTo>
                  <a:lnTo>
                    <a:pt x="271" y="5510"/>
                  </a:lnTo>
                  <a:lnTo>
                    <a:pt x="208" y="5843"/>
                  </a:lnTo>
                  <a:lnTo>
                    <a:pt x="208" y="5843"/>
                  </a:lnTo>
                  <a:lnTo>
                    <a:pt x="104" y="6654"/>
                  </a:lnTo>
                  <a:lnTo>
                    <a:pt x="42" y="7486"/>
                  </a:lnTo>
                  <a:lnTo>
                    <a:pt x="0" y="8297"/>
                  </a:lnTo>
                  <a:lnTo>
                    <a:pt x="0" y="9128"/>
                  </a:lnTo>
                  <a:lnTo>
                    <a:pt x="21" y="9939"/>
                  </a:lnTo>
                  <a:lnTo>
                    <a:pt x="63" y="10771"/>
                  </a:lnTo>
                  <a:lnTo>
                    <a:pt x="125" y="11582"/>
                  </a:lnTo>
                  <a:lnTo>
                    <a:pt x="188" y="12414"/>
                  </a:lnTo>
                  <a:lnTo>
                    <a:pt x="188" y="12414"/>
                  </a:lnTo>
                  <a:lnTo>
                    <a:pt x="271" y="13079"/>
                  </a:lnTo>
                  <a:lnTo>
                    <a:pt x="396" y="13744"/>
                  </a:lnTo>
                  <a:lnTo>
                    <a:pt x="562" y="14389"/>
                  </a:lnTo>
                  <a:lnTo>
                    <a:pt x="749" y="15033"/>
                  </a:lnTo>
                  <a:lnTo>
                    <a:pt x="957" y="15657"/>
                  </a:lnTo>
                  <a:lnTo>
                    <a:pt x="1206" y="16260"/>
                  </a:lnTo>
                  <a:lnTo>
                    <a:pt x="1498" y="16884"/>
                  </a:lnTo>
                  <a:lnTo>
                    <a:pt x="1789" y="17487"/>
                  </a:lnTo>
                  <a:lnTo>
                    <a:pt x="1789" y="17487"/>
                  </a:lnTo>
                  <a:lnTo>
                    <a:pt x="1934" y="17736"/>
                  </a:lnTo>
                  <a:lnTo>
                    <a:pt x="2080" y="17986"/>
                  </a:lnTo>
                  <a:lnTo>
                    <a:pt x="2246" y="18215"/>
                  </a:lnTo>
                  <a:lnTo>
                    <a:pt x="2412" y="18423"/>
                  </a:lnTo>
                  <a:lnTo>
                    <a:pt x="2600" y="18631"/>
                  </a:lnTo>
                  <a:lnTo>
                    <a:pt x="2787" y="18838"/>
                  </a:lnTo>
                  <a:lnTo>
                    <a:pt x="2974" y="19005"/>
                  </a:lnTo>
                  <a:lnTo>
                    <a:pt x="3182" y="19171"/>
                  </a:lnTo>
                  <a:lnTo>
                    <a:pt x="3410" y="19317"/>
                  </a:lnTo>
                  <a:lnTo>
                    <a:pt x="3639" y="19462"/>
                  </a:lnTo>
                  <a:lnTo>
                    <a:pt x="3889" y="19587"/>
                  </a:lnTo>
                  <a:lnTo>
                    <a:pt x="4138" y="19691"/>
                  </a:lnTo>
                  <a:lnTo>
                    <a:pt x="4388" y="19795"/>
                  </a:lnTo>
                  <a:lnTo>
                    <a:pt x="4679" y="19857"/>
                  </a:lnTo>
                  <a:lnTo>
                    <a:pt x="4970" y="19920"/>
                  </a:lnTo>
                  <a:lnTo>
                    <a:pt x="5261" y="19982"/>
                  </a:lnTo>
                  <a:lnTo>
                    <a:pt x="5261" y="19982"/>
                  </a:lnTo>
                  <a:lnTo>
                    <a:pt x="6134" y="20065"/>
                  </a:lnTo>
                  <a:lnTo>
                    <a:pt x="7028" y="20148"/>
                  </a:lnTo>
                  <a:lnTo>
                    <a:pt x="7902" y="20190"/>
                  </a:lnTo>
                  <a:lnTo>
                    <a:pt x="8775" y="20211"/>
                  </a:lnTo>
                  <a:lnTo>
                    <a:pt x="8775" y="20211"/>
                  </a:lnTo>
                  <a:lnTo>
                    <a:pt x="9544" y="20211"/>
                  </a:lnTo>
                  <a:lnTo>
                    <a:pt x="10293" y="20169"/>
                  </a:lnTo>
                  <a:lnTo>
                    <a:pt x="10293" y="20169"/>
                  </a:lnTo>
                  <a:lnTo>
                    <a:pt x="11873" y="20065"/>
                  </a:lnTo>
                  <a:lnTo>
                    <a:pt x="13474" y="19940"/>
                  </a:lnTo>
                  <a:lnTo>
                    <a:pt x="14264" y="19857"/>
                  </a:lnTo>
                  <a:lnTo>
                    <a:pt x="15075" y="19774"/>
                  </a:lnTo>
                  <a:lnTo>
                    <a:pt x="15886" y="19670"/>
                  </a:lnTo>
                  <a:lnTo>
                    <a:pt x="16697" y="19545"/>
                  </a:lnTo>
                  <a:lnTo>
                    <a:pt x="16697" y="19545"/>
                  </a:lnTo>
                  <a:lnTo>
                    <a:pt x="16572" y="19878"/>
                  </a:lnTo>
                  <a:lnTo>
                    <a:pt x="16468" y="20148"/>
                  </a:lnTo>
                  <a:lnTo>
                    <a:pt x="16468" y="20148"/>
                  </a:lnTo>
                  <a:lnTo>
                    <a:pt x="14701" y="24141"/>
                  </a:lnTo>
                  <a:lnTo>
                    <a:pt x="14701" y="24141"/>
                  </a:lnTo>
                  <a:lnTo>
                    <a:pt x="13204" y="27675"/>
                  </a:lnTo>
                  <a:lnTo>
                    <a:pt x="12455" y="29443"/>
                  </a:lnTo>
                  <a:lnTo>
                    <a:pt x="11728" y="31231"/>
                  </a:lnTo>
                  <a:lnTo>
                    <a:pt x="11000" y="32998"/>
                  </a:lnTo>
                  <a:lnTo>
                    <a:pt x="10314" y="34807"/>
                  </a:lnTo>
                  <a:lnTo>
                    <a:pt x="9628" y="36596"/>
                  </a:lnTo>
                  <a:lnTo>
                    <a:pt x="8962" y="38405"/>
                  </a:lnTo>
                  <a:lnTo>
                    <a:pt x="8962" y="38405"/>
                  </a:lnTo>
                  <a:lnTo>
                    <a:pt x="7486" y="42376"/>
                  </a:lnTo>
                  <a:lnTo>
                    <a:pt x="6737" y="44372"/>
                  </a:lnTo>
                  <a:lnTo>
                    <a:pt x="6030" y="46368"/>
                  </a:lnTo>
                  <a:lnTo>
                    <a:pt x="5365" y="48385"/>
                  </a:lnTo>
                  <a:lnTo>
                    <a:pt x="5053" y="49404"/>
                  </a:lnTo>
                  <a:lnTo>
                    <a:pt x="4741" y="50402"/>
                  </a:lnTo>
                  <a:lnTo>
                    <a:pt x="4471" y="51442"/>
                  </a:lnTo>
                  <a:lnTo>
                    <a:pt x="4201" y="52460"/>
                  </a:lnTo>
                  <a:lnTo>
                    <a:pt x="3951" y="53500"/>
                  </a:lnTo>
                  <a:lnTo>
                    <a:pt x="3722" y="54540"/>
                  </a:lnTo>
                  <a:lnTo>
                    <a:pt x="3722" y="54540"/>
                  </a:lnTo>
                  <a:lnTo>
                    <a:pt x="3535" y="55559"/>
                  </a:lnTo>
                  <a:lnTo>
                    <a:pt x="3535" y="55559"/>
                  </a:lnTo>
                  <a:lnTo>
                    <a:pt x="3494" y="55870"/>
                  </a:lnTo>
                  <a:lnTo>
                    <a:pt x="3452" y="56182"/>
                  </a:lnTo>
                  <a:lnTo>
                    <a:pt x="3452" y="56515"/>
                  </a:lnTo>
                  <a:lnTo>
                    <a:pt x="3452" y="56869"/>
                  </a:lnTo>
                  <a:lnTo>
                    <a:pt x="3473" y="57201"/>
                  </a:lnTo>
                  <a:lnTo>
                    <a:pt x="3535" y="57555"/>
                  </a:lnTo>
                  <a:lnTo>
                    <a:pt x="3598" y="57887"/>
                  </a:lnTo>
                  <a:lnTo>
                    <a:pt x="3702" y="58220"/>
                  </a:lnTo>
                  <a:lnTo>
                    <a:pt x="3826" y="58553"/>
                  </a:lnTo>
                  <a:lnTo>
                    <a:pt x="3993" y="58865"/>
                  </a:lnTo>
                  <a:lnTo>
                    <a:pt x="4180" y="59156"/>
                  </a:lnTo>
                  <a:lnTo>
                    <a:pt x="4409" y="59447"/>
                  </a:lnTo>
                  <a:lnTo>
                    <a:pt x="4658" y="59696"/>
                  </a:lnTo>
                  <a:lnTo>
                    <a:pt x="4928" y="59925"/>
                  </a:lnTo>
                  <a:lnTo>
                    <a:pt x="5261" y="60133"/>
                  </a:lnTo>
                  <a:lnTo>
                    <a:pt x="5615" y="60299"/>
                  </a:lnTo>
                  <a:lnTo>
                    <a:pt x="5615" y="60299"/>
                  </a:lnTo>
                  <a:lnTo>
                    <a:pt x="6717" y="60715"/>
                  </a:lnTo>
                  <a:lnTo>
                    <a:pt x="7839" y="61089"/>
                  </a:lnTo>
                  <a:lnTo>
                    <a:pt x="8941" y="61422"/>
                  </a:lnTo>
                  <a:lnTo>
                    <a:pt x="10064" y="61734"/>
                  </a:lnTo>
                  <a:lnTo>
                    <a:pt x="10626" y="61859"/>
                  </a:lnTo>
                  <a:lnTo>
                    <a:pt x="11208" y="61963"/>
                  </a:lnTo>
                  <a:lnTo>
                    <a:pt x="11769" y="62088"/>
                  </a:lnTo>
                  <a:lnTo>
                    <a:pt x="12351" y="62171"/>
                  </a:lnTo>
                  <a:lnTo>
                    <a:pt x="12934" y="62254"/>
                  </a:lnTo>
                  <a:lnTo>
                    <a:pt x="13516" y="62316"/>
                  </a:lnTo>
                  <a:lnTo>
                    <a:pt x="14098" y="62358"/>
                  </a:lnTo>
                  <a:lnTo>
                    <a:pt x="14680" y="62399"/>
                  </a:lnTo>
                  <a:lnTo>
                    <a:pt x="14680" y="62399"/>
                  </a:lnTo>
                  <a:lnTo>
                    <a:pt x="15075" y="62420"/>
                  </a:lnTo>
                  <a:lnTo>
                    <a:pt x="15491" y="62441"/>
                  </a:lnTo>
                  <a:lnTo>
                    <a:pt x="15491" y="62441"/>
                  </a:lnTo>
                  <a:lnTo>
                    <a:pt x="16011" y="62420"/>
                  </a:lnTo>
                  <a:lnTo>
                    <a:pt x="16260" y="62379"/>
                  </a:lnTo>
                  <a:lnTo>
                    <a:pt x="16510" y="62337"/>
                  </a:lnTo>
                  <a:lnTo>
                    <a:pt x="16759" y="62295"/>
                  </a:lnTo>
                  <a:lnTo>
                    <a:pt x="17009" y="62212"/>
                  </a:lnTo>
                  <a:lnTo>
                    <a:pt x="17238" y="62108"/>
                  </a:lnTo>
                  <a:lnTo>
                    <a:pt x="17487" y="61984"/>
                  </a:lnTo>
                  <a:lnTo>
                    <a:pt x="17487" y="61984"/>
                  </a:lnTo>
                  <a:lnTo>
                    <a:pt x="18007" y="61672"/>
                  </a:lnTo>
                  <a:lnTo>
                    <a:pt x="18506" y="61297"/>
                  </a:lnTo>
                  <a:lnTo>
                    <a:pt x="18963" y="60923"/>
                  </a:lnTo>
                  <a:lnTo>
                    <a:pt x="19421" y="60507"/>
                  </a:lnTo>
                  <a:lnTo>
                    <a:pt x="19816" y="60071"/>
                  </a:lnTo>
                  <a:lnTo>
                    <a:pt x="20211" y="59592"/>
                  </a:lnTo>
                  <a:lnTo>
                    <a:pt x="20565" y="59093"/>
                  </a:lnTo>
                  <a:lnTo>
                    <a:pt x="20876" y="58574"/>
                  </a:lnTo>
                  <a:lnTo>
                    <a:pt x="20876" y="58574"/>
                  </a:lnTo>
                  <a:lnTo>
                    <a:pt x="21729" y="57014"/>
                  </a:lnTo>
                  <a:lnTo>
                    <a:pt x="22561" y="55434"/>
                  </a:lnTo>
                  <a:lnTo>
                    <a:pt x="23372" y="53854"/>
                  </a:lnTo>
                  <a:lnTo>
                    <a:pt x="24141" y="52253"/>
                  </a:lnTo>
                  <a:lnTo>
                    <a:pt x="24889" y="50651"/>
                  </a:lnTo>
                  <a:lnTo>
                    <a:pt x="25638" y="49030"/>
                  </a:lnTo>
                  <a:lnTo>
                    <a:pt x="26324" y="47408"/>
                  </a:lnTo>
                  <a:lnTo>
                    <a:pt x="27010" y="45765"/>
                  </a:lnTo>
                  <a:lnTo>
                    <a:pt x="27010" y="45765"/>
                  </a:lnTo>
                  <a:lnTo>
                    <a:pt x="28008" y="43228"/>
                  </a:lnTo>
                  <a:lnTo>
                    <a:pt x="28986" y="40713"/>
                  </a:lnTo>
                  <a:lnTo>
                    <a:pt x="30919" y="35618"/>
                  </a:lnTo>
                  <a:lnTo>
                    <a:pt x="31876" y="33082"/>
                  </a:lnTo>
                  <a:lnTo>
                    <a:pt x="32874" y="30566"/>
                  </a:lnTo>
                  <a:lnTo>
                    <a:pt x="33893" y="28050"/>
                  </a:lnTo>
                  <a:lnTo>
                    <a:pt x="34413" y="26781"/>
                  </a:lnTo>
                  <a:lnTo>
                    <a:pt x="34953" y="25534"/>
                  </a:lnTo>
                  <a:lnTo>
                    <a:pt x="34953" y="25534"/>
                  </a:lnTo>
                  <a:lnTo>
                    <a:pt x="35639" y="23954"/>
                  </a:lnTo>
                  <a:lnTo>
                    <a:pt x="36284" y="22352"/>
                  </a:lnTo>
                  <a:lnTo>
                    <a:pt x="36908" y="20731"/>
                  </a:lnTo>
                  <a:lnTo>
                    <a:pt x="37490" y="19109"/>
                  </a:lnTo>
                  <a:lnTo>
                    <a:pt x="38072" y="17466"/>
                  </a:lnTo>
                  <a:lnTo>
                    <a:pt x="38613" y="15824"/>
                  </a:lnTo>
                  <a:lnTo>
                    <a:pt x="39132" y="14160"/>
                  </a:lnTo>
                  <a:lnTo>
                    <a:pt x="39631" y="12497"/>
                  </a:lnTo>
                  <a:lnTo>
                    <a:pt x="39631" y="12497"/>
                  </a:lnTo>
                  <a:lnTo>
                    <a:pt x="39860" y="11644"/>
                  </a:lnTo>
                  <a:lnTo>
                    <a:pt x="40068" y="10771"/>
                  </a:lnTo>
                  <a:lnTo>
                    <a:pt x="40255" y="9918"/>
                  </a:lnTo>
                  <a:lnTo>
                    <a:pt x="40380" y="9045"/>
                  </a:lnTo>
                  <a:lnTo>
                    <a:pt x="40442" y="8608"/>
                  </a:lnTo>
                  <a:lnTo>
                    <a:pt x="40484" y="8151"/>
                  </a:lnTo>
                  <a:lnTo>
                    <a:pt x="40505" y="7714"/>
                  </a:lnTo>
                  <a:lnTo>
                    <a:pt x="40505" y="7278"/>
                  </a:lnTo>
                  <a:lnTo>
                    <a:pt x="40505" y="6820"/>
                  </a:lnTo>
                  <a:lnTo>
                    <a:pt x="40484" y="6384"/>
                  </a:lnTo>
                  <a:lnTo>
                    <a:pt x="40463" y="5926"/>
                  </a:lnTo>
                  <a:lnTo>
                    <a:pt x="40401" y="5489"/>
                  </a:lnTo>
                  <a:lnTo>
                    <a:pt x="40401" y="5489"/>
                  </a:lnTo>
                  <a:lnTo>
                    <a:pt x="40338" y="5032"/>
                  </a:lnTo>
                  <a:lnTo>
                    <a:pt x="40234" y="4595"/>
                  </a:lnTo>
                  <a:lnTo>
                    <a:pt x="40089" y="4180"/>
                  </a:lnTo>
                  <a:lnTo>
                    <a:pt x="39923" y="3784"/>
                  </a:lnTo>
                  <a:lnTo>
                    <a:pt x="39756" y="3410"/>
                  </a:lnTo>
                  <a:lnTo>
                    <a:pt x="39528" y="3036"/>
                  </a:lnTo>
                  <a:lnTo>
                    <a:pt x="39299" y="2703"/>
                  </a:lnTo>
                  <a:lnTo>
                    <a:pt x="39028" y="2412"/>
                  </a:lnTo>
                  <a:lnTo>
                    <a:pt x="38737" y="2121"/>
                  </a:lnTo>
                  <a:lnTo>
                    <a:pt x="38426" y="1851"/>
                  </a:lnTo>
                  <a:lnTo>
                    <a:pt x="38093" y="1622"/>
                  </a:lnTo>
                  <a:lnTo>
                    <a:pt x="37739" y="1393"/>
                  </a:lnTo>
                  <a:lnTo>
                    <a:pt x="37365" y="1206"/>
                  </a:lnTo>
                  <a:lnTo>
                    <a:pt x="36970" y="1061"/>
                  </a:lnTo>
                  <a:lnTo>
                    <a:pt x="36533" y="936"/>
                  </a:lnTo>
                  <a:lnTo>
                    <a:pt x="36097" y="832"/>
                  </a:lnTo>
                  <a:lnTo>
                    <a:pt x="36097" y="832"/>
                  </a:lnTo>
                  <a:lnTo>
                    <a:pt x="34912" y="624"/>
                  </a:lnTo>
                  <a:lnTo>
                    <a:pt x="33726" y="437"/>
                  </a:lnTo>
                  <a:lnTo>
                    <a:pt x="32520" y="291"/>
                  </a:lnTo>
                  <a:lnTo>
                    <a:pt x="31335" y="187"/>
                  </a:lnTo>
                  <a:lnTo>
                    <a:pt x="30129" y="104"/>
                  </a:lnTo>
                  <a:lnTo>
                    <a:pt x="28944" y="42"/>
                  </a:lnTo>
                  <a:lnTo>
                    <a:pt x="27738" y="21"/>
                  </a:lnTo>
                  <a:lnTo>
                    <a:pt x="265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33" name="Google Shape;1533;p9"/>
            <p:cNvSpPr/>
            <p:nvPr/>
          </p:nvSpPr>
          <p:spPr>
            <a:xfrm>
              <a:off x="5754375" y="3046175"/>
              <a:ext cx="166875" cy="342075"/>
            </a:xfrm>
            <a:custGeom>
              <a:avLst/>
              <a:gdLst/>
              <a:ahLst/>
              <a:cxnLst/>
              <a:rect l="l" t="t" r="r" b="b"/>
              <a:pathLst>
                <a:path w="6675" h="13683" extrusionOk="0">
                  <a:moveTo>
                    <a:pt x="6633" y="1"/>
                  </a:moveTo>
                  <a:lnTo>
                    <a:pt x="6529" y="22"/>
                  </a:lnTo>
                  <a:lnTo>
                    <a:pt x="6446" y="63"/>
                  </a:lnTo>
                  <a:lnTo>
                    <a:pt x="6384" y="105"/>
                  </a:lnTo>
                  <a:lnTo>
                    <a:pt x="6342" y="167"/>
                  </a:lnTo>
                  <a:lnTo>
                    <a:pt x="6238" y="292"/>
                  </a:lnTo>
                  <a:lnTo>
                    <a:pt x="6176" y="417"/>
                  </a:lnTo>
                  <a:lnTo>
                    <a:pt x="5677" y="1144"/>
                  </a:lnTo>
                  <a:lnTo>
                    <a:pt x="5219" y="1914"/>
                  </a:lnTo>
                  <a:lnTo>
                    <a:pt x="4783" y="2704"/>
                  </a:lnTo>
                  <a:lnTo>
                    <a:pt x="4388" y="3494"/>
                  </a:lnTo>
                  <a:lnTo>
                    <a:pt x="3514" y="5241"/>
                  </a:lnTo>
                  <a:lnTo>
                    <a:pt x="2662" y="6966"/>
                  </a:lnTo>
                  <a:lnTo>
                    <a:pt x="2225" y="7840"/>
                  </a:lnTo>
                  <a:lnTo>
                    <a:pt x="1789" y="8692"/>
                  </a:lnTo>
                  <a:lnTo>
                    <a:pt x="1310" y="9545"/>
                  </a:lnTo>
                  <a:lnTo>
                    <a:pt x="832" y="10376"/>
                  </a:lnTo>
                  <a:lnTo>
                    <a:pt x="707" y="10605"/>
                  </a:lnTo>
                  <a:lnTo>
                    <a:pt x="583" y="10834"/>
                  </a:lnTo>
                  <a:lnTo>
                    <a:pt x="395" y="11312"/>
                  </a:lnTo>
                  <a:lnTo>
                    <a:pt x="229" y="11790"/>
                  </a:lnTo>
                  <a:lnTo>
                    <a:pt x="84" y="12289"/>
                  </a:lnTo>
                  <a:lnTo>
                    <a:pt x="42" y="12476"/>
                  </a:lnTo>
                  <a:lnTo>
                    <a:pt x="21" y="12664"/>
                  </a:lnTo>
                  <a:lnTo>
                    <a:pt x="0" y="12851"/>
                  </a:lnTo>
                  <a:lnTo>
                    <a:pt x="21" y="13017"/>
                  </a:lnTo>
                  <a:lnTo>
                    <a:pt x="63" y="13183"/>
                  </a:lnTo>
                  <a:lnTo>
                    <a:pt x="146" y="13329"/>
                  </a:lnTo>
                  <a:lnTo>
                    <a:pt x="271" y="13454"/>
                  </a:lnTo>
                  <a:lnTo>
                    <a:pt x="458" y="13579"/>
                  </a:lnTo>
                  <a:lnTo>
                    <a:pt x="645" y="13662"/>
                  </a:lnTo>
                  <a:lnTo>
                    <a:pt x="853" y="13682"/>
                  </a:lnTo>
                  <a:lnTo>
                    <a:pt x="978" y="13662"/>
                  </a:lnTo>
                  <a:lnTo>
                    <a:pt x="1102" y="13641"/>
                  </a:lnTo>
                  <a:lnTo>
                    <a:pt x="1206" y="13579"/>
                  </a:lnTo>
                  <a:lnTo>
                    <a:pt x="1331" y="13516"/>
                  </a:lnTo>
                  <a:lnTo>
                    <a:pt x="1539" y="13350"/>
                  </a:lnTo>
                  <a:lnTo>
                    <a:pt x="1726" y="13142"/>
                  </a:lnTo>
                  <a:lnTo>
                    <a:pt x="1976" y="12830"/>
                  </a:lnTo>
                  <a:lnTo>
                    <a:pt x="2204" y="12518"/>
                  </a:lnTo>
                  <a:lnTo>
                    <a:pt x="2412" y="12206"/>
                  </a:lnTo>
                  <a:lnTo>
                    <a:pt x="2620" y="11873"/>
                  </a:lnTo>
                  <a:lnTo>
                    <a:pt x="2807" y="11520"/>
                  </a:lnTo>
                  <a:lnTo>
                    <a:pt x="2974" y="11187"/>
                  </a:lnTo>
                  <a:lnTo>
                    <a:pt x="3140" y="10834"/>
                  </a:lnTo>
                  <a:lnTo>
                    <a:pt x="3286" y="10460"/>
                  </a:lnTo>
                  <a:lnTo>
                    <a:pt x="4201" y="8152"/>
                  </a:lnTo>
                  <a:lnTo>
                    <a:pt x="5115" y="5823"/>
                  </a:lnTo>
                  <a:lnTo>
                    <a:pt x="5510" y="4762"/>
                  </a:lnTo>
                  <a:lnTo>
                    <a:pt x="5885" y="3681"/>
                  </a:lnTo>
                  <a:lnTo>
                    <a:pt x="6051" y="3141"/>
                  </a:lnTo>
                  <a:lnTo>
                    <a:pt x="6217" y="2579"/>
                  </a:lnTo>
                  <a:lnTo>
                    <a:pt x="6363" y="2038"/>
                  </a:lnTo>
                  <a:lnTo>
                    <a:pt x="6488" y="1477"/>
                  </a:lnTo>
                  <a:lnTo>
                    <a:pt x="6571" y="1124"/>
                  </a:lnTo>
                  <a:lnTo>
                    <a:pt x="6654" y="770"/>
                  </a:lnTo>
                  <a:lnTo>
                    <a:pt x="6675" y="583"/>
                  </a:lnTo>
                  <a:lnTo>
                    <a:pt x="6675" y="396"/>
                  </a:lnTo>
                  <a:lnTo>
                    <a:pt x="6675" y="209"/>
                  </a:lnTo>
                  <a:lnTo>
                    <a:pt x="663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34" name="Google Shape;1534;p9"/>
            <p:cNvSpPr/>
            <p:nvPr/>
          </p:nvSpPr>
          <p:spPr>
            <a:xfrm>
              <a:off x="5754375" y="3046175"/>
              <a:ext cx="166875" cy="342075"/>
            </a:xfrm>
            <a:custGeom>
              <a:avLst/>
              <a:gdLst/>
              <a:ahLst/>
              <a:cxnLst/>
              <a:rect l="l" t="t" r="r" b="b"/>
              <a:pathLst>
                <a:path w="6675" h="13683" fill="none" extrusionOk="0">
                  <a:moveTo>
                    <a:pt x="6633" y="1"/>
                  </a:moveTo>
                  <a:lnTo>
                    <a:pt x="6633" y="1"/>
                  </a:lnTo>
                  <a:lnTo>
                    <a:pt x="6529" y="22"/>
                  </a:lnTo>
                  <a:lnTo>
                    <a:pt x="6446" y="63"/>
                  </a:lnTo>
                  <a:lnTo>
                    <a:pt x="6384" y="105"/>
                  </a:lnTo>
                  <a:lnTo>
                    <a:pt x="6342" y="167"/>
                  </a:lnTo>
                  <a:lnTo>
                    <a:pt x="6238" y="292"/>
                  </a:lnTo>
                  <a:lnTo>
                    <a:pt x="6176" y="417"/>
                  </a:lnTo>
                  <a:lnTo>
                    <a:pt x="6176" y="417"/>
                  </a:lnTo>
                  <a:lnTo>
                    <a:pt x="5677" y="1144"/>
                  </a:lnTo>
                  <a:lnTo>
                    <a:pt x="5219" y="1914"/>
                  </a:lnTo>
                  <a:lnTo>
                    <a:pt x="4783" y="2704"/>
                  </a:lnTo>
                  <a:lnTo>
                    <a:pt x="4388" y="3494"/>
                  </a:lnTo>
                  <a:lnTo>
                    <a:pt x="4388" y="3494"/>
                  </a:lnTo>
                  <a:lnTo>
                    <a:pt x="3514" y="5241"/>
                  </a:lnTo>
                  <a:lnTo>
                    <a:pt x="2662" y="6966"/>
                  </a:lnTo>
                  <a:lnTo>
                    <a:pt x="2225" y="7840"/>
                  </a:lnTo>
                  <a:lnTo>
                    <a:pt x="1789" y="8692"/>
                  </a:lnTo>
                  <a:lnTo>
                    <a:pt x="1310" y="9545"/>
                  </a:lnTo>
                  <a:lnTo>
                    <a:pt x="832" y="10376"/>
                  </a:lnTo>
                  <a:lnTo>
                    <a:pt x="832" y="10376"/>
                  </a:lnTo>
                  <a:lnTo>
                    <a:pt x="707" y="10605"/>
                  </a:lnTo>
                  <a:lnTo>
                    <a:pt x="583" y="10834"/>
                  </a:lnTo>
                  <a:lnTo>
                    <a:pt x="395" y="11312"/>
                  </a:lnTo>
                  <a:lnTo>
                    <a:pt x="229" y="11790"/>
                  </a:lnTo>
                  <a:lnTo>
                    <a:pt x="84" y="12289"/>
                  </a:lnTo>
                  <a:lnTo>
                    <a:pt x="84" y="12289"/>
                  </a:lnTo>
                  <a:lnTo>
                    <a:pt x="42" y="12476"/>
                  </a:lnTo>
                  <a:lnTo>
                    <a:pt x="21" y="12664"/>
                  </a:lnTo>
                  <a:lnTo>
                    <a:pt x="0" y="12851"/>
                  </a:lnTo>
                  <a:lnTo>
                    <a:pt x="21" y="13017"/>
                  </a:lnTo>
                  <a:lnTo>
                    <a:pt x="63" y="13183"/>
                  </a:lnTo>
                  <a:lnTo>
                    <a:pt x="146" y="13329"/>
                  </a:lnTo>
                  <a:lnTo>
                    <a:pt x="271" y="13454"/>
                  </a:lnTo>
                  <a:lnTo>
                    <a:pt x="458" y="13579"/>
                  </a:lnTo>
                  <a:lnTo>
                    <a:pt x="458" y="13579"/>
                  </a:lnTo>
                  <a:lnTo>
                    <a:pt x="645" y="13662"/>
                  </a:lnTo>
                  <a:lnTo>
                    <a:pt x="853" y="13682"/>
                  </a:lnTo>
                  <a:lnTo>
                    <a:pt x="853" y="13682"/>
                  </a:lnTo>
                  <a:lnTo>
                    <a:pt x="978" y="13662"/>
                  </a:lnTo>
                  <a:lnTo>
                    <a:pt x="1102" y="13641"/>
                  </a:lnTo>
                  <a:lnTo>
                    <a:pt x="1206" y="13579"/>
                  </a:lnTo>
                  <a:lnTo>
                    <a:pt x="1331" y="13516"/>
                  </a:lnTo>
                  <a:lnTo>
                    <a:pt x="1539" y="13350"/>
                  </a:lnTo>
                  <a:lnTo>
                    <a:pt x="1726" y="13142"/>
                  </a:lnTo>
                  <a:lnTo>
                    <a:pt x="1726" y="13142"/>
                  </a:lnTo>
                  <a:lnTo>
                    <a:pt x="1976" y="12830"/>
                  </a:lnTo>
                  <a:lnTo>
                    <a:pt x="2204" y="12518"/>
                  </a:lnTo>
                  <a:lnTo>
                    <a:pt x="2412" y="12206"/>
                  </a:lnTo>
                  <a:lnTo>
                    <a:pt x="2620" y="11873"/>
                  </a:lnTo>
                  <a:lnTo>
                    <a:pt x="2807" y="11520"/>
                  </a:lnTo>
                  <a:lnTo>
                    <a:pt x="2974" y="11187"/>
                  </a:lnTo>
                  <a:lnTo>
                    <a:pt x="3140" y="10834"/>
                  </a:lnTo>
                  <a:lnTo>
                    <a:pt x="3286" y="10460"/>
                  </a:lnTo>
                  <a:lnTo>
                    <a:pt x="3286" y="10460"/>
                  </a:lnTo>
                  <a:lnTo>
                    <a:pt x="4201" y="8152"/>
                  </a:lnTo>
                  <a:lnTo>
                    <a:pt x="5115" y="5823"/>
                  </a:lnTo>
                  <a:lnTo>
                    <a:pt x="5115" y="5823"/>
                  </a:lnTo>
                  <a:lnTo>
                    <a:pt x="5510" y="4762"/>
                  </a:lnTo>
                  <a:lnTo>
                    <a:pt x="5885" y="3681"/>
                  </a:lnTo>
                  <a:lnTo>
                    <a:pt x="6051" y="3141"/>
                  </a:lnTo>
                  <a:lnTo>
                    <a:pt x="6217" y="2579"/>
                  </a:lnTo>
                  <a:lnTo>
                    <a:pt x="6363" y="2038"/>
                  </a:lnTo>
                  <a:lnTo>
                    <a:pt x="6488" y="1477"/>
                  </a:lnTo>
                  <a:lnTo>
                    <a:pt x="6488" y="1477"/>
                  </a:lnTo>
                  <a:lnTo>
                    <a:pt x="6571" y="1124"/>
                  </a:lnTo>
                  <a:lnTo>
                    <a:pt x="6654" y="770"/>
                  </a:lnTo>
                  <a:lnTo>
                    <a:pt x="6675" y="583"/>
                  </a:lnTo>
                  <a:lnTo>
                    <a:pt x="6675" y="396"/>
                  </a:lnTo>
                  <a:lnTo>
                    <a:pt x="6675" y="209"/>
                  </a:lnTo>
                  <a:lnTo>
                    <a:pt x="663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35" name="Google Shape;1535;p9"/>
            <p:cNvSpPr/>
            <p:nvPr/>
          </p:nvSpPr>
          <p:spPr>
            <a:xfrm>
              <a:off x="5470025" y="2056975"/>
              <a:ext cx="298925" cy="63425"/>
            </a:xfrm>
            <a:custGeom>
              <a:avLst/>
              <a:gdLst/>
              <a:ahLst/>
              <a:cxnLst/>
              <a:rect l="l" t="t" r="r" b="b"/>
              <a:pathLst>
                <a:path w="11957" h="2537" extrusionOk="0">
                  <a:moveTo>
                    <a:pt x="8547" y="0"/>
                  </a:moveTo>
                  <a:lnTo>
                    <a:pt x="7923" y="21"/>
                  </a:lnTo>
                  <a:lnTo>
                    <a:pt x="7299" y="62"/>
                  </a:lnTo>
                  <a:lnTo>
                    <a:pt x="6051" y="166"/>
                  </a:lnTo>
                  <a:lnTo>
                    <a:pt x="4804" y="291"/>
                  </a:lnTo>
                  <a:lnTo>
                    <a:pt x="4180" y="333"/>
                  </a:lnTo>
                  <a:lnTo>
                    <a:pt x="3577" y="374"/>
                  </a:lnTo>
                  <a:lnTo>
                    <a:pt x="3182" y="416"/>
                  </a:lnTo>
                  <a:lnTo>
                    <a:pt x="2829" y="458"/>
                  </a:lnTo>
                  <a:lnTo>
                    <a:pt x="2454" y="541"/>
                  </a:lnTo>
                  <a:lnTo>
                    <a:pt x="2080" y="624"/>
                  </a:lnTo>
                  <a:lnTo>
                    <a:pt x="1727" y="728"/>
                  </a:lnTo>
                  <a:lnTo>
                    <a:pt x="1373" y="832"/>
                  </a:lnTo>
                  <a:lnTo>
                    <a:pt x="666" y="1102"/>
                  </a:lnTo>
                  <a:lnTo>
                    <a:pt x="521" y="1164"/>
                  </a:lnTo>
                  <a:lnTo>
                    <a:pt x="396" y="1227"/>
                  </a:lnTo>
                  <a:lnTo>
                    <a:pt x="271" y="1310"/>
                  </a:lnTo>
                  <a:lnTo>
                    <a:pt x="167" y="1414"/>
                  </a:lnTo>
                  <a:lnTo>
                    <a:pt x="84" y="1539"/>
                  </a:lnTo>
                  <a:lnTo>
                    <a:pt x="22" y="1663"/>
                  </a:lnTo>
                  <a:lnTo>
                    <a:pt x="1" y="1830"/>
                  </a:lnTo>
                  <a:lnTo>
                    <a:pt x="22" y="2017"/>
                  </a:lnTo>
                  <a:lnTo>
                    <a:pt x="84" y="2163"/>
                  </a:lnTo>
                  <a:lnTo>
                    <a:pt x="146" y="2287"/>
                  </a:lnTo>
                  <a:lnTo>
                    <a:pt x="250" y="2391"/>
                  </a:lnTo>
                  <a:lnTo>
                    <a:pt x="375" y="2454"/>
                  </a:lnTo>
                  <a:lnTo>
                    <a:pt x="500" y="2495"/>
                  </a:lnTo>
                  <a:lnTo>
                    <a:pt x="645" y="2516"/>
                  </a:lnTo>
                  <a:lnTo>
                    <a:pt x="957" y="2537"/>
                  </a:lnTo>
                  <a:lnTo>
                    <a:pt x="1082" y="2537"/>
                  </a:lnTo>
                  <a:lnTo>
                    <a:pt x="1914" y="2516"/>
                  </a:lnTo>
                  <a:lnTo>
                    <a:pt x="2725" y="2454"/>
                  </a:lnTo>
                  <a:lnTo>
                    <a:pt x="3536" y="2329"/>
                  </a:lnTo>
                  <a:lnTo>
                    <a:pt x="4326" y="2183"/>
                  </a:lnTo>
                  <a:lnTo>
                    <a:pt x="5053" y="2038"/>
                  </a:lnTo>
                  <a:lnTo>
                    <a:pt x="5802" y="1892"/>
                  </a:lnTo>
                  <a:lnTo>
                    <a:pt x="7278" y="1643"/>
                  </a:lnTo>
                  <a:lnTo>
                    <a:pt x="8006" y="1518"/>
                  </a:lnTo>
                  <a:lnTo>
                    <a:pt x="8734" y="1372"/>
                  </a:lnTo>
                  <a:lnTo>
                    <a:pt x="9461" y="1185"/>
                  </a:lnTo>
                  <a:lnTo>
                    <a:pt x="10189" y="998"/>
                  </a:lnTo>
                  <a:lnTo>
                    <a:pt x="10605" y="873"/>
                  </a:lnTo>
                  <a:lnTo>
                    <a:pt x="11042" y="728"/>
                  </a:lnTo>
                  <a:lnTo>
                    <a:pt x="11270" y="645"/>
                  </a:lnTo>
                  <a:lnTo>
                    <a:pt x="11499" y="520"/>
                  </a:lnTo>
                  <a:lnTo>
                    <a:pt x="11728" y="395"/>
                  </a:lnTo>
                  <a:lnTo>
                    <a:pt x="11957" y="229"/>
                  </a:lnTo>
                  <a:lnTo>
                    <a:pt x="11458" y="125"/>
                  </a:lnTo>
                  <a:lnTo>
                    <a:pt x="11250" y="83"/>
                  </a:lnTo>
                  <a:lnTo>
                    <a:pt x="11062" y="62"/>
                  </a:lnTo>
                  <a:lnTo>
                    <a:pt x="9919" y="21"/>
                  </a:lnTo>
                  <a:lnTo>
                    <a:pt x="875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36" name="Google Shape;1536;p9"/>
            <p:cNvSpPr/>
            <p:nvPr/>
          </p:nvSpPr>
          <p:spPr>
            <a:xfrm>
              <a:off x="5470025" y="2056975"/>
              <a:ext cx="298925" cy="63425"/>
            </a:xfrm>
            <a:custGeom>
              <a:avLst/>
              <a:gdLst/>
              <a:ahLst/>
              <a:cxnLst/>
              <a:rect l="l" t="t" r="r" b="b"/>
              <a:pathLst>
                <a:path w="11957" h="2537" fill="none" extrusionOk="0">
                  <a:moveTo>
                    <a:pt x="8755" y="0"/>
                  </a:moveTo>
                  <a:lnTo>
                    <a:pt x="8755" y="0"/>
                  </a:lnTo>
                  <a:lnTo>
                    <a:pt x="8547" y="0"/>
                  </a:lnTo>
                  <a:lnTo>
                    <a:pt x="8547" y="0"/>
                  </a:lnTo>
                  <a:lnTo>
                    <a:pt x="7923" y="21"/>
                  </a:lnTo>
                  <a:lnTo>
                    <a:pt x="7299" y="62"/>
                  </a:lnTo>
                  <a:lnTo>
                    <a:pt x="6051" y="166"/>
                  </a:lnTo>
                  <a:lnTo>
                    <a:pt x="4804" y="291"/>
                  </a:lnTo>
                  <a:lnTo>
                    <a:pt x="4180" y="333"/>
                  </a:lnTo>
                  <a:lnTo>
                    <a:pt x="3577" y="374"/>
                  </a:lnTo>
                  <a:lnTo>
                    <a:pt x="3577" y="374"/>
                  </a:lnTo>
                  <a:lnTo>
                    <a:pt x="3182" y="416"/>
                  </a:lnTo>
                  <a:lnTo>
                    <a:pt x="2829" y="458"/>
                  </a:lnTo>
                  <a:lnTo>
                    <a:pt x="2454" y="541"/>
                  </a:lnTo>
                  <a:lnTo>
                    <a:pt x="2080" y="624"/>
                  </a:lnTo>
                  <a:lnTo>
                    <a:pt x="1727" y="728"/>
                  </a:lnTo>
                  <a:lnTo>
                    <a:pt x="1373" y="832"/>
                  </a:lnTo>
                  <a:lnTo>
                    <a:pt x="666" y="1102"/>
                  </a:lnTo>
                  <a:lnTo>
                    <a:pt x="666" y="1102"/>
                  </a:lnTo>
                  <a:lnTo>
                    <a:pt x="521" y="1164"/>
                  </a:lnTo>
                  <a:lnTo>
                    <a:pt x="396" y="1227"/>
                  </a:lnTo>
                  <a:lnTo>
                    <a:pt x="271" y="1310"/>
                  </a:lnTo>
                  <a:lnTo>
                    <a:pt x="167" y="1414"/>
                  </a:lnTo>
                  <a:lnTo>
                    <a:pt x="84" y="1539"/>
                  </a:lnTo>
                  <a:lnTo>
                    <a:pt x="22" y="1663"/>
                  </a:lnTo>
                  <a:lnTo>
                    <a:pt x="1" y="1830"/>
                  </a:lnTo>
                  <a:lnTo>
                    <a:pt x="22" y="2017"/>
                  </a:lnTo>
                  <a:lnTo>
                    <a:pt x="22" y="2017"/>
                  </a:lnTo>
                  <a:lnTo>
                    <a:pt x="84" y="2163"/>
                  </a:lnTo>
                  <a:lnTo>
                    <a:pt x="146" y="2287"/>
                  </a:lnTo>
                  <a:lnTo>
                    <a:pt x="250" y="2391"/>
                  </a:lnTo>
                  <a:lnTo>
                    <a:pt x="375" y="2454"/>
                  </a:lnTo>
                  <a:lnTo>
                    <a:pt x="500" y="2495"/>
                  </a:lnTo>
                  <a:lnTo>
                    <a:pt x="645" y="2516"/>
                  </a:lnTo>
                  <a:lnTo>
                    <a:pt x="957" y="2537"/>
                  </a:lnTo>
                  <a:lnTo>
                    <a:pt x="957" y="2537"/>
                  </a:lnTo>
                  <a:lnTo>
                    <a:pt x="1082" y="2537"/>
                  </a:lnTo>
                  <a:lnTo>
                    <a:pt x="1082" y="2537"/>
                  </a:lnTo>
                  <a:lnTo>
                    <a:pt x="1914" y="2516"/>
                  </a:lnTo>
                  <a:lnTo>
                    <a:pt x="2725" y="2454"/>
                  </a:lnTo>
                  <a:lnTo>
                    <a:pt x="3536" y="2329"/>
                  </a:lnTo>
                  <a:lnTo>
                    <a:pt x="4326" y="2183"/>
                  </a:lnTo>
                  <a:lnTo>
                    <a:pt x="4326" y="2183"/>
                  </a:lnTo>
                  <a:lnTo>
                    <a:pt x="5053" y="2038"/>
                  </a:lnTo>
                  <a:lnTo>
                    <a:pt x="5802" y="1892"/>
                  </a:lnTo>
                  <a:lnTo>
                    <a:pt x="7278" y="1643"/>
                  </a:lnTo>
                  <a:lnTo>
                    <a:pt x="8006" y="1518"/>
                  </a:lnTo>
                  <a:lnTo>
                    <a:pt x="8734" y="1372"/>
                  </a:lnTo>
                  <a:lnTo>
                    <a:pt x="9461" y="1185"/>
                  </a:lnTo>
                  <a:lnTo>
                    <a:pt x="10189" y="998"/>
                  </a:lnTo>
                  <a:lnTo>
                    <a:pt x="10189" y="998"/>
                  </a:lnTo>
                  <a:lnTo>
                    <a:pt x="10605" y="873"/>
                  </a:lnTo>
                  <a:lnTo>
                    <a:pt x="11042" y="728"/>
                  </a:lnTo>
                  <a:lnTo>
                    <a:pt x="11270" y="645"/>
                  </a:lnTo>
                  <a:lnTo>
                    <a:pt x="11499" y="520"/>
                  </a:lnTo>
                  <a:lnTo>
                    <a:pt x="11728" y="395"/>
                  </a:lnTo>
                  <a:lnTo>
                    <a:pt x="11957" y="229"/>
                  </a:lnTo>
                  <a:lnTo>
                    <a:pt x="11957" y="229"/>
                  </a:lnTo>
                  <a:lnTo>
                    <a:pt x="11458" y="125"/>
                  </a:lnTo>
                  <a:lnTo>
                    <a:pt x="11250" y="83"/>
                  </a:lnTo>
                  <a:lnTo>
                    <a:pt x="11062" y="62"/>
                  </a:lnTo>
                  <a:lnTo>
                    <a:pt x="11062" y="62"/>
                  </a:lnTo>
                  <a:lnTo>
                    <a:pt x="9919" y="21"/>
                  </a:lnTo>
                  <a:lnTo>
                    <a:pt x="87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37" name="Google Shape;1537;p9"/>
            <p:cNvSpPr/>
            <p:nvPr/>
          </p:nvSpPr>
          <p:spPr>
            <a:xfrm>
              <a:off x="5827150" y="2041900"/>
              <a:ext cx="65000" cy="41075"/>
            </a:xfrm>
            <a:custGeom>
              <a:avLst/>
              <a:gdLst/>
              <a:ahLst/>
              <a:cxnLst/>
              <a:rect l="l" t="t" r="r" b="b"/>
              <a:pathLst>
                <a:path w="2600" h="1643" extrusionOk="0">
                  <a:moveTo>
                    <a:pt x="998" y="0"/>
                  </a:moveTo>
                  <a:lnTo>
                    <a:pt x="853" y="21"/>
                  </a:lnTo>
                  <a:lnTo>
                    <a:pt x="707" y="62"/>
                  </a:lnTo>
                  <a:lnTo>
                    <a:pt x="562" y="104"/>
                  </a:lnTo>
                  <a:lnTo>
                    <a:pt x="458" y="166"/>
                  </a:lnTo>
                  <a:lnTo>
                    <a:pt x="354" y="208"/>
                  </a:lnTo>
                  <a:lnTo>
                    <a:pt x="250" y="291"/>
                  </a:lnTo>
                  <a:lnTo>
                    <a:pt x="167" y="354"/>
                  </a:lnTo>
                  <a:lnTo>
                    <a:pt x="104" y="458"/>
                  </a:lnTo>
                  <a:lnTo>
                    <a:pt x="63" y="541"/>
                  </a:lnTo>
                  <a:lnTo>
                    <a:pt x="21" y="665"/>
                  </a:lnTo>
                  <a:lnTo>
                    <a:pt x="0" y="790"/>
                  </a:lnTo>
                  <a:lnTo>
                    <a:pt x="0" y="915"/>
                  </a:lnTo>
                  <a:lnTo>
                    <a:pt x="21" y="1040"/>
                  </a:lnTo>
                  <a:lnTo>
                    <a:pt x="63" y="1144"/>
                  </a:lnTo>
                  <a:lnTo>
                    <a:pt x="104" y="1227"/>
                  </a:lnTo>
                  <a:lnTo>
                    <a:pt x="188" y="1310"/>
                  </a:lnTo>
                  <a:lnTo>
                    <a:pt x="271" y="1393"/>
                  </a:lnTo>
                  <a:lnTo>
                    <a:pt x="375" y="1456"/>
                  </a:lnTo>
                  <a:lnTo>
                    <a:pt x="479" y="1518"/>
                  </a:lnTo>
                  <a:lnTo>
                    <a:pt x="603" y="1560"/>
                  </a:lnTo>
                  <a:lnTo>
                    <a:pt x="749" y="1601"/>
                  </a:lnTo>
                  <a:lnTo>
                    <a:pt x="894" y="1622"/>
                  </a:lnTo>
                  <a:lnTo>
                    <a:pt x="1040" y="1643"/>
                  </a:lnTo>
                  <a:lnTo>
                    <a:pt x="1269" y="1622"/>
                  </a:lnTo>
                  <a:lnTo>
                    <a:pt x="1497" y="1580"/>
                  </a:lnTo>
                  <a:lnTo>
                    <a:pt x="1726" y="1497"/>
                  </a:lnTo>
                  <a:lnTo>
                    <a:pt x="1934" y="1393"/>
                  </a:lnTo>
                  <a:lnTo>
                    <a:pt x="2142" y="1268"/>
                  </a:lnTo>
                  <a:lnTo>
                    <a:pt x="2308" y="1123"/>
                  </a:lnTo>
                  <a:lnTo>
                    <a:pt x="2475" y="936"/>
                  </a:lnTo>
                  <a:lnTo>
                    <a:pt x="2599" y="749"/>
                  </a:lnTo>
                  <a:lnTo>
                    <a:pt x="2454" y="582"/>
                  </a:lnTo>
                  <a:lnTo>
                    <a:pt x="2288" y="437"/>
                  </a:lnTo>
                  <a:lnTo>
                    <a:pt x="2121" y="312"/>
                  </a:lnTo>
                  <a:lnTo>
                    <a:pt x="1934" y="187"/>
                  </a:lnTo>
                  <a:lnTo>
                    <a:pt x="1747" y="104"/>
                  </a:lnTo>
                  <a:lnTo>
                    <a:pt x="1539" y="42"/>
                  </a:lnTo>
                  <a:lnTo>
                    <a:pt x="1352" y="2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38" name="Google Shape;1538;p9"/>
            <p:cNvSpPr/>
            <p:nvPr/>
          </p:nvSpPr>
          <p:spPr>
            <a:xfrm>
              <a:off x="5827150" y="2041900"/>
              <a:ext cx="65000" cy="41075"/>
            </a:xfrm>
            <a:custGeom>
              <a:avLst/>
              <a:gdLst/>
              <a:ahLst/>
              <a:cxnLst/>
              <a:rect l="l" t="t" r="r" b="b"/>
              <a:pathLst>
                <a:path w="2600" h="1643" fill="none" extrusionOk="0">
                  <a:moveTo>
                    <a:pt x="1144" y="0"/>
                  </a:moveTo>
                  <a:lnTo>
                    <a:pt x="1144" y="0"/>
                  </a:lnTo>
                  <a:lnTo>
                    <a:pt x="998" y="0"/>
                  </a:lnTo>
                  <a:lnTo>
                    <a:pt x="853" y="21"/>
                  </a:lnTo>
                  <a:lnTo>
                    <a:pt x="707" y="62"/>
                  </a:lnTo>
                  <a:lnTo>
                    <a:pt x="562" y="104"/>
                  </a:lnTo>
                  <a:lnTo>
                    <a:pt x="562" y="104"/>
                  </a:lnTo>
                  <a:lnTo>
                    <a:pt x="458" y="166"/>
                  </a:lnTo>
                  <a:lnTo>
                    <a:pt x="354" y="208"/>
                  </a:lnTo>
                  <a:lnTo>
                    <a:pt x="250" y="291"/>
                  </a:lnTo>
                  <a:lnTo>
                    <a:pt x="167" y="354"/>
                  </a:lnTo>
                  <a:lnTo>
                    <a:pt x="104" y="458"/>
                  </a:lnTo>
                  <a:lnTo>
                    <a:pt x="63" y="541"/>
                  </a:lnTo>
                  <a:lnTo>
                    <a:pt x="21" y="665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0" y="915"/>
                  </a:lnTo>
                  <a:lnTo>
                    <a:pt x="21" y="1040"/>
                  </a:lnTo>
                  <a:lnTo>
                    <a:pt x="63" y="1144"/>
                  </a:lnTo>
                  <a:lnTo>
                    <a:pt x="104" y="1227"/>
                  </a:lnTo>
                  <a:lnTo>
                    <a:pt x="188" y="1310"/>
                  </a:lnTo>
                  <a:lnTo>
                    <a:pt x="271" y="1393"/>
                  </a:lnTo>
                  <a:lnTo>
                    <a:pt x="375" y="1456"/>
                  </a:lnTo>
                  <a:lnTo>
                    <a:pt x="479" y="1518"/>
                  </a:lnTo>
                  <a:lnTo>
                    <a:pt x="479" y="1518"/>
                  </a:lnTo>
                  <a:lnTo>
                    <a:pt x="603" y="1560"/>
                  </a:lnTo>
                  <a:lnTo>
                    <a:pt x="749" y="1601"/>
                  </a:lnTo>
                  <a:lnTo>
                    <a:pt x="894" y="1622"/>
                  </a:lnTo>
                  <a:lnTo>
                    <a:pt x="1040" y="1643"/>
                  </a:lnTo>
                  <a:lnTo>
                    <a:pt x="1040" y="1643"/>
                  </a:lnTo>
                  <a:lnTo>
                    <a:pt x="1269" y="1622"/>
                  </a:lnTo>
                  <a:lnTo>
                    <a:pt x="1497" y="1580"/>
                  </a:lnTo>
                  <a:lnTo>
                    <a:pt x="1726" y="1497"/>
                  </a:lnTo>
                  <a:lnTo>
                    <a:pt x="1934" y="1393"/>
                  </a:lnTo>
                  <a:lnTo>
                    <a:pt x="2142" y="1268"/>
                  </a:lnTo>
                  <a:lnTo>
                    <a:pt x="2308" y="1123"/>
                  </a:lnTo>
                  <a:lnTo>
                    <a:pt x="2475" y="936"/>
                  </a:lnTo>
                  <a:lnTo>
                    <a:pt x="2599" y="749"/>
                  </a:lnTo>
                  <a:lnTo>
                    <a:pt x="2599" y="749"/>
                  </a:lnTo>
                  <a:lnTo>
                    <a:pt x="2454" y="582"/>
                  </a:lnTo>
                  <a:lnTo>
                    <a:pt x="2288" y="437"/>
                  </a:lnTo>
                  <a:lnTo>
                    <a:pt x="2121" y="312"/>
                  </a:lnTo>
                  <a:lnTo>
                    <a:pt x="1934" y="187"/>
                  </a:lnTo>
                  <a:lnTo>
                    <a:pt x="1747" y="104"/>
                  </a:lnTo>
                  <a:lnTo>
                    <a:pt x="1539" y="42"/>
                  </a:lnTo>
                  <a:lnTo>
                    <a:pt x="1352" y="21"/>
                  </a:lnTo>
                  <a:lnTo>
                    <a:pt x="11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39" name="Google Shape;1539;p9"/>
            <p:cNvSpPr/>
            <p:nvPr/>
          </p:nvSpPr>
          <p:spPr>
            <a:xfrm>
              <a:off x="5411300" y="1993025"/>
              <a:ext cx="923725" cy="1465400"/>
            </a:xfrm>
            <a:custGeom>
              <a:avLst/>
              <a:gdLst/>
              <a:ahLst/>
              <a:cxnLst/>
              <a:rect l="l" t="t" r="r" b="b"/>
              <a:pathLst>
                <a:path w="36949" h="58616" extrusionOk="0">
                  <a:moveTo>
                    <a:pt x="25139" y="1"/>
                  </a:moveTo>
                  <a:lnTo>
                    <a:pt x="23725" y="21"/>
                  </a:lnTo>
                  <a:lnTo>
                    <a:pt x="22311" y="63"/>
                  </a:lnTo>
                  <a:lnTo>
                    <a:pt x="19483" y="188"/>
                  </a:lnTo>
                  <a:lnTo>
                    <a:pt x="16634" y="333"/>
                  </a:lnTo>
                  <a:lnTo>
                    <a:pt x="13807" y="500"/>
                  </a:lnTo>
                  <a:lnTo>
                    <a:pt x="10979" y="666"/>
                  </a:lnTo>
                  <a:lnTo>
                    <a:pt x="8941" y="811"/>
                  </a:lnTo>
                  <a:lnTo>
                    <a:pt x="7922" y="874"/>
                  </a:lnTo>
                  <a:lnTo>
                    <a:pt x="6924" y="978"/>
                  </a:lnTo>
                  <a:lnTo>
                    <a:pt x="5905" y="1082"/>
                  </a:lnTo>
                  <a:lnTo>
                    <a:pt x="4886" y="1227"/>
                  </a:lnTo>
                  <a:lnTo>
                    <a:pt x="3888" y="1394"/>
                  </a:lnTo>
                  <a:lnTo>
                    <a:pt x="2870" y="1581"/>
                  </a:lnTo>
                  <a:lnTo>
                    <a:pt x="2620" y="1664"/>
                  </a:lnTo>
                  <a:lnTo>
                    <a:pt x="2371" y="1726"/>
                  </a:lnTo>
                  <a:lnTo>
                    <a:pt x="2121" y="1830"/>
                  </a:lnTo>
                  <a:lnTo>
                    <a:pt x="1892" y="1913"/>
                  </a:lnTo>
                  <a:lnTo>
                    <a:pt x="1684" y="2038"/>
                  </a:lnTo>
                  <a:lnTo>
                    <a:pt x="1476" y="2142"/>
                  </a:lnTo>
                  <a:lnTo>
                    <a:pt x="1310" y="2288"/>
                  </a:lnTo>
                  <a:lnTo>
                    <a:pt x="1123" y="2413"/>
                  </a:lnTo>
                  <a:lnTo>
                    <a:pt x="977" y="2579"/>
                  </a:lnTo>
                  <a:lnTo>
                    <a:pt x="832" y="2745"/>
                  </a:lnTo>
                  <a:lnTo>
                    <a:pt x="686" y="2912"/>
                  </a:lnTo>
                  <a:lnTo>
                    <a:pt x="582" y="3099"/>
                  </a:lnTo>
                  <a:lnTo>
                    <a:pt x="458" y="3286"/>
                  </a:lnTo>
                  <a:lnTo>
                    <a:pt x="374" y="3494"/>
                  </a:lnTo>
                  <a:lnTo>
                    <a:pt x="291" y="3722"/>
                  </a:lnTo>
                  <a:lnTo>
                    <a:pt x="229" y="3951"/>
                  </a:lnTo>
                  <a:lnTo>
                    <a:pt x="166" y="4221"/>
                  </a:lnTo>
                  <a:lnTo>
                    <a:pt x="125" y="4513"/>
                  </a:lnTo>
                  <a:lnTo>
                    <a:pt x="63" y="5053"/>
                  </a:lnTo>
                  <a:lnTo>
                    <a:pt x="21" y="5615"/>
                  </a:lnTo>
                  <a:lnTo>
                    <a:pt x="0" y="6155"/>
                  </a:lnTo>
                  <a:lnTo>
                    <a:pt x="0" y="6696"/>
                  </a:lnTo>
                  <a:lnTo>
                    <a:pt x="0" y="7236"/>
                  </a:lnTo>
                  <a:lnTo>
                    <a:pt x="21" y="7777"/>
                  </a:lnTo>
                  <a:lnTo>
                    <a:pt x="63" y="8297"/>
                  </a:lnTo>
                  <a:lnTo>
                    <a:pt x="125" y="8837"/>
                  </a:lnTo>
                  <a:lnTo>
                    <a:pt x="187" y="9378"/>
                  </a:lnTo>
                  <a:lnTo>
                    <a:pt x="270" y="9919"/>
                  </a:lnTo>
                  <a:lnTo>
                    <a:pt x="458" y="10979"/>
                  </a:lnTo>
                  <a:lnTo>
                    <a:pt x="686" y="12040"/>
                  </a:lnTo>
                  <a:lnTo>
                    <a:pt x="957" y="13100"/>
                  </a:lnTo>
                  <a:lnTo>
                    <a:pt x="1040" y="13370"/>
                  </a:lnTo>
                  <a:lnTo>
                    <a:pt x="1144" y="13641"/>
                  </a:lnTo>
                  <a:lnTo>
                    <a:pt x="1248" y="13869"/>
                  </a:lnTo>
                  <a:lnTo>
                    <a:pt x="1372" y="14098"/>
                  </a:lnTo>
                  <a:lnTo>
                    <a:pt x="1497" y="14285"/>
                  </a:lnTo>
                  <a:lnTo>
                    <a:pt x="1664" y="14472"/>
                  </a:lnTo>
                  <a:lnTo>
                    <a:pt x="1809" y="14618"/>
                  </a:lnTo>
                  <a:lnTo>
                    <a:pt x="1996" y="14763"/>
                  </a:lnTo>
                  <a:lnTo>
                    <a:pt x="2183" y="14888"/>
                  </a:lnTo>
                  <a:lnTo>
                    <a:pt x="2371" y="14992"/>
                  </a:lnTo>
                  <a:lnTo>
                    <a:pt x="2599" y="15096"/>
                  </a:lnTo>
                  <a:lnTo>
                    <a:pt x="2828" y="15159"/>
                  </a:lnTo>
                  <a:lnTo>
                    <a:pt x="3057" y="15221"/>
                  </a:lnTo>
                  <a:lnTo>
                    <a:pt x="3306" y="15262"/>
                  </a:lnTo>
                  <a:lnTo>
                    <a:pt x="3577" y="15283"/>
                  </a:lnTo>
                  <a:lnTo>
                    <a:pt x="3847" y="15283"/>
                  </a:lnTo>
                  <a:lnTo>
                    <a:pt x="4200" y="15304"/>
                  </a:lnTo>
                  <a:lnTo>
                    <a:pt x="5781" y="15304"/>
                  </a:lnTo>
                  <a:lnTo>
                    <a:pt x="6571" y="15283"/>
                  </a:lnTo>
                  <a:lnTo>
                    <a:pt x="7361" y="15242"/>
                  </a:lnTo>
                  <a:lnTo>
                    <a:pt x="8941" y="15138"/>
                  </a:lnTo>
                  <a:lnTo>
                    <a:pt x="10521" y="15013"/>
                  </a:lnTo>
                  <a:lnTo>
                    <a:pt x="13661" y="14722"/>
                  </a:lnTo>
                  <a:lnTo>
                    <a:pt x="15220" y="14576"/>
                  </a:lnTo>
                  <a:lnTo>
                    <a:pt x="16801" y="14452"/>
                  </a:lnTo>
                  <a:lnTo>
                    <a:pt x="17029" y="14431"/>
                  </a:lnTo>
                  <a:lnTo>
                    <a:pt x="17237" y="14452"/>
                  </a:lnTo>
                  <a:lnTo>
                    <a:pt x="17404" y="14493"/>
                  </a:lnTo>
                  <a:lnTo>
                    <a:pt x="17528" y="14576"/>
                  </a:lnTo>
                  <a:lnTo>
                    <a:pt x="17612" y="14701"/>
                  </a:lnTo>
                  <a:lnTo>
                    <a:pt x="17674" y="14847"/>
                  </a:lnTo>
                  <a:lnTo>
                    <a:pt x="17716" y="15034"/>
                  </a:lnTo>
                  <a:lnTo>
                    <a:pt x="17736" y="15283"/>
                  </a:lnTo>
                  <a:lnTo>
                    <a:pt x="17716" y="15595"/>
                  </a:lnTo>
                  <a:lnTo>
                    <a:pt x="17653" y="15928"/>
                  </a:lnTo>
                  <a:lnTo>
                    <a:pt x="17487" y="16572"/>
                  </a:lnTo>
                  <a:lnTo>
                    <a:pt x="17300" y="17196"/>
                  </a:lnTo>
                  <a:lnTo>
                    <a:pt x="17092" y="17820"/>
                  </a:lnTo>
                  <a:lnTo>
                    <a:pt x="16842" y="18423"/>
                  </a:lnTo>
                  <a:lnTo>
                    <a:pt x="16322" y="19650"/>
                  </a:lnTo>
                  <a:lnTo>
                    <a:pt x="15803" y="20856"/>
                  </a:lnTo>
                  <a:lnTo>
                    <a:pt x="13349" y="26636"/>
                  </a:lnTo>
                  <a:lnTo>
                    <a:pt x="12143" y="29526"/>
                  </a:lnTo>
                  <a:lnTo>
                    <a:pt x="10958" y="32417"/>
                  </a:lnTo>
                  <a:lnTo>
                    <a:pt x="9773" y="35328"/>
                  </a:lnTo>
                  <a:lnTo>
                    <a:pt x="8629" y="38259"/>
                  </a:lnTo>
                  <a:lnTo>
                    <a:pt x="7506" y="41191"/>
                  </a:lnTo>
                  <a:lnTo>
                    <a:pt x="6446" y="44123"/>
                  </a:lnTo>
                  <a:lnTo>
                    <a:pt x="5677" y="46327"/>
                  </a:lnTo>
                  <a:lnTo>
                    <a:pt x="4907" y="48510"/>
                  </a:lnTo>
                  <a:lnTo>
                    <a:pt x="4554" y="49612"/>
                  </a:lnTo>
                  <a:lnTo>
                    <a:pt x="4221" y="50735"/>
                  </a:lnTo>
                  <a:lnTo>
                    <a:pt x="3888" y="51837"/>
                  </a:lnTo>
                  <a:lnTo>
                    <a:pt x="3597" y="52960"/>
                  </a:lnTo>
                  <a:lnTo>
                    <a:pt x="3535" y="53230"/>
                  </a:lnTo>
                  <a:lnTo>
                    <a:pt x="3473" y="53584"/>
                  </a:lnTo>
                  <a:lnTo>
                    <a:pt x="3452" y="53958"/>
                  </a:lnTo>
                  <a:lnTo>
                    <a:pt x="3452" y="54124"/>
                  </a:lnTo>
                  <a:lnTo>
                    <a:pt x="3473" y="54311"/>
                  </a:lnTo>
                  <a:lnTo>
                    <a:pt x="3493" y="54499"/>
                  </a:lnTo>
                  <a:lnTo>
                    <a:pt x="3535" y="54706"/>
                  </a:lnTo>
                  <a:lnTo>
                    <a:pt x="3660" y="55039"/>
                  </a:lnTo>
                  <a:lnTo>
                    <a:pt x="3805" y="55330"/>
                  </a:lnTo>
                  <a:lnTo>
                    <a:pt x="3972" y="55601"/>
                  </a:lnTo>
                  <a:lnTo>
                    <a:pt x="4180" y="55850"/>
                  </a:lnTo>
                  <a:lnTo>
                    <a:pt x="4408" y="56079"/>
                  </a:lnTo>
                  <a:lnTo>
                    <a:pt x="4658" y="56266"/>
                  </a:lnTo>
                  <a:lnTo>
                    <a:pt x="4928" y="56453"/>
                  </a:lnTo>
                  <a:lnTo>
                    <a:pt x="5240" y="56599"/>
                  </a:lnTo>
                  <a:lnTo>
                    <a:pt x="6092" y="56973"/>
                  </a:lnTo>
                  <a:lnTo>
                    <a:pt x="6945" y="57306"/>
                  </a:lnTo>
                  <a:lnTo>
                    <a:pt x="7839" y="57597"/>
                  </a:lnTo>
                  <a:lnTo>
                    <a:pt x="8712" y="57867"/>
                  </a:lnTo>
                  <a:lnTo>
                    <a:pt x="9606" y="58075"/>
                  </a:lnTo>
                  <a:lnTo>
                    <a:pt x="10501" y="58262"/>
                  </a:lnTo>
                  <a:lnTo>
                    <a:pt x="11415" y="58428"/>
                  </a:lnTo>
                  <a:lnTo>
                    <a:pt x="12351" y="58574"/>
                  </a:lnTo>
                  <a:lnTo>
                    <a:pt x="12705" y="58616"/>
                  </a:lnTo>
                  <a:lnTo>
                    <a:pt x="13411" y="58616"/>
                  </a:lnTo>
                  <a:lnTo>
                    <a:pt x="13744" y="58595"/>
                  </a:lnTo>
                  <a:lnTo>
                    <a:pt x="14077" y="58532"/>
                  </a:lnTo>
                  <a:lnTo>
                    <a:pt x="14389" y="58470"/>
                  </a:lnTo>
                  <a:lnTo>
                    <a:pt x="14680" y="58366"/>
                  </a:lnTo>
                  <a:lnTo>
                    <a:pt x="14992" y="58241"/>
                  </a:lnTo>
                  <a:lnTo>
                    <a:pt x="15262" y="58096"/>
                  </a:lnTo>
                  <a:lnTo>
                    <a:pt x="15553" y="57950"/>
                  </a:lnTo>
                  <a:lnTo>
                    <a:pt x="15803" y="57763"/>
                  </a:lnTo>
                  <a:lnTo>
                    <a:pt x="16073" y="57555"/>
                  </a:lnTo>
                  <a:lnTo>
                    <a:pt x="16322" y="57326"/>
                  </a:lnTo>
                  <a:lnTo>
                    <a:pt x="16551" y="57077"/>
                  </a:lnTo>
                  <a:lnTo>
                    <a:pt x="16780" y="56786"/>
                  </a:lnTo>
                  <a:lnTo>
                    <a:pt x="17009" y="56495"/>
                  </a:lnTo>
                  <a:lnTo>
                    <a:pt x="17341" y="55996"/>
                  </a:lnTo>
                  <a:lnTo>
                    <a:pt x="17674" y="55497"/>
                  </a:lnTo>
                  <a:lnTo>
                    <a:pt x="17986" y="54977"/>
                  </a:lnTo>
                  <a:lnTo>
                    <a:pt x="18298" y="54457"/>
                  </a:lnTo>
                  <a:lnTo>
                    <a:pt x="18589" y="53937"/>
                  </a:lnTo>
                  <a:lnTo>
                    <a:pt x="18880" y="53417"/>
                  </a:lnTo>
                  <a:lnTo>
                    <a:pt x="19400" y="52336"/>
                  </a:lnTo>
                  <a:lnTo>
                    <a:pt x="19920" y="51213"/>
                  </a:lnTo>
                  <a:lnTo>
                    <a:pt x="20419" y="50090"/>
                  </a:lnTo>
                  <a:lnTo>
                    <a:pt x="21396" y="47845"/>
                  </a:lnTo>
                  <a:lnTo>
                    <a:pt x="22332" y="45578"/>
                  </a:lnTo>
                  <a:lnTo>
                    <a:pt x="23226" y="43312"/>
                  </a:lnTo>
                  <a:lnTo>
                    <a:pt x="24099" y="41025"/>
                  </a:lnTo>
                  <a:lnTo>
                    <a:pt x="24972" y="38717"/>
                  </a:lnTo>
                  <a:lnTo>
                    <a:pt x="26698" y="34122"/>
                  </a:lnTo>
                  <a:lnTo>
                    <a:pt x="28861" y="28362"/>
                  </a:lnTo>
                  <a:lnTo>
                    <a:pt x="29942" y="25472"/>
                  </a:lnTo>
                  <a:lnTo>
                    <a:pt x="31044" y="22602"/>
                  </a:lnTo>
                  <a:lnTo>
                    <a:pt x="32499" y="18776"/>
                  </a:lnTo>
                  <a:lnTo>
                    <a:pt x="33206" y="16843"/>
                  </a:lnTo>
                  <a:lnTo>
                    <a:pt x="33892" y="14930"/>
                  </a:lnTo>
                  <a:lnTo>
                    <a:pt x="34558" y="12975"/>
                  </a:lnTo>
                  <a:lnTo>
                    <a:pt x="35182" y="11042"/>
                  </a:lnTo>
                  <a:lnTo>
                    <a:pt x="35764" y="9066"/>
                  </a:lnTo>
                  <a:lnTo>
                    <a:pt x="36034" y="8089"/>
                  </a:lnTo>
                  <a:lnTo>
                    <a:pt x="36304" y="7091"/>
                  </a:lnTo>
                  <a:lnTo>
                    <a:pt x="36575" y="5989"/>
                  </a:lnTo>
                  <a:lnTo>
                    <a:pt x="36699" y="5427"/>
                  </a:lnTo>
                  <a:lnTo>
                    <a:pt x="36803" y="4866"/>
                  </a:lnTo>
                  <a:lnTo>
                    <a:pt x="36887" y="4305"/>
                  </a:lnTo>
                  <a:lnTo>
                    <a:pt x="36928" y="3722"/>
                  </a:lnTo>
                  <a:lnTo>
                    <a:pt x="36949" y="3161"/>
                  </a:lnTo>
                  <a:lnTo>
                    <a:pt x="36928" y="2579"/>
                  </a:lnTo>
                  <a:lnTo>
                    <a:pt x="36887" y="2267"/>
                  </a:lnTo>
                  <a:lnTo>
                    <a:pt x="36803" y="1997"/>
                  </a:lnTo>
                  <a:lnTo>
                    <a:pt x="36720" y="1747"/>
                  </a:lnTo>
                  <a:lnTo>
                    <a:pt x="36575" y="1518"/>
                  </a:lnTo>
                  <a:lnTo>
                    <a:pt x="36408" y="1310"/>
                  </a:lnTo>
                  <a:lnTo>
                    <a:pt x="36200" y="1144"/>
                  </a:lnTo>
                  <a:lnTo>
                    <a:pt x="35951" y="999"/>
                  </a:lnTo>
                  <a:lnTo>
                    <a:pt x="35639" y="874"/>
                  </a:lnTo>
                  <a:lnTo>
                    <a:pt x="35140" y="728"/>
                  </a:lnTo>
                  <a:lnTo>
                    <a:pt x="34620" y="604"/>
                  </a:lnTo>
                  <a:lnTo>
                    <a:pt x="34100" y="520"/>
                  </a:lnTo>
                  <a:lnTo>
                    <a:pt x="33580" y="458"/>
                  </a:lnTo>
                  <a:lnTo>
                    <a:pt x="32167" y="333"/>
                  </a:lnTo>
                  <a:lnTo>
                    <a:pt x="30773" y="229"/>
                  </a:lnTo>
                  <a:lnTo>
                    <a:pt x="29360" y="146"/>
                  </a:lnTo>
                  <a:lnTo>
                    <a:pt x="27946" y="63"/>
                  </a:lnTo>
                  <a:lnTo>
                    <a:pt x="26532" y="21"/>
                  </a:lnTo>
                  <a:lnTo>
                    <a:pt x="251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40" name="Google Shape;1540;p9"/>
            <p:cNvSpPr/>
            <p:nvPr/>
          </p:nvSpPr>
          <p:spPr>
            <a:xfrm>
              <a:off x="5379575" y="1955075"/>
              <a:ext cx="1012650" cy="1560525"/>
            </a:xfrm>
            <a:custGeom>
              <a:avLst/>
              <a:gdLst/>
              <a:ahLst/>
              <a:cxnLst/>
              <a:rect l="l" t="t" r="r" b="b"/>
              <a:pathLst>
                <a:path w="40506" h="62421" extrusionOk="0">
                  <a:moveTo>
                    <a:pt x="26408" y="1519"/>
                  </a:moveTo>
                  <a:lnTo>
                    <a:pt x="27801" y="1539"/>
                  </a:lnTo>
                  <a:lnTo>
                    <a:pt x="29215" y="1581"/>
                  </a:lnTo>
                  <a:lnTo>
                    <a:pt x="30629" y="1664"/>
                  </a:lnTo>
                  <a:lnTo>
                    <a:pt x="32042" y="1747"/>
                  </a:lnTo>
                  <a:lnTo>
                    <a:pt x="33436" y="1851"/>
                  </a:lnTo>
                  <a:lnTo>
                    <a:pt x="34849" y="1976"/>
                  </a:lnTo>
                  <a:lnTo>
                    <a:pt x="35369" y="2038"/>
                  </a:lnTo>
                  <a:lnTo>
                    <a:pt x="35889" y="2122"/>
                  </a:lnTo>
                  <a:lnTo>
                    <a:pt x="36409" y="2246"/>
                  </a:lnTo>
                  <a:lnTo>
                    <a:pt x="36908" y="2392"/>
                  </a:lnTo>
                  <a:lnTo>
                    <a:pt x="37220" y="2517"/>
                  </a:lnTo>
                  <a:lnTo>
                    <a:pt x="37469" y="2662"/>
                  </a:lnTo>
                  <a:lnTo>
                    <a:pt x="37677" y="2828"/>
                  </a:lnTo>
                  <a:lnTo>
                    <a:pt x="37844" y="3036"/>
                  </a:lnTo>
                  <a:lnTo>
                    <a:pt x="37989" y="3265"/>
                  </a:lnTo>
                  <a:lnTo>
                    <a:pt x="38072" y="3515"/>
                  </a:lnTo>
                  <a:lnTo>
                    <a:pt x="38156" y="3785"/>
                  </a:lnTo>
                  <a:lnTo>
                    <a:pt x="38197" y="4097"/>
                  </a:lnTo>
                  <a:lnTo>
                    <a:pt x="38218" y="4679"/>
                  </a:lnTo>
                  <a:lnTo>
                    <a:pt x="38197" y="5240"/>
                  </a:lnTo>
                  <a:lnTo>
                    <a:pt x="38156" y="5823"/>
                  </a:lnTo>
                  <a:lnTo>
                    <a:pt x="38072" y="6384"/>
                  </a:lnTo>
                  <a:lnTo>
                    <a:pt x="37968" y="6945"/>
                  </a:lnTo>
                  <a:lnTo>
                    <a:pt x="37844" y="7507"/>
                  </a:lnTo>
                  <a:lnTo>
                    <a:pt x="37573" y="8609"/>
                  </a:lnTo>
                  <a:lnTo>
                    <a:pt x="37303" y="9607"/>
                  </a:lnTo>
                  <a:lnTo>
                    <a:pt x="37033" y="10584"/>
                  </a:lnTo>
                  <a:lnTo>
                    <a:pt x="36451" y="12560"/>
                  </a:lnTo>
                  <a:lnTo>
                    <a:pt x="35827" y="14493"/>
                  </a:lnTo>
                  <a:lnTo>
                    <a:pt x="35161" y="16448"/>
                  </a:lnTo>
                  <a:lnTo>
                    <a:pt x="34475" y="18361"/>
                  </a:lnTo>
                  <a:lnTo>
                    <a:pt x="33768" y="20294"/>
                  </a:lnTo>
                  <a:lnTo>
                    <a:pt x="32313" y="24120"/>
                  </a:lnTo>
                  <a:lnTo>
                    <a:pt x="31211" y="26990"/>
                  </a:lnTo>
                  <a:lnTo>
                    <a:pt x="30130" y="29880"/>
                  </a:lnTo>
                  <a:lnTo>
                    <a:pt x="27967" y="35640"/>
                  </a:lnTo>
                  <a:lnTo>
                    <a:pt x="26241" y="40235"/>
                  </a:lnTo>
                  <a:lnTo>
                    <a:pt x="25368" y="42543"/>
                  </a:lnTo>
                  <a:lnTo>
                    <a:pt x="24495" y="44830"/>
                  </a:lnTo>
                  <a:lnTo>
                    <a:pt x="23601" y="47096"/>
                  </a:lnTo>
                  <a:lnTo>
                    <a:pt x="22665" y="49363"/>
                  </a:lnTo>
                  <a:lnTo>
                    <a:pt x="21688" y="51608"/>
                  </a:lnTo>
                  <a:lnTo>
                    <a:pt x="21189" y="52731"/>
                  </a:lnTo>
                  <a:lnTo>
                    <a:pt x="20669" y="53854"/>
                  </a:lnTo>
                  <a:lnTo>
                    <a:pt x="20149" y="54935"/>
                  </a:lnTo>
                  <a:lnTo>
                    <a:pt x="19858" y="55455"/>
                  </a:lnTo>
                  <a:lnTo>
                    <a:pt x="19567" y="55975"/>
                  </a:lnTo>
                  <a:lnTo>
                    <a:pt x="19255" y="56495"/>
                  </a:lnTo>
                  <a:lnTo>
                    <a:pt x="18943" y="57015"/>
                  </a:lnTo>
                  <a:lnTo>
                    <a:pt x="18610" y="57514"/>
                  </a:lnTo>
                  <a:lnTo>
                    <a:pt x="18278" y="58013"/>
                  </a:lnTo>
                  <a:lnTo>
                    <a:pt x="18049" y="58304"/>
                  </a:lnTo>
                  <a:lnTo>
                    <a:pt x="17820" y="58595"/>
                  </a:lnTo>
                  <a:lnTo>
                    <a:pt x="17591" y="58844"/>
                  </a:lnTo>
                  <a:lnTo>
                    <a:pt x="17342" y="59073"/>
                  </a:lnTo>
                  <a:lnTo>
                    <a:pt x="17072" y="59281"/>
                  </a:lnTo>
                  <a:lnTo>
                    <a:pt x="16822" y="59468"/>
                  </a:lnTo>
                  <a:lnTo>
                    <a:pt x="16531" y="59614"/>
                  </a:lnTo>
                  <a:lnTo>
                    <a:pt x="16261" y="59759"/>
                  </a:lnTo>
                  <a:lnTo>
                    <a:pt x="15949" y="59884"/>
                  </a:lnTo>
                  <a:lnTo>
                    <a:pt x="15658" y="59988"/>
                  </a:lnTo>
                  <a:lnTo>
                    <a:pt x="15346" y="60050"/>
                  </a:lnTo>
                  <a:lnTo>
                    <a:pt x="15013" y="60113"/>
                  </a:lnTo>
                  <a:lnTo>
                    <a:pt x="14680" y="60134"/>
                  </a:lnTo>
                  <a:lnTo>
                    <a:pt x="13974" y="60134"/>
                  </a:lnTo>
                  <a:lnTo>
                    <a:pt x="13620" y="60092"/>
                  </a:lnTo>
                  <a:lnTo>
                    <a:pt x="12684" y="59946"/>
                  </a:lnTo>
                  <a:lnTo>
                    <a:pt x="11770" y="59780"/>
                  </a:lnTo>
                  <a:lnTo>
                    <a:pt x="10875" y="59593"/>
                  </a:lnTo>
                  <a:lnTo>
                    <a:pt x="9981" y="59385"/>
                  </a:lnTo>
                  <a:lnTo>
                    <a:pt x="9108" y="59115"/>
                  </a:lnTo>
                  <a:lnTo>
                    <a:pt x="8214" y="58824"/>
                  </a:lnTo>
                  <a:lnTo>
                    <a:pt x="7361" y="58491"/>
                  </a:lnTo>
                  <a:lnTo>
                    <a:pt x="6509" y="58117"/>
                  </a:lnTo>
                  <a:lnTo>
                    <a:pt x="6197" y="57971"/>
                  </a:lnTo>
                  <a:lnTo>
                    <a:pt x="5927" y="57784"/>
                  </a:lnTo>
                  <a:lnTo>
                    <a:pt x="5677" y="57597"/>
                  </a:lnTo>
                  <a:lnTo>
                    <a:pt x="5449" y="57368"/>
                  </a:lnTo>
                  <a:lnTo>
                    <a:pt x="5241" y="57119"/>
                  </a:lnTo>
                  <a:lnTo>
                    <a:pt x="5074" y="56848"/>
                  </a:lnTo>
                  <a:lnTo>
                    <a:pt x="4929" y="56557"/>
                  </a:lnTo>
                  <a:lnTo>
                    <a:pt x="4804" y="56224"/>
                  </a:lnTo>
                  <a:lnTo>
                    <a:pt x="4762" y="56017"/>
                  </a:lnTo>
                  <a:lnTo>
                    <a:pt x="4742" y="55829"/>
                  </a:lnTo>
                  <a:lnTo>
                    <a:pt x="4721" y="55642"/>
                  </a:lnTo>
                  <a:lnTo>
                    <a:pt x="4721" y="55476"/>
                  </a:lnTo>
                  <a:lnTo>
                    <a:pt x="4742" y="55102"/>
                  </a:lnTo>
                  <a:lnTo>
                    <a:pt x="4804" y="54748"/>
                  </a:lnTo>
                  <a:lnTo>
                    <a:pt x="4866" y="54478"/>
                  </a:lnTo>
                  <a:lnTo>
                    <a:pt x="5157" y="53355"/>
                  </a:lnTo>
                  <a:lnTo>
                    <a:pt x="5490" y="52253"/>
                  </a:lnTo>
                  <a:lnTo>
                    <a:pt x="5823" y="51130"/>
                  </a:lnTo>
                  <a:lnTo>
                    <a:pt x="6176" y="50028"/>
                  </a:lnTo>
                  <a:lnTo>
                    <a:pt x="6946" y="47845"/>
                  </a:lnTo>
                  <a:lnTo>
                    <a:pt x="7715" y="45641"/>
                  </a:lnTo>
                  <a:lnTo>
                    <a:pt x="8775" y="42709"/>
                  </a:lnTo>
                  <a:lnTo>
                    <a:pt x="9898" y="39777"/>
                  </a:lnTo>
                  <a:lnTo>
                    <a:pt x="11042" y="36846"/>
                  </a:lnTo>
                  <a:lnTo>
                    <a:pt x="12227" y="33935"/>
                  </a:lnTo>
                  <a:lnTo>
                    <a:pt x="13412" y="31044"/>
                  </a:lnTo>
                  <a:lnTo>
                    <a:pt x="14618" y="28154"/>
                  </a:lnTo>
                  <a:lnTo>
                    <a:pt x="17072" y="22374"/>
                  </a:lnTo>
                  <a:lnTo>
                    <a:pt x="17591" y="21168"/>
                  </a:lnTo>
                  <a:lnTo>
                    <a:pt x="18111" y="19941"/>
                  </a:lnTo>
                  <a:lnTo>
                    <a:pt x="18361" y="19338"/>
                  </a:lnTo>
                  <a:lnTo>
                    <a:pt x="18569" y="18714"/>
                  </a:lnTo>
                  <a:lnTo>
                    <a:pt x="18756" y="18090"/>
                  </a:lnTo>
                  <a:lnTo>
                    <a:pt x="18922" y="17446"/>
                  </a:lnTo>
                  <a:lnTo>
                    <a:pt x="18985" y="17113"/>
                  </a:lnTo>
                  <a:lnTo>
                    <a:pt x="19005" y="16801"/>
                  </a:lnTo>
                  <a:lnTo>
                    <a:pt x="18985" y="16552"/>
                  </a:lnTo>
                  <a:lnTo>
                    <a:pt x="18943" y="16365"/>
                  </a:lnTo>
                  <a:lnTo>
                    <a:pt x="18881" y="16219"/>
                  </a:lnTo>
                  <a:lnTo>
                    <a:pt x="18797" y="16094"/>
                  </a:lnTo>
                  <a:lnTo>
                    <a:pt x="18673" y="16011"/>
                  </a:lnTo>
                  <a:lnTo>
                    <a:pt x="18506" y="15970"/>
                  </a:lnTo>
                  <a:lnTo>
                    <a:pt x="18298" y="15949"/>
                  </a:lnTo>
                  <a:lnTo>
                    <a:pt x="18070" y="15970"/>
                  </a:lnTo>
                  <a:lnTo>
                    <a:pt x="16489" y="16094"/>
                  </a:lnTo>
                  <a:lnTo>
                    <a:pt x="14930" y="16240"/>
                  </a:lnTo>
                  <a:lnTo>
                    <a:pt x="11790" y="16531"/>
                  </a:lnTo>
                  <a:lnTo>
                    <a:pt x="10210" y="16656"/>
                  </a:lnTo>
                  <a:lnTo>
                    <a:pt x="8630" y="16760"/>
                  </a:lnTo>
                  <a:lnTo>
                    <a:pt x="7840" y="16801"/>
                  </a:lnTo>
                  <a:lnTo>
                    <a:pt x="7050" y="16822"/>
                  </a:lnTo>
                  <a:lnTo>
                    <a:pt x="5469" y="16822"/>
                  </a:lnTo>
                  <a:lnTo>
                    <a:pt x="5116" y="16801"/>
                  </a:lnTo>
                  <a:lnTo>
                    <a:pt x="4846" y="16801"/>
                  </a:lnTo>
                  <a:lnTo>
                    <a:pt x="4575" y="16780"/>
                  </a:lnTo>
                  <a:lnTo>
                    <a:pt x="4326" y="16739"/>
                  </a:lnTo>
                  <a:lnTo>
                    <a:pt x="4097" y="16677"/>
                  </a:lnTo>
                  <a:lnTo>
                    <a:pt x="3868" y="16614"/>
                  </a:lnTo>
                  <a:lnTo>
                    <a:pt x="3640" y="16510"/>
                  </a:lnTo>
                  <a:lnTo>
                    <a:pt x="3452" y="16406"/>
                  </a:lnTo>
                  <a:lnTo>
                    <a:pt x="3265" y="16281"/>
                  </a:lnTo>
                  <a:lnTo>
                    <a:pt x="3078" y="16136"/>
                  </a:lnTo>
                  <a:lnTo>
                    <a:pt x="2933" y="15990"/>
                  </a:lnTo>
                  <a:lnTo>
                    <a:pt x="2766" y="15803"/>
                  </a:lnTo>
                  <a:lnTo>
                    <a:pt x="2641" y="15616"/>
                  </a:lnTo>
                  <a:lnTo>
                    <a:pt x="2517" y="15387"/>
                  </a:lnTo>
                  <a:lnTo>
                    <a:pt x="2413" y="15159"/>
                  </a:lnTo>
                  <a:lnTo>
                    <a:pt x="2309" y="14888"/>
                  </a:lnTo>
                  <a:lnTo>
                    <a:pt x="2226" y="14618"/>
                  </a:lnTo>
                  <a:lnTo>
                    <a:pt x="1955" y="13558"/>
                  </a:lnTo>
                  <a:lnTo>
                    <a:pt x="1727" y="12497"/>
                  </a:lnTo>
                  <a:lnTo>
                    <a:pt x="1539" y="11437"/>
                  </a:lnTo>
                  <a:lnTo>
                    <a:pt x="1456" y="10896"/>
                  </a:lnTo>
                  <a:lnTo>
                    <a:pt x="1394" y="10355"/>
                  </a:lnTo>
                  <a:lnTo>
                    <a:pt x="1332" y="9815"/>
                  </a:lnTo>
                  <a:lnTo>
                    <a:pt x="1290" y="9295"/>
                  </a:lnTo>
                  <a:lnTo>
                    <a:pt x="1269" y="8754"/>
                  </a:lnTo>
                  <a:lnTo>
                    <a:pt x="1269" y="8214"/>
                  </a:lnTo>
                  <a:lnTo>
                    <a:pt x="1269" y="7673"/>
                  </a:lnTo>
                  <a:lnTo>
                    <a:pt x="1290" y="7133"/>
                  </a:lnTo>
                  <a:lnTo>
                    <a:pt x="1332" y="6571"/>
                  </a:lnTo>
                  <a:lnTo>
                    <a:pt x="1394" y="6031"/>
                  </a:lnTo>
                  <a:lnTo>
                    <a:pt x="1435" y="5739"/>
                  </a:lnTo>
                  <a:lnTo>
                    <a:pt x="1498" y="5469"/>
                  </a:lnTo>
                  <a:lnTo>
                    <a:pt x="1560" y="5240"/>
                  </a:lnTo>
                  <a:lnTo>
                    <a:pt x="1643" y="5012"/>
                  </a:lnTo>
                  <a:lnTo>
                    <a:pt x="1727" y="4804"/>
                  </a:lnTo>
                  <a:lnTo>
                    <a:pt x="1851" y="4617"/>
                  </a:lnTo>
                  <a:lnTo>
                    <a:pt x="1955" y="4430"/>
                  </a:lnTo>
                  <a:lnTo>
                    <a:pt x="2101" y="4263"/>
                  </a:lnTo>
                  <a:lnTo>
                    <a:pt x="2246" y="4097"/>
                  </a:lnTo>
                  <a:lnTo>
                    <a:pt x="2392" y="3931"/>
                  </a:lnTo>
                  <a:lnTo>
                    <a:pt x="2579" y="3806"/>
                  </a:lnTo>
                  <a:lnTo>
                    <a:pt x="2745" y="3660"/>
                  </a:lnTo>
                  <a:lnTo>
                    <a:pt x="2953" y="3556"/>
                  </a:lnTo>
                  <a:lnTo>
                    <a:pt x="3161" y="3431"/>
                  </a:lnTo>
                  <a:lnTo>
                    <a:pt x="3390" y="3348"/>
                  </a:lnTo>
                  <a:lnTo>
                    <a:pt x="3640" y="3244"/>
                  </a:lnTo>
                  <a:lnTo>
                    <a:pt x="3889" y="3182"/>
                  </a:lnTo>
                  <a:lnTo>
                    <a:pt x="4139" y="3099"/>
                  </a:lnTo>
                  <a:lnTo>
                    <a:pt x="5157" y="2912"/>
                  </a:lnTo>
                  <a:lnTo>
                    <a:pt x="6155" y="2745"/>
                  </a:lnTo>
                  <a:lnTo>
                    <a:pt x="7174" y="2600"/>
                  </a:lnTo>
                  <a:lnTo>
                    <a:pt x="8193" y="2496"/>
                  </a:lnTo>
                  <a:lnTo>
                    <a:pt x="9191" y="2392"/>
                  </a:lnTo>
                  <a:lnTo>
                    <a:pt x="10210" y="2329"/>
                  </a:lnTo>
                  <a:lnTo>
                    <a:pt x="12248" y="2184"/>
                  </a:lnTo>
                  <a:lnTo>
                    <a:pt x="15076" y="2018"/>
                  </a:lnTo>
                  <a:lnTo>
                    <a:pt x="17903" y="1851"/>
                  </a:lnTo>
                  <a:lnTo>
                    <a:pt x="20752" y="1706"/>
                  </a:lnTo>
                  <a:lnTo>
                    <a:pt x="23580" y="1581"/>
                  </a:lnTo>
                  <a:lnTo>
                    <a:pt x="24994" y="1539"/>
                  </a:lnTo>
                  <a:lnTo>
                    <a:pt x="26408" y="1519"/>
                  </a:lnTo>
                  <a:close/>
                  <a:moveTo>
                    <a:pt x="25909" y="1"/>
                  </a:moveTo>
                  <a:lnTo>
                    <a:pt x="24453" y="21"/>
                  </a:lnTo>
                  <a:lnTo>
                    <a:pt x="22873" y="84"/>
                  </a:lnTo>
                  <a:lnTo>
                    <a:pt x="21293" y="146"/>
                  </a:lnTo>
                  <a:lnTo>
                    <a:pt x="18132" y="333"/>
                  </a:lnTo>
                  <a:lnTo>
                    <a:pt x="14992" y="541"/>
                  </a:lnTo>
                  <a:lnTo>
                    <a:pt x="11832" y="749"/>
                  </a:lnTo>
                  <a:lnTo>
                    <a:pt x="10813" y="812"/>
                  </a:lnTo>
                  <a:lnTo>
                    <a:pt x="9815" y="895"/>
                  </a:lnTo>
                  <a:lnTo>
                    <a:pt x="8796" y="978"/>
                  </a:lnTo>
                  <a:lnTo>
                    <a:pt x="7798" y="1103"/>
                  </a:lnTo>
                  <a:lnTo>
                    <a:pt x="6800" y="1248"/>
                  </a:lnTo>
                  <a:lnTo>
                    <a:pt x="5802" y="1415"/>
                  </a:lnTo>
                  <a:lnTo>
                    <a:pt x="4804" y="1623"/>
                  </a:lnTo>
                  <a:lnTo>
                    <a:pt x="3806" y="1872"/>
                  </a:lnTo>
                  <a:lnTo>
                    <a:pt x="3473" y="1976"/>
                  </a:lnTo>
                  <a:lnTo>
                    <a:pt x="3161" y="2101"/>
                  </a:lnTo>
                  <a:lnTo>
                    <a:pt x="2870" y="2226"/>
                  </a:lnTo>
                  <a:lnTo>
                    <a:pt x="2579" y="2371"/>
                  </a:lnTo>
                  <a:lnTo>
                    <a:pt x="2309" y="2537"/>
                  </a:lnTo>
                  <a:lnTo>
                    <a:pt x="2038" y="2704"/>
                  </a:lnTo>
                  <a:lnTo>
                    <a:pt x="1810" y="2891"/>
                  </a:lnTo>
                  <a:lnTo>
                    <a:pt x="1581" y="3078"/>
                  </a:lnTo>
                  <a:lnTo>
                    <a:pt x="1373" y="3307"/>
                  </a:lnTo>
                  <a:lnTo>
                    <a:pt x="1186" y="3535"/>
                  </a:lnTo>
                  <a:lnTo>
                    <a:pt x="999" y="3764"/>
                  </a:lnTo>
                  <a:lnTo>
                    <a:pt x="853" y="4014"/>
                  </a:lnTo>
                  <a:lnTo>
                    <a:pt x="708" y="4284"/>
                  </a:lnTo>
                  <a:lnTo>
                    <a:pt x="562" y="4575"/>
                  </a:lnTo>
                  <a:lnTo>
                    <a:pt x="458" y="4866"/>
                  </a:lnTo>
                  <a:lnTo>
                    <a:pt x="354" y="5178"/>
                  </a:lnTo>
                  <a:lnTo>
                    <a:pt x="271" y="5511"/>
                  </a:lnTo>
                  <a:lnTo>
                    <a:pt x="209" y="5843"/>
                  </a:lnTo>
                  <a:lnTo>
                    <a:pt x="105" y="6654"/>
                  </a:lnTo>
                  <a:lnTo>
                    <a:pt x="42" y="7486"/>
                  </a:lnTo>
                  <a:lnTo>
                    <a:pt x="1" y="8297"/>
                  </a:lnTo>
                  <a:lnTo>
                    <a:pt x="1" y="9129"/>
                  </a:lnTo>
                  <a:lnTo>
                    <a:pt x="22" y="9940"/>
                  </a:lnTo>
                  <a:lnTo>
                    <a:pt x="63" y="10771"/>
                  </a:lnTo>
                  <a:lnTo>
                    <a:pt x="126" y="11582"/>
                  </a:lnTo>
                  <a:lnTo>
                    <a:pt x="188" y="12414"/>
                  </a:lnTo>
                  <a:lnTo>
                    <a:pt x="271" y="13079"/>
                  </a:lnTo>
                  <a:lnTo>
                    <a:pt x="396" y="13745"/>
                  </a:lnTo>
                  <a:lnTo>
                    <a:pt x="562" y="14389"/>
                  </a:lnTo>
                  <a:lnTo>
                    <a:pt x="749" y="15034"/>
                  </a:lnTo>
                  <a:lnTo>
                    <a:pt x="957" y="15658"/>
                  </a:lnTo>
                  <a:lnTo>
                    <a:pt x="1207" y="16261"/>
                  </a:lnTo>
                  <a:lnTo>
                    <a:pt x="1498" y="16884"/>
                  </a:lnTo>
                  <a:lnTo>
                    <a:pt x="1789" y="17487"/>
                  </a:lnTo>
                  <a:lnTo>
                    <a:pt x="1935" y="17737"/>
                  </a:lnTo>
                  <a:lnTo>
                    <a:pt x="2080" y="17986"/>
                  </a:lnTo>
                  <a:lnTo>
                    <a:pt x="2246" y="18215"/>
                  </a:lnTo>
                  <a:lnTo>
                    <a:pt x="2413" y="18423"/>
                  </a:lnTo>
                  <a:lnTo>
                    <a:pt x="2600" y="18631"/>
                  </a:lnTo>
                  <a:lnTo>
                    <a:pt x="2787" y="18839"/>
                  </a:lnTo>
                  <a:lnTo>
                    <a:pt x="2974" y="19005"/>
                  </a:lnTo>
                  <a:lnTo>
                    <a:pt x="3182" y="19172"/>
                  </a:lnTo>
                  <a:lnTo>
                    <a:pt x="3411" y="19317"/>
                  </a:lnTo>
                  <a:lnTo>
                    <a:pt x="3640" y="19463"/>
                  </a:lnTo>
                  <a:lnTo>
                    <a:pt x="3889" y="19588"/>
                  </a:lnTo>
                  <a:lnTo>
                    <a:pt x="4139" y="19691"/>
                  </a:lnTo>
                  <a:lnTo>
                    <a:pt x="4388" y="19795"/>
                  </a:lnTo>
                  <a:lnTo>
                    <a:pt x="4679" y="19858"/>
                  </a:lnTo>
                  <a:lnTo>
                    <a:pt x="4970" y="19920"/>
                  </a:lnTo>
                  <a:lnTo>
                    <a:pt x="5261" y="19983"/>
                  </a:lnTo>
                  <a:lnTo>
                    <a:pt x="5885" y="20045"/>
                  </a:lnTo>
                  <a:lnTo>
                    <a:pt x="6509" y="20107"/>
                  </a:lnTo>
                  <a:lnTo>
                    <a:pt x="7154" y="20170"/>
                  </a:lnTo>
                  <a:lnTo>
                    <a:pt x="7777" y="20190"/>
                  </a:lnTo>
                  <a:lnTo>
                    <a:pt x="8401" y="20211"/>
                  </a:lnTo>
                  <a:lnTo>
                    <a:pt x="9046" y="20211"/>
                  </a:lnTo>
                  <a:lnTo>
                    <a:pt x="9669" y="20190"/>
                  </a:lnTo>
                  <a:lnTo>
                    <a:pt x="10293" y="20170"/>
                  </a:lnTo>
                  <a:lnTo>
                    <a:pt x="11873" y="20066"/>
                  </a:lnTo>
                  <a:lnTo>
                    <a:pt x="13475" y="19941"/>
                  </a:lnTo>
                  <a:lnTo>
                    <a:pt x="14265" y="19858"/>
                  </a:lnTo>
                  <a:lnTo>
                    <a:pt x="15076" y="19775"/>
                  </a:lnTo>
                  <a:lnTo>
                    <a:pt x="15886" y="19671"/>
                  </a:lnTo>
                  <a:lnTo>
                    <a:pt x="16697" y="19546"/>
                  </a:lnTo>
                  <a:lnTo>
                    <a:pt x="16573" y="19879"/>
                  </a:lnTo>
                  <a:lnTo>
                    <a:pt x="16469" y="20149"/>
                  </a:lnTo>
                  <a:lnTo>
                    <a:pt x="14701" y="24141"/>
                  </a:lnTo>
                  <a:lnTo>
                    <a:pt x="13204" y="27676"/>
                  </a:lnTo>
                  <a:lnTo>
                    <a:pt x="12456" y="29443"/>
                  </a:lnTo>
                  <a:lnTo>
                    <a:pt x="11728" y="31231"/>
                  </a:lnTo>
                  <a:lnTo>
                    <a:pt x="11000" y="32999"/>
                  </a:lnTo>
                  <a:lnTo>
                    <a:pt x="10314" y="34808"/>
                  </a:lnTo>
                  <a:lnTo>
                    <a:pt x="9628" y="36596"/>
                  </a:lnTo>
                  <a:lnTo>
                    <a:pt x="8962" y="38405"/>
                  </a:lnTo>
                  <a:lnTo>
                    <a:pt x="7486" y="42376"/>
                  </a:lnTo>
                  <a:lnTo>
                    <a:pt x="6738" y="44373"/>
                  </a:lnTo>
                  <a:lnTo>
                    <a:pt x="6031" y="46369"/>
                  </a:lnTo>
                  <a:lnTo>
                    <a:pt x="5365" y="48386"/>
                  </a:lnTo>
                  <a:lnTo>
                    <a:pt x="5053" y="49404"/>
                  </a:lnTo>
                  <a:lnTo>
                    <a:pt x="4742" y="50402"/>
                  </a:lnTo>
                  <a:lnTo>
                    <a:pt x="4471" y="51442"/>
                  </a:lnTo>
                  <a:lnTo>
                    <a:pt x="4201" y="52461"/>
                  </a:lnTo>
                  <a:lnTo>
                    <a:pt x="3951" y="53501"/>
                  </a:lnTo>
                  <a:lnTo>
                    <a:pt x="3723" y="54540"/>
                  </a:lnTo>
                  <a:lnTo>
                    <a:pt x="3536" y="55559"/>
                  </a:lnTo>
                  <a:lnTo>
                    <a:pt x="3494" y="55871"/>
                  </a:lnTo>
                  <a:lnTo>
                    <a:pt x="3452" y="56183"/>
                  </a:lnTo>
                  <a:lnTo>
                    <a:pt x="3452" y="56516"/>
                  </a:lnTo>
                  <a:lnTo>
                    <a:pt x="3452" y="56869"/>
                  </a:lnTo>
                  <a:lnTo>
                    <a:pt x="3473" y="57202"/>
                  </a:lnTo>
                  <a:lnTo>
                    <a:pt x="3536" y="57555"/>
                  </a:lnTo>
                  <a:lnTo>
                    <a:pt x="3598" y="57888"/>
                  </a:lnTo>
                  <a:lnTo>
                    <a:pt x="3702" y="58221"/>
                  </a:lnTo>
                  <a:lnTo>
                    <a:pt x="3827" y="58553"/>
                  </a:lnTo>
                  <a:lnTo>
                    <a:pt x="3993" y="58865"/>
                  </a:lnTo>
                  <a:lnTo>
                    <a:pt x="4180" y="59156"/>
                  </a:lnTo>
                  <a:lnTo>
                    <a:pt x="4409" y="59447"/>
                  </a:lnTo>
                  <a:lnTo>
                    <a:pt x="4658" y="59697"/>
                  </a:lnTo>
                  <a:lnTo>
                    <a:pt x="4929" y="59926"/>
                  </a:lnTo>
                  <a:lnTo>
                    <a:pt x="5261" y="60134"/>
                  </a:lnTo>
                  <a:lnTo>
                    <a:pt x="5615" y="60300"/>
                  </a:lnTo>
                  <a:lnTo>
                    <a:pt x="6717" y="60716"/>
                  </a:lnTo>
                  <a:lnTo>
                    <a:pt x="7840" y="61090"/>
                  </a:lnTo>
                  <a:lnTo>
                    <a:pt x="8942" y="61423"/>
                  </a:lnTo>
                  <a:lnTo>
                    <a:pt x="10065" y="61735"/>
                  </a:lnTo>
                  <a:lnTo>
                    <a:pt x="10626" y="61859"/>
                  </a:lnTo>
                  <a:lnTo>
                    <a:pt x="11208" y="61963"/>
                  </a:lnTo>
                  <a:lnTo>
                    <a:pt x="11770" y="62088"/>
                  </a:lnTo>
                  <a:lnTo>
                    <a:pt x="12352" y="62171"/>
                  </a:lnTo>
                  <a:lnTo>
                    <a:pt x="12934" y="62254"/>
                  </a:lnTo>
                  <a:lnTo>
                    <a:pt x="13516" y="62317"/>
                  </a:lnTo>
                  <a:lnTo>
                    <a:pt x="14098" y="62358"/>
                  </a:lnTo>
                  <a:lnTo>
                    <a:pt x="14680" y="62400"/>
                  </a:lnTo>
                  <a:lnTo>
                    <a:pt x="15387" y="62421"/>
                  </a:lnTo>
                  <a:lnTo>
                    <a:pt x="15741" y="62421"/>
                  </a:lnTo>
                  <a:lnTo>
                    <a:pt x="16094" y="62400"/>
                  </a:lnTo>
                  <a:lnTo>
                    <a:pt x="16448" y="62358"/>
                  </a:lnTo>
                  <a:lnTo>
                    <a:pt x="16801" y="62275"/>
                  </a:lnTo>
                  <a:lnTo>
                    <a:pt x="17134" y="62150"/>
                  </a:lnTo>
                  <a:lnTo>
                    <a:pt x="17488" y="61984"/>
                  </a:lnTo>
                  <a:lnTo>
                    <a:pt x="18007" y="61672"/>
                  </a:lnTo>
                  <a:lnTo>
                    <a:pt x="18506" y="61298"/>
                  </a:lnTo>
                  <a:lnTo>
                    <a:pt x="18964" y="60924"/>
                  </a:lnTo>
                  <a:lnTo>
                    <a:pt x="19421" y="60508"/>
                  </a:lnTo>
                  <a:lnTo>
                    <a:pt x="19816" y="60071"/>
                  </a:lnTo>
                  <a:lnTo>
                    <a:pt x="20211" y="59593"/>
                  </a:lnTo>
                  <a:lnTo>
                    <a:pt x="20565" y="59094"/>
                  </a:lnTo>
                  <a:lnTo>
                    <a:pt x="20877" y="58574"/>
                  </a:lnTo>
                  <a:lnTo>
                    <a:pt x="21729" y="57015"/>
                  </a:lnTo>
                  <a:lnTo>
                    <a:pt x="22561" y="55434"/>
                  </a:lnTo>
                  <a:lnTo>
                    <a:pt x="23372" y="53854"/>
                  </a:lnTo>
                  <a:lnTo>
                    <a:pt x="24141" y="52253"/>
                  </a:lnTo>
                  <a:lnTo>
                    <a:pt x="24890" y="50652"/>
                  </a:lnTo>
                  <a:lnTo>
                    <a:pt x="25638" y="49030"/>
                  </a:lnTo>
                  <a:lnTo>
                    <a:pt x="26324" y="47408"/>
                  </a:lnTo>
                  <a:lnTo>
                    <a:pt x="27011" y="45766"/>
                  </a:lnTo>
                  <a:lnTo>
                    <a:pt x="28009" y="43229"/>
                  </a:lnTo>
                  <a:lnTo>
                    <a:pt x="28986" y="40713"/>
                  </a:lnTo>
                  <a:lnTo>
                    <a:pt x="30920" y="35619"/>
                  </a:lnTo>
                  <a:lnTo>
                    <a:pt x="31876" y="33082"/>
                  </a:lnTo>
                  <a:lnTo>
                    <a:pt x="32874" y="30566"/>
                  </a:lnTo>
                  <a:lnTo>
                    <a:pt x="33893" y="28050"/>
                  </a:lnTo>
                  <a:lnTo>
                    <a:pt x="34413" y="26782"/>
                  </a:lnTo>
                  <a:lnTo>
                    <a:pt x="34953" y="25534"/>
                  </a:lnTo>
                  <a:lnTo>
                    <a:pt x="35640" y="23954"/>
                  </a:lnTo>
                  <a:lnTo>
                    <a:pt x="36284" y="22353"/>
                  </a:lnTo>
                  <a:lnTo>
                    <a:pt x="36908" y="20731"/>
                  </a:lnTo>
                  <a:lnTo>
                    <a:pt x="37490" y="19109"/>
                  </a:lnTo>
                  <a:lnTo>
                    <a:pt x="38072" y="17467"/>
                  </a:lnTo>
                  <a:lnTo>
                    <a:pt x="38613" y="15824"/>
                  </a:lnTo>
                  <a:lnTo>
                    <a:pt x="39133" y="14161"/>
                  </a:lnTo>
                  <a:lnTo>
                    <a:pt x="39632" y="12497"/>
                  </a:lnTo>
                  <a:lnTo>
                    <a:pt x="39861" y="11645"/>
                  </a:lnTo>
                  <a:lnTo>
                    <a:pt x="40068" y="10771"/>
                  </a:lnTo>
                  <a:lnTo>
                    <a:pt x="40256" y="9919"/>
                  </a:lnTo>
                  <a:lnTo>
                    <a:pt x="40380" y="9046"/>
                  </a:lnTo>
                  <a:lnTo>
                    <a:pt x="40443" y="8609"/>
                  </a:lnTo>
                  <a:lnTo>
                    <a:pt x="40484" y="8151"/>
                  </a:lnTo>
                  <a:lnTo>
                    <a:pt x="40505" y="7715"/>
                  </a:lnTo>
                  <a:lnTo>
                    <a:pt x="40505" y="7278"/>
                  </a:lnTo>
                  <a:lnTo>
                    <a:pt x="40505" y="6821"/>
                  </a:lnTo>
                  <a:lnTo>
                    <a:pt x="40484" y="6384"/>
                  </a:lnTo>
                  <a:lnTo>
                    <a:pt x="40464" y="5927"/>
                  </a:lnTo>
                  <a:lnTo>
                    <a:pt x="40401" y="5490"/>
                  </a:lnTo>
                  <a:lnTo>
                    <a:pt x="40339" y="5033"/>
                  </a:lnTo>
                  <a:lnTo>
                    <a:pt x="40235" y="4596"/>
                  </a:lnTo>
                  <a:lnTo>
                    <a:pt x="40089" y="4180"/>
                  </a:lnTo>
                  <a:lnTo>
                    <a:pt x="39923" y="3785"/>
                  </a:lnTo>
                  <a:lnTo>
                    <a:pt x="39757" y="3411"/>
                  </a:lnTo>
                  <a:lnTo>
                    <a:pt x="39528" y="3036"/>
                  </a:lnTo>
                  <a:lnTo>
                    <a:pt x="39299" y="2704"/>
                  </a:lnTo>
                  <a:lnTo>
                    <a:pt x="39029" y="2413"/>
                  </a:lnTo>
                  <a:lnTo>
                    <a:pt x="38738" y="2122"/>
                  </a:lnTo>
                  <a:lnTo>
                    <a:pt x="38426" y="1851"/>
                  </a:lnTo>
                  <a:lnTo>
                    <a:pt x="38093" y="1623"/>
                  </a:lnTo>
                  <a:lnTo>
                    <a:pt x="37740" y="1394"/>
                  </a:lnTo>
                  <a:lnTo>
                    <a:pt x="37365" y="1207"/>
                  </a:lnTo>
                  <a:lnTo>
                    <a:pt x="36970" y="1061"/>
                  </a:lnTo>
                  <a:lnTo>
                    <a:pt x="36534" y="936"/>
                  </a:lnTo>
                  <a:lnTo>
                    <a:pt x="36097" y="832"/>
                  </a:lnTo>
                  <a:lnTo>
                    <a:pt x="35369" y="687"/>
                  </a:lnTo>
                  <a:lnTo>
                    <a:pt x="34642" y="583"/>
                  </a:lnTo>
                  <a:lnTo>
                    <a:pt x="33207" y="375"/>
                  </a:lnTo>
                  <a:lnTo>
                    <a:pt x="31751" y="229"/>
                  </a:lnTo>
                  <a:lnTo>
                    <a:pt x="30296" y="105"/>
                  </a:lnTo>
                  <a:lnTo>
                    <a:pt x="28840" y="42"/>
                  </a:lnTo>
                  <a:lnTo>
                    <a:pt x="273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41" name="Google Shape;1541;p9"/>
            <p:cNvSpPr/>
            <p:nvPr/>
          </p:nvSpPr>
          <p:spPr>
            <a:xfrm>
              <a:off x="5758525" y="3039950"/>
              <a:ext cx="166900" cy="342050"/>
            </a:xfrm>
            <a:custGeom>
              <a:avLst/>
              <a:gdLst/>
              <a:ahLst/>
              <a:cxnLst/>
              <a:rect l="l" t="t" r="r" b="b"/>
              <a:pathLst>
                <a:path w="6676" h="13682" extrusionOk="0">
                  <a:moveTo>
                    <a:pt x="6634" y="0"/>
                  </a:moveTo>
                  <a:lnTo>
                    <a:pt x="6530" y="21"/>
                  </a:lnTo>
                  <a:lnTo>
                    <a:pt x="6446" y="63"/>
                  </a:lnTo>
                  <a:lnTo>
                    <a:pt x="6384" y="104"/>
                  </a:lnTo>
                  <a:lnTo>
                    <a:pt x="6343" y="167"/>
                  </a:lnTo>
                  <a:lnTo>
                    <a:pt x="6239" y="291"/>
                  </a:lnTo>
                  <a:lnTo>
                    <a:pt x="6176" y="416"/>
                  </a:lnTo>
                  <a:lnTo>
                    <a:pt x="5677" y="1144"/>
                  </a:lnTo>
                  <a:lnTo>
                    <a:pt x="5220" y="1913"/>
                  </a:lnTo>
                  <a:lnTo>
                    <a:pt x="4783" y="2703"/>
                  </a:lnTo>
                  <a:lnTo>
                    <a:pt x="4388" y="3493"/>
                  </a:lnTo>
                  <a:lnTo>
                    <a:pt x="3515" y="5240"/>
                  </a:lnTo>
                  <a:lnTo>
                    <a:pt x="2662" y="6966"/>
                  </a:lnTo>
                  <a:lnTo>
                    <a:pt x="2226" y="7839"/>
                  </a:lnTo>
                  <a:lnTo>
                    <a:pt x="1789" y="8692"/>
                  </a:lnTo>
                  <a:lnTo>
                    <a:pt x="1311" y="9544"/>
                  </a:lnTo>
                  <a:lnTo>
                    <a:pt x="832" y="10376"/>
                  </a:lnTo>
                  <a:lnTo>
                    <a:pt x="708" y="10605"/>
                  </a:lnTo>
                  <a:lnTo>
                    <a:pt x="583" y="10833"/>
                  </a:lnTo>
                  <a:lnTo>
                    <a:pt x="396" y="11312"/>
                  </a:lnTo>
                  <a:lnTo>
                    <a:pt x="229" y="11790"/>
                  </a:lnTo>
                  <a:lnTo>
                    <a:pt x="84" y="12289"/>
                  </a:lnTo>
                  <a:lnTo>
                    <a:pt x="42" y="12476"/>
                  </a:lnTo>
                  <a:lnTo>
                    <a:pt x="22" y="12663"/>
                  </a:lnTo>
                  <a:lnTo>
                    <a:pt x="1" y="12850"/>
                  </a:lnTo>
                  <a:lnTo>
                    <a:pt x="22" y="13017"/>
                  </a:lnTo>
                  <a:lnTo>
                    <a:pt x="63" y="13183"/>
                  </a:lnTo>
                  <a:lnTo>
                    <a:pt x="146" y="13328"/>
                  </a:lnTo>
                  <a:lnTo>
                    <a:pt x="271" y="13453"/>
                  </a:lnTo>
                  <a:lnTo>
                    <a:pt x="458" y="13578"/>
                  </a:lnTo>
                  <a:lnTo>
                    <a:pt x="645" y="13640"/>
                  </a:lnTo>
                  <a:lnTo>
                    <a:pt x="832" y="13682"/>
                  </a:lnTo>
                  <a:lnTo>
                    <a:pt x="999" y="13661"/>
                  </a:lnTo>
                  <a:lnTo>
                    <a:pt x="1165" y="13599"/>
                  </a:lnTo>
                  <a:lnTo>
                    <a:pt x="1311" y="13516"/>
                  </a:lnTo>
                  <a:lnTo>
                    <a:pt x="1456" y="13412"/>
                  </a:lnTo>
                  <a:lnTo>
                    <a:pt x="1602" y="13287"/>
                  </a:lnTo>
                  <a:lnTo>
                    <a:pt x="1727" y="13141"/>
                  </a:lnTo>
                  <a:lnTo>
                    <a:pt x="1976" y="12829"/>
                  </a:lnTo>
                  <a:lnTo>
                    <a:pt x="2205" y="12518"/>
                  </a:lnTo>
                  <a:lnTo>
                    <a:pt x="2413" y="12206"/>
                  </a:lnTo>
                  <a:lnTo>
                    <a:pt x="2621" y="11873"/>
                  </a:lnTo>
                  <a:lnTo>
                    <a:pt x="2808" y="11520"/>
                  </a:lnTo>
                  <a:lnTo>
                    <a:pt x="2974" y="11187"/>
                  </a:lnTo>
                  <a:lnTo>
                    <a:pt x="3140" y="10833"/>
                  </a:lnTo>
                  <a:lnTo>
                    <a:pt x="3286" y="10459"/>
                  </a:lnTo>
                  <a:lnTo>
                    <a:pt x="4201" y="8151"/>
                  </a:lnTo>
                  <a:lnTo>
                    <a:pt x="5116" y="5822"/>
                  </a:lnTo>
                  <a:lnTo>
                    <a:pt x="5511" y="4762"/>
                  </a:lnTo>
                  <a:lnTo>
                    <a:pt x="5885" y="3681"/>
                  </a:lnTo>
                  <a:lnTo>
                    <a:pt x="6051" y="3140"/>
                  </a:lnTo>
                  <a:lnTo>
                    <a:pt x="6218" y="2579"/>
                  </a:lnTo>
                  <a:lnTo>
                    <a:pt x="6363" y="2038"/>
                  </a:lnTo>
                  <a:lnTo>
                    <a:pt x="6488" y="1477"/>
                  </a:lnTo>
                  <a:lnTo>
                    <a:pt x="6571" y="1123"/>
                  </a:lnTo>
                  <a:lnTo>
                    <a:pt x="6654" y="770"/>
                  </a:lnTo>
                  <a:lnTo>
                    <a:pt x="6675" y="582"/>
                  </a:lnTo>
                  <a:lnTo>
                    <a:pt x="6675" y="395"/>
                  </a:lnTo>
                  <a:lnTo>
                    <a:pt x="6675" y="208"/>
                  </a:lnTo>
                  <a:lnTo>
                    <a:pt x="66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42" name="Google Shape;1542;p9"/>
            <p:cNvSpPr/>
            <p:nvPr/>
          </p:nvSpPr>
          <p:spPr>
            <a:xfrm>
              <a:off x="5474200" y="2050725"/>
              <a:ext cx="298900" cy="63450"/>
            </a:xfrm>
            <a:custGeom>
              <a:avLst/>
              <a:gdLst/>
              <a:ahLst/>
              <a:cxnLst/>
              <a:rect l="l" t="t" r="r" b="b"/>
              <a:pathLst>
                <a:path w="11956" h="2538" extrusionOk="0">
                  <a:moveTo>
                    <a:pt x="8546" y="1"/>
                  </a:moveTo>
                  <a:lnTo>
                    <a:pt x="7922" y="21"/>
                  </a:lnTo>
                  <a:lnTo>
                    <a:pt x="7298" y="63"/>
                  </a:lnTo>
                  <a:lnTo>
                    <a:pt x="6051" y="167"/>
                  </a:lnTo>
                  <a:lnTo>
                    <a:pt x="4803" y="292"/>
                  </a:lnTo>
                  <a:lnTo>
                    <a:pt x="4179" y="333"/>
                  </a:lnTo>
                  <a:lnTo>
                    <a:pt x="3576" y="375"/>
                  </a:lnTo>
                  <a:lnTo>
                    <a:pt x="3181" y="416"/>
                  </a:lnTo>
                  <a:lnTo>
                    <a:pt x="2828" y="458"/>
                  </a:lnTo>
                  <a:lnTo>
                    <a:pt x="2454" y="541"/>
                  </a:lnTo>
                  <a:lnTo>
                    <a:pt x="2079" y="624"/>
                  </a:lnTo>
                  <a:lnTo>
                    <a:pt x="1726" y="728"/>
                  </a:lnTo>
                  <a:lnTo>
                    <a:pt x="1372" y="832"/>
                  </a:lnTo>
                  <a:lnTo>
                    <a:pt x="665" y="1103"/>
                  </a:lnTo>
                  <a:lnTo>
                    <a:pt x="520" y="1165"/>
                  </a:lnTo>
                  <a:lnTo>
                    <a:pt x="395" y="1227"/>
                  </a:lnTo>
                  <a:lnTo>
                    <a:pt x="270" y="1311"/>
                  </a:lnTo>
                  <a:lnTo>
                    <a:pt x="166" y="1414"/>
                  </a:lnTo>
                  <a:lnTo>
                    <a:pt x="83" y="1539"/>
                  </a:lnTo>
                  <a:lnTo>
                    <a:pt x="21" y="1664"/>
                  </a:lnTo>
                  <a:lnTo>
                    <a:pt x="0" y="1830"/>
                  </a:lnTo>
                  <a:lnTo>
                    <a:pt x="21" y="2017"/>
                  </a:lnTo>
                  <a:lnTo>
                    <a:pt x="83" y="2163"/>
                  </a:lnTo>
                  <a:lnTo>
                    <a:pt x="146" y="2288"/>
                  </a:lnTo>
                  <a:lnTo>
                    <a:pt x="250" y="2392"/>
                  </a:lnTo>
                  <a:lnTo>
                    <a:pt x="374" y="2454"/>
                  </a:lnTo>
                  <a:lnTo>
                    <a:pt x="499" y="2496"/>
                  </a:lnTo>
                  <a:lnTo>
                    <a:pt x="645" y="2516"/>
                  </a:lnTo>
                  <a:lnTo>
                    <a:pt x="957" y="2537"/>
                  </a:lnTo>
                  <a:lnTo>
                    <a:pt x="1372" y="2537"/>
                  </a:lnTo>
                  <a:lnTo>
                    <a:pt x="1809" y="2516"/>
                  </a:lnTo>
                  <a:lnTo>
                    <a:pt x="2641" y="2454"/>
                  </a:lnTo>
                  <a:lnTo>
                    <a:pt x="3493" y="2350"/>
                  </a:lnTo>
                  <a:lnTo>
                    <a:pt x="4325" y="2184"/>
                  </a:lnTo>
                  <a:lnTo>
                    <a:pt x="5053" y="2038"/>
                  </a:lnTo>
                  <a:lnTo>
                    <a:pt x="5801" y="1893"/>
                  </a:lnTo>
                  <a:lnTo>
                    <a:pt x="7278" y="1643"/>
                  </a:lnTo>
                  <a:lnTo>
                    <a:pt x="8005" y="1518"/>
                  </a:lnTo>
                  <a:lnTo>
                    <a:pt x="8733" y="1373"/>
                  </a:lnTo>
                  <a:lnTo>
                    <a:pt x="9461" y="1186"/>
                  </a:lnTo>
                  <a:lnTo>
                    <a:pt x="10189" y="999"/>
                  </a:lnTo>
                  <a:lnTo>
                    <a:pt x="10604" y="874"/>
                  </a:lnTo>
                  <a:lnTo>
                    <a:pt x="11041" y="728"/>
                  </a:lnTo>
                  <a:lnTo>
                    <a:pt x="11270" y="645"/>
                  </a:lnTo>
                  <a:lnTo>
                    <a:pt x="11498" y="520"/>
                  </a:lnTo>
                  <a:lnTo>
                    <a:pt x="11727" y="396"/>
                  </a:lnTo>
                  <a:lnTo>
                    <a:pt x="11956" y="229"/>
                  </a:lnTo>
                  <a:lnTo>
                    <a:pt x="11457" y="125"/>
                  </a:lnTo>
                  <a:lnTo>
                    <a:pt x="11249" y="84"/>
                  </a:lnTo>
                  <a:lnTo>
                    <a:pt x="11062" y="63"/>
                  </a:lnTo>
                  <a:lnTo>
                    <a:pt x="9814" y="21"/>
                  </a:lnTo>
                  <a:lnTo>
                    <a:pt x="854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43" name="Google Shape;1543;p9"/>
            <p:cNvSpPr/>
            <p:nvPr/>
          </p:nvSpPr>
          <p:spPr>
            <a:xfrm>
              <a:off x="5831300" y="2035650"/>
              <a:ext cx="65000" cy="41100"/>
            </a:xfrm>
            <a:custGeom>
              <a:avLst/>
              <a:gdLst/>
              <a:ahLst/>
              <a:cxnLst/>
              <a:rect l="l" t="t" r="r" b="b"/>
              <a:pathLst>
                <a:path w="2600" h="1644" extrusionOk="0">
                  <a:moveTo>
                    <a:pt x="1103" y="1"/>
                  </a:moveTo>
                  <a:lnTo>
                    <a:pt x="832" y="21"/>
                  </a:lnTo>
                  <a:lnTo>
                    <a:pt x="687" y="63"/>
                  </a:lnTo>
                  <a:lnTo>
                    <a:pt x="562" y="105"/>
                  </a:lnTo>
                  <a:lnTo>
                    <a:pt x="458" y="167"/>
                  </a:lnTo>
                  <a:lnTo>
                    <a:pt x="354" y="208"/>
                  </a:lnTo>
                  <a:lnTo>
                    <a:pt x="250" y="292"/>
                  </a:lnTo>
                  <a:lnTo>
                    <a:pt x="167" y="354"/>
                  </a:lnTo>
                  <a:lnTo>
                    <a:pt x="105" y="458"/>
                  </a:lnTo>
                  <a:lnTo>
                    <a:pt x="63" y="541"/>
                  </a:lnTo>
                  <a:lnTo>
                    <a:pt x="22" y="666"/>
                  </a:lnTo>
                  <a:lnTo>
                    <a:pt x="1" y="791"/>
                  </a:lnTo>
                  <a:lnTo>
                    <a:pt x="1" y="915"/>
                  </a:lnTo>
                  <a:lnTo>
                    <a:pt x="22" y="1040"/>
                  </a:lnTo>
                  <a:lnTo>
                    <a:pt x="63" y="1144"/>
                  </a:lnTo>
                  <a:lnTo>
                    <a:pt x="105" y="1227"/>
                  </a:lnTo>
                  <a:lnTo>
                    <a:pt x="188" y="1311"/>
                  </a:lnTo>
                  <a:lnTo>
                    <a:pt x="271" y="1394"/>
                  </a:lnTo>
                  <a:lnTo>
                    <a:pt x="375" y="1456"/>
                  </a:lnTo>
                  <a:lnTo>
                    <a:pt x="479" y="1518"/>
                  </a:lnTo>
                  <a:lnTo>
                    <a:pt x="604" y="1560"/>
                  </a:lnTo>
                  <a:lnTo>
                    <a:pt x="749" y="1602"/>
                  </a:lnTo>
                  <a:lnTo>
                    <a:pt x="895" y="1622"/>
                  </a:lnTo>
                  <a:lnTo>
                    <a:pt x="1040" y="1643"/>
                  </a:lnTo>
                  <a:lnTo>
                    <a:pt x="1186" y="1622"/>
                  </a:lnTo>
                  <a:lnTo>
                    <a:pt x="1352" y="1602"/>
                  </a:lnTo>
                  <a:lnTo>
                    <a:pt x="1498" y="1581"/>
                  </a:lnTo>
                  <a:lnTo>
                    <a:pt x="1643" y="1518"/>
                  </a:lnTo>
                  <a:lnTo>
                    <a:pt x="1789" y="1477"/>
                  </a:lnTo>
                  <a:lnTo>
                    <a:pt x="1934" y="1394"/>
                  </a:lnTo>
                  <a:lnTo>
                    <a:pt x="2080" y="1311"/>
                  </a:lnTo>
                  <a:lnTo>
                    <a:pt x="2205" y="1227"/>
                  </a:lnTo>
                  <a:lnTo>
                    <a:pt x="2309" y="1123"/>
                  </a:lnTo>
                  <a:lnTo>
                    <a:pt x="2433" y="999"/>
                  </a:lnTo>
                  <a:lnTo>
                    <a:pt x="2517" y="874"/>
                  </a:lnTo>
                  <a:lnTo>
                    <a:pt x="2600" y="749"/>
                  </a:lnTo>
                  <a:lnTo>
                    <a:pt x="2392" y="520"/>
                  </a:lnTo>
                  <a:lnTo>
                    <a:pt x="2163" y="333"/>
                  </a:lnTo>
                  <a:lnTo>
                    <a:pt x="1934" y="188"/>
                  </a:lnTo>
                  <a:lnTo>
                    <a:pt x="1664" y="84"/>
                  </a:lnTo>
                  <a:lnTo>
                    <a:pt x="139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544" name="Google Shape;1544;p9"/>
          <p:cNvGrpSpPr/>
          <p:nvPr/>
        </p:nvGrpSpPr>
        <p:grpSpPr>
          <a:xfrm>
            <a:off x="385117" y="831983"/>
            <a:ext cx="432868" cy="609256"/>
            <a:chOff x="2554375" y="2062675"/>
            <a:chExt cx="1119175" cy="1574575"/>
          </a:xfrm>
        </p:grpSpPr>
        <p:sp>
          <p:nvSpPr>
            <p:cNvPr id="1545" name="Google Shape;1545;p9"/>
            <p:cNvSpPr/>
            <p:nvPr/>
          </p:nvSpPr>
          <p:spPr>
            <a:xfrm>
              <a:off x="2608950" y="2111550"/>
              <a:ext cx="1026150" cy="1448750"/>
            </a:xfrm>
            <a:custGeom>
              <a:avLst/>
              <a:gdLst/>
              <a:ahLst/>
              <a:cxnLst/>
              <a:rect l="l" t="t" r="r" b="b"/>
              <a:pathLst>
                <a:path w="41046" h="57950" extrusionOk="0">
                  <a:moveTo>
                    <a:pt x="6363" y="6405"/>
                  </a:moveTo>
                  <a:lnTo>
                    <a:pt x="6467" y="6425"/>
                  </a:lnTo>
                  <a:lnTo>
                    <a:pt x="6571" y="6467"/>
                  </a:lnTo>
                  <a:lnTo>
                    <a:pt x="6654" y="6508"/>
                  </a:lnTo>
                  <a:lnTo>
                    <a:pt x="6737" y="6571"/>
                  </a:lnTo>
                  <a:lnTo>
                    <a:pt x="6800" y="6633"/>
                  </a:lnTo>
                  <a:lnTo>
                    <a:pt x="6862" y="6716"/>
                  </a:lnTo>
                  <a:lnTo>
                    <a:pt x="6966" y="6904"/>
                  </a:lnTo>
                  <a:lnTo>
                    <a:pt x="7049" y="7132"/>
                  </a:lnTo>
                  <a:lnTo>
                    <a:pt x="7091" y="7382"/>
                  </a:lnTo>
                  <a:lnTo>
                    <a:pt x="7132" y="7631"/>
                  </a:lnTo>
                  <a:lnTo>
                    <a:pt x="7132" y="7881"/>
                  </a:lnTo>
                  <a:lnTo>
                    <a:pt x="7132" y="10106"/>
                  </a:lnTo>
                  <a:lnTo>
                    <a:pt x="7091" y="12351"/>
                  </a:lnTo>
                  <a:lnTo>
                    <a:pt x="7070" y="13453"/>
                  </a:lnTo>
                  <a:lnTo>
                    <a:pt x="7007" y="14576"/>
                  </a:lnTo>
                  <a:lnTo>
                    <a:pt x="6945" y="15699"/>
                  </a:lnTo>
                  <a:lnTo>
                    <a:pt x="6862" y="16801"/>
                  </a:lnTo>
                  <a:lnTo>
                    <a:pt x="6841" y="16884"/>
                  </a:lnTo>
                  <a:lnTo>
                    <a:pt x="6800" y="17009"/>
                  </a:lnTo>
                  <a:lnTo>
                    <a:pt x="6675" y="16967"/>
                  </a:lnTo>
                  <a:lnTo>
                    <a:pt x="6592" y="16926"/>
                  </a:lnTo>
                  <a:lnTo>
                    <a:pt x="6529" y="16863"/>
                  </a:lnTo>
                  <a:lnTo>
                    <a:pt x="6488" y="16780"/>
                  </a:lnTo>
                  <a:lnTo>
                    <a:pt x="6425" y="16614"/>
                  </a:lnTo>
                  <a:lnTo>
                    <a:pt x="6384" y="16447"/>
                  </a:lnTo>
                  <a:lnTo>
                    <a:pt x="6134" y="15637"/>
                  </a:lnTo>
                  <a:lnTo>
                    <a:pt x="5926" y="14826"/>
                  </a:lnTo>
                  <a:lnTo>
                    <a:pt x="5760" y="13994"/>
                  </a:lnTo>
                  <a:lnTo>
                    <a:pt x="5635" y="13162"/>
                  </a:lnTo>
                  <a:lnTo>
                    <a:pt x="5531" y="12330"/>
                  </a:lnTo>
                  <a:lnTo>
                    <a:pt x="5469" y="11499"/>
                  </a:lnTo>
                  <a:lnTo>
                    <a:pt x="5406" y="10646"/>
                  </a:lnTo>
                  <a:lnTo>
                    <a:pt x="5365" y="9794"/>
                  </a:lnTo>
                  <a:lnTo>
                    <a:pt x="5365" y="9274"/>
                  </a:lnTo>
                  <a:lnTo>
                    <a:pt x="5365" y="8754"/>
                  </a:lnTo>
                  <a:lnTo>
                    <a:pt x="5406" y="7694"/>
                  </a:lnTo>
                  <a:lnTo>
                    <a:pt x="5427" y="7465"/>
                  </a:lnTo>
                  <a:lnTo>
                    <a:pt x="5469" y="7257"/>
                  </a:lnTo>
                  <a:lnTo>
                    <a:pt x="5552" y="7049"/>
                  </a:lnTo>
                  <a:lnTo>
                    <a:pt x="5656" y="6841"/>
                  </a:lnTo>
                  <a:lnTo>
                    <a:pt x="5760" y="6675"/>
                  </a:lnTo>
                  <a:lnTo>
                    <a:pt x="5843" y="6592"/>
                  </a:lnTo>
                  <a:lnTo>
                    <a:pt x="5905" y="6529"/>
                  </a:lnTo>
                  <a:lnTo>
                    <a:pt x="5989" y="6488"/>
                  </a:lnTo>
                  <a:lnTo>
                    <a:pt x="6093" y="6446"/>
                  </a:lnTo>
                  <a:lnTo>
                    <a:pt x="6197" y="6425"/>
                  </a:lnTo>
                  <a:lnTo>
                    <a:pt x="6301" y="6405"/>
                  </a:lnTo>
                  <a:close/>
                  <a:moveTo>
                    <a:pt x="6696" y="19005"/>
                  </a:moveTo>
                  <a:lnTo>
                    <a:pt x="6820" y="19026"/>
                  </a:lnTo>
                  <a:lnTo>
                    <a:pt x="6945" y="19067"/>
                  </a:lnTo>
                  <a:lnTo>
                    <a:pt x="7070" y="19130"/>
                  </a:lnTo>
                  <a:lnTo>
                    <a:pt x="7174" y="19234"/>
                  </a:lnTo>
                  <a:lnTo>
                    <a:pt x="7236" y="19338"/>
                  </a:lnTo>
                  <a:lnTo>
                    <a:pt x="7299" y="19462"/>
                  </a:lnTo>
                  <a:lnTo>
                    <a:pt x="7361" y="19587"/>
                  </a:lnTo>
                  <a:lnTo>
                    <a:pt x="7403" y="19753"/>
                  </a:lnTo>
                  <a:lnTo>
                    <a:pt x="7444" y="20086"/>
                  </a:lnTo>
                  <a:lnTo>
                    <a:pt x="7465" y="20440"/>
                  </a:lnTo>
                  <a:lnTo>
                    <a:pt x="7444" y="20814"/>
                  </a:lnTo>
                  <a:lnTo>
                    <a:pt x="7382" y="21167"/>
                  </a:lnTo>
                  <a:lnTo>
                    <a:pt x="7340" y="21313"/>
                  </a:lnTo>
                  <a:lnTo>
                    <a:pt x="7278" y="21458"/>
                  </a:lnTo>
                  <a:lnTo>
                    <a:pt x="7215" y="21604"/>
                  </a:lnTo>
                  <a:lnTo>
                    <a:pt x="7132" y="21708"/>
                  </a:lnTo>
                  <a:lnTo>
                    <a:pt x="7007" y="21646"/>
                  </a:lnTo>
                  <a:lnTo>
                    <a:pt x="6862" y="21542"/>
                  </a:lnTo>
                  <a:lnTo>
                    <a:pt x="6758" y="21438"/>
                  </a:lnTo>
                  <a:lnTo>
                    <a:pt x="6633" y="21313"/>
                  </a:lnTo>
                  <a:lnTo>
                    <a:pt x="6529" y="21167"/>
                  </a:lnTo>
                  <a:lnTo>
                    <a:pt x="6425" y="21022"/>
                  </a:lnTo>
                  <a:lnTo>
                    <a:pt x="6342" y="20856"/>
                  </a:lnTo>
                  <a:lnTo>
                    <a:pt x="6259" y="20689"/>
                  </a:lnTo>
                  <a:lnTo>
                    <a:pt x="6197" y="20502"/>
                  </a:lnTo>
                  <a:lnTo>
                    <a:pt x="6155" y="20336"/>
                  </a:lnTo>
                  <a:lnTo>
                    <a:pt x="6113" y="20169"/>
                  </a:lnTo>
                  <a:lnTo>
                    <a:pt x="6093" y="19982"/>
                  </a:lnTo>
                  <a:lnTo>
                    <a:pt x="6072" y="19816"/>
                  </a:lnTo>
                  <a:lnTo>
                    <a:pt x="6093" y="19670"/>
                  </a:lnTo>
                  <a:lnTo>
                    <a:pt x="6113" y="19525"/>
                  </a:lnTo>
                  <a:lnTo>
                    <a:pt x="6155" y="19379"/>
                  </a:lnTo>
                  <a:lnTo>
                    <a:pt x="6197" y="19296"/>
                  </a:lnTo>
                  <a:lnTo>
                    <a:pt x="6259" y="19213"/>
                  </a:lnTo>
                  <a:lnTo>
                    <a:pt x="6321" y="19150"/>
                  </a:lnTo>
                  <a:lnTo>
                    <a:pt x="6384" y="19109"/>
                  </a:lnTo>
                  <a:lnTo>
                    <a:pt x="6529" y="19047"/>
                  </a:lnTo>
                  <a:lnTo>
                    <a:pt x="6696" y="19005"/>
                  </a:lnTo>
                  <a:close/>
                  <a:moveTo>
                    <a:pt x="27135" y="21043"/>
                  </a:moveTo>
                  <a:lnTo>
                    <a:pt x="27301" y="21063"/>
                  </a:lnTo>
                  <a:lnTo>
                    <a:pt x="27447" y="21084"/>
                  </a:lnTo>
                  <a:lnTo>
                    <a:pt x="27634" y="21126"/>
                  </a:lnTo>
                  <a:lnTo>
                    <a:pt x="27800" y="21188"/>
                  </a:lnTo>
                  <a:lnTo>
                    <a:pt x="29006" y="21666"/>
                  </a:lnTo>
                  <a:lnTo>
                    <a:pt x="29609" y="21937"/>
                  </a:lnTo>
                  <a:lnTo>
                    <a:pt x="30191" y="22207"/>
                  </a:lnTo>
                  <a:lnTo>
                    <a:pt x="30774" y="22519"/>
                  </a:lnTo>
                  <a:lnTo>
                    <a:pt x="31314" y="22872"/>
                  </a:lnTo>
                  <a:lnTo>
                    <a:pt x="31585" y="23060"/>
                  </a:lnTo>
                  <a:lnTo>
                    <a:pt x="31855" y="23267"/>
                  </a:lnTo>
                  <a:lnTo>
                    <a:pt x="32104" y="23475"/>
                  </a:lnTo>
                  <a:lnTo>
                    <a:pt x="32354" y="23704"/>
                  </a:lnTo>
                  <a:lnTo>
                    <a:pt x="32562" y="23912"/>
                  </a:lnTo>
                  <a:lnTo>
                    <a:pt x="32749" y="24120"/>
                  </a:lnTo>
                  <a:lnTo>
                    <a:pt x="32811" y="24224"/>
                  </a:lnTo>
                  <a:lnTo>
                    <a:pt x="32894" y="24390"/>
                  </a:lnTo>
                  <a:lnTo>
                    <a:pt x="32645" y="24411"/>
                  </a:lnTo>
                  <a:lnTo>
                    <a:pt x="32416" y="24432"/>
                  </a:lnTo>
                  <a:lnTo>
                    <a:pt x="32229" y="24432"/>
                  </a:lnTo>
                  <a:lnTo>
                    <a:pt x="32042" y="24411"/>
                  </a:lnTo>
                  <a:lnTo>
                    <a:pt x="31688" y="24349"/>
                  </a:lnTo>
                  <a:lnTo>
                    <a:pt x="31023" y="24162"/>
                  </a:lnTo>
                  <a:lnTo>
                    <a:pt x="29110" y="23663"/>
                  </a:lnTo>
                  <a:lnTo>
                    <a:pt x="27176" y="23122"/>
                  </a:lnTo>
                  <a:lnTo>
                    <a:pt x="26885" y="22997"/>
                  </a:lnTo>
                  <a:lnTo>
                    <a:pt x="26615" y="22872"/>
                  </a:lnTo>
                  <a:lnTo>
                    <a:pt x="26407" y="22727"/>
                  </a:lnTo>
                  <a:lnTo>
                    <a:pt x="26241" y="22540"/>
                  </a:lnTo>
                  <a:lnTo>
                    <a:pt x="26178" y="22457"/>
                  </a:lnTo>
                  <a:lnTo>
                    <a:pt x="26116" y="22353"/>
                  </a:lnTo>
                  <a:lnTo>
                    <a:pt x="26074" y="22249"/>
                  </a:lnTo>
                  <a:lnTo>
                    <a:pt x="26054" y="22145"/>
                  </a:lnTo>
                  <a:lnTo>
                    <a:pt x="26033" y="22041"/>
                  </a:lnTo>
                  <a:lnTo>
                    <a:pt x="26054" y="21937"/>
                  </a:lnTo>
                  <a:lnTo>
                    <a:pt x="26054" y="21833"/>
                  </a:lnTo>
                  <a:lnTo>
                    <a:pt x="26095" y="21708"/>
                  </a:lnTo>
                  <a:lnTo>
                    <a:pt x="26158" y="21562"/>
                  </a:lnTo>
                  <a:lnTo>
                    <a:pt x="26241" y="21438"/>
                  </a:lnTo>
                  <a:lnTo>
                    <a:pt x="26345" y="21334"/>
                  </a:lnTo>
                  <a:lnTo>
                    <a:pt x="26469" y="21230"/>
                  </a:lnTo>
                  <a:lnTo>
                    <a:pt x="26615" y="21147"/>
                  </a:lnTo>
                  <a:lnTo>
                    <a:pt x="26781" y="21105"/>
                  </a:lnTo>
                  <a:lnTo>
                    <a:pt x="26948" y="21063"/>
                  </a:lnTo>
                  <a:lnTo>
                    <a:pt x="27135" y="21043"/>
                  </a:lnTo>
                  <a:close/>
                  <a:moveTo>
                    <a:pt x="5781" y="42522"/>
                  </a:moveTo>
                  <a:lnTo>
                    <a:pt x="5905" y="42563"/>
                  </a:lnTo>
                  <a:lnTo>
                    <a:pt x="6030" y="42605"/>
                  </a:lnTo>
                  <a:lnTo>
                    <a:pt x="6155" y="42688"/>
                  </a:lnTo>
                  <a:lnTo>
                    <a:pt x="6696" y="43000"/>
                  </a:lnTo>
                  <a:lnTo>
                    <a:pt x="7236" y="43270"/>
                  </a:lnTo>
                  <a:lnTo>
                    <a:pt x="7798" y="43540"/>
                  </a:lnTo>
                  <a:lnTo>
                    <a:pt x="8359" y="43769"/>
                  </a:lnTo>
                  <a:lnTo>
                    <a:pt x="8920" y="43977"/>
                  </a:lnTo>
                  <a:lnTo>
                    <a:pt x="9503" y="44164"/>
                  </a:lnTo>
                  <a:lnTo>
                    <a:pt x="10085" y="44331"/>
                  </a:lnTo>
                  <a:lnTo>
                    <a:pt x="10667" y="44497"/>
                  </a:lnTo>
                  <a:lnTo>
                    <a:pt x="11249" y="44622"/>
                  </a:lnTo>
                  <a:lnTo>
                    <a:pt x="11831" y="44746"/>
                  </a:lnTo>
                  <a:lnTo>
                    <a:pt x="12434" y="44850"/>
                  </a:lnTo>
                  <a:lnTo>
                    <a:pt x="13037" y="44954"/>
                  </a:lnTo>
                  <a:lnTo>
                    <a:pt x="14243" y="45100"/>
                  </a:lnTo>
                  <a:lnTo>
                    <a:pt x="15470" y="45245"/>
                  </a:lnTo>
                  <a:lnTo>
                    <a:pt x="16738" y="45370"/>
                  </a:lnTo>
                  <a:lnTo>
                    <a:pt x="17383" y="45433"/>
                  </a:lnTo>
                  <a:lnTo>
                    <a:pt x="18028" y="45537"/>
                  </a:lnTo>
                  <a:lnTo>
                    <a:pt x="18236" y="45557"/>
                  </a:lnTo>
                  <a:lnTo>
                    <a:pt x="18818" y="45557"/>
                  </a:lnTo>
                  <a:lnTo>
                    <a:pt x="19192" y="45537"/>
                  </a:lnTo>
                  <a:lnTo>
                    <a:pt x="19546" y="45557"/>
                  </a:lnTo>
                  <a:lnTo>
                    <a:pt x="19379" y="45745"/>
                  </a:lnTo>
                  <a:lnTo>
                    <a:pt x="19213" y="45890"/>
                  </a:lnTo>
                  <a:lnTo>
                    <a:pt x="19005" y="45994"/>
                  </a:lnTo>
                  <a:lnTo>
                    <a:pt x="18818" y="46098"/>
                  </a:lnTo>
                  <a:lnTo>
                    <a:pt x="18610" y="46160"/>
                  </a:lnTo>
                  <a:lnTo>
                    <a:pt x="18381" y="46223"/>
                  </a:lnTo>
                  <a:lnTo>
                    <a:pt x="17944" y="46306"/>
                  </a:lnTo>
                  <a:lnTo>
                    <a:pt x="17341" y="46389"/>
                  </a:lnTo>
                  <a:lnTo>
                    <a:pt x="16718" y="46431"/>
                  </a:lnTo>
                  <a:lnTo>
                    <a:pt x="16094" y="46472"/>
                  </a:lnTo>
                  <a:lnTo>
                    <a:pt x="15491" y="46493"/>
                  </a:lnTo>
                  <a:lnTo>
                    <a:pt x="14846" y="46472"/>
                  </a:lnTo>
                  <a:lnTo>
                    <a:pt x="14181" y="46431"/>
                  </a:lnTo>
                  <a:lnTo>
                    <a:pt x="13536" y="46389"/>
                  </a:lnTo>
                  <a:lnTo>
                    <a:pt x="12892" y="46306"/>
                  </a:lnTo>
                  <a:lnTo>
                    <a:pt x="12247" y="46202"/>
                  </a:lnTo>
                  <a:lnTo>
                    <a:pt x="11603" y="46077"/>
                  </a:lnTo>
                  <a:lnTo>
                    <a:pt x="10958" y="45952"/>
                  </a:lnTo>
                  <a:lnTo>
                    <a:pt x="10334" y="45807"/>
                  </a:lnTo>
                  <a:lnTo>
                    <a:pt x="9399" y="45578"/>
                  </a:lnTo>
                  <a:lnTo>
                    <a:pt x="8484" y="45349"/>
                  </a:lnTo>
                  <a:lnTo>
                    <a:pt x="8026" y="45204"/>
                  </a:lnTo>
                  <a:lnTo>
                    <a:pt x="7569" y="45058"/>
                  </a:lnTo>
                  <a:lnTo>
                    <a:pt x="7132" y="44871"/>
                  </a:lnTo>
                  <a:lnTo>
                    <a:pt x="6696" y="44663"/>
                  </a:lnTo>
                  <a:lnTo>
                    <a:pt x="6342" y="44476"/>
                  </a:lnTo>
                  <a:lnTo>
                    <a:pt x="6009" y="44268"/>
                  </a:lnTo>
                  <a:lnTo>
                    <a:pt x="5677" y="44039"/>
                  </a:lnTo>
                  <a:lnTo>
                    <a:pt x="5365" y="43790"/>
                  </a:lnTo>
                  <a:lnTo>
                    <a:pt x="5261" y="43686"/>
                  </a:lnTo>
                  <a:lnTo>
                    <a:pt x="5178" y="43582"/>
                  </a:lnTo>
                  <a:lnTo>
                    <a:pt x="5095" y="43457"/>
                  </a:lnTo>
                  <a:lnTo>
                    <a:pt x="5053" y="43333"/>
                  </a:lnTo>
                  <a:lnTo>
                    <a:pt x="5032" y="43208"/>
                  </a:lnTo>
                  <a:lnTo>
                    <a:pt x="5053" y="43083"/>
                  </a:lnTo>
                  <a:lnTo>
                    <a:pt x="5095" y="42937"/>
                  </a:lnTo>
                  <a:lnTo>
                    <a:pt x="5157" y="42813"/>
                  </a:lnTo>
                  <a:lnTo>
                    <a:pt x="5261" y="42667"/>
                  </a:lnTo>
                  <a:lnTo>
                    <a:pt x="5386" y="42584"/>
                  </a:lnTo>
                  <a:lnTo>
                    <a:pt x="5510" y="42522"/>
                  </a:lnTo>
                  <a:close/>
                  <a:moveTo>
                    <a:pt x="19982" y="0"/>
                  </a:moveTo>
                  <a:lnTo>
                    <a:pt x="18651" y="21"/>
                  </a:lnTo>
                  <a:lnTo>
                    <a:pt x="17009" y="83"/>
                  </a:lnTo>
                  <a:lnTo>
                    <a:pt x="15366" y="146"/>
                  </a:lnTo>
                  <a:lnTo>
                    <a:pt x="13724" y="229"/>
                  </a:lnTo>
                  <a:lnTo>
                    <a:pt x="12081" y="333"/>
                  </a:lnTo>
                  <a:lnTo>
                    <a:pt x="10459" y="479"/>
                  </a:lnTo>
                  <a:lnTo>
                    <a:pt x="9627" y="562"/>
                  </a:lnTo>
                  <a:lnTo>
                    <a:pt x="8816" y="666"/>
                  </a:lnTo>
                  <a:lnTo>
                    <a:pt x="8006" y="770"/>
                  </a:lnTo>
                  <a:lnTo>
                    <a:pt x="7195" y="915"/>
                  </a:lnTo>
                  <a:lnTo>
                    <a:pt x="6384" y="1061"/>
                  </a:lnTo>
                  <a:lnTo>
                    <a:pt x="5573" y="1206"/>
                  </a:lnTo>
                  <a:lnTo>
                    <a:pt x="5344" y="1269"/>
                  </a:lnTo>
                  <a:lnTo>
                    <a:pt x="5136" y="1352"/>
                  </a:lnTo>
                  <a:lnTo>
                    <a:pt x="4949" y="1435"/>
                  </a:lnTo>
                  <a:lnTo>
                    <a:pt x="4803" y="1560"/>
                  </a:lnTo>
                  <a:lnTo>
                    <a:pt x="4679" y="1705"/>
                  </a:lnTo>
                  <a:lnTo>
                    <a:pt x="4595" y="1872"/>
                  </a:lnTo>
                  <a:lnTo>
                    <a:pt x="4512" y="2059"/>
                  </a:lnTo>
                  <a:lnTo>
                    <a:pt x="4471" y="2288"/>
                  </a:lnTo>
                  <a:lnTo>
                    <a:pt x="4346" y="3057"/>
                  </a:lnTo>
                  <a:lnTo>
                    <a:pt x="4221" y="3826"/>
                  </a:lnTo>
                  <a:lnTo>
                    <a:pt x="4117" y="4596"/>
                  </a:lnTo>
                  <a:lnTo>
                    <a:pt x="4076" y="4970"/>
                  </a:lnTo>
                  <a:lnTo>
                    <a:pt x="4034" y="5365"/>
                  </a:lnTo>
                  <a:lnTo>
                    <a:pt x="3930" y="7195"/>
                  </a:lnTo>
                  <a:lnTo>
                    <a:pt x="3847" y="9024"/>
                  </a:lnTo>
                  <a:lnTo>
                    <a:pt x="3805" y="10854"/>
                  </a:lnTo>
                  <a:lnTo>
                    <a:pt x="3785" y="12684"/>
                  </a:lnTo>
                  <a:lnTo>
                    <a:pt x="3805" y="14347"/>
                  </a:lnTo>
                  <a:lnTo>
                    <a:pt x="3847" y="16011"/>
                  </a:lnTo>
                  <a:lnTo>
                    <a:pt x="3930" y="17674"/>
                  </a:lnTo>
                  <a:lnTo>
                    <a:pt x="4055" y="19338"/>
                  </a:lnTo>
                  <a:lnTo>
                    <a:pt x="4117" y="19899"/>
                  </a:lnTo>
                  <a:lnTo>
                    <a:pt x="4180" y="20481"/>
                  </a:lnTo>
                  <a:lnTo>
                    <a:pt x="4263" y="21043"/>
                  </a:lnTo>
                  <a:lnTo>
                    <a:pt x="4388" y="21604"/>
                  </a:lnTo>
                  <a:lnTo>
                    <a:pt x="4512" y="22165"/>
                  </a:lnTo>
                  <a:lnTo>
                    <a:pt x="4679" y="22706"/>
                  </a:lnTo>
                  <a:lnTo>
                    <a:pt x="4866" y="23247"/>
                  </a:lnTo>
                  <a:lnTo>
                    <a:pt x="5074" y="23787"/>
                  </a:lnTo>
                  <a:lnTo>
                    <a:pt x="5282" y="24182"/>
                  </a:lnTo>
                  <a:lnTo>
                    <a:pt x="5510" y="24536"/>
                  </a:lnTo>
                  <a:lnTo>
                    <a:pt x="5760" y="24848"/>
                  </a:lnTo>
                  <a:lnTo>
                    <a:pt x="5905" y="24993"/>
                  </a:lnTo>
                  <a:lnTo>
                    <a:pt x="6051" y="25139"/>
                  </a:lnTo>
                  <a:lnTo>
                    <a:pt x="6197" y="25264"/>
                  </a:lnTo>
                  <a:lnTo>
                    <a:pt x="6363" y="25368"/>
                  </a:lnTo>
                  <a:lnTo>
                    <a:pt x="6550" y="25472"/>
                  </a:lnTo>
                  <a:lnTo>
                    <a:pt x="6716" y="25575"/>
                  </a:lnTo>
                  <a:lnTo>
                    <a:pt x="6924" y="25659"/>
                  </a:lnTo>
                  <a:lnTo>
                    <a:pt x="7111" y="25742"/>
                  </a:lnTo>
                  <a:lnTo>
                    <a:pt x="7319" y="25804"/>
                  </a:lnTo>
                  <a:lnTo>
                    <a:pt x="7548" y="25846"/>
                  </a:lnTo>
                  <a:lnTo>
                    <a:pt x="8109" y="25971"/>
                  </a:lnTo>
                  <a:lnTo>
                    <a:pt x="8671" y="26054"/>
                  </a:lnTo>
                  <a:lnTo>
                    <a:pt x="9232" y="26116"/>
                  </a:lnTo>
                  <a:lnTo>
                    <a:pt x="9814" y="26158"/>
                  </a:lnTo>
                  <a:lnTo>
                    <a:pt x="10501" y="26158"/>
                  </a:lnTo>
                  <a:lnTo>
                    <a:pt x="11644" y="26137"/>
                  </a:lnTo>
                  <a:lnTo>
                    <a:pt x="12788" y="26095"/>
                  </a:lnTo>
                  <a:lnTo>
                    <a:pt x="13931" y="26075"/>
                  </a:lnTo>
                  <a:lnTo>
                    <a:pt x="15075" y="26054"/>
                  </a:lnTo>
                  <a:lnTo>
                    <a:pt x="15678" y="26054"/>
                  </a:lnTo>
                  <a:lnTo>
                    <a:pt x="16281" y="26075"/>
                  </a:lnTo>
                  <a:lnTo>
                    <a:pt x="17279" y="26137"/>
                  </a:lnTo>
                  <a:lnTo>
                    <a:pt x="17778" y="26199"/>
                  </a:lnTo>
                  <a:lnTo>
                    <a:pt x="18256" y="26262"/>
                  </a:lnTo>
                  <a:lnTo>
                    <a:pt x="18755" y="26345"/>
                  </a:lnTo>
                  <a:lnTo>
                    <a:pt x="19234" y="26470"/>
                  </a:lnTo>
                  <a:lnTo>
                    <a:pt x="19712" y="26594"/>
                  </a:lnTo>
                  <a:lnTo>
                    <a:pt x="20190" y="26761"/>
                  </a:lnTo>
                  <a:lnTo>
                    <a:pt x="20523" y="26885"/>
                  </a:lnTo>
                  <a:lnTo>
                    <a:pt x="20855" y="27031"/>
                  </a:lnTo>
                  <a:lnTo>
                    <a:pt x="21167" y="27197"/>
                  </a:lnTo>
                  <a:lnTo>
                    <a:pt x="21458" y="27364"/>
                  </a:lnTo>
                  <a:lnTo>
                    <a:pt x="21750" y="27551"/>
                  </a:lnTo>
                  <a:lnTo>
                    <a:pt x="22020" y="27759"/>
                  </a:lnTo>
                  <a:lnTo>
                    <a:pt x="22290" y="27967"/>
                  </a:lnTo>
                  <a:lnTo>
                    <a:pt x="22540" y="28195"/>
                  </a:lnTo>
                  <a:lnTo>
                    <a:pt x="22768" y="28445"/>
                  </a:lnTo>
                  <a:lnTo>
                    <a:pt x="23018" y="28674"/>
                  </a:lnTo>
                  <a:lnTo>
                    <a:pt x="23455" y="29193"/>
                  </a:lnTo>
                  <a:lnTo>
                    <a:pt x="23891" y="29755"/>
                  </a:lnTo>
                  <a:lnTo>
                    <a:pt x="24286" y="30337"/>
                  </a:lnTo>
                  <a:lnTo>
                    <a:pt x="24640" y="30919"/>
                  </a:lnTo>
                  <a:lnTo>
                    <a:pt x="24993" y="31522"/>
                  </a:lnTo>
                  <a:lnTo>
                    <a:pt x="25284" y="32146"/>
                  </a:lnTo>
                  <a:lnTo>
                    <a:pt x="25534" y="32749"/>
                  </a:lnTo>
                  <a:lnTo>
                    <a:pt x="25659" y="33061"/>
                  </a:lnTo>
                  <a:lnTo>
                    <a:pt x="25742" y="33373"/>
                  </a:lnTo>
                  <a:lnTo>
                    <a:pt x="25825" y="33705"/>
                  </a:lnTo>
                  <a:lnTo>
                    <a:pt x="25908" y="34017"/>
                  </a:lnTo>
                  <a:lnTo>
                    <a:pt x="25950" y="34350"/>
                  </a:lnTo>
                  <a:lnTo>
                    <a:pt x="25991" y="34662"/>
                  </a:lnTo>
                  <a:lnTo>
                    <a:pt x="26033" y="34995"/>
                  </a:lnTo>
                  <a:lnTo>
                    <a:pt x="26033" y="35327"/>
                  </a:lnTo>
                  <a:lnTo>
                    <a:pt x="26012" y="35889"/>
                  </a:lnTo>
                  <a:lnTo>
                    <a:pt x="25929" y="36450"/>
                  </a:lnTo>
                  <a:lnTo>
                    <a:pt x="25825" y="37012"/>
                  </a:lnTo>
                  <a:lnTo>
                    <a:pt x="25638" y="37594"/>
                  </a:lnTo>
                  <a:lnTo>
                    <a:pt x="25451" y="38114"/>
                  </a:lnTo>
                  <a:lnTo>
                    <a:pt x="25243" y="38613"/>
                  </a:lnTo>
                  <a:lnTo>
                    <a:pt x="24993" y="39070"/>
                  </a:lnTo>
                  <a:lnTo>
                    <a:pt x="24744" y="39527"/>
                  </a:lnTo>
                  <a:lnTo>
                    <a:pt x="24473" y="39964"/>
                  </a:lnTo>
                  <a:lnTo>
                    <a:pt x="24161" y="40359"/>
                  </a:lnTo>
                  <a:lnTo>
                    <a:pt x="23850" y="40754"/>
                  </a:lnTo>
                  <a:lnTo>
                    <a:pt x="23496" y="41108"/>
                  </a:lnTo>
                  <a:lnTo>
                    <a:pt x="23143" y="41440"/>
                  </a:lnTo>
                  <a:lnTo>
                    <a:pt x="22748" y="41752"/>
                  </a:lnTo>
                  <a:lnTo>
                    <a:pt x="22353" y="42064"/>
                  </a:lnTo>
                  <a:lnTo>
                    <a:pt x="21916" y="42334"/>
                  </a:lnTo>
                  <a:lnTo>
                    <a:pt x="21479" y="42584"/>
                  </a:lnTo>
                  <a:lnTo>
                    <a:pt x="21001" y="42792"/>
                  </a:lnTo>
                  <a:lnTo>
                    <a:pt x="20523" y="43000"/>
                  </a:lnTo>
                  <a:lnTo>
                    <a:pt x="20024" y="43187"/>
                  </a:lnTo>
                  <a:lnTo>
                    <a:pt x="19379" y="43374"/>
                  </a:lnTo>
                  <a:lnTo>
                    <a:pt x="18714" y="43520"/>
                  </a:lnTo>
                  <a:lnTo>
                    <a:pt x="18028" y="43665"/>
                  </a:lnTo>
                  <a:lnTo>
                    <a:pt x="17321" y="43769"/>
                  </a:lnTo>
                  <a:lnTo>
                    <a:pt x="16635" y="43811"/>
                  </a:lnTo>
                  <a:lnTo>
                    <a:pt x="15928" y="43832"/>
                  </a:lnTo>
                  <a:lnTo>
                    <a:pt x="15221" y="43811"/>
                  </a:lnTo>
                  <a:lnTo>
                    <a:pt x="14514" y="43748"/>
                  </a:lnTo>
                  <a:lnTo>
                    <a:pt x="13786" y="43665"/>
                  </a:lnTo>
                  <a:lnTo>
                    <a:pt x="13079" y="43520"/>
                  </a:lnTo>
                  <a:lnTo>
                    <a:pt x="12372" y="43353"/>
                  </a:lnTo>
                  <a:lnTo>
                    <a:pt x="11665" y="43145"/>
                  </a:lnTo>
                  <a:lnTo>
                    <a:pt x="10979" y="42875"/>
                  </a:lnTo>
                  <a:lnTo>
                    <a:pt x="10272" y="42605"/>
                  </a:lnTo>
                  <a:lnTo>
                    <a:pt x="9128" y="42106"/>
                  </a:lnTo>
                  <a:lnTo>
                    <a:pt x="7985" y="41628"/>
                  </a:lnTo>
                  <a:lnTo>
                    <a:pt x="7403" y="41399"/>
                  </a:lnTo>
                  <a:lnTo>
                    <a:pt x="6820" y="41191"/>
                  </a:lnTo>
                  <a:lnTo>
                    <a:pt x="6217" y="41004"/>
                  </a:lnTo>
                  <a:lnTo>
                    <a:pt x="5614" y="40837"/>
                  </a:lnTo>
                  <a:lnTo>
                    <a:pt x="5282" y="40754"/>
                  </a:lnTo>
                  <a:lnTo>
                    <a:pt x="4970" y="40733"/>
                  </a:lnTo>
                  <a:lnTo>
                    <a:pt x="4762" y="40754"/>
                  </a:lnTo>
                  <a:lnTo>
                    <a:pt x="4575" y="40796"/>
                  </a:lnTo>
                  <a:lnTo>
                    <a:pt x="4367" y="40837"/>
                  </a:lnTo>
                  <a:lnTo>
                    <a:pt x="4180" y="40921"/>
                  </a:lnTo>
                  <a:lnTo>
                    <a:pt x="4013" y="41025"/>
                  </a:lnTo>
                  <a:lnTo>
                    <a:pt x="3826" y="41149"/>
                  </a:lnTo>
                  <a:lnTo>
                    <a:pt x="3681" y="41295"/>
                  </a:lnTo>
                  <a:lnTo>
                    <a:pt x="3514" y="41461"/>
                  </a:lnTo>
                  <a:lnTo>
                    <a:pt x="3119" y="41960"/>
                  </a:lnTo>
                  <a:lnTo>
                    <a:pt x="2766" y="42438"/>
                  </a:lnTo>
                  <a:lnTo>
                    <a:pt x="2412" y="42937"/>
                  </a:lnTo>
                  <a:lnTo>
                    <a:pt x="2100" y="43457"/>
                  </a:lnTo>
                  <a:lnTo>
                    <a:pt x="1788" y="43956"/>
                  </a:lnTo>
                  <a:lnTo>
                    <a:pt x="1518" y="44497"/>
                  </a:lnTo>
                  <a:lnTo>
                    <a:pt x="1269" y="45017"/>
                  </a:lnTo>
                  <a:lnTo>
                    <a:pt x="1040" y="45557"/>
                  </a:lnTo>
                  <a:lnTo>
                    <a:pt x="832" y="46119"/>
                  </a:lnTo>
                  <a:lnTo>
                    <a:pt x="645" y="46680"/>
                  </a:lnTo>
                  <a:lnTo>
                    <a:pt x="479" y="47242"/>
                  </a:lnTo>
                  <a:lnTo>
                    <a:pt x="333" y="47824"/>
                  </a:lnTo>
                  <a:lnTo>
                    <a:pt x="229" y="48427"/>
                  </a:lnTo>
                  <a:lnTo>
                    <a:pt x="125" y="49030"/>
                  </a:lnTo>
                  <a:lnTo>
                    <a:pt x="63" y="49633"/>
                  </a:lnTo>
                  <a:lnTo>
                    <a:pt x="21" y="50257"/>
                  </a:lnTo>
                  <a:lnTo>
                    <a:pt x="0" y="50610"/>
                  </a:lnTo>
                  <a:lnTo>
                    <a:pt x="21" y="50964"/>
                  </a:lnTo>
                  <a:lnTo>
                    <a:pt x="42" y="51296"/>
                  </a:lnTo>
                  <a:lnTo>
                    <a:pt x="83" y="51629"/>
                  </a:lnTo>
                  <a:lnTo>
                    <a:pt x="167" y="51941"/>
                  </a:lnTo>
                  <a:lnTo>
                    <a:pt x="250" y="52253"/>
                  </a:lnTo>
                  <a:lnTo>
                    <a:pt x="333" y="52565"/>
                  </a:lnTo>
                  <a:lnTo>
                    <a:pt x="458" y="52856"/>
                  </a:lnTo>
                  <a:lnTo>
                    <a:pt x="603" y="53147"/>
                  </a:lnTo>
                  <a:lnTo>
                    <a:pt x="749" y="53417"/>
                  </a:lnTo>
                  <a:lnTo>
                    <a:pt x="915" y="53687"/>
                  </a:lnTo>
                  <a:lnTo>
                    <a:pt x="1102" y="53958"/>
                  </a:lnTo>
                  <a:lnTo>
                    <a:pt x="1310" y="54228"/>
                  </a:lnTo>
                  <a:lnTo>
                    <a:pt x="1518" y="54477"/>
                  </a:lnTo>
                  <a:lnTo>
                    <a:pt x="1747" y="54727"/>
                  </a:lnTo>
                  <a:lnTo>
                    <a:pt x="1996" y="54956"/>
                  </a:lnTo>
                  <a:lnTo>
                    <a:pt x="2267" y="55184"/>
                  </a:lnTo>
                  <a:lnTo>
                    <a:pt x="2537" y="55413"/>
                  </a:lnTo>
                  <a:lnTo>
                    <a:pt x="2807" y="55621"/>
                  </a:lnTo>
                  <a:lnTo>
                    <a:pt x="3098" y="55829"/>
                  </a:lnTo>
                  <a:lnTo>
                    <a:pt x="3390" y="55995"/>
                  </a:lnTo>
                  <a:lnTo>
                    <a:pt x="3701" y="56183"/>
                  </a:lnTo>
                  <a:lnTo>
                    <a:pt x="3993" y="56328"/>
                  </a:lnTo>
                  <a:lnTo>
                    <a:pt x="4304" y="56474"/>
                  </a:lnTo>
                  <a:lnTo>
                    <a:pt x="4616" y="56619"/>
                  </a:lnTo>
                  <a:lnTo>
                    <a:pt x="5261" y="56848"/>
                  </a:lnTo>
                  <a:lnTo>
                    <a:pt x="5926" y="57035"/>
                  </a:lnTo>
                  <a:lnTo>
                    <a:pt x="6592" y="57201"/>
                  </a:lnTo>
                  <a:lnTo>
                    <a:pt x="7278" y="57347"/>
                  </a:lnTo>
                  <a:lnTo>
                    <a:pt x="8151" y="57472"/>
                  </a:lnTo>
                  <a:lnTo>
                    <a:pt x="9024" y="57596"/>
                  </a:lnTo>
                  <a:lnTo>
                    <a:pt x="9918" y="57700"/>
                  </a:lnTo>
                  <a:lnTo>
                    <a:pt x="10792" y="57784"/>
                  </a:lnTo>
                  <a:lnTo>
                    <a:pt x="11686" y="57867"/>
                  </a:lnTo>
                  <a:lnTo>
                    <a:pt x="12559" y="57908"/>
                  </a:lnTo>
                  <a:lnTo>
                    <a:pt x="13432" y="57929"/>
                  </a:lnTo>
                  <a:lnTo>
                    <a:pt x="14327" y="57950"/>
                  </a:lnTo>
                  <a:lnTo>
                    <a:pt x="15740" y="57929"/>
                  </a:lnTo>
                  <a:lnTo>
                    <a:pt x="17154" y="57846"/>
                  </a:lnTo>
                  <a:lnTo>
                    <a:pt x="18568" y="57721"/>
                  </a:lnTo>
                  <a:lnTo>
                    <a:pt x="19982" y="57555"/>
                  </a:lnTo>
                  <a:lnTo>
                    <a:pt x="21167" y="57368"/>
                  </a:lnTo>
                  <a:lnTo>
                    <a:pt x="22353" y="57160"/>
                  </a:lnTo>
                  <a:lnTo>
                    <a:pt x="23517" y="56889"/>
                  </a:lnTo>
                  <a:lnTo>
                    <a:pt x="24099" y="56744"/>
                  </a:lnTo>
                  <a:lnTo>
                    <a:pt x="24661" y="56598"/>
                  </a:lnTo>
                  <a:lnTo>
                    <a:pt x="25243" y="56411"/>
                  </a:lnTo>
                  <a:lnTo>
                    <a:pt x="25804" y="56224"/>
                  </a:lnTo>
                  <a:lnTo>
                    <a:pt x="26366" y="56037"/>
                  </a:lnTo>
                  <a:lnTo>
                    <a:pt x="26906" y="55808"/>
                  </a:lnTo>
                  <a:lnTo>
                    <a:pt x="27468" y="55580"/>
                  </a:lnTo>
                  <a:lnTo>
                    <a:pt x="28008" y="55330"/>
                  </a:lnTo>
                  <a:lnTo>
                    <a:pt x="28549" y="55060"/>
                  </a:lnTo>
                  <a:lnTo>
                    <a:pt x="29089" y="54769"/>
                  </a:lnTo>
                  <a:lnTo>
                    <a:pt x="30004" y="54249"/>
                  </a:lnTo>
                  <a:lnTo>
                    <a:pt x="30898" y="53667"/>
                  </a:lnTo>
                  <a:lnTo>
                    <a:pt x="31751" y="53064"/>
                  </a:lnTo>
                  <a:lnTo>
                    <a:pt x="32562" y="52440"/>
                  </a:lnTo>
                  <a:lnTo>
                    <a:pt x="33352" y="51774"/>
                  </a:lnTo>
                  <a:lnTo>
                    <a:pt x="34100" y="51067"/>
                  </a:lnTo>
                  <a:lnTo>
                    <a:pt x="34807" y="50340"/>
                  </a:lnTo>
                  <a:lnTo>
                    <a:pt x="35494" y="49591"/>
                  </a:lnTo>
                  <a:lnTo>
                    <a:pt x="36117" y="48801"/>
                  </a:lnTo>
                  <a:lnTo>
                    <a:pt x="36741" y="47990"/>
                  </a:lnTo>
                  <a:lnTo>
                    <a:pt x="37303" y="47138"/>
                  </a:lnTo>
                  <a:lnTo>
                    <a:pt x="37864" y="46264"/>
                  </a:lnTo>
                  <a:lnTo>
                    <a:pt x="38363" y="45370"/>
                  </a:lnTo>
                  <a:lnTo>
                    <a:pt x="38841" y="44435"/>
                  </a:lnTo>
                  <a:lnTo>
                    <a:pt x="39278" y="43478"/>
                  </a:lnTo>
                  <a:lnTo>
                    <a:pt x="39694" y="42501"/>
                  </a:lnTo>
                  <a:lnTo>
                    <a:pt x="40006" y="41669"/>
                  </a:lnTo>
                  <a:lnTo>
                    <a:pt x="40276" y="40837"/>
                  </a:lnTo>
                  <a:lnTo>
                    <a:pt x="40505" y="39985"/>
                  </a:lnTo>
                  <a:lnTo>
                    <a:pt x="40692" y="39153"/>
                  </a:lnTo>
                  <a:lnTo>
                    <a:pt x="40837" y="38321"/>
                  </a:lnTo>
                  <a:lnTo>
                    <a:pt x="40941" y="37469"/>
                  </a:lnTo>
                  <a:lnTo>
                    <a:pt x="41024" y="36637"/>
                  </a:lnTo>
                  <a:lnTo>
                    <a:pt x="41045" y="35806"/>
                  </a:lnTo>
                  <a:lnTo>
                    <a:pt x="41004" y="34953"/>
                  </a:lnTo>
                  <a:lnTo>
                    <a:pt x="40941" y="34101"/>
                  </a:lnTo>
                  <a:lnTo>
                    <a:pt x="40837" y="33269"/>
                  </a:lnTo>
                  <a:lnTo>
                    <a:pt x="40692" y="32416"/>
                  </a:lnTo>
                  <a:lnTo>
                    <a:pt x="40505" y="31585"/>
                  </a:lnTo>
                  <a:lnTo>
                    <a:pt x="40255" y="30732"/>
                  </a:lnTo>
                  <a:lnTo>
                    <a:pt x="39985" y="29900"/>
                  </a:lnTo>
                  <a:lnTo>
                    <a:pt x="39652" y="29048"/>
                  </a:lnTo>
                  <a:lnTo>
                    <a:pt x="39340" y="28320"/>
                  </a:lnTo>
                  <a:lnTo>
                    <a:pt x="38987" y="27613"/>
                  </a:lnTo>
                  <a:lnTo>
                    <a:pt x="38612" y="26927"/>
                  </a:lnTo>
                  <a:lnTo>
                    <a:pt x="38217" y="26262"/>
                  </a:lnTo>
                  <a:lnTo>
                    <a:pt x="37802" y="25638"/>
                  </a:lnTo>
                  <a:lnTo>
                    <a:pt x="37344" y="25035"/>
                  </a:lnTo>
                  <a:lnTo>
                    <a:pt x="36866" y="24453"/>
                  </a:lnTo>
                  <a:lnTo>
                    <a:pt x="36346" y="23912"/>
                  </a:lnTo>
                  <a:lnTo>
                    <a:pt x="35805" y="23392"/>
                  </a:lnTo>
                  <a:lnTo>
                    <a:pt x="35223" y="22914"/>
                  </a:lnTo>
                  <a:lnTo>
                    <a:pt x="34641" y="22457"/>
                  </a:lnTo>
                  <a:lnTo>
                    <a:pt x="33996" y="22041"/>
                  </a:lnTo>
                  <a:lnTo>
                    <a:pt x="33331" y="21646"/>
                  </a:lnTo>
                  <a:lnTo>
                    <a:pt x="32645" y="21271"/>
                  </a:lnTo>
                  <a:lnTo>
                    <a:pt x="31917" y="20939"/>
                  </a:lnTo>
                  <a:lnTo>
                    <a:pt x="31148" y="20648"/>
                  </a:lnTo>
                  <a:lnTo>
                    <a:pt x="30337" y="20356"/>
                  </a:lnTo>
                  <a:lnTo>
                    <a:pt x="29505" y="20107"/>
                  </a:lnTo>
                  <a:lnTo>
                    <a:pt x="28674" y="19857"/>
                  </a:lnTo>
                  <a:lnTo>
                    <a:pt x="27842" y="19650"/>
                  </a:lnTo>
                  <a:lnTo>
                    <a:pt x="26989" y="19442"/>
                  </a:lnTo>
                  <a:lnTo>
                    <a:pt x="26137" y="19254"/>
                  </a:lnTo>
                  <a:lnTo>
                    <a:pt x="24453" y="18901"/>
                  </a:lnTo>
                  <a:lnTo>
                    <a:pt x="23247" y="18672"/>
                  </a:lnTo>
                  <a:lnTo>
                    <a:pt x="22852" y="18568"/>
                  </a:lnTo>
                  <a:lnTo>
                    <a:pt x="22519" y="18464"/>
                  </a:lnTo>
                  <a:lnTo>
                    <a:pt x="22373" y="18423"/>
                  </a:lnTo>
                  <a:lnTo>
                    <a:pt x="22269" y="18340"/>
                  </a:lnTo>
                  <a:lnTo>
                    <a:pt x="22145" y="18277"/>
                  </a:lnTo>
                  <a:lnTo>
                    <a:pt x="22061" y="18194"/>
                  </a:lnTo>
                  <a:lnTo>
                    <a:pt x="21957" y="18090"/>
                  </a:lnTo>
                  <a:lnTo>
                    <a:pt x="21895" y="17986"/>
                  </a:lnTo>
                  <a:lnTo>
                    <a:pt x="21812" y="17861"/>
                  </a:lnTo>
                  <a:lnTo>
                    <a:pt x="21770" y="17716"/>
                  </a:lnTo>
                  <a:lnTo>
                    <a:pt x="21666" y="17404"/>
                  </a:lnTo>
                  <a:lnTo>
                    <a:pt x="21583" y="16988"/>
                  </a:lnTo>
                  <a:lnTo>
                    <a:pt x="21479" y="16198"/>
                  </a:lnTo>
                  <a:lnTo>
                    <a:pt x="21396" y="15429"/>
                  </a:lnTo>
                  <a:lnTo>
                    <a:pt x="21354" y="14638"/>
                  </a:lnTo>
                  <a:lnTo>
                    <a:pt x="21334" y="13848"/>
                  </a:lnTo>
                  <a:lnTo>
                    <a:pt x="21354" y="13058"/>
                  </a:lnTo>
                  <a:lnTo>
                    <a:pt x="21375" y="12809"/>
                  </a:lnTo>
                  <a:lnTo>
                    <a:pt x="21417" y="12580"/>
                  </a:lnTo>
                  <a:lnTo>
                    <a:pt x="21500" y="12393"/>
                  </a:lnTo>
                  <a:lnTo>
                    <a:pt x="21604" y="12247"/>
                  </a:lnTo>
                  <a:lnTo>
                    <a:pt x="21729" y="12143"/>
                  </a:lnTo>
                  <a:lnTo>
                    <a:pt x="21895" y="12060"/>
                  </a:lnTo>
                  <a:lnTo>
                    <a:pt x="22103" y="12019"/>
                  </a:lnTo>
                  <a:lnTo>
                    <a:pt x="22332" y="11998"/>
                  </a:lnTo>
                  <a:lnTo>
                    <a:pt x="22498" y="12019"/>
                  </a:lnTo>
                  <a:lnTo>
                    <a:pt x="25264" y="12185"/>
                  </a:lnTo>
                  <a:lnTo>
                    <a:pt x="26636" y="12289"/>
                  </a:lnTo>
                  <a:lnTo>
                    <a:pt x="28008" y="12372"/>
                  </a:lnTo>
                  <a:lnTo>
                    <a:pt x="29277" y="12476"/>
                  </a:lnTo>
                  <a:lnTo>
                    <a:pt x="30524" y="12580"/>
                  </a:lnTo>
                  <a:lnTo>
                    <a:pt x="31772" y="12663"/>
                  </a:lnTo>
                  <a:lnTo>
                    <a:pt x="32395" y="12684"/>
                  </a:lnTo>
                  <a:lnTo>
                    <a:pt x="33040" y="12705"/>
                  </a:lnTo>
                  <a:lnTo>
                    <a:pt x="33518" y="12705"/>
                  </a:lnTo>
                  <a:lnTo>
                    <a:pt x="33996" y="12684"/>
                  </a:lnTo>
                  <a:lnTo>
                    <a:pt x="34496" y="12622"/>
                  </a:lnTo>
                  <a:lnTo>
                    <a:pt x="34703" y="12580"/>
                  </a:lnTo>
                  <a:lnTo>
                    <a:pt x="34911" y="12538"/>
                  </a:lnTo>
                  <a:lnTo>
                    <a:pt x="35099" y="12476"/>
                  </a:lnTo>
                  <a:lnTo>
                    <a:pt x="35265" y="12414"/>
                  </a:lnTo>
                  <a:lnTo>
                    <a:pt x="35410" y="12310"/>
                  </a:lnTo>
                  <a:lnTo>
                    <a:pt x="35535" y="12206"/>
                  </a:lnTo>
                  <a:lnTo>
                    <a:pt x="35660" y="12102"/>
                  </a:lnTo>
                  <a:lnTo>
                    <a:pt x="35764" y="11956"/>
                  </a:lnTo>
                  <a:lnTo>
                    <a:pt x="35847" y="11811"/>
                  </a:lnTo>
                  <a:lnTo>
                    <a:pt x="35930" y="11644"/>
                  </a:lnTo>
                  <a:lnTo>
                    <a:pt x="35993" y="11457"/>
                  </a:lnTo>
                  <a:lnTo>
                    <a:pt x="36055" y="11249"/>
                  </a:lnTo>
                  <a:lnTo>
                    <a:pt x="36097" y="11021"/>
                  </a:lnTo>
                  <a:lnTo>
                    <a:pt x="36138" y="10771"/>
                  </a:lnTo>
                  <a:lnTo>
                    <a:pt x="36284" y="9274"/>
                  </a:lnTo>
                  <a:lnTo>
                    <a:pt x="36408" y="7798"/>
                  </a:lnTo>
                  <a:lnTo>
                    <a:pt x="36471" y="6301"/>
                  </a:lnTo>
                  <a:lnTo>
                    <a:pt x="36492" y="5552"/>
                  </a:lnTo>
                  <a:lnTo>
                    <a:pt x="36492" y="4824"/>
                  </a:lnTo>
                  <a:lnTo>
                    <a:pt x="36492" y="4055"/>
                  </a:lnTo>
                  <a:lnTo>
                    <a:pt x="36471" y="3306"/>
                  </a:lnTo>
                  <a:lnTo>
                    <a:pt x="36429" y="2558"/>
                  </a:lnTo>
                  <a:lnTo>
                    <a:pt x="36367" y="1788"/>
                  </a:lnTo>
                  <a:lnTo>
                    <a:pt x="36325" y="1289"/>
                  </a:lnTo>
                  <a:lnTo>
                    <a:pt x="36263" y="915"/>
                  </a:lnTo>
                  <a:lnTo>
                    <a:pt x="36221" y="770"/>
                  </a:lnTo>
                  <a:lnTo>
                    <a:pt x="36159" y="624"/>
                  </a:lnTo>
                  <a:lnTo>
                    <a:pt x="36097" y="520"/>
                  </a:lnTo>
                  <a:lnTo>
                    <a:pt x="36013" y="437"/>
                  </a:lnTo>
                  <a:lnTo>
                    <a:pt x="35930" y="375"/>
                  </a:lnTo>
                  <a:lnTo>
                    <a:pt x="35826" y="312"/>
                  </a:lnTo>
                  <a:lnTo>
                    <a:pt x="35681" y="271"/>
                  </a:lnTo>
                  <a:lnTo>
                    <a:pt x="35535" y="229"/>
                  </a:lnTo>
                  <a:lnTo>
                    <a:pt x="35140" y="187"/>
                  </a:lnTo>
                  <a:lnTo>
                    <a:pt x="34641" y="146"/>
                  </a:lnTo>
                  <a:lnTo>
                    <a:pt x="33685" y="125"/>
                  </a:lnTo>
                  <a:lnTo>
                    <a:pt x="32728" y="83"/>
                  </a:lnTo>
                  <a:lnTo>
                    <a:pt x="26844" y="83"/>
                  </a:lnTo>
                  <a:lnTo>
                    <a:pt x="25367" y="42"/>
                  </a:lnTo>
                  <a:lnTo>
                    <a:pt x="24203" y="63"/>
                  </a:lnTo>
                  <a:lnTo>
                    <a:pt x="23143" y="42"/>
                  </a:lnTo>
                  <a:lnTo>
                    <a:pt x="22103" y="21"/>
                  </a:lnTo>
                  <a:lnTo>
                    <a:pt x="21043" y="21"/>
                  </a:lnTo>
                  <a:lnTo>
                    <a:pt x="1998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46" name="Google Shape;1546;p9"/>
            <p:cNvSpPr/>
            <p:nvPr/>
          </p:nvSpPr>
          <p:spPr>
            <a:xfrm>
              <a:off x="2734750" y="3174575"/>
              <a:ext cx="362850" cy="99325"/>
            </a:xfrm>
            <a:custGeom>
              <a:avLst/>
              <a:gdLst/>
              <a:ahLst/>
              <a:cxnLst/>
              <a:rect l="l" t="t" r="r" b="b"/>
              <a:pathLst>
                <a:path w="14514" h="3973" fill="none" extrusionOk="0">
                  <a:moveTo>
                    <a:pt x="10459" y="3972"/>
                  </a:moveTo>
                  <a:lnTo>
                    <a:pt x="10459" y="3972"/>
                  </a:lnTo>
                  <a:lnTo>
                    <a:pt x="9814" y="3951"/>
                  </a:lnTo>
                  <a:lnTo>
                    <a:pt x="9149" y="3910"/>
                  </a:lnTo>
                  <a:lnTo>
                    <a:pt x="8504" y="3868"/>
                  </a:lnTo>
                  <a:lnTo>
                    <a:pt x="7860" y="3785"/>
                  </a:lnTo>
                  <a:lnTo>
                    <a:pt x="7215" y="3681"/>
                  </a:lnTo>
                  <a:lnTo>
                    <a:pt x="6571" y="3556"/>
                  </a:lnTo>
                  <a:lnTo>
                    <a:pt x="5926" y="3431"/>
                  </a:lnTo>
                  <a:lnTo>
                    <a:pt x="5302" y="3286"/>
                  </a:lnTo>
                  <a:lnTo>
                    <a:pt x="5302" y="3286"/>
                  </a:lnTo>
                  <a:lnTo>
                    <a:pt x="4367" y="3057"/>
                  </a:lnTo>
                  <a:lnTo>
                    <a:pt x="3452" y="2828"/>
                  </a:lnTo>
                  <a:lnTo>
                    <a:pt x="2994" y="2683"/>
                  </a:lnTo>
                  <a:lnTo>
                    <a:pt x="2537" y="2537"/>
                  </a:lnTo>
                  <a:lnTo>
                    <a:pt x="2100" y="2350"/>
                  </a:lnTo>
                  <a:lnTo>
                    <a:pt x="1664" y="2142"/>
                  </a:lnTo>
                  <a:lnTo>
                    <a:pt x="1664" y="2142"/>
                  </a:lnTo>
                  <a:lnTo>
                    <a:pt x="1310" y="1955"/>
                  </a:lnTo>
                  <a:lnTo>
                    <a:pt x="977" y="1747"/>
                  </a:lnTo>
                  <a:lnTo>
                    <a:pt x="645" y="1518"/>
                  </a:lnTo>
                  <a:lnTo>
                    <a:pt x="333" y="1269"/>
                  </a:lnTo>
                  <a:lnTo>
                    <a:pt x="333" y="1269"/>
                  </a:lnTo>
                  <a:lnTo>
                    <a:pt x="229" y="1165"/>
                  </a:lnTo>
                  <a:lnTo>
                    <a:pt x="146" y="1061"/>
                  </a:lnTo>
                  <a:lnTo>
                    <a:pt x="63" y="936"/>
                  </a:lnTo>
                  <a:lnTo>
                    <a:pt x="21" y="812"/>
                  </a:lnTo>
                  <a:lnTo>
                    <a:pt x="0" y="687"/>
                  </a:lnTo>
                  <a:lnTo>
                    <a:pt x="21" y="562"/>
                  </a:lnTo>
                  <a:lnTo>
                    <a:pt x="63" y="416"/>
                  </a:lnTo>
                  <a:lnTo>
                    <a:pt x="125" y="292"/>
                  </a:lnTo>
                  <a:lnTo>
                    <a:pt x="125" y="292"/>
                  </a:lnTo>
                  <a:lnTo>
                    <a:pt x="229" y="146"/>
                  </a:lnTo>
                  <a:lnTo>
                    <a:pt x="354" y="63"/>
                  </a:lnTo>
                  <a:lnTo>
                    <a:pt x="478" y="1"/>
                  </a:lnTo>
                  <a:lnTo>
                    <a:pt x="624" y="1"/>
                  </a:lnTo>
                  <a:lnTo>
                    <a:pt x="624" y="1"/>
                  </a:lnTo>
                  <a:lnTo>
                    <a:pt x="749" y="1"/>
                  </a:lnTo>
                  <a:lnTo>
                    <a:pt x="873" y="42"/>
                  </a:lnTo>
                  <a:lnTo>
                    <a:pt x="998" y="84"/>
                  </a:lnTo>
                  <a:lnTo>
                    <a:pt x="1123" y="167"/>
                  </a:lnTo>
                  <a:lnTo>
                    <a:pt x="1123" y="167"/>
                  </a:lnTo>
                  <a:lnTo>
                    <a:pt x="1664" y="479"/>
                  </a:lnTo>
                  <a:lnTo>
                    <a:pt x="2204" y="749"/>
                  </a:lnTo>
                  <a:lnTo>
                    <a:pt x="2766" y="1019"/>
                  </a:lnTo>
                  <a:lnTo>
                    <a:pt x="3327" y="1248"/>
                  </a:lnTo>
                  <a:lnTo>
                    <a:pt x="3888" y="1456"/>
                  </a:lnTo>
                  <a:lnTo>
                    <a:pt x="4471" y="1643"/>
                  </a:lnTo>
                  <a:lnTo>
                    <a:pt x="5053" y="1810"/>
                  </a:lnTo>
                  <a:lnTo>
                    <a:pt x="5635" y="1976"/>
                  </a:lnTo>
                  <a:lnTo>
                    <a:pt x="6217" y="2101"/>
                  </a:lnTo>
                  <a:lnTo>
                    <a:pt x="6799" y="2225"/>
                  </a:lnTo>
                  <a:lnTo>
                    <a:pt x="7402" y="2329"/>
                  </a:lnTo>
                  <a:lnTo>
                    <a:pt x="8005" y="2433"/>
                  </a:lnTo>
                  <a:lnTo>
                    <a:pt x="9211" y="2579"/>
                  </a:lnTo>
                  <a:lnTo>
                    <a:pt x="10438" y="2724"/>
                  </a:lnTo>
                  <a:lnTo>
                    <a:pt x="10438" y="2724"/>
                  </a:lnTo>
                  <a:lnTo>
                    <a:pt x="11706" y="2849"/>
                  </a:lnTo>
                  <a:lnTo>
                    <a:pt x="12351" y="2912"/>
                  </a:lnTo>
                  <a:lnTo>
                    <a:pt x="12996" y="3016"/>
                  </a:lnTo>
                  <a:lnTo>
                    <a:pt x="12996" y="3016"/>
                  </a:lnTo>
                  <a:lnTo>
                    <a:pt x="13204" y="3036"/>
                  </a:lnTo>
                  <a:lnTo>
                    <a:pt x="13411" y="3036"/>
                  </a:lnTo>
                  <a:lnTo>
                    <a:pt x="13411" y="3036"/>
                  </a:lnTo>
                  <a:lnTo>
                    <a:pt x="13786" y="3036"/>
                  </a:lnTo>
                  <a:lnTo>
                    <a:pt x="13786" y="3036"/>
                  </a:lnTo>
                  <a:lnTo>
                    <a:pt x="14160" y="3016"/>
                  </a:lnTo>
                  <a:lnTo>
                    <a:pt x="14160" y="3016"/>
                  </a:lnTo>
                  <a:lnTo>
                    <a:pt x="14514" y="3036"/>
                  </a:lnTo>
                  <a:lnTo>
                    <a:pt x="14514" y="3036"/>
                  </a:lnTo>
                  <a:lnTo>
                    <a:pt x="14347" y="3224"/>
                  </a:lnTo>
                  <a:lnTo>
                    <a:pt x="14181" y="3369"/>
                  </a:lnTo>
                  <a:lnTo>
                    <a:pt x="13973" y="3473"/>
                  </a:lnTo>
                  <a:lnTo>
                    <a:pt x="13786" y="3577"/>
                  </a:lnTo>
                  <a:lnTo>
                    <a:pt x="13578" y="3639"/>
                  </a:lnTo>
                  <a:lnTo>
                    <a:pt x="13349" y="3702"/>
                  </a:lnTo>
                  <a:lnTo>
                    <a:pt x="12912" y="3785"/>
                  </a:lnTo>
                  <a:lnTo>
                    <a:pt x="12912" y="3785"/>
                  </a:lnTo>
                  <a:lnTo>
                    <a:pt x="12309" y="3868"/>
                  </a:lnTo>
                  <a:lnTo>
                    <a:pt x="11686" y="3910"/>
                  </a:lnTo>
                  <a:lnTo>
                    <a:pt x="11062" y="3951"/>
                  </a:lnTo>
                  <a:lnTo>
                    <a:pt x="10459" y="39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47" name="Google Shape;1547;p9"/>
            <p:cNvSpPr/>
            <p:nvPr/>
          </p:nvSpPr>
          <p:spPr>
            <a:xfrm>
              <a:off x="3259750" y="2637600"/>
              <a:ext cx="171575" cy="84750"/>
            </a:xfrm>
            <a:custGeom>
              <a:avLst/>
              <a:gdLst/>
              <a:ahLst/>
              <a:cxnLst/>
              <a:rect l="l" t="t" r="r" b="b"/>
              <a:pathLst>
                <a:path w="6863" h="3390" fill="none" extrusionOk="0">
                  <a:moveTo>
                    <a:pt x="6384" y="3390"/>
                  </a:moveTo>
                  <a:lnTo>
                    <a:pt x="6384" y="3390"/>
                  </a:lnTo>
                  <a:lnTo>
                    <a:pt x="6197" y="3390"/>
                  </a:lnTo>
                  <a:lnTo>
                    <a:pt x="6010" y="3369"/>
                  </a:lnTo>
                  <a:lnTo>
                    <a:pt x="5656" y="3307"/>
                  </a:lnTo>
                  <a:lnTo>
                    <a:pt x="4991" y="3120"/>
                  </a:lnTo>
                  <a:lnTo>
                    <a:pt x="4991" y="3120"/>
                  </a:lnTo>
                  <a:lnTo>
                    <a:pt x="3078" y="2621"/>
                  </a:lnTo>
                  <a:lnTo>
                    <a:pt x="1144" y="2080"/>
                  </a:lnTo>
                  <a:lnTo>
                    <a:pt x="1144" y="2080"/>
                  </a:lnTo>
                  <a:lnTo>
                    <a:pt x="853" y="1955"/>
                  </a:lnTo>
                  <a:lnTo>
                    <a:pt x="583" y="1830"/>
                  </a:lnTo>
                  <a:lnTo>
                    <a:pt x="375" y="1685"/>
                  </a:lnTo>
                  <a:lnTo>
                    <a:pt x="209" y="1498"/>
                  </a:lnTo>
                  <a:lnTo>
                    <a:pt x="146" y="1415"/>
                  </a:lnTo>
                  <a:lnTo>
                    <a:pt x="84" y="1311"/>
                  </a:lnTo>
                  <a:lnTo>
                    <a:pt x="42" y="1207"/>
                  </a:lnTo>
                  <a:lnTo>
                    <a:pt x="22" y="1103"/>
                  </a:lnTo>
                  <a:lnTo>
                    <a:pt x="1" y="999"/>
                  </a:lnTo>
                  <a:lnTo>
                    <a:pt x="22" y="895"/>
                  </a:lnTo>
                  <a:lnTo>
                    <a:pt x="22" y="791"/>
                  </a:lnTo>
                  <a:lnTo>
                    <a:pt x="63" y="666"/>
                  </a:lnTo>
                  <a:lnTo>
                    <a:pt x="63" y="666"/>
                  </a:lnTo>
                  <a:lnTo>
                    <a:pt x="126" y="520"/>
                  </a:lnTo>
                  <a:lnTo>
                    <a:pt x="209" y="396"/>
                  </a:lnTo>
                  <a:lnTo>
                    <a:pt x="313" y="292"/>
                  </a:lnTo>
                  <a:lnTo>
                    <a:pt x="437" y="188"/>
                  </a:lnTo>
                  <a:lnTo>
                    <a:pt x="583" y="105"/>
                  </a:lnTo>
                  <a:lnTo>
                    <a:pt x="749" y="63"/>
                  </a:lnTo>
                  <a:lnTo>
                    <a:pt x="916" y="21"/>
                  </a:lnTo>
                  <a:lnTo>
                    <a:pt x="1103" y="1"/>
                  </a:lnTo>
                  <a:lnTo>
                    <a:pt x="1103" y="1"/>
                  </a:lnTo>
                  <a:lnTo>
                    <a:pt x="1269" y="21"/>
                  </a:lnTo>
                  <a:lnTo>
                    <a:pt x="1415" y="42"/>
                  </a:lnTo>
                  <a:lnTo>
                    <a:pt x="1602" y="84"/>
                  </a:lnTo>
                  <a:lnTo>
                    <a:pt x="1768" y="146"/>
                  </a:lnTo>
                  <a:lnTo>
                    <a:pt x="1768" y="146"/>
                  </a:lnTo>
                  <a:lnTo>
                    <a:pt x="2974" y="624"/>
                  </a:lnTo>
                  <a:lnTo>
                    <a:pt x="3577" y="895"/>
                  </a:lnTo>
                  <a:lnTo>
                    <a:pt x="4159" y="1165"/>
                  </a:lnTo>
                  <a:lnTo>
                    <a:pt x="4742" y="1477"/>
                  </a:lnTo>
                  <a:lnTo>
                    <a:pt x="5282" y="1830"/>
                  </a:lnTo>
                  <a:lnTo>
                    <a:pt x="5553" y="2018"/>
                  </a:lnTo>
                  <a:lnTo>
                    <a:pt x="5823" y="2225"/>
                  </a:lnTo>
                  <a:lnTo>
                    <a:pt x="6072" y="2433"/>
                  </a:lnTo>
                  <a:lnTo>
                    <a:pt x="6322" y="2662"/>
                  </a:lnTo>
                  <a:lnTo>
                    <a:pt x="6322" y="2662"/>
                  </a:lnTo>
                  <a:lnTo>
                    <a:pt x="6530" y="2870"/>
                  </a:lnTo>
                  <a:lnTo>
                    <a:pt x="6717" y="3078"/>
                  </a:lnTo>
                  <a:lnTo>
                    <a:pt x="6717" y="3078"/>
                  </a:lnTo>
                  <a:lnTo>
                    <a:pt x="6779" y="3182"/>
                  </a:lnTo>
                  <a:lnTo>
                    <a:pt x="6862" y="3348"/>
                  </a:lnTo>
                  <a:lnTo>
                    <a:pt x="6862" y="3348"/>
                  </a:lnTo>
                  <a:lnTo>
                    <a:pt x="6613" y="3369"/>
                  </a:lnTo>
                  <a:lnTo>
                    <a:pt x="6384" y="33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48" name="Google Shape;1548;p9"/>
            <p:cNvSpPr/>
            <p:nvPr/>
          </p:nvSpPr>
          <p:spPr>
            <a:xfrm>
              <a:off x="2760725" y="2586650"/>
              <a:ext cx="34850" cy="67625"/>
            </a:xfrm>
            <a:custGeom>
              <a:avLst/>
              <a:gdLst/>
              <a:ahLst/>
              <a:cxnLst/>
              <a:rect l="l" t="t" r="r" b="b"/>
              <a:pathLst>
                <a:path w="1394" h="2705" fill="none" extrusionOk="0">
                  <a:moveTo>
                    <a:pt x="1061" y="2704"/>
                  </a:moveTo>
                  <a:lnTo>
                    <a:pt x="1061" y="2704"/>
                  </a:lnTo>
                  <a:lnTo>
                    <a:pt x="936" y="2642"/>
                  </a:lnTo>
                  <a:lnTo>
                    <a:pt x="791" y="2538"/>
                  </a:lnTo>
                  <a:lnTo>
                    <a:pt x="687" y="2434"/>
                  </a:lnTo>
                  <a:lnTo>
                    <a:pt x="562" y="2309"/>
                  </a:lnTo>
                  <a:lnTo>
                    <a:pt x="458" y="2163"/>
                  </a:lnTo>
                  <a:lnTo>
                    <a:pt x="354" y="2018"/>
                  </a:lnTo>
                  <a:lnTo>
                    <a:pt x="271" y="1852"/>
                  </a:lnTo>
                  <a:lnTo>
                    <a:pt x="188" y="1685"/>
                  </a:lnTo>
                  <a:lnTo>
                    <a:pt x="126" y="1498"/>
                  </a:lnTo>
                  <a:lnTo>
                    <a:pt x="84" y="1332"/>
                  </a:lnTo>
                  <a:lnTo>
                    <a:pt x="42" y="1165"/>
                  </a:lnTo>
                  <a:lnTo>
                    <a:pt x="22" y="978"/>
                  </a:lnTo>
                  <a:lnTo>
                    <a:pt x="1" y="812"/>
                  </a:lnTo>
                  <a:lnTo>
                    <a:pt x="22" y="666"/>
                  </a:lnTo>
                  <a:lnTo>
                    <a:pt x="42" y="521"/>
                  </a:lnTo>
                  <a:lnTo>
                    <a:pt x="84" y="375"/>
                  </a:lnTo>
                  <a:lnTo>
                    <a:pt x="84" y="375"/>
                  </a:lnTo>
                  <a:lnTo>
                    <a:pt x="126" y="292"/>
                  </a:lnTo>
                  <a:lnTo>
                    <a:pt x="188" y="209"/>
                  </a:lnTo>
                  <a:lnTo>
                    <a:pt x="250" y="146"/>
                  </a:lnTo>
                  <a:lnTo>
                    <a:pt x="313" y="105"/>
                  </a:lnTo>
                  <a:lnTo>
                    <a:pt x="458" y="43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749" y="22"/>
                  </a:lnTo>
                  <a:lnTo>
                    <a:pt x="874" y="63"/>
                  </a:lnTo>
                  <a:lnTo>
                    <a:pt x="999" y="126"/>
                  </a:lnTo>
                  <a:lnTo>
                    <a:pt x="1103" y="230"/>
                  </a:lnTo>
                  <a:lnTo>
                    <a:pt x="1103" y="230"/>
                  </a:lnTo>
                  <a:lnTo>
                    <a:pt x="1165" y="334"/>
                  </a:lnTo>
                  <a:lnTo>
                    <a:pt x="1228" y="458"/>
                  </a:lnTo>
                  <a:lnTo>
                    <a:pt x="1290" y="583"/>
                  </a:lnTo>
                  <a:lnTo>
                    <a:pt x="1332" y="749"/>
                  </a:lnTo>
                  <a:lnTo>
                    <a:pt x="1373" y="1082"/>
                  </a:lnTo>
                  <a:lnTo>
                    <a:pt x="1394" y="1436"/>
                  </a:lnTo>
                  <a:lnTo>
                    <a:pt x="1373" y="1810"/>
                  </a:lnTo>
                  <a:lnTo>
                    <a:pt x="1311" y="2163"/>
                  </a:lnTo>
                  <a:lnTo>
                    <a:pt x="1269" y="2309"/>
                  </a:lnTo>
                  <a:lnTo>
                    <a:pt x="1207" y="2454"/>
                  </a:lnTo>
                  <a:lnTo>
                    <a:pt x="1144" y="2600"/>
                  </a:lnTo>
                  <a:lnTo>
                    <a:pt x="1061" y="27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49" name="Google Shape;1549;p9"/>
            <p:cNvSpPr/>
            <p:nvPr/>
          </p:nvSpPr>
          <p:spPr>
            <a:xfrm>
              <a:off x="2743050" y="2271650"/>
              <a:ext cx="44225" cy="265125"/>
            </a:xfrm>
            <a:custGeom>
              <a:avLst/>
              <a:gdLst/>
              <a:ahLst/>
              <a:cxnLst/>
              <a:rect l="l" t="t" r="r" b="b"/>
              <a:pathLst>
                <a:path w="1769" h="10605" fill="none" extrusionOk="0">
                  <a:moveTo>
                    <a:pt x="1436" y="10605"/>
                  </a:moveTo>
                  <a:lnTo>
                    <a:pt x="1436" y="10605"/>
                  </a:lnTo>
                  <a:lnTo>
                    <a:pt x="1311" y="10563"/>
                  </a:lnTo>
                  <a:lnTo>
                    <a:pt x="1228" y="10522"/>
                  </a:lnTo>
                  <a:lnTo>
                    <a:pt x="1165" y="10459"/>
                  </a:lnTo>
                  <a:lnTo>
                    <a:pt x="1124" y="10376"/>
                  </a:lnTo>
                  <a:lnTo>
                    <a:pt x="1061" y="10210"/>
                  </a:lnTo>
                  <a:lnTo>
                    <a:pt x="1020" y="10043"/>
                  </a:lnTo>
                  <a:lnTo>
                    <a:pt x="1020" y="10043"/>
                  </a:lnTo>
                  <a:lnTo>
                    <a:pt x="770" y="9233"/>
                  </a:lnTo>
                  <a:lnTo>
                    <a:pt x="562" y="8422"/>
                  </a:lnTo>
                  <a:lnTo>
                    <a:pt x="396" y="7590"/>
                  </a:lnTo>
                  <a:lnTo>
                    <a:pt x="271" y="6758"/>
                  </a:lnTo>
                  <a:lnTo>
                    <a:pt x="167" y="5926"/>
                  </a:lnTo>
                  <a:lnTo>
                    <a:pt x="105" y="5095"/>
                  </a:lnTo>
                  <a:lnTo>
                    <a:pt x="42" y="4242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2870"/>
                  </a:lnTo>
                  <a:lnTo>
                    <a:pt x="1" y="2350"/>
                  </a:lnTo>
                  <a:lnTo>
                    <a:pt x="42" y="1290"/>
                  </a:lnTo>
                  <a:lnTo>
                    <a:pt x="42" y="1290"/>
                  </a:lnTo>
                  <a:lnTo>
                    <a:pt x="63" y="1061"/>
                  </a:lnTo>
                  <a:lnTo>
                    <a:pt x="105" y="853"/>
                  </a:lnTo>
                  <a:lnTo>
                    <a:pt x="188" y="645"/>
                  </a:lnTo>
                  <a:lnTo>
                    <a:pt x="292" y="437"/>
                  </a:lnTo>
                  <a:lnTo>
                    <a:pt x="292" y="437"/>
                  </a:lnTo>
                  <a:lnTo>
                    <a:pt x="396" y="271"/>
                  </a:lnTo>
                  <a:lnTo>
                    <a:pt x="479" y="188"/>
                  </a:lnTo>
                  <a:lnTo>
                    <a:pt x="541" y="125"/>
                  </a:lnTo>
                  <a:lnTo>
                    <a:pt x="625" y="84"/>
                  </a:lnTo>
                  <a:lnTo>
                    <a:pt x="729" y="42"/>
                  </a:lnTo>
                  <a:lnTo>
                    <a:pt x="833" y="2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99" y="1"/>
                  </a:lnTo>
                  <a:lnTo>
                    <a:pt x="999" y="1"/>
                  </a:lnTo>
                  <a:lnTo>
                    <a:pt x="1103" y="21"/>
                  </a:lnTo>
                  <a:lnTo>
                    <a:pt x="1207" y="63"/>
                  </a:lnTo>
                  <a:lnTo>
                    <a:pt x="1290" y="104"/>
                  </a:lnTo>
                  <a:lnTo>
                    <a:pt x="1373" y="167"/>
                  </a:lnTo>
                  <a:lnTo>
                    <a:pt x="1436" y="229"/>
                  </a:lnTo>
                  <a:lnTo>
                    <a:pt x="1498" y="312"/>
                  </a:lnTo>
                  <a:lnTo>
                    <a:pt x="1602" y="500"/>
                  </a:lnTo>
                  <a:lnTo>
                    <a:pt x="1602" y="500"/>
                  </a:lnTo>
                  <a:lnTo>
                    <a:pt x="1685" y="728"/>
                  </a:lnTo>
                  <a:lnTo>
                    <a:pt x="1727" y="978"/>
                  </a:lnTo>
                  <a:lnTo>
                    <a:pt x="1768" y="1227"/>
                  </a:lnTo>
                  <a:lnTo>
                    <a:pt x="1768" y="1477"/>
                  </a:lnTo>
                  <a:lnTo>
                    <a:pt x="1768" y="1477"/>
                  </a:lnTo>
                  <a:lnTo>
                    <a:pt x="1768" y="3702"/>
                  </a:lnTo>
                  <a:lnTo>
                    <a:pt x="1727" y="5947"/>
                  </a:lnTo>
                  <a:lnTo>
                    <a:pt x="1706" y="7049"/>
                  </a:lnTo>
                  <a:lnTo>
                    <a:pt x="1643" y="8172"/>
                  </a:lnTo>
                  <a:lnTo>
                    <a:pt x="1581" y="9295"/>
                  </a:lnTo>
                  <a:lnTo>
                    <a:pt x="1498" y="10397"/>
                  </a:lnTo>
                  <a:lnTo>
                    <a:pt x="1498" y="10397"/>
                  </a:lnTo>
                  <a:lnTo>
                    <a:pt x="1477" y="10480"/>
                  </a:lnTo>
                  <a:lnTo>
                    <a:pt x="1436" y="106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50" name="Google Shape;1550;p9"/>
            <p:cNvSpPr/>
            <p:nvPr/>
          </p:nvSpPr>
          <p:spPr>
            <a:xfrm>
              <a:off x="2608950" y="2111550"/>
              <a:ext cx="1026150" cy="1448750"/>
            </a:xfrm>
            <a:custGeom>
              <a:avLst/>
              <a:gdLst/>
              <a:ahLst/>
              <a:cxnLst/>
              <a:rect l="l" t="t" r="r" b="b"/>
              <a:pathLst>
                <a:path w="41046" h="57950" fill="none" extrusionOk="0">
                  <a:moveTo>
                    <a:pt x="19982" y="0"/>
                  </a:moveTo>
                  <a:lnTo>
                    <a:pt x="19982" y="0"/>
                  </a:lnTo>
                  <a:lnTo>
                    <a:pt x="18651" y="21"/>
                  </a:lnTo>
                  <a:lnTo>
                    <a:pt x="18651" y="21"/>
                  </a:lnTo>
                  <a:lnTo>
                    <a:pt x="17009" y="83"/>
                  </a:lnTo>
                  <a:lnTo>
                    <a:pt x="15366" y="146"/>
                  </a:lnTo>
                  <a:lnTo>
                    <a:pt x="13724" y="229"/>
                  </a:lnTo>
                  <a:lnTo>
                    <a:pt x="12081" y="333"/>
                  </a:lnTo>
                  <a:lnTo>
                    <a:pt x="10459" y="479"/>
                  </a:lnTo>
                  <a:lnTo>
                    <a:pt x="9627" y="562"/>
                  </a:lnTo>
                  <a:lnTo>
                    <a:pt x="8816" y="666"/>
                  </a:lnTo>
                  <a:lnTo>
                    <a:pt x="8006" y="770"/>
                  </a:lnTo>
                  <a:lnTo>
                    <a:pt x="7195" y="915"/>
                  </a:lnTo>
                  <a:lnTo>
                    <a:pt x="6384" y="1061"/>
                  </a:lnTo>
                  <a:lnTo>
                    <a:pt x="5573" y="1206"/>
                  </a:lnTo>
                  <a:lnTo>
                    <a:pt x="5573" y="1206"/>
                  </a:lnTo>
                  <a:lnTo>
                    <a:pt x="5344" y="1269"/>
                  </a:lnTo>
                  <a:lnTo>
                    <a:pt x="5136" y="1352"/>
                  </a:lnTo>
                  <a:lnTo>
                    <a:pt x="4949" y="1435"/>
                  </a:lnTo>
                  <a:lnTo>
                    <a:pt x="4803" y="1560"/>
                  </a:lnTo>
                  <a:lnTo>
                    <a:pt x="4679" y="1705"/>
                  </a:lnTo>
                  <a:lnTo>
                    <a:pt x="4595" y="1872"/>
                  </a:lnTo>
                  <a:lnTo>
                    <a:pt x="4512" y="2059"/>
                  </a:lnTo>
                  <a:lnTo>
                    <a:pt x="4471" y="2288"/>
                  </a:lnTo>
                  <a:lnTo>
                    <a:pt x="4471" y="2288"/>
                  </a:lnTo>
                  <a:lnTo>
                    <a:pt x="4346" y="3057"/>
                  </a:lnTo>
                  <a:lnTo>
                    <a:pt x="4221" y="3826"/>
                  </a:lnTo>
                  <a:lnTo>
                    <a:pt x="4117" y="4596"/>
                  </a:lnTo>
                  <a:lnTo>
                    <a:pt x="4076" y="4970"/>
                  </a:lnTo>
                  <a:lnTo>
                    <a:pt x="4034" y="5365"/>
                  </a:lnTo>
                  <a:lnTo>
                    <a:pt x="4034" y="5365"/>
                  </a:lnTo>
                  <a:lnTo>
                    <a:pt x="3930" y="7195"/>
                  </a:lnTo>
                  <a:lnTo>
                    <a:pt x="3847" y="9024"/>
                  </a:lnTo>
                  <a:lnTo>
                    <a:pt x="3805" y="10854"/>
                  </a:lnTo>
                  <a:lnTo>
                    <a:pt x="3785" y="12684"/>
                  </a:lnTo>
                  <a:lnTo>
                    <a:pt x="3785" y="12684"/>
                  </a:lnTo>
                  <a:lnTo>
                    <a:pt x="3805" y="14347"/>
                  </a:lnTo>
                  <a:lnTo>
                    <a:pt x="3847" y="16011"/>
                  </a:lnTo>
                  <a:lnTo>
                    <a:pt x="3930" y="17674"/>
                  </a:lnTo>
                  <a:lnTo>
                    <a:pt x="4055" y="19338"/>
                  </a:lnTo>
                  <a:lnTo>
                    <a:pt x="4055" y="19338"/>
                  </a:lnTo>
                  <a:lnTo>
                    <a:pt x="4117" y="19899"/>
                  </a:lnTo>
                  <a:lnTo>
                    <a:pt x="4180" y="20481"/>
                  </a:lnTo>
                  <a:lnTo>
                    <a:pt x="4263" y="21043"/>
                  </a:lnTo>
                  <a:lnTo>
                    <a:pt x="4388" y="21604"/>
                  </a:lnTo>
                  <a:lnTo>
                    <a:pt x="4388" y="21604"/>
                  </a:lnTo>
                  <a:lnTo>
                    <a:pt x="4512" y="22165"/>
                  </a:lnTo>
                  <a:lnTo>
                    <a:pt x="4679" y="22706"/>
                  </a:lnTo>
                  <a:lnTo>
                    <a:pt x="4866" y="23247"/>
                  </a:lnTo>
                  <a:lnTo>
                    <a:pt x="5074" y="23787"/>
                  </a:lnTo>
                  <a:lnTo>
                    <a:pt x="5074" y="23787"/>
                  </a:lnTo>
                  <a:lnTo>
                    <a:pt x="5282" y="24182"/>
                  </a:lnTo>
                  <a:lnTo>
                    <a:pt x="5510" y="24536"/>
                  </a:lnTo>
                  <a:lnTo>
                    <a:pt x="5760" y="24848"/>
                  </a:lnTo>
                  <a:lnTo>
                    <a:pt x="5905" y="24993"/>
                  </a:lnTo>
                  <a:lnTo>
                    <a:pt x="6051" y="25139"/>
                  </a:lnTo>
                  <a:lnTo>
                    <a:pt x="6197" y="25264"/>
                  </a:lnTo>
                  <a:lnTo>
                    <a:pt x="6363" y="25368"/>
                  </a:lnTo>
                  <a:lnTo>
                    <a:pt x="6550" y="25472"/>
                  </a:lnTo>
                  <a:lnTo>
                    <a:pt x="6716" y="25575"/>
                  </a:lnTo>
                  <a:lnTo>
                    <a:pt x="6924" y="25659"/>
                  </a:lnTo>
                  <a:lnTo>
                    <a:pt x="7111" y="25742"/>
                  </a:lnTo>
                  <a:lnTo>
                    <a:pt x="7319" y="25804"/>
                  </a:lnTo>
                  <a:lnTo>
                    <a:pt x="7548" y="25846"/>
                  </a:lnTo>
                  <a:lnTo>
                    <a:pt x="7548" y="25846"/>
                  </a:lnTo>
                  <a:lnTo>
                    <a:pt x="8109" y="25971"/>
                  </a:lnTo>
                  <a:lnTo>
                    <a:pt x="8671" y="26054"/>
                  </a:lnTo>
                  <a:lnTo>
                    <a:pt x="9232" y="26116"/>
                  </a:lnTo>
                  <a:lnTo>
                    <a:pt x="9814" y="26158"/>
                  </a:lnTo>
                  <a:lnTo>
                    <a:pt x="9814" y="26158"/>
                  </a:lnTo>
                  <a:lnTo>
                    <a:pt x="10501" y="26158"/>
                  </a:lnTo>
                  <a:lnTo>
                    <a:pt x="10501" y="26158"/>
                  </a:lnTo>
                  <a:lnTo>
                    <a:pt x="11644" y="26137"/>
                  </a:lnTo>
                  <a:lnTo>
                    <a:pt x="12788" y="26095"/>
                  </a:lnTo>
                  <a:lnTo>
                    <a:pt x="12788" y="26095"/>
                  </a:lnTo>
                  <a:lnTo>
                    <a:pt x="13931" y="26075"/>
                  </a:lnTo>
                  <a:lnTo>
                    <a:pt x="15075" y="26054"/>
                  </a:lnTo>
                  <a:lnTo>
                    <a:pt x="15075" y="26054"/>
                  </a:lnTo>
                  <a:lnTo>
                    <a:pt x="15678" y="26054"/>
                  </a:lnTo>
                  <a:lnTo>
                    <a:pt x="16281" y="26075"/>
                  </a:lnTo>
                  <a:lnTo>
                    <a:pt x="16281" y="26075"/>
                  </a:lnTo>
                  <a:lnTo>
                    <a:pt x="17279" y="26137"/>
                  </a:lnTo>
                  <a:lnTo>
                    <a:pt x="17778" y="26199"/>
                  </a:lnTo>
                  <a:lnTo>
                    <a:pt x="18256" y="26262"/>
                  </a:lnTo>
                  <a:lnTo>
                    <a:pt x="18755" y="26345"/>
                  </a:lnTo>
                  <a:lnTo>
                    <a:pt x="19234" y="26470"/>
                  </a:lnTo>
                  <a:lnTo>
                    <a:pt x="19712" y="26594"/>
                  </a:lnTo>
                  <a:lnTo>
                    <a:pt x="20190" y="26761"/>
                  </a:lnTo>
                  <a:lnTo>
                    <a:pt x="20190" y="26761"/>
                  </a:lnTo>
                  <a:lnTo>
                    <a:pt x="20523" y="26885"/>
                  </a:lnTo>
                  <a:lnTo>
                    <a:pt x="20855" y="27031"/>
                  </a:lnTo>
                  <a:lnTo>
                    <a:pt x="21167" y="27197"/>
                  </a:lnTo>
                  <a:lnTo>
                    <a:pt x="21458" y="27364"/>
                  </a:lnTo>
                  <a:lnTo>
                    <a:pt x="21750" y="27551"/>
                  </a:lnTo>
                  <a:lnTo>
                    <a:pt x="22020" y="27759"/>
                  </a:lnTo>
                  <a:lnTo>
                    <a:pt x="22290" y="27967"/>
                  </a:lnTo>
                  <a:lnTo>
                    <a:pt x="22540" y="28195"/>
                  </a:lnTo>
                  <a:lnTo>
                    <a:pt x="22768" y="28445"/>
                  </a:lnTo>
                  <a:lnTo>
                    <a:pt x="23018" y="28674"/>
                  </a:lnTo>
                  <a:lnTo>
                    <a:pt x="23455" y="29193"/>
                  </a:lnTo>
                  <a:lnTo>
                    <a:pt x="23891" y="29755"/>
                  </a:lnTo>
                  <a:lnTo>
                    <a:pt x="24286" y="30337"/>
                  </a:lnTo>
                  <a:lnTo>
                    <a:pt x="24286" y="30337"/>
                  </a:lnTo>
                  <a:lnTo>
                    <a:pt x="24640" y="30919"/>
                  </a:lnTo>
                  <a:lnTo>
                    <a:pt x="24993" y="31522"/>
                  </a:lnTo>
                  <a:lnTo>
                    <a:pt x="25284" y="32146"/>
                  </a:lnTo>
                  <a:lnTo>
                    <a:pt x="25534" y="32749"/>
                  </a:lnTo>
                  <a:lnTo>
                    <a:pt x="25659" y="33061"/>
                  </a:lnTo>
                  <a:lnTo>
                    <a:pt x="25742" y="33373"/>
                  </a:lnTo>
                  <a:lnTo>
                    <a:pt x="25825" y="33705"/>
                  </a:lnTo>
                  <a:lnTo>
                    <a:pt x="25908" y="34017"/>
                  </a:lnTo>
                  <a:lnTo>
                    <a:pt x="25950" y="34350"/>
                  </a:lnTo>
                  <a:lnTo>
                    <a:pt x="25991" y="34662"/>
                  </a:lnTo>
                  <a:lnTo>
                    <a:pt x="26033" y="34995"/>
                  </a:lnTo>
                  <a:lnTo>
                    <a:pt x="26033" y="35327"/>
                  </a:lnTo>
                  <a:lnTo>
                    <a:pt x="26033" y="35327"/>
                  </a:lnTo>
                  <a:lnTo>
                    <a:pt x="26012" y="35889"/>
                  </a:lnTo>
                  <a:lnTo>
                    <a:pt x="25929" y="36450"/>
                  </a:lnTo>
                  <a:lnTo>
                    <a:pt x="25825" y="37012"/>
                  </a:lnTo>
                  <a:lnTo>
                    <a:pt x="25638" y="37594"/>
                  </a:lnTo>
                  <a:lnTo>
                    <a:pt x="25638" y="37594"/>
                  </a:lnTo>
                  <a:lnTo>
                    <a:pt x="25451" y="38114"/>
                  </a:lnTo>
                  <a:lnTo>
                    <a:pt x="25243" y="38613"/>
                  </a:lnTo>
                  <a:lnTo>
                    <a:pt x="24993" y="39070"/>
                  </a:lnTo>
                  <a:lnTo>
                    <a:pt x="24744" y="39527"/>
                  </a:lnTo>
                  <a:lnTo>
                    <a:pt x="24473" y="39964"/>
                  </a:lnTo>
                  <a:lnTo>
                    <a:pt x="24161" y="40359"/>
                  </a:lnTo>
                  <a:lnTo>
                    <a:pt x="23850" y="40754"/>
                  </a:lnTo>
                  <a:lnTo>
                    <a:pt x="23496" y="41108"/>
                  </a:lnTo>
                  <a:lnTo>
                    <a:pt x="23143" y="41440"/>
                  </a:lnTo>
                  <a:lnTo>
                    <a:pt x="22748" y="41752"/>
                  </a:lnTo>
                  <a:lnTo>
                    <a:pt x="22353" y="42064"/>
                  </a:lnTo>
                  <a:lnTo>
                    <a:pt x="21916" y="42334"/>
                  </a:lnTo>
                  <a:lnTo>
                    <a:pt x="21479" y="42584"/>
                  </a:lnTo>
                  <a:lnTo>
                    <a:pt x="21001" y="42792"/>
                  </a:lnTo>
                  <a:lnTo>
                    <a:pt x="20523" y="43000"/>
                  </a:lnTo>
                  <a:lnTo>
                    <a:pt x="20024" y="43187"/>
                  </a:lnTo>
                  <a:lnTo>
                    <a:pt x="20024" y="43187"/>
                  </a:lnTo>
                  <a:lnTo>
                    <a:pt x="19379" y="43374"/>
                  </a:lnTo>
                  <a:lnTo>
                    <a:pt x="18714" y="43520"/>
                  </a:lnTo>
                  <a:lnTo>
                    <a:pt x="18714" y="43520"/>
                  </a:lnTo>
                  <a:lnTo>
                    <a:pt x="18028" y="43665"/>
                  </a:lnTo>
                  <a:lnTo>
                    <a:pt x="17321" y="43769"/>
                  </a:lnTo>
                  <a:lnTo>
                    <a:pt x="16635" y="43811"/>
                  </a:lnTo>
                  <a:lnTo>
                    <a:pt x="15928" y="43832"/>
                  </a:lnTo>
                  <a:lnTo>
                    <a:pt x="15928" y="43832"/>
                  </a:lnTo>
                  <a:lnTo>
                    <a:pt x="15221" y="43811"/>
                  </a:lnTo>
                  <a:lnTo>
                    <a:pt x="14514" y="43748"/>
                  </a:lnTo>
                  <a:lnTo>
                    <a:pt x="13786" y="43665"/>
                  </a:lnTo>
                  <a:lnTo>
                    <a:pt x="13079" y="43520"/>
                  </a:lnTo>
                  <a:lnTo>
                    <a:pt x="12372" y="43353"/>
                  </a:lnTo>
                  <a:lnTo>
                    <a:pt x="11665" y="43145"/>
                  </a:lnTo>
                  <a:lnTo>
                    <a:pt x="10979" y="42875"/>
                  </a:lnTo>
                  <a:lnTo>
                    <a:pt x="10272" y="42605"/>
                  </a:lnTo>
                  <a:lnTo>
                    <a:pt x="10272" y="42605"/>
                  </a:lnTo>
                  <a:lnTo>
                    <a:pt x="9128" y="42106"/>
                  </a:lnTo>
                  <a:lnTo>
                    <a:pt x="7985" y="41628"/>
                  </a:lnTo>
                  <a:lnTo>
                    <a:pt x="7403" y="41399"/>
                  </a:lnTo>
                  <a:lnTo>
                    <a:pt x="6820" y="41191"/>
                  </a:lnTo>
                  <a:lnTo>
                    <a:pt x="6217" y="41004"/>
                  </a:lnTo>
                  <a:lnTo>
                    <a:pt x="5614" y="40837"/>
                  </a:lnTo>
                  <a:lnTo>
                    <a:pt x="5614" y="40837"/>
                  </a:lnTo>
                  <a:lnTo>
                    <a:pt x="5282" y="40754"/>
                  </a:lnTo>
                  <a:lnTo>
                    <a:pt x="4970" y="40733"/>
                  </a:lnTo>
                  <a:lnTo>
                    <a:pt x="4970" y="40733"/>
                  </a:lnTo>
                  <a:lnTo>
                    <a:pt x="4762" y="40754"/>
                  </a:lnTo>
                  <a:lnTo>
                    <a:pt x="4575" y="40796"/>
                  </a:lnTo>
                  <a:lnTo>
                    <a:pt x="4367" y="40837"/>
                  </a:lnTo>
                  <a:lnTo>
                    <a:pt x="4180" y="40921"/>
                  </a:lnTo>
                  <a:lnTo>
                    <a:pt x="4013" y="41025"/>
                  </a:lnTo>
                  <a:lnTo>
                    <a:pt x="3826" y="41149"/>
                  </a:lnTo>
                  <a:lnTo>
                    <a:pt x="3681" y="41295"/>
                  </a:lnTo>
                  <a:lnTo>
                    <a:pt x="3514" y="41461"/>
                  </a:lnTo>
                  <a:lnTo>
                    <a:pt x="3514" y="41461"/>
                  </a:lnTo>
                  <a:lnTo>
                    <a:pt x="3119" y="41960"/>
                  </a:lnTo>
                  <a:lnTo>
                    <a:pt x="2766" y="42438"/>
                  </a:lnTo>
                  <a:lnTo>
                    <a:pt x="2412" y="42937"/>
                  </a:lnTo>
                  <a:lnTo>
                    <a:pt x="2100" y="43457"/>
                  </a:lnTo>
                  <a:lnTo>
                    <a:pt x="1788" y="43956"/>
                  </a:lnTo>
                  <a:lnTo>
                    <a:pt x="1518" y="44497"/>
                  </a:lnTo>
                  <a:lnTo>
                    <a:pt x="1269" y="45017"/>
                  </a:lnTo>
                  <a:lnTo>
                    <a:pt x="1040" y="45557"/>
                  </a:lnTo>
                  <a:lnTo>
                    <a:pt x="832" y="46119"/>
                  </a:lnTo>
                  <a:lnTo>
                    <a:pt x="645" y="46680"/>
                  </a:lnTo>
                  <a:lnTo>
                    <a:pt x="479" y="47242"/>
                  </a:lnTo>
                  <a:lnTo>
                    <a:pt x="333" y="47824"/>
                  </a:lnTo>
                  <a:lnTo>
                    <a:pt x="229" y="48427"/>
                  </a:lnTo>
                  <a:lnTo>
                    <a:pt x="125" y="49030"/>
                  </a:lnTo>
                  <a:lnTo>
                    <a:pt x="63" y="49633"/>
                  </a:lnTo>
                  <a:lnTo>
                    <a:pt x="21" y="50257"/>
                  </a:lnTo>
                  <a:lnTo>
                    <a:pt x="21" y="50257"/>
                  </a:lnTo>
                  <a:lnTo>
                    <a:pt x="0" y="50610"/>
                  </a:lnTo>
                  <a:lnTo>
                    <a:pt x="0" y="50610"/>
                  </a:lnTo>
                  <a:lnTo>
                    <a:pt x="21" y="50964"/>
                  </a:lnTo>
                  <a:lnTo>
                    <a:pt x="42" y="51296"/>
                  </a:lnTo>
                  <a:lnTo>
                    <a:pt x="83" y="51629"/>
                  </a:lnTo>
                  <a:lnTo>
                    <a:pt x="167" y="51941"/>
                  </a:lnTo>
                  <a:lnTo>
                    <a:pt x="250" y="52253"/>
                  </a:lnTo>
                  <a:lnTo>
                    <a:pt x="333" y="52565"/>
                  </a:lnTo>
                  <a:lnTo>
                    <a:pt x="458" y="52856"/>
                  </a:lnTo>
                  <a:lnTo>
                    <a:pt x="603" y="53147"/>
                  </a:lnTo>
                  <a:lnTo>
                    <a:pt x="749" y="53417"/>
                  </a:lnTo>
                  <a:lnTo>
                    <a:pt x="915" y="53687"/>
                  </a:lnTo>
                  <a:lnTo>
                    <a:pt x="1102" y="53958"/>
                  </a:lnTo>
                  <a:lnTo>
                    <a:pt x="1310" y="54228"/>
                  </a:lnTo>
                  <a:lnTo>
                    <a:pt x="1518" y="54477"/>
                  </a:lnTo>
                  <a:lnTo>
                    <a:pt x="1747" y="54727"/>
                  </a:lnTo>
                  <a:lnTo>
                    <a:pt x="1996" y="54956"/>
                  </a:lnTo>
                  <a:lnTo>
                    <a:pt x="2267" y="55184"/>
                  </a:lnTo>
                  <a:lnTo>
                    <a:pt x="2267" y="55184"/>
                  </a:lnTo>
                  <a:lnTo>
                    <a:pt x="2537" y="55413"/>
                  </a:lnTo>
                  <a:lnTo>
                    <a:pt x="2807" y="55621"/>
                  </a:lnTo>
                  <a:lnTo>
                    <a:pt x="3098" y="55829"/>
                  </a:lnTo>
                  <a:lnTo>
                    <a:pt x="3390" y="55995"/>
                  </a:lnTo>
                  <a:lnTo>
                    <a:pt x="3701" y="56183"/>
                  </a:lnTo>
                  <a:lnTo>
                    <a:pt x="3993" y="56328"/>
                  </a:lnTo>
                  <a:lnTo>
                    <a:pt x="4304" y="56474"/>
                  </a:lnTo>
                  <a:lnTo>
                    <a:pt x="4616" y="56619"/>
                  </a:lnTo>
                  <a:lnTo>
                    <a:pt x="5261" y="56848"/>
                  </a:lnTo>
                  <a:lnTo>
                    <a:pt x="5926" y="57035"/>
                  </a:lnTo>
                  <a:lnTo>
                    <a:pt x="6592" y="57201"/>
                  </a:lnTo>
                  <a:lnTo>
                    <a:pt x="7278" y="57347"/>
                  </a:lnTo>
                  <a:lnTo>
                    <a:pt x="7278" y="57347"/>
                  </a:lnTo>
                  <a:lnTo>
                    <a:pt x="8151" y="57472"/>
                  </a:lnTo>
                  <a:lnTo>
                    <a:pt x="9024" y="57596"/>
                  </a:lnTo>
                  <a:lnTo>
                    <a:pt x="9918" y="57700"/>
                  </a:lnTo>
                  <a:lnTo>
                    <a:pt x="10792" y="57784"/>
                  </a:lnTo>
                  <a:lnTo>
                    <a:pt x="11686" y="57867"/>
                  </a:lnTo>
                  <a:lnTo>
                    <a:pt x="12559" y="57908"/>
                  </a:lnTo>
                  <a:lnTo>
                    <a:pt x="13432" y="57929"/>
                  </a:lnTo>
                  <a:lnTo>
                    <a:pt x="14327" y="57950"/>
                  </a:lnTo>
                  <a:lnTo>
                    <a:pt x="14327" y="57950"/>
                  </a:lnTo>
                  <a:lnTo>
                    <a:pt x="15740" y="57929"/>
                  </a:lnTo>
                  <a:lnTo>
                    <a:pt x="17154" y="57846"/>
                  </a:lnTo>
                  <a:lnTo>
                    <a:pt x="18568" y="57721"/>
                  </a:lnTo>
                  <a:lnTo>
                    <a:pt x="19982" y="57555"/>
                  </a:lnTo>
                  <a:lnTo>
                    <a:pt x="19982" y="57555"/>
                  </a:lnTo>
                  <a:lnTo>
                    <a:pt x="21167" y="57368"/>
                  </a:lnTo>
                  <a:lnTo>
                    <a:pt x="22353" y="57160"/>
                  </a:lnTo>
                  <a:lnTo>
                    <a:pt x="23517" y="56889"/>
                  </a:lnTo>
                  <a:lnTo>
                    <a:pt x="24099" y="56744"/>
                  </a:lnTo>
                  <a:lnTo>
                    <a:pt x="24661" y="56598"/>
                  </a:lnTo>
                  <a:lnTo>
                    <a:pt x="25243" y="56411"/>
                  </a:lnTo>
                  <a:lnTo>
                    <a:pt x="25804" y="56224"/>
                  </a:lnTo>
                  <a:lnTo>
                    <a:pt x="26366" y="56037"/>
                  </a:lnTo>
                  <a:lnTo>
                    <a:pt x="26906" y="55808"/>
                  </a:lnTo>
                  <a:lnTo>
                    <a:pt x="27468" y="55580"/>
                  </a:lnTo>
                  <a:lnTo>
                    <a:pt x="28008" y="55330"/>
                  </a:lnTo>
                  <a:lnTo>
                    <a:pt x="28549" y="55060"/>
                  </a:lnTo>
                  <a:lnTo>
                    <a:pt x="29089" y="54769"/>
                  </a:lnTo>
                  <a:lnTo>
                    <a:pt x="29089" y="54769"/>
                  </a:lnTo>
                  <a:lnTo>
                    <a:pt x="30004" y="54249"/>
                  </a:lnTo>
                  <a:lnTo>
                    <a:pt x="30898" y="53667"/>
                  </a:lnTo>
                  <a:lnTo>
                    <a:pt x="31751" y="53064"/>
                  </a:lnTo>
                  <a:lnTo>
                    <a:pt x="32562" y="52440"/>
                  </a:lnTo>
                  <a:lnTo>
                    <a:pt x="33352" y="51774"/>
                  </a:lnTo>
                  <a:lnTo>
                    <a:pt x="34100" y="51067"/>
                  </a:lnTo>
                  <a:lnTo>
                    <a:pt x="34807" y="50340"/>
                  </a:lnTo>
                  <a:lnTo>
                    <a:pt x="35494" y="49591"/>
                  </a:lnTo>
                  <a:lnTo>
                    <a:pt x="36117" y="48801"/>
                  </a:lnTo>
                  <a:lnTo>
                    <a:pt x="36741" y="47990"/>
                  </a:lnTo>
                  <a:lnTo>
                    <a:pt x="37303" y="47138"/>
                  </a:lnTo>
                  <a:lnTo>
                    <a:pt x="37864" y="46264"/>
                  </a:lnTo>
                  <a:lnTo>
                    <a:pt x="38363" y="45370"/>
                  </a:lnTo>
                  <a:lnTo>
                    <a:pt x="38841" y="44435"/>
                  </a:lnTo>
                  <a:lnTo>
                    <a:pt x="39278" y="43478"/>
                  </a:lnTo>
                  <a:lnTo>
                    <a:pt x="39694" y="42501"/>
                  </a:lnTo>
                  <a:lnTo>
                    <a:pt x="39694" y="42501"/>
                  </a:lnTo>
                  <a:lnTo>
                    <a:pt x="40006" y="41669"/>
                  </a:lnTo>
                  <a:lnTo>
                    <a:pt x="40276" y="40837"/>
                  </a:lnTo>
                  <a:lnTo>
                    <a:pt x="40505" y="39985"/>
                  </a:lnTo>
                  <a:lnTo>
                    <a:pt x="40692" y="39153"/>
                  </a:lnTo>
                  <a:lnTo>
                    <a:pt x="40837" y="38321"/>
                  </a:lnTo>
                  <a:lnTo>
                    <a:pt x="40941" y="37469"/>
                  </a:lnTo>
                  <a:lnTo>
                    <a:pt x="41024" y="36637"/>
                  </a:lnTo>
                  <a:lnTo>
                    <a:pt x="41045" y="35806"/>
                  </a:lnTo>
                  <a:lnTo>
                    <a:pt x="41045" y="35806"/>
                  </a:lnTo>
                  <a:lnTo>
                    <a:pt x="41004" y="34953"/>
                  </a:lnTo>
                  <a:lnTo>
                    <a:pt x="40941" y="34101"/>
                  </a:lnTo>
                  <a:lnTo>
                    <a:pt x="40837" y="33269"/>
                  </a:lnTo>
                  <a:lnTo>
                    <a:pt x="40692" y="32416"/>
                  </a:lnTo>
                  <a:lnTo>
                    <a:pt x="40505" y="31585"/>
                  </a:lnTo>
                  <a:lnTo>
                    <a:pt x="40255" y="30732"/>
                  </a:lnTo>
                  <a:lnTo>
                    <a:pt x="39985" y="29900"/>
                  </a:lnTo>
                  <a:lnTo>
                    <a:pt x="39652" y="29048"/>
                  </a:lnTo>
                  <a:lnTo>
                    <a:pt x="39652" y="29048"/>
                  </a:lnTo>
                  <a:lnTo>
                    <a:pt x="39340" y="28320"/>
                  </a:lnTo>
                  <a:lnTo>
                    <a:pt x="38987" y="27613"/>
                  </a:lnTo>
                  <a:lnTo>
                    <a:pt x="38612" y="26927"/>
                  </a:lnTo>
                  <a:lnTo>
                    <a:pt x="38217" y="26262"/>
                  </a:lnTo>
                  <a:lnTo>
                    <a:pt x="37802" y="25638"/>
                  </a:lnTo>
                  <a:lnTo>
                    <a:pt x="37344" y="25035"/>
                  </a:lnTo>
                  <a:lnTo>
                    <a:pt x="36866" y="24453"/>
                  </a:lnTo>
                  <a:lnTo>
                    <a:pt x="36346" y="23912"/>
                  </a:lnTo>
                  <a:lnTo>
                    <a:pt x="35805" y="23392"/>
                  </a:lnTo>
                  <a:lnTo>
                    <a:pt x="35223" y="22914"/>
                  </a:lnTo>
                  <a:lnTo>
                    <a:pt x="34641" y="22457"/>
                  </a:lnTo>
                  <a:lnTo>
                    <a:pt x="33996" y="22041"/>
                  </a:lnTo>
                  <a:lnTo>
                    <a:pt x="33331" y="21646"/>
                  </a:lnTo>
                  <a:lnTo>
                    <a:pt x="32645" y="21271"/>
                  </a:lnTo>
                  <a:lnTo>
                    <a:pt x="31917" y="20939"/>
                  </a:lnTo>
                  <a:lnTo>
                    <a:pt x="31148" y="20648"/>
                  </a:lnTo>
                  <a:lnTo>
                    <a:pt x="31148" y="20648"/>
                  </a:lnTo>
                  <a:lnTo>
                    <a:pt x="30337" y="20356"/>
                  </a:lnTo>
                  <a:lnTo>
                    <a:pt x="29505" y="20107"/>
                  </a:lnTo>
                  <a:lnTo>
                    <a:pt x="28674" y="19857"/>
                  </a:lnTo>
                  <a:lnTo>
                    <a:pt x="27842" y="19650"/>
                  </a:lnTo>
                  <a:lnTo>
                    <a:pt x="26989" y="19442"/>
                  </a:lnTo>
                  <a:lnTo>
                    <a:pt x="26137" y="19254"/>
                  </a:lnTo>
                  <a:lnTo>
                    <a:pt x="24453" y="18901"/>
                  </a:lnTo>
                  <a:lnTo>
                    <a:pt x="24453" y="18901"/>
                  </a:lnTo>
                  <a:lnTo>
                    <a:pt x="23247" y="18672"/>
                  </a:lnTo>
                  <a:lnTo>
                    <a:pt x="23247" y="18672"/>
                  </a:lnTo>
                  <a:lnTo>
                    <a:pt x="22852" y="18568"/>
                  </a:lnTo>
                  <a:lnTo>
                    <a:pt x="22519" y="18464"/>
                  </a:lnTo>
                  <a:lnTo>
                    <a:pt x="22373" y="18423"/>
                  </a:lnTo>
                  <a:lnTo>
                    <a:pt x="22269" y="18340"/>
                  </a:lnTo>
                  <a:lnTo>
                    <a:pt x="22145" y="18277"/>
                  </a:lnTo>
                  <a:lnTo>
                    <a:pt x="22061" y="18194"/>
                  </a:lnTo>
                  <a:lnTo>
                    <a:pt x="21957" y="18090"/>
                  </a:lnTo>
                  <a:lnTo>
                    <a:pt x="21895" y="17986"/>
                  </a:lnTo>
                  <a:lnTo>
                    <a:pt x="21812" y="17861"/>
                  </a:lnTo>
                  <a:lnTo>
                    <a:pt x="21770" y="17716"/>
                  </a:lnTo>
                  <a:lnTo>
                    <a:pt x="21666" y="17404"/>
                  </a:lnTo>
                  <a:lnTo>
                    <a:pt x="21583" y="16988"/>
                  </a:lnTo>
                  <a:lnTo>
                    <a:pt x="21583" y="16988"/>
                  </a:lnTo>
                  <a:lnTo>
                    <a:pt x="21479" y="16198"/>
                  </a:lnTo>
                  <a:lnTo>
                    <a:pt x="21396" y="15429"/>
                  </a:lnTo>
                  <a:lnTo>
                    <a:pt x="21354" y="14638"/>
                  </a:lnTo>
                  <a:lnTo>
                    <a:pt x="21334" y="13848"/>
                  </a:lnTo>
                  <a:lnTo>
                    <a:pt x="21334" y="13848"/>
                  </a:lnTo>
                  <a:lnTo>
                    <a:pt x="21354" y="13058"/>
                  </a:lnTo>
                  <a:lnTo>
                    <a:pt x="21354" y="13058"/>
                  </a:lnTo>
                  <a:lnTo>
                    <a:pt x="21375" y="12809"/>
                  </a:lnTo>
                  <a:lnTo>
                    <a:pt x="21417" y="12580"/>
                  </a:lnTo>
                  <a:lnTo>
                    <a:pt x="21500" y="12393"/>
                  </a:lnTo>
                  <a:lnTo>
                    <a:pt x="21604" y="12247"/>
                  </a:lnTo>
                  <a:lnTo>
                    <a:pt x="21729" y="12143"/>
                  </a:lnTo>
                  <a:lnTo>
                    <a:pt x="21895" y="12060"/>
                  </a:lnTo>
                  <a:lnTo>
                    <a:pt x="22103" y="12019"/>
                  </a:lnTo>
                  <a:lnTo>
                    <a:pt x="22332" y="11998"/>
                  </a:lnTo>
                  <a:lnTo>
                    <a:pt x="22332" y="11998"/>
                  </a:lnTo>
                  <a:lnTo>
                    <a:pt x="22498" y="12019"/>
                  </a:lnTo>
                  <a:lnTo>
                    <a:pt x="22498" y="12019"/>
                  </a:lnTo>
                  <a:lnTo>
                    <a:pt x="25264" y="12185"/>
                  </a:lnTo>
                  <a:lnTo>
                    <a:pt x="26636" y="12289"/>
                  </a:lnTo>
                  <a:lnTo>
                    <a:pt x="28008" y="12372"/>
                  </a:lnTo>
                  <a:lnTo>
                    <a:pt x="28008" y="12372"/>
                  </a:lnTo>
                  <a:lnTo>
                    <a:pt x="29277" y="12476"/>
                  </a:lnTo>
                  <a:lnTo>
                    <a:pt x="30524" y="12580"/>
                  </a:lnTo>
                  <a:lnTo>
                    <a:pt x="31772" y="12663"/>
                  </a:lnTo>
                  <a:lnTo>
                    <a:pt x="32395" y="12684"/>
                  </a:lnTo>
                  <a:lnTo>
                    <a:pt x="33040" y="12705"/>
                  </a:lnTo>
                  <a:lnTo>
                    <a:pt x="33040" y="12705"/>
                  </a:lnTo>
                  <a:lnTo>
                    <a:pt x="33518" y="12705"/>
                  </a:lnTo>
                  <a:lnTo>
                    <a:pt x="33996" y="12684"/>
                  </a:lnTo>
                  <a:lnTo>
                    <a:pt x="33996" y="12684"/>
                  </a:lnTo>
                  <a:lnTo>
                    <a:pt x="34496" y="12622"/>
                  </a:lnTo>
                  <a:lnTo>
                    <a:pt x="34703" y="12580"/>
                  </a:lnTo>
                  <a:lnTo>
                    <a:pt x="34911" y="12538"/>
                  </a:lnTo>
                  <a:lnTo>
                    <a:pt x="35099" y="12476"/>
                  </a:lnTo>
                  <a:lnTo>
                    <a:pt x="35265" y="12414"/>
                  </a:lnTo>
                  <a:lnTo>
                    <a:pt x="35410" y="12310"/>
                  </a:lnTo>
                  <a:lnTo>
                    <a:pt x="35535" y="12206"/>
                  </a:lnTo>
                  <a:lnTo>
                    <a:pt x="35660" y="12102"/>
                  </a:lnTo>
                  <a:lnTo>
                    <a:pt x="35764" y="11956"/>
                  </a:lnTo>
                  <a:lnTo>
                    <a:pt x="35847" y="11811"/>
                  </a:lnTo>
                  <a:lnTo>
                    <a:pt x="35930" y="11644"/>
                  </a:lnTo>
                  <a:lnTo>
                    <a:pt x="35993" y="11457"/>
                  </a:lnTo>
                  <a:lnTo>
                    <a:pt x="36055" y="11249"/>
                  </a:lnTo>
                  <a:lnTo>
                    <a:pt x="36097" y="11021"/>
                  </a:lnTo>
                  <a:lnTo>
                    <a:pt x="36138" y="10771"/>
                  </a:lnTo>
                  <a:lnTo>
                    <a:pt x="36138" y="10771"/>
                  </a:lnTo>
                  <a:lnTo>
                    <a:pt x="36284" y="9274"/>
                  </a:lnTo>
                  <a:lnTo>
                    <a:pt x="36408" y="7798"/>
                  </a:lnTo>
                  <a:lnTo>
                    <a:pt x="36471" y="6301"/>
                  </a:lnTo>
                  <a:lnTo>
                    <a:pt x="36492" y="5552"/>
                  </a:lnTo>
                  <a:lnTo>
                    <a:pt x="36492" y="4824"/>
                  </a:lnTo>
                  <a:lnTo>
                    <a:pt x="36492" y="4824"/>
                  </a:lnTo>
                  <a:lnTo>
                    <a:pt x="36492" y="4055"/>
                  </a:lnTo>
                  <a:lnTo>
                    <a:pt x="36471" y="3306"/>
                  </a:lnTo>
                  <a:lnTo>
                    <a:pt x="36429" y="2558"/>
                  </a:lnTo>
                  <a:lnTo>
                    <a:pt x="36367" y="1788"/>
                  </a:lnTo>
                  <a:lnTo>
                    <a:pt x="36367" y="1788"/>
                  </a:lnTo>
                  <a:lnTo>
                    <a:pt x="36325" y="1289"/>
                  </a:lnTo>
                  <a:lnTo>
                    <a:pt x="36263" y="915"/>
                  </a:lnTo>
                  <a:lnTo>
                    <a:pt x="36221" y="770"/>
                  </a:lnTo>
                  <a:lnTo>
                    <a:pt x="36159" y="624"/>
                  </a:lnTo>
                  <a:lnTo>
                    <a:pt x="36097" y="520"/>
                  </a:lnTo>
                  <a:lnTo>
                    <a:pt x="36013" y="437"/>
                  </a:lnTo>
                  <a:lnTo>
                    <a:pt x="35930" y="375"/>
                  </a:lnTo>
                  <a:lnTo>
                    <a:pt x="35826" y="312"/>
                  </a:lnTo>
                  <a:lnTo>
                    <a:pt x="35681" y="271"/>
                  </a:lnTo>
                  <a:lnTo>
                    <a:pt x="35535" y="229"/>
                  </a:lnTo>
                  <a:lnTo>
                    <a:pt x="35140" y="187"/>
                  </a:lnTo>
                  <a:lnTo>
                    <a:pt x="34641" y="146"/>
                  </a:lnTo>
                  <a:lnTo>
                    <a:pt x="34641" y="146"/>
                  </a:lnTo>
                  <a:lnTo>
                    <a:pt x="33685" y="125"/>
                  </a:lnTo>
                  <a:lnTo>
                    <a:pt x="32728" y="83"/>
                  </a:lnTo>
                  <a:lnTo>
                    <a:pt x="30815" y="83"/>
                  </a:lnTo>
                  <a:lnTo>
                    <a:pt x="30815" y="83"/>
                  </a:lnTo>
                  <a:lnTo>
                    <a:pt x="29568" y="83"/>
                  </a:lnTo>
                  <a:lnTo>
                    <a:pt x="29568" y="83"/>
                  </a:lnTo>
                  <a:lnTo>
                    <a:pt x="28341" y="83"/>
                  </a:lnTo>
                  <a:lnTo>
                    <a:pt x="28341" y="83"/>
                  </a:lnTo>
                  <a:lnTo>
                    <a:pt x="26844" y="83"/>
                  </a:lnTo>
                  <a:lnTo>
                    <a:pt x="25367" y="42"/>
                  </a:lnTo>
                  <a:lnTo>
                    <a:pt x="25367" y="42"/>
                  </a:lnTo>
                  <a:lnTo>
                    <a:pt x="24203" y="63"/>
                  </a:lnTo>
                  <a:lnTo>
                    <a:pt x="24203" y="63"/>
                  </a:lnTo>
                  <a:lnTo>
                    <a:pt x="23143" y="42"/>
                  </a:lnTo>
                  <a:lnTo>
                    <a:pt x="22103" y="21"/>
                  </a:lnTo>
                  <a:lnTo>
                    <a:pt x="22103" y="21"/>
                  </a:lnTo>
                  <a:lnTo>
                    <a:pt x="21043" y="21"/>
                  </a:lnTo>
                  <a:lnTo>
                    <a:pt x="1998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51" name="Google Shape;1551;p9"/>
            <p:cNvSpPr/>
            <p:nvPr/>
          </p:nvSpPr>
          <p:spPr>
            <a:xfrm>
              <a:off x="2554375" y="2068925"/>
              <a:ext cx="1115025" cy="1568325"/>
            </a:xfrm>
            <a:custGeom>
              <a:avLst/>
              <a:gdLst/>
              <a:ahLst/>
              <a:cxnLst/>
              <a:rect l="l" t="t" r="r" b="b"/>
              <a:pathLst>
                <a:path w="44601" h="62733" extrusionOk="0">
                  <a:moveTo>
                    <a:pt x="22165" y="1705"/>
                  </a:moveTo>
                  <a:lnTo>
                    <a:pt x="23226" y="1726"/>
                  </a:lnTo>
                  <a:lnTo>
                    <a:pt x="24286" y="1726"/>
                  </a:lnTo>
                  <a:lnTo>
                    <a:pt x="25326" y="1747"/>
                  </a:lnTo>
                  <a:lnTo>
                    <a:pt x="26386" y="1768"/>
                  </a:lnTo>
                  <a:lnTo>
                    <a:pt x="27550" y="1747"/>
                  </a:lnTo>
                  <a:lnTo>
                    <a:pt x="29027" y="1788"/>
                  </a:lnTo>
                  <a:lnTo>
                    <a:pt x="34911" y="1788"/>
                  </a:lnTo>
                  <a:lnTo>
                    <a:pt x="35868" y="1830"/>
                  </a:lnTo>
                  <a:lnTo>
                    <a:pt x="36824" y="1851"/>
                  </a:lnTo>
                  <a:lnTo>
                    <a:pt x="37323" y="1892"/>
                  </a:lnTo>
                  <a:lnTo>
                    <a:pt x="37718" y="1934"/>
                  </a:lnTo>
                  <a:lnTo>
                    <a:pt x="37864" y="1976"/>
                  </a:lnTo>
                  <a:lnTo>
                    <a:pt x="38009" y="2017"/>
                  </a:lnTo>
                  <a:lnTo>
                    <a:pt x="38113" y="2080"/>
                  </a:lnTo>
                  <a:lnTo>
                    <a:pt x="38196" y="2142"/>
                  </a:lnTo>
                  <a:lnTo>
                    <a:pt x="38280" y="2225"/>
                  </a:lnTo>
                  <a:lnTo>
                    <a:pt x="38342" y="2329"/>
                  </a:lnTo>
                  <a:lnTo>
                    <a:pt x="38404" y="2475"/>
                  </a:lnTo>
                  <a:lnTo>
                    <a:pt x="38446" y="2620"/>
                  </a:lnTo>
                  <a:lnTo>
                    <a:pt x="38508" y="2994"/>
                  </a:lnTo>
                  <a:lnTo>
                    <a:pt x="38550" y="3493"/>
                  </a:lnTo>
                  <a:lnTo>
                    <a:pt x="38612" y="4263"/>
                  </a:lnTo>
                  <a:lnTo>
                    <a:pt x="38654" y="5011"/>
                  </a:lnTo>
                  <a:lnTo>
                    <a:pt x="38675" y="5760"/>
                  </a:lnTo>
                  <a:lnTo>
                    <a:pt x="38675" y="6529"/>
                  </a:lnTo>
                  <a:lnTo>
                    <a:pt x="38675" y="7257"/>
                  </a:lnTo>
                  <a:lnTo>
                    <a:pt x="38654" y="8006"/>
                  </a:lnTo>
                  <a:lnTo>
                    <a:pt x="38591" y="9503"/>
                  </a:lnTo>
                  <a:lnTo>
                    <a:pt x="38467" y="10979"/>
                  </a:lnTo>
                  <a:lnTo>
                    <a:pt x="38321" y="12476"/>
                  </a:lnTo>
                  <a:lnTo>
                    <a:pt x="38280" y="12726"/>
                  </a:lnTo>
                  <a:lnTo>
                    <a:pt x="38238" y="12954"/>
                  </a:lnTo>
                  <a:lnTo>
                    <a:pt x="38176" y="13162"/>
                  </a:lnTo>
                  <a:lnTo>
                    <a:pt x="38113" y="13349"/>
                  </a:lnTo>
                  <a:lnTo>
                    <a:pt x="38030" y="13516"/>
                  </a:lnTo>
                  <a:lnTo>
                    <a:pt x="37947" y="13661"/>
                  </a:lnTo>
                  <a:lnTo>
                    <a:pt x="37843" y="13807"/>
                  </a:lnTo>
                  <a:lnTo>
                    <a:pt x="37718" y="13911"/>
                  </a:lnTo>
                  <a:lnTo>
                    <a:pt x="37593" y="14015"/>
                  </a:lnTo>
                  <a:lnTo>
                    <a:pt x="37448" y="14119"/>
                  </a:lnTo>
                  <a:lnTo>
                    <a:pt x="37282" y="14181"/>
                  </a:lnTo>
                  <a:lnTo>
                    <a:pt x="37094" y="14243"/>
                  </a:lnTo>
                  <a:lnTo>
                    <a:pt x="36886" y="14285"/>
                  </a:lnTo>
                  <a:lnTo>
                    <a:pt x="36679" y="14327"/>
                  </a:lnTo>
                  <a:lnTo>
                    <a:pt x="36179" y="14389"/>
                  </a:lnTo>
                  <a:lnTo>
                    <a:pt x="35701" y="14410"/>
                  </a:lnTo>
                  <a:lnTo>
                    <a:pt x="35223" y="14410"/>
                  </a:lnTo>
                  <a:lnTo>
                    <a:pt x="34578" y="14389"/>
                  </a:lnTo>
                  <a:lnTo>
                    <a:pt x="33955" y="14368"/>
                  </a:lnTo>
                  <a:lnTo>
                    <a:pt x="32707" y="14285"/>
                  </a:lnTo>
                  <a:lnTo>
                    <a:pt x="31460" y="14181"/>
                  </a:lnTo>
                  <a:lnTo>
                    <a:pt x="30191" y="14077"/>
                  </a:lnTo>
                  <a:lnTo>
                    <a:pt x="28819" y="13994"/>
                  </a:lnTo>
                  <a:lnTo>
                    <a:pt x="27447" y="13890"/>
                  </a:lnTo>
                  <a:lnTo>
                    <a:pt x="24681" y="13724"/>
                  </a:lnTo>
                  <a:lnTo>
                    <a:pt x="24515" y="13703"/>
                  </a:lnTo>
                  <a:lnTo>
                    <a:pt x="24286" y="13724"/>
                  </a:lnTo>
                  <a:lnTo>
                    <a:pt x="24078" y="13765"/>
                  </a:lnTo>
                  <a:lnTo>
                    <a:pt x="23912" y="13848"/>
                  </a:lnTo>
                  <a:lnTo>
                    <a:pt x="23787" y="13952"/>
                  </a:lnTo>
                  <a:lnTo>
                    <a:pt x="23683" y="14098"/>
                  </a:lnTo>
                  <a:lnTo>
                    <a:pt x="23600" y="14285"/>
                  </a:lnTo>
                  <a:lnTo>
                    <a:pt x="23558" y="14514"/>
                  </a:lnTo>
                  <a:lnTo>
                    <a:pt x="23537" y="14763"/>
                  </a:lnTo>
                  <a:lnTo>
                    <a:pt x="23517" y="15553"/>
                  </a:lnTo>
                  <a:lnTo>
                    <a:pt x="23537" y="16343"/>
                  </a:lnTo>
                  <a:lnTo>
                    <a:pt x="23579" y="17134"/>
                  </a:lnTo>
                  <a:lnTo>
                    <a:pt x="23662" y="17903"/>
                  </a:lnTo>
                  <a:lnTo>
                    <a:pt x="23766" y="18693"/>
                  </a:lnTo>
                  <a:lnTo>
                    <a:pt x="23849" y="19109"/>
                  </a:lnTo>
                  <a:lnTo>
                    <a:pt x="23953" y="19421"/>
                  </a:lnTo>
                  <a:lnTo>
                    <a:pt x="23995" y="19566"/>
                  </a:lnTo>
                  <a:lnTo>
                    <a:pt x="24078" y="19691"/>
                  </a:lnTo>
                  <a:lnTo>
                    <a:pt x="24140" y="19795"/>
                  </a:lnTo>
                  <a:lnTo>
                    <a:pt x="24244" y="19899"/>
                  </a:lnTo>
                  <a:lnTo>
                    <a:pt x="24328" y="19982"/>
                  </a:lnTo>
                  <a:lnTo>
                    <a:pt x="24452" y="20045"/>
                  </a:lnTo>
                  <a:lnTo>
                    <a:pt x="24556" y="20128"/>
                  </a:lnTo>
                  <a:lnTo>
                    <a:pt x="24702" y="20169"/>
                  </a:lnTo>
                  <a:lnTo>
                    <a:pt x="25035" y="20273"/>
                  </a:lnTo>
                  <a:lnTo>
                    <a:pt x="25430" y="20377"/>
                  </a:lnTo>
                  <a:lnTo>
                    <a:pt x="26636" y="20606"/>
                  </a:lnTo>
                  <a:lnTo>
                    <a:pt x="28320" y="20959"/>
                  </a:lnTo>
                  <a:lnTo>
                    <a:pt x="29172" y="21147"/>
                  </a:lnTo>
                  <a:lnTo>
                    <a:pt x="30025" y="21355"/>
                  </a:lnTo>
                  <a:lnTo>
                    <a:pt x="30857" y="21562"/>
                  </a:lnTo>
                  <a:lnTo>
                    <a:pt x="31688" y="21812"/>
                  </a:lnTo>
                  <a:lnTo>
                    <a:pt x="32520" y="22061"/>
                  </a:lnTo>
                  <a:lnTo>
                    <a:pt x="33331" y="22353"/>
                  </a:lnTo>
                  <a:lnTo>
                    <a:pt x="34100" y="22644"/>
                  </a:lnTo>
                  <a:lnTo>
                    <a:pt x="34828" y="22976"/>
                  </a:lnTo>
                  <a:lnTo>
                    <a:pt x="35514" y="23351"/>
                  </a:lnTo>
                  <a:lnTo>
                    <a:pt x="36179" y="23746"/>
                  </a:lnTo>
                  <a:lnTo>
                    <a:pt x="36824" y="24162"/>
                  </a:lnTo>
                  <a:lnTo>
                    <a:pt x="37406" y="24619"/>
                  </a:lnTo>
                  <a:lnTo>
                    <a:pt x="37988" y="25097"/>
                  </a:lnTo>
                  <a:lnTo>
                    <a:pt x="38529" y="25617"/>
                  </a:lnTo>
                  <a:lnTo>
                    <a:pt x="39049" y="26158"/>
                  </a:lnTo>
                  <a:lnTo>
                    <a:pt x="39527" y="26740"/>
                  </a:lnTo>
                  <a:lnTo>
                    <a:pt x="39985" y="27343"/>
                  </a:lnTo>
                  <a:lnTo>
                    <a:pt x="40400" y="27967"/>
                  </a:lnTo>
                  <a:lnTo>
                    <a:pt x="40795" y="28632"/>
                  </a:lnTo>
                  <a:lnTo>
                    <a:pt x="41170" y="29318"/>
                  </a:lnTo>
                  <a:lnTo>
                    <a:pt x="41523" y="30025"/>
                  </a:lnTo>
                  <a:lnTo>
                    <a:pt x="41835" y="30753"/>
                  </a:lnTo>
                  <a:lnTo>
                    <a:pt x="42168" y="31605"/>
                  </a:lnTo>
                  <a:lnTo>
                    <a:pt x="42438" y="32437"/>
                  </a:lnTo>
                  <a:lnTo>
                    <a:pt x="42688" y="33290"/>
                  </a:lnTo>
                  <a:lnTo>
                    <a:pt x="42875" y="34121"/>
                  </a:lnTo>
                  <a:lnTo>
                    <a:pt x="43020" y="34974"/>
                  </a:lnTo>
                  <a:lnTo>
                    <a:pt x="43124" y="35806"/>
                  </a:lnTo>
                  <a:lnTo>
                    <a:pt x="43187" y="36658"/>
                  </a:lnTo>
                  <a:lnTo>
                    <a:pt x="43228" y="37511"/>
                  </a:lnTo>
                  <a:lnTo>
                    <a:pt x="43207" y="38342"/>
                  </a:lnTo>
                  <a:lnTo>
                    <a:pt x="43124" y="39174"/>
                  </a:lnTo>
                  <a:lnTo>
                    <a:pt x="43020" y="40026"/>
                  </a:lnTo>
                  <a:lnTo>
                    <a:pt x="42875" y="40858"/>
                  </a:lnTo>
                  <a:lnTo>
                    <a:pt x="42688" y="41690"/>
                  </a:lnTo>
                  <a:lnTo>
                    <a:pt x="42459" y="42542"/>
                  </a:lnTo>
                  <a:lnTo>
                    <a:pt x="42189" y="43374"/>
                  </a:lnTo>
                  <a:lnTo>
                    <a:pt x="41877" y="44206"/>
                  </a:lnTo>
                  <a:lnTo>
                    <a:pt x="41461" y="45183"/>
                  </a:lnTo>
                  <a:lnTo>
                    <a:pt x="41024" y="46140"/>
                  </a:lnTo>
                  <a:lnTo>
                    <a:pt x="40546" y="47075"/>
                  </a:lnTo>
                  <a:lnTo>
                    <a:pt x="40047" y="47969"/>
                  </a:lnTo>
                  <a:lnTo>
                    <a:pt x="39486" y="48843"/>
                  </a:lnTo>
                  <a:lnTo>
                    <a:pt x="38924" y="49695"/>
                  </a:lnTo>
                  <a:lnTo>
                    <a:pt x="38300" y="50506"/>
                  </a:lnTo>
                  <a:lnTo>
                    <a:pt x="37677" y="51296"/>
                  </a:lnTo>
                  <a:lnTo>
                    <a:pt x="36990" y="52045"/>
                  </a:lnTo>
                  <a:lnTo>
                    <a:pt x="36283" y="52772"/>
                  </a:lnTo>
                  <a:lnTo>
                    <a:pt x="35535" y="53479"/>
                  </a:lnTo>
                  <a:lnTo>
                    <a:pt x="34745" y="54145"/>
                  </a:lnTo>
                  <a:lnTo>
                    <a:pt x="33934" y="54769"/>
                  </a:lnTo>
                  <a:lnTo>
                    <a:pt x="33081" y="55372"/>
                  </a:lnTo>
                  <a:lnTo>
                    <a:pt x="32187" y="55954"/>
                  </a:lnTo>
                  <a:lnTo>
                    <a:pt x="31272" y="56474"/>
                  </a:lnTo>
                  <a:lnTo>
                    <a:pt x="30732" y="56765"/>
                  </a:lnTo>
                  <a:lnTo>
                    <a:pt x="30191" y="57035"/>
                  </a:lnTo>
                  <a:lnTo>
                    <a:pt x="29651" y="57285"/>
                  </a:lnTo>
                  <a:lnTo>
                    <a:pt x="29089" y="57513"/>
                  </a:lnTo>
                  <a:lnTo>
                    <a:pt x="28549" y="57742"/>
                  </a:lnTo>
                  <a:lnTo>
                    <a:pt x="27987" y="57929"/>
                  </a:lnTo>
                  <a:lnTo>
                    <a:pt x="27426" y="58116"/>
                  </a:lnTo>
                  <a:lnTo>
                    <a:pt x="26844" y="58303"/>
                  </a:lnTo>
                  <a:lnTo>
                    <a:pt x="26282" y="58449"/>
                  </a:lnTo>
                  <a:lnTo>
                    <a:pt x="25700" y="58594"/>
                  </a:lnTo>
                  <a:lnTo>
                    <a:pt x="24536" y="58865"/>
                  </a:lnTo>
                  <a:lnTo>
                    <a:pt x="23350" y="59073"/>
                  </a:lnTo>
                  <a:lnTo>
                    <a:pt x="22165" y="59260"/>
                  </a:lnTo>
                  <a:lnTo>
                    <a:pt x="20751" y="59426"/>
                  </a:lnTo>
                  <a:lnTo>
                    <a:pt x="19337" y="59551"/>
                  </a:lnTo>
                  <a:lnTo>
                    <a:pt x="17923" y="59634"/>
                  </a:lnTo>
                  <a:lnTo>
                    <a:pt x="16510" y="59655"/>
                  </a:lnTo>
                  <a:lnTo>
                    <a:pt x="15615" y="59634"/>
                  </a:lnTo>
                  <a:lnTo>
                    <a:pt x="14742" y="59613"/>
                  </a:lnTo>
                  <a:lnTo>
                    <a:pt x="13869" y="59572"/>
                  </a:lnTo>
                  <a:lnTo>
                    <a:pt x="12975" y="59489"/>
                  </a:lnTo>
                  <a:lnTo>
                    <a:pt x="12101" y="59405"/>
                  </a:lnTo>
                  <a:lnTo>
                    <a:pt x="11207" y="59301"/>
                  </a:lnTo>
                  <a:lnTo>
                    <a:pt x="10334" y="59177"/>
                  </a:lnTo>
                  <a:lnTo>
                    <a:pt x="9461" y="59052"/>
                  </a:lnTo>
                  <a:lnTo>
                    <a:pt x="8775" y="58906"/>
                  </a:lnTo>
                  <a:lnTo>
                    <a:pt x="8109" y="58740"/>
                  </a:lnTo>
                  <a:lnTo>
                    <a:pt x="7444" y="58553"/>
                  </a:lnTo>
                  <a:lnTo>
                    <a:pt x="6799" y="58324"/>
                  </a:lnTo>
                  <a:lnTo>
                    <a:pt x="6487" y="58179"/>
                  </a:lnTo>
                  <a:lnTo>
                    <a:pt x="6176" y="58033"/>
                  </a:lnTo>
                  <a:lnTo>
                    <a:pt x="5884" y="57888"/>
                  </a:lnTo>
                  <a:lnTo>
                    <a:pt x="5573" y="57700"/>
                  </a:lnTo>
                  <a:lnTo>
                    <a:pt x="5281" y="57534"/>
                  </a:lnTo>
                  <a:lnTo>
                    <a:pt x="4990" y="57326"/>
                  </a:lnTo>
                  <a:lnTo>
                    <a:pt x="4720" y="57118"/>
                  </a:lnTo>
                  <a:lnTo>
                    <a:pt x="4450" y="56889"/>
                  </a:lnTo>
                  <a:lnTo>
                    <a:pt x="4179" y="56661"/>
                  </a:lnTo>
                  <a:lnTo>
                    <a:pt x="3930" y="56432"/>
                  </a:lnTo>
                  <a:lnTo>
                    <a:pt x="3701" y="56182"/>
                  </a:lnTo>
                  <a:lnTo>
                    <a:pt x="3493" y="55933"/>
                  </a:lnTo>
                  <a:lnTo>
                    <a:pt x="3285" y="55663"/>
                  </a:lnTo>
                  <a:lnTo>
                    <a:pt x="3098" y="55392"/>
                  </a:lnTo>
                  <a:lnTo>
                    <a:pt x="2932" y="55122"/>
                  </a:lnTo>
                  <a:lnTo>
                    <a:pt x="2786" y="54852"/>
                  </a:lnTo>
                  <a:lnTo>
                    <a:pt x="2641" y="54561"/>
                  </a:lnTo>
                  <a:lnTo>
                    <a:pt x="2516" y="54270"/>
                  </a:lnTo>
                  <a:lnTo>
                    <a:pt x="2433" y="53958"/>
                  </a:lnTo>
                  <a:lnTo>
                    <a:pt x="2350" y="53646"/>
                  </a:lnTo>
                  <a:lnTo>
                    <a:pt x="2266" y="53334"/>
                  </a:lnTo>
                  <a:lnTo>
                    <a:pt x="2225" y="53001"/>
                  </a:lnTo>
                  <a:lnTo>
                    <a:pt x="2204" y="52669"/>
                  </a:lnTo>
                  <a:lnTo>
                    <a:pt x="2183" y="52315"/>
                  </a:lnTo>
                  <a:lnTo>
                    <a:pt x="2204" y="51962"/>
                  </a:lnTo>
                  <a:lnTo>
                    <a:pt x="2246" y="51338"/>
                  </a:lnTo>
                  <a:lnTo>
                    <a:pt x="2308" y="50735"/>
                  </a:lnTo>
                  <a:lnTo>
                    <a:pt x="2412" y="50132"/>
                  </a:lnTo>
                  <a:lnTo>
                    <a:pt x="2516" y="49529"/>
                  </a:lnTo>
                  <a:lnTo>
                    <a:pt x="2662" y="48947"/>
                  </a:lnTo>
                  <a:lnTo>
                    <a:pt x="2828" y="48385"/>
                  </a:lnTo>
                  <a:lnTo>
                    <a:pt x="3015" y="47824"/>
                  </a:lnTo>
                  <a:lnTo>
                    <a:pt x="3223" y="47262"/>
                  </a:lnTo>
                  <a:lnTo>
                    <a:pt x="3452" y="46722"/>
                  </a:lnTo>
                  <a:lnTo>
                    <a:pt x="3701" y="46202"/>
                  </a:lnTo>
                  <a:lnTo>
                    <a:pt x="3971" y="45661"/>
                  </a:lnTo>
                  <a:lnTo>
                    <a:pt x="4283" y="45162"/>
                  </a:lnTo>
                  <a:lnTo>
                    <a:pt x="4595" y="44642"/>
                  </a:lnTo>
                  <a:lnTo>
                    <a:pt x="4949" y="44143"/>
                  </a:lnTo>
                  <a:lnTo>
                    <a:pt x="5302" y="43665"/>
                  </a:lnTo>
                  <a:lnTo>
                    <a:pt x="5697" y="43166"/>
                  </a:lnTo>
                  <a:lnTo>
                    <a:pt x="5864" y="43000"/>
                  </a:lnTo>
                  <a:lnTo>
                    <a:pt x="6009" y="42854"/>
                  </a:lnTo>
                  <a:lnTo>
                    <a:pt x="6196" y="42730"/>
                  </a:lnTo>
                  <a:lnTo>
                    <a:pt x="6363" y="42626"/>
                  </a:lnTo>
                  <a:lnTo>
                    <a:pt x="6550" y="42542"/>
                  </a:lnTo>
                  <a:lnTo>
                    <a:pt x="6758" y="42501"/>
                  </a:lnTo>
                  <a:lnTo>
                    <a:pt x="6945" y="42459"/>
                  </a:lnTo>
                  <a:lnTo>
                    <a:pt x="7153" y="42438"/>
                  </a:lnTo>
                  <a:lnTo>
                    <a:pt x="7465" y="42459"/>
                  </a:lnTo>
                  <a:lnTo>
                    <a:pt x="7797" y="42542"/>
                  </a:lnTo>
                  <a:lnTo>
                    <a:pt x="8400" y="42709"/>
                  </a:lnTo>
                  <a:lnTo>
                    <a:pt x="9003" y="42896"/>
                  </a:lnTo>
                  <a:lnTo>
                    <a:pt x="9586" y="43104"/>
                  </a:lnTo>
                  <a:lnTo>
                    <a:pt x="10168" y="43333"/>
                  </a:lnTo>
                  <a:lnTo>
                    <a:pt x="11311" y="43811"/>
                  </a:lnTo>
                  <a:lnTo>
                    <a:pt x="12455" y="44310"/>
                  </a:lnTo>
                  <a:lnTo>
                    <a:pt x="13162" y="44580"/>
                  </a:lnTo>
                  <a:lnTo>
                    <a:pt x="13848" y="44850"/>
                  </a:lnTo>
                  <a:lnTo>
                    <a:pt x="14555" y="45058"/>
                  </a:lnTo>
                  <a:lnTo>
                    <a:pt x="15262" y="45225"/>
                  </a:lnTo>
                  <a:lnTo>
                    <a:pt x="15969" y="45370"/>
                  </a:lnTo>
                  <a:lnTo>
                    <a:pt x="16697" y="45453"/>
                  </a:lnTo>
                  <a:lnTo>
                    <a:pt x="17404" y="45516"/>
                  </a:lnTo>
                  <a:lnTo>
                    <a:pt x="18111" y="45537"/>
                  </a:lnTo>
                  <a:lnTo>
                    <a:pt x="18818" y="45516"/>
                  </a:lnTo>
                  <a:lnTo>
                    <a:pt x="19504" y="45474"/>
                  </a:lnTo>
                  <a:lnTo>
                    <a:pt x="20211" y="45370"/>
                  </a:lnTo>
                  <a:lnTo>
                    <a:pt x="20897" y="45225"/>
                  </a:lnTo>
                  <a:lnTo>
                    <a:pt x="21562" y="45079"/>
                  </a:lnTo>
                  <a:lnTo>
                    <a:pt x="22207" y="44892"/>
                  </a:lnTo>
                  <a:lnTo>
                    <a:pt x="22706" y="44705"/>
                  </a:lnTo>
                  <a:lnTo>
                    <a:pt x="23184" y="44497"/>
                  </a:lnTo>
                  <a:lnTo>
                    <a:pt x="23662" y="44289"/>
                  </a:lnTo>
                  <a:lnTo>
                    <a:pt x="24099" y="44039"/>
                  </a:lnTo>
                  <a:lnTo>
                    <a:pt x="24536" y="43769"/>
                  </a:lnTo>
                  <a:lnTo>
                    <a:pt x="24931" y="43457"/>
                  </a:lnTo>
                  <a:lnTo>
                    <a:pt x="25326" y="43145"/>
                  </a:lnTo>
                  <a:lnTo>
                    <a:pt x="25679" y="42813"/>
                  </a:lnTo>
                  <a:lnTo>
                    <a:pt x="26033" y="42459"/>
                  </a:lnTo>
                  <a:lnTo>
                    <a:pt x="26344" y="42064"/>
                  </a:lnTo>
                  <a:lnTo>
                    <a:pt x="26656" y="41669"/>
                  </a:lnTo>
                  <a:lnTo>
                    <a:pt x="26927" y="41232"/>
                  </a:lnTo>
                  <a:lnTo>
                    <a:pt x="27176" y="40775"/>
                  </a:lnTo>
                  <a:lnTo>
                    <a:pt x="27426" y="40318"/>
                  </a:lnTo>
                  <a:lnTo>
                    <a:pt x="27634" y="39819"/>
                  </a:lnTo>
                  <a:lnTo>
                    <a:pt x="27821" y="39299"/>
                  </a:lnTo>
                  <a:lnTo>
                    <a:pt x="28008" y="38717"/>
                  </a:lnTo>
                  <a:lnTo>
                    <a:pt x="28112" y="38155"/>
                  </a:lnTo>
                  <a:lnTo>
                    <a:pt x="28195" y="37594"/>
                  </a:lnTo>
                  <a:lnTo>
                    <a:pt x="28216" y="37032"/>
                  </a:lnTo>
                  <a:lnTo>
                    <a:pt x="28216" y="36700"/>
                  </a:lnTo>
                  <a:lnTo>
                    <a:pt x="28174" y="36367"/>
                  </a:lnTo>
                  <a:lnTo>
                    <a:pt x="28133" y="36055"/>
                  </a:lnTo>
                  <a:lnTo>
                    <a:pt x="28091" y="35722"/>
                  </a:lnTo>
                  <a:lnTo>
                    <a:pt x="28008" y="35410"/>
                  </a:lnTo>
                  <a:lnTo>
                    <a:pt x="27925" y="35078"/>
                  </a:lnTo>
                  <a:lnTo>
                    <a:pt x="27842" y="34766"/>
                  </a:lnTo>
                  <a:lnTo>
                    <a:pt x="27717" y="34454"/>
                  </a:lnTo>
                  <a:lnTo>
                    <a:pt x="27467" y="33851"/>
                  </a:lnTo>
                  <a:lnTo>
                    <a:pt x="27176" y="33227"/>
                  </a:lnTo>
                  <a:lnTo>
                    <a:pt x="26823" y="32624"/>
                  </a:lnTo>
                  <a:lnTo>
                    <a:pt x="26469" y="32042"/>
                  </a:lnTo>
                  <a:lnTo>
                    <a:pt x="26074" y="31460"/>
                  </a:lnTo>
                  <a:lnTo>
                    <a:pt x="25638" y="30898"/>
                  </a:lnTo>
                  <a:lnTo>
                    <a:pt x="25201" y="30379"/>
                  </a:lnTo>
                  <a:lnTo>
                    <a:pt x="24951" y="30150"/>
                  </a:lnTo>
                  <a:lnTo>
                    <a:pt x="24723" y="29900"/>
                  </a:lnTo>
                  <a:lnTo>
                    <a:pt x="24473" y="29672"/>
                  </a:lnTo>
                  <a:lnTo>
                    <a:pt x="24203" y="29464"/>
                  </a:lnTo>
                  <a:lnTo>
                    <a:pt x="23933" y="29256"/>
                  </a:lnTo>
                  <a:lnTo>
                    <a:pt x="23641" y="29069"/>
                  </a:lnTo>
                  <a:lnTo>
                    <a:pt x="23350" y="28902"/>
                  </a:lnTo>
                  <a:lnTo>
                    <a:pt x="23038" y="28736"/>
                  </a:lnTo>
                  <a:lnTo>
                    <a:pt x="22706" y="28590"/>
                  </a:lnTo>
                  <a:lnTo>
                    <a:pt x="22373" y="28466"/>
                  </a:lnTo>
                  <a:lnTo>
                    <a:pt x="21895" y="28299"/>
                  </a:lnTo>
                  <a:lnTo>
                    <a:pt x="21417" y="28175"/>
                  </a:lnTo>
                  <a:lnTo>
                    <a:pt x="20938" y="28050"/>
                  </a:lnTo>
                  <a:lnTo>
                    <a:pt x="20439" y="27967"/>
                  </a:lnTo>
                  <a:lnTo>
                    <a:pt x="19961" y="27904"/>
                  </a:lnTo>
                  <a:lnTo>
                    <a:pt x="19462" y="27842"/>
                  </a:lnTo>
                  <a:lnTo>
                    <a:pt x="18464" y="27780"/>
                  </a:lnTo>
                  <a:lnTo>
                    <a:pt x="17861" y="27759"/>
                  </a:lnTo>
                  <a:lnTo>
                    <a:pt x="17258" y="27759"/>
                  </a:lnTo>
                  <a:lnTo>
                    <a:pt x="16114" y="27780"/>
                  </a:lnTo>
                  <a:lnTo>
                    <a:pt x="14971" y="27800"/>
                  </a:lnTo>
                  <a:lnTo>
                    <a:pt x="13827" y="27842"/>
                  </a:lnTo>
                  <a:lnTo>
                    <a:pt x="12684" y="27863"/>
                  </a:lnTo>
                  <a:lnTo>
                    <a:pt x="11997" y="27863"/>
                  </a:lnTo>
                  <a:lnTo>
                    <a:pt x="11415" y="27821"/>
                  </a:lnTo>
                  <a:lnTo>
                    <a:pt x="10854" y="27759"/>
                  </a:lnTo>
                  <a:lnTo>
                    <a:pt x="10292" y="27676"/>
                  </a:lnTo>
                  <a:lnTo>
                    <a:pt x="9731" y="27551"/>
                  </a:lnTo>
                  <a:lnTo>
                    <a:pt x="9502" y="27509"/>
                  </a:lnTo>
                  <a:lnTo>
                    <a:pt x="9294" y="27447"/>
                  </a:lnTo>
                  <a:lnTo>
                    <a:pt x="9107" y="27364"/>
                  </a:lnTo>
                  <a:lnTo>
                    <a:pt x="8899" y="27280"/>
                  </a:lnTo>
                  <a:lnTo>
                    <a:pt x="8733" y="27177"/>
                  </a:lnTo>
                  <a:lnTo>
                    <a:pt x="8546" y="27073"/>
                  </a:lnTo>
                  <a:lnTo>
                    <a:pt x="8380" y="26969"/>
                  </a:lnTo>
                  <a:lnTo>
                    <a:pt x="8234" y="26844"/>
                  </a:lnTo>
                  <a:lnTo>
                    <a:pt x="8088" y="26698"/>
                  </a:lnTo>
                  <a:lnTo>
                    <a:pt x="7943" y="26553"/>
                  </a:lnTo>
                  <a:lnTo>
                    <a:pt x="7693" y="26241"/>
                  </a:lnTo>
                  <a:lnTo>
                    <a:pt x="7465" y="25887"/>
                  </a:lnTo>
                  <a:lnTo>
                    <a:pt x="7257" y="25492"/>
                  </a:lnTo>
                  <a:lnTo>
                    <a:pt x="7049" y="24952"/>
                  </a:lnTo>
                  <a:lnTo>
                    <a:pt x="6862" y="24411"/>
                  </a:lnTo>
                  <a:lnTo>
                    <a:pt x="6695" y="23870"/>
                  </a:lnTo>
                  <a:lnTo>
                    <a:pt x="6571" y="23309"/>
                  </a:lnTo>
                  <a:lnTo>
                    <a:pt x="6446" y="22748"/>
                  </a:lnTo>
                  <a:lnTo>
                    <a:pt x="6363" y="22186"/>
                  </a:lnTo>
                  <a:lnTo>
                    <a:pt x="6300" y="21604"/>
                  </a:lnTo>
                  <a:lnTo>
                    <a:pt x="6238" y="21043"/>
                  </a:lnTo>
                  <a:lnTo>
                    <a:pt x="6113" y="19379"/>
                  </a:lnTo>
                  <a:lnTo>
                    <a:pt x="6030" y="17716"/>
                  </a:lnTo>
                  <a:lnTo>
                    <a:pt x="5988" y="16052"/>
                  </a:lnTo>
                  <a:lnTo>
                    <a:pt x="5968" y="14389"/>
                  </a:lnTo>
                  <a:lnTo>
                    <a:pt x="5988" y="12559"/>
                  </a:lnTo>
                  <a:lnTo>
                    <a:pt x="6030" y="10729"/>
                  </a:lnTo>
                  <a:lnTo>
                    <a:pt x="6113" y="8900"/>
                  </a:lnTo>
                  <a:lnTo>
                    <a:pt x="6217" y="7070"/>
                  </a:lnTo>
                  <a:lnTo>
                    <a:pt x="6259" y="6675"/>
                  </a:lnTo>
                  <a:lnTo>
                    <a:pt x="6300" y="6301"/>
                  </a:lnTo>
                  <a:lnTo>
                    <a:pt x="6404" y="5531"/>
                  </a:lnTo>
                  <a:lnTo>
                    <a:pt x="6529" y="4762"/>
                  </a:lnTo>
                  <a:lnTo>
                    <a:pt x="6654" y="3993"/>
                  </a:lnTo>
                  <a:lnTo>
                    <a:pt x="6695" y="3764"/>
                  </a:lnTo>
                  <a:lnTo>
                    <a:pt x="6778" y="3577"/>
                  </a:lnTo>
                  <a:lnTo>
                    <a:pt x="6862" y="3410"/>
                  </a:lnTo>
                  <a:lnTo>
                    <a:pt x="6986" y="3265"/>
                  </a:lnTo>
                  <a:lnTo>
                    <a:pt x="7132" y="3140"/>
                  </a:lnTo>
                  <a:lnTo>
                    <a:pt x="7319" y="3057"/>
                  </a:lnTo>
                  <a:lnTo>
                    <a:pt x="7527" y="2974"/>
                  </a:lnTo>
                  <a:lnTo>
                    <a:pt x="7756" y="2911"/>
                  </a:lnTo>
                  <a:lnTo>
                    <a:pt x="8567" y="2766"/>
                  </a:lnTo>
                  <a:lnTo>
                    <a:pt x="9378" y="2620"/>
                  </a:lnTo>
                  <a:lnTo>
                    <a:pt x="10189" y="2475"/>
                  </a:lnTo>
                  <a:lnTo>
                    <a:pt x="10999" y="2371"/>
                  </a:lnTo>
                  <a:lnTo>
                    <a:pt x="11810" y="2267"/>
                  </a:lnTo>
                  <a:lnTo>
                    <a:pt x="12642" y="2184"/>
                  </a:lnTo>
                  <a:lnTo>
                    <a:pt x="14264" y="2038"/>
                  </a:lnTo>
                  <a:lnTo>
                    <a:pt x="15907" y="1934"/>
                  </a:lnTo>
                  <a:lnTo>
                    <a:pt x="17549" y="1851"/>
                  </a:lnTo>
                  <a:lnTo>
                    <a:pt x="19192" y="1788"/>
                  </a:lnTo>
                  <a:lnTo>
                    <a:pt x="20834" y="1726"/>
                  </a:lnTo>
                  <a:lnTo>
                    <a:pt x="22165" y="1705"/>
                  </a:lnTo>
                  <a:close/>
                  <a:moveTo>
                    <a:pt x="21770" y="0"/>
                  </a:moveTo>
                  <a:lnTo>
                    <a:pt x="19878" y="21"/>
                  </a:lnTo>
                  <a:lnTo>
                    <a:pt x="17965" y="83"/>
                  </a:lnTo>
                  <a:lnTo>
                    <a:pt x="17029" y="125"/>
                  </a:lnTo>
                  <a:lnTo>
                    <a:pt x="16073" y="187"/>
                  </a:lnTo>
                  <a:lnTo>
                    <a:pt x="15137" y="271"/>
                  </a:lnTo>
                  <a:lnTo>
                    <a:pt x="14181" y="354"/>
                  </a:lnTo>
                  <a:lnTo>
                    <a:pt x="12393" y="562"/>
                  </a:lnTo>
                  <a:lnTo>
                    <a:pt x="11498" y="686"/>
                  </a:lnTo>
                  <a:lnTo>
                    <a:pt x="10604" y="832"/>
                  </a:lnTo>
                  <a:lnTo>
                    <a:pt x="9710" y="978"/>
                  </a:lnTo>
                  <a:lnTo>
                    <a:pt x="8837" y="1185"/>
                  </a:lnTo>
                  <a:lnTo>
                    <a:pt x="7964" y="1393"/>
                  </a:lnTo>
                  <a:lnTo>
                    <a:pt x="7090" y="1643"/>
                  </a:lnTo>
                  <a:lnTo>
                    <a:pt x="6695" y="1788"/>
                  </a:lnTo>
                  <a:lnTo>
                    <a:pt x="6508" y="1872"/>
                  </a:lnTo>
                  <a:lnTo>
                    <a:pt x="6321" y="1976"/>
                  </a:lnTo>
                  <a:lnTo>
                    <a:pt x="6155" y="2080"/>
                  </a:lnTo>
                  <a:lnTo>
                    <a:pt x="6009" y="2204"/>
                  </a:lnTo>
                  <a:lnTo>
                    <a:pt x="5864" y="2329"/>
                  </a:lnTo>
                  <a:lnTo>
                    <a:pt x="5739" y="2454"/>
                  </a:lnTo>
                  <a:lnTo>
                    <a:pt x="5635" y="2599"/>
                  </a:lnTo>
                  <a:lnTo>
                    <a:pt x="5510" y="2745"/>
                  </a:lnTo>
                  <a:lnTo>
                    <a:pt x="5427" y="2911"/>
                  </a:lnTo>
                  <a:lnTo>
                    <a:pt x="5344" y="3098"/>
                  </a:lnTo>
                  <a:lnTo>
                    <a:pt x="5281" y="3265"/>
                  </a:lnTo>
                  <a:lnTo>
                    <a:pt x="5219" y="3473"/>
                  </a:lnTo>
                  <a:lnTo>
                    <a:pt x="5177" y="3681"/>
                  </a:lnTo>
                  <a:lnTo>
                    <a:pt x="5157" y="3889"/>
                  </a:lnTo>
                  <a:lnTo>
                    <a:pt x="5073" y="4637"/>
                  </a:lnTo>
                  <a:lnTo>
                    <a:pt x="5032" y="5386"/>
                  </a:lnTo>
                  <a:lnTo>
                    <a:pt x="4886" y="6883"/>
                  </a:lnTo>
                  <a:lnTo>
                    <a:pt x="4762" y="8172"/>
                  </a:lnTo>
                  <a:lnTo>
                    <a:pt x="4658" y="9461"/>
                  </a:lnTo>
                  <a:lnTo>
                    <a:pt x="4574" y="10771"/>
                  </a:lnTo>
                  <a:lnTo>
                    <a:pt x="4512" y="12060"/>
                  </a:lnTo>
                  <a:lnTo>
                    <a:pt x="4470" y="13349"/>
                  </a:lnTo>
                  <a:lnTo>
                    <a:pt x="4470" y="14659"/>
                  </a:lnTo>
                  <a:lnTo>
                    <a:pt x="4491" y="15948"/>
                  </a:lnTo>
                  <a:lnTo>
                    <a:pt x="4574" y="17258"/>
                  </a:lnTo>
                  <a:lnTo>
                    <a:pt x="4720" y="18839"/>
                  </a:lnTo>
                  <a:lnTo>
                    <a:pt x="4907" y="20419"/>
                  </a:lnTo>
                  <a:lnTo>
                    <a:pt x="5157" y="21978"/>
                  </a:lnTo>
                  <a:lnTo>
                    <a:pt x="5427" y="23538"/>
                  </a:lnTo>
                  <a:lnTo>
                    <a:pt x="5593" y="24328"/>
                  </a:lnTo>
                  <a:lnTo>
                    <a:pt x="5760" y="25118"/>
                  </a:lnTo>
                  <a:lnTo>
                    <a:pt x="5947" y="25908"/>
                  </a:lnTo>
                  <a:lnTo>
                    <a:pt x="6155" y="26677"/>
                  </a:lnTo>
                  <a:lnTo>
                    <a:pt x="6300" y="27177"/>
                  </a:lnTo>
                  <a:lnTo>
                    <a:pt x="6487" y="27655"/>
                  </a:lnTo>
                  <a:lnTo>
                    <a:pt x="6591" y="27883"/>
                  </a:lnTo>
                  <a:lnTo>
                    <a:pt x="6716" y="28091"/>
                  </a:lnTo>
                  <a:lnTo>
                    <a:pt x="6841" y="28299"/>
                  </a:lnTo>
                  <a:lnTo>
                    <a:pt x="6986" y="28507"/>
                  </a:lnTo>
                  <a:lnTo>
                    <a:pt x="7132" y="28694"/>
                  </a:lnTo>
                  <a:lnTo>
                    <a:pt x="7298" y="28882"/>
                  </a:lnTo>
                  <a:lnTo>
                    <a:pt x="7485" y="29069"/>
                  </a:lnTo>
                  <a:lnTo>
                    <a:pt x="7673" y="29235"/>
                  </a:lnTo>
                  <a:lnTo>
                    <a:pt x="7860" y="29381"/>
                  </a:lnTo>
                  <a:lnTo>
                    <a:pt x="8088" y="29526"/>
                  </a:lnTo>
                  <a:lnTo>
                    <a:pt x="8317" y="29672"/>
                  </a:lnTo>
                  <a:lnTo>
                    <a:pt x="8546" y="29796"/>
                  </a:lnTo>
                  <a:lnTo>
                    <a:pt x="8816" y="29900"/>
                  </a:lnTo>
                  <a:lnTo>
                    <a:pt x="9066" y="30004"/>
                  </a:lnTo>
                  <a:lnTo>
                    <a:pt x="9336" y="30088"/>
                  </a:lnTo>
                  <a:lnTo>
                    <a:pt x="9606" y="30150"/>
                  </a:lnTo>
                  <a:lnTo>
                    <a:pt x="10147" y="30254"/>
                  </a:lnTo>
                  <a:lnTo>
                    <a:pt x="10708" y="30316"/>
                  </a:lnTo>
                  <a:lnTo>
                    <a:pt x="13224" y="30503"/>
                  </a:lnTo>
                  <a:lnTo>
                    <a:pt x="14493" y="30607"/>
                  </a:lnTo>
                  <a:lnTo>
                    <a:pt x="15740" y="30711"/>
                  </a:lnTo>
                  <a:lnTo>
                    <a:pt x="16530" y="30815"/>
                  </a:lnTo>
                  <a:lnTo>
                    <a:pt x="17320" y="30919"/>
                  </a:lnTo>
                  <a:lnTo>
                    <a:pt x="18090" y="31065"/>
                  </a:lnTo>
                  <a:lnTo>
                    <a:pt x="18838" y="31252"/>
                  </a:lnTo>
                  <a:lnTo>
                    <a:pt x="19587" y="31481"/>
                  </a:lnTo>
                  <a:lnTo>
                    <a:pt x="19961" y="31605"/>
                  </a:lnTo>
                  <a:lnTo>
                    <a:pt x="20315" y="31751"/>
                  </a:lnTo>
                  <a:lnTo>
                    <a:pt x="20689" y="31896"/>
                  </a:lnTo>
                  <a:lnTo>
                    <a:pt x="21042" y="32084"/>
                  </a:lnTo>
                  <a:lnTo>
                    <a:pt x="21396" y="32271"/>
                  </a:lnTo>
                  <a:lnTo>
                    <a:pt x="21729" y="32458"/>
                  </a:lnTo>
                  <a:lnTo>
                    <a:pt x="22186" y="32749"/>
                  </a:lnTo>
                  <a:lnTo>
                    <a:pt x="22602" y="33040"/>
                  </a:lnTo>
                  <a:lnTo>
                    <a:pt x="22997" y="33352"/>
                  </a:lnTo>
                  <a:lnTo>
                    <a:pt x="23371" y="33685"/>
                  </a:lnTo>
                  <a:lnTo>
                    <a:pt x="23725" y="34038"/>
                  </a:lnTo>
                  <a:lnTo>
                    <a:pt x="24037" y="34392"/>
                  </a:lnTo>
                  <a:lnTo>
                    <a:pt x="24307" y="34766"/>
                  </a:lnTo>
                  <a:lnTo>
                    <a:pt x="24556" y="35161"/>
                  </a:lnTo>
                  <a:lnTo>
                    <a:pt x="24785" y="35577"/>
                  </a:lnTo>
                  <a:lnTo>
                    <a:pt x="24951" y="36013"/>
                  </a:lnTo>
                  <a:lnTo>
                    <a:pt x="25118" y="36471"/>
                  </a:lnTo>
                  <a:lnTo>
                    <a:pt x="25222" y="36928"/>
                  </a:lnTo>
                  <a:lnTo>
                    <a:pt x="25284" y="37427"/>
                  </a:lnTo>
                  <a:lnTo>
                    <a:pt x="25326" y="37926"/>
                  </a:lnTo>
                  <a:lnTo>
                    <a:pt x="25305" y="38467"/>
                  </a:lnTo>
                  <a:lnTo>
                    <a:pt x="25263" y="39008"/>
                  </a:lnTo>
                  <a:lnTo>
                    <a:pt x="25201" y="39444"/>
                  </a:lnTo>
                  <a:lnTo>
                    <a:pt x="25118" y="39860"/>
                  </a:lnTo>
                  <a:lnTo>
                    <a:pt x="24993" y="40276"/>
                  </a:lnTo>
                  <a:lnTo>
                    <a:pt x="24847" y="40713"/>
                  </a:lnTo>
                  <a:lnTo>
                    <a:pt x="24681" y="41128"/>
                  </a:lnTo>
                  <a:lnTo>
                    <a:pt x="24494" y="41524"/>
                  </a:lnTo>
                  <a:lnTo>
                    <a:pt x="24265" y="41919"/>
                  </a:lnTo>
                  <a:lnTo>
                    <a:pt x="24016" y="42293"/>
                  </a:lnTo>
                  <a:lnTo>
                    <a:pt x="23725" y="42646"/>
                  </a:lnTo>
                  <a:lnTo>
                    <a:pt x="23392" y="42979"/>
                  </a:lnTo>
                  <a:lnTo>
                    <a:pt x="23038" y="43291"/>
                  </a:lnTo>
                  <a:lnTo>
                    <a:pt x="22643" y="43582"/>
                  </a:lnTo>
                  <a:lnTo>
                    <a:pt x="22228" y="43832"/>
                  </a:lnTo>
                  <a:lnTo>
                    <a:pt x="21749" y="44039"/>
                  </a:lnTo>
                  <a:lnTo>
                    <a:pt x="21500" y="44123"/>
                  </a:lnTo>
                  <a:lnTo>
                    <a:pt x="21250" y="44206"/>
                  </a:lnTo>
                  <a:lnTo>
                    <a:pt x="20980" y="44289"/>
                  </a:lnTo>
                  <a:lnTo>
                    <a:pt x="20710" y="44351"/>
                  </a:lnTo>
                  <a:lnTo>
                    <a:pt x="20398" y="44393"/>
                  </a:lnTo>
                  <a:lnTo>
                    <a:pt x="20086" y="44435"/>
                  </a:lnTo>
                  <a:lnTo>
                    <a:pt x="19337" y="44497"/>
                  </a:lnTo>
                  <a:lnTo>
                    <a:pt x="18589" y="44518"/>
                  </a:lnTo>
                  <a:lnTo>
                    <a:pt x="17861" y="44497"/>
                  </a:lnTo>
                  <a:lnTo>
                    <a:pt x="17133" y="44435"/>
                  </a:lnTo>
                  <a:lnTo>
                    <a:pt x="16406" y="44351"/>
                  </a:lnTo>
                  <a:lnTo>
                    <a:pt x="15678" y="44206"/>
                  </a:lnTo>
                  <a:lnTo>
                    <a:pt x="14971" y="44039"/>
                  </a:lnTo>
                  <a:lnTo>
                    <a:pt x="14264" y="43852"/>
                  </a:lnTo>
                  <a:lnTo>
                    <a:pt x="13557" y="43603"/>
                  </a:lnTo>
                  <a:lnTo>
                    <a:pt x="12850" y="43333"/>
                  </a:lnTo>
                  <a:lnTo>
                    <a:pt x="11706" y="42854"/>
                  </a:lnTo>
                  <a:lnTo>
                    <a:pt x="10563" y="42355"/>
                  </a:lnTo>
                  <a:lnTo>
                    <a:pt x="9981" y="42106"/>
                  </a:lnTo>
                  <a:lnTo>
                    <a:pt x="9398" y="41898"/>
                  </a:lnTo>
                  <a:lnTo>
                    <a:pt x="8816" y="41690"/>
                  </a:lnTo>
                  <a:lnTo>
                    <a:pt x="8213" y="41524"/>
                  </a:lnTo>
                  <a:lnTo>
                    <a:pt x="7964" y="41461"/>
                  </a:lnTo>
                  <a:lnTo>
                    <a:pt x="7735" y="41420"/>
                  </a:lnTo>
                  <a:lnTo>
                    <a:pt x="7506" y="41399"/>
                  </a:lnTo>
                  <a:lnTo>
                    <a:pt x="7028" y="41399"/>
                  </a:lnTo>
                  <a:lnTo>
                    <a:pt x="6778" y="41440"/>
                  </a:lnTo>
                  <a:lnTo>
                    <a:pt x="6550" y="41482"/>
                  </a:lnTo>
                  <a:lnTo>
                    <a:pt x="6300" y="41565"/>
                  </a:lnTo>
                  <a:lnTo>
                    <a:pt x="6072" y="41669"/>
                  </a:lnTo>
                  <a:lnTo>
                    <a:pt x="5843" y="41773"/>
                  </a:lnTo>
                  <a:lnTo>
                    <a:pt x="5614" y="41919"/>
                  </a:lnTo>
                  <a:lnTo>
                    <a:pt x="5385" y="42085"/>
                  </a:lnTo>
                  <a:lnTo>
                    <a:pt x="4782" y="42626"/>
                  </a:lnTo>
                  <a:lnTo>
                    <a:pt x="4200" y="43166"/>
                  </a:lnTo>
                  <a:lnTo>
                    <a:pt x="3660" y="43728"/>
                  </a:lnTo>
                  <a:lnTo>
                    <a:pt x="3140" y="44331"/>
                  </a:lnTo>
                  <a:lnTo>
                    <a:pt x="2682" y="44934"/>
                  </a:lnTo>
                  <a:lnTo>
                    <a:pt x="2246" y="45557"/>
                  </a:lnTo>
                  <a:lnTo>
                    <a:pt x="1851" y="46202"/>
                  </a:lnTo>
                  <a:lnTo>
                    <a:pt x="1497" y="46867"/>
                  </a:lnTo>
                  <a:lnTo>
                    <a:pt x="1185" y="47533"/>
                  </a:lnTo>
                  <a:lnTo>
                    <a:pt x="894" y="48240"/>
                  </a:lnTo>
                  <a:lnTo>
                    <a:pt x="645" y="48947"/>
                  </a:lnTo>
                  <a:lnTo>
                    <a:pt x="437" y="49695"/>
                  </a:lnTo>
                  <a:lnTo>
                    <a:pt x="270" y="50444"/>
                  </a:lnTo>
                  <a:lnTo>
                    <a:pt x="146" y="51213"/>
                  </a:lnTo>
                  <a:lnTo>
                    <a:pt x="62" y="52003"/>
                  </a:lnTo>
                  <a:lnTo>
                    <a:pt x="0" y="52814"/>
                  </a:lnTo>
                  <a:lnTo>
                    <a:pt x="0" y="53438"/>
                  </a:lnTo>
                  <a:lnTo>
                    <a:pt x="21" y="54020"/>
                  </a:lnTo>
                  <a:lnTo>
                    <a:pt x="83" y="54602"/>
                  </a:lnTo>
                  <a:lnTo>
                    <a:pt x="166" y="55164"/>
                  </a:lnTo>
                  <a:lnTo>
                    <a:pt x="312" y="55683"/>
                  </a:lnTo>
                  <a:lnTo>
                    <a:pt x="478" y="56203"/>
                  </a:lnTo>
                  <a:lnTo>
                    <a:pt x="686" y="56702"/>
                  </a:lnTo>
                  <a:lnTo>
                    <a:pt x="936" y="57160"/>
                  </a:lnTo>
                  <a:lnTo>
                    <a:pt x="1206" y="57617"/>
                  </a:lnTo>
                  <a:lnTo>
                    <a:pt x="1539" y="58033"/>
                  </a:lnTo>
                  <a:lnTo>
                    <a:pt x="1892" y="58449"/>
                  </a:lnTo>
                  <a:lnTo>
                    <a:pt x="2287" y="58823"/>
                  </a:lnTo>
                  <a:lnTo>
                    <a:pt x="2724" y="59197"/>
                  </a:lnTo>
                  <a:lnTo>
                    <a:pt x="3202" y="59530"/>
                  </a:lnTo>
                  <a:lnTo>
                    <a:pt x="3722" y="59842"/>
                  </a:lnTo>
                  <a:lnTo>
                    <a:pt x="4283" y="60133"/>
                  </a:lnTo>
                  <a:lnTo>
                    <a:pt x="4907" y="60424"/>
                  </a:lnTo>
                  <a:lnTo>
                    <a:pt x="5531" y="60715"/>
                  </a:lnTo>
                  <a:lnTo>
                    <a:pt x="6155" y="60965"/>
                  </a:lnTo>
                  <a:lnTo>
                    <a:pt x="6799" y="61214"/>
                  </a:lnTo>
                  <a:lnTo>
                    <a:pt x="7423" y="61443"/>
                  </a:lnTo>
                  <a:lnTo>
                    <a:pt x="8068" y="61651"/>
                  </a:lnTo>
                  <a:lnTo>
                    <a:pt x="8712" y="61838"/>
                  </a:lnTo>
                  <a:lnTo>
                    <a:pt x="9378" y="62004"/>
                  </a:lnTo>
                  <a:lnTo>
                    <a:pt x="10022" y="62171"/>
                  </a:lnTo>
                  <a:lnTo>
                    <a:pt x="10688" y="62296"/>
                  </a:lnTo>
                  <a:lnTo>
                    <a:pt x="11353" y="62420"/>
                  </a:lnTo>
                  <a:lnTo>
                    <a:pt x="12018" y="62524"/>
                  </a:lnTo>
                  <a:lnTo>
                    <a:pt x="12684" y="62607"/>
                  </a:lnTo>
                  <a:lnTo>
                    <a:pt x="13370" y="62670"/>
                  </a:lnTo>
                  <a:lnTo>
                    <a:pt x="14056" y="62711"/>
                  </a:lnTo>
                  <a:lnTo>
                    <a:pt x="14742" y="62732"/>
                  </a:lnTo>
                  <a:lnTo>
                    <a:pt x="16177" y="62732"/>
                  </a:lnTo>
                  <a:lnTo>
                    <a:pt x="16905" y="62711"/>
                  </a:lnTo>
                  <a:lnTo>
                    <a:pt x="17632" y="62670"/>
                  </a:lnTo>
                  <a:lnTo>
                    <a:pt x="18360" y="62628"/>
                  </a:lnTo>
                  <a:lnTo>
                    <a:pt x="19067" y="62566"/>
                  </a:lnTo>
                  <a:lnTo>
                    <a:pt x="19795" y="62483"/>
                  </a:lnTo>
                  <a:lnTo>
                    <a:pt x="20502" y="62400"/>
                  </a:lnTo>
                  <a:lnTo>
                    <a:pt x="21209" y="62296"/>
                  </a:lnTo>
                  <a:lnTo>
                    <a:pt x="21936" y="62171"/>
                  </a:lnTo>
                  <a:lnTo>
                    <a:pt x="22643" y="62046"/>
                  </a:lnTo>
                  <a:lnTo>
                    <a:pt x="23350" y="61901"/>
                  </a:lnTo>
                  <a:lnTo>
                    <a:pt x="24057" y="61755"/>
                  </a:lnTo>
                  <a:lnTo>
                    <a:pt x="24764" y="61589"/>
                  </a:lnTo>
                  <a:lnTo>
                    <a:pt x="25450" y="61401"/>
                  </a:lnTo>
                  <a:lnTo>
                    <a:pt x="26157" y="61214"/>
                  </a:lnTo>
                  <a:lnTo>
                    <a:pt x="26844" y="61006"/>
                  </a:lnTo>
                  <a:lnTo>
                    <a:pt x="27426" y="60819"/>
                  </a:lnTo>
                  <a:lnTo>
                    <a:pt x="28008" y="60632"/>
                  </a:lnTo>
                  <a:lnTo>
                    <a:pt x="28569" y="60424"/>
                  </a:lnTo>
                  <a:lnTo>
                    <a:pt x="29131" y="60216"/>
                  </a:lnTo>
                  <a:lnTo>
                    <a:pt x="29671" y="59988"/>
                  </a:lnTo>
                  <a:lnTo>
                    <a:pt x="30212" y="59738"/>
                  </a:lnTo>
                  <a:lnTo>
                    <a:pt x="30732" y="59489"/>
                  </a:lnTo>
                  <a:lnTo>
                    <a:pt x="31252" y="59239"/>
                  </a:lnTo>
                  <a:lnTo>
                    <a:pt x="31771" y="58969"/>
                  </a:lnTo>
                  <a:lnTo>
                    <a:pt x="32270" y="58678"/>
                  </a:lnTo>
                  <a:lnTo>
                    <a:pt x="32769" y="58387"/>
                  </a:lnTo>
                  <a:lnTo>
                    <a:pt x="33268" y="58075"/>
                  </a:lnTo>
                  <a:lnTo>
                    <a:pt x="33747" y="57763"/>
                  </a:lnTo>
                  <a:lnTo>
                    <a:pt x="34225" y="57430"/>
                  </a:lnTo>
                  <a:lnTo>
                    <a:pt x="34682" y="57097"/>
                  </a:lnTo>
                  <a:lnTo>
                    <a:pt x="35140" y="56765"/>
                  </a:lnTo>
                  <a:lnTo>
                    <a:pt x="35597" y="56390"/>
                  </a:lnTo>
                  <a:lnTo>
                    <a:pt x="36034" y="56037"/>
                  </a:lnTo>
                  <a:lnTo>
                    <a:pt x="36471" y="55663"/>
                  </a:lnTo>
                  <a:lnTo>
                    <a:pt x="36886" y="55268"/>
                  </a:lnTo>
                  <a:lnTo>
                    <a:pt x="37302" y="54873"/>
                  </a:lnTo>
                  <a:lnTo>
                    <a:pt x="37718" y="54457"/>
                  </a:lnTo>
                  <a:lnTo>
                    <a:pt x="38529" y="53604"/>
                  </a:lnTo>
                  <a:lnTo>
                    <a:pt x="39298" y="52731"/>
                  </a:lnTo>
                  <a:lnTo>
                    <a:pt x="40026" y="51795"/>
                  </a:lnTo>
                  <a:lnTo>
                    <a:pt x="40733" y="50839"/>
                  </a:lnTo>
                  <a:lnTo>
                    <a:pt x="41419" y="49841"/>
                  </a:lnTo>
                  <a:lnTo>
                    <a:pt x="41731" y="49321"/>
                  </a:lnTo>
                  <a:lnTo>
                    <a:pt x="42043" y="48780"/>
                  </a:lnTo>
                  <a:lnTo>
                    <a:pt x="42334" y="48219"/>
                  </a:lnTo>
                  <a:lnTo>
                    <a:pt x="42604" y="47637"/>
                  </a:lnTo>
                  <a:lnTo>
                    <a:pt x="42875" y="47034"/>
                  </a:lnTo>
                  <a:lnTo>
                    <a:pt x="43124" y="46431"/>
                  </a:lnTo>
                  <a:lnTo>
                    <a:pt x="43332" y="45807"/>
                  </a:lnTo>
                  <a:lnTo>
                    <a:pt x="43540" y="45162"/>
                  </a:lnTo>
                  <a:lnTo>
                    <a:pt x="43727" y="44518"/>
                  </a:lnTo>
                  <a:lnTo>
                    <a:pt x="43914" y="43873"/>
                  </a:lnTo>
                  <a:lnTo>
                    <a:pt x="44060" y="43208"/>
                  </a:lnTo>
                  <a:lnTo>
                    <a:pt x="44205" y="42522"/>
                  </a:lnTo>
                  <a:lnTo>
                    <a:pt x="44309" y="41835"/>
                  </a:lnTo>
                  <a:lnTo>
                    <a:pt x="44413" y="41149"/>
                  </a:lnTo>
                  <a:lnTo>
                    <a:pt x="44497" y="40463"/>
                  </a:lnTo>
                  <a:lnTo>
                    <a:pt x="44538" y="39756"/>
                  </a:lnTo>
                  <a:lnTo>
                    <a:pt x="44580" y="39070"/>
                  </a:lnTo>
                  <a:lnTo>
                    <a:pt x="44601" y="38363"/>
                  </a:lnTo>
                  <a:lnTo>
                    <a:pt x="44601" y="37677"/>
                  </a:lnTo>
                  <a:lnTo>
                    <a:pt x="44580" y="36970"/>
                  </a:lnTo>
                  <a:lnTo>
                    <a:pt x="44538" y="36284"/>
                  </a:lnTo>
                  <a:lnTo>
                    <a:pt x="44476" y="35577"/>
                  </a:lnTo>
                  <a:lnTo>
                    <a:pt x="44393" y="34891"/>
                  </a:lnTo>
                  <a:lnTo>
                    <a:pt x="44289" y="34204"/>
                  </a:lnTo>
                  <a:lnTo>
                    <a:pt x="44143" y="33539"/>
                  </a:lnTo>
                  <a:lnTo>
                    <a:pt x="43998" y="32874"/>
                  </a:lnTo>
                  <a:lnTo>
                    <a:pt x="43831" y="32208"/>
                  </a:lnTo>
                  <a:lnTo>
                    <a:pt x="43623" y="31564"/>
                  </a:lnTo>
                  <a:lnTo>
                    <a:pt x="43415" y="30940"/>
                  </a:lnTo>
                  <a:lnTo>
                    <a:pt x="43166" y="30316"/>
                  </a:lnTo>
                  <a:lnTo>
                    <a:pt x="42896" y="29713"/>
                  </a:lnTo>
                  <a:lnTo>
                    <a:pt x="42625" y="29110"/>
                  </a:lnTo>
                  <a:lnTo>
                    <a:pt x="42168" y="28279"/>
                  </a:lnTo>
                  <a:lnTo>
                    <a:pt x="41690" y="27468"/>
                  </a:lnTo>
                  <a:lnTo>
                    <a:pt x="41191" y="26677"/>
                  </a:lnTo>
                  <a:lnTo>
                    <a:pt x="40920" y="26303"/>
                  </a:lnTo>
                  <a:lnTo>
                    <a:pt x="40629" y="25929"/>
                  </a:lnTo>
                  <a:lnTo>
                    <a:pt x="40338" y="25575"/>
                  </a:lnTo>
                  <a:lnTo>
                    <a:pt x="40047" y="25201"/>
                  </a:lnTo>
                  <a:lnTo>
                    <a:pt x="39735" y="24869"/>
                  </a:lnTo>
                  <a:lnTo>
                    <a:pt x="39423" y="24515"/>
                  </a:lnTo>
                  <a:lnTo>
                    <a:pt x="39070" y="24203"/>
                  </a:lnTo>
                  <a:lnTo>
                    <a:pt x="38737" y="23870"/>
                  </a:lnTo>
                  <a:lnTo>
                    <a:pt x="38363" y="23579"/>
                  </a:lnTo>
                  <a:lnTo>
                    <a:pt x="37988" y="23267"/>
                  </a:lnTo>
                  <a:lnTo>
                    <a:pt x="37531" y="22935"/>
                  </a:lnTo>
                  <a:lnTo>
                    <a:pt x="37053" y="22623"/>
                  </a:lnTo>
                  <a:lnTo>
                    <a:pt x="36575" y="22332"/>
                  </a:lnTo>
                  <a:lnTo>
                    <a:pt x="36096" y="22082"/>
                  </a:lnTo>
                  <a:lnTo>
                    <a:pt x="35597" y="21833"/>
                  </a:lnTo>
                  <a:lnTo>
                    <a:pt x="35098" y="21604"/>
                  </a:lnTo>
                  <a:lnTo>
                    <a:pt x="34599" y="21375"/>
                  </a:lnTo>
                  <a:lnTo>
                    <a:pt x="34079" y="21188"/>
                  </a:lnTo>
                  <a:lnTo>
                    <a:pt x="33560" y="21001"/>
                  </a:lnTo>
                  <a:lnTo>
                    <a:pt x="33040" y="20835"/>
                  </a:lnTo>
                  <a:lnTo>
                    <a:pt x="31979" y="20523"/>
                  </a:lnTo>
                  <a:lnTo>
                    <a:pt x="30898" y="20253"/>
                  </a:lnTo>
                  <a:lnTo>
                    <a:pt x="29817" y="20003"/>
                  </a:lnTo>
                  <a:lnTo>
                    <a:pt x="29089" y="19878"/>
                  </a:lnTo>
                  <a:lnTo>
                    <a:pt x="28341" y="19753"/>
                  </a:lnTo>
                  <a:lnTo>
                    <a:pt x="27592" y="19650"/>
                  </a:lnTo>
                  <a:lnTo>
                    <a:pt x="26864" y="19504"/>
                  </a:lnTo>
                  <a:lnTo>
                    <a:pt x="26448" y="19400"/>
                  </a:lnTo>
                  <a:lnTo>
                    <a:pt x="26448" y="17279"/>
                  </a:lnTo>
                  <a:lnTo>
                    <a:pt x="26511" y="17238"/>
                  </a:lnTo>
                  <a:lnTo>
                    <a:pt x="26573" y="17217"/>
                  </a:lnTo>
                  <a:lnTo>
                    <a:pt x="26698" y="17196"/>
                  </a:lnTo>
                  <a:lnTo>
                    <a:pt x="26864" y="17196"/>
                  </a:lnTo>
                  <a:lnTo>
                    <a:pt x="31106" y="17300"/>
                  </a:lnTo>
                  <a:lnTo>
                    <a:pt x="32666" y="17300"/>
                  </a:lnTo>
                  <a:lnTo>
                    <a:pt x="33331" y="17279"/>
                  </a:lnTo>
                  <a:lnTo>
                    <a:pt x="33975" y="17238"/>
                  </a:lnTo>
                  <a:lnTo>
                    <a:pt x="34641" y="17196"/>
                  </a:lnTo>
                  <a:lnTo>
                    <a:pt x="35285" y="17134"/>
                  </a:lnTo>
                  <a:lnTo>
                    <a:pt x="35951" y="17030"/>
                  </a:lnTo>
                  <a:lnTo>
                    <a:pt x="36595" y="16926"/>
                  </a:lnTo>
                  <a:lnTo>
                    <a:pt x="37240" y="16801"/>
                  </a:lnTo>
                  <a:lnTo>
                    <a:pt x="37718" y="16655"/>
                  </a:lnTo>
                  <a:lnTo>
                    <a:pt x="37947" y="16572"/>
                  </a:lnTo>
                  <a:lnTo>
                    <a:pt x="38155" y="16489"/>
                  </a:lnTo>
                  <a:lnTo>
                    <a:pt x="38363" y="16385"/>
                  </a:lnTo>
                  <a:lnTo>
                    <a:pt x="38571" y="16260"/>
                  </a:lnTo>
                  <a:lnTo>
                    <a:pt x="38758" y="16136"/>
                  </a:lnTo>
                  <a:lnTo>
                    <a:pt x="38945" y="15990"/>
                  </a:lnTo>
                  <a:lnTo>
                    <a:pt x="39111" y="15844"/>
                  </a:lnTo>
                  <a:lnTo>
                    <a:pt x="39278" y="15678"/>
                  </a:lnTo>
                  <a:lnTo>
                    <a:pt x="39423" y="15491"/>
                  </a:lnTo>
                  <a:lnTo>
                    <a:pt x="39569" y="15304"/>
                  </a:lnTo>
                  <a:lnTo>
                    <a:pt x="39693" y="15096"/>
                  </a:lnTo>
                  <a:lnTo>
                    <a:pt x="39818" y="14867"/>
                  </a:lnTo>
                  <a:lnTo>
                    <a:pt x="39943" y="14638"/>
                  </a:lnTo>
                  <a:lnTo>
                    <a:pt x="40047" y="14389"/>
                  </a:lnTo>
                  <a:lnTo>
                    <a:pt x="40213" y="13869"/>
                  </a:lnTo>
                  <a:lnTo>
                    <a:pt x="40380" y="13370"/>
                  </a:lnTo>
                  <a:lnTo>
                    <a:pt x="40504" y="12850"/>
                  </a:lnTo>
                  <a:lnTo>
                    <a:pt x="40629" y="12330"/>
                  </a:lnTo>
                  <a:lnTo>
                    <a:pt x="40712" y="11811"/>
                  </a:lnTo>
                  <a:lnTo>
                    <a:pt x="40795" y="11270"/>
                  </a:lnTo>
                  <a:lnTo>
                    <a:pt x="40941" y="10210"/>
                  </a:lnTo>
                  <a:lnTo>
                    <a:pt x="41024" y="9315"/>
                  </a:lnTo>
                  <a:lnTo>
                    <a:pt x="41066" y="8401"/>
                  </a:lnTo>
                  <a:lnTo>
                    <a:pt x="41087" y="7486"/>
                  </a:lnTo>
                  <a:lnTo>
                    <a:pt x="41066" y="6592"/>
                  </a:lnTo>
                  <a:lnTo>
                    <a:pt x="41003" y="5677"/>
                  </a:lnTo>
                  <a:lnTo>
                    <a:pt x="40920" y="4783"/>
                  </a:lnTo>
                  <a:lnTo>
                    <a:pt x="40795" y="3889"/>
                  </a:lnTo>
                  <a:lnTo>
                    <a:pt x="40629" y="2974"/>
                  </a:lnTo>
                  <a:lnTo>
                    <a:pt x="40567" y="2724"/>
                  </a:lnTo>
                  <a:lnTo>
                    <a:pt x="40484" y="2495"/>
                  </a:lnTo>
                  <a:lnTo>
                    <a:pt x="40380" y="2267"/>
                  </a:lnTo>
                  <a:lnTo>
                    <a:pt x="40255" y="2038"/>
                  </a:lnTo>
                  <a:lnTo>
                    <a:pt x="40109" y="1830"/>
                  </a:lnTo>
                  <a:lnTo>
                    <a:pt x="39943" y="1622"/>
                  </a:lnTo>
                  <a:lnTo>
                    <a:pt x="39777" y="1435"/>
                  </a:lnTo>
                  <a:lnTo>
                    <a:pt x="39590" y="1269"/>
                  </a:lnTo>
                  <a:lnTo>
                    <a:pt x="39402" y="1102"/>
                  </a:lnTo>
                  <a:lnTo>
                    <a:pt x="39194" y="957"/>
                  </a:lnTo>
                  <a:lnTo>
                    <a:pt x="38987" y="832"/>
                  </a:lnTo>
                  <a:lnTo>
                    <a:pt x="38779" y="707"/>
                  </a:lnTo>
                  <a:lnTo>
                    <a:pt x="38550" y="624"/>
                  </a:lnTo>
                  <a:lnTo>
                    <a:pt x="38321" y="541"/>
                  </a:lnTo>
                  <a:lnTo>
                    <a:pt x="38092" y="499"/>
                  </a:lnTo>
                  <a:lnTo>
                    <a:pt x="37864" y="458"/>
                  </a:lnTo>
                  <a:lnTo>
                    <a:pt x="36949" y="354"/>
                  </a:lnTo>
                  <a:lnTo>
                    <a:pt x="36491" y="312"/>
                  </a:lnTo>
                  <a:lnTo>
                    <a:pt x="36034" y="291"/>
                  </a:lnTo>
                  <a:lnTo>
                    <a:pt x="32312" y="229"/>
                  </a:lnTo>
                  <a:lnTo>
                    <a:pt x="30441" y="187"/>
                  </a:lnTo>
                  <a:lnTo>
                    <a:pt x="28569" y="146"/>
                  </a:lnTo>
                  <a:lnTo>
                    <a:pt x="25180" y="42"/>
                  </a:lnTo>
                  <a:lnTo>
                    <a:pt x="23475" y="21"/>
                  </a:lnTo>
                  <a:lnTo>
                    <a:pt x="2177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52" name="Google Shape;1552;p9"/>
            <p:cNvSpPr/>
            <p:nvPr/>
          </p:nvSpPr>
          <p:spPr>
            <a:xfrm>
              <a:off x="2608950" y="2111550"/>
              <a:ext cx="1026150" cy="1448750"/>
            </a:xfrm>
            <a:custGeom>
              <a:avLst/>
              <a:gdLst/>
              <a:ahLst/>
              <a:cxnLst/>
              <a:rect l="l" t="t" r="r" b="b"/>
              <a:pathLst>
                <a:path w="41046" h="57950" fill="none" extrusionOk="0">
                  <a:moveTo>
                    <a:pt x="3785" y="12684"/>
                  </a:moveTo>
                  <a:lnTo>
                    <a:pt x="3785" y="12684"/>
                  </a:lnTo>
                  <a:lnTo>
                    <a:pt x="3805" y="10854"/>
                  </a:lnTo>
                  <a:lnTo>
                    <a:pt x="3847" y="9024"/>
                  </a:lnTo>
                  <a:lnTo>
                    <a:pt x="3930" y="7195"/>
                  </a:lnTo>
                  <a:lnTo>
                    <a:pt x="4034" y="5365"/>
                  </a:lnTo>
                  <a:lnTo>
                    <a:pt x="4034" y="5365"/>
                  </a:lnTo>
                  <a:lnTo>
                    <a:pt x="4076" y="4970"/>
                  </a:lnTo>
                  <a:lnTo>
                    <a:pt x="4117" y="4596"/>
                  </a:lnTo>
                  <a:lnTo>
                    <a:pt x="4221" y="3826"/>
                  </a:lnTo>
                  <a:lnTo>
                    <a:pt x="4346" y="3057"/>
                  </a:lnTo>
                  <a:lnTo>
                    <a:pt x="4471" y="2288"/>
                  </a:lnTo>
                  <a:lnTo>
                    <a:pt x="4471" y="2288"/>
                  </a:lnTo>
                  <a:lnTo>
                    <a:pt x="4512" y="2059"/>
                  </a:lnTo>
                  <a:lnTo>
                    <a:pt x="4595" y="1872"/>
                  </a:lnTo>
                  <a:lnTo>
                    <a:pt x="4679" y="1705"/>
                  </a:lnTo>
                  <a:lnTo>
                    <a:pt x="4803" y="1560"/>
                  </a:lnTo>
                  <a:lnTo>
                    <a:pt x="4949" y="1435"/>
                  </a:lnTo>
                  <a:lnTo>
                    <a:pt x="5136" y="1352"/>
                  </a:lnTo>
                  <a:lnTo>
                    <a:pt x="5344" y="1269"/>
                  </a:lnTo>
                  <a:lnTo>
                    <a:pt x="5573" y="1206"/>
                  </a:lnTo>
                  <a:lnTo>
                    <a:pt x="5573" y="1206"/>
                  </a:lnTo>
                  <a:lnTo>
                    <a:pt x="6384" y="1061"/>
                  </a:lnTo>
                  <a:lnTo>
                    <a:pt x="7195" y="915"/>
                  </a:lnTo>
                  <a:lnTo>
                    <a:pt x="8006" y="770"/>
                  </a:lnTo>
                  <a:lnTo>
                    <a:pt x="8816" y="666"/>
                  </a:lnTo>
                  <a:lnTo>
                    <a:pt x="9627" y="562"/>
                  </a:lnTo>
                  <a:lnTo>
                    <a:pt x="10459" y="479"/>
                  </a:lnTo>
                  <a:lnTo>
                    <a:pt x="12081" y="333"/>
                  </a:lnTo>
                  <a:lnTo>
                    <a:pt x="13724" y="229"/>
                  </a:lnTo>
                  <a:lnTo>
                    <a:pt x="15366" y="146"/>
                  </a:lnTo>
                  <a:lnTo>
                    <a:pt x="17009" y="83"/>
                  </a:lnTo>
                  <a:lnTo>
                    <a:pt x="18651" y="21"/>
                  </a:lnTo>
                  <a:lnTo>
                    <a:pt x="18651" y="21"/>
                  </a:lnTo>
                  <a:lnTo>
                    <a:pt x="19982" y="0"/>
                  </a:lnTo>
                  <a:lnTo>
                    <a:pt x="19982" y="0"/>
                  </a:lnTo>
                  <a:lnTo>
                    <a:pt x="21043" y="21"/>
                  </a:lnTo>
                  <a:lnTo>
                    <a:pt x="22103" y="21"/>
                  </a:lnTo>
                  <a:lnTo>
                    <a:pt x="22103" y="21"/>
                  </a:lnTo>
                  <a:lnTo>
                    <a:pt x="23143" y="42"/>
                  </a:lnTo>
                  <a:lnTo>
                    <a:pt x="24203" y="63"/>
                  </a:lnTo>
                  <a:lnTo>
                    <a:pt x="24203" y="63"/>
                  </a:lnTo>
                  <a:lnTo>
                    <a:pt x="25367" y="42"/>
                  </a:lnTo>
                  <a:lnTo>
                    <a:pt x="25367" y="42"/>
                  </a:lnTo>
                  <a:lnTo>
                    <a:pt x="26844" y="83"/>
                  </a:lnTo>
                  <a:lnTo>
                    <a:pt x="28341" y="83"/>
                  </a:lnTo>
                  <a:lnTo>
                    <a:pt x="28341" y="83"/>
                  </a:lnTo>
                  <a:lnTo>
                    <a:pt x="29568" y="83"/>
                  </a:lnTo>
                  <a:lnTo>
                    <a:pt x="29568" y="83"/>
                  </a:lnTo>
                  <a:lnTo>
                    <a:pt x="30815" y="83"/>
                  </a:lnTo>
                  <a:lnTo>
                    <a:pt x="30815" y="83"/>
                  </a:lnTo>
                  <a:lnTo>
                    <a:pt x="32728" y="83"/>
                  </a:lnTo>
                  <a:lnTo>
                    <a:pt x="33685" y="125"/>
                  </a:lnTo>
                  <a:lnTo>
                    <a:pt x="34641" y="146"/>
                  </a:lnTo>
                  <a:lnTo>
                    <a:pt x="34641" y="146"/>
                  </a:lnTo>
                  <a:lnTo>
                    <a:pt x="35140" y="187"/>
                  </a:lnTo>
                  <a:lnTo>
                    <a:pt x="35535" y="229"/>
                  </a:lnTo>
                  <a:lnTo>
                    <a:pt x="35681" y="271"/>
                  </a:lnTo>
                  <a:lnTo>
                    <a:pt x="35826" y="312"/>
                  </a:lnTo>
                  <a:lnTo>
                    <a:pt x="35930" y="375"/>
                  </a:lnTo>
                  <a:lnTo>
                    <a:pt x="36013" y="437"/>
                  </a:lnTo>
                  <a:lnTo>
                    <a:pt x="36097" y="520"/>
                  </a:lnTo>
                  <a:lnTo>
                    <a:pt x="36159" y="624"/>
                  </a:lnTo>
                  <a:lnTo>
                    <a:pt x="36221" y="770"/>
                  </a:lnTo>
                  <a:lnTo>
                    <a:pt x="36263" y="915"/>
                  </a:lnTo>
                  <a:lnTo>
                    <a:pt x="36325" y="1289"/>
                  </a:lnTo>
                  <a:lnTo>
                    <a:pt x="36367" y="1788"/>
                  </a:lnTo>
                  <a:lnTo>
                    <a:pt x="36367" y="1788"/>
                  </a:lnTo>
                  <a:lnTo>
                    <a:pt x="36429" y="2558"/>
                  </a:lnTo>
                  <a:lnTo>
                    <a:pt x="36471" y="3306"/>
                  </a:lnTo>
                  <a:lnTo>
                    <a:pt x="36492" y="4055"/>
                  </a:lnTo>
                  <a:lnTo>
                    <a:pt x="36492" y="4824"/>
                  </a:lnTo>
                  <a:lnTo>
                    <a:pt x="36492" y="4824"/>
                  </a:lnTo>
                  <a:lnTo>
                    <a:pt x="36492" y="5552"/>
                  </a:lnTo>
                  <a:lnTo>
                    <a:pt x="36471" y="6301"/>
                  </a:lnTo>
                  <a:lnTo>
                    <a:pt x="36408" y="7798"/>
                  </a:lnTo>
                  <a:lnTo>
                    <a:pt x="36284" y="9274"/>
                  </a:lnTo>
                  <a:lnTo>
                    <a:pt x="36138" y="10771"/>
                  </a:lnTo>
                  <a:lnTo>
                    <a:pt x="36138" y="10771"/>
                  </a:lnTo>
                  <a:lnTo>
                    <a:pt x="36097" y="11021"/>
                  </a:lnTo>
                  <a:lnTo>
                    <a:pt x="36055" y="11249"/>
                  </a:lnTo>
                  <a:lnTo>
                    <a:pt x="35993" y="11457"/>
                  </a:lnTo>
                  <a:lnTo>
                    <a:pt x="35930" y="11644"/>
                  </a:lnTo>
                  <a:lnTo>
                    <a:pt x="35847" y="11811"/>
                  </a:lnTo>
                  <a:lnTo>
                    <a:pt x="35764" y="11956"/>
                  </a:lnTo>
                  <a:lnTo>
                    <a:pt x="35660" y="12102"/>
                  </a:lnTo>
                  <a:lnTo>
                    <a:pt x="35535" y="12206"/>
                  </a:lnTo>
                  <a:lnTo>
                    <a:pt x="35410" y="12310"/>
                  </a:lnTo>
                  <a:lnTo>
                    <a:pt x="35265" y="12414"/>
                  </a:lnTo>
                  <a:lnTo>
                    <a:pt x="35099" y="12476"/>
                  </a:lnTo>
                  <a:lnTo>
                    <a:pt x="34911" y="12538"/>
                  </a:lnTo>
                  <a:lnTo>
                    <a:pt x="34703" y="12580"/>
                  </a:lnTo>
                  <a:lnTo>
                    <a:pt x="34496" y="12622"/>
                  </a:lnTo>
                  <a:lnTo>
                    <a:pt x="33996" y="12684"/>
                  </a:lnTo>
                  <a:lnTo>
                    <a:pt x="33996" y="12684"/>
                  </a:lnTo>
                  <a:lnTo>
                    <a:pt x="33518" y="12705"/>
                  </a:lnTo>
                  <a:lnTo>
                    <a:pt x="33040" y="12705"/>
                  </a:lnTo>
                  <a:lnTo>
                    <a:pt x="33040" y="12705"/>
                  </a:lnTo>
                  <a:lnTo>
                    <a:pt x="32395" y="12684"/>
                  </a:lnTo>
                  <a:lnTo>
                    <a:pt x="31772" y="12663"/>
                  </a:lnTo>
                  <a:lnTo>
                    <a:pt x="30524" y="12580"/>
                  </a:lnTo>
                  <a:lnTo>
                    <a:pt x="29277" y="12476"/>
                  </a:lnTo>
                  <a:lnTo>
                    <a:pt x="28008" y="12372"/>
                  </a:lnTo>
                  <a:lnTo>
                    <a:pt x="28008" y="12372"/>
                  </a:lnTo>
                  <a:lnTo>
                    <a:pt x="26636" y="12289"/>
                  </a:lnTo>
                  <a:lnTo>
                    <a:pt x="25264" y="12185"/>
                  </a:lnTo>
                  <a:lnTo>
                    <a:pt x="22498" y="12019"/>
                  </a:lnTo>
                  <a:lnTo>
                    <a:pt x="22498" y="12019"/>
                  </a:lnTo>
                  <a:lnTo>
                    <a:pt x="22332" y="11998"/>
                  </a:lnTo>
                  <a:lnTo>
                    <a:pt x="22332" y="11998"/>
                  </a:lnTo>
                  <a:lnTo>
                    <a:pt x="22103" y="12019"/>
                  </a:lnTo>
                  <a:lnTo>
                    <a:pt x="21895" y="12060"/>
                  </a:lnTo>
                  <a:lnTo>
                    <a:pt x="21729" y="12143"/>
                  </a:lnTo>
                  <a:lnTo>
                    <a:pt x="21604" y="12247"/>
                  </a:lnTo>
                  <a:lnTo>
                    <a:pt x="21500" y="12393"/>
                  </a:lnTo>
                  <a:lnTo>
                    <a:pt x="21417" y="12580"/>
                  </a:lnTo>
                  <a:lnTo>
                    <a:pt x="21375" y="12809"/>
                  </a:lnTo>
                  <a:lnTo>
                    <a:pt x="21354" y="13058"/>
                  </a:lnTo>
                  <a:lnTo>
                    <a:pt x="21354" y="13058"/>
                  </a:lnTo>
                  <a:lnTo>
                    <a:pt x="21334" y="13848"/>
                  </a:lnTo>
                  <a:lnTo>
                    <a:pt x="21334" y="13848"/>
                  </a:lnTo>
                  <a:lnTo>
                    <a:pt x="21354" y="14638"/>
                  </a:lnTo>
                  <a:lnTo>
                    <a:pt x="21396" y="15429"/>
                  </a:lnTo>
                  <a:lnTo>
                    <a:pt x="21479" y="16198"/>
                  </a:lnTo>
                  <a:lnTo>
                    <a:pt x="21583" y="16988"/>
                  </a:lnTo>
                  <a:lnTo>
                    <a:pt x="21583" y="16988"/>
                  </a:lnTo>
                  <a:lnTo>
                    <a:pt x="21666" y="17404"/>
                  </a:lnTo>
                  <a:lnTo>
                    <a:pt x="21770" y="17716"/>
                  </a:lnTo>
                  <a:lnTo>
                    <a:pt x="21812" y="17861"/>
                  </a:lnTo>
                  <a:lnTo>
                    <a:pt x="21895" y="17986"/>
                  </a:lnTo>
                  <a:lnTo>
                    <a:pt x="21957" y="18090"/>
                  </a:lnTo>
                  <a:lnTo>
                    <a:pt x="22061" y="18194"/>
                  </a:lnTo>
                  <a:lnTo>
                    <a:pt x="22145" y="18277"/>
                  </a:lnTo>
                  <a:lnTo>
                    <a:pt x="22269" y="18340"/>
                  </a:lnTo>
                  <a:lnTo>
                    <a:pt x="22373" y="18423"/>
                  </a:lnTo>
                  <a:lnTo>
                    <a:pt x="22519" y="18464"/>
                  </a:lnTo>
                  <a:lnTo>
                    <a:pt x="22852" y="18568"/>
                  </a:lnTo>
                  <a:lnTo>
                    <a:pt x="23247" y="18672"/>
                  </a:lnTo>
                  <a:lnTo>
                    <a:pt x="23247" y="18672"/>
                  </a:lnTo>
                  <a:lnTo>
                    <a:pt x="24453" y="18901"/>
                  </a:lnTo>
                  <a:lnTo>
                    <a:pt x="24453" y="18901"/>
                  </a:lnTo>
                  <a:lnTo>
                    <a:pt x="26137" y="19254"/>
                  </a:lnTo>
                  <a:lnTo>
                    <a:pt x="26989" y="19442"/>
                  </a:lnTo>
                  <a:lnTo>
                    <a:pt x="27842" y="19650"/>
                  </a:lnTo>
                  <a:lnTo>
                    <a:pt x="28674" y="19857"/>
                  </a:lnTo>
                  <a:lnTo>
                    <a:pt x="29505" y="20107"/>
                  </a:lnTo>
                  <a:lnTo>
                    <a:pt x="30337" y="20356"/>
                  </a:lnTo>
                  <a:lnTo>
                    <a:pt x="31148" y="20648"/>
                  </a:lnTo>
                  <a:lnTo>
                    <a:pt x="31148" y="20648"/>
                  </a:lnTo>
                  <a:lnTo>
                    <a:pt x="31917" y="20939"/>
                  </a:lnTo>
                  <a:lnTo>
                    <a:pt x="32645" y="21271"/>
                  </a:lnTo>
                  <a:lnTo>
                    <a:pt x="33331" y="21646"/>
                  </a:lnTo>
                  <a:lnTo>
                    <a:pt x="33996" y="22041"/>
                  </a:lnTo>
                  <a:lnTo>
                    <a:pt x="34641" y="22457"/>
                  </a:lnTo>
                  <a:lnTo>
                    <a:pt x="35223" y="22914"/>
                  </a:lnTo>
                  <a:lnTo>
                    <a:pt x="35805" y="23392"/>
                  </a:lnTo>
                  <a:lnTo>
                    <a:pt x="36346" y="23912"/>
                  </a:lnTo>
                  <a:lnTo>
                    <a:pt x="36866" y="24453"/>
                  </a:lnTo>
                  <a:lnTo>
                    <a:pt x="37344" y="25035"/>
                  </a:lnTo>
                  <a:lnTo>
                    <a:pt x="37802" y="25638"/>
                  </a:lnTo>
                  <a:lnTo>
                    <a:pt x="38217" y="26262"/>
                  </a:lnTo>
                  <a:lnTo>
                    <a:pt x="38612" y="26927"/>
                  </a:lnTo>
                  <a:lnTo>
                    <a:pt x="38987" y="27613"/>
                  </a:lnTo>
                  <a:lnTo>
                    <a:pt x="39340" y="28320"/>
                  </a:lnTo>
                  <a:lnTo>
                    <a:pt x="39652" y="29048"/>
                  </a:lnTo>
                  <a:lnTo>
                    <a:pt x="39652" y="29048"/>
                  </a:lnTo>
                  <a:lnTo>
                    <a:pt x="39985" y="29900"/>
                  </a:lnTo>
                  <a:lnTo>
                    <a:pt x="40255" y="30732"/>
                  </a:lnTo>
                  <a:lnTo>
                    <a:pt x="40505" y="31585"/>
                  </a:lnTo>
                  <a:lnTo>
                    <a:pt x="40692" y="32416"/>
                  </a:lnTo>
                  <a:lnTo>
                    <a:pt x="40837" y="33269"/>
                  </a:lnTo>
                  <a:lnTo>
                    <a:pt x="40941" y="34101"/>
                  </a:lnTo>
                  <a:lnTo>
                    <a:pt x="41004" y="34953"/>
                  </a:lnTo>
                  <a:lnTo>
                    <a:pt x="41045" y="35806"/>
                  </a:lnTo>
                  <a:lnTo>
                    <a:pt x="41045" y="35806"/>
                  </a:lnTo>
                  <a:lnTo>
                    <a:pt x="41024" y="36637"/>
                  </a:lnTo>
                  <a:lnTo>
                    <a:pt x="40941" y="37469"/>
                  </a:lnTo>
                  <a:lnTo>
                    <a:pt x="40837" y="38321"/>
                  </a:lnTo>
                  <a:lnTo>
                    <a:pt x="40692" y="39153"/>
                  </a:lnTo>
                  <a:lnTo>
                    <a:pt x="40505" y="39985"/>
                  </a:lnTo>
                  <a:lnTo>
                    <a:pt x="40276" y="40837"/>
                  </a:lnTo>
                  <a:lnTo>
                    <a:pt x="40006" y="41669"/>
                  </a:lnTo>
                  <a:lnTo>
                    <a:pt x="39694" y="42501"/>
                  </a:lnTo>
                  <a:lnTo>
                    <a:pt x="39694" y="42501"/>
                  </a:lnTo>
                  <a:lnTo>
                    <a:pt x="39278" y="43478"/>
                  </a:lnTo>
                  <a:lnTo>
                    <a:pt x="38841" y="44435"/>
                  </a:lnTo>
                  <a:lnTo>
                    <a:pt x="38363" y="45370"/>
                  </a:lnTo>
                  <a:lnTo>
                    <a:pt x="37864" y="46264"/>
                  </a:lnTo>
                  <a:lnTo>
                    <a:pt x="37303" y="47138"/>
                  </a:lnTo>
                  <a:lnTo>
                    <a:pt x="36741" y="47990"/>
                  </a:lnTo>
                  <a:lnTo>
                    <a:pt x="36117" y="48801"/>
                  </a:lnTo>
                  <a:lnTo>
                    <a:pt x="35494" y="49591"/>
                  </a:lnTo>
                  <a:lnTo>
                    <a:pt x="34807" y="50340"/>
                  </a:lnTo>
                  <a:lnTo>
                    <a:pt x="34100" y="51067"/>
                  </a:lnTo>
                  <a:lnTo>
                    <a:pt x="33352" y="51774"/>
                  </a:lnTo>
                  <a:lnTo>
                    <a:pt x="32562" y="52440"/>
                  </a:lnTo>
                  <a:lnTo>
                    <a:pt x="31751" y="53064"/>
                  </a:lnTo>
                  <a:lnTo>
                    <a:pt x="30898" y="53667"/>
                  </a:lnTo>
                  <a:lnTo>
                    <a:pt x="30004" y="54249"/>
                  </a:lnTo>
                  <a:lnTo>
                    <a:pt x="29089" y="54769"/>
                  </a:lnTo>
                  <a:lnTo>
                    <a:pt x="29089" y="54769"/>
                  </a:lnTo>
                  <a:lnTo>
                    <a:pt x="28549" y="55060"/>
                  </a:lnTo>
                  <a:lnTo>
                    <a:pt x="28008" y="55330"/>
                  </a:lnTo>
                  <a:lnTo>
                    <a:pt x="27468" y="55580"/>
                  </a:lnTo>
                  <a:lnTo>
                    <a:pt x="26906" y="55808"/>
                  </a:lnTo>
                  <a:lnTo>
                    <a:pt x="26366" y="56037"/>
                  </a:lnTo>
                  <a:lnTo>
                    <a:pt x="25804" y="56224"/>
                  </a:lnTo>
                  <a:lnTo>
                    <a:pt x="25243" y="56411"/>
                  </a:lnTo>
                  <a:lnTo>
                    <a:pt x="24661" y="56598"/>
                  </a:lnTo>
                  <a:lnTo>
                    <a:pt x="24099" y="56744"/>
                  </a:lnTo>
                  <a:lnTo>
                    <a:pt x="23517" y="56889"/>
                  </a:lnTo>
                  <a:lnTo>
                    <a:pt x="22353" y="57160"/>
                  </a:lnTo>
                  <a:lnTo>
                    <a:pt x="21167" y="57368"/>
                  </a:lnTo>
                  <a:lnTo>
                    <a:pt x="19982" y="57555"/>
                  </a:lnTo>
                  <a:lnTo>
                    <a:pt x="19982" y="57555"/>
                  </a:lnTo>
                  <a:lnTo>
                    <a:pt x="18568" y="57721"/>
                  </a:lnTo>
                  <a:lnTo>
                    <a:pt x="17154" y="57846"/>
                  </a:lnTo>
                  <a:lnTo>
                    <a:pt x="15740" y="57929"/>
                  </a:lnTo>
                  <a:lnTo>
                    <a:pt x="14327" y="57950"/>
                  </a:lnTo>
                  <a:lnTo>
                    <a:pt x="14327" y="57950"/>
                  </a:lnTo>
                  <a:lnTo>
                    <a:pt x="13432" y="57929"/>
                  </a:lnTo>
                  <a:lnTo>
                    <a:pt x="12559" y="57908"/>
                  </a:lnTo>
                  <a:lnTo>
                    <a:pt x="11686" y="57867"/>
                  </a:lnTo>
                  <a:lnTo>
                    <a:pt x="10792" y="57784"/>
                  </a:lnTo>
                  <a:lnTo>
                    <a:pt x="9918" y="57700"/>
                  </a:lnTo>
                  <a:lnTo>
                    <a:pt x="9024" y="57596"/>
                  </a:lnTo>
                  <a:lnTo>
                    <a:pt x="8151" y="57472"/>
                  </a:lnTo>
                  <a:lnTo>
                    <a:pt x="7278" y="57347"/>
                  </a:lnTo>
                  <a:lnTo>
                    <a:pt x="7278" y="57347"/>
                  </a:lnTo>
                  <a:lnTo>
                    <a:pt x="6592" y="57201"/>
                  </a:lnTo>
                  <a:lnTo>
                    <a:pt x="5926" y="57035"/>
                  </a:lnTo>
                  <a:lnTo>
                    <a:pt x="5261" y="56848"/>
                  </a:lnTo>
                  <a:lnTo>
                    <a:pt x="4616" y="56619"/>
                  </a:lnTo>
                  <a:lnTo>
                    <a:pt x="4304" y="56474"/>
                  </a:lnTo>
                  <a:lnTo>
                    <a:pt x="3993" y="56328"/>
                  </a:lnTo>
                  <a:lnTo>
                    <a:pt x="3701" y="56183"/>
                  </a:lnTo>
                  <a:lnTo>
                    <a:pt x="3390" y="55995"/>
                  </a:lnTo>
                  <a:lnTo>
                    <a:pt x="3098" y="55829"/>
                  </a:lnTo>
                  <a:lnTo>
                    <a:pt x="2807" y="55621"/>
                  </a:lnTo>
                  <a:lnTo>
                    <a:pt x="2537" y="55413"/>
                  </a:lnTo>
                  <a:lnTo>
                    <a:pt x="2267" y="55184"/>
                  </a:lnTo>
                  <a:lnTo>
                    <a:pt x="2267" y="55184"/>
                  </a:lnTo>
                  <a:lnTo>
                    <a:pt x="1996" y="54956"/>
                  </a:lnTo>
                  <a:lnTo>
                    <a:pt x="1747" y="54727"/>
                  </a:lnTo>
                  <a:lnTo>
                    <a:pt x="1518" y="54477"/>
                  </a:lnTo>
                  <a:lnTo>
                    <a:pt x="1310" y="54228"/>
                  </a:lnTo>
                  <a:lnTo>
                    <a:pt x="1102" y="53958"/>
                  </a:lnTo>
                  <a:lnTo>
                    <a:pt x="915" y="53687"/>
                  </a:lnTo>
                  <a:lnTo>
                    <a:pt x="749" y="53417"/>
                  </a:lnTo>
                  <a:lnTo>
                    <a:pt x="603" y="53147"/>
                  </a:lnTo>
                  <a:lnTo>
                    <a:pt x="458" y="52856"/>
                  </a:lnTo>
                  <a:lnTo>
                    <a:pt x="333" y="52565"/>
                  </a:lnTo>
                  <a:lnTo>
                    <a:pt x="250" y="52253"/>
                  </a:lnTo>
                  <a:lnTo>
                    <a:pt x="167" y="51941"/>
                  </a:lnTo>
                  <a:lnTo>
                    <a:pt x="83" y="51629"/>
                  </a:lnTo>
                  <a:lnTo>
                    <a:pt x="42" y="51296"/>
                  </a:lnTo>
                  <a:lnTo>
                    <a:pt x="21" y="50964"/>
                  </a:lnTo>
                  <a:lnTo>
                    <a:pt x="0" y="50610"/>
                  </a:lnTo>
                  <a:lnTo>
                    <a:pt x="0" y="50610"/>
                  </a:lnTo>
                  <a:lnTo>
                    <a:pt x="21" y="50257"/>
                  </a:lnTo>
                  <a:lnTo>
                    <a:pt x="21" y="50257"/>
                  </a:lnTo>
                  <a:lnTo>
                    <a:pt x="63" y="49633"/>
                  </a:lnTo>
                  <a:lnTo>
                    <a:pt x="125" y="49030"/>
                  </a:lnTo>
                  <a:lnTo>
                    <a:pt x="229" y="48427"/>
                  </a:lnTo>
                  <a:lnTo>
                    <a:pt x="333" y="47824"/>
                  </a:lnTo>
                  <a:lnTo>
                    <a:pt x="479" y="47242"/>
                  </a:lnTo>
                  <a:lnTo>
                    <a:pt x="645" y="46680"/>
                  </a:lnTo>
                  <a:lnTo>
                    <a:pt x="832" y="46119"/>
                  </a:lnTo>
                  <a:lnTo>
                    <a:pt x="1040" y="45557"/>
                  </a:lnTo>
                  <a:lnTo>
                    <a:pt x="1269" y="45017"/>
                  </a:lnTo>
                  <a:lnTo>
                    <a:pt x="1518" y="44497"/>
                  </a:lnTo>
                  <a:lnTo>
                    <a:pt x="1788" y="43956"/>
                  </a:lnTo>
                  <a:lnTo>
                    <a:pt x="2100" y="43457"/>
                  </a:lnTo>
                  <a:lnTo>
                    <a:pt x="2412" y="42937"/>
                  </a:lnTo>
                  <a:lnTo>
                    <a:pt x="2766" y="42438"/>
                  </a:lnTo>
                  <a:lnTo>
                    <a:pt x="3119" y="41960"/>
                  </a:lnTo>
                  <a:lnTo>
                    <a:pt x="3514" y="41461"/>
                  </a:lnTo>
                  <a:lnTo>
                    <a:pt x="3514" y="41461"/>
                  </a:lnTo>
                  <a:lnTo>
                    <a:pt x="3681" y="41295"/>
                  </a:lnTo>
                  <a:lnTo>
                    <a:pt x="3826" y="41149"/>
                  </a:lnTo>
                  <a:lnTo>
                    <a:pt x="4013" y="41025"/>
                  </a:lnTo>
                  <a:lnTo>
                    <a:pt x="4180" y="40921"/>
                  </a:lnTo>
                  <a:lnTo>
                    <a:pt x="4367" y="40837"/>
                  </a:lnTo>
                  <a:lnTo>
                    <a:pt x="4575" y="40796"/>
                  </a:lnTo>
                  <a:lnTo>
                    <a:pt x="4762" y="40754"/>
                  </a:lnTo>
                  <a:lnTo>
                    <a:pt x="4970" y="40733"/>
                  </a:lnTo>
                  <a:lnTo>
                    <a:pt x="4970" y="40733"/>
                  </a:lnTo>
                  <a:lnTo>
                    <a:pt x="5282" y="40754"/>
                  </a:lnTo>
                  <a:lnTo>
                    <a:pt x="5614" y="40837"/>
                  </a:lnTo>
                  <a:lnTo>
                    <a:pt x="5614" y="40837"/>
                  </a:lnTo>
                  <a:lnTo>
                    <a:pt x="6217" y="41004"/>
                  </a:lnTo>
                  <a:lnTo>
                    <a:pt x="6820" y="41191"/>
                  </a:lnTo>
                  <a:lnTo>
                    <a:pt x="7403" y="41399"/>
                  </a:lnTo>
                  <a:lnTo>
                    <a:pt x="7985" y="41628"/>
                  </a:lnTo>
                  <a:lnTo>
                    <a:pt x="9128" y="42106"/>
                  </a:lnTo>
                  <a:lnTo>
                    <a:pt x="10272" y="42605"/>
                  </a:lnTo>
                  <a:lnTo>
                    <a:pt x="10272" y="42605"/>
                  </a:lnTo>
                  <a:lnTo>
                    <a:pt x="10979" y="42875"/>
                  </a:lnTo>
                  <a:lnTo>
                    <a:pt x="11665" y="43145"/>
                  </a:lnTo>
                  <a:lnTo>
                    <a:pt x="12372" y="43353"/>
                  </a:lnTo>
                  <a:lnTo>
                    <a:pt x="13079" y="43520"/>
                  </a:lnTo>
                  <a:lnTo>
                    <a:pt x="13786" y="43665"/>
                  </a:lnTo>
                  <a:lnTo>
                    <a:pt x="14514" y="43748"/>
                  </a:lnTo>
                  <a:lnTo>
                    <a:pt x="15221" y="43811"/>
                  </a:lnTo>
                  <a:lnTo>
                    <a:pt x="15928" y="43832"/>
                  </a:lnTo>
                  <a:lnTo>
                    <a:pt x="15928" y="43832"/>
                  </a:lnTo>
                  <a:lnTo>
                    <a:pt x="16635" y="43811"/>
                  </a:lnTo>
                  <a:lnTo>
                    <a:pt x="17321" y="43769"/>
                  </a:lnTo>
                  <a:lnTo>
                    <a:pt x="18028" y="43665"/>
                  </a:lnTo>
                  <a:lnTo>
                    <a:pt x="18714" y="43520"/>
                  </a:lnTo>
                  <a:lnTo>
                    <a:pt x="18714" y="43520"/>
                  </a:lnTo>
                  <a:lnTo>
                    <a:pt x="19379" y="43374"/>
                  </a:lnTo>
                  <a:lnTo>
                    <a:pt x="20024" y="43187"/>
                  </a:lnTo>
                  <a:lnTo>
                    <a:pt x="20024" y="43187"/>
                  </a:lnTo>
                  <a:lnTo>
                    <a:pt x="20523" y="43000"/>
                  </a:lnTo>
                  <a:lnTo>
                    <a:pt x="21001" y="42792"/>
                  </a:lnTo>
                  <a:lnTo>
                    <a:pt x="21479" y="42584"/>
                  </a:lnTo>
                  <a:lnTo>
                    <a:pt x="21916" y="42334"/>
                  </a:lnTo>
                  <a:lnTo>
                    <a:pt x="22353" y="42064"/>
                  </a:lnTo>
                  <a:lnTo>
                    <a:pt x="22748" y="41752"/>
                  </a:lnTo>
                  <a:lnTo>
                    <a:pt x="23143" y="41440"/>
                  </a:lnTo>
                  <a:lnTo>
                    <a:pt x="23496" y="41108"/>
                  </a:lnTo>
                  <a:lnTo>
                    <a:pt x="23850" y="40754"/>
                  </a:lnTo>
                  <a:lnTo>
                    <a:pt x="24161" y="40359"/>
                  </a:lnTo>
                  <a:lnTo>
                    <a:pt x="24473" y="39964"/>
                  </a:lnTo>
                  <a:lnTo>
                    <a:pt x="24744" y="39527"/>
                  </a:lnTo>
                  <a:lnTo>
                    <a:pt x="24993" y="39070"/>
                  </a:lnTo>
                  <a:lnTo>
                    <a:pt x="25243" y="38613"/>
                  </a:lnTo>
                  <a:lnTo>
                    <a:pt x="25451" y="38114"/>
                  </a:lnTo>
                  <a:lnTo>
                    <a:pt x="25638" y="37594"/>
                  </a:lnTo>
                  <a:lnTo>
                    <a:pt x="25638" y="37594"/>
                  </a:lnTo>
                  <a:lnTo>
                    <a:pt x="25825" y="37012"/>
                  </a:lnTo>
                  <a:lnTo>
                    <a:pt x="25929" y="36450"/>
                  </a:lnTo>
                  <a:lnTo>
                    <a:pt x="26012" y="35889"/>
                  </a:lnTo>
                  <a:lnTo>
                    <a:pt x="26033" y="35327"/>
                  </a:lnTo>
                  <a:lnTo>
                    <a:pt x="26033" y="35327"/>
                  </a:lnTo>
                  <a:lnTo>
                    <a:pt x="26033" y="34995"/>
                  </a:lnTo>
                  <a:lnTo>
                    <a:pt x="25991" y="34662"/>
                  </a:lnTo>
                  <a:lnTo>
                    <a:pt x="25950" y="34350"/>
                  </a:lnTo>
                  <a:lnTo>
                    <a:pt x="25908" y="34017"/>
                  </a:lnTo>
                  <a:lnTo>
                    <a:pt x="25825" y="33705"/>
                  </a:lnTo>
                  <a:lnTo>
                    <a:pt x="25742" y="33373"/>
                  </a:lnTo>
                  <a:lnTo>
                    <a:pt x="25659" y="33061"/>
                  </a:lnTo>
                  <a:lnTo>
                    <a:pt x="25534" y="32749"/>
                  </a:lnTo>
                  <a:lnTo>
                    <a:pt x="25284" y="32146"/>
                  </a:lnTo>
                  <a:lnTo>
                    <a:pt x="24993" y="31522"/>
                  </a:lnTo>
                  <a:lnTo>
                    <a:pt x="24640" y="30919"/>
                  </a:lnTo>
                  <a:lnTo>
                    <a:pt x="24286" y="30337"/>
                  </a:lnTo>
                  <a:lnTo>
                    <a:pt x="24286" y="30337"/>
                  </a:lnTo>
                  <a:lnTo>
                    <a:pt x="23891" y="29755"/>
                  </a:lnTo>
                  <a:lnTo>
                    <a:pt x="23455" y="29193"/>
                  </a:lnTo>
                  <a:lnTo>
                    <a:pt x="23018" y="28674"/>
                  </a:lnTo>
                  <a:lnTo>
                    <a:pt x="22768" y="28445"/>
                  </a:lnTo>
                  <a:lnTo>
                    <a:pt x="22540" y="28195"/>
                  </a:lnTo>
                  <a:lnTo>
                    <a:pt x="22290" y="27967"/>
                  </a:lnTo>
                  <a:lnTo>
                    <a:pt x="22020" y="27759"/>
                  </a:lnTo>
                  <a:lnTo>
                    <a:pt x="21750" y="27551"/>
                  </a:lnTo>
                  <a:lnTo>
                    <a:pt x="21458" y="27364"/>
                  </a:lnTo>
                  <a:lnTo>
                    <a:pt x="21167" y="27197"/>
                  </a:lnTo>
                  <a:lnTo>
                    <a:pt x="20855" y="27031"/>
                  </a:lnTo>
                  <a:lnTo>
                    <a:pt x="20523" y="26885"/>
                  </a:lnTo>
                  <a:lnTo>
                    <a:pt x="20190" y="26761"/>
                  </a:lnTo>
                  <a:lnTo>
                    <a:pt x="20190" y="26761"/>
                  </a:lnTo>
                  <a:lnTo>
                    <a:pt x="19712" y="26594"/>
                  </a:lnTo>
                  <a:lnTo>
                    <a:pt x="19234" y="26470"/>
                  </a:lnTo>
                  <a:lnTo>
                    <a:pt x="18755" y="26345"/>
                  </a:lnTo>
                  <a:lnTo>
                    <a:pt x="18256" y="26262"/>
                  </a:lnTo>
                  <a:lnTo>
                    <a:pt x="17778" y="26199"/>
                  </a:lnTo>
                  <a:lnTo>
                    <a:pt x="17279" y="26137"/>
                  </a:lnTo>
                  <a:lnTo>
                    <a:pt x="16281" y="26075"/>
                  </a:lnTo>
                  <a:lnTo>
                    <a:pt x="16281" y="26075"/>
                  </a:lnTo>
                  <a:lnTo>
                    <a:pt x="15678" y="26054"/>
                  </a:lnTo>
                  <a:lnTo>
                    <a:pt x="15075" y="26054"/>
                  </a:lnTo>
                  <a:lnTo>
                    <a:pt x="15075" y="26054"/>
                  </a:lnTo>
                  <a:lnTo>
                    <a:pt x="13931" y="26075"/>
                  </a:lnTo>
                  <a:lnTo>
                    <a:pt x="12788" y="26095"/>
                  </a:lnTo>
                  <a:lnTo>
                    <a:pt x="12788" y="26095"/>
                  </a:lnTo>
                  <a:lnTo>
                    <a:pt x="11644" y="26137"/>
                  </a:lnTo>
                  <a:lnTo>
                    <a:pt x="10501" y="26158"/>
                  </a:lnTo>
                  <a:lnTo>
                    <a:pt x="10501" y="26158"/>
                  </a:lnTo>
                  <a:lnTo>
                    <a:pt x="9814" y="26158"/>
                  </a:lnTo>
                  <a:lnTo>
                    <a:pt x="9814" y="26158"/>
                  </a:lnTo>
                  <a:lnTo>
                    <a:pt x="9232" y="26116"/>
                  </a:lnTo>
                  <a:lnTo>
                    <a:pt x="8671" y="26054"/>
                  </a:lnTo>
                  <a:lnTo>
                    <a:pt x="8109" y="25971"/>
                  </a:lnTo>
                  <a:lnTo>
                    <a:pt x="7548" y="25846"/>
                  </a:lnTo>
                  <a:lnTo>
                    <a:pt x="7548" y="25846"/>
                  </a:lnTo>
                  <a:lnTo>
                    <a:pt x="7319" y="25804"/>
                  </a:lnTo>
                  <a:lnTo>
                    <a:pt x="7111" y="25742"/>
                  </a:lnTo>
                  <a:lnTo>
                    <a:pt x="6924" y="25659"/>
                  </a:lnTo>
                  <a:lnTo>
                    <a:pt x="6716" y="25575"/>
                  </a:lnTo>
                  <a:lnTo>
                    <a:pt x="6550" y="25472"/>
                  </a:lnTo>
                  <a:lnTo>
                    <a:pt x="6363" y="25368"/>
                  </a:lnTo>
                  <a:lnTo>
                    <a:pt x="6197" y="25264"/>
                  </a:lnTo>
                  <a:lnTo>
                    <a:pt x="6051" y="25139"/>
                  </a:lnTo>
                  <a:lnTo>
                    <a:pt x="5905" y="24993"/>
                  </a:lnTo>
                  <a:lnTo>
                    <a:pt x="5760" y="24848"/>
                  </a:lnTo>
                  <a:lnTo>
                    <a:pt x="5510" y="24536"/>
                  </a:lnTo>
                  <a:lnTo>
                    <a:pt x="5282" y="24182"/>
                  </a:lnTo>
                  <a:lnTo>
                    <a:pt x="5074" y="23787"/>
                  </a:lnTo>
                  <a:lnTo>
                    <a:pt x="5074" y="23787"/>
                  </a:lnTo>
                  <a:lnTo>
                    <a:pt x="4866" y="23247"/>
                  </a:lnTo>
                  <a:lnTo>
                    <a:pt x="4679" y="22706"/>
                  </a:lnTo>
                  <a:lnTo>
                    <a:pt x="4512" y="22165"/>
                  </a:lnTo>
                  <a:lnTo>
                    <a:pt x="4388" y="21604"/>
                  </a:lnTo>
                  <a:lnTo>
                    <a:pt x="4388" y="21604"/>
                  </a:lnTo>
                  <a:lnTo>
                    <a:pt x="4263" y="21043"/>
                  </a:lnTo>
                  <a:lnTo>
                    <a:pt x="4180" y="20481"/>
                  </a:lnTo>
                  <a:lnTo>
                    <a:pt x="4117" y="19899"/>
                  </a:lnTo>
                  <a:lnTo>
                    <a:pt x="4055" y="19338"/>
                  </a:lnTo>
                  <a:lnTo>
                    <a:pt x="4055" y="19338"/>
                  </a:lnTo>
                  <a:lnTo>
                    <a:pt x="3930" y="17674"/>
                  </a:lnTo>
                  <a:lnTo>
                    <a:pt x="3847" y="16011"/>
                  </a:lnTo>
                  <a:lnTo>
                    <a:pt x="3805" y="14347"/>
                  </a:lnTo>
                  <a:lnTo>
                    <a:pt x="3785" y="126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53" name="Google Shape;1553;p9"/>
            <p:cNvSpPr/>
            <p:nvPr/>
          </p:nvSpPr>
          <p:spPr>
            <a:xfrm>
              <a:off x="2554375" y="2068925"/>
              <a:ext cx="1115025" cy="1568325"/>
            </a:xfrm>
            <a:custGeom>
              <a:avLst/>
              <a:gdLst/>
              <a:ahLst/>
              <a:cxnLst/>
              <a:rect l="l" t="t" r="r" b="b"/>
              <a:pathLst>
                <a:path w="44601" h="62733" fill="none" extrusionOk="0">
                  <a:moveTo>
                    <a:pt x="21770" y="0"/>
                  </a:moveTo>
                  <a:lnTo>
                    <a:pt x="21770" y="0"/>
                  </a:lnTo>
                  <a:lnTo>
                    <a:pt x="19878" y="21"/>
                  </a:lnTo>
                  <a:lnTo>
                    <a:pt x="17965" y="83"/>
                  </a:lnTo>
                  <a:lnTo>
                    <a:pt x="17029" y="125"/>
                  </a:lnTo>
                  <a:lnTo>
                    <a:pt x="16073" y="187"/>
                  </a:lnTo>
                  <a:lnTo>
                    <a:pt x="15137" y="271"/>
                  </a:lnTo>
                  <a:lnTo>
                    <a:pt x="14181" y="354"/>
                  </a:lnTo>
                  <a:lnTo>
                    <a:pt x="14181" y="354"/>
                  </a:lnTo>
                  <a:lnTo>
                    <a:pt x="12393" y="562"/>
                  </a:lnTo>
                  <a:lnTo>
                    <a:pt x="11498" y="686"/>
                  </a:lnTo>
                  <a:lnTo>
                    <a:pt x="10604" y="832"/>
                  </a:lnTo>
                  <a:lnTo>
                    <a:pt x="9710" y="978"/>
                  </a:lnTo>
                  <a:lnTo>
                    <a:pt x="8837" y="1185"/>
                  </a:lnTo>
                  <a:lnTo>
                    <a:pt x="7964" y="1393"/>
                  </a:lnTo>
                  <a:lnTo>
                    <a:pt x="7090" y="1643"/>
                  </a:lnTo>
                  <a:lnTo>
                    <a:pt x="7090" y="1643"/>
                  </a:lnTo>
                  <a:lnTo>
                    <a:pt x="6695" y="1788"/>
                  </a:lnTo>
                  <a:lnTo>
                    <a:pt x="6508" y="1872"/>
                  </a:lnTo>
                  <a:lnTo>
                    <a:pt x="6321" y="1976"/>
                  </a:lnTo>
                  <a:lnTo>
                    <a:pt x="6155" y="2080"/>
                  </a:lnTo>
                  <a:lnTo>
                    <a:pt x="6009" y="2204"/>
                  </a:lnTo>
                  <a:lnTo>
                    <a:pt x="5864" y="2329"/>
                  </a:lnTo>
                  <a:lnTo>
                    <a:pt x="5739" y="2454"/>
                  </a:lnTo>
                  <a:lnTo>
                    <a:pt x="5635" y="2599"/>
                  </a:lnTo>
                  <a:lnTo>
                    <a:pt x="5510" y="2745"/>
                  </a:lnTo>
                  <a:lnTo>
                    <a:pt x="5427" y="2911"/>
                  </a:lnTo>
                  <a:lnTo>
                    <a:pt x="5344" y="3098"/>
                  </a:lnTo>
                  <a:lnTo>
                    <a:pt x="5281" y="3265"/>
                  </a:lnTo>
                  <a:lnTo>
                    <a:pt x="5219" y="3473"/>
                  </a:lnTo>
                  <a:lnTo>
                    <a:pt x="5177" y="3681"/>
                  </a:lnTo>
                  <a:lnTo>
                    <a:pt x="5157" y="3889"/>
                  </a:lnTo>
                  <a:lnTo>
                    <a:pt x="5157" y="3889"/>
                  </a:lnTo>
                  <a:lnTo>
                    <a:pt x="5073" y="4637"/>
                  </a:lnTo>
                  <a:lnTo>
                    <a:pt x="5032" y="5386"/>
                  </a:lnTo>
                  <a:lnTo>
                    <a:pt x="4886" y="6883"/>
                  </a:lnTo>
                  <a:lnTo>
                    <a:pt x="4886" y="6883"/>
                  </a:lnTo>
                  <a:lnTo>
                    <a:pt x="4762" y="8172"/>
                  </a:lnTo>
                  <a:lnTo>
                    <a:pt x="4658" y="9461"/>
                  </a:lnTo>
                  <a:lnTo>
                    <a:pt x="4574" y="10771"/>
                  </a:lnTo>
                  <a:lnTo>
                    <a:pt x="4512" y="12060"/>
                  </a:lnTo>
                  <a:lnTo>
                    <a:pt x="4470" y="13349"/>
                  </a:lnTo>
                  <a:lnTo>
                    <a:pt x="4470" y="14659"/>
                  </a:lnTo>
                  <a:lnTo>
                    <a:pt x="4491" y="15948"/>
                  </a:lnTo>
                  <a:lnTo>
                    <a:pt x="4574" y="17258"/>
                  </a:lnTo>
                  <a:lnTo>
                    <a:pt x="4574" y="17258"/>
                  </a:lnTo>
                  <a:lnTo>
                    <a:pt x="4720" y="18839"/>
                  </a:lnTo>
                  <a:lnTo>
                    <a:pt x="4907" y="20419"/>
                  </a:lnTo>
                  <a:lnTo>
                    <a:pt x="5157" y="21978"/>
                  </a:lnTo>
                  <a:lnTo>
                    <a:pt x="5427" y="23538"/>
                  </a:lnTo>
                  <a:lnTo>
                    <a:pt x="5427" y="23538"/>
                  </a:lnTo>
                  <a:lnTo>
                    <a:pt x="5593" y="24328"/>
                  </a:lnTo>
                  <a:lnTo>
                    <a:pt x="5760" y="25118"/>
                  </a:lnTo>
                  <a:lnTo>
                    <a:pt x="5947" y="25908"/>
                  </a:lnTo>
                  <a:lnTo>
                    <a:pt x="6155" y="26677"/>
                  </a:lnTo>
                  <a:lnTo>
                    <a:pt x="6155" y="26677"/>
                  </a:lnTo>
                  <a:lnTo>
                    <a:pt x="6300" y="27177"/>
                  </a:lnTo>
                  <a:lnTo>
                    <a:pt x="6487" y="27655"/>
                  </a:lnTo>
                  <a:lnTo>
                    <a:pt x="6591" y="27883"/>
                  </a:lnTo>
                  <a:lnTo>
                    <a:pt x="6716" y="28091"/>
                  </a:lnTo>
                  <a:lnTo>
                    <a:pt x="6841" y="28299"/>
                  </a:lnTo>
                  <a:lnTo>
                    <a:pt x="6986" y="28507"/>
                  </a:lnTo>
                  <a:lnTo>
                    <a:pt x="7132" y="28694"/>
                  </a:lnTo>
                  <a:lnTo>
                    <a:pt x="7298" y="28882"/>
                  </a:lnTo>
                  <a:lnTo>
                    <a:pt x="7485" y="29069"/>
                  </a:lnTo>
                  <a:lnTo>
                    <a:pt x="7673" y="29235"/>
                  </a:lnTo>
                  <a:lnTo>
                    <a:pt x="7860" y="29381"/>
                  </a:lnTo>
                  <a:lnTo>
                    <a:pt x="8088" y="29526"/>
                  </a:lnTo>
                  <a:lnTo>
                    <a:pt x="8317" y="29672"/>
                  </a:lnTo>
                  <a:lnTo>
                    <a:pt x="8546" y="29796"/>
                  </a:lnTo>
                  <a:lnTo>
                    <a:pt x="8546" y="29796"/>
                  </a:lnTo>
                  <a:lnTo>
                    <a:pt x="8816" y="29900"/>
                  </a:lnTo>
                  <a:lnTo>
                    <a:pt x="9066" y="30004"/>
                  </a:lnTo>
                  <a:lnTo>
                    <a:pt x="9336" y="30088"/>
                  </a:lnTo>
                  <a:lnTo>
                    <a:pt x="9606" y="30150"/>
                  </a:lnTo>
                  <a:lnTo>
                    <a:pt x="10147" y="30254"/>
                  </a:lnTo>
                  <a:lnTo>
                    <a:pt x="10708" y="30316"/>
                  </a:lnTo>
                  <a:lnTo>
                    <a:pt x="10708" y="30316"/>
                  </a:lnTo>
                  <a:lnTo>
                    <a:pt x="13224" y="30503"/>
                  </a:lnTo>
                  <a:lnTo>
                    <a:pt x="14493" y="30607"/>
                  </a:lnTo>
                  <a:lnTo>
                    <a:pt x="15740" y="30711"/>
                  </a:lnTo>
                  <a:lnTo>
                    <a:pt x="15740" y="30711"/>
                  </a:lnTo>
                  <a:lnTo>
                    <a:pt x="16530" y="30815"/>
                  </a:lnTo>
                  <a:lnTo>
                    <a:pt x="17320" y="30919"/>
                  </a:lnTo>
                  <a:lnTo>
                    <a:pt x="18090" y="31065"/>
                  </a:lnTo>
                  <a:lnTo>
                    <a:pt x="18838" y="31252"/>
                  </a:lnTo>
                  <a:lnTo>
                    <a:pt x="19587" y="31481"/>
                  </a:lnTo>
                  <a:lnTo>
                    <a:pt x="19961" y="31605"/>
                  </a:lnTo>
                  <a:lnTo>
                    <a:pt x="20315" y="31751"/>
                  </a:lnTo>
                  <a:lnTo>
                    <a:pt x="20689" y="31896"/>
                  </a:lnTo>
                  <a:lnTo>
                    <a:pt x="21042" y="32084"/>
                  </a:lnTo>
                  <a:lnTo>
                    <a:pt x="21396" y="32271"/>
                  </a:lnTo>
                  <a:lnTo>
                    <a:pt x="21729" y="32458"/>
                  </a:lnTo>
                  <a:lnTo>
                    <a:pt x="21729" y="32458"/>
                  </a:lnTo>
                  <a:lnTo>
                    <a:pt x="22186" y="32749"/>
                  </a:lnTo>
                  <a:lnTo>
                    <a:pt x="22602" y="33040"/>
                  </a:lnTo>
                  <a:lnTo>
                    <a:pt x="22997" y="33352"/>
                  </a:lnTo>
                  <a:lnTo>
                    <a:pt x="23371" y="33685"/>
                  </a:lnTo>
                  <a:lnTo>
                    <a:pt x="23725" y="34038"/>
                  </a:lnTo>
                  <a:lnTo>
                    <a:pt x="24037" y="34392"/>
                  </a:lnTo>
                  <a:lnTo>
                    <a:pt x="24307" y="34766"/>
                  </a:lnTo>
                  <a:lnTo>
                    <a:pt x="24556" y="35161"/>
                  </a:lnTo>
                  <a:lnTo>
                    <a:pt x="24785" y="35577"/>
                  </a:lnTo>
                  <a:lnTo>
                    <a:pt x="24951" y="36013"/>
                  </a:lnTo>
                  <a:lnTo>
                    <a:pt x="25118" y="36471"/>
                  </a:lnTo>
                  <a:lnTo>
                    <a:pt x="25222" y="36928"/>
                  </a:lnTo>
                  <a:lnTo>
                    <a:pt x="25284" y="37427"/>
                  </a:lnTo>
                  <a:lnTo>
                    <a:pt x="25326" y="37926"/>
                  </a:lnTo>
                  <a:lnTo>
                    <a:pt x="25305" y="38467"/>
                  </a:lnTo>
                  <a:lnTo>
                    <a:pt x="25263" y="39008"/>
                  </a:lnTo>
                  <a:lnTo>
                    <a:pt x="25263" y="39008"/>
                  </a:lnTo>
                  <a:lnTo>
                    <a:pt x="25201" y="39444"/>
                  </a:lnTo>
                  <a:lnTo>
                    <a:pt x="25118" y="39860"/>
                  </a:lnTo>
                  <a:lnTo>
                    <a:pt x="24993" y="40276"/>
                  </a:lnTo>
                  <a:lnTo>
                    <a:pt x="24847" y="40713"/>
                  </a:lnTo>
                  <a:lnTo>
                    <a:pt x="24681" y="41128"/>
                  </a:lnTo>
                  <a:lnTo>
                    <a:pt x="24494" y="41524"/>
                  </a:lnTo>
                  <a:lnTo>
                    <a:pt x="24265" y="41919"/>
                  </a:lnTo>
                  <a:lnTo>
                    <a:pt x="24016" y="42293"/>
                  </a:lnTo>
                  <a:lnTo>
                    <a:pt x="23725" y="42646"/>
                  </a:lnTo>
                  <a:lnTo>
                    <a:pt x="23392" y="42979"/>
                  </a:lnTo>
                  <a:lnTo>
                    <a:pt x="23038" y="43291"/>
                  </a:lnTo>
                  <a:lnTo>
                    <a:pt x="22643" y="43582"/>
                  </a:lnTo>
                  <a:lnTo>
                    <a:pt x="22228" y="43832"/>
                  </a:lnTo>
                  <a:lnTo>
                    <a:pt x="21749" y="44039"/>
                  </a:lnTo>
                  <a:lnTo>
                    <a:pt x="21500" y="44123"/>
                  </a:lnTo>
                  <a:lnTo>
                    <a:pt x="21250" y="44206"/>
                  </a:lnTo>
                  <a:lnTo>
                    <a:pt x="20980" y="44289"/>
                  </a:lnTo>
                  <a:lnTo>
                    <a:pt x="20710" y="44351"/>
                  </a:lnTo>
                  <a:lnTo>
                    <a:pt x="20710" y="44351"/>
                  </a:lnTo>
                  <a:lnTo>
                    <a:pt x="20398" y="44393"/>
                  </a:lnTo>
                  <a:lnTo>
                    <a:pt x="20086" y="44435"/>
                  </a:lnTo>
                  <a:lnTo>
                    <a:pt x="20086" y="44435"/>
                  </a:lnTo>
                  <a:lnTo>
                    <a:pt x="19337" y="44497"/>
                  </a:lnTo>
                  <a:lnTo>
                    <a:pt x="18589" y="44518"/>
                  </a:lnTo>
                  <a:lnTo>
                    <a:pt x="18589" y="44518"/>
                  </a:lnTo>
                  <a:lnTo>
                    <a:pt x="17861" y="44497"/>
                  </a:lnTo>
                  <a:lnTo>
                    <a:pt x="17133" y="44435"/>
                  </a:lnTo>
                  <a:lnTo>
                    <a:pt x="16406" y="44351"/>
                  </a:lnTo>
                  <a:lnTo>
                    <a:pt x="15678" y="44206"/>
                  </a:lnTo>
                  <a:lnTo>
                    <a:pt x="14971" y="44039"/>
                  </a:lnTo>
                  <a:lnTo>
                    <a:pt x="14264" y="43852"/>
                  </a:lnTo>
                  <a:lnTo>
                    <a:pt x="13557" y="43603"/>
                  </a:lnTo>
                  <a:lnTo>
                    <a:pt x="12850" y="43333"/>
                  </a:lnTo>
                  <a:lnTo>
                    <a:pt x="12850" y="43333"/>
                  </a:lnTo>
                  <a:lnTo>
                    <a:pt x="11706" y="42854"/>
                  </a:lnTo>
                  <a:lnTo>
                    <a:pt x="10563" y="42355"/>
                  </a:lnTo>
                  <a:lnTo>
                    <a:pt x="9981" y="42106"/>
                  </a:lnTo>
                  <a:lnTo>
                    <a:pt x="9398" y="41898"/>
                  </a:lnTo>
                  <a:lnTo>
                    <a:pt x="8816" y="41690"/>
                  </a:lnTo>
                  <a:lnTo>
                    <a:pt x="8213" y="41524"/>
                  </a:lnTo>
                  <a:lnTo>
                    <a:pt x="8213" y="41524"/>
                  </a:lnTo>
                  <a:lnTo>
                    <a:pt x="7964" y="41461"/>
                  </a:lnTo>
                  <a:lnTo>
                    <a:pt x="7735" y="41420"/>
                  </a:lnTo>
                  <a:lnTo>
                    <a:pt x="7506" y="41399"/>
                  </a:lnTo>
                  <a:lnTo>
                    <a:pt x="7278" y="41399"/>
                  </a:lnTo>
                  <a:lnTo>
                    <a:pt x="7278" y="41399"/>
                  </a:lnTo>
                  <a:lnTo>
                    <a:pt x="7028" y="41399"/>
                  </a:lnTo>
                  <a:lnTo>
                    <a:pt x="6778" y="41440"/>
                  </a:lnTo>
                  <a:lnTo>
                    <a:pt x="6550" y="41482"/>
                  </a:lnTo>
                  <a:lnTo>
                    <a:pt x="6300" y="41565"/>
                  </a:lnTo>
                  <a:lnTo>
                    <a:pt x="6072" y="41669"/>
                  </a:lnTo>
                  <a:lnTo>
                    <a:pt x="5843" y="41773"/>
                  </a:lnTo>
                  <a:lnTo>
                    <a:pt x="5614" y="41919"/>
                  </a:lnTo>
                  <a:lnTo>
                    <a:pt x="5385" y="42085"/>
                  </a:lnTo>
                  <a:lnTo>
                    <a:pt x="5385" y="42085"/>
                  </a:lnTo>
                  <a:lnTo>
                    <a:pt x="4782" y="42626"/>
                  </a:lnTo>
                  <a:lnTo>
                    <a:pt x="4200" y="43166"/>
                  </a:lnTo>
                  <a:lnTo>
                    <a:pt x="3660" y="43728"/>
                  </a:lnTo>
                  <a:lnTo>
                    <a:pt x="3140" y="44331"/>
                  </a:lnTo>
                  <a:lnTo>
                    <a:pt x="2682" y="44934"/>
                  </a:lnTo>
                  <a:lnTo>
                    <a:pt x="2246" y="45557"/>
                  </a:lnTo>
                  <a:lnTo>
                    <a:pt x="1851" y="46202"/>
                  </a:lnTo>
                  <a:lnTo>
                    <a:pt x="1497" y="46867"/>
                  </a:lnTo>
                  <a:lnTo>
                    <a:pt x="1185" y="47533"/>
                  </a:lnTo>
                  <a:lnTo>
                    <a:pt x="894" y="48240"/>
                  </a:lnTo>
                  <a:lnTo>
                    <a:pt x="645" y="48947"/>
                  </a:lnTo>
                  <a:lnTo>
                    <a:pt x="437" y="49695"/>
                  </a:lnTo>
                  <a:lnTo>
                    <a:pt x="270" y="50444"/>
                  </a:lnTo>
                  <a:lnTo>
                    <a:pt x="146" y="51213"/>
                  </a:lnTo>
                  <a:lnTo>
                    <a:pt x="62" y="52003"/>
                  </a:lnTo>
                  <a:lnTo>
                    <a:pt x="0" y="52814"/>
                  </a:lnTo>
                  <a:lnTo>
                    <a:pt x="0" y="52814"/>
                  </a:lnTo>
                  <a:lnTo>
                    <a:pt x="0" y="53438"/>
                  </a:lnTo>
                  <a:lnTo>
                    <a:pt x="21" y="54020"/>
                  </a:lnTo>
                  <a:lnTo>
                    <a:pt x="83" y="54602"/>
                  </a:lnTo>
                  <a:lnTo>
                    <a:pt x="166" y="55164"/>
                  </a:lnTo>
                  <a:lnTo>
                    <a:pt x="312" y="55683"/>
                  </a:lnTo>
                  <a:lnTo>
                    <a:pt x="478" y="56203"/>
                  </a:lnTo>
                  <a:lnTo>
                    <a:pt x="686" y="56702"/>
                  </a:lnTo>
                  <a:lnTo>
                    <a:pt x="936" y="57160"/>
                  </a:lnTo>
                  <a:lnTo>
                    <a:pt x="1206" y="57617"/>
                  </a:lnTo>
                  <a:lnTo>
                    <a:pt x="1539" y="58033"/>
                  </a:lnTo>
                  <a:lnTo>
                    <a:pt x="1892" y="58449"/>
                  </a:lnTo>
                  <a:lnTo>
                    <a:pt x="2287" y="58823"/>
                  </a:lnTo>
                  <a:lnTo>
                    <a:pt x="2724" y="59197"/>
                  </a:lnTo>
                  <a:lnTo>
                    <a:pt x="3202" y="59530"/>
                  </a:lnTo>
                  <a:lnTo>
                    <a:pt x="3722" y="59842"/>
                  </a:lnTo>
                  <a:lnTo>
                    <a:pt x="4283" y="60133"/>
                  </a:lnTo>
                  <a:lnTo>
                    <a:pt x="4283" y="60133"/>
                  </a:lnTo>
                  <a:lnTo>
                    <a:pt x="4907" y="60424"/>
                  </a:lnTo>
                  <a:lnTo>
                    <a:pt x="5531" y="60715"/>
                  </a:lnTo>
                  <a:lnTo>
                    <a:pt x="6155" y="60965"/>
                  </a:lnTo>
                  <a:lnTo>
                    <a:pt x="6799" y="61214"/>
                  </a:lnTo>
                  <a:lnTo>
                    <a:pt x="7423" y="61443"/>
                  </a:lnTo>
                  <a:lnTo>
                    <a:pt x="8068" y="61651"/>
                  </a:lnTo>
                  <a:lnTo>
                    <a:pt x="8712" y="61838"/>
                  </a:lnTo>
                  <a:lnTo>
                    <a:pt x="9378" y="62004"/>
                  </a:lnTo>
                  <a:lnTo>
                    <a:pt x="10022" y="62171"/>
                  </a:lnTo>
                  <a:lnTo>
                    <a:pt x="10688" y="62296"/>
                  </a:lnTo>
                  <a:lnTo>
                    <a:pt x="11353" y="62420"/>
                  </a:lnTo>
                  <a:lnTo>
                    <a:pt x="12018" y="62524"/>
                  </a:lnTo>
                  <a:lnTo>
                    <a:pt x="12684" y="62607"/>
                  </a:lnTo>
                  <a:lnTo>
                    <a:pt x="13370" y="62670"/>
                  </a:lnTo>
                  <a:lnTo>
                    <a:pt x="14056" y="62711"/>
                  </a:lnTo>
                  <a:lnTo>
                    <a:pt x="14742" y="62732"/>
                  </a:lnTo>
                  <a:lnTo>
                    <a:pt x="14742" y="62732"/>
                  </a:lnTo>
                  <a:lnTo>
                    <a:pt x="15449" y="62732"/>
                  </a:lnTo>
                  <a:lnTo>
                    <a:pt x="15449" y="62732"/>
                  </a:lnTo>
                  <a:lnTo>
                    <a:pt x="16177" y="62732"/>
                  </a:lnTo>
                  <a:lnTo>
                    <a:pt x="16905" y="62711"/>
                  </a:lnTo>
                  <a:lnTo>
                    <a:pt x="17632" y="62670"/>
                  </a:lnTo>
                  <a:lnTo>
                    <a:pt x="18360" y="62628"/>
                  </a:lnTo>
                  <a:lnTo>
                    <a:pt x="19067" y="62566"/>
                  </a:lnTo>
                  <a:lnTo>
                    <a:pt x="19795" y="62483"/>
                  </a:lnTo>
                  <a:lnTo>
                    <a:pt x="20502" y="62400"/>
                  </a:lnTo>
                  <a:lnTo>
                    <a:pt x="21209" y="62296"/>
                  </a:lnTo>
                  <a:lnTo>
                    <a:pt x="21936" y="62171"/>
                  </a:lnTo>
                  <a:lnTo>
                    <a:pt x="22643" y="62046"/>
                  </a:lnTo>
                  <a:lnTo>
                    <a:pt x="23350" y="61901"/>
                  </a:lnTo>
                  <a:lnTo>
                    <a:pt x="24057" y="61755"/>
                  </a:lnTo>
                  <a:lnTo>
                    <a:pt x="24764" y="61589"/>
                  </a:lnTo>
                  <a:lnTo>
                    <a:pt x="25450" y="61401"/>
                  </a:lnTo>
                  <a:lnTo>
                    <a:pt x="26157" y="61214"/>
                  </a:lnTo>
                  <a:lnTo>
                    <a:pt x="26844" y="61006"/>
                  </a:lnTo>
                  <a:lnTo>
                    <a:pt x="26844" y="61006"/>
                  </a:lnTo>
                  <a:lnTo>
                    <a:pt x="27426" y="60819"/>
                  </a:lnTo>
                  <a:lnTo>
                    <a:pt x="28008" y="60632"/>
                  </a:lnTo>
                  <a:lnTo>
                    <a:pt x="28569" y="60424"/>
                  </a:lnTo>
                  <a:lnTo>
                    <a:pt x="29131" y="60216"/>
                  </a:lnTo>
                  <a:lnTo>
                    <a:pt x="29671" y="59988"/>
                  </a:lnTo>
                  <a:lnTo>
                    <a:pt x="30212" y="59738"/>
                  </a:lnTo>
                  <a:lnTo>
                    <a:pt x="30732" y="59489"/>
                  </a:lnTo>
                  <a:lnTo>
                    <a:pt x="31252" y="59239"/>
                  </a:lnTo>
                  <a:lnTo>
                    <a:pt x="31771" y="58969"/>
                  </a:lnTo>
                  <a:lnTo>
                    <a:pt x="32270" y="58678"/>
                  </a:lnTo>
                  <a:lnTo>
                    <a:pt x="32769" y="58387"/>
                  </a:lnTo>
                  <a:lnTo>
                    <a:pt x="33268" y="58075"/>
                  </a:lnTo>
                  <a:lnTo>
                    <a:pt x="33747" y="57763"/>
                  </a:lnTo>
                  <a:lnTo>
                    <a:pt x="34225" y="57430"/>
                  </a:lnTo>
                  <a:lnTo>
                    <a:pt x="34682" y="57097"/>
                  </a:lnTo>
                  <a:lnTo>
                    <a:pt x="35140" y="56765"/>
                  </a:lnTo>
                  <a:lnTo>
                    <a:pt x="35597" y="56390"/>
                  </a:lnTo>
                  <a:lnTo>
                    <a:pt x="36034" y="56037"/>
                  </a:lnTo>
                  <a:lnTo>
                    <a:pt x="36471" y="55663"/>
                  </a:lnTo>
                  <a:lnTo>
                    <a:pt x="36886" y="55268"/>
                  </a:lnTo>
                  <a:lnTo>
                    <a:pt x="37302" y="54873"/>
                  </a:lnTo>
                  <a:lnTo>
                    <a:pt x="37718" y="54457"/>
                  </a:lnTo>
                  <a:lnTo>
                    <a:pt x="38529" y="53604"/>
                  </a:lnTo>
                  <a:lnTo>
                    <a:pt x="39298" y="52731"/>
                  </a:lnTo>
                  <a:lnTo>
                    <a:pt x="40026" y="51795"/>
                  </a:lnTo>
                  <a:lnTo>
                    <a:pt x="40733" y="50839"/>
                  </a:lnTo>
                  <a:lnTo>
                    <a:pt x="41419" y="49841"/>
                  </a:lnTo>
                  <a:lnTo>
                    <a:pt x="41419" y="49841"/>
                  </a:lnTo>
                  <a:lnTo>
                    <a:pt x="41731" y="49321"/>
                  </a:lnTo>
                  <a:lnTo>
                    <a:pt x="42043" y="48780"/>
                  </a:lnTo>
                  <a:lnTo>
                    <a:pt x="42334" y="48219"/>
                  </a:lnTo>
                  <a:lnTo>
                    <a:pt x="42604" y="47637"/>
                  </a:lnTo>
                  <a:lnTo>
                    <a:pt x="42875" y="47034"/>
                  </a:lnTo>
                  <a:lnTo>
                    <a:pt x="43124" y="46431"/>
                  </a:lnTo>
                  <a:lnTo>
                    <a:pt x="43332" y="45807"/>
                  </a:lnTo>
                  <a:lnTo>
                    <a:pt x="43540" y="45162"/>
                  </a:lnTo>
                  <a:lnTo>
                    <a:pt x="43727" y="44518"/>
                  </a:lnTo>
                  <a:lnTo>
                    <a:pt x="43914" y="43873"/>
                  </a:lnTo>
                  <a:lnTo>
                    <a:pt x="44060" y="43208"/>
                  </a:lnTo>
                  <a:lnTo>
                    <a:pt x="44205" y="42522"/>
                  </a:lnTo>
                  <a:lnTo>
                    <a:pt x="44309" y="41835"/>
                  </a:lnTo>
                  <a:lnTo>
                    <a:pt x="44413" y="41149"/>
                  </a:lnTo>
                  <a:lnTo>
                    <a:pt x="44497" y="40463"/>
                  </a:lnTo>
                  <a:lnTo>
                    <a:pt x="44538" y="39756"/>
                  </a:lnTo>
                  <a:lnTo>
                    <a:pt x="44580" y="39070"/>
                  </a:lnTo>
                  <a:lnTo>
                    <a:pt x="44601" y="38363"/>
                  </a:lnTo>
                  <a:lnTo>
                    <a:pt x="44601" y="37677"/>
                  </a:lnTo>
                  <a:lnTo>
                    <a:pt x="44580" y="36970"/>
                  </a:lnTo>
                  <a:lnTo>
                    <a:pt x="44538" y="36284"/>
                  </a:lnTo>
                  <a:lnTo>
                    <a:pt x="44476" y="35577"/>
                  </a:lnTo>
                  <a:lnTo>
                    <a:pt x="44393" y="34891"/>
                  </a:lnTo>
                  <a:lnTo>
                    <a:pt x="44289" y="34204"/>
                  </a:lnTo>
                  <a:lnTo>
                    <a:pt x="44143" y="33539"/>
                  </a:lnTo>
                  <a:lnTo>
                    <a:pt x="43998" y="32874"/>
                  </a:lnTo>
                  <a:lnTo>
                    <a:pt x="43831" y="32208"/>
                  </a:lnTo>
                  <a:lnTo>
                    <a:pt x="43623" y="31564"/>
                  </a:lnTo>
                  <a:lnTo>
                    <a:pt x="43415" y="30940"/>
                  </a:lnTo>
                  <a:lnTo>
                    <a:pt x="43166" y="30316"/>
                  </a:lnTo>
                  <a:lnTo>
                    <a:pt x="42896" y="29713"/>
                  </a:lnTo>
                  <a:lnTo>
                    <a:pt x="42625" y="29110"/>
                  </a:lnTo>
                  <a:lnTo>
                    <a:pt x="42625" y="29110"/>
                  </a:lnTo>
                  <a:lnTo>
                    <a:pt x="42168" y="28279"/>
                  </a:lnTo>
                  <a:lnTo>
                    <a:pt x="41690" y="27468"/>
                  </a:lnTo>
                  <a:lnTo>
                    <a:pt x="41191" y="26677"/>
                  </a:lnTo>
                  <a:lnTo>
                    <a:pt x="40920" y="26303"/>
                  </a:lnTo>
                  <a:lnTo>
                    <a:pt x="40629" y="25929"/>
                  </a:lnTo>
                  <a:lnTo>
                    <a:pt x="40338" y="25575"/>
                  </a:lnTo>
                  <a:lnTo>
                    <a:pt x="40047" y="25201"/>
                  </a:lnTo>
                  <a:lnTo>
                    <a:pt x="39735" y="24869"/>
                  </a:lnTo>
                  <a:lnTo>
                    <a:pt x="39423" y="24515"/>
                  </a:lnTo>
                  <a:lnTo>
                    <a:pt x="39070" y="24203"/>
                  </a:lnTo>
                  <a:lnTo>
                    <a:pt x="38737" y="23870"/>
                  </a:lnTo>
                  <a:lnTo>
                    <a:pt x="38363" y="23579"/>
                  </a:lnTo>
                  <a:lnTo>
                    <a:pt x="37988" y="23267"/>
                  </a:lnTo>
                  <a:lnTo>
                    <a:pt x="37988" y="23267"/>
                  </a:lnTo>
                  <a:lnTo>
                    <a:pt x="37531" y="22935"/>
                  </a:lnTo>
                  <a:lnTo>
                    <a:pt x="37053" y="22623"/>
                  </a:lnTo>
                  <a:lnTo>
                    <a:pt x="36575" y="22332"/>
                  </a:lnTo>
                  <a:lnTo>
                    <a:pt x="36096" y="22082"/>
                  </a:lnTo>
                  <a:lnTo>
                    <a:pt x="35597" y="21833"/>
                  </a:lnTo>
                  <a:lnTo>
                    <a:pt x="35098" y="21604"/>
                  </a:lnTo>
                  <a:lnTo>
                    <a:pt x="34599" y="21375"/>
                  </a:lnTo>
                  <a:lnTo>
                    <a:pt x="34079" y="21188"/>
                  </a:lnTo>
                  <a:lnTo>
                    <a:pt x="33560" y="21001"/>
                  </a:lnTo>
                  <a:lnTo>
                    <a:pt x="33040" y="20835"/>
                  </a:lnTo>
                  <a:lnTo>
                    <a:pt x="31979" y="20523"/>
                  </a:lnTo>
                  <a:lnTo>
                    <a:pt x="30898" y="20253"/>
                  </a:lnTo>
                  <a:lnTo>
                    <a:pt x="29817" y="20003"/>
                  </a:lnTo>
                  <a:lnTo>
                    <a:pt x="29817" y="20003"/>
                  </a:lnTo>
                  <a:lnTo>
                    <a:pt x="29089" y="19878"/>
                  </a:lnTo>
                  <a:lnTo>
                    <a:pt x="28341" y="19753"/>
                  </a:lnTo>
                  <a:lnTo>
                    <a:pt x="27592" y="19650"/>
                  </a:lnTo>
                  <a:lnTo>
                    <a:pt x="26864" y="19504"/>
                  </a:lnTo>
                  <a:lnTo>
                    <a:pt x="26864" y="19504"/>
                  </a:lnTo>
                  <a:lnTo>
                    <a:pt x="26448" y="19400"/>
                  </a:lnTo>
                  <a:lnTo>
                    <a:pt x="26448" y="19400"/>
                  </a:lnTo>
                  <a:lnTo>
                    <a:pt x="26448" y="17279"/>
                  </a:lnTo>
                  <a:lnTo>
                    <a:pt x="26448" y="17279"/>
                  </a:lnTo>
                  <a:lnTo>
                    <a:pt x="26511" y="17238"/>
                  </a:lnTo>
                  <a:lnTo>
                    <a:pt x="26573" y="17217"/>
                  </a:lnTo>
                  <a:lnTo>
                    <a:pt x="26698" y="17196"/>
                  </a:lnTo>
                  <a:lnTo>
                    <a:pt x="26698" y="17196"/>
                  </a:lnTo>
                  <a:lnTo>
                    <a:pt x="26864" y="17196"/>
                  </a:lnTo>
                  <a:lnTo>
                    <a:pt x="26864" y="17196"/>
                  </a:lnTo>
                  <a:lnTo>
                    <a:pt x="31106" y="17300"/>
                  </a:lnTo>
                  <a:lnTo>
                    <a:pt x="31106" y="17300"/>
                  </a:lnTo>
                  <a:lnTo>
                    <a:pt x="32021" y="17300"/>
                  </a:lnTo>
                  <a:lnTo>
                    <a:pt x="32021" y="17300"/>
                  </a:lnTo>
                  <a:lnTo>
                    <a:pt x="32666" y="17300"/>
                  </a:lnTo>
                  <a:lnTo>
                    <a:pt x="33331" y="17279"/>
                  </a:lnTo>
                  <a:lnTo>
                    <a:pt x="33975" y="17238"/>
                  </a:lnTo>
                  <a:lnTo>
                    <a:pt x="34641" y="17196"/>
                  </a:lnTo>
                  <a:lnTo>
                    <a:pt x="35285" y="17134"/>
                  </a:lnTo>
                  <a:lnTo>
                    <a:pt x="35951" y="17030"/>
                  </a:lnTo>
                  <a:lnTo>
                    <a:pt x="36595" y="16926"/>
                  </a:lnTo>
                  <a:lnTo>
                    <a:pt x="37240" y="16801"/>
                  </a:lnTo>
                  <a:lnTo>
                    <a:pt x="37240" y="16801"/>
                  </a:lnTo>
                  <a:lnTo>
                    <a:pt x="37718" y="16655"/>
                  </a:lnTo>
                  <a:lnTo>
                    <a:pt x="37947" y="16572"/>
                  </a:lnTo>
                  <a:lnTo>
                    <a:pt x="38155" y="16489"/>
                  </a:lnTo>
                  <a:lnTo>
                    <a:pt x="38363" y="16385"/>
                  </a:lnTo>
                  <a:lnTo>
                    <a:pt x="38571" y="16260"/>
                  </a:lnTo>
                  <a:lnTo>
                    <a:pt x="38758" y="16136"/>
                  </a:lnTo>
                  <a:lnTo>
                    <a:pt x="38945" y="15990"/>
                  </a:lnTo>
                  <a:lnTo>
                    <a:pt x="39111" y="15844"/>
                  </a:lnTo>
                  <a:lnTo>
                    <a:pt x="39278" y="15678"/>
                  </a:lnTo>
                  <a:lnTo>
                    <a:pt x="39423" y="15491"/>
                  </a:lnTo>
                  <a:lnTo>
                    <a:pt x="39569" y="15304"/>
                  </a:lnTo>
                  <a:lnTo>
                    <a:pt x="39693" y="15096"/>
                  </a:lnTo>
                  <a:lnTo>
                    <a:pt x="39818" y="14867"/>
                  </a:lnTo>
                  <a:lnTo>
                    <a:pt x="39943" y="14638"/>
                  </a:lnTo>
                  <a:lnTo>
                    <a:pt x="40047" y="14389"/>
                  </a:lnTo>
                  <a:lnTo>
                    <a:pt x="40047" y="14389"/>
                  </a:lnTo>
                  <a:lnTo>
                    <a:pt x="40213" y="13869"/>
                  </a:lnTo>
                  <a:lnTo>
                    <a:pt x="40380" y="13370"/>
                  </a:lnTo>
                  <a:lnTo>
                    <a:pt x="40504" y="12850"/>
                  </a:lnTo>
                  <a:lnTo>
                    <a:pt x="40629" y="12330"/>
                  </a:lnTo>
                  <a:lnTo>
                    <a:pt x="40712" y="11811"/>
                  </a:lnTo>
                  <a:lnTo>
                    <a:pt x="40795" y="11270"/>
                  </a:lnTo>
                  <a:lnTo>
                    <a:pt x="40941" y="10210"/>
                  </a:lnTo>
                  <a:lnTo>
                    <a:pt x="40941" y="10210"/>
                  </a:lnTo>
                  <a:lnTo>
                    <a:pt x="41024" y="9315"/>
                  </a:lnTo>
                  <a:lnTo>
                    <a:pt x="41066" y="8401"/>
                  </a:lnTo>
                  <a:lnTo>
                    <a:pt x="41087" y="7486"/>
                  </a:lnTo>
                  <a:lnTo>
                    <a:pt x="41066" y="6592"/>
                  </a:lnTo>
                  <a:lnTo>
                    <a:pt x="41003" y="5677"/>
                  </a:lnTo>
                  <a:lnTo>
                    <a:pt x="40920" y="4783"/>
                  </a:lnTo>
                  <a:lnTo>
                    <a:pt x="40795" y="3889"/>
                  </a:lnTo>
                  <a:lnTo>
                    <a:pt x="40629" y="2974"/>
                  </a:lnTo>
                  <a:lnTo>
                    <a:pt x="40629" y="2974"/>
                  </a:lnTo>
                  <a:lnTo>
                    <a:pt x="40567" y="2724"/>
                  </a:lnTo>
                  <a:lnTo>
                    <a:pt x="40484" y="2495"/>
                  </a:lnTo>
                  <a:lnTo>
                    <a:pt x="40380" y="2267"/>
                  </a:lnTo>
                  <a:lnTo>
                    <a:pt x="40255" y="2038"/>
                  </a:lnTo>
                  <a:lnTo>
                    <a:pt x="40109" y="1830"/>
                  </a:lnTo>
                  <a:lnTo>
                    <a:pt x="39943" y="1622"/>
                  </a:lnTo>
                  <a:lnTo>
                    <a:pt x="39777" y="1435"/>
                  </a:lnTo>
                  <a:lnTo>
                    <a:pt x="39590" y="1269"/>
                  </a:lnTo>
                  <a:lnTo>
                    <a:pt x="39402" y="1102"/>
                  </a:lnTo>
                  <a:lnTo>
                    <a:pt x="39194" y="957"/>
                  </a:lnTo>
                  <a:lnTo>
                    <a:pt x="38987" y="832"/>
                  </a:lnTo>
                  <a:lnTo>
                    <a:pt x="38779" y="707"/>
                  </a:lnTo>
                  <a:lnTo>
                    <a:pt x="38550" y="624"/>
                  </a:lnTo>
                  <a:lnTo>
                    <a:pt x="38321" y="541"/>
                  </a:lnTo>
                  <a:lnTo>
                    <a:pt x="38092" y="499"/>
                  </a:lnTo>
                  <a:lnTo>
                    <a:pt x="37864" y="458"/>
                  </a:lnTo>
                  <a:lnTo>
                    <a:pt x="37864" y="458"/>
                  </a:lnTo>
                  <a:lnTo>
                    <a:pt x="36949" y="354"/>
                  </a:lnTo>
                  <a:lnTo>
                    <a:pt x="36491" y="312"/>
                  </a:lnTo>
                  <a:lnTo>
                    <a:pt x="36034" y="291"/>
                  </a:lnTo>
                  <a:lnTo>
                    <a:pt x="36034" y="291"/>
                  </a:lnTo>
                  <a:lnTo>
                    <a:pt x="32312" y="229"/>
                  </a:lnTo>
                  <a:lnTo>
                    <a:pt x="30441" y="187"/>
                  </a:lnTo>
                  <a:lnTo>
                    <a:pt x="28569" y="146"/>
                  </a:lnTo>
                  <a:lnTo>
                    <a:pt x="28569" y="146"/>
                  </a:lnTo>
                  <a:lnTo>
                    <a:pt x="25180" y="42"/>
                  </a:lnTo>
                  <a:lnTo>
                    <a:pt x="23475" y="21"/>
                  </a:lnTo>
                  <a:lnTo>
                    <a:pt x="217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54" name="Google Shape;1554;p9"/>
            <p:cNvSpPr/>
            <p:nvPr/>
          </p:nvSpPr>
          <p:spPr>
            <a:xfrm>
              <a:off x="2734750" y="3174575"/>
              <a:ext cx="362850" cy="99325"/>
            </a:xfrm>
            <a:custGeom>
              <a:avLst/>
              <a:gdLst/>
              <a:ahLst/>
              <a:cxnLst/>
              <a:rect l="l" t="t" r="r" b="b"/>
              <a:pathLst>
                <a:path w="14514" h="3973" extrusionOk="0">
                  <a:moveTo>
                    <a:pt x="478" y="1"/>
                  </a:moveTo>
                  <a:lnTo>
                    <a:pt x="354" y="63"/>
                  </a:lnTo>
                  <a:lnTo>
                    <a:pt x="229" y="146"/>
                  </a:lnTo>
                  <a:lnTo>
                    <a:pt x="125" y="292"/>
                  </a:lnTo>
                  <a:lnTo>
                    <a:pt x="63" y="416"/>
                  </a:lnTo>
                  <a:lnTo>
                    <a:pt x="21" y="562"/>
                  </a:lnTo>
                  <a:lnTo>
                    <a:pt x="0" y="687"/>
                  </a:lnTo>
                  <a:lnTo>
                    <a:pt x="21" y="812"/>
                  </a:lnTo>
                  <a:lnTo>
                    <a:pt x="63" y="936"/>
                  </a:lnTo>
                  <a:lnTo>
                    <a:pt x="146" y="1061"/>
                  </a:lnTo>
                  <a:lnTo>
                    <a:pt x="229" y="1165"/>
                  </a:lnTo>
                  <a:lnTo>
                    <a:pt x="333" y="1269"/>
                  </a:lnTo>
                  <a:lnTo>
                    <a:pt x="645" y="1518"/>
                  </a:lnTo>
                  <a:lnTo>
                    <a:pt x="977" y="1747"/>
                  </a:lnTo>
                  <a:lnTo>
                    <a:pt x="1310" y="1955"/>
                  </a:lnTo>
                  <a:lnTo>
                    <a:pt x="1664" y="2142"/>
                  </a:lnTo>
                  <a:lnTo>
                    <a:pt x="2100" y="2350"/>
                  </a:lnTo>
                  <a:lnTo>
                    <a:pt x="2537" y="2537"/>
                  </a:lnTo>
                  <a:lnTo>
                    <a:pt x="2994" y="2683"/>
                  </a:lnTo>
                  <a:lnTo>
                    <a:pt x="3452" y="2828"/>
                  </a:lnTo>
                  <a:lnTo>
                    <a:pt x="4367" y="3057"/>
                  </a:lnTo>
                  <a:lnTo>
                    <a:pt x="5302" y="3286"/>
                  </a:lnTo>
                  <a:lnTo>
                    <a:pt x="5926" y="3431"/>
                  </a:lnTo>
                  <a:lnTo>
                    <a:pt x="6571" y="3556"/>
                  </a:lnTo>
                  <a:lnTo>
                    <a:pt x="7215" y="3681"/>
                  </a:lnTo>
                  <a:lnTo>
                    <a:pt x="7860" y="3785"/>
                  </a:lnTo>
                  <a:lnTo>
                    <a:pt x="8504" y="3868"/>
                  </a:lnTo>
                  <a:lnTo>
                    <a:pt x="9149" y="3910"/>
                  </a:lnTo>
                  <a:lnTo>
                    <a:pt x="9814" y="3951"/>
                  </a:lnTo>
                  <a:lnTo>
                    <a:pt x="10459" y="3972"/>
                  </a:lnTo>
                  <a:lnTo>
                    <a:pt x="11062" y="3951"/>
                  </a:lnTo>
                  <a:lnTo>
                    <a:pt x="11686" y="3910"/>
                  </a:lnTo>
                  <a:lnTo>
                    <a:pt x="12309" y="3868"/>
                  </a:lnTo>
                  <a:lnTo>
                    <a:pt x="12912" y="3785"/>
                  </a:lnTo>
                  <a:lnTo>
                    <a:pt x="13349" y="3702"/>
                  </a:lnTo>
                  <a:lnTo>
                    <a:pt x="13578" y="3639"/>
                  </a:lnTo>
                  <a:lnTo>
                    <a:pt x="13786" y="3577"/>
                  </a:lnTo>
                  <a:lnTo>
                    <a:pt x="13973" y="3473"/>
                  </a:lnTo>
                  <a:lnTo>
                    <a:pt x="14181" y="3369"/>
                  </a:lnTo>
                  <a:lnTo>
                    <a:pt x="14347" y="3224"/>
                  </a:lnTo>
                  <a:lnTo>
                    <a:pt x="14514" y="3036"/>
                  </a:lnTo>
                  <a:lnTo>
                    <a:pt x="14160" y="3016"/>
                  </a:lnTo>
                  <a:lnTo>
                    <a:pt x="13786" y="3036"/>
                  </a:lnTo>
                  <a:lnTo>
                    <a:pt x="13204" y="3036"/>
                  </a:lnTo>
                  <a:lnTo>
                    <a:pt x="12996" y="3016"/>
                  </a:lnTo>
                  <a:lnTo>
                    <a:pt x="12351" y="2912"/>
                  </a:lnTo>
                  <a:lnTo>
                    <a:pt x="11706" y="2849"/>
                  </a:lnTo>
                  <a:lnTo>
                    <a:pt x="10438" y="2724"/>
                  </a:lnTo>
                  <a:lnTo>
                    <a:pt x="9211" y="2579"/>
                  </a:lnTo>
                  <a:lnTo>
                    <a:pt x="8005" y="2433"/>
                  </a:lnTo>
                  <a:lnTo>
                    <a:pt x="7402" y="2329"/>
                  </a:lnTo>
                  <a:lnTo>
                    <a:pt x="6799" y="2225"/>
                  </a:lnTo>
                  <a:lnTo>
                    <a:pt x="6217" y="2101"/>
                  </a:lnTo>
                  <a:lnTo>
                    <a:pt x="5635" y="1976"/>
                  </a:lnTo>
                  <a:lnTo>
                    <a:pt x="5053" y="1810"/>
                  </a:lnTo>
                  <a:lnTo>
                    <a:pt x="4471" y="1643"/>
                  </a:lnTo>
                  <a:lnTo>
                    <a:pt x="3888" y="1456"/>
                  </a:lnTo>
                  <a:lnTo>
                    <a:pt x="3327" y="1248"/>
                  </a:lnTo>
                  <a:lnTo>
                    <a:pt x="2766" y="1019"/>
                  </a:lnTo>
                  <a:lnTo>
                    <a:pt x="2204" y="749"/>
                  </a:lnTo>
                  <a:lnTo>
                    <a:pt x="1664" y="479"/>
                  </a:lnTo>
                  <a:lnTo>
                    <a:pt x="1123" y="167"/>
                  </a:lnTo>
                  <a:lnTo>
                    <a:pt x="998" y="84"/>
                  </a:lnTo>
                  <a:lnTo>
                    <a:pt x="873" y="42"/>
                  </a:lnTo>
                  <a:lnTo>
                    <a:pt x="749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55" name="Google Shape;1555;p9"/>
            <p:cNvSpPr/>
            <p:nvPr/>
          </p:nvSpPr>
          <p:spPr>
            <a:xfrm>
              <a:off x="2734750" y="3174575"/>
              <a:ext cx="362850" cy="99325"/>
            </a:xfrm>
            <a:custGeom>
              <a:avLst/>
              <a:gdLst/>
              <a:ahLst/>
              <a:cxnLst/>
              <a:rect l="l" t="t" r="r" b="b"/>
              <a:pathLst>
                <a:path w="14514" h="3973" fill="none" extrusionOk="0">
                  <a:moveTo>
                    <a:pt x="624" y="1"/>
                  </a:moveTo>
                  <a:lnTo>
                    <a:pt x="624" y="1"/>
                  </a:lnTo>
                  <a:lnTo>
                    <a:pt x="478" y="1"/>
                  </a:lnTo>
                  <a:lnTo>
                    <a:pt x="354" y="63"/>
                  </a:lnTo>
                  <a:lnTo>
                    <a:pt x="229" y="146"/>
                  </a:lnTo>
                  <a:lnTo>
                    <a:pt x="125" y="292"/>
                  </a:lnTo>
                  <a:lnTo>
                    <a:pt x="125" y="292"/>
                  </a:lnTo>
                  <a:lnTo>
                    <a:pt x="63" y="416"/>
                  </a:lnTo>
                  <a:lnTo>
                    <a:pt x="21" y="562"/>
                  </a:lnTo>
                  <a:lnTo>
                    <a:pt x="0" y="687"/>
                  </a:lnTo>
                  <a:lnTo>
                    <a:pt x="21" y="812"/>
                  </a:lnTo>
                  <a:lnTo>
                    <a:pt x="63" y="936"/>
                  </a:lnTo>
                  <a:lnTo>
                    <a:pt x="146" y="1061"/>
                  </a:lnTo>
                  <a:lnTo>
                    <a:pt x="229" y="1165"/>
                  </a:lnTo>
                  <a:lnTo>
                    <a:pt x="333" y="1269"/>
                  </a:lnTo>
                  <a:lnTo>
                    <a:pt x="333" y="1269"/>
                  </a:lnTo>
                  <a:lnTo>
                    <a:pt x="645" y="1518"/>
                  </a:lnTo>
                  <a:lnTo>
                    <a:pt x="977" y="1747"/>
                  </a:lnTo>
                  <a:lnTo>
                    <a:pt x="1310" y="1955"/>
                  </a:lnTo>
                  <a:lnTo>
                    <a:pt x="1664" y="2142"/>
                  </a:lnTo>
                  <a:lnTo>
                    <a:pt x="1664" y="2142"/>
                  </a:lnTo>
                  <a:lnTo>
                    <a:pt x="2100" y="2350"/>
                  </a:lnTo>
                  <a:lnTo>
                    <a:pt x="2537" y="2537"/>
                  </a:lnTo>
                  <a:lnTo>
                    <a:pt x="2994" y="2683"/>
                  </a:lnTo>
                  <a:lnTo>
                    <a:pt x="3452" y="2828"/>
                  </a:lnTo>
                  <a:lnTo>
                    <a:pt x="4367" y="3057"/>
                  </a:lnTo>
                  <a:lnTo>
                    <a:pt x="5302" y="3286"/>
                  </a:lnTo>
                  <a:lnTo>
                    <a:pt x="5302" y="3286"/>
                  </a:lnTo>
                  <a:lnTo>
                    <a:pt x="5926" y="3431"/>
                  </a:lnTo>
                  <a:lnTo>
                    <a:pt x="6571" y="3556"/>
                  </a:lnTo>
                  <a:lnTo>
                    <a:pt x="7215" y="3681"/>
                  </a:lnTo>
                  <a:lnTo>
                    <a:pt x="7860" y="3785"/>
                  </a:lnTo>
                  <a:lnTo>
                    <a:pt x="8504" y="3868"/>
                  </a:lnTo>
                  <a:lnTo>
                    <a:pt x="9149" y="3910"/>
                  </a:lnTo>
                  <a:lnTo>
                    <a:pt x="9814" y="3951"/>
                  </a:lnTo>
                  <a:lnTo>
                    <a:pt x="10459" y="3972"/>
                  </a:lnTo>
                  <a:lnTo>
                    <a:pt x="10459" y="3972"/>
                  </a:lnTo>
                  <a:lnTo>
                    <a:pt x="11062" y="3951"/>
                  </a:lnTo>
                  <a:lnTo>
                    <a:pt x="11686" y="3910"/>
                  </a:lnTo>
                  <a:lnTo>
                    <a:pt x="12309" y="3868"/>
                  </a:lnTo>
                  <a:lnTo>
                    <a:pt x="12912" y="3785"/>
                  </a:lnTo>
                  <a:lnTo>
                    <a:pt x="12912" y="3785"/>
                  </a:lnTo>
                  <a:lnTo>
                    <a:pt x="13349" y="3702"/>
                  </a:lnTo>
                  <a:lnTo>
                    <a:pt x="13578" y="3639"/>
                  </a:lnTo>
                  <a:lnTo>
                    <a:pt x="13786" y="3577"/>
                  </a:lnTo>
                  <a:lnTo>
                    <a:pt x="13973" y="3473"/>
                  </a:lnTo>
                  <a:lnTo>
                    <a:pt x="14181" y="3369"/>
                  </a:lnTo>
                  <a:lnTo>
                    <a:pt x="14347" y="3224"/>
                  </a:lnTo>
                  <a:lnTo>
                    <a:pt x="14514" y="3036"/>
                  </a:lnTo>
                  <a:lnTo>
                    <a:pt x="14514" y="3036"/>
                  </a:lnTo>
                  <a:lnTo>
                    <a:pt x="14160" y="3016"/>
                  </a:lnTo>
                  <a:lnTo>
                    <a:pt x="14160" y="3016"/>
                  </a:lnTo>
                  <a:lnTo>
                    <a:pt x="13786" y="3036"/>
                  </a:lnTo>
                  <a:lnTo>
                    <a:pt x="13786" y="3036"/>
                  </a:lnTo>
                  <a:lnTo>
                    <a:pt x="13411" y="3036"/>
                  </a:lnTo>
                  <a:lnTo>
                    <a:pt x="13411" y="3036"/>
                  </a:lnTo>
                  <a:lnTo>
                    <a:pt x="13204" y="3036"/>
                  </a:lnTo>
                  <a:lnTo>
                    <a:pt x="12996" y="3016"/>
                  </a:lnTo>
                  <a:lnTo>
                    <a:pt x="12996" y="3016"/>
                  </a:lnTo>
                  <a:lnTo>
                    <a:pt x="12351" y="2912"/>
                  </a:lnTo>
                  <a:lnTo>
                    <a:pt x="11706" y="2849"/>
                  </a:lnTo>
                  <a:lnTo>
                    <a:pt x="10438" y="2724"/>
                  </a:lnTo>
                  <a:lnTo>
                    <a:pt x="10438" y="2724"/>
                  </a:lnTo>
                  <a:lnTo>
                    <a:pt x="9211" y="2579"/>
                  </a:lnTo>
                  <a:lnTo>
                    <a:pt x="8005" y="2433"/>
                  </a:lnTo>
                  <a:lnTo>
                    <a:pt x="7402" y="2329"/>
                  </a:lnTo>
                  <a:lnTo>
                    <a:pt x="6799" y="2225"/>
                  </a:lnTo>
                  <a:lnTo>
                    <a:pt x="6217" y="2101"/>
                  </a:lnTo>
                  <a:lnTo>
                    <a:pt x="5635" y="1976"/>
                  </a:lnTo>
                  <a:lnTo>
                    <a:pt x="5053" y="1810"/>
                  </a:lnTo>
                  <a:lnTo>
                    <a:pt x="4471" y="1643"/>
                  </a:lnTo>
                  <a:lnTo>
                    <a:pt x="3888" y="1456"/>
                  </a:lnTo>
                  <a:lnTo>
                    <a:pt x="3327" y="1248"/>
                  </a:lnTo>
                  <a:lnTo>
                    <a:pt x="2766" y="1019"/>
                  </a:lnTo>
                  <a:lnTo>
                    <a:pt x="2204" y="749"/>
                  </a:lnTo>
                  <a:lnTo>
                    <a:pt x="1664" y="479"/>
                  </a:lnTo>
                  <a:lnTo>
                    <a:pt x="1123" y="167"/>
                  </a:lnTo>
                  <a:lnTo>
                    <a:pt x="1123" y="167"/>
                  </a:lnTo>
                  <a:lnTo>
                    <a:pt x="998" y="84"/>
                  </a:lnTo>
                  <a:lnTo>
                    <a:pt x="873" y="42"/>
                  </a:lnTo>
                  <a:lnTo>
                    <a:pt x="749" y="1"/>
                  </a:lnTo>
                  <a:lnTo>
                    <a:pt x="6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56" name="Google Shape;1556;p9"/>
            <p:cNvSpPr/>
            <p:nvPr/>
          </p:nvSpPr>
          <p:spPr>
            <a:xfrm>
              <a:off x="2743050" y="2271650"/>
              <a:ext cx="44225" cy="265125"/>
            </a:xfrm>
            <a:custGeom>
              <a:avLst/>
              <a:gdLst/>
              <a:ahLst/>
              <a:cxnLst/>
              <a:rect l="l" t="t" r="r" b="b"/>
              <a:pathLst>
                <a:path w="1769" h="10605" extrusionOk="0">
                  <a:moveTo>
                    <a:pt x="937" y="1"/>
                  </a:moveTo>
                  <a:lnTo>
                    <a:pt x="833" y="21"/>
                  </a:lnTo>
                  <a:lnTo>
                    <a:pt x="729" y="42"/>
                  </a:lnTo>
                  <a:lnTo>
                    <a:pt x="625" y="84"/>
                  </a:lnTo>
                  <a:lnTo>
                    <a:pt x="541" y="125"/>
                  </a:lnTo>
                  <a:lnTo>
                    <a:pt x="479" y="188"/>
                  </a:lnTo>
                  <a:lnTo>
                    <a:pt x="396" y="271"/>
                  </a:lnTo>
                  <a:lnTo>
                    <a:pt x="292" y="437"/>
                  </a:lnTo>
                  <a:lnTo>
                    <a:pt x="188" y="645"/>
                  </a:lnTo>
                  <a:lnTo>
                    <a:pt x="105" y="853"/>
                  </a:lnTo>
                  <a:lnTo>
                    <a:pt x="63" y="1061"/>
                  </a:lnTo>
                  <a:lnTo>
                    <a:pt x="42" y="1290"/>
                  </a:lnTo>
                  <a:lnTo>
                    <a:pt x="1" y="2350"/>
                  </a:lnTo>
                  <a:lnTo>
                    <a:pt x="1" y="2870"/>
                  </a:lnTo>
                  <a:lnTo>
                    <a:pt x="1" y="3390"/>
                  </a:lnTo>
                  <a:lnTo>
                    <a:pt x="42" y="4242"/>
                  </a:lnTo>
                  <a:lnTo>
                    <a:pt x="105" y="5095"/>
                  </a:lnTo>
                  <a:lnTo>
                    <a:pt x="167" y="5926"/>
                  </a:lnTo>
                  <a:lnTo>
                    <a:pt x="271" y="6758"/>
                  </a:lnTo>
                  <a:lnTo>
                    <a:pt x="396" y="7590"/>
                  </a:lnTo>
                  <a:lnTo>
                    <a:pt x="562" y="8422"/>
                  </a:lnTo>
                  <a:lnTo>
                    <a:pt x="770" y="9233"/>
                  </a:lnTo>
                  <a:lnTo>
                    <a:pt x="1020" y="10043"/>
                  </a:lnTo>
                  <a:lnTo>
                    <a:pt x="1061" y="10210"/>
                  </a:lnTo>
                  <a:lnTo>
                    <a:pt x="1124" y="10376"/>
                  </a:lnTo>
                  <a:lnTo>
                    <a:pt x="1165" y="10459"/>
                  </a:lnTo>
                  <a:lnTo>
                    <a:pt x="1228" y="10522"/>
                  </a:lnTo>
                  <a:lnTo>
                    <a:pt x="1311" y="10563"/>
                  </a:lnTo>
                  <a:lnTo>
                    <a:pt x="1436" y="10605"/>
                  </a:lnTo>
                  <a:lnTo>
                    <a:pt x="1477" y="10480"/>
                  </a:lnTo>
                  <a:lnTo>
                    <a:pt x="1498" y="10397"/>
                  </a:lnTo>
                  <a:lnTo>
                    <a:pt x="1581" y="9295"/>
                  </a:lnTo>
                  <a:lnTo>
                    <a:pt x="1643" y="8172"/>
                  </a:lnTo>
                  <a:lnTo>
                    <a:pt x="1706" y="7049"/>
                  </a:lnTo>
                  <a:lnTo>
                    <a:pt x="1727" y="5947"/>
                  </a:lnTo>
                  <a:lnTo>
                    <a:pt x="1768" y="3702"/>
                  </a:lnTo>
                  <a:lnTo>
                    <a:pt x="1768" y="1477"/>
                  </a:lnTo>
                  <a:lnTo>
                    <a:pt x="1768" y="1227"/>
                  </a:lnTo>
                  <a:lnTo>
                    <a:pt x="1727" y="978"/>
                  </a:lnTo>
                  <a:lnTo>
                    <a:pt x="1685" y="728"/>
                  </a:lnTo>
                  <a:lnTo>
                    <a:pt x="1602" y="500"/>
                  </a:lnTo>
                  <a:lnTo>
                    <a:pt x="1498" y="312"/>
                  </a:lnTo>
                  <a:lnTo>
                    <a:pt x="1436" y="229"/>
                  </a:lnTo>
                  <a:lnTo>
                    <a:pt x="1373" y="167"/>
                  </a:lnTo>
                  <a:lnTo>
                    <a:pt x="1290" y="104"/>
                  </a:lnTo>
                  <a:lnTo>
                    <a:pt x="1207" y="63"/>
                  </a:lnTo>
                  <a:lnTo>
                    <a:pt x="1103" y="21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57" name="Google Shape;1557;p9"/>
            <p:cNvSpPr/>
            <p:nvPr/>
          </p:nvSpPr>
          <p:spPr>
            <a:xfrm>
              <a:off x="2743050" y="2271650"/>
              <a:ext cx="44225" cy="265125"/>
            </a:xfrm>
            <a:custGeom>
              <a:avLst/>
              <a:gdLst/>
              <a:ahLst/>
              <a:cxnLst/>
              <a:rect l="l" t="t" r="r" b="b"/>
              <a:pathLst>
                <a:path w="1769" h="10605" fill="none" extrusionOk="0">
                  <a:moveTo>
                    <a:pt x="937" y="1"/>
                  </a:moveTo>
                  <a:lnTo>
                    <a:pt x="937" y="1"/>
                  </a:lnTo>
                  <a:lnTo>
                    <a:pt x="833" y="21"/>
                  </a:lnTo>
                  <a:lnTo>
                    <a:pt x="729" y="42"/>
                  </a:lnTo>
                  <a:lnTo>
                    <a:pt x="625" y="84"/>
                  </a:lnTo>
                  <a:lnTo>
                    <a:pt x="541" y="125"/>
                  </a:lnTo>
                  <a:lnTo>
                    <a:pt x="479" y="188"/>
                  </a:lnTo>
                  <a:lnTo>
                    <a:pt x="396" y="271"/>
                  </a:lnTo>
                  <a:lnTo>
                    <a:pt x="292" y="437"/>
                  </a:lnTo>
                  <a:lnTo>
                    <a:pt x="292" y="437"/>
                  </a:lnTo>
                  <a:lnTo>
                    <a:pt x="188" y="645"/>
                  </a:lnTo>
                  <a:lnTo>
                    <a:pt x="105" y="853"/>
                  </a:lnTo>
                  <a:lnTo>
                    <a:pt x="63" y="1061"/>
                  </a:lnTo>
                  <a:lnTo>
                    <a:pt x="42" y="1290"/>
                  </a:lnTo>
                  <a:lnTo>
                    <a:pt x="42" y="1290"/>
                  </a:lnTo>
                  <a:lnTo>
                    <a:pt x="1" y="2350"/>
                  </a:lnTo>
                  <a:lnTo>
                    <a:pt x="1" y="2870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42" y="4242"/>
                  </a:lnTo>
                  <a:lnTo>
                    <a:pt x="105" y="5095"/>
                  </a:lnTo>
                  <a:lnTo>
                    <a:pt x="167" y="5926"/>
                  </a:lnTo>
                  <a:lnTo>
                    <a:pt x="271" y="6758"/>
                  </a:lnTo>
                  <a:lnTo>
                    <a:pt x="396" y="7590"/>
                  </a:lnTo>
                  <a:lnTo>
                    <a:pt x="562" y="8422"/>
                  </a:lnTo>
                  <a:lnTo>
                    <a:pt x="770" y="9233"/>
                  </a:lnTo>
                  <a:lnTo>
                    <a:pt x="1020" y="10043"/>
                  </a:lnTo>
                  <a:lnTo>
                    <a:pt x="1020" y="10043"/>
                  </a:lnTo>
                  <a:lnTo>
                    <a:pt x="1061" y="10210"/>
                  </a:lnTo>
                  <a:lnTo>
                    <a:pt x="1124" y="10376"/>
                  </a:lnTo>
                  <a:lnTo>
                    <a:pt x="1165" y="10459"/>
                  </a:lnTo>
                  <a:lnTo>
                    <a:pt x="1228" y="10522"/>
                  </a:lnTo>
                  <a:lnTo>
                    <a:pt x="1311" y="10563"/>
                  </a:lnTo>
                  <a:lnTo>
                    <a:pt x="1436" y="10605"/>
                  </a:lnTo>
                  <a:lnTo>
                    <a:pt x="1436" y="10605"/>
                  </a:lnTo>
                  <a:lnTo>
                    <a:pt x="1477" y="10480"/>
                  </a:lnTo>
                  <a:lnTo>
                    <a:pt x="1498" y="10397"/>
                  </a:lnTo>
                  <a:lnTo>
                    <a:pt x="1498" y="10397"/>
                  </a:lnTo>
                  <a:lnTo>
                    <a:pt x="1581" y="9295"/>
                  </a:lnTo>
                  <a:lnTo>
                    <a:pt x="1643" y="8172"/>
                  </a:lnTo>
                  <a:lnTo>
                    <a:pt x="1706" y="7049"/>
                  </a:lnTo>
                  <a:lnTo>
                    <a:pt x="1727" y="5947"/>
                  </a:lnTo>
                  <a:lnTo>
                    <a:pt x="1768" y="3702"/>
                  </a:lnTo>
                  <a:lnTo>
                    <a:pt x="1768" y="1477"/>
                  </a:lnTo>
                  <a:lnTo>
                    <a:pt x="1768" y="1477"/>
                  </a:lnTo>
                  <a:lnTo>
                    <a:pt x="1768" y="1227"/>
                  </a:lnTo>
                  <a:lnTo>
                    <a:pt x="1727" y="978"/>
                  </a:lnTo>
                  <a:lnTo>
                    <a:pt x="1685" y="728"/>
                  </a:lnTo>
                  <a:lnTo>
                    <a:pt x="1602" y="500"/>
                  </a:lnTo>
                  <a:lnTo>
                    <a:pt x="1602" y="500"/>
                  </a:lnTo>
                  <a:lnTo>
                    <a:pt x="1498" y="312"/>
                  </a:lnTo>
                  <a:lnTo>
                    <a:pt x="1436" y="229"/>
                  </a:lnTo>
                  <a:lnTo>
                    <a:pt x="1373" y="167"/>
                  </a:lnTo>
                  <a:lnTo>
                    <a:pt x="1290" y="104"/>
                  </a:lnTo>
                  <a:lnTo>
                    <a:pt x="1207" y="63"/>
                  </a:lnTo>
                  <a:lnTo>
                    <a:pt x="1103" y="21"/>
                  </a:lnTo>
                  <a:lnTo>
                    <a:pt x="999" y="1"/>
                  </a:lnTo>
                  <a:lnTo>
                    <a:pt x="999" y="1"/>
                  </a:lnTo>
                  <a:lnTo>
                    <a:pt x="93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58" name="Google Shape;1558;p9"/>
            <p:cNvSpPr/>
            <p:nvPr/>
          </p:nvSpPr>
          <p:spPr>
            <a:xfrm>
              <a:off x="3259750" y="2637600"/>
              <a:ext cx="171575" cy="84750"/>
            </a:xfrm>
            <a:custGeom>
              <a:avLst/>
              <a:gdLst/>
              <a:ahLst/>
              <a:cxnLst/>
              <a:rect l="l" t="t" r="r" b="b"/>
              <a:pathLst>
                <a:path w="6863" h="3390" extrusionOk="0">
                  <a:moveTo>
                    <a:pt x="1103" y="1"/>
                  </a:moveTo>
                  <a:lnTo>
                    <a:pt x="916" y="21"/>
                  </a:lnTo>
                  <a:lnTo>
                    <a:pt x="749" y="63"/>
                  </a:lnTo>
                  <a:lnTo>
                    <a:pt x="583" y="105"/>
                  </a:lnTo>
                  <a:lnTo>
                    <a:pt x="437" y="188"/>
                  </a:lnTo>
                  <a:lnTo>
                    <a:pt x="313" y="292"/>
                  </a:lnTo>
                  <a:lnTo>
                    <a:pt x="209" y="396"/>
                  </a:lnTo>
                  <a:lnTo>
                    <a:pt x="126" y="520"/>
                  </a:lnTo>
                  <a:lnTo>
                    <a:pt x="63" y="666"/>
                  </a:lnTo>
                  <a:lnTo>
                    <a:pt x="22" y="791"/>
                  </a:lnTo>
                  <a:lnTo>
                    <a:pt x="22" y="895"/>
                  </a:lnTo>
                  <a:lnTo>
                    <a:pt x="1" y="999"/>
                  </a:lnTo>
                  <a:lnTo>
                    <a:pt x="22" y="1103"/>
                  </a:lnTo>
                  <a:lnTo>
                    <a:pt x="42" y="1207"/>
                  </a:lnTo>
                  <a:lnTo>
                    <a:pt x="84" y="1311"/>
                  </a:lnTo>
                  <a:lnTo>
                    <a:pt x="146" y="1415"/>
                  </a:lnTo>
                  <a:lnTo>
                    <a:pt x="209" y="1498"/>
                  </a:lnTo>
                  <a:lnTo>
                    <a:pt x="375" y="1685"/>
                  </a:lnTo>
                  <a:lnTo>
                    <a:pt x="583" y="1830"/>
                  </a:lnTo>
                  <a:lnTo>
                    <a:pt x="853" y="1955"/>
                  </a:lnTo>
                  <a:lnTo>
                    <a:pt x="1144" y="2080"/>
                  </a:lnTo>
                  <a:lnTo>
                    <a:pt x="3078" y="2621"/>
                  </a:lnTo>
                  <a:lnTo>
                    <a:pt x="4991" y="3120"/>
                  </a:lnTo>
                  <a:lnTo>
                    <a:pt x="5656" y="3307"/>
                  </a:lnTo>
                  <a:lnTo>
                    <a:pt x="6010" y="3369"/>
                  </a:lnTo>
                  <a:lnTo>
                    <a:pt x="6197" y="3390"/>
                  </a:lnTo>
                  <a:lnTo>
                    <a:pt x="6384" y="3390"/>
                  </a:lnTo>
                  <a:lnTo>
                    <a:pt x="6613" y="3369"/>
                  </a:lnTo>
                  <a:lnTo>
                    <a:pt x="6862" y="3348"/>
                  </a:lnTo>
                  <a:lnTo>
                    <a:pt x="6779" y="3182"/>
                  </a:lnTo>
                  <a:lnTo>
                    <a:pt x="6717" y="3078"/>
                  </a:lnTo>
                  <a:lnTo>
                    <a:pt x="6530" y="2870"/>
                  </a:lnTo>
                  <a:lnTo>
                    <a:pt x="6322" y="2662"/>
                  </a:lnTo>
                  <a:lnTo>
                    <a:pt x="6072" y="2433"/>
                  </a:lnTo>
                  <a:lnTo>
                    <a:pt x="5823" y="2225"/>
                  </a:lnTo>
                  <a:lnTo>
                    <a:pt x="5553" y="2018"/>
                  </a:lnTo>
                  <a:lnTo>
                    <a:pt x="5282" y="1830"/>
                  </a:lnTo>
                  <a:lnTo>
                    <a:pt x="4742" y="1477"/>
                  </a:lnTo>
                  <a:lnTo>
                    <a:pt x="4159" y="1165"/>
                  </a:lnTo>
                  <a:lnTo>
                    <a:pt x="3577" y="895"/>
                  </a:lnTo>
                  <a:lnTo>
                    <a:pt x="2974" y="624"/>
                  </a:lnTo>
                  <a:lnTo>
                    <a:pt x="1768" y="146"/>
                  </a:lnTo>
                  <a:lnTo>
                    <a:pt x="1602" y="84"/>
                  </a:lnTo>
                  <a:lnTo>
                    <a:pt x="1415" y="42"/>
                  </a:lnTo>
                  <a:lnTo>
                    <a:pt x="1269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59" name="Google Shape;1559;p9"/>
            <p:cNvSpPr/>
            <p:nvPr/>
          </p:nvSpPr>
          <p:spPr>
            <a:xfrm>
              <a:off x="3259750" y="2637600"/>
              <a:ext cx="171575" cy="84750"/>
            </a:xfrm>
            <a:custGeom>
              <a:avLst/>
              <a:gdLst/>
              <a:ahLst/>
              <a:cxnLst/>
              <a:rect l="l" t="t" r="r" b="b"/>
              <a:pathLst>
                <a:path w="6863" h="3390" fill="none" extrusionOk="0">
                  <a:moveTo>
                    <a:pt x="1103" y="1"/>
                  </a:moveTo>
                  <a:lnTo>
                    <a:pt x="1103" y="1"/>
                  </a:lnTo>
                  <a:lnTo>
                    <a:pt x="916" y="21"/>
                  </a:lnTo>
                  <a:lnTo>
                    <a:pt x="749" y="63"/>
                  </a:lnTo>
                  <a:lnTo>
                    <a:pt x="583" y="105"/>
                  </a:lnTo>
                  <a:lnTo>
                    <a:pt x="437" y="188"/>
                  </a:lnTo>
                  <a:lnTo>
                    <a:pt x="313" y="292"/>
                  </a:lnTo>
                  <a:lnTo>
                    <a:pt x="209" y="396"/>
                  </a:lnTo>
                  <a:lnTo>
                    <a:pt x="126" y="520"/>
                  </a:lnTo>
                  <a:lnTo>
                    <a:pt x="63" y="666"/>
                  </a:lnTo>
                  <a:lnTo>
                    <a:pt x="63" y="666"/>
                  </a:lnTo>
                  <a:lnTo>
                    <a:pt x="22" y="791"/>
                  </a:lnTo>
                  <a:lnTo>
                    <a:pt x="22" y="895"/>
                  </a:lnTo>
                  <a:lnTo>
                    <a:pt x="1" y="999"/>
                  </a:lnTo>
                  <a:lnTo>
                    <a:pt x="22" y="1103"/>
                  </a:lnTo>
                  <a:lnTo>
                    <a:pt x="42" y="1207"/>
                  </a:lnTo>
                  <a:lnTo>
                    <a:pt x="84" y="1311"/>
                  </a:lnTo>
                  <a:lnTo>
                    <a:pt x="146" y="1415"/>
                  </a:lnTo>
                  <a:lnTo>
                    <a:pt x="209" y="1498"/>
                  </a:lnTo>
                  <a:lnTo>
                    <a:pt x="375" y="1685"/>
                  </a:lnTo>
                  <a:lnTo>
                    <a:pt x="583" y="1830"/>
                  </a:lnTo>
                  <a:lnTo>
                    <a:pt x="853" y="1955"/>
                  </a:lnTo>
                  <a:lnTo>
                    <a:pt x="1144" y="2080"/>
                  </a:lnTo>
                  <a:lnTo>
                    <a:pt x="1144" y="2080"/>
                  </a:lnTo>
                  <a:lnTo>
                    <a:pt x="3078" y="2621"/>
                  </a:lnTo>
                  <a:lnTo>
                    <a:pt x="4991" y="3120"/>
                  </a:lnTo>
                  <a:lnTo>
                    <a:pt x="4991" y="3120"/>
                  </a:lnTo>
                  <a:lnTo>
                    <a:pt x="5656" y="3307"/>
                  </a:lnTo>
                  <a:lnTo>
                    <a:pt x="6010" y="3369"/>
                  </a:lnTo>
                  <a:lnTo>
                    <a:pt x="6197" y="3390"/>
                  </a:lnTo>
                  <a:lnTo>
                    <a:pt x="6384" y="3390"/>
                  </a:lnTo>
                  <a:lnTo>
                    <a:pt x="6384" y="3390"/>
                  </a:lnTo>
                  <a:lnTo>
                    <a:pt x="6613" y="3369"/>
                  </a:lnTo>
                  <a:lnTo>
                    <a:pt x="6862" y="3348"/>
                  </a:lnTo>
                  <a:lnTo>
                    <a:pt x="6862" y="3348"/>
                  </a:lnTo>
                  <a:lnTo>
                    <a:pt x="6779" y="3182"/>
                  </a:lnTo>
                  <a:lnTo>
                    <a:pt x="6717" y="3078"/>
                  </a:lnTo>
                  <a:lnTo>
                    <a:pt x="6717" y="3078"/>
                  </a:lnTo>
                  <a:lnTo>
                    <a:pt x="6530" y="2870"/>
                  </a:lnTo>
                  <a:lnTo>
                    <a:pt x="6322" y="2662"/>
                  </a:lnTo>
                  <a:lnTo>
                    <a:pt x="6322" y="2662"/>
                  </a:lnTo>
                  <a:lnTo>
                    <a:pt x="6072" y="2433"/>
                  </a:lnTo>
                  <a:lnTo>
                    <a:pt x="5823" y="2225"/>
                  </a:lnTo>
                  <a:lnTo>
                    <a:pt x="5553" y="2018"/>
                  </a:lnTo>
                  <a:lnTo>
                    <a:pt x="5282" y="1830"/>
                  </a:lnTo>
                  <a:lnTo>
                    <a:pt x="4742" y="1477"/>
                  </a:lnTo>
                  <a:lnTo>
                    <a:pt x="4159" y="1165"/>
                  </a:lnTo>
                  <a:lnTo>
                    <a:pt x="3577" y="895"/>
                  </a:lnTo>
                  <a:lnTo>
                    <a:pt x="2974" y="624"/>
                  </a:lnTo>
                  <a:lnTo>
                    <a:pt x="1768" y="146"/>
                  </a:lnTo>
                  <a:lnTo>
                    <a:pt x="1768" y="146"/>
                  </a:lnTo>
                  <a:lnTo>
                    <a:pt x="1602" y="84"/>
                  </a:lnTo>
                  <a:lnTo>
                    <a:pt x="1415" y="42"/>
                  </a:lnTo>
                  <a:lnTo>
                    <a:pt x="1269" y="21"/>
                  </a:lnTo>
                  <a:lnTo>
                    <a:pt x="110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60" name="Google Shape;1560;p9"/>
            <p:cNvSpPr/>
            <p:nvPr/>
          </p:nvSpPr>
          <p:spPr>
            <a:xfrm>
              <a:off x="2760725" y="2586650"/>
              <a:ext cx="34850" cy="67625"/>
            </a:xfrm>
            <a:custGeom>
              <a:avLst/>
              <a:gdLst/>
              <a:ahLst/>
              <a:cxnLst/>
              <a:rect l="l" t="t" r="r" b="b"/>
              <a:pathLst>
                <a:path w="1394" h="2705" extrusionOk="0">
                  <a:moveTo>
                    <a:pt x="625" y="1"/>
                  </a:moveTo>
                  <a:lnTo>
                    <a:pt x="458" y="43"/>
                  </a:lnTo>
                  <a:lnTo>
                    <a:pt x="313" y="105"/>
                  </a:lnTo>
                  <a:lnTo>
                    <a:pt x="250" y="146"/>
                  </a:lnTo>
                  <a:lnTo>
                    <a:pt x="188" y="209"/>
                  </a:lnTo>
                  <a:lnTo>
                    <a:pt x="126" y="292"/>
                  </a:lnTo>
                  <a:lnTo>
                    <a:pt x="84" y="375"/>
                  </a:lnTo>
                  <a:lnTo>
                    <a:pt x="42" y="521"/>
                  </a:lnTo>
                  <a:lnTo>
                    <a:pt x="22" y="666"/>
                  </a:lnTo>
                  <a:lnTo>
                    <a:pt x="1" y="812"/>
                  </a:lnTo>
                  <a:lnTo>
                    <a:pt x="22" y="978"/>
                  </a:lnTo>
                  <a:lnTo>
                    <a:pt x="42" y="1165"/>
                  </a:lnTo>
                  <a:lnTo>
                    <a:pt x="84" y="1332"/>
                  </a:lnTo>
                  <a:lnTo>
                    <a:pt x="126" y="1498"/>
                  </a:lnTo>
                  <a:lnTo>
                    <a:pt x="188" y="1685"/>
                  </a:lnTo>
                  <a:lnTo>
                    <a:pt x="271" y="1852"/>
                  </a:lnTo>
                  <a:lnTo>
                    <a:pt x="354" y="2018"/>
                  </a:lnTo>
                  <a:lnTo>
                    <a:pt x="458" y="2163"/>
                  </a:lnTo>
                  <a:lnTo>
                    <a:pt x="562" y="2309"/>
                  </a:lnTo>
                  <a:lnTo>
                    <a:pt x="687" y="2434"/>
                  </a:lnTo>
                  <a:lnTo>
                    <a:pt x="791" y="2538"/>
                  </a:lnTo>
                  <a:lnTo>
                    <a:pt x="936" y="2642"/>
                  </a:lnTo>
                  <a:lnTo>
                    <a:pt x="1061" y="2704"/>
                  </a:lnTo>
                  <a:lnTo>
                    <a:pt x="1144" y="2600"/>
                  </a:lnTo>
                  <a:lnTo>
                    <a:pt x="1207" y="2454"/>
                  </a:lnTo>
                  <a:lnTo>
                    <a:pt x="1269" y="2309"/>
                  </a:lnTo>
                  <a:lnTo>
                    <a:pt x="1311" y="2163"/>
                  </a:lnTo>
                  <a:lnTo>
                    <a:pt x="1373" y="1810"/>
                  </a:lnTo>
                  <a:lnTo>
                    <a:pt x="1394" y="1436"/>
                  </a:lnTo>
                  <a:lnTo>
                    <a:pt x="1373" y="1082"/>
                  </a:lnTo>
                  <a:lnTo>
                    <a:pt x="1332" y="749"/>
                  </a:lnTo>
                  <a:lnTo>
                    <a:pt x="1290" y="583"/>
                  </a:lnTo>
                  <a:lnTo>
                    <a:pt x="1228" y="458"/>
                  </a:lnTo>
                  <a:lnTo>
                    <a:pt x="1165" y="334"/>
                  </a:lnTo>
                  <a:lnTo>
                    <a:pt x="1103" y="230"/>
                  </a:lnTo>
                  <a:lnTo>
                    <a:pt x="999" y="126"/>
                  </a:lnTo>
                  <a:lnTo>
                    <a:pt x="874" y="63"/>
                  </a:lnTo>
                  <a:lnTo>
                    <a:pt x="749" y="22"/>
                  </a:lnTo>
                  <a:lnTo>
                    <a:pt x="62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61" name="Google Shape;1561;p9"/>
            <p:cNvSpPr/>
            <p:nvPr/>
          </p:nvSpPr>
          <p:spPr>
            <a:xfrm>
              <a:off x="2760725" y="2586650"/>
              <a:ext cx="34850" cy="67625"/>
            </a:xfrm>
            <a:custGeom>
              <a:avLst/>
              <a:gdLst/>
              <a:ahLst/>
              <a:cxnLst/>
              <a:rect l="l" t="t" r="r" b="b"/>
              <a:pathLst>
                <a:path w="1394" h="2705" fill="none" extrusionOk="0">
                  <a:moveTo>
                    <a:pt x="625" y="1"/>
                  </a:moveTo>
                  <a:lnTo>
                    <a:pt x="625" y="1"/>
                  </a:lnTo>
                  <a:lnTo>
                    <a:pt x="458" y="43"/>
                  </a:lnTo>
                  <a:lnTo>
                    <a:pt x="313" y="105"/>
                  </a:lnTo>
                  <a:lnTo>
                    <a:pt x="250" y="146"/>
                  </a:lnTo>
                  <a:lnTo>
                    <a:pt x="188" y="209"/>
                  </a:lnTo>
                  <a:lnTo>
                    <a:pt x="126" y="292"/>
                  </a:lnTo>
                  <a:lnTo>
                    <a:pt x="84" y="375"/>
                  </a:lnTo>
                  <a:lnTo>
                    <a:pt x="84" y="375"/>
                  </a:lnTo>
                  <a:lnTo>
                    <a:pt x="42" y="521"/>
                  </a:lnTo>
                  <a:lnTo>
                    <a:pt x="22" y="666"/>
                  </a:lnTo>
                  <a:lnTo>
                    <a:pt x="1" y="812"/>
                  </a:lnTo>
                  <a:lnTo>
                    <a:pt x="22" y="978"/>
                  </a:lnTo>
                  <a:lnTo>
                    <a:pt x="42" y="1165"/>
                  </a:lnTo>
                  <a:lnTo>
                    <a:pt x="84" y="1332"/>
                  </a:lnTo>
                  <a:lnTo>
                    <a:pt x="126" y="1498"/>
                  </a:lnTo>
                  <a:lnTo>
                    <a:pt x="188" y="1685"/>
                  </a:lnTo>
                  <a:lnTo>
                    <a:pt x="271" y="1852"/>
                  </a:lnTo>
                  <a:lnTo>
                    <a:pt x="354" y="2018"/>
                  </a:lnTo>
                  <a:lnTo>
                    <a:pt x="458" y="2163"/>
                  </a:lnTo>
                  <a:lnTo>
                    <a:pt x="562" y="2309"/>
                  </a:lnTo>
                  <a:lnTo>
                    <a:pt x="687" y="2434"/>
                  </a:lnTo>
                  <a:lnTo>
                    <a:pt x="791" y="2538"/>
                  </a:lnTo>
                  <a:lnTo>
                    <a:pt x="936" y="2642"/>
                  </a:lnTo>
                  <a:lnTo>
                    <a:pt x="1061" y="2704"/>
                  </a:lnTo>
                  <a:lnTo>
                    <a:pt x="1061" y="2704"/>
                  </a:lnTo>
                  <a:lnTo>
                    <a:pt x="1144" y="2600"/>
                  </a:lnTo>
                  <a:lnTo>
                    <a:pt x="1207" y="2454"/>
                  </a:lnTo>
                  <a:lnTo>
                    <a:pt x="1269" y="2309"/>
                  </a:lnTo>
                  <a:lnTo>
                    <a:pt x="1311" y="2163"/>
                  </a:lnTo>
                  <a:lnTo>
                    <a:pt x="1373" y="1810"/>
                  </a:lnTo>
                  <a:lnTo>
                    <a:pt x="1394" y="1436"/>
                  </a:lnTo>
                  <a:lnTo>
                    <a:pt x="1373" y="1082"/>
                  </a:lnTo>
                  <a:lnTo>
                    <a:pt x="1332" y="749"/>
                  </a:lnTo>
                  <a:lnTo>
                    <a:pt x="1290" y="583"/>
                  </a:lnTo>
                  <a:lnTo>
                    <a:pt x="1228" y="458"/>
                  </a:lnTo>
                  <a:lnTo>
                    <a:pt x="1165" y="334"/>
                  </a:lnTo>
                  <a:lnTo>
                    <a:pt x="1103" y="230"/>
                  </a:lnTo>
                  <a:lnTo>
                    <a:pt x="1103" y="230"/>
                  </a:lnTo>
                  <a:lnTo>
                    <a:pt x="999" y="126"/>
                  </a:lnTo>
                  <a:lnTo>
                    <a:pt x="874" y="63"/>
                  </a:lnTo>
                  <a:lnTo>
                    <a:pt x="749" y="22"/>
                  </a:lnTo>
                  <a:lnTo>
                    <a:pt x="62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62" name="Google Shape;1562;p9"/>
            <p:cNvSpPr/>
            <p:nvPr/>
          </p:nvSpPr>
          <p:spPr>
            <a:xfrm>
              <a:off x="2613100" y="2105300"/>
              <a:ext cx="1026150" cy="1448775"/>
            </a:xfrm>
            <a:custGeom>
              <a:avLst/>
              <a:gdLst/>
              <a:ahLst/>
              <a:cxnLst/>
              <a:rect l="l" t="t" r="r" b="b"/>
              <a:pathLst>
                <a:path w="41046" h="57951" extrusionOk="0">
                  <a:moveTo>
                    <a:pt x="19504" y="1"/>
                  </a:moveTo>
                  <a:lnTo>
                    <a:pt x="18652" y="22"/>
                  </a:lnTo>
                  <a:lnTo>
                    <a:pt x="17009" y="84"/>
                  </a:lnTo>
                  <a:lnTo>
                    <a:pt x="15366" y="146"/>
                  </a:lnTo>
                  <a:lnTo>
                    <a:pt x="13724" y="230"/>
                  </a:lnTo>
                  <a:lnTo>
                    <a:pt x="12081" y="333"/>
                  </a:lnTo>
                  <a:lnTo>
                    <a:pt x="10459" y="479"/>
                  </a:lnTo>
                  <a:lnTo>
                    <a:pt x="9628" y="562"/>
                  </a:lnTo>
                  <a:lnTo>
                    <a:pt x="8817" y="666"/>
                  </a:lnTo>
                  <a:lnTo>
                    <a:pt x="8006" y="770"/>
                  </a:lnTo>
                  <a:lnTo>
                    <a:pt x="7195" y="916"/>
                  </a:lnTo>
                  <a:lnTo>
                    <a:pt x="6384" y="1061"/>
                  </a:lnTo>
                  <a:lnTo>
                    <a:pt x="5573" y="1207"/>
                  </a:lnTo>
                  <a:lnTo>
                    <a:pt x="5344" y="1269"/>
                  </a:lnTo>
                  <a:lnTo>
                    <a:pt x="5136" y="1352"/>
                  </a:lnTo>
                  <a:lnTo>
                    <a:pt x="4949" y="1436"/>
                  </a:lnTo>
                  <a:lnTo>
                    <a:pt x="4804" y="1560"/>
                  </a:lnTo>
                  <a:lnTo>
                    <a:pt x="4679" y="1706"/>
                  </a:lnTo>
                  <a:lnTo>
                    <a:pt x="4596" y="1872"/>
                  </a:lnTo>
                  <a:lnTo>
                    <a:pt x="4513" y="2059"/>
                  </a:lnTo>
                  <a:lnTo>
                    <a:pt x="4471" y="2288"/>
                  </a:lnTo>
                  <a:lnTo>
                    <a:pt x="4346" y="3057"/>
                  </a:lnTo>
                  <a:lnTo>
                    <a:pt x="4222" y="3827"/>
                  </a:lnTo>
                  <a:lnTo>
                    <a:pt x="4118" y="4596"/>
                  </a:lnTo>
                  <a:lnTo>
                    <a:pt x="4076" y="4970"/>
                  </a:lnTo>
                  <a:lnTo>
                    <a:pt x="4034" y="5365"/>
                  </a:lnTo>
                  <a:lnTo>
                    <a:pt x="3930" y="7112"/>
                  </a:lnTo>
                  <a:lnTo>
                    <a:pt x="3868" y="8859"/>
                  </a:lnTo>
                  <a:lnTo>
                    <a:pt x="3806" y="10605"/>
                  </a:lnTo>
                  <a:lnTo>
                    <a:pt x="3785" y="12352"/>
                  </a:lnTo>
                  <a:lnTo>
                    <a:pt x="3806" y="14098"/>
                  </a:lnTo>
                  <a:lnTo>
                    <a:pt x="3847" y="15845"/>
                  </a:lnTo>
                  <a:lnTo>
                    <a:pt x="3930" y="17592"/>
                  </a:lnTo>
                  <a:lnTo>
                    <a:pt x="4055" y="19338"/>
                  </a:lnTo>
                  <a:lnTo>
                    <a:pt x="4118" y="19900"/>
                  </a:lnTo>
                  <a:lnTo>
                    <a:pt x="4180" y="20482"/>
                  </a:lnTo>
                  <a:lnTo>
                    <a:pt x="4263" y="21043"/>
                  </a:lnTo>
                  <a:lnTo>
                    <a:pt x="4388" y="21605"/>
                  </a:lnTo>
                  <a:lnTo>
                    <a:pt x="4513" y="22166"/>
                  </a:lnTo>
                  <a:lnTo>
                    <a:pt x="4679" y="22707"/>
                  </a:lnTo>
                  <a:lnTo>
                    <a:pt x="4866" y="23247"/>
                  </a:lnTo>
                  <a:lnTo>
                    <a:pt x="5074" y="23788"/>
                  </a:lnTo>
                  <a:lnTo>
                    <a:pt x="5282" y="24183"/>
                  </a:lnTo>
                  <a:lnTo>
                    <a:pt x="5511" y="24536"/>
                  </a:lnTo>
                  <a:lnTo>
                    <a:pt x="5760" y="24848"/>
                  </a:lnTo>
                  <a:lnTo>
                    <a:pt x="5906" y="24994"/>
                  </a:lnTo>
                  <a:lnTo>
                    <a:pt x="6051" y="25139"/>
                  </a:lnTo>
                  <a:lnTo>
                    <a:pt x="6197" y="25264"/>
                  </a:lnTo>
                  <a:lnTo>
                    <a:pt x="6363" y="25368"/>
                  </a:lnTo>
                  <a:lnTo>
                    <a:pt x="6550" y="25472"/>
                  </a:lnTo>
                  <a:lnTo>
                    <a:pt x="6717" y="25576"/>
                  </a:lnTo>
                  <a:lnTo>
                    <a:pt x="6925" y="25659"/>
                  </a:lnTo>
                  <a:lnTo>
                    <a:pt x="7112" y="25742"/>
                  </a:lnTo>
                  <a:lnTo>
                    <a:pt x="7320" y="25805"/>
                  </a:lnTo>
                  <a:lnTo>
                    <a:pt x="7548" y="25846"/>
                  </a:lnTo>
                  <a:lnTo>
                    <a:pt x="8110" y="25971"/>
                  </a:lnTo>
                  <a:lnTo>
                    <a:pt x="8671" y="26054"/>
                  </a:lnTo>
                  <a:lnTo>
                    <a:pt x="9233" y="26117"/>
                  </a:lnTo>
                  <a:lnTo>
                    <a:pt x="9815" y="26158"/>
                  </a:lnTo>
                  <a:lnTo>
                    <a:pt x="10626" y="26158"/>
                  </a:lnTo>
                  <a:lnTo>
                    <a:pt x="11416" y="26137"/>
                  </a:lnTo>
                  <a:lnTo>
                    <a:pt x="13038" y="26096"/>
                  </a:lnTo>
                  <a:lnTo>
                    <a:pt x="14660" y="26054"/>
                  </a:lnTo>
                  <a:lnTo>
                    <a:pt x="15470" y="26054"/>
                  </a:lnTo>
                  <a:lnTo>
                    <a:pt x="16281" y="26075"/>
                  </a:lnTo>
                  <a:lnTo>
                    <a:pt x="17279" y="26137"/>
                  </a:lnTo>
                  <a:lnTo>
                    <a:pt x="17778" y="26200"/>
                  </a:lnTo>
                  <a:lnTo>
                    <a:pt x="18257" y="26262"/>
                  </a:lnTo>
                  <a:lnTo>
                    <a:pt x="18756" y="26345"/>
                  </a:lnTo>
                  <a:lnTo>
                    <a:pt x="19234" y="26470"/>
                  </a:lnTo>
                  <a:lnTo>
                    <a:pt x="19712" y="26595"/>
                  </a:lnTo>
                  <a:lnTo>
                    <a:pt x="20190" y="26761"/>
                  </a:lnTo>
                  <a:lnTo>
                    <a:pt x="20523" y="26886"/>
                  </a:lnTo>
                  <a:lnTo>
                    <a:pt x="20856" y="27031"/>
                  </a:lnTo>
                  <a:lnTo>
                    <a:pt x="21168" y="27198"/>
                  </a:lnTo>
                  <a:lnTo>
                    <a:pt x="21459" y="27364"/>
                  </a:lnTo>
                  <a:lnTo>
                    <a:pt x="21750" y="27551"/>
                  </a:lnTo>
                  <a:lnTo>
                    <a:pt x="22020" y="27759"/>
                  </a:lnTo>
                  <a:lnTo>
                    <a:pt x="22290" y="27967"/>
                  </a:lnTo>
                  <a:lnTo>
                    <a:pt x="22540" y="28196"/>
                  </a:lnTo>
                  <a:lnTo>
                    <a:pt x="22769" y="28445"/>
                  </a:lnTo>
                  <a:lnTo>
                    <a:pt x="23018" y="28674"/>
                  </a:lnTo>
                  <a:lnTo>
                    <a:pt x="23455" y="29194"/>
                  </a:lnTo>
                  <a:lnTo>
                    <a:pt x="23892" y="29755"/>
                  </a:lnTo>
                  <a:lnTo>
                    <a:pt x="24287" y="30338"/>
                  </a:lnTo>
                  <a:lnTo>
                    <a:pt x="24536" y="30753"/>
                  </a:lnTo>
                  <a:lnTo>
                    <a:pt x="24786" y="31169"/>
                  </a:lnTo>
                  <a:lnTo>
                    <a:pt x="25035" y="31606"/>
                  </a:lnTo>
                  <a:lnTo>
                    <a:pt x="25243" y="32022"/>
                  </a:lnTo>
                  <a:lnTo>
                    <a:pt x="25430" y="32458"/>
                  </a:lnTo>
                  <a:lnTo>
                    <a:pt x="25597" y="32895"/>
                  </a:lnTo>
                  <a:lnTo>
                    <a:pt x="25742" y="33332"/>
                  </a:lnTo>
                  <a:lnTo>
                    <a:pt x="25846" y="33789"/>
                  </a:lnTo>
                  <a:lnTo>
                    <a:pt x="25950" y="34247"/>
                  </a:lnTo>
                  <a:lnTo>
                    <a:pt x="25992" y="34704"/>
                  </a:lnTo>
                  <a:lnTo>
                    <a:pt x="26033" y="35161"/>
                  </a:lnTo>
                  <a:lnTo>
                    <a:pt x="26033" y="35640"/>
                  </a:lnTo>
                  <a:lnTo>
                    <a:pt x="25992" y="36118"/>
                  </a:lnTo>
                  <a:lnTo>
                    <a:pt x="25908" y="36617"/>
                  </a:lnTo>
                  <a:lnTo>
                    <a:pt x="25804" y="37095"/>
                  </a:lnTo>
                  <a:lnTo>
                    <a:pt x="25638" y="37594"/>
                  </a:lnTo>
                  <a:lnTo>
                    <a:pt x="25451" y="38114"/>
                  </a:lnTo>
                  <a:lnTo>
                    <a:pt x="25243" y="38613"/>
                  </a:lnTo>
                  <a:lnTo>
                    <a:pt x="24994" y="39071"/>
                  </a:lnTo>
                  <a:lnTo>
                    <a:pt x="24744" y="39528"/>
                  </a:lnTo>
                  <a:lnTo>
                    <a:pt x="24474" y="39965"/>
                  </a:lnTo>
                  <a:lnTo>
                    <a:pt x="24162" y="40360"/>
                  </a:lnTo>
                  <a:lnTo>
                    <a:pt x="23850" y="40755"/>
                  </a:lnTo>
                  <a:lnTo>
                    <a:pt x="23496" y="41108"/>
                  </a:lnTo>
                  <a:lnTo>
                    <a:pt x="23143" y="41441"/>
                  </a:lnTo>
                  <a:lnTo>
                    <a:pt x="22748" y="41753"/>
                  </a:lnTo>
                  <a:lnTo>
                    <a:pt x="22353" y="42065"/>
                  </a:lnTo>
                  <a:lnTo>
                    <a:pt x="21916" y="42335"/>
                  </a:lnTo>
                  <a:lnTo>
                    <a:pt x="21480" y="42584"/>
                  </a:lnTo>
                  <a:lnTo>
                    <a:pt x="21001" y="42792"/>
                  </a:lnTo>
                  <a:lnTo>
                    <a:pt x="20523" y="43000"/>
                  </a:lnTo>
                  <a:lnTo>
                    <a:pt x="20024" y="43187"/>
                  </a:lnTo>
                  <a:lnTo>
                    <a:pt x="19380" y="43375"/>
                  </a:lnTo>
                  <a:lnTo>
                    <a:pt x="18714" y="43520"/>
                  </a:lnTo>
                  <a:lnTo>
                    <a:pt x="18194" y="43645"/>
                  </a:lnTo>
                  <a:lnTo>
                    <a:pt x="17654" y="43728"/>
                  </a:lnTo>
                  <a:lnTo>
                    <a:pt x="17113" y="43790"/>
                  </a:lnTo>
                  <a:lnTo>
                    <a:pt x="16593" y="43811"/>
                  </a:lnTo>
                  <a:lnTo>
                    <a:pt x="16053" y="43832"/>
                  </a:lnTo>
                  <a:lnTo>
                    <a:pt x="15533" y="43832"/>
                  </a:lnTo>
                  <a:lnTo>
                    <a:pt x="14992" y="43811"/>
                  </a:lnTo>
                  <a:lnTo>
                    <a:pt x="14472" y="43749"/>
                  </a:lnTo>
                  <a:lnTo>
                    <a:pt x="13932" y="43687"/>
                  </a:lnTo>
                  <a:lnTo>
                    <a:pt x="13412" y="43583"/>
                  </a:lnTo>
                  <a:lnTo>
                    <a:pt x="12892" y="43479"/>
                  </a:lnTo>
                  <a:lnTo>
                    <a:pt x="12372" y="43354"/>
                  </a:lnTo>
                  <a:lnTo>
                    <a:pt x="11832" y="43187"/>
                  </a:lnTo>
                  <a:lnTo>
                    <a:pt x="11312" y="43021"/>
                  </a:lnTo>
                  <a:lnTo>
                    <a:pt x="10792" y="42813"/>
                  </a:lnTo>
                  <a:lnTo>
                    <a:pt x="10272" y="42605"/>
                  </a:lnTo>
                  <a:lnTo>
                    <a:pt x="9129" y="42106"/>
                  </a:lnTo>
                  <a:lnTo>
                    <a:pt x="7985" y="41628"/>
                  </a:lnTo>
                  <a:lnTo>
                    <a:pt x="7403" y="41399"/>
                  </a:lnTo>
                  <a:lnTo>
                    <a:pt x="6821" y="41191"/>
                  </a:lnTo>
                  <a:lnTo>
                    <a:pt x="6218" y="41004"/>
                  </a:lnTo>
                  <a:lnTo>
                    <a:pt x="5615" y="40838"/>
                  </a:lnTo>
                  <a:lnTo>
                    <a:pt x="5303" y="40776"/>
                  </a:lnTo>
                  <a:lnTo>
                    <a:pt x="5012" y="40734"/>
                  </a:lnTo>
                  <a:lnTo>
                    <a:pt x="4721" y="40755"/>
                  </a:lnTo>
                  <a:lnTo>
                    <a:pt x="4450" y="40817"/>
                  </a:lnTo>
                  <a:lnTo>
                    <a:pt x="4201" y="40921"/>
                  </a:lnTo>
                  <a:lnTo>
                    <a:pt x="3951" y="41046"/>
                  </a:lnTo>
                  <a:lnTo>
                    <a:pt x="3723" y="41233"/>
                  </a:lnTo>
                  <a:lnTo>
                    <a:pt x="3515" y="41462"/>
                  </a:lnTo>
                  <a:lnTo>
                    <a:pt x="3120" y="41961"/>
                  </a:lnTo>
                  <a:lnTo>
                    <a:pt x="2766" y="42439"/>
                  </a:lnTo>
                  <a:lnTo>
                    <a:pt x="2413" y="42938"/>
                  </a:lnTo>
                  <a:lnTo>
                    <a:pt x="2101" y="43458"/>
                  </a:lnTo>
                  <a:lnTo>
                    <a:pt x="1789" y="43957"/>
                  </a:lnTo>
                  <a:lnTo>
                    <a:pt x="1519" y="44497"/>
                  </a:lnTo>
                  <a:lnTo>
                    <a:pt x="1269" y="45017"/>
                  </a:lnTo>
                  <a:lnTo>
                    <a:pt x="1040" y="45558"/>
                  </a:lnTo>
                  <a:lnTo>
                    <a:pt x="832" y="46119"/>
                  </a:lnTo>
                  <a:lnTo>
                    <a:pt x="645" y="46681"/>
                  </a:lnTo>
                  <a:lnTo>
                    <a:pt x="479" y="47242"/>
                  </a:lnTo>
                  <a:lnTo>
                    <a:pt x="333" y="47824"/>
                  </a:lnTo>
                  <a:lnTo>
                    <a:pt x="229" y="48427"/>
                  </a:lnTo>
                  <a:lnTo>
                    <a:pt x="125" y="49030"/>
                  </a:lnTo>
                  <a:lnTo>
                    <a:pt x="63" y="49633"/>
                  </a:lnTo>
                  <a:lnTo>
                    <a:pt x="21" y="50257"/>
                  </a:lnTo>
                  <a:lnTo>
                    <a:pt x="1" y="50631"/>
                  </a:lnTo>
                  <a:lnTo>
                    <a:pt x="21" y="51006"/>
                  </a:lnTo>
                  <a:lnTo>
                    <a:pt x="63" y="51359"/>
                  </a:lnTo>
                  <a:lnTo>
                    <a:pt x="105" y="51713"/>
                  </a:lnTo>
                  <a:lnTo>
                    <a:pt x="188" y="52045"/>
                  </a:lnTo>
                  <a:lnTo>
                    <a:pt x="271" y="52378"/>
                  </a:lnTo>
                  <a:lnTo>
                    <a:pt x="396" y="52690"/>
                  </a:lnTo>
                  <a:lnTo>
                    <a:pt x="520" y="53002"/>
                  </a:lnTo>
                  <a:lnTo>
                    <a:pt x="687" y="53314"/>
                  </a:lnTo>
                  <a:lnTo>
                    <a:pt x="853" y="53605"/>
                  </a:lnTo>
                  <a:lnTo>
                    <a:pt x="1040" y="53875"/>
                  </a:lnTo>
                  <a:lnTo>
                    <a:pt x="1248" y="54166"/>
                  </a:lnTo>
                  <a:lnTo>
                    <a:pt x="1477" y="54436"/>
                  </a:lnTo>
                  <a:lnTo>
                    <a:pt x="1726" y="54686"/>
                  </a:lnTo>
                  <a:lnTo>
                    <a:pt x="1976" y="54935"/>
                  </a:lnTo>
                  <a:lnTo>
                    <a:pt x="2267" y="55185"/>
                  </a:lnTo>
                  <a:lnTo>
                    <a:pt x="2537" y="55414"/>
                  </a:lnTo>
                  <a:lnTo>
                    <a:pt x="2808" y="55622"/>
                  </a:lnTo>
                  <a:lnTo>
                    <a:pt x="3099" y="55830"/>
                  </a:lnTo>
                  <a:lnTo>
                    <a:pt x="3390" y="55996"/>
                  </a:lnTo>
                  <a:lnTo>
                    <a:pt x="3702" y="56183"/>
                  </a:lnTo>
                  <a:lnTo>
                    <a:pt x="3993" y="56329"/>
                  </a:lnTo>
                  <a:lnTo>
                    <a:pt x="4305" y="56474"/>
                  </a:lnTo>
                  <a:lnTo>
                    <a:pt x="4617" y="56620"/>
                  </a:lnTo>
                  <a:lnTo>
                    <a:pt x="5261" y="56848"/>
                  </a:lnTo>
                  <a:lnTo>
                    <a:pt x="5927" y="57035"/>
                  </a:lnTo>
                  <a:lnTo>
                    <a:pt x="6592" y="57202"/>
                  </a:lnTo>
                  <a:lnTo>
                    <a:pt x="7278" y="57347"/>
                  </a:lnTo>
                  <a:lnTo>
                    <a:pt x="8068" y="57472"/>
                  </a:lnTo>
                  <a:lnTo>
                    <a:pt x="8858" y="57576"/>
                  </a:lnTo>
                  <a:lnTo>
                    <a:pt x="9648" y="57680"/>
                  </a:lnTo>
                  <a:lnTo>
                    <a:pt x="10439" y="57763"/>
                  </a:lnTo>
                  <a:lnTo>
                    <a:pt x="11229" y="57826"/>
                  </a:lnTo>
                  <a:lnTo>
                    <a:pt x="12019" y="57888"/>
                  </a:lnTo>
                  <a:lnTo>
                    <a:pt x="12830" y="57909"/>
                  </a:lnTo>
                  <a:lnTo>
                    <a:pt x="13620" y="57930"/>
                  </a:lnTo>
                  <a:lnTo>
                    <a:pt x="14410" y="57950"/>
                  </a:lnTo>
                  <a:lnTo>
                    <a:pt x="15200" y="57930"/>
                  </a:lnTo>
                  <a:lnTo>
                    <a:pt x="15990" y="57909"/>
                  </a:lnTo>
                  <a:lnTo>
                    <a:pt x="16780" y="57867"/>
                  </a:lnTo>
                  <a:lnTo>
                    <a:pt x="17591" y="57805"/>
                  </a:lnTo>
                  <a:lnTo>
                    <a:pt x="18381" y="57742"/>
                  </a:lnTo>
                  <a:lnTo>
                    <a:pt x="19172" y="57659"/>
                  </a:lnTo>
                  <a:lnTo>
                    <a:pt x="19982" y="57555"/>
                  </a:lnTo>
                  <a:lnTo>
                    <a:pt x="21168" y="57368"/>
                  </a:lnTo>
                  <a:lnTo>
                    <a:pt x="22353" y="57160"/>
                  </a:lnTo>
                  <a:lnTo>
                    <a:pt x="23517" y="56890"/>
                  </a:lnTo>
                  <a:lnTo>
                    <a:pt x="24099" y="56744"/>
                  </a:lnTo>
                  <a:lnTo>
                    <a:pt x="24661" y="56599"/>
                  </a:lnTo>
                  <a:lnTo>
                    <a:pt x="25243" y="56412"/>
                  </a:lnTo>
                  <a:lnTo>
                    <a:pt x="25804" y="56225"/>
                  </a:lnTo>
                  <a:lnTo>
                    <a:pt x="26366" y="56037"/>
                  </a:lnTo>
                  <a:lnTo>
                    <a:pt x="26906" y="55809"/>
                  </a:lnTo>
                  <a:lnTo>
                    <a:pt x="27468" y="55580"/>
                  </a:lnTo>
                  <a:lnTo>
                    <a:pt x="28009" y="55330"/>
                  </a:lnTo>
                  <a:lnTo>
                    <a:pt x="28549" y="55060"/>
                  </a:lnTo>
                  <a:lnTo>
                    <a:pt x="29090" y="54769"/>
                  </a:lnTo>
                  <a:lnTo>
                    <a:pt x="30005" y="54249"/>
                  </a:lnTo>
                  <a:lnTo>
                    <a:pt x="30899" y="53667"/>
                  </a:lnTo>
                  <a:lnTo>
                    <a:pt x="31751" y="53064"/>
                  </a:lnTo>
                  <a:lnTo>
                    <a:pt x="32562" y="52440"/>
                  </a:lnTo>
                  <a:lnTo>
                    <a:pt x="33352" y="51775"/>
                  </a:lnTo>
                  <a:lnTo>
                    <a:pt x="34101" y="51068"/>
                  </a:lnTo>
                  <a:lnTo>
                    <a:pt x="34808" y="50340"/>
                  </a:lnTo>
                  <a:lnTo>
                    <a:pt x="35494" y="49592"/>
                  </a:lnTo>
                  <a:lnTo>
                    <a:pt x="36118" y="48802"/>
                  </a:lnTo>
                  <a:lnTo>
                    <a:pt x="36741" y="47991"/>
                  </a:lnTo>
                  <a:lnTo>
                    <a:pt x="37303" y="47138"/>
                  </a:lnTo>
                  <a:lnTo>
                    <a:pt x="37864" y="46265"/>
                  </a:lnTo>
                  <a:lnTo>
                    <a:pt x="38363" y="45371"/>
                  </a:lnTo>
                  <a:lnTo>
                    <a:pt x="38842" y="44435"/>
                  </a:lnTo>
                  <a:lnTo>
                    <a:pt x="39278" y="43479"/>
                  </a:lnTo>
                  <a:lnTo>
                    <a:pt x="39694" y="42501"/>
                  </a:lnTo>
                  <a:lnTo>
                    <a:pt x="40006" y="41670"/>
                  </a:lnTo>
                  <a:lnTo>
                    <a:pt x="40276" y="40817"/>
                  </a:lnTo>
                  <a:lnTo>
                    <a:pt x="40505" y="39985"/>
                  </a:lnTo>
                  <a:lnTo>
                    <a:pt x="40713" y="39133"/>
                  </a:lnTo>
                  <a:lnTo>
                    <a:pt x="40858" y="38301"/>
                  </a:lnTo>
                  <a:lnTo>
                    <a:pt x="40962" y="37449"/>
                  </a:lnTo>
                  <a:lnTo>
                    <a:pt x="41025" y="36617"/>
                  </a:lnTo>
                  <a:lnTo>
                    <a:pt x="41046" y="35764"/>
                  </a:lnTo>
                  <a:lnTo>
                    <a:pt x="41004" y="34933"/>
                  </a:lnTo>
                  <a:lnTo>
                    <a:pt x="40942" y="34080"/>
                  </a:lnTo>
                  <a:lnTo>
                    <a:pt x="40838" y="33249"/>
                  </a:lnTo>
                  <a:lnTo>
                    <a:pt x="40692" y="32417"/>
                  </a:lnTo>
                  <a:lnTo>
                    <a:pt x="40505" y="31564"/>
                  </a:lnTo>
                  <a:lnTo>
                    <a:pt x="40255" y="30733"/>
                  </a:lnTo>
                  <a:lnTo>
                    <a:pt x="39985" y="29880"/>
                  </a:lnTo>
                  <a:lnTo>
                    <a:pt x="39652" y="29048"/>
                  </a:lnTo>
                  <a:lnTo>
                    <a:pt x="39341" y="28321"/>
                  </a:lnTo>
                  <a:lnTo>
                    <a:pt x="38987" y="27614"/>
                  </a:lnTo>
                  <a:lnTo>
                    <a:pt x="38613" y="26927"/>
                  </a:lnTo>
                  <a:lnTo>
                    <a:pt x="38218" y="26262"/>
                  </a:lnTo>
                  <a:lnTo>
                    <a:pt x="37802" y="25638"/>
                  </a:lnTo>
                  <a:lnTo>
                    <a:pt x="37344" y="25035"/>
                  </a:lnTo>
                  <a:lnTo>
                    <a:pt x="36866" y="24453"/>
                  </a:lnTo>
                  <a:lnTo>
                    <a:pt x="36346" y="23913"/>
                  </a:lnTo>
                  <a:lnTo>
                    <a:pt x="35806" y="23393"/>
                  </a:lnTo>
                  <a:lnTo>
                    <a:pt x="35224" y="22914"/>
                  </a:lnTo>
                  <a:lnTo>
                    <a:pt x="34641" y="22457"/>
                  </a:lnTo>
                  <a:lnTo>
                    <a:pt x="33997" y="22041"/>
                  </a:lnTo>
                  <a:lnTo>
                    <a:pt x="33331" y="21646"/>
                  </a:lnTo>
                  <a:lnTo>
                    <a:pt x="32645" y="21272"/>
                  </a:lnTo>
                  <a:lnTo>
                    <a:pt x="31918" y="20939"/>
                  </a:lnTo>
                  <a:lnTo>
                    <a:pt x="31148" y="20648"/>
                  </a:lnTo>
                  <a:lnTo>
                    <a:pt x="30337" y="20357"/>
                  </a:lnTo>
                  <a:lnTo>
                    <a:pt x="29506" y="20107"/>
                  </a:lnTo>
                  <a:lnTo>
                    <a:pt x="28674" y="19858"/>
                  </a:lnTo>
                  <a:lnTo>
                    <a:pt x="27842" y="19650"/>
                  </a:lnTo>
                  <a:lnTo>
                    <a:pt x="26990" y="19442"/>
                  </a:lnTo>
                  <a:lnTo>
                    <a:pt x="26137" y="19255"/>
                  </a:lnTo>
                  <a:lnTo>
                    <a:pt x="24453" y="18901"/>
                  </a:lnTo>
                  <a:lnTo>
                    <a:pt x="23247" y="18673"/>
                  </a:lnTo>
                  <a:lnTo>
                    <a:pt x="22852" y="18569"/>
                  </a:lnTo>
                  <a:lnTo>
                    <a:pt x="22519" y="18465"/>
                  </a:lnTo>
                  <a:lnTo>
                    <a:pt x="22374" y="18423"/>
                  </a:lnTo>
                  <a:lnTo>
                    <a:pt x="22270" y="18340"/>
                  </a:lnTo>
                  <a:lnTo>
                    <a:pt x="22145" y="18278"/>
                  </a:lnTo>
                  <a:lnTo>
                    <a:pt x="22062" y="18195"/>
                  </a:lnTo>
                  <a:lnTo>
                    <a:pt x="21958" y="18091"/>
                  </a:lnTo>
                  <a:lnTo>
                    <a:pt x="21895" y="17987"/>
                  </a:lnTo>
                  <a:lnTo>
                    <a:pt x="21812" y="17862"/>
                  </a:lnTo>
                  <a:lnTo>
                    <a:pt x="21771" y="17716"/>
                  </a:lnTo>
                  <a:lnTo>
                    <a:pt x="21667" y="17404"/>
                  </a:lnTo>
                  <a:lnTo>
                    <a:pt x="21584" y="16989"/>
                  </a:lnTo>
                  <a:lnTo>
                    <a:pt x="21459" y="16011"/>
                  </a:lnTo>
                  <a:lnTo>
                    <a:pt x="21376" y="15034"/>
                  </a:lnTo>
                  <a:lnTo>
                    <a:pt x="21355" y="14535"/>
                  </a:lnTo>
                  <a:lnTo>
                    <a:pt x="21334" y="14057"/>
                  </a:lnTo>
                  <a:lnTo>
                    <a:pt x="21334" y="13558"/>
                  </a:lnTo>
                  <a:lnTo>
                    <a:pt x="21355" y="13059"/>
                  </a:lnTo>
                  <a:lnTo>
                    <a:pt x="21376" y="12788"/>
                  </a:lnTo>
                  <a:lnTo>
                    <a:pt x="21438" y="12560"/>
                  </a:lnTo>
                  <a:lnTo>
                    <a:pt x="21521" y="12373"/>
                  </a:lnTo>
                  <a:lnTo>
                    <a:pt x="21584" y="12289"/>
                  </a:lnTo>
                  <a:lnTo>
                    <a:pt x="21646" y="12227"/>
                  </a:lnTo>
                  <a:lnTo>
                    <a:pt x="21708" y="12165"/>
                  </a:lnTo>
                  <a:lnTo>
                    <a:pt x="21791" y="12102"/>
                  </a:lnTo>
                  <a:lnTo>
                    <a:pt x="21999" y="12040"/>
                  </a:lnTo>
                  <a:lnTo>
                    <a:pt x="22228" y="12019"/>
                  </a:lnTo>
                  <a:lnTo>
                    <a:pt x="22498" y="12019"/>
                  </a:lnTo>
                  <a:lnTo>
                    <a:pt x="25264" y="12185"/>
                  </a:lnTo>
                  <a:lnTo>
                    <a:pt x="26636" y="12289"/>
                  </a:lnTo>
                  <a:lnTo>
                    <a:pt x="28009" y="12373"/>
                  </a:lnTo>
                  <a:lnTo>
                    <a:pt x="28757" y="12435"/>
                  </a:lnTo>
                  <a:lnTo>
                    <a:pt x="29506" y="12476"/>
                  </a:lnTo>
                  <a:lnTo>
                    <a:pt x="31003" y="12622"/>
                  </a:lnTo>
                  <a:lnTo>
                    <a:pt x="31751" y="12664"/>
                  </a:lnTo>
                  <a:lnTo>
                    <a:pt x="32500" y="12705"/>
                  </a:lnTo>
                  <a:lnTo>
                    <a:pt x="33248" y="12705"/>
                  </a:lnTo>
                  <a:lnTo>
                    <a:pt x="33997" y="12684"/>
                  </a:lnTo>
                  <a:lnTo>
                    <a:pt x="34496" y="12622"/>
                  </a:lnTo>
                  <a:lnTo>
                    <a:pt x="34704" y="12580"/>
                  </a:lnTo>
                  <a:lnTo>
                    <a:pt x="34912" y="12539"/>
                  </a:lnTo>
                  <a:lnTo>
                    <a:pt x="35099" y="12476"/>
                  </a:lnTo>
                  <a:lnTo>
                    <a:pt x="35265" y="12414"/>
                  </a:lnTo>
                  <a:lnTo>
                    <a:pt x="35411" y="12310"/>
                  </a:lnTo>
                  <a:lnTo>
                    <a:pt x="35535" y="12206"/>
                  </a:lnTo>
                  <a:lnTo>
                    <a:pt x="35660" y="12102"/>
                  </a:lnTo>
                  <a:lnTo>
                    <a:pt x="35764" y="11957"/>
                  </a:lnTo>
                  <a:lnTo>
                    <a:pt x="35847" y="11811"/>
                  </a:lnTo>
                  <a:lnTo>
                    <a:pt x="35931" y="11645"/>
                  </a:lnTo>
                  <a:lnTo>
                    <a:pt x="35993" y="11458"/>
                  </a:lnTo>
                  <a:lnTo>
                    <a:pt x="36055" y="11250"/>
                  </a:lnTo>
                  <a:lnTo>
                    <a:pt x="36097" y="11021"/>
                  </a:lnTo>
                  <a:lnTo>
                    <a:pt x="36138" y="10771"/>
                  </a:lnTo>
                  <a:lnTo>
                    <a:pt x="36242" y="9649"/>
                  </a:lnTo>
                  <a:lnTo>
                    <a:pt x="36346" y="8526"/>
                  </a:lnTo>
                  <a:lnTo>
                    <a:pt x="36430" y="7403"/>
                  </a:lnTo>
                  <a:lnTo>
                    <a:pt x="36471" y="6280"/>
                  </a:lnTo>
                  <a:lnTo>
                    <a:pt x="36492" y="5157"/>
                  </a:lnTo>
                  <a:lnTo>
                    <a:pt x="36492" y="4035"/>
                  </a:lnTo>
                  <a:lnTo>
                    <a:pt x="36450" y="2912"/>
                  </a:lnTo>
                  <a:lnTo>
                    <a:pt x="36367" y="1789"/>
                  </a:lnTo>
                  <a:lnTo>
                    <a:pt x="36326" y="1290"/>
                  </a:lnTo>
                  <a:lnTo>
                    <a:pt x="36263" y="916"/>
                  </a:lnTo>
                  <a:lnTo>
                    <a:pt x="36222" y="770"/>
                  </a:lnTo>
                  <a:lnTo>
                    <a:pt x="36159" y="625"/>
                  </a:lnTo>
                  <a:lnTo>
                    <a:pt x="36097" y="521"/>
                  </a:lnTo>
                  <a:lnTo>
                    <a:pt x="36014" y="437"/>
                  </a:lnTo>
                  <a:lnTo>
                    <a:pt x="35931" y="375"/>
                  </a:lnTo>
                  <a:lnTo>
                    <a:pt x="35827" y="313"/>
                  </a:lnTo>
                  <a:lnTo>
                    <a:pt x="35681" y="271"/>
                  </a:lnTo>
                  <a:lnTo>
                    <a:pt x="35535" y="230"/>
                  </a:lnTo>
                  <a:lnTo>
                    <a:pt x="35140" y="188"/>
                  </a:lnTo>
                  <a:lnTo>
                    <a:pt x="34641" y="146"/>
                  </a:lnTo>
                  <a:lnTo>
                    <a:pt x="33498" y="105"/>
                  </a:lnTo>
                  <a:lnTo>
                    <a:pt x="32333" y="84"/>
                  </a:lnTo>
                  <a:lnTo>
                    <a:pt x="27697" y="84"/>
                  </a:lnTo>
                  <a:lnTo>
                    <a:pt x="26532" y="63"/>
                  </a:lnTo>
                  <a:lnTo>
                    <a:pt x="25368" y="42"/>
                  </a:lnTo>
                  <a:lnTo>
                    <a:pt x="24536" y="63"/>
                  </a:lnTo>
                  <a:lnTo>
                    <a:pt x="23704" y="63"/>
                  </a:lnTo>
                  <a:lnTo>
                    <a:pt x="22020" y="22"/>
                  </a:lnTo>
                  <a:lnTo>
                    <a:pt x="203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63" name="Google Shape;1563;p9"/>
            <p:cNvSpPr/>
            <p:nvPr/>
          </p:nvSpPr>
          <p:spPr>
            <a:xfrm>
              <a:off x="2558525" y="2062675"/>
              <a:ext cx="1115025" cy="1568325"/>
            </a:xfrm>
            <a:custGeom>
              <a:avLst/>
              <a:gdLst/>
              <a:ahLst/>
              <a:cxnLst/>
              <a:rect l="l" t="t" r="r" b="b"/>
              <a:pathLst>
                <a:path w="44601" h="62733" extrusionOk="0">
                  <a:moveTo>
                    <a:pt x="22519" y="1706"/>
                  </a:moveTo>
                  <a:lnTo>
                    <a:pt x="24203" y="1727"/>
                  </a:lnTo>
                  <a:lnTo>
                    <a:pt x="25887" y="1768"/>
                  </a:lnTo>
                  <a:lnTo>
                    <a:pt x="26719" y="1768"/>
                  </a:lnTo>
                  <a:lnTo>
                    <a:pt x="27551" y="1747"/>
                  </a:lnTo>
                  <a:lnTo>
                    <a:pt x="28715" y="1768"/>
                  </a:lnTo>
                  <a:lnTo>
                    <a:pt x="29880" y="1789"/>
                  </a:lnTo>
                  <a:lnTo>
                    <a:pt x="34516" y="1789"/>
                  </a:lnTo>
                  <a:lnTo>
                    <a:pt x="35681" y="1810"/>
                  </a:lnTo>
                  <a:lnTo>
                    <a:pt x="36824" y="1851"/>
                  </a:lnTo>
                  <a:lnTo>
                    <a:pt x="37323" y="1893"/>
                  </a:lnTo>
                  <a:lnTo>
                    <a:pt x="37718" y="1935"/>
                  </a:lnTo>
                  <a:lnTo>
                    <a:pt x="37864" y="1976"/>
                  </a:lnTo>
                  <a:lnTo>
                    <a:pt x="38010" y="2018"/>
                  </a:lnTo>
                  <a:lnTo>
                    <a:pt x="38114" y="2080"/>
                  </a:lnTo>
                  <a:lnTo>
                    <a:pt x="38197" y="2142"/>
                  </a:lnTo>
                  <a:lnTo>
                    <a:pt x="38280" y="2226"/>
                  </a:lnTo>
                  <a:lnTo>
                    <a:pt x="38342" y="2330"/>
                  </a:lnTo>
                  <a:lnTo>
                    <a:pt x="38405" y="2475"/>
                  </a:lnTo>
                  <a:lnTo>
                    <a:pt x="38446" y="2621"/>
                  </a:lnTo>
                  <a:lnTo>
                    <a:pt x="38509" y="2995"/>
                  </a:lnTo>
                  <a:lnTo>
                    <a:pt x="38550" y="3494"/>
                  </a:lnTo>
                  <a:lnTo>
                    <a:pt x="38633" y="4617"/>
                  </a:lnTo>
                  <a:lnTo>
                    <a:pt x="38675" y="5740"/>
                  </a:lnTo>
                  <a:lnTo>
                    <a:pt x="38675" y="6862"/>
                  </a:lnTo>
                  <a:lnTo>
                    <a:pt x="38654" y="7985"/>
                  </a:lnTo>
                  <a:lnTo>
                    <a:pt x="38613" y="9108"/>
                  </a:lnTo>
                  <a:lnTo>
                    <a:pt x="38529" y="10231"/>
                  </a:lnTo>
                  <a:lnTo>
                    <a:pt x="38425" y="11354"/>
                  </a:lnTo>
                  <a:lnTo>
                    <a:pt x="38321" y="12476"/>
                  </a:lnTo>
                  <a:lnTo>
                    <a:pt x="38280" y="12726"/>
                  </a:lnTo>
                  <a:lnTo>
                    <a:pt x="38238" y="12955"/>
                  </a:lnTo>
                  <a:lnTo>
                    <a:pt x="38176" y="13163"/>
                  </a:lnTo>
                  <a:lnTo>
                    <a:pt x="38114" y="13350"/>
                  </a:lnTo>
                  <a:lnTo>
                    <a:pt x="38030" y="13516"/>
                  </a:lnTo>
                  <a:lnTo>
                    <a:pt x="37947" y="13662"/>
                  </a:lnTo>
                  <a:lnTo>
                    <a:pt x="37843" y="13807"/>
                  </a:lnTo>
                  <a:lnTo>
                    <a:pt x="37718" y="13911"/>
                  </a:lnTo>
                  <a:lnTo>
                    <a:pt x="37594" y="14015"/>
                  </a:lnTo>
                  <a:lnTo>
                    <a:pt x="37448" y="14119"/>
                  </a:lnTo>
                  <a:lnTo>
                    <a:pt x="37282" y="14181"/>
                  </a:lnTo>
                  <a:lnTo>
                    <a:pt x="37095" y="14244"/>
                  </a:lnTo>
                  <a:lnTo>
                    <a:pt x="36887" y="14285"/>
                  </a:lnTo>
                  <a:lnTo>
                    <a:pt x="36679" y="14327"/>
                  </a:lnTo>
                  <a:lnTo>
                    <a:pt x="36180" y="14389"/>
                  </a:lnTo>
                  <a:lnTo>
                    <a:pt x="35431" y="14410"/>
                  </a:lnTo>
                  <a:lnTo>
                    <a:pt x="34683" y="14410"/>
                  </a:lnTo>
                  <a:lnTo>
                    <a:pt x="33934" y="14369"/>
                  </a:lnTo>
                  <a:lnTo>
                    <a:pt x="33186" y="14327"/>
                  </a:lnTo>
                  <a:lnTo>
                    <a:pt x="31689" y="14181"/>
                  </a:lnTo>
                  <a:lnTo>
                    <a:pt x="30940" y="14140"/>
                  </a:lnTo>
                  <a:lnTo>
                    <a:pt x="30192" y="14078"/>
                  </a:lnTo>
                  <a:lnTo>
                    <a:pt x="28819" y="13994"/>
                  </a:lnTo>
                  <a:lnTo>
                    <a:pt x="27447" y="13890"/>
                  </a:lnTo>
                  <a:lnTo>
                    <a:pt x="24681" y="13724"/>
                  </a:lnTo>
                  <a:lnTo>
                    <a:pt x="24411" y="13724"/>
                  </a:lnTo>
                  <a:lnTo>
                    <a:pt x="24182" y="13745"/>
                  </a:lnTo>
                  <a:lnTo>
                    <a:pt x="23974" y="13807"/>
                  </a:lnTo>
                  <a:lnTo>
                    <a:pt x="23891" y="13870"/>
                  </a:lnTo>
                  <a:lnTo>
                    <a:pt x="23829" y="13932"/>
                  </a:lnTo>
                  <a:lnTo>
                    <a:pt x="23767" y="13994"/>
                  </a:lnTo>
                  <a:lnTo>
                    <a:pt x="23704" y="14078"/>
                  </a:lnTo>
                  <a:lnTo>
                    <a:pt x="23621" y="14265"/>
                  </a:lnTo>
                  <a:lnTo>
                    <a:pt x="23559" y="14493"/>
                  </a:lnTo>
                  <a:lnTo>
                    <a:pt x="23538" y="14764"/>
                  </a:lnTo>
                  <a:lnTo>
                    <a:pt x="23517" y="15263"/>
                  </a:lnTo>
                  <a:lnTo>
                    <a:pt x="23517" y="15762"/>
                  </a:lnTo>
                  <a:lnTo>
                    <a:pt x="23538" y="16240"/>
                  </a:lnTo>
                  <a:lnTo>
                    <a:pt x="23559" y="16739"/>
                  </a:lnTo>
                  <a:lnTo>
                    <a:pt x="23642" y="17716"/>
                  </a:lnTo>
                  <a:lnTo>
                    <a:pt x="23767" y="18694"/>
                  </a:lnTo>
                  <a:lnTo>
                    <a:pt x="23850" y="19109"/>
                  </a:lnTo>
                  <a:lnTo>
                    <a:pt x="23954" y="19421"/>
                  </a:lnTo>
                  <a:lnTo>
                    <a:pt x="23995" y="19567"/>
                  </a:lnTo>
                  <a:lnTo>
                    <a:pt x="24078" y="19692"/>
                  </a:lnTo>
                  <a:lnTo>
                    <a:pt x="24141" y="19796"/>
                  </a:lnTo>
                  <a:lnTo>
                    <a:pt x="24245" y="19900"/>
                  </a:lnTo>
                  <a:lnTo>
                    <a:pt x="24328" y="19983"/>
                  </a:lnTo>
                  <a:lnTo>
                    <a:pt x="24453" y="20045"/>
                  </a:lnTo>
                  <a:lnTo>
                    <a:pt x="24557" y="20128"/>
                  </a:lnTo>
                  <a:lnTo>
                    <a:pt x="24702" y="20170"/>
                  </a:lnTo>
                  <a:lnTo>
                    <a:pt x="25035" y="20274"/>
                  </a:lnTo>
                  <a:lnTo>
                    <a:pt x="25430" y="20378"/>
                  </a:lnTo>
                  <a:lnTo>
                    <a:pt x="26636" y="20606"/>
                  </a:lnTo>
                  <a:lnTo>
                    <a:pt x="28320" y="20960"/>
                  </a:lnTo>
                  <a:lnTo>
                    <a:pt x="29173" y="21147"/>
                  </a:lnTo>
                  <a:lnTo>
                    <a:pt x="30025" y="21355"/>
                  </a:lnTo>
                  <a:lnTo>
                    <a:pt x="30857" y="21563"/>
                  </a:lnTo>
                  <a:lnTo>
                    <a:pt x="31689" y="21812"/>
                  </a:lnTo>
                  <a:lnTo>
                    <a:pt x="32520" y="22062"/>
                  </a:lnTo>
                  <a:lnTo>
                    <a:pt x="33331" y="22353"/>
                  </a:lnTo>
                  <a:lnTo>
                    <a:pt x="34101" y="22644"/>
                  </a:lnTo>
                  <a:lnTo>
                    <a:pt x="34828" y="22977"/>
                  </a:lnTo>
                  <a:lnTo>
                    <a:pt x="35514" y="23351"/>
                  </a:lnTo>
                  <a:lnTo>
                    <a:pt x="36180" y="23746"/>
                  </a:lnTo>
                  <a:lnTo>
                    <a:pt x="36824" y="24162"/>
                  </a:lnTo>
                  <a:lnTo>
                    <a:pt x="37407" y="24619"/>
                  </a:lnTo>
                  <a:lnTo>
                    <a:pt x="37989" y="25098"/>
                  </a:lnTo>
                  <a:lnTo>
                    <a:pt x="38529" y="25618"/>
                  </a:lnTo>
                  <a:lnTo>
                    <a:pt x="39049" y="26158"/>
                  </a:lnTo>
                  <a:lnTo>
                    <a:pt x="39527" y="26740"/>
                  </a:lnTo>
                  <a:lnTo>
                    <a:pt x="39985" y="27343"/>
                  </a:lnTo>
                  <a:lnTo>
                    <a:pt x="40401" y="27967"/>
                  </a:lnTo>
                  <a:lnTo>
                    <a:pt x="40796" y="28632"/>
                  </a:lnTo>
                  <a:lnTo>
                    <a:pt x="41170" y="29319"/>
                  </a:lnTo>
                  <a:lnTo>
                    <a:pt x="41524" y="30026"/>
                  </a:lnTo>
                  <a:lnTo>
                    <a:pt x="41835" y="30753"/>
                  </a:lnTo>
                  <a:lnTo>
                    <a:pt x="42168" y="31585"/>
                  </a:lnTo>
                  <a:lnTo>
                    <a:pt x="42438" y="32438"/>
                  </a:lnTo>
                  <a:lnTo>
                    <a:pt x="42688" y="33269"/>
                  </a:lnTo>
                  <a:lnTo>
                    <a:pt x="42875" y="34122"/>
                  </a:lnTo>
                  <a:lnTo>
                    <a:pt x="43021" y="34954"/>
                  </a:lnTo>
                  <a:lnTo>
                    <a:pt x="43125" y="35785"/>
                  </a:lnTo>
                  <a:lnTo>
                    <a:pt x="43187" y="36638"/>
                  </a:lnTo>
                  <a:lnTo>
                    <a:pt x="43229" y="37469"/>
                  </a:lnTo>
                  <a:lnTo>
                    <a:pt x="43208" y="38322"/>
                  </a:lnTo>
                  <a:lnTo>
                    <a:pt x="43145" y="39154"/>
                  </a:lnTo>
                  <a:lnTo>
                    <a:pt x="43041" y="40006"/>
                  </a:lnTo>
                  <a:lnTo>
                    <a:pt x="42896" y="40838"/>
                  </a:lnTo>
                  <a:lnTo>
                    <a:pt x="42688" y="41690"/>
                  </a:lnTo>
                  <a:lnTo>
                    <a:pt x="42459" y="42522"/>
                  </a:lnTo>
                  <a:lnTo>
                    <a:pt x="42189" y="43375"/>
                  </a:lnTo>
                  <a:lnTo>
                    <a:pt x="41877" y="44206"/>
                  </a:lnTo>
                  <a:lnTo>
                    <a:pt x="41461" y="45184"/>
                  </a:lnTo>
                  <a:lnTo>
                    <a:pt x="41025" y="46140"/>
                  </a:lnTo>
                  <a:lnTo>
                    <a:pt x="40546" y="47076"/>
                  </a:lnTo>
                  <a:lnTo>
                    <a:pt x="40047" y="47970"/>
                  </a:lnTo>
                  <a:lnTo>
                    <a:pt x="39486" y="48843"/>
                  </a:lnTo>
                  <a:lnTo>
                    <a:pt x="38924" y="49696"/>
                  </a:lnTo>
                  <a:lnTo>
                    <a:pt x="38301" y="50507"/>
                  </a:lnTo>
                  <a:lnTo>
                    <a:pt x="37677" y="51297"/>
                  </a:lnTo>
                  <a:lnTo>
                    <a:pt x="36991" y="52045"/>
                  </a:lnTo>
                  <a:lnTo>
                    <a:pt x="36284" y="52773"/>
                  </a:lnTo>
                  <a:lnTo>
                    <a:pt x="35535" y="53480"/>
                  </a:lnTo>
                  <a:lnTo>
                    <a:pt x="34745" y="54145"/>
                  </a:lnTo>
                  <a:lnTo>
                    <a:pt x="33934" y="54769"/>
                  </a:lnTo>
                  <a:lnTo>
                    <a:pt x="33082" y="55372"/>
                  </a:lnTo>
                  <a:lnTo>
                    <a:pt x="32188" y="55954"/>
                  </a:lnTo>
                  <a:lnTo>
                    <a:pt x="31273" y="56474"/>
                  </a:lnTo>
                  <a:lnTo>
                    <a:pt x="30732" y="56765"/>
                  </a:lnTo>
                  <a:lnTo>
                    <a:pt x="30192" y="57035"/>
                  </a:lnTo>
                  <a:lnTo>
                    <a:pt x="29651" y="57285"/>
                  </a:lnTo>
                  <a:lnTo>
                    <a:pt x="29089" y="57514"/>
                  </a:lnTo>
                  <a:lnTo>
                    <a:pt x="28549" y="57742"/>
                  </a:lnTo>
                  <a:lnTo>
                    <a:pt x="27987" y="57930"/>
                  </a:lnTo>
                  <a:lnTo>
                    <a:pt x="27426" y="58117"/>
                  </a:lnTo>
                  <a:lnTo>
                    <a:pt x="26844" y="58304"/>
                  </a:lnTo>
                  <a:lnTo>
                    <a:pt x="26282" y="58449"/>
                  </a:lnTo>
                  <a:lnTo>
                    <a:pt x="25700" y="58595"/>
                  </a:lnTo>
                  <a:lnTo>
                    <a:pt x="24536" y="58865"/>
                  </a:lnTo>
                  <a:lnTo>
                    <a:pt x="23351" y="59073"/>
                  </a:lnTo>
                  <a:lnTo>
                    <a:pt x="22165" y="59260"/>
                  </a:lnTo>
                  <a:lnTo>
                    <a:pt x="21355" y="59364"/>
                  </a:lnTo>
                  <a:lnTo>
                    <a:pt x="20564" y="59447"/>
                  </a:lnTo>
                  <a:lnTo>
                    <a:pt x="19774" y="59510"/>
                  </a:lnTo>
                  <a:lnTo>
                    <a:pt x="18963" y="59572"/>
                  </a:lnTo>
                  <a:lnTo>
                    <a:pt x="18173" y="59614"/>
                  </a:lnTo>
                  <a:lnTo>
                    <a:pt x="17383" y="59635"/>
                  </a:lnTo>
                  <a:lnTo>
                    <a:pt x="16593" y="59655"/>
                  </a:lnTo>
                  <a:lnTo>
                    <a:pt x="15803" y="59635"/>
                  </a:lnTo>
                  <a:lnTo>
                    <a:pt x="15013" y="59614"/>
                  </a:lnTo>
                  <a:lnTo>
                    <a:pt x="14202" y="59593"/>
                  </a:lnTo>
                  <a:lnTo>
                    <a:pt x="13412" y="59531"/>
                  </a:lnTo>
                  <a:lnTo>
                    <a:pt x="12622" y="59468"/>
                  </a:lnTo>
                  <a:lnTo>
                    <a:pt x="11831" y="59385"/>
                  </a:lnTo>
                  <a:lnTo>
                    <a:pt x="11041" y="59281"/>
                  </a:lnTo>
                  <a:lnTo>
                    <a:pt x="10251" y="59177"/>
                  </a:lnTo>
                  <a:lnTo>
                    <a:pt x="9461" y="59052"/>
                  </a:lnTo>
                  <a:lnTo>
                    <a:pt x="8775" y="58907"/>
                  </a:lnTo>
                  <a:lnTo>
                    <a:pt x="8110" y="58740"/>
                  </a:lnTo>
                  <a:lnTo>
                    <a:pt x="7444" y="58553"/>
                  </a:lnTo>
                  <a:lnTo>
                    <a:pt x="6800" y="58325"/>
                  </a:lnTo>
                  <a:lnTo>
                    <a:pt x="6488" y="58179"/>
                  </a:lnTo>
                  <a:lnTo>
                    <a:pt x="6176" y="58034"/>
                  </a:lnTo>
                  <a:lnTo>
                    <a:pt x="5885" y="57888"/>
                  </a:lnTo>
                  <a:lnTo>
                    <a:pt x="5573" y="57701"/>
                  </a:lnTo>
                  <a:lnTo>
                    <a:pt x="5282" y="57535"/>
                  </a:lnTo>
                  <a:lnTo>
                    <a:pt x="4991" y="57327"/>
                  </a:lnTo>
                  <a:lnTo>
                    <a:pt x="4720" y="57119"/>
                  </a:lnTo>
                  <a:lnTo>
                    <a:pt x="4450" y="56890"/>
                  </a:lnTo>
                  <a:lnTo>
                    <a:pt x="4159" y="56640"/>
                  </a:lnTo>
                  <a:lnTo>
                    <a:pt x="3909" y="56391"/>
                  </a:lnTo>
                  <a:lnTo>
                    <a:pt x="3660" y="56141"/>
                  </a:lnTo>
                  <a:lnTo>
                    <a:pt x="3431" y="55871"/>
                  </a:lnTo>
                  <a:lnTo>
                    <a:pt x="3223" y="55580"/>
                  </a:lnTo>
                  <a:lnTo>
                    <a:pt x="3036" y="55310"/>
                  </a:lnTo>
                  <a:lnTo>
                    <a:pt x="2870" y="55019"/>
                  </a:lnTo>
                  <a:lnTo>
                    <a:pt x="2703" y="54707"/>
                  </a:lnTo>
                  <a:lnTo>
                    <a:pt x="2579" y="54395"/>
                  </a:lnTo>
                  <a:lnTo>
                    <a:pt x="2454" y="54083"/>
                  </a:lnTo>
                  <a:lnTo>
                    <a:pt x="2371" y="53750"/>
                  </a:lnTo>
                  <a:lnTo>
                    <a:pt x="2288" y="53418"/>
                  </a:lnTo>
                  <a:lnTo>
                    <a:pt x="2246" y="53064"/>
                  </a:lnTo>
                  <a:lnTo>
                    <a:pt x="2204" y="52711"/>
                  </a:lnTo>
                  <a:lnTo>
                    <a:pt x="2184" y="52336"/>
                  </a:lnTo>
                  <a:lnTo>
                    <a:pt x="2204" y="51962"/>
                  </a:lnTo>
                  <a:lnTo>
                    <a:pt x="2246" y="51338"/>
                  </a:lnTo>
                  <a:lnTo>
                    <a:pt x="2308" y="50735"/>
                  </a:lnTo>
                  <a:lnTo>
                    <a:pt x="2412" y="50132"/>
                  </a:lnTo>
                  <a:lnTo>
                    <a:pt x="2516" y="49529"/>
                  </a:lnTo>
                  <a:lnTo>
                    <a:pt x="2662" y="48947"/>
                  </a:lnTo>
                  <a:lnTo>
                    <a:pt x="2828" y="48386"/>
                  </a:lnTo>
                  <a:lnTo>
                    <a:pt x="3015" y="47824"/>
                  </a:lnTo>
                  <a:lnTo>
                    <a:pt x="3223" y="47263"/>
                  </a:lnTo>
                  <a:lnTo>
                    <a:pt x="3452" y="46722"/>
                  </a:lnTo>
                  <a:lnTo>
                    <a:pt x="3702" y="46202"/>
                  </a:lnTo>
                  <a:lnTo>
                    <a:pt x="3972" y="45662"/>
                  </a:lnTo>
                  <a:lnTo>
                    <a:pt x="4284" y="45163"/>
                  </a:lnTo>
                  <a:lnTo>
                    <a:pt x="4596" y="44643"/>
                  </a:lnTo>
                  <a:lnTo>
                    <a:pt x="4949" y="44144"/>
                  </a:lnTo>
                  <a:lnTo>
                    <a:pt x="5303" y="43666"/>
                  </a:lnTo>
                  <a:lnTo>
                    <a:pt x="5698" y="43167"/>
                  </a:lnTo>
                  <a:lnTo>
                    <a:pt x="5906" y="42938"/>
                  </a:lnTo>
                  <a:lnTo>
                    <a:pt x="6134" y="42751"/>
                  </a:lnTo>
                  <a:lnTo>
                    <a:pt x="6384" y="42626"/>
                  </a:lnTo>
                  <a:lnTo>
                    <a:pt x="6633" y="42522"/>
                  </a:lnTo>
                  <a:lnTo>
                    <a:pt x="6904" y="42460"/>
                  </a:lnTo>
                  <a:lnTo>
                    <a:pt x="7195" y="42439"/>
                  </a:lnTo>
                  <a:lnTo>
                    <a:pt x="7486" y="42481"/>
                  </a:lnTo>
                  <a:lnTo>
                    <a:pt x="7798" y="42543"/>
                  </a:lnTo>
                  <a:lnTo>
                    <a:pt x="8401" y="42709"/>
                  </a:lnTo>
                  <a:lnTo>
                    <a:pt x="9004" y="42896"/>
                  </a:lnTo>
                  <a:lnTo>
                    <a:pt x="9586" y="43104"/>
                  </a:lnTo>
                  <a:lnTo>
                    <a:pt x="10168" y="43333"/>
                  </a:lnTo>
                  <a:lnTo>
                    <a:pt x="11312" y="43811"/>
                  </a:lnTo>
                  <a:lnTo>
                    <a:pt x="12455" y="44310"/>
                  </a:lnTo>
                  <a:lnTo>
                    <a:pt x="12975" y="44518"/>
                  </a:lnTo>
                  <a:lnTo>
                    <a:pt x="13495" y="44726"/>
                  </a:lnTo>
                  <a:lnTo>
                    <a:pt x="14015" y="44892"/>
                  </a:lnTo>
                  <a:lnTo>
                    <a:pt x="14555" y="45059"/>
                  </a:lnTo>
                  <a:lnTo>
                    <a:pt x="15075" y="45184"/>
                  </a:lnTo>
                  <a:lnTo>
                    <a:pt x="15595" y="45288"/>
                  </a:lnTo>
                  <a:lnTo>
                    <a:pt x="16115" y="45392"/>
                  </a:lnTo>
                  <a:lnTo>
                    <a:pt x="16655" y="45454"/>
                  </a:lnTo>
                  <a:lnTo>
                    <a:pt x="17175" y="45516"/>
                  </a:lnTo>
                  <a:lnTo>
                    <a:pt x="17716" y="45537"/>
                  </a:lnTo>
                  <a:lnTo>
                    <a:pt x="18236" y="45537"/>
                  </a:lnTo>
                  <a:lnTo>
                    <a:pt x="18776" y="45516"/>
                  </a:lnTo>
                  <a:lnTo>
                    <a:pt x="19296" y="45495"/>
                  </a:lnTo>
                  <a:lnTo>
                    <a:pt x="19837" y="45433"/>
                  </a:lnTo>
                  <a:lnTo>
                    <a:pt x="20377" y="45350"/>
                  </a:lnTo>
                  <a:lnTo>
                    <a:pt x="20897" y="45225"/>
                  </a:lnTo>
                  <a:lnTo>
                    <a:pt x="21563" y="45080"/>
                  </a:lnTo>
                  <a:lnTo>
                    <a:pt x="22207" y="44892"/>
                  </a:lnTo>
                  <a:lnTo>
                    <a:pt x="22706" y="44705"/>
                  </a:lnTo>
                  <a:lnTo>
                    <a:pt x="23184" y="44497"/>
                  </a:lnTo>
                  <a:lnTo>
                    <a:pt x="23663" y="44289"/>
                  </a:lnTo>
                  <a:lnTo>
                    <a:pt x="24099" y="44040"/>
                  </a:lnTo>
                  <a:lnTo>
                    <a:pt x="24536" y="43770"/>
                  </a:lnTo>
                  <a:lnTo>
                    <a:pt x="24931" y="43458"/>
                  </a:lnTo>
                  <a:lnTo>
                    <a:pt x="25326" y="43146"/>
                  </a:lnTo>
                  <a:lnTo>
                    <a:pt x="25679" y="42813"/>
                  </a:lnTo>
                  <a:lnTo>
                    <a:pt x="26033" y="42460"/>
                  </a:lnTo>
                  <a:lnTo>
                    <a:pt x="26345" y="42065"/>
                  </a:lnTo>
                  <a:lnTo>
                    <a:pt x="26657" y="41670"/>
                  </a:lnTo>
                  <a:lnTo>
                    <a:pt x="26927" y="41233"/>
                  </a:lnTo>
                  <a:lnTo>
                    <a:pt x="27177" y="40776"/>
                  </a:lnTo>
                  <a:lnTo>
                    <a:pt x="27426" y="40318"/>
                  </a:lnTo>
                  <a:lnTo>
                    <a:pt x="27634" y="39819"/>
                  </a:lnTo>
                  <a:lnTo>
                    <a:pt x="27821" y="39299"/>
                  </a:lnTo>
                  <a:lnTo>
                    <a:pt x="27987" y="38800"/>
                  </a:lnTo>
                  <a:lnTo>
                    <a:pt x="28091" y="38322"/>
                  </a:lnTo>
                  <a:lnTo>
                    <a:pt x="28175" y="37823"/>
                  </a:lnTo>
                  <a:lnTo>
                    <a:pt x="28216" y="37345"/>
                  </a:lnTo>
                  <a:lnTo>
                    <a:pt x="28216" y="36866"/>
                  </a:lnTo>
                  <a:lnTo>
                    <a:pt x="28175" y="36409"/>
                  </a:lnTo>
                  <a:lnTo>
                    <a:pt x="28133" y="35952"/>
                  </a:lnTo>
                  <a:lnTo>
                    <a:pt x="28029" y="35494"/>
                  </a:lnTo>
                  <a:lnTo>
                    <a:pt x="27925" y="35037"/>
                  </a:lnTo>
                  <a:lnTo>
                    <a:pt x="27780" y="34600"/>
                  </a:lnTo>
                  <a:lnTo>
                    <a:pt x="27613" y="34163"/>
                  </a:lnTo>
                  <a:lnTo>
                    <a:pt x="27426" y="33727"/>
                  </a:lnTo>
                  <a:lnTo>
                    <a:pt x="27218" y="33311"/>
                  </a:lnTo>
                  <a:lnTo>
                    <a:pt x="26969" y="32874"/>
                  </a:lnTo>
                  <a:lnTo>
                    <a:pt x="26719" y="32458"/>
                  </a:lnTo>
                  <a:lnTo>
                    <a:pt x="26470" y="32043"/>
                  </a:lnTo>
                  <a:lnTo>
                    <a:pt x="26075" y="31460"/>
                  </a:lnTo>
                  <a:lnTo>
                    <a:pt x="25638" y="30899"/>
                  </a:lnTo>
                  <a:lnTo>
                    <a:pt x="25201" y="30379"/>
                  </a:lnTo>
                  <a:lnTo>
                    <a:pt x="24952" y="30150"/>
                  </a:lnTo>
                  <a:lnTo>
                    <a:pt x="24723" y="29901"/>
                  </a:lnTo>
                  <a:lnTo>
                    <a:pt x="24473" y="29672"/>
                  </a:lnTo>
                  <a:lnTo>
                    <a:pt x="24203" y="29464"/>
                  </a:lnTo>
                  <a:lnTo>
                    <a:pt x="23933" y="29256"/>
                  </a:lnTo>
                  <a:lnTo>
                    <a:pt x="23642" y="29069"/>
                  </a:lnTo>
                  <a:lnTo>
                    <a:pt x="23351" y="28903"/>
                  </a:lnTo>
                  <a:lnTo>
                    <a:pt x="23039" y="28736"/>
                  </a:lnTo>
                  <a:lnTo>
                    <a:pt x="22706" y="28591"/>
                  </a:lnTo>
                  <a:lnTo>
                    <a:pt x="22373" y="28466"/>
                  </a:lnTo>
                  <a:lnTo>
                    <a:pt x="21895" y="28300"/>
                  </a:lnTo>
                  <a:lnTo>
                    <a:pt x="21417" y="28175"/>
                  </a:lnTo>
                  <a:lnTo>
                    <a:pt x="20939" y="28050"/>
                  </a:lnTo>
                  <a:lnTo>
                    <a:pt x="20440" y="27967"/>
                  </a:lnTo>
                  <a:lnTo>
                    <a:pt x="19961" y="27905"/>
                  </a:lnTo>
                  <a:lnTo>
                    <a:pt x="19462" y="27842"/>
                  </a:lnTo>
                  <a:lnTo>
                    <a:pt x="18464" y="27780"/>
                  </a:lnTo>
                  <a:lnTo>
                    <a:pt x="17653" y="27759"/>
                  </a:lnTo>
                  <a:lnTo>
                    <a:pt x="16843" y="27759"/>
                  </a:lnTo>
                  <a:lnTo>
                    <a:pt x="15221" y="27801"/>
                  </a:lnTo>
                  <a:lnTo>
                    <a:pt x="13599" y="27842"/>
                  </a:lnTo>
                  <a:lnTo>
                    <a:pt x="12809" y="27863"/>
                  </a:lnTo>
                  <a:lnTo>
                    <a:pt x="11998" y="27863"/>
                  </a:lnTo>
                  <a:lnTo>
                    <a:pt x="11416" y="27822"/>
                  </a:lnTo>
                  <a:lnTo>
                    <a:pt x="10854" y="27759"/>
                  </a:lnTo>
                  <a:lnTo>
                    <a:pt x="10293" y="27676"/>
                  </a:lnTo>
                  <a:lnTo>
                    <a:pt x="9731" y="27551"/>
                  </a:lnTo>
                  <a:lnTo>
                    <a:pt x="9503" y="27510"/>
                  </a:lnTo>
                  <a:lnTo>
                    <a:pt x="9295" y="27447"/>
                  </a:lnTo>
                  <a:lnTo>
                    <a:pt x="9108" y="27364"/>
                  </a:lnTo>
                  <a:lnTo>
                    <a:pt x="8900" y="27281"/>
                  </a:lnTo>
                  <a:lnTo>
                    <a:pt x="8733" y="27177"/>
                  </a:lnTo>
                  <a:lnTo>
                    <a:pt x="8546" y="27073"/>
                  </a:lnTo>
                  <a:lnTo>
                    <a:pt x="8380" y="26969"/>
                  </a:lnTo>
                  <a:lnTo>
                    <a:pt x="8234" y="26844"/>
                  </a:lnTo>
                  <a:lnTo>
                    <a:pt x="8089" y="26699"/>
                  </a:lnTo>
                  <a:lnTo>
                    <a:pt x="7943" y="26553"/>
                  </a:lnTo>
                  <a:lnTo>
                    <a:pt x="7694" y="26241"/>
                  </a:lnTo>
                  <a:lnTo>
                    <a:pt x="7465" y="25888"/>
                  </a:lnTo>
                  <a:lnTo>
                    <a:pt x="7257" y="25493"/>
                  </a:lnTo>
                  <a:lnTo>
                    <a:pt x="7049" y="24952"/>
                  </a:lnTo>
                  <a:lnTo>
                    <a:pt x="6862" y="24412"/>
                  </a:lnTo>
                  <a:lnTo>
                    <a:pt x="6696" y="23871"/>
                  </a:lnTo>
                  <a:lnTo>
                    <a:pt x="6571" y="23310"/>
                  </a:lnTo>
                  <a:lnTo>
                    <a:pt x="6446" y="22748"/>
                  </a:lnTo>
                  <a:lnTo>
                    <a:pt x="6363" y="22187"/>
                  </a:lnTo>
                  <a:lnTo>
                    <a:pt x="6301" y="21605"/>
                  </a:lnTo>
                  <a:lnTo>
                    <a:pt x="6238" y="21043"/>
                  </a:lnTo>
                  <a:lnTo>
                    <a:pt x="6113" y="19297"/>
                  </a:lnTo>
                  <a:lnTo>
                    <a:pt x="6030" y="17550"/>
                  </a:lnTo>
                  <a:lnTo>
                    <a:pt x="5989" y="15803"/>
                  </a:lnTo>
                  <a:lnTo>
                    <a:pt x="5968" y="14057"/>
                  </a:lnTo>
                  <a:lnTo>
                    <a:pt x="5989" y="12310"/>
                  </a:lnTo>
                  <a:lnTo>
                    <a:pt x="6051" y="10564"/>
                  </a:lnTo>
                  <a:lnTo>
                    <a:pt x="6113" y="8817"/>
                  </a:lnTo>
                  <a:lnTo>
                    <a:pt x="6217" y="7070"/>
                  </a:lnTo>
                  <a:lnTo>
                    <a:pt x="6259" y="6675"/>
                  </a:lnTo>
                  <a:lnTo>
                    <a:pt x="6301" y="6301"/>
                  </a:lnTo>
                  <a:lnTo>
                    <a:pt x="6405" y="5532"/>
                  </a:lnTo>
                  <a:lnTo>
                    <a:pt x="6529" y="4762"/>
                  </a:lnTo>
                  <a:lnTo>
                    <a:pt x="6654" y="3993"/>
                  </a:lnTo>
                  <a:lnTo>
                    <a:pt x="6696" y="3764"/>
                  </a:lnTo>
                  <a:lnTo>
                    <a:pt x="6779" y="3577"/>
                  </a:lnTo>
                  <a:lnTo>
                    <a:pt x="6862" y="3411"/>
                  </a:lnTo>
                  <a:lnTo>
                    <a:pt x="6987" y="3265"/>
                  </a:lnTo>
                  <a:lnTo>
                    <a:pt x="7132" y="3141"/>
                  </a:lnTo>
                  <a:lnTo>
                    <a:pt x="7319" y="3057"/>
                  </a:lnTo>
                  <a:lnTo>
                    <a:pt x="7527" y="2974"/>
                  </a:lnTo>
                  <a:lnTo>
                    <a:pt x="7756" y="2912"/>
                  </a:lnTo>
                  <a:lnTo>
                    <a:pt x="8567" y="2766"/>
                  </a:lnTo>
                  <a:lnTo>
                    <a:pt x="9378" y="2621"/>
                  </a:lnTo>
                  <a:lnTo>
                    <a:pt x="10189" y="2475"/>
                  </a:lnTo>
                  <a:lnTo>
                    <a:pt x="11000" y="2371"/>
                  </a:lnTo>
                  <a:lnTo>
                    <a:pt x="11811" y="2267"/>
                  </a:lnTo>
                  <a:lnTo>
                    <a:pt x="12642" y="2184"/>
                  </a:lnTo>
                  <a:lnTo>
                    <a:pt x="14264" y="2038"/>
                  </a:lnTo>
                  <a:lnTo>
                    <a:pt x="15907" y="1935"/>
                  </a:lnTo>
                  <a:lnTo>
                    <a:pt x="17549" y="1851"/>
                  </a:lnTo>
                  <a:lnTo>
                    <a:pt x="19192" y="1789"/>
                  </a:lnTo>
                  <a:lnTo>
                    <a:pt x="20835" y="1727"/>
                  </a:lnTo>
                  <a:lnTo>
                    <a:pt x="21687" y="1706"/>
                  </a:lnTo>
                  <a:close/>
                  <a:moveTo>
                    <a:pt x="21375" y="1"/>
                  </a:moveTo>
                  <a:lnTo>
                    <a:pt x="19587" y="42"/>
                  </a:lnTo>
                  <a:lnTo>
                    <a:pt x="17778" y="84"/>
                  </a:lnTo>
                  <a:lnTo>
                    <a:pt x="16884" y="146"/>
                  </a:lnTo>
                  <a:lnTo>
                    <a:pt x="15990" y="209"/>
                  </a:lnTo>
                  <a:lnTo>
                    <a:pt x="15096" y="271"/>
                  </a:lnTo>
                  <a:lnTo>
                    <a:pt x="14181" y="354"/>
                  </a:lnTo>
                  <a:lnTo>
                    <a:pt x="12393" y="562"/>
                  </a:lnTo>
                  <a:lnTo>
                    <a:pt x="11499" y="687"/>
                  </a:lnTo>
                  <a:lnTo>
                    <a:pt x="10605" y="833"/>
                  </a:lnTo>
                  <a:lnTo>
                    <a:pt x="9711" y="978"/>
                  </a:lnTo>
                  <a:lnTo>
                    <a:pt x="8837" y="1186"/>
                  </a:lnTo>
                  <a:lnTo>
                    <a:pt x="7964" y="1394"/>
                  </a:lnTo>
                  <a:lnTo>
                    <a:pt x="7091" y="1643"/>
                  </a:lnTo>
                  <a:lnTo>
                    <a:pt x="6696" y="1789"/>
                  </a:lnTo>
                  <a:lnTo>
                    <a:pt x="6509" y="1872"/>
                  </a:lnTo>
                  <a:lnTo>
                    <a:pt x="6321" y="1976"/>
                  </a:lnTo>
                  <a:lnTo>
                    <a:pt x="6155" y="2080"/>
                  </a:lnTo>
                  <a:lnTo>
                    <a:pt x="6010" y="2205"/>
                  </a:lnTo>
                  <a:lnTo>
                    <a:pt x="5864" y="2330"/>
                  </a:lnTo>
                  <a:lnTo>
                    <a:pt x="5739" y="2454"/>
                  </a:lnTo>
                  <a:lnTo>
                    <a:pt x="5635" y="2600"/>
                  </a:lnTo>
                  <a:lnTo>
                    <a:pt x="5510" y="2745"/>
                  </a:lnTo>
                  <a:lnTo>
                    <a:pt x="5427" y="2912"/>
                  </a:lnTo>
                  <a:lnTo>
                    <a:pt x="5344" y="3099"/>
                  </a:lnTo>
                  <a:lnTo>
                    <a:pt x="5282" y="3265"/>
                  </a:lnTo>
                  <a:lnTo>
                    <a:pt x="5219" y="3473"/>
                  </a:lnTo>
                  <a:lnTo>
                    <a:pt x="5178" y="3681"/>
                  </a:lnTo>
                  <a:lnTo>
                    <a:pt x="5157" y="3889"/>
                  </a:lnTo>
                  <a:lnTo>
                    <a:pt x="5074" y="4638"/>
                  </a:lnTo>
                  <a:lnTo>
                    <a:pt x="5032" y="5386"/>
                  </a:lnTo>
                  <a:lnTo>
                    <a:pt x="4887" y="6883"/>
                  </a:lnTo>
                  <a:lnTo>
                    <a:pt x="4762" y="8172"/>
                  </a:lnTo>
                  <a:lnTo>
                    <a:pt x="4658" y="9462"/>
                  </a:lnTo>
                  <a:lnTo>
                    <a:pt x="4575" y="10771"/>
                  </a:lnTo>
                  <a:lnTo>
                    <a:pt x="4512" y="12061"/>
                  </a:lnTo>
                  <a:lnTo>
                    <a:pt x="4471" y="13350"/>
                  </a:lnTo>
                  <a:lnTo>
                    <a:pt x="4471" y="14660"/>
                  </a:lnTo>
                  <a:lnTo>
                    <a:pt x="4492" y="15949"/>
                  </a:lnTo>
                  <a:lnTo>
                    <a:pt x="4575" y="17259"/>
                  </a:lnTo>
                  <a:lnTo>
                    <a:pt x="4720" y="18839"/>
                  </a:lnTo>
                  <a:lnTo>
                    <a:pt x="4907" y="20419"/>
                  </a:lnTo>
                  <a:lnTo>
                    <a:pt x="5157" y="21979"/>
                  </a:lnTo>
                  <a:lnTo>
                    <a:pt x="5427" y="23538"/>
                  </a:lnTo>
                  <a:lnTo>
                    <a:pt x="5594" y="24328"/>
                  </a:lnTo>
                  <a:lnTo>
                    <a:pt x="5760" y="25119"/>
                  </a:lnTo>
                  <a:lnTo>
                    <a:pt x="5947" y="25909"/>
                  </a:lnTo>
                  <a:lnTo>
                    <a:pt x="6155" y="26678"/>
                  </a:lnTo>
                  <a:lnTo>
                    <a:pt x="6301" y="27177"/>
                  </a:lnTo>
                  <a:lnTo>
                    <a:pt x="6488" y="27655"/>
                  </a:lnTo>
                  <a:lnTo>
                    <a:pt x="6592" y="27884"/>
                  </a:lnTo>
                  <a:lnTo>
                    <a:pt x="6716" y="28092"/>
                  </a:lnTo>
                  <a:lnTo>
                    <a:pt x="6841" y="28300"/>
                  </a:lnTo>
                  <a:lnTo>
                    <a:pt x="6987" y="28508"/>
                  </a:lnTo>
                  <a:lnTo>
                    <a:pt x="7132" y="28695"/>
                  </a:lnTo>
                  <a:lnTo>
                    <a:pt x="7299" y="28882"/>
                  </a:lnTo>
                  <a:lnTo>
                    <a:pt x="7486" y="29069"/>
                  </a:lnTo>
                  <a:lnTo>
                    <a:pt x="7673" y="29235"/>
                  </a:lnTo>
                  <a:lnTo>
                    <a:pt x="7860" y="29381"/>
                  </a:lnTo>
                  <a:lnTo>
                    <a:pt x="8089" y="29527"/>
                  </a:lnTo>
                  <a:lnTo>
                    <a:pt x="8318" y="29672"/>
                  </a:lnTo>
                  <a:lnTo>
                    <a:pt x="8546" y="29797"/>
                  </a:lnTo>
                  <a:lnTo>
                    <a:pt x="8817" y="29901"/>
                  </a:lnTo>
                  <a:lnTo>
                    <a:pt x="9066" y="30005"/>
                  </a:lnTo>
                  <a:lnTo>
                    <a:pt x="9336" y="30088"/>
                  </a:lnTo>
                  <a:lnTo>
                    <a:pt x="9607" y="30150"/>
                  </a:lnTo>
                  <a:lnTo>
                    <a:pt x="10147" y="30254"/>
                  </a:lnTo>
                  <a:lnTo>
                    <a:pt x="10709" y="30317"/>
                  </a:lnTo>
                  <a:lnTo>
                    <a:pt x="13225" y="30504"/>
                  </a:lnTo>
                  <a:lnTo>
                    <a:pt x="14493" y="30608"/>
                  </a:lnTo>
                  <a:lnTo>
                    <a:pt x="15741" y="30712"/>
                  </a:lnTo>
                  <a:lnTo>
                    <a:pt x="16531" y="30816"/>
                  </a:lnTo>
                  <a:lnTo>
                    <a:pt x="17321" y="30920"/>
                  </a:lnTo>
                  <a:lnTo>
                    <a:pt x="18090" y="31065"/>
                  </a:lnTo>
                  <a:lnTo>
                    <a:pt x="18839" y="31252"/>
                  </a:lnTo>
                  <a:lnTo>
                    <a:pt x="19587" y="31481"/>
                  </a:lnTo>
                  <a:lnTo>
                    <a:pt x="19961" y="31606"/>
                  </a:lnTo>
                  <a:lnTo>
                    <a:pt x="20315" y="31751"/>
                  </a:lnTo>
                  <a:lnTo>
                    <a:pt x="20689" y="31897"/>
                  </a:lnTo>
                  <a:lnTo>
                    <a:pt x="21043" y="32084"/>
                  </a:lnTo>
                  <a:lnTo>
                    <a:pt x="21396" y="32271"/>
                  </a:lnTo>
                  <a:lnTo>
                    <a:pt x="21729" y="32458"/>
                  </a:lnTo>
                  <a:lnTo>
                    <a:pt x="22186" y="32749"/>
                  </a:lnTo>
                  <a:lnTo>
                    <a:pt x="22602" y="33041"/>
                  </a:lnTo>
                  <a:lnTo>
                    <a:pt x="22997" y="33352"/>
                  </a:lnTo>
                  <a:lnTo>
                    <a:pt x="23371" y="33685"/>
                  </a:lnTo>
                  <a:lnTo>
                    <a:pt x="23725" y="34039"/>
                  </a:lnTo>
                  <a:lnTo>
                    <a:pt x="24037" y="34392"/>
                  </a:lnTo>
                  <a:lnTo>
                    <a:pt x="24307" y="34766"/>
                  </a:lnTo>
                  <a:lnTo>
                    <a:pt x="24557" y="35161"/>
                  </a:lnTo>
                  <a:lnTo>
                    <a:pt x="24785" y="35577"/>
                  </a:lnTo>
                  <a:lnTo>
                    <a:pt x="24952" y="36014"/>
                  </a:lnTo>
                  <a:lnTo>
                    <a:pt x="25118" y="36471"/>
                  </a:lnTo>
                  <a:lnTo>
                    <a:pt x="25222" y="36929"/>
                  </a:lnTo>
                  <a:lnTo>
                    <a:pt x="25284" y="37428"/>
                  </a:lnTo>
                  <a:lnTo>
                    <a:pt x="25326" y="37927"/>
                  </a:lnTo>
                  <a:lnTo>
                    <a:pt x="25305" y="38467"/>
                  </a:lnTo>
                  <a:lnTo>
                    <a:pt x="25264" y="39008"/>
                  </a:lnTo>
                  <a:lnTo>
                    <a:pt x="25201" y="39445"/>
                  </a:lnTo>
                  <a:lnTo>
                    <a:pt x="25118" y="39861"/>
                  </a:lnTo>
                  <a:lnTo>
                    <a:pt x="24993" y="40276"/>
                  </a:lnTo>
                  <a:lnTo>
                    <a:pt x="24848" y="40713"/>
                  </a:lnTo>
                  <a:lnTo>
                    <a:pt x="24681" y="41129"/>
                  </a:lnTo>
                  <a:lnTo>
                    <a:pt x="24494" y="41524"/>
                  </a:lnTo>
                  <a:lnTo>
                    <a:pt x="24266" y="41919"/>
                  </a:lnTo>
                  <a:lnTo>
                    <a:pt x="24016" y="42293"/>
                  </a:lnTo>
                  <a:lnTo>
                    <a:pt x="23725" y="42647"/>
                  </a:lnTo>
                  <a:lnTo>
                    <a:pt x="23392" y="42980"/>
                  </a:lnTo>
                  <a:lnTo>
                    <a:pt x="23039" y="43291"/>
                  </a:lnTo>
                  <a:lnTo>
                    <a:pt x="22644" y="43583"/>
                  </a:lnTo>
                  <a:lnTo>
                    <a:pt x="22228" y="43832"/>
                  </a:lnTo>
                  <a:lnTo>
                    <a:pt x="21750" y="44040"/>
                  </a:lnTo>
                  <a:lnTo>
                    <a:pt x="21500" y="44123"/>
                  </a:lnTo>
                  <a:lnTo>
                    <a:pt x="21251" y="44206"/>
                  </a:lnTo>
                  <a:lnTo>
                    <a:pt x="20980" y="44289"/>
                  </a:lnTo>
                  <a:lnTo>
                    <a:pt x="20710" y="44352"/>
                  </a:lnTo>
                  <a:lnTo>
                    <a:pt x="20398" y="44393"/>
                  </a:lnTo>
                  <a:lnTo>
                    <a:pt x="20086" y="44435"/>
                  </a:lnTo>
                  <a:lnTo>
                    <a:pt x="19608" y="44477"/>
                  </a:lnTo>
                  <a:lnTo>
                    <a:pt x="19130" y="44497"/>
                  </a:lnTo>
                  <a:lnTo>
                    <a:pt x="18672" y="44518"/>
                  </a:lnTo>
                  <a:lnTo>
                    <a:pt x="18215" y="44497"/>
                  </a:lnTo>
                  <a:lnTo>
                    <a:pt x="17757" y="44497"/>
                  </a:lnTo>
                  <a:lnTo>
                    <a:pt x="17300" y="44456"/>
                  </a:lnTo>
                  <a:lnTo>
                    <a:pt x="16843" y="44414"/>
                  </a:lnTo>
                  <a:lnTo>
                    <a:pt x="16385" y="44352"/>
                  </a:lnTo>
                  <a:lnTo>
                    <a:pt x="15948" y="44269"/>
                  </a:lnTo>
                  <a:lnTo>
                    <a:pt x="15491" y="44165"/>
                  </a:lnTo>
                  <a:lnTo>
                    <a:pt x="15054" y="44061"/>
                  </a:lnTo>
                  <a:lnTo>
                    <a:pt x="14618" y="43957"/>
                  </a:lnTo>
                  <a:lnTo>
                    <a:pt x="14160" y="43811"/>
                  </a:lnTo>
                  <a:lnTo>
                    <a:pt x="13724" y="43666"/>
                  </a:lnTo>
                  <a:lnTo>
                    <a:pt x="13287" y="43520"/>
                  </a:lnTo>
                  <a:lnTo>
                    <a:pt x="12850" y="43333"/>
                  </a:lnTo>
                  <a:lnTo>
                    <a:pt x="11707" y="42855"/>
                  </a:lnTo>
                  <a:lnTo>
                    <a:pt x="10563" y="42356"/>
                  </a:lnTo>
                  <a:lnTo>
                    <a:pt x="9981" y="42106"/>
                  </a:lnTo>
                  <a:lnTo>
                    <a:pt x="9399" y="41898"/>
                  </a:lnTo>
                  <a:lnTo>
                    <a:pt x="8817" y="41690"/>
                  </a:lnTo>
                  <a:lnTo>
                    <a:pt x="8214" y="41524"/>
                  </a:lnTo>
                  <a:lnTo>
                    <a:pt x="7818" y="41441"/>
                  </a:lnTo>
                  <a:lnTo>
                    <a:pt x="7444" y="41399"/>
                  </a:lnTo>
                  <a:lnTo>
                    <a:pt x="7091" y="41399"/>
                  </a:lnTo>
                  <a:lnTo>
                    <a:pt x="6737" y="41441"/>
                  </a:lnTo>
                  <a:lnTo>
                    <a:pt x="6384" y="41545"/>
                  </a:lnTo>
                  <a:lnTo>
                    <a:pt x="6030" y="41670"/>
                  </a:lnTo>
                  <a:lnTo>
                    <a:pt x="5718" y="41857"/>
                  </a:lnTo>
                  <a:lnTo>
                    <a:pt x="5386" y="42085"/>
                  </a:lnTo>
                  <a:lnTo>
                    <a:pt x="4783" y="42626"/>
                  </a:lnTo>
                  <a:lnTo>
                    <a:pt x="4201" y="43167"/>
                  </a:lnTo>
                  <a:lnTo>
                    <a:pt x="3660" y="43728"/>
                  </a:lnTo>
                  <a:lnTo>
                    <a:pt x="3140" y="44331"/>
                  </a:lnTo>
                  <a:lnTo>
                    <a:pt x="2683" y="44934"/>
                  </a:lnTo>
                  <a:lnTo>
                    <a:pt x="2246" y="45558"/>
                  </a:lnTo>
                  <a:lnTo>
                    <a:pt x="1851" y="46202"/>
                  </a:lnTo>
                  <a:lnTo>
                    <a:pt x="1497" y="46868"/>
                  </a:lnTo>
                  <a:lnTo>
                    <a:pt x="1186" y="47533"/>
                  </a:lnTo>
                  <a:lnTo>
                    <a:pt x="894" y="48240"/>
                  </a:lnTo>
                  <a:lnTo>
                    <a:pt x="645" y="48947"/>
                  </a:lnTo>
                  <a:lnTo>
                    <a:pt x="437" y="49696"/>
                  </a:lnTo>
                  <a:lnTo>
                    <a:pt x="271" y="50444"/>
                  </a:lnTo>
                  <a:lnTo>
                    <a:pt x="146" y="51213"/>
                  </a:lnTo>
                  <a:lnTo>
                    <a:pt x="63" y="52004"/>
                  </a:lnTo>
                  <a:lnTo>
                    <a:pt x="0" y="52815"/>
                  </a:lnTo>
                  <a:lnTo>
                    <a:pt x="0" y="53438"/>
                  </a:lnTo>
                  <a:lnTo>
                    <a:pt x="21" y="54021"/>
                  </a:lnTo>
                  <a:lnTo>
                    <a:pt x="84" y="54603"/>
                  </a:lnTo>
                  <a:lnTo>
                    <a:pt x="167" y="55164"/>
                  </a:lnTo>
                  <a:lnTo>
                    <a:pt x="312" y="55684"/>
                  </a:lnTo>
                  <a:lnTo>
                    <a:pt x="479" y="56204"/>
                  </a:lnTo>
                  <a:lnTo>
                    <a:pt x="687" y="56703"/>
                  </a:lnTo>
                  <a:lnTo>
                    <a:pt x="936" y="57160"/>
                  </a:lnTo>
                  <a:lnTo>
                    <a:pt x="1206" y="57618"/>
                  </a:lnTo>
                  <a:lnTo>
                    <a:pt x="1539" y="58034"/>
                  </a:lnTo>
                  <a:lnTo>
                    <a:pt x="1893" y="58449"/>
                  </a:lnTo>
                  <a:lnTo>
                    <a:pt x="2288" y="58824"/>
                  </a:lnTo>
                  <a:lnTo>
                    <a:pt x="2724" y="59198"/>
                  </a:lnTo>
                  <a:lnTo>
                    <a:pt x="3202" y="59531"/>
                  </a:lnTo>
                  <a:lnTo>
                    <a:pt x="3722" y="59843"/>
                  </a:lnTo>
                  <a:lnTo>
                    <a:pt x="4284" y="60134"/>
                  </a:lnTo>
                  <a:lnTo>
                    <a:pt x="4907" y="60425"/>
                  </a:lnTo>
                  <a:lnTo>
                    <a:pt x="5531" y="60716"/>
                  </a:lnTo>
                  <a:lnTo>
                    <a:pt x="6155" y="60965"/>
                  </a:lnTo>
                  <a:lnTo>
                    <a:pt x="6800" y="61215"/>
                  </a:lnTo>
                  <a:lnTo>
                    <a:pt x="7423" y="61444"/>
                  </a:lnTo>
                  <a:lnTo>
                    <a:pt x="8068" y="61651"/>
                  </a:lnTo>
                  <a:lnTo>
                    <a:pt x="8713" y="61839"/>
                  </a:lnTo>
                  <a:lnTo>
                    <a:pt x="9378" y="62005"/>
                  </a:lnTo>
                  <a:lnTo>
                    <a:pt x="10023" y="62171"/>
                  </a:lnTo>
                  <a:lnTo>
                    <a:pt x="10688" y="62296"/>
                  </a:lnTo>
                  <a:lnTo>
                    <a:pt x="11353" y="62421"/>
                  </a:lnTo>
                  <a:lnTo>
                    <a:pt x="12019" y="62525"/>
                  </a:lnTo>
                  <a:lnTo>
                    <a:pt x="12684" y="62608"/>
                  </a:lnTo>
                  <a:lnTo>
                    <a:pt x="13370" y="62670"/>
                  </a:lnTo>
                  <a:lnTo>
                    <a:pt x="14056" y="62712"/>
                  </a:lnTo>
                  <a:lnTo>
                    <a:pt x="14742" y="62733"/>
                  </a:lnTo>
                  <a:lnTo>
                    <a:pt x="16281" y="62733"/>
                  </a:lnTo>
                  <a:lnTo>
                    <a:pt x="17050" y="62712"/>
                  </a:lnTo>
                  <a:lnTo>
                    <a:pt x="17820" y="62670"/>
                  </a:lnTo>
                  <a:lnTo>
                    <a:pt x="18589" y="62608"/>
                  </a:lnTo>
                  <a:lnTo>
                    <a:pt x="19338" y="62546"/>
                  </a:lnTo>
                  <a:lnTo>
                    <a:pt x="20107" y="62442"/>
                  </a:lnTo>
                  <a:lnTo>
                    <a:pt x="20876" y="62338"/>
                  </a:lnTo>
                  <a:lnTo>
                    <a:pt x="21625" y="62234"/>
                  </a:lnTo>
                  <a:lnTo>
                    <a:pt x="22373" y="62109"/>
                  </a:lnTo>
                  <a:lnTo>
                    <a:pt x="23122" y="61963"/>
                  </a:lnTo>
                  <a:lnTo>
                    <a:pt x="23871" y="61797"/>
                  </a:lnTo>
                  <a:lnTo>
                    <a:pt x="24619" y="61610"/>
                  </a:lnTo>
                  <a:lnTo>
                    <a:pt x="25368" y="61423"/>
                  </a:lnTo>
                  <a:lnTo>
                    <a:pt x="26116" y="61236"/>
                  </a:lnTo>
                  <a:lnTo>
                    <a:pt x="26844" y="61007"/>
                  </a:lnTo>
                  <a:lnTo>
                    <a:pt x="27426" y="60820"/>
                  </a:lnTo>
                  <a:lnTo>
                    <a:pt x="28008" y="60633"/>
                  </a:lnTo>
                  <a:lnTo>
                    <a:pt x="28570" y="60425"/>
                  </a:lnTo>
                  <a:lnTo>
                    <a:pt x="29131" y="60217"/>
                  </a:lnTo>
                  <a:lnTo>
                    <a:pt x="29672" y="59988"/>
                  </a:lnTo>
                  <a:lnTo>
                    <a:pt x="30212" y="59739"/>
                  </a:lnTo>
                  <a:lnTo>
                    <a:pt x="30732" y="59489"/>
                  </a:lnTo>
                  <a:lnTo>
                    <a:pt x="31252" y="59240"/>
                  </a:lnTo>
                  <a:lnTo>
                    <a:pt x="31772" y="58969"/>
                  </a:lnTo>
                  <a:lnTo>
                    <a:pt x="32271" y="58678"/>
                  </a:lnTo>
                  <a:lnTo>
                    <a:pt x="32770" y="58387"/>
                  </a:lnTo>
                  <a:lnTo>
                    <a:pt x="33269" y="58075"/>
                  </a:lnTo>
                  <a:lnTo>
                    <a:pt x="33747" y="57763"/>
                  </a:lnTo>
                  <a:lnTo>
                    <a:pt x="34225" y="57431"/>
                  </a:lnTo>
                  <a:lnTo>
                    <a:pt x="34683" y="57098"/>
                  </a:lnTo>
                  <a:lnTo>
                    <a:pt x="35140" y="56765"/>
                  </a:lnTo>
                  <a:lnTo>
                    <a:pt x="35598" y="56391"/>
                  </a:lnTo>
                  <a:lnTo>
                    <a:pt x="36034" y="56037"/>
                  </a:lnTo>
                  <a:lnTo>
                    <a:pt x="36471" y="55663"/>
                  </a:lnTo>
                  <a:lnTo>
                    <a:pt x="36887" y="55268"/>
                  </a:lnTo>
                  <a:lnTo>
                    <a:pt x="37303" y="54873"/>
                  </a:lnTo>
                  <a:lnTo>
                    <a:pt x="37718" y="54457"/>
                  </a:lnTo>
                  <a:lnTo>
                    <a:pt x="38529" y="53605"/>
                  </a:lnTo>
                  <a:lnTo>
                    <a:pt x="39299" y="52731"/>
                  </a:lnTo>
                  <a:lnTo>
                    <a:pt x="40026" y="51796"/>
                  </a:lnTo>
                  <a:lnTo>
                    <a:pt x="40733" y="50839"/>
                  </a:lnTo>
                  <a:lnTo>
                    <a:pt x="41420" y="49841"/>
                  </a:lnTo>
                  <a:lnTo>
                    <a:pt x="41732" y="49321"/>
                  </a:lnTo>
                  <a:lnTo>
                    <a:pt x="42043" y="48781"/>
                  </a:lnTo>
                  <a:lnTo>
                    <a:pt x="42334" y="48219"/>
                  </a:lnTo>
                  <a:lnTo>
                    <a:pt x="42605" y="47637"/>
                  </a:lnTo>
                  <a:lnTo>
                    <a:pt x="42875" y="47034"/>
                  </a:lnTo>
                  <a:lnTo>
                    <a:pt x="43125" y="46431"/>
                  </a:lnTo>
                  <a:lnTo>
                    <a:pt x="43333" y="45807"/>
                  </a:lnTo>
                  <a:lnTo>
                    <a:pt x="43540" y="45163"/>
                  </a:lnTo>
                  <a:lnTo>
                    <a:pt x="43728" y="44518"/>
                  </a:lnTo>
                  <a:lnTo>
                    <a:pt x="43915" y="43874"/>
                  </a:lnTo>
                  <a:lnTo>
                    <a:pt x="44060" y="43208"/>
                  </a:lnTo>
                  <a:lnTo>
                    <a:pt x="44206" y="42522"/>
                  </a:lnTo>
                  <a:lnTo>
                    <a:pt x="44310" y="41836"/>
                  </a:lnTo>
                  <a:lnTo>
                    <a:pt x="44414" y="41150"/>
                  </a:lnTo>
                  <a:lnTo>
                    <a:pt x="44497" y="40464"/>
                  </a:lnTo>
                  <a:lnTo>
                    <a:pt x="44539" y="39757"/>
                  </a:lnTo>
                  <a:lnTo>
                    <a:pt x="44580" y="39070"/>
                  </a:lnTo>
                  <a:lnTo>
                    <a:pt x="44601" y="38364"/>
                  </a:lnTo>
                  <a:lnTo>
                    <a:pt x="44601" y="37677"/>
                  </a:lnTo>
                  <a:lnTo>
                    <a:pt x="44580" y="36970"/>
                  </a:lnTo>
                  <a:lnTo>
                    <a:pt x="44539" y="36284"/>
                  </a:lnTo>
                  <a:lnTo>
                    <a:pt x="44476" y="35577"/>
                  </a:lnTo>
                  <a:lnTo>
                    <a:pt x="44393" y="34891"/>
                  </a:lnTo>
                  <a:lnTo>
                    <a:pt x="44289" y="34205"/>
                  </a:lnTo>
                  <a:lnTo>
                    <a:pt x="44143" y="33540"/>
                  </a:lnTo>
                  <a:lnTo>
                    <a:pt x="43998" y="32874"/>
                  </a:lnTo>
                  <a:lnTo>
                    <a:pt x="43832" y="32209"/>
                  </a:lnTo>
                  <a:lnTo>
                    <a:pt x="43624" y="31564"/>
                  </a:lnTo>
                  <a:lnTo>
                    <a:pt x="43416" y="30940"/>
                  </a:lnTo>
                  <a:lnTo>
                    <a:pt x="43166" y="30317"/>
                  </a:lnTo>
                  <a:lnTo>
                    <a:pt x="42896" y="29714"/>
                  </a:lnTo>
                  <a:lnTo>
                    <a:pt x="42626" y="29111"/>
                  </a:lnTo>
                  <a:lnTo>
                    <a:pt x="42168" y="28279"/>
                  </a:lnTo>
                  <a:lnTo>
                    <a:pt x="41690" y="27468"/>
                  </a:lnTo>
                  <a:lnTo>
                    <a:pt x="41191" y="26678"/>
                  </a:lnTo>
                  <a:lnTo>
                    <a:pt x="40921" y="26304"/>
                  </a:lnTo>
                  <a:lnTo>
                    <a:pt x="40629" y="25929"/>
                  </a:lnTo>
                  <a:lnTo>
                    <a:pt x="40338" y="25576"/>
                  </a:lnTo>
                  <a:lnTo>
                    <a:pt x="40047" y="25202"/>
                  </a:lnTo>
                  <a:lnTo>
                    <a:pt x="39735" y="24869"/>
                  </a:lnTo>
                  <a:lnTo>
                    <a:pt x="39424" y="24516"/>
                  </a:lnTo>
                  <a:lnTo>
                    <a:pt x="39070" y="24204"/>
                  </a:lnTo>
                  <a:lnTo>
                    <a:pt x="38737" y="23871"/>
                  </a:lnTo>
                  <a:lnTo>
                    <a:pt x="38363" y="23580"/>
                  </a:lnTo>
                  <a:lnTo>
                    <a:pt x="37989" y="23268"/>
                  </a:lnTo>
                  <a:lnTo>
                    <a:pt x="37531" y="22935"/>
                  </a:lnTo>
                  <a:lnTo>
                    <a:pt x="37053" y="22623"/>
                  </a:lnTo>
                  <a:lnTo>
                    <a:pt x="36575" y="22332"/>
                  </a:lnTo>
                  <a:lnTo>
                    <a:pt x="36097" y="22083"/>
                  </a:lnTo>
                  <a:lnTo>
                    <a:pt x="35598" y="21833"/>
                  </a:lnTo>
                  <a:lnTo>
                    <a:pt x="35099" y="21605"/>
                  </a:lnTo>
                  <a:lnTo>
                    <a:pt x="34600" y="21376"/>
                  </a:lnTo>
                  <a:lnTo>
                    <a:pt x="34080" y="21189"/>
                  </a:lnTo>
                  <a:lnTo>
                    <a:pt x="33560" y="21002"/>
                  </a:lnTo>
                  <a:lnTo>
                    <a:pt x="33040" y="20835"/>
                  </a:lnTo>
                  <a:lnTo>
                    <a:pt x="31980" y="20523"/>
                  </a:lnTo>
                  <a:lnTo>
                    <a:pt x="30898" y="20253"/>
                  </a:lnTo>
                  <a:lnTo>
                    <a:pt x="29817" y="20003"/>
                  </a:lnTo>
                  <a:lnTo>
                    <a:pt x="29089" y="19879"/>
                  </a:lnTo>
                  <a:lnTo>
                    <a:pt x="28341" y="19754"/>
                  </a:lnTo>
                  <a:lnTo>
                    <a:pt x="27592" y="19650"/>
                  </a:lnTo>
                  <a:lnTo>
                    <a:pt x="26865" y="19504"/>
                  </a:lnTo>
                  <a:lnTo>
                    <a:pt x="26449" y="19400"/>
                  </a:lnTo>
                  <a:lnTo>
                    <a:pt x="26449" y="17280"/>
                  </a:lnTo>
                  <a:lnTo>
                    <a:pt x="26553" y="17217"/>
                  </a:lnTo>
                  <a:lnTo>
                    <a:pt x="26657" y="17196"/>
                  </a:lnTo>
                  <a:lnTo>
                    <a:pt x="26865" y="17196"/>
                  </a:lnTo>
                  <a:lnTo>
                    <a:pt x="31106" y="17300"/>
                  </a:lnTo>
                  <a:lnTo>
                    <a:pt x="32645" y="17300"/>
                  </a:lnTo>
                  <a:lnTo>
                    <a:pt x="33414" y="17280"/>
                  </a:lnTo>
                  <a:lnTo>
                    <a:pt x="34184" y="17238"/>
                  </a:lnTo>
                  <a:lnTo>
                    <a:pt x="34953" y="17176"/>
                  </a:lnTo>
                  <a:lnTo>
                    <a:pt x="35722" y="17072"/>
                  </a:lnTo>
                  <a:lnTo>
                    <a:pt x="36471" y="16947"/>
                  </a:lnTo>
                  <a:lnTo>
                    <a:pt x="37240" y="16801"/>
                  </a:lnTo>
                  <a:lnTo>
                    <a:pt x="37718" y="16656"/>
                  </a:lnTo>
                  <a:lnTo>
                    <a:pt x="37947" y="16573"/>
                  </a:lnTo>
                  <a:lnTo>
                    <a:pt x="38155" y="16489"/>
                  </a:lnTo>
                  <a:lnTo>
                    <a:pt x="38363" y="16386"/>
                  </a:lnTo>
                  <a:lnTo>
                    <a:pt x="38571" y="16261"/>
                  </a:lnTo>
                  <a:lnTo>
                    <a:pt x="38758" y="16136"/>
                  </a:lnTo>
                  <a:lnTo>
                    <a:pt x="38945" y="15990"/>
                  </a:lnTo>
                  <a:lnTo>
                    <a:pt x="39112" y="15845"/>
                  </a:lnTo>
                  <a:lnTo>
                    <a:pt x="39278" y="15679"/>
                  </a:lnTo>
                  <a:lnTo>
                    <a:pt x="39424" y="15491"/>
                  </a:lnTo>
                  <a:lnTo>
                    <a:pt x="39569" y="15304"/>
                  </a:lnTo>
                  <a:lnTo>
                    <a:pt x="39694" y="15096"/>
                  </a:lnTo>
                  <a:lnTo>
                    <a:pt x="39819" y="14868"/>
                  </a:lnTo>
                  <a:lnTo>
                    <a:pt x="39943" y="14639"/>
                  </a:lnTo>
                  <a:lnTo>
                    <a:pt x="40047" y="14389"/>
                  </a:lnTo>
                  <a:lnTo>
                    <a:pt x="40214" y="13870"/>
                  </a:lnTo>
                  <a:lnTo>
                    <a:pt x="40380" y="13371"/>
                  </a:lnTo>
                  <a:lnTo>
                    <a:pt x="40505" y="12851"/>
                  </a:lnTo>
                  <a:lnTo>
                    <a:pt x="40629" y="12331"/>
                  </a:lnTo>
                  <a:lnTo>
                    <a:pt x="40713" y="11811"/>
                  </a:lnTo>
                  <a:lnTo>
                    <a:pt x="40796" y="11270"/>
                  </a:lnTo>
                  <a:lnTo>
                    <a:pt x="40941" y="10210"/>
                  </a:lnTo>
                  <a:lnTo>
                    <a:pt x="41025" y="9316"/>
                  </a:lnTo>
                  <a:lnTo>
                    <a:pt x="41066" y="8401"/>
                  </a:lnTo>
                  <a:lnTo>
                    <a:pt x="41087" y="7486"/>
                  </a:lnTo>
                  <a:lnTo>
                    <a:pt x="41066" y="6592"/>
                  </a:lnTo>
                  <a:lnTo>
                    <a:pt x="41004" y="5677"/>
                  </a:lnTo>
                  <a:lnTo>
                    <a:pt x="40921" y="4783"/>
                  </a:lnTo>
                  <a:lnTo>
                    <a:pt x="40796" y="3889"/>
                  </a:lnTo>
                  <a:lnTo>
                    <a:pt x="40629" y="2974"/>
                  </a:lnTo>
                  <a:lnTo>
                    <a:pt x="40567" y="2725"/>
                  </a:lnTo>
                  <a:lnTo>
                    <a:pt x="40484" y="2496"/>
                  </a:lnTo>
                  <a:lnTo>
                    <a:pt x="40380" y="2267"/>
                  </a:lnTo>
                  <a:lnTo>
                    <a:pt x="40255" y="2038"/>
                  </a:lnTo>
                  <a:lnTo>
                    <a:pt x="40110" y="1831"/>
                  </a:lnTo>
                  <a:lnTo>
                    <a:pt x="39943" y="1623"/>
                  </a:lnTo>
                  <a:lnTo>
                    <a:pt x="39777" y="1435"/>
                  </a:lnTo>
                  <a:lnTo>
                    <a:pt x="39590" y="1269"/>
                  </a:lnTo>
                  <a:lnTo>
                    <a:pt x="39403" y="1103"/>
                  </a:lnTo>
                  <a:lnTo>
                    <a:pt x="39195" y="957"/>
                  </a:lnTo>
                  <a:lnTo>
                    <a:pt x="38987" y="833"/>
                  </a:lnTo>
                  <a:lnTo>
                    <a:pt x="38779" y="708"/>
                  </a:lnTo>
                  <a:lnTo>
                    <a:pt x="38550" y="625"/>
                  </a:lnTo>
                  <a:lnTo>
                    <a:pt x="38321" y="541"/>
                  </a:lnTo>
                  <a:lnTo>
                    <a:pt x="38093" y="500"/>
                  </a:lnTo>
                  <a:lnTo>
                    <a:pt x="37864" y="458"/>
                  </a:lnTo>
                  <a:lnTo>
                    <a:pt x="36949" y="354"/>
                  </a:lnTo>
                  <a:lnTo>
                    <a:pt x="36492" y="313"/>
                  </a:lnTo>
                  <a:lnTo>
                    <a:pt x="36034" y="292"/>
                  </a:lnTo>
                  <a:lnTo>
                    <a:pt x="32312" y="230"/>
                  </a:lnTo>
                  <a:lnTo>
                    <a:pt x="30441" y="188"/>
                  </a:lnTo>
                  <a:lnTo>
                    <a:pt x="28570" y="146"/>
                  </a:lnTo>
                  <a:lnTo>
                    <a:pt x="24973" y="42"/>
                  </a:lnTo>
                  <a:lnTo>
                    <a:pt x="23184" y="22"/>
                  </a:lnTo>
                  <a:lnTo>
                    <a:pt x="2137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64" name="Google Shape;1564;p9"/>
            <p:cNvSpPr/>
            <p:nvPr/>
          </p:nvSpPr>
          <p:spPr>
            <a:xfrm>
              <a:off x="2738900" y="3168350"/>
              <a:ext cx="362850" cy="99300"/>
            </a:xfrm>
            <a:custGeom>
              <a:avLst/>
              <a:gdLst/>
              <a:ahLst/>
              <a:cxnLst/>
              <a:rect l="l" t="t" r="r" b="b"/>
              <a:pathLst>
                <a:path w="14514" h="3972" extrusionOk="0">
                  <a:moveTo>
                    <a:pt x="583" y="0"/>
                  </a:moveTo>
                  <a:lnTo>
                    <a:pt x="458" y="21"/>
                  </a:lnTo>
                  <a:lnTo>
                    <a:pt x="333" y="62"/>
                  </a:lnTo>
                  <a:lnTo>
                    <a:pt x="229" y="166"/>
                  </a:lnTo>
                  <a:lnTo>
                    <a:pt x="125" y="291"/>
                  </a:lnTo>
                  <a:lnTo>
                    <a:pt x="63" y="416"/>
                  </a:lnTo>
                  <a:lnTo>
                    <a:pt x="21" y="562"/>
                  </a:lnTo>
                  <a:lnTo>
                    <a:pt x="0" y="686"/>
                  </a:lnTo>
                  <a:lnTo>
                    <a:pt x="21" y="811"/>
                  </a:lnTo>
                  <a:lnTo>
                    <a:pt x="63" y="936"/>
                  </a:lnTo>
                  <a:lnTo>
                    <a:pt x="146" y="1061"/>
                  </a:lnTo>
                  <a:lnTo>
                    <a:pt x="229" y="1165"/>
                  </a:lnTo>
                  <a:lnTo>
                    <a:pt x="333" y="1268"/>
                  </a:lnTo>
                  <a:lnTo>
                    <a:pt x="645" y="1518"/>
                  </a:lnTo>
                  <a:lnTo>
                    <a:pt x="978" y="1747"/>
                  </a:lnTo>
                  <a:lnTo>
                    <a:pt x="1310" y="1955"/>
                  </a:lnTo>
                  <a:lnTo>
                    <a:pt x="1664" y="2142"/>
                  </a:lnTo>
                  <a:lnTo>
                    <a:pt x="2101" y="2350"/>
                  </a:lnTo>
                  <a:lnTo>
                    <a:pt x="2537" y="2537"/>
                  </a:lnTo>
                  <a:lnTo>
                    <a:pt x="2995" y="2682"/>
                  </a:lnTo>
                  <a:lnTo>
                    <a:pt x="3452" y="2828"/>
                  </a:lnTo>
                  <a:lnTo>
                    <a:pt x="4367" y="3057"/>
                  </a:lnTo>
                  <a:lnTo>
                    <a:pt x="5303" y="3285"/>
                  </a:lnTo>
                  <a:lnTo>
                    <a:pt x="6238" y="3493"/>
                  </a:lnTo>
                  <a:lnTo>
                    <a:pt x="7174" y="3680"/>
                  </a:lnTo>
                  <a:lnTo>
                    <a:pt x="8130" y="3805"/>
                  </a:lnTo>
                  <a:lnTo>
                    <a:pt x="9087" y="3909"/>
                  </a:lnTo>
                  <a:lnTo>
                    <a:pt x="9565" y="3930"/>
                  </a:lnTo>
                  <a:lnTo>
                    <a:pt x="10043" y="3951"/>
                  </a:lnTo>
                  <a:lnTo>
                    <a:pt x="10522" y="3972"/>
                  </a:lnTo>
                  <a:lnTo>
                    <a:pt x="11000" y="3951"/>
                  </a:lnTo>
                  <a:lnTo>
                    <a:pt x="11478" y="3930"/>
                  </a:lnTo>
                  <a:lnTo>
                    <a:pt x="11956" y="3888"/>
                  </a:lnTo>
                  <a:lnTo>
                    <a:pt x="12435" y="3847"/>
                  </a:lnTo>
                  <a:lnTo>
                    <a:pt x="12913" y="3784"/>
                  </a:lnTo>
                  <a:lnTo>
                    <a:pt x="13349" y="3701"/>
                  </a:lnTo>
                  <a:lnTo>
                    <a:pt x="13578" y="3639"/>
                  </a:lnTo>
                  <a:lnTo>
                    <a:pt x="13786" y="3576"/>
                  </a:lnTo>
                  <a:lnTo>
                    <a:pt x="13973" y="3473"/>
                  </a:lnTo>
                  <a:lnTo>
                    <a:pt x="14181" y="3369"/>
                  </a:lnTo>
                  <a:lnTo>
                    <a:pt x="14348" y="3223"/>
                  </a:lnTo>
                  <a:lnTo>
                    <a:pt x="14514" y="3036"/>
                  </a:lnTo>
                  <a:lnTo>
                    <a:pt x="14327" y="3015"/>
                  </a:lnTo>
                  <a:lnTo>
                    <a:pt x="14140" y="3015"/>
                  </a:lnTo>
                  <a:lnTo>
                    <a:pt x="13745" y="3036"/>
                  </a:lnTo>
                  <a:lnTo>
                    <a:pt x="13183" y="3036"/>
                  </a:lnTo>
                  <a:lnTo>
                    <a:pt x="12996" y="3015"/>
                  </a:lnTo>
                  <a:lnTo>
                    <a:pt x="12351" y="2911"/>
                  </a:lnTo>
                  <a:lnTo>
                    <a:pt x="11707" y="2849"/>
                  </a:lnTo>
                  <a:lnTo>
                    <a:pt x="10438" y="2724"/>
                  </a:lnTo>
                  <a:lnTo>
                    <a:pt x="9212" y="2578"/>
                  </a:lnTo>
                  <a:lnTo>
                    <a:pt x="8006" y="2433"/>
                  </a:lnTo>
                  <a:lnTo>
                    <a:pt x="7403" y="2329"/>
                  </a:lnTo>
                  <a:lnTo>
                    <a:pt x="6800" y="2225"/>
                  </a:lnTo>
                  <a:lnTo>
                    <a:pt x="6218" y="2100"/>
                  </a:lnTo>
                  <a:lnTo>
                    <a:pt x="5635" y="1975"/>
                  </a:lnTo>
                  <a:lnTo>
                    <a:pt x="5053" y="1809"/>
                  </a:lnTo>
                  <a:lnTo>
                    <a:pt x="4471" y="1643"/>
                  </a:lnTo>
                  <a:lnTo>
                    <a:pt x="3889" y="1456"/>
                  </a:lnTo>
                  <a:lnTo>
                    <a:pt x="3327" y="1248"/>
                  </a:lnTo>
                  <a:lnTo>
                    <a:pt x="2766" y="1019"/>
                  </a:lnTo>
                  <a:lnTo>
                    <a:pt x="2205" y="749"/>
                  </a:lnTo>
                  <a:lnTo>
                    <a:pt x="1664" y="478"/>
                  </a:lnTo>
                  <a:lnTo>
                    <a:pt x="1123" y="166"/>
                  </a:lnTo>
                  <a:lnTo>
                    <a:pt x="978" y="83"/>
                  </a:lnTo>
                  <a:lnTo>
                    <a:pt x="853" y="42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65" name="Google Shape;1565;p9"/>
            <p:cNvSpPr/>
            <p:nvPr/>
          </p:nvSpPr>
          <p:spPr>
            <a:xfrm>
              <a:off x="2747225" y="2265400"/>
              <a:ext cx="44200" cy="265150"/>
            </a:xfrm>
            <a:custGeom>
              <a:avLst/>
              <a:gdLst/>
              <a:ahLst/>
              <a:cxnLst/>
              <a:rect l="l" t="t" r="r" b="b"/>
              <a:pathLst>
                <a:path w="1768" h="10606" extrusionOk="0">
                  <a:moveTo>
                    <a:pt x="998" y="1"/>
                  </a:moveTo>
                  <a:lnTo>
                    <a:pt x="873" y="22"/>
                  </a:lnTo>
                  <a:lnTo>
                    <a:pt x="749" y="22"/>
                  </a:lnTo>
                  <a:lnTo>
                    <a:pt x="666" y="63"/>
                  </a:lnTo>
                  <a:lnTo>
                    <a:pt x="562" y="126"/>
                  </a:lnTo>
                  <a:lnTo>
                    <a:pt x="478" y="188"/>
                  </a:lnTo>
                  <a:lnTo>
                    <a:pt x="416" y="251"/>
                  </a:lnTo>
                  <a:lnTo>
                    <a:pt x="291" y="438"/>
                  </a:lnTo>
                  <a:lnTo>
                    <a:pt x="187" y="646"/>
                  </a:lnTo>
                  <a:lnTo>
                    <a:pt x="104" y="853"/>
                  </a:lnTo>
                  <a:lnTo>
                    <a:pt x="63" y="1061"/>
                  </a:lnTo>
                  <a:lnTo>
                    <a:pt x="42" y="1290"/>
                  </a:lnTo>
                  <a:lnTo>
                    <a:pt x="0" y="2351"/>
                  </a:lnTo>
                  <a:lnTo>
                    <a:pt x="0" y="2870"/>
                  </a:lnTo>
                  <a:lnTo>
                    <a:pt x="0" y="3390"/>
                  </a:lnTo>
                  <a:lnTo>
                    <a:pt x="42" y="4243"/>
                  </a:lnTo>
                  <a:lnTo>
                    <a:pt x="104" y="5095"/>
                  </a:lnTo>
                  <a:lnTo>
                    <a:pt x="167" y="5927"/>
                  </a:lnTo>
                  <a:lnTo>
                    <a:pt x="270" y="6759"/>
                  </a:lnTo>
                  <a:lnTo>
                    <a:pt x="395" y="7590"/>
                  </a:lnTo>
                  <a:lnTo>
                    <a:pt x="562" y="8422"/>
                  </a:lnTo>
                  <a:lnTo>
                    <a:pt x="770" y="9233"/>
                  </a:lnTo>
                  <a:lnTo>
                    <a:pt x="1019" y="10044"/>
                  </a:lnTo>
                  <a:lnTo>
                    <a:pt x="1061" y="10210"/>
                  </a:lnTo>
                  <a:lnTo>
                    <a:pt x="1123" y="10377"/>
                  </a:lnTo>
                  <a:lnTo>
                    <a:pt x="1165" y="10460"/>
                  </a:lnTo>
                  <a:lnTo>
                    <a:pt x="1227" y="10522"/>
                  </a:lnTo>
                  <a:lnTo>
                    <a:pt x="1310" y="10564"/>
                  </a:lnTo>
                  <a:lnTo>
                    <a:pt x="1435" y="10605"/>
                  </a:lnTo>
                  <a:lnTo>
                    <a:pt x="1476" y="10481"/>
                  </a:lnTo>
                  <a:lnTo>
                    <a:pt x="1497" y="10397"/>
                  </a:lnTo>
                  <a:lnTo>
                    <a:pt x="1580" y="9295"/>
                  </a:lnTo>
                  <a:lnTo>
                    <a:pt x="1643" y="8173"/>
                  </a:lnTo>
                  <a:lnTo>
                    <a:pt x="1705" y="7050"/>
                  </a:lnTo>
                  <a:lnTo>
                    <a:pt x="1726" y="5948"/>
                  </a:lnTo>
                  <a:lnTo>
                    <a:pt x="1768" y="3702"/>
                  </a:lnTo>
                  <a:lnTo>
                    <a:pt x="1768" y="1477"/>
                  </a:lnTo>
                  <a:lnTo>
                    <a:pt x="1768" y="1228"/>
                  </a:lnTo>
                  <a:lnTo>
                    <a:pt x="1726" y="978"/>
                  </a:lnTo>
                  <a:lnTo>
                    <a:pt x="1684" y="729"/>
                  </a:lnTo>
                  <a:lnTo>
                    <a:pt x="1601" y="500"/>
                  </a:lnTo>
                  <a:lnTo>
                    <a:pt x="1497" y="313"/>
                  </a:lnTo>
                  <a:lnTo>
                    <a:pt x="1435" y="230"/>
                  </a:lnTo>
                  <a:lnTo>
                    <a:pt x="1372" y="167"/>
                  </a:lnTo>
                  <a:lnTo>
                    <a:pt x="1289" y="105"/>
                  </a:lnTo>
                  <a:lnTo>
                    <a:pt x="1206" y="63"/>
                  </a:lnTo>
                  <a:lnTo>
                    <a:pt x="1102" y="22"/>
                  </a:lnTo>
                  <a:lnTo>
                    <a:pt x="99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66" name="Google Shape;1566;p9"/>
            <p:cNvSpPr/>
            <p:nvPr/>
          </p:nvSpPr>
          <p:spPr>
            <a:xfrm>
              <a:off x="3263925" y="2631875"/>
              <a:ext cx="171550" cy="84250"/>
            </a:xfrm>
            <a:custGeom>
              <a:avLst/>
              <a:gdLst/>
              <a:ahLst/>
              <a:cxnLst/>
              <a:rect l="l" t="t" r="r" b="b"/>
              <a:pathLst>
                <a:path w="6862" h="3370" extrusionOk="0">
                  <a:moveTo>
                    <a:pt x="936" y="1"/>
                  </a:moveTo>
                  <a:lnTo>
                    <a:pt x="686" y="43"/>
                  </a:lnTo>
                  <a:lnTo>
                    <a:pt x="478" y="146"/>
                  </a:lnTo>
                  <a:lnTo>
                    <a:pt x="395" y="209"/>
                  </a:lnTo>
                  <a:lnTo>
                    <a:pt x="291" y="271"/>
                  </a:lnTo>
                  <a:lnTo>
                    <a:pt x="229" y="354"/>
                  </a:lnTo>
                  <a:lnTo>
                    <a:pt x="167" y="458"/>
                  </a:lnTo>
                  <a:lnTo>
                    <a:pt x="104" y="542"/>
                  </a:lnTo>
                  <a:lnTo>
                    <a:pt x="63" y="645"/>
                  </a:lnTo>
                  <a:lnTo>
                    <a:pt x="21" y="770"/>
                  </a:lnTo>
                  <a:lnTo>
                    <a:pt x="21" y="874"/>
                  </a:lnTo>
                  <a:lnTo>
                    <a:pt x="0" y="978"/>
                  </a:lnTo>
                  <a:lnTo>
                    <a:pt x="21" y="1082"/>
                  </a:lnTo>
                  <a:lnTo>
                    <a:pt x="42" y="1186"/>
                  </a:lnTo>
                  <a:lnTo>
                    <a:pt x="83" y="1290"/>
                  </a:lnTo>
                  <a:lnTo>
                    <a:pt x="146" y="1394"/>
                  </a:lnTo>
                  <a:lnTo>
                    <a:pt x="208" y="1477"/>
                  </a:lnTo>
                  <a:lnTo>
                    <a:pt x="374" y="1664"/>
                  </a:lnTo>
                  <a:lnTo>
                    <a:pt x="582" y="1810"/>
                  </a:lnTo>
                  <a:lnTo>
                    <a:pt x="853" y="1935"/>
                  </a:lnTo>
                  <a:lnTo>
                    <a:pt x="1144" y="2059"/>
                  </a:lnTo>
                  <a:lnTo>
                    <a:pt x="3078" y="2600"/>
                  </a:lnTo>
                  <a:lnTo>
                    <a:pt x="4990" y="3099"/>
                  </a:lnTo>
                  <a:lnTo>
                    <a:pt x="5427" y="3224"/>
                  </a:lnTo>
                  <a:lnTo>
                    <a:pt x="5885" y="3328"/>
                  </a:lnTo>
                  <a:lnTo>
                    <a:pt x="6113" y="3349"/>
                  </a:lnTo>
                  <a:lnTo>
                    <a:pt x="6363" y="3369"/>
                  </a:lnTo>
                  <a:lnTo>
                    <a:pt x="6592" y="3369"/>
                  </a:lnTo>
                  <a:lnTo>
                    <a:pt x="6862" y="3328"/>
                  </a:lnTo>
                  <a:lnTo>
                    <a:pt x="6779" y="3161"/>
                  </a:lnTo>
                  <a:lnTo>
                    <a:pt x="6716" y="3057"/>
                  </a:lnTo>
                  <a:lnTo>
                    <a:pt x="6529" y="2850"/>
                  </a:lnTo>
                  <a:lnTo>
                    <a:pt x="6321" y="2642"/>
                  </a:lnTo>
                  <a:lnTo>
                    <a:pt x="6072" y="2413"/>
                  </a:lnTo>
                  <a:lnTo>
                    <a:pt x="5822" y="2205"/>
                  </a:lnTo>
                  <a:lnTo>
                    <a:pt x="5552" y="1997"/>
                  </a:lnTo>
                  <a:lnTo>
                    <a:pt x="5282" y="1810"/>
                  </a:lnTo>
                  <a:lnTo>
                    <a:pt x="4741" y="1456"/>
                  </a:lnTo>
                  <a:lnTo>
                    <a:pt x="4159" y="1145"/>
                  </a:lnTo>
                  <a:lnTo>
                    <a:pt x="3577" y="874"/>
                  </a:lnTo>
                  <a:lnTo>
                    <a:pt x="2974" y="604"/>
                  </a:lnTo>
                  <a:lnTo>
                    <a:pt x="1768" y="126"/>
                  </a:lnTo>
                  <a:lnTo>
                    <a:pt x="1476" y="43"/>
                  </a:lnTo>
                  <a:lnTo>
                    <a:pt x="118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67" name="Google Shape;1567;p9"/>
            <p:cNvSpPr/>
            <p:nvPr/>
          </p:nvSpPr>
          <p:spPr>
            <a:xfrm>
              <a:off x="2764900" y="2580950"/>
              <a:ext cx="34850" cy="67075"/>
            </a:xfrm>
            <a:custGeom>
              <a:avLst/>
              <a:gdLst/>
              <a:ahLst/>
              <a:cxnLst/>
              <a:rect l="l" t="t" r="r" b="b"/>
              <a:pathLst>
                <a:path w="1394" h="2683" extrusionOk="0">
                  <a:moveTo>
                    <a:pt x="541" y="0"/>
                  </a:moveTo>
                  <a:lnTo>
                    <a:pt x="416" y="21"/>
                  </a:lnTo>
                  <a:lnTo>
                    <a:pt x="291" y="104"/>
                  </a:lnTo>
                  <a:lnTo>
                    <a:pt x="166" y="208"/>
                  </a:lnTo>
                  <a:lnTo>
                    <a:pt x="83" y="354"/>
                  </a:lnTo>
                  <a:lnTo>
                    <a:pt x="42" y="499"/>
                  </a:lnTo>
                  <a:lnTo>
                    <a:pt x="21" y="645"/>
                  </a:lnTo>
                  <a:lnTo>
                    <a:pt x="0" y="790"/>
                  </a:lnTo>
                  <a:lnTo>
                    <a:pt x="21" y="957"/>
                  </a:lnTo>
                  <a:lnTo>
                    <a:pt x="42" y="1144"/>
                  </a:lnTo>
                  <a:lnTo>
                    <a:pt x="83" y="1310"/>
                  </a:lnTo>
                  <a:lnTo>
                    <a:pt x="125" y="1477"/>
                  </a:lnTo>
                  <a:lnTo>
                    <a:pt x="187" y="1664"/>
                  </a:lnTo>
                  <a:lnTo>
                    <a:pt x="270" y="1830"/>
                  </a:lnTo>
                  <a:lnTo>
                    <a:pt x="354" y="1996"/>
                  </a:lnTo>
                  <a:lnTo>
                    <a:pt x="458" y="2142"/>
                  </a:lnTo>
                  <a:lnTo>
                    <a:pt x="562" y="2287"/>
                  </a:lnTo>
                  <a:lnTo>
                    <a:pt x="686" y="2412"/>
                  </a:lnTo>
                  <a:lnTo>
                    <a:pt x="790" y="2516"/>
                  </a:lnTo>
                  <a:lnTo>
                    <a:pt x="936" y="2620"/>
                  </a:lnTo>
                  <a:lnTo>
                    <a:pt x="1061" y="2682"/>
                  </a:lnTo>
                  <a:lnTo>
                    <a:pt x="1144" y="2579"/>
                  </a:lnTo>
                  <a:lnTo>
                    <a:pt x="1206" y="2433"/>
                  </a:lnTo>
                  <a:lnTo>
                    <a:pt x="1268" y="2287"/>
                  </a:lnTo>
                  <a:lnTo>
                    <a:pt x="1310" y="2142"/>
                  </a:lnTo>
                  <a:lnTo>
                    <a:pt x="1372" y="1788"/>
                  </a:lnTo>
                  <a:lnTo>
                    <a:pt x="1393" y="1414"/>
                  </a:lnTo>
                  <a:lnTo>
                    <a:pt x="1372" y="1061"/>
                  </a:lnTo>
                  <a:lnTo>
                    <a:pt x="1331" y="728"/>
                  </a:lnTo>
                  <a:lnTo>
                    <a:pt x="1289" y="562"/>
                  </a:lnTo>
                  <a:lnTo>
                    <a:pt x="1227" y="437"/>
                  </a:lnTo>
                  <a:lnTo>
                    <a:pt x="1165" y="312"/>
                  </a:lnTo>
                  <a:lnTo>
                    <a:pt x="1102" y="208"/>
                  </a:lnTo>
                  <a:lnTo>
                    <a:pt x="977" y="104"/>
                  </a:lnTo>
                  <a:lnTo>
                    <a:pt x="832" y="2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568" name="Google Shape;1568;p9"/>
          <p:cNvGrpSpPr/>
          <p:nvPr/>
        </p:nvGrpSpPr>
        <p:grpSpPr>
          <a:xfrm>
            <a:off x="817746" y="1057326"/>
            <a:ext cx="367309" cy="158055"/>
            <a:chOff x="6890975" y="4910000"/>
            <a:chExt cx="958575" cy="415350"/>
          </a:xfrm>
        </p:grpSpPr>
        <p:sp>
          <p:nvSpPr>
            <p:cNvPr id="1569" name="Google Shape;1569;p9"/>
            <p:cNvSpPr/>
            <p:nvPr/>
          </p:nvSpPr>
          <p:spPr>
            <a:xfrm>
              <a:off x="6890975" y="4916250"/>
              <a:ext cx="954400" cy="409100"/>
            </a:xfrm>
            <a:custGeom>
              <a:avLst/>
              <a:gdLst/>
              <a:ahLst/>
              <a:cxnLst/>
              <a:rect l="l" t="t" r="r" b="b"/>
              <a:pathLst>
                <a:path w="38176" h="16364" extrusionOk="0">
                  <a:moveTo>
                    <a:pt x="31252" y="1248"/>
                  </a:moveTo>
                  <a:lnTo>
                    <a:pt x="32167" y="1268"/>
                  </a:lnTo>
                  <a:lnTo>
                    <a:pt x="33082" y="1310"/>
                  </a:lnTo>
                  <a:lnTo>
                    <a:pt x="33996" y="1372"/>
                  </a:lnTo>
                  <a:lnTo>
                    <a:pt x="34142" y="1393"/>
                  </a:lnTo>
                  <a:lnTo>
                    <a:pt x="34537" y="1435"/>
                  </a:lnTo>
                  <a:lnTo>
                    <a:pt x="34849" y="1476"/>
                  </a:lnTo>
                  <a:lnTo>
                    <a:pt x="35078" y="1559"/>
                  </a:lnTo>
                  <a:lnTo>
                    <a:pt x="35161" y="1601"/>
                  </a:lnTo>
                  <a:lnTo>
                    <a:pt x="35244" y="1663"/>
                  </a:lnTo>
                  <a:lnTo>
                    <a:pt x="35327" y="1726"/>
                  </a:lnTo>
                  <a:lnTo>
                    <a:pt x="35369" y="1809"/>
                  </a:lnTo>
                  <a:lnTo>
                    <a:pt x="35431" y="1913"/>
                  </a:lnTo>
                  <a:lnTo>
                    <a:pt x="35473" y="2038"/>
                  </a:lnTo>
                  <a:lnTo>
                    <a:pt x="35535" y="2308"/>
                  </a:lnTo>
                  <a:lnTo>
                    <a:pt x="35597" y="2661"/>
                  </a:lnTo>
                  <a:lnTo>
                    <a:pt x="35743" y="3888"/>
                  </a:lnTo>
                  <a:lnTo>
                    <a:pt x="35868" y="5094"/>
                  </a:lnTo>
                  <a:lnTo>
                    <a:pt x="35930" y="5718"/>
                  </a:lnTo>
                  <a:lnTo>
                    <a:pt x="35972" y="6321"/>
                  </a:lnTo>
                  <a:lnTo>
                    <a:pt x="35993" y="6945"/>
                  </a:lnTo>
                  <a:lnTo>
                    <a:pt x="36013" y="7548"/>
                  </a:lnTo>
                  <a:lnTo>
                    <a:pt x="35993" y="8317"/>
                  </a:lnTo>
                  <a:lnTo>
                    <a:pt x="35930" y="9107"/>
                  </a:lnTo>
                  <a:lnTo>
                    <a:pt x="35847" y="9877"/>
                  </a:lnTo>
                  <a:lnTo>
                    <a:pt x="35785" y="10272"/>
                  </a:lnTo>
                  <a:lnTo>
                    <a:pt x="35701" y="10667"/>
                  </a:lnTo>
                  <a:lnTo>
                    <a:pt x="35577" y="11103"/>
                  </a:lnTo>
                  <a:lnTo>
                    <a:pt x="35514" y="11291"/>
                  </a:lnTo>
                  <a:lnTo>
                    <a:pt x="35452" y="11478"/>
                  </a:lnTo>
                  <a:lnTo>
                    <a:pt x="35369" y="11644"/>
                  </a:lnTo>
                  <a:lnTo>
                    <a:pt x="35265" y="11769"/>
                  </a:lnTo>
                  <a:lnTo>
                    <a:pt x="35182" y="11914"/>
                  </a:lnTo>
                  <a:lnTo>
                    <a:pt x="35057" y="12018"/>
                  </a:lnTo>
                  <a:lnTo>
                    <a:pt x="34932" y="12122"/>
                  </a:lnTo>
                  <a:lnTo>
                    <a:pt x="34807" y="12205"/>
                  </a:lnTo>
                  <a:lnTo>
                    <a:pt x="34662" y="12289"/>
                  </a:lnTo>
                  <a:lnTo>
                    <a:pt x="34495" y="12372"/>
                  </a:lnTo>
                  <a:lnTo>
                    <a:pt x="34308" y="12413"/>
                  </a:lnTo>
                  <a:lnTo>
                    <a:pt x="34121" y="12476"/>
                  </a:lnTo>
                  <a:lnTo>
                    <a:pt x="33664" y="12538"/>
                  </a:lnTo>
                  <a:lnTo>
                    <a:pt x="32541" y="12684"/>
                  </a:lnTo>
                  <a:lnTo>
                    <a:pt x="31418" y="12788"/>
                  </a:lnTo>
                  <a:lnTo>
                    <a:pt x="30295" y="12871"/>
                  </a:lnTo>
                  <a:lnTo>
                    <a:pt x="29173" y="12954"/>
                  </a:lnTo>
                  <a:lnTo>
                    <a:pt x="26927" y="13079"/>
                  </a:lnTo>
                  <a:lnTo>
                    <a:pt x="24660" y="13183"/>
                  </a:lnTo>
                  <a:lnTo>
                    <a:pt x="21666" y="13328"/>
                  </a:lnTo>
                  <a:lnTo>
                    <a:pt x="18651" y="13536"/>
                  </a:lnTo>
                  <a:lnTo>
                    <a:pt x="15657" y="13765"/>
                  </a:lnTo>
                  <a:lnTo>
                    <a:pt x="12642" y="14014"/>
                  </a:lnTo>
                  <a:lnTo>
                    <a:pt x="11332" y="14118"/>
                  </a:lnTo>
                  <a:lnTo>
                    <a:pt x="10002" y="14201"/>
                  </a:lnTo>
                  <a:lnTo>
                    <a:pt x="7361" y="14368"/>
                  </a:lnTo>
                  <a:lnTo>
                    <a:pt x="7361" y="14305"/>
                  </a:lnTo>
                  <a:lnTo>
                    <a:pt x="4096" y="14285"/>
                  </a:lnTo>
                  <a:lnTo>
                    <a:pt x="3785" y="14285"/>
                  </a:lnTo>
                  <a:lnTo>
                    <a:pt x="3473" y="14222"/>
                  </a:lnTo>
                  <a:lnTo>
                    <a:pt x="3161" y="14139"/>
                  </a:lnTo>
                  <a:lnTo>
                    <a:pt x="2849" y="14056"/>
                  </a:lnTo>
                  <a:lnTo>
                    <a:pt x="2641" y="13973"/>
                  </a:lnTo>
                  <a:lnTo>
                    <a:pt x="2433" y="13869"/>
                  </a:lnTo>
                  <a:lnTo>
                    <a:pt x="2267" y="13744"/>
                  </a:lnTo>
                  <a:lnTo>
                    <a:pt x="2121" y="13599"/>
                  </a:lnTo>
                  <a:lnTo>
                    <a:pt x="1996" y="13432"/>
                  </a:lnTo>
                  <a:lnTo>
                    <a:pt x="1892" y="13245"/>
                  </a:lnTo>
                  <a:lnTo>
                    <a:pt x="1809" y="13037"/>
                  </a:lnTo>
                  <a:lnTo>
                    <a:pt x="1747" y="12808"/>
                  </a:lnTo>
                  <a:lnTo>
                    <a:pt x="1601" y="12039"/>
                  </a:lnTo>
                  <a:lnTo>
                    <a:pt x="1477" y="11249"/>
                  </a:lnTo>
                  <a:lnTo>
                    <a:pt x="1393" y="10459"/>
                  </a:lnTo>
                  <a:lnTo>
                    <a:pt x="1331" y="9669"/>
                  </a:lnTo>
                  <a:lnTo>
                    <a:pt x="1289" y="8879"/>
                  </a:lnTo>
                  <a:lnTo>
                    <a:pt x="1248" y="8068"/>
                  </a:lnTo>
                  <a:lnTo>
                    <a:pt x="1248" y="6487"/>
                  </a:lnTo>
                  <a:lnTo>
                    <a:pt x="1248" y="5510"/>
                  </a:lnTo>
                  <a:lnTo>
                    <a:pt x="1248" y="5302"/>
                  </a:lnTo>
                  <a:lnTo>
                    <a:pt x="1269" y="5115"/>
                  </a:lnTo>
                  <a:lnTo>
                    <a:pt x="1310" y="4928"/>
                  </a:lnTo>
                  <a:lnTo>
                    <a:pt x="1352" y="4741"/>
                  </a:lnTo>
                  <a:lnTo>
                    <a:pt x="1435" y="4595"/>
                  </a:lnTo>
                  <a:lnTo>
                    <a:pt x="1497" y="4429"/>
                  </a:lnTo>
                  <a:lnTo>
                    <a:pt x="1580" y="4283"/>
                  </a:lnTo>
                  <a:lnTo>
                    <a:pt x="1684" y="4138"/>
                  </a:lnTo>
                  <a:lnTo>
                    <a:pt x="1809" y="4013"/>
                  </a:lnTo>
                  <a:lnTo>
                    <a:pt x="1934" y="3888"/>
                  </a:lnTo>
                  <a:lnTo>
                    <a:pt x="2059" y="3784"/>
                  </a:lnTo>
                  <a:lnTo>
                    <a:pt x="2204" y="3680"/>
                  </a:lnTo>
                  <a:lnTo>
                    <a:pt x="2537" y="3493"/>
                  </a:lnTo>
                  <a:lnTo>
                    <a:pt x="2890" y="3327"/>
                  </a:lnTo>
                  <a:lnTo>
                    <a:pt x="3369" y="3181"/>
                  </a:lnTo>
                  <a:lnTo>
                    <a:pt x="3868" y="3036"/>
                  </a:lnTo>
                  <a:lnTo>
                    <a:pt x="4346" y="2932"/>
                  </a:lnTo>
                  <a:lnTo>
                    <a:pt x="4845" y="2869"/>
                  </a:lnTo>
                  <a:lnTo>
                    <a:pt x="5344" y="2807"/>
                  </a:lnTo>
                  <a:lnTo>
                    <a:pt x="5843" y="2765"/>
                  </a:lnTo>
                  <a:lnTo>
                    <a:pt x="6841" y="2682"/>
                  </a:lnTo>
                  <a:lnTo>
                    <a:pt x="8546" y="2537"/>
                  </a:lnTo>
                  <a:lnTo>
                    <a:pt x="10251" y="2433"/>
                  </a:lnTo>
                  <a:lnTo>
                    <a:pt x="13661" y="2246"/>
                  </a:lnTo>
                  <a:lnTo>
                    <a:pt x="17071" y="2079"/>
                  </a:lnTo>
                  <a:lnTo>
                    <a:pt x="18776" y="1975"/>
                  </a:lnTo>
                  <a:lnTo>
                    <a:pt x="20481" y="1830"/>
                  </a:lnTo>
                  <a:lnTo>
                    <a:pt x="23829" y="1539"/>
                  </a:lnTo>
                  <a:lnTo>
                    <a:pt x="25492" y="1414"/>
                  </a:lnTo>
                  <a:lnTo>
                    <a:pt x="27156" y="1310"/>
                  </a:lnTo>
                  <a:lnTo>
                    <a:pt x="28757" y="1268"/>
                  </a:lnTo>
                  <a:lnTo>
                    <a:pt x="30337" y="1248"/>
                  </a:lnTo>
                  <a:close/>
                  <a:moveTo>
                    <a:pt x="31065" y="0"/>
                  </a:moveTo>
                  <a:lnTo>
                    <a:pt x="29879" y="21"/>
                  </a:lnTo>
                  <a:lnTo>
                    <a:pt x="28694" y="42"/>
                  </a:lnTo>
                  <a:lnTo>
                    <a:pt x="27509" y="83"/>
                  </a:lnTo>
                  <a:lnTo>
                    <a:pt x="26324" y="146"/>
                  </a:lnTo>
                  <a:lnTo>
                    <a:pt x="23974" y="312"/>
                  </a:lnTo>
                  <a:lnTo>
                    <a:pt x="21604" y="520"/>
                  </a:lnTo>
                  <a:lnTo>
                    <a:pt x="17861" y="853"/>
                  </a:lnTo>
                  <a:lnTo>
                    <a:pt x="14098" y="1144"/>
                  </a:lnTo>
                  <a:lnTo>
                    <a:pt x="10334" y="1435"/>
                  </a:lnTo>
                  <a:lnTo>
                    <a:pt x="6592" y="1747"/>
                  </a:lnTo>
                  <a:lnTo>
                    <a:pt x="5406" y="1851"/>
                  </a:lnTo>
                  <a:lnTo>
                    <a:pt x="4803" y="1934"/>
                  </a:lnTo>
                  <a:lnTo>
                    <a:pt x="4221" y="2038"/>
                  </a:lnTo>
                  <a:lnTo>
                    <a:pt x="3639" y="2162"/>
                  </a:lnTo>
                  <a:lnTo>
                    <a:pt x="3057" y="2308"/>
                  </a:lnTo>
                  <a:lnTo>
                    <a:pt x="2495" y="2474"/>
                  </a:lnTo>
                  <a:lnTo>
                    <a:pt x="1934" y="2703"/>
                  </a:lnTo>
                  <a:lnTo>
                    <a:pt x="1580" y="2869"/>
                  </a:lnTo>
                  <a:lnTo>
                    <a:pt x="1248" y="3077"/>
                  </a:lnTo>
                  <a:lnTo>
                    <a:pt x="957" y="3306"/>
                  </a:lnTo>
                  <a:lnTo>
                    <a:pt x="832" y="3431"/>
                  </a:lnTo>
                  <a:lnTo>
                    <a:pt x="728" y="3576"/>
                  </a:lnTo>
                  <a:lnTo>
                    <a:pt x="603" y="3701"/>
                  </a:lnTo>
                  <a:lnTo>
                    <a:pt x="520" y="3867"/>
                  </a:lnTo>
                  <a:lnTo>
                    <a:pt x="416" y="4013"/>
                  </a:lnTo>
                  <a:lnTo>
                    <a:pt x="354" y="4179"/>
                  </a:lnTo>
                  <a:lnTo>
                    <a:pt x="291" y="4366"/>
                  </a:lnTo>
                  <a:lnTo>
                    <a:pt x="229" y="4533"/>
                  </a:lnTo>
                  <a:lnTo>
                    <a:pt x="187" y="4720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0" y="6986"/>
                  </a:lnTo>
                  <a:lnTo>
                    <a:pt x="0" y="8026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4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2"/>
                  </a:lnTo>
                  <a:lnTo>
                    <a:pt x="437" y="12122"/>
                  </a:lnTo>
                  <a:lnTo>
                    <a:pt x="541" y="12621"/>
                  </a:lnTo>
                  <a:lnTo>
                    <a:pt x="686" y="13141"/>
                  </a:lnTo>
                  <a:lnTo>
                    <a:pt x="790" y="13474"/>
                  </a:lnTo>
                  <a:lnTo>
                    <a:pt x="915" y="13806"/>
                  </a:lnTo>
                  <a:lnTo>
                    <a:pt x="1081" y="14118"/>
                  </a:lnTo>
                  <a:lnTo>
                    <a:pt x="1269" y="14409"/>
                  </a:lnTo>
                  <a:lnTo>
                    <a:pt x="1456" y="14680"/>
                  </a:lnTo>
                  <a:lnTo>
                    <a:pt x="1684" y="14950"/>
                  </a:lnTo>
                  <a:lnTo>
                    <a:pt x="1934" y="15179"/>
                  </a:lnTo>
                  <a:lnTo>
                    <a:pt x="2183" y="15387"/>
                  </a:lnTo>
                  <a:lnTo>
                    <a:pt x="2454" y="15574"/>
                  </a:lnTo>
                  <a:lnTo>
                    <a:pt x="2724" y="15740"/>
                  </a:lnTo>
                  <a:lnTo>
                    <a:pt x="3036" y="15886"/>
                  </a:lnTo>
                  <a:lnTo>
                    <a:pt x="3327" y="16010"/>
                  </a:lnTo>
                  <a:lnTo>
                    <a:pt x="3639" y="16114"/>
                  </a:lnTo>
                  <a:lnTo>
                    <a:pt x="3951" y="16177"/>
                  </a:lnTo>
                  <a:lnTo>
                    <a:pt x="4284" y="16239"/>
                  </a:lnTo>
                  <a:lnTo>
                    <a:pt x="4595" y="16260"/>
                  </a:lnTo>
                  <a:lnTo>
                    <a:pt x="6696" y="16302"/>
                  </a:lnTo>
                  <a:lnTo>
                    <a:pt x="8796" y="16343"/>
                  </a:lnTo>
                  <a:lnTo>
                    <a:pt x="12996" y="16364"/>
                  </a:lnTo>
                  <a:lnTo>
                    <a:pt x="13703" y="16364"/>
                  </a:lnTo>
                  <a:lnTo>
                    <a:pt x="14825" y="16343"/>
                  </a:lnTo>
                  <a:lnTo>
                    <a:pt x="15969" y="16322"/>
                  </a:lnTo>
                  <a:lnTo>
                    <a:pt x="17092" y="16281"/>
                  </a:lnTo>
                  <a:lnTo>
                    <a:pt x="18215" y="16198"/>
                  </a:lnTo>
                  <a:lnTo>
                    <a:pt x="19733" y="16031"/>
                  </a:lnTo>
                  <a:lnTo>
                    <a:pt x="21271" y="15865"/>
                  </a:lnTo>
                  <a:lnTo>
                    <a:pt x="22810" y="15699"/>
                  </a:lnTo>
                  <a:lnTo>
                    <a:pt x="23579" y="15636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5"/>
                  </a:lnTo>
                  <a:lnTo>
                    <a:pt x="30254" y="15262"/>
                  </a:lnTo>
                  <a:lnTo>
                    <a:pt x="31439" y="15137"/>
                  </a:lnTo>
                  <a:lnTo>
                    <a:pt x="32603" y="14992"/>
                  </a:lnTo>
                  <a:lnTo>
                    <a:pt x="33789" y="14825"/>
                  </a:lnTo>
                  <a:lnTo>
                    <a:pt x="34267" y="14721"/>
                  </a:lnTo>
                  <a:lnTo>
                    <a:pt x="34745" y="14617"/>
                  </a:lnTo>
                  <a:lnTo>
                    <a:pt x="35161" y="14472"/>
                  </a:lnTo>
                  <a:lnTo>
                    <a:pt x="35556" y="14305"/>
                  </a:lnTo>
                  <a:lnTo>
                    <a:pt x="35930" y="14139"/>
                  </a:lnTo>
                  <a:lnTo>
                    <a:pt x="36263" y="13931"/>
                  </a:lnTo>
                  <a:lnTo>
                    <a:pt x="36575" y="13702"/>
                  </a:lnTo>
                  <a:lnTo>
                    <a:pt x="36845" y="13432"/>
                  </a:lnTo>
                  <a:lnTo>
                    <a:pt x="37095" y="13162"/>
                  </a:lnTo>
                  <a:lnTo>
                    <a:pt x="37302" y="12850"/>
                  </a:lnTo>
                  <a:lnTo>
                    <a:pt x="37490" y="12496"/>
                  </a:lnTo>
                  <a:lnTo>
                    <a:pt x="37656" y="12122"/>
                  </a:lnTo>
                  <a:lnTo>
                    <a:pt x="37781" y="11727"/>
                  </a:lnTo>
                  <a:lnTo>
                    <a:pt x="37885" y="11291"/>
                  </a:lnTo>
                  <a:lnTo>
                    <a:pt x="37968" y="10833"/>
                  </a:lnTo>
                  <a:lnTo>
                    <a:pt x="38009" y="10334"/>
                  </a:lnTo>
                  <a:lnTo>
                    <a:pt x="38134" y="8587"/>
                  </a:lnTo>
                  <a:lnTo>
                    <a:pt x="38176" y="7693"/>
                  </a:lnTo>
                  <a:lnTo>
                    <a:pt x="38176" y="6820"/>
                  </a:lnTo>
                  <a:lnTo>
                    <a:pt x="38176" y="5947"/>
                  </a:lnTo>
                  <a:lnTo>
                    <a:pt x="38113" y="5073"/>
                  </a:lnTo>
                  <a:lnTo>
                    <a:pt x="38072" y="4616"/>
                  </a:lnTo>
                  <a:lnTo>
                    <a:pt x="38009" y="4179"/>
                  </a:lnTo>
                  <a:lnTo>
                    <a:pt x="37947" y="3743"/>
                  </a:lnTo>
                  <a:lnTo>
                    <a:pt x="37864" y="3306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7" y="2183"/>
                  </a:lnTo>
                  <a:lnTo>
                    <a:pt x="37261" y="1934"/>
                  </a:lnTo>
                  <a:lnTo>
                    <a:pt x="37095" y="1684"/>
                  </a:lnTo>
                  <a:lnTo>
                    <a:pt x="36887" y="1455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0" y="853"/>
                  </a:lnTo>
                  <a:lnTo>
                    <a:pt x="35951" y="686"/>
                  </a:lnTo>
                  <a:lnTo>
                    <a:pt x="35701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7"/>
                  </a:lnTo>
                  <a:lnTo>
                    <a:pt x="33747" y="104"/>
                  </a:lnTo>
                  <a:lnTo>
                    <a:pt x="32915" y="42"/>
                  </a:lnTo>
                  <a:lnTo>
                    <a:pt x="32084" y="21"/>
                  </a:lnTo>
                  <a:lnTo>
                    <a:pt x="3125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70" name="Google Shape;1570;p9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fill="none" extrusionOk="0">
                  <a:moveTo>
                    <a:pt x="29090" y="1"/>
                  </a:move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30005" y="1"/>
                  </a:lnTo>
                  <a:lnTo>
                    <a:pt x="30920" y="21"/>
                  </a:lnTo>
                  <a:lnTo>
                    <a:pt x="31835" y="63"/>
                  </a:lnTo>
                  <a:lnTo>
                    <a:pt x="32749" y="125"/>
                  </a:lnTo>
                  <a:lnTo>
                    <a:pt x="32749" y="125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3290" y="188"/>
                  </a:lnTo>
                  <a:lnTo>
                    <a:pt x="33602" y="229"/>
                  </a:lnTo>
                  <a:lnTo>
                    <a:pt x="33831" y="312"/>
                  </a:lnTo>
                  <a:lnTo>
                    <a:pt x="33914" y="354"/>
                  </a:lnTo>
                  <a:lnTo>
                    <a:pt x="33997" y="416"/>
                  </a:lnTo>
                  <a:lnTo>
                    <a:pt x="34080" y="479"/>
                  </a:lnTo>
                  <a:lnTo>
                    <a:pt x="34122" y="562"/>
                  </a:lnTo>
                  <a:lnTo>
                    <a:pt x="34184" y="666"/>
                  </a:lnTo>
                  <a:lnTo>
                    <a:pt x="34226" y="791"/>
                  </a:lnTo>
                  <a:lnTo>
                    <a:pt x="34288" y="1061"/>
                  </a:lnTo>
                  <a:lnTo>
                    <a:pt x="34350" y="1414"/>
                  </a:lnTo>
                  <a:lnTo>
                    <a:pt x="34350" y="1414"/>
                  </a:lnTo>
                  <a:lnTo>
                    <a:pt x="34496" y="2641"/>
                  </a:lnTo>
                  <a:lnTo>
                    <a:pt x="34621" y="3847"/>
                  </a:lnTo>
                  <a:lnTo>
                    <a:pt x="34683" y="4471"/>
                  </a:lnTo>
                  <a:lnTo>
                    <a:pt x="34725" y="5074"/>
                  </a:lnTo>
                  <a:lnTo>
                    <a:pt x="34746" y="5698"/>
                  </a:lnTo>
                  <a:lnTo>
                    <a:pt x="34766" y="6301"/>
                  </a:lnTo>
                  <a:lnTo>
                    <a:pt x="34766" y="6301"/>
                  </a:lnTo>
                  <a:lnTo>
                    <a:pt x="34746" y="7070"/>
                  </a:lnTo>
                  <a:lnTo>
                    <a:pt x="34683" y="7860"/>
                  </a:lnTo>
                  <a:lnTo>
                    <a:pt x="34600" y="8630"/>
                  </a:lnTo>
                  <a:lnTo>
                    <a:pt x="34538" y="9025"/>
                  </a:lnTo>
                  <a:lnTo>
                    <a:pt x="34454" y="9420"/>
                  </a:lnTo>
                  <a:lnTo>
                    <a:pt x="34454" y="9420"/>
                  </a:lnTo>
                  <a:lnTo>
                    <a:pt x="34330" y="9856"/>
                  </a:lnTo>
                  <a:lnTo>
                    <a:pt x="34267" y="10044"/>
                  </a:lnTo>
                  <a:lnTo>
                    <a:pt x="34205" y="10231"/>
                  </a:lnTo>
                  <a:lnTo>
                    <a:pt x="34122" y="10397"/>
                  </a:lnTo>
                  <a:lnTo>
                    <a:pt x="34018" y="10522"/>
                  </a:lnTo>
                  <a:lnTo>
                    <a:pt x="33935" y="10667"/>
                  </a:lnTo>
                  <a:lnTo>
                    <a:pt x="33810" y="10771"/>
                  </a:lnTo>
                  <a:lnTo>
                    <a:pt x="33685" y="10875"/>
                  </a:lnTo>
                  <a:lnTo>
                    <a:pt x="33560" y="10958"/>
                  </a:lnTo>
                  <a:lnTo>
                    <a:pt x="33415" y="11042"/>
                  </a:lnTo>
                  <a:lnTo>
                    <a:pt x="33248" y="11125"/>
                  </a:lnTo>
                  <a:lnTo>
                    <a:pt x="33061" y="11166"/>
                  </a:lnTo>
                  <a:lnTo>
                    <a:pt x="32874" y="11229"/>
                  </a:lnTo>
                  <a:lnTo>
                    <a:pt x="32417" y="11291"/>
                  </a:lnTo>
                  <a:lnTo>
                    <a:pt x="32417" y="11291"/>
                  </a:lnTo>
                  <a:lnTo>
                    <a:pt x="31294" y="11437"/>
                  </a:lnTo>
                  <a:lnTo>
                    <a:pt x="30171" y="11541"/>
                  </a:lnTo>
                  <a:lnTo>
                    <a:pt x="29048" y="11624"/>
                  </a:lnTo>
                  <a:lnTo>
                    <a:pt x="27926" y="11707"/>
                  </a:lnTo>
                  <a:lnTo>
                    <a:pt x="25680" y="11832"/>
                  </a:lnTo>
                  <a:lnTo>
                    <a:pt x="23413" y="11936"/>
                  </a:lnTo>
                  <a:lnTo>
                    <a:pt x="23413" y="11936"/>
                  </a:lnTo>
                  <a:lnTo>
                    <a:pt x="20419" y="12081"/>
                  </a:lnTo>
                  <a:lnTo>
                    <a:pt x="17404" y="12289"/>
                  </a:lnTo>
                  <a:lnTo>
                    <a:pt x="14410" y="12518"/>
                  </a:lnTo>
                  <a:lnTo>
                    <a:pt x="11395" y="12767"/>
                  </a:lnTo>
                  <a:lnTo>
                    <a:pt x="11395" y="12767"/>
                  </a:lnTo>
                  <a:lnTo>
                    <a:pt x="10085" y="12871"/>
                  </a:lnTo>
                  <a:lnTo>
                    <a:pt x="8755" y="12954"/>
                  </a:lnTo>
                  <a:lnTo>
                    <a:pt x="6114" y="13121"/>
                  </a:lnTo>
                  <a:lnTo>
                    <a:pt x="6114" y="13121"/>
                  </a:lnTo>
                  <a:lnTo>
                    <a:pt x="6114" y="13058"/>
                  </a:lnTo>
                  <a:lnTo>
                    <a:pt x="6114" y="13058"/>
                  </a:lnTo>
                  <a:lnTo>
                    <a:pt x="2849" y="13038"/>
                  </a:lnTo>
                  <a:lnTo>
                    <a:pt x="2849" y="13038"/>
                  </a:lnTo>
                  <a:lnTo>
                    <a:pt x="2538" y="13038"/>
                  </a:lnTo>
                  <a:lnTo>
                    <a:pt x="2226" y="12975"/>
                  </a:lnTo>
                  <a:lnTo>
                    <a:pt x="1914" y="12892"/>
                  </a:lnTo>
                  <a:lnTo>
                    <a:pt x="1602" y="12809"/>
                  </a:lnTo>
                  <a:lnTo>
                    <a:pt x="1602" y="12809"/>
                  </a:lnTo>
                  <a:lnTo>
                    <a:pt x="1394" y="12726"/>
                  </a:lnTo>
                  <a:lnTo>
                    <a:pt x="1186" y="12622"/>
                  </a:lnTo>
                  <a:lnTo>
                    <a:pt x="1020" y="12497"/>
                  </a:lnTo>
                  <a:lnTo>
                    <a:pt x="874" y="12352"/>
                  </a:lnTo>
                  <a:lnTo>
                    <a:pt x="749" y="12185"/>
                  </a:lnTo>
                  <a:lnTo>
                    <a:pt x="645" y="11998"/>
                  </a:lnTo>
                  <a:lnTo>
                    <a:pt x="562" y="11790"/>
                  </a:lnTo>
                  <a:lnTo>
                    <a:pt x="500" y="11561"/>
                  </a:lnTo>
                  <a:lnTo>
                    <a:pt x="500" y="11561"/>
                  </a:lnTo>
                  <a:lnTo>
                    <a:pt x="354" y="10792"/>
                  </a:lnTo>
                  <a:lnTo>
                    <a:pt x="230" y="10002"/>
                  </a:lnTo>
                  <a:lnTo>
                    <a:pt x="146" y="9212"/>
                  </a:lnTo>
                  <a:lnTo>
                    <a:pt x="84" y="8422"/>
                  </a:lnTo>
                  <a:lnTo>
                    <a:pt x="42" y="7632"/>
                  </a:lnTo>
                  <a:lnTo>
                    <a:pt x="1" y="6821"/>
                  </a:lnTo>
                  <a:lnTo>
                    <a:pt x="1" y="5240"/>
                  </a:lnTo>
                  <a:lnTo>
                    <a:pt x="1" y="5240"/>
                  </a:lnTo>
                  <a:lnTo>
                    <a:pt x="1" y="4263"/>
                  </a:lnTo>
                  <a:lnTo>
                    <a:pt x="1" y="4263"/>
                  </a:lnTo>
                  <a:lnTo>
                    <a:pt x="1" y="4055"/>
                  </a:lnTo>
                  <a:lnTo>
                    <a:pt x="22" y="3868"/>
                  </a:lnTo>
                  <a:lnTo>
                    <a:pt x="63" y="3681"/>
                  </a:lnTo>
                  <a:lnTo>
                    <a:pt x="105" y="3494"/>
                  </a:lnTo>
                  <a:lnTo>
                    <a:pt x="188" y="3348"/>
                  </a:lnTo>
                  <a:lnTo>
                    <a:pt x="250" y="3182"/>
                  </a:lnTo>
                  <a:lnTo>
                    <a:pt x="333" y="3036"/>
                  </a:lnTo>
                  <a:lnTo>
                    <a:pt x="437" y="2891"/>
                  </a:lnTo>
                  <a:lnTo>
                    <a:pt x="562" y="2766"/>
                  </a:lnTo>
                  <a:lnTo>
                    <a:pt x="687" y="2641"/>
                  </a:lnTo>
                  <a:lnTo>
                    <a:pt x="812" y="2537"/>
                  </a:lnTo>
                  <a:lnTo>
                    <a:pt x="957" y="2433"/>
                  </a:lnTo>
                  <a:lnTo>
                    <a:pt x="1290" y="2246"/>
                  </a:lnTo>
                  <a:lnTo>
                    <a:pt x="1643" y="2080"/>
                  </a:lnTo>
                  <a:lnTo>
                    <a:pt x="1643" y="2080"/>
                  </a:lnTo>
                  <a:lnTo>
                    <a:pt x="2122" y="1934"/>
                  </a:lnTo>
                  <a:lnTo>
                    <a:pt x="2621" y="1789"/>
                  </a:lnTo>
                  <a:lnTo>
                    <a:pt x="3099" y="1685"/>
                  </a:lnTo>
                  <a:lnTo>
                    <a:pt x="3598" y="1622"/>
                  </a:lnTo>
                  <a:lnTo>
                    <a:pt x="4097" y="1560"/>
                  </a:lnTo>
                  <a:lnTo>
                    <a:pt x="4596" y="1518"/>
                  </a:lnTo>
                  <a:lnTo>
                    <a:pt x="5594" y="1435"/>
                  </a:lnTo>
                  <a:lnTo>
                    <a:pt x="5594" y="1435"/>
                  </a:lnTo>
                  <a:lnTo>
                    <a:pt x="7299" y="1290"/>
                  </a:lnTo>
                  <a:lnTo>
                    <a:pt x="9004" y="1186"/>
                  </a:lnTo>
                  <a:lnTo>
                    <a:pt x="12414" y="999"/>
                  </a:lnTo>
                  <a:lnTo>
                    <a:pt x="15824" y="832"/>
                  </a:lnTo>
                  <a:lnTo>
                    <a:pt x="17529" y="728"/>
                  </a:lnTo>
                  <a:lnTo>
                    <a:pt x="19234" y="583"/>
                  </a:lnTo>
                  <a:lnTo>
                    <a:pt x="19234" y="583"/>
                  </a:lnTo>
                  <a:lnTo>
                    <a:pt x="22582" y="292"/>
                  </a:lnTo>
                  <a:lnTo>
                    <a:pt x="24245" y="167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7510" y="2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71" name="Google Shape;1571;p9"/>
            <p:cNvSpPr/>
            <p:nvPr/>
          </p:nvSpPr>
          <p:spPr>
            <a:xfrm>
              <a:off x="6890975" y="4916250"/>
              <a:ext cx="954400" cy="409100"/>
            </a:xfrm>
            <a:custGeom>
              <a:avLst/>
              <a:gdLst/>
              <a:ahLst/>
              <a:cxnLst/>
              <a:rect l="l" t="t" r="r" b="b"/>
              <a:pathLst>
                <a:path w="38176" h="16364" fill="none" extrusionOk="0">
                  <a:moveTo>
                    <a:pt x="31065" y="0"/>
                  </a:moveTo>
                  <a:lnTo>
                    <a:pt x="31065" y="0"/>
                  </a:lnTo>
                  <a:lnTo>
                    <a:pt x="29879" y="21"/>
                  </a:lnTo>
                  <a:lnTo>
                    <a:pt x="28694" y="42"/>
                  </a:lnTo>
                  <a:lnTo>
                    <a:pt x="27509" y="83"/>
                  </a:lnTo>
                  <a:lnTo>
                    <a:pt x="26324" y="146"/>
                  </a:lnTo>
                  <a:lnTo>
                    <a:pt x="23974" y="312"/>
                  </a:lnTo>
                  <a:lnTo>
                    <a:pt x="21604" y="520"/>
                  </a:lnTo>
                  <a:lnTo>
                    <a:pt x="21604" y="520"/>
                  </a:lnTo>
                  <a:lnTo>
                    <a:pt x="17861" y="853"/>
                  </a:lnTo>
                  <a:lnTo>
                    <a:pt x="14098" y="1144"/>
                  </a:lnTo>
                  <a:lnTo>
                    <a:pt x="10334" y="1435"/>
                  </a:lnTo>
                  <a:lnTo>
                    <a:pt x="6592" y="1747"/>
                  </a:lnTo>
                  <a:lnTo>
                    <a:pt x="6592" y="1747"/>
                  </a:lnTo>
                  <a:lnTo>
                    <a:pt x="5406" y="1851"/>
                  </a:lnTo>
                  <a:lnTo>
                    <a:pt x="4803" y="1934"/>
                  </a:lnTo>
                  <a:lnTo>
                    <a:pt x="4221" y="2038"/>
                  </a:lnTo>
                  <a:lnTo>
                    <a:pt x="3639" y="2162"/>
                  </a:lnTo>
                  <a:lnTo>
                    <a:pt x="3057" y="2308"/>
                  </a:lnTo>
                  <a:lnTo>
                    <a:pt x="2495" y="2474"/>
                  </a:lnTo>
                  <a:lnTo>
                    <a:pt x="1934" y="2703"/>
                  </a:lnTo>
                  <a:lnTo>
                    <a:pt x="1934" y="2703"/>
                  </a:lnTo>
                  <a:lnTo>
                    <a:pt x="1580" y="2869"/>
                  </a:lnTo>
                  <a:lnTo>
                    <a:pt x="1248" y="3077"/>
                  </a:lnTo>
                  <a:lnTo>
                    <a:pt x="957" y="3306"/>
                  </a:lnTo>
                  <a:lnTo>
                    <a:pt x="832" y="3431"/>
                  </a:lnTo>
                  <a:lnTo>
                    <a:pt x="728" y="3576"/>
                  </a:lnTo>
                  <a:lnTo>
                    <a:pt x="603" y="3701"/>
                  </a:lnTo>
                  <a:lnTo>
                    <a:pt x="520" y="3867"/>
                  </a:lnTo>
                  <a:lnTo>
                    <a:pt x="416" y="4013"/>
                  </a:lnTo>
                  <a:lnTo>
                    <a:pt x="354" y="4179"/>
                  </a:lnTo>
                  <a:lnTo>
                    <a:pt x="291" y="4366"/>
                  </a:lnTo>
                  <a:lnTo>
                    <a:pt x="229" y="4533"/>
                  </a:lnTo>
                  <a:lnTo>
                    <a:pt x="187" y="4720"/>
                  </a:lnTo>
                  <a:lnTo>
                    <a:pt x="167" y="4928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0" y="6986"/>
                  </a:lnTo>
                  <a:lnTo>
                    <a:pt x="0" y="8026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4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2"/>
                  </a:lnTo>
                  <a:lnTo>
                    <a:pt x="437" y="12122"/>
                  </a:lnTo>
                  <a:lnTo>
                    <a:pt x="541" y="12621"/>
                  </a:lnTo>
                  <a:lnTo>
                    <a:pt x="686" y="13141"/>
                  </a:lnTo>
                  <a:lnTo>
                    <a:pt x="686" y="13141"/>
                  </a:lnTo>
                  <a:lnTo>
                    <a:pt x="790" y="13474"/>
                  </a:lnTo>
                  <a:lnTo>
                    <a:pt x="915" y="13806"/>
                  </a:lnTo>
                  <a:lnTo>
                    <a:pt x="1081" y="14118"/>
                  </a:lnTo>
                  <a:lnTo>
                    <a:pt x="1269" y="14409"/>
                  </a:lnTo>
                  <a:lnTo>
                    <a:pt x="1456" y="14680"/>
                  </a:lnTo>
                  <a:lnTo>
                    <a:pt x="1684" y="14950"/>
                  </a:lnTo>
                  <a:lnTo>
                    <a:pt x="1934" y="15179"/>
                  </a:lnTo>
                  <a:lnTo>
                    <a:pt x="2183" y="15387"/>
                  </a:lnTo>
                  <a:lnTo>
                    <a:pt x="2454" y="15574"/>
                  </a:lnTo>
                  <a:lnTo>
                    <a:pt x="2724" y="15740"/>
                  </a:lnTo>
                  <a:lnTo>
                    <a:pt x="3036" y="15886"/>
                  </a:lnTo>
                  <a:lnTo>
                    <a:pt x="3327" y="16010"/>
                  </a:lnTo>
                  <a:lnTo>
                    <a:pt x="3639" y="16114"/>
                  </a:lnTo>
                  <a:lnTo>
                    <a:pt x="3951" y="16177"/>
                  </a:lnTo>
                  <a:lnTo>
                    <a:pt x="4284" y="16239"/>
                  </a:lnTo>
                  <a:lnTo>
                    <a:pt x="4595" y="16260"/>
                  </a:lnTo>
                  <a:lnTo>
                    <a:pt x="4595" y="16260"/>
                  </a:lnTo>
                  <a:lnTo>
                    <a:pt x="6696" y="16302"/>
                  </a:lnTo>
                  <a:lnTo>
                    <a:pt x="8796" y="16343"/>
                  </a:lnTo>
                  <a:lnTo>
                    <a:pt x="12996" y="16364"/>
                  </a:lnTo>
                  <a:lnTo>
                    <a:pt x="12996" y="16364"/>
                  </a:lnTo>
                  <a:lnTo>
                    <a:pt x="13703" y="16364"/>
                  </a:lnTo>
                  <a:lnTo>
                    <a:pt x="13703" y="16364"/>
                  </a:lnTo>
                  <a:lnTo>
                    <a:pt x="14825" y="16343"/>
                  </a:lnTo>
                  <a:lnTo>
                    <a:pt x="15969" y="16322"/>
                  </a:lnTo>
                  <a:lnTo>
                    <a:pt x="17092" y="16281"/>
                  </a:lnTo>
                  <a:lnTo>
                    <a:pt x="18215" y="16198"/>
                  </a:lnTo>
                  <a:lnTo>
                    <a:pt x="18215" y="16198"/>
                  </a:lnTo>
                  <a:lnTo>
                    <a:pt x="19733" y="16031"/>
                  </a:lnTo>
                  <a:lnTo>
                    <a:pt x="21271" y="15865"/>
                  </a:lnTo>
                  <a:lnTo>
                    <a:pt x="22810" y="15699"/>
                  </a:lnTo>
                  <a:lnTo>
                    <a:pt x="23579" y="15636"/>
                  </a:lnTo>
                  <a:lnTo>
                    <a:pt x="24349" y="15574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5"/>
                  </a:lnTo>
                  <a:lnTo>
                    <a:pt x="30254" y="15262"/>
                  </a:lnTo>
                  <a:lnTo>
                    <a:pt x="31439" y="15137"/>
                  </a:lnTo>
                  <a:lnTo>
                    <a:pt x="32603" y="14992"/>
                  </a:lnTo>
                  <a:lnTo>
                    <a:pt x="33789" y="14825"/>
                  </a:lnTo>
                  <a:lnTo>
                    <a:pt x="33789" y="14825"/>
                  </a:lnTo>
                  <a:lnTo>
                    <a:pt x="34267" y="14721"/>
                  </a:lnTo>
                  <a:lnTo>
                    <a:pt x="34745" y="14617"/>
                  </a:lnTo>
                  <a:lnTo>
                    <a:pt x="35161" y="14472"/>
                  </a:lnTo>
                  <a:lnTo>
                    <a:pt x="35556" y="14305"/>
                  </a:lnTo>
                  <a:lnTo>
                    <a:pt x="35930" y="14139"/>
                  </a:lnTo>
                  <a:lnTo>
                    <a:pt x="36263" y="13931"/>
                  </a:lnTo>
                  <a:lnTo>
                    <a:pt x="36575" y="13702"/>
                  </a:lnTo>
                  <a:lnTo>
                    <a:pt x="36845" y="13432"/>
                  </a:lnTo>
                  <a:lnTo>
                    <a:pt x="37095" y="13162"/>
                  </a:lnTo>
                  <a:lnTo>
                    <a:pt x="37302" y="12850"/>
                  </a:lnTo>
                  <a:lnTo>
                    <a:pt x="37490" y="12496"/>
                  </a:lnTo>
                  <a:lnTo>
                    <a:pt x="37656" y="12122"/>
                  </a:lnTo>
                  <a:lnTo>
                    <a:pt x="37781" y="11727"/>
                  </a:lnTo>
                  <a:lnTo>
                    <a:pt x="37885" y="11291"/>
                  </a:lnTo>
                  <a:lnTo>
                    <a:pt x="37968" y="10833"/>
                  </a:lnTo>
                  <a:lnTo>
                    <a:pt x="38009" y="10334"/>
                  </a:lnTo>
                  <a:lnTo>
                    <a:pt x="38009" y="10334"/>
                  </a:lnTo>
                  <a:lnTo>
                    <a:pt x="38134" y="8587"/>
                  </a:lnTo>
                  <a:lnTo>
                    <a:pt x="38176" y="7693"/>
                  </a:lnTo>
                  <a:lnTo>
                    <a:pt x="38176" y="6820"/>
                  </a:lnTo>
                  <a:lnTo>
                    <a:pt x="38176" y="5947"/>
                  </a:lnTo>
                  <a:lnTo>
                    <a:pt x="38113" y="5073"/>
                  </a:lnTo>
                  <a:lnTo>
                    <a:pt x="38072" y="4616"/>
                  </a:lnTo>
                  <a:lnTo>
                    <a:pt x="38009" y="4179"/>
                  </a:lnTo>
                  <a:lnTo>
                    <a:pt x="37947" y="3743"/>
                  </a:lnTo>
                  <a:lnTo>
                    <a:pt x="37864" y="3306"/>
                  </a:lnTo>
                  <a:lnTo>
                    <a:pt x="37864" y="3306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7" y="2183"/>
                  </a:lnTo>
                  <a:lnTo>
                    <a:pt x="37261" y="1934"/>
                  </a:lnTo>
                  <a:lnTo>
                    <a:pt x="37095" y="1684"/>
                  </a:lnTo>
                  <a:lnTo>
                    <a:pt x="36887" y="1455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0" y="853"/>
                  </a:lnTo>
                  <a:lnTo>
                    <a:pt x="35951" y="686"/>
                  </a:lnTo>
                  <a:lnTo>
                    <a:pt x="35701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7"/>
                  </a:lnTo>
                  <a:lnTo>
                    <a:pt x="34558" y="187"/>
                  </a:lnTo>
                  <a:lnTo>
                    <a:pt x="33747" y="104"/>
                  </a:lnTo>
                  <a:lnTo>
                    <a:pt x="32915" y="42"/>
                  </a:lnTo>
                  <a:lnTo>
                    <a:pt x="32084" y="21"/>
                  </a:lnTo>
                  <a:lnTo>
                    <a:pt x="31252" y="0"/>
                  </a:lnTo>
                  <a:lnTo>
                    <a:pt x="31252" y="0"/>
                  </a:lnTo>
                  <a:lnTo>
                    <a:pt x="310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72" name="Google Shape;1572;p9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extrusionOk="0">
                  <a:moveTo>
                    <a:pt x="22457" y="2205"/>
                  </a:moveTo>
                  <a:lnTo>
                    <a:pt x="23039" y="2225"/>
                  </a:lnTo>
                  <a:lnTo>
                    <a:pt x="23621" y="2288"/>
                  </a:lnTo>
                  <a:lnTo>
                    <a:pt x="23913" y="2350"/>
                  </a:lnTo>
                  <a:lnTo>
                    <a:pt x="24204" y="2413"/>
                  </a:lnTo>
                  <a:lnTo>
                    <a:pt x="24495" y="2475"/>
                  </a:lnTo>
                  <a:lnTo>
                    <a:pt x="24786" y="2558"/>
                  </a:lnTo>
                  <a:lnTo>
                    <a:pt x="24807" y="2620"/>
                  </a:lnTo>
                  <a:lnTo>
                    <a:pt x="24827" y="2683"/>
                  </a:lnTo>
                  <a:lnTo>
                    <a:pt x="24786" y="2766"/>
                  </a:lnTo>
                  <a:lnTo>
                    <a:pt x="24723" y="2849"/>
                  </a:lnTo>
                  <a:lnTo>
                    <a:pt x="24640" y="2891"/>
                  </a:lnTo>
                  <a:lnTo>
                    <a:pt x="24578" y="2932"/>
                  </a:lnTo>
                  <a:lnTo>
                    <a:pt x="24391" y="2995"/>
                  </a:lnTo>
                  <a:lnTo>
                    <a:pt x="24224" y="3057"/>
                  </a:lnTo>
                  <a:lnTo>
                    <a:pt x="23850" y="3182"/>
                  </a:lnTo>
                  <a:lnTo>
                    <a:pt x="23476" y="3307"/>
                  </a:lnTo>
                  <a:lnTo>
                    <a:pt x="23102" y="3390"/>
                  </a:lnTo>
                  <a:lnTo>
                    <a:pt x="22707" y="3452"/>
                  </a:lnTo>
                  <a:lnTo>
                    <a:pt x="21937" y="3577"/>
                  </a:lnTo>
                  <a:lnTo>
                    <a:pt x="21168" y="3639"/>
                  </a:lnTo>
                  <a:lnTo>
                    <a:pt x="20918" y="3639"/>
                  </a:lnTo>
                  <a:lnTo>
                    <a:pt x="20752" y="3598"/>
                  </a:lnTo>
                  <a:lnTo>
                    <a:pt x="20648" y="3556"/>
                  </a:lnTo>
                  <a:lnTo>
                    <a:pt x="20544" y="3515"/>
                  </a:lnTo>
                  <a:lnTo>
                    <a:pt x="20440" y="3473"/>
                  </a:lnTo>
                  <a:lnTo>
                    <a:pt x="20378" y="3390"/>
                  </a:lnTo>
                  <a:lnTo>
                    <a:pt x="20315" y="3307"/>
                  </a:lnTo>
                  <a:lnTo>
                    <a:pt x="20253" y="3223"/>
                  </a:lnTo>
                  <a:lnTo>
                    <a:pt x="20232" y="3119"/>
                  </a:lnTo>
                  <a:lnTo>
                    <a:pt x="20211" y="2995"/>
                  </a:lnTo>
                  <a:lnTo>
                    <a:pt x="20211" y="2891"/>
                  </a:lnTo>
                  <a:lnTo>
                    <a:pt x="20253" y="2766"/>
                  </a:lnTo>
                  <a:lnTo>
                    <a:pt x="20295" y="2662"/>
                  </a:lnTo>
                  <a:lnTo>
                    <a:pt x="20336" y="2579"/>
                  </a:lnTo>
                  <a:lnTo>
                    <a:pt x="20419" y="2496"/>
                  </a:lnTo>
                  <a:lnTo>
                    <a:pt x="20502" y="2433"/>
                  </a:lnTo>
                  <a:lnTo>
                    <a:pt x="20606" y="2392"/>
                  </a:lnTo>
                  <a:lnTo>
                    <a:pt x="20710" y="2371"/>
                  </a:lnTo>
                  <a:lnTo>
                    <a:pt x="21147" y="2288"/>
                  </a:lnTo>
                  <a:lnTo>
                    <a:pt x="21584" y="2246"/>
                  </a:lnTo>
                  <a:lnTo>
                    <a:pt x="22020" y="2225"/>
                  </a:lnTo>
                  <a:lnTo>
                    <a:pt x="22457" y="2205"/>
                  </a:lnTo>
                  <a:close/>
                  <a:moveTo>
                    <a:pt x="15034" y="2537"/>
                  </a:moveTo>
                  <a:lnTo>
                    <a:pt x="15824" y="2558"/>
                  </a:lnTo>
                  <a:lnTo>
                    <a:pt x="16635" y="2579"/>
                  </a:lnTo>
                  <a:lnTo>
                    <a:pt x="17446" y="2662"/>
                  </a:lnTo>
                  <a:lnTo>
                    <a:pt x="18319" y="2766"/>
                  </a:lnTo>
                  <a:lnTo>
                    <a:pt x="18111" y="2912"/>
                  </a:lnTo>
                  <a:lnTo>
                    <a:pt x="17903" y="2995"/>
                  </a:lnTo>
                  <a:lnTo>
                    <a:pt x="17716" y="3057"/>
                  </a:lnTo>
                  <a:lnTo>
                    <a:pt x="17508" y="3099"/>
                  </a:lnTo>
                  <a:lnTo>
                    <a:pt x="17155" y="3140"/>
                  </a:lnTo>
                  <a:lnTo>
                    <a:pt x="16801" y="3161"/>
                  </a:lnTo>
                  <a:lnTo>
                    <a:pt x="13890" y="3639"/>
                  </a:lnTo>
                  <a:lnTo>
                    <a:pt x="10959" y="4097"/>
                  </a:lnTo>
                  <a:lnTo>
                    <a:pt x="9503" y="4325"/>
                  </a:lnTo>
                  <a:lnTo>
                    <a:pt x="8048" y="4575"/>
                  </a:lnTo>
                  <a:lnTo>
                    <a:pt x="6592" y="4845"/>
                  </a:lnTo>
                  <a:lnTo>
                    <a:pt x="5157" y="5116"/>
                  </a:lnTo>
                  <a:lnTo>
                    <a:pt x="4554" y="5240"/>
                  </a:lnTo>
                  <a:lnTo>
                    <a:pt x="4243" y="5261"/>
                  </a:lnTo>
                  <a:lnTo>
                    <a:pt x="3951" y="5282"/>
                  </a:lnTo>
                  <a:lnTo>
                    <a:pt x="3660" y="5261"/>
                  </a:lnTo>
                  <a:lnTo>
                    <a:pt x="3369" y="5220"/>
                  </a:lnTo>
                  <a:lnTo>
                    <a:pt x="3141" y="5157"/>
                  </a:lnTo>
                  <a:lnTo>
                    <a:pt x="3057" y="5116"/>
                  </a:lnTo>
                  <a:lnTo>
                    <a:pt x="2953" y="5053"/>
                  </a:lnTo>
                  <a:lnTo>
                    <a:pt x="2870" y="4991"/>
                  </a:lnTo>
                  <a:lnTo>
                    <a:pt x="2808" y="4908"/>
                  </a:lnTo>
                  <a:lnTo>
                    <a:pt x="2766" y="4804"/>
                  </a:lnTo>
                  <a:lnTo>
                    <a:pt x="2725" y="4700"/>
                  </a:lnTo>
                  <a:lnTo>
                    <a:pt x="2704" y="4575"/>
                  </a:lnTo>
                  <a:lnTo>
                    <a:pt x="2704" y="4450"/>
                  </a:lnTo>
                  <a:lnTo>
                    <a:pt x="2725" y="4346"/>
                  </a:lnTo>
                  <a:lnTo>
                    <a:pt x="2766" y="4242"/>
                  </a:lnTo>
                  <a:lnTo>
                    <a:pt x="2829" y="4138"/>
                  </a:lnTo>
                  <a:lnTo>
                    <a:pt x="2891" y="4055"/>
                  </a:lnTo>
                  <a:lnTo>
                    <a:pt x="3078" y="3889"/>
                  </a:lnTo>
                  <a:lnTo>
                    <a:pt x="3265" y="3764"/>
                  </a:lnTo>
                  <a:lnTo>
                    <a:pt x="3473" y="3639"/>
                  </a:lnTo>
                  <a:lnTo>
                    <a:pt x="3660" y="3556"/>
                  </a:lnTo>
                  <a:lnTo>
                    <a:pt x="3889" y="3473"/>
                  </a:lnTo>
                  <a:lnTo>
                    <a:pt x="4097" y="3431"/>
                  </a:lnTo>
                  <a:lnTo>
                    <a:pt x="4326" y="3369"/>
                  </a:lnTo>
                  <a:lnTo>
                    <a:pt x="4762" y="3327"/>
                  </a:lnTo>
                  <a:lnTo>
                    <a:pt x="5968" y="3223"/>
                  </a:lnTo>
                  <a:lnTo>
                    <a:pt x="7174" y="3099"/>
                  </a:lnTo>
                  <a:lnTo>
                    <a:pt x="9565" y="2849"/>
                  </a:lnTo>
                  <a:lnTo>
                    <a:pt x="10771" y="2745"/>
                  </a:lnTo>
                  <a:lnTo>
                    <a:pt x="11977" y="2641"/>
                  </a:lnTo>
                  <a:lnTo>
                    <a:pt x="13183" y="2579"/>
                  </a:lnTo>
                  <a:lnTo>
                    <a:pt x="14389" y="2537"/>
                  </a:lnTo>
                  <a:close/>
                  <a:moveTo>
                    <a:pt x="29090" y="1"/>
                  </a:moveTo>
                  <a:lnTo>
                    <a:pt x="27510" y="21"/>
                  </a:lnTo>
                  <a:lnTo>
                    <a:pt x="25909" y="63"/>
                  </a:lnTo>
                  <a:lnTo>
                    <a:pt x="24245" y="167"/>
                  </a:lnTo>
                  <a:lnTo>
                    <a:pt x="22582" y="292"/>
                  </a:lnTo>
                  <a:lnTo>
                    <a:pt x="19234" y="583"/>
                  </a:lnTo>
                  <a:lnTo>
                    <a:pt x="17529" y="728"/>
                  </a:lnTo>
                  <a:lnTo>
                    <a:pt x="15824" y="832"/>
                  </a:lnTo>
                  <a:lnTo>
                    <a:pt x="12414" y="999"/>
                  </a:lnTo>
                  <a:lnTo>
                    <a:pt x="9004" y="1186"/>
                  </a:lnTo>
                  <a:lnTo>
                    <a:pt x="7299" y="1290"/>
                  </a:lnTo>
                  <a:lnTo>
                    <a:pt x="5594" y="1435"/>
                  </a:lnTo>
                  <a:lnTo>
                    <a:pt x="4596" y="1518"/>
                  </a:lnTo>
                  <a:lnTo>
                    <a:pt x="4097" y="1560"/>
                  </a:lnTo>
                  <a:lnTo>
                    <a:pt x="3598" y="1622"/>
                  </a:lnTo>
                  <a:lnTo>
                    <a:pt x="3099" y="1685"/>
                  </a:lnTo>
                  <a:lnTo>
                    <a:pt x="2621" y="1789"/>
                  </a:lnTo>
                  <a:lnTo>
                    <a:pt x="2122" y="1934"/>
                  </a:lnTo>
                  <a:lnTo>
                    <a:pt x="1643" y="2080"/>
                  </a:lnTo>
                  <a:lnTo>
                    <a:pt x="1290" y="2246"/>
                  </a:lnTo>
                  <a:lnTo>
                    <a:pt x="957" y="2433"/>
                  </a:lnTo>
                  <a:lnTo>
                    <a:pt x="812" y="2537"/>
                  </a:lnTo>
                  <a:lnTo>
                    <a:pt x="687" y="2641"/>
                  </a:lnTo>
                  <a:lnTo>
                    <a:pt x="562" y="2766"/>
                  </a:lnTo>
                  <a:lnTo>
                    <a:pt x="437" y="2891"/>
                  </a:lnTo>
                  <a:lnTo>
                    <a:pt x="333" y="3036"/>
                  </a:lnTo>
                  <a:lnTo>
                    <a:pt x="250" y="3182"/>
                  </a:lnTo>
                  <a:lnTo>
                    <a:pt x="188" y="3348"/>
                  </a:lnTo>
                  <a:lnTo>
                    <a:pt x="105" y="3494"/>
                  </a:lnTo>
                  <a:lnTo>
                    <a:pt x="63" y="3681"/>
                  </a:lnTo>
                  <a:lnTo>
                    <a:pt x="22" y="3868"/>
                  </a:lnTo>
                  <a:lnTo>
                    <a:pt x="1" y="4055"/>
                  </a:lnTo>
                  <a:lnTo>
                    <a:pt x="1" y="4263"/>
                  </a:lnTo>
                  <a:lnTo>
                    <a:pt x="1" y="5240"/>
                  </a:lnTo>
                  <a:lnTo>
                    <a:pt x="1" y="6821"/>
                  </a:lnTo>
                  <a:lnTo>
                    <a:pt x="42" y="7632"/>
                  </a:lnTo>
                  <a:lnTo>
                    <a:pt x="84" y="8422"/>
                  </a:lnTo>
                  <a:lnTo>
                    <a:pt x="146" y="9212"/>
                  </a:lnTo>
                  <a:lnTo>
                    <a:pt x="230" y="10002"/>
                  </a:lnTo>
                  <a:lnTo>
                    <a:pt x="354" y="10792"/>
                  </a:lnTo>
                  <a:lnTo>
                    <a:pt x="500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4" y="12352"/>
                  </a:lnTo>
                  <a:lnTo>
                    <a:pt x="1020" y="12497"/>
                  </a:lnTo>
                  <a:lnTo>
                    <a:pt x="1186" y="12622"/>
                  </a:lnTo>
                  <a:lnTo>
                    <a:pt x="1394" y="12726"/>
                  </a:lnTo>
                  <a:lnTo>
                    <a:pt x="1602" y="12809"/>
                  </a:lnTo>
                  <a:lnTo>
                    <a:pt x="1914" y="12892"/>
                  </a:lnTo>
                  <a:lnTo>
                    <a:pt x="2226" y="12975"/>
                  </a:lnTo>
                  <a:lnTo>
                    <a:pt x="2538" y="13038"/>
                  </a:lnTo>
                  <a:lnTo>
                    <a:pt x="2849" y="13038"/>
                  </a:lnTo>
                  <a:lnTo>
                    <a:pt x="6114" y="13058"/>
                  </a:lnTo>
                  <a:lnTo>
                    <a:pt x="6114" y="13121"/>
                  </a:lnTo>
                  <a:lnTo>
                    <a:pt x="8755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4410" y="12518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6"/>
                  </a:lnTo>
                  <a:lnTo>
                    <a:pt x="25680" y="11832"/>
                  </a:lnTo>
                  <a:lnTo>
                    <a:pt x="27926" y="11707"/>
                  </a:lnTo>
                  <a:lnTo>
                    <a:pt x="29048" y="11624"/>
                  </a:lnTo>
                  <a:lnTo>
                    <a:pt x="30171" y="11541"/>
                  </a:lnTo>
                  <a:lnTo>
                    <a:pt x="31294" y="11437"/>
                  </a:lnTo>
                  <a:lnTo>
                    <a:pt x="32417" y="11291"/>
                  </a:lnTo>
                  <a:lnTo>
                    <a:pt x="32874" y="11229"/>
                  </a:lnTo>
                  <a:lnTo>
                    <a:pt x="33061" y="11166"/>
                  </a:lnTo>
                  <a:lnTo>
                    <a:pt x="33248" y="11125"/>
                  </a:lnTo>
                  <a:lnTo>
                    <a:pt x="33415" y="11042"/>
                  </a:lnTo>
                  <a:lnTo>
                    <a:pt x="33560" y="10958"/>
                  </a:lnTo>
                  <a:lnTo>
                    <a:pt x="33685" y="10875"/>
                  </a:lnTo>
                  <a:lnTo>
                    <a:pt x="33810" y="10771"/>
                  </a:lnTo>
                  <a:lnTo>
                    <a:pt x="33935" y="10667"/>
                  </a:lnTo>
                  <a:lnTo>
                    <a:pt x="34018" y="10522"/>
                  </a:lnTo>
                  <a:lnTo>
                    <a:pt x="34122" y="10397"/>
                  </a:lnTo>
                  <a:lnTo>
                    <a:pt x="34205" y="10231"/>
                  </a:lnTo>
                  <a:lnTo>
                    <a:pt x="34267" y="10044"/>
                  </a:lnTo>
                  <a:lnTo>
                    <a:pt x="34330" y="9856"/>
                  </a:lnTo>
                  <a:lnTo>
                    <a:pt x="34454" y="9420"/>
                  </a:lnTo>
                  <a:lnTo>
                    <a:pt x="34538" y="9025"/>
                  </a:lnTo>
                  <a:lnTo>
                    <a:pt x="34600" y="8630"/>
                  </a:lnTo>
                  <a:lnTo>
                    <a:pt x="34683" y="7860"/>
                  </a:lnTo>
                  <a:lnTo>
                    <a:pt x="34746" y="7070"/>
                  </a:lnTo>
                  <a:lnTo>
                    <a:pt x="34766" y="6301"/>
                  </a:lnTo>
                  <a:lnTo>
                    <a:pt x="34746" y="5698"/>
                  </a:lnTo>
                  <a:lnTo>
                    <a:pt x="34725" y="5074"/>
                  </a:lnTo>
                  <a:lnTo>
                    <a:pt x="34683" y="4471"/>
                  </a:lnTo>
                  <a:lnTo>
                    <a:pt x="34621" y="3847"/>
                  </a:lnTo>
                  <a:lnTo>
                    <a:pt x="34496" y="2641"/>
                  </a:lnTo>
                  <a:lnTo>
                    <a:pt x="34350" y="1414"/>
                  </a:lnTo>
                  <a:lnTo>
                    <a:pt x="34288" y="1061"/>
                  </a:lnTo>
                  <a:lnTo>
                    <a:pt x="34226" y="791"/>
                  </a:lnTo>
                  <a:lnTo>
                    <a:pt x="34184" y="666"/>
                  </a:lnTo>
                  <a:lnTo>
                    <a:pt x="34122" y="562"/>
                  </a:lnTo>
                  <a:lnTo>
                    <a:pt x="34080" y="479"/>
                  </a:lnTo>
                  <a:lnTo>
                    <a:pt x="33997" y="416"/>
                  </a:lnTo>
                  <a:lnTo>
                    <a:pt x="33914" y="354"/>
                  </a:lnTo>
                  <a:lnTo>
                    <a:pt x="33831" y="312"/>
                  </a:lnTo>
                  <a:lnTo>
                    <a:pt x="33602" y="229"/>
                  </a:lnTo>
                  <a:lnTo>
                    <a:pt x="33290" y="188"/>
                  </a:lnTo>
                  <a:lnTo>
                    <a:pt x="32895" y="146"/>
                  </a:lnTo>
                  <a:lnTo>
                    <a:pt x="32749" y="125"/>
                  </a:lnTo>
                  <a:lnTo>
                    <a:pt x="31835" y="63"/>
                  </a:lnTo>
                  <a:lnTo>
                    <a:pt x="30920" y="21"/>
                  </a:lnTo>
                  <a:lnTo>
                    <a:pt x="3000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73" name="Google Shape;1573;p9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fill="none" extrusionOk="0">
                  <a:moveTo>
                    <a:pt x="1248" y="2745"/>
                  </a:moveTo>
                  <a:lnTo>
                    <a:pt x="1248" y="2745"/>
                  </a:lnTo>
                  <a:lnTo>
                    <a:pt x="957" y="2724"/>
                  </a:lnTo>
                  <a:lnTo>
                    <a:pt x="666" y="2683"/>
                  </a:lnTo>
                  <a:lnTo>
                    <a:pt x="666" y="2683"/>
                  </a:lnTo>
                  <a:lnTo>
                    <a:pt x="438" y="2620"/>
                  </a:lnTo>
                  <a:lnTo>
                    <a:pt x="354" y="2579"/>
                  </a:lnTo>
                  <a:lnTo>
                    <a:pt x="250" y="2516"/>
                  </a:lnTo>
                  <a:lnTo>
                    <a:pt x="167" y="2454"/>
                  </a:lnTo>
                  <a:lnTo>
                    <a:pt x="105" y="2371"/>
                  </a:lnTo>
                  <a:lnTo>
                    <a:pt x="63" y="2267"/>
                  </a:lnTo>
                  <a:lnTo>
                    <a:pt x="22" y="2163"/>
                  </a:lnTo>
                  <a:lnTo>
                    <a:pt x="22" y="2163"/>
                  </a:lnTo>
                  <a:lnTo>
                    <a:pt x="1" y="2038"/>
                  </a:lnTo>
                  <a:lnTo>
                    <a:pt x="1" y="1913"/>
                  </a:lnTo>
                  <a:lnTo>
                    <a:pt x="22" y="1809"/>
                  </a:lnTo>
                  <a:lnTo>
                    <a:pt x="63" y="1705"/>
                  </a:lnTo>
                  <a:lnTo>
                    <a:pt x="126" y="1601"/>
                  </a:lnTo>
                  <a:lnTo>
                    <a:pt x="188" y="1518"/>
                  </a:lnTo>
                  <a:lnTo>
                    <a:pt x="375" y="1352"/>
                  </a:lnTo>
                  <a:lnTo>
                    <a:pt x="375" y="1352"/>
                  </a:lnTo>
                  <a:lnTo>
                    <a:pt x="562" y="1227"/>
                  </a:lnTo>
                  <a:lnTo>
                    <a:pt x="770" y="1102"/>
                  </a:lnTo>
                  <a:lnTo>
                    <a:pt x="957" y="1019"/>
                  </a:lnTo>
                  <a:lnTo>
                    <a:pt x="1186" y="936"/>
                  </a:lnTo>
                  <a:lnTo>
                    <a:pt x="1394" y="894"/>
                  </a:lnTo>
                  <a:lnTo>
                    <a:pt x="1623" y="832"/>
                  </a:lnTo>
                  <a:lnTo>
                    <a:pt x="2059" y="790"/>
                  </a:lnTo>
                  <a:lnTo>
                    <a:pt x="2059" y="790"/>
                  </a:lnTo>
                  <a:lnTo>
                    <a:pt x="3265" y="686"/>
                  </a:lnTo>
                  <a:lnTo>
                    <a:pt x="4471" y="562"/>
                  </a:lnTo>
                  <a:lnTo>
                    <a:pt x="6862" y="312"/>
                  </a:lnTo>
                  <a:lnTo>
                    <a:pt x="8068" y="208"/>
                  </a:lnTo>
                  <a:lnTo>
                    <a:pt x="9274" y="104"/>
                  </a:lnTo>
                  <a:lnTo>
                    <a:pt x="10480" y="42"/>
                  </a:lnTo>
                  <a:lnTo>
                    <a:pt x="11686" y="0"/>
                  </a:lnTo>
                  <a:lnTo>
                    <a:pt x="11686" y="0"/>
                  </a:lnTo>
                  <a:lnTo>
                    <a:pt x="12331" y="0"/>
                  </a:lnTo>
                  <a:lnTo>
                    <a:pt x="12331" y="0"/>
                  </a:lnTo>
                  <a:lnTo>
                    <a:pt x="13121" y="21"/>
                  </a:lnTo>
                  <a:lnTo>
                    <a:pt x="13932" y="42"/>
                  </a:lnTo>
                  <a:lnTo>
                    <a:pt x="14743" y="125"/>
                  </a:lnTo>
                  <a:lnTo>
                    <a:pt x="15616" y="229"/>
                  </a:lnTo>
                  <a:lnTo>
                    <a:pt x="15616" y="229"/>
                  </a:lnTo>
                  <a:lnTo>
                    <a:pt x="15408" y="375"/>
                  </a:lnTo>
                  <a:lnTo>
                    <a:pt x="15200" y="458"/>
                  </a:lnTo>
                  <a:lnTo>
                    <a:pt x="15013" y="520"/>
                  </a:lnTo>
                  <a:lnTo>
                    <a:pt x="14805" y="562"/>
                  </a:lnTo>
                  <a:lnTo>
                    <a:pt x="14452" y="603"/>
                  </a:lnTo>
                  <a:lnTo>
                    <a:pt x="14098" y="624"/>
                  </a:lnTo>
                  <a:lnTo>
                    <a:pt x="14098" y="624"/>
                  </a:lnTo>
                  <a:lnTo>
                    <a:pt x="11187" y="1102"/>
                  </a:lnTo>
                  <a:lnTo>
                    <a:pt x="8256" y="1560"/>
                  </a:lnTo>
                  <a:lnTo>
                    <a:pt x="6800" y="1788"/>
                  </a:lnTo>
                  <a:lnTo>
                    <a:pt x="5345" y="2038"/>
                  </a:lnTo>
                  <a:lnTo>
                    <a:pt x="3889" y="2308"/>
                  </a:lnTo>
                  <a:lnTo>
                    <a:pt x="2454" y="2579"/>
                  </a:lnTo>
                  <a:lnTo>
                    <a:pt x="2454" y="2579"/>
                  </a:lnTo>
                  <a:lnTo>
                    <a:pt x="1851" y="2703"/>
                  </a:lnTo>
                  <a:lnTo>
                    <a:pt x="1540" y="2724"/>
                  </a:lnTo>
                  <a:lnTo>
                    <a:pt x="1248" y="27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74" name="Google Shape;1574;p9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fill="none" extrusionOk="0">
                  <a:moveTo>
                    <a:pt x="874" y="1435"/>
                  </a:moveTo>
                  <a:lnTo>
                    <a:pt x="874" y="1435"/>
                  </a:lnTo>
                  <a:lnTo>
                    <a:pt x="707" y="1435"/>
                  </a:lnTo>
                  <a:lnTo>
                    <a:pt x="541" y="1394"/>
                  </a:lnTo>
                  <a:lnTo>
                    <a:pt x="541" y="1394"/>
                  </a:lnTo>
                  <a:lnTo>
                    <a:pt x="437" y="1352"/>
                  </a:lnTo>
                  <a:lnTo>
                    <a:pt x="333" y="1311"/>
                  </a:lnTo>
                  <a:lnTo>
                    <a:pt x="229" y="1269"/>
                  </a:lnTo>
                  <a:lnTo>
                    <a:pt x="167" y="1186"/>
                  </a:lnTo>
                  <a:lnTo>
                    <a:pt x="104" y="1103"/>
                  </a:lnTo>
                  <a:lnTo>
                    <a:pt x="42" y="1019"/>
                  </a:lnTo>
                  <a:lnTo>
                    <a:pt x="21" y="915"/>
                  </a:lnTo>
                  <a:lnTo>
                    <a:pt x="0" y="791"/>
                  </a:lnTo>
                  <a:lnTo>
                    <a:pt x="0" y="791"/>
                  </a:lnTo>
                  <a:lnTo>
                    <a:pt x="0" y="687"/>
                  </a:lnTo>
                  <a:lnTo>
                    <a:pt x="42" y="562"/>
                  </a:lnTo>
                  <a:lnTo>
                    <a:pt x="84" y="458"/>
                  </a:lnTo>
                  <a:lnTo>
                    <a:pt x="125" y="375"/>
                  </a:lnTo>
                  <a:lnTo>
                    <a:pt x="208" y="292"/>
                  </a:lnTo>
                  <a:lnTo>
                    <a:pt x="291" y="229"/>
                  </a:lnTo>
                  <a:lnTo>
                    <a:pt x="395" y="188"/>
                  </a:lnTo>
                  <a:lnTo>
                    <a:pt x="499" y="167"/>
                  </a:lnTo>
                  <a:lnTo>
                    <a:pt x="499" y="167"/>
                  </a:lnTo>
                  <a:lnTo>
                    <a:pt x="936" y="84"/>
                  </a:lnTo>
                  <a:lnTo>
                    <a:pt x="1373" y="42"/>
                  </a:lnTo>
                  <a:lnTo>
                    <a:pt x="1809" y="21"/>
                  </a:lnTo>
                  <a:lnTo>
                    <a:pt x="2246" y="1"/>
                  </a:lnTo>
                  <a:lnTo>
                    <a:pt x="2246" y="1"/>
                  </a:lnTo>
                  <a:lnTo>
                    <a:pt x="2828" y="21"/>
                  </a:lnTo>
                  <a:lnTo>
                    <a:pt x="3410" y="84"/>
                  </a:lnTo>
                  <a:lnTo>
                    <a:pt x="3702" y="146"/>
                  </a:lnTo>
                  <a:lnTo>
                    <a:pt x="3993" y="209"/>
                  </a:lnTo>
                  <a:lnTo>
                    <a:pt x="4284" y="271"/>
                  </a:lnTo>
                  <a:lnTo>
                    <a:pt x="4575" y="354"/>
                  </a:lnTo>
                  <a:lnTo>
                    <a:pt x="4575" y="354"/>
                  </a:lnTo>
                  <a:lnTo>
                    <a:pt x="4596" y="416"/>
                  </a:lnTo>
                  <a:lnTo>
                    <a:pt x="4616" y="479"/>
                  </a:lnTo>
                  <a:lnTo>
                    <a:pt x="4616" y="479"/>
                  </a:lnTo>
                  <a:lnTo>
                    <a:pt x="4575" y="562"/>
                  </a:lnTo>
                  <a:lnTo>
                    <a:pt x="4512" y="645"/>
                  </a:lnTo>
                  <a:lnTo>
                    <a:pt x="4429" y="687"/>
                  </a:lnTo>
                  <a:lnTo>
                    <a:pt x="4367" y="728"/>
                  </a:lnTo>
                  <a:lnTo>
                    <a:pt x="4180" y="791"/>
                  </a:lnTo>
                  <a:lnTo>
                    <a:pt x="4013" y="853"/>
                  </a:lnTo>
                  <a:lnTo>
                    <a:pt x="4013" y="853"/>
                  </a:lnTo>
                  <a:lnTo>
                    <a:pt x="3639" y="978"/>
                  </a:lnTo>
                  <a:lnTo>
                    <a:pt x="3265" y="1103"/>
                  </a:lnTo>
                  <a:lnTo>
                    <a:pt x="2891" y="1186"/>
                  </a:lnTo>
                  <a:lnTo>
                    <a:pt x="2496" y="1248"/>
                  </a:lnTo>
                  <a:lnTo>
                    <a:pt x="1726" y="1373"/>
                  </a:lnTo>
                  <a:lnTo>
                    <a:pt x="957" y="1435"/>
                  </a:lnTo>
                  <a:lnTo>
                    <a:pt x="957" y="1435"/>
                  </a:lnTo>
                  <a:lnTo>
                    <a:pt x="874" y="14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75" name="Google Shape;1575;p9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fill="none" extrusionOk="0">
                  <a:moveTo>
                    <a:pt x="29090" y="1"/>
                  </a:move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7510" y="21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4245" y="167"/>
                  </a:lnTo>
                  <a:lnTo>
                    <a:pt x="22582" y="292"/>
                  </a:lnTo>
                  <a:lnTo>
                    <a:pt x="19234" y="583"/>
                  </a:lnTo>
                  <a:lnTo>
                    <a:pt x="19234" y="583"/>
                  </a:lnTo>
                  <a:lnTo>
                    <a:pt x="17529" y="728"/>
                  </a:lnTo>
                  <a:lnTo>
                    <a:pt x="15824" y="832"/>
                  </a:lnTo>
                  <a:lnTo>
                    <a:pt x="12414" y="999"/>
                  </a:lnTo>
                  <a:lnTo>
                    <a:pt x="9004" y="1186"/>
                  </a:lnTo>
                  <a:lnTo>
                    <a:pt x="7299" y="1290"/>
                  </a:lnTo>
                  <a:lnTo>
                    <a:pt x="5594" y="1435"/>
                  </a:lnTo>
                  <a:lnTo>
                    <a:pt x="5594" y="1435"/>
                  </a:lnTo>
                  <a:lnTo>
                    <a:pt x="4596" y="1518"/>
                  </a:lnTo>
                  <a:lnTo>
                    <a:pt x="4097" y="1560"/>
                  </a:lnTo>
                  <a:lnTo>
                    <a:pt x="3598" y="1622"/>
                  </a:lnTo>
                  <a:lnTo>
                    <a:pt x="3099" y="1685"/>
                  </a:lnTo>
                  <a:lnTo>
                    <a:pt x="2621" y="1789"/>
                  </a:lnTo>
                  <a:lnTo>
                    <a:pt x="2122" y="1934"/>
                  </a:lnTo>
                  <a:lnTo>
                    <a:pt x="1643" y="2080"/>
                  </a:lnTo>
                  <a:lnTo>
                    <a:pt x="1643" y="2080"/>
                  </a:lnTo>
                  <a:lnTo>
                    <a:pt x="1290" y="2246"/>
                  </a:lnTo>
                  <a:lnTo>
                    <a:pt x="957" y="2433"/>
                  </a:lnTo>
                  <a:lnTo>
                    <a:pt x="812" y="2537"/>
                  </a:lnTo>
                  <a:lnTo>
                    <a:pt x="687" y="2641"/>
                  </a:lnTo>
                  <a:lnTo>
                    <a:pt x="562" y="2766"/>
                  </a:lnTo>
                  <a:lnTo>
                    <a:pt x="437" y="2891"/>
                  </a:lnTo>
                  <a:lnTo>
                    <a:pt x="333" y="3036"/>
                  </a:lnTo>
                  <a:lnTo>
                    <a:pt x="250" y="3182"/>
                  </a:lnTo>
                  <a:lnTo>
                    <a:pt x="188" y="3348"/>
                  </a:lnTo>
                  <a:lnTo>
                    <a:pt x="105" y="3494"/>
                  </a:lnTo>
                  <a:lnTo>
                    <a:pt x="63" y="3681"/>
                  </a:lnTo>
                  <a:lnTo>
                    <a:pt x="22" y="3868"/>
                  </a:lnTo>
                  <a:lnTo>
                    <a:pt x="1" y="4055"/>
                  </a:lnTo>
                  <a:lnTo>
                    <a:pt x="1" y="4263"/>
                  </a:lnTo>
                  <a:lnTo>
                    <a:pt x="1" y="4263"/>
                  </a:lnTo>
                  <a:lnTo>
                    <a:pt x="1" y="5240"/>
                  </a:lnTo>
                  <a:lnTo>
                    <a:pt x="1" y="5240"/>
                  </a:lnTo>
                  <a:lnTo>
                    <a:pt x="1" y="6821"/>
                  </a:lnTo>
                  <a:lnTo>
                    <a:pt x="42" y="7632"/>
                  </a:lnTo>
                  <a:lnTo>
                    <a:pt x="84" y="8422"/>
                  </a:lnTo>
                  <a:lnTo>
                    <a:pt x="146" y="9212"/>
                  </a:lnTo>
                  <a:lnTo>
                    <a:pt x="230" y="10002"/>
                  </a:lnTo>
                  <a:lnTo>
                    <a:pt x="354" y="10792"/>
                  </a:lnTo>
                  <a:lnTo>
                    <a:pt x="500" y="11561"/>
                  </a:lnTo>
                  <a:lnTo>
                    <a:pt x="500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4" y="12352"/>
                  </a:lnTo>
                  <a:lnTo>
                    <a:pt x="1020" y="12497"/>
                  </a:lnTo>
                  <a:lnTo>
                    <a:pt x="1186" y="12622"/>
                  </a:lnTo>
                  <a:lnTo>
                    <a:pt x="1394" y="12726"/>
                  </a:lnTo>
                  <a:lnTo>
                    <a:pt x="1602" y="12809"/>
                  </a:lnTo>
                  <a:lnTo>
                    <a:pt x="1602" y="12809"/>
                  </a:lnTo>
                  <a:lnTo>
                    <a:pt x="1914" y="12892"/>
                  </a:lnTo>
                  <a:lnTo>
                    <a:pt x="2226" y="12975"/>
                  </a:lnTo>
                  <a:lnTo>
                    <a:pt x="2538" y="13038"/>
                  </a:lnTo>
                  <a:lnTo>
                    <a:pt x="2849" y="13038"/>
                  </a:lnTo>
                  <a:lnTo>
                    <a:pt x="2849" y="13038"/>
                  </a:lnTo>
                  <a:lnTo>
                    <a:pt x="6114" y="13058"/>
                  </a:lnTo>
                  <a:lnTo>
                    <a:pt x="6114" y="13058"/>
                  </a:lnTo>
                  <a:lnTo>
                    <a:pt x="6114" y="13121"/>
                  </a:lnTo>
                  <a:lnTo>
                    <a:pt x="6114" y="13121"/>
                  </a:lnTo>
                  <a:lnTo>
                    <a:pt x="8755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1395" y="12767"/>
                  </a:lnTo>
                  <a:lnTo>
                    <a:pt x="14410" y="12518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6"/>
                  </a:lnTo>
                  <a:lnTo>
                    <a:pt x="23413" y="11936"/>
                  </a:lnTo>
                  <a:lnTo>
                    <a:pt x="25680" y="11832"/>
                  </a:lnTo>
                  <a:lnTo>
                    <a:pt x="27926" y="11707"/>
                  </a:lnTo>
                  <a:lnTo>
                    <a:pt x="29048" y="11624"/>
                  </a:lnTo>
                  <a:lnTo>
                    <a:pt x="30171" y="11541"/>
                  </a:lnTo>
                  <a:lnTo>
                    <a:pt x="31294" y="11437"/>
                  </a:lnTo>
                  <a:lnTo>
                    <a:pt x="32417" y="11291"/>
                  </a:lnTo>
                  <a:lnTo>
                    <a:pt x="32417" y="11291"/>
                  </a:lnTo>
                  <a:lnTo>
                    <a:pt x="32874" y="11229"/>
                  </a:lnTo>
                  <a:lnTo>
                    <a:pt x="33061" y="11166"/>
                  </a:lnTo>
                  <a:lnTo>
                    <a:pt x="33248" y="11125"/>
                  </a:lnTo>
                  <a:lnTo>
                    <a:pt x="33415" y="11042"/>
                  </a:lnTo>
                  <a:lnTo>
                    <a:pt x="33560" y="10958"/>
                  </a:lnTo>
                  <a:lnTo>
                    <a:pt x="33685" y="10875"/>
                  </a:lnTo>
                  <a:lnTo>
                    <a:pt x="33810" y="10771"/>
                  </a:lnTo>
                  <a:lnTo>
                    <a:pt x="33935" y="10667"/>
                  </a:lnTo>
                  <a:lnTo>
                    <a:pt x="34018" y="10522"/>
                  </a:lnTo>
                  <a:lnTo>
                    <a:pt x="34122" y="10397"/>
                  </a:lnTo>
                  <a:lnTo>
                    <a:pt x="34205" y="10231"/>
                  </a:lnTo>
                  <a:lnTo>
                    <a:pt x="34267" y="10044"/>
                  </a:lnTo>
                  <a:lnTo>
                    <a:pt x="34330" y="9856"/>
                  </a:lnTo>
                  <a:lnTo>
                    <a:pt x="34454" y="9420"/>
                  </a:lnTo>
                  <a:lnTo>
                    <a:pt x="34454" y="9420"/>
                  </a:lnTo>
                  <a:lnTo>
                    <a:pt x="34538" y="9025"/>
                  </a:lnTo>
                  <a:lnTo>
                    <a:pt x="34600" y="8630"/>
                  </a:lnTo>
                  <a:lnTo>
                    <a:pt x="34683" y="7860"/>
                  </a:lnTo>
                  <a:lnTo>
                    <a:pt x="34746" y="7070"/>
                  </a:lnTo>
                  <a:lnTo>
                    <a:pt x="34766" y="6301"/>
                  </a:lnTo>
                  <a:lnTo>
                    <a:pt x="34766" y="6301"/>
                  </a:lnTo>
                  <a:lnTo>
                    <a:pt x="34746" y="5698"/>
                  </a:lnTo>
                  <a:lnTo>
                    <a:pt x="34725" y="5074"/>
                  </a:lnTo>
                  <a:lnTo>
                    <a:pt x="34683" y="4471"/>
                  </a:lnTo>
                  <a:lnTo>
                    <a:pt x="34621" y="3847"/>
                  </a:lnTo>
                  <a:lnTo>
                    <a:pt x="34496" y="2641"/>
                  </a:lnTo>
                  <a:lnTo>
                    <a:pt x="34350" y="1414"/>
                  </a:lnTo>
                  <a:lnTo>
                    <a:pt x="34350" y="1414"/>
                  </a:lnTo>
                  <a:lnTo>
                    <a:pt x="34288" y="1061"/>
                  </a:lnTo>
                  <a:lnTo>
                    <a:pt x="34226" y="791"/>
                  </a:lnTo>
                  <a:lnTo>
                    <a:pt x="34184" y="666"/>
                  </a:lnTo>
                  <a:lnTo>
                    <a:pt x="34122" y="562"/>
                  </a:lnTo>
                  <a:lnTo>
                    <a:pt x="34080" y="479"/>
                  </a:lnTo>
                  <a:lnTo>
                    <a:pt x="33997" y="416"/>
                  </a:lnTo>
                  <a:lnTo>
                    <a:pt x="33914" y="354"/>
                  </a:lnTo>
                  <a:lnTo>
                    <a:pt x="33831" y="312"/>
                  </a:lnTo>
                  <a:lnTo>
                    <a:pt x="33602" y="229"/>
                  </a:lnTo>
                  <a:lnTo>
                    <a:pt x="33290" y="188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749" y="125"/>
                  </a:lnTo>
                  <a:lnTo>
                    <a:pt x="32749" y="125"/>
                  </a:lnTo>
                  <a:lnTo>
                    <a:pt x="31835" y="63"/>
                  </a:lnTo>
                  <a:lnTo>
                    <a:pt x="30920" y="21"/>
                  </a:lnTo>
                  <a:lnTo>
                    <a:pt x="30005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76" name="Google Shape;1576;p9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extrusionOk="0">
                  <a:moveTo>
                    <a:pt x="11686" y="0"/>
                  </a:moveTo>
                  <a:lnTo>
                    <a:pt x="10480" y="42"/>
                  </a:lnTo>
                  <a:lnTo>
                    <a:pt x="9274" y="104"/>
                  </a:lnTo>
                  <a:lnTo>
                    <a:pt x="8068" y="208"/>
                  </a:lnTo>
                  <a:lnTo>
                    <a:pt x="6862" y="312"/>
                  </a:lnTo>
                  <a:lnTo>
                    <a:pt x="4471" y="562"/>
                  </a:lnTo>
                  <a:lnTo>
                    <a:pt x="3265" y="686"/>
                  </a:lnTo>
                  <a:lnTo>
                    <a:pt x="2059" y="790"/>
                  </a:lnTo>
                  <a:lnTo>
                    <a:pt x="1623" y="832"/>
                  </a:lnTo>
                  <a:lnTo>
                    <a:pt x="1394" y="894"/>
                  </a:lnTo>
                  <a:lnTo>
                    <a:pt x="1186" y="936"/>
                  </a:lnTo>
                  <a:lnTo>
                    <a:pt x="957" y="1019"/>
                  </a:lnTo>
                  <a:lnTo>
                    <a:pt x="770" y="1102"/>
                  </a:lnTo>
                  <a:lnTo>
                    <a:pt x="562" y="1227"/>
                  </a:lnTo>
                  <a:lnTo>
                    <a:pt x="375" y="1352"/>
                  </a:lnTo>
                  <a:lnTo>
                    <a:pt x="188" y="1518"/>
                  </a:lnTo>
                  <a:lnTo>
                    <a:pt x="126" y="1601"/>
                  </a:lnTo>
                  <a:lnTo>
                    <a:pt x="63" y="1705"/>
                  </a:lnTo>
                  <a:lnTo>
                    <a:pt x="22" y="1809"/>
                  </a:lnTo>
                  <a:lnTo>
                    <a:pt x="1" y="1913"/>
                  </a:lnTo>
                  <a:lnTo>
                    <a:pt x="1" y="2038"/>
                  </a:lnTo>
                  <a:lnTo>
                    <a:pt x="22" y="2163"/>
                  </a:lnTo>
                  <a:lnTo>
                    <a:pt x="63" y="2267"/>
                  </a:lnTo>
                  <a:lnTo>
                    <a:pt x="105" y="2371"/>
                  </a:lnTo>
                  <a:lnTo>
                    <a:pt x="167" y="2454"/>
                  </a:lnTo>
                  <a:lnTo>
                    <a:pt x="250" y="2516"/>
                  </a:lnTo>
                  <a:lnTo>
                    <a:pt x="354" y="2579"/>
                  </a:lnTo>
                  <a:lnTo>
                    <a:pt x="438" y="2620"/>
                  </a:lnTo>
                  <a:lnTo>
                    <a:pt x="666" y="2683"/>
                  </a:lnTo>
                  <a:lnTo>
                    <a:pt x="957" y="2724"/>
                  </a:lnTo>
                  <a:lnTo>
                    <a:pt x="1248" y="2745"/>
                  </a:lnTo>
                  <a:lnTo>
                    <a:pt x="1540" y="2724"/>
                  </a:lnTo>
                  <a:lnTo>
                    <a:pt x="1851" y="2703"/>
                  </a:lnTo>
                  <a:lnTo>
                    <a:pt x="2454" y="2579"/>
                  </a:lnTo>
                  <a:lnTo>
                    <a:pt x="3889" y="2308"/>
                  </a:lnTo>
                  <a:lnTo>
                    <a:pt x="5345" y="2038"/>
                  </a:lnTo>
                  <a:lnTo>
                    <a:pt x="6800" y="1788"/>
                  </a:lnTo>
                  <a:lnTo>
                    <a:pt x="8256" y="1560"/>
                  </a:lnTo>
                  <a:lnTo>
                    <a:pt x="11187" y="1102"/>
                  </a:lnTo>
                  <a:lnTo>
                    <a:pt x="14098" y="624"/>
                  </a:lnTo>
                  <a:lnTo>
                    <a:pt x="14452" y="603"/>
                  </a:lnTo>
                  <a:lnTo>
                    <a:pt x="14805" y="562"/>
                  </a:lnTo>
                  <a:lnTo>
                    <a:pt x="15013" y="520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29"/>
                  </a:lnTo>
                  <a:lnTo>
                    <a:pt x="14743" y="125"/>
                  </a:lnTo>
                  <a:lnTo>
                    <a:pt x="13932" y="42"/>
                  </a:lnTo>
                  <a:lnTo>
                    <a:pt x="13121" y="21"/>
                  </a:lnTo>
                  <a:lnTo>
                    <a:pt x="1233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77" name="Google Shape;1577;p9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fill="none" extrusionOk="0">
                  <a:moveTo>
                    <a:pt x="12331" y="0"/>
                  </a:moveTo>
                  <a:lnTo>
                    <a:pt x="12331" y="0"/>
                  </a:lnTo>
                  <a:lnTo>
                    <a:pt x="11686" y="0"/>
                  </a:lnTo>
                  <a:lnTo>
                    <a:pt x="11686" y="0"/>
                  </a:lnTo>
                  <a:lnTo>
                    <a:pt x="10480" y="42"/>
                  </a:lnTo>
                  <a:lnTo>
                    <a:pt x="9274" y="104"/>
                  </a:lnTo>
                  <a:lnTo>
                    <a:pt x="8068" y="208"/>
                  </a:lnTo>
                  <a:lnTo>
                    <a:pt x="6862" y="312"/>
                  </a:lnTo>
                  <a:lnTo>
                    <a:pt x="4471" y="562"/>
                  </a:lnTo>
                  <a:lnTo>
                    <a:pt x="3265" y="686"/>
                  </a:lnTo>
                  <a:lnTo>
                    <a:pt x="2059" y="790"/>
                  </a:lnTo>
                  <a:lnTo>
                    <a:pt x="2059" y="790"/>
                  </a:lnTo>
                  <a:lnTo>
                    <a:pt x="1623" y="832"/>
                  </a:lnTo>
                  <a:lnTo>
                    <a:pt x="1394" y="894"/>
                  </a:lnTo>
                  <a:lnTo>
                    <a:pt x="1186" y="936"/>
                  </a:lnTo>
                  <a:lnTo>
                    <a:pt x="957" y="1019"/>
                  </a:lnTo>
                  <a:lnTo>
                    <a:pt x="770" y="1102"/>
                  </a:lnTo>
                  <a:lnTo>
                    <a:pt x="562" y="1227"/>
                  </a:lnTo>
                  <a:lnTo>
                    <a:pt x="375" y="1352"/>
                  </a:lnTo>
                  <a:lnTo>
                    <a:pt x="375" y="1352"/>
                  </a:lnTo>
                  <a:lnTo>
                    <a:pt x="188" y="1518"/>
                  </a:lnTo>
                  <a:lnTo>
                    <a:pt x="126" y="1601"/>
                  </a:lnTo>
                  <a:lnTo>
                    <a:pt x="63" y="1705"/>
                  </a:lnTo>
                  <a:lnTo>
                    <a:pt x="22" y="1809"/>
                  </a:lnTo>
                  <a:lnTo>
                    <a:pt x="1" y="1913"/>
                  </a:lnTo>
                  <a:lnTo>
                    <a:pt x="1" y="2038"/>
                  </a:lnTo>
                  <a:lnTo>
                    <a:pt x="22" y="2163"/>
                  </a:lnTo>
                  <a:lnTo>
                    <a:pt x="22" y="2163"/>
                  </a:lnTo>
                  <a:lnTo>
                    <a:pt x="63" y="2267"/>
                  </a:lnTo>
                  <a:lnTo>
                    <a:pt x="105" y="2371"/>
                  </a:lnTo>
                  <a:lnTo>
                    <a:pt x="167" y="2454"/>
                  </a:lnTo>
                  <a:lnTo>
                    <a:pt x="250" y="2516"/>
                  </a:lnTo>
                  <a:lnTo>
                    <a:pt x="354" y="2579"/>
                  </a:lnTo>
                  <a:lnTo>
                    <a:pt x="438" y="2620"/>
                  </a:lnTo>
                  <a:lnTo>
                    <a:pt x="666" y="2683"/>
                  </a:lnTo>
                  <a:lnTo>
                    <a:pt x="666" y="2683"/>
                  </a:lnTo>
                  <a:lnTo>
                    <a:pt x="957" y="2724"/>
                  </a:lnTo>
                  <a:lnTo>
                    <a:pt x="1248" y="2745"/>
                  </a:lnTo>
                  <a:lnTo>
                    <a:pt x="1248" y="2745"/>
                  </a:lnTo>
                  <a:lnTo>
                    <a:pt x="1540" y="2724"/>
                  </a:lnTo>
                  <a:lnTo>
                    <a:pt x="1851" y="2703"/>
                  </a:lnTo>
                  <a:lnTo>
                    <a:pt x="2454" y="2579"/>
                  </a:lnTo>
                  <a:lnTo>
                    <a:pt x="2454" y="2579"/>
                  </a:lnTo>
                  <a:lnTo>
                    <a:pt x="3889" y="2308"/>
                  </a:lnTo>
                  <a:lnTo>
                    <a:pt x="5345" y="2038"/>
                  </a:lnTo>
                  <a:lnTo>
                    <a:pt x="6800" y="1788"/>
                  </a:lnTo>
                  <a:lnTo>
                    <a:pt x="8256" y="1560"/>
                  </a:lnTo>
                  <a:lnTo>
                    <a:pt x="11187" y="1102"/>
                  </a:lnTo>
                  <a:lnTo>
                    <a:pt x="14098" y="624"/>
                  </a:lnTo>
                  <a:lnTo>
                    <a:pt x="14098" y="624"/>
                  </a:lnTo>
                  <a:lnTo>
                    <a:pt x="14452" y="603"/>
                  </a:lnTo>
                  <a:lnTo>
                    <a:pt x="14805" y="562"/>
                  </a:lnTo>
                  <a:lnTo>
                    <a:pt x="15013" y="520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29"/>
                  </a:lnTo>
                  <a:lnTo>
                    <a:pt x="15616" y="229"/>
                  </a:lnTo>
                  <a:lnTo>
                    <a:pt x="14743" y="125"/>
                  </a:lnTo>
                  <a:lnTo>
                    <a:pt x="13932" y="42"/>
                  </a:lnTo>
                  <a:lnTo>
                    <a:pt x="13121" y="21"/>
                  </a:lnTo>
                  <a:lnTo>
                    <a:pt x="12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78" name="Google Shape;1578;p9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extrusionOk="0">
                  <a:moveTo>
                    <a:pt x="2246" y="1"/>
                  </a:moveTo>
                  <a:lnTo>
                    <a:pt x="1809" y="21"/>
                  </a:lnTo>
                  <a:lnTo>
                    <a:pt x="1373" y="42"/>
                  </a:lnTo>
                  <a:lnTo>
                    <a:pt x="936" y="84"/>
                  </a:lnTo>
                  <a:lnTo>
                    <a:pt x="499" y="167"/>
                  </a:lnTo>
                  <a:lnTo>
                    <a:pt x="395" y="188"/>
                  </a:lnTo>
                  <a:lnTo>
                    <a:pt x="291" y="229"/>
                  </a:lnTo>
                  <a:lnTo>
                    <a:pt x="208" y="292"/>
                  </a:lnTo>
                  <a:lnTo>
                    <a:pt x="125" y="375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0" y="687"/>
                  </a:lnTo>
                  <a:lnTo>
                    <a:pt x="0" y="791"/>
                  </a:lnTo>
                  <a:lnTo>
                    <a:pt x="21" y="915"/>
                  </a:lnTo>
                  <a:lnTo>
                    <a:pt x="42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29" y="1269"/>
                  </a:lnTo>
                  <a:lnTo>
                    <a:pt x="333" y="1311"/>
                  </a:lnTo>
                  <a:lnTo>
                    <a:pt x="437" y="1352"/>
                  </a:lnTo>
                  <a:lnTo>
                    <a:pt x="541" y="1394"/>
                  </a:lnTo>
                  <a:lnTo>
                    <a:pt x="707" y="1435"/>
                  </a:lnTo>
                  <a:lnTo>
                    <a:pt x="957" y="1435"/>
                  </a:lnTo>
                  <a:lnTo>
                    <a:pt x="1726" y="1373"/>
                  </a:lnTo>
                  <a:lnTo>
                    <a:pt x="2496" y="1248"/>
                  </a:lnTo>
                  <a:lnTo>
                    <a:pt x="2891" y="1186"/>
                  </a:lnTo>
                  <a:lnTo>
                    <a:pt x="3265" y="1103"/>
                  </a:lnTo>
                  <a:lnTo>
                    <a:pt x="3639" y="978"/>
                  </a:lnTo>
                  <a:lnTo>
                    <a:pt x="4013" y="853"/>
                  </a:lnTo>
                  <a:lnTo>
                    <a:pt x="4180" y="791"/>
                  </a:lnTo>
                  <a:lnTo>
                    <a:pt x="4367" y="728"/>
                  </a:lnTo>
                  <a:lnTo>
                    <a:pt x="4429" y="687"/>
                  </a:lnTo>
                  <a:lnTo>
                    <a:pt x="4512" y="645"/>
                  </a:lnTo>
                  <a:lnTo>
                    <a:pt x="4575" y="562"/>
                  </a:lnTo>
                  <a:lnTo>
                    <a:pt x="4616" y="479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284" y="271"/>
                  </a:lnTo>
                  <a:lnTo>
                    <a:pt x="3993" y="209"/>
                  </a:lnTo>
                  <a:lnTo>
                    <a:pt x="3702" y="146"/>
                  </a:lnTo>
                  <a:lnTo>
                    <a:pt x="3410" y="84"/>
                  </a:lnTo>
                  <a:lnTo>
                    <a:pt x="2828" y="21"/>
                  </a:lnTo>
                  <a:lnTo>
                    <a:pt x="224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79" name="Google Shape;1579;p9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fill="none" extrusionOk="0">
                  <a:moveTo>
                    <a:pt x="2246" y="1"/>
                  </a:moveTo>
                  <a:lnTo>
                    <a:pt x="2246" y="1"/>
                  </a:lnTo>
                  <a:lnTo>
                    <a:pt x="1809" y="21"/>
                  </a:lnTo>
                  <a:lnTo>
                    <a:pt x="1373" y="42"/>
                  </a:lnTo>
                  <a:lnTo>
                    <a:pt x="936" y="84"/>
                  </a:lnTo>
                  <a:lnTo>
                    <a:pt x="499" y="167"/>
                  </a:lnTo>
                  <a:lnTo>
                    <a:pt x="499" y="167"/>
                  </a:lnTo>
                  <a:lnTo>
                    <a:pt x="395" y="188"/>
                  </a:lnTo>
                  <a:lnTo>
                    <a:pt x="291" y="229"/>
                  </a:lnTo>
                  <a:lnTo>
                    <a:pt x="208" y="292"/>
                  </a:lnTo>
                  <a:lnTo>
                    <a:pt x="125" y="375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0" y="687"/>
                  </a:lnTo>
                  <a:lnTo>
                    <a:pt x="0" y="791"/>
                  </a:lnTo>
                  <a:lnTo>
                    <a:pt x="0" y="791"/>
                  </a:lnTo>
                  <a:lnTo>
                    <a:pt x="21" y="915"/>
                  </a:lnTo>
                  <a:lnTo>
                    <a:pt x="42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29" y="1269"/>
                  </a:lnTo>
                  <a:lnTo>
                    <a:pt x="333" y="1311"/>
                  </a:lnTo>
                  <a:lnTo>
                    <a:pt x="437" y="1352"/>
                  </a:lnTo>
                  <a:lnTo>
                    <a:pt x="541" y="1394"/>
                  </a:lnTo>
                  <a:lnTo>
                    <a:pt x="541" y="1394"/>
                  </a:lnTo>
                  <a:lnTo>
                    <a:pt x="707" y="1435"/>
                  </a:lnTo>
                  <a:lnTo>
                    <a:pt x="874" y="1435"/>
                  </a:lnTo>
                  <a:lnTo>
                    <a:pt x="874" y="1435"/>
                  </a:lnTo>
                  <a:lnTo>
                    <a:pt x="957" y="1435"/>
                  </a:lnTo>
                  <a:lnTo>
                    <a:pt x="957" y="1435"/>
                  </a:lnTo>
                  <a:lnTo>
                    <a:pt x="1726" y="1373"/>
                  </a:lnTo>
                  <a:lnTo>
                    <a:pt x="2496" y="1248"/>
                  </a:lnTo>
                  <a:lnTo>
                    <a:pt x="2891" y="1186"/>
                  </a:lnTo>
                  <a:lnTo>
                    <a:pt x="3265" y="1103"/>
                  </a:lnTo>
                  <a:lnTo>
                    <a:pt x="3639" y="978"/>
                  </a:lnTo>
                  <a:lnTo>
                    <a:pt x="4013" y="853"/>
                  </a:lnTo>
                  <a:lnTo>
                    <a:pt x="4013" y="853"/>
                  </a:lnTo>
                  <a:lnTo>
                    <a:pt x="4180" y="791"/>
                  </a:lnTo>
                  <a:lnTo>
                    <a:pt x="4367" y="728"/>
                  </a:lnTo>
                  <a:lnTo>
                    <a:pt x="4429" y="687"/>
                  </a:lnTo>
                  <a:lnTo>
                    <a:pt x="4512" y="645"/>
                  </a:lnTo>
                  <a:lnTo>
                    <a:pt x="4575" y="562"/>
                  </a:lnTo>
                  <a:lnTo>
                    <a:pt x="4616" y="479"/>
                  </a:lnTo>
                  <a:lnTo>
                    <a:pt x="4616" y="479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575" y="354"/>
                  </a:lnTo>
                  <a:lnTo>
                    <a:pt x="4284" y="271"/>
                  </a:lnTo>
                  <a:lnTo>
                    <a:pt x="3993" y="209"/>
                  </a:lnTo>
                  <a:lnTo>
                    <a:pt x="3702" y="146"/>
                  </a:lnTo>
                  <a:lnTo>
                    <a:pt x="3410" y="84"/>
                  </a:lnTo>
                  <a:lnTo>
                    <a:pt x="2828" y="21"/>
                  </a:lnTo>
                  <a:lnTo>
                    <a:pt x="224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80" name="Google Shape;1580;p9"/>
            <p:cNvSpPr/>
            <p:nvPr/>
          </p:nvSpPr>
          <p:spPr>
            <a:xfrm>
              <a:off x="6895125" y="4910000"/>
              <a:ext cx="954425" cy="409125"/>
            </a:xfrm>
            <a:custGeom>
              <a:avLst/>
              <a:gdLst/>
              <a:ahLst/>
              <a:cxnLst/>
              <a:rect l="l" t="t" r="r" b="b"/>
              <a:pathLst>
                <a:path w="38177" h="16365" extrusionOk="0">
                  <a:moveTo>
                    <a:pt x="31522" y="1248"/>
                  </a:moveTo>
                  <a:lnTo>
                    <a:pt x="32396" y="1290"/>
                  </a:lnTo>
                  <a:lnTo>
                    <a:pt x="33269" y="1331"/>
                  </a:lnTo>
                  <a:lnTo>
                    <a:pt x="34142" y="1394"/>
                  </a:lnTo>
                  <a:lnTo>
                    <a:pt x="34537" y="1435"/>
                  </a:lnTo>
                  <a:lnTo>
                    <a:pt x="34849" y="1477"/>
                  </a:lnTo>
                  <a:lnTo>
                    <a:pt x="35078" y="1560"/>
                  </a:lnTo>
                  <a:lnTo>
                    <a:pt x="35161" y="1602"/>
                  </a:lnTo>
                  <a:lnTo>
                    <a:pt x="35244" y="1664"/>
                  </a:lnTo>
                  <a:lnTo>
                    <a:pt x="35328" y="1726"/>
                  </a:lnTo>
                  <a:lnTo>
                    <a:pt x="35369" y="1809"/>
                  </a:lnTo>
                  <a:lnTo>
                    <a:pt x="35431" y="1913"/>
                  </a:lnTo>
                  <a:lnTo>
                    <a:pt x="35473" y="2038"/>
                  </a:lnTo>
                  <a:lnTo>
                    <a:pt x="35535" y="2308"/>
                  </a:lnTo>
                  <a:lnTo>
                    <a:pt x="35598" y="2662"/>
                  </a:lnTo>
                  <a:lnTo>
                    <a:pt x="35723" y="3660"/>
                  </a:lnTo>
                  <a:lnTo>
                    <a:pt x="35827" y="4658"/>
                  </a:lnTo>
                  <a:lnTo>
                    <a:pt x="35931" y="5656"/>
                  </a:lnTo>
                  <a:lnTo>
                    <a:pt x="35993" y="6654"/>
                  </a:lnTo>
                  <a:lnTo>
                    <a:pt x="36014" y="7153"/>
                  </a:lnTo>
                  <a:lnTo>
                    <a:pt x="36014" y="7652"/>
                  </a:lnTo>
                  <a:lnTo>
                    <a:pt x="35993" y="8151"/>
                  </a:lnTo>
                  <a:lnTo>
                    <a:pt x="35972" y="8650"/>
                  </a:lnTo>
                  <a:lnTo>
                    <a:pt x="35931" y="9170"/>
                  </a:lnTo>
                  <a:lnTo>
                    <a:pt x="35868" y="9669"/>
                  </a:lnTo>
                  <a:lnTo>
                    <a:pt x="35806" y="10168"/>
                  </a:lnTo>
                  <a:lnTo>
                    <a:pt x="35702" y="10667"/>
                  </a:lnTo>
                  <a:lnTo>
                    <a:pt x="35577" y="11104"/>
                  </a:lnTo>
                  <a:lnTo>
                    <a:pt x="35515" y="11291"/>
                  </a:lnTo>
                  <a:lnTo>
                    <a:pt x="35452" y="11478"/>
                  </a:lnTo>
                  <a:lnTo>
                    <a:pt x="35369" y="11644"/>
                  </a:lnTo>
                  <a:lnTo>
                    <a:pt x="35265" y="11769"/>
                  </a:lnTo>
                  <a:lnTo>
                    <a:pt x="35182" y="11915"/>
                  </a:lnTo>
                  <a:lnTo>
                    <a:pt x="35057" y="12019"/>
                  </a:lnTo>
                  <a:lnTo>
                    <a:pt x="34932" y="12123"/>
                  </a:lnTo>
                  <a:lnTo>
                    <a:pt x="34808" y="12206"/>
                  </a:lnTo>
                  <a:lnTo>
                    <a:pt x="34662" y="12289"/>
                  </a:lnTo>
                  <a:lnTo>
                    <a:pt x="34496" y="12372"/>
                  </a:lnTo>
                  <a:lnTo>
                    <a:pt x="34309" y="12414"/>
                  </a:lnTo>
                  <a:lnTo>
                    <a:pt x="34122" y="12476"/>
                  </a:lnTo>
                  <a:lnTo>
                    <a:pt x="33664" y="12539"/>
                  </a:lnTo>
                  <a:lnTo>
                    <a:pt x="32541" y="12684"/>
                  </a:lnTo>
                  <a:lnTo>
                    <a:pt x="31418" y="12788"/>
                  </a:lnTo>
                  <a:lnTo>
                    <a:pt x="30296" y="12871"/>
                  </a:lnTo>
                  <a:lnTo>
                    <a:pt x="29173" y="12954"/>
                  </a:lnTo>
                  <a:lnTo>
                    <a:pt x="26927" y="13079"/>
                  </a:lnTo>
                  <a:lnTo>
                    <a:pt x="24661" y="13183"/>
                  </a:lnTo>
                  <a:lnTo>
                    <a:pt x="21667" y="13329"/>
                  </a:lnTo>
                  <a:lnTo>
                    <a:pt x="18652" y="13537"/>
                  </a:lnTo>
                  <a:lnTo>
                    <a:pt x="15658" y="13765"/>
                  </a:lnTo>
                  <a:lnTo>
                    <a:pt x="12643" y="14015"/>
                  </a:lnTo>
                  <a:lnTo>
                    <a:pt x="11333" y="14119"/>
                  </a:lnTo>
                  <a:lnTo>
                    <a:pt x="10002" y="14202"/>
                  </a:lnTo>
                  <a:lnTo>
                    <a:pt x="7361" y="14368"/>
                  </a:lnTo>
                  <a:lnTo>
                    <a:pt x="7361" y="14306"/>
                  </a:lnTo>
                  <a:lnTo>
                    <a:pt x="4097" y="14285"/>
                  </a:lnTo>
                  <a:lnTo>
                    <a:pt x="3785" y="14285"/>
                  </a:lnTo>
                  <a:lnTo>
                    <a:pt x="3473" y="14223"/>
                  </a:lnTo>
                  <a:lnTo>
                    <a:pt x="3161" y="14140"/>
                  </a:lnTo>
                  <a:lnTo>
                    <a:pt x="2849" y="14056"/>
                  </a:lnTo>
                  <a:lnTo>
                    <a:pt x="2641" y="13973"/>
                  </a:lnTo>
                  <a:lnTo>
                    <a:pt x="2433" y="13869"/>
                  </a:lnTo>
                  <a:lnTo>
                    <a:pt x="2267" y="13745"/>
                  </a:lnTo>
                  <a:lnTo>
                    <a:pt x="2121" y="13599"/>
                  </a:lnTo>
                  <a:lnTo>
                    <a:pt x="1997" y="13433"/>
                  </a:lnTo>
                  <a:lnTo>
                    <a:pt x="1893" y="13246"/>
                  </a:lnTo>
                  <a:lnTo>
                    <a:pt x="1810" y="13038"/>
                  </a:lnTo>
                  <a:lnTo>
                    <a:pt x="1747" y="12809"/>
                  </a:lnTo>
                  <a:lnTo>
                    <a:pt x="1581" y="11915"/>
                  </a:lnTo>
                  <a:lnTo>
                    <a:pt x="1456" y="11000"/>
                  </a:lnTo>
                  <a:lnTo>
                    <a:pt x="1352" y="10085"/>
                  </a:lnTo>
                  <a:lnTo>
                    <a:pt x="1290" y="9170"/>
                  </a:lnTo>
                  <a:lnTo>
                    <a:pt x="1269" y="8255"/>
                  </a:lnTo>
                  <a:lnTo>
                    <a:pt x="1248" y="7340"/>
                  </a:lnTo>
                  <a:lnTo>
                    <a:pt x="1248" y="5511"/>
                  </a:lnTo>
                  <a:lnTo>
                    <a:pt x="1248" y="5303"/>
                  </a:lnTo>
                  <a:lnTo>
                    <a:pt x="1269" y="5116"/>
                  </a:lnTo>
                  <a:lnTo>
                    <a:pt x="1311" y="4928"/>
                  </a:lnTo>
                  <a:lnTo>
                    <a:pt x="1352" y="4741"/>
                  </a:lnTo>
                  <a:lnTo>
                    <a:pt x="1435" y="4596"/>
                  </a:lnTo>
                  <a:lnTo>
                    <a:pt x="1498" y="4429"/>
                  </a:lnTo>
                  <a:lnTo>
                    <a:pt x="1581" y="4284"/>
                  </a:lnTo>
                  <a:lnTo>
                    <a:pt x="1685" y="4138"/>
                  </a:lnTo>
                  <a:lnTo>
                    <a:pt x="1810" y="4014"/>
                  </a:lnTo>
                  <a:lnTo>
                    <a:pt x="1934" y="3889"/>
                  </a:lnTo>
                  <a:lnTo>
                    <a:pt x="2059" y="3785"/>
                  </a:lnTo>
                  <a:lnTo>
                    <a:pt x="2205" y="3681"/>
                  </a:lnTo>
                  <a:lnTo>
                    <a:pt x="2537" y="3494"/>
                  </a:lnTo>
                  <a:lnTo>
                    <a:pt x="2891" y="3327"/>
                  </a:lnTo>
                  <a:lnTo>
                    <a:pt x="3369" y="3182"/>
                  </a:lnTo>
                  <a:lnTo>
                    <a:pt x="3868" y="3036"/>
                  </a:lnTo>
                  <a:lnTo>
                    <a:pt x="4346" y="2932"/>
                  </a:lnTo>
                  <a:lnTo>
                    <a:pt x="4845" y="2870"/>
                  </a:lnTo>
                  <a:lnTo>
                    <a:pt x="5344" y="2808"/>
                  </a:lnTo>
                  <a:lnTo>
                    <a:pt x="5843" y="2766"/>
                  </a:lnTo>
                  <a:lnTo>
                    <a:pt x="6841" y="2683"/>
                  </a:lnTo>
                  <a:lnTo>
                    <a:pt x="8546" y="2537"/>
                  </a:lnTo>
                  <a:lnTo>
                    <a:pt x="10251" y="2433"/>
                  </a:lnTo>
                  <a:lnTo>
                    <a:pt x="13661" y="2246"/>
                  </a:lnTo>
                  <a:lnTo>
                    <a:pt x="17071" y="2080"/>
                  </a:lnTo>
                  <a:lnTo>
                    <a:pt x="18776" y="1976"/>
                  </a:lnTo>
                  <a:lnTo>
                    <a:pt x="20481" y="1830"/>
                  </a:lnTo>
                  <a:lnTo>
                    <a:pt x="23829" y="1539"/>
                  </a:lnTo>
                  <a:lnTo>
                    <a:pt x="25493" y="1414"/>
                  </a:lnTo>
                  <a:lnTo>
                    <a:pt x="27156" y="1310"/>
                  </a:lnTo>
                  <a:lnTo>
                    <a:pt x="28903" y="1248"/>
                  </a:lnTo>
                  <a:close/>
                  <a:moveTo>
                    <a:pt x="30046" y="0"/>
                  </a:moveTo>
                  <a:lnTo>
                    <a:pt x="28840" y="42"/>
                  </a:lnTo>
                  <a:lnTo>
                    <a:pt x="27634" y="84"/>
                  </a:lnTo>
                  <a:lnTo>
                    <a:pt x="26428" y="146"/>
                  </a:lnTo>
                  <a:lnTo>
                    <a:pt x="25222" y="229"/>
                  </a:lnTo>
                  <a:lnTo>
                    <a:pt x="24016" y="312"/>
                  </a:lnTo>
                  <a:lnTo>
                    <a:pt x="21604" y="520"/>
                  </a:lnTo>
                  <a:lnTo>
                    <a:pt x="17862" y="853"/>
                  </a:lnTo>
                  <a:lnTo>
                    <a:pt x="14098" y="1144"/>
                  </a:lnTo>
                  <a:lnTo>
                    <a:pt x="10335" y="1435"/>
                  </a:lnTo>
                  <a:lnTo>
                    <a:pt x="6592" y="1747"/>
                  </a:lnTo>
                  <a:lnTo>
                    <a:pt x="5407" y="1851"/>
                  </a:lnTo>
                  <a:lnTo>
                    <a:pt x="4804" y="1934"/>
                  </a:lnTo>
                  <a:lnTo>
                    <a:pt x="4222" y="2038"/>
                  </a:lnTo>
                  <a:lnTo>
                    <a:pt x="3639" y="2163"/>
                  </a:lnTo>
                  <a:lnTo>
                    <a:pt x="3057" y="2308"/>
                  </a:lnTo>
                  <a:lnTo>
                    <a:pt x="2496" y="2475"/>
                  </a:lnTo>
                  <a:lnTo>
                    <a:pt x="1934" y="2704"/>
                  </a:lnTo>
                  <a:lnTo>
                    <a:pt x="1581" y="2870"/>
                  </a:lnTo>
                  <a:lnTo>
                    <a:pt x="1248" y="3078"/>
                  </a:lnTo>
                  <a:lnTo>
                    <a:pt x="957" y="3307"/>
                  </a:lnTo>
                  <a:lnTo>
                    <a:pt x="832" y="3431"/>
                  </a:lnTo>
                  <a:lnTo>
                    <a:pt x="728" y="3577"/>
                  </a:lnTo>
                  <a:lnTo>
                    <a:pt x="604" y="3702"/>
                  </a:lnTo>
                  <a:lnTo>
                    <a:pt x="520" y="3868"/>
                  </a:lnTo>
                  <a:lnTo>
                    <a:pt x="416" y="4014"/>
                  </a:lnTo>
                  <a:lnTo>
                    <a:pt x="354" y="4180"/>
                  </a:lnTo>
                  <a:lnTo>
                    <a:pt x="292" y="4367"/>
                  </a:lnTo>
                  <a:lnTo>
                    <a:pt x="229" y="4533"/>
                  </a:lnTo>
                  <a:lnTo>
                    <a:pt x="188" y="4720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1" y="6987"/>
                  </a:lnTo>
                  <a:lnTo>
                    <a:pt x="1" y="8027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5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3"/>
                  </a:lnTo>
                  <a:lnTo>
                    <a:pt x="437" y="12123"/>
                  </a:lnTo>
                  <a:lnTo>
                    <a:pt x="541" y="12622"/>
                  </a:lnTo>
                  <a:lnTo>
                    <a:pt x="687" y="13142"/>
                  </a:lnTo>
                  <a:lnTo>
                    <a:pt x="791" y="13474"/>
                  </a:lnTo>
                  <a:lnTo>
                    <a:pt x="915" y="13807"/>
                  </a:lnTo>
                  <a:lnTo>
                    <a:pt x="1082" y="14119"/>
                  </a:lnTo>
                  <a:lnTo>
                    <a:pt x="1269" y="14410"/>
                  </a:lnTo>
                  <a:lnTo>
                    <a:pt x="1456" y="14680"/>
                  </a:lnTo>
                  <a:lnTo>
                    <a:pt x="1685" y="14951"/>
                  </a:lnTo>
                  <a:lnTo>
                    <a:pt x="1934" y="15179"/>
                  </a:lnTo>
                  <a:lnTo>
                    <a:pt x="2184" y="15387"/>
                  </a:lnTo>
                  <a:lnTo>
                    <a:pt x="2454" y="15574"/>
                  </a:lnTo>
                  <a:lnTo>
                    <a:pt x="2724" y="15741"/>
                  </a:lnTo>
                  <a:lnTo>
                    <a:pt x="3036" y="15886"/>
                  </a:lnTo>
                  <a:lnTo>
                    <a:pt x="3327" y="16011"/>
                  </a:lnTo>
                  <a:lnTo>
                    <a:pt x="3639" y="16115"/>
                  </a:lnTo>
                  <a:lnTo>
                    <a:pt x="3951" y="16177"/>
                  </a:lnTo>
                  <a:lnTo>
                    <a:pt x="4284" y="16240"/>
                  </a:lnTo>
                  <a:lnTo>
                    <a:pt x="4596" y="16260"/>
                  </a:lnTo>
                  <a:lnTo>
                    <a:pt x="6696" y="16302"/>
                  </a:lnTo>
                  <a:lnTo>
                    <a:pt x="8796" y="16344"/>
                  </a:lnTo>
                  <a:lnTo>
                    <a:pt x="12996" y="16364"/>
                  </a:lnTo>
                  <a:lnTo>
                    <a:pt x="14285" y="16364"/>
                  </a:lnTo>
                  <a:lnTo>
                    <a:pt x="15595" y="16344"/>
                  </a:lnTo>
                  <a:lnTo>
                    <a:pt x="16905" y="16281"/>
                  </a:lnTo>
                  <a:lnTo>
                    <a:pt x="17550" y="16240"/>
                  </a:lnTo>
                  <a:lnTo>
                    <a:pt x="18215" y="16198"/>
                  </a:lnTo>
                  <a:lnTo>
                    <a:pt x="19733" y="16032"/>
                  </a:lnTo>
                  <a:lnTo>
                    <a:pt x="21272" y="15865"/>
                  </a:lnTo>
                  <a:lnTo>
                    <a:pt x="22810" y="15699"/>
                  </a:lnTo>
                  <a:lnTo>
                    <a:pt x="23580" y="15637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6"/>
                  </a:lnTo>
                  <a:lnTo>
                    <a:pt x="30254" y="15262"/>
                  </a:lnTo>
                  <a:lnTo>
                    <a:pt x="31439" y="15138"/>
                  </a:lnTo>
                  <a:lnTo>
                    <a:pt x="32604" y="14992"/>
                  </a:lnTo>
                  <a:lnTo>
                    <a:pt x="33789" y="14826"/>
                  </a:lnTo>
                  <a:lnTo>
                    <a:pt x="34267" y="14722"/>
                  </a:lnTo>
                  <a:lnTo>
                    <a:pt x="34745" y="14618"/>
                  </a:lnTo>
                  <a:lnTo>
                    <a:pt x="35161" y="14472"/>
                  </a:lnTo>
                  <a:lnTo>
                    <a:pt x="35556" y="14306"/>
                  </a:lnTo>
                  <a:lnTo>
                    <a:pt x="35931" y="14140"/>
                  </a:lnTo>
                  <a:lnTo>
                    <a:pt x="36263" y="13932"/>
                  </a:lnTo>
                  <a:lnTo>
                    <a:pt x="36575" y="13703"/>
                  </a:lnTo>
                  <a:lnTo>
                    <a:pt x="36845" y="13433"/>
                  </a:lnTo>
                  <a:lnTo>
                    <a:pt x="37095" y="13162"/>
                  </a:lnTo>
                  <a:lnTo>
                    <a:pt x="37303" y="12850"/>
                  </a:lnTo>
                  <a:lnTo>
                    <a:pt x="37490" y="12497"/>
                  </a:lnTo>
                  <a:lnTo>
                    <a:pt x="37656" y="12123"/>
                  </a:lnTo>
                  <a:lnTo>
                    <a:pt x="37781" y="11728"/>
                  </a:lnTo>
                  <a:lnTo>
                    <a:pt x="37885" y="11291"/>
                  </a:lnTo>
                  <a:lnTo>
                    <a:pt x="37968" y="10834"/>
                  </a:lnTo>
                  <a:lnTo>
                    <a:pt x="38010" y="10335"/>
                  </a:lnTo>
                  <a:lnTo>
                    <a:pt x="38135" y="8588"/>
                  </a:lnTo>
                  <a:lnTo>
                    <a:pt x="38176" y="7694"/>
                  </a:lnTo>
                  <a:lnTo>
                    <a:pt x="38176" y="6821"/>
                  </a:lnTo>
                  <a:lnTo>
                    <a:pt x="38176" y="5947"/>
                  </a:lnTo>
                  <a:lnTo>
                    <a:pt x="38114" y="5074"/>
                  </a:lnTo>
                  <a:lnTo>
                    <a:pt x="38072" y="4616"/>
                  </a:lnTo>
                  <a:lnTo>
                    <a:pt x="38010" y="4180"/>
                  </a:lnTo>
                  <a:lnTo>
                    <a:pt x="37947" y="3743"/>
                  </a:lnTo>
                  <a:lnTo>
                    <a:pt x="37864" y="3307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8" y="2184"/>
                  </a:lnTo>
                  <a:lnTo>
                    <a:pt x="37261" y="1934"/>
                  </a:lnTo>
                  <a:lnTo>
                    <a:pt x="37095" y="1685"/>
                  </a:lnTo>
                  <a:lnTo>
                    <a:pt x="36887" y="1456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1" y="853"/>
                  </a:lnTo>
                  <a:lnTo>
                    <a:pt x="35951" y="687"/>
                  </a:lnTo>
                  <a:lnTo>
                    <a:pt x="35702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8"/>
                  </a:lnTo>
                  <a:lnTo>
                    <a:pt x="33747" y="104"/>
                  </a:lnTo>
                  <a:lnTo>
                    <a:pt x="32916" y="42"/>
                  </a:lnTo>
                  <a:lnTo>
                    <a:pt x="32084" y="21"/>
                  </a:lnTo>
                  <a:lnTo>
                    <a:pt x="312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81" name="Google Shape;1581;p9"/>
            <p:cNvSpPr/>
            <p:nvPr/>
          </p:nvSpPr>
          <p:spPr>
            <a:xfrm>
              <a:off x="6926325" y="4941200"/>
              <a:ext cx="869150" cy="328025"/>
            </a:xfrm>
            <a:custGeom>
              <a:avLst/>
              <a:gdLst/>
              <a:ahLst/>
              <a:cxnLst/>
              <a:rect l="l" t="t" r="r" b="b"/>
              <a:pathLst>
                <a:path w="34766" h="13121" extrusionOk="0">
                  <a:moveTo>
                    <a:pt x="27655" y="0"/>
                  </a:moveTo>
                  <a:lnTo>
                    <a:pt x="25908" y="62"/>
                  </a:lnTo>
                  <a:lnTo>
                    <a:pt x="24245" y="166"/>
                  </a:lnTo>
                  <a:lnTo>
                    <a:pt x="22581" y="291"/>
                  </a:lnTo>
                  <a:lnTo>
                    <a:pt x="19233" y="582"/>
                  </a:lnTo>
                  <a:lnTo>
                    <a:pt x="17528" y="728"/>
                  </a:lnTo>
                  <a:lnTo>
                    <a:pt x="15823" y="832"/>
                  </a:lnTo>
                  <a:lnTo>
                    <a:pt x="12413" y="998"/>
                  </a:lnTo>
                  <a:lnTo>
                    <a:pt x="9003" y="1185"/>
                  </a:lnTo>
                  <a:lnTo>
                    <a:pt x="7298" y="1289"/>
                  </a:lnTo>
                  <a:lnTo>
                    <a:pt x="5593" y="1435"/>
                  </a:lnTo>
                  <a:lnTo>
                    <a:pt x="4595" y="1518"/>
                  </a:lnTo>
                  <a:lnTo>
                    <a:pt x="4096" y="1560"/>
                  </a:lnTo>
                  <a:lnTo>
                    <a:pt x="3597" y="1622"/>
                  </a:lnTo>
                  <a:lnTo>
                    <a:pt x="3098" y="1684"/>
                  </a:lnTo>
                  <a:lnTo>
                    <a:pt x="2620" y="1788"/>
                  </a:lnTo>
                  <a:lnTo>
                    <a:pt x="2121" y="1934"/>
                  </a:lnTo>
                  <a:lnTo>
                    <a:pt x="1643" y="2079"/>
                  </a:lnTo>
                  <a:lnTo>
                    <a:pt x="1289" y="2246"/>
                  </a:lnTo>
                  <a:lnTo>
                    <a:pt x="957" y="2433"/>
                  </a:lnTo>
                  <a:lnTo>
                    <a:pt x="811" y="2537"/>
                  </a:lnTo>
                  <a:lnTo>
                    <a:pt x="686" y="2641"/>
                  </a:lnTo>
                  <a:lnTo>
                    <a:pt x="562" y="2766"/>
                  </a:lnTo>
                  <a:lnTo>
                    <a:pt x="437" y="2890"/>
                  </a:lnTo>
                  <a:lnTo>
                    <a:pt x="333" y="3036"/>
                  </a:lnTo>
                  <a:lnTo>
                    <a:pt x="250" y="3181"/>
                  </a:lnTo>
                  <a:lnTo>
                    <a:pt x="187" y="3348"/>
                  </a:lnTo>
                  <a:lnTo>
                    <a:pt x="104" y="3493"/>
                  </a:lnTo>
                  <a:lnTo>
                    <a:pt x="63" y="3680"/>
                  </a:lnTo>
                  <a:lnTo>
                    <a:pt x="21" y="3868"/>
                  </a:lnTo>
                  <a:lnTo>
                    <a:pt x="0" y="4055"/>
                  </a:lnTo>
                  <a:lnTo>
                    <a:pt x="0" y="4263"/>
                  </a:lnTo>
                  <a:lnTo>
                    <a:pt x="0" y="6092"/>
                  </a:lnTo>
                  <a:lnTo>
                    <a:pt x="21" y="7007"/>
                  </a:lnTo>
                  <a:lnTo>
                    <a:pt x="42" y="7922"/>
                  </a:lnTo>
                  <a:lnTo>
                    <a:pt x="104" y="8837"/>
                  </a:lnTo>
                  <a:lnTo>
                    <a:pt x="208" y="9752"/>
                  </a:lnTo>
                  <a:lnTo>
                    <a:pt x="333" y="10667"/>
                  </a:lnTo>
                  <a:lnTo>
                    <a:pt x="499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3" y="12351"/>
                  </a:lnTo>
                  <a:lnTo>
                    <a:pt x="1019" y="12497"/>
                  </a:lnTo>
                  <a:lnTo>
                    <a:pt x="1185" y="12621"/>
                  </a:lnTo>
                  <a:lnTo>
                    <a:pt x="1393" y="12725"/>
                  </a:lnTo>
                  <a:lnTo>
                    <a:pt x="1601" y="12808"/>
                  </a:lnTo>
                  <a:lnTo>
                    <a:pt x="1913" y="12892"/>
                  </a:lnTo>
                  <a:lnTo>
                    <a:pt x="2225" y="12975"/>
                  </a:lnTo>
                  <a:lnTo>
                    <a:pt x="2537" y="13037"/>
                  </a:lnTo>
                  <a:lnTo>
                    <a:pt x="2849" y="13037"/>
                  </a:lnTo>
                  <a:lnTo>
                    <a:pt x="6113" y="13058"/>
                  </a:lnTo>
                  <a:lnTo>
                    <a:pt x="6113" y="13120"/>
                  </a:lnTo>
                  <a:lnTo>
                    <a:pt x="8754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4410" y="12517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5"/>
                  </a:lnTo>
                  <a:lnTo>
                    <a:pt x="25679" y="11831"/>
                  </a:lnTo>
                  <a:lnTo>
                    <a:pt x="27925" y="11706"/>
                  </a:lnTo>
                  <a:lnTo>
                    <a:pt x="29048" y="11623"/>
                  </a:lnTo>
                  <a:lnTo>
                    <a:pt x="30170" y="11540"/>
                  </a:lnTo>
                  <a:lnTo>
                    <a:pt x="31293" y="11436"/>
                  </a:lnTo>
                  <a:lnTo>
                    <a:pt x="32416" y="11291"/>
                  </a:lnTo>
                  <a:lnTo>
                    <a:pt x="32874" y="11228"/>
                  </a:lnTo>
                  <a:lnTo>
                    <a:pt x="33061" y="11166"/>
                  </a:lnTo>
                  <a:lnTo>
                    <a:pt x="33248" y="11124"/>
                  </a:lnTo>
                  <a:lnTo>
                    <a:pt x="33414" y="11041"/>
                  </a:lnTo>
                  <a:lnTo>
                    <a:pt x="33560" y="10958"/>
                  </a:lnTo>
                  <a:lnTo>
                    <a:pt x="33684" y="10875"/>
                  </a:lnTo>
                  <a:lnTo>
                    <a:pt x="33809" y="10771"/>
                  </a:lnTo>
                  <a:lnTo>
                    <a:pt x="33934" y="10667"/>
                  </a:lnTo>
                  <a:lnTo>
                    <a:pt x="34017" y="10521"/>
                  </a:lnTo>
                  <a:lnTo>
                    <a:pt x="34121" y="10396"/>
                  </a:lnTo>
                  <a:lnTo>
                    <a:pt x="34204" y="10230"/>
                  </a:lnTo>
                  <a:lnTo>
                    <a:pt x="34267" y="10043"/>
                  </a:lnTo>
                  <a:lnTo>
                    <a:pt x="34329" y="9856"/>
                  </a:lnTo>
                  <a:lnTo>
                    <a:pt x="34454" y="9419"/>
                  </a:lnTo>
                  <a:lnTo>
                    <a:pt x="34558" y="8920"/>
                  </a:lnTo>
                  <a:lnTo>
                    <a:pt x="34620" y="8421"/>
                  </a:lnTo>
                  <a:lnTo>
                    <a:pt x="34683" y="7922"/>
                  </a:lnTo>
                  <a:lnTo>
                    <a:pt x="34724" y="7402"/>
                  </a:lnTo>
                  <a:lnTo>
                    <a:pt x="34745" y="6903"/>
                  </a:lnTo>
                  <a:lnTo>
                    <a:pt x="34766" y="6404"/>
                  </a:lnTo>
                  <a:lnTo>
                    <a:pt x="34766" y="5905"/>
                  </a:lnTo>
                  <a:lnTo>
                    <a:pt x="34745" y="5406"/>
                  </a:lnTo>
                  <a:lnTo>
                    <a:pt x="34683" y="4408"/>
                  </a:lnTo>
                  <a:lnTo>
                    <a:pt x="34579" y="3410"/>
                  </a:lnTo>
                  <a:lnTo>
                    <a:pt x="34475" y="2412"/>
                  </a:lnTo>
                  <a:lnTo>
                    <a:pt x="34350" y="1414"/>
                  </a:lnTo>
                  <a:lnTo>
                    <a:pt x="34287" y="1060"/>
                  </a:lnTo>
                  <a:lnTo>
                    <a:pt x="34225" y="790"/>
                  </a:lnTo>
                  <a:lnTo>
                    <a:pt x="34183" y="665"/>
                  </a:lnTo>
                  <a:lnTo>
                    <a:pt x="34121" y="561"/>
                  </a:lnTo>
                  <a:lnTo>
                    <a:pt x="34080" y="478"/>
                  </a:lnTo>
                  <a:lnTo>
                    <a:pt x="33996" y="416"/>
                  </a:lnTo>
                  <a:lnTo>
                    <a:pt x="33913" y="354"/>
                  </a:lnTo>
                  <a:lnTo>
                    <a:pt x="33830" y="312"/>
                  </a:lnTo>
                  <a:lnTo>
                    <a:pt x="33601" y="229"/>
                  </a:lnTo>
                  <a:lnTo>
                    <a:pt x="33289" y="187"/>
                  </a:lnTo>
                  <a:lnTo>
                    <a:pt x="32894" y="146"/>
                  </a:lnTo>
                  <a:lnTo>
                    <a:pt x="32021" y="83"/>
                  </a:lnTo>
                  <a:lnTo>
                    <a:pt x="31148" y="42"/>
                  </a:lnTo>
                  <a:lnTo>
                    <a:pt x="30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82" name="Google Shape;1582;p9"/>
            <p:cNvSpPr/>
            <p:nvPr/>
          </p:nvSpPr>
          <p:spPr>
            <a:xfrm>
              <a:off x="6993900" y="5004600"/>
              <a:ext cx="390400" cy="68650"/>
            </a:xfrm>
            <a:custGeom>
              <a:avLst/>
              <a:gdLst/>
              <a:ahLst/>
              <a:cxnLst/>
              <a:rect l="l" t="t" r="r" b="b"/>
              <a:pathLst>
                <a:path w="15616" h="2746" extrusionOk="0">
                  <a:moveTo>
                    <a:pt x="11686" y="1"/>
                  </a:moveTo>
                  <a:lnTo>
                    <a:pt x="10480" y="42"/>
                  </a:lnTo>
                  <a:lnTo>
                    <a:pt x="9274" y="105"/>
                  </a:lnTo>
                  <a:lnTo>
                    <a:pt x="8068" y="209"/>
                  </a:lnTo>
                  <a:lnTo>
                    <a:pt x="6862" y="313"/>
                  </a:lnTo>
                  <a:lnTo>
                    <a:pt x="4471" y="562"/>
                  </a:lnTo>
                  <a:lnTo>
                    <a:pt x="3265" y="687"/>
                  </a:lnTo>
                  <a:lnTo>
                    <a:pt x="2059" y="791"/>
                  </a:lnTo>
                  <a:lnTo>
                    <a:pt x="1622" y="832"/>
                  </a:lnTo>
                  <a:lnTo>
                    <a:pt x="1393" y="895"/>
                  </a:lnTo>
                  <a:lnTo>
                    <a:pt x="1185" y="936"/>
                  </a:lnTo>
                  <a:lnTo>
                    <a:pt x="957" y="1020"/>
                  </a:lnTo>
                  <a:lnTo>
                    <a:pt x="770" y="1103"/>
                  </a:lnTo>
                  <a:lnTo>
                    <a:pt x="562" y="1228"/>
                  </a:lnTo>
                  <a:lnTo>
                    <a:pt x="374" y="1352"/>
                  </a:lnTo>
                  <a:lnTo>
                    <a:pt x="187" y="1519"/>
                  </a:lnTo>
                  <a:lnTo>
                    <a:pt x="125" y="1602"/>
                  </a:lnTo>
                  <a:lnTo>
                    <a:pt x="63" y="1706"/>
                  </a:lnTo>
                  <a:lnTo>
                    <a:pt x="21" y="1810"/>
                  </a:lnTo>
                  <a:lnTo>
                    <a:pt x="0" y="1914"/>
                  </a:lnTo>
                  <a:lnTo>
                    <a:pt x="0" y="2038"/>
                  </a:lnTo>
                  <a:lnTo>
                    <a:pt x="21" y="2163"/>
                  </a:lnTo>
                  <a:lnTo>
                    <a:pt x="63" y="2267"/>
                  </a:lnTo>
                  <a:lnTo>
                    <a:pt x="104" y="2371"/>
                  </a:lnTo>
                  <a:lnTo>
                    <a:pt x="167" y="2454"/>
                  </a:lnTo>
                  <a:lnTo>
                    <a:pt x="250" y="2517"/>
                  </a:lnTo>
                  <a:lnTo>
                    <a:pt x="354" y="2579"/>
                  </a:lnTo>
                  <a:lnTo>
                    <a:pt x="437" y="2621"/>
                  </a:lnTo>
                  <a:lnTo>
                    <a:pt x="666" y="2683"/>
                  </a:lnTo>
                  <a:lnTo>
                    <a:pt x="894" y="2725"/>
                  </a:lnTo>
                  <a:lnTo>
                    <a:pt x="1102" y="2745"/>
                  </a:lnTo>
                  <a:lnTo>
                    <a:pt x="1331" y="2745"/>
                  </a:lnTo>
                  <a:lnTo>
                    <a:pt x="1560" y="2725"/>
                  </a:lnTo>
                  <a:lnTo>
                    <a:pt x="1996" y="2662"/>
                  </a:lnTo>
                  <a:lnTo>
                    <a:pt x="2454" y="2579"/>
                  </a:lnTo>
                  <a:lnTo>
                    <a:pt x="3888" y="2309"/>
                  </a:lnTo>
                  <a:lnTo>
                    <a:pt x="5344" y="2038"/>
                  </a:lnTo>
                  <a:lnTo>
                    <a:pt x="6799" y="1789"/>
                  </a:lnTo>
                  <a:lnTo>
                    <a:pt x="8255" y="1560"/>
                  </a:lnTo>
                  <a:lnTo>
                    <a:pt x="11187" y="1103"/>
                  </a:lnTo>
                  <a:lnTo>
                    <a:pt x="14098" y="625"/>
                  </a:lnTo>
                  <a:lnTo>
                    <a:pt x="14451" y="604"/>
                  </a:lnTo>
                  <a:lnTo>
                    <a:pt x="14805" y="562"/>
                  </a:lnTo>
                  <a:lnTo>
                    <a:pt x="15013" y="521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30"/>
                  </a:lnTo>
                  <a:lnTo>
                    <a:pt x="15096" y="167"/>
                  </a:lnTo>
                  <a:lnTo>
                    <a:pt x="14576" y="105"/>
                  </a:lnTo>
                  <a:lnTo>
                    <a:pt x="14077" y="63"/>
                  </a:lnTo>
                  <a:lnTo>
                    <a:pt x="13599" y="22"/>
                  </a:lnTo>
                  <a:lnTo>
                    <a:pt x="126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83" name="Google Shape;1583;p9"/>
            <p:cNvSpPr/>
            <p:nvPr/>
          </p:nvSpPr>
          <p:spPr>
            <a:xfrm>
              <a:off x="7431575" y="4996300"/>
              <a:ext cx="115425" cy="35875"/>
            </a:xfrm>
            <a:custGeom>
              <a:avLst/>
              <a:gdLst/>
              <a:ahLst/>
              <a:cxnLst/>
              <a:rect l="l" t="t" r="r" b="b"/>
              <a:pathLst>
                <a:path w="4617" h="1435" extrusionOk="0">
                  <a:moveTo>
                    <a:pt x="2038" y="0"/>
                  </a:moveTo>
                  <a:lnTo>
                    <a:pt x="1519" y="21"/>
                  </a:lnTo>
                  <a:lnTo>
                    <a:pt x="1020" y="83"/>
                  </a:lnTo>
                  <a:lnTo>
                    <a:pt x="500" y="166"/>
                  </a:lnTo>
                  <a:lnTo>
                    <a:pt x="396" y="187"/>
                  </a:lnTo>
                  <a:lnTo>
                    <a:pt x="292" y="229"/>
                  </a:lnTo>
                  <a:lnTo>
                    <a:pt x="209" y="291"/>
                  </a:lnTo>
                  <a:lnTo>
                    <a:pt x="125" y="374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1" y="686"/>
                  </a:lnTo>
                  <a:lnTo>
                    <a:pt x="1" y="790"/>
                  </a:lnTo>
                  <a:lnTo>
                    <a:pt x="22" y="915"/>
                  </a:lnTo>
                  <a:lnTo>
                    <a:pt x="42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29" y="1268"/>
                  </a:lnTo>
                  <a:lnTo>
                    <a:pt x="333" y="1310"/>
                  </a:lnTo>
                  <a:lnTo>
                    <a:pt x="437" y="1352"/>
                  </a:lnTo>
                  <a:lnTo>
                    <a:pt x="541" y="1393"/>
                  </a:lnTo>
                  <a:lnTo>
                    <a:pt x="749" y="1435"/>
                  </a:lnTo>
                  <a:lnTo>
                    <a:pt x="957" y="1435"/>
                  </a:lnTo>
                  <a:lnTo>
                    <a:pt x="1727" y="1372"/>
                  </a:lnTo>
                  <a:lnTo>
                    <a:pt x="2496" y="1248"/>
                  </a:lnTo>
                  <a:lnTo>
                    <a:pt x="2891" y="1185"/>
                  </a:lnTo>
                  <a:lnTo>
                    <a:pt x="3265" y="1102"/>
                  </a:lnTo>
                  <a:lnTo>
                    <a:pt x="3639" y="977"/>
                  </a:lnTo>
                  <a:lnTo>
                    <a:pt x="4014" y="853"/>
                  </a:lnTo>
                  <a:lnTo>
                    <a:pt x="4180" y="790"/>
                  </a:lnTo>
                  <a:lnTo>
                    <a:pt x="4367" y="728"/>
                  </a:lnTo>
                  <a:lnTo>
                    <a:pt x="4430" y="686"/>
                  </a:lnTo>
                  <a:lnTo>
                    <a:pt x="4513" y="645"/>
                  </a:lnTo>
                  <a:lnTo>
                    <a:pt x="4575" y="562"/>
                  </a:lnTo>
                  <a:lnTo>
                    <a:pt x="4617" y="478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076" y="208"/>
                  </a:lnTo>
                  <a:lnTo>
                    <a:pt x="3556" y="104"/>
                  </a:lnTo>
                  <a:lnTo>
                    <a:pt x="3057" y="4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584" name="Google Shape;1584;p9"/>
          <p:cNvGrpSpPr/>
          <p:nvPr/>
        </p:nvGrpSpPr>
        <p:grpSpPr>
          <a:xfrm rot="-5400000">
            <a:off x="10662131" y="1625081"/>
            <a:ext cx="2198767" cy="387273"/>
            <a:chOff x="6770700" y="159850"/>
            <a:chExt cx="1649075" cy="291175"/>
          </a:xfrm>
        </p:grpSpPr>
        <p:sp>
          <p:nvSpPr>
            <p:cNvPr id="1585" name="Google Shape;1585;p9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86" name="Google Shape;1586;p9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87" name="Google Shape;1587;p9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88" name="Google Shape;1588;p9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89" name="Google Shape;1589;p9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90" name="Google Shape;1590;p9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91" name="Google Shape;1591;p9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92" name="Google Shape;1592;p9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93" name="Google Shape;1593;p9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94" name="Google Shape;1594;p9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95" name="Google Shape;1595;p9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96" name="Google Shape;1596;p9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97" name="Google Shape;1597;p9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98" name="Google Shape;1598;p9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599" name="Google Shape;1599;p9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00" name="Google Shape;1600;p9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601" name="Google Shape;1601;p9"/>
          <p:cNvGrpSpPr/>
          <p:nvPr/>
        </p:nvGrpSpPr>
        <p:grpSpPr>
          <a:xfrm rot="-5400000">
            <a:off x="-625575" y="4839548"/>
            <a:ext cx="2198767" cy="387273"/>
            <a:chOff x="6770700" y="159850"/>
            <a:chExt cx="1649075" cy="291175"/>
          </a:xfrm>
        </p:grpSpPr>
        <p:sp>
          <p:nvSpPr>
            <p:cNvPr id="1602" name="Google Shape;1602;p9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03" name="Google Shape;1603;p9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04" name="Google Shape;1604;p9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05" name="Google Shape;1605;p9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06" name="Google Shape;1606;p9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07" name="Google Shape;1607;p9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08" name="Google Shape;1608;p9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09" name="Google Shape;1609;p9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10" name="Google Shape;1610;p9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11" name="Google Shape;1611;p9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12" name="Google Shape;1612;p9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13" name="Google Shape;1613;p9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14" name="Google Shape;1614;p9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15" name="Google Shape;1615;p9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16" name="Google Shape;1616;p9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17" name="Google Shape;1617;p9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618" name="Google Shape;1618;p9"/>
          <p:cNvGrpSpPr/>
          <p:nvPr/>
        </p:nvGrpSpPr>
        <p:grpSpPr>
          <a:xfrm>
            <a:off x="196774" y="1652842"/>
            <a:ext cx="518797" cy="520039"/>
            <a:chOff x="6793725" y="-1219900"/>
            <a:chExt cx="288850" cy="288825"/>
          </a:xfrm>
        </p:grpSpPr>
        <p:sp>
          <p:nvSpPr>
            <p:cNvPr id="1619" name="Google Shape;1619;p9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20" name="Google Shape;1620;p9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21" name="Google Shape;1621;p9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22" name="Google Shape;1622;p9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23" name="Google Shape;1623;p9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1624" name="Google Shape;1624;p9"/>
          <p:cNvSpPr/>
          <p:nvPr/>
        </p:nvSpPr>
        <p:spPr>
          <a:xfrm>
            <a:off x="11440360" y="3284533"/>
            <a:ext cx="177560" cy="1780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1625" name="Google Shape;1625;p9"/>
          <p:cNvSpPr/>
          <p:nvPr/>
        </p:nvSpPr>
        <p:spPr>
          <a:xfrm>
            <a:off x="11841166" y="3222551"/>
            <a:ext cx="177560" cy="1780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1626" name="Google Shape;1626;p9"/>
          <p:cNvSpPr/>
          <p:nvPr/>
        </p:nvSpPr>
        <p:spPr>
          <a:xfrm>
            <a:off x="853095" y="5787760"/>
            <a:ext cx="343880" cy="344803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1627" name="Google Shape;1627;p9"/>
          <p:cNvSpPr/>
          <p:nvPr/>
        </p:nvSpPr>
        <p:spPr>
          <a:xfrm>
            <a:off x="1356170" y="5977133"/>
            <a:ext cx="177560" cy="1780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1628" name="Google Shape;1628;p9"/>
          <p:cNvGrpSpPr/>
          <p:nvPr/>
        </p:nvGrpSpPr>
        <p:grpSpPr>
          <a:xfrm rot="4288250" flipH="1">
            <a:off x="11425313" y="3701021"/>
            <a:ext cx="399489" cy="582745"/>
            <a:chOff x="8492491" y="1981586"/>
            <a:chExt cx="299605" cy="438125"/>
          </a:xfrm>
        </p:grpSpPr>
        <p:sp>
          <p:nvSpPr>
            <p:cNvPr id="1629" name="Google Shape;1629;p9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30" name="Google Shape;1630;p9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31" name="Google Shape;1631;p9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632" name="Google Shape;1632;p9"/>
          <p:cNvGrpSpPr/>
          <p:nvPr/>
        </p:nvGrpSpPr>
        <p:grpSpPr>
          <a:xfrm rot="10800000" flipH="1">
            <a:off x="4817776" y="-18122"/>
            <a:ext cx="2526288" cy="1210715"/>
            <a:chOff x="2485600" y="3683318"/>
            <a:chExt cx="945500" cy="452007"/>
          </a:xfrm>
        </p:grpSpPr>
        <p:sp>
          <p:nvSpPr>
            <p:cNvPr id="1633" name="Google Shape;1633;p9"/>
            <p:cNvSpPr/>
            <p:nvPr/>
          </p:nvSpPr>
          <p:spPr>
            <a:xfrm>
              <a:off x="2559450" y="3765575"/>
              <a:ext cx="831675" cy="366000"/>
            </a:xfrm>
            <a:custGeom>
              <a:avLst/>
              <a:gdLst/>
              <a:ahLst/>
              <a:cxnLst/>
              <a:rect l="l" t="t" r="r" b="b"/>
              <a:pathLst>
                <a:path w="33267" h="14640" extrusionOk="0">
                  <a:moveTo>
                    <a:pt x="16633" y="1"/>
                  </a:moveTo>
                  <a:lnTo>
                    <a:pt x="15787" y="19"/>
                  </a:lnTo>
                  <a:lnTo>
                    <a:pt x="14959" y="76"/>
                  </a:lnTo>
                  <a:lnTo>
                    <a:pt x="14131" y="170"/>
                  </a:lnTo>
                  <a:lnTo>
                    <a:pt x="13322" y="302"/>
                  </a:lnTo>
                  <a:lnTo>
                    <a:pt x="12531" y="452"/>
                  </a:lnTo>
                  <a:lnTo>
                    <a:pt x="11760" y="659"/>
                  </a:lnTo>
                  <a:lnTo>
                    <a:pt x="10989" y="885"/>
                  </a:lnTo>
                  <a:lnTo>
                    <a:pt x="10255" y="1148"/>
                  </a:lnTo>
                  <a:lnTo>
                    <a:pt x="9521" y="1431"/>
                  </a:lnTo>
                  <a:lnTo>
                    <a:pt x="8806" y="1769"/>
                  </a:lnTo>
                  <a:lnTo>
                    <a:pt x="8129" y="2108"/>
                  </a:lnTo>
                  <a:lnTo>
                    <a:pt x="7451" y="2484"/>
                  </a:lnTo>
                  <a:lnTo>
                    <a:pt x="6812" y="2898"/>
                  </a:lnTo>
                  <a:lnTo>
                    <a:pt x="6191" y="3331"/>
                  </a:lnTo>
                  <a:lnTo>
                    <a:pt x="5589" y="3801"/>
                  </a:lnTo>
                  <a:lnTo>
                    <a:pt x="5005" y="4272"/>
                  </a:lnTo>
                  <a:lnTo>
                    <a:pt x="4460" y="4780"/>
                  </a:lnTo>
                  <a:lnTo>
                    <a:pt x="3933" y="5307"/>
                  </a:lnTo>
                  <a:lnTo>
                    <a:pt x="3444" y="5871"/>
                  </a:lnTo>
                  <a:lnTo>
                    <a:pt x="2973" y="6436"/>
                  </a:lnTo>
                  <a:lnTo>
                    <a:pt x="2540" y="7038"/>
                  </a:lnTo>
                  <a:lnTo>
                    <a:pt x="2126" y="7640"/>
                  </a:lnTo>
                  <a:lnTo>
                    <a:pt x="1769" y="8280"/>
                  </a:lnTo>
                  <a:lnTo>
                    <a:pt x="1411" y="8919"/>
                  </a:lnTo>
                  <a:lnTo>
                    <a:pt x="1110" y="9597"/>
                  </a:lnTo>
                  <a:lnTo>
                    <a:pt x="847" y="10274"/>
                  </a:lnTo>
                  <a:lnTo>
                    <a:pt x="602" y="10970"/>
                  </a:lnTo>
                  <a:lnTo>
                    <a:pt x="414" y="11685"/>
                  </a:lnTo>
                  <a:lnTo>
                    <a:pt x="245" y="12400"/>
                  </a:lnTo>
                  <a:lnTo>
                    <a:pt x="113" y="13134"/>
                  </a:lnTo>
                  <a:lnTo>
                    <a:pt x="38" y="13887"/>
                  </a:lnTo>
                  <a:lnTo>
                    <a:pt x="0" y="14639"/>
                  </a:lnTo>
                  <a:lnTo>
                    <a:pt x="2729" y="14639"/>
                  </a:lnTo>
                  <a:lnTo>
                    <a:pt x="2766" y="14018"/>
                  </a:lnTo>
                  <a:lnTo>
                    <a:pt x="2841" y="13397"/>
                  </a:lnTo>
                  <a:lnTo>
                    <a:pt x="2954" y="12776"/>
                  </a:lnTo>
                  <a:lnTo>
                    <a:pt x="3086" y="12193"/>
                  </a:lnTo>
                  <a:lnTo>
                    <a:pt x="3255" y="11591"/>
                  </a:lnTo>
                  <a:lnTo>
                    <a:pt x="3462" y="11027"/>
                  </a:lnTo>
                  <a:lnTo>
                    <a:pt x="3688" y="10462"/>
                  </a:lnTo>
                  <a:lnTo>
                    <a:pt x="3952" y="9898"/>
                  </a:lnTo>
                  <a:lnTo>
                    <a:pt x="4234" y="9371"/>
                  </a:lnTo>
                  <a:lnTo>
                    <a:pt x="4554" y="8844"/>
                  </a:lnTo>
                  <a:lnTo>
                    <a:pt x="4892" y="8336"/>
                  </a:lnTo>
                  <a:lnTo>
                    <a:pt x="5250" y="7847"/>
                  </a:lnTo>
                  <a:lnTo>
                    <a:pt x="5645" y="7358"/>
                  </a:lnTo>
                  <a:lnTo>
                    <a:pt x="6059" y="6906"/>
                  </a:lnTo>
                  <a:lnTo>
                    <a:pt x="6492" y="6473"/>
                  </a:lnTo>
                  <a:lnTo>
                    <a:pt x="6943" y="6040"/>
                  </a:lnTo>
                  <a:lnTo>
                    <a:pt x="7432" y="5645"/>
                  </a:lnTo>
                  <a:lnTo>
                    <a:pt x="7922" y="5269"/>
                  </a:lnTo>
                  <a:lnTo>
                    <a:pt x="8449" y="4912"/>
                  </a:lnTo>
                  <a:lnTo>
                    <a:pt x="8994" y="4573"/>
                  </a:lnTo>
                  <a:lnTo>
                    <a:pt x="9540" y="4253"/>
                  </a:lnTo>
                  <a:lnTo>
                    <a:pt x="10123" y="3952"/>
                  </a:lnTo>
                  <a:lnTo>
                    <a:pt x="10706" y="3689"/>
                  </a:lnTo>
                  <a:lnTo>
                    <a:pt x="11308" y="3444"/>
                  </a:lnTo>
                  <a:lnTo>
                    <a:pt x="11929" y="3237"/>
                  </a:lnTo>
                  <a:lnTo>
                    <a:pt x="12569" y="3049"/>
                  </a:lnTo>
                  <a:lnTo>
                    <a:pt x="13228" y="2879"/>
                  </a:lnTo>
                  <a:lnTo>
                    <a:pt x="13886" y="2748"/>
                  </a:lnTo>
                  <a:lnTo>
                    <a:pt x="14545" y="2635"/>
                  </a:lnTo>
                  <a:lnTo>
                    <a:pt x="15241" y="2560"/>
                  </a:lnTo>
                  <a:lnTo>
                    <a:pt x="15918" y="2522"/>
                  </a:lnTo>
                  <a:lnTo>
                    <a:pt x="16633" y="2503"/>
                  </a:lnTo>
                  <a:lnTo>
                    <a:pt x="17329" y="2522"/>
                  </a:lnTo>
                  <a:lnTo>
                    <a:pt x="18026" y="2560"/>
                  </a:lnTo>
                  <a:lnTo>
                    <a:pt x="18703" y="2635"/>
                  </a:lnTo>
                  <a:lnTo>
                    <a:pt x="19380" y="2748"/>
                  </a:lnTo>
                  <a:lnTo>
                    <a:pt x="20039" y="2879"/>
                  </a:lnTo>
                  <a:lnTo>
                    <a:pt x="20679" y="3049"/>
                  </a:lnTo>
                  <a:lnTo>
                    <a:pt x="21318" y="3237"/>
                  </a:lnTo>
                  <a:lnTo>
                    <a:pt x="21939" y="3444"/>
                  </a:lnTo>
                  <a:lnTo>
                    <a:pt x="22541" y="3689"/>
                  </a:lnTo>
                  <a:lnTo>
                    <a:pt x="23143" y="3952"/>
                  </a:lnTo>
                  <a:lnTo>
                    <a:pt x="23708" y="4253"/>
                  </a:lnTo>
                  <a:lnTo>
                    <a:pt x="24272" y="4573"/>
                  </a:lnTo>
                  <a:lnTo>
                    <a:pt x="24799" y="4912"/>
                  </a:lnTo>
                  <a:lnTo>
                    <a:pt x="25326" y="5269"/>
                  </a:lnTo>
                  <a:lnTo>
                    <a:pt x="25834" y="5645"/>
                  </a:lnTo>
                  <a:lnTo>
                    <a:pt x="26304" y="6040"/>
                  </a:lnTo>
                  <a:lnTo>
                    <a:pt x="26756" y="6473"/>
                  </a:lnTo>
                  <a:lnTo>
                    <a:pt x="27208" y="6906"/>
                  </a:lnTo>
                  <a:lnTo>
                    <a:pt x="27622" y="7358"/>
                  </a:lnTo>
                  <a:lnTo>
                    <a:pt x="27998" y="7847"/>
                  </a:lnTo>
                  <a:lnTo>
                    <a:pt x="28374" y="8336"/>
                  </a:lnTo>
                  <a:lnTo>
                    <a:pt x="28713" y="8844"/>
                  </a:lnTo>
                  <a:lnTo>
                    <a:pt x="29014" y="9371"/>
                  </a:lnTo>
                  <a:lnTo>
                    <a:pt x="29315" y="9898"/>
                  </a:lnTo>
                  <a:lnTo>
                    <a:pt x="29560" y="10462"/>
                  </a:lnTo>
                  <a:lnTo>
                    <a:pt x="29804" y="11027"/>
                  </a:lnTo>
                  <a:lnTo>
                    <a:pt x="29992" y="11591"/>
                  </a:lnTo>
                  <a:lnTo>
                    <a:pt x="30162" y="12193"/>
                  </a:lnTo>
                  <a:lnTo>
                    <a:pt x="30312" y="12776"/>
                  </a:lnTo>
                  <a:lnTo>
                    <a:pt x="30425" y="13397"/>
                  </a:lnTo>
                  <a:lnTo>
                    <a:pt x="30482" y="14018"/>
                  </a:lnTo>
                  <a:lnTo>
                    <a:pt x="30538" y="14639"/>
                  </a:lnTo>
                  <a:lnTo>
                    <a:pt x="33266" y="14639"/>
                  </a:lnTo>
                  <a:lnTo>
                    <a:pt x="33229" y="13887"/>
                  </a:lnTo>
                  <a:lnTo>
                    <a:pt x="33135" y="13134"/>
                  </a:lnTo>
                  <a:lnTo>
                    <a:pt x="33022" y="12400"/>
                  </a:lnTo>
                  <a:lnTo>
                    <a:pt x="32852" y="11685"/>
                  </a:lnTo>
                  <a:lnTo>
                    <a:pt x="32645" y="10970"/>
                  </a:lnTo>
                  <a:lnTo>
                    <a:pt x="32420" y="10274"/>
                  </a:lnTo>
                  <a:lnTo>
                    <a:pt x="32137" y="9597"/>
                  </a:lnTo>
                  <a:lnTo>
                    <a:pt x="31836" y="8919"/>
                  </a:lnTo>
                  <a:lnTo>
                    <a:pt x="31498" y="8280"/>
                  </a:lnTo>
                  <a:lnTo>
                    <a:pt x="31121" y="7640"/>
                  </a:lnTo>
                  <a:lnTo>
                    <a:pt x="30707" y="7038"/>
                  </a:lnTo>
                  <a:lnTo>
                    <a:pt x="30275" y="6436"/>
                  </a:lnTo>
                  <a:lnTo>
                    <a:pt x="29823" y="5871"/>
                  </a:lnTo>
                  <a:lnTo>
                    <a:pt x="29315" y="5307"/>
                  </a:lnTo>
                  <a:lnTo>
                    <a:pt x="28788" y="4780"/>
                  </a:lnTo>
                  <a:lnTo>
                    <a:pt x="28242" y="4272"/>
                  </a:lnTo>
                  <a:lnTo>
                    <a:pt x="27678" y="3801"/>
                  </a:lnTo>
                  <a:lnTo>
                    <a:pt x="27076" y="3331"/>
                  </a:lnTo>
                  <a:lnTo>
                    <a:pt x="26455" y="2898"/>
                  </a:lnTo>
                  <a:lnTo>
                    <a:pt x="25796" y="2484"/>
                  </a:lnTo>
                  <a:lnTo>
                    <a:pt x="25138" y="2108"/>
                  </a:lnTo>
                  <a:lnTo>
                    <a:pt x="24442" y="1769"/>
                  </a:lnTo>
                  <a:lnTo>
                    <a:pt x="23746" y="1431"/>
                  </a:lnTo>
                  <a:lnTo>
                    <a:pt x="23012" y="1148"/>
                  </a:lnTo>
                  <a:lnTo>
                    <a:pt x="22259" y="885"/>
                  </a:lnTo>
                  <a:lnTo>
                    <a:pt x="21507" y="659"/>
                  </a:lnTo>
                  <a:lnTo>
                    <a:pt x="20716" y="452"/>
                  </a:lnTo>
                  <a:lnTo>
                    <a:pt x="19926" y="302"/>
                  </a:lnTo>
                  <a:lnTo>
                    <a:pt x="19117" y="170"/>
                  </a:lnTo>
                  <a:lnTo>
                    <a:pt x="18308" y="76"/>
                  </a:lnTo>
                  <a:lnTo>
                    <a:pt x="17480" y="19"/>
                  </a:lnTo>
                  <a:lnTo>
                    <a:pt x="1663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34" name="Google Shape;1634;p9"/>
            <p:cNvSpPr/>
            <p:nvPr/>
          </p:nvSpPr>
          <p:spPr>
            <a:xfrm>
              <a:off x="2555675" y="3761825"/>
              <a:ext cx="839200" cy="373500"/>
            </a:xfrm>
            <a:custGeom>
              <a:avLst/>
              <a:gdLst/>
              <a:ahLst/>
              <a:cxnLst/>
              <a:rect l="l" t="t" r="r" b="b"/>
              <a:pathLst>
                <a:path w="33568" h="14940" extrusionOk="0">
                  <a:moveTo>
                    <a:pt x="16784" y="301"/>
                  </a:moveTo>
                  <a:lnTo>
                    <a:pt x="17612" y="320"/>
                  </a:lnTo>
                  <a:lnTo>
                    <a:pt x="18440" y="376"/>
                  </a:lnTo>
                  <a:lnTo>
                    <a:pt x="19249" y="471"/>
                  </a:lnTo>
                  <a:lnTo>
                    <a:pt x="20039" y="583"/>
                  </a:lnTo>
                  <a:lnTo>
                    <a:pt x="20830" y="734"/>
                  </a:lnTo>
                  <a:lnTo>
                    <a:pt x="21601" y="941"/>
                  </a:lnTo>
                  <a:lnTo>
                    <a:pt x="22354" y="1148"/>
                  </a:lnTo>
                  <a:lnTo>
                    <a:pt x="23087" y="1411"/>
                  </a:lnTo>
                  <a:lnTo>
                    <a:pt x="23802" y="1694"/>
                  </a:lnTo>
                  <a:lnTo>
                    <a:pt x="24499" y="1995"/>
                  </a:lnTo>
                  <a:lnTo>
                    <a:pt x="25176" y="2352"/>
                  </a:lnTo>
                  <a:lnTo>
                    <a:pt x="25835" y="2710"/>
                  </a:lnTo>
                  <a:lnTo>
                    <a:pt x="26474" y="3105"/>
                  </a:lnTo>
                  <a:lnTo>
                    <a:pt x="27095" y="3537"/>
                  </a:lnTo>
                  <a:lnTo>
                    <a:pt x="27697" y="3970"/>
                  </a:lnTo>
                  <a:lnTo>
                    <a:pt x="28262" y="4459"/>
                  </a:lnTo>
                  <a:lnTo>
                    <a:pt x="28807" y="4949"/>
                  </a:lnTo>
                  <a:lnTo>
                    <a:pt x="29315" y="5457"/>
                  </a:lnTo>
                  <a:lnTo>
                    <a:pt x="29805" y="6002"/>
                  </a:lnTo>
                  <a:lnTo>
                    <a:pt x="30256" y="6567"/>
                  </a:lnTo>
                  <a:lnTo>
                    <a:pt x="30689" y="7150"/>
                  </a:lnTo>
                  <a:lnTo>
                    <a:pt x="31103" y="7752"/>
                  </a:lnTo>
                  <a:lnTo>
                    <a:pt x="31460" y="8373"/>
                  </a:lnTo>
                  <a:lnTo>
                    <a:pt x="31799" y="9013"/>
                  </a:lnTo>
                  <a:lnTo>
                    <a:pt x="32119" y="9653"/>
                  </a:lnTo>
                  <a:lnTo>
                    <a:pt x="32382" y="10330"/>
                  </a:lnTo>
                  <a:lnTo>
                    <a:pt x="32627" y="11007"/>
                  </a:lnTo>
                  <a:lnTo>
                    <a:pt x="32834" y="11722"/>
                  </a:lnTo>
                  <a:lnTo>
                    <a:pt x="32984" y="12437"/>
                  </a:lnTo>
                  <a:lnTo>
                    <a:pt x="33116" y="13152"/>
                  </a:lnTo>
                  <a:lnTo>
                    <a:pt x="33210" y="13886"/>
                  </a:lnTo>
                  <a:lnTo>
                    <a:pt x="33267" y="14639"/>
                  </a:lnTo>
                  <a:lnTo>
                    <a:pt x="30821" y="14639"/>
                  </a:lnTo>
                  <a:lnTo>
                    <a:pt x="30783" y="14037"/>
                  </a:lnTo>
                  <a:lnTo>
                    <a:pt x="30708" y="13434"/>
                  </a:lnTo>
                  <a:lnTo>
                    <a:pt x="30595" y="12832"/>
                  </a:lnTo>
                  <a:lnTo>
                    <a:pt x="30444" y="12249"/>
                  </a:lnTo>
                  <a:lnTo>
                    <a:pt x="30275" y="11666"/>
                  </a:lnTo>
                  <a:lnTo>
                    <a:pt x="30087" y="11101"/>
                  </a:lnTo>
                  <a:lnTo>
                    <a:pt x="29861" y="10537"/>
                  </a:lnTo>
                  <a:lnTo>
                    <a:pt x="29598" y="9991"/>
                  </a:lnTo>
                  <a:lnTo>
                    <a:pt x="29315" y="9464"/>
                  </a:lnTo>
                  <a:lnTo>
                    <a:pt x="28996" y="8938"/>
                  </a:lnTo>
                  <a:lnTo>
                    <a:pt x="28657" y="8411"/>
                  </a:lnTo>
                  <a:lnTo>
                    <a:pt x="28299" y="7922"/>
                  </a:lnTo>
                  <a:lnTo>
                    <a:pt x="27904" y="7432"/>
                  </a:lnTo>
                  <a:lnTo>
                    <a:pt x="27472" y="6962"/>
                  </a:lnTo>
                  <a:lnTo>
                    <a:pt x="27020" y="6510"/>
                  </a:lnTo>
                  <a:lnTo>
                    <a:pt x="26550" y="6078"/>
                  </a:lnTo>
                  <a:lnTo>
                    <a:pt x="26042" y="5664"/>
                  </a:lnTo>
                  <a:lnTo>
                    <a:pt x="25534" y="5268"/>
                  </a:lnTo>
                  <a:lnTo>
                    <a:pt x="24988" y="4892"/>
                  </a:lnTo>
                  <a:lnTo>
                    <a:pt x="24423" y="4554"/>
                  </a:lnTo>
                  <a:lnTo>
                    <a:pt x="23859" y="4234"/>
                  </a:lnTo>
                  <a:lnTo>
                    <a:pt x="23276" y="3933"/>
                  </a:lnTo>
                  <a:lnTo>
                    <a:pt x="22674" y="3669"/>
                  </a:lnTo>
                  <a:lnTo>
                    <a:pt x="22053" y="3425"/>
                  </a:lnTo>
                  <a:lnTo>
                    <a:pt x="21432" y="3218"/>
                  </a:lnTo>
                  <a:lnTo>
                    <a:pt x="20792" y="3029"/>
                  </a:lnTo>
                  <a:lnTo>
                    <a:pt x="20133" y="2860"/>
                  </a:lnTo>
                  <a:lnTo>
                    <a:pt x="19475" y="2747"/>
                  </a:lnTo>
                  <a:lnTo>
                    <a:pt x="18816" y="2634"/>
                  </a:lnTo>
                  <a:lnTo>
                    <a:pt x="18139" y="2559"/>
                  </a:lnTo>
                  <a:lnTo>
                    <a:pt x="17462" y="2521"/>
                  </a:lnTo>
                  <a:lnTo>
                    <a:pt x="16784" y="2503"/>
                  </a:lnTo>
                  <a:lnTo>
                    <a:pt x="16088" y="2521"/>
                  </a:lnTo>
                  <a:lnTo>
                    <a:pt x="15411" y="2559"/>
                  </a:lnTo>
                  <a:lnTo>
                    <a:pt x="14733" y="2634"/>
                  </a:lnTo>
                  <a:lnTo>
                    <a:pt x="14075" y="2747"/>
                  </a:lnTo>
                  <a:lnTo>
                    <a:pt x="13416" y="2860"/>
                  </a:lnTo>
                  <a:lnTo>
                    <a:pt x="12777" y="3029"/>
                  </a:lnTo>
                  <a:lnTo>
                    <a:pt x="12137" y="3218"/>
                  </a:lnTo>
                  <a:lnTo>
                    <a:pt x="11497" y="3425"/>
                  </a:lnTo>
                  <a:lnTo>
                    <a:pt x="10895" y="3669"/>
                  </a:lnTo>
                  <a:lnTo>
                    <a:pt x="10293" y="3933"/>
                  </a:lnTo>
                  <a:lnTo>
                    <a:pt x="9691" y="4234"/>
                  </a:lnTo>
                  <a:lnTo>
                    <a:pt x="9126" y="4554"/>
                  </a:lnTo>
                  <a:lnTo>
                    <a:pt x="8562" y="4892"/>
                  </a:lnTo>
                  <a:lnTo>
                    <a:pt x="8035" y="5268"/>
                  </a:lnTo>
                  <a:lnTo>
                    <a:pt x="7508" y="5664"/>
                  </a:lnTo>
                  <a:lnTo>
                    <a:pt x="7000" y="6078"/>
                  </a:lnTo>
                  <a:lnTo>
                    <a:pt x="6530" y="6510"/>
                  </a:lnTo>
                  <a:lnTo>
                    <a:pt x="6078" y="6962"/>
                  </a:lnTo>
                  <a:lnTo>
                    <a:pt x="5664" y="7432"/>
                  </a:lnTo>
                  <a:lnTo>
                    <a:pt x="5269" y="7922"/>
                  </a:lnTo>
                  <a:lnTo>
                    <a:pt x="4893" y="8411"/>
                  </a:lnTo>
                  <a:lnTo>
                    <a:pt x="4554" y="8938"/>
                  </a:lnTo>
                  <a:lnTo>
                    <a:pt x="4234" y="9464"/>
                  </a:lnTo>
                  <a:lnTo>
                    <a:pt x="3952" y="9991"/>
                  </a:lnTo>
                  <a:lnTo>
                    <a:pt x="3707" y="10537"/>
                  </a:lnTo>
                  <a:lnTo>
                    <a:pt x="3482" y="11101"/>
                  </a:lnTo>
                  <a:lnTo>
                    <a:pt x="3275" y="11666"/>
                  </a:lnTo>
                  <a:lnTo>
                    <a:pt x="3105" y="12249"/>
                  </a:lnTo>
                  <a:lnTo>
                    <a:pt x="2974" y="12832"/>
                  </a:lnTo>
                  <a:lnTo>
                    <a:pt x="2861" y="13434"/>
                  </a:lnTo>
                  <a:lnTo>
                    <a:pt x="2785" y="14037"/>
                  </a:lnTo>
                  <a:lnTo>
                    <a:pt x="2729" y="14639"/>
                  </a:lnTo>
                  <a:lnTo>
                    <a:pt x="302" y="14639"/>
                  </a:lnTo>
                  <a:lnTo>
                    <a:pt x="339" y="13886"/>
                  </a:lnTo>
                  <a:lnTo>
                    <a:pt x="434" y="13152"/>
                  </a:lnTo>
                  <a:lnTo>
                    <a:pt x="565" y="12437"/>
                  </a:lnTo>
                  <a:lnTo>
                    <a:pt x="735" y="11722"/>
                  </a:lnTo>
                  <a:lnTo>
                    <a:pt x="942" y="11007"/>
                  </a:lnTo>
                  <a:lnTo>
                    <a:pt x="1167" y="10330"/>
                  </a:lnTo>
                  <a:lnTo>
                    <a:pt x="1450" y="9653"/>
                  </a:lnTo>
                  <a:lnTo>
                    <a:pt x="1751" y="9013"/>
                  </a:lnTo>
                  <a:lnTo>
                    <a:pt x="2089" y="8373"/>
                  </a:lnTo>
                  <a:lnTo>
                    <a:pt x="2466" y="7752"/>
                  </a:lnTo>
                  <a:lnTo>
                    <a:pt x="2861" y="7150"/>
                  </a:lnTo>
                  <a:lnTo>
                    <a:pt x="3294" y="6567"/>
                  </a:lnTo>
                  <a:lnTo>
                    <a:pt x="3764" y="6002"/>
                  </a:lnTo>
                  <a:lnTo>
                    <a:pt x="4234" y="5457"/>
                  </a:lnTo>
                  <a:lnTo>
                    <a:pt x="4761" y="4949"/>
                  </a:lnTo>
                  <a:lnTo>
                    <a:pt x="5307" y="4459"/>
                  </a:lnTo>
                  <a:lnTo>
                    <a:pt x="5871" y="3970"/>
                  </a:lnTo>
                  <a:lnTo>
                    <a:pt x="6455" y="3537"/>
                  </a:lnTo>
                  <a:lnTo>
                    <a:pt x="7075" y="3105"/>
                  </a:lnTo>
                  <a:lnTo>
                    <a:pt x="7715" y="2710"/>
                  </a:lnTo>
                  <a:lnTo>
                    <a:pt x="8374" y="2352"/>
                  </a:lnTo>
                  <a:lnTo>
                    <a:pt x="9051" y="1995"/>
                  </a:lnTo>
                  <a:lnTo>
                    <a:pt x="9747" y="1694"/>
                  </a:lnTo>
                  <a:lnTo>
                    <a:pt x="10481" y="1411"/>
                  </a:lnTo>
                  <a:lnTo>
                    <a:pt x="11215" y="1148"/>
                  </a:lnTo>
                  <a:lnTo>
                    <a:pt x="11967" y="941"/>
                  </a:lnTo>
                  <a:lnTo>
                    <a:pt x="12739" y="734"/>
                  </a:lnTo>
                  <a:lnTo>
                    <a:pt x="13510" y="583"/>
                  </a:lnTo>
                  <a:lnTo>
                    <a:pt x="14319" y="471"/>
                  </a:lnTo>
                  <a:lnTo>
                    <a:pt x="15129" y="376"/>
                  </a:lnTo>
                  <a:lnTo>
                    <a:pt x="15938" y="320"/>
                  </a:lnTo>
                  <a:lnTo>
                    <a:pt x="16784" y="301"/>
                  </a:lnTo>
                  <a:close/>
                  <a:moveTo>
                    <a:pt x="16784" y="0"/>
                  </a:moveTo>
                  <a:lnTo>
                    <a:pt x="15956" y="19"/>
                  </a:lnTo>
                  <a:lnTo>
                    <a:pt x="15147" y="75"/>
                  </a:lnTo>
                  <a:lnTo>
                    <a:pt x="14338" y="169"/>
                  </a:lnTo>
                  <a:lnTo>
                    <a:pt x="13529" y="282"/>
                  </a:lnTo>
                  <a:lnTo>
                    <a:pt x="12739" y="452"/>
                  </a:lnTo>
                  <a:lnTo>
                    <a:pt x="11967" y="640"/>
                  </a:lnTo>
                  <a:lnTo>
                    <a:pt x="11196" y="866"/>
                  </a:lnTo>
                  <a:lnTo>
                    <a:pt x="10443" y="1110"/>
                  </a:lnTo>
                  <a:lnTo>
                    <a:pt x="9710" y="1411"/>
                  </a:lnTo>
                  <a:lnTo>
                    <a:pt x="8995" y="1731"/>
                  </a:lnTo>
                  <a:lnTo>
                    <a:pt x="8280" y="2089"/>
                  </a:lnTo>
                  <a:lnTo>
                    <a:pt x="7602" y="2465"/>
                  </a:lnTo>
                  <a:lnTo>
                    <a:pt x="6944" y="2879"/>
                  </a:lnTo>
                  <a:lnTo>
                    <a:pt x="6285" y="3330"/>
                  </a:lnTo>
                  <a:lnTo>
                    <a:pt x="5664" y="3801"/>
                  </a:lnTo>
                  <a:lnTo>
                    <a:pt x="5062" y="4309"/>
                  </a:lnTo>
                  <a:lnTo>
                    <a:pt x="4479" y="4855"/>
                  </a:lnTo>
                  <a:lnTo>
                    <a:pt x="3952" y="5400"/>
                  </a:lnTo>
                  <a:lnTo>
                    <a:pt x="3425" y="5965"/>
                  </a:lnTo>
                  <a:lnTo>
                    <a:pt x="2955" y="6567"/>
                  </a:lnTo>
                  <a:lnTo>
                    <a:pt x="2522" y="7169"/>
                  </a:lnTo>
                  <a:lnTo>
                    <a:pt x="2108" y="7809"/>
                  </a:lnTo>
                  <a:lnTo>
                    <a:pt x="1732" y="8448"/>
                  </a:lnTo>
                  <a:lnTo>
                    <a:pt x="1393" y="9107"/>
                  </a:lnTo>
                  <a:lnTo>
                    <a:pt x="1092" y="9784"/>
                  </a:lnTo>
                  <a:lnTo>
                    <a:pt x="829" y="10462"/>
                  </a:lnTo>
                  <a:lnTo>
                    <a:pt x="584" y="11158"/>
                  </a:lnTo>
                  <a:lnTo>
                    <a:pt x="396" y="11873"/>
                  </a:lnTo>
                  <a:lnTo>
                    <a:pt x="245" y="12588"/>
                  </a:lnTo>
                  <a:lnTo>
                    <a:pt x="114" y="13303"/>
                  </a:lnTo>
                  <a:lnTo>
                    <a:pt x="38" y="14055"/>
                  </a:lnTo>
                  <a:lnTo>
                    <a:pt x="1" y="14789"/>
                  </a:lnTo>
                  <a:lnTo>
                    <a:pt x="1" y="14940"/>
                  </a:lnTo>
                  <a:lnTo>
                    <a:pt x="3011" y="14940"/>
                  </a:lnTo>
                  <a:lnTo>
                    <a:pt x="3030" y="14789"/>
                  </a:lnTo>
                  <a:lnTo>
                    <a:pt x="3068" y="14168"/>
                  </a:lnTo>
                  <a:lnTo>
                    <a:pt x="3143" y="13547"/>
                  </a:lnTo>
                  <a:lnTo>
                    <a:pt x="3237" y="12945"/>
                  </a:lnTo>
                  <a:lnTo>
                    <a:pt x="3388" y="12343"/>
                  </a:lnTo>
                  <a:lnTo>
                    <a:pt x="3557" y="11760"/>
                  </a:lnTo>
                  <a:lnTo>
                    <a:pt x="3745" y="11195"/>
                  </a:lnTo>
                  <a:lnTo>
                    <a:pt x="3971" y="10631"/>
                  </a:lnTo>
                  <a:lnTo>
                    <a:pt x="4234" y="10085"/>
                  </a:lnTo>
                  <a:lnTo>
                    <a:pt x="4517" y="9558"/>
                  </a:lnTo>
                  <a:lnTo>
                    <a:pt x="4818" y="9032"/>
                  </a:lnTo>
                  <a:lnTo>
                    <a:pt x="5156" y="8524"/>
                  </a:lnTo>
                  <a:lnTo>
                    <a:pt x="5514" y="8053"/>
                  </a:lnTo>
                  <a:lnTo>
                    <a:pt x="5909" y="7583"/>
                  </a:lnTo>
                  <a:lnTo>
                    <a:pt x="6323" y="7131"/>
                  </a:lnTo>
                  <a:lnTo>
                    <a:pt x="6737" y="6698"/>
                  </a:lnTo>
                  <a:lnTo>
                    <a:pt x="7207" y="6285"/>
                  </a:lnTo>
                  <a:lnTo>
                    <a:pt x="7678" y="5889"/>
                  </a:lnTo>
                  <a:lnTo>
                    <a:pt x="8167" y="5513"/>
                  </a:lnTo>
                  <a:lnTo>
                    <a:pt x="8675" y="5156"/>
                  </a:lnTo>
                  <a:lnTo>
                    <a:pt x="9220" y="4817"/>
                  </a:lnTo>
                  <a:lnTo>
                    <a:pt x="9766" y="4516"/>
                  </a:lnTo>
                  <a:lnTo>
                    <a:pt x="10331" y="4234"/>
                  </a:lnTo>
                  <a:lnTo>
                    <a:pt x="10914" y="3970"/>
                  </a:lnTo>
                  <a:lnTo>
                    <a:pt x="11516" y="3726"/>
                  </a:lnTo>
                  <a:lnTo>
                    <a:pt x="12137" y="3519"/>
                  </a:lnTo>
                  <a:lnTo>
                    <a:pt x="12758" y="3330"/>
                  </a:lnTo>
                  <a:lnTo>
                    <a:pt x="13397" y="3180"/>
                  </a:lnTo>
                  <a:lnTo>
                    <a:pt x="14056" y="3048"/>
                  </a:lnTo>
                  <a:lnTo>
                    <a:pt x="14715" y="2935"/>
                  </a:lnTo>
                  <a:lnTo>
                    <a:pt x="15392" y="2860"/>
                  </a:lnTo>
                  <a:lnTo>
                    <a:pt x="16088" y="2822"/>
                  </a:lnTo>
                  <a:lnTo>
                    <a:pt x="16784" y="2804"/>
                  </a:lnTo>
                  <a:lnTo>
                    <a:pt x="17480" y="2822"/>
                  </a:lnTo>
                  <a:lnTo>
                    <a:pt x="18158" y="2860"/>
                  </a:lnTo>
                  <a:lnTo>
                    <a:pt x="18835" y="2935"/>
                  </a:lnTo>
                  <a:lnTo>
                    <a:pt x="19494" y="3048"/>
                  </a:lnTo>
                  <a:lnTo>
                    <a:pt x="20152" y="3180"/>
                  </a:lnTo>
                  <a:lnTo>
                    <a:pt x="20792" y="3330"/>
                  </a:lnTo>
                  <a:lnTo>
                    <a:pt x="21432" y="3519"/>
                  </a:lnTo>
                  <a:lnTo>
                    <a:pt x="22034" y="3726"/>
                  </a:lnTo>
                  <a:lnTo>
                    <a:pt x="22636" y="3970"/>
                  </a:lnTo>
                  <a:lnTo>
                    <a:pt x="23219" y="4234"/>
                  </a:lnTo>
                  <a:lnTo>
                    <a:pt x="23784" y="4516"/>
                  </a:lnTo>
                  <a:lnTo>
                    <a:pt x="24348" y="4817"/>
                  </a:lnTo>
                  <a:lnTo>
                    <a:pt x="24875" y="5156"/>
                  </a:lnTo>
                  <a:lnTo>
                    <a:pt x="25383" y="5513"/>
                  </a:lnTo>
                  <a:lnTo>
                    <a:pt x="25891" y="5889"/>
                  </a:lnTo>
                  <a:lnTo>
                    <a:pt x="26361" y="6285"/>
                  </a:lnTo>
                  <a:lnTo>
                    <a:pt x="26813" y="6698"/>
                  </a:lnTo>
                  <a:lnTo>
                    <a:pt x="27246" y="7131"/>
                  </a:lnTo>
                  <a:lnTo>
                    <a:pt x="27660" y="7583"/>
                  </a:lnTo>
                  <a:lnTo>
                    <a:pt x="28036" y="8053"/>
                  </a:lnTo>
                  <a:lnTo>
                    <a:pt x="28393" y="8524"/>
                  </a:lnTo>
                  <a:lnTo>
                    <a:pt x="28732" y="9032"/>
                  </a:lnTo>
                  <a:lnTo>
                    <a:pt x="29052" y="9558"/>
                  </a:lnTo>
                  <a:lnTo>
                    <a:pt x="29334" y="10085"/>
                  </a:lnTo>
                  <a:lnTo>
                    <a:pt x="29579" y="10631"/>
                  </a:lnTo>
                  <a:lnTo>
                    <a:pt x="29805" y="11195"/>
                  </a:lnTo>
                  <a:lnTo>
                    <a:pt x="30012" y="11760"/>
                  </a:lnTo>
                  <a:lnTo>
                    <a:pt x="30181" y="12343"/>
                  </a:lnTo>
                  <a:lnTo>
                    <a:pt x="30313" y="12945"/>
                  </a:lnTo>
                  <a:lnTo>
                    <a:pt x="30426" y="13547"/>
                  </a:lnTo>
                  <a:lnTo>
                    <a:pt x="30501" y="14168"/>
                  </a:lnTo>
                  <a:lnTo>
                    <a:pt x="30538" y="14789"/>
                  </a:lnTo>
                  <a:lnTo>
                    <a:pt x="30538" y="14940"/>
                  </a:lnTo>
                  <a:lnTo>
                    <a:pt x="33568" y="14940"/>
                  </a:lnTo>
                  <a:lnTo>
                    <a:pt x="33568" y="14789"/>
                  </a:lnTo>
                  <a:lnTo>
                    <a:pt x="33511" y="14055"/>
                  </a:lnTo>
                  <a:lnTo>
                    <a:pt x="33436" y="13303"/>
                  </a:lnTo>
                  <a:lnTo>
                    <a:pt x="33323" y="12588"/>
                  </a:lnTo>
                  <a:lnTo>
                    <a:pt x="33173" y="11873"/>
                  </a:lnTo>
                  <a:lnTo>
                    <a:pt x="32966" y="11158"/>
                  </a:lnTo>
                  <a:lnTo>
                    <a:pt x="32740" y="10462"/>
                  </a:lnTo>
                  <a:lnTo>
                    <a:pt x="32476" y="9784"/>
                  </a:lnTo>
                  <a:lnTo>
                    <a:pt x="32175" y="9107"/>
                  </a:lnTo>
                  <a:lnTo>
                    <a:pt x="31818" y="8448"/>
                  </a:lnTo>
                  <a:lnTo>
                    <a:pt x="31460" y="7809"/>
                  </a:lnTo>
                  <a:lnTo>
                    <a:pt x="31046" y="7169"/>
                  </a:lnTo>
                  <a:lnTo>
                    <a:pt x="30595" y="6567"/>
                  </a:lnTo>
                  <a:lnTo>
                    <a:pt x="30125" y="5965"/>
                  </a:lnTo>
                  <a:lnTo>
                    <a:pt x="29616" y="5400"/>
                  </a:lnTo>
                  <a:lnTo>
                    <a:pt x="29071" y="4855"/>
                  </a:lnTo>
                  <a:lnTo>
                    <a:pt x="28488" y="4309"/>
                  </a:lnTo>
                  <a:lnTo>
                    <a:pt x="27885" y="3801"/>
                  </a:lnTo>
                  <a:lnTo>
                    <a:pt x="27265" y="3330"/>
                  </a:lnTo>
                  <a:lnTo>
                    <a:pt x="26625" y="2879"/>
                  </a:lnTo>
                  <a:lnTo>
                    <a:pt x="25947" y="2465"/>
                  </a:lnTo>
                  <a:lnTo>
                    <a:pt x="25270" y="2089"/>
                  </a:lnTo>
                  <a:lnTo>
                    <a:pt x="24574" y="1731"/>
                  </a:lnTo>
                  <a:lnTo>
                    <a:pt x="23840" y="1411"/>
                  </a:lnTo>
                  <a:lnTo>
                    <a:pt x="23106" y="1110"/>
                  </a:lnTo>
                  <a:lnTo>
                    <a:pt x="22354" y="866"/>
                  </a:lnTo>
                  <a:lnTo>
                    <a:pt x="21582" y="640"/>
                  </a:lnTo>
                  <a:lnTo>
                    <a:pt x="20811" y="452"/>
                  </a:lnTo>
                  <a:lnTo>
                    <a:pt x="20021" y="282"/>
                  </a:lnTo>
                  <a:lnTo>
                    <a:pt x="19230" y="169"/>
                  </a:lnTo>
                  <a:lnTo>
                    <a:pt x="18421" y="75"/>
                  </a:lnTo>
                  <a:lnTo>
                    <a:pt x="17593" y="19"/>
                  </a:lnTo>
                  <a:lnTo>
                    <a:pt x="16784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35" name="Google Shape;1635;p9"/>
            <p:cNvSpPr/>
            <p:nvPr/>
          </p:nvSpPr>
          <p:spPr>
            <a:xfrm>
              <a:off x="2627650" y="3828150"/>
              <a:ext cx="695250" cy="303425"/>
            </a:xfrm>
            <a:custGeom>
              <a:avLst/>
              <a:gdLst/>
              <a:ahLst/>
              <a:cxnLst/>
              <a:rect l="l" t="t" r="r" b="b"/>
              <a:pathLst>
                <a:path w="27810" h="12137" extrusionOk="0">
                  <a:moveTo>
                    <a:pt x="13905" y="0"/>
                  </a:moveTo>
                  <a:lnTo>
                    <a:pt x="13190" y="19"/>
                  </a:lnTo>
                  <a:lnTo>
                    <a:pt x="12513" y="57"/>
                  </a:lnTo>
                  <a:lnTo>
                    <a:pt x="11817" y="132"/>
                  </a:lnTo>
                  <a:lnTo>
                    <a:pt x="11158" y="245"/>
                  </a:lnTo>
                  <a:lnTo>
                    <a:pt x="10500" y="376"/>
                  </a:lnTo>
                  <a:lnTo>
                    <a:pt x="9841" y="546"/>
                  </a:lnTo>
                  <a:lnTo>
                    <a:pt x="9201" y="734"/>
                  </a:lnTo>
                  <a:lnTo>
                    <a:pt x="8580" y="941"/>
                  </a:lnTo>
                  <a:lnTo>
                    <a:pt x="7978" y="1186"/>
                  </a:lnTo>
                  <a:lnTo>
                    <a:pt x="7395" y="1449"/>
                  </a:lnTo>
                  <a:lnTo>
                    <a:pt x="6812" y="1750"/>
                  </a:lnTo>
                  <a:lnTo>
                    <a:pt x="6266" y="2070"/>
                  </a:lnTo>
                  <a:lnTo>
                    <a:pt x="5721" y="2409"/>
                  </a:lnTo>
                  <a:lnTo>
                    <a:pt x="5194" y="2766"/>
                  </a:lnTo>
                  <a:lnTo>
                    <a:pt x="4704" y="3142"/>
                  </a:lnTo>
                  <a:lnTo>
                    <a:pt x="4215" y="3537"/>
                  </a:lnTo>
                  <a:lnTo>
                    <a:pt x="3764" y="3970"/>
                  </a:lnTo>
                  <a:lnTo>
                    <a:pt x="3331" y="4403"/>
                  </a:lnTo>
                  <a:lnTo>
                    <a:pt x="2917" y="4855"/>
                  </a:lnTo>
                  <a:lnTo>
                    <a:pt x="2522" y="5344"/>
                  </a:lnTo>
                  <a:lnTo>
                    <a:pt x="2164" y="5833"/>
                  </a:lnTo>
                  <a:lnTo>
                    <a:pt x="1826" y="6341"/>
                  </a:lnTo>
                  <a:lnTo>
                    <a:pt x="1506" y="6868"/>
                  </a:lnTo>
                  <a:lnTo>
                    <a:pt x="1224" y="7395"/>
                  </a:lnTo>
                  <a:lnTo>
                    <a:pt x="960" y="7959"/>
                  </a:lnTo>
                  <a:lnTo>
                    <a:pt x="734" y="8524"/>
                  </a:lnTo>
                  <a:lnTo>
                    <a:pt x="527" y="9088"/>
                  </a:lnTo>
                  <a:lnTo>
                    <a:pt x="358" y="9690"/>
                  </a:lnTo>
                  <a:lnTo>
                    <a:pt x="226" y="10273"/>
                  </a:lnTo>
                  <a:lnTo>
                    <a:pt x="113" y="10894"/>
                  </a:lnTo>
                  <a:lnTo>
                    <a:pt x="38" y="11515"/>
                  </a:lnTo>
                  <a:lnTo>
                    <a:pt x="1" y="12136"/>
                  </a:lnTo>
                  <a:lnTo>
                    <a:pt x="2917" y="12136"/>
                  </a:lnTo>
                  <a:lnTo>
                    <a:pt x="2955" y="11647"/>
                  </a:lnTo>
                  <a:lnTo>
                    <a:pt x="3030" y="11158"/>
                  </a:lnTo>
                  <a:lnTo>
                    <a:pt x="3124" y="10687"/>
                  </a:lnTo>
                  <a:lnTo>
                    <a:pt x="3237" y="10217"/>
                  </a:lnTo>
                  <a:lnTo>
                    <a:pt x="3369" y="9765"/>
                  </a:lnTo>
                  <a:lnTo>
                    <a:pt x="3538" y="9314"/>
                  </a:lnTo>
                  <a:lnTo>
                    <a:pt x="3726" y="8862"/>
                  </a:lnTo>
                  <a:lnTo>
                    <a:pt x="3933" y="8448"/>
                  </a:lnTo>
                  <a:lnTo>
                    <a:pt x="4159" y="8016"/>
                  </a:lnTo>
                  <a:lnTo>
                    <a:pt x="4403" y="7620"/>
                  </a:lnTo>
                  <a:lnTo>
                    <a:pt x="4667" y="7207"/>
                  </a:lnTo>
                  <a:lnTo>
                    <a:pt x="4968" y="6830"/>
                  </a:lnTo>
                  <a:lnTo>
                    <a:pt x="5269" y="6454"/>
                  </a:lnTo>
                  <a:lnTo>
                    <a:pt x="5589" y="6096"/>
                  </a:lnTo>
                  <a:lnTo>
                    <a:pt x="5946" y="5758"/>
                  </a:lnTo>
                  <a:lnTo>
                    <a:pt x="6304" y="5438"/>
                  </a:lnTo>
                  <a:lnTo>
                    <a:pt x="6680" y="5118"/>
                  </a:lnTo>
                  <a:lnTo>
                    <a:pt x="7075" y="4817"/>
                  </a:lnTo>
                  <a:lnTo>
                    <a:pt x="7489" y="4554"/>
                  </a:lnTo>
                  <a:lnTo>
                    <a:pt x="7903" y="4290"/>
                  </a:lnTo>
                  <a:lnTo>
                    <a:pt x="8355" y="4045"/>
                  </a:lnTo>
                  <a:lnTo>
                    <a:pt x="8806" y="3820"/>
                  </a:lnTo>
                  <a:lnTo>
                    <a:pt x="9258" y="3613"/>
                  </a:lnTo>
                  <a:lnTo>
                    <a:pt x="9728" y="3425"/>
                  </a:lnTo>
                  <a:lnTo>
                    <a:pt x="10217" y="3255"/>
                  </a:lnTo>
                  <a:lnTo>
                    <a:pt x="10725" y="3105"/>
                  </a:lnTo>
                  <a:lnTo>
                    <a:pt x="11233" y="2973"/>
                  </a:lnTo>
                  <a:lnTo>
                    <a:pt x="11741" y="2860"/>
                  </a:lnTo>
                  <a:lnTo>
                    <a:pt x="12268" y="2785"/>
                  </a:lnTo>
                  <a:lnTo>
                    <a:pt x="12814" y="2728"/>
                  </a:lnTo>
                  <a:lnTo>
                    <a:pt x="13360" y="2691"/>
                  </a:lnTo>
                  <a:lnTo>
                    <a:pt x="13905" y="2672"/>
                  </a:lnTo>
                  <a:lnTo>
                    <a:pt x="14451" y="2691"/>
                  </a:lnTo>
                  <a:lnTo>
                    <a:pt x="14997" y="2728"/>
                  </a:lnTo>
                  <a:lnTo>
                    <a:pt x="15523" y="2785"/>
                  </a:lnTo>
                  <a:lnTo>
                    <a:pt x="16050" y="2860"/>
                  </a:lnTo>
                  <a:lnTo>
                    <a:pt x="16577" y="2973"/>
                  </a:lnTo>
                  <a:lnTo>
                    <a:pt x="17085" y="3105"/>
                  </a:lnTo>
                  <a:lnTo>
                    <a:pt x="17574" y="3255"/>
                  </a:lnTo>
                  <a:lnTo>
                    <a:pt x="18064" y="3425"/>
                  </a:lnTo>
                  <a:lnTo>
                    <a:pt x="18534" y="3613"/>
                  </a:lnTo>
                  <a:lnTo>
                    <a:pt x="19004" y="3820"/>
                  </a:lnTo>
                  <a:lnTo>
                    <a:pt x="19456" y="4045"/>
                  </a:lnTo>
                  <a:lnTo>
                    <a:pt x="19889" y="4290"/>
                  </a:lnTo>
                  <a:lnTo>
                    <a:pt x="20321" y="4554"/>
                  </a:lnTo>
                  <a:lnTo>
                    <a:pt x="20717" y="4817"/>
                  </a:lnTo>
                  <a:lnTo>
                    <a:pt x="21112" y="5118"/>
                  </a:lnTo>
                  <a:lnTo>
                    <a:pt x="21488" y="5438"/>
                  </a:lnTo>
                  <a:lnTo>
                    <a:pt x="21864" y="5758"/>
                  </a:lnTo>
                  <a:lnTo>
                    <a:pt x="22203" y="6096"/>
                  </a:lnTo>
                  <a:lnTo>
                    <a:pt x="22523" y="6454"/>
                  </a:lnTo>
                  <a:lnTo>
                    <a:pt x="22843" y="6830"/>
                  </a:lnTo>
                  <a:lnTo>
                    <a:pt x="23125" y="7207"/>
                  </a:lnTo>
                  <a:lnTo>
                    <a:pt x="23388" y="7620"/>
                  </a:lnTo>
                  <a:lnTo>
                    <a:pt x="23652" y="8016"/>
                  </a:lnTo>
                  <a:lnTo>
                    <a:pt x="23878" y="8448"/>
                  </a:lnTo>
                  <a:lnTo>
                    <a:pt x="24084" y="8862"/>
                  </a:lnTo>
                  <a:lnTo>
                    <a:pt x="24273" y="9314"/>
                  </a:lnTo>
                  <a:lnTo>
                    <a:pt x="24423" y="9765"/>
                  </a:lnTo>
                  <a:lnTo>
                    <a:pt x="24574" y="10217"/>
                  </a:lnTo>
                  <a:lnTo>
                    <a:pt x="24687" y="10687"/>
                  </a:lnTo>
                  <a:lnTo>
                    <a:pt x="24781" y="11158"/>
                  </a:lnTo>
                  <a:lnTo>
                    <a:pt x="24837" y="11647"/>
                  </a:lnTo>
                  <a:lnTo>
                    <a:pt x="24875" y="12136"/>
                  </a:lnTo>
                  <a:lnTo>
                    <a:pt x="27810" y="12136"/>
                  </a:lnTo>
                  <a:lnTo>
                    <a:pt x="27754" y="11515"/>
                  </a:lnTo>
                  <a:lnTo>
                    <a:pt x="27697" y="10894"/>
                  </a:lnTo>
                  <a:lnTo>
                    <a:pt x="27584" y="10273"/>
                  </a:lnTo>
                  <a:lnTo>
                    <a:pt x="27434" y="9690"/>
                  </a:lnTo>
                  <a:lnTo>
                    <a:pt x="27264" y="9088"/>
                  </a:lnTo>
                  <a:lnTo>
                    <a:pt x="27076" y="8524"/>
                  </a:lnTo>
                  <a:lnTo>
                    <a:pt x="26832" y="7959"/>
                  </a:lnTo>
                  <a:lnTo>
                    <a:pt x="26587" y="7395"/>
                  </a:lnTo>
                  <a:lnTo>
                    <a:pt x="26286" y="6868"/>
                  </a:lnTo>
                  <a:lnTo>
                    <a:pt x="25985" y="6341"/>
                  </a:lnTo>
                  <a:lnTo>
                    <a:pt x="25646" y="5833"/>
                  </a:lnTo>
                  <a:lnTo>
                    <a:pt x="25270" y="5344"/>
                  </a:lnTo>
                  <a:lnTo>
                    <a:pt x="24894" y="4855"/>
                  </a:lnTo>
                  <a:lnTo>
                    <a:pt x="24480" y="4403"/>
                  </a:lnTo>
                  <a:lnTo>
                    <a:pt x="24028" y="3970"/>
                  </a:lnTo>
                  <a:lnTo>
                    <a:pt x="23576" y="3537"/>
                  </a:lnTo>
                  <a:lnTo>
                    <a:pt x="23106" y="3142"/>
                  </a:lnTo>
                  <a:lnTo>
                    <a:pt x="22598" y="2766"/>
                  </a:lnTo>
                  <a:lnTo>
                    <a:pt x="22071" y="2409"/>
                  </a:lnTo>
                  <a:lnTo>
                    <a:pt x="21544" y="2070"/>
                  </a:lnTo>
                  <a:lnTo>
                    <a:pt x="20980" y="1750"/>
                  </a:lnTo>
                  <a:lnTo>
                    <a:pt x="20415" y="1449"/>
                  </a:lnTo>
                  <a:lnTo>
                    <a:pt x="19813" y="1186"/>
                  </a:lnTo>
                  <a:lnTo>
                    <a:pt x="19211" y="941"/>
                  </a:lnTo>
                  <a:lnTo>
                    <a:pt x="18590" y="734"/>
                  </a:lnTo>
                  <a:lnTo>
                    <a:pt x="17951" y="546"/>
                  </a:lnTo>
                  <a:lnTo>
                    <a:pt x="17311" y="376"/>
                  </a:lnTo>
                  <a:lnTo>
                    <a:pt x="16652" y="245"/>
                  </a:lnTo>
                  <a:lnTo>
                    <a:pt x="15975" y="132"/>
                  </a:lnTo>
                  <a:lnTo>
                    <a:pt x="15298" y="57"/>
                  </a:lnTo>
                  <a:lnTo>
                    <a:pt x="14601" y="19"/>
                  </a:lnTo>
                  <a:lnTo>
                    <a:pt x="13905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36" name="Google Shape;1636;p9"/>
            <p:cNvSpPr/>
            <p:nvPr/>
          </p:nvSpPr>
          <p:spPr>
            <a:xfrm>
              <a:off x="2623900" y="3824375"/>
              <a:ext cx="702775" cy="310950"/>
            </a:xfrm>
            <a:custGeom>
              <a:avLst/>
              <a:gdLst/>
              <a:ahLst/>
              <a:cxnLst/>
              <a:rect l="l" t="t" r="r" b="b"/>
              <a:pathLst>
                <a:path w="28111" h="12438" extrusionOk="0">
                  <a:moveTo>
                    <a:pt x="14055" y="302"/>
                  </a:moveTo>
                  <a:lnTo>
                    <a:pt x="14733" y="320"/>
                  </a:lnTo>
                  <a:lnTo>
                    <a:pt x="15429" y="358"/>
                  </a:lnTo>
                  <a:lnTo>
                    <a:pt x="16087" y="433"/>
                  </a:lnTo>
                  <a:lnTo>
                    <a:pt x="16746" y="527"/>
                  </a:lnTo>
                  <a:lnTo>
                    <a:pt x="17404" y="659"/>
                  </a:lnTo>
                  <a:lnTo>
                    <a:pt x="18044" y="828"/>
                  </a:lnTo>
                  <a:lnTo>
                    <a:pt x="18665" y="998"/>
                  </a:lnTo>
                  <a:lnTo>
                    <a:pt x="19267" y="1205"/>
                  </a:lnTo>
                  <a:lnTo>
                    <a:pt x="19869" y="1449"/>
                  </a:lnTo>
                  <a:lnTo>
                    <a:pt x="20453" y="1713"/>
                  </a:lnTo>
                  <a:lnTo>
                    <a:pt x="21017" y="1995"/>
                  </a:lnTo>
                  <a:lnTo>
                    <a:pt x="21563" y="2296"/>
                  </a:lnTo>
                  <a:lnTo>
                    <a:pt x="22090" y="2616"/>
                  </a:lnTo>
                  <a:lnTo>
                    <a:pt x="22598" y="2973"/>
                  </a:lnTo>
                  <a:lnTo>
                    <a:pt x="23106" y="3331"/>
                  </a:lnTo>
                  <a:lnTo>
                    <a:pt x="23576" y="3726"/>
                  </a:lnTo>
                  <a:lnTo>
                    <a:pt x="24028" y="4140"/>
                  </a:lnTo>
                  <a:lnTo>
                    <a:pt x="24460" y="4554"/>
                  </a:lnTo>
                  <a:lnTo>
                    <a:pt x="24874" y="5006"/>
                  </a:lnTo>
                  <a:lnTo>
                    <a:pt x="25251" y="5476"/>
                  </a:lnTo>
                  <a:lnTo>
                    <a:pt x="25608" y="5946"/>
                  </a:lnTo>
                  <a:lnTo>
                    <a:pt x="25947" y="6454"/>
                  </a:lnTo>
                  <a:lnTo>
                    <a:pt x="26267" y="6962"/>
                  </a:lnTo>
                  <a:lnTo>
                    <a:pt x="26549" y="7489"/>
                  </a:lnTo>
                  <a:lnTo>
                    <a:pt x="26812" y="8016"/>
                  </a:lnTo>
                  <a:lnTo>
                    <a:pt x="27038" y="8581"/>
                  </a:lnTo>
                  <a:lnTo>
                    <a:pt x="27245" y="9145"/>
                  </a:lnTo>
                  <a:lnTo>
                    <a:pt x="27414" y="9728"/>
                  </a:lnTo>
                  <a:lnTo>
                    <a:pt x="27565" y="10312"/>
                  </a:lnTo>
                  <a:lnTo>
                    <a:pt x="27678" y="10914"/>
                  </a:lnTo>
                  <a:lnTo>
                    <a:pt x="27753" y="11516"/>
                  </a:lnTo>
                  <a:lnTo>
                    <a:pt x="27791" y="12137"/>
                  </a:lnTo>
                  <a:lnTo>
                    <a:pt x="25156" y="12137"/>
                  </a:lnTo>
                  <a:lnTo>
                    <a:pt x="25119" y="11647"/>
                  </a:lnTo>
                  <a:lnTo>
                    <a:pt x="25044" y="11158"/>
                  </a:lnTo>
                  <a:lnTo>
                    <a:pt x="24949" y="10688"/>
                  </a:lnTo>
                  <a:lnTo>
                    <a:pt x="24837" y="10217"/>
                  </a:lnTo>
                  <a:lnTo>
                    <a:pt x="24686" y="9747"/>
                  </a:lnTo>
                  <a:lnTo>
                    <a:pt x="24517" y="9296"/>
                  </a:lnTo>
                  <a:lnTo>
                    <a:pt x="24329" y="8844"/>
                  </a:lnTo>
                  <a:lnTo>
                    <a:pt x="24103" y="8430"/>
                  </a:lnTo>
                  <a:lnTo>
                    <a:pt x="23877" y="7997"/>
                  </a:lnTo>
                  <a:lnTo>
                    <a:pt x="23614" y="7583"/>
                  </a:lnTo>
                  <a:lnTo>
                    <a:pt x="23350" y="7188"/>
                  </a:lnTo>
                  <a:lnTo>
                    <a:pt x="23049" y="6812"/>
                  </a:lnTo>
                  <a:lnTo>
                    <a:pt x="22729" y="6436"/>
                  </a:lnTo>
                  <a:lnTo>
                    <a:pt x="22409" y="6078"/>
                  </a:lnTo>
                  <a:lnTo>
                    <a:pt x="22052" y="5739"/>
                  </a:lnTo>
                  <a:lnTo>
                    <a:pt x="21694" y="5420"/>
                  </a:lnTo>
                  <a:lnTo>
                    <a:pt x="21299" y="5100"/>
                  </a:lnTo>
                  <a:lnTo>
                    <a:pt x="20904" y="4817"/>
                  </a:lnTo>
                  <a:lnTo>
                    <a:pt x="20490" y="4535"/>
                  </a:lnTo>
                  <a:lnTo>
                    <a:pt x="20076" y="4272"/>
                  </a:lnTo>
                  <a:lnTo>
                    <a:pt x="19625" y="4027"/>
                  </a:lnTo>
                  <a:lnTo>
                    <a:pt x="19173" y="3801"/>
                  </a:lnTo>
                  <a:lnTo>
                    <a:pt x="18703" y="3594"/>
                  </a:lnTo>
                  <a:lnTo>
                    <a:pt x="18232" y="3406"/>
                  </a:lnTo>
                  <a:lnTo>
                    <a:pt x="17743" y="3237"/>
                  </a:lnTo>
                  <a:lnTo>
                    <a:pt x="17235" y="3105"/>
                  </a:lnTo>
                  <a:lnTo>
                    <a:pt x="16727" y="2973"/>
                  </a:lnTo>
                  <a:lnTo>
                    <a:pt x="16200" y="2861"/>
                  </a:lnTo>
                  <a:lnTo>
                    <a:pt x="15673" y="2785"/>
                  </a:lnTo>
                  <a:lnTo>
                    <a:pt x="15147" y="2729"/>
                  </a:lnTo>
                  <a:lnTo>
                    <a:pt x="14601" y="2691"/>
                  </a:lnTo>
                  <a:lnTo>
                    <a:pt x="14055" y="2672"/>
                  </a:lnTo>
                  <a:lnTo>
                    <a:pt x="13491" y="2691"/>
                  </a:lnTo>
                  <a:lnTo>
                    <a:pt x="12964" y="2729"/>
                  </a:lnTo>
                  <a:lnTo>
                    <a:pt x="12418" y="2785"/>
                  </a:lnTo>
                  <a:lnTo>
                    <a:pt x="11891" y="2861"/>
                  </a:lnTo>
                  <a:lnTo>
                    <a:pt x="11365" y="2973"/>
                  </a:lnTo>
                  <a:lnTo>
                    <a:pt x="10857" y="3105"/>
                  </a:lnTo>
                  <a:lnTo>
                    <a:pt x="10367" y="3237"/>
                  </a:lnTo>
                  <a:lnTo>
                    <a:pt x="9878" y="3406"/>
                  </a:lnTo>
                  <a:lnTo>
                    <a:pt x="9389" y="3594"/>
                  </a:lnTo>
                  <a:lnTo>
                    <a:pt x="8919" y="3801"/>
                  </a:lnTo>
                  <a:lnTo>
                    <a:pt x="8467" y="4027"/>
                  </a:lnTo>
                  <a:lnTo>
                    <a:pt x="8034" y="4272"/>
                  </a:lnTo>
                  <a:lnTo>
                    <a:pt x="7602" y="4535"/>
                  </a:lnTo>
                  <a:lnTo>
                    <a:pt x="7188" y="4817"/>
                  </a:lnTo>
                  <a:lnTo>
                    <a:pt x="6792" y="5100"/>
                  </a:lnTo>
                  <a:lnTo>
                    <a:pt x="6416" y="5420"/>
                  </a:lnTo>
                  <a:lnTo>
                    <a:pt x="6040" y="5739"/>
                  </a:lnTo>
                  <a:lnTo>
                    <a:pt x="5701" y="6078"/>
                  </a:lnTo>
                  <a:lnTo>
                    <a:pt x="5362" y="6436"/>
                  </a:lnTo>
                  <a:lnTo>
                    <a:pt x="5043" y="6812"/>
                  </a:lnTo>
                  <a:lnTo>
                    <a:pt x="4760" y="7188"/>
                  </a:lnTo>
                  <a:lnTo>
                    <a:pt x="4478" y="7583"/>
                  </a:lnTo>
                  <a:lnTo>
                    <a:pt x="4234" y="7997"/>
                  </a:lnTo>
                  <a:lnTo>
                    <a:pt x="3989" y="8430"/>
                  </a:lnTo>
                  <a:lnTo>
                    <a:pt x="3782" y="8844"/>
                  </a:lnTo>
                  <a:lnTo>
                    <a:pt x="3594" y="9296"/>
                  </a:lnTo>
                  <a:lnTo>
                    <a:pt x="3424" y="9747"/>
                  </a:lnTo>
                  <a:lnTo>
                    <a:pt x="3274" y="10217"/>
                  </a:lnTo>
                  <a:lnTo>
                    <a:pt x="3142" y="10688"/>
                  </a:lnTo>
                  <a:lnTo>
                    <a:pt x="3048" y="11158"/>
                  </a:lnTo>
                  <a:lnTo>
                    <a:pt x="2973" y="11647"/>
                  </a:lnTo>
                  <a:lnTo>
                    <a:pt x="2935" y="12137"/>
                  </a:lnTo>
                  <a:lnTo>
                    <a:pt x="301" y="12137"/>
                  </a:lnTo>
                  <a:lnTo>
                    <a:pt x="358" y="11516"/>
                  </a:lnTo>
                  <a:lnTo>
                    <a:pt x="433" y="10914"/>
                  </a:lnTo>
                  <a:lnTo>
                    <a:pt x="546" y="10312"/>
                  </a:lnTo>
                  <a:lnTo>
                    <a:pt x="677" y="9728"/>
                  </a:lnTo>
                  <a:lnTo>
                    <a:pt x="866" y="9145"/>
                  </a:lnTo>
                  <a:lnTo>
                    <a:pt x="1054" y="8581"/>
                  </a:lnTo>
                  <a:lnTo>
                    <a:pt x="1298" y="8016"/>
                  </a:lnTo>
                  <a:lnTo>
                    <a:pt x="1543" y="7489"/>
                  </a:lnTo>
                  <a:lnTo>
                    <a:pt x="1844" y="6962"/>
                  </a:lnTo>
                  <a:lnTo>
                    <a:pt x="2145" y="6454"/>
                  </a:lnTo>
                  <a:lnTo>
                    <a:pt x="2484" y="5946"/>
                  </a:lnTo>
                  <a:lnTo>
                    <a:pt x="2841" y="5476"/>
                  </a:lnTo>
                  <a:lnTo>
                    <a:pt x="3236" y="5006"/>
                  </a:lnTo>
                  <a:lnTo>
                    <a:pt x="3650" y="4554"/>
                  </a:lnTo>
                  <a:lnTo>
                    <a:pt x="4083" y="4140"/>
                  </a:lnTo>
                  <a:lnTo>
                    <a:pt x="4535" y="3726"/>
                  </a:lnTo>
                  <a:lnTo>
                    <a:pt x="5005" y="3331"/>
                  </a:lnTo>
                  <a:lnTo>
                    <a:pt x="5494" y="2973"/>
                  </a:lnTo>
                  <a:lnTo>
                    <a:pt x="6002" y="2616"/>
                  </a:lnTo>
                  <a:lnTo>
                    <a:pt x="6529" y="2296"/>
                  </a:lnTo>
                  <a:lnTo>
                    <a:pt x="7094" y="1995"/>
                  </a:lnTo>
                  <a:lnTo>
                    <a:pt x="7658" y="1713"/>
                  </a:lnTo>
                  <a:lnTo>
                    <a:pt x="8222" y="1449"/>
                  </a:lnTo>
                  <a:lnTo>
                    <a:pt x="8825" y="1205"/>
                  </a:lnTo>
                  <a:lnTo>
                    <a:pt x="9445" y="998"/>
                  </a:lnTo>
                  <a:lnTo>
                    <a:pt x="10066" y="828"/>
                  </a:lnTo>
                  <a:lnTo>
                    <a:pt x="10706" y="659"/>
                  </a:lnTo>
                  <a:lnTo>
                    <a:pt x="11346" y="527"/>
                  </a:lnTo>
                  <a:lnTo>
                    <a:pt x="12004" y="433"/>
                  </a:lnTo>
                  <a:lnTo>
                    <a:pt x="12682" y="358"/>
                  </a:lnTo>
                  <a:lnTo>
                    <a:pt x="13359" y="320"/>
                  </a:lnTo>
                  <a:lnTo>
                    <a:pt x="14055" y="302"/>
                  </a:lnTo>
                  <a:close/>
                  <a:moveTo>
                    <a:pt x="14055" y="1"/>
                  </a:moveTo>
                  <a:lnTo>
                    <a:pt x="13359" y="19"/>
                  </a:lnTo>
                  <a:lnTo>
                    <a:pt x="12682" y="57"/>
                  </a:lnTo>
                  <a:lnTo>
                    <a:pt x="12004" y="132"/>
                  </a:lnTo>
                  <a:lnTo>
                    <a:pt x="11346" y="245"/>
                  </a:lnTo>
                  <a:lnTo>
                    <a:pt x="10687" y="358"/>
                  </a:lnTo>
                  <a:lnTo>
                    <a:pt x="10048" y="527"/>
                  </a:lnTo>
                  <a:lnTo>
                    <a:pt x="9408" y="716"/>
                  </a:lnTo>
                  <a:lnTo>
                    <a:pt x="8768" y="923"/>
                  </a:lnTo>
                  <a:lnTo>
                    <a:pt x="8166" y="1167"/>
                  </a:lnTo>
                  <a:lnTo>
                    <a:pt x="7564" y="1431"/>
                  </a:lnTo>
                  <a:lnTo>
                    <a:pt x="6962" y="1732"/>
                  </a:lnTo>
                  <a:lnTo>
                    <a:pt x="6397" y="2052"/>
                  </a:lnTo>
                  <a:lnTo>
                    <a:pt x="5833" y="2390"/>
                  </a:lnTo>
                  <a:lnTo>
                    <a:pt x="5306" y="2766"/>
                  </a:lnTo>
                  <a:lnTo>
                    <a:pt x="4779" y="3162"/>
                  </a:lnTo>
                  <a:lnTo>
                    <a:pt x="4271" y="3576"/>
                  </a:lnTo>
                  <a:lnTo>
                    <a:pt x="3801" y="4027"/>
                  </a:lnTo>
                  <a:lnTo>
                    <a:pt x="3349" y="4479"/>
                  </a:lnTo>
                  <a:lnTo>
                    <a:pt x="2916" y="4949"/>
                  </a:lnTo>
                  <a:lnTo>
                    <a:pt x="2521" y="5438"/>
                  </a:lnTo>
                  <a:lnTo>
                    <a:pt x="2145" y="5946"/>
                  </a:lnTo>
                  <a:lnTo>
                    <a:pt x="1806" y="6473"/>
                  </a:lnTo>
                  <a:lnTo>
                    <a:pt x="1486" y="7019"/>
                  </a:lnTo>
                  <a:lnTo>
                    <a:pt x="1204" y="7564"/>
                  </a:lnTo>
                  <a:lnTo>
                    <a:pt x="941" y="8110"/>
                  </a:lnTo>
                  <a:lnTo>
                    <a:pt x="715" y="8693"/>
                  </a:lnTo>
                  <a:lnTo>
                    <a:pt x="508" y="9258"/>
                  </a:lnTo>
                  <a:lnTo>
                    <a:pt x="358" y="9860"/>
                  </a:lnTo>
                  <a:lnTo>
                    <a:pt x="207" y="10443"/>
                  </a:lnTo>
                  <a:lnTo>
                    <a:pt x="113" y="11064"/>
                  </a:lnTo>
                  <a:lnTo>
                    <a:pt x="38" y="11666"/>
                  </a:lnTo>
                  <a:lnTo>
                    <a:pt x="0" y="12287"/>
                  </a:lnTo>
                  <a:lnTo>
                    <a:pt x="0" y="12438"/>
                  </a:lnTo>
                  <a:lnTo>
                    <a:pt x="3218" y="12438"/>
                  </a:lnTo>
                  <a:lnTo>
                    <a:pt x="3218" y="12306"/>
                  </a:lnTo>
                  <a:lnTo>
                    <a:pt x="3255" y="11817"/>
                  </a:lnTo>
                  <a:lnTo>
                    <a:pt x="3330" y="11328"/>
                  </a:lnTo>
                  <a:lnTo>
                    <a:pt x="3406" y="10857"/>
                  </a:lnTo>
                  <a:lnTo>
                    <a:pt x="3519" y="10406"/>
                  </a:lnTo>
                  <a:lnTo>
                    <a:pt x="3669" y="9935"/>
                  </a:lnTo>
                  <a:lnTo>
                    <a:pt x="3820" y="9503"/>
                  </a:lnTo>
                  <a:lnTo>
                    <a:pt x="4008" y="9070"/>
                  </a:lnTo>
                  <a:lnTo>
                    <a:pt x="4215" y="8637"/>
                  </a:lnTo>
                  <a:lnTo>
                    <a:pt x="4441" y="8223"/>
                  </a:lnTo>
                  <a:lnTo>
                    <a:pt x="4685" y="7828"/>
                  </a:lnTo>
                  <a:lnTo>
                    <a:pt x="4949" y="7433"/>
                  </a:lnTo>
                  <a:lnTo>
                    <a:pt x="5231" y="7056"/>
                  </a:lnTo>
                  <a:lnTo>
                    <a:pt x="5532" y="6680"/>
                  </a:lnTo>
                  <a:lnTo>
                    <a:pt x="5871" y="6341"/>
                  </a:lnTo>
                  <a:lnTo>
                    <a:pt x="6209" y="6003"/>
                  </a:lnTo>
                  <a:lnTo>
                    <a:pt x="6567" y="5683"/>
                  </a:lnTo>
                  <a:lnTo>
                    <a:pt x="6943" y="5363"/>
                  </a:lnTo>
                  <a:lnTo>
                    <a:pt x="7319" y="5081"/>
                  </a:lnTo>
                  <a:lnTo>
                    <a:pt x="7733" y="4799"/>
                  </a:lnTo>
                  <a:lnTo>
                    <a:pt x="8147" y="4554"/>
                  </a:lnTo>
                  <a:lnTo>
                    <a:pt x="8580" y="4309"/>
                  </a:lnTo>
                  <a:lnTo>
                    <a:pt x="9013" y="4084"/>
                  </a:lnTo>
                  <a:lnTo>
                    <a:pt x="9483" y="3877"/>
                  </a:lnTo>
                  <a:lnTo>
                    <a:pt x="9953" y="3707"/>
                  </a:lnTo>
                  <a:lnTo>
                    <a:pt x="10424" y="3538"/>
                  </a:lnTo>
                  <a:lnTo>
                    <a:pt x="10913" y="3387"/>
                  </a:lnTo>
                  <a:lnTo>
                    <a:pt x="11421" y="3275"/>
                  </a:lnTo>
                  <a:lnTo>
                    <a:pt x="11929" y="3162"/>
                  </a:lnTo>
                  <a:lnTo>
                    <a:pt x="12456" y="3086"/>
                  </a:lnTo>
                  <a:lnTo>
                    <a:pt x="12983" y="3030"/>
                  </a:lnTo>
                  <a:lnTo>
                    <a:pt x="13510" y="2992"/>
                  </a:lnTo>
                  <a:lnTo>
                    <a:pt x="14055" y="2973"/>
                  </a:lnTo>
                  <a:lnTo>
                    <a:pt x="14582" y="2992"/>
                  </a:lnTo>
                  <a:lnTo>
                    <a:pt x="15128" y="3030"/>
                  </a:lnTo>
                  <a:lnTo>
                    <a:pt x="15655" y="3086"/>
                  </a:lnTo>
                  <a:lnTo>
                    <a:pt x="16163" y="3162"/>
                  </a:lnTo>
                  <a:lnTo>
                    <a:pt x="16671" y="3275"/>
                  </a:lnTo>
                  <a:lnTo>
                    <a:pt x="17179" y="3387"/>
                  </a:lnTo>
                  <a:lnTo>
                    <a:pt x="17668" y="3538"/>
                  </a:lnTo>
                  <a:lnTo>
                    <a:pt x="18157" y="3707"/>
                  </a:lnTo>
                  <a:lnTo>
                    <a:pt x="18627" y="3877"/>
                  </a:lnTo>
                  <a:lnTo>
                    <a:pt x="19079" y="4084"/>
                  </a:lnTo>
                  <a:lnTo>
                    <a:pt x="19531" y="4309"/>
                  </a:lnTo>
                  <a:lnTo>
                    <a:pt x="19963" y="4554"/>
                  </a:lnTo>
                  <a:lnTo>
                    <a:pt x="20377" y="4799"/>
                  </a:lnTo>
                  <a:lnTo>
                    <a:pt x="20772" y="5081"/>
                  </a:lnTo>
                  <a:lnTo>
                    <a:pt x="21168" y="5363"/>
                  </a:lnTo>
                  <a:lnTo>
                    <a:pt x="21544" y="5683"/>
                  </a:lnTo>
                  <a:lnTo>
                    <a:pt x="21901" y="6003"/>
                  </a:lnTo>
                  <a:lnTo>
                    <a:pt x="22240" y="6341"/>
                  </a:lnTo>
                  <a:lnTo>
                    <a:pt x="22560" y="6680"/>
                  </a:lnTo>
                  <a:lnTo>
                    <a:pt x="22861" y="7056"/>
                  </a:lnTo>
                  <a:lnTo>
                    <a:pt x="23143" y="7433"/>
                  </a:lnTo>
                  <a:lnTo>
                    <a:pt x="23425" y="7828"/>
                  </a:lnTo>
                  <a:lnTo>
                    <a:pt x="23670" y="8223"/>
                  </a:lnTo>
                  <a:lnTo>
                    <a:pt x="23896" y="8637"/>
                  </a:lnTo>
                  <a:lnTo>
                    <a:pt x="24103" y="9070"/>
                  </a:lnTo>
                  <a:lnTo>
                    <a:pt x="24272" y="9503"/>
                  </a:lnTo>
                  <a:lnTo>
                    <a:pt x="24441" y="9935"/>
                  </a:lnTo>
                  <a:lnTo>
                    <a:pt x="24573" y="10406"/>
                  </a:lnTo>
                  <a:lnTo>
                    <a:pt x="24686" y="10857"/>
                  </a:lnTo>
                  <a:lnTo>
                    <a:pt x="24780" y="11328"/>
                  </a:lnTo>
                  <a:lnTo>
                    <a:pt x="24837" y="11817"/>
                  </a:lnTo>
                  <a:lnTo>
                    <a:pt x="24874" y="12306"/>
                  </a:lnTo>
                  <a:lnTo>
                    <a:pt x="24893" y="12438"/>
                  </a:lnTo>
                  <a:lnTo>
                    <a:pt x="28111" y="12438"/>
                  </a:lnTo>
                  <a:lnTo>
                    <a:pt x="28092" y="12287"/>
                  </a:lnTo>
                  <a:lnTo>
                    <a:pt x="28054" y="11666"/>
                  </a:lnTo>
                  <a:lnTo>
                    <a:pt x="27998" y="11064"/>
                  </a:lnTo>
                  <a:lnTo>
                    <a:pt x="27885" y="10443"/>
                  </a:lnTo>
                  <a:lnTo>
                    <a:pt x="27753" y="9860"/>
                  </a:lnTo>
                  <a:lnTo>
                    <a:pt x="27584" y="9258"/>
                  </a:lnTo>
                  <a:lnTo>
                    <a:pt x="27396" y="8693"/>
                  </a:lnTo>
                  <a:lnTo>
                    <a:pt x="27151" y="8110"/>
                  </a:lnTo>
                  <a:lnTo>
                    <a:pt x="26906" y="7564"/>
                  </a:lnTo>
                  <a:lnTo>
                    <a:pt x="26624" y="7019"/>
                  </a:lnTo>
                  <a:lnTo>
                    <a:pt x="26304" y="6473"/>
                  </a:lnTo>
                  <a:lnTo>
                    <a:pt x="25966" y="5946"/>
                  </a:lnTo>
                  <a:lnTo>
                    <a:pt x="25589" y="5438"/>
                  </a:lnTo>
                  <a:lnTo>
                    <a:pt x="25194" y="4949"/>
                  </a:lnTo>
                  <a:lnTo>
                    <a:pt x="24761" y="4479"/>
                  </a:lnTo>
                  <a:lnTo>
                    <a:pt x="24310" y="4027"/>
                  </a:lnTo>
                  <a:lnTo>
                    <a:pt x="23821" y="3576"/>
                  </a:lnTo>
                  <a:lnTo>
                    <a:pt x="23313" y="3162"/>
                  </a:lnTo>
                  <a:lnTo>
                    <a:pt x="22805" y="2766"/>
                  </a:lnTo>
                  <a:lnTo>
                    <a:pt x="22259" y="2390"/>
                  </a:lnTo>
                  <a:lnTo>
                    <a:pt x="21694" y="2052"/>
                  </a:lnTo>
                  <a:lnTo>
                    <a:pt x="21130" y="1732"/>
                  </a:lnTo>
                  <a:lnTo>
                    <a:pt x="20547" y="1431"/>
                  </a:lnTo>
                  <a:lnTo>
                    <a:pt x="19945" y="1167"/>
                  </a:lnTo>
                  <a:lnTo>
                    <a:pt x="19324" y="923"/>
                  </a:lnTo>
                  <a:lnTo>
                    <a:pt x="18703" y="716"/>
                  </a:lnTo>
                  <a:lnTo>
                    <a:pt x="18063" y="527"/>
                  </a:lnTo>
                  <a:lnTo>
                    <a:pt x="17404" y="358"/>
                  </a:lnTo>
                  <a:lnTo>
                    <a:pt x="16746" y="245"/>
                  </a:lnTo>
                  <a:lnTo>
                    <a:pt x="16087" y="132"/>
                  </a:lnTo>
                  <a:lnTo>
                    <a:pt x="15410" y="57"/>
                  </a:lnTo>
                  <a:lnTo>
                    <a:pt x="14733" y="19"/>
                  </a:lnTo>
                  <a:lnTo>
                    <a:pt x="14055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37" name="Google Shape;1637;p9"/>
            <p:cNvSpPr/>
            <p:nvPr/>
          </p:nvSpPr>
          <p:spPr>
            <a:xfrm>
              <a:off x="2700550" y="3894925"/>
              <a:ext cx="548975" cy="236650"/>
            </a:xfrm>
            <a:custGeom>
              <a:avLst/>
              <a:gdLst/>
              <a:ahLst/>
              <a:cxnLst/>
              <a:rect l="l" t="t" r="r" b="b"/>
              <a:pathLst>
                <a:path w="21959" h="9466" extrusionOk="0">
                  <a:moveTo>
                    <a:pt x="10989" y="1"/>
                  </a:moveTo>
                  <a:lnTo>
                    <a:pt x="10444" y="20"/>
                  </a:lnTo>
                  <a:lnTo>
                    <a:pt x="9898" y="57"/>
                  </a:lnTo>
                  <a:lnTo>
                    <a:pt x="9352" y="114"/>
                  </a:lnTo>
                  <a:lnTo>
                    <a:pt x="8825" y="189"/>
                  </a:lnTo>
                  <a:lnTo>
                    <a:pt x="8317" y="302"/>
                  </a:lnTo>
                  <a:lnTo>
                    <a:pt x="7809" y="434"/>
                  </a:lnTo>
                  <a:lnTo>
                    <a:pt x="7301" y="584"/>
                  </a:lnTo>
                  <a:lnTo>
                    <a:pt x="6812" y="754"/>
                  </a:lnTo>
                  <a:lnTo>
                    <a:pt x="6342" y="942"/>
                  </a:lnTo>
                  <a:lnTo>
                    <a:pt x="5890" y="1149"/>
                  </a:lnTo>
                  <a:lnTo>
                    <a:pt x="5439" y="1374"/>
                  </a:lnTo>
                  <a:lnTo>
                    <a:pt x="4987" y="1619"/>
                  </a:lnTo>
                  <a:lnTo>
                    <a:pt x="4573" y="1883"/>
                  </a:lnTo>
                  <a:lnTo>
                    <a:pt x="4159" y="2146"/>
                  </a:lnTo>
                  <a:lnTo>
                    <a:pt x="3764" y="2447"/>
                  </a:lnTo>
                  <a:lnTo>
                    <a:pt x="3388" y="2767"/>
                  </a:lnTo>
                  <a:lnTo>
                    <a:pt x="3030" y="3087"/>
                  </a:lnTo>
                  <a:lnTo>
                    <a:pt x="2673" y="3425"/>
                  </a:lnTo>
                  <a:lnTo>
                    <a:pt x="2353" y="3783"/>
                  </a:lnTo>
                  <a:lnTo>
                    <a:pt x="2052" y="4159"/>
                  </a:lnTo>
                  <a:lnTo>
                    <a:pt x="1751" y="4536"/>
                  </a:lnTo>
                  <a:lnTo>
                    <a:pt x="1487" y="4949"/>
                  </a:lnTo>
                  <a:lnTo>
                    <a:pt x="1243" y="5345"/>
                  </a:lnTo>
                  <a:lnTo>
                    <a:pt x="1017" y="5777"/>
                  </a:lnTo>
                  <a:lnTo>
                    <a:pt x="810" y="6191"/>
                  </a:lnTo>
                  <a:lnTo>
                    <a:pt x="622" y="6643"/>
                  </a:lnTo>
                  <a:lnTo>
                    <a:pt x="453" y="7094"/>
                  </a:lnTo>
                  <a:lnTo>
                    <a:pt x="321" y="7546"/>
                  </a:lnTo>
                  <a:lnTo>
                    <a:pt x="208" y="8016"/>
                  </a:lnTo>
                  <a:lnTo>
                    <a:pt x="114" y="8487"/>
                  </a:lnTo>
                  <a:lnTo>
                    <a:pt x="39" y="8976"/>
                  </a:lnTo>
                  <a:lnTo>
                    <a:pt x="1" y="9465"/>
                  </a:lnTo>
                  <a:lnTo>
                    <a:pt x="2485" y="9465"/>
                  </a:lnTo>
                  <a:lnTo>
                    <a:pt x="2522" y="9089"/>
                  </a:lnTo>
                  <a:lnTo>
                    <a:pt x="2579" y="8731"/>
                  </a:lnTo>
                  <a:lnTo>
                    <a:pt x="2654" y="8355"/>
                  </a:lnTo>
                  <a:lnTo>
                    <a:pt x="2748" y="8016"/>
                  </a:lnTo>
                  <a:lnTo>
                    <a:pt x="2861" y="7659"/>
                  </a:lnTo>
                  <a:lnTo>
                    <a:pt x="2993" y="7320"/>
                  </a:lnTo>
                  <a:lnTo>
                    <a:pt x="3143" y="6982"/>
                  </a:lnTo>
                  <a:lnTo>
                    <a:pt x="3313" y="6662"/>
                  </a:lnTo>
                  <a:lnTo>
                    <a:pt x="3482" y="6342"/>
                  </a:lnTo>
                  <a:lnTo>
                    <a:pt x="3689" y="6022"/>
                  </a:lnTo>
                  <a:lnTo>
                    <a:pt x="3896" y="5721"/>
                  </a:lnTo>
                  <a:lnTo>
                    <a:pt x="4122" y="5439"/>
                  </a:lnTo>
                  <a:lnTo>
                    <a:pt x="4347" y="5156"/>
                  </a:lnTo>
                  <a:lnTo>
                    <a:pt x="4611" y="4874"/>
                  </a:lnTo>
                  <a:lnTo>
                    <a:pt x="4874" y="4630"/>
                  </a:lnTo>
                  <a:lnTo>
                    <a:pt x="5156" y="4366"/>
                  </a:lnTo>
                  <a:lnTo>
                    <a:pt x="5439" y="4140"/>
                  </a:lnTo>
                  <a:lnTo>
                    <a:pt x="5759" y="3915"/>
                  </a:lnTo>
                  <a:lnTo>
                    <a:pt x="6060" y="3708"/>
                  </a:lnTo>
                  <a:lnTo>
                    <a:pt x="6398" y="3501"/>
                  </a:lnTo>
                  <a:lnTo>
                    <a:pt x="6718" y="3313"/>
                  </a:lnTo>
                  <a:lnTo>
                    <a:pt x="7076" y="3143"/>
                  </a:lnTo>
                  <a:lnTo>
                    <a:pt x="7433" y="2993"/>
                  </a:lnTo>
                  <a:lnTo>
                    <a:pt x="7791" y="2842"/>
                  </a:lnTo>
                  <a:lnTo>
                    <a:pt x="8167" y="2710"/>
                  </a:lnTo>
                  <a:lnTo>
                    <a:pt x="8543" y="2598"/>
                  </a:lnTo>
                  <a:lnTo>
                    <a:pt x="8938" y="2503"/>
                  </a:lnTo>
                  <a:lnTo>
                    <a:pt x="9334" y="2428"/>
                  </a:lnTo>
                  <a:lnTo>
                    <a:pt x="9747" y="2372"/>
                  </a:lnTo>
                  <a:lnTo>
                    <a:pt x="10143" y="2315"/>
                  </a:lnTo>
                  <a:lnTo>
                    <a:pt x="10557" y="2296"/>
                  </a:lnTo>
                  <a:lnTo>
                    <a:pt x="10989" y="2278"/>
                  </a:lnTo>
                  <a:lnTo>
                    <a:pt x="11403" y="2296"/>
                  </a:lnTo>
                  <a:lnTo>
                    <a:pt x="11817" y="2315"/>
                  </a:lnTo>
                  <a:lnTo>
                    <a:pt x="12231" y="2372"/>
                  </a:lnTo>
                  <a:lnTo>
                    <a:pt x="12626" y="2428"/>
                  </a:lnTo>
                  <a:lnTo>
                    <a:pt x="13021" y="2503"/>
                  </a:lnTo>
                  <a:lnTo>
                    <a:pt x="13416" y="2598"/>
                  </a:lnTo>
                  <a:lnTo>
                    <a:pt x="13793" y="2710"/>
                  </a:lnTo>
                  <a:lnTo>
                    <a:pt x="14169" y="2842"/>
                  </a:lnTo>
                  <a:lnTo>
                    <a:pt x="14545" y="2993"/>
                  </a:lnTo>
                  <a:lnTo>
                    <a:pt x="14903" y="3143"/>
                  </a:lnTo>
                  <a:lnTo>
                    <a:pt x="15242" y="3313"/>
                  </a:lnTo>
                  <a:lnTo>
                    <a:pt x="15580" y="3501"/>
                  </a:lnTo>
                  <a:lnTo>
                    <a:pt x="15900" y="3708"/>
                  </a:lnTo>
                  <a:lnTo>
                    <a:pt x="16220" y="3915"/>
                  </a:lnTo>
                  <a:lnTo>
                    <a:pt x="16521" y="4140"/>
                  </a:lnTo>
                  <a:lnTo>
                    <a:pt x="16822" y="4366"/>
                  </a:lnTo>
                  <a:lnTo>
                    <a:pt x="17086" y="4630"/>
                  </a:lnTo>
                  <a:lnTo>
                    <a:pt x="17368" y="4874"/>
                  </a:lnTo>
                  <a:lnTo>
                    <a:pt x="17612" y="5156"/>
                  </a:lnTo>
                  <a:lnTo>
                    <a:pt x="17857" y="5439"/>
                  </a:lnTo>
                  <a:lnTo>
                    <a:pt x="18083" y="5721"/>
                  </a:lnTo>
                  <a:lnTo>
                    <a:pt x="18290" y="6022"/>
                  </a:lnTo>
                  <a:lnTo>
                    <a:pt x="18478" y="6342"/>
                  </a:lnTo>
                  <a:lnTo>
                    <a:pt x="18666" y="6662"/>
                  </a:lnTo>
                  <a:lnTo>
                    <a:pt x="18817" y="6982"/>
                  </a:lnTo>
                  <a:lnTo>
                    <a:pt x="18967" y="7320"/>
                  </a:lnTo>
                  <a:lnTo>
                    <a:pt x="19099" y="7659"/>
                  </a:lnTo>
                  <a:lnTo>
                    <a:pt x="19212" y="8016"/>
                  </a:lnTo>
                  <a:lnTo>
                    <a:pt x="19306" y="8355"/>
                  </a:lnTo>
                  <a:lnTo>
                    <a:pt x="19381" y="8731"/>
                  </a:lnTo>
                  <a:lnTo>
                    <a:pt x="19437" y="9089"/>
                  </a:lnTo>
                  <a:lnTo>
                    <a:pt x="19475" y="9465"/>
                  </a:lnTo>
                  <a:lnTo>
                    <a:pt x="21959" y="9465"/>
                  </a:lnTo>
                  <a:lnTo>
                    <a:pt x="21921" y="8976"/>
                  </a:lnTo>
                  <a:lnTo>
                    <a:pt x="21865" y="8487"/>
                  </a:lnTo>
                  <a:lnTo>
                    <a:pt x="21771" y="8016"/>
                  </a:lnTo>
                  <a:lnTo>
                    <a:pt x="21658" y="7546"/>
                  </a:lnTo>
                  <a:lnTo>
                    <a:pt x="21507" y="7094"/>
                  </a:lnTo>
                  <a:lnTo>
                    <a:pt x="21357" y="6643"/>
                  </a:lnTo>
                  <a:lnTo>
                    <a:pt x="21168" y="6191"/>
                  </a:lnTo>
                  <a:lnTo>
                    <a:pt x="20962" y="5777"/>
                  </a:lnTo>
                  <a:lnTo>
                    <a:pt x="20736" y="5345"/>
                  </a:lnTo>
                  <a:lnTo>
                    <a:pt x="20472" y="4949"/>
                  </a:lnTo>
                  <a:lnTo>
                    <a:pt x="20209" y="4536"/>
                  </a:lnTo>
                  <a:lnTo>
                    <a:pt x="19927" y="4159"/>
                  </a:lnTo>
                  <a:lnTo>
                    <a:pt x="19607" y="3783"/>
                  </a:lnTo>
                  <a:lnTo>
                    <a:pt x="19287" y="3425"/>
                  </a:lnTo>
                  <a:lnTo>
                    <a:pt x="18948" y="3087"/>
                  </a:lnTo>
                  <a:lnTo>
                    <a:pt x="18572" y="2767"/>
                  </a:lnTo>
                  <a:lnTo>
                    <a:pt x="18196" y="2447"/>
                  </a:lnTo>
                  <a:lnTo>
                    <a:pt x="17801" y="2146"/>
                  </a:lnTo>
                  <a:lnTo>
                    <a:pt x="17405" y="1883"/>
                  </a:lnTo>
                  <a:lnTo>
                    <a:pt x="16973" y="1619"/>
                  </a:lnTo>
                  <a:lnTo>
                    <a:pt x="16540" y="1374"/>
                  </a:lnTo>
                  <a:lnTo>
                    <a:pt x="16088" y="1149"/>
                  </a:lnTo>
                  <a:lnTo>
                    <a:pt x="15618" y="942"/>
                  </a:lnTo>
                  <a:lnTo>
                    <a:pt x="15148" y="754"/>
                  </a:lnTo>
                  <a:lnTo>
                    <a:pt x="14658" y="584"/>
                  </a:lnTo>
                  <a:lnTo>
                    <a:pt x="14169" y="434"/>
                  </a:lnTo>
                  <a:lnTo>
                    <a:pt x="13661" y="302"/>
                  </a:lnTo>
                  <a:lnTo>
                    <a:pt x="13134" y="189"/>
                  </a:lnTo>
                  <a:lnTo>
                    <a:pt x="12607" y="114"/>
                  </a:lnTo>
                  <a:lnTo>
                    <a:pt x="12081" y="57"/>
                  </a:lnTo>
                  <a:lnTo>
                    <a:pt x="11535" y="20"/>
                  </a:lnTo>
                  <a:lnTo>
                    <a:pt x="1098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38" name="Google Shape;1638;p9"/>
            <p:cNvSpPr/>
            <p:nvPr/>
          </p:nvSpPr>
          <p:spPr>
            <a:xfrm>
              <a:off x="2696800" y="3891175"/>
              <a:ext cx="556500" cy="244150"/>
            </a:xfrm>
            <a:custGeom>
              <a:avLst/>
              <a:gdLst/>
              <a:ahLst/>
              <a:cxnLst/>
              <a:rect l="l" t="t" r="r" b="b"/>
              <a:pathLst>
                <a:path w="22260" h="9766" extrusionOk="0">
                  <a:moveTo>
                    <a:pt x="11139" y="301"/>
                  </a:moveTo>
                  <a:lnTo>
                    <a:pt x="11666" y="320"/>
                  </a:lnTo>
                  <a:lnTo>
                    <a:pt x="12193" y="358"/>
                  </a:lnTo>
                  <a:lnTo>
                    <a:pt x="12720" y="414"/>
                  </a:lnTo>
                  <a:lnTo>
                    <a:pt x="13228" y="490"/>
                  </a:lnTo>
                  <a:lnTo>
                    <a:pt x="13736" y="584"/>
                  </a:lnTo>
                  <a:lnTo>
                    <a:pt x="14244" y="715"/>
                  </a:lnTo>
                  <a:lnTo>
                    <a:pt x="14714" y="847"/>
                  </a:lnTo>
                  <a:lnTo>
                    <a:pt x="15203" y="1016"/>
                  </a:lnTo>
                  <a:lnTo>
                    <a:pt x="15655" y="1186"/>
                  </a:lnTo>
                  <a:lnTo>
                    <a:pt x="16125" y="1393"/>
                  </a:lnTo>
                  <a:lnTo>
                    <a:pt x="16558" y="1619"/>
                  </a:lnTo>
                  <a:lnTo>
                    <a:pt x="16991" y="1844"/>
                  </a:lnTo>
                  <a:lnTo>
                    <a:pt x="17405" y="2108"/>
                  </a:lnTo>
                  <a:lnTo>
                    <a:pt x="17800" y="2371"/>
                  </a:lnTo>
                  <a:lnTo>
                    <a:pt x="18195" y="2653"/>
                  </a:lnTo>
                  <a:lnTo>
                    <a:pt x="18571" y="2954"/>
                  </a:lnTo>
                  <a:lnTo>
                    <a:pt x="18929" y="3274"/>
                  </a:lnTo>
                  <a:lnTo>
                    <a:pt x="19268" y="3594"/>
                  </a:lnTo>
                  <a:lnTo>
                    <a:pt x="19587" y="3952"/>
                  </a:lnTo>
                  <a:lnTo>
                    <a:pt x="19889" y="4309"/>
                  </a:lnTo>
                  <a:lnTo>
                    <a:pt x="20171" y="4686"/>
                  </a:lnTo>
                  <a:lnTo>
                    <a:pt x="20434" y="5062"/>
                  </a:lnTo>
                  <a:lnTo>
                    <a:pt x="20698" y="5457"/>
                  </a:lnTo>
                  <a:lnTo>
                    <a:pt x="20923" y="5871"/>
                  </a:lnTo>
                  <a:lnTo>
                    <a:pt x="21130" y="6285"/>
                  </a:lnTo>
                  <a:lnTo>
                    <a:pt x="21318" y="6718"/>
                  </a:lnTo>
                  <a:lnTo>
                    <a:pt x="21488" y="7150"/>
                  </a:lnTo>
                  <a:lnTo>
                    <a:pt x="21620" y="7602"/>
                  </a:lnTo>
                  <a:lnTo>
                    <a:pt x="21732" y="8054"/>
                  </a:lnTo>
                  <a:lnTo>
                    <a:pt x="21845" y="8524"/>
                  </a:lnTo>
                  <a:lnTo>
                    <a:pt x="21902" y="8994"/>
                  </a:lnTo>
                  <a:lnTo>
                    <a:pt x="21958" y="9465"/>
                  </a:lnTo>
                  <a:lnTo>
                    <a:pt x="19757" y="9465"/>
                  </a:lnTo>
                  <a:lnTo>
                    <a:pt x="19719" y="9088"/>
                  </a:lnTo>
                  <a:lnTo>
                    <a:pt x="19663" y="8731"/>
                  </a:lnTo>
                  <a:lnTo>
                    <a:pt x="19569" y="8355"/>
                  </a:lnTo>
                  <a:lnTo>
                    <a:pt x="19475" y="7997"/>
                  </a:lnTo>
                  <a:lnTo>
                    <a:pt x="19343" y="7658"/>
                  </a:lnTo>
                  <a:lnTo>
                    <a:pt x="19211" y="7301"/>
                  </a:lnTo>
                  <a:lnTo>
                    <a:pt x="19061" y="6981"/>
                  </a:lnTo>
                  <a:lnTo>
                    <a:pt x="18891" y="6642"/>
                  </a:lnTo>
                  <a:lnTo>
                    <a:pt x="18703" y="6322"/>
                  </a:lnTo>
                  <a:lnTo>
                    <a:pt x="18496" y="6021"/>
                  </a:lnTo>
                  <a:lnTo>
                    <a:pt x="18289" y="5720"/>
                  </a:lnTo>
                  <a:lnTo>
                    <a:pt x="18063" y="5419"/>
                  </a:lnTo>
                  <a:lnTo>
                    <a:pt x="17819" y="5137"/>
                  </a:lnTo>
                  <a:lnTo>
                    <a:pt x="17555" y="4874"/>
                  </a:lnTo>
                  <a:lnTo>
                    <a:pt x="17273" y="4610"/>
                  </a:lnTo>
                  <a:lnTo>
                    <a:pt x="16991" y="4366"/>
                  </a:lnTo>
                  <a:lnTo>
                    <a:pt x="16690" y="4121"/>
                  </a:lnTo>
                  <a:lnTo>
                    <a:pt x="16389" y="3895"/>
                  </a:lnTo>
                  <a:lnTo>
                    <a:pt x="16069" y="3688"/>
                  </a:lnTo>
                  <a:lnTo>
                    <a:pt x="15749" y="3500"/>
                  </a:lnTo>
                  <a:lnTo>
                    <a:pt x="15410" y="3312"/>
                  </a:lnTo>
                  <a:lnTo>
                    <a:pt x="15053" y="3143"/>
                  </a:lnTo>
                  <a:lnTo>
                    <a:pt x="14695" y="2992"/>
                  </a:lnTo>
                  <a:lnTo>
                    <a:pt x="14319" y="2842"/>
                  </a:lnTo>
                  <a:lnTo>
                    <a:pt x="13943" y="2710"/>
                  </a:lnTo>
                  <a:lnTo>
                    <a:pt x="13566" y="2597"/>
                  </a:lnTo>
                  <a:lnTo>
                    <a:pt x="13171" y="2503"/>
                  </a:lnTo>
                  <a:lnTo>
                    <a:pt x="12776" y="2428"/>
                  </a:lnTo>
                  <a:lnTo>
                    <a:pt x="12381" y="2371"/>
                  </a:lnTo>
                  <a:lnTo>
                    <a:pt x="11967" y="2315"/>
                  </a:lnTo>
                  <a:lnTo>
                    <a:pt x="11553" y="2296"/>
                  </a:lnTo>
                  <a:lnTo>
                    <a:pt x="10707" y="2296"/>
                  </a:lnTo>
                  <a:lnTo>
                    <a:pt x="10293" y="2315"/>
                  </a:lnTo>
                  <a:lnTo>
                    <a:pt x="9897" y="2371"/>
                  </a:lnTo>
                  <a:lnTo>
                    <a:pt x="9484" y="2428"/>
                  </a:lnTo>
                  <a:lnTo>
                    <a:pt x="9088" y="2503"/>
                  </a:lnTo>
                  <a:lnTo>
                    <a:pt x="8693" y="2597"/>
                  </a:lnTo>
                  <a:lnTo>
                    <a:pt x="8317" y="2710"/>
                  </a:lnTo>
                  <a:lnTo>
                    <a:pt x="7941" y="2842"/>
                  </a:lnTo>
                  <a:lnTo>
                    <a:pt x="7583" y="2992"/>
                  </a:lnTo>
                  <a:lnTo>
                    <a:pt x="7207" y="3143"/>
                  </a:lnTo>
                  <a:lnTo>
                    <a:pt x="6868" y="3312"/>
                  </a:lnTo>
                  <a:lnTo>
                    <a:pt x="6529" y="3500"/>
                  </a:lnTo>
                  <a:lnTo>
                    <a:pt x="6191" y="3688"/>
                  </a:lnTo>
                  <a:lnTo>
                    <a:pt x="5871" y="3895"/>
                  </a:lnTo>
                  <a:lnTo>
                    <a:pt x="5570" y="4121"/>
                  </a:lnTo>
                  <a:lnTo>
                    <a:pt x="5269" y="4366"/>
                  </a:lnTo>
                  <a:lnTo>
                    <a:pt x="4987" y="4610"/>
                  </a:lnTo>
                  <a:lnTo>
                    <a:pt x="4723" y="4874"/>
                  </a:lnTo>
                  <a:lnTo>
                    <a:pt x="4460" y="5137"/>
                  </a:lnTo>
                  <a:lnTo>
                    <a:pt x="4215" y="5419"/>
                  </a:lnTo>
                  <a:lnTo>
                    <a:pt x="3989" y="5720"/>
                  </a:lnTo>
                  <a:lnTo>
                    <a:pt x="3764" y="6021"/>
                  </a:lnTo>
                  <a:lnTo>
                    <a:pt x="3557" y="6322"/>
                  </a:lnTo>
                  <a:lnTo>
                    <a:pt x="3368" y="6642"/>
                  </a:lnTo>
                  <a:lnTo>
                    <a:pt x="3199" y="6981"/>
                  </a:lnTo>
                  <a:lnTo>
                    <a:pt x="3049" y="7301"/>
                  </a:lnTo>
                  <a:lnTo>
                    <a:pt x="2917" y="7658"/>
                  </a:lnTo>
                  <a:lnTo>
                    <a:pt x="2804" y="7997"/>
                  </a:lnTo>
                  <a:lnTo>
                    <a:pt x="2691" y="8355"/>
                  </a:lnTo>
                  <a:lnTo>
                    <a:pt x="2616" y="8731"/>
                  </a:lnTo>
                  <a:lnTo>
                    <a:pt x="2541" y="9088"/>
                  </a:lnTo>
                  <a:lnTo>
                    <a:pt x="2503" y="9465"/>
                  </a:lnTo>
                  <a:lnTo>
                    <a:pt x="320" y="9465"/>
                  </a:lnTo>
                  <a:lnTo>
                    <a:pt x="358" y="8994"/>
                  </a:lnTo>
                  <a:lnTo>
                    <a:pt x="433" y="8524"/>
                  </a:lnTo>
                  <a:lnTo>
                    <a:pt x="527" y="8054"/>
                  </a:lnTo>
                  <a:lnTo>
                    <a:pt x="640" y="7602"/>
                  </a:lnTo>
                  <a:lnTo>
                    <a:pt x="791" y="7150"/>
                  </a:lnTo>
                  <a:lnTo>
                    <a:pt x="960" y="6718"/>
                  </a:lnTo>
                  <a:lnTo>
                    <a:pt x="1148" y="6285"/>
                  </a:lnTo>
                  <a:lnTo>
                    <a:pt x="1355" y="5871"/>
                  </a:lnTo>
                  <a:lnTo>
                    <a:pt x="1581" y="5457"/>
                  </a:lnTo>
                  <a:lnTo>
                    <a:pt x="1826" y="5062"/>
                  </a:lnTo>
                  <a:lnTo>
                    <a:pt x="2089" y="4686"/>
                  </a:lnTo>
                  <a:lnTo>
                    <a:pt x="2371" y="4309"/>
                  </a:lnTo>
                  <a:lnTo>
                    <a:pt x="2691" y="3952"/>
                  </a:lnTo>
                  <a:lnTo>
                    <a:pt x="3011" y="3594"/>
                  </a:lnTo>
                  <a:lnTo>
                    <a:pt x="3350" y="3274"/>
                  </a:lnTo>
                  <a:lnTo>
                    <a:pt x="3707" y="2954"/>
                  </a:lnTo>
                  <a:lnTo>
                    <a:pt x="4083" y="2653"/>
                  </a:lnTo>
                  <a:lnTo>
                    <a:pt x="4460" y="2371"/>
                  </a:lnTo>
                  <a:lnTo>
                    <a:pt x="4855" y="2108"/>
                  </a:lnTo>
                  <a:lnTo>
                    <a:pt x="5288" y="1844"/>
                  </a:lnTo>
                  <a:lnTo>
                    <a:pt x="5702" y="1619"/>
                  </a:lnTo>
                  <a:lnTo>
                    <a:pt x="6153" y="1393"/>
                  </a:lnTo>
                  <a:lnTo>
                    <a:pt x="6605" y="1186"/>
                  </a:lnTo>
                  <a:lnTo>
                    <a:pt x="7075" y="1016"/>
                  </a:lnTo>
                  <a:lnTo>
                    <a:pt x="7546" y="847"/>
                  </a:lnTo>
                  <a:lnTo>
                    <a:pt x="8035" y="715"/>
                  </a:lnTo>
                  <a:lnTo>
                    <a:pt x="8524" y="584"/>
                  </a:lnTo>
                  <a:lnTo>
                    <a:pt x="9032" y="490"/>
                  </a:lnTo>
                  <a:lnTo>
                    <a:pt x="9540" y="414"/>
                  </a:lnTo>
                  <a:lnTo>
                    <a:pt x="10067" y="358"/>
                  </a:lnTo>
                  <a:lnTo>
                    <a:pt x="10594" y="320"/>
                  </a:lnTo>
                  <a:lnTo>
                    <a:pt x="11139" y="301"/>
                  </a:lnTo>
                  <a:close/>
                  <a:moveTo>
                    <a:pt x="11139" y="0"/>
                  </a:moveTo>
                  <a:lnTo>
                    <a:pt x="10575" y="19"/>
                  </a:lnTo>
                  <a:lnTo>
                    <a:pt x="10029" y="57"/>
                  </a:lnTo>
                  <a:lnTo>
                    <a:pt x="9484" y="113"/>
                  </a:lnTo>
                  <a:lnTo>
                    <a:pt x="8957" y="207"/>
                  </a:lnTo>
                  <a:lnTo>
                    <a:pt x="8430" y="301"/>
                  </a:lnTo>
                  <a:lnTo>
                    <a:pt x="7922" y="433"/>
                  </a:lnTo>
                  <a:lnTo>
                    <a:pt x="7414" y="584"/>
                  </a:lnTo>
                  <a:lnTo>
                    <a:pt x="6925" y="753"/>
                  </a:lnTo>
                  <a:lnTo>
                    <a:pt x="6435" y="941"/>
                  </a:lnTo>
                  <a:lnTo>
                    <a:pt x="5965" y="1148"/>
                  </a:lnTo>
                  <a:lnTo>
                    <a:pt x="5513" y="1374"/>
                  </a:lnTo>
                  <a:lnTo>
                    <a:pt x="5062" y="1619"/>
                  </a:lnTo>
                  <a:lnTo>
                    <a:pt x="4648" y="1901"/>
                  </a:lnTo>
                  <a:lnTo>
                    <a:pt x="4215" y="2183"/>
                  </a:lnTo>
                  <a:lnTo>
                    <a:pt x="3820" y="2484"/>
                  </a:lnTo>
                  <a:lnTo>
                    <a:pt x="3444" y="2785"/>
                  </a:lnTo>
                  <a:lnTo>
                    <a:pt x="3067" y="3124"/>
                  </a:lnTo>
                  <a:lnTo>
                    <a:pt x="2729" y="3463"/>
                  </a:lnTo>
                  <a:lnTo>
                    <a:pt x="2390" y="3839"/>
                  </a:lnTo>
                  <a:lnTo>
                    <a:pt x="2089" y="4215"/>
                  </a:lnTo>
                  <a:lnTo>
                    <a:pt x="1788" y="4591"/>
                  </a:lnTo>
                  <a:lnTo>
                    <a:pt x="1506" y="5005"/>
                  </a:lnTo>
                  <a:lnTo>
                    <a:pt x="1261" y="5419"/>
                  </a:lnTo>
                  <a:lnTo>
                    <a:pt x="1035" y="5833"/>
                  </a:lnTo>
                  <a:lnTo>
                    <a:pt x="810" y="6285"/>
                  </a:lnTo>
                  <a:lnTo>
                    <a:pt x="621" y="6718"/>
                  </a:lnTo>
                  <a:lnTo>
                    <a:pt x="471" y="7188"/>
                  </a:lnTo>
                  <a:lnTo>
                    <a:pt x="320" y="7658"/>
                  </a:lnTo>
                  <a:lnTo>
                    <a:pt x="207" y="8129"/>
                  </a:lnTo>
                  <a:lnTo>
                    <a:pt x="113" y="8618"/>
                  </a:lnTo>
                  <a:lnTo>
                    <a:pt x="57" y="9107"/>
                  </a:lnTo>
                  <a:lnTo>
                    <a:pt x="19" y="9615"/>
                  </a:lnTo>
                  <a:lnTo>
                    <a:pt x="0" y="9766"/>
                  </a:lnTo>
                  <a:lnTo>
                    <a:pt x="2785" y="9766"/>
                  </a:lnTo>
                  <a:lnTo>
                    <a:pt x="2785" y="9634"/>
                  </a:lnTo>
                  <a:lnTo>
                    <a:pt x="2823" y="9258"/>
                  </a:lnTo>
                  <a:lnTo>
                    <a:pt x="2879" y="8900"/>
                  </a:lnTo>
                  <a:lnTo>
                    <a:pt x="2955" y="8543"/>
                  </a:lnTo>
                  <a:lnTo>
                    <a:pt x="3049" y="8185"/>
                  </a:lnTo>
                  <a:lnTo>
                    <a:pt x="3161" y="7847"/>
                  </a:lnTo>
                  <a:lnTo>
                    <a:pt x="3293" y="7508"/>
                  </a:lnTo>
                  <a:lnTo>
                    <a:pt x="3425" y="7188"/>
                  </a:lnTo>
                  <a:lnTo>
                    <a:pt x="3594" y="6868"/>
                  </a:lnTo>
                  <a:lnTo>
                    <a:pt x="3764" y="6548"/>
                  </a:lnTo>
                  <a:lnTo>
                    <a:pt x="3971" y="6247"/>
                  </a:lnTo>
                  <a:lnTo>
                    <a:pt x="4178" y="5946"/>
                  </a:lnTo>
                  <a:lnTo>
                    <a:pt x="4403" y="5664"/>
                  </a:lnTo>
                  <a:lnTo>
                    <a:pt x="4629" y="5382"/>
                  </a:lnTo>
                  <a:lnTo>
                    <a:pt x="4874" y="5118"/>
                  </a:lnTo>
                  <a:lnTo>
                    <a:pt x="5137" y="4874"/>
                  </a:lnTo>
                  <a:lnTo>
                    <a:pt x="5419" y="4629"/>
                  </a:lnTo>
                  <a:lnTo>
                    <a:pt x="5702" y="4384"/>
                  </a:lnTo>
                  <a:lnTo>
                    <a:pt x="6003" y="4177"/>
                  </a:lnTo>
                  <a:lnTo>
                    <a:pt x="6322" y="3971"/>
                  </a:lnTo>
                  <a:lnTo>
                    <a:pt x="6642" y="3764"/>
                  </a:lnTo>
                  <a:lnTo>
                    <a:pt x="6962" y="3594"/>
                  </a:lnTo>
                  <a:lnTo>
                    <a:pt x="7301" y="3425"/>
                  </a:lnTo>
                  <a:lnTo>
                    <a:pt x="7658" y="3274"/>
                  </a:lnTo>
                  <a:lnTo>
                    <a:pt x="8016" y="3124"/>
                  </a:lnTo>
                  <a:lnTo>
                    <a:pt x="8392" y="3011"/>
                  </a:lnTo>
                  <a:lnTo>
                    <a:pt x="8750" y="2898"/>
                  </a:lnTo>
                  <a:lnTo>
                    <a:pt x="9145" y="2804"/>
                  </a:lnTo>
                  <a:lnTo>
                    <a:pt x="9521" y="2729"/>
                  </a:lnTo>
                  <a:lnTo>
                    <a:pt x="9916" y="2653"/>
                  </a:lnTo>
                  <a:lnTo>
                    <a:pt x="10311" y="2616"/>
                  </a:lnTo>
                  <a:lnTo>
                    <a:pt x="10725" y="2597"/>
                  </a:lnTo>
                  <a:lnTo>
                    <a:pt x="11139" y="2578"/>
                  </a:lnTo>
                  <a:lnTo>
                    <a:pt x="11534" y="2597"/>
                  </a:lnTo>
                  <a:lnTo>
                    <a:pt x="11948" y="2616"/>
                  </a:lnTo>
                  <a:lnTo>
                    <a:pt x="12343" y="2653"/>
                  </a:lnTo>
                  <a:lnTo>
                    <a:pt x="12739" y="2729"/>
                  </a:lnTo>
                  <a:lnTo>
                    <a:pt x="13134" y="2804"/>
                  </a:lnTo>
                  <a:lnTo>
                    <a:pt x="13510" y="2898"/>
                  </a:lnTo>
                  <a:lnTo>
                    <a:pt x="13886" y="3011"/>
                  </a:lnTo>
                  <a:lnTo>
                    <a:pt x="14244" y="3124"/>
                  </a:lnTo>
                  <a:lnTo>
                    <a:pt x="14601" y="3274"/>
                  </a:lnTo>
                  <a:lnTo>
                    <a:pt x="14959" y="3425"/>
                  </a:lnTo>
                  <a:lnTo>
                    <a:pt x="15298" y="3594"/>
                  </a:lnTo>
                  <a:lnTo>
                    <a:pt x="15636" y="3764"/>
                  </a:lnTo>
                  <a:lnTo>
                    <a:pt x="15956" y="3971"/>
                  </a:lnTo>
                  <a:lnTo>
                    <a:pt x="16257" y="4177"/>
                  </a:lnTo>
                  <a:lnTo>
                    <a:pt x="16558" y="4384"/>
                  </a:lnTo>
                  <a:lnTo>
                    <a:pt x="16840" y="4629"/>
                  </a:lnTo>
                  <a:lnTo>
                    <a:pt x="17123" y="4874"/>
                  </a:lnTo>
                  <a:lnTo>
                    <a:pt x="17386" y="5118"/>
                  </a:lnTo>
                  <a:lnTo>
                    <a:pt x="17631" y="5382"/>
                  </a:lnTo>
                  <a:lnTo>
                    <a:pt x="17875" y="5664"/>
                  </a:lnTo>
                  <a:lnTo>
                    <a:pt x="18101" y="5946"/>
                  </a:lnTo>
                  <a:lnTo>
                    <a:pt x="18308" y="6247"/>
                  </a:lnTo>
                  <a:lnTo>
                    <a:pt x="18496" y="6548"/>
                  </a:lnTo>
                  <a:lnTo>
                    <a:pt x="18666" y="6868"/>
                  </a:lnTo>
                  <a:lnTo>
                    <a:pt x="18835" y="7188"/>
                  </a:lnTo>
                  <a:lnTo>
                    <a:pt x="18985" y="7508"/>
                  </a:lnTo>
                  <a:lnTo>
                    <a:pt x="19117" y="7847"/>
                  </a:lnTo>
                  <a:lnTo>
                    <a:pt x="19211" y="8185"/>
                  </a:lnTo>
                  <a:lnTo>
                    <a:pt x="19305" y="8543"/>
                  </a:lnTo>
                  <a:lnTo>
                    <a:pt x="19380" y="8900"/>
                  </a:lnTo>
                  <a:lnTo>
                    <a:pt x="19437" y="9258"/>
                  </a:lnTo>
                  <a:lnTo>
                    <a:pt x="19475" y="9634"/>
                  </a:lnTo>
                  <a:lnTo>
                    <a:pt x="19493" y="9766"/>
                  </a:lnTo>
                  <a:lnTo>
                    <a:pt x="22259" y="9766"/>
                  </a:lnTo>
                  <a:lnTo>
                    <a:pt x="22259" y="9615"/>
                  </a:lnTo>
                  <a:lnTo>
                    <a:pt x="22222" y="9107"/>
                  </a:lnTo>
                  <a:lnTo>
                    <a:pt x="22146" y="8618"/>
                  </a:lnTo>
                  <a:lnTo>
                    <a:pt x="22052" y="8129"/>
                  </a:lnTo>
                  <a:lnTo>
                    <a:pt x="21939" y="7658"/>
                  </a:lnTo>
                  <a:lnTo>
                    <a:pt x="21808" y="7188"/>
                  </a:lnTo>
                  <a:lnTo>
                    <a:pt x="21638" y="6718"/>
                  </a:lnTo>
                  <a:lnTo>
                    <a:pt x="21450" y="6285"/>
                  </a:lnTo>
                  <a:lnTo>
                    <a:pt x="21243" y="5833"/>
                  </a:lnTo>
                  <a:lnTo>
                    <a:pt x="21017" y="5419"/>
                  </a:lnTo>
                  <a:lnTo>
                    <a:pt x="20754" y="5005"/>
                  </a:lnTo>
                  <a:lnTo>
                    <a:pt x="20472" y="4591"/>
                  </a:lnTo>
                  <a:lnTo>
                    <a:pt x="20190" y="4215"/>
                  </a:lnTo>
                  <a:lnTo>
                    <a:pt x="19870" y="3839"/>
                  </a:lnTo>
                  <a:lnTo>
                    <a:pt x="19550" y="3463"/>
                  </a:lnTo>
                  <a:lnTo>
                    <a:pt x="19192" y="3124"/>
                  </a:lnTo>
                  <a:lnTo>
                    <a:pt x="18835" y="2785"/>
                  </a:lnTo>
                  <a:lnTo>
                    <a:pt x="18440" y="2484"/>
                  </a:lnTo>
                  <a:lnTo>
                    <a:pt x="18045" y="2183"/>
                  </a:lnTo>
                  <a:lnTo>
                    <a:pt x="17631" y="1901"/>
                  </a:lnTo>
                  <a:lnTo>
                    <a:pt x="17198" y="1619"/>
                  </a:lnTo>
                  <a:lnTo>
                    <a:pt x="16746" y="1374"/>
                  </a:lnTo>
                  <a:lnTo>
                    <a:pt x="16295" y="1148"/>
                  </a:lnTo>
                  <a:lnTo>
                    <a:pt x="15824" y="941"/>
                  </a:lnTo>
                  <a:lnTo>
                    <a:pt x="15354" y="753"/>
                  </a:lnTo>
                  <a:lnTo>
                    <a:pt x="14846" y="584"/>
                  </a:lnTo>
                  <a:lnTo>
                    <a:pt x="14357" y="433"/>
                  </a:lnTo>
                  <a:lnTo>
                    <a:pt x="13830" y="301"/>
                  </a:lnTo>
                  <a:lnTo>
                    <a:pt x="13303" y="207"/>
                  </a:lnTo>
                  <a:lnTo>
                    <a:pt x="12776" y="113"/>
                  </a:lnTo>
                  <a:lnTo>
                    <a:pt x="12231" y="57"/>
                  </a:lnTo>
                  <a:lnTo>
                    <a:pt x="11685" y="19"/>
                  </a:lnTo>
                  <a:lnTo>
                    <a:pt x="11139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39" name="Google Shape;1639;p9"/>
            <p:cNvSpPr/>
            <p:nvPr/>
          </p:nvSpPr>
          <p:spPr>
            <a:xfrm>
              <a:off x="2489350" y="3683318"/>
              <a:ext cx="938000" cy="414425"/>
            </a:xfrm>
            <a:custGeom>
              <a:avLst/>
              <a:gdLst/>
              <a:ahLst/>
              <a:cxnLst/>
              <a:rect l="l" t="t" r="r" b="b"/>
              <a:pathLst>
                <a:path w="37520" h="16577" extrusionOk="0">
                  <a:moveTo>
                    <a:pt x="18760" y="0"/>
                  </a:moveTo>
                  <a:lnTo>
                    <a:pt x="17819" y="19"/>
                  </a:lnTo>
                  <a:lnTo>
                    <a:pt x="16878" y="76"/>
                  </a:lnTo>
                  <a:lnTo>
                    <a:pt x="15938" y="188"/>
                  </a:lnTo>
                  <a:lnTo>
                    <a:pt x="15034" y="320"/>
                  </a:lnTo>
                  <a:lnTo>
                    <a:pt x="14131" y="508"/>
                  </a:lnTo>
                  <a:lnTo>
                    <a:pt x="13247" y="734"/>
                  </a:lnTo>
                  <a:lnTo>
                    <a:pt x="12400" y="998"/>
                  </a:lnTo>
                  <a:lnTo>
                    <a:pt x="11554" y="1299"/>
                  </a:lnTo>
                  <a:lnTo>
                    <a:pt x="10726" y="1618"/>
                  </a:lnTo>
                  <a:lnTo>
                    <a:pt x="9935" y="1995"/>
                  </a:lnTo>
                  <a:lnTo>
                    <a:pt x="9145" y="2390"/>
                  </a:lnTo>
                  <a:lnTo>
                    <a:pt x="8393" y="2823"/>
                  </a:lnTo>
                  <a:lnTo>
                    <a:pt x="7659" y="3274"/>
                  </a:lnTo>
                  <a:lnTo>
                    <a:pt x="6963" y="3763"/>
                  </a:lnTo>
                  <a:lnTo>
                    <a:pt x="6285" y="4290"/>
                  </a:lnTo>
                  <a:lnTo>
                    <a:pt x="5627" y="4836"/>
                  </a:lnTo>
                  <a:lnTo>
                    <a:pt x="5006" y="5419"/>
                  </a:lnTo>
                  <a:lnTo>
                    <a:pt x="4422" y="6021"/>
                  </a:lnTo>
                  <a:lnTo>
                    <a:pt x="3858" y="6642"/>
                  </a:lnTo>
                  <a:lnTo>
                    <a:pt x="3350" y="7301"/>
                  </a:lnTo>
                  <a:lnTo>
                    <a:pt x="2861" y="7959"/>
                  </a:lnTo>
                  <a:lnTo>
                    <a:pt x="2390" y="8656"/>
                  </a:lnTo>
                  <a:lnTo>
                    <a:pt x="1976" y="9371"/>
                  </a:lnTo>
                  <a:lnTo>
                    <a:pt x="1600" y="10104"/>
                  </a:lnTo>
                  <a:lnTo>
                    <a:pt x="1243" y="10876"/>
                  </a:lnTo>
                  <a:lnTo>
                    <a:pt x="942" y="11647"/>
                  </a:lnTo>
                  <a:lnTo>
                    <a:pt x="678" y="12419"/>
                  </a:lnTo>
                  <a:lnTo>
                    <a:pt x="452" y="13228"/>
                  </a:lnTo>
                  <a:lnTo>
                    <a:pt x="358" y="13642"/>
                  </a:lnTo>
                  <a:lnTo>
                    <a:pt x="283" y="14056"/>
                  </a:lnTo>
                  <a:lnTo>
                    <a:pt x="208" y="14470"/>
                  </a:lnTo>
                  <a:lnTo>
                    <a:pt x="151" y="14883"/>
                  </a:lnTo>
                  <a:lnTo>
                    <a:pt x="95" y="15297"/>
                  </a:lnTo>
                  <a:lnTo>
                    <a:pt x="57" y="15730"/>
                  </a:lnTo>
                  <a:lnTo>
                    <a:pt x="20" y="16163"/>
                  </a:lnTo>
                  <a:lnTo>
                    <a:pt x="1" y="16577"/>
                  </a:lnTo>
                  <a:lnTo>
                    <a:pt x="12494" y="16577"/>
                  </a:lnTo>
                  <a:lnTo>
                    <a:pt x="12551" y="16313"/>
                  </a:lnTo>
                  <a:lnTo>
                    <a:pt x="12607" y="16050"/>
                  </a:lnTo>
                  <a:lnTo>
                    <a:pt x="12664" y="15787"/>
                  </a:lnTo>
                  <a:lnTo>
                    <a:pt x="12739" y="15523"/>
                  </a:lnTo>
                  <a:lnTo>
                    <a:pt x="12833" y="15279"/>
                  </a:lnTo>
                  <a:lnTo>
                    <a:pt x="12946" y="15034"/>
                  </a:lnTo>
                  <a:lnTo>
                    <a:pt x="13059" y="14789"/>
                  </a:lnTo>
                  <a:lnTo>
                    <a:pt x="13172" y="14545"/>
                  </a:lnTo>
                  <a:lnTo>
                    <a:pt x="13322" y="14319"/>
                  </a:lnTo>
                  <a:lnTo>
                    <a:pt x="13473" y="14093"/>
                  </a:lnTo>
                  <a:lnTo>
                    <a:pt x="13623" y="13886"/>
                  </a:lnTo>
                  <a:lnTo>
                    <a:pt x="13793" y="13660"/>
                  </a:lnTo>
                  <a:lnTo>
                    <a:pt x="13962" y="13472"/>
                  </a:lnTo>
                  <a:lnTo>
                    <a:pt x="14150" y="13265"/>
                  </a:lnTo>
                  <a:lnTo>
                    <a:pt x="14357" y="13077"/>
                  </a:lnTo>
                  <a:lnTo>
                    <a:pt x="14564" y="12908"/>
                  </a:lnTo>
                  <a:lnTo>
                    <a:pt x="14771" y="12739"/>
                  </a:lnTo>
                  <a:lnTo>
                    <a:pt x="14997" y="12569"/>
                  </a:lnTo>
                  <a:lnTo>
                    <a:pt x="15223" y="12419"/>
                  </a:lnTo>
                  <a:lnTo>
                    <a:pt x="15467" y="12287"/>
                  </a:lnTo>
                  <a:lnTo>
                    <a:pt x="15693" y="12155"/>
                  </a:lnTo>
                  <a:lnTo>
                    <a:pt x="15956" y="12024"/>
                  </a:lnTo>
                  <a:lnTo>
                    <a:pt x="16201" y="11911"/>
                  </a:lnTo>
                  <a:lnTo>
                    <a:pt x="16464" y="11817"/>
                  </a:lnTo>
                  <a:lnTo>
                    <a:pt x="16747" y="11722"/>
                  </a:lnTo>
                  <a:lnTo>
                    <a:pt x="17010" y="11647"/>
                  </a:lnTo>
                  <a:lnTo>
                    <a:pt x="17292" y="11572"/>
                  </a:lnTo>
                  <a:lnTo>
                    <a:pt x="17575" y="11515"/>
                  </a:lnTo>
                  <a:lnTo>
                    <a:pt x="17876" y="11478"/>
                  </a:lnTo>
                  <a:lnTo>
                    <a:pt x="18158" y="11440"/>
                  </a:lnTo>
                  <a:lnTo>
                    <a:pt x="18459" y="11421"/>
                  </a:lnTo>
                  <a:lnTo>
                    <a:pt x="18760" y="11403"/>
                  </a:lnTo>
                  <a:lnTo>
                    <a:pt x="19061" y="11421"/>
                  </a:lnTo>
                  <a:lnTo>
                    <a:pt x="19362" y="11440"/>
                  </a:lnTo>
                  <a:lnTo>
                    <a:pt x="19663" y="11478"/>
                  </a:lnTo>
                  <a:lnTo>
                    <a:pt x="19945" y="11515"/>
                  </a:lnTo>
                  <a:lnTo>
                    <a:pt x="20228" y="11572"/>
                  </a:lnTo>
                  <a:lnTo>
                    <a:pt x="20510" y="11647"/>
                  </a:lnTo>
                  <a:lnTo>
                    <a:pt x="20792" y="11722"/>
                  </a:lnTo>
                  <a:lnTo>
                    <a:pt x="21055" y="11817"/>
                  </a:lnTo>
                  <a:lnTo>
                    <a:pt x="21319" y="11911"/>
                  </a:lnTo>
                  <a:lnTo>
                    <a:pt x="21582" y="12024"/>
                  </a:lnTo>
                  <a:lnTo>
                    <a:pt x="21827" y="12155"/>
                  </a:lnTo>
                  <a:lnTo>
                    <a:pt x="22071" y="12287"/>
                  </a:lnTo>
                  <a:lnTo>
                    <a:pt x="22316" y="12419"/>
                  </a:lnTo>
                  <a:lnTo>
                    <a:pt x="22542" y="12569"/>
                  </a:lnTo>
                  <a:lnTo>
                    <a:pt x="22768" y="12739"/>
                  </a:lnTo>
                  <a:lnTo>
                    <a:pt x="22975" y="12908"/>
                  </a:lnTo>
                  <a:lnTo>
                    <a:pt x="23182" y="13077"/>
                  </a:lnTo>
                  <a:lnTo>
                    <a:pt x="23370" y="13265"/>
                  </a:lnTo>
                  <a:lnTo>
                    <a:pt x="23558" y="13472"/>
                  </a:lnTo>
                  <a:lnTo>
                    <a:pt x="23746" y="13660"/>
                  </a:lnTo>
                  <a:lnTo>
                    <a:pt x="23915" y="13886"/>
                  </a:lnTo>
                  <a:lnTo>
                    <a:pt x="24066" y="14093"/>
                  </a:lnTo>
                  <a:lnTo>
                    <a:pt x="24216" y="14319"/>
                  </a:lnTo>
                  <a:lnTo>
                    <a:pt x="24348" y="14545"/>
                  </a:lnTo>
                  <a:lnTo>
                    <a:pt x="24480" y="14789"/>
                  </a:lnTo>
                  <a:lnTo>
                    <a:pt x="24593" y="15034"/>
                  </a:lnTo>
                  <a:lnTo>
                    <a:pt x="24687" y="15279"/>
                  </a:lnTo>
                  <a:lnTo>
                    <a:pt x="24781" y="15523"/>
                  </a:lnTo>
                  <a:lnTo>
                    <a:pt x="24875" y="15787"/>
                  </a:lnTo>
                  <a:lnTo>
                    <a:pt x="24931" y="16050"/>
                  </a:lnTo>
                  <a:lnTo>
                    <a:pt x="24988" y="16313"/>
                  </a:lnTo>
                  <a:lnTo>
                    <a:pt x="25026" y="16577"/>
                  </a:lnTo>
                  <a:lnTo>
                    <a:pt x="37519" y="16577"/>
                  </a:lnTo>
                  <a:lnTo>
                    <a:pt x="37500" y="16163"/>
                  </a:lnTo>
                  <a:lnTo>
                    <a:pt x="37481" y="15730"/>
                  </a:lnTo>
                  <a:lnTo>
                    <a:pt x="37444" y="15297"/>
                  </a:lnTo>
                  <a:lnTo>
                    <a:pt x="37387" y="14883"/>
                  </a:lnTo>
                  <a:lnTo>
                    <a:pt x="37331" y="14470"/>
                  </a:lnTo>
                  <a:lnTo>
                    <a:pt x="37256" y="14056"/>
                  </a:lnTo>
                  <a:lnTo>
                    <a:pt x="37162" y="13642"/>
                  </a:lnTo>
                  <a:lnTo>
                    <a:pt x="37067" y="13228"/>
                  </a:lnTo>
                  <a:lnTo>
                    <a:pt x="36842" y="12419"/>
                  </a:lnTo>
                  <a:lnTo>
                    <a:pt x="36578" y="11647"/>
                  </a:lnTo>
                  <a:lnTo>
                    <a:pt x="36277" y="10876"/>
                  </a:lnTo>
                  <a:lnTo>
                    <a:pt x="35939" y="10104"/>
                  </a:lnTo>
                  <a:lnTo>
                    <a:pt x="35562" y="9371"/>
                  </a:lnTo>
                  <a:lnTo>
                    <a:pt x="35129" y="8656"/>
                  </a:lnTo>
                  <a:lnTo>
                    <a:pt x="34678" y="7959"/>
                  </a:lnTo>
                  <a:lnTo>
                    <a:pt x="34189" y="7301"/>
                  </a:lnTo>
                  <a:lnTo>
                    <a:pt x="33662" y="6642"/>
                  </a:lnTo>
                  <a:lnTo>
                    <a:pt x="33097" y="6021"/>
                  </a:lnTo>
                  <a:lnTo>
                    <a:pt x="32514" y="5419"/>
                  </a:lnTo>
                  <a:lnTo>
                    <a:pt x="31893" y="4836"/>
                  </a:lnTo>
                  <a:lnTo>
                    <a:pt x="31253" y="4290"/>
                  </a:lnTo>
                  <a:lnTo>
                    <a:pt x="30576" y="3763"/>
                  </a:lnTo>
                  <a:lnTo>
                    <a:pt x="29861" y="3274"/>
                  </a:lnTo>
                  <a:lnTo>
                    <a:pt x="29146" y="2823"/>
                  </a:lnTo>
                  <a:lnTo>
                    <a:pt x="28375" y="2390"/>
                  </a:lnTo>
                  <a:lnTo>
                    <a:pt x="27603" y="1995"/>
                  </a:lnTo>
                  <a:lnTo>
                    <a:pt x="26794" y="1618"/>
                  </a:lnTo>
                  <a:lnTo>
                    <a:pt x="25985" y="1299"/>
                  </a:lnTo>
                  <a:lnTo>
                    <a:pt x="25138" y="998"/>
                  </a:lnTo>
                  <a:lnTo>
                    <a:pt x="24273" y="734"/>
                  </a:lnTo>
                  <a:lnTo>
                    <a:pt x="23389" y="508"/>
                  </a:lnTo>
                  <a:lnTo>
                    <a:pt x="22504" y="320"/>
                  </a:lnTo>
                  <a:lnTo>
                    <a:pt x="21582" y="188"/>
                  </a:lnTo>
                  <a:lnTo>
                    <a:pt x="20660" y="76"/>
                  </a:lnTo>
                  <a:lnTo>
                    <a:pt x="19720" y="19"/>
                  </a:lnTo>
                  <a:lnTo>
                    <a:pt x="187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40" name="Google Shape;1640;p9"/>
            <p:cNvSpPr/>
            <p:nvPr/>
          </p:nvSpPr>
          <p:spPr>
            <a:xfrm>
              <a:off x="2489350" y="3714775"/>
              <a:ext cx="938000" cy="414900"/>
            </a:xfrm>
            <a:custGeom>
              <a:avLst/>
              <a:gdLst/>
              <a:ahLst/>
              <a:cxnLst/>
              <a:rect l="l" t="t" r="r" b="b"/>
              <a:pathLst>
                <a:path w="37520" h="16596" extrusionOk="0">
                  <a:moveTo>
                    <a:pt x="18760" y="1"/>
                  </a:moveTo>
                  <a:lnTo>
                    <a:pt x="17819" y="38"/>
                  </a:lnTo>
                  <a:lnTo>
                    <a:pt x="16878" y="95"/>
                  </a:lnTo>
                  <a:lnTo>
                    <a:pt x="15938" y="208"/>
                  </a:lnTo>
                  <a:lnTo>
                    <a:pt x="15034" y="339"/>
                  </a:lnTo>
                  <a:lnTo>
                    <a:pt x="14131" y="527"/>
                  </a:lnTo>
                  <a:lnTo>
                    <a:pt x="13247" y="753"/>
                  </a:lnTo>
                  <a:lnTo>
                    <a:pt x="12400" y="1017"/>
                  </a:lnTo>
                  <a:lnTo>
                    <a:pt x="11554" y="1318"/>
                  </a:lnTo>
                  <a:lnTo>
                    <a:pt x="10726" y="1638"/>
                  </a:lnTo>
                  <a:lnTo>
                    <a:pt x="9935" y="2014"/>
                  </a:lnTo>
                  <a:lnTo>
                    <a:pt x="9145" y="2409"/>
                  </a:lnTo>
                  <a:lnTo>
                    <a:pt x="8393" y="2842"/>
                  </a:lnTo>
                  <a:lnTo>
                    <a:pt x="7659" y="3293"/>
                  </a:lnTo>
                  <a:lnTo>
                    <a:pt x="6963" y="3782"/>
                  </a:lnTo>
                  <a:lnTo>
                    <a:pt x="6285" y="4309"/>
                  </a:lnTo>
                  <a:lnTo>
                    <a:pt x="5627" y="4855"/>
                  </a:lnTo>
                  <a:lnTo>
                    <a:pt x="5006" y="5438"/>
                  </a:lnTo>
                  <a:lnTo>
                    <a:pt x="4422" y="6040"/>
                  </a:lnTo>
                  <a:lnTo>
                    <a:pt x="3858" y="6661"/>
                  </a:lnTo>
                  <a:lnTo>
                    <a:pt x="3350" y="7320"/>
                  </a:lnTo>
                  <a:lnTo>
                    <a:pt x="2861" y="7978"/>
                  </a:lnTo>
                  <a:lnTo>
                    <a:pt x="2390" y="8675"/>
                  </a:lnTo>
                  <a:lnTo>
                    <a:pt x="1976" y="9390"/>
                  </a:lnTo>
                  <a:lnTo>
                    <a:pt x="1600" y="10123"/>
                  </a:lnTo>
                  <a:lnTo>
                    <a:pt x="1243" y="10876"/>
                  </a:lnTo>
                  <a:lnTo>
                    <a:pt x="942" y="11666"/>
                  </a:lnTo>
                  <a:lnTo>
                    <a:pt x="678" y="12438"/>
                  </a:lnTo>
                  <a:lnTo>
                    <a:pt x="452" y="13247"/>
                  </a:lnTo>
                  <a:lnTo>
                    <a:pt x="358" y="13661"/>
                  </a:lnTo>
                  <a:lnTo>
                    <a:pt x="283" y="14075"/>
                  </a:lnTo>
                  <a:lnTo>
                    <a:pt x="208" y="14489"/>
                  </a:lnTo>
                  <a:lnTo>
                    <a:pt x="151" y="14903"/>
                  </a:lnTo>
                  <a:lnTo>
                    <a:pt x="95" y="15316"/>
                  </a:lnTo>
                  <a:lnTo>
                    <a:pt x="57" y="15749"/>
                  </a:lnTo>
                  <a:lnTo>
                    <a:pt x="20" y="16182"/>
                  </a:lnTo>
                  <a:lnTo>
                    <a:pt x="1" y="16596"/>
                  </a:lnTo>
                  <a:lnTo>
                    <a:pt x="2503" y="16596"/>
                  </a:lnTo>
                  <a:lnTo>
                    <a:pt x="2541" y="15862"/>
                  </a:lnTo>
                  <a:lnTo>
                    <a:pt x="2616" y="15128"/>
                  </a:lnTo>
                  <a:lnTo>
                    <a:pt x="2748" y="14413"/>
                  </a:lnTo>
                  <a:lnTo>
                    <a:pt x="2898" y="13717"/>
                  </a:lnTo>
                  <a:lnTo>
                    <a:pt x="3105" y="13021"/>
                  </a:lnTo>
                  <a:lnTo>
                    <a:pt x="3331" y="12325"/>
                  </a:lnTo>
                  <a:lnTo>
                    <a:pt x="3595" y="11666"/>
                  </a:lnTo>
                  <a:lnTo>
                    <a:pt x="3896" y="11008"/>
                  </a:lnTo>
                  <a:lnTo>
                    <a:pt x="4234" y="10387"/>
                  </a:lnTo>
                  <a:lnTo>
                    <a:pt x="4592" y="9766"/>
                  </a:lnTo>
                  <a:lnTo>
                    <a:pt x="4987" y="9164"/>
                  </a:lnTo>
                  <a:lnTo>
                    <a:pt x="5420" y="8580"/>
                  </a:lnTo>
                  <a:lnTo>
                    <a:pt x="5871" y="8016"/>
                  </a:lnTo>
                  <a:lnTo>
                    <a:pt x="6360" y="7489"/>
                  </a:lnTo>
                  <a:lnTo>
                    <a:pt x="6868" y="6962"/>
                  </a:lnTo>
                  <a:lnTo>
                    <a:pt x="7395" y="6473"/>
                  </a:lnTo>
                  <a:lnTo>
                    <a:pt x="7960" y="6003"/>
                  </a:lnTo>
                  <a:lnTo>
                    <a:pt x="8562" y="5551"/>
                  </a:lnTo>
                  <a:lnTo>
                    <a:pt x="9164" y="5118"/>
                  </a:lnTo>
                  <a:lnTo>
                    <a:pt x="9804" y="4723"/>
                  </a:lnTo>
                  <a:lnTo>
                    <a:pt x="10443" y="4347"/>
                  </a:lnTo>
                  <a:lnTo>
                    <a:pt x="11121" y="4008"/>
                  </a:lnTo>
                  <a:lnTo>
                    <a:pt x="11817" y="3688"/>
                  </a:lnTo>
                  <a:lnTo>
                    <a:pt x="12532" y="3406"/>
                  </a:lnTo>
                  <a:lnTo>
                    <a:pt x="13247" y="3162"/>
                  </a:lnTo>
                  <a:lnTo>
                    <a:pt x="14000" y="2936"/>
                  </a:lnTo>
                  <a:lnTo>
                    <a:pt x="14771" y="2729"/>
                  </a:lnTo>
                  <a:lnTo>
                    <a:pt x="15542" y="2578"/>
                  </a:lnTo>
                  <a:lnTo>
                    <a:pt x="16333" y="2447"/>
                  </a:lnTo>
                  <a:lnTo>
                    <a:pt x="17123" y="2371"/>
                  </a:lnTo>
                  <a:lnTo>
                    <a:pt x="17951" y="2315"/>
                  </a:lnTo>
                  <a:lnTo>
                    <a:pt x="18760" y="2296"/>
                  </a:lnTo>
                  <a:lnTo>
                    <a:pt x="19588" y="2315"/>
                  </a:lnTo>
                  <a:lnTo>
                    <a:pt x="20397" y="2371"/>
                  </a:lnTo>
                  <a:lnTo>
                    <a:pt x="21206" y="2447"/>
                  </a:lnTo>
                  <a:lnTo>
                    <a:pt x="21996" y="2578"/>
                  </a:lnTo>
                  <a:lnTo>
                    <a:pt x="22768" y="2729"/>
                  </a:lnTo>
                  <a:lnTo>
                    <a:pt x="23539" y="2936"/>
                  </a:lnTo>
                  <a:lnTo>
                    <a:pt x="24273" y="3162"/>
                  </a:lnTo>
                  <a:lnTo>
                    <a:pt x="25007" y="3406"/>
                  </a:lnTo>
                  <a:lnTo>
                    <a:pt x="25722" y="3688"/>
                  </a:lnTo>
                  <a:lnTo>
                    <a:pt x="26418" y="4008"/>
                  </a:lnTo>
                  <a:lnTo>
                    <a:pt x="27076" y="4347"/>
                  </a:lnTo>
                  <a:lnTo>
                    <a:pt x="27735" y="4723"/>
                  </a:lnTo>
                  <a:lnTo>
                    <a:pt x="28375" y="5118"/>
                  </a:lnTo>
                  <a:lnTo>
                    <a:pt x="28977" y="5551"/>
                  </a:lnTo>
                  <a:lnTo>
                    <a:pt x="29560" y="6003"/>
                  </a:lnTo>
                  <a:lnTo>
                    <a:pt x="30125" y="6473"/>
                  </a:lnTo>
                  <a:lnTo>
                    <a:pt x="30670" y="6962"/>
                  </a:lnTo>
                  <a:lnTo>
                    <a:pt x="31178" y="7489"/>
                  </a:lnTo>
                  <a:lnTo>
                    <a:pt x="31649" y="8016"/>
                  </a:lnTo>
                  <a:lnTo>
                    <a:pt x="32119" y="8580"/>
                  </a:lnTo>
                  <a:lnTo>
                    <a:pt x="32533" y="9164"/>
                  </a:lnTo>
                  <a:lnTo>
                    <a:pt x="32928" y="9766"/>
                  </a:lnTo>
                  <a:lnTo>
                    <a:pt x="33304" y="10387"/>
                  </a:lnTo>
                  <a:lnTo>
                    <a:pt x="33643" y="11008"/>
                  </a:lnTo>
                  <a:lnTo>
                    <a:pt x="33925" y="11666"/>
                  </a:lnTo>
                  <a:lnTo>
                    <a:pt x="34208" y="12325"/>
                  </a:lnTo>
                  <a:lnTo>
                    <a:pt x="34433" y="13021"/>
                  </a:lnTo>
                  <a:lnTo>
                    <a:pt x="34621" y="13717"/>
                  </a:lnTo>
                  <a:lnTo>
                    <a:pt x="34791" y="14413"/>
                  </a:lnTo>
                  <a:lnTo>
                    <a:pt x="34904" y="15128"/>
                  </a:lnTo>
                  <a:lnTo>
                    <a:pt x="34998" y="15862"/>
                  </a:lnTo>
                  <a:lnTo>
                    <a:pt x="35035" y="16596"/>
                  </a:lnTo>
                  <a:lnTo>
                    <a:pt x="37519" y="16596"/>
                  </a:lnTo>
                  <a:lnTo>
                    <a:pt x="37500" y="16182"/>
                  </a:lnTo>
                  <a:lnTo>
                    <a:pt x="37481" y="15749"/>
                  </a:lnTo>
                  <a:lnTo>
                    <a:pt x="37444" y="15316"/>
                  </a:lnTo>
                  <a:lnTo>
                    <a:pt x="37387" y="14903"/>
                  </a:lnTo>
                  <a:lnTo>
                    <a:pt x="37331" y="14489"/>
                  </a:lnTo>
                  <a:lnTo>
                    <a:pt x="37256" y="14075"/>
                  </a:lnTo>
                  <a:lnTo>
                    <a:pt x="37162" y="13661"/>
                  </a:lnTo>
                  <a:lnTo>
                    <a:pt x="37067" y="13247"/>
                  </a:lnTo>
                  <a:lnTo>
                    <a:pt x="36842" y="12438"/>
                  </a:lnTo>
                  <a:lnTo>
                    <a:pt x="36578" y="11666"/>
                  </a:lnTo>
                  <a:lnTo>
                    <a:pt x="36277" y="10876"/>
                  </a:lnTo>
                  <a:lnTo>
                    <a:pt x="35939" y="10123"/>
                  </a:lnTo>
                  <a:lnTo>
                    <a:pt x="35562" y="9390"/>
                  </a:lnTo>
                  <a:lnTo>
                    <a:pt x="35129" y="8675"/>
                  </a:lnTo>
                  <a:lnTo>
                    <a:pt x="34678" y="7978"/>
                  </a:lnTo>
                  <a:lnTo>
                    <a:pt x="34189" y="7320"/>
                  </a:lnTo>
                  <a:lnTo>
                    <a:pt x="33662" y="6661"/>
                  </a:lnTo>
                  <a:lnTo>
                    <a:pt x="33097" y="6040"/>
                  </a:lnTo>
                  <a:lnTo>
                    <a:pt x="32514" y="5438"/>
                  </a:lnTo>
                  <a:lnTo>
                    <a:pt x="31893" y="4855"/>
                  </a:lnTo>
                  <a:lnTo>
                    <a:pt x="31253" y="4309"/>
                  </a:lnTo>
                  <a:lnTo>
                    <a:pt x="30576" y="3782"/>
                  </a:lnTo>
                  <a:lnTo>
                    <a:pt x="29861" y="3293"/>
                  </a:lnTo>
                  <a:lnTo>
                    <a:pt x="29146" y="2842"/>
                  </a:lnTo>
                  <a:lnTo>
                    <a:pt x="28375" y="2409"/>
                  </a:lnTo>
                  <a:lnTo>
                    <a:pt x="27603" y="2014"/>
                  </a:lnTo>
                  <a:lnTo>
                    <a:pt x="26794" y="1638"/>
                  </a:lnTo>
                  <a:lnTo>
                    <a:pt x="25985" y="1318"/>
                  </a:lnTo>
                  <a:lnTo>
                    <a:pt x="25138" y="1017"/>
                  </a:lnTo>
                  <a:lnTo>
                    <a:pt x="24273" y="753"/>
                  </a:lnTo>
                  <a:lnTo>
                    <a:pt x="23389" y="527"/>
                  </a:lnTo>
                  <a:lnTo>
                    <a:pt x="22504" y="339"/>
                  </a:lnTo>
                  <a:lnTo>
                    <a:pt x="21582" y="208"/>
                  </a:lnTo>
                  <a:lnTo>
                    <a:pt x="20660" y="95"/>
                  </a:lnTo>
                  <a:lnTo>
                    <a:pt x="19720" y="38"/>
                  </a:lnTo>
                  <a:lnTo>
                    <a:pt x="18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41" name="Google Shape;1641;p9"/>
            <p:cNvSpPr/>
            <p:nvPr/>
          </p:nvSpPr>
          <p:spPr>
            <a:xfrm>
              <a:off x="2485600" y="3711475"/>
              <a:ext cx="945500" cy="421975"/>
            </a:xfrm>
            <a:custGeom>
              <a:avLst/>
              <a:gdLst/>
              <a:ahLst/>
              <a:cxnLst/>
              <a:rect l="l" t="t" r="r" b="b"/>
              <a:pathLst>
                <a:path w="37820" h="16879" extrusionOk="0">
                  <a:moveTo>
                    <a:pt x="18910" y="283"/>
                  </a:moveTo>
                  <a:lnTo>
                    <a:pt x="19851" y="302"/>
                  </a:lnTo>
                  <a:lnTo>
                    <a:pt x="20773" y="377"/>
                  </a:lnTo>
                  <a:lnTo>
                    <a:pt x="21676" y="471"/>
                  </a:lnTo>
                  <a:lnTo>
                    <a:pt x="22579" y="622"/>
                  </a:lnTo>
                  <a:lnTo>
                    <a:pt x="23444" y="810"/>
                  </a:lnTo>
                  <a:lnTo>
                    <a:pt x="24310" y="1017"/>
                  </a:lnTo>
                  <a:lnTo>
                    <a:pt x="25157" y="1280"/>
                  </a:lnTo>
                  <a:lnTo>
                    <a:pt x="26003" y="1563"/>
                  </a:lnTo>
                  <a:lnTo>
                    <a:pt x="26812" y="1901"/>
                  </a:lnTo>
                  <a:lnTo>
                    <a:pt x="27603" y="2259"/>
                  </a:lnTo>
                  <a:lnTo>
                    <a:pt x="28374" y="2654"/>
                  </a:lnTo>
                  <a:lnTo>
                    <a:pt x="29108" y="3068"/>
                  </a:lnTo>
                  <a:lnTo>
                    <a:pt x="29842" y="3519"/>
                  </a:lnTo>
                  <a:lnTo>
                    <a:pt x="30538" y="4009"/>
                  </a:lnTo>
                  <a:lnTo>
                    <a:pt x="31215" y="4517"/>
                  </a:lnTo>
                  <a:lnTo>
                    <a:pt x="31855" y="5062"/>
                  </a:lnTo>
                  <a:lnTo>
                    <a:pt x="32476" y="5627"/>
                  </a:lnTo>
                  <a:lnTo>
                    <a:pt x="33059" y="6229"/>
                  </a:lnTo>
                  <a:lnTo>
                    <a:pt x="33605" y="6831"/>
                  </a:lnTo>
                  <a:lnTo>
                    <a:pt x="34132" y="7471"/>
                  </a:lnTo>
                  <a:lnTo>
                    <a:pt x="34621" y="8129"/>
                  </a:lnTo>
                  <a:lnTo>
                    <a:pt x="35091" y="8825"/>
                  </a:lnTo>
                  <a:lnTo>
                    <a:pt x="35505" y="9522"/>
                  </a:lnTo>
                  <a:lnTo>
                    <a:pt x="35882" y="10237"/>
                  </a:lnTo>
                  <a:lnTo>
                    <a:pt x="36239" y="10989"/>
                  </a:lnTo>
                  <a:lnTo>
                    <a:pt x="36540" y="11742"/>
                  </a:lnTo>
                  <a:lnTo>
                    <a:pt x="36822" y="12513"/>
                  </a:lnTo>
                  <a:lnTo>
                    <a:pt x="37048" y="13304"/>
                  </a:lnTo>
                  <a:lnTo>
                    <a:pt x="37236" y="14113"/>
                  </a:lnTo>
                  <a:lnTo>
                    <a:pt x="37312" y="14508"/>
                  </a:lnTo>
                  <a:lnTo>
                    <a:pt x="37368" y="14922"/>
                  </a:lnTo>
                  <a:lnTo>
                    <a:pt x="37424" y="15336"/>
                  </a:lnTo>
                  <a:lnTo>
                    <a:pt x="37462" y="15750"/>
                  </a:lnTo>
                  <a:lnTo>
                    <a:pt x="37500" y="16163"/>
                  </a:lnTo>
                  <a:lnTo>
                    <a:pt x="37519" y="16596"/>
                  </a:lnTo>
                  <a:lnTo>
                    <a:pt x="35317" y="16596"/>
                  </a:lnTo>
                  <a:lnTo>
                    <a:pt x="35279" y="15881"/>
                  </a:lnTo>
                  <a:lnTo>
                    <a:pt x="35185" y="15166"/>
                  </a:lnTo>
                  <a:lnTo>
                    <a:pt x="35072" y="14470"/>
                  </a:lnTo>
                  <a:lnTo>
                    <a:pt x="34922" y="13774"/>
                  </a:lnTo>
                  <a:lnTo>
                    <a:pt x="34715" y="13097"/>
                  </a:lnTo>
                  <a:lnTo>
                    <a:pt x="34489" y="12419"/>
                  </a:lnTo>
                  <a:lnTo>
                    <a:pt x="34226" y="11761"/>
                  </a:lnTo>
                  <a:lnTo>
                    <a:pt x="33925" y="11102"/>
                  </a:lnTo>
                  <a:lnTo>
                    <a:pt x="33605" y="10481"/>
                  </a:lnTo>
                  <a:lnTo>
                    <a:pt x="33229" y="9860"/>
                  </a:lnTo>
                  <a:lnTo>
                    <a:pt x="32833" y="9258"/>
                  </a:lnTo>
                  <a:lnTo>
                    <a:pt x="32401" y="8656"/>
                  </a:lnTo>
                  <a:lnTo>
                    <a:pt x="31949" y="8092"/>
                  </a:lnTo>
                  <a:lnTo>
                    <a:pt x="31460" y="7546"/>
                  </a:lnTo>
                  <a:lnTo>
                    <a:pt x="30933" y="7000"/>
                  </a:lnTo>
                  <a:lnTo>
                    <a:pt x="30369" y="6492"/>
                  </a:lnTo>
                  <a:lnTo>
                    <a:pt x="29785" y="6003"/>
                  </a:lnTo>
                  <a:lnTo>
                    <a:pt x="29164" y="5533"/>
                  </a:lnTo>
                  <a:lnTo>
                    <a:pt x="28543" y="5100"/>
                  </a:lnTo>
                  <a:lnTo>
                    <a:pt x="27885" y="4686"/>
                  </a:lnTo>
                  <a:lnTo>
                    <a:pt x="27226" y="4310"/>
                  </a:lnTo>
                  <a:lnTo>
                    <a:pt x="26530" y="3952"/>
                  </a:lnTo>
                  <a:lnTo>
                    <a:pt x="25815" y="3651"/>
                  </a:lnTo>
                  <a:lnTo>
                    <a:pt x="25100" y="3369"/>
                  </a:lnTo>
                  <a:lnTo>
                    <a:pt x="24366" y="3105"/>
                  </a:lnTo>
                  <a:lnTo>
                    <a:pt x="23614" y="2898"/>
                  </a:lnTo>
                  <a:lnTo>
                    <a:pt x="22861" y="2710"/>
                  </a:lnTo>
                  <a:lnTo>
                    <a:pt x="22090" y="2541"/>
                  </a:lnTo>
                  <a:lnTo>
                    <a:pt x="21299" y="2428"/>
                  </a:lnTo>
                  <a:lnTo>
                    <a:pt x="20509" y="2334"/>
                  </a:lnTo>
                  <a:lnTo>
                    <a:pt x="19719" y="2296"/>
                  </a:lnTo>
                  <a:lnTo>
                    <a:pt x="18910" y="2278"/>
                  </a:lnTo>
                  <a:lnTo>
                    <a:pt x="18120" y="2296"/>
                  </a:lnTo>
                  <a:lnTo>
                    <a:pt x="17311" y="2334"/>
                  </a:lnTo>
                  <a:lnTo>
                    <a:pt x="16520" y="2428"/>
                  </a:lnTo>
                  <a:lnTo>
                    <a:pt x="15749" y="2541"/>
                  </a:lnTo>
                  <a:lnTo>
                    <a:pt x="14977" y="2710"/>
                  </a:lnTo>
                  <a:lnTo>
                    <a:pt x="14206" y="2898"/>
                  </a:lnTo>
                  <a:lnTo>
                    <a:pt x="13453" y="3105"/>
                  </a:lnTo>
                  <a:lnTo>
                    <a:pt x="12720" y="3369"/>
                  </a:lnTo>
                  <a:lnTo>
                    <a:pt x="12005" y="3651"/>
                  </a:lnTo>
                  <a:lnTo>
                    <a:pt x="11308" y="3952"/>
                  </a:lnTo>
                  <a:lnTo>
                    <a:pt x="10612" y="4310"/>
                  </a:lnTo>
                  <a:lnTo>
                    <a:pt x="9935" y="4686"/>
                  </a:lnTo>
                  <a:lnTo>
                    <a:pt x="9295" y="5100"/>
                  </a:lnTo>
                  <a:lnTo>
                    <a:pt x="8655" y="5533"/>
                  </a:lnTo>
                  <a:lnTo>
                    <a:pt x="8053" y="6003"/>
                  </a:lnTo>
                  <a:lnTo>
                    <a:pt x="7451" y="6492"/>
                  </a:lnTo>
                  <a:lnTo>
                    <a:pt x="6906" y="7000"/>
                  </a:lnTo>
                  <a:lnTo>
                    <a:pt x="6379" y="7546"/>
                  </a:lnTo>
                  <a:lnTo>
                    <a:pt x="5890" y="8092"/>
                  </a:lnTo>
                  <a:lnTo>
                    <a:pt x="5419" y="8656"/>
                  </a:lnTo>
                  <a:lnTo>
                    <a:pt x="4986" y="9258"/>
                  </a:lnTo>
                  <a:lnTo>
                    <a:pt x="4591" y="9860"/>
                  </a:lnTo>
                  <a:lnTo>
                    <a:pt x="4234" y="10481"/>
                  </a:lnTo>
                  <a:lnTo>
                    <a:pt x="3895" y="11102"/>
                  </a:lnTo>
                  <a:lnTo>
                    <a:pt x="3594" y="11761"/>
                  </a:lnTo>
                  <a:lnTo>
                    <a:pt x="3331" y="12419"/>
                  </a:lnTo>
                  <a:lnTo>
                    <a:pt x="3105" y="13097"/>
                  </a:lnTo>
                  <a:lnTo>
                    <a:pt x="2917" y="13774"/>
                  </a:lnTo>
                  <a:lnTo>
                    <a:pt x="2766" y="14470"/>
                  </a:lnTo>
                  <a:lnTo>
                    <a:pt x="2634" y="15166"/>
                  </a:lnTo>
                  <a:lnTo>
                    <a:pt x="2559" y="15881"/>
                  </a:lnTo>
                  <a:lnTo>
                    <a:pt x="2503" y="16596"/>
                  </a:lnTo>
                  <a:lnTo>
                    <a:pt x="320" y="16596"/>
                  </a:lnTo>
                  <a:lnTo>
                    <a:pt x="339" y="16163"/>
                  </a:lnTo>
                  <a:lnTo>
                    <a:pt x="358" y="15750"/>
                  </a:lnTo>
                  <a:lnTo>
                    <a:pt x="414" y="15336"/>
                  </a:lnTo>
                  <a:lnTo>
                    <a:pt x="452" y="14922"/>
                  </a:lnTo>
                  <a:lnTo>
                    <a:pt x="527" y="14508"/>
                  </a:lnTo>
                  <a:lnTo>
                    <a:pt x="602" y="14113"/>
                  </a:lnTo>
                  <a:lnTo>
                    <a:pt x="791" y="13304"/>
                  </a:lnTo>
                  <a:lnTo>
                    <a:pt x="1016" y="12513"/>
                  </a:lnTo>
                  <a:lnTo>
                    <a:pt x="1280" y="11742"/>
                  </a:lnTo>
                  <a:lnTo>
                    <a:pt x="1600" y="10989"/>
                  </a:lnTo>
                  <a:lnTo>
                    <a:pt x="1938" y="10237"/>
                  </a:lnTo>
                  <a:lnTo>
                    <a:pt x="2333" y="9522"/>
                  </a:lnTo>
                  <a:lnTo>
                    <a:pt x="2747" y="8825"/>
                  </a:lnTo>
                  <a:lnTo>
                    <a:pt x="3199" y="8129"/>
                  </a:lnTo>
                  <a:lnTo>
                    <a:pt x="3688" y="7471"/>
                  </a:lnTo>
                  <a:lnTo>
                    <a:pt x="4215" y="6831"/>
                  </a:lnTo>
                  <a:lnTo>
                    <a:pt x="4779" y="6229"/>
                  </a:lnTo>
                  <a:lnTo>
                    <a:pt x="5363" y="5627"/>
                  </a:lnTo>
                  <a:lnTo>
                    <a:pt x="5984" y="5062"/>
                  </a:lnTo>
                  <a:lnTo>
                    <a:pt x="6623" y="4517"/>
                  </a:lnTo>
                  <a:lnTo>
                    <a:pt x="7301" y="4009"/>
                  </a:lnTo>
                  <a:lnTo>
                    <a:pt x="7997" y="3519"/>
                  </a:lnTo>
                  <a:lnTo>
                    <a:pt x="8712" y="3068"/>
                  </a:lnTo>
                  <a:lnTo>
                    <a:pt x="9465" y="2654"/>
                  </a:lnTo>
                  <a:lnTo>
                    <a:pt x="10236" y="2259"/>
                  </a:lnTo>
                  <a:lnTo>
                    <a:pt x="11026" y="1901"/>
                  </a:lnTo>
                  <a:lnTo>
                    <a:pt x="11835" y="1563"/>
                  </a:lnTo>
                  <a:lnTo>
                    <a:pt x="12663" y="1280"/>
                  </a:lnTo>
                  <a:lnTo>
                    <a:pt x="13510" y="1017"/>
                  </a:lnTo>
                  <a:lnTo>
                    <a:pt x="14375" y="810"/>
                  </a:lnTo>
                  <a:lnTo>
                    <a:pt x="15260" y="622"/>
                  </a:lnTo>
                  <a:lnTo>
                    <a:pt x="16163" y="471"/>
                  </a:lnTo>
                  <a:lnTo>
                    <a:pt x="17066" y="377"/>
                  </a:lnTo>
                  <a:lnTo>
                    <a:pt x="17988" y="302"/>
                  </a:lnTo>
                  <a:lnTo>
                    <a:pt x="18910" y="283"/>
                  </a:lnTo>
                  <a:close/>
                  <a:moveTo>
                    <a:pt x="18910" y="1"/>
                  </a:moveTo>
                  <a:lnTo>
                    <a:pt x="17988" y="20"/>
                  </a:lnTo>
                  <a:lnTo>
                    <a:pt x="17066" y="76"/>
                  </a:lnTo>
                  <a:lnTo>
                    <a:pt x="16144" y="170"/>
                  </a:lnTo>
                  <a:lnTo>
                    <a:pt x="15241" y="321"/>
                  </a:lnTo>
                  <a:lnTo>
                    <a:pt x="14357" y="490"/>
                  </a:lnTo>
                  <a:lnTo>
                    <a:pt x="13472" y="716"/>
                  </a:lnTo>
                  <a:lnTo>
                    <a:pt x="12607" y="960"/>
                  </a:lnTo>
                  <a:lnTo>
                    <a:pt x="11760" y="1261"/>
                  </a:lnTo>
                  <a:lnTo>
                    <a:pt x="10932" y="1581"/>
                  </a:lnTo>
                  <a:lnTo>
                    <a:pt x="10123" y="1958"/>
                  </a:lnTo>
                  <a:lnTo>
                    <a:pt x="9333" y="2353"/>
                  </a:lnTo>
                  <a:lnTo>
                    <a:pt x="8561" y="2786"/>
                  </a:lnTo>
                  <a:lnTo>
                    <a:pt x="7809" y="3256"/>
                  </a:lnTo>
                  <a:lnTo>
                    <a:pt x="7075" y="3764"/>
                  </a:lnTo>
                  <a:lnTo>
                    <a:pt x="6360" y="4310"/>
                  </a:lnTo>
                  <a:lnTo>
                    <a:pt x="5683" y="4874"/>
                  </a:lnTo>
                  <a:lnTo>
                    <a:pt x="5043" y="5476"/>
                  </a:lnTo>
                  <a:lnTo>
                    <a:pt x="4422" y="6116"/>
                  </a:lnTo>
                  <a:lnTo>
                    <a:pt x="3857" y="6756"/>
                  </a:lnTo>
                  <a:lnTo>
                    <a:pt x="3312" y="7433"/>
                  </a:lnTo>
                  <a:lnTo>
                    <a:pt x="2823" y="8110"/>
                  </a:lnTo>
                  <a:lnTo>
                    <a:pt x="2352" y="8825"/>
                  </a:lnTo>
                  <a:lnTo>
                    <a:pt x="1938" y="9559"/>
                  </a:lnTo>
                  <a:lnTo>
                    <a:pt x="1562" y="10293"/>
                  </a:lnTo>
                  <a:lnTo>
                    <a:pt x="1223" y="11064"/>
                  </a:lnTo>
                  <a:lnTo>
                    <a:pt x="922" y="11836"/>
                  </a:lnTo>
                  <a:lnTo>
                    <a:pt x="659" y="12626"/>
                  </a:lnTo>
                  <a:lnTo>
                    <a:pt x="452" y="13435"/>
                  </a:lnTo>
                  <a:lnTo>
                    <a:pt x="264" y="14244"/>
                  </a:lnTo>
                  <a:lnTo>
                    <a:pt x="132" y="15053"/>
                  </a:lnTo>
                  <a:lnTo>
                    <a:pt x="57" y="15900"/>
                  </a:lnTo>
                  <a:lnTo>
                    <a:pt x="19" y="16728"/>
                  </a:lnTo>
                  <a:lnTo>
                    <a:pt x="0" y="16878"/>
                  </a:lnTo>
                  <a:lnTo>
                    <a:pt x="2785" y="16878"/>
                  </a:lnTo>
                  <a:lnTo>
                    <a:pt x="2804" y="16747"/>
                  </a:lnTo>
                  <a:lnTo>
                    <a:pt x="2841" y="15994"/>
                  </a:lnTo>
                  <a:lnTo>
                    <a:pt x="2917" y="15279"/>
                  </a:lnTo>
                  <a:lnTo>
                    <a:pt x="3048" y="14545"/>
                  </a:lnTo>
                  <a:lnTo>
                    <a:pt x="3199" y="13849"/>
                  </a:lnTo>
                  <a:lnTo>
                    <a:pt x="3387" y="13153"/>
                  </a:lnTo>
                  <a:lnTo>
                    <a:pt x="3613" y="12476"/>
                  </a:lnTo>
                  <a:lnTo>
                    <a:pt x="3876" y="11817"/>
                  </a:lnTo>
                  <a:lnTo>
                    <a:pt x="4177" y="11177"/>
                  </a:lnTo>
                  <a:lnTo>
                    <a:pt x="4497" y="10538"/>
                  </a:lnTo>
                  <a:lnTo>
                    <a:pt x="4874" y="9936"/>
                  </a:lnTo>
                  <a:lnTo>
                    <a:pt x="5250" y="9333"/>
                  </a:lnTo>
                  <a:lnTo>
                    <a:pt x="5683" y="8769"/>
                  </a:lnTo>
                  <a:lnTo>
                    <a:pt x="6134" y="8204"/>
                  </a:lnTo>
                  <a:lnTo>
                    <a:pt x="6605" y="7678"/>
                  </a:lnTo>
                  <a:lnTo>
                    <a:pt x="7113" y="7170"/>
                  </a:lnTo>
                  <a:lnTo>
                    <a:pt x="7639" y="6680"/>
                  </a:lnTo>
                  <a:lnTo>
                    <a:pt x="8204" y="6210"/>
                  </a:lnTo>
                  <a:lnTo>
                    <a:pt x="8787" y="5758"/>
                  </a:lnTo>
                  <a:lnTo>
                    <a:pt x="9389" y="5344"/>
                  </a:lnTo>
                  <a:lnTo>
                    <a:pt x="10010" y="4949"/>
                  </a:lnTo>
                  <a:lnTo>
                    <a:pt x="10650" y="4592"/>
                  </a:lnTo>
                  <a:lnTo>
                    <a:pt x="11327" y="4253"/>
                  </a:lnTo>
                  <a:lnTo>
                    <a:pt x="12005" y="3952"/>
                  </a:lnTo>
                  <a:lnTo>
                    <a:pt x="12720" y="3670"/>
                  </a:lnTo>
                  <a:lnTo>
                    <a:pt x="13435" y="3406"/>
                  </a:lnTo>
                  <a:lnTo>
                    <a:pt x="14187" y="3199"/>
                  </a:lnTo>
                  <a:lnTo>
                    <a:pt x="14940" y="3011"/>
                  </a:lnTo>
                  <a:lnTo>
                    <a:pt x="15711" y="2861"/>
                  </a:lnTo>
                  <a:lnTo>
                    <a:pt x="16483" y="2729"/>
                  </a:lnTo>
                  <a:lnTo>
                    <a:pt x="17292" y="2635"/>
                  </a:lnTo>
                  <a:lnTo>
                    <a:pt x="18101" y="2579"/>
                  </a:lnTo>
                  <a:lnTo>
                    <a:pt x="18910" y="2560"/>
                  </a:lnTo>
                  <a:lnTo>
                    <a:pt x="19738" y="2579"/>
                  </a:lnTo>
                  <a:lnTo>
                    <a:pt x="20547" y="2635"/>
                  </a:lnTo>
                  <a:lnTo>
                    <a:pt x="21337" y="2729"/>
                  </a:lnTo>
                  <a:lnTo>
                    <a:pt x="22127" y="2861"/>
                  </a:lnTo>
                  <a:lnTo>
                    <a:pt x="22899" y="3011"/>
                  </a:lnTo>
                  <a:lnTo>
                    <a:pt x="23651" y="3199"/>
                  </a:lnTo>
                  <a:lnTo>
                    <a:pt x="24385" y="3406"/>
                  </a:lnTo>
                  <a:lnTo>
                    <a:pt x="25119" y="3670"/>
                  </a:lnTo>
                  <a:lnTo>
                    <a:pt x="25815" y="3952"/>
                  </a:lnTo>
                  <a:lnTo>
                    <a:pt x="26511" y="4253"/>
                  </a:lnTo>
                  <a:lnTo>
                    <a:pt x="27170" y="4592"/>
                  </a:lnTo>
                  <a:lnTo>
                    <a:pt x="27828" y="4949"/>
                  </a:lnTo>
                  <a:lnTo>
                    <a:pt x="28449" y="5344"/>
                  </a:lnTo>
                  <a:lnTo>
                    <a:pt x="29052" y="5758"/>
                  </a:lnTo>
                  <a:lnTo>
                    <a:pt x="29635" y="6210"/>
                  </a:lnTo>
                  <a:lnTo>
                    <a:pt x="30180" y="6680"/>
                  </a:lnTo>
                  <a:lnTo>
                    <a:pt x="30726" y="7170"/>
                  </a:lnTo>
                  <a:lnTo>
                    <a:pt x="31215" y="7678"/>
                  </a:lnTo>
                  <a:lnTo>
                    <a:pt x="31705" y="8204"/>
                  </a:lnTo>
                  <a:lnTo>
                    <a:pt x="32156" y="8769"/>
                  </a:lnTo>
                  <a:lnTo>
                    <a:pt x="32570" y="9333"/>
                  </a:lnTo>
                  <a:lnTo>
                    <a:pt x="32965" y="9936"/>
                  </a:lnTo>
                  <a:lnTo>
                    <a:pt x="33323" y="10538"/>
                  </a:lnTo>
                  <a:lnTo>
                    <a:pt x="33661" y="11177"/>
                  </a:lnTo>
                  <a:lnTo>
                    <a:pt x="33944" y="11817"/>
                  </a:lnTo>
                  <a:lnTo>
                    <a:pt x="34207" y="12476"/>
                  </a:lnTo>
                  <a:lnTo>
                    <a:pt x="34433" y="13153"/>
                  </a:lnTo>
                  <a:lnTo>
                    <a:pt x="34640" y="13849"/>
                  </a:lnTo>
                  <a:lnTo>
                    <a:pt x="34790" y="14545"/>
                  </a:lnTo>
                  <a:lnTo>
                    <a:pt x="34903" y="15279"/>
                  </a:lnTo>
                  <a:lnTo>
                    <a:pt x="34997" y="15994"/>
                  </a:lnTo>
                  <a:lnTo>
                    <a:pt x="35035" y="16747"/>
                  </a:lnTo>
                  <a:lnTo>
                    <a:pt x="35035" y="16878"/>
                  </a:lnTo>
                  <a:lnTo>
                    <a:pt x="37820" y="16878"/>
                  </a:lnTo>
                  <a:lnTo>
                    <a:pt x="37820" y="16728"/>
                  </a:lnTo>
                  <a:lnTo>
                    <a:pt x="37782" y="15900"/>
                  </a:lnTo>
                  <a:lnTo>
                    <a:pt x="37688" y="15053"/>
                  </a:lnTo>
                  <a:lnTo>
                    <a:pt x="37556" y="14244"/>
                  </a:lnTo>
                  <a:lnTo>
                    <a:pt x="37387" y="13435"/>
                  </a:lnTo>
                  <a:lnTo>
                    <a:pt x="37180" y="12626"/>
                  </a:lnTo>
                  <a:lnTo>
                    <a:pt x="36916" y="11836"/>
                  </a:lnTo>
                  <a:lnTo>
                    <a:pt x="36615" y="11064"/>
                  </a:lnTo>
                  <a:lnTo>
                    <a:pt x="36277" y="10293"/>
                  </a:lnTo>
                  <a:lnTo>
                    <a:pt x="35900" y="9559"/>
                  </a:lnTo>
                  <a:lnTo>
                    <a:pt x="35468" y="8825"/>
                  </a:lnTo>
                  <a:lnTo>
                    <a:pt x="35016" y="8110"/>
                  </a:lnTo>
                  <a:lnTo>
                    <a:pt x="34508" y="7433"/>
                  </a:lnTo>
                  <a:lnTo>
                    <a:pt x="33981" y="6756"/>
                  </a:lnTo>
                  <a:lnTo>
                    <a:pt x="33398" y="6116"/>
                  </a:lnTo>
                  <a:lnTo>
                    <a:pt x="32796" y="5476"/>
                  </a:lnTo>
                  <a:lnTo>
                    <a:pt x="32137" y="4874"/>
                  </a:lnTo>
                  <a:lnTo>
                    <a:pt x="31460" y="4310"/>
                  </a:lnTo>
                  <a:lnTo>
                    <a:pt x="30764" y="3764"/>
                  </a:lnTo>
                  <a:lnTo>
                    <a:pt x="30030" y="3256"/>
                  </a:lnTo>
                  <a:lnTo>
                    <a:pt x="29277" y="2786"/>
                  </a:lnTo>
                  <a:lnTo>
                    <a:pt x="28506" y="2353"/>
                  </a:lnTo>
                  <a:lnTo>
                    <a:pt x="27716" y="1958"/>
                  </a:lnTo>
                  <a:lnTo>
                    <a:pt x="26888" y="1581"/>
                  </a:lnTo>
                  <a:lnTo>
                    <a:pt x="26060" y="1261"/>
                  </a:lnTo>
                  <a:lnTo>
                    <a:pt x="25213" y="960"/>
                  </a:lnTo>
                  <a:lnTo>
                    <a:pt x="24348" y="716"/>
                  </a:lnTo>
                  <a:lnTo>
                    <a:pt x="23482" y="490"/>
                  </a:lnTo>
                  <a:lnTo>
                    <a:pt x="22579" y="321"/>
                  </a:lnTo>
                  <a:lnTo>
                    <a:pt x="21676" y="170"/>
                  </a:lnTo>
                  <a:lnTo>
                    <a:pt x="20773" y="76"/>
                  </a:lnTo>
                  <a:lnTo>
                    <a:pt x="19851" y="20"/>
                  </a:lnTo>
                  <a:lnTo>
                    <a:pt x="18910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42" name="Google Shape;1642;p9"/>
            <p:cNvSpPr/>
            <p:nvPr/>
          </p:nvSpPr>
          <p:spPr>
            <a:xfrm>
              <a:off x="2551925" y="3772175"/>
              <a:ext cx="813325" cy="357500"/>
            </a:xfrm>
            <a:custGeom>
              <a:avLst/>
              <a:gdLst/>
              <a:ahLst/>
              <a:cxnLst/>
              <a:rect l="l" t="t" r="r" b="b"/>
              <a:pathLst>
                <a:path w="32533" h="14300" extrusionOk="0">
                  <a:moveTo>
                    <a:pt x="16257" y="0"/>
                  </a:moveTo>
                  <a:lnTo>
                    <a:pt x="15448" y="19"/>
                  </a:lnTo>
                  <a:lnTo>
                    <a:pt x="14620" y="75"/>
                  </a:lnTo>
                  <a:lnTo>
                    <a:pt x="13830" y="151"/>
                  </a:lnTo>
                  <a:lnTo>
                    <a:pt x="13039" y="282"/>
                  </a:lnTo>
                  <a:lnTo>
                    <a:pt x="12268" y="433"/>
                  </a:lnTo>
                  <a:lnTo>
                    <a:pt x="11497" y="640"/>
                  </a:lnTo>
                  <a:lnTo>
                    <a:pt x="10744" y="866"/>
                  </a:lnTo>
                  <a:lnTo>
                    <a:pt x="10029" y="1110"/>
                  </a:lnTo>
                  <a:lnTo>
                    <a:pt x="9314" y="1392"/>
                  </a:lnTo>
                  <a:lnTo>
                    <a:pt x="8618" y="1712"/>
                  </a:lnTo>
                  <a:lnTo>
                    <a:pt x="7940" y="2051"/>
                  </a:lnTo>
                  <a:lnTo>
                    <a:pt x="7301" y="2427"/>
                  </a:lnTo>
                  <a:lnTo>
                    <a:pt x="6661" y="2822"/>
                  </a:lnTo>
                  <a:lnTo>
                    <a:pt x="6059" y="3255"/>
                  </a:lnTo>
                  <a:lnTo>
                    <a:pt x="5457" y="3707"/>
                  </a:lnTo>
                  <a:lnTo>
                    <a:pt x="4892" y="4177"/>
                  </a:lnTo>
                  <a:lnTo>
                    <a:pt x="4365" y="4666"/>
                  </a:lnTo>
                  <a:lnTo>
                    <a:pt x="3857" y="5193"/>
                  </a:lnTo>
                  <a:lnTo>
                    <a:pt x="3368" y="5720"/>
                  </a:lnTo>
                  <a:lnTo>
                    <a:pt x="2917" y="6284"/>
                  </a:lnTo>
                  <a:lnTo>
                    <a:pt x="2484" y="6868"/>
                  </a:lnTo>
                  <a:lnTo>
                    <a:pt x="2089" y="7470"/>
                  </a:lnTo>
                  <a:lnTo>
                    <a:pt x="1731" y="8091"/>
                  </a:lnTo>
                  <a:lnTo>
                    <a:pt x="1393" y="8712"/>
                  </a:lnTo>
                  <a:lnTo>
                    <a:pt x="1092" y="9370"/>
                  </a:lnTo>
                  <a:lnTo>
                    <a:pt x="828" y="10029"/>
                  </a:lnTo>
                  <a:lnTo>
                    <a:pt x="602" y="10725"/>
                  </a:lnTo>
                  <a:lnTo>
                    <a:pt x="395" y="11421"/>
                  </a:lnTo>
                  <a:lnTo>
                    <a:pt x="245" y="12117"/>
                  </a:lnTo>
                  <a:lnTo>
                    <a:pt x="113" y="12832"/>
                  </a:lnTo>
                  <a:lnTo>
                    <a:pt x="38" y="13566"/>
                  </a:lnTo>
                  <a:lnTo>
                    <a:pt x="0" y="14300"/>
                  </a:lnTo>
                  <a:lnTo>
                    <a:pt x="2672" y="14300"/>
                  </a:lnTo>
                  <a:lnTo>
                    <a:pt x="2710" y="13698"/>
                  </a:lnTo>
                  <a:lnTo>
                    <a:pt x="2785" y="13096"/>
                  </a:lnTo>
                  <a:lnTo>
                    <a:pt x="2879" y="12494"/>
                  </a:lnTo>
                  <a:lnTo>
                    <a:pt x="3030" y="11910"/>
                  </a:lnTo>
                  <a:lnTo>
                    <a:pt x="3180" y="11327"/>
                  </a:lnTo>
                  <a:lnTo>
                    <a:pt x="3387" y="10763"/>
                  </a:lnTo>
                  <a:lnTo>
                    <a:pt x="3613" y="10217"/>
                  </a:lnTo>
                  <a:lnTo>
                    <a:pt x="3857" y="9671"/>
                  </a:lnTo>
                  <a:lnTo>
                    <a:pt x="4140" y="9144"/>
                  </a:lnTo>
                  <a:lnTo>
                    <a:pt x="4460" y="8636"/>
                  </a:lnTo>
                  <a:lnTo>
                    <a:pt x="4779" y="8128"/>
                  </a:lnTo>
                  <a:lnTo>
                    <a:pt x="5137" y="7658"/>
                  </a:lnTo>
                  <a:lnTo>
                    <a:pt x="5513" y="7188"/>
                  </a:lnTo>
                  <a:lnTo>
                    <a:pt x="5927" y="6736"/>
                  </a:lnTo>
                  <a:lnTo>
                    <a:pt x="6360" y="6303"/>
                  </a:lnTo>
                  <a:lnTo>
                    <a:pt x="6793" y="5908"/>
                  </a:lnTo>
                  <a:lnTo>
                    <a:pt x="7263" y="5513"/>
                  </a:lnTo>
                  <a:lnTo>
                    <a:pt x="7752" y="5137"/>
                  </a:lnTo>
                  <a:lnTo>
                    <a:pt x="8260" y="4779"/>
                  </a:lnTo>
                  <a:lnTo>
                    <a:pt x="8787" y="4459"/>
                  </a:lnTo>
                  <a:lnTo>
                    <a:pt x="9333" y="4140"/>
                  </a:lnTo>
                  <a:lnTo>
                    <a:pt x="9897" y="3857"/>
                  </a:lnTo>
                  <a:lnTo>
                    <a:pt x="10481" y="3594"/>
                  </a:lnTo>
                  <a:lnTo>
                    <a:pt x="11064" y="3368"/>
                  </a:lnTo>
                  <a:lnTo>
                    <a:pt x="11685" y="3161"/>
                  </a:lnTo>
                  <a:lnTo>
                    <a:pt x="12306" y="2973"/>
                  </a:lnTo>
                  <a:lnTo>
                    <a:pt x="12927" y="2804"/>
                  </a:lnTo>
                  <a:lnTo>
                    <a:pt x="13585" y="2672"/>
                  </a:lnTo>
                  <a:lnTo>
                    <a:pt x="14225" y="2578"/>
                  </a:lnTo>
                  <a:lnTo>
                    <a:pt x="14902" y="2503"/>
                  </a:lnTo>
                  <a:lnTo>
                    <a:pt x="15580" y="2446"/>
                  </a:lnTo>
                  <a:lnTo>
                    <a:pt x="16953" y="2446"/>
                  </a:lnTo>
                  <a:lnTo>
                    <a:pt x="17630" y="2503"/>
                  </a:lnTo>
                  <a:lnTo>
                    <a:pt x="18289" y="2578"/>
                  </a:lnTo>
                  <a:lnTo>
                    <a:pt x="18948" y="2672"/>
                  </a:lnTo>
                  <a:lnTo>
                    <a:pt x="19587" y="2804"/>
                  </a:lnTo>
                  <a:lnTo>
                    <a:pt x="20227" y="2973"/>
                  </a:lnTo>
                  <a:lnTo>
                    <a:pt x="20848" y="3161"/>
                  </a:lnTo>
                  <a:lnTo>
                    <a:pt x="21450" y="3368"/>
                  </a:lnTo>
                  <a:lnTo>
                    <a:pt x="22052" y="3594"/>
                  </a:lnTo>
                  <a:lnTo>
                    <a:pt x="22617" y="3857"/>
                  </a:lnTo>
                  <a:lnTo>
                    <a:pt x="23181" y="4140"/>
                  </a:lnTo>
                  <a:lnTo>
                    <a:pt x="23727" y="4459"/>
                  </a:lnTo>
                  <a:lnTo>
                    <a:pt x="24254" y="4779"/>
                  </a:lnTo>
                  <a:lnTo>
                    <a:pt x="24762" y="5137"/>
                  </a:lnTo>
                  <a:lnTo>
                    <a:pt x="25251" y="5513"/>
                  </a:lnTo>
                  <a:lnTo>
                    <a:pt x="25721" y="5908"/>
                  </a:lnTo>
                  <a:lnTo>
                    <a:pt x="26173" y="6303"/>
                  </a:lnTo>
                  <a:lnTo>
                    <a:pt x="26605" y="6736"/>
                  </a:lnTo>
                  <a:lnTo>
                    <a:pt x="27001" y="7188"/>
                  </a:lnTo>
                  <a:lnTo>
                    <a:pt x="27377" y="7658"/>
                  </a:lnTo>
                  <a:lnTo>
                    <a:pt x="27734" y="8128"/>
                  </a:lnTo>
                  <a:lnTo>
                    <a:pt x="28073" y="8636"/>
                  </a:lnTo>
                  <a:lnTo>
                    <a:pt x="28374" y="9144"/>
                  </a:lnTo>
                  <a:lnTo>
                    <a:pt x="28656" y="9671"/>
                  </a:lnTo>
                  <a:lnTo>
                    <a:pt x="28920" y="10217"/>
                  </a:lnTo>
                  <a:lnTo>
                    <a:pt x="29146" y="10763"/>
                  </a:lnTo>
                  <a:lnTo>
                    <a:pt x="29334" y="11327"/>
                  </a:lnTo>
                  <a:lnTo>
                    <a:pt x="29503" y="11910"/>
                  </a:lnTo>
                  <a:lnTo>
                    <a:pt x="29635" y="12494"/>
                  </a:lnTo>
                  <a:lnTo>
                    <a:pt x="29748" y="13096"/>
                  </a:lnTo>
                  <a:lnTo>
                    <a:pt x="29823" y="13698"/>
                  </a:lnTo>
                  <a:lnTo>
                    <a:pt x="29861" y="14300"/>
                  </a:lnTo>
                  <a:lnTo>
                    <a:pt x="32532" y="14300"/>
                  </a:lnTo>
                  <a:lnTo>
                    <a:pt x="32495" y="13566"/>
                  </a:lnTo>
                  <a:lnTo>
                    <a:pt x="32401" y="12832"/>
                  </a:lnTo>
                  <a:lnTo>
                    <a:pt x="32288" y="12117"/>
                  </a:lnTo>
                  <a:lnTo>
                    <a:pt x="32118" y="11421"/>
                  </a:lnTo>
                  <a:lnTo>
                    <a:pt x="31930" y="10725"/>
                  </a:lnTo>
                  <a:lnTo>
                    <a:pt x="31705" y="10029"/>
                  </a:lnTo>
                  <a:lnTo>
                    <a:pt x="31422" y="9370"/>
                  </a:lnTo>
                  <a:lnTo>
                    <a:pt x="31140" y="8712"/>
                  </a:lnTo>
                  <a:lnTo>
                    <a:pt x="30801" y="8091"/>
                  </a:lnTo>
                  <a:lnTo>
                    <a:pt x="30425" y="7470"/>
                  </a:lnTo>
                  <a:lnTo>
                    <a:pt x="30030" y="6868"/>
                  </a:lnTo>
                  <a:lnTo>
                    <a:pt x="29616" y="6284"/>
                  </a:lnTo>
                  <a:lnTo>
                    <a:pt x="29146" y="5720"/>
                  </a:lnTo>
                  <a:lnTo>
                    <a:pt x="28675" y="5193"/>
                  </a:lnTo>
                  <a:lnTo>
                    <a:pt x="28167" y="4666"/>
                  </a:lnTo>
                  <a:lnTo>
                    <a:pt x="27622" y="4177"/>
                  </a:lnTo>
                  <a:lnTo>
                    <a:pt x="27057" y="3707"/>
                  </a:lnTo>
                  <a:lnTo>
                    <a:pt x="26474" y="3255"/>
                  </a:lnTo>
                  <a:lnTo>
                    <a:pt x="25872" y="2822"/>
                  </a:lnTo>
                  <a:lnTo>
                    <a:pt x="25232" y="2427"/>
                  </a:lnTo>
                  <a:lnTo>
                    <a:pt x="24573" y="2051"/>
                  </a:lnTo>
                  <a:lnTo>
                    <a:pt x="23915" y="1712"/>
                  </a:lnTo>
                  <a:lnTo>
                    <a:pt x="23219" y="1392"/>
                  </a:lnTo>
                  <a:lnTo>
                    <a:pt x="22504" y="1110"/>
                  </a:lnTo>
                  <a:lnTo>
                    <a:pt x="21770" y="866"/>
                  </a:lnTo>
                  <a:lnTo>
                    <a:pt x="21036" y="640"/>
                  </a:lnTo>
                  <a:lnTo>
                    <a:pt x="20265" y="433"/>
                  </a:lnTo>
                  <a:lnTo>
                    <a:pt x="19493" y="282"/>
                  </a:lnTo>
                  <a:lnTo>
                    <a:pt x="18703" y="151"/>
                  </a:lnTo>
                  <a:lnTo>
                    <a:pt x="17894" y="75"/>
                  </a:lnTo>
                  <a:lnTo>
                    <a:pt x="17085" y="19"/>
                  </a:lnTo>
                  <a:lnTo>
                    <a:pt x="162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43" name="Google Shape;1643;p9"/>
            <p:cNvSpPr/>
            <p:nvPr/>
          </p:nvSpPr>
          <p:spPr>
            <a:xfrm>
              <a:off x="2548150" y="3768400"/>
              <a:ext cx="820850" cy="365050"/>
            </a:xfrm>
            <a:custGeom>
              <a:avLst/>
              <a:gdLst/>
              <a:ahLst/>
              <a:cxnLst/>
              <a:rect l="l" t="t" r="r" b="b"/>
              <a:pathLst>
                <a:path w="32834" h="14602" extrusionOk="0">
                  <a:moveTo>
                    <a:pt x="16408" y="283"/>
                  </a:moveTo>
                  <a:lnTo>
                    <a:pt x="17236" y="302"/>
                  </a:lnTo>
                  <a:lnTo>
                    <a:pt x="18026" y="358"/>
                  </a:lnTo>
                  <a:lnTo>
                    <a:pt x="18816" y="452"/>
                  </a:lnTo>
                  <a:lnTo>
                    <a:pt x="19607" y="565"/>
                  </a:lnTo>
                  <a:lnTo>
                    <a:pt x="20378" y="716"/>
                  </a:lnTo>
                  <a:lnTo>
                    <a:pt x="21131" y="904"/>
                  </a:lnTo>
                  <a:lnTo>
                    <a:pt x="21864" y="1129"/>
                  </a:lnTo>
                  <a:lnTo>
                    <a:pt x="22579" y="1374"/>
                  </a:lnTo>
                  <a:lnTo>
                    <a:pt x="23276" y="1656"/>
                  </a:lnTo>
                  <a:lnTo>
                    <a:pt x="23972" y="1957"/>
                  </a:lnTo>
                  <a:lnTo>
                    <a:pt x="24630" y="2296"/>
                  </a:lnTo>
                  <a:lnTo>
                    <a:pt x="25270" y="2654"/>
                  </a:lnTo>
                  <a:lnTo>
                    <a:pt x="25891" y="3030"/>
                  </a:lnTo>
                  <a:lnTo>
                    <a:pt x="26493" y="3444"/>
                  </a:lnTo>
                  <a:lnTo>
                    <a:pt x="27076" y="3895"/>
                  </a:lnTo>
                  <a:lnTo>
                    <a:pt x="27622" y="4347"/>
                  </a:lnTo>
                  <a:lnTo>
                    <a:pt x="28168" y="4836"/>
                  </a:lnTo>
                  <a:lnTo>
                    <a:pt x="28657" y="5344"/>
                  </a:lnTo>
                  <a:lnTo>
                    <a:pt x="29146" y="5871"/>
                  </a:lnTo>
                  <a:lnTo>
                    <a:pt x="29598" y="6417"/>
                  </a:lnTo>
                  <a:lnTo>
                    <a:pt x="30012" y="6981"/>
                  </a:lnTo>
                  <a:lnTo>
                    <a:pt x="30407" y="7564"/>
                  </a:lnTo>
                  <a:lnTo>
                    <a:pt x="30764" y="8185"/>
                  </a:lnTo>
                  <a:lnTo>
                    <a:pt x="31103" y="8806"/>
                  </a:lnTo>
                  <a:lnTo>
                    <a:pt x="31404" y="9446"/>
                  </a:lnTo>
                  <a:lnTo>
                    <a:pt x="31667" y="10086"/>
                  </a:lnTo>
                  <a:lnTo>
                    <a:pt x="31912" y="10763"/>
                  </a:lnTo>
                  <a:lnTo>
                    <a:pt x="32100" y="11440"/>
                  </a:lnTo>
                  <a:lnTo>
                    <a:pt x="32269" y="12137"/>
                  </a:lnTo>
                  <a:lnTo>
                    <a:pt x="32382" y="12852"/>
                  </a:lnTo>
                  <a:lnTo>
                    <a:pt x="32476" y="13585"/>
                  </a:lnTo>
                  <a:lnTo>
                    <a:pt x="32533" y="14319"/>
                  </a:lnTo>
                  <a:lnTo>
                    <a:pt x="30143" y="14319"/>
                  </a:lnTo>
                  <a:lnTo>
                    <a:pt x="30106" y="13717"/>
                  </a:lnTo>
                  <a:lnTo>
                    <a:pt x="30030" y="13134"/>
                  </a:lnTo>
                  <a:lnTo>
                    <a:pt x="29917" y="12551"/>
                  </a:lnTo>
                  <a:lnTo>
                    <a:pt x="29786" y="11967"/>
                  </a:lnTo>
                  <a:lnTo>
                    <a:pt x="29616" y="11403"/>
                  </a:lnTo>
                  <a:lnTo>
                    <a:pt x="29428" y="10857"/>
                  </a:lnTo>
                  <a:lnTo>
                    <a:pt x="29203" y="10312"/>
                  </a:lnTo>
                  <a:lnTo>
                    <a:pt x="28958" y="9766"/>
                  </a:lnTo>
                  <a:lnTo>
                    <a:pt x="28676" y="9239"/>
                  </a:lnTo>
                  <a:lnTo>
                    <a:pt x="28375" y="8731"/>
                  </a:lnTo>
                  <a:lnTo>
                    <a:pt x="28036" y="8223"/>
                  </a:lnTo>
                  <a:lnTo>
                    <a:pt x="27678" y="7734"/>
                  </a:lnTo>
                  <a:lnTo>
                    <a:pt x="27283" y="7263"/>
                  </a:lnTo>
                  <a:lnTo>
                    <a:pt x="26869" y="6812"/>
                  </a:lnTo>
                  <a:lnTo>
                    <a:pt x="26437" y="6360"/>
                  </a:lnTo>
                  <a:lnTo>
                    <a:pt x="25966" y="5946"/>
                  </a:lnTo>
                  <a:lnTo>
                    <a:pt x="25477" y="5532"/>
                  </a:lnTo>
                  <a:lnTo>
                    <a:pt x="24969" y="5137"/>
                  </a:lnTo>
                  <a:lnTo>
                    <a:pt x="24442" y="4780"/>
                  </a:lnTo>
                  <a:lnTo>
                    <a:pt x="23897" y="4441"/>
                  </a:lnTo>
                  <a:lnTo>
                    <a:pt x="23332" y="4121"/>
                  </a:lnTo>
                  <a:lnTo>
                    <a:pt x="22768" y="3839"/>
                  </a:lnTo>
                  <a:lnTo>
                    <a:pt x="22165" y="3576"/>
                  </a:lnTo>
                  <a:lnTo>
                    <a:pt x="21563" y="3350"/>
                  </a:lnTo>
                  <a:lnTo>
                    <a:pt x="20961" y="3143"/>
                  </a:lnTo>
                  <a:lnTo>
                    <a:pt x="20340" y="2955"/>
                  </a:lnTo>
                  <a:lnTo>
                    <a:pt x="19701" y="2804"/>
                  </a:lnTo>
                  <a:lnTo>
                    <a:pt x="19061" y="2672"/>
                  </a:lnTo>
                  <a:lnTo>
                    <a:pt x="18402" y="2578"/>
                  </a:lnTo>
                  <a:lnTo>
                    <a:pt x="17744" y="2503"/>
                  </a:lnTo>
                  <a:lnTo>
                    <a:pt x="17085" y="2447"/>
                  </a:lnTo>
                  <a:lnTo>
                    <a:pt x="15749" y="2447"/>
                  </a:lnTo>
                  <a:lnTo>
                    <a:pt x="15072" y="2503"/>
                  </a:lnTo>
                  <a:lnTo>
                    <a:pt x="14413" y="2578"/>
                  </a:lnTo>
                  <a:lnTo>
                    <a:pt x="13774" y="2672"/>
                  </a:lnTo>
                  <a:lnTo>
                    <a:pt x="13134" y="2804"/>
                  </a:lnTo>
                  <a:lnTo>
                    <a:pt x="12494" y="2955"/>
                  </a:lnTo>
                  <a:lnTo>
                    <a:pt x="11873" y="3143"/>
                  </a:lnTo>
                  <a:lnTo>
                    <a:pt x="11252" y="3350"/>
                  </a:lnTo>
                  <a:lnTo>
                    <a:pt x="10650" y="3576"/>
                  </a:lnTo>
                  <a:lnTo>
                    <a:pt x="10067" y="3839"/>
                  </a:lnTo>
                  <a:lnTo>
                    <a:pt x="9484" y="4121"/>
                  </a:lnTo>
                  <a:lnTo>
                    <a:pt x="8938" y="4441"/>
                  </a:lnTo>
                  <a:lnTo>
                    <a:pt x="8392" y="4780"/>
                  </a:lnTo>
                  <a:lnTo>
                    <a:pt x="7866" y="5137"/>
                  </a:lnTo>
                  <a:lnTo>
                    <a:pt x="7339" y="5532"/>
                  </a:lnTo>
                  <a:lnTo>
                    <a:pt x="6850" y="5946"/>
                  </a:lnTo>
                  <a:lnTo>
                    <a:pt x="6398" y="6360"/>
                  </a:lnTo>
                  <a:lnTo>
                    <a:pt x="5946" y="6812"/>
                  </a:lnTo>
                  <a:lnTo>
                    <a:pt x="5533" y="7263"/>
                  </a:lnTo>
                  <a:lnTo>
                    <a:pt x="5156" y="7734"/>
                  </a:lnTo>
                  <a:lnTo>
                    <a:pt x="4799" y="8223"/>
                  </a:lnTo>
                  <a:lnTo>
                    <a:pt x="4460" y="8731"/>
                  </a:lnTo>
                  <a:lnTo>
                    <a:pt x="4159" y="9239"/>
                  </a:lnTo>
                  <a:lnTo>
                    <a:pt x="3877" y="9766"/>
                  </a:lnTo>
                  <a:lnTo>
                    <a:pt x="3632" y="10312"/>
                  </a:lnTo>
                  <a:lnTo>
                    <a:pt x="3406" y="10857"/>
                  </a:lnTo>
                  <a:lnTo>
                    <a:pt x="3199" y="11403"/>
                  </a:lnTo>
                  <a:lnTo>
                    <a:pt x="3049" y="11967"/>
                  </a:lnTo>
                  <a:lnTo>
                    <a:pt x="2898" y="12551"/>
                  </a:lnTo>
                  <a:lnTo>
                    <a:pt x="2804" y="13134"/>
                  </a:lnTo>
                  <a:lnTo>
                    <a:pt x="2729" y="13717"/>
                  </a:lnTo>
                  <a:lnTo>
                    <a:pt x="2673" y="14319"/>
                  </a:lnTo>
                  <a:lnTo>
                    <a:pt x="302" y="14319"/>
                  </a:lnTo>
                  <a:lnTo>
                    <a:pt x="358" y="13585"/>
                  </a:lnTo>
                  <a:lnTo>
                    <a:pt x="433" y="12852"/>
                  </a:lnTo>
                  <a:lnTo>
                    <a:pt x="565" y="12137"/>
                  </a:lnTo>
                  <a:lnTo>
                    <a:pt x="735" y="11440"/>
                  </a:lnTo>
                  <a:lnTo>
                    <a:pt x="923" y="10763"/>
                  </a:lnTo>
                  <a:lnTo>
                    <a:pt x="1148" y="10086"/>
                  </a:lnTo>
                  <a:lnTo>
                    <a:pt x="1431" y="9446"/>
                  </a:lnTo>
                  <a:lnTo>
                    <a:pt x="1732" y="8806"/>
                  </a:lnTo>
                  <a:lnTo>
                    <a:pt x="2052" y="8185"/>
                  </a:lnTo>
                  <a:lnTo>
                    <a:pt x="2409" y="7564"/>
                  </a:lnTo>
                  <a:lnTo>
                    <a:pt x="2804" y="6981"/>
                  </a:lnTo>
                  <a:lnTo>
                    <a:pt x="3237" y="6417"/>
                  </a:lnTo>
                  <a:lnTo>
                    <a:pt x="3689" y="5871"/>
                  </a:lnTo>
                  <a:lnTo>
                    <a:pt x="4159" y="5344"/>
                  </a:lnTo>
                  <a:lnTo>
                    <a:pt x="4667" y="4836"/>
                  </a:lnTo>
                  <a:lnTo>
                    <a:pt x="5194" y="4347"/>
                  </a:lnTo>
                  <a:lnTo>
                    <a:pt x="5758" y="3895"/>
                  </a:lnTo>
                  <a:lnTo>
                    <a:pt x="6323" y="3444"/>
                  </a:lnTo>
                  <a:lnTo>
                    <a:pt x="6925" y="3030"/>
                  </a:lnTo>
                  <a:lnTo>
                    <a:pt x="7546" y="2654"/>
                  </a:lnTo>
                  <a:lnTo>
                    <a:pt x="8204" y="2296"/>
                  </a:lnTo>
                  <a:lnTo>
                    <a:pt x="8863" y="1957"/>
                  </a:lnTo>
                  <a:lnTo>
                    <a:pt x="9540" y="1656"/>
                  </a:lnTo>
                  <a:lnTo>
                    <a:pt x="10255" y="1374"/>
                  </a:lnTo>
                  <a:lnTo>
                    <a:pt x="10970" y="1129"/>
                  </a:lnTo>
                  <a:lnTo>
                    <a:pt x="11704" y="904"/>
                  </a:lnTo>
                  <a:lnTo>
                    <a:pt x="12457" y="716"/>
                  </a:lnTo>
                  <a:lnTo>
                    <a:pt x="13228" y="565"/>
                  </a:lnTo>
                  <a:lnTo>
                    <a:pt x="14000" y="452"/>
                  </a:lnTo>
                  <a:lnTo>
                    <a:pt x="14790" y="358"/>
                  </a:lnTo>
                  <a:lnTo>
                    <a:pt x="15599" y="302"/>
                  </a:lnTo>
                  <a:lnTo>
                    <a:pt x="16408" y="283"/>
                  </a:lnTo>
                  <a:close/>
                  <a:moveTo>
                    <a:pt x="16408" y="1"/>
                  </a:moveTo>
                  <a:lnTo>
                    <a:pt x="15618" y="19"/>
                  </a:lnTo>
                  <a:lnTo>
                    <a:pt x="14809" y="57"/>
                  </a:lnTo>
                  <a:lnTo>
                    <a:pt x="14018" y="151"/>
                  </a:lnTo>
                  <a:lnTo>
                    <a:pt x="13247" y="264"/>
                  </a:lnTo>
                  <a:lnTo>
                    <a:pt x="12475" y="433"/>
                  </a:lnTo>
                  <a:lnTo>
                    <a:pt x="11704" y="621"/>
                  </a:lnTo>
                  <a:lnTo>
                    <a:pt x="10951" y="828"/>
                  </a:lnTo>
                  <a:lnTo>
                    <a:pt x="10218" y="1092"/>
                  </a:lnTo>
                  <a:lnTo>
                    <a:pt x="9503" y="1374"/>
                  </a:lnTo>
                  <a:lnTo>
                    <a:pt x="8806" y="1675"/>
                  </a:lnTo>
                  <a:lnTo>
                    <a:pt x="8110" y="2033"/>
                  </a:lnTo>
                  <a:lnTo>
                    <a:pt x="7433" y="2409"/>
                  </a:lnTo>
                  <a:lnTo>
                    <a:pt x="6793" y="2823"/>
                  </a:lnTo>
                  <a:lnTo>
                    <a:pt x="6153" y="3256"/>
                  </a:lnTo>
                  <a:lnTo>
                    <a:pt x="5551" y="3726"/>
                  </a:lnTo>
                  <a:lnTo>
                    <a:pt x="4949" y="4215"/>
                  </a:lnTo>
                  <a:lnTo>
                    <a:pt x="4385" y="4742"/>
                  </a:lnTo>
                  <a:lnTo>
                    <a:pt x="3858" y="5269"/>
                  </a:lnTo>
                  <a:lnTo>
                    <a:pt x="3369" y="5833"/>
                  </a:lnTo>
                  <a:lnTo>
                    <a:pt x="2898" y="6417"/>
                  </a:lnTo>
                  <a:lnTo>
                    <a:pt x="2466" y="7000"/>
                  </a:lnTo>
                  <a:lnTo>
                    <a:pt x="2070" y="7621"/>
                  </a:lnTo>
                  <a:lnTo>
                    <a:pt x="1694" y="8261"/>
                  </a:lnTo>
                  <a:lnTo>
                    <a:pt x="1374" y="8900"/>
                  </a:lnTo>
                  <a:lnTo>
                    <a:pt x="1073" y="9559"/>
                  </a:lnTo>
                  <a:lnTo>
                    <a:pt x="810" y="10217"/>
                  </a:lnTo>
                  <a:lnTo>
                    <a:pt x="584" y="10895"/>
                  </a:lnTo>
                  <a:lnTo>
                    <a:pt x="396" y="11591"/>
                  </a:lnTo>
                  <a:lnTo>
                    <a:pt x="245" y="12306"/>
                  </a:lnTo>
                  <a:lnTo>
                    <a:pt x="114" y="13002"/>
                  </a:lnTo>
                  <a:lnTo>
                    <a:pt x="38" y="13736"/>
                  </a:lnTo>
                  <a:lnTo>
                    <a:pt x="1" y="14451"/>
                  </a:lnTo>
                  <a:lnTo>
                    <a:pt x="1" y="14601"/>
                  </a:lnTo>
                  <a:lnTo>
                    <a:pt x="2955" y="14601"/>
                  </a:lnTo>
                  <a:lnTo>
                    <a:pt x="2974" y="14470"/>
                  </a:lnTo>
                  <a:lnTo>
                    <a:pt x="3011" y="13849"/>
                  </a:lnTo>
                  <a:lnTo>
                    <a:pt x="3086" y="13247"/>
                  </a:lnTo>
                  <a:lnTo>
                    <a:pt x="3181" y="12663"/>
                  </a:lnTo>
                  <a:lnTo>
                    <a:pt x="3312" y="12080"/>
                  </a:lnTo>
                  <a:lnTo>
                    <a:pt x="3482" y="11497"/>
                  </a:lnTo>
                  <a:lnTo>
                    <a:pt x="3670" y="10932"/>
                  </a:lnTo>
                  <a:lnTo>
                    <a:pt x="3896" y="10387"/>
                  </a:lnTo>
                  <a:lnTo>
                    <a:pt x="4140" y="9860"/>
                  </a:lnTo>
                  <a:lnTo>
                    <a:pt x="4422" y="9333"/>
                  </a:lnTo>
                  <a:lnTo>
                    <a:pt x="4723" y="8825"/>
                  </a:lnTo>
                  <a:lnTo>
                    <a:pt x="5062" y="8336"/>
                  </a:lnTo>
                  <a:lnTo>
                    <a:pt x="5401" y="7865"/>
                  </a:lnTo>
                  <a:lnTo>
                    <a:pt x="5777" y="7414"/>
                  </a:lnTo>
                  <a:lnTo>
                    <a:pt x="6191" y="6962"/>
                  </a:lnTo>
                  <a:lnTo>
                    <a:pt x="6605" y="6548"/>
                  </a:lnTo>
                  <a:lnTo>
                    <a:pt x="7057" y="6134"/>
                  </a:lnTo>
                  <a:lnTo>
                    <a:pt x="7508" y="5739"/>
                  </a:lnTo>
                  <a:lnTo>
                    <a:pt x="7997" y="5382"/>
                  </a:lnTo>
                  <a:lnTo>
                    <a:pt x="8505" y="5043"/>
                  </a:lnTo>
                  <a:lnTo>
                    <a:pt x="9013" y="4704"/>
                  </a:lnTo>
                  <a:lnTo>
                    <a:pt x="9559" y="4403"/>
                  </a:lnTo>
                  <a:lnTo>
                    <a:pt x="10105" y="4140"/>
                  </a:lnTo>
                  <a:lnTo>
                    <a:pt x="10688" y="3877"/>
                  </a:lnTo>
                  <a:lnTo>
                    <a:pt x="11271" y="3651"/>
                  </a:lnTo>
                  <a:lnTo>
                    <a:pt x="11873" y="3444"/>
                  </a:lnTo>
                  <a:lnTo>
                    <a:pt x="12494" y="3256"/>
                  </a:lnTo>
                  <a:lnTo>
                    <a:pt x="13115" y="3105"/>
                  </a:lnTo>
                  <a:lnTo>
                    <a:pt x="13755" y="2973"/>
                  </a:lnTo>
                  <a:lnTo>
                    <a:pt x="14395" y="2861"/>
                  </a:lnTo>
                  <a:lnTo>
                    <a:pt x="15072" y="2804"/>
                  </a:lnTo>
                  <a:lnTo>
                    <a:pt x="15731" y="2748"/>
                  </a:lnTo>
                  <a:lnTo>
                    <a:pt x="16408" y="2729"/>
                  </a:lnTo>
                  <a:lnTo>
                    <a:pt x="17085" y="2748"/>
                  </a:lnTo>
                  <a:lnTo>
                    <a:pt x="17763" y="2804"/>
                  </a:lnTo>
                  <a:lnTo>
                    <a:pt x="18421" y="2861"/>
                  </a:lnTo>
                  <a:lnTo>
                    <a:pt x="19080" y="2973"/>
                  </a:lnTo>
                  <a:lnTo>
                    <a:pt x="19719" y="3105"/>
                  </a:lnTo>
                  <a:lnTo>
                    <a:pt x="20340" y="3256"/>
                  </a:lnTo>
                  <a:lnTo>
                    <a:pt x="20961" y="3444"/>
                  </a:lnTo>
                  <a:lnTo>
                    <a:pt x="21563" y="3651"/>
                  </a:lnTo>
                  <a:lnTo>
                    <a:pt x="22147" y="3877"/>
                  </a:lnTo>
                  <a:lnTo>
                    <a:pt x="22711" y="4140"/>
                  </a:lnTo>
                  <a:lnTo>
                    <a:pt x="23276" y="4403"/>
                  </a:lnTo>
                  <a:lnTo>
                    <a:pt x="23802" y="4704"/>
                  </a:lnTo>
                  <a:lnTo>
                    <a:pt x="24329" y="5043"/>
                  </a:lnTo>
                  <a:lnTo>
                    <a:pt x="24837" y="5382"/>
                  </a:lnTo>
                  <a:lnTo>
                    <a:pt x="25308" y="5739"/>
                  </a:lnTo>
                  <a:lnTo>
                    <a:pt x="25778" y="6134"/>
                  </a:lnTo>
                  <a:lnTo>
                    <a:pt x="26230" y="6548"/>
                  </a:lnTo>
                  <a:lnTo>
                    <a:pt x="26644" y="6962"/>
                  </a:lnTo>
                  <a:lnTo>
                    <a:pt x="27039" y="7414"/>
                  </a:lnTo>
                  <a:lnTo>
                    <a:pt x="27415" y="7865"/>
                  </a:lnTo>
                  <a:lnTo>
                    <a:pt x="27773" y="8336"/>
                  </a:lnTo>
                  <a:lnTo>
                    <a:pt x="28092" y="8825"/>
                  </a:lnTo>
                  <a:lnTo>
                    <a:pt x="28393" y="9333"/>
                  </a:lnTo>
                  <a:lnTo>
                    <a:pt x="28676" y="9860"/>
                  </a:lnTo>
                  <a:lnTo>
                    <a:pt x="28920" y="10387"/>
                  </a:lnTo>
                  <a:lnTo>
                    <a:pt x="29146" y="10932"/>
                  </a:lnTo>
                  <a:lnTo>
                    <a:pt x="29353" y="11497"/>
                  </a:lnTo>
                  <a:lnTo>
                    <a:pt x="29504" y="12080"/>
                  </a:lnTo>
                  <a:lnTo>
                    <a:pt x="29635" y="12663"/>
                  </a:lnTo>
                  <a:lnTo>
                    <a:pt x="29748" y="13247"/>
                  </a:lnTo>
                  <a:lnTo>
                    <a:pt x="29823" y="13849"/>
                  </a:lnTo>
                  <a:lnTo>
                    <a:pt x="29861" y="14470"/>
                  </a:lnTo>
                  <a:lnTo>
                    <a:pt x="29861" y="14601"/>
                  </a:lnTo>
                  <a:lnTo>
                    <a:pt x="32834" y="14601"/>
                  </a:lnTo>
                  <a:lnTo>
                    <a:pt x="32834" y="14451"/>
                  </a:lnTo>
                  <a:lnTo>
                    <a:pt x="32777" y="13736"/>
                  </a:lnTo>
                  <a:lnTo>
                    <a:pt x="32702" y="13002"/>
                  </a:lnTo>
                  <a:lnTo>
                    <a:pt x="32589" y="12306"/>
                  </a:lnTo>
                  <a:lnTo>
                    <a:pt x="32439" y="11591"/>
                  </a:lnTo>
                  <a:lnTo>
                    <a:pt x="32251" y="10895"/>
                  </a:lnTo>
                  <a:lnTo>
                    <a:pt x="32025" y="10217"/>
                  </a:lnTo>
                  <a:lnTo>
                    <a:pt x="31761" y="9559"/>
                  </a:lnTo>
                  <a:lnTo>
                    <a:pt x="31460" y="8900"/>
                  </a:lnTo>
                  <a:lnTo>
                    <a:pt x="31122" y="8261"/>
                  </a:lnTo>
                  <a:lnTo>
                    <a:pt x="30764" y="7621"/>
                  </a:lnTo>
                  <a:lnTo>
                    <a:pt x="30369" y="7000"/>
                  </a:lnTo>
                  <a:lnTo>
                    <a:pt x="29936" y="6417"/>
                  </a:lnTo>
                  <a:lnTo>
                    <a:pt x="29466" y="5833"/>
                  </a:lnTo>
                  <a:lnTo>
                    <a:pt x="28958" y="5269"/>
                  </a:lnTo>
                  <a:lnTo>
                    <a:pt x="28431" y="4742"/>
                  </a:lnTo>
                  <a:lnTo>
                    <a:pt x="27867" y="4215"/>
                  </a:lnTo>
                  <a:lnTo>
                    <a:pt x="27283" y="3726"/>
                  </a:lnTo>
                  <a:lnTo>
                    <a:pt x="26662" y="3256"/>
                  </a:lnTo>
                  <a:lnTo>
                    <a:pt x="26041" y="2823"/>
                  </a:lnTo>
                  <a:lnTo>
                    <a:pt x="25383" y="2409"/>
                  </a:lnTo>
                  <a:lnTo>
                    <a:pt x="24724" y="2033"/>
                  </a:lnTo>
                  <a:lnTo>
                    <a:pt x="24028" y="1675"/>
                  </a:lnTo>
                  <a:lnTo>
                    <a:pt x="23313" y="1374"/>
                  </a:lnTo>
                  <a:lnTo>
                    <a:pt x="22598" y="1092"/>
                  </a:lnTo>
                  <a:lnTo>
                    <a:pt x="21864" y="828"/>
                  </a:lnTo>
                  <a:lnTo>
                    <a:pt x="21112" y="621"/>
                  </a:lnTo>
                  <a:lnTo>
                    <a:pt x="20359" y="433"/>
                  </a:lnTo>
                  <a:lnTo>
                    <a:pt x="19588" y="264"/>
                  </a:lnTo>
                  <a:lnTo>
                    <a:pt x="18797" y="151"/>
                  </a:lnTo>
                  <a:lnTo>
                    <a:pt x="18007" y="57"/>
                  </a:lnTo>
                  <a:lnTo>
                    <a:pt x="17217" y="19"/>
                  </a:lnTo>
                  <a:lnTo>
                    <a:pt x="164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44" name="Google Shape;1644;p9"/>
            <p:cNvSpPr/>
            <p:nvPr/>
          </p:nvSpPr>
          <p:spPr>
            <a:xfrm>
              <a:off x="2618725" y="3833325"/>
              <a:ext cx="679725" cy="296350"/>
            </a:xfrm>
            <a:custGeom>
              <a:avLst/>
              <a:gdLst/>
              <a:ahLst/>
              <a:cxnLst/>
              <a:rect l="l" t="t" r="r" b="b"/>
              <a:pathLst>
                <a:path w="27189" h="11854" extrusionOk="0">
                  <a:moveTo>
                    <a:pt x="12908" y="0"/>
                  </a:moveTo>
                  <a:lnTo>
                    <a:pt x="12230" y="57"/>
                  </a:lnTo>
                  <a:lnTo>
                    <a:pt x="11553" y="132"/>
                  </a:lnTo>
                  <a:lnTo>
                    <a:pt x="10913" y="226"/>
                  </a:lnTo>
                  <a:lnTo>
                    <a:pt x="10255" y="358"/>
                  </a:lnTo>
                  <a:lnTo>
                    <a:pt x="9634" y="527"/>
                  </a:lnTo>
                  <a:lnTo>
                    <a:pt x="9013" y="715"/>
                  </a:lnTo>
                  <a:lnTo>
                    <a:pt x="8392" y="922"/>
                  </a:lnTo>
                  <a:lnTo>
                    <a:pt x="7809" y="1148"/>
                  </a:lnTo>
                  <a:lnTo>
                    <a:pt x="7225" y="1411"/>
                  </a:lnTo>
                  <a:lnTo>
                    <a:pt x="6661" y="1694"/>
                  </a:lnTo>
                  <a:lnTo>
                    <a:pt x="6115" y="2013"/>
                  </a:lnTo>
                  <a:lnTo>
                    <a:pt x="5588" y="2333"/>
                  </a:lnTo>
                  <a:lnTo>
                    <a:pt x="5080" y="2691"/>
                  </a:lnTo>
                  <a:lnTo>
                    <a:pt x="4591" y="3067"/>
                  </a:lnTo>
                  <a:lnTo>
                    <a:pt x="4121" y="3462"/>
                  </a:lnTo>
                  <a:lnTo>
                    <a:pt x="3688" y="3857"/>
                  </a:lnTo>
                  <a:lnTo>
                    <a:pt x="3255" y="4290"/>
                  </a:lnTo>
                  <a:lnTo>
                    <a:pt x="2841" y="4742"/>
                  </a:lnTo>
                  <a:lnTo>
                    <a:pt x="2465" y="5212"/>
                  </a:lnTo>
                  <a:lnTo>
                    <a:pt x="2107" y="5682"/>
                  </a:lnTo>
                  <a:lnTo>
                    <a:pt x="1788" y="6190"/>
                  </a:lnTo>
                  <a:lnTo>
                    <a:pt x="1468" y="6698"/>
                  </a:lnTo>
                  <a:lnTo>
                    <a:pt x="1185" y="7225"/>
                  </a:lnTo>
                  <a:lnTo>
                    <a:pt x="941" y="7771"/>
                  </a:lnTo>
                  <a:lnTo>
                    <a:pt x="715" y="8317"/>
                  </a:lnTo>
                  <a:lnTo>
                    <a:pt x="508" y="8881"/>
                  </a:lnTo>
                  <a:lnTo>
                    <a:pt x="358" y="9464"/>
                  </a:lnTo>
                  <a:lnTo>
                    <a:pt x="207" y="10048"/>
                  </a:lnTo>
                  <a:lnTo>
                    <a:pt x="113" y="10650"/>
                  </a:lnTo>
                  <a:lnTo>
                    <a:pt x="38" y="11252"/>
                  </a:lnTo>
                  <a:lnTo>
                    <a:pt x="0" y="11854"/>
                  </a:lnTo>
                  <a:lnTo>
                    <a:pt x="2860" y="11854"/>
                  </a:lnTo>
                  <a:lnTo>
                    <a:pt x="2898" y="11384"/>
                  </a:lnTo>
                  <a:lnTo>
                    <a:pt x="2954" y="10913"/>
                  </a:lnTo>
                  <a:lnTo>
                    <a:pt x="3048" y="10443"/>
                  </a:lnTo>
                  <a:lnTo>
                    <a:pt x="3161" y="9991"/>
                  </a:lnTo>
                  <a:lnTo>
                    <a:pt x="3293" y="9540"/>
                  </a:lnTo>
                  <a:lnTo>
                    <a:pt x="3462" y="9088"/>
                  </a:lnTo>
                  <a:lnTo>
                    <a:pt x="3631" y="8674"/>
                  </a:lnTo>
                  <a:lnTo>
                    <a:pt x="3838" y="8241"/>
                  </a:lnTo>
                  <a:lnTo>
                    <a:pt x="4064" y="7827"/>
                  </a:lnTo>
                  <a:lnTo>
                    <a:pt x="4309" y="7432"/>
                  </a:lnTo>
                  <a:lnTo>
                    <a:pt x="4572" y="7056"/>
                  </a:lnTo>
                  <a:lnTo>
                    <a:pt x="4854" y="6680"/>
                  </a:lnTo>
                  <a:lnTo>
                    <a:pt x="5156" y="6303"/>
                  </a:lnTo>
                  <a:lnTo>
                    <a:pt x="5475" y="5965"/>
                  </a:lnTo>
                  <a:lnTo>
                    <a:pt x="5814" y="5626"/>
                  </a:lnTo>
                  <a:lnTo>
                    <a:pt x="6172" y="5306"/>
                  </a:lnTo>
                  <a:lnTo>
                    <a:pt x="6529" y="5005"/>
                  </a:lnTo>
                  <a:lnTo>
                    <a:pt x="6924" y="4704"/>
                  </a:lnTo>
                  <a:lnTo>
                    <a:pt x="7319" y="4441"/>
                  </a:lnTo>
                  <a:lnTo>
                    <a:pt x="7733" y="4177"/>
                  </a:lnTo>
                  <a:lnTo>
                    <a:pt x="8166" y="3933"/>
                  </a:lnTo>
                  <a:lnTo>
                    <a:pt x="8599" y="3726"/>
                  </a:lnTo>
                  <a:lnTo>
                    <a:pt x="9050" y="3519"/>
                  </a:lnTo>
                  <a:lnTo>
                    <a:pt x="9521" y="3330"/>
                  </a:lnTo>
                  <a:lnTo>
                    <a:pt x="9991" y="3161"/>
                  </a:lnTo>
                  <a:lnTo>
                    <a:pt x="10480" y="3029"/>
                  </a:lnTo>
                  <a:lnTo>
                    <a:pt x="10988" y="2898"/>
                  </a:lnTo>
                  <a:lnTo>
                    <a:pt x="11478" y="2804"/>
                  </a:lnTo>
                  <a:lnTo>
                    <a:pt x="12004" y="2710"/>
                  </a:lnTo>
                  <a:lnTo>
                    <a:pt x="12531" y="2653"/>
                  </a:lnTo>
                  <a:lnTo>
                    <a:pt x="13058" y="2615"/>
                  </a:lnTo>
                  <a:lnTo>
                    <a:pt x="14131" y="2615"/>
                  </a:lnTo>
                  <a:lnTo>
                    <a:pt x="14657" y="2653"/>
                  </a:lnTo>
                  <a:lnTo>
                    <a:pt x="15184" y="2710"/>
                  </a:lnTo>
                  <a:lnTo>
                    <a:pt x="15692" y="2804"/>
                  </a:lnTo>
                  <a:lnTo>
                    <a:pt x="16200" y="2898"/>
                  </a:lnTo>
                  <a:lnTo>
                    <a:pt x="16689" y="3029"/>
                  </a:lnTo>
                  <a:lnTo>
                    <a:pt x="17179" y="3161"/>
                  </a:lnTo>
                  <a:lnTo>
                    <a:pt x="17668" y="3330"/>
                  </a:lnTo>
                  <a:lnTo>
                    <a:pt x="18119" y="3519"/>
                  </a:lnTo>
                  <a:lnTo>
                    <a:pt x="18571" y="3726"/>
                  </a:lnTo>
                  <a:lnTo>
                    <a:pt x="19023" y="3933"/>
                  </a:lnTo>
                  <a:lnTo>
                    <a:pt x="19455" y="4177"/>
                  </a:lnTo>
                  <a:lnTo>
                    <a:pt x="19869" y="4441"/>
                  </a:lnTo>
                  <a:lnTo>
                    <a:pt x="20264" y="4704"/>
                  </a:lnTo>
                  <a:lnTo>
                    <a:pt x="20641" y="5005"/>
                  </a:lnTo>
                  <a:lnTo>
                    <a:pt x="21017" y="5306"/>
                  </a:lnTo>
                  <a:lnTo>
                    <a:pt x="21375" y="5626"/>
                  </a:lnTo>
                  <a:lnTo>
                    <a:pt x="21713" y="5965"/>
                  </a:lnTo>
                  <a:lnTo>
                    <a:pt x="22033" y="6303"/>
                  </a:lnTo>
                  <a:lnTo>
                    <a:pt x="22334" y="6680"/>
                  </a:lnTo>
                  <a:lnTo>
                    <a:pt x="22616" y="7056"/>
                  </a:lnTo>
                  <a:lnTo>
                    <a:pt x="22880" y="7432"/>
                  </a:lnTo>
                  <a:lnTo>
                    <a:pt x="23124" y="7827"/>
                  </a:lnTo>
                  <a:lnTo>
                    <a:pt x="23350" y="8241"/>
                  </a:lnTo>
                  <a:lnTo>
                    <a:pt x="23538" y="8674"/>
                  </a:lnTo>
                  <a:lnTo>
                    <a:pt x="23727" y="9088"/>
                  </a:lnTo>
                  <a:lnTo>
                    <a:pt x="23877" y="9540"/>
                  </a:lnTo>
                  <a:lnTo>
                    <a:pt x="24028" y="9991"/>
                  </a:lnTo>
                  <a:lnTo>
                    <a:pt x="24140" y="10443"/>
                  </a:lnTo>
                  <a:lnTo>
                    <a:pt x="24216" y="10913"/>
                  </a:lnTo>
                  <a:lnTo>
                    <a:pt x="24291" y="11384"/>
                  </a:lnTo>
                  <a:lnTo>
                    <a:pt x="24329" y="11854"/>
                  </a:lnTo>
                  <a:lnTo>
                    <a:pt x="27189" y="11854"/>
                  </a:lnTo>
                  <a:lnTo>
                    <a:pt x="27151" y="11252"/>
                  </a:lnTo>
                  <a:lnTo>
                    <a:pt x="27076" y="10650"/>
                  </a:lnTo>
                  <a:lnTo>
                    <a:pt x="26963" y="10048"/>
                  </a:lnTo>
                  <a:lnTo>
                    <a:pt x="26831" y="9464"/>
                  </a:lnTo>
                  <a:lnTo>
                    <a:pt x="26662" y="8881"/>
                  </a:lnTo>
                  <a:lnTo>
                    <a:pt x="26474" y="8317"/>
                  </a:lnTo>
                  <a:lnTo>
                    <a:pt x="26248" y="7771"/>
                  </a:lnTo>
                  <a:lnTo>
                    <a:pt x="25984" y="7225"/>
                  </a:lnTo>
                  <a:lnTo>
                    <a:pt x="25702" y="6698"/>
                  </a:lnTo>
                  <a:lnTo>
                    <a:pt x="25401" y="6190"/>
                  </a:lnTo>
                  <a:lnTo>
                    <a:pt x="25062" y="5682"/>
                  </a:lnTo>
                  <a:lnTo>
                    <a:pt x="24705" y="5212"/>
                  </a:lnTo>
                  <a:lnTo>
                    <a:pt x="24329" y="4742"/>
                  </a:lnTo>
                  <a:lnTo>
                    <a:pt x="23933" y="4290"/>
                  </a:lnTo>
                  <a:lnTo>
                    <a:pt x="23501" y="3857"/>
                  </a:lnTo>
                  <a:lnTo>
                    <a:pt x="23049" y="3462"/>
                  </a:lnTo>
                  <a:lnTo>
                    <a:pt x="22579" y="3067"/>
                  </a:lnTo>
                  <a:lnTo>
                    <a:pt x="22090" y="2691"/>
                  </a:lnTo>
                  <a:lnTo>
                    <a:pt x="21582" y="2333"/>
                  </a:lnTo>
                  <a:lnTo>
                    <a:pt x="21055" y="2013"/>
                  </a:lnTo>
                  <a:lnTo>
                    <a:pt x="20509" y="1694"/>
                  </a:lnTo>
                  <a:lnTo>
                    <a:pt x="19945" y="1411"/>
                  </a:lnTo>
                  <a:lnTo>
                    <a:pt x="19380" y="1148"/>
                  </a:lnTo>
                  <a:lnTo>
                    <a:pt x="18778" y="922"/>
                  </a:lnTo>
                  <a:lnTo>
                    <a:pt x="18176" y="715"/>
                  </a:lnTo>
                  <a:lnTo>
                    <a:pt x="17555" y="527"/>
                  </a:lnTo>
                  <a:lnTo>
                    <a:pt x="16915" y="358"/>
                  </a:lnTo>
                  <a:lnTo>
                    <a:pt x="16276" y="226"/>
                  </a:lnTo>
                  <a:lnTo>
                    <a:pt x="15617" y="132"/>
                  </a:lnTo>
                  <a:lnTo>
                    <a:pt x="14958" y="57"/>
                  </a:lnTo>
                  <a:lnTo>
                    <a:pt x="142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45" name="Google Shape;1645;p9"/>
            <p:cNvSpPr/>
            <p:nvPr/>
          </p:nvSpPr>
          <p:spPr>
            <a:xfrm>
              <a:off x="2614950" y="3829550"/>
              <a:ext cx="687275" cy="303900"/>
            </a:xfrm>
            <a:custGeom>
              <a:avLst/>
              <a:gdLst/>
              <a:ahLst/>
              <a:cxnLst/>
              <a:rect l="l" t="t" r="r" b="b"/>
              <a:pathLst>
                <a:path w="27491" h="12156" extrusionOk="0">
                  <a:moveTo>
                    <a:pt x="13736" y="283"/>
                  </a:moveTo>
                  <a:lnTo>
                    <a:pt x="14413" y="302"/>
                  </a:lnTo>
                  <a:lnTo>
                    <a:pt x="15072" y="358"/>
                  </a:lnTo>
                  <a:lnTo>
                    <a:pt x="15730" y="415"/>
                  </a:lnTo>
                  <a:lnTo>
                    <a:pt x="16389" y="527"/>
                  </a:lnTo>
                  <a:lnTo>
                    <a:pt x="17010" y="640"/>
                  </a:lnTo>
                  <a:lnTo>
                    <a:pt x="17631" y="810"/>
                  </a:lnTo>
                  <a:lnTo>
                    <a:pt x="18252" y="979"/>
                  </a:lnTo>
                  <a:lnTo>
                    <a:pt x="18854" y="1186"/>
                  </a:lnTo>
                  <a:lnTo>
                    <a:pt x="19437" y="1412"/>
                  </a:lnTo>
                  <a:lnTo>
                    <a:pt x="20002" y="1656"/>
                  </a:lnTo>
                  <a:lnTo>
                    <a:pt x="20547" y="1939"/>
                  </a:lnTo>
                  <a:lnTo>
                    <a:pt x="21093" y="2240"/>
                  </a:lnTo>
                  <a:lnTo>
                    <a:pt x="21601" y="2559"/>
                  </a:lnTo>
                  <a:lnTo>
                    <a:pt x="22109" y="2898"/>
                  </a:lnTo>
                  <a:lnTo>
                    <a:pt x="22579" y="3256"/>
                  </a:lnTo>
                  <a:lnTo>
                    <a:pt x="23050" y="3632"/>
                  </a:lnTo>
                  <a:lnTo>
                    <a:pt x="23482" y="4046"/>
                  </a:lnTo>
                  <a:lnTo>
                    <a:pt x="23915" y="4460"/>
                  </a:lnTo>
                  <a:lnTo>
                    <a:pt x="24310" y="4893"/>
                  </a:lnTo>
                  <a:lnTo>
                    <a:pt x="24687" y="5344"/>
                  </a:lnTo>
                  <a:lnTo>
                    <a:pt x="25044" y="5815"/>
                  </a:lnTo>
                  <a:lnTo>
                    <a:pt x="25364" y="6304"/>
                  </a:lnTo>
                  <a:lnTo>
                    <a:pt x="25684" y="6793"/>
                  </a:lnTo>
                  <a:lnTo>
                    <a:pt x="25966" y="7320"/>
                  </a:lnTo>
                  <a:lnTo>
                    <a:pt x="26211" y="7847"/>
                  </a:lnTo>
                  <a:lnTo>
                    <a:pt x="26436" y="8374"/>
                  </a:lnTo>
                  <a:lnTo>
                    <a:pt x="26643" y="8938"/>
                  </a:lnTo>
                  <a:lnTo>
                    <a:pt x="26813" y="9502"/>
                  </a:lnTo>
                  <a:lnTo>
                    <a:pt x="26944" y="10086"/>
                  </a:lnTo>
                  <a:lnTo>
                    <a:pt x="27057" y="10669"/>
                  </a:lnTo>
                  <a:lnTo>
                    <a:pt x="27133" y="11252"/>
                  </a:lnTo>
                  <a:lnTo>
                    <a:pt x="27189" y="11873"/>
                  </a:lnTo>
                  <a:lnTo>
                    <a:pt x="24611" y="11873"/>
                  </a:lnTo>
                  <a:lnTo>
                    <a:pt x="24574" y="11384"/>
                  </a:lnTo>
                  <a:lnTo>
                    <a:pt x="24498" y="10914"/>
                  </a:lnTo>
                  <a:lnTo>
                    <a:pt x="24404" y="10443"/>
                  </a:lnTo>
                  <a:lnTo>
                    <a:pt x="24291" y="9973"/>
                  </a:lnTo>
                  <a:lnTo>
                    <a:pt x="24141" y="9521"/>
                  </a:lnTo>
                  <a:lnTo>
                    <a:pt x="23972" y="9089"/>
                  </a:lnTo>
                  <a:lnTo>
                    <a:pt x="23783" y="8656"/>
                  </a:lnTo>
                  <a:lnTo>
                    <a:pt x="23576" y="8223"/>
                  </a:lnTo>
                  <a:lnTo>
                    <a:pt x="23351" y="7809"/>
                  </a:lnTo>
                  <a:lnTo>
                    <a:pt x="23106" y="7414"/>
                  </a:lnTo>
                  <a:lnTo>
                    <a:pt x="22824" y="7038"/>
                  </a:lnTo>
                  <a:lnTo>
                    <a:pt x="22542" y="6661"/>
                  </a:lnTo>
                  <a:lnTo>
                    <a:pt x="22241" y="6285"/>
                  </a:lnTo>
                  <a:lnTo>
                    <a:pt x="21921" y="5946"/>
                  </a:lnTo>
                  <a:lnTo>
                    <a:pt x="21563" y="5608"/>
                  </a:lnTo>
                  <a:lnTo>
                    <a:pt x="21206" y="5288"/>
                  </a:lnTo>
                  <a:lnTo>
                    <a:pt x="20829" y="4987"/>
                  </a:lnTo>
                  <a:lnTo>
                    <a:pt x="20453" y="4704"/>
                  </a:lnTo>
                  <a:lnTo>
                    <a:pt x="20039" y="4422"/>
                  </a:lnTo>
                  <a:lnTo>
                    <a:pt x="19625" y="4178"/>
                  </a:lnTo>
                  <a:lnTo>
                    <a:pt x="19192" y="3933"/>
                  </a:lnTo>
                  <a:lnTo>
                    <a:pt x="18760" y="3707"/>
                  </a:lnTo>
                  <a:lnTo>
                    <a:pt x="18289" y="3519"/>
                  </a:lnTo>
                  <a:lnTo>
                    <a:pt x="17819" y="3331"/>
                  </a:lnTo>
                  <a:lnTo>
                    <a:pt x="17349" y="3162"/>
                  </a:lnTo>
                  <a:lnTo>
                    <a:pt x="16859" y="3030"/>
                  </a:lnTo>
                  <a:lnTo>
                    <a:pt x="16370" y="2898"/>
                  </a:lnTo>
                  <a:lnTo>
                    <a:pt x="15862" y="2804"/>
                  </a:lnTo>
                  <a:lnTo>
                    <a:pt x="15335" y="2710"/>
                  </a:lnTo>
                  <a:lnTo>
                    <a:pt x="14808" y="2654"/>
                  </a:lnTo>
                  <a:lnTo>
                    <a:pt x="14282" y="2635"/>
                  </a:lnTo>
                  <a:lnTo>
                    <a:pt x="13736" y="2616"/>
                  </a:lnTo>
                  <a:lnTo>
                    <a:pt x="13209" y="2635"/>
                  </a:lnTo>
                  <a:lnTo>
                    <a:pt x="12663" y="2654"/>
                  </a:lnTo>
                  <a:lnTo>
                    <a:pt x="12155" y="2710"/>
                  </a:lnTo>
                  <a:lnTo>
                    <a:pt x="11629" y="2804"/>
                  </a:lnTo>
                  <a:lnTo>
                    <a:pt x="11121" y="2898"/>
                  </a:lnTo>
                  <a:lnTo>
                    <a:pt x="10631" y="3030"/>
                  </a:lnTo>
                  <a:lnTo>
                    <a:pt x="10142" y="3162"/>
                  </a:lnTo>
                  <a:lnTo>
                    <a:pt x="9653" y="3331"/>
                  </a:lnTo>
                  <a:lnTo>
                    <a:pt x="9183" y="3519"/>
                  </a:lnTo>
                  <a:lnTo>
                    <a:pt x="8731" y="3707"/>
                  </a:lnTo>
                  <a:lnTo>
                    <a:pt x="8279" y="3933"/>
                  </a:lnTo>
                  <a:lnTo>
                    <a:pt x="7847" y="4178"/>
                  </a:lnTo>
                  <a:lnTo>
                    <a:pt x="7433" y="4422"/>
                  </a:lnTo>
                  <a:lnTo>
                    <a:pt x="7038" y="4704"/>
                  </a:lnTo>
                  <a:lnTo>
                    <a:pt x="6642" y="4987"/>
                  </a:lnTo>
                  <a:lnTo>
                    <a:pt x="6266" y="5288"/>
                  </a:lnTo>
                  <a:lnTo>
                    <a:pt x="5909" y="5608"/>
                  </a:lnTo>
                  <a:lnTo>
                    <a:pt x="5570" y="5946"/>
                  </a:lnTo>
                  <a:lnTo>
                    <a:pt x="5250" y="6285"/>
                  </a:lnTo>
                  <a:lnTo>
                    <a:pt x="4949" y="6661"/>
                  </a:lnTo>
                  <a:lnTo>
                    <a:pt x="4648" y="7038"/>
                  </a:lnTo>
                  <a:lnTo>
                    <a:pt x="4385" y="7414"/>
                  </a:lnTo>
                  <a:lnTo>
                    <a:pt x="4140" y="7809"/>
                  </a:lnTo>
                  <a:lnTo>
                    <a:pt x="3895" y="8223"/>
                  </a:lnTo>
                  <a:lnTo>
                    <a:pt x="3688" y="8656"/>
                  </a:lnTo>
                  <a:lnTo>
                    <a:pt x="3500" y="9089"/>
                  </a:lnTo>
                  <a:lnTo>
                    <a:pt x="3350" y="9521"/>
                  </a:lnTo>
                  <a:lnTo>
                    <a:pt x="3199" y="9973"/>
                  </a:lnTo>
                  <a:lnTo>
                    <a:pt x="3086" y="10443"/>
                  </a:lnTo>
                  <a:lnTo>
                    <a:pt x="2992" y="10914"/>
                  </a:lnTo>
                  <a:lnTo>
                    <a:pt x="2917" y="11384"/>
                  </a:lnTo>
                  <a:lnTo>
                    <a:pt x="2879" y="11873"/>
                  </a:lnTo>
                  <a:lnTo>
                    <a:pt x="302" y="11873"/>
                  </a:lnTo>
                  <a:lnTo>
                    <a:pt x="358" y="11252"/>
                  </a:lnTo>
                  <a:lnTo>
                    <a:pt x="433" y="10669"/>
                  </a:lnTo>
                  <a:lnTo>
                    <a:pt x="546" y="10086"/>
                  </a:lnTo>
                  <a:lnTo>
                    <a:pt x="678" y="9502"/>
                  </a:lnTo>
                  <a:lnTo>
                    <a:pt x="847" y="8938"/>
                  </a:lnTo>
                  <a:lnTo>
                    <a:pt x="1054" y="8374"/>
                  </a:lnTo>
                  <a:lnTo>
                    <a:pt x="1280" y="7847"/>
                  </a:lnTo>
                  <a:lnTo>
                    <a:pt x="1525" y="7320"/>
                  </a:lnTo>
                  <a:lnTo>
                    <a:pt x="1807" y="6793"/>
                  </a:lnTo>
                  <a:lnTo>
                    <a:pt x="2108" y="6304"/>
                  </a:lnTo>
                  <a:lnTo>
                    <a:pt x="2447" y="5815"/>
                  </a:lnTo>
                  <a:lnTo>
                    <a:pt x="2785" y="5344"/>
                  </a:lnTo>
                  <a:lnTo>
                    <a:pt x="3162" y="4893"/>
                  </a:lnTo>
                  <a:lnTo>
                    <a:pt x="3576" y="4460"/>
                  </a:lnTo>
                  <a:lnTo>
                    <a:pt x="3989" y="4046"/>
                  </a:lnTo>
                  <a:lnTo>
                    <a:pt x="4441" y="3632"/>
                  </a:lnTo>
                  <a:lnTo>
                    <a:pt x="4893" y="3256"/>
                  </a:lnTo>
                  <a:lnTo>
                    <a:pt x="5382" y="2898"/>
                  </a:lnTo>
                  <a:lnTo>
                    <a:pt x="5871" y="2559"/>
                  </a:lnTo>
                  <a:lnTo>
                    <a:pt x="6398" y="2240"/>
                  </a:lnTo>
                  <a:lnTo>
                    <a:pt x="6925" y="1939"/>
                  </a:lnTo>
                  <a:lnTo>
                    <a:pt x="7489" y="1656"/>
                  </a:lnTo>
                  <a:lnTo>
                    <a:pt x="8054" y="1412"/>
                  </a:lnTo>
                  <a:lnTo>
                    <a:pt x="8637" y="1186"/>
                  </a:lnTo>
                  <a:lnTo>
                    <a:pt x="9239" y="979"/>
                  </a:lnTo>
                  <a:lnTo>
                    <a:pt x="9841" y="810"/>
                  </a:lnTo>
                  <a:lnTo>
                    <a:pt x="10462" y="640"/>
                  </a:lnTo>
                  <a:lnTo>
                    <a:pt x="11102" y="527"/>
                  </a:lnTo>
                  <a:lnTo>
                    <a:pt x="11741" y="415"/>
                  </a:lnTo>
                  <a:lnTo>
                    <a:pt x="12400" y="358"/>
                  </a:lnTo>
                  <a:lnTo>
                    <a:pt x="13059" y="302"/>
                  </a:lnTo>
                  <a:lnTo>
                    <a:pt x="13736" y="283"/>
                  </a:lnTo>
                  <a:close/>
                  <a:moveTo>
                    <a:pt x="13077" y="1"/>
                  </a:moveTo>
                  <a:lnTo>
                    <a:pt x="12400" y="57"/>
                  </a:lnTo>
                  <a:lnTo>
                    <a:pt x="11741" y="132"/>
                  </a:lnTo>
                  <a:lnTo>
                    <a:pt x="11102" y="226"/>
                  </a:lnTo>
                  <a:lnTo>
                    <a:pt x="10462" y="358"/>
                  </a:lnTo>
                  <a:lnTo>
                    <a:pt x="9822" y="509"/>
                  </a:lnTo>
                  <a:lnTo>
                    <a:pt x="9201" y="697"/>
                  </a:lnTo>
                  <a:lnTo>
                    <a:pt x="8580" y="904"/>
                  </a:lnTo>
                  <a:lnTo>
                    <a:pt x="7978" y="1130"/>
                  </a:lnTo>
                  <a:lnTo>
                    <a:pt x="7395" y="1393"/>
                  </a:lnTo>
                  <a:lnTo>
                    <a:pt x="6812" y="1675"/>
                  </a:lnTo>
                  <a:lnTo>
                    <a:pt x="6266" y="1995"/>
                  </a:lnTo>
                  <a:lnTo>
                    <a:pt x="5720" y="2334"/>
                  </a:lnTo>
                  <a:lnTo>
                    <a:pt x="5194" y="2691"/>
                  </a:lnTo>
                  <a:lnTo>
                    <a:pt x="4667" y="3086"/>
                  </a:lnTo>
                  <a:lnTo>
                    <a:pt x="4178" y="3500"/>
                  </a:lnTo>
                  <a:lnTo>
                    <a:pt x="3707" y="3933"/>
                  </a:lnTo>
                  <a:lnTo>
                    <a:pt x="3274" y="4366"/>
                  </a:lnTo>
                  <a:lnTo>
                    <a:pt x="2842" y="4836"/>
                  </a:lnTo>
                  <a:lnTo>
                    <a:pt x="2465" y="5325"/>
                  </a:lnTo>
                  <a:lnTo>
                    <a:pt x="2089" y="5815"/>
                  </a:lnTo>
                  <a:lnTo>
                    <a:pt x="1769" y="6323"/>
                  </a:lnTo>
                  <a:lnTo>
                    <a:pt x="1449" y="6849"/>
                  </a:lnTo>
                  <a:lnTo>
                    <a:pt x="1167" y="7376"/>
                  </a:lnTo>
                  <a:lnTo>
                    <a:pt x="923" y="7922"/>
                  </a:lnTo>
                  <a:lnTo>
                    <a:pt x="697" y="8486"/>
                  </a:lnTo>
                  <a:lnTo>
                    <a:pt x="509" y="9051"/>
                  </a:lnTo>
                  <a:lnTo>
                    <a:pt x="339" y="9634"/>
                  </a:lnTo>
                  <a:lnTo>
                    <a:pt x="208" y="10217"/>
                  </a:lnTo>
                  <a:lnTo>
                    <a:pt x="113" y="10801"/>
                  </a:lnTo>
                  <a:lnTo>
                    <a:pt x="38" y="11403"/>
                  </a:lnTo>
                  <a:lnTo>
                    <a:pt x="1" y="12005"/>
                  </a:lnTo>
                  <a:lnTo>
                    <a:pt x="1" y="12155"/>
                  </a:lnTo>
                  <a:lnTo>
                    <a:pt x="3143" y="12155"/>
                  </a:lnTo>
                  <a:lnTo>
                    <a:pt x="3162" y="12024"/>
                  </a:lnTo>
                  <a:lnTo>
                    <a:pt x="3199" y="11553"/>
                  </a:lnTo>
                  <a:lnTo>
                    <a:pt x="3256" y="11083"/>
                  </a:lnTo>
                  <a:lnTo>
                    <a:pt x="3350" y="10613"/>
                  </a:lnTo>
                  <a:lnTo>
                    <a:pt x="3463" y="10161"/>
                  </a:lnTo>
                  <a:lnTo>
                    <a:pt x="3594" y="9709"/>
                  </a:lnTo>
                  <a:lnTo>
                    <a:pt x="3745" y="9277"/>
                  </a:lnTo>
                  <a:lnTo>
                    <a:pt x="3933" y="8863"/>
                  </a:lnTo>
                  <a:lnTo>
                    <a:pt x="4121" y="8449"/>
                  </a:lnTo>
                  <a:lnTo>
                    <a:pt x="4347" y="8035"/>
                  </a:lnTo>
                  <a:lnTo>
                    <a:pt x="4592" y="7640"/>
                  </a:lnTo>
                  <a:lnTo>
                    <a:pt x="4855" y="7263"/>
                  </a:lnTo>
                  <a:lnTo>
                    <a:pt x="5118" y="6887"/>
                  </a:lnTo>
                  <a:lnTo>
                    <a:pt x="5419" y="6530"/>
                  </a:lnTo>
                  <a:lnTo>
                    <a:pt x="5739" y="6191"/>
                  </a:lnTo>
                  <a:lnTo>
                    <a:pt x="6078" y="5871"/>
                  </a:lnTo>
                  <a:lnTo>
                    <a:pt x="6417" y="5551"/>
                  </a:lnTo>
                  <a:lnTo>
                    <a:pt x="6793" y="5250"/>
                  </a:lnTo>
                  <a:lnTo>
                    <a:pt x="7169" y="4968"/>
                  </a:lnTo>
                  <a:lnTo>
                    <a:pt x="7564" y="4704"/>
                  </a:lnTo>
                  <a:lnTo>
                    <a:pt x="7978" y="4441"/>
                  </a:lnTo>
                  <a:lnTo>
                    <a:pt x="8392" y="4215"/>
                  </a:lnTo>
                  <a:lnTo>
                    <a:pt x="8825" y="3989"/>
                  </a:lnTo>
                  <a:lnTo>
                    <a:pt x="9277" y="3801"/>
                  </a:lnTo>
                  <a:lnTo>
                    <a:pt x="9728" y="3613"/>
                  </a:lnTo>
                  <a:lnTo>
                    <a:pt x="10199" y="3463"/>
                  </a:lnTo>
                  <a:lnTo>
                    <a:pt x="10688" y="3312"/>
                  </a:lnTo>
                  <a:lnTo>
                    <a:pt x="11177" y="3199"/>
                  </a:lnTo>
                  <a:lnTo>
                    <a:pt x="11666" y="3086"/>
                  </a:lnTo>
                  <a:lnTo>
                    <a:pt x="12174" y="3011"/>
                  </a:lnTo>
                  <a:lnTo>
                    <a:pt x="12682" y="2955"/>
                  </a:lnTo>
                  <a:lnTo>
                    <a:pt x="13209" y="2917"/>
                  </a:lnTo>
                  <a:lnTo>
                    <a:pt x="14263" y="2917"/>
                  </a:lnTo>
                  <a:lnTo>
                    <a:pt x="14790" y="2955"/>
                  </a:lnTo>
                  <a:lnTo>
                    <a:pt x="15298" y="3011"/>
                  </a:lnTo>
                  <a:lnTo>
                    <a:pt x="15806" y="3086"/>
                  </a:lnTo>
                  <a:lnTo>
                    <a:pt x="16314" y="3199"/>
                  </a:lnTo>
                  <a:lnTo>
                    <a:pt x="16803" y="3312"/>
                  </a:lnTo>
                  <a:lnTo>
                    <a:pt x="17273" y="3463"/>
                  </a:lnTo>
                  <a:lnTo>
                    <a:pt x="17744" y="3613"/>
                  </a:lnTo>
                  <a:lnTo>
                    <a:pt x="18214" y="3801"/>
                  </a:lnTo>
                  <a:lnTo>
                    <a:pt x="18666" y="3989"/>
                  </a:lnTo>
                  <a:lnTo>
                    <a:pt x="19098" y="4215"/>
                  </a:lnTo>
                  <a:lnTo>
                    <a:pt x="19512" y="4441"/>
                  </a:lnTo>
                  <a:lnTo>
                    <a:pt x="19926" y="4704"/>
                  </a:lnTo>
                  <a:lnTo>
                    <a:pt x="20321" y="4968"/>
                  </a:lnTo>
                  <a:lnTo>
                    <a:pt x="20698" y="5250"/>
                  </a:lnTo>
                  <a:lnTo>
                    <a:pt x="21055" y="5551"/>
                  </a:lnTo>
                  <a:lnTo>
                    <a:pt x="21413" y="5871"/>
                  </a:lnTo>
                  <a:lnTo>
                    <a:pt x="21751" y="6191"/>
                  </a:lnTo>
                  <a:lnTo>
                    <a:pt x="22052" y="6530"/>
                  </a:lnTo>
                  <a:lnTo>
                    <a:pt x="22353" y="6887"/>
                  </a:lnTo>
                  <a:lnTo>
                    <a:pt x="22636" y="7263"/>
                  </a:lnTo>
                  <a:lnTo>
                    <a:pt x="22899" y="7640"/>
                  </a:lnTo>
                  <a:lnTo>
                    <a:pt x="23144" y="8035"/>
                  </a:lnTo>
                  <a:lnTo>
                    <a:pt x="23351" y="8449"/>
                  </a:lnTo>
                  <a:lnTo>
                    <a:pt x="23558" y="8863"/>
                  </a:lnTo>
                  <a:lnTo>
                    <a:pt x="23746" y="9277"/>
                  </a:lnTo>
                  <a:lnTo>
                    <a:pt x="23896" y="9709"/>
                  </a:lnTo>
                  <a:lnTo>
                    <a:pt x="24028" y="10161"/>
                  </a:lnTo>
                  <a:lnTo>
                    <a:pt x="24141" y="10613"/>
                  </a:lnTo>
                  <a:lnTo>
                    <a:pt x="24235" y="11083"/>
                  </a:lnTo>
                  <a:lnTo>
                    <a:pt x="24291" y="11553"/>
                  </a:lnTo>
                  <a:lnTo>
                    <a:pt x="24329" y="12024"/>
                  </a:lnTo>
                  <a:lnTo>
                    <a:pt x="24329" y="12155"/>
                  </a:lnTo>
                  <a:lnTo>
                    <a:pt x="27490" y="12155"/>
                  </a:lnTo>
                  <a:lnTo>
                    <a:pt x="27490" y="12005"/>
                  </a:lnTo>
                  <a:lnTo>
                    <a:pt x="27452" y="11403"/>
                  </a:lnTo>
                  <a:lnTo>
                    <a:pt x="27377" y="10801"/>
                  </a:lnTo>
                  <a:lnTo>
                    <a:pt x="27264" y="10217"/>
                  </a:lnTo>
                  <a:lnTo>
                    <a:pt x="27133" y="9634"/>
                  </a:lnTo>
                  <a:lnTo>
                    <a:pt x="26982" y="9051"/>
                  </a:lnTo>
                  <a:lnTo>
                    <a:pt x="26794" y="8486"/>
                  </a:lnTo>
                  <a:lnTo>
                    <a:pt x="26568" y="7922"/>
                  </a:lnTo>
                  <a:lnTo>
                    <a:pt x="26305" y="7376"/>
                  </a:lnTo>
                  <a:lnTo>
                    <a:pt x="26022" y="6849"/>
                  </a:lnTo>
                  <a:lnTo>
                    <a:pt x="25721" y="6323"/>
                  </a:lnTo>
                  <a:lnTo>
                    <a:pt x="25383" y="5815"/>
                  </a:lnTo>
                  <a:lnTo>
                    <a:pt x="25025" y="5325"/>
                  </a:lnTo>
                  <a:lnTo>
                    <a:pt x="24630" y="4836"/>
                  </a:lnTo>
                  <a:lnTo>
                    <a:pt x="24216" y="4366"/>
                  </a:lnTo>
                  <a:lnTo>
                    <a:pt x="23765" y="3933"/>
                  </a:lnTo>
                  <a:lnTo>
                    <a:pt x="23294" y="3500"/>
                  </a:lnTo>
                  <a:lnTo>
                    <a:pt x="22805" y="3086"/>
                  </a:lnTo>
                  <a:lnTo>
                    <a:pt x="22297" y="2691"/>
                  </a:lnTo>
                  <a:lnTo>
                    <a:pt x="21770" y="2334"/>
                  </a:lnTo>
                  <a:lnTo>
                    <a:pt x="21225" y="1995"/>
                  </a:lnTo>
                  <a:lnTo>
                    <a:pt x="20660" y="1675"/>
                  </a:lnTo>
                  <a:lnTo>
                    <a:pt x="20096" y="1393"/>
                  </a:lnTo>
                  <a:lnTo>
                    <a:pt x="19493" y="1130"/>
                  </a:lnTo>
                  <a:lnTo>
                    <a:pt x="18891" y="904"/>
                  </a:lnTo>
                  <a:lnTo>
                    <a:pt x="18289" y="697"/>
                  </a:lnTo>
                  <a:lnTo>
                    <a:pt x="17668" y="509"/>
                  </a:lnTo>
                  <a:lnTo>
                    <a:pt x="17029" y="358"/>
                  </a:lnTo>
                  <a:lnTo>
                    <a:pt x="16389" y="226"/>
                  </a:lnTo>
                  <a:lnTo>
                    <a:pt x="15730" y="132"/>
                  </a:lnTo>
                  <a:lnTo>
                    <a:pt x="15072" y="57"/>
                  </a:lnTo>
                  <a:lnTo>
                    <a:pt x="144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46" name="Google Shape;1646;p9"/>
            <p:cNvSpPr/>
            <p:nvPr/>
          </p:nvSpPr>
          <p:spPr>
            <a:xfrm>
              <a:off x="2690225" y="3898700"/>
              <a:ext cx="536725" cy="230975"/>
            </a:xfrm>
            <a:custGeom>
              <a:avLst/>
              <a:gdLst/>
              <a:ahLst/>
              <a:cxnLst/>
              <a:rect l="l" t="t" r="r" b="b"/>
              <a:pathLst>
                <a:path w="21469" h="9239" extrusionOk="0">
                  <a:moveTo>
                    <a:pt x="10198" y="0"/>
                  </a:moveTo>
                  <a:lnTo>
                    <a:pt x="9671" y="38"/>
                  </a:lnTo>
                  <a:lnTo>
                    <a:pt x="9144" y="95"/>
                  </a:lnTo>
                  <a:lnTo>
                    <a:pt x="8618" y="189"/>
                  </a:lnTo>
                  <a:lnTo>
                    <a:pt x="8128" y="283"/>
                  </a:lnTo>
                  <a:lnTo>
                    <a:pt x="7620" y="414"/>
                  </a:lnTo>
                  <a:lnTo>
                    <a:pt x="7131" y="546"/>
                  </a:lnTo>
                  <a:lnTo>
                    <a:pt x="6661" y="715"/>
                  </a:lnTo>
                  <a:lnTo>
                    <a:pt x="6190" y="904"/>
                  </a:lnTo>
                  <a:lnTo>
                    <a:pt x="5739" y="1111"/>
                  </a:lnTo>
                  <a:lnTo>
                    <a:pt x="5306" y="1318"/>
                  </a:lnTo>
                  <a:lnTo>
                    <a:pt x="4873" y="1562"/>
                  </a:lnTo>
                  <a:lnTo>
                    <a:pt x="4459" y="1826"/>
                  </a:lnTo>
                  <a:lnTo>
                    <a:pt x="4064" y="2089"/>
                  </a:lnTo>
                  <a:lnTo>
                    <a:pt x="3669" y="2390"/>
                  </a:lnTo>
                  <a:lnTo>
                    <a:pt x="3312" y="2691"/>
                  </a:lnTo>
                  <a:lnTo>
                    <a:pt x="2954" y="3011"/>
                  </a:lnTo>
                  <a:lnTo>
                    <a:pt x="2615" y="3350"/>
                  </a:lnTo>
                  <a:lnTo>
                    <a:pt x="2296" y="3688"/>
                  </a:lnTo>
                  <a:lnTo>
                    <a:pt x="1994" y="4065"/>
                  </a:lnTo>
                  <a:lnTo>
                    <a:pt x="1712" y="4441"/>
                  </a:lnTo>
                  <a:lnTo>
                    <a:pt x="1449" y="4817"/>
                  </a:lnTo>
                  <a:lnTo>
                    <a:pt x="1204" y="5212"/>
                  </a:lnTo>
                  <a:lnTo>
                    <a:pt x="978" y="5626"/>
                  </a:lnTo>
                  <a:lnTo>
                    <a:pt x="771" y="6059"/>
                  </a:lnTo>
                  <a:lnTo>
                    <a:pt x="602" y="6473"/>
                  </a:lnTo>
                  <a:lnTo>
                    <a:pt x="433" y="6925"/>
                  </a:lnTo>
                  <a:lnTo>
                    <a:pt x="301" y="7376"/>
                  </a:lnTo>
                  <a:lnTo>
                    <a:pt x="188" y="7828"/>
                  </a:lnTo>
                  <a:lnTo>
                    <a:pt x="94" y="8298"/>
                  </a:lnTo>
                  <a:lnTo>
                    <a:pt x="38" y="8769"/>
                  </a:lnTo>
                  <a:lnTo>
                    <a:pt x="0" y="9239"/>
                  </a:lnTo>
                  <a:lnTo>
                    <a:pt x="2427" y="9239"/>
                  </a:lnTo>
                  <a:lnTo>
                    <a:pt x="2465" y="8881"/>
                  </a:lnTo>
                  <a:lnTo>
                    <a:pt x="2521" y="8524"/>
                  </a:lnTo>
                  <a:lnTo>
                    <a:pt x="2597" y="8166"/>
                  </a:lnTo>
                  <a:lnTo>
                    <a:pt x="2691" y="7828"/>
                  </a:lnTo>
                  <a:lnTo>
                    <a:pt x="2785" y="7470"/>
                  </a:lnTo>
                  <a:lnTo>
                    <a:pt x="2916" y="7150"/>
                  </a:lnTo>
                  <a:lnTo>
                    <a:pt x="3067" y="6812"/>
                  </a:lnTo>
                  <a:lnTo>
                    <a:pt x="3218" y="6492"/>
                  </a:lnTo>
                  <a:lnTo>
                    <a:pt x="3406" y="6191"/>
                  </a:lnTo>
                  <a:lnTo>
                    <a:pt x="3594" y="5871"/>
                  </a:lnTo>
                  <a:lnTo>
                    <a:pt x="3801" y="5589"/>
                  </a:lnTo>
                  <a:lnTo>
                    <a:pt x="4008" y="5306"/>
                  </a:lnTo>
                  <a:lnTo>
                    <a:pt x="4252" y="5024"/>
                  </a:lnTo>
                  <a:lnTo>
                    <a:pt x="4497" y="4761"/>
                  </a:lnTo>
                  <a:lnTo>
                    <a:pt x="4760" y="4516"/>
                  </a:lnTo>
                  <a:lnTo>
                    <a:pt x="5024" y="4272"/>
                  </a:lnTo>
                  <a:lnTo>
                    <a:pt x="5325" y="4027"/>
                  </a:lnTo>
                  <a:lnTo>
                    <a:pt x="5607" y="3820"/>
                  </a:lnTo>
                  <a:lnTo>
                    <a:pt x="5927" y="3613"/>
                  </a:lnTo>
                  <a:lnTo>
                    <a:pt x="6247" y="3406"/>
                  </a:lnTo>
                  <a:lnTo>
                    <a:pt x="6567" y="3237"/>
                  </a:lnTo>
                  <a:lnTo>
                    <a:pt x="6905" y="3067"/>
                  </a:lnTo>
                  <a:lnTo>
                    <a:pt x="7263" y="2917"/>
                  </a:lnTo>
                  <a:lnTo>
                    <a:pt x="7620" y="2766"/>
                  </a:lnTo>
                  <a:lnTo>
                    <a:pt x="7978" y="2653"/>
                  </a:lnTo>
                  <a:lnTo>
                    <a:pt x="8354" y="2541"/>
                  </a:lnTo>
                  <a:lnTo>
                    <a:pt x="8730" y="2447"/>
                  </a:lnTo>
                  <a:lnTo>
                    <a:pt x="9126" y="2371"/>
                  </a:lnTo>
                  <a:lnTo>
                    <a:pt x="9521" y="2296"/>
                  </a:lnTo>
                  <a:lnTo>
                    <a:pt x="9916" y="2258"/>
                  </a:lnTo>
                  <a:lnTo>
                    <a:pt x="10311" y="2240"/>
                  </a:lnTo>
                  <a:lnTo>
                    <a:pt x="10725" y="2221"/>
                  </a:lnTo>
                  <a:lnTo>
                    <a:pt x="11139" y="2240"/>
                  </a:lnTo>
                  <a:lnTo>
                    <a:pt x="11553" y="2258"/>
                  </a:lnTo>
                  <a:lnTo>
                    <a:pt x="11948" y="2296"/>
                  </a:lnTo>
                  <a:lnTo>
                    <a:pt x="12343" y="2371"/>
                  </a:lnTo>
                  <a:lnTo>
                    <a:pt x="12738" y="2447"/>
                  </a:lnTo>
                  <a:lnTo>
                    <a:pt x="13114" y="2541"/>
                  </a:lnTo>
                  <a:lnTo>
                    <a:pt x="13491" y="2653"/>
                  </a:lnTo>
                  <a:lnTo>
                    <a:pt x="13848" y="2766"/>
                  </a:lnTo>
                  <a:lnTo>
                    <a:pt x="14206" y="2917"/>
                  </a:lnTo>
                  <a:lnTo>
                    <a:pt x="14563" y="3067"/>
                  </a:lnTo>
                  <a:lnTo>
                    <a:pt x="14902" y="3237"/>
                  </a:lnTo>
                  <a:lnTo>
                    <a:pt x="15222" y="3406"/>
                  </a:lnTo>
                  <a:lnTo>
                    <a:pt x="15542" y="3613"/>
                  </a:lnTo>
                  <a:lnTo>
                    <a:pt x="15843" y="3820"/>
                  </a:lnTo>
                  <a:lnTo>
                    <a:pt x="16144" y="4027"/>
                  </a:lnTo>
                  <a:lnTo>
                    <a:pt x="16426" y="4272"/>
                  </a:lnTo>
                  <a:lnTo>
                    <a:pt x="16708" y="4516"/>
                  </a:lnTo>
                  <a:lnTo>
                    <a:pt x="16972" y="4761"/>
                  </a:lnTo>
                  <a:lnTo>
                    <a:pt x="17216" y="5024"/>
                  </a:lnTo>
                  <a:lnTo>
                    <a:pt x="17442" y="5306"/>
                  </a:lnTo>
                  <a:lnTo>
                    <a:pt x="17668" y="5589"/>
                  </a:lnTo>
                  <a:lnTo>
                    <a:pt x="17875" y="5871"/>
                  </a:lnTo>
                  <a:lnTo>
                    <a:pt x="18063" y="6191"/>
                  </a:lnTo>
                  <a:lnTo>
                    <a:pt x="18232" y="6492"/>
                  </a:lnTo>
                  <a:lnTo>
                    <a:pt x="18402" y="6812"/>
                  </a:lnTo>
                  <a:lnTo>
                    <a:pt x="18533" y="7150"/>
                  </a:lnTo>
                  <a:lnTo>
                    <a:pt x="18665" y="7470"/>
                  </a:lnTo>
                  <a:lnTo>
                    <a:pt x="18778" y="7828"/>
                  </a:lnTo>
                  <a:lnTo>
                    <a:pt x="18872" y="8166"/>
                  </a:lnTo>
                  <a:lnTo>
                    <a:pt x="18947" y="8524"/>
                  </a:lnTo>
                  <a:lnTo>
                    <a:pt x="19004" y="8881"/>
                  </a:lnTo>
                  <a:lnTo>
                    <a:pt x="19041" y="9239"/>
                  </a:lnTo>
                  <a:lnTo>
                    <a:pt x="21469" y="9239"/>
                  </a:lnTo>
                  <a:lnTo>
                    <a:pt x="21431" y="8769"/>
                  </a:lnTo>
                  <a:lnTo>
                    <a:pt x="21356" y="8298"/>
                  </a:lnTo>
                  <a:lnTo>
                    <a:pt x="21280" y="7828"/>
                  </a:lnTo>
                  <a:lnTo>
                    <a:pt x="21168" y="7376"/>
                  </a:lnTo>
                  <a:lnTo>
                    <a:pt x="21017" y="6925"/>
                  </a:lnTo>
                  <a:lnTo>
                    <a:pt x="20867" y="6473"/>
                  </a:lnTo>
                  <a:lnTo>
                    <a:pt x="20678" y="6059"/>
                  </a:lnTo>
                  <a:lnTo>
                    <a:pt x="20490" y="5626"/>
                  </a:lnTo>
                  <a:lnTo>
                    <a:pt x="20264" y="5212"/>
                  </a:lnTo>
                  <a:lnTo>
                    <a:pt x="20020" y="4817"/>
                  </a:lnTo>
                  <a:lnTo>
                    <a:pt x="19756" y="4441"/>
                  </a:lnTo>
                  <a:lnTo>
                    <a:pt x="19474" y="4065"/>
                  </a:lnTo>
                  <a:lnTo>
                    <a:pt x="19173" y="3688"/>
                  </a:lnTo>
                  <a:lnTo>
                    <a:pt x="18853" y="3350"/>
                  </a:lnTo>
                  <a:lnTo>
                    <a:pt x="18515" y="3011"/>
                  </a:lnTo>
                  <a:lnTo>
                    <a:pt x="18157" y="2691"/>
                  </a:lnTo>
                  <a:lnTo>
                    <a:pt x="17781" y="2390"/>
                  </a:lnTo>
                  <a:lnTo>
                    <a:pt x="17404" y="2089"/>
                  </a:lnTo>
                  <a:lnTo>
                    <a:pt x="17009" y="1826"/>
                  </a:lnTo>
                  <a:lnTo>
                    <a:pt x="16595" y="1562"/>
                  </a:lnTo>
                  <a:lnTo>
                    <a:pt x="16163" y="1318"/>
                  </a:lnTo>
                  <a:lnTo>
                    <a:pt x="15711" y="1111"/>
                  </a:lnTo>
                  <a:lnTo>
                    <a:pt x="15259" y="904"/>
                  </a:lnTo>
                  <a:lnTo>
                    <a:pt x="14808" y="715"/>
                  </a:lnTo>
                  <a:lnTo>
                    <a:pt x="14319" y="546"/>
                  </a:lnTo>
                  <a:lnTo>
                    <a:pt x="13829" y="414"/>
                  </a:lnTo>
                  <a:lnTo>
                    <a:pt x="13340" y="283"/>
                  </a:lnTo>
                  <a:lnTo>
                    <a:pt x="12832" y="189"/>
                  </a:lnTo>
                  <a:lnTo>
                    <a:pt x="12324" y="95"/>
                  </a:lnTo>
                  <a:lnTo>
                    <a:pt x="11797" y="38"/>
                  </a:lnTo>
                  <a:lnTo>
                    <a:pt x="112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47" name="Google Shape;1647;p9"/>
            <p:cNvSpPr/>
            <p:nvPr/>
          </p:nvSpPr>
          <p:spPr>
            <a:xfrm>
              <a:off x="2686450" y="3894925"/>
              <a:ext cx="544275" cy="238525"/>
            </a:xfrm>
            <a:custGeom>
              <a:avLst/>
              <a:gdLst/>
              <a:ahLst/>
              <a:cxnLst/>
              <a:rect l="l" t="t" r="r" b="b"/>
              <a:pathLst>
                <a:path w="21771" h="9541" extrusionOk="0">
                  <a:moveTo>
                    <a:pt x="11403" y="302"/>
                  </a:moveTo>
                  <a:lnTo>
                    <a:pt x="11930" y="340"/>
                  </a:lnTo>
                  <a:lnTo>
                    <a:pt x="12438" y="396"/>
                  </a:lnTo>
                  <a:lnTo>
                    <a:pt x="12927" y="471"/>
                  </a:lnTo>
                  <a:lnTo>
                    <a:pt x="13435" y="565"/>
                  </a:lnTo>
                  <a:lnTo>
                    <a:pt x="13905" y="697"/>
                  </a:lnTo>
                  <a:lnTo>
                    <a:pt x="14394" y="829"/>
                  </a:lnTo>
                  <a:lnTo>
                    <a:pt x="14846" y="979"/>
                  </a:lnTo>
                  <a:lnTo>
                    <a:pt x="15316" y="1168"/>
                  </a:lnTo>
                  <a:lnTo>
                    <a:pt x="15749" y="1356"/>
                  </a:lnTo>
                  <a:lnTo>
                    <a:pt x="16182" y="1563"/>
                  </a:lnTo>
                  <a:lnTo>
                    <a:pt x="16596" y="1807"/>
                  </a:lnTo>
                  <a:lnTo>
                    <a:pt x="17010" y="2052"/>
                  </a:lnTo>
                  <a:lnTo>
                    <a:pt x="17405" y="2315"/>
                  </a:lnTo>
                  <a:lnTo>
                    <a:pt x="17781" y="2598"/>
                  </a:lnTo>
                  <a:lnTo>
                    <a:pt x="18139" y="2880"/>
                  </a:lnTo>
                  <a:lnTo>
                    <a:pt x="18496" y="3200"/>
                  </a:lnTo>
                  <a:lnTo>
                    <a:pt x="18816" y="3519"/>
                  </a:lnTo>
                  <a:lnTo>
                    <a:pt x="19136" y="3858"/>
                  </a:lnTo>
                  <a:lnTo>
                    <a:pt x="19437" y="4197"/>
                  </a:lnTo>
                  <a:lnTo>
                    <a:pt x="19719" y="4573"/>
                  </a:lnTo>
                  <a:lnTo>
                    <a:pt x="19983" y="4949"/>
                  </a:lnTo>
                  <a:lnTo>
                    <a:pt x="20227" y="5326"/>
                  </a:lnTo>
                  <a:lnTo>
                    <a:pt x="20453" y="5721"/>
                  </a:lnTo>
                  <a:lnTo>
                    <a:pt x="20641" y="6135"/>
                  </a:lnTo>
                  <a:lnTo>
                    <a:pt x="20829" y="6549"/>
                  </a:lnTo>
                  <a:lnTo>
                    <a:pt x="20999" y="6982"/>
                  </a:lnTo>
                  <a:lnTo>
                    <a:pt x="21130" y="7414"/>
                  </a:lnTo>
                  <a:lnTo>
                    <a:pt x="21243" y="7866"/>
                  </a:lnTo>
                  <a:lnTo>
                    <a:pt x="21337" y="8317"/>
                  </a:lnTo>
                  <a:lnTo>
                    <a:pt x="21413" y="8788"/>
                  </a:lnTo>
                  <a:lnTo>
                    <a:pt x="21450" y="9258"/>
                  </a:lnTo>
                  <a:lnTo>
                    <a:pt x="19324" y="9258"/>
                  </a:lnTo>
                  <a:lnTo>
                    <a:pt x="19286" y="8882"/>
                  </a:lnTo>
                  <a:lnTo>
                    <a:pt x="19211" y="8524"/>
                  </a:lnTo>
                  <a:lnTo>
                    <a:pt x="19136" y="8167"/>
                  </a:lnTo>
                  <a:lnTo>
                    <a:pt x="19042" y="7809"/>
                  </a:lnTo>
                  <a:lnTo>
                    <a:pt x="18910" y="7471"/>
                  </a:lnTo>
                  <a:lnTo>
                    <a:pt x="18778" y="7132"/>
                  </a:lnTo>
                  <a:lnTo>
                    <a:pt x="18628" y="6812"/>
                  </a:lnTo>
                  <a:lnTo>
                    <a:pt x="18459" y="6492"/>
                  </a:lnTo>
                  <a:lnTo>
                    <a:pt x="18289" y="6172"/>
                  </a:lnTo>
                  <a:lnTo>
                    <a:pt x="18082" y="5871"/>
                  </a:lnTo>
                  <a:lnTo>
                    <a:pt x="17875" y="5570"/>
                  </a:lnTo>
                  <a:lnTo>
                    <a:pt x="17650" y="5288"/>
                  </a:lnTo>
                  <a:lnTo>
                    <a:pt x="17405" y="5025"/>
                  </a:lnTo>
                  <a:lnTo>
                    <a:pt x="17160" y="4761"/>
                  </a:lnTo>
                  <a:lnTo>
                    <a:pt x="16897" y="4498"/>
                  </a:lnTo>
                  <a:lnTo>
                    <a:pt x="16615" y="4253"/>
                  </a:lnTo>
                  <a:lnTo>
                    <a:pt x="16332" y="4027"/>
                  </a:lnTo>
                  <a:lnTo>
                    <a:pt x="16031" y="3802"/>
                  </a:lnTo>
                  <a:lnTo>
                    <a:pt x="15712" y="3595"/>
                  </a:lnTo>
                  <a:lnTo>
                    <a:pt x="15392" y="3407"/>
                  </a:lnTo>
                  <a:lnTo>
                    <a:pt x="15053" y="3218"/>
                  </a:lnTo>
                  <a:lnTo>
                    <a:pt x="14714" y="3068"/>
                  </a:lnTo>
                  <a:lnTo>
                    <a:pt x="14357" y="2899"/>
                  </a:lnTo>
                  <a:lnTo>
                    <a:pt x="13999" y="2767"/>
                  </a:lnTo>
                  <a:lnTo>
                    <a:pt x="13642" y="2635"/>
                  </a:lnTo>
                  <a:lnTo>
                    <a:pt x="13265" y="2541"/>
                  </a:lnTo>
                  <a:lnTo>
                    <a:pt x="12889" y="2447"/>
                  </a:lnTo>
                  <a:lnTo>
                    <a:pt x="12494" y="2372"/>
                  </a:lnTo>
                  <a:lnTo>
                    <a:pt x="12099" y="2296"/>
                  </a:lnTo>
                  <a:lnTo>
                    <a:pt x="11704" y="2259"/>
                  </a:lnTo>
                  <a:lnTo>
                    <a:pt x="11290" y="2240"/>
                  </a:lnTo>
                  <a:lnTo>
                    <a:pt x="10876" y="2221"/>
                  </a:lnTo>
                  <a:lnTo>
                    <a:pt x="10481" y="2240"/>
                  </a:lnTo>
                  <a:lnTo>
                    <a:pt x="10067" y="2259"/>
                  </a:lnTo>
                  <a:lnTo>
                    <a:pt x="9672" y="2296"/>
                  </a:lnTo>
                  <a:lnTo>
                    <a:pt x="9277" y="2372"/>
                  </a:lnTo>
                  <a:lnTo>
                    <a:pt x="8881" y="2447"/>
                  </a:lnTo>
                  <a:lnTo>
                    <a:pt x="8505" y="2541"/>
                  </a:lnTo>
                  <a:lnTo>
                    <a:pt x="8129" y="2635"/>
                  </a:lnTo>
                  <a:lnTo>
                    <a:pt x="7753" y="2767"/>
                  </a:lnTo>
                  <a:lnTo>
                    <a:pt x="7395" y="2899"/>
                  </a:lnTo>
                  <a:lnTo>
                    <a:pt x="7056" y="3068"/>
                  </a:lnTo>
                  <a:lnTo>
                    <a:pt x="6699" y="3218"/>
                  </a:lnTo>
                  <a:lnTo>
                    <a:pt x="6379" y="3407"/>
                  </a:lnTo>
                  <a:lnTo>
                    <a:pt x="6059" y="3595"/>
                  </a:lnTo>
                  <a:lnTo>
                    <a:pt x="5739" y="3802"/>
                  </a:lnTo>
                  <a:lnTo>
                    <a:pt x="5438" y="4027"/>
                  </a:lnTo>
                  <a:lnTo>
                    <a:pt x="5156" y="4253"/>
                  </a:lnTo>
                  <a:lnTo>
                    <a:pt x="4874" y="4498"/>
                  </a:lnTo>
                  <a:lnTo>
                    <a:pt x="4610" y="4761"/>
                  </a:lnTo>
                  <a:lnTo>
                    <a:pt x="4347" y="5025"/>
                  </a:lnTo>
                  <a:lnTo>
                    <a:pt x="4121" y="5288"/>
                  </a:lnTo>
                  <a:lnTo>
                    <a:pt x="3895" y="5570"/>
                  </a:lnTo>
                  <a:lnTo>
                    <a:pt x="3670" y="5871"/>
                  </a:lnTo>
                  <a:lnTo>
                    <a:pt x="3481" y="6172"/>
                  </a:lnTo>
                  <a:lnTo>
                    <a:pt x="3293" y="6492"/>
                  </a:lnTo>
                  <a:lnTo>
                    <a:pt x="3124" y="6812"/>
                  </a:lnTo>
                  <a:lnTo>
                    <a:pt x="2973" y="7132"/>
                  </a:lnTo>
                  <a:lnTo>
                    <a:pt x="2842" y="7471"/>
                  </a:lnTo>
                  <a:lnTo>
                    <a:pt x="2729" y="7809"/>
                  </a:lnTo>
                  <a:lnTo>
                    <a:pt x="2635" y="8167"/>
                  </a:lnTo>
                  <a:lnTo>
                    <a:pt x="2541" y="8524"/>
                  </a:lnTo>
                  <a:lnTo>
                    <a:pt x="2484" y="8882"/>
                  </a:lnTo>
                  <a:lnTo>
                    <a:pt x="2447" y="9258"/>
                  </a:lnTo>
                  <a:lnTo>
                    <a:pt x="302" y="9258"/>
                  </a:lnTo>
                  <a:lnTo>
                    <a:pt x="358" y="8788"/>
                  </a:lnTo>
                  <a:lnTo>
                    <a:pt x="414" y="8317"/>
                  </a:lnTo>
                  <a:lnTo>
                    <a:pt x="509" y="7866"/>
                  </a:lnTo>
                  <a:lnTo>
                    <a:pt x="621" y="7414"/>
                  </a:lnTo>
                  <a:lnTo>
                    <a:pt x="772" y="6982"/>
                  </a:lnTo>
                  <a:lnTo>
                    <a:pt x="922" y="6549"/>
                  </a:lnTo>
                  <a:lnTo>
                    <a:pt x="1111" y="6135"/>
                  </a:lnTo>
                  <a:lnTo>
                    <a:pt x="1318" y="5721"/>
                  </a:lnTo>
                  <a:lnTo>
                    <a:pt x="1543" y="5326"/>
                  </a:lnTo>
                  <a:lnTo>
                    <a:pt x="1788" y="4949"/>
                  </a:lnTo>
                  <a:lnTo>
                    <a:pt x="2051" y="4573"/>
                  </a:lnTo>
                  <a:lnTo>
                    <a:pt x="2334" y="4197"/>
                  </a:lnTo>
                  <a:lnTo>
                    <a:pt x="2616" y="3858"/>
                  </a:lnTo>
                  <a:lnTo>
                    <a:pt x="2936" y="3519"/>
                  </a:lnTo>
                  <a:lnTo>
                    <a:pt x="3274" y="3200"/>
                  </a:lnTo>
                  <a:lnTo>
                    <a:pt x="3613" y="2880"/>
                  </a:lnTo>
                  <a:lnTo>
                    <a:pt x="3989" y="2598"/>
                  </a:lnTo>
                  <a:lnTo>
                    <a:pt x="4366" y="2315"/>
                  </a:lnTo>
                  <a:lnTo>
                    <a:pt x="4761" y="2052"/>
                  </a:lnTo>
                  <a:lnTo>
                    <a:pt x="5156" y="1807"/>
                  </a:lnTo>
                  <a:lnTo>
                    <a:pt x="5589" y="1563"/>
                  </a:lnTo>
                  <a:lnTo>
                    <a:pt x="6003" y="1356"/>
                  </a:lnTo>
                  <a:lnTo>
                    <a:pt x="6454" y="1168"/>
                  </a:lnTo>
                  <a:lnTo>
                    <a:pt x="6906" y="979"/>
                  </a:lnTo>
                  <a:lnTo>
                    <a:pt x="7376" y="829"/>
                  </a:lnTo>
                  <a:lnTo>
                    <a:pt x="7847" y="697"/>
                  </a:lnTo>
                  <a:lnTo>
                    <a:pt x="8336" y="565"/>
                  </a:lnTo>
                  <a:lnTo>
                    <a:pt x="8825" y="471"/>
                  </a:lnTo>
                  <a:lnTo>
                    <a:pt x="9333" y="396"/>
                  </a:lnTo>
                  <a:lnTo>
                    <a:pt x="9841" y="340"/>
                  </a:lnTo>
                  <a:lnTo>
                    <a:pt x="10349" y="302"/>
                  </a:lnTo>
                  <a:close/>
                  <a:moveTo>
                    <a:pt x="10876" y="1"/>
                  </a:moveTo>
                  <a:lnTo>
                    <a:pt x="10330" y="20"/>
                  </a:lnTo>
                  <a:lnTo>
                    <a:pt x="9803" y="39"/>
                  </a:lnTo>
                  <a:lnTo>
                    <a:pt x="9277" y="114"/>
                  </a:lnTo>
                  <a:lnTo>
                    <a:pt x="8750" y="189"/>
                  </a:lnTo>
                  <a:lnTo>
                    <a:pt x="8242" y="283"/>
                  </a:lnTo>
                  <a:lnTo>
                    <a:pt x="7734" y="415"/>
                  </a:lnTo>
                  <a:lnTo>
                    <a:pt x="7245" y="565"/>
                  </a:lnTo>
                  <a:lnTo>
                    <a:pt x="6755" y="735"/>
                  </a:lnTo>
                  <a:lnTo>
                    <a:pt x="6285" y="904"/>
                  </a:lnTo>
                  <a:lnTo>
                    <a:pt x="5833" y="1111"/>
                  </a:lnTo>
                  <a:lnTo>
                    <a:pt x="5382" y="1337"/>
                  </a:lnTo>
                  <a:lnTo>
                    <a:pt x="4949" y="1581"/>
                  </a:lnTo>
                  <a:lnTo>
                    <a:pt x="4535" y="1845"/>
                  </a:lnTo>
                  <a:lnTo>
                    <a:pt x="4121" y="2127"/>
                  </a:lnTo>
                  <a:lnTo>
                    <a:pt x="3726" y="2409"/>
                  </a:lnTo>
                  <a:lnTo>
                    <a:pt x="3350" y="2729"/>
                  </a:lnTo>
                  <a:lnTo>
                    <a:pt x="2992" y="3049"/>
                  </a:lnTo>
                  <a:lnTo>
                    <a:pt x="2654" y="3388"/>
                  </a:lnTo>
                  <a:lnTo>
                    <a:pt x="2334" y="3745"/>
                  </a:lnTo>
                  <a:lnTo>
                    <a:pt x="2033" y="4103"/>
                  </a:lnTo>
                  <a:lnTo>
                    <a:pt x="1732" y="4479"/>
                  </a:lnTo>
                  <a:lnTo>
                    <a:pt x="1468" y="4874"/>
                  </a:lnTo>
                  <a:lnTo>
                    <a:pt x="1224" y="5288"/>
                  </a:lnTo>
                  <a:lnTo>
                    <a:pt x="998" y="5702"/>
                  </a:lnTo>
                  <a:lnTo>
                    <a:pt x="791" y="6135"/>
                  </a:lnTo>
                  <a:lnTo>
                    <a:pt x="603" y="6568"/>
                  </a:lnTo>
                  <a:lnTo>
                    <a:pt x="452" y="7019"/>
                  </a:lnTo>
                  <a:lnTo>
                    <a:pt x="302" y="7471"/>
                  </a:lnTo>
                  <a:lnTo>
                    <a:pt x="189" y="7941"/>
                  </a:lnTo>
                  <a:lnTo>
                    <a:pt x="113" y="8412"/>
                  </a:lnTo>
                  <a:lnTo>
                    <a:pt x="38" y="8901"/>
                  </a:lnTo>
                  <a:lnTo>
                    <a:pt x="1" y="9390"/>
                  </a:lnTo>
                  <a:lnTo>
                    <a:pt x="1" y="9540"/>
                  </a:lnTo>
                  <a:lnTo>
                    <a:pt x="2710" y="9540"/>
                  </a:lnTo>
                  <a:lnTo>
                    <a:pt x="2729" y="9409"/>
                  </a:lnTo>
                  <a:lnTo>
                    <a:pt x="2766" y="9051"/>
                  </a:lnTo>
                  <a:lnTo>
                    <a:pt x="2823" y="8694"/>
                  </a:lnTo>
                  <a:lnTo>
                    <a:pt x="2879" y="8355"/>
                  </a:lnTo>
                  <a:lnTo>
                    <a:pt x="2973" y="7998"/>
                  </a:lnTo>
                  <a:lnTo>
                    <a:pt x="3086" y="7659"/>
                  </a:lnTo>
                  <a:lnTo>
                    <a:pt x="3218" y="7339"/>
                  </a:lnTo>
                  <a:lnTo>
                    <a:pt x="3350" y="7019"/>
                  </a:lnTo>
                  <a:lnTo>
                    <a:pt x="3519" y="6699"/>
                  </a:lnTo>
                  <a:lnTo>
                    <a:pt x="3688" y="6398"/>
                  </a:lnTo>
                  <a:lnTo>
                    <a:pt x="3877" y="6097"/>
                  </a:lnTo>
                  <a:lnTo>
                    <a:pt x="4083" y="5815"/>
                  </a:lnTo>
                  <a:lnTo>
                    <a:pt x="4290" y="5533"/>
                  </a:lnTo>
                  <a:lnTo>
                    <a:pt x="4535" y="5269"/>
                  </a:lnTo>
                  <a:lnTo>
                    <a:pt x="4780" y="5006"/>
                  </a:lnTo>
                  <a:lnTo>
                    <a:pt x="5024" y="4761"/>
                  </a:lnTo>
                  <a:lnTo>
                    <a:pt x="5307" y="4517"/>
                  </a:lnTo>
                  <a:lnTo>
                    <a:pt x="5570" y="4291"/>
                  </a:lnTo>
                  <a:lnTo>
                    <a:pt x="5871" y="4084"/>
                  </a:lnTo>
                  <a:lnTo>
                    <a:pt x="6172" y="3877"/>
                  </a:lnTo>
                  <a:lnTo>
                    <a:pt x="6492" y="3689"/>
                  </a:lnTo>
                  <a:lnTo>
                    <a:pt x="6812" y="3501"/>
                  </a:lnTo>
                  <a:lnTo>
                    <a:pt x="7150" y="3350"/>
                  </a:lnTo>
                  <a:lnTo>
                    <a:pt x="7489" y="3200"/>
                  </a:lnTo>
                  <a:lnTo>
                    <a:pt x="7828" y="3049"/>
                  </a:lnTo>
                  <a:lnTo>
                    <a:pt x="8185" y="2936"/>
                  </a:lnTo>
                  <a:lnTo>
                    <a:pt x="8562" y="2823"/>
                  </a:lnTo>
                  <a:lnTo>
                    <a:pt x="8938" y="2729"/>
                  </a:lnTo>
                  <a:lnTo>
                    <a:pt x="9314" y="2654"/>
                  </a:lnTo>
                  <a:lnTo>
                    <a:pt x="9691" y="2598"/>
                  </a:lnTo>
                  <a:lnTo>
                    <a:pt x="10086" y="2560"/>
                  </a:lnTo>
                  <a:lnTo>
                    <a:pt x="10481" y="2522"/>
                  </a:lnTo>
                  <a:lnTo>
                    <a:pt x="11290" y="2522"/>
                  </a:lnTo>
                  <a:lnTo>
                    <a:pt x="11685" y="2560"/>
                  </a:lnTo>
                  <a:lnTo>
                    <a:pt x="12061" y="2598"/>
                  </a:lnTo>
                  <a:lnTo>
                    <a:pt x="12456" y="2654"/>
                  </a:lnTo>
                  <a:lnTo>
                    <a:pt x="12833" y="2729"/>
                  </a:lnTo>
                  <a:lnTo>
                    <a:pt x="13209" y="2823"/>
                  </a:lnTo>
                  <a:lnTo>
                    <a:pt x="13567" y="2936"/>
                  </a:lnTo>
                  <a:lnTo>
                    <a:pt x="13924" y="3049"/>
                  </a:lnTo>
                  <a:lnTo>
                    <a:pt x="14282" y="3200"/>
                  </a:lnTo>
                  <a:lnTo>
                    <a:pt x="14620" y="3350"/>
                  </a:lnTo>
                  <a:lnTo>
                    <a:pt x="14959" y="3501"/>
                  </a:lnTo>
                  <a:lnTo>
                    <a:pt x="15279" y="3689"/>
                  </a:lnTo>
                  <a:lnTo>
                    <a:pt x="15580" y="3877"/>
                  </a:lnTo>
                  <a:lnTo>
                    <a:pt x="15900" y="4084"/>
                  </a:lnTo>
                  <a:lnTo>
                    <a:pt x="16182" y="4291"/>
                  </a:lnTo>
                  <a:lnTo>
                    <a:pt x="16464" y="4517"/>
                  </a:lnTo>
                  <a:lnTo>
                    <a:pt x="16728" y="4761"/>
                  </a:lnTo>
                  <a:lnTo>
                    <a:pt x="16991" y="5006"/>
                  </a:lnTo>
                  <a:lnTo>
                    <a:pt x="17236" y="5269"/>
                  </a:lnTo>
                  <a:lnTo>
                    <a:pt x="17461" y="5533"/>
                  </a:lnTo>
                  <a:lnTo>
                    <a:pt x="17687" y="5815"/>
                  </a:lnTo>
                  <a:lnTo>
                    <a:pt x="17894" y="6097"/>
                  </a:lnTo>
                  <a:lnTo>
                    <a:pt x="18082" y="6398"/>
                  </a:lnTo>
                  <a:lnTo>
                    <a:pt x="18252" y="6699"/>
                  </a:lnTo>
                  <a:lnTo>
                    <a:pt x="18402" y="7019"/>
                  </a:lnTo>
                  <a:lnTo>
                    <a:pt x="18553" y="7339"/>
                  </a:lnTo>
                  <a:lnTo>
                    <a:pt x="18684" y="7659"/>
                  </a:lnTo>
                  <a:lnTo>
                    <a:pt x="18778" y="7998"/>
                  </a:lnTo>
                  <a:lnTo>
                    <a:pt x="18873" y="8355"/>
                  </a:lnTo>
                  <a:lnTo>
                    <a:pt x="18948" y="8694"/>
                  </a:lnTo>
                  <a:lnTo>
                    <a:pt x="19004" y="9051"/>
                  </a:lnTo>
                  <a:lnTo>
                    <a:pt x="19042" y="9409"/>
                  </a:lnTo>
                  <a:lnTo>
                    <a:pt x="19042" y="9540"/>
                  </a:lnTo>
                  <a:lnTo>
                    <a:pt x="21770" y="9540"/>
                  </a:lnTo>
                  <a:lnTo>
                    <a:pt x="21770" y="9390"/>
                  </a:lnTo>
                  <a:lnTo>
                    <a:pt x="21714" y="8901"/>
                  </a:lnTo>
                  <a:lnTo>
                    <a:pt x="21657" y="8412"/>
                  </a:lnTo>
                  <a:lnTo>
                    <a:pt x="21563" y="7941"/>
                  </a:lnTo>
                  <a:lnTo>
                    <a:pt x="21450" y="7471"/>
                  </a:lnTo>
                  <a:lnTo>
                    <a:pt x="21319" y="7019"/>
                  </a:lnTo>
                  <a:lnTo>
                    <a:pt x="21149" y="6568"/>
                  </a:lnTo>
                  <a:lnTo>
                    <a:pt x="20980" y="6135"/>
                  </a:lnTo>
                  <a:lnTo>
                    <a:pt x="20773" y="5702"/>
                  </a:lnTo>
                  <a:lnTo>
                    <a:pt x="20547" y="5288"/>
                  </a:lnTo>
                  <a:lnTo>
                    <a:pt x="20284" y="4874"/>
                  </a:lnTo>
                  <a:lnTo>
                    <a:pt x="20020" y="4479"/>
                  </a:lnTo>
                  <a:lnTo>
                    <a:pt x="19738" y="4103"/>
                  </a:lnTo>
                  <a:lnTo>
                    <a:pt x="19437" y="3745"/>
                  </a:lnTo>
                  <a:lnTo>
                    <a:pt x="19098" y="3388"/>
                  </a:lnTo>
                  <a:lnTo>
                    <a:pt x="18760" y="3049"/>
                  </a:lnTo>
                  <a:lnTo>
                    <a:pt x="18402" y="2729"/>
                  </a:lnTo>
                  <a:lnTo>
                    <a:pt x="18026" y="2409"/>
                  </a:lnTo>
                  <a:lnTo>
                    <a:pt x="17631" y="2127"/>
                  </a:lnTo>
                  <a:lnTo>
                    <a:pt x="17236" y="1845"/>
                  </a:lnTo>
                  <a:lnTo>
                    <a:pt x="16822" y="1581"/>
                  </a:lnTo>
                  <a:lnTo>
                    <a:pt x="16389" y="1337"/>
                  </a:lnTo>
                  <a:lnTo>
                    <a:pt x="15937" y="1111"/>
                  </a:lnTo>
                  <a:lnTo>
                    <a:pt x="15467" y="904"/>
                  </a:lnTo>
                  <a:lnTo>
                    <a:pt x="14997" y="735"/>
                  </a:lnTo>
                  <a:lnTo>
                    <a:pt x="14526" y="565"/>
                  </a:lnTo>
                  <a:lnTo>
                    <a:pt x="14018" y="415"/>
                  </a:lnTo>
                  <a:lnTo>
                    <a:pt x="13529" y="283"/>
                  </a:lnTo>
                  <a:lnTo>
                    <a:pt x="13002" y="189"/>
                  </a:lnTo>
                  <a:lnTo>
                    <a:pt x="12494" y="114"/>
                  </a:lnTo>
                  <a:lnTo>
                    <a:pt x="11967" y="39"/>
                  </a:lnTo>
                  <a:lnTo>
                    <a:pt x="11422" y="20"/>
                  </a:lnTo>
                  <a:lnTo>
                    <a:pt x="108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48" name="Google Shape;1648;p9"/>
            <p:cNvSpPr/>
            <p:nvPr/>
          </p:nvSpPr>
          <p:spPr>
            <a:xfrm>
              <a:off x="2750900" y="3954200"/>
              <a:ext cx="415375" cy="175475"/>
            </a:xfrm>
            <a:custGeom>
              <a:avLst/>
              <a:gdLst/>
              <a:ahLst/>
              <a:cxnLst/>
              <a:rect l="l" t="t" r="r" b="b"/>
              <a:pathLst>
                <a:path w="16615" h="7019" extrusionOk="0">
                  <a:moveTo>
                    <a:pt x="8298" y="1"/>
                  </a:moveTo>
                  <a:lnTo>
                    <a:pt x="7884" y="20"/>
                  </a:lnTo>
                  <a:lnTo>
                    <a:pt x="7489" y="38"/>
                  </a:lnTo>
                  <a:lnTo>
                    <a:pt x="7094" y="76"/>
                  </a:lnTo>
                  <a:lnTo>
                    <a:pt x="6699" y="151"/>
                  </a:lnTo>
                  <a:lnTo>
                    <a:pt x="6303" y="227"/>
                  </a:lnTo>
                  <a:lnTo>
                    <a:pt x="5927" y="321"/>
                  </a:lnTo>
                  <a:lnTo>
                    <a:pt x="5551" y="433"/>
                  </a:lnTo>
                  <a:lnTo>
                    <a:pt x="5193" y="546"/>
                  </a:lnTo>
                  <a:lnTo>
                    <a:pt x="4836" y="697"/>
                  </a:lnTo>
                  <a:lnTo>
                    <a:pt x="4478" y="847"/>
                  </a:lnTo>
                  <a:lnTo>
                    <a:pt x="4140" y="1017"/>
                  </a:lnTo>
                  <a:lnTo>
                    <a:pt x="3820" y="1186"/>
                  </a:lnTo>
                  <a:lnTo>
                    <a:pt x="3500" y="1393"/>
                  </a:lnTo>
                  <a:lnTo>
                    <a:pt x="3180" y="1600"/>
                  </a:lnTo>
                  <a:lnTo>
                    <a:pt x="2898" y="1807"/>
                  </a:lnTo>
                  <a:lnTo>
                    <a:pt x="2597" y="2052"/>
                  </a:lnTo>
                  <a:lnTo>
                    <a:pt x="2333" y="2296"/>
                  </a:lnTo>
                  <a:lnTo>
                    <a:pt x="2070" y="2541"/>
                  </a:lnTo>
                  <a:lnTo>
                    <a:pt x="1825" y="2804"/>
                  </a:lnTo>
                  <a:lnTo>
                    <a:pt x="1581" y="3086"/>
                  </a:lnTo>
                  <a:lnTo>
                    <a:pt x="1374" y="3369"/>
                  </a:lnTo>
                  <a:lnTo>
                    <a:pt x="1167" y="3651"/>
                  </a:lnTo>
                  <a:lnTo>
                    <a:pt x="979" y="3971"/>
                  </a:lnTo>
                  <a:lnTo>
                    <a:pt x="791" y="4272"/>
                  </a:lnTo>
                  <a:lnTo>
                    <a:pt x="640" y="4592"/>
                  </a:lnTo>
                  <a:lnTo>
                    <a:pt x="489" y="4930"/>
                  </a:lnTo>
                  <a:lnTo>
                    <a:pt x="358" y="5250"/>
                  </a:lnTo>
                  <a:lnTo>
                    <a:pt x="264" y="5608"/>
                  </a:lnTo>
                  <a:lnTo>
                    <a:pt x="170" y="5946"/>
                  </a:lnTo>
                  <a:lnTo>
                    <a:pt x="94" y="6304"/>
                  </a:lnTo>
                  <a:lnTo>
                    <a:pt x="38" y="6661"/>
                  </a:lnTo>
                  <a:lnTo>
                    <a:pt x="0" y="7019"/>
                  </a:lnTo>
                  <a:lnTo>
                    <a:pt x="2032" y="7019"/>
                  </a:lnTo>
                  <a:lnTo>
                    <a:pt x="2089" y="6756"/>
                  </a:lnTo>
                  <a:lnTo>
                    <a:pt x="2145" y="6492"/>
                  </a:lnTo>
                  <a:lnTo>
                    <a:pt x="2202" y="6229"/>
                  </a:lnTo>
                  <a:lnTo>
                    <a:pt x="2277" y="5965"/>
                  </a:lnTo>
                  <a:lnTo>
                    <a:pt x="2371" y="5721"/>
                  </a:lnTo>
                  <a:lnTo>
                    <a:pt x="2484" y="5476"/>
                  </a:lnTo>
                  <a:lnTo>
                    <a:pt x="2597" y="5231"/>
                  </a:lnTo>
                  <a:lnTo>
                    <a:pt x="2710" y="4987"/>
                  </a:lnTo>
                  <a:lnTo>
                    <a:pt x="2860" y="4761"/>
                  </a:lnTo>
                  <a:lnTo>
                    <a:pt x="3011" y="4535"/>
                  </a:lnTo>
                  <a:lnTo>
                    <a:pt x="3161" y="4328"/>
                  </a:lnTo>
                  <a:lnTo>
                    <a:pt x="3331" y="4103"/>
                  </a:lnTo>
                  <a:lnTo>
                    <a:pt x="3500" y="3914"/>
                  </a:lnTo>
                  <a:lnTo>
                    <a:pt x="3688" y="3707"/>
                  </a:lnTo>
                  <a:lnTo>
                    <a:pt x="3895" y="3519"/>
                  </a:lnTo>
                  <a:lnTo>
                    <a:pt x="4102" y="3350"/>
                  </a:lnTo>
                  <a:lnTo>
                    <a:pt x="4309" y="3181"/>
                  </a:lnTo>
                  <a:lnTo>
                    <a:pt x="4535" y="3011"/>
                  </a:lnTo>
                  <a:lnTo>
                    <a:pt x="4761" y="2861"/>
                  </a:lnTo>
                  <a:lnTo>
                    <a:pt x="5005" y="2729"/>
                  </a:lnTo>
                  <a:lnTo>
                    <a:pt x="5231" y="2597"/>
                  </a:lnTo>
                  <a:lnTo>
                    <a:pt x="5494" y="2466"/>
                  </a:lnTo>
                  <a:lnTo>
                    <a:pt x="5739" y="2353"/>
                  </a:lnTo>
                  <a:lnTo>
                    <a:pt x="6002" y="2259"/>
                  </a:lnTo>
                  <a:lnTo>
                    <a:pt x="6285" y="2165"/>
                  </a:lnTo>
                  <a:lnTo>
                    <a:pt x="6548" y="2070"/>
                  </a:lnTo>
                  <a:lnTo>
                    <a:pt x="6830" y="2014"/>
                  </a:lnTo>
                  <a:lnTo>
                    <a:pt x="7113" y="1958"/>
                  </a:lnTo>
                  <a:lnTo>
                    <a:pt x="7414" y="1901"/>
                  </a:lnTo>
                  <a:lnTo>
                    <a:pt x="7696" y="1882"/>
                  </a:lnTo>
                  <a:lnTo>
                    <a:pt x="7997" y="1863"/>
                  </a:lnTo>
                  <a:lnTo>
                    <a:pt x="8298" y="1845"/>
                  </a:lnTo>
                  <a:lnTo>
                    <a:pt x="8599" y="1863"/>
                  </a:lnTo>
                  <a:lnTo>
                    <a:pt x="8900" y="1882"/>
                  </a:lnTo>
                  <a:lnTo>
                    <a:pt x="9201" y="1901"/>
                  </a:lnTo>
                  <a:lnTo>
                    <a:pt x="9483" y="1958"/>
                  </a:lnTo>
                  <a:lnTo>
                    <a:pt x="9766" y="2014"/>
                  </a:lnTo>
                  <a:lnTo>
                    <a:pt x="10048" y="2070"/>
                  </a:lnTo>
                  <a:lnTo>
                    <a:pt x="10330" y="2165"/>
                  </a:lnTo>
                  <a:lnTo>
                    <a:pt x="10593" y="2259"/>
                  </a:lnTo>
                  <a:lnTo>
                    <a:pt x="10857" y="2353"/>
                  </a:lnTo>
                  <a:lnTo>
                    <a:pt x="11120" y="2466"/>
                  </a:lnTo>
                  <a:lnTo>
                    <a:pt x="11365" y="2597"/>
                  </a:lnTo>
                  <a:lnTo>
                    <a:pt x="11609" y="2729"/>
                  </a:lnTo>
                  <a:lnTo>
                    <a:pt x="11854" y="2861"/>
                  </a:lnTo>
                  <a:lnTo>
                    <a:pt x="12080" y="3011"/>
                  </a:lnTo>
                  <a:lnTo>
                    <a:pt x="12306" y="3181"/>
                  </a:lnTo>
                  <a:lnTo>
                    <a:pt x="12513" y="3350"/>
                  </a:lnTo>
                  <a:lnTo>
                    <a:pt x="12720" y="3519"/>
                  </a:lnTo>
                  <a:lnTo>
                    <a:pt x="12908" y="3707"/>
                  </a:lnTo>
                  <a:lnTo>
                    <a:pt x="13096" y="3914"/>
                  </a:lnTo>
                  <a:lnTo>
                    <a:pt x="13284" y="4103"/>
                  </a:lnTo>
                  <a:lnTo>
                    <a:pt x="13453" y="4328"/>
                  </a:lnTo>
                  <a:lnTo>
                    <a:pt x="13604" y="4535"/>
                  </a:lnTo>
                  <a:lnTo>
                    <a:pt x="13754" y="4761"/>
                  </a:lnTo>
                  <a:lnTo>
                    <a:pt x="13886" y="4987"/>
                  </a:lnTo>
                  <a:lnTo>
                    <a:pt x="14018" y="5231"/>
                  </a:lnTo>
                  <a:lnTo>
                    <a:pt x="14131" y="5476"/>
                  </a:lnTo>
                  <a:lnTo>
                    <a:pt x="14225" y="5721"/>
                  </a:lnTo>
                  <a:lnTo>
                    <a:pt x="14319" y="5965"/>
                  </a:lnTo>
                  <a:lnTo>
                    <a:pt x="14413" y="6229"/>
                  </a:lnTo>
                  <a:lnTo>
                    <a:pt x="14469" y="6492"/>
                  </a:lnTo>
                  <a:lnTo>
                    <a:pt x="14526" y="6756"/>
                  </a:lnTo>
                  <a:lnTo>
                    <a:pt x="14564" y="7019"/>
                  </a:lnTo>
                  <a:lnTo>
                    <a:pt x="16614" y="7019"/>
                  </a:lnTo>
                  <a:lnTo>
                    <a:pt x="16577" y="6661"/>
                  </a:lnTo>
                  <a:lnTo>
                    <a:pt x="16520" y="6304"/>
                  </a:lnTo>
                  <a:lnTo>
                    <a:pt x="16445" y="5946"/>
                  </a:lnTo>
                  <a:lnTo>
                    <a:pt x="16351" y="5608"/>
                  </a:lnTo>
                  <a:lnTo>
                    <a:pt x="16238" y="5250"/>
                  </a:lnTo>
                  <a:lnTo>
                    <a:pt x="16106" y="4930"/>
                  </a:lnTo>
                  <a:lnTo>
                    <a:pt x="15975" y="4592"/>
                  </a:lnTo>
                  <a:lnTo>
                    <a:pt x="15805" y="4272"/>
                  </a:lnTo>
                  <a:lnTo>
                    <a:pt x="15636" y="3971"/>
                  </a:lnTo>
                  <a:lnTo>
                    <a:pt x="15448" y="3651"/>
                  </a:lnTo>
                  <a:lnTo>
                    <a:pt x="15241" y="3369"/>
                  </a:lnTo>
                  <a:lnTo>
                    <a:pt x="15015" y="3086"/>
                  </a:lnTo>
                  <a:lnTo>
                    <a:pt x="14789" y="2804"/>
                  </a:lnTo>
                  <a:lnTo>
                    <a:pt x="14545" y="2541"/>
                  </a:lnTo>
                  <a:lnTo>
                    <a:pt x="14281" y="2296"/>
                  </a:lnTo>
                  <a:lnTo>
                    <a:pt x="13999" y="2052"/>
                  </a:lnTo>
                  <a:lnTo>
                    <a:pt x="13717" y="1807"/>
                  </a:lnTo>
                  <a:lnTo>
                    <a:pt x="13416" y="1600"/>
                  </a:lnTo>
                  <a:lnTo>
                    <a:pt x="13115" y="1393"/>
                  </a:lnTo>
                  <a:lnTo>
                    <a:pt x="12795" y="1186"/>
                  </a:lnTo>
                  <a:lnTo>
                    <a:pt x="12475" y="1017"/>
                  </a:lnTo>
                  <a:lnTo>
                    <a:pt x="12136" y="847"/>
                  </a:lnTo>
                  <a:lnTo>
                    <a:pt x="11779" y="697"/>
                  </a:lnTo>
                  <a:lnTo>
                    <a:pt x="11421" y="546"/>
                  </a:lnTo>
                  <a:lnTo>
                    <a:pt x="11064" y="433"/>
                  </a:lnTo>
                  <a:lnTo>
                    <a:pt x="10687" y="321"/>
                  </a:lnTo>
                  <a:lnTo>
                    <a:pt x="10311" y="227"/>
                  </a:lnTo>
                  <a:lnTo>
                    <a:pt x="9916" y="151"/>
                  </a:lnTo>
                  <a:lnTo>
                    <a:pt x="9521" y="76"/>
                  </a:lnTo>
                  <a:lnTo>
                    <a:pt x="9126" y="38"/>
                  </a:lnTo>
                  <a:lnTo>
                    <a:pt x="8712" y="20"/>
                  </a:lnTo>
                  <a:lnTo>
                    <a:pt x="82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49" name="Google Shape;1649;p9"/>
            <p:cNvSpPr/>
            <p:nvPr/>
          </p:nvSpPr>
          <p:spPr>
            <a:xfrm>
              <a:off x="2746650" y="3950450"/>
              <a:ext cx="423375" cy="183000"/>
            </a:xfrm>
            <a:custGeom>
              <a:avLst/>
              <a:gdLst/>
              <a:ahLst/>
              <a:cxnLst/>
              <a:rect l="l" t="t" r="r" b="b"/>
              <a:pathLst>
                <a:path w="16935" h="7320" extrusionOk="0">
                  <a:moveTo>
                    <a:pt x="8863" y="301"/>
                  </a:moveTo>
                  <a:lnTo>
                    <a:pt x="9258" y="339"/>
                  </a:lnTo>
                  <a:lnTo>
                    <a:pt x="9653" y="377"/>
                  </a:lnTo>
                  <a:lnTo>
                    <a:pt x="10030" y="433"/>
                  </a:lnTo>
                  <a:lnTo>
                    <a:pt x="10406" y="508"/>
                  </a:lnTo>
                  <a:lnTo>
                    <a:pt x="10763" y="602"/>
                  </a:lnTo>
                  <a:lnTo>
                    <a:pt x="11121" y="696"/>
                  </a:lnTo>
                  <a:lnTo>
                    <a:pt x="11478" y="828"/>
                  </a:lnTo>
                  <a:lnTo>
                    <a:pt x="11836" y="960"/>
                  </a:lnTo>
                  <a:lnTo>
                    <a:pt x="12156" y="1092"/>
                  </a:lnTo>
                  <a:lnTo>
                    <a:pt x="12494" y="1261"/>
                  </a:lnTo>
                  <a:lnTo>
                    <a:pt x="12814" y="1430"/>
                  </a:lnTo>
                  <a:lnTo>
                    <a:pt x="13134" y="1618"/>
                  </a:lnTo>
                  <a:lnTo>
                    <a:pt x="13435" y="1806"/>
                  </a:lnTo>
                  <a:lnTo>
                    <a:pt x="13717" y="2032"/>
                  </a:lnTo>
                  <a:lnTo>
                    <a:pt x="14000" y="2239"/>
                  </a:lnTo>
                  <a:lnTo>
                    <a:pt x="14263" y="2484"/>
                  </a:lnTo>
                  <a:lnTo>
                    <a:pt x="14527" y="2728"/>
                  </a:lnTo>
                  <a:lnTo>
                    <a:pt x="14771" y="2973"/>
                  </a:lnTo>
                  <a:lnTo>
                    <a:pt x="14997" y="3236"/>
                  </a:lnTo>
                  <a:lnTo>
                    <a:pt x="15223" y="3500"/>
                  </a:lnTo>
                  <a:lnTo>
                    <a:pt x="15411" y="3782"/>
                  </a:lnTo>
                  <a:lnTo>
                    <a:pt x="15618" y="4083"/>
                  </a:lnTo>
                  <a:lnTo>
                    <a:pt x="15787" y="4384"/>
                  </a:lnTo>
                  <a:lnTo>
                    <a:pt x="15938" y="4685"/>
                  </a:lnTo>
                  <a:lnTo>
                    <a:pt x="16088" y="5005"/>
                  </a:lnTo>
                  <a:lnTo>
                    <a:pt x="16220" y="5325"/>
                  </a:lnTo>
                  <a:lnTo>
                    <a:pt x="16333" y="5645"/>
                  </a:lnTo>
                  <a:lnTo>
                    <a:pt x="16427" y="5984"/>
                  </a:lnTo>
                  <a:lnTo>
                    <a:pt x="16521" y="6322"/>
                  </a:lnTo>
                  <a:lnTo>
                    <a:pt x="16577" y="6680"/>
                  </a:lnTo>
                  <a:lnTo>
                    <a:pt x="16615" y="7037"/>
                  </a:lnTo>
                  <a:lnTo>
                    <a:pt x="14865" y="7037"/>
                  </a:lnTo>
                  <a:lnTo>
                    <a:pt x="14809" y="6755"/>
                  </a:lnTo>
                  <a:lnTo>
                    <a:pt x="14752" y="6492"/>
                  </a:lnTo>
                  <a:lnTo>
                    <a:pt x="14677" y="6209"/>
                  </a:lnTo>
                  <a:lnTo>
                    <a:pt x="14602" y="5965"/>
                  </a:lnTo>
                  <a:lnTo>
                    <a:pt x="14508" y="5701"/>
                  </a:lnTo>
                  <a:lnTo>
                    <a:pt x="14395" y="5457"/>
                  </a:lnTo>
                  <a:lnTo>
                    <a:pt x="14263" y="5212"/>
                  </a:lnTo>
                  <a:lnTo>
                    <a:pt x="14131" y="4968"/>
                  </a:lnTo>
                  <a:lnTo>
                    <a:pt x="14000" y="4742"/>
                  </a:lnTo>
                  <a:lnTo>
                    <a:pt x="13830" y="4516"/>
                  </a:lnTo>
                  <a:lnTo>
                    <a:pt x="13680" y="4309"/>
                  </a:lnTo>
                  <a:lnTo>
                    <a:pt x="13510" y="4083"/>
                  </a:lnTo>
                  <a:lnTo>
                    <a:pt x="13322" y="3895"/>
                  </a:lnTo>
                  <a:lnTo>
                    <a:pt x="13134" y="3688"/>
                  </a:lnTo>
                  <a:lnTo>
                    <a:pt x="12927" y="3519"/>
                  </a:lnTo>
                  <a:lnTo>
                    <a:pt x="12720" y="3331"/>
                  </a:lnTo>
                  <a:lnTo>
                    <a:pt x="12494" y="3161"/>
                  </a:lnTo>
                  <a:lnTo>
                    <a:pt x="12269" y="3011"/>
                  </a:lnTo>
                  <a:lnTo>
                    <a:pt x="12043" y="2860"/>
                  </a:lnTo>
                  <a:lnTo>
                    <a:pt x="11798" y="2710"/>
                  </a:lnTo>
                  <a:lnTo>
                    <a:pt x="11554" y="2578"/>
                  </a:lnTo>
                  <a:lnTo>
                    <a:pt x="11290" y="2465"/>
                  </a:lnTo>
                  <a:lnTo>
                    <a:pt x="11046" y="2352"/>
                  </a:lnTo>
                  <a:lnTo>
                    <a:pt x="10782" y="2239"/>
                  </a:lnTo>
                  <a:lnTo>
                    <a:pt x="10500" y="2164"/>
                  </a:lnTo>
                  <a:lnTo>
                    <a:pt x="10218" y="2070"/>
                  </a:lnTo>
                  <a:lnTo>
                    <a:pt x="9936" y="2013"/>
                  </a:lnTo>
                  <a:lnTo>
                    <a:pt x="9653" y="1957"/>
                  </a:lnTo>
                  <a:lnTo>
                    <a:pt x="9371" y="1919"/>
                  </a:lnTo>
                  <a:lnTo>
                    <a:pt x="9070" y="1882"/>
                  </a:lnTo>
                  <a:lnTo>
                    <a:pt x="8769" y="1863"/>
                  </a:lnTo>
                  <a:lnTo>
                    <a:pt x="8167" y="1863"/>
                  </a:lnTo>
                  <a:lnTo>
                    <a:pt x="7866" y="1882"/>
                  </a:lnTo>
                  <a:lnTo>
                    <a:pt x="7584" y="1919"/>
                  </a:lnTo>
                  <a:lnTo>
                    <a:pt x="7283" y="1957"/>
                  </a:lnTo>
                  <a:lnTo>
                    <a:pt x="7000" y="2013"/>
                  </a:lnTo>
                  <a:lnTo>
                    <a:pt x="6718" y="2070"/>
                  </a:lnTo>
                  <a:lnTo>
                    <a:pt x="6436" y="2164"/>
                  </a:lnTo>
                  <a:lnTo>
                    <a:pt x="6172" y="2239"/>
                  </a:lnTo>
                  <a:lnTo>
                    <a:pt x="5909" y="2352"/>
                  </a:lnTo>
                  <a:lnTo>
                    <a:pt x="5646" y="2465"/>
                  </a:lnTo>
                  <a:lnTo>
                    <a:pt x="5401" y="2578"/>
                  </a:lnTo>
                  <a:lnTo>
                    <a:pt x="5156" y="2710"/>
                  </a:lnTo>
                  <a:lnTo>
                    <a:pt x="4912" y="2860"/>
                  </a:lnTo>
                  <a:lnTo>
                    <a:pt x="4667" y="3011"/>
                  </a:lnTo>
                  <a:lnTo>
                    <a:pt x="4441" y="3161"/>
                  </a:lnTo>
                  <a:lnTo>
                    <a:pt x="4234" y="3331"/>
                  </a:lnTo>
                  <a:lnTo>
                    <a:pt x="4027" y="3519"/>
                  </a:lnTo>
                  <a:lnTo>
                    <a:pt x="3820" y="3688"/>
                  </a:lnTo>
                  <a:lnTo>
                    <a:pt x="3632" y="3895"/>
                  </a:lnTo>
                  <a:lnTo>
                    <a:pt x="3444" y="4083"/>
                  </a:lnTo>
                  <a:lnTo>
                    <a:pt x="3275" y="4309"/>
                  </a:lnTo>
                  <a:lnTo>
                    <a:pt x="3105" y="4516"/>
                  </a:lnTo>
                  <a:lnTo>
                    <a:pt x="2955" y="4742"/>
                  </a:lnTo>
                  <a:lnTo>
                    <a:pt x="2804" y="4968"/>
                  </a:lnTo>
                  <a:lnTo>
                    <a:pt x="2673" y="5212"/>
                  </a:lnTo>
                  <a:lnTo>
                    <a:pt x="2560" y="5457"/>
                  </a:lnTo>
                  <a:lnTo>
                    <a:pt x="2447" y="5701"/>
                  </a:lnTo>
                  <a:lnTo>
                    <a:pt x="2353" y="5965"/>
                  </a:lnTo>
                  <a:lnTo>
                    <a:pt x="2259" y="6209"/>
                  </a:lnTo>
                  <a:lnTo>
                    <a:pt x="2184" y="6492"/>
                  </a:lnTo>
                  <a:lnTo>
                    <a:pt x="2127" y="6755"/>
                  </a:lnTo>
                  <a:lnTo>
                    <a:pt x="2089" y="7037"/>
                  </a:lnTo>
                  <a:lnTo>
                    <a:pt x="321" y="7037"/>
                  </a:lnTo>
                  <a:lnTo>
                    <a:pt x="377" y="6680"/>
                  </a:lnTo>
                  <a:lnTo>
                    <a:pt x="434" y="6322"/>
                  </a:lnTo>
                  <a:lnTo>
                    <a:pt x="509" y="5984"/>
                  </a:lnTo>
                  <a:lnTo>
                    <a:pt x="603" y="5645"/>
                  </a:lnTo>
                  <a:lnTo>
                    <a:pt x="716" y="5325"/>
                  </a:lnTo>
                  <a:lnTo>
                    <a:pt x="848" y="5005"/>
                  </a:lnTo>
                  <a:lnTo>
                    <a:pt x="998" y="4685"/>
                  </a:lnTo>
                  <a:lnTo>
                    <a:pt x="1167" y="4384"/>
                  </a:lnTo>
                  <a:lnTo>
                    <a:pt x="1337" y="4083"/>
                  </a:lnTo>
                  <a:lnTo>
                    <a:pt x="1525" y="3782"/>
                  </a:lnTo>
                  <a:lnTo>
                    <a:pt x="1732" y="3500"/>
                  </a:lnTo>
                  <a:lnTo>
                    <a:pt x="1958" y="3236"/>
                  </a:lnTo>
                  <a:lnTo>
                    <a:pt x="2184" y="2973"/>
                  </a:lnTo>
                  <a:lnTo>
                    <a:pt x="2428" y="2728"/>
                  </a:lnTo>
                  <a:lnTo>
                    <a:pt x="2692" y="2484"/>
                  </a:lnTo>
                  <a:lnTo>
                    <a:pt x="2955" y="2239"/>
                  </a:lnTo>
                  <a:lnTo>
                    <a:pt x="3237" y="2032"/>
                  </a:lnTo>
                  <a:lnTo>
                    <a:pt x="3519" y="1806"/>
                  </a:lnTo>
                  <a:lnTo>
                    <a:pt x="3820" y="1618"/>
                  </a:lnTo>
                  <a:lnTo>
                    <a:pt x="4140" y="1430"/>
                  </a:lnTo>
                  <a:lnTo>
                    <a:pt x="4460" y="1261"/>
                  </a:lnTo>
                  <a:lnTo>
                    <a:pt x="4780" y="1092"/>
                  </a:lnTo>
                  <a:lnTo>
                    <a:pt x="5119" y="960"/>
                  </a:lnTo>
                  <a:lnTo>
                    <a:pt x="5457" y="828"/>
                  </a:lnTo>
                  <a:lnTo>
                    <a:pt x="5815" y="696"/>
                  </a:lnTo>
                  <a:lnTo>
                    <a:pt x="6172" y="602"/>
                  </a:lnTo>
                  <a:lnTo>
                    <a:pt x="6549" y="508"/>
                  </a:lnTo>
                  <a:lnTo>
                    <a:pt x="6925" y="433"/>
                  </a:lnTo>
                  <a:lnTo>
                    <a:pt x="7301" y="377"/>
                  </a:lnTo>
                  <a:lnTo>
                    <a:pt x="7696" y="339"/>
                  </a:lnTo>
                  <a:lnTo>
                    <a:pt x="8073" y="301"/>
                  </a:lnTo>
                  <a:close/>
                  <a:moveTo>
                    <a:pt x="8468" y="0"/>
                  </a:moveTo>
                  <a:lnTo>
                    <a:pt x="8054" y="19"/>
                  </a:lnTo>
                  <a:lnTo>
                    <a:pt x="7640" y="38"/>
                  </a:lnTo>
                  <a:lnTo>
                    <a:pt x="7245" y="94"/>
                  </a:lnTo>
                  <a:lnTo>
                    <a:pt x="6850" y="151"/>
                  </a:lnTo>
                  <a:lnTo>
                    <a:pt x="6455" y="226"/>
                  </a:lnTo>
                  <a:lnTo>
                    <a:pt x="6060" y="320"/>
                  </a:lnTo>
                  <a:lnTo>
                    <a:pt x="5683" y="433"/>
                  </a:lnTo>
                  <a:lnTo>
                    <a:pt x="5326" y="565"/>
                  </a:lnTo>
                  <a:lnTo>
                    <a:pt x="4949" y="696"/>
                  </a:lnTo>
                  <a:lnTo>
                    <a:pt x="4592" y="866"/>
                  </a:lnTo>
                  <a:lnTo>
                    <a:pt x="4253" y="1035"/>
                  </a:lnTo>
                  <a:lnTo>
                    <a:pt x="3915" y="1204"/>
                  </a:lnTo>
                  <a:lnTo>
                    <a:pt x="3595" y="1411"/>
                  </a:lnTo>
                  <a:lnTo>
                    <a:pt x="3275" y="1618"/>
                  </a:lnTo>
                  <a:lnTo>
                    <a:pt x="2974" y="1844"/>
                  </a:lnTo>
                  <a:lnTo>
                    <a:pt x="2692" y="2089"/>
                  </a:lnTo>
                  <a:lnTo>
                    <a:pt x="2409" y="2333"/>
                  </a:lnTo>
                  <a:lnTo>
                    <a:pt x="2146" y="2578"/>
                  </a:lnTo>
                  <a:lnTo>
                    <a:pt x="1882" y="2860"/>
                  </a:lnTo>
                  <a:lnTo>
                    <a:pt x="1657" y="3142"/>
                  </a:lnTo>
                  <a:lnTo>
                    <a:pt x="1431" y="3425"/>
                  </a:lnTo>
                  <a:lnTo>
                    <a:pt x="1224" y="3726"/>
                  </a:lnTo>
                  <a:lnTo>
                    <a:pt x="1017" y="4027"/>
                  </a:lnTo>
                  <a:lnTo>
                    <a:pt x="848" y="4347"/>
                  </a:lnTo>
                  <a:lnTo>
                    <a:pt x="678" y="4685"/>
                  </a:lnTo>
                  <a:lnTo>
                    <a:pt x="528" y="5005"/>
                  </a:lnTo>
                  <a:lnTo>
                    <a:pt x="396" y="5363"/>
                  </a:lnTo>
                  <a:lnTo>
                    <a:pt x="283" y="5701"/>
                  </a:lnTo>
                  <a:lnTo>
                    <a:pt x="189" y="6059"/>
                  </a:lnTo>
                  <a:lnTo>
                    <a:pt x="114" y="6416"/>
                  </a:lnTo>
                  <a:lnTo>
                    <a:pt x="57" y="6793"/>
                  </a:lnTo>
                  <a:lnTo>
                    <a:pt x="20" y="7169"/>
                  </a:lnTo>
                  <a:lnTo>
                    <a:pt x="1" y="7319"/>
                  </a:lnTo>
                  <a:lnTo>
                    <a:pt x="2334" y="7319"/>
                  </a:lnTo>
                  <a:lnTo>
                    <a:pt x="2353" y="7188"/>
                  </a:lnTo>
                  <a:lnTo>
                    <a:pt x="2390" y="6924"/>
                  </a:lnTo>
                  <a:lnTo>
                    <a:pt x="2447" y="6661"/>
                  </a:lnTo>
                  <a:lnTo>
                    <a:pt x="2522" y="6398"/>
                  </a:lnTo>
                  <a:lnTo>
                    <a:pt x="2597" y="6153"/>
                  </a:lnTo>
                  <a:lnTo>
                    <a:pt x="2692" y="5908"/>
                  </a:lnTo>
                  <a:lnTo>
                    <a:pt x="2786" y="5664"/>
                  </a:lnTo>
                  <a:lnTo>
                    <a:pt x="2899" y="5419"/>
                  </a:lnTo>
                  <a:lnTo>
                    <a:pt x="3030" y="5193"/>
                  </a:lnTo>
                  <a:lnTo>
                    <a:pt x="3162" y="4968"/>
                  </a:lnTo>
                  <a:lnTo>
                    <a:pt x="3312" y="4742"/>
                  </a:lnTo>
                  <a:lnTo>
                    <a:pt x="3463" y="4535"/>
                  </a:lnTo>
                  <a:lnTo>
                    <a:pt x="3632" y="4328"/>
                  </a:lnTo>
                  <a:lnTo>
                    <a:pt x="3802" y="4140"/>
                  </a:lnTo>
                  <a:lnTo>
                    <a:pt x="3990" y="3951"/>
                  </a:lnTo>
                  <a:lnTo>
                    <a:pt x="4178" y="3763"/>
                  </a:lnTo>
                  <a:lnTo>
                    <a:pt x="4385" y="3594"/>
                  </a:lnTo>
                  <a:lnTo>
                    <a:pt x="4592" y="3425"/>
                  </a:lnTo>
                  <a:lnTo>
                    <a:pt x="4799" y="3274"/>
                  </a:lnTo>
                  <a:lnTo>
                    <a:pt x="5025" y="3124"/>
                  </a:lnTo>
                  <a:lnTo>
                    <a:pt x="5250" y="2992"/>
                  </a:lnTo>
                  <a:lnTo>
                    <a:pt x="5495" y="2860"/>
                  </a:lnTo>
                  <a:lnTo>
                    <a:pt x="5740" y="2747"/>
                  </a:lnTo>
                  <a:lnTo>
                    <a:pt x="5984" y="2634"/>
                  </a:lnTo>
                  <a:lnTo>
                    <a:pt x="6248" y="2540"/>
                  </a:lnTo>
                  <a:lnTo>
                    <a:pt x="6511" y="2446"/>
                  </a:lnTo>
                  <a:lnTo>
                    <a:pt x="6775" y="2371"/>
                  </a:lnTo>
                  <a:lnTo>
                    <a:pt x="7057" y="2296"/>
                  </a:lnTo>
                  <a:lnTo>
                    <a:pt x="7320" y="2239"/>
                  </a:lnTo>
                  <a:lnTo>
                    <a:pt x="7602" y="2202"/>
                  </a:lnTo>
                  <a:lnTo>
                    <a:pt x="7885" y="2183"/>
                  </a:lnTo>
                  <a:lnTo>
                    <a:pt x="8186" y="2164"/>
                  </a:lnTo>
                  <a:lnTo>
                    <a:pt x="8468" y="2145"/>
                  </a:lnTo>
                  <a:lnTo>
                    <a:pt x="8769" y="2164"/>
                  </a:lnTo>
                  <a:lnTo>
                    <a:pt x="9051" y="2183"/>
                  </a:lnTo>
                  <a:lnTo>
                    <a:pt x="9333" y="2202"/>
                  </a:lnTo>
                  <a:lnTo>
                    <a:pt x="9616" y="2239"/>
                  </a:lnTo>
                  <a:lnTo>
                    <a:pt x="9898" y="2296"/>
                  </a:lnTo>
                  <a:lnTo>
                    <a:pt x="10161" y="2371"/>
                  </a:lnTo>
                  <a:lnTo>
                    <a:pt x="10444" y="2446"/>
                  </a:lnTo>
                  <a:lnTo>
                    <a:pt x="10707" y="2540"/>
                  </a:lnTo>
                  <a:lnTo>
                    <a:pt x="10952" y="2634"/>
                  </a:lnTo>
                  <a:lnTo>
                    <a:pt x="11215" y="2747"/>
                  </a:lnTo>
                  <a:lnTo>
                    <a:pt x="11460" y="2860"/>
                  </a:lnTo>
                  <a:lnTo>
                    <a:pt x="11685" y="2992"/>
                  </a:lnTo>
                  <a:lnTo>
                    <a:pt x="11911" y="3124"/>
                  </a:lnTo>
                  <a:lnTo>
                    <a:pt x="12137" y="3274"/>
                  </a:lnTo>
                  <a:lnTo>
                    <a:pt x="12363" y="3425"/>
                  </a:lnTo>
                  <a:lnTo>
                    <a:pt x="12570" y="3594"/>
                  </a:lnTo>
                  <a:lnTo>
                    <a:pt x="12777" y="3763"/>
                  </a:lnTo>
                  <a:lnTo>
                    <a:pt x="12965" y="3951"/>
                  </a:lnTo>
                  <a:lnTo>
                    <a:pt x="13153" y="4140"/>
                  </a:lnTo>
                  <a:lnTo>
                    <a:pt x="13322" y="4328"/>
                  </a:lnTo>
                  <a:lnTo>
                    <a:pt x="13492" y="4535"/>
                  </a:lnTo>
                  <a:lnTo>
                    <a:pt x="13642" y="4742"/>
                  </a:lnTo>
                  <a:lnTo>
                    <a:pt x="13793" y="4968"/>
                  </a:lnTo>
                  <a:lnTo>
                    <a:pt x="13924" y="5193"/>
                  </a:lnTo>
                  <a:lnTo>
                    <a:pt x="14037" y="5419"/>
                  </a:lnTo>
                  <a:lnTo>
                    <a:pt x="14169" y="5664"/>
                  </a:lnTo>
                  <a:lnTo>
                    <a:pt x="14263" y="5908"/>
                  </a:lnTo>
                  <a:lnTo>
                    <a:pt x="14357" y="6153"/>
                  </a:lnTo>
                  <a:lnTo>
                    <a:pt x="14432" y="6398"/>
                  </a:lnTo>
                  <a:lnTo>
                    <a:pt x="14489" y="6661"/>
                  </a:lnTo>
                  <a:lnTo>
                    <a:pt x="14545" y="6924"/>
                  </a:lnTo>
                  <a:lnTo>
                    <a:pt x="14583" y="7188"/>
                  </a:lnTo>
                  <a:lnTo>
                    <a:pt x="14602" y="7319"/>
                  </a:lnTo>
                  <a:lnTo>
                    <a:pt x="16935" y="7319"/>
                  </a:lnTo>
                  <a:lnTo>
                    <a:pt x="16916" y="7169"/>
                  </a:lnTo>
                  <a:lnTo>
                    <a:pt x="16897" y="6793"/>
                  </a:lnTo>
                  <a:lnTo>
                    <a:pt x="16822" y="6416"/>
                  </a:lnTo>
                  <a:lnTo>
                    <a:pt x="16747" y="6059"/>
                  </a:lnTo>
                  <a:lnTo>
                    <a:pt x="16653" y="5701"/>
                  </a:lnTo>
                  <a:lnTo>
                    <a:pt x="16540" y="5363"/>
                  </a:lnTo>
                  <a:lnTo>
                    <a:pt x="16427" y="5005"/>
                  </a:lnTo>
                  <a:lnTo>
                    <a:pt x="16276" y="4685"/>
                  </a:lnTo>
                  <a:lnTo>
                    <a:pt x="16107" y="4347"/>
                  </a:lnTo>
                  <a:lnTo>
                    <a:pt x="15919" y="4027"/>
                  </a:lnTo>
                  <a:lnTo>
                    <a:pt x="15731" y="3726"/>
                  </a:lnTo>
                  <a:lnTo>
                    <a:pt x="15524" y="3425"/>
                  </a:lnTo>
                  <a:lnTo>
                    <a:pt x="15298" y="3142"/>
                  </a:lnTo>
                  <a:lnTo>
                    <a:pt x="15053" y="2860"/>
                  </a:lnTo>
                  <a:lnTo>
                    <a:pt x="14809" y="2578"/>
                  </a:lnTo>
                  <a:lnTo>
                    <a:pt x="14545" y="2333"/>
                  </a:lnTo>
                  <a:lnTo>
                    <a:pt x="14263" y="2089"/>
                  </a:lnTo>
                  <a:lnTo>
                    <a:pt x="13962" y="1844"/>
                  </a:lnTo>
                  <a:lnTo>
                    <a:pt x="13661" y="1618"/>
                  </a:lnTo>
                  <a:lnTo>
                    <a:pt x="13341" y="1411"/>
                  </a:lnTo>
                  <a:lnTo>
                    <a:pt x="13021" y="1204"/>
                  </a:lnTo>
                  <a:lnTo>
                    <a:pt x="12683" y="1035"/>
                  </a:lnTo>
                  <a:lnTo>
                    <a:pt x="12344" y="866"/>
                  </a:lnTo>
                  <a:lnTo>
                    <a:pt x="11986" y="696"/>
                  </a:lnTo>
                  <a:lnTo>
                    <a:pt x="11629" y="565"/>
                  </a:lnTo>
                  <a:lnTo>
                    <a:pt x="11253" y="433"/>
                  </a:lnTo>
                  <a:lnTo>
                    <a:pt x="10876" y="320"/>
                  </a:lnTo>
                  <a:lnTo>
                    <a:pt x="10500" y="226"/>
                  </a:lnTo>
                  <a:lnTo>
                    <a:pt x="10105" y="151"/>
                  </a:lnTo>
                  <a:lnTo>
                    <a:pt x="9710" y="94"/>
                  </a:lnTo>
                  <a:lnTo>
                    <a:pt x="9296" y="38"/>
                  </a:lnTo>
                  <a:lnTo>
                    <a:pt x="8882" y="19"/>
                  </a:lnTo>
                  <a:lnTo>
                    <a:pt x="84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50" name="Google Shape;1650;p9"/>
            <p:cNvSpPr/>
            <p:nvPr/>
          </p:nvSpPr>
          <p:spPr>
            <a:xfrm>
              <a:off x="2486075" y="3711475"/>
              <a:ext cx="945025" cy="421975"/>
            </a:xfrm>
            <a:custGeom>
              <a:avLst/>
              <a:gdLst/>
              <a:ahLst/>
              <a:cxnLst/>
              <a:rect l="l" t="t" r="r" b="b"/>
              <a:pathLst>
                <a:path w="37801" h="16879" extrusionOk="0">
                  <a:moveTo>
                    <a:pt x="18891" y="283"/>
                  </a:moveTo>
                  <a:lnTo>
                    <a:pt x="19832" y="302"/>
                  </a:lnTo>
                  <a:lnTo>
                    <a:pt x="20754" y="377"/>
                  </a:lnTo>
                  <a:lnTo>
                    <a:pt x="21657" y="471"/>
                  </a:lnTo>
                  <a:lnTo>
                    <a:pt x="22560" y="622"/>
                  </a:lnTo>
                  <a:lnTo>
                    <a:pt x="23425" y="810"/>
                  </a:lnTo>
                  <a:lnTo>
                    <a:pt x="24291" y="1017"/>
                  </a:lnTo>
                  <a:lnTo>
                    <a:pt x="25138" y="1280"/>
                  </a:lnTo>
                  <a:lnTo>
                    <a:pt x="25984" y="1563"/>
                  </a:lnTo>
                  <a:lnTo>
                    <a:pt x="26793" y="1901"/>
                  </a:lnTo>
                  <a:lnTo>
                    <a:pt x="27584" y="2259"/>
                  </a:lnTo>
                  <a:lnTo>
                    <a:pt x="28355" y="2654"/>
                  </a:lnTo>
                  <a:lnTo>
                    <a:pt x="29089" y="3068"/>
                  </a:lnTo>
                  <a:lnTo>
                    <a:pt x="29823" y="3519"/>
                  </a:lnTo>
                  <a:lnTo>
                    <a:pt x="30519" y="4009"/>
                  </a:lnTo>
                  <a:lnTo>
                    <a:pt x="31196" y="4517"/>
                  </a:lnTo>
                  <a:lnTo>
                    <a:pt x="31836" y="5062"/>
                  </a:lnTo>
                  <a:lnTo>
                    <a:pt x="32457" y="5627"/>
                  </a:lnTo>
                  <a:lnTo>
                    <a:pt x="33040" y="6229"/>
                  </a:lnTo>
                  <a:lnTo>
                    <a:pt x="33586" y="6831"/>
                  </a:lnTo>
                  <a:lnTo>
                    <a:pt x="34113" y="7471"/>
                  </a:lnTo>
                  <a:lnTo>
                    <a:pt x="34602" y="8129"/>
                  </a:lnTo>
                  <a:lnTo>
                    <a:pt x="35072" y="8825"/>
                  </a:lnTo>
                  <a:lnTo>
                    <a:pt x="35486" y="9522"/>
                  </a:lnTo>
                  <a:lnTo>
                    <a:pt x="35863" y="10237"/>
                  </a:lnTo>
                  <a:lnTo>
                    <a:pt x="36220" y="10989"/>
                  </a:lnTo>
                  <a:lnTo>
                    <a:pt x="36521" y="11742"/>
                  </a:lnTo>
                  <a:lnTo>
                    <a:pt x="36803" y="12513"/>
                  </a:lnTo>
                  <a:lnTo>
                    <a:pt x="37029" y="13304"/>
                  </a:lnTo>
                  <a:lnTo>
                    <a:pt x="37217" y="14113"/>
                  </a:lnTo>
                  <a:lnTo>
                    <a:pt x="37293" y="14508"/>
                  </a:lnTo>
                  <a:lnTo>
                    <a:pt x="37349" y="14922"/>
                  </a:lnTo>
                  <a:lnTo>
                    <a:pt x="37405" y="15336"/>
                  </a:lnTo>
                  <a:lnTo>
                    <a:pt x="37443" y="15750"/>
                  </a:lnTo>
                  <a:lnTo>
                    <a:pt x="37481" y="16163"/>
                  </a:lnTo>
                  <a:lnTo>
                    <a:pt x="37500" y="16596"/>
                  </a:lnTo>
                  <a:lnTo>
                    <a:pt x="25288" y="16596"/>
                  </a:lnTo>
                  <a:lnTo>
                    <a:pt x="25232" y="16314"/>
                  </a:lnTo>
                  <a:lnTo>
                    <a:pt x="25175" y="16051"/>
                  </a:lnTo>
                  <a:lnTo>
                    <a:pt x="25100" y="15768"/>
                  </a:lnTo>
                  <a:lnTo>
                    <a:pt x="25025" y="15524"/>
                  </a:lnTo>
                  <a:lnTo>
                    <a:pt x="24931" y="15260"/>
                  </a:lnTo>
                  <a:lnTo>
                    <a:pt x="24818" y="15016"/>
                  </a:lnTo>
                  <a:lnTo>
                    <a:pt x="24686" y="14771"/>
                  </a:lnTo>
                  <a:lnTo>
                    <a:pt x="24554" y="14527"/>
                  </a:lnTo>
                  <a:lnTo>
                    <a:pt x="24423" y="14301"/>
                  </a:lnTo>
                  <a:lnTo>
                    <a:pt x="24253" y="14075"/>
                  </a:lnTo>
                  <a:lnTo>
                    <a:pt x="24103" y="13868"/>
                  </a:lnTo>
                  <a:lnTo>
                    <a:pt x="23933" y="13642"/>
                  </a:lnTo>
                  <a:lnTo>
                    <a:pt x="23745" y="13454"/>
                  </a:lnTo>
                  <a:lnTo>
                    <a:pt x="23557" y="13247"/>
                  </a:lnTo>
                  <a:lnTo>
                    <a:pt x="23350" y="13078"/>
                  </a:lnTo>
                  <a:lnTo>
                    <a:pt x="23143" y="12890"/>
                  </a:lnTo>
                  <a:lnTo>
                    <a:pt x="22917" y="12720"/>
                  </a:lnTo>
                  <a:lnTo>
                    <a:pt x="22692" y="12570"/>
                  </a:lnTo>
                  <a:lnTo>
                    <a:pt x="22466" y="12419"/>
                  </a:lnTo>
                  <a:lnTo>
                    <a:pt x="22221" y="12269"/>
                  </a:lnTo>
                  <a:lnTo>
                    <a:pt x="21977" y="12137"/>
                  </a:lnTo>
                  <a:lnTo>
                    <a:pt x="21713" y="12024"/>
                  </a:lnTo>
                  <a:lnTo>
                    <a:pt x="21469" y="11911"/>
                  </a:lnTo>
                  <a:lnTo>
                    <a:pt x="21205" y="11798"/>
                  </a:lnTo>
                  <a:lnTo>
                    <a:pt x="20923" y="11723"/>
                  </a:lnTo>
                  <a:lnTo>
                    <a:pt x="20641" y="11629"/>
                  </a:lnTo>
                  <a:lnTo>
                    <a:pt x="20359" y="11572"/>
                  </a:lnTo>
                  <a:lnTo>
                    <a:pt x="20076" y="11516"/>
                  </a:lnTo>
                  <a:lnTo>
                    <a:pt x="19794" y="11478"/>
                  </a:lnTo>
                  <a:lnTo>
                    <a:pt x="19493" y="11441"/>
                  </a:lnTo>
                  <a:lnTo>
                    <a:pt x="19192" y="11422"/>
                  </a:lnTo>
                  <a:lnTo>
                    <a:pt x="18590" y="11422"/>
                  </a:lnTo>
                  <a:lnTo>
                    <a:pt x="18289" y="11441"/>
                  </a:lnTo>
                  <a:lnTo>
                    <a:pt x="18007" y="11478"/>
                  </a:lnTo>
                  <a:lnTo>
                    <a:pt x="17706" y="11516"/>
                  </a:lnTo>
                  <a:lnTo>
                    <a:pt x="17423" y="11572"/>
                  </a:lnTo>
                  <a:lnTo>
                    <a:pt x="17141" y="11629"/>
                  </a:lnTo>
                  <a:lnTo>
                    <a:pt x="16859" y="11723"/>
                  </a:lnTo>
                  <a:lnTo>
                    <a:pt x="16595" y="11798"/>
                  </a:lnTo>
                  <a:lnTo>
                    <a:pt x="16332" y="11911"/>
                  </a:lnTo>
                  <a:lnTo>
                    <a:pt x="16069" y="12024"/>
                  </a:lnTo>
                  <a:lnTo>
                    <a:pt x="15824" y="12137"/>
                  </a:lnTo>
                  <a:lnTo>
                    <a:pt x="15579" y="12269"/>
                  </a:lnTo>
                  <a:lnTo>
                    <a:pt x="15335" y="12419"/>
                  </a:lnTo>
                  <a:lnTo>
                    <a:pt x="15090" y="12570"/>
                  </a:lnTo>
                  <a:lnTo>
                    <a:pt x="14864" y="12720"/>
                  </a:lnTo>
                  <a:lnTo>
                    <a:pt x="14657" y="12890"/>
                  </a:lnTo>
                  <a:lnTo>
                    <a:pt x="14450" y="13078"/>
                  </a:lnTo>
                  <a:lnTo>
                    <a:pt x="14243" y="13247"/>
                  </a:lnTo>
                  <a:lnTo>
                    <a:pt x="14055" y="13454"/>
                  </a:lnTo>
                  <a:lnTo>
                    <a:pt x="13867" y="13642"/>
                  </a:lnTo>
                  <a:lnTo>
                    <a:pt x="13698" y="13868"/>
                  </a:lnTo>
                  <a:lnTo>
                    <a:pt x="13528" y="14075"/>
                  </a:lnTo>
                  <a:lnTo>
                    <a:pt x="13378" y="14301"/>
                  </a:lnTo>
                  <a:lnTo>
                    <a:pt x="13227" y="14527"/>
                  </a:lnTo>
                  <a:lnTo>
                    <a:pt x="13096" y="14771"/>
                  </a:lnTo>
                  <a:lnTo>
                    <a:pt x="12983" y="15016"/>
                  </a:lnTo>
                  <a:lnTo>
                    <a:pt x="12870" y="15260"/>
                  </a:lnTo>
                  <a:lnTo>
                    <a:pt x="12776" y="15524"/>
                  </a:lnTo>
                  <a:lnTo>
                    <a:pt x="12682" y="15768"/>
                  </a:lnTo>
                  <a:lnTo>
                    <a:pt x="12607" y="16051"/>
                  </a:lnTo>
                  <a:lnTo>
                    <a:pt x="12550" y="16314"/>
                  </a:lnTo>
                  <a:lnTo>
                    <a:pt x="12512" y="16596"/>
                  </a:lnTo>
                  <a:lnTo>
                    <a:pt x="301" y="16596"/>
                  </a:lnTo>
                  <a:lnTo>
                    <a:pt x="320" y="16163"/>
                  </a:lnTo>
                  <a:lnTo>
                    <a:pt x="339" y="15750"/>
                  </a:lnTo>
                  <a:lnTo>
                    <a:pt x="395" y="15336"/>
                  </a:lnTo>
                  <a:lnTo>
                    <a:pt x="433" y="14922"/>
                  </a:lnTo>
                  <a:lnTo>
                    <a:pt x="508" y="14508"/>
                  </a:lnTo>
                  <a:lnTo>
                    <a:pt x="583" y="14113"/>
                  </a:lnTo>
                  <a:lnTo>
                    <a:pt x="772" y="13304"/>
                  </a:lnTo>
                  <a:lnTo>
                    <a:pt x="997" y="12513"/>
                  </a:lnTo>
                  <a:lnTo>
                    <a:pt x="1261" y="11742"/>
                  </a:lnTo>
                  <a:lnTo>
                    <a:pt x="1581" y="10989"/>
                  </a:lnTo>
                  <a:lnTo>
                    <a:pt x="1919" y="10237"/>
                  </a:lnTo>
                  <a:lnTo>
                    <a:pt x="2314" y="9522"/>
                  </a:lnTo>
                  <a:lnTo>
                    <a:pt x="2728" y="8825"/>
                  </a:lnTo>
                  <a:lnTo>
                    <a:pt x="3180" y="8129"/>
                  </a:lnTo>
                  <a:lnTo>
                    <a:pt x="3669" y="7471"/>
                  </a:lnTo>
                  <a:lnTo>
                    <a:pt x="4196" y="6831"/>
                  </a:lnTo>
                  <a:lnTo>
                    <a:pt x="4760" y="6229"/>
                  </a:lnTo>
                  <a:lnTo>
                    <a:pt x="5344" y="5627"/>
                  </a:lnTo>
                  <a:lnTo>
                    <a:pt x="5965" y="5062"/>
                  </a:lnTo>
                  <a:lnTo>
                    <a:pt x="6604" y="4517"/>
                  </a:lnTo>
                  <a:lnTo>
                    <a:pt x="7282" y="4009"/>
                  </a:lnTo>
                  <a:lnTo>
                    <a:pt x="7978" y="3519"/>
                  </a:lnTo>
                  <a:lnTo>
                    <a:pt x="8693" y="3068"/>
                  </a:lnTo>
                  <a:lnTo>
                    <a:pt x="9446" y="2654"/>
                  </a:lnTo>
                  <a:lnTo>
                    <a:pt x="10217" y="2259"/>
                  </a:lnTo>
                  <a:lnTo>
                    <a:pt x="11007" y="1901"/>
                  </a:lnTo>
                  <a:lnTo>
                    <a:pt x="11816" y="1563"/>
                  </a:lnTo>
                  <a:lnTo>
                    <a:pt x="12644" y="1280"/>
                  </a:lnTo>
                  <a:lnTo>
                    <a:pt x="13491" y="1017"/>
                  </a:lnTo>
                  <a:lnTo>
                    <a:pt x="14356" y="810"/>
                  </a:lnTo>
                  <a:lnTo>
                    <a:pt x="15241" y="622"/>
                  </a:lnTo>
                  <a:lnTo>
                    <a:pt x="16144" y="471"/>
                  </a:lnTo>
                  <a:lnTo>
                    <a:pt x="17047" y="377"/>
                  </a:lnTo>
                  <a:lnTo>
                    <a:pt x="17969" y="302"/>
                  </a:lnTo>
                  <a:lnTo>
                    <a:pt x="18891" y="283"/>
                  </a:lnTo>
                  <a:close/>
                  <a:moveTo>
                    <a:pt x="18891" y="1"/>
                  </a:moveTo>
                  <a:lnTo>
                    <a:pt x="17969" y="20"/>
                  </a:lnTo>
                  <a:lnTo>
                    <a:pt x="17047" y="76"/>
                  </a:lnTo>
                  <a:lnTo>
                    <a:pt x="16125" y="170"/>
                  </a:lnTo>
                  <a:lnTo>
                    <a:pt x="15222" y="321"/>
                  </a:lnTo>
                  <a:lnTo>
                    <a:pt x="14338" y="490"/>
                  </a:lnTo>
                  <a:lnTo>
                    <a:pt x="13453" y="716"/>
                  </a:lnTo>
                  <a:lnTo>
                    <a:pt x="12588" y="960"/>
                  </a:lnTo>
                  <a:lnTo>
                    <a:pt x="11741" y="1261"/>
                  </a:lnTo>
                  <a:lnTo>
                    <a:pt x="10913" y="1581"/>
                  </a:lnTo>
                  <a:lnTo>
                    <a:pt x="10104" y="1958"/>
                  </a:lnTo>
                  <a:lnTo>
                    <a:pt x="9314" y="2353"/>
                  </a:lnTo>
                  <a:lnTo>
                    <a:pt x="8542" y="2786"/>
                  </a:lnTo>
                  <a:lnTo>
                    <a:pt x="7790" y="3256"/>
                  </a:lnTo>
                  <a:lnTo>
                    <a:pt x="7056" y="3764"/>
                  </a:lnTo>
                  <a:lnTo>
                    <a:pt x="6341" y="4310"/>
                  </a:lnTo>
                  <a:lnTo>
                    <a:pt x="5664" y="4874"/>
                  </a:lnTo>
                  <a:lnTo>
                    <a:pt x="5024" y="5476"/>
                  </a:lnTo>
                  <a:lnTo>
                    <a:pt x="4403" y="6116"/>
                  </a:lnTo>
                  <a:lnTo>
                    <a:pt x="3838" y="6756"/>
                  </a:lnTo>
                  <a:lnTo>
                    <a:pt x="3293" y="7433"/>
                  </a:lnTo>
                  <a:lnTo>
                    <a:pt x="2804" y="8110"/>
                  </a:lnTo>
                  <a:lnTo>
                    <a:pt x="2333" y="8825"/>
                  </a:lnTo>
                  <a:lnTo>
                    <a:pt x="1919" y="9559"/>
                  </a:lnTo>
                  <a:lnTo>
                    <a:pt x="1543" y="10293"/>
                  </a:lnTo>
                  <a:lnTo>
                    <a:pt x="1204" y="11064"/>
                  </a:lnTo>
                  <a:lnTo>
                    <a:pt x="903" y="11836"/>
                  </a:lnTo>
                  <a:lnTo>
                    <a:pt x="640" y="12626"/>
                  </a:lnTo>
                  <a:lnTo>
                    <a:pt x="433" y="13435"/>
                  </a:lnTo>
                  <a:lnTo>
                    <a:pt x="245" y="14244"/>
                  </a:lnTo>
                  <a:lnTo>
                    <a:pt x="113" y="15053"/>
                  </a:lnTo>
                  <a:lnTo>
                    <a:pt x="38" y="15900"/>
                  </a:lnTo>
                  <a:lnTo>
                    <a:pt x="0" y="16728"/>
                  </a:lnTo>
                  <a:lnTo>
                    <a:pt x="0" y="16784"/>
                  </a:lnTo>
                  <a:lnTo>
                    <a:pt x="38" y="16841"/>
                  </a:lnTo>
                  <a:lnTo>
                    <a:pt x="75" y="16878"/>
                  </a:lnTo>
                  <a:lnTo>
                    <a:pt x="12682" y="16878"/>
                  </a:lnTo>
                  <a:lnTo>
                    <a:pt x="12738" y="16841"/>
                  </a:lnTo>
                  <a:lnTo>
                    <a:pt x="12757" y="16803"/>
                  </a:lnTo>
                  <a:lnTo>
                    <a:pt x="12776" y="16747"/>
                  </a:lnTo>
                  <a:lnTo>
                    <a:pt x="12813" y="16483"/>
                  </a:lnTo>
                  <a:lnTo>
                    <a:pt x="12870" y="16220"/>
                  </a:lnTo>
                  <a:lnTo>
                    <a:pt x="12945" y="15957"/>
                  </a:lnTo>
                  <a:lnTo>
                    <a:pt x="13020" y="15712"/>
                  </a:lnTo>
                  <a:lnTo>
                    <a:pt x="13115" y="15467"/>
                  </a:lnTo>
                  <a:lnTo>
                    <a:pt x="13209" y="15223"/>
                  </a:lnTo>
                  <a:lnTo>
                    <a:pt x="13322" y="14978"/>
                  </a:lnTo>
                  <a:lnTo>
                    <a:pt x="13453" y="14752"/>
                  </a:lnTo>
                  <a:lnTo>
                    <a:pt x="13585" y="14527"/>
                  </a:lnTo>
                  <a:lnTo>
                    <a:pt x="13735" y="14301"/>
                  </a:lnTo>
                  <a:lnTo>
                    <a:pt x="13886" y="14094"/>
                  </a:lnTo>
                  <a:lnTo>
                    <a:pt x="14055" y="13887"/>
                  </a:lnTo>
                  <a:lnTo>
                    <a:pt x="14225" y="13699"/>
                  </a:lnTo>
                  <a:lnTo>
                    <a:pt x="14413" y="13510"/>
                  </a:lnTo>
                  <a:lnTo>
                    <a:pt x="14601" y="13322"/>
                  </a:lnTo>
                  <a:lnTo>
                    <a:pt x="14808" y="13153"/>
                  </a:lnTo>
                  <a:lnTo>
                    <a:pt x="15015" y="12984"/>
                  </a:lnTo>
                  <a:lnTo>
                    <a:pt x="15222" y="12833"/>
                  </a:lnTo>
                  <a:lnTo>
                    <a:pt x="15448" y="12683"/>
                  </a:lnTo>
                  <a:lnTo>
                    <a:pt x="15673" y="12551"/>
                  </a:lnTo>
                  <a:lnTo>
                    <a:pt x="15918" y="12419"/>
                  </a:lnTo>
                  <a:lnTo>
                    <a:pt x="16163" y="12306"/>
                  </a:lnTo>
                  <a:lnTo>
                    <a:pt x="16407" y="12193"/>
                  </a:lnTo>
                  <a:lnTo>
                    <a:pt x="16671" y="12099"/>
                  </a:lnTo>
                  <a:lnTo>
                    <a:pt x="16934" y="12005"/>
                  </a:lnTo>
                  <a:lnTo>
                    <a:pt x="17198" y="11930"/>
                  </a:lnTo>
                  <a:lnTo>
                    <a:pt x="17480" y="11855"/>
                  </a:lnTo>
                  <a:lnTo>
                    <a:pt x="17743" y="11798"/>
                  </a:lnTo>
                  <a:lnTo>
                    <a:pt x="18025" y="11761"/>
                  </a:lnTo>
                  <a:lnTo>
                    <a:pt x="18308" y="11742"/>
                  </a:lnTo>
                  <a:lnTo>
                    <a:pt x="18609" y="11723"/>
                  </a:lnTo>
                  <a:lnTo>
                    <a:pt x="18891" y="11704"/>
                  </a:lnTo>
                  <a:lnTo>
                    <a:pt x="19192" y="11723"/>
                  </a:lnTo>
                  <a:lnTo>
                    <a:pt x="19474" y="11742"/>
                  </a:lnTo>
                  <a:lnTo>
                    <a:pt x="19756" y="11761"/>
                  </a:lnTo>
                  <a:lnTo>
                    <a:pt x="20039" y="11798"/>
                  </a:lnTo>
                  <a:lnTo>
                    <a:pt x="20321" y="11855"/>
                  </a:lnTo>
                  <a:lnTo>
                    <a:pt x="20584" y="11930"/>
                  </a:lnTo>
                  <a:lnTo>
                    <a:pt x="20867" y="12005"/>
                  </a:lnTo>
                  <a:lnTo>
                    <a:pt x="21130" y="12099"/>
                  </a:lnTo>
                  <a:lnTo>
                    <a:pt x="21375" y="12193"/>
                  </a:lnTo>
                  <a:lnTo>
                    <a:pt x="21638" y="12306"/>
                  </a:lnTo>
                  <a:lnTo>
                    <a:pt x="21883" y="12419"/>
                  </a:lnTo>
                  <a:lnTo>
                    <a:pt x="22108" y="12551"/>
                  </a:lnTo>
                  <a:lnTo>
                    <a:pt x="22334" y="12683"/>
                  </a:lnTo>
                  <a:lnTo>
                    <a:pt x="22560" y="12833"/>
                  </a:lnTo>
                  <a:lnTo>
                    <a:pt x="22786" y="12984"/>
                  </a:lnTo>
                  <a:lnTo>
                    <a:pt x="22993" y="13153"/>
                  </a:lnTo>
                  <a:lnTo>
                    <a:pt x="23200" y="13322"/>
                  </a:lnTo>
                  <a:lnTo>
                    <a:pt x="23388" y="13510"/>
                  </a:lnTo>
                  <a:lnTo>
                    <a:pt x="23576" y="13699"/>
                  </a:lnTo>
                  <a:lnTo>
                    <a:pt x="23745" y="13887"/>
                  </a:lnTo>
                  <a:lnTo>
                    <a:pt x="23915" y="14094"/>
                  </a:lnTo>
                  <a:lnTo>
                    <a:pt x="24065" y="14301"/>
                  </a:lnTo>
                  <a:lnTo>
                    <a:pt x="24216" y="14527"/>
                  </a:lnTo>
                  <a:lnTo>
                    <a:pt x="24347" y="14752"/>
                  </a:lnTo>
                  <a:lnTo>
                    <a:pt x="24460" y="14978"/>
                  </a:lnTo>
                  <a:lnTo>
                    <a:pt x="24592" y="15223"/>
                  </a:lnTo>
                  <a:lnTo>
                    <a:pt x="24686" y="15467"/>
                  </a:lnTo>
                  <a:lnTo>
                    <a:pt x="24780" y="15712"/>
                  </a:lnTo>
                  <a:lnTo>
                    <a:pt x="24855" y="15957"/>
                  </a:lnTo>
                  <a:lnTo>
                    <a:pt x="24912" y="16220"/>
                  </a:lnTo>
                  <a:lnTo>
                    <a:pt x="24968" y="16483"/>
                  </a:lnTo>
                  <a:lnTo>
                    <a:pt x="25006" y="16747"/>
                  </a:lnTo>
                  <a:lnTo>
                    <a:pt x="25025" y="16803"/>
                  </a:lnTo>
                  <a:lnTo>
                    <a:pt x="25062" y="16841"/>
                  </a:lnTo>
                  <a:lnTo>
                    <a:pt x="25100" y="16878"/>
                  </a:lnTo>
                  <a:lnTo>
                    <a:pt x="37706" y="16878"/>
                  </a:lnTo>
                  <a:lnTo>
                    <a:pt x="37763" y="16841"/>
                  </a:lnTo>
                  <a:lnTo>
                    <a:pt x="37782" y="16784"/>
                  </a:lnTo>
                  <a:lnTo>
                    <a:pt x="37801" y="16728"/>
                  </a:lnTo>
                  <a:lnTo>
                    <a:pt x="37763" y="15900"/>
                  </a:lnTo>
                  <a:lnTo>
                    <a:pt x="37669" y="15053"/>
                  </a:lnTo>
                  <a:lnTo>
                    <a:pt x="37537" y="14244"/>
                  </a:lnTo>
                  <a:lnTo>
                    <a:pt x="37368" y="13435"/>
                  </a:lnTo>
                  <a:lnTo>
                    <a:pt x="37161" y="12626"/>
                  </a:lnTo>
                  <a:lnTo>
                    <a:pt x="36897" y="11836"/>
                  </a:lnTo>
                  <a:lnTo>
                    <a:pt x="36596" y="11064"/>
                  </a:lnTo>
                  <a:lnTo>
                    <a:pt x="36258" y="10293"/>
                  </a:lnTo>
                  <a:lnTo>
                    <a:pt x="35881" y="9559"/>
                  </a:lnTo>
                  <a:lnTo>
                    <a:pt x="35449" y="8825"/>
                  </a:lnTo>
                  <a:lnTo>
                    <a:pt x="34997" y="8110"/>
                  </a:lnTo>
                  <a:lnTo>
                    <a:pt x="34489" y="7433"/>
                  </a:lnTo>
                  <a:lnTo>
                    <a:pt x="33962" y="6756"/>
                  </a:lnTo>
                  <a:lnTo>
                    <a:pt x="33379" y="6116"/>
                  </a:lnTo>
                  <a:lnTo>
                    <a:pt x="32777" y="5476"/>
                  </a:lnTo>
                  <a:lnTo>
                    <a:pt x="32118" y="4874"/>
                  </a:lnTo>
                  <a:lnTo>
                    <a:pt x="31441" y="4310"/>
                  </a:lnTo>
                  <a:lnTo>
                    <a:pt x="30745" y="3764"/>
                  </a:lnTo>
                  <a:lnTo>
                    <a:pt x="30011" y="3256"/>
                  </a:lnTo>
                  <a:lnTo>
                    <a:pt x="29258" y="2786"/>
                  </a:lnTo>
                  <a:lnTo>
                    <a:pt x="28487" y="2353"/>
                  </a:lnTo>
                  <a:lnTo>
                    <a:pt x="27697" y="1958"/>
                  </a:lnTo>
                  <a:lnTo>
                    <a:pt x="26869" y="1581"/>
                  </a:lnTo>
                  <a:lnTo>
                    <a:pt x="26041" y="1261"/>
                  </a:lnTo>
                  <a:lnTo>
                    <a:pt x="25194" y="960"/>
                  </a:lnTo>
                  <a:lnTo>
                    <a:pt x="24329" y="716"/>
                  </a:lnTo>
                  <a:lnTo>
                    <a:pt x="23463" y="490"/>
                  </a:lnTo>
                  <a:lnTo>
                    <a:pt x="22560" y="321"/>
                  </a:lnTo>
                  <a:lnTo>
                    <a:pt x="21657" y="170"/>
                  </a:lnTo>
                  <a:lnTo>
                    <a:pt x="20754" y="76"/>
                  </a:lnTo>
                  <a:lnTo>
                    <a:pt x="19832" y="20"/>
                  </a:lnTo>
                  <a:lnTo>
                    <a:pt x="18891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51" name="Google Shape;1651;p9"/>
            <p:cNvSpPr/>
            <p:nvPr/>
          </p:nvSpPr>
          <p:spPr>
            <a:xfrm>
              <a:off x="2969625" y="3790500"/>
              <a:ext cx="63525" cy="125150"/>
            </a:xfrm>
            <a:custGeom>
              <a:avLst/>
              <a:gdLst/>
              <a:ahLst/>
              <a:cxnLst/>
              <a:rect l="l" t="t" r="r" b="b"/>
              <a:pathLst>
                <a:path w="2541" h="5006" extrusionOk="0">
                  <a:moveTo>
                    <a:pt x="1280" y="1"/>
                  </a:moveTo>
                  <a:lnTo>
                    <a:pt x="1148" y="20"/>
                  </a:lnTo>
                  <a:lnTo>
                    <a:pt x="1017" y="38"/>
                  </a:lnTo>
                  <a:lnTo>
                    <a:pt x="904" y="57"/>
                  </a:lnTo>
                  <a:lnTo>
                    <a:pt x="791" y="114"/>
                  </a:lnTo>
                  <a:lnTo>
                    <a:pt x="678" y="151"/>
                  </a:lnTo>
                  <a:lnTo>
                    <a:pt x="565" y="227"/>
                  </a:lnTo>
                  <a:lnTo>
                    <a:pt x="471" y="302"/>
                  </a:lnTo>
                  <a:lnTo>
                    <a:pt x="377" y="377"/>
                  </a:lnTo>
                  <a:lnTo>
                    <a:pt x="302" y="471"/>
                  </a:lnTo>
                  <a:lnTo>
                    <a:pt x="226" y="565"/>
                  </a:lnTo>
                  <a:lnTo>
                    <a:pt x="151" y="678"/>
                  </a:lnTo>
                  <a:lnTo>
                    <a:pt x="113" y="791"/>
                  </a:lnTo>
                  <a:lnTo>
                    <a:pt x="57" y="904"/>
                  </a:lnTo>
                  <a:lnTo>
                    <a:pt x="38" y="1017"/>
                  </a:lnTo>
                  <a:lnTo>
                    <a:pt x="19" y="1149"/>
                  </a:lnTo>
                  <a:lnTo>
                    <a:pt x="0" y="1280"/>
                  </a:lnTo>
                  <a:lnTo>
                    <a:pt x="0" y="3726"/>
                  </a:lnTo>
                  <a:lnTo>
                    <a:pt x="19" y="3858"/>
                  </a:lnTo>
                  <a:lnTo>
                    <a:pt x="38" y="3990"/>
                  </a:lnTo>
                  <a:lnTo>
                    <a:pt x="57" y="4103"/>
                  </a:lnTo>
                  <a:lnTo>
                    <a:pt x="113" y="4234"/>
                  </a:lnTo>
                  <a:lnTo>
                    <a:pt x="151" y="4347"/>
                  </a:lnTo>
                  <a:lnTo>
                    <a:pt x="226" y="4441"/>
                  </a:lnTo>
                  <a:lnTo>
                    <a:pt x="302" y="4535"/>
                  </a:lnTo>
                  <a:lnTo>
                    <a:pt x="377" y="4630"/>
                  </a:lnTo>
                  <a:lnTo>
                    <a:pt x="471" y="4724"/>
                  </a:lnTo>
                  <a:lnTo>
                    <a:pt x="565" y="4780"/>
                  </a:lnTo>
                  <a:lnTo>
                    <a:pt x="678" y="4855"/>
                  </a:lnTo>
                  <a:lnTo>
                    <a:pt x="791" y="4912"/>
                  </a:lnTo>
                  <a:lnTo>
                    <a:pt x="904" y="4949"/>
                  </a:lnTo>
                  <a:lnTo>
                    <a:pt x="1017" y="4987"/>
                  </a:lnTo>
                  <a:lnTo>
                    <a:pt x="1148" y="5006"/>
                  </a:lnTo>
                  <a:lnTo>
                    <a:pt x="1412" y="5006"/>
                  </a:lnTo>
                  <a:lnTo>
                    <a:pt x="1525" y="4987"/>
                  </a:lnTo>
                  <a:lnTo>
                    <a:pt x="1656" y="4949"/>
                  </a:lnTo>
                  <a:lnTo>
                    <a:pt x="1769" y="4912"/>
                  </a:lnTo>
                  <a:lnTo>
                    <a:pt x="1882" y="4855"/>
                  </a:lnTo>
                  <a:lnTo>
                    <a:pt x="1995" y="4780"/>
                  </a:lnTo>
                  <a:lnTo>
                    <a:pt x="2089" y="4724"/>
                  </a:lnTo>
                  <a:lnTo>
                    <a:pt x="2183" y="4630"/>
                  </a:lnTo>
                  <a:lnTo>
                    <a:pt x="2258" y="4535"/>
                  </a:lnTo>
                  <a:lnTo>
                    <a:pt x="2334" y="4441"/>
                  </a:lnTo>
                  <a:lnTo>
                    <a:pt x="2390" y="4347"/>
                  </a:lnTo>
                  <a:lnTo>
                    <a:pt x="2447" y="4234"/>
                  </a:lnTo>
                  <a:lnTo>
                    <a:pt x="2484" y="4103"/>
                  </a:lnTo>
                  <a:lnTo>
                    <a:pt x="2522" y="3990"/>
                  </a:lnTo>
                  <a:lnTo>
                    <a:pt x="2541" y="3858"/>
                  </a:lnTo>
                  <a:lnTo>
                    <a:pt x="2541" y="3726"/>
                  </a:lnTo>
                  <a:lnTo>
                    <a:pt x="2541" y="1280"/>
                  </a:lnTo>
                  <a:lnTo>
                    <a:pt x="2541" y="1149"/>
                  </a:lnTo>
                  <a:lnTo>
                    <a:pt x="2522" y="1017"/>
                  </a:lnTo>
                  <a:lnTo>
                    <a:pt x="2484" y="904"/>
                  </a:lnTo>
                  <a:lnTo>
                    <a:pt x="2447" y="791"/>
                  </a:lnTo>
                  <a:lnTo>
                    <a:pt x="2390" y="678"/>
                  </a:lnTo>
                  <a:lnTo>
                    <a:pt x="2334" y="565"/>
                  </a:lnTo>
                  <a:lnTo>
                    <a:pt x="2258" y="471"/>
                  </a:lnTo>
                  <a:lnTo>
                    <a:pt x="2183" y="377"/>
                  </a:lnTo>
                  <a:lnTo>
                    <a:pt x="2089" y="302"/>
                  </a:lnTo>
                  <a:lnTo>
                    <a:pt x="1995" y="227"/>
                  </a:lnTo>
                  <a:lnTo>
                    <a:pt x="1882" y="151"/>
                  </a:lnTo>
                  <a:lnTo>
                    <a:pt x="1769" y="114"/>
                  </a:lnTo>
                  <a:lnTo>
                    <a:pt x="1656" y="57"/>
                  </a:lnTo>
                  <a:lnTo>
                    <a:pt x="1525" y="38"/>
                  </a:lnTo>
                  <a:lnTo>
                    <a:pt x="1412" y="20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52" name="Google Shape;1652;p9"/>
            <p:cNvSpPr/>
            <p:nvPr/>
          </p:nvSpPr>
          <p:spPr>
            <a:xfrm>
              <a:off x="2965850" y="3786750"/>
              <a:ext cx="71075" cy="132675"/>
            </a:xfrm>
            <a:custGeom>
              <a:avLst/>
              <a:gdLst/>
              <a:ahLst/>
              <a:cxnLst/>
              <a:rect l="l" t="t" r="r" b="b"/>
              <a:pathLst>
                <a:path w="2843" h="5307" extrusionOk="0">
                  <a:moveTo>
                    <a:pt x="1544" y="301"/>
                  </a:moveTo>
                  <a:lnTo>
                    <a:pt x="1657" y="320"/>
                  </a:lnTo>
                  <a:lnTo>
                    <a:pt x="1864" y="395"/>
                  </a:lnTo>
                  <a:lnTo>
                    <a:pt x="2052" y="490"/>
                  </a:lnTo>
                  <a:lnTo>
                    <a:pt x="2221" y="640"/>
                  </a:lnTo>
                  <a:lnTo>
                    <a:pt x="2353" y="791"/>
                  </a:lnTo>
                  <a:lnTo>
                    <a:pt x="2466" y="998"/>
                  </a:lnTo>
                  <a:lnTo>
                    <a:pt x="2522" y="1205"/>
                  </a:lnTo>
                  <a:lnTo>
                    <a:pt x="2541" y="1317"/>
                  </a:lnTo>
                  <a:lnTo>
                    <a:pt x="2560" y="1430"/>
                  </a:lnTo>
                  <a:lnTo>
                    <a:pt x="2560" y="3876"/>
                  </a:lnTo>
                  <a:lnTo>
                    <a:pt x="2541" y="3989"/>
                  </a:lnTo>
                  <a:lnTo>
                    <a:pt x="2522" y="4102"/>
                  </a:lnTo>
                  <a:lnTo>
                    <a:pt x="2466" y="4328"/>
                  </a:lnTo>
                  <a:lnTo>
                    <a:pt x="2353" y="4516"/>
                  </a:lnTo>
                  <a:lnTo>
                    <a:pt x="2221" y="4685"/>
                  </a:lnTo>
                  <a:lnTo>
                    <a:pt x="2052" y="4817"/>
                  </a:lnTo>
                  <a:lnTo>
                    <a:pt x="1864" y="4911"/>
                  </a:lnTo>
                  <a:lnTo>
                    <a:pt x="1657" y="4986"/>
                  </a:lnTo>
                  <a:lnTo>
                    <a:pt x="1544" y="5005"/>
                  </a:lnTo>
                  <a:lnTo>
                    <a:pt x="1318" y="5005"/>
                  </a:lnTo>
                  <a:lnTo>
                    <a:pt x="1205" y="4986"/>
                  </a:lnTo>
                  <a:lnTo>
                    <a:pt x="998" y="4911"/>
                  </a:lnTo>
                  <a:lnTo>
                    <a:pt x="791" y="4817"/>
                  </a:lnTo>
                  <a:lnTo>
                    <a:pt x="641" y="4685"/>
                  </a:lnTo>
                  <a:lnTo>
                    <a:pt x="490" y="4516"/>
                  </a:lnTo>
                  <a:lnTo>
                    <a:pt x="396" y="4328"/>
                  </a:lnTo>
                  <a:lnTo>
                    <a:pt x="321" y="4102"/>
                  </a:lnTo>
                  <a:lnTo>
                    <a:pt x="302" y="3989"/>
                  </a:lnTo>
                  <a:lnTo>
                    <a:pt x="302" y="3876"/>
                  </a:lnTo>
                  <a:lnTo>
                    <a:pt x="302" y="1430"/>
                  </a:lnTo>
                  <a:lnTo>
                    <a:pt x="302" y="1317"/>
                  </a:lnTo>
                  <a:lnTo>
                    <a:pt x="321" y="1205"/>
                  </a:lnTo>
                  <a:lnTo>
                    <a:pt x="396" y="998"/>
                  </a:lnTo>
                  <a:lnTo>
                    <a:pt x="490" y="791"/>
                  </a:lnTo>
                  <a:lnTo>
                    <a:pt x="641" y="640"/>
                  </a:lnTo>
                  <a:lnTo>
                    <a:pt x="791" y="490"/>
                  </a:lnTo>
                  <a:lnTo>
                    <a:pt x="998" y="395"/>
                  </a:lnTo>
                  <a:lnTo>
                    <a:pt x="1205" y="320"/>
                  </a:lnTo>
                  <a:lnTo>
                    <a:pt x="1318" y="301"/>
                  </a:lnTo>
                  <a:close/>
                  <a:moveTo>
                    <a:pt x="1431" y="0"/>
                  </a:moveTo>
                  <a:lnTo>
                    <a:pt x="1280" y="19"/>
                  </a:lnTo>
                  <a:lnTo>
                    <a:pt x="1149" y="38"/>
                  </a:lnTo>
                  <a:lnTo>
                    <a:pt x="998" y="76"/>
                  </a:lnTo>
                  <a:lnTo>
                    <a:pt x="885" y="113"/>
                  </a:lnTo>
                  <a:lnTo>
                    <a:pt x="754" y="188"/>
                  </a:lnTo>
                  <a:lnTo>
                    <a:pt x="641" y="245"/>
                  </a:lnTo>
                  <a:lnTo>
                    <a:pt x="528" y="339"/>
                  </a:lnTo>
                  <a:lnTo>
                    <a:pt x="434" y="433"/>
                  </a:lnTo>
                  <a:lnTo>
                    <a:pt x="340" y="527"/>
                  </a:lnTo>
                  <a:lnTo>
                    <a:pt x="246" y="640"/>
                  </a:lnTo>
                  <a:lnTo>
                    <a:pt x="189" y="753"/>
                  </a:lnTo>
                  <a:lnTo>
                    <a:pt x="114" y="885"/>
                  </a:lnTo>
                  <a:lnTo>
                    <a:pt x="76" y="998"/>
                  </a:lnTo>
                  <a:lnTo>
                    <a:pt x="39" y="1148"/>
                  </a:lnTo>
                  <a:lnTo>
                    <a:pt x="20" y="1280"/>
                  </a:lnTo>
                  <a:lnTo>
                    <a:pt x="1" y="1430"/>
                  </a:lnTo>
                  <a:lnTo>
                    <a:pt x="1" y="3876"/>
                  </a:lnTo>
                  <a:lnTo>
                    <a:pt x="20" y="4027"/>
                  </a:lnTo>
                  <a:lnTo>
                    <a:pt x="39" y="4177"/>
                  </a:lnTo>
                  <a:lnTo>
                    <a:pt x="76" y="4309"/>
                  </a:lnTo>
                  <a:lnTo>
                    <a:pt x="114" y="4441"/>
                  </a:lnTo>
                  <a:lnTo>
                    <a:pt x="189" y="4554"/>
                  </a:lnTo>
                  <a:lnTo>
                    <a:pt x="246" y="4667"/>
                  </a:lnTo>
                  <a:lnTo>
                    <a:pt x="340" y="4780"/>
                  </a:lnTo>
                  <a:lnTo>
                    <a:pt x="434" y="4892"/>
                  </a:lnTo>
                  <a:lnTo>
                    <a:pt x="528" y="4986"/>
                  </a:lnTo>
                  <a:lnTo>
                    <a:pt x="641" y="5062"/>
                  </a:lnTo>
                  <a:lnTo>
                    <a:pt x="754" y="5137"/>
                  </a:lnTo>
                  <a:lnTo>
                    <a:pt x="885" y="5193"/>
                  </a:lnTo>
                  <a:lnTo>
                    <a:pt x="998" y="5231"/>
                  </a:lnTo>
                  <a:lnTo>
                    <a:pt x="1149" y="5269"/>
                  </a:lnTo>
                  <a:lnTo>
                    <a:pt x="1280" y="5288"/>
                  </a:lnTo>
                  <a:lnTo>
                    <a:pt x="1431" y="5306"/>
                  </a:lnTo>
                  <a:lnTo>
                    <a:pt x="1581" y="5288"/>
                  </a:lnTo>
                  <a:lnTo>
                    <a:pt x="1713" y="5269"/>
                  </a:lnTo>
                  <a:lnTo>
                    <a:pt x="1845" y="5231"/>
                  </a:lnTo>
                  <a:lnTo>
                    <a:pt x="1977" y="5193"/>
                  </a:lnTo>
                  <a:lnTo>
                    <a:pt x="2108" y="5137"/>
                  </a:lnTo>
                  <a:lnTo>
                    <a:pt x="2221" y="5062"/>
                  </a:lnTo>
                  <a:lnTo>
                    <a:pt x="2334" y="4986"/>
                  </a:lnTo>
                  <a:lnTo>
                    <a:pt x="2428" y="4892"/>
                  </a:lnTo>
                  <a:lnTo>
                    <a:pt x="2522" y="4780"/>
                  </a:lnTo>
                  <a:lnTo>
                    <a:pt x="2598" y="4667"/>
                  </a:lnTo>
                  <a:lnTo>
                    <a:pt x="2673" y="4554"/>
                  </a:lnTo>
                  <a:lnTo>
                    <a:pt x="2729" y="4441"/>
                  </a:lnTo>
                  <a:lnTo>
                    <a:pt x="2786" y="4309"/>
                  </a:lnTo>
                  <a:lnTo>
                    <a:pt x="2823" y="4177"/>
                  </a:lnTo>
                  <a:lnTo>
                    <a:pt x="2842" y="4027"/>
                  </a:lnTo>
                  <a:lnTo>
                    <a:pt x="2842" y="3876"/>
                  </a:lnTo>
                  <a:lnTo>
                    <a:pt x="2842" y="1430"/>
                  </a:lnTo>
                  <a:lnTo>
                    <a:pt x="2842" y="1280"/>
                  </a:lnTo>
                  <a:lnTo>
                    <a:pt x="2823" y="1148"/>
                  </a:lnTo>
                  <a:lnTo>
                    <a:pt x="2786" y="998"/>
                  </a:lnTo>
                  <a:lnTo>
                    <a:pt x="2729" y="885"/>
                  </a:lnTo>
                  <a:lnTo>
                    <a:pt x="2673" y="753"/>
                  </a:lnTo>
                  <a:lnTo>
                    <a:pt x="2598" y="640"/>
                  </a:lnTo>
                  <a:lnTo>
                    <a:pt x="2522" y="527"/>
                  </a:lnTo>
                  <a:lnTo>
                    <a:pt x="2428" y="433"/>
                  </a:lnTo>
                  <a:lnTo>
                    <a:pt x="2334" y="339"/>
                  </a:lnTo>
                  <a:lnTo>
                    <a:pt x="2221" y="245"/>
                  </a:lnTo>
                  <a:lnTo>
                    <a:pt x="2108" y="188"/>
                  </a:lnTo>
                  <a:lnTo>
                    <a:pt x="1977" y="113"/>
                  </a:lnTo>
                  <a:lnTo>
                    <a:pt x="1845" y="76"/>
                  </a:lnTo>
                  <a:lnTo>
                    <a:pt x="1713" y="38"/>
                  </a:lnTo>
                  <a:lnTo>
                    <a:pt x="1581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53" name="Google Shape;1653;p9"/>
            <p:cNvSpPr/>
            <p:nvPr/>
          </p:nvSpPr>
          <p:spPr>
            <a:xfrm>
              <a:off x="2984200" y="3792850"/>
              <a:ext cx="34375" cy="70125"/>
            </a:xfrm>
            <a:custGeom>
              <a:avLst/>
              <a:gdLst/>
              <a:ahLst/>
              <a:cxnLst/>
              <a:rect l="l" t="t" r="r" b="b"/>
              <a:pathLst>
                <a:path w="1375" h="2805" extrusionOk="0">
                  <a:moveTo>
                    <a:pt x="697" y="1"/>
                  </a:moveTo>
                  <a:lnTo>
                    <a:pt x="546" y="20"/>
                  </a:lnTo>
                  <a:lnTo>
                    <a:pt x="434" y="57"/>
                  </a:lnTo>
                  <a:lnTo>
                    <a:pt x="302" y="133"/>
                  </a:lnTo>
                  <a:lnTo>
                    <a:pt x="208" y="208"/>
                  </a:lnTo>
                  <a:lnTo>
                    <a:pt x="132" y="302"/>
                  </a:lnTo>
                  <a:lnTo>
                    <a:pt x="57" y="434"/>
                  </a:lnTo>
                  <a:lnTo>
                    <a:pt x="20" y="565"/>
                  </a:lnTo>
                  <a:lnTo>
                    <a:pt x="1" y="697"/>
                  </a:lnTo>
                  <a:lnTo>
                    <a:pt x="1" y="1393"/>
                  </a:lnTo>
                  <a:lnTo>
                    <a:pt x="1" y="1431"/>
                  </a:lnTo>
                  <a:lnTo>
                    <a:pt x="1" y="2127"/>
                  </a:lnTo>
                  <a:lnTo>
                    <a:pt x="20" y="2259"/>
                  </a:lnTo>
                  <a:lnTo>
                    <a:pt x="57" y="2391"/>
                  </a:lnTo>
                  <a:lnTo>
                    <a:pt x="132" y="2503"/>
                  </a:lnTo>
                  <a:lnTo>
                    <a:pt x="208" y="2616"/>
                  </a:lnTo>
                  <a:lnTo>
                    <a:pt x="302" y="2692"/>
                  </a:lnTo>
                  <a:lnTo>
                    <a:pt x="434" y="2767"/>
                  </a:lnTo>
                  <a:lnTo>
                    <a:pt x="546" y="2804"/>
                  </a:lnTo>
                  <a:lnTo>
                    <a:pt x="829" y="2804"/>
                  </a:lnTo>
                  <a:lnTo>
                    <a:pt x="960" y="2767"/>
                  </a:lnTo>
                  <a:lnTo>
                    <a:pt x="1073" y="2692"/>
                  </a:lnTo>
                  <a:lnTo>
                    <a:pt x="1186" y="2616"/>
                  </a:lnTo>
                  <a:lnTo>
                    <a:pt x="1261" y="2503"/>
                  </a:lnTo>
                  <a:lnTo>
                    <a:pt x="1318" y="2391"/>
                  </a:lnTo>
                  <a:lnTo>
                    <a:pt x="1374" y="2259"/>
                  </a:lnTo>
                  <a:lnTo>
                    <a:pt x="1374" y="2127"/>
                  </a:lnTo>
                  <a:lnTo>
                    <a:pt x="1374" y="2014"/>
                  </a:lnTo>
                  <a:lnTo>
                    <a:pt x="1374" y="810"/>
                  </a:lnTo>
                  <a:lnTo>
                    <a:pt x="1374" y="697"/>
                  </a:lnTo>
                  <a:lnTo>
                    <a:pt x="1374" y="565"/>
                  </a:lnTo>
                  <a:lnTo>
                    <a:pt x="1318" y="434"/>
                  </a:lnTo>
                  <a:lnTo>
                    <a:pt x="1261" y="302"/>
                  </a:lnTo>
                  <a:lnTo>
                    <a:pt x="1186" y="208"/>
                  </a:lnTo>
                  <a:lnTo>
                    <a:pt x="1073" y="133"/>
                  </a:lnTo>
                  <a:lnTo>
                    <a:pt x="960" y="57"/>
                  </a:lnTo>
                  <a:lnTo>
                    <a:pt x="829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54" name="Google Shape;1654;p9"/>
            <p:cNvSpPr/>
            <p:nvPr/>
          </p:nvSpPr>
          <p:spPr>
            <a:xfrm>
              <a:off x="2980925" y="3789575"/>
              <a:ext cx="41400" cy="77150"/>
            </a:xfrm>
            <a:custGeom>
              <a:avLst/>
              <a:gdLst/>
              <a:ahLst/>
              <a:cxnLst/>
              <a:rect l="l" t="t" r="r" b="b"/>
              <a:pathLst>
                <a:path w="1656" h="3086" extrusionOk="0">
                  <a:moveTo>
                    <a:pt x="828" y="282"/>
                  </a:moveTo>
                  <a:lnTo>
                    <a:pt x="941" y="301"/>
                  </a:lnTo>
                  <a:lnTo>
                    <a:pt x="1035" y="339"/>
                  </a:lnTo>
                  <a:lnTo>
                    <a:pt x="1129" y="377"/>
                  </a:lnTo>
                  <a:lnTo>
                    <a:pt x="1204" y="452"/>
                  </a:lnTo>
                  <a:lnTo>
                    <a:pt x="1280" y="527"/>
                  </a:lnTo>
                  <a:lnTo>
                    <a:pt x="1317" y="621"/>
                  </a:lnTo>
                  <a:lnTo>
                    <a:pt x="1355" y="715"/>
                  </a:lnTo>
                  <a:lnTo>
                    <a:pt x="1355" y="828"/>
                  </a:lnTo>
                  <a:lnTo>
                    <a:pt x="1355" y="2258"/>
                  </a:lnTo>
                  <a:lnTo>
                    <a:pt x="1355" y="2371"/>
                  </a:lnTo>
                  <a:lnTo>
                    <a:pt x="1317" y="2465"/>
                  </a:lnTo>
                  <a:lnTo>
                    <a:pt x="1280" y="2559"/>
                  </a:lnTo>
                  <a:lnTo>
                    <a:pt x="1204" y="2634"/>
                  </a:lnTo>
                  <a:lnTo>
                    <a:pt x="1129" y="2710"/>
                  </a:lnTo>
                  <a:lnTo>
                    <a:pt x="1035" y="2747"/>
                  </a:lnTo>
                  <a:lnTo>
                    <a:pt x="941" y="2785"/>
                  </a:lnTo>
                  <a:lnTo>
                    <a:pt x="828" y="2804"/>
                  </a:lnTo>
                  <a:lnTo>
                    <a:pt x="715" y="2785"/>
                  </a:lnTo>
                  <a:lnTo>
                    <a:pt x="621" y="2747"/>
                  </a:lnTo>
                  <a:lnTo>
                    <a:pt x="527" y="2710"/>
                  </a:lnTo>
                  <a:lnTo>
                    <a:pt x="452" y="2634"/>
                  </a:lnTo>
                  <a:lnTo>
                    <a:pt x="376" y="2559"/>
                  </a:lnTo>
                  <a:lnTo>
                    <a:pt x="320" y="2465"/>
                  </a:lnTo>
                  <a:lnTo>
                    <a:pt x="301" y="2371"/>
                  </a:lnTo>
                  <a:lnTo>
                    <a:pt x="282" y="2258"/>
                  </a:lnTo>
                  <a:lnTo>
                    <a:pt x="282" y="828"/>
                  </a:lnTo>
                  <a:lnTo>
                    <a:pt x="301" y="715"/>
                  </a:lnTo>
                  <a:lnTo>
                    <a:pt x="320" y="621"/>
                  </a:lnTo>
                  <a:lnTo>
                    <a:pt x="376" y="527"/>
                  </a:lnTo>
                  <a:lnTo>
                    <a:pt x="452" y="452"/>
                  </a:lnTo>
                  <a:lnTo>
                    <a:pt x="527" y="377"/>
                  </a:lnTo>
                  <a:lnTo>
                    <a:pt x="621" y="339"/>
                  </a:lnTo>
                  <a:lnTo>
                    <a:pt x="715" y="301"/>
                  </a:lnTo>
                  <a:lnTo>
                    <a:pt x="828" y="282"/>
                  </a:lnTo>
                  <a:close/>
                  <a:moveTo>
                    <a:pt x="659" y="0"/>
                  </a:moveTo>
                  <a:lnTo>
                    <a:pt x="508" y="57"/>
                  </a:lnTo>
                  <a:lnTo>
                    <a:pt x="358" y="132"/>
                  </a:lnTo>
                  <a:lnTo>
                    <a:pt x="245" y="245"/>
                  </a:lnTo>
                  <a:lnTo>
                    <a:pt x="132" y="358"/>
                  </a:lnTo>
                  <a:lnTo>
                    <a:pt x="57" y="508"/>
                  </a:lnTo>
                  <a:lnTo>
                    <a:pt x="0" y="659"/>
                  </a:lnTo>
                  <a:lnTo>
                    <a:pt x="0" y="828"/>
                  </a:lnTo>
                  <a:lnTo>
                    <a:pt x="0" y="2258"/>
                  </a:lnTo>
                  <a:lnTo>
                    <a:pt x="0" y="2427"/>
                  </a:lnTo>
                  <a:lnTo>
                    <a:pt x="57" y="2578"/>
                  </a:lnTo>
                  <a:lnTo>
                    <a:pt x="132" y="2729"/>
                  </a:lnTo>
                  <a:lnTo>
                    <a:pt x="245" y="2841"/>
                  </a:lnTo>
                  <a:lnTo>
                    <a:pt x="358" y="2954"/>
                  </a:lnTo>
                  <a:lnTo>
                    <a:pt x="508" y="3030"/>
                  </a:lnTo>
                  <a:lnTo>
                    <a:pt x="659" y="3067"/>
                  </a:lnTo>
                  <a:lnTo>
                    <a:pt x="828" y="3086"/>
                  </a:lnTo>
                  <a:lnTo>
                    <a:pt x="997" y="3067"/>
                  </a:lnTo>
                  <a:lnTo>
                    <a:pt x="1148" y="3030"/>
                  </a:lnTo>
                  <a:lnTo>
                    <a:pt x="1298" y="2954"/>
                  </a:lnTo>
                  <a:lnTo>
                    <a:pt x="1411" y="2841"/>
                  </a:lnTo>
                  <a:lnTo>
                    <a:pt x="1524" y="2729"/>
                  </a:lnTo>
                  <a:lnTo>
                    <a:pt x="1599" y="2578"/>
                  </a:lnTo>
                  <a:lnTo>
                    <a:pt x="1637" y="2427"/>
                  </a:lnTo>
                  <a:lnTo>
                    <a:pt x="1656" y="2258"/>
                  </a:lnTo>
                  <a:lnTo>
                    <a:pt x="1656" y="828"/>
                  </a:lnTo>
                  <a:lnTo>
                    <a:pt x="1637" y="659"/>
                  </a:lnTo>
                  <a:lnTo>
                    <a:pt x="1599" y="508"/>
                  </a:lnTo>
                  <a:lnTo>
                    <a:pt x="1524" y="358"/>
                  </a:lnTo>
                  <a:lnTo>
                    <a:pt x="1411" y="245"/>
                  </a:lnTo>
                  <a:lnTo>
                    <a:pt x="1298" y="132"/>
                  </a:lnTo>
                  <a:lnTo>
                    <a:pt x="1148" y="57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55" name="Google Shape;1655;p9"/>
            <p:cNvSpPr/>
            <p:nvPr/>
          </p:nvSpPr>
          <p:spPr>
            <a:xfrm>
              <a:off x="2881200" y="3790500"/>
              <a:ext cx="63525" cy="125150"/>
            </a:xfrm>
            <a:custGeom>
              <a:avLst/>
              <a:gdLst/>
              <a:ahLst/>
              <a:cxnLst/>
              <a:rect l="l" t="t" r="r" b="b"/>
              <a:pathLst>
                <a:path w="2541" h="5006" extrusionOk="0">
                  <a:moveTo>
                    <a:pt x="1280" y="1"/>
                  </a:moveTo>
                  <a:lnTo>
                    <a:pt x="1148" y="20"/>
                  </a:lnTo>
                  <a:lnTo>
                    <a:pt x="1016" y="38"/>
                  </a:lnTo>
                  <a:lnTo>
                    <a:pt x="903" y="57"/>
                  </a:lnTo>
                  <a:lnTo>
                    <a:pt x="790" y="114"/>
                  </a:lnTo>
                  <a:lnTo>
                    <a:pt x="678" y="151"/>
                  </a:lnTo>
                  <a:lnTo>
                    <a:pt x="565" y="227"/>
                  </a:lnTo>
                  <a:lnTo>
                    <a:pt x="471" y="302"/>
                  </a:lnTo>
                  <a:lnTo>
                    <a:pt x="376" y="377"/>
                  </a:lnTo>
                  <a:lnTo>
                    <a:pt x="301" y="471"/>
                  </a:lnTo>
                  <a:lnTo>
                    <a:pt x="226" y="565"/>
                  </a:lnTo>
                  <a:lnTo>
                    <a:pt x="151" y="678"/>
                  </a:lnTo>
                  <a:lnTo>
                    <a:pt x="113" y="791"/>
                  </a:lnTo>
                  <a:lnTo>
                    <a:pt x="57" y="904"/>
                  </a:lnTo>
                  <a:lnTo>
                    <a:pt x="38" y="1017"/>
                  </a:lnTo>
                  <a:lnTo>
                    <a:pt x="19" y="1149"/>
                  </a:lnTo>
                  <a:lnTo>
                    <a:pt x="0" y="1280"/>
                  </a:lnTo>
                  <a:lnTo>
                    <a:pt x="0" y="3726"/>
                  </a:lnTo>
                  <a:lnTo>
                    <a:pt x="19" y="3858"/>
                  </a:lnTo>
                  <a:lnTo>
                    <a:pt x="38" y="3990"/>
                  </a:lnTo>
                  <a:lnTo>
                    <a:pt x="57" y="4103"/>
                  </a:lnTo>
                  <a:lnTo>
                    <a:pt x="113" y="4234"/>
                  </a:lnTo>
                  <a:lnTo>
                    <a:pt x="151" y="4347"/>
                  </a:lnTo>
                  <a:lnTo>
                    <a:pt x="226" y="4441"/>
                  </a:lnTo>
                  <a:lnTo>
                    <a:pt x="301" y="4535"/>
                  </a:lnTo>
                  <a:lnTo>
                    <a:pt x="376" y="4630"/>
                  </a:lnTo>
                  <a:lnTo>
                    <a:pt x="471" y="4724"/>
                  </a:lnTo>
                  <a:lnTo>
                    <a:pt x="565" y="4780"/>
                  </a:lnTo>
                  <a:lnTo>
                    <a:pt x="678" y="4855"/>
                  </a:lnTo>
                  <a:lnTo>
                    <a:pt x="790" y="4912"/>
                  </a:lnTo>
                  <a:lnTo>
                    <a:pt x="903" y="4949"/>
                  </a:lnTo>
                  <a:lnTo>
                    <a:pt x="1016" y="4987"/>
                  </a:lnTo>
                  <a:lnTo>
                    <a:pt x="1148" y="5006"/>
                  </a:lnTo>
                  <a:lnTo>
                    <a:pt x="1411" y="5006"/>
                  </a:lnTo>
                  <a:lnTo>
                    <a:pt x="1524" y="4987"/>
                  </a:lnTo>
                  <a:lnTo>
                    <a:pt x="1656" y="4949"/>
                  </a:lnTo>
                  <a:lnTo>
                    <a:pt x="1769" y="4912"/>
                  </a:lnTo>
                  <a:lnTo>
                    <a:pt x="1882" y="4855"/>
                  </a:lnTo>
                  <a:lnTo>
                    <a:pt x="1995" y="4780"/>
                  </a:lnTo>
                  <a:lnTo>
                    <a:pt x="2089" y="4724"/>
                  </a:lnTo>
                  <a:lnTo>
                    <a:pt x="2183" y="4630"/>
                  </a:lnTo>
                  <a:lnTo>
                    <a:pt x="2258" y="4535"/>
                  </a:lnTo>
                  <a:lnTo>
                    <a:pt x="2333" y="4441"/>
                  </a:lnTo>
                  <a:lnTo>
                    <a:pt x="2390" y="4347"/>
                  </a:lnTo>
                  <a:lnTo>
                    <a:pt x="2446" y="4234"/>
                  </a:lnTo>
                  <a:lnTo>
                    <a:pt x="2484" y="4103"/>
                  </a:lnTo>
                  <a:lnTo>
                    <a:pt x="2521" y="3990"/>
                  </a:lnTo>
                  <a:lnTo>
                    <a:pt x="2540" y="3858"/>
                  </a:lnTo>
                  <a:lnTo>
                    <a:pt x="2540" y="3726"/>
                  </a:lnTo>
                  <a:lnTo>
                    <a:pt x="2540" y="1280"/>
                  </a:lnTo>
                  <a:lnTo>
                    <a:pt x="2540" y="1149"/>
                  </a:lnTo>
                  <a:lnTo>
                    <a:pt x="2521" y="1017"/>
                  </a:lnTo>
                  <a:lnTo>
                    <a:pt x="2484" y="904"/>
                  </a:lnTo>
                  <a:lnTo>
                    <a:pt x="2446" y="791"/>
                  </a:lnTo>
                  <a:lnTo>
                    <a:pt x="2390" y="678"/>
                  </a:lnTo>
                  <a:lnTo>
                    <a:pt x="2333" y="565"/>
                  </a:lnTo>
                  <a:lnTo>
                    <a:pt x="2258" y="471"/>
                  </a:lnTo>
                  <a:lnTo>
                    <a:pt x="2183" y="377"/>
                  </a:lnTo>
                  <a:lnTo>
                    <a:pt x="2089" y="302"/>
                  </a:lnTo>
                  <a:lnTo>
                    <a:pt x="1995" y="227"/>
                  </a:lnTo>
                  <a:lnTo>
                    <a:pt x="1882" y="151"/>
                  </a:lnTo>
                  <a:lnTo>
                    <a:pt x="1769" y="114"/>
                  </a:lnTo>
                  <a:lnTo>
                    <a:pt x="1656" y="57"/>
                  </a:lnTo>
                  <a:lnTo>
                    <a:pt x="1524" y="38"/>
                  </a:lnTo>
                  <a:lnTo>
                    <a:pt x="1411" y="20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56" name="Google Shape;1656;p9"/>
            <p:cNvSpPr/>
            <p:nvPr/>
          </p:nvSpPr>
          <p:spPr>
            <a:xfrm>
              <a:off x="2877425" y="3786750"/>
              <a:ext cx="71050" cy="132675"/>
            </a:xfrm>
            <a:custGeom>
              <a:avLst/>
              <a:gdLst/>
              <a:ahLst/>
              <a:cxnLst/>
              <a:rect l="l" t="t" r="r" b="b"/>
              <a:pathLst>
                <a:path w="2842" h="5307" extrusionOk="0">
                  <a:moveTo>
                    <a:pt x="1544" y="301"/>
                  </a:moveTo>
                  <a:lnTo>
                    <a:pt x="1656" y="320"/>
                  </a:lnTo>
                  <a:lnTo>
                    <a:pt x="1863" y="395"/>
                  </a:lnTo>
                  <a:lnTo>
                    <a:pt x="2052" y="490"/>
                  </a:lnTo>
                  <a:lnTo>
                    <a:pt x="2221" y="640"/>
                  </a:lnTo>
                  <a:lnTo>
                    <a:pt x="2353" y="791"/>
                  </a:lnTo>
                  <a:lnTo>
                    <a:pt x="2465" y="998"/>
                  </a:lnTo>
                  <a:lnTo>
                    <a:pt x="2522" y="1205"/>
                  </a:lnTo>
                  <a:lnTo>
                    <a:pt x="2541" y="1317"/>
                  </a:lnTo>
                  <a:lnTo>
                    <a:pt x="2560" y="1430"/>
                  </a:lnTo>
                  <a:lnTo>
                    <a:pt x="2560" y="3876"/>
                  </a:lnTo>
                  <a:lnTo>
                    <a:pt x="2541" y="3989"/>
                  </a:lnTo>
                  <a:lnTo>
                    <a:pt x="2522" y="4102"/>
                  </a:lnTo>
                  <a:lnTo>
                    <a:pt x="2465" y="4328"/>
                  </a:lnTo>
                  <a:lnTo>
                    <a:pt x="2353" y="4516"/>
                  </a:lnTo>
                  <a:lnTo>
                    <a:pt x="2221" y="4685"/>
                  </a:lnTo>
                  <a:lnTo>
                    <a:pt x="2052" y="4817"/>
                  </a:lnTo>
                  <a:lnTo>
                    <a:pt x="1863" y="4911"/>
                  </a:lnTo>
                  <a:lnTo>
                    <a:pt x="1656" y="4986"/>
                  </a:lnTo>
                  <a:lnTo>
                    <a:pt x="1544" y="5005"/>
                  </a:lnTo>
                  <a:lnTo>
                    <a:pt x="1318" y="5005"/>
                  </a:lnTo>
                  <a:lnTo>
                    <a:pt x="1205" y="4986"/>
                  </a:lnTo>
                  <a:lnTo>
                    <a:pt x="998" y="4911"/>
                  </a:lnTo>
                  <a:lnTo>
                    <a:pt x="791" y="4817"/>
                  </a:lnTo>
                  <a:lnTo>
                    <a:pt x="640" y="4685"/>
                  </a:lnTo>
                  <a:lnTo>
                    <a:pt x="490" y="4516"/>
                  </a:lnTo>
                  <a:lnTo>
                    <a:pt x="396" y="4328"/>
                  </a:lnTo>
                  <a:lnTo>
                    <a:pt x="321" y="4102"/>
                  </a:lnTo>
                  <a:lnTo>
                    <a:pt x="302" y="3989"/>
                  </a:lnTo>
                  <a:lnTo>
                    <a:pt x="302" y="3876"/>
                  </a:lnTo>
                  <a:lnTo>
                    <a:pt x="302" y="1430"/>
                  </a:lnTo>
                  <a:lnTo>
                    <a:pt x="302" y="1317"/>
                  </a:lnTo>
                  <a:lnTo>
                    <a:pt x="321" y="1205"/>
                  </a:lnTo>
                  <a:lnTo>
                    <a:pt x="396" y="998"/>
                  </a:lnTo>
                  <a:lnTo>
                    <a:pt x="490" y="791"/>
                  </a:lnTo>
                  <a:lnTo>
                    <a:pt x="640" y="640"/>
                  </a:lnTo>
                  <a:lnTo>
                    <a:pt x="791" y="490"/>
                  </a:lnTo>
                  <a:lnTo>
                    <a:pt x="998" y="395"/>
                  </a:lnTo>
                  <a:lnTo>
                    <a:pt x="1205" y="320"/>
                  </a:lnTo>
                  <a:lnTo>
                    <a:pt x="1318" y="301"/>
                  </a:lnTo>
                  <a:close/>
                  <a:moveTo>
                    <a:pt x="1431" y="0"/>
                  </a:moveTo>
                  <a:lnTo>
                    <a:pt x="1280" y="19"/>
                  </a:lnTo>
                  <a:lnTo>
                    <a:pt x="1148" y="38"/>
                  </a:lnTo>
                  <a:lnTo>
                    <a:pt x="998" y="76"/>
                  </a:lnTo>
                  <a:lnTo>
                    <a:pt x="885" y="113"/>
                  </a:lnTo>
                  <a:lnTo>
                    <a:pt x="753" y="188"/>
                  </a:lnTo>
                  <a:lnTo>
                    <a:pt x="640" y="245"/>
                  </a:lnTo>
                  <a:lnTo>
                    <a:pt x="527" y="339"/>
                  </a:lnTo>
                  <a:lnTo>
                    <a:pt x="433" y="433"/>
                  </a:lnTo>
                  <a:lnTo>
                    <a:pt x="339" y="527"/>
                  </a:lnTo>
                  <a:lnTo>
                    <a:pt x="245" y="640"/>
                  </a:lnTo>
                  <a:lnTo>
                    <a:pt x="189" y="753"/>
                  </a:lnTo>
                  <a:lnTo>
                    <a:pt x="114" y="885"/>
                  </a:lnTo>
                  <a:lnTo>
                    <a:pt x="76" y="998"/>
                  </a:lnTo>
                  <a:lnTo>
                    <a:pt x="38" y="1148"/>
                  </a:lnTo>
                  <a:lnTo>
                    <a:pt x="19" y="1280"/>
                  </a:lnTo>
                  <a:lnTo>
                    <a:pt x="1" y="1430"/>
                  </a:lnTo>
                  <a:lnTo>
                    <a:pt x="1" y="3876"/>
                  </a:lnTo>
                  <a:lnTo>
                    <a:pt x="19" y="4027"/>
                  </a:lnTo>
                  <a:lnTo>
                    <a:pt x="38" y="4177"/>
                  </a:lnTo>
                  <a:lnTo>
                    <a:pt x="76" y="4309"/>
                  </a:lnTo>
                  <a:lnTo>
                    <a:pt x="114" y="4441"/>
                  </a:lnTo>
                  <a:lnTo>
                    <a:pt x="189" y="4554"/>
                  </a:lnTo>
                  <a:lnTo>
                    <a:pt x="245" y="4667"/>
                  </a:lnTo>
                  <a:lnTo>
                    <a:pt x="339" y="4780"/>
                  </a:lnTo>
                  <a:lnTo>
                    <a:pt x="433" y="4892"/>
                  </a:lnTo>
                  <a:lnTo>
                    <a:pt x="527" y="4986"/>
                  </a:lnTo>
                  <a:lnTo>
                    <a:pt x="640" y="5062"/>
                  </a:lnTo>
                  <a:lnTo>
                    <a:pt x="753" y="5137"/>
                  </a:lnTo>
                  <a:lnTo>
                    <a:pt x="885" y="5193"/>
                  </a:lnTo>
                  <a:lnTo>
                    <a:pt x="998" y="5231"/>
                  </a:lnTo>
                  <a:lnTo>
                    <a:pt x="1148" y="5269"/>
                  </a:lnTo>
                  <a:lnTo>
                    <a:pt x="1280" y="5288"/>
                  </a:lnTo>
                  <a:lnTo>
                    <a:pt x="1431" y="5306"/>
                  </a:lnTo>
                  <a:lnTo>
                    <a:pt x="1581" y="5288"/>
                  </a:lnTo>
                  <a:lnTo>
                    <a:pt x="1713" y="5269"/>
                  </a:lnTo>
                  <a:lnTo>
                    <a:pt x="1845" y="5231"/>
                  </a:lnTo>
                  <a:lnTo>
                    <a:pt x="1976" y="5193"/>
                  </a:lnTo>
                  <a:lnTo>
                    <a:pt x="2108" y="5137"/>
                  </a:lnTo>
                  <a:lnTo>
                    <a:pt x="2221" y="5062"/>
                  </a:lnTo>
                  <a:lnTo>
                    <a:pt x="2334" y="4986"/>
                  </a:lnTo>
                  <a:lnTo>
                    <a:pt x="2428" y="4892"/>
                  </a:lnTo>
                  <a:lnTo>
                    <a:pt x="2522" y="4780"/>
                  </a:lnTo>
                  <a:lnTo>
                    <a:pt x="2597" y="4667"/>
                  </a:lnTo>
                  <a:lnTo>
                    <a:pt x="2672" y="4554"/>
                  </a:lnTo>
                  <a:lnTo>
                    <a:pt x="2729" y="4441"/>
                  </a:lnTo>
                  <a:lnTo>
                    <a:pt x="2785" y="4309"/>
                  </a:lnTo>
                  <a:lnTo>
                    <a:pt x="2823" y="4177"/>
                  </a:lnTo>
                  <a:lnTo>
                    <a:pt x="2842" y="4027"/>
                  </a:lnTo>
                  <a:lnTo>
                    <a:pt x="2842" y="3876"/>
                  </a:lnTo>
                  <a:lnTo>
                    <a:pt x="2842" y="1430"/>
                  </a:lnTo>
                  <a:lnTo>
                    <a:pt x="2842" y="1280"/>
                  </a:lnTo>
                  <a:lnTo>
                    <a:pt x="2823" y="1148"/>
                  </a:lnTo>
                  <a:lnTo>
                    <a:pt x="2785" y="998"/>
                  </a:lnTo>
                  <a:lnTo>
                    <a:pt x="2729" y="885"/>
                  </a:lnTo>
                  <a:lnTo>
                    <a:pt x="2672" y="753"/>
                  </a:lnTo>
                  <a:lnTo>
                    <a:pt x="2597" y="640"/>
                  </a:lnTo>
                  <a:lnTo>
                    <a:pt x="2522" y="527"/>
                  </a:lnTo>
                  <a:lnTo>
                    <a:pt x="2428" y="433"/>
                  </a:lnTo>
                  <a:lnTo>
                    <a:pt x="2334" y="339"/>
                  </a:lnTo>
                  <a:lnTo>
                    <a:pt x="2221" y="245"/>
                  </a:lnTo>
                  <a:lnTo>
                    <a:pt x="2108" y="188"/>
                  </a:lnTo>
                  <a:lnTo>
                    <a:pt x="1976" y="113"/>
                  </a:lnTo>
                  <a:lnTo>
                    <a:pt x="1845" y="76"/>
                  </a:lnTo>
                  <a:lnTo>
                    <a:pt x="1713" y="38"/>
                  </a:lnTo>
                  <a:lnTo>
                    <a:pt x="1581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57" name="Google Shape;1657;p9"/>
            <p:cNvSpPr/>
            <p:nvPr/>
          </p:nvSpPr>
          <p:spPr>
            <a:xfrm>
              <a:off x="2895775" y="3792850"/>
              <a:ext cx="34350" cy="70125"/>
            </a:xfrm>
            <a:custGeom>
              <a:avLst/>
              <a:gdLst/>
              <a:ahLst/>
              <a:cxnLst/>
              <a:rect l="l" t="t" r="r" b="b"/>
              <a:pathLst>
                <a:path w="1374" h="2805" extrusionOk="0">
                  <a:moveTo>
                    <a:pt x="697" y="1"/>
                  </a:moveTo>
                  <a:lnTo>
                    <a:pt x="546" y="20"/>
                  </a:lnTo>
                  <a:lnTo>
                    <a:pt x="433" y="57"/>
                  </a:lnTo>
                  <a:lnTo>
                    <a:pt x="301" y="133"/>
                  </a:lnTo>
                  <a:lnTo>
                    <a:pt x="207" y="208"/>
                  </a:lnTo>
                  <a:lnTo>
                    <a:pt x="132" y="302"/>
                  </a:lnTo>
                  <a:lnTo>
                    <a:pt x="57" y="434"/>
                  </a:lnTo>
                  <a:lnTo>
                    <a:pt x="19" y="565"/>
                  </a:lnTo>
                  <a:lnTo>
                    <a:pt x="0" y="697"/>
                  </a:lnTo>
                  <a:lnTo>
                    <a:pt x="0" y="1393"/>
                  </a:lnTo>
                  <a:lnTo>
                    <a:pt x="0" y="1431"/>
                  </a:lnTo>
                  <a:lnTo>
                    <a:pt x="0" y="2127"/>
                  </a:lnTo>
                  <a:lnTo>
                    <a:pt x="19" y="2259"/>
                  </a:lnTo>
                  <a:lnTo>
                    <a:pt x="57" y="2391"/>
                  </a:lnTo>
                  <a:lnTo>
                    <a:pt x="132" y="2503"/>
                  </a:lnTo>
                  <a:lnTo>
                    <a:pt x="207" y="2616"/>
                  </a:lnTo>
                  <a:lnTo>
                    <a:pt x="301" y="2692"/>
                  </a:lnTo>
                  <a:lnTo>
                    <a:pt x="433" y="2767"/>
                  </a:lnTo>
                  <a:lnTo>
                    <a:pt x="546" y="2804"/>
                  </a:lnTo>
                  <a:lnTo>
                    <a:pt x="828" y="2804"/>
                  </a:lnTo>
                  <a:lnTo>
                    <a:pt x="960" y="2767"/>
                  </a:lnTo>
                  <a:lnTo>
                    <a:pt x="1073" y="2692"/>
                  </a:lnTo>
                  <a:lnTo>
                    <a:pt x="1186" y="2616"/>
                  </a:lnTo>
                  <a:lnTo>
                    <a:pt x="1261" y="2503"/>
                  </a:lnTo>
                  <a:lnTo>
                    <a:pt x="1318" y="2391"/>
                  </a:lnTo>
                  <a:lnTo>
                    <a:pt x="1374" y="2259"/>
                  </a:lnTo>
                  <a:lnTo>
                    <a:pt x="1374" y="2127"/>
                  </a:lnTo>
                  <a:lnTo>
                    <a:pt x="1374" y="2014"/>
                  </a:lnTo>
                  <a:lnTo>
                    <a:pt x="1374" y="810"/>
                  </a:lnTo>
                  <a:lnTo>
                    <a:pt x="1374" y="697"/>
                  </a:lnTo>
                  <a:lnTo>
                    <a:pt x="1374" y="565"/>
                  </a:lnTo>
                  <a:lnTo>
                    <a:pt x="1318" y="434"/>
                  </a:lnTo>
                  <a:lnTo>
                    <a:pt x="1261" y="302"/>
                  </a:lnTo>
                  <a:lnTo>
                    <a:pt x="1186" y="208"/>
                  </a:lnTo>
                  <a:lnTo>
                    <a:pt x="1073" y="133"/>
                  </a:lnTo>
                  <a:lnTo>
                    <a:pt x="960" y="57"/>
                  </a:lnTo>
                  <a:lnTo>
                    <a:pt x="828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58" name="Google Shape;1658;p9"/>
            <p:cNvSpPr/>
            <p:nvPr/>
          </p:nvSpPr>
          <p:spPr>
            <a:xfrm>
              <a:off x="2892475" y="3789575"/>
              <a:ext cx="41425" cy="77150"/>
            </a:xfrm>
            <a:custGeom>
              <a:avLst/>
              <a:gdLst/>
              <a:ahLst/>
              <a:cxnLst/>
              <a:rect l="l" t="t" r="r" b="b"/>
              <a:pathLst>
                <a:path w="1657" h="3086" extrusionOk="0">
                  <a:moveTo>
                    <a:pt x="829" y="282"/>
                  </a:moveTo>
                  <a:lnTo>
                    <a:pt x="942" y="301"/>
                  </a:lnTo>
                  <a:lnTo>
                    <a:pt x="1036" y="339"/>
                  </a:lnTo>
                  <a:lnTo>
                    <a:pt x="1130" y="377"/>
                  </a:lnTo>
                  <a:lnTo>
                    <a:pt x="1205" y="452"/>
                  </a:lnTo>
                  <a:lnTo>
                    <a:pt x="1280" y="527"/>
                  </a:lnTo>
                  <a:lnTo>
                    <a:pt x="1318" y="621"/>
                  </a:lnTo>
                  <a:lnTo>
                    <a:pt x="1355" y="715"/>
                  </a:lnTo>
                  <a:lnTo>
                    <a:pt x="1355" y="828"/>
                  </a:lnTo>
                  <a:lnTo>
                    <a:pt x="1355" y="2258"/>
                  </a:lnTo>
                  <a:lnTo>
                    <a:pt x="1355" y="2371"/>
                  </a:lnTo>
                  <a:lnTo>
                    <a:pt x="1318" y="2465"/>
                  </a:lnTo>
                  <a:lnTo>
                    <a:pt x="1280" y="2559"/>
                  </a:lnTo>
                  <a:lnTo>
                    <a:pt x="1205" y="2634"/>
                  </a:lnTo>
                  <a:lnTo>
                    <a:pt x="1130" y="2710"/>
                  </a:lnTo>
                  <a:lnTo>
                    <a:pt x="1036" y="2747"/>
                  </a:lnTo>
                  <a:lnTo>
                    <a:pt x="942" y="2785"/>
                  </a:lnTo>
                  <a:lnTo>
                    <a:pt x="829" y="2804"/>
                  </a:lnTo>
                  <a:lnTo>
                    <a:pt x="716" y="2785"/>
                  </a:lnTo>
                  <a:lnTo>
                    <a:pt x="622" y="2747"/>
                  </a:lnTo>
                  <a:lnTo>
                    <a:pt x="528" y="2710"/>
                  </a:lnTo>
                  <a:lnTo>
                    <a:pt x="452" y="2634"/>
                  </a:lnTo>
                  <a:lnTo>
                    <a:pt x="377" y="2559"/>
                  </a:lnTo>
                  <a:lnTo>
                    <a:pt x="321" y="2465"/>
                  </a:lnTo>
                  <a:lnTo>
                    <a:pt x="302" y="2371"/>
                  </a:lnTo>
                  <a:lnTo>
                    <a:pt x="283" y="2258"/>
                  </a:lnTo>
                  <a:lnTo>
                    <a:pt x="283" y="828"/>
                  </a:lnTo>
                  <a:lnTo>
                    <a:pt x="302" y="715"/>
                  </a:lnTo>
                  <a:lnTo>
                    <a:pt x="321" y="621"/>
                  </a:lnTo>
                  <a:lnTo>
                    <a:pt x="377" y="527"/>
                  </a:lnTo>
                  <a:lnTo>
                    <a:pt x="452" y="452"/>
                  </a:lnTo>
                  <a:lnTo>
                    <a:pt x="528" y="377"/>
                  </a:lnTo>
                  <a:lnTo>
                    <a:pt x="622" y="339"/>
                  </a:lnTo>
                  <a:lnTo>
                    <a:pt x="716" y="301"/>
                  </a:lnTo>
                  <a:lnTo>
                    <a:pt x="829" y="282"/>
                  </a:lnTo>
                  <a:close/>
                  <a:moveTo>
                    <a:pt x="659" y="0"/>
                  </a:moveTo>
                  <a:lnTo>
                    <a:pt x="509" y="57"/>
                  </a:lnTo>
                  <a:lnTo>
                    <a:pt x="358" y="132"/>
                  </a:lnTo>
                  <a:lnTo>
                    <a:pt x="245" y="245"/>
                  </a:lnTo>
                  <a:lnTo>
                    <a:pt x="132" y="358"/>
                  </a:lnTo>
                  <a:lnTo>
                    <a:pt x="57" y="508"/>
                  </a:lnTo>
                  <a:lnTo>
                    <a:pt x="1" y="659"/>
                  </a:lnTo>
                  <a:lnTo>
                    <a:pt x="1" y="828"/>
                  </a:lnTo>
                  <a:lnTo>
                    <a:pt x="1" y="2258"/>
                  </a:lnTo>
                  <a:lnTo>
                    <a:pt x="1" y="2427"/>
                  </a:lnTo>
                  <a:lnTo>
                    <a:pt x="57" y="2578"/>
                  </a:lnTo>
                  <a:lnTo>
                    <a:pt x="132" y="2729"/>
                  </a:lnTo>
                  <a:lnTo>
                    <a:pt x="245" y="2841"/>
                  </a:lnTo>
                  <a:lnTo>
                    <a:pt x="358" y="2954"/>
                  </a:lnTo>
                  <a:lnTo>
                    <a:pt x="509" y="3030"/>
                  </a:lnTo>
                  <a:lnTo>
                    <a:pt x="659" y="3067"/>
                  </a:lnTo>
                  <a:lnTo>
                    <a:pt x="829" y="3086"/>
                  </a:lnTo>
                  <a:lnTo>
                    <a:pt x="998" y="3067"/>
                  </a:lnTo>
                  <a:lnTo>
                    <a:pt x="1148" y="3030"/>
                  </a:lnTo>
                  <a:lnTo>
                    <a:pt x="1299" y="2954"/>
                  </a:lnTo>
                  <a:lnTo>
                    <a:pt x="1412" y="2841"/>
                  </a:lnTo>
                  <a:lnTo>
                    <a:pt x="1525" y="2729"/>
                  </a:lnTo>
                  <a:lnTo>
                    <a:pt x="1600" y="2578"/>
                  </a:lnTo>
                  <a:lnTo>
                    <a:pt x="1638" y="2427"/>
                  </a:lnTo>
                  <a:lnTo>
                    <a:pt x="1657" y="2258"/>
                  </a:lnTo>
                  <a:lnTo>
                    <a:pt x="1657" y="828"/>
                  </a:lnTo>
                  <a:lnTo>
                    <a:pt x="1638" y="659"/>
                  </a:lnTo>
                  <a:lnTo>
                    <a:pt x="1600" y="508"/>
                  </a:lnTo>
                  <a:lnTo>
                    <a:pt x="1525" y="358"/>
                  </a:lnTo>
                  <a:lnTo>
                    <a:pt x="1412" y="245"/>
                  </a:lnTo>
                  <a:lnTo>
                    <a:pt x="1299" y="132"/>
                  </a:lnTo>
                  <a:lnTo>
                    <a:pt x="1148" y="57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59" name="Google Shape;1659;p9"/>
            <p:cNvSpPr/>
            <p:nvPr/>
          </p:nvSpPr>
          <p:spPr>
            <a:xfrm>
              <a:off x="2946100" y="3919400"/>
              <a:ext cx="22600" cy="11775"/>
            </a:xfrm>
            <a:custGeom>
              <a:avLst/>
              <a:gdLst/>
              <a:ahLst/>
              <a:cxnLst/>
              <a:rect l="l" t="t" r="r" b="b"/>
              <a:pathLst>
                <a:path w="904" h="471" extrusionOk="0">
                  <a:moveTo>
                    <a:pt x="452" y="0"/>
                  </a:moveTo>
                  <a:lnTo>
                    <a:pt x="264" y="19"/>
                  </a:lnTo>
                  <a:lnTo>
                    <a:pt x="132" y="76"/>
                  </a:lnTo>
                  <a:lnTo>
                    <a:pt x="76" y="113"/>
                  </a:lnTo>
                  <a:lnTo>
                    <a:pt x="20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20" y="339"/>
                  </a:lnTo>
                  <a:lnTo>
                    <a:pt x="76" y="377"/>
                  </a:lnTo>
                  <a:lnTo>
                    <a:pt x="132" y="414"/>
                  </a:lnTo>
                  <a:lnTo>
                    <a:pt x="264" y="452"/>
                  </a:lnTo>
                  <a:lnTo>
                    <a:pt x="452" y="471"/>
                  </a:lnTo>
                  <a:lnTo>
                    <a:pt x="622" y="452"/>
                  </a:lnTo>
                  <a:lnTo>
                    <a:pt x="772" y="414"/>
                  </a:lnTo>
                  <a:lnTo>
                    <a:pt x="829" y="377"/>
                  </a:lnTo>
                  <a:lnTo>
                    <a:pt x="866" y="339"/>
                  </a:lnTo>
                  <a:lnTo>
                    <a:pt x="904" y="283"/>
                  </a:lnTo>
                  <a:lnTo>
                    <a:pt x="904" y="245"/>
                  </a:lnTo>
                  <a:lnTo>
                    <a:pt x="904" y="189"/>
                  </a:lnTo>
                  <a:lnTo>
                    <a:pt x="866" y="151"/>
                  </a:lnTo>
                  <a:lnTo>
                    <a:pt x="829" y="113"/>
                  </a:lnTo>
                  <a:lnTo>
                    <a:pt x="772" y="76"/>
                  </a:lnTo>
                  <a:lnTo>
                    <a:pt x="622" y="1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60" name="Google Shape;1660;p9"/>
            <p:cNvSpPr/>
            <p:nvPr/>
          </p:nvSpPr>
          <p:spPr>
            <a:xfrm>
              <a:off x="2942350" y="3915625"/>
              <a:ext cx="30125" cy="19325"/>
            </a:xfrm>
            <a:custGeom>
              <a:avLst/>
              <a:gdLst/>
              <a:ahLst/>
              <a:cxnLst/>
              <a:rect l="l" t="t" r="r" b="b"/>
              <a:pathLst>
                <a:path w="1205" h="773" extrusionOk="0">
                  <a:moveTo>
                    <a:pt x="602" y="302"/>
                  </a:moveTo>
                  <a:lnTo>
                    <a:pt x="734" y="321"/>
                  </a:lnTo>
                  <a:lnTo>
                    <a:pt x="828" y="340"/>
                  </a:lnTo>
                  <a:lnTo>
                    <a:pt x="903" y="377"/>
                  </a:lnTo>
                  <a:lnTo>
                    <a:pt x="885" y="415"/>
                  </a:lnTo>
                  <a:lnTo>
                    <a:pt x="828" y="434"/>
                  </a:lnTo>
                  <a:lnTo>
                    <a:pt x="734" y="471"/>
                  </a:lnTo>
                  <a:lnTo>
                    <a:pt x="489" y="471"/>
                  </a:lnTo>
                  <a:lnTo>
                    <a:pt x="395" y="452"/>
                  </a:lnTo>
                  <a:lnTo>
                    <a:pt x="320" y="415"/>
                  </a:lnTo>
                  <a:lnTo>
                    <a:pt x="301" y="396"/>
                  </a:lnTo>
                  <a:lnTo>
                    <a:pt x="320" y="358"/>
                  </a:lnTo>
                  <a:lnTo>
                    <a:pt x="395" y="340"/>
                  </a:lnTo>
                  <a:lnTo>
                    <a:pt x="489" y="321"/>
                  </a:lnTo>
                  <a:lnTo>
                    <a:pt x="602" y="302"/>
                  </a:lnTo>
                  <a:close/>
                  <a:moveTo>
                    <a:pt x="602" y="1"/>
                  </a:moveTo>
                  <a:lnTo>
                    <a:pt x="471" y="20"/>
                  </a:lnTo>
                  <a:lnTo>
                    <a:pt x="358" y="38"/>
                  </a:lnTo>
                  <a:lnTo>
                    <a:pt x="264" y="76"/>
                  </a:lnTo>
                  <a:lnTo>
                    <a:pt x="170" y="114"/>
                  </a:lnTo>
                  <a:lnTo>
                    <a:pt x="94" y="170"/>
                  </a:lnTo>
                  <a:lnTo>
                    <a:pt x="38" y="245"/>
                  </a:lnTo>
                  <a:lnTo>
                    <a:pt x="0" y="302"/>
                  </a:lnTo>
                  <a:lnTo>
                    <a:pt x="0" y="396"/>
                  </a:lnTo>
                  <a:lnTo>
                    <a:pt x="0" y="471"/>
                  </a:lnTo>
                  <a:lnTo>
                    <a:pt x="38" y="546"/>
                  </a:lnTo>
                  <a:lnTo>
                    <a:pt x="94" y="603"/>
                  </a:lnTo>
                  <a:lnTo>
                    <a:pt x="170" y="659"/>
                  </a:lnTo>
                  <a:lnTo>
                    <a:pt x="264" y="716"/>
                  </a:lnTo>
                  <a:lnTo>
                    <a:pt x="358" y="753"/>
                  </a:lnTo>
                  <a:lnTo>
                    <a:pt x="471" y="772"/>
                  </a:lnTo>
                  <a:lnTo>
                    <a:pt x="734" y="772"/>
                  </a:lnTo>
                  <a:lnTo>
                    <a:pt x="847" y="753"/>
                  </a:lnTo>
                  <a:lnTo>
                    <a:pt x="941" y="716"/>
                  </a:lnTo>
                  <a:lnTo>
                    <a:pt x="1035" y="659"/>
                  </a:lnTo>
                  <a:lnTo>
                    <a:pt x="1110" y="603"/>
                  </a:lnTo>
                  <a:lnTo>
                    <a:pt x="1167" y="546"/>
                  </a:lnTo>
                  <a:lnTo>
                    <a:pt x="1186" y="471"/>
                  </a:lnTo>
                  <a:lnTo>
                    <a:pt x="1204" y="396"/>
                  </a:lnTo>
                  <a:lnTo>
                    <a:pt x="1186" y="302"/>
                  </a:lnTo>
                  <a:lnTo>
                    <a:pt x="1167" y="245"/>
                  </a:lnTo>
                  <a:lnTo>
                    <a:pt x="1110" y="170"/>
                  </a:lnTo>
                  <a:lnTo>
                    <a:pt x="1035" y="114"/>
                  </a:lnTo>
                  <a:lnTo>
                    <a:pt x="941" y="76"/>
                  </a:lnTo>
                  <a:lnTo>
                    <a:pt x="847" y="38"/>
                  </a:lnTo>
                  <a:lnTo>
                    <a:pt x="734" y="20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61" name="Google Shape;1661;p9"/>
            <p:cNvSpPr/>
            <p:nvPr/>
          </p:nvSpPr>
          <p:spPr>
            <a:xfrm>
              <a:off x="3032650" y="3929275"/>
              <a:ext cx="83300" cy="46600"/>
            </a:xfrm>
            <a:custGeom>
              <a:avLst/>
              <a:gdLst/>
              <a:ahLst/>
              <a:cxnLst/>
              <a:rect l="l" t="t" r="r" b="b"/>
              <a:pathLst>
                <a:path w="3332" h="1864" extrusionOk="0">
                  <a:moveTo>
                    <a:pt x="1657" y="0"/>
                  </a:moveTo>
                  <a:lnTo>
                    <a:pt x="1318" y="19"/>
                  </a:lnTo>
                  <a:lnTo>
                    <a:pt x="1017" y="76"/>
                  </a:lnTo>
                  <a:lnTo>
                    <a:pt x="735" y="170"/>
                  </a:lnTo>
                  <a:lnTo>
                    <a:pt x="490" y="283"/>
                  </a:lnTo>
                  <a:lnTo>
                    <a:pt x="283" y="414"/>
                  </a:lnTo>
                  <a:lnTo>
                    <a:pt x="189" y="490"/>
                  </a:lnTo>
                  <a:lnTo>
                    <a:pt x="132" y="584"/>
                  </a:lnTo>
                  <a:lnTo>
                    <a:pt x="76" y="659"/>
                  </a:lnTo>
                  <a:lnTo>
                    <a:pt x="38" y="753"/>
                  </a:lnTo>
                  <a:lnTo>
                    <a:pt x="1" y="847"/>
                  </a:lnTo>
                  <a:lnTo>
                    <a:pt x="1" y="941"/>
                  </a:lnTo>
                  <a:lnTo>
                    <a:pt x="1" y="1035"/>
                  </a:lnTo>
                  <a:lnTo>
                    <a:pt x="38" y="1129"/>
                  </a:lnTo>
                  <a:lnTo>
                    <a:pt x="76" y="1224"/>
                  </a:lnTo>
                  <a:lnTo>
                    <a:pt x="132" y="1299"/>
                  </a:lnTo>
                  <a:lnTo>
                    <a:pt x="189" y="1374"/>
                  </a:lnTo>
                  <a:lnTo>
                    <a:pt x="283" y="1449"/>
                  </a:lnTo>
                  <a:lnTo>
                    <a:pt x="490" y="1600"/>
                  </a:lnTo>
                  <a:lnTo>
                    <a:pt x="735" y="1713"/>
                  </a:lnTo>
                  <a:lnTo>
                    <a:pt x="1017" y="1788"/>
                  </a:lnTo>
                  <a:lnTo>
                    <a:pt x="1318" y="1844"/>
                  </a:lnTo>
                  <a:lnTo>
                    <a:pt x="1657" y="1863"/>
                  </a:lnTo>
                  <a:lnTo>
                    <a:pt x="1995" y="1844"/>
                  </a:lnTo>
                  <a:lnTo>
                    <a:pt x="2315" y="1788"/>
                  </a:lnTo>
                  <a:lnTo>
                    <a:pt x="2597" y="1713"/>
                  </a:lnTo>
                  <a:lnTo>
                    <a:pt x="2842" y="1600"/>
                  </a:lnTo>
                  <a:lnTo>
                    <a:pt x="3049" y="1449"/>
                  </a:lnTo>
                  <a:lnTo>
                    <a:pt x="3124" y="1374"/>
                  </a:lnTo>
                  <a:lnTo>
                    <a:pt x="3199" y="1299"/>
                  </a:lnTo>
                  <a:lnTo>
                    <a:pt x="3256" y="1224"/>
                  </a:lnTo>
                  <a:lnTo>
                    <a:pt x="3294" y="1129"/>
                  </a:lnTo>
                  <a:lnTo>
                    <a:pt x="3312" y="1035"/>
                  </a:lnTo>
                  <a:lnTo>
                    <a:pt x="3331" y="941"/>
                  </a:lnTo>
                  <a:lnTo>
                    <a:pt x="3312" y="847"/>
                  </a:lnTo>
                  <a:lnTo>
                    <a:pt x="3294" y="753"/>
                  </a:lnTo>
                  <a:lnTo>
                    <a:pt x="3256" y="659"/>
                  </a:lnTo>
                  <a:lnTo>
                    <a:pt x="3199" y="584"/>
                  </a:lnTo>
                  <a:lnTo>
                    <a:pt x="3124" y="490"/>
                  </a:lnTo>
                  <a:lnTo>
                    <a:pt x="3049" y="414"/>
                  </a:lnTo>
                  <a:lnTo>
                    <a:pt x="2842" y="283"/>
                  </a:lnTo>
                  <a:lnTo>
                    <a:pt x="2597" y="170"/>
                  </a:lnTo>
                  <a:lnTo>
                    <a:pt x="2315" y="76"/>
                  </a:lnTo>
                  <a:lnTo>
                    <a:pt x="1995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62" name="Google Shape;1662;p9"/>
            <p:cNvSpPr/>
            <p:nvPr/>
          </p:nvSpPr>
          <p:spPr>
            <a:xfrm>
              <a:off x="3028900" y="3925975"/>
              <a:ext cx="90800" cy="53650"/>
            </a:xfrm>
            <a:custGeom>
              <a:avLst/>
              <a:gdLst/>
              <a:ahLst/>
              <a:cxnLst/>
              <a:rect l="l" t="t" r="r" b="b"/>
              <a:pathLst>
                <a:path w="3632" h="2146" extrusionOk="0">
                  <a:moveTo>
                    <a:pt x="1807" y="283"/>
                  </a:moveTo>
                  <a:lnTo>
                    <a:pt x="2108" y="302"/>
                  </a:lnTo>
                  <a:lnTo>
                    <a:pt x="2390" y="358"/>
                  </a:lnTo>
                  <a:lnTo>
                    <a:pt x="2653" y="434"/>
                  </a:lnTo>
                  <a:lnTo>
                    <a:pt x="2879" y="528"/>
                  </a:lnTo>
                  <a:lnTo>
                    <a:pt x="3067" y="641"/>
                  </a:lnTo>
                  <a:lnTo>
                    <a:pt x="3218" y="772"/>
                  </a:lnTo>
                  <a:lnTo>
                    <a:pt x="3255" y="847"/>
                  </a:lnTo>
                  <a:lnTo>
                    <a:pt x="3293" y="923"/>
                  </a:lnTo>
                  <a:lnTo>
                    <a:pt x="3331" y="998"/>
                  </a:lnTo>
                  <a:lnTo>
                    <a:pt x="3331" y="1073"/>
                  </a:lnTo>
                  <a:lnTo>
                    <a:pt x="3331" y="1149"/>
                  </a:lnTo>
                  <a:lnTo>
                    <a:pt x="3293" y="1224"/>
                  </a:lnTo>
                  <a:lnTo>
                    <a:pt x="3255" y="1299"/>
                  </a:lnTo>
                  <a:lnTo>
                    <a:pt x="3218" y="1374"/>
                  </a:lnTo>
                  <a:lnTo>
                    <a:pt x="3067" y="1506"/>
                  </a:lnTo>
                  <a:lnTo>
                    <a:pt x="2879" y="1619"/>
                  </a:lnTo>
                  <a:lnTo>
                    <a:pt x="2653" y="1713"/>
                  </a:lnTo>
                  <a:lnTo>
                    <a:pt x="2390" y="1788"/>
                  </a:lnTo>
                  <a:lnTo>
                    <a:pt x="2108" y="1826"/>
                  </a:lnTo>
                  <a:lnTo>
                    <a:pt x="1807" y="1845"/>
                  </a:lnTo>
                  <a:lnTo>
                    <a:pt x="1505" y="1826"/>
                  </a:lnTo>
                  <a:lnTo>
                    <a:pt x="1223" y="1788"/>
                  </a:lnTo>
                  <a:lnTo>
                    <a:pt x="979" y="1713"/>
                  </a:lnTo>
                  <a:lnTo>
                    <a:pt x="753" y="1619"/>
                  </a:lnTo>
                  <a:lnTo>
                    <a:pt x="565" y="1506"/>
                  </a:lnTo>
                  <a:lnTo>
                    <a:pt x="414" y="1374"/>
                  </a:lnTo>
                  <a:lnTo>
                    <a:pt x="358" y="1299"/>
                  </a:lnTo>
                  <a:lnTo>
                    <a:pt x="320" y="1224"/>
                  </a:lnTo>
                  <a:lnTo>
                    <a:pt x="301" y="1149"/>
                  </a:lnTo>
                  <a:lnTo>
                    <a:pt x="301" y="1073"/>
                  </a:lnTo>
                  <a:lnTo>
                    <a:pt x="301" y="998"/>
                  </a:lnTo>
                  <a:lnTo>
                    <a:pt x="320" y="923"/>
                  </a:lnTo>
                  <a:lnTo>
                    <a:pt x="358" y="847"/>
                  </a:lnTo>
                  <a:lnTo>
                    <a:pt x="414" y="772"/>
                  </a:lnTo>
                  <a:lnTo>
                    <a:pt x="565" y="641"/>
                  </a:lnTo>
                  <a:lnTo>
                    <a:pt x="753" y="528"/>
                  </a:lnTo>
                  <a:lnTo>
                    <a:pt x="979" y="434"/>
                  </a:lnTo>
                  <a:lnTo>
                    <a:pt x="1223" y="358"/>
                  </a:lnTo>
                  <a:lnTo>
                    <a:pt x="1505" y="302"/>
                  </a:lnTo>
                  <a:lnTo>
                    <a:pt x="1807" y="283"/>
                  </a:lnTo>
                  <a:close/>
                  <a:moveTo>
                    <a:pt x="1807" y="1"/>
                  </a:moveTo>
                  <a:lnTo>
                    <a:pt x="1449" y="20"/>
                  </a:lnTo>
                  <a:lnTo>
                    <a:pt x="1092" y="76"/>
                  </a:lnTo>
                  <a:lnTo>
                    <a:pt x="791" y="170"/>
                  </a:lnTo>
                  <a:lnTo>
                    <a:pt x="659" y="245"/>
                  </a:lnTo>
                  <a:lnTo>
                    <a:pt x="527" y="302"/>
                  </a:lnTo>
                  <a:lnTo>
                    <a:pt x="414" y="377"/>
                  </a:lnTo>
                  <a:lnTo>
                    <a:pt x="301" y="471"/>
                  </a:lnTo>
                  <a:lnTo>
                    <a:pt x="207" y="546"/>
                  </a:lnTo>
                  <a:lnTo>
                    <a:pt x="132" y="641"/>
                  </a:lnTo>
                  <a:lnTo>
                    <a:pt x="76" y="753"/>
                  </a:lnTo>
                  <a:lnTo>
                    <a:pt x="38" y="847"/>
                  </a:lnTo>
                  <a:lnTo>
                    <a:pt x="0" y="960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38" y="1299"/>
                  </a:lnTo>
                  <a:lnTo>
                    <a:pt x="76" y="1393"/>
                  </a:lnTo>
                  <a:lnTo>
                    <a:pt x="132" y="1487"/>
                  </a:lnTo>
                  <a:lnTo>
                    <a:pt x="207" y="1581"/>
                  </a:lnTo>
                  <a:lnTo>
                    <a:pt x="301" y="1675"/>
                  </a:lnTo>
                  <a:lnTo>
                    <a:pt x="414" y="1751"/>
                  </a:lnTo>
                  <a:lnTo>
                    <a:pt x="527" y="1826"/>
                  </a:lnTo>
                  <a:lnTo>
                    <a:pt x="659" y="1901"/>
                  </a:lnTo>
                  <a:lnTo>
                    <a:pt x="791" y="1958"/>
                  </a:lnTo>
                  <a:lnTo>
                    <a:pt x="1092" y="2071"/>
                  </a:lnTo>
                  <a:lnTo>
                    <a:pt x="1449" y="2127"/>
                  </a:lnTo>
                  <a:lnTo>
                    <a:pt x="1807" y="2146"/>
                  </a:lnTo>
                  <a:lnTo>
                    <a:pt x="2183" y="2127"/>
                  </a:lnTo>
                  <a:lnTo>
                    <a:pt x="2522" y="2071"/>
                  </a:lnTo>
                  <a:lnTo>
                    <a:pt x="2841" y="1958"/>
                  </a:lnTo>
                  <a:lnTo>
                    <a:pt x="2973" y="1901"/>
                  </a:lnTo>
                  <a:lnTo>
                    <a:pt x="3105" y="1826"/>
                  </a:lnTo>
                  <a:lnTo>
                    <a:pt x="3218" y="1751"/>
                  </a:lnTo>
                  <a:lnTo>
                    <a:pt x="3312" y="1675"/>
                  </a:lnTo>
                  <a:lnTo>
                    <a:pt x="3406" y="1581"/>
                  </a:lnTo>
                  <a:lnTo>
                    <a:pt x="3481" y="1487"/>
                  </a:lnTo>
                  <a:lnTo>
                    <a:pt x="3538" y="1393"/>
                  </a:lnTo>
                  <a:lnTo>
                    <a:pt x="3594" y="1299"/>
                  </a:lnTo>
                  <a:lnTo>
                    <a:pt x="3613" y="1186"/>
                  </a:lnTo>
                  <a:lnTo>
                    <a:pt x="3632" y="1073"/>
                  </a:lnTo>
                  <a:lnTo>
                    <a:pt x="3613" y="960"/>
                  </a:lnTo>
                  <a:lnTo>
                    <a:pt x="3594" y="847"/>
                  </a:lnTo>
                  <a:lnTo>
                    <a:pt x="3538" y="753"/>
                  </a:lnTo>
                  <a:lnTo>
                    <a:pt x="3481" y="641"/>
                  </a:lnTo>
                  <a:lnTo>
                    <a:pt x="3406" y="546"/>
                  </a:lnTo>
                  <a:lnTo>
                    <a:pt x="3312" y="471"/>
                  </a:lnTo>
                  <a:lnTo>
                    <a:pt x="3218" y="377"/>
                  </a:lnTo>
                  <a:lnTo>
                    <a:pt x="3105" y="302"/>
                  </a:lnTo>
                  <a:lnTo>
                    <a:pt x="2973" y="245"/>
                  </a:lnTo>
                  <a:lnTo>
                    <a:pt x="2841" y="170"/>
                  </a:lnTo>
                  <a:lnTo>
                    <a:pt x="2522" y="76"/>
                  </a:lnTo>
                  <a:lnTo>
                    <a:pt x="2183" y="20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63" name="Google Shape;1663;p9"/>
            <p:cNvSpPr/>
            <p:nvPr/>
          </p:nvSpPr>
          <p:spPr>
            <a:xfrm>
              <a:off x="3076400" y="3936325"/>
              <a:ext cx="21675" cy="12250"/>
            </a:xfrm>
            <a:custGeom>
              <a:avLst/>
              <a:gdLst/>
              <a:ahLst/>
              <a:cxnLst/>
              <a:rect l="l" t="t" r="r" b="b"/>
              <a:pathLst>
                <a:path w="867" h="490" extrusionOk="0">
                  <a:moveTo>
                    <a:pt x="433" y="1"/>
                  </a:moveTo>
                  <a:lnTo>
                    <a:pt x="264" y="20"/>
                  </a:lnTo>
                  <a:lnTo>
                    <a:pt x="132" y="76"/>
                  </a:lnTo>
                  <a:lnTo>
                    <a:pt x="76" y="114"/>
                  </a:lnTo>
                  <a:lnTo>
                    <a:pt x="38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38" y="339"/>
                  </a:lnTo>
                  <a:lnTo>
                    <a:pt x="76" y="377"/>
                  </a:lnTo>
                  <a:lnTo>
                    <a:pt x="132" y="415"/>
                  </a:lnTo>
                  <a:lnTo>
                    <a:pt x="264" y="471"/>
                  </a:lnTo>
                  <a:lnTo>
                    <a:pt x="433" y="490"/>
                  </a:lnTo>
                  <a:lnTo>
                    <a:pt x="603" y="471"/>
                  </a:lnTo>
                  <a:lnTo>
                    <a:pt x="734" y="415"/>
                  </a:lnTo>
                  <a:lnTo>
                    <a:pt x="791" y="377"/>
                  </a:lnTo>
                  <a:lnTo>
                    <a:pt x="829" y="339"/>
                  </a:lnTo>
                  <a:lnTo>
                    <a:pt x="866" y="283"/>
                  </a:lnTo>
                  <a:lnTo>
                    <a:pt x="866" y="245"/>
                  </a:lnTo>
                  <a:lnTo>
                    <a:pt x="866" y="189"/>
                  </a:lnTo>
                  <a:lnTo>
                    <a:pt x="829" y="151"/>
                  </a:lnTo>
                  <a:lnTo>
                    <a:pt x="791" y="114"/>
                  </a:lnTo>
                  <a:lnTo>
                    <a:pt x="734" y="76"/>
                  </a:lnTo>
                  <a:lnTo>
                    <a:pt x="603" y="20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64" name="Google Shape;1664;p9"/>
            <p:cNvSpPr/>
            <p:nvPr/>
          </p:nvSpPr>
          <p:spPr>
            <a:xfrm>
              <a:off x="2823800" y="3936325"/>
              <a:ext cx="21675" cy="12250"/>
            </a:xfrm>
            <a:custGeom>
              <a:avLst/>
              <a:gdLst/>
              <a:ahLst/>
              <a:cxnLst/>
              <a:rect l="l" t="t" r="r" b="b"/>
              <a:pathLst>
                <a:path w="867" h="490" extrusionOk="0">
                  <a:moveTo>
                    <a:pt x="433" y="1"/>
                  </a:moveTo>
                  <a:lnTo>
                    <a:pt x="264" y="20"/>
                  </a:lnTo>
                  <a:lnTo>
                    <a:pt x="132" y="76"/>
                  </a:lnTo>
                  <a:lnTo>
                    <a:pt x="76" y="114"/>
                  </a:lnTo>
                  <a:lnTo>
                    <a:pt x="38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38" y="339"/>
                  </a:lnTo>
                  <a:lnTo>
                    <a:pt x="76" y="377"/>
                  </a:lnTo>
                  <a:lnTo>
                    <a:pt x="132" y="415"/>
                  </a:lnTo>
                  <a:lnTo>
                    <a:pt x="264" y="471"/>
                  </a:lnTo>
                  <a:lnTo>
                    <a:pt x="433" y="490"/>
                  </a:lnTo>
                  <a:lnTo>
                    <a:pt x="603" y="471"/>
                  </a:lnTo>
                  <a:lnTo>
                    <a:pt x="734" y="415"/>
                  </a:lnTo>
                  <a:lnTo>
                    <a:pt x="791" y="377"/>
                  </a:lnTo>
                  <a:lnTo>
                    <a:pt x="829" y="339"/>
                  </a:lnTo>
                  <a:lnTo>
                    <a:pt x="866" y="283"/>
                  </a:lnTo>
                  <a:lnTo>
                    <a:pt x="866" y="245"/>
                  </a:lnTo>
                  <a:lnTo>
                    <a:pt x="866" y="189"/>
                  </a:lnTo>
                  <a:lnTo>
                    <a:pt x="829" y="151"/>
                  </a:lnTo>
                  <a:lnTo>
                    <a:pt x="791" y="114"/>
                  </a:lnTo>
                  <a:lnTo>
                    <a:pt x="734" y="76"/>
                  </a:lnTo>
                  <a:lnTo>
                    <a:pt x="603" y="20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65" name="Google Shape;1665;p9"/>
            <p:cNvSpPr/>
            <p:nvPr/>
          </p:nvSpPr>
          <p:spPr>
            <a:xfrm>
              <a:off x="2801225" y="3929275"/>
              <a:ext cx="83275" cy="46600"/>
            </a:xfrm>
            <a:custGeom>
              <a:avLst/>
              <a:gdLst/>
              <a:ahLst/>
              <a:cxnLst/>
              <a:rect l="l" t="t" r="r" b="b"/>
              <a:pathLst>
                <a:path w="3331" h="1864" extrusionOk="0">
                  <a:moveTo>
                    <a:pt x="1656" y="0"/>
                  </a:moveTo>
                  <a:lnTo>
                    <a:pt x="1318" y="19"/>
                  </a:lnTo>
                  <a:lnTo>
                    <a:pt x="1017" y="76"/>
                  </a:lnTo>
                  <a:lnTo>
                    <a:pt x="734" y="170"/>
                  </a:lnTo>
                  <a:lnTo>
                    <a:pt x="490" y="283"/>
                  </a:lnTo>
                  <a:lnTo>
                    <a:pt x="283" y="414"/>
                  </a:lnTo>
                  <a:lnTo>
                    <a:pt x="189" y="490"/>
                  </a:lnTo>
                  <a:lnTo>
                    <a:pt x="132" y="584"/>
                  </a:lnTo>
                  <a:lnTo>
                    <a:pt x="76" y="659"/>
                  </a:lnTo>
                  <a:lnTo>
                    <a:pt x="38" y="753"/>
                  </a:lnTo>
                  <a:lnTo>
                    <a:pt x="1" y="847"/>
                  </a:lnTo>
                  <a:lnTo>
                    <a:pt x="1" y="941"/>
                  </a:lnTo>
                  <a:lnTo>
                    <a:pt x="1" y="1035"/>
                  </a:lnTo>
                  <a:lnTo>
                    <a:pt x="38" y="1129"/>
                  </a:lnTo>
                  <a:lnTo>
                    <a:pt x="76" y="1224"/>
                  </a:lnTo>
                  <a:lnTo>
                    <a:pt x="132" y="1299"/>
                  </a:lnTo>
                  <a:lnTo>
                    <a:pt x="189" y="1374"/>
                  </a:lnTo>
                  <a:lnTo>
                    <a:pt x="283" y="1449"/>
                  </a:lnTo>
                  <a:lnTo>
                    <a:pt x="490" y="1600"/>
                  </a:lnTo>
                  <a:lnTo>
                    <a:pt x="734" y="1713"/>
                  </a:lnTo>
                  <a:lnTo>
                    <a:pt x="1017" y="1788"/>
                  </a:lnTo>
                  <a:lnTo>
                    <a:pt x="1318" y="1844"/>
                  </a:lnTo>
                  <a:lnTo>
                    <a:pt x="1656" y="1863"/>
                  </a:lnTo>
                  <a:lnTo>
                    <a:pt x="1995" y="1844"/>
                  </a:lnTo>
                  <a:lnTo>
                    <a:pt x="2315" y="1788"/>
                  </a:lnTo>
                  <a:lnTo>
                    <a:pt x="2597" y="1713"/>
                  </a:lnTo>
                  <a:lnTo>
                    <a:pt x="2842" y="1600"/>
                  </a:lnTo>
                  <a:lnTo>
                    <a:pt x="3049" y="1449"/>
                  </a:lnTo>
                  <a:lnTo>
                    <a:pt x="3124" y="1374"/>
                  </a:lnTo>
                  <a:lnTo>
                    <a:pt x="3199" y="1299"/>
                  </a:lnTo>
                  <a:lnTo>
                    <a:pt x="3256" y="1224"/>
                  </a:lnTo>
                  <a:lnTo>
                    <a:pt x="3293" y="1129"/>
                  </a:lnTo>
                  <a:lnTo>
                    <a:pt x="3312" y="1035"/>
                  </a:lnTo>
                  <a:lnTo>
                    <a:pt x="3331" y="941"/>
                  </a:lnTo>
                  <a:lnTo>
                    <a:pt x="3312" y="847"/>
                  </a:lnTo>
                  <a:lnTo>
                    <a:pt x="3293" y="753"/>
                  </a:lnTo>
                  <a:lnTo>
                    <a:pt x="3256" y="659"/>
                  </a:lnTo>
                  <a:lnTo>
                    <a:pt x="3199" y="584"/>
                  </a:lnTo>
                  <a:lnTo>
                    <a:pt x="3124" y="490"/>
                  </a:lnTo>
                  <a:lnTo>
                    <a:pt x="3049" y="414"/>
                  </a:lnTo>
                  <a:lnTo>
                    <a:pt x="2842" y="283"/>
                  </a:lnTo>
                  <a:lnTo>
                    <a:pt x="2597" y="170"/>
                  </a:lnTo>
                  <a:lnTo>
                    <a:pt x="2315" y="76"/>
                  </a:lnTo>
                  <a:lnTo>
                    <a:pt x="1995" y="19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66" name="Google Shape;1666;p9"/>
            <p:cNvSpPr/>
            <p:nvPr/>
          </p:nvSpPr>
          <p:spPr>
            <a:xfrm>
              <a:off x="2797450" y="3925975"/>
              <a:ext cx="90825" cy="53650"/>
            </a:xfrm>
            <a:custGeom>
              <a:avLst/>
              <a:gdLst/>
              <a:ahLst/>
              <a:cxnLst/>
              <a:rect l="l" t="t" r="r" b="b"/>
              <a:pathLst>
                <a:path w="3633" h="2146" extrusionOk="0">
                  <a:moveTo>
                    <a:pt x="1807" y="283"/>
                  </a:moveTo>
                  <a:lnTo>
                    <a:pt x="2108" y="302"/>
                  </a:lnTo>
                  <a:lnTo>
                    <a:pt x="2391" y="358"/>
                  </a:lnTo>
                  <a:lnTo>
                    <a:pt x="2654" y="434"/>
                  </a:lnTo>
                  <a:lnTo>
                    <a:pt x="2880" y="528"/>
                  </a:lnTo>
                  <a:lnTo>
                    <a:pt x="3068" y="641"/>
                  </a:lnTo>
                  <a:lnTo>
                    <a:pt x="3218" y="772"/>
                  </a:lnTo>
                  <a:lnTo>
                    <a:pt x="3256" y="847"/>
                  </a:lnTo>
                  <a:lnTo>
                    <a:pt x="3294" y="923"/>
                  </a:lnTo>
                  <a:lnTo>
                    <a:pt x="3331" y="998"/>
                  </a:lnTo>
                  <a:lnTo>
                    <a:pt x="3331" y="1073"/>
                  </a:lnTo>
                  <a:lnTo>
                    <a:pt x="3331" y="1149"/>
                  </a:lnTo>
                  <a:lnTo>
                    <a:pt x="3294" y="1224"/>
                  </a:lnTo>
                  <a:lnTo>
                    <a:pt x="3256" y="1299"/>
                  </a:lnTo>
                  <a:lnTo>
                    <a:pt x="3218" y="1374"/>
                  </a:lnTo>
                  <a:lnTo>
                    <a:pt x="3068" y="1506"/>
                  </a:lnTo>
                  <a:lnTo>
                    <a:pt x="2880" y="1619"/>
                  </a:lnTo>
                  <a:lnTo>
                    <a:pt x="2654" y="1713"/>
                  </a:lnTo>
                  <a:lnTo>
                    <a:pt x="2391" y="1788"/>
                  </a:lnTo>
                  <a:lnTo>
                    <a:pt x="2108" y="1826"/>
                  </a:lnTo>
                  <a:lnTo>
                    <a:pt x="1807" y="1845"/>
                  </a:lnTo>
                  <a:lnTo>
                    <a:pt x="1506" y="1826"/>
                  </a:lnTo>
                  <a:lnTo>
                    <a:pt x="1224" y="1788"/>
                  </a:lnTo>
                  <a:lnTo>
                    <a:pt x="979" y="1713"/>
                  </a:lnTo>
                  <a:lnTo>
                    <a:pt x="754" y="1619"/>
                  </a:lnTo>
                  <a:lnTo>
                    <a:pt x="565" y="1506"/>
                  </a:lnTo>
                  <a:lnTo>
                    <a:pt x="415" y="1374"/>
                  </a:lnTo>
                  <a:lnTo>
                    <a:pt x="358" y="1299"/>
                  </a:lnTo>
                  <a:lnTo>
                    <a:pt x="321" y="1224"/>
                  </a:lnTo>
                  <a:lnTo>
                    <a:pt x="302" y="1149"/>
                  </a:lnTo>
                  <a:lnTo>
                    <a:pt x="302" y="1073"/>
                  </a:lnTo>
                  <a:lnTo>
                    <a:pt x="302" y="998"/>
                  </a:lnTo>
                  <a:lnTo>
                    <a:pt x="321" y="923"/>
                  </a:lnTo>
                  <a:lnTo>
                    <a:pt x="358" y="847"/>
                  </a:lnTo>
                  <a:lnTo>
                    <a:pt x="415" y="772"/>
                  </a:lnTo>
                  <a:lnTo>
                    <a:pt x="565" y="641"/>
                  </a:lnTo>
                  <a:lnTo>
                    <a:pt x="754" y="528"/>
                  </a:lnTo>
                  <a:lnTo>
                    <a:pt x="979" y="434"/>
                  </a:lnTo>
                  <a:lnTo>
                    <a:pt x="1224" y="358"/>
                  </a:lnTo>
                  <a:lnTo>
                    <a:pt x="1506" y="302"/>
                  </a:lnTo>
                  <a:lnTo>
                    <a:pt x="1807" y="283"/>
                  </a:lnTo>
                  <a:close/>
                  <a:moveTo>
                    <a:pt x="1807" y="1"/>
                  </a:moveTo>
                  <a:lnTo>
                    <a:pt x="1450" y="20"/>
                  </a:lnTo>
                  <a:lnTo>
                    <a:pt x="1092" y="76"/>
                  </a:lnTo>
                  <a:lnTo>
                    <a:pt x="791" y="170"/>
                  </a:lnTo>
                  <a:lnTo>
                    <a:pt x="660" y="245"/>
                  </a:lnTo>
                  <a:lnTo>
                    <a:pt x="528" y="302"/>
                  </a:lnTo>
                  <a:lnTo>
                    <a:pt x="415" y="377"/>
                  </a:lnTo>
                  <a:lnTo>
                    <a:pt x="302" y="471"/>
                  </a:lnTo>
                  <a:lnTo>
                    <a:pt x="208" y="546"/>
                  </a:lnTo>
                  <a:lnTo>
                    <a:pt x="133" y="641"/>
                  </a:lnTo>
                  <a:lnTo>
                    <a:pt x="76" y="753"/>
                  </a:lnTo>
                  <a:lnTo>
                    <a:pt x="39" y="847"/>
                  </a:lnTo>
                  <a:lnTo>
                    <a:pt x="1" y="960"/>
                  </a:lnTo>
                  <a:lnTo>
                    <a:pt x="1" y="1073"/>
                  </a:lnTo>
                  <a:lnTo>
                    <a:pt x="1" y="1186"/>
                  </a:lnTo>
                  <a:lnTo>
                    <a:pt x="39" y="1299"/>
                  </a:lnTo>
                  <a:lnTo>
                    <a:pt x="76" y="1393"/>
                  </a:lnTo>
                  <a:lnTo>
                    <a:pt x="133" y="1487"/>
                  </a:lnTo>
                  <a:lnTo>
                    <a:pt x="208" y="1581"/>
                  </a:lnTo>
                  <a:lnTo>
                    <a:pt x="302" y="1675"/>
                  </a:lnTo>
                  <a:lnTo>
                    <a:pt x="415" y="1751"/>
                  </a:lnTo>
                  <a:lnTo>
                    <a:pt x="528" y="1826"/>
                  </a:lnTo>
                  <a:lnTo>
                    <a:pt x="660" y="1901"/>
                  </a:lnTo>
                  <a:lnTo>
                    <a:pt x="791" y="1958"/>
                  </a:lnTo>
                  <a:lnTo>
                    <a:pt x="1092" y="2071"/>
                  </a:lnTo>
                  <a:lnTo>
                    <a:pt x="1450" y="2127"/>
                  </a:lnTo>
                  <a:lnTo>
                    <a:pt x="1807" y="2146"/>
                  </a:lnTo>
                  <a:lnTo>
                    <a:pt x="2184" y="2127"/>
                  </a:lnTo>
                  <a:lnTo>
                    <a:pt x="2522" y="2071"/>
                  </a:lnTo>
                  <a:lnTo>
                    <a:pt x="2842" y="1958"/>
                  </a:lnTo>
                  <a:lnTo>
                    <a:pt x="2974" y="1901"/>
                  </a:lnTo>
                  <a:lnTo>
                    <a:pt x="3106" y="1826"/>
                  </a:lnTo>
                  <a:lnTo>
                    <a:pt x="3218" y="1751"/>
                  </a:lnTo>
                  <a:lnTo>
                    <a:pt x="3313" y="1675"/>
                  </a:lnTo>
                  <a:lnTo>
                    <a:pt x="3407" y="1581"/>
                  </a:lnTo>
                  <a:lnTo>
                    <a:pt x="3482" y="1487"/>
                  </a:lnTo>
                  <a:lnTo>
                    <a:pt x="3538" y="1393"/>
                  </a:lnTo>
                  <a:lnTo>
                    <a:pt x="3595" y="1299"/>
                  </a:lnTo>
                  <a:lnTo>
                    <a:pt x="3614" y="1186"/>
                  </a:lnTo>
                  <a:lnTo>
                    <a:pt x="3632" y="1073"/>
                  </a:lnTo>
                  <a:lnTo>
                    <a:pt x="3614" y="960"/>
                  </a:lnTo>
                  <a:lnTo>
                    <a:pt x="3595" y="847"/>
                  </a:lnTo>
                  <a:lnTo>
                    <a:pt x="3538" y="753"/>
                  </a:lnTo>
                  <a:lnTo>
                    <a:pt x="3482" y="641"/>
                  </a:lnTo>
                  <a:lnTo>
                    <a:pt x="3407" y="546"/>
                  </a:lnTo>
                  <a:lnTo>
                    <a:pt x="3313" y="471"/>
                  </a:lnTo>
                  <a:lnTo>
                    <a:pt x="3218" y="377"/>
                  </a:lnTo>
                  <a:lnTo>
                    <a:pt x="3106" y="302"/>
                  </a:lnTo>
                  <a:lnTo>
                    <a:pt x="2974" y="245"/>
                  </a:lnTo>
                  <a:lnTo>
                    <a:pt x="2842" y="170"/>
                  </a:lnTo>
                  <a:lnTo>
                    <a:pt x="2522" y="76"/>
                  </a:lnTo>
                  <a:lnTo>
                    <a:pt x="2184" y="20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67" name="Google Shape;1667;p9"/>
            <p:cNvSpPr/>
            <p:nvPr/>
          </p:nvSpPr>
          <p:spPr>
            <a:xfrm>
              <a:off x="2823800" y="3936325"/>
              <a:ext cx="21675" cy="12250"/>
            </a:xfrm>
            <a:custGeom>
              <a:avLst/>
              <a:gdLst/>
              <a:ahLst/>
              <a:cxnLst/>
              <a:rect l="l" t="t" r="r" b="b"/>
              <a:pathLst>
                <a:path w="867" h="490" extrusionOk="0">
                  <a:moveTo>
                    <a:pt x="433" y="1"/>
                  </a:moveTo>
                  <a:lnTo>
                    <a:pt x="264" y="20"/>
                  </a:lnTo>
                  <a:lnTo>
                    <a:pt x="132" y="76"/>
                  </a:lnTo>
                  <a:lnTo>
                    <a:pt x="76" y="114"/>
                  </a:lnTo>
                  <a:lnTo>
                    <a:pt x="38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38" y="339"/>
                  </a:lnTo>
                  <a:lnTo>
                    <a:pt x="76" y="377"/>
                  </a:lnTo>
                  <a:lnTo>
                    <a:pt x="132" y="415"/>
                  </a:lnTo>
                  <a:lnTo>
                    <a:pt x="264" y="471"/>
                  </a:lnTo>
                  <a:lnTo>
                    <a:pt x="433" y="490"/>
                  </a:lnTo>
                  <a:lnTo>
                    <a:pt x="603" y="471"/>
                  </a:lnTo>
                  <a:lnTo>
                    <a:pt x="734" y="415"/>
                  </a:lnTo>
                  <a:lnTo>
                    <a:pt x="791" y="377"/>
                  </a:lnTo>
                  <a:lnTo>
                    <a:pt x="829" y="339"/>
                  </a:lnTo>
                  <a:lnTo>
                    <a:pt x="866" y="283"/>
                  </a:lnTo>
                  <a:lnTo>
                    <a:pt x="866" y="245"/>
                  </a:lnTo>
                  <a:lnTo>
                    <a:pt x="866" y="189"/>
                  </a:lnTo>
                  <a:lnTo>
                    <a:pt x="829" y="151"/>
                  </a:lnTo>
                  <a:lnTo>
                    <a:pt x="791" y="114"/>
                  </a:lnTo>
                  <a:lnTo>
                    <a:pt x="734" y="76"/>
                  </a:lnTo>
                  <a:lnTo>
                    <a:pt x="603" y="20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68" name="Google Shape;1668;p9"/>
            <p:cNvSpPr/>
            <p:nvPr/>
          </p:nvSpPr>
          <p:spPr>
            <a:xfrm>
              <a:off x="2896250" y="3932100"/>
              <a:ext cx="121850" cy="50825"/>
            </a:xfrm>
            <a:custGeom>
              <a:avLst/>
              <a:gdLst/>
              <a:ahLst/>
              <a:cxnLst/>
              <a:rect l="l" t="t" r="r" b="b"/>
              <a:pathLst>
                <a:path w="4874" h="2033" extrusionOk="0">
                  <a:moveTo>
                    <a:pt x="734" y="0"/>
                  </a:moveTo>
                  <a:lnTo>
                    <a:pt x="602" y="19"/>
                  </a:lnTo>
                  <a:lnTo>
                    <a:pt x="471" y="38"/>
                  </a:lnTo>
                  <a:lnTo>
                    <a:pt x="358" y="94"/>
                  </a:lnTo>
                  <a:lnTo>
                    <a:pt x="245" y="170"/>
                  </a:lnTo>
                  <a:lnTo>
                    <a:pt x="151" y="264"/>
                  </a:lnTo>
                  <a:lnTo>
                    <a:pt x="76" y="377"/>
                  </a:lnTo>
                  <a:lnTo>
                    <a:pt x="38" y="490"/>
                  </a:lnTo>
                  <a:lnTo>
                    <a:pt x="19" y="602"/>
                  </a:lnTo>
                  <a:lnTo>
                    <a:pt x="0" y="715"/>
                  </a:lnTo>
                  <a:lnTo>
                    <a:pt x="19" y="847"/>
                  </a:lnTo>
                  <a:lnTo>
                    <a:pt x="57" y="960"/>
                  </a:lnTo>
                  <a:lnTo>
                    <a:pt x="113" y="1054"/>
                  </a:lnTo>
                  <a:lnTo>
                    <a:pt x="207" y="1148"/>
                  </a:lnTo>
                  <a:lnTo>
                    <a:pt x="339" y="1299"/>
                  </a:lnTo>
                  <a:lnTo>
                    <a:pt x="546" y="1449"/>
                  </a:lnTo>
                  <a:lnTo>
                    <a:pt x="753" y="1581"/>
                  </a:lnTo>
                  <a:lnTo>
                    <a:pt x="979" y="1694"/>
                  </a:lnTo>
                  <a:lnTo>
                    <a:pt x="1280" y="1826"/>
                  </a:lnTo>
                  <a:lnTo>
                    <a:pt x="1600" y="1920"/>
                  </a:lnTo>
                  <a:lnTo>
                    <a:pt x="1825" y="1976"/>
                  </a:lnTo>
                  <a:lnTo>
                    <a:pt x="2089" y="2014"/>
                  </a:lnTo>
                  <a:lnTo>
                    <a:pt x="2427" y="2032"/>
                  </a:lnTo>
                  <a:lnTo>
                    <a:pt x="2785" y="2014"/>
                  </a:lnTo>
                  <a:lnTo>
                    <a:pt x="2973" y="1995"/>
                  </a:lnTo>
                  <a:lnTo>
                    <a:pt x="3180" y="1957"/>
                  </a:lnTo>
                  <a:lnTo>
                    <a:pt x="3387" y="1901"/>
                  </a:lnTo>
                  <a:lnTo>
                    <a:pt x="3594" y="1826"/>
                  </a:lnTo>
                  <a:lnTo>
                    <a:pt x="3933" y="1694"/>
                  </a:lnTo>
                  <a:lnTo>
                    <a:pt x="4196" y="1543"/>
                  </a:lnTo>
                  <a:lnTo>
                    <a:pt x="4460" y="1374"/>
                  </a:lnTo>
                  <a:lnTo>
                    <a:pt x="4572" y="1280"/>
                  </a:lnTo>
                  <a:lnTo>
                    <a:pt x="4610" y="1261"/>
                  </a:lnTo>
                  <a:lnTo>
                    <a:pt x="4704" y="1167"/>
                  </a:lnTo>
                  <a:lnTo>
                    <a:pt x="4779" y="1054"/>
                  </a:lnTo>
                  <a:lnTo>
                    <a:pt x="4836" y="941"/>
                  </a:lnTo>
                  <a:lnTo>
                    <a:pt x="4873" y="809"/>
                  </a:lnTo>
                  <a:lnTo>
                    <a:pt x="4873" y="678"/>
                  </a:lnTo>
                  <a:lnTo>
                    <a:pt x="4855" y="546"/>
                  </a:lnTo>
                  <a:lnTo>
                    <a:pt x="4817" y="433"/>
                  </a:lnTo>
                  <a:lnTo>
                    <a:pt x="4742" y="301"/>
                  </a:lnTo>
                  <a:lnTo>
                    <a:pt x="4648" y="207"/>
                  </a:lnTo>
                  <a:lnTo>
                    <a:pt x="4535" y="132"/>
                  </a:lnTo>
                  <a:lnTo>
                    <a:pt x="4422" y="76"/>
                  </a:lnTo>
                  <a:lnTo>
                    <a:pt x="4290" y="38"/>
                  </a:lnTo>
                  <a:lnTo>
                    <a:pt x="4159" y="38"/>
                  </a:lnTo>
                  <a:lnTo>
                    <a:pt x="4046" y="57"/>
                  </a:lnTo>
                  <a:lnTo>
                    <a:pt x="3914" y="113"/>
                  </a:lnTo>
                  <a:lnTo>
                    <a:pt x="3801" y="170"/>
                  </a:lnTo>
                  <a:lnTo>
                    <a:pt x="3613" y="301"/>
                  </a:lnTo>
                  <a:lnTo>
                    <a:pt x="3444" y="414"/>
                  </a:lnTo>
                  <a:lnTo>
                    <a:pt x="3255" y="490"/>
                  </a:lnTo>
                  <a:lnTo>
                    <a:pt x="3086" y="565"/>
                  </a:lnTo>
                  <a:lnTo>
                    <a:pt x="2898" y="621"/>
                  </a:lnTo>
                  <a:lnTo>
                    <a:pt x="2672" y="659"/>
                  </a:lnTo>
                  <a:lnTo>
                    <a:pt x="2220" y="659"/>
                  </a:lnTo>
                  <a:lnTo>
                    <a:pt x="1995" y="602"/>
                  </a:lnTo>
                  <a:lnTo>
                    <a:pt x="1769" y="527"/>
                  </a:lnTo>
                  <a:lnTo>
                    <a:pt x="1543" y="433"/>
                  </a:lnTo>
                  <a:lnTo>
                    <a:pt x="1317" y="301"/>
                  </a:lnTo>
                  <a:lnTo>
                    <a:pt x="1092" y="151"/>
                  </a:lnTo>
                  <a:lnTo>
                    <a:pt x="979" y="76"/>
                  </a:lnTo>
                  <a:lnTo>
                    <a:pt x="866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69" name="Google Shape;1669;p9"/>
            <p:cNvSpPr/>
            <p:nvPr/>
          </p:nvSpPr>
          <p:spPr>
            <a:xfrm>
              <a:off x="2892950" y="3928325"/>
              <a:ext cx="128925" cy="58350"/>
            </a:xfrm>
            <a:custGeom>
              <a:avLst/>
              <a:gdLst/>
              <a:ahLst/>
              <a:cxnLst/>
              <a:rect l="l" t="t" r="r" b="b"/>
              <a:pathLst>
                <a:path w="5157" h="2334" extrusionOk="0">
                  <a:moveTo>
                    <a:pt x="847" y="302"/>
                  </a:moveTo>
                  <a:lnTo>
                    <a:pt x="960" y="321"/>
                  </a:lnTo>
                  <a:lnTo>
                    <a:pt x="1054" y="358"/>
                  </a:lnTo>
                  <a:lnTo>
                    <a:pt x="1148" y="415"/>
                  </a:lnTo>
                  <a:lnTo>
                    <a:pt x="1374" y="584"/>
                  </a:lnTo>
                  <a:lnTo>
                    <a:pt x="1619" y="716"/>
                  </a:lnTo>
                  <a:lnTo>
                    <a:pt x="1844" y="829"/>
                  </a:lnTo>
                  <a:lnTo>
                    <a:pt x="2089" y="904"/>
                  </a:lnTo>
                  <a:lnTo>
                    <a:pt x="2334" y="942"/>
                  </a:lnTo>
                  <a:lnTo>
                    <a:pt x="2578" y="960"/>
                  </a:lnTo>
                  <a:lnTo>
                    <a:pt x="2823" y="960"/>
                  </a:lnTo>
                  <a:lnTo>
                    <a:pt x="3067" y="923"/>
                  </a:lnTo>
                  <a:lnTo>
                    <a:pt x="3274" y="866"/>
                  </a:lnTo>
                  <a:lnTo>
                    <a:pt x="3463" y="791"/>
                  </a:lnTo>
                  <a:lnTo>
                    <a:pt x="3651" y="697"/>
                  </a:lnTo>
                  <a:lnTo>
                    <a:pt x="3839" y="584"/>
                  </a:lnTo>
                  <a:lnTo>
                    <a:pt x="4008" y="452"/>
                  </a:lnTo>
                  <a:lnTo>
                    <a:pt x="4102" y="396"/>
                  </a:lnTo>
                  <a:lnTo>
                    <a:pt x="4196" y="358"/>
                  </a:lnTo>
                  <a:lnTo>
                    <a:pt x="4309" y="340"/>
                  </a:lnTo>
                  <a:lnTo>
                    <a:pt x="4403" y="340"/>
                  </a:lnTo>
                  <a:lnTo>
                    <a:pt x="4497" y="377"/>
                  </a:lnTo>
                  <a:lnTo>
                    <a:pt x="4592" y="415"/>
                  </a:lnTo>
                  <a:lnTo>
                    <a:pt x="4686" y="471"/>
                  </a:lnTo>
                  <a:lnTo>
                    <a:pt x="4761" y="547"/>
                  </a:lnTo>
                  <a:lnTo>
                    <a:pt x="4817" y="641"/>
                  </a:lnTo>
                  <a:lnTo>
                    <a:pt x="4855" y="735"/>
                  </a:lnTo>
                  <a:lnTo>
                    <a:pt x="4855" y="848"/>
                  </a:lnTo>
                  <a:lnTo>
                    <a:pt x="4855" y="942"/>
                  </a:lnTo>
                  <a:lnTo>
                    <a:pt x="4836" y="1036"/>
                  </a:lnTo>
                  <a:lnTo>
                    <a:pt x="4799" y="1130"/>
                  </a:lnTo>
                  <a:lnTo>
                    <a:pt x="4723" y="1224"/>
                  </a:lnTo>
                  <a:lnTo>
                    <a:pt x="4648" y="1299"/>
                  </a:lnTo>
                  <a:lnTo>
                    <a:pt x="4610" y="1318"/>
                  </a:lnTo>
                  <a:lnTo>
                    <a:pt x="4497" y="1412"/>
                  </a:lnTo>
                  <a:lnTo>
                    <a:pt x="4253" y="1563"/>
                  </a:lnTo>
                  <a:lnTo>
                    <a:pt x="3971" y="1713"/>
                  </a:lnTo>
                  <a:lnTo>
                    <a:pt x="3670" y="1845"/>
                  </a:lnTo>
                  <a:lnTo>
                    <a:pt x="3312" y="1958"/>
                  </a:lnTo>
                  <a:lnTo>
                    <a:pt x="2955" y="2014"/>
                  </a:lnTo>
                  <a:lnTo>
                    <a:pt x="2597" y="2033"/>
                  </a:lnTo>
                  <a:lnTo>
                    <a:pt x="2221" y="2014"/>
                  </a:lnTo>
                  <a:lnTo>
                    <a:pt x="1995" y="1995"/>
                  </a:lnTo>
                  <a:lnTo>
                    <a:pt x="1769" y="1939"/>
                  </a:lnTo>
                  <a:lnTo>
                    <a:pt x="1468" y="1845"/>
                  </a:lnTo>
                  <a:lnTo>
                    <a:pt x="1186" y="1713"/>
                  </a:lnTo>
                  <a:lnTo>
                    <a:pt x="960" y="1600"/>
                  </a:lnTo>
                  <a:lnTo>
                    <a:pt x="772" y="1487"/>
                  </a:lnTo>
                  <a:lnTo>
                    <a:pt x="565" y="1337"/>
                  </a:lnTo>
                  <a:lnTo>
                    <a:pt x="490" y="1262"/>
                  </a:lnTo>
                  <a:lnTo>
                    <a:pt x="433" y="1205"/>
                  </a:lnTo>
                  <a:lnTo>
                    <a:pt x="377" y="1130"/>
                  </a:lnTo>
                  <a:lnTo>
                    <a:pt x="339" y="1036"/>
                  </a:lnTo>
                  <a:lnTo>
                    <a:pt x="302" y="960"/>
                  </a:lnTo>
                  <a:lnTo>
                    <a:pt x="283" y="866"/>
                  </a:lnTo>
                  <a:lnTo>
                    <a:pt x="302" y="772"/>
                  </a:lnTo>
                  <a:lnTo>
                    <a:pt x="320" y="678"/>
                  </a:lnTo>
                  <a:lnTo>
                    <a:pt x="339" y="584"/>
                  </a:lnTo>
                  <a:lnTo>
                    <a:pt x="396" y="509"/>
                  </a:lnTo>
                  <a:lnTo>
                    <a:pt x="471" y="434"/>
                  </a:lnTo>
                  <a:lnTo>
                    <a:pt x="546" y="377"/>
                  </a:lnTo>
                  <a:lnTo>
                    <a:pt x="640" y="340"/>
                  </a:lnTo>
                  <a:lnTo>
                    <a:pt x="753" y="302"/>
                  </a:lnTo>
                  <a:close/>
                  <a:moveTo>
                    <a:pt x="885" y="1"/>
                  </a:moveTo>
                  <a:lnTo>
                    <a:pt x="716" y="20"/>
                  </a:lnTo>
                  <a:lnTo>
                    <a:pt x="546" y="57"/>
                  </a:lnTo>
                  <a:lnTo>
                    <a:pt x="414" y="114"/>
                  </a:lnTo>
                  <a:lnTo>
                    <a:pt x="283" y="208"/>
                  </a:lnTo>
                  <a:lnTo>
                    <a:pt x="170" y="321"/>
                  </a:lnTo>
                  <a:lnTo>
                    <a:pt x="76" y="452"/>
                  </a:lnTo>
                  <a:lnTo>
                    <a:pt x="38" y="584"/>
                  </a:lnTo>
                  <a:lnTo>
                    <a:pt x="1" y="735"/>
                  </a:lnTo>
                  <a:lnTo>
                    <a:pt x="1" y="885"/>
                  </a:lnTo>
                  <a:lnTo>
                    <a:pt x="19" y="1017"/>
                  </a:lnTo>
                  <a:lnTo>
                    <a:pt x="57" y="1167"/>
                  </a:lnTo>
                  <a:lnTo>
                    <a:pt x="132" y="1299"/>
                  </a:lnTo>
                  <a:lnTo>
                    <a:pt x="226" y="1412"/>
                  </a:lnTo>
                  <a:lnTo>
                    <a:pt x="264" y="1450"/>
                  </a:lnTo>
                  <a:lnTo>
                    <a:pt x="377" y="1563"/>
                  </a:lnTo>
                  <a:lnTo>
                    <a:pt x="603" y="1732"/>
                  </a:lnTo>
                  <a:lnTo>
                    <a:pt x="810" y="1864"/>
                  </a:lnTo>
                  <a:lnTo>
                    <a:pt x="1054" y="1977"/>
                  </a:lnTo>
                  <a:lnTo>
                    <a:pt x="1374" y="2127"/>
                  </a:lnTo>
                  <a:lnTo>
                    <a:pt x="1694" y="2221"/>
                  </a:lnTo>
                  <a:lnTo>
                    <a:pt x="1939" y="2278"/>
                  </a:lnTo>
                  <a:lnTo>
                    <a:pt x="2202" y="2315"/>
                  </a:lnTo>
                  <a:lnTo>
                    <a:pt x="2578" y="2334"/>
                  </a:lnTo>
                  <a:lnTo>
                    <a:pt x="2879" y="2315"/>
                  </a:lnTo>
                  <a:lnTo>
                    <a:pt x="3180" y="2278"/>
                  </a:lnTo>
                  <a:lnTo>
                    <a:pt x="3481" y="2221"/>
                  </a:lnTo>
                  <a:lnTo>
                    <a:pt x="3764" y="2127"/>
                  </a:lnTo>
                  <a:lnTo>
                    <a:pt x="4102" y="1995"/>
                  </a:lnTo>
                  <a:lnTo>
                    <a:pt x="4403" y="1826"/>
                  </a:lnTo>
                  <a:lnTo>
                    <a:pt x="4667" y="1657"/>
                  </a:lnTo>
                  <a:lnTo>
                    <a:pt x="4799" y="1544"/>
                  </a:lnTo>
                  <a:lnTo>
                    <a:pt x="4836" y="1525"/>
                  </a:lnTo>
                  <a:lnTo>
                    <a:pt x="4949" y="1412"/>
                  </a:lnTo>
                  <a:lnTo>
                    <a:pt x="5043" y="1280"/>
                  </a:lnTo>
                  <a:lnTo>
                    <a:pt x="5118" y="1130"/>
                  </a:lnTo>
                  <a:lnTo>
                    <a:pt x="5156" y="979"/>
                  </a:lnTo>
                  <a:lnTo>
                    <a:pt x="5156" y="829"/>
                  </a:lnTo>
                  <a:lnTo>
                    <a:pt x="5137" y="659"/>
                  </a:lnTo>
                  <a:lnTo>
                    <a:pt x="5081" y="509"/>
                  </a:lnTo>
                  <a:lnTo>
                    <a:pt x="4987" y="377"/>
                  </a:lnTo>
                  <a:lnTo>
                    <a:pt x="4874" y="245"/>
                  </a:lnTo>
                  <a:lnTo>
                    <a:pt x="4742" y="151"/>
                  </a:lnTo>
                  <a:lnTo>
                    <a:pt x="4610" y="95"/>
                  </a:lnTo>
                  <a:lnTo>
                    <a:pt x="4441" y="57"/>
                  </a:lnTo>
                  <a:lnTo>
                    <a:pt x="4291" y="38"/>
                  </a:lnTo>
                  <a:lnTo>
                    <a:pt x="4140" y="76"/>
                  </a:lnTo>
                  <a:lnTo>
                    <a:pt x="3971" y="133"/>
                  </a:lnTo>
                  <a:lnTo>
                    <a:pt x="3839" y="208"/>
                  </a:lnTo>
                  <a:lnTo>
                    <a:pt x="3670" y="321"/>
                  </a:lnTo>
                  <a:lnTo>
                    <a:pt x="3500" y="434"/>
                  </a:lnTo>
                  <a:lnTo>
                    <a:pt x="3331" y="509"/>
                  </a:lnTo>
                  <a:lnTo>
                    <a:pt x="3180" y="584"/>
                  </a:lnTo>
                  <a:lnTo>
                    <a:pt x="2992" y="622"/>
                  </a:lnTo>
                  <a:lnTo>
                    <a:pt x="2785" y="659"/>
                  </a:lnTo>
                  <a:lnTo>
                    <a:pt x="2578" y="678"/>
                  </a:lnTo>
                  <a:lnTo>
                    <a:pt x="2371" y="659"/>
                  </a:lnTo>
                  <a:lnTo>
                    <a:pt x="2146" y="603"/>
                  </a:lnTo>
                  <a:lnTo>
                    <a:pt x="1939" y="547"/>
                  </a:lnTo>
                  <a:lnTo>
                    <a:pt x="1732" y="452"/>
                  </a:lnTo>
                  <a:lnTo>
                    <a:pt x="1525" y="321"/>
                  </a:lnTo>
                  <a:lnTo>
                    <a:pt x="1318" y="189"/>
                  </a:lnTo>
                  <a:lnTo>
                    <a:pt x="1186" y="95"/>
                  </a:lnTo>
                  <a:lnTo>
                    <a:pt x="1035" y="38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70" name="Google Shape;1670;p9"/>
            <p:cNvSpPr/>
            <p:nvPr/>
          </p:nvSpPr>
          <p:spPr>
            <a:xfrm>
              <a:off x="2983275" y="3941500"/>
              <a:ext cx="17900" cy="29675"/>
            </a:xfrm>
            <a:custGeom>
              <a:avLst/>
              <a:gdLst/>
              <a:ahLst/>
              <a:cxnLst/>
              <a:rect l="l" t="t" r="r" b="b"/>
              <a:pathLst>
                <a:path w="716" h="1187" extrusionOk="0">
                  <a:moveTo>
                    <a:pt x="715" y="118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71" name="Google Shape;1671;p9"/>
            <p:cNvSpPr/>
            <p:nvPr/>
          </p:nvSpPr>
          <p:spPr>
            <a:xfrm>
              <a:off x="2983275" y="3941500"/>
              <a:ext cx="17900" cy="29675"/>
            </a:xfrm>
            <a:custGeom>
              <a:avLst/>
              <a:gdLst/>
              <a:ahLst/>
              <a:cxnLst/>
              <a:rect l="l" t="t" r="r" b="b"/>
              <a:pathLst>
                <a:path w="716" h="1187" fill="none" extrusionOk="0">
                  <a:moveTo>
                    <a:pt x="715" y="1186"/>
                  </a:move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72" name="Google Shape;1672;p9"/>
            <p:cNvSpPr/>
            <p:nvPr/>
          </p:nvSpPr>
          <p:spPr>
            <a:xfrm>
              <a:off x="2979975" y="3937750"/>
              <a:ext cx="24475" cy="36700"/>
            </a:xfrm>
            <a:custGeom>
              <a:avLst/>
              <a:gdLst/>
              <a:ahLst/>
              <a:cxnLst/>
              <a:rect l="l" t="t" r="r" b="b"/>
              <a:pathLst>
                <a:path w="979" h="1468" extrusionOk="0">
                  <a:moveTo>
                    <a:pt x="113" y="0"/>
                  </a:moveTo>
                  <a:lnTo>
                    <a:pt x="57" y="19"/>
                  </a:lnTo>
                  <a:lnTo>
                    <a:pt x="19" y="75"/>
                  </a:lnTo>
                  <a:lnTo>
                    <a:pt x="0" y="113"/>
                  </a:lnTo>
                  <a:lnTo>
                    <a:pt x="0" y="170"/>
                  </a:lnTo>
                  <a:lnTo>
                    <a:pt x="19" y="226"/>
                  </a:lnTo>
                  <a:lnTo>
                    <a:pt x="715" y="1411"/>
                  </a:lnTo>
                  <a:lnTo>
                    <a:pt x="772" y="1449"/>
                  </a:lnTo>
                  <a:lnTo>
                    <a:pt x="847" y="1468"/>
                  </a:lnTo>
                  <a:lnTo>
                    <a:pt x="922" y="1449"/>
                  </a:lnTo>
                  <a:lnTo>
                    <a:pt x="960" y="1411"/>
                  </a:lnTo>
                  <a:lnTo>
                    <a:pt x="979" y="1355"/>
                  </a:lnTo>
                  <a:lnTo>
                    <a:pt x="979" y="1298"/>
                  </a:lnTo>
                  <a:lnTo>
                    <a:pt x="960" y="1261"/>
                  </a:lnTo>
                  <a:lnTo>
                    <a:pt x="264" y="75"/>
                  </a:lnTo>
                  <a:lnTo>
                    <a:pt x="226" y="38"/>
                  </a:lnTo>
                  <a:lnTo>
                    <a:pt x="170" y="1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73" name="Google Shape;1673;p9"/>
            <p:cNvSpPr/>
            <p:nvPr/>
          </p:nvSpPr>
          <p:spPr>
            <a:xfrm>
              <a:off x="2955975" y="3948550"/>
              <a:ext cx="2375" cy="33900"/>
            </a:xfrm>
            <a:custGeom>
              <a:avLst/>
              <a:gdLst/>
              <a:ahLst/>
              <a:cxnLst/>
              <a:rect l="l" t="t" r="r" b="b"/>
              <a:pathLst>
                <a:path w="95" h="1356" extrusionOk="0">
                  <a:moveTo>
                    <a:pt x="1" y="1"/>
                  </a:moveTo>
                  <a:lnTo>
                    <a:pt x="95" y="13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74" name="Google Shape;1674;p9"/>
            <p:cNvSpPr/>
            <p:nvPr/>
          </p:nvSpPr>
          <p:spPr>
            <a:xfrm>
              <a:off x="2955975" y="3948550"/>
              <a:ext cx="2375" cy="33900"/>
            </a:xfrm>
            <a:custGeom>
              <a:avLst/>
              <a:gdLst/>
              <a:ahLst/>
              <a:cxnLst/>
              <a:rect l="l" t="t" r="r" b="b"/>
              <a:pathLst>
                <a:path w="95" h="1356" fill="none" extrusionOk="0">
                  <a:moveTo>
                    <a:pt x="1" y="1"/>
                  </a:moveTo>
                  <a:lnTo>
                    <a:pt x="95" y="13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75" name="Google Shape;1675;p9"/>
            <p:cNvSpPr/>
            <p:nvPr/>
          </p:nvSpPr>
          <p:spPr>
            <a:xfrm>
              <a:off x="2952225" y="3944800"/>
              <a:ext cx="9900" cy="41425"/>
            </a:xfrm>
            <a:custGeom>
              <a:avLst/>
              <a:gdLst/>
              <a:ahLst/>
              <a:cxnLst/>
              <a:rect l="l" t="t" r="r" b="b"/>
              <a:pathLst>
                <a:path w="396" h="1657" extrusionOk="0">
                  <a:moveTo>
                    <a:pt x="151" y="0"/>
                  </a:moveTo>
                  <a:lnTo>
                    <a:pt x="94" y="19"/>
                  </a:lnTo>
                  <a:lnTo>
                    <a:pt x="38" y="57"/>
                  </a:lnTo>
                  <a:lnTo>
                    <a:pt x="19" y="94"/>
                  </a:lnTo>
                  <a:lnTo>
                    <a:pt x="0" y="151"/>
                  </a:lnTo>
                  <a:lnTo>
                    <a:pt x="94" y="1506"/>
                  </a:lnTo>
                  <a:lnTo>
                    <a:pt x="113" y="1562"/>
                  </a:lnTo>
                  <a:lnTo>
                    <a:pt x="151" y="1600"/>
                  </a:lnTo>
                  <a:lnTo>
                    <a:pt x="188" y="1637"/>
                  </a:lnTo>
                  <a:lnTo>
                    <a:pt x="245" y="1656"/>
                  </a:lnTo>
                  <a:lnTo>
                    <a:pt x="264" y="1656"/>
                  </a:lnTo>
                  <a:lnTo>
                    <a:pt x="320" y="1637"/>
                  </a:lnTo>
                  <a:lnTo>
                    <a:pt x="358" y="1600"/>
                  </a:lnTo>
                  <a:lnTo>
                    <a:pt x="395" y="1543"/>
                  </a:lnTo>
                  <a:lnTo>
                    <a:pt x="395" y="1487"/>
                  </a:lnTo>
                  <a:lnTo>
                    <a:pt x="301" y="132"/>
                  </a:lnTo>
                  <a:lnTo>
                    <a:pt x="283" y="76"/>
                  </a:lnTo>
                  <a:lnTo>
                    <a:pt x="245" y="38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76" name="Google Shape;1676;p9"/>
            <p:cNvSpPr/>
            <p:nvPr/>
          </p:nvSpPr>
          <p:spPr>
            <a:xfrm>
              <a:off x="2912225" y="3941500"/>
              <a:ext cx="20275" cy="28250"/>
            </a:xfrm>
            <a:custGeom>
              <a:avLst/>
              <a:gdLst/>
              <a:ahLst/>
              <a:cxnLst/>
              <a:rect l="l" t="t" r="r" b="b"/>
              <a:pathLst>
                <a:path w="811" h="1130" extrusionOk="0">
                  <a:moveTo>
                    <a:pt x="810" y="1"/>
                  </a:moveTo>
                  <a:lnTo>
                    <a:pt x="1" y="11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77" name="Google Shape;1677;p9"/>
            <p:cNvSpPr/>
            <p:nvPr/>
          </p:nvSpPr>
          <p:spPr>
            <a:xfrm>
              <a:off x="2912225" y="3941500"/>
              <a:ext cx="20275" cy="28250"/>
            </a:xfrm>
            <a:custGeom>
              <a:avLst/>
              <a:gdLst/>
              <a:ahLst/>
              <a:cxnLst/>
              <a:rect l="l" t="t" r="r" b="b"/>
              <a:pathLst>
                <a:path w="811" h="1130" fill="none" extrusionOk="0">
                  <a:moveTo>
                    <a:pt x="810" y="1"/>
                  </a:moveTo>
                  <a:lnTo>
                    <a:pt x="1" y="11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78" name="Google Shape;1678;p9"/>
            <p:cNvSpPr/>
            <p:nvPr/>
          </p:nvSpPr>
          <p:spPr>
            <a:xfrm>
              <a:off x="2908475" y="3937750"/>
              <a:ext cx="27775" cy="35775"/>
            </a:xfrm>
            <a:custGeom>
              <a:avLst/>
              <a:gdLst/>
              <a:ahLst/>
              <a:cxnLst/>
              <a:rect l="l" t="t" r="r" b="b"/>
              <a:pathLst>
                <a:path w="1111" h="1431" extrusionOk="0">
                  <a:moveTo>
                    <a:pt x="941" y="0"/>
                  </a:moveTo>
                  <a:lnTo>
                    <a:pt x="885" y="19"/>
                  </a:lnTo>
                  <a:lnTo>
                    <a:pt x="847" y="75"/>
                  </a:lnTo>
                  <a:lnTo>
                    <a:pt x="19" y="1204"/>
                  </a:lnTo>
                  <a:lnTo>
                    <a:pt x="0" y="1261"/>
                  </a:lnTo>
                  <a:lnTo>
                    <a:pt x="0" y="1317"/>
                  </a:lnTo>
                  <a:lnTo>
                    <a:pt x="19" y="1355"/>
                  </a:lnTo>
                  <a:lnTo>
                    <a:pt x="57" y="1411"/>
                  </a:lnTo>
                  <a:lnTo>
                    <a:pt x="95" y="1430"/>
                  </a:lnTo>
                  <a:lnTo>
                    <a:pt x="151" y="1430"/>
                  </a:lnTo>
                  <a:lnTo>
                    <a:pt x="207" y="1411"/>
                  </a:lnTo>
                  <a:lnTo>
                    <a:pt x="264" y="1374"/>
                  </a:lnTo>
                  <a:lnTo>
                    <a:pt x="1073" y="245"/>
                  </a:lnTo>
                  <a:lnTo>
                    <a:pt x="1111" y="188"/>
                  </a:lnTo>
                  <a:lnTo>
                    <a:pt x="1111" y="132"/>
                  </a:lnTo>
                  <a:lnTo>
                    <a:pt x="1092" y="75"/>
                  </a:lnTo>
                  <a:lnTo>
                    <a:pt x="1054" y="38"/>
                  </a:lnTo>
                  <a:lnTo>
                    <a:pt x="998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79" name="Google Shape;1679;p9"/>
            <p:cNvSpPr/>
            <p:nvPr/>
          </p:nvSpPr>
          <p:spPr>
            <a:xfrm>
              <a:off x="2889200" y="3741125"/>
              <a:ext cx="52225" cy="27300"/>
            </a:xfrm>
            <a:custGeom>
              <a:avLst/>
              <a:gdLst/>
              <a:ahLst/>
              <a:cxnLst/>
              <a:rect l="l" t="t" r="r" b="b"/>
              <a:pathLst>
                <a:path w="2089" h="1092" extrusionOk="0">
                  <a:moveTo>
                    <a:pt x="866" y="0"/>
                  </a:moveTo>
                  <a:lnTo>
                    <a:pt x="659" y="57"/>
                  </a:lnTo>
                  <a:lnTo>
                    <a:pt x="470" y="151"/>
                  </a:lnTo>
                  <a:lnTo>
                    <a:pt x="320" y="282"/>
                  </a:lnTo>
                  <a:lnTo>
                    <a:pt x="169" y="433"/>
                  </a:lnTo>
                  <a:lnTo>
                    <a:pt x="56" y="621"/>
                  </a:lnTo>
                  <a:lnTo>
                    <a:pt x="0" y="828"/>
                  </a:lnTo>
                  <a:lnTo>
                    <a:pt x="0" y="903"/>
                  </a:lnTo>
                  <a:lnTo>
                    <a:pt x="19" y="997"/>
                  </a:lnTo>
                  <a:lnTo>
                    <a:pt x="75" y="1054"/>
                  </a:lnTo>
                  <a:lnTo>
                    <a:pt x="151" y="1092"/>
                  </a:lnTo>
                  <a:lnTo>
                    <a:pt x="207" y="1092"/>
                  </a:lnTo>
                  <a:lnTo>
                    <a:pt x="282" y="1073"/>
                  </a:lnTo>
                  <a:lnTo>
                    <a:pt x="339" y="1054"/>
                  </a:lnTo>
                  <a:lnTo>
                    <a:pt x="395" y="997"/>
                  </a:lnTo>
                  <a:lnTo>
                    <a:pt x="433" y="922"/>
                  </a:lnTo>
                  <a:lnTo>
                    <a:pt x="470" y="809"/>
                  </a:lnTo>
                  <a:lnTo>
                    <a:pt x="527" y="696"/>
                  </a:lnTo>
                  <a:lnTo>
                    <a:pt x="621" y="602"/>
                  </a:lnTo>
                  <a:lnTo>
                    <a:pt x="715" y="527"/>
                  </a:lnTo>
                  <a:lnTo>
                    <a:pt x="809" y="471"/>
                  </a:lnTo>
                  <a:lnTo>
                    <a:pt x="941" y="452"/>
                  </a:lnTo>
                  <a:lnTo>
                    <a:pt x="1054" y="433"/>
                  </a:lnTo>
                  <a:lnTo>
                    <a:pt x="1185" y="452"/>
                  </a:lnTo>
                  <a:lnTo>
                    <a:pt x="1279" y="471"/>
                  </a:lnTo>
                  <a:lnTo>
                    <a:pt x="1355" y="508"/>
                  </a:lnTo>
                  <a:lnTo>
                    <a:pt x="1430" y="565"/>
                  </a:lnTo>
                  <a:lnTo>
                    <a:pt x="1486" y="621"/>
                  </a:lnTo>
                  <a:lnTo>
                    <a:pt x="1543" y="678"/>
                  </a:lnTo>
                  <a:lnTo>
                    <a:pt x="1599" y="753"/>
                  </a:lnTo>
                  <a:lnTo>
                    <a:pt x="1637" y="828"/>
                  </a:lnTo>
                  <a:lnTo>
                    <a:pt x="1656" y="922"/>
                  </a:lnTo>
                  <a:lnTo>
                    <a:pt x="1693" y="997"/>
                  </a:lnTo>
                  <a:lnTo>
                    <a:pt x="1750" y="1054"/>
                  </a:lnTo>
                  <a:lnTo>
                    <a:pt x="1844" y="1092"/>
                  </a:lnTo>
                  <a:lnTo>
                    <a:pt x="1919" y="1092"/>
                  </a:lnTo>
                  <a:lnTo>
                    <a:pt x="2013" y="1054"/>
                  </a:lnTo>
                  <a:lnTo>
                    <a:pt x="2070" y="979"/>
                  </a:lnTo>
                  <a:lnTo>
                    <a:pt x="2089" y="903"/>
                  </a:lnTo>
                  <a:lnTo>
                    <a:pt x="2089" y="809"/>
                  </a:lnTo>
                  <a:lnTo>
                    <a:pt x="2051" y="678"/>
                  </a:lnTo>
                  <a:lnTo>
                    <a:pt x="1976" y="546"/>
                  </a:lnTo>
                  <a:lnTo>
                    <a:pt x="1900" y="414"/>
                  </a:lnTo>
                  <a:lnTo>
                    <a:pt x="1806" y="301"/>
                  </a:lnTo>
                  <a:lnTo>
                    <a:pt x="1693" y="207"/>
                  </a:lnTo>
                  <a:lnTo>
                    <a:pt x="1562" y="132"/>
                  </a:lnTo>
                  <a:lnTo>
                    <a:pt x="1430" y="57"/>
                  </a:lnTo>
                  <a:lnTo>
                    <a:pt x="1298" y="1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80" name="Google Shape;1680;p9"/>
            <p:cNvSpPr/>
            <p:nvPr/>
          </p:nvSpPr>
          <p:spPr>
            <a:xfrm>
              <a:off x="2981850" y="3737350"/>
              <a:ext cx="52725" cy="27775"/>
            </a:xfrm>
            <a:custGeom>
              <a:avLst/>
              <a:gdLst/>
              <a:ahLst/>
              <a:cxnLst/>
              <a:rect l="l" t="t" r="r" b="b"/>
              <a:pathLst>
                <a:path w="2109" h="1111" extrusionOk="0">
                  <a:moveTo>
                    <a:pt x="1073" y="1"/>
                  </a:moveTo>
                  <a:lnTo>
                    <a:pt x="866" y="20"/>
                  </a:lnTo>
                  <a:lnTo>
                    <a:pt x="659" y="76"/>
                  </a:lnTo>
                  <a:lnTo>
                    <a:pt x="490" y="170"/>
                  </a:lnTo>
                  <a:lnTo>
                    <a:pt x="321" y="283"/>
                  </a:lnTo>
                  <a:lnTo>
                    <a:pt x="170" y="433"/>
                  </a:lnTo>
                  <a:lnTo>
                    <a:pt x="76" y="622"/>
                  </a:lnTo>
                  <a:lnTo>
                    <a:pt x="1" y="829"/>
                  </a:lnTo>
                  <a:lnTo>
                    <a:pt x="1" y="923"/>
                  </a:lnTo>
                  <a:lnTo>
                    <a:pt x="20" y="998"/>
                  </a:lnTo>
                  <a:lnTo>
                    <a:pt x="76" y="1054"/>
                  </a:lnTo>
                  <a:lnTo>
                    <a:pt x="170" y="1092"/>
                  </a:lnTo>
                  <a:lnTo>
                    <a:pt x="208" y="1111"/>
                  </a:lnTo>
                  <a:lnTo>
                    <a:pt x="283" y="1092"/>
                  </a:lnTo>
                  <a:lnTo>
                    <a:pt x="358" y="1054"/>
                  </a:lnTo>
                  <a:lnTo>
                    <a:pt x="396" y="998"/>
                  </a:lnTo>
                  <a:lnTo>
                    <a:pt x="433" y="941"/>
                  </a:lnTo>
                  <a:lnTo>
                    <a:pt x="471" y="810"/>
                  </a:lnTo>
                  <a:lnTo>
                    <a:pt x="528" y="697"/>
                  </a:lnTo>
                  <a:lnTo>
                    <a:pt x="622" y="622"/>
                  </a:lnTo>
                  <a:lnTo>
                    <a:pt x="716" y="546"/>
                  </a:lnTo>
                  <a:lnTo>
                    <a:pt x="829" y="490"/>
                  </a:lnTo>
                  <a:lnTo>
                    <a:pt x="941" y="452"/>
                  </a:lnTo>
                  <a:lnTo>
                    <a:pt x="1186" y="452"/>
                  </a:lnTo>
                  <a:lnTo>
                    <a:pt x="1280" y="490"/>
                  </a:lnTo>
                  <a:lnTo>
                    <a:pt x="1355" y="528"/>
                  </a:lnTo>
                  <a:lnTo>
                    <a:pt x="1431" y="565"/>
                  </a:lnTo>
                  <a:lnTo>
                    <a:pt x="1487" y="622"/>
                  </a:lnTo>
                  <a:lnTo>
                    <a:pt x="1544" y="697"/>
                  </a:lnTo>
                  <a:lnTo>
                    <a:pt x="1600" y="772"/>
                  </a:lnTo>
                  <a:lnTo>
                    <a:pt x="1638" y="847"/>
                  </a:lnTo>
                  <a:lnTo>
                    <a:pt x="1656" y="923"/>
                  </a:lnTo>
                  <a:lnTo>
                    <a:pt x="1694" y="1017"/>
                  </a:lnTo>
                  <a:lnTo>
                    <a:pt x="1769" y="1073"/>
                  </a:lnTo>
                  <a:lnTo>
                    <a:pt x="1845" y="1092"/>
                  </a:lnTo>
                  <a:lnTo>
                    <a:pt x="1939" y="1092"/>
                  </a:lnTo>
                  <a:lnTo>
                    <a:pt x="2014" y="1054"/>
                  </a:lnTo>
                  <a:lnTo>
                    <a:pt x="2070" y="998"/>
                  </a:lnTo>
                  <a:lnTo>
                    <a:pt x="2108" y="904"/>
                  </a:lnTo>
                  <a:lnTo>
                    <a:pt x="2089" y="829"/>
                  </a:lnTo>
                  <a:lnTo>
                    <a:pt x="2052" y="678"/>
                  </a:lnTo>
                  <a:lnTo>
                    <a:pt x="1976" y="546"/>
                  </a:lnTo>
                  <a:lnTo>
                    <a:pt x="1901" y="415"/>
                  </a:lnTo>
                  <a:lnTo>
                    <a:pt x="1807" y="321"/>
                  </a:lnTo>
                  <a:lnTo>
                    <a:pt x="1694" y="226"/>
                  </a:lnTo>
                  <a:lnTo>
                    <a:pt x="1581" y="132"/>
                  </a:lnTo>
                  <a:lnTo>
                    <a:pt x="1431" y="76"/>
                  </a:lnTo>
                  <a:lnTo>
                    <a:pt x="1299" y="38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81" name="Google Shape;1681;p9"/>
            <p:cNvSpPr/>
            <p:nvPr/>
          </p:nvSpPr>
          <p:spPr>
            <a:xfrm>
              <a:off x="2914125" y="3814500"/>
              <a:ext cx="20725" cy="31075"/>
            </a:xfrm>
            <a:custGeom>
              <a:avLst/>
              <a:gdLst/>
              <a:ahLst/>
              <a:cxnLst/>
              <a:rect l="l" t="t" r="r" b="b"/>
              <a:pathLst>
                <a:path w="829" h="1243" extrusionOk="0">
                  <a:moveTo>
                    <a:pt x="828" y="0"/>
                  </a:moveTo>
                  <a:lnTo>
                    <a:pt x="0" y="527"/>
                  </a:lnTo>
                  <a:lnTo>
                    <a:pt x="828" y="1242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682" name="Google Shape;1682;p9"/>
            <p:cNvSpPr/>
            <p:nvPr/>
          </p:nvSpPr>
          <p:spPr>
            <a:xfrm>
              <a:off x="3005375" y="3814500"/>
              <a:ext cx="20725" cy="31075"/>
            </a:xfrm>
            <a:custGeom>
              <a:avLst/>
              <a:gdLst/>
              <a:ahLst/>
              <a:cxnLst/>
              <a:rect l="l" t="t" r="r" b="b"/>
              <a:pathLst>
                <a:path w="829" h="1243" extrusionOk="0">
                  <a:moveTo>
                    <a:pt x="828" y="0"/>
                  </a:moveTo>
                  <a:lnTo>
                    <a:pt x="0" y="527"/>
                  </a:lnTo>
                  <a:lnTo>
                    <a:pt x="828" y="1242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1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6" name="Google Shape;1896;p13"/>
          <p:cNvSpPr txBox="1">
            <a:spLocks noGrp="1"/>
          </p:cNvSpPr>
          <p:nvPr>
            <p:ph type="title"/>
          </p:nvPr>
        </p:nvSpPr>
        <p:spPr>
          <a:xfrm>
            <a:off x="2110100" y="2181567"/>
            <a:ext cx="3760274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9pPr>
          </a:lstStyle>
          <a:p>
            <a:endParaRPr/>
          </a:p>
        </p:txBody>
      </p:sp>
      <p:sp>
        <p:nvSpPr>
          <p:cNvPr id="1897" name="Google Shape;1897;p13"/>
          <p:cNvSpPr txBox="1">
            <a:spLocks noGrp="1"/>
          </p:cNvSpPr>
          <p:nvPr>
            <p:ph type="subTitle" idx="1"/>
          </p:nvPr>
        </p:nvSpPr>
        <p:spPr>
          <a:xfrm>
            <a:off x="2110100" y="2658767"/>
            <a:ext cx="3760274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9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898" name="Google Shape;1898;p13"/>
          <p:cNvSpPr txBox="1">
            <a:spLocks noGrp="1"/>
          </p:cNvSpPr>
          <p:nvPr>
            <p:ph type="title" idx="2"/>
          </p:nvPr>
        </p:nvSpPr>
        <p:spPr>
          <a:xfrm>
            <a:off x="7450323" y="2181533"/>
            <a:ext cx="3763067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9pPr>
          </a:lstStyle>
          <a:p>
            <a:endParaRPr/>
          </a:p>
        </p:txBody>
      </p:sp>
      <p:sp>
        <p:nvSpPr>
          <p:cNvPr id="1899" name="Google Shape;1899;p13"/>
          <p:cNvSpPr txBox="1">
            <a:spLocks noGrp="1"/>
          </p:cNvSpPr>
          <p:nvPr>
            <p:ph type="subTitle" idx="3"/>
          </p:nvPr>
        </p:nvSpPr>
        <p:spPr>
          <a:xfrm>
            <a:off x="7450323" y="2658767"/>
            <a:ext cx="3763067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9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900" name="Google Shape;1900;p13"/>
          <p:cNvSpPr txBox="1">
            <a:spLocks noGrp="1"/>
          </p:cNvSpPr>
          <p:nvPr>
            <p:ph type="title" idx="4"/>
          </p:nvPr>
        </p:nvSpPr>
        <p:spPr>
          <a:xfrm>
            <a:off x="2110100" y="4283304"/>
            <a:ext cx="3763067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9pPr>
          </a:lstStyle>
          <a:p>
            <a:endParaRPr/>
          </a:p>
        </p:txBody>
      </p:sp>
      <p:sp>
        <p:nvSpPr>
          <p:cNvPr id="1901" name="Google Shape;1901;p13"/>
          <p:cNvSpPr txBox="1">
            <a:spLocks noGrp="1"/>
          </p:cNvSpPr>
          <p:nvPr>
            <p:ph type="subTitle" idx="5"/>
          </p:nvPr>
        </p:nvSpPr>
        <p:spPr>
          <a:xfrm>
            <a:off x="2110100" y="4752667"/>
            <a:ext cx="3760274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9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902" name="Google Shape;1902;p13"/>
          <p:cNvSpPr txBox="1">
            <a:spLocks noGrp="1"/>
          </p:cNvSpPr>
          <p:nvPr>
            <p:ph type="title" idx="6"/>
          </p:nvPr>
        </p:nvSpPr>
        <p:spPr>
          <a:xfrm>
            <a:off x="7450323" y="4283328"/>
            <a:ext cx="3763067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25"/>
            </a:lvl9pPr>
          </a:lstStyle>
          <a:p>
            <a:endParaRPr/>
          </a:p>
        </p:txBody>
      </p:sp>
      <p:sp>
        <p:nvSpPr>
          <p:cNvPr id="1903" name="Google Shape;1903;p13"/>
          <p:cNvSpPr txBox="1">
            <a:spLocks noGrp="1"/>
          </p:cNvSpPr>
          <p:nvPr>
            <p:ph type="subTitle" idx="7"/>
          </p:nvPr>
        </p:nvSpPr>
        <p:spPr>
          <a:xfrm>
            <a:off x="7450323" y="4752667"/>
            <a:ext cx="3763067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9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904" name="Google Shape;1904;p13"/>
          <p:cNvSpPr txBox="1">
            <a:spLocks noGrp="1"/>
          </p:cNvSpPr>
          <p:nvPr>
            <p:ph type="title" idx="8" hasCustomPrompt="1"/>
          </p:nvPr>
        </p:nvSpPr>
        <p:spPr>
          <a:xfrm>
            <a:off x="1060167" y="2444960"/>
            <a:ext cx="977177" cy="59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9pPr>
          </a:lstStyle>
          <a:p>
            <a:r>
              <a:t>xx%</a:t>
            </a:r>
          </a:p>
        </p:txBody>
      </p:sp>
      <p:sp>
        <p:nvSpPr>
          <p:cNvPr id="1905" name="Google Shape;1905;p13"/>
          <p:cNvSpPr txBox="1">
            <a:spLocks noGrp="1"/>
          </p:cNvSpPr>
          <p:nvPr>
            <p:ph type="title" idx="9" hasCustomPrompt="1"/>
          </p:nvPr>
        </p:nvSpPr>
        <p:spPr>
          <a:xfrm>
            <a:off x="1060181" y="4542808"/>
            <a:ext cx="977177" cy="59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9pPr>
          </a:lstStyle>
          <a:p>
            <a:r>
              <a:t>xx%</a:t>
            </a:r>
          </a:p>
        </p:txBody>
      </p:sp>
      <p:sp>
        <p:nvSpPr>
          <p:cNvPr id="1906" name="Google Shape;1906;p13"/>
          <p:cNvSpPr txBox="1">
            <a:spLocks noGrp="1"/>
          </p:cNvSpPr>
          <p:nvPr>
            <p:ph type="title" idx="13" hasCustomPrompt="1"/>
          </p:nvPr>
        </p:nvSpPr>
        <p:spPr>
          <a:xfrm>
            <a:off x="6400582" y="2444960"/>
            <a:ext cx="977177" cy="59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9pPr>
          </a:lstStyle>
          <a:p>
            <a:r>
              <a:t>xx%</a:t>
            </a:r>
          </a:p>
        </p:txBody>
      </p:sp>
      <p:sp>
        <p:nvSpPr>
          <p:cNvPr id="1907" name="Google Shape;1907;p13"/>
          <p:cNvSpPr txBox="1">
            <a:spLocks noGrp="1"/>
          </p:cNvSpPr>
          <p:nvPr>
            <p:ph type="title" idx="14" hasCustomPrompt="1"/>
          </p:nvPr>
        </p:nvSpPr>
        <p:spPr>
          <a:xfrm>
            <a:off x="6406607" y="4644683"/>
            <a:ext cx="977177" cy="59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990"/>
            </a:lvl9pPr>
          </a:lstStyle>
          <a:p>
            <a:r>
              <a:t>xx%</a:t>
            </a:r>
          </a:p>
        </p:txBody>
      </p:sp>
      <p:sp>
        <p:nvSpPr>
          <p:cNvPr id="1908" name="Google Shape;1908;p13"/>
          <p:cNvSpPr txBox="1">
            <a:spLocks noGrp="1"/>
          </p:cNvSpPr>
          <p:nvPr>
            <p:ph type="title" idx="15"/>
          </p:nvPr>
        </p:nvSpPr>
        <p:spPr>
          <a:xfrm>
            <a:off x="957625" y="719333"/>
            <a:ext cx="10246588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grpSp>
        <p:nvGrpSpPr>
          <p:cNvPr id="1909" name="Google Shape;1909;p13"/>
          <p:cNvGrpSpPr/>
          <p:nvPr/>
        </p:nvGrpSpPr>
        <p:grpSpPr>
          <a:xfrm>
            <a:off x="-12373" y="0"/>
            <a:ext cx="514843" cy="6858000"/>
            <a:chOff x="219" y="-6350"/>
            <a:chExt cx="713004" cy="5143500"/>
          </a:xfrm>
        </p:grpSpPr>
        <p:sp>
          <p:nvSpPr>
            <p:cNvPr id="1910" name="Google Shape;1910;p13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11" name="Google Shape;1911;p13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12" name="Google Shape;1912;p13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913" name="Google Shape;1913;p13"/>
          <p:cNvGrpSpPr/>
          <p:nvPr/>
        </p:nvGrpSpPr>
        <p:grpSpPr>
          <a:xfrm>
            <a:off x="11646712" y="0"/>
            <a:ext cx="514843" cy="6858000"/>
            <a:chOff x="219" y="-6350"/>
            <a:chExt cx="713004" cy="5143500"/>
          </a:xfrm>
        </p:grpSpPr>
        <p:sp>
          <p:nvSpPr>
            <p:cNvPr id="1914" name="Google Shape;1914;p13"/>
            <p:cNvSpPr/>
            <p:nvPr/>
          </p:nvSpPr>
          <p:spPr>
            <a:xfrm rot="5400000">
              <a:off x="-2450181" y="2444050"/>
              <a:ext cx="5143500" cy="242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15" name="Google Shape;1915;p13"/>
            <p:cNvSpPr/>
            <p:nvPr/>
          </p:nvSpPr>
          <p:spPr>
            <a:xfrm rot="5400000">
              <a:off x="-2210904" y="2444050"/>
              <a:ext cx="5143500" cy="242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16" name="Google Shape;1916;p13"/>
            <p:cNvSpPr/>
            <p:nvPr/>
          </p:nvSpPr>
          <p:spPr>
            <a:xfrm rot="5400000">
              <a:off x="-1979878" y="2444050"/>
              <a:ext cx="5143500" cy="242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917" name="Google Shape;1917;p13"/>
          <p:cNvGrpSpPr/>
          <p:nvPr/>
        </p:nvGrpSpPr>
        <p:grpSpPr>
          <a:xfrm>
            <a:off x="8656333" y="6325434"/>
            <a:ext cx="2193327" cy="388233"/>
            <a:chOff x="6770700" y="159850"/>
            <a:chExt cx="1649075" cy="291175"/>
          </a:xfrm>
        </p:grpSpPr>
        <p:sp>
          <p:nvSpPr>
            <p:cNvPr id="1918" name="Google Shape;1918;p13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19" name="Google Shape;1919;p13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20" name="Google Shape;1920;p13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21" name="Google Shape;1921;p13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22" name="Google Shape;1922;p13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23" name="Google Shape;1923;p13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24" name="Google Shape;1924;p13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25" name="Google Shape;1925;p13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26" name="Google Shape;1926;p13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27" name="Google Shape;1927;p13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28" name="Google Shape;1928;p13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29" name="Google Shape;1929;p13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30" name="Google Shape;1930;p13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31" name="Google Shape;1931;p13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32" name="Google Shape;1932;p13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33" name="Google Shape;1933;p13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1934" name="Google Shape;1934;p13"/>
          <p:cNvGrpSpPr/>
          <p:nvPr/>
        </p:nvGrpSpPr>
        <p:grpSpPr>
          <a:xfrm>
            <a:off x="1201421" y="76068"/>
            <a:ext cx="2193327" cy="388233"/>
            <a:chOff x="6770700" y="159850"/>
            <a:chExt cx="1649075" cy="291175"/>
          </a:xfrm>
        </p:grpSpPr>
        <p:sp>
          <p:nvSpPr>
            <p:cNvPr id="1935" name="Google Shape;1935;p13"/>
            <p:cNvSpPr/>
            <p:nvPr/>
          </p:nvSpPr>
          <p:spPr>
            <a:xfrm>
              <a:off x="8358275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60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36" name="Google Shape;1936;p13"/>
            <p:cNvSpPr/>
            <p:nvPr/>
          </p:nvSpPr>
          <p:spPr>
            <a:xfrm>
              <a:off x="81313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109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72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6" y="650"/>
                  </a:lnTo>
                  <a:lnTo>
                    <a:pt x="109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6" y="1098"/>
                  </a:lnTo>
                  <a:lnTo>
                    <a:pt x="1" y="1238"/>
                  </a:lnTo>
                  <a:lnTo>
                    <a:pt x="16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109" y="1702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50" y="2305"/>
                  </a:lnTo>
                  <a:lnTo>
                    <a:pt x="759" y="2367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9" y="2243"/>
                  </a:lnTo>
                  <a:lnTo>
                    <a:pt x="2011" y="2181"/>
                  </a:lnTo>
                  <a:lnTo>
                    <a:pt x="2104" y="2104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5" y="1361"/>
                  </a:lnTo>
                  <a:lnTo>
                    <a:pt x="2460" y="1238"/>
                  </a:lnTo>
                  <a:lnTo>
                    <a:pt x="2445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67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82" y="449"/>
                  </a:lnTo>
                  <a:lnTo>
                    <a:pt x="2104" y="371"/>
                  </a:lnTo>
                  <a:lnTo>
                    <a:pt x="2011" y="279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37" name="Google Shape;1937;p13"/>
            <p:cNvSpPr/>
            <p:nvPr/>
          </p:nvSpPr>
          <p:spPr>
            <a:xfrm>
              <a:off x="7904725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9"/>
                  </a:lnTo>
                  <a:lnTo>
                    <a:pt x="357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4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4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104"/>
                  </a:lnTo>
                  <a:lnTo>
                    <a:pt x="434" y="2181"/>
                  </a:lnTo>
                  <a:lnTo>
                    <a:pt x="527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2"/>
                  </a:lnTo>
                  <a:lnTo>
                    <a:pt x="2383" y="1593"/>
                  </a:lnTo>
                  <a:lnTo>
                    <a:pt x="2414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14" y="990"/>
                  </a:lnTo>
                  <a:lnTo>
                    <a:pt x="2383" y="866"/>
                  </a:lnTo>
                  <a:lnTo>
                    <a:pt x="2352" y="758"/>
                  </a:lnTo>
                  <a:lnTo>
                    <a:pt x="2290" y="650"/>
                  </a:lnTo>
                  <a:lnTo>
                    <a:pt x="2228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7677775" y="159850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109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1" y="542"/>
                  </a:lnTo>
                  <a:lnTo>
                    <a:pt x="139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0" y="1098"/>
                  </a:lnTo>
                  <a:lnTo>
                    <a:pt x="0" y="1238"/>
                  </a:lnTo>
                  <a:lnTo>
                    <a:pt x="0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4" y="2305"/>
                  </a:lnTo>
                  <a:lnTo>
                    <a:pt x="743" y="2367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5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5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39" name="Google Shape;1939;p13"/>
            <p:cNvSpPr/>
            <p:nvPr/>
          </p:nvSpPr>
          <p:spPr>
            <a:xfrm>
              <a:off x="745080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4" y="758"/>
                  </a:lnTo>
                  <a:lnTo>
                    <a:pt x="63" y="866"/>
                  </a:lnTo>
                  <a:lnTo>
                    <a:pt x="32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32" y="1485"/>
                  </a:lnTo>
                  <a:lnTo>
                    <a:pt x="63" y="1593"/>
                  </a:lnTo>
                  <a:lnTo>
                    <a:pt x="94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9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2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9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40" name="Google Shape;1940;p13"/>
            <p:cNvSpPr/>
            <p:nvPr/>
          </p:nvSpPr>
          <p:spPr>
            <a:xfrm>
              <a:off x="7223850" y="159850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6" y="1098"/>
                  </a:lnTo>
                  <a:lnTo>
                    <a:pt x="0" y="1238"/>
                  </a:lnTo>
                  <a:lnTo>
                    <a:pt x="16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58" y="2367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67"/>
                  </a:lnTo>
                  <a:lnTo>
                    <a:pt x="1841" y="2305"/>
                  </a:lnTo>
                  <a:lnTo>
                    <a:pt x="1933" y="2243"/>
                  </a:lnTo>
                  <a:lnTo>
                    <a:pt x="2026" y="2181"/>
                  </a:lnTo>
                  <a:lnTo>
                    <a:pt x="2119" y="2104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2"/>
                  </a:lnTo>
                  <a:lnTo>
                    <a:pt x="2428" y="1593"/>
                  </a:lnTo>
                  <a:lnTo>
                    <a:pt x="2444" y="1485"/>
                  </a:lnTo>
                  <a:lnTo>
                    <a:pt x="2475" y="1361"/>
                  </a:lnTo>
                  <a:lnTo>
                    <a:pt x="2475" y="1238"/>
                  </a:lnTo>
                  <a:lnTo>
                    <a:pt x="2475" y="1098"/>
                  </a:lnTo>
                  <a:lnTo>
                    <a:pt x="2444" y="990"/>
                  </a:lnTo>
                  <a:lnTo>
                    <a:pt x="2428" y="866"/>
                  </a:lnTo>
                  <a:lnTo>
                    <a:pt x="2382" y="758"/>
                  </a:lnTo>
                  <a:lnTo>
                    <a:pt x="2336" y="650"/>
                  </a:lnTo>
                  <a:lnTo>
                    <a:pt x="2274" y="542"/>
                  </a:lnTo>
                  <a:lnTo>
                    <a:pt x="2196" y="449"/>
                  </a:lnTo>
                  <a:lnTo>
                    <a:pt x="2119" y="371"/>
                  </a:lnTo>
                  <a:lnTo>
                    <a:pt x="2026" y="279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109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41" name="Google Shape;1941;p13"/>
            <p:cNvSpPr/>
            <p:nvPr/>
          </p:nvSpPr>
          <p:spPr>
            <a:xfrm>
              <a:off x="6997650" y="159850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109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9" y="449"/>
                  </a:lnTo>
                  <a:lnTo>
                    <a:pt x="202" y="542"/>
                  </a:lnTo>
                  <a:lnTo>
                    <a:pt x="140" y="650"/>
                  </a:lnTo>
                  <a:lnTo>
                    <a:pt x="93" y="758"/>
                  </a:lnTo>
                  <a:lnTo>
                    <a:pt x="47" y="866"/>
                  </a:lnTo>
                  <a:lnTo>
                    <a:pt x="16" y="990"/>
                  </a:lnTo>
                  <a:lnTo>
                    <a:pt x="1" y="1098"/>
                  </a:lnTo>
                  <a:lnTo>
                    <a:pt x="1" y="1238"/>
                  </a:lnTo>
                  <a:lnTo>
                    <a:pt x="1" y="1361"/>
                  </a:lnTo>
                  <a:lnTo>
                    <a:pt x="16" y="1485"/>
                  </a:lnTo>
                  <a:lnTo>
                    <a:pt x="47" y="1593"/>
                  </a:lnTo>
                  <a:lnTo>
                    <a:pt x="93" y="1702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2" y="2243"/>
                  </a:lnTo>
                  <a:lnTo>
                    <a:pt x="635" y="2305"/>
                  </a:lnTo>
                  <a:lnTo>
                    <a:pt x="743" y="2367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67"/>
                  </a:lnTo>
                  <a:lnTo>
                    <a:pt x="1810" y="2305"/>
                  </a:lnTo>
                  <a:lnTo>
                    <a:pt x="1903" y="2243"/>
                  </a:lnTo>
                  <a:lnTo>
                    <a:pt x="1996" y="2181"/>
                  </a:lnTo>
                  <a:lnTo>
                    <a:pt x="2088" y="2104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2"/>
                  </a:lnTo>
                  <a:lnTo>
                    <a:pt x="2398" y="1593"/>
                  </a:lnTo>
                  <a:lnTo>
                    <a:pt x="2429" y="1485"/>
                  </a:lnTo>
                  <a:lnTo>
                    <a:pt x="2444" y="1361"/>
                  </a:lnTo>
                  <a:lnTo>
                    <a:pt x="2444" y="1238"/>
                  </a:lnTo>
                  <a:lnTo>
                    <a:pt x="2444" y="1098"/>
                  </a:lnTo>
                  <a:lnTo>
                    <a:pt x="2429" y="990"/>
                  </a:lnTo>
                  <a:lnTo>
                    <a:pt x="2398" y="866"/>
                  </a:lnTo>
                  <a:lnTo>
                    <a:pt x="2351" y="758"/>
                  </a:lnTo>
                  <a:lnTo>
                    <a:pt x="2305" y="650"/>
                  </a:lnTo>
                  <a:lnTo>
                    <a:pt x="2243" y="542"/>
                  </a:lnTo>
                  <a:lnTo>
                    <a:pt x="2166" y="449"/>
                  </a:lnTo>
                  <a:lnTo>
                    <a:pt x="2088" y="371"/>
                  </a:lnTo>
                  <a:lnTo>
                    <a:pt x="1996" y="279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109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42" name="Google Shape;1942;p13"/>
            <p:cNvSpPr/>
            <p:nvPr/>
          </p:nvSpPr>
          <p:spPr>
            <a:xfrm>
              <a:off x="6770700" y="159850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109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9"/>
                  </a:lnTo>
                  <a:lnTo>
                    <a:pt x="356" y="371"/>
                  </a:lnTo>
                  <a:lnTo>
                    <a:pt x="278" y="449"/>
                  </a:lnTo>
                  <a:lnTo>
                    <a:pt x="217" y="542"/>
                  </a:lnTo>
                  <a:lnTo>
                    <a:pt x="155" y="650"/>
                  </a:lnTo>
                  <a:lnTo>
                    <a:pt x="93" y="758"/>
                  </a:lnTo>
                  <a:lnTo>
                    <a:pt x="62" y="866"/>
                  </a:lnTo>
                  <a:lnTo>
                    <a:pt x="31" y="990"/>
                  </a:lnTo>
                  <a:lnTo>
                    <a:pt x="15" y="1098"/>
                  </a:lnTo>
                  <a:lnTo>
                    <a:pt x="0" y="1238"/>
                  </a:lnTo>
                  <a:lnTo>
                    <a:pt x="15" y="1361"/>
                  </a:lnTo>
                  <a:lnTo>
                    <a:pt x="31" y="1485"/>
                  </a:lnTo>
                  <a:lnTo>
                    <a:pt x="62" y="1593"/>
                  </a:lnTo>
                  <a:lnTo>
                    <a:pt x="93" y="1702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104"/>
                  </a:lnTo>
                  <a:lnTo>
                    <a:pt x="449" y="2181"/>
                  </a:lnTo>
                  <a:lnTo>
                    <a:pt x="541" y="2243"/>
                  </a:lnTo>
                  <a:lnTo>
                    <a:pt x="650" y="2305"/>
                  </a:lnTo>
                  <a:lnTo>
                    <a:pt x="742" y="2367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67"/>
                  </a:lnTo>
                  <a:lnTo>
                    <a:pt x="1810" y="2305"/>
                  </a:lnTo>
                  <a:lnTo>
                    <a:pt x="1918" y="2243"/>
                  </a:lnTo>
                  <a:lnTo>
                    <a:pt x="2011" y="2181"/>
                  </a:lnTo>
                  <a:lnTo>
                    <a:pt x="2088" y="2104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2"/>
                  </a:lnTo>
                  <a:lnTo>
                    <a:pt x="2397" y="1593"/>
                  </a:lnTo>
                  <a:lnTo>
                    <a:pt x="2428" y="1485"/>
                  </a:lnTo>
                  <a:lnTo>
                    <a:pt x="2444" y="1361"/>
                  </a:lnTo>
                  <a:lnTo>
                    <a:pt x="2459" y="1238"/>
                  </a:lnTo>
                  <a:lnTo>
                    <a:pt x="2444" y="1098"/>
                  </a:lnTo>
                  <a:lnTo>
                    <a:pt x="2428" y="990"/>
                  </a:lnTo>
                  <a:lnTo>
                    <a:pt x="2397" y="866"/>
                  </a:lnTo>
                  <a:lnTo>
                    <a:pt x="2351" y="758"/>
                  </a:lnTo>
                  <a:lnTo>
                    <a:pt x="2304" y="650"/>
                  </a:lnTo>
                  <a:lnTo>
                    <a:pt x="2243" y="542"/>
                  </a:lnTo>
                  <a:lnTo>
                    <a:pt x="2165" y="449"/>
                  </a:lnTo>
                  <a:lnTo>
                    <a:pt x="2088" y="371"/>
                  </a:lnTo>
                  <a:lnTo>
                    <a:pt x="2011" y="279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109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43" name="Google Shape;1943;p13"/>
            <p:cNvSpPr/>
            <p:nvPr/>
          </p:nvSpPr>
          <p:spPr>
            <a:xfrm>
              <a:off x="8358275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60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44" name="Google Shape;1944;p13"/>
            <p:cNvSpPr/>
            <p:nvPr/>
          </p:nvSpPr>
          <p:spPr>
            <a:xfrm>
              <a:off x="81313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38" y="0"/>
                  </a:moveTo>
                  <a:lnTo>
                    <a:pt x="1099" y="16"/>
                  </a:lnTo>
                  <a:lnTo>
                    <a:pt x="991" y="31"/>
                  </a:lnTo>
                  <a:lnTo>
                    <a:pt x="867" y="62"/>
                  </a:lnTo>
                  <a:lnTo>
                    <a:pt x="759" y="93"/>
                  </a:lnTo>
                  <a:lnTo>
                    <a:pt x="650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72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6" y="650"/>
                  </a:lnTo>
                  <a:lnTo>
                    <a:pt x="109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6" y="1098"/>
                  </a:lnTo>
                  <a:lnTo>
                    <a:pt x="1" y="1222"/>
                  </a:lnTo>
                  <a:lnTo>
                    <a:pt x="16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109" y="1701"/>
                  </a:lnTo>
                  <a:lnTo>
                    <a:pt x="156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72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50" y="2304"/>
                  </a:lnTo>
                  <a:lnTo>
                    <a:pt x="759" y="2351"/>
                  </a:lnTo>
                  <a:lnTo>
                    <a:pt x="867" y="2397"/>
                  </a:lnTo>
                  <a:lnTo>
                    <a:pt x="991" y="2428"/>
                  </a:lnTo>
                  <a:lnTo>
                    <a:pt x="1099" y="2444"/>
                  </a:lnTo>
                  <a:lnTo>
                    <a:pt x="1238" y="2459"/>
                  </a:lnTo>
                  <a:lnTo>
                    <a:pt x="1362" y="2444"/>
                  </a:lnTo>
                  <a:lnTo>
                    <a:pt x="1486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9" y="2243"/>
                  </a:lnTo>
                  <a:lnTo>
                    <a:pt x="2011" y="2165"/>
                  </a:lnTo>
                  <a:lnTo>
                    <a:pt x="2104" y="2088"/>
                  </a:lnTo>
                  <a:lnTo>
                    <a:pt x="2182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67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5" y="1346"/>
                  </a:lnTo>
                  <a:lnTo>
                    <a:pt x="2460" y="1222"/>
                  </a:lnTo>
                  <a:lnTo>
                    <a:pt x="2445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67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82" y="449"/>
                  </a:lnTo>
                  <a:lnTo>
                    <a:pt x="2104" y="356"/>
                  </a:lnTo>
                  <a:lnTo>
                    <a:pt x="2011" y="278"/>
                  </a:lnTo>
                  <a:lnTo>
                    <a:pt x="1919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86" y="31"/>
                  </a:lnTo>
                  <a:lnTo>
                    <a:pt x="1362" y="16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45" name="Google Shape;1945;p13"/>
            <p:cNvSpPr/>
            <p:nvPr/>
          </p:nvSpPr>
          <p:spPr>
            <a:xfrm>
              <a:off x="7904725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27" y="217"/>
                  </a:lnTo>
                  <a:lnTo>
                    <a:pt x="434" y="278"/>
                  </a:lnTo>
                  <a:lnTo>
                    <a:pt x="357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4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4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7" y="2088"/>
                  </a:lnTo>
                  <a:lnTo>
                    <a:pt x="434" y="2165"/>
                  </a:lnTo>
                  <a:lnTo>
                    <a:pt x="527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78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28" y="1918"/>
                  </a:lnTo>
                  <a:lnTo>
                    <a:pt x="2290" y="1810"/>
                  </a:lnTo>
                  <a:lnTo>
                    <a:pt x="2352" y="1701"/>
                  </a:lnTo>
                  <a:lnTo>
                    <a:pt x="2383" y="1593"/>
                  </a:lnTo>
                  <a:lnTo>
                    <a:pt x="2414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14" y="974"/>
                  </a:lnTo>
                  <a:lnTo>
                    <a:pt x="2383" y="866"/>
                  </a:lnTo>
                  <a:lnTo>
                    <a:pt x="2352" y="742"/>
                  </a:lnTo>
                  <a:lnTo>
                    <a:pt x="2290" y="650"/>
                  </a:lnTo>
                  <a:lnTo>
                    <a:pt x="2228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78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46" name="Google Shape;1946;p13"/>
            <p:cNvSpPr/>
            <p:nvPr/>
          </p:nvSpPr>
          <p:spPr>
            <a:xfrm>
              <a:off x="7677775" y="389525"/>
              <a:ext cx="61100" cy="61500"/>
            </a:xfrm>
            <a:custGeom>
              <a:avLst/>
              <a:gdLst/>
              <a:ahLst/>
              <a:cxnLst/>
              <a:rect l="l" t="t" r="r" b="b"/>
              <a:pathLst>
                <a:path w="2444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5" y="31"/>
                  </a:lnTo>
                  <a:lnTo>
                    <a:pt x="851" y="62"/>
                  </a:lnTo>
                  <a:lnTo>
                    <a:pt x="743" y="93"/>
                  </a:lnTo>
                  <a:lnTo>
                    <a:pt x="634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1" y="541"/>
                  </a:lnTo>
                  <a:lnTo>
                    <a:pt x="139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0" y="1098"/>
                  </a:lnTo>
                  <a:lnTo>
                    <a:pt x="0" y="1222"/>
                  </a:lnTo>
                  <a:lnTo>
                    <a:pt x="0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39" y="1810"/>
                  </a:lnTo>
                  <a:lnTo>
                    <a:pt x="201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4" y="2304"/>
                  </a:lnTo>
                  <a:lnTo>
                    <a:pt x="743" y="2351"/>
                  </a:lnTo>
                  <a:lnTo>
                    <a:pt x="851" y="2397"/>
                  </a:lnTo>
                  <a:lnTo>
                    <a:pt x="975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3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5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5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3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47" name="Google Shape;1947;p13"/>
            <p:cNvSpPr/>
            <p:nvPr/>
          </p:nvSpPr>
          <p:spPr>
            <a:xfrm>
              <a:off x="745080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3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4" y="742"/>
                  </a:lnTo>
                  <a:lnTo>
                    <a:pt x="63" y="866"/>
                  </a:lnTo>
                  <a:lnTo>
                    <a:pt x="32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32" y="1469"/>
                  </a:lnTo>
                  <a:lnTo>
                    <a:pt x="63" y="1593"/>
                  </a:lnTo>
                  <a:lnTo>
                    <a:pt x="94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3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9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2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2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9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48" name="Google Shape;1948;p13"/>
            <p:cNvSpPr/>
            <p:nvPr/>
          </p:nvSpPr>
          <p:spPr>
            <a:xfrm>
              <a:off x="7223850" y="389525"/>
              <a:ext cx="61875" cy="61500"/>
            </a:xfrm>
            <a:custGeom>
              <a:avLst/>
              <a:gdLst/>
              <a:ahLst/>
              <a:cxnLst/>
              <a:rect l="l" t="t" r="r" b="b"/>
              <a:pathLst>
                <a:path w="2475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90" y="31"/>
                  </a:lnTo>
                  <a:lnTo>
                    <a:pt x="866" y="62"/>
                  </a:lnTo>
                  <a:lnTo>
                    <a:pt x="758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6" y="1098"/>
                  </a:lnTo>
                  <a:lnTo>
                    <a:pt x="0" y="1222"/>
                  </a:lnTo>
                  <a:lnTo>
                    <a:pt x="16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58" y="2351"/>
                  </a:lnTo>
                  <a:lnTo>
                    <a:pt x="866" y="2397"/>
                  </a:lnTo>
                  <a:lnTo>
                    <a:pt x="990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237" y="2444"/>
                  </a:lnTo>
                  <a:lnTo>
                    <a:pt x="1253" y="2459"/>
                  </a:lnTo>
                  <a:lnTo>
                    <a:pt x="1377" y="2444"/>
                  </a:lnTo>
                  <a:lnTo>
                    <a:pt x="1500" y="2428"/>
                  </a:lnTo>
                  <a:lnTo>
                    <a:pt x="1609" y="2397"/>
                  </a:lnTo>
                  <a:lnTo>
                    <a:pt x="1732" y="2351"/>
                  </a:lnTo>
                  <a:lnTo>
                    <a:pt x="1841" y="2304"/>
                  </a:lnTo>
                  <a:lnTo>
                    <a:pt x="1933" y="2243"/>
                  </a:lnTo>
                  <a:lnTo>
                    <a:pt x="2026" y="2165"/>
                  </a:lnTo>
                  <a:lnTo>
                    <a:pt x="2119" y="2088"/>
                  </a:lnTo>
                  <a:lnTo>
                    <a:pt x="2196" y="2011"/>
                  </a:lnTo>
                  <a:lnTo>
                    <a:pt x="2274" y="1918"/>
                  </a:lnTo>
                  <a:lnTo>
                    <a:pt x="2336" y="1810"/>
                  </a:lnTo>
                  <a:lnTo>
                    <a:pt x="2382" y="1701"/>
                  </a:lnTo>
                  <a:lnTo>
                    <a:pt x="2428" y="1593"/>
                  </a:lnTo>
                  <a:lnTo>
                    <a:pt x="2444" y="1469"/>
                  </a:lnTo>
                  <a:lnTo>
                    <a:pt x="2475" y="1346"/>
                  </a:lnTo>
                  <a:lnTo>
                    <a:pt x="2475" y="1222"/>
                  </a:lnTo>
                  <a:lnTo>
                    <a:pt x="2475" y="1098"/>
                  </a:lnTo>
                  <a:lnTo>
                    <a:pt x="2444" y="974"/>
                  </a:lnTo>
                  <a:lnTo>
                    <a:pt x="2428" y="866"/>
                  </a:lnTo>
                  <a:lnTo>
                    <a:pt x="2382" y="742"/>
                  </a:lnTo>
                  <a:lnTo>
                    <a:pt x="2336" y="650"/>
                  </a:lnTo>
                  <a:lnTo>
                    <a:pt x="2274" y="541"/>
                  </a:lnTo>
                  <a:lnTo>
                    <a:pt x="2196" y="449"/>
                  </a:lnTo>
                  <a:lnTo>
                    <a:pt x="2119" y="356"/>
                  </a:lnTo>
                  <a:lnTo>
                    <a:pt x="2026" y="278"/>
                  </a:lnTo>
                  <a:lnTo>
                    <a:pt x="1933" y="217"/>
                  </a:lnTo>
                  <a:lnTo>
                    <a:pt x="1841" y="155"/>
                  </a:lnTo>
                  <a:lnTo>
                    <a:pt x="1732" y="93"/>
                  </a:lnTo>
                  <a:lnTo>
                    <a:pt x="1609" y="62"/>
                  </a:lnTo>
                  <a:lnTo>
                    <a:pt x="1500" y="31"/>
                  </a:lnTo>
                  <a:lnTo>
                    <a:pt x="1377" y="16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49" name="Google Shape;1949;p13"/>
            <p:cNvSpPr/>
            <p:nvPr/>
          </p:nvSpPr>
          <p:spPr>
            <a:xfrm>
              <a:off x="6997650" y="389525"/>
              <a:ext cx="61125" cy="61500"/>
            </a:xfrm>
            <a:custGeom>
              <a:avLst/>
              <a:gdLst/>
              <a:ahLst/>
              <a:cxnLst/>
              <a:rect l="l" t="t" r="r" b="b"/>
              <a:pathLst>
                <a:path w="2445" h="2460" extrusionOk="0">
                  <a:moveTo>
                    <a:pt x="1222" y="0"/>
                  </a:moveTo>
                  <a:lnTo>
                    <a:pt x="1099" y="16"/>
                  </a:lnTo>
                  <a:lnTo>
                    <a:pt x="975" y="31"/>
                  </a:lnTo>
                  <a:lnTo>
                    <a:pt x="867" y="62"/>
                  </a:lnTo>
                  <a:lnTo>
                    <a:pt x="743" y="93"/>
                  </a:lnTo>
                  <a:lnTo>
                    <a:pt x="635" y="155"/>
                  </a:lnTo>
                  <a:lnTo>
                    <a:pt x="542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9" y="449"/>
                  </a:lnTo>
                  <a:lnTo>
                    <a:pt x="202" y="541"/>
                  </a:lnTo>
                  <a:lnTo>
                    <a:pt x="140" y="650"/>
                  </a:lnTo>
                  <a:lnTo>
                    <a:pt x="93" y="742"/>
                  </a:lnTo>
                  <a:lnTo>
                    <a:pt x="47" y="866"/>
                  </a:lnTo>
                  <a:lnTo>
                    <a:pt x="16" y="974"/>
                  </a:lnTo>
                  <a:lnTo>
                    <a:pt x="1" y="1098"/>
                  </a:lnTo>
                  <a:lnTo>
                    <a:pt x="1" y="1222"/>
                  </a:lnTo>
                  <a:lnTo>
                    <a:pt x="1" y="1346"/>
                  </a:lnTo>
                  <a:lnTo>
                    <a:pt x="16" y="1469"/>
                  </a:lnTo>
                  <a:lnTo>
                    <a:pt x="47" y="1593"/>
                  </a:lnTo>
                  <a:lnTo>
                    <a:pt x="93" y="1701"/>
                  </a:lnTo>
                  <a:lnTo>
                    <a:pt x="140" y="1810"/>
                  </a:lnTo>
                  <a:lnTo>
                    <a:pt x="202" y="1918"/>
                  </a:lnTo>
                  <a:lnTo>
                    <a:pt x="279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2" y="2243"/>
                  </a:lnTo>
                  <a:lnTo>
                    <a:pt x="635" y="2304"/>
                  </a:lnTo>
                  <a:lnTo>
                    <a:pt x="743" y="2351"/>
                  </a:lnTo>
                  <a:lnTo>
                    <a:pt x="867" y="2397"/>
                  </a:lnTo>
                  <a:lnTo>
                    <a:pt x="975" y="2428"/>
                  </a:lnTo>
                  <a:lnTo>
                    <a:pt x="1099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70" y="2428"/>
                  </a:lnTo>
                  <a:lnTo>
                    <a:pt x="1594" y="2397"/>
                  </a:lnTo>
                  <a:lnTo>
                    <a:pt x="1702" y="2351"/>
                  </a:lnTo>
                  <a:lnTo>
                    <a:pt x="1810" y="2304"/>
                  </a:lnTo>
                  <a:lnTo>
                    <a:pt x="1903" y="2243"/>
                  </a:lnTo>
                  <a:lnTo>
                    <a:pt x="1996" y="2165"/>
                  </a:lnTo>
                  <a:lnTo>
                    <a:pt x="2088" y="2088"/>
                  </a:lnTo>
                  <a:lnTo>
                    <a:pt x="2166" y="2011"/>
                  </a:lnTo>
                  <a:lnTo>
                    <a:pt x="2243" y="1918"/>
                  </a:lnTo>
                  <a:lnTo>
                    <a:pt x="2305" y="1810"/>
                  </a:lnTo>
                  <a:lnTo>
                    <a:pt x="2351" y="1701"/>
                  </a:lnTo>
                  <a:lnTo>
                    <a:pt x="2398" y="1593"/>
                  </a:lnTo>
                  <a:lnTo>
                    <a:pt x="2429" y="1469"/>
                  </a:lnTo>
                  <a:lnTo>
                    <a:pt x="2444" y="1346"/>
                  </a:lnTo>
                  <a:lnTo>
                    <a:pt x="2444" y="1222"/>
                  </a:lnTo>
                  <a:lnTo>
                    <a:pt x="2444" y="1098"/>
                  </a:lnTo>
                  <a:lnTo>
                    <a:pt x="2429" y="974"/>
                  </a:lnTo>
                  <a:lnTo>
                    <a:pt x="2398" y="866"/>
                  </a:lnTo>
                  <a:lnTo>
                    <a:pt x="2351" y="742"/>
                  </a:lnTo>
                  <a:lnTo>
                    <a:pt x="2305" y="650"/>
                  </a:lnTo>
                  <a:lnTo>
                    <a:pt x="2243" y="541"/>
                  </a:lnTo>
                  <a:lnTo>
                    <a:pt x="2166" y="449"/>
                  </a:lnTo>
                  <a:lnTo>
                    <a:pt x="2088" y="356"/>
                  </a:lnTo>
                  <a:lnTo>
                    <a:pt x="1996" y="278"/>
                  </a:lnTo>
                  <a:lnTo>
                    <a:pt x="1903" y="217"/>
                  </a:lnTo>
                  <a:lnTo>
                    <a:pt x="1810" y="155"/>
                  </a:lnTo>
                  <a:lnTo>
                    <a:pt x="1702" y="93"/>
                  </a:lnTo>
                  <a:lnTo>
                    <a:pt x="1594" y="62"/>
                  </a:lnTo>
                  <a:lnTo>
                    <a:pt x="1470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50" name="Google Shape;1950;p13"/>
            <p:cNvSpPr/>
            <p:nvPr/>
          </p:nvSpPr>
          <p:spPr>
            <a:xfrm>
              <a:off x="6770700" y="389525"/>
              <a:ext cx="61500" cy="61500"/>
            </a:xfrm>
            <a:custGeom>
              <a:avLst/>
              <a:gdLst/>
              <a:ahLst/>
              <a:cxnLst/>
              <a:rect l="l" t="t" r="r" b="b"/>
              <a:pathLst>
                <a:path w="2460" h="2460" extrusionOk="0">
                  <a:moveTo>
                    <a:pt x="1222" y="0"/>
                  </a:moveTo>
                  <a:lnTo>
                    <a:pt x="1098" y="16"/>
                  </a:lnTo>
                  <a:lnTo>
                    <a:pt x="974" y="31"/>
                  </a:lnTo>
                  <a:lnTo>
                    <a:pt x="866" y="62"/>
                  </a:lnTo>
                  <a:lnTo>
                    <a:pt x="742" y="93"/>
                  </a:lnTo>
                  <a:lnTo>
                    <a:pt x="650" y="155"/>
                  </a:lnTo>
                  <a:lnTo>
                    <a:pt x="541" y="217"/>
                  </a:lnTo>
                  <a:lnTo>
                    <a:pt x="449" y="278"/>
                  </a:lnTo>
                  <a:lnTo>
                    <a:pt x="356" y="356"/>
                  </a:lnTo>
                  <a:lnTo>
                    <a:pt x="278" y="449"/>
                  </a:lnTo>
                  <a:lnTo>
                    <a:pt x="217" y="541"/>
                  </a:lnTo>
                  <a:lnTo>
                    <a:pt x="155" y="650"/>
                  </a:lnTo>
                  <a:lnTo>
                    <a:pt x="93" y="742"/>
                  </a:lnTo>
                  <a:lnTo>
                    <a:pt x="62" y="866"/>
                  </a:lnTo>
                  <a:lnTo>
                    <a:pt x="31" y="974"/>
                  </a:lnTo>
                  <a:lnTo>
                    <a:pt x="15" y="1098"/>
                  </a:lnTo>
                  <a:lnTo>
                    <a:pt x="0" y="1222"/>
                  </a:lnTo>
                  <a:lnTo>
                    <a:pt x="15" y="1346"/>
                  </a:lnTo>
                  <a:lnTo>
                    <a:pt x="31" y="1469"/>
                  </a:lnTo>
                  <a:lnTo>
                    <a:pt x="62" y="1593"/>
                  </a:lnTo>
                  <a:lnTo>
                    <a:pt x="93" y="1701"/>
                  </a:lnTo>
                  <a:lnTo>
                    <a:pt x="155" y="1810"/>
                  </a:lnTo>
                  <a:lnTo>
                    <a:pt x="217" y="1918"/>
                  </a:lnTo>
                  <a:lnTo>
                    <a:pt x="278" y="2011"/>
                  </a:lnTo>
                  <a:lnTo>
                    <a:pt x="356" y="2088"/>
                  </a:lnTo>
                  <a:lnTo>
                    <a:pt x="449" y="2165"/>
                  </a:lnTo>
                  <a:lnTo>
                    <a:pt x="541" y="2243"/>
                  </a:lnTo>
                  <a:lnTo>
                    <a:pt x="650" y="2304"/>
                  </a:lnTo>
                  <a:lnTo>
                    <a:pt x="742" y="2351"/>
                  </a:lnTo>
                  <a:lnTo>
                    <a:pt x="866" y="2397"/>
                  </a:lnTo>
                  <a:lnTo>
                    <a:pt x="974" y="2428"/>
                  </a:lnTo>
                  <a:lnTo>
                    <a:pt x="1098" y="2444"/>
                  </a:lnTo>
                  <a:lnTo>
                    <a:pt x="1222" y="2459"/>
                  </a:lnTo>
                  <a:lnTo>
                    <a:pt x="1346" y="2444"/>
                  </a:lnTo>
                  <a:lnTo>
                    <a:pt x="1469" y="2428"/>
                  </a:lnTo>
                  <a:lnTo>
                    <a:pt x="1593" y="2397"/>
                  </a:lnTo>
                  <a:lnTo>
                    <a:pt x="1701" y="2351"/>
                  </a:lnTo>
                  <a:lnTo>
                    <a:pt x="1810" y="2304"/>
                  </a:lnTo>
                  <a:lnTo>
                    <a:pt x="1918" y="2243"/>
                  </a:lnTo>
                  <a:lnTo>
                    <a:pt x="2011" y="2165"/>
                  </a:lnTo>
                  <a:lnTo>
                    <a:pt x="2088" y="2088"/>
                  </a:lnTo>
                  <a:lnTo>
                    <a:pt x="2165" y="2011"/>
                  </a:lnTo>
                  <a:lnTo>
                    <a:pt x="2243" y="1918"/>
                  </a:lnTo>
                  <a:lnTo>
                    <a:pt x="2304" y="1810"/>
                  </a:lnTo>
                  <a:lnTo>
                    <a:pt x="2351" y="1701"/>
                  </a:lnTo>
                  <a:lnTo>
                    <a:pt x="2397" y="1593"/>
                  </a:lnTo>
                  <a:lnTo>
                    <a:pt x="2428" y="1469"/>
                  </a:lnTo>
                  <a:lnTo>
                    <a:pt x="2444" y="1346"/>
                  </a:lnTo>
                  <a:lnTo>
                    <a:pt x="2459" y="1222"/>
                  </a:lnTo>
                  <a:lnTo>
                    <a:pt x="2444" y="1098"/>
                  </a:lnTo>
                  <a:lnTo>
                    <a:pt x="2428" y="974"/>
                  </a:lnTo>
                  <a:lnTo>
                    <a:pt x="2397" y="866"/>
                  </a:lnTo>
                  <a:lnTo>
                    <a:pt x="2351" y="742"/>
                  </a:lnTo>
                  <a:lnTo>
                    <a:pt x="2304" y="650"/>
                  </a:lnTo>
                  <a:lnTo>
                    <a:pt x="2243" y="541"/>
                  </a:lnTo>
                  <a:lnTo>
                    <a:pt x="2165" y="449"/>
                  </a:lnTo>
                  <a:lnTo>
                    <a:pt x="2088" y="356"/>
                  </a:lnTo>
                  <a:lnTo>
                    <a:pt x="2011" y="278"/>
                  </a:lnTo>
                  <a:lnTo>
                    <a:pt x="1918" y="217"/>
                  </a:lnTo>
                  <a:lnTo>
                    <a:pt x="1810" y="155"/>
                  </a:lnTo>
                  <a:lnTo>
                    <a:pt x="1701" y="93"/>
                  </a:lnTo>
                  <a:lnTo>
                    <a:pt x="1593" y="62"/>
                  </a:lnTo>
                  <a:lnTo>
                    <a:pt x="1469" y="31"/>
                  </a:lnTo>
                  <a:lnTo>
                    <a:pt x="1346" y="16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1951" name="Google Shape;1951;p13"/>
          <p:cNvSpPr/>
          <p:nvPr/>
        </p:nvSpPr>
        <p:spPr>
          <a:xfrm>
            <a:off x="11316268" y="1878300"/>
            <a:ext cx="177560" cy="1780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sp>
        <p:nvSpPr>
          <p:cNvPr id="1952" name="Google Shape;1952;p13"/>
          <p:cNvSpPr/>
          <p:nvPr/>
        </p:nvSpPr>
        <p:spPr>
          <a:xfrm>
            <a:off x="11367541" y="2446967"/>
            <a:ext cx="75014" cy="752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1953" name="Google Shape;1953;p13"/>
          <p:cNvGrpSpPr/>
          <p:nvPr/>
        </p:nvGrpSpPr>
        <p:grpSpPr>
          <a:xfrm>
            <a:off x="11064925" y="6370885"/>
            <a:ext cx="296598" cy="297300"/>
            <a:chOff x="4718050" y="2264100"/>
            <a:chExt cx="223000" cy="222975"/>
          </a:xfrm>
        </p:grpSpPr>
        <p:sp>
          <p:nvSpPr>
            <p:cNvPr id="1954" name="Google Shape;1954;p13"/>
            <p:cNvSpPr/>
            <p:nvPr/>
          </p:nvSpPr>
          <p:spPr>
            <a:xfrm>
              <a:off x="4820600" y="2264100"/>
              <a:ext cx="17900" cy="222975"/>
            </a:xfrm>
            <a:custGeom>
              <a:avLst/>
              <a:gdLst/>
              <a:ahLst/>
              <a:cxnLst/>
              <a:rect l="l" t="t" r="r" b="b"/>
              <a:pathLst>
                <a:path w="716" h="8919" extrusionOk="0">
                  <a:moveTo>
                    <a:pt x="358" y="0"/>
                  </a:moveTo>
                  <a:lnTo>
                    <a:pt x="283" y="19"/>
                  </a:lnTo>
                  <a:lnTo>
                    <a:pt x="208" y="38"/>
                  </a:lnTo>
                  <a:lnTo>
                    <a:pt x="151" y="56"/>
                  </a:lnTo>
                  <a:lnTo>
                    <a:pt x="95" y="113"/>
                  </a:lnTo>
                  <a:lnTo>
                    <a:pt x="57" y="169"/>
                  </a:lnTo>
                  <a:lnTo>
                    <a:pt x="20" y="226"/>
                  </a:lnTo>
                  <a:lnTo>
                    <a:pt x="1" y="282"/>
                  </a:lnTo>
                  <a:lnTo>
                    <a:pt x="1" y="358"/>
                  </a:lnTo>
                  <a:lnTo>
                    <a:pt x="1" y="8580"/>
                  </a:lnTo>
                  <a:lnTo>
                    <a:pt x="1" y="8636"/>
                  </a:lnTo>
                  <a:lnTo>
                    <a:pt x="20" y="8712"/>
                  </a:lnTo>
                  <a:lnTo>
                    <a:pt x="57" y="8768"/>
                  </a:lnTo>
                  <a:lnTo>
                    <a:pt x="95" y="8825"/>
                  </a:lnTo>
                  <a:lnTo>
                    <a:pt x="151" y="8862"/>
                  </a:lnTo>
                  <a:lnTo>
                    <a:pt x="208" y="8900"/>
                  </a:lnTo>
                  <a:lnTo>
                    <a:pt x="283" y="8919"/>
                  </a:lnTo>
                  <a:lnTo>
                    <a:pt x="434" y="8919"/>
                  </a:lnTo>
                  <a:lnTo>
                    <a:pt x="490" y="8900"/>
                  </a:lnTo>
                  <a:lnTo>
                    <a:pt x="546" y="8862"/>
                  </a:lnTo>
                  <a:lnTo>
                    <a:pt x="603" y="8825"/>
                  </a:lnTo>
                  <a:lnTo>
                    <a:pt x="640" y="8768"/>
                  </a:lnTo>
                  <a:lnTo>
                    <a:pt x="678" y="8712"/>
                  </a:lnTo>
                  <a:lnTo>
                    <a:pt x="697" y="8636"/>
                  </a:lnTo>
                  <a:lnTo>
                    <a:pt x="716" y="8580"/>
                  </a:lnTo>
                  <a:lnTo>
                    <a:pt x="716" y="358"/>
                  </a:lnTo>
                  <a:lnTo>
                    <a:pt x="697" y="282"/>
                  </a:lnTo>
                  <a:lnTo>
                    <a:pt x="678" y="226"/>
                  </a:lnTo>
                  <a:lnTo>
                    <a:pt x="640" y="169"/>
                  </a:lnTo>
                  <a:lnTo>
                    <a:pt x="603" y="113"/>
                  </a:lnTo>
                  <a:lnTo>
                    <a:pt x="546" y="56"/>
                  </a:lnTo>
                  <a:lnTo>
                    <a:pt x="490" y="38"/>
                  </a:lnTo>
                  <a:lnTo>
                    <a:pt x="434" y="19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55" name="Google Shape;1955;p13"/>
            <p:cNvSpPr/>
            <p:nvPr/>
          </p:nvSpPr>
          <p:spPr>
            <a:xfrm>
              <a:off x="4718050" y="2366625"/>
              <a:ext cx="223000" cy="17900"/>
            </a:xfrm>
            <a:custGeom>
              <a:avLst/>
              <a:gdLst/>
              <a:ahLst/>
              <a:cxnLst/>
              <a:rect l="l" t="t" r="r" b="b"/>
              <a:pathLst>
                <a:path w="8920" h="716" extrusionOk="0">
                  <a:moveTo>
                    <a:pt x="358" y="1"/>
                  </a:moveTo>
                  <a:lnTo>
                    <a:pt x="283" y="20"/>
                  </a:lnTo>
                  <a:lnTo>
                    <a:pt x="208" y="38"/>
                  </a:lnTo>
                  <a:lnTo>
                    <a:pt x="151" y="76"/>
                  </a:lnTo>
                  <a:lnTo>
                    <a:pt x="95" y="114"/>
                  </a:lnTo>
                  <a:lnTo>
                    <a:pt x="57" y="170"/>
                  </a:lnTo>
                  <a:lnTo>
                    <a:pt x="20" y="227"/>
                  </a:lnTo>
                  <a:lnTo>
                    <a:pt x="1" y="302"/>
                  </a:lnTo>
                  <a:lnTo>
                    <a:pt x="1" y="358"/>
                  </a:lnTo>
                  <a:lnTo>
                    <a:pt x="1" y="434"/>
                  </a:lnTo>
                  <a:lnTo>
                    <a:pt x="20" y="509"/>
                  </a:lnTo>
                  <a:lnTo>
                    <a:pt x="57" y="565"/>
                  </a:lnTo>
                  <a:lnTo>
                    <a:pt x="95" y="622"/>
                  </a:lnTo>
                  <a:lnTo>
                    <a:pt x="151" y="659"/>
                  </a:lnTo>
                  <a:lnTo>
                    <a:pt x="208" y="697"/>
                  </a:lnTo>
                  <a:lnTo>
                    <a:pt x="283" y="716"/>
                  </a:lnTo>
                  <a:lnTo>
                    <a:pt x="8637" y="716"/>
                  </a:lnTo>
                  <a:lnTo>
                    <a:pt x="8694" y="697"/>
                  </a:lnTo>
                  <a:lnTo>
                    <a:pt x="8769" y="659"/>
                  </a:lnTo>
                  <a:lnTo>
                    <a:pt x="8807" y="622"/>
                  </a:lnTo>
                  <a:lnTo>
                    <a:pt x="8863" y="565"/>
                  </a:lnTo>
                  <a:lnTo>
                    <a:pt x="8882" y="509"/>
                  </a:lnTo>
                  <a:lnTo>
                    <a:pt x="8901" y="434"/>
                  </a:lnTo>
                  <a:lnTo>
                    <a:pt x="8920" y="358"/>
                  </a:lnTo>
                  <a:lnTo>
                    <a:pt x="8901" y="302"/>
                  </a:lnTo>
                  <a:lnTo>
                    <a:pt x="8882" y="227"/>
                  </a:lnTo>
                  <a:lnTo>
                    <a:pt x="8863" y="170"/>
                  </a:lnTo>
                  <a:lnTo>
                    <a:pt x="8807" y="114"/>
                  </a:lnTo>
                  <a:lnTo>
                    <a:pt x="8769" y="76"/>
                  </a:lnTo>
                  <a:lnTo>
                    <a:pt x="8694" y="38"/>
                  </a:lnTo>
                  <a:lnTo>
                    <a:pt x="8637" y="20"/>
                  </a:lnTo>
                  <a:lnTo>
                    <a:pt x="85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56" name="Google Shape;1956;p13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339" y="0"/>
                  </a:moveTo>
                  <a:lnTo>
                    <a:pt x="282" y="19"/>
                  </a:lnTo>
                  <a:lnTo>
                    <a:pt x="207" y="38"/>
                  </a:lnTo>
                  <a:lnTo>
                    <a:pt x="151" y="57"/>
                  </a:lnTo>
                  <a:lnTo>
                    <a:pt x="94" y="113"/>
                  </a:lnTo>
                  <a:lnTo>
                    <a:pt x="57" y="170"/>
                  </a:lnTo>
                  <a:lnTo>
                    <a:pt x="19" y="226"/>
                  </a:lnTo>
                  <a:lnTo>
                    <a:pt x="0" y="282"/>
                  </a:lnTo>
                  <a:lnTo>
                    <a:pt x="0" y="358"/>
                  </a:lnTo>
                  <a:lnTo>
                    <a:pt x="0" y="433"/>
                  </a:lnTo>
                  <a:lnTo>
                    <a:pt x="19" y="489"/>
                  </a:lnTo>
                  <a:lnTo>
                    <a:pt x="57" y="546"/>
                  </a:lnTo>
                  <a:lnTo>
                    <a:pt x="94" y="602"/>
                  </a:lnTo>
                  <a:lnTo>
                    <a:pt x="5908" y="6416"/>
                  </a:lnTo>
                  <a:lnTo>
                    <a:pt x="5965" y="6454"/>
                  </a:lnTo>
                  <a:lnTo>
                    <a:pt x="6021" y="6492"/>
                  </a:lnTo>
                  <a:lnTo>
                    <a:pt x="6078" y="6510"/>
                  </a:lnTo>
                  <a:lnTo>
                    <a:pt x="6153" y="6529"/>
                  </a:lnTo>
                  <a:lnTo>
                    <a:pt x="6228" y="6510"/>
                  </a:lnTo>
                  <a:lnTo>
                    <a:pt x="6285" y="6492"/>
                  </a:lnTo>
                  <a:lnTo>
                    <a:pt x="6341" y="6454"/>
                  </a:lnTo>
                  <a:lnTo>
                    <a:pt x="6397" y="6416"/>
                  </a:lnTo>
                  <a:lnTo>
                    <a:pt x="6454" y="6360"/>
                  </a:lnTo>
                  <a:lnTo>
                    <a:pt x="6492" y="6303"/>
                  </a:lnTo>
                  <a:lnTo>
                    <a:pt x="6510" y="6228"/>
                  </a:lnTo>
                  <a:lnTo>
                    <a:pt x="6510" y="6172"/>
                  </a:lnTo>
                  <a:lnTo>
                    <a:pt x="6510" y="6097"/>
                  </a:lnTo>
                  <a:lnTo>
                    <a:pt x="6492" y="6040"/>
                  </a:lnTo>
                  <a:lnTo>
                    <a:pt x="6454" y="5965"/>
                  </a:lnTo>
                  <a:lnTo>
                    <a:pt x="6397" y="5908"/>
                  </a:lnTo>
                  <a:lnTo>
                    <a:pt x="602" y="113"/>
                  </a:lnTo>
                  <a:lnTo>
                    <a:pt x="546" y="57"/>
                  </a:lnTo>
                  <a:lnTo>
                    <a:pt x="489" y="38"/>
                  </a:lnTo>
                  <a:lnTo>
                    <a:pt x="414" y="1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57" name="Google Shape;1957;p13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6153" y="0"/>
                  </a:moveTo>
                  <a:lnTo>
                    <a:pt x="6078" y="19"/>
                  </a:lnTo>
                  <a:lnTo>
                    <a:pt x="6021" y="38"/>
                  </a:lnTo>
                  <a:lnTo>
                    <a:pt x="5965" y="57"/>
                  </a:lnTo>
                  <a:lnTo>
                    <a:pt x="5908" y="113"/>
                  </a:lnTo>
                  <a:lnTo>
                    <a:pt x="94" y="5908"/>
                  </a:lnTo>
                  <a:lnTo>
                    <a:pt x="57" y="5965"/>
                  </a:lnTo>
                  <a:lnTo>
                    <a:pt x="19" y="6040"/>
                  </a:lnTo>
                  <a:lnTo>
                    <a:pt x="0" y="6097"/>
                  </a:lnTo>
                  <a:lnTo>
                    <a:pt x="0" y="6172"/>
                  </a:lnTo>
                  <a:lnTo>
                    <a:pt x="0" y="6228"/>
                  </a:lnTo>
                  <a:lnTo>
                    <a:pt x="19" y="6303"/>
                  </a:lnTo>
                  <a:lnTo>
                    <a:pt x="57" y="6360"/>
                  </a:lnTo>
                  <a:lnTo>
                    <a:pt x="94" y="6416"/>
                  </a:lnTo>
                  <a:lnTo>
                    <a:pt x="151" y="6454"/>
                  </a:lnTo>
                  <a:lnTo>
                    <a:pt x="207" y="6492"/>
                  </a:lnTo>
                  <a:lnTo>
                    <a:pt x="282" y="6510"/>
                  </a:lnTo>
                  <a:lnTo>
                    <a:pt x="339" y="6529"/>
                  </a:lnTo>
                  <a:lnTo>
                    <a:pt x="414" y="6510"/>
                  </a:lnTo>
                  <a:lnTo>
                    <a:pt x="489" y="6492"/>
                  </a:lnTo>
                  <a:lnTo>
                    <a:pt x="546" y="6454"/>
                  </a:lnTo>
                  <a:lnTo>
                    <a:pt x="602" y="6416"/>
                  </a:lnTo>
                  <a:lnTo>
                    <a:pt x="6397" y="602"/>
                  </a:lnTo>
                  <a:lnTo>
                    <a:pt x="6454" y="546"/>
                  </a:lnTo>
                  <a:lnTo>
                    <a:pt x="6492" y="489"/>
                  </a:lnTo>
                  <a:lnTo>
                    <a:pt x="6510" y="433"/>
                  </a:lnTo>
                  <a:lnTo>
                    <a:pt x="6510" y="358"/>
                  </a:lnTo>
                  <a:lnTo>
                    <a:pt x="6510" y="282"/>
                  </a:lnTo>
                  <a:lnTo>
                    <a:pt x="6492" y="226"/>
                  </a:lnTo>
                  <a:lnTo>
                    <a:pt x="6454" y="170"/>
                  </a:lnTo>
                  <a:lnTo>
                    <a:pt x="6397" y="113"/>
                  </a:lnTo>
                  <a:lnTo>
                    <a:pt x="6341" y="57"/>
                  </a:lnTo>
                  <a:lnTo>
                    <a:pt x="6285" y="38"/>
                  </a:lnTo>
                  <a:lnTo>
                    <a:pt x="6228" y="19"/>
                  </a:lnTo>
                  <a:lnTo>
                    <a:pt x="61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1958" name="Google Shape;1958;p13"/>
          <p:cNvSpPr/>
          <p:nvPr/>
        </p:nvSpPr>
        <p:spPr>
          <a:xfrm>
            <a:off x="780065" y="487200"/>
            <a:ext cx="177560" cy="1780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1959" name="Google Shape;1959;p13"/>
          <p:cNvGrpSpPr/>
          <p:nvPr/>
        </p:nvGrpSpPr>
        <p:grpSpPr>
          <a:xfrm>
            <a:off x="1045008" y="771201"/>
            <a:ext cx="296598" cy="297300"/>
            <a:chOff x="4718050" y="2264100"/>
            <a:chExt cx="223000" cy="222975"/>
          </a:xfrm>
        </p:grpSpPr>
        <p:sp>
          <p:nvSpPr>
            <p:cNvPr id="1960" name="Google Shape;1960;p13"/>
            <p:cNvSpPr/>
            <p:nvPr/>
          </p:nvSpPr>
          <p:spPr>
            <a:xfrm>
              <a:off x="4820600" y="2264100"/>
              <a:ext cx="17900" cy="222975"/>
            </a:xfrm>
            <a:custGeom>
              <a:avLst/>
              <a:gdLst/>
              <a:ahLst/>
              <a:cxnLst/>
              <a:rect l="l" t="t" r="r" b="b"/>
              <a:pathLst>
                <a:path w="716" h="8919" extrusionOk="0">
                  <a:moveTo>
                    <a:pt x="358" y="0"/>
                  </a:moveTo>
                  <a:lnTo>
                    <a:pt x="283" y="19"/>
                  </a:lnTo>
                  <a:lnTo>
                    <a:pt x="208" y="38"/>
                  </a:lnTo>
                  <a:lnTo>
                    <a:pt x="151" y="56"/>
                  </a:lnTo>
                  <a:lnTo>
                    <a:pt x="95" y="113"/>
                  </a:lnTo>
                  <a:lnTo>
                    <a:pt x="57" y="169"/>
                  </a:lnTo>
                  <a:lnTo>
                    <a:pt x="20" y="226"/>
                  </a:lnTo>
                  <a:lnTo>
                    <a:pt x="1" y="282"/>
                  </a:lnTo>
                  <a:lnTo>
                    <a:pt x="1" y="358"/>
                  </a:lnTo>
                  <a:lnTo>
                    <a:pt x="1" y="8580"/>
                  </a:lnTo>
                  <a:lnTo>
                    <a:pt x="1" y="8636"/>
                  </a:lnTo>
                  <a:lnTo>
                    <a:pt x="20" y="8712"/>
                  </a:lnTo>
                  <a:lnTo>
                    <a:pt x="57" y="8768"/>
                  </a:lnTo>
                  <a:lnTo>
                    <a:pt x="95" y="8825"/>
                  </a:lnTo>
                  <a:lnTo>
                    <a:pt x="151" y="8862"/>
                  </a:lnTo>
                  <a:lnTo>
                    <a:pt x="208" y="8900"/>
                  </a:lnTo>
                  <a:lnTo>
                    <a:pt x="283" y="8919"/>
                  </a:lnTo>
                  <a:lnTo>
                    <a:pt x="434" y="8919"/>
                  </a:lnTo>
                  <a:lnTo>
                    <a:pt x="490" y="8900"/>
                  </a:lnTo>
                  <a:lnTo>
                    <a:pt x="546" y="8862"/>
                  </a:lnTo>
                  <a:lnTo>
                    <a:pt x="603" y="8825"/>
                  </a:lnTo>
                  <a:lnTo>
                    <a:pt x="640" y="8768"/>
                  </a:lnTo>
                  <a:lnTo>
                    <a:pt x="678" y="8712"/>
                  </a:lnTo>
                  <a:lnTo>
                    <a:pt x="697" y="8636"/>
                  </a:lnTo>
                  <a:lnTo>
                    <a:pt x="716" y="8580"/>
                  </a:lnTo>
                  <a:lnTo>
                    <a:pt x="716" y="358"/>
                  </a:lnTo>
                  <a:lnTo>
                    <a:pt x="697" y="282"/>
                  </a:lnTo>
                  <a:lnTo>
                    <a:pt x="678" y="226"/>
                  </a:lnTo>
                  <a:lnTo>
                    <a:pt x="640" y="169"/>
                  </a:lnTo>
                  <a:lnTo>
                    <a:pt x="603" y="113"/>
                  </a:lnTo>
                  <a:lnTo>
                    <a:pt x="546" y="56"/>
                  </a:lnTo>
                  <a:lnTo>
                    <a:pt x="490" y="38"/>
                  </a:lnTo>
                  <a:lnTo>
                    <a:pt x="434" y="19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61" name="Google Shape;1961;p13"/>
            <p:cNvSpPr/>
            <p:nvPr/>
          </p:nvSpPr>
          <p:spPr>
            <a:xfrm>
              <a:off x="4718050" y="2366625"/>
              <a:ext cx="223000" cy="17900"/>
            </a:xfrm>
            <a:custGeom>
              <a:avLst/>
              <a:gdLst/>
              <a:ahLst/>
              <a:cxnLst/>
              <a:rect l="l" t="t" r="r" b="b"/>
              <a:pathLst>
                <a:path w="8920" h="716" extrusionOk="0">
                  <a:moveTo>
                    <a:pt x="358" y="1"/>
                  </a:moveTo>
                  <a:lnTo>
                    <a:pt x="283" y="20"/>
                  </a:lnTo>
                  <a:lnTo>
                    <a:pt x="208" y="38"/>
                  </a:lnTo>
                  <a:lnTo>
                    <a:pt x="151" y="76"/>
                  </a:lnTo>
                  <a:lnTo>
                    <a:pt x="95" y="114"/>
                  </a:lnTo>
                  <a:lnTo>
                    <a:pt x="57" y="170"/>
                  </a:lnTo>
                  <a:lnTo>
                    <a:pt x="20" y="227"/>
                  </a:lnTo>
                  <a:lnTo>
                    <a:pt x="1" y="302"/>
                  </a:lnTo>
                  <a:lnTo>
                    <a:pt x="1" y="358"/>
                  </a:lnTo>
                  <a:lnTo>
                    <a:pt x="1" y="434"/>
                  </a:lnTo>
                  <a:lnTo>
                    <a:pt x="20" y="509"/>
                  </a:lnTo>
                  <a:lnTo>
                    <a:pt x="57" y="565"/>
                  </a:lnTo>
                  <a:lnTo>
                    <a:pt x="95" y="622"/>
                  </a:lnTo>
                  <a:lnTo>
                    <a:pt x="151" y="659"/>
                  </a:lnTo>
                  <a:lnTo>
                    <a:pt x="208" y="697"/>
                  </a:lnTo>
                  <a:lnTo>
                    <a:pt x="283" y="716"/>
                  </a:lnTo>
                  <a:lnTo>
                    <a:pt x="8637" y="716"/>
                  </a:lnTo>
                  <a:lnTo>
                    <a:pt x="8694" y="697"/>
                  </a:lnTo>
                  <a:lnTo>
                    <a:pt x="8769" y="659"/>
                  </a:lnTo>
                  <a:lnTo>
                    <a:pt x="8807" y="622"/>
                  </a:lnTo>
                  <a:lnTo>
                    <a:pt x="8863" y="565"/>
                  </a:lnTo>
                  <a:lnTo>
                    <a:pt x="8882" y="509"/>
                  </a:lnTo>
                  <a:lnTo>
                    <a:pt x="8901" y="434"/>
                  </a:lnTo>
                  <a:lnTo>
                    <a:pt x="8920" y="358"/>
                  </a:lnTo>
                  <a:lnTo>
                    <a:pt x="8901" y="302"/>
                  </a:lnTo>
                  <a:lnTo>
                    <a:pt x="8882" y="227"/>
                  </a:lnTo>
                  <a:lnTo>
                    <a:pt x="8863" y="170"/>
                  </a:lnTo>
                  <a:lnTo>
                    <a:pt x="8807" y="114"/>
                  </a:lnTo>
                  <a:lnTo>
                    <a:pt x="8769" y="76"/>
                  </a:lnTo>
                  <a:lnTo>
                    <a:pt x="8694" y="38"/>
                  </a:lnTo>
                  <a:lnTo>
                    <a:pt x="8637" y="20"/>
                  </a:lnTo>
                  <a:lnTo>
                    <a:pt x="85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62" name="Google Shape;1962;p13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339" y="0"/>
                  </a:moveTo>
                  <a:lnTo>
                    <a:pt x="282" y="19"/>
                  </a:lnTo>
                  <a:lnTo>
                    <a:pt x="207" y="38"/>
                  </a:lnTo>
                  <a:lnTo>
                    <a:pt x="151" y="57"/>
                  </a:lnTo>
                  <a:lnTo>
                    <a:pt x="94" y="113"/>
                  </a:lnTo>
                  <a:lnTo>
                    <a:pt x="57" y="170"/>
                  </a:lnTo>
                  <a:lnTo>
                    <a:pt x="19" y="226"/>
                  </a:lnTo>
                  <a:lnTo>
                    <a:pt x="0" y="282"/>
                  </a:lnTo>
                  <a:lnTo>
                    <a:pt x="0" y="358"/>
                  </a:lnTo>
                  <a:lnTo>
                    <a:pt x="0" y="433"/>
                  </a:lnTo>
                  <a:lnTo>
                    <a:pt x="19" y="489"/>
                  </a:lnTo>
                  <a:lnTo>
                    <a:pt x="57" y="546"/>
                  </a:lnTo>
                  <a:lnTo>
                    <a:pt x="94" y="602"/>
                  </a:lnTo>
                  <a:lnTo>
                    <a:pt x="5908" y="6416"/>
                  </a:lnTo>
                  <a:lnTo>
                    <a:pt x="5965" y="6454"/>
                  </a:lnTo>
                  <a:lnTo>
                    <a:pt x="6021" y="6492"/>
                  </a:lnTo>
                  <a:lnTo>
                    <a:pt x="6078" y="6510"/>
                  </a:lnTo>
                  <a:lnTo>
                    <a:pt x="6153" y="6529"/>
                  </a:lnTo>
                  <a:lnTo>
                    <a:pt x="6228" y="6510"/>
                  </a:lnTo>
                  <a:lnTo>
                    <a:pt x="6285" y="6492"/>
                  </a:lnTo>
                  <a:lnTo>
                    <a:pt x="6341" y="6454"/>
                  </a:lnTo>
                  <a:lnTo>
                    <a:pt x="6397" y="6416"/>
                  </a:lnTo>
                  <a:lnTo>
                    <a:pt x="6454" y="6360"/>
                  </a:lnTo>
                  <a:lnTo>
                    <a:pt x="6492" y="6303"/>
                  </a:lnTo>
                  <a:lnTo>
                    <a:pt x="6510" y="6228"/>
                  </a:lnTo>
                  <a:lnTo>
                    <a:pt x="6510" y="6172"/>
                  </a:lnTo>
                  <a:lnTo>
                    <a:pt x="6510" y="6097"/>
                  </a:lnTo>
                  <a:lnTo>
                    <a:pt x="6492" y="6040"/>
                  </a:lnTo>
                  <a:lnTo>
                    <a:pt x="6454" y="5965"/>
                  </a:lnTo>
                  <a:lnTo>
                    <a:pt x="6397" y="5908"/>
                  </a:lnTo>
                  <a:lnTo>
                    <a:pt x="602" y="113"/>
                  </a:lnTo>
                  <a:lnTo>
                    <a:pt x="546" y="57"/>
                  </a:lnTo>
                  <a:lnTo>
                    <a:pt x="489" y="38"/>
                  </a:lnTo>
                  <a:lnTo>
                    <a:pt x="414" y="1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63" name="Google Shape;1963;p13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6153" y="0"/>
                  </a:moveTo>
                  <a:lnTo>
                    <a:pt x="6078" y="19"/>
                  </a:lnTo>
                  <a:lnTo>
                    <a:pt x="6021" y="38"/>
                  </a:lnTo>
                  <a:lnTo>
                    <a:pt x="5965" y="57"/>
                  </a:lnTo>
                  <a:lnTo>
                    <a:pt x="5908" y="113"/>
                  </a:lnTo>
                  <a:lnTo>
                    <a:pt x="94" y="5908"/>
                  </a:lnTo>
                  <a:lnTo>
                    <a:pt x="57" y="5965"/>
                  </a:lnTo>
                  <a:lnTo>
                    <a:pt x="19" y="6040"/>
                  </a:lnTo>
                  <a:lnTo>
                    <a:pt x="0" y="6097"/>
                  </a:lnTo>
                  <a:lnTo>
                    <a:pt x="0" y="6172"/>
                  </a:lnTo>
                  <a:lnTo>
                    <a:pt x="0" y="6228"/>
                  </a:lnTo>
                  <a:lnTo>
                    <a:pt x="19" y="6303"/>
                  </a:lnTo>
                  <a:lnTo>
                    <a:pt x="57" y="6360"/>
                  </a:lnTo>
                  <a:lnTo>
                    <a:pt x="94" y="6416"/>
                  </a:lnTo>
                  <a:lnTo>
                    <a:pt x="151" y="6454"/>
                  </a:lnTo>
                  <a:lnTo>
                    <a:pt x="207" y="6492"/>
                  </a:lnTo>
                  <a:lnTo>
                    <a:pt x="282" y="6510"/>
                  </a:lnTo>
                  <a:lnTo>
                    <a:pt x="339" y="6529"/>
                  </a:lnTo>
                  <a:lnTo>
                    <a:pt x="414" y="6510"/>
                  </a:lnTo>
                  <a:lnTo>
                    <a:pt x="489" y="6492"/>
                  </a:lnTo>
                  <a:lnTo>
                    <a:pt x="546" y="6454"/>
                  </a:lnTo>
                  <a:lnTo>
                    <a:pt x="602" y="6416"/>
                  </a:lnTo>
                  <a:lnTo>
                    <a:pt x="6397" y="602"/>
                  </a:lnTo>
                  <a:lnTo>
                    <a:pt x="6454" y="546"/>
                  </a:lnTo>
                  <a:lnTo>
                    <a:pt x="6492" y="489"/>
                  </a:lnTo>
                  <a:lnTo>
                    <a:pt x="6510" y="433"/>
                  </a:lnTo>
                  <a:lnTo>
                    <a:pt x="6510" y="358"/>
                  </a:lnTo>
                  <a:lnTo>
                    <a:pt x="6510" y="282"/>
                  </a:lnTo>
                  <a:lnTo>
                    <a:pt x="6492" y="226"/>
                  </a:lnTo>
                  <a:lnTo>
                    <a:pt x="6454" y="170"/>
                  </a:lnTo>
                  <a:lnTo>
                    <a:pt x="6397" y="113"/>
                  </a:lnTo>
                  <a:lnTo>
                    <a:pt x="6341" y="57"/>
                  </a:lnTo>
                  <a:lnTo>
                    <a:pt x="6285" y="38"/>
                  </a:lnTo>
                  <a:lnTo>
                    <a:pt x="6228" y="19"/>
                  </a:lnTo>
                  <a:lnTo>
                    <a:pt x="61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sp>
        <p:nvSpPr>
          <p:cNvPr id="1964" name="Google Shape;1964;p13"/>
          <p:cNvSpPr/>
          <p:nvPr/>
        </p:nvSpPr>
        <p:spPr>
          <a:xfrm>
            <a:off x="733514" y="1361133"/>
            <a:ext cx="75014" cy="752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79"/>
          </a:p>
        </p:txBody>
      </p:sp>
      <p:grpSp>
        <p:nvGrpSpPr>
          <p:cNvPr id="1965" name="Google Shape;1965;p13"/>
          <p:cNvGrpSpPr/>
          <p:nvPr/>
        </p:nvGrpSpPr>
        <p:grpSpPr>
          <a:xfrm rot="374029">
            <a:off x="10956392" y="262034"/>
            <a:ext cx="513690" cy="556644"/>
            <a:chOff x="5309813" y="3961575"/>
            <a:chExt cx="901900" cy="982500"/>
          </a:xfrm>
        </p:grpSpPr>
        <p:sp>
          <p:nvSpPr>
            <p:cNvPr id="1966" name="Google Shape;1966;p13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153" y="2018"/>
                  </a:moveTo>
                  <a:lnTo>
                    <a:pt x="18381" y="2038"/>
                  </a:lnTo>
                  <a:lnTo>
                    <a:pt x="18610" y="2080"/>
                  </a:lnTo>
                  <a:lnTo>
                    <a:pt x="18839" y="2142"/>
                  </a:lnTo>
                  <a:lnTo>
                    <a:pt x="19088" y="2226"/>
                  </a:lnTo>
                  <a:lnTo>
                    <a:pt x="19317" y="2309"/>
                  </a:lnTo>
                  <a:lnTo>
                    <a:pt x="19546" y="2433"/>
                  </a:lnTo>
                  <a:lnTo>
                    <a:pt x="19775" y="2579"/>
                  </a:lnTo>
                  <a:lnTo>
                    <a:pt x="19546" y="2745"/>
                  </a:lnTo>
                  <a:lnTo>
                    <a:pt x="19296" y="2891"/>
                  </a:lnTo>
                  <a:lnTo>
                    <a:pt x="19047" y="3016"/>
                  </a:lnTo>
                  <a:lnTo>
                    <a:pt x="18818" y="3120"/>
                  </a:lnTo>
                  <a:lnTo>
                    <a:pt x="18569" y="3203"/>
                  </a:lnTo>
                  <a:lnTo>
                    <a:pt x="18340" y="3265"/>
                  </a:lnTo>
                  <a:lnTo>
                    <a:pt x="18090" y="3307"/>
                  </a:lnTo>
                  <a:lnTo>
                    <a:pt x="17841" y="3328"/>
                  </a:lnTo>
                  <a:lnTo>
                    <a:pt x="17654" y="3307"/>
                  </a:lnTo>
                  <a:lnTo>
                    <a:pt x="17508" y="3307"/>
                  </a:lnTo>
                  <a:lnTo>
                    <a:pt x="17383" y="3265"/>
                  </a:lnTo>
                  <a:lnTo>
                    <a:pt x="17259" y="3224"/>
                  </a:lnTo>
                  <a:lnTo>
                    <a:pt x="17155" y="3140"/>
                  </a:lnTo>
                  <a:lnTo>
                    <a:pt x="17071" y="3057"/>
                  </a:lnTo>
                  <a:lnTo>
                    <a:pt x="17009" y="2953"/>
                  </a:lnTo>
                  <a:lnTo>
                    <a:pt x="16968" y="2829"/>
                  </a:lnTo>
                  <a:lnTo>
                    <a:pt x="16947" y="2683"/>
                  </a:lnTo>
                  <a:lnTo>
                    <a:pt x="16968" y="2517"/>
                  </a:lnTo>
                  <a:lnTo>
                    <a:pt x="16988" y="2392"/>
                  </a:lnTo>
                  <a:lnTo>
                    <a:pt x="17051" y="2288"/>
                  </a:lnTo>
                  <a:lnTo>
                    <a:pt x="17134" y="2205"/>
                  </a:lnTo>
                  <a:lnTo>
                    <a:pt x="17238" y="2122"/>
                  </a:lnTo>
                  <a:lnTo>
                    <a:pt x="17363" y="2080"/>
                  </a:lnTo>
                  <a:lnTo>
                    <a:pt x="17487" y="2038"/>
                  </a:lnTo>
                  <a:lnTo>
                    <a:pt x="17633" y="2018"/>
                  </a:lnTo>
                  <a:close/>
                  <a:moveTo>
                    <a:pt x="8068" y="1955"/>
                  </a:moveTo>
                  <a:lnTo>
                    <a:pt x="9628" y="1976"/>
                  </a:lnTo>
                  <a:lnTo>
                    <a:pt x="10397" y="1997"/>
                  </a:lnTo>
                  <a:lnTo>
                    <a:pt x="11166" y="2038"/>
                  </a:lnTo>
                  <a:lnTo>
                    <a:pt x="11956" y="2101"/>
                  </a:lnTo>
                  <a:lnTo>
                    <a:pt x="12726" y="2163"/>
                  </a:lnTo>
                  <a:lnTo>
                    <a:pt x="13495" y="2267"/>
                  </a:lnTo>
                  <a:lnTo>
                    <a:pt x="14285" y="2371"/>
                  </a:lnTo>
                  <a:lnTo>
                    <a:pt x="14410" y="2392"/>
                  </a:lnTo>
                  <a:lnTo>
                    <a:pt x="14514" y="2413"/>
                  </a:lnTo>
                  <a:lnTo>
                    <a:pt x="14639" y="2496"/>
                  </a:lnTo>
                  <a:lnTo>
                    <a:pt x="14867" y="2641"/>
                  </a:lnTo>
                  <a:lnTo>
                    <a:pt x="14660" y="2766"/>
                  </a:lnTo>
                  <a:lnTo>
                    <a:pt x="14452" y="2891"/>
                  </a:lnTo>
                  <a:lnTo>
                    <a:pt x="14244" y="2974"/>
                  </a:lnTo>
                  <a:lnTo>
                    <a:pt x="14036" y="3057"/>
                  </a:lnTo>
                  <a:lnTo>
                    <a:pt x="13620" y="3182"/>
                  </a:lnTo>
                  <a:lnTo>
                    <a:pt x="13183" y="3286"/>
                  </a:lnTo>
                  <a:lnTo>
                    <a:pt x="12164" y="3494"/>
                  </a:lnTo>
                  <a:lnTo>
                    <a:pt x="11125" y="3681"/>
                  </a:lnTo>
                  <a:lnTo>
                    <a:pt x="10085" y="3827"/>
                  </a:lnTo>
                  <a:lnTo>
                    <a:pt x="9045" y="3972"/>
                  </a:lnTo>
                  <a:lnTo>
                    <a:pt x="8006" y="4076"/>
                  </a:lnTo>
                  <a:lnTo>
                    <a:pt x="6966" y="4180"/>
                  </a:lnTo>
                  <a:lnTo>
                    <a:pt x="4866" y="4326"/>
                  </a:lnTo>
                  <a:lnTo>
                    <a:pt x="4284" y="4326"/>
                  </a:lnTo>
                  <a:lnTo>
                    <a:pt x="3993" y="4284"/>
                  </a:lnTo>
                  <a:lnTo>
                    <a:pt x="3702" y="4222"/>
                  </a:lnTo>
                  <a:lnTo>
                    <a:pt x="3411" y="4138"/>
                  </a:lnTo>
                  <a:lnTo>
                    <a:pt x="3286" y="4097"/>
                  </a:lnTo>
                  <a:lnTo>
                    <a:pt x="3140" y="4014"/>
                  </a:lnTo>
                  <a:lnTo>
                    <a:pt x="3016" y="3951"/>
                  </a:lnTo>
                  <a:lnTo>
                    <a:pt x="2912" y="3847"/>
                  </a:lnTo>
                  <a:lnTo>
                    <a:pt x="2828" y="3743"/>
                  </a:lnTo>
                  <a:lnTo>
                    <a:pt x="2766" y="3619"/>
                  </a:lnTo>
                  <a:lnTo>
                    <a:pt x="2724" y="3473"/>
                  </a:lnTo>
                  <a:lnTo>
                    <a:pt x="2704" y="3328"/>
                  </a:lnTo>
                  <a:lnTo>
                    <a:pt x="2704" y="3161"/>
                  </a:lnTo>
                  <a:lnTo>
                    <a:pt x="2724" y="3016"/>
                  </a:lnTo>
                  <a:lnTo>
                    <a:pt x="2787" y="2870"/>
                  </a:lnTo>
                  <a:lnTo>
                    <a:pt x="2849" y="2766"/>
                  </a:lnTo>
                  <a:lnTo>
                    <a:pt x="2953" y="2662"/>
                  </a:lnTo>
                  <a:lnTo>
                    <a:pt x="3057" y="2558"/>
                  </a:lnTo>
                  <a:lnTo>
                    <a:pt x="3182" y="2475"/>
                  </a:lnTo>
                  <a:lnTo>
                    <a:pt x="3307" y="2392"/>
                  </a:lnTo>
                  <a:lnTo>
                    <a:pt x="3515" y="2309"/>
                  </a:lnTo>
                  <a:lnTo>
                    <a:pt x="3723" y="2226"/>
                  </a:lnTo>
                  <a:lnTo>
                    <a:pt x="3930" y="2163"/>
                  </a:lnTo>
                  <a:lnTo>
                    <a:pt x="4138" y="2122"/>
                  </a:lnTo>
                  <a:lnTo>
                    <a:pt x="4575" y="2038"/>
                  </a:lnTo>
                  <a:lnTo>
                    <a:pt x="5012" y="2018"/>
                  </a:lnTo>
                  <a:lnTo>
                    <a:pt x="6550" y="1976"/>
                  </a:lnTo>
                  <a:lnTo>
                    <a:pt x="8068" y="1955"/>
                  </a:lnTo>
                  <a:close/>
                  <a:moveTo>
                    <a:pt x="18215" y="1"/>
                  </a:move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67" name="Google Shape;1967;p13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895" y="1311"/>
                  </a:moveTo>
                  <a:lnTo>
                    <a:pt x="895" y="1311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562" y="1290"/>
                  </a:lnTo>
                  <a:lnTo>
                    <a:pt x="437" y="1248"/>
                  </a:lnTo>
                  <a:lnTo>
                    <a:pt x="313" y="1207"/>
                  </a:lnTo>
                  <a:lnTo>
                    <a:pt x="209" y="1123"/>
                  </a:lnTo>
                  <a:lnTo>
                    <a:pt x="125" y="1040"/>
                  </a:lnTo>
                  <a:lnTo>
                    <a:pt x="63" y="936"/>
                  </a:lnTo>
                  <a:lnTo>
                    <a:pt x="22" y="8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500"/>
                  </a:lnTo>
                  <a:lnTo>
                    <a:pt x="42" y="375"/>
                  </a:lnTo>
                  <a:lnTo>
                    <a:pt x="105" y="271"/>
                  </a:lnTo>
                  <a:lnTo>
                    <a:pt x="188" y="188"/>
                  </a:lnTo>
                  <a:lnTo>
                    <a:pt x="292" y="105"/>
                  </a:lnTo>
                  <a:lnTo>
                    <a:pt x="417" y="63"/>
                  </a:lnTo>
                  <a:lnTo>
                    <a:pt x="541" y="2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978" y="1"/>
                  </a:lnTo>
                  <a:lnTo>
                    <a:pt x="978" y="1"/>
                  </a:lnTo>
                  <a:lnTo>
                    <a:pt x="1207" y="1"/>
                  </a:lnTo>
                  <a:lnTo>
                    <a:pt x="1435" y="21"/>
                  </a:lnTo>
                  <a:lnTo>
                    <a:pt x="1664" y="63"/>
                  </a:lnTo>
                  <a:lnTo>
                    <a:pt x="1893" y="125"/>
                  </a:lnTo>
                  <a:lnTo>
                    <a:pt x="2142" y="209"/>
                  </a:lnTo>
                  <a:lnTo>
                    <a:pt x="2371" y="292"/>
                  </a:lnTo>
                  <a:lnTo>
                    <a:pt x="2600" y="416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728"/>
                  </a:lnTo>
                  <a:lnTo>
                    <a:pt x="2350" y="874"/>
                  </a:lnTo>
                  <a:lnTo>
                    <a:pt x="2101" y="999"/>
                  </a:lnTo>
                  <a:lnTo>
                    <a:pt x="1872" y="1103"/>
                  </a:lnTo>
                  <a:lnTo>
                    <a:pt x="1623" y="1186"/>
                  </a:lnTo>
                  <a:lnTo>
                    <a:pt x="1394" y="1248"/>
                  </a:lnTo>
                  <a:lnTo>
                    <a:pt x="1144" y="1290"/>
                  </a:lnTo>
                  <a:lnTo>
                    <a:pt x="895" y="13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68" name="Google Shape;1968;p13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1872" y="2371"/>
                  </a:moveTo>
                  <a:lnTo>
                    <a:pt x="1872" y="2371"/>
                  </a:lnTo>
                  <a:lnTo>
                    <a:pt x="1581" y="2371"/>
                  </a:lnTo>
                  <a:lnTo>
                    <a:pt x="1290" y="2329"/>
                  </a:lnTo>
                  <a:lnTo>
                    <a:pt x="999" y="2267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583" y="2142"/>
                  </a:lnTo>
                  <a:lnTo>
                    <a:pt x="437" y="2059"/>
                  </a:lnTo>
                  <a:lnTo>
                    <a:pt x="313" y="1996"/>
                  </a:lnTo>
                  <a:lnTo>
                    <a:pt x="209" y="1892"/>
                  </a:lnTo>
                  <a:lnTo>
                    <a:pt x="125" y="1788"/>
                  </a:lnTo>
                  <a:lnTo>
                    <a:pt x="63" y="1664"/>
                  </a:lnTo>
                  <a:lnTo>
                    <a:pt x="21" y="1518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1" y="1206"/>
                  </a:lnTo>
                  <a:lnTo>
                    <a:pt x="21" y="1061"/>
                  </a:lnTo>
                  <a:lnTo>
                    <a:pt x="84" y="915"/>
                  </a:lnTo>
                  <a:lnTo>
                    <a:pt x="146" y="811"/>
                  </a:lnTo>
                  <a:lnTo>
                    <a:pt x="250" y="707"/>
                  </a:lnTo>
                  <a:lnTo>
                    <a:pt x="354" y="603"/>
                  </a:lnTo>
                  <a:lnTo>
                    <a:pt x="479" y="520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812" y="354"/>
                  </a:lnTo>
                  <a:lnTo>
                    <a:pt x="1020" y="271"/>
                  </a:lnTo>
                  <a:lnTo>
                    <a:pt x="1227" y="208"/>
                  </a:lnTo>
                  <a:lnTo>
                    <a:pt x="1435" y="167"/>
                  </a:lnTo>
                  <a:lnTo>
                    <a:pt x="1872" y="83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3847" y="21"/>
                  </a:lnTo>
                  <a:lnTo>
                    <a:pt x="5365" y="0"/>
                  </a:lnTo>
                  <a:lnTo>
                    <a:pt x="5365" y="0"/>
                  </a:lnTo>
                  <a:lnTo>
                    <a:pt x="6925" y="21"/>
                  </a:lnTo>
                  <a:lnTo>
                    <a:pt x="7694" y="42"/>
                  </a:lnTo>
                  <a:lnTo>
                    <a:pt x="8463" y="83"/>
                  </a:lnTo>
                  <a:lnTo>
                    <a:pt x="9253" y="146"/>
                  </a:lnTo>
                  <a:lnTo>
                    <a:pt x="10023" y="208"/>
                  </a:lnTo>
                  <a:lnTo>
                    <a:pt x="10792" y="312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1707" y="437"/>
                  </a:lnTo>
                  <a:lnTo>
                    <a:pt x="11811" y="458"/>
                  </a:lnTo>
                  <a:lnTo>
                    <a:pt x="11936" y="54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57" y="811"/>
                  </a:lnTo>
                  <a:lnTo>
                    <a:pt x="11749" y="936"/>
                  </a:lnTo>
                  <a:lnTo>
                    <a:pt x="11541" y="1019"/>
                  </a:lnTo>
                  <a:lnTo>
                    <a:pt x="11333" y="1102"/>
                  </a:lnTo>
                  <a:lnTo>
                    <a:pt x="10917" y="1227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9461" y="1539"/>
                  </a:lnTo>
                  <a:lnTo>
                    <a:pt x="8422" y="1726"/>
                  </a:lnTo>
                  <a:lnTo>
                    <a:pt x="7382" y="1872"/>
                  </a:lnTo>
                  <a:lnTo>
                    <a:pt x="6342" y="2017"/>
                  </a:lnTo>
                  <a:lnTo>
                    <a:pt x="5303" y="2121"/>
                  </a:lnTo>
                  <a:lnTo>
                    <a:pt x="4263" y="2225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1872" y="2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69" name="Google Shape;1969;p13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8777" y="1"/>
                  </a:moveTo>
                  <a:lnTo>
                    <a:pt x="18777" y="1"/>
                  </a:lnTo>
                  <a:lnTo>
                    <a:pt x="18215" y="1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lnTo>
                    <a:pt x="187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70" name="Google Shape;1970;p13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extrusionOk="0">
                  <a:moveTo>
                    <a:pt x="20627" y="895"/>
                  </a:moveTo>
                  <a:lnTo>
                    <a:pt x="21188" y="915"/>
                  </a:lnTo>
                  <a:lnTo>
                    <a:pt x="21750" y="957"/>
                  </a:lnTo>
                  <a:lnTo>
                    <a:pt x="22311" y="978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6" y="1227"/>
                  </a:lnTo>
                  <a:lnTo>
                    <a:pt x="33269" y="1290"/>
                  </a:lnTo>
                  <a:lnTo>
                    <a:pt x="33560" y="1373"/>
                  </a:lnTo>
                  <a:lnTo>
                    <a:pt x="33789" y="1477"/>
                  </a:lnTo>
                  <a:lnTo>
                    <a:pt x="33893" y="1539"/>
                  </a:lnTo>
                  <a:lnTo>
                    <a:pt x="33976" y="1622"/>
                  </a:lnTo>
                  <a:lnTo>
                    <a:pt x="34059" y="1706"/>
                  </a:lnTo>
                  <a:lnTo>
                    <a:pt x="34121" y="1810"/>
                  </a:lnTo>
                  <a:lnTo>
                    <a:pt x="34184" y="1914"/>
                  </a:lnTo>
                  <a:lnTo>
                    <a:pt x="34225" y="2018"/>
                  </a:lnTo>
                  <a:lnTo>
                    <a:pt x="34267" y="2163"/>
                  </a:lnTo>
                  <a:lnTo>
                    <a:pt x="34288" y="2288"/>
                  </a:lnTo>
                  <a:lnTo>
                    <a:pt x="34309" y="2600"/>
                  </a:lnTo>
                  <a:lnTo>
                    <a:pt x="34309" y="2724"/>
                  </a:lnTo>
                  <a:lnTo>
                    <a:pt x="34246" y="4097"/>
                  </a:lnTo>
                  <a:lnTo>
                    <a:pt x="34205" y="4783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8"/>
                  </a:lnTo>
                  <a:lnTo>
                    <a:pt x="33768" y="8193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3" y="8609"/>
                  </a:lnTo>
                  <a:lnTo>
                    <a:pt x="33581" y="8734"/>
                  </a:lnTo>
                  <a:lnTo>
                    <a:pt x="33498" y="8838"/>
                  </a:lnTo>
                  <a:lnTo>
                    <a:pt x="33414" y="8942"/>
                  </a:lnTo>
                  <a:lnTo>
                    <a:pt x="33227" y="9108"/>
                  </a:lnTo>
                  <a:lnTo>
                    <a:pt x="33019" y="9233"/>
                  </a:lnTo>
                  <a:lnTo>
                    <a:pt x="32791" y="9337"/>
                  </a:lnTo>
                  <a:lnTo>
                    <a:pt x="32541" y="9399"/>
                  </a:lnTo>
                  <a:lnTo>
                    <a:pt x="32271" y="9461"/>
                  </a:lnTo>
                  <a:lnTo>
                    <a:pt x="31190" y="9628"/>
                  </a:lnTo>
                  <a:lnTo>
                    <a:pt x="30108" y="9732"/>
                  </a:lnTo>
                  <a:lnTo>
                    <a:pt x="29027" y="9815"/>
                  </a:lnTo>
                  <a:lnTo>
                    <a:pt x="28487" y="9836"/>
                  </a:lnTo>
                  <a:lnTo>
                    <a:pt x="27946" y="9856"/>
                  </a:lnTo>
                  <a:lnTo>
                    <a:pt x="19067" y="9856"/>
                  </a:lnTo>
                  <a:lnTo>
                    <a:pt x="17258" y="9898"/>
                  </a:lnTo>
                  <a:lnTo>
                    <a:pt x="15450" y="9960"/>
                  </a:lnTo>
                  <a:lnTo>
                    <a:pt x="11852" y="10127"/>
                  </a:lnTo>
                  <a:lnTo>
                    <a:pt x="8234" y="10293"/>
                  </a:lnTo>
                  <a:lnTo>
                    <a:pt x="6425" y="10376"/>
                  </a:lnTo>
                  <a:lnTo>
                    <a:pt x="4616" y="10397"/>
                  </a:lnTo>
                  <a:lnTo>
                    <a:pt x="4013" y="10397"/>
                  </a:lnTo>
                  <a:lnTo>
                    <a:pt x="3556" y="10376"/>
                  </a:lnTo>
                  <a:lnTo>
                    <a:pt x="2620" y="10335"/>
                  </a:lnTo>
                  <a:lnTo>
                    <a:pt x="2412" y="10314"/>
                  </a:lnTo>
                  <a:lnTo>
                    <a:pt x="2225" y="10272"/>
                  </a:lnTo>
                  <a:lnTo>
                    <a:pt x="2038" y="10189"/>
                  </a:lnTo>
                  <a:lnTo>
                    <a:pt x="1893" y="10106"/>
                  </a:lnTo>
                  <a:lnTo>
                    <a:pt x="1789" y="9981"/>
                  </a:lnTo>
                  <a:lnTo>
                    <a:pt x="1685" y="9815"/>
                  </a:lnTo>
                  <a:lnTo>
                    <a:pt x="1602" y="9628"/>
                  </a:lnTo>
                  <a:lnTo>
                    <a:pt x="1539" y="9420"/>
                  </a:lnTo>
                  <a:lnTo>
                    <a:pt x="1435" y="8734"/>
                  </a:lnTo>
                  <a:lnTo>
                    <a:pt x="1352" y="8027"/>
                  </a:lnTo>
                  <a:lnTo>
                    <a:pt x="1310" y="7340"/>
                  </a:lnTo>
                  <a:lnTo>
                    <a:pt x="1290" y="6654"/>
                  </a:lnTo>
                  <a:lnTo>
                    <a:pt x="1310" y="5719"/>
                  </a:lnTo>
                  <a:lnTo>
                    <a:pt x="1352" y="4783"/>
                  </a:lnTo>
                  <a:lnTo>
                    <a:pt x="1373" y="4492"/>
                  </a:lnTo>
                  <a:lnTo>
                    <a:pt x="1435" y="4201"/>
                  </a:lnTo>
                  <a:lnTo>
                    <a:pt x="1477" y="3910"/>
                  </a:lnTo>
                  <a:lnTo>
                    <a:pt x="1498" y="3619"/>
                  </a:lnTo>
                  <a:lnTo>
                    <a:pt x="1518" y="3452"/>
                  </a:lnTo>
                  <a:lnTo>
                    <a:pt x="1560" y="3265"/>
                  </a:lnTo>
                  <a:lnTo>
                    <a:pt x="1602" y="3099"/>
                  </a:lnTo>
                  <a:lnTo>
                    <a:pt x="1643" y="2953"/>
                  </a:lnTo>
                  <a:lnTo>
                    <a:pt x="1726" y="2808"/>
                  </a:lnTo>
                  <a:lnTo>
                    <a:pt x="1789" y="2683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29" y="2184"/>
                  </a:lnTo>
                  <a:lnTo>
                    <a:pt x="2454" y="2101"/>
                  </a:lnTo>
                  <a:lnTo>
                    <a:pt x="2766" y="1976"/>
                  </a:lnTo>
                  <a:lnTo>
                    <a:pt x="3099" y="1872"/>
                  </a:lnTo>
                  <a:lnTo>
                    <a:pt x="3410" y="1810"/>
                  </a:lnTo>
                  <a:lnTo>
                    <a:pt x="3722" y="1768"/>
                  </a:lnTo>
                  <a:lnTo>
                    <a:pt x="4346" y="1685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5" y="1560"/>
                  </a:lnTo>
                  <a:lnTo>
                    <a:pt x="9856" y="1498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90"/>
                  </a:lnTo>
                  <a:lnTo>
                    <a:pt x="16552" y="1207"/>
                  </a:lnTo>
                  <a:lnTo>
                    <a:pt x="17758" y="1082"/>
                  </a:lnTo>
                  <a:lnTo>
                    <a:pt x="18984" y="957"/>
                  </a:lnTo>
                  <a:lnTo>
                    <a:pt x="19504" y="895"/>
                  </a:lnTo>
                  <a:close/>
                  <a:moveTo>
                    <a:pt x="21521" y="1"/>
                  </a:move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71" name="Google Shape;1971;p13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" y="5760"/>
                  </a:moveTo>
                  <a:lnTo>
                    <a:pt x="1" y="5760"/>
                  </a:lnTo>
                  <a:lnTo>
                    <a:pt x="21" y="4825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84" y="3598"/>
                  </a:lnTo>
                  <a:lnTo>
                    <a:pt x="146" y="3307"/>
                  </a:lnTo>
                  <a:lnTo>
                    <a:pt x="188" y="3016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229" y="2558"/>
                  </a:lnTo>
                  <a:lnTo>
                    <a:pt x="271" y="2371"/>
                  </a:lnTo>
                  <a:lnTo>
                    <a:pt x="313" y="2205"/>
                  </a:lnTo>
                  <a:lnTo>
                    <a:pt x="354" y="2059"/>
                  </a:lnTo>
                  <a:lnTo>
                    <a:pt x="437" y="1914"/>
                  </a:lnTo>
                  <a:lnTo>
                    <a:pt x="500" y="1789"/>
                  </a:lnTo>
                  <a:lnTo>
                    <a:pt x="583" y="1664"/>
                  </a:lnTo>
                  <a:lnTo>
                    <a:pt x="687" y="1560"/>
                  </a:lnTo>
                  <a:lnTo>
                    <a:pt x="791" y="1456"/>
                  </a:lnTo>
                  <a:lnTo>
                    <a:pt x="916" y="1373"/>
                  </a:lnTo>
                  <a:lnTo>
                    <a:pt x="1040" y="1290"/>
                  </a:lnTo>
                  <a:lnTo>
                    <a:pt x="1165" y="1207"/>
                  </a:lnTo>
                  <a:lnTo>
                    <a:pt x="1477" y="1082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2121" y="916"/>
                  </a:lnTo>
                  <a:lnTo>
                    <a:pt x="2433" y="874"/>
                  </a:lnTo>
                  <a:lnTo>
                    <a:pt x="3057" y="791"/>
                  </a:lnTo>
                  <a:lnTo>
                    <a:pt x="3702" y="749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6446" y="666"/>
                  </a:lnTo>
                  <a:lnTo>
                    <a:pt x="8567" y="604"/>
                  </a:lnTo>
                  <a:lnTo>
                    <a:pt x="10709" y="541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4057" y="396"/>
                  </a:lnTo>
                  <a:lnTo>
                    <a:pt x="15263" y="313"/>
                  </a:lnTo>
                  <a:lnTo>
                    <a:pt x="16469" y="188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8215" y="1"/>
                  </a:lnTo>
                  <a:lnTo>
                    <a:pt x="18777" y="1"/>
                  </a:lnTo>
                  <a:lnTo>
                    <a:pt x="18777" y="1"/>
                  </a:lnTo>
                  <a:lnTo>
                    <a:pt x="19338" y="1"/>
                  </a:lnTo>
                  <a:lnTo>
                    <a:pt x="19899" y="21"/>
                  </a:lnTo>
                  <a:lnTo>
                    <a:pt x="20461" y="63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31003" y="250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980" y="396"/>
                  </a:lnTo>
                  <a:lnTo>
                    <a:pt x="32271" y="479"/>
                  </a:lnTo>
                  <a:lnTo>
                    <a:pt x="32500" y="583"/>
                  </a:lnTo>
                  <a:lnTo>
                    <a:pt x="32604" y="645"/>
                  </a:lnTo>
                  <a:lnTo>
                    <a:pt x="32687" y="728"/>
                  </a:lnTo>
                  <a:lnTo>
                    <a:pt x="32770" y="812"/>
                  </a:lnTo>
                  <a:lnTo>
                    <a:pt x="32832" y="916"/>
                  </a:lnTo>
                  <a:lnTo>
                    <a:pt x="32895" y="1020"/>
                  </a:lnTo>
                  <a:lnTo>
                    <a:pt x="32936" y="1124"/>
                  </a:lnTo>
                  <a:lnTo>
                    <a:pt x="32978" y="1269"/>
                  </a:lnTo>
                  <a:lnTo>
                    <a:pt x="32999" y="1394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2957" y="3203"/>
                  </a:lnTo>
                  <a:lnTo>
                    <a:pt x="32916" y="3889"/>
                  </a:lnTo>
                  <a:lnTo>
                    <a:pt x="32874" y="4575"/>
                  </a:lnTo>
                  <a:lnTo>
                    <a:pt x="32791" y="5261"/>
                  </a:lnTo>
                  <a:lnTo>
                    <a:pt x="32708" y="5947"/>
                  </a:lnTo>
                  <a:lnTo>
                    <a:pt x="32604" y="6634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458" y="7465"/>
                  </a:lnTo>
                  <a:lnTo>
                    <a:pt x="32396" y="7590"/>
                  </a:lnTo>
                  <a:lnTo>
                    <a:pt x="32354" y="7715"/>
                  </a:lnTo>
                  <a:lnTo>
                    <a:pt x="32292" y="7840"/>
                  </a:lnTo>
                  <a:lnTo>
                    <a:pt x="32209" y="7944"/>
                  </a:lnTo>
                  <a:lnTo>
                    <a:pt x="32125" y="8048"/>
                  </a:lnTo>
                  <a:lnTo>
                    <a:pt x="31938" y="8214"/>
                  </a:lnTo>
                  <a:lnTo>
                    <a:pt x="31730" y="8339"/>
                  </a:lnTo>
                  <a:lnTo>
                    <a:pt x="31502" y="8443"/>
                  </a:lnTo>
                  <a:lnTo>
                    <a:pt x="31252" y="8505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29901" y="8734"/>
                  </a:lnTo>
                  <a:lnTo>
                    <a:pt x="28819" y="8838"/>
                  </a:lnTo>
                  <a:lnTo>
                    <a:pt x="27738" y="8921"/>
                  </a:lnTo>
                  <a:lnTo>
                    <a:pt x="27198" y="894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15969" y="9004"/>
                  </a:lnTo>
                  <a:lnTo>
                    <a:pt x="14161" y="9066"/>
                  </a:lnTo>
                  <a:lnTo>
                    <a:pt x="10563" y="9233"/>
                  </a:lnTo>
                  <a:lnTo>
                    <a:pt x="6945" y="9399"/>
                  </a:lnTo>
                  <a:lnTo>
                    <a:pt x="5136" y="9482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2724" y="9503"/>
                  </a:lnTo>
                  <a:lnTo>
                    <a:pt x="2267" y="9482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1123" y="9420"/>
                  </a:lnTo>
                  <a:lnTo>
                    <a:pt x="936" y="9378"/>
                  </a:lnTo>
                  <a:lnTo>
                    <a:pt x="749" y="9295"/>
                  </a:lnTo>
                  <a:lnTo>
                    <a:pt x="604" y="9212"/>
                  </a:lnTo>
                  <a:lnTo>
                    <a:pt x="500" y="9087"/>
                  </a:lnTo>
                  <a:lnTo>
                    <a:pt x="396" y="8921"/>
                  </a:lnTo>
                  <a:lnTo>
                    <a:pt x="313" y="8734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146" y="7840"/>
                  </a:lnTo>
                  <a:lnTo>
                    <a:pt x="63" y="7133"/>
                  </a:lnTo>
                  <a:lnTo>
                    <a:pt x="21" y="6446"/>
                  </a:lnTo>
                  <a:lnTo>
                    <a:pt x="1" y="57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72" name="Google Shape;1972;p13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fill="none" extrusionOk="0">
                  <a:moveTo>
                    <a:pt x="23330" y="1"/>
                  </a:moveTo>
                  <a:lnTo>
                    <a:pt x="23330" y="1"/>
                  </a:lnTo>
                  <a:lnTo>
                    <a:pt x="21521" y="1"/>
                  </a:lnTo>
                  <a:lnTo>
                    <a:pt x="19712" y="21"/>
                  </a:ln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73" name="Google Shape;1973;p13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extrusionOk="0">
                  <a:moveTo>
                    <a:pt x="5656" y="978"/>
                  </a:moveTo>
                  <a:lnTo>
                    <a:pt x="6217" y="999"/>
                  </a:lnTo>
                  <a:lnTo>
                    <a:pt x="6758" y="1082"/>
                  </a:lnTo>
                  <a:lnTo>
                    <a:pt x="7278" y="1186"/>
                  </a:lnTo>
                  <a:lnTo>
                    <a:pt x="7777" y="1352"/>
                  </a:lnTo>
                  <a:lnTo>
                    <a:pt x="8234" y="1560"/>
                  </a:lnTo>
                  <a:lnTo>
                    <a:pt x="8692" y="1789"/>
                  </a:lnTo>
                  <a:lnTo>
                    <a:pt x="9108" y="2059"/>
                  </a:lnTo>
                  <a:lnTo>
                    <a:pt x="9482" y="2371"/>
                  </a:lnTo>
                  <a:lnTo>
                    <a:pt x="9815" y="2704"/>
                  </a:lnTo>
                  <a:lnTo>
                    <a:pt x="10126" y="3078"/>
                  </a:lnTo>
                  <a:lnTo>
                    <a:pt x="10397" y="3473"/>
                  </a:lnTo>
                  <a:lnTo>
                    <a:pt x="10521" y="3681"/>
                  </a:lnTo>
                  <a:lnTo>
                    <a:pt x="10625" y="3889"/>
                  </a:lnTo>
                  <a:lnTo>
                    <a:pt x="10709" y="4097"/>
                  </a:lnTo>
                  <a:lnTo>
                    <a:pt x="10792" y="4326"/>
                  </a:lnTo>
                  <a:lnTo>
                    <a:pt x="10875" y="4554"/>
                  </a:lnTo>
                  <a:lnTo>
                    <a:pt x="10937" y="4783"/>
                  </a:lnTo>
                  <a:lnTo>
                    <a:pt x="10979" y="5012"/>
                  </a:lnTo>
                  <a:lnTo>
                    <a:pt x="11000" y="5261"/>
                  </a:lnTo>
                  <a:lnTo>
                    <a:pt x="11021" y="5511"/>
                  </a:lnTo>
                  <a:lnTo>
                    <a:pt x="11041" y="5760"/>
                  </a:lnTo>
                  <a:lnTo>
                    <a:pt x="11041" y="5781"/>
                  </a:lnTo>
                  <a:lnTo>
                    <a:pt x="11021" y="6051"/>
                  </a:lnTo>
                  <a:lnTo>
                    <a:pt x="11000" y="6301"/>
                  </a:lnTo>
                  <a:lnTo>
                    <a:pt x="10979" y="6550"/>
                  </a:lnTo>
                  <a:lnTo>
                    <a:pt x="10917" y="6800"/>
                  </a:lnTo>
                  <a:lnTo>
                    <a:pt x="10875" y="7029"/>
                  </a:lnTo>
                  <a:lnTo>
                    <a:pt x="10792" y="7278"/>
                  </a:lnTo>
                  <a:lnTo>
                    <a:pt x="10625" y="7736"/>
                  </a:lnTo>
                  <a:lnTo>
                    <a:pt x="10397" y="8172"/>
                  </a:lnTo>
                  <a:lnTo>
                    <a:pt x="10147" y="8588"/>
                  </a:lnTo>
                  <a:lnTo>
                    <a:pt x="9835" y="8983"/>
                  </a:lnTo>
                  <a:lnTo>
                    <a:pt x="9503" y="9337"/>
                  </a:lnTo>
                  <a:lnTo>
                    <a:pt x="9149" y="9669"/>
                  </a:lnTo>
                  <a:lnTo>
                    <a:pt x="8754" y="9960"/>
                  </a:lnTo>
                  <a:lnTo>
                    <a:pt x="8338" y="10210"/>
                  </a:lnTo>
                  <a:lnTo>
                    <a:pt x="7881" y="10418"/>
                  </a:lnTo>
                  <a:lnTo>
                    <a:pt x="7423" y="10605"/>
                  </a:lnTo>
                  <a:lnTo>
                    <a:pt x="7174" y="10667"/>
                  </a:lnTo>
                  <a:lnTo>
                    <a:pt x="6924" y="10730"/>
                  </a:lnTo>
                  <a:lnTo>
                    <a:pt x="6696" y="10771"/>
                  </a:lnTo>
                  <a:lnTo>
                    <a:pt x="6425" y="10792"/>
                  </a:lnTo>
                  <a:lnTo>
                    <a:pt x="6176" y="10813"/>
                  </a:lnTo>
                  <a:lnTo>
                    <a:pt x="5926" y="10834"/>
                  </a:lnTo>
                  <a:lnTo>
                    <a:pt x="5885" y="10834"/>
                  </a:lnTo>
                  <a:lnTo>
                    <a:pt x="5365" y="10792"/>
                  </a:lnTo>
                  <a:lnTo>
                    <a:pt x="4845" y="10730"/>
                  </a:lnTo>
                  <a:lnTo>
                    <a:pt x="4367" y="10605"/>
                  </a:lnTo>
                  <a:lnTo>
                    <a:pt x="3909" y="10459"/>
                  </a:lnTo>
                  <a:lnTo>
                    <a:pt x="3473" y="10251"/>
                  </a:lnTo>
                  <a:lnTo>
                    <a:pt x="3057" y="10023"/>
                  </a:lnTo>
                  <a:lnTo>
                    <a:pt x="2662" y="9752"/>
                  </a:lnTo>
                  <a:lnTo>
                    <a:pt x="2308" y="9461"/>
                  </a:lnTo>
                  <a:lnTo>
                    <a:pt x="1996" y="9129"/>
                  </a:lnTo>
                  <a:lnTo>
                    <a:pt x="1705" y="8754"/>
                  </a:lnTo>
                  <a:lnTo>
                    <a:pt x="1477" y="8380"/>
                  </a:lnTo>
                  <a:lnTo>
                    <a:pt x="1269" y="7964"/>
                  </a:lnTo>
                  <a:lnTo>
                    <a:pt x="1102" y="7528"/>
                  </a:lnTo>
                  <a:lnTo>
                    <a:pt x="978" y="7070"/>
                  </a:lnTo>
                  <a:lnTo>
                    <a:pt x="915" y="6613"/>
                  </a:lnTo>
                  <a:lnTo>
                    <a:pt x="894" y="6363"/>
                  </a:lnTo>
                  <a:lnTo>
                    <a:pt x="874" y="6114"/>
                  </a:lnTo>
                  <a:lnTo>
                    <a:pt x="874" y="6072"/>
                  </a:lnTo>
                  <a:lnTo>
                    <a:pt x="874" y="5885"/>
                  </a:lnTo>
                  <a:lnTo>
                    <a:pt x="894" y="5635"/>
                  </a:lnTo>
                  <a:lnTo>
                    <a:pt x="915" y="5365"/>
                  </a:lnTo>
                  <a:lnTo>
                    <a:pt x="936" y="5116"/>
                  </a:lnTo>
                  <a:lnTo>
                    <a:pt x="998" y="4866"/>
                  </a:lnTo>
                  <a:lnTo>
                    <a:pt x="1061" y="4617"/>
                  </a:lnTo>
                  <a:lnTo>
                    <a:pt x="1123" y="4367"/>
                  </a:lnTo>
                  <a:lnTo>
                    <a:pt x="1227" y="4138"/>
                  </a:lnTo>
                  <a:lnTo>
                    <a:pt x="1310" y="3910"/>
                  </a:lnTo>
                  <a:lnTo>
                    <a:pt x="1539" y="3494"/>
                  </a:lnTo>
                  <a:lnTo>
                    <a:pt x="1809" y="3078"/>
                  </a:lnTo>
                  <a:lnTo>
                    <a:pt x="2121" y="2704"/>
                  </a:lnTo>
                  <a:lnTo>
                    <a:pt x="2433" y="2350"/>
                  </a:lnTo>
                  <a:lnTo>
                    <a:pt x="2807" y="2038"/>
                  </a:lnTo>
                  <a:lnTo>
                    <a:pt x="3182" y="176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6"/>
                  </a:lnTo>
                  <a:lnTo>
                    <a:pt x="4803" y="1061"/>
                  </a:lnTo>
                  <a:lnTo>
                    <a:pt x="5199" y="999"/>
                  </a:lnTo>
                  <a:lnTo>
                    <a:pt x="5614" y="978"/>
                  </a:lnTo>
                  <a:close/>
                  <a:moveTo>
                    <a:pt x="6716" y="1"/>
                  </a:move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74" name="Google Shape;1974;p13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1" y="4908"/>
                  </a:moveTo>
                  <a:lnTo>
                    <a:pt x="1" y="4908"/>
                  </a:lnTo>
                  <a:lnTo>
                    <a:pt x="21" y="4658"/>
                  </a:lnTo>
                  <a:lnTo>
                    <a:pt x="42" y="4388"/>
                  </a:lnTo>
                  <a:lnTo>
                    <a:pt x="63" y="4139"/>
                  </a:lnTo>
                  <a:lnTo>
                    <a:pt x="125" y="3889"/>
                  </a:lnTo>
                  <a:lnTo>
                    <a:pt x="188" y="3640"/>
                  </a:lnTo>
                  <a:lnTo>
                    <a:pt x="250" y="3390"/>
                  </a:lnTo>
                  <a:lnTo>
                    <a:pt x="354" y="3161"/>
                  </a:lnTo>
                  <a:lnTo>
                    <a:pt x="437" y="2933"/>
                  </a:lnTo>
                  <a:lnTo>
                    <a:pt x="666" y="2517"/>
                  </a:lnTo>
                  <a:lnTo>
                    <a:pt x="936" y="2101"/>
                  </a:lnTo>
                  <a:lnTo>
                    <a:pt x="1248" y="1727"/>
                  </a:lnTo>
                  <a:lnTo>
                    <a:pt x="1560" y="1373"/>
                  </a:lnTo>
                  <a:lnTo>
                    <a:pt x="1934" y="1061"/>
                  </a:lnTo>
                  <a:lnTo>
                    <a:pt x="2309" y="791"/>
                  </a:lnTo>
                  <a:lnTo>
                    <a:pt x="2683" y="562"/>
                  </a:lnTo>
                  <a:lnTo>
                    <a:pt x="3099" y="354"/>
                  </a:lnTo>
                  <a:lnTo>
                    <a:pt x="3515" y="209"/>
                  </a:lnTo>
                  <a:lnTo>
                    <a:pt x="3930" y="84"/>
                  </a:lnTo>
                  <a:lnTo>
                    <a:pt x="4326" y="22"/>
                  </a:lnTo>
                  <a:lnTo>
                    <a:pt x="4741" y="1"/>
                  </a:lnTo>
                  <a:lnTo>
                    <a:pt x="4741" y="1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5344" y="22"/>
                  </a:lnTo>
                  <a:lnTo>
                    <a:pt x="5885" y="105"/>
                  </a:lnTo>
                  <a:lnTo>
                    <a:pt x="6405" y="209"/>
                  </a:lnTo>
                  <a:lnTo>
                    <a:pt x="6904" y="375"/>
                  </a:lnTo>
                  <a:lnTo>
                    <a:pt x="7361" y="583"/>
                  </a:lnTo>
                  <a:lnTo>
                    <a:pt x="7819" y="812"/>
                  </a:lnTo>
                  <a:lnTo>
                    <a:pt x="8235" y="1082"/>
                  </a:lnTo>
                  <a:lnTo>
                    <a:pt x="8609" y="1394"/>
                  </a:lnTo>
                  <a:lnTo>
                    <a:pt x="8942" y="1727"/>
                  </a:lnTo>
                  <a:lnTo>
                    <a:pt x="9253" y="2101"/>
                  </a:lnTo>
                  <a:lnTo>
                    <a:pt x="9524" y="2496"/>
                  </a:lnTo>
                  <a:lnTo>
                    <a:pt x="9648" y="2704"/>
                  </a:lnTo>
                  <a:lnTo>
                    <a:pt x="9752" y="2912"/>
                  </a:lnTo>
                  <a:lnTo>
                    <a:pt x="9836" y="3120"/>
                  </a:lnTo>
                  <a:lnTo>
                    <a:pt x="9919" y="3349"/>
                  </a:lnTo>
                  <a:lnTo>
                    <a:pt x="10002" y="3577"/>
                  </a:lnTo>
                  <a:lnTo>
                    <a:pt x="10064" y="3806"/>
                  </a:lnTo>
                  <a:lnTo>
                    <a:pt x="10106" y="4035"/>
                  </a:lnTo>
                  <a:lnTo>
                    <a:pt x="10127" y="4284"/>
                  </a:lnTo>
                  <a:lnTo>
                    <a:pt x="10148" y="453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48" y="5074"/>
                  </a:lnTo>
                  <a:lnTo>
                    <a:pt x="10127" y="5324"/>
                  </a:lnTo>
                  <a:lnTo>
                    <a:pt x="10106" y="5573"/>
                  </a:lnTo>
                  <a:lnTo>
                    <a:pt x="10044" y="5823"/>
                  </a:lnTo>
                  <a:lnTo>
                    <a:pt x="10002" y="6052"/>
                  </a:lnTo>
                  <a:lnTo>
                    <a:pt x="9919" y="6301"/>
                  </a:lnTo>
                  <a:lnTo>
                    <a:pt x="9752" y="6759"/>
                  </a:lnTo>
                  <a:lnTo>
                    <a:pt x="9524" y="7195"/>
                  </a:lnTo>
                  <a:lnTo>
                    <a:pt x="9274" y="7611"/>
                  </a:lnTo>
                  <a:lnTo>
                    <a:pt x="8962" y="8006"/>
                  </a:lnTo>
                  <a:lnTo>
                    <a:pt x="8630" y="8360"/>
                  </a:lnTo>
                  <a:lnTo>
                    <a:pt x="8276" y="8692"/>
                  </a:lnTo>
                  <a:lnTo>
                    <a:pt x="7881" y="8983"/>
                  </a:lnTo>
                  <a:lnTo>
                    <a:pt x="7465" y="9233"/>
                  </a:lnTo>
                  <a:lnTo>
                    <a:pt x="7008" y="9441"/>
                  </a:lnTo>
                  <a:lnTo>
                    <a:pt x="6550" y="9628"/>
                  </a:lnTo>
                  <a:lnTo>
                    <a:pt x="6301" y="9690"/>
                  </a:lnTo>
                  <a:lnTo>
                    <a:pt x="6051" y="9753"/>
                  </a:lnTo>
                  <a:lnTo>
                    <a:pt x="5823" y="9794"/>
                  </a:lnTo>
                  <a:lnTo>
                    <a:pt x="5552" y="9815"/>
                  </a:lnTo>
                  <a:lnTo>
                    <a:pt x="5303" y="9836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4492" y="9815"/>
                  </a:lnTo>
                  <a:lnTo>
                    <a:pt x="3972" y="9753"/>
                  </a:lnTo>
                  <a:lnTo>
                    <a:pt x="3494" y="9628"/>
                  </a:lnTo>
                  <a:lnTo>
                    <a:pt x="3036" y="9482"/>
                  </a:lnTo>
                  <a:lnTo>
                    <a:pt x="2600" y="9274"/>
                  </a:lnTo>
                  <a:lnTo>
                    <a:pt x="2184" y="9046"/>
                  </a:lnTo>
                  <a:lnTo>
                    <a:pt x="1789" y="8775"/>
                  </a:lnTo>
                  <a:lnTo>
                    <a:pt x="1435" y="8484"/>
                  </a:lnTo>
                  <a:lnTo>
                    <a:pt x="1123" y="8152"/>
                  </a:lnTo>
                  <a:lnTo>
                    <a:pt x="832" y="7777"/>
                  </a:lnTo>
                  <a:lnTo>
                    <a:pt x="604" y="7403"/>
                  </a:lnTo>
                  <a:lnTo>
                    <a:pt x="396" y="6987"/>
                  </a:lnTo>
                  <a:lnTo>
                    <a:pt x="229" y="6551"/>
                  </a:lnTo>
                  <a:lnTo>
                    <a:pt x="105" y="6093"/>
                  </a:lnTo>
                  <a:lnTo>
                    <a:pt x="42" y="5636"/>
                  </a:lnTo>
                  <a:lnTo>
                    <a:pt x="21" y="5386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4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75" name="Google Shape;1975;p13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fill="none" extrusionOk="0">
                  <a:moveTo>
                    <a:pt x="6716" y="1"/>
                  </a:moveTo>
                  <a:lnTo>
                    <a:pt x="6716" y="1"/>
                  </a:ln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76" name="Google Shape;1976;p13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extrusionOk="0">
                  <a:moveTo>
                    <a:pt x="5698" y="1102"/>
                  </a:moveTo>
                  <a:lnTo>
                    <a:pt x="5968" y="1123"/>
                  </a:lnTo>
                  <a:lnTo>
                    <a:pt x="6217" y="1144"/>
                  </a:lnTo>
                  <a:lnTo>
                    <a:pt x="6467" y="1185"/>
                  </a:lnTo>
                  <a:lnTo>
                    <a:pt x="6737" y="1227"/>
                  </a:lnTo>
                  <a:lnTo>
                    <a:pt x="6987" y="1310"/>
                  </a:lnTo>
                  <a:lnTo>
                    <a:pt x="7236" y="1372"/>
                  </a:lnTo>
                  <a:lnTo>
                    <a:pt x="7735" y="1580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42"/>
                  </a:lnTo>
                  <a:lnTo>
                    <a:pt x="8962" y="2391"/>
                  </a:lnTo>
                  <a:lnTo>
                    <a:pt x="9232" y="2662"/>
                  </a:lnTo>
                  <a:lnTo>
                    <a:pt x="9482" y="2932"/>
                  </a:lnTo>
                  <a:lnTo>
                    <a:pt x="9711" y="3223"/>
                  </a:lnTo>
                  <a:lnTo>
                    <a:pt x="9919" y="3556"/>
                  </a:lnTo>
                  <a:lnTo>
                    <a:pt x="10127" y="3868"/>
                  </a:lnTo>
                  <a:lnTo>
                    <a:pt x="10293" y="4221"/>
                  </a:lnTo>
                  <a:lnTo>
                    <a:pt x="10438" y="4554"/>
                  </a:lnTo>
                  <a:lnTo>
                    <a:pt x="10563" y="4907"/>
                  </a:lnTo>
                  <a:lnTo>
                    <a:pt x="10667" y="5282"/>
                  </a:lnTo>
                  <a:lnTo>
                    <a:pt x="10729" y="5635"/>
                  </a:lnTo>
                  <a:lnTo>
                    <a:pt x="10771" y="6009"/>
                  </a:lnTo>
                  <a:lnTo>
                    <a:pt x="10792" y="6363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7"/>
                  </a:lnTo>
                  <a:lnTo>
                    <a:pt x="10438" y="8234"/>
                  </a:lnTo>
                  <a:lnTo>
                    <a:pt x="10251" y="8650"/>
                  </a:lnTo>
                  <a:lnTo>
                    <a:pt x="10023" y="9045"/>
                  </a:lnTo>
                  <a:lnTo>
                    <a:pt x="9773" y="9398"/>
                  </a:lnTo>
                  <a:lnTo>
                    <a:pt x="9482" y="9731"/>
                  </a:lnTo>
                  <a:lnTo>
                    <a:pt x="9149" y="10043"/>
                  </a:lnTo>
                  <a:lnTo>
                    <a:pt x="8796" y="10313"/>
                  </a:lnTo>
                  <a:lnTo>
                    <a:pt x="8421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3" y="11207"/>
                  </a:lnTo>
                  <a:lnTo>
                    <a:pt x="6134" y="11270"/>
                  </a:lnTo>
                  <a:lnTo>
                    <a:pt x="5739" y="11291"/>
                  </a:lnTo>
                  <a:lnTo>
                    <a:pt x="5303" y="11270"/>
                  </a:lnTo>
                  <a:lnTo>
                    <a:pt x="4887" y="11207"/>
                  </a:lnTo>
                  <a:lnTo>
                    <a:pt x="4492" y="11124"/>
                  </a:lnTo>
                  <a:lnTo>
                    <a:pt x="4097" y="11000"/>
                  </a:lnTo>
                  <a:lnTo>
                    <a:pt x="3722" y="10833"/>
                  </a:lnTo>
                  <a:lnTo>
                    <a:pt x="3348" y="10646"/>
                  </a:lnTo>
                  <a:lnTo>
                    <a:pt x="3015" y="10438"/>
                  </a:lnTo>
                  <a:lnTo>
                    <a:pt x="2683" y="10189"/>
                  </a:lnTo>
                  <a:lnTo>
                    <a:pt x="2392" y="9918"/>
                  </a:lnTo>
                  <a:lnTo>
                    <a:pt x="2121" y="9627"/>
                  </a:lnTo>
                  <a:lnTo>
                    <a:pt x="1851" y="9315"/>
                  </a:lnTo>
                  <a:lnTo>
                    <a:pt x="1643" y="8962"/>
                  </a:lnTo>
                  <a:lnTo>
                    <a:pt x="1435" y="8608"/>
                  </a:lnTo>
                  <a:lnTo>
                    <a:pt x="1290" y="8234"/>
                  </a:lnTo>
                  <a:lnTo>
                    <a:pt x="1144" y="7839"/>
                  </a:lnTo>
                  <a:lnTo>
                    <a:pt x="1061" y="7423"/>
                  </a:lnTo>
                  <a:lnTo>
                    <a:pt x="1019" y="7049"/>
                  </a:lnTo>
                  <a:lnTo>
                    <a:pt x="998" y="6695"/>
                  </a:lnTo>
                  <a:lnTo>
                    <a:pt x="1019" y="6300"/>
                  </a:lnTo>
                  <a:lnTo>
                    <a:pt x="1061" y="5926"/>
                  </a:lnTo>
                  <a:lnTo>
                    <a:pt x="1123" y="5531"/>
                  </a:lnTo>
                  <a:lnTo>
                    <a:pt x="1227" y="5136"/>
                  </a:lnTo>
                  <a:lnTo>
                    <a:pt x="1352" y="4741"/>
                  </a:lnTo>
                  <a:lnTo>
                    <a:pt x="1498" y="4367"/>
                  </a:lnTo>
                  <a:lnTo>
                    <a:pt x="1664" y="3992"/>
                  </a:lnTo>
                  <a:lnTo>
                    <a:pt x="1872" y="3618"/>
                  </a:lnTo>
                  <a:lnTo>
                    <a:pt x="2080" y="3285"/>
                  </a:lnTo>
                  <a:lnTo>
                    <a:pt x="2308" y="2953"/>
                  </a:lnTo>
                  <a:lnTo>
                    <a:pt x="2558" y="2641"/>
                  </a:lnTo>
                  <a:lnTo>
                    <a:pt x="2828" y="2350"/>
                  </a:lnTo>
                  <a:lnTo>
                    <a:pt x="3119" y="2079"/>
                  </a:lnTo>
                  <a:lnTo>
                    <a:pt x="3410" y="1851"/>
                  </a:lnTo>
                  <a:lnTo>
                    <a:pt x="3722" y="1643"/>
                  </a:lnTo>
                  <a:lnTo>
                    <a:pt x="4034" y="1476"/>
                  </a:lnTo>
                  <a:lnTo>
                    <a:pt x="4450" y="1310"/>
                  </a:lnTo>
                  <a:lnTo>
                    <a:pt x="4866" y="1206"/>
                  </a:lnTo>
                  <a:lnTo>
                    <a:pt x="5282" y="1123"/>
                  </a:lnTo>
                  <a:lnTo>
                    <a:pt x="5698" y="1102"/>
                  </a:lnTo>
                  <a:close/>
                  <a:moveTo>
                    <a:pt x="6134" y="0"/>
                  </a:move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77" name="Google Shape;1977;p13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0" y="5593"/>
                  </a:moveTo>
                  <a:lnTo>
                    <a:pt x="0" y="5593"/>
                  </a:lnTo>
                  <a:lnTo>
                    <a:pt x="21" y="5198"/>
                  </a:lnTo>
                  <a:lnTo>
                    <a:pt x="63" y="4824"/>
                  </a:lnTo>
                  <a:lnTo>
                    <a:pt x="125" y="4429"/>
                  </a:lnTo>
                  <a:lnTo>
                    <a:pt x="229" y="4034"/>
                  </a:lnTo>
                  <a:lnTo>
                    <a:pt x="354" y="3639"/>
                  </a:lnTo>
                  <a:lnTo>
                    <a:pt x="500" y="3265"/>
                  </a:lnTo>
                  <a:lnTo>
                    <a:pt x="666" y="2890"/>
                  </a:lnTo>
                  <a:lnTo>
                    <a:pt x="874" y="2516"/>
                  </a:lnTo>
                  <a:lnTo>
                    <a:pt x="1082" y="2183"/>
                  </a:lnTo>
                  <a:lnTo>
                    <a:pt x="1310" y="1851"/>
                  </a:lnTo>
                  <a:lnTo>
                    <a:pt x="1560" y="1539"/>
                  </a:lnTo>
                  <a:lnTo>
                    <a:pt x="1830" y="1248"/>
                  </a:lnTo>
                  <a:lnTo>
                    <a:pt x="2121" y="977"/>
                  </a:lnTo>
                  <a:lnTo>
                    <a:pt x="2412" y="749"/>
                  </a:lnTo>
                  <a:lnTo>
                    <a:pt x="2724" y="541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3452" y="208"/>
                  </a:lnTo>
                  <a:lnTo>
                    <a:pt x="3868" y="104"/>
                  </a:lnTo>
                  <a:lnTo>
                    <a:pt x="4284" y="21"/>
                  </a:lnTo>
                  <a:lnTo>
                    <a:pt x="4700" y="0"/>
                  </a:lnTo>
                  <a:lnTo>
                    <a:pt x="4700" y="0"/>
                  </a:lnTo>
                  <a:lnTo>
                    <a:pt x="4970" y="21"/>
                  </a:lnTo>
                  <a:lnTo>
                    <a:pt x="5219" y="42"/>
                  </a:lnTo>
                  <a:lnTo>
                    <a:pt x="5469" y="83"/>
                  </a:lnTo>
                  <a:lnTo>
                    <a:pt x="5739" y="125"/>
                  </a:lnTo>
                  <a:lnTo>
                    <a:pt x="5989" y="208"/>
                  </a:lnTo>
                  <a:lnTo>
                    <a:pt x="6238" y="270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7070" y="645"/>
                  </a:lnTo>
                  <a:lnTo>
                    <a:pt x="7382" y="832"/>
                  </a:lnTo>
                  <a:lnTo>
                    <a:pt x="7673" y="1040"/>
                  </a:lnTo>
                  <a:lnTo>
                    <a:pt x="7964" y="1289"/>
                  </a:lnTo>
                  <a:lnTo>
                    <a:pt x="8234" y="1560"/>
                  </a:lnTo>
                  <a:lnTo>
                    <a:pt x="8484" y="1830"/>
                  </a:lnTo>
                  <a:lnTo>
                    <a:pt x="8713" y="2121"/>
                  </a:lnTo>
                  <a:lnTo>
                    <a:pt x="8921" y="2454"/>
                  </a:lnTo>
                  <a:lnTo>
                    <a:pt x="9129" y="2766"/>
                  </a:lnTo>
                  <a:lnTo>
                    <a:pt x="9295" y="3119"/>
                  </a:lnTo>
                  <a:lnTo>
                    <a:pt x="9440" y="3452"/>
                  </a:lnTo>
                  <a:lnTo>
                    <a:pt x="9565" y="3805"/>
                  </a:lnTo>
                  <a:lnTo>
                    <a:pt x="9669" y="4180"/>
                  </a:lnTo>
                  <a:lnTo>
                    <a:pt x="9731" y="4533"/>
                  </a:lnTo>
                  <a:lnTo>
                    <a:pt x="9773" y="4907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73" y="5781"/>
                  </a:lnTo>
                  <a:lnTo>
                    <a:pt x="9711" y="6238"/>
                  </a:lnTo>
                  <a:lnTo>
                    <a:pt x="9586" y="6695"/>
                  </a:lnTo>
                  <a:lnTo>
                    <a:pt x="9440" y="7132"/>
                  </a:lnTo>
                  <a:lnTo>
                    <a:pt x="9253" y="7548"/>
                  </a:lnTo>
                  <a:lnTo>
                    <a:pt x="9025" y="7943"/>
                  </a:lnTo>
                  <a:lnTo>
                    <a:pt x="8775" y="8296"/>
                  </a:lnTo>
                  <a:lnTo>
                    <a:pt x="8484" y="8629"/>
                  </a:lnTo>
                  <a:lnTo>
                    <a:pt x="8151" y="8941"/>
                  </a:lnTo>
                  <a:lnTo>
                    <a:pt x="7798" y="9211"/>
                  </a:lnTo>
                  <a:lnTo>
                    <a:pt x="7423" y="9461"/>
                  </a:lnTo>
                  <a:lnTo>
                    <a:pt x="7008" y="9669"/>
                  </a:lnTo>
                  <a:lnTo>
                    <a:pt x="6571" y="9856"/>
                  </a:lnTo>
                  <a:lnTo>
                    <a:pt x="6114" y="10002"/>
                  </a:lnTo>
                  <a:lnTo>
                    <a:pt x="5635" y="10105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4305" y="10168"/>
                  </a:lnTo>
                  <a:lnTo>
                    <a:pt x="3889" y="10105"/>
                  </a:lnTo>
                  <a:lnTo>
                    <a:pt x="3494" y="10022"/>
                  </a:lnTo>
                  <a:lnTo>
                    <a:pt x="3099" y="9898"/>
                  </a:lnTo>
                  <a:lnTo>
                    <a:pt x="2724" y="9731"/>
                  </a:lnTo>
                  <a:lnTo>
                    <a:pt x="2350" y="9544"/>
                  </a:lnTo>
                  <a:lnTo>
                    <a:pt x="2017" y="9336"/>
                  </a:lnTo>
                  <a:lnTo>
                    <a:pt x="1685" y="9087"/>
                  </a:lnTo>
                  <a:lnTo>
                    <a:pt x="1394" y="8816"/>
                  </a:lnTo>
                  <a:lnTo>
                    <a:pt x="1123" y="8525"/>
                  </a:lnTo>
                  <a:lnTo>
                    <a:pt x="853" y="8213"/>
                  </a:lnTo>
                  <a:lnTo>
                    <a:pt x="645" y="7860"/>
                  </a:lnTo>
                  <a:lnTo>
                    <a:pt x="437" y="7506"/>
                  </a:lnTo>
                  <a:lnTo>
                    <a:pt x="292" y="7132"/>
                  </a:lnTo>
                  <a:lnTo>
                    <a:pt x="146" y="673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21" y="5947"/>
                  </a:lnTo>
                  <a:lnTo>
                    <a:pt x="0" y="55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78" name="Google Shape;1978;p13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fill="none" extrusionOk="0">
                  <a:moveTo>
                    <a:pt x="6446" y="0"/>
                  </a:moveTo>
                  <a:lnTo>
                    <a:pt x="6446" y="0"/>
                  </a:lnTo>
                  <a:lnTo>
                    <a:pt x="6134" y="0"/>
                  </a:ln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79" name="Google Shape;1979;p13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3972" y="2392"/>
                  </a:moveTo>
                  <a:lnTo>
                    <a:pt x="3993" y="2558"/>
                  </a:lnTo>
                  <a:lnTo>
                    <a:pt x="3993" y="2746"/>
                  </a:lnTo>
                  <a:lnTo>
                    <a:pt x="3972" y="2933"/>
                  </a:lnTo>
                  <a:lnTo>
                    <a:pt x="3930" y="3141"/>
                  </a:lnTo>
                  <a:lnTo>
                    <a:pt x="3889" y="3349"/>
                  </a:lnTo>
                  <a:lnTo>
                    <a:pt x="3806" y="3577"/>
                  </a:lnTo>
                  <a:lnTo>
                    <a:pt x="3639" y="4014"/>
                  </a:lnTo>
                  <a:lnTo>
                    <a:pt x="3431" y="4409"/>
                  </a:lnTo>
                  <a:lnTo>
                    <a:pt x="3307" y="4617"/>
                  </a:lnTo>
                  <a:lnTo>
                    <a:pt x="3182" y="4783"/>
                  </a:lnTo>
                  <a:lnTo>
                    <a:pt x="3057" y="4929"/>
                  </a:lnTo>
                  <a:lnTo>
                    <a:pt x="2912" y="5074"/>
                  </a:lnTo>
                  <a:lnTo>
                    <a:pt x="2787" y="5178"/>
                  </a:lnTo>
                  <a:lnTo>
                    <a:pt x="2662" y="5241"/>
                  </a:lnTo>
                  <a:lnTo>
                    <a:pt x="2475" y="5303"/>
                  </a:lnTo>
                  <a:lnTo>
                    <a:pt x="2309" y="5324"/>
                  </a:lnTo>
                  <a:lnTo>
                    <a:pt x="2163" y="5324"/>
                  </a:lnTo>
                  <a:lnTo>
                    <a:pt x="2018" y="5261"/>
                  </a:lnTo>
                  <a:lnTo>
                    <a:pt x="1893" y="5199"/>
                  </a:lnTo>
                  <a:lnTo>
                    <a:pt x="1789" y="5116"/>
                  </a:lnTo>
                  <a:lnTo>
                    <a:pt x="1706" y="4991"/>
                  </a:lnTo>
                  <a:lnTo>
                    <a:pt x="1643" y="4846"/>
                  </a:lnTo>
                  <a:lnTo>
                    <a:pt x="1602" y="4700"/>
                  </a:lnTo>
                  <a:lnTo>
                    <a:pt x="1581" y="4513"/>
                  </a:lnTo>
                  <a:lnTo>
                    <a:pt x="1602" y="4347"/>
                  </a:lnTo>
                  <a:lnTo>
                    <a:pt x="1643" y="4159"/>
                  </a:lnTo>
                  <a:lnTo>
                    <a:pt x="1726" y="3972"/>
                  </a:lnTo>
                  <a:lnTo>
                    <a:pt x="1810" y="3785"/>
                  </a:lnTo>
                  <a:lnTo>
                    <a:pt x="1934" y="3619"/>
                  </a:lnTo>
                  <a:lnTo>
                    <a:pt x="2059" y="3432"/>
                  </a:lnTo>
                  <a:lnTo>
                    <a:pt x="2205" y="3265"/>
                  </a:lnTo>
                  <a:lnTo>
                    <a:pt x="2371" y="3099"/>
                  </a:lnTo>
                  <a:lnTo>
                    <a:pt x="2537" y="2953"/>
                  </a:lnTo>
                  <a:lnTo>
                    <a:pt x="2724" y="2829"/>
                  </a:lnTo>
                  <a:lnTo>
                    <a:pt x="2912" y="2704"/>
                  </a:lnTo>
                  <a:lnTo>
                    <a:pt x="3099" y="2600"/>
                  </a:lnTo>
                  <a:lnTo>
                    <a:pt x="3307" y="2517"/>
                  </a:lnTo>
                  <a:lnTo>
                    <a:pt x="3494" y="2454"/>
                  </a:lnTo>
                  <a:lnTo>
                    <a:pt x="3702" y="2413"/>
                  </a:lnTo>
                  <a:lnTo>
                    <a:pt x="3889" y="2392"/>
                  </a:lnTo>
                  <a:close/>
                  <a:moveTo>
                    <a:pt x="4741" y="1"/>
                  </a:move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80" name="Google Shape;1980;p13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729" y="2932"/>
                  </a:moveTo>
                  <a:lnTo>
                    <a:pt x="729" y="2932"/>
                  </a:lnTo>
                  <a:lnTo>
                    <a:pt x="583" y="2932"/>
                  </a:lnTo>
                  <a:lnTo>
                    <a:pt x="438" y="2869"/>
                  </a:lnTo>
                  <a:lnTo>
                    <a:pt x="313" y="2807"/>
                  </a:lnTo>
                  <a:lnTo>
                    <a:pt x="209" y="2724"/>
                  </a:lnTo>
                  <a:lnTo>
                    <a:pt x="126" y="2599"/>
                  </a:lnTo>
                  <a:lnTo>
                    <a:pt x="63" y="2454"/>
                  </a:lnTo>
                  <a:lnTo>
                    <a:pt x="22" y="2308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1955"/>
                  </a:lnTo>
                  <a:lnTo>
                    <a:pt x="63" y="1767"/>
                  </a:lnTo>
                  <a:lnTo>
                    <a:pt x="146" y="1580"/>
                  </a:lnTo>
                  <a:lnTo>
                    <a:pt x="230" y="1393"/>
                  </a:lnTo>
                  <a:lnTo>
                    <a:pt x="354" y="1227"/>
                  </a:lnTo>
                  <a:lnTo>
                    <a:pt x="479" y="1040"/>
                  </a:lnTo>
                  <a:lnTo>
                    <a:pt x="625" y="873"/>
                  </a:lnTo>
                  <a:lnTo>
                    <a:pt x="791" y="707"/>
                  </a:lnTo>
                  <a:lnTo>
                    <a:pt x="957" y="561"/>
                  </a:lnTo>
                  <a:lnTo>
                    <a:pt x="1144" y="437"/>
                  </a:lnTo>
                  <a:lnTo>
                    <a:pt x="1332" y="312"/>
                  </a:lnTo>
                  <a:lnTo>
                    <a:pt x="1519" y="208"/>
                  </a:lnTo>
                  <a:lnTo>
                    <a:pt x="1727" y="125"/>
                  </a:lnTo>
                  <a:lnTo>
                    <a:pt x="1914" y="62"/>
                  </a:lnTo>
                  <a:lnTo>
                    <a:pt x="2122" y="21"/>
                  </a:lnTo>
                  <a:lnTo>
                    <a:pt x="2309" y="0"/>
                  </a:lnTo>
                  <a:lnTo>
                    <a:pt x="2309" y="0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413" y="166"/>
                  </a:lnTo>
                  <a:lnTo>
                    <a:pt x="2413" y="354"/>
                  </a:lnTo>
                  <a:lnTo>
                    <a:pt x="2392" y="541"/>
                  </a:lnTo>
                  <a:lnTo>
                    <a:pt x="2350" y="749"/>
                  </a:lnTo>
                  <a:lnTo>
                    <a:pt x="2309" y="957"/>
                  </a:lnTo>
                  <a:lnTo>
                    <a:pt x="2226" y="1185"/>
                  </a:lnTo>
                  <a:lnTo>
                    <a:pt x="2059" y="1622"/>
                  </a:lnTo>
                  <a:lnTo>
                    <a:pt x="1851" y="2017"/>
                  </a:lnTo>
                  <a:lnTo>
                    <a:pt x="1727" y="2225"/>
                  </a:lnTo>
                  <a:lnTo>
                    <a:pt x="1602" y="2391"/>
                  </a:lnTo>
                  <a:lnTo>
                    <a:pt x="1477" y="2537"/>
                  </a:lnTo>
                  <a:lnTo>
                    <a:pt x="1332" y="2682"/>
                  </a:lnTo>
                  <a:lnTo>
                    <a:pt x="1207" y="2786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895" y="2911"/>
                  </a:lnTo>
                  <a:lnTo>
                    <a:pt x="729" y="293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81" name="Google Shape;1981;p13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4741" y="1"/>
                  </a:moveTo>
                  <a:lnTo>
                    <a:pt x="4741" y="1"/>
                  </a:ln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47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82" name="Google Shape;1982;p13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extrusionOk="0">
                  <a:moveTo>
                    <a:pt x="3119" y="2183"/>
                  </a:moveTo>
                  <a:lnTo>
                    <a:pt x="3348" y="2204"/>
                  </a:lnTo>
                  <a:lnTo>
                    <a:pt x="3452" y="2225"/>
                  </a:lnTo>
                  <a:lnTo>
                    <a:pt x="3556" y="2267"/>
                  </a:lnTo>
                  <a:lnTo>
                    <a:pt x="3514" y="2620"/>
                  </a:lnTo>
                  <a:lnTo>
                    <a:pt x="3473" y="2974"/>
                  </a:lnTo>
                  <a:lnTo>
                    <a:pt x="3390" y="3327"/>
                  </a:lnTo>
                  <a:lnTo>
                    <a:pt x="3265" y="3639"/>
                  </a:lnTo>
                  <a:lnTo>
                    <a:pt x="3119" y="3951"/>
                  </a:lnTo>
                  <a:lnTo>
                    <a:pt x="2953" y="4263"/>
                  </a:lnTo>
                  <a:lnTo>
                    <a:pt x="2766" y="4554"/>
                  </a:lnTo>
                  <a:lnTo>
                    <a:pt x="2537" y="4824"/>
                  </a:lnTo>
                  <a:lnTo>
                    <a:pt x="2392" y="4970"/>
                  </a:lnTo>
                  <a:lnTo>
                    <a:pt x="2246" y="5053"/>
                  </a:lnTo>
                  <a:lnTo>
                    <a:pt x="2080" y="5115"/>
                  </a:lnTo>
                  <a:lnTo>
                    <a:pt x="1893" y="5136"/>
                  </a:lnTo>
                  <a:lnTo>
                    <a:pt x="1726" y="5115"/>
                  </a:lnTo>
                  <a:lnTo>
                    <a:pt x="1581" y="5074"/>
                  </a:lnTo>
                  <a:lnTo>
                    <a:pt x="1435" y="5032"/>
                  </a:lnTo>
                  <a:lnTo>
                    <a:pt x="1331" y="4949"/>
                  </a:lnTo>
                  <a:lnTo>
                    <a:pt x="1227" y="4866"/>
                  </a:lnTo>
                  <a:lnTo>
                    <a:pt x="1144" y="4762"/>
                  </a:lnTo>
                  <a:lnTo>
                    <a:pt x="1082" y="4658"/>
                  </a:lnTo>
                  <a:lnTo>
                    <a:pt x="1040" y="4533"/>
                  </a:lnTo>
                  <a:lnTo>
                    <a:pt x="1019" y="4408"/>
                  </a:lnTo>
                  <a:lnTo>
                    <a:pt x="999" y="4263"/>
                  </a:lnTo>
                  <a:lnTo>
                    <a:pt x="1019" y="4076"/>
                  </a:lnTo>
                  <a:lnTo>
                    <a:pt x="1040" y="3868"/>
                  </a:lnTo>
                  <a:lnTo>
                    <a:pt x="1102" y="3680"/>
                  </a:lnTo>
                  <a:lnTo>
                    <a:pt x="1186" y="3493"/>
                  </a:lnTo>
                  <a:lnTo>
                    <a:pt x="1290" y="3306"/>
                  </a:lnTo>
                  <a:lnTo>
                    <a:pt x="1414" y="3140"/>
                  </a:lnTo>
                  <a:lnTo>
                    <a:pt x="1539" y="2974"/>
                  </a:lnTo>
                  <a:lnTo>
                    <a:pt x="1705" y="2828"/>
                  </a:lnTo>
                  <a:lnTo>
                    <a:pt x="1851" y="2682"/>
                  </a:lnTo>
                  <a:lnTo>
                    <a:pt x="2017" y="2558"/>
                  </a:lnTo>
                  <a:lnTo>
                    <a:pt x="2205" y="2454"/>
                  </a:lnTo>
                  <a:lnTo>
                    <a:pt x="2392" y="2350"/>
                  </a:lnTo>
                  <a:lnTo>
                    <a:pt x="2558" y="2287"/>
                  </a:lnTo>
                  <a:lnTo>
                    <a:pt x="2745" y="2225"/>
                  </a:lnTo>
                  <a:lnTo>
                    <a:pt x="2932" y="2183"/>
                  </a:lnTo>
                  <a:close/>
                  <a:moveTo>
                    <a:pt x="4700" y="0"/>
                  </a:move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83" name="Google Shape;1983;p13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895" y="2953"/>
                  </a:moveTo>
                  <a:lnTo>
                    <a:pt x="895" y="2953"/>
                  </a:lnTo>
                  <a:lnTo>
                    <a:pt x="728" y="2932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437" y="2849"/>
                  </a:lnTo>
                  <a:lnTo>
                    <a:pt x="333" y="2766"/>
                  </a:lnTo>
                  <a:lnTo>
                    <a:pt x="229" y="2683"/>
                  </a:lnTo>
                  <a:lnTo>
                    <a:pt x="146" y="2579"/>
                  </a:lnTo>
                  <a:lnTo>
                    <a:pt x="84" y="2475"/>
                  </a:lnTo>
                  <a:lnTo>
                    <a:pt x="42" y="2350"/>
                  </a:lnTo>
                  <a:lnTo>
                    <a:pt x="21" y="2225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1893"/>
                  </a:lnTo>
                  <a:lnTo>
                    <a:pt x="42" y="1685"/>
                  </a:lnTo>
                  <a:lnTo>
                    <a:pt x="104" y="1497"/>
                  </a:lnTo>
                  <a:lnTo>
                    <a:pt x="188" y="1310"/>
                  </a:lnTo>
                  <a:lnTo>
                    <a:pt x="292" y="1123"/>
                  </a:lnTo>
                  <a:lnTo>
                    <a:pt x="416" y="957"/>
                  </a:lnTo>
                  <a:lnTo>
                    <a:pt x="541" y="791"/>
                  </a:lnTo>
                  <a:lnTo>
                    <a:pt x="707" y="645"/>
                  </a:lnTo>
                  <a:lnTo>
                    <a:pt x="853" y="499"/>
                  </a:lnTo>
                  <a:lnTo>
                    <a:pt x="1019" y="375"/>
                  </a:lnTo>
                  <a:lnTo>
                    <a:pt x="1207" y="271"/>
                  </a:lnTo>
                  <a:lnTo>
                    <a:pt x="1394" y="167"/>
                  </a:lnTo>
                  <a:lnTo>
                    <a:pt x="1560" y="104"/>
                  </a:lnTo>
                  <a:lnTo>
                    <a:pt x="1747" y="42"/>
                  </a:lnTo>
                  <a:lnTo>
                    <a:pt x="1934" y="0"/>
                  </a:lnTo>
                  <a:lnTo>
                    <a:pt x="2121" y="0"/>
                  </a:lnTo>
                  <a:lnTo>
                    <a:pt x="2121" y="0"/>
                  </a:lnTo>
                  <a:lnTo>
                    <a:pt x="2350" y="21"/>
                  </a:lnTo>
                  <a:lnTo>
                    <a:pt x="2454" y="42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516" y="437"/>
                  </a:lnTo>
                  <a:lnTo>
                    <a:pt x="2475" y="791"/>
                  </a:lnTo>
                  <a:lnTo>
                    <a:pt x="2392" y="1144"/>
                  </a:lnTo>
                  <a:lnTo>
                    <a:pt x="2267" y="1456"/>
                  </a:lnTo>
                  <a:lnTo>
                    <a:pt x="2121" y="1768"/>
                  </a:lnTo>
                  <a:lnTo>
                    <a:pt x="1955" y="2080"/>
                  </a:lnTo>
                  <a:lnTo>
                    <a:pt x="1768" y="2371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394" y="2787"/>
                  </a:lnTo>
                  <a:lnTo>
                    <a:pt x="1248" y="2870"/>
                  </a:lnTo>
                  <a:lnTo>
                    <a:pt x="1082" y="2932"/>
                  </a:lnTo>
                  <a:lnTo>
                    <a:pt x="895" y="29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84" name="Google Shape;1984;p13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4700" y="0"/>
                  </a:moveTo>
                  <a:lnTo>
                    <a:pt x="4700" y="0"/>
                  </a:ln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85" name="Google Shape;1985;p13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extrusionOk="0">
                  <a:moveTo>
                    <a:pt x="5365" y="0"/>
                  </a:moveTo>
                  <a:lnTo>
                    <a:pt x="3847" y="21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86" name="Google Shape;1986;p13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5365" y="0"/>
                  </a:moveTo>
                  <a:lnTo>
                    <a:pt x="5365" y="0"/>
                  </a:lnTo>
                  <a:lnTo>
                    <a:pt x="3847" y="21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1872" y="2371"/>
                  </a:lnTo>
                  <a:lnTo>
                    <a:pt x="1872" y="2371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87" name="Google Shape;1987;p13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extrusionOk="0">
                  <a:moveTo>
                    <a:pt x="1934" y="0"/>
                  </a:move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88" name="Google Shape;1988;p13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2121" y="0"/>
                  </a:moveTo>
                  <a:lnTo>
                    <a:pt x="2121" y="0"/>
                  </a:lnTo>
                  <a:lnTo>
                    <a:pt x="1934" y="0"/>
                  </a:ln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89" name="Google Shape;1989;p13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extrusionOk="0">
                  <a:moveTo>
                    <a:pt x="2309" y="0"/>
                  </a:move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90" name="Google Shape;1990;p13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2309" y="0"/>
                  </a:moveTo>
                  <a:lnTo>
                    <a:pt x="2309" y="0"/>
                  </a:ln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3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91" name="Google Shape;1991;p13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extrusionOk="0">
                  <a:moveTo>
                    <a:pt x="687" y="1"/>
                  </a:move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92" name="Google Shape;1992;p13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978" y="1"/>
                  </a:moveTo>
                  <a:lnTo>
                    <a:pt x="978" y="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lnTo>
                    <a:pt x="9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93" name="Google Shape;1993;p13"/>
            <p:cNvSpPr/>
            <p:nvPr/>
          </p:nvSpPr>
          <p:spPr>
            <a:xfrm>
              <a:off x="5346188" y="4326500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507" y="0"/>
                  </a:moveTo>
                  <a:lnTo>
                    <a:pt x="18091" y="21"/>
                  </a:lnTo>
                  <a:lnTo>
                    <a:pt x="17696" y="63"/>
                  </a:lnTo>
                  <a:lnTo>
                    <a:pt x="16469" y="187"/>
                  </a:lnTo>
                  <a:lnTo>
                    <a:pt x="15263" y="312"/>
                  </a:lnTo>
                  <a:lnTo>
                    <a:pt x="14057" y="395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8" y="603"/>
                  </a:lnTo>
                  <a:lnTo>
                    <a:pt x="6447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8" y="790"/>
                  </a:lnTo>
                  <a:lnTo>
                    <a:pt x="2434" y="873"/>
                  </a:lnTo>
                  <a:lnTo>
                    <a:pt x="2122" y="915"/>
                  </a:lnTo>
                  <a:lnTo>
                    <a:pt x="1810" y="977"/>
                  </a:lnTo>
                  <a:lnTo>
                    <a:pt x="1477" y="1081"/>
                  </a:lnTo>
                  <a:lnTo>
                    <a:pt x="1165" y="1206"/>
                  </a:lnTo>
                  <a:lnTo>
                    <a:pt x="1041" y="1289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8"/>
                  </a:lnTo>
                  <a:lnTo>
                    <a:pt x="438" y="1913"/>
                  </a:lnTo>
                  <a:lnTo>
                    <a:pt x="354" y="2059"/>
                  </a:lnTo>
                  <a:lnTo>
                    <a:pt x="313" y="2204"/>
                  </a:lnTo>
                  <a:lnTo>
                    <a:pt x="271" y="2371"/>
                  </a:lnTo>
                  <a:lnTo>
                    <a:pt x="230" y="2558"/>
                  </a:lnTo>
                  <a:lnTo>
                    <a:pt x="209" y="2724"/>
                  </a:lnTo>
                  <a:lnTo>
                    <a:pt x="188" y="3015"/>
                  </a:lnTo>
                  <a:lnTo>
                    <a:pt x="147" y="3306"/>
                  </a:lnTo>
                  <a:lnTo>
                    <a:pt x="84" y="3597"/>
                  </a:lnTo>
                  <a:lnTo>
                    <a:pt x="63" y="3888"/>
                  </a:lnTo>
                  <a:lnTo>
                    <a:pt x="22" y="5053"/>
                  </a:lnTo>
                  <a:lnTo>
                    <a:pt x="1" y="5635"/>
                  </a:lnTo>
                  <a:lnTo>
                    <a:pt x="22" y="6217"/>
                  </a:lnTo>
                  <a:lnTo>
                    <a:pt x="43" y="6779"/>
                  </a:lnTo>
                  <a:lnTo>
                    <a:pt x="84" y="7361"/>
                  </a:lnTo>
                  <a:lnTo>
                    <a:pt x="147" y="7943"/>
                  </a:lnTo>
                  <a:lnTo>
                    <a:pt x="250" y="8525"/>
                  </a:lnTo>
                  <a:lnTo>
                    <a:pt x="313" y="8733"/>
                  </a:lnTo>
                  <a:lnTo>
                    <a:pt x="396" y="8920"/>
                  </a:lnTo>
                  <a:lnTo>
                    <a:pt x="500" y="9087"/>
                  </a:lnTo>
                  <a:lnTo>
                    <a:pt x="604" y="9211"/>
                  </a:lnTo>
                  <a:lnTo>
                    <a:pt x="750" y="9295"/>
                  </a:lnTo>
                  <a:lnTo>
                    <a:pt x="937" y="9378"/>
                  </a:lnTo>
                  <a:lnTo>
                    <a:pt x="1124" y="9419"/>
                  </a:lnTo>
                  <a:lnTo>
                    <a:pt x="1332" y="9440"/>
                  </a:lnTo>
                  <a:lnTo>
                    <a:pt x="2351" y="9482"/>
                  </a:lnTo>
                  <a:lnTo>
                    <a:pt x="2829" y="9502"/>
                  </a:lnTo>
                  <a:lnTo>
                    <a:pt x="3328" y="9502"/>
                  </a:lnTo>
                  <a:lnTo>
                    <a:pt x="5137" y="9482"/>
                  </a:lnTo>
                  <a:lnTo>
                    <a:pt x="6946" y="9399"/>
                  </a:lnTo>
                  <a:lnTo>
                    <a:pt x="10564" y="9232"/>
                  </a:lnTo>
                  <a:lnTo>
                    <a:pt x="14161" y="9066"/>
                  </a:lnTo>
                  <a:lnTo>
                    <a:pt x="15970" y="9003"/>
                  </a:lnTo>
                  <a:lnTo>
                    <a:pt x="17779" y="8962"/>
                  </a:lnTo>
                  <a:lnTo>
                    <a:pt x="26657" y="8962"/>
                  </a:lnTo>
                  <a:lnTo>
                    <a:pt x="27198" y="8941"/>
                  </a:lnTo>
                  <a:lnTo>
                    <a:pt x="27739" y="8920"/>
                  </a:lnTo>
                  <a:lnTo>
                    <a:pt x="28820" y="8837"/>
                  </a:lnTo>
                  <a:lnTo>
                    <a:pt x="29901" y="8733"/>
                  </a:lnTo>
                  <a:lnTo>
                    <a:pt x="30982" y="8567"/>
                  </a:lnTo>
                  <a:lnTo>
                    <a:pt x="31253" y="8504"/>
                  </a:lnTo>
                  <a:lnTo>
                    <a:pt x="31502" y="8442"/>
                  </a:lnTo>
                  <a:lnTo>
                    <a:pt x="31731" y="8338"/>
                  </a:lnTo>
                  <a:lnTo>
                    <a:pt x="31939" y="8213"/>
                  </a:lnTo>
                  <a:lnTo>
                    <a:pt x="32126" y="8047"/>
                  </a:lnTo>
                  <a:lnTo>
                    <a:pt x="32209" y="7943"/>
                  </a:lnTo>
                  <a:lnTo>
                    <a:pt x="32292" y="7839"/>
                  </a:lnTo>
                  <a:lnTo>
                    <a:pt x="32355" y="7714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8"/>
                  </a:lnTo>
                  <a:lnTo>
                    <a:pt x="32604" y="6633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8"/>
                  </a:lnTo>
                  <a:lnTo>
                    <a:pt x="32958" y="3202"/>
                  </a:lnTo>
                  <a:lnTo>
                    <a:pt x="33020" y="1830"/>
                  </a:lnTo>
                  <a:lnTo>
                    <a:pt x="32999" y="1476"/>
                  </a:lnTo>
                  <a:lnTo>
                    <a:pt x="32978" y="1331"/>
                  </a:lnTo>
                  <a:lnTo>
                    <a:pt x="32958" y="1185"/>
                  </a:lnTo>
                  <a:lnTo>
                    <a:pt x="32916" y="1061"/>
                  </a:lnTo>
                  <a:lnTo>
                    <a:pt x="32854" y="957"/>
                  </a:lnTo>
                  <a:lnTo>
                    <a:pt x="32791" y="853"/>
                  </a:lnTo>
                  <a:lnTo>
                    <a:pt x="32708" y="749"/>
                  </a:lnTo>
                  <a:lnTo>
                    <a:pt x="32625" y="666"/>
                  </a:lnTo>
                  <a:lnTo>
                    <a:pt x="32521" y="603"/>
                  </a:lnTo>
                  <a:lnTo>
                    <a:pt x="32417" y="541"/>
                  </a:lnTo>
                  <a:lnTo>
                    <a:pt x="32292" y="478"/>
                  </a:lnTo>
                  <a:lnTo>
                    <a:pt x="32001" y="395"/>
                  </a:lnTo>
                  <a:lnTo>
                    <a:pt x="31648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3"/>
                  </a:lnTo>
                  <a:lnTo>
                    <a:pt x="20191" y="42"/>
                  </a:lnTo>
                  <a:lnTo>
                    <a:pt x="193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94" name="Google Shape;1994;p13"/>
            <p:cNvSpPr/>
            <p:nvPr/>
          </p:nvSpPr>
          <p:spPr>
            <a:xfrm>
              <a:off x="5313963" y="4304150"/>
              <a:ext cx="897750" cy="323850"/>
            </a:xfrm>
            <a:custGeom>
              <a:avLst/>
              <a:gdLst/>
              <a:ahLst/>
              <a:cxnLst/>
              <a:rect l="l" t="t" r="r" b="b"/>
              <a:pathLst>
                <a:path w="35910" h="12954" extrusionOk="0">
                  <a:moveTo>
                    <a:pt x="20648" y="894"/>
                  </a:moveTo>
                  <a:lnTo>
                    <a:pt x="21480" y="936"/>
                  </a:lnTo>
                  <a:lnTo>
                    <a:pt x="22311" y="977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7" y="1227"/>
                  </a:lnTo>
                  <a:lnTo>
                    <a:pt x="33290" y="1289"/>
                  </a:lnTo>
                  <a:lnTo>
                    <a:pt x="33581" y="1372"/>
                  </a:lnTo>
                  <a:lnTo>
                    <a:pt x="33706" y="1435"/>
                  </a:lnTo>
                  <a:lnTo>
                    <a:pt x="33810" y="1497"/>
                  </a:lnTo>
                  <a:lnTo>
                    <a:pt x="33914" y="1560"/>
                  </a:lnTo>
                  <a:lnTo>
                    <a:pt x="33997" y="1643"/>
                  </a:lnTo>
                  <a:lnTo>
                    <a:pt x="34080" y="1747"/>
                  </a:lnTo>
                  <a:lnTo>
                    <a:pt x="34143" y="1851"/>
                  </a:lnTo>
                  <a:lnTo>
                    <a:pt x="34205" y="1955"/>
                  </a:lnTo>
                  <a:lnTo>
                    <a:pt x="34247" y="2079"/>
                  </a:lnTo>
                  <a:lnTo>
                    <a:pt x="34267" y="2225"/>
                  </a:lnTo>
                  <a:lnTo>
                    <a:pt x="34288" y="2370"/>
                  </a:lnTo>
                  <a:lnTo>
                    <a:pt x="34309" y="2724"/>
                  </a:lnTo>
                  <a:lnTo>
                    <a:pt x="34247" y="4096"/>
                  </a:lnTo>
                  <a:lnTo>
                    <a:pt x="34205" y="4782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7"/>
                  </a:lnTo>
                  <a:lnTo>
                    <a:pt x="33768" y="8192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4" y="8608"/>
                  </a:lnTo>
                  <a:lnTo>
                    <a:pt x="33581" y="8733"/>
                  </a:lnTo>
                  <a:lnTo>
                    <a:pt x="33498" y="8837"/>
                  </a:lnTo>
                  <a:lnTo>
                    <a:pt x="33415" y="8941"/>
                  </a:lnTo>
                  <a:lnTo>
                    <a:pt x="33228" y="9107"/>
                  </a:lnTo>
                  <a:lnTo>
                    <a:pt x="33020" y="9232"/>
                  </a:lnTo>
                  <a:lnTo>
                    <a:pt x="32791" y="9336"/>
                  </a:lnTo>
                  <a:lnTo>
                    <a:pt x="32542" y="9398"/>
                  </a:lnTo>
                  <a:lnTo>
                    <a:pt x="32271" y="9461"/>
                  </a:lnTo>
                  <a:lnTo>
                    <a:pt x="31190" y="9627"/>
                  </a:lnTo>
                  <a:lnTo>
                    <a:pt x="30109" y="9731"/>
                  </a:lnTo>
                  <a:lnTo>
                    <a:pt x="29028" y="9814"/>
                  </a:lnTo>
                  <a:lnTo>
                    <a:pt x="28487" y="9835"/>
                  </a:lnTo>
                  <a:lnTo>
                    <a:pt x="27946" y="9856"/>
                  </a:lnTo>
                  <a:lnTo>
                    <a:pt x="19068" y="9856"/>
                  </a:lnTo>
                  <a:lnTo>
                    <a:pt x="17259" y="9897"/>
                  </a:lnTo>
                  <a:lnTo>
                    <a:pt x="15450" y="9960"/>
                  </a:lnTo>
                  <a:lnTo>
                    <a:pt x="11853" y="10126"/>
                  </a:lnTo>
                  <a:lnTo>
                    <a:pt x="8235" y="10293"/>
                  </a:lnTo>
                  <a:lnTo>
                    <a:pt x="6426" y="10376"/>
                  </a:lnTo>
                  <a:lnTo>
                    <a:pt x="4617" y="10396"/>
                  </a:lnTo>
                  <a:lnTo>
                    <a:pt x="4118" y="10396"/>
                  </a:lnTo>
                  <a:lnTo>
                    <a:pt x="3640" y="10376"/>
                  </a:lnTo>
                  <a:lnTo>
                    <a:pt x="2621" y="10334"/>
                  </a:lnTo>
                  <a:lnTo>
                    <a:pt x="2413" y="10313"/>
                  </a:lnTo>
                  <a:lnTo>
                    <a:pt x="2226" y="10272"/>
                  </a:lnTo>
                  <a:lnTo>
                    <a:pt x="2039" y="10189"/>
                  </a:lnTo>
                  <a:lnTo>
                    <a:pt x="1893" y="10105"/>
                  </a:lnTo>
                  <a:lnTo>
                    <a:pt x="1789" y="9981"/>
                  </a:lnTo>
                  <a:lnTo>
                    <a:pt x="1685" y="9814"/>
                  </a:lnTo>
                  <a:lnTo>
                    <a:pt x="1602" y="9627"/>
                  </a:lnTo>
                  <a:lnTo>
                    <a:pt x="1539" y="9419"/>
                  </a:lnTo>
                  <a:lnTo>
                    <a:pt x="1436" y="8837"/>
                  </a:lnTo>
                  <a:lnTo>
                    <a:pt x="1373" y="8255"/>
                  </a:lnTo>
                  <a:lnTo>
                    <a:pt x="1332" y="7673"/>
                  </a:lnTo>
                  <a:lnTo>
                    <a:pt x="1311" y="7111"/>
                  </a:lnTo>
                  <a:lnTo>
                    <a:pt x="1290" y="6529"/>
                  </a:lnTo>
                  <a:lnTo>
                    <a:pt x="1311" y="5947"/>
                  </a:lnTo>
                  <a:lnTo>
                    <a:pt x="1352" y="4782"/>
                  </a:lnTo>
                  <a:lnTo>
                    <a:pt x="1373" y="4491"/>
                  </a:lnTo>
                  <a:lnTo>
                    <a:pt x="1436" y="4200"/>
                  </a:lnTo>
                  <a:lnTo>
                    <a:pt x="1477" y="3909"/>
                  </a:lnTo>
                  <a:lnTo>
                    <a:pt x="1498" y="3618"/>
                  </a:lnTo>
                  <a:lnTo>
                    <a:pt x="1519" y="3452"/>
                  </a:lnTo>
                  <a:lnTo>
                    <a:pt x="1560" y="3265"/>
                  </a:lnTo>
                  <a:lnTo>
                    <a:pt x="1602" y="3098"/>
                  </a:lnTo>
                  <a:lnTo>
                    <a:pt x="1643" y="2953"/>
                  </a:lnTo>
                  <a:lnTo>
                    <a:pt x="1727" y="2807"/>
                  </a:lnTo>
                  <a:lnTo>
                    <a:pt x="1789" y="2682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30" y="2183"/>
                  </a:lnTo>
                  <a:lnTo>
                    <a:pt x="2454" y="2100"/>
                  </a:lnTo>
                  <a:lnTo>
                    <a:pt x="2766" y="1975"/>
                  </a:lnTo>
                  <a:lnTo>
                    <a:pt x="3099" y="1871"/>
                  </a:lnTo>
                  <a:lnTo>
                    <a:pt x="3411" y="1809"/>
                  </a:lnTo>
                  <a:lnTo>
                    <a:pt x="3723" y="1767"/>
                  </a:lnTo>
                  <a:lnTo>
                    <a:pt x="4347" y="1684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6" y="1560"/>
                  </a:lnTo>
                  <a:lnTo>
                    <a:pt x="9857" y="1497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89"/>
                  </a:lnTo>
                  <a:lnTo>
                    <a:pt x="16552" y="1206"/>
                  </a:lnTo>
                  <a:lnTo>
                    <a:pt x="17758" y="1081"/>
                  </a:lnTo>
                  <a:lnTo>
                    <a:pt x="18985" y="957"/>
                  </a:lnTo>
                  <a:lnTo>
                    <a:pt x="19380" y="915"/>
                  </a:lnTo>
                  <a:lnTo>
                    <a:pt x="19796" y="894"/>
                  </a:lnTo>
                  <a:close/>
                  <a:moveTo>
                    <a:pt x="22540" y="0"/>
                  </a:moveTo>
                  <a:lnTo>
                    <a:pt x="19712" y="21"/>
                  </a:lnTo>
                  <a:lnTo>
                    <a:pt x="16760" y="62"/>
                  </a:lnTo>
                  <a:lnTo>
                    <a:pt x="13807" y="146"/>
                  </a:lnTo>
                  <a:lnTo>
                    <a:pt x="12331" y="187"/>
                  </a:lnTo>
                  <a:lnTo>
                    <a:pt x="10855" y="270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30" y="561"/>
                  </a:lnTo>
                  <a:lnTo>
                    <a:pt x="5844" y="624"/>
                  </a:lnTo>
                  <a:lnTo>
                    <a:pt x="5137" y="707"/>
                  </a:lnTo>
                  <a:lnTo>
                    <a:pt x="4450" y="811"/>
                  </a:lnTo>
                  <a:lnTo>
                    <a:pt x="3764" y="915"/>
                  </a:lnTo>
                  <a:lnTo>
                    <a:pt x="3078" y="1081"/>
                  </a:lnTo>
                  <a:lnTo>
                    <a:pt x="2413" y="1268"/>
                  </a:lnTo>
                  <a:lnTo>
                    <a:pt x="2018" y="1414"/>
                  </a:lnTo>
                  <a:lnTo>
                    <a:pt x="1664" y="1580"/>
                  </a:lnTo>
                  <a:lnTo>
                    <a:pt x="1519" y="1684"/>
                  </a:lnTo>
                  <a:lnTo>
                    <a:pt x="1352" y="1809"/>
                  </a:lnTo>
                  <a:lnTo>
                    <a:pt x="1228" y="1913"/>
                  </a:lnTo>
                  <a:lnTo>
                    <a:pt x="1082" y="2059"/>
                  </a:lnTo>
                  <a:lnTo>
                    <a:pt x="957" y="2183"/>
                  </a:lnTo>
                  <a:lnTo>
                    <a:pt x="853" y="2329"/>
                  </a:lnTo>
                  <a:lnTo>
                    <a:pt x="749" y="2495"/>
                  </a:lnTo>
                  <a:lnTo>
                    <a:pt x="666" y="2662"/>
                  </a:lnTo>
                  <a:lnTo>
                    <a:pt x="500" y="3015"/>
                  </a:lnTo>
                  <a:lnTo>
                    <a:pt x="375" y="3410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6" y="4699"/>
                  </a:lnTo>
                  <a:lnTo>
                    <a:pt x="84" y="5115"/>
                  </a:lnTo>
                  <a:lnTo>
                    <a:pt x="42" y="5552"/>
                  </a:lnTo>
                  <a:lnTo>
                    <a:pt x="22" y="5968"/>
                  </a:lnTo>
                  <a:lnTo>
                    <a:pt x="1" y="6404"/>
                  </a:lnTo>
                  <a:lnTo>
                    <a:pt x="1" y="6820"/>
                  </a:lnTo>
                  <a:lnTo>
                    <a:pt x="42" y="7673"/>
                  </a:lnTo>
                  <a:lnTo>
                    <a:pt x="146" y="8525"/>
                  </a:lnTo>
                  <a:lnTo>
                    <a:pt x="250" y="9378"/>
                  </a:lnTo>
                  <a:lnTo>
                    <a:pt x="417" y="10230"/>
                  </a:lnTo>
                  <a:lnTo>
                    <a:pt x="479" y="10500"/>
                  </a:lnTo>
                  <a:lnTo>
                    <a:pt x="562" y="10771"/>
                  </a:lnTo>
                  <a:lnTo>
                    <a:pt x="645" y="10999"/>
                  </a:lnTo>
                  <a:lnTo>
                    <a:pt x="770" y="11228"/>
                  </a:lnTo>
                  <a:lnTo>
                    <a:pt x="895" y="11436"/>
                  </a:lnTo>
                  <a:lnTo>
                    <a:pt x="1040" y="11644"/>
                  </a:lnTo>
                  <a:lnTo>
                    <a:pt x="1207" y="11810"/>
                  </a:lnTo>
                  <a:lnTo>
                    <a:pt x="1394" y="11977"/>
                  </a:lnTo>
                  <a:lnTo>
                    <a:pt x="1581" y="12122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6" y="12476"/>
                  </a:lnTo>
                  <a:lnTo>
                    <a:pt x="2475" y="12580"/>
                  </a:lnTo>
                  <a:lnTo>
                    <a:pt x="2725" y="12642"/>
                  </a:lnTo>
                  <a:lnTo>
                    <a:pt x="2995" y="12704"/>
                  </a:lnTo>
                  <a:lnTo>
                    <a:pt x="3286" y="12767"/>
                  </a:lnTo>
                  <a:lnTo>
                    <a:pt x="3847" y="12829"/>
                  </a:lnTo>
                  <a:lnTo>
                    <a:pt x="4409" y="12892"/>
                  </a:lnTo>
                  <a:lnTo>
                    <a:pt x="4991" y="12933"/>
                  </a:lnTo>
                  <a:lnTo>
                    <a:pt x="5552" y="12954"/>
                  </a:lnTo>
                  <a:lnTo>
                    <a:pt x="6135" y="12954"/>
                  </a:lnTo>
                  <a:lnTo>
                    <a:pt x="6717" y="12933"/>
                  </a:lnTo>
                  <a:lnTo>
                    <a:pt x="7278" y="12912"/>
                  </a:lnTo>
                  <a:lnTo>
                    <a:pt x="7860" y="12850"/>
                  </a:lnTo>
                  <a:lnTo>
                    <a:pt x="9441" y="12704"/>
                  </a:lnTo>
                  <a:lnTo>
                    <a:pt x="11000" y="12580"/>
                  </a:lnTo>
                  <a:lnTo>
                    <a:pt x="12580" y="12455"/>
                  </a:lnTo>
                  <a:lnTo>
                    <a:pt x="14140" y="12351"/>
                  </a:lnTo>
                  <a:lnTo>
                    <a:pt x="15679" y="12289"/>
                  </a:lnTo>
                  <a:lnTo>
                    <a:pt x="17217" y="12247"/>
                  </a:lnTo>
                  <a:lnTo>
                    <a:pt x="18714" y="12247"/>
                  </a:lnTo>
                  <a:lnTo>
                    <a:pt x="20211" y="12289"/>
                  </a:lnTo>
                  <a:lnTo>
                    <a:pt x="22748" y="12226"/>
                  </a:lnTo>
                  <a:lnTo>
                    <a:pt x="25181" y="12122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4"/>
                  </a:lnTo>
                  <a:lnTo>
                    <a:pt x="29922" y="11810"/>
                  </a:lnTo>
                  <a:lnTo>
                    <a:pt x="30878" y="11686"/>
                  </a:lnTo>
                  <a:lnTo>
                    <a:pt x="31855" y="11540"/>
                  </a:lnTo>
                  <a:lnTo>
                    <a:pt x="32833" y="11353"/>
                  </a:lnTo>
                  <a:lnTo>
                    <a:pt x="33789" y="11124"/>
                  </a:lnTo>
                  <a:lnTo>
                    <a:pt x="34080" y="11041"/>
                  </a:lnTo>
                  <a:lnTo>
                    <a:pt x="34350" y="10937"/>
                  </a:lnTo>
                  <a:lnTo>
                    <a:pt x="34600" y="10792"/>
                  </a:lnTo>
                  <a:lnTo>
                    <a:pt x="34808" y="10625"/>
                  </a:lnTo>
                  <a:lnTo>
                    <a:pt x="34974" y="10417"/>
                  </a:lnTo>
                  <a:lnTo>
                    <a:pt x="35120" y="10189"/>
                  </a:lnTo>
                  <a:lnTo>
                    <a:pt x="35245" y="9897"/>
                  </a:lnTo>
                  <a:lnTo>
                    <a:pt x="35328" y="9586"/>
                  </a:lnTo>
                  <a:lnTo>
                    <a:pt x="35515" y="8421"/>
                  </a:lnTo>
                  <a:lnTo>
                    <a:pt x="35681" y="7257"/>
                  </a:lnTo>
                  <a:lnTo>
                    <a:pt x="35806" y="6092"/>
                  </a:lnTo>
                  <a:lnTo>
                    <a:pt x="35868" y="5510"/>
                  </a:lnTo>
                  <a:lnTo>
                    <a:pt x="35889" y="4928"/>
                  </a:lnTo>
                  <a:lnTo>
                    <a:pt x="35910" y="4283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8" y="3348"/>
                  </a:lnTo>
                  <a:lnTo>
                    <a:pt x="35806" y="3036"/>
                  </a:lnTo>
                  <a:lnTo>
                    <a:pt x="35744" y="2724"/>
                  </a:lnTo>
                  <a:lnTo>
                    <a:pt x="35660" y="2412"/>
                  </a:lnTo>
                  <a:lnTo>
                    <a:pt x="35515" y="1996"/>
                  </a:lnTo>
                  <a:lnTo>
                    <a:pt x="35432" y="1809"/>
                  </a:lnTo>
                  <a:lnTo>
                    <a:pt x="35328" y="1622"/>
                  </a:lnTo>
                  <a:lnTo>
                    <a:pt x="35224" y="1456"/>
                  </a:lnTo>
                  <a:lnTo>
                    <a:pt x="35120" y="1289"/>
                  </a:lnTo>
                  <a:lnTo>
                    <a:pt x="34995" y="1123"/>
                  </a:lnTo>
                  <a:lnTo>
                    <a:pt x="34850" y="998"/>
                  </a:lnTo>
                  <a:lnTo>
                    <a:pt x="34704" y="853"/>
                  </a:lnTo>
                  <a:lnTo>
                    <a:pt x="34538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5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6"/>
                  </a:lnTo>
                  <a:lnTo>
                    <a:pt x="31606" y="104"/>
                  </a:lnTo>
                  <a:lnTo>
                    <a:pt x="31003" y="62"/>
                  </a:lnTo>
                  <a:lnTo>
                    <a:pt x="28196" y="21"/>
                  </a:lnTo>
                  <a:lnTo>
                    <a:pt x="253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95" name="Google Shape;1995;p13"/>
            <p:cNvSpPr/>
            <p:nvPr/>
          </p:nvSpPr>
          <p:spPr>
            <a:xfrm>
              <a:off x="5582713" y="4622800"/>
              <a:ext cx="317125" cy="315025"/>
            </a:xfrm>
            <a:custGeom>
              <a:avLst/>
              <a:gdLst/>
              <a:ahLst/>
              <a:cxnLst/>
              <a:rect l="l" t="t" r="r" b="b"/>
              <a:pathLst>
                <a:path w="12685" h="12601" extrusionOk="0">
                  <a:moveTo>
                    <a:pt x="5656" y="977"/>
                  </a:moveTo>
                  <a:lnTo>
                    <a:pt x="6218" y="998"/>
                  </a:lnTo>
                  <a:lnTo>
                    <a:pt x="6758" y="1081"/>
                  </a:lnTo>
                  <a:lnTo>
                    <a:pt x="7278" y="1185"/>
                  </a:lnTo>
                  <a:lnTo>
                    <a:pt x="7777" y="1352"/>
                  </a:lnTo>
                  <a:lnTo>
                    <a:pt x="8255" y="1560"/>
                  </a:lnTo>
                  <a:lnTo>
                    <a:pt x="8692" y="1788"/>
                  </a:lnTo>
                  <a:lnTo>
                    <a:pt x="9108" y="2079"/>
                  </a:lnTo>
                  <a:lnTo>
                    <a:pt x="9482" y="2370"/>
                  </a:lnTo>
                  <a:lnTo>
                    <a:pt x="9836" y="2724"/>
                  </a:lnTo>
                  <a:lnTo>
                    <a:pt x="10148" y="3098"/>
                  </a:lnTo>
                  <a:lnTo>
                    <a:pt x="10418" y="3493"/>
                  </a:lnTo>
                  <a:lnTo>
                    <a:pt x="10522" y="3680"/>
                  </a:lnTo>
                  <a:lnTo>
                    <a:pt x="10626" y="3909"/>
                  </a:lnTo>
                  <a:lnTo>
                    <a:pt x="10730" y="4117"/>
                  </a:lnTo>
                  <a:lnTo>
                    <a:pt x="10813" y="4346"/>
                  </a:lnTo>
                  <a:lnTo>
                    <a:pt x="10875" y="4575"/>
                  </a:lnTo>
                  <a:lnTo>
                    <a:pt x="10938" y="4803"/>
                  </a:lnTo>
                  <a:lnTo>
                    <a:pt x="10979" y="5053"/>
                  </a:lnTo>
                  <a:lnTo>
                    <a:pt x="11021" y="5281"/>
                  </a:lnTo>
                  <a:lnTo>
                    <a:pt x="11042" y="5531"/>
                  </a:lnTo>
                  <a:lnTo>
                    <a:pt x="11042" y="5780"/>
                  </a:lnTo>
                  <a:lnTo>
                    <a:pt x="11021" y="6051"/>
                  </a:lnTo>
                  <a:lnTo>
                    <a:pt x="11000" y="6300"/>
                  </a:lnTo>
                  <a:lnTo>
                    <a:pt x="10979" y="6550"/>
                  </a:lnTo>
                  <a:lnTo>
                    <a:pt x="10917" y="6799"/>
                  </a:lnTo>
                  <a:lnTo>
                    <a:pt x="10855" y="7049"/>
                  </a:lnTo>
                  <a:lnTo>
                    <a:pt x="10792" y="7278"/>
                  </a:lnTo>
                  <a:lnTo>
                    <a:pt x="10626" y="7735"/>
                  </a:lnTo>
                  <a:lnTo>
                    <a:pt x="10397" y="8192"/>
                  </a:lnTo>
                  <a:lnTo>
                    <a:pt x="10127" y="8608"/>
                  </a:lnTo>
                  <a:lnTo>
                    <a:pt x="9836" y="8983"/>
                  </a:lnTo>
                  <a:lnTo>
                    <a:pt x="9503" y="9357"/>
                  </a:lnTo>
                  <a:lnTo>
                    <a:pt x="9129" y="9669"/>
                  </a:lnTo>
                  <a:lnTo>
                    <a:pt x="8734" y="9960"/>
                  </a:lnTo>
                  <a:lnTo>
                    <a:pt x="8318" y="10230"/>
                  </a:lnTo>
                  <a:lnTo>
                    <a:pt x="7860" y="10438"/>
                  </a:lnTo>
                  <a:lnTo>
                    <a:pt x="7403" y="10604"/>
                  </a:lnTo>
                  <a:lnTo>
                    <a:pt x="7153" y="10667"/>
                  </a:lnTo>
                  <a:lnTo>
                    <a:pt x="6904" y="10729"/>
                  </a:lnTo>
                  <a:lnTo>
                    <a:pt x="6654" y="10771"/>
                  </a:lnTo>
                  <a:lnTo>
                    <a:pt x="6405" y="10792"/>
                  </a:lnTo>
                  <a:lnTo>
                    <a:pt x="6135" y="10812"/>
                  </a:lnTo>
                  <a:lnTo>
                    <a:pt x="5885" y="10833"/>
                  </a:lnTo>
                  <a:lnTo>
                    <a:pt x="5365" y="10792"/>
                  </a:lnTo>
                  <a:lnTo>
                    <a:pt x="4845" y="10729"/>
                  </a:lnTo>
                  <a:lnTo>
                    <a:pt x="4367" y="10604"/>
                  </a:lnTo>
                  <a:lnTo>
                    <a:pt x="3889" y="10438"/>
                  </a:lnTo>
                  <a:lnTo>
                    <a:pt x="3452" y="10251"/>
                  </a:lnTo>
                  <a:lnTo>
                    <a:pt x="3036" y="10022"/>
                  </a:lnTo>
                  <a:lnTo>
                    <a:pt x="2662" y="9752"/>
                  </a:lnTo>
                  <a:lnTo>
                    <a:pt x="2309" y="9440"/>
                  </a:lnTo>
                  <a:lnTo>
                    <a:pt x="1976" y="9107"/>
                  </a:lnTo>
                  <a:lnTo>
                    <a:pt x="1706" y="8754"/>
                  </a:lnTo>
                  <a:lnTo>
                    <a:pt x="1456" y="8359"/>
                  </a:lnTo>
                  <a:lnTo>
                    <a:pt x="1248" y="7943"/>
                  </a:lnTo>
                  <a:lnTo>
                    <a:pt x="1082" y="7506"/>
                  </a:lnTo>
                  <a:lnTo>
                    <a:pt x="978" y="7049"/>
                  </a:lnTo>
                  <a:lnTo>
                    <a:pt x="936" y="6820"/>
                  </a:lnTo>
                  <a:lnTo>
                    <a:pt x="895" y="6571"/>
                  </a:lnTo>
                  <a:lnTo>
                    <a:pt x="895" y="6321"/>
                  </a:lnTo>
                  <a:lnTo>
                    <a:pt x="874" y="6072"/>
                  </a:lnTo>
                  <a:lnTo>
                    <a:pt x="874" y="5801"/>
                  </a:lnTo>
                  <a:lnTo>
                    <a:pt x="895" y="5531"/>
                  </a:lnTo>
                  <a:lnTo>
                    <a:pt x="916" y="5261"/>
                  </a:lnTo>
                  <a:lnTo>
                    <a:pt x="957" y="5011"/>
                  </a:lnTo>
                  <a:lnTo>
                    <a:pt x="1020" y="4762"/>
                  </a:lnTo>
                  <a:lnTo>
                    <a:pt x="1082" y="4512"/>
                  </a:lnTo>
                  <a:lnTo>
                    <a:pt x="1165" y="4263"/>
                  </a:lnTo>
                  <a:lnTo>
                    <a:pt x="1269" y="4034"/>
                  </a:lnTo>
                  <a:lnTo>
                    <a:pt x="1373" y="3805"/>
                  </a:lnTo>
                  <a:lnTo>
                    <a:pt x="1498" y="3576"/>
                  </a:lnTo>
                  <a:lnTo>
                    <a:pt x="1768" y="3161"/>
                  </a:lnTo>
                  <a:lnTo>
                    <a:pt x="2059" y="2766"/>
                  </a:lnTo>
                  <a:lnTo>
                    <a:pt x="2392" y="2391"/>
                  </a:lnTo>
                  <a:lnTo>
                    <a:pt x="2766" y="2079"/>
                  </a:lnTo>
                  <a:lnTo>
                    <a:pt x="3140" y="178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5"/>
                  </a:lnTo>
                  <a:lnTo>
                    <a:pt x="4804" y="1061"/>
                  </a:lnTo>
                  <a:lnTo>
                    <a:pt x="5240" y="998"/>
                  </a:lnTo>
                  <a:lnTo>
                    <a:pt x="5448" y="977"/>
                  </a:lnTo>
                  <a:close/>
                  <a:moveTo>
                    <a:pt x="6717" y="0"/>
                  </a:moveTo>
                  <a:lnTo>
                    <a:pt x="6322" y="21"/>
                  </a:lnTo>
                  <a:lnTo>
                    <a:pt x="5947" y="42"/>
                  </a:lnTo>
                  <a:lnTo>
                    <a:pt x="5552" y="83"/>
                  </a:lnTo>
                  <a:lnTo>
                    <a:pt x="5157" y="166"/>
                  </a:lnTo>
                  <a:lnTo>
                    <a:pt x="4762" y="250"/>
                  </a:lnTo>
                  <a:lnTo>
                    <a:pt x="4367" y="333"/>
                  </a:lnTo>
                  <a:lnTo>
                    <a:pt x="3993" y="458"/>
                  </a:lnTo>
                  <a:lnTo>
                    <a:pt x="3535" y="603"/>
                  </a:lnTo>
                  <a:lnTo>
                    <a:pt x="3078" y="811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4" y="1664"/>
                  </a:lnTo>
                  <a:lnTo>
                    <a:pt x="1581" y="1996"/>
                  </a:lnTo>
                  <a:lnTo>
                    <a:pt x="1269" y="2370"/>
                  </a:lnTo>
                  <a:lnTo>
                    <a:pt x="978" y="2766"/>
                  </a:lnTo>
                  <a:lnTo>
                    <a:pt x="728" y="3181"/>
                  </a:lnTo>
                  <a:lnTo>
                    <a:pt x="521" y="3618"/>
                  </a:lnTo>
                  <a:lnTo>
                    <a:pt x="333" y="4075"/>
                  </a:lnTo>
                  <a:lnTo>
                    <a:pt x="188" y="4533"/>
                  </a:lnTo>
                  <a:lnTo>
                    <a:pt x="84" y="5011"/>
                  </a:lnTo>
                  <a:lnTo>
                    <a:pt x="21" y="5489"/>
                  </a:lnTo>
                  <a:lnTo>
                    <a:pt x="1" y="5968"/>
                  </a:lnTo>
                  <a:lnTo>
                    <a:pt x="21" y="6446"/>
                  </a:lnTo>
                  <a:lnTo>
                    <a:pt x="105" y="6966"/>
                  </a:lnTo>
                  <a:lnTo>
                    <a:pt x="209" y="7444"/>
                  </a:lnTo>
                  <a:lnTo>
                    <a:pt x="354" y="7922"/>
                  </a:lnTo>
                  <a:lnTo>
                    <a:pt x="541" y="8380"/>
                  </a:lnTo>
                  <a:lnTo>
                    <a:pt x="749" y="8837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9" y="10105"/>
                  </a:lnTo>
                  <a:lnTo>
                    <a:pt x="1768" y="10438"/>
                  </a:lnTo>
                  <a:lnTo>
                    <a:pt x="2038" y="10750"/>
                  </a:lnTo>
                  <a:lnTo>
                    <a:pt x="2309" y="11020"/>
                  </a:lnTo>
                  <a:lnTo>
                    <a:pt x="2600" y="11291"/>
                  </a:lnTo>
                  <a:lnTo>
                    <a:pt x="2891" y="11540"/>
                  </a:lnTo>
                  <a:lnTo>
                    <a:pt x="3203" y="11748"/>
                  </a:lnTo>
                  <a:lnTo>
                    <a:pt x="3515" y="11956"/>
                  </a:lnTo>
                  <a:lnTo>
                    <a:pt x="3847" y="12122"/>
                  </a:lnTo>
                  <a:lnTo>
                    <a:pt x="4201" y="12268"/>
                  </a:lnTo>
                  <a:lnTo>
                    <a:pt x="4554" y="12393"/>
                  </a:lnTo>
                  <a:lnTo>
                    <a:pt x="4908" y="12476"/>
                  </a:lnTo>
                  <a:lnTo>
                    <a:pt x="5282" y="12538"/>
                  </a:lnTo>
                  <a:lnTo>
                    <a:pt x="5677" y="12580"/>
                  </a:lnTo>
                  <a:lnTo>
                    <a:pt x="6072" y="12601"/>
                  </a:lnTo>
                  <a:lnTo>
                    <a:pt x="6467" y="12580"/>
                  </a:lnTo>
                  <a:lnTo>
                    <a:pt x="6883" y="12538"/>
                  </a:lnTo>
                  <a:lnTo>
                    <a:pt x="7195" y="12497"/>
                  </a:lnTo>
                  <a:lnTo>
                    <a:pt x="7486" y="12413"/>
                  </a:lnTo>
                  <a:lnTo>
                    <a:pt x="7777" y="12351"/>
                  </a:lnTo>
                  <a:lnTo>
                    <a:pt x="8068" y="12247"/>
                  </a:lnTo>
                  <a:lnTo>
                    <a:pt x="8339" y="12122"/>
                  </a:lnTo>
                  <a:lnTo>
                    <a:pt x="8630" y="11998"/>
                  </a:lnTo>
                  <a:lnTo>
                    <a:pt x="8900" y="11852"/>
                  </a:lnTo>
                  <a:lnTo>
                    <a:pt x="9150" y="11706"/>
                  </a:lnTo>
                  <a:lnTo>
                    <a:pt x="9420" y="11540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8" y="10958"/>
                  </a:lnTo>
                  <a:lnTo>
                    <a:pt x="10376" y="10729"/>
                  </a:lnTo>
                  <a:lnTo>
                    <a:pt x="10584" y="10500"/>
                  </a:lnTo>
                  <a:lnTo>
                    <a:pt x="10792" y="10251"/>
                  </a:lnTo>
                  <a:lnTo>
                    <a:pt x="11000" y="10001"/>
                  </a:lnTo>
                  <a:lnTo>
                    <a:pt x="11187" y="9731"/>
                  </a:lnTo>
                  <a:lnTo>
                    <a:pt x="11374" y="9461"/>
                  </a:lnTo>
                  <a:lnTo>
                    <a:pt x="11541" y="9170"/>
                  </a:lnTo>
                  <a:lnTo>
                    <a:pt x="11707" y="8879"/>
                  </a:lnTo>
                  <a:lnTo>
                    <a:pt x="11853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8" y="7610"/>
                  </a:lnTo>
                  <a:lnTo>
                    <a:pt x="12352" y="7257"/>
                  </a:lnTo>
                  <a:lnTo>
                    <a:pt x="12435" y="6924"/>
                  </a:lnTo>
                  <a:lnTo>
                    <a:pt x="12518" y="6571"/>
                  </a:lnTo>
                  <a:lnTo>
                    <a:pt x="12580" y="6196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699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60" y="3992"/>
                  </a:lnTo>
                  <a:lnTo>
                    <a:pt x="12476" y="3764"/>
                  </a:lnTo>
                  <a:lnTo>
                    <a:pt x="12393" y="3514"/>
                  </a:lnTo>
                  <a:lnTo>
                    <a:pt x="12268" y="3265"/>
                  </a:lnTo>
                  <a:lnTo>
                    <a:pt x="12123" y="3015"/>
                  </a:lnTo>
                  <a:lnTo>
                    <a:pt x="11977" y="2786"/>
                  </a:lnTo>
                  <a:lnTo>
                    <a:pt x="11790" y="2537"/>
                  </a:lnTo>
                  <a:lnTo>
                    <a:pt x="11603" y="2308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3"/>
                  </a:lnTo>
                  <a:lnTo>
                    <a:pt x="10376" y="1185"/>
                  </a:lnTo>
                  <a:lnTo>
                    <a:pt x="10085" y="977"/>
                  </a:lnTo>
                  <a:lnTo>
                    <a:pt x="9732" y="769"/>
                  </a:lnTo>
                  <a:lnTo>
                    <a:pt x="9357" y="582"/>
                  </a:lnTo>
                  <a:lnTo>
                    <a:pt x="8983" y="416"/>
                  </a:lnTo>
                  <a:lnTo>
                    <a:pt x="8609" y="291"/>
                  </a:lnTo>
                  <a:lnTo>
                    <a:pt x="8235" y="187"/>
                  </a:lnTo>
                  <a:lnTo>
                    <a:pt x="7860" y="104"/>
                  </a:lnTo>
                  <a:lnTo>
                    <a:pt x="7486" y="42"/>
                  </a:lnTo>
                  <a:lnTo>
                    <a:pt x="7091" y="21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96" name="Google Shape;1996;p13"/>
            <p:cNvSpPr/>
            <p:nvPr/>
          </p:nvSpPr>
          <p:spPr>
            <a:xfrm>
              <a:off x="5562438" y="3961575"/>
              <a:ext cx="325950" cy="317650"/>
            </a:xfrm>
            <a:custGeom>
              <a:avLst/>
              <a:gdLst/>
              <a:ahLst/>
              <a:cxnLst/>
              <a:rect l="l" t="t" r="r" b="b"/>
              <a:pathLst>
                <a:path w="13038" h="12706" extrusionOk="0">
                  <a:moveTo>
                    <a:pt x="5656" y="1103"/>
                  </a:moveTo>
                  <a:lnTo>
                    <a:pt x="5885" y="1123"/>
                  </a:lnTo>
                  <a:lnTo>
                    <a:pt x="6114" y="1123"/>
                  </a:lnTo>
                  <a:lnTo>
                    <a:pt x="6363" y="1165"/>
                  </a:lnTo>
                  <a:lnTo>
                    <a:pt x="6821" y="1248"/>
                  </a:lnTo>
                  <a:lnTo>
                    <a:pt x="7278" y="1394"/>
                  </a:lnTo>
                  <a:lnTo>
                    <a:pt x="7736" y="1581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63"/>
                  </a:lnTo>
                  <a:lnTo>
                    <a:pt x="8962" y="2392"/>
                  </a:lnTo>
                  <a:lnTo>
                    <a:pt x="9233" y="2662"/>
                  </a:lnTo>
                  <a:lnTo>
                    <a:pt x="9482" y="2932"/>
                  </a:lnTo>
                  <a:lnTo>
                    <a:pt x="9711" y="3244"/>
                  </a:lnTo>
                  <a:lnTo>
                    <a:pt x="9940" y="3556"/>
                  </a:lnTo>
                  <a:lnTo>
                    <a:pt x="10127" y="3889"/>
                  </a:lnTo>
                  <a:lnTo>
                    <a:pt x="10293" y="4222"/>
                  </a:lnTo>
                  <a:lnTo>
                    <a:pt x="10439" y="4575"/>
                  </a:lnTo>
                  <a:lnTo>
                    <a:pt x="10563" y="4929"/>
                  </a:lnTo>
                  <a:lnTo>
                    <a:pt x="10667" y="5303"/>
                  </a:lnTo>
                  <a:lnTo>
                    <a:pt x="10730" y="5656"/>
                  </a:lnTo>
                  <a:lnTo>
                    <a:pt x="10771" y="6031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8"/>
                  </a:lnTo>
                  <a:lnTo>
                    <a:pt x="10439" y="8235"/>
                  </a:lnTo>
                  <a:lnTo>
                    <a:pt x="10252" y="8650"/>
                  </a:lnTo>
                  <a:lnTo>
                    <a:pt x="10023" y="9045"/>
                  </a:lnTo>
                  <a:lnTo>
                    <a:pt x="9773" y="9399"/>
                  </a:lnTo>
                  <a:lnTo>
                    <a:pt x="9482" y="9732"/>
                  </a:lnTo>
                  <a:lnTo>
                    <a:pt x="9150" y="10044"/>
                  </a:lnTo>
                  <a:lnTo>
                    <a:pt x="8796" y="10314"/>
                  </a:lnTo>
                  <a:lnTo>
                    <a:pt x="8422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4" y="11208"/>
                  </a:lnTo>
                  <a:lnTo>
                    <a:pt x="6135" y="11270"/>
                  </a:lnTo>
                  <a:lnTo>
                    <a:pt x="5677" y="11291"/>
                  </a:lnTo>
                  <a:lnTo>
                    <a:pt x="5241" y="11250"/>
                  </a:lnTo>
                  <a:lnTo>
                    <a:pt x="4804" y="11187"/>
                  </a:lnTo>
                  <a:lnTo>
                    <a:pt x="4367" y="11083"/>
                  </a:lnTo>
                  <a:lnTo>
                    <a:pt x="3951" y="10938"/>
                  </a:lnTo>
                  <a:lnTo>
                    <a:pt x="3556" y="10771"/>
                  </a:lnTo>
                  <a:lnTo>
                    <a:pt x="3182" y="10563"/>
                  </a:lnTo>
                  <a:lnTo>
                    <a:pt x="2829" y="10314"/>
                  </a:lnTo>
                  <a:lnTo>
                    <a:pt x="2517" y="10044"/>
                  </a:lnTo>
                  <a:lnTo>
                    <a:pt x="2205" y="9732"/>
                  </a:lnTo>
                  <a:lnTo>
                    <a:pt x="1934" y="9399"/>
                  </a:lnTo>
                  <a:lnTo>
                    <a:pt x="1685" y="9045"/>
                  </a:lnTo>
                  <a:lnTo>
                    <a:pt x="1477" y="8671"/>
                  </a:lnTo>
                  <a:lnTo>
                    <a:pt x="1290" y="8276"/>
                  </a:lnTo>
                  <a:lnTo>
                    <a:pt x="1165" y="7860"/>
                  </a:lnTo>
                  <a:lnTo>
                    <a:pt x="1061" y="7424"/>
                  </a:lnTo>
                  <a:lnTo>
                    <a:pt x="1020" y="7008"/>
                  </a:lnTo>
                  <a:lnTo>
                    <a:pt x="999" y="6592"/>
                  </a:lnTo>
                  <a:lnTo>
                    <a:pt x="1020" y="6155"/>
                  </a:lnTo>
                  <a:lnTo>
                    <a:pt x="1082" y="5719"/>
                  </a:lnTo>
                  <a:lnTo>
                    <a:pt x="1186" y="5261"/>
                  </a:lnTo>
                  <a:lnTo>
                    <a:pt x="1332" y="4825"/>
                  </a:lnTo>
                  <a:lnTo>
                    <a:pt x="1477" y="4409"/>
                  </a:lnTo>
                  <a:lnTo>
                    <a:pt x="1685" y="3972"/>
                  </a:lnTo>
                  <a:lnTo>
                    <a:pt x="1893" y="3577"/>
                  </a:lnTo>
                  <a:lnTo>
                    <a:pt x="2142" y="3182"/>
                  </a:lnTo>
                  <a:lnTo>
                    <a:pt x="2413" y="2828"/>
                  </a:lnTo>
                  <a:lnTo>
                    <a:pt x="2704" y="2475"/>
                  </a:lnTo>
                  <a:lnTo>
                    <a:pt x="2995" y="2184"/>
                  </a:lnTo>
                  <a:lnTo>
                    <a:pt x="3328" y="1914"/>
                  </a:lnTo>
                  <a:lnTo>
                    <a:pt x="3681" y="1664"/>
                  </a:lnTo>
                  <a:lnTo>
                    <a:pt x="4035" y="1477"/>
                  </a:lnTo>
                  <a:lnTo>
                    <a:pt x="4263" y="1373"/>
                  </a:lnTo>
                  <a:lnTo>
                    <a:pt x="4492" y="1290"/>
                  </a:lnTo>
                  <a:lnTo>
                    <a:pt x="4721" y="1227"/>
                  </a:lnTo>
                  <a:lnTo>
                    <a:pt x="4949" y="1186"/>
                  </a:lnTo>
                  <a:lnTo>
                    <a:pt x="5199" y="1144"/>
                  </a:lnTo>
                  <a:lnTo>
                    <a:pt x="5428" y="1123"/>
                  </a:lnTo>
                  <a:lnTo>
                    <a:pt x="5656" y="1103"/>
                  </a:lnTo>
                  <a:close/>
                  <a:moveTo>
                    <a:pt x="6405" y="1"/>
                  </a:moveTo>
                  <a:lnTo>
                    <a:pt x="5989" y="21"/>
                  </a:lnTo>
                  <a:lnTo>
                    <a:pt x="5573" y="63"/>
                  </a:lnTo>
                  <a:lnTo>
                    <a:pt x="5157" y="167"/>
                  </a:lnTo>
                  <a:lnTo>
                    <a:pt x="4742" y="271"/>
                  </a:lnTo>
                  <a:lnTo>
                    <a:pt x="4326" y="437"/>
                  </a:lnTo>
                  <a:lnTo>
                    <a:pt x="3910" y="624"/>
                  </a:lnTo>
                  <a:lnTo>
                    <a:pt x="3556" y="812"/>
                  </a:lnTo>
                  <a:lnTo>
                    <a:pt x="3224" y="1019"/>
                  </a:lnTo>
                  <a:lnTo>
                    <a:pt x="2912" y="1227"/>
                  </a:lnTo>
                  <a:lnTo>
                    <a:pt x="2600" y="1456"/>
                  </a:lnTo>
                  <a:lnTo>
                    <a:pt x="2330" y="1706"/>
                  </a:lnTo>
                  <a:lnTo>
                    <a:pt x="2059" y="1955"/>
                  </a:lnTo>
                  <a:lnTo>
                    <a:pt x="1810" y="2246"/>
                  </a:lnTo>
                  <a:lnTo>
                    <a:pt x="1560" y="2517"/>
                  </a:lnTo>
                  <a:lnTo>
                    <a:pt x="1352" y="2808"/>
                  </a:lnTo>
                  <a:lnTo>
                    <a:pt x="1144" y="3120"/>
                  </a:lnTo>
                  <a:lnTo>
                    <a:pt x="957" y="3452"/>
                  </a:lnTo>
                  <a:lnTo>
                    <a:pt x="791" y="3785"/>
                  </a:lnTo>
                  <a:lnTo>
                    <a:pt x="625" y="4118"/>
                  </a:lnTo>
                  <a:lnTo>
                    <a:pt x="479" y="4492"/>
                  </a:lnTo>
                  <a:lnTo>
                    <a:pt x="354" y="4845"/>
                  </a:lnTo>
                  <a:lnTo>
                    <a:pt x="250" y="5220"/>
                  </a:lnTo>
                  <a:lnTo>
                    <a:pt x="167" y="5594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1" y="6717"/>
                  </a:lnTo>
                  <a:lnTo>
                    <a:pt x="1" y="7070"/>
                  </a:lnTo>
                  <a:lnTo>
                    <a:pt x="22" y="7444"/>
                  </a:lnTo>
                  <a:lnTo>
                    <a:pt x="63" y="7798"/>
                  </a:lnTo>
                  <a:lnTo>
                    <a:pt x="126" y="8131"/>
                  </a:lnTo>
                  <a:lnTo>
                    <a:pt x="229" y="8484"/>
                  </a:lnTo>
                  <a:lnTo>
                    <a:pt x="333" y="8817"/>
                  </a:lnTo>
                  <a:lnTo>
                    <a:pt x="479" y="9129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1" y="10355"/>
                  </a:lnTo>
                  <a:lnTo>
                    <a:pt x="1602" y="10647"/>
                  </a:lnTo>
                  <a:lnTo>
                    <a:pt x="1893" y="10917"/>
                  </a:lnTo>
                  <a:lnTo>
                    <a:pt x="2226" y="11166"/>
                  </a:lnTo>
                  <a:lnTo>
                    <a:pt x="2537" y="11416"/>
                  </a:lnTo>
                  <a:lnTo>
                    <a:pt x="2870" y="11645"/>
                  </a:lnTo>
                  <a:lnTo>
                    <a:pt x="3203" y="11832"/>
                  </a:lnTo>
                  <a:lnTo>
                    <a:pt x="3556" y="12019"/>
                  </a:lnTo>
                  <a:lnTo>
                    <a:pt x="3889" y="12185"/>
                  </a:lnTo>
                  <a:lnTo>
                    <a:pt x="4263" y="12331"/>
                  </a:lnTo>
                  <a:lnTo>
                    <a:pt x="4617" y="12456"/>
                  </a:lnTo>
                  <a:lnTo>
                    <a:pt x="4991" y="12559"/>
                  </a:lnTo>
                  <a:lnTo>
                    <a:pt x="5386" y="12622"/>
                  </a:lnTo>
                  <a:lnTo>
                    <a:pt x="5781" y="12684"/>
                  </a:lnTo>
                  <a:lnTo>
                    <a:pt x="6176" y="12705"/>
                  </a:lnTo>
                  <a:lnTo>
                    <a:pt x="6592" y="12705"/>
                  </a:lnTo>
                  <a:lnTo>
                    <a:pt x="7008" y="12684"/>
                  </a:lnTo>
                  <a:lnTo>
                    <a:pt x="7445" y="12622"/>
                  </a:lnTo>
                  <a:lnTo>
                    <a:pt x="7944" y="12518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6"/>
                  </a:lnTo>
                  <a:lnTo>
                    <a:pt x="9961" y="11665"/>
                  </a:lnTo>
                  <a:lnTo>
                    <a:pt x="10439" y="11354"/>
                  </a:lnTo>
                  <a:lnTo>
                    <a:pt x="10875" y="11021"/>
                  </a:lnTo>
                  <a:lnTo>
                    <a:pt x="11312" y="10647"/>
                  </a:lnTo>
                  <a:lnTo>
                    <a:pt x="11686" y="10231"/>
                  </a:lnTo>
                  <a:lnTo>
                    <a:pt x="11873" y="10002"/>
                  </a:lnTo>
                  <a:lnTo>
                    <a:pt x="12040" y="9794"/>
                  </a:lnTo>
                  <a:lnTo>
                    <a:pt x="12185" y="9565"/>
                  </a:lnTo>
                  <a:lnTo>
                    <a:pt x="12331" y="9316"/>
                  </a:lnTo>
                  <a:lnTo>
                    <a:pt x="12476" y="9066"/>
                  </a:lnTo>
                  <a:lnTo>
                    <a:pt x="12601" y="8817"/>
                  </a:lnTo>
                  <a:lnTo>
                    <a:pt x="12705" y="8567"/>
                  </a:lnTo>
                  <a:lnTo>
                    <a:pt x="12788" y="8318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6"/>
                  </a:lnTo>
                  <a:lnTo>
                    <a:pt x="13038" y="6925"/>
                  </a:lnTo>
                  <a:lnTo>
                    <a:pt x="13017" y="6634"/>
                  </a:lnTo>
                  <a:lnTo>
                    <a:pt x="13017" y="6197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4" y="4222"/>
                  </a:lnTo>
                  <a:lnTo>
                    <a:pt x="12539" y="3868"/>
                  </a:lnTo>
                  <a:lnTo>
                    <a:pt x="12372" y="3535"/>
                  </a:lnTo>
                  <a:lnTo>
                    <a:pt x="12206" y="3203"/>
                  </a:lnTo>
                  <a:lnTo>
                    <a:pt x="11998" y="2891"/>
                  </a:lnTo>
                  <a:lnTo>
                    <a:pt x="11769" y="2600"/>
                  </a:lnTo>
                  <a:lnTo>
                    <a:pt x="11541" y="2329"/>
                  </a:lnTo>
                  <a:lnTo>
                    <a:pt x="11270" y="2059"/>
                  </a:lnTo>
                  <a:lnTo>
                    <a:pt x="10979" y="1789"/>
                  </a:lnTo>
                  <a:lnTo>
                    <a:pt x="10667" y="1560"/>
                  </a:lnTo>
                  <a:lnTo>
                    <a:pt x="10335" y="1331"/>
                  </a:lnTo>
                  <a:lnTo>
                    <a:pt x="9961" y="1082"/>
                  </a:lnTo>
                  <a:lnTo>
                    <a:pt x="9565" y="874"/>
                  </a:lnTo>
                  <a:lnTo>
                    <a:pt x="9191" y="666"/>
                  </a:lnTo>
                  <a:lnTo>
                    <a:pt x="8796" y="500"/>
                  </a:lnTo>
                  <a:lnTo>
                    <a:pt x="8401" y="354"/>
                  </a:lnTo>
                  <a:lnTo>
                    <a:pt x="8006" y="229"/>
                  </a:lnTo>
                  <a:lnTo>
                    <a:pt x="7611" y="125"/>
                  </a:lnTo>
                  <a:lnTo>
                    <a:pt x="7216" y="42"/>
                  </a:lnTo>
                  <a:lnTo>
                    <a:pt x="6800" y="21"/>
                  </a:lnTo>
                  <a:lnTo>
                    <a:pt x="64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97" name="Google Shape;1997;p13"/>
            <p:cNvSpPr/>
            <p:nvPr/>
          </p:nvSpPr>
          <p:spPr>
            <a:xfrm>
              <a:off x="5604538" y="4647225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4575" y="0"/>
                  </a:moveTo>
                  <a:lnTo>
                    <a:pt x="4367" y="21"/>
                  </a:lnTo>
                  <a:lnTo>
                    <a:pt x="3931" y="84"/>
                  </a:lnTo>
                  <a:lnTo>
                    <a:pt x="3515" y="208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267" y="811"/>
                  </a:lnTo>
                  <a:lnTo>
                    <a:pt x="1893" y="1102"/>
                  </a:lnTo>
                  <a:lnTo>
                    <a:pt x="1519" y="1414"/>
                  </a:lnTo>
                  <a:lnTo>
                    <a:pt x="1186" y="1789"/>
                  </a:lnTo>
                  <a:lnTo>
                    <a:pt x="895" y="2184"/>
                  </a:lnTo>
                  <a:lnTo>
                    <a:pt x="625" y="2599"/>
                  </a:lnTo>
                  <a:lnTo>
                    <a:pt x="500" y="2828"/>
                  </a:lnTo>
                  <a:lnTo>
                    <a:pt x="396" y="3057"/>
                  </a:lnTo>
                  <a:lnTo>
                    <a:pt x="292" y="3286"/>
                  </a:lnTo>
                  <a:lnTo>
                    <a:pt x="209" y="3535"/>
                  </a:lnTo>
                  <a:lnTo>
                    <a:pt x="147" y="3785"/>
                  </a:lnTo>
                  <a:lnTo>
                    <a:pt x="84" y="4034"/>
                  </a:lnTo>
                  <a:lnTo>
                    <a:pt x="43" y="4284"/>
                  </a:lnTo>
                  <a:lnTo>
                    <a:pt x="22" y="4554"/>
                  </a:lnTo>
                  <a:lnTo>
                    <a:pt x="1" y="4824"/>
                  </a:lnTo>
                  <a:lnTo>
                    <a:pt x="1" y="5095"/>
                  </a:lnTo>
                  <a:lnTo>
                    <a:pt x="22" y="5344"/>
                  </a:lnTo>
                  <a:lnTo>
                    <a:pt x="22" y="5594"/>
                  </a:lnTo>
                  <a:lnTo>
                    <a:pt x="63" y="5843"/>
                  </a:lnTo>
                  <a:lnTo>
                    <a:pt x="105" y="6072"/>
                  </a:lnTo>
                  <a:lnTo>
                    <a:pt x="209" y="6529"/>
                  </a:lnTo>
                  <a:lnTo>
                    <a:pt x="375" y="6966"/>
                  </a:lnTo>
                  <a:lnTo>
                    <a:pt x="583" y="7382"/>
                  </a:lnTo>
                  <a:lnTo>
                    <a:pt x="833" y="7777"/>
                  </a:lnTo>
                  <a:lnTo>
                    <a:pt x="1103" y="8130"/>
                  </a:lnTo>
                  <a:lnTo>
                    <a:pt x="1436" y="8463"/>
                  </a:lnTo>
                  <a:lnTo>
                    <a:pt x="1789" y="8775"/>
                  </a:lnTo>
                  <a:lnTo>
                    <a:pt x="2163" y="9045"/>
                  </a:lnTo>
                  <a:lnTo>
                    <a:pt x="2579" y="9274"/>
                  </a:lnTo>
                  <a:lnTo>
                    <a:pt x="3016" y="9461"/>
                  </a:lnTo>
                  <a:lnTo>
                    <a:pt x="3494" y="9627"/>
                  </a:lnTo>
                  <a:lnTo>
                    <a:pt x="3972" y="9752"/>
                  </a:lnTo>
                  <a:lnTo>
                    <a:pt x="4492" y="9815"/>
                  </a:lnTo>
                  <a:lnTo>
                    <a:pt x="5012" y="9856"/>
                  </a:lnTo>
                  <a:lnTo>
                    <a:pt x="5262" y="9835"/>
                  </a:lnTo>
                  <a:lnTo>
                    <a:pt x="5532" y="9815"/>
                  </a:lnTo>
                  <a:lnTo>
                    <a:pt x="5781" y="9794"/>
                  </a:lnTo>
                  <a:lnTo>
                    <a:pt x="6031" y="9752"/>
                  </a:lnTo>
                  <a:lnTo>
                    <a:pt x="6280" y="9690"/>
                  </a:lnTo>
                  <a:lnTo>
                    <a:pt x="6530" y="9627"/>
                  </a:lnTo>
                  <a:lnTo>
                    <a:pt x="6987" y="9461"/>
                  </a:lnTo>
                  <a:lnTo>
                    <a:pt x="7445" y="9253"/>
                  </a:lnTo>
                  <a:lnTo>
                    <a:pt x="7861" y="8983"/>
                  </a:lnTo>
                  <a:lnTo>
                    <a:pt x="8256" y="8692"/>
                  </a:lnTo>
                  <a:lnTo>
                    <a:pt x="8630" y="8380"/>
                  </a:lnTo>
                  <a:lnTo>
                    <a:pt x="8963" y="8006"/>
                  </a:lnTo>
                  <a:lnTo>
                    <a:pt x="9254" y="7631"/>
                  </a:lnTo>
                  <a:lnTo>
                    <a:pt x="9524" y="7215"/>
                  </a:lnTo>
                  <a:lnTo>
                    <a:pt x="9753" y="6758"/>
                  </a:lnTo>
                  <a:lnTo>
                    <a:pt x="9919" y="6301"/>
                  </a:lnTo>
                  <a:lnTo>
                    <a:pt x="9982" y="6072"/>
                  </a:lnTo>
                  <a:lnTo>
                    <a:pt x="10044" y="5822"/>
                  </a:lnTo>
                  <a:lnTo>
                    <a:pt x="10106" y="5573"/>
                  </a:lnTo>
                  <a:lnTo>
                    <a:pt x="10127" y="5323"/>
                  </a:lnTo>
                  <a:lnTo>
                    <a:pt x="10148" y="5074"/>
                  </a:lnTo>
                  <a:lnTo>
                    <a:pt x="10169" y="4803"/>
                  </a:lnTo>
                  <a:lnTo>
                    <a:pt x="10169" y="4554"/>
                  </a:lnTo>
                  <a:lnTo>
                    <a:pt x="10148" y="4304"/>
                  </a:lnTo>
                  <a:lnTo>
                    <a:pt x="10106" y="4076"/>
                  </a:lnTo>
                  <a:lnTo>
                    <a:pt x="10065" y="3826"/>
                  </a:lnTo>
                  <a:lnTo>
                    <a:pt x="10002" y="3598"/>
                  </a:lnTo>
                  <a:lnTo>
                    <a:pt x="9940" y="3369"/>
                  </a:lnTo>
                  <a:lnTo>
                    <a:pt x="9857" y="3140"/>
                  </a:lnTo>
                  <a:lnTo>
                    <a:pt x="9753" y="2932"/>
                  </a:lnTo>
                  <a:lnTo>
                    <a:pt x="9649" y="2703"/>
                  </a:lnTo>
                  <a:lnTo>
                    <a:pt x="9545" y="2516"/>
                  </a:lnTo>
                  <a:lnTo>
                    <a:pt x="9275" y="2121"/>
                  </a:lnTo>
                  <a:lnTo>
                    <a:pt x="8963" y="1747"/>
                  </a:lnTo>
                  <a:lnTo>
                    <a:pt x="8609" y="1393"/>
                  </a:lnTo>
                  <a:lnTo>
                    <a:pt x="8235" y="1102"/>
                  </a:lnTo>
                  <a:lnTo>
                    <a:pt x="7819" y="811"/>
                  </a:lnTo>
                  <a:lnTo>
                    <a:pt x="7382" y="583"/>
                  </a:lnTo>
                  <a:lnTo>
                    <a:pt x="6904" y="375"/>
                  </a:lnTo>
                  <a:lnTo>
                    <a:pt x="6405" y="208"/>
                  </a:lnTo>
                  <a:lnTo>
                    <a:pt x="5885" y="104"/>
                  </a:lnTo>
                  <a:lnTo>
                    <a:pt x="5345" y="21"/>
                  </a:lnTo>
                  <a:lnTo>
                    <a:pt x="47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98" name="Google Shape;1998;p13"/>
            <p:cNvSpPr/>
            <p:nvPr/>
          </p:nvSpPr>
          <p:spPr>
            <a:xfrm>
              <a:off x="5587388" y="3989125"/>
              <a:ext cx="244875" cy="254750"/>
            </a:xfrm>
            <a:custGeom>
              <a:avLst/>
              <a:gdLst/>
              <a:ahLst/>
              <a:cxnLst/>
              <a:rect l="l" t="t" r="r" b="b"/>
              <a:pathLst>
                <a:path w="9795" h="10190" extrusionOk="0">
                  <a:moveTo>
                    <a:pt x="4658" y="1"/>
                  </a:moveTo>
                  <a:lnTo>
                    <a:pt x="4430" y="21"/>
                  </a:lnTo>
                  <a:lnTo>
                    <a:pt x="4201" y="42"/>
                  </a:lnTo>
                  <a:lnTo>
                    <a:pt x="3951" y="84"/>
                  </a:lnTo>
                  <a:lnTo>
                    <a:pt x="3723" y="125"/>
                  </a:lnTo>
                  <a:lnTo>
                    <a:pt x="3494" y="188"/>
                  </a:lnTo>
                  <a:lnTo>
                    <a:pt x="3265" y="271"/>
                  </a:lnTo>
                  <a:lnTo>
                    <a:pt x="3037" y="375"/>
                  </a:lnTo>
                  <a:lnTo>
                    <a:pt x="2683" y="562"/>
                  </a:lnTo>
                  <a:lnTo>
                    <a:pt x="2330" y="812"/>
                  </a:lnTo>
                  <a:lnTo>
                    <a:pt x="1997" y="1082"/>
                  </a:lnTo>
                  <a:lnTo>
                    <a:pt x="1706" y="1373"/>
                  </a:lnTo>
                  <a:lnTo>
                    <a:pt x="1415" y="1726"/>
                  </a:lnTo>
                  <a:lnTo>
                    <a:pt x="1144" y="2080"/>
                  </a:lnTo>
                  <a:lnTo>
                    <a:pt x="895" y="2475"/>
                  </a:lnTo>
                  <a:lnTo>
                    <a:pt x="687" y="2870"/>
                  </a:lnTo>
                  <a:lnTo>
                    <a:pt x="479" y="3307"/>
                  </a:lnTo>
                  <a:lnTo>
                    <a:pt x="334" y="3723"/>
                  </a:lnTo>
                  <a:lnTo>
                    <a:pt x="188" y="4159"/>
                  </a:lnTo>
                  <a:lnTo>
                    <a:pt x="84" y="4617"/>
                  </a:lnTo>
                  <a:lnTo>
                    <a:pt x="22" y="5053"/>
                  </a:lnTo>
                  <a:lnTo>
                    <a:pt x="1" y="5490"/>
                  </a:lnTo>
                  <a:lnTo>
                    <a:pt x="22" y="5906"/>
                  </a:lnTo>
                  <a:lnTo>
                    <a:pt x="63" y="6322"/>
                  </a:lnTo>
                  <a:lnTo>
                    <a:pt x="167" y="6758"/>
                  </a:lnTo>
                  <a:lnTo>
                    <a:pt x="292" y="7174"/>
                  </a:lnTo>
                  <a:lnTo>
                    <a:pt x="479" y="7569"/>
                  </a:lnTo>
                  <a:lnTo>
                    <a:pt x="687" y="7943"/>
                  </a:lnTo>
                  <a:lnTo>
                    <a:pt x="936" y="8297"/>
                  </a:lnTo>
                  <a:lnTo>
                    <a:pt x="1207" y="8630"/>
                  </a:lnTo>
                  <a:lnTo>
                    <a:pt x="1519" y="8942"/>
                  </a:lnTo>
                  <a:lnTo>
                    <a:pt x="1831" y="9212"/>
                  </a:lnTo>
                  <a:lnTo>
                    <a:pt x="2184" y="9461"/>
                  </a:lnTo>
                  <a:lnTo>
                    <a:pt x="2558" y="9669"/>
                  </a:lnTo>
                  <a:lnTo>
                    <a:pt x="2953" y="9836"/>
                  </a:lnTo>
                  <a:lnTo>
                    <a:pt x="3369" y="9981"/>
                  </a:lnTo>
                  <a:lnTo>
                    <a:pt x="3806" y="10085"/>
                  </a:lnTo>
                  <a:lnTo>
                    <a:pt x="4243" y="10148"/>
                  </a:lnTo>
                  <a:lnTo>
                    <a:pt x="4679" y="10189"/>
                  </a:lnTo>
                  <a:lnTo>
                    <a:pt x="5137" y="10168"/>
                  </a:lnTo>
                  <a:lnTo>
                    <a:pt x="5636" y="10106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4" y="9461"/>
                  </a:lnTo>
                  <a:lnTo>
                    <a:pt x="7798" y="9212"/>
                  </a:lnTo>
                  <a:lnTo>
                    <a:pt x="8152" y="8942"/>
                  </a:lnTo>
                  <a:lnTo>
                    <a:pt x="8484" y="8630"/>
                  </a:lnTo>
                  <a:lnTo>
                    <a:pt x="8775" y="8297"/>
                  </a:lnTo>
                  <a:lnTo>
                    <a:pt x="9025" y="7943"/>
                  </a:lnTo>
                  <a:lnTo>
                    <a:pt x="9254" y="7548"/>
                  </a:lnTo>
                  <a:lnTo>
                    <a:pt x="9441" y="7133"/>
                  </a:lnTo>
                  <a:lnTo>
                    <a:pt x="9586" y="6696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73" y="4929"/>
                  </a:lnTo>
                  <a:lnTo>
                    <a:pt x="9732" y="4554"/>
                  </a:lnTo>
                  <a:lnTo>
                    <a:pt x="9669" y="4201"/>
                  </a:lnTo>
                  <a:lnTo>
                    <a:pt x="9565" y="3827"/>
                  </a:lnTo>
                  <a:lnTo>
                    <a:pt x="9441" y="3473"/>
                  </a:lnTo>
                  <a:lnTo>
                    <a:pt x="9295" y="3120"/>
                  </a:lnTo>
                  <a:lnTo>
                    <a:pt x="9129" y="2787"/>
                  </a:lnTo>
                  <a:lnTo>
                    <a:pt x="8942" y="2454"/>
                  </a:lnTo>
                  <a:lnTo>
                    <a:pt x="8713" y="2142"/>
                  </a:lnTo>
                  <a:lnTo>
                    <a:pt x="8484" y="1830"/>
                  </a:lnTo>
                  <a:lnTo>
                    <a:pt x="8235" y="1560"/>
                  </a:lnTo>
                  <a:lnTo>
                    <a:pt x="7964" y="1290"/>
                  </a:lnTo>
                  <a:lnTo>
                    <a:pt x="7673" y="1061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8" y="479"/>
                  </a:lnTo>
                  <a:lnTo>
                    <a:pt x="6280" y="292"/>
                  </a:lnTo>
                  <a:lnTo>
                    <a:pt x="5823" y="146"/>
                  </a:lnTo>
                  <a:lnTo>
                    <a:pt x="5365" y="63"/>
                  </a:lnTo>
                  <a:lnTo>
                    <a:pt x="5116" y="21"/>
                  </a:lnTo>
                  <a:lnTo>
                    <a:pt x="4887" y="21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1999" name="Google Shape;1999;p13"/>
            <p:cNvSpPr/>
            <p:nvPr/>
          </p:nvSpPr>
          <p:spPr>
            <a:xfrm>
              <a:off x="5413788" y="4375350"/>
              <a:ext cx="304100" cy="59300"/>
            </a:xfrm>
            <a:custGeom>
              <a:avLst/>
              <a:gdLst/>
              <a:ahLst/>
              <a:cxnLst/>
              <a:rect l="l" t="t" r="r" b="b"/>
              <a:pathLst>
                <a:path w="12164" h="2372" extrusionOk="0">
                  <a:moveTo>
                    <a:pt x="4637" y="1"/>
                  </a:moveTo>
                  <a:lnTo>
                    <a:pt x="3472" y="21"/>
                  </a:lnTo>
                  <a:lnTo>
                    <a:pt x="2308" y="63"/>
                  </a:lnTo>
                  <a:lnTo>
                    <a:pt x="1871" y="84"/>
                  </a:lnTo>
                  <a:lnTo>
                    <a:pt x="1435" y="167"/>
                  </a:lnTo>
                  <a:lnTo>
                    <a:pt x="1227" y="209"/>
                  </a:lnTo>
                  <a:lnTo>
                    <a:pt x="1019" y="271"/>
                  </a:lnTo>
                  <a:lnTo>
                    <a:pt x="811" y="354"/>
                  </a:lnTo>
                  <a:lnTo>
                    <a:pt x="603" y="437"/>
                  </a:lnTo>
                  <a:lnTo>
                    <a:pt x="478" y="521"/>
                  </a:lnTo>
                  <a:lnTo>
                    <a:pt x="354" y="604"/>
                  </a:lnTo>
                  <a:lnTo>
                    <a:pt x="250" y="708"/>
                  </a:lnTo>
                  <a:lnTo>
                    <a:pt x="146" y="812"/>
                  </a:lnTo>
                  <a:lnTo>
                    <a:pt x="83" y="916"/>
                  </a:lnTo>
                  <a:lnTo>
                    <a:pt x="21" y="1061"/>
                  </a:lnTo>
                  <a:lnTo>
                    <a:pt x="0" y="1207"/>
                  </a:lnTo>
                  <a:lnTo>
                    <a:pt x="0" y="1373"/>
                  </a:lnTo>
                  <a:lnTo>
                    <a:pt x="21" y="1519"/>
                  </a:lnTo>
                  <a:lnTo>
                    <a:pt x="62" y="1664"/>
                  </a:lnTo>
                  <a:lnTo>
                    <a:pt x="125" y="1789"/>
                  </a:lnTo>
                  <a:lnTo>
                    <a:pt x="208" y="1893"/>
                  </a:lnTo>
                  <a:lnTo>
                    <a:pt x="312" y="1997"/>
                  </a:lnTo>
                  <a:lnTo>
                    <a:pt x="437" y="2059"/>
                  </a:lnTo>
                  <a:lnTo>
                    <a:pt x="582" y="2142"/>
                  </a:lnTo>
                  <a:lnTo>
                    <a:pt x="707" y="2184"/>
                  </a:lnTo>
                  <a:lnTo>
                    <a:pt x="1081" y="2288"/>
                  </a:lnTo>
                  <a:lnTo>
                    <a:pt x="1435" y="2350"/>
                  </a:lnTo>
                  <a:lnTo>
                    <a:pt x="1809" y="2371"/>
                  </a:lnTo>
                  <a:lnTo>
                    <a:pt x="2162" y="2371"/>
                  </a:lnTo>
                  <a:lnTo>
                    <a:pt x="4263" y="2226"/>
                  </a:lnTo>
                  <a:lnTo>
                    <a:pt x="5302" y="2122"/>
                  </a:lnTo>
                  <a:lnTo>
                    <a:pt x="6342" y="2018"/>
                  </a:lnTo>
                  <a:lnTo>
                    <a:pt x="7381" y="1872"/>
                  </a:lnTo>
                  <a:lnTo>
                    <a:pt x="8421" y="1727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6" y="1227"/>
                  </a:lnTo>
                  <a:lnTo>
                    <a:pt x="11332" y="1103"/>
                  </a:lnTo>
                  <a:lnTo>
                    <a:pt x="11540" y="1020"/>
                  </a:lnTo>
                  <a:lnTo>
                    <a:pt x="11748" y="936"/>
                  </a:lnTo>
                  <a:lnTo>
                    <a:pt x="11956" y="812"/>
                  </a:lnTo>
                  <a:lnTo>
                    <a:pt x="12164" y="687"/>
                  </a:lnTo>
                  <a:lnTo>
                    <a:pt x="11935" y="541"/>
                  </a:lnTo>
                  <a:lnTo>
                    <a:pt x="11810" y="458"/>
                  </a:lnTo>
                  <a:lnTo>
                    <a:pt x="11706" y="437"/>
                  </a:lnTo>
                  <a:lnTo>
                    <a:pt x="11582" y="417"/>
                  </a:lnTo>
                  <a:lnTo>
                    <a:pt x="10417" y="250"/>
                  </a:lnTo>
                  <a:lnTo>
                    <a:pt x="9253" y="146"/>
                  </a:lnTo>
                  <a:lnTo>
                    <a:pt x="8109" y="63"/>
                  </a:lnTo>
                  <a:lnTo>
                    <a:pt x="6945" y="21"/>
                  </a:lnTo>
                  <a:lnTo>
                    <a:pt x="57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00" name="Google Shape;2000;p13"/>
            <p:cNvSpPr/>
            <p:nvPr/>
          </p:nvSpPr>
          <p:spPr>
            <a:xfrm>
              <a:off x="5612338" y="4043700"/>
              <a:ext cx="63975" cy="73850"/>
            </a:xfrm>
            <a:custGeom>
              <a:avLst/>
              <a:gdLst/>
              <a:ahLst/>
              <a:cxnLst/>
              <a:rect l="l" t="t" r="r" b="b"/>
              <a:pathLst>
                <a:path w="2559" h="2954" extrusionOk="0">
                  <a:moveTo>
                    <a:pt x="1976" y="1"/>
                  </a:moveTo>
                  <a:lnTo>
                    <a:pt x="1747" y="42"/>
                  </a:lnTo>
                  <a:lnTo>
                    <a:pt x="1540" y="105"/>
                  </a:lnTo>
                  <a:lnTo>
                    <a:pt x="1332" y="209"/>
                  </a:lnTo>
                  <a:lnTo>
                    <a:pt x="1124" y="313"/>
                  </a:lnTo>
                  <a:lnTo>
                    <a:pt x="916" y="458"/>
                  </a:lnTo>
                  <a:lnTo>
                    <a:pt x="729" y="625"/>
                  </a:lnTo>
                  <a:lnTo>
                    <a:pt x="541" y="791"/>
                  </a:lnTo>
                  <a:lnTo>
                    <a:pt x="396" y="978"/>
                  </a:lnTo>
                  <a:lnTo>
                    <a:pt x="250" y="1186"/>
                  </a:lnTo>
                  <a:lnTo>
                    <a:pt x="146" y="1415"/>
                  </a:lnTo>
                  <a:lnTo>
                    <a:pt x="63" y="1623"/>
                  </a:lnTo>
                  <a:lnTo>
                    <a:pt x="22" y="1851"/>
                  </a:lnTo>
                  <a:lnTo>
                    <a:pt x="1" y="2080"/>
                  </a:lnTo>
                  <a:lnTo>
                    <a:pt x="22" y="2226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30" y="2683"/>
                  </a:lnTo>
                  <a:lnTo>
                    <a:pt x="334" y="2766"/>
                  </a:lnTo>
                  <a:lnTo>
                    <a:pt x="438" y="2850"/>
                  </a:lnTo>
                  <a:lnTo>
                    <a:pt x="583" y="2891"/>
                  </a:lnTo>
                  <a:lnTo>
                    <a:pt x="708" y="2933"/>
                  </a:lnTo>
                  <a:lnTo>
                    <a:pt x="853" y="2953"/>
                  </a:lnTo>
                  <a:lnTo>
                    <a:pt x="978" y="2953"/>
                  </a:lnTo>
                  <a:lnTo>
                    <a:pt x="1103" y="2933"/>
                  </a:lnTo>
                  <a:lnTo>
                    <a:pt x="1228" y="2891"/>
                  </a:lnTo>
                  <a:lnTo>
                    <a:pt x="1332" y="2829"/>
                  </a:lnTo>
                  <a:lnTo>
                    <a:pt x="1436" y="2746"/>
                  </a:lnTo>
                  <a:lnTo>
                    <a:pt x="1540" y="2642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2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7" y="438"/>
                  </a:lnTo>
                  <a:lnTo>
                    <a:pt x="2558" y="84"/>
                  </a:lnTo>
                  <a:lnTo>
                    <a:pt x="2371" y="22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01" name="Google Shape;2001;p13"/>
            <p:cNvSpPr/>
            <p:nvPr/>
          </p:nvSpPr>
          <p:spPr>
            <a:xfrm>
              <a:off x="5644063" y="4707000"/>
              <a:ext cx="60325" cy="73325"/>
            </a:xfrm>
            <a:custGeom>
              <a:avLst/>
              <a:gdLst/>
              <a:ahLst/>
              <a:cxnLst/>
              <a:rect l="l" t="t" r="r" b="b"/>
              <a:pathLst>
                <a:path w="2413" h="2933" extrusionOk="0">
                  <a:moveTo>
                    <a:pt x="2391" y="1"/>
                  </a:moveTo>
                  <a:lnTo>
                    <a:pt x="2183" y="21"/>
                  </a:lnTo>
                  <a:lnTo>
                    <a:pt x="1996" y="42"/>
                  </a:lnTo>
                  <a:lnTo>
                    <a:pt x="1788" y="104"/>
                  </a:lnTo>
                  <a:lnTo>
                    <a:pt x="1580" y="188"/>
                  </a:lnTo>
                  <a:lnTo>
                    <a:pt x="1393" y="271"/>
                  </a:lnTo>
                  <a:lnTo>
                    <a:pt x="1185" y="396"/>
                  </a:lnTo>
                  <a:lnTo>
                    <a:pt x="998" y="541"/>
                  </a:lnTo>
                  <a:lnTo>
                    <a:pt x="811" y="687"/>
                  </a:lnTo>
                  <a:lnTo>
                    <a:pt x="645" y="853"/>
                  </a:lnTo>
                  <a:lnTo>
                    <a:pt x="499" y="1019"/>
                  </a:lnTo>
                  <a:lnTo>
                    <a:pt x="354" y="1207"/>
                  </a:lnTo>
                  <a:lnTo>
                    <a:pt x="250" y="1373"/>
                  </a:lnTo>
                  <a:lnTo>
                    <a:pt x="146" y="1560"/>
                  </a:lnTo>
                  <a:lnTo>
                    <a:pt x="63" y="1768"/>
                  </a:lnTo>
                  <a:lnTo>
                    <a:pt x="21" y="1955"/>
                  </a:lnTo>
                  <a:lnTo>
                    <a:pt x="0" y="2121"/>
                  </a:lnTo>
                  <a:lnTo>
                    <a:pt x="0" y="2246"/>
                  </a:lnTo>
                  <a:lnTo>
                    <a:pt x="21" y="2350"/>
                  </a:lnTo>
                  <a:lnTo>
                    <a:pt x="63" y="2454"/>
                  </a:lnTo>
                  <a:lnTo>
                    <a:pt x="83" y="2537"/>
                  </a:lnTo>
                  <a:lnTo>
                    <a:pt x="187" y="2704"/>
                  </a:lnTo>
                  <a:lnTo>
                    <a:pt x="333" y="2828"/>
                  </a:lnTo>
                  <a:lnTo>
                    <a:pt x="499" y="2891"/>
                  </a:lnTo>
                  <a:lnTo>
                    <a:pt x="582" y="2932"/>
                  </a:lnTo>
                  <a:lnTo>
                    <a:pt x="874" y="2932"/>
                  </a:lnTo>
                  <a:lnTo>
                    <a:pt x="977" y="2891"/>
                  </a:lnTo>
                  <a:lnTo>
                    <a:pt x="1081" y="2849"/>
                  </a:lnTo>
                  <a:lnTo>
                    <a:pt x="1206" y="2787"/>
                  </a:lnTo>
                  <a:lnTo>
                    <a:pt x="1331" y="2683"/>
                  </a:lnTo>
                  <a:lnTo>
                    <a:pt x="1477" y="2537"/>
                  </a:lnTo>
                  <a:lnTo>
                    <a:pt x="1601" y="2392"/>
                  </a:lnTo>
                  <a:lnTo>
                    <a:pt x="1726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5" y="1186"/>
                  </a:lnTo>
                  <a:lnTo>
                    <a:pt x="2308" y="957"/>
                  </a:lnTo>
                  <a:lnTo>
                    <a:pt x="2350" y="749"/>
                  </a:lnTo>
                  <a:lnTo>
                    <a:pt x="2391" y="541"/>
                  </a:lnTo>
                  <a:lnTo>
                    <a:pt x="2412" y="354"/>
                  </a:lnTo>
                  <a:lnTo>
                    <a:pt x="2412" y="167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02" name="Google Shape;2002;p13"/>
            <p:cNvSpPr/>
            <p:nvPr/>
          </p:nvSpPr>
          <p:spPr>
            <a:xfrm>
              <a:off x="5769863" y="4376925"/>
              <a:ext cx="70700" cy="32775"/>
            </a:xfrm>
            <a:custGeom>
              <a:avLst/>
              <a:gdLst/>
              <a:ahLst/>
              <a:cxnLst/>
              <a:rect l="l" t="t" r="r" b="b"/>
              <a:pathLst>
                <a:path w="2828" h="1311" extrusionOk="0">
                  <a:moveTo>
                    <a:pt x="686" y="0"/>
                  </a:moveTo>
                  <a:lnTo>
                    <a:pt x="541" y="21"/>
                  </a:lnTo>
                  <a:lnTo>
                    <a:pt x="416" y="62"/>
                  </a:lnTo>
                  <a:lnTo>
                    <a:pt x="291" y="104"/>
                  </a:lnTo>
                  <a:lnTo>
                    <a:pt x="187" y="187"/>
                  </a:lnTo>
                  <a:lnTo>
                    <a:pt x="104" y="270"/>
                  </a:lnTo>
                  <a:lnTo>
                    <a:pt x="42" y="374"/>
                  </a:lnTo>
                  <a:lnTo>
                    <a:pt x="21" y="499"/>
                  </a:lnTo>
                  <a:lnTo>
                    <a:pt x="0" y="665"/>
                  </a:lnTo>
                  <a:lnTo>
                    <a:pt x="21" y="811"/>
                  </a:lnTo>
                  <a:lnTo>
                    <a:pt x="62" y="936"/>
                  </a:lnTo>
                  <a:lnTo>
                    <a:pt x="125" y="1040"/>
                  </a:lnTo>
                  <a:lnTo>
                    <a:pt x="208" y="1123"/>
                  </a:lnTo>
                  <a:lnTo>
                    <a:pt x="312" y="1206"/>
                  </a:lnTo>
                  <a:lnTo>
                    <a:pt x="437" y="1248"/>
                  </a:lnTo>
                  <a:lnTo>
                    <a:pt x="561" y="1289"/>
                  </a:lnTo>
                  <a:lnTo>
                    <a:pt x="707" y="1289"/>
                  </a:lnTo>
                  <a:lnTo>
                    <a:pt x="977" y="1310"/>
                  </a:lnTo>
                  <a:lnTo>
                    <a:pt x="1248" y="1268"/>
                  </a:lnTo>
                  <a:lnTo>
                    <a:pt x="1518" y="1227"/>
                  </a:lnTo>
                  <a:lnTo>
                    <a:pt x="1788" y="1144"/>
                  </a:lnTo>
                  <a:lnTo>
                    <a:pt x="2038" y="1040"/>
                  </a:lnTo>
                  <a:lnTo>
                    <a:pt x="2308" y="894"/>
                  </a:lnTo>
                  <a:lnTo>
                    <a:pt x="2558" y="749"/>
                  </a:lnTo>
                  <a:lnTo>
                    <a:pt x="2828" y="561"/>
                  </a:lnTo>
                  <a:lnTo>
                    <a:pt x="2558" y="395"/>
                  </a:lnTo>
                  <a:lnTo>
                    <a:pt x="2287" y="270"/>
                  </a:lnTo>
                  <a:lnTo>
                    <a:pt x="2038" y="166"/>
                  </a:lnTo>
                  <a:lnTo>
                    <a:pt x="1767" y="83"/>
                  </a:lnTo>
                  <a:lnTo>
                    <a:pt x="1497" y="42"/>
                  </a:lnTo>
                  <a:lnTo>
                    <a:pt x="1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2003" name="Google Shape;2003;p13"/>
          <p:cNvGrpSpPr/>
          <p:nvPr/>
        </p:nvGrpSpPr>
        <p:grpSpPr>
          <a:xfrm>
            <a:off x="696608" y="6139502"/>
            <a:ext cx="504014" cy="474196"/>
            <a:chOff x="7115700" y="1348450"/>
            <a:chExt cx="933600" cy="873825"/>
          </a:xfrm>
        </p:grpSpPr>
        <p:sp>
          <p:nvSpPr>
            <p:cNvPr id="2004" name="Google Shape;2004;p1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extrusionOk="0">
                  <a:moveTo>
                    <a:pt x="13641" y="1997"/>
                  </a:moveTo>
                  <a:lnTo>
                    <a:pt x="13807" y="2018"/>
                  </a:lnTo>
                  <a:lnTo>
                    <a:pt x="13932" y="2059"/>
                  </a:lnTo>
                  <a:lnTo>
                    <a:pt x="14057" y="2142"/>
                  </a:lnTo>
                  <a:lnTo>
                    <a:pt x="14181" y="2246"/>
                  </a:lnTo>
                  <a:lnTo>
                    <a:pt x="14264" y="2392"/>
                  </a:lnTo>
                  <a:lnTo>
                    <a:pt x="14348" y="2558"/>
                  </a:lnTo>
                  <a:lnTo>
                    <a:pt x="14410" y="2745"/>
                  </a:lnTo>
                  <a:lnTo>
                    <a:pt x="14431" y="2974"/>
                  </a:lnTo>
                  <a:lnTo>
                    <a:pt x="14472" y="3681"/>
                  </a:lnTo>
                  <a:lnTo>
                    <a:pt x="14493" y="4367"/>
                  </a:lnTo>
                  <a:lnTo>
                    <a:pt x="14472" y="5074"/>
                  </a:lnTo>
                  <a:lnTo>
                    <a:pt x="14410" y="5781"/>
                  </a:lnTo>
                  <a:lnTo>
                    <a:pt x="14327" y="6467"/>
                  </a:lnTo>
                  <a:lnTo>
                    <a:pt x="14223" y="7154"/>
                  </a:lnTo>
                  <a:lnTo>
                    <a:pt x="14077" y="7840"/>
                  </a:lnTo>
                  <a:lnTo>
                    <a:pt x="13932" y="8547"/>
                  </a:lnTo>
                  <a:lnTo>
                    <a:pt x="13911" y="8630"/>
                  </a:lnTo>
                  <a:lnTo>
                    <a:pt x="13849" y="8692"/>
                  </a:lnTo>
                  <a:lnTo>
                    <a:pt x="13765" y="8755"/>
                  </a:lnTo>
                  <a:lnTo>
                    <a:pt x="13641" y="8817"/>
                  </a:lnTo>
                  <a:lnTo>
                    <a:pt x="13495" y="8422"/>
                  </a:lnTo>
                  <a:lnTo>
                    <a:pt x="13391" y="8027"/>
                  </a:lnTo>
                  <a:lnTo>
                    <a:pt x="13308" y="7632"/>
                  </a:lnTo>
                  <a:lnTo>
                    <a:pt x="13225" y="7237"/>
                  </a:lnTo>
                  <a:lnTo>
                    <a:pt x="13121" y="6447"/>
                  </a:lnTo>
                  <a:lnTo>
                    <a:pt x="13017" y="5656"/>
                  </a:lnTo>
                  <a:lnTo>
                    <a:pt x="12934" y="5012"/>
                  </a:lnTo>
                  <a:lnTo>
                    <a:pt x="12892" y="4347"/>
                  </a:lnTo>
                  <a:lnTo>
                    <a:pt x="12851" y="3681"/>
                  </a:lnTo>
                  <a:lnTo>
                    <a:pt x="12871" y="3037"/>
                  </a:lnTo>
                  <a:lnTo>
                    <a:pt x="12892" y="2808"/>
                  </a:lnTo>
                  <a:lnTo>
                    <a:pt x="12934" y="2621"/>
                  </a:lnTo>
                  <a:lnTo>
                    <a:pt x="12996" y="2434"/>
                  </a:lnTo>
                  <a:lnTo>
                    <a:pt x="13100" y="2288"/>
                  </a:lnTo>
                  <a:lnTo>
                    <a:pt x="13204" y="2163"/>
                  </a:lnTo>
                  <a:lnTo>
                    <a:pt x="13329" y="2080"/>
                  </a:lnTo>
                  <a:lnTo>
                    <a:pt x="13454" y="2018"/>
                  </a:lnTo>
                  <a:lnTo>
                    <a:pt x="13620" y="1997"/>
                  </a:lnTo>
                  <a:close/>
                  <a:moveTo>
                    <a:pt x="28923" y="11977"/>
                  </a:moveTo>
                  <a:lnTo>
                    <a:pt x="29256" y="11998"/>
                  </a:lnTo>
                  <a:lnTo>
                    <a:pt x="29568" y="12040"/>
                  </a:lnTo>
                  <a:lnTo>
                    <a:pt x="29901" y="12081"/>
                  </a:lnTo>
                  <a:lnTo>
                    <a:pt x="30212" y="12144"/>
                  </a:lnTo>
                  <a:lnTo>
                    <a:pt x="30545" y="12227"/>
                  </a:lnTo>
                  <a:lnTo>
                    <a:pt x="30857" y="12310"/>
                  </a:lnTo>
                  <a:lnTo>
                    <a:pt x="31190" y="12435"/>
                  </a:lnTo>
                  <a:lnTo>
                    <a:pt x="31252" y="12456"/>
                  </a:lnTo>
                  <a:lnTo>
                    <a:pt x="31315" y="12497"/>
                  </a:lnTo>
                  <a:lnTo>
                    <a:pt x="31377" y="12580"/>
                  </a:lnTo>
                  <a:lnTo>
                    <a:pt x="31418" y="12705"/>
                  </a:lnTo>
                  <a:lnTo>
                    <a:pt x="31086" y="12872"/>
                  </a:lnTo>
                  <a:lnTo>
                    <a:pt x="30774" y="13017"/>
                  </a:lnTo>
                  <a:lnTo>
                    <a:pt x="30420" y="13142"/>
                  </a:lnTo>
                  <a:lnTo>
                    <a:pt x="30088" y="13225"/>
                  </a:lnTo>
                  <a:lnTo>
                    <a:pt x="29734" y="13308"/>
                  </a:lnTo>
                  <a:lnTo>
                    <a:pt x="29402" y="13371"/>
                  </a:lnTo>
                  <a:lnTo>
                    <a:pt x="28695" y="13495"/>
                  </a:lnTo>
                  <a:lnTo>
                    <a:pt x="28029" y="13599"/>
                  </a:lnTo>
                  <a:lnTo>
                    <a:pt x="27697" y="13620"/>
                  </a:lnTo>
                  <a:lnTo>
                    <a:pt x="27364" y="13641"/>
                  </a:lnTo>
                  <a:lnTo>
                    <a:pt x="27156" y="13641"/>
                  </a:lnTo>
                  <a:lnTo>
                    <a:pt x="26948" y="13620"/>
                  </a:lnTo>
                  <a:lnTo>
                    <a:pt x="26802" y="13599"/>
                  </a:lnTo>
                  <a:lnTo>
                    <a:pt x="26678" y="13558"/>
                  </a:lnTo>
                  <a:lnTo>
                    <a:pt x="26532" y="13516"/>
                  </a:lnTo>
                  <a:lnTo>
                    <a:pt x="26428" y="13433"/>
                  </a:lnTo>
                  <a:lnTo>
                    <a:pt x="26324" y="13350"/>
                  </a:lnTo>
                  <a:lnTo>
                    <a:pt x="26241" y="13246"/>
                  </a:lnTo>
                  <a:lnTo>
                    <a:pt x="26199" y="13121"/>
                  </a:lnTo>
                  <a:lnTo>
                    <a:pt x="26158" y="12955"/>
                  </a:lnTo>
                  <a:lnTo>
                    <a:pt x="26158" y="12809"/>
                  </a:lnTo>
                  <a:lnTo>
                    <a:pt x="26199" y="12664"/>
                  </a:lnTo>
                  <a:lnTo>
                    <a:pt x="26241" y="12539"/>
                  </a:lnTo>
                  <a:lnTo>
                    <a:pt x="26324" y="12435"/>
                  </a:lnTo>
                  <a:lnTo>
                    <a:pt x="26428" y="12352"/>
                  </a:lnTo>
                  <a:lnTo>
                    <a:pt x="26532" y="12269"/>
                  </a:lnTo>
                  <a:lnTo>
                    <a:pt x="26657" y="12227"/>
                  </a:lnTo>
                  <a:lnTo>
                    <a:pt x="26802" y="12185"/>
                  </a:lnTo>
                  <a:lnTo>
                    <a:pt x="27260" y="12081"/>
                  </a:lnTo>
                  <a:lnTo>
                    <a:pt x="27697" y="12019"/>
                  </a:lnTo>
                  <a:lnTo>
                    <a:pt x="28154" y="11998"/>
                  </a:lnTo>
                  <a:lnTo>
                    <a:pt x="28591" y="11977"/>
                  </a:lnTo>
                  <a:close/>
                  <a:moveTo>
                    <a:pt x="4159" y="13537"/>
                  </a:moveTo>
                  <a:lnTo>
                    <a:pt x="4658" y="13558"/>
                  </a:lnTo>
                  <a:lnTo>
                    <a:pt x="4887" y="13599"/>
                  </a:lnTo>
                  <a:lnTo>
                    <a:pt x="5116" y="13641"/>
                  </a:lnTo>
                  <a:lnTo>
                    <a:pt x="5324" y="13703"/>
                  </a:lnTo>
                  <a:lnTo>
                    <a:pt x="5511" y="13766"/>
                  </a:lnTo>
                  <a:lnTo>
                    <a:pt x="5677" y="13849"/>
                  </a:lnTo>
                  <a:lnTo>
                    <a:pt x="5843" y="13932"/>
                  </a:lnTo>
                  <a:lnTo>
                    <a:pt x="5885" y="13994"/>
                  </a:lnTo>
                  <a:lnTo>
                    <a:pt x="5947" y="14078"/>
                  </a:lnTo>
                  <a:lnTo>
                    <a:pt x="5927" y="14182"/>
                  </a:lnTo>
                  <a:lnTo>
                    <a:pt x="5885" y="14265"/>
                  </a:lnTo>
                  <a:lnTo>
                    <a:pt x="5843" y="14327"/>
                  </a:lnTo>
                  <a:lnTo>
                    <a:pt x="5781" y="14389"/>
                  </a:lnTo>
                  <a:lnTo>
                    <a:pt x="5635" y="14493"/>
                  </a:lnTo>
                  <a:lnTo>
                    <a:pt x="5490" y="14597"/>
                  </a:lnTo>
                  <a:lnTo>
                    <a:pt x="5220" y="14764"/>
                  </a:lnTo>
                  <a:lnTo>
                    <a:pt x="4949" y="14930"/>
                  </a:lnTo>
                  <a:lnTo>
                    <a:pt x="4658" y="15076"/>
                  </a:lnTo>
                  <a:lnTo>
                    <a:pt x="4367" y="15200"/>
                  </a:lnTo>
                  <a:lnTo>
                    <a:pt x="4055" y="15325"/>
                  </a:lnTo>
                  <a:lnTo>
                    <a:pt x="3764" y="15429"/>
                  </a:lnTo>
                  <a:lnTo>
                    <a:pt x="3452" y="15533"/>
                  </a:lnTo>
                  <a:lnTo>
                    <a:pt x="3140" y="15616"/>
                  </a:lnTo>
                  <a:lnTo>
                    <a:pt x="2932" y="15658"/>
                  </a:lnTo>
                  <a:lnTo>
                    <a:pt x="2496" y="15658"/>
                  </a:lnTo>
                  <a:lnTo>
                    <a:pt x="2309" y="15595"/>
                  </a:lnTo>
                  <a:lnTo>
                    <a:pt x="2205" y="15554"/>
                  </a:lnTo>
                  <a:lnTo>
                    <a:pt x="2121" y="15491"/>
                  </a:lnTo>
                  <a:lnTo>
                    <a:pt x="2038" y="15408"/>
                  </a:lnTo>
                  <a:lnTo>
                    <a:pt x="1955" y="15325"/>
                  </a:lnTo>
                  <a:lnTo>
                    <a:pt x="1851" y="15180"/>
                  </a:lnTo>
                  <a:lnTo>
                    <a:pt x="1789" y="15013"/>
                  </a:lnTo>
                  <a:lnTo>
                    <a:pt x="1768" y="14847"/>
                  </a:lnTo>
                  <a:lnTo>
                    <a:pt x="1789" y="14681"/>
                  </a:lnTo>
                  <a:lnTo>
                    <a:pt x="1830" y="14514"/>
                  </a:lnTo>
                  <a:lnTo>
                    <a:pt x="1893" y="14369"/>
                  </a:lnTo>
                  <a:lnTo>
                    <a:pt x="1997" y="14202"/>
                  </a:lnTo>
                  <a:lnTo>
                    <a:pt x="2142" y="14078"/>
                  </a:lnTo>
                  <a:lnTo>
                    <a:pt x="2329" y="13953"/>
                  </a:lnTo>
                  <a:lnTo>
                    <a:pt x="2537" y="13849"/>
                  </a:lnTo>
                  <a:lnTo>
                    <a:pt x="2766" y="13745"/>
                  </a:lnTo>
                  <a:lnTo>
                    <a:pt x="3016" y="13683"/>
                  </a:lnTo>
                  <a:lnTo>
                    <a:pt x="3307" y="13620"/>
                  </a:lnTo>
                  <a:lnTo>
                    <a:pt x="3577" y="13579"/>
                  </a:lnTo>
                  <a:lnTo>
                    <a:pt x="3868" y="13558"/>
                  </a:lnTo>
                  <a:lnTo>
                    <a:pt x="4159" y="13537"/>
                  </a:lnTo>
                  <a:close/>
                  <a:moveTo>
                    <a:pt x="17155" y="1"/>
                  </a:move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05" name="Google Shape;2005;p1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1207" y="1664"/>
                  </a:moveTo>
                  <a:lnTo>
                    <a:pt x="1207" y="1664"/>
                  </a:lnTo>
                  <a:lnTo>
                    <a:pt x="999" y="1664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645" y="1622"/>
                  </a:lnTo>
                  <a:lnTo>
                    <a:pt x="521" y="1581"/>
                  </a:lnTo>
                  <a:lnTo>
                    <a:pt x="375" y="1539"/>
                  </a:lnTo>
                  <a:lnTo>
                    <a:pt x="271" y="1456"/>
                  </a:lnTo>
                  <a:lnTo>
                    <a:pt x="167" y="1373"/>
                  </a:lnTo>
                  <a:lnTo>
                    <a:pt x="84" y="1269"/>
                  </a:lnTo>
                  <a:lnTo>
                    <a:pt x="42" y="1144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1" y="832"/>
                  </a:lnTo>
                  <a:lnTo>
                    <a:pt x="42" y="687"/>
                  </a:lnTo>
                  <a:lnTo>
                    <a:pt x="84" y="562"/>
                  </a:lnTo>
                  <a:lnTo>
                    <a:pt x="167" y="458"/>
                  </a:lnTo>
                  <a:lnTo>
                    <a:pt x="271" y="375"/>
                  </a:lnTo>
                  <a:lnTo>
                    <a:pt x="375" y="292"/>
                  </a:lnTo>
                  <a:lnTo>
                    <a:pt x="500" y="250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1103" y="104"/>
                  </a:lnTo>
                  <a:lnTo>
                    <a:pt x="1540" y="42"/>
                  </a:lnTo>
                  <a:lnTo>
                    <a:pt x="1997" y="21"/>
                  </a:lnTo>
                  <a:lnTo>
                    <a:pt x="2434" y="0"/>
                  </a:lnTo>
                  <a:lnTo>
                    <a:pt x="2434" y="0"/>
                  </a:lnTo>
                  <a:lnTo>
                    <a:pt x="2766" y="0"/>
                  </a:lnTo>
                  <a:lnTo>
                    <a:pt x="3099" y="21"/>
                  </a:lnTo>
                  <a:lnTo>
                    <a:pt x="3411" y="63"/>
                  </a:lnTo>
                  <a:lnTo>
                    <a:pt x="3744" y="104"/>
                  </a:lnTo>
                  <a:lnTo>
                    <a:pt x="4055" y="167"/>
                  </a:lnTo>
                  <a:lnTo>
                    <a:pt x="4388" y="250"/>
                  </a:lnTo>
                  <a:lnTo>
                    <a:pt x="4700" y="333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5095" y="479"/>
                  </a:lnTo>
                  <a:lnTo>
                    <a:pt x="5158" y="520"/>
                  </a:lnTo>
                  <a:lnTo>
                    <a:pt x="5220" y="603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4929" y="895"/>
                  </a:lnTo>
                  <a:lnTo>
                    <a:pt x="4617" y="1040"/>
                  </a:lnTo>
                  <a:lnTo>
                    <a:pt x="4263" y="1165"/>
                  </a:lnTo>
                  <a:lnTo>
                    <a:pt x="3931" y="1248"/>
                  </a:lnTo>
                  <a:lnTo>
                    <a:pt x="3577" y="1331"/>
                  </a:lnTo>
                  <a:lnTo>
                    <a:pt x="3245" y="1394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1872" y="1622"/>
                  </a:lnTo>
                  <a:lnTo>
                    <a:pt x="1540" y="1643"/>
                  </a:lnTo>
                  <a:lnTo>
                    <a:pt x="1207" y="16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06" name="Google Shape;2006;p1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6821"/>
                  </a:moveTo>
                  <a:lnTo>
                    <a:pt x="791" y="6821"/>
                  </a:lnTo>
                  <a:lnTo>
                    <a:pt x="645" y="6426"/>
                  </a:lnTo>
                  <a:lnTo>
                    <a:pt x="541" y="6031"/>
                  </a:lnTo>
                  <a:lnTo>
                    <a:pt x="458" y="5636"/>
                  </a:lnTo>
                  <a:lnTo>
                    <a:pt x="375" y="5241"/>
                  </a:lnTo>
                  <a:lnTo>
                    <a:pt x="271" y="4451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84" y="3016"/>
                  </a:lnTo>
                  <a:lnTo>
                    <a:pt x="42" y="2351"/>
                  </a:lnTo>
                  <a:lnTo>
                    <a:pt x="1" y="1685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42" y="812"/>
                  </a:lnTo>
                  <a:lnTo>
                    <a:pt x="84" y="625"/>
                  </a:lnTo>
                  <a:lnTo>
                    <a:pt x="146" y="438"/>
                  </a:lnTo>
                  <a:lnTo>
                    <a:pt x="250" y="292"/>
                  </a:lnTo>
                  <a:lnTo>
                    <a:pt x="354" y="167"/>
                  </a:lnTo>
                  <a:lnTo>
                    <a:pt x="479" y="84"/>
                  </a:lnTo>
                  <a:lnTo>
                    <a:pt x="604" y="22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791" y="1"/>
                  </a:lnTo>
                  <a:lnTo>
                    <a:pt x="791" y="1"/>
                  </a:lnTo>
                  <a:lnTo>
                    <a:pt x="957" y="22"/>
                  </a:lnTo>
                  <a:lnTo>
                    <a:pt x="1082" y="63"/>
                  </a:lnTo>
                  <a:lnTo>
                    <a:pt x="1207" y="146"/>
                  </a:lnTo>
                  <a:lnTo>
                    <a:pt x="1331" y="250"/>
                  </a:lnTo>
                  <a:lnTo>
                    <a:pt x="1414" y="396"/>
                  </a:lnTo>
                  <a:lnTo>
                    <a:pt x="1498" y="562"/>
                  </a:lnTo>
                  <a:lnTo>
                    <a:pt x="1560" y="749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622" y="1685"/>
                  </a:lnTo>
                  <a:lnTo>
                    <a:pt x="1643" y="2371"/>
                  </a:lnTo>
                  <a:lnTo>
                    <a:pt x="1622" y="3078"/>
                  </a:lnTo>
                  <a:lnTo>
                    <a:pt x="1560" y="3785"/>
                  </a:lnTo>
                  <a:lnTo>
                    <a:pt x="1477" y="4471"/>
                  </a:lnTo>
                  <a:lnTo>
                    <a:pt x="1373" y="5158"/>
                  </a:lnTo>
                  <a:lnTo>
                    <a:pt x="1227" y="584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061" y="6634"/>
                  </a:lnTo>
                  <a:lnTo>
                    <a:pt x="999" y="6696"/>
                  </a:lnTo>
                  <a:lnTo>
                    <a:pt x="915" y="6759"/>
                  </a:lnTo>
                  <a:lnTo>
                    <a:pt x="791" y="6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07" name="Google Shape;2007;p1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7155" y="1"/>
                  </a:moveTo>
                  <a:lnTo>
                    <a:pt x="17155" y="1"/>
                  </a:ln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08" name="Google Shape;2008;p13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215" y="895"/>
                  </a:moveTo>
                  <a:lnTo>
                    <a:pt x="18963" y="916"/>
                  </a:lnTo>
                  <a:lnTo>
                    <a:pt x="19691" y="978"/>
                  </a:lnTo>
                  <a:lnTo>
                    <a:pt x="20439" y="1082"/>
                  </a:lnTo>
                  <a:lnTo>
                    <a:pt x="21188" y="1207"/>
                  </a:lnTo>
                  <a:lnTo>
                    <a:pt x="21375" y="1248"/>
                  </a:lnTo>
                  <a:lnTo>
                    <a:pt x="21541" y="1311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7" y="1539"/>
                  </a:lnTo>
                  <a:lnTo>
                    <a:pt x="22061" y="1643"/>
                  </a:lnTo>
                  <a:lnTo>
                    <a:pt x="22165" y="1747"/>
                  </a:lnTo>
                  <a:lnTo>
                    <a:pt x="22248" y="1872"/>
                  </a:lnTo>
                  <a:lnTo>
                    <a:pt x="22332" y="2018"/>
                  </a:lnTo>
                  <a:lnTo>
                    <a:pt x="22394" y="2163"/>
                  </a:lnTo>
                  <a:lnTo>
                    <a:pt x="22456" y="2330"/>
                  </a:lnTo>
                  <a:lnTo>
                    <a:pt x="22519" y="2517"/>
                  </a:lnTo>
                  <a:lnTo>
                    <a:pt x="22581" y="2912"/>
                  </a:lnTo>
                  <a:lnTo>
                    <a:pt x="22602" y="3369"/>
                  </a:lnTo>
                  <a:lnTo>
                    <a:pt x="22623" y="4804"/>
                  </a:lnTo>
                  <a:lnTo>
                    <a:pt x="22623" y="6239"/>
                  </a:lnTo>
                  <a:lnTo>
                    <a:pt x="22602" y="8942"/>
                  </a:lnTo>
                  <a:lnTo>
                    <a:pt x="22602" y="9274"/>
                  </a:lnTo>
                  <a:lnTo>
                    <a:pt x="22623" y="9981"/>
                  </a:lnTo>
                  <a:lnTo>
                    <a:pt x="22685" y="10709"/>
                  </a:lnTo>
                  <a:lnTo>
                    <a:pt x="22727" y="11063"/>
                  </a:lnTo>
                  <a:lnTo>
                    <a:pt x="22789" y="11416"/>
                  </a:lnTo>
                  <a:lnTo>
                    <a:pt x="22851" y="11769"/>
                  </a:lnTo>
                  <a:lnTo>
                    <a:pt x="22955" y="12123"/>
                  </a:lnTo>
                  <a:lnTo>
                    <a:pt x="23205" y="12144"/>
                  </a:lnTo>
                  <a:lnTo>
                    <a:pt x="23434" y="12165"/>
                  </a:lnTo>
                  <a:lnTo>
                    <a:pt x="23870" y="12144"/>
                  </a:lnTo>
                  <a:lnTo>
                    <a:pt x="24286" y="12081"/>
                  </a:lnTo>
                  <a:lnTo>
                    <a:pt x="25617" y="11915"/>
                  </a:lnTo>
                  <a:lnTo>
                    <a:pt x="26948" y="11790"/>
                  </a:lnTo>
                  <a:lnTo>
                    <a:pt x="27613" y="11728"/>
                  </a:lnTo>
                  <a:lnTo>
                    <a:pt x="28278" y="11707"/>
                  </a:lnTo>
                  <a:lnTo>
                    <a:pt x="28944" y="11686"/>
                  </a:lnTo>
                  <a:lnTo>
                    <a:pt x="29609" y="11666"/>
                  </a:lnTo>
                  <a:lnTo>
                    <a:pt x="30607" y="11686"/>
                  </a:lnTo>
                  <a:lnTo>
                    <a:pt x="31605" y="11749"/>
                  </a:lnTo>
                  <a:lnTo>
                    <a:pt x="32603" y="11832"/>
                  </a:lnTo>
                  <a:lnTo>
                    <a:pt x="33580" y="11936"/>
                  </a:lnTo>
                  <a:lnTo>
                    <a:pt x="33892" y="11998"/>
                  </a:lnTo>
                  <a:lnTo>
                    <a:pt x="34121" y="12040"/>
                  </a:lnTo>
                  <a:lnTo>
                    <a:pt x="34308" y="12123"/>
                  </a:lnTo>
                  <a:lnTo>
                    <a:pt x="34454" y="12227"/>
                  </a:lnTo>
                  <a:lnTo>
                    <a:pt x="34558" y="12372"/>
                  </a:lnTo>
                  <a:lnTo>
                    <a:pt x="34620" y="12539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28" y="13890"/>
                  </a:lnTo>
                  <a:lnTo>
                    <a:pt x="34911" y="14701"/>
                  </a:lnTo>
                  <a:lnTo>
                    <a:pt x="34974" y="15533"/>
                  </a:lnTo>
                  <a:lnTo>
                    <a:pt x="34994" y="16344"/>
                  </a:lnTo>
                  <a:lnTo>
                    <a:pt x="34974" y="17134"/>
                  </a:lnTo>
                  <a:lnTo>
                    <a:pt x="34932" y="17529"/>
                  </a:lnTo>
                  <a:lnTo>
                    <a:pt x="34890" y="17924"/>
                  </a:lnTo>
                  <a:lnTo>
                    <a:pt x="34870" y="18111"/>
                  </a:lnTo>
                  <a:lnTo>
                    <a:pt x="34683" y="18943"/>
                  </a:lnTo>
                  <a:lnTo>
                    <a:pt x="34599" y="19296"/>
                  </a:lnTo>
                  <a:lnTo>
                    <a:pt x="34495" y="19588"/>
                  </a:lnTo>
                  <a:lnTo>
                    <a:pt x="34412" y="19816"/>
                  </a:lnTo>
                  <a:lnTo>
                    <a:pt x="34308" y="20024"/>
                  </a:lnTo>
                  <a:lnTo>
                    <a:pt x="34183" y="20211"/>
                  </a:lnTo>
                  <a:lnTo>
                    <a:pt x="34059" y="20336"/>
                  </a:lnTo>
                  <a:lnTo>
                    <a:pt x="33913" y="20461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89" y="20690"/>
                  </a:lnTo>
                  <a:lnTo>
                    <a:pt x="32707" y="20773"/>
                  </a:lnTo>
                  <a:lnTo>
                    <a:pt x="31979" y="20877"/>
                  </a:lnTo>
                  <a:lnTo>
                    <a:pt x="27925" y="21355"/>
                  </a:lnTo>
                  <a:lnTo>
                    <a:pt x="23870" y="21854"/>
                  </a:lnTo>
                  <a:lnTo>
                    <a:pt x="23496" y="21916"/>
                  </a:lnTo>
                  <a:lnTo>
                    <a:pt x="23184" y="21979"/>
                  </a:lnTo>
                  <a:lnTo>
                    <a:pt x="23059" y="22041"/>
                  </a:lnTo>
                  <a:lnTo>
                    <a:pt x="22955" y="22104"/>
                  </a:lnTo>
                  <a:lnTo>
                    <a:pt x="22851" y="22166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4" y="22436"/>
                  </a:lnTo>
                  <a:lnTo>
                    <a:pt x="22623" y="22540"/>
                  </a:lnTo>
                  <a:lnTo>
                    <a:pt x="22581" y="22665"/>
                  </a:lnTo>
                  <a:lnTo>
                    <a:pt x="22540" y="22977"/>
                  </a:lnTo>
                  <a:lnTo>
                    <a:pt x="22540" y="23372"/>
                  </a:lnTo>
                  <a:lnTo>
                    <a:pt x="22540" y="24495"/>
                  </a:lnTo>
                  <a:lnTo>
                    <a:pt x="22560" y="25638"/>
                  </a:lnTo>
                  <a:lnTo>
                    <a:pt x="22623" y="27884"/>
                  </a:lnTo>
                  <a:lnTo>
                    <a:pt x="22643" y="28799"/>
                  </a:lnTo>
                  <a:lnTo>
                    <a:pt x="22623" y="29402"/>
                  </a:lnTo>
                  <a:lnTo>
                    <a:pt x="22602" y="29714"/>
                  </a:lnTo>
                  <a:lnTo>
                    <a:pt x="22560" y="30005"/>
                  </a:lnTo>
                  <a:lnTo>
                    <a:pt x="22477" y="30525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8" y="31169"/>
                  </a:lnTo>
                  <a:lnTo>
                    <a:pt x="22165" y="31336"/>
                  </a:lnTo>
                  <a:lnTo>
                    <a:pt x="22041" y="31502"/>
                  </a:lnTo>
                  <a:lnTo>
                    <a:pt x="21916" y="31627"/>
                  </a:lnTo>
                  <a:lnTo>
                    <a:pt x="21791" y="31751"/>
                  </a:lnTo>
                  <a:lnTo>
                    <a:pt x="21645" y="31876"/>
                  </a:lnTo>
                  <a:lnTo>
                    <a:pt x="21458" y="31959"/>
                  </a:lnTo>
                  <a:lnTo>
                    <a:pt x="21271" y="32042"/>
                  </a:lnTo>
                  <a:lnTo>
                    <a:pt x="21063" y="32126"/>
                  </a:lnTo>
                  <a:lnTo>
                    <a:pt x="20835" y="32188"/>
                  </a:lnTo>
                  <a:lnTo>
                    <a:pt x="20585" y="32230"/>
                  </a:lnTo>
                  <a:lnTo>
                    <a:pt x="20315" y="32271"/>
                  </a:lnTo>
                  <a:lnTo>
                    <a:pt x="19649" y="32354"/>
                  </a:lnTo>
                  <a:lnTo>
                    <a:pt x="18984" y="32396"/>
                  </a:lnTo>
                  <a:lnTo>
                    <a:pt x="18298" y="32438"/>
                  </a:lnTo>
                  <a:lnTo>
                    <a:pt x="17632" y="32438"/>
                  </a:lnTo>
                  <a:lnTo>
                    <a:pt x="16822" y="32417"/>
                  </a:lnTo>
                  <a:lnTo>
                    <a:pt x="15990" y="32375"/>
                  </a:lnTo>
                  <a:lnTo>
                    <a:pt x="15158" y="32313"/>
                  </a:lnTo>
                  <a:lnTo>
                    <a:pt x="14347" y="32209"/>
                  </a:lnTo>
                  <a:lnTo>
                    <a:pt x="14077" y="32167"/>
                  </a:lnTo>
                  <a:lnTo>
                    <a:pt x="13848" y="32105"/>
                  </a:lnTo>
                  <a:lnTo>
                    <a:pt x="13640" y="32022"/>
                  </a:lnTo>
                  <a:lnTo>
                    <a:pt x="13495" y="31939"/>
                  </a:lnTo>
                  <a:lnTo>
                    <a:pt x="13370" y="31814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2"/>
                  </a:lnTo>
                  <a:lnTo>
                    <a:pt x="13100" y="30920"/>
                  </a:lnTo>
                  <a:lnTo>
                    <a:pt x="12975" y="29859"/>
                  </a:lnTo>
                  <a:lnTo>
                    <a:pt x="12892" y="28799"/>
                  </a:lnTo>
                  <a:lnTo>
                    <a:pt x="12850" y="27738"/>
                  </a:lnTo>
                  <a:lnTo>
                    <a:pt x="12850" y="26678"/>
                  </a:lnTo>
                  <a:lnTo>
                    <a:pt x="12850" y="25888"/>
                  </a:lnTo>
                  <a:lnTo>
                    <a:pt x="12850" y="25638"/>
                  </a:lnTo>
                  <a:lnTo>
                    <a:pt x="12829" y="24848"/>
                  </a:lnTo>
                  <a:lnTo>
                    <a:pt x="12788" y="24058"/>
                  </a:lnTo>
                  <a:lnTo>
                    <a:pt x="12705" y="23268"/>
                  </a:lnTo>
                  <a:lnTo>
                    <a:pt x="12601" y="22499"/>
                  </a:lnTo>
                  <a:lnTo>
                    <a:pt x="12559" y="22270"/>
                  </a:lnTo>
                  <a:lnTo>
                    <a:pt x="12497" y="22041"/>
                  </a:lnTo>
                  <a:lnTo>
                    <a:pt x="12413" y="21812"/>
                  </a:lnTo>
                  <a:lnTo>
                    <a:pt x="12351" y="21646"/>
                  </a:lnTo>
                  <a:lnTo>
                    <a:pt x="12268" y="21501"/>
                  </a:lnTo>
                  <a:lnTo>
                    <a:pt x="12185" y="21397"/>
                  </a:lnTo>
                  <a:lnTo>
                    <a:pt x="12081" y="21313"/>
                  </a:lnTo>
                  <a:lnTo>
                    <a:pt x="11977" y="21251"/>
                  </a:lnTo>
                  <a:lnTo>
                    <a:pt x="11831" y="21209"/>
                  </a:lnTo>
                  <a:lnTo>
                    <a:pt x="11686" y="21209"/>
                  </a:lnTo>
                  <a:lnTo>
                    <a:pt x="11457" y="21230"/>
                  </a:lnTo>
                  <a:lnTo>
                    <a:pt x="11187" y="21251"/>
                  </a:lnTo>
                  <a:lnTo>
                    <a:pt x="9253" y="21584"/>
                  </a:lnTo>
                  <a:lnTo>
                    <a:pt x="8276" y="21729"/>
                  </a:lnTo>
                  <a:lnTo>
                    <a:pt x="7319" y="21875"/>
                  </a:lnTo>
                  <a:lnTo>
                    <a:pt x="6571" y="21958"/>
                  </a:lnTo>
                  <a:lnTo>
                    <a:pt x="5822" y="22041"/>
                  </a:lnTo>
                  <a:lnTo>
                    <a:pt x="5074" y="22083"/>
                  </a:lnTo>
                  <a:lnTo>
                    <a:pt x="3805" y="22083"/>
                  </a:lnTo>
                  <a:lnTo>
                    <a:pt x="3265" y="22062"/>
                  </a:lnTo>
                  <a:lnTo>
                    <a:pt x="2890" y="22020"/>
                  </a:lnTo>
                  <a:lnTo>
                    <a:pt x="2578" y="21958"/>
                  </a:lnTo>
                  <a:lnTo>
                    <a:pt x="2433" y="21896"/>
                  </a:lnTo>
                  <a:lnTo>
                    <a:pt x="2308" y="21854"/>
                  </a:lnTo>
                  <a:lnTo>
                    <a:pt x="2204" y="21792"/>
                  </a:lnTo>
                  <a:lnTo>
                    <a:pt x="2100" y="21708"/>
                  </a:lnTo>
                  <a:lnTo>
                    <a:pt x="1996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3"/>
                  </a:lnTo>
                  <a:lnTo>
                    <a:pt x="1622" y="21001"/>
                  </a:lnTo>
                  <a:lnTo>
                    <a:pt x="1518" y="20648"/>
                  </a:lnTo>
                  <a:lnTo>
                    <a:pt x="1331" y="19816"/>
                  </a:lnTo>
                  <a:lnTo>
                    <a:pt x="1185" y="18964"/>
                  </a:lnTo>
                  <a:lnTo>
                    <a:pt x="1144" y="18548"/>
                  </a:lnTo>
                  <a:lnTo>
                    <a:pt x="1102" y="18111"/>
                  </a:lnTo>
                  <a:lnTo>
                    <a:pt x="1081" y="17695"/>
                  </a:lnTo>
                  <a:lnTo>
                    <a:pt x="1061" y="17259"/>
                  </a:lnTo>
                  <a:lnTo>
                    <a:pt x="1081" y="16677"/>
                  </a:lnTo>
                  <a:lnTo>
                    <a:pt x="1102" y="16406"/>
                  </a:lnTo>
                  <a:lnTo>
                    <a:pt x="1144" y="16136"/>
                  </a:lnTo>
                  <a:lnTo>
                    <a:pt x="1206" y="15866"/>
                  </a:lnTo>
                  <a:lnTo>
                    <a:pt x="1269" y="15637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2"/>
                  </a:lnTo>
                  <a:lnTo>
                    <a:pt x="1705" y="14784"/>
                  </a:lnTo>
                  <a:lnTo>
                    <a:pt x="1851" y="14597"/>
                  </a:lnTo>
                  <a:lnTo>
                    <a:pt x="2017" y="14431"/>
                  </a:lnTo>
                  <a:lnTo>
                    <a:pt x="2204" y="14285"/>
                  </a:lnTo>
                  <a:lnTo>
                    <a:pt x="2391" y="14140"/>
                  </a:lnTo>
                  <a:lnTo>
                    <a:pt x="2599" y="14015"/>
                  </a:lnTo>
                  <a:lnTo>
                    <a:pt x="2849" y="13890"/>
                  </a:lnTo>
                  <a:lnTo>
                    <a:pt x="3098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3" y="13267"/>
                  </a:lnTo>
                  <a:lnTo>
                    <a:pt x="5531" y="13100"/>
                  </a:lnTo>
                  <a:lnTo>
                    <a:pt x="6259" y="12955"/>
                  </a:lnTo>
                  <a:lnTo>
                    <a:pt x="7007" y="12830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1"/>
                  </a:lnTo>
                  <a:lnTo>
                    <a:pt x="12746" y="12144"/>
                  </a:lnTo>
                  <a:lnTo>
                    <a:pt x="12809" y="11832"/>
                  </a:lnTo>
                  <a:lnTo>
                    <a:pt x="12850" y="11499"/>
                  </a:lnTo>
                  <a:lnTo>
                    <a:pt x="12871" y="11187"/>
                  </a:lnTo>
                  <a:lnTo>
                    <a:pt x="12892" y="10875"/>
                  </a:lnTo>
                  <a:lnTo>
                    <a:pt x="12871" y="9919"/>
                  </a:lnTo>
                  <a:lnTo>
                    <a:pt x="12871" y="9815"/>
                  </a:lnTo>
                  <a:lnTo>
                    <a:pt x="12871" y="8651"/>
                  </a:lnTo>
                  <a:lnTo>
                    <a:pt x="12871" y="7507"/>
                  </a:lnTo>
                  <a:lnTo>
                    <a:pt x="12871" y="6447"/>
                  </a:lnTo>
                  <a:lnTo>
                    <a:pt x="12892" y="5407"/>
                  </a:lnTo>
                  <a:lnTo>
                    <a:pt x="12954" y="4346"/>
                  </a:lnTo>
                  <a:lnTo>
                    <a:pt x="13037" y="3307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2"/>
                  </a:lnTo>
                  <a:lnTo>
                    <a:pt x="13640" y="1893"/>
                  </a:lnTo>
                  <a:lnTo>
                    <a:pt x="13869" y="1706"/>
                  </a:lnTo>
                  <a:lnTo>
                    <a:pt x="14118" y="1560"/>
                  </a:lnTo>
                  <a:lnTo>
                    <a:pt x="14430" y="1435"/>
                  </a:lnTo>
                  <a:lnTo>
                    <a:pt x="14617" y="1373"/>
                  </a:lnTo>
                  <a:lnTo>
                    <a:pt x="15075" y="1269"/>
                  </a:lnTo>
                  <a:lnTo>
                    <a:pt x="15512" y="1165"/>
                  </a:lnTo>
                  <a:lnTo>
                    <a:pt x="15969" y="1082"/>
                  </a:lnTo>
                  <a:lnTo>
                    <a:pt x="16406" y="1020"/>
                  </a:lnTo>
                  <a:lnTo>
                    <a:pt x="16863" y="978"/>
                  </a:lnTo>
                  <a:lnTo>
                    <a:pt x="17300" y="936"/>
                  </a:lnTo>
                  <a:lnTo>
                    <a:pt x="17757" y="916"/>
                  </a:lnTo>
                  <a:lnTo>
                    <a:pt x="18215" y="895"/>
                  </a:lnTo>
                  <a:close/>
                  <a:moveTo>
                    <a:pt x="17882" y="1"/>
                  </a:move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09" name="Google Shape;2009;p1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1811" y="6613"/>
                  </a:moveTo>
                  <a:lnTo>
                    <a:pt x="11811" y="6613"/>
                  </a:lnTo>
                  <a:lnTo>
                    <a:pt x="11811" y="5553"/>
                  </a:lnTo>
                  <a:lnTo>
                    <a:pt x="11832" y="4513"/>
                  </a:lnTo>
                  <a:lnTo>
                    <a:pt x="11894" y="3452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2040" y="2059"/>
                  </a:lnTo>
                  <a:lnTo>
                    <a:pt x="12123" y="1747"/>
                  </a:lnTo>
                  <a:lnTo>
                    <a:pt x="12248" y="1477"/>
                  </a:lnTo>
                  <a:lnTo>
                    <a:pt x="12393" y="1228"/>
                  </a:lnTo>
                  <a:lnTo>
                    <a:pt x="12580" y="999"/>
                  </a:lnTo>
                  <a:lnTo>
                    <a:pt x="12809" y="812"/>
                  </a:lnTo>
                  <a:lnTo>
                    <a:pt x="13058" y="666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4015" y="375"/>
                  </a:lnTo>
                  <a:lnTo>
                    <a:pt x="14452" y="271"/>
                  </a:lnTo>
                  <a:lnTo>
                    <a:pt x="14909" y="188"/>
                  </a:lnTo>
                  <a:lnTo>
                    <a:pt x="15346" y="126"/>
                  </a:lnTo>
                  <a:lnTo>
                    <a:pt x="15803" y="84"/>
                  </a:lnTo>
                  <a:lnTo>
                    <a:pt x="16240" y="42"/>
                  </a:lnTo>
                  <a:lnTo>
                    <a:pt x="16697" y="22"/>
                  </a:lnTo>
                  <a:lnTo>
                    <a:pt x="17155" y="1"/>
                  </a:lnTo>
                  <a:lnTo>
                    <a:pt x="17155" y="1"/>
                  </a:lnTo>
                  <a:lnTo>
                    <a:pt x="17903" y="22"/>
                  </a:lnTo>
                  <a:lnTo>
                    <a:pt x="18631" y="84"/>
                  </a:lnTo>
                  <a:lnTo>
                    <a:pt x="19379" y="188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20315" y="354"/>
                  </a:lnTo>
                  <a:lnTo>
                    <a:pt x="20481" y="417"/>
                  </a:lnTo>
                  <a:lnTo>
                    <a:pt x="20627" y="479"/>
                  </a:lnTo>
                  <a:lnTo>
                    <a:pt x="20752" y="562"/>
                  </a:lnTo>
                  <a:lnTo>
                    <a:pt x="20897" y="645"/>
                  </a:lnTo>
                  <a:lnTo>
                    <a:pt x="21001" y="749"/>
                  </a:lnTo>
                  <a:lnTo>
                    <a:pt x="21105" y="853"/>
                  </a:lnTo>
                  <a:lnTo>
                    <a:pt x="21188" y="978"/>
                  </a:lnTo>
                  <a:lnTo>
                    <a:pt x="21272" y="1124"/>
                  </a:lnTo>
                  <a:lnTo>
                    <a:pt x="21334" y="1269"/>
                  </a:lnTo>
                  <a:lnTo>
                    <a:pt x="21396" y="1436"/>
                  </a:lnTo>
                  <a:lnTo>
                    <a:pt x="21459" y="1623"/>
                  </a:lnTo>
                  <a:lnTo>
                    <a:pt x="21521" y="2018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63" y="3910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63" y="9087"/>
                  </a:lnTo>
                  <a:lnTo>
                    <a:pt x="21625" y="9815"/>
                  </a:lnTo>
                  <a:lnTo>
                    <a:pt x="21667" y="10169"/>
                  </a:lnTo>
                  <a:lnTo>
                    <a:pt x="21729" y="10522"/>
                  </a:lnTo>
                  <a:lnTo>
                    <a:pt x="21791" y="10875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2145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810" y="11250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4557" y="11021"/>
                  </a:lnTo>
                  <a:lnTo>
                    <a:pt x="25888" y="10896"/>
                  </a:lnTo>
                  <a:lnTo>
                    <a:pt x="26553" y="10834"/>
                  </a:lnTo>
                  <a:lnTo>
                    <a:pt x="27218" y="10813"/>
                  </a:lnTo>
                  <a:lnTo>
                    <a:pt x="27884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9547" y="10792"/>
                  </a:lnTo>
                  <a:lnTo>
                    <a:pt x="30545" y="10855"/>
                  </a:lnTo>
                  <a:lnTo>
                    <a:pt x="31543" y="10938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2832" y="11104"/>
                  </a:lnTo>
                  <a:lnTo>
                    <a:pt x="33061" y="11146"/>
                  </a:lnTo>
                  <a:lnTo>
                    <a:pt x="33248" y="11229"/>
                  </a:lnTo>
                  <a:lnTo>
                    <a:pt x="33394" y="11333"/>
                  </a:lnTo>
                  <a:lnTo>
                    <a:pt x="33498" y="11478"/>
                  </a:lnTo>
                  <a:lnTo>
                    <a:pt x="33560" y="11645"/>
                  </a:lnTo>
                  <a:lnTo>
                    <a:pt x="33623" y="11894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768" y="12996"/>
                  </a:lnTo>
                  <a:lnTo>
                    <a:pt x="33851" y="13807"/>
                  </a:lnTo>
                  <a:lnTo>
                    <a:pt x="33914" y="14639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6240"/>
                  </a:lnTo>
                  <a:lnTo>
                    <a:pt x="33872" y="16635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623" y="18049"/>
                  </a:lnTo>
                  <a:lnTo>
                    <a:pt x="33539" y="18402"/>
                  </a:lnTo>
                  <a:lnTo>
                    <a:pt x="33435" y="18694"/>
                  </a:lnTo>
                  <a:lnTo>
                    <a:pt x="33352" y="18922"/>
                  </a:lnTo>
                  <a:lnTo>
                    <a:pt x="33248" y="19130"/>
                  </a:lnTo>
                  <a:lnTo>
                    <a:pt x="33123" y="19317"/>
                  </a:lnTo>
                  <a:lnTo>
                    <a:pt x="32999" y="19442"/>
                  </a:lnTo>
                  <a:lnTo>
                    <a:pt x="32853" y="19567"/>
                  </a:lnTo>
                  <a:lnTo>
                    <a:pt x="32666" y="19650"/>
                  </a:lnTo>
                  <a:lnTo>
                    <a:pt x="32458" y="19733"/>
                  </a:lnTo>
                  <a:lnTo>
                    <a:pt x="32229" y="19796"/>
                  </a:lnTo>
                  <a:lnTo>
                    <a:pt x="31647" y="19879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26865" y="20461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2436" y="21022"/>
                  </a:lnTo>
                  <a:lnTo>
                    <a:pt x="22124" y="21085"/>
                  </a:lnTo>
                  <a:lnTo>
                    <a:pt x="21999" y="21147"/>
                  </a:lnTo>
                  <a:lnTo>
                    <a:pt x="21895" y="21210"/>
                  </a:lnTo>
                  <a:lnTo>
                    <a:pt x="21791" y="21272"/>
                  </a:lnTo>
                  <a:lnTo>
                    <a:pt x="21729" y="21334"/>
                  </a:lnTo>
                  <a:lnTo>
                    <a:pt x="21646" y="21438"/>
                  </a:lnTo>
                  <a:lnTo>
                    <a:pt x="21604" y="21542"/>
                  </a:lnTo>
                  <a:lnTo>
                    <a:pt x="21563" y="21646"/>
                  </a:lnTo>
                  <a:lnTo>
                    <a:pt x="21521" y="21771"/>
                  </a:lnTo>
                  <a:lnTo>
                    <a:pt x="21480" y="22083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3601"/>
                  </a:lnTo>
                  <a:lnTo>
                    <a:pt x="21500" y="24744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8508"/>
                  </a:lnTo>
                  <a:lnTo>
                    <a:pt x="21542" y="28820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417" y="29631"/>
                  </a:lnTo>
                  <a:lnTo>
                    <a:pt x="21355" y="29859"/>
                  </a:lnTo>
                  <a:lnTo>
                    <a:pt x="21272" y="30067"/>
                  </a:lnTo>
                  <a:lnTo>
                    <a:pt x="21188" y="30275"/>
                  </a:lnTo>
                  <a:lnTo>
                    <a:pt x="21105" y="30442"/>
                  </a:lnTo>
                  <a:lnTo>
                    <a:pt x="20981" y="30608"/>
                  </a:lnTo>
                  <a:lnTo>
                    <a:pt x="20856" y="30733"/>
                  </a:lnTo>
                  <a:lnTo>
                    <a:pt x="20731" y="30857"/>
                  </a:lnTo>
                  <a:lnTo>
                    <a:pt x="20585" y="30982"/>
                  </a:lnTo>
                  <a:lnTo>
                    <a:pt x="20398" y="31065"/>
                  </a:lnTo>
                  <a:lnTo>
                    <a:pt x="20211" y="31148"/>
                  </a:lnTo>
                  <a:lnTo>
                    <a:pt x="20003" y="31232"/>
                  </a:lnTo>
                  <a:lnTo>
                    <a:pt x="19775" y="31294"/>
                  </a:lnTo>
                  <a:lnTo>
                    <a:pt x="19525" y="31336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8589" y="31460"/>
                  </a:lnTo>
                  <a:lnTo>
                    <a:pt x="17924" y="31502"/>
                  </a:lnTo>
                  <a:lnTo>
                    <a:pt x="17238" y="31544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5762" y="31523"/>
                  </a:lnTo>
                  <a:lnTo>
                    <a:pt x="14930" y="31481"/>
                  </a:lnTo>
                  <a:lnTo>
                    <a:pt x="14098" y="31419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3017" y="31273"/>
                  </a:lnTo>
                  <a:lnTo>
                    <a:pt x="12788" y="31211"/>
                  </a:lnTo>
                  <a:lnTo>
                    <a:pt x="12580" y="31128"/>
                  </a:lnTo>
                  <a:lnTo>
                    <a:pt x="12435" y="31045"/>
                  </a:lnTo>
                  <a:lnTo>
                    <a:pt x="12310" y="30920"/>
                  </a:lnTo>
                  <a:lnTo>
                    <a:pt x="12227" y="30753"/>
                  </a:lnTo>
                  <a:lnTo>
                    <a:pt x="12144" y="3056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1915" y="28965"/>
                  </a:lnTo>
                  <a:lnTo>
                    <a:pt x="11832" y="27905"/>
                  </a:lnTo>
                  <a:lnTo>
                    <a:pt x="11790" y="2684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69" y="23954"/>
                  </a:lnTo>
                  <a:lnTo>
                    <a:pt x="11728" y="23164"/>
                  </a:lnTo>
                  <a:lnTo>
                    <a:pt x="11645" y="22374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499" y="21376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353" y="20918"/>
                  </a:lnTo>
                  <a:lnTo>
                    <a:pt x="11291" y="20752"/>
                  </a:lnTo>
                  <a:lnTo>
                    <a:pt x="11208" y="20607"/>
                  </a:lnTo>
                  <a:lnTo>
                    <a:pt x="11125" y="20503"/>
                  </a:lnTo>
                  <a:lnTo>
                    <a:pt x="11021" y="20419"/>
                  </a:lnTo>
                  <a:lnTo>
                    <a:pt x="10917" y="20357"/>
                  </a:lnTo>
                  <a:lnTo>
                    <a:pt x="10771" y="20315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397" y="20336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8193" y="20690"/>
                  </a:lnTo>
                  <a:lnTo>
                    <a:pt x="7216" y="20835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5511" y="21064"/>
                  </a:lnTo>
                  <a:lnTo>
                    <a:pt x="4762" y="21147"/>
                  </a:lnTo>
                  <a:lnTo>
                    <a:pt x="4014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2745" y="21189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1830" y="21126"/>
                  </a:lnTo>
                  <a:lnTo>
                    <a:pt x="1518" y="21064"/>
                  </a:lnTo>
                  <a:lnTo>
                    <a:pt x="1373" y="21002"/>
                  </a:lnTo>
                  <a:lnTo>
                    <a:pt x="1248" y="20960"/>
                  </a:lnTo>
                  <a:lnTo>
                    <a:pt x="1144" y="20898"/>
                  </a:lnTo>
                  <a:lnTo>
                    <a:pt x="1040" y="20814"/>
                  </a:lnTo>
                  <a:lnTo>
                    <a:pt x="936" y="20731"/>
                  </a:lnTo>
                  <a:lnTo>
                    <a:pt x="853" y="20627"/>
                  </a:lnTo>
                  <a:lnTo>
                    <a:pt x="770" y="20523"/>
                  </a:lnTo>
                  <a:lnTo>
                    <a:pt x="687" y="20399"/>
                  </a:lnTo>
                  <a:lnTo>
                    <a:pt x="562" y="20107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271" y="18922"/>
                  </a:lnTo>
                  <a:lnTo>
                    <a:pt x="125" y="18070"/>
                  </a:lnTo>
                  <a:lnTo>
                    <a:pt x="84" y="17654"/>
                  </a:lnTo>
                  <a:lnTo>
                    <a:pt x="42" y="17217"/>
                  </a:lnTo>
                  <a:lnTo>
                    <a:pt x="21" y="16801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42" y="15512"/>
                  </a:lnTo>
                  <a:lnTo>
                    <a:pt x="84" y="15242"/>
                  </a:lnTo>
                  <a:lnTo>
                    <a:pt x="146" y="14972"/>
                  </a:lnTo>
                  <a:lnTo>
                    <a:pt x="209" y="14743"/>
                  </a:lnTo>
                  <a:lnTo>
                    <a:pt x="292" y="14493"/>
                  </a:lnTo>
                  <a:lnTo>
                    <a:pt x="396" y="14285"/>
                  </a:lnTo>
                  <a:lnTo>
                    <a:pt x="500" y="14078"/>
                  </a:lnTo>
                  <a:lnTo>
                    <a:pt x="645" y="13890"/>
                  </a:lnTo>
                  <a:lnTo>
                    <a:pt x="791" y="13703"/>
                  </a:lnTo>
                  <a:lnTo>
                    <a:pt x="957" y="13537"/>
                  </a:lnTo>
                  <a:lnTo>
                    <a:pt x="1144" y="13391"/>
                  </a:lnTo>
                  <a:lnTo>
                    <a:pt x="1331" y="13246"/>
                  </a:lnTo>
                  <a:lnTo>
                    <a:pt x="1539" y="13121"/>
                  </a:lnTo>
                  <a:lnTo>
                    <a:pt x="1789" y="12996"/>
                  </a:lnTo>
                  <a:lnTo>
                    <a:pt x="2038" y="12892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3016" y="12580"/>
                  </a:lnTo>
                  <a:lnTo>
                    <a:pt x="3743" y="12373"/>
                  </a:lnTo>
                  <a:lnTo>
                    <a:pt x="4471" y="12206"/>
                  </a:lnTo>
                  <a:lnTo>
                    <a:pt x="5199" y="12061"/>
                  </a:lnTo>
                  <a:lnTo>
                    <a:pt x="5947" y="11936"/>
                  </a:lnTo>
                  <a:lnTo>
                    <a:pt x="6675" y="11811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9898" y="11437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11749" y="10938"/>
                  </a:lnTo>
                  <a:lnTo>
                    <a:pt x="11790" y="10605"/>
                  </a:lnTo>
                  <a:lnTo>
                    <a:pt x="11811" y="10293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66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10" name="Google Shape;2010;p13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fill="none" extrusionOk="0">
                  <a:moveTo>
                    <a:pt x="18423" y="1"/>
                  </a:moveTo>
                  <a:lnTo>
                    <a:pt x="18423" y="1"/>
                  </a:lnTo>
                  <a:lnTo>
                    <a:pt x="17882" y="1"/>
                  </a:ln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603" y="11354"/>
                  </a:lnTo>
                  <a:lnTo>
                    <a:pt x="11478" y="11354"/>
                  </a:lnTo>
                  <a:lnTo>
                    <a:pt x="11478" y="11354"/>
                  </a:lnTo>
                  <a:lnTo>
                    <a:pt x="11436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lnTo>
                    <a:pt x="184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11" name="Google Shape;2011;p1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1"/>
                  </a:move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12" name="Google Shape;2012;p1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1"/>
                  </a:moveTo>
                  <a:lnTo>
                    <a:pt x="791" y="1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13" name="Google Shape;2013;p1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extrusionOk="0">
                  <a:moveTo>
                    <a:pt x="2434" y="0"/>
                  </a:move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14" name="Google Shape;2014;p1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2434" y="0"/>
                  </a:moveTo>
                  <a:lnTo>
                    <a:pt x="2434" y="0"/>
                  </a:ln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lnTo>
                    <a:pt x="24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15" name="Google Shape;2015;p13"/>
            <p:cNvSpPr/>
            <p:nvPr/>
          </p:nvSpPr>
          <p:spPr>
            <a:xfrm>
              <a:off x="7146350" y="1371325"/>
              <a:ext cx="848375" cy="788075"/>
            </a:xfrm>
            <a:custGeom>
              <a:avLst/>
              <a:gdLst/>
              <a:ahLst/>
              <a:cxnLst/>
              <a:rect l="l" t="t" r="r" b="b"/>
              <a:pathLst>
                <a:path w="33935" h="31523" extrusionOk="0">
                  <a:moveTo>
                    <a:pt x="16843" y="0"/>
                  </a:moveTo>
                  <a:lnTo>
                    <a:pt x="16011" y="42"/>
                  </a:lnTo>
                  <a:lnTo>
                    <a:pt x="15200" y="125"/>
                  </a:lnTo>
                  <a:lnTo>
                    <a:pt x="14785" y="187"/>
                  </a:lnTo>
                  <a:lnTo>
                    <a:pt x="14369" y="270"/>
                  </a:lnTo>
                  <a:lnTo>
                    <a:pt x="13974" y="354"/>
                  </a:lnTo>
                  <a:lnTo>
                    <a:pt x="13558" y="458"/>
                  </a:lnTo>
                  <a:lnTo>
                    <a:pt x="13371" y="520"/>
                  </a:lnTo>
                  <a:lnTo>
                    <a:pt x="13059" y="645"/>
                  </a:lnTo>
                  <a:lnTo>
                    <a:pt x="12809" y="790"/>
                  </a:lnTo>
                  <a:lnTo>
                    <a:pt x="12581" y="977"/>
                  </a:lnTo>
                  <a:lnTo>
                    <a:pt x="12393" y="1206"/>
                  </a:lnTo>
                  <a:lnTo>
                    <a:pt x="12248" y="1456"/>
                  </a:lnTo>
                  <a:lnTo>
                    <a:pt x="12123" y="1726"/>
                  </a:lnTo>
                  <a:lnTo>
                    <a:pt x="12040" y="2038"/>
                  </a:lnTo>
                  <a:lnTo>
                    <a:pt x="11978" y="2391"/>
                  </a:lnTo>
                  <a:lnTo>
                    <a:pt x="11915" y="3202"/>
                  </a:lnTo>
                  <a:lnTo>
                    <a:pt x="11853" y="4013"/>
                  </a:lnTo>
                  <a:lnTo>
                    <a:pt x="11832" y="4824"/>
                  </a:lnTo>
                  <a:lnTo>
                    <a:pt x="11811" y="5635"/>
                  </a:lnTo>
                  <a:lnTo>
                    <a:pt x="11811" y="7278"/>
                  </a:lnTo>
                  <a:lnTo>
                    <a:pt x="11811" y="8899"/>
                  </a:lnTo>
                  <a:lnTo>
                    <a:pt x="11811" y="9461"/>
                  </a:lnTo>
                  <a:lnTo>
                    <a:pt x="11832" y="10043"/>
                  </a:lnTo>
                  <a:lnTo>
                    <a:pt x="11811" y="10334"/>
                  </a:lnTo>
                  <a:lnTo>
                    <a:pt x="11790" y="10625"/>
                  </a:lnTo>
                  <a:lnTo>
                    <a:pt x="11749" y="10937"/>
                  </a:lnTo>
                  <a:lnTo>
                    <a:pt x="11686" y="11228"/>
                  </a:lnTo>
                  <a:lnTo>
                    <a:pt x="9898" y="11415"/>
                  </a:lnTo>
                  <a:lnTo>
                    <a:pt x="8172" y="11603"/>
                  </a:lnTo>
                  <a:lnTo>
                    <a:pt x="6675" y="11790"/>
                  </a:lnTo>
                  <a:lnTo>
                    <a:pt x="5948" y="11914"/>
                  </a:lnTo>
                  <a:lnTo>
                    <a:pt x="5199" y="12039"/>
                  </a:lnTo>
                  <a:lnTo>
                    <a:pt x="4471" y="12185"/>
                  </a:lnTo>
                  <a:lnTo>
                    <a:pt x="3744" y="12351"/>
                  </a:lnTo>
                  <a:lnTo>
                    <a:pt x="3016" y="12559"/>
                  </a:lnTo>
                  <a:lnTo>
                    <a:pt x="2309" y="12767"/>
                  </a:lnTo>
                  <a:lnTo>
                    <a:pt x="2039" y="12871"/>
                  </a:lnTo>
                  <a:lnTo>
                    <a:pt x="1789" y="12975"/>
                  </a:lnTo>
                  <a:lnTo>
                    <a:pt x="1540" y="13100"/>
                  </a:lnTo>
                  <a:lnTo>
                    <a:pt x="1332" y="13224"/>
                  </a:lnTo>
                  <a:lnTo>
                    <a:pt x="1145" y="13370"/>
                  </a:lnTo>
                  <a:lnTo>
                    <a:pt x="957" y="13515"/>
                  </a:lnTo>
                  <a:lnTo>
                    <a:pt x="791" y="13682"/>
                  </a:lnTo>
                  <a:lnTo>
                    <a:pt x="646" y="13869"/>
                  </a:lnTo>
                  <a:lnTo>
                    <a:pt x="500" y="14056"/>
                  </a:lnTo>
                  <a:lnTo>
                    <a:pt x="396" y="14264"/>
                  </a:lnTo>
                  <a:lnTo>
                    <a:pt x="292" y="14472"/>
                  </a:lnTo>
                  <a:lnTo>
                    <a:pt x="209" y="14721"/>
                  </a:lnTo>
                  <a:lnTo>
                    <a:pt x="146" y="14950"/>
                  </a:lnTo>
                  <a:lnTo>
                    <a:pt x="84" y="15220"/>
                  </a:lnTo>
                  <a:lnTo>
                    <a:pt x="43" y="15491"/>
                  </a:lnTo>
                  <a:lnTo>
                    <a:pt x="22" y="15761"/>
                  </a:lnTo>
                  <a:lnTo>
                    <a:pt x="1" y="16260"/>
                  </a:lnTo>
                  <a:lnTo>
                    <a:pt x="22" y="16780"/>
                  </a:lnTo>
                  <a:lnTo>
                    <a:pt x="43" y="17279"/>
                  </a:lnTo>
                  <a:lnTo>
                    <a:pt x="105" y="17757"/>
                  </a:lnTo>
                  <a:lnTo>
                    <a:pt x="167" y="18256"/>
                  </a:lnTo>
                  <a:lnTo>
                    <a:pt x="250" y="18755"/>
                  </a:lnTo>
                  <a:lnTo>
                    <a:pt x="354" y="19233"/>
                  </a:lnTo>
                  <a:lnTo>
                    <a:pt x="458" y="19732"/>
                  </a:lnTo>
                  <a:lnTo>
                    <a:pt x="562" y="20086"/>
                  </a:lnTo>
                  <a:lnTo>
                    <a:pt x="687" y="20377"/>
                  </a:lnTo>
                  <a:lnTo>
                    <a:pt x="770" y="20502"/>
                  </a:lnTo>
                  <a:lnTo>
                    <a:pt x="853" y="20606"/>
                  </a:lnTo>
                  <a:lnTo>
                    <a:pt x="937" y="20710"/>
                  </a:lnTo>
                  <a:lnTo>
                    <a:pt x="1041" y="20793"/>
                  </a:lnTo>
                  <a:lnTo>
                    <a:pt x="1145" y="20876"/>
                  </a:lnTo>
                  <a:lnTo>
                    <a:pt x="1249" y="20938"/>
                  </a:lnTo>
                  <a:lnTo>
                    <a:pt x="1373" y="20980"/>
                  </a:lnTo>
                  <a:lnTo>
                    <a:pt x="1519" y="21042"/>
                  </a:lnTo>
                  <a:lnTo>
                    <a:pt x="1831" y="21105"/>
                  </a:lnTo>
                  <a:lnTo>
                    <a:pt x="2205" y="21146"/>
                  </a:lnTo>
                  <a:lnTo>
                    <a:pt x="2725" y="21167"/>
                  </a:lnTo>
                  <a:lnTo>
                    <a:pt x="3723" y="21167"/>
                  </a:lnTo>
                  <a:lnTo>
                    <a:pt x="4243" y="21146"/>
                  </a:lnTo>
                  <a:lnTo>
                    <a:pt x="5241" y="21063"/>
                  </a:lnTo>
                  <a:lnTo>
                    <a:pt x="6260" y="20959"/>
                  </a:lnTo>
                  <a:lnTo>
                    <a:pt x="7216" y="20814"/>
                  </a:lnTo>
                  <a:lnTo>
                    <a:pt x="8193" y="20668"/>
                  </a:lnTo>
                  <a:lnTo>
                    <a:pt x="10127" y="20335"/>
                  </a:lnTo>
                  <a:lnTo>
                    <a:pt x="10418" y="20294"/>
                  </a:lnTo>
                  <a:lnTo>
                    <a:pt x="10647" y="20294"/>
                  </a:lnTo>
                  <a:lnTo>
                    <a:pt x="10855" y="20315"/>
                  </a:lnTo>
                  <a:lnTo>
                    <a:pt x="10917" y="20335"/>
                  </a:lnTo>
                  <a:lnTo>
                    <a:pt x="11000" y="20377"/>
                  </a:lnTo>
                  <a:lnTo>
                    <a:pt x="11063" y="20419"/>
                  </a:lnTo>
                  <a:lnTo>
                    <a:pt x="11125" y="20481"/>
                  </a:lnTo>
                  <a:lnTo>
                    <a:pt x="11229" y="20627"/>
                  </a:lnTo>
                  <a:lnTo>
                    <a:pt x="11333" y="20855"/>
                  </a:lnTo>
                  <a:lnTo>
                    <a:pt x="11437" y="21126"/>
                  </a:lnTo>
                  <a:lnTo>
                    <a:pt x="11499" y="21354"/>
                  </a:lnTo>
                  <a:lnTo>
                    <a:pt x="11541" y="21583"/>
                  </a:lnTo>
                  <a:lnTo>
                    <a:pt x="11645" y="22415"/>
                  </a:lnTo>
                  <a:lnTo>
                    <a:pt x="11728" y="23267"/>
                  </a:lnTo>
                  <a:lnTo>
                    <a:pt x="11770" y="24120"/>
                  </a:lnTo>
                  <a:lnTo>
                    <a:pt x="11790" y="24972"/>
                  </a:lnTo>
                  <a:lnTo>
                    <a:pt x="11790" y="26241"/>
                  </a:lnTo>
                  <a:lnTo>
                    <a:pt x="11811" y="27488"/>
                  </a:lnTo>
                  <a:lnTo>
                    <a:pt x="11853" y="28133"/>
                  </a:lnTo>
                  <a:lnTo>
                    <a:pt x="11894" y="28757"/>
                  </a:lnTo>
                  <a:lnTo>
                    <a:pt x="11957" y="29380"/>
                  </a:lnTo>
                  <a:lnTo>
                    <a:pt x="12040" y="30004"/>
                  </a:lnTo>
                  <a:lnTo>
                    <a:pt x="12102" y="30316"/>
                  </a:lnTo>
                  <a:lnTo>
                    <a:pt x="12144" y="30545"/>
                  </a:lnTo>
                  <a:lnTo>
                    <a:pt x="12227" y="30732"/>
                  </a:lnTo>
                  <a:lnTo>
                    <a:pt x="12310" y="30898"/>
                  </a:lnTo>
                  <a:lnTo>
                    <a:pt x="12435" y="31023"/>
                  </a:lnTo>
                  <a:lnTo>
                    <a:pt x="12581" y="31106"/>
                  </a:lnTo>
                  <a:lnTo>
                    <a:pt x="12788" y="31189"/>
                  </a:lnTo>
                  <a:lnTo>
                    <a:pt x="13017" y="31252"/>
                  </a:lnTo>
                  <a:lnTo>
                    <a:pt x="13288" y="31293"/>
                  </a:lnTo>
                  <a:lnTo>
                    <a:pt x="14036" y="31376"/>
                  </a:lnTo>
                  <a:lnTo>
                    <a:pt x="14785" y="31460"/>
                  </a:lnTo>
                  <a:lnTo>
                    <a:pt x="15533" y="31501"/>
                  </a:lnTo>
                  <a:lnTo>
                    <a:pt x="16282" y="31522"/>
                  </a:lnTo>
                  <a:lnTo>
                    <a:pt x="17030" y="31522"/>
                  </a:lnTo>
                  <a:lnTo>
                    <a:pt x="17758" y="31501"/>
                  </a:lnTo>
                  <a:lnTo>
                    <a:pt x="18507" y="31439"/>
                  </a:lnTo>
                  <a:lnTo>
                    <a:pt x="19255" y="31356"/>
                  </a:lnTo>
                  <a:lnTo>
                    <a:pt x="19525" y="31314"/>
                  </a:lnTo>
                  <a:lnTo>
                    <a:pt x="19775" y="31273"/>
                  </a:lnTo>
                  <a:lnTo>
                    <a:pt x="20004" y="31210"/>
                  </a:lnTo>
                  <a:lnTo>
                    <a:pt x="20212" y="31127"/>
                  </a:lnTo>
                  <a:lnTo>
                    <a:pt x="20399" y="31044"/>
                  </a:lnTo>
                  <a:lnTo>
                    <a:pt x="20586" y="30961"/>
                  </a:lnTo>
                  <a:lnTo>
                    <a:pt x="20731" y="30836"/>
                  </a:lnTo>
                  <a:lnTo>
                    <a:pt x="20856" y="30711"/>
                  </a:lnTo>
                  <a:lnTo>
                    <a:pt x="20981" y="30586"/>
                  </a:lnTo>
                  <a:lnTo>
                    <a:pt x="21106" y="30420"/>
                  </a:lnTo>
                  <a:lnTo>
                    <a:pt x="21189" y="30254"/>
                  </a:lnTo>
                  <a:lnTo>
                    <a:pt x="21272" y="30046"/>
                  </a:lnTo>
                  <a:lnTo>
                    <a:pt x="21355" y="29838"/>
                  </a:lnTo>
                  <a:lnTo>
                    <a:pt x="21417" y="29609"/>
                  </a:lnTo>
                  <a:lnTo>
                    <a:pt x="21501" y="29089"/>
                  </a:lnTo>
                  <a:lnTo>
                    <a:pt x="21563" y="28569"/>
                  </a:lnTo>
                  <a:lnTo>
                    <a:pt x="21584" y="28029"/>
                  </a:lnTo>
                  <a:lnTo>
                    <a:pt x="21584" y="27509"/>
                  </a:lnTo>
                  <a:lnTo>
                    <a:pt x="21563" y="26968"/>
                  </a:lnTo>
                  <a:lnTo>
                    <a:pt x="21501" y="24723"/>
                  </a:lnTo>
                  <a:lnTo>
                    <a:pt x="21480" y="23579"/>
                  </a:lnTo>
                  <a:lnTo>
                    <a:pt x="21480" y="22456"/>
                  </a:lnTo>
                  <a:lnTo>
                    <a:pt x="21480" y="22061"/>
                  </a:lnTo>
                  <a:lnTo>
                    <a:pt x="21521" y="21749"/>
                  </a:lnTo>
                  <a:lnTo>
                    <a:pt x="21563" y="21625"/>
                  </a:lnTo>
                  <a:lnTo>
                    <a:pt x="21605" y="21521"/>
                  </a:lnTo>
                  <a:lnTo>
                    <a:pt x="21646" y="21417"/>
                  </a:lnTo>
                  <a:lnTo>
                    <a:pt x="21729" y="21313"/>
                  </a:lnTo>
                  <a:lnTo>
                    <a:pt x="21792" y="21250"/>
                  </a:lnTo>
                  <a:lnTo>
                    <a:pt x="21896" y="21188"/>
                  </a:lnTo>
                  <a:lnTo>
                    <a:pt x="22000" y="21126"/>
                  </a:lnTo>
                  <a:lnTo>
                    <a:pt x="22124" y="21063"/>
                  </a:lnTo>
                  <a:lnTo>
                    <a:pt x="22436" y="21001"/>
                  </a:lnTo>
                  <a:lnTo>
                    <a:pt x="22811" y="20938"/>
                  </a:lnTo>
                  <a:lnTo>
                    <a:pt x="26865" y="20439"/>
                  </a:lnTo>
                  <a:lnTo>
                    <a:pt x="30920" y="19961"/>
                  </a:lnTo>
                  <a:lnTo>
                    <a:pt x="31648" y="19857"/>
                  </a:lnTo>
                  <a:lnTo>
                    <a:pt x="32230" y="19774"/>
                  </a:lnTo>
                  <a:lnTo>
                    <a:pt x="32458" y="19712"/>
                  </a:lnTo>
                  <a:lnTo>
                    <a:pt x="32666" y="19629"/>
                  </a:lnTo>
                  <a:lnTo>
                    <a:pt x="32854" y="19545"/>
                  </a:lnTo>
                  <a:lnTo>
                    <a:pt x="32999" y="19421"/>
                  </a:lnTo>
                  <a:lnTo>
                    <a:pt x="33124" y="19296"/>
                  </a:lnTo>
                  <a:lnTo>
                    <a:pt x="33249" y="19109"/>
                  </a:lnTo>
                  <a:lnTo>
                    <a:pt x="33353" y="18901"/>
                  </a:lnTo>
                  <a:lnTo>
                    <a:pt x="33436" y="18672"/>
                  </a:lnTo>
                  <a:lnTo>
                    <a:pt x="33540" y="18381"/>
                  </a:lnTo>
                  <a:lnTo>
                    <a:pt x="33623" y="18027"/>
                  </a:lnTo>
                  <a:lnTo>
                    <a:pt x="33810" y="17196"/>
                  </a:lnTo>
                  <a:lnTo>
                    <a:pt x="33831" y="17009"/>
                  </a:lnTo>
                  <a:lnTo>
                    <a:pt x="33893" y="16406"/>
                  </a:lnTo>
                  <a:lnTo>
                    <a:pt x="33914" y="15803"/>
                  </a:lnTo>
                  <a:lnTo>
                    <a:pt x="33935" y="15200"/>
                  </a:lnTo>
                  <a:lnTo>
                    <a:pt x="33914" y="14576"/>
                  </a:lnTo>
                  <a:lnTo>
                    <a:pt x="33872" y="13973"/>
                  </a:lnTo>
                  <a:lnTo>
                    <a:pt x="33810" y="13370"/>
                  </a:lnTo>
                  <a:lnTo>
                    <a:pt x="33664" y="12164"/>
                  </a:lnTo>
                  <a:lnTo>
                    <a:pt x="33623" y="11873"/>
                  </a:lnTo>
                  <a:lnTo>
                    <a:pt x="33560" y="11623"/>
                  </a:lnTo>
                  <a:lnTo>
                    <a:pt x="33498" y="11457"/>
                  </a:lnTo>
                  <a:lnTo>
                    <a:pt x="33394" y="11311"/>
                  </a:lnTo>
                  <a:lnTo>
                    <a:pt x="33249" y="11207"/>
                  </a:lnTo>
                  <a:lnTo>
                    <a:pt x="33061" y="11124"/>
                  </a:lnTo>
                  <a:lnTo>
                    <a:pt x="32833" y="11083"/>
                  </a:lnTo>
                  <a:lnTo>
                    <a:pt x="32521" y="11020"/>
                  </a:lnTo>
                  <a:lnTo>
                    <a:pt x="31939" y="10958"/>
                  </a:lnTo>
                  <a:lnTo>
                    <a:pt x="31356" y="10896"/>
                  </a:lnTo>
                  <a:lnTo>
                    <a:pt x="30192" y="10812"/>
                  </a:lnTo>
                  <a:lnTo>
                    <a:pt x="29028" y="10771"/>
                  </a:lnTo>
                  <a:lnTo>
                    <a:pt x="27863" y="10771"/>
                  </a:lnTo>
                  <a:lnTo>
                    <a:pt x="26699" y="10812"/>
                  </a:lnTo>
                  <a:lnTo>
                    <a:pt x="25555" y="10896"/>
                  </a:lnTo>
                  <a:lnTo>
                    <a:pt x="24391" y="11020"/>
                  </a:lnTo>
                  <a:lnTo>
                    <a:pt x="23226" y="11166"/>
                  </a:lnTo>
                  <a:lnTo>
                    <a:pt x="22894" y="11207"/>
                  </a:lnTo>
                  <a:lnTo>
                    <a:pt x="22582" y="11249"/>
                  </a:lnTo>
                  <a:lnTo>
                    <a:pt x="22249" y="11249"/>
                  </a:lnTo>
                  <a:lnTo>
                    <a:pt x="21896" y="11207"/>
                  </a:lnTo>
                  <a:lnTo>
                    <a:pt x="21792" y="10833"/>
                  </a:lnTo>
                  <a:lnTo>
                    <a:pt x="21709" y="10438"/>
                  </a:lnTo>
                  <a:lnTo>
                    <a:pt x="21646" y="10022"/>
                  </a:lnTo>
                  <a:lnTo>
                    <a:pt x="21605" y="9627"/>
                  </a:lnTo>
                  <a:lnTo>
                    <a:pt x="21563" y="9232"/>
                  </a:lnTo>
                  <a:lnTo>
                    <a:pt x="21563" y="8837"/>
                  </a:lnTo>
                  <a:lnTo>
                    <a:pt x="21542" y="8026"/>
                  </a:lnTo>
                  <a:lnTo>
                    <a:pt x="21563" y="5240"/>
                  </a:lnTo>
                  <a:lnTo>
                    <a:pt x="21563" y="3847"/>
                  </a:lnTo>
                  <a:lnTo>
                    <a:pt x="21542" y="2454"/>
                  </a:lnTo>
                  <a:lnTo>
                    <a:pt x="21521" y="1996"/>
                  </a:lnTo>
                  <a:lnTo>
                    <a:pt x="21459" y="1601"/>
                  </a:lnTo>
                  <a:lnTo>
                    <a:pt x="21397" y="1414"/>
                  </a:lnTo>
                  <a:lnTo>
                    <a:pt x="21334" y="1248"/>
                  </a:lnTo>
                  <a:lnTo>
                    <a:pt x="21272" y="1102"/>
                  </a:lnTo>
                  <a:lnTo>
                    <a:pt x="21189" y="957"/>
                  </a:lnTo>
                  <a:lnTo>
                    <a:pt x="21106" y="832"/>
                  </a:lnTo>
                  <a:lnTo>
                    <a:pt x="21002" y="728"/>
                  </a:lnTo>
                  <a:lnTo>
                    <a:pt x="20898" y="624"/>
                  </a:lnTo>
                  <a:lnTo>
                    <a:pt x="20752" y="541"/>
                  </a:lnTo>
                  <a:lnTo>
                    <a:pt x="20627" y="458"/>
                  </a:lnTo>
                  <a:lnTo>
                    <a:pt x="20482" y="395"/>
                  </a:lnTo>
                  <a:lnTo>
                    <a:pt x="20315" y="333"/>
                  </a:lnTo>
                  <a:lnTo>
                    <a:pt x="20128" y="291"/>
                  </a:lnTo>
                  <a:lnTo>
                    <a:pt x="19317" y="146"/>
                  </a:lnTo>
                  <a:lnTo>
                    <a:pt x="18486" y="42"/>
                  </a:lnTo>
                  <a:lnTo>
                    <a:pt x="176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16" name="Google Shape;2016;p13"/>
            <p:cNvSpPr/>
            <p:nvPr/>
          </p:nvSpPr>
          <p:spPr>
            <a:xfrm>
              <a:off x="7119850" y="1348450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714" y="915"/>
                  </a:moveTo>
                  <a:lnTo>
                    <a:pt x="19546" y="957"/>
                  </a:lnTo>
                  <a:lnTo>
                    <a:pt x="20377" y="1061"/>
                  </a:lnTo>
                  <a:lnTo>
                    <a:pt x="21188" y="1206"/>
                  </a:lnTo>
                  <a:lnTo>
                    <a:pt x="21375" y="1248"/>
                  </a:lnTo>
                  <a:lnTo>
                    <a:pt x="21542" y="1310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8" y="1539"/>
                  </a:lnTo>
                  <a:lnTo>
                    <a:pt x="22062" y="1643"/>
                  </a:lnTo>
                  <a:lnTo>
                    <a:pt x="22166" y="1747"/>
                  </a:lnTo>
                  <a:lnTo>
                    <a:pt x="22249" y="1872"/>
                  </a:lnTo>
                  <a:lnTo>
                    <a:pt x="22332" y="2017"/>
                  </a:lnTo>
                  <a:lnTo>
                    <a:pt x="22394" y="2163"/>
                  </a:lnTo>
                  <a:lnTo>
                    <a:pt x="22457" y="2329"/>
                  </a:lnTo>
                  <a:lnTo>
                    <a:pt x="22519" y="2516"/>
                  </a:lnTo>
                  <a:lnTo>
                    <a:pt x="22581" y="2911"/>
                  </a:lnTo>
                  <a:lnTo>
                    <a:pt x="22602" y="3369"/>
                  </a:lnTo>
                  <a:lnTo>
                    <a:pt x="22623" y="4762"/>
                  </a:lnTo>
                  <a:lnTo>
                    <a:pt x="22623" y="6155"/>
                  </a:lnTo>
                  <a:lnTo>
                    <a:pt x="22602" y="8941"/>
                  </a:lnTo>
                  <a:lnTo>
                    <a:pt x="22623" y="9752"/>
                  </a:lnTo>
                  <a:lnTo>
                    <a:pt x="22623" y="10147"/>
                  </a:lnTo>
                  <a:lnTo>
                    <a:pt x="22665" y="10542"/>
                  </a:lnTo>
                  <a:lnTo>
                    <a:pt x="22706" y="10937"/>
                  </a:lnTo>
                  <a:lnTo>
                    <a:pt x="22769" y="11353"/>
                  </a:lnTo>
                  <a:lnTo>
                    <a:pt x="22852" y="11748"/>
                  </a:lnTo>
                  <a:lnTo>
                    <a:pt x="22956" y="12122"/>
                  </a:lnTo>
                  <a:lnTo>
                    <a:pt x="23309" y="12164"/>
                  </a:lnTo>
                  <a:lnTo>
                    <a:pt x="23642" y="12164"/>
                  </a:lnTo>
                  <a:lnTo>
                    <a:pt x="23954" y="12122"/>
                  </a:lnTo>
                  <a:lnTo>
                    <a:pt x="24286" y="12081"/>
                  </a:lnTo>
                  <a:lnTo>
                    <a:pt x="25451" y="11935"/>
                  </a:lnTo>
                  <a:lnTo>
                    <a:pt x="26615" y="11811"/>
                  </a:lnTo>
                  <a:lnTo>
                    <a:pt x="27759" y="11727"/>
                  </a:lnTo>
                  <a:lnTo>
                    <a:pt x="28923" y="11686"/>
                  </a:lnTo>
                  <a:lnTo>
                    <a:pt x="30088" y="11686"/>
                  </a:lnTo>
                  <a:lnTo>
                    <a:pt x="31252" y="11727"/>
                  </a:lnTo>
                  <a:lnTo>
                    <a:pt x="32416" y="11811"/>
                  </a:lnTo>
                  <a:lnTo>
                    <a:pt x="32999" y="11873"/>
                  </a:lnTo>
                  <a:lnTo>
                    <a:pt x="33581" y="11935"/>
                  </a:lnTo>
                  <a:lnTo>
                    <a:pt x="33893" y="11998"/>
                  </a:lnTo>
                  <a:lnTo>
                    <a:pt x="34121" y="12039"/>
                  </a:lnTo>
                  <a:lnTo>
                    <a:pt x="34309" y="12122"/>
                  </a:lnTo>
                  <a:lnTo>
                    <a:pt x="34454" y="12226"/>
                  </a:lnTo>
                  <a:lnTo>
                    <a:pt x="34558" y="12372"/>
                  </a:lnTo>
                  <a:lnTo>
                    <a:pt x="34620" y="12538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70" y="14285"/>
                  </a:lnTo>
                  <a:lnTo>
                    <a:pt x="34932" y="14888"/>
                  </a:lnTo>
                  <a:lnTo>
                    <a:pt x="34974" y="15491"/>
                  </a:lnTo>
                  <a:lnTo>
                    <a:pt x="34995" y="16115"/>
                  </a:lnTo>
                  <a:lnTo>
                    <a:pt x="34974" y="16718"/>
                  </a:lnTo>
                  <a:lnTo>
                    <a:pt x="34953" y="17321"/>
                  </a:lnTo>
                  <a:lnTo>
                    <a:pt x="34891" y="17924"/>
                  </a:lnTo>
                  <a:lnTo>
                    <a:pt x="34870" y="18111"/>
                  </a:lnTo>
                  <a:lnTo>
                    <a:pt x="34683" y="18942"/>
                  </a:lnTo>
                  <a:lnTo>
                    <a:pt x="34600" y="19296"/>
                  </a:lnTo>
                  <a:lnTo>
                    <a:pt x="34496" y="19587"/>
                  </a:lnTo>
                  <a:lnTo>
                    <a:pt x="34413" y="19816"/>
                  </a:lnTo>
                  <a:lnTo>
                    <a:pt x="34309" y="20024"/>
                  </a:lnTo>
                  <a:lnTo>
                    <a:pt x="34184" y="20211"/>
                  </a:lnTo>
                  <a:lnTo>
                    <a:pt x="34059" y="20336"/>
                  </a:lnTo>
                  <a:lnTo>
                    <a:pt x="33914" y="20460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90" y="20689"/>
                  </a:lnTo>
                  <a:lnTo>
                    <a:pt x="32708" y="20772"/>
                  </a:lnTo>
                  <a:lnTo>
                    <a:pt x="31980" y="20876"/>
                  </a:lnTo>
                  <a:lnTo>
                    <a:pt x="27925" y="21354"/>
                  </a:lnTo>
                  <a:lnTo>
                    <a:pt x="23871" y="21853"/>
                  </a:lnTo>
                  <a:lnTo>
                    <a:pt x="23496" y="21916"/>
                  </a:lnTo>
                  <a:lnTo>
                    <a:pt x="23184" y="21978"/>
                  </a:lnTo>
                  <a:lnTo>
                    <a:pt x="23060" y="22041"/>
                  </a:lnTo>
                  <a:lnTo>
                    <a:pt x="22956" y="22103"/>
                  </a:lnTo>
                  <a:lnTo>
                    <a:pt x="22852" y="22165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5" y="22436"/>
                  </a:lnTo>
                  <a:lnTo>
                    <a:pt x="22623" y="22540"/>
                  </a:lnTo>
                  <a:lnTo>
                    <a:pt x="22581" y="22664"/>
                  </a:lnTo>
                  <a:lnTo>
                    <a:pt x="22540" y="22976"/>
                  </a:lnTo>
                  <a:lnTo>
                    <a:pt x="22540" y="23371"/>
                  </a:lnTo>
                  <a:lnTo>
                    <a:pt x="22540" y="24494"/>
                  </a:lnTo>
                  <a:lnTo>
                    <a:pt x="22561" y="25638"/>
                  </a:lnTo>
                  <a:lnTo>
                    <a:pt x="22623" y="27883"/>
                  </a:lnTo>
                  <a:lnTo>
                    <a:pt x="22644" y="28424"/>
                  </a:lnTo>
                  <a:lnTo>
                    <a:pt x="22644" y="28944"/>
                  </a:lnTo>
                  <a:lnTo>
                    <a:pt x="22623" y="29484"/>
                  </a:lnTo>
                  <a:lnTo>
                    <a:pt x="22561" y="30004"/>
                  </a:lnTo>
                  <a:lnTo>
                    <a:pt x="22477" y="30524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9" y="31169"/>
                  </a:lnTo>
                  <a:lnTo>
                    <a:pt x="22166" y="31335"/>
                  </a:lnTo>
                  <a:lnTo>
                    <a:pt x="22041" y="31501"/>
                  </a:lnTo>
                  <a:lnTo>
                    <a:pt x="21916" y="31626"/>
                  </a:lnTo>
                  <a:lnTo>
                    <a:pt x="21791" y="31751"/>
                  </a:lnTo>
                  <a:lnTo>
                    <a:pt x="21646" y="31876"/>
                  </a:lnTo>
                  <a:lnTo>
                    <a:pt x="21459" y="31959"/>
                  </a:lnTo>
                  <a:lnTo>
                    <a:pt x="21272" y="32042"/>
                  </a:lnTo>
                  <a:lnTo>
                    <a:pt x="21064" y="32125"/>
                  </a:lnTo>
                  <a:lnTo>
                    <a:pt x="20835" y="32188"/>
                  </a:lnTo>
                  <a:lnTo>
                    <a:pt x="20585" y="32229"/>
                  </a:lnTo>
                  <a:lnTo>
                    <a:pt x="20315" y="32271"/>
                  </a:lnTo>
                  <a:lnTo>
                    <a:pt x="19567" y="32354"/>
                  </a:lnTo>
                  <a:lnTo>
                    <a:pt x="18818" y="32416"/>
                  </a:lnTo>
                  <a:lnTo>
                    <a:pt x="18090" y="32437"/>
                  </a:lnTo>
                  <a:lnTo>
                    <a:pt x="17342" y="32437"/>
                  </a:lnTo>
                  <a:lnTo>
                    <a:pt x="16593" y="32416"/>
                  </a:lnTo>
                  <a:lnTo>
                    <a:pt x="15845" y="32375"/>
                  </a:lnTo>
                  <a:lnTo>
                    <a:pt x="15096" y="32291"/>
                  </a:lnTo>
                  <a:lnTo>
                    <a:pt x="14348" y="32208"/>
                  </a:lnTo>
                  <a:lnTo>
                    <a:pt x="14077" y="32167"/>
                  </a:lnTo>
                  <a:lnTo>
                    <a:pt x="13848" y="32104"/>
                  </a:lnTo>
                  <a:lnTo>
                    <a:pt x="13641" y="32021"/>
                  </a:lnTo>
                  <a:lnTo>
                    <a:pt x="13495" y="31938"/>
                  </a:lnTo>
                  <a:lnTo>
                    <a:pt x="13370" y="31813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1"/>
                  </a:lnTo>
                  <a:lnTo>
                    <a:pt x="13100" y="30919"/>
                  </a:lnTo>
                  <a:lnTo>
                    <a:pt x="13017" y="30295"/>
                  </a:lnTo>
                  <a:lnTo>
                    <a:pt x="12954" y="29672"/>
                  </a:lnTo>
                  <a:lnTo>
                    <a:pt x="12913" y="29048"/>
                  </a:lnTo>
                  <a:lnTo>
                    <a:pt x="12871" y="28403"/>
                  </a:lnTo>
                  <a:lnTo>
                    <a:pt x="12850" y="27156"/>
                  </a:lnTo>
                  <a:lnTo>
                    <a:pt x="12850" y="25887"/>
                  </a:lnTo>
                  <a:lnTo>
                    <a:pt x="12830" y="25035"/>
                  </a:lnTo>
                  <a:lnTo>
                    <a:pt x="12788" y="24182"/>
                  </a:lnTo>
                  <a:lnTo>
                    <a:pt x="12705" y="23330"/>
                  </a:lnTo>
                  <a:lnTo>
                    <a:pt x="12601" y="22498"/>
                  </a:lnTo>
                  <a:lnTo>
                    <a:pt x="12559" y="22269"/>
                  </a:lnTo>
                  <a:lnTo>
                    <a:pt x="12497" y="22041"/>
                  </a:lnTo>
                  <a:lnTo>
                    <a:pt x="12393" y="21770"/>
                  </a:lnTo>
                  <a:lnTo>
                    <a:pt x="12289" y="21542"/>
                  </a:lnTo>
                  <a:lnTo>
                    <a:pt x="12185" y="21396"/>
                  </a:lnTo>
                  <a:lnTo>
                    <a:pt x="12123" y="21334"/>
                  </a:lnTo>
                  <a:lnTo>
                    <a:pt x="12060" y="21292"/>
                  </a:lnTo>
                  <a:lnTo>
                    <a:pt x="11977" y="21250"/>
                  </a:lnTo>
                  <a:lnTo>
                    <a:pt x="11915" y="21230"/>
                  </a:lnTo>
                  <a:lnTo>
                    <a:pt x="11707" y="21209"/>
                  </a:lnTo>
                  <a:lnTo>
                    <a:pt x="11478" y="21209"/>
                  </a:lnTo>
                  <a:lnTo>
                    <a:pt x="11187" y="21250"/>
                  </a:lnTo>
                  <a:lnTo>
                    <a:pt x="9253" y="21583"/>
                  </a:lnTo>
                  <a:lnTo>
                    <a:pt x="8276" y="21729"/>
                  </a:lnTo>
                  <a:lnTo>
                    <a:pt x="7320" y="21874"/>
                  </a:lnTo>
                  <a:lnTo>
                    <a:pt x="6301" y="21978"/>
                  </a:lnTo>
                  <a:lnTo>
                    <a:pt x="5303" y="22061"/>
                  </a:lnTo>
                  <a:lnTo>
                    <a:pt x="4783" y="22082"/>
                  </a:lnTo>
                  <a:lnTo>
                    <a:pt x="3785" y="22082"/>
                  </a:lnTo>
                  <a:lnTo>
                    <a:pt x="3265" y="22061"/>
                  </a:lnTo>
                  <a:lnTo>
                    <a:pt x="2891" y="22020"/>
                  </a:lnTo>
                  <a:lnTo>
                    <a:pt x="2579" y="21957"/>
                  </a:lnTo>
                  <a:lnTo>
                    <a:pt x="2433" y="21895"/>
                  </a:lnTo>
                  <a:lnTo>
                    <a:pt x="2309" y="21853"/>
                  </a:lnTo>
                  <a:lnTo>
                    <a:pt x="2205" y="21791"/>
                  </a:lnTo>
                  <a:lnTo>
                    <a:pt x="2101" y="21708"/>
                  </a:lnTo>
                  <a:lnTo>
                    <a:pt x="1997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2"/>
                  </a:lnTo>
                  <a:lnTo>
                    <a:pt x="1622" y="21001"/>
                  </a:lnTo>
                  <a:lnTo>
                    <a:pt x="1518" y="20647"/>
                  </a:lnTo>
                  <a:lnTo>
                    <a:pt x="1414" y="20148"/>
                  </a:lnTo>
                  <a:lnTo>
                    <a:pt x="1310" y="19670"/>
                  </a:lnTo>
                  <a:lnTo>
                    <a:pt x="1227" y="19171"/>
                  </a:lnTo>
                  <a:lnTo>
                    <a:pt x="1165" y="18672"/>
                  </a:lnTo>
                  <a:lnTo>
                    <a:pt x="1103" y="18194"/>
                  </a:lnTo>
                  <a:lnTo>
                    <a:pt x="1082" y="17695"/>
                  </a:lnTo>
                  <a:lnTo>
                    <a:pt x="1061" y="17175"/>
                  </a:lnTo>
                  <a:lnTo>
                    <a:pt x="1082" y="16676"/>
                  </a:lnTo>
                  <a:lnTo>
                    <a:pt x="1103" y="16406"/>
                  </a:lnTo>
                  <a:lnTo>
                    <a:pt x="1144" y="16135"/>
                  </a:lnTo>
                  <a:lnTo>
                    <a:pt x="1206" y="15865"/>
                  </a:lnTo>
                  <a:lnTo>
                    <a:pt x="1269" y="15636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1"/>
                  </a:lnTo>
                  <a:lnTo>
                    <a:pt x="1706" y="14784"/>
                  </a:lnTo>
                  <a:lnTo>
                    <a:pt x="1851" y="14597"/>
                  </a:lnTo>
                  <a:lnTo>
                    <a:pt x="2017" y="14430"/>
                  </a:lnTo>
                  <a:lnTo>
                    <a:pt x="2205" y="14285"/>
                  </a:lnTo>
                  <a:lnTo>
                    <a:pt x="2392" y="14139"/>
                  </a:lnTo>
                  <a:lnTo>
                    <a:pt x="2600" y="14015"/>
                  </a:lnTo>
                  <a:lnTo>
                    <a:pt x="2849" y="13890"/>
                  </a:lnTo>
                  <a:lnTo>
                    <a:pt x="3099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4" y="13266"/>
                  </a:lnTo>
                  <a:lnTo>
                    <a:pt x="5531" y="13100"/>
                  </a:lnTo>
                  <a:lnTo>
                    <a:pt x="6259" y="12954"/>
                  </a:lnTo>
                  <a:lnTo>
                    <a:pt x="7008" y="12829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0"/>
                  </a:lnTo>
                  <a:lnTo>
                    <a:pt x="12746" y="12143"/>
                  </a:lnTo>
                  <a:lnTo>
                    <a:pt x="12809" y="11852"/>
                  </a:lnTo>
                  <a:lnTo>
                    <a:pt x="12850" y="11540"/>
                  </a:lnTo>
                  <a:lnTo>
                    <a:pt x="12871" y="11249"/>
                  </a:lnTo>
                  <a:lnTo>
                    <a:pt x="12892" y="10958"/>
                  </a:lnTo>
                  <a:lnTo>
                    <a:pt x="12871" y="10376"/>
                  </a:lnTo>
                  <a:lnTo>
                    <a:pt x="12871" y="9814"/>
                  </a:lnTo>
                  <a:lnTo>
                    <a:pt x="12871" y="8193"/>
                  </a:lnTo>
                  <a:lnTo>
                    <a:pt x="12871" y="6550"/>
                  </a:lnTo>
                  <a:lnTo>
                    <a:pt x="12892" y="5739"/>
                  </a:lnTo>
                  <a:lnTo>
                    <a:pt x="12913" y="4928"/>
                  </a:lnTo>
                  <a:lnTo>
                    <a:pt x="12975" y="4117"/>
                  </a:lnTo>
                  <a:lnTo>
                    <a:pt x="13038" y="3306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1"/>
                  </a:lnTo>
                  <a:lnTo>
                    <a:pt x="13641" y="1892"/>
                  </a:lnTo>
                  <a:lnTo>
                    <a:pt x="13869" y="1705"/>
                  </a:lnTo>
                  <a:lnTo>
                    <a:pt x="14119" y="1560"/>
                  </a:lnTo>
                  <a:lnTo>
                    <a:pt x="14431" y="1435"/>
                  </a:lnTo>
                  <a:lnTo>
                    <a:pt x="14618" y="1373"/>
                  </a:lnTo>
                  <a:lnTo>
                    <a:pt x="15034" y="1269"/>
                  </a:lnTo>
                  <a:lnTo>
                    <a:pt x="15429" y="1185"/>
                  </a:lnTo>
                  <a:lnTo>
                    <a:pt x="15845" y="1102"/>
                  </a:lnTo>
                  <a:lnTo>
                    <a:pt x="16260" y="1040"/>
                  </a:lnTo>
                  <a:lnTo>
                    <a:pt x="17071" y="957"/>
                  </a:lnTo>
                  <a:lnTo>
                    <a:pt x="17903" y="915"/>
                  </a:lnTo>
                  <a:close/>
                  <a:moveTo>
                    <a:pt x="17862" y="0"/>
                  </a:moveTo>
                  <a:lnTo>
                    <a:pt x="17404" y="42"/>
                  </a:lnTo>
                  <a:lnTo>
                    <a:pt x="16947" y="83"/>
                  </a:lnTo>
                  <a:lnTo>
                    <a:pt x="16489" y="146"/>
                  </a:lnTo>
                  <a:lnTo>
                    <a:pt x="16032" y="229"/>
                  </a:lnTo>
                  <a:lnTo>
                    <a:pt x="15574" y="333"/>
                  </a:lnTo>
                  <a:lnTo>
                    <a:pt x="15117" y="437"/>
                  </a:lnTo>
                  <a:lnTo>
                    <a:pt x="14659" y="58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5"/>
                  </a:lnTo>
                  <a:lnTo>
                    <a:pt x="13537" y="1019"/>
                  </a:lnTo>
                  <a:lnTo>
                    <a:pt x="13391" y="1102"/>
                  </a:lnTo>
                  <a:lnTo>
                    <a:pt x="13246" y="1227"/>
                  </a:lnTo>
                  <a:lnTo>
                    <a:pt x="13121" y="1331"/>
                  </a:lnTo>
                  <a:lnTo>
                    <a:pt x="12892" y="1601"/>
                  </a:lnTo>
                  <a:lnTo>
                    <a:pt x="12684" y="1872"/>
                  </a:lnTo>
                  <a:lnTo>
                    <a:pt x="12518" y="2204"/>
                  </a:lnTo>
                  <a:lnTo>
                    <a:pt x="12393" y="2558"/>
                  </a:lnTo>
                  <a:lnTo>
                    <a:pt x="12289" y="2932"/>
                  </a:lnTo>
                  <a:lnTo>
                    <a:pt x="12164" y="3618"/>
                  </a:lnTo>
                  <a:lnTo>
                    <a:pt x="12081" y="4284"/>
                  </a:lnTo>
                  <a:lnTo>
                    <a:pt x="12019" y="4970"/>
                  </a:lnTo>
                  <a:lnTo>
                    <a:pt x="11977" y="5656"/>
                  </a:lnTo>
                  <a:lnTo>
                    <a:pt x="11956" y="6321"/>
                  </a:lnTo>
                  <a:lnTo>
                    <a:pt x="11956" y="7007"/>
                  </a:lnTo>
                  <a:lnTo>
                    <a:pt x="11977" y="8380"/>
                  </a:lnTo>
                  <a:lnTo>
                    <a:pt x="11998" y="9107"/>
                  </a:lnTo>
                  <a:lnTo>
                    <a:pt x="12040" y="9835"/>
                  </a:lnTo>
                  <a:lnTo>
                    <a:pt x="12123" y="11270"/>
                  </a:lnTo>
                  <a:lnTo>
                    <a:pt x="12019" y="11312"/>
                  </a:lnTo>
                  <a:lnTo>
                    <a:pt x="11936" y="11332"/>
                  </a:lnTo>
                  <a:lnTo>
                    <a:pt x="11748" y="11353"/>
                  </a:lnTo>
                  <a:lnTo>
                    <a:pt x="11437" y="11353"/>
                  </a:lnTo>
                  <a:lnTo>
                    <a:pt x="10272" y="11415"/>
                  </a:lnTo>
                  <a:lnTo>
                    <a:pt x="9108" y="11519"/>
                  </a:lnTo>
                  <a:lnTo>
                    <a:pt x="7964" y="11644"/>
                  </a:lnTo>
                  <a:lnTo>
                    <a:pt x="6821" y="11831"/>
                  </a:lnTo>
                  <a:lnTo>
                    <a:pt x="6259" y="11956"/>
                  </a:lnTo>
                  <a:lnTo>
                    <a:pt x="5698" y="12060"/>
                  </a:lnTo>
                  <a:lnTo>
                    <a:pt x="5136" y="12206"/>
                  </a:lnTo>
                  <a:lnTo>
                    <a:pt x="4575" y="12351"/>
                  </a:lnTo>
                  <a:lnTo>
                    <a:pt x="4014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2"/>
                  </a:lnTo>
                  <a:lnTo>
                    <a:pt x="1934" y="13266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4" y="13640"/>
                  </a:lnTo>
                  <a:lnTo>
                    <a:pt x="1227" y="13786"/>
                  </a:lnTo>
                  <a:lnTo>
                    <a:pt x="1082" y="13931"/>
                  </a:lnTo>
                  <a:lnTo>
                    <a:pt x="936" y="14098"/>
                  </a:lnTo>
                  <a:lnTo>
                    <a:pt x="811" y="14264"/>
                  </a:lnTo>
                  <a:lnTo>
                    <a:pt x="687" y="14430"/>
                  </a:lnTo>
                  <a:lnTo>
                    <a:pt x="583" y="14618"/>
                  </a:lnTo>
                  <a:lnTo>
                    <a:pt x="479" y="14826"/>
                  </a:lnTo>
                  <a:lnTo>
                    <a:pt x="396" y="15033"/>
                  </a:lnTo>
                  <a:lnTo>
                    <a:pt x="333" y="15241"/>
                  </a:lnTo>
                  <a:lnTo>
                    <a:pt x="271" y="15449"/>
                  </a:lnTo>
                  <a:lnTo>
                    <a:pt x="208" y="15678"/>
                  </a:lnTo>
                  <a:lnTo>
                    <a:pt x="125" y="16239"/>
                  </a:lnTo>
                  <a:lnTo>
                    <a:pt x="42" y="16780"/>
                  </a:lnTo>
                  <a:lnTo>
                    <a:pt x="1" y="17321"/>
                  </a:lnTo>
                  <a:lnTo>
                    <a:pt x="1" y="17882"/>
                  </a:lnTo>
                  <a:lnTo>
                    <a:pt x="1" y="18423"/>
                  </a:lnTo>
                  <a:lnTo>
                    <a:pt x="42" y="18963"/>
                  </a:lnTo>
                  <a:lnTo>
                    <a:pt x="104" y="19525"/>
                  </a:lnTo>
                  <a:lnTo>
                    <a:pt x="188" y="20065"/>
                  </a:lnTo>
                  <a:lnTo>
                    <a:pt x="292" y="20502"/>
                  </a:lnTo>
                  <a:lnTo>
                    <a:pt x="396" y="20897"/>
                  </a:lnTo>
                  <a:lnTo>
                    <a:pt x="520" y="21271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9" y="22228"/>
                  </a:lnTo>
                  <a:lnTo>
                    <a:pt x="1206" y="22498"/>
                  </a:lnTo>
                  <a:lnTo>
                    <a:pt x="1435" y="22748"/>
                  </a:lnTo>
                  <a:lnTo>
                    <a:pt x="1685" y="22976"/>
                  </a:lnTo>
                  <a:lnTo>
                    <a:pt x="1955" y="23163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6" y="23766"/>
                  </a:lnTo>
                  <a:lnTo>
                    <a:pt x="3702" y="23870"/>
                  </a:lnTo>
                  <a:lnTo>
                    <a:pt x="4117" y="23954"/>
                  </a:lnTo>
                  <a:lnTo>
                    <a:pt x="4845" y="24058"/>
                  </a:lnTo>
                  <a:lnTo>
                    <a:pt x="5573" y="24120"/>
                  </a:lnTo>
                  <a:lnTo>
                    <a:pt x="6322" y="24141"/>
                  </a:lnTo>
                  <a:lnTo>
                    <a:pt x="7049" y="24120"/>
                  </a:lnTo>
                  <a:lnTo>
                    <a:pt x="8214" y="24037"/>
                  </a:lnTo>
                  <a:lnTo>
                    <a:pt x="9357" y="23912"/>
                  </a:lnTo>
                  <a:lnTo>
                    <a:pt x="10522" y="23746"/>
                  </a:lnTo>
                  <a:lnTo>
                    <a:pt x="11707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5" y="27093"/>
                  </a:lnTo>
                  <a:lnTo>
                    <a:pt x="11936" y="28195"/>
                  </a:lnTo>
                  <a:lnTo>
                    <a:pt x="12019" y="29256"/>
                  </a:lnTo>
                  <a:lnTo>
                    <a:pt x="12060" y="29796"/>
                  </a:lnTo>
                  <a:lnTo>
                    <a:pt x="12123" y="30337"/>
                  </a:lnTo>
                  <a:lnTo>
                    <a:pt x="12206" y="30878"/>
                  </a:lnTo>
                  <a:lnTo>
                    <a:pt x="12310" y="31397"/>
                  </a:lnTo>
                  <a:lnTo>
                    <a:pt x="12393" y="31938"/>
                  </a:lnTo>
                  <a:lnTo>
                    <a:pt x="12518" y="32458"/>
                  </a:lnTo>
                  <a:lnTo>
                    <a:pt x="12643" y="32894"/>
                  </a:lnTo>
                  <a:lnTo>
                    <a:pt x="12726" y="33082"/>
                  </a:lnTo>
                  <a:lnTo>
                    <a:pt x="12809" y="33269"/>
                  </a:lnTo>
                  <a:lnTo>
                    <a:pt x="12913" y="33435"/>
                  </a:lnTo>
                  <a:lnTo>
                    <a:pt x="13017" y="33581"/>
                  </a:lnTo>
                  <a:lnTo>
                    <a:pt x="13142" y="33726"/>
                  </a:lnTo>
                  <a:lnTo>
                    <a:pt x="13266" y="33872"/>
                  </a:lnTo>
                  <a:lnTo>
                    <a:pt x="13391" y="33996"/>
                  </a:lnTo>
                  <a:lnTo>
                    <a:pt x="13557" y="34100"/>
                  </a:lnTo>
                  <a:lnTo>
                    <a:pt x="13703" y="34204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3"/>
                  </a:lnTo>
                  <a:lnTo>
                    <a:pt x="14472" y="34496"/>
                  </a:lnTo>
                  <a:lnTo>
                    <a:pt x="14680" y="34537"/>
                  </a:lnTo>
                  <a:lnTo>
                    <a:pt x="15179" y="34599"/>
                  </a:lnTo>
                  <a:lnTo>
                    <a:pt x="15657" y="34662"/>
                  </a:lnTo>
                  <a:lnTo>
                    <a:pt x="16136" y="34683"/>
                  </a:lnTo>
                  <a:lnTo>
                    <a:pt x="16614" y="34703"/>
                  </a:lnTo>
                  <a:lnTo>
                    <a:pt x="17092" y="34703"/>
                  </a:lnTo>
                  <a:lnTo>
                    <a:pt x="17570" y="34683"/>
                  </a:lnTo>
                  <a:lnTo>
                    <a:pt x="18049" y="34641"/>
                  </a:lnTo>
                  <a:lnTo>
                    <a:pt x="18527" y="34579"/>
                  </a:lnTo>
                  <a:lnTo>
                    <a:pt x="18984" y="34516"/>
                  </a:lnTo>
                  <a:lnTo>
                    <a:pt x="19463" y="34433"/>
                  </a:lnTo>
                  <a:lnTo>
                    <a:pt x="19920" y="34329"/>
                  </a:lnTo>
                  <a:lnTo>
                    <a:pt x="20398" y="34225"/>
                  </a:lnTo>
                  <a:lnTo>
                    <a:pt x="21313" y="33955"/>
                  </a:lnTo>
                  <a:lnTo>
                    <a:pt x="22249" y="33643"/>
                  </a:lnTo>
                  <a:lnTo>
                    <a:pt x="22477" y="33539"/>
                  </a:lnTo>
                  <a:lnTo>
                    <a:pt x="22685" y="33414"/>
                  </a:lnTo>
                  <a:lnTo>
                    <a:pt x="22873" y="33269"/>
                  </a:lnTo>
                  <a:lnTo>
                    <a:pt x="23039" y="33123"/>
                  </a:lnTo>
                  <a:lnTo>
                    <a:pt x="23205" y="32936"/>
                  </a:lnTo>
                  <a:lnTo>
                    <a:pt x="23330" y="32728"/>
                  </a:lnTo>
                  <a:lnTo>
                    <a:pt x="23476" y="32541"/>
                  </a:lnTo>
                  <a:lnTo>
                    <a:pt x="23600" y="32312"/>
                  </a:lnTo>
                  <a:lnTo>
                    <a:pt x="23746" y="32021"/>
                  </a:lnTo>
                  <a:lnTo>
                    <a:pt x="23871" y="31709"/>
                  </a:lnTo>
                  <a:lnTo>
                    <a:pt x="23995" y="31397"/>
                  </a:lnTo>
                  <a:lnTo>
                    <a:pt x="24099" y="31085"/>
                  </a:lnTo>
                  <a:lnTo>
                    <a:pt x="24183" y="30774"/>
                  </a:lnTo>
                  <a:lnTo>
                    <a:pt x="24245" y="30462"/>
                  </a:lnTo>
                  <a:lnTo>
                    <a:pt x="24370" y="29838"/>
                  </a:lnTo>
                  <a:lnTo>
                    <a:pt x="24432" y="29193"/>
                  </a:lnTo>
                  <a:lnTo>
                    <a:pt x="24474" y="28528"/>
                  </a:lnTo>
                  <a:lnTo>
                    <a:pt x="24474" y="27883"/>
                  </a:lnTo>
                  <a:lnTo>
                    <a:pt x="24474" y="27218"/>
                  </a:lnTo>
                  <a:lnTo>
                    <a:pt x="24453" y="26428"/>
                  </a:lnTo>
                  <a:lnTo>
                    <a:pt x="24453" y="25638"/>
                  </a:lnTo>
                  <a:lnTo>
                    <a:pt x="24474" y="24037"/>
                  </a:lnTo>
                  <a:lnTo>
                    <a:pt x="25513" y="24016"/>
                  </a:lnTo>
                  <a:lnTo>
                    <a:pt x="26574" y="23974"/>
                  </a:lnTo>
                  <a:lnTo>
                    <a:pt x="28736" y="23829"/>
                  </a:lnTo>
                  <a:lnTo>
                    <a:pt x="29963" y="23766"/>
                  </a:lnTo>
                  <a:lnTo>
                    <a:pt x="31190" y="23662"/>
                  </a:lnTo>
                  <a:lnTo>
                    <a:pt x="31793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4" y="22997"/>
                  </a:lnTo>
                  <a:lnTo>
                    <a:pt x="35016" y="22852"/>
                  </a:lnTo>
                  <a:lnTo>
                    <a:pt x="35307" y="22706"/>
                  </a:lnTo>
                  <a:lnTo>
                    <a:pt x="35577" y="22540"/>
                  </a:lnTo>
                  <a:lnTo>
                    <a:pt x="35806" y="22373"/>
                  </a:lnTo>
                  <a:lnTo>
                    <a:pt x="36034" y="22165"/>
                  </a:lnTo>
                  <a:lnTo>
                    <a:pt x="36222" y="21957"/>
                  </a:lnTo>
                  <a:lnTo>
                    <a:pt x="36409" y="21708"/>
                  </a:lnTo>
                  <a:lnTo>
                    <a:pt x="36575" y="21458"/>
                  </a:lnTo>
                  <a:lnTo>
                    <a:pt x="36700" y="21188"/>
                  </a:lnTo>
                  <a:lnTo>
                    <a:pt x="36825" y="20876"/>
                  </a:lnTo>
                  <a:lnTo>
                    <a:pt x="36928" y="20564"/>
                  </a:lnTo>
                  <a:lnTo>
                    <a:pt x="36991" y="20211"/>
                  </a:lnTo>
                  <a:lnTo>
                    <a:pt x="37053" y="19857"/>
                  </a:lnTo>
                  <a:lnTo>
                    <a:pt x="37116" y="19462"/>
                  </a:lnTo>
                  <a:lnTo>
                    <a:pt x="37157" y="19067"/>
                  </a:lnTo>
                  <a:lnTo>
                    <a:pt x="37178" y="18256"/>
                  </a:lnTo>
                  <a:lnTo>
                    <a:pt x="37178" y="17466"/>
                  </a:lnTo>
                  <a:lnTo>
                    <a:pt x="37136" y="16676"/>
                  </a:lnTo>
                  <a:lnTo>
                    <a:pt x="37032" y="15907"/>
                  </a:lnTo>
                  <a:lnTo>
                    <a:pt x="36908" y="15117"/>
                  </a:lnTo>
                  <a:lnTo>
                    <a:pt x="36762" y="14347"/>
                  </a:lnTo>
                  <a:lnTo>
                    <a:pt x="36575" y="13578"/>
                  </a:lnTo>
                  <a:lnTo>
                    <a:pt x="36492" y="13266"/>
                  </a:lnTo>
                  <a:lnTo>
                    <a:pt x="36388" y="12996"/>
                  </a:lnTo>
                  <a:lnTo>
                    <a:pt x="36284" y="12725"/>
                  </a:lnTo>
                  <a:lnTo>
                    <a:pt x="36159" y="12476"/>
                  </a:lnTo>
                  <a:lnTo>
                    <a:pt x="36014" y="12247"/>
                  </a:lnTo>
                  <a:lnTo>
                    <a:pt x="35847" y="12039"/>
                  </a:lnTo>
                  <a:lnTo>
                    <a:pt x="35660" y="11831"/>
                  </a:lnTo>
                  <a:lnTo>
                    <a:pt x="35473" y="11644"/>
                  </a:lnTo>
                  <a:lnTo>
                    <a:pt x="35265" y="11478"/>
                  </a:lnTo>
                  <a:lnTo>
                    <a:pt x="35057" y="11332"/>
                  </a:lnTo>
                  <a:lnTo>
                    <a:pt x="34808" y="11187"/>
                  </a:lnTo>
                  <a:lnTo>
                    <a:pt x="34558" y="11062"/>
                  </a:lnTo>
                  <a:lnTo>
                    <a:pt x="34309" y="10958"/>
                  </a:lnTo>
                  <a:lnTo>
                    <a:pt x="34017" y="10875"/>
                  </a:lnTo>
                  <a:lnTo>
                    <a:pt x="33726" y="10812"/>
                  </a:lnTo>
                  <a:lnTo>
                    <a:pt x="33414" y="10750"/>
                  </a:lnTo>
                  <a:lnTo>
                    <a:pt x="32520" y="10646"/>
                  </a:lnTo>
                  <a:lnTo>
                    <a:pt x="31626" y="10563"/>
                  </a:lnTo>
                  <a:lnTo>
                    <a:pt x="30753" y="10521"/>
                  </a:lnTo>
                  <a:lnTo>
                    <a:pt x="29859" y="10501"/>
                  </a:lnTo>
                  <a:lnTo>
                    <a:pt x="28965" y="10521"/>
                  </a:lnTo>
                  <a:lnTo>
                    <a:pt x="28071" y="10563"/>
                  </a:lnTo>
                  <a:lnTo>
                    <a:pt x="27177" y="10625"/>
                  </a:lnTo>
                  <a:lnTo>
                    <a:pt x="26283" y="10709"/>
                  </a:lnTo>
                  <a:lnTo>
                    <a:pt x="25867" y="10771"/>
                  </a:lnTo>
                  <a:lnTo>
                    <a:pt x="25451" y="10833"/>
                  </a:lnTo>
                  <a:lnTo>
                    <a:pt x="25222" y="10854"/>
                  </a:lnTo>
                  <a:lnTo>
                    <a:pt x="25014" y="10875"/>
                  </a:lnTo>
                  <a:lnTo>
                    <a:pt x="24806" y="10854"/>
                  </a:lnTo>
                  <a:lnTo>
                    <a:pt x="24578" y="10833"/>
                  </a:lnTo>
                  <a:lnTo>
                    <a:pt x="24598" y="10251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0"/>
                  </a:lnTo>
                  <a:lnTo>
                    <a:pt x="24806" y="6903"/>
                  </a:lnTo>
                  <a:lnTo>
                    <a:pt x="24765" y="6217"/>
                  </a:lnTo>
                  <a:lnTo>
                    <a:pt x="24702" y="5510"/>
                  </a:lnTo>
                  <a:lnTo>
                    <a:pt x="24640" y="4824"/>
                  </a:lnTo>
                  <a:lnTo>
                    <a:pt x="24536" y="4138"/>
                  </a:lnTo>
                  <a:lnTo>
                    <a:pt x="24474" y="3805"/>
                  </a:lnTo>
                  <a:lnTo>
                    <a:pt x="24390" y="3493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9" y="2579"/>
                  </a:lnTo>
                  <a:lnTo>
                    <a:pt x="23933" y="2308"/>
                  </a:lnTo>
                  <a:lnTo>
                    <a:pt x="23787" y="2038"/>
                  </a:lnTo>
                  <a:lnTo>
                    <a:pt x="23621" y="1788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3"/>
                  </a:lnTo>
                  <a:lnTo>
                    <a:pt x="22748" y="936"/>
                  </a:lnTo>
                  <a:lnTo>
                    <a:pt x="22477" y="770"/>
                  </a:lnTo>
                  <a:lnTo>
                    <a:pt x="22207" y="624"/>
                  </a:lnTo>
                  <a:lnTo>
                    <a:pt x="21895" y="499"/>
                  </a:lnTo>
                  <a:lnTo>
                    <a:pt x="21563" y="395"/>
                  </a:lnTo>
                  <a:lnTo>
                    <a:pt x="21105" y="291"/>
                  </a:lnTo>
                  <a:lnTo>
                    <a:pt x="20648" y="187"/>
                  </a:lnTo>
                  <a:lnTo>
                    <a:pt x="20169" y="125"/>
                  </a:lnTo>
                  <a:lnTo>
                    <a:pt x="19712" y="63"/>
                  </a:lnTo>
                  <a:lnTo>
                    <a:pt x="19255" y="21"/>
                  </a:lnTo>
                  <a:lnTo>
                    <a:pt x="187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17" name="Google Shape;2017;p13"/>
            <p:cNvSpPr/>
            <p:nvPr/>
          </p:nvSpPr>
          <p:spPr>
            <a:xfrm>
              <a:off x="7467600" y="1420700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0"/>
                  </a:moveTo>
                  <a:lnTo>
                    <a:pt x="604" y="21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7"/>
                  </a:lnTo>
                  <a:lnTo>
                    <a:pt x="84" y="624"/>
                  </a:lnTo>
                  <a:lnTo>
                    <a:pt x="42" y="811"/>
                  </a:lnTo>
                  <a:lnTo>
                    <a:pt x="22" y="1040"/>
                  </a:lnTo>
                  <a:lnTo>
                    <a:pt x="1" y="1685"/>
                  </a:lnTo>
                  <a:lnTo>
                    <a:pt x="42" y="2350"/>
                  </a:lnTo>
                  <a:lnTo>
                    <a:pt x="84" y="3015"/>
                  </a:lnTo>
                  <a:lnTo>
                    <a:pt x="167" y="3660"/>
                  </a:lnTo>
                  <a:lnTo>
                    <a:pt x="271" y="4450"/>
                  </a:lnTo>
                  <a:lnTo>
                    <a:pt x="375" y="5240"/>
                  </a:lnTo>
                  <a:lnTo>
                    <a:pt x="458" y="5635"/>
                  </a:lnTo>
                  <a:lnTo>
                    <a:pt x="541" y="6030"/>
                  </a:lnTo>
                  <a:lnTo>
                    <a:pt x="645" y="6425"/>
                  </a:lnTo>
                  <a:lnTo>
                    <a:pt x="791" y="6820"/>
                  </a:lnTo>
                  <a:lnTo>
                    <a:pt x="916" y="6758"/>
                  </a:lnTo>
                  <a:lnTo>
                    <a:pt x="999" y="6696"/>
                  </a:lnTo>
                  <a:lnTo>
                    <a:pt x="1061" y="6633"/>
                  </a:lnTo>
                  <a:lnTo>
                    <a:pt x="1082" y="6550"/>
                  </a:lnTo>
                  <a:lnTo>
                    <a:pt x="1228" y="5843"/>
                  </a:lnTo>
                  <a:lnTo>
                    <a:pt x="1373" y="5157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3" y="3078"/>
                  </a:lnTo>
                  <a:lnTo>
                    <a:pt x="1644" y="2371"/>
                  </a:lnTo>
                  <a:lnTo>
                    <a:pt x="1623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5" y="395"/>
                  </a:lnTo>
                  <a:lnTo>
                    <a:pt x="1311" y="250"/>
                  </a:lnTo>
                  <a:lnTo>
                    <a:pt x="1207" y="146"/>
                  </a:lnTo>
                  <a:lnTo>
                    <a:pt x="1061" y="63"/>
                  </a:lnTo>
                  <a:lnTo>
                    <a:pt x="916" y="21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18" name="Google Shape;2018;p13"/>
            <p:cNvSpPr/>
            <p:nvPr/>
          </p:nvSpPr>
          <p:spPr>
            <a:xfrm>
              <a:off x="7800300" y="1670200"/>
              <a:ext cx="131525" cy="41625"/>
            </a:xfrm>
            <a:custGeom>
              <a:avLst/>
              <a:gdLst/>
              <a:ahLst/>
              <a:cxnLst/>
              <a:rect l="l" t="t" r="r" b="b"/>
              <a:pathLst>
                <a:path w="5261" h="1665" extrusionOk="0">
                  <a:moveTo>
                    <a:pt x="2308" y="1"/>
                  </a:moveTo>
                  <a:lnTo>
                    <a:pt x="1747" y="22"/>
                  </a:lnTo>
                  <a:lnTo>
                    <a:pt x="1206" y="105"/>
                  </a:lnTo>
                  <a:lnTo>
                    <a:pt x="645" y="209"/>
                  </a:lnTo>
                  <a:lnTo>
                    <a:pt x="499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3" y="562"/>
                  </a:lnTo>
                  <a:lnTo>
                    <a:pt x="42" y="687"/>
                  </a:lnTo>
                  <a:lnTo>
                    <a:pt x="0" y="833"/>
                  </a:lnTo>
                  <a:lnTo>
                    <a:pt x="0" y="978"/>
                  </a:lnTo>
                  <a:lnTo>
                    <a:pt x="42" y="1145"/>
                  </a:lnTo>
                  <a:lnTo>
                    <a:pt x="83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40"/>
                  </a:lnTo>
                  <a:lnTo>
                    <a:pt x="520" y="1581"/>
                  </a:lnTo>
                  <a:lnTo>
                    <a:pt x="645" y="1623"/>
                  </a:lnTo>
                  <a:lnTo>
                    <a:pt x="790" y="1644"/>
                  </a:lnTo>
                  <a:lnTo>
                    <a:pt x="1019" y="1664"/>
                  </a:lnTo>
                  <a:lnTo>
                    <a:pt x="1227" y="1664"/>
                  </a:lnTo>
                  <a:lnTo>
                    <a:pt x="1664" y="1644"/>
                  </a:lnTo>
                  <a:lnTo>
                    <a:pt x="2100" y="1581"/>
                  </a:lnTo>
                  <a:lnTo>
                    <a:pt x="2537" y="1519"/>
                  </a:lnTo>
                  <a:lnTo>
                    <a:pt x="3244" y="1394"/>
                  </a:lnTo>
                  <a:lnTo>
                    <a:pt x="3577" y="1332"/>
                  </a:lnTo>
                  <a:lnTo>
                    <a:pt x="3930" y="1249"/>
                  </a:lnTo>
                  <a:lnTo>
                    <a:pt x="4263" y="1165"/>
                  </a:lnTo>
                  <a:lnTo>
                    <a:pt x="4616" y="1041"/>
                  </a:lnTo>
                  <a:lnTo>
                    <a:pt x="4928" y="895"/>
                  </a:lnTo>
                  <a:lnTo>
                    <a:pt x="5261" y="729"/>
                  </a:lnTo>
                  <a:lnTo>
                    <a:pt x="5219" y="604"/>
                  </a:lnTo>
                  <a:lnTo>
                    <a:pt x="5157" y="521"/>
                  </a:lnTo>
                  <a:lnTo>
                    <a:pt x="5094" y="479"/>
                  </a:lnTo>
                  <a:lnTo>
                    <a:pt x="5032" y="458"/>
                  </a:lnTo>
                  <a:lnTo>
                    <a:pt x="4491" y="271"/>
                  </a:lnTo>
                  <a:lnTo>
                    <a:pt x="3951" y="147"/>
                  </a:lnTo>
                  <a:lnTo>
                    <a:pt x="3389" y="63"/>
                  </a:lnTo>
                  <a:lnTo>
                    <a:pt x="2849" y="22"/>
                  </a:lnTo>
                  <a:lnTo>
                    <a:pt x="2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2019" name="Google Shape;2019;p13"/>
          <p:cNvGrpSpPr/>
          <p:nvPr/>
        </p:nvGrpSpPr>
        <p:grpSpPr>
          <a:xfrm rot="8463339" flipH="1">
            <a:off x="1747514" y="5966547"/>
            <a:ext cx="398508" cy="584199"/>
            <a:chOff x="8492491" y="1981586"/>
            <a:chExt cx="299605" cy="438125"/>
          </a:xfrm>
        </p:grpSpPr>
        <p:sp>
          <p:nvSpPr>
            <p:cNvPr id="2020" name="Google Shape;2020;p13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21" name="Google Shape;2021;p13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22" name="Google Shape;2022;p13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2023" name="Google Shape;2023;p13"/>
          <p:cNvGrpSpPr/>
          <p:nvPr/>
        </p:nvGrpSpPr>
        <p:grpSpPr>
          <a:xfrm>
            <a:off x="5802650" y="6082926"/>
            <a:ext cx="624337" cy="587327"/>
            <a:chOff x="7115700" y="1348450"/>
            <a:chExt cx="933600" cy="873825"/>
          </a:xfrm>
        </p:grpSpPr>
        <p:sp>
          <p:nvSpPr>
            <p:cNvPr id="2024" name="Google Shape;2024;p1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extrusionOk="0">
                  <a:moveTo>
                    <a:pt x="13641" y="1997"/>
                  </a:moveTo>
                  <a:lnTo>
                    <a:pt x="13807" y="2018"/>
                  </a:lnTo>
                  <a:lnTo>
                    <a:pt x="13932" y="2059"/>
                  </a:lnTo>
                  <a:lnTo>
                    <a:pt x="14057" y="2142"/>
                  </a:lnTo>
                  <a:lnTo>
                    <a:pt x="14181" y="2246"/>
                  </a:lnTo>
                  <a:lnTo>
                    <a:pt x="14264" y="2392"/>
                  </a:lnTo>
                  <a:lnTo>
                    <a:pt x="14348" y="2558"/>
                  </a:lnTo>
                  <a:lnTo>
                    <a:pt x="14410" y="2745"/>
                  </a:lnTo>
                  <a:lnTo>
                    <a:pt x="14431" y="2974"/>
                  </a:lnTo>
                  <a:lnTo>
                    <a:pt x="14472" y="3681"/>
                  </a:lnTo>
                  <a:lnTo>
                    <a:pt x="14493" y="4367"/>
                  </a:lnTo>
                  <a:lnTo>
                    <a:pt x="14472" y="5074"/>
                  </a:lnTo>
                  <a:lnTo>
                    <a:pt x="14410" y="5781"/>
                  </a:lnTo>
                  <a:lnTo>
                    <a:pt x="14327" y="6467"/>
                  </a:lnTo>
                  <a:lnTo>
                    <a:pt x="14223" y="7154"/>
                  </a:lnTo>
                  <a:lnTo>
                    <a:pt x="14077" y="7840"/>
                  </a:lnTo>
                  <a:lnTo>
                    <a:pt x="13932" y="8547"/>
                  </a:lnTo>
                  <a:lnTo>
                    <a:pt x="13911" y="8630"/>
                  </a:lnTo>
                  <a:lnTo>
                    <a:pt x="13849" y="8692"/>
                  </a:lnTo>
                  <a:lnTo>
                    <a:pt x="13765" y="8755"/>
                  </a:lnTo>
                  <a:lnTo>
                    <a:pt x="13641" y="8817"/>
                  </a:lnTo>
                  <a:lnTo>
                    <a:pt x="13495" y="8422"/>
                  </a:lnTo>
                  <a:lnTo>
                    <a:pt x="13391" y="8027"/>
                  </a:lnTo>
                  <a:lnTo>
                    <a:pt x="13308" y="7632"/>
                  </a:lnTo>
                  <a:lnTo>
                    <a:pt x="13225" y="7237"/>
                  </a:lnTo>
                  <a:lnTo>
                    <a:pt x="13121" y="6447"/>
                  </a:lnTo>
                  <a:lnTo>
                    <a:pt x="13017" y="5656"/>
                  </a:lnTo>
                  <a:lnTo>
                    <a:pt x="12934" y="5012"/>
                  </a:lnTo>
                  <a:lnTo>
                    <a:pt x="12892" y="4347"/>
                  </a:lnTo>
                  <a:lnTo>
                    <a:pt x="12851" y="3681"/>
                  </a:lnTo>
                  <a:lnTo>
                    <a:pt x="12871" y="3037"/>
                  </a:lnTo>
                  <a:lnTo>
                    <a:pt x="12892" y="2808"/>
                  </a:lnTo>
                  <a:lnTo>
                    <a:pt x="12934" y="2621"/>
                  </a:lnTo>
                  <a:lnTo>
                    <a:pt x="12996" y="2434"/>
                  </a:lnTo>
                  <a:lnTo>
                    <a:pt x="13100" y="2288"/>
                  </a:lnTo>
                  <a:lnTo>
                    <a:pt x="13204" y="2163"/>
                  </a:lnTo>
                  <a:lnTo>
                    <a:pt x="13329" y="2080"/>
                  </a:lnTo>
                  <a:lnTo>
                    <a:pt x="13454" y="2018"/>
                  </a:lnTo>
                  <a:lnTo>
                    <a:pt x="13620" y="1997"/>
                  </a:lnTo>
                  <a:close/>
                  <a:moveTo>
                    <a:pt x="28923" y="11977"/>
                  </a:moveTo>
                  <a:lnTo>
                    <a:pt x="29256" y="11998"/>
                  </a:lnTo>
                  <a:lnTo>
                    <a:pt x="29568" y="12040"/>
                  </a:lnTo>
                  <a:lnTo>
                    <a:pt x="29901" y="12081"/>
                  </a:lnTo>
                  <a:lnTo>
                    <a:pt x="30212" y="12144"/>
                  </a:lnTo>
                  <a:lnTo>
                    <a:pt x="30545" y="12227"/>
                  </a:lnTo>
                  <a:lnTo>
                    <a:pt x="30857" y="12310"/>
                  </a:lnTo>
                  <a:lnTo>
                    <a:pt x="31190" y="12435"/>
                  </a:lnTo>
                  <a:lnTo>
                    <a:pt x="31252" y="12456"/>
                  </a:lnTo>
                  <a:lnTo>
                    <a:pt x="31315" y="12497"/>
                  </a:lnTo>
                  <a:lnTo>
                    <a:pt x="31377" y="12580"/>
                  </a:lnTo>
                  <a:lnTo>
                    <a:pt x="31418" y="12705"/>
                  </a:lnTo>
                  <a:lnTo>
                    <a:pt x="31086" y="12872"/>
                  </a:lnTo>
                  <a:lnTo>
                    <a:pt x="30774" y="13017"/>
                  </a:lnTo>
                  <a:lnTo>
                    <a:pt x="30420" y="13142"/>
                  </a:lnTo>
                  <a:lnTo>
                    <a:pt x="30088" y="13225"/>
                  </a:lnTo>
                  <a:lnTo>
                    <a:pt x="29734" y="13308"/>
                  </a:lnTo>
                  <a:lnTo>
                    <a:pt x="29402" y="13371"/>
                  </a:lnTo>
                  <a:lnTo>
                    <a:pt x="28695" y="13495"/>
                  </a:lnTo>
                  <a:lnTo>
                    <a:pt x="28029" y="13599"/>
                  </a:lnTo>
                  <a:lnTo>
                    <a:pt x="27697" y="13620"/>
                  </a:lnTo>
                  <a:lnTo>
                    <a:pt x="27364" y="13641"/>
                  </a:lnTo>
                  <a:lnTo>
                    <a:pt x="27156" y="13641"/>
                  </a:lnTo>
                  <a:lnTo>
                    <a:pt x="26948" y="13620"/>
                  </a:lnTo>
                  <a:lnTo>
                    <a:pt x="26802" y="13599"/>
                  </a:lnTo>
                  <a:lnTo>
                    <a:pt x="26678" y="13558"/>
                  </a:lnTo>
                  <a:lnTo>
                    <a:pt x="26532" y="13516"/>
                  </a:lnTo>
                  <a:lnTo>
                    <a:pt x="26428" y="13433"/>
                  </a:lnTo>
                  <a:lnTo>
                    <a:pt x="26324" y="13350"/>
                  </a:lnTo>
                  <a:lnTo>
                    <a:pt x="26241" y="13246"/>
                  </a:lnTo>
                  <a:lnTo>
                    <a:pt x="26199" y="13121"/>
                  </a:lnTo>
                  <a:lnTo>
                    <a:pt x="26158" y="12955"/>
                  </a:lnTo>
                  <a:lnTo>
                    <a:pt x="26158" y="12809"/>
                  </a:lnTo>
                  <a:lnTo>
                    <a:pt x="26199" y="12664"/>
                  </a:lnTo>
                  <a:lnTo>
                    <a:pt x="26241" y="12539"/>
                  </a:lnTo>
                  <a:lnTo>
                    <a:pt x="26324" y="12435"/>
                  </a:lnTo>
                  <a:lnTo>
                    <a:pt x="26428" y="12352"/>
                  </a:lnTo>
                  <a:lnTo>
                    <a:pt x="26532" y="12269"/>
                  </a:lnTo>
                  <a:lnTo>
                    <a:pt x="26657" y="12227"/>
                  </a:lnTo>
                  <a:lnTo>
                    <a:pt x="26802" y="12185"/>
                  </a:lnTo>
                  <a:lnTo>
                    <a:pt x="27260" y="12081"/>
                  </a:lnTo>
                  <a:lnTo>
                    <a:pt x="27697" y="12019"/>
                  </a:lnTo>
                  <a:lnTo>
                    <a:pt x="28154" y="11998"/>
                  </a:lnTo>
                  <a:lnTo>
                    <a:pt x="28591" y="11977"/>
                  </a:lnTo>
                  <a:close/>
                  <a:moveTo>
                    <a:pt x="4159" y="13537"/>
                  </a:moveTo>
                  <a:lnTo>
                    <a:pt x="4658" y="13558"/>
                  </a:lnTo>
                  <a:lnTo>
                    <a:pt x="4887" y="13599"/>
                  </a:lnTo>
                  <a:lnTo>
                    <a:pt x="5116" y="13641"/>
                  </a:lnTo>
                  <a:lnTo>
                    <a:pt x="5324" y="13703"/>
                  </a:lnTo>
                  <a:lnTo>
                    <a:pt x="5511" y="13766"/>
                  </a:lnTo>
                  <a:lnTo>
                    <a:pt x="5677" y="13849"/>
                  </a:lnTo>
                  <a:lnTo>
                    <a:pt x="5843" y="13932"/>
                  </a:lnTo>
                  <a:lnTo>
                    <a:pt x="5885" y="13994"/>
                  </a:lnTo>
                  <a:lnTo>
                    <a:pt x="5947" y="14078"/>
                  </a:lnTo>
                  <a:lnTo>
                    <a:pt x="5927" y="14182"/>
                  </a:lnTo>
                  <a:lnTo>
                    <a:pt x="5885" y="14265"/>
                  </a:lnTo>
                  <a:lnTo>
                    <a:pt x="5843" y="14327"/>
                  </a:lnTo>
                  <a:lnTo>
                    <a:pt x="5781" y="14389"/>
                  </a:lnTo>
                  <a:lnTo>
                    <a:pt x="5635" y="14493"/>
                  </a:lnTo>
                  <a:lnTo>
                    <a:pt x="5490" y="14597"/>
                  </a:lnTo>
                  <a:lnTo>
                    <a:pt x="5220" y="14764"/>
                  </a:lnTo>
                  <a:lnTo>
                    <a:pt x="4949" y="14930"/>
                  </a:lnTo>
                  <a:lnTo>
                    <a:pt x="4658" y="15076"/>
                  </a:lnTo>
                  <a:lnTo>
                    <a:pt x="4367" y="15200"/>
                  </a:lnTo>
                  <a:lnTo>
                    <a:pt x="4055" y="15325"/>
                  </a:lnTo>
                  <a:lnTo>
                    <a:pt x="3764" y="15429"/>
                  </a:lnTo>
                  <a:lnTo>
                    <a:pt x="3452" y="15533"/>
                  </a:lnTo>
                  <a:lnTo>
                    <a:pt x="3140" y="15616"/>
                  </a:lnTo>
                  <a:lnTo>
                    <a:pt x="2932" y="15658"/>
                  </a:lnTo>
                  <a:lnTo>
                    <a:pt x="2496" y="15658"/>
                  </a:lnTo>
                  <a:lnTo>
                    <a:pt x="2309" y="15595"/>
                  </a:lnTo>
                  <a:lnTo>
                    <a:pt x="2205" y="15554"/>
                  </a:lnTo>
                  <a:lnTo>
                    <a:pt x="2121" y="15491"/>
                  </a:lnTo>
                  <a:lnTo>
                    <a:pt x="2038" y="15408"/>
                  </a:lnTo>
                  <a:lnTo>
                    <a:pt x="1955" y="15325"/>
                  </a:lnTo>
                  <a:lnTo>
                    <a:pt x="1851" y="15180"/>
                  </a:lnTo>
                  <a:lnTo>
                    <a:pt x="1789" y="15013"/>
                  </a:lnTo>
                  <a:lnTo>
                    <a:pt x="1768" y="14847"/>
                  </a:lnTo>
                  <a:lnTo>
                    <a:pt x="1789" y="14681"/>
                  </a:lnTo>
                  <a:lnTo>
                    <a:pt x="1830" y="14514"/>
                  </a:lnTo>
                  <a:lnTo>
                    <a:pt x="1893" y="14369"/>
                  </a:lnTo>
                  <a:lnTo>
                    <a:pt x="1997" y="14202"/>
                  </a:lnTo>
                  <a:lnTo>
                    <a:pt x="2142" y="14078"/>
                  </a:lnTo>
                  <a:lnTo>
                    <a:pt x="2329" y="13953"/>
                  </a:lnTo>
                  <a:lnTo>
                    <a:pt x="2537" y="13849"/>
                  </a:lnTo>
                  <a:lnTo>
                    <a:pt x="2766" y="13745"/>
                  </a:lnTo>
                  <a:lnTo>
                    <a:pt x="3016" y="13683"/>
                  </a:lnTo>
                  <a:lnTo>
                    <a:pt x="3307" y="13620"/>
                  </a:lnTo>
                  <a:lnTo>
                    <a:pt x="3577" y="13579"/>
                  </a:lnTo>
                  <a:lnTo>
                    <a:pt x="3868" y="13558"/>
                  </a:lnTo>
                  <a:lnTo>
                    <a:pt x="4159" y="13537"/>
                  </a:lnTo>
                  <a:close/>
                  <a:moveTo>
                    <a:pt x="17155" y="1"/>
                  </a:move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25" name="Google Shape;2025;p1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1207" y="1664"/>
                  </a:moveTo>
                  <a:lnTo>
                    <a:pt x="1207" y="1664"/>
                  </a:lnTo>
                  <a:lnTo>
                    <a:pt x="999" y="1664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645" y="1622"/>
                  </a:lnTo>
                  <a:lnTo>
                    <a:pt x="521" y="1581"/>
                  </a:lnTo>
                  <a:lnTo>
                    <a:pt x="375" y="1539"/>
                  </a:lnTo>
                  <a:lnTo>
                    <a:pt x="271" y="1456"/>
                  </a:lnTo>
                  <a:lnTo>
                    <a:pt x="167" y="1373"/>
                  </a:lnTo>
                  <a:lnTo>
                    <a:pt x="84" y="1269"/>
                  </a:lnTo>
                  <a:lnTo>
                    <a:pt x="42" y="1144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1" y="832"/>
                  </a:lnTo>
                  <a:lnTo>
                    <a:pt x="42" y="687"/>
                  </a:lnTo>
                  <a:lnTo>
                    <a:pt x="84" y="562"/>
                  </a:lnTo>
                  <a:lnTo>
                    <a:pt x="167" y="458"/>
                  </a:lnTo>
                  <a:lnTo>
                    <a:pt x="271" y="375"/>
                  </a:lnTo>
                  <a:lnTo>
                    <a:pt x="375" y="292"/>
                  </a:lnTo>
                  <a:lnTo>
                    <a:pt x="500" y="250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1103" y="104"/>
                  </a:lnTo>
                  <a:lnTo>
                    <a:pt x="1540" y="42"/>
                  </a:lnTo>
                  <a:lnTo>
                    <a:pt x="1997" y="21"/>
                  </a:lnTo>
                  <a:lnTo>
                    <a:pt x="2434" y="0"/>
                  </a:lnTo>
                  <a:lnTo>
                    <a:pt x="2434" y="0"/>
                  </a:lnTo>
                  <a:lnTo>
                    <a:pt x="2766" y="0"/>
                  </a:lnTo>
                  <a:lnTo>
                    <a:pt x="3099" y="21"/>
                  </a:lnTo>
                  <a:lnTo>
                    <a:pt x="3411" y="63"/>
                  </a:lnTo>
                  <a:lnTo>
                    <a:pt x="3744" y="104"/>
                  </a:lnTo>
                  <a:lnTo>
                    <a:pt x="4055" y="167"/>
                  </a:lnTo>
                  <a:lnTo>
                    <a:pt x="4388" y="250"/>
                  </a:lnTo>
                  <a:lnTo>
                    <a:pt x="4700" y="333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5095" y="479"/>
                  </a:lnTo>
                  <a:lnTo>
                    <a:pt x="5158" y="520"/>
                  </a:lnTo>
                  <a:lnTo>
                    <a:pt x="5220" y="603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4929" y="895"/>
                  </a:lnTo>
                  <a:lnTo>
                    <a:pt x="4617" y="1040"/>
                  </a:lnTo>
                  <a:lnTo>
                    <a:pt x="4263" y="1165"/>
                  </a:lnTo>
                  <a:lnTo>
                    <a:pt x="3931" y="1248"/>
                  </a:lnTo>
                  <a:lnTo>
                    <a:pt x="3577" y="1331"/>
                  </a:lnTo>
                  <a:lnTo>
                    <a:pt x="3245" y="1394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1872" y="1622"/>
                  </a:lnTo>
                  <a:lnTo>
                    <a:pt x="1540" y="1643"/>
                  </a:lnTo>
                  <a:lnTo>
                    <a:pt x="1207" y="16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26" name="Google Shape;2026;p1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6821"/>
                  </a:moveTo>
                  <a:lnTo>
                    <a:pt x="791" y="6821"/>
                  </a:lnTo>
                  <a:lnTo>
                    <a:pt x="645" y="6426"/>
                  </a:lnTo>
                  <a:lnTo>
                    <a:pt x="541" y="6031"/>
                  </a:lnTo>
                  <a:lnTo>
                    <a:pt x="458" y="5636"/>
                  </a:lnTo>
                  <a:lnTo>
                    <a:pt x="375" y="5241"/>
                  </a:lnTo>
                  <a:lnTo>
                    <a:pt x="271" y="4451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84" y="3016"/>
                  </a:lnTo>
                  <a:lnTo>
                    <a:pt x="42" y="2351"/>
                  </a:lnTo>
                  <a:lnTo>
                    <a:pt x="1" y="1685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42" y="812"/>
                  </a:lnTo>
                  <a:lnTo>
                    <a:pt x="84" y="625"/>
                  </a:lnTo>
                  <a:lnTo>
                    <a:pt x="146" y="438"/>
                  </a:lnTo>
                  <a:lnTo>
                    <a:pt x="250" y="292"/>
                  </a:lnTo>
                  <a:lnTo>
                    <a:pt x="354" y="167"/>
                  </a:lnTo>
                  <a:lnTo>
                    <a:pt x="479" y="84"/>
                  </a:lnTo>
                  <a:lnTo>
                    <a:pt x="604" y="22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791" y="1"/>
                  </a:lnTo>
                  <a:lnTo>
                    <a:pt x="791" y="1"/>
                  </a:lnTo>
                  <a:lnTo>
                    <a:pt x="957" y="22"/>
                  </a:lnTo>
                  <a:lnTo>
                    <a:pt x="1082" y="63"/>
                  </a:lnTo>
                  <a:lnTo>
                    <a:pt x="1207" y="146"/>
                  </a:lnTo>
                  <a:lnTo>
                    <a:pt x="1331" y="250"/>
                  </a:lnTo>
                  <a:lnTo>
                    <a:pt x="1414" y="396"/>
                  </a:lnTo>
                  <a:lnTo>
                    <a:pt x="1498" y="562"/>
                  </a:lnTo>
                  <a:lnTo>
                    <a:pt x="1560" y="749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622" y="1685"/>
                  </a:lnTo>
                  <a:lnTo>
                    <a:pt x="1643" y="2371"/>
                  </a:lnTo>
                  <a:lnTo>
                    <a:pt x="1622" y="3078"/>
                  </a:lnTo>
                  <a:lnTo>
                    <a:pt x="1560" y="3785"/>
                  </a:lnTo>
                  <a:lnTo>
                    <a:pt x="1477" y="4471"/>
                  </a:lnTo>
                  <a:lnTo>
                    <a:pt x="1373" y="5158"/>
                  </a:lnTo>
                  <a:lnTo>
                    <a:pt x="1227" y="584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061" y="6634"/>
                  </a:lnTo>
                  <a:lnTo>
                    <a:pt x="999" y="6696"/>
                  </a:lnTo>
                  <a:lnTo>
                    <a:pt x="915" y="6759"/>
                  </a:lnTo>
                  <a:lnTo>
                    <a:pt x="791" y="6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27" name="Google Shape;2027;p1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7155" y="1"/>
                  </a:moveTo>
                  <a:lnTo>
                    <a:pt x="17155" y="1"/>
                  </a:ln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28" name="Google Shape;2028;p13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215" y="895"/>
                  </a:moveTo>
                  <a:lnTo>
                    <a:pt x="18963" y="916"/>
                  </a:lnTo>
                  <a:lnTo>
                    <a:pt x="19691" y="978"/>
                  </a:lnTo>
                  <a:lnTo>
                    <a:pt x="20439" y="1082"/>
                  </a:lnTo>
                  <a:lnTo>
                    <a:pt x="21188" y="1207"/>
                  </a:lnTo>
                  <a:lnTo>
                    <a:pt x="21375" y="1248"/>
                  </a:lnTo>
                  <a:lnTo>
                    <a:pt x="21541" y="1311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7" y="1539"/>
                  </a:lnTo>
                  <a:lnTo>
                    <a:pt x="22061" y="1643"/>
                  </a:lnTo>
                  <a:lnTo>
                    <a:pt x="22165" y="1747"/>
                  </a:lnTo>
                  <a:lnTo>
                    <a:pt x="22248" y="1872"/>
                  </a:lnTo>
                  <a:lnTo>
                    <a:pt x="22332" y="2018"/>
                  </a:lnTo>
                  <a:lnTo>
                    <a:pt x="22394" y="2163"/>
                  </a:lnTo>
                  <a:lnTo>
                    <a:pt x="22456" y="2330"/>
                  </a:lnTo>
                  <a:lnTo>
                    <a:pt x="22519" y="2517"/>
                  </a:lnTo>
                  <a:lnTo>
                    <a:pt x="22581" y="2912"/>
                  </a:lnTo>
                  <a:lnTo>
                    <a:pt x="22602" y="3369"/>
                  </a:lnTo>
                  <a:lnTo>
                    <a:pt x="22623" y="4804"/>
                  </a:lnTo>
                  <a:lnTo>
                    <a:pt x="22623" y="6239"/>
                  </a:lnTo>
                  <a:lnTo>
                    <a:pt x="22602" y="8942"/>
                  </a:lnTo>
                  <a:lnTo>
                    <a:pt x="22602" y="9274"/>
                  </a:lnTo>
                  <a:lnTo>
                    <a:pt x="22623" y="9981"/>
                  </a:lnTo>
                  <a:lnTo>
                    <a:pt x="22685" y="10709"/>
                  </a:lnTo>
                  <a:lnTo>
                    <a:pt x="22727" y="11063"/>
                  </a:lnTo>
                  <a:lnTo>
                    <a:pt x="22789" y="11416"/>
                  </a:lnTo>
                  <a:lnTo>
                    <a:pt x="22851" y="11769"/>
                  </a:lnTo>
                  <a:lnTo>
                    <a:pt x="22955" y="12123"/>
                  </a:lnTo>
                  <a:lnTo>
                    <a:pt x="23205" y="12144"/>
                  </a:lnTo>
                  <a:lnTo>
                    <a:pt x="23434" y="12165"/>
                  </a:lnTo>
                  <a:lnTo>
                    <a:pt x="23870" y="12144"/>
                  </a:lnTo>
                  <a:lnTo>
                    <a:pt x="24286" y="12081"/>
                  </a:lnTo>
                  <a:lnTo>
                    <a:pt x="25617" y="11915"/>
                  </a:lnTo>
                  <a:lnTo>
                    <a:pt x="26948" y="11790"/>
                  </a:lnTo>
                  <a:lnTo>
                    <a:pt x="27613" y="11728"/>
                  </a:lnTo>
                  <a:lnTo>
                    <a:pt x="28278" y="11707"/>
                  </a:lnTo>
                  <a:lnTo>
                    <a:pt x="28944" y="11686"/>
                  </a:lnTo>
                  <a:lnTo>
                    <a:pt x="29609" y="11666"/>
                  </a:lnTo>
                  <a:lnTo>
                    <a:pt x="30607" y="11686"/>
                  </a:lnTo>
                  <a:lnTo>
                    <a:pt x="31605" y="11749"/>
                  </a:lnTo>
                  <a:lnTo>
                    <a:pt x="32603" y="11832"/>
                  </a:lnTo>
                  <a:lnTo>
                    <a:pt x="33580" y="11936"/>
                  </a:lnTo>
                  <a:lnTo>
                    <a:pt x="33892" y="11998"/>
                  </a:lnTo>
                  <a:lnTo>
                    <a:pt x="34121" y="12040"/>
                  </a:lnTo>
                  <a:lnTo>
                    <a:pt x="34308" y="12123"/>
                  </a:lnTo>
                  <a:lnTo>
                    <a:pt x="34454" y="12227"/>
                  </a:lnTo>
                  <a:lnTo>
                    <a:pt x="34558" y="12372"/>
                  </a:lnTo>
                  <a:lnTo>
                    <a:pt x="34620" y="12539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28" y="13890"/>
                  </a:lnTo>
                  <a:lnTo>
                    <a:pt x="34911" y="14701"/>
                  </a:lnTo>
                  <a:lnTo>
                    <a:pt x="34974" y="15533"/>
                  </a:lnTo>
                  <a:lnTo>
                    <a:pt x="34994" y="16344"/>
                  </a:lnTo>
                  <a:lnTo>
                    <a:pt x="34974" y="17134"/>
                  </a:lnTo>
                  <a:lnTo>
                    <a:pt x="34932" y="17529"/>
                  </a:lnTo>
                  <a:lnTo>
                    <a:pt x="34890" y="17924"/>
                  </a:lnTo>
                  <a:lnTo>
                    <a:pt x="34870" y="18111"/>
                  </a:lnTo>
                  <a:lnTo>
                    <a:pt x="34683" y="18943"/>
                  </a:lnTo>
                  <a:lnTo>
                    <a:pt x="34599" y="19296"/>
                  </a:lnTo>
                  <a:lnTo>
                    <a:pt x="34495" y="19588"/>
                  </a:lnTo>
                  <a:lnTo>
                    <a:pt x="34412" y="19816"/>
                  </a:lnTo>
                  <a:lnTo>
                    <a:pt x="34308" y="20024"/>
                  </a:lnTo>
                  <a:lnTo>
                    <a:pt x="34183" y="20211"/>
                  </a:lnTo>
                  <a:lnTo>
                    <a:pt x="34059" y="20336"/>
                  </a:lnTo>
                  <a:lnTo>
                    <a:pt x="33913" y="20461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89" y="20690"/>
                  </a:lnTo>
                  <a:lnTo>
                    <a:pt x="32707" y="20773"/>
                  </a:lnTo>
                  <a:lnTo>
                    <a:pt x="31979" y="20877"/>
                  </a:lnTo>
                  <a:lnTo>
                    <a:pt x="27925" y="21355"/>
                  </a:lnTo>
                  <a:lnTo>
                    <a:pt x="23870" y="21854"/>
                  </a:lnTo>
                  <a:lnTo>
                    <a:pt x="23496" y="21916"/>
                  </a:lnTo>
                  <a:lnTo>
                    <a:pt x="23184" y="21979"/>
                  </a:lnTo>
                  <a:lnTo>
                    <a:pt x="23059" y="22041"/>
                  </a:lnTo>
                  <a:lnTo>
                    <a:pt x="22955" y="22104"/>
                  </a:lnTo>
                  <a:lnTo>
                    <a:pt x="22851" y="22166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4" y="22436"/>
                  </a:lnTo>
                  <a:lnTo>
                    <a:pt x="22623" y="22540"/>
                  </a:lnTo>
                  <a:lnTo>
                    <a:pt x="22581" y="22665"/>
                  </a:lnTo>
                  <a:lnTo>
                    <a:pt x="22540" y="22977"/>
                  </a:lnTo>
                  <a:lnTo>
                    <a:pt x="22540" y="23372"/>
                  </a:lnTo>
                  <a:lnTo>
                    <a:pt x="22540" y="24495"/>
                  </a:lnTo>
                  <a:lnTo>
                    <a:pt x="22560" y="25638"/>
                  </a:lnTo>
                  <a:lnTo>
                    <a:pt x="22623" y="27884"/>
                  </a:lnTo>
                  <a:lnTo>
                    <a:pt x="22643" y="28799"/>
                  </a:lnTo>
                  <a:lnTo>
                    <a:pt x="22623" y="29402"/>
                  </a:lnTo>
                  <a:lnTo>
                    <a:pt x="22602" y="29714"/>
                  </a:lnTo>
                  <a:lnTo>
                    <a:pt x="22560" y="30005"/>
                  </a:lnTo>
                  <a:lnTo>
                    <a:pt x="22477" y="30525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8" y="31169"/>
                  </a:lnTo>
                  <a:lnTo>
                    <a:pt x="22165" y="31336"/>
                  </a:lnTo>
                  <a:lnTo>
                    <a:pt x="22041" y="31502"/>
                  </a:lnTo>
                  <a:lnTo>
                    <a:pt x="21916" y="31627"/>
                  </a:lnTo>
                  <a:lnTo>
                    <a:pt x="21791" y="31751"/>
                  </a:lnTo>
                  <a:lnTo>
                    <a:pt x="21645" y="31876"/>
                  </a:lnTo>
                  <a:lnTo>
                    <a:pt x="21458" y="31959"/>
                  </a:lnTo>
                  <a:lnTo>
                    <a:pt x="21271" y="32042"/>
                  </a:lnTo>
                  <a:lnTo>
                    <a:pt x="21063" y="32126"/>
                  </a:lnTo>
                  <a:lnTo>
                    <a:pt x="20835" y="32188"/>
                  </a:lnTo>
                  <a:lnTo>
                    <a:pt x="20585" y="32230"/>
                  </a:lnTo>
                  <a:lnTo>
                    <a:pt x="20315" y="32271"/>
                  </a:lnTo>
                  <a:lnTo>
                    <a:pt x="19649" y="32354"/>
                  </a:lnTo>
                  <a:lnTo>
                    <a:pt x="18984" y="32396"/>
                  </a:lnTo>
                  <a:lnTo>
                    <a:pt x="18298" y="32438"/>
                  </a:lnTo>
                  <a:lnTo>
                    <a:pt x="17632" y="32438"/>
                  </a:lnTo>
                  <a:lnTo>
                    <a:pt x="16822" y="32417"/>
                  </a:lnTo>
                  <a:lnTo>
                    <a:pt x="15990" y="32375"/>
                  </a:lnTo>
                  <a:lnTo>
                    <a:pt x="15158" y="32313"/>
                  </a:lnTo>
                  <a:lnTo>
                    <a:pt x="14347" y="32209"/>
                  </a:lnTo>
                  <a:lnTo>
                    <a:pt x="14077" y="32167"/>
                  </a:lnTo>
                  <a:lnTo>
                    <a:pt x="13848" y="32105"/>
                  </a:lnTo>
                  <a:lnTo>
                    <a:pt x="13640" y="32022"/>
                  </a:lnTo>
                  <a:lnTo>
                    <a:pt x="13495" y="31939"/>
                  </a:lnTo>
                  <a:lnTo>
                    <a:pt x="13370" y="31814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2"/>
                  </a:lnTo>
                  <a:lnTo>
                    <a:pt x="13100" y="30920"/>
                  </a:lnTo>
                  <a:lnTo>
                    <a:pt x="12975" y="29859"/>
                  </a:lnTo>
                  <a:lnTo>
                    <a:pt x="12892" y="28799"/>
                  </a:lnTo>
                  <a:lnTo>
                    <a:pt x="12850" y="27738"/>
                  </a:lnTo>
                  <a:lnTo>
                    <a:pt x="12850" y="26678"/>
                  </a:lnTo>
                  <a:lnTo>
                    <a:pt x="12850" y="25888"/>
                  </a:lnTo>
                  <a:lnTo>
                    <a:pt x="12850" y="25638"/>
                  </a:lnTo>
                  <a:lnTo>
                    <a:pt x="12829" y="24848"/>
                  </a:lnTo>
                  <a:lnTo>
                    <a:pt x="12788" y="24058"/>
                  </a:lnTo>
                  <a:lnTo>
                    <a:pt x="12705" y="23268"/>
                  </a:lnTo>
                  <a:lnTo>
                    <a:pt x="12601" y="22499"/>
                  </a:lnTo>
                  <a:lnTo>
                    <a:pt x="12559" y="22270"/>
                  </a:lnTo>
                  <a:lnTo>
                    <a:pt x="12497" y="22041"/>
                  </a:lnTo>
                  <a:lnTo>
                    <a:pt x="12413" y="21812"/>
                  </a:lnTo>
                  <a:lnTo>
                    <a:pt x="12351" y="21646"/>
                  </a:lnTo>
                  <a:lnTo>
                    <a:pt x="12268" y="21501"/>
                  </a:lnTo>
                  <a:lnTo>
                    <a:pt x="12185" y="21397"/>
                  </a:lnTo>
                  <a:lnTo>
                    <a:pt x="12081" y="21313"/>
                  </a:lnTo>
                  <a:lnTo>
                    <a:pt x="11977" y="21251"/>
                  </a:lnTo>
                  <a:lnTo>
                    <a:pt x="11831" y="21209"/>
                  </a:lnTo>
                  <a:lnTo>
                    <a:pt x="11686" y="21209"/>
                  </a:lnTo>
                  <a:lnTo>
                    <a:pt x="11457" y="21230"/>
                  </a:lnTo>
                  <a:lnTo>
                    <a:pt x="11187" y="21251"/>
                  </a:lnTo>
                  <a:lnTo>
                    <a:pt x="9253" y="21584"/>
                  </a:lnTo>
                  <a:lnTo>
                    <a:pt x="8276" y="21729"/>
                  </a:lnTo>
                  <a:lnTo>
                    <a:pt x="7319" y="21875"/>
                  </a:lnTo>
                  <a:lnTo>
                    <a:pt x="6571" y="21958"/>
                  </a:lnTo>
                  <a:lnTo>
                    <a:pt x="5822" y="22041"/>
                  </a:lnTo>
                  <a:lnTo>
                    <a:pt x="5074" y="22083"/>
                  </a:lnTo>
                  <a:lnTo>
                    <a:pt x="3805" y="22083"/>
                  </a:lnTo>
                  <a:lnTo>
                    <a:pt x="3265" y="22062"/>
                  </a:lnTo>
                  <a:lnTo>
                    <a:pt x="2890" y="22020"/>
                  </a:lnTo>
                  <a:lnTo>
                    <a:pt x="2578" y="21958"/>
                  </a:lnTo>
                  <a:lnTo>
                    <a:pt x="2433" y="21896"/>
                  </a:lnTo>
                  <a:lnTo>
                    <a:pt x="2308" y="21854"/>
                  </a:lnTo>
                  <a:lnTo>
                    <a:pt x="2204" y="21792"/>
                  </a:lnTo>
                  <a:lnTo>
                    <a:pt x="2100" y="21708"/>
                  </a:lnTo>
                  <a:lnTo>
                    <a:pt x="1996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3"/>
                  </a:lnTo>
                  <a:lnTo>
                    <a:pt x="1622" y="21001"/>
                  </a:lnTo>
                  <a:lnTo>
                    <a:pt x="1518" y="20648"/>
                  </a:lnTo>
                  <a:lnTo>
                    <a:pt x="1331" y="19816"/>
                  </a:lnTo>
                  <a:lnTo>
                    <a:pt x="1185" y="18964"/>
                  </a:lnTo>
                  <a:lnTo>
                    <a:pt x="1144" y="18548"/>
                  </a:lnTo>
                  <a:lnTo>
                    <a:pt x="1102" y="18111"/>
                  </a:lnTo>
                  <a:lnTo>
                    <a:pt x="1081" y="17695"/>
                  </a:lnTo>
                  <a:lnTo>
                    <a:pt x="1061" y="17259"/>
                  </a:lnTo>
                  <a:lnTo>
                    <a:pt x="1081" y="16677"/>
                  </a:lnTo>
                  <a:lnTo>
                    <a:pt x="1102" y="16406"/>
                  </a:lnTo>
                  <a:lnTo>
                    <a:pt x="1144" y="16136"/>
                  </a:lnTo>
                  <a:lnTo>
                    <a:pt x="1206" y="15866"/>
                  </a:lnTo>
                  <a:lnTo>
                    <a:pt x="1269" y="15637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2"/>
                  </a:lnTo>
                  <a:lnTo>
                    <a:pt x="1705" y="14784"/>
                  </a:lnTo>
                  <a:lnTo>
                    <a:pt x="1851" y="14597"/>
                  </a:lnTo>
                  <a:lnTo>
                    <a:pt x="2017" y="14431"/>
                  </a:lnTo>
                  <a:lnTo>
                    <a:pt x="2204" y="14285"/>
                  </a:lnTo>
                  <a:lnTo>
                    <a:pt x="2391" y="14140"/>
                  </a:lnTo>
                  <a:lnTo>
                    <a:pt x="2599" y="14015"/>
                  </a:lnTo>
                  <a:lnTo>
                    <a:pt x="2849" y="13890"/>
                  </a:lnTo>
                  <a:lnTo>
                    <a:pt x="3098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3" y="13267"/>
                  </a:lnTo>
                  <a:lnTo>
                    <a:pt x="5531" y="13100"/>
                  </a:lnTo>
                  <a:lnTo>
                    <a:pt x="6259" y="12955"/>
                  </a:lnTo>
                  <a:lnTo>
                    <a:pt x="7007" y="12830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1"/>
                  </a:lnTo>
                  <a:lnTo>
                    <a:pt x="12746" y="12144"/>
                  </a:lnTo>
                  <a:lnTo>
                    <a:pt x="12809" y="11832"/>
                  </a:lnTo>
                  <a:lnTo>
                    <a:pt x="12850" y="11499"/>
                  </a:lnTo>
                  <a:lnTo>
                    <a:pt x="12871" y="11187"/>
                  </a:lnTo>
                  <a:lnTo>
                    <a:pt x="12892" y="10875"/>
                  </a:lnTo>
                  <a:lnTo>
                    <a:pt x="12871" y="9919"/>
                  </a:lnTo>
                  <a:lnTo>
                    <a:pt x="12871" y="9815"/>
                  </a:lnTo>
                  <a:lnTo>
                    <a:pt x="12871" y="8651"/>
                  </a:lnTo>
                  <a:lnTo>
                    <a:pt x="12871" y="7507"/>
                  </a:lnTo>
                  <a:lnTo>
                    <a:pt x="12871" y="6447"/>
                  </a:lnTo>
                  <a:lnTo>
                    <a:pt x="12892" y="5407"/>
                  </a:lnTo>
                  <a:lnTo>
                    <a:pt x="12954" y="4346"/>
                  </a:lnTo>
                  <a:lnTo>
                    <a:pt x="13037" y="3307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2"/>
                  </a:lnTo>
                  <a:lnTo>
                    <a:pt x="13640" y="1893"/>
                  </a:lnTo>
                  <a:lnTo>
                    <a:pt x="13869" y="1706"/>
                  </a:lnTo>
                  <a:lnTo>
                    <a:pt x="14118" y="1560"/>
                  </a:lnTo>
                  <a:lnTo>
                    <a:pt x="14430" y="1435"/>
                  </a:lnTo>
                  <a:lnTo>
                    <a:pt x="14617" y="1373"/>
                  </a:lnTo>
                  <a:lnTo>
                    <a:pt x="15075" y="1269"/>
                  </a:lnTo>
                  <a:lnTo>
                    <a:pt x="15512" y="1165"/>
                  </a:lnTo>
                  <a:lnTo>
                    <a:pt x="15969" y="1082"/>
                  </a:lnTo>
                  <a:lnTo>
                    <a:pt x="16406" y="1020"/>
                  </a:lnTo>
                  <a:lnTo>
                    <a:pt x="16863" y="978"/>
                  </a:lnTo>
                  <a:lnTo>
                    <a:pt x="17300" y="936"/>
                  </a:lnTo>
                  <a:lnTo>
                    <a:pt x="17757" y="916"/>
                  </a:lnTo>
                  <a:lnTo>
                    <a:pt x="18215" y="895"/>
                  </a:lnTo>
                  <a:close/>
                  <a:moveTo>
                    <a:pt x="17882" y="1"/>
                  </a:move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29" name="Google Shape;2029;p13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1811" y="6613"/>
                  </a:moveTo>
                  <a:lnTo>
                    <a:pt x="11811" y="6613"/>
                  </a:lnTo>
                  <a:lnTo>
                    <a:pt x="11811" y="5553"/>
                  </a:lnTo>
                  <a:lnTo>
                    <a:pt x="11832" y="4513"/>
                  </a:lnTo>
                  <a:lnTo>
                    <a:pt x="11894" y="3452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2040" y="2059"/>
                  </a:lnTo>
                  <a:lnTo>
                    <a:pt x="12123" y="1747"/>
                  </a:lnTo>
                  <a:lnTo>
                    <a:pt x="12248" y="1477"/>
                  </a:lnTo>
                  <a:lnTo>
                    <a:pt x="12393" y="1228"/>
                  </a:lnTo>
                  <a:lnTo>
                    <a:pt x="12580" y="999"/>
                  </a:lnTo>
                  <a:lnTo>
                    <a:pt x="12809" y="812"/>
                  </a:lnTo>
                  <a:lnTo>
                    <a:pt x="13058" y="666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4015" y="375"/>
                  </a:lnTo>
                  <a:lnTo>
                    <a:pt x="14452" y="271"/>
                  </a:lnTo>
                  <a:lnTo>
                    <a:pt x="14909" y="188"/>
                  </a:lnTo>
                  <a:lnTo>
                    <a:pt x="15346" y="126"/>
                  </a:lnTo>
                  <a:lnTo>
                    <a:pt x="15803" y="84"/>
                  </a:lnTo>
                  <a:lnTo>
                    <a:pt x="16240" y="42"/>
                  </a:lnTo>
                  <a:lnTo>
                    <a:pt x="16697" y="22"/>
                  </a:lnTo>
                  <a:lnTo>
                    <a:pt x="17155" y="1"/>
                  </a:lnTo>
                  <a:lnTo>
                    <a:pt x="17155" y="1"/>
                  </a:lnTo>
                  <a:lnTo>
                    <a:pt x="17903" y="22"/>
                  </a:lnTo>
                  <a:lnTo>
                    <a:pt x="18631" y="84"/>
                  </a:lnTo>
                  <a:lnTo>
                    <a:pt x="19379" y="188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20315" y="354"/>
                  </a:lnTo>
                  <a:lnTo>
                    <a:pt x="20481" y="417"/>
                  </a:lnTo>
                  <a:lnTo>
                    <a:pt x="20627" y="479"/>
                  </a:lnTo>
                  <a:lnTo>
                    <a:pt x="20752" y="562"/>
                  </a:lnTo>
                  <a:lnTo>
                    <a:pt x="20897" y="645"/>
                  </a:lnTo>
                  <a:lnTo>
                    <a:pt x="21001" y="749"/>
                  </a:lnTo>
                  <a:lnTo>
                    <a:pt x="21105" y="853"/>
                  </a:lnTo>
                  <a:lnTo>
                    <a:pt x="21188" y="978"/>
                  </a:lnTo>
                  <a:lnTo>
                    <a:pt x="21272" y="1124"/>
                  </a:lnTo>
                  <a:lnTo>
                    <a:pt x="21334" y="1269"/>
                  </a:lnTo>
                  <a:lnTo>
                    <a:pt x="21396" y="1436"/>
                  </a:lnTo>
                  <a:lnTo>
                    <a:pt x="21459" y="1623"/>
                  </a:lnTo>
                  <a:lnTo>
                    <a:pt x="21521" y="2018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63" y="3910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63" y="9087"/>
                  </a:lnTo>
                  <a:lnTo>
                    <a:pt x="21625" y="9815"/>
                  </a:lnTo>
                  <a:lnTo>
                    <a:pt x="21667" y="10169"/>
                  </a:lnTo>
                  <a:lnTo>
                    <a:pt x="21729" y="10522"/>
                  </a:lnTo>
                  <a:lnTo>
                    <a:pt x="21791" y="10875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2145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810" y="11250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4557" y="11021"/>
                  </a:lnTo>
                  <a:lnTo>
                    <a:pt x="25888" y="10896"/>
                  </a:lnTo>
                  <a:lnTo>
                    <a:pt x="26553" y="10834"/>
                  </a:lnTo>
                  <a:lnTo>
                    <a:pt x="27218" y="10813"/>
                  </a:lnTo>
                  <a:lnTo>
                    <a:pt x="27884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9547" y="10792"/>
                  </a:lnTo>
                  <a:lnTo>
                    <a:pt x="30545" y="10855"/>
                  </a:lnTo>
                  <a:lnTo>
                    <a:pt x="31543" y="10938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2832" y="11104"/>
                  </a:lnTo>
                  <a:lnTo>
                    <a:pt x="33061" y="11146"/>
                  </a:lnTo>
                  <a:lnTo>
                    <a:pt x="33248" y="11229"/>
                  </a:lnTo>
                  <a:lnTo>
                    <a:pt x="33394" y="11333"/>
                  </a:lnTo>
                  <a:lnTo>
                    <a:pt x="33498" y="11478"/>
                  </a:lnTo>
                  <a:lnTo>
                    <a:pt x="33560" y="11645"/>
                  </a:lnTo>
                  <a:lnTo>
                    <a:pt x="33623" y="11894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768" y="12996"/>
                  </a:lnTo>
                  <a:lnTo>
                    <a:pt x="33851" y="13807"/>
                  </a:lnTo>
                  <a:lnTo>
                    <a:pt x="33914" y="14639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6240"/>
                  </a:lnTo>
                  <a:lnTo>
                    <a:pt x="33872" y="16635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623" y="18049"/>
                  </a:lnTo>
                  <a:lnTo>
                    <a:pt x="33539" y="18402"/>
                  </a:lnTo>
                  <a:lnTo>
                    <a:pt x="33435" y="18694"/>
                  </a:lnTo>
                  <a:lnTo>
                    <a:pt x="33352" y="18922"/>
                  </a:lnTo>
                  <a:lnTo>
                    <a:pt x="33248" y="19130"/>
                  </a:lnTo>
                  <a:lnTo>
                    <a:pt x="33123" y="19317"/>
                  </a:lnTo>
                  <a:lnTo>
                    <a:pt x="32999" y="19442"/>
                  </a:lnTo>
                  <a:lnTo>
                    <a:pt x="32853" y="19567"/>
                  </a:lnTo>
                  <a:lnTo>
                    <a:pt x="32666" y="19650"/>
                  </a:lnTo>
                  <a:lnTo>
                    <a:pt x="32458" y="19733"/>
                  </a:lnTo>
                  <a:lnTo>
                    <a:pt x="32229" y="19796"/>
                  </a:lnTo>
                  <a:lnTo>
                    <a:pt x="31647" y="19879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26865" y="20461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2436" y="21022"/>
                  </a:lnTo>
                  <a:lnTo>
                    <a:pt x="22124" y="21085"/>
                  </a:lnTo>
                  <a:lnTo>
                    <a:pt x="21999" y="21147"/>
                  </a:lnTo>
                  <a:lnTo>
                    <a:pt x="21895" y="21210"/>
                  </a:lnTo>
                  <a:lnTo>
                    <a:pt x="21791" y="21272"/>
                  </a:lnTo>
                  <a:lnTo>
                    <a:pt x="21729" y="21334"/>
                  </a:lnTo>
                  <a:lnTo>
                    <a:pt x="21646" y="21438"/>
                  </a:lnTo>
                  <a:lnTo>
                    <a:pt x="21604" y="21542"/>
                  </a:lnTo>
                  <a:lnTo>
                    <a:pt x="21563" y="21646"/>
                  </a:lnTo>
                  <a:lnTo>
                    <a:pt x="21521" y="21771"/>
                  </a:lnTo>
                  <a:lnTo>
                    <a:pt x="21480" y="22083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3601"/>
                  </a:lnTo>
                  <a:lnTo>
                    <a:pt x="21500" y="24744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8508"/>
                  </a:lnTo>
                  <a:lnTo>
                    <a:pt x="21542" y="28820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417" y="29631"/>
                  </a:lnTo>
                  <a:lnTo>
                    <a:pt x="21355" y="29859"/>
                  </a:lnTo>
                  <a:lnTo>
                    <a:pt x="21272" y="30067"/>
                  </a:lnTo>
                  <a:lnTo>
                    <a:pt x="21188" y="30275"/>
                  </a:lnTo>
                  <a:lnTo>
                    <a:pt x="21105" y="30442"/>
                  </a:lnTo>
                  <a:lnTo>
                    <a:pt x="20981" y="30608"/>
                  </a:lnTo>
                  <a:lnTo>
                    <a:pt x="20856" y="30733"/>
                  </a:lnTo>
                  <a:lnTo>
                    <a:pt x="20731" y="30857"/>
                  </a:lnTo>
                  <a:lnTo>
                    <a:pt x="20585" y="30982"/>
                  </a:lnTo>
                  <a:lnTo>
                    <a:pt x="20398" y="31065"/>
                  </a:lnTo>
                  <a:lnTo>
                    <a:pt x="20211" y="31148"/>
                  </a:lnTo>
                  <a:lnTo>
                    <a:pt x="20003" y="31232"/>
                  </a:lnTo>
                  <a:lnTo>
                    <a:pt x="19775" y="31294"/>
                  </a:lnTo>
                  <a:lnTo>
                    <a:pt x="19525" y="31336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8589" y="31460"/>
                  </a:lnTo>
                  <a:lnTo>
                    <a:pt x="17924" y="31502"/>
                  </a:lnTo>
                  <a:lnTo>
                    <a:pt x="17238" y="31544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5762" y="31523"/>
                  </a:lnTo>
                  <a:lnTo>
                    <a:pt x="14930" y="31481"/>
                  </a:lnTo>
                  <a:lnTo>
                    <a:pt x="14098" y="31419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3017" y="31273"/>
                  </a:lnTo>
                  <a:lnTo>
                    <a:pt x="12788" y="31211"/>
                  </a:lnTo>
                  <a:lnTo>
                    <a:pt x="12580" y="31128"/>
                  </a:lnTo>
                  <a:lnTo>
                    <a:pt x="12435" y="31045"/>
                  </a:lnTo>
                  <a:lnTo>
                    <a:pt x="12310" y="30920"/>
                  </a:lnTo>
                  <a:lnTo>
                    <a:pt x="12227" y="30753"/>
                  </a:lnTo>
                  <a:lnTo>
                    <a:pt x="12144" y="3056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1915" y="28965"/>
                  </a:lnTo>
                  <a:lnTo>
                    <a:pt x="11832" y="27905"/>
                  </a:lnTo>
                  <a:lnTo>
                    <a:pt x="11790" y="2684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69" y="23954"/>
                  </a:lnTo>
                  <a:lnTo>
                    <a:pt x="11728" y="23164"/>
                  </a:lnTo>
                  <a:lnTo>
                    <a:pt x="11645" y="22374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499" y="21376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353" y="20918"/>
                  </a:lnTo>
                  <a:lnTo>
                    <a:pt x="11291" y="20752"/>
                  </a:lnTo>
                  <a:lnTo>
                    <a:pt x="11208" y="20607"/>
                  </a:lnTo>
                  <a:lnTo>
                    <a:pt x="11125" y="20503"/>
                  </a:lnTo>
                  <a:lnTo>
                    <a:pt x="11021" y="20419"/>
                  </a:lnTo>
                  <a:lnTo>
                    <a:pt x="10917" y="20357"/>
                  </a:lnTo>
                  <a:lnTo>
                    <a:pt x="10771" y="20315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397" y="20336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8193" y="20690"/>
                  </a:lnTo>
                  <a:lnTo>
                    <a:pt x="7216" y="20835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5511" y="21064"/>
                  </a:lnTo>
                  <a:lnTo>
                    <a:pt x="4762" y="21147"/>
                  </a:lnTo>
                  <a:lnTo>
                    <a:pt x="4014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2745" y="21189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1830" y="21126"/>
                  </a:lnTo>
                  <a:lnTo>
                    <a:pt x="1518" y="21064"/>
                  </a:lnTo>
                  <a:lnTo>
                    <a:pt x="1373" y="21002"/>
                  </a:lnTo>
                  <a:lnTo>
                    <a:pt x="1248" y="20960"/>
                  </a:lnTo>
                  <a:lnTo>
                    <a:pt x="1144" y="20898"/>
                  </a:lnTo>
                  <a:lnTo>
                    <a:pt x="1040" y="20814"/>
                  </a:lnTo>
                  <a:lnTo>
                    <a:pt x="936" y="20731"/>
                  </a:lnTo>
                  <a:lnTo>
                    <a:pt x="853" y="20627"/>
                  </a:lnTo>
                  <a:lnTo>
                    <a:pt x="770" y="20523"/>
                  </a:lnTo>
                  <a:lnTo>
                    <a:pt x="687" y="20399"/>
                  </a:lnTo>
                  <a:lnTo>
                    <a:pt x="562" y="20107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271" y="18922"/>
                  </a:lnTo>
                  <a:lnTo>
                    <a:pt x="125" y="18070"/>
                  </a:lnTo>
                  <a:lnTo>
                    <a:pt x="84" y="17654"/>
                  </a:lnTo>
                  <a:lnTo>
                    <a:pt x="42" y="17217"/>
                  </a:lnTo>
                  <a:lnTo>
                    <a:pt x="21" y="16801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42" y="15512"/>
                  </a:lnTo>
                  <a:lnTo>
                    <a:pt x="84" y="15242"/>
                  </a:lnTo>
                  <a:lnTo>
                    <a:pt x="146" y="14972"/>
                  </a:lnTo>
                  <a:lnTo>
                    <a:pt x="209" y="14743"/>
                  </a:lnTo>
                  <a:lnTo>
                    <a:pt x="292" y="14493"/>
                  </a:lnTo>
                  <a:lnTo>
                    <a:pt x="396" y="14285"/>
                  </a:lnTo>
                  <a:lnTo>
                    <a:pt x="500" y="14078"/>
                  </a:lnTo>
                  <a:lnTo>
                    <a:pt x="645" y="13890"/>
                  </a:lnTo>
                  <a:lnTo>
                    <a:pt x="791" y="13703"/>
                  </a:lnTo>
                  <a:lnTo>
                    <a:pt x="957" y="13537"/>
                  </a:lnTo>
                  <a:lnTo>
                    <a:pt x="1144" y="13391"/>
                  </a:lnTo>
                  <a:lnTo>
                    <a:pt x="1331" y="13246"/>
                  </a:lnTo>
                  <a:lnTo>
                    <a:pt x="1539" y="13121"/>
                  </a:lnTo>
                  <a:lnTo>
                    <a:pt x="1789" y="12996"/>
                  </a:lnTo>
                  <a:lnTo>
                    <a:pt x="2038" y="12892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3016" y="12580"/>
                  </a:lnTo>
                  <a:lnTo>
                    <a:pt x="3743" y="12373"/>
                  </a:lnTo>
                  <a:lnTo>
                    <a:pt x="4471" y="12206"/>
                  </a:lnTo>
                  <a:lnTo>
                    <a:pt x="5199" y="12061"/>
                  </a:lnTo>
                  <a:lnTo>
                    <a:pt x="5947" y="11936"/>
                  </a:lnTo>
                  <a:lnTo>
                    <a:pt x="6675" y="11811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9898" y="11437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11749" y="10938"/>
                  </a:lnTo>
                  <a:lnTo>
                    <a:pt x="11790" y="10605"/>
                  </a:lnTo>
                  <a:lnTo>
                    <a:pt x="11811" y="10293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66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30" name="Google Shape;2030;p13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fill="none" extrusionOk="0">
                  <a:moveTo>
                    <a:pt x="18423" y="1"/>
                  </a:moveTo>
                  <a:lnTo>
                    <a:pt x="18423" y="1"/>
                  </a:lnTo>
                  <a:lnTo>
                    <a:pt x="17882" y="1"/>
                  </a:ln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603" y="11354"/>
                  </a:lnTo>
                  <a:lnTo>
                    <a:pt x="11478" y="11354"/>
                  </a:lnTo>
                  <a:lnTo>
                    <a:pt x="11478" y="11354"/>
                  </a:lnTo>
                  <a:lnTo>
                    <a:pt x="11436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lnTo>
                    <a:pt x="184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31" name="Google Shape;2031;p1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1"/>
                  </a:move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32" name="Google Shape;2032;p13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1"/>
                  </a:moveTo>
                  <a:lnTo>
                    <a:pt x="791" y="1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33" name="Google Shape;2033;p1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extrusionOk="0">
                  <a:moveTo>
                    <a:pt x="2434" y="0"/>
                  </a:move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34" name="Google Shape;2034;p13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2434" y="0"/>
                  </a:moveTo>
                  <a:lnTo>
                    <a:pt x="2434" y="0"/>
                  </a:ln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lnTo>
                    <a:pt x="24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35" name="Google Shape;2035;p13"/>
            <p:cNvSpPr/>
            <p:nvPr/>
          </p:nvSpPr>
          <p:spPr>
            <a:xfrm>
              <a:off x="7146350" y="1371325"/>
              <a:ext cx="848375" cy="788075"/>
            </a:xfrm>
            <a:custGeom>
              <a:avLst/>
              <a:gdLst/>
              <a:ahLst/>
              <a:cxnLst/>
              <a:rect l="l" t="t" r="r" b="b"/>
              <a:pathLst>
                <a:path w="33935" h="31523" extrusionOk="0">
                  <a:moveTo>
                    <a:pt x="16843" y="0"/>
                  </a:moveTo>
                  <a:lnTo>
                    <a:pt x="16011" y="42"/>
                  </a:lnTo>
                  <a:lnTo>
                    <a:pt x="15200" y="125"/>
                  </a:lnTo>
                  <a:lnTo>
                    <a:pt x="14785" y="187"/>
                  </a:lnTo>
                  <a:lnTo>
                    <a:pt x="14369" y="270"/>
                  </a:lnTo>
                  <a:lnTo>
                    <a:pt x="13974" y="354"/>
                  </a:lnTo>
                  <a:lnTo>
                    <a:pt x="13558" y="458"/>
                  </a:lnTo>
                  <a:lnTo>
                    <a:pt x="13371" y="520"/>
                  </a:lnTo>
                  <a:lnTo>
                    <a:pt x="13059" y="645"/>
                  </a:lnTo>
                  <a:lnTo>
                    <a:pt x="12809" y="790"/>
                  </a:lnTo>
                  <a:lnTo>
                    <a:pt x="12581" y="977"/>
                  </a:lnTo>
                  <a:lnTo>
                    <a:pt x="12393" y="1206"/>
                  </a:lnTo>
                  <a:lnTo>
                    <a:pt x="12248" y="1456"/>
                  </a:lnTo>
                  <a:lnTo>
                    <a:pt x="12123" y="1726"/>
                  </a:lnTo>
                  <a:lnTo>
                    <a:pt x="12040" y="2038"/>
                  </a:lnTo>
                  <a:lnTo>
                    <a:pt x="11978" y="2391"/>
                  </a:lnTo>
                  <a:lnTo>
                    <a:pt x="11915" y="3202"/>
                  </a:lnTo>
                  <a:lnTo>
                    <a:pt x="11853" y="4013"/>
                  </a:lnTo>
                  <a:lnTo>
                    <a:pt x="11832" y="4824"/>
                  </a:lnTo>
                  <a:lnTo>
                    <a:pt x="11811" y="5635"/>
                  </a:lnTo>
                  <a:lnTo>
                    <a:pt x="11811" y="7278"/>
                  </a:lnTo>
                  <a:lnTo>
                    <a:pt x="11811" y="8899"/>
                  </a:lnTo>
                  <a:lnTo>
                    <a:pt x="11811" y="9461"/>
                  </a:lnTo>
                  <a:lnTo>
                    <a:pt x="11832" y="10043"/>
                  </a:lnTo>
                  <a:lnTo>
                    <a:pt x="11811" y="10334"/>
                  </a:lnTo>
                  <a:lnTo>
                    <a:pt x="11790" y="10625"/>
                  </a:lnTo>
                  <a:lnTo>
                    <a:pt x="11749" y="10937"/>
                  </a:lnTo>
                  <a:lnTo>
                    <a:pt x="11686" y="11228"/>
                  </a:lnTo>
                  <a:lnTo>
                    <a:pt x="9898" y="11415"/>
                  </a:lnTo>
                  <a:lnTo>
                    <a:pt x="8172" y="11603"/>
                  </a:lnTo>
                  <a:lnTo>
                    <a:pt x="6675" y="11790"/>
                  </a:lnTo>
                  <a:lnTo>
                    <a:pt x="5948" y="11914"/>
                  </a:lnTo>
                  <a:lnTo>
                    <a:pt x="5199" y="12039"/>
                  </a:lnTo>
                  <a:lnTo>
                    <a:pt x="4471" y="12185"/>
                  </a:lnTo>
                  <a:lnTo>
                    <a:pt x="3744" y="12351"/>
                  </a:lnTo>
                  <a:lnTo>
                    <a:pt x="3016" y="12559"/>
                  </a:lnTo>
                  <a:lnTo>
                    <a:pt x="2309" y="12767"/>
                  </a:lnTo>
                  <a:lnTo>
                    <a:pt x="2039" y="12871"/>
                  </a:lnTo>
                  <a:lnTo>
                    <a:pt x="1789" y="12975"/>
                  </a:lnTo>
                  <a:lnTo>
                    <a:pt x="1540" y="13100"/>
                  </a:lnTo>
                  <a:lnTo>
                    <a:pt x="1332" y="13224"/>
                  </a:lnTo>
                  <a:lnTo>
                    <a:pt x="1145" y="13370"/>
                  </a:lnTo>
                  <a:lnTo>
                    <a:pt x="957" y="13515"/>
                  </a:lnTo>
                  <a:lnTo>
                    <a:pt x="791" y="13682"/>
                  </a:lnTo>
                  <a:lnTo>
                    <a:pt x="646" y="13869"/>
                  </a:lnTo>
                  <a:lnTo>
                    <a:pt x="500" y="14056"/>
                  </a:lnTo>
                  <a:lnTo>
                    <a:pt x="396" y="14264"/>
                  </a:lnTo>
                  <a:lnTo>
                    <a:pt x="292" y="14472"/>
                  </a:lnTo>
                  <a:lnTo>
                    <a:pt x="209" y="14721"/>
                  </a:lnTo>
                  <a:lnTo>
                    <a:pt x="146" y="14950"/>
                  </a:lnTo>
                  <a:lnTo>
                    <a:pt x="84" y="15220"/>
                  </a:lnTo>
                  <a:lnTo>
                    <a:pt x="43" y="15491"/>
                  </a:lnTo>
                  <a:lnTo>
                    <a:pt x="22" y="15761"/>
                  </a:lnTo>
                  <a:lnTo>
                    <a:pt x="1" y="16260"/>
                  </a:lnTo>
                  <a:lnTo>
                    <a:pt x="22" y="16780"/>
                  </a:lnTo>
                  <a:lnTo>
                    <a:pt x="43" y="17279"/>
                  </a:lnTo>
                  <a:lnTo>
                    <a:pt x="105" y="17757"/>
                  </a:lnTo>
                  <a:lnTo>
                    <a:pt x="167" y="18256"/>
                  </a:lnTo>
                  <a:lnTo>
                    <a:pt x="250" y="18755"/>
                  </a:lnTo>
                  <a:lnTo>
                    <a:pt x="354" y="19233"/>
                  </a:lnTo>
                  <a:lnTo>
                    <a:pt x="458" y="19732"/>
                  </a:lnTo>
                  <a:lnTo>
                    <a:pt x="562" y="20086"/>
                  </a:lnTo>
                  <a:lnTo>
                    <a:pt x="687" y="20377"/>
                  </a:lnTo>
                  <a:lnTo>
                    <a:pt x="770" y="20502"/>
                  </a:lnTo>
                  <a:lnTo>
                    <a:pt x="853" y="20606"/>
                  </a:lnTo>
                  <a:lnTo>
                    <a:pt x="937" y="20710"/>
                  </a:lnTo>
                  <a:lnTo>
                    <a:pt x="1041" y="20793"/>
                  </a:lnTo>
                  <a:lnTo>
                    <a:pt x="1145" y="20876"/>
                  </a:lnTo>
                  <a:lnTo>
                    <a:pt x="1249" y="20938"/>
                  </a:lnTo>
                  <a:lnTo>
                    <a:pt x="1373" y="20980"/>
                  </a:lnTo>
                  <a:lnTo>
                    <a:pt x="1519" y="21042"/>
                  </a:lnTo>
                  <a:lnTo>
                    <a:pt x="1831" y="21105"/>
                  </a:lnTo>
                  <a:lnTo>
                    <a:pt x="2205" y="21146"/>
                  </a:lnTo>
                  <a:lnTo>
                    <a:pt x="2725" y="21167"/>
                  </a:lnTo>
                  <a:lnTo>
                    <a:pt x="3723" y="21167"/>
                  </a:lnTo>
                  <a:lnTo>
                    <a:pt x="4243" y="21146"/>
                  </a:lnTo>
                  <a:lnTo>
                    <a:pt x="5241" y="21063"/>
                  </a:lnTo>
                  <a:lnTo>
                    <a:pt x="6260" y="20959"/>
                  </a:lnTo>
                  <a:lnTo>
                    <a:pt x="7216" y="20814"/>
                  </a:lnTo>
                  <a:lnTo>
                    <a:pt x="8193" y="20668"/>
                  </a:lnTo>
                  <a:lnTo>
                    <a:pt x="10127" y="20335"/>
                  </a:lnTo>
                  <a:lnTo>
                    <a:pt x="10418" y="20294"/>
                  </a:lnTo>
                  <a:lnTo>
                    <a:pt x="10647" y="20294"/>
                  </a:lnTo>
                  <a:lnTo>
                    <a:pt x="10855" y="20315"/>
                  </a:lnTo>
                  <a:lnTo>
                    <a:pt x="10917" y="20335"/>
                  </a:lnTo>
                  <a:lnTo>
                    <a:pt x="11000" y="20377"/>
                  </a:lnTo>
                  <a:lnTo>
                    <a:pt x="11063" y="20419"/>
                  </a:lnTo>
                  <a:lnTo>
                    <a:pt x="11125" y="20481"/>
                  </a:lnTo>
                  <a:lnTo>
                    <a:pt x="11229" y="20627"/>
                  </a:lnTo>
                  <a:lnTo>
                    <a:pt x="11333" y="20855"/>
                  </a:lnTo>
                  <a:lnTo>
                    <a:pt x="11437" y="21126"/>
                  </a:lnTo>
                  <a:lnTo>
                    <a:pt x="11499" y="21354"/>
                  </a:lnTo>
                  <a:lnTo>
                    <a:pt x="11541" y="21583"/>
                  </a:lnTo>
                  <a:lnTo>
                    <a:pt x="11645" y="22415"/>
                  </a:lnTo>
                  <a:lnTo>
                    <a:pt x="11728" y="23267"/>
                  </a:lnTo>
                  <a:lnTo>
                    <a:pt x="11770" y="24120"/>
                  </a:lnTo>
                  <a:lnTo>
                    <a:pt x="11790" y="24972"/>
                  </a:lnTo>
                  <a:lnTo>
                    <a:pt x="11790" y="26241"/>
                  </a:lnTo>
                  <a:lnTo>
                    <a:pt x="11811" y="27488"/>
                  </a:lnTo>
                  <a:lnTo>
                    <a:pt x="11853" y="28133"/>
                  </a:lnTo>
                  <a:lnTo>
                    <a:pt x="11894" y="28757"/>
                  </a:lnTo>
                  <a:lnTo>
                    <a:pt x="11957" y="29380"/>
                  </a:lnTo>
                  <a:lnTo>
                    <a:pt x="12040" y="30004"/>
                  </a:lnTo>
                  <a:lnTo>
                    <a:pt x="12102" y="30316"/>
                  </a:lnTo>
                  <a:lnTo>
                    <a:pt x="12144" y="30545"/>
                  </a:lnTo>
                  <a:lnTo>
                    <a:pt x="12227" y="30732"/>
                  </a:lnTo>
                  <a:lnTo>
                    <a:pt x="12310" y="30898"/>
                  </a:lnTo>
                  <a:lnTo>
                    <a:pt x="12435" y="31023"/>
                  </a:lnTo>
                  <a:lnTo>
                    <a:pt x="12581" y="31106"/>
                  </a:lnTo>
                  <a:lnTo>
                    <a:pt x="12788" y="31189"/>
                  </a:lnTo>
                  <a:lnTo>
                    <a:pt x="13017" y="31252"/>
                  </a:lnTo>
                  <a:lnTo>
                    <a:pt x="13288" y="31293"/>
                  </a:lnTo>
                  <a:lnTo>
                    <a:pt x="14036" y="31376"/>
                  </a:lnTo>
                  <a:lnTo>
                    <a:pt x="14785" y="31460"/>
                  </a:lnTo>
                  <a:lnTo>
                    <a:pt x="15533" y="31501"/>
                  </a:lnTo>
                  <a:lnTo>
                    <a:pt x="16282" y="31522"/>
                  </a:lnTo>
                  <a:lnTo>
                    <a:pt x="17030" y="31522"/>
                  </a:lnTo>
                  <a:lnTo>
                    <a:pt x="17758" y="31501"/>
                  </a:lnTo>
                  <a:lnTo>
                    <a:pt x="18507" y="31439"/>
                  </a:lnTo>
                  <a:lnTo>
                    <a:pt x="19255" y="31356"/>
                  </a:lnTo>
                  <a:lnTo>
                    <a:pt x="19525" y="31314"/>
                  </a:lnTo>
                  <a:lnTo>
                    <a:pt x="19775" y="31273"/>
                  </a:lnTo>
                  <a:lnTo>
                    <a:pt x="20004" y="31210"/>
                  </a:lnTo>
                  <a:lnTo>
                    <a:pt x="20212" y="31127"/>
                  </a:lnTo>
                  <a:lnTo>
                    <a:pt x="20399" y="31044"/>
                  </a:lnTo>
                  <a:lnTo>
                    <a:pt x="20586" y="30961"/>
                  </a:lnTo>
                  <a:lnTo>
                    <a:pt x="20731" y="30836"/>
                  </a:lnTo>
                  <a:lnTo>
                    <a:pt x="20856" y="30711"/>
                  </a:lnTo>
                  <a:lnTo>
                    <a:pt x="20981" y="30586"/>
                  </a:lnTo>
                  <a:lnTo>
                    <a:pt x="21106" y="30420"/>
                  </a:lnTo>
                  <a:lnTo>
                    <a:pt x="21189" y="30254"/>
                  </a:lnTo>
                  <a:lnTo>
                    <a:pt x="21272" y="30046"/>
                  </a:lnTo>
                  <a:lnTo>
                    <a:pt x="21355" y="29838"/>
                  </a:lnTo>
                  <a:lnTo>
                    <a:pt x="21417" y="29609"/>
                  </a:lnTo>
                  <a:lnTo>
                    <a:pt x="21501" y="29089"/>
                  </a:lnTo>
                  <a:lnTo>
                    <a:pt x="21563" y="28569"/>
                  </a:lnTo>
                  <a:lnTo>
                    <a:pt x="21584" y="28029"/>
                  </a:lnTo>
                  <a:lnTo>
                    <a:pt x="21584" y="27509"/>
                  </a:lnTo>
                  <a:lnTo>
                    <a:pt x="21563" y="26968"/>
                  </a:lnTo>
                  <a:lnTo>
                    <a:pt x="21501" y="24723"/>
                  </a:lnTo>
                  <a:lnTo>
                    <a:pt x="21480" y="23579"/>
                  </a:lnTo>
                  <a:lnTo>
                    <a:pt x="21480" y="22456"/>
                  </a:lnTo>
                  <a:lnTo>
                    <a:pt x="21480" y="22061"/>
                  </a:lnTo>
                  <a:lnTo>
                    <a:pt x="21521" y="21749"/>
                  </a:lnTo>
                  <a:lnTo>
                    <a:pt x="21563" y="21625"/>
                  </a:lnTo>
                  <a:lnTo>
                    <a:pt x="21605" y="21521"/>
                  </a:lnTo>
                  <a:lnTo>
                    <a:pt x="21646" y="21417"/>
                  </a:lnTo>
                  <a:lnTo>
                    <a:pt x="21729" y="21313"/>
                  </a:lnTo>
                  <a:lnTo>
                    <a:pt x="21792" y="21250"/>
                  </a:lnTo>
                  <a:lnTo>
                    <a:pt x="21896" y="21188"/>
                  </a:lnTo>
                  <a:lnTo>
                    <a:pt x="22000" y="21126"/>
                  </a:lnTo>
                  <a:lnTo>
                    <a:pt x="22124" y="21063"/>
                  </a:lnTo>
                  <a:lnTo>
                    <a:pt x="22436" y="21001"/>
                  </a:lnTo>
                  <a:lnTo>
                    <a:pt x="22811" y="20938"/>
                  </a:lnTo>
                  <a:lnTo>
                    <a:pt x="26865" y="20439"/>
                  </a:lnTo>
                  <a:lnTo>
                    <a:pt x="30920" y="19961"/>
                  </a:lnTo>
                  <a:lnTo>
                    <a:pt x="31648" y="19857"/>
                  </a:lnTo>
                  <a:lnTo>
                    <a:pt x="32230" y="19774"/>
                  </a:lnTo>
                  <a:lnTo>
                    <a:pt x="32458" y="19712"/>
                  </a:lnTo>
                  <a:lnTo>
                    <a:pt x="32666" y="19629"/>
                  </a:lnTo>
                  <a:lnTo>
                    <a:pt x="32854" y="19545"/>
                  </a:lnTo>
                  <a:lnTo>
                    <a:pt x="32999" y="19421"/>
                  </a:lnTo>
                  <a:lnTo>
                    <a:pt x="33124" y="19296"/>
                  </a:lnTo>
                  <a:lnTo>
                    <a:pt x="33249" y="19109"/>
                  </a:lnTo>
                  <a:lnTo>
                    <a:pt x="33353" y="18901"/>
                  </a:lnTo>
                  <a:lnTo>
                    <a:pt x="33436" y="18672"/>
                  </a:lnTo>
                  <a:lnTo>
                    <a:pt x="33540" y="18381"/>
                  </a:lnTo>
                  <a:lnTo>
                    <a:pt x="33623" y="18027"/>
                  </a:lnTo>
                  <a:lnTo>
                    <a:pt x="33810" y="17196"/>
                  </a:lnTo>
                  <a:lnTo>
                    <a:pt x="33831" y="17009"/>
                  </a:lnTo>
                  <a:lnTo>
                    <a:pt x="33893" y="16406"/>
                  </a:lnTo>
                  <a:lnTo>
                    <a:pt x="33914" y="15803"/>
                  </a:lnTo>
                  <a:lnTo>
                    <a:pt x="33935" y="15200"/>
                  </a:lnTo>
                  <a:lnTo>
                    <a:pt x="33914" y="14576"/>
                  </a:lnTo>
                  <a:lnTo>
                    <a:pt x="33872" y="13973"/>
                  </a:lnTo>
                  <a:lnTo>
                    <a:pt x="33810" y="13370"/>
                  </a:lnTo>
                  <a:lnTo>
                    <a:pt x="33664" y="12164"/>
                  </a:lnTo>
                  <a:lnTo>
                    <a:pt x="33623" y="11873"/>
                  </a:lnTo>
                  <a:lnTo>
                    <a:pt x="33560" y="11623"/>
                  </a:lnTo>
                  <a:lnTo>
                    <a:pt x="33498" y="11457"/>
                  </a:lnTo>
                  <a:lnTo>
                    <a:pt x="33394" y="11311"/>
                  </a:lnTo>
                  <a:lnTo>
                    <a:pt x="33249" y="11207"/>
                  </a:lnTo>
                  <a:lnTo>
                    <a:pt x="33061" y="11124"/>
                  </a:lnTo>
                  <a:lnTo>
                    <a:pt x="32833" y="11083"/>
                  </a:lnTo>
                  <a:lnTo>
                    <a:pt x="32521" y="11020"/>
                  </a:lnTo>
                  <a:lnTo>
                    <a:pt x="31939" y="10958"/>
                  </a:lnTo>
                  <a:lnTo>
                    <a:pt x="31356" y="10896"/>
                  </a:lnTo>
                  <a:lnTo>
                    <a:pt x="30192" y="10812"/>
                  </a:lnTo>
                  <a:lnTo>
                    <a:pt x="29028" y="10771"/>
                  </a:lnTo>
                  <a:lnTo>
                    <a:pt x="27863" y="10771"/>
                  </a:lnTo>
                  <a:lnTo>
                    <a:pt x="26699" y="10812"/>
                  </a:lnTo>
                  <a:lnTo>
                    <a:pt x="25555" y="10896"/>
                  </a:lnTo>
                  <a:lnTo>
                    <a:pt x="24391" y="11020"/>
                  </a:lnTo>
                  <a:lnTo>
                    <a:pt x="23226" y="11166"/>
                  </a:lnTo>
                  <a:lnTo>
                    <a:pt x="22894" y="11207"/>
                  </a:lnTo>
                  <a:lnTo>
                    <a:pt x="22582" y="11249"/>
                  </a:lnTo>
                  <a:lnTo>
                    <a:pt x="22249" y="11249"/>
                  </a:lnTo>
                  <a:lnTo>
                    <a:pt x="21896" y="11207"/>
                  </a:lnTo>
                  <a:lnTo>
                    <a:pt x="21792" y="10833"/>
                  </a:lnTo>
                  <a:lnTo>
                    <a:pt x="21709" y="10438"/>
                  </a:lnTo>
                  <a:lnTo>
                    <a:pt x="21646" y="10022"/>
                  </a:lnTo>
                  <a:lnTo>
                    <a:pt x="21605" y="9627"/>
                  </a:lnTo>
                  <a:lnTo>
                    <a:pt x="21563" y="9232"/>
                  </a:lnTo>
                  <a:lnTo>
                    <a:pt x="21563" y="8837"/>
                  </a:lnTo>
                  <a:lnTo>
                    <a:pt x="21542" y="8026"/>
                  </a:lnTo>
                  <a:lnTo>
                    <a:pt x="21563" y="5240"/>
                  </a:lnTo>
                  <a:lnTo>
                    <a:pt x="21563" y="3847"/>
                  </a:lnTo>
                  <a:lnTo>
                    <a:pt x="21542" y="2454"/>
                  </a:lnTo>
                  <a:lnTo>
                    <a:pt x="21521" y="1996"/>
                  </a:lnTo>
                  <a:lnTo>
                    <a:pt x="21459" y="1601"/>
                  </a:lnTo>
                  <a:lnTo>
                    <a:pt x="21397" y="1414"/>
                  </a:lnTo>
                  <a:lnTo>
                    <a:pt x="21334" y="1248"/>
                  </a:lnTo>
                  <a:lnTo>
                    <a:pt x="21272" y="1102"/>
                  </a:lnTo>
                  <a:lnTo>
                    <a:pt x="21189" y="957"/>
                  </a:lnTo>
                  <a:lnTo>
                    <a:pt x="21106" y="832"/>
                  </a:lnTo>
                  <a:lnTo>
                    <a:pt x="21002" y="728"/>
                  </a:lnTo>
                  <a:lnTo>
                    <a:pt x="20898" y="624"/>
                  </a:lnTo>
                  <a:lnTo>
                    <a:pt x="20752" y="541"/>
                  </a:lnTo>
                  <a:lnTo>
                    <a:pt x="20627" y="458"/>
                  </a:lnTo>
                  <a:lnTo>
                    <a:pt x="20482" y="395"/>
                  </a:lnTo>
                  <a:lnTo>
                    <a:pt x="20315" y="333"/>
                  </a:lnTo>
                  <a:lnTo>
                    <a:pt x="20128" y="291"/>
                  </a:lnTo>
                  <a:lnTo>
                    <a:pt x="19317" y="146"/>
                  </a:lnTo>
                  <a:lnTo>
                    <a:pt x="18486" y="42"/>
                  </a:lnTo>
                  <a:lnTo>
                    <a:pt x="176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36" name="Google Shape;2036;p13"/>
            <p:cNvSpPr/>
            <p:nvPr/>
          </p:nvSpPr>
          <p:spPr>
            <a:xfrm>
              <a:off x="7119850" y="1348450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714" y="915"/>
                  </a:moveTo>
                  <a:lnTo>
                    <a:pt x="19546" y="957"/>
                  </a:lnTo>
                  <a:lnTo>
                    <a:pt x="20377" y="1061"/>
                  </a:lnTo>
                  <a:lnTo>
                    <a:pt x="21188" y="1206"/>
                  </a:lnTo>
                  <a:lnTo>
                    <a:pt x="21375" y="1248"/>
                  </a:lnTo>
                  <a:lnTo>
                    <a:pt x="21542" y="1310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8" y="1539"/>
                  </a:lnTo>
                  <a:lnTo>
                    <a:pt x="22062" y="1643"/>
                  </a:lnTo>
                  <a:lnTo>
                    <a:pt x="22166" y="1747"/>
                  </a:lnTo>
                  <a:lnTo>
                    <a:pt x="22249" y="1872"/>
                  </a:lnTo>
                  <a:lnTo>
                    <a:pt x="22332" y="2017"/>
                  </a:lnTo>
                  <a:lnTo>
                    <a:pt x="22394" y="2163"/>
                  </a:lnTo>
                  <a:lnTo>
                    <a:pt x="22457" y="2329"/>
                  </a:lnTo>
                  <a:lnTo>
                    <a:pt x="22519" y="2516"/>
                  </a:lnTo>
                  <a:lnTo>
                    <a:pt x="22581" y="2911"/>
                  </a:lnTo>
                  <a:lnTo>
                    <a:pt x="22602" y="3369"/>
                  </a:lnTo>
                  <a:lnTo>
                    <a:pt x="22623" y="4762"/>
                  </a:lnTo>
                  <a:lnTo>
                    <a:pt x="22623" y="6155"/>
                  </a:lnTo>
                  <a:lnTo>
                    <a:pt x="22602" y="8941"/>
                  </a:lnTo>
                  <a:lnTo>
                    <a:pt x="22623" y="9752"/>
                  </a:lnTo>
                  <a:lnTo>
                    <a:pt x="22623" y="10147"/>
                  </a:lnTo>
                  <a:lnTo>
                    <a:pt x="22665" y="10542"/>
                  </a:lnTo>
                  <a:lnTo>
                    <a:pt x="22706" y="10937"/>
                  </a:lnTo>
                  <a:lnTo>
                    <a:pt x="22769" y="11353"/>
                  </a:lnTo>
                  <a:lnTo>
                    <a:pt x="22852" y="11748"/>
                  </a:lnTo>
                  <a:lnTo>
                    <a:pt x="22956" y="12122"/>
                  </a:lnTo>
                  <a:lnTo>
                    <a:pt x="23309" y="12164"/>
                  </a:lnTo>
                  <a:lnTo>
                    <a:pt x="23642" y="12164"/>
                  </a:lnTo>
                  <a:lnTo>
                    <a:pt x="23954" y="12122"/>
                  </a:lnTo>
                  <a:lnTo>
                    <a:pt x="24286" y="12081"/>
                  </a:lnTo>
                  <a:lnTo>
                    <a:pt x="25451" y="11935"/>
                  </a:lnTo>
                  <a:lnTo>
                    <a:pt x="26615" y="11811"/>
                  </a:lnTo>
                  <a:lnTo>
                    <a:pt x="27759" y="11727"/>
                  </a:lnTo>
                  <a:lnTo>
                    <a:pt x="28923" y="11686"/>
                  </a:lnTo>
                  <a:lnTo>
                    <a:pt x="30088" y="11686"/>
                  </a:lnTo>
                  <a:lnTo>
                    <a:pt x="31252" y="11727"/>
                  </a:lnTo>
                  <a:lnTo>
                    <a:pt x="32416" y="11811"/>
                  </a:lnTo>
                  <a:lnTo>
                    <a:pt x="32999" y="11873"/>
                  </a:lnTo>
                  <a:lnTo>
                    <a:pt x="33581" y="11935"/>
                  </a:lnTo>
                  <a:lnTo>
                    <a:pt x="33893" y="11998"/>
                  </a:lnTo>
                  <a:lnTo>
                    <a:pt x="34121" y="12039"/>
                  </a:lnTo>
                  <a:lnTo>
                    <a:pt x="34309" y="12122"/>
                  </a:lnTo>
                  <a:lnTo>
                    <a:pt x="34454" y="12226"/>
                  </a:lnTo>
                  <a:lnTo>
                    <a:pt x="34558" y="12372"/>
                  </a:lnTo>
                  <a:lnTo>
                    <a:pt x="34620" y="12538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70" y="14285"/>
                  </a:lnTo>
                  <a:lnTo>
                    <a:pt x="34932" y="14888"/>
                  </a:lnTo>
                  <a:lnTo>
                    <a:pt x="34974" y="15491"/>
                  </a:lnTo>
                  <a:lnTo>
                    <a:pt x="34995" y="16115"/>
                  </a:lnTo>
                  <a:lnTo>
                    <a:pt x="34974" y="16718"/>
                  </a:lnTo>
                  <a:lnTo>
                    <a:pt x="34953" y="17321"/>
                  </a:lnTo>
                  <a:lnTo>
                    <a:pt x="34891" y="17924"/>
                  </a:lnTo>
                  <a:lnTo>
                    <a:pt x="34870" y="18111"/>
                  </a:lnTo>
                  <a:lnTo>
                    <a:pt x="34683" y="18942"/>
                  </a:lnTo>
                  <a:lnTo>
                    <a:pt x="34600" y="19296"/>
                  </a:lnTo>
                  <a:lnTo>
                    <a:pt x="34496" y="19587"/>
                  </a:lnTo>
                  <a:lnTo>
                    <a:pt x="34413" y="19816"/>
                  </a:lnTo>
                  <a:lnTo>
                    <a:pt x="34309" y="20024"/>
                  </a:lnTo>
                  <a:lnTo>
                    <a:pt x="34184" y="20211"/>
                  </a:lnTo>
                  <a:lnTo>
                    <a:pt x="34059" y="20336"/>
                  </a:lnTo>
                  <a:lnTo>
                    <a:pt x="33914" y="20460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90" y="20689"/>
                  </a:lnTo>
                  <a:lnTo>
                    <a:pt x="32708" y="20772"/>
                  </a:lnTo>
                  <a:lnTo>
                    <a:pt x="31980" y="20876"/>
                  </a:lnTo>
                  <a:lnTo>
                    <a:pt x="27925" y="21354"/>
                  </a:lnTo>
                  <a:lnTo>
                    <a:pt x="23871" y="21853"/>
                  </a:lnTo>
                  <a:lnTo>
                    <a:pt x="23496" y="21916"/>
                  </a:lnTo>
                  <a:lnTo>
                    <a:pt x="23184" y="21978"/>
                  </a:lnTo>
                  <a:lnTo>
                    <a:pt x="23060" y="22041"/>
                  </a:lnTo>
                  <a:lnTo>
                    <a:pt x="22956" y="22103"/>
                  </a:lnTo>
                  <a:lnTo>
                    <a:pt x="22852" y="22165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5" y="22436"/>
                  </a:lnTo>
                  <a:lnTo>
                    <a:pt x="22623" y="22540"/>
                  </a:lnTo>
                  <a:lnTo>
                    <a:pt x="22581" y="22664"/>
                  </a:lnTo>
                  <a:lnTo>
                    <a:pt x="22540" y="22976"/>
                  </a:lnTo>
                  <a:lnTo>
                    <a:pt x="22540" y="23371"/>
                  </a:lnTo>
                  <a:lnTo>
                    <a:pt x="22540" y="24494"/>
                  </a:lnTo>
                  <a:lnTo>
                    <a:pt x="22561" y="25638"/>
                  </a:lnTo>
                  <a:lnTo>
                    <a:pt x="22623" y="27883"/>
                  </a:lnTo>
                  <a:lnTo>
                    <a:pt x="22644" y="28424"/>
                  </a:lnTo>
                  <a:lnTo>
                    <a:pt x="22644" y="28944"/>
                  </a:lnTo>
                  <a:lnTo>
                    <a:pt x="22623" y="29484"/>
                  </a:lnTo>
                  <a:lnTo>
                    <a:pt x="22561" y="30004"/>
                  </a:lnTo>
                  <a:lnTo>
                    <a:pt x="22477" y="30524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9" y="31169"/>
                  </a:lnTo>
                  <a:lnTo>
                    <a:pt x="22166" y="31335"/>
                  </a:lnTo>
                  <a:lnTo>
                    <a:pt x="22041" y="31501"/>
                  </a:lnTo>
                  <a:lnTo>
                    <a:pt x="21916" y="31626"/>
                  </a:lnTo>
                  <a:lnTo>
                    <a:pt x="21791" y="31751"/>
                  </a:lnTo>
                  <a:lnTo>
                    <a:pt x="21646" y="31876"/>
                  </a:lnTo>
                  <a:lnTo>
                    <a:pt x="21459" y="31959"/>
                  </a:lnTo>
                  <a:lnTo>
                    <a:pt x="21272" y="32042"/>
                  </a:lnTo>
                  <a:lnTo>
                    <a:pt x="21064" y="32125"/>
                  </a:lnTo>
                  <a:lnTo>
                    <a:pt x="20835" y="32188"/>
                  </a:lnTo>
                  <a:lnTo>
                    <a:pt x="20585" y="32229"/>
                  </a:lnTo>
                  <a:lnTo>
                    <a:pt x="20315" y="32271"/>
                  </a:lnTo>
                  <a:lnTo>
                    <a:pt x="19567" y="32354"/>
                  </a:lnTo>
                  <a:lnTo>
                    <a:pt x="18818" y="32416"/>
                  </a:lnTo>
                  <a:lnTo>
                    <a:pt x="18090" y="32437"/>
                  </a:lnTo>
                  <a:lnTo>
                    <a:pt x="17342" y="32437"/>
                  </a:lnTo>
                  <a:lnTo>
                    <a:pt x="16593" y="32416"/>
                  </a:lnTo>
                  <a:lnTo>
                    <a:pt x="15845" y="32375"/>
                  </a:lnTo>
                  <a:lnTo>
                    <a:pt x="15096" y="32291"/>
                  </a:lnTo>
                  <a:lnTo>
                    <a:pt x="14348" y="32208"/>
                  </a:lnTo>
                  <a:lnTo>
                    <a:pt x="14077" y="32167"/>
                  </a:lnTo>
                  <a:lnTo>
                    <a:pt x="13848" y="32104"/>
                  </a:lnTo>
                  <a:lnTo>
                    <a:pt x="13641" y="32021"/>
                  </a:lnTo>
                  <a:lnTo>
                    <a:pt x="13495" y="31938"/>
                  </a:lnTo>
                  <a:lnTo>
                    <a:pt x="13370" y="31813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1"/>
                  </a:lnTo>
                  <a:lnTo>
                    <a:pt x="13100" y="30919"/>
                  </a:lnTo>
                  <a:lnTo>
                    <a:pt x="13017" y="30295"/>
                  </a:lnTo>
                  <a:lnTo>
                    <a:pt x="12954" y="29672"/>
                  </a:lnTo>
                  <a:lnTo>
                    <a:pt x="12913" y="29048"/>
                  </a:lnTo>
                  <a:lnTo>
                    <a:pt x="12871" y="28403"/>
                  </a:lnTo>
                  <a:lnTo>
                    <a:pt x="12850" y="27156"/>
                  </a:lnTo>
                  <a:lnTo>
                    <a:pt x="12850" y="25887"/>
                  </a:lnTo>
                  <a:lnTo>
                    <a:pt x="12830" y="25035"/>
                  </a:lnTo>
                  <a:lnTo>
                    <a:pt x="12788" y="24182"/>
                  </a:lnTo>
                  <a:lnTo>
                    <a:pt x="12705" y="23330"/>
                  </a:lnTo>
                  <a:lnTo>
                    <a:pt x="12601" y="22498"/>
                  </a:lnTo>
                  <a:lnTo>
                    <a:pt x="12559" y="22269"/>
                  </a:lnTo>
                  <a:lnTo>
                    <a:pt x="12497" y="22041"/>
                  </a:lnTo>
                  <a:lnTo>
                    <a:pt x="12393" y="21770"/>
                  </a:lnTo>
                  <a:lnTo>
                    <a:pt x="12289" y="21542"/>
                  </a:lnTo>
                  <a:lnTo>
                    <a:pt x="12185" y="21396"/>
                  </a:lnTo>
                  <a:lnTo>
                    <a:pt x="12123" y="21334"/>
                  </a:lnTo>
                  <a:lnTo>
                    <a:pt x="12060" y="21292"/>
                  </a:lnTo>
                  <a:lnTo>
                    <a:pt x="11977" y="21250"/>
                  </a:lnTo>
                  <a:lnTo>
                    <a:pt x="11915" y="21230"/>
                  </a:lnTo>
                  <a:lnTo>
                    <a:pt x="11707" y="21209"/>
                  </a:lnTo>
                  <a:lnTo>
                    <a:pt x="11478" y="21209"/>
                  </a:lnTo>
                  <a:lnTo>
                    <a:pt x="11187" y="21250"/>
                  </a:lnTo>
                  <a:lnTo>
                    <a:pt x="9253" y="21583"/>
                  </a:lnTo>
                  <a:lnTo>
                    <a:pt x="8276" y="21729"/>
                  </a:lnTo>
                  <a:lnTo>
                    <a:pt x="7320" y="21874"/>
                  </a:lnTo>
                  <a:lnTo>
                    <a:pt x="6301" y="21978"/>
                  </a:lnTo>
                  <a:lnTo>
                    <a:pt x="5303" y="22061"/>
                  </a:lnTo>
                  <a:lnTo>
                    <a:pt x="4783" y="22082"/>
                  </a:lnTo>
                  <a:lnTo>
                    <a:pt x="3785" y="22082"/>
                  </a:lnTo>
                  <a:lnTo>
                    <a:pt x="3265" y="22061"/>
                  </a:lnTo>
                  <a:lnTo>
                    <a:pt x="2891" y="22020"/>
                  </a:lnTo>
                  <a:lnTo>
                    <a:pt x="2579" y="21957"/>
                  </a:lnTo>
                  <a:lnTo>
                    <a:pt x="2433" y="21895"/>
                  </a:lnTo>
                  <a:lnTo>
                    <a:pt x="2309" y="21853"/>
                  </a:lnTo>
                  <a:lnTo>
                    <a:pt x="2205" y="21791"/>
                  </a:lnTo>
                  <a:lnTo>
                    <a:pt x="2101" y="21708"/>
                  </a:lnTo>
                  <a:lnTo>
                    <a:pt x="1997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2"/>
                  </a:lnTo>
                  <a:lnTo>
                    <a:pt x="1622" y="21001"/>
                  </a:lnTo>
                  <a:lnTo>
                    <a:pt x="1518" y="20647"/>
                  </a:lnTo>
                  <a:lnTo>
                    <a:pt x="1414" y="20148"/>
                  </a:lnTo>
                  <a:lnTo>
                    <a:pt x="1310" y="19670"/>
                  </a:lnTo>
                  <a:lnTo>
                    <a:pt x="1227" y="19171"/>
                  </a:lnTo>
                  <a:lnTo>
                    <a:pt x="1165" y="18672"/>
                  </a:lnTo>
                  <a:lnTo>
                    <a:pt x="1103" y="18194"/>
                  </a:lnTo>
                  <a:lnTo>
                    <a:pt x="1082" y="17695"/>
                  </a:lnTo>
                  <a:lnTo>
                    <a:pt x="1061" y="17175"/>
                  </a:lnTo>
                  <a:lnTo>
                    <a:pt x="1082" y="16676"/>
                  </a:lnTo>
                  <a:lnTo>
                    <a:pt x="1103" y="16406"/>
                  </a:lnTo>
                  <a:lnTo>
                    <a:pt x="1144" y="16135"/>
                  </a:lnTo>
                  <a:lnTo>
                    <a:pt x="1206" y="15865"/>
                  </a:lnTo>
                  <a:lnTo>
                    <a:pt x="1269" y="15636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1"/>
                  </a:lnTo>
                  <a:lnTo>
                    <a:pt x="1706" y="14784"/>
                  </a:lnTo>
                  <a:lnTo>
                    <a:pt x="1851" y="14597"/>
                  </a:lnTo>
                  <a:lnTo>
                    <a:pt x="2017" y="14430"/>
                  </a:lnTo>
                  <a:lnTo>
                    <a:pt x="2205" y="14285"/>
                  </a:lnTo>
                  <a:lnTo>
                    <a:pt x="2392" y="14139"/>
                  </a:lnTo>
                  <a:lnTo>
                    <a:pt x="2600" y="14015"/>
                  </a:lnTo>
                  <a:lnTo>
                    <a:pt x="2849" y="13890"/>
                  </a:lnTo>
                  <a:lnTo>
                    <a:pt x="3099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4" y="13266"/>
                  </a:lnTo>
                  <a:lnTo>
                    <a:pt x="5531" y="13100"/>
                  </a:lnTo>
                  <a:lnTo>
                    <a:pt x="6259" y="12954"/>
                  </a:lnTo>
                  <a:lnTo>
                    <a:pt x="7008" y="12829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0"/>
                  </a:lnTo>
                  <a:lnTo>
                    <a:pt x="12746" y="12143"/>
                  </a:lnTo>
                  <a:lnTo>
                    <a:pt x="12809" y="11852"/>
                  </a:lnTo>
                  <a:lnTo>
                    <a:pt x="12850" y="11540"/>
                  </a:lnTo>
                  <a:lnTo>
                    <a:pt x="12871" y="11249"/>
                  </a:lnTo>
                  <a:lnTo>
                    <a:pt x="12892" y="10958"/>
                  </a:lnTo>
                  <a:lnTo>
                    <a:pt x="12871" y="10376"/>
                  </a:lnTo>
                  <a:lnTo>
                    <a:pt x="12871" y="9814"/>
                  </a:lnTo>
                  <a:lnTo>
                    <a:pt x="12871" y="8193"/>
                  </a:lnTo>
                  <a:lnTo>
                    <a:pt x="12871" y="6550"/>
                  </a:lnTo>
                  <a:lnTo>
                    <a:pt x="12892" y="5739"/>
                  </a:lnTo>
                  <a:lnTo>
                    <a:pt x="12913" y="4928"/>
                  </a:lnTo>
                  <a:lnTo>
                    <a:pt x="12975" y="4117"/>
                  </a:lnTo>
                  <a:lnTo>
                    <a:pt x="13038" y="3306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1"/>
                  </a:lnTo>
                  <a:lnTo>
                    <a:pt x="13641" y="1892"/>
                  </a:lnTo>
                  <a:lnTo>
                    <a:pt x="13869" y="1705"/>
                  </a:lnTo>
                  <a:lnTo>
                    <a:pt x="14119" y="1560"/>
                  </a:lnTo>
                  <a:lnTo>
                    <a:pt x="14431" y="1435"/>
                  </a:lnTo>
                  <a:lnTo>
                    <a:pt x="14618" y="1373"/>
                  </a:lnTo>
                  <a:lnTo>
                    <a:pt x="15034" y="1269"/>
                  </a:lnTo>
                  <a:lnTo>
                    <a:pt x="15429" y="1185"/>
                  </a:lnTo>
                  <a:lnTo>
                    <a:pt x="15845" y="1102"/>
                  </a:lnTo>
                  <a:lnTo>
                    <a:pt x="16260" y="1040"/>
                  </a:lnTo>
                  <a:lnTo>
                    <a:pt x="17071" y="957"/>
                  </a:lnTo>
                  <a:lnTo>
                    <a:pt x="17903" y="915"/>
                  </a:lnTo>
                  <a:close/>
                  <a:moveTo>
                    <a:pt x="17862" y="0"/>
                  </a:moveTo>
                  <a:lnTo>
                    <a:pt x="17404" y="42"/>
                  </a:lnTo>
                  <a:lnTo>
                    <a:pt x="16947" y="83"/>
                  </a:lnTo>
                  <a:lnTo>
                    <a:pt x="16489" y="146"/>
                  </a:lnTo>
                  <a:lnTo>
                    <a:pt x="16032" y="229"/>
                  </a:lnTo>
                  <a:lnTo>
                    <a:pt x="15574" y="333"/>
                  </a:lnTo>
                  <a:lnTo>
                    <a:pt x="15117" y="437"/>
                  </a:lnTo>
                  <a:lnTo>
                    <a:pt x="14659" y="58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5"/>
                  </a:lnTo>
                  <a:lnTo>
                    <a:pt x="13537" y="1019"/>
                  </a:lnTo>
                  <a:lnTo>
                    <a:pt x="13391" y="1102"/>
                  </a:lnTo>
                  <a:lnTo>
                    <a:pt x="13246" y="1227"/>
                  </a:lnTo>
                  <a:lnTo>
                    <a:pt x="13121" y="1331"/>
                  </a:lnTo>
                  <a:lnTo>
                    <a:pt x="12892" y="1601"/>
                  </a:lnTo>
                  <a:lnTo>
                    <a:pt x="12684" y="1872"/>
                  </a:lnTo>
                  <a:lnTo>
                    <a:pt x="12518" y="2204"/>
                  </a:lnTo>
                  <a:lnTo>
                    <a:pt x="12393" y="2558"/>
                  </a:lnTo>
                  <a:lnTo>
                    <a:pt x="12289" y="2932"/>
                  </a:lnTo>
                  <a:lnTo>
                    <a:pt x="12164" y="3618"/>
                  </a:lnTo>
                  <a:lnTo>
                    <a:pt x="12081" y="4284"/>
                  </a:lnTo>
                  <a:lnTo>
                    <a:pt x="12019" y="4970"/>
                  </a:lnTo>
                  <a:lnTo>
                    <a:pt x="11977" y="5656"/>
                  </a:lnTo>
                  <a:lnTo>
                    <a:pt x="11956" y="6321"/>
                  </a:lnTo>
                  <a:lnTo>
                    <a:pt x="11956" y="7007"/>
                  </a:lnTo>
                  <a:lnTo>
                    <a:pt x="11977" y="8380"/>
                  </a:lnTo>
                  <a:lnTo>
                    <a:pt x="11998" y="9107"/>
                  </a:lnTo>
                  <a:lnTo>
                    <a:pt x="12040" y="9835"/>
                  </a:lnTo>
                  <a:lnTo>
                    <a:pt x="12123" y="11270"/>
                  </a:lnTo>
                  <a:lnTo>
                    <a:pt x="12019" y="11312"/>
                  </a:lnTo>
                  <a:lnTo>
                    <a:pt x="11936" y="11332"/>
                  </a:lnTo>
                  <a:lnTo>
                    <a:pt x="11748" y="11353"/>
                  </a:lnTo>
                  <a:lnTo>
                    <a:pt x="11437" y="11353"/>
                  </a:lnTo>
                  <a:lnTo>
                    <a:pt x="10272" y="11415"/>
                  </a:lnTo>
                  <a:lnTo>
                    <a:pt x="9108" y="11519"/>
                  </a:lnTo>
                  <a:lnTo>
                    <a:pt x="7964" y="11644"/>
                  </a:lnTo>
                  <a:lnTo>
                    <a:pt x="6821" y="11831"/>
                  </a:lnTo>
                  <a:lnTo>
                    <a:pt x="6259" y="11956"/>
                  </a:lnTo>
                  <a:lnTo>
                    <a:pt x="5698" y="12060"/>
                  </a:lnTo>
                  <a:lnTo>
                    <a:pt x="5136" y="12206"/>
                  </a:lnTo>
                  <a:lnTo>
                    <a:pt x="4575" y="12351"/>
                  </a:lnTo>
                  <a:lnTo>
                    <a:pt x="4014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2"/>
                  </a:lnTo>
                  <a:lnTo>
                    <a:pt x="1934" y="13266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4" y="13640"/>
                  </a:lnTo>
                  <a:lnTo>
                    <a:pt x="1227" y="13786"/>
                  </a:lnTo>
                  <a:lnTo>
                    <a:pt x="1082" y="13931"/>
                  </a:lnTo>
                  <a:lnTo>
                    <a:pt x="936" y="14098"/>
                  </a:lnTo>
                  <a:lnTo>
                    <a:pt x="811" y="14264"/>
                  </a:lnTo>
                  <a:lnTo>
                    <a:pt x="687" y="14430"/>
                  </a:lnTo>
                  <a:lnTo>
                    <a:pt x="583" y="14618"/>
                  </a:lnTo>
                  <a:lnTo>
                    <a:pt x="479" y="14826"/>
                  </a:lnTo>
                  <a:lnTo>
                    <a:pt x="396" y="15033"/>
                  </a:lnTo>
                  <a:lnTo>
                    <a:pt x="333" y="15241"/>
                  </a:lnTo>
                  <a:lnTo>
                    <a:pt x="271" y="15449"/>
                  </a:lnTo>
                  <a:lnTo>
                    <a:pt x="208" y="15678"/>
                  </a:lnTo>
                  <a:lnTo>
                    <a:pt x="125" y="16239"/>
                  </a:lnTo>
                  <a:lnTo>
                    <a:pt x="42" y="16780"/>
                  </a:lnTo>
                  <a:lnTo>
                    <a:pt x="1" y="17321"/>
                  </a:lnTo>
                  <a:lnTo>
                    <a:pt x="1" y="17882"/>
                  </a:lnTo>
                  <a:lnTo>
                    <a:pt x="1" y="18423"/>
                  </a:lnTo>
                  <a:lnTo>
                    <a:pt x="42" y="18963"/>
                  </a:lnTo>
                  <a:lnTo>
                    <a:pt x="104" y="19525"/>
                  </a:lnTo>
                  <a:lnTo>
                    <a:pt x="188" y="20065"/>
                  </a:lnTo>
                  <a:lnTo>
                    <a:pt x="292" y="20502"/>
                  </a:lnTo>
                  <a:lnTo>
                    <a:pt x="396" y="20897"/>
                  </a:lnTo>
                  <a:lnTo>
                    <a:pt x="520" y="21271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9" y="22228"/>
                  </a:lnTo>
                  <a:lnTo>
                    <a:pt x="1206" y="22498"/>
                  </a:lnTo>
                  <a:lnTo>
                    <a:pt x="1435" y="22748"/>
                  </a:lnTo>
                  <a:lnTo>
                    <a:pt x="1685" y="22976"/>
                  </a:lnTo>
                  <a:lnTo>
                    <a:pt x="1955" y="23163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6" y="23766"/>
                  </a:lnTo>
                  <a:lnTo>
                    <a:pt x="3702" y="23870"/>
                  </a:lnTo>
                  <a:lnTo>
                    <a:pt x="4117" y="23954"/>
                  </a:lnTo>
                  <a:lnTo>
                    <a:pt x="4845" y="24058"/>
                  </a:lnTo>
                  <a:lnTo>
                    <a:pt x="5573" y="24120"/>
                  </a:lnTo>
                  <a:lnTo>
                    <a:pt x="6322" y="24141"/>
                  </a:lnTo>
                  <a:lnTo>
                    <a:pt x="7049" y="24120"/>
                  </a:lnTo>
                  <a:lnTo>
                    <a:pt x="8214" y="24037"/>
                  </a:lnTo>
                  <a:lnTo>
                    <a:pt x="9357" y="23912"/>
                  </a:lnTo>
                  <a:lnTo>
                    <a:pt x="10522" y="23746"/>
                  </a:lnTo>
                  <a:lnTo>
                    <a:pt x="11707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5" y="27093"/>
                  </a:lnTo>
                  <a:lnTo>
                    <a:pt x="11936" y="28195"/>
                  </a:lnTo>
                  <a:lnTo>
                    <a:pt x="12019" y="29256"/>
                  </a:lnTo>
                  <a:lnTo>
                    <a:pt x="12060" y="29796"/>
                  </a:lnTo>
                  <a:lnTo>
                    <a:pt x="12123" y="30337"/>
                  </a:lnTo>
                  <a:lnTo>
                    <a:pt x="12206" y="30878"/>
                  </a:lnTo>
                  <a:lnTo>
                    <a:pt x="12310" y="31397"/>
                  </a:lnTo>
                  <a:lnTo>
                    <a:pt x="12393" y="31938"/>
                  </a:lnTo>
                  <a:lnTo>
                    <a:pt x="12518" y="32458"/>
                  </a:lnTo>
                  <a:lnTo>
                    <a:pt x="12643" y="32894"/>
                  </a:lnTo>
                  <a:lnTo>
                    <a:pt x="12726" y="33082"/>
                  </a:lnTo>
                  <a:lnTo>
                    <a:pt x="12809" y="33269"/>
                  </a:lnTo>
                  <a:lnTo>
                    <a:pt x="12913" y="33435"/>
                  </a:lnTo>
                  <a:lnTo>
                    <a:pt x="13017" y="33581"/>
                  </a:lnTo>
                  <a:lnTo>
                    <a:pt x="13142" y="33726"/>
                  </a:lnTo>
                  <a:lnTo>
                    <a:pt x="13266" y="33872"/>
                  </a:lnTo>
                  <a:lnTo>
                    <a:pt x="13391" y="33996"/>
                  </a:lnTo>
                  <a:lnTo>
                    <a:pt x="13557" y="34100"/>
                  </a:lnTo>
                  <a:lnTo>
                    <a:pt x="13703" y="34204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3"/>
                  </a:lnTo>
                  <a:lnTo>
                    <a:pt x="14472" y="34496"/>
                  </a:lnTo>
                  <a:lnTo>
                    <a:pt x="14680" y="34537"/>
                  </a:lnTo>
                  <a:lnTo>
                    <a:pt x="15179" y="34599"/>
                  </a:lnTo>
                  <a:lnTo>
                    <a:pt x="15657" y="34662"/>
                  </a:lnTo>
                  <a:lnTo>
                    <a:pt x="16136" y="34683"/>
                  </a:lnTo>
                  <a:lnTo>
                    <a:pt x="16614" y="34703"/>
                  </a:lnTo>
                  <a:lnTo>
                    <a:pt x="17092" y="34703"/>
                  </a:lnTo>
                  <a:lnTo>
                    <a:pt x="17570" y="34683"/>
                  </a:lnTo>
                  <a:lnTo>
                    <a:pt x="18049" y="34641"/>
                  </a:lnTo>
                  <a:lnTo>
                    <a:pt x="18527" y="34579"/>
                  </a:lnTo>
                  <a:lnTo>
                    <a:pt x="18984" y="34516"/>
                  </a:lnTo>
                  <a:lnTo>
                    <a:pt x="19463" y="34433"/>
                  </a:lnTo>
                  <a:lnTo>
                    <a:pt x="19920" y="34329"/>
                  </a:lnTo>
                  <a:lnTo>
                    <a:pt x="20398" y="34225"/>
                  </a:lnTo>
                  <a:lnTo>
                    <a:pt x="21313" y="33955"/>
                  </a:lnTo>
                  <a:lnTo>
                    <a:pt x="22249" y="33643"/>
                  </a:lnTo>
                  <a:lnTo>
                    <a:pt x="22477" y="33539"/>
                  </a:lnTo>
                  <a:lnTo>
                    <a:pt x="22685" y="33414"/>
                  </a:lnTo>
                  <a:lnTo>
                    <a:pt x="22873" y="33269"/>
                  </a:lnTo>
                  <a:lnTo>
                    <a:pt x="23039" y="33123"/>
                  </a:lnTo>
                  <a:lnTo>
                    <a:pt x="23205" y="32936"/>
                  </a:lnTo>
                  <a:lnTo>
                    <a:pt x="23330" y="32728"/>
                  </a:lnTo>
                  <a:lnTo>
                    <a:pt x="23476" y="32541"/>
                  </a:lnTo>
                  <a:lnTo>
                    <a:pt x="23600" y="32312"/>
                  </a:lnTo>
                  <a:lnTo>
                    <a:pt x="23746" y="32021"/>
                  </a:lnTo>
                  <a:lnTo>
                    <a:pt x="23871" y="31709"/>
                  </a:lnTo>
                  <a:lnTo>
                    <a:pt x="23995" y="31397"/>
                  </a:lnTo>
                  <a:lnTo>
                    <a:pt x="24099" y="31085"/>
                  </a:lnTo>
                  <a:lnTo>
                    <a:pt x="24183" y="30774"/>
                  </a:lnTo>
                  <a:lnTo>
                    <a:pt x="24245" y="30462"/>
                  </a:lnTo>
                  <a:lnTo>
                    <a:pt x="24370" y="29838"/>
                  </a:lnTo>
                  <a:lnTo>
                    <a:pt x="24432" y="29193"/>
                  </a:lnTo>
                  <a:lnTo>
                    <a:pt x="24474" y="28528"/>
                  </a:lnTo>
                  <a:lnTo>
                    <a:pt x="24474" y="27883"/>
                  </a:lnTo>
                  <a:lnTo>
                    <a:pt x="24474" y="27218"/>
                  </a:lnTo>
                  <a:lnTo>
                    <a:pt x="24453" y="26428"/>
                  </a:lnTo>
                  <a:lnTo>
                    <a:pt x="24453" y="25638"/>
                  </a:lnTo>
                  <a:lnTo>
                    <a:pt x="24474" y="24037"/>
                  </a:lnTo>
                  <a:lnTo>
                    <a:pt x="25513" y="24016"/>
                  </a:lnTo>
                  <a:lnTo>
                    <a:pt x="26574" y="23974"/>
                  </a:lnTo>
                  <a:lnTo>
                    <a:pt x="28736" y="23829"/>
                  </a:lnTo>
                  <a:lnTo>
                    <a:pt x="29963" y="23766"/>
                  </a:lnTo>
                  <a:lnTo>
                    <a:pt x="31190" y="23662"/>
                  </a:lnTo>
                  <a:lnTo>
                    <a:pt x="31793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4" y="22997"/>
                  </a:lnTo>
                  <a:lnTo>
                    <a:pt x="35016" y="22852"/>
                  </a:lnTo>
                  <a:lnTo>
                    <a:pt x="35307" y="22706"/>
                  </a:lnTo>
                  <a:lnTo>
                    <a:pt x="35577" y="22540"/>
                  </a:lnTo>
                  <a:lnTo>
                    <a:pt x="35806" y="22373"/>
                  </a:lnTo>
                  <a:lnTo>
                    <a:pt x="36034" y="22165"/>
                  </a:lnTo>
                  <a:lnTo>
                    <a:pt x="36222" y="21957"/>
                  </a:lnTo>
                  <a:lnTo>
                    <a:pt x="36409" y="21708"/>
                  </a:lnTo>
                  <a:lnTo>
                    <a:pt x="36575" y="21458"/>
                  </a:lnTo>
                  <a:lnTo>
                    <a:pt x="36700" y="21188"/>
                  </a:lnTo>
                  <a:lnTo>
                    <a:pt x="36825" y="20876"/>
                  </a:lnTo>
                  <a:lnTo>
                    <a:pt x="36928" y="20564"/>
                  </a:lnTo>
                  <a:lnTo>
                    <a:pt x="36991" y="20211"/>
                  </a:lnTo>
                  <a:lnTo>
                    <a:pt x="37053" y="19857"/>
                  </a:lnTo>
                  <a:lnTo>
                    <a:pt x="37116" y="19462"/>
                  </a:lnTo>
                  <a:lnTo>
                    <a:pt x="37157" y="19067"/>
                  </a:lnTo>
                  <a:lnTo>
                    <a:pt x="37178" y="18256"/>
                  </a:lnTo>
                  <a:lnTo>
                    <a:pt x="37178" y="17466"/>
                  </a:lnTo>
                  <a:lnTo>
                    <a:pt x="37136" y="16676"/>
                  </a:lnTo>
                  <a:lnTo>
                    <a:pt x="37032" y="15907"/>
                  </a:lnTo>
                  <a:lnTo>
                    <a:pt x="36908" y="15117"/>
                  </a:lnTo>
                  <a:lnTo>
                    <a:pt x="36762" y="14347"/>
                  </a:lnTo>
                  <a:lnTo>
                    <a:pt x="36575" y="13578"/>
                  </a:lnTo>
                  <a:lnTo>
                    <a:pt x="36492" y="13266"/>
                  </a:lnTo>
                  <a:lnTo>
                    <a:pt x="36388" y="12996"/>
                  </a:lnTo>
                  <a:lnTo>
                    <a:pt x="36284" y="12725"/>
                  </a:lnTo>
                  <a:lnTo>
                    <a:pt x="36159" y="12476"/>
                  </a:lnTo>
                  <a:lnTo>
                    <a:pt x="36014" y="12247"/>
                  </a:lnTo>
                  <a:lnTo>
                    <a:pt x="35847" y="12039"/>
                  </a:lnTo>
                  <a:lnTo>
                    <a:pt x="35660" y="11831"/>
                  </a:lnTo>
                  <a:lnTo>
                    <a:pt x="35473" y="11644"/>
                  </a:lnTo>
                  <a:lnTo>
                    <a:pt x="35265" y="11478"/>
                  </a:lnTo>
                  <a:lnTo>
                    <a:pt x="35057" y="11332"/>
                  </a:lnTo>
                  <a:lnTo>
                    <a:pt x="34808" y="11187"/>
                  </a:lnTo>
                  <a:lnTo>
                    <a:pt x="34558" y="11062"/>
                  </a:lnTo>
                  <a:lnTo>
                    <a:pt x="34309" y="10958"/>
                  </a:lnTo>
                  <a:lnTo>
                    <a:pt x="34017" y="10875"/>
                  </a:lnTo>
                  <a:lnTo>
                    <a:pt x="33726" y="10812"/>
                  </a:lnTo>
                  <a:lnTo>
                    <a:pt x="33414" y="10750"/>
                  </a:lnTo>
                  <a:lnTo>
                    <a:pt x="32520" y="10646"/>
                  </a:lnTo>
                  <a:lnTo>
                    <a:pt x="31626" y="10563"/>
                  </a:lnTo>
                  <a:lnTo>
                    <a:pt x="30753" y="10521"/>
                  </a:lnTo>
                  <a:lnTo>
                    <a:pt x="29859" y="10501"/>
                  </a:lnTo>
                  <a:lnTo>
                    <a:pt x="28965" y="10521"/>
                  </a:lnTo>
                  <a:lnTo>
                    <a:pt x="28071" y="10563"/>
                  </a:lnTo>
                  <a:lnTo>
                    <a:pt x="27177" y="10625"/>
                  </a:lnTo>
                  <a:lnTo>
                    <a:pt x="26283" y="10709"/>
                  </a:lnTo>
                  <a:lnTo>
                    <a:pt x="25867" y="10771"/>
                  </a:lnTo>
                  <a:lnTo>
                    <a:pt x="25451" y="10833"/>
                  </a:lnTo>
                  <a:lnTo>
                    <a:pt x="25222" y="10854"/>
                  </a:lnTo>
                  <a:lnTo>
                    <a:pt x="25014" y="10875"/>
                  </a:lnTo>
                  <a:lnTo>
                    <a:pt x="24806" y="10854"/>
                  </a:lnTo>
                  <a:lnTo>
                    <a:pt x="24578" y="10833"/>
                  </a:lnTo>
                  <a:lnTo>
                    <a:pt x="24598" y="10251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0"/>
                  </a:lnTo>
                  <a:lnTo>
                    <a:pt x="24806" y="6903"/>
                  </a:lnTo>
                  <a:lnTo>
                    <a:pt x="24765" y="6217"/>
                  </a:lnTo>
                  <a:lnTo>
                    <a:pt x="24702" y="5510"/>
                  </a:lnTo>
                  <a:lnTo>
                    <a:pt x="24640" y="4824"/>
                  </a:lnTo>
                  <a:lnTo>
                    <a:pt x="24536" y="4138"/>
                  </a:lnTo>
                  <a:lnTo>
                    <a:pt x="24474" y="3805"/>
                  </a:lnTo>
                  <a:lnTo>
                    <a:pt x="24390" y="3493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9" y="2579"/>
                  </a:lnTo>
                  <a:lnTo>
                    <a:pt x="23933" y="2308"/>
                  </a:lnTo>
                  <a:lnTo>
                    <a:pt x="23787" y="2038"/>
                  </a:lnTo>
                  <a:lnTo>
                    <a:pt x="23621" y="1788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3"/>
                  </a:lnTo>
                  <a:lnTo>
                    <a:pt x="22748" y="936"/>
                  </a:lnTo>
                  <a:lnTo>
                    <a:pt x="22477" y="770"/>
                  </a:lnTo>
                  <a:lnTo>
                    <a:pt x="22207" y="624"/>
                  </a:lnTo>
                  <a:lnTo>
                    <a:pt x="21895" y="499"/>
                  </a:lnTo>
                  <a:lnTo>
                    <a:pt x="21563" y="395"/>
                  </a:lnTo>
                  <a:lnTo>
                    <a:pt x="21105" y="291"/>
                  </a:lnTo>
                  <a:lnTo>
                    <a:pt x="20648" y="187"/>
                  </a:lnTo>
                  <a:lnTo>
                    <a:pt x="20169" y="125"/>
                  </a:lnTo>
                  <a:lnTo>
                    <a:pt x="19712" y="63"/>
                  </a:lnTo>
                  <a:lnTo>
                    <a:pt x="19255" y="21"/>
                  </a:lnTo>
                  <a:lnTo>
                    <a:pt x="187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37" name="Google Shape;2037;p13"/>
            <p:cNvSpPr/>
            <p:nvPr/>
          </p:nvSpPr>
          <p:spPr>
            <a:xfrm>
              <a:off x="7467600" y="1420700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0"/>
                  </a:moveTo>
                  <a:lnTo>
                    <a:pt x="604" y="21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7"/>
                  </a:lnTo>
                  <a:lnTo>
                    <a:pt x="84" y="624"/>
                  </a:lnTo>
                  <a:lnTo>
                    <a:pt x="42" y="811"/>
                  </a:lnTo>
                  <a:lnTo>
                    <a:pt x="22" y="1040"/>
                  </a:lnTo>
                  <a:lnTo>
                    <a:pt x="1" y="1685"/>
                  </a:lnTo>
                  <a:lnTo>
                    <a:pt x="42" y="2350"/>
                  </a:lnTo>
                  <a:lnTo>
                    <a:pt x="84" y="3015"/>
                  </a:lnTo>
                  <a:lnTo>
                    <a:pt x="167" y="3660"/>
                  </a:lnTo>
                  <a:lnTo>
                    <a:pt x="271" y="4450"/>
                  </a:lnTo>
                  <a:lnTo>
                    <a:pt x="375" y="5240"/>
                  </a:lnTo>
                  <a:lnTo>
                    <a:pt x="458" y="5635"/>
                  </a:lnTo>
                  <a:lnTo>
                    <a:pt x="541" y="6030"/>
                  </a:lnTo>
                  <a:lnTo>
                    <a:pt x="645" y="6425"/>
                  </a:lnTo>
                  <a:lnTo>
                    <a:pt x="791" y="6820"/>
                  </a:lnTo>
                  <a:lnTo>
                    <a:pt x="916" y="6758"/>
                  </a:lnTo>
                  <a:lnTo>
                    <a:pt x="999" y="6696"/>
                  </a:lnTo>
                  <a:lnTo>
                    <a:pt x="1061" y="6633"/>
                  </a:lnTo>
                  <a:lnTo>
                    <a:pt x="1082" y="6550"/>
                  </a:lnTo>
                  <a:lnTo>
                    <a:pt x="1228" y="5843"/>
                  </a:lnTo>
                  <a:lnTo>
                    <a:pt x="1373" y="5157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3" y="3078"/>
                  </a:lnTo>
                  <a:lnTo>
                    <a:pt x="1644" y="2371"/>
                  </a:lnTo>
                  <a:lnTo>
                    <a:pt x="1623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5" y="395"/>
                  </a:lnTo>
                  <a:lnTo>
                    <a:pt x="1311" y="250"/>
                  </a:lnTo>
                  <a:lnTo>
                    <a:pt x="1207" y="146"/>
                  </a:lnTo>
                  <a:lnTo>
                    <a:pt x="1061" y="63"/>
                  </a:lnTo>
                  <a:lnTo>
                    <a:pt x="916" y="21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38" name="Google Shape;2038;p13"/>
            <p:cNvSpPr/>
            <p:nvPr/>
          </p:nvSpPr>
          <p:spPr>
            <a:xfrm>
              <a:off x="7800300" y="1670200"/>
              <a:ext cx="131525" cy="41625"/>
            </a:xfrm>
            <a:custGeom>
              <a:avLst/>
              <a:gdLst/>
              <a:ahLst/>
              <a:cxnLst/>
              <a:rect l="l" t="t" r="r" b="b"/>
              <a:pathLst>
                <a:path w="5261" h="1665" extrusionOk="0">
                  <a:moveTo>
                    <a:pt x="2308" y="1"/>
                  </a:moveTo>
                  <a:lnTo>
                    <a:pt x="1747" y="22"/>
                  </a:lnTo>
                  <a:lnTo>
                    <a:pt x="1206" y="105"/>
                  </a:lnTo>
                  <a:lnTo>
                    <a:pt x="645" y="209"/>
                  </a:lnTo>
                  <a:lnTo>
                    <a:pt x="499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3" y="562"/>
                  </a:lnTo>
                  <a:lnTo>
                    <a:pt x="42" y="687"/>
                  </a:lnTo>
                  <a:lnTo>
                    <a:pt x="0" y="833"/>
                  </a:lnTo>
                  <a:lnTo>
                    <a:pt x="0" y="978"/>
                  </a:lnTo>
                  <a:lnTo>
                    <a:pt x="42" y="1145"/>
                  </a:lnTo>
                  <a:lnTo>
                    <a:pt x="83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40"/>
                  </a:lnTo>
                  <a:lnTo>
                    <a:pt x="520" y="1581"/>
                  </a:lnTo>
                  <a:lnTo>
                    <a:pt x="645" y="1623"/>
                  </a:lnTo>
                  <a:lnTo>
                    <a:pt x="790" y="1644"/>
                  </a:lnTo>
                  <a:lnTo>
                    <a:pt x="1019" y="1664"/>
                  </a:lnTo>
                  <a:lnTo>
                    <a:pt x="1227" y="1664"/>
                  </a:lnTo>
                  <a:lnTo>
                    <a:pt x="1664" y="1644"/>
                  </a:lnTo>
                  <a:lnTo>
                    <a:pt x="2100" y="1581"/>
                  </a:lnTo>
                  <a:lnTo>
                    <a:pt x="2537" y="1519"/>
                  </a:lnTo>
                  <a:lnTo>
                    <a:pt x="3244" y="1394"/>
                  </a:lnTo>
                  <a:lnTo>
                    <a:pt x="3577" y="1332"/>
                  </a:lnTo>
                  <a:lnTo>
                    <a:pt x="3930" y="1249"/>
                  </a:lnTo>
                  <a:lnTo>
                    <a:pt x="4263" y="1165"/>
                  </a:lnTo>
                  <a:lnTo>
                    <a:pt x="4616" y="1041"/>
                  </a:lnTo>
                  <a:lnTo>
                    <a:pt x="4928" y="895"/>
                  </a:lnTo>
                  <a:lnTo>
                    <a:pt x="5261" y="729"/>
                  </a:lnTo>
                  <a:lnTo>
                    <a:pt x="5219" y="604"/>
                  </a:lnTo>
                  <a:lnTo>
                    <a:pt x="5157" y="521"/>
                  </a:lnTo>
                  <a:lnTo>
                    <a:pt x="5094" y="479"/>
                  </a:lnTo>
                  <a:lnTo>
                    <a:pt x="5032" y="458"/>
                  </a:lnTo>
                  <a:lnTo>
                    <a:pt x="4491" y="271"/>
                  </a:lnTo>
                  <a:lnTo>
                    <a:pt x="3951" y="147"/>
                  </a:lnTo>
                  <a:lnTo>
                    <a:pt x="3389" y="63"/>
                  </a:lnTo>
                  <a:lnTo>
                    <a:pt x="2849" y="22"/>
                  </a:lnTo>
                  <a:lnTo>
                    <a:pt x="2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2039" name="Google Shape;2039;p13"/>
          <p:cNvGrpSpPr/>
          <p:nvPr/>
        </p:nvGrpSpPr>
        <p:grpSpPr>
          <a:xfrm>
            <a:off x="6569017" y="5925533"/>
            <a:ext cx="511876" cy="789292"/>
            <a:chOff x="5375425" y="1955075"/>
            <a:chExt cx="1016800" cy="1567300"/>
          </a:xfrm>
        </p:grpSpPr>
        <p:sp>
          <p:nvSpPr>
            <p:cNvPr id="2040" name="Google Shape;2040;p13"/>
            <p:cNvSpPr/>
            <p:nvPr/>
          </p:nvSpPr>
          <p:spPr>
            <a:xfrm>
              <a:off x="5407125" y="1999275"/>
              <a:ext cx="923750" cy="1465400"/>
            </a:xfrm>
            <a:custGeom>
              <a:avLst/>
              <a:gdLst/>
              <a:ahLst/>
              <a:cxnLst/>
              <a:rect l="l" t="t" r="r" b="b"/>
              <a:pathLst>
                <a:path w="36950" h="58616" extrusionOk="0">
                  <a:moveTo>
                    <a:pt x="17945" y="1705"/>
                  </a:moveTo>
                  <a:lnTo>
                    <a:pt x="18153" y="1726"/>
                  </a:lnTo>
                  <a:lnTo>
                    <a:pt x="18340" y="1747"/>
                  </a:lnTo>
                  <a:lnTo>
                    <a:pt x="18548" y="1809"/>
                  </a:lnTo>
                  <a:lnTo>
                    <a:pt x="18735" y="1892"/>
                  </a:lnTo>
                  <a:lnTo>
                    <a:pt x="18922" y="2017"/>
                  </a:lnTo>
                  <a:lnTo>
                    <a:pt x="19089" y="2142"/>
                  </a:lnTo>
                  <a:lnTo>
                    <a:pt x="19255" y="2287"/>
                  </a:lnTo>
                  <a:lnTo>
                    <a:pt x="19400" y="2454"/>
                  </a:lnTo>
                  <a:lnTo>
                    <a:pt x="19276" y="2641"/>
                  </a:lnTo>
                  <a:lnTo>
                    <a:pt x="19109" y="2828"/>
                  </a:lnTo>
                  <a:lnTo>
                    <a:pt x="18943" y="2973"/>
                  </a:lnTo>
                  <a:lnTo>
                    <a:pt x="18735" y="3098"/>
                  </a:lnTo>
                  <a:lnTo>
                    <a:pt x="18527" y="3202"/>
                  </a:lnTo>
                  <a:lnTo>
                    <a:pt x="18298" y="3285"/>
                  </a:lnTo>
                  <a:lnTo>
                    <a:pt x="18070" y="3327"/>
                  </a:lnTo>
                  <a:lnTo>
                    <a:pt x="17841" y="3348"/>
                  </a:lnTo>
                  <a:lnTo>
                    <a:pt x="17695" y="3327"/>
                  </a:lnTo>
                  <a:lnTo>
                    <a:pt x="17550" y="3306"/>
                  </a:lnTo>
                  <a:lnTo>
                    <a:pt x="17404" y="3265"/>
                  </a:lnTo>
                  <a:lnTo>
                    <a:pt x="17280" y="3223"/>
                  </a:lnTo>
                  <a:lnTo>
                    <a:pt x="17176" y="3161"/>
                  </a:lnTo>
                  <a:lnTo>
                    <a:pt x="17072" y="3098"/>
                  </a:lnTo>
                  <a:lnTo>
                    <a:pt x="16989" y="3015"/>
                  </a:lnTo>
                  <a:lnTo>
                    <a:pt x="16905" y="2932"/>
                  </a:lnTo>
                  <a:lnTo>
                    <a:pt x="16864" y="2849"/>
                  </a:lnTo>
                  <a:lnTo>
                    <a:pt x="16822" y="2745"/>
                  </a:lnTo>
                  <a:lnTo>
                    <a:pt x="16801" y="2620"/>
                  </a:lnTo>
                  <a:lnTo>
                    <a:pt x="16801" y="2495"/>
                  </a:lnTo>
                  <a:lnTo>
                    <a:pt x="16822" y="2370"/>
                  </a:lnTo>
                  <a:lnTo>
                    <a:pt x="16864" y="2246"/>
                  </a:lnTo>
                  <a:lnTo>
                    <a:pt x="16905" y="2163"/>
                  </a:lnTo>
                  <a:lnTo>
                    <a:pt x="16968" y="2059"/>
                  </a:lnTo>
                  <a:lnTo>
                    <a:pt x="17051" y="1996"/>
                  </a:lnTo>
                  <a:lnTo>
                    <a:pt x="17155" y="1913"/>
                  </a:lnTo>
                  <a:lnTo>
                    <a:pt x="17259" y="1871"/>
                  </a:lnTo>
                  <a:lnTo>
                    <a:pt x="17363" y="1809"/>
                  </a:lnTo>
                  <a:lnTo>
                    <a:pt x="17508" y="1767"/>
                  </a:lnTo>
                  <a:lnTo>
                    <a:pt x="17654" y="1726"/>
                  </a:lnTo>
                  <a:lnTo>
                    <a:pt x="17799" y="1705"/>
                  </a:lnTo>
                  <a:close/>
                  <a:moveTo>
                    <a:pt x="11271" y="2308"/>
                  </a:moveTo>
                  <a:lnTo>
                    <a:pt x="12435" y="2329"/>
                  </a:lnTo>
                  <a:lnTo>
                    <a:pt x="13578" y="2370"/>
                  </a:lnTo>
                  <a:lnTo>
                    <a:pt x="13766" y="2391"/>
                  </a:lnTo>
                  <a:lnTo>
                    <a:pt x="13974" y="2433"/>
                  </a:lnTo>
                  <a:lnTo>
                    <a:pt x="14473" y="2537"/>
                  </a:lnTo>
                  <a:lnTo>
                    <a:pt x="14244" y="2703"/>
                  </a:lnTo>
                  <a:lnTo>
                    <a:pt x="14015" y="2828"/>
                  </a:lnTo>
                  <a:lnTo>
                    <a:pt x="13786" y="2953"/>
                  </a:lnTo>
                  <a:lnTo>
                    <a:pt x="13558" y="3036"/>
                  </a:lnTo>
                  <a:lnTo>
                    <a:pt x="13121" y="3181"/>
                  </a:lnTo>
                  <a:lnTo>
                    <a:pt x="12705" y="3306"/>
                  </a:lnTo>
                  <a:lnTo>
                    <a:pt x="11977" y="3493"/>
                  </a:lnTo>
                  <a:lnTo>
                    <a:pt x="11250" y="3680"/>
                  </a:lnTo>
                  <a:lnTo>
                    <a:pt x="10522" y="3826"/>
                  </a:lnTo>
                  <a:lnTo>
                    <a:pt x="9794" y="3951"/>
                  </a:lnTo>
                  <a:lnTo>
                    <a:pt x="8318" y="4200"/>
                  </a:lnTo>
                  <a:lnTo>
                    <a:pt x="7569" y="4346"/>
                  </a:lnTo>
                  <a:lnTo>
                    <a:pt x="6842" y="4491"/>
                  </a:lnTo>
                  <a:lnTo>
                    <a:pt x="6052" y="4637"/>
                  </a:lnTo>
                  <a:lnTo>
                    <a:pt x="5241" y="4762"/>
                  </a:lnTo>
                  <a:lnTo>
                    <a:pt x="4430" y="4824"/>
                  </a:lnTo>
                  <a:lnTo>
                    <a:pt x="3598" y="4845"/>
                  </a:lnTo>
                  <a:lnTo>
                    <a:pt x="3473" y="4845"/>
                  </a:lnTo>
                  <a:lnTo>
                    <a:pt x="3161" y="4824"/>
                  </a:lnTo>
                  <a:lnTo>
                    <a:pt x="3016" y="4803"/>
                  </a:lnTo>
                  <a:lnTo>
                    <a:pt x="2891" y="4762"/>
                  </a:lnTo>
                  <a:lnTo>
                    <a:pt x="2766" y="4699"/>
                  </a:lnTo>
                  <a:lnTo>
                    <a:pt x="2662" y="4595"/>
                  </a:lnTo>
                  <a:lnTo>
                    <a:pt x="2600" y="4471"/>
                  </a:lnTo>
                  <a:lnTo>
                    <a:pt x="2538" y="4325"/>
                  </a:lnTo>
                  <a:lnTo>
                    <a:pt x="2517" y="4138"/>
                  </a:lnTo>
                  <a:lnTo>
                    <a:pt x="2538" y="3971"/>
                  </a:lnTo>
                  <a:lnTo>
                    <a:pt x="2600" y="3847"/>
                  </a:lnTo>
                  <a:lnTo>
                    <a:pt x="2683" y="3722"/>
                  </a:lnTo>
                  <a:lnTo>
                    <a:pt x="2787" y="3618"/>
                  </a:lnTo>
                  <a:lnTo>
                    <a:pt x="2912" y="3535"/>
                  </a:lnTo>
                  <a:lnTo>
                    <a:pt x="3037" y="3472"/>
                  </a:lnTo>
                  <a:lnTo>
                    <a:pt x="3182" y="3410"/>
                  </a:lnTo>
                  <a:lnTo>
                    <a:pt x="3889" y="3140"/>
                  </a:lnTo>
                  <a:lnTo>
                    <a:pt x="4243" y="3036"/>
                  </a:lnTo>
                  <a:lnTo>
                    <a:pt x="4596" y="2932"/>
                  </a:lnTo>
                  <a:lnTo>
                    <a:pt x="4970" y="2849"/>
                  </a:lnTo>
                  <a:lnTo>
                    <a:pt x="5345" y="2766"/>
                  </a:lnTo>
                  <a:lnTo>
                    <a:pt x="5698" y="2724"/>
                  </a:lnTo>
                  <a:lnTo>
                    <a:pt x="6093" y="2682"/>
                  </a:lnTo>
                  <a:lnTo>
                    <a:pt x="6696" y="2641"/>
                  </a:lnTo>
                  <a:lnTo>
                    <a:pt x="7320" y="2599"/>
                  </a:lnTo>
                  <a:lnTo>
                    <a:pt x="8567" y="2474"/>
                  </a:lnTo>
                  <a:lnTo>
                    <a:pt x="9815" y="2370"/>
                  </a:lnTo>
                  <a:lnTo>
                    <a:pt x="10439" y="2329"/>
                  </a:lnTo>
                  <a:lnTo>
                    <a:pt x="11063" y="2308"/>
                  </a:lnTo>
                  <a:close/>
                  <a:moveTo>
                    <a:pt x="20523" y="41877"/>
                  </a:moveTo>
                  <a:lnTo>
                    <a:pt x="20565" y="42085"/>
                  </a:lnTo>
                  <a:lnTo>
                    <a:pt x="20565" y="42272"/>
                  </a:lnTo>
                  <a:lnTo>
                    <a:pt x="20565" y="42459"/>
                  </a:lnTo>
                  <a:lnTo>
                    <a:pt x="20544" y="42646"/>
                  </a:lnTo>
                  <a:lnTo>
                    <a:pt x="20461" y="43000"/>
                  </a:lnTo>
                  <a:lnTo>
                    <a:pt x="20378" y="43353"/>
                  </a:lnTo>
                  <a:lnTo>
                    <a:pt x="20253" y="43914"/>
                  </a:lnTo>
                  <a:lnTo>
                    <a:pt x="20107" y="44455"/>
                  </a:lnTo>
                  <a:lnTo>
                    <a:pt x="19941" y="45017"/>
                  </a:lnTo>
                  <a:lnTo>
                    <a:pt x="19775" y="45557"/>
                  </a:lnTo>
                  <a:lnTo>
                    <a:pt x="19400" y="46638"/>
                  </a:lnTo>
                  <a:lnTo>
                    <a:pt x="19005" y="47699"/>
                  </a:lnTo>
                  <a:lnTo>
                    <a:pt x="18091" y="50028"/>
                  </a:lnTo>
                  <a:lnTo>
                    <a:pt x="17176" y="52336"/>
                  </a:lnTo>
                  <a:lnTo>
                    <a:pt x="17030" y="52710"/>
                  </a:lnTo>
                  <a:lnTo>
                    <a:pt x="16864" y="53063"/>
                  </a:lnTo>
                  <a:lnTo>
                    <a:pt x="16697" y="53396"/>
                  </a:lnTo>
                  <a:lnTo>
                    <a:pt x="16510" y="53749"/>
                  </a:lnTo>
                  <a:lnTo>
                    <a:pt x="16302" y="54082"/>
                  </a:lnTo>
                  <a:lnTo>
                    <a:pt x="16094" y="54394"/>
                  </a:lnTo>
                  <a:lnTo>
                    <a:pt x="15866" y="54706"/>
                  </a:lnTo>
                  <a:lnTo>
                    <a:pt x="15616" y="55018"/>
                  </a:lnTo>
                  <a:lnTo>
                    <a:pt x="15429" y="55226"/>
                  </a:lnTo>
                  <a:lnTo>
                    <a:pt x="15221" y="55392"/>
                  </a:lnTo>
                  <a:lnTo>
                    <a:pt x="15096" y="55455"/>
                  </a:lnTo>
                  <a:lnTo>
                    <a:pt x="14992" y="55517"/>
                  </a:lnTo>
                  <a:lnTo>
                    <a:pt x="14868" y="55538"/>
                  </a:lnTo>
                  <a:lnTo>
                    <a:pt x="14743" y="55558"/>
                  </a:lnTo>
                  <a:lnTo>
                    <a:pt x="14535" y="55538"/>
                  </a:lnTo>
                  <a:lnTo>
                    <a:pt x="14348" y="55455"/>
                  </a:lnTo>
                  <a:lnTo>
                    <a:pt x="14161" y="55330"/>
                  </a:lnTo>
                  <a:lnTo>
                    <a:pt x="14036" y="55205"/>
                  </a:lnTo>
                  <a:lnTo>
                    <a:pt x="13953" y="55059"/>
                  </a:lnTo>
                  <a:lnTo>
                    <a:pt x="13911" y="54893"/>
                  </a:lnTo>
                  <a:lnTo>
                    <a:pt x="13890" y="54727"/>
                  </a:lnTo>
                  <a:lnTo>
                    <a:pt x="13911" y="54540"/>
                  </a:lnTo>
                  <a:lnTo>
                    <a:pt x="13932" y="54352"/>
                  </a:lnTo>
                  <a:lnTo>
                    <a:pt x="13974" y="54165"/>
                  </a:lnTo>
                  <a:lnTo>
                    <a:pt x="14119" y="53666"/>
                  </a:lnTo>
                  <a:lnTo>
                    <a:pt x="14285" y="53188"/>
                  </a:lnTo>
                  <a:lnTo>
                    <a:pt x="14473" y="52710"/>
                  </a:lnTo>
                  <a:lnTo>
                    <a:pt x="14597" y="52481"/>
                  </a:lnTo>
                  <a:lnTo>
                    <a:pt x="14722" y="52252"/>
                  </a:lnTo>
                  <a:lnTo>
                    <a:pt x="15200" y="51421"/>
                  </a:lnTo>
                  <a:lnTo>
                    <a:pt x="15679" y="50568"/>
                  </a:lnTo>
                  <a:lnTo>
                    <a:pt x="16115" y="49716"/>
                  </a:lnTo>
                  <a:lnTo>
                    <a:pt x="16552" y="48842"/>
                  </a:lnTo>
                  <a:lnTo>
                    <a:pt x="17404" y="47117"/>
                  </a:lnTo>
                  <a:lnTo>
                    <a:pt x="18278" y="45370"/>
                  </a:lnTo>
                  <a:lnTo>
                    <a:pt x="18673" y="44580"/>
                  </a:lnTo>
                  <a:lnTo>
                    <a:pt x="19109" y="43790"/>
                  </a:lnTo>
                  <a:lnTo>
                    <a:pt x="19567" y="43020"/>
                  </a:lnTo>
                  <a:lnTo>
                    <a:pt x="20066" y="42293"/>
                  </a:lnTo>
                  <a:lnTo>
                    <a:pt x="20128" y="42168"/>
                  </a:lnTo>
                  <a:lnTo>
                    <a:pt x="20232" y="42043"/>
                  </a:lnTo>
                  <a:lnTo>
                    <a:pt x="20274" y="41981"/>
                  </a:lnTo>
                  <a:lnTo>
                    <a:pt x="20336" y="41939"/>
                  </a:lnTo>
                  <a:lnTo>
                    <a:pt x="20419" y="41898"/>
                  </a:lnTo>
                  <a:lnTo>
                    <a:pt x="20523" y="41877"/>
                  </a:lnTo>
                  <a:close/>
                  <a:moveTo>
                    <a:pt x="24952" y="0"/>
                  </a:moveTo>
                  <a:lnTo>
                    <a:pt x="23621" y="21"/>
                  </a:lnTo>
                  <a:lnTo>
                    <a:pt x="22311" y="62"/>
                  </a:lnTo>
                  <a:lnTo>
                    <a:pt x="19484" y="187"/>
                  </a:lnTo>
                  <a:lnTo>
                    <a:pt x="16635" y="333"/>
                  </a:lnTo>
                  <a:lnTo>
                    <a:pt x="13807" y="499"/>
                  </a:lnTo>
                  <a:lnTo>
                    <a:pt x="10979" y="665"/>
                  </a:lnTo>
                  <a:lnTo>
                    <a:pt x="8942" y="811"/>
                  </a:lnTo>
                  <a:lnTo>
                    <a:pt x="7923" y="873"/>
                  </a:lnTo>
                  <a:lnTo>
                    <a:pt x="6925" y="977"/>
                  </a:lnTo>
                  <a:lnTo>
                    <a:pt x="5906" y="1081"/>
                  </a:lnTo>
                  <a:lnTo>
                    <a:pt x="4887" y="1227"/>
                  </a:lnTo>
                  <a:lnTo>
                    <a:pt x="3889" y="1393"/>
                  </a:lnTo>
                  <a:lnTo>
                    <a:pt x="2870" y="1580"/>
                  </a:lnTo>
                  <a:lnTo>
                    <a:pt x="2621" y="1663"/>
                  </a:lnTo>
                  <a:lnTo>
                    <a:pt x="2371" y="1726"/>
                  </a:lnTo>
                  <a:lnTo>
                    <a:pt x="2122" y="1830"/>
                  </a:lnTo>
                  <a:lnTo>
                    <a:pt x="1893" y="1913"/>
                  </a:lnTo>
                  <a:lnTo>
                    <a:pt x="1685" y="2038"/>
                  </a:lnTo>
                  <a:lnTo>
                    <a:pt x="1477" y="2142"/>
                  </a:lnTo>
                  <a:lnTo>
                    <a:pt x="1311" y="2287"/>
                  </a:lnTo>
                  <a:lnTo>
                    <a:pt x="1124" y="2412"/>
                  </a:lnTo>
                  <a:lnTo>
                    <a:pt x="978" y="2578"/>
                  </a:lnTo>
                  <a:lnTo>
                    <a:pt x="833" y="2745"/>
                  </a:lnTo>
                  <a:lnTo>
                    <a:pt x="687" y="2911"/>
                  </a:lnTo>
                  <a:lnTo>
                    <a:pt x="583" y="3098"/>
                  </a:lnTo>
                  <a:lnTo>
                    <a:pt x="458" y="3285"/>
                  </a:lnTo>
                  <a:lnTo>
                    <a:pt x="375" y="3493"/>
                  </a:lnTo>
                  <a:lnTo>
                    <a:pt x="292" y="3722"/>
                  </a:lnTo>
                  <a:lnTo>
                    <a:pt x="230" y="3951"/>
                  </a:lnTo>
                  <a:lnTo>
                    <a:pt x="167" y="4221"/>
                  </a:lnTo>
                  <a:lnTo>
                    <a:pt x="126" y="4512"/>
                  </a:lnTo>
                  <a:lnTo>
                    <a:pt x="63" y="5053"/>
                  </a:lnTo>
                  <a:lnTo>
                    <a:pt x="22" y="5573"/>
                  </a:lnTo>
                  <a:lnTo>
                    <a:pt x="1" y="6113"/>
                  </a:lnTo>
                  <a:lnTo>
                    <a:pt x="1" y="6633"/>
                  </a:lnTo>
                  <a:lnTo>
                    <a:pt x="22" y="7444"/>
                  </a:lnTo>
                  <a:lnTo>
                    <a:pt x="63" y="8276"/>
                  </a:lnTo>
                  <a:lnTo>
                    <a:pt x="146" y="9087"/>
                  </a:lnTo>
                  <a:lnTo>
                    <a:pt x="271" y="9897"/>
                  </a:lnTo>
                  <a:lnTo>
                    <a:pt x="396" y="10688"/>
                  </a:lnTo>
                  <a:lnTo>
                    <a:pt x="562" y="11498"/>
                  </a:lnTo>
                  <a:lnTo>
                    <a:pt x="749" y="12309"/>
                  </a:lnTo>
                  <a:lnTo>
                    <a:pt x="957" y="13100"/>
                  </a:lnTo>
                  <a:lnTo>
                    <a:pt x="1040" y="13370"/>
                  </a:lnTo>
                  <a:lnTo>
                    <a:pt x="1144" y="13640"/>
                  </a:lnTo>
                  <a:lnTo>
                    <a:pt x="1248" y="13869"/>
                  </a:lnTo>
                  <a:lnTo>
                    <a:pt x="1373" y="14098"/>
                  </a:lnTo>
                  <a:lnTo>
                    <a:pt x="1498" y="14285"/>
                  </a:lnTo>
                  <a:lnTo>
                    <a:pt x="1664" y="14472"/>
                  </a:lnTo>
                  <a:lnTo>
                    <a:pt x="1810" y="14617"/>
                  </a:lnTo>
                  <a:lnTo>
                    <a:pt x="1997" y="14763"/>
                  </a:lnTo>
                  <a:lnTo>
                    <a:pt x="2184" y="14888"/>
                  </a:lnTo>
                  <a:lnTo>
                    <a:pt x="2371" y="14992"/>
                  </a:lnTo>
                  <a:lnTo>
                    <a:pt x="2600" y="15096"/>
                  </a:lnTo>
                  <a:lnTo>
                    <a:pt x="2829" y="15158"/>
                  </a:lnTo>
                  <a:lnTo>
                    <a:pt x="3057" y="15220"/>
                  </a:lnTo>
                  <a:lnTo>
                    <a:pt x="3307" y="15262"/>
                  </a:lnTo>
                  <a:lnTo>
                    <a:pt x="3577" y="15283"/>
                  </a:lnTo>
                  <a:lnTo>
                    <a:pt x="3847" y="15283"/>
                  </a:lnTo>
                  <a:lnTo>
                    <a:pt x="4201" y="15304"/>
                  </a:lnTo>
                  <a:lnTo>
                    <a:pt x="5636" y="15304"/>
                  </a:lnTo>
                  <a:lnTo>
                    <a:pt x="6384" y="15283"/>
                  </a:lnTo>
                  <a:lnTo>
                    <a:pt x="7881" y="15220"/>
                  </a:lnTo>
                  <a:lnTo>
                    <a:pt x="9358" y="15116"/>
                  </a:lnTo>
                  <a:lnTo>
                    <a:pt x="10855" y="14971"/>
                  </a:lnTo>
                  <a:lnTo>
                    <a:pt x="13828" y="14701"/>
                  </a:lnTo>
                  <a:lnTo>
                    <a:pt x="15304" y="14555"/>
                  </a:lnTo>
                  <a:lnTo>
                    <a:pt x="16801" y="14451"/>
                  </a:lnTo>
                  <a:lnTo>
                    <a:pt x="16989" y="14430"/>
                  </a:lnTo>
                  <a:lnTo>
                    <a:pt x="17176" y="14451"/>
                  </a:lnTo>
                  <a:lnTo>
                    <a:pt x="17342" y="14472"/>
                  </a:lnTo>
                  <a:lnTo>
                    <a:pt x="17467" y="14534"/>
                  </a:lnTo>
                  <a:lnTo>
                    <a:pt x="17571" y="14617"/>
                  </a:lnTo>
                  <a:lnTo>
                    <a:pt x="17633" y="14742"/>
                  </a:lnTo>
                  <a:lnTo>
                    <a:pt x="17695" y="14888"/>
                  </a:lnTo>
                  <a:lnTo>
                    <a:pt x="17716" y="15054"/>
                  </a:lnTo>
                  <a:lnTo>
                    <a:pt x="17737" y="15283"/>
                  </a:lnTo>
                  <a:lnTo>
                    <a:pt x="17716" y="15595"/>
                  </a:lnTo>
                  <a:lnTo>
                    <a:pt x="17654" y="15927"/>
                  </a:lnTo>
                  <a:lnTo>
                    <a:pt x="17488" y="16572"/>
                  </a:lnTo>
                  <a:lnTo>
                    <a:pt x="17300" y="17196"/>
                  </a:lnTo>
                  <a:lnTo>
                    <a:pt x="17092" y="17820"/>
                  </a:lnTo>
                  <a:lnTo>
                    <a:pt x="16843" y="18422"/>
                  </a:lnTo>
                  <a:lnTo>
                    <a:pt x="16323" y="19649"/>
                  </a:lnTo>
                  <a:lnTo>
                    <a:pt x="15803" y="20855"/>
                  </a:lnTo>
                  <a:lnTo>
                    <a:pt x="13350" y="26636"/>
                  </a:lnTo>
                  <a:lnTo>
                    <a:pt x="12144" y="29526"/>
                  </a:lnTo>
                  <a:lnTo>
                    <a:pt x="10959" y="32416"/>
                  </a:lnTo>
                  <a:lnTo>
                    <a:pt x="9773" y="35327"/>
                  </a:lnTo>
                  <a:lnTo>
                    <a:pt x="8630" y="38259"/>
                  </a:lnTo>
                  <a:lnTo>
                    <a:pt x="7507" y="41191"/>
                  </a:lnTo>
                  <a:lnTo>
                    <a:pt x="6447" y="44122"/>
                  </a:lnTo>
                  <a:lnTo>
                    <a:pt x="5677" y="46326"/>
                  </a:lnTo>
                  <a:lnTo>
                    <a:pt x="4908" y="48510"/>
                  </a:lnTo>
                  <a:lnTo>
                    <a:pt x="4554" y="49612"/>
                  </a:lnTo>
                  <a:lnTo>
                    <a:pt x="4222" y="50735"/>
                  </a:lnTo>
                  <a:lnTo>
                    <a:pt x="3889" y="51837"/>
                  </a:lnTo>
                  <a:lnTo>
                    <a:pt x="3598" y="52959"/>
                  </a:lnTo>
                  <a:lnTo>
                    <a:pt x="3536" y="53230"/>
                  </a:lnTo>
                  <a:lnTo>
                    <a:pt x="3473" y="53604"/>
                  </a:lnTo>
                  <a:lnTo>
                    <a:pt x="3452" y="53999"/>
                  </a:lnTo>
                  <a:lnTo>
                    <a:pt x="3473" y="54352"/>
                  </a:lnTo>
                  <a:lnTo>
                    <a:pt x="3494" y="54519"/>
                  </a:lnTo>
                  <a:lnTo>
                    <a:pt x="3536" y="54706"/>
                  </a:lnTo>
                  <a:lnTo>
                    <a:pt x="3660" y="55039"/>
                  </a:lnTo>
                  <a:lnTo>
                    <a:pt x="3806" y="55330"/>
                  </a:lnTo>
                  <a:lnTo>
                    <a:pt x="3972" y="55600"/>
                  </a:lnTo>
                  <a:lnTo>
                    <a:pt x="4180" y="55850"/>
                  </a:lnTo>
                  <a:lnTo>
                    <a:pt x="4409" y="56078"/>
                  </a:lnTo>
                  <a:lnTo>
                    <a:pt x="4658" y="56265"/>
                  </a:lnTo>
                  <a:lnTo>
                    <a:pt x="4929" y="56453"/>
                  </a:lnTo>
                  <a:lnTo>
                    <a:pt x="5241" y="56598"/>
                  </a:lnTo>
                  <a:lnTo>
                    <a:pt x="6093" y="56972"/>
                  </a:lnTo>
                  <a:lnTo>
                    <a:pt x="6946" y="57305"/>
                  </a:lnTo>
                  <a:lnTo>
                    <a:pt x="7840" y="57596"/>
                  </a:lnTo>
                  <a:lnTo>
                    <a:pt x="8713" y="57866"/>
                  </a:lnTo>
                  <a:lnTo>
                    <a:pt x="9607" y="58074"/>
                  </a:lnTo>
                  <a:lnTo>
                    <a:pt x="10501" y="58262"/>
                  </a:lnTo>
                  <a:lnTo>
                    <a:pt x="11416" y="58428"/>
                  </a:lnTo>
                  <a:lnTo>
                    <a:pt x="12352" y="58573"/>
                  </a:lnTo>
                  <a:lnTo>
                    <a:pt x="12747" y="58615"/>
                  </a:lnTo>
                  <a:lnTo>
                    <a:pt x="13433" y="58615"/>
                  </a:lnTo>
                  <a:lnTo>
                    <a:pt x="13724" y="58594"/>
                  </a:lnTo>
                  <a:lnTo>
                    <a:pt x="13994" y="58553"/>
                  </a:lnTo>
                  <a:lnTo>
                    <a:pt x="14265" y="58490"/>
                  </a:lnTo>
                  <a:lnTo>
                    <a:pt x="14535" y="58407"/>
                  </a:lnTo>
                  <a:lnTo>
                    <a:pt x="14805" y="58324"/>
                  </a:lnTo>
                  <a:lnTo>
                    <a:pt x="15055" y="58220"/>
                  </a:lnTo>
                  <a:lnTo>
                    <a:pt x="15304" y="58095"/>
                  </a:lnTo>
                  <a:lnTo>
                    <a:pt x="15533" y="57950"/>
                  </a:lnTo>
                  <a:lnTo>
                    <a:pt x="15762" y="57783"/>
                  </a:lnTo>
                  <a:lnTo>
                    <a:pt x="15990" y="57617"/>
                  </a:lnTo>
                  <a:lnTo>
                    <a:pt x="16198" y="57430"/>
                  </a:lnTo>
                  <a:lnTo>
                    <a:pt x="16406" y="57222"/>
                  </a:lnTo>
                  <a:lnTo>
                    <a:pt x="16614" y="56993"/>
                  </a:lnTo>
                  <a:lnTo>
                    <a:pt x="16822" y="56764"/>
                  </a:lnTo>
                  <a:lnTo>
                    <a:pt x="17009" y="56494"/>
                  </a:lnTo>
                  <a:lnTo>
                    <a:pt x="17342" y="55995"/>
                  </a:lnTo>
                  <a:lnTo>
                    <a:pt x="17675" y="55496"/>
                  </a:lnTo>
                  <a:lnTo>
                    <a:pt x="17987" y="54976"/>
                  </a:lnTo>
                  <a:lnTo>
                    <a:pt x="18298" y="54456"/>
                  </a:lnTo>
                  <a:lnTo>
                    <a:pt x="18590" y="53937"/>
                  </a:lnTo>
                  <a:lnTo>
                    <a:pt x="18881" y="53417"/>
                  </a:lnTo>
                  <a:lnTo>
                    <a:pt x="19400" y="52336"/>
                  </a:lnTo>
                  <a:lnTo>
                    <a:pt x="19920" y="51213"/>
                  </a:lnTo>
                  <a:lnTo>
                    <a:pt x="20419" y="50090"/>
                  </a:lnTo>
                  <a:lnTo>
                    <a:pt x="21397" y="47844"/>
                  </a:lnTo>
                  <a:lnTo>
                    <a:pt x="22332" y="45578"/>
                  </a:lnTo>
                  <a:lnTo>
                    <a:pt x="23226" y="43312"/>
                  </a:lnTo>
                  <a:lnTo>
                    <a:pt x="24100" y="41024"/>
                  </a:lnTo>
                  <a:lnTo>
                    <a:pt x="24973" y="38716"/>
                  </a:lnTo>
                  <a:lnTo>
                    <a:pt x="26699" y="34121"/>
                  </a:lnTo>
                  <a:lnTo>
                    <a:pt x="28861" y="28361"/>
                  </a:lnTo>
                  <a:lnTo>
                    <a:pt x="29942" y="25471"/>
                  </a:lnTo>
                  <a:lnTo>
                    <a:pt x="31044" y="22602"/>
                  </a:lnTo>
                  <a:lnTo>
                    <a:pt x="32500" y="18776"/>
                  </a:lnTo>
                  <a:lnTo>
                    <a:pt x="33207" y="16842"/>
                  </a:lnTo>
                  <a:lnTo>
                    <a:pt x="33893" y="14929"/>
                  </a:lnTo>
                  <a:lnTo>
                    <a:pt x="34558" y="12975"/>
                  </a:lnTo>
                  <a:lnTo>
                    <a:pt x="35182" y="11041"/>
                  </a:lnTo>
                  <a:lnTo>
                    <a:pt x="35764" y="9066"/>
                  </a:lnTo>
                  <a:lnTo>
                    <a:pt x="36035" y="8088"/>
                  </a:lnTo>
                  <a:lnTo>
                    <a:pt x="36305" y="7090"/>
                  </a:lnTo>
                  <a:lnTo>
                    <a:pt x="36555" y="6134"/>
                  </a:lnTo>
                  <a:lnTo>
                    <a:pt x="36658" y="5656"/>
                  </a:lnTo>
                  <a:lnTo>
                    <a:pt x="36762" y="5177"/>
                  </a:lnTo>
                  <a:lnTo>
                    <a:pt x="36825" y="4699"/>
                  </a:lnTo>
                  <a:lnTo>
                    <a:pt x="36887" y="4200"/>
                  </a:lnTo>
                  <a:lnTo>
                    <a:pt x="36929" y="3701"/>
                  </a:lnTo>
                  <a:lnTo>
                    <a:pt x="36950" y="3202"/>
                  </a:lnTo>
                  <a:lnTo>
                    <a:pt x="36929" y="2578"/>
                  </a:lnTo>
                  <a:lnTo>
                    <a:pt x="36887" y="2266"/>
                  </a:lnTo>
                  <a:lnTo>
                    <a:pt x="36804" y="1996"/>
                  </a:lnTo>
                  <a:lnTo>
                    <a:pt x="36721" y="1747"/>
                  </a:lnTo>
                  <a:lnTo>
                    <a:pt x="36575" y="1518"/>
                  </a:lnTo>
                  <a:lnTo>
                    <a:pt x="36409" y="1310"/>
                  </a:lnTo>
                  <a:lnTo>
                    <a:pt x="36201" y="1144"/>
                  </a:lnTo>
                  <a:lnTo>
                    <a:pt x="35952" y="998"/>
                  </a:lnTo>
                  <a:lnTo>
                    <a:pt x="35640" y="873"/>
                  </a:lnTo>
                  <a:lnTo>
                    <a:pt x="35141" y="728"/>
                  </a:lnTo>
                  <a:lnTo>
                    <a:pt x="34621" y="603"/>
                  </a:lnTo>
                  <a:lnTo>
                    <a:pt x="34101" y="520"/>
                  </a:lnTo>
                  <a:lnTo>
                    <a:pt x="33581" y="458"/>
                  </a:lnTo>
                  <a:lnTo>
                    <a:pt x="31419" y="270"/>
                  </a:lnTo>
                  <a:lnTo>
                    <a:pt x="29256" y="125"/>
                  </a:lnTo>
                  <a:lnTo>
                    <a:pt x="28196" y="83"/>
                  </a:lnTo>
                  <a:lnTo>
                    <a:pt x="27115" y="42"/>
                  </a:lnTo>
                  <a:lnTo>
                    <a:pt x="26033" y="21"/>
                  </a:lnTo>
                  <a:lnTo>
                    <a:pt x="2495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41" name="Google Shape;2041;p13"/>
            <p:cNvSpPr/>
            <p:nvPr/>
          </p:nvSpPr>
          <p:spPr>
            <a:xfrm>
              <a:off x="5754375" y="3046175"/>
              <a:ext cx="166875" cy="342075"/>
            </a:xfrm>
            <a:custGeom>
              <a:avLst/>
              <a:gdLst/>
              <a:ahLst/>
              <a:cxnLst/>
              <a:rect l="l" t="t" r="r" b="b"/>
              <a:pathLst>
                <a:path w="6675" h="13683" fill="none" extrusionOk="0">
                  <a:moveTo>
                    <a:pt x="853" y="13682"/>
                  </a:moveTo>
                  <a:lnTo>
                    <a:pt x="853" y="13682"/>
                  </a:lnTo>
                  <a:lnTo>
                    <a:pt x="645" y="13662"/>
                  </a:lnTo>
                  <a:lnTo>
                    <a:pt x="458" y="13579"/>
                  </a:lnTo>
                  <a:lnTo>
                    <a:pt x="458" y="13579"/>
                  </a:lnTo>
                  <a:lnTo>
                    <a:pt x="271" y="13454"/>
                  </a:lnTo>
                  <a:lnTo>
                    <a:pt x="146" y="13329"/>
                  </a:lnTo>
                  <a:lnTo>
                    <a:pt x="63" y="13183"/>
                  </a:lnTo>
                  <a:lnTo>
                    <a:pt x="21" y="13017"/>
                  </a:lnTo>
                  <a:lnTo>
                    <a:pt x="0" y="12851"/>
                  </a:lnTo>
                  <a:lnTo>
                    <a:pt x="21" y="12664"/>
                  </a:lnTo>
                  <a:lnTo>
                    <a:pt x="42" y="12476"/>
                  </a:lnTo>
                  <a:lnTo>
                    <a:pt x="84" y="12289"/>
                  </a:lnTo>
                  <a:lnTo>
                    <a:pt x="84" y="12289"/>
                  </a:lnTo>
                  <a:lnTo>
                    <a:pt x="229" y="11790"/>
                  </a:lnTo>
                  <a:lnTo>
                    <a:pt x="395" y="11312"/>
                  </a:lnTo>
                  <a:lnTo>
                    <a:pt x="583" y="10834"/>
                  </a:lnTo>
                  <a:lnTo>
                    <a:pt x="707" y="10605"/>
                  </a:lnTo>
                  <a:lnTo>
                    <a:pt x="832" y="10376"/>
                  </a:lnTo>
                  <a:lnTo>
                    <a:pt x="832" y="10376"/>
                  </a:lnTo>
                  <a:lnTo>
                    <a:pt x="1310" y="9545"/>
                  </a:lnTo>
                  <a:lnTo>
                    <a:pt x="1789" y="8692"/>
                  </a:lnTo>
                  <a:lnTo>
                    <a:pt x="2225" y="7840"/>
                  </a:lnTo>
                  <a:lnTo>
                    <a:pt x="2662" y="6966"/>
                  </a:lnTo>
                  <a:lnTo>
                    <a:pt x="3514" y="5241"/>
                  </a:lnTo>
                  <a:lnTo>
                    <a:pt x="4388" y="3494"/>
                  </a:lnTo>
                  <a:lnTo>
                    <a:pt x="4388" y="3494"/>
                  </a:lnTo>
                  <a:lnTo>
                    <a:pt x="4783" y="2704"/>
                  </a:lnTo>
                  <a:lnTo>
                    <a:pt x="5219" y="1914"/>
                  </a:lnTo>
                  <a:lnTo>
                    <a:pt x="5677" y="1144"/>
                  </a:lnTo>
                  <a:lnTo>
                    <a:pt x="6176" y="417"/>
                  </a:lnTo>
                  <a:lnTo>
                    <a:pt x="6176" y="417"/>
                  </a:lnTo>
                  <a:lnTo>
                    <a:pt x="6238" y="292"/>
                  </a:lnTo>
                  <a:lnTo>
                    <a:pt x="6342" y="167"/>
                  </a:lnTo>
                  <a:lnTo>
                    <a:pt x="6384" y="105"/>
                  </a:lnTo>
                  <a:lnTo>
                    <a:pt x="6446" y="63"/>
                  </a:lnTo>
                  <a:lnTo>
                    <a:pt x="6529" y="22"/>
                  </a:lnTo>
                  <a:lnTo>
                    <a:pt x="6633" y="1"/>
                  </a:lnTo>
                  <a:lnTo>
                    <a:pt x="6633" y="1"/>
                  </a:lnTo>
                  <a:lnTo>
                    <a:pt x="6675" y="209"/>
                  </a:lnTo>
                  <a:lnTo>
                    <a:pt x="6675" y="396"/>
                  </a:lnTo>
                  <a:lnTo>
                    <a:pt x="6675" y="583"/>
                  </a:lnTo>
                  <a:lnTo>
                    <a:pt x="6654" y="770"/>
                  </a:lnTo>
                  <a:lnTo>
                    <a:pt x="6571" y="1124"/>
                  </a:lnTo>
                  <a:lnTo>
                    <a:pt x="6488" y="1477"/>
                  </a:lnTo>
                  <a:lnTo>
                    <a:pt x="6488" y="1477"/>
                  </a:lnTo>
                  <a:lnTo>
                    <a:pt x="6363" y="2038"/>
                  </a:lnTo>
                  <a:lnTo>
                    <a:pt x="6217" y="2579"/>
                  </a:lnTo>
                  <a:lnTo>
                    <a:pt x="6051" y="3141"/>
                  </a:lnTo>
                  <a:lnTo>
                    <a:pt x="5885" y="3681"/>
                  </a:lnTo>
                  <a:lnTo>
                    <a:pt x="5510" y="4762"/>
                  </a:lnTo>
                  <a:lnTo>
                    <a:pt x="5115" y="5823"/>
                  </a:lnTo>
                  <a:lnTo>
                    <a:pt x="5115" y="5823"/>
                  </a:lnTo>
                  <a:lnTo>
                    <a:pt x="4201" y="8152"/>
                  </a:lnTo>
                  <a:lnTo>
                    <a:pt x="3286" y="10460"/>
                  </a:lnTo>
                  <a:lnTo>
                    <a:pt x="3286" y="10460"/>
                  </a:lnTo>
                  <a:lnTo>
                    <a:pt x="3140" y="10834"/>
                  </a:lnTo>
                  <a:lnTo>
                    <a:pt x="2974" y="11187"/>
                  </a:lnTo>
                  <a:lnTo>
                    <a:pt x="2807" y="11520"/>
                  </a:lnTo>
                  <a:lnTo>
                    <a:pt x="2620" y="11873"/>
                  </a:lnTo>
                  <a:lnTo>
                    <a:pt x="2412" y="12206"/>
                  </a:lnTo>
                  <a:lnTo>
                    <a:pt x="2204" y="12518"/>
                  </a:lnTo>
                  <a:lnTo>
                    <a:pt x="1976" y="12830"/>
                  </a:lnTo>
                  <a:lnTo>
                    <a:pt x="1726" y="13142"/>
                  </a:lnTo>
                  <a:lnTo>
                    <a:pt x="1726" y="13142"/>
                  </a:lnTo>
                  <a:lnTo>
                    <a:pt x="1539" y="13350"/>
                  </a:lnTo>
                  <a:lnTo>
                    <a:pt x="1331" y="13516"/>
                  </a:lnTo>
                  <a:lnTo>
                    <a:pt x="1206" y="13579"/>
                  </a:lnTo>
                  <a:lnTo>
                    <a:pt x="1102" y="13641"/>
                  </a:lnTo>
                  <a:lnTo>
                    <a:pt x="978" y="13662"/>
                  </a:lnTo>
                  <a:lnTo>
                    <a:pt x="853" y="136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42" name="Google Shape;2042;p13"/>
            <p:cNvSpPr/>
            <p:nvPr/>
          </p:nvSpPr>
          <p:spPr>
            <a:xfrm>
              <a:off x="5470025" y="2056975"/>
              <a:ext cx="298925" cy="63425"/>
            </a:xfrm>
            <a:custGeom>
              <a:avLst/>
              <a:gdLst/>
              <a:ahLst/>
              <a:cxnLst/>
              <a:rect l="l" t="t" r="r" b="b"/>
              <a:pathLst>
                <a:path w="11957" h="2537" fill="none" extrusionOk="0">
                  <a:moveTo>
                    <a:pt x="1082" y="2537"/>
                  </a:moveTo>
                  <a:lnTo>
                    <a:pt x="1082" y="2537"/>
                  </a:lnTo>
                  <a:lnTo>
                    <a:pt x="957" y="2537"/>
                  </a:lnTo>
                  <a:lnTo>
                    <a:pt x="957" y="2537"/>
                  </a:lnTo>
                  <a:lnTo>
                    <a:pt x="645" y="2516"/>
                  </a:lnTo>
                  <a:lnTo>
                    <a:pt x="500" y="2495"/>
                  </a:lnTo>
                  <a:lnTo>
                    <a:pt x="375" y="2454"/>
                  </a:lnTo>
                  <a:lnTo>
                    <a:pt x="250" y="2391"/>
                  </a:lnTo>
                  <a:lnTo>
                    <a:pt x="146" y="2287"/>
                  </a:lnTo>
                  <a:lnTo>
                    <a:pt x="84" y="2163"/>
                  </a:lnTo>
                  <a:lnTo>
                    <a:pt x="22" y="2017"/>
                  </a:lnTo>
                  <a:lnTo>
                    <a:pt x="22" y="2017"/>
                  </a:lnTo>
                  <a:lnTo>
                    <a:pt x="1" y="1830"/>
                  </a:lnTo>
                  <a:lnTo>
                    <a:pt x="22" y="1663"/>
                  </a:lnTo>
                  <a:lnTo>
                    <a:pt x="84" y="1539"/>
                  </a:lnTo>
                  <a:lnTo>
                    <a:pt x="167" y="1414"/>
                  </a:lnTo>
                  <a:lnTo>
                    <a:pt x="271" y="1310"/>
                  </a:lnTo>
                  <a:lnTo>
                    <a:pt x="396" y="1227"/>
                  </a:lnTo>
                  <a:lnTo>
                    <a:pt x="521" y="1164"/>
                  </a:lnTo>
                  <a:lnTo>
                    <a:pt x="666" y="1102"/>
                  </a:lnTo>
                  <a:lnTo>
                    <a:pt x="666" y="1102"/>
                  </a:lnTo>
                  <a:lnTo>
                    <a:pt x="1373" y="832"/>
                  </a:lnTo>
                  <a:lnTo>
                    <a:pt x="1727" y="728"/>
                  </a:lnTo>
                  <a:lnTo>
                    <a:pt x="2080" y="624"/>
                  </a:lnTo>
                  <a:lnTo>
                    <a:pt x="2454" y="541"/>
                  </a:lnTo>
                  <a:lnTo>
                    <a:pt x="2829" y="458"/>
                  </a:lnTo>
                  <a:lnTo>
                    <a:pt x="3182" y="416"/>
                  </a:lnTo>
                  <a:lnTo>
                    <a:pt x="3577" y="374"/>
                  </a:lnTo>
                  <a:lnTo>
                    <a:pt x="3577" y="374"/>
                  </a:lnTo>
                  <a:lnTo>
                    <a:pt x="4180" y="333"/>
                  </a:lnTo>
                  <a:lnTo>
                    <a:pt x="4804" y="291"/>
                  </a:lnTo>
                  <a:lnTo>
                    <a:pt x="6051" y="166"/>
                  </a:lnTo>
                  <a:lnTo>
                    <a:pt x="7299" y="62"/>
                  </a:lnTo>
                  <a:lnTo>
                    <a:pt x="7923" y="21"/>
                  </a:lnTo>
                  <a:lnTo>
                    <a:pt x="8547" y="0"/>
                  </a:lnTo>
                  <a:lnTo>
                    <a:pt x="8547" y="0"/>
                  </a:lnTo>
                  <a:lnTo>
                    <a:pt x="8755" y="0"/>
                  </a:lnTo>
                  <a:lnTo>
                    <a:pt x="8755" y="0"/>
                  </a:lnTo>
                  <a:lnTo>
                    <a:pt x="9919" y="21"/>
                  </a:lnTo>
                  <a:lnTo>
                    <a:pt x="11062" y="62"/>
                  </a:lnTo>
                  <a:lnTo>
                    <a:pt x="11062" y="62"/>
                  </a:lnTo>
                  <a:lnTo>
                    <a:pt x="11250" y="83"/>
                  </a:lnTo>
                  <a:lnTo>
                    <a:pt x="11458" y="125"/>
                  </a:lnTo>
                  <a:lnTo>
                    <a:pt x="11957" y="229"/>
                  </a:lnTo>
                  <a:lnTo>
                    <a:pt x="11957" y="229"/>
                  </a:lnTo>
                  <a:lnTo>
                    <a:pt x="11728" y="395"/>
                  </a:lnTo>
                  <a:lnTo>
                    <a:pt x="11499" y="520"/>
                  </a:lnTo>
                  <a:lnTo>
                    <a:pt x="11270" y="645"/>
                  </a:lnTo>
                  <a:lnTo>
                    <a:pt x="11042" y="728"/>
                  </a:lnTo>
                  <a:lnTo>
                    <a:pt x="10605" y="873"/>
                  </a:lnTo>
                  <a:lnTo>
                    <a:pt x="10189" y="998"/>
                  </a:lnTo>
                  <a:lnTo>
                    <a:pt x="10189" y="998"/>
                  </a:lnTo>
                  <a:lnTo>
                    <a:pt x="9461" y="1185"/>
                  </a:lnTo>
                  <a:lnTo>
                    <a:pt x="8734" y="1372"/>
                  </a:lnTo>
                  <a:lnTo>
                    <a:pt x="8006" y="1518"/>
                  </a:lnTo>
                  <a:lnTo>
                    <a:pt x="7278" y="1643"/>
                  </a:lnTo>
                  <a:lnTo>
                    <a:pt x="5802" y="1892"/>
                  </a:lnTo>
                  <a:lnTo>
                    <a:pt x="5053" y="2038"/>
                  </a:lnTo>
                  <a:lnTo>
                    <a:pt x="4326" y="2183"/>
                  </a:lnTo>
                  <a:lnTo>
                    <a:pt x="4326" y="2183"/>
                  </a:lnTo>
                  <a:lnTo>
                    <a:pt x="3536" y="2329"/>
                  </a:lnTo>
                  <a:lnTo>
                    <a:pt x="2725" y="2454"/>
                  </a:lnTo>
                  <a:lnTo>
                    <a:pt x="1914" y="2516"/>
                  </a:lnTo>
                  <a:lnTo>
                    <a:pt x="1082" y="25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43" name="Google Shape;2043;p13"/>
            <p:cNvSpPr/>
            <p:nvPr/>
          </p:nvSpPr>
          <p:spPr>
            <a:xfrm>
              <a:off x="5827150" y="2041900"/>
              <a:ext cx="65000" cy="41075"/>
            </a:xfrm>
            <a:custGeom>
              <a:avLst/>
              <a:gdLst/>
              <a:ahLst/>
              <a:cxnLst/>
              <a:rect l="l" t="t" r="r" b="b"/>
              <a:pathLst>
                <a:path w="2600" h="1643" fill="none" extrusionOk="0">
                  <a:moveTo>
                    <a:pt x="1040" y="1643"/>
                  </a:moveTo>
                  <a:lnTo>
                    <a:pt x="1040" y="1643"/>
                  </a:lnTo>
                  <a:lnTo>
                    <a:pt x="894" y="1622"/>
                  </a:lnTo>
                  <a:lnTo>
                    <a:pt x="749" y="1601"/>
                  </a:lnTo>
                  <a:lnTo>
                    <a:pt x="603" y="1560"/>
                  </a:lnTo>
                  <a:lnTo>
                    <a:pt x="479" y="1518"/>
                  </a:lnTo>
                  <a:lnTo>
                    <a:pt x="479" y="1518"/>
                  </a:lnTo>
                  <a:lnTo>
                    <a:pt x="375" y="1456"/>
                  </a:lnTo>
                  <a:lnTo>
                    <a:pt x="271" y="1393"/>
                  </a:lnTo>
                  <a:lnTo>
                    <a:pt x="188" y="1310"/>
                  </a:lnTo>
                  <a:lnTo>
                    <a:pt x="104" y="1227"/>
                  </a:lnTo>
                  <a:lnTo>
                    <a:pt x="63" y="1144"/>
                  </a:lnTo>
                  <a:lnTo>
                    <a:pt x="21" y="1040"/>
                  </a:lnTo>
                  <a:lnTo>
                    <a:pt x="0" y="915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21" y="665"/>
                  </a:lnTo>
                  <a:lnTo>
                    <a:pt x="63" y="541"/>
                  </a:lnTo>
                  <a:lnTo>
                    <a:pt x="104" y="458"/>
                  </a:lnTo>
                  <a:lnTo>
                    <a:pt x="167" y="354"/>
                  </a:lnTo>
                  <a:lnTo>
                    <a:pt x="250" y="291"/>
                  </a:lnTo>
                  <a:lnTo>
                    <a:pt x="354" y="208"/>
                  </a:lnTo>
                  <a:lnTo>
                    <a:pt x="458" y="166"/>
                  </a:lnTo>
                  <a:lnTo>
                    <a:pt x="562" y="104"/>
                  </a:lnTo>
                  <a:lnTo>
                    <a:pt x="562" y="104"/>
                  </a:lnTo>
                  <a:lnTo>
                    <a:pt x="707" y="62"/>
                  </a:lnTo>
                  <a:lnTo>
                    <a:pt x="853" y="21"/>
                  </a:lnTo>
                  <a:lnTo>
                    <a:pt x="998" y="0"/>
                  </a:lnTo>
                  <a:lnTo>
                    <a:pt x="1144" y="0"/>
                  </a:lnTo>
                  <a:lnTo>
                    <a:pt x="1144" y="0"/>
                  </a:lnTo>
                  <a:lnTo>
                    <a:pt x="1352" y="21"/>
                  </a:lnTo>
                  <a:lnTo>
                    <a:pt x="1539" y="42"/>
                  </a:lnTo>
                  <a:lnTo>
                    <a:pt x="1747" y="104"/>
                  </a:lnTo>
                  <a:lnTo>
                    <a:pt x="1934" y="187"/>
                  </a:lnTo>
                  <a:lnTo>
                    <a:pt x="2121" y="312"/>
                  </a:lnTo>
                  <a:lnTo>
                    <a:pt x="2288" y="437"/>
                  </a:lnTo>
                  <a:lnTo>
                    <a:pt x="2454" y="582"/>
                  </a:lnTo>
                  <a:lnTo>
                    <a:pt x="2599" y="749"/>
                  </a:lnTo>
                  <a:lnTo>
                    <a:pt x="2599" y="749"/>
                  </a:lnTo>
                  <a:lnTo>
                    <a:pt x="2475" y="936"/>
                  </a:lnTo>
                  <a:lnTo>
                    <a:pt x="2308" y="1123"/>
                  </a:lnTo>
                  <a:lnTo>
                    <a:pt x="2142" y="1268"/>
                  </a:lnTo>
                  <a:lnTo>
                    <a:pt x="1934" y="1393"/>
                  </a:lnTo>
                  <a:lnTo>
                    <a:pt x="1726" y="1497"/>
                  </a:lnTo>
                  <a:lnTo>
                    <a:pt x="1497" y="1580"/>
                  </a:lnTo>
                  <a:lnTo>
                    <a:pt x="1269" y="1622"/>
                  </a:lnTo>
                  <a:lnTo>
                    <a:pt x="1040" y="16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44" name="Google Shape;2044;p13"/>
            <p:cNvSpPr/>
            <p:nvPr/>
          </p:nvSpPr>
          <p:spPr>
            <a:xfrm>
              <a:off x="5407125" y="1999275"/>
              <a:ext cx="923750" cy="1465400"/>
            </a:xfrm>
            <a:custGeom>
              <a:avLst/>
              <a:gdLst/>
              <a:ahLst/>
              <a:cxnLst/>
              <a:rect l="l" t="t" r="r" b="b"/>
              <a:pathLst>
                <a:path w="36950" h="58616" fill="none" extrusionOk="0">
                  <a:moveTo>
                    <a:pt x="24952" y="0"/>
                  </a:moveTo>
                  <a:lnTo>
                    <a:pt x="24952" y="0"/>
                  </a:lnTo>
                  <a:lnTo>
                    <a:pt x="23621" y="21"/>
                  </a:lnTo>
                  <a:lnTo>
                    <a:pt x="22311" y="62"/>
                  </a:lnTo>
                  <a:lnTo>
                    <a:pt x="22311" y="62"/>
                  </a:lnTo>
                  <a:lnTo>
                    <a:pt x="19484" y="187"/>
                  </a:lnTo>
                  <a:lnTo>
                    <a:pt x="16635" y="333"/>
                  </a:lnTo>
                  <a:lnTo>
                    <a:pt x="13807" y="499"/>
                  </a:lnTo>
                  <a:lnTo>
                    <a:pt x="10979" y="665"/>
                  </a:lnTo>
                  <a:lnTo>
                    <a:pt x="10979" y="665"/>
                  </a:lnTo>
                  <a:lnTo>
                    <a:pt x="8942" y="811"/>
                  </a:lnTo>
                  <a:lnTo>
                    <a:pt x="7923" y="873"/>
                  </a:lnTo>
                  <a:lnTo>
                    <a:pt x="6925" y="977"/>
                  </a:lnTo>
                  <a:lnTo>
                    <a:pt x="5906" y="1081"/>
                  </a:lnTo>
                  <a:lnTo>
                    <a:pt x="4887" y="1227"/>
                  </a:lnTo>
                  <a:lnTo>
                    <a:pt x="3889" y="1393"/>
                  </a:lnTo>
                  <a:lnTo>
                    <a:pt x="2870" y="1580"/>
                  </a:lnTo>
                  <a:lnTo>
                    <a:pt x="2870" y="1580"/>
                  </a:lnTo>
                  <a:lnTo>
                    <a:pt x="2621" y="1663"/>
                  </a:lnTo>
                  <a:lnTo>
                    <a:pt x="2371" y="1726"/>
                  </a:lnTo>
                  <a:lnTo>
                    <a:pt x="2122" y="1830"/>
                  </a:lnTo>
                  <a:lnTo>
                    <a:pt x="1893" y="1913"/>
                  </a:lnTo>
                  <a:lnTo>
                    <a:pt x="1685" y="2038"/>
                  </a:lnTo>
                  <a:lnTo>
                    <a:pt x="1477" y="2142"/>
                  </a:lnTo>
                  <a:lnTo>
                    <a:pt x="1311" y="2287"/>
                  </a:lnTo>
                  <a:lnTo>
                    <a:pt x="1124" y="2412"/>
                  </a:lnTo>
                  <a:lnTo>
                    <a:pt x="978" y="2578"/>
                  </a:lnTo>
                  <a:lnTo>
                    <a:pt x="833" y="2745"/>
                  </a:lnTo>
                  <a:lnTo>
                    <a:pt x="687" y="2911"/>
                  </a:lnTo>
                  <a:lnTo>
                    <a:pt x="583" y="3098"/>
                  </a:lnTo>
                  <a:lnTo>
                    <a:pt x="458" y="3285"/>
                  </a:lnTo>
                  <a:lnTo>
                    <a:pt x="375" y="3493"/>
                  </a:lnTo>
                  <a:lnTo>
                    <a:pt x="292" y="3722"/>
                  </a:lnTo>
                  <a:lnTo>
                    <a:pt x="230" y="3951"/>
                  </a:lnTo>
                  <a:lnTo>
                    <a:pt x="230" y="3951"/>
                  </a:lnTo>
                  <a:lnTo>
                    <a:pt x="167" y="4221"/>
                  </a:lnTo>
                  <a:lnTo>
                    <a:pt x="126" y="4512"/>
                  </a:lnTo>
                  <a:lnTo>
                    <a:pt x="126" y="4512"/>
                  </a:lnTo>
                  <a:lnTo>
                    <a:pt x="63" y="5053"/>
                  </a:lnTo>
                  <a:lnTo>
                    <a:pt x="22" y="5573"/>
                  </a:lnTo>
                  <a:lnTo>
                    <a:pt x="1" y="6113"/>
                  </a:lnTo>
                  <a:lnTo>
                    <a:pt x="1" y="6633"/>
                  </a:lnTo>
                  <a:lnTo>
                    <a:pt x="1" y="6633"/>
                  </a:lnTo>
                  <a:lnTo>
                    <a:pt x="22" y="7444"/>
                  </a:lnTo>
                  <a:lnTo>
                    <a:pt x="63" y="8276"/>
                  </a:lnTo>
                  <a:lnTo>
                    <a:pt x="146" y="9087"/>
                  </a:lnTo>
                  <a:lnTo>
                    <a:pt x="271" y="9897"/>
                  </a:lnTo>
                  <a:lnTo>
                    <a:pt x="396" y="10688"/>
                  </a:lnTo>
                  <a:lnTo>
                    <a:pt x="562" y="11498"/>
                  </a:lnTo>
                  <a:lnTo>
                    <a:pt x="749" y="12309"/>
                  </a:lnTo>
                  <a:lnTo>
                    <a:pt x="957" y="13100"/>
                  </a:lnTo>
                  <a:lnTo>
                    <a:pt x="957" y="13100"/>
                  </a:lnTo>
                  <a:lnTo>
                    <a:pt x="1040" y="13370"/>
                  </a:lnTo>
                  <a:lnTo>
                    <a:pt x="1144" y="13640"/>
                  </a:lnTo>
                  <a:lnTo>
                    <a:pt x="1248" y="13869"/>
                  </a:lnTo>
                  <a:lnTo>
                    <a:pt x="1373" y="14098"/>
                  </a:lnTo>
                  <a:lnTo>
                    <a:pt x="1498" y="14285"/>
                  </a:lnTo>
                  <a:lnTo>
                    <a:pt x="1664" y="14472"/>
                  </a:lnTo>
                  <a:lnTo>
                    <a:pt x="1810" y="14617"/>
                  </a:lnTo>
                  <a:lnTo>
                    <a:pt x="1997" y="14763"/>
                  </a:lnTo>
                  <a:lnTo>
                    <a:pt x="2184" y="14888"/>
                  </a:lnTo>
                  <a:lnTo>
                    <a:pt x="2371" y="14992"/>
                  </a:lnTo>
                  <a:lnTo>
                    <a:pt x="2600" y="15096"/>
                  </a:lnTo>
                  <a:lnTo>
                    <a:pt x="2829" y="15158"/>
                  </a:lnTo>
                  <a:lnTo>
                    <a:pt x="3057" y="15220"/>
                  </a:lnTo>
                  <a:lnTo>
                    <a:pt x="3307" y="15262"/>
                  </a:lnTo>
                  <a:lnTo>
                    <a:pt x="3577" y="15283"/>
                  </a:lnTo>
                  <a:lnTo>
                    <a:pt x="3847" y="15283"/>
                  </a:lnTo>
                  <a:lnTo>
                    <a:pt x="3847" y="15283"/>
                  </a:lnTo>
                  <a:lnTo>
                    <a:pt x="4201" y="15304"/>
                  </a:lnTo>
                  <a:lnTo>
                    <a:pt x="4201" y="15304"/>
                  </a:lnTo>
                  <a:lnTo>
                    <a:pt x="4887" y="15304"/>
                  </a:lnTo>
                  <a:lnTo>
                    <a:pt x="4887" y="15304"/>
                  </a:lnTo>
                  <a:lnTo>
                    <a:pt x="5636" y="15304"/>
                  </a:lnTo>
                  <a:lnTo>
                    <a:pt x="6384" y="15283"/>
                  </a:lnTo>
                  <a:lnTo>
                    <a:pt x="7881" y="15220"/>
                  </a:lnTo>
                  <a:lnTo>
                    <a:pt x="9358" y="15116"/>
                  </a:lnTo>
                  <a:lnTo>
                    <a:pt x="10855" y="14971"/>
                  </a:lnTo>
                  <a:lnTo>
                    <a:pt x="13828" y="14701"/>
                  </a:lnTo>
                  <a:lnTo>
                    <a:pt x="15304" y="14555"/>
                  </a:lnTo>
                  <a:lnTo>
                    <a:pt x="16801" y="14451"/>
                  </a:lnTo>
                  <a:lnTo>
                    <a:pt x="16801" y="14451"/>
                  </a:lnTo>
                  <a:lnTo>
                    <a:pt x="16989" y="14430"/>
                  </a:lnTo>
                  <a:lnTo>
                    <a:pt x="16989" y="14430"/>
                  </a:lnTo>
                  <a:lnTo>
                    <a:pt x="17176" y="14451"/>
                  </a:lnTo>
                  <a:lnTo>
                    <a:pt x="17342" y="14472"/>
                  </a:lnTo>
                  <a:lnTo>
                    <a:pt x="17467" y="14534"/>
                  </a:lnTo>
                  <a:lnTo>
                    <a:pt x="17571" y="14617"/>
                  </a:lnTo>
                  <a:lnTo>
                    <a:pt x="17633" y="14742"/>
                  </a:lnTo>
                  <a:lnTo>
                    <a:pt x="17695" y="14888"/>
                  </a:lnTo>
                  <a:lnTo>
                    <a:pt x="17716" y="15054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16" y="15595"/>
                  </a:lnTo>
                  <a:lnTo>
                    <a:pt x="17654" y="15927"/>
                  </a:lnTo>
                  <a:lnTo>
                    <a:pt x="17654" y="15927"/>
                  </a:lnTo>
                  <a:lnTo>
                    <a:pt x="17488" y="16572"/>
                  </a:lnTo>
                  <a:lnTo>
                    <a:pt x="17300" y="17196"/>
                  </a:lnTo>
                  <a:lnTo>
                    <a:pt x="17092" y="17820"/>
                  </a:lnTo>
                  <a:lnTo>
                    <a:pt x="16843" y="18422"/>
                  </a:lnTo>
                  <a:lnTo>
                    <a:pt x="16323" y="19649"/>
                  </a:lnTo>
                  <a:lnTo>
                    <a:pt x="15803" y="20855"/>
                  </a:lnTo>
                  <a:lnTo>
                    <a:pt x="15803" y="20855"/>
                  </a:lnTo>
                  <a:lnTo>
                    <a:pt x="13350" y="26636"/>
                  </a:lnTo>
                  <a:lnTo>
                    <a:pt x="12144" y="29526"/>
                  </a:lnTo>
                  <a:lnTo>
                    <a:pt x="10959" y="32416"/>
                  </a:lnTo>
                  <a:lnTo>
                    <a:pt x="9773" y="35327"/>
                  </a:lnTo>
                  <a:lnTo>
                    <a:pt x="8630" y="38259"/>
                  </a:lnTo>
                  <a:lnTo>
                    <a:pt x="7507" y="41191"/>
                  </a:lnTo>
                  <a:lnTo>
                    <a:pt x="6447" y="44122"/>
                  </a:lnTo>
                  <a:lnTo>
                    <a:pt x="6447" y="44122"/>
                  </a:lnTo>
                  <a:lnTo>
                    <a:pt x="5677" y="46326"/>
                  </a:lnTo>
                  <a:lnTo>
                    <a:pt x="4908" y="48510"/>
                  </a:lnTo>
                  <a:lnTo>
                    <a:pt x="4554" y="49612"/>
                  </a:lnTo>
                  <a:lnTo>
                    <a:pt x="4222" y="50735"/>
                  </a:lnTo>
                  <a:lnTo>
                    <a:pt x="3889" y="51837"/>
                  </a:lnTo>
                  <a:lnTo>
                    <a:pt x="3598" y="52959"/>
                  </a:lnTo>
                  <a:lnTo>
                    <a:pt x="3598" y="52959"/>
                  </a:lnTo>
                  <a:lnTo>
                    <a:pt x="3536" y="53230"/>
                  </a:lnTo>
                  <a:lnTo>
                    <a:pt x="3536" y="53230"/>
                  </a:lnTo>
                  <a:lnTo>
                    <a:pt x="3473" y="53604"/>
                  </a:lnTo>
                  <a:lnTo>
                    <a:pt x="3452" y="53999"/>
                  </a:lnTo>
                  <a:lnTo>
                    <a:pt x="3452" y="53999"/>
                  </a:lnTo>
                  <a:lnTo>
                    <a:pt x="3473" y="54352"/>
                  </a:lnTo>
                  <a:lnTo>
                    <a:pt x="3494" y="54519"/>
                  </a:lnTo>
                  <a:lnTo>
                    <a:pt x="3536" y="54706"/>
                  </a:lnTo>
                  <a:lnTo>
                    <a:pt x="3536" y="54706"/>
                  </a:lnTo>
                  <a:lnTo>
                    <a:pt x="3660" y="55039"/>
                  </a:lnTo>
                  <a:lnTo>
                    <a:pt x="3806" y="55330"/>
                  </a:lnTo>
                  <a:lnTo>
                    <a:pt x="3972" y="55600"/>
                  </a:lnTo>
                  <a:lnTo>
                    <a:pt x="4180" y="55850"/>
                  </a:lnTo>
                  <a:lnTo>
                    <a:pt x="4409" y="56078"/>
                  </a:lnTo>
                  <a:lnTo>
                    <a:pt x="4658" y="56265"/>
                  </a:lnTo>
                  <a:lnTo>
                    <a:pt x="4929" y="56453"/>
                  </a:lnTo>
                  <a:lnTo>
                    <a:pt x="5241" y="56598"/>
                  </a:lnTo>
                  <a:lnTo>
                    <a:pt x="5241" y="56598"/>
                  </a:lnTo>
                  <a:lnTo>
                    <a:pt x="6093" y="56972"/>
                  </a:lnTo>
                  <a:lnTo>
                    <a:pt x="6946" y="57305"/>
                  </a:lnTo>
                  <a:lnTo>
                    <a:pt x="7840" y="57596"/>
                  </a:lnTo>
                  <a:lnTo>
                    <a:pt x="8713" y="57866"/>
                  </a:lnTo>
                  <a:lnTo>
                    <a:pt x="9607" y="58074"/>
                  </a:lnTo>
                  <a:lnTo>
                    <a:pt x="10501" y="58262"/>
                  </a:lnTo>
                  <a:lnTo>
                    <a:pt x="11416" y="58428"/>
                  </a:lnTo>
                  <a:lnTo>
                    <a:pt x="12352" y="58573"/>
                  </a:lnTo>
                  <a:lnTo>
                    <a:pt x="12352" y="58573"/>
                  </a:lnTo>
                  <a:lnTo>
                    <a:pt x="12747" y="58615"/>
                  </a:lnTo>
                  <a:lnTo>
                    <a:pt x="13121" y="58615"/>
                  </a:lnTo>
                  <a:lnTo>
                    <a:pt x="13121" y="58615"/>
                  </a:lnTo>
                  <a:lnTo>
                    <a:pt x="13433" y="58615"/>
                  </a:lnTo>
                  <a:lnTo>
                    <a:pt x="13724" y="58594"/>
                  </a:lnTo>
                  <a:lnTo>
                    <a:pt x="13994" y="58553"/>
                  </a:lnTo>
                  <a:lnTo>
                    <a:pt x="14265" y="58490"/>
                  </a:lnTo>
                  <a:lnTo>
                    <a:pt x="14535" y="58407"/>
                  </a:lnTo>
                  <a:lnTo>
                    <a:pt x="14805" y="58324"/>
                  </a:lnTo>
                  <a:lnTo>
                    <a:pt x="15055" y="58220"/>
                  </a:lnTo>
                  <a:lnTo>
                    <a:pt x="15304" y="58095"/>
                  </a:lnTo>
                  <a:lnTo>
                    <a:pt x="15533" y="57950"/>
                  </a:lnTo>
                  <a:lnTo>
                    <a:pt x="15762" y="57783"/>
                  </a:lnTo>
                  <a:lnTo>
                    <a:pt x="15990" y="57617"/>
                  </a:lnTo>
                  <a:lnTo>
                    <a:pt x="16198" y="57430"/>
                  </a:lnTo>
                  <a:lnTo>
                    <a:pt x="16406" y="57222"/>
                  </a:lnTo>
                  <a:lnTo>
                    <a:pt x="16614" y="56993"/>
                  </a:lnTo>
                  <a:lnTo>
                    <a:pt x="16822" y="56764"/>
                  </a:lnTo>
                  <a:lnTo>
                    <a:pt x="17009" y="56494"/>
                  </a:lnTo>
                  <a:lnTo>
                    <a:pt x="17009" y="56494"/>
                  </a:lnTo>
                  <a:lnTo>
                    <a:pt x="17342" y="55995"/>
                  </a:lnTo>
                  <a:lnTo>
                    <a:pt x="17675" y="55496"/>
                  </a:lnTo>
                  <a:lnTo>
                    <a:pt x="17987" y="54976"/>
                  </a:lnTo>
                  <a:lnTo>
                    <a:pt x="18298" y="54456"/>
                  </a:lnTo>
                  <a:lnTo>
                    <a:pt x="18590" y="53937"/>
                  </a:lnTo>
                  <a:lnTo>
                    <a:pt x="18881" y="53417"/>
                  </a:lnTo>
                  <a:lnTo>
                    <a:pt x="19400" y="52336"/>
                  </a:lnTo>
                  <a:lnTo>
                    <a:pt x="19400" y="52336"/>
                  </a:lnTo>
                  <a:lnTo>
                    <a:pt x="19920" y="51213"/>
                  </a:lnTo>
                  <a:lnTo>
                    <a:pt x="20419" y="50090"/>
                  </a:lnTo>
                  <a:lnTo>
                    <a:pt x="21397" y="47844"/>
                  </a:lnTo>
                  <a:lnTo>
                    <a:pt x="22332" y="45578"/>
                  </a:lnTo>
                  <a:lnTo>
                    <a:pt x="23226" y="43312"/>
                  </a:lnTo>
                  <a:lnTo>
                    <a:pt x="24100" y="41024"/>
                  </a:lnTo>
                  <a:lnTo>
                    <a:pt x="24973" y="38716"/>
                  </a:lnTo>
                  <a:lnTo>
                    <a:pt x="26699" y="34121"/>
                  </a:lnTo>
                  <a:lnTo>
                    <a:pt x="26699" y="34121"/>
                  </a:lnTo>
                  <a:lnTo>
                    <a:pt x="28861" y="28361"/>
                  </a:lnTo>
                  <a:lnTo>
                    <a:pt x="29942" y="25471"/>
                  </a:lnTo>
                  <a:lnTo>
                    <a:pt x="31044" y="22602"/>
                  </a:lnTo>
                  <a:lnTo>
                    <a:pt x="31044" y="22602"/>
                  </a:lnTo>
                  <a:lnTo>
                    <a:pt x="32500" y="18776"/>
                  </a:lnTo>
                  <a:lnTo>
                    <a:pt x="33207" y="16842"/>
                  </a:lnTo>
                  <a:lnTo>
                    <a:pt x="33893" y="14929"/>
                  </a:lnTo>
                  <a:lnTo>
                    <a:pt x="34558" y="12975"/>
                  </a:lnTo>
                  <a:lnTo>
                    <a:pt x="35182" y="11041"/>
                  </a:lnTo>
                  <a:lnTo>
                    <a:pt x="35764" y="9066"/>
                  </a:lnTo>
                  <a:lnTo>
                    <a:pt x="36035" y="8088"/>
                  </a:lnTo>
                  <a:lnTo>
                    <a:pt x="36305" y="7090"/>
                  </a:lnTo>
                  <a:lnTo>
                    <a:pt x="36305" y="7090"/>
                  </a:lnTo>
                  <a:lnTo>
                    <a:pt x="36555" y="6134"/>
                  </a:lnTo>
                  <a:lnTo>
                    <a:pt x="36658" y="5656"/>
                  </a:lnTo>
                  <a:lnTo>
                    <a:pt x="36762" y="5177"/>
                  </a:lnTo>
                  <a:lnTo>
                    <a:pt x="36825" y="4699"/>
                  </a:lnTo>
                  <a:lnTo>
                    <a:pt x="36887" y="4200"/>
                  </a:lnTo>
                  <a:lnTo>
                    <a:pt x="36929" y="3701"/>
                  </a:lnTo>
                  <a:lnTo>
                    <a:pt x="36950" y="3202"/>
                  </a:lnTo>
                  <a:lnTo>
                    <a:pt x="36950" y="3202"/>
                  </a:lnTo>
                  <a:lnTo>
                    <a:pt x="36929" y="2578"/>
                  </a:lnTo>
                  <a:lnTo>
                    <a:pt x="36929" y="2578"/>
                  </a:lnTo>
                  <a:lnTo>
                    <a:pt x="36887" y="2266"/>
                  </a:lnTo>
                  <a:lnTo>
                    <a:pt x="36804" y="1996"/>
                  </a:lnTo>
                  <a:lnTo>
                    <a:pt x="36721" y="1747"/>
                  </a:lnTo>
                  <a:lnTo>
                    <a:pt x="36575" y="1518"/>
                  </a:lnTo>
                  <a:lnTo>
                    <a:pt x="36409" y="1310"/>
                  </a:lnTo>
                  <a:lnTo>
                    <a:pt x="36201" y="1144"/>
                  </a:lnTo>
                  <a:lnTo>
                    <a:pt x="35952" y="998"/>
                  </a:lnTo>
                  <a:lnTo>
                    <a:pt x="35640" y="873"/>
                  </a:lnTo>
                  <a:lnTo>
                    <a:pt x="35640" y="873"/>
                  </a:lnTo>
                  <a:lnTo>
                    <a:pt x="35141" y="728"/>
                  </a:lnTo>
                  <a:lnTo>
                    <a:pt x="34621" y="603"/>
                  </a:lnTo>
                  <a:lnTo>
                    <a:pt x="34101" y="520"/>
                  </a:lnTo>
                  <a:lnTo>
                    <a:pt x="33581" y="458"/>
                  </a:lnTo>
                  <a:lnTo>
                    <a:pt x="33581" y="458"/>
                  </a:lnTo>
                  <a:lnTo>
                    <a:pt x="31419" y="270"/>
                  </a:lnTo>
                  <a:lnTo>
                    <a:pt x="29256" y="125"/>
                  </a:lnTo>
                  <a:lnTo>
                    <a:pt x="28196" y="83"/>
                  </a:lnTo>
                  <a:lnTo>
                    <a:pt x="27115" y="42"/>
                  </a:lnTo>
                  <a:lnTo>
                    <a:pt x="26033" y="21"/>
                  </a:lnTo>
                  <a:lnTo>
                    <a:pt x="2495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45" name="Google Shape;2045;p13"/>
            <p:cNvSpPr/>
            <p:nvPr/>
          </p:nvSpPr>
          <p:spPr>
            <a:xfrm>
              <a:off x="5375425" y="1961325"/>
              <a:ext cx="1012625" cy="1561050"/>
            </a:xfrm>
            <a:custGeom>
              <a:avLst/>
              <a:gdLst/>
              <a:ahLst/>
              <a:cxnLst/>
              <a:rect l="l" t="t" r="r" b="b"/>
              <a:pathLst>
                <a:path w="40505" h="62442" extrusionOk="0">
                  <a:moveTo>
                    <a:pt x="26220" y="1518"/>
                  </a:moveTo>
                  <a:lnTo>
                    <a:pt x="27301" y="1539"/>
                  </a:lnTo>
                  <a:lnTo>
                    <a:pt x="28383" y="1560"/>
                  </a:lnTo>
                  <a:lnTo>
                    <a:pt x="29464" y="1601"/>
                  </a:lnTo>
                  <a:lnTo>
                    <a:pt x="30524" y="1643"/>
                  </a:lnTo>
                  <a:lnTo>
                    <a:pt x="32687" y="1788"/>
                  </a:lnTo>
                  <a:lnTo>
                    <a:pt x="34849" y="1976"/>
                  </a:lnTo>
                  <a:lnTo>
                    <a:pt x="35369" y="2038"/>
                  </a:lnTo>
                  <a:lnTo>
                    <a:pt x="35889" y="2121"/>
                  </a:lnTo>
                  <a:lnTo>
                    <a:pt x="36409" y="2246"/>
                  </a:lnTo>
                  <a:lnTo>
                    <a:pt x="36908" y="2391"/>
                  </a:lnTo>
                  <a:lnTo>
                    <a:pt x="37220" y="2516"/>
                  </a:lnTo>
                  <a:lnTo>
                    <a:pt x="37469" y="2662"/>
                  </a:lnTo>
                  <a:lnTo>
                    <a:pt x="37677" y="2828"/>
                  </a:lnTo>
                  <a:lnTo>
                    <a:pt x="37843" y="3036"/>
                  </a:lnTo>
                  <a:lnTo>
                    <a:pt x="37989" y="3265"/>
                  </a:lnTo>
                  <a:lnTo>
                    <a:pt x="38072" y="3514"/>
                  </a:lnTo>
                  <a:lnTo>
                    <a:pt x="38155" y="3784"/>
                  </a:lnTo>
                  <a:lnTo>
                    <a:pt x="38197" y="4096"/>
                  </a:lnTo>
                  <a:lnTo>
                    <a:pt x="38218" y="4720"/>
                  </a:lnTo>
                  <a:lnTo>
                    <a:pt x="38197" y="5219"/>
                  </a:lnTo>
                  <a:lnTo>
                    <a:pt x="38155" y="5718"/>
                  </a:lnTo>
                  <a:lnTo>
                    <a:pt x="38093" y="6217"/>
                  </a:lnTo>
                  <a:lnTo>
                    <a:pt x="38030" y="6695"/>
                  </a:lnTo>
                  <a:lnTo>
                    <a:pt x="37926" y="7174"/>
                  </a:lnTo>
                  <a:lnTo>
                    <a:pt x="37823" y="7652"/>
                  </a:lnTo>
                  <a:lnTo>
                    <a:pt x="37573" y="8608"/>
                  </a:lnTo>
                  <a:lnTo>
                    <a:pt x="37303" y="9606"/>
                  </a:lnTo>
                  <a:lnTo>
                    <a:pt x="37032" y="10584"/>
                  </a:lnTo>
                  <a:lnTo>
                    <a:pt x="36450" y="12559"/>
                  </a:lnTo>
                  <a:lnTo>
                    <a:pt x="35826" y="14493"/>
                  </a:lnTo>
                  <a:lnTo>
                    <a:pt x="35161" y="16447"/>
                  </a:lnTo>
                  <a:lnTo>
                    <a:pt x="34475" y="18360"/>
                  </a:lnTo>
                  <a:lnTo>
                    <a:pt x="33768" y="20294"/>
                  </a:lnTo>
                  <a:lnTo>
                    <a:pt x="32312" y="24120"/>
                  </a:lnTo>
                  <a:lnTo>
                    <a:pt x="31210" y="26989"/>
                  </a:lnTo>
                  <a:lnTo>
                    <a:pt x="30129" y="29879"/>
                  </a:lnTo>
                  <a:lnTo>
                    <a:pt x="27967" y="35639"/>
                  </a:lnTo>
                  <a:lnTo>
                    <a:pt x="26241" y="40234"/>
                  </a:lnTo>
                  <a:lnTo>
                    <a:pt x="25368" y="42542"/>
                  </a:lnTo>
                  <a:lnTo>
                    <a:pt x="24494" y="44830"/>
                  </a:lnTo>
                  <a:lnTo>
                    <a:pt x="23600" y="47096"/>
                  </a:lnTo>
                  <a:lnTo>
                    <a:pt x="22665" y="49362"/>
                  </a:lnTo>
                  <a:lnTo>
                    <a:pt x="21687" y="51608"/>
                  </a:lnTo>
                  <a:lnTo>
                    <a:pt x="21188" y="52731"/>
                  </a:lnTo>
                  <a:lnTo>
                    <a:pt x="20668" y="53854"/>
                  </a:lnTo>
                  <a:lnTo>
                    <a:pt x="20149" y="54935"/>
                  </a:lnTo>
                  <a:lnTo>
                    <a:pt x="19858" y="55455"/>
                  </a:lnTo>
                  <a:lnTo>
                    <a:pt x="19566" y="55974"/>
                  </a:lnTo>
                  <a:lnTo>
                    <a:pt x="19255" y="56494"/>
                  </a:lnTo>
                  <a:lnTo>
                    <a:pt x="18943" y="57014"/>
                  </a:lnTo>
                  <a:lnTo>
                    <a:pt x="18610" y="57513"/>
                  </a:lnTo>
                  <a:lnTo>
                    <a:pt x="18277" y="58012"/>
                  </a:lnTo>
                  <a:lnTo>
                    <a:pt x="18090" y="58282"/>
                  </a:lnTo>
                  <a:lnTo>
                    <a:pt x="17882" y="58511"/>
                  </a:lnTo>
                  <a:lnTo>
                    <a:pt x="17674" y="58740"/>
                  </a:lnTo>
                  <a:lnTo>
                    <a:pt x="17466" y="58948"/>
                  </a:lnTo>
                  <a:lnTo>
                    <a:pt x="17258" y="59135"/>
                  </a:lnTo>
                  <a:lnTo>
                    <a:pt x="17030" y="59301"/>
                  </a:lnTo>
                  <a:lnTo>
                    <a:pt x="16801" y="59468"/>
                  </a:lnTo>
                  <a:lnTo>
                    <a:pt x="16572" y="59613"/>
                  </a:lnTo>
                  <a:lnTo>
                    <a:pt x="16323" y="59738"/>
                  </a:lnTo>
                  <a:lnTo>
                    <a:pt x="16073" y="59842"/>
                  </a:lnTo>
                  <a:lnTo>
                    <a:pt x="15803" y="59925"/>
                  </a:lnTo>
                  <a:lnTo>
                    <a:pt x="15533" y="60008"/>
                  </a:lnTo>
                  <a:lnTo>
                    <a:pt x="15262" y="60071"/>
                  </a:lnTo>
                  <a:lnTo>
                    <a:pt x="14992" y="60112"/>
                  </a:lnTo>
                  <a:lnTo>
                    <a:pt x="14701" y="60133"/>
                  </a:lnTo>
                  <a:lnTo>
                    <a:pt x="14015" y="60133"/>
                  </a:lnTo>
                  <a:lnTo>
                    <a:pt x="13620" y="60091"/>
                  </a:lnTo>
                  <a:lnTo>
                    <a:pt x="12684" y="59946"/>
                  </a:lnTo>
                  <a:lnTo>
                    <a:pt x="11769" y="59780"/>
                  </a:lnTo>
                  <a:lnTo>
                    <a:pt x="10875" y="59592"/>
                  </a:lnTo>
                  <a:lnTo>
                    <a:pt x="9981" y="59384"/>
                  </a:lnTo>
                  <a:lnTo>
                    <a:pt x="9108" y="59114"/>
                  </a:lnTo>
                  <a:lnTo>
                    <a:pt x="8214" y="58823"/>
                  </a:lnTo>
                  <a:lnTo>
                    <a:pt x="7361" y="58490"/>
                  </a:lnTo>
                  <a:lnTo>
                    <a:pt x="6509" y="58116"/>
                  </a:lnTo>
                  <a:lnTo>
                    <a:pt x="6197" y="57971"/>
                  </a:lnTo>
                  <a:lnTo>
                    <a:pt x="5926" y="57783"/>
                  </a:lnTo>
                  <a:lnTo>
                    <a:pt x="5677" y="57596"/>
                  </a:lnTo>
                  <a:lnTo>
                    <a:pt x="5448" y="57368"/>
                  </a:lnTo>
                  <a:lnTo>
                    <a:pt x="5240" y="57118"/>
                  </a:lnTo>
                  <a:lnTo>
                    <a:pt x="5074" y="56848"/>
                  </a:lnTo>
                  <a:lnTo>
                    <a:pt x="4928" y="56557"/>
                  </a:lnTo>
                  <a:lnTo>
                    <a:pt x="4804" y="56224"/>
                  </a:lnTo>
                  <a:lnTo>
                    <a:pt x="4762" y="56037"/>
                  </a:lnTo>
                  <a:lnTo>
                    <a:pt x="4741" y="55870"/>
                  </a:lnTo>
                  <a:lnTo>
                    <a:pt x="4720" y="55517"/>
                  </a:lnTo>
                  <a:lnTo>
                    <a:pt x="4741" y="55122"/>
                  </a:lnTo>
                  <a:lnTo>
                    <a:pt x="4804" y="54748"/>
                  </a:lnTo>
                  <a:lnTo>
                    <a:pt x="4866" y="54477"/>
                  </a:lnTo>
                  <a:lnTo>
                    <a:pt x="5157" y="53355"/>
                  </a:lnTo>
                  <a:lnTo>
                    <a:pt x="5490" y="52253"/>
                  </a:lnTo>
                  <a:lnTo>
                    <a:pt x="5822" y="51130"/>
                  </a:lnTo>
                  <a:lnTo>
                    <a:pt x="6176" y="50028"/>
                  </a:lnTo>
                  <a:lnTo>
                    <a:pt x="6945" y="47844"/>
                  </a:lnTo>
                  <a:lnTo>
                    <a:pt x="7715" y="45640"/>
                  </a:lnTo>
                  <a:lnTo>
                    <a:pt x="8775" y="42709"/>
                  </a:lnTo>
                  <a:lnTo>
                    <a:pt x="9898" y="39777"/>
                  </a:lnTo>
                  <a:lnTo>
                    <a:pt x="11041" y="36845"/>
                  </a:lnTo>
                  <a:lnTo>
                    <a:pt x="12227" y="33934"/>
                  </a:lnTo>
                  <a:lnTo>
                    <a:pt x="13412" y="31044"/>
                  </a:lnTo>
                  <a:lnTo>
                    <a:pt x="14618" y="28154"/>
                  </a:lnTo>
                  <a:lnTo>
                    <a:pt x="17071" y="22373"/>
                  </a:lnTo>
                  <a:lnTo>
                    <a:pt x="17591" y="21167"/>
                  </a:lnTo>
                  <a:lnTo>
                    <a:pt x="18111" y="19940"/>
                  </a:lnTo>
                  <a:lnTo>
                    <a:pt x="18360" y="19338"/>
                  </a:lnTo>
                  <a:lnTo>
                    <a:pt x="18568" y="18714"/>
                  </a:lnTo>
                  <a:lnTo>
                    <a:pt x="18756" y="18090"/>
                  </a:lnTo>
                  <a:lnTo>
                    <a:pt x="18922" y="17445"/>
                  </a:lnTo>
                  <a:lnTo>
                    <a:pt x="18984" y="17113"/>
                  </a:lnTo>
                  <a:lnTo>
                    <a:pt x="19005" y="16801"/>
                  </a:lnTo>
                  <a:lnTo>
                    <a:pt x="18984" y="16572"/>
                  </a:lnTo>
                  <a:lnTo>
                    <a:pt x="18963" y="16406"/>
                  </a:lnTo>
                  <a:lnTo>
                    <a:pt x="18901" y="16260"/>
                  </a:lnTo>
                  <a:lnTo>
                    <a:pt x="18839" y="16135"/>
                  </a:lnTo>
                  <a:lnTo>
                    <a:pt x="18735" y="16052"/>
                  </a:lnTo>
                  <a:lnTo>
                    <a:pt x="18610" y="15990"/>
                  </a:lnTo>
                  <a:lnTo>
                    <a:pt x="18444" y="15969"/>
                  </a:lnTo>
                  <a:lnTo>
                    <a:pt x="18257" y="15948"/>
                  </a:lnTo>
                  <a:lnTo>
                    <a:pt x="18069" y="15969"/>
                  </a:lnTo>
                  <a:lnTo>
                    <a:pt x="16572" y="16073"/>
                  </a:lnTo>
                  <a:lnTo>
                    <a:pt x="15096" y="16219"/>
                  </a:lnTo>
                  <a:lnTo>
                    <a:pt x="12123" y="16489"/>
                  </a:lnTo>
                  <a:lnTo>
                    <a:pt x="10626" y="16634"/>
                  </a:lnTo>
                  <a:lnTo>
                    <a:pt x="9149" y="16738"/>
                  </a:lnTo>
                  <a:lnTo>
                    <a:pt x="7652" y="16801"/>
                  </a:lnTo>
                  <a:lnTo>
                    <a:pt x="6904" y="16822"/>
                  </a:lnTo>
                  <a:lnTo>
                    <a:pt x="5469" y="16822"/>
                  </a:lnTo>
                  <a:lnTo>
                    <a:pt x="5115" y="16801"/>
                  </a:lnTo>
                  <a:lnTo>
                    <a:pt x="4845" y="16801"/>
                  </a:lnTo>
                  <a:lnTo>
                    <a:pt x="4575" y="16780"/>
                  </a:lnTo>
                  <a:lnTo>
                    <a:pt x="4325" y="16738"/>
                  </a:lnTo>
                  <a:lnTo>
                    <a:pt x="4097" y="16676"/>
                  </a:lnTo>
                  <a:lnTo>
                    <a:pt x="3868" y="16614"/>
                  </a:lnTo>
                  <a:lnTo>
                    <a:pt x="3639" y="16510"/>
                  </a:lnTo>
                  <a:lnTo>
                    <a:pt x="3452" y="16406"/>
                  </a:lnTo>
                  <a:lnTo>
                    <a:pt x="3265" y="16281"/>
                  </a:lnTo>
                  <a:lnTo>
                    <a:pt x="3078" y="16135"/>
                  </a:lnTo>
                  <a:lnTo>
                    <a:pt x="2932" y="15990"/>
                  </a:lnTo>
                  <a:lnTo>
                    <a:pt x="2766" y="15803"/>
                  </a:lnTo>
                  <a:lnTo>
                    <a:pt x="2641" y="15616"/>
                  </a:lnTo>
                  <a:lnTo>
                    <a:pt x="2516" y="15387"/>
                  </a:lnTo>
                  <a:lnTo>
                    <a:pt x="2412" y="15158"/>
                  </a:lnTo>
                  <a:lnTo>
                    <a:pt x="2308" y="14888"/>
                  </a:lnTo>
                  <a:lnTo>
                    <a:pt x="2225" y="14618"/>
                  </a:lnTo>
                  <a:lnTo>
                    <a:pt x="2017" y="13827"/>
                  </a:lnTo>
                  <a:lnTo>
                    <a:pt x="1830" y="13016"/>
                  </a:lnTo>
                  <a:lnTo>
                    <a:pt x="1664" y="12206"/>
                  </a:lnTo>
                  <a:lnTo>
                    <a:pt x="1539" y="11415"/>
                  </a:lnTo>
                  <a:lnTo>
                    <a:pt x="1414" y="10605"/>
                  </a:lnTo>
                  <a:lnTo>
                    <a:pt x="1331" y="9794"/>
                  </a:lnTo>
                  <a:lnTo>
                    <a:pt x="1290" y="8962"/>
                  </a:lnTo>
                  <a:lnTo>
                    <a:pt x="1269" y="8151"/>
                  </a:lnTo>
                  <a:lnTo>
                    <a:pt x="1269" y="7631"/>
                  </a:lnTo>
                  <a:lnTo>
                    <a:pt x="1290" y="7091"/>
                  </a:lnTo>
                  <a:lnTo>
                    <a:pt x="1331" y="6571"/>
                  </a:lnTo>
                  <a:lnTo>
                    <a:pt x="1394" y="6030"/>
                  </a:lnTo>
                  <a:lnTo>
                    <a:pt x="1435" y="5739"/>
                  </a:lnTo>
                  <a:lnTo>
                    <a:pt x="1498" y="5469"/>
                  </a:lnTo>
                  <a:lnTo>
                    <a:pt x="1560" y="5240"/>
                  </a:lnTo>
                  <a:lnTo>
                    <a:pt x="1643" y="5011"/>
                  </a:lnTo>
                  <a:lnTo>
                    <a:pt x="1726" y="4803"/>
                  </a:lnTo>
                  <a:lnTo>
                    <a:pt x="1851" y="4616"/>
                  </a:lnTo>
                  <a:lnTo>
                    <a:pt x="1955" y="4429"/>
                  </a:lnTo>
                  <a:lnTo>
                    <a:pt x="2101" y="4263"/>
                  </a:lnTo>
                  <a:lnTo>
                    <a:pt x="2246" y="4096"/>
                  </a:lnTo>
                  <a:lnTo>
                    <a:pt x="2392" y="3930"/>
                  </a:lnTo>
                  <a:lnTo>
                    <a:pt x="2579" y="3805"/>
                  </a:lnTo>
                  <a:lnTo>
                    <a:pt x="2745" y="3660"/>
                  </a:lnTo>
                  <a:lnTo>
                    <a:pt x="2953" y="3556"/>
                  </a:lnTo>
                  <a:lnTo>
                    <a:pt x="3161" y="3431"/>
                  </a:lnTo>
                  <a:lnTo>
                    <a:pt x="3390" y="3348"/>
                  </a:lnTo>
                  <a:lnTo>
                    <a:pt x="3639" y="3244"/>
                  </a:lnTo>
                  <a:lnTo>
                    <a:pt x="3889" y="3181"/>
                  </a:lnTo>
                  <a:lnTo>
                    <a:pt x="4138" y="3098"/>
                  </a:lnTo>
                  <a:lnTo>
                    <a:pt x="5157" y="2911"/>
                  </a:lnTo>
                  <a:lnTo>
                    <a:pt x="6155" y="2745"/>
                  </a:lnTo>
                  <a:lnTo>
                    <a:pt x="7174" y="2599"/>
                  </a:lnTo>
                  <a:lnTo>
                    <a:pt x="8193" y="2495"/>
                  </a:lnTo>
                  <a:lnTo>
                    <a:pt x="9191" y="2391"/>
                  </a:lnTo>
                  <a:lnTo>
                    <a:pt x="10210" y="2329"/>
                  </a:lnTo>
                  <a:lnTo>
                    <a:pt x="12247" y="2183"/>
                  </a:lnTo>
                  <a:lnTo>
                    <a:pt x="15075" y="2017"/>
                  </a:lnTo>
                  <a:lnTo>
                    <a:pt x="17903" y="1851"/>
                  </a:lnTo>
                  <a:lnTo>
                    <a:pt x="20752" y="1705"/>
                  </a:lnTo>
                  <a:lnTo>
                    <a:pt x="23579" y="1580"/>
                  </a:lnTo>
                  <a:lnTo>
                    <a:pt x="24889" y="1539"/>
                  </a:lnTo>
                  <a:lnTo>
                    <a:pt x="26220" y="1518"/>
                  </a:lnTo>
                  <a:close/>
                  <a:moveTo>
                    <a:pt x="25492" y="0"/>
                  </a:moveTo>
                  <a:lnTo>
                    <a:pt x="24453" y="21"/>
                  </a:lnTo>
                  <a:lnTo>
                    <a:pt x="22873" y="83"/>
                  </a:lnTo>
                  <a:lnTo>
                    <a:pt x="21292" y="146"/>
                  </a:lnTo>
                  <a:lnTo>
                    <a:pt x="18132" y="333"/>
                  </a:lnTo>
                  <a:lnTo>
                    <a:pt x="14992" y="541"/>
                  </a:lnTo>
                  <a:lnTo>
                    <a:pt x="11832" y="749"/>
                  </a:lnTo>
                  <a:lnTo>
                    <a:pt x="10813" y="811"/>
                  </a:lnTo>
                  <a:lnTo>
                    <a:pt x="9815" y="894"/>
                  </a:lnTo>
                  <a:lnTo>
                    <a:pt x="8796" y="977"/>
                  </a:lnTo>
                  <a:lnTo>
                    <a:pt x="7798" y="1102"/>
                  </a:lnTo>
                  <a:lnTo>
                    <a:pt x="6800" y="1248"/>
                  </a:lnTo>
                  <a:lnTo>
                    <a:pt x="5802" y="1414"/>
                  </a:lnTo>
                  <a:lnTo>
                    <a:pt x="4804" y="1622"/>
                  </a:lnTo>
                  <a:lnTo>
                    <a:pt x="3806" y="1872"/>
                  </a:lnTo>
                  <a:lnTo>
                    <a:pt x="3473" y="1976"/>
                  </a:lnTo>
                  <a:lnTo>
                    <a:pt x="3161" y="2100"/>
                  </a:lnTo>
                  <a:lnTo>
                    <a:pt x="2870" y="2225"/>
                  </a:lnTo>
                  <a:lnTo>
                    <a:pt x="2579" y="2371"/>
                  </a:lnTo>
                  <a:lnTo>
                    <a:pt x="2308" y="2537"/>
                  </a:lnTo>
                  <a:lnTo>
                    <a:pt x="2038" y="2703"/>
                  </a:lnTo>
                  <a:lnTo>
                    <a:pt x="1809" y="2890"/>
                  </a:lnTo>
                  <a:lnTo>
                    <a:pt x="1581" y="3078"/>
                  </a:lnTo>
                  <a:lnTo>
                    <a:pt x="1373" y="3306"/>
                  </a:lnTo>
                  <a:lnTo>
                    <a:pt x="1186" y="3535"/>
                  </a:lnTo>
                  <a:lnTo>
                    <a:pt x="999" y="3764"/>
                  </a:lnTo>
                  <a:lnTo>
                    <a:pt x="853" y="4013"/>
                  </a:lnTo>
                  <a:lnTo>
                    <a:pt x="707" y="4284"/>
                  </a:lnTo>
                  <a:lnTo>
                    <a:pt x="562" y="4575"/>
                  </a:lnTo>
                  <a:lnTo>
                    <a:pt x="458" y="4866"/>
                  </a:lnTo>
                  <a:lnTo>
                    <a:pt x="354" y="5178"/>
                  </a:lnTo>
                  <a:lnTo>
                    <a:pt x="271" y="5510"/>
                  </a:lnTo>
                  <a:lnTo>
                    <a:pt x="208" y="5843"/>
                  </a:lnTo>
                  <a:lnTo>
                    <a:pt x="104" y="6654"/>
                  </a:lnTo>
                  <a:lnTo>
                    <a:pt x="42" y="7486"/>
                  </a:lnTo>
                  <a:lnTo>
                    <a:pt x="0" y="8297"/>
                  </a:lnTo>
                  <a:lnTo>
                    <a:pt x="0" y="9128"/>
                  </a:lnTo>
                  <a:lnTo>
                    <a:pt x="21" y="9939"/>
                  </a:lnTo>
                  <a:lnTo>
                    <a:pt x="63" y="10771"/>
                  </a:lnTo>
                  <a:lnTo>
                    <a:pt x="125" y="11582"/>
                  </a:lnTo>
                  <a:lnTo>
                    <a:pt x="188" y="12414"/>
                  </a:lnTo>
                  <a:lnTo>
                    <a:pt x="271" y="13079"/>
                  </a:lnTo>
                  <a:lnTo>
                    <a:pt x="396" y="13744"/>
                  </a:lnTo>
                  <a:lnTo>
                    <a:pt x="562" y="14389"/>
                  </a:lnTo>
                  <a:lnTo>
                    <a:pt x="749" y="15033"/>
                  </a:lnTo>
                  <a:lnTo>
                    <a:pt x="957" y="15657"/>
                  </a:lnTo>
                  <a:lnTo>
                    <a:pt x="1206" y="16260"/>
                  </a:lnTo>
                  <a:lnTo>
                    <a:pt x="1498" y="16884"/>
                  </a:lnTo>
                  <a:lnTo>
                    <a:pt x="1789" y="17487"/>
                  </a:lnTo>
                  <a:lnTo>
                    <a:pt x="1934" y="17736"/>
                  </a:lnTo>
                  <a:lnTo>
                    <a:pt x="2080" y="17986"/>
                  </a:lnTo>
                  <a:lnTo>
                    <a:pt x="2246" y="18215"/>
                  </a:lnTo>
                  <a:lnTo>
                    <a:pt x="2412" y="18423"/>
                  </a:lnTo>
                  <a:lnTo>
                    <a:pt x="2600" y="18631"/>
                  </a:lnTo>
                  <a:lnTo>
                    <a:pt x="2787" y="18838"/>
                  </a:lnTo>
                  <a:lnTo>
                    <a:pt x="2974" y="19005"/>
                  </a:lnTo>
                  <a:lnTo>
                    <a:pt x="3182" y="19171"/>
                  </a:lnTo>
                  <a:lnTo>
                    <a:pt x="3410" y="19317"/>
                  </a:lnTo>
                  <a:lnTo>
                    <a:pt x="3639" y="19462"/>
                  </a:lnTo>
                  <a:lnTo>
                    <a:pt x="3889" y="19587"/>
                  </a:lnTo>
                  <a:lnTo>
                    <a:pt x="4138" y="19691"/>
                  </a:lnTo>
                  <a:lnTo>
                    <a:pt x="4388" y="19795"/>
                  </a:lnTo>
                  <a:lnTo>
                    <a:pt x="4679" y="19857"/>
                  </a:lnTo>
                  <a:lnTo>
                    <a:pt x="4970" y="19920"/>
                  </a:lnTo>
                  <a:lnTo>
                    <a:pt x="5261" y="19982"/>
                  </a:lnTo>
                  <a:lnTo>
                    <a:pt x="6134" y="20065"/>
                  </a:lnTo>
                  <a:lnTo>
                    <a:pt x="7028" y="20148"/>
                  </a:lnTo>
                  <a:lnTo>
                    <a:pt x="7902" y="20190"/>
                  </a:lnTo>
                  <a:lnTo>
                    <a:pt x="8775" y="20211"/>
                  </a:lnTo>
                  <a:lnTo>
                    <a:pt x="9544" y="20211"/>
                  </a:lnTo>
                  <a:lnTo>
                    <a:pt x="10293" y="20169"/>
                  </a:lnTo>
                  <a:lnTo>
                    <a:pt x="11873" y="20065"/>
                  </a:lnTo>
                  <a:lnTo>
                    <a:pt x="13474" y="19940"/>
                  </a:lnTo>
                  <a:lnTo>
                    <a:pt x="14264" y="19857"/>
                  </a:lnTo>
                  <a:lnTo>
                    <a:pt x="15075" y="19774"/>
                  </a:lnTo>
                  <a:lnTo>
                    <a:pt x="15886" y="19670"/>
                  </a:lnTo>
                  <a:lnTo>
                    <a:pt x="16697" y="19545"/>
                  </a:lnTo>
                  <a:lnTo>
                    <a:pt x="16572" y="19878"/>
                  </a:lnTo>
                  <a:lnTo>
                    <a:pt x="16468" y="20148"/>
                  </a:lnTo>
                  <a:lnTo>
                    <a:pt x="14701" y="24141"/>
                  </a:lnTo>
                  <a:lnTo>
                    <a:pt x="13204" y="27675"/>
                  </a:lnTo>
                  <a:lnTo>
                    <a:pt x="12455" y="29443"/>
                  </a:lnTo>
                  <a:lnTo>
                    <a:pt x="11728" y="31231"/>
                  </a:lnTo>
                  <a:lnTo>
                    <a:pt x="11000" y="32998"/>
                  </a:lnTo>
                  <a:lnTo>
                    <a:pt x="10314" y="34807"/>
                  </a:lnTo>
                  <a:lnTo>
                    <a:pt x="9628" y="36596"/>
                  </a:lnTo>
                  <a:lnTo>
                    <a:pt x="8962" y="38405"/>
                  </a:lnTo>
                  <a:lnTo>
                    <a:pt x="7486" y="42376"/>
                  </a:lnTo>
                  <a:lnTo>
                    <a:pt x="6737" y="44372"/>
                  </a:lnTo>
                  <a:lnTo>
                    <a:pt x="6030" y="46368"/>
                  </a:lnTo>
                  <a:lnTo>
                    <a:pt x="5365" y="48385"/>
                  </a:lnTo>
                  <a:lnTo>
                    <a:pt x="5053" y="49404"/>
                  </a:lnTo>
                  <a:lnTo>
                    <a:pt x="4741" y="50402"/>
                  </a:lnTo>
                  <a:lnTo>
                    <a:pt x="4471" y="51442"/>
                  </a:lnTo>
                  <a:lnTo>
                    <a:pt x="4201" y="52460"/>
                  </a:lnTo>
                  <a:lnTo>
                    <a:pt x="3951" y="53500"/>
                  </a:lnTo>
                  <a:lnTo>
                    <a:pt x="3722" y="54540"/>
                  </a:lnTo>
                  <a:lnTo>
                    <a:pt x="3535" y="55559"/>
                  </a:lnTo>
                  <a:lnTo>
                    <a:pt x="3494" y="55870"/>
                  </a:lnTo>
                  <a:lnTo>
                    <a:pt x="3452" y="56182"/>
                  </a:lnTo>
                  <a:lnTo>
                    <a:pt x="3452" y="56515"/>
                  </a:lnTo>
                  <a:lnTo>
                    <a:pt x="3452" y="56869"/>
                  </a:lnTo>
                  <a:lnTo>
                    <a:pt x="3473" y="57201"/>
                  </a:lnTo>
                  <a:lnTo>
                    <a:pt x="3535" y="57555"/>
                  </a:lnTo>
                  <a:lnTo>
                    <a:pt x="3598" y="57887"/>
                  </a:lnTo>
                  <a:lnTo>
                    <a:pt x="3702" y="58220"/>
                  </a:lnTo>
                  <a:lnTo>
                    <a:pt x="3826" y="58553"/>
                  </a:lnTo>
                  <a:lnTo>
                    <a:pt x="3993" y="58865"/>
                  </a:lnTo>
                  <a:lnTo>
                    <a:pt x="4180" y="59156"/>
                  </a:lnTo>
                  <a:lnTo>
                    <a:pt x="4409" y="59447"/>
                  </a:lnTo>
                  <a:lnTo>
                    <a:pt x="4658" y="59696"/>
                  </a:lnTo>
                  <a:lnTo>
                    <a:pt x="4928" y="59925"/>
                  </a:lnTo>
                  <a:lnTo>
                    <a:pt x="5261" y="60133"/>
                  </a:lnTo>
                  <a:lnTo>
                    <a:pt x="5615" y="60299"/>
                  </a:lnTo>
                  <a:lnTo>
                    <a:pt x="6717" y="60715"/>
                  </a:lnTo>
                  <a:lnTo>
                    <a:pt x="7839" y="61089"/>
                  </a:lnTo>
                  <a:lnTo>
                    <a:pt x="8941" y="61422"/>
                  </a:lnTo>
                  <a:lnTo>
                    <a:pt x="10064" y="61734"/>
                  </a:lnTo>
                  <a:lnTo>
                    <a:pt x="10626" y="61859"/>
                  </a:lnTo>
                  <a:lnTo>
                    <a:pt x="11208" y="61963"/>
                  </a:lnTo>
                  <a:lnTo>
                    <a:pt x="11769" y="62088"/>
                  </a:lnTo>
                  <a:lnTo>
                    <a:pt x="12351" y="62171"/>
                  </a:lnTo>
                  <a:lnTo>
                    <a:pt x="12934" y="62254"/>
                  </a:lnTo>
                  <a:lnTo>
                    <a:pt x="13516" y="62316"/>
                  </a:lnTo>
                  <a:lnTo>
                    <a:pt x="14098" y="62358"/>
                  </a:lnTo>
                  <a:lnTo>
                    <a:pt x="14680" y="62399"/>
                  </a:lnTo>
                  <a:lnTo>
                    <a:pt x="15075" y="62420"/>
                  </a:lnTo>
                  <a:lnTo>
                    <a:pt x="15491" y="62441"/>
                  </a:lnTo>
                  <a:lnTo>
                    <a:pt x="16011" y="62420"/>
                  </a:lnTo>
                  <a:lnTo>
                    <a:pt x="16260" y="62379"/>
                  </a:lnTo>
                  <a:lnTo>
                    <a:pt x="16510" y="62337"/>
                  </a:lnTo>
                  <a:lnTo>
                    <a:pt x="16759" y="62295"/>
                  </a:lnTo>
                  <a:lnTo>
                    <a:pt x="17009" y="62212"/>
                  </a:lnTo>
                  <a:lnTo>
                    <a:pt x="17238" y="62108"/>
                  </a:lnTo>
                  <a:lnTo>
                    <a:pt x="17487" y="61984"/>
                  </a:lnTo>
                  <a:lnTo>
                    <a:pt x="18007" y="61672"/>
                  </a:lnTo>
                  <a:lnTo>
                    <a:pt x="18506" y="61297"/>
                  </a:lnTo>
                  <a:lnTo>
                    <a:pt x="18963" y="60923"/>
                  </a:lnTo>
                  <a:lnTo>
                    <a:pt x="19421" y="60507"/>
                  </a:lnTo>
                  <a:lnTo>
                    <a:pt x="19816" y="60071"/>
                  </a:lnTo>
                  <a:lnTo>
                    <a:pt x="20211" y="59592"/>
                  </a:lnTo>
                  <a:lnTo>
                    <a:pt x="20565" y="59093"/>
                  </a:lnTo>
                  <a:lnTo>
                    <a:pt x="20876" y="58574"/>
                  </a:lnTo>
                  <a:lnTo>
                    <a:pt x="21729" y="57014"/>
                  </a:lnTo>
                  <a:lnTo>
                    <a:pt x="22561" y="55434"/>
                  </a:lnTo>
                  <a:lnTo>
                    <a:pt x="23372" y="53854"/>
                  </a:lnTo>
                  <a:lnTo>
                    <a:pt x="24141" y="52253"/>
                  </a:lnTo>
                  <a:lnTo>
                    <a:pt x="24889" y="50651"/>
                  </a:lnTo>
                  <a:lnTo>
                    <a:pt x="25638" y="49030"/>
                  </a:lnTo>
                  <a:lnTo>
                    <a:pt x="26324" y="47408"/>
                  </a:lnTo>
                  <a:lnTo>
                    <a:pt x="27010" y="45765"/>
                  </a:lnTo>
                  <a:lnTo>
                    <a:pt x="28008" y="43228"/>
                  </a:lnTo>
                  <a:lnTo>
                    <a:pt x="28986" y="40713"/>
                  </a:lnTo>
                  <a:lnTo>
                    <a:pt x="30919" y="35618"/>
                  </a:lnTo>
                  <a:lnTo>
                    <a:pt x="31876" y="33082"/>
                  </a:lnTo>
                  <a:lnTo>
                    <a:pt x="32874" y="30566"/>
                  </a:lnTo>
                  <a:lnTo>
                    <a:pt x="33893" y="28050"/>
                  </a:lnTo>
                  <a:lnTo>
                    <a:pt x="34413" y="26781"/>
                  </a:lnTo>
                  <a:lnTo>
                    <a:pt x="34953" y="25534"/>
                  </a:lnTo>
                  <a:lnTo>
                    <a:pt x="35639" y="23954"/>
                  </a:lnTo>
                  <a:lnTo>
                    <a:pt x="36284" y="22352"/>
                  </a:lnTo>
                  <a:lnTo>
                    <a:pt x="36908" y="20731"/>
                  </a:lnTo>
                  <a:lnTo>
                    <a:pt x="37490" y="19109"/>
                  </a:lnTo>
                  <a:lnTo>
                    <a:pt x="38072" y="17466"/>
                  </a:lnTo>
                  <a:lnTo>
                    <a:pt x="38613" y="15824"/>
                  </a:lnTo>
                  <a:lnTo>
                    <a:pt x="39132" y="14160"/>
                  </a:lnTo>
                  <a:lnTo>
                    <a:pt x="39631" y="12497"/>
                  </a:lnTo>
                  <a:lnTo>
                    <a:pt x="39860" y="11644"/>
                  </a:lnTo>
                  <a:lnTo>
                    <a:pt x="40068" y="10771"/>
                  </a:lnTo>
                  <a:lnTo>
                    <a:pt x="40255" y="9918"/>
                  </a:lnTo>
                  <a:lnTo>
                    <a:pt x="40380" y="9045"/>
                  </a:lnTo>
                  <a:lnTo>
                    <a:pt x="40442" y="8608"/>
                  </a:lnTo>
                  <a:lnTo>
                    <a:pt x="40484" y="8151"/>
                  </a:lnTo>
                  <a:lnTo>
                    <a:pt x="40505" y="7714"/>
                  </a:lnTo>
                  <a:lnTo>
                    <a:pt x="40505" y="7278"/>
                  </a:lnTo>
                  <a:lnTo>
                    <a:pt x="40505" y="6820"/>
                  </a:lnTo>
                  <a:lnTo>
                    <a:pt x="40484" y="6384"/>
                  </a:lnTo>
                  <a:lnTo>
                    <a:pt x="40463" y="5926"/>
                  </a:lnTo>
                  <a:lnTo>
                    <a:pt x="40401" y="5489"/>
                  </a:lnTo>
                  <a:lnTo>
                    <a:pt x="40338" y="5032"/>
                  </a:lnTo>
                  <a:lnTo>
                    <a:pt x="40234" y="4595"/>
                  </a:lnTo>
                  <a:lnTo>
                    <a:pt x="40089" y="4180"/>
                  </a:lnTo>
                  <a:lnTo>
                    <a:pt x="39923" y="3784"/>
                  </a:lnTo>
                  <a:lnTo>
                    <a:pt x="39756" y="3410"/>
                  </a:lnTo>
                  <a:lnTo>
                    <a:pt x="39528" y="3036"/>
                  </a:lnTo>
                  <a:lnTo>
                    <a:pt x="39299" y="2703"/>
                  </a:lnTo>
                  <a:lnTo>
                    <a:pt x="39028" y="2412"/>
                  </a:lnTo>
                  <a:lnTo>
                    <a:pt x="38737" y="2121"/>
                  </a:lnTo>
                  <a:lnTo>
                    <a:pt x="38426" y="1851"/>
                  </a:lnTo>
                  <a:lnTo>
                    <a:pt x="38093" y="1622"/>
                  </a:lnTo>
                  <a:lnTo>
                    <a:pt x="37739" y="1393"/>
                  </a:lnTo>
                  <a:lnTo>
                    <a:pt x="37365" y="1206"/>
                  </a:lnTo>
                  <a:lnTo>
                    <a:pt x="36970" y="1061"/>
                  </a:lnTo>
                  <a:lnTo>
                    <a:pt x="36533" y="936"/>
                  </a:lnTo>
                  <a:lnTo>
                    <a:pt x="36097" y="832"/>
                  </a:lnTo>
                  <a:lnTo>
                    <a:pt x="34912" y="624"/>
                  </a:lnTo>
                  <a:lnTo>
                    <a:pt x="33726" y="437"/>
                  </a:lnTo>
                  <a:lnTo>
                    <a:pt x="32520" y="291"/>
                  </a:lnTo>
                  <a:lnTo>
                    <a:pt x="31335" y="187"/>
                  </a:lnTo>
                  <a:lnTo>
                    <a:pt x="30129" y="104"/>
                  </a:lnTo>
                  <a:lnTo>
                    <a:pt x="28944" y="42"/>
                  </a:lnTo>
                  <a:lnTo>
                    <a:pt x="27738" y="21"/>
                  </a:lnTo>
                  <a:lnTo>
                    <a:pt x="2653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46" name="Google Shape;2046;p13"/>
            <p:cNvSpPr/>
            <p:nvPr/>
          </p:nvSpPr>
          <p:spPr>
            <a:xfrm>
              <a:off x="5407125" y="1999275"/>
              <a:ext cx="923750" cy="1465400"/>
            </a:xfrm>
            <a:custGeom>
              <a:avLst/>
              <a:gdLst/>
              <a:ahLst/>
              <a:cxnLst/>
              <a:rect l="l" t="t" r="r" b="b"/>
              <a:pathLst>
                <a:path w="36950" h="58616" fill="none" extrusionOk="0">
                  <a:moveTo>
                    <a:pt x="1" y="6633"/>
                  </a:moveTo>
                  <a:lnTo>
                    <a:pt x="1" y="6633"/>
                  </a:lnTo>
                  <a:lnTo>
                    <a:pt x="1" y="6113"/>
                  </a:lnTo>
                  <a:lnTo>
                    <a:pt x="22" y="5573"/>
                  </a:lnTo>
                  <a:lnTo>
                    <a:pt x="63" y="5053"/>
                  </a:lnTo>
                  <a:lnTo>
                    <a:pt x="126" y="4512"/>
                  </a:lnTo>
                  <a:lnTo>
                    <a:pt x="126" y="4512"/>
                  </a:lnTo>
                  <a:lnTo>
                    <a:pt x="167" y="4221"/>
                  </a:lnTo>
                  <a:lnTo>
                    <a:pt x="230" y="3951"/>
                  </a:lnTo>
                  <a:lnTo>
                    <a:pt x="230" y="3951"/>
                  </a:lnTo>
                  <a:lnTo>
                    <a:pt x="292" y="3722"/>
                  </a:lnTo>
                  <a:lnTo>
                    <a:pt x="375" y="3493"/>
                  </a:lnTo>
                  <a:lnTo>
                    <a:pt x="458" y="3285"/>
                  </a:lnTo>
                  <a:lnTo>
                    <a:pt x="583" y="3098"/>
                  </a:lnTo>
                  <a:lnTo>
                    <a:pt x="687" y="2911"/>
                  </a:lnTo>
                  <a:lnTo>
                    <a:pt x="833" y="2745"/>
                  </a:lnTo>
                  <a:lnTo>
                    <a:pt x="978" y="2578"/>
                  </a:lnTo>
                  <a:lnTo>
                    <a:pt x="1124" y="2412"/>
                  </a:lnTo>
                  <a:lnTo>
                    <a:pt x="1311" y="2287"/>
                  </a:lnTo>
                  <a:lnTo>
                    <a:pt x="1477" y="2142"/>
                  </a:lnTo>
                  <a:lnTo>
                    <a:pt x="1685" y="2038"/>
                  </a:lnTo>
                  <a:lnTo>
                    <a:pt x="1893" y="1913"/>
                  </a:lnTo>
                  <a:lnTo>
                    <a:pt x="2122" y="1830"/>
                  </a:lnTo>
                  <a:lnTo>
                    <a:pt x="2371" y="1726"/>
                  </a:lnTo>
                  <a:lnTo>
                    <a:pt x="2621" y="1663"/>
                  </a:lnTo>
                  <a:lnTo>
                    <a:pt x="2870" y="1580"/>
                  </a:lnTo>
                  <a:lnTo>
                    <a:pt x="2870" y="1580"/>
                  </a:lnTo>
                  <a:lnTo>
                    <a:pt x="3889" y="1393"/>
                  </a:lnTo>
                  <a:lnTo>
                    <a:pt x="4887" y="1227"/>
                  </a:lnTo>
                  <a:lnTo>
                    <a:pt x="5906" y="1081"/>
                  </a:lnTo>
                  <a:lnTo>
                    <a:pt x="6925" y="977"/>
                  </a:lnTo>
                  <a:lnTo>
                    <a:pt x="7923" y="873"/>
                  </a:lnTo>
                  <a:lnTo>
                    <a:pt x="8942" y="811"/>
                  </a:lnTo>
                  <a:lnTo>
                    <a:pt x="10979" y="665"/>
                  </a:lnTo>
                  <a:lnTo>
                    <a:pt x="10979" y="665"/>
                  </a:lnTo>
                  <a:lnTo>
                    <a:pt x="13807" y="499"/>
                  </a:lnTo>
                  <a:lnTo>
                    <a:pt x="16635" y="333"/>
                  </a:lnTo>
                  <a:lnTo>
                    <a:pt x="19484" y="187"/>
                  </a:lnTo>
                  <a:lnTo>
                    <a:pt x="22311" y="62"/>
                  </a:lnTo>
                  <a:lnTo>
                    <a:pt x="22311" y="62"/>
                  </a:lnTo>
                  <a:lnTo>
                    <a:pt x="23621" y="21"/>
                  </a:lnTo>
                  <a:lnTo>
                    <a:pt x="24952" y="0"/>
                  </a:lnTo>
                  <a:lnTo>
                    <a:pt x="24952" y="0"/>
                  </a:lnTo>
                  <a:lnTo>
                    <a:pt x="26033" y="21"/>
                  </a:lnTo>
                  <a:lnTo>
                    <a:pt x="27115" y="42"/>
                  </a:lnTo>
                  <a:lnTo>
                    <a:pt x="28196" y="83"/>
                  </a:lnTo>
                  <a:lnTo>
                    <a:pt x="29256" y="125"/>
                  </a:lnTo>
                  <a:lnTo>
                    <a:pt x="31419" y="270"/>
                  </a:lnTo>
                  <a:lnTo>
                    <a:pt x="33581" y="458"/>
                  </a:lnTo>
                  <a:lnTo>
                    <a:pt x="33581" y="458"/>
                  </a:lnTo>
                  <a:lnTo>
                    <a:pt x="34101" y="520"/>
                  </a:lnTo>
                  <a:lnTo>
                    <a:pt x="34621" y="603"/>
                  </a:lnTo>
                  <a:lnTo>
                    <a:pt x="35141" y="728"/>
                  </a:lnTo>
                  <a:lnTo>
                    <a:pt x="35640" y="873"/>
                  </a:lnTo>
                  <a:lnTo>
                    <a:pt x="35640" y="873"/>
                  </a:lnTo>
                  <a:lnTo>
                    <a:pt x="35952" y="998"/>
                  </a:lnTo>
                  <a:lnTo>
                    <a:pt x="36201" y="1144"/>
                  </a:lnTo>
                  <a:lnTo>
                    <a:pt x="36409" y="1310"/>
                  </a:lnTo>
                  <a:lnTo>
                    <a:pt x="36575" y="1518"/>
                  </a:lnTo>
                  <a:lnTo>
                    <a:pt x="36721" y="1747"/>
                  </a:lnTo>
                  <a:lnTo>
                    <a:pt x="36804" y="1996"/>
                  </a:lnTo>
                  <a:lnTo>
                    <a:pt x="36887" y="2266"/>
                  </a:lnTo>
                  <a:lnTo>
                    <a:pt x="36929" y="2578"/>
                  </a:lnTo>
                  <a:lnTo>
                    <a:pt x="36929" y="2578"/>
                  </a:lnTo>
                  <a:lnTo>
                    <a:pt x="36950" y="3202"/>
                  </a:lnTo>
                  <a:lnTo>
                    <a:pt x="36950" y="3202"/>
                  </a:lnTo>
                  <a:lnTo>
                    <a:pt x="36929" y="3701"/>
                  </a:lnTo>
                  <a:lnTo>
                    <a:pt x="36887" y="4200"/>
                  </a:lnTo>
                  <a:lnTo>
                    <a:pt x="36825" y="4699"/>
                  </a:lnTo>
                  <a:lnTo>
                    <a:pt x="36762" y="5177"/>
                  </a:lnTo>
                  <a:lnTo>
                    <a:pt x="36658" y="5656"/>
                  </a:lnTo>
                  <a:lnTo>
                    <a:pt x="36555" y="6134"/>
                  </a:lnTo>
                  <a:lnTo>
                    <a:pt x="36305" y="7090"/>
                  </a:lnTo>
                  <a:lnTo>
                    <a:pt x="36305" y="7090"/>
                  </a:lnTo>
                  <a:lnTo>
                    <a:pt x="36035" y="8088"/>
                  </a:lnTo>
                  <a:lnTo>
                    <a:pt x="35764" y="9066"/>
                  </a:lnTo>
                  <a:lnTo>
                    <a:pt x="35182" y="11041"/>
                  </a:lnTo>
                  <a:lnTo>
                    <a:pt x="34558" y="12975"/>
                  </a:lnTo>
                  <a:lnTo>
                    <a:pt x="33893" y="14929"/>
                  </a:lnTo>
                  <a:lnTo>
                    <a:pt x="33207" y="16842"/>
                  </a:lnTo>
                  <a:lnTo>
                    <a:pt x="32500" y="18776"/>
                  </a:lnTo>
                  <a:lnTo>
                    <a:pt x="31044" y="22602"/>
                  </a:lnTo>
                  <a:lnTo>
                    <a:pt x="31044" y="22602"/>
                  </a:lnTo>
                  <a:lnTo>
                    <a:pt x="29942" y="25471"/>
                  </a:lnTo>
                  <a:lnTo>
                    <a:pt x="28861" y="28361"/>
                  </a:lnTo>
                  <a:lnTo>
                    <a:pt x="26699" y="34121"/>
                  </a:lnTo>
                  <a:lnTo>
                    <a:pt x="26699" y="34121"/>
                  </a:lnTo>
                  <a:lnTo>
                    <a:pt x="24973" y="38716"/>
                  </a:lnTo>
                  <a:lnTo>
                    <a:pt x="24100" y="41024"/>
                  </a:lnTo>
                  <a:lnTo>
                    <a:pt x="23226" y="43312"/>
                  </a:lnTo>
                  <a:lnTo>
                    <a:pt x="22332" y="45578"/>
                  </a:lnTo>
                  <a:lnTo>
                    <a:pt x="21397" y="47844"/>
                  </a:lnTo>
                  <a:lnTo>
                    <a:pt x="20419" y="50090"/>
                  </a:lnTo>
                  <a:lnTo>
                    <a:pt x="19920" y="51213"/>
                  </a:lnTo>
                  <a:lnTo>
                    <a:pt x="19400" y="52336"/>
                  </a:lnTo>
                  <a:lnTo>
                    <a:pt x="19400" y="52336"/>
                  </a:lnTo>
                  <a:lnTo>
                    <a:pt x="18881" y="53417"/>
                  </a:lnTo>
                  <a:lnTo>
                    <a:pt x="18590" y="53937"/>
                  </a:lnTo>
                  <a:lnTo>
                    <a:pt x="18298" y="54456"/>
                  </a:lnTo>
                  <a:lnTo>
                    <a:pt x="17987" y="54976"/>
                  </a:lnTo>
                  <a:lnTo>
                    <a:pt x="17675" y="55496"/>
                  </a:lnTo>
                  <a:lnTo>
                    <a:pt x="17342" y="55995"/>
                  </a:lnTo>
                  <a:lnTo>
                    <a:pt x="17009" y="56494"/>
                  </a:lnTo>
                  <a:lnTo>
                    <a:pt x="17009" y="56494"/>
                  </a:lnTo>
                  <a:lnTo>
                    <a:pt x="16822" y="56764"/>
                  </a:lnTo>
                  <a:lnTo>
                    <a:pt x="16614" y="56993"/>
                  </a:lnTo>
                  <a:lnTo>
                    <a:pt x="16406" y="57222"/>
                  </a:lnTo>
                  <a:lnTo>
                    <a:pt x="16198" y="57430"/>
                  </a:lnTo>
                  <a:lnTo>
                    <a:pt x="15990" y="57617"/>
                  </a:lnTo>
                  <a:lnTo>
                    <a:pt x="15762" y="57783"/>
                  </a:lnTo>
                  <a:lnTo>
                    <a:pt x="15533" y="57950"/>
                  </a:lnTo>
                  <a:lnTo>
                    <a:pt x="15304" y="58095"/>
                  </a:lnTo>
                  <a:lnTo>
                    <a:pt x="15055" y="58220"/>
                  </a:lnTo>
                  <a:lnTo>
                    <a:pt x="14805" y="58324"/>
                  </a:lnTo>
                  <a:lnTo>
                    <a:pt x="14535" y="58407"/>
                  </a:lnTo>
                  <a:lnTo>
                    <a:pt x="14265" y="58490"/>
                  </a:lnTo>
                  <a:lnTo>
                    <a:pt x="13994" y="58553"/>
                  </a:lnTo>
                  <a:lnTo>
                    <a:pt x="13724" y="58594"/>
                  </a:lnTo>
                  <a:lnTo>
                    <a:pt x="13433" y="58615"/>
                  </a:lnTo>
                  <a:lnTo>
                    <a:pt x="13121" y="58615"/>
                  </a:lnTo>
                  <a:lnTo>
                    <a:pt x="13121" y="58615"/>
                  </a:lnTo>
                  <a:lnTo>
                    <a:pt x="12747" y="58615"/>
                  </a:lnTo>
                  <a:lnTo>
                    <a:pt x="12352" y="58573"/>
                  </a:lnTo>
                  <a:lnTo>
                    <a:pt x="12352" y="58573"/>
                  </a:lnTo>
                  <a:lnTo>
                    <a:pt x="11416" y="58428"/>
                  </a:lnTo>
                  <a:lnTo>
                    <a:pt x="10501" y="58262"/>
                  </a:lnTo>
                  <a:lnTo>
                    <a:pt x="9607" y="58074"/>
                  </a:lnTo>
                  <a:lnTo>
                    <a:pt x="8713" y="57866"/>
                  </a:lnTo>
                  <a:lnTo>
                    <a:pt x="7840" y="57596"/>
                  </a:lnTo>
                  <a:lnTo>
                    <a:pt x="6946" y="57305"/>
                  </a:lnTo>
                  <a:lnTo>
                    <a:pt x="6093" y="56972"/>
                  </a:lnTo>
                  <a:lnTo>
                    <a:pt x="5241" y="56598"/>
                  </a:lnTo>
                  <a:lnTo>
                    <a:pt x="5241" y="56598"/>
                  </a:lnTo>
                  <a:lnTo>
                    <a:pt x="4929" y="56453"/>
                  </a:lnTo>
                  <a:lnTo>
                    <a:pt x="4658" y="56265"/>
                  </a:lnTo>
                  <a:lnTo>
                    <a:pt x="4409" y="56078"/>
                  </a:lnTo>
                  <a:lnTo>
                    <a:pt x="4180" y="55850"/>
                  </a:lnTo>
                  <a:lnTo>
                    <a:pt x="3972" y="55600"/>
                  </a:lnTo>
                  <a:lnTo>
                    <a:pt x="3806" y="55330"/>
                  </a:lnTo>
                  <a:lnTo>
                    <a:pt x="3660" y="55039"/>
                  </a:lnTo>
                  <a:lnTo>
                    <a:pt x="3536" y="54706"/>
                  </a:lnTo>
                  <a:lnTo>
                    <a:pt x="3536" y="54706"/>
                  </a:lnTo>
                  <a:lnTo>
                    <a:pt x="3494" y="54519"/>
                  </a:lnTo>
                  <a:lnTo>
                    <a:pt x="3473" y="54352"/>
                  </a:lnTo>
                  <a:lnTo>
                    <a:pt x="3452" y="53999"/>
                  </a:lnTo>
                  <a:lnTo>
                    <a:pt x="3452" y="53999"/>
                  </a:lnTo>
                  <a:lnTo>
                    <a:pt x="3473" y="53604"/>
                  </a:lnTo>
                  <a:lnTo>
                    <a:pt x="3536" y="53230"/>
                  </a:lnTo>
                  <a:lnTo>
                    <a:pt x="3536" y="53230"/>
                  </a:lnTo>
                  <a:lnTo>
                    <a:pt x="3598" y="52959"/>
                  </a:lnTo>
                  <a:lnTo>
                    <a:pt x="3598" y="52959"/>
                  </a:lnTo>
                  <a:lnTo>
                    <a:pt x="3889" y="51837"/>
                  </a:lnTo>
                  <a:lnTo>
                    <a:pt x="4222" y="50735"/>
                  </a:lnTo>
                  <a:lnTo>
                    <a:pt x="4554" y="49612"/>
                  </a:lnTo>
                  <a:lnTo>
                    <a:pt x="4908" y="48510"/>
                  </a:lnTo>
                  <a:lnTo>
                    <a:pt x="5677" y="46326"/>
                  </a:lnTo>
                  <a:lnTo>
                    <a:pt x="6447" y="44122"/>
                  </a:lnTo>
                  <a:lnTo>
                    <a:pt x="6447" y="44122"/>
                  </a:lnTo>
                  <a:lnTo>
                    <a:pt x="7507" y="41191"/>
                  </a:lnTo>
                  <a:lnTo>
                    <a:pt x="8630" y="38259"/>
                  </a:lnTo>
                  <a:lnTo>
                    <a:pt x="9773" y="35327"/>
                  </a:lnTo>
                  <a:lnTo>
                    <a:pt x="10959" y="32416"/>
                  </a:lnTo>
                  <a:lnTo>
                    <a:pt x="12144" y="29526"/>
                  </a:lnTo>
                  <a:lnTo>
                    <a:pt x="13350" y="26636"/>
                  </a:lnTo>
                  <a:lnTo>
                    <a:pt x="15803" y="20855"/>
                  </a:lnTo>
                  <a:lnTo>
                    <a:pt x="15803" y="20855"/>
                  </a:lnTo>
                  <a:lnTo>
                    <a:pt x="16323" y="19649"/>
                  </a:lnTo>
                  <a:lnTo>
                    <a:pt x="16843" y="18422"/>
                  </a:lnTo>
                  <a:lnTo>
                    <a:pt x="17092" y="17820"/>
                  </a:lnTo>
                  <a:lnTo>
                    <a:pt x="17300" y="17196"/>
                  </a:lnTo>
                  <a:lnTo>
                    <a:pt x="17488" y="16572"/>
                  </a:lnTo>
                  <a:lnTo>
                    <a:pt x="17654" y="15927"/>
                  </a:lnTo>
                  <a:lnTo>
                    <a:pt x="17654" y="15927"/>
                  </a:lnTo>
                  <a:lnTo>
                    <a:pt x="17716" y="15595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37" y="15283"/>
                  </a:lnTo>
                  <a:lnTo>
                    <a:pt x="17716" y="15054"/>
                  </a:lnTo>
                  <a:lnTo>
                    <a:pt x="17695" y="14888"/>
                  </a:lnTo>
                  <a:lnTo>
                    <a:pt x="17633" y="14742"/>
                  </a:lnTo>
                  <a:lnTo>
                    <a:pt x="17571" y="14617"/>
                  </a:lnTo>
                  <a:lnTo>
                    <a:pt x="17467" y="14534"/>
                  </a:lnTo>
                  <a:lnTo>
                    <a:pt x="17342" y="14472"/>
                  </a:lnTo>
                  <a:lnTo>
                    <a:pt x="17176" y="14451"/>
                  </a:lnTo>
                  <a:lnTo>
                    <a:pt x="16989" y="14430"/>
                  </a:lnTo>
                  <a:lnTo>
                    <a:pt x="16989" y="14430"/>
                  </a:lnTo>
                  <a:lnTo>
                    <a:pt x="16801" y="14451"/>
                  </a:lnTo>
                  <a:lnTo>
                    <a:pt x="16801" y="14451"/>
                  </a:lnTo>
                  <a:lnTo>
                    <a:pt x="15304" y="14555"/>
                  </a:lnTo>
                  <a:lnTo>
                    <a:pt x="13828" y="14701"/>
                  </a:lnTo>
                  <a:lnTo>
                    <a:pt x="10855" y="14971"/>
                  </a:lnTo>
                  <a:lnTo>
                    <a:pt x="9358" y="15116"/>
                  </a:lnTo>
                  <a:lnTo>
                    <a:pt x="7881" y="15220"/>
                  </a:lnTo>
                  <a:lnTo>
                    <a:pt x="6384" y="15283"/>
                  </a:lnTo>
                  <a:lnTo>
                    <a:pt x="5636" y="15304"/>
                  </a:lnTo>
                  <a:lnTo>
                    <a:pt x="4887" y="15304"/>
                  </a:lnTo>
                  <a:lnTo>
                    <a:pt x="4887" y="15304"/>
                  </a:lnTo>
                  <a:lnTo>
                    <a:pt x="4201" y="15304"/>
                  </a:lnTo>
                  <a:lnTo>
                    <a:pt x="4201" y="15304"/>
                  </a:lnTo>
                  <a:lnTo>
                    <a:pt x="3847" y="15283"/>
                  </a:lnTo>
                  <a:lnTo>
                    <a:pt x="3847" y="15283"/>
                  </a:lnTo>
                  <a:lnTo>
                    <a:pt x="3577" y="15283"/>
                  </a:lnTo>
                  <a:lnTo>
                    <a:pt x="3307" y="15262"/>
                  </a:lnTo>
                  <a:lnTo>
                    <a:pt x="3057" y="15220"/>
                  </a:lnTo>
                  <a:lnTo>
                    <a:pt x="2829" y="15158"/>
                  </a:lnTo>
                  <a:lnTo>
                    <a:pt x="2600" y="15096"/>
                  </a:lnTo>
                  <a:lnTo>
                    <a:pt x="2371" y="14992"/>
                  </a:lnTo>
                  <a:lnTo>
                    <a:pt x="2184" y="14888"/>
                  </a:lnTo>
                  <a:lnTo>
                    <a:pt x="1997" y="14763"/>
                  </a:lnTo>
                  <a:lnTo>
                    <a:pt x="1810" y="14617"/>
                  </a:lnTo>
                  <a:lnTo>
                    <a:pt x="1664" y="14472"/>
                  </a:lnTo>
                  <a:lnTo>
                    <a:pt x="1498" y="14285"/>
                  </a:lnTo>
                  <a:lnTo>
                    <a:pt x="1373" y="14098"/>
                  </a:lnTo>
                  <a:lnTo>
                    <a:pt x="1248" y="13869"/>
                  </a:lnTo>
                  <a:lnTo>
                    <a:pt x="1144" y="13640"/>
                  </a:lnTo>
                  <a:lnTo>
                    <a:pt x="1040" y="13370"/>
                  </a:lnTo>
                  <a:lnTo>
                    <a:pt x="957" y="13100"/>
                  </a:lnTo>
                  <a:lnTo>
                    <a:pt x="957" y="13100"/>
                  </a:lnTo>
                  <a:lnTo>
                    <a:pt x="749" y="12309"/>
                  </a:lnTo>
                  <a:lnTo>
                    <a:pt x="562" y="11498"/>
                  </a:lnTo>
                  <a:lnTo>
                    <a:pt x="396" y="10688"/>
                  </a:lnTo>
                  <a:lnTo>
                    <a:pt x="271" y="9897"/>
                  </a:lnTo>
                  <a:lnTo>
                    <a:pt x="146" y="9087"/>
                  </a:lnTo>
                  <a:lnTo>
                    <a:pt x="63" y="8276"/>
                  </a:lnTo>
                  <a:lnTo>
                    <a:pt x="22" y="7444"/>
                  </a:lnTo>
                  <a:lnTo>
                    <a:pt x="1" y="66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47" name="Google Shape;2047;p13"/>
            <p:cNvSpPr/>
            <p:nvPr/>
          </p:nvSpPr>
          <p:spPr>
            <a:xfrm>
              <a:off x="5375425" y="1961325"/>
              <a:ext cx="1012625" cy="1561050"/>
            </a:xfrm>
            <a:custGeom>
              <a:avLst/>
              <a:gdLst/>
              <a:ahLst/>
              <a:cxnLst/>
              <a:rect l="l" t="t" r="r" b="b"/>
              <a:pathLst>
                <a:path w="40505" h="62442" fill="none" extrusionOk="0">
                  <a:moveTo>
                    <a:pt x="26532" y="0"/>
                  </a:moveTo>
                  <a:lnTo>
                    <a:pt x="26532" y="0"/>
                  </a:lnTo>
                  <a:lnTo>
                    <a:pt x="25492" y="0"/>
                  </a:lnTo>
                  <a:lnTo>
                    <a:pt x="24453" y="21"/>
                  </a:lnTo>
                  <a:lnTo>
                    <a:pt x="24453" y="21"/>
                  </a:lnTo>
                  <a:lnTo>
                    <a:pt x="22873" y="83"/>
                  </a:lnTo>
                  <a:lnTo>
                    <a:pt x="21292" y="146"/>
                  </a:lnTo>
                  <a:lnTo>
                    <a:pt x="18132" y="333"/>
                  </a:lnTo>
                  <a:lnTo>
                    <a:pt x="14992" y="541"/>
                  </a:lnTo>
                  <a:lnTo>
                    <a:pt x="11832" y="749"/>
                  </a:lnTo>
                  <a:lnTo>
                    <a:pt x="11832" y="749"/>
                  </a:lnTo>
                  <a:lnTo>
                    <a:pt x="10813" y="811"/>
                  </a:lnTo>
                  <a:lnTo>
                    <a:pt x="9815" y="894"/>
                  </a:lnTo>
                  <a:lnTo>
                    <a:pt x="8796" y="977"/>
                  </a:lnTo>
                  <a:lnTo>
                    <a:pt x="7798" y="1102"/>
                  </a:lnTo>
                  <a:lnTo>
                    <a:pt x="6800" y="1248"/>
                  </a:lnTo>
                  <a:lnTo>
                    <a:pt x="5802" y="1414"/>
                  </a:lnTo>
                  <a:lnTo>
                    <a:pt x="4804" y="1622"/>
                  </a:lnTo>
                  <a:lnTo>
                    <a:pt x="3806" y="1872"/>
                  </a:lnTo>
                  <a:lnTo>
                    <a:pt x="3806" y="1872"/>
                  </a:lnTo>
                  <a:lnTo>
                    <a:pt x="3473" y="1976"/>
                  </a:lnTo>
                  <a:lnTo>
                    <a:pt x="3161" y="2100"/>
                  </a:lnTo>
                  <a:lnTo>
                    <a:pt x="2870" y="2225"/>
                  </a:lnTo>
                  <a:lnTo>
                    <a:pt x="2579" y="2371"/>
                  </a:lnTo>
                  <a:lnTo>
                    <a:pt x="2308" y="2537"/>
                  </a:lnTo>
                  <a:lnTo>
                    <a:pt x="2038" y="2703"/>
                  </a:lnTo>
                  <a:lnTo>
                    <a:pt x="1809" y="2890"/>
                  </a:lnTo>
                  <a:lnTo>
                    <a:pt x="1581" y="3078"/>
                  </a:lnTo>
                  <a:lnTo>
                    <a:pt x="1373" y="3306"/>
                  </a:lnTo>
                  <a:lnTo>
                    <a:pt x="1186" y="3535"/>
                  </a:lnTo>
                  <a:lnTo>
                    <a:pt x="999" y="3764"/>
                  </a:lnTo>
                  <a:lnTo>
                    <a:pt x="853" y="4013"/>
                  </a:lnTo>
                  <a:lnTo>
                    <a:pt x="707" y="4284"/>
                  </a:lnTo>
                  <a:lnTo>
                    <a:pt x="562" y="4575"/>
                  </a:lnTo>
                  <a:lnTo>
                    <a:pt x="458" y="4866"/>
                  </a:lnTo>
                  <a:lnTo>
                    <a:pt x="354" y="5178"/>
                  </a:lnTo>
                  <a:lnTo>
                    <a:pt x="354" y="5178"/>
                  </a:lnTo>
                  <a:lnTo>
                    <a:pt x="271" y="5510"/>
                  </a:lnTo>
                  <a:lnTo>
                    <a:pt x="208" y="5843"/>
                  </a:lnTo>
                  <a:lnTo>
                    <a:pt x="208" y="5843"/>
                  </a:lnTo>
                  <a:lnTo>
                    <a:pt x="104" y="6654"/>
                  </a:lnTo>
                  <a:lnTo>
                    <a:pt x="42" y="7486"/>
                  </a:lnTo>
                  <a:lnTo>
                    <a:pt x="0" y="8297"/>
                  </a:lnTo>
                  <a:lnTo>
                    <a:pt x="0" y="9128"/>
                  </a:lnTo>
                  <a:lnTo>
                    <a:pt x="21" y="9939"/>
                  </a:lnTo>
                  <a:lnTo>
                    <a:pt x="63" y="10771"/>
                  </a:lnTo>
                  <a:lnTo>
                    <a:pt x="125" y="11582"/>
                  </a:lnTo>
                  <a:lnTo>
                    <a:pt x="188" y="12414"/>
                  </a:lnTo>
                  <a:lnTo>
                    <a:pt x="188" y="12414"/>
                  </a:lnTo>
                  <a:lnTo>
                    <a:pt x="271" y="13079"/>
                  </a:lnTo>
                  <a:lnTo>
                    <a:pt x="396" y="13744"/>
                  </a:lnTo>
                  <a:lnTo>
                    <a:pt x="562" y="14389"/>
                  </a:lnTo>
                  <a:lnTo>
                    <a:pt x="749" y="15033"/>
                  </a:lnTo>
                  <a:lnTo>
                    <a:pt x="957" y="15657"/>
                  </a:lnTo>
                  <a:lnTo>
                    <a:pt x="1206" y="16260"/>
                  </a:lnTo>
                  <a:lnTo>
                    <a:pt x="1498" y="16884"/>
                  </a:lnTo>
                  <a:lnTo>
                    <a:pt x="1789" y="17487"/>
                  </a:lnTo>
                  <a:lnTo>
                    <a:pt x="1789" y="17487"/>
                  </a:lnTo>
                  <a:lnTo>
                    <a:pt x="1934" y="17736"/>
                  </a:lnTo>
                  <a:lnTo>
                    <a:pt x="2080" y="17986"/>
                  </a:lnTo>
                  <a:lnTo>
                    <a:pt x="2246" y="18215"/>
                  </a:lnTo>
                  <a:lnTo>
                    <a:pt x="2412" y="18423"/>
                  </a:lnTo>
                  <a:lnTo>
                    <a:pt x="2600" y="18631"/>
                  </a:lnTo>
                  <a:lnTo>
                    <a:pt x="2787" y="18838"/>
                  </a:lnTo>
                  <a:lnTo>
                    <a:pt x="2974" y="19005"/>
                  </a:lnTo>
                  <a:lnTo>
                    <a:pt x="3182" y="19171"/>
                  </a:lnTo>
                  <a:lnTo>
                    <a:pt x="3410" y="19317"/>
                  </a:lnTo>
                  <a:lnTo>
                    <a:pt x="3639" y="19462"/>
                  </a:lnTo>
                  <a:lnTo>
                    <a:pt x="3889" y="19587"/>
                  </a:lnTo>
                  <a:lnTo>
                    <a:pt x="4138" y="19691"/>
                  </a:lnTo>
                  <a:lnTo>
                    <a:pt x="4388" y="19795"/>
                  </a:lnTo>
                  <a:lnTo>
                    <a:pt x="4679" y="19857"/>
                  </a:lnTo>
                  <a:lnTo>
                    <a:pt x="4970" y="19920"/>
                  </a:lnTo>
                  <a:lnTo>
                    <a:pt x="5261" y="19982"/>
                  </a:lnTo>
                  <a:lnTo>
                    <a:pt x="5261" y="19982"/>
                  </a:lnTo>
                  <a:lnTo>
                    <a:pt x="6134" y="20065"/>
                  </a:lnTo>
                  <a:lnTo>
                    <a:pt x="7028" y="20148"/>
                  </a:lnTo>
                  <a:lnTo>
                    <a:pt x="7902" y="20190"/>
                  </a:lnTo>
                  <a:lnTo>
                    <a:pt x="8775" y="20211"/>
                  </a:lnTo>
                  <a:lnTo>
                    <a:pt x="8775" y="20211"/>
                  </a:lnTo>
                  <a:lnTo>
                    <a:pt x="9544" y="20211"/>
                  </a:lnTo>
                  <a:lnTo>
                    <a:pt x="10293" y="20169"/>
                  </a:lnTo>
                  <a:lnTo>
                    <a:pt x="10293" y="20169"/>
                  </a:lnTo>
                  <a:lnTo>
                    <a:pt x="11873" y="20065"/>
                  </a:lnTo>
                  <a:lnTo>
                    <a:pt x="13474" y="19940"/>
                  </a:lnTo>
                  <a:lnTo>
                    <a:pt x="14264" y="19857"/>
                  </a:lnTo>
                  <a:lnTo>
                    <a:pt x="15075" y="19774"/>
                  </a:lnTo>
                  <a:lnTo>
                    <a:pt x="15886" y="19670"/>
                  </a:lnTo>
                  <a:lnTo>
                    <a:pt x="16697" y="19545"/>
                  </a:lnTo>
                  <a:lnTo>
                    <a:pt x="16697" y="19545"/>
                  </a:lnTo>
                  <a:lnTo>
                    <a:pt x="16572" y="19878"/>
                  </a:lnTo>
                  <a:lnTo>
                    <a:pt x="16468" y="20148"/>
                  </a:lnTo>
                  <a:lnTo>
                    <a:pt x="16468" y="20148"/>
                  </a:lnTo>
                  <a:lnTo>
                    <a:pt x="14701" y="24141"/>
                  </a:lnTo>
                  <a:lnTo>
                    <a:pt x="14701" y="24141"/>
                  </a:lnTo>
                  <a:lnTo>
                    <a:pt x="13204" y="27675"/>
                  </a:lnTo>
                  <a:lnTo>
                    <a:pt x="12455" y="29443"/>
                  </a:lnTo>
                  <a:lnTo>
                    <a:pt x="11728" y="31231"/>
                  </a:lnTo>
                  <a:lnTo>
                    <a:pt x="11000" y="32998"/>
                  </a:lnTo>
                  <a:lnTo>
                    <a:pt x="10314" y="34807"/>
                  </a:lnTo>
                  <a:lnTo>
                    <a:pt x="9628" y="36596"/>
                  </a:lnTo>
                  <a:lnTo>
                    <a:pt x="8962" y="38405"/>
                  </a:lnTo>
                  <a:lnTo>
                    <a:pt x="8962" y="38405"/>
                  </a:lnTo>
                  <a:lnTo>
                    <a:pt x="7486" y="42376"/>
                  </a:lnTo>
                  <a:lnTo>
                    <a:pt x="6737" y="44372"/>
                  </a:lnTo>
                  <a:lnTo>
                    <a:pt x="6030" y="46368"/>
                  </a:lnTo>
                  <a:lnTo>
                    <a:pt x="5365" y="48385"/>
                  </a:lnTo>
                  <a:lnTo>
                    <a:pt x="5053" y="49404"/>
                  </a:lnTo>
                  <a:lnTo>
                    <a:pt x="4741" y="50402"/>
                  </a:lnTo>
                  <a:lnTo>
                    <a:pt x="4471" y="51442"/>
                  </a:lnTo>
                  <a:lnTo>
                    <a:pt x="4201" y="52460"/>
                  </a:lnTo>
                  <a:lnTo>
                    <a:pt x="3951" y="53500"/>
                  </a:lnTo>
                  <a:lnTo>
                    <a:pt x="3722" y="54540"/>
                  </a:lnTo>
                  <a:lnTo>
                    <a:pt x="3722" y="54540"/>
                  </a:lnTo>
                  <a:lnTo>
                    <a:pt x="3535" y="55559"/>
                  </a:lnTo>
                  <a:lnTo>
                    <a:pt x="3535" y="55559"/>
                  </a:lnTo>
                  <a:lnTo>
                    <a:pt x="3494" y="55870"/>
                  </a:lnTo>
                  <a:lnTo>
                    <a:pt x="3452" y="56182"/>
                  </a:lnTo>
                  <a:lnTo>
                    <a:pt x="3452" y="56515"/>
                  </a:lnTo>
                  <a:lnTo>
                    <a:pt x="3452" y="56869"/>
                  </a:lnTo>
                  <a:lnTo>
                    <a:pt x="3473" y="57201"/>
                  </a:lnTo>
                  <a:lnTo>
                    <a:pt x="3535" y="57555"/>
                  </a:lnTo>
                  <a:lnTo>
                    <a:pt x="3598" y="57887"/>
                  </a:lnTo>
                  <a:lnTo>
                    <a:pt x="3702" y="58220"/>
                  </a:lnTo>
                  <a:lnTo>
                    <a:pt x="3826" y="58553"/>
                  </a:lnTo>
                  <a:lnTo>
                    <a:pt x="3993" y="58865"/>
                  </a:lnTo>
                  <a:lnTo>
                    <a:pt x="4180" y="59156"/>
                  </a:lnTo>
                  <a:lnTo>
                    <a:pt x="4409" y="59447"/>
                  </a:lnTo>
                  <a:lnTo>
                    <a:pt x="4658" y="59696"/>
                  </a:lnTo>
                  <a:lnTo>
                    <a:pt x="4928" y="59925"/>
                  </a:lnTo>
                  <a:lnTo>
                    <a:pt x="5261" y="60133"/>
                  </a:lnTo>
                  <a:lnTo>
                    <a:pt x="5615" y="60299"/>
                  </a:lnTo>
                  <a:lnTo>
                    <a:pt x="5615" y="60299"/>
                  </a:lnTo>
                  <a:lnTo>
                    <a:pt x="6717" y="60715"/>
                  </a:lnTo>
                  <a:lnTo>
                    <a:pt x="7839" y="61089"/>
                  </a:lnTo>
                  <a:lnTo>
                    <a:pt x="8941" y="61422"/>
                  </a:lnTo>
                  <a:lnTo>
                    <a:pt x="10064" y="61734"/>
                  </a:lnTo>
                  <a:lnTo>
                    <a:pt x="10626" y="61859"/>
                  </a:lnTo>
                  <a:lnTo>
                    <a:pt x="11208" y="61963"/>
                  </a:lnTo>
                  <a:lnTo>
                    <a:pt x="11769" y="62088"/>
                  </a:lnTo>
                  <a:lnTo>
                    <a:pt x="12351" y="62171"/>
                  </a:lnTo>
                  <a:lnTo>
                    <a:pt x="12934" y="62254"/>
                  </a:lnTo>
                  <a:lnTo>
                    <a:pt x="13516" y="62316"/>
                  </a:lnTo>
                  <a:lnTo>
                    <a:pt x="14098" y="62358"/>
                  </a:lnTo>
                  <a:lnTo>
                    <a:pt x="14680" y="62399"/>
                  </a:lnTo>
                  <a:lnTo>
                    <a:pt x="14680" y="62399"/>
                  </a:lnTo>
                  <a:lnTo>
                    <a:pt x="15075" y="62420"/>
                  </a:lnTo>
                  <a:lnTo>
                    <a:pt x="15491" y="62441"/>
                  </a:lnTo>
                  <a:lnTo>
                    <a:pt x="15491" y="62441"/>
                  </a:lnTo>
                  <a:lnTo>
                    <a:pt x="16011" y="62420"/>
                  </a:lnTo>
                  <a:lnTo>
                    <a:pt x="16260" y="62379"/>
                  </a:lnTo>
                  <a:lnTo>
                    <a:pt x="16510" y="62337"/>
                  </a:lnTo>
                  <a:lnTo>
                    <a:pt x="16759" y="62295"/>
                  </a:lnTo>
                  <a:lnTo>
                    <a:pt x="17009" y="62212"/>
                  </a:lnTo>
                  <a:lnTo>
                    <a:pt x="17238" y="62108"/>
                  </a:lnTo>
                  <a:lnTo>
                    <a:pt x="17487" y="61984"/>
                  </a:lnTo>
                  <a:lnTo>
                    <a:pt x="17487" y="61984"/>
                  </a:lnTo>
                  <a:lnTo>
                    <a:pt x="18007" y="61672"/>
                  </a:lnTo>
                  <a:lnTo>
                    <a:pt x="18506" y="61297"/>
                  </a:lnTo>
                  <a:lnTo>
                    <a:pt x="18963" y="60923"/>
                  </a:lnTo>
                  <a:lnTo>
                    <a:pt x="19421" y="60507"/>
                  </a:lnTo>
                  <a:lnTo>
                    <a:pt x="19816" y="60071"/>
                  </a:lnTo>
                  <a:lnTo>
                    <a:pt x="20211" y="59592"/>
                  </a:lnTo>
                  <a:lnTo>
                    <a:pt x="20565" y="59093"/>
                  </a:lnTo>
                  <a:lnTo>
                    <a:pt x="20876" y="58574"/>
                  </a:lnTo>
                  <a:lnTo>
                    <a:pt x="20876" y="58574"/>
                  </a:lnTo>
                  <a:lnTo>
                    <a:pt x="21729" y="57014"/>
                  </a:lnTo>
                  <a:lnTo>
                    <a:pt x="22561" y="55434"/>
                  </a:lnTo>
                  <a:lnTo>
                    <a:pt x="23372" y="53854"/>
                  </a:lnTo>
                  <a:lnTo>
                    <a:pt x="24141" y="52253"/>
                  </a:lnTo>
                  <a:lnTo>
                    <a:pt x="24889" y="50651"/>
                  </a:lnTo>
                  <a:lnTo>
                    <a:pt x="25638" y="49030"/>
                  </a:lnTo>
                  <a:lnTo>
                    <a:pt x="26324" y="47408"/>
                  </a:lnTo>
                  <a:lnTo>
                    <a:pt x="27010" y="45765"/>
                  </a:lnTo>
                  <a:lnTo>
                    <a:pt x="27010" y="45765"/>
                  </a:lnTo>
                  <a:lnTo>
                    <a:pt x="28008" y="43228"/>
                  </a:lnTo>
                  <a:lnTo>
                    <a:pt x="28986" y="40713"/>
                  </a:lnTo>
                  <a:lnTo>
                    <a:pt x="30919" y="35618"/>
                  </a:lnTo>
                  <a:lnTo>
                    <a:pt x="31876" y="33082"/>
                  </a:lnTo>
                  <a:lnTo>
                    <a:pt x="32874" y="30566"/>
                  </a:lnTo>
                  <a:lnTo>
                    <a:pt x="33893" y="28050"/>
                  </a:lnTo>
                  <a:lnTo>
                    <a:pt x="34413" y="26781"/>
                  </a:lnTo>
                  <a:lnTo>
                    <a:pt x="34953" y="25534"/>
                  </a:lnTo>
                  <a:lnTo>
                    <a:pt x="34953" y="25534"/>
                  </a:lnTo>
                  <a:lnTo>
                    <a:pt x="35639" y="23954"/>
                  </a:lnTo>
                  <a:lnTo>
                    <a:pt x="36284" y="22352"/>
                  </a:lnTo>
                  <a:lnTo>
                    <a:pt x="36908" y="20731"/>
                  </a:lnTo>
                  <a:lnTo>
                    <a:pt x="37490" y="19109"/>
                  </a:lnTo>
                  <a:lnTo>
                    <a:pt x="38072" y="17466"/>
                  </a:lnTo>
                  <a:lnTo>
                    <a:pt x="38613" y="15824"/>
                  </a:lnTo>
                  <a:lnTo>
                    <a:pt x="39132" y="14160"/>
                  </a:lnTo>
                  <a:lnTo>
                    <a:pt x="39631" y="12497"/>
                  </a:lnTo>
                  <a:lnTo>
                    <a:pt x="39631" y="12497"/>
                  </a:lnTo>
                  <a:lnTo>
                    <a:pt x="39860" y="11644"/>
                  </a:lnTo>
                  <a:lnTo>
                    <a:pt x="40068" y="10771"/>
                  </a:lnTo>
                  <a:lnTo>
                    <a:pt x="40255" y="9918"/>
                  </a:lnTo>
                  <a:lnTo>
                    <a:pt x="40380" y="9045"/>
                  </a:lnTo>
                  <a:lnTo>
                    <a:pt x="40442" y="8608"/>
                  </a:lnTo>
                  <a:lnTo>
                    <a:pt x="40484" y="8151"/>
                  </a:lnTo>
                  <a:lnTo>
                    <a:pt x="40505" y="7714"/>
                  </a:lnTo>
                  <a:lnTo>
                    <a:pt x="40505" y="7278"/>
                  </a:lnTo>
                  <a:lnTo>
                    <a:pt x="40505" y="6820"/>
                  </a:lnTo>
                  <a:lnTo>
                    <a:pt x="40484" y="6384"/>
                  </a:lnTo>
                  <a:lnTo>
                    <a:pt x="40463" y="5926"/>
                  </a:lnTo>
                  <a:lnTo>
                    <a:pt x="40401" y="5489"/>
                  </a:lnTo>
                  <a:lnTo>
                    <a:pt x="40401" y="5489"/>
                  </a:lnTo>
                  <a:lnTo>
                    <a:pt x="40338" y="5032"/>
                  </a:lnTo>
                  <a:lnTo>
                    <a:pt x="40234" y="4595"/>
                  </a:lnTo>
                  <a:lnTo>
                    <a:pt x="40089" y="4180"/>
                  </a:lnTo>
                  <a:lnTo>
                    <a:pt x="39923" y="3784"/>
                  </a:lnTo>
                  <a:lnTo>
                    <a:pt x="39756" y="3410"/>
                  </a:lnTo>
                  <a:lnTo>
                    <a:pt x="39528" y="3036"/>
                  </a:lnTo>
                  <a:lnTo>
                    <a:pt x="39299" y="2703"/>
                  </a:lnTo>
                  <a:lnTo>
                    <a:pt x="39028" y="2412"/>
                  </a:lnTo>
                  <a:lnTo>
                    <a:pt x="38737" y="2121"/>
                  </a:lnTo>
                  <a:lnTo>
                    <a:pt x="38426" y="1851"/>
                  </a:lnTo>
                  <a:lnTo>
                    <a:pt x="38093" y="1622"/>
                  </a:lnTo>
                  <a:lnTo>
                    <a:pt x="37739" y="1393"/>
                  </a:lnTo>
                  <a:lnTo>
                    <a:pt x="37365" y="1206"/>
                  </a:lnTo>
                  <a:lnTo>
                    <a:pt x="36970" y="1061"/>
                  </a:lnTo>
                  <a:lnTo>
                    <a:pt x="36533" y="936"/>
                  </a:lnTo>
                  <a:lnTo>
                    <a:pt x="36097" y="832"/>
                  </a:lnTo>
                  <a:lnTo>
                    <a:pt x="36097" y="832"/>
                  </a:lnTo>
                  <a:lnTo>
                    <a:pt x="34912" y="624"/>
                  </a:lnTo>
                  <a:lnTo>
                    <a:pt x="33726" y="437"/>
                  </a:lnTo>
                  <a:lnTo>
                    <a:pt x="32520" y="291"/>
                  </a:lnTo>
                  <a:lnTo>
                    <a:pt x="31335" y="187"/>
                  </a:lnTo>
                  <a:lnTo>
                    <a:pt x="30129" y="104"/>
                  </a:lnTo>
                  <a:lnTo>
                    <a:pt x="28944" y="42"/>
                  </a:lnTo>
                  <a:lnTo>
                    <a:pt x="27738" y="21"/>
                  </a:lnTo>
                  <a:lnTo>
                    <a:pt x="265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48" name="Google Shape;2048;p13"/>
            <p:cNvSpPr/>
            <p:nvPr/>
          </p:nvSpPr>
          <p:spPr>
            <a:xfrm>
              <a:off x="5754375" y="3046175"/>
              <a:ext cx="166875" cy="342075"/>
            </a:xfrm>
            <a:custGeom>
              <a:avLst/>
              <a:gdLst/>
              <a:ahLst/>
              <a:cxnLst/>
              <a:rect l="l" t="t" r="r" b="b"/>
              <a:pathLst>
                <a:path w="6675" h="13683" extrusionOk="0">
                  <a:moveTo>
                    <a:pt x="6633" y="1"/>
                  </a:moveTo>
                  <a:lnTo>
                    <a:pt x="6529" y="22"/>
                  </a:lnTo>
                  <a:lnTo>
                    <a:pt x="6446" y="63"/>
                  </a:lnTo>
                  <a:lnTo>
                    <a:pt x="6384" y="105"/>
                  </a:lnTo>
                  <a:lnTo>
                    <a:pt x="6342" y="167"/>
                  </a:lnTo>
                  <a:lnTo>
                    <a:pt x="6238" y="292"/>
                  </a:lnTo>
                  <a:lnTo>
                    <a:pt x="6176" y="417"/>
                  </a:lnTo>
                  <a:lnTo>
                    <a:pt x="5677" y="1144"/>
                  </a:lnTo>
                  <a:lnTo>
                    <a:pt x="5219" y="1914"/>
                  </a:lnTo>
                  <a:lnTo>
                    <a:pt x="4783" y="2704"/>
                  </a:lnTo>
                  <a:lnTo>
                    <a:pt x="4388" y="3494"/>
                  </a:lnTo>
                  <a:lnTo>
                    <a:pt x="3514" y="5241"/>
                  </a:lnTo>
                  <a:lnTo>
                    <a:pt x="2662" y="6966"/>
                  </a:lnTo>
                  <a:lnTo>
                    <a:pt x="2225" y="7840"/>
                  </a:lnTo>
                  <a:lnTo>
                    <a:pt x="1789" y="8692"/>
                  </a:lnTo>
                  <a:lnTo>
                    <a:pt x="1310" y="9545"/>
                  </a:lnTo>
                  <a:lnTo>
                    <a:pt x="832" y="10376"/>
                  </a:lnTo>
                  <a:lnTo>
                    <a:pt x="707" y="10605"/>
                  </a:lnTo>
                  <a:lnTo>
                    <a:pt x="583" y="10834"/>
                  </a:lnTo>
                  <a:lnTo>
                    <a:pt x="395" y="11312"/>
                  </a:lnTo>
                  <a:lnTo>
                    <a:pt x="229" y="11790"/>
                  </a:lnTo>
                  <a:lnTo>
                    <a:pt x="84" y="12289"/>
                  </a:lnTo>
                  <a:lnTo>
                    <a:pt x="42" y="12476"/>
                  </a:lnTo>
                  <a:lnTo>
                    <a:pt x="21" y="12664"/>
                  </a:lnTo>
                  <a:lnTo>
                    <a:pt x="0" y="12851"/>
                  </a:lnTo>
                  <a:lnTo>
                    <a:pt x="21" y="13017"/>
                  </a:lnTo>
                  <a:lnTo>
                    <a:pt x="63" y="13183"/>
                  </a:lnTo>
                  <a:lnTo>
                    <a:pt x="146" y="13329"/>
                  </a:lnTo>
                  <a:lnTo>
                    <a:pt x="271" y="13454"/>
                  </a:lnTo>
                  <a:lnTo>
                    <a:pt x="458" y="13579"/>
                  </a:lnTo>
                  <a:lnTo>
                    <a:pt x="645" y="13662"/>
                  </a:lnTo>
                  <a:lnTo>
                    <a:pt x="853" y="13682"/>
                  </a:lnTo>
                  <a:lnTo>
                    <a:pt x="978" y="13662"/>
                  </a:lnTo>
                  <a:lnTo>
                    <a:pt x="1102" y="13641"/>
                  </a:lnTo>
                  <a:lnTo>
                    <a:pt x="1206" y="13579"/>
                  </a:lnTo>
                  <a:lnTo>
                    <a:pt x="1331" y="13516"/>
                  </a:lnTo>
                  <a:lnTo>
                    <a:pt x="1539" y="13350"/>
                  </a:lnTo>
                  <a:lnTo>
                    <a:pt x="1726" y="13142"/>
                  </a:lnTo>
                  <a:lnTo>
                    <a:pt x="1976" y="12830"/>
                  </a:lnTo>
                  <a:lnTo>
                    <a:pt x="2204" y="12518"/>
                  </a:lnTo>
                  <a:lnTo>
                    <a:pt x="2412" y="12206"/>
                  </a:lnTo>
                  <a:lnTo>
                    <a:pt x="2620" y="11873"/>
                  </a:lnTo>
                  <a:lnTo>
                    <a:pt x="2807" y="11520"/>
                  </a:lnTo>
                  <a:lnTo>
                    <a:pt x="2974" y="11187"/>
                  </a:lnTo>
                  <a:lnTo>
                    <a:pt x="3140" y="10834"/>
                  </a:lnTo>
                  <a:lnTo>
                    <a:pt x="3286" y="10460"/>
                  </a:lnTo>
                  <a:lnTo>
                    <a:pt x="4201" y="8152"/>
                  </a:lnTo>
                  <a:lnTo>
                    <a:pt x="5115" y="5823"/>
                  </a:lnTo>
                  <a:lnTo>
                    <a:pt x="5510" y="4762"/>
                  </a:lnTo>
                  <a:lnTo>
                    <a:pt x="5885" y="3681"/>
                  </a:lnTo>
                  <a:lnTo>
                    <a:pt x="6051" y="3141"/>
                  </a:lnTo>
                  <a:lnTo>
                    <a:pt x="6217" y="2579"/>
                  </a:lnTo>
                  <a:lnTo>
                    <a:pt x="6363" y="2038"/>
                  </a:lnTo>
                  <a:lnTo>
                    <a:pt x="6488" y="1477"/>
                  </a:lnTo>
                  <a:lnTo>
                    <a:pt x="6571" y="1124"/>
                  </a:lnTo>
                  <a:lnTo>
                    <a:pt x="6654" y="770"/>
                  </a:lnTo>
                  <a:lnTo>
                    <a:pt x="6675" y="583"/>
                  </a:lnTo>
                  <a:lnTo>
                    <a:pt x="6675" y="396"/>
                  </a:lnTo>
                  <a:lnTo>
                    <a:pt x="6675" y="209"/>
                  </a:lnTo>
                  <a:lnTo>
                    <a:pt x="663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49" name="Google Shape;2049;p13"/>
            <p:cNvSpPr/>
            <p:nvPr/>
          </p:nvSpPr>
          <p:spPr>
            <a:xfrm>
              <a:off x="5754375" y="3046175"/>
              <a:ext cx="166875" cy="342075"/>
            </a:xfrm>
            <a:custGeom>
              <a:avLst/>
              <a:gdLst/>
              <a:ahLst/>
              <a:cxnLst/>
              <a:rect l="l" t="t" r="r" b="b"/>
              <a:pathLst>
                <a:path w="6675" h="13683" fill="none" extrusionOk="0">
                  <a:moveTo>
                    <a:pt x="6633" y="1"/>
                  </a:moveTo>
                  <a:lnTo>
                    <a:pt x="6633" y="1"/>
                  </a:lnTo>
                  <a:lnTo>
                    <a:pt x="6529" y="22"/>
                  </a:lnTo>
                  <a:lnTo>
                    <a:pt x="6446" y="63"/>
                  </a:lnTo>
                  <a:lnTo>
                    <a:pt x="6384" y="105"/>
                  </a:lnTo>
                  <a:lnTo>
                    <a:pt x="6342" y="167"/>
                  </a:lnTo>
                  <a:lnTo>
                    <a:pt x="6238" y="292"/>
                  </a:lnTo>
                  <a:lnTo>
                    <a:pt x="6176" y="417"/>
                  </a:lnTo>
                  <a:lnTo>
                    <a:pt x="6176" y="417"/>
                  </a:lnTo>
                  <a:lnTo>
                    <a:pt x="5677" y="1144"/>
                  </a:lnTo>
                  <a:lnTo>
                    <a:pt x="5219" y="1914"/>
                  </a:lnTo>
                  <a:lnTo>
                    <a:pt x="4783" y="2704"/>
                  </a:lnTo>
                  <a:lnTo>
                    <a:pt x="4388" y="3494"/>
                  </a:lnTo>
                  <a:lnTo>
                    <a:pt x="4388" y="3494"/>
                  </a:lnTo>
                  <a:lnTo>
                    <a:pt x="3514" y="5241"/>
                  </a:lnTo>
                  <a:lnTo>
                    <a:pt x="2662" y="6966"/>
                  </a:lnTo>
                  <a:lnTo>
                    <a:pt x="2225" y="7840"/>
                  </a:lnTo>
                  <a:lnTo>
                    <a:pt x="1789" y="8692"/>
                  </a:lnTo>
                  <a:lnTo>
                    <a:pt x="1310" y="9545"/>
                  </a:lnTo>
                  <a:lnTo>
                    <a:pt x="832" y="10376"/>
                  </a:lnTo>
                  <a:lnTo>
                    <a:pt x="832" y="10376"/>
                  </a:lnTo>
                  <a:lnTo>
                    <a:pt x="707" y="10605"/>
                  </a:lnTo>
                  <a:lnTo>
                    <a:pt x="583" y="10834"/>
                  </a:lnTo>
                  <a:lnTo>
                    <a:pt x="395" y="11312"/>
                  </a:lnTo>
                  <a:lnTo>
                    <a:pt x="229" y="11790"/>
                  </a:lnTo>
                  <a:lnTo>
                    <a:pt x="84" y="12289"/>
                  </a:lnTo>
                  <a:lnTo>
                    <a:pt x="84" y="12289"/>
                  </a:lnTo>
                  <a:lnTo>
                    <a:pt x="42" y="12476"/>
                  </a:lnTo>
                  <a:lnTo>
                    <a:pt x="21" y="12664"/>
                  </a:lnTo>
                  <a:lnTo>
                    <a:pt x="0" y="12851"/>
                  </a:lnTo>
                  <a:lnTo>
                    <a:pt x="21" y="13017"/>
                  </a:lnTo>
                  <a:lnTo>
                    <a:pt x="63" y="13183"/>
                  </a:lnTo>
                  <a:lnTo>
                    <a:pt x="146" y="13329"/>
                  </a:lnTo>
                  <a:lnTo>
                    <a:pt x="271" y="13454"/>
                  </a:lnTo>
                  <a:lnTo>
                    <a:pt x="458" y="13579"/>
                  </a:lnTo>
                  <a:lnTo>
                    <a:pt x="458" y="13579"/>
                  </a:lnTo>
                  <a:lnTo>
                    <a:pt x="645" y="13662"/>
                  </a:lnTo>
                  <a:lnTo>
                    <a:pt x="853" y="13682"/>
                  </a:lnTo>
                  <a:lnTo>
                    <a:pt x="853" y="13682"/>
                  </a:lnTo>
                  <a:lnTo>
                    <a:pt x="978" y="13662"/>
                  </a:lnTo>
                  <a:lnTo>
                    <a:pt x="1102" y="13641"/>
                  </a:lnTo>
                  <a:lnTo>
                    <a:pt x="1206" y="13579"/>
                  </a:lnTo>
                  <a:lnTo>
                    <a:pt x="1331" y="13516"/>
                  </a:lnTo>
                  <a:lnTo>
                    <a:pt x="1539" y="13350"/>
                  </a:lnTo>
                  <a:lnTo>
                    <a:pt x="1726" y="13142"/>
                  </a:lnTo>
                  <a:lnTo>
                    <a:pt x="1726" y="13142"/>
                  </a:lnTo>
                  <a:lnTo>
                    <a:pt x="1976" y="12830"/>
                  </a:lnTo>
                  <a:lnTo>
                    <a:pt x="2204" y="12518"/>
                  </a:lnTo>
                  <a:lnTo>
                    <a:pt x="2412" y="12206"/>
                  </a:lnTo>
                  <a:lnTo>
                    <a:pt x="2620" y="11873"/>
                  </a:lnTo>
                  <a:lnTo>
                    <a:pt x="2807" y="11520"/>
                  </a:lnTo>
                  <a:lnTo>
                    <a:pt x="2974" y="11187"/>
                  </a:lnTo>
                  <a:lnTo>
                    <a:pt x="3140" y="10834"/>
                  </a:lnTo>
                  <a:lnTo>
                    <a:pt x="3286" y="10460"/>
                  </a:lnTo>
                  <a:lnTo>
                    <a:pt x="3286" y="10460"/>
                  </a:lnTo>
                  <a:lnTo>
                    <a:pt x="4201" y="8152"/>
                  </a:lnTo>
                  <a:lnTo>
                    <a:pt x="5115" y="5823"/>
                  </a:lnTo>
                  <a:lnTo>
                    <a:pt x="5115" y="5823"/>
                  </a:lnTo>
                  <a:lnTo>
                    <a:pt x="5510" y="4762"/>
                  </a:lnTo>
                  <a:lnTo>
                    <a:pt x="5885" y="3681"/>
                  </a:lnTo>
                  <a:lnTo>
                    <a:pt x="6051" y="3141"/>
                  </a:lnTo>
                  <a:lnTo>
                    <a:pt x="6217" y="2579"/>
                  </a:lnTo>
                  <a:lnTo>
                    <a:pt x="6363" y="2038"/>
                  </a:lnTo>
                  <a:lnTo>
                    <a:pt x="6488" y="1477"/>
                  </a:lnTo>
                  <a:lnTo>
                    <a:pt x="6488" y="1477"/>
                  </a:lnTo>
                  <a:lnTo>
                    <a:pt x="6571" y="1124"/>
                  </a:lnTo>
                  <a:lnTo>
                    <a:pt x="6654" y="770"/>
                  </a:lnTo>
                  <a:lnTo>
                    <a:pt x="6675" y="583"/>
                  </a:lnTo>
                  <a:lnTo>
                    <a:pt x="6675" y="396"/>
                  </a:lnTo>
                  <a:lnTo>
                    <a:pt x="6675" y="209"/>
                  </a:lnTo>
                  <a:lnTo>
                    <a:pt x="663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50" name="Google Shape;2050;p13"/>
            <p:cNvSpPr/>
            <p:nvPr/>
          </p:nvSpPr>
          <p:spPr>
            <a:xfrm>
              <a:off x="5470025" y="2056975"/>
              <a:ext cx="298925" cy="63425"/>
            </a:xfrm>
            <a:custGeom>
              <a:avLst/>
              <a:gdLst/>
              <a:ahLst/>
              <a:cxnLst/>
              <a:rect l="l" t="t" r="r" b="b"/>
              <a:pathLst>
                <a:path w="11957" h="2537" extrusionOk="0">
                  <a:moveTo>
                    <a:pt x="8547" y="0"/>
                  </a:moveTo>
                  <a:lnTo>
                    <a:pt x="7923" y="21"/>
                  </a:lnTo>
                  <a:lnTo>
                    <a:pt x="7299" y="62"/>
                  </a:lnTo>
                  <a:lnTo>
                    <a:pt x="6051" y="166"/>
                  </a:lnTo>
                  <a:lnTo>
                    <a:pt x="4804" y="291"/>
                  </a:lnTo>
                  <a:lnTo>
                    <a:pt x="4180" y="333"/>
                  </a:lnTo>
                  <a:lnTo>
                    <a:pt x="3577" y="374"/>
                  </a:lnTo>
                  <a:lnTo>
                    <a:pt x="3182" y="416"/>
                  </a:lnTo>
                  <a:lnTo>
                    <a:pt x="2829" y="458"/>
                  </a:lnTo>
                  <a:lnTo>
                    <a:pt x="2454" y="541"/>
                  </a:lnTo>
                  <a:lnTo>
                    <a:pt x="2080" y="624"/>
                  </a:lnTo>
                  <a:lnTo>
                    <a:pt x="1727" y="728"/>
                  </a:lnTo>
                  <a:lnTo>
                    <a:pt x="1373" y="832"/>
                  </a:lnTo>
                  <a:lnTo>
                    <a:pt x="666" y="1102"/>
                  </a:lnTo>
                  <a:lnTo>
                    <a:pt x="521" y="1164"/>
                  </a:lnTo>
                  <a:lnTo>
                    <a:pt x="396" y="1227"/>
                  </a:lnTo>
                  <a:lnTo>
                    <a:pt x="271" y="1310"/>
                  </a:lnTo>
                  <a:lnTo>
                    <a:pt x="167" y="1414"/>
                  </a:lnTo>
                  <a:lnTo>
                    <a:pt x="84" y="1539"/>
                  </a:lnTo>
                  <a:lnTo>
                    <a:pt x="22" y="1663"/>
                  </a:lnTo>
                  <a:lnTo>
                    <a:pt x="1" y="1830"/>
                  </a:lnTo>
                  <a:lnTo>
                    <a:pt x="22" y="2017"/>
                  </a:lnTo>
                  <a:lnTo>
                    <a:pt x="84" y="2163"/>
                  </a:lnTo>
                  <a:lnTo>
                    <a:pt x="146" y="2287"/>
                  </a:lnTo>
                  <a:lnTo>
                    <a:pt x="250" y="2391"/>
                  </a:lnTo>
                  <a:lnTo>
                    <a:pt x="375" y="2454"/>
                  </a:lnTo>
                  <a:lnTo>
                    <a:pt x="500" y="2495"/>
                  </a:lnTo>
                  <a:lnTo>
                    <a:pt x="645" y="2516"/>
                  </a:lnTo>
                  <a:lnTo>
                    <a:pt x="957" y="2537"/>
                  </a:lnTo>
                  <a:lnTo>
                    <a:pt x="1082" y="2537"/>
                  </a:lnTo>
                  <a:lnTo>
                    <a:pt x="1914" y="2516"/>
                  </a:lnTo>
                  <a:lnTo>
                    <a:pt x="2725" y="2454"/>
                  </a:lnTo>
                  <a:lnTo>
                    <a:pt x="3536" y="2329"/>
                  </a:lnTo>
                  <a:lnTo>
                    <a:pt x="4326" y="2183"/>
                  </a:lnTo>
                  <a:lnTo>
                    <a:pt x="5053" y="2038"/>
                  </a:lnTo>
                  <a:lnTo>
                    <a:pt x="5802" y="1892"/>
                  </a:lnTo>
                  <a:lnTo>
                    <a:pt x="7278" y="1643"/>
                  </a:lnTo>
                  <a:lnTo>
                    <a:pt x="8006" y="1518"/>
                  </a:lnTo>
                  <a:lnTo>
                    <a:pt x="8734" y="1372"/>
                  </a:lnTo>
                  <a:lnTo>
                    <a:pt x="9461" y="1185"/>
                  </a:lnTo>
                  <a:lnTo>
                    <a:pt x="10189" y="998"/>
                  </a:lnTo>
                  <a:lnTo>
                    <a:pt x="10605" y="873"/>
                  </a:lnTo>
                  <a:lnTo>
                    <a:pt x="11042" y="728"/>
                  </a:lnTo>
                  <a:lnTo>
                    <a:pt x="11270" y="645"/>
                  </a:lnTo>
                  <a:lnTo>
                    <a:pt x="11499" y="520"/>
                  </a:lnTo>
                  <a:lnTo>
                    <a:pt x="11728" y="395"/>
                  </a:lnTo>
                  <a:lnTo>
                    <a:pt x="11957" y="229"/>
                  </a:lnTo>
                  <a:lnTo>
                    <a:pt x="11458" y="125"/>
                  </a:lnTo>
                  <a:lnTo>
                    <a:pt x="11250" y="83"/>
                  </a:lnTo>
                  <a:lnTo>
                    <a:pt x="11062" y="62"/>
                  </a:lnTo>
                  <a:lnTo>
                    <a:pt x="9919" y="21"/>
                  </a:lnTo>
                  <a:lnTo>
                    <a:pt x="875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51" name="Google Shape;2051;p13"/>
            <p:cNvSpPr/>
            <p:nvPr/>
          </p:nvSpPr>
          <p:spPr>
            <a:xfrm>
              <a:off x="5470025" y="2056975"/>
              <a:ext cx="298925" cy="63425"/>
            </a:xfrm>
            <a:custGeom>
              <a:avLst/>
              <a:gdLst/>
              <a:ahLst/>
              <a:cxnLst/>
              <a:rect l="l" t="t" r="r" b="b"/>
              <a:pathLst>
                <a:path w="11957" h="2537" fill="none" extrusionOk="0">
                  <a:moveTo>
                    <a:pt x="8755" y="0"/>
                  </a:moveTo>
                  <a:lnTo>
                    <a:pt x="8755" y="0"/>
                  </a:lnTo>
                  <a:lnTo>
                    <a:pt x="8547" y="0"/>
                  </a:lnTo>
                  <a:lnTo>
                    <a:pt x="8547" y="0"/>
                  </a:lnTo>
                  <a:lnTo>
                    <a:pt x="7923" y="21"/>
                  </a:lnTo>
                  <a:lnTo>
                    <a:pt x="7299" y="62"/>
                  </a:lnTo>
                  <a:lnTo>
                    <a:pt x="6051" y="166"/>
                  </a:lnTo>
                  <a:lnTo>
                    <a:pt x="4804" y="291"/>
                  </a:lnTo>
                  <a:lnTo>
                    <a:pt x="4180" y="333"/>
                  </a:lnTo>
                  <a:lnTo>
                    <a:pt x="3577" y="374"/>
                  </a:lnTo>
                  <a:lnTo>
                    <a:pt x="3577" y="374"/>
                  </a:lnTo>
                  <a:lnTo>
                    <a:pt x="3182" y="416"/>
                  </a:lnTo>
                  <a:lnTo>
                    <a:pt x="2829" y="458"/>
                  </a:lnTo>
                  <a:lnTo>
                    <a:pt x="2454" y="541"/>
                  </a:lnTo>
                  <a:lnTo>
                    <a:pt x="2080" y="624"/>
                  </a:lnTo>
                  <a:lnTo>
                    <a:pt x="1727" y="728"/>
                  </a:lnTo>
                  <a:lnTo>
                    <a:pt x="1373" y="832"/>
                  </a:lnTo>
                  <a:lnTo>
                    <a:pt x="666" y="1102"/>
                  </a:lnTo>
                  <a:lnTo>
                    <a:pt x="666" y="1102"/>
                  </a:lnTo>
                  <a:lnTo>
                    <a:pt x="521" y="1164"/>
                  </a:lnTo>
                  <a:lnTo>
                    <a:pt x="396" y="1227"/>
                  </a:lnTo>
                  <a:lnTo>
                    <a:pt x="271" y="1310"/>
                  </a:lnTo>
                  <a:lnTo>
                    <a:pt x="167" y="1414"/>
                  </a:lnTo>
                  <a:lnTo>
                    <a:pt x="84" y="1539"/>
                  </a:lnTo>
                  <a:lnTo>
                    <a:pt x="22" y="1663"/>
                  </a:lnTo>
                  <a:lnTo>
                    <a:pt x="1" y="1830"/>
                  </a:lnTo>
                  <a:lnTo>
                    <a:pt x="22" y="2017"/>
                  </a:lnTo>
                  <a:lnTo>
                    <a:pt x="22" y="2017"/>
                  </a:lnTo>
                  <a:lnTo>
                    <a:pt x="84" y="2163"/>
                  </a:lnTo>
                  <a:lnTo>
                    <a:pt x="146" y="2287"/>
                  </a:lnTo>
                  <a:lnTo>
                    <a:pt x="250" y="2391"/>
                  </a:lnTo>
                  <a:lnTo>
                    <a:pt x="375" y="2454"/>
                  </a:lnTo>
                  <a:lnTo>
                    <a:pt x="500" y="2495"/>
                  </a:lnTo>
                  <a:lnTo>
                    <a:pt x="645" y="2516"/>
                  </a:lnTo>
                  <a:lnTo>
                    <a:pt x="957" y="2537"/>
                  </a:lnTo>
                  <a:lnTo>
                    <a:pt x="957" y="2537"/>
                  </a:lnTo>
                  <a:lnTo>
                    <a:pt x="1082" y="2537"/>
                  </a:lnTo>
                  <a:lnTo>
                    <a:pt x="1082" y="2537"/>
                  </a:lnTo>
                  <a:lnTo>
                    <a:pt x="1914" y="2516"/>
                  </a:lnTo>
                  <a:lnTo>
                    <a:pt x="2725" y="2454"/>
                  </a:lnTo>
                  <a:lnTo>
                    <a:pt x="3536" y="2329"/>
                  </a:lnTo>
                  <a:lnTo>
                    <a:pt x="4326" y="2183"/>
                  </a:lnTo>
                  <a:lnTo>
                    <a:pt x="4326" y="2183"/>
                  </a:lnTo>
                  <a:lnTo>
                    <a:pt x="5053" y="2038"/>
                  </a:lnTo>
                  <a:lnTo>
                    <a:pt x="5802" y="1892"/>
                  </a:lnTo>
                  <a:lnTo>
                    <a:pt x="7278" y="1643"/>
                  </a:lnTo>
                  <a:lnTo>
                    <a:pt x="8006" y="1518"/>
                  </a:lnTo>
                  <a:lnTo>
                    <a:pt x="8734" y="1372"/>
                  </a:lnTo>
                  <a:lnTo>
                    <a:pt x="9461" y="1185"/>
                  </a:lnTo>
                  <a:lnTo>
                    <a:pt x="10189" y="998"/>
                  </a:lnTo>
                  <a:lnTo>
                    <a:pt x="10189" y="998"/>
                  </a:lnTo>
                  <a:lnTo>
                    <a:pt x="10605" y="873"/>
                  </a:lnTo>
                  <a:lnTo>
                    <a:pt x="11042" y="728"/>
                  </a:lnTo>
                  <a:lnTo>
                    <a:pt x="11270" y="645"/>
                  </a:lnTo>
                  <a:lnTo>
                    <a:pt x="11499" y="520"/>
                  </a:lnTo>
                  <a:lnTo>
                    <a:pt x="11728" y="395"/>
                  </a:lnTo>
                  <a:lnTo>
                    <a:pt x="11957" y="229"/>
                  </a:lnTo>
                  <a:lnTo>
                    <a:pt x="11957" y="229"/>
                  </a:lnTo>
                  <a:lnTo>
                    <a:pt x="11458" y="125"/>
                  </a:lnTo>
                  <a:lnTo>
                    <a:pt x="11250" y="83"/>
                  </a:lnTo>
                  <a:lnTo>
                    <a:pt x="11062" y="62"/>
                  </a:lnTo>
                  <a:lnTo>
                    <a:pt x="11062" y="62"/>
                  </a:lnTo>
                  <a:lnTo>
                    <a:pt x="9919" y="21"/>
                  </a:lnTo>
                  <a:lnTo>
                    <a:pt x="87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52" name="Google Shape;2052;p13"/>
            <p:cNvSpPr/>
            <p:nvPr/>
          </p:nvSpPr>
          <p:spPr>
            <a:xfrm>
              <a:off x="5827150" y="2041900"/>
              <a:ext cx="65000" cy="41075"/>
            </a:xfrm>
            <a:custGeom>
              <a:avLst/>
              <a:gdLst/>
              <a:ahLst/>
              <a:cxnLst/>
              <a:rect l="l" t="t" r="r" b="b"/>
              <a:pathLst>
                <a:path w="2600" h="1643" extrusionOk="0">
                  <a:moveTo>
                    <a:pt x="998" y="0"/>
                  </a:moveTo>
                  <a:lnTo>
                    <a:pt x="853" y="21"/>
                  </a:lnTo>
                  <a:lnTo>
                    <a:pt x="707" y="62"/>
                  </a:lnTo>
                  <a:lnTo>
                    <a:pt x="562" y="104"/>
                  </a:lnTo>
                  <a:lnTo>
                    <a:pt x="458" y="166"/>
                  </a:lnTo>
                  <a:lnTo>
                    <a:pt x="354" y="208"/>
                  </a:lnTo>
                  <a:lnTo>
                    <a:pt x="250" y="291"/>
                  </a:lnTo>
                  <a:lnTo>
                    <a:pt x="167" y="354"/>
                  </a:lnTo>
                  <a:lnTo>
                    <a:pt x="104" y="458"/>
                  </a:lnTo>
                  <a:lnTo>
                    <a:pt x="63" y="541"/>
                  </a:lnTo>
                  <a:lnTo>
                    <a:pt x="21" y="665"/>
                  </a:lnTo>
                  <a:lnTo>
                    <a:pt x="0" y="790"/>
                  </a:lnTo>
                  <a:lnTo>
                    <a:pt x="0" y="915"/>
                  </a:lnTo>
                  <a:lnTo>
                    <a:pt x="21" y="1040"/>
                  </a:lnTo>
                  <a:lnTo>
                    <a:pt x="63" y="1144"/>
                  </a:lnTo>
                  <a:lnTo>
                    <a:pt x="104" y="1227"/>
                  </a:lnTo>
                  <a:lnTo>
                    <a:pt x="188" y="1310"/>
                  </a:lnTo>
                  <a:lnTo>
                    <a:pt x="271" y="1393"/>
                  </a:lnTo>
                  <a:lnTo>
                    <a:pt x="375" y="1456"/>
                  </a:lnTo>
                  <a:lnTo>
                    <a:pt x="479" y="1518"/>
                  </a:lnTo>
                  <a:lnTo>
                    <a:pt x="603" y="1560"/>
                  </a:lnTo>
                  <a:lnTo>
                    <a:pt x="749" y="1601"/>
                  </a:lnTo>
                  <a:lnTo>
                    <a:pt x="894" y="1622"/>
                  </a:lnTo>
                  <a:lnTo>
                    <a:pt x="1040" y="1643"/>
                  </a:lnTo>
                  <a:lnTo>
                    <a:pt x="1269" y="1622"/>
                  </a:lnTo>
                  <a:lnTo>
                    <a:pt x="1497" y="1580"/>
                  </a:lnTo>
                  <a:lnTo>
                    <a:pt x="1726" y="1497"/>
                  </a:lnTo>
                  <a:lnTo>
                    <a:pt x="1934" y="1393"/>
                  </a:lnTo>
                  <a:lnTo>
                    <a:pt x="2142" y="1268"/>
                  </a:lnTo>
                  <a:lnTo>
                    <a:pt x="2308" y="1123"/>
                  </a:lnTo>
                  <a:lnTo>
                    <a:pt x="2475" y="936"/>
                  </a:lnTo>
                  <a:lnTo>
                    <a:pt x="2599" y="749"/>
                  </a:lnTo>
                  <a:lnTo>
                    <a:pt x="2454" y="582"/>
                  </a:lnTo>
                  <a:lnTo>
                    <a:pt x="2288" y="437"/>
                  </a:lnTo>
                  <a:lnTo>
                    <a:pt x="2121" y="312"/>
                  </a:lnTo>
                  <a:lnTo>
                    <a:pt x="1934" y="187"/>
                  </a:lnTo>
                  <a:lnTo>
                    <a:pt x="1747" y="104"/>
                  </a:lnTo>
                  <a:lnTo>
                    <a:pt x="1539" y="42"/>
                  </a:lnTo>
                  <a:lnTo>
                    <a:pt x="1352" y="2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53" name="Google Shape;2053;p13"/>
            <p:cNvSpPr/>
            <p:nvPr/>
          </p:nvSpPr>
          <p:spPr>
            <a:xfrm>
              <a:off x="5827150" y="2041900"/>
              <a:ext cx="65000" cy="41075"/>
            </a:xfrm>
            <a:custGeom>
              <a:avLst/>
              <a:gdLst/>
              <a:ahLst/>
              <a:cxnLst/>
              <a:rect l="l" t="t" r="r" b="b"/>
              <a:pathLst>
                <a:path w="2600" h="1643" fill="none" extrusionOk="0">
                  <a:moveTo>
                    <a:pt x="1144" y="0"/>
                  </a:moveTo>
                  <a:lnTo>
                    <a:pt x="1144" y="0"/>
                  </a:lnTo>
                  <a:lnTo>
                    <a:pt x="998" y="0"/>
                  </a:lnTo>
                  <a:lnTo>
                    <a:pt x="853" y="21"/>
                  </a:lnTo>
                  <a:lnTo>
                    <a:pt x="707" y="62"/>
                  </a:lnTo>
                  <a:lnTo>
                    <a:pt x="562" y="104"/>
                  </a:lnTo>
                  <a:lnTo>
                    <a:pt x="562" y="104"/>
                  </a:lnTo>
                  <a:lnTo>
                    <a:pt x="458" y="166"/>
                  </a:lnTo>
                  <a:lnTo>
                    <a:pt x="354" y="208"/>
                  </a:lnTo>
                  <a:lnTo>
                    <a:pt x="250" y="291"/>
                  </a:lnTo>
                  <a:lnTo>
                    <a:pt x="167" y="354"/>
                  </a:lnTo>
                  <a:lnTo>
                    <a:pt x="104" y="458"/>
                  </a:lnTo>
                  <a:lnTo>
                    <a:pt x="63" y="541"/>
                  </a:lnTo>
                  <a:lnTo>
                    <a:pt x="21" y="665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0" y="915"/>
                  </a:lnTo>
                  <a:lnTo>
                    <a:pt x="21" y="1040"/>
                  </a:lnTo>
                  <a:lnTo>
                    <a:pt x="63" y="1144"/>
                  </a:lnTo>
                  <a:lnTo>
                    <a:pt x="104" y="1227"/>
                  </a:lnTo>
                  <a:lnTo>
                    <a:pt x="188" y="1310"/>
                  </a:lnTo>
                  <a:lnTo>
                    <a:pt x="271" y="1393"/>
                  </a:lnTo>
                  <a:lnTo>
                    <a:pt x="375" y="1456"/>
                  </a:lnTo>
                  <a:lnTo>
                    <a:pt x="479" y="1518"/>
                  </a:lnTo>
                  <a:lnTo>
                    <a:pt x="479" y="1518"/>
                  </a:lnTo>
                  <a:lnTo>
                    <a:pt x="603" y="1560"/>
                  </a:lnTo>
                  <a:lnTo>
                    <a:pt x="749" y="1601"/>
                  </a:lnTo>
                  <a:lnTo>
                    <a:pt x="894" y="1622"/>
                  </a:lnTo>
                  <a:lnTo>
                    <a:pt x="1040" y="1643"/>
                  </a:lnTo>
                  <a:lnTo>
                    <a:pt x="1040" y="1643"/>
                  </a:lnTo>
                  <a:lnTo>
                    <a:pt x="1269" y="1622"/>
                  </a:lnTo>
                  <a:lnTo>
                    <a:pt x="1497" y="1580"/>
                  </a:lnTo>
                  <a:lnTo>
                    <a:pt x="1726" y="1497"/>
                  </a:lnTo>
                  <a:lnTo>
                    <a:pt x="1934" y="1393"/>
                  </a:lnTo>
                  <a:lnTo>
                    <a:pt x="2142" y="1268"/>
                  </a:lnTo>
                  <a:lnTo>
                    <a:pt x="2308" y="1123"/>
                  </a:lnTo>
                  <a:lnTo>
                    <a:pt x="2475" y="936"/>
                  </a:lnTo>
                  <a:lnTo>
                    <a:pt x="2599" y="749"/>
                  </a:lnTo>
                  <a:lnTo>
                    <a:pt x="2599" y="749"/>
                  </a:lnTo>
                  <a:lnTo>
                    <a:pt x="2454" y="582"/>
                  </a:lnTo>
                  <a:lnTo>
                    <a:pt x="2288" y="437"/>
                  </a:lnTo>
                  <a:lnTo>
                    <a:pt x="2121" y="312"/>
                  </a:lnTo>
                  <a:lnTo>
                    <a:pt x="1934" y="187"/>
                  </a:lnTo>
                  <a:lnTo>
                    <a:pt x="1747" y="104"/>
                  </a:lnTo>
                  <a:lnTo>
                    <a:pt x="1539" y="42"/>
                  </a:lnTo>
                  <a:lnTo>
                    <a:pt x="1352" y="21"/>
                  </a:lnTo>
                  <a:lnTo>
                    <a:pt x="11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54" name="Google Shape;2054;p13"/>
            <p:cNvSpPr/>
            <p:nvPr/>
          </p:nvSpPr>
          <p:spPr>
            <a:xfrm>
              <a:off x="5411300" y="1993025"/>
              <a:ext cx="923725" cy="1465400"/>
            </a:xfrm>
            <a:custGeom>
              <a:avLst/>
              <a:gdLst/>
              <a:ahLst/>
              <a:cxnLst/>
              <a:rect l="l" t="t" r="r" b="b"/>
              <a:pathLst>
                <a:path w="36949" h="58616" extrusionOk="0">
                  <a:moveTo>
                    <a:pt x="25139" y="1"/>
                  </a:moveTo>
                  <a:lnTo>
                    <a:pt x="23725" y="21"/>
                  </a:lnTo>
                  <a:lnTo>
                    <a:pt x="22311" y="63"/>
                  </a:lnTo>
                  <a:lnTo>
                    <a:pt x="19483" y="188"/>
                  </a:lnTo>
                  <a:lnTo>
                    <a:pt x="16634" y="333"/>
                  </a:lnTo>
                  <a:lnTo>
                    <a:pt x="13807" y="500"/>
                  </a:lnTo>
                  <a:lnTo>
                    <a:pt x="10979" y="666"/>
                  </a:lnTo>
                  <a:lnTo>
                    <a:pt x="8941" y="811"/>
                  </a:lnTo>
                  <a:lnTo>
                    <a:pt x="7922" y="874"/>
                  </a:lnTo>
                  <a:lnTo>
                    <a:pt x="6924" y="978"/>
                  </a:lnTo>
                  <a:lnTo>
                    <a:pt x="5905" y="1082"/>
                  </a:lnTo>
                  <a:lnTo>
                    <a:pt x="4886" y="1227"/>
                  </a:lnTo>
                  <a:lnTo>
                    <a:pt x="3888" y="1394"/>
                  </a:lnTo>
                  <a:lnTo>
                    <a:pt x="2870" y="1581"/>
                  </a:lnTo>
                  <a:lnTo>
                    <a:pt x="2620" y="1664"/>
                  </a:lnTo>
                  <a:lnTo>
                    <a:pt x="2371" y="1726"/>
                  </a:lnTo>
                  <a:lnTo>
                    <a:pt x="2121" y="1830"/>
                  </a:lnTo>
                  <a:lnTo>
                    <a:pt x="1892" y="1913"/>
                  </a:lnTo>
                  <a:lnTo>
                    <a:pt x="1684" y="2038"/>
                  </a:lnTo>
                  <a:lnTo>
                    <a:pt x="1476" y="2142"/>
                  </a:lnTo>
                  <a:lnTo>
                    <a:pt x="1310" y="2288"/>
                  </a:lnTo>
                  <a:lnTo>
                    <a:pt x="1123" y="2413"/>
                  </a:lnTo>
                  <a:lnTo>
                    <a:pt x="977" y="2579"/>
                  </a:lnTo>
                  <a:lnTo>
                    <a:pt x="832" y="2745"/>
                  </a:lnTo>
                  <a:lnTo>
                    <a:pt x="686" y="2912"/>
                  </a:lnTo>
                  <a:lnTo>
                    <a:pt x="582" y="3099"/>
                  </a:lnTo>
                  <a:lnTo>
                    <a:pt x="458" y="3286"/>
                  </a:lnTo>
                  <a:lnTo>
                    <a:pt x="374" y="3494"/>
                  </a:lnTo>
                  <a:lnTo>
                    <a:pt x="291" y="3722"/>
                  </a:lnTo>
                  <a:lnTo>
                    <a:pt x="229" y="3951"/>
                  </a:lnTo>
                  <a:lnTo>
                    <a:pt x="166" y="4221"/>
                  </a:lnTo>
                  <a:lnTo>
                    <a:pt x="125" y="4513"/>
                  </a:lnTo>
                  <a:lnTo>
                    <a:pt x="63" y="5053"/>
                  </a:lnTo>
                  <a:lnTo>
                    <a:pt x="21" y="5615"/>
                  </a:lnTo>
                  <a:lnTo>
                    <a:pt x="0" y="6155"/>
                  </a:lnTo>
                  <a:lnTo>
                    <a:pt x="0" y="6696"/>
                  </a:lnTo>
                  <a:lnTo>
                    <a:pt x="0" y="7236"/>
                  </a:lnTo>
                  <a:lnTo>
                    <a:pt x="21" y="7777"/>
                  </a:lnTo>
                  <a:lnTo>
                    <a:pt x="63" y="8297"/>
                  </a:lnTo>
                  <a:lnTo>
                    <a:pt x="125" y="8837"/>
                  </a:lnTo>
                  <a:lnTo>
                    <a:pt x="187" y="9378"/>
                  </a:lnTo>
                  <a:lnTo>
                    <a:pt x="270" y="9919"/>
                  </a:lnTo>
                  <a:lnTo>
                    <a:pt x="458" y="10979"/>
                  </a:lnTo>
                  <a:lnTo>
                    <a:pt x="686" y="12040"/>
                  </a:lnTo>
                  <a:lnTo>
                    <a:pt x="957" y="13100"/>
                  </a:lnTo>
                  <a:lnTo>
                    <a:pt x="1040" y="13370"/>
                  </a:lnTo>
                  <a:lnTo>
                    <a:pt x="1144" y="13641"/>
                  </a:lnTo>
                  <a:lnTo>
                    <a:pt x="1248" y="13869"/>
                  </a:lnTo>
                  <a:lnTo>
                    <a:pt x="1372" y="14098"/>
                  </a:lnTo>
                  <a:lnTo>
                    <a:pt x="1497" y="14285"/>
                  </a:lnTo>
                  <a:lnTo>
                    <a:pt x="1664" y="14472"/>
                  </a:lnTo>
                  <a:lnTo>
                    <a:pt x="1809" y="14618"/>
                  </a:lnTo>
                  <a:lnTo>
                    <a:pt x="1996" y="14763"/>
                  </a:lnTo>
                  <a:lnTo>
                    <a:pt x="2183" y="14888"/>
                  </a:lnTo>
                  <a:lnTo>
                    <a:pt x="2371" y="14992"/>
                  </a:lnTo>
                  <a:lnTo>
                    <a:pt x="2599" y="15096"/>
                  </a:lnTo>
                  <a:lnTo>
                    <a:pt x="2828" y="15159"/>
                  </a:lnTo>
                  <a:lnTo>
                    <a:pt x="3057" y="15221"/>
                  </a:lnTo>
                  <a:lnTo>
                    <a:pt x="3306" y="15262"/>
                  </a:lnTo>
                  <a:lnTo>
                    <a:pt x="3577" y="15283"/>
                  </a:lnTo>
                  <a:lnTo>
                    <a:pt x="3847" y="15283"/>
                  </a:lnTo>
                  <a:lnTo>
                    <a:pt x="4200" y="15304"/>
                  </a:lnTo>
                  <a:lnTo>
                    <a:pt x="5781" y="15304"/>
                  </a:lnTo>
                  <a:lnTo>
                    <a:pt x="6571" y="15283"/>
                  </a:lnTo>
                  <a:lnTo>
                    <a:pt x="7361" y="15242"/>
                  </a:lnTo>
                  <a:lnTo>
                    <a:pt x="8941" y="15138"/>
                  </a:lnTo>
                  <a:lnTo>
                    <a:pt x="10521" y="15013"/>
                  </a:lnTo>
                  <a:lnTo>
                    <a:pt x="13661" y="14722"/>
                  </a:lnTo>
                  <a:lnTo>
                    <a:pt x="15220" y="14576"/>
                  </a:lnTo>
                  <a:lnTo>
                    <a:pt x="16801" y="14452"/>
                  </a:lnTo>
                  <a:lnTo>
                    <a:pt x="17029" y="14431"/>
                  </a:lnTo>
                  <a:lnTo>
                    <a:pt x="17237" y="14452"/>
                  </a:lnTo>
                  <a:lnTo>
                    <a:pt x="17404" y="14493"/>
                  </a:lnTo>
                  <a:lnTo>
                    <a:pt x="17528" y="14576"/>
                  </a:lnTo>
                  <a:lnTo>
                    <a:pt x="17612" y="14701"/>
                  </a:lnTo>
                  <a:lnTo>
                    <a:pt x="17674" y="14847"/>
                  </a:lnTo>
                  <a:lnTo>
                    <a:pt x="17716" y="15034"/>
                  </a:lnTo>
                  <a:lnTo>
                    <a:pt x="17736" y="15283"/>
                  </a:lnTo>
                  <a:lnTo>
                    <a:pt x="17716" y="15595"/>
                  </a:lnTo>
                  <a:lnTo>
                    <a:pt x="17653" y="15928"/>
                  </a:lnTo>
                  <a:lnTo>
                    <a:pt x="17487" y="16572"/>
                  </a:lnTo>
                  <a:lnTo>
                    <a:pt x="17300" y="17196"/>
                  </a:lnTo>
                  <a:lnTo>
                    <a:pt x="17092" y="17820"/>
                  </a:lnTo>
                  <a:lnTo>
                    <a:pt x="16842" y="18423"/>
                  </a:lnTo>
                  <a:lnTo>
                    <a:pt x="16322" y="19650"/>
                  </a:lnTo>
                  <a:lnTo>
                    <a:pt x="15803" y="20856"/>
                  </a:lnTo>
                  <a:lnTo>
                    <a:pt x="13349" y="26636"/>
                  </a:lnTo>
                  <a:lnTo>
                    <a:pt x="12143" y="29526"/>
                  </a:lnTo>
                  <a:lnTo>
                    <a:pt x="10958" y="32417"/>
                  </a:lnTo>
                  <a:lnTo>
                    <a:pt x="9773" y="35328"/>
                  </a:lnTo>
                  <a:lnTo>
                    <a:pt x="8629" y="38259"/>
                  </a:lnTo>
                  <a:lnTo>
                    <a:pt x="7506" y="41191"/>
                  </a:lnTo>
                  <a:lnTo>
                    <a:pt x="6446" y="44123"/>
                  </a:lnTo>
                  <a:lnTo>
                    <a:pt x="5677" y="46327"/>
                  </a:lnTo>
                  <a:lnTo>
                    <a:pt x="4907" y="48510"/>
                  </a:lnTo>
                  <a:lnTo>
                    <a:pt x="4554" y="49612"/>
                  </a:lnTo>
                  <a:lnTo>
                    <a:pt x="4221" y="50735"/>
                  </a:lnTo>
                  <a:lnTo>
                    <a:pt x="3888" y="51837"/>
                  </a:lnTo>
                  <a:lnTo>
                    <a:pt x="3597" y="52960"/>
                  </a:lnTo>
                  <a:lnTo>
                    <a:pt x="3535" y="53230"/>
                  </a:lnTo>
                  <a:lnTo>
                    <a:pt x="3473" y="53584"/>
                  </a:lnTo>
                  <a:lnTo>
                    <a:pt x="3452" y="53958"/>
                  </a:lnTo>
                  <a:lnTo>
                    <a:pt x="3452" y="54124"/>
                  </a:lnTo>
                  <a:lnTo>
                    <a:pt x="3473" y="54311"/>
                  </a:lnTo>
                  <a:lnTo>
                    <a:pt x="3493" y="54499"/>
                  </a:lnTo>
                  <a:lnTo>
                    <a:pt x="3535" y="54706"/>
                  </a:lnTo>
                  <a:lnTo>
                    <a:pt x="3660" y="55039"/>
                  </a:lnTo>
                  <a:lnTo>
                    <a:pt x="3805" y="55330"/>
                  </a:lnTo>
                  <a:lnTo>
                    <a:pt x="3972" y="55601"/>
                  </a:lnTo>
                  <a:lnTo>
                    <a:pt x="4180" y="55850"/>
                  </a:lnTo>
                  <a:lnTo>
                    <a:pt x="4408" y="56079"/>
                  </a:lnTo>
                  <a:lnTo>
                    <a:pt x="4658" y="56266"/>
                  </a:lnTo>
                  <a:lnTo>
                    <a:pt x="4928" y="56453"/>
                  </a:lnTo>
                  <a:lnTo>
                    <a:pt x="5240" y="56599"/>
                  </a:lnTo>
                  <a:lnTo>
                    <a:pt x="6092" y="56973"/>
                  </a:lnTo>
                  <a:lnTo>
                    <a:pt x="6945" y="57306"/>
                  </a:lnTo>
                  <a:lnTo>
                    <a:pt x="7839" y="57597"/>
                  </a:lnTo>
                  <a:lnTo>
                    <a:pt x="8712" y="57867"/>
                  </a:lnTo>
                  <a:lnTo>
                    <a:pt x="9606" y="58075"/>
                  </a:lnTo>
                  <a:lnTo>
                    <a:pt x="10501" y="58262"/>
                  </a:lnTo>
                  <a:lnTo>
                    <a:pt x="11415" y="58428"/>
                  </a:lnTo>
                  <a:lnTo>
                    <a:pt x="12351" y="58574"/>
                  </a:lnTo>
                  <a:lnTo>
                    <a:pt x="12705" y="58616"/>
                  </a:lnTo>
                  <a:lnTo>
                    <a:pt x="13411" y="58616"/>
                  </a:lnTo>
                  <a:lnTo>
                    <a:pt x="13744" y="58595"/>
                  </a:lnTo>
                  <a:lnTo>
                    <a:pt x="14077" y="58532"/>
                  </a:lnTo>
                  <a:lnTo>
                    <a:pt x="14389" y="58470"/>
                  </a:lnTo>
                  <a:lnTo>
                    <a:pt x="14680" y="58366"/>
                  </a:lnTo>
                  <a:lnTo>
                    <a:pt x="14992" y="58241"/>
                  </a:lnTo>
                  <a:lnTo>
                    <a:pt x="15262" y="58096"/>
                  </a:lnTo>
                  <a:lnTo>
                    <a:pt x="15553" y="57950"/>
                  </a:lnTo>
                  <a:lnTo>
                    <a:pt x="15803" y="57763"/>
                  </a:lnTo>
                  <a:lnTo>
                    <a:pt x="16073" y="57555"/>
                  </a:lnTo>
                  <a:lnTo>
                    <a:pt x="16322" y="57326"/>
                  </a:lnTo>
                  <a:lnTo>
                    <a:pt x="16551" y="57077"/>
                  </a:lnTo>
                  <a:lnTo>
                    <a:pt x="16780" y="56786"/>
                  </a:lnTo>
                  <a:lnTo>
                    <a:pt x="17009" y="56495"/>
                  </a:lnTo>
                  <a:lnTo>
                    <a:pt x="17341" y="55996"/>
                  </a:lnTo>
                  <a:lnTo>
                    <a:pt x="17674" y="55497"/>
                  </a:lnTo>
                  <a:lnTo>
                    <a:pt x="17986" y="54977"/>
                  </a:lnTo>
                  <a:lnTo>
                    <a:pt x="18298" y="54457"/>
                  </a:lnTo>
                  <a:lnTo>
                    <a:pt x="18589" y="53937"/>
                  </a:lnTo>
                  <a:lnTo>
                    <a:pt x="18880" y="53417"/>
                  </a:lnTo>
                  <a:lnTo>
                    <a:pt x="19400" y="52336"/>
                  </a:lnTo>
                  <a:lnTo>
                    <a:pt x="19920" y="51213"/>
                  </a:lnTo>
                  <a:lnTo>
                    <a:pt x="20419" y="50090"/>
                  </a:lnTo>
                  <a:lnTo>
                    <a:pt x="21396" y="47845"/>
                  </a:lnTo>
                  <a:lnTo>
                    <a:pt x="22332" y="45578"/>
                  </a:lnTo>
                  <a:lnTo>
                    <a:pt x="23226" y="43312"/>
                  </a:lnTo>
                  <a:lnTo>
                    <a:pt x="24099" y="41025"/>
                  </a:lnTo>
                  <a:lnTo>
                    <a:pt x="24972" y="38717"/>
                  </a:lnTo>
                  <a:lnTo>
                    <a:pt x="26698" y="34122"/>
                  </a:lnTo>
                  <a:lnTo>
                    <a:pt x="28861" y="28362"/>
                  </a:lnTo>
                  <a:lnTo>
                    <a:pt x="29942" y="25472"/>
                  </a:lnTo>
                  <a:lnTo>
                    <a:pt x="31044" y="22602"/>
                  </a:lnTo>
                  <a:lnTo>
                    <a:pt x="32499" y="18776"/>
                  </a:lnTo>
                  <a:lnTo>
                    <a:pt x="33206" y="16843"/>
                  </a:lnTo>
                  <a:lnTo>
                    <a:pt x="33892" y="14930"/>
                  </a:lnTo>
                  <a:lnTo>
                    <a:pt x="34558" y="12975"/>
                  </a:lnTo>
                  <a:lnTo>
                    <a:pt x="35182" y="11042"/>
                  </a:lnTo>
                  <a:lnTo>
                    <a:pt x="35764" y="9066"/>
                  </a:lnTo>
                  <a:lnTo>
                    <a:pt x="36034" y="8089"/>
                  </a:lnTo>
                  <a:lnTo>
                    <a:pt x="36304" y="7091"/>
                  </a:lnTo>
                  <a:lnTo>
                    <a:pt x="36575" y="5989"/>
                  </a:lnTo>
                  <a:lnTo>
                    <a:pt x="36699" y="5427"/>
                  </a:lnTo>
                  <a:lnTo>
                    <a:pt x="36803" y="4866"/>
                  </a:lnTo>
                  <a:lnTo>
                    <a:pt x="36887" y="4305"/>
                  </a:lnTo>
                  <a:lnTo>
                    <a:pt x="36928" y="3722"/>
                  </a:lnTo>
                  <a:lnTo>
                    <a:pt x="36949" y="3161"/>
                  </a:lnTo>
                  <a:lnTo>
                    <a:pt x="36928" y="2579"/>
                  </a:lnTo>
                  <a:lnTo>
                    <a:pt x="36887" y="2267"/>
                  </a:lnTo>
                  <a:lnTo>
                    <a:pt x="36803" y="1997"/>
                  </a:lnTo>
                  <a:lnTo>
                    <a:pt x="36720" y="1747"/>
                  </a:lnTo>
                  <a:lnTo>
                    <a:pt x="36575" y="1518"/>
                  </a:lnTo>
                  <a:lnTo>
                    <a:pt x="36408" y="1310"/>
                  </a:lnTo>
                  <a:lnTo>
                    <a:pt x="36200" y="1144"/>
                  </a:lnTo>
                  <a:lnTo>
                    <a:pt x="35951" y="999"/>
                  </a:lnTo>
                  <a:lnTo>
                    <a:pt x="35639" y="874"/>
                  </a:lnTo>
                  <a:lnTo>
                    <a:pt x="35140" y="728"/>
                  </a:lnTo>
                  <a:lnTo>
                    <a:pt x="34620" y="604"/>
                  </a:lnTo>
                  <a:lnTo>
                    <a:pt x="34100" y="520"/>
                  </a:lnTo>
                  <a:lnTo>
                    <a:pt x="33580" y="458"/>
                  </a:lnTo>
                  <a:lnTo>
                    <a:pt x="32167" y="333"/>
                  </a:lnTo>
                  <a:lnTo>
                    <a:pt x="30773" y="229"/>
                  </a:lnTo>
                  <a:lnTo>
                    <a:pt x="29360" y="146"/>
                  </a:lnTo>
                  <a:lnTo>
                    <a:pt x="27946" y="63"/>
                  </a:lnTo>
                  <a:lnTo>
                    <a:pt x="26532" y="21"/>
                  </a:lnTo>
                  <a:lnTo>
                    <a:pt x="251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55" name="Google Shape;2055;p13"/>
            <p:cNvSpPr/>
            <p:nvPr/>
          </p:nvSpPr>
          <p:spPr>
            <a:xfrm>
              <a:off x="5379575" y="1955075"/>
              <a:ext cx="1012650" cy="1560525"/>
            </a:xfrm>
            <a:custGeom>
              <a:avLst/>
              <a:gdLst/>
              <a:ahLst/>
              <a:cxnLst/>
              <a:rect l="l" t="t" r="r" b="b"/>
              <a:pathLst>
                <a:path w="40506" h="62421" extrusionOk="0">
                  <a:moveTo>
                    <a:pt x="26408" y="1519"/>
                  </a:moveTo>
                  <a:lnTo>
                    <a:pt x="27801" y="1539"/>
                  </a:lnTo>
                  <a:lnTo>
                    <a:pt x="29215" y="1581"/>
                  </a:lnTo>
                  <a:lnTo>
                    <a:pt x="30629" y="1664"/>
                  </a:lnTo>
                  <a:lnTo>
                    <a:pt x="32042" y="1747"/>
                  </a:lnTo>
                  <a:lnTo>
                    <a:pt x="33436" y="1851"/>
                  </a:lnTo>
                  <a:lnTo>
                    <a:pt x="34849" y="1976"/>
                  </a:lnTo>
                  <a:lnTo>
                    <a:pt x="35369" y="2038"/>
                  </a:lnTo>
                  <a:lnTo>
                    <a:pt x="35889" y="2122"/>
                  </a:lnTo>
                  <a:lnTo>
                    <a:pt x="36409" y="2246"/>
                  </a:lnTo>
                  <a:lnTo>
                    <a:pt x="36908" y="2392"/>
                  </a:lnTo>
                  <a:lnTo>
                    <a:pt x="37220" y="2517"/>
                  </a:lnTo>
                  <a:lnTo>
                    <a:pt x="37469" y="2662"/>
                  </a:lnTo>
                  <a:lnTo>
                    <a:pt x="37677" y="2828"/>
                  </a:lnTo>
                  <a:lnTo>
                    <a:pt x="37844" y="3036"/>
                  </a:lnTo>
                  <a:lnTo>
                    <a:pt x="37989" y="3265"/>
                  </a:lnTo>
                  <a:lnTo>
                    <a:pt x="38072" y="3515"/>
                  </a:lnTo>
                  <a:lnTo>
                    <a:pt x="38156" y="3785"/>
                  </a:lnTo>
                  <a:lnTo>
                    <a:pt x="38197" y="4097"/>
                  </a:lnTo>
                  <a:lnTo>
                    <a:pt x="38218" y="4679"/>
                  </a:lnTo>
                  <a:lnTo>
                    <a:pt x="38197" y="5240"/>
                  </a:lnTo>
                  <a:lnTo>
                    <a:pt x="38156" y="5823"/>
                  </a:lnTo>
                  <a:lnTo>
                    <a:pt x="38072" y="6384"/>
                  </a:lnTo>
                  <a:lnTo>
                    <a:pt x="37968" y="6945"/>
                  </a:lnTo>
                  <a:lnTo>
                    <a:pt x="37844" y="7507"/>
                  </a:lnTo>
                  <a:lnTo>
                    <a:pt x="37573" y="8609"/>
                  </a:lnTo>
                  <a:lnTo>
                    <a:pt x="37303" y="9607"/>
                  </a:lnTo>
                  <a:lnTo>
                    <a:pt x="37033" y="10584"/>
                  </a:lnTo>
                  <a:lnTo>
                    <a:pt x="36451" y="12560"/>
                  </a:lnTo>
                  <a:lnTo>
                    <a:pt x="35827" y="14493"/>
                  </a:lnTo>
                  <a:lnTo>
                    <a:pt x="35161" y="16448"/>
                  </a:lnTo>
                  <a:lnTo>
                    <a:pt x="34475" y="18361"/>
                  </a:lnTo>
                  <a:lnTo>
                    <a:pt x="33768" y="20294"/>
                  </a:lnTo>
                  <a:lnTo>
                    <a:pt x="32313" y="24120"/>
                  </a:lnTo>
                  <a:lnTo>
                    <a:pt x="31211" y="26990"/>
                  </a:lnTo>
                  <a:lnTo>
                    <a:pt x="30130" y="29880"/>
                  </a:lnTo>
                  <a:lnTo>
                    <a:pt x="27967" y="35640"/>
                  </a:lnTo>
                  <a:lnTo>
                    <a:pt x="26241" y="40235"/>
                  </a:lnTo>
                  <a:lnTo>
                    <a:pt x="25368" y="42543"/>
                  </a:lnTo>
                  <a:lnTo>
                    <a:pt x="24495" y="44830"/>
                  </a:lnTo>
                  <a:lnTo>
                    <a:pt x="23601" y="47096"/>
                  </a:lnTo>
                  <a:lnTo>
                    <a:pt x="22665" y="49363"/>
                  </a:lnTo>
                  <a:lnTo>
                    <a:pt x="21688" y="51608"/>
                  </a:lnTo>
                  <a:lnTo>
                    <a:pt x="21189" y="52731"/>
                  </a:lnTo>
                  <a:lnTo>
                    <a:pt x="20669" y="53854"/>
                  </a:lnTo>
                  <a:lnTo>
                    <a:pt x="20149" y="54935"/>
                  </a:lnTo>
                  <a:lnTo>
                    <a:pt x="19858" y="55455"/>
                  </a:lnTo>
                  <a:lnTo>
                    <a:pt x="19567" y="55975"/>
                  </a:lnTo>
                  <a:lnTo>
                    <a:pt x="19255" y="56495"/>
                  </a:lnTo>
                  <a:lnTo>
                    <a:pt x="18943" y="57015"/>
                  </a:lnTo>
                  <a:lnTo>
                    <a:pt x="18610" y="57514"/>
                  </a:lnTo>
                  <a:lnTo>
                    <a:pt x="18278" y="58013"/>
                  </a:lnTo>
                  <a:lnTo>
                    <a:pt x="18049" y="58304"/>
                  </a:lnTo>
                  <a:lnTo>
                    <a:pt x="17820" y="58595"/>
                  </a:lnTo>
                  <a:lnTo>
                    <a:pt x="17591" y="58844"/>
                  </a:lnTo>
                  <a:lnTo>
                    <a:pt x="17342" y="59073"/>
                  </a:lnTo>
                  <a:lnTo>
                    <a:pt x="17072" y="59281"/>
                  </a:lnTo>
                  <a:lnTo>
                    <a:pt x="16822" y="59468"/>
                  </a:lnTo>
                  <a:lnTo>
                    <a:pt x="16531" y="59614"/>
                  </a:lnTo>
                  <a:lnTo>
                    <a:pt x="16261" y="59759"/>
                  </a:lnTo>
                  <a:lnTo>
                    <a:pt x="15949" y="59884"/>
                  </a:lnTo>
                  <a:lnTo>
                    <a:pt x="15658" y="59988"/>
                  </a:lnTo>
                  <a:lnTo>
                    <a:pt x="15346" y="60050"/>
                  </a:lnTo>
                  <a:lnTo>
                    <a:pt x="15013" y="60113"/>
                  </a:lnTo>
                  <a:lnTo>
                    <a:pt x="14680" y="60134"/>
                  </a:lnTo>
                  <a:lnTo>
                    <a:pt x="13974" y="60134"/>
                  </a:lnTo>
                  <a:lnTo>
                    <a:pt x="13620" y="60092"/>
                  </a:lnTo>
                  <a:lnTo>
                    <a:pt x="12684" y="59946"/>
                  </a:lnTo>
                  <a:lnTo>
                    <a:pt x="11770" y="59780"/>
                  </a:lnTo>
                  <a:lnTo>
                    <a:pt x="10875" y="59593"/>
                  </a:lnTo>
                  <a:lnTo>
                    <a:pt x="9981" y="59385"/>
                  </a:lnTo>
                  <a:lnTo>
                    <a:pt x="9108" y="59115"/>
                  </a:lnTo>
                  <a:lnTo>
                    <a:pt x="8214" y="58824"/>
                  </a:lnTo>
                  <a:lnTo>
                    <a:pt x="7361" y="58491"/>
                  </a:lnTo>
                  <a:lnTo>
                    <a:pt x="6509" y="58117"/>
                  </a:lnTo>
                  <a:lnTo>
                    <a:pt x="6197" y="57971"/>
                  </a:lnTo>
                  <a:lnTo>
                    <a:pt x="5927" y="57784"/>
                  </a:lnTo>
                  <a:lnTo>
                    <a:pt x="5677" y="57597"/>
                  </a:lnTo>
                  <a:lnTo>
                    <a:pt x="5449" y="57368"/>
                  </a:lnTo>
                  <a:lnTo>
                    <a:pt x="5241" y="57119"/>
                  </a:lnTo>
                  <a:lnTo>
                    <a:pt x="5074" y="56848"/>
                  </a:lnTo>
                  <a:lnTo>
                    <a:pt x="4929" y="56557"/>
                  </a:lnTo>
                  <a:lnTo>
                    <a:pt x="4804" y="56224"/>
                  </a:lnTo>
                  <a:lnTo>
                    <a:pt x="4762" y="56017"/>
                  </a:lnTo>
                  <a:lnTo>
                    <a:pt x="4742" y="55829"/>
                  </a:lnTo>
                  <a:lnTo>
                    <a:pt x="4721" y="55642"/>
                  </a:lnTo>
                  <a:lnTo>
                    <a:pt x="4721" y="55476"/>
                  </a:lnTo>
                  <a:lnTo>
                    <a:pt x="4742" y="55102"/>
                  </a:lnTo>
                  <a:lnTo>
                    <a:pt x="4804" y="54748"/>
                  </a:lnTo>
                  <a:lnTo>
                    <a:pt x="4866" y="54478"/>
                  </a:lnTo>
                  <a:lnTo>
                    <a:pt x="5157" y="53355"/>
                  </a:lnTo>
                  <a:lnTo>
                    <a:pt x="5490" y="52253"/>
                  </a:lnTo>
                  <a:lnTo>
                    <a:pt x="5823" y="51130"/>
                  </a:lnTo>
                  <a:lnTo>
                    <a:pt x="6176" y="50028"/>
                  </a:lnTo>
                  <a:lnTo>
                    <a:pt x="6946" y="47845"/>
                  </a:lnTo>
                  <a:lnTo>
                    <a:pt x="7715" y="45641"/>
                  </a:lnTo>
                  <a:lnTo>
                    <a:pt x="8775" y="42709"/>
                  </a:lnTo>
                  <a:lnTo>
                    <a:pt x="9898" y="39777"/>
                  </a:lnTo>
                  <a:lnTo>
                    <a:pt x="11042" y="36846"/>
                  </a:lnTo>
                  <a:lnTo>
                    <a:pt x="12227" y="33935"/>
                  </a:lnTo>
                  <a:lnTo>
                    <a:pt x="13412" y="31044"/>
                  </a:lnTo>
                  <a:lnTo>
                    <a:pt x="14618" y="28154"/>
                  </a:lnTo>
                  <a:lnTo>
                    <a:pt x="17072" y="22374"/>
                  </a:lnTo>
                  <a:lnTo>
                    <a:pt x="17591" y="21168"/>
                  </a:lnTo>
                  <a:lnTo>
                    <a:pt x="18111" y="19941"/>
                  </a:lnTo>
                  <a:lnTo>
                    <a:pt x="18361" y="19338"/>
                  </a:lnTo>
                  <a:lnTo>
                    <a:pt x="18569" y="18714"/>
                  </a:lnTo>
                  <a:lnTo>
                    <a:pt x="18756" y="18090"/>
                  </a:lnTo>
                  <a:lnTo>
                    <a:pt x="18922" y="17446"/>
                  </a:lnTo>
                  <a:lnTo>
                    <a:pt x="18985" y="17113"/>
                  </a:lnTo>
                  <a:lnTo>
                    <a:pt x="19005" y="16801"/>
                  </a:lnTo>
                  <a:lnTo>
                    <a:pt x="18985" y="16552"/>
                  </a:lnTo>
                  <a:lnTo>
                    <a:pt x="18943" y="16365"/>
                  </a:lnTo>
                  <a:lnTo>
                    <a:pt x="18881" y="16219"/>
                  </a:lnTo>
                  <a:lnTo>
                    <a:pt x="18797" y="16094"/>
                  </a:lnTo>
                  <a:lnTo>
                    <a:pt x="18673" y="16011"/>
                  </a:lnTo>
                  <a:lnTo>
                    <a:pt x="18506" y="15970"/>
                  </a:lnTo>
                  <a:lnTo>
                    <a:pt x="18298" y="15949"/>
                  </a:lnTo>
                  <a:lnTo>
                    <a:pt x="18070" y="15970"/>
                  </a:lnTo>
                  <a:lnTo>
                    <a:pt x="16489" y="16094"/>
                  </a:lnTo>
                  <a:lnTo>
                    <a:pt x="14930" y="16240"/>
                  </a:lnTo>
                  <a:lnTo>
                    <a:pt x="11790" y="16531"/>
                  </a:lnTo>
                  <a:lnTo>
                    <a:pt x="10210" y="16656"/>
                  </a:lnTo>
                  <a:lnTo>
                    <a:pt x="8630" y="16760"/>
                  </a:lnTo>
                  <a:lnTo>
                    <a:pt x="7840" y="16801"/>
                  </a:lnTo>
                  <a:lnTo>
                    <a:pt x="7050" y="16822"/>
                  </a:lnTo>
                  <a:lnTo>
                    <a:pt x="5469" y="16822"/>
                  </a:lnTo>
                  <a:lnTo>
                    <a:pt x="5116" y="16801"/>
                  </a:lnTo>
                  <a:lnTo>
                    <a:pt x="4846" y="16801"/>
                  </a:lnTo>
                  <a:lnTo>
                    <a:pt x="4575" y="16780"/>
                  </a:lnTo>
                  <a:lnTo>
                    <a:pt x="4326" y="16739"/>
                  </a:lnTo>
                  <a:lnTo>
                    <a:pt x="4097" y="16677"/>
                  </a:lnTo>
                  <a:lnTo>
                    <a:pt x="3868" y="16614"/>
                  </a:lnTo>
                  <a:lnTo>
                    <a:pt x="3640" y="16510"/>
                  </a:lnTo>
                  <a:lnTo>
                    <a:pt x="3452" y="16406"/>
                  </a:lnTo>
                  <a:lnTo>
                    <a:pt x="3265" y="16281"/>
                  </a:lnTo>
                  <a:lnTo>
                    <a:pt x="3078" y="16136"/>
                  </a:lnTo>
                  <a:lnTo>
                    <a:pt x="2933" y="15990"/>
                  </a:lnTo>
                  <a:lnTo>
                    <a:pt x="2766" y="15803"/>
                  </a:lnTo>
                  <a:lnTo>
                    <a:pt x="2641" y="15616"/>
                  </a:lnTo>
                  <a:lnTo>
                    <a:pt x="2517" y="15387"/>
                  </a:lnTo>
                  <a:lnTo>
                    <a:pt x="2413" y="15159"/>
                  </a:lnTo>
                  <a:lnTo>
                    <a:pt x="2309" y="14888"/>
                  </a:lnTo>
                  <a:lnTo>
                    <a:pt x="2226" y="14618"/>
                  </a:lnTo>
                  <a:lnTo>
                    <a:pt x="1955" y="13558"/>
                  </a:lnTo>
                  <a:lnTo>
                    <a:pt x="1727" y="12497"/>
                  </a:lnTo>
                  <a:lnTo>
                    <a:pt x="1539" y="11437"/>
                  </a:lnTo>
                  <a:lnTo>
                    <a:pt x="1456" y="10896"/>
                  </a:lnTo>
                  <a:lnTo>
                    <a:pt x="1394" y="10355"/>
                  </a:lnTo>
                  <a:lnTo>
                    <a:pt x="1332" y="9815"/>
                  </a:lnTo>
                  <a:lnTo>
                    <a:pt x="1290" y="9295"/>
                  </a:lnTo>
                  <a:lnTo>
                    <a:pt x="1269" y="8754"/>
                  </a:lnTo>
                  <a:lnTo>
                    <a:pt x="1269" y="8214"/>
                  </a:lnTo>
                  <a:lnTo>
                    <a:pt x="1269" y="7673"/>
                  </a:lnTo>
                  <a:lnTo>
                    <a:pt x="1290" y="7133"/>
                  </a:lnTo>
                  <a:lnTo>
                    <a:pt x="1332" y="6571"/>
                  </a:lnTo>
                  <a:lnTo>
                    <a:pt x="1394" y="6031"/>
                  </a:lnTo>
                  <a:lnTo>
                    <a:pt x="1435" y="5739"/>
                  </a:lnTo>
                  <a:lnTo>
                    <a:pt x="1498" y="5469"/>
                  </a:lnTo>
                  <a:lnTo>
                    <a:pt x="1560" y="5240"/>
                  </a:lnTo>
                  <a:lnTo>
                    <a:pt x="1643" y="5012"/>
                  </a:lnTo>
                  <a:lnTo>
                    <a:pt x="1727" y="4804"/>
                  </a:lnTo>
                  <a:lnTo>
                    <a:pt x="1851" y="4617"/>
                  </a:lnTo>
                  <a:lnTo>
                    <a:pt x="1955" y="4430"/>
                  </a:lnTo>
                  <a:lnTo>
                    <a:pt x="2101" y="4263"/>
                  </a:lnTo>
                  <a:lnTo>
                    <a:pt x="2246" y="4097"/>
                  </a:lnTo>
                  <a:lnTo>
                    <a:pt x="2392" y="3931"/>
                  </a:lnTo>
                  <a:lnTo>
                    <a:pt x="2579" y="3806"/>
                  </a:lnTo>
                  <a:lnTo>
                    <a:pt x="2745" y="3660"/>
                  </a:lnTo>
                  <a:lnTo>
                    <a:pt x="2953" y="3556"/>
                  </a:lnTo>
                  <a:lnTo>
                    <a:pt x="3161" y="3431"/>
                  </a:lnTo>
                  <a:lnTo>
                    <a:pt x="3390" y="3348"/>
                  </a:lnTo>
                  <a:lnTo>
                    <a:pt x="3640" y="3244"/>
                  </a:lnTo>
                  <a:lnTo>
                    <a:pt x="3889" y="3182"/>
                  </a:lnTo>
                  <a:lnTo>
                    <a:pt x="4139" y="3099"/>
                  </a:lnTo>
                  <a:lnTo>
                    <a:pt x="5157" y="2912"/>
                  </a:lnTo>
                  <a:lnTo>
                    <a:pt x="6155" y="2745"/>
                  </a:lnTo>
                  <a:lnTo>
                    <a:pt x="7174" y="2600"/>
                  </a:lnTo>
                  <a:lnTo>
                    <a:pt x="8193" y="2496"/>
                  </a:lnTo>
                  <a:lnTo>
                    <a:pt x="9191" y="2392"/>
                  </a:lnTo>
                  <a:lnTo>
                    <a:pt x="10210" y="2329"/>
                  </a:lnTo>
                  <a:lnTo>
                    <a:pt x="12248" y="2184"/>
                  </a:lnTo>
                  <a:lnTo>
                    <a:pt x="15076" y="2018"/>
                  </a:lnTo>
                  <a:lnTo>
                    <a:pt x="17903" y="1851"/>
                  </a:lnTo>
                  <a:lnTo>
                    <a:pt x="20752" y="1706"/>
                  </a:lnTo>
                  <a:lnTo>
                    <a:pt x="23580" y="1581"/>
                  </a:lnTo>
                  <a:lnTo>
                    <a:pt x="24994" y="1539"/>
                  </a:lnTo>
                  <a:lnTo>
                    <a:pt x="26408" y="1519"/>
                  </a:lnTo>
                  <a:close/>
                  <a:moveTo>
                    <a:pt x="25909" y="1"/>
                  </a:moveTo>
                  <a:lnTo>
                    <a:pt x="24453" y="21"/>
                  </a:lnTo>
                  <a:lnTo>
                    <a:pt x="22873" y="84"/>
                  </a:lnTo>
                  <a:lnTo>
                    <a:pt x="21293" y="146"/>
                  </a:lnTo>
                  <a:lnTo>
                    <a:pt x="18132" y="333"/>
                  </a:lnTo>
                  <a:lnTo>
                    <a:pt x="14992" y="541"/>
                  </a:lnTo>
                  <a:lnTo>
                    <a:pt x="11832" y="749"/>
                  </a:lnTo>
                  <a:lnTo>
                    <a:pt x="10813" y="812"/>
                  </a:lnTo>
                  <a:lnTo>
                    <a:pt x="9815" y="895"/>
                  </a:lnTo>
                  <a:lnTo>
                    <a:pt x="8796" y="978"/>
                  </a:lnTo>
                  <a:lnTo>
                    <a:pt x="7798" y="1103"/>
                  </a:lnTo>
                  <a:lnTo>
                    <a:pt x="6800" y="1248"/>
                  </a:lnTo>
                  <a:lnTo>
                    <a:pt x="5802" y="1415"/>
                  </a:lnTo>
                  <a:lnTo>
                    <a:pt x="4804" y="1623"/>
                  </a:lnTo>
                  <a:lnTo>
                    <a:pt x="3806" y="1872"/>
                  </a:lnTo>
                  <a:lnTo>
                    <a:pt x="3473" y="1976"/>
                  </a:lnTo>
                  <a:lnTo>
                    <a:pt x="3161" y="2101"/>
                  </a:lnTo>
                  <a:lnTo>
                    <a:pt x="2870" y="2226"/>
                  </a:lnTo>
                  <a:lnTo>
                    <a:pt x="2579" y="2371"/>
                  </a:lnTo>
                  <a:lnTo>
                    <a:pt x="2309" y="2537"/>
                  </a:lnTo>
                  <a:lnTo>
                    <a:pt x="2038" y="2704"/>
                  </a:lnTo>
                  <a:lnTo>
                    <a:pt x="1810" y="2891"/>
                  </a:lnTo>
                  <a:lnTo>
                    <a:pt x="1581" y="3078"/>
                  </a:lnTo>
                  <a:lnTo>
                    <a:pt x="1373" y="3307"/>
                  </a:lnTo>
                  <a:lnTo>
                    <a:pt x="1186" y="3535"/>
                  </a:lnTo>
                  <a:lnTo>
                    <a:pt x="999" y="3764"/>
                  </a:lnTo>
                  <a:lnTo>
                    <a:pt x="853" y="4014"/>
                  </a:lnTo>
                  <a:lnTo>
                    <a:pt x="708" y="4284"/>
                  </a:lnTo>
                  <a:lnTo>
                    <a:pt x="562" y="4575"/>
                  </a:lnTo>
                  <a:lnTo>
                    <a:pt x="458" y="4866"/>
                  </a:lnTo>
                  <a:lnTo>
                    <a:pt x="354" y="5178"/>
                  </a:lnTo>
                  <a:lnTo>
                    <a:pt x="271" y="5511"/>
                  </a:lnTo>
                  <a:lnTo>
                    <a:pt x="209" y="5843"/>
                  </a:lnTo>
                  <a:lnTo>
                    <a:pt x="105" y="6654"/>
                  </a:lnTo>
                  <a:lnTo>
                    <a:pt x="42" y="7486"/>
                  </a:lnTo>
                  <a:lnTo>
                    <a:pt x="1" y="8297"/>
                  </a:lnTo>
                  <a:lnTo>
                    <a:pt x="1" y="9129"/>
                  </a:lnTo>
                  <a:lnTo>
                    <a:pt x="22" y="9940"/>
                  </a:lnTo>
                  <a:lnTo>
                    <a:pt x="63" y="10771"/>
                  </a:lnTo>
                  <a:lnTo>
                    <a:pt x="126" y="11582"/>
                  </a:lnTo>
                  <a:lnTo>
                    <a:pt x="188" y="12414"/>
                  </a:lnTo>
                  <a:lnTo>
                    <a:pt x="271" y="13079"/>
                  </a:lnTo>
                  <a:lnTo>
                    <a:pt x="396" y="13745"/>
                  </a:lnTo>
                  <a:lnTo>
                    <a:pt x="562" y="14389"/>
                  </a:lnTo>
                  <a:lnTo>
                    <a:pt x="749" y="15034"/>
                  </a:lnTo>
                  <a:lnTo>
                    <a:pt x="957" y="15658"/>
                  </a:lnTo>
                  <a:lnTo>
                    <a:pt x="1207" y="16261"/>
                  </a:lnTo>
                  <a:lnTo>
                    <a:pt x="1498" y="16884"/>
                  </a:lnTo>
                  <a:lnTo>
                    <a:pt x="1789" y="17487"/>
                  </a:lnTo>
                  <a:lnTo>
                    <a:pt x="1935" y="17737"/>
                  </a:lnTo>
                  <a:lnTo>
                    <a:pt x="2080" y="17986"/>
                  </a:lnTo>
                  <a:lnTo>
                    <a:pt x="2246" y="18215"/>
                  </a:lnTo>
                  <a:lnTo>
                    <a:pt x="2413" y="18423"/>
                  </a:lnTo>
                  <a:lnTo>
                    <a:pt x="2600" y="18631"/>
                  </a:lnTo>
                  <a:lnTo>
                    <a:pt x="2787" y="18839"/>
                  </a:lnTo>
                  <a:lnTo>
                    <a:pt x="2974" y="19005"/>
                  </a:lnTo>
                  <a:lnTo>
                    <a:pt x="3182" y="19172"/>
                  </a:lnTo>
                  <a:lnTo>
                    <a:pt x="3411" y="19317"/>
                  </a:lnTo>
                  <a:lnTo>
                    <a:pt x="3640" y="19463"/>
                  </a:lnTo>
                  <a:lnTo>
                    <a:pt x="3889" y="19588"/>
                  </a:lnTo>
                  <a:lnTo>
                    <a:pt x="4139" y="19691"/>
                  </a:lnTo>
                  <a:lnTo>
                    <a:pt x="4388" y="19795"/>
                  </a:lnTo>
                  <a:lnTo>
                    <a:pt x="4679" y="19858"/>
                  </a:lnTo>
                  <a:lnTo>
                    <a:pt x="4970" y="19920"/>
                  </a:lnTo>
                  <a:lnTo>
                    <a:pt x="5261" y="19983"/>
                  </a:lnTo>
                  <a:lnTo>
                    <a:pt x="5885" y="20045"/>
                  </a:lnTo>
                  <a:lnTo>
                    <a:pt x="6509" y="20107"/>
                  </a:lnTo>
                  <a:lnTo>
                    <a:pt x="7154" y="20170"/>
                  </a:lnTo>
                  <a:lnTo>
                    <a:pt x="7777" y="20190"/>
                  </a:lnTo>
                  <a:lnTo>
                    <a:pt x="8401" y="20211"/>
                  </a:lnTo>
                  <a:lnTo>
                    <a:pt x="9046" y="20211"/>
                  </a:lnTo>
                  <a:lnTo>
                    <a:pt x="9669" y="20190"/>
                  </a:lnTo>
                  <a:lnTo>
                    <a:pt x="10293" y="20170"/>
                  </a:lnTo>
                  <a:lnTo>
                    <a:pt x="11873" y="20066"/>
                  </a:lnTo>
                  <a:lnTo>
                    <a:pt x="13475" y="19941"/>
                  </a:lnTo>
                  <a:lnTo>
                    <a:pt x="14265" y="19858"/>
                  </a:lnTo>
                  <a:lnTo>
                    <a:pt x="15076" y="19775"/>
                  </a:lnTo>
                  <a:lnTo>
                    <a:pt x="15886" y="19671"/>
                  </a:lnTo>
                  <a:lnTo>
                    <a:pt x="16697" y="19546"/>
                  </a:lnTo>
                  <a:lnTo>
                    <a:pt x="16573" y="19879"/>
                  </a:lnTo>
                  <a:lnTo>
                    <a:pt x="16469" y="20149"/>
                  </a:lnTo>
                  <a:lnTo>
                    <a:pt x="14701" y="24141"/>
                  </a:lnTo>
                  <a:lnTo>
                    <a:pt x="13204" y="27676"/>
                  </a:lnTo>
                  <a:lnTo>
                    <a:pt x="12456" y="29443"/>
                  </a:lnTo>
                  <a:lnTo>
                    <a:pt x="11728" y="31231"/>
                  </a:lnTo>
                  <a:lnTo>
                    <a:pt x="11000" y="32999"/>
                  </a:lnTo>
                  <a:lnTo>
                    <a:pt x="10314" y="34808"/>
                  </a:lnTo>
                  <a:lnTo>
                    <a:pt x="9628" y="36596"/>
                  </a:lnTo>
                  <a:lnTo>
                    <a:pt x="8962" y="38405"/>
                  </a:lnTo>
                  <a:lnTo>
                    <a:pt x="7486" y="42376"/>
                  </a:lnTo>
                  <a:lnTo>
                    <a:pt x="6738" y="44373"/>
                  </a:lnTo>
                  <a:lnTo>
                    <a:pt x="6031" y="46369"/>
                  </a:lnTo>
                  <a:lnTo>
                    <a:pt x="5365" y="48386"/>
                  </a:lnTo>
                  <a:lnTo>
                    <a:pt x="5053" y="49404"/>
                  </a:lnTo>
                  <a:lnTo>
                    <a:pt x="4742" y="50402"/>
                  </a:lnTo>
                  <a:lnTo>
                    <a:pt x="4471" y="51442"/>
                  </a:lnTo>
                  <a:lnTo>
                    <a:pt x="4201" y="52461"/>
                  </a:lnTo>
                  <a:lnTo>
                    <a:pt x="3951" y="53501"/>
                  </a:lnTo>
                  <a:lnTo>
                    <a:pt x="3723" y="54540"/>
                  </a:lnTo>
                  <a:lnTo>
                    <a:pt x="3536" y="55559"/>
                  </a:lnTo>
                  <a:lnTo>
                    <a:pt x="3494" y="55871"/>
                  </a:lnTo>
                  <a:lnTo>
                    <a:pt x="3452" y="56183"/>
                  </a:lnTo>
                  <a:lnTo>
                    <a:pt x="3452" y="56516"/>
                  </a:lnTo>
                  <a:lnTo>
                    <a:pt x="3452" y="56869"/>
                  </a:lnTo>
                  <a:lnTo>
                    <a:pt x="3473" y="57202"/>
                  </a:lnTo>
                  <a:lnTo>
                    <a:pt x="3536" y="57555"/>
                  </a:lnTo>
                  <a:lnTo>
                    <a:pt x="3598" y="57888"/>
                  </a:lnTo>
                  <a:lnTo>
                    <a:pt x="3702" y="58221"/>
                  </a:lnTo>
                  <a:lnTo>
                    <a:pt x="3827" y="58553"/>
                  </a:lnTo>
                  <a:lnTo>
                    <a:pt x="3993" y="58865"/>
                  </a:lnTo>
                  <a:lnTo>
                    <a:pt x="4180" y="59156"/>
                  </a:lnTo>
                  <a:lnTo>
                    <a:pt x="4409" y="59447"/>
                  </a:lnTo>
                  <a:lnTo>
                    <a:pt x="4658" y="59697"/>
                  </a:lnTo>
                  <a:lnTo>
                    <a:pt x="4929" y="59926"/>
                  </a:lnTo>
                  <a:lnTo>
                    <a:pt x="5261" y="60134"/>
                  </a:lnTo>
                  <a:lnTo>
                    <a:pt x="5615" y="60300"/>
                  </a:lnTo>
                  <a:lnTo>
                    <a:pt x="6717" y="60716"/>
                  </a:lnTo>
                  <a:lnTo>
                    <a:pt x="7840" y="61090"/>
                  </a:lnTo>
                  <a:lnTo>
                    <a:pt x="8942" y="61423"/>
                  </a:lnTo>
                  <a:lnTo>
                    <a:pt x="10065" y="61735"/>
                  </a:lnTo>
                  <a:lnTo>
                    <a:pt x="10626" y="61859"/>
                  </a:lnTo>
                  <a:lnTo>
                    <a:pt x="11208" y="61963"/>
                  </a:lnTo>
                  <a:lnTo>
                    <a:pt x="11770" y="62088"/>
                  </a:lnTo>
                  <a:lnTo>
                    <a:pt x="12352" y="62171"/>
                  </a:lnTo>
                  <a:lnTo>
                    <a:pt x="12934" y="62254"/>
                  </a:lnTo>
                  <a:lnTo>
                    <a:pt x="13516" y="62317"/>
                  </a:lnTo>
                  <a:lnTo>
                    <a:pt x="14098" y="62358"/>
                  </a:lnTo>
                  <a:lnTo>
                    <a:pt x="14680" y="62400"/>
                  </a:lnTo>
                  <a:lnTo>
                    <a:pt x="15387" y="62421"/>
                  </a:lnTo>
                  <a:lnTo>
                    <a:pt x="15741" y="62421"/>
                  </a:lnTo>
                  <a:lnTo>
                    <a:pt x="16094" y="62400"/>
                  </a:lnTo>
                  <a:lnTo>
                    <a:pt x="16448" y="62358"/>
                  </a:lnTo>
                  <a:lnTo>
                    <a:pt x="16801" y="62275"/>
                  </a:lnTo>
                  <a:lnTo>
                    <a:pt x="17134" y="62150"/>
                  </a:lnTo>
                  <a:lnTo>
                    <a:pt x="17488" y="61984"/>
                  </a:lnTo>
                  <a:lnTo>
                    <a:pt x="18007" y="61672"/>
                  </a:lnTo>
                  <a:lnTo>
                    <a:pt x="18506" y="61298"/>
                  </a:lnTo>
                  <a:lnTo>
                    <a:pt x="18964" y="60924"/>
                  </a:lnTo>
                  <a:lnTo>
                    <a:pt x="19421" y="60508"/>
                  </a:lnTo>
                  <a:lnTo>
                    <a:pt x="19816" y="60071"/>
                  </a:lnTo>
                  <a:lnTo>
                    <a:pt x="20211" y="59593"/>
                  </a:lnTo>
                  <a:lnTo>
                    <a:pt x="20565" y="59094"/>
                  </a:lnTo>
                  <a:lnTo>
                    <a:pt x="20877" y="58574"/>
                  </a:lnTo>
                  <a:lnTo>
                    <a:pt x="21729" y="57015"/>
                  </a:lnTo>
                  <a:lnTo>
                    <a:pt x="22561" y="55434"/>
                  </a:lnTo>
                  <a:lnTo>
                    <a:pt x="23372" y="53854"/>
                  </a:lnTo>
                  <a:lnTo>
                    <a:pt x="24141" y="52253"/>
                  </a:lnTo>
                  <a:lnTo>
                    <a:pt x="24890" y="50652"/>
                  </a:lnTo>
                  <a:lnTo>
                    <a:pt x="25638" y="49030"/>
                  </a:lnTo>
                  <a:lnTo>
                    <a:pt x="26324" y="47408"/>
                  </a:lnTo>
                  <a:lnTo>
                    <a:pt x="27011" y="45766"/>
                  </a:lnTo>
                  <a:lnTo>
                    <a:pt x="28009" y="43229"/>
                  </a:lnTo>
                  <a:lnTo>
                    <a:pt x="28986" y="40713"/>
                  </a:lnTo>
                  <a:lnTo>
                    <a:pt x="30920" y="35619"/>
                  </a:lnTo>
                  <a:lnTo>
                    <a:pt x="31876" y="33082"/>
                  </a:lnTo>
                  <a:lnTo>
                    <a:pt x="32874" y="30566"/>
                  </a:lnTo>
                  <a:lnTo>
                    <a:pt x="33893" y="28050"/>
                  </a:lnTo>
                  <a:lnTo>
                    <a:pt x="34413" y="26782"/>
                  </a:lnTo>
                  <a:lnTo>
                    <a:pt x="34953" y="25534"/>
                  </a:lnTo>
                  <a:lnTo>
                    <a:pt x="35640" y="23954"/>
                  </a:lnTo>
                  <a:lnTo>
                    <a:pt x="36284" y="22353"/>
                  </a:lnTo>
                  <a:lnTo>
                    <a:pt x="36908" y="20731"/>
                  </a:lnTo>
                  <a:lnTo>
                    <a:pt x="37490" y="19109"/>
                  </a:lnTo>
                  <a:lnTo>
                    <a:pt x="38072" y="17467"/>
                  </a:lnTo>
                  <a:lnTo>
                    <a:pt x="38613" y="15824"/>
                  </a:lnTo>
                  <a:lnTo>
                    <a:pt x="39133" y="14161"/>
                  </a:lnTo>
                  <a:lnTo>
                    <a:pt x="39632" y="12497"/>
                  </a:lnTo>
                  <a:lnTo>
                    <a:pt x="39861" y="11645"/>
                  </a:lnTo>
                  <a:lnTo>
                    <a:pt x="40068" y="10771"/>
                  </a:lnTo>
                  <a:lnTo>
                    <a:pt x="40256" y="9919"/>
                  </a:lnTo>
                  <a:lnTo>
                    <a:pt x="40380" y="9046"/>
                  </a:lnTo>
                  <a:lnTo>
                    <a:pt x="40443" y="8609"/>
                  </a:lnTo>
                  <a:lnTo>
                    <a:pt x="40484" y="8151"/>
                  </a:lnTo>
                  <a:lnTo>
                    <a:pt x="40505" y="7715"/>
                  </a:lnTo>
                  <a:lnTo>
                    <a:pt x="40505" y="7278"/>
                  </a:lnTo>
                  <a:lnTo>
                    <a:pt x="40505" y="6821"/>
                  </a:lnTo>
                  <a:lnTo>
                    <a:pt x="40484" y="6384"/>
                  </a:lnTo>
                  <a:lnTo>
                    <a:pt x="40464" y="5927"/>
                  </a:lnTo>
                  <a:lnTo>
                    <a:pt x="40401" y="5490"/>
                  </a:lnTo>
                  <a:lnTo>
                    <a:pt x="40339" y="5033"/>
                  </a:lnTo>
                  <a:lnTo>
                    <a:pt x="40235" y="4596"/>
                  </a:lnTo>
                  <a:lnTo>
                    <a:pt x="40089" y="4180"/>
                  </a:lnTo>
                  <a:lnTo>
                    <a:pt x="39923" y="3785"/>
                  </a:lnTo>
                  <a:lnTo>
                    <a:pt x="39757" y="3411"/>
                  </a:lnTo>
                  <a:lnTo>
                    <a:pt x="39528" y="3036"/>
                  </a:lnTo>
                  <a:lnTo>
                    <a:pt x="39299" y="2704"/>
                  </a:lnTo>
                  <a:lnTo>
                    <a:pt x="39029" y="2413"/>
                  </a:lnTo>
                  <a:lnTo>
                    <a:pt x="38738" y="2122"/>
                  </a:lnTo>
                  <a:lnTo>
                    <a:pt x="38426" y="1851"/>
                  </a:lnTo>
                  <a:lnTo>
                    <a:pt x="38093" y="1623"/>
                  </a:lnTo>
                  <a:lnTo>
                    <a:pt x="37740" y="1394"/>
                  </a:lnTo>
                  <a:lnTo>
                    <a:pt x="37365" y="1207"/>
                  </a:lnTo>
                  <a:lnTo>
                    <a:pt x="36970" y="1061"/>
                  </a:lnTo>
                  <a:lnTo>
                    <a:pt x="36534" y="936"/>
                  </a:lnTo>
                  <a:lnTo>
                    <a:pt x="36097" y="832"/>
                  </a:lnTo>
                  <a:lnTo>
                    <a:pt x="35369" y="687"/>
                  </a:lnTo>
                  <a:lnTo>
                    <a:pt x="34642" y="583"/>
                  </a:lnTo>
                  <a:lnTo>
                    <a:pt x="33207" y="375"/>
                  </a:lnTo>
                  <a:lnTo>
                    <a:pt x="31751" y="229"/>
                  </a:lnTo>
                  <a:lnTo>
                    <a:pt x="30296" y="105"/>
                  </a:lnTo>
                  <a:lnTo>
                    <a:pt x="28840" y="42"/>
                  </a:lnTo>
                  <a:lnTo>
                    <a:pt x="273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56" name="Google Shape;2056;p13"/>
            <p:cNvSpPr/>
            <p:nvPr/>
          </p:nvSpPr>
          <p:spPr>
            <a:xfrm>
              <a:off x="5758525" y="3039950"/>
              <a:ext cx="166900" cy="342050"/>
            </a:xfrm>
            <a:custGeom>
              <a:avLst/>
              <a:gdLst/>
              <a:ahLst/>
              <a:cxnLst/>
              <a:rect l="l" t="t" r="r" b="b"/>
              <a:pathLst>
                <a:path w="6676" h="13682" extrusionOk="0">
                  <a:moveTo>
                    <a:pt x="6634" y="0"/>
                  </a:moveTo>
                  <a:lnTo>
                    <a:pt x="6530" y="21"/>
                  </a:lnTo>
                  <a:lnTo>
                    <a:pt x="6446" y="63"/>
                  </a:lnTo>
                  <a:lnTo>
                    <a:pt x="6384" y="104"/>
                  </a:lnTo>
                  <a:lnTo>
                    <a:pt x="6343" y="167"/>
                  </a:lnTo>
                  <a:lnTo>
                    <a:pt x="6239" y="291"/>
                  </a:lnTo>
                  <a:lnTo>
                    <a:pt x="6176" y="416"/>
                  </a:lnTo>
                  <a:lnTo>
                    <a:pt x="5677" y="1144"/>
                  </a:lnTo>
                  <a:lnTo>
                    <a:pt x="5220" y="1913"/>
                  </a:lnTo>
                  <a:lnTo>
                    <a:pt x="4783" y="2703"/>
                  </a:lnTo>
                  <a:lnTo>
                    <a:pt x="4388" y="3493"/>
                  </a:lnTo>
                  <a:lnTo>
                    <a:pt x="3515" y="5240"/>
                  </a:lnTo>
                  <a:lnTo>
                    <a:pt x="2662" y="6966"/>
                  </a:lnTo>
                  <a:lnTo>
                    <a:pt x="2226" y="7839"/>
                  </a:lnTo>
                  <a:lnTo>
                    <a:pt x="1789" y="8692"/>
                  </a:lnTo>
                  <a:lnTo>
                    <a:pt x="1311" y="9544"/>
                  </a:lnTo>
                  <a:lnTo>
                    <a:pt x="832" y="10376"/>
                  </a:lnTo>
                  <a:lnTo>
                    <a:pt x="708" y="10605"/>
                  </a:lnTo>
                  <a:lnTo>
                    <a:pt x="583" y="10833"/>
                  </a:lnTo>
                  <a:lnTo>
                    <a:pt x="396" y="11312"/>
                  </a:lnTo>
                  <a:lnTo>
                    <a:pt x="229" y="11790"/>
                  </a:lnTo>
                  <a:lnTo>
                    <a:pt x="84" y="12289"/>
                  </a:lnTo>
                  <a:lnTo>
                    <a:pt x="42" y="12476"/>
                  </a:lnTo>
                  <a:lnTo>
                    <a:pt x="22" y="12663"/>
                  </a:lnTo>
                  <a:lnTo>
                    <a:pt x="1" y="12850"/>
                  </a:lnTo>
                  <a:lnTo>
                    <a:pt x="22" y="13017"/>
                  </a:lnTo>
                  <a:lnTo>
                    <a:pt x="63" y="13183"/>
                  </a:lnTo>
                  <a:lnTo>
                    <a:pt x="146" y="13328"/>
                  </a:lnTo>
                  <a:lnTo>
                    <a:pt x="271" y="13453"/>
                  </a:lnTo>
                  <a:lnTo>
                    <a:pt x="458" y="13578"/>
                  </a:lnTo>
                  <a:lnTo>
                    <a:pt x="645" y="13640"/>
                  </a:lnTo>
                  <a:lnTo>
                    <a:pt x="832" y="13682"/>
                  </a:lnTo>
                  <a:lnTo>
                    <a:pt x="999" y="13661"/>
                  </a:lnTo>
                  <a:lnTo>
                    <a:pt x="1165" y="13599"/>
                  </a:lnTo>
                  <a:lnTo>
                    <a:pt x="1311" y="13516"/>
                  </a:lnTo>
                  <a:lnTo>
                    <a:pt x="1456" y="13412"/>
                  </a:lnTo>
                  <a:lnTo>
                    <a:pt x="1602" y="13287"/>
                  </a:lnTo>
                  <a:lnTo>
                    <a:pt x="1727" y="13141"/>
                  </a:lnTo>
                  <a:lnTo>
                    <a:pt x="1976" y="12829"/>
                  </a:lnTo>
                  <a:lnTo>
                    <a:pt x="2205" y="12518"/>
                  </a:lnTo>
                  <a:lnTo>
                    <a:pt x="2413" y="12206"/>
                  </a:lnTo>
                  <a:lnTo>
                    <a:pt x="2621" y="11873"/>
                  </a:lnTo>
                  <a:lnTo>
                    <a:pt x="2808" y="11520"/>
                  </a:lnTo>
                  <a:lnTo>
                    <a:pt x="2974" y="11187"/>
                  </a:lnTo>
                  <a:lnTo>
                    <a:pt x="3140" y="10833"/>
                  </a:lnTo>
                  <a:lnTo>
                    <a:pt x="3286" y="10459"/>
                  </a:lnTo>
                  <a:lnTo>
                    <a:pt x="4201" y="8151"/>
                  </a:lnTo>
                  <a:lnTo>
                    <a:pt x="5116" y="5822"/>
                  </a:lnTo>
                  <a:lnTo>
                    <a:pt x="5511" y="4762"/>
                  </a:lnTo>
                  <a:lnTo>
                    <a:pt x="5885" y="3681"/>
                  </a:lnTo>
                  <a:lnTo>
                    <a:pt x="6051" y="3140"/>
                  </a:lnTo>
                  <a:lnTo>
                    <a:pt x="6218" y="2579"/>
                  </a:lnTo>
                  <a:lnTo>
                    <a:pt x="6363" y="2038"/>
                  </a:lnTo>
                  <a:lnTo>
                    <a:pt x="6488" y="1477"/>
                  </a:lnTo>
                  <a:lnTo>
                    <a:pt x="6571" y="1123"/>
                  </a:lnTo>
                  <a:lnTo>
                    <a:pt x="6654" y="770"/>
                  </a:lnTo>
                  <a:lnTo>
                    <a:pt x="6675" y="582"/>
                  </a:lnTo>
                  <a:lnTo>
                    <a:pt x="6675" y="395"/>
                  </a:lnTo>
                  <a:lnTo>
                    <a:pt x="6675" y="208"/>
                  </a:lnTo>
                  <a:lnTo>
                    <a:pt x="66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57" name="Google Shape;2057;p13"/>
            <p:cNvSpPr/>
            <p:nvPr/>
          </p:nvSpPr>
          <p:spPr>
            <a:xfrm>
              <a:off x="5474200" y="2050725"/>
              <a:ext cx="298900" cy="63450"/>
            </a:xfrm>
            <a:custGeom>
              <a:avLst/>
              <a:gdLst/>
              <a:ahLst/>
              <a:cxnLst/>
              <a:rect l="l" t="t" r="r" b="b"/>
              <a:pathLst>
                <a:path w="11956" h="2538" extrusionOk="0">
                  <a:moveTo>
                    <a:pt x="8546" y="1"/>
                  </a:moveTo>
                  <a:lnTo>
                    <a:pt x="7922" y="21"/>
                  </a:lnTo>
                  <a:lnTo>
                    <a:pt x="7298" y="63"/>
                  </a:lnTo>
                  <a:lnTo>
                    <a:pt x="6051" y="167"/>
                  </a:lnTo>
                  <a:lnTo>
                    <a:pt x="4803" y="292"/>
                  </a:lnTo>
                  <a:lnTo>
                    <a:pt x="4179" y="333"/>
                  </a:lnTo>
                  <a:lnTo>
                    <a:pt x="3576" y="375"/>
                  </a:lnTo>
                  <a:lnTo>
                    <a:pt x="3181" y="416"/>
                  </a:lnTo>
                  <a:lnTo>
                    <a:pt x="2828" y="458"/>
                  </a:lnTo>
                  <a:lnTo>
                    <a:pt x="2454" y="541"/>
                  </a:lnTo>
                  <a:lnTo>
                    <a:pt x="2079" y="624"/>
                  </a:lnTo>
                  <a:lnTo>
                    <a:pt x="1726" y="728"/>
                  </a:lnTo>
                  <a:lnTo>
                    <a:pt x="1372" y="832"/>
                  </a:lnTo>
                  <a:lnTo>
                    <a:pt x="665" y="1103"/>
                  </a:lnTo>
                  <a:lnTo>
                    <a:pt x="520" y="1165"/>
                  </a:lnTo>
                  <a:lnTo>
                    <a:pt x="395" y="1227"/>
                  </a:lnTo>
                  <a:lnTo>
                    <a:pt x="270" y="1311"/>
                  </a:lnTo>
                  <a:lnTo>
                    <a:pt x="166" y="1414"/>
                  </a:lnTo>
                  <a:lnTo>
                    <a:pt x="83" y="1539"/>
                  </a:lnTo>
                  <a:lnTo>
                    <a:pt x="21" y="1664"/>
                  </a:lnTo>
                  <a:lnTo>
                    <a:pt x="0" y="1830"/>
                  </a:lnTo>
                  <a:lnTo>
                    <a:pt x="21" y="2017"/>
                  </a:lnTo>
                  <a:lnTo>
                    <a:pt x="83" y="2163"/>
                  </a:lnTo>
                  <a:lnTo>
                    <a:pt x="146" y="2288"/>
                  </a:lnTo>
                  <a:lnTo>
                    <a:pt x="250" y="2392"/>
                  </a:lnTo>
                  <a:lnTo>
                    <a:pt x="374" y="2454"/>
                  </a:lnTo>
                  <a:lnTo>
                    <a:pt x="499" y="2496"/>
                  </a:lnTo>
                  <a:lnTo>
                    <a:pt x="645" y="2516"/>
                  </a:lnTo>
                  <a:lnTo>
                    <a:pt x="957" y="2537"/>
                  </a:lnTo>
                  <a:lnTo>
                    <a:pt x="1372" y="2537"/>
                  </a:lnTo>
                  <a:lnTo>
                    <a:pt x="1809" y="2516"/>
                  </a:lnTo>
                  <a:lnTo>
                    <a:pt x="2641" y="2454"/>
                  </a:lnTo>
                  <a:lnTo>
                    <a:pt x="3493" y="2350"/>
                  </a:lnTo>
                  <a:lnTo>
                    <a:pt x="4325" y="2184"/>
                  </a:lnTo>
                  <a:lnTo>
                    <a:pt x="5053" y="2038"/>
                  </a:lnTo>
                  <a:lnTo>
                    <a:pt x="5801" y="1893"/>
                  </a:lnTo>
                  <a:lnTo>
                    <a:pt x="7278" y="1643"/>
                  </a:lnTo>
                  <a:lnTo>
                    <a:pt x="8005" y="1518"/>
                  </a:lnTo>
                  <a:lnTo>
                    <a:pt x="8733" y="1373"/>
                  </a:lnTo>
                  <a:lnTo>
                    <a:pt x="9461" y="1186"/>
                  </a:lnTo>
                  <a:lnTo>
                    <a:pt x="10189" y="999"/>
                  </a:lnTo>
                  <a:lnTo>
                    <a:pt x="10604" y="874"/>
                  </a:lnTo>
                  <a:lnTo>
                    <a:pt x="11041" y="728"/>
                  </a:lnTo>
                  <a:lnTo>
                    <a:pt x="11270" y="645"/>
                  </a:lnTo>
                  <a:lnTo>
                    <a:pt x="11498" y="520"/>
                  </a:lnTo>
                  <a:lnTo>
                    <a:pt x="11727" y="396"/>
                  </a:lnTo>
                  <a:lnTo>
                    <a:pt x="11956" y="229"/>
                  </a:lnTo>
                  <a:lnTo>
                    <a:pt x="11457" y="125"/>
                  </a:lnTo>
                  <a:lnTo>
                    <a:pt x="11249" y="84"/>
                  </a:lnTo>
                  <a:lnTo>
                    <a:pt x="11062" y="63"/>
                  </a:lnTo>
                  <a:lnTo>
                    <a:pt x="9814" y="21"/>
                  </a:lnTo>
                  <a:lnTo>
                    <a:pt x="854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58" name="Google Shape;2058;p13"/>
            <p:cNvSpPr/>
            <p:nvPr/>
          </p:nvSpPr>
          <p:spPr>
            <a:xfrm>
              <a:off x="5831300" y="2035650"/>
              <a:ext cx="65000" cy="41100"/>
            </a:xfrm>
            <a:custGeom>
              <a:avLst/>
              <a:gdLst/>
              <a:ahLst/>
              <a:cxnLst/>
              <a:rect l="l" t="t" r="r" b="b"/>
              <a:pathLst>
                <a:path w="2600" h="1644" extrusionOk="0">
                  <a:moveTo>
                    <a:pt x="1103" y="1"/>
                  </a:moveTo>
                  <a:lnTo>
                    <a:pt x="832" y="21"/>
                  </a:lnTo>
                  <a:lnTo>
                    <a:pt x="687" y="63"/>
                  </a:lnTo>
                  <a:lnTo>
                    <a:pt x="562" y="105"/>
                  </a:lnTo>
                  <a:lnTo>
                    <a:pt x="458" y="167"/>
                  </a:lnTo>
                  <a:lnTo>
                    <a:pt x="354" y="208"/>
                  </a:lnTo>
                  <a:lnTo>
                    <a:pt x="250" y="292"/>
                  </a:lnTo>
                  <a:lnTo>
                    <a:pt x="167" y="354"/>
                  </a:lnTo>
                  <a:lnTo>
                    <a:pt x="105" y="458"/>
                  </a:lnTo>
                  <a:lnTo>
                    <a:pt x="63" y="541"/>
                  </a:lnTo>
                  <a:lnTo>
                    <a:pt x="22" y="666"/>
                  </a:lnTo>
                  <a:lnTo>
                    <a:pt x="1" y="791"/>
                  </a:lnTo>
                  <a:lnTo>
                    <a:pt x="1" y="915"/>
                  </a:lnTo>
                  <a:lnTo>
                    <a:pt x="22" y="1040"/>
                  </a:lnTo>
                  <a:lnTo>
                    <a:pt x="63" y="1144"/>
                  </a:lnTo>
                  <a:lnTo>
                    <a:pt x="105" y="1227"/>
                  </a:lnTo>
                  <a:lnTo>
                    <a:pt x="188" y="1311"/>
                  </a:lnTo>
                  <a:lnTo>
                    <a:pt x="271" y="1394"/>
                  </a:lnTo>
                  <a:lnTo>
                    <a:pt x="375" y="1456"/>
                  </a:lnTo>
                  <a:lnTo>
                    <a:pt x="479" y="1518"/>
                  </a:lnTo>
                  <a:lnTo>
                    <a:pt x="604" y="1560"/>
                  </a:lnTo>
                  <a:lnTo>
                    <a:pt x="749" y="1602"/>
                  </a:lnTo>
                  <a:lnTo>
                    <a:pt x="895" y="1622"/>
                  </a:lnTo>
                  <a:lnTo>
                    <a:pt x="1040" y="1643"/>
                  </a:lnTo>
                  <a:lnTo>
                    <a:pt x="1186" y="1622"/>
                  </a:lnTo>
                  <a:lnTo>
                    <a:pt x="1352" y="1602"/>
                  </a:lnTo>
                  <a:lnTo>
                    <a:pt x="1498" y="1581"/>
                  </a:lnTo>
                  <a:lnTo>
                    <a:pt x="1643" y="1518"/>
                  </a:lnTo>
                  <a:lnTo>
                    <a:pt x="1789" y="1477"/>
                  </a:lnTo>
                  <a:lnTo>
                    <a:pt x="1934" y="1394"/>
                  </a:lnTo>
                  <a:lnTo>
                    <a:pt x="2080" y="1311"/>
                  </a:lnTo>
                  <a:lnTo>
                    <a:pt x="2205" y="1227"/>
                  </a:lnTo>
                  <a:lnTo>
                    <a:pt x="2309" y="1123"/>
                  </a:lnTo>
                  <a:lnTo>
                    <a:pt x="2433" y="999"/>
                  </a:lnTo>
                  <a:lnTo>
                    <a:pt x="2517" y="874"/>
                  </a:lnTo>
                  <a:lnTo>
                    <a:pt x="2600" y="749"/>
                  </a:lnTo>
                  <a:lnTo>
                    <a:pt x="2392" y="520"/>
                  </a:lnTo>
                  <a:lnTo>
                    <a:pt x="2163" y="333"/>
                  </a:lnTo>
                  <a:lnTo>
                    <a:pt x="1934" y="188"/>
                  </a:lnTo>
                  <a:lnTo>
                    <a:pt x="1664" y="84"/>
                  </a:lnTo>
                  <a:lnTo>
                    <a:pt x="139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2059" name="Google Shape;2059;p13"/>
          <p:cNvGrpSpPr/>
          <p:nvPr/>
        </p:nvGrpSpPr>
        <p:grpSpPr>
          <a:xfrm>
            <a:off x="5080946" y="5991363"/>
            <a:ext cx="579648" cy="770432"/>
            <a:chOff x="3930850" y="1991475"/>
            <a:chExt cx="1151425" cy="1529850"/>
          </a:xfrm>
        </p:grpSpPr>
        <p:sp>
          <p:nvSpPr>
            <p:cNvPr id="2060" name="Google Shape;2060;p13"/>
            <p:cNvSpPr/>
            <p:nvPr/>
          </p:nvSpPr>
          <p:spPr>
            <a:xfrm>
              <a:off x="3958400" y="2030975"/>
              <a:ext cx="1059925" cy="1416525"/>
            </a:xfrm>
            <a:custGeom>
              <a:avLst/>
              <a:gdLst/>
              <a:ahLst/>
              <a:cxnLst/>
              <a:rect l="l" t="t" r="r" b="b"/>
              <a:pathLst>
                <a:path w="42397" h="56661" extrusionOk="0">
                  <a:moveTo>
                    <a:pt x="21562" y="3598"/>
                  </a:moveTo>
                  <a:lnTo>
                    <a:pt x="21750" y="3639"/>
                  </a:lnTo>
                  <a:lnTo>
                    <a:pt x="21916" y="3681"/>
                  </a:lnTo>
                  <a:lnTo>
                    <a:pt x="22061" y="3743"/>
                  </a:lnTo>
                  <a:lnTo>
                    <a:pt x="21874" y="3993"/>
                  </a:lnTo>
                  <a:lnTo>
                    <a:pt x="21666" y="4221"/>
                  </a:lnTo>
                  <a:lnTo>
                    <a:pt x="21438" y="4429"/>
                  </a:lnTo>
                  <a:lnTo>
                    <a:pt x="21209" y="4616"/>
                  </a:lnTo>
                  <a:lnTo>
                    <a:pt x="20959" y="4804"/>
                  </a:lnTo>
                  <a:lnTo>
                    <a:pt x="20710" y="4949"/>
                  </a:lnTo>
                  <a:lnTo>
                    <a:pt x="20419" y="5074"/>
                  </a:lnTo>
                  <a:lnTo>
                    <a:pt x="20128" y="5199"/>
                  </a:lnTo>
                  <a:lnTo>
                    <a:pt x="20024" y="5219"/>
                  </a:lnTo>
                  <a:lnTo>
                    <a:pt x="19795" y="5219"/>
                  </a:lnTo>
                  <a:lnTo>
                    <a:pt x="19670" y="5157"/>
                  </a:lnTo>
                  <a:lnTo>
                    <a:pt x="19546" y="5074"/>
                  </a:lnTo>
                  <a:lnTo>
                    <a:pt x="19442" y="4949"/>
                  </a:lnTo>
                  <a:lnTo>
                    <a:pt x="19400" y="4866"/>
                  </a:lnTo>
                  <a:lnTo>
                    <a:pt x="19358" y="4804"/>
                  </a:lnTo>
                  <a:lnTo>
                    <a:pt x="19358" y="4720"/>
                  </a:lnTo>
                  <a:lnTo>
                    <a:pt x="19358" y="4637"/>
                  </a:lnTo>
                  <a:lnTo>
                    <a:pt x="19400" y="4471"/>
                  </a:lnTo>
                  <a:lnTo>
                    <a:pt x="19483" y="4325"/>
                  </a:lnTo>
                  <a:lnTo>
                    <a:pt x="19525" y="4242"/>
                  </a:lnTo>
                  <a:lnTo>
                    <a:pt x="19608" y="4180"/>
                  </a:lnTo>
                  <a:lnTo>
                    <a:pt x="19774" y="4034"/>
                  </a:lnTo>
                  <a:lnTo>
                    <a:pt x="20003" y="3909"/>
                  </a:lnTo>
                  <a:lnTo>
                    <a:pt x="20232" y="3806"/>
                  </a:lnTo>
                  <a:lnTo>
                    <a:pt x="20523" y="3722"/>
                  </a:lnTo>
                  <a:lnTo>
                    <a:pt x="20793" y="3660"/>
                  </a:lnTo>
                  <a:lnTo>
                    <a:pt x="21084" y="3618"/>
                  </a:lnTo>
                  <a:lnTo>
                    <a:pt x="21355" y="3598"/>
                  </a:lnTo>
                  <a:close/>
                  <a:moveTo>
                    <a:pt x="17300" y="5677"/>
                  </a:moveTo>
                  <a:lnTo>
                    <a:pt x="17321" y="5802"/>
                  </a:lnTo>
                  <a:lnTo>
                    <a:pt x="17300" y="5885"/>
                  </a:lnTo>
                  <a:lnTo>
                    <a:pt x="17279" y="5968"/>
                  </a:lnTo>
                  <a:lnTo>
                    <a:pt x="17238" y="6030"/>
                  </a:lnTo>
                  <a:lnTo>
                    <a:pt x="17134" y="6155"/>
                  </a:lnTo>
                  <a:lnTo>
                    <a:pt x="17009" y="6238"/>
                  </a:lnTo>
                  <a:lnTo>
                    <a:pt x="15699" y="7486"/>
                  </a:lnTo>
                  <a:lnTo>
                    <a:pt x="15054" y="8110"/>
                  </a:lnTo>
                  <a:lnTo>
                    <a:pt x="14389" y="8692"/>
                  </a:lnTo>
                  <a:lnTo>
                    <a:pt x="13682" y="9336"/>
                  </a:lnTo>
                  <a:lnTo>
                    <a:pt x="13017" y="9981"/>
                  </a:lnTo>
                  <a:lnTo>
                    <a:pt x="12351" y="10646"/>
                  </a:lnTo>
                  <a:lnTo>
                    <a:pt x="11727" y="11312"/>
                  </a:lnTo>
                  <a:lnTo>
                    <a:pt x="11145" y="12019"/>
                  </a:lnTo>
                  <a:lnTo>
                    <a:pt x="10563" y="12726"/>
                  </a:lnTo>
                  <a:lnTo>
                    <a:pt x="10002" y="13453"/>
                  </a:lnTo>
                  <a:lnTo>
                    <a:pt x="9482" y="14202"/>
                  </a:lnTo>
                  <a:lnTo>
                    <a:pt x="8983" y="14971"/>
                  </a:lnTo>
                  <a:lnTo>
                    <a:pt x="8484" y="15741"/>
                  </a:lnTo>
                  <a:lnTo>
                    <a:pt x="8026" y="16552"/>
                  </a:lnTo>
                  <a:lnTo>
                    <a:pt x="7590" y="17342"/>
                  </a:lnTo>
                  <a:lnTo>
                    <a:pt x="7174" y="18173"/>
                  </a:lnTo>
                  <a:lnTo>
                    <a:pt x="6779" y="19005"/>
                  </a:lnTo>
                  <a:lnTo>
                    <a:pt x="6405" y="19858"/>
                  </a:lnTo>
                  <a:lnTo>
                    <a:pt x="6051" y="20731"/>
                  </a:lnTo>
                  <a:lnTo>
                    <a:pt x="5739" y="21459"/>
                  </a:lnTo>
                  <a:lnTo>
                    <a:pt x="5386" y="22145"/>
                  </a:lnTo>
                  <a:lnTo>
                    <a:pt x="5282" y="22332"/>
                  </a:lnTo>
                  <a:lnTo>
                    <a:pt x="5157" y="22477"/>
                  </a:lnTo>
                  <a:lnTo>
                    <a:pt x="5074" y="22540"/>
                  </a:lnTo>
                  <a:lnTo>
                    <a:pt x="4991" y="22602"/>
                  </a:lnTo>
                  <a:lnTo>
                    <a:pt x="4907" y="22623"/>
                  </a:lnTo>
                  <a:lnTo>
                    <a:pt x="4803" y="22623"/>
                  </a:lnTo>
                  <a:lnTo>
                    <a:pt x="4637" y="22602"/>
                  </a:lnTo>
                  <a:lnTo>
                    <a:pt x="4492" y="22561"/>
                  </a:lnTo>
                  <a:lnTo>
                    <a:pt x="4388" y="22477"/>
                  </a:lnTo>
                  <a:lnTo>
                    <a:pt x="4304" y="22394"/>
                  </a:lnTo>
                  <a:lnTo>
                    <a:pt x="4242" y="22290"/>
                  </a:lnTo>
                  <a:lnTo>
                    <a:pt x="4221" y="22186"/>
                  </a:lnTo>
                  <a:lnTo>
                    <a:pt x="4180" y="22062"/>
                  </a:lnTo>
                  <a:lnTo>
                    <a:pt x="4180" y="21812"/>
                  </a:lnTo>
                  <a:lnTo>
                    <a:pt x="4200" y="21417"/>
                  </a:lnTo>
                  <a:lnTo>
                    <a:pt x="4242" y="21022"/>
                  </a:lnTo>
                  <a:lnTo>
                    <a:pt x="4325" y="20648"/>
                  </a:lnTo>
                  <a:lnTo>
                    <a:pt x="4450" y="20273"/>
                  </a:lnTo>
                  <a:lnTo>
                    <a:pt x="4762" y="19379"/>
                  </a:lnTo>
                  <a:lnTo>
                    <a:pt x="5095" y="18485"/>
                  </a:lnTo>
                  <a:lnTo>
                    <a:pt x="5469" y="17633"/>
                  </a:lnTo>
                  <a:lnTo>
                    <a:pt x="5864" y="16780"/>
                  </a:lnTo>
                  <a:lnTo>
                    <a:pt x="6280" y="15969"/>
                  </a:lnTo>
                  <a:lnTo>
                    <a:pt x="6716" y="15158"/>
                  </a:lnTo>
                  <a:lnTo>
                    <a:pt x="7195" y="14368"/>
                  </a:lnTo>
                  <a:lnTo>
                    <a:pt x="7694" y="13599"/>
                  </a:lnTo>
                  <a:lnTo>
                    <a:pt x="8213" y="12850"/>
                  </a:lnTo>
                  <a:lnTo>
                    <a:pt x="8775" y="12123"/>
                  </a:lnTo>
                  <a:lnTo>
                    <a:pt x="9378" y="11416"/>
                  </a:lnTo>
                  <a:lnTo>
                    <a:pt x="9981" y="10730"/>
                  </a:lnTo>
                  <a:lnTo>
                    <a:pt x="10646" y="10085"/>
                  </a:lnTo>
                  <a:lnTo>
                    <a:pt x="11332" y="9440"/>
                  </a:lnTo>
                  <a:lnTo>
                    <a:pt x="12060" y="8817"/>
                  </a:lnTo>
                  <a:lnTo>
                    <a:pt x="12809" y="8234"/>
                  </a:lnTo>
                  <a:lnTo>
                    <a:pt x="13536" y="7694"/>
                  </a:lnTo>
                  <a:lnTo>
                    <a:pt x="14264" y="7132"/>
                  </a:lnTo>
                  <a:lnTo>
                    <a:pt x="14638" y="6883"/>
                  </a:lnTo>
                  <a:lnTo>
                    <a:pt x="15034" y="6613"/>
                  </a:lnTo>
                  <a:lnTo>
                    <a:pt x="15408" y="6384"/>
                  </a:lnTo>
                  <a:lnTo>
                    <a:pt x="15824" y="6155"/>
                  </a:lnTo>
                  <a:lnTo>
                    <a:pt x="16156" y="5989"/>
                  </a:lnTo>
                  <a:lnTo>
                    <a:pt x="16531" y="5843"/>
                  </a:lnTo>
                  <a:lnTo>
                    <a:pt x="16697" y="5781"/>
                  </a:lnTo>
                  <a:lnTo>
                    <a:pt x="16905" y="5718"/>
                  </a:lnTo>
                  <a:lnTo>
                    <a:pt x="17092" y="5698"/>
                  </a:lnTo>
                  <a:lnTo>
                    <a:pt x="17300" y="5677"/>
                  </a:lnTo>
                  <a:close/>
                  <a:moveTo>
                    <a:pt x="25575" y="29443"/>
                  </a:moveTo>
                  <a:lnTo>
                    <a:pt x="25700" y="29464"/>
                  </a:lnTo>
                  <a:lnTo>
                    <a:pt x="26116" y="29589"/>
                  </a:lnTo>
                  <a:lnTo>
                    <a:pt x="26532" y="29713"/>
                  </a:lnTo>
                  <a:lnTo>
                    <a:pt x="26906" y="29880"/>
                  </a:lnTo>
                  <a:lnTo>
                    <a:pt x="27260" y="30088"/>
                  </a:lnTo>
                  <a:lnTo>
                    <a:pt x="27613" y="30316"/>
                  </a:lnTo>
                  <a:lnTo>
                    <a:pt x="27946" y="30566"/>
                  </a:lnTo>
                  <a:lnTo>
                    <a:pt x="28237" y="30857"/>
                  </a:lnTo>
                  <a:lnTo>
                    <a:pt x="28528" y="31190"/>
                  </a:lnTo>
                  <a:lnTo>
                    <a:pt x="28674" y="31377"/>
                  </a:lnTo>
                  <a:lnTo>
                    <a:pt x="28798" y="31585"/>
                  </a:lnTo>
                  <a:lnTo>
                    <a:pt x="28840" y="31689"/>
                  </a:lnTo>
                  <a:lnTo>
                    <a:pt x="28882" y="31813"/>
                  </a:lnTo>
                  <a:lnTo>
                    <a:pt x="28902" y="31959"/>
                  </a:lnTo>
                  <a:lnTo>
                    <a:pt x="28923" y="32105"/>
                  </a:lnTo>
                  <a:lnTo>
                    <a:pt x="28653" y="32084"/>
                  </a:lnTo>
                  <a:lnTo>
                    <a:pt x="28424" y="32063"/>
                  </a:lnTo>
                  <a:lnTo>
                    <a:pt x="27946" y="31959"/>
                  </a:lnTo>
                  <a:lnTo>
                    <a:pt x="27052" y="31709"/>
                  </a:lnTo>
                  <a:lnTo>
                    <a:pt x="26033" y="31439"/>
                  </a:lnTo>
                  <a:lnTo>
                    <a:pt x="25014" y="31127"/>
                  </a:lnTo>
                  <a:lnTo>
                    <a:pt x="24848" y="31065"/>
                  </a:lnTo>
                  <a:lnTo>
                    <a:pt x="24723" y="31003"/>
                  </a:lnTo>
                  <a:lnTo>
                    <a:pt x="24598" y="30919"/>
                  </a:lnTo>
                  <a:lnTo>
                    <a:pt x="24473" y="30815"/>
                  </a:lnTo>
                  <a:lnTo>
                    <a:pt x="24390" y="30691"/>
                  </a:lnTo>
                  <a:lnTo>
                    <a:pt x="24349" y="30566"/>
                  </a:lnTo>
                  <a:lnTo>
                    <a:pt x="24307" y="30420"/>
                  </a:lnTo>
                  <a:lnTo>
                    <a:pt x="24307" y="30233"/>
                  </a:lnTo>
                  <a:lnTo>
                    <a:pt x="24349" y="30067"/>
                  </a:lnTo>
                  <a:lnTo>
                    <a:pt x="24411" y="29921"/>
                  </a:lnTo>
                  <a:lnTo>
                    <a:pt x="24494" y="29797"/>
                  </a:lnTo>
                  <a:lnTo>
                    <a:pt x="24619" y="29693"/>
                  </a:lnTo>
                  <a:lnTo>
                    <a:pt x="24744" y="29609"/>
                  </a:lnTo>
                  <a:lnTo>
                    <a:pt x="24889" y="29547"/>
                  </a:lnTo>
                  <a:lnTo>
                    <a:pt x="25035" y="29485"/>
                  </a:lnTo>
                  <a:lnTo>
                    <a:pt x="25201" y="29464"/>
                  </a:lnTo>
                  <a:lnTo>
                    <a:pt x="25430" y="29443"/>
                  </a:lnTo>
                  <a:close/>
                  <a:moveTo>
                    <a:pt x="24744" y="32832"/>
                  </a:moveTo>
                  <a:lnTo>
                    <a:pt x="25118" y="32874"/>
                  </a:lnTo>
                  <a:lnTo>
                    <a:pt x="25451" y="32957"/>
                  </a:lnTo>
                  <a:lnTo>
                    <a:pt x="25783" y="33040"/>
                  </a:lnTo>
                  <a:lnTo>
                    <a:pt x="26116" y="33165"/>
                  </a:lnTo>
                  <a:lnTo>
                    <a:pt x="26407" y="33311"/>
                  </a:lnTo>
                  <a:lnTo>
                    <a:pt x="26719" y="33477"/>
                  </a:lnTo>
                  <a:lnTo>
                    <a:pt x="26989" y="33664"/>
                  </a:lnTo>
                  <a:lnTo>
                    <a:pt x="27239" y="33872"/>
                  </a:lnTo>
                  <a:lnTo>
                    <a:pt x="27488" y="34101"/>
                  </a:lnTo>
                  <a:lnTo>
                    <a:pt x="27717" y="34350"/>
                  </a:lnTo>
                  <a:lnTo>
                    <a:pt x="27904" y="34620"/>
                  </a:lnTo>
                  <a:lnTo>
                    <a:pt x="28091" y="34912"/>
                  </a:lnTo>
                  <a:lnTo>
                    <a:pt x="28258" y="35223"/>
                  </a:lnTo>
                  <a:lnTo>
                    <a:pt x="28382" y="35556"/>
                  </a:lnTo>
                  <a:lnTo>
                    <a:pt x="28507" y="35889"/>
                  </a:lnTo>
                  <a:lnTo>
                    <a:pt x="28570" y="36159"/>
                  </a:lnTo>
                  <a:lnTo>
                    <a:pt x="28632" y="36450"/>
                  </a:lnTo>
                  <a:lnTo>
                    <a:pt x="28674" y="36741"/>
                  </a:lnTo>
                  <a:lnTo>
                    <a:pt x="28694" y="37032"/>
                  </a:lnTo>
                  <a:lnTo>
                    <a:pt x="28694" y="37594"/>
                  </a:lnTo>
                  <a:lnTo>
                    <a:pt x="28694" y="38051"/>
                  </a:lnTo>
                  <a:lnTo>
                    <a:pt x="28653" y="38488"/>
                  </a:lnTo>
                  <a:lnTo>
                    <a:pt x="28590" y="38925"/>
                  </a:lnTo>
                  <a:lnTo>
                    <a:pt x="28507" y="39340"/>
                  </a:lnTo>
                  <a:lnTo>
                    <a:pt x="28403" y="39756"/>
                  </a:lnTo>
                  <a:lnTo>
                    <a:pt x="28279" y="40151"/>
                  </a:lnTo>
                  <a:lnTo>
                    <a:pt x="28112" y="40546"/>
                  </a:lnTo>
                  <a:lnTo>
                    <a:pt x="27925" y="40900"/>
                  </a:lnTo>
                  <a:lnTo>
                    <a:pt x="27738" y="41274"/>
                  </a:lnTo>
                  <a:lnTo>
                    <a:pt x="27509" y="41607"/>
                  </a:lnTo>
                  <a:lnTo>
                    <a:pt x="27260" y="41940"/>
                  </a:lnTo>
                  <a:lnTo>
                    <a:pt x="26969" y="42251"/>
                  </a:lnTo>
                  <a:lnTo>
                    <a:pt x="26677" y="42563"/>
                  </a:lnTo>
                  <a:lnTo>
                    <a:pt x="26345" y="42834"/>
                  </a:lnTo>
                  <a:lnTo>
                    <a:pt x="25991" y="43104"/>
                  </a:lnTo>
                  <a:lnTo>
                    <a:pt x="25617" y="43374"/>
                  </a:lnTo>
                  <a:lnTo>
                    <a:pt x="25575" y="43395"/>
                  </a:lnTo>
                  <a:lnTo>
                    <a:pt x="25492" y="43437"/>
                  </a:lnTo>
                  <a:lnTo>
                    <a:pt x="25471" y="43457"/>
                  </a:lnTo>
                  <a:lnTo>
                    <a:pt x="25056" y="43686"/>
                  </a:lnTo>
                  <a:lnTo>
                    <a:pt x="24661" y="43873"/>
                  </a:lnTo>
                  <a:lnTo>
                    <a:pt x="24245" y="44019"/>
                  </a:lnTo>
                  <a:lnTo>
                    <a:pt x="23808" y="44123"/>
                  </a:lnTo>
                  <a:lnTo>
                    <a:pt x="23579" y="44185"/>
                  </a:lnTo>
                  <a:lnTo>
                    <a:pt x="23330" y="44206"/>
                  </a:lnTo>
                  <a:lnTo>
                    <a:pt x="23080" y="44248"/>
                  </a:lnTo>
                  <a:lnTo>
                    <a:pt x="22831" y="44248"/>
                  </a:lnTo>
                  <a:lnTo>
                    <a:pt x="22561" y="44227"/>
                  </a:lnTo>
                  <a:lnTo>
                    <a:pt x="22311" y="44206"/>
                  </a:lnTo>
                  <a:lnTo>
                    <a:pt x="22041" y="44185"/>
                  </a:lnTo>
                  <a:lnTo>
                    <a:pt x="21791" y="44123"/>
                  </a:lnTo>
                  <a:lnTo>
                    <a:pt x="21521" y="44040"/>
                  </a:lnTo>
                  <a:lnTo>
                    <a:pt x="21251" y="43956"/>
                  </a:lnTo>
                  <a:lnTo>
                    <a:pt x="21001" y="43852"/>
                  </a:lnTo>
                  <a:lnTo>
                    <a:pt x="20731" y="43728"/>
                  </a:lnTo>
                  <a:lnTo>
                    <a:pt x="20481" y="43603"/>
                  </a:lnTo>
                  <a:lnTo>
                    <a:pt x="20273" y="43457"/>
                  </a:lnTo>
                  <a:lnTo>
                    <a:pt x="20045" y="43291"/>
                  </a:lnTo>
                  <a:lnTo>
                    <a:pt x="19857" y="43125"/>
                  </a:lnTo>
                  <a:lnTo>
                    <a:pt x="19670" y="42938"/>
                  </a:lnTo>
                  <a:lnTo>
                    <a:pt x="19504" y="42750"/>
                  </a:lnTo>
                  <a:lnTo>
                    <a:pt x="19358" y="42543"/>
                  </a:lnTo>
                  <a:lnTo>
                    <a:pt x="19213" y="42335"/>
                  </a:lnTo>
                  <a:lnTo>
                    <a:pt x="19088" y="42106"/>
                  </a:lnTo>
                  <a:lnTo>
                    <a:pt x="18984" y="41877"/>
                  </a:lnTo>
                  <a:lnTo>
                    <a:pt x="18776" y="41399"/>
                  </a:lnTo>
                  <a:lnTo>
                    <a:pt x="18610" y="40921"/>
                  </a:lnTo>
                  <a:lnTo>
                    <a:pt x="18485" y="40401"/>
                  </a:lnTo>
                  <a:lnTo>
                    <a:pt x="18423" y="40089"/>
                  </a:lnTo>
                  <a:lnTo>
                    <a:pt x="18360" y="39777"/>
                  </a:lnTo>
                  <a:lnTo>
                    <a:pt x="18340" y="39465"/>
                  </a:lnTo>
                  <a:lnTo>
                    <a:pt x="18319" y="39153"/>
                  </a:lnTo>
                  <a:lnTo>
                    <a:pt x="18319" y="38862"/>
                  </a:lnTo>
                  <a:lnTo>
                    <a:pt x="18319" y="38571"/>
                  </a:lnTo>
                  <a:lnTo>
                    <a:pt x="18340" y="38301"/>
                  </a:lnTo>
                  <a:lnTo>
                    <a:pt x="18381" y="38010"/>
                  </a:lnTo>
                  <a:lnTo>
                    <a:pt x="18444" y="37739"/>
                  </a:lnTo>
                  <a:lnTo>
                    <a:pt x="18506" y="37469"/>
                  </a:lnTo>
                  <a:lnTo>
                    <a:pt x="18568" y="37199"/>
                  </a:lnTo>
                  <a:lnTo>
                    <a:pt x="18651" y="36949"/>
                  </a:lnTo>
                  <a:lnTo>
                    <a:pt x="18859" y="36429"/>
                  </a:lnTo>
                  <a:lnTo>
                    <a:pt x="19109" y="35951"/>
                  </a:lnTo>
                  <a:lnTo>
                    <a:pt x="19400" y="35473"/>
                  </a:lnTo>
                  <a:lnTo>
                    <a:pt x="19733" y="35057"/>
                  </a:lnTo>
                  <a:lnTo>
                    <a:pt x="20107" y="34641"/>
                  </a:lnTo>
                  <a:lnTo>
                    <a:pt x="20502" y="34267"/>
                  </a:lnTo>
                  <a:lnTo>
                    <a:pt x="20731" y="34101"/>
                  </a:lnTo>
                  <a:lnTo>
                    <a:pt x="20939" y="33934"/>
                  </a:lnTo>
                  <a:lnTo>
                    <a:pt x="21188" y="33789"/>
                  </a:lnTo>
                  <a:lnTo>
                    <a:pt x="21417" y="33643"/>
                  </a:lnTo>
                  <a:lnTo>
                    <a:pt x="21666" y="33498"/>
                  </a:lnTo>
                  <a:lnTo>
                    <a:pt x="21916" y="33373"/>
                  </a:lnTo>
                  <a:lnTo>
                    <a:pt x="22186" y="33269"/>
                  </a:lnTo>
                  <a:lnTo>
                    <a:pt x="22457" y="33165"/>
                  </a:lnTo>
                  <a:lnTo>
                    <a:pt x="22727" y="33082"/>
                  </a:lnTo>
                  <a:lnTo>
                    <a:pt x="23018" y="32999"/>
                  </a:lnTo>
                  <a:lnTo>
                    <a:pt x="23309" y="32936"/>
                  </a:lnTo>
                  <a:lnTo>
                    <a:pt x="23600" y="32895"/>
                  </a:lnTo>
                  <a:lnTo>
                    <a:pt x="23995" y="32832"/>
                  </a:lnTo>
                  <a:close/>
                  <a:moveTo>
                    <a:pt x="33643" y="48884"/>
                  </a:moveTo>
                  <a:lnTo>
                    <a:pt x="33726" y="48926"/>
                  </a:lnTo>
                  <a:lnTo>
                    <a:pt x="33809" y="48968"/>
                  </a:lnTo>
                  <a:lnTo>
                    <a:pt x="33893" y="49051"/>
                  </a:lnTo>
                  <a:lnTo>
                    <a:pt x="33976" y="49175"/>
                  </a:lnTo>
                  <a:lnTo>
                    <a:pt x="34038" y="49300"/>
                  </a:lnTo>
                  <a:lnTo>
                    <a:pt x="34038" y="49425"/>
                  </a:lnTo>
                  <a:lnTo>
                    <a:pt x="34017" y="49550"/>
                  </a:lnTo>
                  <a:lnTo>
                    <a:pt x="33976" y="49674"/>
                  </a:lnTo>
                  <a:lnTo>
                    <a:pt x="33913" y="49778"/>
                  </a:lnTo>
                  <a:lnTo>
                    <a:pt x="33830" y="49903"/>
                  </a:lnTo>
                  <a:lnTo>
                    <a:pt x="33747" y="50007"/>
                  </a:lnTo>
                  <a:lnTo>
                    <a:pt x="33394" y="50381"/>
                  </a:lnTo>
                  <a:lnTo>
                    <a:pt x="33019" y="50714"/>
                  </a:lnTo>
                  <a:lnTo>
                    <a:pt x="32624" y="51026"/>
                  </a:lnTo>
                  <a:lnTo>
                    <a:pt x="32188" y="51296"/>
                  </a:lnTo>
                  <a:lnTo>
                    <a:pt x="31605" y="51650"/>
                  </a:lnTo>
                  <a:lnTo>
                    <a:pt x="31002" y="51982"/>
                  </a:lnTo>
                  <a:lnTo>
                    <a:pt x="30399" y="52294"/>
                  </a:lnTo>
                  <a:lnTo>
                    <a:pt x="29796" y="52606"/>
                  </a:lnTo>
                  <a:lnTo>
                    <a:pt x="29173" y="52877"/>
                  </a:lnTo>
                  <a:lnTo>
                    <a:pt x="28570" y="53126"/>
                  </a:lnTo>
                  <a:lnTo>
                    <a:pt x="27946" y="53376"/>
                  </a:lnTo>
                  <a:lnTo>
                    <a:pt x="27301" y="53584"/>
                  </a:lnTo>
                  <a:lnTo>
                    <a:pt x="26657" y="53771"/>
                  </a:lnTo>
                  <a:lnTo>
                    <a:pt x="26012" y="53937"/>
                  </a:lnTo>
                  <a:lnTo>
                    <a:pt x="25368" y="54083"/>
                  </a:lnTo>
                  <a:lnTo>
                    <a:pt x="24702" y="54207"/>
                  </a:lnTo>
                  <a:lnTo>
                    <a:pt x="24037" y="54290"/>
                  </a:lnTo>
                  <a:lnTo>
                    <a:pt x="23371" y="54374"/>
                  </a:lnTo>
                  <a:lnTo>
                    <a:pt x="22685" y="54415"/>
                  </a:lnTo>
                  <a:lnTo>
                    <a:pt x="21230" y="54415"/>
                  </a:lnTo>
                  <a:lnTo>
                    <a:pt x="20835" y="54374"/>
                  </a:lnTo>
                  <a:lnTo>
                    <a:pt x="20440" y="54311"/>
                  </a:lnTo>
                  <a:lnTo>
                    <a:pt x="20253" y="54270"/>
                  </a:lnTo>
                  <a:lnTo>
                    <a:pt x="20065" y="54207"/>
                  </a:lnTo>
                  <a:lnTo>
                    <a:pt x="19878" y="54145"/>
                  </a:lnTo>
                  <a:lnTo>
                    <a:pt x="19691" y="54062"/>
                  </a:lnTo>
                  <a:lnTo>
                    <a:pt x="19712" y="53895"/>
                  </a:lnTo>
                  <a:lnTo>
                    <a:pt x="23143" y="53168"/>
                  </a:lnTo>
                  <a:lnTo>
                    <a:pt x="26698" y="52357"/>
                  </a:lnTo>
                  <a:lnTo>
                    <a:pt x="27135" y="52253"/>
                  </a:lnTo>
                  <a:lnTo>
                    <a:pt x="27572" y="52128"/>
                  </a:lnTo>
                  <a:lnTo>
                    <a:pt x="27987" y="52003"/>
                  </a:lnTo>
                  <a:lnTo>
                    <a:pt x="28403" y="51858"/>
                  </a:lnTo>
                  <a:lnTo>
                    <a:pt x="28819" y="51691"/>
                  </a:lnTo>
                  <a:lnTo>
                    <a:pt x="29214" y="51504"/>
                  </a:lnTo>
                  <a:lnTo>
                    <a:pt x="29609" y="51317"/>
                  </a:lnTo>
                  <a:lnTo>
                    <a:pt x="30004" y="51130"/>
                  </a:lnTo>
                  <a:lnTo>
                    <a:pt x="30774" y="50693"/>
                  </a:lnTo>
                  <a:lnTo>
                    <a:pt x="31522" y="50236"/>
                  </a:lnTo>
                  <a:lnTo>
                    <a:pt x="32250" y="49737"/>
                  </a:lnTo>
                  <a:lnTo>
                    <a:pt x="32957" y="49196"/>
                  </a:lnTo>
                  <a:lnTo>
                    <a:pt x="33102" y="49092"/>
                  </a:lnTo>
                  <a:lnTo>
                    <a:pt x="33248" y="48988"/>
                  </a:lnTo>
                  <a:lnTo>
                    <a:pt x="33394" y="48905"/>
                  </a:lnTo>
                  <a:lnTo>
                    <a:pt x="33477" y="48884"/>
                  </a:lnTo>
                  <a:close/>
                  <a:moveTo>
                    <a:pt x="29339" y="0"/>
                  </a:moveTo>
                  <a:lnTo>
                    <a:pt x="28778" y="21"/>
                  </a:lnTo>
                  <a:lnTo>
                    <a:pt x="28195" y="63"/>
                  </a:lnTo>
                  <a:lnTo>
                    <a:pt x="27634" y="125"/>
                  </a:lnTo>
                  <a:lnTo>
                    <a:pt x="27073" y="208"/>
                  </a:lnTo>
                  <a:lnTo>
                    <a:pt x="26511" y="292"/>
                  </a:lnTo>
                  <a:lnTo>
                    <a:pt x="25929" y="395"/>
                  </a:lnTo>
                  <a:lnTo>
                    <a:pt x="25388" y="499"/>
                  </a:lnTo>
                  <a:lnTo>
                    <a:pt x="24827" y="645"/>
                  </a:lnTo>
                  <a:lnTo>
                    <a:pt x="24266" y="770"/>
                  </a:lnTo>
                  <a:lnTo>
                    <a:pt x="23163" y="1082"/>
                  </a:lnTo>
                  <a:lnTo>
                    <a:pt x="22061" y="1456"/>
                  </a:lnTo>
                  <a:lnTo>
                    <a:pt x="20980" y="1851"/>
                  </a:lnTo>
                  <a:lnTo>
                    <a:pt x="20273" y="2121"/>
                  </a:lnTo>
                  <a:lnTo>
                    <a:pt x="19587" y="2412"/>
                  </a:lnTo>
                  <a:lnTo>
                    <a:pt x="18901" y="2724"/>
                  </a:lnTo>
                  <a:lnTo>
                    <a:pt x="18215" y="3036"/>
                  </a:lnTo>
                  <a:lnTo>
                    <a:pt x="17549" y="3369"/>
                  </a:lnTo>
                  <a:lnTo>
                    <a:pt x="16884" y="3722"/>
                  </a:lnTo>
                  <a:lnTo>
                    <a:pt x="16240" y="4097"/>
                  </a:lnTo>
                  <a:lnTo>
                    <a:pt x="15574" y="4471"/>
                  </a:lnTo>
                  <a:lnTo>
                    <a:pt x="14950" y="4866"/>
                  </a:lnTo>
                  <a:lnTo>
                    <a:pt x="14327" y="5261"/>
                  </a:lnTo>
                  <a:lnTo>
                    <a:pt x="13703" y="5677"/>
                  </a:lnTo>
                  <a:lnTo>
                    <a:pt x="13079" y="6114"/>
                  </a:lnTo>
                  <a:lnTo>
                    <a:pt x="12476" y="6571"/>
                  </a:lnTo>
                  <a:lnTo>
                    <a:pt x="11894" y="7028"/>
                  </a:lnTo>
                  <a:lnTo>
                    <a:pt x="11291" y="7507"/>
                  </a:lnTo>
                  <a:lnTo>
                    <a:pt x="10729" y="8006"/>
                  </a:lnTo>
                  <a:lnTo>
                    <a:pt x="10002" y="8650"/>
                  </a:lnTo>
                  <a:lnTo>
                    <a:pt x="9295" y="9336"/>
                  </a:lnTo>
                  <a:lnTo>
                    <a:pt x="8609" y="10023"/>
                  </a:lnTo>
                  <a:lnTo>
                    <a:pt x="7964" y="10730"/>
                  </a:lnTo>
                  <a:lnTo>
                    <a:pt x="7340" y="11436"/>
                  </a:lnTo>
                  <a:lnTo>
                    <a:pt x="6737" y="12185"/>
                  </a:lnTo>
                  <a:lnTo>
                    <a:pt x="6176" y="12934"/>
                  </a:lnTo>
                  <a:lnTo>
                    <a:pt x="5614" y="13724"/>
                  </a:lnTo>
                  <a:lnTo>
                    <a:pt x="5095" y="14514"/>
                  </a:lnTo>
                  <a:lnTo>
                    <a:pt x="4596" y="15325"/>
                  </a:lnTo>
                  <a:lnTo>
                    <a:pt x="4117" y="16136"/>
                  </a:lnTo>
                  <a:lnTo>
                    <a:pt x="3681" y="16988"/>
                  </a:lnTo>
                  <a:lnTo>
                    <a:pt x="3265" y="17841"/>
                  </a:lnTo>
                  <a:lnTo>
                    <a:pt x="2849" y="18714"/>
                  </a:lnTo>
                  <a:lnTo>
                    <a:pt x="2475" y="19608"/>
                  </a:lnTo>
                  <a:lnTo>
                    <a:pt x="2142" y="20523"/>
                  </a:lnTo>
                  <a:lnTo>
                    <a:pt x="1747" y="21625"/>
                  </a:lnTo>
                  <a:lnTo>
                    <a:pt x="1414" y="22727"/>
                  </a:lnTo>
                  <a:lnTo>
                    <a:pt x="1102" y="23829"/>
                  </a:lnTo>
                  <a:lnTo>
                    <a:pt x="832" y="24931"/>
                  </a:lnTo>
                  <a:lnTo>
                    <a:pt x="603" y="26054"/>
                  </a:lnTo>
                  <a:lnTo>
                    <a:pt x="416" y="27177"/>
                  </a:lnTo>
                  <a:lnTo>
                    <a:pt x="250" y="28320"/>
                  </a:lnTo>
                  <a:lnTo>
                    <a:pt x="125" y="29443"/>
                  </a:lnTo>
                  <a:lnTo>
                    <a:pt x="84" y="30150"/>
                  </a:lnTo>
                  <a:lnTo>
                    <a:pt x="42" y="30836"/>
                  </a:lnTo>
                  <a:lnTo>
                    <a:pt x="21" y="31543"/>
                  </a:lnTo>
                  <a:lnTo>
                    <a:pt x="0" y="32250"/>
                  </a:lnTo>
                  <a:lnTo>
                    <a:pt x="0" y="32936"/>
                  </a:lnTo>
                  <a:lnTo>
                    <a:pt x="21" y="33643"/>
                  </a:lnTo>
                  <a:lnTo>
                    <a:pt x="42" y="34350"/>
                  </a:lnTo>
                  <a:lnTo>
                    <a:pt x="104" y="35057"/>
                  </a:lnTo>
                  <a:lnTo>
                    <a:pt x="229" y="36492"/>
                  </a:lnTo>
                  <a:lnTo>
                    <a:pt x="291" y="37220"/>
                  </a:lnTo>
                  <a:lnTo>
                    <a:pt x="395" y="37927"/>
                  </a:lnTo>
                  <a:lnTo>
                    <a:pt x="499" y="38633"/>
                  </a:lnTo>
                  <a:lnTo>
                    <a:pt x="603" y="39340"/>
                  </a:lnTo>
                  <a:lnTo>
                    <a:pt x="749" y="40027"/>
                  </a:lnTo>
                  <a:lnTo>
                    <a:pt x="894" y="40734"/>
                  </a:lnTo>
                  <a:lnTo>
                    <a:pt x="1061" y="41420"/>
                  </a:lnTo>
                  <a:lnTo>
                    <a:pt x="1269" y="42106"/>
                  </a:lnTo>
                  <a:lnTo>
                    <a:pt x="1477" y="42771"/>
                  </a:lnTo>
                  <a:lnTo>
                    <a:pt x="1705" y="43457"/>
                  </a:lnTo>
                  <a:lnTo>
                    <a:pt x="1976" y="44123"/>
                  </a:lnTo>
                  <a:lnTo>
                    <a:pt x="2267" y="44788"/>
                  </a:lnTo>
                  <a:lnTo>
                    <a:pt x="2579" y="45433"/>
                  </a:lnTo>
                  <a:lnTo>
                    <a:pt x="2911" y="46098"/>
                  </a:lnTo>
                  <a:lnTo>
                    <a:pt x="3494" y="47096"/>
                  </a:lnTo>
                  <a:lnTo>
                    <a:pt x="4097" y="48073"/>
                  </a:lnTo>
                  <a:lnTo>
                    <a:pt x="4429" y="48552"/>
                  </a:lnTo>
                  <a:lnTo>
                    <a:pt x="4741" y="49030"/>
                  </a:lnTo>
                  <a:lnTo>
                    <a:pt x="5095" y="49487"/>
                  </a:lnTo>
                  <a:lnTo>
                    <a:pt x="5448" y="49945"/>
                  </a:lnTo>
                  <a:lnTo>
                    <a:pt x="5802" y="50381"/>
                  </a:lnTo>
                  <a:lnTo>
                    <a:pt x="6176" y="50797"/>
                  </a:lnTo>
                  <a:lnTo>
                    <a:pt x="6571" y="51213"/>
                  </a:lnTo>
                  <a:lnTo>
                    <a:pt x="6987" y="51629"/>
                  </a:lnTo>
                  <a:lnTo>
                    <a:pt x="7403" y="52024"/>
                  </a:lnTo>
                  <a:lnTo>
                    <a:pt x="7839" y="52398"/>
                  </a:lnTo>
                  <a:lnTo>
                    <a:pt x="8297" y="52773"/>
                  </a:lnTo>
                  <a:lnTo>
                    <a:pt x="8754" y="53126"/>
                  </a:lnTo>
                  <a:lnTo>
                    <a:pt x="9482" y="53604"/>
                  </a:lnTo>
                  <a:lnTo>
                    <a:pt x="10210" y="54062"/>
                  </a:lnTo>
                  <a:lnTo>
                    <a:pt x="10937" y="54457"/>
                  </a:lnTo>
                  <a:lnTo>
                    <a:pt x="11686" y="54831"/>
                  </a:lnTo>
                  <a:lnTo>
                    <a:pt x="12414" y="55143"/>
                  </a:lnTo>
                  <a:lnTo>
                    <a:pt x="13162" y="55434"/>
                  </a:lnTo>
                  <a:lnTo>
                    <a:pt x="13890" y="55684"/>
                  </a:lnTo>
                  <a:lnTo>
                    <a:pt x="14597" y="55912"/>
                  </a:lnTo>
                  <a:lnTo>
                    <a:pt x="15304" y="56099"/>
                  </a:lnTo>
                  <a:lnTo>
                    <a:pt x="16011" y="56266"/>
                  </a:lnTo>
                  <a:lnTo>
                    <a:pt x="16676" y="56391"/>
                  </a:lnTo>
                  <a:lnTo>
                    <a:pt x="17321" y="56495"/>
                  </a:lnTo>
                  <a:lnTo>
                    <a:pt x="17945" y="56557"/>
                  </a:lnTo>
                  <a:lnTo>
                    <a:pt x="18527" y="56619"/>
                  </a:lnTo>
                  <a:lnTo>
                    <a:pt x="19088" y="56661"/>
                  </a:lnTo>
                  <a:lnTo>
                    <a:pt x="19629" y="56661"/>
                  </a:lnTo>
                  <a:lnTo>
                    <a:pt x="20668" y="56640"/>
                  </a:lnTo>
                  <a:lnTo>
                    <a:pt x="21666" y="56598"/>
                  </a:lnTo>
                  <a:lnTo>
                    <a:pt x="22602" y="56536"/>
                  </a:lnTo>
                  <a:lnTo>
                    <a:pt x="23517" y="56453"/>
                  </a:lnTo>
                  <a:lnTo>
                    <a:pt x="24390" y="56328"/>
                  </a:lnTo>
                  <a:lnTo>
                    <a:pt x="25222" y="56203"/>
                  </a:lnTo>
                  <a:lnTo>
                    <a:pt x="26012" y="56037"/>
                  </a:lnTo>
                  <a:lnTo>
                    <a:pt x="26781" y="55871"/>
                  </a:lnTo>
                  <a:lnTo>
                    <a:pt x="27509" y="55663"/>
                  </a:lnTo>
                  <a:lnTo>
                    <a:pt x="28237" y="55434"/>
                  </a:lnTo>
                  <a:lnTo>
                    <a:pt x="28923" y="55185"/>
                  </a:lnTo>
                  <a:lnTo>
                    <a:pt x="29588" y="54914"/>
                  </a:lnTo>
                  <a:lnTo>
                    <a:pt x="30233" y="54623"/>
                  </a:lnTo>
                  <a:lnTo>
                    <a:pt x="30878" y="54311"/>
                  </a:lnTo>
                  <a:lnTo>
                    <a:pt x="31501" y="53958"/>
                  </a:lnTo>
                  <a:lnTo>
                    <a:pt x="32104" y="53604"/>
                  </a:lnTo>
                  <a:lnTo>
                    <a:pt x="32416" y="53417"/>
                  </a:lnTo>
                  <a:lnTo>
                    <a:pt x="32957" y="53064"/>
                  </a:lnTo>
                  <a:lnTo>
                    <a:pt x="33498" y="52710"/>
                  </a:lnTo>
                  <a:lnTo>
                    <a:pt x="34038" y="52336"/>
                  </a:lnTo>
                  <a:lnTo>
                    <a:pt x="34558" y="51941"/>
                  </a:lnTo>
                  <a:lnTo>
                    <a:pt x="35057" y="51546"/>
                  </a:lnTo>
                  <a:lnTo>
                    <a:pt x="35556" y="51130"/>
                  </a:lnTo>
                  <a:lnTo>
                    <a:pt x="36034" y="50714"/>
                  </a:lnTo>
                  <a:lnTo>
                    <a:pt x="36492" y="50277"/>
                  </a:lnTo>
                  <a:lnTo>
                    <a:pt x="36949" y="49841"/>
                  </a:lnTo>
                  <a:lnTo>
                    <a:pt x="37407" y="49363"/>
                  </a:lnTo>
                  <a:lnTo>
                    <a:pt x="37843" y="48905"/>
                  </a:lnTo>
                  <a:lnTo>
                    <a:pt x="38259" y="48406"/>
                  </a:lnTo>
                  <a:lnTo>
                    <a:pt x="38654" y="47907"/>
                  </a:lnTo>
                  <a:lnTo>
                    <a:pt x="39028" y="47387"/>
                  </a:lnTo>
                  <a:lnTo>
                    <a:pt x="39403" y="46847"/>
                  </a:lnTo>
                  <a:lnTo>
                    <a:pt x="39756" y="46285"/>
                  </a:lnTo>
                  <a:lnTo>
                    <a:pt x="40089" y="45724"/>
                  </a:lnTo>
                  <a:lnTo>
                    <a:pt x="40401" y="45162"/>
                  </a:lnTo>
                  <a:lnTo>
                    <a:pt x="40692" y="44601"/>
                  </a:lnTo>
                  <a:lnTo>
                    <a:pt x="40941" y="44019"/>
                  </a:lnTo>
                  <a:lnTo>
                    <a:pt x="41191" y="43437"/>
                  </a:lnTo>
                  <a:lnTo>
                    <a:pt x="41399" y="42854"/>
                  </a:lnTo>
                  <a:lnTo>
                    <a:pt x="41607" y="42251"/>
                  </a:lnTo>
                  <a:lnTo>
                    <a:pt x="41773" y="41648"/>
                  </a:lnTo>
                  <a:lnTo>
                    <a:pt x="41919" y="41045"/>
                  </a:lnTo>
                  <a:lnTo>
                    <a:pt x="42043" y="40442"/>
                  </a:lnTo>
                  <a:lnTo>
                    <a:pt x="42147" y="39819"/>
                  </a:lnTo>
                  <a:lnTo>
                    <a:pt x="42251" y="39195"/>
                  </a:lnTo>
                  <a:lnTo>
                    <a:pt x="42314" y="38571"/>
                  </a:lnTo>
                  <a:lnTo>
                    <a:pt x="42355" y="37947"/>
                  </a:lnTo>
                  <a:lnTo>
                    <a:pt x="42397" y="37303"/>
                  </a:lnTo>
                  <a:lnTo>
                    <a:pt x="42397" y="36658"/>
                  </a:lnTo>
                  <a:lnTo>
                    <a:pt x="42397" y="36222"/>
                  </a:lnTo>
                  <a:lnTo>
                    <a:pt x="42376" y="35577"/>
                  </a:lnTo>
                  <a:lnTo>
                    <a:pt x="42334" y="34953"/>
                  </a:lnTo>
                  <a:lnTo>
                    <a:pt x="42272" y="34329"/>
                  </a:lnTo>
                  <a:lnTo>
                    <a:pt x="42189" y="33706"/>
                  </a:lnTo>
                  <a:lnTo>
                    <a:pt x="42064" y="33103"/>
                  </a:lnTo>
                  <a:lnTo>
                    <a:pt x="41939" y="32520"/>
                  </a:lnTo>
                  <a:lnTo>
                    <a:pt x="41773" y="31938"/>
                  </a:lnTo>
                  <a:lnTo>
                    <a:pt x="41586" y="31356"/>
                  </a:lnTo>
                  <a:lnTo>
                    <a:pt x="41378" y="30795"/>
                  </a:lnTo>
                  <a:lnTo>
                    <a:pt x="41149" y="30254"/>
                  </a:lnTo>
                  <a:lnTo>
                    <a:pt x="40879" y="29713"/>
                  </a:lnTo>
                  <a:lnTo>
                    <a:pt x="40567" y="29173"/>
                  </a:lnTo>
                  <a:lnTo>
                    <a:pt x="40234" y="28653"/>
                  </a:lnTo>
                  <a:lnTo>
                    <a:pt x="39881" y="28154"/>
                  </a:lnTo>
                  <a:lnTo>
                    <a:pt x="39486" y="27655"/>
                  </a:lnTo>
                  <a:lnTo>
                    <a:pt x="39049" y="27156"/>
                  </a:lnTo>
                  <a:lnTo>
                    <a:pt x="38654" y="26740"/>
                  </a:lnTo>
                  <a:lnTo>
                    <a:pt x="38259" y="26345"/>
                  </a:lnTo>
                  <a:lnTo>
                    <a:pt x="37843" y="25950"/>
                  </a:lnTo>
                  <a:lnTo>
                    <a:pt x="37427" y="25576"/>
                  </a:lnTo>
                  <a:lnTo>
                    <a:pt x="36991" y="25201"/>
                  </a:lnTo>
                  <a:lnTo>
                    <a:pt x="36554" y="24848"/>
                  </a:lnTo>
                  <a:lnTo>
                    <a:pt x="36097" y="24515"/>
                  </a:lnTo>
                  <a:lnTo>
                    <a:pt x="35639" y="24203"/>
                  </a:lnTo>
                  <a:lnTo>
                    <a:pt x="35182" y="23891"/>
                  </a:lnTo>
                  <a:lnTo>
                    <a:pt x="34703" y="23621"/>
                  </a:lnTo>
                  <a:lnTo>
                    <a:pt x="34204" y="23351"/>
                  </a:lnTo>
                  <a:lnTo>
                    <a:pt x="33705" y="23101"/>
                  </a:lnTo>
                  <a:lnTo>
                    <a:pt x="33186" y="22873"/>
                  </a:lnTo>
                  <a:lnTo>
                    <a:pt x="32645" y="22665"/>
                  </a:lnTo>
                  <a:lnTo>
                    <a:pt x="32104" y="22477"/>
                  </a:lnTo>
                  <a:lnTo>
                    <a:pt x="31543" y="22332"/>
                  </a:lnTo>
                  <a:lnTo>
                    <a:pt x="31522" y="22332"/>
                  </a:lnTo>
                  <a:lnTo>
                    <a:pt x="30919" y="22166"/>
                  </a:lnTo>
                  <a:lnTo>
                    <a:pt x="30316" y="22041"/>
                  </a:lnTo>
                  <a:lnTo>
                    <a:pt x="29713" y="21937"/>
                  </a:lnTo>
                  <a:lnTo>
                    <a:pt x="29110" y="21854"/>
                  </a:lnTo>
                  <a:lnTo>
                    <a:pt x="28507" y="21791"/>
                  </a:lnTo>
                  <a:lnTo>
                    <a:pt x="27925" y="21750"/>
                  </a:lnTo>
                  <a:lnTo>
                    <a:pt x="27322" y="21708"/>
                  </a:lnTo>
                  <a:lnTo>
                    <a:pt x="26137" y="21708"/>
                  </a:lnTo>
                  <a:lnTo>
                    <a:pt x="25534" y="21750"/>
                  </a:lnTo>
                  <a:lnTo>
                    <a:pt x="24952" y="21791"/>
                  </a:lnTo>
                  <a:lnTo>
                    <a:pt x="24369" y="21854"/>
                  </a:lnTo>
                  <a:lnTo>
                    <a:pt x="23787" y="21916"/>
                  </a:lnTo>
                  <a:lnTo>
                    <a:pt x="23205" y="22020"/>
                  </a:lnTo>
                  <a:lnTo>
                    <a:pt x="22623" y="22124"/>
                  </a:lnTo>
                  <a:lnTo>
                    <a:pt x="22041" y="22249"/>
                  </a:lnTo>
                  <a:lnTo>
                    <a:pt x="21458" y="22394"/>
                  </a:lnTo>
                  <a:lnTo>
                    <a:pt x="20876" y="22540"/>
                  </a:lnTo>
                  <a:lnTo>
                    <a:pt x="20294" y="22706"/>
                  </a:lnTo>
                  <a:lnTo>
                    <a:pt x="19712" y="22873"/>
                  </a:lnTo>
                  <a:lnTo>
                    <a:pt x="18568" y="23268"/>
                  </a:lnTo>
                  <a:lnTo>
                    <a:pt x="17425" y="23725"/>
                  </a:lnTo>
                  <a:lnTo>
                    <a:pt x="17196" y="23808"/>
                  </a:lnTo>
                  <a:lnTo>
                    <a:pt x="17154" y="23829"/>
                  </a:lnTo>
                  <a:lnTo>
                    <a:pt x="16718" y="24058"/>
                  </a:lnTo>
                  <a:lnTo>
                    <a:pt x="16302" y="24286"/>
                  </a:lnTo>
                  <a:lnTo>
                    <a:pt x="15470" y="24744"/>
                  </a:lnTo>
                  <a:lnTo>
                    <a:pt x="15283" y="24827"/>
                  </a:lnTo>
                  <a:lnTo>
                    <a:pt x="15200" y="24869"/>
                  </a:lnTo>
                  <a:lnTo>
                    <a:pt x="15179" y="24889"/>
                  </a:lnTo>
                  <a:lnTo>
                    <a:pt x="15096" y="24910"/>
                  </a:lnTo>
                  <a:lnTo>
                    <a:pt x="15075" y="24931"/>
                  </a:lnTo>
                  <a:lnTo>
                    <a:pt x="15054" y="24931"/>
                  </a:lnTo>
                  <a:lnTo>
                    <a:pt x="14992" y="24952"/>
                  </a:lnTo>
                  <a:lnTo>
                    <a:pt x="14930" y="24973"/>
                  </a:lnTo>
                  <a:lnTo>
                    <a:pt x="14867" y="24993"/>
                  </a:lnTo>
                  <a:lnTo>
                    <a:pt x="14763" y="25014"/>
                  </a:lnTo>
                  <a:lnTo>
                    <a:pt x="14659" y="25035"/>
                  </a:lnTo>
                  <a:lnTo>
                    <a:pt x="14555" y="25014"/>
                  </a:lnTo>
                  <a:lnTo>
                    <a:pt x="14472" y="24993"/>
                  </a:lnTo>
                  <a:lnTo>
                    <a:pt x="14410" y="24952"/>
                  </a:lnTo>
                  <a:lnTo>
                    <a:pt x="14368" y="24869"/>
                  </a:lnTo>
                  <a:lnTo>
                    <a:pt x="14327" y="24785"/>
                  </a:lnTo>
                  <a:lnTo>
                    <a:pt x="14285" y="24681"/>
                  </a:lnTo>
                  <a:lnTo>
                    <a:pt x="14285" y="24557"/>
                  </a:lnTo>
                  <a:lnTo>
                    <a:pt x="14285" y="24411"/>
                  </a:lnTo>
                  <a:lnTo>
                    <a:pt x="14285" y="24162"/>
                  </a:lnTo>
                  <a:lnTo>
                    <a:pt x="14347" y="23746"/>
                  </a:lnTo>
                  <a:lnTo>
                    <a:pt x="14431" y="23330"/>
                  </a:lnTo>
                  <a:lnTo>
                    <a:pt x="14534" y="22976"/>
                  </a:lnTo>
                  <a:lnTo>
                    <a:pt x="14638" y="22623"/>
                  </a:lnTo>
                  <a:lnTo>
                    <a:pt x="14763" y="22270"/>
                  </a:lnTo>
                  <a:lnTo>
                    <a:pt x="14909" y="21937"/>
                  </a:lnTo>
                  <a:lnTo>
                    <a:pt x="15221" y="21251"/>
                  </a:lnTo>
                  <a:lnTo>
                    <a:pt x="15574" y="20585"/>
                  </a:lnTo>
                  <a:lnTo>
                    <a:pt x="15886" y="20045"/>
                  </a:lnTo>
                  <a:lnTo>
                    <a:pt x="16219" y="19525"/>
                  </a:lnTo>
                  <a:lnTo>
                    <a:pt x="16551" y="19026"/>
                  </a:lnTo>
                  <a:lnTo>
                    <a:pt x="16905" y="18527"/>
                  </a:lnTo>
                  <a:lnTo>
                    <a:pt x="17279" y="18049"/>
                  </a:lnTo>
                  <a:lnTo>
                    <a:pt x="17674" y="17591"/>
                  </a:lnTo>
                  <a:lnTo>
                    <a:pt x="18069" y="17154"/>
                  </a:lnTo>
                  <a:lnTo>
                    <a:pt x="18506" y="16739"/>
                  </a:lnTo>
                  <a:lnTo>
                    <a:pt x="18943" y="16323"/>
                  </a:lnTo>
                  <a:lnTo>
                    <a:pt x="19379" y="15928"/>
                  </a:lnTo>
                  <a:lnTo>
                    <a:pt x="19857" y="15553"/>
                  </a:lnTo>
                  <a:lnTo>
                    <a:pt x="20336" y="15200"/>
                  </a:lnTo>
                  <a:lnTo>
                    <a:pt x="20856" y="14867"/>
                  </a:lnTo>
                  <a:lnTo>
                    <a:pt x="21375" y="14555"/>
                  </a:lnTo>
                  <a:lnTo>
                    <a:pt x="21916" y="14264"/>
                  </a:lnTo>
                  <a:lnTo>
                    <a:pt x="22477" y="13973"/>
                  </a:lnTo>
                  <a:lnTo>
                    <a:pt x="22893" y="13786"/>
                  </a:lnTo>
                  <a:lnTo>
                    <a:pt x="23330" y="13599"/>
                  </a:lnTo>
                  <a:lnTo>
                    <a:pt x="23766" y="13433"/>
                  </a:lnTo>
                  <a:lnTo>
                    <a:pt x="24203" y="13287"/>
                  </a:lnTo>
                  <a:lnTo>
                    <a:pt x="25097" y="12996"/>
                  </a:lnTo>
                  <a:lnTo>
                    <a:pt x="25971" y="12767"/>
                  </a:lnTo>
                  <a:lnTo>
                    <a:pt x="26885" y="12580"/>
                  </a:lnTo>
                  <a:lnTo>
                    <a:pt x="27800" y="12435"/>
                  </a:lnTo>
                  <a:lnTo>
                    <a:pt x="28715" y="12310"/>
                  </a:lnTo>
                  <a:lnTo>
                    <a:pt x="29630" y="12206"/>
                  </a:lnTo>
                  <a:lnTo>
                    <a:pt x="31460" y="12019"/>
                  </a:lnTo>
                  <a:lnTo>
                    <a:pt x="32375" y="11915"/>
                  </a:lnTo>
                  <a:lnTo>
                    <a:pt x="33269" y="11790"/>
                  </a:lnTo>
                  <a:lnTo>
                    <a:pt x="33622" y="11728"/>
                  </a:lnTo>
                  <a:lnTo>
                    <a:pt x="33934" y="11624"/>
                  </a:lnTo>
                  <a:lnTo>
                    <a:pt x="34080" y="11561"/>
                  </a:lnTo>
                  <a:lnTo>
                    <a:pt x="34204" y="11499"/>
                  </a:lnTo>
                  <a:lnTo>
                    <a:pt x="34329" y="11416"/>
                  </a:lnTo>
                  <a:lnTo>
                    <a:pt x="34454" y="11312"/>
                  </a:lnTo>
                  <a:lnTo>
                    <a:pt x="34558" y="11208"/>
                  </a:lnTo>
                  <a:lnTo>
                    <a:pt x="34641" y="11083"/>
                  </a:lnTo>
                  <a:lnTo>
                    <a:pt x="34724" y="10958"/>
                  </a:lnTo>
                  <a:lnTo>
                    <a:pt x="34807" y="10792"/>
                  </a:lnTo>
                  <a:lnTo>
                    <a:pt x="34870" y="10626"/>
                  </a:lnTo>
                  <a:lnTo>
                    <a:pt x="34932" y="10418"/>
                  </a:lnTo>
                  <a:lnTo>
                    <a:pt x="34974" y="10210"/>
                  </a:lnTo>
                  <a:lnTo>
                    <a:pt x="34995" y="9981"/>
                  </a:lnTo>
                  <a:lnTo>
                    <a:pt x="35057" y="9378"/>
                  </a:lnTo>
                  <a:lnTo>
                    <a:pt x="35119" y="8775"/>
                  </a:lnTo>
                  <a:lnTo>
                    <a:pt x="35161" y="7943"/>
                  </a:lnTo>
                  <a:lnTo>
                    <a:pt x="35161" y="7112"/>
                  </a:lnTo>
                  <a:lnTo>
                    <a:pt x="35140" y="6280"/>
                  </a:lnTo>
                  <a:lnTo>
                    <a:pt x="35078" y="5469"/>
                  </a:lnTo>
                  <a:lnTo>
                    <a:pt x="34995" y="4637"/>
                  </a:lnTo>
                  <a:lnTo>
                    <a:pt x="34891" y="3806"/>
                  </a:lnTo>
                  <a:lnTo>
                    <a:pt x="34745" y="2995"/>
                  </a:lnTo>
                  <a:lnTo>
                    <a:pt x="34558" y="2163"/>
                  </a:lnTo>
                  <a:lnTo>
                    <a:pt x="34454" y="1789"/>
                  </a:lnTo>
                  <a:lnTo>
                    <a:pt x="34371" y="1622"/>
                  </a:lnTo>
                  <a:lnTo>
                    <a:pt x="34288" y="1456"/>
                  </a:lnTo>
                  <a:lnTo>
                    <a:pt x="34204" y="1290"/>
                  </a:lnTo>
                  <a:lnTo>
                    <a:pt x="34100" y="1144"/>
                  </a:lnTo>
                  <a:lnTo>
                    <a:pt x="33997" y="998"/>
                  </a:lnTo>
                  <a:lnTo>
                    <a:pt x="33872" y="874"/>
                  </a:lnTo>
                  <a:lnTo>
                    <a:pt x="33726" y="770"/>
                  </a:lnTo>
                  <a:lnTo>
                    <a:pt x="33581" y="645"/>
                  </a:lnTo>
                  <a:lnTo>
                    <a:pt x="33435" y="562"/>
                  </a:lnTo>
                  <a:lnTo>
                    <a:pt x="33269" y="479"/>
                  </a:lnTo>
                  <a:lnTo>
                    <a:pt x="33102" y="395"/>
                  </a:lnTo>
                  <a:lnTo>
                    <a:pt x="32915" y="333"/>
                  </a:lnTo>
                  <a:lnTo>
                    <a:pt x="32728" y="271"/>
                  </a:lnTo>
                  <a:lnTo>
                    <a:pt x="32520" y="229"/>
                  </a:lnTo>
                  <a:lnTo>
                    <a:pt x="31896" y="125"/>
                  </a:lnTo>
                  <a:lnTo>
                    <a:pt x="31585" y="84"/>
                  </a:lnTo>
                  <a:lnTo>
                    <a:pt x="31273" y="42"/>
                  </a:lnTo>
                  <a:lnTo>
                    <a:pt x="31148" y="42"/>
                  </a:lnTo>
                  <a:lnTo>
                    <a:pt x="30524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61" name="Google Shape;2061;p13"/>
            <p:cNvSpPr/>
            <p:nvPr/>
          </p:nvSpPr>
          <p:spPr>
            <a:xfrm>
              <a:off x="4450675" y="325307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fill="none" extrusionOk="0">
                  <a:moveTo>
                    <a:pt x="2308" y="5531"/>
                  </a:moveTo>
                  <a:lnTo>
                    <a:pt x="2308" y="5531"/>
                  </a:lnTo>
                  <a:lnTo>
                    <a:pt x="1539" y="5531"/>
                  </a:lnTo>
                  <a:lnTo>
                    <a:pt x="1539" y="5531"/>
                  </a:lnTo>
                  <a:lnTo>
                    <a:pt x="1144" y="5490"/>
                  </a:lnTo>
                  <a:lnTo>
                    <a:pt x="749" y="5427"/>
                  </a:lnTo>
                  <a:lnTo>
                    <a:pt x="562" y="5386"/>
                  </a:lnTo>
                  <a:lnTo>
                    <a:pt x="374" y="5323"/>
                  </a:lnTo>
                  <a:lnTo>
                    <a:pt x="187" y="5261"/>
                  </a:lnTo>
                  <a:lnTo>
                    <a:pt x="0" y="5178"/>
                  </a:lnTo>
                  <a:lnTo>
                    <a:pt x="0" y="5178"/>
                  </a:lnTo>
                  <a:lnTo>
                    <a:pt x="21" y="5011"/>
                  </a:lnTo>
                  <a:lnTo>
                    <a:pt x="21" y="5011"/>
                  </a:lnTo>
                  <a:lnTo>
                    <a:pt x="3452" y="4284"/>
                  </a:lnTo>
                  <a:lnTo>
                    <a:pt x="3452" y="4284"/>
                  </a:lnTo>
                  <a:lnTo>
                    <a:pt x="7007" y="3473"/>
                  </a:lnTo>
                  <a:lnTo>
                    <a:pt x="7007" y="3473"/>
                  </a:lnTo>
                  <a:lnTo>
                    <a:pt x="7444" y="3369"/>
                  </a:lnTo>
                  <a:lnTo>
                    <a:pt x="7881" y="3244"/>
                  </a:lnTo>
                  <a:lnTo>
                    <a:pt x="8296" y="3119"/>
                  </a:lnTo>
                  <a:lnTo>
                    <a:pt x="8712" y="2974"/>
                  </a:lnTo>
                  <a:lnTo>
                    <a:pt x="9128" y="2807"/>
                  </a:lnTo>
                  <a:lnTo>
                    <a:pt x="9523" y="2620"/>
                  </a:lnTo>
                  <a:lnTo>
                    <a:pt x="9918" y="2433"/>
                  </a:lnTo>
                  <a:lnTo>
                    <a:pt x="10313" y="2246"/>
                  </a:lnTo>
                  <a:lnTo>
                    <a:pt x="11083" y="1809"/>
                  </a:lnTo>
                  <a:lnTo>
                    <a:pt x="11831" y="1352"/>
                  </a:lnTo>
                  <a:lnTo>
                    <a:pt x="12559" y="853"/>
                  </a:lnTo>
                  <a:lnTo>
                    <a:pt x="13266" y="312"/>
                  </a:lnTo>
                  <a:lnTo>
                    <a:pt x="13266" y="312"/>
                  </a:lnTo>
                  <a:lnTo>
                    <a:pt x="13411" y="208"/>
                  </a:lnTo>
                  <a:lnTo>
                    <a:pt x="13557" y="104"/>
                  </a:lnTo>
                  <a:lnTo>
                    <a:pt x="13703" y="21"/>
                  </a:lnTo>
                  <a:lnTo>
                    <a:pt x="13786" y="0"/>
                  </a:lnTo>
                  <a:lnTo>
                    <a:pt x="13869" y="0"/>
                  </a:lnTo>
                  <a:lnTo>
                    <a:pt x="13869" y="0"/>
                  </a:lnTo>
                  <a:lnTo>
                    <a:pt x="13952" y="0"/>
                  </a:lnTo>
                  <a:lnTo>
                    <a:pt x="14035" y="42"/>
                  </a:lnTo>
                  <a:lnTo>
                    <a:pt x="14118" y="84"/>
                  </a:lnTo>
                  <a:lnTo>
                    <a:pt x="14202" y="167"/>
                  </a:lnTo>
                  <a:lnTo>
                    <a:pt x="14202" y="167"/>
                  </a:lnTo>
                  <a:lnTo>
                    <a:pt x="14285" y="291"/>
                  </a:lnTo>
                  <a:lnTo>
                    <a:pt x="14347" y="416"/>
                  </a:lnTo>
                  <a:lnTo>
                    <a:pt x="14347" y="541"/>
                  </a:lnTo>
                  <a:lnTo>
                    <a:pt x="14326" y="666"/>
                  </a:lnTo>
                  <a:lnTo>
                    <a:pt x="14285" y="790"/>
                  </a:lnTo>
                  <a:lnTo>
                    <a:pt x="14222" y="894"/>
                  </a:lnTo>
                  <a:lnTo>
                    <a:pt x="14139" y="1019"/>
                  </a:lnTo>
                  <a:lnTo>
                    <a:pt x="14056" y="1123"/>
                  </a:lnTo>
                  <a:lnTo>
                    <a:pt x="14056" y="1123"/>
                  </a:lnTo>
                  <a:lnTo>
                    <a:pt x="13703" y="1497"/>
                  </a:lnTo>
                  <a:lnTo>
                    <a:pt x="13328" y="1830"/>
                  </a:lnTo>
                  <a:lnTo>
                    <a:pt x="12933" y="2142"/>
                  </a:lnTo>
                  <a:lnTo>
                    <a:pt x="12497" y="2412"/>
                  </a:lnTo>
                  <a:lnTo>
                    <a:pt x="12497" y="2412"/>
                  </a:lnTo>
                  <a:lnTo>
                    <a:pt x="11914" y="2766"/>
                  </a:lnTo>
                  <a:lnTo>
                    <a:pt x="11311" y="3098"/>
                  </a:lnTo>
                  <a:lnTo>
                    <a:pt x="10708" y="3410"/>
                  </a:lnTo>
                  <a:lnTo>
                    <a:pt x="10105" y="3722"/>
                  </a:lnTo>
                  <a:lnTo>
                    <a:pt x="9482" y="3993"/>
                  </a:lnTo>
                  <a:lnTo>
                    <a:pt x="8879" y="4242"/>
                  </a:lnTo>
                  <a:lnTo>
                    <a:pt x="8255" y="4492"/>
                  </a:lnTo>
                  <a:lnTo>
                    <a:pt x="7610" y="4700"/>
                  </a:lnTo>
                  <a:lnTo>
                    <a:pt x="6966" y="4887"/>
                  </a:lnTo>
                  <a:lnTo>
                    <a:pt x="6321" y="5053"/>
                  </a:lnTo>
                  <a:lnTo>
                    <a:pt x="5677" y="5199"/>
                  </a:lnTo>
                  <a:lnTo>
                    <a:pt x="5011" y="5323"/>
                  </a:lnTo>
                  <a:lnTo>
                    <a:pt x="4346" y="5406"/>
                  </a:lnTo>
                  <a:lnTo>
                    <a:pt x="3680" y="5490"/>
                  </a:lnTo>
                  <a:lnTo>
                    <a:pt x="2994" y="5531"/>
                  </a:lnTo>
                  <a:lnTo>
                    <a:pt x="2308" y="55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62" name="Google Shape;2062;p13"/>
            <p:cNvSpPr/>
            <p:nvPr/>
          </p:nvSpPr>
          <p:spPr>
            <a:xfrm>
              <a:off x="4416350" y="2851775"/>
              <a:ext cx="259425" cy="285400"/>
            </a:xfrm>
            <a:custGeom>
              <a:avLst/>
              <a:gdLst/>
              <a:ahLst/>
              <a:cxnLst/>
              <a:rect l="l" t="t" r="r" b="b"/>
              <a:pathLst>
                <a:path w="10377" h="11416" fill="none" extrusionOk="0">
                  <a:moveTo>
                    <a:pt x="6072" y="0"/>
                  </a:moveTo>
                  <a:lnTo>
                    <a:pt x="6072" y="0"/>
                  </a:lnTo>
                  <a:lnTo>
                    <a:pt x="6072" y="0"/>
                  </a:lnTo>
                  <a:lnTo>
                    <a:pt x="6426" y="0"/>
                  </a:lnTo>
                  <a:lnTo>
                    <a:pt x="6800" y="42"/>
                  </a:lnTo>
                  <a:lnTo>
                    <a:pt x="7133" y="125"/>
                  </a:lnTo>
                  <a:lnTo>
                    <a:pt x="7465" y="208"/>
                  </a:lnTo>
                  <a:lnTo>
                    <a:pt x="7798" y="333"/>
                  </a:lnTo>
                  <a:lnTo>
                    <a:pt x="8089" y="479"/>
                  </a:lnTo>
                  <a:lnTo>
                    <a:pt x="8401" y="645"/>
                  </a:lnTo>
                  <a:lnTo>
                    <a:pt x="8671" y="832"/>
                  </a:lnTo>
                  <a:lnTo>
                    <a:pt x="8921" y="1040"/>
                  </a:lnTo>
                  <a:lnTo>
                    <a:pt x="9170" y="1269"/>
                  </a:lnTo>
                  <a:lnTo>
                    <a:pt x="9399" y="1518"/>
                  </a:lnTo>
                  <a:lnTo>
                    <a:pt x="9586" y="1788"/>
                  </a:lnTo>
                  <a:lnTo>
                    <a:pt x="9773" y="2080"/>
                  </a:lnTo>
                  <a:lnTo>
                    <a:pt x="9940" y="2391"/>
                  </a:lnTo>
                  <a:lnTo>
                    <a:pt x="10064" y="2724"/>
                  </a:lnTo>
                  <a:lnTo>
                    <a:pt x="10189" y="3057"/>
                  </a:lnTo>
                  <a:lnTo>
                    <a:pt x="10189" y="3057"/>
                  </a:lnTo>
                  <a:lnTo>
                    <a:pt x="10252" y="3327"/>
                  </a:lnTo>
                  <a:lnTo>
                    <a:pt x="10314" y="3618"/>
                  </a:lnTo>
                  <a:lnTo>
                    <a:pt x="10356" y="3909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76" y="4762"/>
                  </a:lnTo>
                  <a:lnTo>
                    <a:pt x="10376" y="4762"/>
                  </a:lnTo>
                  <a:lnTo>
                    <a:pt x="10376" y="5219"/>
                  </a:lnTo>
                  <a:lnTo>
                    <a:pt x="10335" y="5656"/>
                  </a:lnTo>
                  <a:lnTo>
                    <a:pt x="10272" y="6093"/>
                  </a:lnTo>
                  <a:lnTo>
                    <a:pt x="10189" y="6508"/>
                  </a:lnTo>
                  <a:lnTo>
                    <a:pt x="10085" y="6924"/>
                  </a:lnTo>
                  <a:lnTo>
                    <a:pt x="9961" y="7319"/>
                  </a:lnTo>
                  <a:lnTo>
                    <a:pt x="9794" y="7714"/>
                  </a:lnTo>
                  <a:lnTo>
                    <a:pt x="9607" y="8068"/>
                  </a:lnTo>
                  <a:lnTo>
                    <a:pt x="9420" y="8442"/>
                  </a:lnTo>
                  <a:lnTo>
                    <a:pt x="9191" y="8775"/>
                  </a:lnTo>
                  <a:lnTo>
                    <a:pt x="8942" y="9108"/>
                  </a:lnTo>
                  <a:lnTo>
                    <a:pt x="8651" y="9419"/>
                  </a:lnTo>
                  <a:lnTo>
                    <a:pt x="8359" y="9731"/>
                  </a:lnTo>
                  <a:lnTo>
                    <a:pt x="8027" y="10002"/>
                  </a:lnTo>
                  <a:lnTo>
                    <a:pt x="7673" y="10272"/>
                  </a:lnTo>
                  <a:lnTo>
                    <a:pt x="7299" y="10542"/>
                  </a:lnTo>
                  <a:lnTo>
                    <a:pt x="7299" y="10542"/>
                  </a:lnTo>
                  <a:lnTo>
                    <a:pt x="7257" y="10563"/>
                  </a:lnTo>
                  <a:lnTo>
                    <a:pt x="7257" y="10563"/>
                  </a:lnTo>
                  <a:lnTo>
                    <a:pt x="7174" y="10605"/>
                  </a:lnTo>
                  <a:lnTo>
                    <a:pt x="7174" y="10605"/>
                  </a:lnTo>
                  <a:lnTo>
                    <a:pt x="7153" y="10625"/>
                  </a:lnTo>
                  <a:lnTo>
                    <a:pt x="7153" y="10625"/>
                  </a:lnTo>
                  <a:lnTo>
                    <a:pt x="6738" y="10854"/>
                  </a:lnTo>
                  <a:lnTo>
                    <a:pt x="6343" y="11041"/>
                  </a:lnTo>
                  <a:lnTo>
                    <a:pt x="5927" y="11187"/>
                  </a:lnTo>
                  <a:lnTo>
                    <a:pt x="5490" y="11291"/>
                  </a:lnTo>
                  <a:lnTo>
                    <a:pt x="5490" y="11291"/>
                  </a:lnTo>
                  <a:lnTo>
                    <a:pt x="5261" y="11353"/>
                  </a:lnTo>
                  <a:lnTo>
                    <a:pt x="5012" y="11374"/>
                  </a:lnTo>
                  <a:lnTo>
                    <a:pt x="4762" y="11416"/>
                  </a:lnTo>
                  <a:lnTo>
                    <a:pt x="4513" y="11416"/>
                  </a:lnTo>
                  <a:lnTo>
                    <a:pt x="4513" y="11416"/>
                  </a:lnTo>
                  <a:lnTo>
                    <a:pt x="4243" y="11395"/>
                  </a:lnTo>
                  <a:lnTo>
                    <a:pt x="3993" y="11374"/>
                  </a:lnTo>
                  <a:lnTo>
                    <a:pt x="3723" y="11353"/>
                  </a:lnTo>
                  <a:lnTo>
                    <a:pt x="3473" y="11291"/>
                  </a:lnTo>
                  <a:lnTo>
                    <a:pt x="3203" y="11208"/>
                  </a:lnTo>
                  <a:lnTo>
                    <a:pt x="2933" y="11124"/>
                  </a:lnTo>
                  <a:lnTo>
                    <a:pt x="2683" y="11020"/>
                  </a:lnTo>
                  <a:lnTo>
                    <a:pt x="2413" y="10896"/>
                  </a:lnTo>
                  <a:lnTo>
                    <a:pt x="2413" y="10896"/>
                  </a:lnTo>
                  <a:lnTo>
                    <a:pt x="2163" y="10771"/>
                  </a:lnTo>
                  <a:lnTo>
                    <a:pt x="1955" y="10625"/>
                  </a:lnTo>
                  <a:lnTo>
                    <a:pt x="1727" y="10459"/>
                  </a:lnTo>
                  <a:lnTo>
                    <a:pt x="1539" y="10293"/>
                  </a:lnTo>
                  <a:lnTo>
                    <a:pt x="1352" y="10106"/>
                  </a:lnTo>
                  <a:lnTo>
                    <a:pt x="1186" y="9918"/>
                  </a:lnTo>
                  <a:lnTo>
                    <a:pt x="1040" y="9711"/>
                  </a:lnTo>
                  <a:lnTo>
                    <a:pt x="895" y="9503"/>
                  </a:lnTo>
                  <a:lnTo>
                    <a:pt x="770" y="9274"/>
                  </a:lnTo>
                  <a:lnTo>
                    <a:pt x="666" y="9045"/>
                  </a:lnTo>
                  <a:lnTo>
                    <a:pt x="458" y="8567"/>
                  </a:lnTo>
                  <a:lnTo>
                    <a:pt x="292" y="8089"/>
                  </a:lnTo>
                  <a:lnTo>
                    <a:pt x="167" y="7569"/>
                  </a:lnTo>
                  <a:lnTo>
                    <a:pt x="167" y="7569"/>
                  </a:lnTo>
                  <a:lnTo>
                    <a:pt x="105" y="7257"/>
                  </a:lnTo>
                  <a:lnTo>
                    <a:pt x="42" y="6945"/>
                  </a:lnTo>
                  <a:lnTo>
                    <a:pt x="22" y="6633"/>
                  </a:lnTo>
                  <a:lnTo>
                    <a:pt x="1" y="6321"/>
                  </a:lnTo>
                  <a:lnTo>
                    <a:pt x="1" y="6321"/>
                  </a:lnTo>
                  <a:lnTo>
                    <a:pt x="1" y="6030"/>
                  </a:lnTo>
                  <a:lnTo>
                    <a:pt x="1" y="5739"/>
                  </a:lnTo>
                  <a:lnTo>
                    <a:pt x="22" y="5469"/>
                  </a:lnTo>
                  <a:lnTo>
                    <a:pt x="63" y="5178"/>
                  </a:lnTo>
                  <a:lnTo>
                    <a:pt x="126" y="4907"/>
                  </a:lnTo>
                  <a:lnTo>
                    <a:pt x="188" y="4637"/>
                  </a:lnTo>
                  <a:lnTo>
                    <a:pt x="250" y="4367"/>
                  </a:lnTo>
                  <a:lnTo>
                    <a:pt x="333" y="4117"/>
                  </a:lnTo>
                  <a:lnTo>
                    <a:pt x="541" y="3597"/>
                  </a:lnTo>
                  <a:lnTo>
                    <a:pt x="791" y="3119"/>
                  </a:lnTo>
                  <a:lnTo>
                    <a:pt x="1082" y="2641"/>
                  </a:lnTo>
                  <a:lnTo>
                    <a:pt x="1415" y="2225"/>
                  </a:lnTo>
                  <a:lnTo>
                    <a:pt x="1789" y="1809"/>
                  </a:lnTo>
                  <a:lnTo>
                    <a:pt x="2184" y="1435"/>
                  </a:lnTo>
                  <a:lnTo>
                    <a:pt x="2413" y="1269"/>
                  </a:lnTo>
                  <a:lnTo>
                    <a:pt x="2621" y="1102"/>
                  </a:lnTo>
                  <a:lnTo>
                    <a:pt x="2870" y="957"/>
                  </a:lnTo>
                  <a:lnTo>
                    <a:pt x="3099" y="811"/>
                  </a:lnTo>
                  <a:lnTo>
                    <a:pt x="3348" y="666"/>
                  </a:lnTo>
                  <a:lnTo>
                    <a:pt x="3598" y="541"/>
                  </a:lnTo>
                  <a:lnTo>
                    <a:pt x="3868" y="437"/>
                  </a:lnTo>
                  <a:lnTo>
                    <a:pt x="4139" y="333"/>
                  </a:lnTo>
                  <a:lnTo>
                    <a:pt x="4409" y="250"/>
                  </a:lnTo>
                  <a:lnTo>
                    <a:pt x="4700" y="167"/>
                  </a:lnTo>
                  <a:lnTo>
                    <a:pt x="4991" y="104"/>
                  </a:lnTo>
                  <a:lnTo>
                    <a:pt x="5282" y="63"/>
                  </a:lnTo>
                  <a:lnTo>
                    <a:pt x="5282" y="63"/>
                  </a:lnTo>
                  <a:lnTo>
                    <a:pt x="5677" y="0"/>
                  </a:lnTo>
                  <a:lnTo>
                    <a:pt x="6072" y="0"/>
                  </a:lnTo>
                  <a:lnTo>
                    <a:pt x="6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63" name="Google Shape;2063;p13"/>
            <p:cNvSpPr/>
            <p:nvPr/>
          </p:nvSpPr>
          <p:spPr>
            <a:xfrm>
              <a:off x="4566075" y="2767050"/>
              <a:ext cx="115425" cy="66550"/>
            </a:xfrm>
            <a:custGeom>
              <a:avLst/>
              <a:gdLst/>
              <a:ahLst/>
              <a:cxnLst/>
              <a:rect l="l" t="t" r="r" b="b"/>
              <a:pathLst>
                <a:path w="4617" h="2662" fill="none" extrusionOk="0">
                  <a:moveTo>
                    <a:pt x="4616" y="2662"/>
                  </a:moveTo>
                  <a:lnTo>
                    <a:pt x="4616" y="2662"/>
                  </a:lnTo>
                  <a:lnTo>
                    <a:pt x="4346" y="2641"/>
                  </a:lnTo>
                  <a:lnTo>
                    <a:pt x="4117" y="2620"/>
                  </a:lnTo>
                  <a:lnTo>
                    <a:pt x="3639" y="2516"/>
                  </a:lnTo>
                  <a:lnTo>
                    <a:pt x="2745" y="2266"/>
                  </a:lnTo>
                  <a:lnTo>
                    <a:pt x="2745" y="2266"/>
                  </a:lnTo>
                  <a:lnTo>
                    <a:pt x="1726" y="1996"/>
                  </a:lnTo>
                  <a:lnTo>
                    <a:pt x="707" y="1684"/>
                  </a:lnTo>
                  <a:lnTo>
                    <a:pt x="707" y="1684"/>
                  </a:lnTo>
                  <a:lnTo>
                    <a:pt x="541" y="1622"/>
                  </a:lnTo>
                  <a:lnTo>
                    <a:pt x="416" y="1560"/>
                  </a:lnTo>
                  <a:lnTo>
                    <a:pt x="291" y="1476"/>
                  </a:lnTo>
                  <a:lnTo>
                    <a:pt x="166" y="1372"/>
                  </a:lnTo>
                  <a:lnTo>
                    <a:pt x="83" y="1248"/>
                  </a:lnTo>
                  <a:lnTo>
                    <a:pt x="42" y="1123"/>
                  </a:lnTo>
                  <a:lnTo>
                    <a:pt x="0" y="977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42" y="624"/>
                  </a:lnTo>
                  <a:lnTo>
                    <a:pt x="104" y="478"/>
                  </a:lnTo>
                  <a:lnTo>
                    <a:pt x="187" y="354"/>
                  </a:lnTo>
                  <a:lnTo>
                    <a:pt x="312" y="250"/>
                  </a:lnTo>
                  <a:lnTo>
                    <a:pt x="437" y="166"/>
                  </a:lnTo>
                  <a:lnTo>
                    <a:pt x="582" y="104"/>
                  </a:lnTo>
                  <a:lnTo>
                    <a:pt x="728" y="42"/>
                  </a:lnTo>
                  <a:lnTo>
                    <a:pt x="894" y="21"/>
                  </a:lnTo>
                  <a:lnTo>
                    <a:pt x="894" y="21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268" y="0"/>
                  </a:lnTo>
                  <a:lnTo>
                    <a:pt x="1393" y="21"/>
                  </a:lnTo>
                  <a:lnTo>
                    <a:pt x="1393" y="21"/>
                  </a:lnTo>
                  <a:lnTo>
                    <a:pt x="1809" y="146"/>
                  </a:lnTo>
                  <a:lnTo>
                    <a:pt x="2225" y="270"/>
                  </a:lnTo>
                  <a:lnTo>
                    <a:pt x="2599" y="437"/>
                  </a:lnTo>
                  <a:lnTo>
                    <a:pt x="2953" y="645"/>
                  </a:lnTo>
                  <a:lnTo>
                    <a:pt x="3306" y="873"/>
                  </a:lnTo>
                  <a:lnTo>
                    <a:pt x="3639" y="1123"/>
                  </a:lnTo>
                  <a:lnTo>
                    <a:pt x="3930" y="1414"/>
                  </a:lnTo>
                  <a:lnTo>
                    <a:pt x="4221" y="1747"/>
                  </a:lnTo>
                  <a:lnTo>
                    <a:pt x="4221" y="1747"/>
                  </a:lnTo>
                  <a:lnTo>
                    <a:pt x="4367" y="1934"/>
                  </a:lnTo>
                  <a:lnTo>
                    <a:pt x="4491" y="2142"/>
                  </a:lnTo>
                  <a:lnTo>
                    <a:pt x="4533" y="2246"/>
                  </a:lnTo>
                  <a:lnTo>
                    <a:pt x="4575" y="2370"/>
                  </a:lnTo>
                  <a:lnTo>
                    <a:pt x="4595" y="2516"/>
                  </a:lnTo>
                  <a:lnTo>
                    <a:pt x="4616" y="266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4062875" y="2172875"/>
              <a:ext cx="328550" cy="423700"/>
            </a:xfrm>
            <a:custGeom>
              <a:avLst/>
              <a:gdLst/>
              <a:ahLst/>
              <a:cxnLst/>
              <a:rect l="l" t="t" r="r" b="b"/>
              <a:pathLst>
                <a:path w="13142" h="16948" fill="none" extrusionOk="0">
                  <a:moveTo>
                    <a:pt x="624" y="16947"/>
                  </a:moveTo>
                  <a:lnTo>
                    <a:pt x="624" y="16947"/>
                  </a:lnTo>
                  <a:lnTo>
                    <a:pt x="458" y="16926"/>
                  </a:lnTo>
                  <a:lnTo>
                    <a:pt x="458" y="16926"/>
                  </a:lnTo>
                  <a:lnTo>
                    <a:pt x="313" y="16885"/>
                  </a:lnTo>
                  <a:lnTo>
                    <a:pt x="209" y="16801"/>
                  </a:lnTo>
                  <a:lnTo>
                    <a:pt x="125" y="16718"/>
                  </a:lnTo>
                  <a:lnTo>
                    <a:pt x="63" y="16614"/>
                  </a:lnTo>
                  <a:lnTo>
                    <a:pt x="42" y="16510"/>
                  </a:lnTo>
                  <a:lnTo>
                    <a:pt x="1" y="16386"/>
                  </a:lnTo>
                  <a:lnTo>
                    <a:pt x="1" y="16136"/>
                  </a:lnTo>
                  <a:lnTo>
                    <a:pt x="1" y="16136"/>
                  </a:lnTo>
                  <a:lnTo>
                    <a:pt x="21" y="15741"/>
                  </a:lnTo>
                  <a:lnTo>
                    <a:pt x="63" y="15346"/>
                  </a:lnTo>
                  <a:lnTo>
                    <a:pt x="146" y="14972"/>
                  </a:lnTo>
                  <a:lnTo>
                    <a:pt x="271" y="14597"/>
                  </a:lnTo>
                  <a:lnTo>
                    <a:pt x="271" y="14597"/>
                  </a:lnTo>
                  <a:lnTo>
                    <a:pt x="583" y="13703"/>
                  </a:lnTo>
                  <a:lnTo>
                    <a:pt x="916" y="12809"/>
                  </a:lnTo>
                  <a:lnTo>
                    <a:pt x="1290" y="11957"/>
                  </a:lnTo>
                  <a:lnTo>
                    <a:pt x="1685" y="11104"/>
                  </a:lnTo>
                  <a:lnTo>
                    <a:pt x="2101" y="10293"/>
                  </a:lnTo>
                  <a:lnTo>
                    <a:pt x="2537" y="9482"/>
                  </a:lnTo>
                  <a:lnTo>
                    <a:pt x="3016" y="8692"/>
                  </a:lnTo>
                  <a:lnTo>
                    <a:pt x="3515" y="7923"/>
                  </a:lnTo>
                  <a:lnTo>
                    <a:pt x="4034" y="7174"/>
                  </a:lnTo>
                  <a:lnTo>
                    <a:pt x="4596" y="6447"/>
                  </a:lnTo>
                  <a:lnTo>
                    <a:pt x="5199" y="5740"/>
                  </a:lnTo>
                  <a:lnTo>
                    <a:pt x="5802" y="5054"/>
                  </a:lnTo>
                  <a:lnTo>
                    <a:pt x="6467" y="4409"/>
                  </a:lnTo>
                  <a:lnTo>
                    <a:pt x="7153" y="3764"/>
                  </a:lnTo>
                  <a:lnTo>
                    <a:pt x="7881" y="3141"/>
                  </a:lnTo>
                  <a:lnTo>
                    <a:pt x="8630" y="2558"/>
                  </a:lnTo>
                  <a:lnTo>
                    <a:pt x="8630" y="2558"/>
                  </a:lnTo>
                  <a:lnTo>
                    <a:pt x="9357" y="2018"/>
                  </a:lnTo>
                  <a:lnTo>
                    <a:pt x="10085" y="1456"/>
                  </a:lnTo>
                  <a:lnTo>
                    <a:pt x="10459" y="1207"/>
                  </a:lnTo>
                  <a:lnTo>
                    <a:pt x="10855" y="937"/>
                  </a:lnTo>
                  <a:lnTo>
                    <a:pt x="11229" y="708"/>
                  </a:lnTo>
                  <a:lnTo>
                    <a:pt x="11645" y="479"/>
                  </a:lnTo>
                  <a:lnTo>
                    <a:pt x="11645" y="479"/>
                  </a:lnTo>
                  <a:lnTo>
                    <a:pt x="11977" y="313"/>
                  </a:lnTo>
                  <a:lnTo>
                    <a:pt x="12352" y="167"/>
                  </a:lnTo>
                  <a:lnTo>
                    <a:pt x="12518" y="105"/>
                  </a:lnTo>
                  <a:lnTo>
                    <a:pt x="12726" y="42"/>
                  </a:lnTo>
                  <a:lnTo>
                    <a:pt x="12913" y="22"/>
                  </a:lnTo>
                  <a:lnTo>
                    <a:pt x="13121" y="1"/>
                  </a:lnTo>
                  <a:lnTo>
                    <a:pt x="13121" y="1"/>
                  </a:lnTo>
                  <a:lnTo>
                    <a:pt x="13142" y="126"/>
                  </a:lnTo>
                  <a:lnTo>
                    <a:pt x="13121" y="209"/>
                  </a:lnTo>
                  <a:lnTo>
                    <a:pt x="13100" y="292"/>
                  </a:lnTo>
                  <a:lnTo>
                    <a:pt x="13059" y="354"/>
                  </a:lnTo>
                  <a:lnTo>
                    <a:pt x="12955" y="479"/>
                  </a:lnTo>
                  <a:lnTo>
                    <a:pt x="12830" y="562"/>
                  </a:lnTo>
                  <a:lnTo>
                    <a:pt x="12830" y="562"/>
                  </a:lnTo>
                  <a:lnTo>
                    <a:pt x="11520" y="1810"/>
                  </a:lnTo>
                  <a:lnTo>
                    <a:pt x="10875" y="2434"/>
                  </a:lnTo>
                  <a:lnTo>
                    <a:pt x="10210" y="3016"/>
                  </a:lnTo>
                  <a:lnTo>
                    <a:pt x="10210" y="3016"/>
                  </a:lnTo>
                  <a:lnTo>
                    <a:pt x="9503" y="3660"/>
                  </a:lnTo>
                  <a:lnTo>
                    <a:pt x="8838" y="4305"/>
                  </a:lnTo>
                  <a:lnTo>
                    <a:pt x="8172" y="4970"/>
                  </a:lnTo>
                  <a:lnTo>
                    <a:pt x="7548" y="5636"/>
                  </a:lnTo>
                  <a:lnTo>
                    <a:pt x="6966" y="6343"/>
                  </a:lnTo>
                  <a:lnTo>
                    <a:pt x="6384" y="7050"/>
                  </a:lnTo>
                  <a:lnTo>
                    <a:pt x="5823" y="7777"/>
                  </a:lnTo>
                  <a:lnTo>
                    <a:pt x="5303" y="8526"/>
                  </a:lnTo>
                  <a:lnTo>
                    <a:pt x="4804" y="9295"/>
                  </a:lnTo>
                  <a:lnTo>
                    <a:pt x="4305" y="10065"/>
                  </a:lnTo>
                  <a:lnTo>
                    <a:pt x="3847" y="10876"/>
                  </a:lnTo>
                  <a:lnTo>
                    <a:pt x="3411" y="11666"/>
                  </a:lnTo>
                  <a:lnTo>
                    <a:pt x="2995" y="12497"/>
                  </a:lnTo>
                  <a:lnTo>
                    <a:pt x="2600" y="13329"/>
                  </a:lnTo>
                  <a:lnTo>
                    <a:pt x="2226" y="14182"/>
                  </a:lnTo>
                  <a:lnTo>
                    <a:pt x="1872" y="15055"/>
                  </a:lnTo>
                  <a:lnTo>
                    <a:pt x="1872" y="15055"/>
                  </a:lnTo>
                  <a:lnTo>
                    <a:pt x="1560" y="15783"/>
                  </a:lnTo>
                  <a:lnTo>
                    <a:pt x="1207" y="16469"/>
                  </a:lnTo>
                  <a:lnTo>
                    <a:pt x="1207" y="16469"/>
                  </a:lnTo>
                  <a:lnTo>
                    <a:pt x="1103" y="16656"/>
                  </a:lnTo>
                  <a:lnTo>
                    <a:pt x="978" y="16801"/>
                  </a:lnTo>
                  <a:lnTo>
                    <a:pt x="895" y="16864"/>
                  </a:lnTo>
                  <a:lnTo>
                    <a:pt x="812" y="16926"/>
                  </a:lnTo>
                  <a:lnTo>
                    <a:pt x="728" y="16947"/>
                  </a:lnTo>
                  <a:lnTo>
                    <a:pt x="624" y="169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4442350" y="2120900"/>
              <a:ext cx="67600" cy="40575"/>
            </a:xfrm>
            <a:custGeom>
              <a:avLst/>
              <a:gdLst/>
              <a:ahLst/>
              <a:cxnLst/>
              <a:rect l="l" t="t" r="r" b="b"/>
              <a:pathLst>
                <a:path w="2704" h="1623" fill="none" extrusionOk="0">
                  <a:moveTo>
                    <a:pt x="562" y="1622"/>
                  </a:moveTo>
                  <a:lnTo>
                    <a:pt x="562" y="1622"/>
                  </a:lnTo>
                  <a:lnTo>
                    <a:pt x="437" y="1622"/>
                  </a:lnTo>
                  <a:lnTo>
                    <a:pt x="312" y="1560"/>
                  </a:lnTo>
                  <a:lnTo>
                    <a:pt x="188" y="1477"/>
                  </a:lnTo>
                  <a:lnTo>
                    <a:pt x="84" y="1352"/>
                  </a:lnTo>
                  <a:lnTo>
                    <a:pt x="84" y="1352"/>
                  </a:lnTo>
                  <a:lnTo>
                    <a:pt x="42" y="1269"/>
                  </a:lnTo>
                  <a:lnTo>
                    <a:pt x="0" y="1207"/>
                  </a:lnTo>
                  <a:lnTo>
                    <a:pt x="0" y="1123"/>
                  </a:lnTo>
                  <a:lnTo>
                    <a:pt x="0" y="1040"/>
                  </a:lnTo>
                  <a:lnTo>
                    <a:pt x="42" y="874"/>
                  </a:lnTo>
                  <a:lnTo>
                    <a:pt x="125" y="728"/>
                  </a:lnTo>
                  <a:lnTo>
                    <a:pt x="125" y="728"/>
                  </a:lnTo>
                  <a:lnTo>
                    <a:pt x="167" y="645"/>
                  </a:lnTo>
                  <a:lnTo>
                    <a:pt x="250" y="583"/>
                  </a:lnTo>
                  <a:lnTo>
                    <a:pt x="416" y="437"/>
                  </a:lnTo>
                  <a:lnTo>
                    <a:pt x="645" y="312"/>
                  </a:lnTo>
                  <a:lnTo>
                    <a:pt x="874" y="209"/>
                  </a:lnTo>
                  <a:lnTo>
                    <a:pt x="1165" y="125"/>
                  </a:lnTo>
                  <a:lnTo>
                    <a:pt x="1435" y="63"/>
                  </a:lnTo>
                  <a:lnTo>
                    <a:pt x="1726" y="21"/>
                  </a:lnTo>
                  <a:lnTo>
                    <a:pt x="1997" y="1"/>
                  </a:lnTo>
                  <a:lnTo>
                    <a:pt x="1997" y="1"/>
                  </a:lnTo>
                  <a:lnTo>
                    <a:pt x="2204" y="1"/>
                  </a:lnTo>
                  <a:lnTo>
                    <a:pt x="2392" y="42"/>
                  </a:lnTo>
                  <a:lnTo>
                    <a:pt x="2558" y="84"/>
                  </a:lnTo>
                  <a:lnTo>
                    <a:pt x="2703" y="146"/>
                  </a:lnTo>
                  <a:lnTo>
                    <a:pt x="2703" y="146"/>
                  </a:lnTo>
                  <a:lnTo>
                    <a:pt x="2516" y="396"/>
                  </a:lnTo>
                  <a:lnTo>
                    <a:pt x="2308" y="624"/>
                  </a:lnTo>
                  <a:lnTo>
                    <a:pt x="2080" y="832"/>
                  </a:lnTo>
                  <a:lnTo>
                    <a:pt x="1851" y="1019"/>
                  </a:lnTo>
                  <a:lnTo>
                    <a:pt x="1601" y="1207"/>
                  </a:lnTo>
                  <a:lnTo>
                    <a:pt x="1352" y="1352"/>
                  </a:lnTo>
                  <a:lnTo>
                    <a:pt x="1061" y="1477"/>
                  </a:lnTo>
                  <a:lnTo>
                    <a:pt x="770" y="1602"/>
                  </a:lnTo>
                  <a:lnTo>
                    <a:pt x="770" y="1602"/>
                  </a:lnTo>
                  <a:lnTo>
                    <a:pt x="666" y="1622"/>
                  </a:lnTo>
                  <a:lnTo>
                    <a:pt x="562" y="162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66" name="Google Shape;2066;p13"/>
            <p:cNvSpPr/>
            <p:nvPr/>
          </p:nvSpPr>
          <p:spPr>
            <a:xfrm>
              <a:off x="3958400" y="2030975"/>
              <a:ext cx="1059925" cy="1416525"/>
            </a:xfrm>
            <a:custGeom>
              <a:avLst/>
              <a:gdLst/>
              <a:ahLst/>
              <a:cxnLst/>
              <a:rect l="l" t="t" r="r" b="b"/>
              <a:pathLst>
                <a:path w="42397" h="56661" fill="none" extrusionOk="0">
                  <a:moveTo>
                    <a:pt x="29921" y="0"/>
                  </a:moveTo>
                  <a:lnTo>
                    <a:pt x="29921" y="0"/>
                  </a:lnTo>
                  <a:lnTo>
                    <a:pt x="29339" y="0"/>
                  </a:lnTo>
                  <a:lnTo>
                    <a:pt x="28778" y="21"/>
                  </a:lnTo>
                  <a:lnTo>
                    <a:pt x="28195" y="63"/>
                  </a:lnTo>
                  <a:lnTo>
                    <a:pt x="27634" y="125"/>
                  </a:lnTo>
                  <a:lnTo>
                    <a:pt x="27073" y="208"/>
                  </a:lnTo>
                  <a:lnTo>
                    <a:pt x="26511" y="292"/>
                  </a:lnTo>
                  <a:lnTo>
                    <a:pt x="25929" y="395"/>
                  </a:lnTo>
                  <a:lnTo>
                    <a:pt x="25388" y="499"/>
                  </a:lnTo>
                  <a:lnTo>
                    <a:pt x="24827" y="645"/>
                  </a:lnTo>
                  <a:lnTo>
                    <a:pt x="24266" y="770"/>
                  </a:lnTo>
                  <a:lnTo>
                    <a:pt x="23163" y="1082"/>
                  </a:lnTo>
                  <a:lnTo>
                    <a:pt x="22061" y="1456"/>
                  </a:lnTo>
                  <a:lnTo>
                    <a:pt x="20980" y="1851"/>
                  </a:lnTo>
                  <a:lnTo>
                    <a:pt x="20980" y="1851"/>
                  </a:lnTo>
                  <a:lnTo>
                    <a:pt x="20273" y="2121"/>
                  </a:lnTo>
                  <a:lnTo>
                    <a:pt x="19587" y="2412"/>
                  </a:lnTo>
                  <a:lnTo>
                    <a:pt x="18901" y="2724"/>
                  </a:lnTo>
                  <a:lnTo>
                    <a:pt x="18215" y="3036"/>
                  </a:lnTo>
                  <a:lnTo>
                    <a:pt x="17549" y="3369"/>
                  </a:lnTo>
                  <a:lnTo>
                    <a:pt x="16884" y="3722"/>
                  </a:lnTo>
                  <a:lnTo>
                    <a:pt x="16240" y="4097"/>
                  </a:lnTo>
                  <a:lnTo>
                    <a:pt x="15574" y="4471"/>
                  </a:lnTo>
                  <a:lnTo>
                    <a:pt x="14950" y="4866"/>
                  </a:lnTo>
                  <a:lnTo>
                    <a:pt x="14327" y="5261"/>
                  </a:lnTo>
                  <a:lnTo>
                    <a:pt x="13703" y="5677"/>
                  </a:lnTo>
                  <a:lnTo>
                    <a:pt x="13079" y="6114"/>
                  </a:lnTo>
                  <a:lnTo>
                    <a:pt x="12476" y="6571"/>
                  </a:lnTo>
                  <a:lnTo>
                    <a:pt x="11894" y="7028"/>
                  </a:lnTo>
                  <a:lnTo>
                    <a:pt x="11291" y="7507"/>
                  </a:lnTo>
                  <a:lnTo>
                    <a:pt x="10729" y="8006"/>
                  </a:lnTo>
                  <a:lnTo>
                    <a:pt x="10729" y="8006"/>
                  </a:lnTo>
                  <a:lnTo>
                    <a:pt x="10002" y="8650"/>
                  </a:lnTo>
                  <a:lnTo>
                    <a:pt x="9295" y="9336"/>
                  </a:lnTo>
                  <a:lnTo>
                    <a:pt x="8609" y="10023"/>
                  </a:lnTo>
                  <a:lnTo>
                    <a:pt x="7964" y="10730"/>
                  </a:lnTo>
                  <a:lnTo>
                    <a:pt x="7340" y="11436"/>
                  </a:lnTo>
                  <a:lnTo>
                    <a:pt x="6737" y="12185"/>
                  </a:lnTo>
                  <a:lnTo>
                    <a:pt x="6176" y="12934"/>
                  </a:lnTo>
                  <a:lnTo>
                    <a:pt x="5614" y="13724"/>
                  </a:lnTo>
                  <a:lnTo>
                    <a:pt x="5095" y="14514"/>
                  </a:lnTo>
                  <a:lnTo>
                    <a:pt x="4596" y="15325"/>
                  </a:lnTo>
                  <a:lnTo>
                    <a:pt x="4117" y="16136"/>
                  </a:lnTo>
                  <a:lnTo>
                    <a:pt x="3681" y="16988"/>
                  </a:lnTo>
                  <a:lnTo>
                    <a:pt x="3265" y="17841"/>
                  </a:lnTo>
                  <a:lnTo>
                    <a:pt x="2849" y="18714"/>
                  </a:lnTo>
                  <a:lnTo>
                    <a:pt x="2475" y="19608"/>
                  </a:lnTo>
                  <a:lnTo>
                    <a:pt x="2142" y="20523"/>
                  </a:lnTo>
                  <a:lnTo>
                    <a:pt x="2142" y="20523"/>
                  </a:lnTo>
                  <a:lnTo>
                    <a:pt x="1747" y="21625"/>
                  </a:lnTo>
                  <a:lnTo>
                    <a:pt x="1414" y="22727"/>
                  </a:lnTo>
                  <a:lnTo>
                    <a:pt x="1102" y="23829"/>
                  </a:lnTo>
                  <a:lnTo>
                    <a:pt x="832" y="24931"/>
                  </a:lnTo>
                  <a:lnTo>
                    <a:pt x="603" y="26054"/>
                  </a:lnTo>
                  <a:lnTo>
                    <a:pt x="416" y="27177"/>
                  </a:lnTo>
                  <a:lnTo>
                    <a:pt x="250" y="28320"/>
                  </a:lnTo>
                  <a:lnTo>
                    <a:pt x="125" y="29443"/>
                  </a:lnTo>
                  <a:lnTo>
                    <a:pt x="125" y="29443"/>
                  </a:lnTo>
                  <a:lnTo>
                    <a:pt x="84" y="30150"/>
                  </a:lnTo>
                  <a:lnTo>
                    <a:pt x="42" y="30836"/>
                  </a:lnTo>
                  <a:lnTo>
                    <a:pt x="21" y="31543"/>
                  </a:lnTo>
                  <a:lnTo>
                    <a:pt x="0" y="32250"/>
                  </a:lnTo>
                  <a:lnTo>
                    <a:pt x="0" y="32936"/>
                  </a:lnTo>
                  <a:lnTo>
                    <a:pt x="21" y="33643"/>
                  </a:lnTo>
                  <a:lnTo>
                    <a:pt x="42" y="34350"/>
                  </a:lnTo>
                  <a:lnTo>
                    <a:pt x="104" y="35057"/>
                  </a:lnTo>
                  <a:lnTo>
                    <a:pt x="104" y="35057"/>
                  </a:lnTo>
                  <a:lnTo>
                    <a:pt x="104" y="35057"/>
                  </a:lnTo>
                  <a:lnTo>
                    <a:pt x="229" y="36492"/>
                  </a:lnTo>
                  <a:lnTo>
                    <a:pt x="291" y="37220"/>
                  </a:lnTo>
                  <a:lnTo>
                    <a:pt x="395" y="37927"/>
                  </a:lnTo>
                  <a:lnTo>
                    <a:pt x="499" y="38633"/>
                  </a:lnTo>
                  <a:lnTo>
                    <a:pt x="603" y="39340"/>
                  </a:lnTo>
                  <a:lnTo>
                    <a:pt x="749" y="40027"/>
                  </a:lnTo>
                  <a:lnTo>
                    <a:pt x="894" y="40734"/>
                  </a:lnTo>
                  <a:lnTo>
                    <a:pt x="1061" y="41420"/>
                  </a:lnTo>
                  <a:lnTo>
                    <a:pt x="1269" y="42106"/>
                  </a:lnTo>
                  <a:lnTo>
                    <a:pt x="1477" y="42771"/>
                  </a:lnTo>
                  <a:lnTo>
                    <a:pt x="1705" y="43457"/>
                  </a:lnTo>
                  <a:lnTo>
                    <a:pt x="1976" y="44123"/>
                  </a:lnTo>
                  <a:lnTo>
                    <a:pt x="2267" y="44788"/>
                  </a:lnTo>
                  <a:lnTo>
                    <a:pt x="2579" y="45433"/>
                  </a:lnTo>
                  <a:lnTo>
                    <a:pt x="2911" y="46098"/>
                  </a:lnTo>
                  <a:lnTo>
                    <a:pt x="2911" y="46098"/>
                  </a:lnTo>
                  <a:lnTo>
                    <a:pt x="3494" y="47096"/>
                  </a:lnTo>
                  <a:lnTo>
                    <a:pt x="4097" y="48073"/>
                  </a:lnTo>
                  <a:lnTo>
                    <a:pt x="4429" y="48552"/>
                  </a:lnTo>
                  <a:lnTo>
                    <a:pt x="4741" y="49030"/>
                  </a:lnTo>
                  <a:lnTo>
                    <a:pt x="5095" y="49487"/>
                  </a:lnTo>
                  <a:lnTo>
                    <a:pt x="5448" y="49945"/>
                  </a:lnTo>
                  <a:lnTo>
                    <a:pt x="5802" y="50381"/>
                  </a:lnTo>
                  <a:lnTo>
                    <a:pt x="6176" y="50797"/>
                  </a:lnTo>
                  <a:lnTo>
                    <a:pt x="6571" y="51213"/>
                  </a:lnTo>
                  <a:lnTo>
                    <a:pt x="6987" y="51629"/>
                  </a:lnTo>
                  <a:lnTo>
                    <a:pt x="7403" y="52024"/>
                  </a:lnTo>
                  <a:lnTo>
                    <a:pt x="7839" y="52398"/>
                  </a:lnTo>
                  <a:lnTo>
                    <a:pt x="8297" y="52773"/>
                  </a:lnTo>
                  <a:lnTo>
                    <a:pt x="8754" y="53126"/>
                  </a:lnTo>
                  <a:lnTo>
                    <a:pt x="8754" y="53126"/>
                  </a:lnTo>
                  <a:lnTo>
                    <a:pt x="9482" y="53604"/>
                  </a:lnTo>
                  <a:lnTo>
                    <a:pt x="10210" y="54062"/>
                  </a:lnTo>
                  <a:lnTo>
                    <a:pt x="10937" y="54457"/>
                  </a:lnTo>
                  <a:lnTo>
                    <a:pt x="11686" y="54831"/>
                  </a:lnTo>
                  <a:lnTo>
                    <a:pt x="12414" y="55143"/>
                  </a:lnTo>
                  <a:lnTo>
                    <a:pt x="13162" y="55434"/>
                  </a:lnTo>
                  <a:lnTo>
                    <a:pt x="13890" y="55684"/>
                  </a:lnTo>
                  <a:lnTo>
                    <a:pt x="14597" y="55912"/>
                  </a:lnTo>
                  <a:lnTo>
                    <a:pt x="15304" y="56099"/>
                  </a:lnTo>
                  <a:lnTo>
                    <a:pt x="16011" y="56266"/>
                  </a:lnTo>
                  <a:lnTo>
                    <a:pt x="16676" y="56391"/>
                  </a:lnTo>
                  <a:lnTo>
                    <a:pt x="17321" y="56495"/>
                  </a:lnTo>
                  <a:lnTo>
                    <a:pt x="17945" y="56557"/>
                  </a:lnTo>
                  <a:lnTo>
                    <a:pt x="18527" y="56619"/>
                  </a:lnTo>
                  <a:lnTo>
                    <a:pt x="19088" y="56661"/>
                  </a:lnTo>
                  <a:lnTo>
                    <a:pt x="19629" y="56661"/>
                  </a:lnTo>
                  <a:lnTo>
                    <a:pt x="19629" y="56661"/>
                  </a:lnTo>
                  <a:lnTo>
                    <a:pt x="20668" y="56640"/>
                  </a:lnTo>
                  <a:lnTo>
                    <a:pt x="21666" y="56598"/>
                  </a:lnTo>
                  <a:lnTo>
                    <a:pt x="22602" y="56536"/>
                  </a:lnTo>
                  <a:lnTo>
                    <a:pt x="23517" y="56453"/>
                  </a:lnTo>
                  <a:lnTo>
                    <a:pt x="24390" y="56328"/>
                  </a:lnTo>
                  <a:lnTo>
                    <a:pt x="25222" y="56203"/>
                  </a:lnTo>
                  <a:lnTo>
                    <a:pt x="26012" y="56037"/>
                  </a:lnTo>
                  <a:lnTo>
                    <a:pt x="26781" y="55871"/>
                  </a:lnTo>
                  <a:lnTo>
                    <a:pt x="27509" y="55663"/>
                  </a:lnTo>
                  <a:lnTo>
                    <a:pt x="28237" y="55434"/>
                  </a:lnTo>
                  <a:lnTo>
                    <a:pt x="28923" y="55185"/>
                  </a:lnTo>
                  <a:lnTo>
                    <a:pt x="29588" y="54914"/>
                  </a:lnTo>
                  <a:lnTo>
                    <a:pt x="30233" y="54623"/>
                  </a:lnTo>
                  <a:lnTo>
                    <a:pt x="30878" y="54311"/>
                  </a:lnTo>
                  <a:lnTo>
                    <a:pt x="31501" y="53958"/>
                  </a:lnTo>
                  <a:lnTo>
                    <a:pt x="32104" y="53604"/>
                  </a:lnTo>
                  <a:lnTo>
                    <a:pt x="32104" y="53604"/>
                  </a:lnTo>
                  <a:lnTo>
                    <a:pt x="32416" y="53417"/>
                  </a:lnTo>
                  <a:lnTo>
                    <a:pt x="32416" y="53417"/>
                  </a:lnTo>
                  <a:lnTo>
                    <a:pt x="32957" y="53064"/>
                  </a:lnTo>
                  <a:lnTo>
                    <a:pt x="33498" y="52710"/>
                  </a:lnTo>
                  <a:lnTo>
                    <a:pt x="34038" y="52336"/>
                  </a:lnTo>
                  <a:lnTo>
                    <a:pt x="34558" y="51941"/>
                  </a:lnTo>
                  <a:lnTo>
                    <a:pt x="35057" y="51546"/>
                  </a:lnTo>
                  <a:lnTo>
                    <a:pt x="35556" y="51130"/>
                  </a:lnTo>
                  <a:lnTo>
                    <a:pt x="36034" y="50714"/>
                  </a:lnTo>
                  <a:lnTo>
                    <a:pt x="36492" y="50277"/>
                  </a:lnTo>
                  <a:lnTo>
                    <a:pt x="36949" y="49841"/>
                  </a:lnTo>
                  <a:lnTo>
                    <a:pt x="37407" y="49363"/>
                  </a:lnTo>
                  <a:lnTo>
                    <a:pt x="37843" y="48905"/>
                  </a:lnTo>
                  <a:lnTo>
                    <a:pt x="38259" y="48406"/>
                  </a:lnTo>
                  <a:lnTo>
                    <a:pt x="38654" y="47907"/>
                  </a:lnTo>
                  <a:lnTo>
                    <a:pt x="39028" y="47387"/>
                  </a:lnTo>
                  <a:lnTo>
                    <a:pt x="39403" y="46847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40089" y="45724"/>
                  </a:lnTo>
                  <a:lnTo>
                    <a:pt x="40401" y="45162"/>
                  </a:lnTo>
                  <a:lnTo>
                    <a:pt x="40692" y="44601"/>
                  </a:lnTo>
                  <a:lnTo>
                    <a:pt x="40941" y="44019"/>
                  </a:lnTo>
                  <a:lnTo>
                    <a:pt x="41191" y="43437"/>
                  </a:lnTo>
                  <a:lnTo>
                    <a:pt x="41399" y="42854"/>
                  </a:lnTo>
                  <a:lnTo>
                    <a:pt x="41607" y="42251"/>
                  </a:lnTo>
                  <a:lnTo>
                    <a:pt x="41773" y="41648"/>
                  </a:lnTo>
                  <a:lnTo>
                    <a:pt x="41919" y="41045"/>
                  </a:lnTo>
                  <a:lnTo>
                    <a:pt x="42043" y="40442"/>
                  </a:lnTo>
                  <a:lnTo>
                    <a:pt x="42147" y="39819"/>
                  </a:lnTo>
                  <a:lnTo>
                    <a:pt x="42251" y="39195"/>
                  </a:lnTo>
                  <a:lnTo>
                    <a:pt x="42314" y="38571"/>
                  </a:lnTo>
                  <a:lnTo>
                    <a:pt x="42355" y="37947"/>
                  </a:lnTo>
                  <a:lnTo>
                    <a:pt x="42397" y="37303"/>
                  </a:lnTo>
                  <a:lnTo>
                    <a:pt x="42397" y="36658"/>
                  </a:lnTo>
                  <a:lnTo>
                    <a:pt x="42397" y="36658"/>
                  </a:lnTo>
                  <a:lnTo>
                    <a:pt x="42397" y="36222"/>
                  </a:lnTo>
                  <a:lnTo>
                    <a:pt x="42397" y="36222"/>
                  </a:lnTo>
                  <a:lnTo>
                    <a:pt x="42376" y="35577"/>
                  </a:lnTo>
                  <a:lnTo>
                    <a:pt x="42334" y="34953"/>
                  </a:lnTo>
                  <a:lnTo>
                    <a:pt x="42272" y="34329"/>
                  </a:lnTo>
                  <a:lnTo>
                    <a:pt x="42189" y="33706"/>
                  </a:lnTo>
                  <a:lnTo>
                    <a:pt x="42064" y="33103"/>
                  </a:lnTo>
                  <a:lnTo>
                    <a:pt x="41939" y="32520"/>
                  </a:lnTo>
                  <a:lnTo>
                    <a:pt x="41773" y="31938"/>
                  </a:lnTo>
                  <a:lnTo>
                    <a:pt x="41586" y="31356"/>
                  </a:lnTo>
                  <a:lnTo>
                    <a:pt x="41378" y="30795"/>
                  </a:lnTo>
                  <a:lnTo>
                    <a:pt x="41149" y="30254"/>
                  </a:lnTo>
                  <a:lnTo>
                    <a:pt x="40879" y="29713"/>
                  </a:lnTo>
                  <a:lnTo>
                    <a:pt x="40567" y="29173"/>
                  </a:lnTo>
                  <a:lnTo>
                    <a:pt x="40234" y="28653"/>
                  </a:lnTo>
                  <a:lnTo>
                    <a:pt x="39881" y="28154"/>
                  </a:lnTo>
                  <a:lnTo>
                    <a:pt x="39486" y="27655"/>
                  </a:lnTo>
                  <a:lnTo>
                    <a:pt x="39049" y="27156"/>
                  </a:lnTo>
                  <a:lnTo>
                    <a:pt x="39049" y="27156"/>
                  </a:lnTo>
                  <a:lnTo>
                    <a:pt x="38654" y="26740"/>
                  </a:lnTo>
                  <a:lnTo>
                    <a:pt x="38259" y="26345"/>
                  </a:lnTo>
                  <a:lnTo>
                    <a:pt x="37843" y="25950"/>
                  </a:lnTo>
                  <a:lnTo>
                    <a:pt x="37427" y="25576"/>
                  </a:lnTo>
                  <a:lnTo>
                    <a:pt x="36991" y="25201"/>
                  </a:lnTo>
                  <a:lnTo>
                    <a:pt x="36554" y="24848"/>
                  </a:lnTo>
                  <a:lnTo>
                    <a:pt x="36097" y="24515"/>
                  </a:lnTo>
                  <a:lnTo>
                    <a:pt x="35639" y="24203"/>
                  </a:lnTo>
                  <a:lnTo>
                    <a:pt x="35182" y="23891"/>
                  </a:lnTo>
                  <a:lnTo>
                    <a:pt x="34703" y="23621"/>
                  </a:lnTo>
                  <a:lnTo>
                    <a:pt x="34204" y="23351"/>
                  </a:lnTo>
                  <a:lnTo>
                    <a:pt x="33705" y="23101"/>
                  </a:lnTo>
                  <a:lnTo>
                    <a:pt x="33186" y="22873"/>
                  </a:lnTo>
                  <a:lnTo>
                    <a:pt x="32645" y="22665"/>
                  </a:lnTo>
                  <a:lnTo>
                    <a:pt x="32104" y="22477"/>
                  </a:lnTo>
                  <a:lnTo>
                    <a:pt x="31543" y="22332"/>
                  </a:lnTo>
                  <a:lnTo>
                    <a:pt x="31543" y="22332"/>
                  </a:lnTo>
                  <a:lnTo>
                    <a:pt x="31522" y="22332"/>
                  </a:lnTo>
                  <a:lnTo>
                    <a:pt x="31522" y="22332"/>
                  </a:lnTo>
                  <a:lnTo>
                    <a:pt x="30919" y="22166"/>
                  </a:lnTo>
                  <a:lnTo>
                    <a:pt x="30316" y="22041"/>
                  </a:lnTo>
                  <a:lnTo>
                    <a:pt x="29713" y="21937"/>
                  </a:lnTo>
                  <a:lnTo>
                    <a:pt x="29110" y="21854"/>
                  </a:lnTo>
                  <a:lnTo>
                    <a:pt x="28507" y="21791"/>
                  </a:lnTo>
                  <a:lnTo>
                    <a:pt x="27925" y="21750"/>
                  </a:lnTo>
                  <a:lnTo>
                    <a:pt x="27322" y="21708"/>
                  </a:lnTo>
                  <a:lnTo>
                    <a:pt x="26719" y="21708"/>
                  </a:lnTo>
                  <a:lnTo>
                    <a:pt x="26719" y="21708"/>
                  </a:lnTo>
                  <a:lnTo>
                    <a:pt x="26137" y="21708"/>
                  </a:lnTo>
                  <a:lnTo>
                    <a:pt x="25534" y="21750"/>
                  </a:lnTo>
                  <a:lnTo>
                    <a:pt x="24952" y="21791"/>
                  </a:lnTo>
                  <a:lnTo>
                    <a:pt x="24369" y="21854"/>
                  </a:lnTo>
                  <a:lnTo>
                    <a:pt x="23787" y="21916"/>
                  </a:lnTo>
                  <a:lnTo>
                    <a:pt x="23205" y="22020"/>
                  </a:lnTo>
                  <a:lnTo>
                    <a:pt x="22623" y="22124"/>
                  </a:lnTo>
                  <a:lnTo>
                    <a:pt x="22041" y="22249"/>
                  </a:lnTo>
                  <a:lnTo>
                    <a:pt x="21458" y="22394"/>
                  </a:lnTo>
                  <a:lnTo>
                    <a:pt x="20876" y="22540"/>
                  </a:lnTo>
                  <a:lnTo>
                    <a:pt x="20294" y="22706"/>
                  </a:lnTo>
                  <a:lnTo>
                    <a:pt x="19712" y="22873"/>
                  </a:lnTo>
                  <a:lnTo>
                    <a:pt x="18568" y="23268"/>
                  </a:lnTo>
                  <a:lnTo>
                    <a:pt x="17425" y="23725"/>
                  </a:lnTo>
                  <a:lnTo>
                    <a:pt x="17425" y="23725"/>
                  </a:lnTo>
                  <a:lnTo>
                    <a:pt x="17196" y="23808"/>
                  </a:lnTo>
                  <a:lnTo>
                    <a:pt x="17196" y="23808"/>
                  </a:lnTo>
                  <a:lnTo>
                    <a:pt x="17154" y="23829"/>
                  </a:lnTo>
                  <a:lnTo>
                    <a:pt x="17154" y="23829"/>
                  </a:lnTo>
                  <a:lnTo>
                    <a:pt x="16718" y="24058"/>
                  </a:lnTo>
                  <a:lnTo>
                    <a:pt x="16302" y="24286"/>
                  </a:lnTo>
                  <a:lnTo>
                    <a:pt x="15470" y="24744"/>
                  </a:lnTo>
                  <a:lnTo>
                    <a:pt x="15470" y="24744"/>
                  </a:lnTo>
                  <a:lnTo>
                    <a:pt x="15283" y="24827"/>
                  </a:lnTo>
                  <a:lnTo>
                    <a:pt x="15283" y="24827"/>
                  </a:lnTo>
                  <a:lnTo>
                    <a:pt x="15200" y="24869"/>
                  </a:lnTo>
                  <a:lnTo>
                    <a:pt x="15200" y="24869"/>
                  </a:lnTo>
                  <a:lnTo>
                    <a:pt x="15179" y="24889"/>
                  </a:lnTo>
                  <a:lnTo>
                    <a:pt x="15179" y="24889"/>
                  </a:lnTo>
                  <a:lnTo>
                    <a:pt x="15096" y="24910"/>
                  </a:lnTo>
                  <a:lnTo>
                    <a:pt x="15096" y="24910"/>
                  </a:lnTo>
                  <a:lnTo>
                    <a:pt x="15075" y="24931"/>
                  </a:lnTo>
                  <a:lnTo>
                    <a:pt x="15075" y="24931"/>
                  </a:lnTo>
                  <a:lnTo>
                    <a:pt x="15054" y="24931"/>
                  </a:lnTo>
                  <a:lnTo>
                    <a:pt x="15054" y="24931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867" y="24993"/>
                  </a:lnTo>
                  <a:lnTo>
                    <a:pt x="14867" y="24993"/>
                  </a:lnTo>
                  <a:lnTo>
                    <a:pt x="14763" y="25014"/>
                  </a:lnTo>
                  <a:lnTo>
                    <a:pt x="14659" y="25035"/>
                  </a:lnTo>
                  <a:lnTo>
                    <a:pt x="14659" y="25035"/>
                  </a:lnTo>
                  <a:lnTo>
                    <a:pt x="14555" y="25014"/>
                  </a:lnTo>
                  <a:lnTo>
                    <a:pt x="14472" y="24993"/>
                  </a:lnTo>
                  <a:lnTo>
                    <a:pt x="14410" y="24952"/>
                  </a:lnTo>
                  <a:lnTo>
                    <a:pt x="14368" y="24869"/>
                  </a:lnTo>
                  <a:lnTo>
                    <a:pt x="14327" y="24785"/>
                  </a:lnTo>
                  <a:lnTo>
                    <a:pt x="14285" y="24681"/>
                  </a:lnTo>
                  <a:lnTo>
                    <a:pt x="14285" y="24557"/>
                  </a:lnTo>
                  <a:lnTo>
                    <a:pt x="14285" y="24411"/>
                  </a:lnTo>
                  <a:lnTo>
                    <a:pt x="14285" y="24411"/>
                  </a:lnTo>
                  <a:lnTo>
                    <a:pt x="14285" y="24162"/>
                  </a:lnTo>
                  <a:lnTo>
                    <a:pt x="14285" y="24162"/>
                  </a:lnTo>
                  <a:lnTo>
                    <a:pt x="14347" y="23746"/>
                  </a:lnTo>
                  <a:lnTo>
                    <a:pt x="14431" y="23330"/>
                  </a:lnTo>
                  <a:lnTo>
                    <a:pt x="14431" y="23330"/>
                  </a:lnTo>
                  <a:lnTo>
                    <a:pt x="14534" y="22976"/>
                  </a:lnTo>
                  <a:lnTo>
                    <a:pt x="14638" y="22623"/>
                  </a:lnTo>
                  <a:lnTo>
                    <a:pt x="14763" y="22270"/>
                  </a:lnTo>
                  <a:lnTo>
                    <a:pt x="14909" y="21937"/>
                  </a:lnTo>
                  <a:lnTo>
                    <a:pt x="15221" y="21251"/>
                  </a:lnTo>
                  <a:lnTo>
                    <a:pt x="15574" y="20585"/>
                  </a:lnTo>
                  <a:lnTo>
                    <a:pt x="15574" y="20585"/>
                  </a:lnTo>
                  <a:lnTo>
                    <a:pt x="15886" y="20045"/>
                  </a:lnTo>
                  <a:lnTo>
                    <a:pt x="16219" y="19525"/>
                  </a:lnTo>
                  <a:lnTo>
                    <a:pt x="16551" y="19026"/>
                  </a:lnTo>
                  <a:lnTo>
                    <a:pt x="16905" y="18527"/>
                  </a:lnTo>
                  <a:lnTo>
                    <a:pt x="17279" y="18049"/>
                  </a:lnTo>
                  <a:lnTo>
                    <a:pt x="17674" y="17591"/>
                  </a:lnTo>
                  <a:lnTo>
                    <a:pt x="18069" y="17154"/>
                  </a:lnTo>
                  <a:lnTo>
                    <a:pt x="18506" y="16739"/>
                  </a:lnTo>
                  <a:lnTo>
                    <a:pt x="18943" y="16323"/>
                  </a:lnTo>
                  <a:lnTo>
                    <a:pt x="19379" y="15928"/>
                  </a:lnTo>
                  <a:lnTo>
                    <a:pt x="19857" y="15553"/>
                  </a:lnTo>
                  <a:lnTo>
                    <a:pt x="20336" y="15200"/>
                  </a:lnTo>
                  <a:lnTo>
                    <a:pt x="20856" y="14867"/>
                  </a:lnTo>
                  <a:lnTo>
                    <a:pt x="21375" y="14555"/>
                  </a:lnTo>
                  <a:lnTo>
                    <a:pt x="21916" y="14264"/>
                  </a:lnTo>
                  <a:lnTo>
                    <a:pt x="22477" y="13973"/>
                  </a:lnTo>
                  <a:lnTo>
                    <a:pt x="22477" y="13973"/>
                  </a:lnTo>
                  <a:lnTo>
                    <a:pt x="22893" y="13786"/>
                  </a:lnTo>
                  <a:lnTo>
                    <a:pt x="23330" y="13599"/>
                  </a:lnTo>
                  <a:lnTo>
                    <a:pt x="23766" y="13433"/>
                  </a:lnTo>
                  <a:lnTo>
                    <a:pt x="24203" y="13287"/>
                  </a:lnTo>
                  <a:lnTo>
                    <a:pt x="25097" y="12996"/>
                  </a:lnTo>
                  <a:lnTo>
                    <a:pt x="25971" y="12767"/>
                  </a:lnTo>
                  <a:lnTo>
                    <a:pt x="26885" y="12580"/>
                  </a:lnTo>
                  <a:lnTo>
                    <a:pt x="27800" y="12435"/>
                  </a:lnTo>
                  <a:lnTo>
                    <a:pt x="28715" y="12310"/>
                  </a:lnTo>
                  <a:lnTo>
                    <a:pt x="29630" y="12206"/>
                  </a:lnTo>
                  <a:lnTo>
                    <a:pt x="29630" y="12206"/>
                  </a:lnTo>
                  <a:lnTo>
                    <a:pt x="31460" y="12019"/>
                  </a:lnTo>
                  <a:lnTo>
                    <a:pt x="32375" y="11915"/>
                  </a:lnTo>
                  <a:lnTo>
                    <a:pt x="33269" y="11790"/>
                  </a:lnTo>
                  <a:lnTo>
                    <a:pt x="33269" y="11790"/>
                  </a:lnTo>
                  <a:lnTo>
                    <a:pt x="33622" y="11728"/>
                  </a:lnTo>
                  <a:lnTo>
                    <a:pt x="33934" y="11624"/>
                  </a:lnTo>
                  <a:lnTo>
                    <a:pt x="34080" y="11561"/>
                  </a:lnTo>
                  <a:lnTo>
                    <a:pt x="34204" y="11499"/>
                  </a:lnTo>
                  <a:lnTo>
                    <a:pt x="34329" y="11416"/>
                  </a:lnTo>
                  <a:lnTo>
                    <a:pt x="34454" y="11312"/>
                  </a:lnTo>
                  <a:lnTo>
                    <a:pt x="34558" y="11208"/>
                  </a:lnTo>
                  <a:lnTo>
                    <a:pt x="34641" y="11083"/>
                  </a:lnTo>
                  <a:lnTo>
                    <a:pt x="34724" y="10958"/>
                  </a:lnTo>
                  <a:lnTo>
                    <a:pt x="34807" y="10792"/>
                  </a:lnTo>
                  <a:lnTo>
                    <a:pt x="34870" y="10626"/>
                  </a:lnTo>
                  <a:lnTo>
                    <a:pt x="34932" y="10418"/>
                  </a:lnTo>
                  <a:lnTo>
                    <a:pt x="34974" y="10210"/>
                  </a:lnTo>
                  <a:lnTo>
                    <a:pt x="34995" y="9981"/>
                  </a:lnTo>
                  <a:lnTo>
                    <a:pt x="34995" y="9981"/>
                  </a:lnTo>
                  <a:lnTo>
                    <a:pt x="35057" y="9378"/>
                  </a:lnTo>
                  <a:lnTo>
                    <a:pt x="35119" y="8775"/>
                  </a:lnTo>
                  <a:lnTo>
                    <a:pt x="35119" y="8775"/>
                  </a:lnTo>
                  <a:lnTo>
                    <a:pt x="35161" y="7943"/>
                  </a:lnTo>
                  <a:lnTo>
                    <a:pt x="35161" y="7112"/>
                  </a:lnTo>
                  <a:lnTo>
                    <a:pt x="35140" y="6280"/>
                  </a:lnTo>
                  <a:lnTo>
                    <a:pt x="35078" y="5469"/>
                  </a:lnTo>
                  <a:lnTo>
                    <a:pt x="34995" y="4637"/>
                  </a:lnTo>
                  <a:lnTo>
                    <a:pt x="34891" y="3806"/>
                  </a:lnTo>
                  <a:lnTo>
                    <a:pt x="34745" y="2995"/>
                  </a:lnTo>
                  <a:lnTo>
                    <a:pt x="34558" y="2163"/>
                  </a:lnTo>
                  <a:lnTo>
                    <a:pt x="34558" y="2163"/>
                  </a:lnTo>
                  <a:lnTo>
                    <a:pt x="34454" y="1789"/>
                  </a:lnTo>
                  <a:lnTo>
                    <a:pt x="34371" y="1622"/>
                  </a:lnTo>
                  <a:lnTo>
                    <a:pt x="34288" y="1456"/>
                  </a:lnTo>
                  <a:lnTo>
                    <a:pt x="34204" y="1290"/>
                  </a:lnTo>
                  <a:lnTo>
                    <a:pt x="34100" y="1144"/>
                  </a:lnTo>
                  <a:lnTo>
                    <a:pt x="33997" y="998"/>
                  </a:lnTo>
                  <a:lnTo>
                    <a:pt x="33872" y="874"/>
                  </a:lnTo>
                  <a:lnTo>
                    <a:pt x="33726" y="770"/>
                  </a:lnTo>
                  <a:lnTo>
                    <a:pt x="33581" y="645"/>
                  </a:lnTo>
                  <a:lnTo>
                    <a:pt x="33435" y="562"/>
                  </a:lnTo>
                  <a:lnTo>
                    <a:pt x="33269" y="479"/>
                  </a:lnTo>
                  <a:lnTo>
                    <a:pt x="33102" y="395"/>
                  </a:lnTo>
                  <a:lnTo>
                    <a:pt x="32915" y="333"/>
                  </a:lnTo>
                  <a:lnTo>
                    <a:pt x="32728" y="271"/>
                  </a:lnTo>
                  <a:lnTo>
                    <a:pt x="32520" y="229"/>
                  </a:lnTo>
                  <a:lnTo>
                    <a:pt x="32520" y="229"/>
                  </a:lnTo>
                  <a:lnTo>
                    <a:pt x="31896" y="125"/>
                  </a:lnTo>
                  <a:lnTo>
                    <a:pt x="31585" y="84"/>
                  </a:lnTo>
                  <a:lnTo>
                    <a:pt x="31273" y="42"/>
                  </a:lnTo>
                  <a:lnTo>
                    <a:pt x="31273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0524" y="0"/>
                  </a:lnTo>
                  <a:lnTo>
                    <a:pt x="299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67" name="Google Shape;2067;p13"/>
            <p:cNvSpPr/>
            <p:nvPr/>
          </p:nvSpPr>
          <p:spPr>
            <a:xfrm>
              <a:off x="3930850" y="1997700"/>
              <a:ext cx="1147250" cy="1523625"/>
            </a:xfrm>
            <a:custGeom>
              <a:avLst/>
              <a:gdLst/>
              <a:ahLst/>
              <a:cxnLst/>
              <a:rect l="l" t="t" r="r" b="b"/>
              <a:pathLst>
                <a:path w="45890" h="60945" extrusionOk="0">
                  <a:moveTo>
                    <a:pt x="31626" y="1331"/>
                  </a:moveTo>
                  <a:lnTo>
                    <a:pt x="32250" y="1373"/>
                  </a:lnTo>
                  <a:lnTo>
                    <a:pt x="32375" y="1373"/>
                  </a:lnTo>
                  <a:lnTo>
                    <a:pt x="32687" y="1415"/>
                  </a:lnTo>
                  <a:lnTo>
                    <a:pt x="32998" y="1456"/>
                  </a:lnTo>
                  <a:lnTo>
                    <a:pt x="33622" y="1560"/>
                  </a:lnTo>
                  <a:lnTo>
                    <a:pt x="33830" y="1602"/>
                  </a:lnTo>
                  <a:lnTo>
                    <a:pt x="34017" y="1664"/>
                  </a:lnTo>
                  <a:lnTo>
                    <a:pt x="34204" y="1726"/>
                  </a:lnTo>
                  <a:lnTo>
                    <a:pt x="34371" y="1810"/>
                  </a:lnTo>
                  <a:lnTo>
                    <a:pt x="34537" y="1893"/>
                  </a:lnTo>
                  <a:lnTo>
                    <a:pt x="34683" y="1976"/>
                  </a:lnTo>
                  <a:lnTo>
                    <a:pt x="34828" y="2101"/>
                  </a:lnTo>
                  <a:lnTo>
                    <a:pt x="34974" y="2205"/>
                  </a:lnTo>
                  <a:lnTo>
                    <a:pt x="35099" y="2329"/>
                  </a:lnTo>
                  <a:lnTo>
                    <a:pt x="35202" y="2475"/>
                  </a:lnTo>
                  <a:lnTo>
                    <a:pt x="35306" y="2621"/>
                  </a:lnTo>
                  <a:lnTo>
                    <a:pt x="35390" y="2787"/>
                  </a:lnTo>
                  <a:lnTo>
                    <a:pt x="35473" y="2953"/>
                  </a:lnTo>
                  <a:lnTo>
                    <a:pt x="35556" y="3120"/>
                  </a:lnTo>
                  <a:lnTo>
                    <a:pt x="35660" y="3494"/>
                  </a:lnTo>
                  <a:lnTo>
                    <a:pt x="35847" y="4326"/>
                  </a:lnTo>
                  <a:lnTo>
                    <a:pt x="35993" y="5137"/>
                  </a:lnTo>
                  <a:lnTo>
                    <a:pt x="36097" y="5968"/>
                  </a:lnTo>
                  <a:lnTo>
                    <a:pt x="36180" y="6800"/>
                  </a:lnTo>
                  <a:lnTo>
                    <a:pt x="36242" y="7611"/>
                  </a:lnTo>
                  <a:lnTo>
                    <a:pt x="36263" y="8443"/>
                  </a:lnTo>
                  <a:lnTo>
                    <a:pt x="36263" y="9274"/>
                  </a:lnTo>
                  <a:lnTo>
                    <a:pt x="36221" y="10106"/>
                  </a:lnTo>
                  <a:lnTo>
                    <a:pt x="36159" y="10709"/>
                  </a:lnTo>
                  <a:lnTo>
                    <a:pt x="36097" y="11312"/>
                  </a:lnTo>
                  <a:lnTo>
                    <a:pt x="36076" y="11541"/>
                  </a:lnTo>
                  <a:lnTo>
                    <a:pt x="36034" y="11749"/>
                  </a:lnTo>
                  <a:lnTo>
                    <a:pt x="35972" y="11957"/>
                  </a:lnTo>
                  <a:lnTo>
                    <a:pt x="35909" y="12123"/>
                  </a:lnTo>
                  <a:lnTo>
                    <a:pt x="35826" y="12289"/>
                  </a:lnTo>
                  <a:lnTo>
                    <a:pt x="35743" y="12414"/>
                  </a:lnTo>
                  <a:lnTo>
                    <a:pt x="35660" y="12539"/>
                  </a:lnTo>
                  <a:lnTo>
                    <a:pt x="35556" y="12643"/>
                  </a:lnTo>
                  <a:lnTo>
                    <a:pt x="35431" y="12747"/>
                  </a:lnTo>
                  <a:lnTo>
                    <a:pt x="35306" y="12830"/>
                  </a:lnTo>
                  <a:lnTo>
                    <a:pt x="35182" y="12892"/>
                  </a:lnTo>
                  <a:lnTo>
                    <a:pt x="35036" y="12955"/>
                  </a:lnTo>
                  <a:lnTo>
                    <a:pt x="34724" y="13059"/>
                  </a:lnTo>
                  <a:lnTo>
                    <a:pt x="34371" y="13121"/>
                  </a:lnTo>
                  <a:lnTo>
                    <a:pt x="33477" y="13246"/>
                  </a:lnTo>
                  <a:lnTo>
                    <a:pt x="32562" y="13350"/>
                  </a:lnTo>
                  <a:lnTo>
                    <a:pt x="30732" y="13537"/>
                  </a:lnTo>
                  <a:lnTo>
                    <a:pt x="29817" y="13641"/>
                  </a:lnTo>
                  <a:lnTo>
                    <a:pt x="28902" y="13766"/>
                  </a:lnTo>
                  <a:lnTo>
                    <a:pt x="27987" y="13911"/>
                  </a:lnTo>
                  <a:lnTo>
                    <a:pt x="27073" y="14098"/>
                  </a:lnTo>
                  <a:lnTo>
                    <a:pt x="26199" y="14327"/>
                  </a:lnTo>
                  <a:lnTo>
                    <a:pt x="25305" y="14618"/>
                  </a:lnTo>
                  <a:lnTo>
                    <a:pt x="24868" y="14764"/>
                  </a:lnTo>
                  <a:lnTo>
                    <a:pt x="24432" y="14930"/>
                  </a:lnTo>
                  <a:lnTo>
                    <a:pt x="23995" y="15117"/>
                  </a:lnTo>
                  <a:lnTo>
                    <a:pt x="23579" y="15304"/>
                  </a:lnTo>
                  <a:lnTo>
                    <a:pt x="23018" y="15595"/>
                  </a:lnTo>
                  <a:lnTo>
                    <a:pt x="22477" y="15886"/>
                  </a:lnTo>
                  <a:lnTo>
                    <a:pt x="21958" y="16198"/>
                  </a:lnTo>
                  <a:lnTo>
                    <a:pt x="21438" y="16531"/>
                  </a:lnTo>
                  <a:lnTo>
                    <a:pt x="20959" y="16884"/>
                  </a:lnTo>
                  <a:lnTo>
                    <a:pt x="20481" y="17259"/>
                  </a:lnTo>
                  <a:lnTo>
                    <a:pt x="20045" y="17654"/>
                  </a:lnTo>
                  <a:lnTo>
                    <a:pt x="19608" y="18070"/>
                  </a:lnTo>
                  <a:lnTo>
                    <a:pt x="19171" y="18485"/>
                  </a:lnTo>
                  <a:lnTo>
                    <a:pt x="18776" y="18922"/>
                  </a:lnTo>
                  <a:lnTo>
                    <a:pt x="18381" y="19380"/>
                  </a:lnTo>
                  <a:lnTo>
                    <a:pt x="18007" y="19858"/>
                  </a:lnTo>
                  <a:lnTo>
                    <a:pt x="17653" y="20357"/>
                  </a:lnTo>
                  <a:lnTo>
                    <a:pt x="17321" y="20856"/>
                  </a:lnTo>
                  <a:lnTo>
                    <a:pt x="16988" y="21376"/>
                  </a:lnTo>
                  <a:lnTo>
                    <a:pt x="16676" y="21916"/>
                  </a:lnTo>
                  <a:lnTo>
                    <a:pt x="16323" y="22582"/>
                  </a:lnTo>
                  <a:lnTo>
                    <a:pt x="16011" y="23268"/>
                  </a:lnTo>
                  <a:lnTo>
                    <a:pt x="15865" y="23601"/>
                  </a:lnTo>
                  <a:lnTo>
                    <a:pt x="15740" y="23954"/>
                  </a:lnTo>
                  <a:lnTo>
                    <a:pt x="15636" y="24307"/>
                  </a:lnTo>
                  <a:lnTo>
                    <a:pt x="15533" y="24661"/>
                  </a:lnTo>
                  <a:lnTo>
                    <a:pt x="15449" y="25077"/>
                  </a:lnTo>
                  <a:lnTo>
                    <a:pt x="15387" y="25493"/>
                  </a:lnTo>
                  <a:lnTo>
                    <a:pt x="15387" y="25742"/>
                  </a:lnTo>
                  <a:lnTo>
                    <a:pt x="15387" y="25888"/>
                  </a:lnTo>
                  <a:lnTo>
                    <a:pt x="15387" y="26012"/>
                  </a:lnTo>
                  <a:lnTo>
                    <a:pt x="15429" y="26116"/>
                  </a:lnTo>
                  <a:lnTo>
                    <a:pt x="15470" y="26200"/>
                  </a:lnTo>
                  <a:lnTo>
                    <a:pt x="15512" y="26283"/>
                  </a:lnTo>
                  <a:lnTo>
                    <a:pt x="15574" y="26324"/>
                  </a:lnTo>
                  <a:lnTo>
                    <a:pt x="15657" y="26345"/>
                  </a:lnTo>
                  <a:lnTo>
                    <a:pt x="15761" y="26366"/>
                  </a:lnTo>
                  <a:lnTo>
                    <a:pt x="15865" y="26345"/>
                  </a:lnTo>
                  <a:lnTo>
                    <a:pt x="15969" y="26324"/>
                  </a:lnTo>
                  <a:lnTo>
                    <a:pt x="16032" y="26304"/>
                  </a:lnTo>
                  <a:lnTo>
                    <a:pt x="16094" y="26283"/>
                  </a:lnTo>
                  <a:lnTo>
                    <a:pt x="16156" y="26262"/>
                  </a:lnTo>
                  <a:lnTo>
                    <a:pt x="16177" y="26262"/>
                  </a:lnTo>
                  <a:lnTo>
                    <a:pt x="16198" y="26241"/>
                  </a:lnTo>
                  <a:lnTo>
                    <a:pt x="16281" y="26220"/>
                  </a:lnTo>
                  <a:lnTo>
                    <a:pt x="16302" y="26200"/>
                  </a:lnTo>
                  <a:lnTo>
                    <a:pt x="16385" y="26158"/>
                  </a:lnTo>
                  <a:lnTo>
                    <a:pt x="16572" y="26075"/>
                  </a:lnTo>
                  <a:lnTo>
                    <a:pt x="17404" y="25617"/>
                  </a:lnTo>
                  <a:lnTo>
                    <a:pt x="17820" y="25389"/>
                  </a:lnTo>
                  <a:lnTo>
                    <a:pt x="18256" y="25160"/>
                  </a:lnTo>
                  <a:lnTo>
                    <a:pt x="18298" y="25139"/>
                  </a:lnTo>
                  <a:lnTo>
                    <a:pt x="18527" y="25056"/>
                  </a:lnTo>
                  <a:lnTo>
                    <a:pt x="19670" y="24599"/>
                  </a:lnTo>
                  <a:lnTo>
                    <a:pt x="20814" y="24204"/>
                  </a:lnTo>
                  <a:lnTo>
                    <a:pt x="21396" y="24037"/>
                  </a:lnTo>
                  <a:lnTo>
                    <a:pt x="21978" y="23871"/>
                  </a:lnTo>
                  <a:lnTo>
                    <a:pt x="22560" y="23725"/>
                  </a:lnTo>
                  <a:lnTo>
                    <a:pt x="23143" y="23580"/>
                  </a:lnTo>
                  <a:lnTo>
                    <a:pt x="23725" y="23455"/>
                  </a:lnTo>
                  <a:lnTo>
                    <a:pt x="24307" y="23351"/>
                  </a:lnTo>
                  <a:lnTo>
                    <a:pt x="24889" y="23247"/>
                  </a:lnTo>
                  <a:lnTo>
                    <a:pt x="25471" y="23185"/>
                  </a:lnTo>
                  <a:lnTo>
                    <a:pt x="26054" y="23122"/>
                  </a:lnTo>
                  <a:lnTo>
                    <a:pt x="26636" y="23081"/>
                  </a:lnTo>
                  <a:lnTo>
                    <a:pt x="27239" y="23039"/>
                  </a:lnTo>
                  <a:lnTo>
                    <a:pt x="28424" y="23039"/>
                  </a:lnTo>
                  <a:lnTo>
                    <a:pt x="29027" y="23081"/>
                  </a:lnTo>
                  <a:lnTo>
                    <a:pt x="29609" y="23122"/>
                  </a:lnTo>
                  <a:lnTo>
                    <a:pt x="30212" y="23185"/>
                  </a:lnTo>
                  <a:lnTo>
                    <a:pt x="30815" y="23268"/>
                  </a:lnTo>
                  <a:lnTo>
                    <a:pt x="31418" y="23372"/>
                  </a:lnTo>
                  <a:lnTo>
                    <a:pt x="32021" y="23497"/>
                  </a:lnTo>
                  <a:lnTo>
                    <a:pt x="32624" y="23663"/>
                  </a:lnTo>
                  <a:lnTo>
                    <a:pt x="32645" y="23663"/>
                  </a:lnTo>
                  <a:lnTo>
                    <a:pt x="33206" y="23808"/>
                  </a:lnTo>
                  <a:lnTo>
                    <a:pt x="33747" y="23996"/>
                  </a:lnTo>
                  <a:lnTo>
                    <a:pt x="34288" y="24204"/>
                  </a:lnTo>
                  <a:lnTo>
                    <a:pt x="34807" y="24432"/>
                  </a:lnTo>
                  <a:lnTo>
                    <a:pt x="35306" y="24682"/>
                  </a:lnTo>
                  <a:lnTo>
                    <a:pt x="35805" y="24952"/>
                  </a:lnTo>
                  <a:lnTo>
                    <a:pt x="36284" y="25222"/>
                  </a:lnTo>
                  <a:lnTo>
                    <a:pt x="36741" y="25534"/>
                  </a:lnTo>
                  <a:lnTo>
                    <a:pt x="37199" y="25846"/>
                  </a:lnTo>
                  <a:lnTo>
                    <a:pt x="37656" y="26179"/>
                  </a:lnTo>
                  <a:lnTo>
                    <a:pt x="38093" y="26532"/>
                  </a:lnTo>
                  <a:lnTo>
                    <a:pt x="38529" y="26907"/>
                  </a:lnTo>
                  <a:lnTo>
                    <a:pt x="38945" y="27281"/>
                  </a:lnTo>
                  <a:lnTo>
                    <a:pt x="39361" y="27676"/>
                  </a:lnTo>
                  <a:lnTo>
                    <a:pt x="39756" y="28071"/>
                  </a:lnTo>
                  <a:lnTo>
                    <a:pt x="40151" y="28487"/>
                  </a:lnTo>
                  <a:lnTo>
                    <a:pt x="40588" y="28986"/>
                  </a:lnTo>
                  <a:lnTo>
                    <a:pt x="40983" y="29485"/>
                  </a:lnTo>
                  <a:lnTo>
                    <a:pt x="41336" y="29984"/>
                  </a:lnTo>
                  <a:lnTo>
                    <a:pt x="41669" y="30504"/>
                  </a:lnTo>
                  <a:lnTo>
                    <a:pt x="41981" y="31044"/>
                  </a:lnTo>
                  <a:lnTo>
                    <a:pt x="42251" y="31585"/>
                  </a:lnTo>
                  <a:lnTo>
                    <a:pt x="42480" y="32126"/>
                  </a:lnTo>
                  <a:lnTo>
                    <a:pt x="42688" y="32687"/>
                  </a:lnTo>
                  <a:lnTo>
                    <a:pt x="42875" y="33269"/>
                  </a:lnTo>
                  <a:lnTo>
                    <a:pt x="43041" y="33851"/>
                  </a:lnTo>
                  <a:lnTo>
                    <a:pt x="43166" y="34434"/>
                  </a:lnTo>
                  <a:lnTo>
                    <a:pt x="43291" y="35037"/>
                  </a:lnTo>
                  <a:lnTo>
                    <a:pt x="43374" y="35660"/>
                  </a:lnTo>
                  <a:lnTo>
                    <a:pt x="43436" y="36284"/>
                  </a:lnTo>
                  <a:lnTo>
                    <a:pt x="43478" y="36908"/>
                  </a:lnTo>
                  <a:lnTo>
                    <a:pt x="43499" y="37553"/>
                  </a:lnTo>
                  <a:lnTo>
                    <a:pt x="43499" y="37989"/>
                  </a:lnTo>
                  <a:lnTo>
                    <a:pt x="43499" y="38634"/>
                  </a:lnTo>
                  <a:lnTo>
                    <a:pt x="43457" y="39278"/>
                  </a:lnTo>
                  <a:lnTo>
                    <a:pt x="43416" y="39902"/>
                  </a:lnTo>
                  <a:lnTo>
                    <a:pt x="43353" y="40526"/>
                  </a:lnTo>
                  <a:lnTo>
                    <a:pt x="43249" y="41150"/>
                  </a:lnTo>
                  <a:lnTo>
                    <a:pt x="43145" y="41773"/>
                  </a:lnTo>
                  <a:lnTo>
                    <a:pt x="43021" y="42376"/>
                  </a:lnTo>
                  <a:lnTo>
                    <a:pt x="42875" y="42979"/>
                  </a:lnTo>
                  <a:lnTo>
                    <a:pt x="42709" y="43582"/>
                  </a:lnTo>
                  <a:lnTo>
                    <a:pt x="42501" y="44185"/>
                  </a:lnTo>
                  <a:lnTo>
                    <a:pt x="42293" y="44768"/>
                  </a:lnTo>
                  <a:lnTo>
                    <a:pt x="42043" y="45350"/>
                  </a:lnTo>
                  <a:lnTo>
                    <a:pt x="41794" y="45932"/>
                  </a:lnTo>
                  <a:lnTo>
                    <a:pt x="41503" y="46493"/>
                  </a:lnTo>
                  <a:lnTo>
                    <a:pt x="41191" y="47055"/>
                  </a:lnTo>
                  <a:lnTo>
                    <a:pt x="40858" y="47616"/>
                  </a:lnTo>
                  <a:lnTo>
                    <a:pt x="40505" y="48178"/>
                  </a:lnTo>
                  <a:lnTo>
                    <a:pt x="40130" y="48718"/>
                  </a:lnTo>
                  <a:lnTo>
                    <a:pt x="39756" y="49238"/>
                  </a:lnTo>
                  <a:lnTo>
                    <a:pt x="39361" y="49737"/>
                  </a:lnTo>
                  <a:lnTo>
                    <a:pt x="38945" y="50236"/>
                  </a:lnTo>
                  <a:lnTo>
                    <a:pt x="38509" y="50694"/>
                  </a:lnTo>
                  <a:lnTo>
                    <a:pt x="38051" y="51172"/>
                  </a:lnTo>
                  <a:lnTo>
                    <a:pt x="37594" y="51608"/>
                  </a:lnTo>
                  <a:lnTo>
                    <a:pt x="37136" y="52045"/>
                  </a:lnTo>
                  <a:lnTo>
                    <a:pt x="36658" y="52461"/>
                  </a:lnTo>
                  <a:lnTo>
                    <a:pt x="36159" y="52877"/>
                  </a:lnTo>
                  <a:lnTo>
                    <a:pt x="35660" y="53272"/>
                  </a:lnTo>
                  <a:lnTo>
                    <a:pt x="35140" y="53667"/>
                  </a:lnTo>
                  <a:lnTo>
                    <a:pt x="34600" y="54041"/>
                  </a:lnTo>
                  <a:lnTo>
                    <a:pt x="34059" y="54395"/>
                  </a:lnTo>
                  <a:lnTo>
                    <a:pt x="33518" y="54748"/>
                  </a:lnTo>
                  <a:lnTo>
                    <a:pt x="33206" y="54935"/>
                  </a:lnTo>
                  <a:lnTo>
                    <a:pt x="32603" y="55289"/>
                  </a:lnTo>
                  <a:lnTo>
                    <a:pt x="31980" y="55642"/>
                  </a:lnTo>
                  <a:lnTo>
                    <a:pt x="31335" y="55954"/>
                  </a:lnTo>
                  <a:lnTo>
                    <a:pt x="30690" y="56245"/>
                  </a:lnTo>
                  <a:lnTo>
                    <a:pt x="30025" y="56516"/>
                  </a:lnTo>
                  <a:lnTo>
                    <a:pt x="29339" y="56765"/>
                  </a:lnTo>
                  <a:lnTo>
                    <a:pt x="28611" y="56994"/>
                  </a:lnTo>
                  <a:lnTo>
                    <a:pt x="27883" y="57202"/>
                  </a:lnTo>
                  <a:lnTo>
                    <a:pt x="27114" y="57368"/>
                  </a:lnTo>
                  <a:lnTo>
                    <a:pt x="26324" y="57534"/>
                  </a:lnTo>
                  <a:lnTo>
                    <a:pt x="25492" y="57659"/>
                  </a:lnTo>
                  <a:lnTo>
                    <a:pt x="24619" y="57784"/>
                  </a:lnTo>
                  <a:lnTo>
                    <a:pt x="23704" y="57867"/>
                  </a:lnTo>
                  <a:lnTo>
                    <a:pt x="22768" y="57929"/>
                  </a:lnTo>
                  <a:lnTo>
                    <a:pt x="21770" y="57971"/>
                  </a:lnTo>
                  <a:lnTo>
                    <a:pt x="20731" y="57992"/>
                  </a:lnTo>
                  <a:lnTo>
                    <a:pt x="20190" y="57992"/>
                  </a:lnTo>
                  <a:lnTo>
                    <a:pt x="19629" y="57950"/>
                  </a:lnTo>
                  <a:lnTo>
                    <a:pt x="19047" y="57888"/>
                  </a:lnTo>
                  <a:lnTo>
                    <a:pt x="18423" y="57826"/>
                  </a:lnTo>
                  <a:lnTo>
                    <a:pt x="17778" y="57722"/>
                  </a:lnTo>
                  <a:lnTo>
                    <a:pt x="17113" y="57597"/>
                  </a:lnTo>
                  <a:lnTo>
                    <a:pt x="16406" y="57430"/>
                  </a:lnTo>
                  <a:lnTo>
                    <a:pt x="15699" y="57243"/>
                  </a:lnTo>
                  <a:lnTo>
                    <a:pt x="14992" y="57015"/>
                  </a:lnTo>
                  <a:lnTo>
                    <a:pt x="14264" y="56765"/>
                  </a:lnTo>
                  <a:lnTo>
                    <a:pt x="13516" y="56474"/>
                  </a:lnTo>
                  <a:lnTo>
                    <a:pt x="12788" y="56162"/>
                  </a:lnTo>
                  <a:lnTo>
                    <a:pt x="12039" y="55788"/>
                  </a:lnTo>
                  <a:lnTo>
                    <a:pt x="11312" y="55393"/>
                  </a:lnTo>
                  <a:lnTo>
                    <a:pt x="10584" y="54935"/>
                  </a:lnTo>
                  <a:lnTo>
                    <a:pt x="9856" y="54457"/>
                  </a:lnTo>
                  <a:lnTo>
                    <a:pt x="9399" y="54104"/>
                  </a:lnTo>
                  <a:lnTo>
                    <a:pt x="8941" y="53729"/>
                  </a:lnTo>
                  <a:lnTo>
                    <a:pt x="8505" y="53355"/>
                  </a:lnTo>
                  <a:lnTo>
                    <a:pt x="8089" y="52960"/>
                  </a:lnTo>
                  <a:lnTo>
                    <a:pt x="7673" y="52544"/>
                  </a:lnTo>
                  <a:lnTo>
                    <a:pt x="7278" y="52128"/>
                  </a:lnTo>
                  <a:lnTo>
                    <a:pt x="6904" y="51712"/>
                  </a:lnTo>
                  <a:lnTo>
                    <a:pt x="6550" y="51276"/>
                  </a:lnTo>
                  <a:lnTo>
                    <a:pt x="6197" y="50818"/>
                  </a:lnTo>
                  <a:lnTo>
                    <a:pt x="5843" y="50361"/>
                  </a:lnTo>
                  <a:lnTo>
                    <a:pt x="5531" y="49883"/>
                  </a:lnTo>
                  <a:lnTo>
                    <a:pt x="5199" y="49404"/>
                  </a:lnTo>
                  <a:lnTo>
                    <a:pt x="4596" y="48427"/>
                  </a:lnTo>
                  <a:lnTo>
                    <a:pt x="4013" y="47429"/>
                  </a:lnTo>
                  <a:lnTo>
                    <a:pt x="3681" y="46764"/>
                  </a:lnTo>
                  <a:lnTo>
                    <a:pt x="3369" y="46119"/>
                  </a:lnTo>
                  <a:lnTo>
                    <a:pt x="3078" y="45454"/>
                  </a:lnTo>
                  <a:lnTo>
                    <a:pt x="2807" y="44788"/>
                  </a:lnTo>
                  <a:lnTo>
                    <a:pt x="2579" y="44102"/>
                  </a:lnTo>
                  <a:lnTo>
                    <a:pt x="2371" y="43437"/>
                  </a:lnTo>
                  <a:lnTo>
                    <a:pt x="2163" y="42751"/>
                  </a:lnTo>
                  <a:lnTo>
                    <a:pt x="1996" y="42065"/>
                  </a:lnTo>
                  <a:lnTo>
                    <a:pt x="1851" y="41358"/>
                  </a:lnTo>
                  <a:lnTo>
                    <a:pt x="1705" y="40671"/>
                  </a:lnTo>
                  <a:lnTo>
                    <a:pt x="1601" y="39964"/>
                  </a:lnTo>
                  <a:lnTo>
                    <a:pt x="1497" y="39258"/>
                  </a:lnTo>
                  <a:lnTo>
                    <a:pt x="1393" y="38551"/>
                  </a:lnTo>
                  <a:lnTo>
                    <a:pt x="1331" y="37823"/>
                  </a:lnTo>
                  <a:lnTo>
                    <a:pt x="1206" y="36388"/>
                  </a:lnTo>
                  <a:lnTo>
                    <a:pt x="1144" y="35681"/>
                  </a:lnTo>
                  <a:lnTo>
                    <a:pt x="1123" y="34974"/>
                  </a:lnTo>
                  <a:lnTo>
                    <a:pt x="1102" y="34267"/>
                  </a:lnTo>
                  <a:lnTo>
                    <a:pt x="1102" y="33581"/>
                  </a:lnTo>
                  <a:lnTo>
                    <a:pt x="1123" y="32874"/>
                  </a:lnTo>
                  <a:lnTo>
                    <a:pt x="1144" y="32167"/>
                  </a:lnTo>
                  <a:lnTo>
                    <a:pt x="1186" y="31481"/>
                  </a:lnTo>
                  <a:lnTo>
                    <a:pt x="1227" y="30774"/>
                  </a:lnTo>
                  <a:lnTo>
                    <a:pt x="1352" y="29651"/>
                  </a:lnTo>
                  <a:lnTo>
                    <a:pt x="1518" y="28508"/>
                  </a:lnTo>
                  <a:lnTo>
                    <a:pt x="1705" y="27385"/>
                  </a:lnTo>
                  <a:lnTo>
                    <a:pt x="1934" y="26262"/>
                  </a:lnTo>
                  <a:lnTo>
                    <a:pt x="2204" y="25160"/>
                  </a:lnTo>
                  <a:lnTo>
                    <a:pt x="2516" y="24058"/>
                  </a:lnTo>
                  <a:lnTo>
                    <a:pt x="2849" y="22956"/>
                  </a:lnTo>
                  <a:lnTo>
                    <a:pt x="3244" y="21854"/>
                  </a:lnTo>
                  <a:lnTo>
                    <a:pt x="3577" y="20939"/>
                  </a:lnTo>
                  <a:lnTo>
                    <a:pt x="3951" y="20045"/>
                  </a:lnTo>
                  <a:lnTo>
                    <a:pt x="4367" y="19172"/>
                  </a:lnTo>
                  <a:lnTo>
                    <a:pt x="4783" y="18319"/>
                  </a:lnTo>
                  <a:lnTo>
                    <a:pt x="5219" y="17467"/>
                  </a:lnTo>
                  <a:lnTo>
                    <a:pt x="5698" y="16656"/>
                  </a:lnTo>
                  <a:lnTo>
                    <a:pt x="6197" y="15845"/>
                  </a:lnTo>
                  <a:lnTo>
                    <a:pt x="6716" y="15055"/>
                  </a:lnTo>
                  <a:lnTo>
                    <a:pt x="7278" y="14265"/>
                  </a:lnTo>
                  <a:lnTo>
                    <a:pt x="7839" y="13516"/>
                  </a:lnTo>
                  <a:lnTo>
                    <a:pt x="8442" y="12767"/>
                  </a:lnTo>
                  <a:lnTo>
                    <a:pt x="9066" y="12061"/>
                  </a:lnTo>
                  <a:lnTo>
                    <a:pt x="9711" y="11354"/>
                  </a:lnTo>
                  <a:lnTo>
                    <a:pt x="10397" y="10667"/>
                  </a:lnTo>
                  <a:lnTo>
                    <a:pt x="11104" y="9981"/>
                  </a:lnTo>
                  <a:lnTo>
                    <a:pt x="11831" y="9337"/>
                  </a:lnTo>
                  <a:lnTo>
                    <a:pt x="12393" y="8838"/>
                  </a:lnTo>
                  <a:lnTo>
                    <a:pt x="12996" y="8359"/>
                  </a:lnTo>
                  <a:lnTo>
                    <a:pt x="13578" y="7902"/>
                  </a:lnTo>
                  <a:lnTo>
                    <a:pt x="14181" y="7445"/>
                  </a:lnTo>
                  <a:lnTo>
                    <a:pt x="14805" y="7008"/>
                  </a:lnTo>
                  <a:lnTo>
                    <a:pt x="15429" y="6592"/>
                  </a:lnTo>
                  <a:lnTo>
                    <a:pt x="16052" y="6197"/>
                  </a:lnTo>
                  <a:lnTo>
                    <a:pt x="16676" y="5802"/>
                  </a:lnTo>
                  <a:lnTo>
                    <a:pt x="17342" y="5428"/>
                  </a:lnTo>
                  <a:lnTo>
                    <a:pt x="17986" y="5053"/>
                  </a:lnTo>
                  <a:lnTo>
                    <a:pt x="18651" y="4700"/>
                  </a:lnTo>
                  <a:lnTo>
                    <a:pt x="19317" y="4367"/>
                  </a:lnTo>
                  <a:lnTo>
                    <a:pt x="20003" y="4055"/>
                  </a:lnTo>
                  <a:lnTo>
                    <a:pt x="20689" y="3743"/>
                  </a:lnTo>
                  <a:lnTo>
                    <a:pt x="21375" y="3452"/>
                  </a:lnTo>
                  <a:lnTo>
                    <a:pt x="22082" y="3182"/>
                  </a:lnTo>
                  <a:lnTo>
                    <a:pt x="23163" y="2787"/>
                  </a:lnTo>
                  <a:lnTo>
                    <a:pt x="24265" y="2413"/>
                  </a:lnTo>
                  <a:lnTo>
                    <a:pt x="25368" y="2101"/>
                  </a:lnTo>
                  <a:lnTo>
                    <a:pt x="25929" y="1976"/>
                  </a:lnTo>
                  <a:lnTo>
                    <a:pt x="26490" y="1830"/>
                  </a:lnTo>
                  <a:lnTo>
                    <a:pt x="27031" y="1726"/>
                  </a:lnTo>
                  <a:lnTo>
                    <a:pt x="27613" y="1623"/>
                  </a:lnTo>
                  <a:lnTo>
                    <a:pt x="28175" y="1539"/>
                  </a:lnTo>
                  <a:lnTo>
                    <a:pt x="28736" y="1456"/>
                  </a:lnTo>
                  <a:lnTo>
                    <a:pt x="29297" y="1394"/>
                  </a:lnTo>
                  <a:lnTo>
                    <a:pt x="29880" y="1352"/>
                  </a:lnTo>
                  <a:lnTo>
                    <a:pt x="30441" y="1331"/>
                  </a:lnTo>
                  <a:close/>
                  <a:moveTo>
                    <a:pt x="31418" y="1"/>
                  </a:moveTo>
                  <a:lnTo>
                    <a:pt x="30753" y="21"/>
                  </a:lnTo>
                  <a:lnTo>
                    <a:pt x="30067" y="63"/>
                  </a:lnTo>
                  <a:lnTo>
                    <a:pt x="29381" y="125"/>
                  </a:lnTo>
                  <a:lnTo>
                    <a:pt x="28715" y="209"/>
                  </a:lnTo>
                  <a:lnTo>
                    <a:pt x="28071" y="292"/>
                  </a:lnTo>
                  <a:lnTo>
                    <a:pt x="27447" y="396"/>
                  </a:lnTo>
                  <a:lnTo>
                    <a:pt x="26823" y="500"/>
                  </a:lnTo>
                  <a:lnTo>
                    <a:pt x="26199" y="624"/>
                  </a:lnTo>
                  <a:lnTo>
                    <a:pt x="25596" y="770"/>
                  </a:lnTo>
                  <a:lnTo>
                    <a:pt x="24972" y="916"/>
                  </a:lnTo>
                  <a:lnTo>
                    <a:pt x="24369" y="1082"/>
                  </a:lnTo>
                  <a:lnTo>
                    <a:pt x="23766" y="1269"/>
                  </a:lnTo>
                  <a:lnTo>
                    <a:pt x="23163" y="1456"/>
                  </a:lnTo>
                  <a:lnTo>
                    <a:pt x="22581" y="1664"/>
                  </a:lnTo>
                  <a:lnTo>
                    <a:pt x="21396" y="2101"/>
                  </a:lnTo>
                  <a:lnTo>
                    <a:pt x="20211" y="2579"/>
                  </a:lnTo>
                  <a:lnTo>
                    <a:pt x="19067" y="3120"/>
                  </a:lnTo>
                  <a:lnTo>
                    <a:pt x="18340" y="3452"/>
                  </a:lnTo>
                  <a:lnTo>
                    <a:pt x="17653" y="3827"/>
                  </a:lnTo>
                  <a:lnTo>
                    <a:pt x="16946" y="4201"/>
                  </a:lnTo>
                  <a:lnTo>
                    <a:pt x="16281" y="4575"/>
                  </a:lnTo>
                  <a:lnTo>
                    <a:pt x="15595" y="4991"/>
                  </a:lnTo>
                  <a:lnTo>
                    <a:pt x="14950" y="5407"/>
                  </a:lnTo>
                  <a:lnTo>
                    <a:pt x="14285" y="5823"/>
                  </a:lnTo>
                  <a:lnTo>
                    <a:pt x="13661" y="6280"/>
                  </a:lnTo>
                  <a:lnTo>
                    <a:pt x="13017" y="6738"/>
                  </a:lnTo>
                  <a:lnTo>
                    <a:pt x="12414" y="7216"/>
                  </a:lnTo>
                  <a:lnTo>
                    <a:pt x="11811" y="7715"/>
                  </a:lnTo>
                  <a:lnTo>
                    <a:pt x="11208" y="8214"/>
                  </a:lnTo>
                  <a:lnTo>
                    <a:pt x="10625" y="8734"/>
                  </a:lnTo>
                  <a:lnTo>
                    <a:pt x="10064" y="9274"/>
                  </a:lnTo>
                  <a:lnTo>
                    <a:pt x="9503" y="9836"/>
                  </a:lnTo>
                  <a:lnTo>
                    <a:pt x="8941" y="10397"/>
                  </a:lnTo>
                  <a:lnTo>
                    <a:pt x="8505" y="10896"/>
                  </a:lnTo>
                  <a:lnTo>
                    <a:pt x="8068" y="11395"/>
                  </a:lnTo>
                  <a:lnTo>
                    <a:pt x="7631" y="11894"/>
                  </a:lnTo>
                  <a:lnTo>
                    <a:pt x="7236" y="12393"/>
                  </a:lnTo>
                  <a:lnTo>
                    <a:pt x="6820" y="12913"/>
                  </a:lnTo>
                  <a:lnTo>
                    <a:pt x="6446" y="13433"/>
                  </a:lnTo>
                  <a:lnTo>
                    <a:pt x="6072" y="13953"/>
                  </a:lnTo>
                  <a:lnTo>
                    <a:pt x="5698" y="14472"/>
                  </a:lnTo>
                  <a:lnTo>
                    <a:pt x="5365" y="15013"/>
                  </a:lnTo>
                  <a:lnTo>
                    <a:pt x="5011" y="15554"/>
                  </a:lnTo>
                  <a:lnTo>
                    <a:pt x="4699" y="16094"/>
                  </a:lnTo>
                  <a:lnTo>
                    <a:pt x="4367" y="16656"/>
                  </a:lnTo>
                  <a:lnTo>
                    <a:pt x="4076" y="17196"/>
                  </a:lnTo>
                  <a:lnTo>
                    <a:pt x="3785" y="17758"/>
                  </a:lnTo>
                  <a:lnTo>
                    <a:pt x="3494" y="18340"/>
                  </a:lnTo>
                  <a:lnTo>
                    <a:pt x="3223" y="18901"/>
                  </a:lnTo>
                  <a:lnTo>
                    <a:pt x="2724" y="20066"/>
                  </a:lnTo>
                  <a:lnTo>
                    <a:pt x="2267" y="21251"/>
                  </a:lnTo>
                  <a:lnTo>
                    <a:pt x="1851" y="22457"/>
                  </a:lnTo>
                  <a:lnTo>
                    <a:pt x="1477" y="23684"/>
                  </a:lnTo>
                  <a:lnTo>
                    <a:pt x="1144" y="24910"/>
                  </a:lnTo>
                  <a:lnTo>
                    <a:pt x="853" y="26179"/>
                  </a:lnTo>
                  <a:lnTo>
                    <a:pt x="603" y="27468"/>
                  </a:lnTo>
                  <a:lnTo>
                    <a:pt x="395" y="28757"/>
                  </a:lnTo>
                  <a:lnTo>
                    <a:pt x="271" y="29714"/>
                  </a:lnTo>
                  <a:lnTo>
                    <a:pt x="167" y="30670"/>
                  </a:lnTo>
                  <a:lnTo>
                    <a:pt x="104" y="31564"/>
                  </a:lnTo>
                  <a:lnTo>
                    <a:pt x="63" y="32479"/>
                  </a:lnTo>
                  <a:lnTo>
                    <a:pt x="21" y="33373"/>
                  </a:lnTo>
                  <a:lnTo>
                    <a:pt x="0" y="34267"/>
                  </a:lnTo>
                  <a:lnTo>
                    <a:pt x="21" y="36055"/>
                  </a:lnTo>
                  <a:lnTo>
                    <a:pt x="63" y="37844"/>
                  </a:lnTo>
                  <a:lnTo>
                    <a:pt x="125" y="39278"/>
                  </a:lnTo>
                  <a:lnTo>
                    <a:pt x="167" y="39985"/>
                  </a:lnTo>
                  <a:lnTo>
                    <a:pt x="229" y="40692"/>
                  </a:lnTo>
                  <a:lnTo>
                    <a:pt x="312" y="41378"/>
                  </a:lnTo>
                  <a:lnTo>
                    <a:pt x="416" y="42085"/>
                  </a:lnTo>
                  <a:lnTo>
                    <a:pt x="541" y="42792"/>
                  </a:lnTo>
                  <a:lnTo>
                    <a:pt x="707" y="43478"/>
                  </a:lnTo>
                  <a:lnTo>
                    <a:pt x="957" y="44373"/>
                  </a:lnTo>
                  <a:lnTo>
                    <a:pt x="1248" y="45267"/>
                  </a:lnTo>
                  <a:lnTo>
                    <a:pt x="1560" y="46161"/>
                  </a:lnTo>
                  <a:lnTo>
                    <a:pt x="1892" y="47013"/>
                  </a:lnTo>
                  <a:lnTo>
                    <a:pt x="2267" y="47866"/>
                  </a:lnTo>
                  <a:lnTo>
                    <a:pt x="2683" y="48718"/>
                  </a:lnTo>
                  <a:lnTo>
                    <a:pt x="3119" y="49529"/>
                  </a:lnTo>
                  <a:lnTo>
                    <a:pt x="3597" y="50340"/>
                  </a:lnTo>
                  <a:lnTo>
                    <a:pt x="4034" y="51026"/>
                  </a:lnTo>
                  <a:lnTo>
                    <a:pt x="4471" y="51712"/>
                  </a:lnTo>
                  <a:lnTo>
                    <a:pt x="4949" y="52357"/>
                  </a:lnTo>
                  <a:lnTo>
                    <a:pt x="5427" y="53002"/>
                  </a:lnTo>
                  <a:lnTo>
                    <a:pt x="5947" y="53605"/>
                  </a:lnTo>
                  <a:lnTo>
                    <a:pt x="6467" y="54208"/>
                  </a:lnTo>
                  <a:lnTo>
                    <a:pt x="7007" y="54790"/>
                  </a:lnTo>
                  <a:lnTo>
                    <a:pt x="7569" y="55351"/>
                  </a:lnTo>
                  <a:lnTo>
                    <a:pt x="8151" y="55892"/>
                  </a:lnTo>
                  <a:lnTo>
                    <a:pt x="8754" y="56391"/>
                  </a:lnTo>
                  <a:lnTo>
                    <a:pt x="9378" y="56890"/>
                  </a:lnTo>
                  <a:lnTo>
                    <a:pt x="10022" y="57347"/>
                  </a:lnTo>
                  <a:lnTo>
                    <a:pt x="10688" y="57784"/>
                  </a:lnTo>
                  <a:lnTo>
                    <a:pt x="11374" y="58200"/>
                  </a:lnTo>
                  <a:lnTo>
                    <a:pt x="12102" y="58574"/>
                  </a:lnTo>
                  <a:lnTo>
                    <a:pt x="12850" y="58928"/>
                  </a:lnTo>
                  <a:lnTo>
                    <a:pt x="13391" y="59177"/>
                  </a:lnTo>
                  <a:lnTo>
                    <a:pt x="13952" y="59406"/>
                  </a:lnTo>
                  <a:lnTo>
                    <a:pt x="14534" y="59614"/>
                  </a:lnTo>
                  <a:lnTo>
                    <a:pt x="15096" y="59822"/>
                  </a:lnTo>
                  <a:lnTo>
                    <a:pt x="15657" y="59988"/>
                  </a:lnTo>
                  <a:lnTo>
                    <a:pt x="16239" y="60154"/>
                  </a:lnTo>
                  <a:lnTo>
                    <a:pt x="16822" y="60321"/>
                  </a:lnTo>
                  <a:lnTo>
                    <a:pt x="17383" y="60445"/>
                  </a:lnTo>
                  <a:lnTo>
                    <a:pt x="17965" y="60570"/>
                  </a:lnTo>
                  <a:lnTo>
                    <a:pt x="18547" y="60674"/>
                  </a:lnTo>
                  <a:lnTo>
                    <a:pt x="19150" y="60757"/>
                  </a:lnTo>
                  <a:lnTo>
                    <a:pt x="19733" y="60820"/>
                  </a:lnTo>
                  <a:lnTo>
                    <a:pt x="20315" y="60882"/>
                  </a:lnTo>
                  <a:lnTo>
                    <a:pt x="20918" y="60924"/>
                  </a:lnTo>
                  <a:lnTo>
                    <a:pt x="21521" y="60944"/>
                  </a:lnTo>
                  <a:lnTo>
                    <a:pt x="22706" y="60944"/>
                  </a:lnTo>
                  <a:lnTo>
                    <a:pt x="23309" y="60924"/>
                  </a:lnTo>
                  <a:lnTo>
                    <a:pt x="23912" y="60882"/>
                  </a:lnTo>
                  <a:lnTo>
                    <a:pt x="24536" y="60820"/>
                  </a:lnTo>
                  <a:lnTo>
                    <a:pt x="25264" y="60737"/>
                  </a:lnTo>
                  <a:lnTo>
                    <a:pt x="25991" y="60633"/>
                  </a:lnTo>
                  <a:lnTo>
                    <a:pt x="26719" y="60508"/>
                  </a:lnTo>
                  <a:lnTo>
                    <a:pt x="27447" y="60362"/>
                  </a:lnTo>
                  <a:lnTo>
                    <a:pt x="28154" y="60217"/>
                  </a:lnTo>
                  <a:lnTo>
                    <a:pt x="28861" y="60030"/>
                  </a:lnTo>
                  <a:lnTo>
                    <a:pt x="29568" y="59842"/>
                  </a:lnTo>
                  <a:lnTo>
                    <a:pt x="30275" y="59614"/>
                  </a:lnTo>
                  <a:lnTo>
                    <a:pt x="30961" y="59385"/>
                  </a:lnTo>
                  <a:lnTo>
                    <a:pt x="31647" y="59135"/>
                  </a:lnTo>
                  <a:lnTo>
                    <a:pt x="32312" y="58844"/>
                  </a:lnTo>
                  <a:lnTo>
                    <a:pt x="32978" y="58553"/>
                  </a:lnTo>
                  <a:lnTo>
                    <a:pt x="33643" y="58241"/>
                  </a:lnTo>
                  <a:lnTo>
                    <a:pt x="34308" y="57888"/>
                  </a:lnTo>
                  <a:lnTo>
                    <a:pt x="34953" y="57534"/>
                  </a:lnTo>
                  <a:lnTo>
                    <a:pt x="35577" y="57139"/>
                  </a:lnTo>
                  <a:lnTo>
                    <a:pt x="36097" y="56807"/>
                  </a:lnTo>
                  <a:lnTo>
                    <a:pt x="36616" y="56453"/>
                  </a:lnTo>
                  <a:lnTo>
                    <a:pt x="37095" y="56079"/>
                  </a:lnTo>
                  <a:lnTo>
                    <a:pt x="37573" y="55684"/>
                  </a:lnTo>
                  <a:lnTo>
                    <a:pt x="38051" y="55289"/>
                  </a:lnTo>
                  <a:lnTo>
                    <a:pt x="38488" y="54873"/>
                  </a:lnTo>
                  <a:lnTo>
                    <a:pt x="38924" y="54457"/>
                  </a:lnTo>
                  <a:lnTo>
                    <a:pt x="39361" y="54020"/>
                  </a:lnTo>
                  <a:lnTo>
                    <a:pt x="39777" y="53563"/>
                  </a:lnTo>
                  <a:lnTo>
                    <a:pt x="40172" y="53106"/>
                  </a:lnTo>
                  <a:lnTo>
                    <a:pt x="40567" y="52648"/>
                  </a:lnTo>
                  <a:lnTo>
                    <a:pt x="40962" y="52170"/>
                  </a:lnTo>
                  <a:lnTo>
                    <a:pt x="41690" y="51213"/>
                  </a:lnTo>
                  <a:lnTo>
                    <a:pt x="42397" y="50215"/>
                  </a:lnTo>
                  <a:lnTo>
                    <a:pt x="42709" y="49737"/>
                  </a:lnTo>
                  <a:lnTo>
                    <a:pt x="43021" y="49259"/>
                  </a:lnTo>
                  <a:lnTo>
                    <a:pt x="43291" y="48801"/>
                  </a:lnTo>
                  <a:lnTo>
                    <a:pt x="43561" y="48323"/>
                  </a:lnTo>
                  <a:lnTo>
                    <a:pt x="43832" y="47824"/>
                  </a:lnTo>
                  <a:lnTo>
                    <a:pt x="44060" y="47346"/>
                  </a:lnTo>
                  <a:lnTo>
                    <a:pt x="44289" y="46868"/>
                  </a:lnTo>
                  <a:lnTo>
                    <a:pt x="44497" y="46369"/>
                  </a:lnTo>
                  <a:lnTo>
                    <a:pt x="44705" y="45870"/>
                  </a:lnTo>
                  <a:lnTo>
                    <a:pt x="44871" y="45391"/>
                  </a:lnTo>
                  <a:lnTo>
                    <a:pt x="45037" y="44892"/>
                  </a:lnTo>
                  <a:lnTo>
                    <a:pt x="45204" y="44393"/>
                  </a:lnTo>
                  <a:lnTo>
                    <a:pt x="45329" y="43874"/>
                  </a:lnTo>
                  <a:lnTo>
                    <a:pt x="45453" y="43375"/>
                  </a:lnTo>
                  <a:lnTo>
                    <a:pt x="45557" y="42875"/>
                  </a:lnTo>
                  <a:lnTo>
                    <a:pt x="45661" y="42356"/>
                  </a:lnTo>
                  <a:lnTo>
                    <a:pt x="45724" y="41836"/>
                  </a:lnTo>
                  <a:lnTo>
                    <a:pt x="45786" y="41316"/>
                  </a:lnTo>
                  <a:lnTo>
                    <a:pt x="45828" y="40817"/>
                  </a:lnTo>
                  <a:lnTo>
                    <a:pt x="45869" y="40276"/>
                  </a:lnTo>
                  <a:lnTo>
                    <a:pt x="45890" y="39757"/>
                  </a:lnTo>
                  <a:lnTo>
                    <a:pt x="45890" y="39237"/>
                  </a:lnTo>
                  <a:lnTo>
                    <a:pt x="45869" y="38717"/>
                  </a:lnTo>
                  <a:lnTo>
                    <a:pt x="45848" y="38176"/>
                  </a:lnTo>
                  <a:lnTo>
                    <a:pt x="45807" y="37656"/>
                  </a:lnTo>
                  <a:lnTo>
                    <a:pt x="45744" y="37116"/>
                  </a:lnTo>
                  <a:lnTo>
                    <a:pt x="45682" y="36575"/>
                  </a:lnTo>
                  <a:lnTo>
                    <a:pt x="45578" y="36035"/>
                  </a:lnTo>
                  <a:lnTo>
                    <a:pt x="45474" y="35494"/>
                  </a:lnTo>
                  <a:lnTo>
                    <a:pt x="45370" y="34953"/>
                  </a:lnTo>
                  <a:lnTo>
                    <a:pt x="45225" y="34413"/>
                  </a:lnTo>
                  <a:lnTo>
                    <a:pt x="45079" y="33851"/>
                  </a:lnTo>
                  <a:lnTo>
                    <a:pt x="44934" y="33373"/>
                  </a:lnTo>
                  <a:lnTo>
                    <a:pt x="44767" y="32895"/>
                  </a:lnTo>
                  <a:lnTo>
                    <a:pt x="44580" y="32417"/>
                  </a:lnTo>
                  <a:lnTo>
                    <a:pt x="44372" y="31959"/>
                  </a:lnTo>
                  <a:lnTo>
                    <a:pt x="44164" y="31523"/>
                  </a:lnTo>
                  <a:lnTo>
                    <a:pt x="43935" y="31065"/>
                  </a:lnTo>
                  <a:lnTo>
                    <a:pt x="43686" y="30649"/>
                  </a:lnTo>
                  <a:lnTo>
                    <a:pt x="43416" y="30213"/>
                  </a:lnTo>
                  <a:lnTo>
                    <a:pt x="43145" y="29797"/>
                  </a:lnTo>
                  <a:lnTo>
                    <a:pt x="42854" y="29381"/>
                  </a:lnTo>
                  <a:lnTo>
                    <a:pt x="42542" y="28986"/>
                  </a:lnTo>
                  <a:lnTo>
                    <a:pt x="42230" y="28591"/>
                  </a:lnTo>
                  <a:lnTo>
                    <a:pt x="41919" y="28217"/>
                  </a:lnTo>
                  <a:lnTo>
                    <a:pt x="41586" y="27821"/>
                  </a:lnTo>
                  <a:lnTo>
                    <a:pt x="40879" y="27094"/>
                  </a:lnTo>
                  <a:lnTo>
                    <a:pt x="40338" y="26553"/>
                  </a:lnTo>
                  <a:lnTo>
                    <a:pt x="39756" y="26054"/>
                  </a:lnTo>
                  <a:lnTo>
                    <a:pt x="39195" y="25555"/>
                  </a:lnTo>
                  <a:lnTo>
                    <a:pt x="38592" y="25098"/>
                  </a:lnTo>
                  <a:lnTo>
                    <a:pt x="37989" y="24682"/>
                  </a:lnTo>
                  <a:lnTo>
                    <a:pt x="37365" y="24287"/>
                  </a:lnTo>
                  <a:lnTo>
                    <a:pt x="36741" y="23912"/>
                  </a:lnTo>
                  <a:lnTo>
                    <a:pt x="36097" y="23559"/>
                  </a:lnTo>
                  <a:lnTo>
                    <a:pt x="35431" y="23247"/>
                  </a:lnTo>
                  <a:lnTo>
                    <a:pt x="34745" y="22977"/>
                  </a:lnTo>
                  <a:lnTo>
                    <a:pt x="34059" y="22727"/>
                  </a:lnTo>
                  <a:lnTo>
                    <a:pt x="33352" y="22499"/>
                  </a:lnTo>
                  <a:lnTo>
                    <a:pt x="32624" y="22311"/>
                  </a:lnTo>
                  <a:lnTo>
                    <a:pt x="31876" y="22145"/>
                  </a:lnTo>
                  <a:lnTo>
                    <a:pt x="31127" y="22041"/>
                  </a:lnTo>
                  <a:lnTo>
                    <a:pt x="30358" y="21937"/>
                  </a:lnTo>
                  <a:lnTo>
                    <a:pt x="29713" y="21896"/>
                  </a:lnTo>
                  <a:lnTo>
                    <a:pt x="29089" y="21854"/>
                  </a:lnTo>
                  <a:lnTo>
                    <a:pt x="28445" y="21833"/>
                  </a:lnTo>
                  <a:lnTo>
                    <a:pt x="27821" y="21812"/>
                  </a:lnTo>
                  <a:lnTo>
                    <a:pt x="27093" y="21833"/>
                  </a:lnTo>
                  <a:lnTo>
                    <a:pt x="26366" y="21854"/>
                  </a:lnTo>
                  <a:lnTo>
                    <a:pt x="25638" y="21916"/>
                  </a:lnTo>
                  <a:lnTo>
                    <a:pt x="24910" y="21999"/>
                  </a:lnTo>
                  <a:lnTo>
                    <a:pt x="24203" y="22124"/>
                  </a:lnTo>
                  <a:lnTo>
                    <a:pt x="23475" y="22249"/>
                  </a:lnTo>
                  <a:lnTo>
                    <a:pt x="22768" y="22415"/>
                  </a:lnTo>
                  <a:lnTo>
                    <a:pt x="22061" y="22623"/>
                  </a:lnTo>
                  <a:lnTo>
                    <a:pt x="21022" y="22935"/>
                  </a:lnTo>
                  <a:lnTo>
                    <a:pt x="20502" y="23102"/>
                  </a:lnTo>
                  <a:lnTo>
                    <a:pt x="20003" y="23289"/>
                  </a:lnTo>
                  <a:lnTo>
                    <a:pt x="19483" y="23476"/>
                  </a:lnTo>
                  <a:lnTo>
                    <a:pt x="18984" y="23704"/>
                  </a:lnTo>
                  <a:lnTo>
                    <a:pt x="18464" y="23954"/>
                  </a:lnTo>
                  <a:lnTo>
                    <a:pt x="17965" y="24224"/>
                  </a:lnTo>
                  <a:lnTo>
                    <a:pt x="18028" y="23996"/>
                  </a:lnTo>
                  <a:lnTo>
                    <a:pt x="18090" y="23829"/>
                  </a:lnTo>
                  <a:lnTo>
                    <a:pt x="18173" y="23684"/>
                  </a:lnTo>
                  <a:lnTo>
                    <a:pt x="18277" y="23559"/>
                  </a:lnTo>
                  <a:lnTo>
                    <a:pt x="19109" y="22561"/>
                  </a:lnTo>
                  <a:lnTo>
                    <a:pt x="19525" y="22124"/>
                  </a:lnTo>
                  <a:lnTo>
                    <a:pt x="19920" y="21688"/>
                  </a:lnTo>
                  <a:lnTo>
                    <a:pt x="20336" y="21272"/>
                  </a:lnTo>
                  <a:lnTo>
                    <a:pt x="20772" y="20856"/>
                  </a:lnTo>
                  <a:lnTo>
                    <a:pt x="21188" y="20461"/>
                  </a:lnTo>
                  <a:lnTo>
                    <a:pt x="21646" y="20087"/>
                  </a:lnTo>
                  <a:lnTo>
                    <a:pt x="22103" y="19712"/>
                  </a:lnTo>
                  <a:lnTo>
                    <a:pt x="22560" y="19359"/>
                  </a:lnTo>
                  <a:lnTo>
                    <a:pt x="23039" y="19026"/>
                  </a:lnTo>
                  <a:lnTo>
                    <a:pt x="23517" y="18714"/>
                  </a:lnTo>
                  <a:lnTo>
                    <a:pt x="24037" y="18423"/>
                  </a:lnTo>
                  <a:lnTo>
                    <a:pt x="24536" y="18132"/>
                  </a:lnTo>
                  <a:lnTo>
                    <a:pt x="25076" y="17883"/>
                  </a:lnTo>
                  <a:lnTo>
                    <a:pt x="25617" y="17654"/>
                  </a:lnTo>
                  <a:lnTo>
                    <a:pt x="26178" y="17425"/>
                  </a:lnTo>
                  <a:lnTo>
                    <a:pt x="26761" y="17238"/>
                  </a:lnTo>
                  <a:lnTo>
                    <a:pt x="27447" y="17051"/>
                  </a:lnTo>
                  <a:lnTo>
                    <a:pt x="28112" y="16884"/>
                  </a:lnTo>
                  <a:lnTo>
                    <a:pt x="28798" y="16760"/>
                  </a:lnTo>
                  <a:lnTo>
                    <a:pt x="29484" y="16635"/>
                  </a:lnTo>
                  <a:lnTo>
                    <a:pt x="30171" y="16531"/>
                  </a:lnTo>
                  <a:lnTo>
                    <a:pt x="30857" y="16448"/>
                  </a:lnTo>
                  <a:lnTo>
                    <a:pt x="31543" y="16385"/>
                  </a:lnTo>
                  <a:lnTo>
                    <a:pt x="32229" y="16344"/>
                  </a:lnTo>
                  <a:lnTo>
                    <a:pt x="33082" y="16261"/>
                  </a:lnTo>
                  <a:lnTo>
                    <a:pt x="33913" y="16157"/>
                  </a:lnTo>
                  <a:lnTo>
                    <a:pt x="34329" y="16094"/>
                  </a:lnTo>
                  <a:lnTo>
                    <a:pt x="34745" y="16011"/>
                  </a:lnTo>
                  <a:lnTo>
                    <a:pt x="35161" y="15907"/>
                  </a:lnTo>
                  <a:lnTo>
                    <a:pt x="35556" y="15782"/>
                  </a:lnTo>
                  <a:lnTo>
                    <a:pt x="35889" y="15658"/>
                  </a:lnTo>
                  <a:lnTo>
                    <a:pt x="36180" y="15512"/>
                  </a:lnTo>
                  <a:lnTo>
                    <a:pt x="36450" y="15325"/>
                  </a:lnTo>
                  <a:lnTo>
                    <a:pt x="36700" y="15117"/>
                  </a:lnTo>
                  <a:lnTo>
                    <a:pt x="36928" y="14888"/>
                  </a:lnTo>
                  <a:lnTo>
                    <a:pt x="37115" y="14618"/>
                  </a:lnTo>
                  <a:lnTo>
                    <a:pt x="37282" y="14327"/>
                  </a:lnTo>
                  <a:lnTo>
                    <a:pt x="37448" y="14015"/>
                  </a:lnTo>
                  <a:lnTo>
                    <a:pt x="37635" y="13516"/>
                  </a:lnTo>
                  <a:lnTo>
                    <a:pt x="37802" y="13017"/>
                  </a:lnTo>
                  <a:lnTo>
                    <a:pt x="37947" y="12518"/>
                  </a:lnTo>
                  <a:lnTo>
                    <a:pt x="38093" y="12019"/>
                  </a:lnTo>
                  <a:lnTo>
                    <a:pt x="38197" y="11520"/>
                  </a:lnTo>
                  <a:lnTo>
                    <a:pt x="38301" y="11021"/>
                  </a:lnTo>
                  <a:lnTo>
                    <a:pt x="38363" y="10522"/>
                  </a:lnTo>
                  <a:lnTo>
                    <a:pt x="38425" y="10002"/>
                  </a:lnTo>
                  <a:lnTo>
                    <a:pt x="38529" y="8983"/>
                  </a:lnTo>
                  <a:lnTo>
                    <a:pt x="38571" y="7964"/>
                  </a:lnTo>
                  <a:lnTo>
                    <a:pt x="38592" y="6925"/>
                  </a:lnTo>
                  <a:lnTo>
                    <a:pt x="38592" y="5906"/>
                  </a:lnTo>
                  <a:lnTo>
                    <a:pt x="38592" y="5615"/>
                  </a:lnTo>
                  <a:lnTo>
                    <a:pt x="38571" y="5365"/>
                  </a:lnTo>
                  <a:lnTo>
                    <a:pt x="38529" y="5095"/>
                  </a:lnTo>
                  <a:lnTo>
                    <a:pt x="38488" y="4845"/>
                  </a:lnTo>
                  <a:lnTo>
                    <a:pt x="38363" y="4346"/>
                  </a:lnTo>
                  <a:lnTo>
                    <a:pt x="38197" y="3868"/>
                  </a:lnTo>
                  <a:lnTo>
                    <a:pt x="37989" y="3432"/>
                  </a:lnTo>
                  <a:lnTo>
                    <a:pt x="37739" y="2995"/>
                  </a:lnTo>
                  <a:lnTo>
                    <a:pt x="37469" y="2600"/>
                  </a:lnTo>
                  <a:lnTo>
                    <a:pt x="37157" y="2246"/>
                  </a:lnTo>
                  <a:lnTo>
                    <a:pt x="36824" y="1893"/>
                  </a:lnTo>
                  <a:lnTo>
                    <a:pt x="36471" y="1581"/>
                  </a:lnTo>
                  <a:lnTo>
                    <a:pt x="36097" y="1290"/>
                  </a:lnTo>
                  <a:lnTo>
                    <a:pt x="35702" y="1040"/>
                  </a:lnTo>
                  <a:lnTo>
                    <a:pt x="35286" y="812"/>
                  </a:lnTo>
                  <a:lnTo>
                    <a:pt x="34870" y="624"/>
                  </a:lnTo>
                  <a:lnTo>
                    <a:pt x="34454" y="458"/>
                  </a:lnTo>
                  <a:lnTo>
                    <a:pt x="34017" y="333"/>
                  </a:lnTo>
                  <a:lnTo>
                    <a:pt x="33705" y="250"/>
                  </a:lnTo>
                  <a:lnTo>
                    <a:pt x="33373" y="188"/>
                  </a:lnTo>
                  <a:lnTo>
                    <a:pt x="32728" y="84"/>
                  </a:lnTo>
                  <a:lnTo>
                    <a:pt x="32084" y="21"/>
                  </a:lnTo>
                  <a:lnTo>
                    <a:pt x="314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68" name="Google Shape;2068;p13"/>
            <p:cNvSpPr/>
            <p:nvPr/>
          </p:nvSpPr>
          <p:spPr>
            <a:xfrm>
              <a:off x="3958400" y="2030975"/>
              <a:ext cx="1059925" cy="1416525"/>
            </a:xfrm>
            <a:custGeom>
              <a:avLst/>
              <a:gdLst/>
              <a:ahLst/>
              <a:cxnLst/>
              <a:rect l="l" t="t" r="r" b="b"/>
              <a:pathLst>
                <a:path w="42397" h="56661" fill="none" extrusionOk="0">
                  <a:moveTo>
                    <a:pt x="104" y="35057"/>
                  </a:moveTo>
                  <a:lnTo>
                    <a:pt x="104" y="35057"/>
                  </a:lnTo>
                  <a:lnTo>
                    <a:pt x="42" y="34350"/>
                  </a:lnTo>
                  <a:lnTo>
                    <a:pt x="21" y="33643"/>
                  </a:lnTo>
                  <a:lnTo>
                    <a:pt x="0" y="32936"/>
                  </a:lnTo>
                  <a:lnTo>
                    <a:pt x="0" y="32250"/>
                  </a:lnTo>
                  <a:lnTo>
                    <a:pt x="21" y="31543"/>
                  </a:lnTo>
                  <a:lnTo>
                    <a:pt x="42" y="30836"/>
                  </a:lnTo>
                  <a:lnTo>
                    <a:pt x="84" y="30150"/>
                  </a:lnTo>
                  <a:lnTo>
                    <a:pt x="125" y="29443"/>
                  </a:lnTo>
                  <a:lnTo>
                    <a:pt x="125" y="29443"/>
                  </a:lnTo>
                  <a:lnTo>
                    <a:pt x="250" y="28320"/>
                  </a:lnTo>
                  <a:lnTo>
                    <a:pt x="416" y="27177"/>
                  </a:lnTo>
                  <a:lnTo>
                    <a:pt x="603" y="26054"/>
                  </a:lnTo>
                  <a:lnTo>
                    <a:pt x="832" y="24931"/>
                  </a:lnTo>
                  <a:lnTo>
                    <a:pt x="1102" y="23829"/>
                  </a:lnTo>
                  <a:lnTo>
                    <a:pt x="1414" y="22727"/>
                  </a:lnTo>
                  <a:lnTo>
                    <a:pt x="1747" y="21625"/>
                  </a:lnTo>
                  <a:lnTo>
                    <a:pt x="2142" y="20523"/>
                  </a:lnTo>
                  <a:lnTo>
                    <a:pt x="2142" y="20523"/>
                  </a:lnTo>
                  <a:lnTo>
                    <a:pt x="2475" y="19608"/>
                  </a:lnTo>
                  <a:lnTo>
                    <a:pt x="2849" y="18714"/>
                  </a:lnTo>
                  <a:lnTo>
                    <a:pt x="3265" y="17841"/>
                  </a:lnTo>
                  <a:lnTo>
                    <a:pt x="3681" y="16988"/>
                  </a:lnTo>
                  <a:lnTo>
                    <a:pt x="4117" y="16136"/>
                  </a:lnTo>
                  <a:lnTo>
                    <a:pt x="4596" y="15325"/>
                  </a:lnTo>
                  <a:lnTo>
                    <a:pt x="5095" y="14514"/>
                  </a:lnTo>
                  <a:lnTo>
                    <a:pt x="5614" y="13724"/>
                  </a:lnTo>
                  <a:lnTo>
                    <a:pt x="6176" y="12934"/>
                  </a:lnTo>
                  <a:lnTo>
                    <a:pt x="6737" y="12185"/>
                  </a:lnTo>
                  <a:lnTo>
                    <a:pt x="7340" y="11436"/>
                  </a:lnTo>
                  <a:lnTo>
                    <a:pt x="7964" y="10730"/>
                  </a:lnTo>
                  <a:lnTo>
                    <a:pt x="8609" y="10023"/>
                  </a:lnTo>
                  <a:lnTo>
                    <a:pt x="9295" y="9336"/>
                  </a:lnTo>
                  <a:lnTo>
                    <a:pt x="10002" y="8650"/>
                  </a:lnTo>
                  <a:lnTo>
                    <a:pt x="10729" y="8006"/>
                  </a:lnTo>
                  <a:lnTo>
                    <a:pt x="10729" y="8006"/>
                  </a:lnTo>
                  <a:lnTo>
                    <a:pt x="11291" y="7507"/>
                  </a:lnTo>
                  <a:lnTo>
                    <a:pt x="11894" y="7028"/>
                  </a:lnTo>
                  <a:lnTo>
                    <a:pt x="12476" y="6571"/>
                  </a:lnTo>
                  <a:lnTo>
                    <a:pt x="13079" y="6114"/>
                  </a:lnTo>
                  <a:lnTo>
                    <a:pt x="13703" y="5677"/>
                  </a:lnTo>
                  <a:lnTo>
                    <a:pt x="14327" y="5261"/>
                  </a:lnTo>
                  <a:lnTo>
                    <a:pt x="14950" y="4866"/>
                  </a:lnTo>
                  <a:lnTo>
                    <a:pt x="15574" y="4471"/>
                  </a:lnTo>
                  <a:lnTo>
                    <a:pt x="16240" y="4097"/>
                  </a:lnTo>
                  <a:lnTo>
                    <a:pt x="16884" y="3722"/>
                  </a:lnTo>
                  <a:lnTo>
                    <a:pt x="17549" y="3369"/>
                  </a:lnTo>
                  <a:lnTo>
                    <a:pt x="18215" y="3036"/>
                  </a:lnTo>
                  <a:lnTo>
                    <a:pt x="18901" y="2724"/>
                  </a:lnTo>
                  <a:lnTo>
                    <a:pt x="19587" y="2412"/>
                  </a:lnTo>
                  <a:lnTo>
                    <a:pt x="20273" y="2121"/>
                  </a:lnTo>
                  <a:lnTo>
                    <a:pt x="20980" y="1851"/>
                  </a:lnTo>
                  <a:lnTo>
                    <a:pt x="20980" y="1851"/>
                  </a:lnTo>
                  <a:lnTo>
                    <a:pt x="22061" y="1456"/>
                  </a:lnTo>
                  <a:lnTo>
                    <a:pt x="23163" y="1082"/>
                  </a:lnTo>
                  <a:lnTo>
                    <a:pt x="24266" y="770"/>
                  </a:lnTo>
                  <a:lnTo>
                    <a:pt x="24827" y="645"/>
                  </a:lnTo>
                  <a:lnTo>
                    <a:pt x="25388" y="499"/>
                  </a:lnTo>
                  <a:lnTo>
                    <a:pt x="25929" y="395"/>
                  </a:lnTo>
                  <a:lnTo>
                    <a:pt x="26511" y="292"/>
                  </a:lnTo>
                  <a:lnTo>
                    <a:pt x="27073" y="208"/>
                  </a:lnTo>
                  <a:lnTo>
                    <a:pt x="27634" y="125"/>
                  </a:lnTo>
                  <a:lnTo>
                    <a:pt x="28195" y="63"/>
                  </a:lnTo>
                  <a:lnTo>
                    <a:pt x="28778" y="21"/>
                  </a:lnTo>
                  <a:lnTo>
                    <a:pt x="29339" y="0"/>
                  </a:lnTo>
                  <a:lnTo>
                    <a:pt x="29921" y="0"/>
                  </a:lnTo>
                  <a:lnTo>
                    <a:pt x="29921" y="0"/>
                  </a:lnTo>
                  <a:lnTo>
                    <a:pt x="30524" y="0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1148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169" y="42"/>
                  </a:lnTo>
                  <a:lnTo>
                    <a:pt x="31273" y="42"/>
                  </a:lnTo>
                  <a:lnTo>
                    <a:pt x="31273" y="42"/>
                  </a:lnTo>
                  <a:lnTo>
                    <a:pt x="31585" y="84"/>
                  </a:lnTo>
                  <a:lnTo>
                    <a:pt x="31896" y="125"/>
                  </a:lnTo>
                  <a:lnTo>
                    <a:pt x="32520" y="229"/>
                  </a:lnTo>
                  <a:lnTo>
                    <a:pt x="32520" y="229"/>
                  </a:lnTo>
                  <a:lnTo>
                    <a:pt x="32728" y="271"/>
                  </a:lnTo>
                  <a:lnTo>
                    <a:pt x="32915" y="333"/>
                  </a:lnTo>
                  <a:lnTo>
                    <a:pt x="33102" y="395"/>
                  </a:lnTo>
                  <a:lnTo>
                    <a:pt x="33269" y="479"/>
                  </a:lnTo>
                  <a:lnTo>
                    <a:pt x="33435" y="562"/>
                  </a:lnTo>
                  <a:lnTo>
                    <a:pt x="33581" y="645"/>
                  </a:lnTo>
                  <a:lnTo>
                    <a:pt x="33726" y="770"/>
                  </a:lnTo>
                  <a:lnTo>
                    <a:pt x="33872" y="874"/>
                  </a:lnTo>
                  <a:lnTo>
                    <a:pt x="33997" y="998"/>
                  </a:lnTo>
                  <a:lnTo>
                    <a:pt x="34100" y="1144"/>
                  </a:lnTo>
                  <a:lnTo>
                    <a:pt x="34204" y="1290"/>
                  </a:lnTo>
                  <a:lnTo>
                    <a:pt x="34288" y="1456"/>
                  </a:lnTo>
                  <a:lnTo>
                    <a:pt x="34371" y="1622"/>
                  </a:lnTo>
                  <a:lnTo>
                    <a:pt x="34454" y="1789"/>
                  </a:lnTo>
                  <a:lnTo>
                    <a:pt x="34558" y="2163"/>
                  </a:lnTo>
                  <a:lnTo>
                    <a:pt x="34558" y="2163"/>
                  </a:lnTo>
                  <a:lnTo>
                    <a:pt x="34745" y="2995"/>
                  </a:lnTo>
                  <a:lnTo>
                    <a:pt x="34891" y="3806"/>
                  </a:lnTo>
                  <a:lnTo>
                    <a:pt x="34995" y="4637"/>
                  </a:lnTo>
                  <a:lnTo>
                    <a:pt x="35078" y="5469"/>
                  </a:lnTo>
                  <a:lnTo>
                    <a:pt x="35140" y="6280"/>
                  </a:lnTo>
                  <a:lnTo>
                    <a:pt x="35161" y="7112"/>
                  </a:lnTo>
                  <a:lnTo>
                    <a:pt x="35161" y="7943"/>
                  </a:lnTo>
                  <a:lnTo>
                    <a:pt x="35119" y="8775"/>
                  </a:lnTo>
                  <a:lnTo>
                    <a:pt x="35119" y="8775"/>
                  </a:lnTo>
                  <a:lnTo>
                    <a:pt x="35057" y="9378"/>
                  </a:lnTo>
                  <a:lnTo>
                    <a:pt x="34995" y="9981"/>
                  </a:lnTo>
                  <a:lnTo>
                    <a:pt x="34995" y="9981"/>
                  </a:lnTo>
                  <a:lnTo>
                    <a:pt x="34974" y="10210"/>
                  </a:lnTo>
                  <a:lnTo>
                    <a:pt x="34932" y="10418"/>
                  </a:lnTo>
                  <a:lnTo>
                    <a:pt x="34870" y="10626"/>
                  </a:lnTo>
                  <a:lnTo>
                    <a:pt x="34807" y="10792"/>
                  </a:lnTo>
                  <a:lnTo>
                    <a:pt x="34724" y="10958"/>
                  </a:lnTo>
                  <a:lnTo>
                    <a:pt x="34641" y="11083"/>
                  </a:lnTo>
                  <a:lnTo>
                    <a:pt x="34558" y="11208"/>
                  </a:lnTo>
                  <a:lnTo>
                    <a:pt x="34454" y="11312"/>
                  </a:lnTo>
                  <a:lnTo>
                    <a:pt x="34329" y="11416"/>
                  </a:lnTo>
                  <a:lnTo>
                    <a:pt x="34204" y="11499"/>
                  </a:lnTo>
                  <a:lnTo>
                    <a:pt x="34080" y="11561"/>
                  </a:lnTo>
                  <a:lnTo>
                    <a:pt x="33934" y="11624"/>
                  </a:lnTo>
                  <a:lnTo>
                    <a:pt x="33622" y="11728"/>
                  </a:lnTo>
                  <a:lnTo>
                    <a:pt x="33269" y="11790"/>
                  </a:lnTo>
                  <a:lnTo>
                    <a:pt x="33269" y="11790"/>
                  </a:lnTo>
                  <a:lnTo>
                    <a:pt x="32375" y="11915"/>
                  </a:lnTo>
                  <a:lnTo>
                    <a:pt x="31460" y="12019"/>
                  </a:lnTo>
                  <a:lnTo>
                    <a:pt x="29630" y="12206"/>
                  </a:lnTo>
                  <a:lnTo>
                    <a:pt x="29630" y="12206"/>
                  </a:lnTo>
                  <a:lnTo>
                    <a:pt x="28715" y="12310"/>
                  </a:lnTo>
                  <a:lnTo>
                    <a:pt x="27800" y="12435"/>
                  </a:lnTo>
                  <a:lnTo>
                    <a:pt x="26885" y="12580"/>
                  </a:lnTo>
                  <a:lnTo>
                    <a:pt x="25971" y="12767"/>
                  </a:lnTo>
                  <a:lnTo>
                    <a:pt x="25097" y="12996"/>
                  </a:lnTo>
                  <a:lnTo>
                    <a:pt x="24203" y="13287"/>
                  </a:lnTo>
                  <a:lnTo>
                    <a:pt x="23766" y="13433"/>
                  </a:lnTo>
                  <a:lnTo>
                    <a:pt x="23330" y="13599"/>
                  </a:lnTo>
                  <a:lnTo>
                    <a:pt x="22893" y="13786"/>
                  </a:lnTo>
                  <a:lnTo>
                    <a:pt x="22477" y="13973"/>
                  </a:lnTo>
                  <a:lnTo>
                    <a:pt x="22477" y="13973"/>
                  </a:lnTo>
                  <a:lnTo>
                    <a:pt x="21916" y="14264"/>
                  </a:lnTo>
                  <a:lnTo>
                    <a:pt x="21375" y="14555"/>
                  </a:lnTo>
                  <a:lnTo>
                    <a:pt x="20856" y="14867"/>
                  </a:lnTo>
                  <a:lnTo>
                    <a:pt x="20336" y="15200"/>
                  </a:lnTo>
                  <a:lnTo>
                    <a:pt x="19857" y="15553"/>
                  </a:lnTo>
                  <a:lnTo>
                    <a:pt x="19379" y="15928"/>
                  </a:lnTo>
                  <a:lnTo>
                    <a:pt x="18943" y="16323"/>
                  </a:lnTo>
                  <a:lnTo>
                    <a:pt x="18506" y="16739"/>
                  </a:lnTo>
                  <a:lnTo>
                    <a:pt x="18069" y="17154"/>
                  </a:lnTo>
                  <a:lnTo>
                    <a:pt x="17674" y="17591"/>
                  </a:lnTo>
                  <a:lnTo>
                    <a:pt x="17279" y="18049"/>
                  </a:lnTo>
                  <a:lnTo>
                    <a:pt x="16905" y="18527"/>
                  </a:lnTo>
                  <a:lnTo>
                    <a:pt x="16551" y="19026"/>
                  </a:lnTo>
                  <a:lnTo>
                    <a:pt x="16219" y="19525"/>
                  </a:lnTo>
                  <a:lnTo>
                    <a:pt x="15886" y="20045"/>
                  </a:lnTo>
                  <a:lnTo>
                    <a:pt x="15574" y="20585"/>
                  </a:lnTo>
                  <a:lnTo>
                    <a:pt x="15574" y="20585"/>
                  </a:lnTo>
                  <a:lnTo>
                    <a:pt x="15221" y="21251"/>
                  </a:lnTo>
                  <a:lnTo>
                    <a:pt x="14909" y="21937"/>
                  </a:lnTo>
                  <a:lnTo>
                    <a:pt x="14763" y="22270"/>
                  </a:lnTo>
                  <a:lnTo>
                    <a:pt x="14638" y="22623"/>
                  </a:lnTo>
                  <a:lnTo>
                    <a:pt x="14534" y="22976"/>
                  </a:lnTo>
                  <a:lnTo>
                    <a:pt x="14431" y="23330"/>
                  </a:lnTo>
                  <a:lnTo>
                    <a:pt x="14431" y="23330"/>
                  </a:lnTo>
                  <a:lnTo>
                    <a:pt x="14347" y="23746"/>
                  </a:lnTo>
                  <a:lnTo>
                    <a:pt x="14285" y="24162"/>
                  </a:lnTo>
                  <a:lnTo>
                    <a:pt x="14285" y="24162"/>
                  </a:lnTo>
                  <a:lnTo>
                    <a:pt x="14285" y="24411"/>
                  </a:lnTo>
                  <a:lnTo>
                    <a:pt x="14285" y="24411"/>
                  </a:lnTo>
                  <a:lnTo>
                    <a:pt x="14285" y="24557"/>
                  </a:lnTo>
                  <a:lnTo>
                    <a:pt x="14285" y="24681"/>
                  </a:lnTo>
                  <a:lnTo>
                    <a:pt x="14327" y="24785"/>
                  </a:lnTo>
                  <a:lnTo>
                    <a:pt x="14368" y="24869"/>
                  </a:lnTo>
                  <a:lnTo>
                    <a:pt x="14410" y="24952"/>
                  </a:lnTo>
                  <a:lnTo>
                    <a:pt x="14472" y="24993"/>
                  </a:lnTo>
                  <a:lnTo>
                    <a:pt x="14555" y="25014"/>
                  </a:lnTo>
                  <a:lnTo>
                    <a:pt x="14659" y="25035"/>
                  </a:lnTo>
                  <a:lnTo>
                    <a:pt x="14659" y="25035"/>
                  </a:lnTo>
                  <a:lnTo>
                    <a:pt x="14763" y="25014"/>
                  </a:lnTo>
                  <a:lnTo>
                    <a:pt x="14867" y="24993"/>
                  </a:lnTo>
                  <a:lnTo>
                    <a:pt x="14867" y="2499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30" y="24973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4992" y="24952"/>
                  </a:lnTo>
                  <a:lnTo>
                    <a:pt x="15054" y="24931"/>
                  </a:lnTo>
                  <a:lnTo>
                    <a:pt x="15054" y="24931"/>
                  </a:lnTo>
                  <a:lnTo>
                    <a:pt x="15075" y="24931"/>
                  </a:lnTo>
                  <a:lnTo>
                    <a:pt x="15075" y="24931"/>
                  </a:lnTo>
                  <a:lnTo>
                    <a:pt x="15096" y="24910"/>
                  </a:lnTo>
                  <a:lnTo>
                    <a:pt x="15096" y="24910"/>
                  </a:lnTo>
                  <a:lnTo>
                    <a:pt x="15179" y="24889"/>
                  </a:lnTo>
                  <a:lnTo>
                    <a:pt x="15179" y="24889"/>
                  </a:lnTo>
                  <a:lnTo>
                    <a:pt x="15200" y="24869"/>
                  </a:lnTo>
                  <a:lnTo>
                    <a:pt x="15200" y="24869"/>
                  </a:lnTo>
                  <a:lnTo>
                    <a:pt x="15283" y="24827"/>
                  </a:lnTo>
                  <a:lnTo>
                    <a:pt x="15283" y="24827"/>
                  </a:lnTo>
                  <a:lnTo>
                    <a:pt x="15470" y="24744"/>
                  </a:lnTo>
                  <a:lnTo>
                    <a:pt x="15470" y="24744"/>
                  </a:lnTo>
                  <a:lnTo>
                    <a:pt x="16302" y="24286"/>
                  </a:lnTo>
                  <a:lnTo>
                    <a:pt x="16718" y="24058"/>
                  </a:lnTo>
                  <a:lnTo>
                    <a:pt x="17154" y="23829"/>
                  </a:lnTo>
                  <a:lnTo>
                    <a:pt x="17154" y="23829"/>
                  </a:lnTo>
                  <a:lnTo>
                    <a:pt x="17196" y="23808"/>
                  </a:lnTo>
                  <a:lnTo>
                    <a:pt x="17196" y="23808"/>
                  </a:lnTo>
                  <a:lnTo>
                    <a:pt x="17425" y="23725"/>
                  </a:lnTo>
                  <a:lnTo>
                    <a:pt x="17425" y="23725"/>
                  </a:lnTo>
                  <a:lnTo>
                    <a:pt x="18568" y="23268"/>
                  </a:lnTo>
                  <a:lnTo>
                    <a:pt x="19712" y="22873"/>
                  </a:lnTo>
                  <a:lnTo>
                    <a:pt x="20294" y="22706"/>
                  </a:lnTo>
                  <a:lnTo>
                    <a:pt x="20876" y="22540"/>
                  </a:lnTo>
                  <a:lnTo>
                    <a:pt x="21458" y="22394"/>
                  </a:lnTo>
                  <a:lnTo>
                    <a:pt x="22041" y="22249"/>
                  </a:lnTo>
                  <a:lnTo>
                    <a:pt x="22623" y="22124"/>
                  </a:lnTo>
                  <a:lnTo>
                    <a:pt x="23205" y="22020"/>
                  </a:lnTo>
                  <a:lnTo>
                    <a:pt x="23787" y="21916"/>
                  </a:lnTo>
                  <a:lnTo>
                    <a:pt x="24369" y="21854"/>
                  </a:lnTo>
                  <a:lnTo>
                    <a:pt x="24952" y="21791"/>
                  </a:lnTo>
                  <a:lnTo>
                    <a:pt x="25534" y="21750"/>
                  </a:lnTo>
                  <a:lnTo>
                    <a:pt x="26137" y="21708"/>
                  </a:lnTo>
                  <a:lnTo>
                    <a:pt x="26719" y="21708"/>
                  </a:lnTo>
                  <a:lnTo>
                    <a:pt x="26719" y="21708"/>
                  </a:lnTo>
                  <a:lnTo>
                    <a:pt x="26719" y="21708"/>
                  </a:lnTo>
                  <a:lnTo>
                    <a:pt x="27322" y="21708"/>
                  </a:lnTo>
                  <a:lnTo>
                    <a:pt x="27925" y="21750"/>
                  </a:lnTo>
                  <a:lnTo>
                    <a:pt x="28507" y="21791"/>
                  </a:lnTo>
                  <a:lnTo>
                    <a:pt x="29110" y="21854"/>
                  </a:lnTo>
                  <a:lnTo>
                    <a:pt x="29713" y="21937"/>
                  </a:lnTo>
                  <a:lnTo>
                    <a:pt x="30316" y="22041"/>
                  </a:lnTo>
                  <a:lnTo>
                    <a:pt x="30919" y="22166"/>
                  </a:lnTo>
                  <a:lnTo>
                    <a:pt x="31522" y="22332"/>
                  </a:lnTo>
                  <a:lnTo>
                    <a:pt x="31522" y="22332"/>
                  </a:lnTo>
                  <a:lnTo>
                    <a:pt x="31543" y="22332"/>
                  </a:lnTo>
                  <a:lnTo>
                    <a:pt x="31543" y="22332"/>
                  </a:lnTo>
                  <a:lnTo>
                    <a:pt x="32104" y="22477"/>
                  </a:lnTo>
                  <a:lnTo>
                    <a:pt x="32645" y="22665"/>
                  </a:lnTo>
                  <a:lnTo>
                    <a:pt x="33186" y="22873"/>
                  </a:lnTo>
                  <a:lnTo>
                    <a:pt x="33705" y="23101"/>
                  </a:lnTo>
                  <a:lnTo>
                    <a:pt x="34204" y="23351"/>
                  </a:lnTo>
                  <a:lnTo>
                    <a:pt x="34703" y="23621"/>
                  </a:lnTo>
                  <a:lnTo>
                    <a:pt x="35182" y="23891"/>
                  </a:lnTo>
                  <a:lnTo>
                    <a:pt x="35639" y="24203"/>
                  </a:lnTo>
                  <a:lnTo>
                    <a:pt x="36097" y="24515"/>
                  </a:lnTo>
                  <a:lnTo>
                    <a:pt x="36554" y="24848"/>
                  </a:lnTo>
                  <a:lnTo>
                    <a:pt x="36991" y="25201"/>
                  </a:lnTo>
                  <a:lnTo>
                    <a:pt x="37427" y="25576"/>
                  </a:lnTo>
                  <a:lnTo>
                    <a:pt x="37843" y="25950"/>
                  </a:lnTo>
                  <a:lnTo>
                    <a:pt x="38259" y="26345"/>
                  </a:lnTo>
                  <a:lnTo>
                    <a:pt x="38654" y="26740"/>
                  </a:lnTo>
                  <a:lnTo>
                    <a:pt x="39049" y="27156"/>
                  </a:lnTo>
                  <a:lnTo>
                    <a:pt x="39049" y="27156"/>
                  </a:lnTo>
                  <a:lnTo>
                    <a:pt x="39486" y="27655"/>
                  </a:lnTo>
                  <a:lnTo>
                    <a:pt x="39881" y="28154"/>
                  </a:lnTo>
                  <a:lnTo>
                    <a:pt x="40234" y="28653"/>
                  </a:lnTo>
                  <a:lnTo>
                    <a:pt x="40567" y="29173"/>
                  </a:lnTo>
                  <a:lnTo>
                    <a:pt x="40879" y="29713"/>
                  </a:lnTo>
                  <a:lnTo>
                    <a:pt x="41149" y="30254"/>
                  </a:lnTo>
                  <a:lnTo>
                    <a:pt x="41378" y="30795"/>
                  </a:lnTo>
                  <a:lnTo>
                    <a:pt x="41586" y="31356"/>
                  </a:lnTo>
                  <a:lnTo>
                    <a:pt x="41773" y="31938"/>
                  </a:lnTo>
                  <a:lnTo>
                    <a:pt x="41939" y="32520"/>
                  </a:lnTo>
                  <a:lnTo>
                    <a:pt x="42064" y="33103"/>
                  </a:lnTo>
                  <a:lnTo>
                    <a:pt x="42189" y="33706"/>
                  </a:lnTo>
                  <a:lnTo>
                    <a:pt x="42272" y="34329"/>
                  </a:lnTo>
                  <a:lnTo>
                    <a:pt x="42334" y="34953"/>
                  </a:lnTo>
                  <a:lnTo>
                    <a:pt x="42376" y="35577"/>
                  </a:lnTo>
                  <a:lnTo>
                    <a:pt x="42397" y="36222"/>
                  </a:lnTo>
                  <a:lnTo>
                    <a:pt x="42397" y="36222"/>
                  </a:lnTo>
                  <a:lnTo>
                    <a:pt x="42397" y="36658"/>
                  </a:lnTo>
                  <a:lnTo>
                    <a:pt x="42397" y="36658"/>
                  </a:lnTo>
                  <a:lnTo>
                    <a:pt x="42397" y="37303"/>
                  </a:lnTo>
                  <a:lnTo>
                    <a:pt x="42355" y="37947"/>
                  </a:lnTo>
                  <a:lnTo>
                    <a:pt x="42314" y="38571"/>
                  </a:lnTo>
                  <a:lnTo>
                    <a:pt x="42251" y="39195"/>
                  </a:lnTo>
                  <a:lnTo>
                    <a:pt x="42147" y="39819"/>
                  </a:lnTo>
                  <a:lnTo>
                    <a:pt x="42043" y="40442"/>
                  </a:lnTo>
                  <a:lnTo>
                    <a:pt x="41919" y="41045"/>
                  </a:lnTo>
                  <a:lnTo>
                    <a:pt x="41773" y="41648"/>
                  </a:lnTo>
                  <a:lnTo>
                    <a:pt x="41607" y="42251"/>
                  </a:lnTo>
                  <a:lnTo>
                    <a:pt x="41399" y="42854"/>
                  </a:lnTo>
                  <a:lnTo>
                    <a:pt x="41191" y="43437"/>
                  </a:lnTo>
                  <a:lnTo>
                    <a:pt x="40941" y="44019"/>
                  </a:lnTo>
                  <a:lnTo>
                    <a:pt x="40692" y="44601"/>
                  </a:lnTo>
                  <a:lnTo>
                    <a:pt x="40401" y="45162"/>
                  </a:lnTo>
                  <a:lnTo>
                    <a:pt x="40089" y="45724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39756" y="46285"/>
                  </a:lnTo>
                  <a:lnTo>
                    <a:pt x="39403" y="46847"/>
                  </a:lnTo>
                  <a:lnTo>
                    <a:pt x="39028" y="47387"/>
                  </a:lnTo>
                  <a:lnTo>
                    <a:pt x="38654" y="47907"/>
                  </a:lnTo>
                  <a:lnTo>
                    <a:pt x="38259" y="48406"/>
                  </a:lnTo>
                  <a:lnTo>
                    <a:pt x="37843" y="48905"/>
                  </a:lnTo>
                  <a:lnTo>
                    <a:pt x="37407" y="49363"/>
                  </a:lnTo>
                  <a:lnTo>
                    <a:pt x="36949" y="49841"/>
                  </a:lnTo>
                  <a:lnTo>
                    <a:pt x="36492" y="50277"/>
                  </a:lnTo>
                  <a:lnTo>
                    <a:pt x="36034" y="50714"/>
                  </a:lnTo>
                  <a:lnTo>
                    <a:pt x="35556" y="51130"/>
                  </a:lnTo>
                  <a:lnTo>
                    <a:pt x="35057" y="51546"/>
                  </a:lnTo>
                  <a:lnTo>
                    <a:pt x="34558" y="51941"/>
                  </a:lnTo>
                  <a:lnTo>
                    <a:pt x="34038" y="52336"/>
                  </a:lnTo>
                  <a:lnTo>
                    <a:pt x="33498" y="52710"/>
                  </a:lnTo>
                  <a:lnTo>
                    <a:pt x="32957" y="53064"/>
                  </a:lnTo>
                  <a:lnTo>
                    <a:pt x="32416" y="53417"/>
                  </a:lnTo>
                  <a:lnTo>
                    <a:pt x="32416" y="53417"/>
                  </a:lnTo>
                  <a:lnTo>
                    <a:pt x="32104" y="53604"/>
                  </a:lnTo>
                  <a:lnTo>
                    <a:pt x="32104" y="53604"/>
                  </a:lnTo>
                  <a:lnTo>
                    <a:pt x="31501" y="53958"/>
                  </a:lnTo>
                  <a:lnTo>
                    <a:pt x="30878" y="54311"/>
                  </a:lnTo>
                  <a:lnTo>
                    <a:pt x="30233" y="54623"/>
                  </a:lnTo>
                  <a:lnTo>
                    <a:pt x="29588" y="54914"/>
                  </a:lnTo>
                  <a:lnTo>
                    <a:pt x="28923" y="55185"/>
                  </a:lnTo>
                  <a:lnTo>
                    <a:pt x="28237" y="55434"/>
                  </a:lnTo>
                  <a:lnTo>
                    <a:pt x="27509" y="55663"/>
                  </a:lnTo>
                  <a:lnTo>
                    <a:pt x="26781" y="55871"/>
                  </a:lnTo>
                  <a:lnTo>
                    <a:pt x="26012" y="56037"/>
                  </a:lnTo>
                  <a:lnTo>
                    <a:pt x="25222" y="56203"/>
                  </a:lnTo>
                  <a:lnTo>
                    <a:pt x="24390" y="56328"/>
                  </a:lnTo>
                  <a:lnTo>
                    <a:pt x="23517" y="56453"/>
                  </a:lnTo>
                  <a:lnTo>
                    <a:pt x="22602" y="56536"/>
                  </a:lnTo>
                  <a:lnTo>
                    <a:pt x="21666" y="56598"/>
                  </a:lnTo>
                  <a:lnTo>
                    <a:pt x="20668" y="56640"/>
                  </a:lnTo>
                  <a:lnTo>
                    <a:pt x="19629" y="56661"/>
                  </a:lnTo>
                  <a:lnTo>
                    <a:pt x="19629" y="56661"/>
                  </a:lnTo>
                  <a:lnTo>
                    <a:pt x="19088" y="56661"/>
                  </a:lnTo>
                  <a:lnTo>
                    <a:pt x="18527" y="56619"/>
                  </a:lnTo>
                  <a:lnTo>
                    <a:pt x="17945" y="56557"/>
                  </a:lnTo>
                  <a:lnTo>
                    <a:pt x="17321" y="56495"/>
                  </a:lnTo>
                  <a:lnTo>
                    <a:pt x="16676" y="56391"/>
                  </a:lnTo>
                  <a:lnTo>
                    <a:pt x="16011" y="56266"/>
                  </a:lnTo>
                  <a:lnTo>
                    <a:pt x="15304" y="56099"/>
                  </a:lnTo>
                  <a:lnTo>
                    <a:pt x="14597" y="55912"/>
                  </a:lnTo>
                  <a:lnTo>
                    <a:pt x="13890" y="55684"/>
                  </a:lnTo>
                  <a:lnTo>
                    <a:pt x="13162" y="55434"/>
                  </a:lnTo>
                  <a:lnTo>
                    <a:pt x="12414" y="55143"/>
                  </a:lnTo>
                  <a:lnTo>
                    <a:pt x="11686" y="54831"/>
                  </a:lnTo>
                  <a:lnTo>
                    <a:pt x="10937" y="54457"/>
                  </a:lnTo>
                  <a:lnTo>
                    <a:pt x="10210" y="54062"/>
                  </a:lnTo>
                  <a:lnTo>
                    <a:pt x="9482" y="53604"/>
                  </a:lnTo>
                  <a:lnTo>
                    <a:pt x="8754" y="53126"/>
                  </a:lnTo>
                  <a:lnTo>
                    <a:pt x="8754" y="53126"/>
                  </a:lnTo>
                  <a:lnTo>
                    <a:pt x="8297" y="52773"/>
                  </a:lnTo>
                  <a:lnTo>
                    <a:pt x="7839" y="52398"/>
                  </a:lnTo>
                  <a:lnTo>
                    <a:pt x="7403" y="52024"/>
                  </a:lnTo>
                  <a:lnTo>
                    <a:pt x="6987" y="51629"/>
                  </a:lnTo>
                  <a:lnTo>
                    <a:pt x="6571" y="51213"/>
                  </a:lnTo>
                  <a:lnTo>
                    <a:pt x="6176" y="50797"/>
                  </a:lnTo>
                  <a:lnTo>
                    <a:pt x="5802" y="50381"/>
                  </a:lnTo>
                  <a:lnTo>
                    <a:pt x="5448" y="49945"/>
                  </a:lnTo>
                  <a:lnTo>
                    <a:pt x="5095" y="49487"/>
                  </a:lnTo>
                  <a:lnTo>
                    <a:pt x="4741" y="49030"/>
                  </a:lnTo>
                  <a:lnTo>
                    <a:pt x="4429" y="48552"/>
                  </a:lnTo>
                  <a:lnTo>
                    <a:pt x="4097" y="48073"/>
                  </a:lnTo>
                  <a:lnTo>
                    <a:pt x="3494" y="47096"/>
                  </a:lnTo>
                  <a:lnTo>
                    <a:pt x="2911" y="46098"/>
                  </a:lnTo>
                  <a:lnTo>
                    <a:pt x="2911" y="46098"/>
                  </a:lnTo>
                  <a:lnTo>
                    <a:pt x="2579" y="45433"/>
                  </a:lnTo>
                  <a:lnTo>
                    <a:pt x="2267" y="44788"/>
                  </a:lnTo>
                  <a:lnTo>
                    <a:pt x="1976" y="44123"/>
                  </a:lnTo>
                  <a:lnTo>
                    <a:pt x="1705" y="43457"/>
                  </a:lnTo>
                  <a:lnTo>
                    <a:pt x="1477" y="42771"/>
                  </a:lnTo>
                  <a:lnTo>
                    <a:pt x="1269" y="42106"/>
                  </a:lnTo>
                  <a:lnTo>
                    <a:pt x="1061" y="41420"/>
                  </a:lnTo>
                  <a:lnTo>
                    <a:pt x="894" y="40734"/>
                  </a:lnTo>
                  <a:lnTo>
                    <a:pt x="749" y="40027"/>
                  </a:lnTo>
                  <a:lnTo>
                    <a:pt x="603" y="39340"/>
                  </a:lnTo>
                  <a:lnTo>
                    <a:pt x="499" y="38633"/>
                  </a:lnTo>
                  <a:lnTo>
                    <a:pt x="395" y="37927"/>
                  </a:lnTo>
                  <a:lnTo>
                    <a:pt x="291" y="37220"/>
                  </a:lnTo>
                  <a:lnTo>
                    <a:pt x="229" y="36492"/>
                  </a:lnTo>
                  <a:lnTo>
                    <a:pt x="104" y="35057"/>
                  </a:lnTo>
                  <a:lnTo>
                    <a:pt x="104" y="350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69" name="Google Shape;2069;p13"/>
            <p:cNvSpPr/>
            <p:nvPr/>
          </p:nvSpPr>
          <p:spPr>
            <a:xfrm>
              <a:off x="3930850" y="1997700"/>
              <a:ext cx="1147250" cy="1523625"/>
            </a:xfrm>
            <a:custGeom>
              <a:avLst/>
              <a:gdLst/>
              <a:ahLst/>
              <a:cxnLst/>
              <a:rect l="l" t="t" r="r" b="b"/>
              <a:pathLst>
                <a:path w="45890" h="60945" fill="none" extrusionOk="0">
                  <a:moveTo>
                    <a:pt x="31418" y="1"/>
                  </a:moveTo>
                  <a:lnTo>
                    <a:pt x="31418" y="1"/>
                  </a:lnTo>
                  <a:lnTo>
                    <a:pt x="30753" y="21"/>
                  </a:lnTo>
                  <a:lnTo>
                    <a:pt x="30067" y="63"/>
                  </a:lnTo>
                  <a:lnTo>
                    <a:pt x="29381" y="125"/>
                  </a:lnTo>
                  <a:lnTo>
                    <a:pt x="28715" y="209"/>
                  </a:lnTo>
                  <a:lnTo>
                    <a:pt x="28715" y="209"/>
                  </a:lnTo>
                  <a:lnTo>
                    <a:pt x="28071" y="292"/>
                  </a:lnTo>
                  <a:lnTo>
                    <a:pt x="27447" y="396"/>
                  </a:lnTo>
                  <a:lnTo>
                    <a:pt x="26823" y="500"/>
                  </a:lnTo>
                  <a:lnTo>
                    <a:pt x="26199" y="624"/>
                  </a:lnTo>
                  <a:lnTo>
                    <a:pt x="25596" y="770"/>
                  </a:lnTo>
                  <a:lnTo>
                    <a:pt x="24972" y="916"/>
                  </a:lnTo>
                  <a:lnTo>
                    <a:pt x="24369" y="1082"/>
                  </a:lnTo>
                  <a:lnTo>
                    <a:pt x="23766" y="1269"/>
                  </a:lnTo>
                  <a:lnTo>
                    <a:pt x="23163" y="1456"/>
                  </a:lnTo>
                  <a:lnTo>
                    <a:pt x="22581" y="1664"/>
                  </a:lnTo>
                  <a:lnTo>
                    <a:pt x="21396" y="2101"/>
                  </a:lnTo>
                  <a:lnTo>
                    <a:pt x="20211" y="2579"/>
                  </a:lnTo>
                  <a:lnTo>
                    <a:pt x="19067" y="3120"/>
                  </a:lnTo>
                  <a:lnTo>
                    <a:pt x="19067" y="3120"/>
                  </a:lnTo>
                  <a:lnTo>
                    <a:pt x="18340" y="3452"/>
                  </a:lnTo>
                  <a:lnTo>
                    <a:pt x="17653" y="3827"/>
                  </a:lnTo>
                  <a:lnTo>
                    <a:pt x="16946" y="4201"/>
                  </a:lnTo>
                  <a:lnTo>
                    <a:pt x="16281" y="4575"/>
                  </a:lnTo>
                  <a:lnTo>
                    <a:pt x="15595" y="4991"/>
                  </a:lnTo>
                  <a:lnTo>
                    <a:pt x="14950" y="5407"/>
                  </a:lnTo>
                  <a:lnTo>
                    <a:pt x="14285" y="5823"/>
                  </a:lnTo>
                  <a:lnTo>
                    <a:pt x="13661" y="6280"/>
                  </a:lnTo>
                  <a:lnTo>
                    <a:pt x="13017" y="6738"/>
                  </a:lnTo>
                  <a:lnTo>
                    <a:pt x="12414" y="7216"/>
                  </a:lnTo>
                  <a:lnTo>
                    <a:pt x="11811" y="7715"/>
                  </a:lnTo>
                  <a:lnTo>
                    <a:pt x="11208" y="8214"/>
                  </a:lnTo>
                  <a:lnTo>
                    <a:pt x="10625" y="8734"/>
                  </a:lnTo>
                  <a:lnTo>
                    <a:pt x="10064" y="9274"/>
                  </a:lnTo>
                  <a:lnTo>
                    <a:pt x="9503" y="9836"/>
                  </a:lnTo>
                  <a:lnTo>
                    <a:pt x="8941" y="10397"/>
                  </a:lnTo>
                  <a:lnTo>
                    <a:pt x="8941" y="10397"/>
                  </a:lnTo>
                  <a:lnTo>
                    <a:pt x="8505" y="10896"/>
                  </a:lnTo>
                  <a:lnTo>
                    <a:pt x="8068" y="11395"/>
                  </a:lnTo>
                  <a:lnTo>
                    <a:pt x="7631" y="11894"/>
                  </a:lnTo>
                  <a:lnTo>
                    <a:pt x="7236" y="12393"/>
                  </a:lnTo>
                  <a:lnTo>
                    <a:pt x="6820" y="12913"/>
                  </a:lnTo>
                  <a:lnTo>
                    <a:pt x="6446" y="13433"/>
                  </a:lnTo>
                  <a:lnTo>
                    <a:pt x="6072" y="13953"/>
                  </a:lnTo>
                  <a:lnTo>
                    <a:pt x="5698" y="14472"/>
                  </a:lnTo>
                  <a:lnTo>
                    <a:pt x="5365" y="15013"/>
                  </a:lnTo>
                  <a:lnTo>
                    <a:pt x="5011" y="15554"/>
                  </a:lnTo>
                  <a:lnTo>
                    <a:pt x="4699" y="16094"/>
                  </a:lnTo>
                  <a:lnTo>
                    <a:pt x="4367" y="16656"/>
                  </a:lnTo>
                  <a:lnTo>
                    <a:pt x="4076" y="17196"/>
                  </a:lnTo>
                  <a:lnTo>
                    <a:pt x="3785" y="17758"/>
                  </a:lnTo>
                  <a:lnTo>
                    <a:pt x="3494" y="18340"/>
                  </a:lnTo>
                  <a:lnTo>
                    <a:pt x="3223" y="18901"/>
                  </a:lnTo>
                  <a:lnTo>
                    <a:pt x="2724" y="20066"/>
                  </a:lnTo>
                  <a:lnTo>
                    <a:pt x="2267" y="21251"/>
                  </a:lnTo>
                  <a:lnTo>
                    <a:pt x="1851" y="22457"/>
                  </a:lnTo>
                  <a:lnTo>
                    <a:pt x="1477" y="23684"/>
                  </a:lnTo>
                  <a:lnTo>
                    <a:pt x="1144" y="24910"/>
                  </a:lnTo>
                  <a:lnTo>
                    <a:pt x="853" y="26179"/>
                  </a:lnTo>
                  <a:lnTo>
                    <a:pt x="603" y="27468"/>
                  </a:lnTo>
                  <a:lnTo>
                    <a:pt x="395" y="28757"/>
                  </a:lnTo>
                  <a:lnTo>
                    <a:pt x="395" y="28757"/>
                  </a:lnTo>
                  <a:lnTo>
                    <a:pt x="271" y="29714"/>
                  </a:lnTo>
                  <a:lnTo>
                    <a:pt x="167" y="30670"/>
                  </a:lnTo>
                  <a:lnTo>
                    <a:pt x="167" y="30670"/>
                  </a:lnTo>
                  <a:lnTo>
                    <a:pt x="104" y="31564"/>
                  </a:lnTo>
                  <a:lnTo>
                    <a:pt x="63" y="32479"/>
                  </a:lnTo>
                  <a:lnTo>
                    <a:pt x="21" y="33373"/>
                  </a:lnTo>
                  <a:lnTo>
                    <a:pt x="0" y="34267"/>
                  </a:lnTo>
                  <a:lnTo>
                    <a:pt x="21" y="36055"/>
                  </a:lnTo>
                  <a:lnTo>
                    <a:pt x="63" y="37844"/>
                  </a:lnTo>
                  <a:lnTo>
                    <a:pt x="63" y="37844"/>
                  </a:lnTo>
                  <a:lnTo>
                    <a:pt x="125" y="39278"/>
                  </a:lnTo>
                  <a:lnTo>
                    <a:pt x="167" y="39985"/>
                  </a:lnTo>
                  <a:lnTo>
                    <a:pt x="229" y="40692"/>
                  </a:lnTo>
                  <a:lnTo>
                    <a:pt x="312" y="41378"/>
                  </a:lnTo>
                  <a:lnTo>
                    <a:pt x="416" y="42085"/>
                  </a:lnTo>
                  <a:lnTo>
                    <a:pt x="541" y="42792"/>
                  </a:lnTo>
                  <a:lnTo>
                    <a:pt x="707" y="43478"/>
                  </a:lnTo>
                  <a:lnTo>
                    <a:pt x="707" y="43478"/>
                  </a:lnTo>
                  <a:lnTo>
                    <a:pt x="957" y="44373"/>
                  </a:lnTo>
                  <a:lnTo>
                    <a:pt x="1248" y="45267"/>
                  </a:lnTo>
                  <a:lnTo>
                    <a:pt x="1560" y="46161"/>
                  </a:lnTo>
                  <a:lnTo>
                    <a:pt x="1892" y="47013"/>
                  </a:lnTo>
                  <a:lnTo>
                    <a:pt x="2267" y="47866"/>
                  </a:lnTo>
                  <a:lnTo>
                    <a:pt x="2683" y="48718"/>
                  </a:lnTo>
                  <a:lnTo>
                    <a:pt x="3119" y="49529"/>
                  </a:lnTo>
                  <a:lnTo>
                    <a:pt x="3597" y="50340"/>
                  </a:lnTo>
                  <a:lnTo>
                    <a:pt x="3597" y="50340"/>
                  </a:lnTo>
                  <a:lnTo>
                    <a:pt x="4034" y="51026"/>
                  </a:lnTo>
                  <a:lnTo>
                    <a:pt x="4471" y="51712"/>
                  </a:lnTo>
                  <a:lnTo>
                    <a:pt x="4949" y="52357"/>
                  </a:lnTo>
                  <a:lnTo>
                    <a:pt x="5427" y="53002"/>
                  </a:lnTo>
                  <a:lnTo>
                    <a:pt x="5947" y="53605"/>
                  </a:lnTo>
                  <a:lnTo>
                    <a:pt x="6467" y="54208"/>
                  </a:lnTo>
                  <a:lnTo>
                    <a:pt x="7007" y="54790"/>
                  </a:lnTo>
                  <a:lnTo>
                    <a:pt x="7569" y="55351"/>
                  </a:lnTo>
                  <a:lnTo>
                    <a:pt x="8151" y="55892"/>
                  </a:lnTo>
                  <a:lnTo>
                    <a:pt x="8754" y="56391"/>
                  </a:lnTo>
                  <a:lnTo>
                    <a:pt x="9378" y="56890"/>
                  </a:lnTo>
                  <a:lnTo>
                    <a:pt x="10022" y="57347"/>
                  </a:lnTo>
                  <a:lnTo>
                    <a:pt x="10688" y="57784"/>
                  </a:lnTo>
                  <a:lnTo>
                    <a:pt x="11374" y="58200"/>
                  </a:lnTo>
                  <a:lnTo>
                    <a:pt x="12102" y="58574"/>
                  </a:lnTo>
                  <a:lnTo>
                    <a:pt x="12850" y="58928"/>
                  </a:lnTo>
                  <a:lnTo>
                    <a:pt x="12850" y="58928"/>
                  </a:lnTo>
                  <a:lnTo>
                    <a:pt x="13391" y="59177"/>
                  </a:lnTo>
                  <a:lnTo>
                    <a:pt x="13952" y="59406"/>
                  </a:lnTo>
                  <a:lnTo>
                    <a:pt x="14534" y="59614"/>
                  </a:lnTo>
                  <a:lnTo>
                    <a:pt x="15096" y="59822"/>
                  </a:lnTo>
                  <a:lnTo>
                    <a:pt x="15657" y="59988"/>
                  </a:lnTo>
                  <a:lnTo>
                    <a:pt x="16239" y="60154"/>
                  </a:lnTo>
                  <a:lnTo>
                    <a:pt x="16822" y="60321"/>
                  </a:lnTo>
                  <a:lnTo>
                    <a:pt x="17383" y="60445"/>
                  </a:lnTo>
                  <a:lnTo>
                    <a:pt x="17965" y="60570"/>
                  </a:lnTo>
                  <a:lnTo>
                    <a:pt x="18547" y="60674"/>
                  </a:lnTo>
                  <a:lnTo>
                    <a:pt x="19150" y="60757"/>
                  </a:lnTo>
                  <a:lnTo>
                    <a:pt x="19733" y="60820"/>
                  </a:lnTo>
                  <a:lnTo>
                    <a:pt x="20315" y="60882"/>
                  </a:lnTo>
                  <a:lnTo>
                    <a:pt x="20918" y="60924"/>
                  </a:lnTo>
                  <a:lnTo>
                    <a:pt x="21521" y="60944"/>
                  </a:lnTo>
                  <a:lnTo>
                    <a:pt x="22103" y="60944"/>
                  </a:lnTo>
                  <a:lnTo>
                    <a:pt x="22103" y="60944"/>
                  </a:lnTo>
                  <a:lnTo>
                    <a:pt x="22706" y="60944"/>
                  </a:lnTo>
                  <a:lnTo>
                    <a:pt x="23309" y="60924"/>
                  </a:lnTo>
                  <a:lnTo>
                    <a:pt x="23912" y="60882"/>
                  </a:lnTo>
                  <a:lnTo>
                    <a:pt x="24536" y="60820"/>
                  </a:lnTo>
                  <a:lnTo>
                    <a:pt x="24536" y="60820"/>
                  </a:lnTo>
                  <a:lnTo>
                    <a:pt x="25264" y="60737"/>
                  </a:lnTo>
                  <a:lnTo>
                    <a:pt x="25991" y="60633"/>
                  </a:lnTo>
                  <a:lnTo>
                    <a:pt x="26719" y="60508"/>
                  </a:lnTo>
                  <a:lnTo>
                    <a:pt x="27447" y="60362"/>
                  </a:lnTo>
                  <a:lnTo>
                    <a:pt x="28154" y="60217"/>
                  </a:lnTo>
                  <a:lnTo>
                    <a:pt x="28861" y="60030"/>
                  </a:lnTo>
                  <a:lnTo>
                    <a:pt x="29568" y="59842"/>
                  </a:lnTo>
                  <a:lnTo>
                    <a:pt x="30275" y="59614"/>
                  </a:lnTo>
                  <a:lnTo>
                    <a:pt x="30961" y="59385"/>
                  </a:lnTo>
                  <a:lnTo>
                    <a:pt x="31647" y="59135"/>
                  </a:lnTo>
                  <a:lnTo>
                    <a:pt x="32312" y="58844"/>
                  </a:lnTo>
                  <a:lnTo>
                    <a:pt x="32978" y="58553"/>
                  </a:lnTo>
                  <a:lnTo>
                    <a:pt x="33643" y="58241"/>
                  </a:lnTo>
                  <a:lnTo>
                    <a:pt x="34308" y="57888"/>
                  </a:lnTo>
                  <a:lnTo>
                    <a:pt x="34953" y="57534"/>
                  </a:lnTo>
                  <a:lnTo>
                    <a:pt x="35577" y="57139"/>
                  </a:lnTo>
                  <a:lnTo>
                    <a:pt x="35577" y="57139"/>
                  </a:lnTo>
                  <a:lnTo>
                    <a:pt x="36097" y="56807"/>
                  </a:lnTo>
                  <a:lnTo>
                    <a:pt x="36616" y="56453"/>
                  </a:lnTo>
                  <a:lnTo>
                    <a:pt x="37095" y="56079"/>
                  </a:lnTo>
                  <a:lnTo>
                    <a:pt x="37573" y="55684"/>
                  </a:lnTo>
                  <a:lnTo>
                    <a:pt x="38051" y="55289"/>
                  </a:lnTo>
                  <a:lnTo>
                    <a:pt x="38488" y="54873"/>
                  </a:lnTo>
                  <a:lnTo>
                    <a:pt x="38924" y="54457"/>
                  </a:lnTo>
                  <a:lnTo>
                    <a:pt x="39361" y="54020"/>
                  </a:lnTo>
                  <a:lnTo>
                    <a:pt x="39777" y="53563"/>
                  </a:lnTo>
                  <a:lnTo>
                    <a:pt x="40172" y="53106"/>
                  </a:lnTo>
                  <a:lnTo>
                    <a:pt x="40567" y="52648"/>
                  </a:lnTo>
                  <a:lnTo>
                    <a:pt x="40962" y="52170"/>
                  </a:lnTo>
                  <a:lnTo>
                    <a:pt x="41690" y="51213"/>
                  </a:lnTo>
                  <a:lnTo>
                    <a:pt x="42397" y="50215"/>
                  </a:lnTo>
                  <a:lnTo>
                    <a:pt x="42397" y="50215"/>
                  </a:lnTo>
                  <a:lnTo>
                    <a:pt x="42709" y="49737"/>
                  </a:lnTo>
                  <a:lnTo>
                    <a:pt x="43021" y="49259"/>
                  </a:lnTo>
                  <a:lnTo>
                    <a:pt x="43291" y="48801"/>
                  </a:lnTo>
                  <a:lnTo>
                    <a:pt x="43561" y="48323"/>
                  </a:lnTo>
                  <a:lnTo>
                    <a:pt x="43832" y="47824"/>
                  </a:lnTo>
                  <a:lnTo>
                    <a:pt x="44060" y="47346"/>
                  </a:lnTo>
                  <a:lnTo>
                    <a:pt x="44289" y="46868"/>
                  </a:lnTo>
                  <a:lnTo>
                    <a:pt x="44497" y="46369"/>
                  </a:lnTo>
                  <a:lnTo>
                    <a:pt x="44705" y="45870"/>
                  </a:lnTo>
                  <a:lnTo>
                    <a:pt x="44871" y="45391"/>
                  </a:lnTo>
                  <a:lnTo>
                    <a:pt x="45037" y="44892"/>
                  </a:lnTo>
                  <a:lnTo>
                    <a:pt x="45204" y="44393"/>
                  </a:lnTo>
                  <a:lnTo>
                    <a:pt x="45329" y="43874"/>
                  </a:lnTo>
                  <a:lnTo>
                    <a:pt x="45453" y="43375"/>
                  </a:lnTo>
                  <a:lnTo>
                    <a:pt x="45557" y="42875"/>
                  </a:lnTo>
                  <a:lnTo>
                    <a:pt x="45661" y="42356"/>
                  </a:lnTo>
                  <a:lnTo>
                    <a:pt x="45724" y="41836"/>
                  </a:lnTo>
                  <a:lnTo>
                    <a:pt x="45786" y="41316"/>
                  </a:lnTo>
                  <a:lnTo>
                    <a:pt x="45828" y="40817"/>
                  </a:lnTo>
                  <a:lnTo>
                    <a:pt x="45869" y="40276"/>
                  </a:lnTo>
                  <a:lnTo>
                    <a:pt x="45890" y="39757"/>
                  </a:lnTo>
                  <a:lnTo>
                    <a:pt x="45890" y="39237"/>
                  </a:lnTo>
                  <a:lnTo>
                    <a:pt x="45869" y="38717"/>
                  </a:lnTo>
                  <a:lnTo>
                    <a:pt x="45848" y="38176"/>
                  </a:lnTo>
                  <a:lnTo>
                    <a:pt x="45807" y="37656"/>
                  </a:lnTo>
                  <a:lnTo>
                    <a:pt x="45744" y="37116"/>
                  </a:lnTo>
                  <a:lnTo>
                    <a:pt x="45682" y="36575"/>
                  </a:lnTo>
                  <a:lnTo>
                    <a:pt x="45578" y="36035"/>
                  </a:lnTo>
                  <a:lnTo>
                    <a:pt x="45474" y="35494"/>
                  </a:lnTo>
                  <a:lnTo>
                    <a:pt x="45370" y="34953"/>
                  </a:lnTo>
                  <a:lnTo>
                    <a:pt x="45225" y="34413"/>
                  </a:lnTo>
                  <a:lnTo>
                    <a:pt x="45079" y="33851"/>
                  </a:lnTo>
                  <a:lnTo>
                    <a:pt x="45079" y="33851"/>
                  </a:lnTo>
                  <a:lnTo>
                    <a:pt x="44934" y="33373"/>
                  </a:lnTo>
                  <a:lnTo>
                    <a:pt x="44767" y="32895"/>
                  </a:lnTo>
                  <a:lnTo>
                    <a:pt x="44580" y="32417"/>
                  </a:lnTo>
                  <a:lnTo>
                    <a:pt x="44372" y="31959"/>
                  </a:lnTo>
                  <a:lnTo>
                    <a:pt x="44164" y="31523"/>
                  </a:lnTo>
                  <a:lnTo>
                    <a:pt x="43935" y="31065"/>
                  </a:lnTo>
                  <a:lnTo>
                    <a:pt x="43686" y="30649"/>
                  </a:lnTo>
                  <a:lnTo>
                    <a:pt x="43416" y="30213"/>
                  </a:lnTo>
                  <a:lnTo>
                    <a:pt x="43145" y="29797"/>
                  </a:lnTo>
                  <a:lnTo>
                    <a:pt x="42854" y="29381"/>
                  </a:lnTo>
                  <a:lnTo>
                    <a:pt x="42542" y="28986"/>
                  </a:lnTo>
                  <a:lnTo>
                    <a:pt x="42230" y="28591"/>
                  </a:lnTo>
                  <a:lnTo>
                    <a:pt x="41919" y="28217"/>
                  </a:lnTo>
                  <a:lnTo>
                    <a:pt x="41586" y="27821"/>
                  </a:lnTo>
                  <a:lnTo>
                    <a:pt x="40879" y="27094"/>
                  </a:lnTo>
                  <a:lnTo>
                    <a:pt x="40879" y="27094"/>
                  </a:lnTo>
                  <a:lnTo>
                    <a:pt x="40338" y="26553"/>
                  </a:lnTo>
                  <a:lnTo>
                    <a:pt x="39756" y="26054"/>
                  </a:lnTo>
                  <a:lnTo>
                    <a:pt x="39195" y="25555"/>
                  </a:lnTo>
                  <a:lnTo>
                    <a:pt x="38592" y="25098"/>
                  </a:lnTo>
                  <a:lnTo>
                    <a:pt x="37989" y="24682"/>
                  </a:lnTo>
                  <a:lnTo>
                    <a:pt x="37365" y="24287"/>
                  </a:lnTo>
                  <a:lnTo>
                    <a:pt x="36741" y="23912"/>
                  </a:lnTo>
                  <a:lnTo>
                    <a:pt x="36097" y="23559"/>
                  </a:lnTo>
                  <a:lnTo>
                    <a:pt x="35431" y="23247"/>
                  </a:lnTo>
                  <a:lnTo>
                    <a:pt x="34745" y="22977"/>
                  </a:lnTo>
                  <a:lnTo>
                    <a:pt x="34059" y="22727"/>
                  </a:lnTo>
                  <a:lnTo>
                    <a:pt x="33352" y="22499"/>
                  </a:lnTo>
                  <a:lnTo>
                    <a:pt x="32624" y="22311"/>
                  </a:lnTo>
                  <a:lnTo>
                    <a:pt x="31876" y="22145"/>
                  </a:lnTo>
                  <a:lnTo>
                    <a:pt x="31127" y="22041"/>
                  </a:lnTo>
                  <a:lnTo>
                    <a:pt x="30358" y="21937"/>
                  </a:lnTo>
                  <a:lnTo>
                    <a:pt x="30358" y="21937"/>
                  </a:lnTo>
                  <a:lnTo>
                    <a:pt x="29713" y="21896"/>
                  </a:lnTo>
                  <a:lnTo>
                    <a:pt x="29089" y="21854"/>
                  </a:lnTo>
                  <a:lnTo>
                    <a:pt x="28445" y="21833"/>
                  </a:lnTo>
                  <a:lnTo>
                    <a:pt x="27821" y="21812"/>
                  </a:lnTo>
                  <a:lnTo>
                    <a:pt x="27821" y="21812"/>
                  </a:lnTo>
                  <a:lnTo>
                    <a:pt x="27093" y="21833"/>
                  </a:lnTo>
                  <a:lnTo>
                    <a:pt x="26366" y="21854"/>
                  </a:lnTo>
                  <a:lnTo>
                    <a:pt x="25638" y="21916"/>
                  </a:lnTo>
                  <a:lnTo>
                    <a:pt x="24910" y="21999"/>
                  </a:lnTo>
                  <a:lnTo>
                    <a:pt x="24203" y="22124"/>
                  </a:lnTo>
                  <a:lnTo>
                    <a:pt x="23475" y="22249"/>
                  </a:lnTo>
                  <a:lnTo>
                    <a:pt x="22768" y="22415"/>
                  </a:lnTo>
                  <a:lnTo>
                    <a:pt x="22061" y="22623"/>
                  </a:lnTo>
                  <a:lnTo>
                    <a:pt x="22061" y="22623"/>
                  </a:lnTo>
                  <a:lnTo>
                    <a:pt x="21022" y="22935"/>
                  </a:lnTo>
                  <a:lnTo>
                    <a:pt x="20502" y="23102"/>
                  </a:lnTo>
                  <a:lnTo>
                    <a:pt x="20003" y="23289"/>
                  </a:lnTo>
                  <a:lnTo>
                    <a:pt x="19483" y="23476"/>
                  </a:lnTo>
                  <a:lnTo>
                    <a:pt x="18984" y="23704"/>
                  </a:lnTo>
                  <a:lnTo>
                    <a:pt x="18464" y="23954"/>
                  </a:lnTo>
                  <a:lnTo>
                    <a:pt x="17965" y="24224"/>
                  </a:lnTo>
                  <a:lnTo>
                    <a:pt x="17965" y="24224"/>
                  </a:lnTo>
                  <a:lnTo>
                    <a:pt x="18028" y="23996"/>
                  </a:lnTo>
                  <a:lnTo>
                    <a:pt x="18090" y="23829"/>
                  </a:lnTo>
                  <a:lnTo>
                    <a:pt x="18173" y="23684"/>
                  </a:lnTo>
                  <a:lnTo>
                    <a:pt x="18277" y="23559"/>
                  </a:lnTo>
                  <a:lnTo>
                    <a:pt x="18277" y="23559"/>
                  </a:lnTo>
                  <a:lnTo>
                    <a:pt x="19109" y="22561"/>
                  </a:lnTo>
                  <a:lnTo>
                    <a:pt x="19109" y="22561"/>
                  </a:lnTo>
                  <a:lnTo>
                    <a:pt x="19525" y="22124"/>
                  </a:lnTo>
                  <a:lnTo>
                    <a:pt x="19920" y="21688"/>
                  </a:lnTo>
                  <a:lnTo>
                    <a:pt x="20336" y="21272"/>
                  </a:lnTo>
                  <a:lnTo>
                    <a:pt x="20772" y="20856"/>
                  </a:lnTo>
                  <a:lnTo>
                    <a:pt x="21188" y="20461"/>
                  </a:lnTo>
                  <a:lnTo>
                    <a:pt x="21646" y="20087"/>
                  </a:lnTo>
                  <a:lnTo>
                    <a:pt x="22103" y="19712"/>
                  </a:lnTo>
                  <a:lnTo>
                    <a:pt x="22560" y="19359"/>
                  </a:lnTo>
                  <a:lnTo>
                    <a:pt x="23039" y="19026"/>
                  </a:lnTo>
                  <a:lnTo>
                    <a:pt x="23517" y="18714"/>
                  </a:lnTo>
                  <a:lnTo>
                    <a:pt x="24037" y="18423"/>
                  </a:lnTo>
                  <a:lnTo>
                    <a:pt x="24536" y="18132"/>
                  </a:lnTo>
                  <a:lnTo>
                    <a:pt x="25076" y="17883"/>
                  </a:lnTo>
                  <a:lnTo>
                    <a:pt x="25617" y="17654"/>
                  </a:lnTo>
                  <a:lnTo>
                    <a:pt x="26178" y="17425"/>
                  </a:lnTo>
                  <a:lnTo>
                    <a:pt x="26761" y="17238"/>
                  </a:lnTo>
                  <a:lnTo>
                    <a:pt x="26761" y="17238"/>
                  </a:lnTo>
                  <a:lnTo>
                    <a:pt x="27447" y="17051"/>
                  </a:lnTo>
                  <a:lnTo>
                    <a:pt x="28112" y="16884"/>
                  </a:lnTo>
                  <a:lnTo>
                    <a:pt x="28798" y="16760"/>
                  </a:lnTo>
                  <a:lnTo>
                    <a:pt x="29484" y="16635"/>
                  </a:lnTo>
                  <a:lnTo>
                    <a:pt x="30171" y="16531"/>
                  </a:lnTo>
                  <a:lnTo>
                    <a:pt x="30857" y="16448"/>
                  </a:lnTo>
                  <a:lnTo>
                    <a:pt x="31543" y="16385"/>
                  </a:lnTo>
                  <a:lnTo>
                    <a:pt x="32229" y="16344"/>
                  </a:lnTo>
                  <a:lnTo>
                    <a:pt x="32229" y="16344"/>
                  </a:lnTo>
                  <a:lnTo>
                    <a:pt x="33082" y="16261"/>
                  </a:lnTo>
                  <a:lnTo>
                    <a:pt x="33913" y="16157"/>
                  </a:lnTo>
                  <a:lnTo>
                    <a:pt x="34329" y="16094"/>
                  </a:lnTo>
                  <a:lnTo>
                    <a:pt x="34745" y="16011"/>
                  </a:lnTo>
                  <a:lnTo>
                    <a:pt x="35161" y="15907"/>
                  </a:lnTo>
                  <a:lnTo>
                    <a:pt x="35556" y="15782"/>
                  </a:lnTo>
                  <a:lnTo>
                    <a:pt x="35556" y="15782"/>
                  </a:lnTo>
                  <a:lnTo>
                    <a:pt x="35889" y="15658"/>
                  </a:lnTo>
                  <a:lnTo>
                    <a:pt x="36180" y="15512"/>
                  </a:lnTo>
                  <a:lnTo>
                    <a:pt x="36450" y="15325"/>
                  </a:lnTo>
                  <a:lnTo>
                    <a:pt x="36700" y="15117"/>
                  </a:lnTo>
                  <a:lnTo>
                    <a:pt x="36928" y="14888"/>
                  </a:lnTo>
                  <a:lnTo>
                    <a:pt x="37115" y="14618"/>
                  </a:lnTo>
                  <a:lnTo>
                    <a:pt x="37282" y="14327"/>
                  </a:lnTo>
                  <a:lnTo>
                    <a:pt x="37448" y="14015"/>
                  </a:lnTo>
                  <a:lnTo>
                    <a:pt x="37448" y="14015"/>
                  </a:lnTo>
                  <a:lnTo>
                    <a:pt x="37635" y="13516"/>
                  </a:lnTo>
                  <a:lnTo>
                    <a:pt x="37802" y="13017"/>
                  </a:lnTo>
                  <a:lnTo>
                    <a:pt x="37947" y="12518"/>
                  </a:lnTo>
                  <a:lnTo>
                    <a:pt x="38093" y="12019"/>
                  </a:lnTo>
                  <a:lnTo>
                    <a:pt x="38197" y="11520"/>
                  </a:lnTo>
                  <a:lnTo>
                    <a:pt x="38301" y="11021"/>
                  </a:lnTo>
                  <a:lnTo>
                    <a:pt x="38363" y="10522"/>
                  </a:lnTo>
                  <a:lnTo>
                    <a:pt x="38425" y="10002"/>
                  </a:lnTo>
                  <a:lnTo>
                    <a:pt x="38529" y="8983"/>
                  </a:lnTo>
                  <a:lnTo>
                    <a:pt x="38571" y="7964"/>
                  </a:lnTo>
                  <a:lnTo>
                    <a:pt x="38592" y="6925"/>
                  </a:lnTo>
                  <a:lnTo>
                    <a:pt x="38592" y="5906"/>
                  </a:lnTo>
                  <a:lnTo>
                    <a:pt x="38592" y="5906"/>
                  </a:lnTo>
                  <a:lnTo>
                    <a:pt x="38592" y="5615"/>
                  </a:lnTo>
                  <a:lnTo>
                    <a:pt x="38571" y="5365"/>
                  </a:lnTo>
                  <a:lnTo>
                    <a:pt x="38529" y="5095"/>
                  </a:lnTo>
                  <a:lnTo>
                    <a:pt x="38488" y="4845"/>
                  </a:lnTo>
                  <a:lnTo>
                    <a:pt x="38363" y="4346"/>
                  </a:lnTo>
                  <a:lnTo>
                    <a:pt x="38197" y="3868"/>
                  </a:lnTo>
                  <a:lnTo>
                    <a:pt x="37989" y="3432"/>
                  </a:lnTo>
                  <a:lnTo>
                    <a:pt x="37739" y="2995"/>
                  </a:lnTo>
                  <a:lnTo>
                    <a:pt x="37469" y="2600"/>
                  </a:lnTo>
                  <a:lnTo>
                    <a:pt x="37157" y="2246"/>
                  </a:lnTo>
                  <a:lnTo>
                    <a:pt x="36824" y="1893"/>
                  </a:lnTo>
                  <a:lnTo>
                    <a:pt x="36471" y="1581"/>
                  </a:lnTo>
                  <a:lnTo>
                    <a:pt x="36097" y="1290"/>
                  </a:lnTo>
                  <a:lnTo>
                    <a:pt x="35702" y="1040"/>
                  </a:lnTo>
                  <a:lnTo>
                    <a:pt x="35286" y="812"/>
                  </a:lnTo>
                  <a:lnTo>
                    <a:pt x="34870" y="624"/>
                  </a:lnTo>
                  <a:lnTo>
                    <a:pt x="34454" y="458"/>
                  </a:lnTo>
                  <a:lnTo>
                    <a:pt x="34017" y="333"/>
                  </a:lnTo>
                  <a:lnTo>
                    <a:pt x="34017" y="333"/>
                  </a:lnTo>
                  <a:lnTo>
                    <a:pt x="33705" y="250"/>
                  </a:lnTo>
                  <a:lnTo>
                    <a:pt x="33373" y="188"/>
                  </a:lnTo>
                  <a:lnTo>
                    <a:pt x="32728" y="84"/>
                  </a:lnTo>
                  <a:lnTo>
                    <a:pt x="32084" y="21"/>
                  </a:lnTo>
                  <a:lnTo>
                    <a:pt x="3141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4416350" y="2851775"/>
              <a:ext cx="259425" cy="285400"/>
            </a:xfrm>
            <a:custGeom>
              <a:avLst/>
              <a:gdLst/>
              <a:ahLst/>
              <a:cxnLst/>
              <a:rect l="l" t="t" r="r" b="b"/>
              <a:pathLst>
                <a:path w="10377" h="11416" extrusionOk="0">
                  <a:moveTo>
                    <a:pt x="6551" y="1581"/>
                  </a:moveTo>
                  <a:lnTo>
                    <a:pt x="6946" y="1601"/>
                  </a:lnTo>
                  <a:lnTo>
                    <a:pt x="7320" y="1664"/>
                  </a:lnTo>
                  <a:lnTo>
                    <a:pt x="7694" y="1788"/>
                  </a:lnTo>
                  <a:lnTo>
                    <a:pt x="8068" y="1934"/>
                  </a:lnTo>
                  <a:lnTo>
                    <a:pt x="8318" y="2059"/>
                  </a:lnTo>
                  <a:lnTo>
                    <a:pt x="8443" y="2142"/>
                  </a:lnTo>
                  <a:lnTo>
                    <a:pt x="8526" y="2246"/>
                  </a:lnTo>
                  <a:lnTo>
                    <a:pt x="8630" y="2329"/>
                  </a:lnTo>
                  <a:lnTo>
                    <a:pt x="8713" y="2454"/>
                  </a:lnTo>
                  <a:lnTo>
                    <a:pt x="8859" y="2703"/>
                  </a:lnTo>
                  <a:lnTo>
                    <a:pt x="9046" y="3161"/>
                  </a:lnTo>
                  <a:lnTo>
                    <a:pt x="9191" y="3618"/>
                  </a:lnTo>
                  <a:lnTo>
                    <a:pt x="9274" y="4076"/>
                  </a:lnTo>
                  <a:lnTo>
                    <a:pt x="9316" y="4533"/>
                  </a:lnTo>
                  <a:lnTo>
                    <a:pt x="9316" y="5011"/>
                  </a:lnTo>
                  <a:lnTo>
                    <a:pt x="9274" y="5469"/>
                  </a:lnTo>
                  <a:lnTo>
                    <a:pt x="9170" y="5947"/>
                  </a:lnTo>
                  <a:lnTo>
                    <a:pt x="9046" y="6404"/>
                  </a:lnTo>
                  <a:lnTo>
                    <a:pt x="8879" y="6841"/>
                  </a:lnTo>
                  <a:lnTo>
                    <a:pt x="8713" y="7257"/>
                  </a:lnTo>
                  <a:lnTo>
                    <a:pt x="8526" y="7652"/>
                  </a:lnTo>
                  <a:lnTo>
                    <a:pt x="8297" y="8047"/>
                  </a:lnTo>
                  <a:lnTo>
                    <a:pt x="8048" y="8421"/>
                  </a:lnTo>
                  <a:lnTo>
                    <a:pt x="7777" y="8775"/>
                  </a:lnTo>
                  <a:lnTo>
                    <a:pt x="7486" y="9108"/>
                  </a:lnTo>
                  <a:lnTo>
                    <a:pt x="7174" y="9440"/>
                  </a:lnTo>
                  <a:lnTo>
                    <a:pt x="6946" y="9607"/>
                  </a:lnTo>
                  <a:lnTo>
                    <a:pt x="6717" y="9773"/>
                  </a:lnTo>
                  <a:lnTo>
                    <a:pt x="6488" y="9898"/>
                  </a:lnTo>
                  <a:lnTo>
                    <a:pt x="6239" y="10002"/>
                  </a:lnTo>
                  <a:lnTo>
                    <a:pt x="5989" y="10106"/>
                  </a:lnTo>
                  <a:lnTo>
                    <a:pt x="5719" y="10168"/>
                  </a:lnTo>
                  <a:lnTo>
                    <a:pt x="5469" y="10189"/>
                  </a:lnTo>
                  <a:lnTo>
                    <a:pt x="5199" y="10210"/>
                  </a:lnTo>
                  <a:lnTo>
                    <a:pt x="4825" y="10189"/>
                  </a:lnTo>
                  <a:lnTo>
                    <a:pt x="4450" y="10106"/>
                  </a:lnTo>
                  <a:lnTo>
                    <a:pt x="4076" y="10002"/>
                  </a:lnTo>
                  <a:lnTo>
                    <a:pt x="3702" y="9835"/>
                  </a:lnTo>
                  <a:lnTo>
                    <a:pt x="3515" y="9711"/>
                  </a:lnTo>
                  <a:lnTo>
                    <a:pt x="3348" y="9607"/>
                  </a:lnTo>
                  <a:lnTo>
                    <a:pt x="3182" y="9482"/>
                  </a:lnTo>
                  <a:lnTo>
                    <a:pt x="3037" y="9336"/>
                  </a:lnTo>
                  <a:lnTo>
                    <a:pt x="2912" y="9191"/>
                  </a:lnTo>
                  <a:lnTo>
                    <a:pt x="2787" y="9045"/>
                  </a:lnTo>
                  <a:lnTo>
                    <a:pt x="2683" y="8879"/>
                  </a:lnTo>
                  <a:lnTo>
                    <a:pt x="2579" y="8712"/>
                  </a:lnTo>
                  <a:lnTo>
                    <a:pt x="2496" y="8546"/>
                  </a:lnTo>
                  <a:lnTo>
                    <a:pt x="2434" y="8359"/>
                  </a:lnTo>
                  <a:lnTo>
                    <a:pt x="2371" y="8172"/>
                  </a:lnTo>
                  <a:lnTo>
                    <a:pt x="2330" y="7964"/>
                  </a:lnTo>
                  <a:lnTo>
                    <a:pt x="2267" y="7548"/>
                  </a:lnTo>
                  <a:lnTo>
                    <a:pt x="2226" y="7091"/>
                  </a:lnTo>
                  <a:lnTo>
                    <a:pt x="2392" y="6072"/>
                  </a:lnTo>
                  <a:lnTo>
                    <a:pt x="2475" y="5552"/>
                  </a:lnTo>
                  <a:lnTo>
                    <a:pt x="2600" y="5032"/>
                  </a:lnTo>
                  <a:lnTo>
                    <a:pt x="2766" y="4533"/>
                  </a:lnTo>
                  <a:lnTo>
                    <a:pt x="2849" y="4284"/>
                  </a:lnTo>
                  <a:lnTo>
                    <a:pt x="2953" y="4055"/>
                  </a:lnTo>
                  <a:lnTo>
                    <a:pt x="3078" y="3805"/>
                  </a:lnTo>
                  <a:lnTo>
                    <a:pt x="3224" y="3577"/>
                  </a:lnTo>
                  <a:lnTo>
                    <a:pt x="3369" y="3348"/>
                  </a:lnTo>
                  <a:lnTo>
                    <a:pt x="3556" y="3119"/>
                  </a:lnTo>
                  <a:lnTo>
                    <a:pt x="3868" y="2766"/>
                  </a:lnTo>
                  <a:lnTo>
                    <a:pt x="4222" y="2454"/>
                  </a:lnTo>
                  <a:lnTo>
                    <a:pt x="4575" y="2184"/>
                  </a:lnTo>
                  <a:lnTo>
                    <a:pt x="4970" y="1976"/>
                  </a:lnTo>
                  <a:lnTo>
                    <a:pt x="5345" y="1809"/>
                  </a:lnTo>
                  <a:lnTo>
                    <a:pt x="5740" y="1685"/>
                  </a:lnTo>
                  <a:lnTo>
                    <a:pt x="6155" y="1622"/>
                  </a:lnTo>
                  <a:lnTo>
                    <a:pt x="6551" y="1581"/>
                  </a:lnTo>
                  <a:close/>
                  <a:moveTo>
                    <a:pt x="5677" y="0"/>
                  </a:moveTo>
                  <a:lnTo>
                    <a:pt x="5282" y="63"/>
                  </a:lnTo>
                  <a:lnTo>
                    <a:pt x="4991" y="104"/>
                  </a:lnTo>
                  <a:lnTo>
                    <a:pt x="4700" y="167"/>
                  </a:lnTo>
                  <a:lnTo>
                    <a:pt x="4409" y="250"/>
                  </a:lnTo>
                  <a:lnTo>
                    <a:pt x="4139" y="333"/>
                  </a:lnTo>
                  <a:lnTo>
                    <a:pt x="3868" y="437"/>
                  </a:lnTo>
                  <a:lnTo>
                    <a:pt x="3598" y="541"/>
                  </a:lnTo>
                  <a:lnTo>
                    <a:pt x="3348" y="666"/>
                  </a:lnTo>
                  <a:lnTo>
                    <a:pt x="3099" y="811"/>
                  </a:lnTo>
                  <a:lnTo>
                    <a:pt x="2870" y="957"/>
                  </a:lnTo>
                  <a:lnTo>
                    <a:pt x="2621" y="1102"/>
                  </a:lnTo>
                  <a:lnTo>
                    <a:pt x="2413" y="1269"/>
                  </a:lnTo>
                  <a:lnTo>
                    <a:pt x="2184" y="1435"/>
                  </a:lnTo>
                  <a:lnTo>
                    <a:pt x="1789" y="1809"/>
                  </a:lnTo>
                  <a:lnTo>
                    <a:pt x="1415" y="2225"/>
                  </a:lnTo>
                  <a:lnTo>
                    <a:pt x="1082" y="2641"/>
                  </a:lnTo>
                  <a:lnTo>
                    <a:pt x="791" y="3119"/>
                  </a:lnTo>
                  <a:lnTo>
                    <a:pt x="541" y="3597"/>
                  </a:lnTo>
                  <a:lnTo>
                    <a:pt x="333" y="4117"/>
                  </a:lnTo>
                  <a:lnTo>
                    <a:pt x="250" y="4367"/>
                  </a:lnTo>
                  <a:lnTo>
                    <a:pt x="188" y="4637"/>
                  </a:lnTo>
                  <a:lnTo>
                    <a:pt x="126" y="4907"/>
                  </a:lnTo>
                  <a:lnTo>
                    <a:pt x="63" y="5178"/>
                  </a:lnTo>
                  <a:lnTo>
                    <a:pt x="22" y="5469"/>
                  </a:lnTo>
                  <a:lnTo>
                    <a:pt x="1" y="5739"/>
                  </a:lnTo>
                  <a:lnTo>
                    <a:pt x="1" y="6030"/>
                  </a:lnTo>
                  <a:lnTo>
                    <a:pt x="1" y="6321"/>
                  </a:lnTo>
                  <a:lnTo>
                    <a:pt x="22" y="6633"/>
                  </a:lnTo>
                  <a:lnTo>
                    <a:pt x="42" y="6945"/>
                  </a:lnTo>
                  <a:lnTo>
                    <a:pt x="105" y="7257"/>
                  </a:lnTo>
                  <a:lnTo>
                    <a:pt x="167" y="7569"/>
                  </a:lnTo>
                  <a:lnTo>
                    <a:pt x="292" y="8089"/>
                  </a:lnTo>
                  <a:lnTo>
                    <a:pt x="458" y="8567"/>
                  </a:lnTo>
                  <a:lnTo>
                    <a:pt x="666" y="9045"/>
                  </a:lnTo>
                  <a:lnTo>
                    <a:pt x="770" y="9274"/>
                  </a:lnTo>
                  <a:lnTo>
                    <a:pt x="895" y="9503"/>
                  </a:lnTo>
                  <a:lnTo>
                    <a:pt x="1040" y="9711"/>
                  </a:lnTo>
                  <a:lnTo>
                    <a:pt x="1186" y="9918"/>
                  </a:lnTo>
                  <a:lnTo>
                    <a:pt x="1352" y="10106"/>
                  </a:lnTo>
                  <a:lnTo>
                    <a:pt x="1539" y="10293"/>
                  </a:lnTo>
                  <a:lnTo>
                    <a:pt x="1727" y="10459"/>
                  </a:lnTo>
                  <a:lnTo>
                    <a:pt x="1955" y="10625"/>
                  </a:lnTo>
                  <a:lnTo>
                    <a:pt x="2163" y="10771"/>
                  </a:lnTo>
                  <a:lnTo>
                    <a:pt x="2413" y="10896"/>
                  </a:lnTo>
                  <a:lnTo>
                    <a:pt x="2683" y="11020"/>
                  </a:lnTo>
                  <a:lnTo>
                    <a:pt x="2933" y="11124"/>
                  </a:lnTo>
                  <a:lnTo>
                    <a:pt x="3203" y="11208"/>
                  </a:lnTo>
                  <a:lnTo>
                    <a:pt x="3473" y="11291"/>
                  </a:lnTo>
                  <a:lnTo>
                    <a:pt x="3723" y="11353"/>
                  </a:lnTo>
                  <a:lnTo>
                    <a:pt x="3993" y="11374"/>
                  </a:lnTo>
                  <a:lnTo>
                    <a:pt x="4243" y="11395"/>
                  </a:lnTo>
                  <a:lnTo>
                    <a:pt x="4513" y="11416"/>
                  </a:lnTo>
                  <a:lnTo>
                    <a:pt x="4762" y="11416"/>
                  </a:lnTo>
                  <a:lnTo>
                    <a:pt x="5012" y="11374"/>
                  </a:lnTo>
                  <a:lnTo>
                    <a:pt x="5261" y="11353"/>
                  </a:lnTo>
                  <a:lnTo>
                    <a:pt x="5490" y="11291"/>
                  </a:lnTo>
                  <a:lnTo>
                    <a:pt x="5927" y="11187"/>
                  </a:lnTo>
                  <a:lnTo>
                    <a:pt x="6343" y="11041"/>
                  </a:lnTo>
                  <a:lnTo>
                    <a:pt x="6738" y="10854"/>
                  </a:lnTo>
                  <a:lnTo>
                    <a:pt x="7153" y="10625"/>
                  </a:lnTo>
                  <a:lnTo>
                    <a:pt x="7174" y="10605"/>
                  </a:lnTo>
                  <a:lnTo>
                    <a:pt x="7257" y="10563"/>
                  </a:lnTo>
                  <a:lnTo>
                    <a:pt x="7299" y="10542"/>
                  </a:lnTo>
                  <a:lnTo>
                    <a:pt x="7673" y="10272"/>
                  </a:lnTo>
                  <a:lnTo>
                    <a:pt x="8027" y="10002"/>
                  </a:lnTo>
                  <a:lnTo>
                    <a:pt x="8359" y="9731"/>
                  </a:lnTo>
                  <a:lnTo>
                    <a:pt x="8651" y="9419"/>
                  </a:lnTo>
                  <a:lnTo>
                    <a:pt x="8942" y="9108"/>
                  </a:lnTo>
                  <a:lnTo>
                    <a:pt x="9191" y="8775"/>
                  </a:lnTo>
                  <a:lnTo>
                    <a:pt x="9420" y="8442"/>
                  </a:lnTo>
                  <a:lnTo>
                    <a:pt x="9607" y="8068"/>
                  </a:lnTo>
                  <a:lnTo>
                    <a:pt x="9794" y="7714"/>
                  </a:lnTo>
                  <a:lnTo>
                    <a:pt x="9961" y="7319"/>
                  </a:lnTo>
                  <a:lnTo>
                    <a:pt x="10085" y="6924"/>
                  </a:lnTo>
                  <a:lnTo>
                    <a:pt x="10189" y="6508"/>
                  </a:lnTo>
                  <a:lnTo>
                    <a:pt x="10272" y="6093"/>
                  </a:lnTo>
                  <a:lnTo>
                    <a:pt x="10335" y="5656"/>
                  </a:lnTo>
                  <a:lnTo>
                    <a:pt x="10376" y="5219"/>
                  </a:lnTo>
                  <a:lnTo>
                    <a:pt x="10376" y="4762"/>
                  </a:lnTo>
                  <a:lnTo>
                    <a:pt x="10376" y="4200"/>
                  </a:lnTo>
                  <a:lnTo>
                    <a:pt x="10356" y="3909"/>
                  </a:lnTo>
                  <a:lnTo>
                    <a:pt x="10314" y="3618"/>
                  </a:lnTo>
                  <a:lnTo>
                    <a:pt x="10252" y="3327"/>
                  </a:lnTo>
                  <a:lnTo>
                    <a:pt x="10189" y="3057"/>
                  </a:lnTo>
                  <a:lnTo>
                    <a:pt x="10064" y="2724"/>
                  </a:lnTo>
                  <a:lnTo>
                    <a:pt x="9940" y="2391"/>
                  </a:lnTo>
                  <a:lnTo>
                    <a:pt x="9773" y="2080"/>
                  </a:lnTo>
                  <a:lnTo>
                    <a:pt x="9586" y="1788"/>
                  </a:lnTo>
                  <a:lnTo>
                    <a:pt x="9399" y="1518"/>
                  </a:lnTo>
                  <a:lnTo>
                    <a:pt x="9170" y="1269"/>
                  </a:lnTo>
                  <a:lnTo>
                    <a:pt x="8921" y="1040"/>
                  </a:lnTo>
                  <a:lnTo>
                    <a:pt x="8671" y="832"/>
                  </a:lnTo>
                  <a:lnTo>
                    <a:pt x="8401" y="645"/>
                  </a:lnTo>
                  <a:lnTo>
                    <a:pt x="8089" y="479"/>
                  </a:lnTo>
                  <a:lnTo>
                    <a:pt x="7798" y="333"/>
                  </a:lnTo>
                  <a:lnTo>
                    <a:pt x="7465" y="208"/>
                  </a:lnTo>
                  <a:lnTo>
                    <a:pt x="7133" y="125"/>
                  </a:lnTo>
                  <a:lnTo>
                    <a:pt x="6800" y="42"/>
                  </a:lnTo>
                  <a:lnTo>
                    <a:pt x="642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4471975" y="2891275"/>
              <a:ext cx="177275" cy="215750"/>
            </a:xfrm>
            <a:custGeom>
              <a:avLst/>
              <a:gdLst/>
              <a:ahLst/>
              <a:cxnLst/>
              <a:rect l="l" t="t" r="r" b="b"/>
              <a:pathLst>
                <a:path w="7091" h="8630" fill="none" extrusionOk="0">
                  <a:moveTo>
                    <a:pt x="2974" y="8630"/>
                  </a:moveTo>
                  <a:lnTo>
                    <a:pt x="2974" y="8630"/>
                  </a:lnTo>
                  <a:lnTo>
                    <a:pt x="2600" y="8609"/>
                  </a:lnTo>
                  <a:lnTo>
                    <a:pt x="2225" y="8526"/>
                  </a:lnTo>
                  <a:lnTo>
                    <a:pt x="1851" y="8422"/>
                  </a:lnTo>
                  <a:lnTo>
                    <a:pt x="1477" y="8255"/>
                  </a:lnTo>
                  <a:lnTo>
                    <a:pt x="1477" y="8255"/>
                  </a:lnTo>
                  <a:lnTo>
                    <a:pt x="1290" y="8131"/>
                  </a:lnTo>
                  <a:lnTo>
                    <a:pt x="1123" y="8027"/>
                  </a:lnTo>
                  <a:lnTo>
                    <a:pt x="957" y="7902"/>
                  </a:lnTo>
                  <a:lnTo>
                    <a:pt x="812" y="7756"/>
                  </a:lnTo>
                  <a:lnTo>
                    <a:pt x="687" y="7611"/>
                  </a:lnTo>
                  <a:lnTo>
                    <a:pt x="562" y="7465"/>
                  </a:lnTo>
                  <a:lnTo>
                    <a:pt x="458" y="7299"/>
                  </a:lnTo>
                  <a:lnTo>
                    <a:pt x="354" y="7132"/>
                  </a:lnTo>
                  <a:lnTo>
                    <a:pt x="271" y="6966"/>
                  </a:lnTo>
                  <a:lnTo>
                    <a:pt x="209" y="6779"/>
                  </a:lnTo>
                  <a:lnTo>
                    <a:pt x="146" y="6592"/>
                  </a:lnTo>
                  <a:lnTo>
                    <a:pt x="105" y="6384"/>
                  </a:lnTo>
                  <a:lnTo>
                    <a:pt x="42" y="5968"/>
                  </a:lnTo>
                  <a:lnTo>
                    <a:pt x="1" y="5511"/>
                  </a:lnTo>
                  <a:lnTo>
                    <a:pt x="1" y="5511"/>
                  </a:lnTo>
                  <a:lnTo>
                    <a:pt x="167" y="4492"/>
                  </a:lnTo>
                  <a:lnTo>
                    <a:pt x="250" y="3972"/>
                  </a:lnTo>
                  <a:lnTo>
                    <a:pt x="375" y="3452"/>
                  </a:lnTo>
                  <a:lnTo>
                    <a:pt x="541" y="2953"/>
                  </a:lnTo>
                  <a:lnTo>
                    <a:pt x="624" y="2704"/>
                  </a:lnTo>
                  <a:lnTo>
                    <a:pt x="728" y="2475"/>
                  </a:lnTo>
                  <a:lnTo>
                    <a:pt x="853" y="2225"/>
                  </a:lnTo>
                  <a:lnTo>
                    <a:pt x="999" y="1997"/>
                  </a:lnTo>
                  <a:lnTo>
                    <a:pt x="1144" y="1768"/>
                  </a:lnTo>
                  <a:lnTo>
                    <a:pt x="1331" y="1539"/>
                  </a:lnTo>
                  <a:lnTo>
                    <a:pt x="1331" y="1539"/>
                  </a:lnTo>
                  <a:lnTo>
                    <a:pt x="1643" y="1186"/>
                  </a:lnTo>
                  <a:lnTo>
                    <a:pt x="1997" y="874"/>
                  </a:lnTo>
                  <a:lnTo>
                    <a:pt x="2350" y="604"/>
                  </a:lnTo>
                  <a:lnTo>
                    <a:pt x="2745" y="396"/>
                  </a:lnTo>
                  <a:lnTo>
                    <a:pt x="3120" y="229"/>
                  </a:lnTo>
                  <a:lnTo>
                    <a:pt x="3515" y="105"/>
                  </a:lnTo>
                  <a:lnTo>
                    <a:pt x="3930" y="42"/>
                  </a:lnTo>
                  <a:lnTo>
                    <a:pt x="4326" y="1"/>
                  </a:lnTo>
                  <a:lnTo>
                    <a:pt x="4326" y="1"/>
                  </a:lnTo>
                  <a:lnTo>
                    <a:pt x="4721" y="21"/>
                  </a:lnTo>
                  <a:lnTo>
                    <a:pt x="5095" y="84"/>
                  </a:lnTo>
                  <a:lnTo>
                    <a:pt x="5469" y="208"/>
                  </a:lnTo>
                  <a:lnTo>
                    <a:pt x="5843" y="354"/>
                  </a:lnTo>
                  <a:lnTo>
                    <a:pt x="5843" y="354"/>
                  </a:lnTo>
                  <a:lnTo>
                    <a:pt x="6093" y="479"/>
                  </a:lnTo>
                  <a:lnTo>
                    <a:pt x="6218" y="562"/>
                  </a:lnTo>
                  <a:lnTo>
                    <a:pt x="6301" y="666"/>
                  </a:lnTo>
                  <a:lnTo>
                    <a:pt x="6405" y="749"/>
                  </a:lnTo>
                  <a:lnTo>
                    <a:pt x="6488" y="874"/>
                  </a:lnTo>
                  <a:lnTo>
                    <a:pt x="6634" y="1123"/>
                  </a:lnTo>
                  <a:lnTo>
                    <a:pt x="6634" y="1123"/>
                  </a:lnTo>
                  <a:lnTo>
                    <a:pt x="6821" y="1581"/>
                  </a:lnTo>
                  <a:lnTo>
                    <a:pt x="6966" y="2038"/>
                  </a:lnTo>
                  <a:lnTo>
                    <a:pt x="7049" y="2496"/>
                  </a:lnTo>
                  <a:lnTo>
                    <a:pt x="7091" y="2953"/>
                  </a:lnTo>
                  <a:lnTo>
                    <a:pt x="7091" y="3431"/>
                  </a:lnTo>
                  <a:lnTo>
                    <a:pt x="7049" y="3889"/>
                  </a:lnTo>
                  <a:lnTo>
                    <a:pt x="6945" y="4367"/>
                  </a:lnTo>
                  <a:lnTo>
                    <a:pt x="6821" y="4824"/>
                  </a:lnTo>
                  <a:lnTo>
                    <a:pt x="6821" y="4824"/>
                  </a:lnTo>
                  <a:lnTo>
                    <a:pt x="6654" y="5261"/>
                  </a:lnTo>
                  <a:lnTo>
                    <a:pt x="6488" y="5677"/>
                  </a:lnTo>
                  <a:lnTo>
                    <a:pt x="6301" y="6072"/>
                  </a:lnTo>
                  <a:lnTo>
                    <a:pt x="6072" y="6467"/>
                  </a:lnTo>
                  <a:lnTo>
                    <a:pt x="5823" y="6841"/>
                  </a:lnTo>
                  <a:lnTo>
                    <a:pt x="5552" y="7195"/>
                  </a:lnTo>
                  <a:lnTo>
                    <a:pt x="5261" y="7528"/>
                  </a:lnTo>
                  <a:lnTo>
                    <a:pt x="4949" y="7860"/>
                  </a:lnTo>
                  <a:lnTo>
                    <a:pt x="4949" y="7860"/>
                  </a:lnTo>
                  <a:lnTo>
                    <a:pt x="4721" y="8027"/>
                  </a:lnTo>
                  <a:lnTo>
                    <a:pt x="4492" y="8193"/>
                  </a:lnTo>
                  <a:lnTo>
                    <a:pt x="4263" y="8318"/>
                  </a:lnTo>
                  <a:lnTo>
                    <a:pt x="4014" y="8422"/>
                  </a:lnTo>
                  <a:lnTo>
                    <a:pt x="3764" y="8526"/>
                  </a:lnTo>
                  <a:lnTo>
                    <a:pt x="3494" y="8588"/>
                  </a:lnTo>
                  <a:lnTo>
                    <a:pt x="3244" y="8609"/>
                  </a:lnTo>
                  <a:lnTo>
                    <a:pt x="2974" y="86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16350" y="2851775"/>
              <a:ext cx="259425" cy="285400"/>
            </a:xfrm>
            <a:custGeom>
              <a:avLst/>
              <a:gdLst/>
              <a:ahLst/>
              <a:cxnLst/>
              <a:rect l="l" t="t" r="r" b="b"/>
              <a:pathLst>
                <a:path w="10377" h="11416" fill="none" extrusionOk="0">
                  <a:moveTo>
                    <a:pt x="6072" y="0"/>
                  </a:moveTo>
                  <a:lnTo>
                    <a:pt x="6072" y="0"/>
                  </a:lnTo>
                  <a:lnTo>
                    <a:pt x="5677" y="0"/>
                  </a:lnTo>
                  <a:lnTo>
                    <a:pt x="5282" y="63"/>
                  </a:lnTo>
                  <a:lnTo>
                    <a:pt x="5282" y="63"/>
                  </a:lnTo>
                  <a:lnTo>
                    <a:pt x="4991" y="104"/>
                  </a:lnTo>
                  <a:lnTo>
                    <a:pt x="4700" y="167"/>
                  </a:lnTo>
                  <a:lnTo>
                    <a:pt x="4409" y="250"/>
                  </a:lnTo>
                  <a:lnTo>
                    <a:pt x="4139" y="333"/>
                  </a:lnTo>
                  <a:lnTo>
                    <a:pt x="3868" y="437"/>
                  </a:lnTo>
                  <a:lnTo>
                    <a:pt x="3598" y="541"/>
                  </a:lnTo>
                  <a:lnTo>
                    <a:pt x="3348" y="666"/>
                  </a:lnTo>
                  <a:lnTo>
                    <a:pt x="3099" y="811"/>
                  </a:lnTo>
                  <a:lnTo>
                    <a:pt x="2870" y="957"/>
                  </a:lnTo>
                  <a:lnTo>
                    <a:pt x="2621" y="1102"/>
                  </a:lnTo>
                  <a:lnTo>
                    <a:pt x="2413" y="1269"/>
                  </a:lnTo>
                  <a:lnTo>
                    <a:pt x="2184" y="1435"/>
                  </a:lnTo>
                  <a:lnTo>
                    <a:pt x="1789" y="1809"/>
                  </a:lnTo>
                  <a:lnTo>
                    <a:pt x="1415" y="2225"/>
                  </a:lnTo>
                  <a:lnTo>
                    <a:pt x="1082" y="2641"/>
                  </a:lnTo>
                  <a:lnTo>
                    <a:pt x="791" y="3119"/>
                  </a:lnTo>
                  <a:lnTo>
                    <a:pt x="541" y="3597"/>
                  </a:lnTo>
                  <a:lnTo>
                    <a:pt x="333" y="4117"/>
                  </a:lnTo>
                  <a:lnTo>
                    <a:pt x="250" y="4367"/>
                  </a:lnTo>
                  <a:lnTo>
                    <a:pt x="188" y="4637"/>
                  </a:lnTo>
                  <a:lnTo>
                    <a:pt x="126" y="4907"/>
                  </a:lnTo>
                  <a:lnTo>
                    <a:pt x="63" y="5178"/>
                  </a:lnTo>
                  <a:lnTo>
                    <a:pt x="22" y="5469"/>
                  </a:lnTo>
                  <a:lnTo>
                    <a:pt x="1" y="5739"/>
                  </a:lnTo>
                  <a:lnTo>
                    <a:pt x="1" y="6030"/>
                  </a:lnTo>
                  <a:lnTo>
                    <a:pt x="1" y="6321"/>
                  </a:lnTo>
                  <a:lnTo>
                    <a:pt x="1" y="6321"/>
                  </a:lnTo>
                  <a:lnTo>
                    <a:pt x="22" y="6633"/>
                  </a:lnTo>
                  <a:lnTo>
                    <a:pt x="42" y="6945"/>
                  </a:lnTo>
                  <a:lnTo>
                    <a:pt x="105" y="7257"/>
                  </a:lnTo>
                  <a:lnTo>
                    <a:pt x="167" y="7569"/>
                  </a:lnTo>
                  <a:lnTo>
                    <a:pt x="167" y="7569"/>
                  </a:lnTo>
                  <a:lnTo>
                    <a:pt x="292" y="8089"/>
                  </a:lnTo>
                  <a:lnTo>
                    <a:pt x="458" y="8567"/>
                  </a:lnTo>
                  <a:lnTo>
                    <a:pt x="666" y="9045"/>
                  </a:lnTo>
                  <a:lnTo>
                    <a:pt x="770" y="9274"/>
                  </a:lnTo>
                  <a:lnTo>
                    <a:pt x="895" y="9503"/>
                  </a:lnTo>
                  <a:lnTo>
                    <a:pt x="1040" y="9711"/>
                  </a:lnTo>
                  <a:lnTo>
                    <a:pt x="1186" y="9918"/>
                  </a:lnTo>
                  <a:lnTo>
                    <a:pt x="1352" y="10106"/>
                  </a:lnTo>
                  <a:lnTo>
                    <a:pt x="1539" y="10293"/>
                  </a:lnTo>
                  <a:lnTo>
                    <a:pt x="1727" y="10459"/>
                  </a:lnTo>
                  <a:lnTo>
                    <a:pt x="1955" y="10625"/>
                  </a:lnTo>
                  <a:lnTo>
                    <a:pt x="2163" y="10771"/>
                  </a:lnTo>
                  <a:lnTo>
                    <a:pt x="2413" y="10896"/>
                  </a:lnTo>
                  <a:lnTo>
                    <a:pt x="2413" y="10896"/>
                  </a:lnTo>
                  <a:lnTo>
                    <a:pt x="2683" y="11020"/>
                  </a:lnTo>
                  <a:lnTo>
                    <a:pt x="2933" y="11124"/>
                  </a:lnTo>
                  <a:lnTo>
                    <a:pt x="3203" y="11208"/>
                  </a:lnTo>
                  <a:lnTo>
                    <a:pt x="3473" y="11291"/>
                  </a:lnTo>
                  <a:lnTo>
                    <a:pt x="3723" y="11353"/>
                  </a:lnTo>
                  <a:lnTo>
                    <a:pt x="3993" y="11374"/>
                  </a:lnTo>
                  <a:lnTo>
                    <a:pt x="4243" y="11395"/>
                  </a:lnTo>
                  <a:lnTo>
                    <a:pt x="4513" y="11416"/>
                  </a:lnTo>
                  <a:lnTo>
                    <a:pt x="4513" y="11416"/>
                  </a:lnTo>
                  <a:lnTo>
                    <a:pt x="4762" y="11416"/>
                  </a:lnTo>
                  <a:lnTo>
                    <a:pt x="5012" y="11374"/>
                  </a:lnTo>
                  <a:lnTo>
                    <a:pt x="5261" y="11353"/>
                  </a:lnTo>
                  <a:lnTo>
                    <a:pt x="5490" y="11291"/>
                  </a:lnTo>
                  <a:lnTo>
                    <a:pt x="5490" y="11291"/>
                  </a:lnTo>
                  <a:lnTo>
                    <a:pt x="5927" y="11187"/>
                  </a:lnTo>
                  <a:lnTo>
                    <a:pt x="6343" y="11041"/>
                  </a:lnTo>
                  <a:lnTo>
                    <a:pt x="6738" y="10854"/>
                  </a:lnTo>
                  <a:lnTo>
                    <a:pt x="7153" y="10625"/>
                  </a:lnTo>
                  <a:lnTo>
                    <a:pt x="7153" y="10625"/>
                  </a:lnTo>
                  <a:lnTo>
                    <a:pt x="7174" y="10605"/>
                  </a:lnTo>
                  <a:lnTo>
                    <a:pt x="7174" y="10605"/>
                  </a:lnTo>
                  <a:lnTo>
                    <a:pt x="7257" y="10563"/>
                  </a:lnTo>
                  <a:lnTo>
                    <a:pt x="7257" y="10563"/>
                  </a:lnTo>
                  <a:lnTo>
                    <a:pt x="7299" y="10542"/>
                  </a:lnTo>
                  <a:lnTo>
                    <a:pt x="7299" y="10542"/>
                  </a:lnTo>
                  <a:lnTo>
                    <a:pt x="7673" y="10272"/>
                  </a:lnTo>
                  <a:lnTo>
                    <a:pt x="8027" y="10002"/>
                  </a:lnTo>
                  <a:lnTo>
                    <a:pt x="8359" y="9731"/>
                  </a:lnTo>
                  <a:lnTo>
                    <a:pt x="8651" y="9419"/>
                  </a:lnTo>
                  <a:lnTo>
                    <a:pt x="8942" y="9108"/>
                  </a:lnTo>
                  <a:lnTo>
                    <a:pt x="9191" y="8775"/>
                  </a:lnTo>
                  <a:lnTo>
                    <a:pt x="9420" y="8442"/>
                  </a:lnTo>
                  <a:lnTo>
                    <a:pt x="9607" y="8068"/>
                  </a:lnTo>
                  <a:lnTo>
                    <a:pt x="9794" y="7714"/>
                  </a:lnTo>
                  <a:lnTo>
                    <a:pt x="9961" y="7319"/>
                  </a:lnTo>
                  <a:lnTo>
                    <a:pt x="10085" y="6924"/>
                  </a:lnTo>
                  <a:lnTo>
                    <a:pt x="10189" y="6508"/>
                  </a:lnTo>
                  <a:lnTo>
                    <a:pt x="10272" y="6093"/>
                  </a:lnTo>
                  <a:lnTo>
                    <a:pt x="10335" y="5656"/>
                  </a:lnTo>
                  <a:lnTo>
                    <a:pt x="10376" y="5219"/>
                  </a:lnTo>
                  <a:lnTo>
                    <a:pt x="10376" y="4762"/>
                  </a:lnTo>
                  <a:lnTo>
                    <a:pt x="10376" y="4762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76" y="4200"/>
                  </a:lnTo>
                  <a:lnTo>
                    <a:pt x="10356" y="3909"/>
                  </a:lnTo>
                  <a:lnTo>
                    <a:pt x="10314" y="3618"/>
                  </a:lnTo>
                  <a:lnTo>
                    <a:pt x="10252" y="3327"/>
                  </a:lnTo>
                  <a:lnTo>
                    <a:pt x="10189" y="3057"/>
                  </a:lnTo>
                  <a:lnTo>
                    <a:pt x="10189" y="3057"/>
                  </a:lnTo>
                  <a:lnTo>
                    <a:pt x="10064" y="2724"/>
                  </a:lnTo>
                  <a:lnTo>
                    <a:pt x="9940" y="2391"/>
                  </a:lnTo>
                  <a:lnTo>
                    <a:pt x="9773" y="2080"/>
                  </a:lnTo>
                  <a:lnTo>
                    <a:pt x="9586" y="1788"/>
                  </a:lnTo>
                  <a:lnTo>
                    <a:pt x="9399" y="1518"/>
                  </a:lnTo>
                  <a:lnTo>
                    <a:pt x="9170" y="1269"/>
                  </a:lnTo>
                  <a:lnTo>
                    <a:pt x="8921" y="1040"/>
                  </a:lnTo>
                  <a:lnTo>
                    <a:pt x="8671" y="832"/>
                  </a:lnTo>
                  <a:lnTo>
                    <a:pt x="8401" y="645"/>
                  </a:lnTo>
                  <a:lnTo>
                    <a:pt x="8089" y="479"/>
                  </a:lnTo>
                  <a:lnTo>
                    <a:pt x="7798" y="333"/>
                  </a:lnTo>
                  <a:lnTo>
                    <a:pt x="7465" y="208"/>
                  </a:lnTo>
                  <a:lnTo>
                    <a:pt x="7133" y="125"/>
                  </a:lnTo>
                  <a:lnTo>
                    <a:pt x="6800" y="42"/>
                  </a:lnTo>
                  <a:lnTo>
                    <a:pt x="6426" y="0"/>
                  </a:lnTo>
                  <a:lnTo>
                    <a:pt x="6072" y="0"/>
                  </a:lnTo>
                  <a:lnTo>
                    <a:pt x="6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4062875" y="2172875"/>
              <a:ext cx="328550" cy="423700"/>
            </a:xfrm>
            <a:custGeom>
              <a:avLst/>
              <a:gdLst/>
              <a:ahLst/>
              <a:cxnLst/>
              <a:rect l="l" t="t" r="r" b="b"/>
              <a:pathLst>
                <a:path w="13142" h="16948" extrusionOk="0">
                  <a:moveTo>
                    <a:pt x="13121" y="1"/>
                  </a:moveTo>
                  <a:lnTo>
                    <a:pt x="12913" y="22"/>
                  </a:lnTo>
                  <a:lnTo>
                    <a:pt x="12726" y="42"/>
                  </a:lnTo>
                  <a:lnTo>
                    <a:pt x="12518" y="105"/>
                  </a:lnTo>
                  <a:lnTo>
                    <a:pt x="12352" y="167"/>
                  </a:lnTo>
                  <a:lnTo>
                    <a:pt x="11977" y="313"/>
                  </a:lnTo>
                  <a:lnTo>
                    <a:pt x="11645" y="479"/>
                  </a:lnTo>
                  <a:lnTo>
                    <a:pt x="11229" y="708"/>
                  </a:lnTo>
                  <a:lnTo>
                    <a:pt x="10855" y="937"/>
                  </a:lnTo>
                  <a:lnTo>
                    <a:pt x="10459" y="1207"/>
                  </a:lnTo>
                  <a:lnTo>
                    <a:pt x="10085" y="1456"/>
                  </a:lnTo>
                  <a:lnTo>
                    <a:pt x="9357" y="2018"/>
                  </a:lnTo>
                  <a:lnTo>
                    <a:pt x="8630" y="2558"/>
                  </a:lnTo>
                  <a:lnTo>
                    <a:pt x="7881" y="3141"/>
                  </a:lnTo>
                  <a:lnTo>
                    <a:pt x="7153" y="3764"/>
                  </a:lnTo>
                  <a:lnTo>
                    <a:pt x="6467" y="4409"/>
                  </a:lnTo>
                  <a:lnTo>
                    <a:pt x="5802" y="5054"/>
                  </a:lnTo>
                  <a:lnTo>
                    <a:pt x="5199" y="5740"/>
                  </a:lnTo>
                  <a:lnTo>
                    <a:pt x="4596" y="6447"/>
                  </a:lnTo>
                  <a:lnTo>
                    <a:pt x="4034" y="7174"/>
                  </a:lnTo>
                  <a:lnTo>
                    <a:pt x="3515" y="7923"/>
                  </a:lnTo>
                  <a:lnTo>
                    <a:pt x="3016" y="8692"/>
                  </a:lnTo>
                  <a:lnTo>
                    <a:pt x="2537" y="9482"/>
                  </a:lnTo>
                  <a:lnTo>
                    <a:pt x="2101" y="10293"/>
                  </a:lnTo>
                  <a:lnTo>
                    <a:pt x="1685" y="11104"/>
                  </a:lnTo>
                  <a:lnTo>
                    <a:pt x="1290" y="11957"/>
                  </a:lnTo>
                  <a:lnTo>
                    <a:pt x="916" y="12809"/>
                  </a:lnTo>
                  <a:lnTo>
                    <a:pt x="583" y="13703"/>
                  </a:lnTo>
                  <a:lnTo>
                    <a:pt x="271" y="14597"/>
                  </a:lnTo>
                  <a:lnTo>
                    <a:pt x="146" y="14972"/>
                  </a:lnTo>
                  <a:lnTo>
                    <a:pt x="63" y="15346"/>
                  </a:lnTo>
                  <a:lnTo>
                    <a:pt x="21" y="15741"/>
                  </a:lnTo>
                  <a:lnTo>
                    <a:pt x="1" y="16136"/>
                  </a:lnTo>
                  <a:lnTo>
                    <a:pt x="1" y="16386"/>
                  </a:lnTo>
                  <a:lnTo>
                    <a:pt x="42" y="16510"/>
                  </a:lnTo>
                  <a:lnTo>
                    <a:pt x="63" y="16614"/>
                  </a:lnTo>
                  <a:lnTo>
                    <a:pt x="125" y="16718"/>
                  </a:lnTo>
                  <a:lnTo>
                    <a:pt x="209" y="16801"/>
                  </a:lnTo>
                  <a:lnTo>
                    <a:pt x="313" y="16885"/>
                  </a:lnTo>
                  <a:lnTo>
                    <a:pt x="458" y="16926"/>
                  </a:lnTo>
                  <a:lnTo>
                    <a:pt x="624" y="16947"/>
                  </a:lnTo>
                  <a:lnTo>
                    <a:pt x="728" y="16947"/>
                  </a:lnTo>
                  <a:lnTo>
                    <a:pt x="812" y="16926"/>
                  </a:lnTo>
                  <a:lnTo>
                    <a:pt x="895" y="16864"/>
                  </a:lnTo>
                  <a:lnTo>
                    <a:pt x="978" y="16801"/>
                  </a:lnTo>
                  <a:lnTo>
                    <a:pt x="1103" y="16656"/>
                  </a:lnTo>
                  <a:lnTo>
                    <a:pt x="1207" y="16469"/>
                  </a:lnTo>
                  <a:lnTo>
                    <a:pt x="1560" y="15783"/>
                  </a:lnTo>
                  <a:lnTo>
                    <a:pt x="1872" y="15055"/>
                  </a:lnTo>
                  <a:lnTo>
                    <a:pt x="2226" y="14182"/>
                  </a:lnTo>
                  <a:lnTo>
                    <a:pt x="2600" y="13329"/>
                  </a:lnTo>
                  <a:lnTo>
                    <a:pt x="2995" y="12497"/>
                  </a:lnTo>
                  <a:lnTo>
                    <a:pt x="3411" y="11666"/>
                  </a:lnTo>
                  <a:lnTo>
                    <a:pt x="3847" y="10876"/>
                  </a:lnTo>
                  <a:lnTo>
                    <a:pt x="4305" y="10065"/>
                  </a:lnTo>
                  <a:lnTo>
                    <a:pt x="4804" y="9295"/>
                  </a:lnTo>
                  <a:lnTo>
                    <a:pt x="5303" y="8526"/>
                  </a:lnTo>
                  <a:lnTo>
                    <a:pt x="5823" y="7777"/>
                  </a:lnTo>
                  <a:lnTo>
                    <a:pt x="6384" y="7050"/>
                  </a:lnTo>
                  <a:lnTo>
                    <a:pt x="6966" y="6343"/>
                  </a:lnTo>
                  <a:lnTo>
                    <a:pt x="7548" y="5636"/>
                  </a:lnTo>
                  <a:lnTo>
                    <a:pt x="8172" y="4970"/>
                  </a:lnTo>
                  <a:lnTo>
                    <a:pt x="8838" y="4305"/>
                  </a:lnTo>
                  <a:lnTo>
                    <a:pt x="9503" y="3660"/>
                  </a:lnTo>
                  <a:lnTo>
                    <a:pt x="10210" y="3016"/>
                  </a:lnTo>
                  <a:lnTo>
                    <a:pt x="10875" y="2434"/>
                  </a:lnTo>
                  <a:lnTo>
                    <a:pt x="11520" y="1810"/>
                  </a:lnTo>
                  <a:lnTo>
                    <a:pt x="12830" y="562"/>
                  </a:lnTo>
                  <a:lnTo>
                    <a:pt x="12955" y="479"/>
                  </a:lnTo>
                  <a:lnTo>
                    <a:pt x="13059" y="354"/>
                  </a:lnTo>
                  <a:lnTo>
                    <a:pt x="13100" y="292"/>
                  </a:lnTo>
                  <a:lnTo>
                    <a:pt x="13121" y="209"/>
                  </a:lnTo>
                  <a:lnTo>
                    <a:pt x="13142" y="126"/>
                  </a:lnTo>
                  <a:lnTo>
                    <a:pt x="1312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062875" y="2172875"/>
              <a:ext cx="328550" cy="423700"/>
            </a:xfrm>
            <a:custGeom>
              <a:avLst/>
              <a:gdLst/>
              <a:ahLst/>
              <a:cxnLst/>
              <a:rect l="l" t="t" r="r" b="b"/>
              <a:pathLst>
                <a:path w="13142" h="16948" fill="none" extrusionOk="0">
                  <a:moveTo>
                    <a:pt x="13121" y="1"/>
                  </a:moveTo>
                  <a:lnTo>
                    <a:pt x="13121" y="1"/>
                  </a:lnTo>
                  <a:lnTo>
                    <a:pt x="12913" y="22"/>
                  </a:lnTo>
                  <a:lnTo>
                    <a:pt x="12726" y="42"/>
                  </a:lnTo>
                  <a:lnTo>
                    <a:pt x="12518" y="105"/>
                  </a:lnTo>
                  <a:lnTo>
                    <a:pt x="12352" y="167"/>
                  </a:lnTo>
                  <a:lnTo>
                    <a:pt x="11977" y="313"/>
                  </a:lnTo>
                  <a:lnTo>
                    <a:pt x="11645" y="479"/>
                  </a:lnTo>
                  <a:lnTo>
                    <a:pt x="11645" y="479"/>
                  </a:lnTo>
                  <a:lnTo>
                    <a:pt x="11229" y="708"/>
                  </a:lnTo>
                  <a:lnTo>
                    <a:pt x="10855" y="937"/>
                  </a:lnTo>
                  <a:lnTo>
                    <a:pt x="10459" y="1207"/>
                  </a:lnTo>
                  <a:lnTo>
                    <a:pt x="10085" y="1456"/>
                  </a:lnTo>
                  <a:lnTo>
                    <a:pt x="9357" y="2018"/>
                  </a:lnTo>
                  <a:lnTo>
                    <a:pt x="8630" y="2558"/>
                  </a:lnTo>
                  <a:lnTo>
                    <a:pt x="8630" y="2558"/>
                  </a:lnTo>
                  <a:lnTo>
                    <a:pt x="7881" y="3141"/>
                  </a:lnTo>
                  <a:lnTo>
                    <a:pt x="7153" y="3764"/>
                  </a:lnTo>
                  <a:lnTo>
                    <a:pt x="6467" y="4409"/>
                  </a:lnTo>
                  <a:lnTo>
                    <a:pt x="5802" y="5054"/>
                  </a:lnTo>
                  <a:lnTo>
                    <a:pt x="5199" y="5740"/>
                  </a:lnTo>
                  <a:lnTo>
                    <a:pt x="4596" y="6447"/>
                  </a:lnTo>
                  <a:lnTo>
                    <a:pt x="4034" y="7174"/>
                  </a:lnTo>
                  <a:lnTo>
                    <a:pt x="3515" y="7923"/>
                  </a:lnTo>
                  <a:lnTo>
                    <a:pt x="3016" y="8692"/>
                  </a:lnTo>
                  <a:lnTo>
                    <a:pt x="2537" y="9482"/>
                  </a:lnTo>
                  <a:lnTo>
                    <a:pt x="2101" y="10293"/>
                  </a:lnTo>
                  <a:lnTo>
                    <a:pt x="1685" y="11104"/>
                  </a:lnTo>
                  <a:lnTo>
                    <a:pt x="1290" y="11957"/>
                  </a:lnTo>
                  <a:lnTo>
                    <a:pt x="916" y="12809"/>
                  </a:lnTo>
                  <a:lnTo>
                    <a:pt x="583" y="13703"/>
                  </a:lnTo>
                  <a:lnTo>
                    <a:pt x="271" y="14597"/>
                  </a:lnTo>
                  <a:lnTo>
                    <a:pt x="271" y="14597"/>
                  </a:lnTo>
                  <a:lnTo>
                    <a:pt x="146" y="14972"/>
                  </a:lnTo>
                  <a:lnTo>
                    <a:pt x="63" y="15346"/>
                  </a:lnTo>
                  <a:lnTo>
                    <a:pt x="21" y="15741"/>
                  </a:lnTo>
                  <a:lnTo>
                    <a:pt x="1" y="16136"/>
                  </a:lnTo>
                  <a:lnTo>
                    <a:pt x="1" y="16136"/>
                  </a:lnTo>
                  <a:lnTo>
                    <a:pt x="1" y="16386"/>
                  </a:lnTo>
                  <a:lnTo>
                    <a:pt x="42" y="16510"/>
                  </a:lnTo>
                  <a:lnTo>
                    <a:pt x="63" y="16614"/>
                  </a:lnTo>
                  <a:lnTo>
                    <a:pt x="125" y="16718"/>
                  </a:lnTo>
                  <a:lnTo>
                    <a:pt x="209" y="16801"/>
                  </a:lnTo>
                  <a:lnTo>
                    <a:pt x="313" y="16885"/>
                  </a:lnTo>
                  <a:lnTo>
                    <a:pt x="458" y="16926"/>
                  </a:lnTo>
                  <a:lnTo>
                    <a:pt x="458" y="16926"/>
                  </a:lnTo>
                  <a:lnTo>
                    <a:pt x="624" y="16947"/>
                  </a:lnTo>
                  <a:lnTo>
                    <a:pt x="624" y="16947"/>
                  </a:lnTo>
                  <a:lnTo>
                    <a:pt x="728" y="16947"/>
                  </a:lnTo>
                  <a:lnTo>
                    <a:pt x="812" y="16926"/>
                  </a:lnTo>
                  <a:lnTo>
                    <a:pt x="895" y="16864"/>
                  </a:lnTo>
                  <a:lnTo>
                    <a:pt x="978" y="16801"/>
                  </a:lnTo>
                  <a:lnTo>
                    <a:pt x="1103" y="16656"/>
                  </a:lnTo>
                  <a:lnTo>
                    <a:pt x="1207" y="16469"/>
                  </a:lnTo>
                  <a:lnTo>
                    <a:pt x="1207" y="16469"/>
                  </a:lnTo>
                  <a:lnTo>
                    <a:pt x="1560" y="15783"/>
                  </a:lnTo>
                  <a:lnTo>
                    <a:pt x="1872" y="15055"/>
                  </a:lnTo>
                  <a:lnTo>
                    <a:pt x="1872" y="15055"/>
                  </a:lnTo>
                  <a:lnTo>
                    <a:pt x="2226" y="14182"/>
                  </a:lnTo>
                  <a:lnTo>
                    <a:pt x="2600" y="13329"/>
                  </a:lnTo>
                  <a:lnTo>
                    <a:pt x="2995" y="12497"/>
                  </a:lnTo>
                  <a:lnTo>
                    <a:pt x="3411" y="11666"/>
                  </a:lnTo>
                  <a:lnTo>
                    <a:pt x="3847" y="10876"/>
                  </a:lnTo>
                  <a:lnTo>
                    <a:pt x="4305" y="10065"/>
                  </a:lnTo>
                  <a:lnTo>
                    <a:pt x="4804" y="9295"/>
                  </a:lnTo>
                  <a:lnTo>
                    <a:pt x="5303" y="8526"/>
                  </a:lnTo>
                  <a:lnTo>
                    <a:pt x="5823" y="7777"/>
                  </a:lnTo>
                  <a:lnTo>
                    <a:pt x="6384" y="7050"/>
                  </a:lnTo>
                  <a:lnTo>
                    <a:pt x="6966" y="6343"/>
                  </a:lnTo>
                  <a:lnTo>
                    <a:pt x="7548" y="5636"/>
                  </a:lnTo>
                  <a:lnTo>
                    <a:pt x="8172" y="4970"/>
                  </a:lnTo>
                  <a:lnTo>
                    <a:pt x="8838" y="4305"/>
                  </a:lnTo>
                  <a:lnTo>
                    <a:pt x="9503" y="3660"/>
                  </a:lnTo>
                  <a:lnTo>
                    <a:pt x="10210" y="3016"/>
                  </a:lnTo>
                  <a:lnTo>
                    <a:pt x="10210" y="3016"/>
                  </a:lnTo>
                  <a:lnTo>
                    <a:pt x="10875" y="2434"/>
                  </a:lnTo>
                  <a:lnTo>
                    <a:pt x="11520" y="1810"/>
                  </a:lnTo>
                  <a:lnTo>
                    <a:pt x="12830" y="562"/>
                  </a:lnTo>
                  <a:lnTo>
                    <a:pt x="12830" y="562"/>
                  </a:lnTo>
                  <a:lnTo>
                    <a:pt x="12955" y="479"/>
                  </a:lnTo>
                  <a:lnTo>
                    <a:pt x="13059" y="354"/>
                  </a:lnTo>
                  <a:lnTo>
                    <a:pt x="13100" y="292"/>
                  </a:lnTo>
                  <a:lnTo>
                    <a:pt x="13121" y="209"/>
                  </a:lnTo>
                  <a:lnTo>
                    <a:pt x="13142" y="126"/>
                  </a:lnTo>
                  <a:lnTo>
                    <a:pt x="131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4450675" y="325307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extrusionOk="0">
                  <a:moveTo>
                    <a:pt x="13786" y="0"/>
                  </a:moveTo>
                  <a:lnTo>
                    <a:pt x="13703" y="21"/>
                  </a:lnTo>
                  <a:lnTo>
                    <a:pt x="13557" y="104"/>
                  </a:lnTo>
                  <a:lnTo>
                    <a:pt x="13411" y="208"/>
                  </a:lnTo>
                  <a:lnTo>
                    <a:pt x="13266" y="312"/>
                  </a:lnTo>
                  <a:lnTo>
                    <a:pt x="12559" y="853"/>
                  </a:lnTo>
                  <a:lnTo>
                    <a:pt x="11831" y="1352"/>
                  </a:lnTo>
                  <a:lnTo>
                    <a:pt x="11083" y="1809"/>
                  </a:lnTo>
                  <a:lnTo>
                    <a:pt x="10313" y="2246"/>
                  </a:lnTo>
                  <a:lnTo>
                    <a:pt x="9918" y="2433"/>
                  </a:lnTo>
                  <a:lnTo>
                    <a:pt x="9523" y="2620"/>
                  </a:lnTo>
                  <a:lnTo>
                    <a:pt x="9128" y="2807"/>
                  </a:lnTo>
                  <a:lnTo>
                    <a:pt x="8712" y="2974"/>
                  </a:lnTo>
                  <a:lnTo>
                    <a:pt x="8296" y="3119"/>
                  </a:lnTo>
                  <a:lnTo>
                    <a:pt x="7881" y="3244"/>
                  </a:lnTo>
                  <a:lnTo>
                    <a:pt x="7444" y="3369"/>
                  </a:lnTo>
                  <a:lnTo>
                    <a:pt x="7007" y="3473"/>
                  </a:lnTo>
                  <a:lnTo>
                    <a:pt x="3452" y="4284"/>
                  </a:lnTo>
                  <a:lnTo>
                    <a:pt x="21" y="5011"/>
                  </a:lnTo>
                  <a:lnTo>
                    <a:pt x="0" y="5178"/>
                  </a:lnTo>
                  <a:lnTo>
                    <a:pt x="187" y="5261"/>
                  </a:lnTo>
                  <a:lnTo>
                    <a:pt x="374" y="5323"/>
                  </a:lnTo>
                  <a:lnTo>
                    <a:pt x="562" y="5386"/>
                  </a:lnTo>
                  <a:lnTo>
                    <a:pt x="749" y="5427"/>
                  </a:lnTo>
                  <a:lnTo>
                    <a:pt x="1144" y="5490"/>
                  </a:lnTo>
                  <a:lnTo>
                    <a:pt x="1539" y="5531"/>
                  </a:lnTo>
                  <a:lnTo>
                    <a:pt x="2994" y="5531"/>
                  </a:lnTo>
                  <a:lnTo>
                    <a:pt x="3680" y="5490"/>
                  </a:lnTo>
                  <a:lnTo>
                    <a:pt x="4346" y="5406"/>
                  </a:lnTo>
                  <a:lnTo>
                    <a:pt x="5011" y="5323"/>
                  </a:lnTo>
                  <a:lnTo>
                    <a:pt x="5677" y="5199"/>
                  </a:lnTo>
                  <a:lnTo>
                    <a:pt x="6321" y="5053"/>
                  </a:lnTo>
                  <a:lnTo>
                    <a:pt x="6966" y="4887"/>
                  </a:lnTo>
                  <a:lnTo>
                    <a:pt x="7610" y="4700"/>
                  </a:lnTo>
                  <a:lnTo>
                    <a:pt x="8255" y="4492"/>
                  </a:lnTo>
                  <a:lnTo>
                    <a:pt x="8879" y="4242"/>
                  </a:lnTo>
                  <a:lnTo>
                    <a:pt x="9482" y="3993"/>
                  </a:lnTo>
                  <a:lnTo>
                    <a:pt x="10105" y="3722"/>
                  </a:lnTo>
                  <a:lnTo>
                    <a:pt x="10708" y="3410"/>
                  </a:lnTo>
                  <a:lnTo>
                    <a:pt x="11311" y="3098"/>
                  </a:lnTo>
                  <a:lnTo>
                    <a:pt x="11914" y="2766"/>
                  </a:lnTo>
                  <a:lnTo>
                    <a:pt x="12497" y="2412"/>
                  </a:lnTo>
                  <a:lnTo>
                    <a:pt x="12933" y="2142"/>
                  </a:lnTo>
                  <a:lnTo>
                    <a:pt x="13328" y="1830"/>
                  </a:lnTo>
                  <a:lnTo>
                    <a:pt x="13703" y="1497"/>
                  </a:lnTo>
                  <a:lnTo>
                    <a:pt x="14056" y="1123"/>
                  </a:lnTo>
                  <a:lnTo>
                    <a:pt x="14139" y="1019"/>
                  </a:lnTo>
                  <a:lnTo>
                    <a:pt x="14222" y="894"/>
                  </a:lnTo>
                  <a:lnTo>
                    <a:pt x="14285" y="790"/>
                  </a:lnTo>
                  <a:lnTo>
                    <a:pt x="14326" y="666"/>
                  </a:lnTo>
                  <a:lnTo>
                    <a:pt x="14347" y="541"/>
                  </a:lnTo>
                  <a:lnTo>
                    <a:pt x="14347" y="416"/>
                  </a:lnTo>
                  <a:lnTo>
                    <a:pt x="14285" y="291"/>
                  </a:lnTo>
                  <a:lnTo>
                    <a:pt x="14202" y="167"/>
                  </a:lnTo>
                  <a:lnTo>
                    <a:pt x="14118" y="84"/>
                  </a:lnTo>
                  <a:lnTo>
                    <a:pt x="14035" y="42"/>
                  </a:lnTo>
                  <a:lnTo>
                    <a:pt x="1395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4450675" y="325307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fill="none" extrusionOk="0">
                  <a:moveTo>
                    <a:pt x="13869" y="0"/>
                  </a:moveTo>
                  <a:lnTo>
                    <a:pt x="13869" y="0"/>
                  </a:lnTo>
                  <a:lnTo>
                    <a:pt x="13786" y="0"/>
                  </a:lnTo>
                  <a:lnTo>
                    <a:pt x="13703" y="21"/>
                  </a:lnTo>
                  <a:lnTo>
                    <a:pt x="13557" y="104"/>
                  </a:lnTo>
                  <a:lnTo>
                    <a:pt x="13411" y="208"/>
                  </a:lnTo>
                  <a:lnTo>
                    <a:pt x="13266" y="312"/>
                  </a:lnTo>
                  <a:lnTo>
                    <a:pt x="13266" y="312"/>
                  </a:lnTo>
                  <a:lnTo>
                    <a:pt x="12559" y="853"/>
                  </a:lnTo>
                  <a:lnTo>
                    <a:pt x="11831" y="1352"/>
                  </a:lnTo>
                  <a:lnTo>
                    <a:pt x="11083" y="1809"/>
                  </a:lnTo>
                  <a:lnTo>
                    <a:pt x="10313" y="2246"/>
                  </a:lnTo>
                  <a:lnTo>
                    <a:pt x="9918" y="2433"/>
                  </a:lnTo>
                  <a:lnTo>
                    <a:pt x="9523" y="2620"/>
                  </a:lnTo>
                  <a:lnTo>
                    <a:pt x="9128" y="2807"/>
                  </a:lnTo>
                  <a:lnTo>
                    <a:pt x="8712" y="2974"/>
                  </a:lnTo>
                  <a:lnTo>
                    <a:pt x="8296" y="3119"/>
                  </a:lnTo>
                  <a:lnTo>
                    <a:pt x="7881" y="3244"/>
                  </a:lnTo>
                  <a:lnTo>
                    <a:pt x="7444" y="3369"/>
                  </a:lnTo>
                  <a:lnTo>
                    <a:pt x="7007" y="3473"/>
                  </a:lnTo>
                  <a:lnTo>
                    <a:pt x="7007" y="3473"/>
                  </a:lnTo>
                  <a:lnTo>
                    <a:pt x="3452" y="4284"/>
                  </a:lnTo>
                  <a:lnTo>
                    <a:pt x="3452" y="4284"/>
                  </a:lnTo>
                  <a:lnTo>
                    <a:pt x="21" y="5011"/>
                  </a:lnTo>
                  <a:lnTo>
                    <a:pt x="21" y="5011"/>
                  </a:lnTo>
                  <a:lnTo>
                    <a:pt x="0" y="5178"/>
                  </a:lnTo>
                  <a:lnTo>
                    <a:pt x="0" y="5178"/>
                  </a:lnTo>
                  <a:lnTo>
                    <a:pt x="187" y="5261"/>
                  </a:lnTo>
                  <a:lnTo>
                    <a:pt x="374" y="5323"/>
                  </a:lnTo>
                  <a:lnTo>
                    <a:pt x="562" y="5386"/>
                  </a:lnTo>
                  <a:lnTo>
                    <a:pt x="749" y="5427"/>
                  </a:lnTo>
                  <a:lnTo>
                    <a:pt x="1144" y="5490"/>
                  </a:lnTo>
                  <a:lnTo>
                    <a:pt x="1539" y="5531"/>
                  </a:lnTo>
                  <a:lnTo>
                    <a:pt x="1539" y="5531"/>
                  </a:lnTo>
                  <a:lnTo>
                    <a:pt x="2308" y="5531"/>
                  </a:lnTo>
                  <a:lnTo>
                    <a:pt x="2308" y="5531"/>
                  </a:lnTo>
                  <a:lnTo>
                    <a:pt x="2994" y="5531"/>
                  </a:lnTo>
                  <a:lnTo>
                    <a:pt x="3680" y="5490"/>
                  </a:lnTo>
                  <a:lnTo>
                    <a:pt x="4346" y="5406"/>
                  </a:lnTo>
                  <a:lnTo>
                    <a:pt x="5011" y="5323"/>
                  </a:lnTo>
                  <a:lnTo>
                    <a:pt x="5677" y="5199"/>
                  </a:lnTo>
                  <a:lnTo>
                    <a:pt x="6321" y="5053"/>
                  </a:lnTo>
                  <a:lnTo>
                    <a:pt x="6966" y="4887"/>
                  </a:lnTo>
                  <a:lnTo>
                    <a:pt x="7610" y="4700"/>
                  </a:lnTo>
                  <a:lnTo>
                    <a:pt x="8255" y="4492"/>
                  </a:lnTo>
                  <a:lnTo>
                    <a:pt x="8879" y="4242"/>
                  </a:lnTo>
                  <a:lnTo>
                    <a:pt x="9482" y="3993"/>
                  </a:lnTo>
                  <a:lnTo>
                    <a:pt x="10105" y="3722"/>
                  </a:lnTo>
                  <a:lnTo>
                    <a:pt x="10708" y="3410"/>
                  </a:lnTo>
                  <a:lnTo>
                    <a:pt x="11311" y="3098"/>
                  </a:lnTo>
                  <a:lnTo>
                    <a:pt x="11914" y="2766"/>
                  </a:lnTo>
                  <a:lnTo>
                    <a:pt x="12497" y="2412"/>
                  </a:lnTo>
                  <a:lnTo>
                    <a:pt x="12497" y="2412"/>
                  </a:lnTo>
                  <a:lnTo>
                    <a:pt x="12933" y="2142"/>
                  </a:lnTo>
                  <a:lnTo>
                    <a:pt x="13328" y="1830"/>
                  </a:lnTo>
                  <a:lnTo>
                    <a:pt x="13703" y="1497"/>
                  </a:lnTo>
                  <a:lnTo>
                    <a:pt x="14056" y="1123"/>
                  </a:lnTo>
                  <a:lnTo>
                    <a:pt x="14056" y="1123"/>
                  </a:lnTo>
                  <a:lnTo>
                    <a:pt x="14139" y="1019"/>
                  </a:lnTo>
                  <a:lnTo>
                    <a:pt x="14222" y="894"/>
                  </a:lnTo>
                  <a:lnTo>
                    <a:pt x="14285" y="790"/>
                  </a:lnTo>
                  <a:lnTo>
                    <a:pt x="14326" y="666"/>
                  </a:lnTo>
                  <a:lnTo>
                    <a:pt x="14347" y="541"/>
                  </a:lnTo>
                  <a:lnTo>
                    <a:pt x="14347" y="416"/>
                  </a:lnTo>
                  <a:lnTo>
                    <a:pt x="14285" y="291"/>
                  </a:lnTo>
                  <a:lnTo>
                    <a:pt x="14202" y="167"/>
                  </a:lnTo>
                  <a:lnTo>
                    <a:pt x="14202" y="167"/>
                  </a:lnTo>
                  <a:lnTo>
                    <a:pt x="14118" y="84"/>
                  </a:lnTo>
                  <a:lnTo>
                    <a:pt x="14035" y="42"/>
                  </a:lnTo>
                  <a:lnTo>
                    <a:pt x="13952" y="0"/>
                  </a:lnTo>
                  <a:lnTo>
                    <a:pt x="138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566075" y="2767050"/>
              <a:ext cx="115425" cy="66550"/>
            </a:xfrm>
            <a:custGeom>
              <a:avLst/>
              <a:gdLst/>
              <a:ahLst/>
              <a:cxnLst/>
              <a:rect l="l" t="t" r="r" b="b"/>
              <a:pathLst>
                <a:path w="4617" h="2662" extrusionOk="0">
                  <a:moveTo>
                    <a:pt x="1123" y="0"/>
                  </a:moveTo>
                  <a:lnTo>
                    <a:pt x="894" y="21"/>
                  </a:lnTo>
                  <a:lnTo>
                    <a:pt x="728" y="42"/>
                  </a:lnTo>
                  <a:lnTo>
                    <a:pt x="582" y="104"/>
                  </a:lnTo>
                  <a:lnTo>
                    <a:pt x="437" y="166"/>
                  </a:lnTo>
                  <a:lnTo>
                    <a:pt x="312" y="250"/>
                  </a:lnTo>
                  <a:lnTo>
                    <a:pt x="187" y="354"/>
                  </a:lnTo>
                  <a:lnTo>
                    <a:pt x="104" y="478"/>
                  </a:lnTo>
                  <a:lnTo>
                    <a:pt x="42" y="624"/>
                  </a:lnTo>
                  <a:lnTo>
                    <a:pt x="0" y="790"/>
                  </a:lnTo>
                  <a:lnTo>
                    <a:pt x="0" y="977"/>
                  </a:lnTo>
                  <a:lnTo>
                    <a:pt x="42" y="1123"/>
                  </a:lnTo>
                  <a:lnTo>
                    <a:pt x="83" y="1248"/>
                  </a:lnTo>
                  <a:lnTo>
                    <a:pt x="166" y="1372"/>
                  </a:lnTo>
                  <a:lnTo>
                    <a:pt x="291" y="1476"/>
                  </a:lnTo>
                  <a:lnTo>
                    <a:pt x="416" y="1560"/>
                  </a:lnTo>
                  <a:lnTo>
                    <a:pt x="541" y="1622"/>
                  </a:lnTo>
                  <a:lnTo>
                    <a:pt x="707" y="1684"/>
                  </a:lnTo>
                  <a:lnTo>
                    <a:pt x="1726" y="1996"/>
                  </a:lnTo>
                  <a:lnTo>
                    <a:pt x="2745" y="2266"/>
                  </a:lnTo>
                  <a:lnTo>
                    <a:pt x="3639" y="2516"/>
                  </a:lnTo>
                  <a:lnTo>
                    <a:pt x="4117" y="2620"/>
                  </a:lnTo>
                  <a:lnTo>
                    <a:pt x="4346" y="2641"/>
                  </a:lnTo>
                  <a:lnTo>
                    <a:pt x="4616" y="2662"/>
                  </a:lnTo>
                  <a:lnTo>
                    <a:pt x="4595" y="2516"/>
                  </a:lnTo>
                  <a:lnTo>
                    <a:pt x="4575" y="2370"/>
                  </a:lnTo>
                  <a:lnTo>
                    <a:pt x="4533" y="2246"/>
                  </a:lnTo>
                  <a:lnTo>
                    <a:pt x="4491" y="2142"/>
                  </a:lnTo>
                  <a:lnTo>
                    <a:pt x="4367" y="1934"/>
                  </a:lnTo>
                  <a:lnTo>
                    <a:pt x="4221" y="1747"/>
                  </a:lnTo>
                  <a:lnTo>
                    <a:pt x="3930" y="1414"/>
                  </a:lnTo>
                  <a:lnTo>
                    <a:pt x="3639" y="1123"/>
                  </a:lnTo>
                  <a:lnTo>
                    <a:pt x="3306" y="873"/>
                  </a:lnTo>
                  <a:lnTo>
                    <a:pt x="2953" y="645"/>
                  </a:lnTo>
                  <a:lnTo>
                    <a:pt x="2599" y="437"/>
                  </a:lnTo>
                  <a:lnTo>
                    <a:pt x="2225" y="270"/>
                  </a:lnTo>
                  <a:lnTo>
                    <a:pt x="1809" y="146"/>
                  </a:lnTo>
                  <a:lnTo>
                    <a:pt x="1393" y="2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566075" y="2767050"/>
              <a:ext cx="115425" cy="66550"/>
            </a:xfrm>
            <a:custGeom>
              <a:avLst/>
              <a:gdLst/>
              <a:ahLst/>
              <a:cxnLst/>
              <a:rect l="l" t="t" r="r" b="b"/>
              <a:pathLst>
                <a:path w="4617" h="2662" fill="none" extrusionOk="0">
                  <a:moveTo>
                    <a:pt x="1123" y="0"/>
                  </a:moveTo>
                  <a:lnTo>
                    <a:pt x="1123" y="0"/>
                  </a:lnTo>
                  <a:lnTo>
                    <a:pt x="894" y="21"/>
                  </a:lnTo>
                  <a:lnTo>
                    <a:pt x="894" y="21"/>
                  </a:lnTo>
                  <a:lnTo>
                    <a:pt x="728" y="42"/>
                  </a:lnTo>
                  <a:lnTo>
                    <a:pt x="582" y="104"/>
                  </a:lnTo>
                  <a:lnTo>
                    <a:pt x="437" y="166"/>
                  </a:lnTo>
                  <a:lnTo>
                    <a:pt x="312" y="250"/>
                  </a:lnTo>
                  <a:lnTo>
                    <a:pt x="187" y="354"/>
                  </a:lnTo>
                  <a:lnTo>
                    <a:pt x="104" y="478"/>
                  </a:lnTo>
                  <a:lnTo>
                    <a:pt x="42" y="624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0" y="977"/>
                  </a:lnTo>
                  <a:lnTo>
                    <a:pt x="42" y="1123"/>
                  </a:lnTo>
                  <a:lnTo>
                    <a:pt x="83" y="1248"/>
                  </a:lnTo>
                  <a:lnTo>
                    <a:pt x="166" y="1372"/>
                  </a:lnTo>
                  <a:lnTo>
                    <a:pt x="291" y="1476"/>
                  </a:lnTo>
                  <a:lnTo>
                    <a:pt x="416" y="1560"/>
                  </a:lnTo>
                  <a:lnTo>
                    <a:pt x="541" y="1622"/>
                  </a:lnTo>
                  <a:lnTo>
                    <a:pt x="707" y="1684"/>
                  </a:lnTo>
                  <a:lnTo>
                    <a:pt x="707" y="1684"/>
                  </a:lnTo>
                  <a:lnTo>
                    <a:pt x="1726" y="1996"/>
                  </a:lnTo>
                  <a:lnTo>
                    <a:pt x="2745" y="2266"/>
                  </a:lnTo>
                  <a:lnTo>
                    <a:pt x="2745" y="2266"/>
                  </a:lnTo>
                  <a:lnTo>
                    <a:pt x="3639" y="2516"/>
                  </a:lnTo>
                  <a:lnTo>
                    <a:pt x="4117" y="2620"/>
                  </a:lnTo>
                  <a:lnTo>
                    <a:pt x="4346" y="2641"/>
                  </a:lnTo>
                  <a:lnTo>
                    <a:pt x="4616" y="2662"/>
                  </a:lnTo>
                  <a:lnTo>
                    <a:pt x="4616" y="2662"/>
                  </a:lnTo>
                  <a:lnTo>
                    <a:pt x="4595" y="2516"/>
                  </a:lnTo>
                  <a:lnTo>
                    <a:pt x="4575" y="2370"/>
                  </a:lnTo>
                  <a:lnTo>
                    <a:pt x="4533" y="2246"/>
                  </a:lnTo>
                  <a:lnTo>
                    <a:pt x="4491" y="2142"/>
                  </a:lnTo>
                  <a:lnTo>
                    <a:pt x="4367" y="1934"/>
                  </a:lnTo>
                  <a:lnTo>
                    <a:pt x="4221" y="1747"/>
                  </a:lnTo>
                  <a:lnTo>
                    <a:pt x="4221" y="1747"/>
                  </a:lnTo>
                  <a:lnTo>
                    <a:pt x="3930" y="1414"/>
                  </a:lnTo>
                  <a:lnTo>
                    <a:pt x="3639" y="1123"/>
                  </a:lnTo>
                  <a:lnTo>
                    <a:pt x="3306" y="873"/>
                  </a:lnTo>
                  <a:lnTo>
                    <a:pt x="2953" y="645"/>
                  </a:lnTo>
                  <a:lnTo>
                    <a:pt x="2599" y="437"/>
                  </a:lnTo>
                  <a:lnTo>
                    <a:pt x="2225" y="270"/>
                  </a:lnTo>
                  <a:lnTo>
                    <a:pt x="1809" y="146"/>
                  </a:lnTo>
                  <a:lnTo>
                    <a:pt x="1393" y="21"/>
                  </a:lnTo>
                  <a:lnTo>
                    <a:pt x="1393" y="21"/>
                  </a:lnTo>
                  <a:lnTo>
                    <a:pt x="1268" y="0"/>
                  </a:lnTo>
                  <a:lnTo>
                    <a:pt x="11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79" name="Google Shape;2079;p13"/>
            <p:cNvSpPr/>
            <p:nvPr/>
          </p:nvSpPr>
          <p:spPr>
            <a:xfrm>
              <a:off x="4442350" y="2120900"/>
              <a:ext cx="67600" cy="40575"/>
            </a:xfrm>
            <a:custGeom>
              <a:avLst/>
              <a:gdLst/>
              <a:ahLst/>
              <a:cxnLst/>
              <a:rect l="l" t="t" r="r" b="b"/>
              <a:pathLst>
                <a:path w="2704" h="1623" extrusionOk="0">
                  <a:moveTo>
                    <a:pt x="1997" y="1"/>
                  </a:moveTo>
                  <a:lnTo>
                    <a:pt x="1726" y="21"/>
                  </a:lnTo>
                  <a:lnTo>
                    <a:pt x="1435" y="63"/>
                  </a:lnTo>
                  <a:lnTo>
                    <a:pt x="1165" y="125"/>
                  </a:lnTo>
                  <a:lnTo>
                    <a:pt x="874" y="209"/>
                  </a:lnTo>
                  <a:lnTo>
                    <a:pt x="645" y="312"/>
                  </a:lnTo>
                  <a:lnTo>
                    <a:pt x="416" y="437"/>
                  </a:lnTo>
                  <a:lnTo>
                    <a:pt x="250" y="583"/>
                  </a:lnTo>
                  <a:lnTo>
                    <a:pt x="167" y="645"/>
                  </a:lnTo>
                  <a:lnTo>
                    <a:pt x="125" y="728"/>
                  </a:lnTo>
                  <a:lnTo>
                    <a:pt x="42" y="874"/>
                  </a:lnTo>
                  <a:lnTo>
                    <a:pt x="0" y="1040"/>
                  </a:lnTo>
                  <a:lnTo>
                    <a:pt x="0" y="1123"/>
                  </a:lnTo>
                  <a:lnTo>
                    <a:pt x="0" y="1207"/>
                  </a:lnTo>
                  <a:lnTo>
                    <a:pt x="42" y="1269"/>
                  </a:lnTo>
                  <a:lnTo>
                    <a:pt x="84" y="1352"/>
                  </a:lnTo>
                  <a:lnTo>
                    <a:pt x="188" y="1477"/>
                  </a:lnTo>
                  <a:lnTo>
                    <a:pt x="312" y="1560"/>
                  </a:lnTo>
                  <a:lnTo>
                    <a:pt x="437" y="1622"/>
                  </a:lnTo>
                  <a:lnTo>
                    <a:pt x="666" y="1622"/>
                  </a:lnTo>
                  <a:lnTo>
                    <a:pt x="770" y="1602"/>
                  </a:lnTo>
                  <a:lnTo>
                    <a:pt x="1061" y="1477"/>
                  </a:lnTo>
                  <a:lnTo>
                    <a:pt x="1352" y="1352"/>
                  </a:lnTo>
                  <a:lnTo>
                    <a:pt x="1601" y="1207"/>
                  </a:lnTo>
                  <a:lnTo>
                    <a:pt x="1851" y="1019"/>
                  </a:lnTo>
                  <a:lnTo>
                    <a:pt x="2080" y="832"/>
                  </a:lnTo>
                  <a:lnTo>
                    <a:pt x="2308" y="624"/>
                  </a:lnTo>
                  <a:lnTo>
                    <a:pt x="2516" y="396"/>
                  </a:lnTo>
                  <a:lnTo>
                    <a:pt x="2703" y="146"/>
                  </a:lnTo>
                  <a:lnTo>
                    <a:pt x="2558" y="84"/>
                  </a:lnTo>
                  <a:lnTo>
                    <a:pt x="2392" y="42"/>
                  </a:lnTo>
                  <a:lnTo>
                    <a:pt x="2204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80" name="Google Shape;2080;p13"/>
            <p:cNvSpPr/>
            <p:nvPr/>
          </p:nvSpPr>
          <p:spPr>
            <a:xfrm>
              <a:off x="4442350" y="2120900"/>
              <a:ext cx="67600" cy="40575"/>
            </a:xfrm>
            <a:custGeom>
              <a:avLst/>
              <a:gdLst/>
              <a:ahLst/>
              <a:cxnLst/>
              <a:rect l="l" t="t" r="r" b="b"/>
              <a:pathLst>
                <a:path w="2704" h="1623" fill="none" extrusionOk="0">
                  <a:moveTo>
                    <a:pt x="1997" y="1"/>
                  </a:moveTo>
                  <a:lnTo>
                    <a:pt x="1997" y="1"/>
                  </a:lnTo>
                  <a:lnTo>
                    <a:pt x="1726" y="21"/>
                  </a:lnTo>
                  <a:lnTo>
                    <a:pt x="1435" y="63"/>
                  </a:lnTo>
                  <a:lnTo>
                    <a:pt x="1165" y="125"/>
                  </a:lnTo>
                  <a:lnTo>
                    <a:pt x="874" y="209"/>
                  </a:lnTo>
                  <a:lnTo>
                    <a:pt x="645" y="312"/>
                  </a:lnTo>
                  <a:lnTo>
                    <a:pt x="416" y="437"/>
                  </a:lnTo>
                  <a:lnTo>
                    <a:pt x="250" y="583"/>
                  </a:lnTo>
                  <a:lnTo>
                    <a:pt x="167" y="645"/>
                  </a:lnTo>
                  <a:lnTo>
                    <a:pt x="125" y="728"/>
                  </a:lnTo>
                  <a:lnTo>
                    <a:pt x="125" y="728"/>
                  </a:lnTo>
                  <a:lnTo>
                    <a:pt x="42" y="874"/>
                  </a:lnTo>
                  <a:lnTo>
                    <a:pt x="0" y="1040"/>
                  </a:lnTo>
                  <a:lnTo>
                    <a:pt x="0" y="1123"/>
                  </a:lnTo>
                  <a:lnTo>
                    <a:pt x="0" y="1207"/>
                  </a:lnTo>
                  <a:lnTo>
                    <a:pt x="42" y="1269"/>
                  </a:lnTo>
                  <a:lnTo>
                    <a:pt x="84" y="1352"/>
                  </a:lnTo>
                  <a:lnTo>
                    <a:pt x="84" y="1352"/>
                  </a:lnTo>
                  <a:lnTo>
                    <a:pt x="188" y="1477"/>
                  </a:lnTo>
                  <a:lnTo>
                    <a:pt x="312" y="1560"/>
                  </a:lnTo>
                  <a:lnTo>
                    <a:pt x="437" y="1622"/>
                  </a:lnTo>
                  <a:lnTo>
                    <a:pt x="562" y="1622"/>
                  </a:lnTo>
                  <a:lnTo>
                    <a:pt x="562" y="1622"/>
                  </a:lnTo>
                  <a:lnTo>
                    <a:pt x="666" y="1622"/>
                  </a:lnTo>
                  <a:lnTo>
                    <a:pt x="770" y="1602"/>
                  </a:lnTo>
                  <a:lnTo>
                    <a:pt x="770" y="1602"/>
                  </a:lnTo>
                  <a:lnTo>
                    <a:pt x="1061" y="1477"/>
                  </a:lnTo>
                  <a:lnTo>
                    <a:pt x="1352" y="1352"/>
                  </a:lnTo>
                  <a:lnTo>
                    <a:pt x="1601" y="1207"/>
                  </a:lnTo>
                  <a:lnTo>
                    <a:pt x="1851" y="1019"/>
                  </a:lnTo>
                  <a:lnTo>
                    <a:pt x="2080" y="832"/>
                  </a:lnTo>
                  <a:lnTo>
                    <a:pt x="2308" y="624"/>
                  </a:lnTo>
                  <a:lnTo>
                    <a:pt x="2516" y="396"/>
                  </a:lnTo>
                  <a:lnTo>
                    <a:pt x="2703" y="146"/>
                  </a:lnTo>
                  <a:lnTo>
                    <a:pt x="2703" y="146"/>
                  </a:lnTo>
                  <a:lnTo>
                    <a:pt x="2558" y="84"/>
                  </a:lnTo>
                  <a:lnTo>
                    <a:pt x="2392" y="42"/>
                  </a:lnTo>
                  <a:lnTo>
                    <a:pt x="2204" y="1"/>
                  </a:lnTo>
                  <a:lnTo>
                    <a:pt x="199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3962550" y="2024725"/>
              <a:ext cx="1059950" cy="1416550"/>
            </a:xfrm>
            <a:custGeom>
              <a:avLst/>
              <a:gdLst/>
              <a:ahLst/>
              <a:cxnLst/>
              <a:rect l="l" t="t" r="r" b="b"/>
              <a:pathLst>
                <a:path w="42398" h="56662" extrusionOk="0">
                  <a:moveTo>
                    <a:pt x="24599" y="32833"/>
                  </a:moveTo>
                  <a:lnTo>
                    <a:pt x="25077" y="32874"/>
                  </a:lnTo>
                  <a:lnTo>
                    <a:pt x="25534" y="32958"/>
                  </a:lnTo>
                  <a:lnTo>
                    <a:pt x="25971" y="33103"/>
                  </a:lnTo>
                  <a:lnTo>
                    <a:pt x="26366" y="33290"/>
                  </a:lnTo>
                  <a:lnTo>
                    <a:pt x="26761" y="33498"/>
                  </a:lnTo>
                  <a:lnTo>
                    <a:pt x="27114" y="33768"/>
                  </a:lnTo>
                  <a:lnTo>
                    <a:pt x="27447" y="34060"/>
                  </a:lnTo>
                  <a:lnTo>
                    <a:pt x="27738" y="34392"/>
                  </a:lnTo>
                  <a:lnTo>
                    <a:pt x="27988" y="34767"/>
                  </a:lnTo>
                  <a:lnTo>
                    <a:pt x="28216" y="35162"/>
                  </a:lnTo>
                  <a:lnTo>
                    <a:pt x="28404" y="35577"/>
                  </a:lnTo>
                  <a:lnTo>
                    <a:pt x="28549" y="36035"/>
                  </a:lnTo>
                  <a:lnTo>
                    <a:pt x="28632" y="36513"/>
                  </a:lnTo>
                  <a:lnTo>
                    <a:pt x="28695" y="37033"/>
                  </a:lnTo>
                  <a:lnTo>
                    <a:pt x="28695" y="37594"/>
                  </a:lnTo>
                  <a:lnTo>
                    <a:pt x="28695" y="38052"/>
                  </a:lnTo>
                  <a:lnTo>
                    <a:pt x="28653" y="38488"/>
                  </a:lnTo>
                  <a:lnTo>
                    <a:pt x="28591" y="38925"/>
                  </a:lnTo>
                  <a:lnTo>
                    <a:pt x="28508" y="39341"/>
                  </a:lnTo>
                  <a:lnTo>
                    <a:pt x="28404" y="39757"/>
                  </a:lnTo>
                  <a:lnTo>
                    <a:pt x="28279" y="40152"/>
                  </a:lnTo>
                  <a:lnTo>
                    <a:pt x="28113" y="40547"/>
                  </a:lnTo>
                  <a:lnTo>
                    <a:pt x="27925" y="40900"/>
                  </a:lnTo>
                  <a:lnTo>
                    <a:pt x="27738" y="41275"/>
                  </a:lnTo>
                  <a:lnTo>
                    <a:pt x="27510" y="41607"/>
                  </a:lnTo>
                  <a:lnTo>
                    <a:pt x="27260" y="41940"/>
                  </a:lnTo>
                  <a:lnTo>
                    <a:pt x="26969" y="42252"/>
                  </a:lnTo>
                  <a:lnTo>
                    <a:pt x="26678" y="42564"/>
                  </a:lnTo>
                  <a:lnTo>
                    <a:pt x="26345" y="42834"/>
                  </a:lnTo>
                  <a:lnTo>
                    <a:pt x="25992" y="43104"/>
                  </a:lnTo>
                  <a:lnTo>
                    <a:pt x="25617" y="43375"/>
                  </a:lnTo>
                  <a:lnTo>
                    <a:pt x="25326" y="43541"/>
                  </a:lnTo>
                  <a:lnTo>
                    <a:pt x="25035" y="43687"/>
                  </a:lnTo>
                  <a:lnTo>
                    <a:pt x="24744" y="43832"/>
                  </a:lnTo>
                  <a:lnTo>
                    <a:pt x="24453" y="43957"/>
                  </a:lnTo>
                  <a:lnTo>
                    <a:pt x="24141" y="44040"/>
                  </a:lnTo>
                  <a:lnTo>
                    <a:pt x="23850" y="44123"/>
                  </a:lnTo>
                  <a:lnTo>
                    <a:pt x="23538" y="44186"/>
                  </a:lnTo>
                  <a:lnTo>
                    <a:pt x="23226" y="44227"/>
                  </a:lnTo>
                  <a:lnTo>
                    <a:pt x="22914" y="44248"/>
                  </a:lnTo>
                  <a:lnTo>
                    <a:pt x="22623" y="44248"/>
                  </a:lnTo>
                  <a:lnTo>
                    <a:pt x="22311" y="44206"/>
                  </a:lnTo>
                  <a:lnTo>
                    <a:pt x="21999" y="44165"/>
                  </a:lnTo>
                  <a:lnTo>
                    <a:pt x="21688" y="44102"/>
                  </a:lnTo>
                  <a:lnTo>
                    <a:pt x="21355" y="43999"/>
                  </a:lnTo>
                  <a:lnTo>
                    <a:pt x="21043" y="43874"/>
                  </a:lnTo>
                  <a:lnTo>
                    <a:pt x="20731" y="43728"/>
                  </a:lnTo>
                  <a:lnTo>
                    <a:pt x="20482" y="43603"/>
                  </a:lnTo>
                  <a:lnTo>
                    <a:pt x="20274" y="43458"/>
                  </a:lnTo>
                  <a:lnTo>
                    <a:pt x="20045" y="43292"/>
                  </a:lnTo>
                  <a:lnTo>
                    <a:pt x="19858" y="43125"/>
                  </a:lnTo>
                  <a:lnTo>
                    <a:pt x="19671" y="42938"/>
                  </a:lnTo>
                  <a:lnTo>
                    <a:pt x="19504" y="42751"/>
                  </a:lnTo>
                  <a:lnTo>
                    <a:pt x="19359" y="42543"/>
                  </a:lnTo>
                  <a:lnTo>
                    <a:pt x="19213" y="42335"/>
                  </a:lnTo>
                  <a:lnTo>
                    <a:pt x="19088" y="42106"/>
                  </a:lnTo>
                  <a:lnTo>
                    <a:pt x="18984" y="41878"/>
                  </a:lnTo>
                  <a:lnTo>
                    <a:pt x="18777" y="41399"/>
                  </a:lnTo>
                  <a:lnTo>
                    <a:pt x="18610" y="40921"/>
                  </a:lnTo>
                  <a:lnTo>
                    <a:pt x="18485" y="40401"/>
                  </a:lnTo>
                  <a:lnTo>
                    <a:pt x="18402" y="40069"/>
                  </a:lnTo>
                  <a:lnTo>
                    <a:pt x="18361" y="39736"/>
                  </a:lnTo>
                  <a:lnTo>
                    <a:pt x="18319" y="39403"/>
                  </a:lnTo>
                  <a:lnTo>
                    <a:pt x="18319" y="39071"/>
                  </a:lnTo>
                  <a:lnTo>
                    <a:pt x="18319" y="38759"/>
                  </a:lnTo>
                  <a:lnTo>
                    <a:pt x="18340" y="38426"/>
                  </a:lnTo>
                  <a:lnTo>
                    <a:pt x="18361" y="38114"/>
                  </a:lnTo>
                  <a:lnTo>
                    <a:pt x="18423" y="37802"/>
                  </a:lnTo>
                  <a:lnTo>
                    <a:pt x="18485" y="37490"/>
                  </a:lnTo>
                  <a:lnTo>
                    <a:pt x="18569" y="37199"/>
                  </a:lnTo>
                  <a:lnTo>
                    <a:pt x="18673" y="36887"/>
                  </a:lnTo>
                  <a:lnTo>
                    <a:pt x="18777" y="36596"/>
                  </a:lnTo>
                  <a:lnTo>
                    <a:pt x="18901" y="36326"/>
                  </a:lnTo>
                  <a:lnTo>
                    <a:pt x="19047" y="36035"/>
                  </a:lnTo>
                  <a:lnTo>
                    <a:pt x="19213" y="35785"/>
                  </a:lnTo>
                  <a:lnTo>
                    <a:pt x="19380" y="35515"/>
                  </a:lnTo>
                  <a:lnTo>
                    <a:pt x="19567" y="35266"/>
                  </a:lnTo>
                  <a:lnTo>
                    <a:pt x="19754" y="35016"/>
                  </a:lnTo>
                  <a:lnTo>
                    <a:pt x="19962" y="34787"/>
                  </a:lnTo>
                  <a:lnTo>
                    <a:pt x="20170" y="34559"/>
                  </a:lnTo>
                  <a:lnTo>
                    <a:pt x="20398" y="34351"/>
                  </a:lnTo>
                  <a:lnTo>
                    <a:pt x="20648" y="34164"/>
                  </a:lnTo>
                  <a:lnTo>
                    <a:pt x="20897" y="33976"/>
                  </a:lnTo>
                  <a:lnTo>
                    <a:pt x="21168" y="33789"/>
                  </a:lnTo>
                  <a:lnTo>
                    <a:pt x="21438" y="33623"/>
                  </a:lnTo>
                  <a:lnTo>
                    <a:pt x="21708" y="33477"/>
                  </a:lnTo>
                  <a:lnTo>
                    <a:pt x="21999" y="33353"/>
                  </a:lnTo>
                  <a:lnTo>
                    <a:pt x="22311" y="33228"/>
                  </a:lnTo>
                  <a:lnTo>
                    <a:pt x="22623" y="33124"/>
                  </a:lnTo>
                  <a:lnTo>
                    <a:pt x="22935" y="33020"/>
                  </a:lnTo>
                  <a:lnTo>
                    <a:pt x="23268" y="32937"/>
                  </a:lnTo>
                  <a:lnTo>
                    <a:pt x="23600" y="32895"/>
                  </a:lnTo>
                  <a:lnTo>
                    <a:pt x="23850" y="32854"/>
                  </a:lnTo>
                  <a:lnTo>
                    <a:pt x="24100" y="32833"/>
                  </a:lnTo>
                  <a:close/>
                  <a:moveTo>
                    <a:pt x="29173" y="1"/>
                  </a:moveTo>
                  <a:lnTo>
                    <a:pt x="28528" y="42"/>
                  </a:lnTo>
                  <a:lnTo>
                    <a:pt x="27884" y="105"/>
                  </a:lnTo>
                  <a:lnTo>
                    <a:pt x="27239" y="188"/>
                  </a:lnTo>
                  <a:lnTo>
                    <a:pt x="26595" y="271"/>
                  </a:lnTo>
                  <a:lnTo>
                    <a:pt x="25971" y="396"/>
                  </a:lnTo>
                  <a:lnTo>
                    <a:pt x="25326" y="521"/>
                  </a:lnTo>
                  <a:lnTo>
                    <a:pt x="24703" y="666"/>
                  </a:lnTo>
                  <a:lnTo>
                    <a:pt x="24079" y="833"/>
                  </a:lnTo>
                  <a:lnTo>
                    <a:pt x="23455" y="999"/>
                  </a:lnTo>
                  <a:lnTo>
                    <a:pt x="22831" y="1207"/>
                  </a:lnTo>
                  <a:lnTo>
                    <a:pt x="22207" y="1394"/>
                  </a:lnTo>
                  <a:lnTo>
                    <a:pt x="20981" y="1851"/>
                  </a:lnTo>
                  <a:lnTo>
                    <a:pt x="20274" y="2122"/>
                  </a:lnTo>
                  <a:lnTo>
                    <a:pt x="19587" y="2413"/>
                  </a:lnTo>
                  <a:lnTo>
                    <a:pt x="18901" y="2725"/>
                  </a:lnTo>
                  <a:lnTo>
                    <a:pt x="18215" y="3037"/>
                  </a:lnTo>
                  <a:lnTo>
                    <a:pt x="17550" y="3369"/>
                  </a:lnTo>
                  <a:lnTo>
                    <a:pt x="16884" y="3723"/>
                  </a:lnTo>
                  <a:lnTo>
                    <a:pt x="16240" y="4097"/>
                  </a:lnTo>
                  <a:lnTo>
                    <a:pt x="15574" y="4471"/>
                  </a:lnTo>
                  <a:lnTo>
                    <a:pt x="14951" y="4866"/>
                  </a:lnTo>
                  <a:lnTo>
                    <a:pt x="14327" y="5261"/>
                  </a:lnTo>
                  <a:lnTo>
                    <a:pt x="13703" y="5677"/>
                  </a:lnTo>
                  <a:lnTo>
                    <a:pt x="13079" y="6114"/>
                  </a:lnTo>
                  <a:lnTo>
                    <a:pt x="12476" y="6571"/>
                  </a:lnTo>
                  <a:lnTo>
                    <a:pt x="11894" y="7029"/>
                  </a:lnTo>
                  <a:lnTo>
                    <a:pt x="11291" y="7507"/>
                  </a:lnTo>
                  <a:lnTo>
                    <a:pt x="10730" y="8006"/>
                  </a:lnTo>
                  <a:lnTo>
                    <a:pt x="10002" y="8651"/>
                  </a:lnTo>
                  <a:lnTo>
                    <a:pt x="9295" y="9337"/>
                  </a:lnTo>
                  <a:lnTo>
                    <a:pt x="8609" y="10023"/>
                  </a:lnTo>
                  <a:lnTo>
                    <a:pt x="7964" y="10730"/>
                  </a:lnTo>
                  <a:lnTo>
                    <a:pt x="7341" y="11437"/>
                  </a:lnTo>
                  <a:lnTo>
                    <a:pt x="6738" y="12186"/>
                  </a:lnTo>
                  <a:lnTo>
                    <a:pt x="6176" y="12934"/>
                  </a:lnTo>
                  <a:lnTo>
                    <a:pt x="5615" y="13724"/>
                  </a:lnTo>
                  <a:lnTo>
                    <a:pt x="5095" y="14514"/>
                  </a:lnTo>
                  <a:lnTo>
                    <a:pt x="4596" y="15325"/>
                  </a:lnTo>
                  <a:lnTo>
                    <a:pt x="4118" y="16136"/>
                  </a:lnTo>
                  <a:lnTo>
                    <a:pt x="3681" y="16989"/>
                  </a:lnTo>
                  <a:lnTo>
                    <a:pt x="3265" y="17841"/>
                  </a:lnTo>
                  <a:lnTo>
                    <a:pt x="2849" y="18714"/>
                  </a:lnTo>
                  <a:lnTo>
                    <a:pt x="2475" y="19609"/>
                  </a:lnTo>
                  <a:lnTo>
                    <a:pt x="2142" y="20523"/>
                  </a:lnTo>
                  <a:lnTo>
                    <a:pt x="1747" y="21625"/>
                  </a:lnTo>
                  <a:lnTo>
                    <a:pt x="1415" y="22727"/>
                  </a:lnTo>
                  <a:lnTo>
                    <a:pt x="1103" y="23829"/>
                  </a:lnTo>
                  <a:lnTo>
                    <a:pt x="832" y="24931"/>
                  </a:lnTo>
                  <a:lnTo>
                    <a:pt x="604" y="26054"/>
                  </a:lnTo>
                  <a:lnTo>
                    <a:pt x="417" y="27177"/>
                  </a:lnTo>
                  <a:lnTo>
                    <a:pt x="250" y="28321"/>
                  </a:lnTo>
                  <a:lnTo>
                    <a:pt x="125" y="29444"/>
                  </a:lnTo>
                  <a:lnTo>
                    <a:pt x="84" y="30150"/>
                  </a:lnTo>
                  <a:lnTo>
                    <a:pt x="42" y="30837"/>
                  </a:lnTo>
                  <a:lnTo>
                    <a:pt x="21" y="31544"/>
                  </a:lnTo>
                  <a:lnTo>
                    <a:pt x="1" y="32251"/>
                  </a:lnTo>
                  <a:lnTo>
                    <a:pt x="1" y="32937"/>
                  </a:lnTo>
                  <a:lnTo>
                    <a:pt x="21" y="33644"/>
                  </a:lnTo>
                  <a:lnTo>
                    <a:pt x="42" y="34351"/>
                  </a:lnTo>
                  <a:lnTo>
                    <a:pt x="105" y="35058"/>
                  </a:lnTo>
                  <a:lnTo>
                    <a:pt x="229" y="36492"/>
                  </a:lnTo>
                  <a:lnTo>
                    <a:pt x="292" y="37220"/>
                  </a:lnTo>
                  <a:lnTo>
                    <a:pt x="396" y="37927"/>
                  </a:lnTo>
                  <a:lnTo>
                    <a:pt x="500" y="38634"/>
                  </a:lnTo>
                  <a:lnTo>
                    <a:pt x="604" y="39341"/>
                  </a:lnTo>
                  <a:lnTo>
                    <a:pt x="749" y="40027"/>
                  </a:lnTo>
                  <a:lnTo>
                    <a:pt x="895" y="40734"/>
                  </a:lnTo>
                  <a:lnTo>
                    <a:pt x="1061" y="41420"/>
                  </a:lnTo>
                  <a:lnTo>
                    <a:pt x="1269" y="42106"/>
                  </a:lnTo>
                  <a:lnTo>
                    <a:pt x="1477" y="42772"/>
                  </a:lnTo>
                  <a:lnTo>
                    <a:pt x="1706" y="43458"/>
                  </a:lnTo>
                  <a:lnTo>
                    <a:pt x="1976" y="44123"/>
                  </a:lnTo>
                  <a:lnTo>
                    <a:pt x="2267" y="44789"/>
                  </a:lnTo>
                  <a:lnTo>
                    <a:pt x="2579" y="45433"/>
                  </a:lnTo>
                  <a:lnTo>
                    <a:pt x="2912" y="46099"/>
                  </a:lnTo>
                  <a:lnTo>
                    <a:pt x="3494" y="47097"/>
                  </a:lnTo>
                  <a:lnTo>
                    <a:pt x="4097" y="48074"/>
                  </a:lnTo>
                  <a:lnTo>
                    <a:pt x="4430" y="48552"/>
                  </a:lnTo>
                  <a:lnTo>
                    <a:pt x="4741" y="49030"/>
                  </a:lnTo>
                  <a:lnTo>
                    <a:pt x="5095" y="49488"/>
                  </a:lnTo>
                  <a:lnTo>
                    <a:pt x="5448" y="49945"/>
                  </a:lnTo>
                  <a:lnTo>
                    <a:pt x="5802" y="50382"/>
                  </a:lnTo>
                  <a:lnTo>
                    <a:pt x="6176" y="50798"/>
                  </a:lnTo>
                  <a:lnTo>
                    <a:pt x="6571" y="51214"/>
                  </a:lnTo>
                  <a:lnTo>
                    <a:pt x="6987" y="51629"/>
                  </a:lnTo>
                  <a:lnTo>
                    <a:pt x="7403" y="52025"/>
                  </a:lnTo>
                  <a:lnTo>
                    <a:pt x="7840" y="52399"/>
                  </a:lnTo>
                  <a:lnTo>
                    <a:pt x="8297" y="52773"/>
                  </a:lnTo>
                  <a:lnTo>
                    <a:pt x="8754" y="53127"/>
                  </a:lnTo>
                  <a:lnTo>
                    <a:pt x="9482" y="53605"/>
                  </a:lnTo>
                  <a:lnTo>
                    <a:pt x="10210" y="54062"/>
                  </a:lnTo>
                  <a:lnTo>
                    <a:pt x="10938" y="54457"/>
                  </a:lnTo>
                  <a:lnTo>
                    <a:pt x="11686" y="54832"/>
                  </a:lnTo>
                  <a:lnTo>
                    <a:pt x="12414" y="55143"/>
                  </a:lnTo>
                  <a:lnTo>
                    <a:pt x="13163" y="55435"/>
                  </a:lnTo>
                  <a:lnTo>
                    <a:pt x="13890" y="55684"/>
                  </a:lnTo>
                  <a:lnTo>
                    <a:pt x="14597" y="55913"/>
                  </a:lnTo>
                  <a:lnTo>
                    <a:pt x="15304" y="56100"/>
                  </a:lnTo>
                  <a:lnTo>
                    <a:pt x="16011" y="56266"/>
                  </a:lnTo>
                  <a:lnTo>
                    <a:pt x="16676" y="56391"/>
                  </a:lnTo>
                  <a:lnTo>
                    <a:pt x="17321" y="56495"/>
                  </a:lnTo>
                  <a:lnTo>
                    <a:pt x="17945" y="56557"/>
                  </a:lnTo>
                  <a:lnTo>
                    <a:pt x="18527" y="56620"/>
                  </a:lnTo>
                  <a:lnTo>
                    <a:pt x="19088" y="56661"/>
                  </a:lnTo>
                  <a:lnTo>
                    <a:pt x="19629" y="56661"/>
                  </a:lnTo>
                  <a:lnTo>
                    <a:pt x="20669" y="56641"/>
                  </a:lnTo>
                  <a:lnTo>
                    <a:pt x="21667" y="56599"/>
                  </a:lnTo>
                  <a:lnTo>
                    <a:pt x="22602" y="56537"/>
                  </a:lnTo>
                  <a:lnTo>
                    <a:pt x="23517" y="56453"/>
                  </a:lnTo>
                  <a:lnTo>
                    <a:pt x="24391" y="56329"/>
                  </a:lnTo>
                  <a:lnTo>
                    <a:pt x="25222" y="56204"/>
                  </a:lnTo>
                  <a:lnTo>
                    <a:pt x="26012" y="56038"/>
                  </a:lnTo>
                  <a:lnTo>
                    <a:pt x="26782" y="55871"/>
                  </a:lnTo>
                  <a:lnTo>
                    <a:pt x="27510" y="55663"/>
                  </a:lnTo>
                  <a:lnTo>
                    <a:pt x="28237" y="55435"/>
                  </a:lnTo>
                  <a:lnTo>
                    <a:pt x="28923" y="55185"/>
                  </a:lnTo>
                  <a:lnTo>
                    <a:pt x="29589" y="54915"/>
                  </a:lnTo>
                  <a:lnTo>
                    <a:pt x="30233" y="54624"/>
                  </a:lnTo>
                  <a:lnTo>
                    <a:pt x="30878" y="54312"/>
                  </a:lnTo>
                  <a:lnTo>
                    <a:pt x="31502" y="53958"/>
                  </a:lnTo>
                  <a:lnTo>
                    <a:pt x="32105" y="53605"/>
                  </a:lnTo>
                  <a:lnTo>
                    <a:pt x="32687" y="53251"/>
                  </a:lnTo>
                  <a:lnTo>
                    <a:pt x="33248" y="52877"/>
                  </a:lnTo>
                  <a:lnTo>
                    <a:pt x="33789" y="52503"/>
                  </a:lnTo>
                  <a:lnTo>
                    <a:pt x="34330" y="52108"/>
                  </a:lnTo>
                  <a:lnTo>
                    <a:pt x="34870" y="51692"/>
                  </a:lnTo>
                  <a:lnTo>
                    <a:pt x="35390" y="51276"/>
                  </a:lnTo>
                  <a:lnTo>
                    <a:pt x="35889" y="50839"/>
                  </a:lnTo>
                  <a:lnTo>
                    <a:pt x="36367" y="50403"/>
                  </a:lnTo>
                  <a:lnTo>
                    <a:pt x="36845" y="49945"/>
                  </a:lnTo>
                  <a:lnTo>
                    <a:pt x="37303" y="49467"/>
                  </a:lnTo>
                  <a:lnTo>
                    <a:pt x="37760" y="48989"/>
                  </a:lnTo>
                  <a:lnTo>
                    <a:pt x="38197" y="48469"/>
                  </a:lnTo>
                  <a:lnTo>
                    <a:pt x="38613" y="47949"/>
                  </a:lnTo>
                  <a:lnTo>
                    <a:pt x="39008" y="47409"/>
                  </a:lnTo>
                  <a:lnTo>
                    <a:pt x="39403" y="46868"/>
                  </a:lnTo>
                  <a:lnTo>
                    <a:pt x="39756" y="46286"/>
                  </a:lnTo>
                  <a:lnTo>
                    <a:pt x="40110" y="45704"/>
                  </a:lnTo>
                  <a:lnTo>
                    <a:pt x="40422" y="45121"/>
                  </a:lnTo>
                  <a:lnTo>
                    <a:pt x="40734" y="44518"/>
                  </a:lnTo>
                  <a:lnTo>
                    <a:pt x="41004" y="43915"/>
                  </a:lnTo>
                  <a:lnTo>
                    <a:pt x="41233" y="43312"/>
                  </a:lnTo>
                  <a:lnTo>
                    <a:pt x="41461" y="42689"/>
                  </a:lnTo>
                  <a:lnTo>
                    <a:pt x="41649" y="42086"/>
                  </a:lnTo>
                  <a:lnTo>
                    <a:pt x="41815" y="41441"/>
                  </a:lnTo>
                  <a:lnTo>
                    <a:pt x="41981" y="40817"/>
                  </a:lnTo>
                  <a:lnTo>
                    <a:pt x="42106" y="40173"/>
                  </a:lnTo>
                  <a:lnTo>
                    <a:pt x="42210" y="39528"/>
                  </a:lnTo>
                  <a:lnTo>
                    <a:pt x="42272" y="38883"/>
                  </a:lnTo>
                  <a:lnTo>
                    <a:pt x="42335" y="38218"/>
                  </a:lnTo>
                  <a:lnTo>
                    <a:pt x="42376" y="37553"/>
                  </a:lnTo>
                  <a:lnTo>
                    <a:pt x="42397" y="36887"/>
                  </a:lnTo>
                  <a:lnTo>
                    <a:pt x="42397" y="36222"/>
                  </a:lnTo>
                  <a:lnTo>
                    <a:pt x="42376" y="35577"/>
                  </a:lnTo>
                  <a:lnTo>
                    <a:pt x="42335" y="34954"/>
                  </a:lnTo>
                  <a:lnTo>
                    <a:pt x="42272" y="34330"/>
                  </a:lnTo>
                  <a:lnTo>
                    <a:pt x="42189" y="33706"/>
                  </a:lnTo>
                  <a:lnTo>
                    <a:pt x="42064" y="33103"/>
                  </a:lnTo>
                  <a:lnTo>
                    <a:pt x="41940" y="32521"/>
                  </a:lnTo>
                  <a:lnTo>
                    <a:pt x="41773" y="31939"/>
                  </a:lnTo>
                  <a:lnTo>
                    <a:pt x="41586" y="31356"/>
                  </a:lnTo>
                  <a:lnTo>
                    <a:pt x="41378" y="30795"/>
                  </a:lnTo>
                  <a:lnTo>
                    <a:pt x="41150" y="30254"/>
                  </a:lnTo>
                  <a:lnTo>
                    <a:pt x="40879" y="29714"/>
                  </a:lnTo>
                  <a:lnTo>
                    <a:pt x="40567" y="29173"/>
                  </a:lnTo>
                  <a:lnTo>
                    <a:pt x="40235" y="28653"/>
                  </a:lnTo>
                  <a:lnTo>
                    <a:pt x="39881" y="28154"/>
                  </a:lnTo>
                  <a:lnTo>
                    <a:pt x="39486" y="27655"/>
                  </a:lnTo>
                  <a:lnTo>
                    <a:pt x="39050" y="27156"/>
                  </a:lnTo>
                  <a:lnTo>
                    <a:pt x="38654" y="26740"/>
                  </a:lnTo>
                  <a:lnTo>
                    <a:pt x="38259" y="26345"/>
                  </a:lnTo>
                  <a:lnTo>
                    <a:pt x="37844" y="25950"/>
                  </a:lnTo>
                  <a:lnTo>
                    <a:pt x="37428" y="25576"/>
                  </a:lnTo>
                  <a:lnTo>
                    <a:pt x="36991" y="25202"/>
                  </a:lnTo>
                  <a:lnTo>
                    <a:pt x="36554" y="24848"/>
                  </a:lnTo>
                  <a:lnTo>
                    <a:pt x="36097" y="24516"/>
                  </a:lnTo>
                  <a:lnTo>
                    <a:pt x="35640" y="24204"/>
                  </a:lnTo>
                  <a:lnTo>
                    <a:pt x="35182" y="23892"/>
                  </a:lnTo>
                  <a:lnTo>
                    <a:pt x="34704" y="23622"/>
                  </a:lnTo>
                  <a:lnTo>
                    <a:pt x="34205" y="23351"/>
                  </a:lnTo>
                  <a:lnTo>
                    <a:pt x="33706" y="23102"/>
                  </a:lnTo>
                  <a:lnTo>
                    <a:pt x="33186" y="22873"/>
                  </a:lnTo>
                  <a:lnTo>
                    <a:pt x="32645" y="22665"/>
                  </a:lnTo>
                  <a:lnTo>
                    <a:pt x="32105" y="22478"/>
                  </a:lnTo>
                  <a:lnTo>
                    <a:pt x="31543" y="22332"/>
                  </a:lnTo>
                  <a:lnTo>
                    <a:pt x="30628" y="22104"/>
                  </a:lnTo>
                  <a:lnTo>
                    <a:pt x="29734" y="21937"/>
                  </a:lnTo>
                  <a:lnTo>
                    <a:pt x="28819" y="21833"/>
                  </a:lnTo>
                  <a:lnTo>
                    <a:pt x="27925" y="21750"/>
                  </a:lnTo>
                  <a:lnTo>
                    <a:pt x="27031" y="21709"/>
                  </a:lnTo>
                  <a:lnTo>
                    <a:pt x="26137" y="21709"/>
                  </a:lnTo>
                  <a:lnTo>
                    <a:pt x="25264" y="21771"/>
                  </a:lnTo>
                  <a:lnTo>
                    <a:pt x="24370" y="21854"/>
                  </a:lnTo>
                  <a:lnTo>
                    <a:pt x="23497" y="21979"/>
                  </a:lnTo>
                  <a:lnTo>
                    <a:pt x="22623" y="22124"/>
                  </a:lnTo>
                  <a:lnTo>
                    <a:pt x="21750" y="22312"/>
                  </a:lnTo>
                  <a:lnTo>
                    <a:pt x="20877" y="22540"/>
                  </a:lnTo>
                  <a:lnTo>
                    <a:pt x="20003" y="22790"/>
                  </a:lnTo>
                  <a:lnTo>
                    <a:pt x="19151" y="23081"/>
                  </a:lnTo>
                  <a:lnTo>
                    <a:pt x="18298" y="23372"/>
                  </a:lnTo>
                  <a:lnTo>
                    <a:pt x="17425" y="23726"/>
                  </a:lnTo>
                  <a:lnTo>
                    <a:pt x="17155" y="23829"/>
                  </a:lnTo>
                  <a:lnTo>
                    <a:pt x="16676" y="24079"/>
                  </a:lnTo>
                  <a:lnTo>
                    <a:pt x="16219" y="24329"/>
                  </a:lnTo>
                  <a:lnTo>
                    <a:pt x="15762" y="24578"/>
                  </a:lnTo>
                  <a:lnTo>
                    <a:pt x="15283" y="24828"/>
                  </a:lnTo>
                  <a:lnTo>
                    <a:pt x="15013" y="24952"/>
                  </a:lnTo>
                  <a:lnTo>
                    <a:pt x="14784" y="25015"/>
                  </a:lnTo>
                  <a:lnTo>
                    <a:pt x="14680" y="25035"/>
                  </a:lnTo>
                  <a:lnTo>
                    <a:pt x="14597" y="25035"/>
                  </a:lnTo>
                  <a:lnTo>
                    <a:pt x="14514" y="25015"/>
                  </a:lnTo>
                  <a:lnTo>
                    <a:pt x="14452" y="24973"/>
                  </a:lnTo>
                  <a:lnTo>
                    <a:pt x="14410" y="24931"/>
                  </a:lnTo>
                  <a:lnTo>
                    <a:pt x="14348" y="24869"/>
                  </a:lnTo>
                  <a:lnTo>
                    <a:pt x="14327" y="24786"/>
                  </a:lnTo>
                  <a:lnTo>
                    <a:pt x="14306" y="24703"/>
                  </a:lnTo>
                  <a:lnTo>
                    <a:pt x="14285" y="24453"/>
                  </a:lnTo>
                  <a:lnTo>
                    <a:pt x="14285" y="24162"/>
                  </a:lnTo>
                  <a:lnTo>
                    <a:pt x="14348" y="23746"/>
                  </a:lnTo>
                  <a:lnTo>
                    <a:pt x="14431" y="23330"/>
                  </a:lnTo>
                  <a:lnTo>
                    <a:pt x="14535" y="22977"/>
                  </a:lnTo>
                  <a:lnTo>
                    <a:pt x="14639" y="22623"/>
                  </a:lnTo>
                  <a:lnTo>
                    <a:pt x="14764" y="22270"/>
                  </a:lnTo>
                  <a:lnTo>
                    <a:pt x="14909" y="21937"/>
                  </a:lnTo>
                  <a:lnTo>
                    <a:pt x="15221" y="21251"/>
                  </a:lnTo>
                  <a:lnTo>
                    <a:pt x="15574" y="20586"/>
                  </a:lnTo>
                  <a:lnTo>
                    <a:pt x="15886" y="20045"/>
                  </a:lnTo>
                  <a:lnTo>
                    <a:pt x="16219" y="19525"/>
                  </a:lnTo>
                  <a:lnTo>
                    <a:pt x="16552" y="19026"/>
                  </a:lnTo>
                  <a:lnTo>
                    <a:pt x="16905" y="18527"/>
                  </a:lnTo>
                  <a:lnTo>
                    <a:pt x="17279" y="18049"/>
                  </a:lnTo>
                  <a:lnTo>
                    <a:pt x="17675" y="17592"/>
                  </a:lnTo>
                  <a:lnTo>
                    <a:pt x="18070" y="17155"/>
                  </a:lnTo>
                  <a:lnTo>
                    <a:pt x="18506" y="16739"/>
                  </a:lnTo>
                  <a:lnTo>
                    <a:pt x="18943" y="16323"/>
                  </a:lnTo>
                  <a:lnTo>
                    <a:pt x="19380" y="15928"/>
                  </a:lnTo>
                  <a:lnTo>
                    <a:pt x="19858" y="15554"/>
                  </a:lnTo>
                  <a:lnTo>
                    <a:pt x="20336" y="15200"/>
                  </a:lnTo>
                  <a:lnTo>
                    <a:pt x="20856" y="14868"/>
                  </a:lnTo>
                  <a:lnTo>
                    <a:pt x="21376" y="14556"/>
                  </a:lnTo>
                  <a:lnTo>
                    <a:pt x="21916" y="14265"/>
                  </a:lnTo>
                  <a:lnTo>
                    <a:pt x="22478" y="13974"/>
                  </a:lnTo>
                  <a:lnTo>
                    <a:pt x="22894" y="13787"/>
                  </a:lnTo>
                  <a:lnTo>
                    <a:pt x="23330" y="13599"/>
                  </a:lnTo>
                  <a:lnTo>
                    <a:pt x="23767" y="13433"/>
                  </a:lnTo>
                  <a:lnTo>
                    <a:pt x="24203" y="13288"/>
                  </a:lnTo>
                  <a:lnTo>
                    <a:pt x="25098" y="12996"/>
                  </a:lnTo>
                  <a:lnTo>
                    <a:pt x="25971" y="12768"/>
                  </a:lnTo>
                  <a:lnTo>
                    <a:pt x="26886" y="12581"/>
                  </a:lnTo>
                  <a:lnTo>
                    <a:pt x="27801" y="12435"/>
                  </a:lnTo>
                  <a:lnTo>
                    <a:pt x="28716" y="12310"/>
                  </a:lnTo>
                  <a:lnTo>
                    <a:pt x="29630" y="12206"/>
                  </a:lnTo>
                  <a:lnTo>
                    <a:pt x="31460" y="12019"/>
                  </a:lnTo>
                  <a:lnTo>
                    <a:pt x="32375" y="11915"/>
                  </a:lnTo>
                  <a:lnTo>
                    <a:pt x="33269" y="11790"/>
                  </a:lnTo>
                  <a:lnTo>
                    <a:pt x="33623" y="11728"/>
                  </a:lnTo>
                  <a:lnTo>
                    <a:pt x="33934" y="11624"/>
                  </a:lnTo>
                  <a:lnTo>
                    <a:pt x="34080" y="11562"/>
                  </a:lnTo>
                  <a:lnTo>
                    <a:pt x="34205" y="11499"/>
                  </a:lnTo>
                  <a:lnTo>
                    <a:pt x="34330" y="11416"/>
                  </a:lnTo>
                  <a:lnTo>
                    <a:pt x="34454" y="11312"/>
                  </a:lnTo>
                  <a:lnTo>
                    <a:pt x="34558" y="11208"/>
                  </a:lnTo>
                  <a:lnTo>
                    <a:pt x="34641" y="11083"/>
                  </a:lnTo>
                  <a:lnTo>
                    <a:pt x="34725" y="10959"/>
                  </a:lnTo>
                  <a:lnTo>
                    <a:pt x="34808" y="10792"/>
                  </a:lnTo>
                  <a:lnTo>
                    <a:pt x="34870" y="10626"/>
                  </a:lnTo>
                  <a:lnTo>
                    <a:pt x="34933" y="10418"/>
                  </a:lnTo>
                  <a:lnTo>
                    <a:pt x="34974" y="10210"/>
                  </a:lnTo>
                  <a:lnTo>
                    <a:pt x="34995" y="9981"/>
                  </a:lnTo>
                  <a:lnTo>
                    <a:pt x="35099" y="9004"/>
                  </a:lnTo>
                  <a:lnTo>
                    <a:pt x="35161" y="8027"/>
                  </a:lnTo>
                  <a:lnTo>
                    <a:pt x="35161" y="7029"/>
                  </a:lnTo>
                  <a:lnTo>
                    <a:pt x="35120" y="6052"/>
                  </a:lnTo>
                  <a:lnTo>
                    <a:pt x="35057" y="5074"/>
                  </a:lnTo>
                  <a:lnTo>
                    <a:pt x="34933" y="4097"/>
                  </a:lnTo>
                  <a:lnTo>
                    <a:pt x="34766" y="3141"/>
                  </a:lnTo>
                  <a:lnTo>
                    <a:pt x="34558" y="2163"/>
                  </a:lnTo>
                  <a:lnTo>
                    <a:pt x="34454" y="1789"/>
                  </a:lnTo>
                  <a:lnTo>
                    <a:pt x="34371" y="1623"/>
                  </a:lnTo>
                  <a:lnTo>
                    <a:pt x="34288" y="1456"/>
                  </a:lnTo>
                  <a:lnTo>
                    <a:pt x="34205" y="1290"/>
                  </a:lnTo>
                  <a:lnTo>
                    <a:pt x="34101" y="1145"/>
                  </a:lnTo>
                  <a:lnTo>
                    <a:pt x="33997" y="999"/>
                  </a:lnTo>
                  <a:lnTo>
                    <a:pt x="33872" y="874"/>
                  </a:lnTo>
                  <a:lnTo>
                    <a:pt x="33727" y="770"/>
                  </a:lnTo>
                  <a:lnTo>
                    <a:pt x="33581" y="645"/>
                  </a:lnTo>
                  <a:lnTo>
                    <a:pt x="33435" y="562"/>
                  </a:lnTo>
                  <a:lnTo>
                    <a:pt x="33269" y="479"/>
                  </a:lnTo>
                  <a:lnTo>
                    <a:pt x="33103" y="396"/>
                  </a:lnTo>
                  <a:lnTo>
                    <a:pt x="32916" y="334"/>
                  </a:lnTo>
                  <a:lnTo>
                    <a:pt x="32729" y="271"/>
                  </a:lnTo>
                  <a:lnTo>
                    <a:pt x="32521" y="230"/>
                  </a:lnTo>
                  <a:lnTo>
                    <a:pt x="31834" y="126"/>
                  </a:lnTo>
                  <a:lnTo>
                    <a:pt x="31481" y="63"/>
                  </a:lnTo>
                  <a:lnTo>
                    <a:pt x="31148" y="42"/>
                  </a:lnTo>
                  <a:lnTo>
                    <a:pt x="304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3935000" y="1991475"/>
              <a:ext cx="1147275" cy="1523600"/>
            </a:xfrm>
            <a:custGeom>
              <a:avLst/>
              <a:gdLst/>
              <a:ahLst/>
              <a:cxnLst/>
              <a:rect l="l" t="t" r="r" b="b"/>
              <a:pathLst>
                <a:path w="45891" h="60944" extrusionOk="0">
                  <a:moveTo>
                    <a:pt x="31585" y="1331"/>
                  </a:moveTo>
                  <a:lnTo>
                    <a:pt x="32250" y="1372"/>
                  </a:lnTo>
                  <a:lnTo>
                    <a:pt x="32583" y="1393"/>
                  </a:lnTo>
                  <a:lnTo>
                    <a:pt x="32936" y="1456"/>
                  </a:lnTo>
                  <a:lnTo>
                    <a:pt x="33623" y="1560"/>
                  </a:lnTo>
                  <a:lnTo>
                    <a:pt x="33831" y="1601"/>
                  </a:lnTo>
                  <a:lnTo>
                    <a:pt x="34018" y="1664"/>
                  </a:lnTo>
                  <a:lnTo>
                    <a:pt x="34205" y="1726"/>
                  </a:lnTo>
                  <a:lnTo>
                    <a:pt x="34371" y="1809"/>
                  </a:lnTo>
                  <a:lnTo>
                    <a:pt x="34537" y="1892"/>
                  </a:lnTo>
                  <a:lnTo>
                    <a:pt x="34683" y="1975"/>
                  </a:lnTo>
                  <a:lnTo>
                    <a:pt x="34829" y="2100"/>
                  </a:lnTo>
                  <a:lnTo>
                    <a:pt x="34974" y="2204"/>
                  </a:lnTo>
                  <a:lnTo>
                    <a:pt x="35099" y="2329"/>
                  </a:lnTo>
                  <a:lnTo>
                    <a:pt x="35203" y="2475"/>
                  </a:lnTo>
                  <a:lnTo>
                    <a:pt x="35307" y="2620"/>
                  </a:lnTo>
                  <a:lnTo>
                    <a:pt x="35390" y="2786"/>
                  </a:lnTo>
                  <a:lnTo>
                    <a:pt x="35473" y="2953"/>
                  </a:lnTo>
                  <a:lnTo>
                    <a:pt x="35556" y="3119"/>
                  </a:lnTo>
                  <a:lnTo>
                    <a:pt x="35660" y="3493"/>
                  </a:lnTo>
                  <a:lnTo>
                    <a:pt x="35868" y="4471"/>
                  </a:lnTo>
                  <a:lnTo>
                    <a:pt x="36035" y="5427"/>
                  </a:lnTo>
                  <a:lnTo>
                    <a:pt x="36159" y="6404"/>
                  </a:lnTo>
                  <a:lnTo>
                    <a:pt x="36222" y="7382"/>
                  </a:lnTo>
                  <a:lnTo>
                    <a:pt x="36263" y="8359"/>
                  </a:lnTo>
                  <a:lnTo>
                    <a:pt x="36263" y="9357"/>
                  </a:lnTo>
                  <a:lnTo>
                    <a:pt x="36201" y="10334"/>
                  </a:lnTo>
                  <a:lnTo>
                    <a:pt x="36097" y="11311"/>
                  </a:lnTo>
                  <a:lnTo>
                    <a:pt x="36076" y="11540"/>
                  </a:lnTo>
                  <a:lnTo>
                    <a:pt x="36035" y="11748"/>
                  </a:lnTo>
                  <a:lnTo>
                    <a:pt x="35972" y="11956"/>
                  </a:lnTo>
                  <a:lnTo>
                    <a:pt x="35910" y="12122"/>
                  </a:lnTo>
                  <a:lnTo>
                    <a:pt x="35827" y="12289"/>
                  </a:lnTo>
                  <a:lnTo>
                    <a:pt x="35743" y="12413"/>
                  </a:lnTo>
                  <a:lnTo>
                    <a:pt x="35660" y="12538"/>
                  </a:lnTo>
                  <a:lnTo>
                    <a:pt x="35556" y="12642"/>
                  </a:lnTo>
                  <a:lnTo>
                    <a:pt x="35432" y="12746"/>
                  </a:lnTo>
                  <a:lnTo>
                    <a:pt x="35307" y="12829"/>
                  </a:lnTo>
                  <a:lnTo>
                    <a:pt x="35182" y="12892"/>
                  </a:lnTo>
                  <a:lnTo>
                    <a:pt x="35036" y="12954"/>
                  </a:lnTo>
                  <a:lnTo>
                    <a:pt x="34725" y="13058"/>
                  </a:lnTo>
                  <a:lnTo>
                    <a:pt x="34371" y="13120"/>
                  </a:lnTo>
                  <a:lnTo>
                    <a:pt x="33477" y="13245"/>
                  </a:lnTo>
                  <a:lnTo>
                    <a:pt x="32562" y="13349"/>
                  </a:lnTo>
                  <a:lnTo>
                    <a:pt x="30732" y="13536"/>
                  </a:lnTo>
                  <a:lnTo>
                    <a:pt x="29818" y="13640"/>
                  </a:lnTo>
                  <a:lnTo>
                    <a:pt x="28903" y="13765"/>
                  </a:lnTo>
                  <a:lnTo>
                    <a:pt x="27988" y="13911"/>
                  </a:lnTo>
                  <a:lnTo>
                    <a:pt x="27073" y="14098"/>
                  </a:lnTo>
                  <a:lnTo>
                    <a:pt x="26200" y="14326"/>
                  </a:lnTo>
                  <a:lnTo>
                    <a:pt x="25305" y="14618"/>
                  </a:lnTo>
                  <a:lnTo>
                    <a:pt x="24869" y="14763"/>
                  </a:lnTo>
                  <a:lnTo>
                    <a:pt x="24432" y="14929"/>
                  </a:lnTo>
                  <a:lnTo>
                    <a:pt x="23996" y="15117"/>
                  </a:lnTo>
                  <a:lnTo>
                    <a:pt x="23580" y="15304"/>
                  </a:lnTo>
                  <a:lnTo>
                    <a:pt x="23018" y="15595"/>
                  </a:lnTo>
                  <a:lnTo>
                    <a:pt x="22478" y="15886"/>
                  </a:lnTo>
                  <a:lnTo>
                    <a:pt x="21958" y="16198"/>
                  </a:lnTo>
                  <a:lnTo>
                    <a:pt x="21438" y="16530"/>
                  </a:lnTo>
                  <a:lnTo>
                    <a:pt x="20960" y="16884"/>
                  </a:lnTo>
                  <a:lnTo>
                    <a:pt x="20482" y="17258"/>
                  </a:lnTo>
                  <a:lnTo>
                    <a:pt x="20045" y="17653"/>
                  </a:lnTo>
                  <a:lnTo>
                    <a:pt x="19608" y="18069"/>
                  </a:lnTo>
                  <a:lnTo>
                    <a:pt x="19172" y="18485"/>
                  </a:lnTo>
                  <a:lnTo>
                    <a:pt x="18777" y="18922"/>
                  </a:lnTo>
                  <a:lnTo>
                    <a:pt x="18381" y="19379"/>
                  </a:lnTo>
                  <a:lnTo>
                    <a:pt x="18007" y="19857"/>
                  </a:lnTo>
                  <a:lnTo>
                    <a:pt x="17654" y="20356"/>
                  </a:lnTo>
                  <a:lnTo>
                    <a:pt x="17321" y="20855"/>
                  </a:lnTo>
                  <a:lnTo>
                    <a:pt x="16988" y="21375"/>
                  </a:lnTo>
                  <a:lnTo>
                    <a:pt x="16676" y="21916"/>
                  </a:lnTo>
                  <a:lnTo>
                    <a:pt x="16323" y="22581"/>
                  </a:lnTo>
                  <a:lnTo>
                    <a:pt x="16011" y="23267"/>
                  </a:lnTo>
                  <a:lnTo>
                    <a:pt x="15866" y="23600"/>
                  </a:lnTo>
                  <a:lnTo>
                    <a:pt x="15741" y="23953"/>
                  </a:lnTo>
                  <a:lnTo>
                    <a:pt x="15637" y="24307"/>
                  </a:lnTo>
                  <a:lnTo>
                    <a:pt x="15533" y="24660"/>
                  </a:lnTo>
                  <a:lnTo>
                    <a:pt x="15450" y="25076"/>
                  </a:lnTo>
                  <a:lnTo>
                    <a:pt x="15387" y="25492"/>
                  </a:lnTo>
                  <a:lnTo>
                    <a:pt x="15387" y="25783"/>
                  </a:lnTo>
                  <a:lnTo>
                    <a:pt x="15408" y="26033"/>
                  </a:lnTo>
                  <a:lnTo>
                    <a:pt x="15429" y="26116"/>
                  </a:lnTo>
                  <a:lnTo>
                    <a:pt x="15450" y="26199"/>
                  </a:lnTo>
                  <a:lnTo>
                    <a:pt x="15512" y="26261"/>
                  </a:lnTo>
                  <a:lnTo>
                    <a:pt x="15554" y="26303"/>
                  </a:lnTo>
                  <a:lnTo>
                    <a:pt x="15616" y="26345"/>
                  </a:lnTo>
                  <a:lnTo>
                    <a:pt x="15699" y="26365"/>
                  </a:lnTo>
                  <a:lnTo>
                    <a:pt x="15782" y="26365"/>
                  </a:lnTo>
                  <a:lnTo>
                    <a:pt x="15886" y="26345"/>
                  </a:lnTo>
                  <a:lnTo>
                    <a:pt x="16115" y="26282"/>
                  </a:lnTo>
                  <a:lnTo>
                    <a:pt x="16385" y="26158"/>
                  </a:lnTo>
                  <a:lnTo>
                    <a:pt x="16864" y="25908"/>
                  </a:lnTo>
                  <a:lnTo>
                    <a:pt x="17321" y="25659"/>
                  </a:lnTo>
                  <a:lnTo>
                    <a:pt x="17778" y="25409"/>
                  </a:lnTo>
                  <a:lnTo>
                    <a:pt x="18257" y="25159"/>
                  </a:lnTo>
                  <a:lnTo>
                    <a:pt x="18527" y="25056"/>
                  </a:lnTo>
                  <a:lnTo>
                    <a:pt x="19400" y="24702"/>
                  </a:lnTo>
                  <a:lnTo>
                    <a:pt x="20253" y="24411"/>
                  </a:lnTo>
                  <a:lnTo>
                    <a:pt x="21105" y="24120"/>
                  </a:lnTo>
                  <a:lnTo>
                    <a:pt x="21979" y="23870"/>
                  </a:lnTo>
                  <a:lnTo>
                    <a:pt x="22852" y="23642"/>
                  </a:lnTo>
                  <a:lnTo>
                    <a:pt x="23725" y="23454"/>
                  </a:lnTo>
                  <a:lnTo>
                    <a:pt x="24599" y="23309"/>
                  </a:lnTo>
                  <a:lnTo>
                    <a:pt x="25472" y="23184"/>
                  </a:lnTo>
                  <a:lnTo>
                    <a:pt x="26366" y="23101"/>
                  </a:lnTo>
                  <a:lnTo>
                    <a:pt x="27239" y="23039"/>
                  </a:lnTo>
                  <a:lnTo>
                    <a:pt x="28133" y="23039"/>
                  </a:lnTo>
                  <a:lnTo>
                    <a:pt x="29027" y="23080"/>
                  </a:lnTo>
                  <a:lnTo>
                    <a:pt x="29921" y="23163"/>
                  </a:lnTo>
                  <a:lnTo>
                    <a:pt x="30836" y="23267"/>
                  </a:lnTo>
                  <a:lnTo>
                    <a:pt x="31730" y="23434"/>
                  </a:lnTo>
                  <a:lnTo>
                    <a:pt x="32645" y="23662"/>
                  </a:lnTo>
                  <a:lnTo>
                    <a:pt x="33207" y="23808"/>
                  </a:lnTo>
                  <a:lnTo>
                    <a:pt x="33747" y="23995"/>
                  </a:lnTo>
                  <a:lnTo>
                    <a:pt x="34288" y="24203"/>
                  </a:lnTo>
                  <a:lnTo>
                    <a:pt x="34808" y="24432"/>
                  </a:lnTo>
                  <a:lnTo>
                    <a:pt x="35307" y="24681"/>
                  </a:lnTo>
                  <a:lnTo>
                    <a:pt x="35806" y="24952"/>
                  </a:lnTo>
                  <a:lnTo>
                    <a:pt x="36284" y="25222"/>
                  </a:lnTo>
                  <a:lnTo>
                    <a:pt x="36742" y="25534"/>
                  </a:lnTo>
                  <a:lnTo>
                    <a:pt x="37199" y="25846"/>
                  </a:lnTo>
                  <a:lnTo>
                    <a:pt x="37656" y="26178"/>
                  </a:lnTo>
                  <a:lnTo>
                    <a:pt x="38093" y="26532"/>
                  </a:lnTo>
                  <a:lnTo>
                    <a:pt x="38530" y="26906"/>
                  </a:lnTo>
                  <a:lnTo>
                    <a:pt x="38946" y="27280"/>
                  </a:lnTo>
                  <a:lnTo>
                    <a:pt x="39361" y="27675"/>
                  </a:lnTo>
                  <a:lnTo>
                    <a:pt x="39756" y="28070"/>
                  </a:lnTo>
                  <a:lnTo>
                    <a:pt x="40152" y="28486"/>
                  </a:lnTo>
                  <a:lnTo>
                    <a:pt x="40588" y="28985"/>
                  </a:lnTo>
                  <a:lnTo>
                    <a:pt x="40983" y="29484"/>
                  </a:lnTo>
                  <a:lnTo>
                    <a:pt x="41337" y="29983"/>
                  </a:lnTo>
                  <a:lnTo>
                    <a:pt x="41669" y="30503"/>
                  </a:lnTo>
                  <a:lnTo>
                    <a:pt x="41981" y="31044"/>
                  </a:lnTo>
                  <a:lnTo>
                    <a:pt x="42252" y="31584"/>
                  </a:lnTo>
                  <a:lnTo>
                    <a:pt x="42480" y="32125"/>
                  </a:lnTo>
                  <a:lnTo>
                    <a:pt x="42688" y="32686"/>
                  </a:lnTo>
                  <a:lnTo>
                    <a:pt x="42875" y="33269"/>
                  </a:lnTo>
                  <a:lnTo>
                    <a:pt x="43042" y="33851"/>
                  </a:lnTo>
                  <a:lnTo>
                    <a:pt x="43166" y="34433"/>
                  </a:lnTo>
                  <a:lnTo>
                    <a:pt x="43291" y="35036"/>
                  </a:lnTo>
                  <a:lnTo>
                    <a:pt x="43374" y="35660"/>
                  </a:lnTo>
                  <a:lnTo>
                    <a:pt x="43437" y="36284"/>
                  </a:lnTo>
                  <a:lnTo>
                    <a:pt x="43478" y="36907"/>
                  </a:lnTo>
                  <a:lnTo>
                    <a:pt x="43499" y="37552"/>
                  </a:lnTo>
                  <a:lnTo>
                    <a:pt x="43499" y="38217"/>
                  </a:lnTo>
                  <a:lnTo>
                    <a:pt x="43478" y="38883"/>
                  </a:lnTo>
                  <a:lnTo>
                    <a:pt x="43437" y="39548"/>
                  </a:lnTo>
                  <a:lnTo>
                    <a:pt x="43374" y="40213"/>
                  </a:lnTo>
                  <a:lnTo>
                    <a:pt x="43312" y="40858"/>
                  </a:lnTo>
                  <a:lnTo>
                    <a:pt x="43208" y="41503"/>
                  </a:lnTo>
                  <a:lnTo>
                    <a:pt x="43083" y="42147"/>
                  </a:lnTo>
                  <a:lnTo>
                    <a:pt x="42917" y="42771"/>
                  </a:lnTo>
                  <a:lnTo>
                    <a:pt x="42751" y="43416"/>
                  </a:lnTo>
                  <a:lnTo>
                    <a:pt x="42563" y="44019"/>
                  </a:lnTo>
                  <a:lnTo>
                    <a:pt x="42335" y="44642"/>
                  </a:lnTo>
                  <a:lnTo>
                    <a:pt x="42106" y="45245"/>
                  </a:lnTo>
                  <a:lnTo>
                    <a:pt x="41836" y="45848"/>
                  </a:lnTo>
                  <a:lnTo>
                    <a:pt x="41524" y="46451"/>
                  </a:lnTo>
                  <a:lnTo>
                    <a:pt x="41212" y="47034"/>
                  </a:lnTo>
                  <a:lnTo>
                    <a:pt x="40858" y="47616"/>
                  </a:lnTo>
                  <a:lnTo>
                    <a:pt x="40505" y="48198"/>
                  </a:lnTo>
                  <a:lnTo>
                    <a:pt x="40110" y="48739"/>
                  </a:lnTo>
                  <a:lnTo>
                    <a:pt x="39715" y="49279"/>
                  </a:lnTo>
                  <a:lnTo>
                    <a:pt x="39299" y="49799"/>
                  </a:lnTo>
                  <a:lnTo>
                    <a:pt x="38862" y="50319"/>
                  </a:lnTo>
                  <a:lnTo>
                    <a:pt x="38405" y="50797"/>
                  </a:lnTo>
                  <a:lnTo>
                    <a:pt x="37947" y="51275"/>
                  </a:lnTo>
                  <a:lnTo>
                    <a:pt x="37469" y="51733"/>
                  </a:lnTo>
                  <a:lnTo>
                    <a:pt x="36991" y="52169"/>
                  </a:lnTo>
                  <a:lnTo>
                    <a:pt x="36492" y="52606"/>
                  </a:lnTo>
                  <a:lnTo>
                    <a:pt x="35972" y="53022"/>
                  </a:lnTo>
                  <a:lnTo>
                    <a:pt x="35432" y="53438"/>
                  </a:lnTo>
                  <a:lnTo>
                    <a:pt x="34891" y="53833"/>
                  </a:lnTo>
                  <a:lnTo>
                    <a:pt x="34350" y="54207"/>
                  </a:lnTo>
                  <a:lnTo>
                    <a:pt x="33789" y="54581"/>
                  </a:lnTo>
                  <a:lnTo>
                    <a:pt x="33207" y="54935"/>
                  </a:lnTo>
                  <a:lnTo>
                    <a:pt x="32604" y="55288"/>
                  </a:lnTo>
                  <a:lnTo>
                    <a:pt x="31980" y="55642"/>
                  </a:lnTo>
                  <a:lnTo>
                    <a:pt x="31335" y="55954"/>
                  </a:lnTo>
                  <a:lnTo>
                    <a:pt x="30691" y="56245"/>
                  </a:lnTo>
                  <a:lnTo>
                    <a:pt x="30025" y="56515"/>
                  </a:lnTo>
                  <a:lnTo>
                    <a:pt x="29339" y="56765"/>
                  </a:lnTo>
                  <a:lnTo>
                    <a:pt x="28612" y="56993"/>
                  </a:lnTo>
                  <a:lnTo>
                    <a:pt x="27884" y="57201"/>
                  </a:lnTo>
                  <a:lnTo>
                    <a:pt x="27114" y="57368"/>
                  </a:lnTo>
                  <a:lnTo>
                    <a:pt x="26324" y="57534"/>
                  </a:lnTo>
                  <a:lnTo>
                    <a:pt x="25493" y="57659"/>
                  </a:lnTo>
                  <a:lnTo>
                    <a:pt x="24619" y="57783"/>
                  </a:lnTo>
                  <a:lnTo>
                    <a:pt x="23704" y="57867"/>
                  </a:lnTo>
                  <a:lnTo>
                    <a:pt x="22769" y="57929"/>
                  </a:lnTo>
                  <a:lnTo>
                    <a:pt x="21771" y="57971"/>
                  </a:lnTo>
                  <a:lnTo>
                    <a:pt x="20731" y="57991"/>
                  </a:lnTo>
                  <a:lnTo>
                    <a:pt x="20190" y="57991"/>
                  </a:lnTo>
                  <a:lnTo>
                    <a:pt x="19629" y="57950"/>
                  </a:lnTo>
                  <a:lnTo>
                    <a:pt x="19047" y="57887"/>
                  </a:lnTo>
                  <a:lnTo>
                    <a:pt x="18423" y="57825"/>
                  </a:lnTo>
                  <a:lnTo>
                    <a:pt x="17778" y="57721"/>
                  </a:lnTo>
                  <a:lnTo>
                    <a:pt x="17113" y="57596"/>
                  </a:lnTo>
                  <a:lnTo>
                    <a:pt x="16406" y="57430"/>
                  </a:lnTo>
                  <a:lnTo>
                    <a:pt x="15699" y="57243"/>
                  </a:lnTo>
                  <a:lnTo>
                    <a:pt x="14992" y="57014"/>
                  </a:lnTo>
                  <a:lnTo>
                    <a:pt x="14265" y="56765"/>
                  </a:lnTo>
                  <a:lnTo>
                    <a:pt x="13516" y="56473"/>
                  </a:lnTo>
                  <a:lnTo>
                    <a:pt x="12788" y="56162"/>
                  </a:lnTo>
                  <a:lnTo>
                    <a:pt x="12040" y="55787"/>
                  </a:lnTo>
                  <a:lnTo>
                    <a:pt x="11312" y="55392"/>
                  </a:lnTo>
                  <a:lnTo>
                    <a:pt x="10584" y="54935"/>
                  </a:lnTo>
                  <a:lnTo>
                    <a:pt x="9856" y="54457"/>
                  </a:lnTo>
                  <a:lnTo>
                    <a:pt x="9399" y="54103"/>
                  </a:lnTo>
                  <a:lnTo>
                    <a:pt x="8942" y="53729"/>
                  </a:lnTo>
                  <a:lnTo>
                    <a:pt x="8505" y="53355"/>
                  </a:lnTo>
                  <a:lnTo>
                    <a:pt x="8089" y="52959"/>
                  </a:lnTo>
                  <a:lnTo>
                    <a:pt x="7673" y="52544"/>
                  </a:lnTo>
                  <a:lnTo>
                    <a:pt x="7278" y="52128"/>
                  </a:lnTo>
                  <a:lnTo>
                    <a:pt x="6904" y="51712"/>
                  </a:lnTo>
                  <a:lnTo>
                    <a:pt x="6550" y="51275"/>
                  </a:lnTo>
                  <a:lnTo>
                    <a:pt x="6197" y="50818"/>
                  </a:lnTo>
                  <a:lnTo>
                    <a:pt x="5843" y="50360"/>
                  </a:lnTo>
                  <a:lnTo>
                    <a:pt x="5532" y="49882"/>
                  </a:lnTo>
                  <a:lnTo>
                    <a:pt x="5199" y="49404"/>
                  </a:lnTo>
                  <a:lnTo>
                    <a:pt x="4596" y="48427"/>
                  </a:lnTo>
                  <a:lnTo>
                    <a:pt x="4014" y="47429"/>
                  </a:lnTo>
                  <a:lnTo>
                    <a:pt x="3681" y="46763"/>
                  </a:lnTo>
                  <a:lnTo>
                    <a:pt x="3369" y="46119"/>
                  </a:lnTo>
                  <a:lnTo>
                    <a:pt x="3078" y="45453"/>
                  </a:lnTo>
                  <a:lnTo>
                    <a:pt x="2808" y="44788"/>
                  </a:lnTo>
                  <a:lnTo>
                    <a:pt x="2579" y="44102"/>
                  </a:lnTo>
                  <a:lnTo>
                    <a:pt x="2371" y="43436"/>
                  </a:lnTo>
                  <a:lnTo>
                    <a:pt x="2163" y="42750"/>
                  </a:lnTo>
                  <a:lnTo>
                    <a:pt x="1997" y="42064"/>
                  </a:lnTo>
                  <a:lnTo>
                    <a:pt x="1851" y="41357"/>
                  </a:lnTo>
                  <a:lnTo>
                    <a:pt x="1706" y="40671"/>
                  </a:lnTo>
                  <a:lnTo>
                    <a:pt x="1602" y="39964"/>
                  </a:lnTo>
                  <a:lnTo>
                    <a:pt x="1498" y="39257"/>
                  </a:lnTo>
                  <a:lnTo>
                    <a:pt x="1394" y="38550"/>
                  </a:lnTo>
                  <a:lnTo>
                    <a:pt x="1331" y="37822"/>
                  </a:lnTo>
                  <a:lnTo>
                    <a:pt x="1207" y="36388"/>
                  </a:lnTo>
                  <a:lnTo>
                    <a:pt x="1144" y="35681"/>
                  </a:lnTo>
                  <a:lnTo>
                    <a:pt x="1123" y="34974"/>
                  </a:lnTo>
                  <a:lnTo>
                    <a:pt x="1103" y="34267"/>
                  </a:lnTo>
                  <a:lnTo>
                    <a:pt x="1103" y="33581"/>
                  </a:lnTo>
                  <a:lnTo>
                    <a:pt x="1123" y="32874"/>
                  </a:lnTo>
                  <a:lnTo>
                    <a:pt x="1144" y="32167"/>
                  </a:lnTo>
                  <a:lnTo>
                    <a:pt x="1186" y="31480"/>
                  </a:lnTo>
                  <a:lnTo>
                    <a:pt x="1227" y="30774"/>
                  </a:lnTo>
                  <a:lnTo>
                    <a:pt x="1352" y="29651"/>
                  </a:lnTo>
                  <a:lnTo>
                    <a:pt x="1519" y="28507"/>
                  </a:lnTo>
                  <a:lnTo>
                    <a:pt x="1706" y="27384"/>
                  </a:lnTo>
                  <a:lnTo>
                    <a:pt x="1934" y="26261"/>
                  </a:lnTo>
                  <a:lnTo>
                    <a:pt x="2205" y="25159"/>
                  </a:lnTo>
                  <a:lnTo>
                    <a:pt x="2517" y="24057"/>
                  </a:lnTo>
                  <a:lnTo>
                    <a:pt x="2849" y="22955"/>
                  </a:lnTo>
                  <a:lnTo>
                    <a:pt x="3244" y="21853"/>
                  </a:lnTo>
                  <a:lnTo>
                    <a:pt x="3577" y="20939"/>
                  </a:lnTo>
                  <a:lnTo>
                    <a:pt x="3951" y="20044"/>
                  </a:lnTo>
                  <a:lnTo>
                    <a:pt x="4367" y="19171"/>
                  </a:lnTo>
                  <a:lnTo>
                    <a:pt x="4783" y="18319"/>
                  </a:lnTo>
                  <a:lnTo>
                    <a:pt x="5220" y="17466"/>
                  </a:lnTo>
                  <a:lnTo>
                    <a:pt x="5698" y="16655"/>
                  </a:lnTo>
                  <a:lnTo>
                    <a:pt x="6197" y="15844"/>
                  </a:lnTo>
                  <a:lnTo>
                    <a:pt x="6717" y="15054"/>
                  </a:lnTo>
                  <a:lnTo>
                    <a:pt x="7278" y="14264"/>
                  </a:lnTo>
                  <a:lnTo>
                    <a:pt x="7840" y="13516"/>
                  </a:lnTo>
                  <a:lnTo>
                    <a:pt x="8443" y="12767"/>
                  </a:lnTo>
                  <a:lnTo>
                    <a:pt x="9066" y="12060"/>
                  </a:lnTo>
                  <a:lnTo>
                    <a:pt x="9711" y="11353"/>
                  </a:lnTo>
                  <a:lnTo>
                    <a:pt x="10397" y="10667"/>
                  </a:lnTo>
                  <a:lnTo>
                    <a:pt x="11104" y="9981"/>
                  </a:lnTo>
                  <a:lnTo>
                    <a:pt x="11832" y="9336"/>
                  </a:lnTo>
                  <a:lnTo>
                    <a:pt x="12393" y="8837"/>
                  </a:lnTo>
                  <a:lnTo>
                    <a:pt x="12996" y="8359"/>
                  </a:lnTo>
                  <a:lnTo>
                    <a:pt x="13578" y="7901"/>
                  </a:lnTo>
                  <a:lnTo>
                    <a:pt x="14181" y="7444"/>
                  </a:lnTo>
                  <a:lnTo>
                    <a:pt x="14805" y="7007"/>
                  </a:lnTo>
                  <a:lnTo>
                    <a:pt x="15429" y="6591"/>
                  </a:lnTo>
                  <a:lnTo>
                    <a:pt x="16053" y="6196"/>
                  </a:lnTo>
                  <a:lnTo>
                    <a:pt x="16676" y="5801"/>
                  </a:lnTo>
                  <a:lnTo>
                    <a:pt x="17342" y="5427"/>
                  </a:lnTo>
                  <a:lnTo>
                    <a:pt x="17986" y="5053"/>
                  </a:lnTo>
                  <a:lnTo>
                    <a:pt x="18652" y="4699"/>
                  </a:lnTo>
                  <a:lnTo>
                    <a:pt x="19317" y="4367"/>
                  </a:lnTo>
                  <a:lnTo>
                    <a:pt x="20003" y="4055"/>
                  </a:lnTo>
                  <a:lnTo>
                    <a:pt x="20689" y="3743"/>
                  </a:lnTo>
                  <a:lnTo>
                    <a:pt x="21376" y="3452"/>
                  </a:lnTo>
                  <a:lnTo>
                    <a:pt x="22083" y="3181"/>
                  </a:lnTo>
                  <a:lnTo>
                    <a:pt x="23309" y="2724"/>
                  </a:lnTo>
                  <a:lnTo>
                    <a:pt x="23933" y="2537"/>
                  </a:lnTo>
                  <a:lnTo>
                    <a:pt x="24557" y="2329"/>
                  </a:lnTo>
                  <a:lnTo>
                    <a:pt x="25181" y="2163"/>
                  </a:lnTo>
                  <a:lnTo>
                    <a:pt x="25805" y="1996"/>
                  </a:lnTo>
                  <a:lnTo>
                    <a:pt x="26428" y="1851"/>
                  </a:lnTo>
                  <a:lnTo>
                    <a:pt x="27073" y="1726"/>
                  </a:lnTo>
                  <a:lnTo>
                    <a:pt x="27697" y="1601"/>
                  </a:lnTo>
                  <a:lnTo>
                    <a:pt x="28341" y="1518"/>
                  </a:lnTo>
                  <a:lnTo>
                    <a:pt x="28986" y="1435"/>
                  </a:lnTo>
                  <a:lnTo>
                    <a:pt x="29630" y="1372"/>
                  </a:lnTo>
                  <a:lnTo>
                    <a:pt x="30275" y="1331"/>
                  </a:lnTo>
                  <a:close/>
                  <a:moveTo>
                    <a:pt x="31377" y="0"/>
                  </a:moveTo>
                  <a:lnTo>
                    <a:pt x="30712" y="21"/>
                  </a:lnTo>
                  <a:lnTo>
                    <a:pt x="30046" y="63"/>
                  </a:lnTo>
                  <a:lnTo>
                    <a:pt x="29381" y="125"/>
                  </a:lnTo>
                  <a:lnTo>
                    <a:pt x="28715" y="208"/>
                  </a:lnTo>
                  <a:lnTo>
                    <a:pt x="28071" y="291"/>
                  </a:lnTo>
                  <a:lnTo>
                    <a:pt x="27447" y="395"/>
                  </a:lnTo>
                  <a:lnTo>
                    <a:pt x="26823" y="499"/>
                  </a:lnTo>
                  <a:lnTo>
                    <a:pt x="26200" y="624"/>
                  </a:lnTo>
                  <a:lnTo>
                    <a:pt x="25597" y="770"/>
                  </a:lnTo>
                  <a:lnTo>
                    <a:pt x="24973" y="915"/>
                  </a:lnTo>
                  <a:lnTo>
                    <a:pt x="24370" y="1081"/>
                  </a:lnTo>
                  <a:lnTo>
                    <a:pt x="23767" y="1269"/>
                  </a:lnTo>
                  <a:lnTo>
                    <a:pt x="23164" y="1456"/>
                  </a:lnTo>
                  <a:lnTo>
                    <a:pt x="22582" y="1664"/>
                  </a:lnTo>
                  <a:lnTo>
                    <a:pt x="21396" y="2100"/>
                  </a:lnTo>
                  <a:lnTo>
                    <a:pt x="20211" y="2578"/>
                  </a:lnTo>
                  <a:lnTo>
                    <a:pt x="19068" y="3119"/>
                  </a:lnTo>
                  <a:lnTo>
                    <a:pt x="18340" y="3452"/>
                  </a:lnTo>
                  <a:lnTo>
                    <a:pt x="17654" y="3826"/>
                  </a:lnTo>
                  <a:lnTo>
                    <a:pt x="16947" y="4200"/>
                  </a:lnTo>
                  <a:lnTo>
                    <a:pt x="16281" y="4575"/>
                  </a:lnTo>
                  <a:lnTo>
                    <a:pt x="15595" y="4990"/>
                  </a:lnTo>
                  <a:lnTo>
                    <a:pt x="14951" y="5406"/>
                  </a:lnTo>
                  <a:lnTo>
                    <a:pt x="14285" y="5822"/>
                  </a:lnTo>
                  <a:lnTo>
                    <a:pt x="13662" y="6280"/>
                  </a:lnTo>
                  <a:lnTo>
                    <a:pt x="13017" y="6737"/>
                  </a:lnTo>
                  <a:lnTo>
                    <a:pt x="12414" y="7215"/>
                  </a:lnTo>
                  <a:lnTo>
                    <a:pt x="11811" y="7714"/>
                  </a:lnTo>
                  <a:lnTo>
                    <a:pt x="11208" y="8213"/>
                  </a:lnTo>
                  <a:lnTo>
                    <a:pt x="10626" y="8733"/>
                  </a:lnTo>
                  <a:lnTo>
                    <a:pt x="10064" y="9274"/>
                  </a:lnTo>
                  <a:lnTo>
                    <a:pt x="9503" y="9835"/>
                  </a:lnTo>
                  <a:lnTo>
                    <a:pt x="8942" y="10397"/>
                  </a:lnTo>
                  <a:lnTo>
                    <a:pt x="8505" y="10896"/>
                  </a:lnTo>
                  <a:lnTo>
                    <a:pt x="8068" y="11395"/>
                  </a:lnTo>
                  <a:lnTo>
                    <a:pt x="7632" y="11894"/>
                  </a:lnTo>
                  <a:lnTo>
                    <a:pt x="7237" y="12393"/>
                  </a:lnTo>
                  <a:lnTo>
                    <a:pt x="6821" y="12913"/>
                  </a:lnTo>
                  <a:lnTo>
                    <a:pt x="6446" y="13432"/>
                  </a:lnTo>
                  <a:lnTo>
                    <a:pt x="6072" y="13952"/>
                  </a:lnTo>
                  <a:lnTo>
                    <a:pt x="5698" y="14472"/>
                  </a:lnTo>
                  <a:lnTo>
                    <a:pt x="5365" y="15013"/>
                  </a:lnTo>
                  <a:lnTo>
                    <a:pt x="5012" y="15553"/>
                  </a:lnTo>
                  <a:lnTo>
                    <a:pt x="4700" y="16094"/>
                  </a:lnTo>
                  <a:lnTo>
                    <a:pt x="4367" y="16655"/>
                  </a:lnTo>
                  <a:lnTo>
                    <a:pt x="4076" y="17196"/>
                  </a:lnTo>
                  <a:lnTo>
                    <a:pt x="3785" y="17757"/>
                  </a:lnTo>
                  <a:lnTo>
                    <a:pt x="3494" y="18339"/>
                  </a:lnTo>
                  <a:lnTo>
                    <a:pt x="3224" y="18901"/>
                  </a:lnTo>
                  <a:lnTo>
                    <a:pt x="2725" y="20065"/>
                  </a:lnTo>
                  <a:lnTo>
                    <a:pt x="2267" y="21250"/>
                  </a:lnTo>
                  <a:lnTo>
                    <a:pt x="1851" y="22456"/>
                  </a:lnTo>
                  <a:lnTo>
                    <a:pt x="1477" y="23683"/>
                  </a:lnTo>
                  <a:lnTo>
                    <a:pt x="1144" y="24910"/>
                  </a:lnTo>
                  <a:lnTo>
                    <a:pt x="853" y="26178"/>
                  </a:lnTo>
                  <a:lnTo>
                    <a:pt x="604" y="27467"/>
                  </a:lnTo>
                  <a:lnTo>
                    <a:pt x="396" y="28757"/>
                  </a:lnTo>
                  <a:lnTo>
                    <a:pt x="271" y="29713"/>
                  </a:lnTo>
                  <a:lnTo>
                    <a:pt x="167" y="30670"/>
                  </a:lnTo>
                  <a:lnTo>
                    <a:pt x="105" y="31564"/>
                  </a:lnTo>
                  <a:lnTo>
                    <a:pt x="63" y="32479"/>
                  </a:lnTo>
                  <a:lnTo>
                    <a:pt x="21" y="33373"/>
                  </a:lnTo>
                  <a:lnTo>
                    <a:pt x="1" y="34267"/>
                  </a:lnTo>
                  <a:lnTo>
                    <a:pt x="21" y="36055"/>
                  </a:lnTo>
                  <a:lnTo>
                    <a:pt x="63" y="37843"/>
                  </a:lnTo>
                  <a:lnTo>
                    <a:pt x="125" y="39278"/>
                  </a:lnTo>
                  <a:lnTo>
                    <a:pt x="167" y="39985"/>
                  </a:lnTo>
                  <a:lnTo>
                    <a:pt x="229" y="40692"/>
                  </a:lnTo>
                  <a:lnTo>
                    <a:pt x="313" y="41378"/>
                  </a:lnTo>
                  <a:lnTo>
                    <a:pt x="417" y="42085"/>
                  </a:lnTo>
                  <a:lnTo>
                    <a:pt x="541" y="42792"/>
                  </a:lnTo>
                  <a:lnTo>
                    <a:pt x="708" y="43478"/>
                  </a:lnTo>
                  <a:lnTo>
                    <a:pt x="957" y="44372"/>
                  </a:lnTo>
                  <a:lnTo>
                    <a:pt x="1248" y="45266"/>
                  </a:lnTo>
                  <a:lnTo>
                    <a:pt x="1560" y="46160"/>
                  </a:lnTo>
                  <a:lnTo>
                    <a:pt x="1893" y="47013"/>
                  </a:lnTo>
                  <a:lnTo>
                    <a:pt x="2267" y="47865"/>
                  </a:lnTo>
                  <a:lnTo>
                    <a:pt x="2683" y="48718"/>
                  </a:lnTo>
                  <a:lnTo>
                    <a:pt x="3120" y="49529"/>
                  </a:lnTo>
                  <a:lnTo>
                    <a:pt x="3598" y="50340"/>
                  </a:lnTo>
                  <a:lnTo>
                    <a:pt x="4034" y="51026"/>
                  </a:lnTo>
                  <a:lnTo>
                    <a:pt x="4471" y="51712"/>
                  </a:lnTo>
                  <a:lnTo>
                    <a:pt x="4949" y="52356"/>
                  </a:lnTo>
                  <a:lnTo>
                    <a:pt x="5428" y="53001"/>
                  </a:lnTo>
                  <a:lnTo>
                    <a:pt x="5947" y="53604"/>
                  </a:lnTo>
                  <a:lnTo>
                    <a:pt x="6467" y="54207"/>
                  </a:lnTo>
                  <a:lnTo>
                    <a:pt x="7008" y="54789"/>
                  </a:lnTo>
                  <a:lnTo>
                    <a:pt x="7569" y="55351"/>
                  </a:lnTo>
                  <a:lnTo>
                    <a:pt x="8151" y="55891"/>
                  </a:lnTo>
                  <a:lnTo>
                    <a:pt x="8754" y="56390"/>
                  </a:lnTo>
                  <a:lnTo>
                    <a:pt x="9378" y="56889"/>
                  </a:lnTo>
                  <a:lnTo>
                    <a:pt x="10023" y="57347"/>
                  </a:lnTo>
                  <a:lnTo>
                    <a:pt x="10688" y="57783"/>
                  </a:lnTo>
                  <a:lnTo>
                    <a:pt x="11374" y="58199"/>
                  </a:lnTo>
                  <a:lnTo>
                    <a:pt x="12102" y="58574"/>
                  </a:lnTo>
                  <a:lnTo>
                    <a:pt x="12851" y="58927"/>
                  </a:lnTo>
                  <a:lnTo>
                    <a:pt x="13537" y="59239"/>
                  </a:lnTo>
                  <a:lnTo>
                    <a:pt x="14244" y="59509"/>
                  </a:lnTo>
                  <a:lnTo>
                    <a:pt x="14951" y="59759"/>
                  </a:lnTo>
                  <a:lnTo>
                    <a:pt x="15658" y="59987"/>
                  </a:lnTo>
                  <a:lnTo>
                    <a:pt x="16385" y="60195"/>
                  </a:lnTo>
                  <a:lnTo>
                    <a:pt x="17113" y="60383"/>
                  </a:lnTo>
                  <a:lnTo>
                    <a:pt x="17820" y="60528"/>
                  </a:lnTo>
                  <a:lnTo>
                    <a:pt x="18569" y="60674"/>
                  </a:lnTo>
                  <a:lnTo>
                    <a:pt x="19296" y="60778"/>
                  </a:lnTo>
                  <a:lnTo>
                    <a:pt x="20024" y="60861"/>
                  </a:lnTo>
                  <a:lnTo>
                    <a:pt x="20773" y="60902"/>
                  </a:lnTo>
                  <a:lnTo>
                    <a:pt x="21521" y="60944"/>
                  </a:lnTo>
                  <a:lnTo>
                    <a:pt x="22270" y="60944"/>
                  </a:lnTo>
                  <a:lnTo>
                    <a:pt x="23018" y="60923"/>
                  </a:lnTo>
                  <a:lnTo>
                    <a:pt x="23767" y="60882"/>
                  </a:lnTo>
                  <a:lnTo>
                    <a:pt x="24536" y="60819"/>
                  </a:lnTo>
                  <a:lnTo>
                    <a:pt x="25264" y="60736"/>
                  </a:lnTo>
                  <a:lnTo>
                    <a:pt x="25992" y="60632"/>
                  </a:lnTo>
                  <a:lnTo>
                    <a:pt x="26719" y="60507"/>
                  </a:lnTo>
                  <a:lnTo>
                    <a:pt x="27447" y="60362"/>
                  </a:lnTo>
                  <a:lnTo>
                    <a:pt x="28154" y="60216"/>
                  </a:lnTo>
                  <a:lnTo>
                    <a:pt x="28861" y="60029"/>
                  </a:lnTo>
                  <a:lnTo>
                    <a:pt x="29568" y="59842"/>
                  </a:lnTo>
                  <a:lnTo>
                    <a:pt x="30275" y="59613"/>
                  </a:lnTo>
                  <a:lnTo>
                    <a:pt x="30961" y="59384"/>
                  </a:lnTo>
                  <a:lnTo>
                    <a:pt x="31647" y="59135"/>
                  </a:lnTo>
                  <a:lnTo>
                    <a:pt x="32313" y="58844"/>
                  </a:lnTo>
                  <a:lnTo>
                    <a:pt x="32978" y="58553"/>
                  </a:lnTo>
                  <a:lnTo>
                    <a:pt x="33643" y="58241"/>
                  </a:lnTo>
                  <a:lnTo>
                    <a:pt x="34309" y="57887"/>
                  </a:lnTo>
                  <a:lnTo>
                    <a:pt x="34953" y="57534"/>
                  </a:lnTo>
                  <a:lnTo>
                    <a:pt x="35577" y="57139"/>
                  </a:lnTo>
                  <a:lnTo>
                    <a:pt x="36097" y="56806"/>
                  </a:lnTo>
                  <a:lnTo>
                    <a:pt x="36617" y="56453"/>
                  </a:lnTo>
                  <a:lnTo>
                    <a:pt x="37095" y="56078"/>
                  </a:lnTo>
                  <a:lnTo>
                    <a:pt x="37573" y="55683"/>
                  </a:lnTo>
                  <a:lnTo>
                    <a:pt x="38051" y="55288"/>
                  </a:lnTo>
                  <a:lnTo>
                    <a:pt x="38488" y="54872"/>
                  </a:lnTo>
                  <a:lnTo>
                    <a:pt x="38925" y="54457"/>
                  </a:lnTo>
                  <a:lnTo>
                    <a:pt x="39361" y="54020"/>
                  </a:lnTo>
                  <a:lnTo>
                    <a:pt x="39777" y="53562"/>
                  </a:lnTo>
                  <a:lnTo>
                    <a:pt x="40172" y="53105"/>
                  </a:lnTo>
                  <a:lnTo>
                    <a:pt x="40567" y="52648"/>
                  </a:lnTo>
                  <a:lnTo>
                    <a:pt x="40962" y="52169"/>
                  </a:lnTo>
                  <a:lnTo>
                    <a:pt x="41690" y="51213"/>
                  </a:lnTo>
                  <a:lnTo>
                    <a:pt x="42397" y="50215"/>
                  </a:lnTo>
                  <a:lnTo>
                    <a:pt x="42709" y="49737"/>
                  </a:lnTo>
                  <a:lnTo>
                    <a:pt x="43021" y="49258"/>
                  </a:lnTo>
                  <a:lnTo>
                    <a:pt x="43291" y="48801"/>
                  </a:lnTo>
                  <a:lnTo>
                    <a:pt x="43562" y="48323"/>
                  </a:lnTo>
                  <a:lnTo>
                    <a:pt x="43832" y="47824"/>
                  </a:lnTo>
                  <a:lnTo>
                    <a:pt x="44061" y="47345"/>
                  </a:lnTo>
                  <a:lnTo>
                    <a:pt x="44289" y="46867"/>
                  </a:lnTo>
                  <a:lnTo>
                    <a:pt x="44497" y="46368"/>
                  </a:lnTo>
                  <a:lnTo>
                    <a:pt x="44705" y="45869"/>
                  </a:lnTo>
                  <a:lnTo>
                    <a:pt x="44871" y="45391"/>
                  </a:lnTo>
                  <a:lnTo>
                    <a:pt x="45038" y="44892"/>
                  </a:lnTo>
                  <a:lnTo>
                    <a:pt x="45204" y="44393"/>
                  </a:lnTo>
                  <a:lnTo>
                    <a:pt x="45329" y="43873"/>
                  </a:lnTo>
                  <a:lnTo>
                    <a:pt x="45454" y="43374"/>
                  </a:lnTo>
                  <a:lnTo>
                    <a:pt x="45558" y="42875"/>
                  </a:lnTo>
                  <a:lnTo>
                    <a:pt x="45662" y="42355"/>
                  </a:lnTo>
                  <a:lnTo>
                    <a:pt x="45724" y="41835"/>
                  </a:lnTo>
                  <a:lnTo>
                    <a:pt x="45786" y="41315"/>
                  </a:lnTo>
                  <a:lnTo>
                    <a:pt x="45828" y="40816"/>
                  </a:lnTo>
                  <a:lnTo>
                    <a:pt x="45870" y="40276"/>
                  </a:lnTo>
                  <a:lnTo>
                    <a:pt x="45890" y="39756"/>
                  </a:lnTo>
                  <a:lnTo>
                    <a:pt x="45890" y="39236"/>
                  </a:lnTo>
                  <a:lnTo>
                    <a:pt x="45870" y="38716"/>
                  </a:lnTo>
                  <a:lnTo>
                    <a:pt x="45849" y="38176"/>
                  </a:lnTo>
                  <a:lnTo>
                    <a:pt x="45807" y="37656"/>
                  </a:lnTo>
                  <a:lnTo>
                    <a:pt x="45745" y="37115"/>
                  </a:lnTo>
                  <a:lnTo>
                    <a:pt x="45682" y="36575"/>
                  </a:lnTo>
                  <a:lnTo>
                    <a:pt x="45578" y="36034"/>
                  </a:lnTo>
                  <a:lnTo>
                    <a:pt x="45474" y="35494"/>
                  </a:lnTo>
                  <a:lnTo>
                    <a:pt x="45371" y="34953"/>
                  </a:lnTo>
                  <a:lnTo>
                    <a:pt x="45225" y="34412"/>
                  </a:lnTo>
                  <a:lnTo>
                    <a:pt x="45079" y="33851"/>
                  </a:lnTo>
                  <a:lnTo>
                    <a:pt x="44934" y="33373"/>
                  </a:lnTo>
                  <a:lnTo>
                    <a:pt x="44768" y="32894"/>
                  </a:lnTo>
                  <a:lnTo>
                    <a:pt x="44580" y="32416"/>
                  </a:lnTo>
                  <a:lnTo>
                    <a:pt x="44372" y="31959"/>
                  </a:lnTo>
                  <a:lnTo>
                    <a:pt x="44165" y="31522"/>
                  </a:lnTo>
                  <a:lnTo>
                    <a:pt x="43936" y="31065"/>
                  </a:lnTo>
                  <a:lnTo>
                    <a:pt x="43686" y="30649"/>
                  </a:lnTo>
                  <a:lnTo>
                    <a:pt x="43416" y="30212"/>
                  </a:lnTo>
                  <a:lnTo>
                    <a:pt x="43146" y="29796"/>
                  </a:lnTo>
                  <a:lnTo>
                    <a:pt x="42855" y="29380"/>
                  </a:lnTo>
                  <a:lnTo>
                    <a:pt x="42543" y="28985"/>
                  </a:lnTo>
                  <a:lnTo>
                    <a:pt x="42231" y="28590"/>
                  </a:lnTo>
                  <a:lnTo>
                    <a:pt x="41919" y="28216"/>
                  </a:lnTo>
                  <a:lnTo>
                    <a:pt x="41586" y="27821"/>
                  </a:lnTo>
                  <a:lnTo>
                    <a:pt x="40879" y="27093"/>
                  </a:lnTo>
                  <a:lnTo>
                    <a:pt x="40339" y="26553"/>
                  </a:lnTo>
                  <a:lnTo>
                    <a:pt x="39756" y="26054"/>
                  </a:lnTo>
                  <a:lnTo>
                    <a:pt x="39195" y="25555"/>
                  </a:lnTo>
                  <a:lnTo>
                    <a:pt x="38592" y="25097"/>
                  </a:lnTo>
                  <a:lnTo>
                    <a:pt x="37989" y="24681"/>
                  </a:lnTo>
                  <a:lnTo>
                    <a:pt x="37365" y="24286"/>
                  </a:lnTo>
                  <a:lnTo>
                    <a:pt x="36742" y="23912"/>
                  </a:lnTo>
                  <a:lnTo>
                    <a:pt x="36097" y="23558"/>
                  </a:lnTo>
                  <a:lnTo>
                    <a:pt x="35432" y="23247"/>
                  </a:lnTo>
                  <a:lnTo>
                    <a:pt x="34745" y="22976"/>
                  </a:lnTo>
                  <a:lnTo>
                    <a:pt x="34059" y="22727"/>
                  </a:lnTo>
                  <a:lnTo>
                    <a:pt x="33352" y="22498"/>
                  </a:lnTo>
                  <a:lnTo>
                    <a:pt x="32625" y="22311"/>
                  </a:lnTo>
                  <a:lnTo>
                    <a:pt x="31876" y="22145"/>
                  </a:lnTo>
                  <a:lnTo>
                    <a:pt x="31127" y="22041"/>
                  </a:lnTo>
                  <a:lnTo>
                    <a:pt x="30358" y="21937"/>
                  </a:lnTo>
                  <a:lnTo>
                    <a:pt x="29298" y="21853"/>
                  </a:lnTo>
                  <a:lnTo>
                    <a:pt x="28258" y="21812"/>
                  </a:lnTo>
                  <a:lnTo>
                    <a:pt x="27218" y="21833"/>
                  </a:lnTo>
                  <a:lnTo>
                    <a:pt x="26179" y="21874"/>
                  </a:lnTo>
                  <a:lnTo>
                    <a:pt x="25659" y="21916"/>
                  </a:lnTo>
                  <a:lnTo>
                    <a:pt x="25139" y="21978"/>
                  </a:lnTo>
                  <a:lnTo>
                    <a:pt x="24619" y="22041"/>
                  </a:lnTo>
                  <a:lnTo>
                    <a:pt x="24099" y="22124"/>
                  </a:lnTo>
                  <a:lnTo>
                    <a:pt x="23580" y="22228"/>
                  </a:lnTo>
                  <a:lnTo>
                    <a:pt x="23081" y="22352"/>
                  </a:lnTo>
                  <a:lnTo>
                    <a:pt x="22561" y="22477"/>
                  </a:lnTo>
                  <a:lnTo>
                    <a:pt x="22062" y="22623"/>
                  </a:lnTo>
                  <a:lnTo>
                    <a:pt x="21022" y="22935"/>
                  </a:lnTo>
                  <a:lnTo>
                    <a:pt x="20502" y="23101"/>
                  </a:lnTo>
                  <a:lnTo>
                    <a:pt x="20003" y="23288"/>
                  </a:lnTo>
                  <a:lnTo>
                    <a:pt x="19484" y="23475"/>
                  </a:lnTo>
                  <a:lnTo>
                    <a:pt x="18984" y="23704"/>
                  </a:lnTo>
                  <a:lnTo>
                    <a:pt x="18465" y="23953"/>
                  </a:lnTo>
                  <a:lnTo>
                    <a:pt x="17966" y="24224"/>
                  </a:lnTo>
                  <a:lnTo>
                    <a:pt x="17966" y="24224"/>
                  </a:lnTo>
                  <a:lnTo>
                    <a:pt x="18028" y="23995"/>
                  </a:lnTo>
                  <a:lnTo>
                    <a:pt x="18090" y="23829"/>
                  </a:lnTo>
                  <a:lnTo>
                    <a:pt x="18174" y="23683"/>
                  </a:lnTo>
                  <a:lnTo>
                    <a:pt x="18278" y="23558"/>
                  </a:lnTo>
                  <a:lnTo>
                    <a:pt x="19109" y="22560"/>
                  </a:lnTo>
                  <a:lnTo>
                    <a:pt x="19525" y="22124"/>
                  </a:lnTo>
                  <a:lnTo>
                    <a:pt x="19920" y="21687"/>
                  </a:lnTo>
                  <a:lnTo>
                    <a:pt x="20336" y="21271"/>
                  </a:lnTo>
                  <a:lnTo>
                    <a:pt x="20773" y="20855"/>
                  </a:lnTo>
                  <a:lnTo>
                    <a:pt x="21189" y="20460"/>
                  </a:lnTo>
                  <a:lnTo>
                    <a:pt x="21646" y="20086"/>
                  </a:lnTo>
                  <a:lnTo>
                    <a:pt x="22103" y="19712"/>
                  </a:lnTo>
                  <a:lnTo>
                    <a:pt x="22561" y="19358"/>
                  </a:lnTo>
                  <a:lnTo>
                    <a:pt x="23039" y="19026"/>
                  </a:lnTo>
                  <a:lnTo>
                    <a:pt x="23517" y="18714"/>
                  </a:lnTo>
                  <a:lnTo>
                    <a:pt x="24037" y="18423"/>
                  </a:lnTo>
                  <a:lnTo>
                    <a:pt x="24536" y="18132"/>
                  </a:lnTo>
                  <a:lnTo>
                    <a:pt x="25077" y="17882"/>
                  </a:lnTo>
                  <a:lnTo>
                    <a:pt x="25617" y="17653"/>
                  </a:lnTo>
                  <a:lnTo>
                    <a:pt x="26179" y="17425"/>
                  </a:lnTo>
                  <a:lnTo>
                    <a:pt x="26761" y="17237"/>
                  </a:lnTo>
                  <a:lnTo>
                    <a:pt x="27447" y="17050"/>
                  </a:lnTo>
                  <a:lnTo>
                    <a:pt x="28113" y="16884"/>
                  </a:lnTo>
                  <a:lnTo>
                    <a:pt x="28799" y="16759"/>
                  </a:lnTo>
                  <a:lnTo>
                    <a:pt x="29485" y="16634"/>
                  </a:lnTo>
                  <a:lnTo>
                    <a:pt x="30171" y="16530"/>
                  </a:lnTo>
                  <a:lnTo>
                    <a:pt x="30857" y="16447"/>
                  </a:lnTo>
                  <a:lnTo>
                    <a:pt x="31543" y="16385"/>
                  </a:lnTo>
                  <a:lnTo>
                    <a:pt x="32229" y="16343"/>
                  </a:lnTo>
                  <a:lnTo>
                    <a:pt x="33082" y="16260"/>
                  </a:lnTo>
                  <a:lnTo>
                    <a:pt x="33914" y="16156"/>
                  </a:lnTo>
                  <a:lnTo>
                    <a:pt x="34330" y="16094"/>
                  </a:lnTo>
                  <a:lnTo>
                    <a:pt x="34745" y="16011"/>
                  </a:lnTo>
                  <a:lnTo>
                    <a:pt x="35161" y="15907"/>
                  </a:lnTo>
                  <a:lnTo>
                    <a:pt x="35556" y="15782"/>
                  </a:lnTo>
                  <a:lnTo>
                    <a:pt x="35889" y="15657"/>
                  </a:lnTo>
                  <a:lnTo>
                    <a:pt x="36180" y="15512"/>
                  </a:lnTo>
                  <a:lnTo>
                    <a:pt x="36450" y="15324"/>
                  </a:lnTo>
                  <a:lnTo>
                    <a:pt x="36700" y="15117"/>
                  </a:lnTo>
                  <a:lnTo>
                    <a:pt x="36929" y="14888"/>
                  </a:lnTo>
                  <a:lnTo>
                    <a:pt x="37116" y="14618"/>
                  </a:lnTo>
                  <a:lnTo>
                    <a:pt x="37282" y="14326"/>
                  </a:lnTo>
                  <a:lnTo>
                    <a:pt x="37448" y="14015"/>
                  </a:lnTo>
                  <a:lnTo>
                    <a:pt x="37636" y="13516"/>
                  </a:lnTo>
                  <a:lnTo>
                    <a:pt x="37802" y="13016"/>
                  </a:lnTo>
                  <a:lnTo>
                    <a:pt x="37947" y="12517"/>
                  </a:lnTo>
                  <a:lnTo>
                    <a:pt x="38093" y="12018"/>
                  </a:lnTo>
                  <a:lnTo>
                    <a:pt x="38197" y="11519"/>
                  </a:lnTo>
                  <a:lnTo>
                    <a:pt x="38301" y="11020"/>
                  </a:lnTo>
                  <a:lnTo>
                    <a:pt x="38363" y="10521"/>
                  </a:lnTo>
                  <a:lnTo>
                    <a:pt x="38426" y="10002"/>
                  </a:lnTo>
                  <a:lnTo>
                    <a:pt x="38530" y="8983"/>
                  </a:lnTo>
                  <a:lnTo>
                    <a:pt x="38571" y="7964"/>
                  </a:lnTo>
                  <a:lnTo>
                    <a:pt x="38592" y="6924"/>
                  </a:lnTo>
                  <a:lnTo>
                    <a:pt x="38592" y="5905"/>
                  </a:lnTo>
                  <a:lnTo>
                    <a:pt x="38592" y="5614"/>
                  </a:lnTo>
                  <a:lnTo>
                    <a:pt x="38571" y="5365"/>
                  </a:lnTo>
                  <a:lnTo>
                    <a:pt x="38530" y="5094"/>
                  </a:lnTo>
                  <a:lnTo>
                    <a:pt x="38488" y="4845"/>
                  </a:lnTo>
                  <a:lnTo>
                    <a:pt x="38363" y="4346"/>
                  </a:lnTo>
                  <a:lnTo>
                    <a:pt x="38197" y="3868"/>
                  </a:lnTo>
                  <a:lnTo>
                    <a:pt x="37989" y="3431"/>
                  </a:lnTo>
                  <a:lnTo>
                    <a:pt x="37740" y="2994"/>
                  </a:lnTo>
                  <a:lnTo>
                    <a:pt x="37469" y="2599"/>
                  </a:lnTo>
                  <a:lnTo>
                    <a:pt x="37157" y="2246"/>
                  </a:lnTo>
                  <a:lnTo>
                    <a:pt x="36825" y="1892"/>
                  </a:lnTo>
                  <a:lnTo>
                    <a:pt x="36471" y="1580"/>
                  </a:lnTo>
                  <a:lnTo>
                    <a:pt x="36097" y="1289"/>
                  </a:lnTo>
                  <a:lnTo>
                    <a:pt x="35702" y="1040"/>
                  </a:lnTo>
                  <a:lnTo>
                    <a:pt x="35286" y="811"/>
                  </a:lnTo>
                  <a:lnTo>
                    <a:pt x="34870" y="624"/>
                  </a:lnTo>
                  <a:lnTo>
                    <a:pt x="34454" y="458"/>
                  </a:lnTo>
                  <a:lnTo>
                    <a:pt x="34018" y="333"/>
                  </a:lnTo>
                  <a:lnTo>
                    <a:pt x="33685" y="250"/>
                  </a:lnTo>
                  <a:lnTo>
                    <a:pt x="33373" y="167"/>
                  </a:lnTo>
                  <a:lnTo>
                    <a:pt x="32708" y="83"/>
                  </a:lnTo>
                  <a:lnTo>
                    <a:pt x="32042" y="21"/>
                  </a:lnTo>
                  <a:lnTo>
                    <a:pt x="313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4420525" y="2845525"/>
              <a:ext cx="259400" cy="285425"/>
            </a:xfrm>
            <a:custGeom>
              <a:avLst/>
              <a:gdLst/>
              <a:ahLst/>
              <a:cxnLst/>
              <a:rect l="l" t="t" r="r" b="b"/>
              <a:pathLst>
                <a:path w="10376" h="11417" extrusionOk="0">
                  <a:moveTo>
                    <a:pt x="6571" y="1581"/>
                  </a:moveTo>
                  <a:lnTo>
                    <a:pt x="6883" y="1602"/>
                  </a:lnTo>
                  <a:lnTo>
                    <a:pt x="7174" y="1643"/>
                  </a:lnTo>
                  <a:lnTo>
                    <a:pt x="7486" y="1706"/>
                  </a:lnTo>
                  <a:lnTo>
                    <a:pt x="7777" y="1810"/>
                  </a:lnTo>
                  <a:lnTo>
                    <a:pt x="8068" y="1935"/>
                  </a:lnTo>
                  <a:lnTo>
                    <a:pt x="8317" y="2059"/>
                  </a:lnTo>
                  <a:lnTo>
                    <a:pt x="8442" y="2142"/>
                  </a:lnTo>
                  <a:lnTo>
                    <a:pt x="8525" y="2246"/>
                  </a:lnTo>
                  <a:lnTo>
                    <a:pt x="8629" y="2330"/>
                  </a:lnTo>
                  <a:lnTo>
                    <a:pt x="8712" y="2454"/>
                  </a:lnTo>
                  <a:lnTo>
                    <a:pt x="8858" y="2704"/>
                  </a:lnTo>
                  <a:lnTo>
                    <a:pt x="9045" y="3161"/>
                  </a:lnTo>
                  <a:lnTo>
                    <a:pt x="9191" y="3619"/>
                  </a:lnTo>
                  <a:lnTo>
                    <a:pt x="9274" y="4076"/>
                  </a:lnTo>
                  <a:lnTo>
                    <a:pt x="9315" y="4534"/>
                  </a:lnTo>
                  <a:lnTo>
                    <a:pt x="9315" y="5012"/>
                  </a:lnTo>
                  <a:lnTo>
                    <a:pt x="9274" y="5469"/>
                  </a:lnTo>
                  <a:lnTo>
                    <a:pt x="9170" y="5948"/>
                  </a:lnTo>
                  <a:lnTo>
                    <a:pt x="9045" y="6405"/>
                  </a:lnTo>
                  <a:lnTo>
                    <a:pt x="8879" y="6842"/>
                  </a:lnTo>
                  <a:lnTo>
                    <a:pt x="8712" y="7257"/>
                  </a:lnTo>
                  <a:lnTo>
                    <a:pt x="8525" y="7653"/>
                  </a:lnTo>
                  <a:lnTo>
                    <a:pt x="8296" y="8048"/>
                  </a:lnTo>
                  <a:lnTo>
                    <a:pt x="8047" y="8422"/>
                  </a:lnTo>
                  <a:lnTo>
                    <a:pt x="7777" y="8775"/>
                  </a:lnTo>
                  <a:lnTo>
                    <a:pt x="7486" y="9108"/>
                  </a:lnTo>
                  <a:lnTo>
                    <a:pt x="7174" y="9441"/>
                  </a:lnTo>
                  <a:lnTo>
                    <a:pt x="6986" y="9586"/>
                  </a:lnTo>
                  <a:lnTo>
                    <a:pt x="6799" y="9711"/>
                  </a:lnTo>
                  <a:lnTo>
                    <a:pt x="6612" y="9836"/>
                  </a:lnTo>
                  <a:lnTo>
                    <a:pt x="6404" y="9940"/>
                  </a:lnTo>
                  <a:lnTo>
                    <a:pt x="6196" y="10023"/>
                  </a:lnTo>
                  <a:lnTo>
                    <a:pt x="5988" y="10106"/>
                  </a:lnTo>
                  <a:lnTo>
                    <a:pt x="5760" y="10148"/>
                  </a:lnTo>
                  <a:lnTo>
                    <a:pt x="5552" y="10189"/>
                  </a:lnTo>
                  <a:lnTo>
                    <a:pt x="5323" y="10210"/>
                  </a:lnTo>
                  <a:lnTo>
                    <a:pt x="5094" y="10210"/>
                  </a:lnTo>
                  <a:lnTo>
                    <a:pt x="4866" y="10189"/>
                  </a:lnTo>
                  <a:lnTo>
                    <a:pt x="4637" y="10148"/>
                  </a:lnTo>
                  <a:lnTo>
                    <a:pt x="4387" y="10106"/>
                  </a:lnTo>
                  <a:lnTo>
                    <a:pt x="4159" y="10023"/>
                  </a:lnTo>
                  <a:lnTo>
                    <a:pt x="3930" y="9940"/>
                  </a:lnTo>
                  <a:lnTo>
                    <a:pt x="3701" y="9836"/>
                  </a:lnTo>
                  <a:lnTo>
                    <a:pt x="3514" y="9711"/>
                  </a:lnTo>
                  <a:lnTo>
                    <a:pt x="3348" y="9607"/>
                  </a:lnTo>
                  <a:lnTo>
                    <a:pt x="3181" y="9482"/>
                  </a:lnTo>
                  <a:lnTo>
                    <a:pt x="3036" y="9337"/>
                  </a:lnTo>
                  <a:lnTo>
                    <a:pt x="2911" y="9191"/>
                  </a:lnTo>
                  <a:lnTo>
                    <a:pt x="2786" y="9046"/>
                  </a:lnTo>
                  <a:lnTo>
                    <a:pt x="2682" y="8879"/>
                  </a:lnTo>
                  <a:lnTo>
                    <a:pt x="2578" y="8713"/>
                  </a:lnTo>
                  <a:lnTo>
                    <a:pt x="2495" y="8547"/>
                  </a:lnTo>
                  <a:lnTo>
                    <a:pt x="2433" y="8359"/>
                  </a:lnTo>
                  <a:lnTo>
                    <a:pt x="2371" y="8172"/>
                  </a:lnTo>
                  <a:lnTo>
                    <a:pt x="2329" y="7964"/>
                  </a:lnTo>
                  <a:lnTo>
                    <a:pt x="2267" y="7549"/>
                  </a:lnTo>
                  <a:lnTo>
                    <a:pt x="2225" y="7091"/>
                  </a:lnTo>
                  <a:lnTo>
                    <a:pt x="2391" y="6072"/>
                  </a:lnTo>
                  <a:lnTo>
                    <a:pt x="2474" y="5552"/>
                  </a:lnTo>
                  <a:lnTo>
                    <a:pt x="2599" y="5033"/>
                  </a:lnTo>
                  <a:lnTo>
                    <a:pt x="2766" y="4534"/>
                  </a:lnTo>
                  <a:lnTo>
                    <a:pt x="2849" y="4284"/>
                  </a:lnTo>
                  <a:lnTo>
                    <a:pt x="2953" y="4055"/>
                  </a:lnTo>
                  <a:lnTo>
                    <a:pt x="3077" y="3806"/>
                  </a:lnTo>
                  <a:lnTo>
                    <a:pt x="3223" y="3577"/>
                  </a:lnTo>
                  <a:lnTo>
                    <a:pt x="3369" y="3348"/>
                  </a:lnTo>
                  <a:lnTo>
                    <a:pt x="3556" y="3120"/>
                  </a:lnTo>
                  <a:lnTo>
                    <a:pt x="3784" y="2849"/>
                  </a:lnTo>
                  <a:lnTo>
                    <a:pt x="4034" y="2621"/>
                  </a:lnTo>
                  <a:lnTo>
                    <a:pt x="4283" y="2413"/>
                  </a:lnTo>
                  <a:lnTo>
                    <a:pt x="4554" y="2205"/>
                  </a:lnTo>
                  <a:lnTo>
                    <a:pt x="4824" y="2038"/>
                  </a:lnTo>
                  <a:lnTo>
                    <a:pt x="5115" y="1914"/>
                  </a:lnTo>
                  <a:lnTo>
                    <a:pt x="5385" y="1789"/>
                  </a:lnTo>
                  <a:lnTo>
                    <a:pt x="5677" y="1706"/>
                  </a:lnTo>
                  <a:lnTo>
                    <a:pt x="5988" y="1643"/>
                  </a:lnTo>
                  <a:lnTo>
                    <a:pt x="6280" y="1602"/>
                  </a:lnTo>
                  <a:lnTo>
                    <a:pt x="6571" y="1581"/>
                  </a:lnTo>
                  <a:close/>
                  <a:moveTo>
                    <a:pt x="5781" y="1"/>
                  </a:moveTo>
                  <a:lnTo>
                    <a:pt x="5281" y="63"/>
                  </a:lnTo>
                  <a:lnTo>
                    <a:pt x="4949" y="105"/>
                  </a:lnTo>
                  <a:lnTo>
                    <a:pt x="4616" y="188"/>
                  </a:lnTo>
                  <a:lnTo>
                    <a:pt x="4304" y="292"/>
                  </a:lnTo>
                  <a:lnTo>
                    <a:pt x="3992" y="396"/>
                  </a:lnTo>
                  <a:lnTo>
                    <a:pt x="3680" y="521"/>
                  </a:lnTo>
                  <a:lnTo>
                    <a:pt x="3389" y="645"/>
                  </a:lnTo>
                  <a:lnTo>
                    <a:pt x="3119" y="791"/>
                  </a:lnTo>
                  <a:lnTo>
                    <a:pt x="2849" y="957"/>
                  </a:lnTo>
                  <a:lnTo>
                    <a:pt x="2578" y="1144"/>
                  </a:lnTo>
                  <a:lnTo>
                    <a:pt x="2329" y="1332"/>
                  </a:lnTo>
                  <a:lnTo>
                    <a:pt x="2079" y="1519"/>
                  </a:lnTo>
                  <a:lnTo>
                    <a:pt x="1851" y="1727"/>
                  </a:lnTo>
                  <a:lnTo>
                    <a:pt x="1643" y="1955"/>
                  </a:lnTo>
                  <a:lnTo>
                    <a:pt x="1435" y="2184"/>
                  </a:lnTo>
                  <a:lnTo>
                    <a:pt x="1248" y="2434"/>
                  </a:lnTo>
                  <a:lnTo>
                    <a:pt x="1061" y="2683"/>
                  </a:lnTo>
                  <a:lnTo>
                    <a:pt x="894" y="2953"/>
                  </a:lnTo>
                  <a:lnTo>
                    <a:pt x="728" y="3203"/>
                  </a:lnTo>
                  <a:lnTo>
                    <a:pt x="582" y="3494"/>
                  </a:lnTo>
                  <a:lnTo>
                    <a:pt x="458" y="3764"/>
                  </a:lnTo>
                  <a:lnTo>
                    <a:pt x="354" y="4055"/>
                  </a:lnTo>
                  <a:lnTo>
                    <a:pt x="250" y="4367"/>
                  </a:lnTo>
                  <a:lnTo>
                    <a:pt x="166" y="4658"/>
                  </a:lnTo>
                  <a:lnTo>
                    <a:pt x="104" y="4970"/>
                  </a:lnTo>
                  <a:lnTo>
                    <a:pt x="42" y="5282"/>
                  </a:lnTo>
                  <a:lnTo>
                    <a:pt x="21" y="5594"/>
                  </a:lnTo>
                  <a:lnTo>
                    <a:pt x="0" y="5927"/>
                  </a:lnTo>
                  <a:lnTo>
                    <a:pt x="0" y="6239"/>
                  </a:lnTo>
                  <a:lnTo>
                    <a:pt x="0" y="6571"/>
                  </a:lnTo>
                  <a:lnTo>
                    <a:pt x="42" y="6904"/>
                  </a:lnTo>
                  <a:lnTo>
                    <a:pt x="83" y="7237"/>
                  </a:lnTo>
                  <a:lnTo>
                    <a:pt x="166" y="7569"/>
                  </a:lnTo>
                  <a:lnTo>
                    <a:pt x="291" y="8089"/>
                  </a:lnTo>
                  <a:lnTo>
                    <a:pt x="458" y="8567"/>
                  </a:lnTo>
                  <a:lnTo>
                    <a:pt x="665" y="9046"/>
                  </a:lnTo>
                  <a:lnTo>
                    <a:pt x="769" y="9274"/>
                  </a:lnTo>
                  <a:lnTo>
                    <a:pt x="894" y="9503"/>
                  </a:lnTo>
                  <a:lnTo>
                    <a:pt x="1040" y="9711"/>
                  </a:lnTo>
                  <a:lnTo>
                    <a:pt x="1185" y="9919"/>
                  </a:lnTo>
                  <a:lnTo>
                    <a:pt x="1352" y="10106"/>
                  </a:lnTo>
                  <a:lnTo>
                    <a:pt x="1539" y="10293"/>
                  </a:lnTo>
                  <a:lnTo>
                    <a:pt x="1726" y="10460"/>
                  </a:lnTo>
                  <a:lnTo>
                    <a:pt x="1955" y="10626"/>
                  </a:lnTo>
                  <a:lnTo>
                    <a:pt x="2163" y="10771"/>
                  </a:lnTo>
                  <a:lnTo>
                    <a:pt x="2412" y="10896"/>
                  </a:lnTo>
                  <a:lnTo>
                    <a:pt x="2724" y="11042"/>
                  </a:lnTo>
                  <a:lnTo>
                    <a:pt x="3036" y="11167"/>
                  </a:lnTo>
                  <a:lnTo>
                    <a:pt x="3369" y="11270"/>
                  </a:lnTo>
                  <a:lnTo>
                    <a:pt x="3680" y="11333"/>
                  </a:lnTo>
                  <a:lnTo>
                    <a:pt x="3992" y="11374"/>
                  </a:lnTo>
                  <a:lnTo>
                    <a:pt x="4304" y="11416"/>
                  </a:lnTo>
                  <a:lnTo>
                    <a:pt x="4595" y="11416"/>
                  </a:lnTo>
                  <a:lnTo>
                    <a:pt x="4907" y="11395"/>
                  </a:lnTo>
                  <a:lnTo>
                    <a:pt x="5219" y="11354"/>
                  </a:lnTo>
                  <a:lnTo>
                    <a:pt x="5531" y="11291"/>
                  </a:lnTo>
                  <a:lnTo>
                    <a:pt x="5822" y="11208"/>
                  </a:lnTo>
                  <a:lnTo>
                    <a:pt x="6134" y="11125"/>
                  </a:lnTo>
                  <a:lnTo>
                    <a:pt x="6425" y="11000"/>
                  </a:lnTo>
                  <a:lnTo>
                    <a:pt x="6716" y="10855"/>
                  </a:lnTo>
                  <a:lnTo>
                    <a:pt x="7007" y="10709"/>
                  </a:lnTo>
                  <a:lnTo>
                    <a:pt x="7298" y="10543"/>
                  </a:lnTo>
                  <a:lnTo>
                    <a:pt x="7673" y="10272"/>
                  </a:lnTo>
                  <a:lnTo>
                    <a:pt x="8026" y="10002"/>
                  </a:lnTo>
                  <a:lnTo>
                    <a:pt x="8359" y="9732"/>
                  </a:lnTo>
                  <a:lnTo>
                    <a:pt x="8650" y="9420"/>
                  </a:lnTo>
                  <a:lnTo>
                    <a:pt x="8941" y="9108"/>
                  </a:lnTo>
                  <a:lnTo>
                    <a:pt x="9191" y="8775"/>
                  </a:lnTo>
                  <a:lnTo>
                    <a:pt x="9419" y="8443"/>
                  </a:lnTo>
                  <a:lnTo>
                    <a:pt x="9606" y="8068"/>
                  </a:lnTo>
                  <a:lnTo>
                    <a:pt x="9794" y="7715"/>
                  </a:lnTo>
                  <a:lnTo>
                    <a:pt x="9960" y="7320"/>
                  </a:lnTo>
                  <a:lnTo>
                    <a:pt x="10085" y="6925"/>
                  </a:lnTo>
                  <a:lnTo>
                    <a:pt x="10189" y="6509"/>
                  </a:lnTo>
                  <a:lnTo>
                    <a:pt x="10272" y="6093"/>
                  </a:lnTo>
                  <a:lnTo>
                    <a:pt x="10334" y="5656"/>
                  </a:lnTo>
                  <a:lnTo>
                    <a:pt x="10376" y="5220"/>
                  </a:lnTo>
                  <a:lnTo>
                    <a:pt x="10376" y="4762"/>
                  </a:lnTo>
                  <a:lnTo>
                    <a:pt x="10376" y="4201"/>
                  </a:lnTo>
                  <a:lnTo>
                    <a:pt x="10313" y="3681"/>
                  </a:lnTo>
                  <a:lnTo>
                    <a:pt x="10230" y="3203"/>
                  </a:lnTo>
                  <a:lnTo>
                    <a:pt x="10085" y="2745"/>
                  </a:lnTo>
                  <a:lnTo>
                    <a:pt x="9897" y="2330"/>
                  </a:lnTo>
                  <a:lnTo>
                    <a:pt x="9669" y="1935"/>
                  </a:lnTo>
                  <a:lnTo>
                    <a:pt x="9419" y="1560"/>
                  </a:lnTo>
                  <a:lnTo>
                    <a:pt x="9128" y="1228"/>
                  </a:lnTo>
                  <a:lnTo>
                    <a:pt x="8795" y="936"/>
                  </a:lnTo>
                  <a:lnTo>
                    <a:pt x="8442" y="666"/>
                  </a:lnTo>
                  <a:lnTo>
                    <a:pt x="8047" y="458"/>
                  </a:lnTo>
                  <a:lnTo>
                    <a:pt x="7652" y="271"/>
                  </a:lnTo>
                  <a:lnTo>
                    <a:pt x="7215" y="126"/>
                  </a:lnTo>
                  <a:lnTo>
                    <a:pt x="6758" y="42"/>
                  </a:lnTo>
                  <a:lnTo>
                    <a:pt x="62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4067050" y="2166650"/>
              <a:ext cx="328550" cy="423675"/>
            </a:xfrm>
            <a:custGeom>
              <a:avLst/>
              <a:gdLst/>
              <a:ahLst/>
              <a:cxnLst/>
              <a:rect l="l" t="t" r="r" b="b"/>
              <a:pathLst>
                <a:path w="13142" h="16947" extrusionOk="0">
                  <a:moveTo>
                    <a:pt x="13120" y="0"/>
                  </a:moveTo>
                  <a:lnTo>
                    <a:pt x="12912" y="21"/>
                  </a:lnTo>
                  <a:lnTo>
                    <a:pt x="12725" y="42"/>
                  </a:lnTo>
                  <a:lnTo>
                    <a:pt x="12517" y="104"/>
                  </a:lnTo>
                  <a:lnTo>
                    <a:pt x="12351" y="167"/>
                  </a:lnTo>
                  <a:lnTo>
                    <a:pt x="11977" y="312"/>
                  </a:lnTo>
                  <a:lnTo>
                    <a:pt x="11644" y="479"/>
                  </a:lnTo>
                  <a:lnTo>
                    <a:pt x="11228" y="707"/>
                  </a:lnTo>
                  <a:lnTo>
                    <a:pt x="10854" y="936"/>
                  </a:lnTo>
                  <a:lnTo>
                    <a:pt x="10459" y="1206"/>
                  </a:lnTo>
                  <a:lnTo>
                    <a:pt x="10085" y="1456"/>
                  </a:lnTo>
                  <a:lnTo>
                    <a:pt x="9357" y="2017"/>
                  </a:lnTo>
                  <a:lnTo>
                    <a:pt x="8629" y="2558"/>
                  </a:lnTo>
                  <a:lnTo>
                    <a:pt x="7880" y="3140"/>
                  </a:lnTo>
                  <a:lnTo>
                    <a:pt x="7153" y="3764"/>
                  </a:lnTo>
                  <a:lnTo>
                    <a:pt x="6467" y="4408"/>
                  </a:lnTo>
                  <a:lnTo>
                    <a:pt x="5801" y="5053"/>
                  </a:lnTo>
                  <a:lnTo>
                    <a:pt x="5198" y="5739"/>
                  </a:lnTo>
                  <a:lnTo>
                    <a:pt x="4595" y="6446"/>
                  </a:lnTo>
                  <a:lnTo>
                    <a:pt x="4034" y="7174"/>
                  </a:lnTo>
                  <a:lnTo>
                    <a:pt x="3514" y="7922"/>
                  </a:lnTo>
                  <a:lnTo>
                    <a:pt x="3015" y="8692"/>
                  </a:lnTo>
                  <a:lnTo>
                    <a:pt x="2537" y="9482"/>
                  </a:lnTo>
                  <a:lnTo>
                    <a:pt x="2100" y="10293"/>
                  </a:lnTo>
                  <a:lnTo>
                    <a:pt x="1684" y="11104"/>
                  </a:lnTo>
                  <a:lnTo>
                    <a:pt x="1289" y="11956"/>
                  </a:lnTo>
                  <a:lnTo>
                    <a:pt x="915" y="12809"/>
                  </a:lnTo>
                  <a:lnTo>
                    <a:pt x="582" y="13703"/>
                  </a:lnTo>
                  <a:lnTo>
                    <a:pt x="270" y="14597"/>
                  </a:lnTo>
                  <a:lnTo>
                    <a:pt x="146" y="14971"/>
                  </a:lnTo>
                  <a:lnTo>
                    <a:pt x="62" y="15345"/>
                  </a:lnTo>
                  <a:lnTo>
                    <a:pt x="21" y="15741"/>
                  </a:lnTo>
                  <a:lnTo>
                    <a:pt x="0" y="16136"/>
                  </a:lnTo>
                  <a:lnTo>
                    <a:pt x="0" y="16385"/>
                  </a:lnTo>
                  <a:lnTo>
                    <a:pt x="42" y="16510"/>
                  </a:lnTo>
                  <a:lnTo>
                    <a:pt x="62" y="16614"/>
                  </a:lnTo>
                  <a:lnTo>
                    <a:pt x="125" y="16718"/>
                  </a:lnTo>
                  <a:lnTo>
                    <a:pt x="208" y="16801"/>
                  </a:lnTo>
                  <a:lnTo>
                    <a:pt x="312" y="16884"/>
                  </a:lnTo>
                  <a:lnTo>
                    <a:pt x="457" y="16926"/>
                  </a:lnTo>
                  <a:lnTo>
                    <a:pt x="603" y="16946"/>
                  </a:lnTo>
                  <a:lnTo>
                    <a:pt x="728" y="16946"/>
                  </a:lnTo>
                  <a:lnTo>
                    <a:pt x="832" y="16905"/>
                  </a:lnTo>
                  <a:lnTo>
                    <a:pt x="915" y="16843"/>
                  </a:lnTo>
                  <a:lnTo>
                    <a:pt x="998" y="16780"/>
                  </a:lnTo>
                  <a:lnTo>
                    <a:pt x="1081" y="16676"/>
                  </a:lnTo>
                  <a:lnTo>
                    <a:pt x="1206" y="16468"/>
                  </a:lnTo>
                  <a:lnTo>
                    <a:pt x="1559" y="15782"/>
                  </a:lnTo>
                  <a:lnTo>
                    <a:pt x="1871" y="15054"/>
                  </a:lnTo>
                  <a:lnTo>
                    <a:pt x="2225" y="14181"/>
                  </a:lnTo>
                  <a:lnTo>
                    <a:pt x="2599" y="13329"/>
                  </a:lnTo>
                  <a:lnTo>
                    <a:pt x="2994" y="12497"/>
                  </a:lnTo>
                  <a:lnTo>
                    <a:pt x="3410" y="11665"/>
                  </a:lnTo>
                  <a:lnTo>
                    <a:pt x="3847" y="10875"/>
                  </a:lnTo>
                  <a:lnTo>
                    <a:pt x="4304" y="10064"/>
                  </a:lnTo>
                  <a:lnTo>
                    <a:pt x="4803" y="9295"/>
                  </a:lnTo>
                  <a:lnTo>
                    <a:pt x="5302" y="8525"/>
                  </a:lnTo>
                  <a:lnTo>
                    <a:pt x="5822" y="7777"/>
                  </a:lnTo>
                  <a:lnTo>
                    <a:pt x="6383" y="7049"/>
                  </a:lnTo>
                  <a:lnTo>
                    <a:pt x="6966" y="6342"/>
                  </a:lnTo>
                  <a:lnTo>
                    <a:pt x="7548" y="5635"/>
                  </a:lnTo>
                  <a:lnTo>
                    <a:pt x="8172" y="4970"/>
                  </a:lnTo>
                  <a:lnTo>
                    <a:pt x="8837" y="4304"/>
                  </a:lnTo>
                  <a:lnTo>
                    <a:pt x="9502" y="3660"/>
                  </a:lnTo>
                  <a:lnTo>
                    <a:pt x="10209" y="3015"/>
                  </a:lnTo>
                  <a:lnTo>
                    <a:pt x="10875" y="2433"/>
                  </a:lnTo>
                  <a:lnTo>
                    <a:pt x="11519" y="1809"/>
                  </a:lnTo>
                  <a:lnTo>
                    <a:pt x="12829" y="562"/>
                  </a:lnTo>
                  <a:lnTo>
                    <a:pt x="12954" y="479"/>
                  </a:lnTo>
                  <a:lnTo>
                    <a:pt x="13058" y="354"/>
                  </a:lnTo>
                  <a:lnTo>
                    <a:pt x="13099" y="291"/>
                  </a:lnTo>
                  <a:lnTo>
                    <a:pt x="13120" y="208"/>
                  </a:lnTo>
                  <a:lnTo>
                    <a:pt x="13141" y="125"/>
                  </a:lnTo>
                  <a:lnTo>
                    <a:pt x="131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4454825" y="3246825"/>
              <a:ext cx="358700" cy="138300"/>
            </a:xfrm>
            <a:custGeom>
              <a:avLst/>
              <a:gdLst/>
              <a:ahLst/>
              <a:cxnLst/>
              <a:rect l="l" t="t" r="r" b="b"/>
              <a:pathLst>
                <a:path w="14348" h="5532" extrusionOk="0">
                  <a:moveTo>
                    <a:pt x="13828" y="1"/>
                  </a:moveTo>
                  <a:lnTo>
                    <a:pt x="13724" y="22"/>
                  </a:lnTo>
                  <a:lnTo>
                    <a:pt x="13599" y="84"/>
                  </a:lnTo>
                  <a:lnTo>
                    <a:pt x="13495" y="146"/>
                  </a:lnTo>
                  <a:lnTo>
                    <a:pt x="13266" y="313"/>
                  </a:lnTo>
                  <a:lnTo>
                    <a:pt x="12559" y="853"/>
                  </a:lnTo>
                  <a:lnTo>
                    <a:pt x="11832" y="1352"/>
                  </a:lnTo>
                  <a:lnTo>
                    <a:pt x="11083" y="1810"/>
                  </a:lnTo>
                  <a:lnTo>
                    <a:pt x="10314" y="2246"/>
                  </a:lnTo>
                  <a:lnTo>
                    <a:pt x="9919" y="2434"/>
                  </a:lnTo>
                  <a:lnTo>
                    <a:pt x="9524" y="2621"/>
                  </a:lnTo>
                  <a:lnTo>
                    <a:pt x="9128" y="2808"/>
                  </a:lnTo>
                  <a:lnTo>
                    <a:pt x="8713" y="2974"/>
                  </a:lnTo>
                  <a:lnTo>
                    <a:pt x="8297" y="3120"/>
                  </a:lnTo>
                  <a:lnTo>
                    <a:pt x="7881" y="3245"/>
                  </a:lnTo>
                  <a:lnTo>
                    <a:pt x="7444" y="3369"/>
                  </a:lnTo>
                  <a:lnTo>
                    <a:pt x="7008" y="3473"/>
                  </a:lnTo>
                  <a:lnTo>
                    <a:pt x="3452" y="4284"/>
                  </a:lnTo>
                  <a:lnTo>
                    <a:pt x="21" y="5012"/>
                  </a:lnTo>
                  <a:lnTo>
                    <a:pt x="0" y="5178"/>
                  </a:lnTo>
                  <a:lnTo>
                    <a:pt x="188" y="5261"/>
                  </a:lnTo>
                  <a:lnTo>
                    <a:pt x="375" y="5324"/>
                  </a:lnTo>
                  <a:lnTo>
                    <a:pt x="562" y="5386"/>
                  </a:lnTo>
                  <a:lnTo>
                    <a:pt x="749" y="5428"/>
                  </a:lnTo>
                  <a:lnTo>
                    <a:pt x="1144" y="5490"/>
                  </a:lnTo>
                  <a:lnTo>
                    <a:pt x="1539" y="5532"/>
                  </a:lnTo>
                  <a:lnTo>
                    <a:pt x="3036" y="5532"/>
                  </a:lnTo>
                  <a:lnTo>
                    <a:pt x="3743" y="5469"/>
                  </a:lnTo>
                  <a:lnTo>
                    <a:pt x="4471" y="5407"/>
                  </a:lnTo>
                  <a:lnTo>
                    <a:pt x="5178" y="5303"/>
                  </a:lnTo>
                  <a:lnTo>
                    <a:pt x="5885" y="5157"/>
                  </a:lnTo>
                  <a:lnTo>
                    <a:pt x="6571" y="4991"/>
                  </a:lnTo>
                  <a:lnTo>
                    <a:pt x="7257" y="4804"/>
                  </a:lnTo>
                  <a:lnTo>
                    <a:pt x="7943" y="4596"/>
                  </a:lnTo>
                  <a:lnTo>
                    <a:pt x="8609" y="4347"/>
                  </a:lnTo>
                  <a:lnTo>
                    <a:pt x="9274" y="4076"/>
                  </a:lnTo>
                  <a:lnTo>
                    <a:pt x="9939" y="3806"/>
                  </a:lnTo>
                  <a:lnTo>
                    <a:pt x="10584" y="3473"/>
                  </a:lnTo>
                  <a:lnTo>
                    <a:pt x="11229" y="3141"/>
                  </a:lnTo>
                  <a:lnTo>
                    <a:pt x="11873" y="2787"/>
                  </a:lnTo>
                  <a:lnTo>
                    <a:pt x="12497" y="2413"/>
                  </a:lnTo>
                  <a:lnTo>
                    <a:pt x="12934" y="2142"/>
                  </a:lnTo>
                  <a:lnTo>
                    <a:pt x="13329" y="1831"/>
                  </a:lnTo>
                  <a:lnTo>
                    <a:pt x="13703" y="1498"/>
                  </a:lnTo>
                  <a:lnTo>
                    <a:pt x="14056" y="1124"/>
                  </a:lnTo>
                  <a:lnTo>
                    <a:pt x="14140" y="1020"/>
                  </a:lnTo>
                  <a:lnTo>
                    <a:pt x="14223" y="895"/>
                  </a:lnTo>
                  <a:lnTo>
                    <a:pt x="14285" y="791"/>
                  </a:lnTo>
                  <a:lnTo>
                    <a:pt x="14327" y="666"/>
                  </a:lnTo>
                  <a:lnTo>
                    <a:pt x="14347" y="541"/>
                  </a:lnTo>
                  <a:lnTo>
                    <a:pt x="14347" y="417"/>
                  </a:lnTo>
                  <a:lnTo>
                    <a:pt x="14285" y="292"/>
                  </a:lnTo>
                  <a:lnTo>
                    <a:pt x="14202" y="167"/>
                  </a:lnTo>
                  <a:lnTo>
                    <a:pt x="14077" y="63"/>
                  </a:lnTo>
                  <a:lnTo>
                    <a:pt x="139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4570225" y="2760800"/>
              <a:ext cx="115425" cy="66575"/>
            </a:xfrm>
            <a:custGeom>
              <a:avLst/>
              <a:gdLst/>
              <a:ahLst/>
              <a:cxnLst/>
              <a:rect l="l" t="t" r="r" b="b"/>
              <a:pathLst>
                <a:path w="4617" h="2663" extrusionOk="0">
                  <a:moveTo>
                    <a:pt x="1144" y="1"/>
                  </a:moveTo>
                  <a:lnTo>
                    <a:pt x="895" y="21"/>
                  </a:lnTo>
                  <a:lnTo>
                    <a:pt x="728" y="42"/>
                  </a:lnTo>
                  <a:lnTo>
                    <a:pt x="583" y="105"/>
                  </a:lnTo>
                  <a:lnTo>
                    <a:pt x="437" y="167"/>
                  </a:lnTo>
                  <a:lnTo>
                    <a:pt x="312" y="250"/>
                  </a:lnTo>
                  <a:lnTo>
                    <a:pt x="188" y="354"/>
                  </a:lnTo>
                  <a:lnTo>
                    <a:pt x="104" y="479"/>
                  </a:lnTo>
                  <a:lnTo>
                    <a:pt x="42" y="624"/>
                  </a:lnTo>
                  <a:lnTo>
                    <a:pt x="0" y="791"/>
                  </a:lnTo>
                  <a:lnTo>
                    <a:pt x="0" y="978"/>
                  </a:lnTo>
                  <a:lnTo>
                    <a:pt x="42" y="1123"/>
                  </a:lnTo>
                  <a:lnTo>
                    <a:pt x="84" y="1248"/>
                  </a:lnTo>
                  <a:lnTo>
                    <a:pt x="167" y="1373"/>
                  </a:lnTo>
                  <a:lnTo>
                    <a:pt x="292" y="1477"/>
                  </a:lnTo>
                  <a:lnTo>
                    <a:pt x="416" y="1560"/>
                  </a:lnTo>
                  <a:lnTo>
                    <a:pt x="541" y="1622"/>
                  </a:lnTo>
                  <a:lnTo>
                    <a:pt x="707" y="1685"/>
                  </a:lnTo>
                  <a:lnTo>
                    <a:pt x="1726" y="1997"/>
                  </a:lnTo>
                  <a:lnTo>
                    <a:pt x="2745" y="2267"/>
                  </a:lnTo>
                  <a:lnTo>
                    <a:pt x="3639" y="2516"/>
                  </a:lnTo>
                  <a:lnTo>
                    <a:pt x="4117" y="2620"/>
                  </a:lnTo>
                  <a:lnTo>
                    <a:pt x="4346" y="2641"/>
                  </a:lnTo>
                  <a:lnTo>
                    <a:pt x="4616" y="2662"/>
                  </a:lnTo>
                  <a:lnTo>
                    <a:pt x="4616" y="2662"/>
                  </a:lnTo>
                  <a:lnTo>
                    <a:pt x="4596" y="2516"/>
                  </a:lnTo>
                  <a:lnTo>
                    <a:pt x="4575" y="2371"/>
                  </a:lnTo>
                  <a:lnTo>
                    <a:pt x="4533" y="2246"/>
                  </a:lnTo>
                  <a:lnTo>
                    <a:pt x="4492" y="2142"/>
                  </a:lnTo>
                  <a:lnTo>
                    <a:pt x="4367" y="1934"/>
                  </a:lnTo>
                  <a:lnTo>
                    <a:pt x="4221" y="1747"/>
                  </a:lnTo>
                  <a:lnTo>
                    <a:pt x="3930" y="1414"/>
                  </a:lnTo>
                  <a:lnTo>
                    <a:pt x="3639" y="1123"/>
                  </a:lnTo>
                  <a:lnTo>
                    <a:pt x="3306" y="874"/>
                  </a:lnTo>
                  <a:lnTo>
                    <a:pt x="2953" y="645"/>
                  </a:lnTo>
                  <a:lnTo>
                    <a:pt x="2600" y="437"/>
                  </a:lnTo>
                  <a:lnTo>
                    <a:pt x="2225" y="271"/>
                  </a:lnTo>
                  <a:lnTo>
                    <a:pt x="1809" y="146"/>
                  </a:lnTo>
                  <a:lnTo>
                    <a:pt x="1394" y="21"/>
                  </a:lnTo>
                  <a:lnTo>
                    <a:pt x="12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4446500" y="2114675"/>
              <a:ext cx="67600" cy="40550"/>
            </a:xfrm>
            <a:custGeom>
              <a:avLst/>
              <a:gdLst/>
              <a:ahLst/>
              <a:cxnLst/>
              <a:rect l="l" t="t" r="r" b="b"/>
              <a:pathLst>
                <a:path w="2704" h="1622" extrusionOk="0">
                  <a:moveTo>
                    <a:pt x="1893" y="0"/>
                  </a:moveTo>
                  <a:lnTo>
                    <a:pt x="1685" y="21"/>
                  </a:lnTo>
                  <a:lnTo>
                    <a:pt x="1290" y="83"/>
                  </a:lnTo>
                  <a:lnTo>
                    <a:pt x="916" y="187"/>
                  </a:lnTo>
                  <a:lnTo>
                    <a:pt x="749" y="270"/>
                  </a:lnTo>
                  <a:lnTo>
                    <a:pt x="583" y="354"/>
                  </a:lnTo>
                  <a:lnTo>
                    <a:pt x="437" y="437"/>
                  </a:lnTo>
                  <a:lnTo>
                    <a:pt x="292" y="520"/>
                  </a:lnTo>
                  <a:lnTo>
                    <a:pt x="188" y="624"/>
                  </a:lnTo>
                  <a:lnTo>
                    <a:pt x="126" y="728"/>
                  </a:lnTo>
                  <a:lnTo>
                    <a:pt x="42" y="873"/>
                  </a:lnTo>
                  <a:lnTo>
                    <a:pt x="1" y="1040"/>
                  </a:lnTo>
                  <a:lnTo>
                    <a:pt x="1" y="1123"/>
                  </a:lnTo>
                  <a:lnTo>
                    <a:pt x="1" y="1206"/>
                  </a:lnTo>
                  <a:lnTo>
                    <a:pt x="42" y="1268"/>
                  </a:lnTo>
                  <a:lnTo>
                    <a:pt x="84" y="1352"/>
                  </a:lnTo>
                  <a:lnTo>
                    <a:pt x="146" y="1435"/>
                  </a:lnTo>
                  <a:lnTo>
                    <a:pt x="229" y="1518"/>
                  </a:lnTo>
                  <a:lnTo>
                    <a:pt x="313" y="1560"/>
                  </a:lnTo>
                  <a:lnTo>
                    <a:pt x="396" y="1601"/>
                  </a:lnTo>
                  <a:lnTo>
                    <a:pt x="479" y="1622"/>
                  </a:lnTo>
                  <a:lnTo>
                    <a:pt x="666" y="1622"/>
                  </a:lnTo>
                  <a:lnTo>
                    <a:pt x="770" y="1601"/>
                  </a:lnTo>
                  <a:lnTo>
                    <a:pt x="1061" y="1476"/>
                  </a:lnTo>
                  <a:lnTo>
                    <a:pt x="1352" y="1352"/>
                  </a:lnTo>
                  <a:lnTo>
                    <a:pt x="1602" y="1206"/>
                  </a:lnTo>
                  <a:lnTo>
                    <a:pt x="1851" y="1019"/>
                  </a:lnTo>
                  <a:lnTo>
                    <a:pt x="2080" y="832"/>
                  </a:lnTo>
                  <a:lnTo>
                    <a:pt x="2309" y="624"/>
                  </a:lnTo>
                  <a:lnTo>
                    <a:pt x="2517" y="395"/>
                  </a:lnTo>
                  <a:lnTo>
                    <a:pt x="2704" y="146"/>
                  </a:lnTo>
                  <a:lnTo>
                    <a:pt x="2579" y="83"/>
                  </a:lnTo>
                  <a:lnTo>
                    <a:pt x="2413" y="42"/>
                  </a:lnTo>
                  <a:lnTo>
                    <a:pt x="2246" y="21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  <p:grpSp>
        <p:nvGrpSpPr>
          <p:cNvPr id="2088" name="Google Shape;2088;p13"/>
          <p:cNvGrpSpPr/>
          <p:nvPr/>
        </p:nvGrpSpPr>
        <p:grpSpPr>
          <a:xfrm>
            <a:off x="7783264" y="121518"/>
            <a:ext cx="296598" cy="297300"/>
            <a:chOff x="4718050" y="2264100"/>
            <a:chExt cx="223000" cy="222975"/>
          </a:xfrm>
        </p:grpSpPr>
        <p:sp>
          <p:nvSpPr>
            <p:cNvPr id="2089" name="Google Shape;2089;p13"/>
            <p:cNvSpPr/>
            <p:nvPr/>
          </p:nvSpPr>
          <p:spPr>
            <a:xfrm>
              <a:off x="4820600" y="2264100"/>
              <a:ext cx="17900" cy="222975"/>
            </a:xfrm>
            <a:custGeom>
              <a:avLst/>
              <a:gdLst/>
              <a:ahLst/>
              <a:cxnLst/>
              <a:rect l="l" t="t" r="r" b="b"/>
              <a:pathLst>
                <a:path w="716" h="8919" extrusionOk="0">
                  <a:moveTo>
                    <a:pt x="358" y="0"/>
                  </a:moveTo>
                  <a:lnTo>
                    <a:pt x="283" y="19"/>
                  </a:lnTo>
                  <a:lnTo>
                    <a:pt x="208" y="38"/>
                  </a:lnTo>
                  <a:lnTo>
                    <a:pt x="151" y="56"/>
                  </a:lnTo>
                  <a:lnTo>
                    <a:pt x="95" y="113"/>
                  </a:lnTo>
                  <a:lnTo>
                    <a:pt x="57" y="169"/>
                  </a:lnTo>
                  <a:lnTo>
                    <a:pt x="20" y="226"/>
                  </a:lnTo>
                  <a:lnTo>
                    <a:pt x="1" y="282"/>
                  </a:lnTo>
                  <a:lnTo>
                    <a:pt x="1" y="358"/>
                  </a:lnTo>
                  <a:lnTo>
                    <a:pt x="1" y="8580"/>
                  </a:lnTo>
                  <a:lnTo>
                    <a:pt x="1" y="8636"/>
                  </a:lnTo>
                  <a:lnTo>
                    <a:pt x="20" y="8712"/>
                  </a:lnTo>
                  <a:lnTo>
                    <a:pt x="57" y="8768"/>
                  </a:lnTo>
                  <a:lnTo>
                    <a:pt x="95" y="8825"/>
                  </a:lnTo>
                  <a:lnTo>
                    <a:pt x="151" y="8862"/>
                  </a:lnTo>
                  <a:lnTo>
                    <a:pt x="208" y="8900"/>
                  </a:lnTo>
                  <a:lnTo>
                    <a:pt x="283" y="8919"/>
                  </a:lnTo>
                  <a:lnTo>
                    <a:pt x="434" y="8919"/>
                  </a:lnTo>
                  <a:lnTo>
                    <a:pt x="490" y="8900"/>
                  </a:lnTo>
                  <a:lnTo>
                    <a:pt x="546" y="8862"/>
                  </a:lnTo>
                  <a:lnTo>
                    <a:pt x="603" y="8825"/>
                  </a:lnTo>
                  <a:lnTo>
                    <a:pt x="640" y="8768"/>
                  </a:lnTo>
                  <a:lnTo>
                    <a:pt x="678" y="8712"/>
                  </a:lnTo>
                  <a:lnTo>
                    <a:pt x="697" y="8636"/>
                  </a:lnTo>
                  <a:lnTo>
                    <a:pt x="716" y="8580"/>
                  </a:lnTo>
                  <a:lnTo>
                    <a:pt x="716" y="358"/>
                  </a:lnTo>
                  <a:lnTo>
                    <a:pt x="697" y="282"/>
                  </a:lnTo>
                  <a:lnTo>
                    <a:pt x="678" y="226"/>
                  </a:lnTo>
                  <a:lnTo>
                    <a:pt x="640" y="169"/>
                  </a:lnTo>
                  <a:lnTo>
                    <a:pt x="603" y="113"/>
                  </a:lnTo>
                  <a:lnTo>
                    <a:pt x="546" y="56"/>
                  </a:lnTo>
                  <a:lnTo>
                    <a:pt x="490" y="38"/>
                  </a:lnTo>
                  <a:lnTo>
                    <a:pt x="434" y="19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4718050" y="2366625"/>
              <a:ext cx="223000" cy="17900"/>
            </a:xfrm>
            <a:custGeom>
              <a:avLst/>
              <a:gdLst/>
              <a:ahLst/>
              <a:cxnLst/>
              <a:rect l="l" t="t" r="r" b="b"/>
              <a:pathLst>
                <a:path w="8920" h="716" extrusionOk="0">
                  <a:moveTo>
                    <a:pt x="358" y="1"/>
                  </a:moveTo>
                  <a:lnTo>
                    <a:pt x="283" y="20"/>
                  </a:lnTo>
                  <a:lnTo>
                    <a:pt x="208" y="38"/>
                  </a:lnTo>
                  <a:lnTo>
                    <a:pt x="151" y="76"/>
                  </a:lnTo>
                  <a:lnTo>
                    <a:pt x="95" y="114"/>
                  </a:lnTo>
                  <a:lnTo>
                    <a:pt x="57" y="170"/>
                  </a:lnTo>
                  <a:lnTo>
                    <a:pt x="20" y="227"/>
                  </a:lnTo>
                  <a:lnTo>
                    <a:pt x="1" y="302"/>
                  </a:lnTo>
                  <a:lnTo>
                    <a:pt x="1" y="358"/>
                  </a:lnTo>
                  <a:lnTo>
                    <a:pt x="1" y="434"/>
                  </a:lnTo>
                  <a:lnTo>
                    <a:pt x="20" y="509"/>
                  </a:lnTo>
                  <a:lnTo>
                    <a:pt x="57" y="565"/>
                  </a:lnTo>
                  <a:lnTo>
                    <a:pt x="95" y="622"/>
                  </a:lnTo>
                  <a:lnTo>
                    <a:pt x="151" y="659"/>
                  </a:lnTo>
                  <a:lnTo>
                    <a:pt x="208" y="697"/>
                  </a:lnTo>
                  <a:lnTo>
                    <a:pt x="283" y="716"/>
                  </a:lnTo>
                  <a:lnTo>
                    <a:pt x="8637" y="716"/>
                  </a:lnTo>
                  <a:lnTo>
                    <a:pt x="8694" y="697"/>
                  </a:lnTo>
                  <a:lnTo>
                    <a:pt x="8769" y="659"/>
                  </a:lnTo>
                  <a:lnTo>
                    <a:pt x="8807" y="622"/>
                  </a:lnTo>
                  <a:lnTo>
                    <a:pt x="8863" y="565"/>
                  </a:lnTo>
                  <a:lnTo>
                    <a:pt x="8882" y="509"/>
                  </a:lnTo>
                  <a:lnTo>
                    <a:pt x="8901" y="434"/>
                  </a:lnTo>
                  <a:lnTo>
                    <a:pt x="8920" y="358"/>
                  </a:lnTo>
                  <a:lnTo>
                    <a:pt x="8901" y="302"/>
                  </a:lnTo>
                  <a:lnTo>
                    <a:pt x="8882" y="227"/>
                  </a:lnTo>
                  <a:lnTo>
                    <a:pt x="8863" y="170"/>
                  </a:lnTo>
                  <a:lnTo>
                    <a:pt x="8807" y="114"/>
                  </a:lnTo>
                  <a:lnTo>
                    <a:pt x="8769" y="76"/>
                  </a:lnTo>
                  <a:lnTo>
                    <a:pt x="8694" y="38"/>
                  </a:lnTo>
                  <a:lnTo>
                    <a:pt x="8637" y="20"/>
                  </a:lnTo>
                  <a:lnTo>
                    <a:pt x="85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339" y="0"/>
                  </a:moveTo>
                  <a:lnTo>
                    <a:pt x="282" y="19"/>
                  </a:lnTo>
                  <a:lnTo>
                    <a:pt x="207" y="38"/>
                  </a:lnTo>
                  <a:lnTo>
                    <a:pt x="151" y="57"/>
                  </a:lnTo>
                  <a:lnTo>
                    <a:pt x="94" y="113"/>
                  </a:lnTo>
                  <a:lnTo>
                    <a:pt x="57" y="170"/>
                  </a:lnTo>
                  <a:lnTo>
                    <a:pt x="19" y="226"/>
                  </a:lnTo>
                  <a:lnTo>
                    <a:pt x="0" y="282"/>
                  </a:lnTo>
                  <a:lnTo>
                    <a:pt x="0" y="358"/>
                  </a:lnTo>
                  <a:lnTo>
                    <a:pt x="0" y="433"/>
                  </a:lnTo>
                  <a:lnTo>
                    <a:pt x="19" y="489"/>
                  </a:lnTo>
                  <a:lnTo>
                    <a:pt x="57" y="546"/>
                  </a:lnTo>
                  <a:lnTo>
                    <a:pt x="94" y="602"/>
                  </a:lnTo>
                  <a:lnTo>
                    <a:pt x="5908" y="6416"/>
                  </a:lnTo>
                  <a:lnTo>
                    <a:pt x="5965" y="6454"/>
                  </a:lnTo>
                  <a:lnTo>
                    <a:pt x="6021" y="6492"/>
                  </a:lnTo>
                  <a:lnTo>
                    <a:pt x="6078" y="6510"/>
                  </a:lnTo>
                  <a:lnTo>
                    <a:pt x="6153" y="6529"/>
                  </a:lnTo>
                  <a:lnTo>
                    <a:pt x="6228" y="6510"/>
                  </a:lnTo>
                  <a:lnTo>
                    <a:pt x="6285" y="6492"/>
                  </a:lnTo>
                  <a:lnTo>
                    <a:pt x="6341" y="6454"/>
                  </a:lnTo>
                  <a:lnTo>
                    <a:pt x="6397" y="6416"/>
                  </a:lnTo>
                  <a:lnTo>
                    <a:pt x="6454" y="6360"/>
                  </a:lnTo>
                  <a:lnTo>
                    <a:pt x="6492" y="6303"/>
                  </a:lnTo>
                  <a:lnTo>
                    <a:pt x="6510" y="6228"/>
                  </a:lnTo>
                  <a:lnTo>
                    <a:pt x="6510" y="6172"/>
                  </a:lnTo>
                  <a:lnTo>
                    <a:pt x="6510" y="6097"/>
                  </a:lnTo>
                  <a:lnTo>
                    <a:pt x="6492" y="6040"/>
                  </a:lnTo>
                  <a:lnTo>
                    <a:pt x="6454" y="5965"/>
                  </a:lnTo>
                  <a:lnTo>
                    <a:pt x="6397" y="5908"/>
                  </a:lnTo>
                  <a:lnTo>
                    <a:pt x="602" y="113"/>
                  </a:lnTo>
                  <a:lnTo>
                    <a:pt x="546" y="57"/>
                  </a:lnTo>
                  <a:lnTo>
                    <a:pt x="489" y="38"/>
                  </a:lnTo>
                  <a:lnTo>
                    <a:pt x="414" y="1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6153" y="0"/>
                  </a:moveTo>
                  <a:lnTo>
                    <a:pt x="6078" y="19"/>
                  </a:lnTo>
                  <a:lnTo>
                    <a:pt x="6021" y="38"/>
                  </a:lnTo>
                  <a:lnTo>
                    <a:pt x="5965" y="57"/>
                  </a:lnTo>
                  <a:lnTo>
                    <a:pt x="5908" y="113"/>
                  </a:lnTo>
                  <a:lnTo>
                    <a:pt x="94" y="5908"/>
                  </a:lnTo>
                  <a:lnTo>
                    <a:pt x="57" y="5965"/>
                  </a:lnTo>
                  <a:lnTo>
                    <a:pt x="19" y="6040"/>
                  </a:lnTo>
                  <a:lnTo>
                    <a:pt x="0" y="6097"/>
                  </a:lnTo>
                  <a:lnTo>
                    <a:pt x="0" y="6172"/>
                  </a:lnTo>
                  <a:lnTo>
                    <a:pt x="0" y="6228"/>
                  </a:lnTo>
                  <a:lnTo>
                    <a:pt x="19" y="6303"/>
                  </a:lnTo>
                  <a:lnTo>
                    <a:pt x="57" y="6360"/>
                  </a:lnTo>
                  <a:lnTo>
                    <a:pt x="94" y="6416"/>
                  </a:lnTo>
                  <a:lnTo>
                    <a:pt x="151" y="6454"/>
                  </a:lnTo>
                  <a:lnTo>
                    <a:pt x="207" y="6492"/>
                  </a:lnTo>
                  <a:lnTo>
                    <a:pt x="282" y="6510"/>
                  </a:lnTo>
                  <a:lnTo>
                    <a:pt x="339" y="6529"/>
                  </a:lnTo>
                  <a:lnTo>
                    <a:pt x="414" y="6510"/>
                  </a:lnTo>
                  <a:lnTo>
                    <a:pt x="489" y="6492"/>
                  </a:lnTo>
                  <a:lnTo>
                    <a:pt x="546" y="6454"/>
                  </a:lnTo>
                  <a:lnTo>
                    <a:pt x="602" y="6416"/>
                  </a:lnTo>
                  <a:lnTo>
                    <a:pt x="6397" y="602"/>
                  </a:lnTo>
                  <a:lnTo>
                    <a:pt x="6454" y="546"/>
                  </a:lnTo>
                  <a:lnTo>
                    <a:pt x="6492" y="489"/>
                  </a:lnTo>
                  <a:lnTo>
                    <a:pt x="6510" y="433"/>
                  </a:lnTo>
                  <a:lnTo>
                    <a:pt x="6510" y="358"/>
                  </a:lnTo>
                  <a:lnTo>
                    <a:pt x="6510" y="282"/>
                  </a:lnTo>
                  <a:lnTo>
                    <a:pt x="6492" y="226"/>
                  </a:lnTo>
                  <a:lnTo>
                    <a:pt x="6454" y="170"/>
                  </a:lnTo>
                  <a:lnTo>
                    <a:pt x="6397" y="113"/>
                  </a:lnTo>
                  <a:lnTo>
                    <a:pt x="6341" y="57"/>
                  </a:lnTo>
                  <a:lnTo>
                    <a:pt x="6285" y="38"/>
                  </a:lnTo>
                  <a:lnTo>
                    <a:pt x="6228" y="19"/>
                  </a:lnTo>
                  <a:lnTo>
                    <a:pt x="61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79"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4633" y="719328"/>
            <a:ext cx="10252573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Modak"/>
              <a:buNone/>
              <a:defRPr sz="3400">
                <a:solidFill>
                  <a:schemeClr val="dk1"/>
                </a:solidFill>
                <a:latin typeface="Modak"/>
                <a:ea typeface="Modak"/>
                <a:cs typeface="Modak"/>
                <a:sym typeface="Moda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Bebas Neue"/>
              <a:buNone/>
              <a:defRPr sz="32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Bebas Neue"/>
              <a:buNone/>
              <a:defRPr sz="32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Bebas Neue"/>
              <a:buNone/>
              <a:defRPr sz="32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Bebas Neue"/>
              <a:buNone/>
              <a:defRPr sz="32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Bebas Neue"/>
              <a:buNone/>
              <a:defRPr sz="32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Bebas Neue"/>
              <a:buNone/>
              <a:defRPr sz="32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Bebas Neue"/>
              <a:buNone/>
              <a:defRPr sz="32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Bebas Neue"/>
              <a:buNone/>
              <a:defRPr sz="32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21315" y="1802500"/>
            <a:ext cx="10256962" cy="43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BeeZee"/>
              <a:buChar char="●"/>
              <a:defRPr sz="15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BeeZee"/>
              <a:buChar char="○"/>
              <a:defRPr sz="15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BeeZee"/>
              <a:buChar char="■"/>
              <a:defRPr sz="15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BeeZee"/>
              <a:buChar char="●"/>
              <a:defRPr sz="15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BeeZee"/>
              <a:buChar char="○"/>
              <a:defRPr sz="15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BeeZee"/>
              <a:buChar char="■"/>
              <a:defRPr sz="15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BeeZee"/>
              <a:buChar char="●"/>
              <a:defRPr sz="15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BeeZee"/>
              <a:buChar char="○"/>
              <a:defRPr sz="15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BeeZee"/>
              <a:buChar char="■"/>
              <a:defRPr sz="15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5" r:id="rId7"/>
    <p:sldLayoutId id="2147483658" r:id="rId8"/>
    <p:sldLayoutId id="2147483659" r:id="rId9"/>
    <p:sldLayoutId id="2147483669" r:id="rId10"/>
    <p:sldLayoutId id="2147483676" r:id="rId11"/>
    <p:sldLayoutId id="2147483677" r:id="rId12"/>
    <p:sldLayoutId id="2147483681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8.png"/><Relationship Id="rId3" Type="http://schemas.openxmlformats.org/officeDocument/2006/relationships/image" Target="../media/image1.jpeg"/><Relationship Id="rId7" Type="http://schemas.openxmlformats.org/officeDocument/2006/relationships/image" Target="../media/image4.png"/><Relationship Id="rId12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6" Type="http://schemas.microsoft.com/office/2007/relationships/hdphoto" Target="../media/hdphoto1.wdp"/><Relationship Id="rId11" Type="http://schemas.microsoft.com/office/2007/relationships/hdphoto" Target="../media/hdphoto3.wdp"/><Relationship Id="rId5" Type="http://schemas.openxmlformats.org/officeDocument/2006/relationships/image" Target="../media/image3.png"/><Relationship Id="rId15" Type="http://schemas.openxmlformats.org/officeDocument/2006/relationships/image" Target="../media/image10.png"/><Relationship Id="rId10" Type="http://schemas.openxmlformats.org/officeDocument/2006/relationships/image" Target="../media/image6.png"/><Relationship Id="rId4" Type="http://schemas.openxmlformats.org/officeDocument/2006/relationships/image" Target="../media/image2.jpeg"/><Relationship Id="rId9" Type="http://schemas.openxmlformats.org/officeDocument/2006/relationships/image" Target="../media/image5.png"/><Relationship Id="rId14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3.wdp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14.wdp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15.wdp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40.png"/><Relationship Id="rId4" Type="http://schemas.microsoft.com/office/2007/relationships/hdphoto" Target="../media/hdphoto16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gi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microsoft.com/office/2007/relationships/hdphoto" Target="../media/hdphoto4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5" Type="http://schemas.openxmlformats.org/officeDocument/2006/relationships/hyperlink" Target="https://www.facebook.com/groups/443096903751589" TargetMode="External"/><Relationship Id="rId4" Type="http://schemas.openxmlformats.org/officeDocument/2006/relationships/hyperlink" Target="https://www.facebook.com/nhilinh.phan/" TargetMode="Externa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7" Type="http://schemas.openxmlformats.org/officeDocument/2006/relationships/hyperlink" Target="https://storyset.com/?utm_source=slidesgo_template&amp;utm_medium=referral-link&amp;utm_campaign=slidesgo_contents_of_this_template&amp;utm_term=storyset&amp;utm_content=storyset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slidesgo.com/slidesgo-school/powerpoint-tutorials/how-to-download-the-fonts-for-our-powerpoint-templates?utm_source=slidesgo_template&amp;utm_medium=referral-link&amp;utm_campaign=sg_credits&amp;utm_content=slidesgo-school" TargetMode="External"/><Relationship Id="rId5" Type="http://schemas.openxmlformats.org/officeDocument/2006/relationships/hyperlink" Target="http://bit.ly/33VAFh3" TargetMode="External"/><Relationship Id="rId4" Type="http://schemas.openxmlformats.org/officeDocument/2006/relationships/hyperlink" Target="http://bit.ly/30B07Gq" TargetMode="Externa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5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omments" Target="../comments/comment1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openxmlformats.org/officeDocument/2006/relationships/image" Target="../media/image22.png"/><Relationship Id="rId18" Type="http://schemas.openxmlformats.org/officeDocument/2006/relationships/image" Target="../media/image25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18.png"/><Relationship Id="rId12" Type="http://schemas.openxmlformats.org/officeDocument/2006/relationships/image" Target="../media/image21.png"/><Relationship Id="rId17" Type="http://schemas.microsoft.com/office/2007/relationships/hdphoto" Target="../media/hdphoto8.wdp"/><Relationship Id="rId2" Type="http://schemas.openxmlformats.org/officeDocument/2006/relationships/audio" Target="../media/media1.mp3"/><Relationship Id="rId16" Type="http://schemas.openxmlformats.org/officeDocument/2006/relationships/image" Target="../media/image24.png"/><Relationship Id="rId1" Type="http://schemas.microsoft.com/office/2007/relationships/media" Target="../media/media1.mp3"/><Relationship Id="rId6" Type="http://schemas.openxmlformats.org/officeDocument/2006/relationships/image" Target="../media/image17.jpg"/><Relationship Id="rId11" Type="http://schemas.microsoft.com/office/2007/relationships/hdphoto" Target="../media/hdphoto6.wdp"/><Relationship Id="rId5" Type="http://schemas.openxmlformats.org/officeDocument/2006/relationships/image" Target="../media/image16.png"/><Relationship Id="rId15" Type="http://schemas.openxmlformats.org/officeDocument/2006/relationships/image" Target="../media/image23.png"/><Relationship Id="rId10" Type="http://schemas.openxmlformats.org/officeDocument/2006/relationships/image" Target="../media/image20.png"/><Relationship Id="rId19" Type="http://schemas.microsoft.com/office/2007/relationships/hdphoto" Target="../media/hdphoto9.wdp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19.gif"/><Relationship Id="rId14" Type="http://schemas.microsoft.com/office/2007/relationships/hdphoto" Target="../media/hdphoto7.wdp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microsoft.com/office/2007/relationships/hdphoto" Target="../media/hdphoto8.wdp"/><Relationship Id="rId18" Type="http://schemas.openxmlformats.org/officeDocument/2006/relationships/image" Target="../media/image19.gif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18.png"/><Relationship Id="rId12" Type="http://schemas.openxmlformats.org/officeDocument/2006/relationships/image" Target="../media/image24.png"/><Relationship Id="rId17" Type="http://schemas.openxmlformats.org/officeDocument/2006/relationships/image" Target="../media/image29.gif"/><Relationship Id="rId2" Type="http://schemas.openxmlformats.org/officeDocument/2006/relationships/audio" Target="../media/media1.mp3"/><Relationship Id="rId16" Type="http://schemas.microsoft.com/office/2007/relationships/hdphoto" Target="../media/hdphoto11.wdp"/><Relationship Id="rId1" Type="http://schemas.microsoft.com/office/2007/relationships/media" Target="../media/media1.mp3"/><Relationship Id="rId6" Type="http://schemas.openxmlformats.org/officeDocument/2006/relationships/image" Target="../media/image17.jpg"/><Relationship Id="rId11" Type="http://schemas.openxmlformats.org/officeDocument/2006/relationships/image" Target="../media/image16.png"/><Relationship Id="rId5" Type="http://schemas.openxmlformats.org/officeDocument/2006/relationships/audio" Target="../media/audio1.wav"/><Relationship Id="rId15" Type="http://schemas.openxmlformats.org/officeDocument/2006/relationships/image" Target="../media/image28.png"/><Relationship Id="rId10" Type="http://schemas.microsoft.com/office/2007/relationships/hdphoto" Target="../media/hdphoto10.wdp"/><Relationship Id="rId19" Type="http://schemas.openxmlformats.org/officeDocument/2006/relationships/image" Target="../media/image21.png"/><Relationship Id="rId4" Type="http://schemas.openxmlformats.org/officeDocument/2006/relationships/notesSlide" Target="../notesSlides/notesSlide5.xml"/><Relationship Id="rId9" Type="http://schemas.openxmlformats.org/officeDocument/2006/relationships/image" Target="../media/image26.png"/><Relationship Id="rId14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openxmlformats.org/officeDocument/2006/relationships/image" Target="../media/image29.gif"/><Relationship Id="rId18" Type="http://schemas.openxmlformats.org/officeDocument/2006/relationships/image" Target="../media/image31.png"/><Relationship Id="rId3" Type="http://schemas.openxmlformats.org/officeDocument/2006/relationships/slideLayout" Target="../slideLayouts/slideLayout1.xml"/><Relationship Id="rId21" Type="http://schemas.microsoft.com/office/2007/relationships/hdphoto" Target="../media/hdphoto7.wdp"/><Relationship Id="rId7" Type="http://schemas.openxmlformats.org/officeDocument/2006/relationships/image" Target="../media/image18.png"/><Relationship Id="rId12" Type="http://schemas.microsoft.com/office/2007/relationships/hdphoto" Target="../media/hdphoto11.wdp"/><Relationship Id="rId17" Type="http://schemas.microsoft.com/office/2007/relationships/hdphoto" Target="../media/hdphoto9.wdp"/><Relationship Id="rId2" Type="http://schemas.openxmlformats.org/officeDocument/2006/relationships/audio" Target="../media/media1.mp3"/><Relationship Id="rId16" Type="http://schemas.openxmlformats.org/officeDocument/2006/relationships/image" Target="../media/image25.png"/><Relationship Id="rId20" Type="http://schemas.openxmlformats.org/officeDocument/2006/relationships/image" Target="../media/image22.png"/><Relationship Id="rId1" Type="http://schemas.microsoft.com/office/2007/relationships/media" Target="../media/media1.mp3"/><Relationship Id="rId6" Type="http://schemas.openxmlformats.org/officeDocument/2006/relationships/image" Target="../media/image17.jpg"/><Relationship Id="rId11" Type="http://schemas.openxmlformats.org/officeDocument/2006/relationships/image" Target="../media/image28.png"/><Relationship Id="rId5" Type="http://schemas.openxmlformats.org/officeDocument/2006/relationships/audio" Target="../media/audio1.wav"/><Relationship Id="rId15" Type="http://schemas.openxmlformats.org/officeDocument/2006/relationships/image" Target="../media/image21.png"/><Relationship Id="rId23" Type="http://schemas.openxmlformats.org/officeDocument/2006/relationships/image" Target="../media/image32.png"/><Relationship Id="rId10" Type="http://schemas.openxmlformats.org/officeDocument/2006/relationships/image" Target="../media/image16.png"/><Relationship Id="rId19" Type="http://schemas.microsoft.com/office/2007/relationships/hdphoto" Target="../media/hdphoto12.wdp"/><Relationship Id="rId4" Type="http://schemas.openxmlformats.org/officeDocument/2006/relationships/notesSlide" Target="../notesSlides/notesSlide6.xml"/><Relationship Id="rId9" Type="http://schemas.openxmlformats.org/officeDocument/2006/relationships/image" Target="../media/image30.png"/><Relationship Id="rId14" Type="http://schemas.openxmlformats.org/officeDocument/2006/relationships/image" Target="../media/image19.gif"/><Relationship Id="rId22" Type="http://schemas.openxmlformats.org/officeDocument/2006/relationships/image" Target="../media/image2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3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30.png"/><Relationship Id="rId12" Type="http://schemas.microsoft.com/office/2007/relationships/hdphoto" Target="../media/hdphoto7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5.wdp"/><Relationship Id="rId11" Type="http://schemas.openxmlformats.org/officeDocument/2006/relationships/image" Target="../media/image22.png"/><Relationship Id="rId5" Type="http://schemas.openxmlformats.org/officeDocument/2006/relationships/image" Target="../media/image18.png"/><Relationship Id="rId15" Type="http://schemas.openxmlformats.org/officeDocument/2006/relationships/image" Target="../media/image21.png"/><Relationship Id="rId10" Type="http://schemas.openxmlformats.org/officeDocument/2006/relationships/image" Target="../media/image19.gif"/><Relationship Id="rId4" Type="http://schemas.openxmlformats.org/officeDocument/2006/relationships/audio" Target="../media/audio1.wav"/><Relationship Id="rId9" Type="http://schemas.openxmlformats.org/officeDocument/2006/relationships/image" Target="../media/image29.gif"/><Relationship Id="rId14" Type="http://schemas.openxmlformats.org/officeDocument/2006/relationships/image" Target="../media/image32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326456D-117D-B733-B5E6-0DBBBA15F7A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3784557" y="33880"/>
            <a:ext cx="4645025" cy="1362075"/>
          </a:xfrm>
        </p:spPr>
        <p:txBody>
          <a:bodyPr/>
          <a:lstStyle/>
          <a:p>
            <a:pPr algn="ctr"/>
            <a:r>
              <a:rPr lang="en-US" sz="4788">
                <a:latin typeface="+mj-lt"/>
              </a:rPr>
              <a:t>Chuẩn bị</a:t>
            </a:r>
          </a:p>
        </p:txBody>
      </p:sp>
      <p:graphicFrame>
        <p:nvGraphicFramePr>
          <p:cNvPr id="9" name="Table 10">
            <a:extLst>
              <a:ext uri="{FF2B5EF4-FFF2-40B4-BE49-F238E27FC236}">
                <a16:creationId xmlns="" xmlns:a16="http://schemas.microsoft.com/office/drawing/2014/main" id="{4B3FDA65-1112-9E59-C383-5ACF6333C6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4624071"/>
              </p:ext>
            </p:extLst>
          </p:nvPr>
        </p:nvGraphicFramePr>
        <p:xfrm>
          <a:off x="-235909" y="1371306"/>
          <a:ext cx="12301588" cy="6119516"/>
        </p:xfrm>
        <a:graphic>
          <a:graphicData uri="http://schemas.openxmlformats.org/drawingml/2006/table">
            <a:tbl>
              <a:tblPr firstRow="1" bandRow="1"/>
              <a:tblGrid>
                <a:gridCol w="236569">
                  <a:extLst>
                    <a:ext uri="{9D8B030D-6E8A-4147-A177-3AD203B41FA5}">
                      <a16:colId xmlns="" xmlns:a16="http://schemas.microsoft.com/office/drawing/2014/main" val="3141195527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151147950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1514941707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092453757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1705943820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899532901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1504412709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1466808307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502664633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380817918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543710229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1226207747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622740893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358236929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794742099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906486690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922166840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779761096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495969157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626927592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857701770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309374168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423937644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181772300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917889513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900200873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1110172280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790098732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590412432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1269897463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868056576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161358710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163057758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28346012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1987707740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996658431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612947994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148544139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249332975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1654711919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4015444291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4236802669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318820784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970120949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10546710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1492156878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097457476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2821193709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103761647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3381576055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514919813"/>
                    </a:ext>
                  </a:extLst>
                </a:gridCol>
                <a:gridCol w="236569">
                  <a:extLst>
                    <a:ext uri="{9D8B030D-6E8A-4147-A177-3AD203B41FA5}">
                      <a16:colId xmlns="" xmlns:a16="http://schemas.microsoft.com/office/drawing/2014/main" val="542129921"/>
                    </a:ext>
                  </a:extLst>
                </a:gridCol>
              </a:tblGrid>
              <a:tr h="234913">
                <a:tc>
                  <a:txBody>
                    <a:bodyPr/>
                    <a:lstStyle/>
                    <a:p>
                      <a:endParaRPr lang="en-US" sz="1200" dirty="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06041271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50849197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97518411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28778775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787725093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dirty="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92677101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dirty="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611107625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10050650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10338952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29843687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88699661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55325877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04449343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710208300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75878334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341740658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10276984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740379920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16106537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90137604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821432036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41111735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30183601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456168485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76939847"/>
                  </a:ext>
                </a:extLst>
              </a:tr>
              <a:tr h="234913"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dirty="0"/>
                    </a:p>
                  </a:txBody>
                  <a:tcPr marL="52486" marR="52486" marT="26243" marB="26243">
                    <a:lnL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70C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35494077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B32BA976-9E2A-2443-352D-92111D57E809}"/>
              </a:ext>
            </a:extLst>
          </p:cNvPr>
          <p:cNvSpPr txBox="1"/>
          <p:nvPr/>
        </p:nvSpPr>
        <p:spPr>
          <a:xfrm>
            <a:off x="845074" y="2755228"/>
            <a:ext cx="2238417" cy="7968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0653">
              <a:buClrTx/>
              <a:defRPr/>
            </a:pPr>
            <a:r>
              <a:rPr lang="en-US" sz="4578" b="1" kern="1200">
                <a:solidFill>
                  <a:srgbClr val="7030A0"/>
                </a:solidFill>
                <a:latin typeface="HP001 4 hàng" panose="020B0603050302020204" pitchFamily="34" charset="0"/>
                <a:ea typeface="+mn-ea"/>
                <a:cs typeface="HP001 5H Normal" panose="020B0603050302020204" pitchFamily="34" charset="0"/>
              </a:rPr>
              <a:t>TǨn:</a:t>
            </a:r>
            <a:endParaRPr lang="x-none" sz="4578" b="1" kern="1200" dirty="0">
              <a:solidFill>
                <a:srgbClr val="7030A0"/>
              </a:solidFill>
              <a:latin typeface="HP001 4 hàng" panose="020B0603050302020204" pitchFamily="34" charset="0"/>
              <a:ea typeface="+mn-ea"/>
              <a:cs typeface="HP001 5H Normal" panose="020B06030503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BEA5BB4B-A7E6-A313-9089-2EAAE454B900}"/>
              </a:ext>
            </a:extLst>
          </p:cNvPr>
          <p:cNvSpPr txBox="1"/>
          <p:nvPr/>
        </p:nvSpPr>
        <p:spPr>
          <a:xfrm>
            <a:off x="2504002" y="7916434"/>
            <a:ext cx="9666002" cy="7968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0653">
              <a:buClrTx/>
              <a:defRPr/>
            </a:pPr>
            <a:r>
              <a:rPr lang="en-US" sz="4578" b="1" kern="1200">
                <a:solidFill>
                  <a:srgbClr val="7030A0"/>
                </a:solidFill>
                <a:latin typeface="HP001 4 hàng" panose="020B0603050302020204" pitchFamily="34" charset="0"/>
                <a:ea typeface="+mn-ea"/>
                <a:cs typeface="HP001 5H Normal" panose="020B0603050302020204" pitchFamily="34" charset="0"/>
              </a:rPr>
              <a:t>Bảng </a:t>
            </a:r>
            <a:r>
              <a:rPr lang="el-GR" sz="4578" b="1" kern="1200">
                <a:solidFill>
                  <a:srgbClr val="7030A0"/>
                </a:solidFill>
                <a:latin typeface="HP001 4 hàng" panose="020B0603050302020204" pitchFamily="34" charset="0"/>
                <a:ea typeface="+mn-ea"/>
                <a:cs typeface="HP001 5H Normal" panose="020B0603050302020204" pitchFamily="34" charset="0"/>
              </a:rPr>
              <a:t>η</a:t>
            </a:r>
            <a:r>
              <a:rPr lang="en-US" sz="4578" b="1" kern="1200">
                <a:solidFill>
                  <a:srgbClr val="7030A0"/>
                </a:solidFill>
                <a:latin typeface="HP001 4 hàng" panose="020B0603050302020204" pitchFamily="34" charset="0"/>
                <a:ea typeface="+mn-ea"/>
                <a:cs typeface="HP001 5H Normal" panose="020B0603050302020204" pitchFamily="34" charset="0"/>
              </a:rPr>
              <a:t>ân 6, bảng </a:t>
            </a:r>
            <a:r>
              <a:rPr lang="el-GR" sz="4578" b="1" kern="1200">
                <a:solidFill>
                  <a:srgbClr val="7030A0"/>
                </a:solidFill>
                <a:latin typeface="HP001 4 hàng" panose="020B0603050302020204" pitchFamily="34" charset="0"/>
                <a:ea typeface="+mn-ea"/>
                <a:cs typeface="HP001 5H Normal" panose="020B0603050302020204" pitchFamily="34" charset="0"/>
              </a:rPr>
              <a:t>ε</a:t>
            </a:r>
            <a:r>
              <a:rPr lang="en-US" sz="4578" b="1" kern="1200">
                <a:solidFill>
                  <a:srgbClr val="7030A0"/>
                </a:solidFill>
                <a:latin typeface="HP001 4 hàng" panose="020B0603050302020204" pitchFamily="34" charset="0"/>
                <a:ea typeface="+mn-ea"/>
                <a:cs typeface="HP001 5H Normal" panose="020B0603050302020204" pitchFamily="34" charset="0"/>
              </a:rPr>
              <a:t>ia 6 </a:t>
            </a:r>
            <a:endParaRPr lang="x-none" sz="4578" b="1" kern="1200" dirty="0">
              <a:solidFill>
                <a:srgbClr val="7030A0"/>
              </a:solidFill>
              <a:latin typeface="HP001 4 hàng" panose="020B0603050302020204" pitchFamily="34" charset="0"/>
              <a:ea typeface="+mn-ea"/>
              <a:cs typeface="HP001 5H Normal" panose="020B0603050302020204" pitchFamily="34" charset="0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="" xmlns:a16="http://schemas.microsoft.com/office/drawing/2014/main" id="{B0A06ED0-C59E-D827-565E-63C9C571F7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34" y="4723208"/>
            <a:ext cx="1528576" cy="2117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2" descr="Bảng đen/ Bảng trắng/ Bảng học sinh khổ A4 giảm chỉ còn 18,000 đ">
            <a:extLst>
              <a:ext uri="{FF2B5EF4-FFF2-40B4-BE49-F238E27FC236}">
                <a16:creationId xmlns="" xmlns:a16="http://schemas.microsoft.com/office/drawing/2014/main" id="{CCF3544B-4884-1D83-4EB5-260091B34A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3175" y="5030891"/>
            <a:ext cx="2353546" cy="1743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4" descr="Hàng Chất Lượng Cao] Bông lau bảng,xóa bảng,Giẻ lau bảng Cầm tay chắc chắn  -dc3912 | Shopee Việt Nam">
            <a:extLst>
              <a:ext uri="{FF2B5EF4-FFF2-40B4-BE49-F238E27FC236}">
                <a16:creationId xmlns="" xmlns:a16="http://schemas.microsoft.com/office/drawing/2014/main" id="{04A37CA3-9D53-6B7E-DAC6-3C507ADA49E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7989" b="7989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2569" b="21958"/>
          <a:stretch/>
        </p:blipFill>
        <p:spPr bwMode="auto">
          <a:xfrm>
            <a:off x="5330703" y="6051156"/>
            <a:ext cx="1080051" cy="5991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2" descr="Phấn viết bảng">
            <a:extLst>
              <a:ext uri="{FF2B5EF4-FFF2-40B4-BE49-F238E27FC236}">
                <a16:creationId xmlns="" xmlns:a16="http://schemas.microsoft.com/office/drawing/2014/main" id="{F4C705BD-95AB-A220-1356-E11ED7B83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4207" l="0" r="9897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9369" y="4719012"/>
            <a:ext cx="1446350" cy="11802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0" descr="BÚT LÔNG BẢNG TL WB03 | Văn Phòng Phẩm Huyền Anh">
            <a:extLst>
              <a:ext uri="{FF2B5EF4-FFF2-40B4-BE49-F238E27FC236}">
                <a16:creationId xmlns="" xmlns:a16="http://schemas.microsoft.com/office/drawing/2014/main" id="{B3CB7A7B-C21C-5A44-5498-901DB90107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951" r="30098"/>
          <a:stretch/>
        </p:blipFill>
        <p:spPr bwMode="auto">
          <a:xfrm rot="13770365">
            <a:off x="3541889" y="4864301"/>
            <a:ext cx="610153" cy="17457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8" descr="Vở 4 Ô ly 48 trang School Bạn Nhỏ 0509">
            <a:extLst>
              <a:ext uri="{FF2B5EF4-FFF2-40B4-BE49-F238E27FC236}">
                <a16:creationId xmlns="" xmlns:a16="http://schemas.microsoft.com/office/drawing/2014/main" id="{D8B8600D-C169-5249-28D1-8841D76045B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564" t="12420" r="7566" b="16591"/>
          <a:stretch/>
        </p:blipFill>
        <p:spPr bwMode="auto">
          <a:xfrm>
            <a:off x="7800358" y="4349399"/>
            <a:ext cx="2353546" cy="1968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6" descr="Combo 50 cái Thước kẻ mica 30cm |">
            <a:extLst>
              <a:ext uri="{FF2B5EF4-FFF2-40B4-BE49-F238E27FC236}">
                <a16:creationId xmlns="" xmlns:a16="http://schemas.microsoft.com/office/drawing/2014/main" id="{D158597C-8BDE-7D51-C431-66F4089DD5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59269">
            <a:off x="7685549" y="5376940"/>
            <a:ext cx="2253897" cy="2253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" descr="Free Simple Eraser Icon Image｜free Cartoon &amp; Clipart - Eraser Clipart -  (480x480) Png Clipart Download">
            <a:extLst>
              <a:ext uri="{FF2B5EF4-FFF2-40B4-BE49-F238E27FC236}">
                <a16:creationId xmlns="" xmlns:a16="http://schemas.microsoft.com/office/drawing/2014/main" id="{02CCEE95-0893-1066-E551-25A10926AC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6825" y="5997671"/>
            <a:ext cx="689908" cy="4443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>
            <a:extLst>
              <a:ext uri="{FF2B5EF4-FFF2-40B4-BE49-F238E27FC236}">
                <a16:creationId xmlns="" xmlns:a16="http://schemas.microsoft.com/office/drawing/2014/main" id="{07F9367E-CB25-C050-A113-F0ECD36BAC8F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812">
            <a:off x="8809479" y="4692049"/>
            <a:ext cx="602503" cy="188282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="" xmlns:a16="http://schemas.microsoft.com/office/drawing/2014/main" id="{0A466109-C1A7-14B2-9308-7BBF53B6D289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429582" y="4967948"/>
            <a:ext cx="1877234" cy="1877234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5B5062A8-5D5F-FC87-AD89-3AF11173FBC2}"/>
              </a:ext>
            </a:extLst>
          </p:cNvPr>
          <p:cNvSpPr/>
          <p:nvPr/>
        </p:nvSpPr>
        <p:spPr>
          <a:xfrm>
            <a:off x="2579285" y="2145472"/>
            <a:ext cx="10284615" cy="20744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0653">
              <a:buClrTx/>
              <a:defRPr/>
            </a:pPr>
            <a:r>
              <a:rPr lang="en-US" sz="4788" b="1" kern="1200">
                <a:solidFill>
                  <a:srgbClr val="7030A0"/>
                </a:solidFill>
                <a:latin typeface="HP001 4 hàng" panose="020B0603050302020204" pitchFamily="34" charset="0"/>
                <a:cs typeface="HP001 5H Normal" panose="020B0603050302020204" pitchFamily="34" charset="0"/>
              </a:rPr>
              <a:t>Các số có wăm </a:t>
            </a:r>
            <a:r>
              <a:rPr lang="el-GR" sz="4788" b="1" kern="1200">
                <a:solidFill>
                  <a:srgbClr val="7030A0"/>
                </a:solidFill>
                <a:latin typeface="HP001 4 hàng" panose="020B0603050302020204" pitchFamily="34" charset="0"/>
                <a:cs typeface="HP001 5H Normal" panose="020B0603050302020204" pitchFamily="34" charset="0"/>
              </a:rPr>
              <a:t>ε</a:t>
            </a:r>
            <a:r>
              <a:rPr lang="en-US" sz="4788" b="1" kern="1200">
                <a:solidFill>
                  <a:srgbClr val="7030A0"/>
                </a:solidFill>
                <a:latin typeface="HP001 4 hàng" panose="020B0603050302020204" pitchFamily="34" charset="0"/>
                <a:cs typeface="HP001 5H Normal" panose="020B0603050302020204" pitchFamily="34" charset="0"/>
              </a:rPr>
              <a:t>ữ số</a:t>
            </a:r>
            <a:endParaRPr lang="x-none" sz="4788" b="1" kern="1200" dirty="0">
              <a:solidFill>
                <a:srgbClr val="7030A0"/>
              </a:solidFill>
              <a:latin typeface="HP001 4 hàng" panose="020B0603050302020204" pitchFamily="34" charset="0"/>
              <a:cs typeface="HP001 5H Normal" panose="020B06030503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F13BA4BD-1699-D59B-D511-ECC0928044EB}"/>
              </a:ext>
            </a:extLst>
          </p:cNvPr>
          <p:cNvSpPr/>
          <p:nvPr/>
        </p:nvSpPr>
        <p:spPr>
          <a:xfrm>
            <a:off x="3497406" y="3074176"/>
            <a:ext cx="10284615" cy="20744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0653">
              <a:buClrTx/>
              <a:defRPr/>
            </a:pPr>
            <a:r>
              <a:rPr lang="en-US" sz="4788" b="1" kern="1200">
                <a:solidFill>
                  <a:srgbClr val="7030A0"/>
                </a:solidFill>
                <a:latin typeface="HP001 4 hàng" panose="020B0603050302020204" pitchFamily="34" charset="0"/>
                <a:cs typeface="HP001 5H Normal" panose="020B0603050302020204" pitchFamily="34" charset="0"/>
              </a:rPr>
              <a:t>Số 10 000</a:t>
            </a:r>
            <a:endParaRPr lang="x-none" sz="4788" b="1" kern="1200" dirty="0">
              <a:solidFill>
                <a:srgbClr val="7030A0"/>
              </a:solidFill>
              <a:latin typeface="HP001 4 hàng" panose="020B0603050302020204" pitchFamily="34" charset="0"/>
              <a:cs typeface="HP001 5H Normal" panose="020B06030503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52430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97E9002F-8D8D-8B3F-CFF2-68A5F3236C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5084" y="-7149"/>
            <a:ext cx="11392248" cy="3933222"/>
          </a:xfrm>
          <a:prstGeom prst="rect">
            <a:avLst/>
          </a:prstGeom>
        </p:spPr>
      </p:pic>
      <p:sp>
        <p:nvSpPr>
          <p:cNvPr id="11" name="Rectangle: Rounded Corners 10">
            <a:extLst>
              <a:ext uri="{FF2B5EF4-FFF2-40B4-BE49-F238E27FC236}">
                <a16:creationId xmlns="" xmlns:a16="http://schemas.microsoft.com/office/drawing/2014/main" id="{CA074938-2487-9DE1-B7EF-6D26D2E90AC8}"/>
              </a:ext>
            </a:extLst>
          </p:cNvPr>
          <p:cNvSpPr/>
          <p:nvPr/>
        </p:nvSpPr>
        <p:spPr>
          <a:xfrm>
            <a:off x="544503" y="-56272"/>
            <a:ext cx="11072829" cy="794084"/>
          </a:xfrm>
          <a:prstGeom prst="roundRect">
            <a:avLst/>
          </a:prstGeom>
          <a:noFill/>
          <a:ln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chemeClr val="tx1"/>
                </a:solidFill>
              </a:rPr>
              <a:t>Số có năm chữ số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="" xmlns:a16="http://schemas.microsoft.com/office/drawing/2014/main" id="{9C5B82D3-2FB1-BBFD-7AA7-340D69848F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6174127"/>
              </p:ext>
            </p:extLst>
          </p:nvPr>
        </p:nvGraphicFramePr>
        <p:xfrm>
          <a:off x="544502" y="3855733"/>
          <a:ext cx="11072830" cy="2928226"/>
        </p:xfrm>
        <a:graphic>
          <a:graphicData uri="http://schemas.openxmlformats.org/drawingml/2006/table">
            <a:tbl>
              <a:tblPr firstRow="1" bandRow="1">
                <a:tableStyleId>{EE093DD0-9463-4B87-A5F7-6CCC8C1385F8}</a:tableStyleId>
              </a:tblPr>
              <a:tblGrid>
                <a:gridCol w="2214566">
                  <a:extLst>
                    <a:ext uri="{9D8B030D-6E8A-4147-A177-3AD203B41FA5}">
                      <a16:colId xmlns="" xmlns:a16="http://schemas.microsoft.com/office/drawing/2014/main" val="550538828"/>
                    </a:ext>
                  </a:extLst>
                </a:gridCol>
                <a:gridCol w="2214566">
                  <a:extLst>
                    <a:ext uri="{9D8B030D-6E8A-4147-A177-3AD203B41FA5}">
                      <a16:colId xmlns="" xmlns:a16="http://schemas.microsoft.com/office/drawing/2014/main" val="2680000552"/>
                    </a:ext>
                  </a:extLst>
                </a:gridCol>
                <a:gridCol w="2214566">
                  <a:extLst>
                    <a:ext uri="{9D8B030D-6E8A-4147-A177-3AD203B41FA5}">
                      <a16:colId xmlns="" xmlns:a16="http://schemas.microsoft.com/office/drawing/2014/main" val="2103638883"/>
                    </a:ext>
                  </a:extLst>
                </a:gridCol>
                <a:gridCol w="2214566">
                  <a:extLst>
                    <a:ext uri="{9D8B030D-6E8A-4147-A177-3AD203B41FA5}">
                      <a16:colId xmlns="" xmlns:a16="http://schemas.microsoft.com/office/drawing/2014/main" val="2656084231"/>
                    </a:ext>
                  </a:extLst>
                </a:gridCol>
                <a:gridCol w="2214566">
                  <a:extLst>
                    <a:ext uri="{9D8B030D-6E8A-4147-A177-3AD203B41FA5}">
                      <a16:colId xmlns="" xmlns:a16="http://schemas.microsoft.com/office/drawing/2014/main" val="1147696595"/>
                    </a:ext>
                  </a:extLst>
                </a:gridCol>
              </a:tblGrid>
              <a:tr h="814892"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Hàng chục nghìn</a:t>
                      </a:r>
                    </a:p>
                  </a:txBody>
                  <a:tcPr anchor="ctr"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Hàng nghìn</a:t>
                      </a:r>
                    </a:p>
                  </a:txBody>
                  <a:tcPr anchor="ctr"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Hàng trăm</a:t>
                      </a:r>
                    </a:p>
                  </a:txBody>
                  <a:tcPr anchor="ctr"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Hàng chục</a:t>
                      </a:r>
                    </a:p>
                  </a:txBody>
                  <a:tcPr anchor="ctr"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Hàng đơn vị</a:t>
                      </a:r>
                    </a:p>
                  </a:txBody>
                  <a:tcPr anchor="ctr"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59809550"/>
                  </a:ext>
                </a:extLst>
              </a:tr>
              <a:tr h="1511089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62815774"/>
                  </a:ext>
                </a:extLst>
              </a:tr>
              <a:tr h="594177"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50775869"/>
                  </a:ext>
                </a:extLst>
              </a:tr>
            </a:tbl>
          </a:graphicData>
        </a:graphic>
      </p:graphicFrame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C5A62BDB-3F5B-398A-E9E6-4906CDE00BD4}"/>
              </a:ext>
            </a:extLst>
          </p:cNvPr>
          <p:cNvSpPr/>
          <p:nvPr/>
        </p:nvSpPr>
        <p:spPr>
          <a:xfrm>
            <a:off x="1059554" y="5809960"/>
            <a:ext cx="1214936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10 000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4BE0439C-F7D4-B05E-D3B5-883C3020CCC5}"/>
              </a:ext>
            </a:extLst>
          </p:cNvPr>
          <p:cNvSpPr/>
          <p:nvPr/>
        </p:nvSpPr>
        <p:spPr>
          <a:xfrm>
            <a:off x="998807" y="6306667"/>
            <a:ext cx="1336430" cy="3744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F19CDD4B-3128-1483-1743-E0E868A4BD91}"/>
              </a:ext>
            </a:extLst>
          </p:cNvPr>
          <p:cNvSpPr/>
          <p:nvPr/>
        </p:nvSpPr>
        <p:spPr>
          <a:xfrm>
            <a:off x="3251769" y="5824031"/>
            <a:ext cx="1214936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1 000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ECC3EBED-9B49-9FE4-5362-0176105ADE11}"/>
              </a:ext>
            </a:extLst>
          </p:cNvPr>
          <p:cNvSpPr/>
          <p:nvPr/>
        </p:nvSpPr>
        <p:spPr>
          <a:xfrm>
            <a:off x="3251769" y="5472334"/>
            <a:ext cx="1214936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1 000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88A1E418-6553-9880-77CF-D3C6A8B1E067}"/>
              </a:ext>
            </a:extLst>
          </p:cNvPr>
          <p:cNvSpPr/>
          <p:nvPr/>
        </p:nvSpPr>
        <p:spPr>
          <a:xfrm>
            <a:off x="3191022" y="6306666"/>
            <a:ext cx="1336430" cy="3744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30FCB80B-8DFE-C45D-FA31-23028995B125}"/>
              </a:ext>
            </a:extLst>
          </p:cNvPr>
          <p:cNvSpPr/>
          <p:nvPr/>
        </p:nvSpPr>
        <p:spPr>
          <a:xfrm>
            <a:off x="5528674" y="5824031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34B9EA30-168C-1345-2804-0244A32238E3}"/>
              </a:ext>
            </a:extLst>
          </p:cNvPr>
          <p:cNvSpPr/>
          <p:nvPr/>
        </p:nvSpPr>
        <p:spPr>
          <a:xfrm>
            <a:off x="5528674" y="5472334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5D758B5E-2705-D103-324E-390AFDB48818}"/>
              </a:ext>
            </a:extLst>
          </p:cNvPr>
          <p:cNvSpPr/>
          <p:nvPr/>
        </p:nvSpPr>
        <p:spPr>
          <a:xfrm>
            <a:off x="5528674" y="5120637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8BE27F07-28EC-54F4-5B3F-42B28684FFE5}"/>
              </a:ext>
            </a:extLst>
          </p:cNvPr>
          <p:cNvSpPr/>
          <p:nvPr/>
        </p:nvSpPr>
        <p:spPr>
          <a:xfrm>
            <a:off x="5417114" y="6306665"/>
            <a:ext cx="1336430" cy="3744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="" xmlns:a16="http://schemas.microsoft.com/office/drawing/2014/main" id="{61205717-AD62-B37D-0AD9-9801BF1F1565}"/>
              </a:ext>
            </a:extLst>
          </p:cNvPr>
          <p:cNvSpPr/>
          <p:nvPr/>
        </p:nvSpPr>
        <p:spPr>
          <a:xfrm>
            <a:off x="7750354" y="5809960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E3BBB07A-24C7-9F71-8FFD-33C228FB6C65}"/>
              </a:ext>
            </a:extLst>
          </p:cNvPr>
          <p:cNvSpPr/>
          <p:nvPr/>
        </p:nvSpPr>
        <p:spPr>
          <a:xfrm>
            <a:off x="7750354" y="5472334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="" xmlns:a16="http://schemas.microsoft.com/office/drawing/2014/main" id="{C29918D0-7CDA-53F7-77A4-C6007BABE03F}"/>
              </a:ext>
            </a:extLst>
          </p:cNvPr>
          <p:cNvSpPr/>
          <p:nvPr/>
        </p:nvSpPr>
        <p:spPr>
          <a:xfrm>
            <a:off x="7634382" y="6306664"/>
            <a:ext cx="1336430" cy="3744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="" xmlns:a16="http://schemas.microsoft.com/office/drawing/2014/main" id="{FF444CEE-1B8D-DE00-C218-18D1C07016B6}"/>
              </a:ext>
            </a:extLst>
          </p:cNvPr>
          <p:cNvSpPr/>
          <p:nvPr/>
        </p:nvSpPr>
        <p:spPr>
          <a:xfrm>
            <a:off x="9942572" y="5824031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="" xmlns:a16="http://schemas.microsoft.com/office/drawing/2014/main" id="{5BE91B32-BBE4-5E98-3038-DBA51DA0E44F}"/>
              </a:ext>
            </a:extLst>
          </p:cNvPr>
          <p:cNvSpPr/>
          <p:nvPr/>
        </p:nvSpPr>
        <p:spPr>
          <a:xfrm>
            <a:off x="9942569" y="5472340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="" xmlns:a16="http://schemas.microsoft.com/office/drawing/2014/main" id="{570A19D6-A133-7458-DAD5-F16E68C2B4D5}"/>
              </a:ext>
            </a:extLst>
          </p:cNvPr>
          <p:cNvSpPr/>
          <p:nvPr/>
        </p:nvSpPr>
        <p:spPr>
          <a:xfrm>
            <a:off x="9942566" y="5120649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="" xmlns:a16="http://schemas.microsoft.com/office/drawing/2014/main" id="{79314BDE-4CC6-8819-E6EF-EB88BDDC7997}"/>
              </a:ext>
            </a:extLst>
          </p:cNvPr>
          <p:cNvSpPr/>
          <p:nvPr/>
        </p:nvSpPr>
        <p:spPr>
          <a:xfrm>
            <a:off x="9942563" y="4768958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="" xmlns:a16="http://schemas.microsoft.com/office/drawing/2014/main" id="{2A33D44C-2B4D-AA55-E516-E2674F631CB0}"/>
              </a:ext>
            </a:extLst>
          </p:cNvPr>
          <p:cNvSpPr/>
          <p:nvPr/>
        </p:nvSpPr>
        <p:spPr>
          <a:xfrm>
            <a:off x="9826601" y="6340171"/>
            <a:ext cx="1336430" cy="3744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le 2">
            <a:extLst>
              <a:ext uri="{FF2B5EF4-FFF2-40B4-BE49-F238E27FC236}">
                <a16:creationId xmlns="" xmlns:a16="http://schemas.microsoft.com/office/drawing/2014/main" id="{AF8D53B0-3B05-AF2C-8984-A8145A3B48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4497571"/>
              </p:ext>
            </p:extLst>
          </p:nvPr>
        </p:nvGraphicFramePr>
        <p:xfrm>
          <a:off x="699246" y="395080"/>
          <a:ext cx="11072830" cy="2928226"/>
        </p:xfrm>
        <a:graphic>
          <a:graphicData uri="http://schemas.openxmlformats.org/drawingml/2006/table">
            <a:tbl>
              <a:tblPr firstRow="1" bandRow="1">
                <a:tableStyleId>{EE093DD0-9463-4B87-A5F7-6CCC8C1385F8}</a:tableStyleId>
              </a:tblPr>
              <a:tblGrid>
                <a:gridCol w="2214566">
                  <a:extLst>
                    <a:ext uri="{9D8B030D-6E8A-4147-A177-3AD203B41FA5}">
                      <a16:colId xmlns="" xmlns:a16="http://schemas.microsoft.com/office/drawing/2014/main" val="550538828"/>
                    </a:ext>
                  </a:extLst>
                </a:gridCol>
                <a:gridCol w="2214566">
                  <a:extLst>
                    <a:ext uri="{9D8B030D-6E8A-4147-A177-3AD203B41FA5}">
                      <a16:colId xmlns="" xmlns:a16="http://schemas.microsoft.com/office/drawing/2014/main" val="2680000552"/>
                    </a:ext>
                  </a:extLst>
                </a:gridCol>
                <a:gridCol w="2214566">
                  <a:extLst>
                    <a:ext uri="{9D8B030D-6E8A-4147-A177-3AD203B41FA5}">
                      <a16:colId xmlns="" xmlns:a16="http://schemas.microsoft.com/office/drawing/2014/main" val="2103638883"/>
                    </a:ext>
                  </a:extLst>
                </a:gridCol>
                <a:gridCol w="2214566">
                  <a:extLst>
                    <a:ext uri="{9D8B030D-6E8A-4147-A177-3AD203B41FA5}">
                      <a16:colId xmlns="" xmlns:a16="http://schemas.microsoft.com/office/drawing/2014/main" val="2656084231"/>
                    </a:ext>
                  </a:extLst>
                </a:gridCol>
                <a:gridCol w="2214566">
                  <a:extLst>
                    <a:ext uri="{9D8B030D-6E8A-4147-A177-3AD203B41FA5}">
                      <a16:colId xmlns="" xmlns:a16="http://schemas.microsoft.com/office/drawing/2014/main" val="1147696595"/>
                    </a:ext>
                  </a:extLst>
                </a:gridCol>
              </a:tblGrid>
              <a:tr h="814892"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Hàng chục nghìn</a:t>
                      </a:r>
                    </a:p>
                  </a:txBody>
                  <a:tcPr anchor="ctr"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Hàng nghìn</a:t>
                      </a:r>
                    </a:p>
                  </a:txBody>
                  <a:tcPr anchor="ctr"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Hàng trăm</a:t>
                      </a:r>
                    </a:p>
                  </a:txBody>
                  <a:tcPr anchor="ctr"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Hàng chục</a:t>
                      </a:r>
                    </a:p>
                  </a:txBody>
                  <a:tcPr anchor="ctr"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Hàng đơn vị</a:t>
                      </a:r>
                    </a:p>
                  </a:txBody>
                  <a:tcPr anchor="ctr"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59809550"/>
                  </a:ext>
                </a:extLst>
              </a:tr>
              <a:tr h="1511089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62815774"/>
                  </a:ext>
                </a:extLst>
              </a:tr>
              <a:tr h="594177"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50775869"/>
                  </a:ext>
                </a:extLst>
              </a:tr>
            </a:tbl>
          </a:graphicData>
        </a:graphic>
      </p:graphicFrame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65CFEF23-D916-FD4B-20CF-3DFA71439831}"/>
              </a:ext>
            </a:extLst>
          </p:cNvPr>
          <p:cNvSpPr/>
          <p:nvPr/>
        </p:nvSpPr>
        <p:spPr>
          <a:xfrm>
            <a:off x="1214298" y="2349307"/>
            <a:ext cx="1214936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10 000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A5A1AC2D-FEBE-A04B-608F-817C48E1C2AE}"/>
              </a:ext>
            </a:extLst>
          </p:cNvPr>
          <p:cNvSpPr/>
          <p:nvPr/>
        </p:nvSpPr>
        <p:spPr>
          <a:xfrm>
            <a:off x="3406513" y="2363378"/>
            <a:ext cx="1214936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1 000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7088C0D7-9737-05B7-442A-3B5C980B9879}"/>
              </a:ext>
            </a:extLst>
          </p:cNvPr>
          <p:cNvSpPr/>
          <p:nvPr/>
        </p:nvSpPr>
        <p:spPr>
          <a:xfrm>
            <a:off x="3406513" y="2011681"/>
            <a:ext cx="1214936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1 000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="" xmlns:a16="http://schemas.microsoft.com/office/drawing/2014/main" id="{15E4EEAD-98C8-BDDB-C6CC-04E0584A1FB0}"/>
              </a:ext>
            </a:extLst>
          </p:cNvPr>
          <p:cNvSpPr/>
          <p:nvPr/>
        </p:nvSpPr>
        <p:spPr>
          <a:xfrm>
            <a:off x="5683418" y="2363378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D5F7905E-CEAC-AA9A-23D1-26023628A7CF}"/>
              </a:ext>
            </a:extLst>
          </p:cNvPr>
          <p:cNvSpPr/>
          <p:nvPr/>
        </p:nvSpPr>
        <p:spPr>
          <a:xfrm>
            <a:off x="5683418" y="2011681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="" xmlns:a16="http://schemas.microsoft.com/office/drawing/2014/main" id="{2407FFDF-E600-8290-8DE6-363315A1B51C}"/>
              </a:ext>
            </a:extLst>
          </p:cNvPr>
          <p:cNvSpPr/>
          <p:nvPr/>
        </p:nvSpPr>
        <p:spPr>
          <a:xfrm>
            <a:off x="5683418" y="1659984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="" xmlns:a16="http://schemas.microsoft.com/office/drawing/2014/main" id="{FA720658-219D-5F0B-8092-884355D6A937}"/>
              </a:ext>
            </a:extLst>
          </p:cNvPr>
          <p:cNvSpPr/>
          <p:nvPr/>
        </p:nvSpPr>
        <p:spPr>
          <a:xfrm>
            <a:off x="7905098" y="2349307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="" xmlns:a16="http://schemas.microsoft.com/office/drawing/2014/main" id="{1B4F6C35-0EAE-1FDB-54F3-16F9983A1B53}"/>
              </a:ext>
            </a:extLst>
          </p:cNvPr>
          <p:cNvSpPr/>
          <p:nvPr/>
        </p:nvSpPr>
        <p:spPr>
          <a:xfrm>
            <a:off x="7905098" y="2011681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="" xmlns:a16="http://schemas.microsoft.com/office/drawing/2014/main" id="{84EBBAE8-4035-CCD2-746B-AD0A959DC218}"/>
              </a:ext>
            </a:extLst>
          </p:cNvPr>
          <p:cNvSpPr/>
          <p:nvPr/>
        </p:nvSpPr>
        <p:spPr>
          <a:xfrm>
            <a:off x="10097316" y="2363378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="" xmlns:a16="http://schemas.microsoft.com/office/drawing/2014/main" id="{36BA8328-E8B7-C366-EDB8-FEBDB04C33A7}"/>
              </a:ext>
            </a:extLst>
          </p:cNvPr>
          <p:cNvSpPr/>
          <p:nvPr/>
        </p:nvSpPr>
        <p:spPr>
          <a:xfrm>
            <a:off x="10097313" y="2011687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="" xmlns:a16="http://schemas.microsoft.com/office/drawing/2014/main" id="{680BF99B-8FAD-4124-7E7A-6A06BA9DC27E}"/>
              </a:ext>
            </a:extLst>
          </p:cNvPr>
          <p:cNvSpPr/>
          <p:nvPr/>
        </p:nvSpPr>
        <p:spPr>
          <a:xfrm>
            <a:off x="10097310" y="1659996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="" xmlns:a16="http://schemas.microsoft.com/office/drawing/2014/main" id="{EDCF7BC8-70E3-6364-8553-B46640EDEC45}"/>
              </a:ext>
            </a:extLst>
          </p:cNvPr>
          <p:cNvSpPr/>
          <p:nvPr/>
        </p:nvSpPr>
        <p:spPr>
          <a:xfrm>
            <a:off x="10097307" y="1308305"/>
            <a:ext cx="1104487" cy="30949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DF245308-7C6F-B2E9-30FD-42CCBE1263F7}"/>
              </a:ext>
            </a:extLst>
          </p:cNvPr>
          <p:cNvSpPr txBox="1"/>
          <p:nvPr/>
        </p:nvSpPr>
        <p:spPr>
          <a:xfrm>
            <a:off x="699246" y="3586075"/>
            <a:ext cx="1107283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Số gồm: 1 chục nghìn, 2 nghìn, 3 trăm, 2 chục và 4 đơn vị.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8D76E82E-CD31-9B34-E253-2CAD026CA612}"/>
              </a:ext>
            </a:extLst>
          </p:cNvPr>
          <p:cNvSpPr txBox="1"/>
          <p:nvPr/>
        </p:nvSpPr>
        <p:spPr>
          <a:xfrm>
            <a:off x="699246" y="4883938"/>
            <a:ext cx="1107283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Viết là: 12 324. Đọc là: Mười hai nghìn ba trăm hai mươi tư.</a:t>
            </a:r>
          </a:p>
        </p:txBody>
      </p:sp>
    </p:spTree>
    <p:extLst>
      <p:ext uri="{BB962C8B-B14F-4D97-AF65-F5344CB8AC3E}">
        <p14:creationId xmlns:p14="http://schemas.microsoft.com/office/powerpoint/2010/main" val="3458025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173B1471-E898-A337-83CD-3F403BDCE78B}"/>
              </a:ext>
            </a:extLst>
          </p:cNvPr>
          <p:cNvSpPr txBox="1"/>
          <p:nvPr/>
        </p:nvSpPr>
        <p:spPr>
          <a:xfrm>
            <a:off x="77764" y="6858000"/>
            <a:ext cx="12005187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>
                <a:ln w="76200">
                  <a:solidFill>
                    <a:srgbClr val="F44461"/>
                  </a:solidFill>
                </a:ln>
                <a:solidFill>
                  <a:schemeClr val="accent1"/>
                </a:solidFill>
                <a:effectLst>
                  <a:glow rad="101600">
                    <a:srgbClr val="7030A0">
                      <a:alpha val="60000"/>
                    </a:srgbClr>
                  </a:glow>
                </a:effectLst>
                <a:latin typeface="SVN-Billo" panose="00000400000000000000" pitchFamily="2" charset="0"/>
              </a:rPr>
              <a:t>Hoạt động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2A73E3E3-3C4D-E8BA-A0CC-39A572C140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887" y="2291997"/>
            <a:ext cx="12004064" cy="22740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21697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C0C6062A-F2C9-EE97-60BC-7A49F92296C4}"/>
              </a:ext>
            </a:extLst>
          </p:cNvPr>
          <p:cNvGrpSpPr/>
          <p:nvPr/>
        </p:nvGrpSpPr>
        <p:grpSpPr>
          <a:xfrm>
            <a:off x="808818" y="3587"/>
            <a:ext cx="11154948" cy="909883"/>
            <a:chOff x="906178" y="518160"/>
            <a:chExt cx="11210347" cy="914400"/>
          </a:xfrm>
        </p:grpSpPr>
        <p:grpSp>
          <p:nvGrpSpPr>
            <p:cNvPr id="6" name="Group 5">
              <a:extLst>
                <a:ext uri="{FF2B5EF4-FFF2-40B4-BE49-F238E27FC236}">
                  <a16:creationId xmlns="" xmlns:a16="http://schemas.microsoft.com/office/drawing/2014/main" id="{5CD0E236-D3C0-7B27-EEC7-EB6F83F5D72F}"/>
                </a:ext>
              </a:extLst>
            </p:cNvPr>
            <p:cNvGrpSpPr/>
            <p:nvPr/>
          </p:nvGrpSpPr>
          <p:grpSpPr>
            <a:xfrm>
              <a:off x="906178" y="518160"/>
              <a:ext cx="914400" cy="914400"/>
              <a:chOff x="715678" y="2423160"/>
              <a:chExt cx="914400" cy="914400"/>
            </a:xfrm>
          </p:grpSpPr>
          <p:sp>
            <p:nvSpPr>
              <p:cNvPr id="8" name="Oval 7">
                <a:extLst>
                  <a:ext uri="{FF2B5EF4-FFF2-40B4-BE49-F238E27FC236}">
                    <a16:creationId xmlns="" xmlns:a16="http://schemas.microsoft.com/office/drawing/2014/main" id="{E5F3947A-FB5E-B437-6B8B-BE18D6577AE9}"/>
                  </a:ext>
                </a:extLst>
              </p:cNvPr>
              <p:cNvSpPr/>
              <p:nvPr/>
            </p:nvSpPr>
            <p:spPr>
              <a:xfrm>
                <a:off x="742950" y="2514600"/>
                <a:ext cx="731520" cy="731520"/>
              </a:xfrm>
              <a:prstGeom prst="ellipse">
                <a:avLst/>
              </a:prstGeom>
              <a:solidFill>
                <a:srgbClr val="F44461"/>
              </a:solidFill>
              <a:ln>
                <a:solidFill>
                  <a:srgbClr val="F4446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en-US" sz="1790">
                  <a:solidFill>
                    <a:srgbClr val="F44461"/>
                  </a:solidFill>
                </a:endParaRPr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="" xmlns:a16="http://schemas.microsoft.com/office/drawing/2014/main" id="{326F2AF0-D50E-C206-DDA9-E362E9E0C79D}"/>
                  </a:ext>
                </a:extLst>
              </p:cNvPr>
              <p:cNvSpPr/>
              <p:nvPr/>
            </p:nvSpPr>
            <p:spPr>
              <a:xfrm>
                <a:off x="715678" y="2423160"/>
                <a:ext cx="914400" cy="9144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r>
                  <a:rPr lang="en-US" sz="3981">
                    <a:ln w="57150"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+mj-lt"/>
                  </a:rPr>
                  <a:t>1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13D3A6C4-A72F-DB3B-4BCA-067BA1B38500}"/>
                </a:ext>
              </a:extLst>
            </p:cNvPr>
            <p:cNvSpPr txBox="1"/>
            <p:nvPr/>
          </p:nvSpPr>
          <p:spPr>
            <a:xfrm>
              <a:off x="1693245" y="703088"/>
              <a:ext cx="10423280" cy="587678"/>
            </a:xfrm>
            <a:prstGeom prst="rect">
              <a:avLst/>
            </a:prstGeom>
            <a:solidFill>
              <a:srgbClr val="FFF7F0"/>
            </a:solidFill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/>
                <a:t>Hoàn thành bảng sau.</a:t>
              </a:r>
            </a:p>
          </p:txBody>
        </p:sp>
      </p:grpSp>
      <p:graphicFrame>
        <p:nvGraphicFramePr>
          <p:cNvPr id="10" name="Table 10">
            <a:extLst>
              <a:ext uri="{FF2B5EF4-FFF2-40B4-BE49-F238E27FC236}">
                <a16:creationId xmlns="" xmlns:a16="http://schemas.microsoft.com/office/drawing/2014/main" id="{56CF6A78-3B80-4F1A-2F5F-B0F8A4ECEE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809374"/>
              </p:ext>
            </p:extLst>
          </p:nvPr>
        </p:nvGraphicFramePr>
        <p:xfrm>
          <a:off x="652343" y="1059516"/>
          <a:ext cx="11247120" cy="5179318"/>
        </p:xfrm>
        <a:graphic>
          <a:graphicData uri="http://schemas.openxmlformats.org/drawingml/2006/table">
            <a:tbl>
              <a:tblPr firstRow="1" bandRow="1">
                <a:tableStyleId>{EE093DD0-9463-4B87-A5F7-6CCC8C1385F8}</a:tableStyleId>
              </a:tblPr>
              <a:tblGrid>
                <a:gridCol w="1371600">
                  <a:extLst>
                    <a:ext uri="{9D8B030D-6E8A-4147-A177-3AD203B41FA5}">
                      <a16:colId xmlns="" xmlns:a16="http://schemas.microsoft.com/office/drawing/2014/main" val="2027723765"/>
                    </a:ext>
                  </a:extLst>
                </a:gridCol>
                <a:gridCol w="1371600">
                  <a:extLst>
                    <a:ext uri="{9D8B030D-6E8A-4147-A177-3AD203B41FA5}">
                      <a16:colId xmlns="" xmlns:a16="http://schemas.microsoft.com/office/drawing/2014/main" val="3493758908"/>
                    </a:ext>
                  </a:extLst>
                </a:gridCol>
                <a:gridCol w="1371600">
                  <a:extLst>
                    <a:ext uri="{9D8B030D-6E8A-4147-A177-3AD203B41FA5}">
                      <a16:colId xmlns="" xmlns:a16="http://schemas.microsoft.com/office/drawing/2014/main" val="3626812277"/>
                    </a:ext>
                  </a:extLst>
                </a:gridCol>
                <a:gridCol w="1371600">
                  <a:extLst>
                    <a:ext uri="{9D8B030D-6E8A-4147-A177-3AD203B41FA5}">
                      <a16:colId xmlns="" xmlns:a16="http://schemas.microsoft.com/office/drawing/2014/main" val="528398826"/>
                    </a:ext>
                  </a:extLst>
                </a:gridCol>
                <a:gridCol w="1371600">
                  <a:extLst>
                    <a:ext uri="{9D8B030D-6E8A-4147-A177-3AD203B41FA5}">
                      <a16:colId xmlns="" xmlns:a16="http://schemas.microsoft.com/office/drawing/2014/main" val="3146644536"/>
                    </a:ext>
                  </a:extLst>
                </a:gridCol>
                <a:gridCol w="1371600">
                  <a:extLst>
                    <a:ext uri="{9D8B030D-6E8A-4147-A177-3AD203B41FA5}">
                      <a16:colId xmlns="" xmlns:a16="http://schemas.microsoft.com/office/drawing/2014/main" val="2026119891"/>
                    </a:ext>
                  </a:extLst>
                </a:gridCol>
                <a:gridCol w="3017520">
                  <a:extLst>
                    <a:ext uri="{9D8B030D-6E8A-4147-A177-3AD203B41FA5}">
                      <a16:colId xmlns="" xmlns:a16="http://schemas.microsoft.com/office/drawing/2014/main" val="4124962168"/>
                    </a:ext>
                  </a:extLst>
                </a:gridCol>
              </a:tblGrid>
              <a:tr h="1064518"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Hàng chục nghìn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Hàng nghìn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Hàng trăm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Hàng chục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Hàng đơn vị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Viết số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Đọc số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37651967"/>
                  </a:ext>
                </a:extLst>
              </a:tr>
              <a:tr h="1064518"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57 465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Năm mươi bảy nghìn bốn tră sáu mươi lăm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03209141"/>
                  </a:ext>
                </a:extLst>
              </a:tr>
              <a:tr h="1064518"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90 056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Chín mươi nghìn không trăm năm mươi sáu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21072687"/>
                  </a:ext>
                </a:extLst>
              </a:tr>
              <a:tr h="1064518"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50 602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Năm mươi nghìn sáu trăm linh hai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9277691"/>
                  </a:ext>
                </a:extLst>
              </a:tr>
            </a:tbl>
          </a:graphicData>
        </a:graphic>
      </p:graphicFrame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2BE501CB-F903-7824-1956-0746BD7F4BE9}"/>
              </a:ext>
            </a:extLst>
          </p:cNvPr>
          <p:cNvSpPr/>
          <p:nvPr/>
        </p:nvSpPr>
        <p:spPr>
          <a:xfrm>
            <a:off x="864091" y="4323266"/>
            <a:ext cx="1004079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A1B17318-1CB5-13F4-57F3-33260144829F}"/>
              </a:ext>
            </a:extLst>
          </p:cNvPr>
          <p:cNvSpPr/>
          <p:nvPr/>
        </p:nvSpPr>
        <p:spPr>
          <a:xfrm>
            <a:off x="2226312" y="4323266"/>
            <a:ext cx="1004079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="" xmlns:a16="http://schemas.microsoft.com/office/drawing/2014/main" id="{EDAC8583-ADF8-6239-1048-8FDFDA5CBB96}"/>
              </a:ext>
            </a:extLst>
          </p:cNvPr>
          <p:cNvSpPr/>
          <p:nvPr/>
        </p:nvSpPr>
        <p:spPr>
          <a:xfrm>
            <a:off x="3588533" y="4323266"/>
            <a:ext cx="1004079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4D16B841-CE2C-1641-E73F-9B6FFE136EBC}"/>
              </a:ext>
            </a:extLst>
          </p:cNvPr>
          <p:cNvSpPr/>
          <p:nvPr/>
        </p:nvSpPr>
        <p:spPr>
          <a:xfrm>
            <a:off x="4950754" y="4323266"/>
            <a:ext cx="1004079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="" xmlns:a16="http://schemas.microsoft.com/office/drawing/2014/main" id="{7B446DC3-8DEF-9F8D-AD07-BCFEEB2A6329}"/>
              </a:ext>
            </a:extLst>
          </p:cNvPr>
          <p:cNvSpPr/>
          <p:nvPr/>
        </p:nvSpPr>
        <p:spPr>
          <a:xfrm>
            <a:off x="6359250" y="4323266"/>
            <a:ext cx="1004079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="" xmlns:a16="http://schemas.microsoft.com/office/drawing/2014/main" id="{51115392-DF3A-E01B-03F3-8977DDD435C9}"/>
              </a:ext>
            </a:extLst>
          </p:cNvPr>
          <p:cNvSpPr/>
          <p:nvPr/>
        </p:nvSpPr>
        <p:spPr>
          <a:xfrm>
            <a:off x="8938410" y="2474331"/>
            <a:ext cx="2918849" cy="1281743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="" xmlns:a16="http://schemas.microsoft.com/office/drawing/2014/main" id="{784E909A-C9DF-2C7C-8E20-C47BDB4344F6}"/>
              </a:ext>
            </a:extLst>
          </p:cNvPr>
          <p:cNvSpPr/>
          <p:nvPr/>
        </p:nvSpPr>
        <p:spPr>
          <a:xfrm>
            <a:off x="7627066" y="2876433"/>
            <a:ext cx="1165242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="" xmlns:a16="http://schemas.microsoft.com/office/drawing/2014/main" id="{1497B263-BD5A-F14E-C8AC-C815F333E282}"/>
              </a:ext>
            </a:extLst>
          </p:cNvPr>
          <p:cNvSpPr/>
          <p:nvPr/>
        </p:nvSpPr>
        <p:spPr>
          <a:xfrm>
            <a:off x="8931449" y="3843425"/>
            <a:ext cx="2918849" cy="1281743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="" xmlns:a16="http://schemas.microsoft.com/office/drawing/2014/main" id="{9DCBCDD6-D959-3C48-2CDC-0D094053921C}"/>
              </a:ext>
            </a:extLst>
          </p:cNvPr>
          <p:cNvSpPr/>
          <p:nvPr/>
        </p:nvSpPr>
        <p:spPr>
          <a:xfrm>
            <a:off x="835955" y="5478926"/>
            <a:ext cx="1004079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="" xmlns:a16="http://schemas.microsoft.com/office/drawing/2014/main" id="{BFD1A94F-F655-B6B2-28E7-1D55ED5F2FC0}"/>
              </a:ext>
            </a:extLst>
          </p:cNvPr>
          <p:cNvSpPr/>
          <p:nvPr/>
        </p:nvSpPr>
        <p:spPr>
          <a:xfrm>
            <a:off x="2198176" y="5478926"/>
            <a:ext cx="1004079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="" xmlns:a16="http://schemas.microsoft.com/office/drawing/2014/main" id="{5843116A-A319-CD61-CC96-B23971082344}"/>
              </a:ext>
            </a:extLst>
          </p:cNvPr>
          <p:cNvSpPr/>
          <p:nvPr/>
        </p:nvSpPr>
        <p:spPr>
          <a:xfrm>
            <a:off x="3560397" y="5478926"/>
            <a:ext cx="1004079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="" xmlns:a16="http://schemas.microsoft.com/office/drawing/2014/main" id="{F942ECF1-4EDE-EBF8-4A7F-28DC97179AB6}"/>
              </a:ext>
            </a:extLst>
          </p:cNvPr>
          <p:cNvSpPr/>
          <p:nvPr/>
        </p:nvSpPr>
        <p:spPr>
          <a:xfrm>
            <a:off x="4922618" y="5478926"/>
            <a:ext cx="1004079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="" xmlns:a16="http://schemas.microsoft.com/office/drawing/2014/main" id="{F442D7A3-33BE-A41B-EE27-F5C5EEEB130B}"/>
              </a:ext>
            </a:extLst>
          </p:cNvPr>
          <p:cNvSpPr/>
          <p:nvPr/>
        </p:nvSpPr>
        <p:spPr>
          <a:xfrm>
            <a:off x="6331114" y="5478926"/>
            <a:ext cx="1004079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="" xmlns:a16="http://schemas.microsoft.com/office/drawing/2014/main" id="{AEC02548-B07C-8183-C2F6-40FC94EF058C}"/>
              </a:ext>
            </a:extLst>
          </p:cNvPr>
          <p:cNvSpPr/>
          <p:nvPr/>
        </p:nvSpPr>
        <p:spPr>
          <a:xfrm>
            <a:off x="7597364" y="5478926"/>
            <a:ext cx="1165242" cy="498436"/>
          </a:xfrm>
          <a:prstGeom prst="rect">
            <a:avLst/>
          </a:prstGeom>
          <a:solidFill>
            <a:srgbClr val="FFF7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141072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C0C6062A-F2C9-EE97-60BC-7A49F92296C4}"/>
              </a:ext>
            </a:extLst>
          </p:cNvPr>
          <p:cNvGrpSpPr/>
          <p:nvPr/>
        </p:nvGrpSpPr>
        <p:grpSpPr>
          <a:xfrm>
            <a:off x="818237" y="369347"/>
            <a:ext cx="11154948" cy="909883"/>
            <a:chOff x="906178" y="518160"/>
            <a:chExt cx="11210347" cy="914400"/>
          </a:xfrm>
        </p:grpSpPr>
        <p:grpSp>
          <p:nvGrpSpPr>
            <p:cNvPr id="6" name="Group 5">
              <a:extLst>
                <a:ext uri="{FF2B5EF4-FFF2-40B4-BE49-F238E27FC236}">
                  <a16:creationId xmlns="" xmlns:a16="http://schemas.microsoft.com/office/drawing/2014/main" id="{5CD0E236-D3C0-7B27-EEC7-EB6F83F5D72F}"/>
                </a:ext>
              </a:extLst>
            </p:cNvPr>
            <p:cNvGrpSpPr/>
            <p:nvPr/>
          </p:nvGrpSpPr>
          <p:grpSpPr>
            <a:xfrm>
              <a:off x="906178" y="518160"/>
              <a:ext cx="914400" cy="914400"/>
              <a:chOff x="715678" y="2423160"/>
              <a:chExt cx="914400" cy="914400"/>
            </a:xfrm>
          </p:grpSpPr>
          <p:sp>
            <p:nvSpPr>
              <p:cNvPr id="8" name="Oval 7">
                <a:extLst>
                  <a:ext uri="{FF2B5EF4-FFF2-40B4-BE49-F238E27FC236}">
                    <a16:creationId xmlns="" xmlns:a16="http://schemas.microsoft.com/office/drawing/2014/main" id="{E5F3947A-FB5E-B437-6B8B-BE18D6577AE9}"/>
                  </a:ext>
                </a:extLst>
              </p:cNvPr>
              <p:cNvSpPr/>
              <p:nvPr/>
            </p:nvSpPr>
            <p:spPr>
              <a:xfrm>
                <a:off x="742950" y="2514600"/>
                <a:ext cx="731520" cy="731520"/>
              </a:xfrm>
              <a:prstGeom prst="ellipse">
                <a:avLst/>
              </a:prstGeom>
              <a:solidFill>
                <a:srgbClr val="F44461"/>
              </a:solidFill>
              <a:ln>
                <a:solidFill>
                  <a:srgbClr val="F4446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en-US" sz="1790">
                  <a:solidFill>
                    <a:srgbClr val="F44461"/>
                  </a:solidFill>
                </a:endParaRPr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="" xmlns:a16="http://schemas.microsoft.com/office/drawing/2014/main" id="{326F2AF0-D50E-C206-DDA9-E362E9E0C79D}"/>
                  </a:ext>
                </a:extLst>
              </p:cNvPr>
              <p:cNvSpPr/>
              <p:nvPr/>
            </p:nvSpPr>
            <p:spPr>
              <a:xfrm>
                <a:off x="715678" y="2423160"/>
                <a:ext cx="914400" cy="9144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r>
                  <a:rPr lang="en-US" sz="3981">
                    <a:ln w="57150"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+mj-lt"/>
                  </a:rPr>
                  <a:t>2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13D3A6C4-A72F-DB3B-4BCA-067BA1B38500}"/>
                </a:ext>
              </a:extLst>
            </p:cNvPr>
            <p:cNvSpPr txBox="1"/>
            <p:nvPr/>
          </p:nvSpPr>
          <p:spPr>
            <a:xfrm>
              <a:off x="1693245" y="703088"/>
              <a:ext cx="10423280" cy="649540"/>
            </a:xfrm>
            <a:prstGeom prst="rect">
              <a:avLst/>
            </a:prstGeom>
            <a:solidFill>
              <a:srgbClr val="FFF7F0"/>
            </a:solidFill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/>
                <a:t>Số?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D3FF1ED4-B4D2-28F5-F648-811FCFFA024B}"/>
              </a:ext>
            </a:extLst>
          </p:cNvPr>
          <p:cNvGrpSpPr/>
          <p:nvPr/>
        </p:nvGrpSpPr>
        <p:grpSpPr>
          <a:xfrm>
            <a:off x="950618" y="2070881"/>
            <a:ext cx="11154948" cy="309694"/>
            <a:chOff x="808818" y="2070881"/>
            <a:chExt cx="11154948" cy="309694"/>
          </a:xfrm>
        </p:grpSpPr>
        <p:cxnSp>
          <p:nvCxnSpPr>
            <p:cNvPr id="3" name="Straight Arrow Connector 2">
              <a:extLst>
                <a:ext uri="{FF2B5EF4-FFF2-40B4-BE49-F238E27FC236}">
                  <a16:creationId xmlns="" xmlns:a16="http://schemas.microsoft.com/office/drawing/2014/main" id="{2ABB857D-8E1E-6811-7A46-8C82A531DB53}"/>
                </a:ext>
              </a:extLst>
            </p:cNvPr>
            <p:cNvCxnSpPr>
              <a:cxnSpLocks/>
            </p:cNvCxnSpPr>
            <p:nvPr/>
          </p:nvCxnSpPr>
          <p:spPr>
            <a:xfrm>
              <a:off x="808818" y="2225728"/>
              <a:ext cx="11154948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="" xmlns:a16="http://schemas.microsoft.com/office/drawing/2014/main" id="{53EF3F7B-C091-9882-B876-DD09773A57E0}"/>
                </a:ext>
              </a:extLst>
            </p:cNvPr>
            <p:cNvCxnSpPr>
              <a:cxnSpLocks/>
            </p:cNvCxnSpPr>
            <p:nvPr/>
          </p:nvCxnSpPr>
          <p:spPr>
            <a:xfrm>
              <a:off x="2698652" y="2070881"/>
              <a:ext cx="0" cy="30969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="" xmlns:a16="http://schemas.microsoft.com/office/drawing/2014/main" id="{1CEE170B-70F9-147E-E863-FA5A6FC8B2F6}"/>
                </a:ext>
              </a:extLst>
            </p:cNvPr>
            <p:cNvCxnSpPr>
              <a:cxnSpLocks/>
            </p:cNvCxnSpPr>
            <p:nvPr/>
          </p:nvCxnSpPr>
          <p:spPr>
            <a:xfrm>
              <a:off x="4328160" y="2070881"/>
              <a:ext cx="0" cy="30969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="" xmlns:a16="http://schemas.microsoft.com/office/drawing/2014/main" id="{7E703223-FA3B-2DB2-394D-A1498268CD7E}"/>
                </a:ext>
              </a:extLst>
            </p:cNvPr>
            <p:cNvCxnSpPr>
              <a:cxnSpLocks/>
            </p:cNvCxnSpPr>
            <p:nvPr/>
          </p:nvCxnSpPr>
          <p:spPr>
            <a:xfrm>
              <a:off x="5957668" y="2070881"/>
              <a:ext cx="0" cy="30969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="" xmlns:a16="http://schemas.microsoft.com/office/drawing/2014/main" id="{2E05DC58-E283-F36B-A789-D98E93CB0F65}"/>
                </a:ext>
              </a:extLst>
            </p:cNvPr>
            <p:cNvCxnSpPr>
              <a:cxnSpLocks/>
            </p:cNvCxnSpPr>
            <p:nvPr/>
          </p:nvCxnSpPr>
          <p:spPr>
            <a:xfrm>
              <a:off x="7587176" y="2070881"/>
              <a:ext cx="0" cy="30969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="" xmlns:a16="http://schemas.microsoft.com/office/drawing/2014/main" id="{097FF9C2-631E-A787-2805-346AAA4B1B03}"/>
                </a:ext>
              </a:extLst>
            </p:cNvPr>
            <p:cNvCxnSpPr>
              <a:cxnSpLocks/>
            </p:cNvCxnSpPr>
            <p:nvPr/>
          </p:nvCxnSpPr>
          <p:spPr>
            <a:xfrm>
              <a:off x="9216684" y="2070881"/>
              <a:ext cx="0" cy="30969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="" xmlns:a16="http://schemas.microsoft.com/office/drawing/2014/main" id="{829511D2-DA2A-4AB6-2406-DA45B42AB6DA}"/>
                </a:ext>
              </a:extLst>
            </p:cNvPr>
            <p:cNvCxnSpPr>
              <a:cxnSpLocks/>
            </p:cNvCxnSpPr>
            <p:nvPr/>
          </p:nvCxnSpPr>
          <p:spPr>
            <a:xfrm>
              <a:off x="10846192" y="2070881"/>
              <a:ext cx="0" cy="30969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="" xmlns:a16="http://schemas.microsoft.com/office/drawing/2014/main" id="{421E23E3-5BE6-F1D4-8E86-6CDEB257EB5E}"/>
                </a:ext>
              </a:extLst>
            </p:cNvPr>
            <p:cNvCxnSpPr>
              <a:cxnSpLocks/>
            </p:cNvCxnSpPr>
            <p:nvPr/>
          </p:nvCxnSpPr>
          <p:spPr>
            <a:xfrm>
              <a:off x="1065627" y="2070881"/>
              <a:ext cx="0" cy="30969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extBox 36">
            <a:extLst>
              <a:ext uri="{FF2B5EF4-FFF2-40B4-BE49-F238E27FC236}">
                <a16:creationId xmlns="" xmlns:a16="http://schemas.microsoft.com/office/drawing/2014/main" id="{521D02F6-37C5-5058-4F00-BFF9094BEDBD}"/>
              </a:ext>
            </a:extLst>
          </p:cNvPr>
          <p:cNvSpPr txBox="1"/>
          <p:nvPr/>
        </p:nvSpPr>
        <p:spPr>
          <a:xfrm>
            <a:off x="565482" y="2405879"/>
            <a:ext cx="16216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/>
              <a:t>36 524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="" xmlns:a16="http://schemas.microsoft.com/office/drawing/2014/main" id="{A00AFE8D-059E-2666-047B-CED731BA7F70}"/>
              </a:ext>
            </a:extLst>
          </p:cNvPr>
          <p:cNvSpPr txBox="1"/>
          <p:nvPr/>
        </p:nvSpPr>
        <p:spPr>
          <a:xfrm>
            <a:off x="2187115" y="2405879"/>
            <a:ext cx="16216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/>
              <a:t>36 525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="" xmlns:a16="http://schemas.microsoft.com/office/drawing/2014/main" id="{5F7426CC-9B63-EEE6-1AD1-E00B393CE8B7}"/>
              </a:ext>
            </a:extLst>
          </p:cNvPr>
          <p:cNvSpPr txBox="1"/>
          <p:nvPr/>
        </p:nvSpPr>
        <p:spPr>
          <a:xfrm>
            <a:off x="3808748" y="2405879"/>
            <a:ext cx="16216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/>
              <a:t>36 526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9F397732-8D06-50DD-3100-CF2F26704D16}"/>
              </a:ext>
            </a:extLst>
          </p:cNvPr>
          <p:cNvSpPr txBox="1"/>
          <p:nvPr/>
        </p:nvSpPr>
        <p:spPr>
          <a:xfrm>
            <a:off x="5430381" y="2405879"/>
            <a:ext cx="16216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/>
              <a:t>36 527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="" xmlns:a16="http://schemas.microsoft.com/office/drawing/2014/main" id="{63A86565-4B29-FB7C-21EA-3C766F0911DD}"/>
              </a:ext>
            </a:extLst>
          </p:cNvPr>
          <p:cNvSpPr txBox="1"/>
          <p:nvPr/>
        </p:nvSpPr>
        <p:spPr>
          <a:xfrm>
            <a:off x="7052014" y="2405879"/>
            <a:ext cx="16216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>
                <a:solidFill>
                  <a:srgbClr val="FF0000"/>
                </a:solidFill>
              </a:rPr>
              <a:t>36 528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="" xmlns:a16="http://schemas.microsoft.com/office/drawing/2014/main" id="{737CB546-A372-5155-BCBD-D007A1AEE2C2}"/>
              </a:ext>
            </a:extLst>
          </p:cNvPr>
          <p:cNvSpPr txBox="1"/>
          <p:nvPr/>
        </p:nvSpPr>
        <p:spPr>
          <a:xfrm>
            <a:off x="8673647" y="2405879"/>
            <a:ext cx="16216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>
                <a:solidFill>
                  <a:srgbClr val="FF0000"/>
                </a:solidFill>
              </a:rPr>
              <a:t>36 529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="" xmlns:a16="http://schemas.microsoft.com/office/drawing/2014/main" id="{2F4163F0-E99A-F613-4F2D-72A23517EFD4}"/>
              </a:ext>
            </a:extLst>
          </p:cNvPr>
          <p:cNvSpPr txBox="1"/>
          <p:nvPr/>
        </p:nvSpPr>
        <p:spPr>
          <a:xfrm>
            <a:off x="10295280" y="2405879"/>
            <a:ext cx="16216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>
                <a:solidFill>
                  <a:srgbClr val="FF0000"/>
                </a:solidFill>
              </a:rPr>
              <a:t>36 530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="" xmlns:a16="http://schemas.microsoft.com/office/drawing/2014/main" id="{6076E7FB-FE64-A25C-2DFE-D3FE8A6F1026}"/>
              </a:ext>
            </a:extLst>
          </p:cNvPr>
          <p:cNvSpPr/>
          <p:nvPr/>
        </p:nvSpPr>
        <p:spPr>
          <a:xfrm>
            <a:off x="6998368" y="2427115"/>
            <a:ext cx="1489377" cy="498436"/>
          </a:xfrm>
          <a:prstGeom prst="rect">
            <a:avLst/>
          </a:prstGeom>
          <a:solidFill>
            <a:srgbClr val="FFF7F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="" xmlns:a16="http://schemas.microsoft.com/office/drawing/2014/main" id="{579A0149-012B-9192-B969-F626C6073AA0}"/>
              </a:ext>
            </a:extLst>
          </p:cNvPr>
          <p:cNvSpPr/>
          <p:nvPr/>
        </p:nvSpPr>
        <p:spPr>
          <a:xfrm>
            <a:off x="8634797" y="2427115"/>
            <a:ext cx="1489377" cy="498436"/>
          </a:xfrm>
          <a:prstGeom prst="rect">
            <a:avLst/>
          </a:prstGeom>
          <a:solidFill>
            <a:srgbClr val="FFF7F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="" xmlns:a16="http://schemas.microsoft.com/office/drawing/2014/main" id="{BF16FE04-C8F7-5C96-7FC9-3032D143C5E3}"/>
              </a:ext>
            </a:extLst>
          </p:cNvPr>
          <p:cNvSpPr/>
          <p:nvPr/>
        </p:nvSpPr>
        <p:spPr>
          <a:xfrm>
            <a:off x="10271226" y="2427115"/>
            <a:ext cx="1489377" cy="498436"/>
          </a:xfrm>
          <a:prstGeom prst="rect">
            <a:avLst/>
          </a:prstGeom>
          <a:solidFill>
            <a:srgbClr val="FFF7F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tx1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26190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4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C0C6062A-F2C9-EE97-60BC-7A49F92296C4}"/>
              </a:ext>
            </a:extLst>
          </p:cNvPr>
          <p:cNvGrpSpPr/>
          <p:nvPr/>
        </p:nvGrpSpPr>
        <p:grpSpPr>
          <a:xfrm>
            <a:off x="818237" y="369347"/>
            <a:ext cx="11154948" cy="909883"/>
            <a:chOff x="906178" y="518160"/>
            <a:chExt cx="11210347" cy="914400"/>
          </a:xfrm>
        </p:grpSpPr>
        <p:grpSp>
          <p:nvGrpSpPr>
            <p:cNvPr id="6" name="Group 5">
              <a:extLst>
                <a:ext uri="{FF2B5EF4-FFF2-40B4-BE49-F238E27FC236}">
                  <a16:creationId xmlns="" xmlns:a16="http://schemas.microsoft.com/office/drawing/2014/main" id="{5CD0E236-D3C0-7B27-EEC7-EB6F83F5D72F}"/>
                </a:ext>
              </a:extLst>
            </p:cNvPr>
            <p:cNvGrpSpPr/>
            <p:nvPr/>
          </p:nvGrpSpPr>
          <p:grpSpPr>
            <a:xfrm>
              <a:off x="906178" y="518160"/>
              <a:ext cx="914400" cy="914400"/>
              <a:chOff x="715678" y="2423160"/>
              <a:chExt cx="914400" cy="914400"/>
            </a:xfrm>
          </p:grpSpPr>
          <p:sp>
            <p:nvSpPr>
              <p:cNvPr id="8" name="Oval 7">
                <a:extLst>
                  <a:ext uri="{FF2B5EF4-FFF2-40B4-BE49-F238E27FC236}">
                    <a16:creationId xmlns="" xmlns:a16="http://schemas.microsoft.com/office/drawing/2014/main" id="{E5F3947A-FB5E-B437-6B8B-BE18D6577AE9}"/>
                  </a:ext>
                </a:extLst>
              </p:cNvPr>
              <p:cNvSpPr/>
              <p:nvPr/>
            </p:nvSpPr>
            <p:spPr>
              <a:xfrm>
                <a:off x="742950" y="2514600"/>
                <a:ext cx="731520" cy="731520"/>
              </a:xfrm>
              <a:prstGeom prst="ellipse">
                <a:avLst/>
              </a:prstGeom>
              <a:solidFill>
                <a:srgbClr val="F44461"/>
              </a:solidFill>
              <a:ln>
                <a:solidFill>
                  <a:srgbClr val="F4446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en-US" sz="1790">
                  <a:solidFill>
                    <a:srgbClr val="F44461"/>
                  </a:solidFill>
                </a:endParaRPr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="" xmlns:a16="http://schemas.microsoft.com/office/drawing/2014/main" id="{326F2AF0-D50E-C206-DDA9-E362E9E0C79D}"/>
                  </a:ext>
                </a:extLst>
              </p:cNvPr>
              <p:cNvSpPr/>
              <p:nvPr/>
            </p:nvSpPr>
            <p:spPr>
              <a:xfrm>
                <a:off x="715678" y="2423160"/>
                <a:ext cx="914400" cy="9144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r>
                  <a:rPr lang="en-US" sz="3981">
                    <a:ln w="57150"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+mj-lt"/>
                  </a:rPr>
                  <a:t>3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13D3A6C4-A72F-DB3B-4BCA-067BA1B38500}"/>
                </a:ext>
              </a:extLst>
            </p:cNvPr>
            <p:cNvSpPr txBox="1"/>
            <p:nvPr/>
          </p:nvSpPr>
          <p:spPr>
            <a:xfrm>
              <a:off x="1693245" y="703088"/>
              <a:ext cx="10423280" cy="649540"/>
            </a:xfrm>
            <a:prstGeom prst="rect">
              <a:avLst/>
            </a:prstGeom>
            <a:solidFill>
              <a:srgbClr val="FFF7F0"/>
            </a:solidFill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/>
                <a:t>Viết số rồi đọc số, biết số đó gồm: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075EC0AC-6898-4E29-F103-0792D0973357}"/>
              </a:ext>
            </a:extLst>
          </p:cNvPr>
          <p:cNvSpPr txBox="1"/>
          <p:nvPr/>
        </p:nvSpPr>
        <p:spPr>
          <a:xfrm>
            <a:off x="1273175" y="1339325"/>
            <a:ext cx="71252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a) 1 chục nghìn, 5 nghìn, 8 trăm, 2 chục và 6 đơn vị.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85F43354-70F9-D02B-76BD-ABC52CC312DF}"/>
              </a:ext>
            </a:extLst>
          </p:cNvPr>
          <p:cNvSpPr txBox="1"/>
          <p:nvPr/>
        </p:nvSpPr>
        <p:spPr>
          <a:xfrm>
            <a:off x="1240869" y="2679287"/>
            <a:ext cx="71252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b) 3 chục nghìn, 2 nghìn, 0 trăm, 4 chục và 3 đơn vị.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677CAE22-60AE-DB99-60FE-9B625E9725F6}"/>
              </a:ext>
            </a:extLst>
          </p:cNvPr>
          <p:cNvSpPr txBox="1"/>
          <p:nvPr/>
        </p:nvSpPr>
        <p:spPr>
          <a:xfrm>
            <a:off x="1209326" y="4019249"/>
            <a:ext cx="108886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c) 6 chục nghìn, 6 nghìn, 4 trăm, 0 chục và 1 đơn vị.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BC792283-7EFC-D03F-5989-9F1009DE507D}"/>
              </a:ext>
            </a:extLst>
          </p:cNvPr>
          <p:cNvSpPr txBox="1"/>
          <p:nvPr/>
        </p:nvSpPr>
        <p:spPr>
          <a:xfrm>
            <a:off x="1273175" y="4805213"/>
            <a:ext cx="108886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d) 2 chục nghìn, 7 nghìn, 3 trăm, 4 chục và 0 đơn vị.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="" xmlns:a16="http://schemas.microsoft.com/office/drawing/2014/main" id="{AD28A0B3-9335-0058-5C31-4B46917C7F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26956" y="100834"/>
            <a:ext cx="3246229" cy="356223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539139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0" grpId="0"/>
      <p:bldP spid="1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354305F6-126B-1432-F0C6-9399E2E51E5B}"/>
              </a:ext>
            </a:extLst>
          </p:cNvPr>
          <p:cNvSpPr txBox="1"/>
          <p:nvPr/>
        </p:nvSpPr>
        <p:spPr>
          <a:xfrm>
            <a:off x="1541736" y="3500310"/>
            <a:ext cx="10399906" cy="1200329"/>
          </a:xfrm>
          <a:prstGeom prst="rect">
            <a:avLst/>
          </a:prstGeom>
          <a:solidFill>
            <a:srgbClr val="FFF7F0"/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Viết số: 66 401. Đọc là: Sáu mươi sáu nghìn bốn trăm linh một.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C0C6062A-F2C9-EE97-60BC-7A49F92296C4}"/>
              </a:ext>
            </a:extLst>
          </p:cNvPr>
          <p:cNvGrpSpPr/>
          <p:nvPr/>
        </p:nvGrpSpPr>
        <p:grpSpPr>
          <a:xfrm>
            <a:off x="786694" y="186467"/>
            <a:ext cx="11154948" cy="909883"/>
            <a:chOff x="906178" y="518160"/>
            <a:chExt cx="11210347" cy="914400"/>
          </a:xfrm>
        </p:grpSpPr>
        <p:grpSp>
          <p:nvGrpSpPr>
            <p:cNvPr id="6" name="Group 5">
              <a:extLst>
                <a:ext uri="{FF2B5EF4-FFF2-40B4-BE49-F238E27FC236}">
                  <a16:creationId xmlns="" xmlns:a16="http://schemas.microsoft.com/office/drawing/2014/main" id="{5CD0E236-D3C0-7B27-EEC7-EB6F83F5D72F}"/>
                </a:ext>
              </a:extLst>
            </p:cNvPr>
            <p:cNvGrpSpPr/>
            <p:nvPr/>
          </p:nvGrpSpPr>
          <p:grpSpPr>
            <a:xfrm>
              <a:off x="906178" y="518160"/>
              <a:ext cx="914400" cy="914400"/>
              <a:chOff x="715678" y="2423160"/>
              <a:chExt cx="914400" cy="914400"/>
            </a:xfrm>
          </p:grpSpPr>
          <p:sp>
            <p:nvSpPr>
              <p:cNvPr id="8" name="Oval 7">
                <a:extLst>
                  <a:ext uri="{FF2B5EF4-FFF2-40B4-BE49-F238E27FC236}">
                    <a16:creationId xmlns="" xmlns:a16="http://schemas.microsoft.com/office/drawing/2014/main" id="{E5F3947A-FB5E-B437-6B8B-BE18D6577AE9}"/>
                  </a:ext>
                </a:extLst>
              </p:cNvPr>
              <p:cNvSpPr/>
              <p:nvPr/>
            </p:nvSpPr>
            <p:spPr>
              <a:xfrm>
                <a:off x="742950" y="2514600"/>
                <a:ext cx="731520" cy="731520"/>
              </a:xfrm>
              <a:prstGeom prst="ellipse">
                <a:avLst/>
              </a:prstGeom>
              <a:solidFill>
                <a:srgbClr val="F44461"/>
              </a:solidFill>
              <a:ln>
                <a:solidFill>
                  <a:srgbClr val="F4446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en-US" sz="1790">
                  <a:solidFill>
                    <a:srgbClr val="F44461"/>
                  </a:solidFill>
                </a:endParaRPr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="" xmlns:a16="http://schemas.microsoft.com/office/drawing/2014/main" id="{326F2AF0-D50E-C206-DDA9-E362E9E0C79D}"/>
                  </a:ext>
                </a:extLst>
              </p:cNvPr>
              <p:cNvSpPr/>
              <p:nvPr/>
            </p:nvSpPr>
            <p:spPr>
              <a:xfrm>
                <a:off x="715678" y="2423160"/>
                <a:ext cx="914400" cy="9144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r>
                  <a:rPr lang="en-US" sz="3981">
                    <a:ln w="57150"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+mj-lt"/>
                  </a:rPr>
                  <a:t>3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13D3A6C4-A72F-DB3B-4BCA-067BA1B38500}"/>
                </a:ext>
              </a:extLst>
            </p:cNvPr>
            <p:cNvSpPr txBox="1"/>
            <p:nvPr/>
          </p:nvSpPr>
          <p:spPr>
            <a:xfrm>
              <a:off x="1693245" y="703088"/>
              <a:ext cx="10423280" cy="649540"/>
            </a:xfrm>
            <a:prstGeom prst="rect">
              <a:avLst/>
            </a:prstGeom>
            <a:solidFill>
              <a:srgbClr val="FFF7F0"/>
            </a:solidFill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/>
                <a:t>Viết số rồi đọc số, biết số đó gồm: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85F43354-70F9-D02B-76BD-ABC52CC312DF}"/>
              </a:ext>
            </a:extLst>
          </p:cNvPr>
          <p:cNvSpPr txBox="1"/>
          <p:nvPr/>
        </p:nvSpPr>
        <p:spPr>
          <a:xfrm>
            <a:off x="1084524" y="969938"/>
            <a:ext cx="108571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b) 3 chục nghìn, 2 nghìn, 0 trăm, 4 chục và 3 đơn vị.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677CAE22-60AE-DB99-60FE-9B625E9725F6}"/>
              </a:ext>
            </a:extLst>
          </p:cNvPr>
          <p:cNvSpPr txBox="1"/>
          <p:nvPr/>
        </p:nvSpPr>
        <p:spPr>
          <a:xfrm>
            <a:off x="1084524" y="2812199"/>
            <a:ext cx="108886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c) 6 chục nghìn, 6 nghìn, 4 trăm, 0 chục và 1 đơn vị.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BC792283-7EFC-D03F-5989-9F1009DE507D}"/>
              </a:ext>
            </a:extLst>
          </p:cNvPr>
          <p:cNvSpPr txBox="1"/>
          <p:nvPr/>
        </p:nvSpPr>
        <p:spPr>
          <a:xfrm>
            <a:off x="1084524" y="4714553"/>
            <a:ext cx="108886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d) 2 chục nghìn, 7 nghìn, 3 trăm, 4 chục và 0 đơn vị.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FD8E2C1C-E333-4433-59EC-CAE4C5808C01}"/>
              </a:ext>
            </a:extLst>
          </p:cNvPr>
          <p:cNvSpPr txBox="1"/>
          <p:nvPr/>
        </p:nvSpPr>
        <p:spPr>
          <a:xfrm>
            <a:off x="1541736" y="1570091"/>
            <a:ext cx="10399906" cy="1200329"/>
          </a:xfrm>
          <a:prstGeom prst="rect">
            <a:avLst/>
          </a:prstGeom>
          <a:solidFill>
            <a:srgbClr val="FFF7F0"/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Viết số: 32 043. Đọc là: Ba mười hai nghìn không trăm bốn mươi ba.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AC13F892-81E4-2C94-560E-88DE4B0D51F2}"/>
              </a:ext>
            </a:extLst>
          </p:cNvPr>
          <p:cNvSpPr txBox="1"/>
          <p:nvPr/>
        </p:nvSpPr>
        <p:spPr>
          <a:xfrm>
            <a:off x="1541736" y="5471204"/>
            <a:ext cx="10399906" cy="1200329"/>
          </a:xfrm>
          <a:prstGeom prst="rect">
            <a:avLst/>
          </a:prstGeom>
          <a:solidFill>
            <a:srgbClr val="FFF7F0"/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600"/>
              <a:t>Viết số: 27 340. Đọc là: Hai mươi bảy nghìn ba trăm bốn mươi.</a:t>
            </a:r>
          </a:p>
        </p:txBody>
      </p:sp>
    </p:spTree>
    <p:extLst>
      <p:ext uri="{BB962C8B-B14F-4D97-AF65-F5344CB8AC3E}">
        <p14:creationId xmlns:p14="http://schemas.microsoft.com/office/powerpoint/2010/main" val="4057180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3" grpId="0" animBg="1"/>
      <p:bldP spid="1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C0C6062A-F2C9-EE97-60BC-7A49F92296C4}"/>
              </a:ext>
            </a:extLst>
          </p:cNvPr>
          <p:cNvGrpSpPr/>
          <p:nvPr/>
        </p:nvGrpSpPr>
        <p:grpSpPr>
          <a:xfrm>
            <a:off x="786694" y="186467"/>
            <a:ext cx="11154948" cy="909883"/>
            <a:chOff x="906178" y="518160"/>
            <a:chExt cx="11210347" cy="914400"/>
          </a:xfrm>
        </p:grpSpPr>
        <p:grpSp>
          <p:nvGrpSpPr>
            <p:cNvPr id="6" name="Group 5">
              <a:extLst>
                <a:ext uri="{FF2B5EF4-FFF2-40B4-BE49-F238E27FC236}">
                  <a16:creationId xmlns="" xmlns:a16="http://schemas.microsoft.com/office/drawing/2014/main" id="{5CD0E236-D3C0-7B27-EEC7-EB6F83F5D72F}"/>
                </a:ext>
              </a:extLst>
            </p:cNvPr>
            <p:cNvGrpSpPr/>
            <p:nvPr/>
          </p:nvGrpSpPr>
          <p:grpSpPr>
            <a:xfrm>
              <a:off x="906178" y="518160"/>
              <a:ext cx="914400" cy="914400"/>
              <a:chOff x="715678" y="2423160"/>
              <a:chExt cx="914400" cy="914400"/>
            </a:xfrm>
          </p:grpSpPr>
          <p:sp>
            <p:nvSpPr>
              <p:cNvPr id="8" name="Oval 7">
                <a:extLst>
                  <a:ext uri="{FF2B5EF4-FFF2-40B4-BE49-F238E27FC236}">
                    <a16:creationId xmlns="" xmlns:a16="http://schemas.microsoft.com/office/drawing/2014/main" id="{E5F3947A-FB5E-B437-6B8B-BE18D6577AE9}"/>
                  </a:ext>
                </a:extLst>
              </p:cNvPr>
              <p:cNvSpPr/>
              <p:nvPr/>
            </p:nvSpPr>
            <p:spPr>
              <a:xfrm>
                <a:off x="742950" y="2514600"/>
                <a:ext cx="731520" cy="731520"/>
              </a:xfrm>
              <a:prstGeom prst="ellipse">
                <a:avLst/>
              </a:prstGeom>
              <a:solidFill>
                <a:srgbClr val="F44461"/>
              </a:solidFill>
              <a:ln>
                <a:solidFill>
                  <a:srgbClr val="F4446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en-US" sz="1790">
                  <a:solidFill>
                    <a:srgbClr val="F44461"/>
                  </a:solidFill>
                </a:endParaRPr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="" xmlns:a16="http://schemas.microsoft.com/office/drawing/2014/main" id="{326F2AF0-D50E-C206-DDA9-E362E9E0C79D}"/>
                  </a:ext>
                </a:extLst>
              </p:cNvPr>
              <p:cNvSpPr/>
              <p:nvPr/>
            </p:nvSpPr>
            <p:spPr>
              <a:xfrm>
                <a:off x="715678" y="2423160"/>
                <a:ext cx="914400" cy="9144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r>
                  <a:rPr lang="en-US" sz="3981">
                    <a:ln w="57150"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+mj-lt"/>
                  </a:rPr>
                  <a:t>4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13D3A6C4-A72F-DB3B-4BCA-067BA1B38500}"/>
                </a:ext>
              </a:extLst>
            </p:cNvPr>
            <p:cNvSpPr txBox="1"/>
            <p:nvPr/>
          </p:nvSpPr>
          <p:spPr>
            <a:xfrm>
              <a:off x="1693245" y="703088"/>
              <a:ext cx="10423280" cy="649540"/>
            </a:xfrm>
            <a:prstGeom prst="rect">
              <a:avLst/>
            </a:prstGeom>
            <a:solidFill>
              <a:srgbClr val="FFF7F0"/>
            </a:solidFill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/>
                <a:t>Chọn số thích hợp với cách đọc.</a:t>
              </a: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="" xmlns:a16="http://schemas.microsoft.com/office/drawing/2014/main" id="{64B82D93-7EA3-6751-571B-7B0C6894F1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1070" y="1096349"/>
            <a:ext cx="11810768" cy="483294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5" name="Freeform: Shape 14">
            <a:extLst>
              <a:ext uri="{FF2B5EF4-FFF2-40B4-BE49-F238E27FC236}">
                <a16:creationId xmlns="" xmlns:a16="http://schemas.microsoft.com/office/drawing/2014/main" id="{99F3EEAC-D52F-243E-44FD-EE728B64A72F}"/>
              </a:ext>
            </a:extLst>
          </p:cNvPr>
          <p:cNvSpPr/>
          <p:nvPr/>
        </p:nvSpPr>
        <p:spPr>
          <a:xfrm>
            <a:off x="2672862" y="2264898"/>
            <a:ext cx="3713870" cy="2883877"/>
          </a:xfrm>
          <a:custGeom>
            <a:avLst/>
            <a:gdLst>
              <a:gd name="connsiteX0" fmla="*/ 0 w 3713870"/>
              <a:gd name="connsiteY0" fmla="*/ 0 h 2883877"/>
              <a:gd name="connsiteX1" fmla="*/ 2180492 w 3713870"/>
              <a:gd name="connsiteY1" fmla="*/ 337625 h 2883877"/>
              <a:gd name="connsiteX2" fmla="*/ 2715064 w 3713870"/>
              <a:gd name="connsiteY2" fmla="*/ 1674056 h 2883877"/>
              <a:gd name="connsiteX3" fmla="*/ 2982350 w 3713870"/>
              <a:gd name="connsiteY3" fmla="*/ 2293034 h 2883877"/>
              <a:gd name="connsiteX4" fmla="*/ 3713870 w 3713870"/>
              <a:gd name="connsiteY4" fmla="*/ 2883877 h 2883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3870" h="2883877">
                <a:moveTo>
                  <a:pt x="0" y="0"/>
                </a:moveTo>
                <a:cubicBezTo>
                  <a:pt x="863990" y="29308"/>
                  <a:pt x="1727981" y="58616"/>
                  <a:pt x="2180492" y="337625"/>
                </a:cubicBezTo>
                <a:cubicBezTo>
                  <a:pt x="2633003" y="616634"/>
                  <a:pt x="2581421" y="1348155"/>
                  <a:pt x="2715064" y="1674056"/>
                </a:cubicBezTo>
                <a:cubicBezTo>
                  <a:pt x="2848707" y="1999957"/>
                  <a:pt x="2815882" y="2091397"/>
                  <a:pt x="2982350" y="2293034"/>
                </a:cubicBezTo>
                <a:cubicBezTo>
                  <a:pt x="3148818" y="2494671"/>
                  <a:pt x="3431344" y="2689274"/>
                  <a:pt x="3713870" y="2883877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="" xmlns:a16="http://schemas.microsoft.com/office/drawing/2014/main" id="{B2592173-FB34-2788-9127-274D3DE6A1A4}"/>
              </a:ext>
            </a:extLst>
          </p:cNvPr>
          <p:cNvSpPr/>
          <p:nvPr/>
        </p:nvSpPr>
        <p:spPr>
          <a:xfrm>
            <a:off x="3302617" y="2037932"/>
            <a:ext cx="678540" cy="3068640"/>
          </a:xfrm>
          <a:custGeom>
            <a:avLst/>
            <a:gdLst>
              <a:gd name="connsiteX0" fmla="*/ 425321 w 678540"/>
              <a:gd name="connsiteY0" fmla="*/ 15951 h 3068640"/>
              <a:gd name="connsiteX1" fmla="*/ 369051 w 678540"/>
              <a:gd name="connsiteY1" fmla="*/ 100357 h 3068640"/>
              <a:gd name="connsiteX2" fmla="*/ 59561 w 678540"/>
              <a:gd name="connsiteY2" fmla="*/ 775606 h 3068640"/>
              <a:gd name="connsiteX3" fmla="*/ 59561 w 678540"/>
              <a:gd name="connsiteY3" fmla="*/ 2083902 h 3068640"/>
              <a:gd name="connsiteX4" fmla="*/ 678540 w 678540"/>
              <a:gd name="connsiteY4" fmla="*/ 3068640 h 306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540" h="3068640">
                <a:moveTo>
                  <a:pt x="425321" y="15951"/>
                </a:moveTo>
                <a:cubicBezTo>
                  <a:pt x="427666" y="-5151"/>
                  <a:pt x="430011" y="-26252"/>
                  <a:pt x="369051" y="100357"/>
                </a:cubicBezTo>
                <a:cubicBezTo>
                  <a:pt x="308091" y="226966"/>
                  <a:pt x="111143" y="445015"/>
                  <a:pt x="59561" y="775606"/>
                </a:cubicBezTo>
                <a:cubicBezTo>
                  <a:pt x="7979" y="1106197"/>
                  <a:pt x="-43602" y="1701730"/>
                  <a:pt x="59561" y="2083902"/>
                </a:cubicBezTo>
                <a:cubicBezTo>
                  <a:pt x="162724" y="2466074"/>
                  <a:pt x="420632" y="2767357"/>
                  <a:pt x="678540" y="306864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="" xmlns:a16="http://schemas.microsoft.com/office/drawing/2014/main" id="{A7602EA6-EC2C-2679-10E1-75B9C72FC945}"/>
              </a:ext>
            </a:extLst>
          </p:cNvPr>
          <p:cNvSpPr/>
          <p:nvPr/>
        </p:nvSpPr>
        <p:spPr>
          <a:xfrm>
            <a:off x="7104185" y="2405575"/>
            <a:ext cx="1603717" cy="2771336"/>
          </a:xfrm>
          <a:custGeom>
            <a:avLst/>
            <a:gdLst>
              <a:gd name="connsiteX0" fmla="*/ 0 w 1603717"/>
              <a:gd name="connsiteY0" fmla="*/ 0 h 2771336"/>
              <a:gd name="connsiteX1" fmla="*/ 675249 w 1603717"/>
              <a:gd name="connsiteY1" fmla="*/ 1758462 h 2771336"/>
              <a:gd name="connsiteX2" fmla="*/ 1603717 w 1603717"/>
              <a:gd name="connsiteY2" fmla="*/ 2771336 h 2771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03717" h="2771336">
                <a:moveTo>
                  <a:pt x="0" y="0"/>
                </a:moveTo>
                <a:cubicBezTo>
                  <a:pt x="203981" y="648286"/>
                  <a:pt x="407963" y="1296573"/>
                  <a:pt x="675249" y="1758462"/>
                </a:cubicBezTo>
                <a:cubicBezTo>
                  <a:pt x="942535" y="2220351"/>
                  <a:pt x="1273126" y="2495843"/>
                  <a:pt x="1603717" y="2771336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="" xmlns:a16="http://schemas.microsoft.com/office/drawing/2014/main" id="{D596F20A-DFCD-8228-6C43-AA5BCB6A92D9}"/>
              </a:ext>
            </a:extLst>
          </p:cNvPr>
          <p:cNvSpPr/>
          <p:nvPr/>
        </p:nvSpPr>
        <p:spPr>
          <a:xfrm>
            <a:off x="2546252" y="2572142"/>
            <a:ext cx="5148776" cy="2520363"/>
          </a:xfrm>
          <a:custGeom>
            <a:avLst/>
            <a:gdLst>
              <a:gd name="connsiteX0" fmla="*/ 5148776 w 5148776"/>
              <a:gd name="connsiteY0" fmla="*/ 2246 h 2520363"/>
              <a:gd name="connsiteX1" fmla="*/ 3235570 w 5148776"/>
              <a:gd name="connsiteY1" fmla="*/ 142923 h 2520363"/>
              <a:gd name="connsiteX2" fmla="*/ 1364566 w 5148776"/>
              <a:gd name="connsiteY2" fmla="*/ 72584 h 2520363"/>
              <a:gd name="connsiteX3" fmla="*/ 534573 w 5148776"/>
              <a:gd name="connsiteY3" fmla="*/ 1352744 h 2520363"/>
              <a:gd name="connsiteX4" fmla="*/ 0 w 5148776"/>
              <a:gd name="connsiteY4" fmla="*/ 2520363 h 2520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8776" h="2520363">
                <a:moveTo>
                  <a:pt x="5148776" y="2246"/>
                </a:moveTo>
                <a:cubicBezTo>
                  <a:pt x="4507524" y="66723"/>
                  <a:pt x="3866272" y="131200"/>
                  <a:pt x="3235570" y="142923"/>
                </a:cubicBezTo>
                <a:cubicBezTo>
                  <a:pt x="2604868" y="154646"/>
                  <a:pt x="1814732" y="-129053"/>
                  <a:pt x="1364566" y="72584"/>
                </a:cubicBezTo>
                <a:cubicBezTo>
                  <a:pt x="914400" y="274221"/>
                  <a:pt x="762001" y="944781"/>
                  <a:pt x="534573" y="1352744"/>
                </a:cubicBezTo>
                <a:cubicBezTo>
                  <a:pt x="307145" y="1760707"/>
                  <a:pt x="153572" y="2140535"/>
                  <a:pt x="0" y="2520363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0496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="" xmlns:a16="http://schemas.microsoft.com/office/drawing/2014/main" id="{C0B719CA-AA76-7209-6CF4-77FE58C2BEB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10901" t="21686" r="17029" b="22128"/>
          <a:stretch/>
        </p:blipFill>
        <p:spPr>
          <a:xfrm>
            <a:off x="3032647" y="3169920"/>
            <a:ext cx="6096544" cy="3236620"/>
          </a:xfrm>
          <a:prstGeom prst="ellipse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05A068AA-9146-0951-179D-2278E0535A7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42768" y="79429"/>
            <a:ext cx="8475178" cy="3090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108860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Boy GIFs - Find &amp; Share on GIPHY | Kids questions, Giphy, Cool gifs">
            <a:extLst>
              <a:ext uri="{FF2B5EF4-FFF2-40B4-BE49-F238E27FC236}">
                <a16:creationId xmlns="" xmlns:a16="http://schemas.microsoft.com/office/drawing/2014/main" id="{9D3CBC34-A5ED-4544-2505-4536451A55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1898" y="2924463"/>
            <a:ext cx="3696479" cy="3673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bộ phận cơ thể cánh tay cho trẻ em&#10;">
            <a:extLst>
              <a:ext uri="{FF2B5EF4-FFF2-40B4-BE49-F238E27FC236}">
                <a16:creationId xmlns="" xmlns:a16="http://schemas.microsoft.com/office/drawing/2014/main" id="{F5E973C8-55AA-D1C6-A9AB-0F6DF14348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8375" y="2477552"/>
            <a:ext cx="2461681" cy="41202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17D19F78-3015-26A8-4AC9-D3C1080BEDE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55971" y="736488"/>
            <a:ext cx="7346387" cy="2469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080679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 descr="Bộ SGK Lớp 6 - Kết nối tri thức với cuộc sống - Công ty Cổ phần Đầu tư và  Phát triển Giáo dục Phương Nam">
            <a:extLst>
              <a:ext uri="{FF2B5EF4-FFF2-40B4-BE49-F238E27FC236}">
                <a16:creationId xmlns="" xmlns:a16="http://schemas.microsoft.com/office/drawing/2014/main" id="{6FFDC38A-1D2D-5D04-C2C7-A01DF11E636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333"/>
          <a:stretch/>
        </p:blipFill>
        <p:spPr bwMode="auto">
          <a:xfrm>
            <a:off x="9928414" y="375824"/>
            <a:ext cx="1880186" cy="17363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>
            <a:extLst>
              <a:ext uri="{FF2B5EF4-FFF2-40B4-BE49-F238E27FC236}">
                <a16:creationId xmlns="" xmlns:a16="http://schemas.microsoft.com/office/drawing/2014/main" id="{78DA9B67-3733-D8BC-58C0-3BEC85AF4A3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36177" y="3944484"/>
            <a:ext cx="5502733" cy="250931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72FD6FD1-D1BB-4F12-A6E5-ADC908D7CC0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08433" y="675294"/>
            <a:ext cx="8960073" cy="4070555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12A2D7EB-E84E-7519-2048-0BAF1DAB31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67683" y="734209"/>
            <a:ext cx="12897204" cy="238424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="" xmlns:a16="http://schemas.microsoft.com/office/drawing/2014/main" id="{97FBFFF6-E6F0-C1F7-CEAF-F9D69ECCB8A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48561" y="3429001"/>
            <a:ext cx="4276243" cy="30123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073899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33E4F877-44C3-EEA5-2C26-74B937F3E55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7024" y="231371"/>
            <a:ext cx="10961558" cy="639525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="" xmlns:a16="http://schemas.microsoft.com/office/drawing/2014/main" id="{8E9D4268-4D3E-0976-336A-8450243F85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401C2CB8-1AF9-3384-666C-2CBD0ED1C65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343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432719" y="381000"/>
            <a:ext cx="9296400" cy="25146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157"/>
          <a:stretch/>
        </p:blipFill>
        <p:spPr>
          <a:xfrm>
            <a:off x="2499519" y="533400"/>
            <a:ext cx="2114550" cy="2025556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432719" y="3429000"/>
            <a:ext cx="9296400" cy="2246769"/>
          </a:xfrm>
          <a:prstGeom prst="rect">
            <a:avLst/>
          </a:prstGeom>
          <a:solidFill>
            <a:srgbClr val="D8F4E3"/>
          </a:solidFill>
        </p:spPr>
        <p:txBody>
          <a:bodyPr wrap="square" rtlCol="0">
            <a:spAutoFit/>
          </a:bodyPr>
          <a:lstStyle/>
          <a:p>
            <a:r>
              <a:rPr lang="en-US" sz="2000" b="1">
                <a:latin typeface="Arial" pitchFamily="34" charset="0"/>
                <a:cs typeface="Arial" pitchFamily="34" charset="0"/>
              </a:rPr>
              <a:t>Thân chào Quý Thầy Cô!</a:t>
            </a:r>
          </a:p>
          <a:p>
            <a:r>
              <a:rPr lang="en-US" sz="2000" b="1">
                <a:latin typeface="Arial" pitchFamily="34" charset="0"/>
                <a:cs typeface="Arial" pitchFamily="34" charset="0"/>
              </a:rPr>
              <a:t>Rất mong nhận được phản hồi và góp ý từ Quý Thầy Cô để bộ giáo án ppt được hoàn thiện hơn.</a:t>
            </a:r>
          </a:p>
          <a:p>
            <a:r>
              <a:rPr lang="en-US" sz="2000" b="1">
                <a:latin typeface="Arial" pitchFamily="34" charset="0"/>
                <a:cs typeface="Arial" pitchFamily="34" charset="0"/>
              </a:rPr>
              <a:t>Mọi thông tin phản hồi mong được QTC gửi về:</a:t>
            </a:r>
          </a:p>
          <a:p>
            <a:r>
              <a:rPr lang="en-US" sz="2000" b="1">
                <a:latin typeface="Arial" pitchFamily="34" charset="0"/>
                <a:cs typeface="Arial" pitchFamily="34" charset="0"/>
              </a:rPr>
              <a:t>+ Zalo: 0916.604.268</a:t>
            </a:r>
          </a:p>
          <a:p>
            <a:r>
              <a:rPr lang="en-US" sz="2000" b="1">
                <a:latin typeface="Arial" pitchFamily="34" charset="0"/>
                <a:cs typeface="Arial" pitchFamily="34" charset="0"/>
              </a:rPr>
              <a:t>+ Facebook cá nhân: </a:t>
            </a:r>
            <a:r>
              <a:rPr lang="en-US" sz="2000">
                <a:hlinkClick r:id="rId4"/>
              </a:rPr>
              <a:t>https://www.facebook.com/nhilinh.phan/</a:t>
            </a:r>
            <a:endParaRPr lang="en-US" sz="2000"/>
          </a:p>
          <a:p>
            <a:r>
              <a:rPr lang="en-US" sz="2000" b="1">
                <a:latin typeface="Arial" pitchFamily="34" charset="0"/>
                <a:cs typeface="Arial" pitchFamily="34" charset="0"/>
              </a:rPr>
              <a:t>+ Nhóm chia sẻ tài liệu: </a:t>
            </a:r>
            <a:r>
              <a:rPr lang="en-US" sz="2000">
                <a:hlinkClick r:id="rId5"/>
              </a:rPr>
              <a:t>https://www.facebook.com/groups/443096903751589</a:t>
            </a:r>
            <a:endParaRPr lang="en-US" sz="20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785519" y="1249443"/>
            <a:ext cx="5105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Người soạn	: Phan Thị Linh</a:t>
            </a:r>
          </a:p>
          <a:p>
            <a:r>
              <a:rPr lang="en-US" sz="2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Năm sinh	: </a:t>
            </a:r>
          </a:p>
          <a:p>
            <a:r>
              <a:rPr lang="en-US" sz="2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Đơn vị công tác	: </a:t>
            </a:r>
          </a:p>
          <a:p>
            <a:r>
              <a:rPr lang="en-US" sz="2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LH		: 0916.604.268</a:t>
            </a:r>
          </a:p>
        </p:txBody>
      </p:sp>
      <p:sp>
        <p:nvSpPr>
          <p:cNvPr id="6" name="Title 5">
            <a:extLst>
              <a:ext uri="{FF2B5EF4-FFF2-40B4-BE49-F238E27FC236}">
                <a16:creationId xmlns="" xmlns:a16="http://schemas.microsoft.com/office/drawing/2014/main" id="{92458B3F-5C6D-6FA9-F74F-171D8F34FF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ubtitle 6">
            <a:extLst>
              <a:ext uri="{FF2B5EF4-FFF2-40B4-BE49-F238E27FC236}">
                <a16:creationId xmlns="" xmlns:a16="http://schemas.microsoft.com/office/drawing/2014/main" id="{43DFCA21-5030-223A-3821-1FB75D08AB2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21647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7289644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72" name="Google Shape;5972;p35"/>
          <p:cNvGrpSpPr/>
          <p:nvPr/>
        </p:nvGrpSpPr>
        <p:grpSpPr>
          <a:xfrm rot="7911516" flipH="1">
            <a:off x="8412637" y="3933731"/>
            <a:ext cx="398488" cy="582727"/>
            <a:chOff x="8492491" y="1981586"/>
            <a:chExt cx="299605" cy="438125"/>
          </a:xfrm>
        </p:grpSpPr>
        <p:sp>
          <p:nvSpPr>
            <p:cNvPr id="5973" name="Google Shape;5973;p35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74" name="Google Shape;5974;p35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75" name="Google Shape;5975;p35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sp>
        <p:nvSpPr>
          <p:cNvPr id="5976" name="Google Shape;5976;p35"/>
          <p:cNvSpPr/>
          <p:nvPr/>
        </p:nvSpPr>
        <p:spPr>
          <a:xfrm>
            <a:off x="3281263" y="4201085"/>
            <a:ext cx="5599313" cy="82236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22952E53-E564-95E3-850E-751A818907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977" name="Google Shape;5977;p35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 algn="ctr">
              <a:buNone/>
            </a:pPr>
            <a:r>
              <a:rPr lang="en"/>
              <a:t>Here is where your presentation begins</a:t>
            </a:r>
            <a:endParaRPr/>
          </a:p>
        </p:txBody>
      </p:sp>
      <p:grpSp>
        <p:nvGrpSpPr>
          <p:cNvPr id="5978" name="Google Shape;5978;p35"/>
          <p:cNvGrpSpPr/>
          <p:nvPr/>
        </p:nvGrpSpPr>
        <p:grpSpPr>
          <a:xfrm>
            <a:off x="1196970" y="1919606"/>
            <a:ext cx="783633" cy="768486"/>
            <a:chOff x="3299375" y="629950"/>
            <a:chExt cx="243675" cy="238975"/>
          </a:xfrm>
        </p:grpSpPr>
        <p:sp>
          <p:nvSpPr>
            <p:cNvPr id="5979" name="Google Shape;5979;p35"/>
            <p:cNvSpPr/>
            <p:nvPr/>
          </p:nvSpPr>
          <p:spPr>
            <a:xfrm>
              <a:off x="3302200" y="638875"/>
              <a:ext cx="226750" cy="227225"/>
            </a:xfrm>
            <a:custGeom>
              <a:avLst/>
              <a:gdLst/>
              <a:ahLst/>
              <a:cxnLst/>
              <a:rect l="l" t="t" r="r" b="b"/>
              <a:pathLst>
                <a:path w="9070" h="9089" extrusionOk="0">
                  <a:moveTo>
                    <a:pt x="3594" y="1"/>
                  </a:moveTo>
                  <a:lnTo>
                    <a:pt x="3368" y="20"/>
                  </a:lnTo>
                  <a:lnTo>
                    <a:pt x="3142" y="39"/>
                  </a:lnTo>
                  <a:lnTo>
                    <a:pt x="2935" y="95"/>
                  </a:lnTo>
                  <a:lnTo>
                    <a:pt x="2710" y="170"/>
                  </a:lnTo>
                  <a:lnTo>
                    <a:pt x="2503" y="283"/>
                  </a:lnTo>
                  <a:lnTo>
                    <a:pt x="2296" y="396"/>
                  </a:lnTo>
                  <a:lnTo>
                    <a:pt x="2107" y="547"/>
                  </a:lnTo>
                  <a:lnTo>
                    <a:pt x="1957" y="697"/>
                  </a:lnTo>
                  <a:lnTo>
                    <a:pt x="1806" y="866"/>
                  </a:lnTo>
                  <a:lnTo>
                    <a:pt x="1675" y="1036"/>
                  </a:lnTo>
                  <a:lnTo>
                    <a:pt x="1562" y="1224"/>
                  </a:lnTo>
                  <a:lnTo>
                    <a:pt x="1468" y="1431"/>
                  </a:lnTo>
                  <a:lnTo>
                    <a:pt x="1392" y="1638"/>
                  </a:lnTo>
                  <a:lnTo>
                    <a:pt x="1336" y="1845"/>
                  </a:lnTo>
                  <a:lnTo>
                    <a:pt x="1298" y="2071"/>
                  </a:lnTo>
                  <a:lnTo>
                    <a:pt x="1298" y="2296"/>
                  </a:lnTo>
                  <a:lnTo>
                    <a:pt x="1298" y="2522"/>
                  </a:lnTo>
                  <a:lnTo>
                    <a:pt x="1336" y="2748"/>
                  </a:lnTo>
                  <a:lnTo>
                    <a:pt x="1392" y="2974"/>
                  </a:lnTo>
                  <a:lnTo>
                    <a:pt x="1468" y="3181"/>
                  </a:lnTo>
                  <a:lnTo>
                    <a:pt x="1524" y="3312"/>
                  </a:lnTo>
                  <a:lnTo>
                    <a:pt x="1411" y="3350"/>
                  </a:lnTo>
                  <a:lnTo>
                    <a:pt x="1185" y="3463"/>
                  </a:lnTo>
                  <a:lnTo>
                    <a:pt x="997" y="3576"/>
                  </a:lnTo>
                  <a:lnTo>
                    <a:pt x="809" y="3726"/>
                  </a:lnTo>
                  <a:lnTo>
                    <a:pt x="640" y="3877"/>
                  </a:lnTo>
                  <a:lnTo>
                    <a:pt x="508" y="4046"/>
                  </a:lnTo>
                  <a:lnTo>
                    <a:pt x="376" y="4216"/>
                  </a:lnTo>
                  <a:lnTo>
                    <a:pt x="264" y="4404"/>
                  </a:lnTo>
                  <a:lnTo>
                    <a:pt x="169" y="4611"/>
                  </a:lnTo>
                  <a:lnTo>
                    <a:pt x="94" y="4818"/>
                  </a:lnTo>
                  <a:lnTo>
                    <a:pt x="38" y="5025"/>
                  </a:lnTo>
                  <a:lnTo>
                    <a:pt x="0" y="5251"/>
                  </a:lnTo>
                  <a:lnTo>
                    <a:pt x="0" y="5476"/>
                  </a:lnTo>
                  <a:lnTo>
                    <a:pt x="0" y="5702"/>
                  </a:lnTo>
                  <a:lnTo>
                    <a:pt x="38" y="5928"/>
                  </a:lnTo>
                  <a:lnTo>
                    <a:pt x="94" y="6154"/>
                  </a:lnTo>
                  <a:lnTo>
                    <a:pt x="169" y="6361"/>
                  </a:lnTo>
                  <a:lnTo>
                    <a:pt x="264" y="6586"/>
                  </a:lnTo>
                  <a:lnTo>
                    <a:pt x="395" y="6775"/>
                  </a:lnTo>
                  <a:lnTo>
                    <a:pt x="527" y="6963"/>
                  </a:lnTo>
                  <a:lnTo>
                    <a:pt x="677" y="7132"/>
                  </a:lnTo>
                  <a:lnTo>
                    <a:pt x="847" y="7264"/>
                  </a:lnTo>
                  <a:lnTo>
                    <a:pt x="1035" y="7395"/>
                  </a:lnTo>
                  <a:lnTo>
                    <a:pt x="1223" y="7508"/>
                  </a:lnTo>
                  <a:lnTo>
                    <a:pt x="1411" y="7602"/>
                  </a:lnTo>
                  <a:lnTo>
                    <a:pt x="1618" y="7678"/>
                  </a:lnTo>
                  <a:lnTo>
                    <a:pt x="1844" y="7734"/>
                  </a:lnTo>
                  <a:lnTo>
                    <a:pt x="2070" y="7772"/>
                  </a:lnTo>
                  <a:lnTo>
                    <a:pt x="2503" y="7772"/>
                  </a:lnTo>
                  <a:lnTo>
                    <a:pt x="2728" y="7734"/>
                  </a:lnTo>
                  <a:lnTo>
                    <a:pt x="2954" y="7678"/>
                  </a:lnTo>
                  <a:lnTo>
                    <a:pt x="3180" y="7602"/>
                  </a:lnTo>
                  <a:lnTo>
                    <a:pt x="3293" y="7546"/>
                  </a:lnTo>
                  <a:lnTo>
                    <a:pt x="3349" y="7678"/>
                  </a:lnTo>
                  <a:lnTo>
                    <a:pt x="3443" y="7885"/>
                  </a:lnTo>
                  <a:lnTo>
                    <a:pt x="3575" y="8073"/>
                  </a:lnTo>
                  <a:lnTo>
                    <a:pt x="3707" y="8261"/>
                  </a:lnTo>
                  <a:lnTo>
                    <a:pt x="3857" y="8430"/>
                  </a:lnTo>
                  <a:lnTo>
                    <a:pt x="4027" y="8581"/>
                  </a:lnTo>
                  <a:lnTo>
                    <a:pt x="4215" y="8713"/>
                  </a:lnTo>
                  <a:lnTo>
                    <a:pt x="4403" y="8825"/>
                  </a:lnTo>
                  <a:lnTo>
                    <a:pt x="4591" y="8920"/>
                  </a:lnTo>
                  <a:lnTo>
                    <a:pt x="4817" y="8976"/>
                  </a:lnTo>
                  <a:lnTo>
                    <a:pt x="5024" y="9032"/>
                  </a:lnTo>
                  <a:lnTo>
                    <a:pt x="5250" y="9070"/>
                  </a:lnTo>
                  <a:lnTo>
                    <a:pt x="5457" y="9089"/>
                  </a:lnTo>
                  <a:lnTo>
                    <a:pt x="5682" y="9070"/>
                  </a:lnTo>
                  <a:lnTo>
                    <a:pt x="5908" y="9051"/>
                  </a:lnTo>
                  <a:lnTo>
                    <a:pt x="6134" y="8995"/>
                  </a:lnTo>
                  <a:lnTo>
                    <a:pt x="6360" y="8901"/>
                  </a:lnTo>
                  <a:lnTo>
                    <a:pt x="6567" y="8807"/>
                  </a:lnTo>
                  <a:lnTo>
                    <a:pt x="6774" y="8694"/>
                  </a:lnTo>
                  <a:lnTo>
                    <a:pt x="6943" y="8543"/>
                  </a:lnTo>
                  <a:lnTo>
                    <a:pt x="7112" y="8393"/>
                  </a:lnTo>
                  <a:lnTo>
                    <a:pt x="7263" y="8223"/>
                  </a:lnTo>
                  <a:lnTo>
                    <a:pt x="7395" y="8054"/>
                  </a:lnTo>
                  <a:lnTo>
                    <a:pt x="7508" y="7866"/>
                  </a:lnTo>
                  <a:lnTo>
                    <a:pt x="7602" y="7659"/>
                  </a:lnTo>
                  <a:lnTo>
                    <a:pt x="7677" y="7452"/>
                  </a:lnTo>
                  <a:lnTo>
                    <a:pt x="7733" y="7226"/>
                  </a:lnTo>
                  <a:lnTo>
                    <a:pt x="7752" y="7019"/>
                  </a:lnTo>
                  <a:lnTo>
                    <a:pt x="7771" y="6793"/>
                  </a:lnTo>
                  <a:lnTo>
                    <a:pt x="7752" y="6568"/>
                  </a:lnTo>
                  <a:lnTo>
                    <a:pt x="7733" y="6342"/>
                  </a:lnTo>
                  <a:lnTo>
                    <a:pt x="7677" y="6116"/>
                  </a:lnTo>
                  <a:lnTo>
                    <a:pt x="7602" y="5890"/>
                  </a:lnTo>
                  <a:lnTo>
                    <a:pt x="7545" y="5777"/>
                  </a:lnTo>
                  <a:lnTo>
                    <a:pt x="7658" y="5721"/>
                  </a:lnTo>
                  <a:lnTo>
                    <a:pt x="7884" y="5627"/>
                  </a:lnTo>
                  <a:lnTo>
                    <a:pt x="8072" y="5495"/>
                  </a:lnTo>
                  <a:lnTo>
                    <a:pt x="8260" y="5363"/>
                  </a:lnTo>
                  <a:lnTo>
                    <a:pt x="8411" y="5213"/>
                  </a:lnTo>
                  <a:lnTo>
                    <a:pt x="8561" y="5044"/>
                  </a:lnTo>
                  <a:lnTo>
                    <a:pt x="8693" y="4874"/>
                  </a:lnTo>
                  <a:lnTo>
                    <a:pt x="8806" y="4667"/>
                  </a:lnTo>
                  <a:lnTo>
                    <a:pt x="8900" y="4479"/>
                  </a:lnTo>
                  <a:lnTo>
                    <a:pt x="8975" y="4272"/>
                  </a:lnTo>
                  <a:lnTo>
                    <a:pt x="9032" y="4046"/>
                  </a:lnTo>
                  <a:lnTo>
                    <a:pt x="9069" y="3839"/>
                  </a:lnTo>
                  <a:lnTo>
                    <a:pt x="9069" y="3614"/>
                  </a:lnTo>
                  <a:lnTo>
                    <a:pt x="9069" y="3388"/>
                  </a:lnTo>
                  <a:lnTo>
                    <a:pt x="9032" y="3162"/>
                  </a:lnTo>
                  <a:lnTo>
                    <a:pt x="8975" y="2936"/>
                  </a:lnTo>
                  <a:lnTo>
                    <a:pt x="8900" y="2710"/>
                  </a:lnTo>
                  <a:lnTo>
                    <a:pt x="8787" y="2503"/>
                  </a:lnTo>
                  <a:lnTo>
                    <a:pt x="8674" y="2315"/>
                  </a:lnTo>
                  <a:lnTo>
                    <a:pt x="8542" y="2127"/>
                  </a:lnTo>
                  <a:lnTo>
                    <a:pt x="8392" y="1958"/>
                  </a:lnTo>
                  <a:lnTo>
                    <a:pt x="8223" y="1807"/>
                  </a:lnTo>
                  <a:lnTo>
                    <a:pt x="8034" y="1676"/>
                  </a:lnTo>
                  <a:lnTo>
                    <a:pt x="7846" y="1563"/>
                  </a:lnTo>
                  <a:lnTo>
                    <a:pt x="7639" y="1487"/>
                  </a:lnTo>
                  <a:lnTo>
                    <a:pt x="7432" y="1412"/>
                  </a:lnTo>
                  <a:lnTo>
                    <a:pt x="7225" y="1356"/>
                  </a:lnTo>
                  <a:lnTo>
                    <a:pt x="6999" y="1318"/>
                  </a:lnTo>
                  <a:lnTo>
                    <a:pt x="6774" y="1299"/>
                  </a:lnTo>
                  <a:lnTo>
                    <a:pt x="6548" y="1318"/>
                  </a:lnTo>
                  <a:lnTo>
                    <a:pt x="6322" y="1356"/>
                  </a:lnTo>
                  <a:lnTo>
                    <a:pt x="6115" y="1412"/>
                  </a:lnTo>
                  <a:lnTo>
                    <a:pt x="5889" y="1487"/>
                  </a:lnTo>
                  <a:lnTo>
                    <a:pt x="5758" y="1525"/>
                  </a:lnTo>
                  <a:lnTo>
                    <a:pt x="5720" y="1412"/>
                  </a:lnTo>
                  <a:lnTo>
                    <a:pt x="5607" y="1205"/>
                  </a:lnTo>
                  <a:lnTo>
                    <a:pt x="5494" y="998"/>
                  </a:lnTo>
                  <a:lnTo>
                    <a:pt x="5363" y="829"/>
                  </a:lnTo>
                  <a:lnTo>
                    <a:pt x="5212" y="659"/>
                  </a:lnTo>
                  <a:lnTo>
                    <a:pt x="5043" y="509"/>
                  </a:lnTo>
                  <a:lnTo>
                    <a:pt x="4855" y="377"/>
                  </a:lnTo>
                  <a:lnTo>
                    <a:pt x="4666" y="264"/>
                  </a:lnTo>
                  <a:lnTo>
                    <a:pt x="4459" y="170"/>
                  </a:lnTo>
                  <a:lnTo>
                    <a:pt x="4252" y="95"/>
                  </a:lnTo>
                  <a:lnTo>
                    <a:pt x="4045" y="39"/>
                  </a:lnTo>
                  <a:lnTo>
                    <a:pt x="3820" y="20"/>
                  </a:lnTo>
                  <a:lnTo>
                    <a:pt x="35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80" name="Google Shape;5980;p35"/>
            <p:cNvSpPr/>
            <p:nvPr/>
          </p:nvSpPr>
          <p:spPr>
            <a:xfrm>
              <a:off x="3299375" y="636075"/>
              <a:ext cx="232400" cy="232850"/>
            </a:xfrm>
            <a:custGeom>
              <a:avLst/>
              <a:gdLst/>
              <a:ahLst/>
              <a:cxnLst/>
              <a:rect l="l" t="t" r="r" b="b"/>
              <a:pathLst>
                <a:path w="9296" h="9314" extrusionOk="0">
                  <a:moveTo>
                    <a:pt x="3933" y="226"/>
                  </a:moveTo>
                  <a:lnTo>
                    <a:pt x="4140" y="263"/>
                  </a:lnTo>
                  <a:lnTo>
                    <a:pt x="4347" y="320"/>
                  </a:lnTo>
                  <a:lnTo>
                    <a:pt x="4535" y="395"/>
                  </a:lnTo>
                  <a:lnTo>
                    <a:pt x="4723" y="470"/>
                  </a:lnTo>
                  <a:lnTo>
                    <a:pt x="4911" y="583"/>
                  </a:lnTo>
                  <a:lnTo>
                    <a:pt x="5080" y="715"/>
                  </a:lnTo>
                  <a:lnTo>
                    <a:pt x="5231" y="847"/>
                  </a:lnTo>
                  <a:lnTo>
                    <a:pt x="5381" y="997"/>
                  </a:lnTo>
                  <a:lnTo>
                    <a:pt x="5513" y="1185"/>
                  </a:lnTo>
                  <a:lnTo>
                    <a:pt x="5626" y="1374"/>
                  </a:lnTo>
                  <a:lnTo>
                    <a:pt x="5720" y="1562"/>
                  </a:lnTo>
                  <a:lnTo>
                    <a:pt x="5777" y="1693"/>
                  </a:lnTo>
                  <a:lnTo>
                    <a:pt x="5795" y="1731"/>
                  </a:lnTo>
                  <a:lnTo>
                    <a:pt x="5833" y="1750"/>
                  </a:lnTo>
                  <a:lnTo>
                    <a:pt x="5927" y="1750"/>
                  </a:lnTo>
                  <a:lnTo>
                    <a:pt x="6040" y="1693"/>
                  </a:lnTo>
                  <a:lnTo>
                    <a:pt x="6247" y="1618"/>
                  </a:lnTo>
                  <a:lnTo>
                    <a:pt x="6454" y="1562"/>
                  </a:lnTo>
                  <a:lnTo>
                    <a:pt x="6661" y="1543"/>
                  </a:lnTo>
                  <a:lnTo>
                    <a:pt x="6887" y="1524"/>
                  </a:lnTo>
                  <a:lnTo>
                    <a:pt x="7094" y="1543"/>
                  </a:lnTo>
                  <a:lnTo>
                    <a:pt x="7301" y="1562"/>
                  </a:lnTo>
                  <a:lnTo>
                    <a:pt x="7508" y="1618"/>
                  </a:lnTo>
                  <a:lnTo>
                    <a:pt x="7715" y="1693"/>
                  </a:lnTo>
                  <a:lnTo>
                    <a:pt x="7922" y="1788"/>
                  </a:lnTo>
                  <a:lnTo>
                    <a:pt x="8110" y="1900"/>
                  </a:lnTo>
                  <a:lnTo>
                    <a:pt x="8279" y="2013"/>
                  </a:lnTo>
                  <a:lnTo>
                    <a:pt x="8430" y="2164"/>
                  </a:lnTo>
                  <a:lnTo>
                    <a:pt x="8580" y="2314"/>
                  </a:lnTo>
                  <a:lnTo>
                    <a:pt x="8712" y="2484"/>
                  </a:lnTo>
                  <a:lnTo>
                    <a:pt x="8806" y="2672"/>
                  </a:lnTo>
                  <a:lnTo>
                    <a:pt x="8900" y="2879"/>
                  </a:lnTo>
                  <a:lnTo>
                    <a:pt x="8975" y="3067"/>
                  </a:lnTo>
                  <a:lnTo>
                    <a:pt x="9032" y="3274"/>
                  </a:lnTo>
                  <a:lnTo>
                    <a:pt x="9069" y="3500"/>
                  </a:lnTo>
                  <a:lnTo>
                    <a:pt x="9069" y="3707"/>
                  </a:lnTo>
                  <a:lnTo>
                    <a:pt x="9069" y="3914"/>
                  </a:lnTo>
                  <a:lnTo>
                    <a:pt x="9032" y="4139"/>
                  </a:lnTo>
                  <a:lnTo>
                    <a:pt x="8975" y="4346"/>
                  </a:lnTo>
                  <a:lnTo>
                    <a:pt x="8919" y="4553"/>
                  </a:lnTo>
                  <a:lnTo>
                    <a:pt x="8825" y="4742"/>
                  </a:lnTo>
                  <a:lnTo>
                    <a:pt x="8712" y="4930"/>
                  </a:lnTo>
                  <a:lnTo>
                    <a:pt x="8580" y="5099"/>
                  </a:lnTo>
                  <a:lnTo>
                    <a:pt x="8448" y="5268"/>
                  </a:lnTo>
                  <a:lnTo>
                    <a:pt x="8279" y="5400"/>
                  </a:lnTo>
                  <a:lnTo>
                    <a:pt x="8110" y="5532"/>
                  </a:lnTo>
                  <a:lnTo>
                    <a:pt x="7922" y="5645"/>
                  </a:lnTo>
                  <a:lnTo>
                    <a:pt x="7733" y="5739"/>
                  </a:lnTo>
                  <a:lnTo>
                    <a:pt x="7621" y="5795"/>
                  </a:lnTo>
                  <a:lnTo>
                    <a:pt x="7583" y="5814"/>
                  </a:lnTo>
                  <a:lnTo>
                    <a:pt x="7545" y="5852"/>
                  </a:lnTo>
                  <a:lnTo>
                    <a:pt x="7545" y="5889"/>
                  </a:lnTo>
                  <a:lnTo>
                    <a:pt x="7545" y="5927"/>
                  </a:lnTo>
                  <a:lnTo>
                    <a:pt x="7602" y="6059"/>
                  </a:lnTo>
                  <a:lnTo>
                    <a:pt x="7677" y="6266"/>
                  </a:lnTo>
                  <a:lnTo>
                    <a:pt x="7733" y="6473"/>
                  </a:lnTo>
                  <a:lnTo>
                    <a:pt x="7771" y="6698"/>
                  </a:lnTo>
                  <a:lnTo>
                    <a:pt x="7771" y="6905"/>
                  </a:lnTo>
                  <a:lnTo>
                    <a:pt x="7771" y="7112"/>
                  </a:lnTo>
                  <a:lnTo>
                    <a:pt x="7733" y="7319"/>
                  </a:lnTo>
                  <a:lnTo>
                    <a:pt x="7677" y="7526"/>
                  </a:lnTo>
                  <a:lnTo>
                    <a:pt x="7602" y="7733"/>
                  </a:lnTo>
                  <a:lnTo>
                    <a:pt x="7526" y="7921"/>
                  </a:lnTo>
                  <a:lnTo>
                    <a:pt x="7414" y="8091"/>
                  </a:lnTo>
                  <a:lnTo>
                    <a:pt x="7282" y="8279"/>
                  </a:lnTo>
                  <a:lnTo>
                    <a:pt x="7150" y="8429"/>
                  </a:lnTo>
                  <a:lnTo>
                    <a:pt x="7000" y="8580"/>
                  </a:lnTo>
                  <a:lnTo>
                    <a:pt x="6811" y="8712"/>
                  </a:lnTo>
                  <a:lnTo>
                    <a:pt x="6623" y="8825"/>
                  </a:lnTo>
                  <a:lnTo>
                    <a:pt x="6435" y="8919"/>
                  </a:lnTo>
                  <a:lnTo>
                    <a:pt x="6228" y="8994"/>
                  </a:lnTo>
                  <a:lnTo>
                    <a:pt x="6002" y="9050"/>
                  </a:lnTo>
                  <a:lnTo>
                    <a:pt x="5795" y="9069"/>
                  </a:lnTo>
                  <a:lnTo>
                    <a:pt x="5570" y="9088"/>
                  </a:lnTo>
                  <a:lnTo>
                    <a:pt x="5363" y="9069"/>
                  </a:lnTo>
                  <a:lnTo>
                    <a:pt x="5156" y="9050"/>
                  </a:lnTo>
                  <a:lnTo>
                    <a:pt x="4949" y="8994"/>
                  </a:lnTo>
                  <a:lnTo>
                    <a:pt x="4761" y="8919"/>
                  </a:lnTo>
                  <a:lnTo>
                    <a:pt x="4572" y="8825"/>
                  </a:lnTo>
                  <a:lnTo>
                    <a:pt x="4384" y="8731"/>
                  </a:lnTo>
                  <a:lnTo>
                    <a:pt x="4215" y="8599"/>
                  </a:lnTo>
                  <a:lnTo>
                    <a:pt x="4046" y="8467"/>
                  </a:lnTo>
                  <a:lnTo>
                    <a:pt x="3914" y="8298"/>
                  </a:lnTo>
                  <a:lnTo>
                    <a:pt x="3782" y="8128"/>
                  </a:lnTo>
                  <a:lnTo>
                    <a:pt x="3669" y="7940"/>
                  </a:lnTo>
                  <a:lnTo>
                    <a:pt x="3556" y="7733"/>
                  </a:lnTo>
                  <a:lnTo>
                    <a:pt x="3519" y="7620"/>
                  </a:lnTo>
                  <a:lnTo>
                    <a:pt x="3481" y="7564"/>
                  </a:lnTo>
                  <a:lnTo>
                    <a:pt x="3406" y="7545"/>
                  </a:lnTo>
                  <a:lnTo>
                    <a:pt x="3368" y="7564"/>
                  </a:lnTo>
                  <a:lnTo>
                    <a:pt x="3255" y="7620"/>
                  </a:lnTo>
                  <a:lnTo>
                    <a:pt x="3048" y="7696"/>
                  </a:lnTo>
                  <a:lnTo>
                    <a:pt x="2841" y="7733"/>
                  </a:lnTo>
                  <a:lnTo>
                    <a:pt x="2634" y="7771"/>
                  </a:lnTo>
                  <a:lnTo>
                    <a:pt x="2409" y="7790"/>
                  </a:lnTo>
                  <a:lnTo>
                    <a:pt x="2202" y="7771"/>
                  </a:lnTo>
                  <a:lnTo>
                    <a:pt x="1995" y="7733"/>
                  </a:lnTo>
                  <a:lnTo>
                    <a:pt x="1788" y="7696"/>
                  </a:lnTo>
                  <a:lnTo>
                    <a:pt x="1581" y="7620"/>
                  </a:lnTo>
                  <a:lnTo>
                    <a:pt x="1374" y="7526"/>
                  </a:lnTo>
                  <a:lnTo>
                    <a:pt x="1186" y="7413"/>
                  </a:lnTo>
                  <a:lnTo>
                    <a:pt x="1016" y="7282"/>
                  </a:lnTo>
                  <a:lnTo>
                    <a:pt x="866" y="7150"/>
                  </a:lnTo>
                  <a:lnTo>
                    <a:pt x="715" y="6981"/>
                  </a:lnTo>
                  <a:lnTo>
                    <a:pt x="583" y="6811"/>
                  </a:lnTo>
                  <a:lnTo>
                    <a:pt x="471" y="6642"/>
                  </a:lnTo>
                  <a:lnTo>
                    <a:pt x="377" y="6435"/>
                  </a:lnTo>
                  <a:lnTo>
                    <a:pt x="301" y="6228"/>
                  </a:lnTo>
                  <a:lnTo>
                    <a:pt x="264" y="6021"/>
                  </a:lnTo>
                  <a:lnTo>
                    <a:pt x="226" y="5795"/>
                  </a:lnTo>
                  <a:lnTo>
                    <a:pt x="207" y="5588"/>
                  </a:lnTo>
                  <a:lnTo>
                    <a:pt x="226" y="5381"/>
                  </a:lnTo>
                  <a:lnTo>
                    <a:pt x="264" y="5174"/>
                  </a:lnTo>
                  <a:lnTo>
                    <a:pt x="301" y="4967"/>
                  </a:lnTo>
                  <a:lnTo>
                    <a:pt x="377" y="4760"/>
                  </a:lnTo>
                  <a:lnTo>
                    <a:pt x="471" y="4572"/>
                  </a:lnTo>
                  <a:lnTo>
                    <a:pt x="583" y="4384"/>
                  </a:lnTo>
                  <a:lnTo>
                    <a:pt x="696" y="4215"/>
                  </a:lnTo>
                  <a:lnTo>
                    <a:pt x="847" y="4064"/>
                  </a:lnTo>
                  <a:lnTo>
                    <a:pt x="997" y="3914"/>
                  </a:lnTo>
                  <a:lnTo>
                    <a:pt x="1167" y="3782"/>
                  </a:lnTo>
                  <a:lnTo>
                    <a:pt x="1355" y="3669"/>
                  </a:lnTo>
                  <a:lnTo>
                    <a:pt x="1562" y="3575"/>
                  </a:lnTo>
                  <a:lnTo>
                    <a:pt x="1675" y="3519"/>
                  </a:lnTo>
                  <a:lnTo>
                    <a:pt x="1712" y="3500"/>
                  </a:lnTo>
                  <a:lnTo>
                    <a:pt x="1731" y="3462"/>
                  </a:lnTo>
                  <a:lnTo>
                    <a:pt x="1750" y="3424"/>
                  </a:lnTo>
                  <a:lnTo>
                    <a:pt x="1731" y="3387"/>
                  </a:lnTo>
                  <a:lnTo>
                    <a:pt x="1694" y="3255"/>
                  </a:lnTo>
                  <a:lnTo>
                    <a:pt x="1618" y="3048"/>
                  </a:lnTo>
                  <a:lnTo>
                    <a:pt x="1562" y="2841"/>
                  </a:lnTo>
                  <a:lnTo>
                    <a:pt x="1524" y="2634"/>
                  </a:lnTo>
                  <a:lnTo>
                    <a:pt x="1524" y="2427"/>
                  </a:lnTo>
                  <a:lnTo>
                    <a:pt x="1524" y="2201"/>
                  </a:lnTo>
                  <a:lnTo>
                    <a:pt x="1562" y="1995"/>
                  </a:lnTo>
                  <a:lnTo>
                    <a:pt x="1618" y="1788"/>
                  </a:lnTo>
                  <a:lnTo>
                    <a:pt x="1675" y="1581"/>
                  </a:lnTo>
                  <a:lnTo>
                    <a:pt x="1769" y="1392"/>
                  </a:lnTo>
                  <a:lnTo>
                    <a:pt x="1882" y="1204"/>
                  </a:lnTo>
                  <a:lnTo>
                    <a:pt x="2013" y="1035"/>
                  </a:lnTo>
                  <a:lnTo>
                    <a:pt x="2164" y="866"/>
                  </a:lnTo>
                  <a:lnTo>
                    <a:pt x="2315" y="734"/>
                  </a:lnTo>
                  <a:lnTo>
                    <a:pt x="2484" y="602"/>
                  </a:lnTo>
                  <a:lnTo>
                    <a:pt x="2672" y="489"/>
                  </a:lnTo>
                  <a:lnTo>
                    <a:pt x="2860" y="395"/>
                  </a:lnTo>
                  <a:lnTo>
                    <a:pt x="3067" y="320"/>
                  </a:lnTo>
                  <a:lnTo>
                    <a:pt x="3293" y="263"/>
                  </a:lnTo>
                  <a:lnTo>
                    <a:pt x="3500" y="226"/>
                  </a:lnTo>
                  <a:close/>
                  <a:moveTo>
                    <a:pt x="3707" y="0"/>
                  </a:moveTo>
                  <a:lnTo>
                    <a:pt x="3481" y="19"/>
                  </a:lnTo>
                  <a:lnTo>
                    <a:pt x="3236" y="38"/>
                  </a:lnTo>
                  <a:lnTo>
                    <a:pt x="3011" y="113"/>
                  </a:lnTo>
                  <a:lnTo>
                    <a:pt x="2785" y="188"/>
                  </a:lnTo>
                  <a:lnTo>
                    <a:pt x="2559" y="282"/>
                  </a:lnTo>
                  <a:lnTo>
                    <a:pt x="2352" y="414"/>
                  </a:lnTo>
                  <a:lnTo>
                    <a:pt x="2164" y="546"/>
                  </a:lnTo>
                  <a:lnTo>
                    <a:pt x="1995" y="715"/>
                  </a:lnTo>
                  <a:lnTo>
                    <a:pt x="1844" y="884"/>
                  </a:lnTo>
                  <a:lnTo>
                    <a:pt x="1694" y="1073"/>
                  </a:lnTo>
                  <a:lnTo>
                    <a:pt x="1581" y="1280"/>
                  </a:lnTo>
                  <a:lnTo>
                    <a:pt x="1487" y="1505"/>
                  </a:lnTo>
                  <a:lnTo>
                    <a:pt x="1393" y="1731"/>
                  </a:lnTo>
                  <a:lnTo>
                    <a:pt x="1336" y="1957"/>
                  </a:lnTo>
                  <a:lnTo>
                    <a:pt x="1298" y="2183"/>
                  </a:lnTo>
                  <a:lnTo>
                    <a:pt x="1298" y="2427"/>
                  </a:lnTo>
                  <a:lnTo>
                    <a:pt x="1317" y="2653"/>
                  </a:lnTo>
                  <a:lnTo>
                    <a:pt x="1336" y="2898"/>
                  </a:lnTo>
                  <a:lnTo>
                    <a:pt x="1393" y="3123"/>
                  </a:lnTo>
                  <a:lnTo>
                    <a:pt x="1487" y="3349"/>
                  </a:lnTo>
                  <a:lnTo>
                    <a:pt x="1487" y="3368"/>
                  </a:lnTo>
                  <a:lnTo>
                    <a:pt x="1468" y="3368"/>
                  </a:lnTo>
                  <a:lnTo>
                    <a:pt x="1242" y="3481"/>
                  </a:lnTo>
                  <a:lnTo>
                    <a:pt x="1035" y="3594"/>
                  </a:lnTo>
                  <a:lnTo>
                    <a:pt x="847" y="3744"/>
                  </a:lnTo>
                  <a:lnTo>
                    <a:pt x="678" y="3914"/>
                  </a:lnTo>
                  <a:lnTo>
                    <a:pt x="527" y="4083"/>
                  </a:lnTo>
                  <a:lnTo>
                    <a:pt x="395" y="4271"/>
                  </a:lnTo>
                  <a:lnTo>
                    <a:pt x="264" y="4478"/>
                  </a:lnTo>
                  <a:lnTo>
                    <a:pt x="170" y="4685"/>
                  </a:lnTo>
                  <a:lnTo>
                    <a:pt x="94" y="4892"/>
                  </a:lnTo>
                  <a:lnTo>
                    <a:pt x="38" y="5118"/>
                  </a:lnTo>
                  <a:lnTo>
                    <a:pt x="0" y="5344"/>
                  </a:lnTo>
                  <a:lnTo>
                    <a:pt x="0" y="5588"/>
                  </a:lnTo>
                  <a:lnTo>
                    <a:pt x="0" y="5814"/>
                  </a:lnTo>
                  <a:lnTo>
                    <a:pt x="38" y="6059"/>
                  </a:lnTo>
                  <a:lnTo>
                    <a:pt x="94" y="6284"/>
                  </a:lnTo>
                  <a:lnTo>
                    <a:pt x="188" y="6529"/>
                  </a:lnTo>
                  <a:lnTo>
                    <a:pt x="282" y="6736"/>
                  </a:lnTo>
                  <a:lnTo>
                    <a:pt x="395" y="6943"/>
                  </a:lnTo>
                  <a:lnTo>
                    <a:pt x="546" y="7131"/>
                  </a:lnTo>
                  <a:lnTo>
                    <a:pt x="696" y="7301"/>
                  </a:lnTo>
                  <a:lnTo>
                    <a:pt x="885" y="7451"/>
                  </a:lnTo>
                  <a:lnTo>
                    <a:pt x="1073" y="7602"/>
                  </a:lnTo>
                  <a:lnTo>
                    <a:pt x="1280" y="7714"/>
                  </a:lnTo>
                  <a:lnTo>
                    <a:pt x="1487" y="7827"/>
                  </a:lnTo>
                  <a:lnTo>
                    <a:pt x="1712" y="7903"/>
                  </a:lnTo>
                  <a:lnTo>
                    <a:pt x="1938" y="7959"/>
                  </a:lnTo>
                  <a:lnTo>
                    <a:pt x="2183" y="7997"/>
                  </a:lnTo>
                  <a:lnTo>
                    <a:pt x="2653" y="7997"/>
                  </a:lnTo>
                  <a:lnTo>
                    <a:pt x="2879" y="7959"/>
                  </a:lnTo>
                  <a:lnTo>
                    <a:pt x="3105" y="7903"/>
                  </a:lnTo>
                  <a:lnTo>
                    <a:pt x="3331" y="7809"/>
                  </a:lnTo>
                  <a:lnTo>
                    <a:pt x="3349" y="7809"/>
                  </a:lnTo>
                  <a:lnTo>
                    <a:pt x="3368" y="7827"/>
                  </a:lnTo>
                  <a:lnTo>
                    <a:pt x="3443" y="7997"/>
                  </a:lnTo>
                  <a:lnTo>
                    <a:pt x="3538" y="8166"/>
                  </a:lnTo>
                  <a:lnTo>
                    <a:pt x="3632" y="8317"/>
                  </a:lnTo>
                  <a:lnTo>
                    <a:pt x="3745" y="8448"/>
                  </a:lnTo>
                  <a:lnTo>
                    <a:pt x="3857" y="8580"/>
                  </a:lnTo>
                  <a:lnTo>
                    <a:pt x="3989" y="8693"/>
                  </a:lnTo>
                  <a:lnTo>
                    <a:pt x="4121" y="8806"/>
                  </a:lnTo>
                  <a:lnTo>
                    <a:pt x="4271" y="8919"/>
                  </a:lnTo>
                  <a:lnTo>
                    <a:pt x="4422" y="9013"/>
                  </a:lnTo>
                  <a:lnTo>
                    <a:pt x="4572" y="9088"/>
                  </a:lnTo>
                  <a:lnTo>
                    <a:pt x="4723" y="9144"/>
                  </a:lnTo>
                  <a:lnTo>
                    <a:pt x="4892" y="9201"/>
                  </a:lnTo>
                  <a:lnTo>
                    <a:pt x="5062" y="9257"/>
                  </a:lnTo>
                  <a:lnTo>
                    <a:pt x="5231" y="9276"/>
                  </a:lnTo>
                  <a:lnTo>
                    <a:pt x="5419" y="9295"/>
                  </a:lnTo>
                  <a:lnTo>
                    <a:pt x="5588" y="9314"/>
                  </a:lnTo>
                  <a:lnTo>
                    <a:pt x="5814" y="9295"/>
                  </a:lnTo>
                  <a:lnTo>
                    <a:pt x="6059" y="9257"/>
                  </a:lnTo>
                  <a:lnTo>
                    <a:pt x="6285" y="9201"/>
                  </a:lnTo>
                  <a:lnTo>
                    <a:pt x="6510" y="9126"/>
                  </a:lnTo>
                  <a:lnTo>
                    <a:pt x="6736" y="9013"/>
                  </a:lnTo>
                  <a:lnTo>
                    <a:pt x="6943" y="8881"/>
                  </a:lnTo>
                  <a:lnTo>
                    <a:pt x="7131" y="8749"/>
                  </a:lnTo>
                  <a:lnTo>
                    <a:pt x="7301" y="8580"/>
                  </a:lnTo>
                  <a:lnTo>
                    <a:pt x="7470" y="8411"/>
                  </a:lnTo>
                  <a:lnTo>
                    <a:pt x="7602" y="8222"/>
                  </a:lnTo>
                  <a:lnTo>
                    <a:pt x="7715" y="8016"/>
                  </a:lnTo>
                  <a:lnTo>
                    <a:pt x="7809" y="7809"/>
                  </a:lnTo>
                  <a:lnTo>
                    <a:pt x="7884" y="7602"/>
                  </a:lnTo>
                  <a:lnTo>
                    <a:pt x="7940" y="7376"/>
                  </a:lnTo>
                  <a:lnTo>
                    <a:pt x="7978" y="7131"/>
                  </a:lnTo>
                  <a:lnTo>
                    <a:pt x="7997" y="6905"/>
                  </a:lnTo>
                  <a:lnTo>
                    <a:pt x="7978" y="6661"/>
                  </a:lnTo>
                  <a:lnTo>
                    <a:pt x="7959" y="6435"/>
                  </a:lnTo>
                  <a:lnTo>
                    <a:pt x="7884" y="6190"/>
                  </a:lnTo>
                  <a:lnTo>
                    <a:pt x="7809" y="5965"/>
                  </a:lnTo>
                  <a:lnTo>
                    <a:pt x="7809" y="5946"/>
                  </a:lnTo>
                  <a:lnTo>
                    <a:pt x="7827" y="5946"/>
                  </a:lnTo>
                  <a:lnTo>
                    <a:pt x="8034" y="5833"/>
                  </a:lnTo>
                  <a:lnTo>
                    <a:pt x="8241" y="5720"/>
                  </a:lnTo>
                  <a:lnTo>
                    <a:pt x="8430" y="5569"/>
                  </a:lnTo>
                  <a:lnTo>
                    <a:pt x="8599" y="5419"/>
                  </a:lnTo>
                  <a:lnTo>
                    <a:pt x="8749" y="5250"/>
                  </a:lnTo>
                  <a:lnTo>
                    <a:pt x="8900" y="5043"/>
                  </a:lnTo>
                  <a:lnTo>
                    <a:pt x="9013" y="4854"/>
                  </a:lnTo>
                  <a:lnTo>
                    <a:pt x="9126" y="4629"/>
                  </a:lnTo>
                  <a:lnTo>
                    <a:pt x="9201" y="4403"/>
                  </a:lnTo>
                  <a:lnTo>
                    <a:pt x="9257" y="4177"/>
                  </a:lnTo>
                  <a:lnTo>
                    <a:pt x="9295" y="3933"/>
                  </a:lnTo>
                  <a:lnTo>
                    <a:pt x="9295" y="3707"/>
                  </a:lnTo>
                  <a:lnTo>
                    <a:pt x="9295" y="3462"/>
                  </a:lnTo>
                  <a:lnTo>
                    <a:pt x="9257" y="3236"/>
                  </a:lnTo>
                  <a:lnTo>
                    <a:pt x="9201" y="3011"/>
                  </a:lnTo>
                  <a:lnTo>
                    <a:pt x="9107" y="2785"/>
                  </a:lnTo>
                  <a:lnTo>
                    <a:pt x="9013" y="2578"/>
                  </a:lnTo>
                  <a:lnTo>
                    <a:pt x="8881" y="2371"/>
                  </a:lnTo>
                  <a:lnTo>
                    <a:pt x="8749" y="2183"/>
                  </a:lnTo>
                  <a:lnTo>
                    <a:pt x="8580" y="2013"/>
                  </a:lnTo>
                  <a:lnTo>
                    <a:pt x="8411" y="1844"/>
                  </a:lnTo>
                  <a:lnTo>
                    <a:pt x="8223" y="1712"/>
                  </a:lnTo>
                  <a:lnTo>
                    <a:pt x="8016" y="1581"/>
                  </a:lnTo>
                  <a:lnTo>
                    <a:pt x="7809" y="1486"/>
                  </a:lnTo>
                  <a:lnTo>
                    <a:pt x="7583" y="1411"/>
                  </a:lnTo>
                  <a:lnTo>
                    <a:pt x="7338" y="1355"/>
                  </a:lnTo>
                  <a:lnTo>
                    <a:pt x="7112" y="1317"/>
                  </a:lnTo>
                  <a:lnTo>
                    <a:pt x="6868" y="1298"/>
                  </a:lnTo>
                  <a:lnTo>
                    <a:pt x="6642" y="1317"/>
                  </a:lnTo>
                  <a:lnTo>
                    <a:pt x="6416" y="1355"/>
                  </a:lnTo>
                  <a:lnTo>
                    <a:pt x="6191" y="1411"/>
                  </a:lnTo>
                  <a:lnTo>
                    <a:pt x="5965" y="1486"/>
                  </a:lnTo>
                  <a:lnTo>
                    <a:pt x="5946" y="1505"/>
                  </a:lnTo>
                  <a:lnTo>
                    <a:pt x="5927" y="1486"/>
                  </a:lnTo>
                  <a:lnTo>
                    <a:pt x="5833" y="1261"/>
                  </a:lnTo>
                  <a:lnTo>
                    <a:pt x="5701" y="1054"/>
                  </a:lnTo>
                  <a:lnTo>
                    <a:pt x="5551" y="866"/>
                  </a:lnTo>
                  <a:lnTo>
                    <a:pt x="5400" y="696"/>
                  </a:lnTo>
                  <a:lnTo>
                    <a:pt x="5212" y="527"/>
                  </a:lnTo>
                  <a:lnTo>
                    <a:pt x="5024" y="395"/>
                  </a:lnTo>
                  <a:lnTo>
                    <a:pt x="4836" y="282"/>
                  </a:lnTo>
                  <a:lnTo>
                    <a:pt x="4629" y="188"/>
                  </a:lnTo>
                  <a:lnTo>
                    <a:pt x="4403" y="113"/>
                  </a:lnTo>
                  <a:lnTo>
                    <a:pt x="4177" y="56"/>
                  </a:lnTo>
                  <a:lnTo>
                    <a:pt x="3951" y="19"/>
                  </a:lnTo>
                  <a:lnTo>
                    <a:pt x="37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81" name="Google Shape;5981;p35"/>
            <p:cNvSpPr/>
            <p:nvPr/>
          </p:nvSpPr>
          <p:spPr>
            <a:xfrm>
              <a:off x="3313000" y="632775"/>
              <a:ext cx="227225" cy="227225"/>
            </a:xfrm>
            <a:custGeom>
              <a:avLst/>
              <a:gdLst/>
              <a:ahLst/>
              <a:cxnLst/>
              <a:rect l="l" t="t" r="r" b="b"/>
              <a:pathLst>
                <a:path w="9089" h="9089" extrusionOk="0">
                  <a:moveTo>
                    <a:pt x="3613" y="0"/>
                  </a:moveTo>
                  <a:lnTo>
                    <a:pt x="3388" y="19"/>
                  </a:lnTo>
                  <a:lnTo>
                    <a:pt x="3162" y="38"/>
                  </a:lnTo>
                  <a:lnTo>
                    <a:pt x="2936" y="94"/>
                  </a:lnTo>
                  <a:lnTo>
                    <a:pt x="2729" y="188"/>
                  </a:lnTo>
                  <a:lnTo>
                    <a:pt x="2503" y="283"/>
                  </a:lnTo>
                  <a:lnTo>
                    <a:pt x="2315" y="395"/>
                  </a:lnTo>
                  <a:lnTo>
                    <a:pt x="2127" y="546"/>
                  </a:lnTo>
                  <a:lnTo>
                    <a:pt x="1976" y="697"/>
                  </a:lnTo>
                  <a:lnTo>
                    <a:pt x="1826" y="866"/>
                  </a:lnTo>
                  <a:lnTo>
                    <a:pt x="1694" y="1035"/>
                  </a:lnTo>
                  <a:lnTo>
                    <a:pt x="1581" y="1223"/>
                  </a:lnTo>
                  <a:lnTo>
                    <a:pt x="1487" y="1430"/>
                  </a:lnTo>
                  <a:lnTo>
                    <a:pt x="1412" y="1637"/>
                  </a:lnTo>
                  <a:lnTo>
                    <a:pt x="1356" y="1863"/>
                  </a:lnTo>
                  <a:lnTo>
                    <a:pt x="1318" y="2070"/>
                  </a:lnTo>
                  <a:lnTo>
                    <a:pt x="1318" y="2296"/>
                  </a:lnTo>
                  <a:lnTo>
                    <a:pt x="1318" y="2522"/>
                  </a:lnTo>
                  <a:lnTo>
                    <a:pt x="1356" y="2747"/>
                  </a:lnTo>
                  <a:lnTo>
                    <a:pt x="1412" y="2973"/>
                  </a:lnTo>
                  <a:lnTo>
                    <a:pt x="1487" y="3199"/>
                  </a:lnTo>
                  <a:lnTo>
                    <a:pt x="1544" y="3312"/>
                  </a:lnTo>
                  <a:lnTo>
                    <a:pt x="1412" y="3368"/>
                  </a:lnTo>
                  <a:lnTo>
                    <a:pt x="1205" y="3462"/>
                  </a:lnTo>
                  <a:lnTo>
                    <a:pt x="1017" y="3594"/>
                  </a:lnTo>
                  <a:lnTo>
                    <a:pt x="829" y="3726"/>
                  </a:lnTo>
                  <a:lnTo>
                    <a:pt x="659" y="3876"/>
                  </a:lnTo>
                  <a:lnTo>
                    <a:pt x="509" y="4046"/>
                  </a:lnTo>
                  <a:lnTo>
                    <a:pt x="396" y="4215"/>
                  </a:lnTo>
                  <a:lnTo>
                    <a:pt x="283" y="4422"/>
                  </a:lnTo>
                  <a:lnTo>
                    <a:pt x="189" y="4610"/>
                  </a:lnTo>
                  <a:lnTo>
                    <a:pt x="114" y="4817"/>
                  </a:lnTo>
                  <a:lnTo>
                    <a:pt x="57" y="5043"/>
                  </a:lnTo>
                  <a:lnTo>
                    <a:pt x="20" y="5250"/>
                  </a:lnTo>
                  <a:lnTo>
                    <a:pt x="1" y="5476"/>
                  </a:lnTo>
                  <a:lnTo>
                    <a:pt x="20" y="5701"/>
                  </a:lnTo>
                  <a:lnTo>
                    <a:pt x="57" y="5927"/>
                  </a:lnTo>
                  <a:lnTo>
                    <a:pt x="114" y="6153"/>
                  </a:lnTo>
                  <a:lnTo>
                    <a:pt x="189" y="6379"/>
                  </a:lnTo>
                  <a:lnTo>
                    <a:pt x="283" y="6586"/>
                  </a:lnTo>
                  <a:lnTo>
                    <a:pt x="415" y="6774"/>
                  </a:lnTo>
                  <a:lnTo>
                    <a:pt x="547" y="6962"/>
                  </a:lnTo>
                  <a:lnTo>
                    <a:pt x="697" y="7131"/>
                  </a:lnTo>
                  <a:lnTo>
                    <a:pt x="866" y="7282"/>
                  </a:lnTo>
                  <a:lnTo>
                    <a:pt x="1036" y="7414"/>
                  </a:lnTo>
                  <a:lnTo>
                    <a:pt x="1243" y="7527"/>
                  </a:lnTo>
                  <a:lnTo>
                    <a:pt x="1431" y="7602"/>
                  </a:lnTo>
                  <a:lnTo>
                    <a:pt x="1638" y="7677"/>
                  </a:lnTo>
                  <a:lnTo>
                    <a:pt x="1864" y="7734"/>
                  </a:lnTo>
                  <a:lnTo>
                    <a:pt x="2071" y="7771"/>
                  </a:lnTo>
                  <a:lnTo>
                    <a:pt x="2296" y="7790"/>
                  </a:lnTo>
                  <a:lnTo>
                    <a:pt x="2522" y="7771"/>
                  </a:lnTo>
                  <a:lnTo>
                    <a:pt x="2748" y="7734"/>
                  </a:lnTo>
                  <a:lnTo>
                    <a:pt x="2974" y="7696"/>
                  </a:lnTo>
                  <a:lnTo>
                    <a:pt x="3200" y="7602"/>
                  </a:lnTo>
                  <a:lnTo>
                    <a:pt x="3312" y="7564"/>
                  </a:lnTo>
                  <a:lnTo>
                    <a:pt x="3369" y="7677"/>
                  </a:lnTo>
                  <a:lnTo>
                    <a:pt x="3463" y="7884"/>
                  </a:lnTo>
                  <a:lnTo>
                    <a:pt x="3595" y="8091"/>
                  </a:lnTo>
                  <a:lnTo>
                    <a:pt x="3726" y="8260"/>
                  </a:lnTo>
                  <a:lnTo>
                    <a:pt x="3877" y="8430"/>
                  </a:lnTo>
                  <a:lnTo>
                    <a:pt x="4046" y="8580"/>
                  </a:lnTo>
                  <a:lnTo>
                    <a:pt x="4234" y="8712"/>
                  </a:lnTo>
                  <a:lnTo>
                    <a:pt x="4423" y="8825"/>
                  </a:lnTo>
                  <a:lnTo>
                    <a:pt x="4611" y="8919"/>
                  </a:lnTo>
                  <a:lnTo>
                    <a:pt x="4818" y="8994"/>
                  </a:lnTo>
                  <a:lnTo>
                    <a:pt x="5043" y="9051"/>
                  </a:lnTo>
                  <a:lnTo>
                    <a:pt x="5250" y="9069"/>
                  </a:lnTo>
                  <a:lnTo>
                    <a:pt x="5476" y="9088"/>
                  </a:lnTo>
                  <a:lnTo>
                    <a:pt x="5702" y="9069"/>
                  </a:lnTo>
                  <a:lnTo>
                    <a:pt x="5928" y="9051"/>
                  </a:lnTo>
                  <a:lnTo>
                    <a:pt x="6154" y="8994"/>
                  </a:lnTo>
                  <a:lnTo>
                    <a:pt x="6379" y="8919"/>
                  </a:lnTo>
                  <a:lnTo>
                    <a:pt x="6586" y="8806"/>
                  </a:lnTo>
                  <a:lnTo>
                    <a:pt x="6793" y="8693"/>
                  </a:lnTo>
                  <a:lnTo>
                    <a:pt x="6963" y="8543"/>
                  </a:lnTo>
                  <a:lnTo>
                    <a:pt x="7132" y="8392"/>
                  </a:lnTo>
                  <a:lnTo>
                    <a:pt x="7282" y="8223"/>
                  </a:lnTo>
                  <a:lnTo>
                    <a:pt x="7414" y="8053"/>
                  </a:lnTo>
                  <a:lnTo>
                    <a:pt x="7527" y="7865"/>
                  </a:lnTo>
                  <a:lnTo>
                    <a:pt x="7621" y="7658"/>
                  </a:lnTo>
                  <a:lnTo>
                    <a:pt x="7696" y="7451"/>
                  </a:lnTo>
                  <a:lnTo>
                    <a:pt x="7734" y="7244"/>
                  </a:lnTo>
                  <a:lnTo>
                    <a:pt x="7772" y="7019"/>
                  </a:lnTo>
                  <a:lnTo>
                    <a:pt x="7791" y="6793"/>
                  </a:lnTo>
                  <a:lnTo>
                    <a:pt x="7772" y="6567"/>
                  </a:lnTo>
                  <a:lnTo>
                    <a:pt x="7753" y="6341"/>
                  </a:lnTo>
                  <a:lnTo>
                    <a:pt x="7696" y="6115"/>
                  </a:lnTo>
                  <a:lnTo>
                    <a:pt x="7602" y="5908"/>
                  </a:lnTo>
                  <a:lnTo>
                    <a:pt x="7565" y="5777"/>
                  </a:lnTo>
                  <a:lnTo>
                    <a:pt x="7678" y="5739"/>
                  </a:lnTo>
                  <a:lnTo>
                    <a:pt x="7885" y="5626"/>
                  </a:lnTo>
                  <a:lnTo>
                    <a:pt x="8092" y="5513"/>
                  </a:lnTo>
                  <a:lnTo>
                    <a:pt x="8261" y="5363"/>
                  </a:lnTo>
                  <a:lnTo>
                    <a:pt x="8430" y="5212"/>
                  </a:lnTo>
                  <a:lnTo>
                    <a:pt x="8581" y="5043"/>
                  </a:lnTo>
                  <a:lnTo>
                    <a:pt x="8712" y="4874"/>
                  </a:lnTo>
                  <a:lnTo>
                    <a:pt x="8825" y="4685"/>
                  </a:lnTo>
                  <a:lnTo>
                    <a:pt x="8919" y="4478"/>
                  </a:lnTo>
                  <a:lnTo>
                    <a:pt x="8995" y="4271"/>
                  </a:lnTo>
                  <a:lnTo>
                    <a:pt x="9051" y="4065"/>
                  </a:lnTo>
                  <a:lnTo>
                    <a:pt x="9089" y="3839"/>
                  </a:lnTo>
                  <a:lnTo>
                    <a:pt x="9089" y="3613"/>
                  </a:lnTo>
                  <a:lnTo>
                    <a:pt x="9089" y="3387"/>
                  </a:lnTo>
                  <a:lnTo>
                    <a:pt x="9051" y="3161"/>
                  </a:lnTo>
                  <a:lnTo>
                    <a:pt x="8995" y="2936"/>
                  </a:lnTo>
                  <a:lnTo>
                    <a:pt x="8919" y="2729"/>
                  </a:lnTo>
                  <a:lnTo>
                    <a:pt x="8807" y="2503"/>
                  </a:lnTo>
                  <a:lnTo>
                    <a:pt x="8694" y="2315"/>
                  </a:lnTo>
                  <a:lnTo>
                    <a:pt x="8562" y="2127"/>
                  </a:lnTo>
                  <a:lnTo>
                    <a:pt x="8393" y="1957"/>
                  </a:lnTo>
                  <a:lnTo>
                    <a:pt x="8242" y="1825"/>
                  </a:lnTo>
                  <a:lnTo>
                    <a:pt x="8054" y="1694"/>
                  </a:lnTo>
                  <a:lnTo>
                    <a:pt x="7866" y="1581"/>
                  </a:lnTo>
                  <a:lnTo>
                    <a:pt x="7659" y="1487"/>
                  </a:lnTo>
                  <a:lnTo>
                    <a:pt x="7452" y="1412"/>
                  </a:lnTo>
                  <a:lnTo>
                    <a:pt x="7245" y="1355"/>
                  </a:lnTo>
                  <a:lnTo>
                    <a:pt x="7019" y="1317"/>
                  </a:lnTo>
                  <a:lnTo>
                    <a:pt x="6567" y="1317"/>
                  </a:lnTo>
                  <a:lnTo>
                    <a:pt x="6342" y="1355"/>
                  </a:lnTo>
                  <a:lnTo>
                    <a:pt x="6116" y="1412"/>
                  </a:lnTo>
                  <a:lnTo>
                    <a:pt x="5909" y="1487"/>
                  </a:lnTo>
                  <a:lnTo>
                    <a:pt x="5777" y="1543"/>
                  </a:lnTo>
                  <a:lnTo>
                    <a:pt x="5740" y="1412"/>
                  </a:lnTo>
                  <a:lnTo>
                    <a:pt x="5627" y="1205"/>
                  </a:lnTo>
                  <a:lnTo>
                    <a:pt x="5514" y="1016"/>
                  </a:lnTo>
                  <a:lnTo>
                    <a:pt x="5382" y="828"/>
                  </a:lnTo>
                  <a:lnTo>
                    <a:pt x="5213" y="659"/>
                  </a:lnTo>
                  <a:lnTo>
                    <a:pt x="5062" y="508"/>
                  </a:lnTo>
                  <a:lnTo>
                    <a:pt x="4874" y="377"/>
                  </a:lnTo>
                  <a:lnTo>
                    <a:pt x="4686" y="264"/>
                  </a:lnTo>
                  <a:lnTo>
                    <a:pt x="4479" y="170"/>
                  </a:lnTo>
                  <a:lnTo>
                    <a:pt x="4272" y="113"/>
                  </a:lnTo>
                  <a:lnTo>
                    <a:pt x="4065" y="57"/>
                  </a:lnTo>
                  <a:lnTo>
                    <a:pt x="3839" y="19"/>
                  </a:lnTo>
                  <a:lnTo>
                    <a:pt x="36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82" name="Google Shape;5982;p35"/>
            <p:cNvSpPr/>
            <p:nvPr/>
          </p:nvSpPr>
          <p:spPr>
            <a:xfrm>
              <a:off x="3310175" y="629950"/>
              <a:ext cx="232875" cy="232875"/>
            </a:xfrm>
            <a:custGeom>
              <a:avLst/>
              <a:gdLst/>
              <a:ahLst/>
              <a:cxnLst/>
              <a:rect l="l" t="t" r="r" b="b"/>
              <a:pathLst>
                <a:path w="9315" h="9315" extrusionOk="0">
                  <a:moveTo>
                    <a:pt x="3726" y="226"/>
                  </a:moveTo>
                  <a:lnTo>
                    <a:pt x="3952" y="245"/>
                  </a:lnTo>
                  <a:lnTo>
                    <a:pt x="4159" y="264"/>
                  </a:lnTo>
                  <a:lnTo>
                    <a:pt x="4347" y="320"/>
                  </a:lnTo>
                  <a:lnTo>
                    <a:pt x="4554" y="396"/>
                  </a:lnTo>
                  <a:lnTo>
                    <a:pt x="4742" y="490"/>
                  </a:lnTo>
                  <a:lnTo>
                    <a:pt x="4931" y="584"/>
                  </a:lnTo>
                  <a:lnTo>
                    <a:pt x="5100" y="715"/>
                  </a:lnTo>
                  <a:lnTo>
                    <a:pt x="5251" y="847"/>
                  </a:lnTo>
                  <a:lnTo>
                    <a:pt x="5401" y="1016"/>
                  </a:lnTo>
                  <a:lnTo>
                    <a:pt x="5533" y="1186"/>
                  </a:lnTo>
                  <a:lnTo>
                    <a:pt x="5646" y="1374"/>
                  </a:lnTo>
                  <a:lnTo>
                    <a:pt x="5740" y="1581"/>
                  </a:lnTo>
                  <a:lnTo>
                    <a:pt x="5796" y="1694"/>
                  </a:lnTo>
                  <a:lnTo>
                    <a:pt x="5815" y="1731"/>
                  </a:lnTo>
                  <a:lnTo>
                    <a:pt x="5853" y="1750"/>
                  </a:lnTo>
                  <a:lnTo>
                    <a:pt x="5890" y="1769"/>
                  </a:lnTo>
                  <a:lnTo>
                    <a:pt x="5947" y="1750"/>
                  </a:lnTo>
                  <a:lnTo>
                    <a:pt x="6060" y="1694"/>
                  </a:lnTo>
                  <a:lnTo>
                    <a:pt x="6267" y="1619"/>
                  </a:lnTo>
                  <a:lnTo>
                    <a:pt x="6474" y="1581"/>
                  </a:lnTo>
                  <a:lnTo>
                    <a:pt x="6680" y="1543"/>
                  </a:lnTo>
                  <a:lnTo>
                    <a:pt x="6887" y="1525"/>
                  </a:lnTo>
                  <a:lnTo>
                    <a:pt x="7113" y="1543"/>
                  </a:lnTo>
                  <a:lnTo>
                    <a:pt x="7320" y="1581"/>
                  </a:lnTo>
                  <a:lnTo>
                    <a:pt x="7527" y="1619"/>
                  </a:lnTo>
                  <a:lnTo>
                    <a:pt x="7734" y="1694"/>
                  </a:lnTo>
                  <a:lnTo>
                    <a:pt x="7941" y="1788"/>
                  </a:lnTo>
                  <a:lnTo>
                    <a:pt x="8110" y="1901"/>
                  </a:lnTo>
                  <a:lnTo>
                    <a:pt x="8299" y="2033"/>
                  </a:lnTo>
                  <a:lnTo>
                    <a:pt x="8449" y="2164"/>
                  </a:lnTo>
                  <a:lnTo>
                    <a:pt x="8600" y="2334"/>
                  </a:lnTo>
                  <a:lnTo>
                    <a:pt x="8713" y="2503"/>
                  </a:lnTo>
                  <a:lnTo>
                    <a:pt x="8825" y="2672"/>
                  </a:lnTo>
                  <a:lnTo>
                    <a:pt x="8920" y="2879"/>
                  </a:lnTo>
                  <a:lnTo>
                    <a:pt x="8995" y="3086"/>
                  </a:lnTo>
                  <a:lnTo>
                    <a:pt x="9051" y="3293"/>
                  </a:lnTo>
                  <a:lnTo>
                    <a:pt x="9089" y="3519"/>
                  </a:lnTo>
                  <a:lnTo>
                    <a:pt x="9089" y="3726"/>
                  </a:lnTo>
                  <a:lnTo>
                    <a:pt x="9089" y="3933"/>
                  </a:lnTo>
                  <a:lnTo>
                    <a:pt x="9051" y="4140"/>
                  </a:lnTo>
                  <a:lnTo>
                    <a:pt x="8995" y="4347"/>
                  </a:lnTo>
                  <a:lnTo>
                    <a:pt x="8938" y="4554"/>
                  </a:lnTo>
                  <a:lnTo>
                    <a:pt x="8844" y="4742"/>
                  </a:lnTo>
                  <a:lnTo>
                    <a:pt x="8731" y="4930"/>
                  </a:lnTo>
                  <a:lnTo>
                    <a:pt x="8618" y="5099"/>
                  </a:lnTo>
                  <a:lnTo>
                    <a:pt x="8468" y="5250"/>
                  </a:lnTo>
                  <a:lnTo>
                    <a:pt x="8317" y="5401"/>
                  </a:lnTo>
                  <a:lnTo>
                    <a:pt x="8148" y="5532"/>
                  </a:lnTo>
                  <a:lnTo>
                    <a:pt x="7960" y="5645"/>
                  </a:lnTo>
                  <a:lnTo>
                    <a:pt x="7753" y="5739"/>
                  </a:lnTo>
                  <a:lnTo>
                    <a:pt x="7621" y="5796"/>
                  </a:lnTo>
                  <a:lnTo>
                    <a:pt x="7602" y="5814"/>
                  </a:lnTo>
                  <a:lnTo>
                    <a:pt x="7565" y="5852"/>
                  </a:lnTo>
                  <a:lnTo>
                    <a:pt x="7565" y="5890"/>
                  </a:lnTo>
                  <a:lnTo>
                    <a:pt x="7565" y="5927"/>
                  </a:lnTo>
                  <a:lnTo>
                    <a:pt x="7621" y="6059"/>
                  </a:lnTo>
                  <a:lnTo>
                    <a:pt x="7697" y="6266"/>
                  </a:lnTo>
                  <a:lnTo>
                    <a:pt x="7753" y="6473"/>
                  </a:lnTo>
                  <a:lnTo>
                    <a:pt x="7791" y="6699"/>
                  </a:lnTo>
                  <a:lnTo>
                    <a:pt x="7791" y="6906"/>
                  </a:lnTo>
                  <a:lnTo>
                    <a:pt x="7772" y="7113"/>
                  </a:lnTo>
                  <a:lnTo>
                    <a:pt x="7753" y="7339"/>
                  </a:lnTo>
                  <a:lnTo>
                    <a:pt x="7697" y="7527"/>
                  </a:lnTo>
                  <a:lnTo>
                    <a:pt x="7621" y="7734"/>
                  </a:lnTo>
                  <a:lnTo>
                    <a:pt x="7546" y="7922"/>
                  </a:lnTo>
                  <a:lnTo>
                    <a:pt x="7433" y="8110"/>
                  </a:lnTo>
                  <a:lnTo>
                    <a:pt x="7301" y="8279"/>
                  </a:lnTo>
                  <a:lnTo>
                    <a:pt x="7170" y="8430"/>
                  </a:lnTo>
                  <a:lnTo>
                    <a:pt x="7000" y="8580"/>
                  </a:lnTo>
                  <a:lnTo>
                    <a:pt x="6831" y="8712"/>
                  </a:lnTo>
                  <a:lnTo>
                    <a:pt x="6643" y="8825"/>
                  </a:lnTo>
                  <a:lnTo>
                    <a:pt x="6455" y="8919"/>
                  </a:lnTo>
                  <a:lnTo>
                    <a:pt x="6229" y="8994"/>
                  </a:lnTo>
                  <a:lnTo>
                    <a:pt x="6022" y="9051"/>
                  </a:lnTo>
                  <a:lnTo>
                    <a:pt x="5815" y="9088"/>
                  </a:lnTo>
                  <a:lnTo>
                    <a:pt x="5382" y="9088"/>
                  </a:lnTo>
                  <a:lnTo>
                    <a:pt x="5175" y="9051"/>
                  </a:lnTo>
                  <a:lnTo>
                    <a:pt x="4968" y="8994"/>
                  </a:lnTo>
                  <a:lnTo>
                    <a:pt x="4780" y="8919"/>
                  </a:lnTo>
                  <a:lnTo>
                    <a:pt x="4573" y="8844"/>
                  </a:lnTo>
                  <a:lnTo>
                    <a:pt x="4404" y="8731"/>
                  </a:lnTo>
                  <a:lnTo>
                    <a:pt x="4234" y="8599"/>
                  </a:lnTo>
                  <a:lnTo>
                    <a:pt x="4065" y="8467"/>
                  </a:lnTo>
                  <a:lnTo>
                    <a:pt x="3915" y="8317"/>
                  </a:lnTo>
                  <a:lnTo>
                    <a:pt x="3802" y="8129"/>
                  </a:lnTo>
                  <a:lnTo>
                    <a:pt x="3670" y="7941"/>
                  </a:lnTo>
                  <a:lnTo>
                    <a:pt x="3576" y="7752"/>
                  </a:lnTo>
                  <a:lnTo>
                    <a:pt x="3538" y="7621"/>
                  </a:lnTo>
                  <a:lnTo>
                    <a:pt x="3482" y="7583"/>
                  </a:lnTo>
                  <a:lnTo>
                    <a:pt x="3425" y="7564"/>
                  </a:lnTo>
                  <a:lnTo>
                    <a:pt x="3388" y="7564"/>
                  </a:lnTo>
                  <a:lnTo>
                    <a:pt x="3275" y="7621"/>
                  </a:lnTo>
                  <a:lnTo>
                    <a:pt x="3068" y="7696"/>
                  </a:lnTo>
                  <a:lnTo>
                    <a:pt x="2861" y="7752"/>
                  </a:lnTo>
                  <a:lnTo>
                    <a:pt x="2635" y="7771"/>
                  </a:lnTo>
                  <a:lnTo>
                    <a:pt x="2428" y="7790"/>
                  </a:lnTo>
                  <a:lnTo>
                    <a:pt x="2221" y="7771"/>
                  </a:lnTo>
                  <a:lnTo>
                    <a:pt x="2014" y="7752"/>
                  </a:lnTo>
                  <a:lnTo>
                    <a:pt x="1788" y="7696"/>
                  </a:lnTo>
                  <a:lnTo>
                    <a:pt x="1600" y="7621"/>
                  </a:lnTo>
                  <a:lnTo>
                    <a:pt x="1393" y="7527"/>
                  </a:lnTo>
                  <a:lnTo>
                    <a:pt x="1205" y="7414"/>
                  </a:lnTo>
                  <a:lnTo>
                    <a:pt x="1036" y="7301"/>
                  </a:lnTo>
                  <a:lnTo>
                    <a:pt x="885" y="7150"/>
                  </a:lnTo>
                  <a:lnTo>
                    <a:pt x="735" y="7000"/>
                  </a:lnTo>
                  <a:lnTo>
                    <a:pt x="603" y="6831"/>
                  </a:lnTo>
                  <a:lnTo>
                    <a:pt x="490" y="6642"/>
                  </a:lnTo>
                  <a:lnTo>
                    <a:pt x="396" y="6435"/>
                  </a:lnTo>
                  <a:lnTo>
                    <a:pt x="321" y="6228"/>
                  </a:lnTo>
                  <a:lnTo>
                    <a:pt x="264" y="6021"/>
                  </a:lnTo>
                  <a:lnTo>
                    <a:pt x="246" y="5814"/>
                  </a:lnTo>
                  <a:lnTo>
                    <a:pt x="227" y="5589"/>
                  </a:lnTo>
                  <a:lnTo>
                    <a:pt x="246" y="5382"/>
                  </a:lnTo>
                  <a:lnTo>
                    <a:pt x="283" y="5175"/>
                  </a:lnTo>
                  <a:lnTo>
                    <a:pt x="321" y="4968"/>
                  </a:lnTo>
                  <a:lnTo>
                    <a:pt x="396" y="4761"/>
                  </a:lnTo>
                  <a:lnTo>
                    <a:pt x="490" y="4573"/>
                  </a:lnTo>
                  <a:lnTo>
                    <a:pt x="584" y="4403"/>
                  </a:lnTo>
                  <a:lnTo>
                    <a:pt x="716" y="4234"/>
                  </a:lnTo>
                  <a:lnTo>
                    <a:pt x="848" y="4065"/>
                  </a:lnTo>
                  <a:lnTo>
                    <a:pt x="1017" y="3914"/>
                  </a:lnTo>
                  <a:lnTo>
                    <a:pt x="1186" y="3782"/>
                  </a:lnTo>
                  <a:lnTo>
                    <a:pt x="1375" y="3669"/>
                  </a:lnTo>
                  <a:lnTo>
                    <a:pt x="1581" y="3575"/>
                  </a:lnTo>
                  <a:lnTo>
                    <a:pt x="1694" y="3519"/>
                  </a:lnTo>
                  <a:lnTo>
                    <a:pt x="1732" y="3500"/>
                  </a:lnTo>
                  <a:lnTo>
                    <a:pt x="1751" y="3463"/>
                  </a:lnTo>
                  <a:lnTo>
                    <a:pt x="1770" y="3425"/>
                  </a:lnTo>
                  <a:lnTo>
                    <a:pt x="1751" y="3387"/>
                  </a:lnTo>
                  <a:lnTo>
                    <a:pt x="1713" y="3256"/>
                  </a:lnTo>
                  <a:lnTo>
                    <a:pt x="1638" y="3049"/>
                  </a:lnTo>
                  <a:lnTo>
                    <a:pt x="1581" y="2842"/>
                  </a:lnTo>
                  <a:lnTo>
                    <a:pt x="1544" y="2616"/>
                  </a:lnTo>
                  <a:lnTo>
                    <a:pt x="1544" y="2409"/>
                  </a:lnTo>
                  <a:lnTo>
                    <a:pt x="1544" y="2202"/>
                  </a:lnTo>
                  <a:lnTo>
                    <a:pt x="1581" y="1995"/>
                  </a:lnTo>
                  <a:lnTo>
                    <a:pt x="1638" y="1788"/>
                  </a:lnTo>
                  <a:lnTo>
                    <a:pt x="1694" y="1581"/>
                  </a:lnTo>
                  <a:lnTo>
                    <a:pt x="1788" y="1393"/>
                  </a:lnTo>
                  <a:lnTo>
                    <a:pt x="1901" y="1223"/>
                  </a:lnTo>
                  <a:lnTo>
                    <a:pt x="2014" y="1035"/>
                  </a:lnTo>
                  <a:lnTo>
                    <a:pt x="2165" y="885"/>
                  </a:lnTo>
                  <a:lnTo>
                    <a:pt x="2315" y="734"/>
                  </a:lnTo>
                  <a:lnTo>
                    <a:pt x="2485" y="603"/>
                  </a:lnTo>
                  <a:lnTo>
                    <a:pt x="2673" y="490"/>
                  </a:lnTo>
                  <a:lnTo>
                    <a:pt x="2880" y="396"/>
                  </a:lnTo>
                  <a:lnTo>
                    <a:pt x="3087" y="320"/>
                  </a:lnTo>
                  <a:lnTo>
                    <a:pt x="3294" y="264"/>
                  </a:lnTo>
                  <a:lnTo>
                    <a:pt x="3519" y="245"/>
                  </a:lnTo>
                  <a:lnTo>
                    <a:pt x="3726" y="226"/>
                  </a:lnTo>
                  <a:close/>
                  <a:moveTo>
                    <a:pt x="3726" y="0"/>
                  </a:moveTo>
                  <a:lnTo>
                    <a:pt x="3501" y="19"/>
                  </a:lnTo>
                  <a:lnTo>
                    <a:pt x="3256" y="57"/>
                  </a:lnTo>
                  <a:lnTo>
                    <a:pt x="3030" y="113"/>
                  </a:lnTo>
                  <a:lnTo>
                    <a:pt x="2786" y="189"/>
                  </a:lnTo>
                  <a:lnTo>
                    <a:pt x="2579" y="301"/>
                  </a:lnTo>
                  <a:lnTo>
                    <a:pt x="2372" y="433"/>
                  </a:lnTo>
                  <a:lnTo>
                    <a:pt x="2184" y="565"/>
                  </a:lnTo>
                  <a:lnTo>
                    <a:pt x="1995" y="734"/>
                  </a:lnTo>
                  <a:lnTo>
                    <a:pt x="1845" y="904"/>
                  </a:lnTo>
                  <a:lnTo>
                    <a:pt x="1713" y="1092"/>
                  </a:lnTo>
                  <a:lnTo>
                    <a:pt x="1600" y="1299"/>
                  </a:lnTo>
                  <a:lnTo>
                    <a:pt x="1487" y="1506"/>
                  </a:lnTo>
                  <a:lnTo>
                    <a:pt x="1412" y="1713"/>
                  </a:lnTo>
                  <a:lnTo>
                    <a:pt x="1356" y="1938"/>
                  </a:lnTo>
                  <a:lnTo>
                    <a:pt x="1318" y="2183"/>
                  </a:lnTo>
                  <a:lnTo>
                    <a:pt x="1318" y="2409"/>
                  </a:lnTo>
                  <a:lnTo>
                    <a:pt x="1318" y="2653"/>
                  </a:lnTo>
                  <a:lnTo>
                    <a:pt x="1356" y="2879"/>
                  </a:lnTo>
                  <a:lnTo>
                    <a:pt x="1412" y="3124"/>
                  </a:lnTo>
                  <a:lnTo>
                    <a:pt x="1506" y="3350"/>
                  </a:lnTo>
                  <a:lnTo>
                    <a:pt x="1506" y="3368"/>
                  </a:lnTo>
                  <a:lnTo>
                    <a:pt x="1487" y="3368"/>
                  </a:lnTo>
                  <a:lnTo>
                    <a:pt x="1262" y="3481"/>
                  </a:lnTo>
                  <a:lnTo>
                    <a:pt x="1055" y="3613"/>
                  </a:lnTo>
                  <a:lnTo>
                    <a:pt x="866" y="3745"/>
                  </a:lnTo>
                  <a:lnTo>
                    <a:pt x="697" y="3914"/>
                  </a:lnTo>
                  <a:lnTo>
                    <a:pt x="547" y="4083"/>
                  </a:lnTo>
                  <a:lnTo>
                    <a:pt x="415" y="4272"/>
                  </a:lnTo>
                  <a:lnTo>
                    <a:pt x="283" y="4479"/>
                  </a:lnTo>
                  <a:lnTo>
                    <a:pt x="189" y="4686"/>
                  </a:lnTo>
                  <a:lnTo>
                    <a:pt x="114" y="4911"/>
                  </a:lnTo>
                  <a:lnTo>
                    <a:pt x="57" y="5118"/>
                  </a:lnTo>
                  <a:lnTo>
                    <a:pt x="20" y="5363"/>
                  </a:lnTo>
                  <a:lnTo>
                    <a:pt x="1" y="5589"/>
                  </a:lnTo>
                  <a:lnTo>
                    <a:pt x="20" y="5833"/>
                  </a:lnTo>
                  <a:lnTo>
                    <a:pt x="57" y="6059"/>
                  </a:lnTo>
                  <a:lnTo>
                    <a:pt x="114" y="6304"/>
                  </a:lnTo>
                  <a:lnTo>
                    <a:pt x="189" y="6529"/>
                  </a:lnTo>
                  <a:lnTo>
                    <a:pt x="302" y="6736"/>
                  </a:lnTo>
                  <a:lnTo>
                    <a:pt x="415" y="6943"/>
                  </a:lnTo>
                  <a:lnTo>
                    <a:pt x="565" y="7132"/>
                  </a:lnTo>
                  <a:lnTo>
                    <a:pt x="716" y="7301"/>
                  </a:lnTo>
                  <a:lnTo>
                    <a:pt x="904" y="7470"/>
                  </a:lnTo>
                  <a:lnTo>
                    <a:pt x="1092" y="7602"/>
                  </a:lnTo>
                  <a:lnTo>
                    <a:pt x="1280" y="7734"/>
                  </a:lnTo>
                  <a:lnTo>
                    <a:pt x="1506" y="7828"/>
                  </a:lnTo>
                  <a:lnTo>
                    <a:pt x="1732" y="7903"/>
                  </a:lnTo>
                  <a:lnTo>
                    <a:pt x="1958" y="7959"/>
                  </a:lnTo>
                  <a:lnTo>
                    <a:pt x="2202" y="7997"/>
                  </a:lnTo>
                  <a:lnTo>
                    <a:pt x="2428" y="8016"/>
                  </a:lnTo>
                  <a:lnTo>
                    <a:pt x="2673" y="7997"/>
                  </a:lnTo>
                  <a:lnTo>
                    <a:pt x="2899" y="7959"/>
                  </a:lnTo>
                  <a:lnTo>
                    <a:pt x="3124" y="7903"/>
                  </a:lnTo>
                  <a:lnTo>
                    <a:pt x="3350" y="7828"/>
                  </a:lnTo>
                  <a:lnTo>
                    <a:pt x="3369" y="7809"/>
                  </a:lnTo>
                  <a:lnTo>
                    <a:pt x="3369" y="7828"/>
                  </a:lnTo>
                  <a:lnTo>
                    <a:pt x="3463" y="7997"/>
                  </a:lnTo>
                  <a:lnTo>
                    <a:pt x="3538" y="8166"/>
                  </a:lnTo>
                  <a:lnTo>
                    <a:pt x="3651" y="8317"/>
                  </a:lnTo>
                  <a:lnTo>
                    <a:pt x="3764" y="8449"/>
                  </a:lnTo>
                  <a:lnTo>
                    <a:pt x="3877" y="8580"/>
                  </a:lnTo>
                  <a:lnTo>
                    <a:pt x="4009" y="8712"/>
                  </a:lnTo>
                  <a:lnTo>
                    <a:pt x="4140" y="8825"/>
                  </a:lnTo>
                  <a:lnTo>
                    <a:pt x="4291" y="8919"/>
                  </a:lnTo>
                  <a:lnTo>
                    <a:pt x="4423" y="9013"/>
                  </a:lnTo>
                  <a:lnTo>
                    <a:pt x="4592" y="9088"/>
                  </a:lnTo>
                  <a:lnTo>
                    <a:pt x="4742" y="9164"/>
                  </a:lnTo>
                  <a:lnTo>
                    <a:pt x="4912" y="9220"/>
                  </a:lnTo>
                  <a:lnTo>
                    <a:pt x="5081" y="9258"/>
                  </a:lnTo>
                  <a:lnTo>
                    <a:pt x="5251" y="9295"/>
                  </a:lnTo>
                  <a:lnTo>
                    <a:pt x="5420" y="9314"/>
                  </a:lnTo>
                  <a:lnTo>
                    <a:pt x="5608" y="9314"/>
                  </a:lnTo>
                  <a:lnTo>
                    <a:pt x="5834" y="9295"/>
                  </a:lnTo>
                  <a:lnTo>
                    <a:pt x="6078" y="9258"/>
                  </a:lnTo>
                  <a:lnTo>
                    <a:pt x="6304" y="9201"/>
                  </a:lnTo>
                  <a:lnTo>
                    <a:pt x="6530" y="9126"/>
                  </a:lnTo>
                  <a:lnTo>
                    <a:pt x="6756" y="9013"/>
                  </a:lnTo>
                  <a:lnTo>
                    <a:pt x="6963" y="8900"/>
                  </a:lnTo>
                  <a:lnTo>
                    <a:pt x="7151" y="8750"/>
                  </a:lnTo>
                  <a:lnTo>
                    <a:pt x="7320" y="8580"/>
                  </a:lnTo>
                  <a:lnTo>
                    <a:pt x="7471" y="8411"/>
                  </a:lnTo>
                  <a:lnTo>
                    <a:pt x="7621" y="8223"/>
                  </a:lnTo>
                  <a:lnTo>
                    <a:pt x="7734" y="8035"/>
                  </a:lnTo>
                  <a:lnTo>
                    <a:pt x="7828" y="7809"/>
                  </a:lnTo>
                  <a:lnTo>
                    <a:pt x="7904" y="7602"/>
                  </a:lnTo>
                  <a:lnTo>
                    <a:pt x="7960" y="7376"/>
                  </a:lnTo>
                  <a:lnTo>
                    <a:pt x="7998" y="7150"/>
                  </a:lnTo>
                  <a:lnTo>
                    <a:pt x="8016" y="6906"/>
                  </a:lnTo>
                  <a:lnTo>
                    <a:pt x="7998" y="6680"/>
                  </a:lnTo>
                  <a:lnTo>
                    <a:pt x="7960" y="6435"/>
                  </a:lnTo>
                  <a:lnTo>
                    <a:pt x="7904" y="6210"/>
                  </a:lnTo>
                  <a:lnTo>
                    <a:pt x="7828" y="5965"/>
                  </a:lnTo>
                  <a:lnTo>
                    <a:pt x="7809" y="5946"/>
                  </a:lnTo>
                  <a:lnTo>
                    <a:pt x="7828" y="5946"/>
                  </a:lnTo>
                  <a:lnTo>
                    <a:pt x="8054" y="5833"/>
                  </a:lnTo>
                  <a:lnTo>
                    <a:pt x="8261" y="5720"/>
                  </a:lnTo>
                  <a:lnTo>
                    <a:pt x="8449" y="5570"/>
                  </a:lnTo>
                  <a:lnTo>
                    <a:pt x="8618" y="5401"/>
                  </a:lnTo>
                  <a:lnTo>
                    <a:pt x="8788" y="5231"/>
                  </a:lnTo>
                  <a:lnTo>
                    <a:pt x="8920" y="5043"/>
                  </a:lnTo>
                  <a:lnTo>
                    <a:pt x="9032" y="4836"/>
                  </a:lnTo>
                  <a:lnTo>
                    <a:pt x="9127" y="4629"/>
                  </a:lnTo>
                  <a:lnTo>
                    <a:pt x="9221" y="4422"/>
                  </a:lnTo>
                  <a:lnTo>
                    <a:pt x="9277" y="4196"/>
                  </a:lnTo>
                  <a:lnTo>
                    <a:pt x="9296" y="3971"/>
                  </a:lnTo>
                  <a:lnTo>
                    <a:pt x="9315" y="3726"/>
                  </a:lnTo>
                  <a:lnTo>
                    <a:pt x="9315" y="3500"/>
                  </a:lnTo>
                  <a:lnTo>
                    <a:pt x="9277" y="3256"/>
                  </a:lnTo>
                  <a:lnTo>
                    <a:pt x="9221" y="3030"/>
                  </a:lnTo>
                  <a:lnTo>
                    <a:pt x="9127" y="2785"/>
                  </a:lnTo>
                  <a:lnTo>
                    <a:pt x="9032" y="2578"/>
                  </a:lnTo>
                  <a:lnTo>
                    <a:pt x="8901" y="2371"/>
                  </a:lnTo>
                  <a:lnTo>
                    <a:pt x="8769" y="2183"/>
                  </a:lnTo>
                  <a:lnTo>
                    <a:pt x="8600" y="2014"/>
                  </a:lnTo>
                  <a:lnTo>
                    <a:pt x="8430" y="1863"/>
                  </a:lnTo>
                  <a:lnTo>
                    <a:pt x="8242" y="1713"/>
                  </a:lnTo>
                  <a:lnTo>
                    <a:pt x="8035" y="1600"/>
                  </a:lnTo>
                  <a:lnTo>
                    <a:pt x="7809" y="1487"/>
                  </a:lnTo>
                  <a:lnTo>
                    <a:pt x="7584" y="1412"/>
                  </a:lnTo>
                  <a:lnTo>
                    <a:pt x="7358" y="1355"/>
                  </a:lnTo>
                  <a:lnTo>
                    <a:pt x="7132" y="1318"/>
                  </a:lnTo>
                  <a:lnTo>
                    <a:pt x="6662" y="1318"/>
                  </a:lnTo>
                  <a:lnTo>
                    <a:pt x="6436" y="1355"/>
                  </a:lnTo>
                  <a:lnTo>
                    <a:pt x="6191" y="1412"/>
                  </a:lnTo>
                  <a:lnTo>
                    <a:pt x="5966" y="1506"/>
                  </a:lnTo>
                  <a:lnTo>
                    <a:pt x="5947" y="1506"/>
                  </a:lnTo>
                  <a:lnTo>
                    <a:pt x="5947" y="1487"/>
                  </a:lnTo>
                  <a:lnTo>
                    <a:pt x="5834" y="1261"/>
                  </a:lnTo>
                  <a:lnTo>
                    <a:pt x="5721" y="1054"/>
                  </a:lnTo>
                  <a:lnTo>
                    <a:pt x="5570" y="866"/>
                  </a:lnTo>
                  <a:lnTo>
                    <a:pt x="5420" y="697"/>
                  </a:lnTo>
                  <a:lnTo>
                    <a:pt x="5232" y="546"/>
                  </a:lnTo>
                  <a:lnTo>
                    <a:pt x="5044" y="396"/>
                  </a:lnTo>
                  <a:lnTo>
                    <a:pt x="4855" y="283"/>
                  </a:lnTo>
                  <a:lnTo>
                    <a:pt x="4630" y="189"/>
                  </a:lnTo>
                  <a:lnTo>
                    <a:pt x="4423" y="113"/>
                  </a:lnTo>
                  <a:lnTo>
                    <a:pt x="4197" y="57"/>
                  </a:lnTo>
                  <a:lnTo>
                    <a:pt x="3971" y="19"/>
                  </a:lnTo>
                  <a:lnTo>
                    <a:pt x="37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83" name="Google Shape;5983;p35"/>
            <p:cNvSpPr/>
            <p:nvPr/>
          </p:nvSpPr>
          <p:spPr>
            <a:xfrm>
              <a:off x="3395325" y="709450"/>
              <a:ext cx="34825" cy="48475"/>
            </a:xfrm>
            <a:custGeom>
              <a:avLst/>
              <a:gdLst/>
              <a:ahLst/>
              <a:cxnLst/>
              <a:rect l="l" t="t" r="r" b="b"/>
              <a:pathLst>
                <a:path w="1393" h="1939" extrusionOk="0">
                  <a:moveTo>
                    <a:pt x="885" y="0"/>
                  </a:moveTo>
                  <a:lnTo>
                    <a:pt x="772" y="19"/>
                  </a:lnTo>
                  <a:lnTo>
                    <a:pt x="678" y="38"/>
                  </a:lnTo>
                  <a:lnTo>
                    <a:pt x="603" y="94"/>
                  </a:lnTo>
                  <a:lnTo>
                    <a:pt x="527" y="151"/>
                  </a:lnTo>
                  <a:lnTo>
                    <a:pt x="452" y="226"/>
                  </a:lnTo>
                  <a:lnTo>
                    <a:pt x="415" y="320"/>
                  </a:lnTo>
                  <a:lnTo>
                    <a:pt x="38" y="1242"/>
                  </a:lnTo>
                  <a:lnTo>
                    <a:pt x="1" y="1336"/>
                  </a:lnTo>
                  <a:lnTo>
                    <a:pt x="1" y="1430"/>
                  </a:lnTo>
                  <a:lnTo>
                    <a:pt x="1" y="1524"/>
                  </a:lnTo>
                  <a:lnTo>
                    <a:pt x="38" y="1618"/>
                  </a:lnTo>
                  <a:lnTo>
                    <a:pt x="76" y="1713"/>
                  </a:lnTo>
                  <a:lnTo>
                    <a:pt x="151" y="1788"/>
                  </a:lnTo>
                  <a:lnTo>
                    <a:pt x="226" y="1844"/>
                  </a:lnTo>
                  <a:lnTo>
                    <a:pt x="320" y="1901"/>
                  </a:lnTo>
                  <a:lnTo>
                    <a:pt x="415" y="1938"/>
                  </a:lnTo>
                  <a:lnTo>
                    <a:pt x="509" y="1938"/>
                  </a:lnTo>
                  <a:lnTo>
                    <a:pt x="621" y="1919"/>
                  </a:lnTo>
                  <a:lnTo>
                    <a:pt x="716" y="1901"/>
                  </a:lnTo>
                  <a:lnTo>
                    <a:pt x="791" y="1844"/>
                  </a:lnTo>
                  <a:lnTo>
                    <a:pt x="866" y="1788"/>
                  </a:lnTo>
                  <a:lnTo>
                    <a:pt x="941" y="1713"/>
                  </a:lnTo>
                  <a:lnTo>
                    <a:pt x="979" y="1618"/>
                  </a:lnTo>
                  <a:lnTo>
                    <a:pt x="1355" y="715"/>
                  </a:lnTo>
                  <a:lnTo>
                    <a:pt x="1393" y="602"/>
                  </a:lnTo>
                  <a:lnTo>
                    <a:pt x="1393" y="508"/>
                  </a:lnTo>
                  <a:lnTo>
                    <a:pt x="1393" y="414"/>
                  </a:lnTo>
                  <a:lnTo>
                    <a:pt x="1355" y="320"/>
                  </a:lnTo>
                  <a:lnTo>
                    <a:pt x="1318" y="226"/>
                  </a:lnTo>
                  <a:lnTo>
                    <a:pt x="1242" y="151"/>
                  </a:lnTo>
                  <a:lnTo>
                    <a:pt x="1167" y="94"/>
                  </a:lnTo>
                  <a:lnTo>
                    <a:pt x="1073" y="38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84" name="Google Shape;5984;p35"/>
            <p:cNvSpPr/>
            <p:nvPr/>
          </p:nvSpPr>
          <p:spPr>
            <a:xfrm>
              <a:off x="3392500" y="706625"/>
              <a:ext cx="40475" cy="54125"/>
            </a:xfrm>
            <a:custGeom>
              <a:avLst/>
              <a:gdLst/>
              <a:ahLst/>
              <a:cxnLst/>
              <a:rect l="l" t="t" r="r" b="b"/>
              <a:pathLst>
                <a:path w="1619" h="2165" extrusionOk="0">
                  <a:moveTo>
                    <a:pt x="1073" y="226"/>
                  </a:moveTo>
                  <a:lnTo>
                    <a:pt x="1148" y="245"/>
                  </a:lnTo>
                  <a:lnTo>
                    <a:pt x="1224" y="301"/>
                  </a:lnTo>
                  <a:lnTo>
                    <a:pt x="1280" y="339"/>
                  </a:lnTo>
                  <a:lnTo>
                    <a:pt x="1337" y="396"/>
                  </a:lnTo>
                  <a:lnTo>
                    <a:pt x="1374" y="471"/>
                  </a:lnTo>
                  <a:lnTo>
                    <a:pt x="1393" y="546"/>
                  </a:lnTo>
                  <a:lnTo>
                    <a:pt x="1393" y="621"/>
                  </a:lnTo>
                  <a:lnTo>
                    <a:pt x="1393" y="697"/>
                  </a:lnTo>
                  <a:lnTo>
                    <a:pt x="1374" y="772"/>
                  </a:lnTo>
                  <a:lnTo>
                    <a:pt x="998" y="1694"/>
                  </a:lnTo>
                  <a:lnTo>
                    <a:pt x="960" y="1769"/>
                  </a:lnTo>
                  <a:lnTo>
                    <a:pt x="904" y="1826"/>
                  </a:lnTo>
                  <a:lnTo>
                    <a:pt x="847" y="1863"/>
                  </a:lnTo>
                  <a:lnTo>
                    <a:pt x="772" y="1901"/>
                  </a:lnTo>
                  <a:lnTo>
                    <a:pt x="697" y="1938"/>
                  </a:lnTo>
                  <a:lnTo>
                    <a:pt x="546" y="1938"/>
                  </a:lnTo>
                  <a:lnTo>
                    <a:pt x="471" y="1920"/>
                  </a:lnTo>
                  <a:lnTo>
                    <a:pt x="396" y="1882"/>
                  </a:lnTo>
                  <a:lnTo>
                    <a:pt x="339" y="1826"/>
                  </a:lnTo>
                  <a:lnTo>
                    <a:pt x="283" y="1769"/>
                  </a:lnTo>
                  <a:lnTo>
                    <a:pt x="245" y="1694"/>
                  </a:lnTo>
                  <a:lnTo>
                    <a:pt x="226" y="1619"/>
                  </a:lnTo>
                  <a:lnTo>
                    <a:pt x="226" y="1543"/>
                  </a:lnTo>
                  <a:lnTo>
                    <a:pt x="226" y="1468"/>
                  </a:lnTo>
                  <a:lnTo>
                    <a:pt x="245" y="1393"/>
                  </a:lnTo>
                  <a:lnTo>
                    <a:pt x="622" y="471"/>
                  </a:lnTo>
                  <a:lnTo>
                    <a:pt x="697" y="377"/>
                  </a:lnTo>
                  <a:lnTo>
                    <a:pt x="772" y="283"/>
                  </a:lnTo>
                  <a:lnTo>
                    <a:pt x="885" y="245"/>
                  </a:lnTo>
                  <a:lnTo>
                    <a:pt x="998" y="226"/>
                  </a:lnTo>
                  <a:close/>
                  <a:moveTo>
                    <a:pt x="998" y="0"/>
                  </a:moveTo>
                  <a:lnTo>
                    <a:pt x="866" y="19"/>
                  </a:lnTo>
                  <a:lnTo>
                    <a:pt x="753" y="57"/>
                  </a:lnTo>
                  <a:lnTo>
                    <a:pt x="659" y="113"/>
                  </a:lnTo>
                  <a:lnTo>
                    <a:pt x="565" y="189"/>
                  </a:lnTo>
                  <a:lnTo>
                    <a:pt x="471" y="283"/>
                  </a:lnTo>
                  <a:lnTo>
                    <a:pt x="415" y="396"/>
                  </a:lnTo>
                  <a:lnTo>
                    <a:pt x="38" y="1299"/>
                  </a:lnTo>
                  <a:lnTo>
                    <a:pt x="20" y="1430"/>
                  </a:lnTo>
                  <a:lnTo>
                    <a:pt x="1" y="1543"/>
                  </a:lnTo>
                  <a:lnTo>
                    <a:pt x="20" y="1656"/>
                  </a:lnTo>
                  <a:lnTo>
                    <a:pt x="38" y="1788"/>
                  </a:lnTo>
                  <a:lnTo>
                    <a:pt x="114" y="1882"/>
                  </a:lnTo>
                  <a:lnTo>
                    <a:pt x="189" y="1976"/>
                  </a:lnTo>
                  <a:lnTo>
                    <a:pt x="283" y="2051"/>
                  </a:lnTo>
                  <a:lnTo>
                    <a:pt x="377" y="2108"/>
                  </a:lnTo>
                  <a:lnTo>
                    <a:pt x="509" y="2145"/>
                  </a:lnTo>
                  <a:lnTo>
                    <a:pt x="622" y="2164"/>
                  </a:lnTo>
                  <a:lnTo>
                    <a:pt x="734" y="2145"/>
                  </a:lnTo>
                  <a:lnTo>
                    <a:pt x="866" y="2108"/>
                  </a:lnTo>
                  <a:lnTo>
                    <a:pt x="979" y="2051"/>
                  </a:lnTo>
                  <a:lnTo>
                    <a:pt x="1073" y="1976"/>
                  </a:lnTo>
                  <a:lnTo>
                    <a:pt x="1148" y="1882"/>
                  </a:lnTo>
                  <a:lnTo>
                    <a:pt x="1205" y="1769"/>
                  </a:lnTo>
                  <a:lnTo>
                    <a:pt x="1581" y="866"/>
                  </a:lnTo>
                  <a:lnTo>
                    <a:pt x="1600" y="734"/>
                  </a:lnTo>
                  <a:lnTo>
                    <a:pt x="1619" y="621"/>
                  </a:lnTo>
                  <a:lnTo>
                    <a:pt x="1600" y="508"/>
                  </a:lnTo>
                  <a:lnTo>
                    <a:pt x="1562" y="377"/>
                  </a:lnTo>
                  <a:lnTo>
                    <a:pt x="1506" y="283"/>
                  </a:lnTo>
                  <a:lnTo>
                    <a:pt x="1431" y="189"/>
                  </a:lnTo>
                  <a:lnTo>
                    <a:pt x="1337" y="113"/>
                  </a:lnTo>
                  <a:lnTo>
                    <a:pt x="1224" y="57"/>
                  </a:lnTo>
                  <a:lnTo>
                    <a:pt x="1111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85" name="Google Shape;5985;p35"/>
            <p:cNvSpPr/>
            <p:nvPr/>
          </p:nvSpPr>
          <p:spPr>
            <a:xfrm>
              <a:off x="3413200" y="712275"/>
              <a:ext cx="16950" cy="25900"/>
            </a:xfrm>
            <a:custGeom>
              <a:avLst/>
              <a:gdLst/>
              <a:ahLst/>
              <a:cxnLst/>
              <a:rect l="l" t="t" r="r" b="b"/>
              <a:pathLst>
                <a:path w="678" h="1036" extrusionOk="0">
                  <a:moveTo>
                    <a:pt x="396" y="0"/>
                  </a:moveTo>
                  <a:lnTo>
                    <a:pt x="320" y="38"/>
                  </a:lnTo>
                  <a:lnTo>
                    <a:pt x="264" y="94"/>
                  </a:lnTo>
                  <a:lnTo>
                    <a:pt x="226" y="170"/>
                  </a:lnTo>
                  <a:lnTo>
                    <a:pt x="19" y="659"/>
                  </a:lnTo>
                  <a:lnTo>
                    <a:pt x="1" y="715"/>
                  </a:lnTo>
                  <a:lnTo>
                    <a:pt x="1" y="772"/>
                  </a:lnTo>
                  <a:lnTo>
                    <a:pt x="19" y="866"/>
                  </a:lnTo>
                  <a:lnTo>
                    <a:pt x="76" y="960"/>
                  </a:lnTo>
                  <a:lnTo>
                    <a:pt x="113" y="997"/>
                  </a:lnTo>
                  <a:lnTo>
                    <a:pt x="170" y="1016"/>
                  </a:lnTo>
                  <a:lnTo>
                    <a:pt x="226" y="1035"/>
                  </a:lnTo>
                  <a:lnTo>
                    <a:pt x="283" y="1035"/>
                  </a:lnTo>
                  <a:lnTo>
                    <a:pt x="377" y="1016"/>
                  </a:lnTo>
                  <a:lnTo>
                    <a:pt x="471" y="960"/>
                  </a:lnTo>
                  <a:lnTo>
                    <a:pt x="509" y="922"/>
                  </a:lnTo>
                  <a:lnTo>
                    <a:pt x="527" y="866"/>
                  </a:lnTo>
                  <a:lnTo>
                    <a:pt x="640" y="602"/>
                  </a:lnTo>
                  <a:lnTo>
                    <a:pt x="659" y="508"/>
                  </a:lnTo>
                  <a:lnTo>
                    <a:pt x="678" y="433"/>
                  </a:lnTo>
                  <a:lnTo>
                    <a:pt x="678" y="339"/>
                  </a:lnTo>
                  <a:lnTo>
                    <a:pt x="659" y="264"/>
                  </a:lnTo>
                  <a:lnTo>
                    <a:pt x="640" y="188"/>
                  </a:lnTo>
                  <a:lnTo>
                    <a:pt x="603" y="113"/>
                  </a:lnTo>
                  <a:lnTo>
                    <a:pt x="546" y="57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86" name="Google Shape;5986;p35"/>
            <p:cNvSpPr/>
            <p:nvPr/>
          </p:nvSpPr>
          <p:spPr>
            <a:xfrm>
              <a:off x="3410375" y="709450"/>
              <a:ext cx="22600" cy="31525"/>
            </a:xfrm>
            <a:custGeom>
              <a:avLst/>
              <a:gdLst/>
              <a:ahLst/>
              <a:cxnLst/>
              <a:rect l="l" t="t" r="r" b="b"/>
              <a:pathLst>
                <a:path w="904" h="1261" extrusionOk="0">
                  <a:moveTo>
                    <a:pt x="565" y="226"/>
                  </a:moveTo>
                  <a:lnTo>
                    <a:pt x="640" y="320"/>
                  </a:lnTo>
                  <a:lnTo>
                    <a:pt x="678" y="433"/>
                  </a:lnTo>
                  <a:lnTo>
                    <a:pt x="678" y="546"/>
                  </a:lnTo>
                  <a:lnTo>
                    <a:pt x="659" y="659"/>
                  </a:lnTo>
                  <a:lnTo>
                    <a:pt x="546" y="941"/>
                  </a:lnTo>
                  <a:lnTo>
                    <a:pt x="509" y="998"/>
                  </a:lnTo>
                  <a:lnTo>
                    <a:pt x="452" y="1035"/>
                  </a:lnTo>
                  <a:lnTo>
                    <a:pt x="321" y="1035"/>
                  </a:lnTo>
                  <a:lnTo>
                    <a:pt x="264" y="998"/>
                  </a:lnTo>
                  <a:lnTo>
                    <a:pt x="226" y="941"/>
                  </a:lnTo>
                  <a:lnTo>
                    <a:pt x="226" y="885"/>
                  </a:lnTo>
                  <a:lnTo>
                    <a:pt x="226" y="809"/>
                  </a:lnTo>
                  <a:lnTo>
                    <a:pt x="433" y="320"/>
                  </a:lnTo>
                  <a:lnTo>
                    <a:pt x="490" y="264"/>
                  </a:lnTo>
                  <a:lnTo>
                    <a:pt x="565" y="226"/>
                  </a:lnTo>
                  <a:close/>
                  <a:moveTo>
                    <a:pt x="603" y="0"/>
                  </a:moveTo>
                  <a:lnTo>
                    <a:pt x="471" y="19"/>
                  </a:lnTo>
                  <a:lnTo>
                    <a:pt x="377" y="57"/>
                  </a:lnTo>
                  <a:lnTo>
                    <a:pt x="283" y="132"/>
                  </a:lnTo>
                  <a:lnTo>
                    <a:pt x="226" y="245"/>
                  </a:lnTo>
                  <a:lnTo>
                    <a:pt x="38" y="734"/>
                  </a:lnTo>
                  <a:lnTo>
                    <a:pt x="1" y="809"/>
                  </a:lnTo>
                  <a:lnTo>
                    <a:pt x="1" y="885"/>
                  </a:lnTo>
                  <a:lnTo>
                    <a:pt x="1" y="960"/>
                  </a:lnTo>
                  <a:lnTo>
                    <a:pt x="38" y="1035"/>
                  </a:lnTo>
                  <a:lnTo>
                    <a:pt x="76" y="1092"/>
                  </a:lnTo>
                  <a:lnTo>
                    <a:pt x="114" y="1148"/>
                  </a:lnTo>
                  <a:lnTo>
                    <a:pt x="170" y="1204"/>
                  </a:lnTo>
                  <a:lnTo>
                    <a:pt x="245" y="1242"/>
                  </a:lnTo>
                  <a:lnTo>
                    <a:pt x="321" y="1261"/>
                  </a:lnTo>
                  <a:lnTo>
                    <a:pt x="396" y="1261"/>
                  </a:lnTo>
                  <a:lnTo>
                    <a:pt x="490" y="1242"/>
                  </a:lnTo>
                  <a:lnTo>
                    <a:pt x="603" y="1204"/>
                  </a:lnTo>
                  <a:lnTo>
                    <a:pt x="678" y="1129"/>
                  </a:lnTo>
                  <a:lnTo>
                    <a:pt x="753" y="1016"/>
                  </a:lnTo>
                  <a:lnTo>
                    <a:pt x="866" y="753"/>
                  </a:lnTo>
                  <a:lnTo>
                    <a:pt x="885" y="659"/>
                  </a:lnTo>
                  <a:lnTo>
                    <a:pt x="904" y="546"/>
                  </a:lnTo>
                  <a:lnTo>
                    <a:pt x="904" y="452"/>
                  </a:lnTo>
                  <a:lnTo>
                    <a:pt x="885" y="358"/>
                  </a:lnTo>
                  <a:lnTo>
                    <a:pt x="847" y="264"/>
                  </a:lnTo>
                  <a:lnTo>
                    <a:pt x="810" y="170"/>
                  </a:lnTo>
                  <a:lnTo>
                    <a:pt x="734" y="94"/>
                  </a:lnTo>
                  <a:lnTo>
                    <a:pt x="659" y="19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87" name="Google Shape;5987;p35"/>
            <p:cNvSpPr/>
            <p:nvPr/>
          </p:nvSpPr>
          <p:spPr>
            <a:xfrm>
              <a:off x="3428250" y="723075"/>
              <a:ext cx="34850" cy="48475"/>
            </a:xfrm>
            <a:custGeom>
              <a:avLst/>
              <a:gdLst/>
              <a:ahLst/>
              <a:cxnLst/>
              <a:rect l="l" t="t" r="r" b="b"/>
              <a:pathLst>
                <a:path w="1394" h="1939" extrusionOk="0">
                  <a:moveTo>
                    <a:pt x="772" y="1"/>
                  </a:moveTo>
                  <a:lnTo>
                    <a:pt x="678" y="39"/>
                  </a:lnTo>
                  <a:lnTo>
                    <a:pt x="603" y="76"/>
                  </a:lnTo>
                  <a:lnTo>
                    <a:pt x="528" y="151"/>
                  </a:lnTo>
                  <a:lnTo>
                    <a:pt x="452" y="227"/>
                  </a:lnTo>
                  <a:lnTo>
                    <a:pt x="415" y="321"/>
                  </a:lnTo>
                  <a:lnTo>
                    <a:pt x="38" y="1224"/>
                  </a:lnTo>
                  <a:lnTo>
                    <a:pt x="1" y="1318"/>
                  </a:lnTo>
                  <a:lnTo>
                    <a:pt x="1" y="1431"/>
                  </a:lnTo>
                  <a:lnTo>
                    <a:pt x="1" y="1525"/>
                  </a:lnTo>
                  <a:lnTo>
                    <a:pt x="38" y="1619"/>
                  </a:lnTo>
                  <a:lnTo>
                    <a:pt x="76" y="1713"/>
                  </a:lnTo>
                  <a:lnTo>
                    <a:pt x="151" y="1788"/>
                  </a:lnTo>
                  <a:lnTo>
                    <a:pt x="226" y="1845"/>
                  </a:lnTo>
                  <a:lnTo>
                    <a:pt x="321" y="1901"/>
                  </a:lnTo>
                  <a:lnTo>
                    <a:pt x="415" y="1920"/>
                  </a:lnTo>
                  <a:lnTo>
                    <a:pt x="509" y="1939"/>
                  </a:lnTo>
                  <a:lnTo>
                    <a:pt x="622" y="1920"/>
                  </a:lnTo>
                  <a:lnTo>
                    <a:pt x="716" y="1901"/>
                  </a:lnTo>
                  <a:lnTo>
                    <a:pt x="791" y="1845"/>
                  </a:lnTo>
                  <a:lnTo>
                    <a:pt x="866" y="1788"/>
                  </a:lnTo>
                  <a:lnTo>
                    <a:pt x="941" y="1713"/>
                  </a:lnTo>
                  <a:lnTo>
                    <a:pt x="979" y="1619"/>
                  </a:lnTo>
                  <a:lnTo>
                    <a:pt x="1355" y="697"/>
                  </a:lnTo>
                  <a:lnTo>
                    <a:pt x="1393" y="603"/>
                  </a:lnTo>
                  <a:lnTo>
                    <a:pt x="1393" y="509"/>
                  </a:lnTo>
                  <a:lnTo>
                    <a:pt x="1393" y="396"/>
                  </a:lnTo>
                  <a:lnTo>
                    <a:pt x="1355" y="302"/>
                  </a:lnTo>
                  <a:lnTo>
                    <a:pt x="1318" y="227"/>
                  </a:lnTo>
                  <a:lnTo>
                    <a:pt x="1243" y="151"/>
                  </a:lnTo>
                  <a:lnTo>
                    <a:pt x="1167" y="76"/>
                  </a:lnTo>
                  <a:lnTo>
                    <a:pt x="1073" y="3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88" name="Google Shape;5988;p35"/>
            <p:cNvSpPr/>
            <p:nvPr/>
          </p:nvSpPr>
          <p:spPr>
            <a:xfrm>
              <a:off x="3425425" y="720275"/>
              <a:ext cx="40475" cy="54100"/>
            </a:xfrm>
            <a:custGeom>
              <a:avLst/>
              <a:gdLst/>
              <a:ahLst/>
              <a:cxnLst/>
              <a:rect l="l" t="t" r="r" b="b"/>
              <a:pathLst>
                <a:path w="1619" h="2164" extrusionOk="0">
                  <a:moveTo>
                    <a:pt x="1073" y="226"/>
                  </a:moveTo>
                  <a:lnTo>
                    <a:pt x="1149" y="245"/>
                  </a:lnTo>
                  <a:lnTo>
                    <a:pt x="1224" y="282"/>
                  </a:lnTo>
                  <a:lnTo>
                    <a:pt x="1280" y="339"/>
                  </a:lnTo>
                  <a:lnTo>
                    <a:pt x="1337" y="395"/>
                  </a:lnTo>
                  <a:lnTo>
                    <a:pt x="1374" y="470"/>
                  </a:lnTo>
                  <a:lnTo>
                    <a:pt x="1393" y="546"/>
                  </a:lnTo>
                  <a:lnTo>
                    <a:pt x="1393" y="621"/>
                  </a:lnTo>
                  <a:lnTo>
                    <a:pt x="1393" y="696"/>
                  </a:lnTo>
                  <a:lnTo>
                    <a:pt x="1374" y="771"/>
                  </a:lnTo>
                  <a:lnTo>
                    <a:pt x="998" y="1693"/>
                  </a:lnTo>
                  <a:lnTo>
                    <a:pt x="960" y="1750"/>
                  </a:lnTo>
                  <a:lnTo>
                    <a:pt x="904" y="1825"/>
                  </a:lnTo>
                  <a:lnTo>
                    <a:pt x="847" y="1863"/>
                  </a:lnTo>
                  <a:lnTo>
                    <a:pt x="772" y="1900"/>
                  </a:lnTo>
                  <a:lnTo>
                    <a:pt x="697" y="1919"/>
                  </a:lnTo>
                  <a:lnTo>
                    <a:pt x="622" y="1938"/>
                  </a:lnTo>
                  <a:lnTo>
                    <a:pt x="546" y="1919"/>
                  </a:lnTo>
                  <a:lnTo>
                    <a:pt x="471" y="1900"/>
                  </a:lnTo>
                  <a:lnTo>
                    <a:pt x="396" y="1863"/>
                  </a:lnTo>
                  <a:lnTo>
                    <a:pt x="339" y="1825"/>
                  </a:lnTo>
                  <a:lnTo>
                    <a:pt x="283" y="1750"/>
                  </a:lnTo>
                  <a:lnTo>
                    <a:pt x="245" y="1693"/>
                  </a:lnTo>
                  <a:lnTo>
                    <a:pt x="227" y="1618"/>
                  </a:lnTo>
                  <a:lnTo>
                    <a:pt x="227" y="1543"/>
                  </a:lnTo>
                  <a:lnTo>
                    <a:pt x="227" y="1468"/>
                  </a:lnTo>
                  <a:lnTo>
                    <a:pt x="245" y="1374"/>
                  </a:lnTo>
                  <a:lnTo>
                    <a:pt x="622" y="470"/>
                  </a:lnTo>
                  <a:lnTo>
                    <a:pt x="659" y="395"/>
                  </a:lnTo>
                  <a:lnTo>
                    <a:pt x="716" y="339"/>
                  </a:lnTo>
                  <a:lnTo>
                    <a:pt x="772" y="282"/>
                  </a:lnTo>
                  <a:lnTo>
                    <a:pt x="847" y="245"/>
                  </a:lnTo>
                  <a:lnTo>
                    <a:pt x="923" y="226"/>
                  </a:lnTo>
                  <a:close/>
                  <a:moveTo>
                    <a:pt x="998" y="0"/>
                  </a:moveTo>
                  <a:lnTo>
                    <a:pt x="866" y="19"/>
                  </a:lnTo>
                  <a:lnTo>
                    <a:pt x="753" y="38"/>
                  </a:lnTo>
                  <a:lnTo>
                    <a:pt x="659" y="94"/>
                  </a:lnTo>
                  <a:lnTo>
                    <a:pt x="565" y="169"/>
                  </a:lnTo>
                  <a:lnTo>
                    <a:pt x="471" y="263"/>
                  </a:lnTo>
                  <a:lnTo>
                    <a:pt x="415" y="376"/>
                  </a:lnTo>
                  <a:lnTo>
                    <a:pt x="38" y="1298"/>
                  </a:lnTo>
                  <a:lnTo>
                    <a:pt x="20" y="1411"/>
                  </a:lnTo>
                  <a:lnTo>
                    <a:pt x="1" y="1543"/>
                  </a:lnTo>
                  <a:lnTo>
                    <a:pt x="20" y="1656"/>
                  </a:lnTo>
                  <a:lnTo>
                    <a:pt x="57" y="1769"/>
                  </a:lnTo>
                  <a:lnTo>
                    <a:pt x="114" y="1882"/>
                  </a:lnTo>
                  <a:lnTo>
                    <a:pt x="189" y="1976"/>
                  </a:lnTo>
                  <a:lnTo>
                    <a:pt x="283" y="2051"/>
                  </a:lnTo>
                  <a:lnTo>
                    <a:pt x="377" y="2107"/>
                  </a:lnTo>
                  <a:lnTo>
                    <a:pt x="509" y="2145"/>
                  </a:lnTo>
                  <a:lnTo>
                    <a:pt x="622" y="2164"/>
                  </a:lnTo>
                  <a:lnTo>
                    <a:pt x="716" y="2145"/>
                  </a:lnTo>
                  <a:lnTo>
                    <a:pt x="810" y="2126"/>
                  </a:lnTo>
                  <a:lnTo>
                    <a:pt x="885" y="2089"/>
                  </a:lnTo>
                  <a:lnTo>
                    <a:pt x="960" y="2051"/>
                  </a:lnTo>
                  <a:lnTo>
                    <a:pt x="1036" y="1995"/>
                  </a:lnTo>
                  <a:lnTo>
                    <a:pt x="1111" y="1938"/>
                  </a:lnTo>
                  <a:lnTo>
                    <a:pt x="1149" y="1863"/>
                  </a:lnTo>
                  <a:lnTo>
                    <a:pt x="1205" y="1769"/>
                  </a:lnTo>
                  <a:lnTo>
                    <a:pt x="1581" y="847"/>
                  </a:lnTo>
                  <a:lnTo>
                    <a:pt x="1600" y="734"/>
                  </a:lnTo>
                  <a:lnTo>
                    <a:pt x="1619" y="621"/>
                  </a:lnTo>
                  <a:lnTo>
                    <a:pt x="1600" y="489"/>
                  </a:lnTo>
                  <a:lnTo>
                    <a:pt x="1581" y="376"/>
                  </a:lnTo>
                  <a:lnTo>
                    <a:pt x="1506" y="263"/>
                  </a:lnTo>
                  <a:lnTo>
                    <a:pt x="1431" y="169"/>
                  </a:lnTo>
                  <a:lnTo>
                    <a:pt x="1337" y="94"/>
                  </a:lnTo>
                  <a:lnTo>
                    <a:pt x="1243" y="38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89" name="Google Shape;5989;p35"/>
            <p:cNvSpPr/>
            <p:nvPr/>
          </p:nvSpPr>
          <p:spPr>
            <a:xfrm>
              <a:off x="3446125" y="725450"/>
              <a:ext cx="16975" cy="26350"/>
            </a:xfrm>
            <a:custGeom>
              <a:avLst/>
              <a:gdLst/>
              <a:ahLst/>
              <a:cxnLst/>
              <a:rect l="l" t="t" r="r" b="b"/>
              <a:pathLst>
                <a:path w="679" h="1054" extrusionOk="0">
                  <a:moveTo>
                    <a:pt x="490" y="0"/>
                  </a:moveTo>
                  <a:lnTo>
                    <a:pt x="396" y="19"/>
                  </a:lnTo>
                  <a:lnTo>
                    <a:pt x="321" y="56"/>
                  </a:lnTo>
                  <a:lnTo>
                    <a:pt x="264" y="113"/>
                  </a:lnTo>
                  <a:lnTo>
                    <a:pt x="226" y="188"/>
                  </a:lnTo>
                  <a:lnTo>
                    <a:pt x="19" y="677"/>
                  </a:lnTo>
                  <a:lnTo>
                    <a:pt x="1" y="734"/>
                  </a:lnTo>
                  <a:lnTo>
                    <a:pt x="1" y="771"/>
                  </a:lnTo>
                  <a:lnTo>
                    <a:pt x="19" y="884"/>
                  </a:lnTo>
                  <a:lnTo>
                    <a:pt x="76" y="978"/>
                  </a:lnTo>
                  <a:lnTo>
                    <a:pt x="114" y="997"/>
                  </a:lnTo>
                  <a:lnTo>
                    <a:pt x="170" y="1035"/>
                  </a:lnTo>
                  <a:lnTo>
                    <a:pt x="226" y="1054"/>
                  </a:lnTo>
                  <a:lnTo>
                    <a:pt x="283" y="1054"/>
                  </a:lnTo>
                  <a:lnTo>
                    <a:pt x="377" y="1035"/>
                  </a:lnTo>
                  <a:lnTo>
                    <a:pt x="471" y="978"/>
                  </a:lnTo>
                  <a:lnTo>
                    <a:pt x="509" y="922"/>
                  </a:lnTo>
                  <a:lnTo>
                    <a:pt x="528" y="884"/>
                  </a:lnTo>
                  <a:lnTo>
                    <a:pt x="640" y="602"/>
                  </a:lnTo>
                  <a:lnTo>
                    <a:pt x="678" y="527"/>
                  </a:lnTo>
                  <a:lnTo>
                    <a:pt x="678" y="433"/>
                  </a:lnTo>
                  <a:lnTo>
                    <a:pt x="678" y="358"/>
                  </a:lnTo>
                  <a:lnTo>
                    <a:pt x="659" y="282"/>
                  </a:lnTo>
                  <a:lnTo>
                    <a:pt x="640" y="207"/>
                  </a:lnTo>
                  <a:lnTo>
                    <a:pt x="603" y="132"/>
                  </a:lnTo>
                  <a:lnTo>
                    <a:pt x="546" y="56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90" name="Google Shape;5990;p35"/>
            <p:cNvSpPr/>
            <p:nvPr/>
          </p:nvSpPr>
          <p:spPr>
            <a:xfrm>
              <a:off x="3443300" y="723075"/>
              <a:ext cx="22600" cy="31550"/>
            </a:xfrm>
            <a:custGeom>
              <a:avLst/>
              <a:gdLst/>
              <a:ahLst/>
              <a:cxnLst/>
              <a:rect l="l" t="t" r="r" b="b"/>
              <a:pathLst>
                <a:path w="904" h="1262" extrusionOk="0">
                  <a:moveTo>
                    <a:pt x="565" y="208"/>
                  </a:moveTo>
                  <a:lnTo>
                    <a:pt x="641" y="321"/>
                  </a:lnTo>
                  <a:lnTo>
                    <a:pt x="678" y="415"/>
                  </a:lnTo>
                  <a:lnTo>
                    <a:pt x="678" y="547"/>
                  </a:lnTo>
                  <a:lnTo>
                    <a:pt x="659" y="659"/>
                  </a:lnTo>
                  <a:lnTo>
                    <a:pt x="546" y="942"/>
                  </a:lnTo>
                  <a:lnTo>
                    <a:pt x="509" y="979"/>
                  </a:lnTo>
                  <a:lnTo>
                    <a:pt x="452" y="1017"/>
                  </a:lnTo>
                  <a:lnTo>
                    <a:pt x="396" y="1036"/>
                  </a:lnTo>
                  <a:lnTo>
                    <a:pt x="321" y="1017"/>
                  </a:lnTo>
                  <a:lnTo>
                    <a:pt x="264" y="979"/>
                  </a:lnTo>
                  <a:lnTo>
                    <a:pt x="227" y="942"/>
                  </a:lnTo>
                  <a:lnTo>
                    <a:pt x="227" y="866"/>
                  </a:lnTo>
                  <a:lnTo>
                    <a:pt x="227" y="810"/>
                  </a:lnTo>
                  <a:lnTo>
                    <a:pt x="434" y="321"/>
                  </a:lnTo>
                  <a:lnTo>
                    <a:pt x="490" y="246"/>
                  </a:lnTo>
                  <a:lnTo>
                    <a:pt x="565" y="208"/>
                  </a:lnTo>
                  <a:close/>
                  <a:moveTo>
                    <a:pt x="471" y="1"/>
                  </a:moveTo>
                  <a:lnTo>
                    <a:pt x="377" y="57"/>
                  </a:lnTo>
                  <a:lnTo>
                    <a:pt x="283" y="133"/>
                  </a:lnTo>
                  <a:lnTo>
                    <a:pt x="227" y="227"/>
                  </a:lnTo>
                  <a:lnTo>
                    <a:pt x="38" y="716"/>
                  </a:lnTo>
                  <a:lnTo>
                    <a:pt x="1" y="791"/>
                  </a:lnTo>
                  <a:lnTo>
                    <a:pt x="1" y="866"/>
                  </a:lnTo>
                  <a:lnTo>
                    <a:pt x="1" y="942"/>
                  </a:lnTo>
                  <a:lnTo>
                    <a:pt x="38" y="1017"/>
                  </a:lnTo>
                  <a:lnTo>
                    <a:pt x="57" y="1092"/>
                  </a:lnTo>
                  <a:lnTo>
                    <a:pt x="114" y="1149"/>
                  </a:lnTo>
                  <a:lnTo>
                    <a:pt x="170" y="1186"/>
                  </a:lnTo>
                  <a:lnTo>
                    <a:pt x="245" y="1224"/>
                  </a:lnTo>
                  <a:lnTo>
                    <a:pt x="321" y="1243"/>
                  </a:lnTo>
                  <a:lnTo>
                    <a:pt x="396" y="1262"/>
                  </a:lnTo>
                  <a:lnTo>
                    <a:pt x="490" y="1243"/>
                  </a:lnTo>
                  <a:lnTo>
                    <a:pt x="603" y="1186"/>
                  </a:lnTo>
                  <a:lnTo>
                    <a:pt x="678" y="1111"/>
                  </a:lnTo>
                  <a:lnTo>
                    <a:pt x="753" y="1017"/>
                  </a:lnTo>
                  <a:lnTo>
                    <a:pt x="866" y="735"/>
                  </a:lnTo>
                  <a:lnTo>
                    <a:pt x="885" y="641"/>
                  </a:lnTo>
                  <a:lnTo>
                    <a:pt x="904" y="547"/>
                  </a:lnTo>
                  <a:lnTo>
                    <a:pt x="904" y="453"/>
                  </a:lnTo>
                  <a:lnTo>
                    <a:pt x="885" y="340"/>
                  </a:lnTo>
                  <a:lnTo>
                    <a:pt x="847" y="246"/>
                  </a:lnTo>
                  <a:lnTo>
                    <a:pt x="810" y="170"/>
                  </a:lnTo>
                  <a:lnTo>
                    <a:pt x="735" y="76"/>
                  </a:lnTo>
                  <a:lnTo>
                    <a:pt x="659" y="20"/>
                  </a:lnTo>
                  <a:lnTo>
                    <a:pt x="60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91" name="Google Shape;5991;p35"/>
            <p:cNvSpPr/>
            <p:nvPr/>
          </p:nvSpPr>
          <p:spPr>
            <a:xfrm>
              <a:off x="3437650" y="728250"/>
              <a:ext cx="16025" cy="16500"/>
            </a:xfrm>
            <a:custGeom>
              <a:avLst/>
              <a:gdLst/>
              <a:ahLst/>
              <a:cxnLst/>
              <a:rect l="l" t="t" r="r" b="b"/>
              <a:pathLst>
                <a:path w="641" h="660" extrusionOk="0">
                  <a:moveTo>
                    <a:pt x="227" y="1"/>
                  </a:moveTo>
                  <a:lnTo>
                    <a:pt x="1" y="659"/>
                  </a:lnTo>
                  <a:lnTo>
                    <a:pt x="641" y="47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92" name="Google Shape;5992;p35"/>
            <p:cNvSpPr/>
            <p:nvPr/>
          </p:nvSpPr>
          <p:spPr>
            <a:xfrm>
              <a:off x="3406150" y="713675"/>
              <a:ext cx="16025" cy="16025"/>
            </a:xfrm>
            <a:custGeom>
              <a:avLst/>
              <a:gdLst/>
              <a:ahLst/>
              <a:cxnLst/>
              <a:rect l="l" t="t" r="r" b="b"/>
              <a:pathLst>
                <a:path w="641" h="641" extrusionOk="0">
                  <a:moveTo>
                    <a:pt x="226" y="1"/>
                  </a:moveTo>
                  <a:lnTo>
                    <a:pt x="0" y="640"/>
                  </a:lnTo>
                  <a:lnTo>
                    <a:pt x="640" y="471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93" name="Google Shape;5993;p35"/>
            <p:cNvSpPr/>
            <p:nvPr/>
          </p:nvSpPr>
          <p:spPr>
            <a:xfrm>
              <a:off x="3413675" y="764475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76" y="1"/>
                  </a:moveTo>
                  <a:lnTo>
                    <a:pt x="38" y="2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38" y="132"/>
                  </a:lnTo>
                  <a:lnTo>
                    <a:pt x="76" y="170"/>
                  </a:lnTo>
                  <a:lnTo>
                    <a:pt x="151" y="208"/>
                  </a:lnTo>
                  <a:lnTo>
                    <a:pt x="207" y="227"/>
                  </a:lnTo>
                  <a:lnTo>
                    <a:pt x="283" y="227"/>
                  </a:lnTo>
                  <a:lnTo>
                    <a:pt x="320" y="208"/>
                  </a:lnTo>
                  <a:lnTo>
                    <a:pt x="358" y="189"/>
                  </a:lnTo>
                  <a:lnTo>
                    <a:pt x="358" y="151"/>
                  </a:lnTo>
                  <a:lnTo>
                    <a:pt x="320" y="95"/>
                  </a:lnTo>
                  <a:lnTo>
                    <a:pt x="283" y="57"/>
                  </a:lnTo>
                  <a:lnTo>
                    <a:pt x="207" y="20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94" name="Google Shape;5994;p35"/>
            <p:cNvSpPr/>
            <p:nvPr/>
          </p:nvSpPr>
          <p:spPr>
            <a:xfrm>
              <a:off x="3410850" y="761650"/>
              <a:ext cx="14600" cy="11325"/>
            </a:xfrm>
            <a:custGeom>
              <a:avLst/>
              <a:gdLst/>
              <a:ahLst/>
              <a:cxnLst/>
              <a:rect l="l" t="t" r="r" b="b"/>
              <a:pathLst>
                <a:path w="584" h="453" extrusionOk="0">
                  <a:moveTo>
                    <a:pt x="189" y="1"/>
                  </a:moveTo>
                  <a:lnTo>
                    <a:pt x="132" y="20"/>
                  </a:lnTo>
                  <a:lnTo>
                    <a:pt x="76" y="38"/>
                  </a:lnTo>
                  <a:lnTo>
                    <a:pt x="38" y="76"/>
                  </a:lnTo>
                  <a:lnTo>
                    <a:pt x="19" y="114"/>
                  </a:lnTo>
                  <a:lnTo>
                    <a:pt x="0" y="189"/>
                  </a:lnTo>
                  <a:lnTo>
                    <a:pt x="19" y="245"/>
                  </a:lnTo>
                  <a:lnTo>
                    <a:pt x="57" y="302"/>
                  </a:lnTo>
                  <a:lnTo>
                    <a:pt x="95" y="340"/>
                  </a:lnTo>
                  <a:lnTo>
                    <a:pt x="151" y="377"/>
                  </a:lnTo>
                  <a:lnTo>
                    <a:pt x="207" y="415"/>
                  </a:lnTo>
                  <a:lnTo>
                    <a:pt x="302" y="434"/>
                  </a:lnTo>
                  <a:lnTo>
                    <a:pt x="377" y="452"/>
                  </a:lnTo>
                  <a:lnTo>
                    <a:pt x="396" y="452"/>
                  </a:lnTo>
                  <a:lnTo>
                    <a:pt x="452" y="434"/>
                  </a:lnTo>
                  <a:lnTo>
                    <a:pt x="509" y="415"/>
                  </a:lnTo>
                  <a:lnTo>
                    <a:pt x="546" y="377"/>
                  </a:lnTo>
                  <a:lnTo>
                    <a:pt x="565" y="340"/>
                  </a:lnTo>
                  <a:lnTo>
                    <a:pt x="584" y="302"/>
                  </a:lnTo>
                  <a:lnTo>
                    <a:pt x="584" y="264"/>
                  </a:lnTo>
                  <a:lnTo>
                    <a:pt x="546" y="170"/>
                  </a:lnTo>
                  <a:lnTo>
                    <a:pt x="471" y="95"/>
                  </a:lnTo>
                  <a:lnTo>
                    <a:pt x="377" y="38"/>
                  </a:lnTo>
                  <a:lnTo>
                    <a:pt x="283" y="20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95" name="Google Shape;5995;p35"/>
            <p:cNvSpPr/>
            <p:nvPr/>
          </p:nvSpPr>
          <p:spPr>
            <a:xfrm>
              <a:off x="3357225" y="750375"/>
              <a:ext cx="32000" cy="21175"/>
            </a:xfrm>
            <a:custGeom>
              <a:avLst/>
              <a:gdLst/>
              <a:ahLst/>
              <a:cxnLst/>
              <a:rect l="l" t="t" r="r" b="b"/>
              <a:pathLst>
                <a:path w="1280" h="847" extrusionOk="0">
                  <a:moveTo>
                    <a:pt x="302" y="0"/>
                  </a:moveTo>
                  <a:lnTo>
                    <a:pt x="207" y="19"/>
                  </a:lnTo>
                  <a:lnTo>
                    <a:pt x="132" y="57"/>
                  </a:lnTo>
                  <a:lnTo>
                    <a:pt x="57" y="94"/>
                  </a:lnTo>
                  <a:lnTo>
                    <a:pt x="19" y="170"/>
                  </a:lnTo>
                  <a:lnTo>
                    <a:pt x="1" y="245"/>
                  </a:lnTo>
                  <a:lnTo>
                    <a:pt x="19" y="320"/>
                  </a:lnTo>
                  <a:lnTo>
                    <a:pt x="57" y="395"/>
                  </a:lnTo>
                  <a:lnTo>
                    <a:pt x="113" y="489"/>
                  </a:lnTo>
                  <a:lnTo>
                    <a:pt x="189" y="565"/>
                  </a:lnTo>
                  <a:lnTo>
                    <a:pt x="264" y="640"/>
                  </a:lnTo>
                  <a:lnTo>
                    <a:pt x="377" y="715"/>
                  </a:lnTo>
                  <a:lnTo>
                    <a:pt x="509" y="772"/>
                  </a:lnTo>
                  <a:lnTo>
                    <a:pt x="621" y="809"/>
                  </a:lnTo>
                  <a:lnTo>
                    <a:pt x="753" y="847"/>
                  </a:lnTo>
                  <a:lnTo>
                    <a:pt x="979" y="847"/>
                  </a:lnTo>
                  <a:lnTo>
                    <a:pt x="1073" y="828"/>
                  </a:lnTo>
                  <a:lnTo>
                    <a:pt x="1167" y="791"/>
                  </a:lnTo>
                  <a:lnTo>
                    <a:pt x="1224" y="734"/>
                  </a:lnTo>
                  <a:lnTo>
                    <a:pt x="1261" y="678"/>
                  </a:lnTo>
                  <a:lnTo>
                    <a:pt x="1280" y="602"/>
                  </a:lnTo>
                  <a:lnTo>
                    <a:pt x="1280" y="527"/>
                  </a:lnTo>
                  <a:lnTo>
                    <a:pt x="1242" y="433"/>
                  </a:lnTo>
                  <a:lnTo>
                    <a:pt x="1186" y="358"/>
                  </a:lnTo>
                  <a:lnTo>
                    <a:pt x="1111" y="282"/>
                  </a:lnTo>
                  <a:lnTo>
                    <a:pt x="1017" y="207"/>
                  </a:lnTo>
                  <a:lnTo>
                    <a:pt x="904" y="132"/>
                  </a:lnTo>
                  <a:lnTo>
                    <a:pt x="791" y="76"/>
                  </a:lnTo>
                  <a:lnTo>
                    <a:pt x="659" y="38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96" name="Google Shape;5996;p35"/>
            <p:cNvSpPr/>
            <p:nvPr/>
          </p:nvSpPr>
          <p:spPr>
            <a:xfrm>
              <a:off x="3354875" y="747550"/>
              <a:ext cx="37175" cy="26825"/>
            </a:xfrm>
            <a:custGeom>
              <a:avLst/>
              <a:gdLst/>
              <a:ahLst/>
              <a:cxnLst/>
              <a:rect l="l" t="t" r="r" b="b"/>
              <a:pathLst>
                <a:path w="1487" h="1073" extrusionOk="0">
                  <a:moveTo>
                    <a:pt x="490" y="207"/>
                  </a:moveTo>
                  <a:lnTo>
                    <a:pt x="659" y="226"/>
                  </a:lnTo>
                  <a:lnTo>
                    <a:pt x="847" y="283"/>
                  </a:lnTo>
                  <a:lnTo>
                    <a:pt x="941" y="339"/>
                  </a:lnTo>
                  <a:lnTo>
                    <a:pt x="1035" y="395"/>
                  </a:lnTo>
                  <a:lnTo>
                    <a:pt x="1111" y="452"/>
                  </a:lnTo>
                  <a:lnTo>
                    <a:pt x="1167" y="527"/>
                  </a:lnTo>
                  <a:lnTo>
                    <a:pt x="1223" y="584"/>
                  </a:lnTo>
                  <a:lnTo>
                    <a:pt x="1261" y="640"/>
                  </a:lnTo>
                  <a:lnTo>
                    <a:pt x="1261" y="697"/>
                  </a:lnTo>
                  <a:lnTo>
                    <a:pt x="1261" y="753"/>
                  </a:lnTo>
                  <a:lnTo>
                    <a:pt x="1223" y="791"/>
                  </a:lnTo>
                  <a:lnTo>
                    <a:pt x="1186" y="809"/>
                  </a:lnTo>
                  <a:lnTo>
                    <a:pt x="1129" y="828"/>
                  </a:lnTo>
                  <a:lnTo>
                    <a:pt x="1073" y="847"/>
                  </a:lnTo>
                  <a:lnTo>
                    <a:pt x="866" y="847"/>
                  </a:lnTo>
                  <a:lnTo>
                    <a:pt x="753" y="809"/>
                  </a:lnTo>
                  <a:lnTo>
                    <a:pt x="640" y="772"/>
                  </a:lnTo>
                  <a:lnTo>
                    <a:pt x="527" y="734"/>
                  </a:lnTo>
                  <a:lnTo>
                    <a:pt x="433" y="659"/>
                  </a:lnTo>
                  <a:lnTo>
                    <a:pt x="358" y="602"/>
                  </a:lnTo>
                  <a:lnTo>
                    <a:pt x="283" y="527"/>
                  </a:lnTo>
                  <a:lnTo>
                    <a:pt x="245" y="471"/>
                  </a:lnTo>
                  <a:lnTo>
                    <a:pt x="226" y="414"/>
                  </a:lnTo>
                  <a:lnTo>
                    <a:pt x="207" y="358"/>
                  </a:lnTo>
                  <a:lnTo>
                    <a:pt x="226" y="320"/>
                  </a:lnTo>
                  <a:lnTo>
                    <a:pt x="245" y="283"/>
                  </a:lnTo>
                  <a:lnTo>
                    <a:pt x="283" y="245"/>
                  </a:lnTo>
                  <a:lnTo>
                    <a:pt x="339" y="226"/>
                  </a:lnTo>
                  <a:lnTo>
                    <a:pt x="414" y="226"/>
                  </a:lnTo>
                  <a:lnTo>
                    <a:pt x="490" y="207"/>
                  </a:lnTo>
                  <a:close/>
                  <a:moveTo>
                    <a:pt x="396" y="0"/>
                  </a:moveTo>
                  <a:lnTo>
                    <a:pt x="264" y="19"/>
                  </a:lnTo>
                  <a:lnTo>
                    <a:pt x="151" y="76"/>
                  </a:lnTo>
                  <a:lnTo>
                    <a:pt x="76" y="151"/>
                  </a:lnTo>
                  <a:lnTo>
                    <a:pt x="19" y="245"/>
                  </a:lnTo>
                  <a:lnTo>
                    <a:pt x="0" y="339"/>
                  </a:lnTo>
                  <a:lnTo>
                    <a:pt x="0" y="452"/>
                  </a:lnTo>
                  <a:lnTo>
                    <a:pt x="38" y="565"/>
                  </a:lnTo>
                  <a:lnTo>
                    <a:pt x="113" y="659"/>
                  </a:lnTo>
                  <a:lnTo>
                    <a:pt x="207" y="753"/>
                  </a:lnTo>
                  <a:lnTo>
                    <a:pt x="301" y="847"/>
                  </a:lnTo>
                  <a:lnTo>
                    <a:pt x="414" y="922"/>
                  </a:lnTo>
                  <a:lnTo>
                    <a:pt x="546" y="979"/>
                  </a:lnTo>
                  <a:lnTo>
                    <a:pt x="772" y="1054"/>
                  </a:lnTo>
                  <a:lnTo>
                    <a:pt x="998" y="1073"/>
                  </a:lnTo>
                  <a:lnTo>
                    <a:pt x="1092" y="1073"/>
                  </a:lnTo>
                  <a:lnTo>
                    <a:pt x="1223" y="1035"/>
                  </a:lnTo>
                  <a:lnTo>
                    <a:pt x="1318" y="998"/>
                  </a:lnTo>
                  <a:lnTo>
                    <a:pt x="1412" y="922"/>
                  </a:lnTo>
                  <a:lnTo>
                    <a:pt x="1468" y="828"/>
                  </a:lnTo>
                  <a:lnTo>
                    <a:pt x="1487" y="734"/>
                  </a:lnTo>
                  <a:lnTo>
                    <a:pt x="1487" y="621"/>
                  </a:lnTo>
                  <a:lnTo>
                    <a:pt x="1449" y="527"/>
                  </a:lnTo>
                  <a:lnTo>
                    <a:pt x="1374" y="433"/>
                  </a:lnTo>
                  <a:lnTo>
                    <a:pt x="1299" y="320"/>
                  </a:lnTo>
                  <a:lnTo>
                    <a:pt x="1186" y="245"/>
                  </a:lnTo>
                  <a:lnTo>
                    <a:pt x="1073" y="151"/>
                  </a:lnTo>
                  <a:lnTo>
                    <a:pt x="922" y="76"/>
                  </a:lnTo>
                  <a:lnTo>
                    <a:pt x="791" y="38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97" name="Google Shape;5997;p35"/>
            <p:cNvSpPr/>
            <p:nvPr/>
          </p:nvSpPr>
          <p:spPr>
            <a:xfrm>
              <a:off x="3376500" y="757900"/>
              <a:ext cx="8975" cy="6125"/>
            </a:xfrm>
            <a:custGeom>
              <a:avLst/>
              <a:gdLst/>
              <a:ahLst/>
              <a:cxnLst/>
              <a:rect l="l" t="t" r="r" b="b"/>
              <a:pathLst>
                <a:path w="359" h="245" extrusionOk="0">
                  <a:moveTo>
                    <a:pt x="76" y="0"/>
                  </a:moveTo>
                  <a:lnTo>
                    <a:pt x="39" y="19"/>
                  </a:lnTo>
                  <a:lnTo>
                    <a:pt x="1" y="57"/>
                  </a:lnTo>
                  <a:lnTo>
                    <a:pt x="1" y="94"/>
                  </a:lnTo>
                  <a:lnTo>
                    <a:pt x="20" y="151"/>
                  </a:lnTo>
                  <a:lnTo>
                    <a:pt x="76" y="188"/>
                  </a:lnTo>
                  <a:lnTo>
                    <a:pt x="133" y="226"/>
                  </a:lnTo>
                  <a:lnTo>
                    <a:pt x="208" y="245"/>
                  </a:lnTo>
                  <a:lnTo>
                    <a:pt x="283" y="245"/>
                  </a:lnTo>
                  <a:lnTo>
                    <a:pt x="321" y="226"/>
                  </a:lnTo>
                  <a:lnTo>
                    <a:pt x="358" y="207"/>
                  </a:lnTo>
                  <a:lnTo>
                    <a:pt x="358" y="151"/>
                  </a:lnTo>
                  <a:lnTo>
                    <a:pt x="340" y="113"/>
                  </a:lnTo>
                  <a:lnTo>
                    <a:pt x="283" y="76"/>
                  </a:lnTo>
                  <a:lnTo>
                    <a:pt x="227" y="38"/>
                  </a:lnTo>
                  <a:lnTo>
                    <a:pt x="151" y="19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98" name="Google Shape;5998;p35"/>
            <p:cNvSpPr/>
            <p:nvPr/>
          </p:nvSpPr>
          <p:spPr>
            <a:xfrm>
              <a:off x="3438600" y="783300"/>
              <a:ext cx="32025" cy="21650"/>
            </a:xfrm>
            <a:custGeom>
              <a:avLst/>
              <a:gdLst/>
              <a:ahLst/>
              <a:cxnLst/>
              <a:rect l="l" t="t" r="r" b="b"/>
              <a:pathLst>
                <a:path w="1281" h="866" extrusionOk="0">
                  <a:moveTo>
                    <a:pt x="415" y="0"/>
                  </a:moveTo>
                  <a:lnTo>
                    <a:pt x="302" y="19"/>
                  </a:lnTo>
                  <a:lnTo>
                    <a:pt x="208" y="38"/>
                  </a:lnTo>
                  <a:lnTo>
                    <a:pt x="132" y="76"/>
                  </a:lnTo>
                  <a:lnTo>
                    <a:pt x="57" y="113"/>
                  </a:lnTo>
                  <a:lnTo>
                    <a:pt x="19" y="189"/>
                  </a:lnTo>
                  <a:lnTo>
                    <a:pt x="1" y="264"/>
                  </a:lnTo>
                  <a:lnTo>
                    <a:pt x="19" y="339"/>
                  </a:lnTo>
                  <a:lnTo>
                    <a:pt x="57" y="414"/>
                  </a:lnTo>
                  <a:lnTo>
                    <a:pt x="95" y="508"/>
                  </a:lnTo>
                  <a:lnTo>
                    <a:pt x="170" y="584"/>
                  </a:lnTo>
                  <a:lnTo>
                    <a:pt x="264" y="659"/>
                  </a:lnTo>
                  <a:lnTo>
                    <a:pt x="377" y="715"/>
                  </a:lnTo>
                  <a:lnTo>
                    <a:pt x="509" y="791"/>
                  </a:lnTo>
                  <a:lnTo>
                    <a:pt x="622" y="828"/>
                  </a:lnTo>
                  <a:lnTo>
                    <a:pt x="753" y="847"/>
                  </a:lnTo>
                  <a:lnTo>
                    <a:pt x="866" y="866"/>
                  </a:lnTo>
                  <a:lnTo>
                    <a:pt x="979" y="866"/>
                  </a:lnTo>
                  <a:lnTo>
                    <a:pt x="1073" y="847"/>
                  </a:lnTo>
                  <a:lnTo>
                    <a:pt x="1167" y="809"/>
                  </a:lnTo>
                  <a:lnTo>
                    <a:pt x="1224" y="753"/>
                  </a:lnTo>
                  <a:lnTo>
                    <a:pt x="1261" y="697"/>
                  </a:lnTo>
                  <a:lnTo>
                    <a:pt x="1280" y="621"/>
                  </a:lnTo>
                  <a:lnTo>
                    <a:pt x="1261" y="527"/>
                  </a:lnTo>
                  <a:lnTo>
                    <a:pt x="1242" y="452"/>
                  </a:lnTo>
                  <a:lnTo>
                    <a:pt x="1186" y="377"/>
                  </a:lnTo>
                  <a:lnTo>
                    <a:pt x="1111" y="283"/>
                  </a:lnTo>
                  <a:lnTo>
                    <a:pt x="1017" y="207"/>
                  </a:lnTo>
                  <a:lnTo>
                    <a:pt x="904" y="151"/>
                  </a:lnTo>
                  <a:lnTo>
                    <a:pt x="791" y="94"/>
                  </a:lnTo>
                  <a:lnTo>
                    <a:pt x="659" y="38"/>
                  </a:lnTo>
                  <a:lnTo>
                    <a:pt x="527" y="19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5999" name="Google Shape;5999;p35"/>
            <p:cNvSpPr/>
            <p:nvPr/>
          </p:nvSpPr>
          <p:spPr>
            <a:xfrm>
              <a:off x="3435775" y="780475"/>
              <a:ext cx="37650" cy="27300"/>
            </a:xfrm>
            <a:custGeom>
              <a:avLst/>
              <a:gdLst/>
              <a:ahLst/>
              <a:cxnLst/>
              <a:rect l="l" t="t" r="r" b="b"/>
              <a:pathLst>
                <a:path w="1506" h="1092" extrusionOk="0">
                  <a:moveTo>
                    <a:pt x="509" y="226"/>
                  </a:moveTo>
                  <a:lnTo>
                    <a:pt x="678" y="245"/>
                  </a:lnTo>
                  <a:lnTo>
                    <a:pt x="847" y="302"/>
                  </a:lnTo>
                  <a:lnTo>
                    <a:pt x="960" y="358"/>
                  </a:lnTo>
                  <a:lnTo>
                    <a:pt x="1054" y="414"/>
                  </a:lnTo>
                  <a:lnTo>
                    <a:pt x="1130" y="471"/>
                  </a:lnTo>
                  <a:lnTo>
                    <a:pt x="1186" y="527"/>
                  </a:lnTo>
                  <a:lnTo>
                    <a:pt x="1243" y="603"/>
                  </a:lnTo>
                  <a:lnTo>
                    <a:pt x="1261" y="659"/>
                  </a:lnTo>
                  <a:lnTo>
                    <a:pt x="1280" y="715"/>
                  </a:lnTo>
                  <a:lnTo>
                    <a:pt x="1280" y="753"/>
                  </a:lnTo>
                  <a:lnTo>
                    <a:pt x="1243" y="791"/>
                  </a:lnTo>
                  <a:lnTo>
                    <a:pt x="1205" y="828"/>
                  </a:lnTo>
                  <a:lnTo>
                    <a:pt x="1148" y="847"/>
                  </a:lnTo>
                  <a:lnTo>
                    <a:pt x="1073" y="866"/>
                  </a:lnTo>
                  <a:lnTo>
                    <a:pt x="885" y="866"/>
                  </a:lnTo>
                  <a:lnTo>
                    <a:pt x="772" y="828"/>
                  </a:lnTo>
                  <a:lnTo>
                    <a:pt x="659" y="791"/>
                  </a:lnTo>
                  <a:lnTo>
                    <a:pt x="546" y="734"/>
                  </a:lnTo>
                  <a:lnTo>
                    <a:pt x="452" y="678"/>
                  </a:lnTo>
                  <a:lnTo>
                    <a:pt x="377" y="621"/>
                  </a:lnTo>
                  <a:lnTo>
                    <a:pt x="321" y="565"/>
                  </a:lnTo>
                  <a:lnTo>
                    <a:pt x="264" y="508"/>
                  </a:lnTo>
                  <a:lnTo>
                    <a:pt x="245" y="433"/>
                  </a:lnTo>
                  <a:lnTo>
                    <a:pt x="227" y="377"/>
                  </a:lnTo>
                  <a:lnTo>
                    <a:pt x="245" y="339"/>
                  </a:lnTo>
                  <a:lnTo>
                    <a:pt x="264" y="302"/>
                  </a:lnTo>
                  <a:lnTo>
                    <a:pt x="302" y="264"/>
                  </a:lnTo>
                  <a:lnTo>
                    <a:pt x="358" y="245"/>
                  </a:lnTo>
                  <a:lnTo>
                    <a:pt x="433" y="226"/>
                  </a:lnTo>
                  <a:close/>
                  <a:moveTo>
                    <a:pt x="528" y="0"/>
                  </a:moveTo>
                  <a:lnTo>
                    <a:pt x="396" y="19"/>
                  </a:lnTo>
                  <a:lnTo>
                    <a:pt x="283" y="38"/>
                  </a:lnTo>
                  <a:lnTo>
                    <a:pt x="170" y="95"/>
                  </a:lnTo>
                  <a:lnTo>
                    <a:pt x="95" y="170"/>
                  </a:lnTo>
                  <a:lnTo>
                    <a:pt x="38" y="245"/>
                  </a:lnTo>
                  <a:lnTo>
                    <a:pt x="1" y="358"/>
                  </a:lnTo>
                  <a:lnTo>
                    <a:pt x="20" y="452"/>
                  </a:lnTo>
                  <a:lnTo>
                    <a:pt x="57" y="546"/>
                  </a:lnTo>
                  <a:lnTo>
                    <a:pt x="114" y="659"/>
                  </a:lnTo>
                  <a:lnTo>
                    <a:pt x="189" y="753"/>
                  </a:lnTo>
                  <a:lnTo>
                    <a:pt x="302" y="847"/>
                  </a:lnTo>
                  <a:lnTo>
                    <a:pt x="433" y="922"/>
                  </a:lnTo>
                  <a:lnTo>
                    <a:pt x="565" y="998"/>
                  </a:lnTo>
                  <a:lnTo>
                    <a:pt x="791" y="1073"/>
                  </a:lnTo>
                  <a:lnTo>
                    <a:pt x="1017" y="1092"/>
                  </a:lnTo>
                  <a:lnTo>
                    <a:pt x="1111" y="1092"/>
                  </a:lnTo>
                  <a:lnTo>
                    <a:pt x="1243" y="1054"/>
                  </a:lnTo>
                  <a:lnTo>
                    <a:pt x="1337" y="998"/>
                  </a:lnTo>
                  <a:lnTo>
                    <a:pt x="1431" y="941"/>
                  </a:lnTo>
                  <a:lnTo>
                    <a:pt x="1487" y="847"/>
                  </a:lnTo>
                  <a:lnTo>
                    <a:pt x="1506" y="753"/>
                  </a:lnTo>
                  <a:lnTo>
                    <a:pt x="1487" y="640"/>
                  </a:lnTo>
                  <a:lnTo>
                    <a:pt x="1468" y="546"/>
                  </a:lnTo>
                  <a:lnTo>
                    <a:pt x="1393" y="433"/>
                  </a:lnTo>
                  <a:lnTo>
                    <a:pt x="1318" y="339"/>
                  </a:lnTo>
                  <a:lnTo>
                    <a:pt x="1205" y="245"/>
                  </a:lnTo>
                  <a:lnTo>
                    <a:pt x="1092" y="170"/>
                  </a:lnTo>
                  <a:lnTo>
                    <a:pt x="942" y="95"/>
                  </a:lnTo>
                  <a:lnTo>
                    <a:pt x="810" y="57"/>
                  </a:lnTo>
                  <a:lnTo>
                    <a:pt x="659" y="19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00" name="Google Shape;6000;p35"/>
            <p:cNvSpPr/>
            <p:nvPr/>
          </p:nvSpPr>
          <p:spPr>
            <a:xfrm>
              <a:off x="3457425" y="791775"/>
              <a:ext cx="8950" cy="6125"/>
            </a:xfrm>
            <a:custGeom>
              <a:avLst/>
              <a:gdLst/>
              <a:ahLst/>
              <a:cxnLst/>
              <a:rect l="l" t="t" r="r" b="b"/>
              <a:pathLst>
                <a:path w="358" h="245" extrusionOk="0">
                  <a:moveTo>
                    <a:pt x="76" y="0"/>
                  </a:moveTo>
                  <a:lnTo>
                    <a:pt x="38" y="19"/>
                  </a:lnTo>
                  <a:lnTo>
                    <a:pt x="0" y="38"/>
                  </a:lnTo>
                  <a:lnTo>
                    <a:pt x="0" y="94"/>
                  </a:lnTo>
                  <a:lnTo>
                    <a:pt x="19" y="132"/>
                  </a:lnTo>
                  <a:lnTo>
                    <a:pt x="76" y="188"/>
                  </a:lnTo>
                  <a:lnTo>
                    <a:pt x="132" y="207"/>
                  </a:lnTo>
                  <a:lnTo>
                    <a:pt x="207" y="245"/>
                  </a:lnTo>
                  <a:lnTo>
                    <a:pt x="282" y="245"/>
                  </a:lnTo>
                  <a:lnTo>
                    <a:pt x="320" y="226"/>
                  </a:lnTo>
                  <a:lnTo>
                    <a:pt x="358" y="188"/>
                  </a:lnTo>
                  <a:lnTo>
                    <a:pt x="358" y="151"/>
                  </a:lnTo>
                  <a:lnTo>
                    <a:pt x="339" y="94"/>
                  </a:lnTo>
                  <a:lnTo>
                    <a:pt x="282" y="56"/>
                  </a:lnTo>
                  <a:lnTo>
                    <a:pt x="226" y="1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01" name="Google Shape;6001;p35"/>
            <p:cNvSpPr/>
            <p:nvPr/>
          </p:nvSpPr>
          <p:spPr>
            <a:xfrm>
              <a:off x="3400500" y="768725"/>
              <a:ext cx="28725" cy="20250"/>
            </a:xfrm>
            <a:custGeom>
              <a:avLst/>
              <a:gdLst/>
              <a:ahLst/>
              <a:cxnLst/>
              <a:rect l="l" t="t" r="r" b="b"/>
              <a:pathLst>
                <a:path w="1149" h="810" extrusionOk="0">
                  <a:moveTo>
                    <a:pt x="95" y="0"/>
                  </a:moveTo>
                  <a:lnTo>
                    <a:pt x="38" y="19"/>
                  </a:lnTo>
                  <a:lnTo>
                    <a:pt x="19" y="57"/>
                  </a:lnTo>
                  <a:lnTo>
                    <a:pt x="1" y="94"/>
                  </a:lnTo>
                  <a:lnTo>
                    <a:pt x="1" y="207"/>
                  </a:lnTo>
                  <a:lnTo>
                    <a:pt x="19" y="339"/>
                  </a:lnTo>
                  <a:lnTo>
                    <a:pt x="57" y="452"/>
                  </a:lnTo>
                  <a:lnTo>
                    <a:pt x="113" y="565"/>
                  </a:lnTo>
                  <a:lnTo>
                    <a:pt x="189" y="659"/>
                  </a:lnTo>
                  <a:lnTo>
                    <a:pt x="302" y="734"/>
                  </a:lnTo>
                  <a:lnTo>
                    <a:pt x="396" y="772"/>
                  </a:lnTo>
                  <a:lnTo>
                    <a:pt x="527" y="809"/>
                  </a:lnTo>
                  <a:lnTo>
                    <a:pt x="772" y="809"/>
                  </a:lnTo>
                  <a:lnTo>
                    <a:pt x="904" y="753"/>
                  </a:lnTo>
                  <a:lnTo>
                    <a:pt x="1035" y="677"/>
                  </a:lnTo>
                  <a:lnTo>
                    <a:pt x="1129" y="565"/>
                  </a:lnTo>
                  <a:lnTo>
                    <a:pt x="1148" y="527"/>
                  </a:lnTo>
                  <a:lnTo>
                    <a:pt x="1148" y="470"/>
                  </a:lnTo>
                  <a:lnTo>
                    <a:pt x="1129" y="433"/>
                  </a:lnTo>
                  <a:lnTo>
                    <a:pt x="1111" y="395"/>
                  </a:lnTo>
                  <a:lnTo>
                    <a:pt x="1073" y="376"/>
                  </a:lnTo>
                  <a:lnTo>
                    <a:pt x="1035" y="376"/>
                  </a:lnTo>
                  <a:lnTo>
                    <a:pt x="979" y="395"/>
                  </a:lnTo>
                  <a:lnTo>
                    <a:pt x="960" y="433"/>
                  </a:lnTo>
                  <a:lnTo>
                    <a:pt x="885" y="508"/>
                  </a:lnTo>
                  <a:lnTo>
                    <a:pt x="772" y="565"/>
                  </a:lnTo>
                  <a:lnTo>
                    <a:pt x="678" y="602"/>
                  </a:lnTo>
                  <a:lnTo>
                    <a:pt x="565" y="583"/>
                  </a:lnTo>
                  <a:lnTo>
                    <a:pt x="490" y="565"/>
                  </a:lnTo>
                  <a:lnTo>
                    <a:pt x="414" y="527"/>
                  </a:lnTo>
                  <a:lnTo>
                    <a:pt x="339" y="489"/>
                  </a:lnTo>
                  <a:lnTo>
                    <a:pt x="302" y="433"/>
                  </a:lnTo>
                  <a:lnTo>
                    <a:pt x="245" y="358"/>
                  </a:lnTo>
                  <a:lnTo>
                    <a:pt x="226" y="282"/>
                  </a:lnTo>
                  <a:lnTo>
                    <a:pt x="208" y="207"/>
                  </a:lnTo>
                  <a:lnTo>
                    <a:pt x="226" y="132"/>
                  </a:lnTo>
                  <a:lnTo>
                    <a:pt x="226" y="75"/>
                  </a:lnTo>
                  <a:lnTo>
                    <a:pt x="208" y="38"/>
                  </a:lnTo>
                  <a:lnTo>
                    <a:pt x="170" y="19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02" name="Google Shape;6002;p35"/>
            <p:cNvSpPr/>
            <p:nvPr/>
          </p:nvSpPr>
          <p:spPr>
            <a:xfrm>
              <a:off x="3392500" y="762600"/>
              <a:ext cx="16025" cy="11775"/>
            </a:xfrm>
            <a:custGeom>
              <a:avLst/>
              <a:gdLst/>
              <a:ahLst/>
              <a:cxnLst/>
              <a:rect l="l" t="t" r="r" b="b"/>
              <a:pathLst>
                <a:path w="641" h="471" extrusionOk="0">
                  <a:moveTo>
                    <a:pt x="471" y="0"/>
                  </a:moveTo>
                  <a:lnTo>
                    <a:pt x="433" y="38"/>
                  </a:lnTo>
                  <a:lnTo>
                    <a:pt x="415" y="76"/>
                  </a:lnTo>
                  <a:lnTo>
                    <a:pt x="415" y="113"/>
                  </a:lnTo>
                  <a:lnTo>
                    <a:pt x="415" y="189"/>
                  </a:lnTo>
                  <a:lnTo>
                    <a:pt x="377" y="226"/>
                  </a:lnTo>
                  <a:lnTo>
                    <a:pt x="339" y="245"/>
                  </a:lnTo>
                  <a:lnTo>
                    <a:pt x="283" y="264"/>
                  </a:lnTo>
                  <a:lnTo>
                    <a:pt x="245" y="245"/>
                  </a:lnTo>
                  <a:lnTo>
                    <a:pt x="208" y="207"/>
                  </a:lnTo>
                  <a:lnTo>
                    <a:pt x="170" y="170"/>
                  </a:lnTo>
                  <a:lnTo>
                    <a:pt x="95" y="170"/>
                  </a:lnTo>
                  <a:lnTo>
                    <a:pt x="57" y="189"/>
                  </a:lnTo>
                  <a:lnTo>
                    <a:pt x="20" y="207"/>
                  </a:lnTo>
                  <a:lnTo>
                    <a:pt x="1" y="264"/>
                  </a:lnTo>
                  <a:lnTo>
                    <a:pt x="1" y="302"/>
                  </a:lnTo>
                  <a:lnTo>
                    <a:pt x="20" y="339"/>
                  </a:lnTo>
                  <a:lnTo>
                    <a:pt x="76" y="396"/>
                  </a:lnTo>
                  <a:lnTo>
                    <a:pt x="132" y="433"/>
                  </a:lnTo>
                  <a:lnTo>
                    <a:pt x="189" y="452"/>
                  </a:lnTo>
                  <a:lnTo>
                    <a:pt x="245" y="471"/>
                  </a:lnTo>
                  <a:lnTo>
                    <a:pt x="415" y="471"/>
                  </a:lnTo>
                  <a:lnTo>
                    <a:pt x="509" y="414"/>
                  </a:lnTo>
                  <a:lnTo>
                    <a:pt x="565" y="339"/>
                  </a:lnTo>
                  <a:lnTo>
                    <a:pt x="622" y="264"/>
                  </a:lnTo>
                  <a:lnTo>
                    <a:pt x="640" y="170"/>
                  </a:lnTo>
                  <a:lnTo>
                    <a:pt x="640" y="76"/>
                  </a:lnTo>
                  <a:lnTo>
                    <a:pt x="622" y="38"/>
                  </a:lnTo>
                  <a:lnTo>
                    <a:pt x="603" y="1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03" name="Google Shape;6003;p35"/>
            <p:cNvSpPr/>
            <p:nvPr/>
          </p:nvSpPr>
          <p:spPr>
            <a:xfrm>
              <a:off x="3424500" y="772000"/>
              <a:ext cx="12250" cy="16025"/>
            </a:xfrm>
            <a:custGeom>
              <a:avLst/>
              <a:gdLst/>
              <a:ahLst/>
              <a:cxnLst/>
              <a:rect l="l" t="t" r="r" b="b"/>
              <a:pathLst>
                <a:path w="490" h="641" extrusionOk="0">
                  <a:moveTo>
                    <a:pt x="169" y="1"/>
                  </a:moveTo>
                  <a:lnTo>
                    <a:pt x="132" y="20"/>
                  </a:lnTo>
                  <a:lnTo>
                    <a:pt x="57" y="95"/>
                  </a:lnTo>
                  <a:lnTo>
                    <a:pt x="19" y="170"/>
                  </a:lnTo>
                  <a:lnTo>
                    <a:pt x="0" y="264"/>
                  </a:lnTo>
                  <a:lnTo>
                    <a:pt x="0" y="358"/>
                  </a:lnTo>
                  <a:lnTo>
                    <a:pt x="19" y="415"/>
                  </a:lnTo>
                  <a:lnTo>
                    <a:pt x="38" y="471"/>
                  </a:lnTo>
                  <a:lnTo>
                    <a:pt x="113" y="565"/>
                  </a:lnTo>
                  <a:lnTo>
                    <a:pt x="226" y="622"/>
                  </a:lnTo>
                  <a:lnTo>
                    <a:pt x="339" y="641"/>
                  </a:lnTo>
                  <a:lnTo>
                    <a:pt x="395" y="641"/>
                  </a:lnTo>
                  <a:lnTo>
                    <a:pt x="433" y="622"/>
                  </a:lnTo>
                  <a:lnTo>
                    <a:pt x="471" y="584"/>
                  </a:lnTo>
                  <a:lnTo>
                    <a:pt x="489" y="546"/>
                  </a:lnTo>
                  <a:lnTo>
                    <a:pt x="489" y="509"/>
                  </a:lnTo>
                  <a:lnTo>
                    <a:pt x="471" y="471"/>
                  </a:lnTo>
                  <a:lnTo>
                    <a:pt x="433" y="434"/>
                  </a:lnTo>
                  <a:lnTo>
                    <a:pt x="395" y="415"/>
                  </a:lnTo>
                  <a:lnTo>
                    <a:pt x="301" y="415"/>
                  </a:lnTo>
                  <a:lnTo>
                    <a:pt x="264" y="396"/>
                  </a:lnTo>
                  <a:lnTo>
                    <a:pt x="226" y="358"/>
                  </a:lnTo>
                  <a:lnTo>
                    <a:pt x="226" y="321"/>
                  </a:lnTo>
                  <a:lnTo>
                    <a:pt x="226" y="245"/>
                  </a:lnTo>
                  <a:lnTo>
                    <a:pt x="264" y="208"/>
                  </a:lnTo>
                  <a:lnTo>
                    <a:pt x="301" y="170"/>
                  </a:lnTo>
                  <a:lnTo>
                    <a:pt x="301" y="132"/>
                  </a:lnTo>
                  <a:lnTo>
                    <a:pt x="301" y="95"/>
                  </a:lnTo>
                  <a:lnTo>
                    <a:pt x="282" y="38"/>
                  </a:lnTo>
                  <a:lnTo>
                    <a:pt x="264" y="20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04" name="Google Shape;6004;p35"/>
            <p:cNvSpPr/>
            <p:nvPr/>
          </p:nvSpPr>
          <p:spPr>
            <a:xfrm>
              <a:off x="3415075" y="692050"/>
              <a:ext cx="19800" cy="14600"/>
            </a:xfrm>
            <a:custGeom>
              <a:avLst/>
              <a:gdLst/>
              <a:ahLst/>
              <a:cxnLst/>
              <a:rect l="l" t="t" r="r" b="b"/>
              <a:pathLst>
                <a:path w="792" h="584" extrusionOk="0">
                  <a:moveTo>
                    <a:pt x="302" y="0"/>
                  </a:moveTo>
                  <a:lnTo>
                    <a:pt x="189" y="19"/>
                  </a:lnTo>
                  <a:lnTo>
                    <a:pt x="95" y="94"/>
                  </a:lnTo>
                  <a:lnTo>
                    <a:pt x="20" y="169"/>
                  </a:lnTo>
                  <a:lnTo>
                    <a:pt x="1" y="207"/>
                  </a:lnTo>
                  <a:lnTo>
                    <a:pt x="1" y="264"/>
                  </a:lnTo>
                  <a:lnTo>
                    <a:pt x="1" y="301"/>
                  </a:lnTo>
                  <a:lnTo>
                    <a:pt x="38" y="320"/>
                  </a:lnTo>
                  <a:lnTo>
                    <a:pt x="76" y="339"/>
                  </a:lnTo>
                  <a:lnTo>
                    <a:pt x="151" y="339"/>
                  </a:lnTo>
                  <a:lnTo>
                    <a:pt x="189" y="301"/>
                  </a:lnTo>
                  <a:lnTo>
                    <a:pt x="227" y="264"/>
                  </a:lnTo>
                  <a:lnTo>
                    <a:pt x="283" y="226"/>
                  </a:lnTo>
                  <a:lnTo>
                    <a:pt x="396" y="226"/>
                  </a:lnTo>
                  <a:lnTo>
                    <a:pt x="471" y="245"/>
                  </a:lnTo>
                  <a:lnTo>
                    <a:pt x="528" y="301"/>
                  </a:lnTo>
                  <a:lnTo>
                    <a:pt x="565" y="376"/>
                  </a:lnTo>
                  <a:lnTo>
                    <a:pt x="565" y="452"/>
                  </a:lnTo>
                  <a:lnTo>
                    <a:pt x="565" y="508"/>
                  </a:lnTo>
                  <a:lnTo>
                    <a:pt x="584" y="546"/>
                  </a:lnTo>
                  <a:lnTo>
                    <a:pt x="622" y="565"/>
                  </a:lnTo>
                  <a:lnTo>
                    <a:pt x="659" y="583"/>
                  </a:lnTo>
                  <a:lnTo>
                    <a:pt x="716" y="583"/>
                  </a:lnTo>
                  <a:lnTo>
                    <a:pt x="753" y="565"/>
                  </a:lnTo>
                  <a:lnTo>
                    <a:pt x="772" y="527"/>
                  </a:lnTo>
                  <a:lnTo>
                    <a:pt x="791" y="489"/>
                  </a:lnTo>
                  <a:lnTo>
                    <a:pt x="791" y="414"/>
                  </a:lnTo>
                  <a:lnTo>
                    <a:pt x="772" y="320"/>
                  </a:lnTo>
                  <a:lnTo>
                    <a:pt x="753" y="245"/>
                  </a:lnTo>
                  <a:lnTo>
                    <a:pt x="716" y="169"/>
                  </a:lnTo>
                  <a:lnTo>
                    <a:pt x="659" y="113"/>
                  </a:lnTo>
                  <a:lnTo>
                    <a:pt x="584" y="57"/>
                  </a:lnTo>
                  <a:lnTo>
                    <a:pt x="509" y="1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05" name="Google Shape;6005;p35"/>
            <p:cNvSpPr/>
            <p:nvPr/>
          </p:nvSpPr>
          <p:spPr>
            <a:xfrm>
              <a:off x="3450375" y="706625"/>
              <a:ext cx="20250" cy="14600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320" y="0"/>
                  </a:moveTo>
                  <a:lnTo>
                    <a:pt x="207" y="19"/>
                  </a:lnTo>
                  <a:lnTo>
                    <a:pt x="113" y="94"/>
                  </a:lnTo>
                  <a:lnTo>
                    <a:pt x="19" y="170"/>
                  </a:lnTo>
                  <a:lnTo>
                    <a:pt x="0" y="207"/>
                  </a:lnTo>
                  <a:lnTo>
                    <a:pt x="0" y="264"/>
                  </a:lnTo>
                  <a:lnTo>
                    <a:pt x="19" y="301"/>
                  </a:lnTo>
                  <a:lnTo>
                    <a:pt x="56" y="320"/>
                  </a:lnTo>
                  <a:lnTo>
                    <a:pt x="94" y="339"/>
                  </a:lnTo>
                  <a:lnTo>
                    <a:pt x="169" y="339"/>
                  </a:lnTo>
                  <a:lnTo>
                    <a:pt x="207" y="301"/>
                  </a:lnTo>
                  <a:lnTo>
                    <a:pt x="245" y="264"/>
                  </a:lnTo>
                  <a:lnTo>
                    <a:pt x="282" y="226"/>
                  </a:lnTo>
                  <a:lnTo>
                    <a:pt x="395" y="226"/>
                  </a:lnTo>
                  <a:lnTo>
                    <a:pt x="489" y="245"/>
                  </a:lnTo>
                  <a:lnTo>
                    <a:pt x="546" y="301"/>
                  </a:lnTo>
                  <a:lnTo>
                    <a:pt x="583" y="377"/>
                  </a:lnTo>
                  <a:lnTo>
                    <a:pt x="583" y="452"/>
                  </a:lnTo>
                  <a:lnTo>
                    <a:pt x="583" y="508"/>
                  </a:lnTo>
                  <a:lnTo>
                    <a:pt x="602" y="546"/>
                  </a:lnTo>
                  <a:lnTo>
                    <a:pt x="621" y="565"/>
                  </a:lnTo>
                  <a:lnTo>
                    <a:pt x="677" y="584"/>
                  </a:lnTo>
                  <a:lnTo>
                    <a:pt x="734" y="584"/>
                  </a:lnTo>
                  <a:lnTo>
                    <a:pt x="753" y="565"/>
                  </a:lnTo>
                  <a:lnTo>
                    <a:pt x="790" y="527"/>
                  </a:lnTo>
                  <a:lnTo>
                    <a:pt x="790" y="490"/>
                  </a:lnTo>
                  <a:lnTo>
                    <a:pt x="809" y="414"/>
                  </a:lnTo>
                  <a:lnTo>
                    <a:pt x="790" y="320"/>
                  </a:lnTo>
                  <a:lnTo>
                    <a:pt x="771" y="245"/>
                  </a:lnTo>
                  <a:lnTo>
                    <a:pt x="715" y="170"/>
                  </a:lnTo>
                  <a:lnTo>
                    <a:pt x="659" y="113"/>
                  </a:lnTo>
                  <a:lnTo>
                    <a:pt x="602" y="57"/>
                  </a:lnTo>
                  <a:lnTo>
                    <a:pt x="527" y="19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06" name="Google Shape;6006;p35"/>
            <p:cNvSpPr/>
            <p:nvPr/>
          </p:nvSpPr>
          <p:spPr>
            <a:xfrm>
              <a:off x="3509150" y="742850"/>
              <a:ext cx="8975" cy="10825"/>
            </a:xfrm>
            <a:custGeom>
              <a:avLst/>
              <a:gdLst/>
              <a:ahLst/>
              <a:cxnLst/>
              <a:rect l="l" t="t" r="r" b="b"/>
              <a:pathLst>
                <a:path w="359" h="433" extrusionOk="0">
                  <a:moveTo>
                    <a:pt x="151" y="0"/>
                  </a:moveTo>
                  <a:lnTo>
                    <a:pt x="114" y="38"/>
                  </a:lnTo>
                  <a:lnTo>
                    <a:pt x="76" y="94"/>
                  </a:lnTo>
                  <a:lnTo>
                    <a:pt x="57" y="170"/>
                  </a:lnTo>
                  <a:lnTo>
                    <a:pt x="20" y="245"/>
                  </a:lnTo>
                  <a:lnTo>
                    <a:pt x="1" y="301"/>
                  </a:lnTo>
                  <a:lnTo>
                    <a:pt x="20" y="358"/>
                  </a:lnTo>
                  <a:lnTo>
                    <a:pt x="57" y="395"/>
                  </a:lnTo>
                  <a:lnTo>
                    <a:pt x="95" y="433"/>
                  </a:lnTo>
                  <a:lnTo>
                    <a:pt x="208" y="433"/>
                  </a:lnTo>
                  <a:lnTo>
                    <a:pt x="246" y="414"/>
                  </a:lnTo>
                  <a:lnTo>
                    <a:pt x="264" y="395"/>
                  </a:lnTo>
                  <a:lnTo>
                    <a:pt x="302" y="358"/>
                  </a:lnTo>
                  <a:lnTo>
                    <a:pt x="321" y="301"/>
                  </a:lnTo>
                  <a:lnTo>
                    <a:pt x="340" y="245"/>
                  </a:lnTo>
                  <a:lnTo>
                    <a:pt x="358" y="188"/>
                  </a:lnTo>
                  <a:lnTo>
                    <a:pt x="358" y="132"/>
                  </a:lnTo>
                  <a:lnTo>
                    <a:pt x="358" y="75"/>
                  </a:lnTo>
                  <a:lnTo>
                    <a:pt x="321" y="3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000000">
                <a:alpha val="17320"/>
              </a:srgbClr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07" name="Google Shape;6007;p35"/>
            <p:cNvSpPr/>
            <p:nvPr/>
          </p:nvSpPr>
          <p:spPr>
            <a:xfrm>
              <a:off x="3485175" y="679350"/>
              <a:ext cx="37650" cy="56450"/>
            </a:xfrm>
            <a:custGeom>
              <a:avLst/>
              <a:gdLst/>
              <a:ahLst/>
              <a:cxnLst/>
              <a:rect l="l" t="t" r="r" b="b"/>
              <a:pathLst>
                <a:path w="1506" h="2258" extrusionOk="0">
                  <a:moveTo>
                    <a:pt x="151" y="0"/>
                  </a:moveTo>
                  <a:lnTo>
                    <a:pt x="94" y="19"/>
                  </a:lnTo>
                  <a:lnTo>
                    <a:pt x="38" y="38"/>
                  </a:lnTo>
                  <a:lnTo>
                    <a:pt x="0" y="75"/>
                  </a:lnTo>
                  <a:lnTo>
                    <a:pt x="0" y="132"/>
                  </a:lnTo>
                  <a:lnTo>
                    <a:pt x="0" y="207"/>
                  </a:lnTo>
                  <a:lnTo>
                    <a:pt x="19" y="245"/>
                  </a:lnTo>
                  <a:lnTo>
                    <a:pt x="76" y="282"/>
                  </a:lnTo>
                  <a:lnTo>
                    <a:pt x="132" y="301"/>
                  </a:lnTo>
                  <a:lnTo>
                    <a:pt x="207" y="320"/>
                  </a:lnTo>
                  <a:lnTo>
                    <a:pt x="395" y="376"/>
                  </a:lnTo>
                  <a:lnTo>
                    <a:pt x="527" y="433"/>
                  </a:lnTo>
                  <a:lnTo>
                    <a:pt x="659" y="508"/>
                  </a:lnTo>
                  <a:lnTo>
                    <a:pt x="791" y="602"/>
                  </a:lnTo>
                  <a:lnTo>
                    <a:pt x="904" y="734"/>
                  </a:lnTo>
                  <a:lnTo>
                    <a:pt x="998" y="866"/>
                  </a:lnTo>
                  <a:lnTo>
                    <a:pt x="1073" y="997"/>
                  </a:lnTo>
                  <a:lnTo>
                    <a:pt x="1129" y="1148"/>
                  </a:lnTo>
                  <a:lnTo>
                    <a:pt x="1167" y="1317"/>
                  </a:lnTo>
                  <a:lnTo>
                    <a:pt x="1205" y="1487"/>
                  </a:lnTo>
                  <a:lnTo>
                    <a:pt x="1205" y="1675"/>
                  </a:lnTo>
                  <a:lnTo>
                    <a:pt x="1205" y="1882"/>
                  </a:lnTo>
                  <a:lnTo>
                    <a:pt x="1186" y="2089"/>
                  </a:lnTo>
                  <a:lnTo>
                    <a:pt x="1205" y="2145"/>
                  </a:lnTo>
                  <a:lnTo>
                    <a:pt x="1223" y="2202"/>
                  </a:lnTo>
                  <a:lnTo>
                    <a:pt x="1261" y="2239"/>
                  </a:lnTo>
                  <a:lnTo>
                    <a:pt x="1317" y="2239"/>
                  </a:lnTo>
                  <a:lnTo>
                    <a:pt x="1336" y="2258"/>
                  </a:lnTo>
                  <a:lnTo>
                    <a:pt x="1393" y="2239"/>
                  </a:lnTo>
                  <a:lnTo>
                    <a:pt x="1430" y="2220"/>
                  </a:lnTo>
                  <a:lnTo>
                    <a:pt x="1468" y="2164"/>
                  </a:lnTo>
                  <a:lnTo>
                    <a:pt x="1487" y="2126"/>
                  </a:lnTo>
                  <a:lnTo>
                    <a:pt x="1506" y="1882"/>
                  </a:lnTo>
                  <a:lnTo>
                    <a:pt x="1506" y="1656"/>
                  </a:lnTo>
                  <a:lnTo>
                    <a:pt x="1487" y="1430"/>
                  </a:lnTo>
                  <a:lnTo>
                    <a:pt x="1449" y="1223"/>
                  </a:lnTo>
                  <a:lnTo>
                    <a:pt x="1412" y="1035"/>
                  </a:lnTo>
                  <a:lnTo>
                    <a:pt x="1336" y="866"/>
                  </a:lnTo>
                  <a:lnTo>
                    <a:pt x="1242" y="696"/>
                  </a:lnTo>
                  <a:lnTo>
                    <a:pt x="1148" y="546"/>
                  </a:lnTo>
                  <a:lnTo>
                    <a:pt x="979" y="395"/>
                  </a:lnTo>
                  <a:lnTo>
                    <a:pt x="828" y="264"/>
                  </a:lnTo>
                  <a:lnTo>
                    <a:pt x="659" y="169"/>
                  </a:lnTo>
                  <a:lnTo>
                    <a:pt x="508" y="94"/>
                  </a:lnTo>
                  <a:lnTo>
                    <a:pt x="377" y="57"/>
                  </a:lnTo>
                  <a:lnTo>
                    <a:pt x="264" y="1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>
                <a:alpha val="17320"/>
              </a:srgbClr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008" name="Google Shape;6008;p35"/>
          <p:cNvGrpSpPr/>
          <p:nvPr/>
        </p:nvGrpSpPr>
        <p:grpSpPr>
          <a:xfrm>
            <a:off x="5821521" y="3934854"/>
            <a:ext cx="518797" cy="518752"/>
            <a:chOff x="6793725" y="-1219900"/>
            <a:chExt cx="288850" cy="288825"/>
          </a:xfrm>
        </p:grpSpPr>
        <p:sp>
          <p:nvSpPr>
            <p:cNvPr id="6009" name="Google Shape;6009;p35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10" name="Google Shape;6010;p35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11" name="Google Shape;6011;p35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12" name="Google Shape;6012;p35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13" name="Google Shape;6013;p35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sp>
        <p:nvSpPr>
          <p:cNvPr id="6014" name="Google Shape;6014;p35"/>
          <p:cNvSpPr/>
          <p:nvPr/>
        </p:nvSpPr>
        <p:spPr>
          <a:xfrm>
            <a:off x="10338194" y="5248521"/>
            <a:ext cx="177560" cy="17756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grpSp>
        <p:nvGrpSpPr>
          <p:cNvPr id="6015" name="Google Shape;6015;p35"/>
          <p:cNvGrpSpPr/>
          <p:nvPr/>
        </p:nvGrpSpPr>
        <p:grpSpPr>
          <a:xfrm flipH="1">
            <a:off x="10147106" y="1919606"/>
            <a:ext cx="783633" cy="768486"/>
            <a:chOff x="3299375" y="629950"/>
            <a:chExt cx="243675" cy="238975"/>
          </a:xfrm>
        </p:grpSpPr>
        <p:sp>
          <p:nvSpPr>
            <p:cNvPr id="6016" name="Google Shape;6016;p35"/>
            <p:cNvSpPr/>
            <p:nvPr/>
          </p:nvSpPr>
          <p:spPr>
            <a:xfrm>
              <a:off x="3302200" y="638875"/>
              <a:ext cx="226750" cy="227225"/>
            </a:xfrm>
            <a:custGeom>
              <a:avLst/>
              <a:gdLst/>
              <a:ahLst/>
              <a:cxnLst/>
              <a:rect l="l" t="t" r="r" b="b"/>
              <a:pathLst>
                <a:path w="9070" h="9089" extrusionOk="0">
                  <a:moveTo>
                    <a:pt x="3594" y="1"/>
                  </a:moveTo>
                  <a:lnTo>
                    <a:pt x="3368" y="20"/>
                  </a:lnTo>
                  <a:lnTo>
                    <a:pt x="3142" y="39"/>
                  </a:lnTo>
                  <a:lnTo>
                    <a:pt x="2935" y="95"/>
                  </a:lnTo>
                  <a:lnTo>
                    <a:pt x="2710" y="170"/>
                  </a:lnTo>
                  <a:lnTo>
                    <a:pt x="2503" y="283"/>
                  </a:lnTo>
                  <a:lnTo>
                    <a:pt x="2296" y="396"/>
                  </a:lnTo>
                  <a:lnTo>
                    <a:pt x="2107" y="547"/>
                  </a:lnTo>
                  <a:lnTo>
                    <a:pt x="1957" y="697"/>
                  </a:lnTo>
                  <a:lnTo>
                    <a:pt x="1806" y="866"/>
                  </a:lnTo>
                  <a:lnTo>
                    <a:pt x="1675" y="1036"/>
                  </a:lnTo>
                  <a:lnTo>
                    <a:pt x="1562" y="1224"/>
                  </a:lnTo>
                  <a:lnTo>
                    <a:pt x="1468" y="1431"/>
                  </a:lnTo>
                  <a:lnTo>
                    <a:pt x="1392" y="1638"/>
                  </a:lnTo>
                  <a:lnTo>
                    <a:pt x="1336" y="1845"/>
                  </a:lnTo>
                  <a:lnTo>
                    <a:pt x="1298" y="2071"/>
                  </a:lnTo>
                  <a:lnTo>
                    <a:pt x="1298" y="2296"/>
                  </a:lnTo>
                  <a:lnTo>
                    <a:pt x="1298" y="2522"/>
                  </a:lnTo>
                  <a:lnTo>
                    <a:pt x="1336" y="2748"/>
                  </a:lnTo>
                  <a:lnTo>
                    <a:pt x="1392" y="2974"/>
                  </a:lnTo>
                  <a:lnTo>
                    <a:pt x="1468" y="3181"/>
                  </a:lnTo>
                  <a:lnTo>
                    <a:pt x="1524" y="3312"/>
                  </a:lnTo>
                  <a:lnTo>
                    <a:pt x="1411" y="3350"/>
                  </a:lnTo>
                  <a:lnTo>
                    <a:pt x="1185" y="3463"/>
                  </a:lnTo>
                  <a:lnTo>
                    <a:pt x="997" y="3576"/>
                  </a:lnTo>
                  <a:lnTo>
                    <a:pt x="809" y="3726"/>
                  </a:lnTo>
                  <a:lnTo>
                    <a:pt x="640" y="3877"/>
                  </a:lnTo>
                  <a:lnTo>
                    <a:pt x="508" y="4046"/>
                  </a:lnTo>
                  <a:lnTo>
                    <a:pt x="376" y="4216"/>
                  </a:lnTo>
                  <a:lnTo>
                    <a:pt x="264" y="4404"/>
                  </a:lnTo>
                  <a:lnTo>
                    <a:pt x="169" y="4611"/>
                  </a:lnTo>
                  <a:lnTo>
                    <a:pt x="94" y="4818"/>
                  </a:lnTo>
                  <a:lnTo>
                    <a:pt x="38" y="5025"/>
                  </a:lnTo>
                  <a:lnTo>
                    <a:pt x="0" y="5251"/>
                  </a:lnTo>
                  <a:lnTo>
                    <a:pt x="0" y="5476"/>
                  </a:lnTo>
                  <a:lnTo>
                    <a:pt x="0" y="5702"/>
                  </a:lnTo>
                  <a:lnTo>
                    <a:pt x="38" y="5928"/>
                  </a:lnTo>
                  <a:lnTo>
                    <a:pt x="94" y="6154"/>
                  </a:lnTo>
                  <a:lnTo>
                    <a:pt x="169" y="6361"/>
                  </a:lnTo>
                  <a:lnTo>
                    <a:pt x="264" y="6586"/>
                  </a:lnTo>
                  <a:lnTo>
                    <a:pt x="395" y="6775"/>
                  </a:lnTo>
                  <a:lnTo>
                    <a:pt x="527" y="6963"/>
                  </a:lnTo>
                  <a:lnTo>
                    <a:pt x="677" y="7132"/>
                  </a:lnTo>
                  <a:lnTo>
                    <a:pt x="847" y="7264"/>
                  </a:lnTo>
                  <a:lnTo>
                    <a:pt x="1035" y="7395"/>
                  </a:lnTo>
                  <a:lnTo>
                    <a:pt x="1223" y="7508"/>
                  </a:lnTo>
                  <a:lnTo>
                    <a:pt x="1411" y="7602"/>
                  </a:lnTo>
                  <a:lnTo>
                    <a:pt x="1618" y="7678"/>
                  </a:lnTo>
                  <a:lnTo>
                    <a:pt x="1844" y="7734"/>
                  </a:lnTo>
                  <a:lnTo>
                    <a:pt x="2070" y="7772"/>
                  </a:lnTo>
                  <a:lnTo>
                    <a:pt x="2503" y="7772"/>
                  </a:lnTo>
                  <a:lnTo>
                    <a:pt x="2728" y="7734"/>
                  </a:lnTo>
                  <a:lnTo>
                    <a:pt x="2954" y="7678"/>
                  </a:lnTo>
                  <a:lnTo>
                    <a:pt x="3180" y="7602"/>
                  </a:lnTo>
                  <a:lnTo>
                    <a:pt x="3293" y="7546"/>
                  </a:lnTo>
                  <a:lnTo>
                    <a:pt x="3349" y="7678"/>
                  </a:lnTo>
                  <a:lnTo>
                    <a:pt x="3443" y="7885"/>
                  </a:lnTo>
                  <a:lnTo>
                    <a:pt x="3575" y="8073"/>
                  </a:lnTo>
                  <a:lnTo>
                    <a:pt x="3707" y="8261"/>
                  </a:lnTo>
                  <a:lnTo>
                    <a:pt x="3857" y="8430"/>
                  </a:lnTo>
                  <a:lnTo>
                    <a:pt x="4027" y="8581"/>
                  </a:lnTo>
                  <a:lnTo>
                    <a:pt x="4215" y="8713"/>
                  </a:lnTo>
                  <a:lnTo>
                    <a:pt x="4403" y="8825"/>
                  </a:lnTo>
                  <a:lnTo>
                    <a:pt x="4591" y="8920"/>
                  </a:lnTo>
                  <a:lnTo>
                    <a:pt x="4817" y="8976"/>
                  </a:lnTo>
                  <a:lnTo>
                    <a:pt x="5024" y="9032"/>
                  </a:lnTo>
                  <a:lnTo>
                    <a:pt x="5250" y="9070"/>
                  </a:lnTo>
                  <a:lnTo>
                    <a:pt x="5457" y="9089"/>
                  </a:lnTo>
                  <a:lnTo>
                    <a:pt x="5682" y="9070"/>
                  </a:lnTo>
                  <a:lnTo>
                    <a:pt x="5908" y="9051"/>
                  </a:lnTo>
                  <a:lnTo>
                    <a:pt x="6134" y="8995"/>
                  </a:lnTo>
                  <a:lnTo>
                    <a:pt x="6360" y="8901"/>
                  </a:lnTo>
                  <a:lnTo>
                    <a:pt x="6567" y="8807"/>
                  </a:lnTo>
                  <a:lnTo>
                    <a:pt x="6774" y="8694"/>
                  </a:lnTo>
                  <a:lnTo>
                    <a:pt x="6943" y="8543"/>
                  </a:lnTo>
                  <a:lnTo>
                    <a:pt x="7112" y="8393"/>
                  </a:lnTo>
                  <a:lnTo>
                    <a:pt x="7263" y="8223"/>
                  </a:lnTo>
                  <a:lnTo>
                    <a:pt x="7395" y="8054"/>
                  </a:lnTo>
                  <a:lnTo>
                    <a:pt x="7508" y="7866"/>
                  </a:lnTo>
                  <a:lnTo>
                    <a:pt x="7602" y="7659"/>
                  </a:lnTo>
                  <a:lnTo>
                    <a:pt x="7677" y="7452"/>
                  </a:lnTo>
                  <a:lnTo>
                    <a:pt x="7733" y="7226"/>
                  </a:lnTo>
                  <a:lnTo>
                    <a:pt x="7752" y="7019"/>
                  </a:lnTo>
                  <a:lnTo>
                    <a:pt x="7771" y="6793"/>
                  </a:lnTo>
                  <a:lnTo>
                    <a:pt x="7752" y="6568"/>
                  </a:lnTo>
                  <a:lnTo>
                    <a:pt x="7733" y="6342"/>
                  </a:lnTo>
                  <a:lnTo>
                    <a:pt x="7677" y="6116"/>
                  </a:lnTo>
                  <a:lnTo>
                    <a:pt x="7602" y="5890"/>
                  </a:lnTo>
                  <a:lnTo>
                    <a:pt x="7545" y="5777"/>
                  </a:lnTo>
                  <a:lnTo>
                    <a:pt x="7658" y="5721"/>
                  </a:lnTo>
                  <a:lnTo>
                    <a:pt x="7884" y="5627"/>
                  </a:lnTo>
                  <a:lnTo>
                    <a:pt x="8072" y="5495"/>
                  </a:lnTo>
                  <a:lnTo>
                    <a:pt x="8260" y="5363"/>
                  </a:lnTo>
                  <a:lnTo>
                    <a:pt x="8411" y="5213"/>
                  </a:lnTo>
                  <a:lnTo>
                    <a:pt x="8561" y="5044"/>
                  </a:lnTo>
                  <a:lnTo>
                    <a:pt x="8693" y="4874"/>
                  </a:lnTo>
                  <a:lnTo>
                    <a:pt x="8806" y="4667"/>
                  </a:lnTo>
                  <a:lnTo>
                    <a:pt x="8900" y="4479"/>
                  </a:lnTo>
                  <a:lnTo>
                    <a:pt x="8975" y="4272"/>
                  </a:lnTo>
                  <a:lnTo>
                    <a:pt x="9032" y="4046"/>
                  </a:lnTo>
                  <a:lnTo>
                    <a:pt x="9069" y="3839"/>
                  </a:lnTo>
                  <a:lnTo>
                    <a:pt x="9069" y="3614"/>
                  </a:lnTo>
                  <a:lnTo>
                    <a:pt x="9069" y="3388"/>
                  </a:lnTo>
                  <a:lnTo>
                    <a:pt x="9032" y="3162"/>
                  </a:lnTo>
                  <a:lnTo>
                    <a:pt x="8975" y="2936"/>
                  </a:lnTo>
                  <a:lnTo>
                    <a:pt x="8900" y="2710"/>
                  </a:lnTo>
                  <a:lnTo>
                    <a:pt x="8787" y="2503"/>
                  </a:lnTo>
                  <a:lnTo>
                    <a:pt x="8674" y="2315"/>
                  </a:lnTo>
                  <a:lnTo>
                    <a:pt x="8542" y="2127"/>
                  </a:lnTo>
                  <a:lnTo>
                    <a:pt x="8392" y="1958"/>
                  </a:lnTo>
                  <a:lnTo>
                    <a:pt x="8223" y="1807"/>
                  </a:lnTo>
                  <a:lnTo>
                    <a:pt x="8034" y="1676"/>
                  </a:lnTo>
                  <a:lnTo>
                    <a:pt x="7846" y="1563"/>
                  </a:lnTo>
                  <a:lnTo>
                    <a:pt x="7639" y="1487"/>
                  </a:lnTo>
                  <a:lnTo>
                    <a:pt x="7432" y="1412"/>
                  </a:lnTo>
                  <a:lnTo>
                    <a:pt x="7225" y="1356"/>
                  </a:lnTo>
                  <a:lnTo>
                    <a:pt x="6999" y="1318"/>
                  </a:lnTo>
                  <a:lnTo>
                    <a:pt x="6774" y="1299"/>
                  </a:lnTo>
                  <a:lnTo>
                    <a:pt x="6548" y="1318"/>
                  </a:lnTo>
                  <a:lnTo>
                    <a:pt x="6322" y="1356"/>
                  </a:lnTo>
                  <a:lnTo>
                    <a:pt x="6115" y="1412"/>
                  </a:lnTo>
                  <a:lnTo>
                    <a:pt x="5889" y="1487"/>
                  </a:lnTo>
                  <a:lnTo>
                    <a:pt x="5758" y="1525"/>
                  </a:lnTo>
                  <a:lnTo>
                    <a:pt x="5720" y="1412"/>
                  </a:lnTo>
                  <a:lnTo>
                    <a:pt x="5607" y="1205"/>
                  </a:lnTo>
                  <a:lnTo>
                    <a:pt x="5494" y="998"/>
                  </a:lnTo>
                  <a:lnTo>
                    <a:pt x="5363" y="829"/>
                  </a:lnTo>
                  <a:lnTo>
                    <a:pt x="5212" y="659"/>
                  </a:lnTo>
                  <a:lnTo>
                    <a:pt x="5043" y="509"/>
                  </a:lnTo>
                  <a:lnTo>
                    <a:pt x="4855" y="377"/>
                  </a:lnTo>
                  <a:lnTo>
                    <a:pt x="4666" y="264"/>
                  </a:lnTo>
                  <a:lnTo>
                    <a:pt x="4459" y="170"/>
                  </a:lnTo>
                  <a:lnTo>
                    <a:pt x="4252" y="95"/>
                  </a:lnTo>
                  <a:lnTo>
                    <a:pt x="4045" y="39"/>
                  </a:lnTo>
                  <a:lnTo>
                    <a:pt x="3820" y="20"/>
                  </a:lnTo>
                  <a:lnTo>
                    <a:pt x="35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17" name="Google Shape;6017;p35"/>
            <p:cNvSpPr/>
            <p:nvPr/>
          </p:nvSpPr>
          <p:spPr>
            <a:xfrm>
              <a:off x="3299375" y="636075"/>
              <a:ext cx="232400" cy="232850"/>
            </a:xfrm>
            <a:custGeom>
              <a:avLst/>
              <a:gdLst/>
              <a:ahLst/>
              <a:cxnLst/>
              <a:rect l="l" t="t" r="r" b="b"/>
              <a:pathLst>
                <a:path w="9296" h="9314" extrusionOk="0">
                  <a:moveTo>
                    <a:pt x="3933" y="226"/>
                  </a:moveTo>
                  <a:lnTo>
                    <a:pt x="4140" y="263"/>
                  </a:lnTo>
                  <a:lnTo>
                    <a:pt x="4347" y="320"/>
                  </a:lnTo>
                  <a:lnTo>
                    <a:pt x="4535" y="395"/>
                  </a:lnTo>
                  <a:lnTo>
                    <a:pt x="4723" y="470"/>
                  </a:lnTo>
                  <a:lnTo>
                    <a:pt x="4911" y="583"/>
                  </a:lnTo>
                  <a:lnTo>
                    <a:pt x="5080" y="715"/>
                  </a:lnTo>
                  <a:lnTo>
                    <a:pt x="5231" y="847"/>
                  </a:lnTo>
                  <a:lnTo>
                    <a:pt x="5381" y="997"/>
                  </a:lnTo>
                  <a:lnTo>
                    <a:pt x="5513" y="1185"/>
                  </a:lnTo>
                  <a:lnTo>
                    <a:pt x="5626" y="1374"/>
                  </a:lnTo>
                  <a:lnTo>
                    <a:pt x="5720" y="1562"/>
                  </a:lnTo>
                  <a:lnTo>
                    <a:pt x="5777" y="1693"/>
                  </a:lnTo>
                  <a:lnTo>
                    <a:pt x="5795" y="1731"/>
                  </a:lnTo>
                  <a:lnTo>
                    <a:pt x="5833" y="1750"/>
                  </a:lnTo>
                  <a:lnTo>
                    <a:pt x="5927" y="1750"/>
                  </a:lnTo>
                  <a:lnTo>
                    <a:pt x="6040" y="1693"/>
                  </a:lnTo>
                  <a:lnTo>
                    <a:pt x="6247" y="1618"/>
                  </a:lnTo>
                  <a:lnTo>
                    <a:pt x="6454" y="1562"/>
                  </a:lnTo>
                  <a:lnTo>
                    <a:pt x="6661" y="1543"/>
                  </a:lnTo>
                  <a:lnTo>
                    <a:pt x="6887" y="1524"/>
                  </a:lnTo>
                  <a:lnTo>
                    <a:pt x="7094" y="1543"/>
                  </a:lnTo>
                  <a:lnTo>
                    <a:pt x="7301" y="1562"/>
                  </a:lnTo>
                  <a:lnTo>
                    <a:pt x="7508" y="1618"/>
                  </a:lnTo>
                  <a:lnTo>
                    <a:pt x="7715" y="1693"/>
                  </a:lnTo>
                  <a:lnTo>
                    <a:pt x="7922" y="1788"/>
                  </a:lnTo>
                  <a:lnTo>
                    <a:pt x="8110" y="1900"/>
                  </a:lnTo>
                  <a:lnTo>
                    <a:pt x="8279" y="2013"/>
                  </a:lnTo>
                  <a:lnTo>
                    <a:pt x="8430" y="2164"/>
                  </a:lnTo>
                  <a:lnTo>
                    <a:pt x="8580" y="2314"/>
                  </a:lnTo>
                  <a:lnTo>
                    <a:pt x="8712" y="2484"/>
                  </a:lnTo>
                  <a:lnTo>
                    <a:pt x="8806" y="2672"/>
                  </a:lnTo>
                  <a:lnTo>
                    <a:pt x="8900" y="2879"/>
                  </a:lnTo>
                  <a:lnTo>
                    <a:pt x="8975" y="3067"/>
                  </a:lnTo>
                  <a:lnTo>
                    <a:pt x="9032" y="3274"/>
                  </a:lnTo>
                  <a:lnTo>
                    <a:pt x="9069" y="3500"/>
                  </a:lnTo>
                  <a:lnTo>
                    <a:pt x="9069" y="3707"/>
                  </a:lnTo>
                  <a:lnTo>
                    <a:pt x="9069" y="3914"/>
                  </a:lnTo>
                  <a:lnTo>
                    <a:pt x="9032" y="4139"/>
                  </a:lnTo>
                  <a:lnTo>
                    <a:pt x="8975" y="4346"/>
                  </a:lnTo>
                  <a:lnTo>
                    <a:pt x="8919" y="4553"/>
                  </a:lnTo>
                  <a:lnTo>
                    <a:pt x="8825" y="4742"/>
                  </a:lnTo>
                  <a:lnTo>
                    <a:pt x="8712" y="4930"/>
                  </a:lnTo>
                  <a:lnTo>
                    <a:pt x="8580" y="5099"/>
                  </a:lnTo>
                  <a:lnTo>
                    <a:pt x="8448" y="5268"/>
                  </a:lnTo>
                  <a:lnTo>
                    <a:pt x="8279" y="5400"/>
                  </a:lnTo>
                  <a:lnTo>
                    <a:pt x="8110" y="5532"/>
                  </a:lnTo>
                  <a:lnTo>
                    <a:pt x="7922" y="5645"/>
                  </a:lnTo>
                  <a:lnTo>
                    <a:pt x="7733" y="5739"/>
                  </a:lnTo>
                  <a:lnTo>
                    <a:pt x="7621" y="5795"/>
                  </a:lnTo>
                  <a:lnTo>
                    <a:pt x="7583" y="5814"/>
                  </a:lnTo>
                  <a:lnTo>
                    <a:pt x="7545" y="5852"/>
                  </a:lnTo>
                  <a:lnTo>
                    <a:pt x="7545" y="5889"/>
                  </a:lnTo>
                  <a:lnTo>
                    <a:pt x="7545" y="5927"/>
                  </a:lnTo>
                  <a:lnTo>
                    <a:pt x="7602" y="6059"/>
                  </a:lnTo>
                  <a:lnTo>
                    <a:pt x="7677" y="6266"/>
                  </a:lnTo>
                  <a:lnTo>
                    <a:pt x="7733" y="6473"/>
                  </a:lnTo>
                  <a:lnTo>
                    <a:pt x="7771" y="6698"/>
                  </a:lnTo>
                  <a:lnTo>
                    <a:pt x="7771" y="6905"/>
                  </a:lnTo>
                  <a:lnTo>
                    <a:pt x="7771" y="7112"/>
                  </a:lnTo>
                  <a:lnTo>
                    <a:pt x="7733" y="7319"/>
                  </a:lnTo>
                  <a:lnTo>
                    <a:pt x="7677" y="7526"/>
                  </a:lnTo>
                  <a:lnTo>
                    <a:pt x="7602" y="7733"/>
                  </a:lnTo>
                  <a:lnTo>
                    <a:pt x="7526" y="7921"/>
                  </a:lnTo>
                  <a:lnTo>
                    <a:pt x="7414" y="8091"/>
                  </a:lnTo>
                  <a:lnTo>
                    <a:pt x="7282" y="8279"/>
                  </a:lnTo>
                  <a:lnTo>
                    <a:pt x="7150" y="8429"/>
                  </a:lnTo>
                  <a:lnTo>
                    <a:pt x="7000" y="8580"/>
                  </a:lnTo>
                  <a:lnTo>
                    <a:pt x="6811" y="8712"/>
                  </a:lnTo>
                  <a:lnTo>
                    <a:pt x="6623" y="8825"/>
                  </a:lnTo>
                  <a:lnTo>
                    <a:pt x="6435" y="8919"/>
                  </a:lnTo>
                  <a:lnTo>
                    <a:pt x="6228" y="8994"/>
                  </a:lnTo>
                  <a:lnTo>
                    <a:pt x="6002" y="9050"/>
                  </a:lnTo>
                  <a:lnTo>
                    <a:pt x="5795" y="9069"/>
                  </a:lnTo>
                  <a:lnTo>
                    <a:pt x="5570" y="9088"/>
                  </a:lnTo>
                  <a:lnTo>
                    <a:pt x="5363" y="9069"/>
                  </a:lnTo>
                  <a:lnTo>
                    <a:pt x="5156" y="9050"/>
                  </a:lnTo>
                  <a:lnTo>
                    <a:pt x="4949" y="8994"/>
                  </a:lnTo>
                  <a:lnTo>
                    <a:pt x="4761" y="8919"/>
                  </a:lnTo>
                  <a:lnTo>
                    <a:pt x="4572" y="8825"/>
                  </a:lnTo>
                  <a:lnTo>
                    <a:pt x="4384" y="8731"/>
                  </a:lnTo>
                  <a:lnTo>
                    <a:pt x="4215" y="8599"/>
                  </a:lnTo>
                  <a:lnTo>
                    <a:pt x="4046" y="8467"/>
                  </a:lnTo>
                  <a:lnTo>
                    <a:pt x="3914" y="8298"/>
                  </a:lnTo>
                  <a:lnTo>
                    <a:pt x="3782" y="8128"/>
                  </a:lnTo>
                  <a:lnTo>
                    <a:pt x="3669" y="7940"/>
                  </a:lnTo>
                  <a:lnTo>
                    <a:pt x="3556" y="7733"/>
                  </a:lnTo>
                  <a:lnTo>
                    <a:pt x="3519" y="7620"/>
                  </a:lnTo>
                  <a:lnTo>
                    <a:pt x="3481" y="7564"/>
                  </a:lnTo>
                  <a:lnTo>
                    <a:pt x="3406" y="7545"/>
                  </a:lnTo>
                  <a:lnTo>
                    <a:pt x="3368" y="7564"/>
                  </a:lnTo>
                  <a:lnTo>
                    <a:pt x="3255" y="7620"/>
                  </a:lnTo>
                  <a:lnTo>
                    <a:pt x="3048" y="7696"/>
                  </a:lnTo>
                  <a:lnTo>
                    <a:pt x="2841" y="7733"/>
                  </a:lnTo>
                  <a:lnTo>
                    <a:pt x="2634" y="7771"/>
                  </a:lnTo>
                  <a:lnTo>
                    <a:pt x="2409" y="7790"/>
                  </a:lnTo>
                  <a:lnTo>
                    <a:pt x="2202" y="7771"/>
                  </a:lnTo>
                  <a:lnTo>
                    <a:pt x="1995" y="7733"/>
                  </a:lnTo>
                  <a:lnTo>
                    <a:pt x="1788" y="7696"/>
                  </a:lnTo>
                  <a:lnTo>
                    <a:pt x="1581" y="7620"/>
                  </a:lnTo>
                  <a:lnTo>
                    <a:pt x="1374" y="7526"/>
                  </a:lnTo>
                  <a:lnTo>
                    <a:pt x="1186" y="7413"/>
                  </a:lnTo>
                  <a:lnTo>
                    <a:pt x="1016" y="7282"/>
                  </a:lnTo>
                  <a:lnTo>
                    <a:pt x="866" y="7150"/>
                  </a:lnTo>
                  <a:lnTo>
                    <a:pt x="715" y="6981"/>
                  </a:lnTo>
                  <a:lnTo>
                    <a:pt x="583" y="6811"/>
                  </a:lnTo>
                  <a:lnTo>
                    <a:pt x="471" y="6642"/>
                  </a:lnTo>
                  <a:lnTo>
                    <a:pt x="377" y="6435"/>
                  </a:lnTo>
                  <a:lnTo>
                    <a:pt x="301" y="6228"/>
                  </a:lnTo>
                  <a:lnTo>
                    <a:pt x="264" y="6021"/>
                  </a:lnTo>
                  <a:lnTo>
                    <a:pt x="226" y="5795"/>
                  </a:lnTo>
                  <a:lnTo>
                    <a:pt x="207" y="5588"/>
                  </a:lnTo>
                  <a:lnTo>
                    <a:pt x="226" y="5381"/>
                  </a:lnTo>
                  <a:lnTo>
                    <a:pt x="264" y="5174"/>
                  </a:lnTo>
                  <a:lnTo>
                    <a:pt x="301" y="4967"/>
                  </a:lnTo>
                  <a:lnTo>
                    <a:pt x="377" y="4760"/>
                  </a:lnTo>
                  <a:lnTo>
                    <a:pt x="471" y="4572"/>
                  </a:lnTo>
                  <a:lnTo>
                    <a:pt x="583" y="4384"/>
                  </a:lnTo>
                  <a:lnTo>
                    <a:pt x="696" y="4215"/>
                  </a:lnTo>
                  <a:lnTo>
                    <a:pt x="847" y="4064"/>
                  </a:lnTo>
                  <a:lnTo>
                    <a:pt x="997" y="3914"/>
                  </a:lnTo>
                  <a:lnTo>
                    <a:pt x="1167" y="3782"/>
                  </a:lnTo>
                  <a:lnTo>
                    <a:pt x="1355" y="3669"/>
                  </a:lnTo>
                  <a:lnTo>
                    <a:pt x="1562" y="3575"/>
                  </a:lnTo>
                  <a:lnTo>
                    <a:pt x="1675" y="3519"/>
                  </a:lnTo>
                  <a:lnTo>
                    <a:pt x="1712" y="3500"/>
                  </a:lnTo>
                  <a:lnTo>
                    <a:pt x="1731" y="3462"/>
                  </a:lnTo>
                  <a:lnTo>
                    <a:pt x="1750" y="3424"/>
                  </a:lnTo>
                  <a:lnTo>
                    <a:pt x="1731" y="3387"/>
                  </a:lnTo>
                  <a:lnTo>
                    <a:pt x="1694" y="3255"/>
                  </a:lnTo>
                  <a:lnTo>
                    <a:pt x="1618" y="3048"/>
                  </a:lnTo>
                  <a:lnTo>
                    <a:pt x="1562" y="2841"/>
                  </a:lnTo>
                  <a:lnTo>
                    <a:pt x="1524" y="2634"/>
                  </a:lnTo>
                  <a:lnTo>
                    <a:pt x="1524" y="2427"/>
                  </a:lnTo>
                  <a:lnTo>
                    <a:pt x="1524" y="2201"/>
                  </a:lnTo>
                  <a:lnTo>
                    <a:pt x="1562" y="1995"/>
                  </a:lnTo>
                  <a:lnTo>
                    <a:pt x="1618" y="1788"/>
                  </a:lnTo>
                  <a:lnTo>
                    <a:pt x="1675" y="1581"/>
                  </a:lnTo>
                  <a:lnTo>
                    <a:pt x="1769" y="1392"/>
                  </a:lnTo>
                  <a:lnTo>
                    <a:pt x="1882" y="1204"/>
                  </a:lnTo>
                  <a:lnTo>
                    <a:pt x="2013" y="1035"/>
                  </a:lnTo>
                  <a:lnTo>
                    <a:pt x="2164" y="866"/>
                  </a:lnTo>
                  <a:lnTo>
                    <a:pt x="2315" y="734"/>
                  </a:lnTo>
                  <a:lnTo>
                    <a:pt x="2484" y="602"/>
                  </a:lnTo>
                  <a:lnTo>
                    <a:pt x="2672" y="489"/>
                  </a:lnTo>
                  <a:lnTo>
                    <a:pt x="2860" y="395"/>
                  </a:lnTo>
                  <a:lnTo>
                    <a:pt x="3067" y="320"/>
                  </a:lnTo>
                  <a:lnTo>
                    <a:pt x="3293" y="263"/>
                  </a:lnTo>
                  <a:lnTo>
                    <a:pt x="3500" y="226"/>
                  </a:lnTo>
                  <a:close/>
                  <a:moveTo>
                    <a:pt x="3707" y="0"/>
                  </a:moveTo>
                  <a:lnTo>
                    <a:pt x="3481" y="19"/>
                  </a:lnTo>
                  <a:lnTo>
                    <a:pt x="3236" y="38"/>
                  </a:lnTo>
                  <a:lnTo>
                    <a:pt x="3011" y="113"/>
                  </a:lnTo>
                  <a:lnTo>
                    <a:pt x="2785" y="188"/>
                  </a:lnTo>
                  <a:lnTo>
                    <a:pt x="2559" y="282"/>
                  </a:lnTo>
                  <a:lnTo>
                    <a:pt x="2352" y="414"/>
                  </a:lnTo>
                  <a:lnTo>
                    <a:pt x="2164" y="546"/>
                  </a:lnTo>
                  <a:lnTo>
                    <a:pt x="1995" y="715"/>
                  </a:lnTo>
                  <a:lnTo>
                    <a:pt x="1844" y="884"/>
                  </a:lnTo>
                  <a:lnTo>
                    <a:pt x="1694" y="1073"/>
                  </a:lnTo>
                  <a:lnTo>
                    <a:pt x="1581" y="1280"/>
                  </a:lnTo>
                  <a:lnTo>
                    <a:pt x="1487" y="1505"/>
                  </a:lnTo>
                  <a:lnTo>
                    <a:pt x="1393" y="1731"/>
                  </a:lnTo>
                  <a:lnTo>
                    <a:pt x="1336" y="1957"/>
                  </a:lnTo>
                  <a:lnTo>
                    <a:pt x="1298" y="2183"/>
                  </a:lnTo>
                  <a:lnTo>
                    <a:pt x="1298" y="2427"/>
                  </a:lnTo>
                  <a:lnTo>
                    <a:pt x="1317" y="2653"/>
                  </a:lnTo>
                  <a:lnTo>
                    <a:pt x="1336" y="2898"/>
                  </a:lnTo>
                  <a:lnTo>
                    <a:pt x="1393" y="3123"/>
                  </a:lnTo>
                  <a:lnTo>
                    <a:pt x="1487" y="3349"/>
                  </a:lnTo>
                  <a:lnTo>
                    <a:pt x="1487" y="3368"/>
                  </a:lnTo>
                  <a:lnTo>
                    <a:pt x="1468" y="3368"/>
                  </a:lnTo>
                  <a:lnTo>
                    <a:pt x="1242" y="3481"/>
                  </a:lnTo>
                  <a:lnTo>
                    <a:pt x="1035" y="3594"/>
                  </a:lnTo>
                  <a:lnTo>
                    <a:pt x="847" y="3744"/>
                  </a:lnTo>
                  <a:lnTo>
                    <a:pt x="678" y="3914"/>
                  </a:lnTo>
                  <a:lnTo>
                    <a:pt x="527" y="4083"/>
                  </a:lnTo>
                  <a:lnTo>
                    <a:pt x="395" y="4271"/>
                  </a:lnTo>
                  <a:lnTo>
                    <a:pt x="264" y="4478"/>
                  </a:lnTo>
                  <a:lnTo>
                    <a:pt x="170" y="4685"/>
                  </a:lnTo>
                  <a:lnTo>
                    <a:pt x="94" y="4892"/>
                  </a:lnTo>
                  <a:lnTo>
                    <a:pt x="38" y="5118"/>
                  </a:lnTo>
                  <a:lnTo>
                    <a:pt x="0" y="5344"/>
                  </a:lnTo>
                  <a:lnTo>
                    <a:pt x="0" y="5588"/>
                  </a:lnTo>
                  <a:lnTo>
                    <a:pt x="0" y="5814"/>
                  </a:lnTo>
                  <a:lnTo>
                    <a:pt x="38" y="6059"/>
                  </a:lnTo>
                  <a:lnTo>
                    <a:pt x="94" y="6284"/>
                  </a:lnTo>
                  <a:lnTo>
                    <a:pt x="188" y="6529"/>
                  </a:lnTo>
                  <a:lnTo>
                    <a:pt x="282" y="6736"/>
                  </a:lnTo>
                  <a:lnTo>
                    <a:pt x="395" y="6943"/>
                  </a:lnTo>
                  <a:lnTo>
                    <a:pt x="546" y="7131"/>
                  </a:lnTo>
                  <a:lnTo>
                    <a:pt x="696" y="7301"/>
                  </a:lnTo>
                  <a:lnTo>
                    <a:pt x="885" y="7451"/>
                  </a:lnTo>
                  <a:lnTo>
                    <a:pt x="1073" y="7602"/>
                  </a:lnTo>
                  <a:lnTo>
                    <a:pt x="1280" y="7714"/>
                  </a:lnTo>
                  <a:lnTo>
                    <a:pt x="1487" y="7827"/>
                  </a:lnTo>
                  <a:lnTo>
                    <a:pt x="1712" y="7903"/>
                  </a:lnTo>
                  <a:lnTo>
                    <a:pt x="1938" y="7959"/>
                  </a:lnTo>
                  <a:lnTo>
                    <a:pt x="2183" y="7997"/>
                  </a:lnTo>
                  <a:lnTo>
                    <a:pt x="2653" y="7997"/>
                  </a:lnTo>
                  <a:lnTo>
                    <a:pt x="2879" y="7959"/>
                  </a:lnTo>
                  <a:lnTo>
                    <a:pt x="3105" y="7903"/>
                  </a:lnTo>
                  <a:lnTo>
                    <a:pt x="3331" y="7809"/>
                  </a:lnTo>
                  <a:lnTo>
                    <a:pt x="3349" y="7809"/>
                  </a:lnTo>
                  <a:lnTo>
                    <a:pt x="3368" y="7827"/>
                  </a:lnTo>
                  <a:lnTo>
                    <a:pt x="3443" y="7997"/>
                  </a:lnTo>
                  <a:lnTo>
                    <a:pt x="3538" y="8166"/>
                  </a:lnTo>
                  <a:lnTo>
                    <a:pt x="3632" y="8317"/>
                  </a:lnTo>
                  <a:lnTo>
                    <a:pt x="3745" y="8448"/>
                  </a:lnTo>
                  <a:lnTo>
                    <a:pt x="3857" y="8580"/>
                  </a:lnTo>
                  <a:lnTo>
                    <a:pt x="3989" y="8693"/>
                  </a:lnTo>
                  <a:lnTo>
                    <a:pt x="4121" y="8806"/>
                  </a:lnTo>
                  <a:lnTo>
                    <a:pt x="4271" y="8919"/>
                  </a:lnTo>
                  <a:lnTo>
                    <a:pt x="4422" y="9013"/>
                  </a:lnTo>
                  <a:lnTo>
                    <a:pt x="4572" y="9088"/>
                  </a:lnTo>
                  <a:lnTo>
                    <a:pt x="4723" y="9144"/>
                  </a:lnTo>
                  <a:lnTo>
                    <a:pt x="4892" y="9201"/>
                  </a:lnTo>
                  <a:lnTo>
                    <a:pt x="5062" y="9257"/>
                  </a:lnTo>
                  <a:lnTo>
                    <a:pt x="5231" y="9276"/>
                  </a:lnTo>
                  <a:lnTo>
                    <a:pt x="5419" y="9295"/>
                  </a:lnTo>
                  <a:lnTo>
                    <a:pt x="5588" y="9314"/>
                  </a:lnTo>
                  <a:lnTo>
                    <a:pt x="5814" y="9295"/>
                  </a:lnTo>
                  <a:lnTo>
                    <a:pt x="6059" y="9257"/>
                  </a:lnTo>
                  <a:lnTo>
                    <a:pt x="6285" y="9201"/>
                  </a:lnTo>
                  <a:lnTo>
                    <a:pt x="6510" y="9126"/>
                  </a:lnTo>
                  <a:lnTo>
                    <a:pt x="6736" y="9013"/>
                  </a:lnTo>
                  <a:lnTo>
                    <a:pt x="6943" y="8881"/>
                  </a:lnTo>
                  <a:lnTo>
                    <a:pt x="7131" y="8749"/>
                  </a:lnTo>
                  <a:lnTo>
                    <a:pt x="7301" y="8580"/>
                  </a:lnTo>
                  <a:lnTo>
                    <a:pt x="7470" y="8411"/>
                  </a:lnTo>
                  <a:lnTo>
                    <a:pt x="7602" y="8222"/>
                  </a:lnTo>
                  <a:lnTo>
                    <a:pt x="7715" y="8016"/>
                  </a:lnTo>
                  <a:lnTo>
                    <a:pt x="7809" y="7809"/>
                  </a:lnTo>
                  <a:lnTo>
                    <a:pt x="7884" y="7602"/>
                  </a:lnTo>
                  <a:lnTo>
                    <a:pt x="7940" y="7376"/>
                  </a:lnTo>
                  <a:lnTo>
                    <a:pt x="7978" y="7131"/>
                  </a:lnTo>
                  <a:lnTo>
                    <a:pt x="7997" y="6905"/>
                  </a:lnTo>
                  <a:lnTo>
                    <a:pt x="7978" y="6661"/>
                  </a:lnTo>
                  <a:lnTo>
                    <a:pt x="7959" y="6435"/>
                  </a:lnTo>
                  <a:lnTo>
                    <a:pt x="7884" y="6190"/>
                  </a:lnTo>
                  <a:lnTo>
                    <a:pt x="7809" y="5965"/>
                  </a:lnTo>
                  <a:lnTo>
                    <a:pt x="7809" y="5946"/>
                  </a:lnTo>
                  <a:lnTo>
                    <a:pt x="7827" y="5946"/>
                  </a:lnTo>
                  <a:lnTo>
                    <a:pt x="8034" y="5833"/>
                  </a:lnTo>
                  <a:lnTo>
                    <a:pt x="8241" y="5720"/>
                  </a:lnTo>
                  <a:lnTo>
                    <a:pt x="8430" y="5569"/>
                  </a:lnTo>
                  <a:lnTo>
                    <a:pt x="8599" y="5419"/>
                  </a:lnTo>
                  <a:lnTo>
                    <a:pt x="8749" y="5250"/>
                  </a:lnTo>
                  <a:lnTo>
                    <a:pt x="8900" y="5043"/>
                  </a:lnTo>
                  <a:lnTo>
                    <a:pt x="9013" y="4854"/>
                  </a:lnTo>
                  <a:lnTo>
                    <a:pt x="9126" y="4629"/>
                  </a:lnTo>
                  <a:lnTo>
                    <a:pt x="9201" y="4403"/>
                  </a:lnTo>
                  <a:lnTo>
                    <a:pt x="9257" y="4177"/>
                  </a:lnTo>
                  <a:lnTo>
                    <a:pt x="9295" y="3933"/>
                  </a:lnTo>
                  <a:lnTo>
                    <a:pt x="9295" y="3707"/>
                  </a:lnTo>
                  <a:lnTo>
                    <a:pt x="9295" y="3462"/>
                  </a:lnTo>
                  <a:lnTo>
                    <a:pt x="9257" y="3236"/>
                  </a:lnTo>
                  <a:lnTo>
                    <a:pt x="9201" y="3011"/>
                  </a:lnTo>
                  <a:lnTo>
                    <a:pt x="9107" y="2785"/>
                  </a:lnTo>
                  <a:lnTo>
                    <a:pt x="9013" y="2578"/>
                  </a:lnTo>
                  <a:lnTo>
                    <a:pt x="8881" y="2371"/>
                  </a:lnTo>
                  <a:lnTo>
                    <a:pt x="8749" y="2183"/>
                  </a:lnTo>
                  <a:lnTo>
                    <a:pt x="8580" y="2013"/>
                  </a:lnTo>
                  <a:lnTo>
                    <a:pt x="8411" y="1844"/>
                  </a:lnTo>
                  <a:lnTo>
                    <a:pt x="8223" y="1712"/>
                  </a:lnTo>
                  <a:lnTo>
                    <a:pt x="8016" y="1581"/>
                  </a:lnTo>
                  <a:lnTo>
                    <a:pt x="7809" y="1486"/>
                  </a:lnTo>
                  <a:lnTo>
                    <a:pt x="7583" y="1411"/>
                  </a:lnTo>
                  <a:lnTo>
                    <a:pt x="7338" y="1355"/>
                  </a:lnTo>
                  <a:lnTo>
                    <a:pt x="7112" y="1317"/>
                  </a:lnTo>
                  <a:lnTo>
                    <a:pt x="6868" y="1298"/>
                  </a:lnTo>
                  <a:lnTo>
                    <a:pt x="6642" y="1317"/>
                  </a:lnTo>
                  <a:lnTo>
                    <a:pt x="6416" y="1355"/>
                  </a:lnTo>
                  <a:lnTo>
                    <a:pt x="6191" y="1411"/>
                  </a:lnTo>
                  <a:lnTo>
                    <a:pt x="5965" y="1486"/>
                  </a:lnTo>
                  <a:lnTo>
                    <a:pt x="5946" y="1505"/>
                  </a:lnTo>
                  <a:lnTo>
                    <a:pt x="5927" y="1486"/>
                  </a:lnTo>
                  <a:lnTo>
                    <a:pt x="5833" y="1261"/>
                  </a:lnTo>
                  <a:lnTo>
                    <a:pt x="5701" y="1054"/>
                  </a:lnTo>
                  <a:lnTo>
                    <a:pt x="5551" y="866"/>
                  </a:lnTo>
                  <a:lnTo>
                    <a:pt x="5400" y="696"/>
                  </a:lnTo>
                  <a:lnTo>
                    <a:pt x="5212" y="527"/>
                  </a:lnTo>
                  <a:lnTo>
                    <a:pt x="5024" y="395"/>
                  </a:lnTo>
                  <a:lnTo>
                    <a:pt x="4836" y="282"/>
                  </a:lnTo>
                  <a:lnTo>
                    <a:pt x="4629" y="188"/>
                  </a:lnTo>
                  <a:lnTo>
                    <a:pt x="4403" y="113"/>
                  </a:lnTo>
                  <a:lnTo>
                    <a:pt x="4177" y="56"/>
                  </a:lnTo>
                  <a:lnTo>
                    <a:pt x="3951" y="19"/>
                  </a:lnTo>
                  <a:lnTo>
                    <a:pt x="37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18" name="Google Shape;6018;p35"/>
            <p:cNvSpPr/>
            <p:nvPr/>
          </p:nvSpPr>
          <p:spPr>
            <a:xfrm>
              <a:off x="3313000" y="632775"/>
              <a:ext cx="227225" cy="227225"/>
            </a:xfrm>
            <a:custGeom>
              <a:avLst/>
              <a:gdLst/>
              <a:ahLst/>
              <a:cxnLst/>
              <a:rect l="l" t="t" r="r" b="b"/>
              <a:pathLst>
                <a:path w="9089" h="9089" extrusionOk="0">
                  <a:moveTo>
                    <a:pt x="3613" y="0"/>
                  </a:moveTo>
                  <a:lnTo>
                    <a:pt x="3388" y="19"/>
                  </a:lnTo>
                  <a:lnTo>
                    <a:pt x="3162" y="38"/>
                  </a:lnTo>
                  <a:lnTo>
                    <a:pt x="2936" y="94"/>
                  </a:lnTo>
                  <a:lnTo>
                    <a:pt x="2729" y="188"/>
                  </a:lnTo>
                  <a:lnTo>
                    <a:pt x="2503" y="283"/>
                  </a:lnTo>
                  <a:lnTo>
                    <a:pt x="2315" y="395"/>
                  </a:lnTo>
                  <a:lnTo>
                    <a:pt x="2127" y="546"/>
                  </a:lnTo>
                  <a:lnTo>
                    <a:pt x="1976" y="697"/>
                  </a:lnTo>
                  <a:lnTo>
                    <a:pt x="1826" y="866"/>
                  </a:lnTo>
                  <a:lnTo>
                    <a:pt x="1694" y="1035"/>
                  </a:lnTo>
                  <a:lnTo>
                    <a:pt x="1581" y="1223"/>
                  </a:lnTo>
                  <a:lnTo>
                    <a:pt x="1487" y="1430"/>
                  </a:lnTo>
                  <a:lnTo>
                    <a:pt x="1412" y="1637"/>
                  </a:lnTo>
                  <a:lnTo>
                    <a:pt x="1356" y="1863"/>
                  </a:lnTo>
                  <a:lnTo>
                    <a:pt x="1318" y="2070"/>
                  </a:lnTo>
                  <a:lnTo>
                    <a:pt x="1318" y="2296"/>
                  </a:lnTo>
                  <a:lnTo>
                    <a:pt x="1318" y="2522"/>
                  </a:lnTo>
                  <a:lnTo>
                    <a:pt x="1356" y="2747"/>
                  </a:lnTo>
                  <a:lnTo>
                    <a:pt x="1412" y="2973"/>
                  </a:lnTo>
                  <a:lnTo>
                    <a:pt x="1487" y="3199"/>
                  </a:lnTo>
                  <a:lnTo>
                    <a:pt x="1544" y="3312"/>
                  </a:lnTo>
                  <a:lnTo>
                    <a:pt x="1412" y="3368"/>
                  </a:lnTo>
                  <a:lnTo>
                    <a:pt x="1205" y="3462"/>
                  </a:lnTo>
                  <a:lnTo>
                    <a:pt x="1017" y="3594"/>
                  </a:lnTo>
                  <a:lnTo>
                    <a:pt x="829" y="3726"/>
                  </a:lnTo>
                  <a:lnTo>
                    <a:pt x="659" y="3876"/>
                  </a:lnTo>
                  <a:lnTo>
                    <a:pt x="509" y="4046"/>
                  </a:lnTo>
                  <a:lnTo>
                    <a:pt x="396" y="4215"/>
                  </a:lnTo>
                  <a:lnTo>
                    <a:pt x="283" y="4422"/>
                  </a:lnTo>
                  <a:lnTo>
                    <a:pt x="189" y="4610"/>
                  </a:lnTo>
                  <a:lnTo>
                    <a:pt x="114" y="4817"/>
                  </a:lnTo>
                  <a:lnTo>
                    <a:pt x="57" y="5043"/>
                  </a:lnTo>
                  <a:lnTo>
                    <a:pt x="20" y="5250"/>
                  </a:lnTo>
                  <a:lnTo>
                    <a:pt x="1" y="5476"/>
                  </a:lnTo>
                  <a:lnTo>
                    <a:pt x="20" y="5701"/>
                  </a:lnTo>
                  <a:lnTo>
                    <a:pt x="57" y="5927"/>
                  </a:lnTo>
                  <a:lnTo>
                    <a:pt x="114" y="6153"/>
                  </a:lnTo>
                  <a:lnTo>
                    <a:pt x="189" y="6379"/>
                  </a:lnTo>
                  <a:lnTo>
                    <a:pt x="283" y="6586"/>
                  </a:lnTo>
                  <a:lnTo>
                    <a:pt x="415" y="6774"/>
                  </a:lnTo>
                  <a:lnTo>
                    <a:pt x="547" y="6962"/>
                  </a:lnTo>
                  <a:lnTo>
                    <a:pt x="697" y="7131"/>
                  </a:lnTo>
                  <a:lnTo>
                    <a:pt x="866" y="7282"/>
                  </a:lnTo>
                  <a:lnTo>
                    <a:pt x="1036" y="7414"/>
                  </a:lnTo>
                  <a:lnTo>
                    <a:pt x="1243" y="7527"/>
                  </a:lnTo>
                  <a:lnTo>
                    <a:pt x="1431" y="7602"/>
                  </a:lnTo>
                  <a:lnTo>
                    <a:pt x="1638" y="7677"/>
                  </a:lnTo>
                  <a:lnTo>
                    <a:pt x="1864" y="7734"/>
                  </a:lnTo>
                  <a:lnTo>
                    <a:pt x="2071" y="7771"/>
                  </a:lnTo>
                  <a:lnTo>
                    <a:pt x="2296" y="7790"/>
                  </a:lnTo>
                  <a:lnTo>
                    <a:pt x="2522" y="7771"/>
                  </a:lnTo>
                  <a:lnTo>
                    <a:pt x="2748" y="7734"/>
                  </a:lnTo>
                  <a:lnTo>
                    <a:pt x="2974" y="7696"/>
                  </a:lnTo>
                  <a:lnTo>
                    <a:pt x="3200" y="7602"/>
                  </a:lnTo>
                  <a:lnTo>
                    <a:pt x="3312" y="7564"/>
                  </a:lnTo>
                  <a:lnTo>
                    <a:pt x="3369" y="7677"/>
                  </a:lnTo>
                  <a:lnTo>
                    <a:pt x="3463" y="7884"/>
                  </a:lnTo>
                  <a:lnTo>
                    <a:pt x="3595" y="8091"/>
                  </a:lnTo>
                  <a:lnTo>
                    <a:pt x="3726" y="8260"/>
                  </a:lnTo>
                  <a:lnTo>
                    <a:pt x="3877" y="8430"/>
                  </a:lnTo>
                  <a:lnTo>
                    <a:pt x="4046" y="8580"/>
                  </a:lnTo>
                  <a:lnTo>
                    <a:pt x="4234" y="8712"/>
                  </a:lnTo>
                  <a:lnTo>
                    <a:pt x="4423" y="8825"/>
                  </a:lnTo>
                  <a:lnTo>
                    <a:pt x="4611" y="8919"/>
                  </a:lnTo>
                  <a:lnTo>
                    <a:pt x="4818" y="8994"/>
                  </a:lnTo>
                  <a:lnTo>
                    <a:pt x="5043" y="9051"/>
                  </a:lnTo>
                  <a:lnTo>
                    <a:pt x="5250" y="9069"/>
                  </a:lnTo>
                  <a:lnTo>
                    <a:pt x="5476" y="9088"/>
                  </a:lnTo>
                  <a:lnTo>
                    <a:pt x="5702" y="9069"/>
                  </a:lnTo>
                  <a:lnTo>
                    <a:pt x="5928" y="9051"/>
                  </a:lnTo>
                  <a:lnTo>
                    <a:pt x="6154" y="8994"/>
                  </a:lnTo>
                  <a:lnTo>
                    <a:pt x="6379" y="8919"/>
                  </a:lnTo>
                  <a:lnTo>
                    <a:pt x="6586" y="8806"/>
                  </a:lnTo>
                  <a:lnTo>
                    <a:pt x="6793" y="8693"/>
                  </a:lnTo>
                  <a:lnTo>
                    <a:pt x="6963" y="8543"/>
                  </a:lnTo>
                  <a:lnTo>
                    <a:pt x="7132" y="8392"/>
                  </a:lnTo>
                  <a:lnTo>
                    <a:pt x="7282" y="8223"/>
                  </a:lnTo>
                  <a:lnTo>
                    <a:pt x="7414" y="8053"/>
                  </a:lnTo>
                  <a:lnTo>
                    <a:pt x="7527" y="7865"/>
                  </a:lnTo>
                  <a:lnTo>
                    <a:pt x="7621" y="7658"/>
                  </a:lnTo>
                  <a:lnTo>
                    <a:pt x="7696" y="7451"/>
                  </a:lnTo>
                  <a:lnTo>
                    <a:pt x="7734" y="7244"/>
                  </a:lnTo>
                  <a:lnTo>
                    <a:pt x="7772" y="7019"/>
                  </a:lnTo>
                  <a:lnTo>
                    <a:pt x="7791" y="6793"/>
                  </a:lnTo>
                  <a:lnTo>
                    <a:pt x="7772" y="6567"/>
                  </a:lnTo>
                  <a:lnTo>
                    <a:pt x="7753" y="6341"/>
                  </a:lnTo>
                  <a:lnTo>
                    <a:pt x="7696" y="6115"/>
                  </a:lnTo>
                  <a:lnTo>
                    <a:pt x="7602" y="5908"/>
                  </a:lnTo>
                  <a:lnTo>
                    <a:pt x="7565" y="5777"/>
                  </a:lnTo>
                  <a:lnTo>
                    <a:pt x="7678" y="5739"/>
                  </a:lnTo>
                  <a:lnTo>
                    <a:pt x="7885" y="5626"/>
                  </a:lnTo>
                  <a:lnTo>
                    <a:pt x="8092" y="5513"/>
                  </a:lnTo>
                  <a:lnTo>
                    <a:pt x="8261" y="5363"/>
                  </a:lnTo>
                  <a:lnTo>
                    <a:pt x="8430" y="5212"/>
                  </a:lnTo>
                  <a:lnTo>
                    <a:pt x="8581" y="5043"/>
                  </a:lnTo>
                  <a:lnTo>
                    <a:pt x="8712" y="4874"/>
                  </a:lnTo>
                  <a:lnTo>
                    <a:pt x="8825" y="4685"/>
                  </a:lnTo>
                  <a:lnTo>
                    <a:pt x="8919" y="4478"/>
                  </a:lnTo>
                  <a:lnTo>
                    <a:pt x="8995" y="4271"/>
                  </a:lnTo>
                  <a:lnTo>
                    <a:pt x="9051" y="4065"/>
                  </a:lnTo>
                  <a:lnTo>
                    <a:pt x="9089" y="3839"/>
                  </a:lnTo>
                  <a:lnTo>
                    <a:pt x="9089" y="3613"/>
                  </a:lnTo>
                  <a:lnTo>
                    <a:pt x="9089" y="3387"/>
                  </a:lnTo>
                  <a:lnTo>
                    <a:pt x="9051" y="3161"/>
                  </a:lnTo>
                  <a:lnTo>
                    <a:pt x="8995" y="2936"/>
                  </a:lnTo>
                  <a:lnTo>
                    <a:pt x="8919" y="2729"/>
                  </a:lnTo>
                  <a:lnTo>
                    <a:pt x="8807" y="2503"/>
                  </a:lnTo>
                  <a:lnTo>
                    <a:pt x="8694" y="2315"/>
                  </a:lnTo>
                  <a:lnTo>
                    <a:pt x="8562" y="2127"/>
                  </a:lnTo>
                  <a:lnTo>
                    <a:pt x="8393" y="1957"/>
                  </a:lnTo>
                  <a:lnTo>
                    <a:pt x="8242" y="1825"/>
                  </a:lnTo>
                  <a:lnTo>
                    <a:pt x="8054" y="1694"/>
                  </a:lnTo>
                  <a:lnTo>
                    <a:pt x="7866" y="1581"/>
                  </a:lnTo>
                  <a:lnTo>
                    <a:pt x="7659" y="1487"/>
                  </a:lnTo>
                  <a:lnTo>
                    <a:pt x="7452" y="1412"/>
                  </a:lnTo>
                  <a:lnTo>
                    <a:pt x="7245" y="1355"/>
                  </a:lnTo>
                  <a:lnTo>
                    <a:pt x="7019" y="1317"/>
                  </a:lnTo>
                  <a:lnTo>
                    <a:pt x="6567" y="1317"/>
                  </a:lnTo>
                  <a:lnTo>
                    <a:pt x="6342" y="1355"/>
                  </a:lnTo>
                  <a:lnTo>
                    <a:pt x="6116" y="1412"/>
                  </a:lnTo>
                  <a:lnTo>
                    <a:pt x="5909" y="1487"/>
                  </a:lnTo>
                  <a:lnTo>
                    <a:pt x="5777" y="1543"/>
                  </a:lnTo>
                  <a:lnTo>
                    <a:pt x="5740" y="1412"/>
                  </a:lnTo>
                  <a:lnTo>
                    <a:pt x="5627" y="1205"/>
                  </a:lnTo>
                  <a:lnTo>
                    <a:pt x="5514" y="1016"/>
                  </a:lnTo>
                  <a:lnTo>
                    <a:pt x="5382" y="828"/>
                  </a:lnTo>
                  <a:lnTo>
                    <a:pt x="5213" y="659"/>
                  </a:lnTo>
                  <a:lnTo>
                    <a:pt x="5062" y="508"/>
                  </a:lnTo>
                  <a:lnTo>
                    <a:pt x="4874" y="377"/>
                  </a:lnTo>
                  <a:lnTo>
                    <a:pt x="4686" y="264"/>
                  </a:lnTo>
                  <a:lnTo>
                    <a:pt x="4479" y="170"/>
                  </a:lnTo>
                  <a:lnTo>
                    <a:pt x="4272" y="113"/>
                  </a:lnTo>
                  <a:lnTo>
                    <a:pt x="4065" y="57"/>
                  </a:lnTo>
                  <a:lnTo>
                    <a:pt x="3839" y="19"/>
                  </a:lnTo>
                  <a:lnTo>
                    <a:pt x="36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19" name="Google Shape;6019;p35"/>
            <p:cNvSpPr/>
            <p:nvPr/>
          </p:nvSpPr>
          <p:spPr>
            <a:xfrm>
              <a:off x="3310175" y="629950"/>
              <a:ext cx="232875" cy="232875"/>
            </a:xfrm>
            <a:custGeom>
              <a:avLst/>
              <a:gdLst/>
              <a:ahLst/>
              <a:cxnLst/>
              <a:rect l="l" t="t" r="r" b="b"/>
              <a:pathLst>
                <a:path w="9315" h="9315" extrusionOk="0">
                  <a:moveTo>
                    <a:pt x="3726" y="226"/>
                  </a:moveTo>
                  <a:lnTo>
                    <a:pt x="3952" y="245"/>
                  </a:lnTo>
                  <a:lnTo>
                    <a:pt x="4159" y="264"/>
                  </a:lnTo>
                  <a:lnTo>
                    <a:pt x="4347" y="320"/>
                  </a:lnTo>
                  <a:lnTo>
                    <a:pt x="4554" y="396"/>
                  </a:lnTo>
                  <a:lnTo>
                    <a:pt x="4742" y="490"/>
                  </a:lnTo>
                  <a:lnTo>
                    <a:pt x="4931" y="584"/>
                  </a:lnTo>
                  <a:lnTo>
                    <a:pt x="5100" y="715"/>
                  </a:lnTo>
                  <a:lnTo>
                    <a:pt x="5251" y="847"/>
                  </a:lnTo>
                  <a:lnTo>
                    <a:pt x="5401" y="1016"/>
                  </a:lnTo>
                  <a:lnTo>
                    <a:pt x="5533" y="1186"/>
                  </a:lnTo>
                  <a:lnTo>
                    <a:pt x="5646" y="1374"/>
                  </a:lnTo>
                  <a:lnTo>
                    <a:pt x="5740" y="1581"/>
                  </a:lnTo>
                  <a:lnTo>
                    <a:pt x="5796" y="1694"/>
                  </a:lnTo>
                  <a:lnTo>
                    <a:pt x="5815" y="1731"/>
                  </a:lnTo>
                  <a:lnTo>
                    <a:pt x="5853" y="1750"/>
                  </a:lnTo>
                  <a:lnTo>
                    <a:pt x="5890" y="1769"/>
                  </a:lnTo>
                  <a:lnTo>
                    <a:pt x="5947" y="1750"/>
                  </a:lnTo>
                  <a:lnTo>
                    <a:pt x="6060" y="1694"/>
                  </a:lnTo>
                  <a:lnTo>
                    <a:pt x="6267" y="1619"/>
                  </a:lnTo>
                  <a:lnTo>
                    <a:pt x="6474" y="1581"/>
                  </a:lnTo>
                  <a:lnTo>
                    <a:pt x="6680" y="1543"/>
                  </a:lnTo>
                  <a:lnTo>
                    <a:pt x="6887" y="1525"/>
                  </a:lnTo>
                  <a:lnTo>
                    <a:pt x="7113" y="1543"/>
                  </a:lnTo>
                  <a:lnTo>
                    <a:pt x="7320" y="1581"/>
                  </a:lnTo>
                  <a:lnTo>
                    <a:pt x="7527" y="1619"/>
                  </a:lnTo>
                  <a:lnTo>
                    <a:pt x="7734" y="1694"/>
                  </a:lnTo>
                  <a:lnTo>
                    <a:pt x="7941" y="1788"/>
                  </a:lnTo>
                  <a:lnTo>
                    <a:pt x="8110" y="1901"/>
                  </a:lnTo>
                  <a:lnTo>
                    <a:pt x="8299" y="2033"/>
                  </a:lnTo>
                  <a:lnTo>
                    <a:pt x="8449" y="2164"/>
                  </a:lnTo>
                  <a:lnTo>
                    <a:pt x="8600" y="2334"/>
                  </a:lnTo>
                  <a:lnTo>
                    <a:pt x="8713" y="2503"/>
                  </a:lnTo>
                  <a:lnTo>
                    <a:pt x="8825" y="2672"/>
                  </a:lnTo>
                  <a:lnTo>
                    <a:pt x="8920" y="2879"/>
                  </a:lnTo>
                  <a:lnTo>
                    <a:pt x="8995" y="3086"/>
                  </a:lnTo>
                  <a:lnTo>
                    <a:pt x="9051" y="3293"/>
                  </a:lnTo>
                  <a:lnTo>
                    <a:pt x="9089" y="3519"/>
                  </a:lnTo>
                  <a:lnTo>
                    <a:pt x="9089" y="3726"/>
                  </a:lnTo>
                  <a:lnTo>
                    <a:pt x="9089" y="3933"/>
                  </a:lnTo>
                  <a:lnTo>
                    <a:pt x="9051" y="4140"/>
                  </a:lnTo>
                  <a:lnTo>
                    <a:pt x="8995" y="4347"/>
                  </a:lnTo>
                  <a:lnTo>
                    <a:pt x="8938" y="4554"/>
                  </a:lnTo>
                  <a:lnTo>
                    <a:pt x="8844" y="4742"/>
                  </a:lnTo>
                  <a:lnTo>
                    <a:pt x="8731" y="4930"/>
                  </a:lnTo>
                  <a:lnTo>
                    <a:pt x="8618" y="5099"/>
                  </a:lnTo>
                  <a:lnTo>
                    <a:pt x="8468" y="5250"/>
                  </a:lnTo>
                  <a:lnTo>
                    <a:pt x="8317" y="5401"/>
                  </a:lnTo>
                  <a:lnTo>
                    <a:pt x="8148" y="5532"/>
                  </a:lnTo>
                  <a:lnTo>
                    <a:pt x="7960" y="5645"/>
                  </a:lnTo>
                  <a:lnTo>
                    <a:pt x="7753" y="5739"/>
                  </a:lnTo>
                  <a:lnTo>
                    <a:pt x="7621" y="5796"/>
                  </a:lnTo>
                  <a:lnTo>
                    <a:pt x="7602" y="5814"/>
                  </a:lnTo>
                  <a:lnTo>
                    <a:pt x="7565" y="5852"/>
                  </a:lnTo>
                  <a:lnTo>
                    <a:pt x="7565" y="5890"/>
                  </a:lnTo>
                  <a:lnTo>
                    <a:pt x="7565" y="5927"/>
                  </a:lnTo>
                  <a:lnTo>
                    <a:pt x="7621" y="6059"/>
                  </a:lnTo>
                  <a:lnTo>
                    <a:pt x="7697" y="6266"/>
                  </a:lnTo>
                  <a:lnTo>
                    <a:pt x="7753" y="6473"/>
                  </a:lnTo>
                  <a:lnTo>
                    <a:pt x="7791" y="6699"/>
                  </a:lnTo>
                  <a:lnTo>
                    <a:pt x="7791" y="6906"/>
                  </a:lnTo>
                  <a:lnTo>
                    <a:pt x="7772" y="7113"/>
                  </a:lnTo>
                  <a:lnTo>
                    <a:pt x="7753" y="7339"/>
                  </a:lnTo>
                  <a:lnTo>
                    <a:pt x="7697" y="7527"/>
                  </a:lnTo>
                  <a:lnTo>
                    <a:pt x="7621" y="7734"/>
                  </a:lnTo>
                  <a:lnTo>
                    <a:pt x="7546" y="7922"/>
                  </a:lnTo>
                  <a:lnTo>
                    <a:pt x="7433" y="8110"/>
                  </a:lnTo>
                  <a:lnTo>
                    <a:pt x="7301" y="8279"/>
                  </a:lnTo>
                  <a:lnTo>
                    <a:pt x="7170" y="8430"/>
                  </a:lnTo>
                  <a:lnTo>
                    <a:pt x="7000" y="8580"/>
                  </a:lnTo>
                  <a:lnTo>
                    <a:pt x="6831" y="8712"/>
                  </a:lnTo>
                  <a:lnTo>
                    <a:pt x="6643" y="8825"/>
                  </a:lnTo>
                  <a:lnTo>
                    <a:pt x="6455" y="8919"/>
                  </a:lnTo>
                  <a:lnTo>
                    <a:pt x="6229" y="8994"/>
                  </a:lnTo>
                  <a:lnTo>
                    <a:pt x="6022" y="9051"/>
                  </a:lnTo>
                  <a:lnTo>
                    <a:pt x="5815" y="9088"/>
                  </a:lnTo>
                  <a:lnTo>
                    <a:pt x="5382" y="9088"/>
                  </a:lnTo>
                  <a:lnTo>
                    <a:pt x="5175" y="9051"/>
                  </a:lnTo>
                  <a:lnTo>
                    <a:pt x="4968" y="8994"/>
                  </a:lnTo>
                  <a:lnTo>
                    <a:pt x="4780" y="8919"/>
                  </a:lnTo>
                  <a:lnTo>
                    <a:pt x="4573" y="8844"/>
                  </a:lnTo>
                  <a:lnTo>
                    <a:pt x="4404" y="8731"/>
                  </a:lnTo>
                  <a:lnTo>
                    <a:pt x="4234" y="8599"/>
                  </a:lnTo>
                  <a:lnTo>
                    <a:pt x="4065" y="8467"/>
                  </a:lnTo>
                  <a:lnTo>
                    <a:pt x="3915" y="8317"/>
                  </a:lnTo>
                  <a:lnTo>
                    <a:pt x="3802" y="8129"/>
                  </a:lnTo>
                  <a:lnTo>
                    <a:pt x="3670" y="7941"/>
                  </a:lnTo>
                  <a:lnTo>
                    <a:pt x="3576" y="7752"/>
                  </a:lnTo>
                  <a:lnTo>
                    <a:pt x="3538" y="7621"/>
                  </a:lnTo>
                  <a:lnTo>
                    <a:pt x="3482" y="7583"/>
                  </a:lnTo>
                  <a:lnTo>
                    <a:pt x="3425" y="7564"/>
                  </a:lnTo>
                  <a:lnTo>
                    <a:pt x="3388" y="7564"/>
                  </a:lnTo>
                  <a:lnTo>
                    <a:pt x="3275" y="7621"/>
                  </a:lnTo>
                  <a:lnTo>
                    <a:pt x="3068" y="7696"/>
                  </a:lnTo>
                  <a:lnTo>
                    <a:pt x="2861" y="7752"/>
                  </a:lnTo>
                  <a:lnTo>
                    <a:pt x="2635" y="7771"/>
                  </a:lnTo>
                  <a:lnTo>
                    <a:pt x="2428" y="7790"/>
                  </a:lnTo>
                  <a:lnTo>
                    <a:pt x="2221" y="7771"/>
                  </a:lnTo>
                  <a:lnTo>
                    <a:pt x="2014" y="7752"/>
                  </a:lnTo>
                  <a:lnTo>
                    <a:pt x="1788" y="7696"/>
                  </a:lnTo>
                  <a:lnTo>
                    <a:pt x="1600" y="7621"/>
                  </a:lnTo>
                  <a:lnTo>
                    <a:pt x="1393" y="7527"/>
                  </a:lnTo>
                  <a:lnTo>
                    <a:pt x="1205" y="7414"/>
                  </a:lnTo>
                  <a:lnTo>
                    <a:pt x="1036" y="7301"/>
                  </a:lnTo>
                  <a:lnTo>
                    <a:pt x="885" y="7150"/>
                  </a:lnTo>
                  <a:lnTo>
                    <a:pt x="735" y="7000"/>
                  </a:lnTo>
                  <a:lnTo>
                    <a:pt x="603" y="6831"/>
                  </a:lnTo>
                  <a:lnTo>
                    <a:pt x="490" y="6642"/>
                  </a:lnTo>
                  <a:lnTo>
                    <a:pt x="396" y="6435"/>
                  </a:lnTo>
                  <a:lnTo>
                    <a:pt x="321" y="6228"/>
                  </a:lnTo>
                  <a:lnTo>
                    <a:pt x="264" y="6021"/>
                  </a:lnTo>
                  <a:lnTo>
                    <a:pt x="246" y="5814"/>
                  </a:lnTo>
                  <a:lnTo>
                    <a:pt x="227" y="5589"/>
                  </a:lnTo>
                  <a:lnTo>
                    <a:pt x="246" y="5382"/>
                  </a:lnTo>
                  <a:lnTo>
                    <a:pt x="283" y="5175"/>
                  </a:lnTo>
                  <a:lnTo>
                    <a:pt x="321" y="4968"/>
                  </a:lnTo>
                  <a:lnTo>
                    <a:pt x="396" y="4761"/>
                  </a:lnTo>
                  <a:lnTo>
                    <a:pt x="490" y="4573"/>
                  </a:lnTo>
                  <a:lnTo>
                    <a:pt x="584" y="4403"/>
                  </a:lnTo>
                  <a:lnTo>
                    <a:pt x="716" y="4234"/>
                  </a:lnTo>
                  <a:lnTo>
                    <a:pt x="848" y="4065"/>
                  </a:lnTo>
                  <a:lnTo>
                    <a:pt x="1017" y="3914"/>
                  </a:lnTo>
                  <a:lnTo>
                    <a:pt x="1186" y="3782"/>
                  </a:lnTo>
                  <a:lnTo>
                    <a:pt x="1375" y="3669"/>
                  </a:lnTo>
                  <a:lnTo>
                    <a:pt x="1581" y="3575"/>
                  </a:lnTo>
                  <a:lnTo>
                    <a:pt x="1694" y="3519"/>
                  </a:lnTo>
                  <a:lnTo>
                    <a:pt x="1732" y="3500"/>
                  </a:lnTo>
                  <a:lnTo>
                    <a:pt x="1751" y="3463"/>
                  </a:lnTo>
                  <a:lnTo>
                    <a:pt x="1770" y="3425"/>
                  </a:lnTo>
                  <a:lnTo>
                    <a:pt x="1751" y="3387"/>
                  </a:lnTo>
                  <a:lnTo>
                    <a:pt x="1713" y="3256"/>
                  </a:lnTo>
                  <a:lnTo>
                    <a:pt x="1638" y="3049"/>
                  </a:lnTo>
                  <a:lnTo>
                    <a:pt x="1581" y="2842"/>
                  </a:lnTo>
                  <a:lnTo>
                    <a:pt x="1544" y="2616"/>
                  </a:lnTo>
                  <a:lnTo>
                    <a:pt x="1544" y="2409"/>
                  </a:lnTo>
                  <a:lnTo>
                    <a:pt x="1544" y="2202"/>
                  </a:lnTo>
                  <a:lnTo>
                    <a:pt x="1581" y="1995"/>
                  </a:lnTo>
                  <a:lnTo>
                    <a:pt x="1638" y="1788"/>
                  </a:lnTo>
                  <a:lnTo>
                    <a:pt x="1694" y="1581"/>
                  </a:lnTo>
                  <a:lnTo>
                    <a:pt x="1788" y="1393"/>
                  </a:lnTo>
                  <a:lnTo>
                    <a:pt x="1901" y="1223"/>
                  </a:lnTo>
                  <a:lnTo>
                    <a:pt x="2014" y="1035"/>
                  </a:lnTo>
                  <a:lnTo>
                    <a:pt x="2165" y="885"/>
                  </a:lnTo>
                  <a:lnTo>
                    <a:pt x="2315" y="734"/>
                  </a:lnTo>
                  <a:lnTo>
                    <a:pt x="2485" y="603"/>
                  </a:lnTo>
                  <a:lnTo>
                    <a:pt x="2673" y="490"/>
                  </a:lnTo>
                  <a:lnTo>
                    <a:pt x="2880" y="396"/>
                  </a:lnTo>
                  <a:lnTo>
                    <a:pt x="3087" y="320"/>
                  </a:lnTo>
                  <a:lnTo>
                    <a:pt x="3294" y="264"/>
                  </a:lnTo>
                  <a:lnTo>
                    <a:pt x="3519" y="245"/>
                  </a:lnTo>
                  <a:lnTo>
                    <a:pt x="3726" y="226"/>
                  </a:lnTo>
                  <a:close/>
                  <a:moveTo>
                    <a:pt x="3726" y="0"/>
                  </a:moveTo>
                  <a:lnTo>
                    <a:pt x="3501" y="19"/>
                  </a:lnTo>
                  <a:lnTo>
                    <a:pt x="3256" y="57"/>
                  </a:lnTo>
                  <a:lnTo>
                    <a:pt x="3030" y="113"/>
                  </a:lnTo>
                  <a:lnTo>
                    <a:pt x="2786" y="189"/>
                  </a:lnTo>
                  <a:lnTo>
                    <a:pt x="2579" y="301"/>
                  </a:lnTo>
                  <a:lnTo>
                    <a:pt x="2372" y="433"/>
                  </a:lnTo>
                  <a:lnTo>
                    <a:pt x="2184" y="565"/>
                  </a:lnTo>
                  <a:lnTo>
                    <a:pt x="1995" y="734"/>
                  </a:lnTo>
                  <a:lnTo>
                    <a:pt x="1845" y="904"/>
                  </a:lnTo>
                  <a:lnTo>
                    <a:pt x="1713" y="1092"/>
                  </a:lnTo>
                  <a:lnTo>
                    <a:pt x="1600" y="1299"/>
                  </a:lnTo>
                  <a:lnTo>
                    <a:pt x="1487" y="1506"/>
                  </a:lnTo>
                  <a:lnTo>
                    <a:pt x="1412" y="1713"/>
                  </a:lnTo>
                  <a:lnTo>
                    <a:pt x="1356" y="1938"/>
                  </a:lnTo>
                  <a:lnTo>
                    <a:pt x="1318" y="2183"/>
                  </a:lnTo>
                  <a:lnTo>
                    <a:pt x="1318" y="2409"/>
                  </a:lnTo>
                  <a:lnTo>
                    <a:pt x="1318" y="2653"/>
                  </a:lnTo>
                  <a:lnTo>
                    <a:pt x="1356" y="2879"/>
                  </a:lnTo>
                  <a:lnTo>
                    <a:pt x="1412" y="3124"/>
                  </a:lnTo>
                  <a:lnTo>
                    <a:pt x="1506" y="3350"/>
                  </a:lnTo>
                  <a:lnTo>
                    <a:pt x="1506" y="3368"/>
                  </a:lnTo>
                  <a:lnTo>
                    <a:pt x="1487" y="3368"/>
                  </a:lnTo>
                  <a:lnTo>
                    <a:pt x="1262" y="3481"/>
                  </a:lnTo>
                  <a:lnTo>
                    <a:pt x="1055" y="3613"/>
                  </a:lnTo>
                  <a:lnTo>
                    <a:pt x="866" y="3745"/>
                  </a:lnTo>
                  <a:lnTo>
                    <a:pt x="697" y="3914"/>
                  </a:lnTo>
                  <a:lnTo>
                    <a:pt x="547" y="4083"/>
                  </a:lnTo>
                  <a:lnTo>
                    <a:pt x="415" y="4272"/>
                  </a:lnTo>
                  <a:lnTo>
                    <a:pt x="283" y="4479"/>
                  </a:lnTo>
                  <a:lnTo>
                    <a:pt x="189" y="4686"/>
                  </a:lnTo>
                  <a:lnTo>
                    <a:pt x="114" y="4911"/>
                  </a:lnTo>
                  <a:lnTo>
                    <a:pt x="57" y="5118"/>
                  </a:lnTo>
                  <a:lnTo>
                    <a:pt x="20" y="5363"/>
                  </a:lnTo>
                  <a:lnTo>
                    <a:pt x="1" y="5589"/>
                  </a:lnTo>
                  <a:lnTo>
                    <a:pt x="20" y="5833"/>
                  </a:lnTo>
                  <a:lnTo>
                    <a:pt x="57" y="6059"/>
                  </a:lnTo>
                  <a:lnTo>
                    <a:pt x="114" y="6304"/>
                  </a:lnTo>
                  <a:lnTo>
                    <a:pt x="189" y="6529"/>
                  </a:lnTo>
                  <a:lnTo>
                    <a:pt x="302" y="6736"/>
                  </a:lnTo>
                  <a:lnTo>
                    <a:pt x="415" y="6943"/>
                  </a:lnTo>
                  <a:lnTo>
                    <a:pt x="565" y="7132"/>
                  </a:lnTo>
                  <a:lnTo>
                    <a:pt x="716" y="7301"/>
                  </a:lnTo>
                  <a:lnTo>
                    <a:pt x="904" y="7470"/>
                  </a:lnTo>
                  <a:lnTo>
                    <a:pt x="1092" y="7602"/>
                  </a:lnTo>
                  <a:lnTo>
                    <a:pt x="1280" y="7734"/>
                  </a:lnTo>
                  <a:lnTo>
                    <a:pt x="1506" y="7828"/>
                  </a:lnTo>
                  <a:lnTo>
                    <a:pt x="1732" y="7903"/>
                  </a:lnTo>
                  <a:lnTo>
                    <a:pt x="1958" y="7959"/>
                  </a:lnTo>
                  <a:lnTo>
                    <a:pt x="2202" y="7997"/>
                  </a:lnTo>
                  <a:lnTo>
                    <a:pt x="2428" y="8016"/>
                  </a:lnTo>
                  <a:lnTo>
                    <a:pt x="2673" y="7997"/>
                  </a:lnTo>
                  <a:lnTo>
                    <a:pt x="2899" y="7959"/>
                  </a:lnTo>
                  <a:lnTo>
                    <a:pt x="3124" y="7903"/>
                  </a:lnTo>
                  <a:lnTo>
                    <a:pt x="3350" y="7828"/>
                  </a:lnTo>
                  <a:lnTo>
                    <a:pt x="3369" y="7809"/>
                  </a:lnTo>
                  <a:lnTo>
                    <a:pt x="3369" y="7828"/>
                  </a:lnTo>
                  <a:lnTo>
                    <a:pt x="3463" y="7997"/>
                  </a:lnTo>
                  <a:lnTo>
                    <a:pt x="3538" y="8166"/>
                  </a:lnTo>
                  <a:lnTo>
                    <a:pt x="3651" y="8317"/>
                  </a:lnTo>
                  <a:lnTo>
                    <a:pt x="3764" y="8449"/>
                  </a:lnTo>
                  <a:lnTo>
                    <a:pt x="3877" y="8580"/>
                  </a:lnTo>
                  <a:lnTo>
                    <a:pt x="4009" y="8712"/>
                  </a:lnTo>
                  <a:lnTo>
                    <a:pt x="4140" y="8825"/>
                  </a:lnTo>
                  <a:lnTo>
                    <a:pt x="4291" y="8919"/>
                  </a:lnTo>
                  <a:lnTo>
                    <a:pt x="4423" y="9013"/>
                  </a:lnTo>
                  <a:lnTo>
                    <a:pt x="4592" y="9088"/>
                  </a:lnTo>
                  <a:lnTo>
                    <a:pt x="4742" y="9164"/>
                  </a:lnTo>
                  <a:lnTo>
                    <a:pt x="4912" y="9220"/>
                  </a:lnTo>
                  <a:lnTo>
                    <a:pt x="5081" y="9258"/>
                  </a:lnTo>
                  <a:lnTo>
                    <a:pt x="5251" y="9295"/>
                  </a:lnTo>
                  <a:lnTo>
                    <a:pt x="5420" y="9314"/>
                  </a:lnTo>
                  <a:lnTo>
                    <a:pt x="5608" y="9314"/>
                  </a:lnTo>
                  <a:lnTo>
                    <a:pt x="5834" y="9295"/>
                  </a:lnTo>
                  <a:lnTo>
                    <a:pt x="6078" y="9258"/>
                  </a:lnTo>
                  <a:lnTo>
                    <a:pt x="6304" y="9201"/>
                  </a:lnTo>
                  <a:lnTo>
                    <a:pt x="6530" y="9126"/>
                  </a:lnTo>
                  <a:lnTo>
                    <a:pt x="6756" y="9013"/>
                  </a:lnTo>
                  <a:lnTo>
                    <a:pt x="6963" y="8900"/>
                  </a:lnTo>
                  <a:lnTo>
                    <a:pt x="7151" y="8750"/>
                  </a:lnTo>
                  <a:lnTo>
                    <a:pt x="7320" y="8580"/>
                  </a:lnTo>
                  <a:lnTo>
                    <a:pt x="7471" y="8411"/>
                  </a:lnTo>
                  <a:lnTo>
                    <a:pt x="7621" y="8223"/>
                  </a:lnTo>
                  <a:lnTo>
                    <a:pt x="7734" y="8035"/>
                  </a:lnTo>
                  <a:lnTo>
                    <a:pt x="7828" y="7809"/>
                  </a:lnTo>
                  <a:lnTo>
                    <a:pt x="7904" y="7602"/>
                  </a:lnTo>
                  <a:lnTo>
                    <a:pt x="7960" y="7376"/>
                  </a:lnTo>
                  <a:lnTo>
                    <a:pt x="7998" y="7150"/>
                  </a:lnTo>
                  <a:lnTo>
                    <a:pt x="8016" y="6906"/>
                  </a:lnTo>
                  <a:lnTo>
                    <a:pt x="7998" y="6680"/>
                  </a:lnTo>
                  <a:lnTo>
                    <a:pt x="7960" y="6435"/>
                  </a:lnTo>
                  <a:lnTo>
                    <a:pt x="7904" y="6210"/>
                  </a:lnTo>
                  <a:lnTo>
                    <a:pt x="7828" y="5965"/>
                  </a:lnTo>
                  <a:lnTo>
                    <a:pt x="7809" y="5946"/>
                  </a:lnTo>
                  <a:lnTo>
                    <a:pt x="7828" y="5946"/>
                  </a:lnTo>
                  <a:lnTo>
                    <a:pt x="8054" y="5833"/>
                  </a:lnTo>
                  <a:lnTo>
                    <a:pt x="8261" y="5720"/>
                  </a:lnTo>
                  <a:lnTo>
                    <a:pt x="8449" y="5570"/>
                  </a:lnTo>
                  <a:lnTo>
                    <a:pt x="8618" y="5401"/>
                  </a:lnTo>
                  <a:lnTo>
                    <a:pt x="8788" y="5231"/>
                  </a:lnTo>
                  <a:lnTo>
                    <a:pt x="8920" y="5043"/>
                  </a:lnTo>
                  <a:lnTo>
                    <a:pt x="9032" y="4836"/>
                  </a:lnTo>
                  <a:lnTo>
                    <a:pt x="9127" y="4629"/>
                  </a:lnTo>
                  <a:lnTo>
                    <a:pt x="9221" y="4422"/>
                  </a:lnTo>
                  <a:lnTo>
                    <a:pt x="9277" y="4196"/>
                  </a:lnTo>
                  <a:lnTo>
                    <a:pt x="9296" y="3971"/>
                  </a:lnTo>
                  <a:lnTo>
                    <a:pt x="9315" y="3726"/>
                  </a:lnTo>
                  <a:lnTo>
                    <a:pt x="9315" y="3500"/>
                  </a:lnTo>
                  <a:lnTo>
                    <a:pt x="9277" y="3256"/>
                  </a:lnTo>
                  <a:lnTo>
                    <a:pt x="9221" y="3030"/>
                  </a:lnTo>
                  <a:lnTo>
                    <a:pt x="9127" y="2785"/>
                  </a:lnTo>
                  <a:lnTo>
                    <a:pt x="9032" y="2578"/>
                  </a:lnTo>
                  <a:lnTo>
                    <a:pt x="8901" y="2371"/>
                  </a:lnTo>
                  <a:lnTo>
                    <a:pt x="8769" y="2183"/>
                  </a:lnTo>
                  <a:lnTo>
                    <a:pt x="8600" y="2014"/>
                  </a:lnTo>
                  <a:lnTo>
                    <a:pt x="8430" y="1863"/>
                  </a:lnTo>
                  <a:lnTo>
                    <a:pt x="8242" y="1713"/>
                  </a:lnTo>
                  <a:lnTo>
                    <a:pt x="8035" y="1600"/>
                  </a:lnTo>
                  <a:lnTo>
                    <a:pt x="7809" y="1487"/>
                  </a:lnTo>
                  <a:lnTo>
                    <a:pt x="7584" y="1412"/>
                  </a:lnTo>
                  <a:lnTo>
                    <a:pt x="7358" y="1355"/>
                  </a:lnTo>
                  <a:lnTo>
                    <a:pt x="7132" y="1318"/>
                  </a:lnTo>
                  <a:lnTo>
                    <a:pt x="6662" y="1318"/>
                  </a:lnTo>
                  <a:lnTo>
                    <a:pt x="6436" y="1355"/>
                  </a:lnTo>
                  <a:lnTo>
                    <a:pt x="6191" y="1412"/>
                  </a:lnTo>
                  <a:lnTo>
                    <a:pt x="5966" y="1506"/>
                  </a:lnTo>
                  <a:lnTo>
                    <a:pt x="5947" y="1506"/>
                  </a:lnTo>
                  <a:lnTo>
                    <a:pt x="5947" y="1487"/>
                  </a:lnTo>
                  <a:lnTo>
                    <a:pt x="5834" y="1261"/>
                  </a:lnTo>
                  <a:lnTo>
                    <a:pt x="5721" y="1054"/>
                  </a:lnTo>
                  <a:lnTo>
                    <a:pt x="5570" y="866"/>
                  </a:lnTo>
                  <a:lnTo>
                    <a:pt x="5420" y="697"/>
                  </a:lnTo>
                  <a:lnTo>
                    <a:pt x="5232" y="546"/>
                  </a:lnTo>
                  <a:lnTo>
                    <a:pt x="5044" y="396"/>
                  </a:lnTo>
                  <a:lnTo>
                    <a:pt x="4855" y="283"/>
                  </a:lnTo>
                  <a:lnTo>
                    <a:pt x="4630" y="189"/>
                  </a:lnTo>
                  <a:lnTo>
                    <a:pt x="4423" y="113"/>
                  </a:lnTo>
                  <a:lnTo>
                    <a:pt x="4197" y="57"/>
                  </a:lnTo>
                  <a:lnTo>
                    <a:pt x="3971" y="19"/>
                  </a:lnTo>
                  <a:lnTo>
                    <a:pt x="37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20" name="Google Shape;6020;p35"/>
            <p:cNvSpPr/>
            <p:nvPr/>
          </p:nvSpPr>
          <p:spPr>
            <a:xfrm>
              <a:off x="3395325" y="709450"/>
              <a:ext cx="34825" cy="48475"/>
            </a:xfrm>
            <a:custGeom>
              <a:avLst/>
              <a:gdLst/>
              <a:ahLst/>
              <a:cxnLst/>
              <a:rect l="l" t="t" r="r" b="b"/>
              <a:pathLst>
                <a:path w="1393" h="1939" extrusionOk="0">
                  <a:moveTo>
                    <a:pt x="885" y="0"/>
                  </a:moveTo>
                  <a:lnTo>
                    <a:pt x="772" y="19"/>
                  </a:lnTo>
                  <a:lnTo>
                    <a:pt x="678" y="38"/>
                  </a:lnTo>
                  <a:lnTo>
                    <a:pt x="603" y="94"/>
                  </a:lnTo>
                  <a:lnTo>
                    <a:pt x="527" y="151"/>
                  </a:lnTo>
                  <a:lnTo>
                    <a:pt x="452" y="226"/>
                  </a:lnTo>
                  <a:lnTo>
                    <a:pt x="415" y="320"/>
                  </a:lnTo>
                  <a:lnTo>
                    <a:pt x="38" y="1242"/>
                  </a:lnTo>
                  <a:lnTo>
                    <a:pt x="1" y="1336"/>
                  </a:lnTo>
                  <a:lnTo>
                    <a:pt x="1" y="1430"/>
                  </a:lnTo>
                  <a:lnTo>
                    <a:pt x="1" y="1524"/>
                  </a:lnTo>
                  <a:lnTo>
                    <a:pt x="38" y="1618"/>
                  </a:lnTo>
                  <a:lnTo>
                    <a:pt x="76" y="1713"/>
                  </a:lnTo>
                  <a:lnTo>
                    <a:pt x="151" y="1788"/>
                  </a:lnTo>
                  <a:lnTo>
                    <a:pt x="226" y="1844"/>
                  </a:lnTo>
                  <a:lnTo>
                    <a:pt x="320" y="1901"/>
                  </a:lnTo>
                  <a:lnTo>
                    <a:pt x="415" y="1938"/>
                  </a:lnTo>
                  <a:lnTo>
                    <a:pt x="509" y="1938"/>
                  </a:lnTo>
                  <a:lnTo>
                    <a:pt x="621" y="1919"/>
                  </a:lnTo>
                  <a:lnTo>
                    <a:pt x="716" y="1901"/>
                  </a:lnTo>
                  <a:lnTo>
                    <a:pt x="791" y="1844"/>
                  </a:lnTo>
                  <a:lnTo>
                    <a:pt x="866" y="1788"/>
                  </a:lnTo>
                  <a:lnTo>
                    <a:pt x="941" y="1713"/>
                  </a:lnTo>
                  <a:lnTo>
                    <a:pt x="979" y="1618"/>
                  </a:lnTo>
                  <a:lnTo>
                    <a:pt x="1355" y="715"/>
                  </a:lnTo>
                  <a:lnTo>
                    <a:pt x="1393" y="602"/>
                  </a:lnTo>
                  <a:lnTo>
                    <a:pt x="1393" y="508"/>
                  </a:lnTo>
                  <a:lnTo>
                    <a:pt x="1393" y="414"/>
                  </a:lnTo>
                  <a:lnTo>
                    <a:pt x="1355" y="320"/>
                  </a:lnTo>
                  <a:lnTo>
                    <a:pt x="1318" y="226"/>
                  </a:lnTo>
                  <a:lnTo>
                    <a:pt x="1242" y="151"/>
                  </a:lnTo>
                  <a:lnTo>
                    <a:pt x="1167" y="94"/>
                  </a:lnTo>
                  <a:lnTo>
                    <a:pt x="1073" y="38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21" name="Google Shape;6021;p35"/>
            <p:cNvSpPr/>
            <p:nvPr/>
          </p:nvSpPr>
          <p:spPr>
            <a:xfrm>
              <a:off x="3392500" y="706625"/>
              <a:ext cx="40475" cy="54125"/>
            </a:xfrm>
            <a:custGeom>
              <a:avLst/>
              <a:gdLst/>
              <a:ahLst/>
              <a:cxnLst/>
              <a:rect l="l" t="t" r="r" b="b"/>
              <a:pathLst>
                <a:path w="1619" h="2165" extrusionOk="0">
                  <a:moveTo>
                    <a:pt x="1073" y="226"/>
                  </a:moveTo>
                  <a:lnTo>
                    <a:pt x="1148" y="245"/>
                  </a:lnTo>
                  <a:lnTo>
                    <a:pt x="1224" y="301"/>
                  </a:lnTo>
                  <a:lnTo>
                    <a:pt x="1280" y="339"/>
                  </a:lnTo>
                  <a:lnTo>
                    <a:pt x="1337" y="396"/>
                  </a:lnTo>
                  <a:lnTo>
                    <a:pt x="1374" y="471"/>
                  </a:lnTo>
                  <a:lnTo>
                    <a:pt x="1393" y="546"/>
                  </a:lnTo>
                  <a:lnTo>
                    <a:pt x="1393" y="621"/>
                  </a:lnTo>
                  <a:lnTo>
                    <a:pt x="1393" y="697"/>
                  </a:lnTo>
                  <a:lnTo>
                    <a:pt x="1374" y="772"/>
                  </a:lnTo>
                  <a:lnTo>
                    <a:pt x="998" y="1694"/>
                  </a:lnTo>
                  <a:lnTo>
                    <a:pt x="960" y="1769"/>
                  </a:lnTo>
                  <a:lnTo>
                    <a:pt x="904" y="1826"/>
                  </a:lnTo>
                  <a:lnTo>
                    <a:pt x="847" y="1863"/>
                  </a:lnTo>
                  <a:lnTo>
                    <a:pt x="772" y="1901"/>
                  </a:lnTo>
                  <a:lnTo>
                    <a:pt x="697" y="1938"/>
                  </a:lnTo>
                  <a:lnTo>
                    <a:pt x="546" y="1938"/>
                  </a:lnTo>
                  <a:lnTo>
                    <a:pt x="471" y="1920"/>
                  </a:lnTo>
                  <a:lnTo>
                    <a:pt x="396" y="1882"/>
                  </a:lnTo>
                  <a:lnTo>
                    <a:pt x="339" y="1826"/>
                  </a:lnTo>
                  <a:lnTo>
                    <a:pt x="283" y="1769"/>
                  </a:lnTo>
                  <a:lnTo>
                    <a:pt x="245" y="1694"/>
                  </a:lnTo>
                  <a:lnTo>
                    <a:pt x="226" y="1619"/>
                  </a:lnTo>
                  <a:lnTo>
                    <a:pt x="226" y="1543"/>
                  </a:lnTo>
                  <a:lnTo>
                    <a:pt x="226" y="1468"/>
                  </a:lnTo>
                  <a:lnTo>
                    <a:pt x="245" y="1393"/>
                  </a:lnTo>
                  <a:lnTo>
                    <a:pt x="622" y="471"/>
                  </a:lnTo>
                  <a:lnTo>
                    <a:pt x="697" y="377"/>
                  </a:lnTo>
                  <a:lnTo>
                    <a:pt x="772" y="283"/>
                  </a:lnTo>
                  <a:lnTo>
                    <a:pt x="885" y="245"/>
                  </a:lnTo>
                  <a:lnTo>
                    <a:pt x="998" y="226"/>
                  </a:lnTo>
                  <a:close/>
                  <a:moveTo>
                    <a:pt x="998" y="0"/>
                  </a:moveTo>
                  <a:lnTo>
                    <a:pt x="866" y="19"/>
                  </a:lnTo>
                  <a:lnTo>
                    <a:pt x="753" y="57"/>
                  </a:lnTo>
                  <a:lnTo>
                    <a:pt x="659" y="113"/>
                  </a:lnTo>
                  <a:lnTo>
                    <a:pt x="565" y="189"/>
                  </a:lnTo>
                  <a:lnTo>
                    <a:pt x="471" y="283"/>
                  </a:lnTo>
                  <a:lnTo>
                    <a:pt x="415" y="396"/>
                  </a:lnTo>
                  <a:lnTo>
                    <a:pt x="38" y="1299"/>
                  </a:lnTo>
                  <a:lnTo>
                    <a:pt x="20" y="1430"/>
                  </a:lnTo>
                  <a:lnTo>
                    <a:pt x="1" y="1543"/>
                  </a:lnTo>
                  <a:lnTo>
                    <a:pt x="20" y="1656"/>
                  </a:lnTo>
                  <a:lnTo>
                    <a:pt x="38" y="1788"/>
                  </a:lnTo>
                  <a:lnTo>
                    <a:pt x="114" y="1882"/>
                  </a:lnTo>
                  <a:lnTo>
                    <a:pt x="189" y="1976"/>
                  </a:lnTo>
                  <a:lnTo>
                    <a:pt x="283" y="2051"/>
                  </a:lnTo>
                  <a:lnTo>
                    <a:pt x="377" y="2108"/>
                  </a:lnTo>
                  <a:lnTo>
                    <a:pt x="509" y="2145"/>
                  </a:lnTo>
                  <a:lnTo>
                    <a:pt x="622" y="2164"/>
                  </a:lnTo>
                  <a:lnTo>
                    <a:pt x="734" y="2145"/>
                  </a:lnTo>
                  <a:lnTo>
                    <a:pt x="866" y="2108"/>
                  </a:lnTo>
                  <a:lnTo>
                    <a:pt x="979" y="2051"/>
                  </a:lnTo>
                  <a:lnTo>
                    <a:pt x="1073" y="1976"/>
                  </a:lnTo>
                  <a:lnTo>
                    <a:pt x="1148" y="1882"/>
                  </a:lnTo>
                  <a:lnTo>
                    <a:pt x="1205" y="1769"/>
                  </a:lnTo>
                  <a:lnTo>
                    <a:pt x="1581" y="866"/>
                  </a:lnTo>
                  <a:lnTo>
                    <a:pt x="1600" y="734"/>
                  </a:lnTo>
                  <a:lnTo>
                    <a:pt x="1619" y="621"/>
                  </a:lnTo>
                  <a:lnTo>
                    <a:pt x="1600" y="508"/>
                  </a:lnTo>
                  <a:lnTo>
                    <a:pt x="1562" y="377"/>
                  </a:lnTo>
                  <a:lnTo>
                    <a:pt x="1506" y="283"/>
                  </a:lnTo>
                  <a:lnTo>
                    <a:pt x="1431" y="189"/>
                  </a:lnTo>
                  <a:lnTo>
                    <a:pt x="1337" y="113"/>
                  </a:lnTo>
                  <a:lnTo>
                    <a:pt x="1224" y="57"/>
                  </a:lnTo>
                  <a:lnTo>
                    <a:pt x="1111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22" name="Google Shape;6022;p35"/>
            <p:cNvSpPr/>
            <p:nvPr/>
          </p:nvSpPr>
          <p:spPr>
            <a:xfrm>
              <a:off x="3413200" y="712275"/>
              <a:ext cx="16950" cy="25900"/>
            </a:xfrm>
            <a:custGeom>
              <a:avLst/>
              <a:gdLst/>
              <a:ahLst/>
              <a:cxnLst/>
              <a:rect l="l" t="t" r="r" b="b"/>
              <a:pathLst>
                <a:path w="678" h="1036" extrusionOk="0">
                  <a:moveTo>
                    <a:pt x="396" y="0"/>
                  </a:moveTo>
                  <a:lnTo>
                    <a:pt x="320" y="38"/>
                  </a:lnTo>
                  <a:lnTo>
                    <a:pt x="264" y="94"/>
                  </a:lnTo>
                  <a:lnTo>
                    <a:pt x="226" y="170"/>
                  </a:lnTo>
                  <a:lnTo>
                    <a:pt x="19" y="659"/>
                  </a:lnTo>
                  <a:lnTo>
                    <a:pt x="1" y="715"/>
                  </a:lnTo>
                  <a:lnTo>
                    <a:pt x="1" y="772"/>
                  </a:lnTo>
                  <a:lnTo>
                    <a:pt x="19" y="866"/>
                  </a:lnTo>
                  <a:lnTo>
                    <a:pt x="76" y="960"/>
                  </a:lnTo>
                  <a:lnTo>
                    <a:pt x="113" y="997"/>
                  </a:lnTo>
                  <a:lnTo>
                    <a:pt x="170" y="1016"/>
                  </a:lnTo>
                  <a:lnTo>
                    <a:pt x="226" y="1035"/>
                  </a:lnTo>
                  <a:lnTo>
                    <a:pt x="283" y="1035"/>
                  </a:lnTo>
                  <a:lnTo>
                    <a:pt x="377" y="1016"/>
                  </a:lnTo>
                  <a:lnTo>
                    <a:pt x="471" y="960"/>
                  </a:lnTo>
                  <a:lnTo>
                    <a:pt x="509" y="922"/>
                  </a:lnTo>
                  <a:lnTo>
                    <a:pt x="527" y="866"/>
                  </a:lnTo>
                  <a:lnTo>
                    <a:pt x="640" y="602"/>
                  </a:lnTo>
                  <a:lnTo>
                    <a:pt x="659" y="508"/>
                  </a:lnTo>
                  <a:lnTo>
                    <a:pt x="678" y="433"/>
                  </a:lnTo>
                  <a:lnTo>
                    <a:pt x="678" y="339"/>
                  </a:lnTo>
                  <a:lnTo>
                    <a:pt x="659" y="264"/>
                  </a:lnTo>
                  <a:lnTo>
                    <a:pt x="640" y="188"/>
                  </a:lnTo>
                  <a:lnTo>
                    <a:pt x="603" y="113"/>
                  </a:lnTo>
                  <a:lnTo>
                    <a:pt x="546" y="57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23" name="Google Shape;6023;p35"/>
            <p:cNvSpPr/>
            <p:nvPr/>
          </p:nvSpPr>
          <p:spPr>
            <a:xfrm>
              <a:off x="3410375" y="709450"/>
              <a:ext cx="22600" cy="31525"/>
            </a:xfrm>
            <a:custGeom>
              <a:avLst/>
              <a:gdLst/>
              <a:ahLst/>
              <a:cxnLst/>
              <a:rect l="l" t="t" r="r" b="b"/>
              <a:pathLst>
                <a:path w="904" h="1261" extrusionOk="0">
                  <a:moveTo>
                    <a:pt x="565" y="226"/>
                  </a:moveTo>
                  <a:lnTo>
                    <a:pt x="640" y="320"/>
                  </a:lnTo>
                  <a:lnTo>
                    <a:pt x="678" y="433"/>
                  </a:lnTo>
                  <a:lnTo>
                    <a:pt x="678" y="546"/>
                  </a:lnTo>
                  <a:lnTo>
                    <a:pt x="659" y="659"/>
                  </a:lnTo>
                  <a:lnTo>
                    <a:pt x="546" y="941"/>
                  </a:lnTo>
                  <a:lnTo>
                    <a:pt x="509" y="998"/>
                  </a:lnTo>
                  <a:lnTo>
                    <a:pt x="452" y="1035"/>
                  </a:lnTo>
                  <a:lnTo>
                    <a:pt x="321" y="1035"/>
                  </a:lnTo>
                  <a:lnTo>
                    <a:pt x="264" y="998"/>
                  </a:lnTo>
                  <a:lnTo>
                    <a:pt x="226" y="941"/>
                  </a:lnTo>
                  <a:lnTo>
                    <a:pt x="226" y="885"/>
                  </a:lnTo>
                  <a:lnTo>
                    <a:pt x="226" y="809"/>
                  </a:lnTo>
                  <a:lnTo>
                    <a:pt x="433" y="320"/>
                  </a:lnTo>
                  <a:lnTo>
                    <a:pt x="490" y="264"/>
                  </a:lnTo>
                  <a:lnTo>
                    <a:pt x="565" y="226"/>
                  </a:lnTo>
                  <a:close/>
                  <a:moveTo>
                    <a:pt x="603" y="0"/>
                  </a:moveTo>
                  <a:lnTo>
                    <a:pt x="471" y="19"/>
                  </a:lnTo>
                  <a:lnTo>
                    <a:pt x="377" y="57"/>
                  </a:lnTo>
                  <a:lnTo>
                    <a:pt x="283" y="132"/>
                  </a:lnTo>
                  <a:lnTo>
                    <a:pt x="226" y="245"/>
                  </a:lnTo>
                  <a:lnTo>
                    <a:pt x="38" y="734"/>
                  </a:lnTo>
                  <a:lnTo>
                    <a:pt x="1" y="809"/>
                  </a:lnTo>
                  <a:lnTo>
                    <a:pt x="1" y="885"/>
                  </a:lnTo>
                  <a:lnTo>
                    <a:pt x="1" y="960"/>
                  </a:lnTo>
                  <a:lnTo>
                    <a:pt x="38" y="1035"/>
                  </a:lnTo>
                  <a:lnTo>
                    <a:pt x="76" y="1092"/>
                  </a:lnTo>
                  <a:lnTo>
                    <a:pt x="114" y="1148"/>
                  </a:lnTo>
                  <a:lnTo>
                    <a:pt x="170" y="1204"/>
                  </a:lnTo>
                  <a:lnTo>
                    <a:pt x="245" y="1242"/>
                  </a:lnTo>
                  <a:lnTo>
                    <a:pt x="321" y="1261"/>
                  </a:lnTo>
                  <a:lnTo>
                    <a:pt x="396" y="1261"/>
                  </a:lnTo>
                  <a:lnTo>
                    <a:pt x="490" y="1242"/>
                  </a:lnTo>
                  <a:lnTo>
                    <a:pt x="603" y="1204"/>
                  </a:lnTo>
                  <a:lnTo>
                    <a:pt x="678" y="1129"/>
                  </a:lnTo>
                  <a:lnTo>
                    <a:pt x="753" y="1016"/>
                  </a:lnTo>
                  <a:lnTo>
                    <a:pt x="866" y="753"/>
                  </a:lnTo>
                  <a:lnTo>
                    <a:pt x="885" y="659"/>
                  </a:lnTo>
                  <a:lnTo>
                    <a:pt x="904" y="546"/>
                  </a:lnTo>
                  <a:lnTo>
                    <a:pt x="904" y="452"/>
                  </a:lnTo>
                  <a:lnTo>
                    <a:pt x="885" y="358"/>
                  </a:lnTo>
                  <a:lnTo>
                    <a:pt x="847" y="264"/>
                  </a:lnTo>
                  <a:lnTo>
                    <a:pt x="810" y="170"/>
                  </a:lnTo>
                  <a:lnTo>
                    <a:pt x="734" y="94"/>
                  </a:lnTo>
                  <a:lnTo>
                    <a:pt x="659" y="19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24" name="Google Shape;6024;p35"/>
            <p:cNvSpPr/>
            <p:nvPr/>
          </p:nvSpPr>
          <p:spPr>
            <a:xfrm>
              <a:off x="3428250" y="723075"/>
              <a:ext cx="34850" cy="48475"/>
            </a:xfrm>
            <a:custGeom>
              <a:avLst/>
              <a:gdLst/>
              <a:ahLst/>
              <a:cxnLst/>
              <a:rect l="l" t="t" r="r" b="b"/>
              <a:pathLst>
                <a:path w="1394" h="1939" extrusionOk="0">
                  <a:moveTo>
                    <a:pt x="772" y="1"/>
                  </a:moveTo>
                  <a:lnTo>
                    <a:pt x="678" y="39"/>
                  </a:lnTo>
                  <a:lnTo>
                    <a:pt x="603" y="76"/>
                  </a:lnTo>
                  <a:lnTo>
                    <a:pt x="528" y="151"/>
                  </a:lnTo>
                  <a:lnTo>
                    <a:pt x="452" y="227"/>
                  </a:lnTo>
                  <a:lnTo>
                    <a:pt x="415" y="321"/>
                  </a:lnTo>
                  <a:lnTo>
                    <a:pt x="38" y="1224"/>
                  </a:lnTo>
                  <a:lnTo>
                    <a:pt x="1" y="1318"/>
                  </a:lnTo>
                  <a:lnTo>
                    <a:pt x="1" y="1431"/>
                  </a:lnTo>
                  <a:lnTo>
                    <a:pt x="1" y="1525"/>
                  </a:lnTo>
                  <a:lnTo>
                    <a:pt x="38" y="1619"/>
                  </a:lnTo>
                  <a:lnTo>
                    <a:pt x="76" y="1713"/>
                  </a:lnTo>
                  <a:lnTo>
                    <a:pt x="151" y="1788"/>
                  </a:lnTo>
                  <a:lnTo>
                    <a:pt x="226" y="1845"/>
                  </a:lnTo>
                  <a:lnTo>
                    <a:pt x="321" y="1901"/>
                  </a:lnTo>
                  <a:lnTo>
                    <a:pt x="415" y="1920"/>
                  </a:lnTo>
                  <a:lnTo>
                    <a:pt x="509" y="1939"/>
                  </a:lnTo>
                  <a:lnTo>
                    <a:pt x="622" y="1920"/>
                  </a:lnTo>
                  <a:lnTo>
                    <a:pt x="716" y="1901"/>
                  </a:lnTo>
                  <a:lnTo>
                    <a:pt x="791" y="1845"/>
                  </a:lnTo>
                  <a:lnTo>
                    <a:pt x="866" y="1788"/>
                  </a:lnTo>
                  <a:lnTo>
                    <a:pt x="941" y="1713"/>
                  </a:lnTo>
                  <a:lnTo>
                    <a:pt x="979" y="1619"/>
                  </a:lnTo>
                  <a:lnTo>
                    <a:pt x="1355" y="697"/>
                  </a:lnTo>
                  <a:lnTo>
                    <a:pt x="1393" y="603"/>
                  </a:lnTo>
                  <a:lnTo>
                    <a:pt x="1393" y="509"/>
                  </a:lnTo>
                  <a:lnTo>
                    <a:pt x="1393" y="396"/>
                  </a:lnTo>
                  <a:lnTo>
                    <a:pt x="1355" y="302"/>
                  </a:lnTo>
                  <a:lnTo>
                    <a:pt x="1318" y="227"/>
                  </a:lnTo>
                  <a:lnTo>
                    <a:pt x="1243" y="151"/>
                  </a:lnTo>
                  <a:lnTo>
                    <a:pt x="1167" y="76"/>
                  </a:lnTo>
                  <a:lnTo>
                    <a:pt x="1073" y="3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25" name="Google Shape;6025;p35"/>
            <p:cNvSpPr/>
            <p:nvPr/>
          </p:nvSpPr>
          <p:spPr>
            <a:xfrm>
              <a:off x="3425425" y="720275"/>
              <a:ext cx="40475" cy="54100"/>
            </a:xfrm>
            <a:custGeom>
              <a:avLst/>
              <a:gdLst/>
              <a:ahLst/>
              <a:cxnLst/>
              <a:rect l="l" t="t" r="r" b="b"/>
              <a:pathLst>
                <a:path w="1619" h="2164" extrusionOk="0">
                  <a:moveTo>
                    <a:pt x="1073" y="226"/>
                  </a:moveTo>
                  <a:lnTo>
                    <a:pt x="1149" y="245"/>
                  </a:lnTo>
                  <a:lnTo>
                    <a:pt x="1224" y="282"/>
                  </a:lnTo>
                  <a:lnTo>
                    <a:pt x="1280" y="339"/>
                  </a:lnTo>
                  <a:lnTo>
                    <a:pt x="1337" y="395"/>
                  </a:lnTo>
                  <a:lnTo>
                    <a:pt x="1374" y="470"/>
                  </a:lnTo>
                  <a:lnTo>
                    <a:pt x="1393" y="546"/>
                  </a:lnTo>
                  <a:lnTo>
                    <a:pt x="1393" y="621"/>
                  </a:lnTo>
                  <a:lnTo>
                    <a:pt x="1393" y="696"/>
                  </a:lnTo>
                  <a:lnTo>
                    <a:pt x="1374" y="771"/>
                  </a:lnTo>
                  <a:lnTo>
                    <a:pt x="998" y="1693"/>
                  </a:lnTo>
                  <a:lnTo>
                    <a:pt x="960" y="1750"/>
                  </a:lnTo>
                  <a:lnTo>
                    <a:pt x="904" y="1825"/>
                  </a:lnTo>
                  <a:lnTo>
                    <a:pt x="847" y="1863"/>
                  </a:lnTo>
                  <a:lnTo>
                    <a:pt x="772" y="1900"/>
                  </a:lnTo>
                  <a:lnTo>
                    <a:pt x="697" y="1919"/>
                  </a:lnTo>
                  <a:lnTo>
                    <a:pt x="622" y="1938"/>
                  </a:lnTo>
                  <a:lnTo>
                    <a:pt x="546" y="1919"/>
                  </a:lnTo>
                  <a:lnTo>
                    <a:pt x="471" y="1900"/>
                  </a:lnTo>
                  <a:lnTo>
                    <a:pt x="396" y="1863"/>
                  </a:lnTo>
                  <a:lnTo>
                    <a:pt x="339" y="1825"/>
                  </a:lnTo>
                  <a:lnTo>
                    <a:pt x="283" y="1750"/>
                  </a:lnTo>
                  <a:lnTo>
                    <a:pt x="245" y="1693"/>
                  </a:lnTo>
                  <a:lnTo>
                    <a:pt x="227" y="1618"/>
                  </a:lnTo>
                  <a:lnTo>
                    <a:pt x="227" y="1543"/>
                  </a:lnTo>
                  <a:lnTo>
                    <a:pt x="227" y="1468"/>
                  </a:lnTo>
                  <a:lnTo>
                    <a:pt x="245" y="1374"/>
                  </a:lnTo>
                  <a:lnTo>
                    <a:pt x="622" y="470"/>
                  </a:lnTo>
                  <a:lnTo>
                    <a:pt x="659" y="395"/>
                  </a:lnTo>
                  <a:lnTo>
                    <a:pt x="716" y="339"/>
                  </a:lnTo>
                  <a:lnTo>
                    <a:pt x="772" y="282"/>
                  </a:lnTo>
                  <a:lnTo>
                    <a:pt x="847" y="245"/>
                  </a:lnTo>
                  <a:lnTo>
                    <a:pt x="923" y="226"/>
                  </a:lnTo>
                  <a:close/>
                  <a:moveTo>
                    <a:pt x="998" y="0"/>
                  </a:moveTo>
                  <a:lnTo>
                    <a:pt x="866" y="19"/>
                  </a:lnTo>
                  <a:lnTo>
                    <a:pt x="753" y="38"/>
                  </a:lnTo>
                  <a:lnTo>
                    <a:pt x="659" y="94"/>
                  </a:lnTo>
                  <a:lnTo>
                    <a:pt x="565" y="169"/>
                  </a:lnTo>
                  <a:lnTo>
                    <a:pt x="471" y="263"/>
                  </a:lnTo>
                  <a:lnTo>
                    <a:pt x="415" y="376"/>
                  </a:lnTo>
                  <a:lnTo>
                    <a:pt x="38" y="1298"/>
                  </a:lnTo>
                  <a:lnTo>
                    <a:pt x="20" y="1411"/>
                  </a:lnTo>
                  <a:lnTo>
                    <a:pt x="1" y="1543"/>
                  </a:lnTo>
                  <a:lnTo>
                    <a:pt x="20" y="1656"/>
                  </a:lnTo>
                  <a:lnTo>
                    <a:pt x="57" y="1769"/>
                  </a:lnTo>
                  <a:lnTo>
                    <a:pt x="114" y="1882"/>
                  </a:lnTo>
                  <a:lnTo>
                    <a:pt x="189" y="1976"/>
                  </a:lnTo>
                  <a:lnTo>
                    <a:pt x="283" y="2051"/>
                  </a:lnTo>
                  <a:lnTo>
                    <a:pt x="377" y="2107"/>
                  </a:lnTo>
                  <a:lnTo>
                    <a:pt x="509" y="2145"/>
                  </a:lnTo>
                  <a:lnTo>
                    <a:pt x="622" y="2164"/>
                  </a:lnTo>
                  <a:lnTo>
                    <a:pt x="716" y="2145"/>
                  </a:lnTo>
                  <a:lnTo>
                    <a:pt x="810" y="2126"/>
                  </a:lnTo>
                  <a:lnTo>
                    <a:pt x="885" y="2089"/>
                  </a:lnTo>
                  <a:lnTo>
                    <a:pt x="960" y="2051"/>
                  </a:lnTo>
                  <a:lnTo>
                    <a:pt x="1036" y="1995"/>
                  </a:lnTo>
                  <a:lnTo>
                    <a:pt x="1111" y="1938"/>
                  </a:lnTo>
                  <a:lnTo>
                    <a:pt x="1149" y="1863"/>
                  </a:lnTo>
                  <a:lnTo>
                    <a:pt x="1205" y="1769"/>
                  </a:lnTo>
                  <a:lnTo>
                    <a:pt x="1581" y="847"/>
                  </a:lnTo>
                  <a:lnTo>
                    <a:pt x="1600" y="734"/>
                  </a:lnTo>
                  <a:lnTo>
                    <a:pt x="1619" y="621"/>
                  </a:lnTo>
                  <a:lnTo>
                    <a:pt x="1600" y="489"/>
                  </a:lnTo>
                  <a:lnTo>
                    <a:pt x="1581" y="376"/>
                  </a:lnTo>
                  <a:lnTo>
                    <a:pt x="1506" y="263"/>
                  </a:lnTo>
                  <a:lnTo>
                    <a:pt x="1431" y="169"/>
                  </a:lnTo>
                  <a:lnTo>
                    <a:pt x="1337" y="94"/>
                  </a:lnTo>
                  <a:lnTo>
                    <a:pt x="1243" y="38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26" name="Google Shape;6026;p35"/>
            <p:cNvSpPr/>
            <p:nvPr/>
          </p:nvSpPr>
          <p:spPr>
            <a:xfrm>
              <a:off x="3446125" y="725450"/>
              <a:ext cx="16975" cy="26350"/>
            </a:xfrm>
            <a:custGeom>
              <a:avLst/>
              <a:gdLst/>
              <a:ahLst/>
              <a:cxnLst/>
              <a:rect l="l" t="t" r="r" b="b"/>
              <a:pathLst>
                <a:path w="679" h="1054" extrusionOk="0">
                  <a:moveTo>
                    <a:pt x="490" y="0"/>
                  </a:moveTo>
                  <a:lnTo>
                    <a:pt x="396" y="19"/>
                  </a:lnTo>
                  <a:lnTo>
                    <a:pt x="321" y="56"/>
                  </a:lnTo>
                  <a:lnTo>
                    <a:pt x="264" y="113"/>
                  </a:lnTo>
                  <a:lnTo>
                    <a:pt x="226" y="188"/>
                  </a:lnTo>
                  <a:lnTo>
                    <a:pt x="19" y="677"/>
                  </a:lnTo>
                  <a:lnTo>
                    <a:pt x="1" y="734"/>
                  </a:lnTo>
                  <a:lnTo>
                    <a:pt x="1" y="771"/>
                  </a:lnTo>
                  <a:lnTo>
                    <a:pt x="19" y="884"/>
                  </a:lnTo>
                  <a:lnTo>
                    <a:pt x="76" y="978"/>
                  </a:lnTo>
                  <a:lnTo>
                    <a:pt x="114" y="997"/>
                  </a:lnTo>
                  <a:lnTo>
                    <a:pt x="170" y="1035"/>
                  </a:lnTo>
                  <a:lnTo>
                    <a:pt x="226" y="1054"/>
                  </a:lnTo>
                  <a:lnTo>
                    <a:pt x="283" y="1054"/>
                  </a:lnTo>
                  <a:lnTo>
                    <a:pt x="377" y="1035"/>
                  </a:lnTo>
                  <a:lnTo>
                    <a:pt x="471" y="978"/>
                  </a:lnTo>
                  <a:lnTo>
                    <a:pt x="509" y="922"/>
                  </a:lnTo>
                  <a:lnTo>
                    <a:pt x="528" y="884"/>
                  </a:lnTo>
                  <a:lnTo>
                    <a:pt x="640" y="602"/>
                  </a:lnTo>
                  <a:lnTo>
                    <a:pt x="678" y="527"/>
                  </a:lnTo>
                  <a:lnTo>
                    <a:pt x="678" y="433"/>
                  </a:lnTo>
                  <a:lnTo>
                    <a:pt x="678" y="358"/>
                  </a:lnTo>
                  <a:lnTo>
                    <a:pt x="659" y="282"/>
                  </a:lnTo>
                  <a:lnTo>
                    <a:pt x="640" y="207"/>
                  </a:lnTo>
                  <a:lnTo>
                    <a:pt x="603" y="132"/>
                  </a:lnTo>
                  <a:lnTo>
                    <a:pt x="546" y="56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27" name="Google Shape;6027;p35"/>
            <p:cNvSpPr/>
            <p:nvPr/>
          </p:nvSpPr>
          <p:spPr>
            <a:xfrm>
              <a:off x="3443300" y="723075"/>
              <a:ext cx="22600" cy="31550"/>
            </a:xfrm>
            <a:custGeom>
              <a:avLst/>
              <a:gdLst/>
              <a:ahLst/>
              <a:cxnLst/>
              <a:rect l="l" t="t" r="r" b="b"/>
              <a:pathLst>
                <a:path w="904" h="1262" extrusionOk="0">
                  <a:moveTo>
                    <a:pt x="565" y="208"/>
                  </a:moveTo>
                  <a:lnTo>
                    <a:pt x="641" y="321"/>
                  </a:lnTo>
                  <a:lnTo>
                    <a:pt x="678" y="415"/>
                  </a:lnTo>
                  <a:lnTo>
                    <a:pt x="678" y="547"/>
                  </a:lnTo>
                  <a:lnTo>
                    <a:pt x="659" y="659"/>
                  </a:lnTo>
                  <a:lnTo>
                    <a:pt x="546" y="942"/>
                  </a:lnTo>
                  <a:lnTo>
                    <a:pt x="509" y="979"/>
                  </a:lnTo>
                  <a:lnTo>
                    <a:pt x="452" y="1017"/>
                  </a:lnTo>
                  <a:lnTo>
                    <a:pt x="396" y="1036"/>
                  </a:lnTo>
                  <a:lnTo>
                    <a:pt x="321" y="1017"/>
                  </a:lnTo>
                  <a:lnTo>
                    <a:pt x="264" y="979"/>
                  </a:lnTo>
                  <a:lnTo>
                    <a:pt x="227" y="942"/>
                  </a:lnTo>
                  <a:lnTo>
                    <a:pt x="227" y="866"/>
                  </a:lnTo>
                  <a:lnTo>
                    <a:pt x="227" y="810"/>
                  </a:lnTo>
                  <a:lnTo>
                    <a:pt x="434" y="321"/>
                  </a:lnTo>
                  <a:lnTo>
                    <a:pt x="490" y="246"/>
                  </a:lnTo>
                  <a:lnTo>
                    <a:pt x="565" y="208"/>
                  </a:lnTo>
                  <a:close/>
                  <a:moveTo>
                    <a:pt x="471" y="1"/>
                  </a:moveTo>
                  <a:lnTo>
                    <a:pt x="377" y="57"/>
                  </a:lnTo>
                  <a:lnTo>
                    <a:pt x="283" y="133"/>
                  </a:lnTo>
                  <a:lnTo>
                    <a:pt x="227" y="227"/>
                  </a:lnTo>
                  <a:lnTo>
                    <a:pt x="38" y="716"/>
                  </a:lnTo>
                  <a:lnTo>
                    <a:pt x="1" y="791"/>
                  </a:lnTo>
                  <a:lnTo>
                    <a:pt x="1" y="866"/>
                  </a:lnTo>
                  <a:lnTo>
                    <a:pt x="1" y="942"/>
                  </a:lnTo>
                  <a:lnTo>
                    <a:pt x="38" y="1017"/>
                  </a:lnTo>
                  <a:lnTo>
                    <a:pt x="57" y="1092"/>
                  </a:lnTo>
                  <a:lnTo>
                    <a:pt x="114" y="1149"/>
                  </a:lnTo>
                  <a:lnTo>
                    <a:pt x="170" y="1186"/>
                  </a:lnTo>
                  <a:lnTo>
                    <a:pt x="245" y="1224"/>
                  </a:lnTo>
                  <a:lnTo>
                    <a:pt x="321" y="1243"/>
                  </a:lnTo>
                  <a:lnTo>
                    <a:pt x="396" y="1262"/>
                  </a:lnTo>
                  <a:lnTo>
                    <a:pt x="490" y="1243"/>
                  </a:lnTo>
                  <a:lnTo>
                    <a:pt x="603" y="1186"/>
                  </a:lnTo>
                  <a:lnTo>
                    <a:pt x="678" y="1111"/>
                  </a:lnTo>
                  <a:lnTo>
                    <a:pt x="753" y="1017"/>
                  </a:lnTo>
                  <a:lnTo>
                    <a:pt x="866" y="735"/>
                  </a:lnTo>
                  <a:lnTo>
                    <a:pt x="885" y="641"/>
                  </a:lnTo>
                  <a:lnTo>
                    <a:pt x="904" y="547"/>
                  </a:lnTo>
                  <a:lnTo>
                    <a:pt x="904" y="453"/>
                  </a:lnTo>
                  <a:lnTo>
                    <a:pt x="885" y="340"/>
                  </a:lnTo>
                  <a:lnTo>
                    <a:pt x="847" y="246"/>
                  </a:lnTo>
                  <a:lnTo>
                    <a:pt x="810" y="170"/>
                  </a:lnTo>
                  <a:lnTo>
                    <a:pt x="735" y="76"/>
                  </a:lnTo>
                  <a:lnTo>
                    <a:pt x="659" y="20"/>
                  </a:lnTo>
                  <a:lnTo>
                    <a:pt x="60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28" name="Google Shape;6028;p35"/>
            <p:cNvSpPr/>
            <p:nvPr/>
          </p:nvSpPr>
          <p:spPr>
            <a:xfrm>
              <a:off x="3437650" y="728250"/>
              <a:ext cx="16025" cy="16500"/>
            </a:xfrm>
            <a:custGeom>
              <a:avLst/>
              <a:gdLst/>
              <a:ahLst/>
              <a:cxnLst/>
              <a:rect l="l" t="t" r="r" b="b"/>
              <a:pathLst>
                <a:path w="641" h="660" extrusionOk="0">
                  <a:moveTo>
                    <a:pt x="227" y="1"/>
                  </a:moveTo>
                  <a:lnTo>
                    <a:pt x="1" y="659"/>
                  </a:lnTo>
                  <a:lnTo>
                    <a:pt x="641" y="47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29" name="Google Shape;6029;p35"/>
            <p:cNvSpPr/>
            <p:nvPr/>
          </p:nvSpPr>
          <p:spPr>
            <a:xfrm>
              <a:off x="3406150" y="713675"/>
              <a:ext cx="16025" cy="16025"/>
            </a:xfrm>
            <a:custGeom>
              <a:avLst/>
              <a:gdLst/>
              <a:ahLst/>
              <a:cxnLst/>
              <a:rect l="l" t="t" r="r" b="b"/>
              <a:pathLst>
                <a:path w="641" h="641" extrusionOk="0">
                  <a:moveTo>
                    <a:pt x="226" y="1"/>
                  </a:moveTo>
                  <a:lnTo>
                    <a:pt x="0" y="640"/>
                  </a:lnTo>
                  <a:lnTo>
                    <a:pt x="640" y="471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30" name="Google Shape;6030;p35"/>
            <p:cNvSpPr/>
            <p:nvPr/>
          </p:nvSpPr>
          <p:spPr>
            <a:xfrm>
              <a:off x="3413675" y="764475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76" y="1"/>
                  </a:moveTo>
                  <a:lnTo>
                    <a:pt x="38" y="2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38" y="132"/>
                  </a:lnTo>
                  <a:lnTo>
                    <a:pt x="76" y="170"/>
                  </a:lnTo>
                  <a:lnTo>
                    <a:pt x="151" y="208"/>
                  </a:lnTo>
                  <a:lnTo>
                    <a:pt x="207" y="227"/>
                  </a:lnTo>
                  <a:lnTo>
                    <a:pt x="283" y="227"/>
                  </a:lnTo>
                  <a:lnTo>
                    <a:pt x="320" y="208"/>
                  </a:lnTo>
                  <a:lnTo>
                    <a:pt x="358" y="189"/>
                  </a:lnTo>
                  <a:lnTo>
                    <a:pt x="358" y="151"/>
                  </a:lnTo>
                  <a:lnTo>
                    <a:pt x="320" y="95"/>
                  </a:lnTo>
                  <a:lnTo>
                    <a:pt x="283" y="57"/>
                  </a:lnTo>
                  <a:lnTo>
                    <a:pt x="207" y="20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31" name="Google Shape;6031;p35"/>
            <p:cNvSpPr/>
            <p:nvPr/>
          </p:nvSpPr>
          <p:spPr>
            <a:xfrm>
              <a:off x="3410850" y="761650"/>
              <a:ext cx="14600" cy="11325"/>
            </a:xfrm>
            <a:custGeom>
              <a:avLst/>
              <a:gdLst/>
              <a:ahLst/>
              <a:cxnLst/>
              <a:rect l="l" t="t" r="r" b="b"/>
              <a:pathLst>
                <a:path w="584" h="453" extrusionOk="0">
                  <a:moveTo>
                    <a:pt x="189" y="1"/>
                  </a:moveTo>
                  <a:lnTo>
                    <a:pt x="132" y="20"/>
                  </a:lnTo>
                  <a:lnTo>
                    <a:pt x="76" y="38"/>
                  </a:lnTo>
                  <a:lnTo>
                    <a:pt x="38" y="76"/>
                  </a:lnTo>
                  <a:lnTo>
                    <a:pt x="19" y="114"/>
                  </a:lnTo>
                  <a:lnTo>
                    <a:pt x="0" y="189"/>
                  </a:lnTo>
                  <a:lnTo>
                    <a:pt x="19" y="245"/>
                  </a:lnTo>
                  <a:lnTo>
                    <a:pt x="57" y="302"/>
                  </a:lnTo>
                  <a:lnTo>
                    <a:pt x="95" y="340"/>
                  </a:lnTo>
                  <a:lnTo>
                    <a:pt x="151" y="377"/>
                  </a:lnTo>
                  <a:lnTo>
                    <a:pt x="207" y="415"/>
                  </a:lnTo>
                  <a:lnTo>
                    <a:pt x="302" y="434"/>
                  </a:lnTo>
                  <a:lnTo>
                    <a:pt x="377" y="452"/>
                  </a:lnTo>
                  <a:lnTo>
                    <a:pt x="396" y="452"/>
                  </a:lnTo>
                  <a:lnTo>
                    <a:pt x="452" y="434"/>
                  </a:lnTo>
                  <a:lnTo>
                    <a:pt x="509" y="415"/>
                  </a:lnTo>
                  <a:lnTo>
                    <a:pt x="546" y="377"/>
                  </a:lnTo>
                  <a:lnTo>
                    <a:pt x="565" y="340"/>
                  </a:lnTo>
                  <a:lnTo>
                    <a:pt x="584" y="302"/>
                  </a:lnTo>
                  <a:lnTo>
                    <a:pt x="584" y="264"/>
                  </a:lnTo>
                  <a:lnTo>
                    <a:pt x="546" y="170"/>
                  </a:lnTo>
                  <a:lnTo>
                    <a:pt x="471" y="95"/>
                  </a:lnTo>
                  <a:lnTo>
                    <a:pt x="377" y="38"/>
                  </a:lnTo>
                  <a:lnTo>
                    <a:pt x="283" y="20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32" name="Google Shape;6032;p35"/>
            <p:cNvSpPr/>
            <p:nvPr/>
          </p:nvSpPr>
          <p:spPr>
            <a:xfrm>
              <a:off x="3357225" y="750375"/>
              <a:ext cx="32000" cy="21175"/>
            </a:xfrm>
            <a:custGeom>
              <a:avLst/>
              <a:gdLst/>
              <a:ahLst/>
              <a:cxnLst/>
              <a:rect l="l" t="t" r="r" b="b"/>
              <a:pathLst>
                <a:path w="1280" h="847" extrusionOk="0">
                  <a:moveTo>
                    <a:pt x="302" y="0"/>
                  </a:moveTo>
                  <a:lnTo>
                    <a:pt x="207" y="19"/>
                  </a:lnTo>
                  <a:lnTo>
                    <a:pt x="132" y="57"/>
                  </a:lnTo>
                  <a:lnTo>
                    <a:pt x="57" y="94"/>
                  </a:lnTo>
                  <a:lnTo>
                    <a:pt x="19" y="170"/>
                  </a:lnTo>
                  <a:lnTo>
                    <a:pt x="1" y="245"/>
                  </a:lnTo>
                  <a:lnTo>
                    <a:pt x="19" y="320"/>
                  </a:lnTo>
                  <a:lnTo>
                    <a:pt x="57" y="395"/>
                  </a:lnTo>
                  <a:lnTo>
                    <a:pt x="113" y="489"/>
                  </a:lnTo>
                  <a:lnTo>
                    <a:pt x="189" y="565"/>
                  </a:lnTo>
                  <a:lnTo>
                    <a:pt x="264" y="640"/>
                  </a:lnTo>
                  <a:lnTo>
                    <a:pt x="377" y="715"/>
                  </a:lnTo>
                  <a:lnTo>
                    <a:pt x="509" y="772"/>
                  </a:lnTo>
                  <a:lnTo>
                    <a:pt x="621" y="809"/>
                  </a:lnTo>
                  <a:lnTo>
                    <a:pt x="753" y="847"/>
                  </a:lnTo>
                  <a:lnTo>
                    <a:pt x="979" y="847"/>
                  </a:lnTo>
                  <a:lnTo>
                    <a:pt x="1073" y="828"/>
                  </a:lnTo>
                  <a:lnTo>
                    <a:pt x="1167" y="791"/>
                  </a:lnTo>
                  <a:lnTo>
                    <a:pt x="1224" y="734"/>
                  </a:lnTo>
                  <a:lnTo>
                    <a:pt x="1261" y="678"/>
                  </a:lnTo>
                  <a:lnTo>
                    <a:pt x="1280" y="602"/>
                  </a:lnTo>
                  <a:lnTo>
                    <a:pt x="1280" y="527"/>
                  </a:lnTo>
                  <a:lnTo>
                    <a:pt x="1242" y="433"/>
                  </a:lnTo>
                  <a:lnTo>
                    <a:pt x="1186" y="358"/>
                  </a:lnTo>
                  <a:lnTo>
                    <a:pt x="1111" y="282"/>
                  </a:lnTo>
                  <a:lnTo>
                    <a:pt x="1017" y="207"/>
                  </a:lnTo>
                  <a:lnTo>
                    <a:pt x="904" y="132"/>
                  </a:lnTo>
                  <a:lnTo>
                    <a:pt x="791" y="76"/>
                  </a:lnTo>
                  <a:lnTo>
                    <a:pt x="659" y="38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33" name="Google Shape;6033;p35"/>
            <p:cNvSpPr/>
            <p:nvPr/>
          </p:nvSpPr>
          <p:spPr>
            <a:xfrm>
              <a:off x="3354875" y="747550"/>
              <a:ext cx="37175" cy="26825"/>
            </a:xfrm>
            <a:custGeom>
              <a:avLst/>
              <a:gdLst/>
              <a:ahLst/>
              <a:cxnLst/>
              <a:rect l="l" t="t" r="r" b="b"/>
              <a:pathLst>
                <a:path w="1487" h="1073" extrusionOk="0">
                  <a:moveTo>
                    <a:pt x="490" y="207"/>
                  </a:moveTo>
                  <a:lnTo>
                    <a:pt x="659" y="226"/>
                  </a:lnTo>
                  <a:lnTo>
                    <a:pt x="847" y="283"/>
                  </a:lnTo>
                  <a:lnTo>
                    <a:pt x="941" y="339"/>
                  </a:lnTo>
                  <a:lnTo>
                    <a:pt x="1035" y="395"/>
                  </a:lnTo>
                  <a:lnTo>
                    <a:pt x="1111" y="452"/>
                  </a:lnTo>
                  <a:lnTo>
                    <a:pt x="1167" y="527"/>
                  </a:lnTo>
                  <a:lnTo>
                    <a:pt x="1223" y="584"/>
                  </a:lnTo>
                  <a:lnTo>
                    <a:pt x="1261" y="640"/>
                  </a:lnTo>
                  <a:lnTo>
                    <a:pt x="1261" y="697"/>
                  </a:lnTo>
                  <a:lnTo>
                    <a:pt x="1261" y="753"/>
                  </a:lnTo>
                  <a:lnTo>
                    <a:pt x="1223" y="791"/>
                  </a:lnTo>
                  <a:lnTo>
                    <a:pt x="1186" y="809"/>
                  </a:lnTo>
                  <a:lnTo>
                    <a:pt x="1129" y="828"/>
                  </a:lnTo>
                  <a:lnTo>
                    <a:pt x="1073" y="847"/>
                  </a:lnTo>
                  <a:lnTo>
                    <a:pt x="866" y="847"/>
                  </a:lnTo>
                  <a:lnTo>
                    <a:pt x="753" y="809"/>
                  </a:lnTo>
                  <a:lnTo>
                    <a:pt x="640" y="772"/>
                  </a:lnTo>
                  <a:lnTo>
                    <a:pt x="527" y="734"/>
                  </a:lnTo>
                  <a:lnTo>
                    <a:pt x="433" y="659"/>
                  </a:lnTo>
                  <a:lnTo>
                    <a:pt x="358" y="602"/>
                  </a:lnTo>
                  <a:lnTo>
                    <a:pt x="283" y="527"/>
                  </a:lnTo>
                  <a:lnTo>
                    <a:pt x="245" y="471"/>
                  </a:lnTo>
                  <a:lnTo>
                    <a:pt x="226" y="414"/>
                  </a:lnTo>
                  <a:lnTo>
                    <a:pt x="207" y="358"/>
                  </a:lnTo>
                  <a:lnTo>
                    <a:pt x="226" y="320"/>
                  </a:lnTo>
                  <a:lnTo>
                    <a:pt x="245" y="283"/>
                  </a:lnTo>
                  <a:lnTo>
                    <a:pt x="283" y="245"/>
                  </a:lnTo>
                  <a:lnTo>
                    <a:pt x="339" y="226"/>
                  </a:lnTo>
                  <a:lnTo>
                    <a:pt x="414" y="226"/>
                  </a:lnTo>
                  <a:lnTo>
                    <a:pt x="490" y="207"/>
                  </a:lnTo>
                  <a:close/>
                  <a:moveTo>
                    <a:pt x="396" y="0"/>
                  </a:moveTo>
                  <a:lnTo>
                    <a:pt x="264" y="19"/>
                  </a:lnTo>
                  <a:lnTo>
                    <a:pt x="151" y="76"/>
                  </a:lnTo>
                  <a:lnTo>
                    <a:pt x="76" y="151"/>
                  </a:lnTo>
                  <a:lnTo>
                    <a:pt x="19" y="245"/>
                  </a:lnTo>
                  <a:lnTo>
                    <a:pt x="0" y="339"/>
                  </a:lnTo>
                  <a:lnTo>
                    <a:pt x="0" y="452"/>
                  </a:lnTo>
                  <a:lnTo>
                    <a:pt x="38" y="565"/>
                  </a:lnTo>
                  <a:lnTo>
                    <a:pt x="113" y="659"/>
                  </a:lnTo>
                  <a:lnTo>
                    <a:pt x="207" y="753"/>
                  </a:lnTo>
                  <a:lnTo>
                    <a:pt x="301" y="847"/>
                  </a:lnTo>
                  <a:lnTo>
                    <a:pt x="414" y="922"/>
                  </a:lnTo>
                  <a:lnTo>
                    <a:pt x="546" y="979"/>
                  </a:lnTo>
                  <a:lnTo>
                    <a:pt x="772" y="1054"/>
                  </a:lnTo>
                  <a:lnTo>
                    <a:pt x="998" y="1073"/>
                  </a:lnTo>
                  <a:lnTo>
                    <a:pt x="1092" y="1073"/>
                  </a:lnTo>
                  <a:lnTo>
                    <a:pt x="1223" y="1035"/>
                  </a:lnTo>
                  <a:lnTo>
                    <a:pt x="1318" y="998"/>
                  </a:lnTo>
                  <a:lnTo>
                    <a:pt x="1412" y="922"/>
                  </a:lnTo>
                  <a:lnTo>
                    <a:pt x="1468" y="828"/>
                  </a:lnTo>
                  <a:lnTo>
                    <a:pt x="1487" y="734"/>
                  </a:lnTo>
                  <a:lnTo>
                    <a:pt x="1487" y="621"/>
                  </a:lnTo>
                  <a:lnTo>
                    <a:pt x="1449" y="527"/>
                  </a:lnTo>
                  <a:lnTo>
                    <a:pt x="1374" y="433"/>
                  </a:lnTo>
                  <a:lnTo>
                    <a:pt x="1299" y="320"/>
                  </a:lnTo>
                  <a:lnTo>
                    <a:pt x="1186" y="245"/>
                  </a:lnTo>
                  <a:lnTo>
                    <a:pt x="1073" y="151"/>
                  </a:lnTo>
                  <a:lnTo>
                    <a:pt x="922" y="76"/>
                  </a:lnTo>
                  <a:lnTo>
                    <a:pt x="791" y="38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34" name="Google Shape;6034;p35"/>
            <p:cNvSpPr/>
            <p:nvPr/>
          </p:nvSpPr>
          <p:spPr>
            <a:xfrm>
              <a:off x="3376500" y="757900"/>
              <a:ext cx="8975" cy="6125"/>
            </a:xfrm>
            <a:custGeom>
              <a:avLst/>
              <a:gdLst/>
              <a:ahLst/>
              <a:cxnLst/>
              <a:rect l="l" t="t" r="r" b="b"/>
              <a:pathLst>
                <a:path w="359" h="245" extrusionOk="0">
                  <a:moveTo>
                    <a:pt x="76" y="0"/>
                  </a:moveTo>
                  <a:lnTo>
                    <a:pt x="39" y="19"/>
                  </a:lnTo>
                  <a:lnTo>
                    <a:pt x="1" y="57"/>
                  </a:lnTo>
                  <a:lnTo>
                    <a:pt x="1" y="94"/>
                  </a:lnTo>
                  <a:lnTo>
                    <a:pt x="20" y="151"/>
                  </a:lnTo>
                  <a:lnTo>
                    <a:pt x="76" y="188"/>
                  </a:lnTo>
                  <a:lnTo>
                    <a:pt x="133" y="226"/>
                  </a:lnTo>
                  <a:lnTo>
                    <a:pt x="208" y="245"/>
                  </a:lnTo>
                  <a:lnTo>
                    <a:pt x="283" y="245"/>
                  </a:lnTo>
                  <a:lnTo>
                    <a:pt x="321" y="226"/>
                  </a:lnTo>
                  <a:lnTo>
                    <a:pt x="358" y="207"/>
                  </a:lnTo>
                  <a:lnTo>
                    <a:pt x="358" y="151"/>
                  </a:lnTo>
                  <a:lnTo>
                    <a:pt x="340" y="113"/>
                  </a:lnTo>
                  <a:lnTo>
                    <a:pt x="283" y="76"/>
                  </a:lnTo>
                  <a:lnTo>
                    <a:pt x="227" y="38"/>
                  </a:lnTo>
                  <a:lnTo>
                    <a:pt x="151" y="19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35" name="Google Shape;6035;p35"/>
            <p:cNvSpPr/>
            <p:nvPr/>
          </p:nvSpPr>
          <p:spPr>
            <a:xfrm>
              <a:off x="3438600" y="783300"/>
              <a:ext cx="32025" cy="21650"/>
            </a:xfrm>
            <a:custGeom>
              <a:avLst/>
              <a:gdLst/>
              <a:ahLst/>
              <a:cxnLst/>
              <a:rect l="l" t="t" r="r" b="b"/>
              <a:pathLst>
                <a:path w="1281" h="866" extrusionOk="0">
                  <a:moveTo>
                    <a:pt x="415" y="0"/>
                  </a:moveTo>
                  <a:lnTo>
                    <a:pt x="302" y="19"/>
                  </a:lnTo>
                  <a:lnTo>
                    <a:pt x="208" y="38"/>
                  </a:lnTo>
                  <a:lnTo>
                    <a:pt x="132" y="76"/>
                  </a:lnTo>
                  <a:lnTo>
                    <a:pt x="57" y="113"/>
                  </a:lnTo>
                  <a:lnTo>
                    <a:pt x="19" y="189"/>
                  </a:lnTo>
                  <a:lnTo>
                    <a:pt x="1" y="264"/>
                  </a:lnTo>
                  <a:lnTo>
                    <a:pt x="19" y="339"/>
                  </a:lnTo>
                  <a:lnTo>
                    <a:pt x="57" y="414"/>
                  </a:lnTo>
                  <a:lnTo>
                    <a:pt x="95" y="508"/>
                  </a:lnTo>
                  <a:lnTo>
                    <a:pt x="170" y="584"/>
                  </a:lnTo>
                  <a:lnTo>
                    <a:pt x="264" y="659"/>
                  </a:lnTo>
                  <a:lnTo>
                    <a:pt x="377" y="715"/>
                  </a:lnTo>
                  <a:lnTo>
                    <a:pt x="509" y="791"/>
                  </a:lnTo>
                  <a:lnTo>
                    <a:pt x="622" y="828"/>
                  </a:lnTo>
                  <a:lnTo>
                    <a:pt x="753" y="847"/>
                  </a:lnTo>
                  <a:lnTo>
                    <a:pt x="866" y="866"/>
                  </a:lnTo>
                  <a:lnTo>
                    <a:pt x="979" y="866"/>
                  </a:lnTo>
                  <a:lnTo>
                    <a:pt x="1073" y="847"/>
                  </a:lnTo>
                  <a:lnTo>
                    <a:pt x="1167" y="809"/>
                  </a:lnTo>
                  <a:lnTo>
                    <a:pt x="1224" y="753"/>
                  </a:lnTo>
                  <a:lnTo>
                    <a:pt x="1261" y="697"/>
                  </a:lnTo>
                  <a:lnTo>
                    <a:pt x="1280" y="621"/>
                  </a:lnTo>
                  <a:lnTo>
                    <a:pt x="1261" y="527"/>
                  </a:lnTo>
                  <a:lnTo>
                    <a:pt x="1242" y="452"/>
                  </a:lnTo>
                  <a:lnTo>
                    <a:pt x="1186" y="377"/>
                  </a:lnTo>
                  <a:lnTo>
                    <a:pt x="1111" y="283"/>
                  </a:lnTo>
                  <a:lnTo>
                    <a:pt x="1017" y="207"/>
                  </a:lnTo>
                  <a:lnTo>
                    <a:pt x="904" y="151"/>
                  </a:lnTo>
                  <a:lnTo>
                    <a:pt x="791" y="94"/>
                  </a:lnTo>
                  <a:lnTo>
                    <a:pt x="659" y="38"/>
                  </a:lnTo>
                  <a:lnTo>
                    <a:pt x="527" y="19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36" name="Google Shape;6036;p35"/>
            <p:cNvSpPr/>
            <p:nvPr/>
          </p:nvSpPr>
          <p:spPr>
            <a:xfrm>
              <a:off x="3435775" y="780475"/>
              <a:ext cx="37650" cy="27300"/>
            </a:xfrm>
            <a:custGeom>
              <a:avLst/>
              <a:gdLst/>
              <a:ahLst/>
              <a:cxnLst/>
              <a:rect l="l" t="t" r="r" b="b"/>
              <a:pathLst>
                <a:path w="1506" h="1092" extrusionOk="0">
                  <a:moveTo>
                    <a:pt x="509" y="226"/>
                  </a:moveTo>
                  <a:lnTo>
                    <a:pt x="678" y="245"/>
                  </a:lnTo>
                  <a:lnTo>
                    <a:pt x="847" y="302"/>
                  </a:lnTo>
                  <a:lnTo>
                    <a:pt x="960" y="358"/>
                  </a:lnTo>
                  <a:lnTo>
                    <a:pt x="1054" y="414"/>
                  </a:lnTo>
                  <a:lnTo>
                    <a:pt x="1130" y="471"/>
                  </a:lnTo>
                  <a:lnTo>
                    <a:pt x="1186" y="527"/>
                  </a:lnTo>
                  <a:lnTo>
                    <a:pt x="1243" y="603"/>
                  </a:lnTo>
                  <a:lnTo>
                    <a:pt x="1261" y="659"/>
                  </a:lnTo>
                  <a:lnTo>
                    <a:pt x="1280" y="715"/>
                  </a:lnTo>
                  <a:lnTo>
                    <a:pt x="1280" y="753"/>
                  </a:lnTo>
                  <a:lnTo>
                    <a:pt x="1243" y="791"/>
                  </a:lnTo>
                  <a:lnTo>
                    <a:pt x="1205" y="828"/>
                  </a:lnTo>
                  <a:lnTo>
                    <a:pt x="1148" y="847"/>
                  </a:lnTo>
                  <a:lnTo>
                    <a:pt x="1073" y="866"/>
                  </a:lnTo>
                  <a:lnTo>
                    <a:pt x="885" y="866"/>
                  </a:lnTo>
                  <a:lnTo>
                    <a:pt x="772" y="828"/>
                  </a:lnTo>
                  <a:lnTo>
                    <a:pt x="659" y="791"/>
                  </a:lnTo>
                  <a:lnTo>
                    <a:pt x="546" y="734"/>
                  </a:lnTo>
                  <a:lnTo>
                    <a:pt x="452" y="678"/>
                  </a:lnTo>
                  <a:lnTo>
                    <a:pt x="377" y="621"/>
                  </a:lnTo>
                  <a:lnTo>
                    <a:pt x="321" y="565"/>
                  </a:lnTo>
                  <a:lnTo>
                    <a:pt x="264" y="508"/>
                  </a:lnTo>
                  <a:lnTo>
                    <a:pt x="245" y="433"/>
                  </a:lnTo>
                  <a:lnTo>
                    <a:pt x="227" y="377"/>
                  </a:lnTo>
                  <a:lnTo>
                    <a:pt x="245" y="339"/>
                  </a:lnTo>
                  <a:lnTo>
                    <a:pt x="264" y="302"/>
                  </a:lnTo>
                  <a:lnTo>
                    <a:pt x="302" y="264"/>
                  </a:lnTo>
                  <a:lnTo>
                    <a:pt x="358" y="245"/>
                  </a:lnTo>
                  <a:lnTo>
                    <a:pt x="433" y="226"/>
                  </a:lnTo>
                  <a:close/>
                  <a:moveTo>
                    <a:pt x="528" y="0"/>
                  </a:moveTo>
                  <a:lnTo>
                    <a:pt x="396" y="19"/>
                  </a:lnTo>
                  <a:lnTo>
                    <a:pt x="283" y="38"/>
                  </a:lnTo>
                  <a:lnTo>
                    <a:pt x="170" y="95"/>
                  </a:lnTo>
                  <a:lnTo>
                    <a:pt x="95" y="170"/>
                  </a:lnTo>
                  <a:lnTo>
                    <a:pt x="38" y="245"/>
                  </a:lnTo>
                  <a:lnTo>
                    <a:pt x="1" y="358"/>
                  </a:lnTo>
                  <a:lnTo>
                    <a:pt x="20" y="452"/>
                  </a:lnTo>
                  <a:lnTo>
                    <a:pt x="57" y="546"/>
                  </a:lnTo>
                  <a:lnTo>
                    <a:pt x="114" y="659"/>
                  </a:lnTo>
                  <a:lnTo>
                    <a:pt x="189" y="753"/>
                  </a:lnTo>
                  <a:lnTo>
                    <a:pt x="302" y="847"/>
                  </a:lnTo>
                  <a:lnTo>
                    <a:pt x="433" y="922"/>
                  </a:lnTo>
                  <a:lnTo>
                    <a:pt x="565" y="998"/>
                  </a:lnTo>
                  <a:lnTo>
                    <a:pt x="791" y="1073"/>
                  </a:lnTo>
                  <a:lnTo>
                    <a:pt x="1017" y="1092"/>
                  </a:lnTo>
                  <a:lnTo>
                    <a:pt x="1111" y="1092"/>
                  </a:lnTo>
                  <a:lnTo>
                    <a:pt x="1243" y="1054"/>
                  </a:lnTo>
                  <a:lnTo>
                    <a:pt x="1337" y="998"/>
                  </a:lnTo>
                  <a:lnTo>
                    <a:pt x="1431" y="941"/>
                  </a:lnTo>
                  <a:lnTo>
                    <a:pt x="1487" y="847"/>
                  </a:lnTo>
                  <a:lnTo>
                    <a:pt x="1506" y="753"/>
                  </a:lnTo>
                  <a:lnTo>
                    <a:pt x="1487" y="640"/>
                  </a:lnTo>
                  <a:lnTo>
                    <a:pt x="1468" y="546"/>
                  </a:lnTo>
                  <a:lnTo>
                    <a:pt x="1393" y="433"/>
                  </a:lnTo>
                  <a:lnTo>
                    <a:pt x="1318" y="339"/>
                  </a:lnTo>
                  <a:lnTo>
                    <a:pt x="1205" y="245"/>
                  </a:lnTo>
                  <a:lnTo>
                    <a:pt x="1092" y="170"/>
                  </a:lnTo>
                  <a:lnTo>
                    <a:pt x="942" y="95"/>
                  </a:lnTo>
                  <a:lnTo>
                    <a:pt x="810" y="57"/>
                  </a:lnTo>
                  <a:lnTo>
                    <a:pt x="659" y="19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37" name="Google Shape;6037;p35"/>
            <p:cNvSpPr/>
            <p:nvPr/>
          </p:nvSpPr>
          <p:spPr>
            <a:xfrm>
              <a:off x="3457425" y="791775"/>
              <a:ext cx="8950" cy="6125"/>
            </a:xfrm>
            <a:custGeom>
              <a:avLst/>
              <a:gdLst/>
              <a:ahLst/>
              <a:cxnLst/>
              <a:rect l="l" t="t" r="r" b="b"/>
              <a:pathLst>
                <a:path w="358" h="245" extrusionOk="0">
                  <a:moveTo>
                    <a:pt x="76" y="0"/>
                  </a:moveTo>
                  <a:lnTo>
                    <a:pt x="38" y="19"/>
                  </a:lnTo>
                  <a:lnTo>
                    <a:pt x="0" y="38"/>
                  </a:lnTo>
                  <a:lnTo>
                    <a:pt x="0" y="94"/>
                  </a:lnTo>
                  <a:lnTo>
                    <a:pt x="19" y="132"/>
                  </a:lnTo>
                  <a:lnTo>
                    <a:pt x="76" y="188"/>
                  </a:lnTo>
                  <a:lnTo>
                    <a:pt x="132" y="207"/>
                  </a:lnTo>
                  <a:lnTo>
                    <a:pt x="207" y="245"/>
                  </a:lnTo>
                  <a:lnTo>
                    <a:pt x="282" y="245"/>
                  </a:lnTo>
                  <a:lnTo>
                    <a:pt x="320" y="226"/>
                  </a:lnTo>
                  <a:lnTo>
                    <a:pt x="358" y="188"/>
                  </a:lnTo>
                  <a:lnTo>
                    <a:pt x="358" y="151"/>
                  </a:lnTo>
                  <a:lnTo>
                    <a:pt x="339" y="94"/>
                  </a:lnTo>
                  <a:lnTo>
                    <a:pt x="282" y="56"/>
                  </a:lnTo>
                  <a:lnTo>
                    <a:pt x="226" y="1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38" name="Google Shape;6038;p35"/>
            <p:cNvSpPr/>
            <p:nvPr/>
          </p:nvSpPr>
          <p:spPr>
            <a:xfrm>
              <a:off x="3400500" y="768725"/>
              <a:ext cx="28725" cy="20250"/>
            </a:xfrm>
            <a:custGeom>
              <a:avLst/>
              <a:gdLst/>
              <a:ahLst/>
              <a:cxnLst/>
              <a:rect l="l" t="t" r="r" b="b"/>
              <a:pathLst>
                <a:path w="1149" h="810" extrusionOk="0">
                  <a:moveTo>
                    <a:pt x="95" y="0"/>
                  </a:moveTo>
                  <a:lnTo>
                    <a:pt x="38" y="19"/>
                  </a:lnTo>
                  <a:lnTo>
                    <a:pt x="19" y="57"/>
                  </a:lnTo>
                  <a:lnTo>
                    <a:pt x="1" y="94"/>
                  </a:lnTo>
                  <a:lnTo>
                    <a:pt x="1" y="207"/>
                  </a:lnTo>
                  <a:lnTo>
                    <a:pt x="19" y="339"/>
                  </a:lnTo>
                  <a:lnTo>
                    <a:pt x="57" y="452"/>
                  </a:lnTo>
                  <a:lnTo>
                    <a:pt x="113" y="565"/>
                  </a:lnTo>
                  <a:lnTo>
                    <a:pt x="189" y="659"/>
                  </a:lnTo>
                  <a:lnTo>
                    <a:pt x="302" y="734"/>
                  </a:lnTo>
                  <a:lnTo>
                    <a:pt x="396" y="772"/>
                  </a:lnTo>
                  <a:lnTo>
                    <a:pt x="527" y="809"/>
                  </a:lnTo>
                  <a:lnTo>
                    <a:pt x="772" y="809"/>
                  </a:lnTo>
                  <a:lnTo>
                    <a:pt x="904" y="753"/>
                  </a:lnTo>
                  <a:lnTo>
                    <a:pt x="1035" y="677"/>
                  </a:lnTo>
                  <a:lnTo>
                    <a:pt x="1129" y="565"/>
                  </a:lnTo>
                  <a:lnTo>
                    <a:pt x="1148" y="527"/>
                  </a:lnTo>
                  <a:lnTo>
                    <a:pt x="1148" y="470"/>
                  </a:lnTo>
                  <a:lnTo>
                    <a:pt x="1129" y="433"/>
                  </a:lnTo>
                  <a:lnTo>
                    <a:pt x="1111" y="395"/>
                  </a:lnTo>
                  <a:lnTo>
                    <a:pt x="1073" y="376"/>
                  </a:lnTo>
                  <a:lnTo>
                    <a:pt x="1035" y="376"/>
                  </a:lnTo>
                  <a:lnTo>
                    <a:pt x="979" y="395"/>
                  </a:lnTo>
                  <a:lnTo>
                    <a:pt x="960" y="433"/>
                  </a:lnTo>
                  <a:lnTo>
                    <a:pt x="885" y="508"/>
                  </a:lnTo>
                  <a:lnTo>
                    <a:pt x="772" y="565"/>
                  </a:lnTo>
                  <a:lnTo>
                    <a:pt x="678" y="602"/>
                  </a:lnTo>
                  <a:lnTo>
                    <a:pt x="565" y="583"/>
                  </a:lnTo>
                  <a:lnTo>
                    <a:pt x="490" y="565"/>
                  </a:lnTo>
                  <a:lnTo>
                    <a:pt x="414" y="527"/>
                  </a:lnTo>
                  <a:lnTo>
                    <a:pt x="339" y="489"/>
                  </a:lnTo>
                  <a:lnTo>
                    <a:pt x="302" y="433"/>
                  </a:lnTo>
                  <a:lnTo>
                    <a:pt x="245" y="358"/>
                  </a:lnTo>
                  <a:lnTo>
                    <a:pt x="226" y="282"/>
                  </a:lnTo>
                  <a:lnTo>
                    <a:pt x="208" y="207"/>
                  </a:lnTo>
                  <a:lnTo>
                    <a:pt x="226" y="132"/>
                  </a:lnTo>
                  <a:lnTo>
                    <a:pt x="226" y="75"/>
                  </a:lnTo>
                  <a:lnTo>
                    <a:pt x="208" y="38"/>
                  </a:lnTo>
                  <a:lnTo>
                    <a:pt x="170" y="19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39" name="Google Shape;6039;p35"/>
            <p:cNvSpPr/>
            <p:nvPr/>
          </p:nvSpPr>
          <p:spPr>
            <a:xfrm>
              <a:off x="3392500" y="762600"/>
              <a:ext cx="16025" cy="11775"/>
            </a:xfrm>
            <a:custGeom>
              <a:avLst/>
              <a:gdLst/>
              <a:ahLst/>
              <a:cxnLst/>
              <a:rect l="l" t="t" r="r" b="b"/>
              <a:pathLst>
                <a:path w="641" h="471" extrusionOk="0">
                  <a:moveTo>
                    <a:pt x="471" y="0"/>
                  </a:moveTo>
                  <a:lnTo>
                    <a:pt x="433" y="38"/>
                  </a:lnTo>
                  <a:lnTo>
                    <a:pt x="415" y="76"/>
                  </a:lnTo>
                  <a:lnTo>
                    <a:pt x="415" y="113"/>
                  </a:lnTo>
                  <a:lnTo>
                    <a:pt x="415" y="189"/>
                  </a:lnTo>
                  <a:lnTo>
                    <a:pt x="377" y="226"/>
                  </a:lnTo>
                  <a:lnTo>
                    <a:pt x="339" y="245"/>
                  </a:lnTo>
                  <a:lnTo>
                    <a:pt x="283" y="264"/>
                  </a:lnTo>
                  <a:lnTo>
                    <a:pt x="245" y="245"/>
                  </a:lnTo>
                  <a:lnTo>
                    <a:pt x="208" y="207"/>
                  </a:lnTo>
                  <a:lnTo>
                    <a:pt x="170" y="170"/>
                  </a:lnTo>
                  <a:lnTo>
                    <a:pt x="95" y="170"/>
                  </a:lnTo>
                  <a:lnTo>
                    <a:pt x="57" y="189"/>
                  </a:lnTo>
                  <a:lnTo>
                    <a:pt x="20" y="207"/>
                  </a:lnTo>
                  <a:lnTo>
                    <a:pt x="1" y="264"/>
                  </a:lnTo>
                  <a:lnTo>
                    <a:pt x="1" y="302"/>
                  </a:lnTo>
                  <a:lnTo>
                    <a:pt x="20" y="339"/>
                  </a:lnTo>
                  <a:lnTo>
                    <a:pt x="76" y="396"/>
                  </a:lnTo>
                  <a:lnTo>
                    <a:pt x="132" y="433"/>
                  </a:lnTo>
                  <a:lnTo>
                    <a:pt x="189" y="452"/>
                  </a:lnTo>
                  <a:lnTo>
                    <a:pt x="245" y="471"/>
                  </a:lnTo>
                  <a:lnTo>
                    <a:pt x="415" y="471"/>
                  </a:lnTo>
                  <a:lnTo>
                    <a:pt x="509" y="414"/>
                  </a:lnTo>
                  <a:lnTo>
                    <a:pt x="565" y="339"/>
                  </a:lnTo>
                  <a:lnTo>
                    <a:pt x="622" y="264"/>
                  </a:lnTo>
                  <a:lnTo>
                    <a:pt x="640" y="170"/>
                  </a:lnTo>
                  <a:lnTo>
                    <a:pt x="640" y="76"/>
                  </a:lnTo>
                  <a:lnTo>
                    <a:pt x="622" y="38"/>
                  </a:lnTo>
                  <a:lnTo>
                    <a:pt x="603" y="1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40" name="Google Shape;6040;p35"/>
            <p:cNvSpPr/>
            <p:nvPr/>
          </p:nvSpPr>
          <p:spPr>
            <a:xfrm>
              <a:off x="3424500" y="772000"/>
              <a:ext cx="12250" cy="16025"/>
            </a:xfrm>
            <a:custGeom>
              <a:avLst/>
              <a:gdLst/>
              <a:ahLst/>
              <a:cxnLst/>
              <a:rect l="l" t="t" r="r" b="b"/>
              <a:pathLst>
                <a:path w="490" h="641" extrusionOk="0">
                  <a:moveTo>
                    <a:pt x="169" y="1"/>
                  </a:moveTo>
                  <a:lnTo>
                    <a:pt x="132" y="20"/>
                  </a:lnTo>
                  <a:lnTo>
                    <a:pt x="57" y="95"/>
                  </a:lnTo>
                  <a:lnTo>
                    <a:pt x="19" y="170"/>
                  </a:lnTo>
                  <a:lnTo>
                    <a:pt x="0" y="264"/>
                  </a:lnTo>
                  <a:lnTo>
                    <a:pt x="0" y="358"/>
                  </a:lnTo>
                  <a:lnTo>
                    <a:pt x="19" y="415"/>
                  </a:lnTo>
                  <a:lnTo>
                    <a:pt x="38" y="471"/>
                  </a:lnTo>
                  <a:lnTo>
                    <a:pt x="113" y="565"/>
                  </a:lnTo>
                  <a:lnTo>
                    <a:pt x="226" y="622"/>
                  </a:lnTo>
                  <a:lnTo>
                    <a:pt x="339" y="641"/>
                  </a:lnTo>
                  <a:lnTo>
                    <a:pt x="395" y="641"/>
                  </a:lnTo>
                  <a:lnTo>
                    <a:pt x="433" y="622"/>
                  </a:lnTo>
                  <a:lnTo>
                    <a:pt x="471" y="584"/>
                  </a:lnTo>
                  <a:lnTo>
                    <a:pt x="489" y="546"/>
                  </a:lnTo>
                  <a:lnTo>
                    <a:pt x="489" y="509"/>
                  </a:lnTo>
                  <a:lnTo>
                    <a:pt x="471" y="471"/>
                  </a:lnTo>
                  <a:lnTo>
                    <a:pt x="433" y="434"/>
                  </a:lnTo>
                  <a:lnTo>
                    <a:pt x="395" y="415"/>
                  </a:lnTo>
                  <a:lnTo>
                    <a:pt x="301" y="415"/>
                  </a:lnTo>
                  <a:lnTo>
                    <a:pt x="264" y="396"/>
                  </a:lnTo>
                  <a:lnTo>
                    <a:pt x="226" y="358"/>
                  </a:lnTo>
                  <a:lnTo>
                    <a:pt x="226" y="321"/>
                  </a:lnTo>
                  <a:lnTo>
                    <a:pt x="226" y="245"/>
                  </a:lnTo>
                  <a:lnTo>
                    <a:pt x="264" y="208"/>
                  </a:lnTo>
                  <a:lnTo>
                    <a:pt x="301" y="170"/>
                  </a:lnTo>
                  <a:lnTo>
                    <a:pt x="301" y="132"/>
                  </a:lnTo>
                  <a:lnTo>
                    <a:pt x="301" y="95"/>
                  </a:lnTo>
                  <a:lnTo>
                    <a:pt x="282" y="38"/>
                  </a:lnTo>
                  <a:lnTo>
                    <a:pt x="264" y="20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41" name="Google Shape;6041;p35"/>
            <p:cNvSpPr/>
            <p:nvPr/>
          </p:nvSpPr>
          <p:spPr>
            <a:xfrm>
              <a:off x="3415075" y="692050"/>
              <a:ext cx="19800" cy="14600"/>
            </a:xfrm>
            <a:custGeom>
              <a:avLst/>
              <a:gdLst/>
              <a:ahLst/>
              <a:cxnLst/>
              <a:rect l="l" t="t" r="r" b="b"/>
              <a:pathLst>
                <a:path w="792" h="584" extrusionOk="0">
                  <a:moveTo>
                    <a:pt x="302" y="0"/>
                  </a:moveTo>
                  <a:lnTo>
                    <a:pt x="189" y="19"/>
                  </a:lnTo>
                  <a:lnTo>
                    <a:pt x="95" y="94"/>
                  </a:lnTo>
                  <a:lnTo>
                    <a:pt x="20" y="169"/>
                  </a:lnTo>
                  <a:lnTo>
                    <a:pt x="1" y="207"/>
                  </a:lnTo>
                  <a:lnTo>
                    <a:pt x="1" y="264"/>
                  </a:lnTo>
                  <a:lnTo>
                    <a:pt x="1" y="301"/>
                  </a:lnTo>
                  <a:lnTo>
                    <a:pt x="38" y="320"/>
                  </a:lnTo>
                  <a:lnTo>
                    <a:pt x="76" y="339"/>
                  </a:lnTo>
                  <a:lnTo>
                    <a:pt x="151" y="339"/>
                  </a:lnTo>
                  <a:lnTo>
                    <a:pt x="189" y="301"/>
                  </a:lnTo>
                  <a:lnTo>
                    <a:pt x="227" y="264"/>
                  </a:lnTo>
                  <a:lnTo>
                    <a:pt x="283" y="226"/>
                  </a:lnTo>
                  <a:lnTo>
                    <a:pt x="396" y="226"/>
                  </a:lnTo>
                  <a:lnTo>
                    <a:pt x="471" y="245"/>
                  </a:lnTo>
                  <a:lnTo>
                    <a:pt x="528" y="301"/>
                  </a:lnTo>
                  <a:lnTo>
                    <a:pt x="565" y="376"/>
                  </a:lnTo>
                  <a:lnTo>
                    <a:pt x="565" y="452"/>
                  </a:lnTo>
                  <a:lnTo>
                    <a:pt x="565" y="508"/>
                  </a:lnTo>
                  <a:lnTo>
                    <a:pt x="584" y="546"/>
                  </a:lnTo>
                  <a:lnTo>
                    <a:pt x="622" y="565"/>
                  </a:lnTo>
                  <a:lnTo>
                    <a:pt x="659" y="583"/>
                  </a:lnTo>
                  <a:lnTo>
                    <a:pt x="716" y="583"/>
                  </a:lnTo>
                  <a:lnTo>
                    <a:pt x="753" y="565"/>
                  </a:lnTo>
                  <a:lnTo>
                    <a:pt x="772" y="527"/>
                  </a:lnTo>
                  <a:lnTo>
                    <a:pt x="791" y="489"/>
                  </a:lnTo>
                  <a:lnTo>
                    <a:pt x="791" y="414"/>
                  </a:lnTo>
                  <a:lnTo>
                    <a:pt x="772" y="320"/>
                  </a:lnTo>
                  <a:lnTo>
                    <a:pt x="753" y="245"/>
                  </a:lnTo>
                  <a:lnTo>
                    <a:pt x="716" y="169"/>
                  </a:lnTo>
                  <a:lnTo>
                    <a:pt x="659" y="113"/>
                  </a:lnTo>
                  <a:lnTo>
                    <a:pt x="584" y="57"/>
                  </a:lnTo>
                  <a:lnTo>
                    <a:pt x="509" y="1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42" name="Google Shape;6042;p35"/>
            <p:cNvSpPr/>
            <p:nvPr/>
          </p:nvSpPr>
          <p:spPr>
            <a:xfrm>
              <a:off x="3450375" y="706625"/>
              <a:ext cx="20250" cy="14600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320" y="0"/>
                  </a:moveTo>
                  <a:lnTo>
                    <a:pt x="207" y="19"/>
                  </a:lnTo>
                  <a:lnTo>
                    <a:pt x="113" y="94"/>
                  </a:lnTo>
                  <a:lnTo>
                    <a:pt x="19" y="170"/>
                  </a:lnTo>
                  <a:lnTo>
                    <a:pt x="0" y="207"/>
                  </a:lnTo>
                  <a:lnTo>
                    <a:pt x="0" y="264"/>
                  </a:lnTo>
                  <a:lnTo>
                    <a:pt x="19" y="301"/>
                  </a:lnTo>
                  <a:lnTo>
                    <a:pt x="56" y="320"/>
                  </a:lnTo>
                  <a:lnTo>
                    <a:pt x="94" y="339"/>
                  </a:lnTo>
                  <a:lnTo>
                    <a:pt x="169" y="339"/>
                  </a:lnTo>
                  <a:lnTo>
                    <a:pt x="207" y="301"/>
                  </a:lnTo>
                  <a:lnTo>
                    <a:pt x="245" y="264"/>
                  </a:lnTo>
                  <a:lnTo>
                    <a:pt x="282" y="226"/>
                  </a:lnTo>
                  <a:lnTo>
                    <a:pt x="395" y="226"/>
                  </a:lnTo>
                  <a:lnTo>
                    <a:pt x="489" y="245"/>
                  </a:lnTo>
                  <a:lnTo>
                    <a:pt x="546" y="301"/>
                  </a:lnTo>
                  <a:lnTo>
                    <a:pt x="583" y="377"/>
                  </a:lnTo>
                  <a:lnTo>
                    <a:pt x="583" y="452"/>
                  </a:lnTo>
                  <a:lnTo>
                    <a:pt x="583" y="508"/>
                  </a:lnTo>
                  <a:lnTo>
                    <a:pt x="602" y="546"/>
                  </a:lnTo>
                  <a:lnTo>
                    <a:pt x="621" y="565"/>
                  </a:lnTo>
                  <a:lnTo>
                    <a:pt x="677" y="584"/>
                  </a:lnTo>
                  <a:lnTo>
                    <a:pt x="734" y="584"/>
                  </a:lnTo>
                  <a:lnTo>
                    <a:pt x="753" y="565"/>
                  </a:lnTo>
                  <a:lnTo>
                    <a:pt x="790" y="527"/>
                  </a:lnTo>
                  <a:lnTo>
                    <a:pt x="790" y="490"/>
                  </a:lnTo>
                  <a:lnTo>
                    <a:pt x="809" y="414"/>
                  </a:lnTo>
                  <a:lnTo>
                    <a:pt x="790" y="320"/>
                  </a:lnTo>
                  <a:lnTo>
                    <a:pt x="771" y="245"/>
                  </a:lnTo>
                  <a:lnTo>
                    <a:pt x="715" y="170"/>
                  </a:lnTo>
                  <a:lnTo>
                    <a:pt x="659" y="113"/>
                  </a:lnTo>
                  <a:lnTo>
                    <a:pt x="602" y="57"/>
                  </a:lnTo>
                  <a:lnTo>
                    <a:pt x="527" y="19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43" name="Google Shape;6043;p35"/>
            <p:cNvSpPr/>
            <p:nvPr/>
          </p:nvSpPr>
          <p:spPr>
            <a:xfrm>
              <a:off x="3509150" y="742850"/>
              <a:ext cx="8975" cy="10825"/>
            </a:xfrm>
            <a:custGeom>
              <a:avLst/>
              <a:gdLst/>
              <a:ahLst/>
              <a:cxnLst/>
              <a:rect l="l" t="t" r="r" b="b"/>
              <a:pathLst>
                <a:path w="359" h="433" extrusionOk="0">
                  <a:moveTo>
                    <a:pt x="151" y="0"/>
                  </a:moveTo>
                  <a:lnTo>
                    <a:pt x="114" y="38"/>
                  </a:lnTo>
                  <a:lnTo>
                    <a:pt x="76" y="94"/>
                  </a:lnTo>
                  <a:lnTo>
                    <a:pt x="57" y="170"/>
                  </a:lnTo>
                  <a:lnTo>
                    <a:pt x="20" y="245"/>
                  </a:lnTo>
                  <a:lnTo>
                    <a:pt x="1" y="301"/>
                  </a:lnTo>
                  <a:lnTo>
                    <a:pt x="20" y="358"/>
                  </a:lnTo>
                  <a:lnTo>
                    <a:pt x="57" y="395"/>
                  </a:lnTo>
                  <a:lnTo>
                    <a:pt x="95" y="433"/>
                  </a:lnTo>
                  <a:lnTo>
                    <a:pt x="208" y="433"/>
                  </a:lnTo>
                  <a:lnTo>
                    <a:pt x="246" y="414"/>
                  </a:lnTo>
                  <a:lnTo>
                    <a:pt x="264" y="395"/>
                  </a:lnTo>
                  <a:lnTo>
                    <a:pt x="302" y="358"/>
                  </a:lnTo>
                  <a:lnTo>
                    <a:pt x="321" y="301"/>
                  </a:lnTo>
                  <a:lnTo>
                    <a:pt x="340" y="245"/>
                  </a:lnTo>
                  <a:lnTo>
                    <a:pt x="358" y="188"/>
                  </a:lnTo>
                  <a:lnTo>
                    <a:pt x="358" y="132"/>
                  </a:lnTo>
                  <a:lnTo>
                    <a:pt x="358" y="75"/>
                  </a:lnTo>
                  <a:lnTo>
                    <a:pt x="321" y="3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000000">
                <a:alpha val="17320"/>
              </a:srgbClr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44" name="Google Shape;6044;p35"/>
            <p:cNvSpPr/>
            <p:nvPr/>
          </p:nvSpPr>
          <p:spPr>
            <a:xfrm>
              <a:off x="3485175" y="679350"/>
              <a:ext cx="37650" cy="56450"/>
            </a:xfrm>
            <a:custGeom>
              <a:avLst/>
              <a:gdLst/>
              <a:ahLst/>
              <a:cxnLst/>
              <a:rect l="l" t="t" r="r" b="b"/>
              <a:pathLst>
                <a:path w="1506" h="2258" extrusionOk="0">
                  <a:moveTo>
                    <a:pt x="151" y="0"/>
                  </a:moveTo>
                  <a:lnTo>
                    <a:pt x="94" y="19"/>
                  </a:lnTo>
                  <a:lnTo>
                    <a:pt x="38" y="38"/>
                  </a:lnTo>
                  <a:lnTo>
                    <a:pt x="0" y="75"/>
                  </a:lnTo>
                  <a:lnTo>
                    <a:pt x="0" y="132"/>
                  </a:lnTo>
                  <a:lnTo>
                    <a:pt x="0" y="207"/>
                  </a:lnTo>
                  <a:lnTo>
                    <a:pt x="19" y="245"/>
                  </a:lnTo>
                  <a:lnTo>
                    <a:pt x="76" y="282"/>
                  </a:lnTo>
                  <a:lnTo>
                    <a:pt x="132" y="301"/>
                  </a:lnTo>
                  <a:lnTo>
                    <a:pt x="207" y="320"/>
                  </a:lnTo>
                  <a:lnTo>
                    <a:pt x="395" y="376"/>
                  </a:lnTo>
                  <a:lnTo>
                    <a:pt x="527" y="433"/>
                  </a:lnTo>
                  <a:lnTo>
                    <a:pt x="659" y="508"/>
                  </a:lnTo>
                  <a:lnTo>
                    <a:pt x="791" y="602"/>
                  </a:lnTo>
                  <a:lnTo>
                    <a:pt x="904" y="734"/>
                  </a:lnTo>
                  <a:lnTo>
                    <a:pt x="998" y="866"/>
                  </a:lnTo>
                  <a:lnTo>
                    <a:pt x="1073" y="997"/>
                  </a:lnTo>
                  <a:lnTo>
                    <a:pt x="1129" y="1148"/>
                  </a:lnTo>
                  <a:lnTo>
                    <a:pt x="1167" y="1317"/>
                  </a:lnTo>
                  <a:lnTo>
                    <a:pt x="1205" y="1487"/>
                  </a:lnTo>
                  <a:lnTo>
                    <a:pt x="1205" y="1675"/>
                  </a:lnTo>
                  <a:lnTo>
                    <a:pt x="1205" y="1882"/>
                  </a:lnTo>
                  <a:lnTo>
                    <a:pt x="1186" y="2089"/>
                  </a:lnTo>
                  <a:lnTo>
                    <a:pt x="1205" y="2145"/>
                  </a:lnTo>
                  <a:lnTo>
                    <a:pt x="1223" y="2202"/>
                  </a:lnTo>
                  <a:lnTo>
                    <a:pt x="1261" y="2239"/>
                  </a:lnTo>
                  <a:lnTo>
                    <a:pt x="1317" y="2239"/>
                  </a:lnTo>
                  <a:lnTo>
                    <a:pt x="1336" y="2258"/>
                  </a:lnTo>
                  <a:lnTo>
                    <a:pt x="1393" y="2239"/>
                  </a:lnTo>
                  <a:lnTo>
                    <a:pt x="1430" y="2220"/>
                  </a:lnTo>
                  <a:lnTo>
                    <a:pt x="1468" y="2164"/>
                  </a:lnTo>
                  <a:lnTo>
                    <a:pt x="1487" y="2126"/>
                  </a:lnTo>
                  <a:lnTo>
                    <a:pt x="1506" y="1882"/>
                  </a:lnTo>
                  <a:lnTo>
                    <a:pt x="1506" y="1656"/>
                  </a:lnTo>
                  <a:lnTo>
                    <a:pt x="1487" y="1430"/>
                  </a:lnTo>
                  <a:lnTo>
                    <a:pt x="1449" y="1223"/>
                  </a:lnTo>
                  <a:lnTo>
                    <a:pt x="1412" y="1035"/>
                  </a:lnTo>
                  <a:lnTo>
                    <a:pt x="1336" y="866"/>
                  </a:lnTo>
                  <a:lnTo>
                    <a:pt x="1242" y="696"/>
                  </a:lnTo>
                  <a:lnTo>
                    <a:pt x="1148" y="546"/>
                  </a:lnTo>
                  <a:lnTo>
                    <a:pt x="979" y="395"/>
                  </a:lnTo>
                  <a:lnTo>
                    <a:pt x="828" y="264"/>
                  </a:lnTo>
                  <a:lnTo>
                    <a:pt x="659" y="169"/>
                  </a:lnTo>
                  <a:lnTo>
                    <a:pt x="508" y="94"/>
                  </a:lnTo>
                  <a:lnTo>
                    <a:pt x="377" y="57"/>
                  </a:lnTo>
                  <a:lnTo>
                    <a:pt x="264" y="1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>
                <a:alpha val="17320"/>
              </a:srgbClr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sp>
        <p:nvSpPr>
          <p:cNvPr id="6045" name="Google Shape;6045;p35"/>
          <p:cNvSpPr/>
          <p:nvPr/>
        </p:nvSpPr>
        <p:spPr>
          <a:xfrm>
            <a:off x="9206997" y="778872"/>
            <a:ext cx="1710552" cy="24010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2479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dk2"/>
                </a:solidFill>
                <a:latin typeface="Modak"/>
              </a:rPr>
              <a:t>5TH GRADE</a:t>
            </a:r>
          </a:p>
        </p:txBody>
      </p:sp>
      <p:sp>
        <p:nvSpPr>
          <p:cNvPr id="6046" name="Google Shape;6046;p35"/>
          <p:cNvSpPr/>
          <p:nvPr/>
        </p:nvSpPr>
        <p:spPr>
          <a:xfrm>
            <a:off x="1494474" y="2951651"/>
            <a:ext cx="9226422" cy="82235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2479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dk1"/>
                </a:solidFill>
                <a:latin typeface="Modak"/>
              </a:rPr>
              <a:t>WHOLE NUMBERS</a:t>
            </a:r>
          </a:p>
        </p:txBody>
      </p:sp>
      <p:sp>
        <p:nvSpPr>
          <p:cNvPr id="6047" name="Google Shape;6047;p35"/>
          <p:cNvSpPr/>
          <p:nvPr/>
        </p:nvSpPr>
        <p:spPr>
          <a:xfrm>
            <a:off x="2219110" y="2283144"/>
            <a:ext cx="7743345" cy="36343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2479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dk1"/>
                </a:solidFill>
                <a:latin typeface="Modak"/>
              </a:rPr>
              <a:t>MATH SUBJECT FOR ELEMENTARY:</a:t>
            </a:r>
          </a:p>
        </p:txBody>
      </p:sp>
      <p:sp>
        <p:nvSpPr>
          <p:cNvPr id="6048" name="Google Shape;6048;p35"/>
          <p:cNvSpPr/>
          <p:nvPr/>
        </p:nvSpPr>
        <p:spPr>
          <a:xfrm>
            <a:off x="1440942" y="2876704"/>
            <a:ext cx="9226422" cy="82235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2479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3"/>
                </a:solidFill>
                <a:latin typeface="Modak"/>
              </a:rPr>
              <a:t>WHOLE NUMBERS</a:t>
            </a:r>
          </a:p>
        </p:txBody>
      </p:sp>
      <p:sp>
        <p:nvSpPr>
          <p:cNvPr id="6049" name="Google Shape;6049;p35"/>
          <p:cNvSpPr/>
          <p:nvPr/>
        </p:nvSpPr>
        <p:spPr>
          <a:xfrm>
            <a:off x="2176286" y="2218935"/>
            <a:ext cx="7743345" cy="36343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2479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Modak"/>
              </a:rPr>
              <a:t>MATH SUBJECT FOR ELEMENTARY:</a:t>
            </a:r>
          </a:p>
        </p:txBody>
      </p:sp>
      <p:grpSp>
        <p:nvGrpSpPr>
          <p:cNvPr id="6050" name="Google Shape;6050;p35"/>
          <p:cNvGrpSpPr/>
          <p:nvPr/>
        </p:nvGrpSpPr>
        <p:grpSpPr>
          <a:xfrm>
            <a:off x="10870925" y="3126319"/>
            <a:ext cx="504014" cy="473023"/>
            <a:chOff x="7115700" y="1348450"/>
            <a:chExt cx="933600" cy="873825"/>
          </a:xfrm>
        </p:grpSpPr>
        <p:sp>
          <p:nvSpPr>
            <p:cNvPr id="6051" name="Google Shape;6051;p35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extrusionOk="0">
                  <a:moveTo>
                    <a:pt x="13641" y="1997"/>
                  </a:moveTo>
                  <a:lnTo>
                    <a:pt x="13807" y="2018"/>
                  </a:lnTo>
                  <a:lnTo>
                    <a:pt x="13932" y="2059"/>
                  </a:lnTo>
                  <a:lnTo>
                    <a:pt x="14057" y="2142"/>
                  </a:lnTo>
                  <a:lnTo>
                    <a:pt x="14181" y="2246"/>
                  </a:lnTo>
                  <a:lnTo>
                    <a:pt x="14264" y="2392"/>
                  </a:lnTo>
                  <a:lnTo>
                    <a:pt x="14348" y="2558"/>
                  </a:lnTo>
                  <a:lnTo>
                    <a:pt x="14410" y="2745"/>
                  </a:lnTo>
                  <a:lnTo>
                    <a:pt x="14431" y="2974"/>
                  </a:lnTo>
                  <a:lnTo>
                    <a:pt x="14472" y="3681"/>
                  </a:lnTo>
                  <a:lnTo>
                    <a:pt x="14493" y="4367"/>
                  </a:lnTo>
                  <a:lnTo>
                    <a:pt x="14472" y="5074"/>
                  </a:lnTo>
                  <a:lnTo>
                    <a:pt x="14410" y="5781"/>
                  </a:lnTo>
                  <a:lnTo>
                    <a:pt x="14327" y="6467"/>
                  </a:lnTo>
                  <a:lnTo>
                    <a:pt x="14223" y="7154"/>
                  </a:lnTo>
                  <a:lnTo>
                    <a:pt x="14077" y="7840"/>
                  </a:lnTo>
                  <a:lnTo>
                    <a:pt x="13932" y="8547"/>
                  </a:lnTo>
                  <a:lnTo>
                    <a:pt x="13911" y="8630"/>
                  </a:lnTo>
                  <a:lnTo>
                    <a:pt x="13849" y="8692"/>
                  </a:lnTo>
                  <a:lnTo>
                    <a:pt x="13765" y="8755"/>
                  </a:lnTo>
                  <a:lnTo>
                    <a:pt x="13641" y="8817"/>
                  </a:lnTo>
                  <a:lnTo>
                    <a:pt x="13495" y="8422"/>
                  </a:lnTo>
                  <a:lnTo>
                    <a:pt x="13391" y="8027"/>
                  </a:lnTo>
                  <a:lnTo>
                    <a:pt x="13308" y="7632"/>
                  </a:lnTo>
                  <a:lnTo>
                    <a:pt x="13225" y="7237"/>
                  </a:lnTo>
                  <a:lnTo>
                    <a:pt x="13121" y="6447"/>
                  </a:lnTo>
                  <a:lnTo>
                    <a:pt x="13017" y="5656"/>
                  </a:lnTo>
                  <a:lnTo>
                    <a:pt x="12934" y="5012"/>
                  </a:lnTo>
                  <a:lnTo>
                    <a:pt x="12892" y="4347"/>
                  </a:lnTo>
                  <a:lnTo>
                    <a:pt x="12851" y="3681"/>
                  </a:lnTo>
                  <a:lnTo>
                    <a:pt x="12871" y="3037"/>
                  </a:lnTo>
                  <a:lnTo>
                    <a:pt x="12892" y="2808"/>
                  </a:lnTo>
                  <a:lnTo>
                    <a:pt x="12934" y="2621"/>
                  </a:lnTo>
                  <a:lnTo>
                    <a:pt x="12996" y="2434"/>
                  </a:lnTo>
                  <a:lnTo>
                    <a:pt x="13100" y="2288"/>
                  </a:lnTo>
                  <a:lnTo>
                    <a:pt x="13204" y="2163"/>
                  </a:lnTo>
                  <a:lnTo>
                    <a:pt x="13329" y="2080"/>
                  </a:lnTo>
                  <a:lnTo>
                    <a:pt x="13454" y="2018"/>
                  </a:lnTo>
                  <a:lnTo>
                    <a:pt x="13620" y="1997"/>
                  </a:lnTo>
                  <a:close/>
                  <a:moveTo>
                    <a:pt x="28923" y="11977"/>
                  </a:moveTo>
                  <a:lnTo>
                    <a:pt x="29256" y="11998"/>
                  </a:lnTo>
                  <a:lnTo>
                    <a:pt x="29568" y="12040"/>
                  </a:lnTo>
                  <a:lnTo>
                    <a:pt x="29901" y="12081"/>
                  </a:lnTo>
                  <a:lnTo>
                    <a:pt x="30212" y="12144"/>
                  </a:lnTo>
                  <a:lnTo>
                    <a:pt x="30545" y="12227"/>
                  </a:lnTo>
                  <a:lnTo>
                    <a:pt x="30857" y="12310"/>
                  </a:lnTo>
                  <a:lnTo>
                    <a:pt x="31190" y="12435"/>
                  </a:lnTo>
                  <a:lnTo>
                    <a:pt x="31252" y="12456"/>
                  </a:lnTo>
                  <a:lnTo>
                    <a:pt x="31315" y="12497"/>
                  </a:lnTo>
                  <a:lnTo>
                    <a:pt x="31377" y="12580"/>
                  </a:lnTo>
                  <a:lnTo>
                    <a:pt x="31418" y="12705"/>
                  </a:lnTo>
                  <a:lnTo>
                    <a:pt x="31086" y="12872"/>
                  </a:lnTo>
                  <a:lnTo>
                    <a:pt x="30774" y="13017"/>
                  </a:lnTo>
                  <a:lnTo>
                    <a:pt x="30420" y="13142"/>
                  </a:lnTo>
                  <a:lnTo>
                    <a:pt x="30088" y="13225"/>
                  </a:lnTo>
                  <a:lnTo>
                    <a:pt x="29734" y="13308"/>
                  </a:lnTo>
                  <a:lnTo>
                    <a:pt x="29402" y="13371"/>
                  </a:lnTo>
                  <a:lnTo>
                    <a:pt x="28695" y="13495"/>
                  </a:lnTo>
                  <a:lnTo>
                    <a:pt x="28029" y="13599"/>
                  </a:lnTo>
                  <a:lnTo>
                    <a:pt x="27697" y="13620"/>
                  </a:lnTo>
                  <a:lnTo>
                    <a:pt x="27364" y="13641"/>
                  </a:lnTo>
                  <a:lnTo>
                    <a:pt x="27156" y="13641"/>
                  </a:lnTo>
                  <a:lnTo>
                    <a:pt x="26948" y="13620"/>
                  </a:lnTo>
                  <a:lnTo>
                    <a:pt x="26802" y="13599"/>
                  </a:lnTo>
                  <a:lnTo>
                    <a:pt x="26678" y="13558"/>
                  </a:lnTo>
                  <a:lnTo>
                    <a:pt x="26532" y="13516"/>
                  </a:lnTo>
                  <a:lnTo>
                    <a:pt x="26428" y="13433"/>
                  </a:lnTo>
                  <a:lnTo>
                    <a:pt x="26324" y="13350"/>
                  </a:lnTo>
                  <a:lnTo>
                    <a:pt x="26241" y="13246"/>
                  </a:lnTo>
                  <a:lnTo>
                    <a:pt x="26199" y="13121"/>
                  </a:lnTo>
                  <a:lnTo>
                    <a:pt x="26158" y="12955"/>
                  </a:lnTo>
                  <a:lnTo>
                    <a:pt x="26158" y="12809"/>
                  </a:lnTo>
                  <a:lnTo>
                    <a:pt x="26199" y="12664"/>
                  </a:lnTo>
                  <a:lnTo>
                    <a:pt x="26241" y="12539"/>
                  </a:lnTo>
                  <a:lnTo>
                    <a:pt x="26324" y="12435"/>
                  </a:lnTo>
                  <a:lnTo>
                    <a:pt x="26428" y="12352"/>
                  </a:lnTo>
                  <a:lnTo>
                    <a:pt x="26532" y="12269"/>
                  </a:lnTo>
                  <a:lnTo>
                    <a:pt x="26657" y="12227"/>
                  </a:lnTo>
                  <a:lnTo>
                    <a:pt x="26802" y="12185"/>
                  </a:lnTo>
                  <a:lnTo>
                    <a:pt x="27260" y="12081"/>
                  </a:lnTo>
                  <a:lnTo>
                    <a:pt x="27697" y="12019"/>
                  </a:lnTo>
                  <a:lnTo>
                    <a:pt x="28154" y="11998"/>
                  </a:lnTo>
                  <a:lnTo>
                    <a:pt x="28591" y="11977"/>
                  </a:lnTo>
                  <a:close/>
                  <a:moveTo>
                    <a:pt x="4159" y="13537"/>
                  </a:moveTo>
                  <a:lnTo>
                    <a:pt x="4658" y="13558"/>
                  </a:lnTo>
                  <a:lnTo>
                    <a:pt x="4887" y="13599"/>
                  </a:lnTo>
                  <a:lnTo>
                    <a:pt x="5116" y="13641"/>
                  </a:lnTo>
                  <a:lnTo>
                    <a:pt x="5324" y="13703"/>
                  </a:lnTo>
                  <a:lnTo>
                    <a:pt x="5511" y="13766"/>
                  </a:lnTo>
                  <a:lnTo>
                    <a:pt x="5677" y="13849"/>
                  </a:lnTo>
                  <a:lnTo>
                    <a:pt x="5843" y="13932"/>
                  </a:lnTo>
                  <a:lnTo>
                    <a:pt x="5885" y="13994"/>
                  </a:lnTo>
                  <a:lnTo>
                    <a:pt x="5947" y="14078"/>
                  </a:lnTo>
                  <a:lnTo>
                    <a:pt x="5927" y="14182"/>
                  </a:lnTo>
                  <a:lnTo>
                    <a:pt x="5885" y="14265"/>
                  </a:lnTo>
                  <a:lnTo>
                    <a:pt x="5843" y="14327"/>
                  </a:lnTo>
                  <a:lnTo>
                    <a:pt x="5781" y="14389"/>
                  </a:lnTo>
                  <a:lnTo>
                    <a:pt x="5635" y="14493"/>
                  </a:lnTo>
                  <a:lnTo>
                    <a:pt x="5490" y="14597"/>
                  </a:lnTo>
                  <a:lnTo>
                    <a:pt x="5220" y="14764"/>
                  </a:lnTo>
                  <a:lnTo>
                    <a:pt x="4949" y="14930"/>
                  </a:lnTo>
                  <a:lnTo>
                    <a:pt x="4658" y="15076"/>
                  </a:lnTo>
                  <a:lnTo>
                    <a:pt x="4367" y="15200"/>
                  </a:lnTo>
                  <a:lnTo>
                    <a:pt x="4055" y="15325"/>
                  </a:lnTo>
                  <a:lnTo>
                    <a:pt x="3764" y="15429"/>
                  </a:lnTo>
                  <a:lnTo>
                    <a:pt x="3452" y="15533"/>
                  </a:lnTo>
                  <a:lnTo>
                    <a:pt x="3140" y="15616"/>
                  </a:lnTo>
                  <a:lnTo>
                    <a:pt x="2932" y="15658"/>
                  </a:lnTo>
                  <a:lnTo>
                    <a:pt x="2496" y="15658"/>
                  </a:lnTo>
                  <a:lnTo>
                    <a:pt x="2309" y="15595"/>
                  </a:lnTo>
                  <a:lnTo>
                    <a:pt x="2205" y="15554"/>
                  </a:lnTo>
                  <a:lnTo>
                    <a:pt x="2121" y="15491"/>
                  </a:lnTo>
                  <a:lnTo>
                    <a:pt x="2038" y="15408"/>
                  </a:lnTo>
                  <a:lnTo>
                    <a:pt x="1955" y="15325"/>
                  </a:lnTo>
                  <a:lnTo>
                    <a:pt x="1851" y="15180"/>
                  </a:lnTo>
                  <a:lnTo>
                    <a:pt x="1789" y="15013"/>
                  </a:lnTo>
                  <a:lnTo>
                    <a:pt x="1768" y="14847"/>
                  </a:lnTo>
                  <a:lnTo>
                    <a:pt x="1789" y="14681"/>
                  </a:lnTo>
                  <a:lnTo>
                    <a:pt x="1830" y="14514"/>
                  </a:lnTo>
                  <a:lnTo>
                    <a:pt x="1893" y="14369"/>
                  </a:lnTo>
                  <a:lnTo>
                    <a:pt x="1997" y="14202"/>
                  </a:lnTo>
                  <a:lnTo>
                    <a:pt x="2142" y="14078"/>
                  </a:lnTo>
                  <a:lnTo>
                    <a:pt x="2329" y="13953"/>
                  </a:lnTo>
                  <a:lnTo>
                    <a:pt x="2537" y="13849"/>
                  </a:lnTo>
                  <a:lnTo>
                    <a:pt x="2766" y="13745"/>
                  </a:lnTo>
                  <a:lnTo>
                    <a:pt x="3016" y="13683"/>
                  </a:lnTo>
                  <a:lnTo>
                    <a:pt x="3307" y="13620"/>
                  </a:lnTo>
                  <a:lnTo>
                    <a:pt x="3577" y="13579"/>
                  </a:lnTo>
                  <a:lnTo>
                    <a:pt x="3868" y="13558"/>
                  </a:lnTo>
                  <a:lnTo>
                    <a:pt x="4159" y="13537"/>
                  </a:lnTo>
                  <a:close/>
                  <a:moveTo>
                    <a:pt x="17155" y="1"/>
                  </a:move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52" name="Google Shape;6052;p35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1207" y="1664"/>
                  </a:moveTo>
                  <a:lnTo>
                    <a:pt x="1207" y="1664"/>
                  </a:lnTo>
                  <a:lnTo>
                    <a:pt x="999" y="1664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645" y="1622"/>
                  </a:lnTo>
                  <a:lnTo>
                    <a:pt x="521" y="1581"/>
                  </a:lnTo>
                  <a:lnTo>
                    <a:pt x="375" y="1539"/>
                  </a:lnTo>
                  <a:lnTo>
                    <a:pt x="271" y="1456"/>
                  </a:lnTo>
                  <a:lnTo>
                    <a:pt x="167" y="1373"/>
                  </a:lnTo>
                  <a:lnTo>
                    <a:pt x="84" y="1269"/>
                  </a:lnTo>
                  <a:lnTo>
                    <a:pt x="42" y="1144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1" y="832"/>
                  </a:lnTo>
                  <a:lnTo>
                    <a:pt x="42" y="687"/>
                  </a:lnTo>
                  <a:lnTo>
                    <a:pt x="84" y="562"/>
                  </a:lnTo>
                  <a:lnTo>
                    <a:pt x="167" y="458"/>
                  </a:lnTo>
                  <a:lnTo>
                    <a:pt x="271" y="375"/>
                  </a:lnTo>
                  <a:lnTo>
                    <a:pt x="375" y="292"/>
                  </a:lnTo>
                  <a:lnTo>
                    <a:pt x="500" y="250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1103" y="104"/>
                  </a:lnTo>
                  <a:lnTo>
                    <a:pt x="1540" y="42"/>
                  </a:lnTo>
                  <a:lnTo>
                    <a:pt x="1997" y="21"/>
                  </a:lnTo>
                  <a:lnTo>
                    <a:pt x="2434" y="0"/>
                  </a:lnTo>
                  <a:lnTo>
                    <a:pt x="2434" y="0"/>
                  </a:lnTo>
                  <a:lnTo>
                    <a:pt x="2766" y="0"/>
                  </a:lnTo>
                  <a:lnTo>
                    <a:pt x="3099" y="21"/>
                  </a:lnTo>
                  <a:lnTo>
                    <a:pt x="3411" y="63"/>
                  </a:lnTo>
                  <a:lnTo>
                    <a:pt x="3744" y="104"/>
                  </a:lnTo>
                  <a:lnTo>
                    <a:pt x="4055" y="167"/>
                  </a:lnTo>
                  <a:lnTo>
                    <a:pt x="4388" y="250"/>
                  </a:lnTo>
                  <a:lnTo>
                    <a:pt x="4700" y="333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5095" y="479"/>
                  </a:lnTo>
                  <a:lnTo>
                    <a:pt x="5158" y="520"/>
                  </a:lnTo>
                  <a:lnTo>
                    <a:pt x="5220" y="603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4929" y="895"/>
                  </a:lnTo>
                  <a:lnTo>
                    <a:pt x="4617" y="1040"/>
                  </a:lnTo>
                  <a:lnTo>
                    <a:pt x="4263" y="1165"/>
                  </a:lnTo>
                  <a:lnTo>
                    <a:pt x="3931" y="1248"/>
                  </a:lnTo>
                  <a:lnTo>
                    <a:pt x="3577" y="1331"/>
                  </a:lnTo>
                  <a:lnTo>
                    <a:pt x="3245" y="1394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1872" y="1622"/>
                  </a:lnTo>
                  <a:lnTo>
                    <a:pt x="1540" y="1643"/>
                  </a:lnTo>
                  <a:lnTo>
                    <a:pt x="1207" y="16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53" name="Google Shape;6053;p35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6821"/>
                  </a:moveTo>
                  <a:lnTo>
                    <a:pt x="791" y="6821"/>
                  </a:lnTo>
                  <a:lnTo>
                    <a:pt x="645" y="6426"/>
                  </a:lnTo>
                  <a:lnTo>
                    <a:pt x="541" y="6031"/>
                  </a:lnTo>
                  <a:lnTo>
                    <a:pt x="458" y="5636"/>
                  </a:lnTo>
                  <a:lnTo>
                    <a:pt x="375" y="5241"/>
                  </a:lnTo>
                  <a:lnTo>
                    <a:pt x="271" y="4451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84" y="3016"/>
                  </a:lnTo>
                  <a:lnTo>
                    <a:pt x="42" y="2351"/>
                  </a:lnTo>
                  <a:lnTo>
                    <a:pt x="1" y="1685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42" y="812"/>
                  </a:lnTo>
                  <a:lnTo>
                    <a:pt x="84" y="625"/>
                  </a:lnTo>
                  <a:lnTo>
                    <a:pt x="146" y="438"/>
                  </a:lnTo>
                  <a:lnTo>
                    <a:pt x="250" y="292"/>
                  </a:lnTo>
                  <a:lnTo>
                    <a:pt x="354" y="167"/>
                  </a:lnTo>
                  <a:lnTo>
                    <a:pt x="479" y="84"/>
                  </a:lnTo>
                  <a:lnTo>
                    <a:pt x="604" y="22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791" y="1"/>
                  </a:lnTo>
                  <a:lnTo>
                    <a:pt x="791" y="1"/>
                  </a:lnTo>
                  <a:lnTo>
                    <a:pt x="957" y="22"/>
                  </a:lnTo>
                  <a:lnTo>
                    <a:pt x="1082" y="63"/>
                  </a:lnTo>
                  <a:lnTo>
                    <a:pt x="1207" y="146"/>
                  </a:lnTo>
                  <a:lnTo>
                    <a:pt x="1331" y="250"/>
                  </a:lnTo>
                  <a:lnTo>
                    <a:pt x="1414" y="396"/>
                  </a:lnTo>
                  <a:lnTo>
                    <a:pt x="1498" y="562"/>
                  </a:lnTo>
                  <a:lnTo>
                    <a:pt x="1560" y="749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622" y="1685"/>
                  </a:lnTo>
                  <a:lnTo>
                    <a:pt x="1643" y="2371"/>
                  </a:lnTo>
                  <a:lnTo>
                    <a:pt x="1622" y="3078"/>
                  </a:lnTo>
                  <a:lnTo>
                    <a:pt x="1560" y="3785"/>
                  </a:lnTo>
                  <a:lnTo>
                    <a:pt x="1477" y="4471"/>
                  </a:lnTo>
                  <a:lnTo>
                    <a:pt x="1373" y="5158"/>
                  </a:lnTo>
                  <a:lnTo>
                    <a:pt x="1227" y="584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061" y="6634"/>
                  </a:lnTo>
                  <a:lnTo>
                    <a:pt x="999" y="6696"/>
                  </a:lnTo>
                  <a:lnTo>
                    <a:pt x="915" y="6759"/>
                  </a:lnTo>
                  <a:lnTo>
                    <a:pt x="791" y="6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54" name="Google Shape;6054;p35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7155" y="1"/>
                  </a:moveTo>
                  <a:lnTo>
                    <a:pt x="17155" y="1"/>
                  </a:ln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55" name="Google Shape;6055;p35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215" y="895"/>
                  </a:moveTo>
                  <a:lnTo>
                    <a:pt x="18963" y="916"/>
                  </a:lnTo>
                  <a:lnTo>
                    <a:pt x="19691" y="978"/>
                  </a:lnTo>
                  <a:lnTo>
                    <a:pt x="20439" y="1082"/>
                  </a:lnTo>
                  <a:lnTo>
                    <a:pt x="21188" y="1207"/>
                  </a:lnTo>
                  <a:lnTo>
                    <a:pt x="21375" y="1248"/>
                  </a:lnTo>
                  <a:lnTo>
                    <a:pt x="21541" y="1311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7" y="1539"/>
                  </a:lnTo>
                  <a:lnTo>
                    <a:pt x="22061" y="1643"/>
                  </a:lnTo>
                  <a:lnTo>
                    <a:pt x="22165" y="1747"/>
                  </a:lnTo>
                  <a:lnTo>
                    <a:pt x="22248" y="1872"/>
                  </a:lnTo>
                  <a:lnTo>
                    <a:pt x="22332" y="2018"/>
                  </a:lnTo>
                  <a:lnTo>
                    <a:pt x="22394" y="2163"/>
                  </a:lnTo>
                  <a:lnTo>
                    <a:pt x="22456" y="2330"/>
                  </a:lnTo>
                  <a:lnTo>
                    <a:pt x="22519" y="2517"/>
                  </a:lnTo>
                  <a:lnTo>
                    <a:pt x="22581" y="2912"/>
                  </a:lnTo>
                  <a:lnTo>
                    <a:pt x="22602" y="3369"/>
                  </a:lnTo>
                  <a:lnTo>
                    <a:pt x="22623" y="4804"/>
                  </a:lnTo>
                  <a:lnTo>
                    <a:pt x="22623" y="6239"/>
                  </a:lnTo>
                  <a:lnTo>
                    <a:pt x="22602" y="8942"/>
                  </a:lnTo>
                  <a:lnTo>
                    <a:pt x="22602" y="9274"/>
                  </a:lnTo>
                  <a:lnTo>
                    <a:pt x="22623" y="9981"/>
                  </a:lnTo>
                  <a:lnTo>
                    <a:pt x="22685" y="10709"/>
                  </a:lnTo>
                  <a:lnTo>
                    <a:pt x="22727" y="11063"/>
                  </a:lnTo>
                  <a:lnTo>
                    <a:pt x="22789" y="11416"/>
                  </a:lnTo>
                  <a:lnTo>
                    <a:pt x="22851" y="11769"/>
                  </a:lnTo>
                  <a:lnTo>
                    <a:pt x="22955" y="12123"/>
                  </a:lnTo>
                  <a:lnTo>
                    <a:pt x="23205" y="12144"/>
                  </a:lnTo>
                  <a:lnTo>
                    <a:pt x="23434" y="12165"/>
                  </a:lnTo>
                  <a:lnTo>
                    <a:pt x="23870" y="12144"/>
                  </a:lnTo>
                  <a:lnTo>
                    <a:pt x="24286" y="12081"/>
                  </a:lnTo>
                  <a:lnTo>
                    <a:pt x="25617" y="11915"/>
                  </a:lnTo>
                  <a:lnTo>
                    <a:pt x="26948" y="11790"/>
                  </a:lnTo>
                  <a:lnTo>
                    <a:pt x="27613" y="11728"/>
                  </a:lnTo>
                  <a:lnTo>
                    <a:pt x="28278" y="11707"/>
                  </a:lnTo>
                  <a:lnTo>
                    <a:pt x="28944" y="11686"/>
                  </a:lnTo>
                  <a:lnTo>
                    <a:pt x="29609" y="11666"/>
                  </a:lnTo>
                  <a:lnTo>
                    <a:pt x="30607" y="11686"/>
                  </a:lnTo>
                  <a:lnTo>
                    <a:pt x="31605" y="11749"/>
                  </a:lnTo>
                  <a:lnTo>
                    <a:pt x="32603" y="11832"/>
                  </a:lnTo>
                  <a:lnTo>
                    <a:pt x="33580" y="11936"/>
                  </a:lnTo>
                  <a:lnTo>
                    <a:pt x="33892" y="11998"/>
                  </a:lnTo>
                  <a:lnTo>
                    <a:pt x="34121" y="12040"/>
                  </a:lnTo>
                  <a:lnTo>
                    <a:pt x="34308" y="12123"/>
                  </a:lnTo>
                  <a:lnTo>
                    <a:pt x="34454" y="12227"/>
                  </a:lnTo>
                  <a:lnTo>
                    <a:pt x="34558" y="12372"/>
                  </a:lnTo>
                  <a:lnTo>
                    <a:pt x="34620" y="12539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28" y="13890"/>
                  </a:lnTo>
                  <a:lnTo>
                    <a:pt x="34911" y="14701"/>
                  </a:lnTo>
                  <a:lnTo>
                    <a:pt x="34974" y="15533"/>
                  </a:lnTo>
                  <a:lnTo>
                    <a:pt x="34994" y="16344"/>
                  </a:lnTo>
                  <a:lnTo>
                    <a:pt x="34974" y="17134"/>
                  </a:lnTo>
                  <a:lnTo>
                    <a:pt x="34932" y="17529"/>
                  </a:lnTo>
                  <a:lnTo>
                    <a:pt x="34890" y="17924"/>
                  </a:lnTo>
                  <a:lnTo>
                    <a:pt x="34870" y="18111"/>
                  </a:lnTo>
                  <a:lnTo>
                    <a:pt x="34683" y="18943"/>
                  </a:lnTo>
                  <a:lnTo>
                    <a:pt x="34599" y="19296"/>
                  </a:lnTo>
                  <a:lnTo>
                    <a:pt x="34495" y="19588"/>
                  </a:lnTo>
                  <a:lnTo>
                    <a:pt x="34412" y="19816"/>
                  </a:lnTo>
                  <a:lnTo>
                    <a:pt x="34308" y="20024"/>
                  </a:lnTo>
                  <a:lnTo>
                    <a:pt x="34183" y="20211"/>
                  </a:lnTo>
                  <a:lnTo>
                    <a:pt x="34059" y="20336"/>
                  </a:lnTo>
                  <a:lnTo>
                    <a:pt x="33913" y="20461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89" y="20690"/>
                  </a:lnTo>
                  <a:lnTo>
                    <a:pt x="32707" y="20773"/>
                  </a:lnTo>
                  <a:lnTo>
                    <a:pt x="31979" y="20877"/>
                  </a:lnTo>
                  <a:lnTo>
                    <a:pt x="27925" y="21355"/>
                  </a:lnTo>
                  <a:lnTo>
                    <a:pt x="23870" y="21854"/>
                  </a:lnTo>
                  <a:lnTo>
                    <a:pt x="23496" y="21916"/>
                  </a:lnTo>
                  <a:lnTo>
                    <a:pt x="23184" y="21979"/>
                  </a:lnTo>
                  <a:lnTo>
                    <a:pt x="23059" y="22041"/>
                  </a:lnTo>
                  <a:lnTo>
                    <a:pt x="22955" y="22104"/>
                  </a:lnTo>
                  <a:lnTo>
                    <a:pt x="22851" y="22166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4" y="22436"/>
                  </a:lnTo>
                  <a:lnTo>
                    <a:pt x="22623" y="22540"/>
                  </a:lnTo>
                  <a:lnTo>
                    <a:pt x="22581" y="22665"/>
                  </a:lnTo>
                  <a:lnTo>
                    <a:pt x="22540" y="22977"/>
                  </a:lnTo>
                  <a:lnTo>
                    <a:pt x="22540" y="23372"/>
                  </a:lnTo>
                  <a:lnTo>
                    <a:pt x="22540" y="24495"/>
                  </a:lnTo>
                  <a:lnTo>
                    <a:pt x="22560" y="25638"/>
                  </a:lnTo>
                  <a:lnTo>
                    <a:pt x="22623" y="27884"/>
                  </a:lnTo>
                  <a:lnTo>
                    <a:pt x="22643" y="28799"/>
                  </a:lnTo>
                  <a:lnTo>
                    <a:pt x="22623" y="29402"/>
                  </a:lnTo>
                  <a:lnTo>
                    <a:pt x="22602" y="29714"/>
                  </a:lnTo>
                  <a:lnTo>
                    <a:pt x="22560" y="30005"/>
                  </a:lnTo>
                  <a:lnTo>
                    <a:pt x="22477" y="30525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8" y="31169"/>
                  </a:lnTo>
                  <a:lnTo>
                    <a:pt x="22165" y="31336"/>
                  </a:lnTo>
                  <a:lnTo>
                    <a:pt x="22041" y="31502"/>
                  </a:lnTo>
                  <a:lnTo>
                    <a:pt x="21916" y="31627"/>
                  </a:lnTo>
                  <a:lnTo>
                    <a:pt x="21791" y="31751"/>
                  </a:lnTo>
                  <a:lnTo>
                    <a:pt x="21645" y="31876"/>
                  </a:lnTo>
                  <a:lnTo>
                    <a:pt x="21458" y="31959"/>
                  </a:lnTo>
                  <a:lnTo>
                    <a:pt x="21271" y="32042"/>
                  </a:lnTo>
                  <a:lnTo>
                    <a:pt x="21063" y="32126"/>
                  </a:lnTo>
                  <a:lnTo>
                    <a:pt x="20835" y="32188"/>
                  </a:lnTo>
                  <a:lnTo>
                    <a:pt x="20585" y="32230"/>
                  </a:lnTo>
                  <a:lnTo>
                    <a:pt x="20315" y="32271"/>
                  </a:lnTo>
                  <a:lnTo>
                    <a:pt x="19649" y="32354"/>
                  </a:lnTo>
                  <a:lnTo>
                    <a:pt x="18984" y="32396"/>
                  </a:lnTo>
                  <a:lnTo>
                    <a:pt x="18298" y="32438"/>
                  </a:lnTo>
                  <a:lnTo>
                    <a:pt x="17632" y="32438"/>
                  </a:lnTo>
                  <a:lnTo>
                    <a:pt x="16822" y="32417"/>
                  </a:lnTo>
                  <a:lnTo>
                    <a:pt x="15990" y="32375"/>
                  </a:lnTo>
                  <a:lnTo>
                    <a:pt x="15158" y="32313"/>
                  </a:lnTo>
                  <a:lnTo>
                    <a:pt x="14347" y="32209"/>
                  </a:lnTo>
                  <a:lnTo>
                    <a:pt x="14077" y="32167"/>
                  </a:lnTo>
                  <a:lnTo>
                    <a:pt x="13848" y="32105"/>
                  </a:lnTo>
                  <a:lnTo>
                    <a:pt x="13640" y="32022"/>
                  </a:lnTo>
                  <a:lnTo>
                    <a:pt x="13495" y="31939"/>
                  </a:lnTo>
                  <a:lnTo>
                    <a:pt x="13370" y="31814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2"/>
                  </a:lnTo>
                  <a:lnTo>
                    <a:pt x="13100" y="30920"/>
                  </a:lnTo>
                  <a:lnTo>
                    <a:pt x="12975" y="29859"/>
                  </a:lnTo>
                  <a:lnTo>
                    <a:pt x="12892" y="28799"/>
                  </a:lnTo>
                  <a:lnTo>
                    <a:pt x="12850" y="27738"/>
                  </a:lnTo>
                  <a:lnTo>
                    <a:pt x="12850" y="26678"/>
                  </a:lnTo>
                  <a:lnTo>
                    <a:pt x="12850" y="25888"/>
                  </a:lnTo>
                  <a:lnTo>
                    <a:pt x="12850" y="25638"/>
                  </a:lnTo>
                  <a:lnTo>
                    <a:pt x="12829" y="24848"/>
                  </a:lnTo>
                  <a:lnTo>
                    <a:pt x="12788" y="24058"/>
                  </a:lnTo>
                  <a:lnTo>
                    <a:pt x="12705" y="23268"/>
                  </a:lnTo>
                  <a:lnTo>
                    <a:pt x="12601" y="22499"/>
                  </a:lnTo>
                  <a:lnTo>
                    <a:pt x="12559" y="22270"/>
                  </a:lnTo>
                  <a:lnTo>
                    <a:pt x="12497" y="22041"/>
                  </a:lnTo>
                  <a:lnTo>
                    <a:pt x="12413" y="21812"/>
                  </a:lnTo>
                  <a:lnTo>
                    <a:pt x="12351" y="21646"/>
                  </a:lnTo>
                  <a:lnTo>
                    <a:pt x="12268" y="21501"/>
                  </a:lnTo>
                  <a:lnTo>
                    <a:pt x="12185" y="21397"/>
                  </a:lnTo>
                  <a:lnTo>
                    <a:pt x="12081" y="21313"/>
                  </a:lnTo>
                  <a:lnTo>
                    <a:pt x="11977" y="21251"/>
                  </a:lnTo>
                  <a:lnTo>
                    <a:pt x="11831" y="21209"/>
                  </a:lnTo>
                  <a:lnTo>
                    <a:pt x="11686" y="21209"/>
                  </a:lnTo>
                  <a:lnTo>
                    <a:pt x="11457" y="21230"/>
                  </a:lnTo>
                  <a:lnTo>
                    <a:pt x="11187" y="21251"/>
                  </a:lnTo>
                  <a:lnTo>
                    <a:pt x="9253" y="21584"/>
                  </a:lnTo>
                  <a:lnTo>
                    <a:pt x="8276" y="21729"/>
                  </a:lnTo>
                  <a:lnTo>
                    <a:pt x="7319" y="21875"/>
                  </a:lnTo>
                  <a:lnTo>
                    <a:pt x="6571" y="21958"/>
                  </a:lnTo>
                  <a:lnTo>
                    <a:pt x="5822" y="22041"/>
                  </a:lnTo>
                  <a:lnTo>
                    <a:pt x="5074" y="22083"/>
                  </a:lnTo>
                  <a:lnTo>
                    <a:pt x="3805" y="22083"/>
                  </a:lnTo>
                  <a:lnTo>
                    <a:pt x="3265" y="22062"/>
                  </a:lnTo>
                  <a:lnTo>
                    <a:pt x="2890" y="22020"/>
                  </a:lnTo>
                  <a:lnTo>
                    <a:pt x="2578" y="21958"/>
                  </a:lnTo>
                  <a:lnTo>
                    <a:pt x="2433" y="21896"/>
                  </a:lnTo>
                  <a:lnTo>
                    <a:pt x="2308" y="21854"/>
                  </a:lnTo>
                  <a:lnTo>
                    <a:pt x="2204" y="21792"/>
                  </a:lnTo>
                  <a:lnTo>
                    <a:pt x="2100" y="21708"/>
                  </a:lnTo>
                  <a:lnTo>
                    <a:pt x="1996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3"/>
                  </a:lnTo>
                  <a:lnTo>
                    <a:pt x="1622" y="21001"/>
                  </a:lnTo>
                  <a:lnTo>
                    <a:pt x="1518" y="20648"/>
                  </a:lnTo>
                  <a:lnTo>
                    <a:pt x="1331" y="19816"/>
                  </a:lnTo>
                  <a:lnTo>
                    <a:pt x="1185" y="18964"/>
                  </a:lnTo>
                  <a:lnTo>
                    <a:pt x="1144" y="18548"/>
                  </a:lnTo>
                  <a:lnTo>
                    <a:pt x="1102" y="18111"/>
                  </a:lnTo>
                  <a:lnTo>
                    <a:pt x="1081" y="17695"/>
                  </a:lnTo>
                  <a:lnTo>
                    <a:pt x="1061" y="17259"/>
                  </a:lnTo>
                  <a:lnTo>
                    <a:pt x="1081" y="16677"/>
                  </a:lnTo>
                  <a:lnTo>
                    <a:pt x="1102" y="16406"/>
                  </a:lnTo>
                  <a:lnTo>
                    <a:pt x="1144" y="16136"/>
                  </a:lnTo>
                  <a:lnTo>
                    <a:pt x="1206" y="15866"/>
                  </a:lnTo>
                  <a:lnTo>
                    <a:pt x="1269" y="15637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2"/>
                  </a:lnTo>
                  <a:lnTo>
                    <a:pt x="1705" y="14784"/>
                  </a:lnTo>
                  <a:lnTo>
                    <a:pt x="1851" y="14597"/>
                  </a:lnTo>
                  <a:lnTo>
                    <a:pt x="2017" y="14431"/>
                  </a:lnTo>
                  <a:lnTo>
                    <a:pt x="2204" y="14285"/>
                  </a:lnTo>
                  <a:lnTo>
                    <a:pt x="2391" y="14140"/>
                  </a:lnTo>
                  <a:lnTo>
                    <a:pt x="2599" y="14015"/>
                  </a:lnTo>
                  <a:lnTo>
                    <a:pt x="2849" y="13890"/>
                  </a:lnTo>
                  <a:lnTo>
                    <a:pt x="3098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3" y="13267"/>
                  </a:lnTo>
                  <a:lnTo>
                    <a:pt x="5531" y="13100"/>
                  </a:lnTo>
                  <a:lnTo>
                    <a:pt x="6259" y="12955"/>
                  </a:lnTo>
                  <a:lnTo>
                    <a:pt x="7007" y="12830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1"/>
                  </a:lnTo>
                  <a:lnTo>
                    <a:pt x="12746" y="12144"/>
                  </a:lnTo>
                  <a:lnTo>
                    <a:pt x="12809" y="11832"/>
                  </a:lnTo>
                  <a:lnTo>
                    <a:pt x="12850" y="11499"/>
                  </a:lnTo>
                  <a:lnTo>
                    <a:pt x="12871" y="11187"/>
                  </a:lnTo>
                  <a:lnTo>
                    <a:pt x="12892" y="10875"/>
                  </a:lnTo>
                  <a:lnTo>
                    <a:pt x="12871" y="9919"/>
                  </a:lnTo>
                  <a:lnTo>
                    <a:pt x="12871" y="9815"/>
                  </a:lnTo>
                  <a:lnTo>
                    <a:pt x="12871" y="8651"/>
                  </a:lnTo>
                  <a:lnTo>
                    <a:pt x="12871" y="7507"/>
                  </a:lnTo>
                  <a:lnTo>
                    <a:pt x="12871" y="6447"/>
                  </a:lnTo>
                  <a:lnTo>
                    <a:pt x="12892" y="5407"/>
                  </a:lnTo>
                  <a:lnTo>
                    <a:pt x="12954" y="4346"/>
                  </a:lnTo>
                  <a:lnTo>
                    <a:pt x="13037" y="3307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2"/>
                  </a:lnTo>
                  <a:lnTo>
                    <a:pt x="13640" y="1893"/>
                  </a:lnTo>
                  <a:lnTo>
                    <a:pt x="13869" y="1706"/>
                  </a:lnTo>
                  <a:lnTo>
                    <a:pt x="14118" y="1560"/>
                  </a:lnTo>
                  <a:lnTo>
                    <a:pt x="14430" y="1435"/>
                  </a:lnTo>
                  <a:lnTo>
                    <a:pt x="14617" y="1373"/>
                  </a:lnTo>
                  <a:lnTo>
                    <a:pt x="15075" y="1269"/>
                  </a:lnTo>
                  <a:lnTo>
                    <a:pt x="15512" y="1165"/>
                  </a:lnTo>
                  <a:lnTo>
                    <a:pt x="15969" y="1082"/>
                  </a:lnTo>
                  <a:lnTo>
                    <a:pt x="16406" y="1020"/>
                  </a:lnTo>
                  <a:lnTo>
                    <a:pt x="16863" y="978"/>
                  </a:lnTo>
                  <a:lnTo>
                    <a:pt x="17300" y="936"/>
                  </a:lnTo>
                  <a:lnTo>
                    <a:pt x="17757" y="916"/>
                  </a:lnTo>
                  <a:lnTo>
                    <a:pt x="18215" y="895"/>
                  </a:lnTo>
                  <a:close/>
                  <a:moveTo>
                    <a:pt x="17882" y="1"/>
                  </a:move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56" name="Google Shape;6056;p35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1811" y="6613"/>
                  </a:moveTo>
                  <a:lnTo>
                    <a:pt x="11811" y="6613"/>
                  </a:lnTo>
                  <a:lnTo>
                    <a:pt x="11811" y="5553"/>
                  </a:lnTo>
                  <a:lnTo>
                    <a:pt x="11832" y="4513"/>
                  </a:lnTo>
                  <a:lnTo>
                    <a:pt x="11894" y="3452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2040" y="2059"/>
                  </a:lnTo>
                  <a:lnTo>
                    <a:pt x="12123" y="1747"/>
                  </a:lnTo>
                  <a:lnTo>
                    <a:pt x="12248" y="1477"/>
                  </a:lnTo>
                  <a:lnTo>
                    <a:pt x="12393" y="1228"/>
                  </a:lnTo>
                  <a:lnTo>
                    <a:pt x="12580" y="999"/>
                  </a:lnTo>
                  <a:lnTo>
                    <a:pt x="12809" y="812"/>
                  </a:lnTo>
                  <a:lnTo>
                    <a:pt x="13058" y="666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4015" y="375"/>
                  </a:lnTo>
                  <a:lnTo>
                    <a:pt x="14452" y="271"/>
                  </a:lnTo>
                  <a:lnTo>
                    <a:pt x="14909" y="188"/>
                  </a:lnTo>
                  <a:lnTo>
                    <a:pt x="15346" y="126"/>
                  </a:lnTo>
                  <a:lnTo>
                    <a:pt x="15803" y="84"/>
                  </a:lnTo>
                  <a:lnTo>
                    <a:pt x="16240" y="42"/>
                  </a:lnTo>
                  <a:lnTo>
                    <a:pt x="16697" y="22"/>
                  </a:lnTo>
                  <a:lnTo>
                    <a:pt x="17155" y="1"/>
                  </a:lnTo>
                  <a:lnTo>
                    <a:pt x="17155" y="1"/>
                  </a:lnTo>
                  <a:lnTo>
                    <a:pt x="17903" y="22"/>
                  </a:lnTo>
                  <a:lnTo>
                    <a:pt x="18631" y="84"/>
                  </a:lnTo>
                  <a:lnTo>
                    <a:pt x="19379" y="188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20315" y="354"/>
                  </a:lnTo>
                  <a:lnTo>
                    <a:pt x="20481" y="417"/>
                  </a:lnTo>
                  <a:lnTo>
                    <a:pt x="20627" y="479"/>
                  </a:lnTo>
                  <a:lnTo>
                    <a:pt x="20752" y="562"/>
                  </a:lnTo>
                  <a:lnTo>
                    <a:pt x="20897" y="645"/>
                  </a:lnTo>
                  <a:lnTo>
                    <a:pt x="21001" y="749"/>
                  </a:lnTo>
                  <a:lnTo>
                    <a:pt x="21105" y="853"/>
                  </a:lnTo>
                  <a:lnTo>
                    <a:pt x="21188" y="978"/>
                  </a:lnTo>
                  <a:lnTo>
                    <a:pt x="21272" y="1124"/>
                  </a:lnTo>
                  <a:lnTo>
                    <a:pt x="21334" y="1269"/>
                  </a:lnTo>
                  <a:lnTo>
                    <a:pt x="21396" y="1436"/>
                  </a:lnTo>
                  <a:lnTo>
                    <a:pt x="21459" y="1623"/>
                  </a:lnTo>
                  <a:lnTo>
                    <a:pt x="21521" y="2018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63" y="3910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63" y="9087"/>
                  </a:lnTo>
                  <a:lnTo>
                    <a:pt x="21625" y="9815"/>
                  </a:lnTo>
                  <a:lnTo>
                    <a:pt x="21667" y="10169"/>
                  </a:lnTo>
                  <a:lnTo>
                    <a:pt x="21729" y="10522"/>
                  </a:lnTo>
                  <a:lnTo>
                    <a:pt x="21791" y="10875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2145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810" y="11250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4557" y="11021"/>
                  </a:lnTo>
                  <a:lnTo>
                    <a:pt x="25888" y="10896"/>
                  </a:lnTo>
                  <a:lnTo>
                    <a:pt x="26553" y="10834"/>
                  </a:lnTo>
                  <a:lnTo>
                    <a:pt x="27218" y="10813"/>
                  </a:lnTo>
                  <a:lnTo>
                    <a:pt x="27884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9547" y="10792"/>
                  </a:lnTo>
                  <a:lnTo>
                    <a:pt x="30545" y="10855"/>
                  </a:lnTo>
                  <a:lnTo>
                    <a:pt x="31543" y="10938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2832" y="11104"/>
                  </a:lnTo>
                  <a:lnTo>
                    <a:pt x="33061" y="11146"/>
                  </a:lnTo>
                  <a:lnTo>
                    <a:pt x="33248" y="11229"/>
                  </a:lnTo>
                  <a:lnTo>
                    <a:pt x="33394" y="11333"/>
                  </a:lnTo>
                  <a:lnTo>
                    <a:pt x="33498" y="11478"/>
                  </a:lnTo>
                  <a:lnTo>
                    <a:pt x="33560" y="11645"/>
                  </a:lnTo>
                  <a:lnTo>
                    <a:pt x="33623" y="11894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768" y="12996"/>
                  </a:lnTo>
                  <a:lnTo>
                    <a:pt x="33851" y="13807"/>
                  </a:lnTo>
                  <a:lnTo>
                    <a:pt x="33914" y="14639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6240"/>
                  </a:lnTo>
                  <a:lnTo>
                    <a:pt x="33872" y="16635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623" y="18049"/>
                  </a:lnTo>
                  <a:lnTo>
                    <a:pt x="33539" y="18402"/>
                  </a:lnTo>
                  <a:lnTo>
                    <a:pt x="33435" y="18694"/>
                  </a:lnTo>
                  <a:lnTo>
                    <a:pt x="33352" y="18922"/>
                  </a:lnTo>
                  <a:lnTo>
                    <a:pt x="33248" y="19130"/>
                  </a:lnTo>
                  <a:lnTo>
                    <a:pt x="33123" y="19317"/>
                  </a:lnTo>
                  <a:lnTo>
                    <a:pt x="32999" y="19442"/>
                  </a:lnTo>
                  <a:lnTo>
                    <a:pt x="32853" y="19567"/>
                  </a:lnTo>
                  <a:lnTo>
                    <a:pt x="32666" y="19650"/>
                  </a:lnTo>
                  <a:lnTo>
                    <a:pt x="32458" y="19733"/>
                  </a:lnTo>
                  <a:lnTo>
                    <a:pt x="32229" y="19796"/>
                  </a:lnTo>
                  <a:lnTo>
                    <a:pt x="31647" y="19879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26865" y="20461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2436" y="21022"/>
                  </a:lnTo>
                  <a:lnTo>
                    <a:pt x="22124" y="21085"/>
                  </a:lnTo>
                  <a:lnTo>
                    <a:pt x="21999" y="21147"/>
                  </a:lnTo>
                  <a:lnTo>
                    <a:pt x="21895" y="21210"/>
                  </a:lnTo>
                  <a:lnTo>
                    <a:pt x="21791" y="21272"/>
                  </a:lnTo>
                  <a:lnTo>
                    <a:pt x="21729" y="21334"/>
                  </a:lnTo>
                  <a:lnTo>
                    <a:pt x="21646" y="21438"/>
                  </a:lnTo>
                  <a:lnTo>
                    <a:pt x="21604" y="21542"/>
                  </a:lnTo>
                  <a:lnTo>
                    <a:pt x="21563" y="21646"/>
                  </a:lnTo>
                  <a:lnTo>
                    <a:pt x="21521" y="21771"/>
                  </a:lnTo>
                  <a:lnTo>
                    <a:pt x="21480" y="22083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3601"/>
                  </a:lnTo>
                  <a:lnTo>
                    <a:pt x="21500" y="24744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8508"/>
                  </a:lnTo>
                  <a:lnTo>
                    <a:pt x="21542" y="28820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417" y="29631"/>
                  </a:lnTo>
                  <a:lnTo>
                    <a:pt x="21355" y="29859"/>
                  </a:lnTo>
                  <a:lnTo>
                    <a:pt x="21272" y="30067"/>
                  </a:lnTo>
                  <a:lnTo>
                    <a:pt x="21188" y="30275"/>
                  </a:lnTo>
                  <a:lnTo>
                    <a:pt x="21105" y="30442"/>
                  </a:lnTo>
                  <a:lnTo>
                    <a:pt x="20981" y="30608"/>
                  </a:lnTo>
                  <a:lnTo>
                    <a:pt x="20856" y="30733"/>
                  </a:lnTo>
                  <a:lnTo>
                    <a:pt x="20731" y="30857"/>
                  </a:lnTo>
                  <a:lnTo>
                    <a:pt x="20585" y="30982"/>
                  </a:lnTo>
                  <a:lnTo>
                    <a:pt x="20398" y="31065"/>
                  </a:lnTo>
                  <a:lnTo>
                    <a:pt x="20211" y="31148"/>
                  </a:lnTo>
                  <a:lnTo>
                    <a:pt x="20003" y="31232"/>
                  </a:lnTo>
                  <a:lnTo>
                    <a:pt x="19775" y="31294"/>
                  </a:lnTo>
                  <a:lnTo>
                    <a:pt x="19525" y="31336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8589" y="31460"/>
                  </a:lnTo>
                  <a:lnTo>
                    <a:pt x="17924" y="31502"/>
                  </a:lnTo>
                  <a:lnTo>
                    <a:pt x="17238" y="31544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5762" y="31523"/>
                  </a:lnTo>
                  <a:lnTo>
                    <a:pt x="14930" y="31481"/>
                  </a:lnTo>
                  <a:lnTo>
                    <a:pt x="14098" y="31419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3017" y="31273"/>
                  </a:lnTo>
                  <a:lnTo>
                    <a:pt x="12788" y="31211"/>
                  </a:lnTo>
                  <a:lnTo>
                    <a:pt x="12580" y="31128"/>
                  </a:lnTo>
                  <a:lnTo>
                    <a:pt x="12435" y="31045"/>
                  </a:lnTo>
                  <a:lnTo>
                    <a:pt x="12310" y="30920"/>
                  </a:lnTo>
                  <a:lnTo>
                    <a:pt x="12227" y="30753"/>
                  </a:lnTo>
                  <a:lnTo>
                    <a:pt x="12144" y="3056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1915" y="28965"/>
                  </a:lnTo>
                  <a:lnTo>
                    <a:pt x="11832" y="27905"/>
                  </a:lnTo>
                  <a:lnTo>
                    <a:pt x="11790" y="2684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69" y="23954"/>
                  </a:lnTo>
                  <a:lnTo>
                    <a:pt x="11728" y="23164"/>
                  </a:lnTo>
                  <a:lnTo>
                    <a:pt x="11645" y="22374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499" y="21376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353" y="20918"/>
                  </a:lnTo>
                  <a:lnTo>
                    <a:pt x="11291" y="20752"/>
                  </a:lnTo>
                  <a:lnTo>
                    <a:pt x="11208" y="20607"/>
                  </a:lnTo>
                  <a:lnTo>
                    <a:pt x="11125" y="20503"/>
                  </a:lnTo>
                  <a:lnTo>
                    <a:pt x="11021" y="20419"/>
                  </a:lnTo>
                  <a:lnTo>
                    <a:pt x="10917" y="20357"/>
                  </a:lnTo>
                  <a:lnTo>
                    <a:pt x="10771" y="20315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397" y="20336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8193" y="20690"/>
                  </a:lnTo>
                  <a:lnTo>
                    <a:pt x="7216" y="20835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5511" y="21064"/>
                  </a:lnTo>
                  <a:lnTo>
                    <a:pt x="4762" y="21147"/>
                  </a:lnTo>
                  <a:lnTo>
                    <a:pt x="4014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2745" y="21189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1830" y="21126"/>
                  </a:lnTo>
                  <a:lnTo>
                    <a:pt x="1518" y="21064"/>
                  </a:lnTo>
                  <a:lnTo>
                    <a:pt x="1373" y="21002"/>
                  </a:lnTo>
                  <a:lnTo>
                    <a:pt x="1248" y="20960"/>
                  </a:lnTo>
                  <a:lnTo>
                    <a:pt x="1144" y="20898"/>
                  </a:lnTo>
                  <a:lnTo>
                    <a:pt x="1040" y="20814"/>
                  </a:lnTo>
                  <a:lnTo>
                    <a:pt x="936" y="20731"/>
                  </a:lnTo>
                  <a:lnTo>
                    <a:pt x="853" y="20627"/>
                  </a:lnTo>
                  <a:lnTo>
                    <a:pt x="770" y="20523"/>
                  </a:lnTo>
                  <a:lnTo>
                    <a:pt x="687" y="20399"/>
                  </a:lnTo>
                  <a:lnTo>
                    <a:pt x="562" y="20107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271" y="18922"/>
                  </a:lnTo>
                  <a:lnTo>
                    <a:pt x="125" y="18070"/>
                  </a:lnTo>
                  <a:lnTo>
                    <a:pt x="84" y="17654"/>
                  </a:lnTo>
                  <a:lnTo>
                    <a:pt x="42" y="17217"/>
                  </a:lnTo>
                  <a:lnTo>
                    <a:pt x="21" y="16801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42" y="15512"/>
                  </a:lnTo>
                  <a:lnTo>
                    <a:pt x="84" y="15242"/>
                  </a:lnTo>
                  <a:lnTo>
                    <a:pt x="146" y="14972"/>
                  </a:lnTo>
                  <a:lnTo>
                    <a:pt x="209" y="14743"/>
                  </a:lnTo>
                  <a:lnTo>
                    <a:pt x="292" y="14493"/>
                  </a:lnTo>
                  <a:lnTo>
                    <a:pt x="396" y="14285"/>
                  </a:lnTo>
                  <a:lnTo>
                    <a:pt x="500" y="14078"/>
                  </a:lnTo>
                  <a:lnTo>
                    <a:pt x="645" y="13890"/>
                  </a:lnTo>
                  <a:lnTo>
                    <a:pt x="791" y="13703"/>
                  </a:lnTo>
                  <a:lnTo>
                    <a:pt x="957" y="13537"/>
                  </a:lnTo>
                  <a:lnTo>
                    <a:pt x="1144" y="13391"/>
                  </a:lnTo>
                  <a:lnTo>
                    <a:pt x="1331" y="13246"/>
                  </a:lnTo>
                  <a:lnTo>
                    <a:pt x="1539" y="13121"/>
                  </a:lnTo>
                  <a:lnTo>
                    <a:pt x="1789" y="12996"/>
                  </a:lnTo>
                  <a:lnTo>
                    <a:pt x="2038" y="12892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3016" y="12580"/>
                  </a:lnTo>
                  <a:lnTo>
                    <a:pt x="3743" y="12373"/>
                  </a:lnTo>
                  <a:lnTo>
                    <a:pt x="4471" y="12206"/>
                  </a:lnTo>
                  <a:lnTo>
                    <a:pt x="5199" y="12061"/>
                  </a:lnTo>
                  <a:lnTo>
                    <a:pt x="5947" y="11936"/>
                  </a:lnTo>
                  <a:lnTo>
                    <a:pt x="6675" y="11811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9898" y="11437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11749" y="10938"/>
                  </a:lnTo>
                  <a:lnTo>
                    <a:pt x="11790" y="10605"/>
                  </a:lnTo>
                  <a:lnTo>
                    <a:pt x="11811" y="10293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66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57" name="Google Shape;6057;p35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fill="none" extrusionOk="0">
                  <a:moveTo>
                    <a:pt x="18423" y="1"/>
                  </a:moveTo>
                  <a:lnTo>
                    <a:pt x="18423" y="1"/>
                  </a:lnTo>
                  <a:lnTo>
                    <a:pt x="17882" y="1"/>
                  </a:ln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603" y="11354"/>
                  </a:lnTo>
                  <a:lnTo>
                    <a:pt x="11478" y="11354"/>
                  </a:lnTo>
                  <a:lnTo>
                    <a:pt x="11478" y="11354"/>
                  </a:lnTo>
                  <a:lnTo>
                    <a:pt x="11436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lnTo>
                    <a:pt x="184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58" name="Google Shape;6058;p35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1"/>
                  </a:move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59" name="Google Shape;6059;p35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1"/>
                  </a:moveTo>
                  <a:lnTo>
                    <a:pt x="791" y="1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60" name="Google Shape;6060;p35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extrusionOk="0">
                  <a:moveTo>
                    <a:pt x="2434" y="0"/>
                  </a:move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61" name="Google Shape;6061;p35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2434" y="0"/>
                  </a:moveTo>
                  <a:lnTo>
                    <a:pt x="2434" y="0"/>
                  </a:ln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lnTo>
                    <a:pt x="24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62" name="Google Shape;6062;p35"/>
            <p:cNvSpPr/>
            <p:nvPr/>
          </p:nvSpPr>
          <p:spPr>
            <a:xfrm>
              <a:off x="7146350" y="1371325"/>
              <a:ext cx="848375" cy="788075"/>
            </a:xfrm>
            <a:custGeom>
              <a:avLst/>
              <a:gdLst/>
              <a:ahLst/>
              <a:cxnLst/>
              <a:rect l="l" t="t" r="r" b="b"/>
              <a:pathLst>
                <a:path w="33935" h="31523" extrusionOk="0">
                  <a:moveTo>
                    <a:pt x="16843" y="0"/>
                  </a:moveTo>
                  <a:lnTo>
                    <a:pt x="16011" y="42"/>
                  </a:lnTo>
                  <a:lnTo>
                    <a:pt x="15200" y="125"/>
                  </a:lnTo>
                  <a:lnTo>
                    <a:pt x="14785" y="187"/>
                  </a:lnTo>
                  <a:lnTo>
                    <a:pt x="14369" y="270"/>
                  </a:lnTo>
                  <a:lnTo>
                    <a:pt x="13974" y="354"/>
                  </a:lnTo>
                  <a:lnTo>
                    <a:pt x="13558" y="458"/>
                  </a:lnTo>
                  <a:lnTo>
                    <a:pt x="13371" y="520"/>
                  </a:lnTo>
                  <a:lnTo>
                    <a:pt x="13059" y="645"/>
                  </a:lnTo>
                  <a:lnTo>
                    <a:pt x="12809" y="790"/>
                  </a:lnTo>
                  <a:lnTo>
                    <a:pt x="12581" y="977"/>
                  </a:lnTo>
                  <a:lnTo>
                    <a:pt x="12393" y="1206"/>
                  </a:lnTo>
                  <a:lnTo>
                    <a:pt x="12248" y="1456"/>
                  </a:lnTo>
                  <a:lnTo>
                    <a:pt x="12123" y="1726"/>
                  </a:lnTo>
                  <a:lnTo>
                    <a:pt x="12040" y="2038"/>
                  </a:lnTo>
                  <a:lnTo>
                    <a:pt x="11978" y="2391"/>
                  </a:lnTo>
                  <a:lnTo>
                    <a:pt x="11915" y="3202"/>
                  </a:lnTo>
                  <a:lnTo>
                    <a:pt x="11853" y="4013"/>
                  </a:lnTo>
                  <a:lnTo>
                    <a:pt x="11832" y="4824"/>
                  </a:lnTo>
                  <a:lnTo>
                    <a:pt x="11811" y="5635"/>
                  </a:lnTo>
                  <a:lnTo>
                    <a:pt x="11811" y="7278"/>
                  </a:lnTo>
                  <a:lnTo>
                    <a:pt x="11811" y="8899"/>
                  </a:lnTo>
                  <a:lnTo>
                    <a:pt x="11811" y="9461"/>
                  </a:lnTo>
                  <a:lnTo>
                    <a:pt x="11832" y="10043"/>
                  </a:lnTo>
                  <a:lnTo>
                    <a:pt x="11811" y="10334"/>
                  </a:lnTo>
                  <a:lnTo>
                    <a:pt x="11790" y="10625"/>
                  </a:lnTo>
                  <a:lnTo>
                    <a:pt x="11749" y="10937"/>
                  </a:lnTo>
                  <a:lnTo>
                    <a:pt x="11686" y="11228"/>
                  </a:lnTo>
                  <a:lnTo>
                    <a:pt x="9898" y="11415"/>
                  </a:lnTo>
                  <a:lnTo>
                    <a:pt x="8172" y="11603"/>
                  </a:lnTo>
                  <a:lnTo>
                    <a:pt x="6675" y="11790"/>
                  </a:lnTo>
                  <a:lnTo>
                    <a:pt x="5948" y="11914"/>
                  </a:lnTo>
                  <a:lnTo>
                    <a:pt x="5199" y="12039"/>
                  </a:lnTo>
                  <a:lnTo>
                    <a:pt x="4471" y="12185"/>
                  </a:lnTo>
                  <a:lnTo>
                    <a:pt x="3744" y="12351"/>
                  </a:lnTo>
                  <a:lnTo>
                    <a:pt x="3016" y="12559"/>
                  </a:lnTo>
                  <a:lnTo>
                    <a:pt x="2309" y="12767"/>
                  </a:lnTo>
                  <a:lnTo>
                    <a:pt x="2039" y="12871"/>
                  </a:lnTo>
                  <a:lnTo>
                    <a:pt x="1789" y="12975"/>
                  </a:lnTo>
                  <a:lnTo>
                    <a:pt x="1540" y="13100"/>
                  </a:lnTo>
                  <a:lnTo>
                    <a:pt x="1332" y="13224"/>
                  </a:lnTo>
                  <a:lnTo>
                    <a:pt x="1145" y="13370"/>
                  </a:lnTo>
                  <a:lnTo>
                    <a:pt x="957" y="13515"/>
                  </a:lnTo>
                  <a:lnTo>
                    <a:pt x="791" y="13682"/>
                  </a:lnTo>
                  <a:lnTo>
                    <a:pt x="646" y="13869"/>
                  </a:lnTo>
                  <a:lnTo>
                    <a:pt x="500" y="14056"/>
                  </a:lnTo>
                  <a:lnTo>
                    <a:pt x="396" y="14264"/>
                  </a:lnTo>
                  <a:lnTo>
                    <a:pt x="292" y="14472"/>
                  </a:lnTo>
                  <a:lnTo>
                    <a:pt x="209" y="14721"/>
                  </a:lnTo>
                  <a:lnTo>
                    <a:pt x="146" y="14950"/>
                  </a:lnTo>
                  <a:lnTo>
                    <a:pt x="84" y="15220"/>
                  </a:lnTo>
                  <a:lnTo>
                    <a:pt x="43" y="15491"/>
                  </a:lnTo>
                  <a:lnTo>
                    <a:pt x="22" y="15761"/>
                  </a:lnTo>
                  <a:lnTo>
                    <a:pt x="1" y="16260"/>
                  </a:lnTo>
                  <a:lnTo>
                    <a:pt x="22" y="16780"/>
                  </a:lnTo>
                  <a:lnTo>
                    <a:pt x="43" y="17279"/>
                  </a:lnTo>
                  <a:lnTo>
                    <a:pt x="105" y="17757"/>
                  </a:lnTo>
                  <a:lnTo>
                    <a:pt x="167" y="18256"/>
                  </a:lnTo>
                  <a:lnTo>
                    <a:pt x="250" y="18755"/>
                  </a:lnTo>
                  <a:lnTo>
                    <a:pt x="354" y="19233"/>
                  </a:lnTo>
                  <a:lnTo>
                    <a:pt x="458" y="19732"/>
                  </a:lnTo>
                  <a:lnTo>
                    <a:pt x="562" y="20086"/>
                  </a:lnTo>
                  <a:lnTo>
                    <a:pt x="687" y="20377"/>
                  </a:lnTo>
                  <a:lnTo>
                    <a:pt x="770" y="20502"/>
                  </a:lnTo>
                  <a:lnTo>
                    <a:pt x="853" y="20606"/>
                  </a:lnTo>
                  <a:lnTo>
                    <a:pt x="937" y="20710"/>
                  </a:lnTo>
                  <a:lnTo>
                    <a:pt x="1041" y="20793"/>
                  </a:lnTo>
                  <a:lnTo>
                    <a:pt x="1145" y="20876"/>
                  </a:lnTo>
                  <a:lnTo>
                    <a:pt x="1249" y="20938"/>
                  </a:lnTo>
                  <a:lnTo>
                    <a:pt x="1373" y="20980"/>
                  </a:lnTo>
                  <a:lnTo>
                    <a:pt x="1519" y="21042"/>
                  </a:lnTo>
                  <a:lnTo>
                    <a:pt x="1831" y="21105"/>
                  </a:lnTo>
                  <a:lnTo>
                    <a:pt x="2205" y="21146"/>
                  </a:lnTo>
                  <a:lnTo>
                    <a:pt x="2725" y="21167"/>
                  </a:lnTo>
                  <a:lnTo>
                    <a:pt x="3723" y="21167"/>
                  </a:lnTo>
                  <a:lnTo>
                    <a:pt x="4243" y="21146"/>
                  </a:lnTo>
                  <a:lnTo>
                    <a:pt x="5241" y="21063"/>
                  </a:lnTo>
                  <a:lnTo>
                    <a:pt x="6260" y="20959"/>
                  </a:lnTo>
                  <a:lnTo>
                    <a:pt x="7216" y="20814"/>
                  </a:lnTo>
                  <a:lnTo>
                    <a:pt x="8193" y="20668"/>
                  </a:lnTo>
                  <a:lnTo>
                    <a:pt x="10127" y="20335"/>
                  </a:lnTo>
                  <a:lnTo>
                    <a:pt x="10418" y="20294"/>
                  </a:lnTo>
                  <a:lnTo>
                    <a:pt x="10647" y="20294"/>
                  </a:lnTo>
                  <a:lnTo>
                    <a:pt x="10855" y="20315"/>
                  </a:lnTo>
                  <a:lnTo>
                    <a:pt x="10917" y="20335"/>
                  </a:lnTo>
                  <a:lnTo>
                    <a:pt x="11000" y="20377"/>
                  </a:lnTo>
                  <a:lnTo>
                    <a:pt x="11063" y="20419"/>
                  </a:lnTo>
                  <a:lnTo>
                    <a:pt x="11125" y="20481"/>
                  </a:lnTo>
                  <a:lnTo>
                    <a:pt x="11229" y="20627"/>
                  </a:lnTo>
                  <a:lnTo>
                    <a:pt x="11333" y="20855"/>
                  </a:lnTo>
                  <a:lnTo>
                    <a:pt x="11437" y="21126"/>
                  </a:lnTo>
                  <a:lnTo>
                    <a:pt x="11499" y="21354"/>
                  </a:lnTo>
                  <a:lnTo>
                    <a:pt x="11541" y="21583"/>
                  </a:lnTo>
                  <a:lnTo>
                    <a:pt x="11645" y="22415"/>
                  </a:lnTo>
                  <a:lnTo>
                    <a:pt x="11728" y="23267"/>
                  </a:lnTo>
                  <a:lnTo>
                    <a:pt x="11770" y="24120"/>
                  </a:lnTo>
                  <a:lnTo>
                    <a:pt x="11790" y="24972"/>
                  </a:lnTo>
                  <a:lnTo>
                    <a:pt x="11790" y="26241"/>
                  </a:lnTo>
                  <a:lnTo>
                    <a:pt x="11811" y="27488"/>
                  </a:lnTo>
                  <a:lnTo>
                    <a:pt x="11853" y="28133"/>
                  </a:lnTo>
                  <a:lnTo>
                    <a:pt x="11894" y="28757"/>
                  </a:lnTo>
                  <a:lnTo>
                    <a:pt x="11957" y="29380"/>
                  </a:lnTo>
                  <a:lnTo>
                    <a:pt x="12040" y="30004"/>
                  </a:lnTo>
                  <a:lnTo>
                    <a:pt x="12102" y="30316"/>
                  </a:lnTo>
                  <a:lnTo>
                    <a:pt x="12144" y="30545"/>
                  </a:lnTo>
                  <a:lnTo>
                    <a:pt x="12227" y="30732"/>
                  </a:lnTo>
                  <a:lnTo>
                    <a:pt x="12310" y="30898"/>
                  </a:lnTo>
                  <a:lnTo>
                    <a:pt x="12435" y="31023"/>
                  </a:lnTo>
                  <a:lnTo>
                    <a:pt x="12581" y="31106"/>
                  </a:lnTo>
                  <a:lnTo>
                    <a:pt x="12788" y="31189"/>
                  </a:lnTo>
                  <a:lnTo>
                    <a:pt x="13017" y="31252"/>
                  </a:lnTo>
                  <a:lnTo>
                    <a:pt x="13288" y="31293"/>
                  </a:lnTo>
                  <a:lnTo>
                    <a:pt x="14036" y="31376"/>
                  </a:lnTo>
                  <a:lnTo>
                    <a:pt x="14785" y="31460"/>
                  </a:lnTo>
                  <a:lnTo>
                    <a:pt x="15533" y="31501"/>
                  </a:lnTo>
                  <a:lnTo>
                    <a:pt x="16282" y="31522"/>
                  </a:lnTo>
                  <a:lnTo>
                    <a:pt x="17030" y="31522"/>
                  </a:lnTo>
                  <a:lnTo>
                    <a:pt x="17758" y="31501"/>
                  </a:lnTo>
                  <a:lnTo>
                    <a:pt x="18507" y="31439"/>
                  </a:lnTo>
                  <a:lnTo>
                    <a:pt x="19255" y="31356"/>
                  </a:lnTo>
                  <a:lnTo>
                    <a:pt x="19525" y="31314"/>
                  </a:lnTo>
                  <a:lnTo>
                    <a:pt x="19775" y="31273"/>
                  </a:lnTo>
                  <a:lnTo>
                    <a:pt x="20004" y="31210"/>
                  </a:lnTo>
                  <a:lnTo>
                    <a:pt x="20212" y="31127"/>
                  </a:lnTo>
                  <a:lnTo>
                    <a:pt x="20399" y="31044"/>
                  </a:lnTo>
                  <a:lnTo>
                    <a:pt x="20586" y="30961"/>
                  </a:lnTo>
                  <a:lnTo>
                    <a:pt x="20731" y="30836"/>
                  </a:lnTo>
                  <a:lnTo>
                    <a:pt x="20856" y="30711"/>
                  </a:lnTo>
                  <a:lnTo>
                    <a:pt x="20981" y="30586"/>
                  </a:lnTo>
                  <a:lnTo>
                    <a:pt x="21106" y="30420"/>
                  </a:lnTo>
                  <a:lnTo>
                    <a:pt x="21189" y="30254"/>
                  </a:lnTo>
                  <a:lnTo>
                    <a:pt x="21272" y="30046"/>
                  </a:lnTo>
                  <a:lnTo>
                    <a:pt x="21355" y="29838"/>
                  </a:lnTo>
                  <a:lnTo>
                    <a:pt x="21417" y="29609"/>
                  </a:lnTo>
                  <a:lnTo>
                    <a:pt x="21501" y="29089"/>
                  </a:lnTo>
                  <a:lnTo>
                    <a:pt x="21563" y="28569"/>
                  </a:lnTo>
                  <a:lnTo>
                    <a:pt x="21584" y="28029"/>
                  </a:lnTo>
                  <a:lnTo>
                    <a:pt x="21584" y="27509"/>
                  </a:lnTo>
                  <a:lnTo>
                    <a:pt x="21563" y="26968"/>
                  </a:lnTo>
                  <a:lnTo>
                    <a:pt x="21501" y="24723"/>
                  </a:lnTo>
                  <a:lnTo>
                    <a:pt x="21480" y="23579"/>
                  </a:lnTo>
                  <a:lnTo>
                    <a:pt x="21480" y="22456"/>
                  </a:lnTo>
                  <a:lnTo>
                    <a:pt x="21480" y="22061"/>
                  </a:lnTo>
                  <a:lnTo>
                    <a:pt x="21521" y="21749"/>
                  </a:lnTo>
                  <a:lnTo>
                    <a:pt x="21563" y="21625"/>
                  </a:lnTo>
                  <a:lnTo>
                    <a:pt x="21605" y="21521"/>
                  </a:lnTo>
                  <a:lnTo>
                    <a:pt x="21646" y="21417"/>
                  </a:lnTo>
                  <a:lnTo>
                    <a:pt x="21729" y="21313"/>
                  </a:lnTo>
                  <a:lnTo>
                    <a:pt x="21792" y="21250"/>
                  </a:lnTo>
                  <a:lnTo>
                    <a:pt x="21896" y="21188"/>
                  </a:lnTo>
                  <a:lnTo>
                    <a:pt x="22000" y="21126"/>
                  </a:lnTo>
                  <a:lnTo>
                    <a:pt x="22124" y="21063"/>
                  </a:lnTo>
                  <a:lnTo>
                    <a:pt x="22436" y="21001"/>
                  </a:lnTo>
                  <a:lnTo>
                    <a:pt x="22811" y="20938"/>
                  </a:lnTo>
                  <a:lnTo>
                    <a:pt x="26865" y="20439"/>
                  </a:lnTo>
                  <a:lnTo>
                    <a:pt x="30920" y="19961"/>
                  </a:lnTo>
                  <a:lnTo>
                    <a:pt x="31648" y="19857"/>
                  </a:lnTo>
                  <a:lnTo>
                    <a:pt x="32230" y="19774"/>
                  </a:lnTo>
                  <a:lnTo>
                    <a:pt x="32458" y="19712"/>
                  </a:lnTo>
                  <a:lnTo>
                    <a:pt x="32666" y="19629"/>
                  </a:lnTo>
                  <a:lnTo>
                    <a:pt x="32854" y="19545"/>
                  </a:lnTo>
                  <a:lnTo>
                    <a:pt x="32999" y="19421"/>
                  </a:lnTo>
                  <a:lnTo>
                    <a:pt x="33124" y="19296"/>
                  </a:lnTo>
                  <a:lnTo>
                    <a:pt x="33249" y="19109"/>
                  </a:lnTo>
                  <a:lnTo>
                    <a:pt x="33353" y="18901"/>
                  </a:lnTo>
                  <a:lnTo>
                    <a:pt x="33436" y="18672"/>
                  </a:lnTo>
                  <a:lnTo>
                    <a:pt x="33540" y="18381"/>
                  </a:lnTo>
                  <a:lnTo>
                    <a:pt x="33623" y="18027"/>
                  </a:lnTo>
                  <a:lnTo>
                    <a:pt x="33810" y="17196"/>
                  </a:lnTo>
                  <a:lnTo>
                    <a:pt x="33831" y="17009"/>
                  </a:lnTo>
                  <a:lnTo>
                    <a:pt x="33893" y="16406"/>
                  </a:lnTo>
                  <a:lnTo>
                    <a:pt x="33914" y="15803"/>
                  </a:lnTo>
                  <a:lnTo>
                    <a:pt x="33935" y="15200"/>
                  </a:lnTo>
                  <a:lnTo>
                    <a:pt x="33914" y="14576"/>
                  </a:lnTo>
                  <a:lnTo>
                    <a:pt x="33872" y="13973"/>
                  </a:lnTo>
                  <a:lnTo>
                    <a:pt x="33810" y="13370"/>
                  </a:lnTo>
                  <a:lnTo>
                    <a:pt x="33664" y="12164"/>
                  </a:lnTo>
                  <a:lnTo>
                    <a:pt x="33623" y="11873"/>
                  </a:lnTo>
                  <a:lnTo>
                    <a:pt x="33560" y="11623"/>
                  </a:lnTo>
                  <a:lnTo>
                    <a:pt x="33498" y="11457"/>
                  </a:lnTo>
                  <a:lnTo>
                    <a:pt x="33394" y="11311"/>
                  </a:lnTo>
                  <a:lnTo>
                    <a:pt x="33249" y="11207"/>
                  </a:lnTo>
                  <a:lnTo>
                    <a:pt x="33061" y="11124"/>
                  </a:lnTo>
                  <a:lnTo>
                    <a:pt x="32833" y="11083"/>
                  </a:lnTo>
                  <a:lnTo>
                    <a:pt x="32521" y="11020"/>
                  </a:lnTo>
                  <a:lnTo>
                    <a:pt x="31939" y="10958"/>
                  </a:lnTo>
                  <a:lnTo>
                    <a:pt x="31356" y="10896"/>
                  </a:lnTo>
                  <a:lnTo>
                    <a:pt x="30192" y="10812"/>
                  </a:lnTo>
                  <a:lnTo>
                    <a:pt x="29028" y="10771"/>
                  </a:lnTo>
                  <a:lnTo>
                    <a:pt x="27863" y="10771"/>
                  </a:lnTo>
                  <a:lnTo>
                    <a:pt x="26699" y="10812"/>
                  </a:lnTo>
                  <a:lnTo>
                    <a:pt x="25555" y="10896"/>
                  </a:lnTo>
                  <a:lnTo>
                    <a:pt x="24391" y="11020"/>
                  </a:lnTo>
                  <a:lnTo>
                    <a:pt x="23226" y="11166"/>
                  </a:lnTo>
                  <a:lnTo>
                    <a:pt x="22894" y="11207"/>
                  </a:lnTo>
                  <a:lnTo>
                    <a:pt x="22582" y="11249"/>
                  </a:lnTo>
                  <a:lnTo>
                    <a:pt x="22249" y="11249"/>
                  </a:lnTo>
                  <a:lnTo>
                    <a:pt x="21896" y="11207"/>
                  </a:lnTo>
                  <a:lnTo>
                    <a:pt x="21792" y="10833"/>
                  </a:lnTo>
                  <a:lnTo>
                    <a:pt x="21709" y="10438"/>
                  </a:lnTo>
                  <a:lnTo>
                    <a:pt x="21646" y="10022"/>
                  </a:lnTo>
                  <a:lnTo>
                    <a:pt x="21605" y="9627"/>
                  </a:lnTo>
                  <a:lnTo>
                    <a:pt x="21563" y="9232"/>
                  </a:lnTo>
                  <a:lnTo>
                    <a:pt x="21563" y="8837"/>
                  </a:lnTo>
                  <a:lnTo>
                    <a:pt x="21542" y="8026"/>
                  </a:lnTo>
                  <a:lnTo>
                    <a:pt x="21563" y="5240"/>
                  </a:lnTo>
                  <a:lnTo>
                    <a:pt x="21563" y="3847"/>
                  </a:lnTo>
                  <a:lnTo>
                    <a:pt x="21542" y="2454"/>
                  </a:lnTo>
                  <a:lnTo>
                    <a:pt x="21521" y="1996"/>
                  </a:lnTo>
                  <a:lnTo>
                    <a:pt x="21459" y="1601"/>
                  </a:lnTo>
                  <a:lnTo>
                    <a:pt x="21397" y="1414"/>
                  </a:lnTo>
                  <a:lnTo>
                    <a:pt x="21334" y="1248"/>
                  </a:lnTo>
                  <a:lnTo>
                    <a:pt x="21272" y="1102"/>
                  </a:lnTo>
                  <a:lnTo>
                    <a:pt x="21189" y="957"/>
                  </a:lnTo>
                  <a:lnTo>
                    <a:pt x="21106" y="832"/>
                  </a:lnTo>
                  <a:lnTo>
                    <a:pt x="21002" y="728"/>
                  </a:lnTo>
                  <a:lnTo>
                    <a:pt x="20898" y="624"/>
                  </a:lnTo>
                  <a:lnTo>
                    <a:pt x="20752" y="541"/>
                  </a:lnTo>
                  <a:lnTo>
                    <a:pt x="20627" y="458"/>
                  </a:lnTo>
                  <a:lnTo>
                    <a:pt x="20482" y="395"/>
                  </a:lnTo>
                  <a:lnTo>
                    <a:pt x="20315" y="333"/>
                  </a:lnTo>
                  <a:lnTo>
                    <a:pt x="20128" y="291"/>
                  </a:lnTo>
                  <a:lnTo>
                    <a:pt x="19317" y="146"/>
                  </a:lnTo>
                  <a:lnTo>
                    <a:pt x="18486" y="42"/>
                  </a:lnTo>
                  <a:lnTo>
                    <a:pt x="176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63" name="Google Shape;6063;p35"/>
            <p:cNvSpPr/>
            <p:nvPr/>
          </p:nvSpPr>
          <p:spPr>
            <a:xfrm>
              <a:off x="7119850" y="1348450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714" y="915"/>
                  </a:moveTo>
                  <a:lnTo>
                    <a:pt x="19546" y="957"/>
                  </a:lnTo>
                  <a:lnTo>
                    <a:pt x="20377" y="1061"/>
                  </a:lnTo>
                  <a:lnTo>
                    <a:pt x="21188" y="1206"/>
                  </a:lnTo>
                  <a:lnTo>
                    <a:pt x="21375" y="1248"/>
                  </a:lnTo>
                  <a:lnTo>
                    <a:pt x="21542" y="1310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8" y="1539"/>
                  </a:lnTo>
                  <a:lnTo>
                    <a:pt x="22062" y="1643"/>
                  </a:lnTo>
                  <a:lnTo>
                    <a:pt x="22166" y="1747"/>
                  </a:lnTo>
                  <a:lnTo>
                    <a:pt x="22249" y="1872"/>
                  </a:lnTo>
                  <a:lnTo>
                    <a:pt x="22332" y="2017"/>
                  </a:lnTo>
                  <a:lnTo>
                    <a:pt x="22394" y="2163"/>
                  </a:lnTo>
                  <a:lnTo>
                    <a:pt x="22457" y="2329"/>
                  </a:lnTo>
                  <a:lnTo>
                    <a:pt x="22519" y="2516"/>
                  </a:lnTo>
                  <a:lnTo>
                    <a:pt x="22581" y="2911"/>
                  </a:lnTo>
                  <a:lnTo>
                    <a:pt x="22602" y="3369"/>
                  </a:lnTo>
                  <a:lnTo>
                    <a:pt x="22623" y="4762"/>
                  </a:lnTo>
                  <a:lnTo>
                    <a:pt x="22623" y="6155"/>
                  </a:lnTo>
                  <a:lnTo>
                    <a:pt x="22602" y="8941"/>
                  </a:lnTo>
                  <a:lnTo>
                    <a:pt x="22623" y="9752"/>
                  </a:lnTo>
                  <a:lnTo>
                    <a:pt x="22623" y="10147"/>
                  </a:lnTo>
                  <a:lnTo>
                    <a:pt x="22665" y="10542"/>
                  </a:lnTo>
                  <a:lnTo>
                    <a:pt x="22706" y="10937"/>
                  </a:lnTo>
                  <a:lnTo>
                    <a:pt x="22769" y="11353"/>
                  </a:lnTo>
                  <a:lnTo>
                    <a:pt x="22852" y="11748"/>
                  </a:lnTo>
                  <a:lnTo>
                    <a:pt x="22956" y="12122"/>
                  </a:lnTo>
                  <a:lnTo>
                    <a:pt x="23309" y="12164"/>
                  </a:lnTo>
                  <a:lnTo>
                    <a:pt x="23642" y="12164"/>
                  </a:lnTo>
                  <a:lnTo>
                    <a:pt x="23954" y="12122"/>
                  </a:lnTo>
                  <a:lnTo>
                    <a:pt x="24286" y="12081"/>
                  </a:lnTo>
                  <a:lnTo>
                    <a:pt x="25451" y="11935"/>
                  </a:lnTo>
                  <a:lnTo>
                    <a:pt x="26615" y="11811"/>
                  </a:lnTo>
                  <a:lnTo>
                    <a:pt x="27759" y="11727"/>
                  </a:lnTo>
                  <a:lnTo>
                    <a:pt x="28923" y="11686"/>
                  </a:lnTo>
                  <a:lnTo>
                    <a:pt x="30088" y="11686"/>
                  </a:lnTo>
                  <a:lnTo>
                    <a:pt x="31252" y="11727"/>
                  </a:lnTo>
                  <a:lnTo>
                    <a:pt x="32416" y="11811"/>
                  </a:lnTo>
                  <a:lnTo>
                    <a:pt x="32999" y="11873"/>
                  </a:lnTo>
                  <a:lnTo>
                    <a:pt x="33581" y="11935"/>
                  </a:lnTo>
                  <a:lnTo>
                    <a:pt x="33893" y="11998"/>
                  </a:lnTo>
                  <a:lnTo>
                    <a:pt x="34121" y="12039"/>
                  </a:lnTo>
                  <a:lnTo>
                    <a:pt x="34309" y="12122"/>
                  </a:lnTo>
                  <a:lnTo>
                    <a:pt x="34454" y="12226"/>
                  </a:lnTo>
                  <a:lnTo>
                    <a:pt x="34558" y="12372"/>
                  </a:lnTo>
                  <a:lnTo>
                    <a:pt x="34620" y="12538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70" y="14285"/>
                  </a:lnTo>
                  <a:lnTo>
                    <a:pt x="34932" y="14888"/>
                  </a:lnTo>
                  <a:lnTo>
                    <a:pt x="34974" y="15491"/>
                  </a:lnTo>
                  <a:lnTo>
                    <a:pt x="34995" y="16115"/>
                  </a:lnTo>
                  <a:lnTo>
                    <a:pt x="34974" y="16718"/>
                  </a:lnTo>
                  <a:lnTo>
                    <a:pt x="34953" y="17321"/>
                  </a:lnTo>
                  <a:lnTo>
                    <a:pt x="34891" y="17924"/>
                  </a:lnTo>
                  <a:lnTo>
                    <a:pt x="34870" y="18111"/>
                  </a:lnTo>
                  <a:lnTo>
                    <a:pt x="34683" y="18942"/>
                  </a:lnTo>
                  <a:lnTo>
                    <a:pt x="34600" y="19296"/>
                  </a:lnTo>
                  <a:lnTo>
                    <a:pt x="34496" y="19587"/>
                  </a:lnTo>
                  <a:lnTo>
                    <a:pt x="34413" y="19816"/>
                  </a:lnTo>
                  <a:lnTo>
                    <a:pt x="34309" y="20024"/>
                  </a:lnTo>
                  <a:lnTo>
                    <a:pt x="34184" y="20211"/>
                  </a:lnTo>
                  <a:lnTo>
                    <a:pt x="34059" y="20336"/>
                  </a:lnTo>
                  <a:lnTo>
                    <a:pt x="33914" y="20460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90" y="20689"/>
                  </a:lnTo>
                  <a:lnTo>
                    <a:pt x="32708" y="20772"/>
                  </a:lnTo>
                  <a:lnTo>
                    <a:pt x="31980" y="20876"/>
                  </a:lnTo>
                  <a:lnTo>
                    <a:pt x="27925" y="21354"/>
                  </a:lnTo>
                  <a:lnTo>
                    <a:pt x="23871" y="21853"/>
                  </a:lnTo>
                  <a:lnTo>
                    <a:pt x="23496" y="21916"/>
                  </a:lnTo>
                  <a:lnTo>
                    <a:pt x="23184" y="21978"/>
                  </a:lnTo>
                  <a:lnTo>
                    <a:pt x="23060" y="22041"/>
                  </a:lnTo>
                  <a:lnTo>
                    <a:pt x="22956" y="22103"/>
                  </a:lnTo>
                  <a:lnTo>
                    <a:pt x="22852" y="22165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5" y="22436"/>
                  </a:lnTo>
                  <a:lnTo>
                    <a:pt x="22623" y="22540"/>
                  </a:lnTo>
                  <a:lnTo>
                    <a:pt x="22581" y="22664"/>
                  </a:lnTo>
                  <a:lnTo>
                    <a:pt x="22540" y="22976"/>
                  </a:lnTo>
                  <a:lnTo>
                    <a:pt x="22540" y="23371"/>
                  </a:lnTo>
                  <a:lnTo>
                    <a:pt x="22540" y="24494"/>
                  </a:lnTo>
                  <a:lnTo>
                    <a:pt x="22561" y="25638"/>
                  </a:lnTo>
                  <a:lnTo>
                    <a:pt x="22623" y="27883"/>
                  </a:lnTo>
                  <a:lnTo>
                    <a:pt x="22644" y="28424"/>
                  </a:lnTo>
                  <a:lnTo>
                    <a:pt x="22644" y="28944"/>
                  </a:lnTo>
                  <a:lnTo>
                    <a:pt x="22623" y="29484"/>
                  </a:lnTo>
                  <a:lnTo>
                    <a:pt x="22561" y="30004"/>
                  </a:lnTo>
                  <a:lnTo>
                    <a:pt x="22477" y="30524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9" y="31169"/>
                  </a:lnTo>
                  <a:lnTo>
                    <a:pt x="22166" y="31335"/>
                  </a:lnTo>
                  <a:lnTo>
                    <a:pt x="22041" y="31501"/>
                  </a:lnTo>
                  <a:lnTo>
                    <a:pt x="21916" y="31626"/>
                  </a:lnTo>
                  <a:lnTo>
                    <a:pt x="21791" y="31751"/>
                  </a:lnTo>
                  <a:lnTo>
                    <a:pt x="21646" y="31876"/>
                  </a:lnTo>
                  <a:lnTo>
                    <a:pt x="21459" y="31959"/>
                  </a:lnTo>
                  <a:lnTo>
                    <a:pt x="21272" y="32042"/>
                  </a:lnTo>
                  <a:lnTo>
                    <a:pt x="21064" y="32125"/>
                  </a:lnTo>
                  <a:lnTo>
                    <a:pt x="20835" y="32188"/>
                  </a:lnTo>
                  <a:lnTo>
                    <a:pt x="20585" y="32229"/>
                  </a:lnTo>
                  <a:lnTo>
                    <a:pt x="20315" y="32271"/>
                  </a:lnTo>
                  <a:lnTo>
                    <a:pt x="19567" y="32354"/>
                  </a:lnTo>
                  <a:lnTo>
                    <a:pt x="18818" y="32416"/>
                  </a:lnTo>
                  <a:lnTo>
                    <a:pt x="18090" y="32437"/>
                  </a:lnTo>
                  <a:lnTo>
                    <a:pt x="17342" y="32437"/>
                  </a:lnTo>
                  <a:lnTo>
                    <a:pt x="16593" y="32416"/>
                  </a:lnTo>
                  <a:lnTo>
                    <a:pt x="15845" y="32375"/>
                  </a:lnTo>
                  <a:lnTo>
                    <a:pt x="15096" y="32291"/>
                  </a:lnTo>
                  <a:lnTo>
                    <a:pt x="14348" y="32208"/>
                  </a:lnTo>
                  <a:lnTo>
                    <a:pt x="14077" y="32167"/>
                  </a:lnTo>
                  <a:lnTo>
                    <a:pt x="13848" y="32104"/>
                  </a:lnTo>
                  <a:lnTo>
                    <a:pt x="13641" y="32021"/>
                  </a:lnTo>
                  <a:lnTo>
                    <a:pt x="13495" y="31938"/>
                  </a:lnTo>
                  <a:lnTo>
                    <a:pt x="13370" y="31813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1"/>
                  </a:lnTo>
                  <a:lnTo>
                    <a:pt x="13100" y="30919"/>
                  </a:lnTo>
                  <a:lnTo>
                    <a:pt x="13017" y="30295"/>
                  </a:lnTo>
                  <a:lnTo>
                    <a:pt x="12954" y="29672"/>
                  </a:lnTo>
                  <a:lnTo>
                    <a:pt x="12913" y="29048"/>
                  </a:lnTo>
                  <a:lnTo>
                    <a:pt x="12871" y="28403"/>
                  </a:lnTo>
                  <a:lnTo>
                    <a:pt x="12850" y="27156"/>
                  </a:lnTo>
                  <a:lnTo>
                    <a:pt x="12850" y="25887"/>
                  </a:lnTo>
                  <a:lnTo>
                    <a:pt x="12830" y="25035"/>
                  </a:lnTo>
                  <a:lnTo>
                    <a:pt x="12788" y="24182"/>
                  </a:lnTo>
                  <a:lnTo>
                    <a:pt x="12705" y="23330"/>
                  </a:lnTo>
                  <a:lnTo>
                    <a:pt x="12601" y="22498"/>
                  </a:lnTo>
                  <a:lnTo>
                    <a:pt x="12559" y="22269"/>
                  </a:lnTo>
                  <a:lnTo>
                    <a:pt x="12497" y="22041"/>
                  </a:lnTo>
                  <a:lnTo>
                    <a:pt x="12393" y="21770"/>
                  </a:lnTo>
                  <a:lnTo>
                    <a:pt x="12289" y="21542"/>
                  </a:lnTo>
                  <a:lnTo>
                    <a:pt x="12185" y="21396"/>
                  </a:lnTo>
                  <a:lnTo>
                    <a:pt x="12123" y="21334"/>
                  </a:lnTo>
                  <a:lnTo>
                    <a:pt x="12060" y="21292"/>
                  </a:lnTo>
                  <a:lnTo>
                    <a:pt x="11977" y="21250"/>
                  </a:lnTo>
                  <a:lnTo>
                    <a:pt x="11915" y="21230"/>
                  </a:lnTo>
                  <a:lnTo>
                    <a:pt x="11707" y="21209"/>
                  </a:lnTo>
                  <a:lnTo>
                    <a:pt x="11478" y="21209"/>
                  </a:lnTo>
                  <a:lnTo>
                    <a:pt x="11187" y="21250"/>
                  </a:lnTo>
                  <a:lnTo>
                    <a:pt x="9253" y="21583"/>
                  </a:lnTo>
                  <a:lnTo>
                    <a:pt x="8276" y="21729"/>
                  </a:lnTo>
                  <a:lnTo>
                    <a:pt x="7320" y="21874"/>
                  </a:lnTo>
                  <a:lnTo>
                    <a:pt x="6301" y="21978"/>
                  </a:lnTo>
                  <a:lnTo>
                    <a:pt x="5303" y="22061"/>
                  </a:lnTo>
                  <a:lnTo>
                    <a:pt x="4783" y="22082"/>
                  </a:lnTo>
                  <a:lnTo>
                    <a:pt x="3785" y="22082"/>
                  </a:lnTo>
                  <a:lnTo>
                    <a:pt x="3265" y="22061"/>
                  </a:lnTo>
                  <a:lnTo>
                    <a:pt x="2891" y="22020"/>
                  </a:lnTo>
                  <a:lnTo>
                    <a:pt x="2579" y="21957"/>
                  </a:lnTo>
                  <a:lnTo>
                    <a:pt x="2433" y="21895"/>
                  </a:lnTo>
                  <a:lnTo>
                    <a:pt x="2309" y="21853"/>
                  </a:lnTo>
                  <a:lnTo>
                    <a:pt x="2205" y="21791"/>
                  </a:lnTo>
                  <a:lnTo>
                    <a:pt x="2101" y="21708"/>
                  </a:lnTo>
                  <a:lnTo>
                    <a:pt x="1997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2"/>
                  </a:lnTo>
                  <a:lnTo>
                    <a:pt x="1622" y="21001"/>
                  </a:lnTo>
                  <a:lnTo>
                    <a:pt x="1518" y="20647"/>
                  </a:lnTo>
                  <a:lnTo>
                    <a:pt x="1414" y="20148"/>
                  </a:lnTo>
                  <a:lnTo>
                    <a:pt x="1310" y="19670"/>
                  </a:lnTo>
                  <a:lnTo>
                    <a:pt x="1227" y="19171"/>
                  </a:lnTo>
                  <a:lnTo>
                    <a:pt x="1165" y="18672"/>
                  </a:lnTo>
                  <a:lnTo>
                    <a:pt x="1103" y="18194"/>
                  </a:lnTo>
                  <a:lnTo>
                    <a:pt x="1082" y="17695"/>
                  </a:lnTo>
                  <a:lnTo>
                    <a:pt x="1061" y="17175"/>
                  </a:lnTo>
                  <a:lnTo>
                    <a:pt x="1082" y="16676"/>
                  </a:lnTo>
                  <a:lnTo>
                    <a:pt x="1103" y="16406"/>
                  </a:lnTo>
                  <a:lnTo>
                    <a:pt x="1144" y="16135"/>
                  </a:lnTo>
                  <a:lnTo>
                    <a:pt x="1206" y="15865"/>
                  </a:lnTo>
                  <a:lnTo>
                    <a:pt x="1269" y="15636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1"/>
                  </a:lnTo>
                  <a:lnTo>
                    <a:pt x="1706" y="14784"/>
                  </a:lnTo>
                  <a:lnTo>
                    <a:pt x="1851" y="14597"/>
                  </a:lnTo>
                  <a:lnTo>
                    <a:pt x="2017" y="14430"/>
                  </a:lnTo>
                  <a:lnTo>
                    <a:pt x="2205" y="14285"/>
                  </a:lnTo>
                  <a:lnTo>
                    <a:pt x="2392" y="14139"/>
                  </a:lnTo>
                  <a:lnTo>
                    <a:pt x="2600" y="14015"/>
                  </a:lnTo>
                  <a:lnTo>
                    <a:pt x="2849" y="13890"/>
                  </a:lnTo>
                  <a:lnTo>
                    <a:pt x="3099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4" y="13266"/>
                  </a:lnTo>
                  <a:lnTo>
                    <a:pt x="5531" y="13100"/>
                  </a:lnTo>
                  <a:lnTo>
                    <a:pt x="6259" y="12954"/>
                  </a:lnTo>
                  <a:lnTo>
                    <a:pt x="7008" y="12829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0"/>
                  </a:lnTo>
                  <a:lnTo>
                    <a:pt x="12746" y="12143"/>
                  </a:lnTo>
                  <a:lnTo>
                    <a:pt x="12809" y="11852"/>
                  </a:lnTo>
                  <a:lnTo>
                    <a:pt x="12850" y="11540"/>
                  </a:lnTo>
                  <a:lnTo>
                    <a:pt x="12871" y="11249"/>
                  </a:lnTo>
                  <a:lnTo>
                    <a:pt x="12892" y="10958"/>
                  </a:lnTo>
                  <a:lnTo>
                    <a:pt x="12871" y="10376"/>
                  </a:lnTo>
                  <a:lnTo>
                    <a:pt x="12871" y="9814"/>
                  </a:lnTo>
                  <a:lnTo>
                    <a:pt x="12871" y="8193"/>
                  </a:lnTo>
                  <a:lnTo>
                    <a:pt x="12871" y="6550"/>
                  </a:lnTo>
                  <a:lnTo>
                    <a:pt x="12892" y="5739"/>
                  </a:lnTo>
                  <a:lnTo>
                    <a:pt x="12913" y="4928"/>
                  </a:lnTo>
                  <a:lnTo>
                    <a:pt x="12975" y="4117"/>
                  </a:lnTo>
                  <a:lnTo>
                    <a:pt x="13038" y="3306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1"/>
                  </a:lnTo>
                  <a:lnTo>
                    <a:pt x="13641" y="1892"/>
                  </a:lnTo>
                  <a:lnTo>
                    <a:pt x="13869" y="1705"/>
                  </a:lnTo>
                  <a:lnTo>
                    <a:pt x="14119" y="1560"/>
                  </a:lnTo>
                  <a:lnTo>
                    <a:pt x="14431" y="1435"/>
                  </a:lnTo>
                  <a:lnTo>
                    <a:pt x="14618" y="1373"/>
                  </a:lnTo>
                  <a:lnTo>
                    <a:pt x="15034" y="1269"/>
                  </a:lnTo>
                  <a:lnTo>
                    <a:pt x="15429" y="1185"/>
                  </a:lnTo>
                  <a:lnTo>
                    <a:pt x="15845" y="1102"/>
                  </a:lnTo>
                  <a:lnTo>
                    <a:pt x="16260" y="1040"/>
                  </a:lnTo>
                  <a:lnTo>
                    <a:pt x="17071" y="957"/>
                  </a:lnTo>
                  <a:lnTo>
                    <a:pt x="17903" y="915"/>
                  </a:lnTo>
                  <a:close/>
                  <a:moveTo>
                    <a:pt x="17862" y="0"/>
                  </a:moveTo>
                  <a:lnTo>
                    <a:pt x="17404" y="42"/>
                  </a:lnTo>
                  <a:lnTo>
                    <a:pt x="16947" y="83"/>
                  </a:lnTo>
                  <a:lnTo>
                    <a:pt x="16489" y="146"/>
                  </a:lnTo>
                  <a:lnTo>
                    <a:pt x="16032" y="229"/>
                  </a:lnTo>
                  <a:lnTo>
                    <a:pt x="15574" y="333"/>
                  </a:lnTo>
                  <a:lnTo>
                    <a:pt x="15117" y="437"/>
                  </a:lnTo>
                  <a:lnTo>
                    <a:pt x="14659" y="58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5"/>
                  </a:lnTo>
                  <a:lnTo>
                    <a:pt x="13537" y="1019"/>
                  </a:lnTo>
                  <a:lnTo>
                    <a:pt x="13391" y="1102"/>
                  </a:lnTo>
                  <a:lnTo>
                    <a:pt x="13246" y="1227"/>
                  </a:lnTo>
                  <a:lnTo>
                    <a:pt x="13121" y="1331"/>
                  </a:lnTo>
                  <a:lnTo>
                    <a:pt x="12892" y="1601"/>
                  </a:lnTo>
                  <a:lnTo>
                    <a:pt x="12684" y="1872"/>
                  </a:lnTo>
                  <a:lnTo>
                    <a:pt x="12518" y="2204"/>
                  </a:lnTo>
                  <a:lnTo>
                    <a:pt x="12393" y="2558"/>
                  </a:lnTo>
                  <a:lnTo>
                    <a:pt x="12289" y="2932"/>
                  </a:lnTo>
                  <a:lnTo>
                    <a:pt x="12164" y="3618"/>
                  </a:lnTo>
                  <a:lnTo>
                    <a:pt x="12081" y="4284"/>
                  </a:lnTo>
                  <a:lnTo>
                    <a:pt x="12019" y="4970"/>
                  </a:lnTo>
                  <a:lnTo>
                    <a:pt x="11977" y="5656"/>
                  </a:lnTo>
                  <a:lnTo>
                    <a:pt x="11956" y="6321"/>
                  </a:lnTo>
                  <a:lnTo>
                    <a:pt x="11956" y="7007"/>
                  </a:lnTo>
                  <a:lnTo>
                    <a:pt x="11977" y="8380"/>
                  </a:lnTo>
                  <a:lnTo>
                    <a:pt x="11998" y="9107"/>
                  </a:lnTo>
                  <a:lnTo>
                    <a:pt x="12040" y="9835"/>
                  </a:lnTo>
                  <a:lnTo>
                    <a:pt x="12123" y="11270"/>
                  </a:lnTo>
                  <a:lnTo>
                    <a:pt x="12019" y="11312"/>
                  </a:lnTo>
                  <a:lnTo>
                    <a:pt x="11936" y="11332"/>
                  </a:lnTo>
                  <a:lnTo>
                    <a:pt x="11748" y="11353"/>
                  </a:lnTo>
                  <a:lnTo>
                    <a:pt x="11437" y="11353"/>
                  </a:lnTo>
                  <a:lnTo>
                    <a:pt x="10272" y="11415"/>
                  </a:lnTo>
                  <a:lnTo>
                    <a:pt x="9108" y="11519"/>
                  </a:lnTo>
                  <a:lnTo>
                    <a:pt x="7964" y="11644"/>
                  </a:lnTo>
                  <a:lnTo>
                    <a:pt x="6821" y="11831"/>
                  </a:lnTo>
                  <a:lnTo>
                    <a:pt x="6259" y="11956"/>
                  </a:lnTo>
                  <a:lnTo>
                    <a:pt x="5698" y="12060"/>
                  </a:lnTo>
                  <a:lnTo>
                    <a:pt x="5136" y="12206"/>
                  </a:lnTo>
                  <a:lnTo>
                    <a:pt x="4575" y="12351"/>
                  </a:lnTo>
                  <a:lnTo>
                    <a:pt x="4014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2"/>
                  </a:lnTo>
                  <a:lnTo>
                    <a:pt x="1934" y="13266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4" y="13640"/>
                  </a:lnTo>
                  <a:lnTo>
                    <a:pt x="1227" y="13786"/>
                  </a:lnTo>
                  <a:lnTo>
                    <a:pt x="1082" y="13931"/>
                  </a:lnTo>
                  <a:lnTo>
                    <a:pt x="936" y="14098"/>
                  </a:lnTo>
                  <a:lnTo>
                    <a:pt x="811" y="14264"/>
                  </a:lnTo>
                  <a:lnTo>
                    <a:pt x="687" y="14430"/>
                  </a:lnTo>
                  <a:lnTo>
                    <a:pt x="583" y="14618"/>
                  </a:lnTo>
                  <a:lnTo>
                    <a:pt x="479" y="14826"/>
                  </a:lnTo>
                  <a:lnTo>
                    <a:pt x="396" y="15033"/>
                  </a:lnTo>
                  <a:lnTo>
                    <a:pt x="333" y="15241"/>
                  </a:lnTo>
                  <a:lnTo>
                    <a:pt x="271" y="15449"/>
                  </a:lnTo>
                  <a:lnTo>
                    <a:pt x="208" y="15678"/>
                  </a:lnTo>
                  <a:lnTo>
                    <a:pt x="125" y="16239"/>
                  </a:lnTo>
                  <a:lnTo>
                    <a:pt x="42" y="16780"/>
                  </a:lnTo>
                  <a:lnTo>
                    <a:pt x="1" y="17321"/>
                  </a:lnTo>
                  <a:lnTo>
                    <a:pt x="1" y="17882"/>
                  </a:lnTo>
                  <a:lnTo>
                    <a:pt x="1" y="18423"/>
                  </a:lnTo>
                  <a:lnTo>
                    <a:pt x="42" y="18963"/>
                  </a:lnTo>
                  <a:lnTo>
                    <a:pt x="104" y="19525"/>
                  </a:lnTo>
                  <a:lnTo>
                    <a:pt x="188" y="20065"/>
                  </a:lnTo>
                  <a:lnTo>
                    <a:pt x="292" y="20502"/>
                  </a:lnTo>
                  <a:lnTo>
                    <a:pt x="396" y="20897"/>
                  </a:lnTo>
                  <a:lnTo>
                    <a:pt x="520" y="21271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9" y="22228"/>
                  </a:lnTo>
                  <a:lnTo>
                    <a:pt x="1206" y="22498"/>
                  </a:lnTo>
                  <a:lnTo>
                    <a:pt x="1435" y="22748"/>
                  </a:lnTo>
                  <a:lnTo>
                    <a:pt x="1685" y="22976"/>
                  </a:lnTo>
                  <a:lnTo>
                    <a:pt x="1955" y="23163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6" y="23766"/>
                  </a:lnTo>
                  <a:lnTo>
                    <a:pt x="3702" y="23870"/>
                  </a:lnTo>
                  <a:lnTo>
                    <a:pt x="4117" y="23954"/>
                  </a:lnTo>
                  <a:lnTo>
                    <a:pt x="4845" y="24058"/>
                  </a:lnTo>
                  <a:lnTo>
                    <a:pt x="5573" y="24120"/>
                  </a:lnTo>
                  <a:lnTo>
                    <a:pt x="6322" y="24141"/>
                  </a:lnTo>
                  <a:lnTo>
                    <a:pt x="7049" y="24120"/>
                  </a:lnTo>
                  <a:lnTo>
                    <a:pt x="8214" y="24037"/>
                  </a:lnTo>
                  <a:lnTo>
                    <a:pt x="9357" y="23912"/>
                  </a:lnTo>
                  <a:lnTo>
                    <a:pt x="10522" y="23746"/>
                  </a:lnTo>
                  <a:lnTo>
                    <a:pt x="11707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5" y="27093"/>
                  </a:lnTo>
                  <a:lnTo>
                    <a:pt x="11936" y="28195"/>
                  </a:lnTo>
                  <a:lnTo>
                    <a:pt x="12019" y="29256"/>
                  </a:lnTo>
                  <a:lnTo>
                    <a:pt x="12060" y="29796"/>
                  </a:lnTo>
                  <a:lnTo>
                    <a:pt x="12123" y="30337"/>
                  </a:lnTo>
                  <a:lnTo>
                    <a:pt x="12206" y="30878"/>
                  </a:lnTo>
                  <a:lnTo>
                    <a:pt x="12310" y="31397"/>
                  </a:lnTo>
                  <a:lnTo>
                    <a:pt x="12393" y="31938"/>
                  </a:lnTo>
                  <a:lnTo>
                    <a:pt x="12518" y="32458"/>
                  </a:lnTo>
                  <a:lnTo>
                    <a:pt x="12643" y="32894"/>
                  </a:lnTo>
                  <a:lnTo>
                    <a:pt x="12726" y="33082"/>
                  </a:lnTo>
                  <a:lnTo>
                    <a:pt x="12809" y="33269"/>
                  </a:lnTo>
                  <a:lnTo>
                    <a:pt x="12913" y="33435"/>
                  </a:lnTo>
                  <a:lnTo>
                    <a:pt x="13017" y="33581"/>
                  </a:lnTo>
                  <a:lnTo>
                    <a:pt x="13142" y="33726"/>
                  </a:lnTo>
                  <a:lnTo>
                    <a:pt x="13266" y="33872"/>
                  </a:lnTo>
                  <a:lnTo>
                    <a:pt x="13391" y="33996"/>
                  </a:lnTo>
                  <a:lnTo>
                    <a:pt x="13557" y="34100"/>
                  </a:lnTo>
                  <a:lnTo>
                    <a:pt x="13703" y="34204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3"/>
                  </a:lnTo>
                  <a:lnTo>
                    <a:pt x="14472" y="34496"/>
                  </a:lnTo>
                  <a:lnTo>
                    <a:pt x="14680" y="34537"/>
                  </a:lnTo>
                  <a:lnTo>
                    <a:pt x="15179" y="34599"/>
                  </a:lnTo>
                  <a:lnTo>
                    <a:pt x="15657" y="34662"/>
                  </a:lnTo>
                  <a:lnTo>
                    <a:pt x="16136" y="34683"/>
                  </a:lnTo>
                  <a:lnTo>
                    <a:pt x="16614" y="34703"/>
                  </a:lnTo>
                  <a:lnTo>
                    <a:pt x="17092" y="34703"/>
                  </a:lnTo>
                  <a:lnTo>
                    <a:pt x="17570" y="34683"/>
                  </a:lnTo>
                  <a:lnTo>
                    <a:pt x="18049" y="34641"/>
                  </a:lnTo>
                  <a:lnTo>
                    <a:pt x="18527" y="34579"/>
                  </a:lnTo>
                  <a:lnTo>
                    <a:pt x="18984" y="34516"/>
                  </a:lnTo>
                  <a:lnTo>
                    <a:pt x="19463" y="34433"/>
                  </a:lnTo>
                  <a:lnTo>
                    <a:pt x="19920" y="34329"/>
                  </a:lnTo>
                  <a:lnTo>
                    <a:pt x="20398" y="34225"/>
                  </a:lnTo>
                  <a:lnTo>
                    <a:pt x="21313" y="33955"/>
                  </a:lnTo>
                  <a:lnTo>
                    <a:pt x="22249" y="33643"/>
                  </a:lnTo>
                  <a:lnTo>
                    <a:pt x="22477" y="33539"/>
                  </a:lnTo>
                  <a:lnTo>
                    <a:pt x="22685" y="33414"/>
                  </a:lnTo>
                  <a:lnTo>
                    <a:pt x="22873" y="33269"/>
                  </a:lnTo>
                  <a:lnTo>
                    <a:pt x="23039" y="33123"/>
                  </a:lnTo>
                  <a:lnTo>
                    <a:pt x="23205" y="32936"/>
                  </a:lnTo>
                  <a:lnTo>
                    <a:pt x="23330" y="32728"/>
                  </a:lnTo>
                  <a:lnTo>
                    <a:pt x="23476" y="32541"/>
                  </a:lnTo>
                  <a:lnTo>
                    <a:pt x="23600" y="32312"/>
                  </a:lnTo>
                  <a:lnTo>
                    <a:pt x="23746" y="32021"/>
                  </a:lnTo>
                  <a:lnTo>
                    <a:pt x="23871" y="31709"/>
                  </a:lnTo>
                  <a:lnTo>
                    <a:pt x="23995" y="31397"/>
                  </a:lnTo>
                  <a:lnTo>
                    <a:pt x="24099" y="31085"/>
                  </a:lnTo>
                  <a:lnTo>
                    <a:pt x="24183" y="30774"/>
                  </a:lnTo>
                  <a:lnTo>
                    <a:pt x="24245" y="30462"/>
                  </a:lnTo>
                  <a:lnTo>
                    <a:pt x="24370" y="29838"/>
                  </a:lnTo>
                  <a:lnTo>
                    <a:pt x="24432" y="29193"/>
                  </a:lnTo>
                  <a:lnTo>
                    <a:pt x="24474" y="28528"/>
                  </a:lnTo>
                  <a:lnTo>
                    <a:pt x="24474" y="27883"/>
                  </a:lnTo>
                  <a:lnTo>
                    <a:pt x="24474" y="27218"/>
                  </a:lnTo>
                  <a:lnTo>
                    <a:pt x="24453" y="26428"/>
                  </a:lnTo>
                  <a:lnTo>
                    <a:pt x="24453" y="25638"/>
                  </a:lnTo>
                  <a:lnTo>
                    <a:pt x="24474" y="24037"/>
                  </a:lnTo>
                  <a:lnTo>
                    <a:pt x="25513" y="24016"/>
                  </a:lnTo>
                  <a:lnTo>
                    <a:pt x="26574" y="23974"/>
                  </a:lnTo>
                  <a:lnTo>
                    <a:pt x="28736" y="23829"/>
                  </a:lnTo>
                  <a:lnTo>
                    <a:pt x="29963" y="23766"/>
                  </a:lnTo>
                  <a:lnTo>
                    <a:pt x="31190" y="23662"/>
                  </a:lnTo>
                  <a:lnTo>
                    <a:pt x="31793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4" y="22997"/>
                  </a:lnTo>
                  <a:lnTo>
                    <a:pt x="35016" y="22852"/>
                  </a:lnTo>
                  <a:lnTo>
                    <a:pt x="35307" y="22706"/>
                  </a:lnTo>
                  <a:lnTo>
                    <a:pt x="35577" y="22540"/>
                  </a:lnTo>
                  <a:lnTo>
                    <a:pt x="35806" y="22373"/>
                  </a:lnTo>
                  <a:lnTo>
                    <a:pt x="36034" y="22165"/>
                  </a:lnTo>
                  <a:lnTo>
                    <a:pt x="36222" y="21957"/>
                  </a:lnTo>
                  <a:lnTo>
                    <a:pt x="36409" y="21708"/>
                  </a:lnTo>
                  <a:lnTo>
                    <a:pt x="36575" y="21458"/>
                  </a:lnTo>
                  <a:lnTo>
                    <a:pt x="36700" y="21188"/>
                  </a:lnTo>
                  <a:lnTo>
                    <a:pt x="36825" y="20876"/>
                  </a:lnTo>
                  <a:lnTo>
                    <a:pt x="36928" y="20564"/>
                  </a:lnTo>
                  <a:lnTo>
                    <a:pt x="36991" y="20211"/>
                  </a:lnTo>
                  <a:lnTo>
                    <a:pt x="37053" y="19857"/>
                  </a:lnTo>
                  <a:lnTo>
                    <a:pt x="37116" y="19462"/>
                  </a:lnTo>
                  <a:lnTo>
                    <a:pt x="37157" y="19067"/>
                  </a:lnTo>
                  <a:lnTo>
                    <a:pt x="37178" y="18256"/>
                  </a:lnTo>
                  <a:lnTo>
                    <a:pt x="37178" y="17466"/>
                  </a:lnTo>
                  <a:lnTo>
                    <a:pt x="37136" y="16676"/>
                  </a:lnTo>
                  <a:lnTo>
                    <a:pt x="37032" y="15907"/>
                  </a:lnTo>
                  <a:lnTo>
                    <a:pt x="36908" y="15117"/>
                  </a:lnTo>
                  <a:lnTo>
                    <a:pt x="36762" y="14347"/>
                  </a:lnTo>
                  <a:lnTo>
                    <a:pt x="36575" y="13578"/>
                  </a:lnTo>
                  <a:lnTo>
                    <a:pt x="36492" y="13266"/>
                  </a:lnTo>
                  <a:lnTo>
                    <a:pt x="36388" y="12996"/>
                  </a:lnTo>
                  <a:lnTo>
                    <a:pt x="36284" y="12725"/>
                  </a:lnTo>
                  <a:lnTo>
                    <a:pt x="36159" y="12476"/>
                  </a:lnTo>
                  <a:lnTo>
                    <a:pt x="36014" y="12247"/>
                  </a:lnTo>
                  <a:lnTo>
                    <a:pt x="35847" y="12039"/>
                  </a:lnTo>
                  <a:lnTo>
                    <a:pt x="35660" y="11831"/>
                  </a:lnTo>
                  <a:lnTo>
                    <a:pt x="35473" y="11644"/>
                  </a:lnTo>
                  <a:lnTo>
                    <a:pt x="35265" y="11478"/>
                  </a:lnTo>
                  <a:lnTo>
                    <a:pt x="35057" y="11332"/>
                  </a:lnTo>
                  <a:lnTo>
                    <a:pt x="34808" y="11187"/>
                  </a:lnTo>
                  <a:lnTo>
                    <a:pt x="34558" y="11062"/>
                  </a:lnTo>
                  <a:lnTo>
                    <a:pt x="34309" y="10958"/>
                  </a:lnTo>
                  <a:lnTo>
                    <a:pt x="34017" y="10875"/>
                  </a:lnTo>
                  <a:lnTo>
                    <a:pt x="33726" y="10812"/>
                  </a:lnTo>
                  <a:lnTo>
                    <a:pt x="33414" y="10750"/>
                  </a:lnTo>
                  <a:lnTo>
                    <a:pt x="32520" y="10646"/>
                  </a:lnTo>
                  <a:lnTo>
                    <a:pt x="31626" y="10563"/>
                  </a:lnTo>
                  <a:lnTo>
                    <a:pt x="30753" y="10521"/>
                  </a:lnTo>
                  <a:lnTo>
                    <a:pt x="29859" y="10501"/>
                  </a:lnTo>
                  <a:lnTo>
                    <a:pt x="28965" y="10521"/>
                  </a:lnTo>
                  <a:lnTo>
                    <a:pt x="28071" y="10563"/>
                  </a:lnTo>
                  <a:lnTo>
                    <a:pt x="27177" y="10625"/>
                  </a:lnTo>
                  <a:lnTo>
                    <a:pt x="26283" y="10709"/>
                  </a:lnTo>
                  <a:lnTo>
                    <a:pt x="25867" y="10771"/>
                  </a:lnTo>
                  <a:lnTo>
                    <a:pt x="25451" y="10833"/>
                  </a:lnTo>
                  <a:lnTo>
                    <a:pt x="25222" y="10854"/>
                  </a:lnTo>
                  <a:lnTo>
                    <a:pt x="25014" y="10875"/>
                  </a:lnTo>
                  <a:lnTo>
                    <a:pt x="24806" y="10854"/>
                  </a:lnTo>
                  <a:lnTo>
                    <a:pt x="24578" y="10833"/>
                  </a:lnTo>
                  <a:lnTo>
                    <a:pt x="24598" y="10251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0"/>
                  </a:lnTo>
                  <a:lnTo>
                    <a:pt x="24806" y="6903"/>
                  </a:lnTo>
                  <a:lnTo>
                    <a:pt x="24765" y="6217"/>
                  </a:lnTo>
                  <a:lnTo>
                    <a:pt x="24702" y="5510"/>
                  </a:lnTo>
                  <a:lnTo>
                    <a:pt x="24640" y="4824"/>
                  </a:lnTo>
                  <a:lnTo>
                    <a:pt x="24536" y="4138"/>
                  </a:lnTo>
                  <a:lnTo>
                    <a:pt x="24474" y="3805"/>
                  </a:lnTo>
                  <a:lnTo>
                    <a:pt x="24390" y="3493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9" y="2579"/>
                  </a:lnTo>
                  <a:lnTo>
                    <a:pt x="23933" y="2308"/>
                  </a:lnTo>
                  <a:lnTo>
                    <a:pt x="23787" y="2038"/>
                  </a:lnTo>
                  <a:lnTo>
                    <a:pt x="23621" y="1788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3"/>
                  </a:lnTo>
                  <a:lnTo>
                    <a:pt x="22748" y="936"/>
                  </a:lnTo>
                  <a:lnTo>
                    <a:pt x="22477" y="770"/>
                  </a:lnTo>
                  <a:lnTo>
                    <a:pt x="22207" y="624"/>
                  </a:lnTo>
                  <a:lnTo>
                    <a:pt x="21895" y="499"/>
                  </a:lnTo>
                  <a:lnTo>
                    <a:pt x="21563" y="395"/>
                  </a:lnTo>
                  <a:lnTo>
                    <a:pt x="21105" y="291"/>
                  </a:lnTo>
                  <a:lnTo>
                    <a:pt x="20648" y="187"/>
                  </a:lnTo>
                  <a:lnTo>
                    <a:pt x="20169" y="125"/>
                  </a:lnTo>
                  <a:lnTo>
                    <a:pt x="19712" y="63"/>
                  </a:lnTo>
                  <a:lnTo>
                    <a:pt x="19255" y="21"/>
                  </a:lnTo>
                  <a:lnTo>
                    <a:pt x="187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64" name="Google Shape;6064;p35"/>
            <p:cNvSpPr/>
            <p:nvPr/>
          </p:nvSpPr>
          <p:spPr>
            <a:xfrm>
              <a:off x="7467600" y="1420700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0"/>
                  </a:moveTo>
                  <a:lnTo>
                    <a:pt x="604" y="21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7"/>
                  </a:lnTo>
                  <a:lnTo>
                    <a:pt x="84" y="624"/>
                  </a:lnTo>
                  <a:lnTo>
                    <a:pt x="42" y="811"/>
                  </a:lnTo>
                  <a:lnTo>
                    <a:pt x="22" y="1040"/>
                  </a:lnTo>
                  <a:lnTo>
                    <a:pt x="1" y="1685"/>
                  </a:lnTo>
                  <a:lnTo>
                    <a:pt x="42" y="2350"/>
                  </a:lnTo>
                  <a:lnTo>
                    <a:pt x="84" y="3015"/>
                  </a:lnTo>
                  <a:lnTo>
                    <a:pt x="167" y="3660"/>
                  </a:lnTo>
                  <a:lnTo>
                    <a:pt x="271" y="4450"/>
                  </a:lnTo>
                  <a:lnTo>
                    <a:pt x="375" y="5240"/>
                  </a:lnTo>
                  <a:lnTo>
                    <a:pt x="458" y="5635"/>
                  </a:lnTo>
                  <a:lnTo>
                    <a:pt x="541" y="6030"/>
                  </a:lnTo>
                  <a:lnTo>
                    <a:pt x="645" y="6425"/>
                  </a:lnTo>
                  <a:lnTo>
                    <a:pt x="791" y="6820"/>
                  </a:lnTo>
                  <a:lnTo>
                    <a:pt x="916" y="6758"/>
                  </a:lnTo>
                  <a:lnTo>
                    <a:pt x="999" y="6696"/>
                  </a:lnTo>
                  <a:lnTo>
                    <a:pt x="1061" y="6633"/>
                  </a:lnTo>
                  <a:lnTo>
                    <a:pt x="1082" y="6550"/>
                  </a:lnTo>
                  <a:lnTo>
                    <a:pt x="1228" y="5843"/>
                  </a:lnTo>
                  <a:lnTo>
                    <a:pt x="1373" y="5157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3" y="3078"/>
                  </a:lnTo>
                  <a:lnTo>
                    <a:pt x="1644" y="2371"/>
                  </a:lnTo>
                  <a:lnTo>
                    <a:pt x="1623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5" y="395"/>
                  </a:lnTo>
                  <a:lnTo>
                    <a:pt x="1311" y="250"/>
                  </a:lnTo>
                  <a:lnTo>
                    <a:pt x="1207" y="146"/>
                  </a:lnTo>
                  <a:lnTo>
                    <a:pt x="1061" y="63"/>
                  </a:lnTo>
                  <a:lnTo>
                    <a:pt x="916" y="21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65" name="Google Shape;6065;p35"/>
            <p:cNvSpPr/>
            <p:nvPr/>
          </p:nvSpPr>
          <p:spPr>
            <a:xfrm>
              <a:off x="7800300" y="1670200"/>
              <a:ext cx="131525" cy="41625"/>
            </a:xfrm>
            <a:custGeom>
              <a:avLst/>
              <a:gdLst/>
              <a:ahLst/>
              <a:cxnLst/>
              <a:rect l="l" t="t" r="r" b="b"/>
              <a:pathLst>
                <a:path w="5261" h="1665" extrusionOk="0">
                  <a:moveTo>
                    <a:pt x="2308" y="1"/>
                  </a:moveTo>
                  <a:lnTo>
                    <a:pt x="1747" y="22"/>
                  </a:lnTo>
                  <a:lnTo>
                    <a:pt x="1206" y="105"/>
                  </a:lnTo>
                  <a:lnTo>
                    <a:pt x="645" y="209"/>
                  </a:lnTo>
                  <a:lnTo>
                    <a:pt x="499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3" y="562"/>
                  </a:lnTo>
                  <a:lnTo>
                    <a:pt x="42" y="687"/>
                  </a:lnTo>
                  <a:lnTo>
                    <a:pt x="0" y="833"/>
                  </a:lnTo>
                  <a:lnTo>
                    <a:pt x="0" y="978"/>
                  </a:lnTo>
                  <a:lnTo>
                    <a:pt x="42" y="1145"/>
                  </a:lnTo>
                  <a:lnTo>
                    <a:pt x="83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40"/>
                  </a:lnTo>
                  <a:lnTo>
                    <a:pt x="520" y="1581"/>
                  </a:lnTo>
                  <a:lnTo>
                    <a:pt x="645" y="1623"/>
                  </a:lnTo>
                  <a:lnTo>
                    <a:pt x="790" y="1644"/>
                  </a:lnTo>
                  <a:lnTo>
                    <a:pt x="1019" y="1664"/>
                  </a:lnTo>
                  <a:lnTo>
                    <a:pt x="1227" y="1664"/>
                  </a:lnTo>
                  <a:lnTo>
                    <a:pt x="1664" y="1644"/>
                  </a:lnTo>
                  <a:lnTo>
                    <a:pt x="2100" y="1581"/>
                  </a:lnTo>
                  <a:lnTo>
                    <a:pt x="2537" y="1519"/>
                  </a:lnTo>
                  <a:lnTo>
                    <a:pt x="3244" y="1394"/>
                  </a:lnTo>
                  <a:lnTo>
                    <a:pt x="3577" y="1332"/>
                  </a:lnTo>
                  <a:lnTo>
                    <a:pt x="3930" y="1249"/>
                  </a:lnTo>
                  <a:lnTo>
                    <a:pt x="4263" y="1165"/>
                  </a:lnTo>
                  <a:lnTo>
                    <a:pt x="4616" y="1041"/>
                  </a:lnTo>
                  <a:lnTo>
                    <a:pt x="4928" y="895"/>
                  </a:lnTo>
                  <a:lnTo>
                    <a:pt x="5261" y="729"/>
                  </a:lnTo>
                  <a:lnTo>
                    <a:pt x="5219" y="604"/>
                  </a:lnTo>
                  <a:lnTo>
                    <a:pt x="5157" y="521"/>
                  </a:lnTo>
                  <a:lnTo>
                    <a:pt x="5094" y="479"/>
                  </a:lnTo>
                  <a:lnTo>
                    <a:pt x="5032" y="458"/>
                  </a:lnTo>
                  <a:lnTo>
                    <a:pt x="4491" y="271"/>
                  </a:lnTo>
                  <a:lnTo>
                    <a:pt x="3951" y="147"/>
                  </a:lnTo>
                  <a:lnTo>
                    <a:pt x="3389" y="63"/>
                  </a:lnTo>
                  <a:lnTo>
                    <a:pt x="2849" y="22"/>
                  </a:lnTo>
                  <a:lnTo>
                    <a:pt x="2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066" name="Google Shape;6066;p35"/>
          <p:cNvGrpSpPr/>
          <p:nvPr/>
        </p:nvGrpSpPr>
        <p:grpSpPr>
          <a:xfrm>
            <a:off x="8961834" y="4438500"/>
            <a:ext cx="467547" cy="347530"/>
            <a:chOff x="3953200" y="4761600"/>
            <a:chExt cx="866050" cy="642000"/>
          </a:xfrm>
        </p:grpSpPr>
        <p:sp>
          <p:nvSpPr>
            <p:cNvPr id="6067" name="Google Shape;6067;p35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extrusionOk="0">
                  <a:moveTo>
                    <a:pt x="18984" y="1103"/>
                  </a:moveTo>
                  <a:lnTo>
                    <a:pt x="20939" y="1144"/>
                  </a:lnTo>
                  <a:lnTo>
                    <a:pt x="22893" y="1207"/>
                  </a:lnTo>
                  <a:lnTo>
                    <a:pt x="24848" y="1311"/>
                  </a:lnTo>
                  <a:lnTo>
                    <a:pt x="26470" y="1435"/>
                  </a:lnTo>
                  <a:lnTo>
                    <a:pt x="27281" y="1498"/>
                  </a:lnTo>
                  <a:lnTo>
                    <a:pt x="28091" y="1602"/>
                  </a:lnTo>
                  <a:lnTo>
                    <a:pt x="28902" y="1706"/>
                  </a:lnTo>
                  <a:lnTo>
                    <a:pt x="29693" y="1851"/>
                  </a:lnTo>
                  <a:lnTo>
                    <a:pt x="30503" y="2018"/>
                  </a:lnTo>
                  <a:lnTo>
                    <a:pt x="31294" y="2225"/>
                  </a:lnTo>
                  <a:lnTo>
                    <a:pt x="31626" y="2329"/>
                  </a:lnTo>
                  <a:lnTo>
                    <a:pt x="31917" y="2433"/>
                  </a:lnTo>
                  <a:lnTo>
                    <a:pt x="32146" y="2558"/>
                  </a:lnTo>
                  <a:lnTo>
                    <a:pt x="32229" y="2621"/>
                  </a:lnTo>
                  <a:lnTo>
                    <a:pt x="32312" y="2704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0" y="3057"/>
                  </a:lnTo>
                  <a:lnTo>
                    <a:pt x="32562" y="3307"/>
                  </a:lnTo>
                  <a:lnTo>
                    <a:pt x="32583" y="3619"/>
                  </a:lnTo>
                  <a:lnTo>
                    <a:pt x="32562" y="3910"/>
                  </a:lnTo>
                  <a:lnTo>
                    <a:pt x="32520" y="4866"/>
                  </a:lnTo>
                  <a:lnTo>
                    <a:pt x="32479" y="5843"/>
                  </a:lnTo>
                  <a:lnTo>
                    <a:pt x="32396" y="6800"/>
                  </a:lnTo>
                  <a:lnTo>
                    <a:pt x="32333" y="7278"/>
                  </a:lnTo>
                  <a:lnTo>
                    <a:pt x="32271" y="7756"/>
                  </a:lnTo>
                  <a:lnTo>
                    <a:pt x="32208" y="8047"/>
                  </a:lnTo>
                  <a:lnTo>
                    <a:pt x="32104" y="8297"/>
                  </a:lnTo>
                  <a:lnTo>
                    <a:pt x="31980" y="8526"/>
                  </a:lnTo>
                  <a:lnTo>
                    <a:pt x="31834" y="8713"/>
                  </a:lnTo>
                  <a:lnTo>
                    <a:pt x="31647" y="8858"/>
                  </a:lnTo>
                  <a:lnTo>
                    <a:pt x="31439" y="9004"/>
                  </a:lnTo>
                  <a:lnTo>
                    <a:pt x="31190" y="9108"/>
                  </a:lnTo>
                  <a:lnTo>
                    <a:pt x="30919" y="9191"/>
                  </a:lnTo>
                  <a:lnTo>
                    <a:pt x="30462" y="9295"/>
                  </a:lnTo>
                  <a:lnTo>
                    <a:pt x="30004" y="9378"/>
                  </a:lnTo>
                  <a:lnTo>
                    <a:pt x="29526" y="9441"/>
                  </a:lnTo>
                  <a:lnTo>
                    <a:pt x="29069" y="9482"/>
                  </a:lnTo>
                  <a:lnTo>
                    <a:pt x="28590" y="9524"/>
                  </a:lnTo>
                  <a:lnTo>
                    <a:pt x="28133" y="9545"/>
                  </a:lnTo>
                  <a:lnTo>
                    <a:pt x="4076" y="9545"/>
                  </a:lnTo>
                  <a:lnTo>
                    <a:pt x="3660" y="9524"/>
                  </a:lnTo>
                  <a:lnTo>
                    <a:pt x="3223" y="9482"/>
                  </a:lnTo>
                  <a:lnTo>
                    <a:pt x="2807" y="9441"/>
                  </a:lnTo>
                  <a:lnTo>
                    <a:pt x="2496" y="9378"/>
                  </a:lnTo>
                  <a:lnTo>
                    <a:pt x="2204" y="9295"/>
                  </a:lnTo>
                  <a:lnTo>
                    <a:pt x="1955" y="9170"/>
                  </a:lnTo>
                  <a:lnTo>
                    <a:pt x="1747" y="9025"/>
                  </a:lnTo>
                  <a:lnTo>
                    <a:pt x="1664" y="8921"/>
                  </a:lnTo>
                  <a:lnTo>
                    <a:pt x="1581" y="8838"/>
                  </a:lnTo>
                  <a:lnTo>
                    <a:pt x="1435" y="8609"/>
                  </a:lnTo>
                  <a:lnTo>
                    <a:pt x="1310" y="8339"/>
                  </a:lnTo>
                  <a:lnTo>
                    <a:pt x="1227" y="8027"/>
                  </a:lnTo>
                  <a:lnTo>
                    <a:pt x="1165" y="7611"/>
                  </a:lnTo>
                  <a:lnTo>
                    <a:pt x="1123" y="7195"/>
                  </a:lnTo>
                  <a:lnTo>
                    <a:pt x="1102" y="6800"/>
                  </a:lnTo>
                  <a:lnTo>
                    <a:pt x="1082" y="6384"/>
                  </a:lnTo>
                  <a:lnTo>
                    <a:pt x="1082" y="6010"/>
                  </a:lnTo>
                  <a:lnTo>
                    <a:pt x="1123" y="5635"/>
                  </a:lnTo>
                  <a:lnTo>
                    <a:pt x="1165" y="5261"/>
                  </a:lnTo>
                  <a:lnTo>
                    <a:pt x="1227" y="4887"/>
                  </a:lnTo>
                  <a:lnTo>
                    <a:pt x="1310" y="4513"/>
                  </a:lnTo>
                  <a:lnTo>
                    <a:pt x="1414" y="4138"/>
                  </a:lnTo>
                  <a:lnTo>
                    <a:pt x="1518" y="3785"/>
                  </a:lnTo>
                  <a:lnTo>
                    <a:pt x="1664" y="3411"/>
                  </a:lnTo>
                  <a:lnTo>
                    <a:pt x="1768" y="3203"/>
                  </a:lnTo>
                  <a:lnTo>
                    <a:pt x="1893" y="2995"/>
                  </a:lnTo>
                  <a:lnTo>
                    <a:pt x="2038" y="2808"/>
                  </a:lnTo>
                  <a:lnTo>
                    <a:pt x="2204" y="2662"/>
                  </a:lnTo>
                  <a:lnTo>
                    <a:pt x="2392" y="2517"/>
                  </a:lnTo>
                  <a:lnTo>
                    <a:pt x="2579" y="2392"/>
                  </a:lnTo>
                  <a:lnTo>
                    <a:pt x="2787" y="2288"/>
                  </a:lnTo>
                  <a:lnTo>
                    <a:pt x="3015" y="2205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3"/>
                  </a:lnTo>
                  <a:lnTo>
                    <a:pt x="11166" y="1227"/>
                  </a:lnTo>
                  <a:lnTo>
                    <a:pt x="13245" y="1144"/>
                  </a:lnTo>
                  <a:lnTo>
                    <a:pt x="14285" y="1123"/>
                  </a:lnTo>
                  <a:lnTo>
                    <a:pt x="15325" y="1103"/>
                  </a:lnTo>
                  <a:close/>
                  <a:moveTo>
                    <a:pt x="16510" y="1"/>
                  </a:move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68" name="Google Shape;6068;p35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" y="5282"/>
                  </a:moveTo>
                  <a:lnTo>
                    <a:pt x="1" y="5282"/>
                  </a:lnTo>
                  <a:lnTo>
                    <a:pt x="1" y="4908"/>
                  </a:lnTo>
                  <a:lnTo>
                    <a:pt x="42" y="4533"/>
                  </a:lnTo>
                  <a:lnTo>
                    <a:pt x="84" y="4159"/>
                  </a:lnTo>
                  <a:lnTo>
                    <a:pt x="146" y="3785"/>
                  </a:lnTo>
                  <a:lnTo>
                    <a:pt x="229" y="3411"/>
                  </a:lnTo>
                  <a:lnTo>
                    <a:pt x="333" y="3036"/>
                  </a:lnTo>
                  <a:lnTo>
                    <a:pt x="437" y="2683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687" y="2101"/>
                  </a:lnTo>
                  <a:lnTo>
                    <a:pt x="812" y="1893"/>
                  </a:lnTo>
                  <a:lnTo>
                    <a:pt x="957" y="1706"/>
                  </a:lnTo>
                  <a:lnTo>
                    <a:pt x="1123" y="1560"/>
                  </a:lnTo>
                  <a:lnTo>
                    <a:pt x="1311" y="1415"/>
                  </a:lnTo>
                  <a:lnTo>
                    <a:pt x="1498" y="1290"/>
                  </a:lnTo>
                  <a:lnTo>
                    <a:pt x="1706" y="118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2413" y="936"/>
                  </a:lnTo>
                  <a:lnTo>
                    <a:pt x="2912" y="832"/>
                  </a:lnTo>
                  <a:lnTo>
                    <a:pt x="3411" y="728"/>
                  </a:lnTo>
                  <a:lnTo>
                    <a:pt x="3910" y="645"/>
                  </a:lnTo>
                  <a:lnTo>
                    <a:pt x="4908" y="54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8006" y="271"/>
                  </a:lnTo>
                  <a:lnTo>
                    <a:pt x="10085" y="125"/>
                  </a:lnTo>
                  <a:lnTo>
                    <a:pt x="12164" y="42"/>
                  </a:lnTo>
                  <a:lnTo>
                    <a:pt x="13204" y="2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5949" y="1"/>
                  </a:lnTo>
                  <a:lnTo>
                    <a:pt x="15949" y="1"/>
                  </a:lnTo>
                  <a:lnTo>
                    <a:pt x="17903" y="1"/>
                  </a:lnTo>
                  <a:lnTo>
                    <a:pt x="19858" y="42"/>
                  </a:lnTo>
                  <a:lnTo>
                    <a:pt x="21812" y="105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5389" y="333"/>
                  </a:lnTo>
                  <a:lnTo>
                    <a:pt x="26200" y="396"/>
                  </a:lnTo>
                  <a:lnTo>
                    <a:pt x="27010" y="500"/>
                  </a:lnTo>
                  <a:lnTo>
                    <a:pt x="27821" y="604"/>
                  </a:lnTo>
                  <a:lnTo>
                    <a:pt x="28612" y="749"/>
                  </a:lnTo>
                  <a:lnTo>
                    <a:pt x="29422" y="916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30545" y="1227"/>
                  </a:lnTo>
                  <a:lnTo>
                    <a:pt x="30836" y="1331"/>
                  </a:lnTo>
                  <a:lnTo>
                    <a:pt x="31065" y="1456"/>
                  </a:lnTo>
                  <a:lnTo>
                    <a:pt x="31148" y="1519"/>
                  </a:lnTo>
                  <a:lnTo>
                    <a:pt x="31231" y="1602"/>
                  </a:lnTo>
                  <a:lnTo>
                    <a:pt x="31294" y="1664"/>
                  </a:lnTo>
                  <a:lnTo>
                    <a:pt x="31356" y="1747"/>
                  </a:lnTo>
                  <a:lnTo>
                    <a:pt x="31398" y="1851"/>
                  </a:lnTo>
                  <a:lnTo>
                    <a:pt x="31439" y="1955"/>
                  </a:lnTo>
                  <a:lnTo>
                    <a:pt x="31481" y="2205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439" y="3764"/>
                  </a:lnTo>
                  <a:lnTo>
                    <a:pt x="31398" y="4741"/>
                  </a:lnTo>
                  <a:lnTo>
                    <a:pt x="31315" y="5698"/>
                  </a:lnTo>
                  <a:lnTo>
                    <a:pt x="31252" y="6176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127" y="6945"/>
                  </a:lnTo>
                  <a:lnTo>
                    <a:pt x="31023" y="7195"/>
                  </a:lnTo>
                  <a:lnTo>
                    <a:pt x="30899" y="7424"/>
                  </a:lnTo>
                  <a:lnTo>
                    <a:pt x="30753" y="7611"/>
                  </a:lnTo>
                  <a:lnTo>
                    <a:pt x="30566" y="7756"/>
                  </a:lnTo>
                  <a:lnTo>
                    <a:pt x="30358" y="7902"/>
                  </a:lnTo>
                  <a:lnTo>
                    <a:pt x="30109" y="8006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29381" y="8193"/>
                  </a:lnTo>
                  <a:lnTo>
                    <a:pt x="28923" y="8276"/>
                  </a:lnTo>
                  <a:lnTo>
                    <a:pt x="28445" y="8339"/>
                  </a:lnTo>
                  <a:lnTo>
                    <a:pt x="27988" y="8380"/>
                  </a:lnTo>
                  <a:lnTo>
                    <a:pt x="27509" y="8422"/>
                  </a:lnTo>
                  <a:lnTo>
                    <a:pt x="2705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2995" y="8443"/>
                  </a:lnTo>
                  <a:lnTo>
                    <a:pt x="2579" y="8422"/>
                  </a:lnTo>
                  <a:lnTo>
                    <a:pt x="2142" y="8380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1415" y="8276"/>
                  </a:lnTo>
                  <a:lnTo>
                    <a:pt x="1123" y="8193"/>
                  </a:lnTo>
                  <a:lnTo>
                    <a:pt x="874" y="8068"/>
                  </a:lnTo>
                  <a:lnTo>
                    <a:pt x="666" y="7923"/>
                  </a:lnTo>
                  <a:lnTo>
                    <a:pt x="583" y="7819"/>
                  </a:lnTo>
                  <a:lnTo>
                    <a:pt x="500" y="7736"/>
                  </a:lnTo>
                  <a:lnTo>
                    <a:pt x="354" y="7507"/>
                  </a:lnTo>
                  <a:lnTo>
                    <a:pt x="229" y="7237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84" y="6509"/>
                  </a:lnTo>
                  <a:lnTo>
                    <a:pt x="42" y="6093"/>
                  </a:lnTo>
                  <a:lnTo>
                    <a:pt x="21" y="5698"/>
                  </a:lnTo>
                  <a:lnTo>
                    <a:pt x="1" y="5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69" name="Google Shape;6069;p35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fill="none" extrusionOk="0">
                  <a:moveTo>
                    <a:pt x="16510" y="1"/>
                  </a:moveTo>
                  <a:lnTo>
                    <a:pt x="16510" y="1"/>
                  </a:ln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201" y="11457"/>
                  </a:lnTo>
                  <a:lnTo>
                    <a:pt x="4201" y="11457"/>
                  </a:lnTo>
                  <a:lnTo>
                    <a:pt x="4824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8216" y="11894"/>
                  </a:lnTo>
                  <a:lnTo>
                    <a:pt x="28216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70" name="Google Shape;6070;p35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extrusionOk="0">
                  <a:moveTo>
                    <a:pt x="18174" y="998"/>
                  </a:moveTo>
                  <a:lnTo>
                    <a:pt x="19629" y="1019"/>
                  </a:lnTo>
                  <a:lnTo>
                    <a:pt x="21105" y="1061"/>
                  </a:lnTo>
                  <a:lnTo>
                    <a:pt x="22561" y="1144"/>
                  </a:lnTo>
                  <a:lnTo>
                    <a:pt x="24016" y="1248"/>
                  </a:lnTo>
                  <a:lnTo>
                    <a:pt x="25472" y="1393"/>
                  </a:lnTo>
                  <a:lnTo>
                    <a:pt x="26948" y="1539"/>
                  </a:lnTo>
                  <a:lnTo>
                    <a:pt x="29859" y="1851"/>
                  </a:lnTo>
                  <a:lnTo>
                    <a:pt x="30171" y="1892"/>
                  </a:lnTo>
                  <a:lnTo>
                    <a:pt x="30441" y="1955"/>
                  </a:lnTo>
                  <a:lnTo>
                    <a:pt x="30628" y="2038"/>
                  </a:lnTo>
                  <a:lnTo>
                    <a:pt x="30712" y="2100"/>
                  </a:lnTo>
                  <a:lnTo>
                    <a:pt x="30795" y="2142"/>
                  </a:lnTo>
                  <a:lnTo>
                    <a:pt x="30857" y="2225"/>
                  </a:lnTo>
                  <a:lnTo>
                    <a:pt x="30899" y="2308"/>
                  </a:lnTo>
                  <a:lnTo>
                    <a:pt x="30982" y="2495"/>
                  </a:lnTo>
                  <a:lnTo>
                    <a:pt x="31044" y="2766"/>
                  </a:lnTo>
                  <a:lnTo>
                    <a:pt x="31107" y="3078"/>
                  </a:lnTo>
                  <a:lnTo>
                    <a:pt x="31190" y="3805"/>
                  </a:lnTo>
                  <a:lnTo>
                    <a:pt x="31273" y="4533"/>
                  </a:lnTo>
                  <a:lnTo>
                    <a:pt x="31315" y="5240"/>
                  </a:lnTo>
                  <a:lnTo>
                    <a:pt x="31335" y="5968"/>
                  </a:lnTo>
                  <a:lnTo>
                    <a:pt x="31315" y="6654"/>
                  </a:lnTo>
                  <a:lnTo>
                    <a:pt x="31252" y="7340"/>
                  </a:lnTo>
                  <a:lnTo>
                    <a:pt x="31190" y="7756"/>
                  </a:lnTo>
                  <a:lnTo>
                    <a:pt x="31107" y="8109"/>
                  </a:lnTo>
                  <a:lnTo>
                    <a:pt x="31044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8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7" y="8941"/>
                  </a:lnTo>
                  <a:lnTo>
                    <a:pt x="30005" y="9045"/>
                  </a:lnTo>
                  <a:lnTo>
                    <a:pt x="29610" y="9149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4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7"/>
                  </a:lnTo>
                  <a:lnTo>
                    <a:pt x="21064" y="9773"/>
                  </a:lnTo>
                  <a:lnTo>
                    <a:pt x="17778" y="9877"/>
                  </a:lnTo>
                  <a:lnTo>
                    <a:pt x="14493" y="10002"/>
                  </a:lnTo>
                  <a:lnTo>
                    <a:pt x="11187" y="10126"/>
                  </a:lnTo>
                  <a:lnTo>
                    <a:pt x="9337" y="10230"/>
                  </a:lnTo>
                  <a:lnTo>
                    <a:pt x="7465" y="10355"/>
                  </a:lnTo>
                  <a:lnTo>
                    <a:pt x="5594" y="10438"/>
                  </a:lnTo>
                  <a:lnTo>
                    <a:pt x="4658" y="10480"/>
                  </a:lnTo>
                  <a:lnTo>
                    <a:pt x="2974" y="10480"/>
                  </a:lnTo>
                  <a:lnTo>
                    <a:pt x="2745" y="10459"/>
                  </a:lnTo>
                  <a:lnTo>
                    <a:pt x="2537" y="10417"/>
                  </a:lnTo>
                  <a:lnTo>
                    <a:pt x="2350" y="10376"/>
                  </a:lnTo>
                  <a:lnTo>
                    <a:pt x="2184" y="10313"/>
                  </a:lnTo>
                  <a:lnTo>
                    <a:pt x="2038" y="10251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39"/>
                  </a:lnTo>
                  <a:lnTo>
                    <a:pt x="1622" y="9794"/>
                  </a:lnTo>
                  <a:lnTo>
                    <a:pt x="1539" y="9627"/>
                  </a:lnTo>
                  <a:lnTo>
                    <a:pt x="1477" y="9419"/>
                  </a:lnTo>
                  <a:lnTo>
                    <a:pt x="1415" y="9211"/>
                  </a:lnTo>
                  <a:lnTo>
                    <a:pt x="1331" y="8692"/>
                  </a:lnTo>
                  <a:lnTo>
                    <a:pt x="1227" y="8047"/>
                  </a:lnTo>
                  <a:lnTo>
                    <a:pt x="1165" y="7402"/>
                  </a:lnTo>
                  <a:lnTo>
                    <a:pt x="1103" y="6758"/>
                  </a:lnTo>
                  <a:lnTo>
                    <a:pt x="1103" y="6113"/>
                  </a:lnTo>
                  <a:lnTo>
                    <a:pt x="1123" y="5448"/>
                  </a:lnTo>
                  <a:lnTo>
                    <a:pt x="1144" y="5094"/>
                  </a:lnTo>
                  <a:lnTo>
                    <a:pt x="1186" y="4762"/>
                  </a:lnTo>
                  <a:lnTo>
                    <a:pt x="1227" y="4492"/>
                  </a:lnTo>
                  <a:lnTo>
                    <a:pt x="1290" y="4221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1"/>
                  </a:lnTo>
                  <a:lnTo>
                    <a:pt x="1726" y="3202"/>
                  </a:lnTo>
                  <a:lnTo>
                    <a:pt x="1872" y="2974"/>
                  </a:lnTo>
                  <a:lnTo>
                    <a:pt x="2038" y="2766"/>
                  </a:lnTo>
                  <a:lnTo>
                    <a:pt x="2225" y="2558"/>
                  </a:lnTo>
                  <a:lnTo>
                    <a:pt x="2433" y="2371"/>
                  </a:lnTo>
                  <a:lnTo>
                    <a:pt x="2641" y="2204"/>
                  </a:lnTo>
                  <a:lnTo>
                    <a:pt x="2891" y="2059"/>
                  </a:lnTo>
                  <a:lnTo>
                    <a:pt x="3140" y="1934"/>
                  </a:lnTo>
                  <a:lnTo>
                    <a:pt x="3411" y="1830"/>
                  </a:lnTo>
                  <a:lnTo>
                    <a:pt x="3702" y="1747"/>
                  </a:lnTo>
                  <a:lnTo>
                    <a:pt x="4014" y="1684"/>
                  </a:lnTo>
                  <a:lnTo>
                    <a:pt x="5033" y="1539"/>
                  </a:lnTo>
                  <a:lnTo>
                    <a:pt x="6051" y="1435"/>
                  </a:lnTo>
                  <a:lnTo>
                    <a:pt x="7070" y="1352"/>
                  </a:lnTo>
                  <a:lnTo>
                    <a:pt x="8110" y="1289"/>
                  </a:lnTo>
                  <a:lnTo>
                    <a:pt x="9129" y="1227"/>
                  </a:lnTo>
                  <a:lnTo>
                    <a:pt x="10148" y="1206"/>
                  </a:lnTo>
                  <a:lnTo>
                    <a:pt x="12206" y="1144"/>
                  </a:lnTo>
                  <a:lnTo>
                    <a:pt x="13079" y="1123"/>
                  </a:lnTo>
                  <a:lnTo>
                    <a:pt x="14389" y="1144"/>
                  </a:lnTo>
                  <a:lnTo>
                    <a:pt x="15325" y="1061"/>
                  </a:lnTo>
                  <a:lnTo>
                    <a:pt x="16281" y="1019"/>
                  </a:lnTo>
                  <a:lnTo>
                    <a:pt x="17217" y="998"/>
                  </a:lnTo>
                  <a:close/>
                  <a:moveTo>
                    <a:pt x="20211" y="0"/>
                  </a:moveTo>
                  <a:lnTo>
                    <a:pt x="19109" y="21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71" name="Google Shape;6071;p35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3287" y="146"/>
                  </a:moveTo>
                  <a:lnTo>
                    <a:pt x="13287" y="146"/>
                  </a:lnTo>
                  <a:lnTo>
                    <a:pt x="14223" y="63"/>
                  </a:lnTo>
                  <a:lnTo>
                    <a:pt x="15179" y="21"/>
                  </a:lnTo>
                  <a:lnTo>
                    <a:pt x="16115" y="0"/>
                  </a:lnTo>
                  <a:lnTo>
                    <a:pt x="17072" y="0"/>
                  </a:lnTo>
                  <a:lnTo>
                    <a:pt x="17072" y="0"/>
                  </a:lnTo>
                  <a:lnTo>
                    <a:pt x="18527" y="21"/>
                  </a:lnTo>
                  <a:lnTo>
                    <a:pt x="20003" y="63"/>
                  </a:lnTo>
                  <a:lnTo>
                    <a:pt x="21459" y="146"/>
                  </a:lnTo>
                  <a:lnTo>
                    <a:pt x="22914" y="250"/>
                  </a:lnTo>
                  <a:lnTo>
                    <a:pt x="24370" y="395"/>
                  </a:lnTo>
                  <a:lnTo>
                    <a:pt x="25846" y="541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9069" y="894"/>
                  </a:lnTo>
                  <a:lnTo>
                    <a:pt x="29339" y="957"/>
                  </a:lnTo>
                  <a:lnTo>
                    <a:pt x="29526" y="1040"/>
                  </a:lnTo>
                  <a:lnTo>
                    <a:pt x="29610" y="1102"/>
                  </a:lnTo>
                  <a:lnTo>
                    <a:pt x="29693" y="1144"/>
                  </a:lnTo>
                  <a:lnTo>
                    <a:pt x="29755" y="1227"/>
                  </a:lnTo>
                  <a:lnTo>
                    <a:pt x="29797" y="1310"/>
                  </a:lnTo>
                  <a:lnTo>
                    <a:pt x="29880" y="1497"/>
                  </a:lnTo>
                  <a:lnTo>
                    <a:pt x="29942" y="1768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30088" y="2807"/>
                  </a:lnTo>
                  <a:lnTo>
                    <a:pt x="30171" y="3535"/>
                  </a:lnTo>
                  <a:lnTo>
                    <a:pt x="30213" y="4242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5656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088" y="6758"/>
                  </a:lnTo>
                  <a:lnTo>
                    <a:pt x="30005" y="7111"/>
                  </a:lnTo>
                  <a:lnTo>
                    <a:pt x="29942" y="7257"/>
                  </a:lnTo>
                  <a:lnTo>
                    <a:pt x="29880" y="7382"/>
                  </a:lnTo>
                  <a:lnTo>
                    <a:pt x="29797" y="7507"/>
                  </a:lnTo>
                  <a:lnTo>
                    <a:pt x="29714" y="7610"/>
                  </a:lnTo>
                  <a:lnTo>
                    <a:pt x="29610" y="7694"/>
                  </a:lnTo>
                  <a:lnTo>
                    <a:pt x="29506" y="7798"/>
                  </a:lnTo>
                  <a:lnTo>
                    <a:pt x="29381" y="7860"/>
                  </a:lnTo>
                  <a:lnTo>
                    <a:pt x="29235" y="7943"/>
                  </a:lnTo>
                  <a:lnTo>
                    <a:pt x="28903" y="804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7863" y="8297"/>
                  </a:lnTo>
                  <a:lnTo>
                    <a:pt x="27198" y="8380"/>
                  </a:lnTo>
                  <a:lnTo>
                    <a:pt x="26532" y="8463"/>
                  </a:lnTo>
                  <a:lnTo>
                    <a:pt x="25888" y="8505"/>
                  </a:lnTo>
                  <a:lnTo>
                    <a:pt x="24557" y="8567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19962" y="8775"/>
                  </a:lnTo>
                  <a:lnTo>
                    <a:pt x="16676" y="8879"/>
                  </a:lnTo>
                  <a:lnTo>
                    <a:pt x="13391" y="9004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8235" y="9232"/>
                  </a:lnTo>
                  <a:lnTo>
                    <a:pt x="6363" y="9357"/>
                  </a:lnTo>
                  <a:lnTo>
                    <a:pt x="4492" y="9440"/>
                  </a:lnTo>
                  <a:lnTo>
                    <a:pt x="3556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1872" y="9482"/>
                  </a:lnTo>
                  <a:lnTo>
                    <a:pt x="1643" y="9461"/>
                  </a:lnTo>
                  <a:lnTo>
                    <a:pt x="1435" y="9419"/>
                  </a:lnTo>
                  <a:lnTo>
                    <a:pt x="1248" y="9378"/>
                  </a:lnTo>
                  <a:lnTo>
                    <a:pt x="1082" y="9315"/>
                  </a:lnTo>
                  <a:lnTo>
                    <a:pt x="936" y="9253"/>
                  </a:lnTo>
                  <a:lnTo>
                    <a:pt x="812" y="9170"/>
                  </a:lnTo>
                  <a:lnTo>
                    <a:pt x="687" y="9066"/>
                  </a:lnTo>
                  <a:lnTo>
                    <a:pt x="604" y="8941"/>
                  </a:lnTo>
                  <a:lnTo>
                    <a:pt x="520" y="8796"/>
                  </a:lnTo>
                  <a:lnTo>
                    <a:pt x="437" y="8629"/>
                  </a:lnTo>
                  <a:lnTo>
                    <a:pt x="375" y="8421"/>
                  </a:lnTo>
                  <a:lnTo>
                    <a:pt x="313" y="8213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125" y="7049"/>
                  </a:lnTo>
                  <a:lnTo>
                    <a:pt x="63" y="6404"/>
                  </a:lnTo>
                  <a:lnTo>
                    <a:pt x="1" y="576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21" y="4450"/>
                  </a:lnTo>
                  <a:lnTo>
                    <a:pt x="42" y="4096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125" y="3494"/>
                  </a:lnTo>
                  <a:lnTo>
                    <a:pt x="188" y="3223"/>
                  </a:lnTo>
                  <a:lnTo>
                    <a:pt x="271" y="2953"/>
                  </a:lnTo>
                  <a:lnTo>
                    <a:pt x="375" y="2683"/>
                  </a:lnTo>
                  <a:lnTo>
                    <a:pt x="500" y="2433"/>
                  </a:lnTo>
                  <a:lnTo>
                    <a:pt x="624" y="2204"/>
                  </a:lnTo>
                  <a:lnTo>
                    <a:pt x="770" y="1976"/>
                  </a:lnTo>
                  <a:lnTo>
                    <a:pt x="936" y="1768"/>
                  </a:lnTo>
                  <a:lnTo>
                    <a:pt x="1123" y="1560"/>
                  </a:lnTo>
                  <a:lnTo>
                    <a:pt x="1331" y="1373"/>
                  </a:lnTo>
                  <a:lnTo>
                    <a:pt x="1539" y="1206"/>
                  </a:lnTo>
                  <a:lnTo>
                    <a:pt x="1789" y="1061"/>
                  </a:lnTo>
                  <a:lnTo>
                    <a:pt x="2038" y="936"/>
                  </a:lnTo>
                  <a:lnTo>
                    <a:pt x="2309" y="832"/>
                  </a:lnTo>
                  <a:lnTo>
                    <a:pt x="2600" y="749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3931" y="541"/>
                  </a:lnTo>
                  <a:lnTo>
                    <a:pt x="4949" y="437"/>
                  </a:lnTo>
                  <a:lnTo>
                    <a:pt x="5968" y="354"/>
                  </a:lnTo>
                  <a:lnTo>
                    <a:pt x="7008" y="291"/>
                  </a:lnTo>
                  <a:lnTo>
                    <a:pt x="8027" y="229"/>
                  </a:lnTo>
                  <a:lnTo>
                    <a:pt x="9046" y="208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3287" y="1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72" name="Google Shape;6072;p35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fill="none" extrusionOk="0">
                  <a:moveTo>
                    <a:pt x="20211" y="0"/>
                  </a:moveTo>
                  <a:lnTo>
                    <a:pt x="20211" y="0"/>
                  </a:lnTo>
                  <a:lnTo>
                    <a:pt x="19109" y="21"/>
                  </a:lnTo>
                  <a:lnTo>
                    <a:pt x="18007" y="83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555" y="11436"/>
                  </a:lnTo>
                  <a:lnTo>
                    <a:pt x="25742" y="11436"/>
                  </a:lnTo>
                  <a:lnTo>
                    <a:pt x="25742" y="11436"/>
                  </a:lnTo>
                  <a:lnTo>
                    <a:pt x="25846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73" name="Google Shape;6073;p35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extrusionOk="0">
                  <a:moveTo>
                    <a:pt x="18298" y="1352"/>
                  </a:moveTo>
                  <a:lnTo>
                    <a:pt x="18569" y="1373"/>
                  </a:lnTo>
                  <a:lnTo>
                    <a:pt x="18839" y="1415"/>
                  </a:lnTo>
                  <a:lnTo>
                    <a:pt x="19088" y="1477"/>
                  </a:lnTo>
                  <a:lnTo>
                    <a:pt x="19359" y="1560"/>
                  </a:lnTo>
                  <a:lnTo>
                    <a:pt x="19587" y="1664"/>
                  </a:lnTo>
                  <a:lnTo>
                    <a:pt x="19816" y="1789"/>
                  </a:lnTo>
                  <a:lnTo>
                    <a:pt x="20003" y="1955"/>
                  </a:lnTo>
                  <a:lnTo>
                    <a:pt x="20170" y="2121"/>
                  </a:lnTo>
                  <a:lnTo>
                    <a:pt x="19879" y="2288"/>
                  </a:lnTo>
                  <a:lnTo>
                    <a:pt x="19587" y="2413"/>
                  </a:lnTo>
                  <a:lnTo>
                    <a:pt x="19296" y="2517"/>
                  </a:lnTo>
                  <a:lnTo>
                    <a:pt x="18984" y="2579"/>
                  </a:lnTo>
                  <a:lnTo>
                    <a:pt x="18693" y="2641"/>
                  </a:lnTo>
                  <a:lnTo>
                    <a:pt x="18381" y="2683"/>
                  </a:lnTo>
                  <a:lnTo>
                    <a:pt x="18070" y="2704"/>
                  </a:lnTo>
                  <a:lnTo>
                    <a:pt x="17778" y="2724"/>
                  </a:lnTo>
                  <a:lnTo>
                    <a:pt x="17654" y="2724"/>
                  </a:lnTo>
                  <a:lnTo>
                    <a:pt x="17550" y="2704"/>
                  </a:lnTo>
                  <a:lnTo>
                    <a:pt x="17446" y="2683"/>
                  </a:lnTo>
                  <a:lnTo>
                    <a:pt x="17363" y="2641"/>
                  </a:lnTo>
                  <a:lnTo>
                    <a:pt x="17279" y="2600"/>
                  </a:lnTo>
                  <a:lnTo>
                    <a:pt x="17196" y="2537"/>
                  </a:lnTo>
                  <a:lnTo>
                    <a:pt x="17134" y="2454"/>
                  </a:lnTo>
                  <a:lnTo>
                    <a:pt x="17092" y="2371"/>
                  </a:lnTo>
                  <a:lnTo>
                    <a:pt x="17051" y="2246"/>
                  </a:lnTo>
                  <a:lnTo>
                    <a:pt x="17030" y="2163"/>
                  </a:lnTo>
                  <a:lnTo>
                    <a:pt x="17030" y="2080"/>
                  </a:lnTo>
                  <a:lnTo>
                    <a:pt x="17051" y="1997"/>
                  </a:lnTo>
                  <a:lnTo>
                    <a:pt x="17072" y="1914"/>
                  </a:lnTo>
                  <a:lnTo>
                    <a:pt x="17155" y="1768"/>
                  </a:lnTo>
                  <a:lnTo>
                    <a:pt x="17300" y="1643"/>
                  </a:lnTo>
                  <a:lnTo>
                    <a:pt x="17383" y="1581"/>
                  </a:lnTo>
                  <a:lnTo>
                    <a:pt x="17487" y="1519"/>
                  </a:lnTo>
                  <a:lnTo>
                    <a:pt x="17737" y="1435"/>
                  </a:lnTo>
                  <a:lnTo>
                    <a:pt x="18007" y="1373"/>
                  </a:lnTo>
                  <a:lnTo>
                    <a:pt x="18298" y="1352"/>
                  </a:lnTo>
                  <a:close/>
                  <a:moveTo>
                    <a:pt x="8858" y="1456"/>
                  </a:moveTo>
                  <a:lnTo>
                    <a:pt x="10272" y="1477"/>
                  </a:lnTo>
                  <a:lnTo>
                    <a:pt x="11686" y="1539"/>
                  </a:lnTo>
                  <a:lnTo>
                    <a:pt x="12393" y="1602"/>
                  </a:lnTo>
                  <a:lnTo>
                    <a:pt x="13100" y="1664"/>
                  </a:lnTo>
                  <a:lnTo>
                    <a:pt x="13807" y="1747"/>
                  </a:lnTo>
                  <a:lnTo>
                    <a:pt x="14514" y="1830"/>
                  </a:lnTo>
                  <a:lnTo>
                    <a:pt x="14618" y="1851"/>
                  </a:lnTo>
                  <a:lnTo>
                    <a:pt x="14722" y="1893"/>
                  </a:lnTo>
                  <a:lnTo>
                    <a:pt x="14826" y="1976"/>
                  </a:lnTo>
                  <a:lnTo>
                    <a:pt x="15013" y="2121"/>
                  </a:lnTo>
                  <a:lnTo>
                    <a:pt x="14680" y="2225"/>
                  </a:lnTo>
                  <a:lnTo>
                    <a:pt x="14348" y="2309"/>
                  </a:lnTo>
                  <a:lnTo>
                    <a:pt x="14015" y="2392"/>
                  </a:lnTo>
                  <a:lnTo>
                    <a:pt x="13682" y="2454"/>
                  </a:lnTo>
                  <a:lnTo>
                    <a:pt x="13017" y="2558"/>
                  </a:lnTo>
                  <a:lnTo>
                    <a:pt x="12372" y="2641"/>
                  </a:lnTo>
                  <a:lnTo>
                    <a:pt x="11353" y="2787"/>
                  </a:lnTo>
                  <a:lnTo>
                    <a:pt x="10335" y="2912"/>
                  </a:lnTo>
                  <a:lnTo>
                    <a:pt x="9316" y="3036"/>
                  </a:lnTo>
                  <a:lnTo>
                    <a:pt x="8297" y="3120"/>
                  </a:lnTo>
                  <a:lnTo>
                    <a:pt x="4201" y="3452"/>
                  </a:lnTo>
                  <a:lnTo>
                    <a:pt x="3868" y="3473"/>
                  </a:lnTo>
                  <a:lnTo>
                    <a:pt x="3619" y="3473"/>
                  </a:lnTo>
                  <a:lnTo>
                    <a:pt x="3369" y="3431"/>
                  </a:lnTo>
                  <a:lnTo>
                    <a:pt x="3120" y="3369"/>
                  </a:lnTo>
                  <a:lnTo>
                    <a:pt x="2870" y="3265"/>
                  </a:lnTo>
                  <a:lnTo>
                    <a:pt x="2683" y="3161"/>
                  </a:lnTo>
                  <a:lnTo>
                    <a:pt x="2600" y="3099"/>
                  </a:lnTo>
                  <a:lnTo>
                    <a:pt x="2517" y="3016"/>
                  </a:lnTo>
                  <a:lnTo>
                    <a:pt x="2454" y="2932"/>
                  </a:lnTo>
                  <a:lnTo>
                    <a:pt x="2413" y="2828"/>
                  </a:lnTo>
                  <a:lnTo>
                    <a:pt x="2392" y="2724"/>
                  </a:lnTo>
                  <a:lnTo>
                    <a:pt x="2371" y="2600"/>
                  </a:lnTo>
                  <a:lnTo>
                    <a:pt x="2371" y="2475"/>
                  </a:lnTo>
                  <a:lnTo>
                    <a:pt x="2392" y="2350"/>
                  </a:lnTo>
                  <a:lnTo>
                    <a:pt x="2433" y="2246"/>
                  </a:lnTo>
                  <a:lnTo>
                    <a:pt x="2475" y="2163"/>
                  </a:lnTo>
                  <a:lnTo>
                    <a:pt x="2537" y="2059"/>
                  </a:lnTo>
                  <a:lnTo>
                    <a:pt x="2621" y="1976"/>
                  </a:lnTo>
                  <a:lnTo>
                    <a:pt x="2724" y="1914"/>
                  </a:lnTo>
                  <a:lnTo>
                    <a:pt x="2828" y="1851"/>
                  </a:lnTo>
                  <a:lnTo>
                    <a:pt x="3057" y="1726"/>
                  </a:lnTo>
                  <a:lnTo>
                    <a:pt x="3286" y="1664"/>
                  </a:lnTo>
                  <a:lnTo>
                    <a:pt x="3535" y="1602"/>
                  </a:lnTo>
                  <a:lnTo>
                    <a:pt x="3785" y="1581"/>
                  </a:lnTo>
                  <a:lnTo>
                    <a:pt x="6322" y="1498"/>
                  </a:lnTo>
                  <a:lnTo>
                    <a:pt x="7590" y="1477"/>
                  </a:lnTo>
                  <a:lnTo>
                    <a:pt x="8858" y="1456"/>
                  </a:lnTo>
                  <a:close/>
                  <a:moveTo>
                    <a:pt x="14244" y="1"/>
                  </a:move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74" name="Google Shape;6074;p35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1497" y="2017"/>
                  </a:moveTo>
                  <a:lnTo>
                    <a:pt x="1497" y="2017"/>
                  </a:lnTo>
                  <a:lnTo>
                    <a:pt x="1248" y="2017"/>
                  </a:lnTo>
                  <a:lnTo>
                    <a:pt x="998" y="1975"/>
                  </a:lnTo>
                  <a:lnTo>
                    <a:pt x="749" y="1913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312" y="1705"/>
                  </a:lnTo>
                  <a:lnTo>
                    <a:pt x="229" y="1643"/>
                  </a:lnTo>
                  <a:lnTo>
                    <a:pt x="146" y="1560"/>
                  </a:lnTo>
                  <a:lnTo>
                    <a:pt x="83" y="1476"/>
                  </a:lnTo>
                  <a:lnTo>
                    <a:pt x="42" y="1372"/>
                  </a:lnTo>
                  <a:lnTo>
                    <a:pt x="21" y="1268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0" y="1019"/>
                  </a:lnTo>
                  <a:lnTo>
                    <a:pt x="21" y="894"/>
                  </a:lnTo>
                  <a:lnTo>
                    <a:pt x="62" y="790"/>
                  </a:lnTo>
                  <a:lnTo>
                    <a:pt x="104" y="707"/>
                  </a:lnTo>
                  <a:lnTo>
                    <a:pt x="166" y="603"/>
                  </a:lnTo>
                  <a:lnTo>
                    <a:pt x="250" y="520"/>
                  </a:lnTo>
                  <a:lnTo>
                    <a:pt x="353" y="458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686" y="270"/>
                  </a:lnTo>
                  <a:lnTo>
                    <a:pt x="915" y="208"/>
                  </a:lnTo>
                  <a:lnTo>
                    <a:pt x="1164" y="146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3951" y="42"/>
                  </a:lnTo>
                  <a:lnTo>
                    <a:pt x="5219" y="21"/>
                  </a:lnTo>
                  <a:lnTo>
                    <a:pt x="6487" y="0"/>
                  </a:lnTo>
                  <a:lnTo>
                    <a:pt x="6487" y="0"/>
                  </a:lnTo>
                  <a:lnTo>
                    <a:pt x="7901" y="21"/>
                  </a:lnTo>
                  <a:lnTo>
                    <a:pt x="9315" y="83"/>
                  </a:lnTo>
                  <a:lnTo>
                    <a:pt x="10022" y="146"/>
                  </a:lnTo>
                  <a:lnTo>
                    <a:pt x="10729" y="208"/>
                  </a:lnTo>
                  <a:lnTo>
                    <a:pt x="11436" y="291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2247" y="395"/>
                  </a:lnTo>
                  <a:lnTo>
                    <a:pt x="12351" y="437"/>
                  </a:lnTo>
                  <a:lnTo>
                    <a:pt x="12455" y="520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309" y="769"/>
                  </a:lnTo>
                  <a:lnTo>
                    <a:pt x="11977" y="853"/>
                  </a:lnTo>
                  <a:lnTo>
                    <a:pt x="11644" y="936"/>
                  </a:lnTo>
                  <a:lnTo>
                    <a:pt x="11311" y="998"/>
                  </a:lnTo>
                  <a:lnTo>
                    <a:pt x="10646" y="1102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8982" y="1331"/>
                  </a:lnTo>
                  <a:lnTo>
                    <a:pt x="7964" y="1456"/>
                  </a:lnTo>
                  <a:lnTo>
                    <a:pt x="6945" y="1580"/>
                  </a:lnTo>
                  <a:lnTo>
                    <a:pt x="5926" y="1664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1497" y="20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75" name="Google Shape;6075;p35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749" y="1372"/>
                  </a:moveTo>
                  <a:lnTo>
                    <a:pt x="749" y="137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521" y="1352"/>
                  </a:lnTo>
                  <a:lnTo>
                    <a:pt x="417" y="1331"/>
                  </a:lnTo>
                  <a:lnTo>
                    <a:pt x="334" y="1289"/>
                  </a:lnTo>
                  <a:lnTo>
                    <a:pt x="250" y="1248"/>
                  </a:lnTo>
                  <a:lnTo>
                    <a:pt x="167" y="1185"/>
                  </a:lnTo>
                  <a:lnTo>
                    <a:pt x="105" y="1102"/>
                  </a:lnTo>
                  <a:lnTo>
                    <a:pt x="63" y="1019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1" y="811"/>
                  </a:lnTo>
                  <a:lnTo>
                    <a:pt x="1" y="728"/>
                  </a:lnTo>
                  <a:lnTo>
                    <a:pt x="22" y="645"/>
                  </a:lnTo>
                  <a:lnTo>
                    <a:pt x="43" y="562"/>
                  </a:lnTo>
                  <a:lnTo>
                    <a:pt x="126" y="416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354" y="229"/>
                  </a:lnTo>
                  <a:lnTo>
                    <a:pt x="458" y="167"/>
                  </a:lnTo>
                  <a:lnTo>
                    <a:pt x="708" y="83"/>
                  </a:lnTo>
                  <a:lnTo>
                    <a:pt x="978" y="21"/>
                  </a:lnTo>
                  <a:lnTo>
                    <a:pt x="1269" y="0"/>
                  </a:lnTo>
                  <a:lnTo>
                    <a:pt x="1269" y="0"/>
                  </a:lnTo>
                  <a:lnTo>
                    <a:pt x="1540" y="21"/>
                  </a:lnTo>
                  <a:lnTo>
                    <a:pt x="1810" y="63"/>
                  </a:lnTo>
                  <a:lnTo>
                    <a:pt x="2059" y="125"/>
                  </a:lnTo>
                  <a:lnTo>
                    <a:pt x="2330" y="208"/>
                  </a:lnTo>
                  <a:lnTo>
                    <a:pt x="2558" y="312"/>
                  </a:lnTo>
                  <a:lnTo>
                    <a:pt x="2787" y="437"/>
                  </a:lnTo>
                  <a:lnTo>
                    <a:pt x="2974" y="603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850" y="936"/>
                  </a:lnTo>
                  <a:lnTo>
                    <a:pt x="2558" y="1061"/>
                  </a:lnTo>
                  <a:lnTo>
                    <a:pt x="2267" y="1165"/>
                  </a:lnTo>
                  <a:lnTo>
                    <a:pt x="1955" y="1227"/>
                  </a:lnTo>
                  <a:lnTo>
                    <a:pt x="1664" y="1289"/>
                  </a:lnTo>
                  <a:lnTo>
                    <a:pt x="1352" y="1331"/>
                  </a:lnTo>
                  <a:lnTo>
                    <a:pt x="1041" y="1352"/>
                  </a:lnTo>
                  <a:lnTo>
                    <a:pt x="749" y="1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76" name="Google Shape;6076;p35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5949" y="1"/>
                  </a:moveTo>
                  <a:lnTo>
                    <a:pt x="15949" y="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lnTo>
                    <a:pt x="159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77" name="Google Shape;6077;p35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extrusionOk="0">
                  <a:moveTo>
                    <a:pt x="5760" y="1892"/>
                  </a:moveTo>
                  <a:lnTo>
                    <a:pt x="6405" y="1913"/>
                  </a:lnTo>
                  <a:lnTo>
                    <a:pt x="6717" y="1934"/>
                  </a:lnTo>
                  <a:lnTo>
                    <a:pt x="7029" y="1976"/>
                  </a:lnTo>
                  <a:lnTo>
                    <a:pt x="7361" y="2038"/>
                  </a:lnTo>
                  <a:lnTo>
                    <a:pt x="7673" y="2100"/>
                  </a:lnTo>
                  <a:lnTo>
                    <a:pt x="7985" y="2184"/>
                  </a:lnTo>
                  <a:lnTo>
                    <a:pt x="8318" y="2267"/>
                  </a:lnTo>
                  <a:lnTo>
                    <a:pt x="8567" y="2391"/>
                  </a:lnTo>
                  <a:lnTo>
                    <a:pt x="8609" y="2433"/>
                  </a:lnTo>
                  <a:lnTo>
                    <a:pt x="8650" y="2495"/>
                  </a:lnTo>
                  <a:lnTo>
                    <a:pt x="8609" y="2579"/>
                  </a:lnTo>
                  <a:lnTo>
                    <a:pt x="8547" y="2662"/>
                  </a:lnTo>
                  <a:lnTo>
                    <a:pt x="8484" y="2703"/>
                  </a:lnTo>
                  <a:lnTo>
                    <a:pt x="8401" y="2745"/>
                  </a:lnTo>
                  <a:lnTo>
                    <a:pt x="8255" y="2807"/>
                  </a:lnTo>
                  <a:lnTo>
                    <a:pt x="8089" y="2849"/>
                  </a:lnTo>
                  <a:lnTo>
                    <a:pt x="7590" y="3015"/>
                  </a:lnTo>
                  <a:lnTo>
                    <a:pt x="7070" y="3161"/>
                  </a:lnTo>
                  <a:lnTo>
                    <a:pt x="6550" y="3306"/>
                  </a:lnTo>
                  <a:lnTo>
                    <a:pt x="6031" y="3431"/>
                  </a:lnTo>
                  <a:lnTo>
                    <a:pt x="5511" y="3535"/>
                  </a:lnTo>
                  <a:lnTo>
                    <a:pt x="4991" y="3639"/>
                  </a:lnTo>
                  <a:lnTo>
                    <a:pt x="3931" y="3785"/>
                  </a:lnTo>
                  <a:lnTo>
                    <a:pt x="3660" y="3805"/>
                  </a:lnTo>
                  <a:lnTo>
                    <a:pt x="3515" y="3805"/>
                  </a:lnTo>
                  <a:lnTo>
                    <a:pt x="3348" y="3785"/>
                  </a:lnTo>
                  <a:lnTo>
                    <a:pt x="3203" y="3743"/>
                  </a:lnTo>
                  <a:lnTo>
                    <a:pt x="3078" y="3701"/>
                  </a:lnTo>
                  <a:lnTo>
                    <a:pt x="2974" y="3639"/>
                  </a:lnTo>
                  <a:lnTo>
                    <a:pt x="2870" y="3556"/>
                  </a:lnTo>
                  <a:lnTo>
                    <a:pt x="2787" y="3473"/>
                  </a:lnTo>
                  <a:lnTo>
                    <a:pt x="2725" y="3369"/>
                  </a:lnTo>
                  <a:lnTo>
                    <a:pt x="2662" y="3244"/>
                  </a:lnTo>
                  <a:lnTo>
                    <a:pt x="2641" y="3098"/>
                  </a:lnTo>
                  <a:lnTo>
                    <a:pt x="2621" y="2953"/>
                  </a:lnTo>
                  <a:lnTo>
                    <a:pt x="2641" y="2828"/>
                  </a:lnTo>
                  <a:lnTo>
                    <a:pt x="2662" y="2703"/>
                  </a:lnTo>
                  <a:lnTo>
                    <a:pt x="2725" y="2579"/>
                  </a:lnTo>
                  <a:lnTo>
                    <a:pt x="2787" y="2495"/>
                  </a:lnTo>
                  <a:lnTo>
                    <a:pt x="2891" y="2391"/>
                  </a:lnTo>
                  <a:lnTo>
                    <a:pt x="2995" y="2308"/>
                  </a:lnTo>
                  <a:lnTo>
                    <a:pt x="3099" y="2225"/>
                  </a:lnTo>
                  <a:lnTo>
                    <a:pt x="3328" y="2121"/>
                  </a:lnTo>
                  <a:lnTo>
                    <a:pt x="3556" y="2059"/>
                  </a:lnTo>
                  <a:lnTo>
                    <a:pt x="3785" y="2017"/>
                  </a:lnTo>
                  <a:lnTo>
                    <a:pt x="4014" y="1996"/>
                  </a:lnTo>
                  <a:lnTo>
                    <a:pt x="4887" y="1934"/>
                  </a:lnTo>
                  <a:lnTo>
                    <a:pt x="5324" y="1892"/>
                  </a:lnTo>
                  <a:close/>
                  <a:moveTo>
                    <a:pt x="16115" y="0"/>
                  </a:move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78" name="Google Shape;6078;p35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1040" y="1913"/>
                  </a:moveTo>
                  <a:lnTo>
                    <a:pt x="1040" y="1913"/>
                  </a:lnTo>
                  <a:lnTo>
                    <a:pt x="895" y="1913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583" y="1851"/>
                  </a:lnTo>
                  <a:lnTo>
                    <a:pt x="458" y="1809"/>
                  </a:lnTo>
                  <a:lnTo>
                    <a:pt x="354" y="1747"/>
                  </a:lnTo>
                  <a:lnTo>
                    <a:pt x="250" y="1664"/>
                  </a:lnTo>
                  <a:lnTo>
                    <a:pt x="167" y="1581"/>
                  </a:lnTo>
                  <a:lnTo>
                    <a:pt x="105" y="1477"/>
                  </a:lnTo>
                  <a:lnTo>
                    <a:pt x="42" y="1352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1" y="1061"/>
                  </a:lnTo>
                  <a:lnTo>
                    <a:pt x="21" y="936"/>
                  </a:lnTo>
                  <a:lnTo>
                    <a:pt x="42" y="811"/>
                  </a:lnTo>
                  <a:lnTo>
                    <a:pt x="105" y="687"/>
                  </a:lnTo>
                  <a:lnTo>
                    <a:pt x="167" y="603"/>
                  </a:lnTo>
                  <a:lnTo>
                    <a:pt x="271" y="499"/>
                  </a:lnTo>
                  <a:lnTo>
                    <a:pt x="375" y="416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708" y="229"/>
                  </a:lnTo>
                  <a:lnTo>
                    <a:pt x="936" y="167"/>
                  </a:lnTo>
                  <a:lnTo>
                    <a:pt x="1165" y="125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2267" y="42"/>
                  </a:lnTo>
                  <a:lnTo>
                    <a:pt x="2704" y="0"/>
                  </a:lnTo>
                  <a:lnTo>
                    <a:pt x="3140" y="0"/>
                  </a:lnTo>
                  <a:lnTo>
                    <a:pt x="3140" y="0"/>
                  </a:lnTo>
                  <a:lnTo>
                    <a:pt x="3785" y="21"/>
                  </a:lnTo>
                  <a:lnTo>
                    <a:pt x="4097" y="42"/>
                  </a:lnTo>
                  <a:lnTo>
                    <a:pt x="4409" y="84"/>
                  </a:lnTo>
                  <a:lnTo>
                    <a:pt x="4741" y="146"/>
                  </a:lnTo>
                  <a:lnTo>
                    <a:pt x="5053" y="208"/>
                  </a:lnTo>
                  <a:lnTo>
                    <a:pt x="5365" y="292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989" y="541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687"/>
                  </a:lnTo>
                  <a:lnTo>
                    <a:pt x="5927" y="770"/>
                  </a:lnTo>
                  <a:lnTo>
                    <a:pt x="5864" y="811"/>
                  </a:lnTo>
                  <a:lnTo>
                    <a:pt x="5781" y="853"/>
                  </a:lnTo>
                  <a:lnTo>
                    <a:pt x="5635" y="915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4970" y="1123"/>
                  </a:lnTo>
                  <a:lnTo>
                    <a:pt x="4450" y="1269"/>
                  </a:lnTo>
                  <a:lnTo>
                    <a:pt x="3930" y="1414"/>
                  </a:lnTo>
                  <a:lnTo>
                    <a:pt x="3411" y="1539"/>
                  </a:lnTo>
                  <a:lnTo>
                    <a:pt x="2891" y="1643"/>
                  </a:lnTo>
                  <a:lnTo>
                    <a:pt x="2371" y="1747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1040" y="19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79" name="Google Shape;6079;p35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7072" y="0"/>
                  </a:moveTo>
                  <a:lnTo>
                    <a:pt x="17072" y="0"/>
                  </a:lnTo>
                  <a:lnTo>
                    <a:pt x="16115" y="0"/>
                  </a:ln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80" name="Google Shape;6080;p35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487" y="0"/>
                  </a:move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81" name="Google Shape;6081;p35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6487" y="0"/>
                  </a:moveTo>
                  <a:lnTo>
                    <a:pt x="6487" y="0"/>
                  </a:ln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82" name="Google Shape;6082;p35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2704" y="0"/>
                  </a:moveTo>
                  <a:lnTo>
                    <a:pt x="2267" y="42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83" name="Google Shape;6083;p35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3140" y="0"/>
                  </a:moveTo>
                  <a:lnTo>
                    <a:pt x="3140" y="0"/>
                  </a:lnTo>
                  <a:lnTo>
                    <a:pt x="2704" y="0"/>
                  </a:lnTo>
                  <a:lnTo>
                    <a:pt x="2267" y="42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84" name="Google Shape;6084;p35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extrusionOk="0">
                  <a:moveTo>
                    <a:pt x="1269" y="0"/>
                  </a:move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85" name="Google Shape;6085;p35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1269" y="0"/>
                  </a:moveTo>
                  <a:lnTo>
                    <a:pt x="1269" y="0"/>
                  </a:ln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86" name="Google Shape;6086;p35"/>
            <p:cNvSpPr/>
            <p:nvPr/>
          </p:nvSpPr>
          <p:spPr>
            <a:xfrm>
              <a:off x="3957350" y="4761600"/>
              <a:ext cx="861900" cy="297350"/>
            </a:xfrm>
            <a:custGeom>
              <a:avLst/>
              <a:gdLst/>
              <a:ahLst/>
              <a:cxnLst/>
              <a:rect l="l" t="t" r="r" b="b"/>
              <a:pathLst>
                <a:path w="34476" h="11894" extrusionOk="0">
                  <a:moveTo>
                    <a:pt x="17716" y="1102"/>
                  </a:moveTo>
                  <a:lnTo>
                    <a:pt x="20087" y="1123"/>
                  </a:lnTo>
                  <a:lnTo>
                    <a:pt x="22478" y="1185"/>
                  </a:lnTo>
                  <a:lnTo>
                    <a:pt x="23663" y="1248"/>
                  </a:lnTo>
                  <a:lnTo>
                    <a:pt x="24848" y="1310"/>
                  </a:lnTo>
                  <a:lnTo>
                    <a:pt x="26470" y="1435"/>
                  </a:lnTo>
                  <a:lnTo>
                    <a:pt x="27281" y="1497"/>
                  </a:lnTo>
                  <a:lnTo>
                    <a:pt x="28092" y="1601"/>
                  </a:lnTo>
                  <a:lnTo>
                    <a:pt x="28903" y="1705"/>
                  </a:lnTo>
                  <a:lnTo>
                    <a:pt x="29693" y="1851"/>
                  </a:lnTo>
                  <a:lnTo>
                    <a:pt x="30504" y="2017"/>
                  </a:lnTo>
                  <a:lnTo>
                    <a:pt x="31294" y="2225"/>
                  </a:lnTo>
                  <a:lnTo>
                    <a:pt x="31668" y="2350"/>
                  </a:lnTo>
                  <a:lnTo>
                    <a:pt x="31959" y="2454"/>
                  </a:lnTo>
                  <a:lnTo>
                    <a:pt x="32084" y="2516"/>
                  </a:lnTo>
                  <a:lnTo>
                    <a:pt x="32209" y="2599"/>
                  </a:lnTo>
                  <a:lnTo>
                    <a:pt x="32292" y="2662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1" y="3077"/>
                  </a:lnTo>
                  <a:lnTo>
                    <a:pt x="32541" y="3202"/>
                  </a:lnTo>
                  <a:lnTo>
                    <a:pt x="32583" y="3514"/>
                  </a:lnTo>
                  <a:lnTo>
                    <a:pt x="32562" y="3909"/>
                  </a:lnTo>
                  <a:lnTo>
                    <a:pt x="32521" y="4866"/>
                  </a:lnTo>
                  <a:lnTo>
                    <a:pt x="32479" y="5843"/>
                  </a:lnTo>
                  <a:lnTo>
                    <a:pt x="32396" y="6799"/>
                  </a:lnTo>
                  <a:lnTo>
                    <a:pt x="32334" y="7278"/>
                  </a:lnTo>
                  <a:lnTo>
                    <a:pt x="32271" y="7756"/>
                  </a:lnTo>
                  <a:lnTo>
                    <a:pt x="32209" y="8047"/>
                  </a:lnTo>
                  <a:lnTo>
                    <a:pt x="32105" y="8296"/>
                  </a:lnTo>
                  <a:lnTo>
                    <a:pt x="31980" y="8525"/>
                  </a:lnTo>
                  <a:lnTo>
                    <a:pt x="31835" y="8712"/>
                  </a:lnTo>
                  <a:lnTo>
                    <a:pt x="31647" y="8858"/>
                  </a:lnTo>
                  <a:lnTo>
                    <a:pt x="31439" y="9003"/>
                  </a:lnTo>
                  <a:lnTo>
                    <a:pt x="31190" y="9107"/>
                  </a:lnTo>
                  <a:lnTo>
                    <a:pt x="30920" y="9191"/>
                  </a:lnTo>
                  <a:lnTo>
                    <a:pt x="30358" y="9315"/>
                  </a:lnTo>
                  <a:lnTo>
                    <a:pt x="29776" y="9419"/>
                  </a:lnTo>
                  <a:lnTo>
                    <a:pt x="29194" y="9482"/>
                  </a:lnTo>
                  <a:lnTo>
                    <a:pt x="28632" y="9523"/>
                  </a:lnTo>
                  <a:lnTo>
                    <a:pt x="28050" y="9544"/>
                  </a:lnTo>
                  <a:lnTo>
                    <a:pt x="4076" y="9544"/>
                  </a:lnTo>
                  <a:lnTo>
                    <a:pt x="3660" y="9523"/>
                  </a:lnTo>
                  <a:lnTo>
                    <a:pt x="3224" y="9482"/>
                  </a:lnTo>
                  <a:lnTo>
                    <a:pt x="2808" y="9440"/>
                  </a:lnTo>
                  <a:lnTo>
                    <a:pt x="2496" y="9378"/>
                  </a:lnTo>
                  <a:lnTo>
                    <a:pt x="2205" y="9294"/>
                  </a:lnTo>
                  <a:lnTo>
                    <a:pt x="1955" y="9170"/>
                  </a:lnTo>
                  <a:lnTo>
                    <a:pt x="1747" y="9024"/>
                  </a:lnTo>
                  <a:lnTo>
                    <a:pt x="1664" y="8920"/>
                  </a:lnTo>
                  <a:lnTo>
                    <a:pt x="1581" y="8837"/>
                  </a:lnTo>
                  <a:lnTo>
                    <a:pt x="1435" y="8608"/>
                  </a:lnTo>
                  <a:lnTo>
                    <a:pt x="1311" y="8338"/>
                  </a:lnTo>
                  <a:lnTo>
                    <a:pt x="1228" y="8026"/>
                  </a:lnTo>
                  <a:lnTo>
                    <a:pt x="1144" y="7444"/>
                  </a:lnTo>
                  <a:lnTo>
                    <a:pt x="1103" y="6862"/>
                  </a:lnTo>
                  <a:lnTo>
                    <a:pt x="1082" y="6280"/>
                  </a:lnTo>
                  <a:lnTo>
                    <a:pt x="1103" y="5697"/>
                  </a:lnTo>
                  <a:lnTo>
                    <a:pt x="1186" y="5115"/>
                  </a:lnTo>
                  <a:lnTo>
                    <a:pt x="1290" y="4554"/>
                  </a:lnTo>
                  <a:lnTo>
                    <a:pt x="1456" y="3972"/>
                  </a:lnTo>
                  <a:lnTo>
                    <a:pt x="1664" y="3410"/>
                  </a:lnTo>
                  <a:lnTo>
                    <a:pt x="1768" y="3202"/>
                  </a:lnTo>
                  <a:lnTo>
                    <a:pt x="1893" y="2994"/>
                  </a:lnTo>
                  <a:lnTo>
                    <a:pt x="2038" y="2807"/>
                  </a:lnTo>
                  <a:lnTo>
                    <a:pt x="2205" y="2662"/>
                  </a:lnTo>
                  <a:lnTo>
                    <a:pt x="2392" y="2516"/>
                  </a:lnTo>
                  <a:lnTo>
                    <a:pt x="2579" y="2391"/>
                  </a:lnTo>
                  <a:lnTo>
                    <a:pt x="2787" y="2287"/>
                  </a:lnTo>
                  <a:lnTo>
                    <a:pt x="3016" y="2204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2"/>
                  </a:lnTo>
                  <a:lnTo>
                    <a:pt x="11166" y="1227"/>
                  </a:lnTo>
                  <a:lnTo>
                    <a:pt x="13246" y="1144"/>
                  </a:lnTo>
                  <a:lnTo>
                    <a:pt x="14285" y="1123"/>
                  </a:lnTo>
                  <a:lnTo>
                    <a:pt x="15325" y="1102"/>
                  </a:lnTo>
                  <a:close/>
                  <a:moveTo>
                    <a:pt x="16510" y="0"/>
                  </a:moveTo>
                  <a:lnTo>
                    <a:pt x="14431" y="21"/>
                  </a:lnTo>
                  <a:lnTo>
                    <a:pt x="12622" y="83"/>
                  </a:lnTo>
                  <a:lnTo>
                    <a:pt x="11000" y="166"/>
                  </a:lnTo>
                  <a:lnTo>
                    <a:pt x="9461" y="270"/>
                  </a:lnTo>
                  <a:lnTo>
                    <a:pt x="7860" y="395"/>
                  </a:lnTo>
                  <a:lnTo>
                    <a:pt x="7070" y="478"/>
                  </a:lnTo>
                  <a:lnTo>
                    <a:pt x="6259" y="561"/>
                  </a:lnTo>
                  <a:lnTo>
                    <a:pt x="5469" y="686"/>
                  </a:lnTo>
                  <a:lnTo>
                    <a:pt x="4679" y="811"/>
                  </a:lnTo>
                  <a:lnTo>
                    <a:pt x="3910" y="957"/>
                  </a:lnTo>
                  <a:lnTo>
                    <a:pt x="3120" y="1144"/>
                  </a:lnTo>
                  <a:lnTo>
                    <a:pt x="2787" y="1248"/>
                  </a:lnTo>
                  <a:lnTo>
                    <a:pt x="2475" y="1372"/>
                  </a:lnTo>
                  <a:lnTo>
                    <a:pt x="2184" y="1497"/>
                  </a:lnTo>
                  <a:lnTo>
                    <a:pt x="1914" y="1643"/>
                  </a:lnTo>
                  <a:lnTo>
                    <a:pt x="1664" y="1809"/>
                  </a:lnTo>
                  <a:lnTo>
                    <a:pt x="1435" y="1996"/>
                  </a:lnTo>
                  <a:lnTo>
                    <a:pt x="1228" y="2183"/>
                  </a:lnTo>
                  <a:lnTo>
                    <a:pt x="1020" y="2391"/>
                  </a:lnTo>
                  <a:lnTo>
                    <a:pt x="853" y="2620"/>
                  </a:lnTo>
                  <a:lnTo>
                    <a:pt x="687" y="2870"/>
                  </a:lnTo>
                  <a:lnTo>
                    <a:pt x="541" y="3119"/>
                  </a:lnTo>
                  <a:lnTo>
                    <a:pt x="417" y="3410"/>
                  </a:lnTo>
                  <a:lnTo>
                    <a:pt x="313" y="3680"/>
                  </a:lnTo>
                  <a:lnTo>
                    <a:pt x="229" y="3992"/>
                  </a:lnTo>
                  <a:lnTo>
                    <a:pt x="146" y="4304"/>
                  </a:lnTo>
                  <a:lnTo>
                    <a:pt x="105" y="4637"/>
                  </a:lnTo>
                  <a:lnTo>
                    <a:pt x="42" y="5157"/>
                  </a:lnTo>
                  <a:lnTo>
                    <a:pt x="1" y="5677"/>
                  </a:lnTo>
                  <a:lnTo>
                    <a:pt x="1" y="6176"/>
                  </a:lnTo>
                  <a:lnTo>
                    <a:pt x="42" y="6695"/>
                  </a:lnTo>
                  <a:lnTo>
                    <a:pt x="84" y="7194"/>
                  </a:lnTo>
                  <a:lnTo>
                    <a:pt x="167" y="7714"/>
                  </a:lnTo>
                  <a:lnTo>
                    <a:pt x="250" y="8213"/>
                  </a:lnTo>
                  <a:lnTo>
                    <a:pt x="375" y="8712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7"/>
                  </a:lnTo>
                  <a:lnTo>
                    <a:pt x="812" y="9877"/>
                  </a:lnTo>
                  <a:lnTo>
                    <a:pt x="957" y="10126"/>
                  </a:lnTo>
                  <a:lnTo>
                    <a:pt x="1103" y="10334"/>
                  </a:lnTo>
                  <a:lnTo>
                    <a:pt x="1290" y="10521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4" y="10979"/>
                  </a:lnTo>
                  <a:lnTo>
                    <a:pt x="2163" y="11103"/>
                  </a:lnTo>
                  <a:lnTo>
                    <a:pt x="2413" y="11207"/>
                  </a:lnTo>
                  <a:lnTo>
                    <a:pt x="2704" y="11291"/>
                  </a:lnTo>
                  <a:lnTo>
                    <a:pt x="2995" y="11353"/>
                  </a:lnTo>
                  <a:lnTo>
                    <a:pt x="3307" y="11395"/>
                  </a:lnTo>
                  <a:lnTo>
                    <a:pt x="3639" y="11436"/>
                  </a:lnTo>
                  <a:lnTo>
                    <a:pt x="3910" y="11457"/>
                  </a:lnTo>
                  <a:lnTo>
                    <a:pt x="4742" y="11457"/>
                  </a:lnTo>
                  <a:lnTo>
                    <a:pt x="5282" y="11436"/>
                  </a:lnTo>
                  <a:lnTo>
                    <a:pt x="5823" y="11436"/>
                  </a:lnTo>
                  <a:lnTo>
                    <a:pt x="7153" y="11499"/>
                  </a:lnTo>
                  <a:lnTo>
                    <a:pt x="8505" y="11540"/>
                  </a:lnTo>
                  <a:lnTo>
                    <a:pt x="9836" y="11561"/>
                  </a:lnTo>
                  <a:lnTo>
                    <a:pt x="11187" y="11561"/>
                  </a:lnTo>
                  <a:lnTo>
                    <a:pt x="13870" y="11582"/>
                  </a:lnTo>
                  <a:lnTo>
                    <a:pt x="15221" y="11582"/>
                  </a:lnTo>
                  <a:lnTo>
                    <a:pt x="16573" y="11602"/>
                  </a:lnTo>
                  <a:lnTo>
                    <a:pt x="17591" y="11623"/>
                  </a:lnTo>
                  <a:lnTo>
                    <a:pt x="18631" y="11623"/>
                  </a:lnTo>
                  <a:lnTo>
                    <a:pt x="20690" y="11644"/>
                  </a:lnTo>
                  <a:lnTo>
                    <a:pt x="21708" y="11644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6" y="11748"/>
                  </a:lnTo>
                  <a:lnTo>
                    <a:pt x="26449" y="11852"/>
                  </a:lnTo>
                  <a:lnTo>
                    <a:pt x="27281" y="11873"/>
                  </a:lnTo>
                  <a:lnTo>
                    <a:pt x="28113" y="11894"/>
                  </a:lnTo>
                  <a:lnTo>
                    <a:pt x="28924" y="11894"/>
                  </a:lnTo>
                  <a:lnTo>
                    <a:pt x="29755" y="11852"/>
                  </a:lnTo>
                  <a:lnTo>
                    <a:pt x="30587" y="11769"/>
                  </a:lnTo>
                  <a:lnTo>
                    <a:pt x="31419" y="11665"/>
                  </a:lnTo>
                  <a:lnTo>
                    <a:pt x="31710" y="11623"/>
                  </a:lnTo>
                  <a:lnTo>
                    <a:pt x="31980" y="11561"/>
                  </a:lnTo>
                  <a:lnTo>
                    <a:pt x="32230" y="11478"/>
                  </a:lnTo>
                  <a:lnTo>
                    <a:pt x="32458" y="11374"/>
                  </a:lnTo>
                  <a:lnTo>
                    <a:pt x="32687" y="11249"/>
                  </a:lnTo>
                  <a:lnTo>
                    <a:pt x="32895" y="11124"/>
                  </a:lnTo>
                  <a:lnTo>
                    <a:pt x="33082" y="10979"/>
                  </a:lnTo>
                  <a:lnTo>
                    <a:pt x="33269" y="10833"/>
                  </a:lnTo>
                  <a:lnTo>
                    <a:pt x="33436" y="10667"/>
                  </a:lnTo>
                  <a:lnTo>
                    <a:pt x="33581" y="10480"/>
                  </a:lnTo>
                  <a:lnTo>
                    <a:pt x="33727" y="10272"/>
                  </a:lnTo>
                  <a:lnTo>
                    <a:pt x="33851" y="10064"/>
                  </a:lnTo>
                  <a:lnTo>
                    <a:pt x="33955" y="9835"/>
                  </a:lnTo>
                  <a:lnTo>
                    <a:pt x="34059" y="9586"/>
                  </a:lnTo>
                  <a:lnTo>
                    <a:pt x="34142" y="9336"/>
                  </a:lnTo>
                  <a:lnTo>
                    <a:pt x="34226" y="9066"/>
                  </a:lnTo>
                  <a:lnTo>
                    <a:pt x="34330" y="8504"/>
                  </a:lnTo>
                  <a:lnTo>
                    <a:pt x="34413" y="7964"/>
                  </a:lnTo>
                  <a:lnTo>
                    <a:pt x="34454" y="7423"/>
                  </a:lnTo>
                  <a:lnTo>
                    <a:pt x="34475" y="6883"/>
                  </a:lnTo>
                  <a:lnTo>
                    <a:pt x="34475" y="6321"/>
                  </a:lnTo>
                  <a:lnTo>
                    <a:pt x="34454" y="5780"/>
                  </a:lnTo>
                  <a:lnTo>
                    <a:pt x="34413" y="5219"/>
                  </a:lnTo>
                  <a:lnTo>
                    <a:pt x="34371" y="4678"/>
                  </a:lnTo>
                  <a:lnTo>
                    <a:pt x="34330" y="4367"/>
                  </a:lnTo>
                  <a:lnTo>
                    <a:pt x="34267" y="4075"/>
                  </a:lnTo>
                  <a:lnTo>
                    <a:pt x="34184" y="3784"/>
                  </a:lnTo>
                  <a:lnTo>
                    <a:pt x="34101" y="3514"/>
                  </a:lnTo>
                  <a:lnTo>
                    <a:pt x="33976" y="3244"/>
                  </a:lnTo>
                  <a:lnTo>
                    <a:pt x="33851" y="2994"/>
                  </a:lnTo>
                  <a:lnTo>
                    <a:pt x="33706" y="2745"/>
                  </a:lnTo>
                  <a:lnTo>
                    <a:pt x="33540" y="2516"/>
                  </a:lnTo>
                  <a:lnTo>
                    <a:pt x="33352" y="2287"/>
                  </a:lnTo>
                  <a:lnTo>
                    <a:pt x="33144" y="2100"/>
                  </a:lnTo>
                  <a:lnTo>
                    <a:pt x="32937" y="1913"/>
                  </a:lnTo>
                  <a:lnTo>
                    <a:pt x="32708" y="1726"/>
                  </a:lnTo>
                  <a:lnTo>
                    <a:pt x="32458" y="1580"/>
                  </a:lnTo>
                  <a:lnTo>
                    <a:pt x="32188" y="1435"/>
                  </a:lnTo>
                  <a:lnTo>
                    <a:pt x="31918" y="1310"/>
                  </a:lnTo>
                  <a:lnTo>
                    <a:pt x="31627" y="1206"/>
                  </a:lnTo>
                  <a:lnTo>
                    <a:pt x="30899" y="998"/>
                  </a:lnTo>
                  <a:lnTo>
                    <a:pt x="30150" y="832"/>
                  </a:lnTo>
                  <a:lnTo>
                    <a:pt x="29402" y="707"/>
                  </a:lnTo>
                  <a:lnTo>
                    <a:pt x="28653" y="603"/>
                  </a:lnTo>
                  <a:lnTo>
                    <a:pt x="27821" y="499"/>
                  </a:lnTo>
                  <a:lnTo>
                    <a:pt x="27011" y="416"/>
                  </a:lnTo>
                  <a:lnTo>
                    <a:pt x="25389" y="291"/>
                  </a:lnTo>
                  <a:lnTo>
                    <a:pt x="23788" y="208"/>
                  </a:lnTo>
                  <a:lnTo>
                    <a:pt x="22228" y="146"/>
                  </a:lnTo>
                  <a:lnTo>
                    <a:pt x="19234" y="62"/>
                  </a:lnTo>
                  <a:lnTo>
                    <a:pt x="17820" y="42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87" name="Google Shape;6087;p35"/>
            <p:cNvSpPr/>
            <p:nvPr/>
          </p:nvSpPr>
          <p:spPr>
            <a:xfrm>
              <a:off x="3969300" y="5091150"/>
              <a:ext cx="834875" cy="306200"/>
            </a:xfrm>
            <a:custGeom>
              <a:avLst/>
              <a:gdLst/>
              <a:ahLst/>
              <a:cxnLst/>
              <a:rect l="l" t="t" r="r" b="b"/>
              <a:pathLst>
                <a:path w="33395" h="12248" extrusionOk="0">
                  <a:moveTo>
                    <a:pt x="19234" y="999"/>
                  </a:moveTo>
                  <a:lnTo>
                    <a:pt x="20212" y="1020"/>
                  </a:lnTo>
                  <a:lnTo>
                    <a:pt x="21168" y="1061"/>
                  </a:lnTo>
                  <a:lnTo>
                    <a:pt x="22145" y="1124"/>
                  </a:lnTo>
                  <a:lnTo>
                    <a:pt x="24079" y="1269"/>
                  </a:lnTo>
                  <a:lnTo>
                    <a:pt x="25992" y="1435"/>
                  </a:lnTo>
                  <a:lnTo>
                    <a:pt x="27926" y="1643"/>
                  </a:lnTo>
                  <a:lnTo>
                    <a:pt x="29859" y="1851"/>
                  </a:lnTo>
                  <a:lnTo>
                    <a:pt x="30171" y="1893"/>
                  </a:lnTo>
                  <a:lnTo>
                    <a:pt x="30442" y="1955"/>
                  </a:lnTo>
                  <a:lnTo>
                    <a:pt x="30629" y="2038"/>
                  </a:lnTo>
                  <a:lnTo>
                    <a:pt x="30712" y="2101"/>
                  </a:lnTo>
                  <a:lnTo>
                    <a:pt x="30795" y="2142"/>
                  </a:lnTo>
                  <a:lnTo>
                    <a:pt x="30857" y="2226"/>
                  </a:lnTo>
                  <a:lnTo>
                    <a:pt x="30899" y="2309"/>
                  </a:lnTo>
                  <a:lnTo>
                    <a:pt x="30982" y="2496"/>
                  </a:lnTo>
                  <a:lnTo>
                    <a:pt x="31045" y="2766"/>
                  </a:lnTo>
                  <a:lnTo>
                    <a:pt x="31107" y="3078"/>
                  </a:lnTo>
                  <a:lnTo>
                    <a:pt x="31232" y="4159"/>
                  </a:lnTo>
                  <a:lnTo>
                    <a:pt x="31294" y="4679"/>
                  </a:lnTo>
                  <a:lnTo>
                    <a:pt x="31315" y="5220"/>
                  </a:lnTo>
                  <a:lnTo>
                    <a:pt x="31336" y="5740"/>
                  </a:lnTo>
                  <a:lnTo>
                    <a:pt x="31336" y="6280"/>
                  </a:lnTo>
                  <a:lnTo>
                    <a:pt x="31315" y="6821"/>
                  </a:lnTo>
                  <a:lnTo>
                    <a:pt x="31253" y="7341"/>
                  </a:lnTo>
                  <a:lnTo>
                    <a:pt x="31190" y="7756"/>
                  </a:lnTo>
                  <a:lnTo>
                    <a:pt x="31107" y="8110"/>
                  </a:lnTo>
                  <a:lnTo>
                    <a:pt x="31045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9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8" y="8942"/>
                  </a:lnTo>
                  <a:lnTo>
                    <a:pt x="30005" y="9046"/>
                  </a:lnTo>
                  <a:lnTo>
                    <a:pt x="29610" y="9150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5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8"/>
                  </a:lnTo>
                  <a:lnTo>
                    <a:pt x="21064" y="9773"/>
                  </a:lnTo>
                  <a:lnTo>
                    <a:pt x="17779" y="9877"/>
                  </a:lnTo>
                  <a:lnTo>
                    <a:pt x="14494" y="10002"/>
                  </a:lnTo>
                  <a:lnTo>
                    <a:pt x="11188" y="10127"/>
                  </a:lnTo>
                  <a:lnTo>
                    <a:pt x="9275" y="10231"/>
                  </a:lnTo>
                  <a:lnTo>
                    <a:pt x="7362" y="10356"/>
                  </a:lnTo>
                  <a:lnTo>
                    <a:pt x="5428" y="10460"/>
                  </a:lnTo>
                  <a:lnTo>
                    <a:pt x="4471" y="10480"/>
                  </a:lnTo>
                  <a:lnTo>
                    <a:pt x="2974" y="10480"/>
                  </a:lnTo>
                  <a:lnTo>
                    <a:pt x="2746" y="10460"/>
                  </a:lnTo>
                  <a:lnTo>
                    <a:pt x="2538" y="10418"/>
                  </a:lnTo>
                  <a:lnTo>
                    <a:pt x="2351" y="10376"/>
                  </a:lnTo>
                  <a:lnTo>
                    <a:pt x="2184" y="10314"/>
                  </a:lnTo>
                  <a:lnTo>
                    <a:pt x="2039" y="10252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40"/>
                  </a:lnTo>
                  <a:lnTo>
                    <a:pt x="1623" y="9794"/>
                  </a:lnTo>
                  <a:lnTo>
                    <a:pt x="1540" y="9628"/>
                  </a:lnTo>
                  <a:lnTo>
                    <a:pt x="1477" y="9420"/>
                  </a:lnTo>
                  <a:lnTo>
                    <a:pt x="1415" y="9212"/>
                  </a:lnTo>
                  <a:lnTo>
                    <a:pt x="1332" y="8692"/>
                  </a:lnTo>
                  <a:lnTo>
                    <a:pt x="1186" y="7715"/>
                  </a:lnTo>
                  <a:lnTo>
                    <a:pt x="1145" y="7216"/>
                  </a:lnTo>
                  <a:lnTo>
                    <a:pt x="1103" y="6738"/>
                  </a:lnTo>
                  <a:lnTo>
                    <a:pt x="1103" y="6239"/>
                  </a:lnTo>
                  <a:lnTo>
                    <a:pt x="1103" y="5760"/>
                  </a:lnTo>
                  <a:lnTo>
                    <a:pt x="1124" y="5261"/>
                  </a:lnTo>
                  <a:lnTo>
                    <a:pt x="1186" y="4762"/>
                  </a:lnTo>
                  <a:lnTo>
                    <a:pt x="1228" y="4492"/>
                  </a:lnTo>
                  <a:lnTo>
                    <a:pt x="1290" y="4222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2"/>
                  </a:lnTo>
                  <a:lnTo>
                    <a:pt x="1727" y="3203"/>
                  </a:lnTo>
                  <a:lnTo>
                    <a:pt x="1872" y="2974"/>
                  </a:lnTo>
                  <a:lnTo>
                    <a:pt x="2039" y="2766"/>
                  </a:lnTo>
                  <a:lnTo>
                    <a:pt x="2226" y="2558"/>
                  </a:lnTo>
                  <a:lnTo>
                    <a:pt x="2434" y="2371"/>
                  </a:lnTo>
                  <a:lnTo>
                    <a:pt x="2642" y="2205"/>
                  </a:lnTo>
                  <a:lnTo>
                    <a:pt x="2891" y="2059"/>
                  </a:lnTo>
                  <a:lnTo>
                    <a:pt x="3141" y="1934"/>
                  </a:lnTo>
                  <a:lnTo>
                    <a:pt x="3411" y="1831"/>
                  </a:lnTo>
                  <a:lnTo>
                    <a:pt x="3702" y="1747"/>
                  </a:lnTo>
                  <a:lnTo>
                    <a:pt x="4014" y="1685"/>
                  </a:lnTo>
                  <a:lnTo>
                    <a:pt x="5033" y="1539"/>
                  </a:lnTo>
                  <a:lnTo>
                    <a:pt x="6052" y="1435"/>
                  </a:lnTo>
                  <a:lnTo>
                    <a:pt x="7071" y="1352"/>
                  </a:lnTo>
                  <a:lnTo>
                    <a:pt x="8110" y="1290"/>
                  </a:lnTo>
                  <a:lnTo>
                    <a:pt x="9129" y="1228"/>
                  </a:lnTo>
                  <a:lnTo>
                    <a:pt x="10148" y="1207"/>
                  </a:lnTo>
                  <a:lnTo>
                    <a:pt x="12206" y="1144"/>
                  </a:lnTo>
                  <a:lnTo>
                    <a:pt x="13288" y="1124"/>
                  </a:lnTo>
                  <a:lnTo>
                    <a:pt x="14390" y="1144"/>
                  </a:lnTo>
                  <a:lnTo>
                    <a:pt x="15367" y="1061"/>
                  </a:lnTo>
                  <a:lnTo>
                    <a:pt x="16323" y="1020"/>
                  </a:lnTo>
                  <a:lnTo>
                    <a:pt x="17301" y="999"/>
                  </a:lnTo>
                  <a:close/>
                  <a:moveTo>
                    <a:pt x="20212" y="1"/>
                  </a:moveTo>
                  <a:lnTo>
                    <a:pt x="19484" y="22"/>
                  </a:lnTo>
                  <a:lnTo>
                    <a:pt x="18756" y="42"/>
                  </a:lnTo>
                  <a:lnTo>
                    <a:pt x="18008" y="84"/>
                  </a:lnTo>
                  <a:lnTo>
                    <a:pt x="16386" y="167"/>
                  </a:lnTo>
                  <a:lnTo>
                    <a:pt x="14743" y="271"/>
                  </a:lnTo>
                  <a:lnTo>
                    <a:pt x="11479" y="437"/>
                  </a:lnTo>
                  <a:lnTo>
                    <a:pt x="8193" y="604"/>
                  </a:lnTo>
                  <a:lnTo>
                    <a:pt x="6572" y="708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1" y="957"/>
                  </a:lnTo>
                  <a:lnTo>
                    <a:pt x="3432" y="1040"/>
                  </a:lnTo>
                  <a:lnTo>
                    <a:pt x="2954" y="1186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2"/>
                  </a:lnTo>
                  <a:lnTo>
                    <a:pt x="1852" y="1747"/>
                  </a:lnTo>
                  <a:lnTo>
                    <a:pt x="1664" y="1914"/>
                  </a:lnTo>
                  <a:lnTo>
                    <a:pt x="1477" y="2101"/>
                  </a:lnTo>
                  <a:lnTo>
                    <a:pt x="1290" y="2309"/>
                  </a:lnTo>
                  <a:lnTo>
                    <a:pt x="1041" y="2662"/>
                  </a:lnTo>
                  <a:lnTo>
                    <a:pt x="812" y="3016"/>
                  </a:lnTo>
                  <a:lnTo>
                    <a:pt x="625" y="3390"/>
                  </a:lnTo>
                  <a:lnTo>
                    <a:pt x="479" y="3785"/>
                  </a:lnTo>
                  <a:lnTo>
                    <a:pt x="354" y="4201"/>
                  </a:lnTo>
                  <a:lnTo>
                    <a:pt x="251" y="4596"/>
                  </a:lnTo>
                  <a:lnTo>
                    <a:pt x="167" y="5012"/>
                  </a:lnTo>
                  <a:lnTo>
                    <a:pt x="105" y="5448"/>
                  </a:lnTo>
                  <a:lnTo>
                    <a:pt x="43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2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9"/>
                  </a:lnTo>
                  <a:lnTo>
                    <a:pt x="479" y="9940"/>
                  </a:lnTo>
                  <a:lnTo>
                    <a:pt x="604" y="10231"/>
                  </a:lnTo>
                  <a:lnTo>
                    <a:pt x="750" y="10584"/>
                  </a:lnTo>
                  <a:lnTo>
                    <a:pt x="916" y="10896"/>
                  </a:lnTo>
                  <a:lnTo>
                    <a:pt x="1124" y="11208"/>
                  </a:lnTo>
                  <a:lnTo>
                    <a:pt x="1228" y="11354"/>
                  </a:lnTo>
                  <a:lnTo>
                    <a:pt x="1353" y="11478"/>
                  </a:lnTo>
                  <a:lnTo>
                    <a:pt x="1477" y="11603"/>
                  </a:lnTo>
                  <a:lnTo>
                    <a:pt x="1623" y="11707"/>
                  </a:lnTo>
                  <a:lnTo>
                    <a:pt x="1768" y="11811"/>
                  </a:lnTo>
                  <a:lnTo>
                    <a:pt x="1935" y="11894"/>
                  </a:lnTo>
                  <a:lnTo>
                    <a:pt x="2101" y="11977"/>
                  </a:lnTo>
                  <a:lnTo>
                    <a:pt x="2288" y="12019"/>
                  </a:lnTo>
                  <a:lnTo>
                    <a:pt x="2496" y="12061"/>
                  </a:lnTo>
                  <a:lnTo>
                    <a:pt x="2725" y="12081"/>
                  </a:lnTo>
                  <a:lnTo>
                    <a:pt x="3910" y="12165"/>
                  </a:lnTo>
                  <a:lnTo>
                    <a:pt x="5095" y="12206"/>
                  </a:lnTo>
                  <a:lnTo>
                    <a:pt x="6280" y="12227"/>
                  </a:lnTo>
                  <a:lnTo>
                    <a:pt x="7486" y="12248"/>
                  </a:lnTo>
                  <a:lnTo>
                    <a:pt x="8672" y="12227"/>
                  </a:lnTo>
                  <a:lnTo>
                    <a:pt x="9857" y="12185"/>
                  </a:lnTo>
                  <a:lnTo>
                    <a:pt x="11042" y="12123"/>
                  </a:lnTo>
                  <a:lnTo>
                    <a:pt x="12227" y="12040"/>
                  </a:lnTo>
                  <a:lnTo>
                    <a:pt x="13891" y="11936"/>
                  </a:lnTo>
                  <a:lnTo>
                    <a:pt x="15554" y="11853"/>
                  </a:lnTo>
                  <a:lnTo>
                    <a:pt x="18881" y="11728"/>
                  </a:lnTo>
                  <a:lnTo>
                    <a:pt x="22228" y="11603"/>
                  </a:lnTo>
                  <a:lnTo>
                    <a:pt x="23892" y="11541"/>
                  </a:lnTo>
                  <a:lnTo>
                    <a:pt x="25555" y="11437"/>
                  </a:lnTo>
                  <a:lnTo>
                    <a:pt x="25846" y="11437"/>
                  </a:lnTo>
                  <a:lnTo>
                    <a:pt x="26928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4"/>
                  </a:lnTo>
                  <a:lnTo>
                    <a:pt x="29090" y="11291"/>
                  </a:lnTo>
                  <a:lnTo>
                    <a:pt x="29631" y="11187"/>
                  </a:lnTo>
                  <a:lnTo>
                    <a:pt x="30151" y="11042"/>
                  </a:lnTo>
                  <a:lnTo>
                    <a:pt x="30587" y="10896"/>
                  </a:lnTo>
                  <a:lnTo>
                    <a:pt x="31003" y="10730"/>
                  </a:lnTo>
                  <a:lnTo>
                    <a:pt x="31419" y="10543"/>
                  </a:lnTo>
                  <a:lnTo>
                    <a:pt x="31606" y="10439"/>
                  </a:lnTo>
                  <a:lnTo>
                    <a:pt x="31793" y="10314"/>
                  </a:lnTo>
                  <a:lnTo>
                    <a:pt x="31959" y="10168"/>
                  </a:lnTo>
                  <a:lnTo>
                    <a:pt x="32126" y="10044"/>
                  </a:lnTo>
                  <a:lnTo>
                    <a:pt x="32271" y="9877"/>
                  </a:lnTo>
                  <a:lnTo>
                    <a:pt x="32417" y="9711"/>
                  </a:lnTo>
                  <a:lnTo>
                    <a:pt x="32542" y="9524"/>
                  </a:lnTo>
                  <a:lnTo>
                    <a:pt x="32666" y="9337"/>
                  </a:lnTo>
                  <a:lnTo>
                    <a:pt x="32770" y="9129"/>
                  </a:lnTo>
                  <a:lnTo>
                    <a:pt x="32854" y="8900"/>
                  </a:lnTo>
                  <a:lnTo>
                    <a:pt x="33041" y="8276"/>
                  </a:lnTo>
                  <a:lnTo>
                    <a:pt x="33186" y="7652"/>
                  </a:lnTo>
                  <a:lnTo>
                    <a:pt x="33290" y="7029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8"/>
                  </a:lnTo>
                  <a:lnTo>
                    <a:pt x="33353" y="5116"/>
                  </a:lnTo>
                  <a:lnTo>
                    <a:pt x="33311" y="4783"/>
                  </a:lnTo>
                  <a:lnTo>
                    <a:pt x="33249" y="4471"/>
                  </a:lnTo>
                  <a:lnTo>
                    <a:pt x="33165" y="4159"/>
                  </a:lnTo>
                  <a:lnTo>
                    <a:pt x="33082" y="3827"/>
                  </a:lnTo>
                  <a:lnTo>
                    <a:pt x="32958" y="3515"/>
                  </a:lnTo>
                  <a:lnTo>
                    <a:pt x="32854" y="3224"/>
                  </a:lnTo>
                  <a:lnTo>
                    <a:pt x="32729" y="2933"/>
                  </a:lnTo>
                  <a:lnTo>
                    <a:pt x="32583" y="2662"/>
                  </a:lnTo>
                  <a:lnTo>
                    <a:pt x="32417" y="2392"/>
                  </a:lnTo>
                  <a:lnTo>
                    <a:pt x="32251" y="2163"/>
                  </a:lnTo>
                  <a:lnTo>
                    <a:pt x="32084" y="1934"/>
                  </a:lnTo>
                  <a:lnTo>
                    <a:pt x="31876" y="1727"/>
                  </a:lnTo>
                  <a:lnTo>
                    <a:pt x="31668" y="1519"/>
                  </a:lnTo>
                  <a:lnTo>
                    <a:pt x="31440" y="1352"/>
                  </a:lnTo>
                  <a:lnTo>
                    <a:pt x="31190" y="1207"/>
                  </a:lnTo>
                  <a:lnTo>
                    <a:pt x="30920" y="1061"/>
                  </a:lnTo>
                  <a:lnTo>
                    <a:pt x="30650" y="936"/>
                  </a:lnTo>
                  <a:lnTo>
                    <a:pt x="30338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6761" y="417"/>
                  </a:lnTo>
                  <a:lnTo>
                    <a:pt x="25306" y="271"/>
                  </a:lnTo>
                  <a:lnTo>
                    <a:pt x="23850" y="167"/>
                  </a:lnTo>
                  <a:lnTo>
                    <a:pt x="22395" y="63"/>
                  </a:lnTo>
                  <a:lnTo>
                    <a:pt x="20939" y="22"/>
                  </a:lnTo>
                  <a:lnTo>
                    <a:pt x="20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88" name="Google Shape;6088;p35"/>
            <p:cNvSpPr/>
            <p:nvPr/>
          </p:nvSpPr>
          <p:spPr>
            <a:xfrm>
              <a:off x="3984375" y="4789150"/>
              <a:ext cx="787575" cy="211050"/>
            </a:xfrm>
            <a:custGeom>
              <a:avLst/>
              <a:gdLst/>
              <a:ahLst/>
              <a:cxnLst/>
              <a:rect l="l" t="t" r="r" b="b"/>
              <a:pathLst>
                <a:path w="31503" h="8442" extrusionOk="0">
                  <a:moveTo>
                    <a:pt x="14244" y="0"/>
                  </a:moveTo>
                  <a:lnTo>
                    <a:pt x="13204" y="21"/>
                  </a:lnTo>
                  <a:lnTo>
                    <a:pt x="12165" y="42"/>
                  </a:lnTo>
                  <a:lnTo>
                    <a:pt x="10085" y="125"/>
                  </a:lnTo>
                  <a:lnTo>
                    <a:pt x="8006" y="270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5" y="1102"/>
                  </a:lnTo>
                  <a:lnTo>
                    <a:pt x="1706" y="1185"/>
                  </a:lnTo>
                  <a:lnTo>
                    <a:pt x="1498" y="1289"/>
                  </a:lnTo>
                  <a:lnTo>
                    <a:pt x="1311" y="1414"/>
                  </a:lnTo>
                  <a:lnTo>
                    <a:pt x="1124" y="1560"/>
                  </a:lnTo>
                  <a:lnTo>
                    <a:pt x="957" y="1705"/>
                  </a:lnTo>
                  <a:lnTo>
                    <a:pt x="812" y="1892"/>
                  </a:lnTo>
                  <a:lnTo>
                    <a:pt x="687" y="2100"/>
                  </a:lnTo>
                  <a:lnTo>
                    <a:pt x="583" y="2308"/>
                  </a:lnTo>
                  <a:lnTo>
                    <a:pt x="375" y="2870"/>
                  </a:lnTo>
                  <a:lnTo>
                    <a:pt x="209" y="3452"/>
                  </a:lnTo>
                  <a:lnTo>
                    <a:pt x="105" y="4013"/>
                  </a:lnTo>
                  <a:lnTo>
                    <a:pt x="22" y="4595"/>
                  </a:lnTo>
                  <a:lnTo>
                    <a:pt x="1" y="5178"/>
                  </a:lnTo>
                  <a:lnTo>
                    <a:pt x="22" y="5760"/>
                  </a:lnTo>
                  <a:lnTo>
                    <a:pt x="63" y="6342"/>
                  </a:lnTo>
                  <a:lnTo>
                    <a:pt x="147" y="6924"/>
                  </a:lnTo>
                  <a:lnTo>
                    <a:pt x="230" y="7236"/>
                  </a:lnTo>
                  <a:lnTo>
                    <a:pt x="354" y="7506"/>
                  </a:lnTo>
                  <a:lnTo>
                    <a:pt x="500" y="7735"/>
                  </a:lnTo>
                  <a:lnTo>
                    <a:pt x="583" y="7818"/>
                  </a:lnTo>
                  <a:lnTo>
                    <a:pt x="666" y="7922"/>
                  </a:lnTo>
                  <a:lnTo>
                    <a:pt x="874" y="8068"/>
                  </a:lnTo>
                  <a:lnTo>
                    <a:pt x="1124" y="8192"/>
                  </a:lnTo>
                  <a:lnTo>
                    <a:pt x="1415" y="8276"/>
                  </a:lnTo>
                  <a:lnTo>
                    <a:pt x="1727" y="8338"/>
                  </a:lnTo>
                  <a:lnTo>
                    <a:pt x="2143" y="8380"/>
                  </a:lnTo>
                  <a:lnTo>
                    <a:pt x="2579" y="8421"/>
                  </a:lnTo>
                  <a:lnTo>
                    <a:pt x="2995" y="8442"/>
                  </a:lnTo>
                  <a:lnTo>
                    <a:pt x="26969" y="8442"/>
                  </a:lnTo>
                  <a:lnTo>
                    <a:pt x="27551" y="8421"/>
                  </a:lnTo>
                  <a:lnTo>
                    <a:pt x="28113" y="8380"/>
                  </a:lnTo>
                  <a:lnTo>
                    <a:pt x="28695" y="8317"/>
                  </a:lnTo>
                  <a:lnTo>
                    <a:pt x="29277" y="8213"/>
                  </a:lnTo>
                  <a:lnTo>
                    <a:pt x="29839" y="8089"/>
                  </a:lnTo>
                  <a:lnTo>
                    <a:pt x="30109" y="8005"/>
                  </a:lnTo>
                  <a:lnTo>
                    <a:pt x="30358" y="7901"/>
                  </a:lnTo>
                  <a:lnTo>
                    <a:pt x="30566" y="7756"/>
                  </a:lnTo>
                  <a:lnTo>
                    <a:pt x="30754" y="7610"/>
                  </a:lnTo>
                  <a:lnTo>
                    <a:pt x="30899" y="7423"/>
                  </a:lnTo>
                  <a:lnTo>
                    <a:pt x="31024" y="7194"/>
                  </a:lnTo>
                  <a:lnTo>
                    <a:pt x="31128" y="6945"/>
                  </a:lnTo>
                  <a:lnTo>
                    <a:pt x="31190" y="6654"/>
                  </a:lnTo>
                  <a:lnTo>
                    <a:pt x="31253" y="6176"/>
                  </a:lnTo>
                  <a:lnTo>
                    <a:pt x="31315" y="5697"/>
                  </a:lnTo>
                  <a:lnTo>
                    <a:pt x="31398" y="4741"/>
                  </a:lnTo>
                  <a:lnTo>
                    <a:pt x="31440" y="3764"/>
                  </a:lnTo>
                  <a:lnTo>
                    <a:pt x="31481" y="2807"/>
                  </a:lnTo>
                  <a:lnTo>
                    <a:pt x="31502" y="2412"/>
                  </a:lnTo>
                  <a:lnTo>
                    <a:pt x="31460" y="2100"/>
                  </a:lnTo>
                  <a:lnTo>
                    <a:pt x="31440" y="197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11" y="1560"/>
                  </a:lnTo>
                  <a:lnTo>
                    <a:pt x="31128" y="1497"/>
                  </a:lnTo>
                  <a:lnTo>
                    <a:pt x="31003" y="1414"/>
                  </a:lnTo>
                  <a:lnTo>
                    <a:pt x="30878" y="1352"/>
                  </a:lnTo>
                  <a:lnTo>
                    <a:pt x="30587" y="1248"/>
                  </a:lnTo>
                  <a:lnTo>
                    <a:pt x="30213" y="1123"/>
                  </a:lnTo>
                  <a:lnTo>
                    <a:pt x="29423" y="915"/>
                  </a:lnTo>
                  <a:lnTo>
                    <a:pt x="28612" y="749"/>
                  </a:lnTo>
                  <a:lnTo>
                    <a:pt x="27822" y="603"/>
                  </a:lnTo>
                  <a:lnTo>
                    <a:pt x="27011" y="499"/>
                  </a:lnTo>
                  <a:lnTo>
                    <a:pt x="26200" y="395"/>
                  </a:lnTo>
                  <a:lnTo>
                    <a:pt x="25389" y="333"/>
                  </a:lnTo>
                  <a:lnTo>
                    <a:pt x="23767" y="208"/>
                  </a:lnTo>
                  <a:lnTo>
                    <a:pt x="22582" y="146"/>
                  </a:lnTo>
                  <a:lnTo>
                    <a:pt x="21397" y="83"/>
                  </a:lnTo>
                  <a:lnTo>
                    <a:pt x="19006" y="21"/>
                  </a:lnTo>
                  <a:lnTo>
                    <a:pt x="166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89" name="Google Shape;6089;p35"/>
            <p:cNvSpPr/>
            <p:nvPr/>
          </p:nvSpPr>
          <p:spPr>
            <a:xfrm>
              <a:off x="3996875" y="5116100"/>
              <a:ext cx="755825" cy="237075"/>
            </a:xfrm>
            <a:custGeom>
              <a:avLst/>
              <a:gdLst/>
              <a:ahLst/>
              <a:cxnLst/>
              <a:rect l="l" t="t" r="r" b="b"/>
              <a:pathLst>
                <a:path w="30233" h="9483" extrusionOk="0">
                  <a:moveTo>
                    <a:pt x="16198" y="1"/>
                  </a:moveTo>
                  <a:lnTo>
                    <a:pt x="15220" y="22"/>
                  </a:lnTo>
                  <a:lnTo>
                    <a:pt x="14264" y="63"/>
                  </a:lnTo>
                  <a:lnTo>
                    <a:pt x="13287" y="146"/>
                  </a:lnTo>
                  <a:lnTo>
                    <a:pt x="12185" y="126"/>
                  </a:lnTo>
                  <a:lnTo>
                    <a:pt x="11103" y="146"/>
                  </a:lnTo>
                  <a:lnTo>
                    <a:pt x="9045" y="209"/>
                  </a:lnTo>
                  <a:lnTo>
                    <a:pt x="8026" y="230"/>
                  </a:lnTo>
                  <a:lnTo>
                    <a:pt x="7007" y="292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0" y="541"/>
                  </a:lnTo>
                  <a:lnTo>
                    <a:pt x="2911" y="687"/>
                  </a:lnTo>
                  <a:lnTo>
                    <a:pt x="2599" y="749"/>
                  </a:lnTo>
                  <a:lnTo>
                    <a:pt x="2308" y="833"/>
                  </a:lnTo>
                  <a:lnTo>
                    <a:pt x="2038" y="936"/>
                  </a:lnTo>
                  <a:lnTo>
                    <a:pt x="1788" y="1061"/>
                  </a:lnTo>
                  <a:lnTo>
                    <a:pt x="1539" y="1207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69" y="1976"/>
                  </a:lnTo>
                  <a:lnTo>
                    <a:pt x="624" y="2205"/>
                  </a:lnTo>
                  <a:lnTo>
                    <a:pt x="499" y="2434"/>
                  </a:lnTo>
                  <a:lnTo>
                    <a:pt x="374" y="2683"/>
                  </a:lnTo>
                  <a:lnTo>
                    <a:pt x="270" y="2953"/>
                  </a:lnTo>
                  <a:lnTo>
                    <a:pt x="187" y="3224"/>
                  </a:lnTo>
                  <a:lnTo>
                    <a:pt x="125" y="3494"/>
                  </a:lnTo>
                  <a:lnTo>
                    <a:pt x="83" y="3764"/>
                  </a:lnTo>
                  <a:lnTo>
                    <a:pt x="21" y="4263"/>
                  </a:lnTo>
                  <a:lnTo>
                    <a:pt x="0" y="4762"/>
                  </a:lnTo>
                  <a:lnTo>
                    <a:pt x="0" y="5241"/>
                  </a:lnTo>
                  <a:lnTo>
                    <a:pt x="0" y="5740"/>
                  </a:lnTo>
                  <a:lnTo>
                    <a:pt x="42" y="6218"/>
                  </a:lnTo>
                  <a:lnTo>
                    <a:pt x="83" y="6717"/>
                  </a:lnTo>
                  <a:lnTo>
                    <a:pt x="229" y="7694"/>
                  </a:lnTo>
                  <a:lnTo>
                    <a:pt x="312" y="8214"/>
                  </a:lnTo>
                  <a:lnTo>
                    <a:pt x="374" y="8422"/>
                  </a:lnTo>
                  <a:lnTo>
                    <a:pt x="437" y="8630"/>
                  </a:lnTo>
                  <a:lnTo>
                    <a:pt x="520" y="8796"/>
                  </a:lnTo>
                  <a:lnTo>
                    <a:pt x="603" y="8942"/>
                  </a:lnTo>
                  <a:lnTo>
                    <a:pt x="686" y="9066"/>
                  </a:lnTo>
                  <a:lnTo>
                    <a:pt x="811" y="9170"/>
                  </a:lnTo>
                  <a:lnTo>
                    <a:pt x="936" y="9254"/>
                  </a:lnTo>
                  <a:lnTo>
                    <a:pt x="1081" y="9316"/>
                  </a:lnTo>
                  <a:lnTo>
                    <a:pt x="1248" y="9378"/>
                  </a:lnTo>
                  <a:lnTo>
                    <a:pt x="1435" y="9420"/>
                  </a:lnTo>
                  <a:lnTo>
                    <a:pt x="1643" y="9462"/>
                  </a:lnTo>
                  <a:lnTo>
                    <a:pt x="1871" y="9482"/>
                  </a:lnTo>
                  <a:lnTo>
                    <a:pt x="3368" y="9482"/>
                  </a:lnTo>
                  <a:lnTo>
                    <a:pt x="4325" y="9462"/>
                  </a:lnTo>
                  <a:lnTo>
                    <a:pt x="6259" y="9358"/>
                  </a:lnTo>
                  <a:lnTo>
                    <a:pt x="8172" y="9233"/>
                  </a:lnTo>
                  <a:lnTo>
                    <a:pt x="10085" y="9129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1" y="8775"/>
                  </a:lnTo>
                  <a:lnTo>
                    <a:pt x="23246" y="8630"/>
                  </a:lnTo>
                  <a:lnTo>
                    <a:pt x="24556" y="8567"/>
                  </a:lnTo>
                  <a:lnTo>
                    <a:pt x="25887" y="8505"/>
                  </a:lnTo>
                  <a:lnTo>
                    <a:pt x="26532" y="8463"/>
                  </a:lnTo>
                  <a:lnTo>
                    <a:pt x="27197" y="8380"/>
                  </a:lnTo>
                  <a:lnTo>
                    <a:pt x="27862" y="8297"/>
                  </a:lnTo>
                  <a:lnTo>
                    <a:pt x="28507" y="8152"/>
                  </a:lnTo>
                  <a:lnTo>
                    <a:pt x="28902" y="8048"/>
                  </a:lnTo>
                  <a:lnTo>
                    <a:pt x="29235" y="7944"/>
                  </a:lnTo>
                  <a:lnTo>
                    <a:pt x="29380" y="7860"/>
                  </a:lnTo>
                  <a:lnTo>
                    <a:pt x="29505" y="7798"/>
                  </a:lnTo>
                  <a:lnTo>
                    <a:pt x="29609" y="7694"/>
                  </a:lnTo>
                  <a:lnTo>
                    <a:pt x="29713" y="7611"/>
                  </a:lnTo>
                  <a:lnTo>
                    <a:pt x="29796" y="7507"/>
                  </a:lnTo>
                  <a:lnTo>
                    <a:pt x="29879" y="7382"/>
                  </a:lnTo>
                  <a:lnTo>
                    <a:pt x="29942" y="7257"/>
                  </a:lnTo>
                  <a:lnTo>
                    <a:pt x="30004" y="7112"/>
                  </a:lnTo>
                  <a:lnTo>
                    <a:pt x="30087" y="6758"/>
                  </a:lnTo>
                  <a:lnTo>
                    <a:pt x="30150" y="6343"/>
                  </a:lnTo>
                  <a:lnTo>
                    <a:pt x="30212" y="5823"/>
                  </a:lnTo>
                  <a:lnTo>
                    <a:pt x="30233" y="5282"/>
                  </a:lnTo>
                  <a:lnTo>
                    <a:pt x="30233" y="4742"/>
                  </a:lnTo>
                  <a:lnTo>
                    <a:pt x="30212" y="4222"/>
                  </a:lnTo>
                  <a:lnTo>
                    <a:pt x="30191" y="3681"/>
                  </a:lnTo>
                  <a:lnTo>
                    <a:pt x="30129" y="3161"/>
                  </a:lnTo>
                  <a:lnTo>
                    <a:pt x="30004" y="2080"/>
                  </a:lnTo>
                  <a:lnTo>
                    <a:pt x="29942" y="1768"/>
                  </a:lnTo>
                  <a:lnTo>
                    <a:pt x="29879" y="1498"/>
                  </a:lnTo>
                  <a:lnTo>
                    <a:pt x="29796" y="1311"/>
                  </a:lnTo>
                  <a:lnTo>
                    <a:pt x="29754" y="1228"/>
                  </a:lnTo>
                  <a:lnTo>
                    <a:pt x="29692" y="1144"/>
                  </a:lnTo>
                  <a:lnTo>
                    <a:pt x="29609" y="1103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8" y="895"/>
                  </a:lnTo>
                  <a:lnTo>
                    <a:pt x="28756" y="853"/>
                  </a:lnTo>
                  <a:lnTo>
                    <a:pt x="26823" y="645"/>
                  </a:lnTo>
                  <a:lnTo>
                    <a:pt x="24889" y="437"/>
                  </a:lnTo>
                  <a:lnTo>
                    <a:pt x="22976" y="271"/>
                  </a:lnTo>
                  <a:lnTo>
                    <a:pt x="21042" y="126"/>
                  </a:lnTo>
                  <a:lnTo>
                    <a:pt x="20065" y="63"/>
                  </a:lnTo>
                  <a:lnTo>
                    <a:pt x="19109" y="22"/>
                  </a:lnTo>
                  <a:lnTo>
                    <a:pt x="181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90" name="Google Shape;6090;p35"/>
            <p:cNvSpPr/>
            <p:nvPr/>
          </p:nvSpPr>
          <p:spPr>
            <a:xfrm>
              <a:off x="4043650" y="482552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779" y="1"/>
                  </a:moveTo>
                  <a:lnTo>
                    <a:pt x="5427" y="21"/>
                  </a:lnTo>
                  <a:lnTo>
                    <a:pt x="4097" y="42"/>
                  </a:lnTo>
                  <a:lnTo>
                    <a:pt x="1414" y="125"/>
                  </a:lnTo>
                  <a:lnTo>
                    <a:pt x="1165" y="146"/>
                  </a:lnTo>
                  <a:lnTo>
                    <a:pt x="915" y="209"/>
                  </a:lnTo>
                  <a:lnTo>
                    <a:pt x="687" y="271"/>
                  </a:lnTo>
                  <a:lnTo>
                    <a:pt x="458" y="396"/>
                  </a:lnTo>
                  <a:lnTo>
                    <a:pt x="354" y="458"/>
                  </a:lnTo>
                  <a:lnTo>
                    <a:pt x="250" y="520"/>
                  </a:lnTo>
                  <a:lnTo>
                    <a:pt x="167" y="604"/>
                  </a:lnTo>
                  <a:lnTo>
                    <a:pt x="104" y="708"/>
                  </a:lnTo>
                  <a:lnTo>
                    <a:pt x="63" y="791"/>
                  </a:lnTo>
                  <a:lnTo>
                    <a:pt x="21" y="895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9"/>
                  </a:lnTo>
                  <a:lnTo>
                    <a:pt x="42" y="1373"/>
                  </a:lnTo>
                  <a:lnTo>
                    <a:pt x="84" y="1477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6"/>
                  </a:lnTo>
                  <a:lnTo>
                    <a:pt x="499" y="1810"/>
                  </a:lnTo>
                  <a:lnTo>
                    <a:pt x="666" y="1872"/>
                  </a:lnTo>
                  <a:lnTo>
                    <a:pt x="811" y="1934"/>
                  </a:lnTo>
                  <a:lnTo>
                    <a:pt x="978" y="1976"/>
                  </a:lnTo>
                  <a:lnTo>
                    <a:pt x="1144" y="1997"/>
                  </a:lnTo>
                  <a:lnTo>
                    <a:pt x="1477" y="2018"/>
                  </a:lnTo>
                  <a:lnTo>
                    <a:pt x="1830" y="1997"/>
                  </a:lnTo>
                  <a:lnTo>
                    <a:pt x="5926" y="1664"/>
                  </a:lnTo>
                  <a:lnTo>
                    <a:pt x="6945" y="1581"/>
                  </a:lnTo>
                  <a:lnTo>
                    <a:pt x="7964" y="1456"/>
                  </a:lnTo>
                  <a:lnTo>
                    <a:pt x="8983" y="1331"/>
                  </a:lnTo>
                  <a:lnTo>
                    <a:pt x="10002" y="1186"/>
                  </a:lnTo>
                  <a:lnTo>
                    <a:pt x="10646" y="1103"/>
                  </a:lnTo>
                  <a:lnTo>
                    <a:pt x="11312" y="999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10" y="770"/>
                  </a:lnTo>
                  <a:lnTo>
                    <a:pt x="12642" y="666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6"/>
                  </a:lnTo>
                  <a:lnTo>
                    <a:pt x="12143" y="375"/>
                  </a:lnTo>
                  <a:lnTo>
                    <a:pt x="11457" y="292"/>
                  </a:lnTo>
                  <a:lnTo>
                    <a:pt x="10792" y="209"/>
                  </a:lnTo>
                  <a:lnTo>
                    <a:pt x="10126" y="146"/>
                  </a:lnTo>
                  <a:lnTo>
                    <a:pt x="9461" y="105"/>
                  </a:lnTo>
                  <a:lnTo>
                    <a:pt x="8110" y="42"/>
                  </a:lnTo>
                  <a:lnTo>
                    <a:pt x="6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91" name="Google Shape;6091;p35"/>
            <p:cNvSpPr/>
            <p:nvPr/>
          </p:nvSpPr>
          <p:spPr>
            <a:xfrm>
              <a:off x="4062350" y="516340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3016" y="1"/>
                  </a:moveTo>
                  <a:lnTo>
                    <a:pt x="2475" y="22"/>
                  </a:lnTo>
                  <a:lnTo>
                    <a:pt x="1935" y="63"/>
                  </a:lnTo>
                  <a:lnTo>
                    <a:pt x="1394" y="105"/>
                  </a:lnTo>
                  <a:lnTo>
                    <a:pt x="1165" y="126"/>
                  </a:lnTo>
                  <a:lnTo>
                    <a:pt x="937" y="167"/>
                  </a:lnTo>
                  <a:lnTo>
                    <a:pt x="708" y="230"/>
                  </a:lnTo>
                  <a:lnTo>
                    <a:pt x="479" y="334"/>
                  </a:lnTo>
                  <a:lnTo>
                    <a:pt x="375" y="417"/>
                  </a:lnTo>
                  <a:lnTo>
                    <a:pt x="271" y="500"/>
                  </a:lnTo>
                  <a:lnTo>
                    <a:pt x="167" y="604"/>
                  </a:lnTo>
                  <a:lnTo>
                    <a:pt x="105" y="687"/>
                  </a:lnTo>
                  <a:lnTo>
                    <a:pt x="42" y="812"/>
                  </a:lnTo>
                  <a:lnTo>
                    <a:pt x="22" y="937"/>
                  </a:lnTo>
                  <a:lnTo>
                    <a:pt x="1" y="1061"/>
                  </a:lnTo>
                  <a:lnTo>
                    <a:pt x="22" y="1207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8"/>
                  </a:lnTo>
                  <a:lnTo>
                    <a:pt x="458" y="1810"/>
                  </a:lnTo>
                  <a:lnTo>
                    <a:pt x="583" y="1852"/>
                  </a:lnTo>
                  <a:lnTo>
                    <a:pt x="729" y="1893"/>
                  </a:lnTo>
                  <a:lnTo>
                    <a:pt x="874" y="1914"/>
                  </a:lnTo>
                  <a:lnTo>
                    <a:pt x="1020" y="1914"/>
                  </a:lnTo>
                  <a:lnTo>
                    <a:pt x="1311" y="1893"/>
                  </a:lnTo>
                  <a:lnTo>
                    <a:pt x="2371" y="1748"/>
                  </a:lnTo>
                  <a:lnTo>
                    <a:pt x="2891" y="1644"/>
                  </a:lnTo>
                  <a:lnTo>
                    <a:pt x="3411" y="1540"/>
                  </a:lnTo>
                  <a:lnTo>
                    <a:pt x="3931" y="1415"/>
                  </a:lnTo>
                  <a:lnTo>
                    <a:pt x="4451" y="1269"/>
                  </a:lnTo>
                  <a:lnTo>
                    <a:pt x="4970" y="1124"/>
                  </a:lnTo>
                  <a:lnTo>
                    <a:pt x="5469" y="957"/>
                  </a:lnTo>
                  <a:lnTo>
                    <a:pt x="5636" y="916"/>
                  </a:lnTo>
                  <a:lnTo>
                    <a:pt x="5781" y="853"/>
                  </a:lnTo>
                  <a:lnTo>
                    <a:pt x="5864" y="812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1" y="604"/>
                  </a:lnTo>
                  <a:lnTo>
                    <a:pt x="5989" y="542"/>
                  </a:lnTo>
                  <a:lnTo>
                    <a:pt x="5948" y="500"/>
                  </a:lnTo>
                  <a:lnTo>
                    <a:pt x="5698" y="375"/>
                  </a:lnTo>
                  <a:lnTo>
                    <a:pt x="5158" y="230"/>
                  </a:lnTo>
                  <a:lnTo>
                    <a:pt x="4638" y="126"/>
                  </a:lnTo>
                  <a:lnTo>
                    <a:pt x="4097" y="43"/>
                  </a:lnTo>
                  <a:lnTo>
                    <a:pt x="3556" y="22"/>
                  </a:lnTo>
                  <a:lnTo>
                    <a:pt x="30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92" name="Google Shape;6092;p35"/>
            <p:cNvSpPr/>
            <p:nvPr/>
          </p:nvSpPr>
          <p:spPr>
            <a:xfrm>
              <a:off x="4410125" y="4822925"/>
              <a:ext cx="78500" cy="34325"/>
            </a:xfrm>
            <a:custGeom>
              <a:avLst/>
              <a:gdLst/>
              <a:ahLst/>
              <a:cxnLst/>
              <a:rect l="l" t="t" r="r" b="b"/>
              <a:pathLst>
                <a:path w="3140" h="1373" extrusionOk="0">
                  <a:moveTo>
                    <a:pt x="1102" y="1"/>
                  </a:moveTo>
                  <a:lnTo>
                    <a:pt x="894" y="42"/>
                  </a:lnTo>
                  <a:lnTo>
                    <a:pt x="728" y="63"/>
                  </a:lnTo>
                  <a:lnTo>
                    <a:pt x="541" y="125"/>
                  </a:lnTo>
                  <a:lnTo>
                    <a:pt x="395" y="188"/>
                  </a:lnTo>
                  <a:lnTo>
                    <a:pt x="271" y="292"/>
                  </a:lnTo>
                  <a:lnTo>
                    <a:pt x="125" y="417"/>
                  </a:lnTo>
                  <a:lnTo>
                    <a:pt x="42" y="562"/>
                  </a:lnTo>
                  <a:lnTo>
                    <a:pt x="21" y="645"/>
                  </a:lnTo>
                  <a:lnTo>
                    <a:pt x="0" y="728"/>
                  </a:lnTo>
                  <a:lnTo>
                    <a:pt x="0" y="812"/>
                  </a:lnTo>
                  <a:lnTo>
                    <a:pt x="21" y="895"/>
                  </a:lnTo>
                  <a:lnTo>
                    <a:pt x="63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50" y="1248"/>
                  </a:lnTo>
                  <a:lnTo>
                    <a:pt x="333" y="1290"/>
                  </a:lnTo>
                  <a:lnTo>
                    <a:pt x="416" y="1331"/>
                  </a:lnTo>
                  <a:lnTo>
                    <a:pt x="520" y="1352"/>
                  </a:lnTo>
                  <a:lnTo>
                    <a:pt x="624" y="1373"/>
                  </a:lnTo>
                  <a:lnTo>
                    <a:pt x="957" y="1373"/>
                  </a:lnTo>
                  <a:lnTo>
                    <a:pt x="1269" y="1352"/>
                  </a:lnTo>
                  <a:lnTo>
                    <a:pt x="1601" y="1311"/>
                  </a:lnTo>
                  <a:lnTo>
                    <a:pt x="1913" y="1248"/>
                  </a:lnTo>
                  <a:lnTo>
                    <a:pt x="2225" y="1165"/>
                  </a:lnTo>
                  <a:lnTo>
                    <a:pt x="2537" y="1061"/>
                  </a:lnTo>
                  <a:lnTo>
                    <a:pt x="2828" y="936"/>
                  </a:lnTo>
                  <a:lnTo>
                    <a:pt x="3140" y="770"/>
                  </a:lnTo>
                  <a:lnTo>
                    <a:pt x="3015" y="624"/>
                  </a:lnTo>
                  <a:lnTo>
                    <a:pt x="2870" y="500"/>
                  </a:lnTo>
                  <a:lnTo>
                    <a:pt x="2703" y="396"/>
                  </a:lnTo>
                  <a:lnTo>
                    <a:pt x="2537" y="292"/>
                  </a:lnTo>
                  <a:lnTo>
                    <a:pt x="2350" y="209"/>
                  </a:lnTo>
                  <a:lnTo>
                    <a:pt x="2142" y="146"/>
                  </a:lnTo>
                  <a:lnTo>
                    <a:pt x="1934" y="84"/>
                  </a:lnTo>
                  <a:lnTo>
                    <a:pt x="1726" y="42"/>
                  </a:lnTo>
                  <a:lnTo>
                    <a:pt x="1518" y="21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093" name="Google Shape;6093;p35"/>
          <p:cNvGrpSpPr/>
          <p:nvPr/>
        </p:nvGrpSpPr>
        <p:grpSpPr>
          <a:xfrm rot="4288250" flipH="1">
            <a:off x="3077810" y="4287602"/>
            <a:ext cx="398501" cy="582745"/>
            <a:chOff x="8492491" y="1981586"/>
            <a:chExt cx="299605" cy="438125"/>
          </a:xfrm>
        </p:grpSpPr>
        <p:sp>
          <p:nvSpPr>
            <p:cNvPr id="6094" name="Google Shape;6094;p35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95" name="Google Shape;6095;p35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096" name="Google Shape;6096;p35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1" name="Google Shape;6101;p36"/>
          <p:cNvSpPr/>
          <p:nvPr/>
        </p:nvSpPr>
        <p:spPr>
          <a:xfrm>
            <a:off x="1993856" y="618903"/>
            <a:ext cx="8174127" cy="822360"/>
          </a:xfrm>
          <a:prstGeom prst="roundRect">
            <a:avLst>
              <a:gd name="adj" fmla="val 16667"/>
            </a:avLst>
          </a:prstGeom>
          <a:solidFill>
            <a:srgbClr val="FFC130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>
              <a:solidFill>
                <a:schemeClr val="lt1"/>
              </a:solidFill>
            </a:endParaRPr>
          </a:p>
        </p:txBody>
      </p:sp>
      <p:sp>
        <p:nvSpPr>
          <p:cNvPr id="6102" name="Google Shape;6102;p3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>
                <a:solidFill>
                  <a:schemeClr val="dk1"/>
                </a:solidFill>
              </a:rPr>
              <a:t>TEMPLATE WITH WORDARTS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6105" name="Google Shape;6105;p36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t" anchorCtr="0">
            <a:noAutofit/>
          </a:bodyPr>
          <a:lstStyle/>
          <a:p>
            <a:pPr marL="0" indent="0">
              <a:buNone/>
            </a:pPr>
            <a:r>
              <a:rPr lang="en"/>
              <a:t>This is WordArt text. If you want to modify it:</a:t>
            </a:r>
            <a:endParaRPr/>
          </a:p>
          <a:p>
            <a:pPr indent="-430721">
              <a:spcBef>
                <a:spcPts val="2128"/>
              </a:spcBef>
              <a:buClr>
                <a:schemeClr val="accent3"/>
              </a:buClr>
              <a:buSzPts val="1500"/>
              <a:buChar char="●"/>
            </a:pPr>
            <a:r>
              <a:rPr lang="en"/>
              <a:t>Double click on it</a:t>
            </a:r>
            <a:endParaRPr/>
          </a:p>
          <a:p>
            <a:pPr indent="-430721">
              <a:buClr>
                <a:schemeClr val="accent3"/>
              </a:buClr>
              <a:buSzPts val="1500"/>
              <a:buChar char="●"/>
            </a:pPr>
            <a:r>
              <a:rPr lang="en"/>
              <a:t>Type your new text in the dialog box</a:t>
            </a:r>
            <a:endParaRPr/>
          </a:p>
          <a:p>
            <a:pPr indent="-430721">
              <a:buClr>
                <a:schemeClr val="accent3"/>
              </a:buClr>
              <a:buSzPts val="1500"/>
              <a:buChar char="●"/>
            </a:pPr>
            <a:r>
              <a:rPr lang="en"/>
              <a:t>You can change the fill color in the top menu</a:t>
            </a:r>
            <a:endParaRPr/>
          </a:p>
          <a:p>
            <a:pPr indent="-430721">
              <a:buClr>
                <a:schemeClr val="accent3"/>
              </a:buClr>
              <a:buSzPts val="1500"/>
              <a:buChar char="●"/>
            </a:pPr>
            <a:r>
              <a:rPr lang="en"/>
              <a:t>You can also modify the stroke, its color, thickness or type</a:t>
            </a:r>
            <a:endParaRPr/>
          </a:p>
          <a:p>
            <a:pPr indent="-430721">
              <a:buClr>
                <a:schemeClr val="accent3"/>
              </a:buClr>
              <a:buSzPts val="1500"/>
              <a:buChar char="●"/>
            </a:pPr>
            <a:r>
              <a:rPr lang="en"/>
              <a:t>Press Enter</a:t>
            </a:r>
            <a:endParaRPr/>
          </a:p>
        </p:txBody>
      </p:sp>
      <p:sp>
        <p:nvSpPr>
          <p:cNvPr id="6103" name="Google Shape;6103;p36"/>
          <p:cNvSpPr/>
          <p:nvPr/>
        </p:nvSpPr>
        <p:spPr>
          <a:xfrm>
            <a:off x="2647475" y="4997680"/>
            <a:ext cx="6866889" cy="612045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2479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3"/>
                </a:solidFill>
                <a:latin typeface="Modak"/>
              </a:rPr>
              <a:t>WHOLE NUMBERS</a:t>
            </a:r>
          </a:p>
        </p:txBody>
      </p:sp>
      <p:sp>
        <p:nvSpPr>
          <p:cNvPr id="6104" name="Google Shape;6104;p36"/>
          <p:cNvSpPr/>
          <p:nvPr/>
        </p:nvSpPr>
        <p:spPr>
          <a:xfrm>
            <a:off x="3127030" y="4507093"/>
            <a:ext cx="5893621" cy="271524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2479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Modak"/>
              </a:rPr>
              <a:t>MATH SUBJECT FOR ELEMENTARY -</a:t>
            </a:r>
          </a:p>
        </p:txBody>
      </p:sp>
      <p:grpSp>
        <p:nvGrpSpPr>
          <p:cNvPr id="6106" name="Google Shape;6106;p36"/>
          <p:cNvGrpSpPr/>
          <p:nvPr/>
        </p:nvGrpSpPr>
        <p:grpSpPr>
          <a:xfrm>
            <a:off x="5821521" y="265787"/>
            <a:ext cx="518797" cy="518752"/>
            <a:chOff x="6793725" y="-1219900"/>
            <a:chExt cx="288850" cy="288825"/>
          </a:xfrm>
        </p:grpSpPr>
        <p:sp>
          <p:nvSpPr>
            <p:cNvPr id="6107" name="Google Shape;6107;p36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08" name="Google Shape;6108;p36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09" name="Google Shape;6109;p36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10" name="Google Shape;6110;p36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11" name="Google Shape;6111;p36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112" name="Google Shape;6112;p36"/>
          <p:cNvGrpSpPr/>
          <p:nvPr/>
        </p:nvGrpSpPr>
        <p:grpSpPr>
          <a:xfrm>
            <a:off x="10546065" y="265782"/>
            <a:ext cx="478102" cy="205228"/>
            <a:chOff x="6890975" y="4910000"/>
            <a:chExt cx="958575" cy="415350"/>
          </a:xfrm>
        </p:grpSpPr>
        <p:sp>
          <p:nvSpPr>
            <p:cNvPr id="6113" name="Google Shape;6113;p36"/>
            <p:cNvSpPr/>
            <p:nvPr/>
          </p:nvSpPr>
          <p:spPr>
            <a:xfrm>
              <a:off x="6890975" y="4916250"/>
              <a:ext cx="954400" cy="409100"/>
            </a:xfrm>
            <a:custGeom>
              <a:avLst/>
              <a:gdLst/>
              <a:ahLst/>
              <a:cxnLst/>
              <a:rect l="l" t="t" r="r" b="b"/>
              <a:pathLst>
                <a:path w="38176" h="16364" extrusionOk="0">
                  <a:moveTo>
                    <a:pt x="31252" y="1248"/>
                  </a:moveTo>
                  <a:lnTo>
                    <a:pt x="32167" y="1268"/>
                  </a:lnTo>
                  <a:lnTo>
                    <a:pt x="33082" y="1310"/>
                  </a:lnTo>
                  <a:lnTo>
                    <a:pt x="33996" y="1372"/>
                  </a:lnTo>
                  <a:lnTo>
                    <a:pt x="34142" y="1393"/>
                  </a:lnTo>
                  <a:lnTo>
                    <a:pt x="34537" y="1435"/>
                  </a:lnTo>
                  <a:lnTo>
                    <a:pt x="34849" y="1476"/>
                  </a:lnTo>
                  <a:lnTo>
                    <a:pt x="35078" y="1559"/>
                  </a:lnTo>
                  <a:lnTo>
                    <a:pt x="35161" y="1601"/>
                  </a:lnTo>
                  <a:lnTo>
                    <a:pt x="35244" y="1663"/>
                  </a:lnTo>
                  <a:lnTo>
                    <a:pt x="35327" y="1726"/>
                  </a:lnTo>
                  <a:lnTo>
                    <a:pt x="35369" y="1809"/>
                  </a:lnTo>
                  <a:lnTo>
                    <a:pt x="35431" y="1913"/>
                  </a:lnTo>
                  <a:lnTo>
                    <a:pt x="35473" y="2038"/>
                  </a:lnTo>
                  <a:lnTo>
                    <a:pt x="35535" y="2308"/>
                  </a:lnTo>
                  <a:lnTo>
                    <a:pt x="35597" y="2661"/>
                  </a:lnTo>
                  <a:lnTo>
                    <a:pt x="35743" y="3888"/>
                  </a:lnTo>
                  <a:lnTo>
                    <a:pt x="35868" y="5094"/>
                  </a:lnTo>
                  <a:lnTo>
                    <a:pt x="35930" y="5718"/>
                  </a:lnTo>
                  <a:lnTo>
                    <a:pt x="35972" y="6321"/>
                  </a:lnTo>
                  <a:lnTo>
                    <a:pt x="35993" y="6945"/>
                  </a:lnTo>
                  <a:lnTo>
                    <a:pt x="36013" y="7548"/>
                  </a:lnTo>
                  <a:lnTo>
                    <a:pt x="35993" y="8317"/>
                  </a:lnTo>
                  <a:lnTo>
                    <a:pt x="35930" y="9107"/>
                  </a:lnTo>
                  <a:lnTo>
                    <a:pt x="35847" y="9877"/>
                  </a:lnTo>
                  <a:lnTo>
                    <a:pt x="35785" y="10272"/>
                  </a:lnTo>
                  <a:lnTo>
                    <a:pt x="35701" y="10667"/>
                  </a:lnTo>
                  <a:lnTo>
                    <a:pt x="35577" y="11103"/>
                  </a:lnTo>
                  <a:lnTo>
                    <a:pt x="35514" y="11291"/>
                  </a:lnTo>
                  <a:lnTo>
                    <a:pt x="35452" y="11478"/>
                  </a:lnTo>
                  <a:lnTo>
                    <a:pt x="35369" y="11644"/>
                  </a:lnTo>
                  <a:lnTo>
                    <a:pt x="35265" y="11769"/>
                  </a:lnTo>
                  <a:lnTo>
                    <a:pt x="35182" y="11914"/>
                  </a:lnTo>
                  <a:lnTo>
                    <a:pt x="35057" y="12018"/>
                  </a:lnTo>
                  <a:lnTo>
                    <a:pt x="34932" y="12122"/>
                  </a:lnTo>
                  <a:lnTo>
                    <a:pt x="34807" y="12205"/>
                  </a:lnTo>
                  <a:lnTo>
                    <a:pt x="34662" y="12289"/>
                  </a:lnTo>
                  <a:lnTo>
                    <a:pt x="34495" y="12372"/>
                  </a:lnTo>
                  <a:lnTo>
                    <a:pt x="34308" y="12413"/>
                  </a:lnTo>
                  <a:lnTo>
                    <a:pt x="34121" y="12476"/>
                  </a:lnTo>
                  <a:lnTo>
                    <a:pt x="33664" y="12538"/>
                  </a:lnTo>
                  <a:lnTo>
                    <a:pt x="32541" y="12684"/>
                  </a:lnTo>
                  <a:lnTo>
                    <a:pt x="31418" y="12788"/>
                  </a:lnTo>
                  <a:lnTo>
                    <a:pt x="30295" y="12871"/>
                  </a:lnTo>
                  <a:lnTo>
                    <a:pt x="29173" y="12954"/>
                  </a:lnTo>
                  <a:lnTo>
                    <a:pt x="26927" y="13079"/>
                  </a:lnTo>
                  <a:lnTo>
                    <a:pt x="24660" y="13183"/>
                  </a:lnTo>
                  <a:lnTo>
                    <a:pt x="21666" y="13328"/>
                  </a:lnTo>
                  <a:lnTo>
                    <a:pt x="18651" y="13536"/>
                  </a:lnTo>
                  <a:lnTo>
                    <a:pt x="15657" y="13765"/>
                  </a:lnTo>
                  <a:lnTo>
                    <a:pt x="12642" y="14014"/>
                  </a:lnTo>
                  <a:lnTo>
                    <a:pt x="11332" y="14118"/>
                  </a:lnTo>
                  <a:lnTo>
                    <a:pt x="10002" y="14201"/>
                  </a:lnTo>
                  <a:lnTo>
                    <a:pt x="7361" y="14368"/>
                  </a:lnTo>
                  <a:lnTo>
                    <a:pt x="7361" y="14305"/>
                  </a:lnTo>
                  <a:lnTo>
                    <a:pt x="4096" y="14285"/>
                  </a:lnTo>
                  <a:lnTo>
                    <a:pt x="3785" y="14285"/>
                  </a:lnTo>
                  <a:lnTo>
                    <a:pt x="3473" y="14222"/>
                  </a:lnTo>
                  <a:lnTo>
                    <a:pt x="3161" y="14139"/>
                  </a:lnTo>
                  <a:lnTo>
                    <a:pt x="2849" y="14056"/>
                  </a:lnTo>
                  <a:lnTo>
                    <a:pt x="2641" y="13973"/>
                  </a:lnTo>
                  <a:lnTo>
                    <a:pt x="2433" y="13869"/>
                  </a:lnTo>
                  <a:lnTo>
                    <a:pt x="2267" y="13744"/>
                  </a:lnTo>
                  <a:lnTo>
                    <a:pt x="2121" y="13599"/>
                  </a:lnTo>
                  <a:lnTo>
                    <a:pt x="1996" y="13432"/>
                  </a:lnTo>
                  <a:lnTo>
                    <a:pt x="1892" y="13245"/>
                  </a:lnTo>
                  <a:lnTo>
                    <a:pt x="1809" y="13037"/>
                  </a:lnTo>
                  <a:lnTo>
                    <a:pt x="1747" y="12808"/>
                  </a:lnTo>
                  <a:lnTo>
                    <a:pt x="1601" y="12039"/>
                  </a:lnTo>
                  <a:lnTo>
                    <a:pt x="1477" y="11249"/>
                  </a:lnTo>
                  <a:lnTo>
                    <a:pt x="1393" y="10459"/>
                  </a:lnTo>
                  <a:lnTo>
                    <a:pt x="1331" y="9669"/>
                  </a:lnTo>
                  <a:lnTo>
                    <a:pt x="1289" y="8879"/>
                  </a:lnTo>
                  <a:lnTo>
                    <a:pt x="1248" y="8068"/>
                  </a:lnTo>
                  <a:lnTo>
                    <a:pt x="1248" y="6487"/>
                  </a:lnTo>
                  <a:lnTo>
                    <a:pt x="1248" y="5510"/>
                  </a:lnTo>
                  <a:lnTo>
                    <a:pt x="1248" y="5302"/>
                  </a:lnTo>
                  <a:lnTo>
                    <a:pt x="1269" y="5115"/>
                  </a:lnTo>
                  <a:lnTo>
                    <a:pt x="1310" y="4928"/>
                  </a:lnTo>
                  <a:lnTo>
                    <a:pt x="1352" y="4741"/>
                  </a:lnTo>
                  <a:lnTo>
                    <a:pt x="1435" y="4595"/>
                  </a:lnTo>
                  <a:lnTo>
                    <a:pt x="1497" y="4429"/>
                  </a:lnTo>
                  <a:lnTo>
                    <a:pt x="1580" y="4283"/>
                  </a:lnTo>
                  <a:lnTo>
                    <a:pt x="1684" y="4138"/>
                  </a:lnTo>
                  <a:lnTo>
                    <a:pt x="1809" y="4013"/>
                  </a:lnTo>
                  <a:lnTo>
                    <a:pt x="1934" y="3888"/>
                  </a:lnTo>
                  <a:lnTo>
                    <a:pt x="2059" y="3784"/>
                  </a:lnTo>
                  <a:lnTo>
                    <a:pt x="2204" y="3680"/>
                  </a:lnTo>
                  <a:lnTo>
                    <a:pt x="2537" y="3493"/>
                  </a:lnTo>
                  <a:lnTo>
                    <a:pt x="2890" y="3327"/>
                  </a:lnTo>
                  <a:lnTo>
                    <a:pt x="3369" y="3181"/>
                  </a:lnTo>
                  <a:lnTo>
                    <a:pt x="3868" y="3036"/>
                  </a:lnTo>
                  <a:lnTo>
                    <a:pt x="4346" y="2932"/>
                  </a:lnTo>
                  <a:lnTo>
                    <a:pt x="4845" y="2869"/>
                  </a:lnTo>
                  <a:lnTo>
                    <a:pt x="5344" y="2807"/>
                  </a:lnTo>
                  <a:lnTo>
                    <a:pt x="5843" y="2765"/>
                  </a:lnTo>
                  <a:lnTo>
                    <a:pt x="6841" y="2682"/>
                  </a:lnTo>
                  <a:lnTo>
                    <a:pt x="8546" y="2537"/>
                  </a:lnTo>
                  <a:lnTo>
                    <a:pt x="10251" y="2433"/>
                  </a:lnTo>
                  <a:lnTo>
                    <a:pt x="13661" y="2246"/>
                  </a:lnTo>
                  <a:lnTo>
                    <a:pt x="17071" y="2079"/>
                  </a:lnTo>
                  <a:lnTo>
                    <a:pt x="18776" y="1975"/>
                  </a:lnTo>
                  <a:lnTo>
                    <a:pt x="20481" y="1830"/>
                  </a:lnTo>
                  <a:lnTo>
                    <a:pt x="23829" y="1539"/>
                  </a:lnTo>
                  <a:lnTo>
                    <a:pt x="25492" y="1414"/>
                  </a:lnTo>
                  <a:lnTo>
                    <a:pt x="27156" y="1310"/>
                  </a:lnTo>
                  <a:lnTo>
                    <a:pt x="28757" y="1268"/>
                  </a:lnTo>
                  <a:lnTo>
                    <a:pt x="30337" y="1248"/>
                  </a:lnTo>
                  <a:close/>
                  <a:moveTo>
                    <a:pt x="31065" y="0"/>
                  </a:moveTo>
                  <a:lnTo>
                    <a:pt x="29879" y="21"/>
                  </a:lnTo>
                  <a:lnTo>
                    <a:pt x="28694" y="42"/>
                  </a:lnTo>
                  <a:lnTo>
                    <a:pt x="27509" y="83"/>
                  </a:lnTo>
                  <a:lnTo>
                    <a:pt x="26324" y="146"/>
                  </a:lnTo>
                  <a:lnTo>
                    <a:pt x="23974" y="312"/>
                  </a:lnTo>
                  <a:lnTo>
                    <a:pt x="21604" y="520"/>
                  </a:lnTo>
                  <a:lnTo>
                    <a:pt x="17861" y="853"/>
                  </a:lnTo>
                  <a:lnTo>
                    <a:pt x="14098" y="1144"/>
                  </a:lnTo>
                  <a:lnTo>
                    <a:pt x="10334" y="1435"/>
                  </a:lnTo>
                  <a:lnTo>
                    <a:pt x="6592" y="1747"/>
                  </a:lnTo>
                  <a:lnTo>
                    <a:pt x="5406" y="1851"/>
                  </a:lnTo>
                  <a:lnTo>
                    <a:pt x="4803" y="1934"/>
                  </a:lnTo>
                  <a:lnTo>
                    <a:pt x="4221" y="2038"/>
                  </a:lnTo>
                  <a:lnTo>
                    <a:pt x="3639" y="2162"/>
                  </a:lnTo>
                  <a:lnTo>
                    <a:pt x="3057" y="2308"/>
                  </a:lnTo>
                  <a:lnTo>
                    <a:pt x="2495" y="2474"/>
                  </a:lnTo>
                  <a:lnTo>
                    <a:pt x="1934" y="2703"/>
                  </a:lnTo>
                  <a:lnTo>
                    <a:pt x="1580" y="2869"/>
                  </a:lnTo>
                  <a:lnTo>
                    <a:pt x="1248" y="3077"/>
                  </a:lnTo>
                  <a:lnTo>
                    <a:pt x="957" y="3306"/>
                  </a:lnTo>
                  <a:lnTo>
                    <a:pt x="832" y="3431"/>
                  </a:lnTo>
                  <a:lnTo>
                    <a:pt x="728" y="3576"/>
                  </a:lnTo>
                  <a:lnTo>
                    <a:pt x="603" y="3701"/>
                  </a:lnTo>
                  <a:lnTo>
                    <a:pt x="520" y="3867"/>
                  </a:lnTo>
                  <a:lnTo>
                    <a:pt x="416" y="4013"/>
                  </a:lnTo>
                  <a:lnTo>
                    <a:pt x="354" y="4179"/>
                  </a:lnTo>
                  <a:lnTo>
                    <a:pt x="291" y="4366"/>
                  </a:lnTo>
                  <a:lnTo>
                    <a:pt x="229" y="4533"/>
                  </a:lnTo>
                  <a:lnTo>
                    <a:pt x="187" y="4720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0" y="6986"/>
                  </a:lnTo>
                  <a:lnTo>
                    <a:pt x="0" y="8026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4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2"/>
                  </a:lnTo>
                  <a:lnTo>
                    <a:pt x="437" y="12122"/>
                  </a:lnTo>
                  <a:lnTo>
                    <a:pt x="541" y="12621"/>
                  </a:lnTo>
                  <a:lnTo>
                    <a:pt x="686" y="13141"/>
                  </a:lnTo>
                  <a:lnTo>
                    <a:pt x="790" y="13474"/>
                  </a:lnTo>
                  <a:lnTo>
                    <a:pt x="915" y="13806"/>
                  </a:lnTo>
                  <a:lnTo>
                    <a:pt x="1081" y="14118"/>
                  </a:lnTo>
                  <a:lnTo>
                    <a:pt x="1269" y="14409"/>
                  </a:lnTo>
                  <a:lnTo>
                    <a:pt x="1456" y="14680"/>
                  </a:lnTo>
                  <a:lnTo>
                    <a:pt x="1684" y="14950"/>
                  </a:lnTo>
                  <a:lnTo>
                    <a:pt x="1934" y="15179"/>
                  </a:lnTo>
                  <a:lnTo>
                    <a:pt x="2183" y="15387"/>
                  </a:lnTo>
                  <a:lnTo>
                    <a:pt x="2454" y="15574"/>
                  </a:lnTo>
                  <a:lnTo>
                    <a:pt x="2724" y="15740"/>
                  </a:lnTo>
                  <a:lnTo>
                    <a:pt x="3036" y="15886"/>
                  </a:lnTo>
                  <a:lnTo>
                    <a:pt x="3327" y="16010"/>
                  </a:lnTo>
                  <a:lnTo>
                    <a:pt x="3639" y="16114"/>
                  </a:lnTo>
                  <a:lnTo>
                    <a:pt x="3951" y="16177"/>
                  </a:lnTo>
                  <a:lnTo>
                    <a:pt x="4284" y="16239"/>
                  </a:lnTo>
                  <a:lnTo>
                    <a:pt x="4595" y="16260"/>
                  </a:lnTo>
                  <a:lnTo>
                    <a:pt x="6696" y="16302"/>
                  </a:lnTo>
                  <a:lnTo>
                    <a:pt x="8796" y="16343"/>
                  </a:lnTo>
                  <a:lnTo>
                    <a:pt x="12996" y="16364"/>
                  </a:lnTo>
                  <a:lnTo>
                    <a:pt x="13703" y="16364"/>
                  </a:lnTo>
                  <a:lnTo>
                    <a:pt x="14825" y="16343"/>
                  </a:lnTo>
                  <a:lnTo>
                    <a:pt x="15969" y="16322"/>
                  </a:lnTo>
                  <a:lnTo>
                    <a:pt x="17092" y="16281"/>
                  </a:lnTo>
                  <a:lnTo>
                    <a:pt x="18215" y="16198"/>
                  </a:lnTo>
                  <a:lnTo>
                    <a:pt x="19733" y="16031"/>
                  </a:lnTo>
                  <a:lnTo>
                    <a:pt x="21271" y="15865"/>
                  </a:lnTo>
                  <a:lnTo>
                    <a:pt x="22810" y="15699"/>
                  </a:lnTo>
                  <a:lnTo>
                    <a:pt x="23579" y="15636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5"/>
                  </a:lnTo>
                  <a:lnTo>
                    <a:pt x="30254" y="15262"/>
                  </a:lnTo>
                  <a:lnTo>
                    <a:pt x="31439" y="15137"/>
                  </a:lnTo>
                  <a:lnTo>
                    <a:pt x="32603" y="14992"/>
                  </a:lnTo>
                  <a:lnTo>
                    <a:pt x="33789" y="14825"/>
                  </a:lnTo>
                  <a:lnTo>
                    <a:pt x="34267" y="14721"/>
                  </a:lnTo>
                  <a:lnTo>
                    <a:pt x="34745" y="14617"/>
                  </a:lnTo>
                  <a:lnTo>
                    <a:pt x="35161" y="14472"/>
                  </a:lnTo>
                  <a:lnTo>
                    <a:pt x="35556" y="14305"/>
                  </a:lnTo>
                  <a:lnTo>
                    <a:pt x="35930" y="14139"/>
                  </a:lnTo>
                  <a:lnTo>
                    <a:pt x="36263" y="13931"/>
                  </a:lnTo>
                  <a:lnTo>
                    <a:pt x="36575" y="13702"/>
                  </a:lnTo>
                  <a:lnTo>
                    <a:pt x="36845" y="13432"/>
                  </a:lnTo>
                  <a:lnTo>
                    <a:pt x="37095" y="13162"/>
                  </a:lnTo>
                  <a:lnTo>
                    <a:pt x="37302" y="12850"/>
                  </a:lnTo>
                  <a:lnTo>
                    <a:pt x="37490" y="12496"/>
                  </a:lnTo>
                  <a:lnTo>
                    <a:pt x="37656" y="12122"/>
                  </a:lnTo>
                  <a:lnTo>
                    <a:pt x="37781" y="11727"/>
                  </a:lnTo>
                  <a:lnTo>
                    <a:pt x="37885" y="11291"/>
                  </a:lnTo>
                  <a:lnTo>
                    <a:pt x="37968" y="10833"/>
                  </a:lnTo>
                  <a:lnTo>
                    <a:pt x="38009" y="10334"/>
                  </a:lnTo>
                  <a:lnTo>
                    <a:pt x="38134" y="8587"/>
                  </a:lnTo>
                  <a:lnTo>
                    <a:pt x="38176" y="7693"/>
                  </a:lnTo>
                  <a:lnTo>
                    <a:pt x="38176" y="6820"/>
                  </a:lnTo>
                  <a:lnTo>
                    <a:pt x="38176" y="5947"/>
                  </a:lnTo>
                  <a:lnTo>
                    <a:pt x="38113" y="5073"/>
                  </a:lnTo>
                  <a:lnTo>
                    <a:pt x="38072" y="4616"/>
                  </a:lnTo>
                  <a:lnTo>
                    <a:pt x="38009" y="4179"/>
                  </a:lnTo>
                  <a:lnTo>
                    <a:pt x="37947" y="3743"/>
                  </a:lnTo>
                  <a:lnTo>
                    <a:pt x="37864" y="3306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7" y="2183"/>
                  </a:lnTo>
                  <a:lnTo>
                    <a:pt x="37261" y="1934"/>
                  </a:lnTo>
                  <a:lnTo>
                    <a:pt x="37095" y="1684"/>
                  </a:lnTo>
                  <a:lnTo>
                    <a:pt x="36887" y="1455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0" y="853"/>
                  </a:lnTo>
                  <a:lnTo>
                    <a:pt x="35951" y="686"/>
                  </a:lnTo>
                  <a:lnTo>
                    <a:pt x="35701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7"/>
                  </a:lnTo>
                  <a:lnTo>
                    <a:pt x="33747" y="104"/>
                  </a:lnTo>
                  <a:lnTo>
                    <a:pt x="32915" y="42"/>
                  </a:lnTo>
                  <a:lnTo>
                    <a:pt x="32084" y="21"/>
                  </a:lnTo>
                  <a:lnTo>
                    <a:pt x="3125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14" name="Google Shape;6114;p36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fill="none" extrusionOk="0">
                  <a:moveTo>
                    <a:pt x="29090" y="1"/>
                  </a:move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30005" y="1"/>
                  </a:lnTo>
                  <a:lnTo>
                    <a:pt x="30920" y="21"/>
                  </a:lnTo>
                  <a:lnTo>
                    <a:pt x="31835" y="63"/>
                  </a:lnTo>
                  <a:lnTo>
                    <a:pt x="32749" y="125"/>
                  </a:lnTo>
                  <a:lnTo>
                    <a:pt x="32749" y="125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3290" y="188"/>
                  </a:lnTo>
                  <a:lnTo>
                    <a:pt x="33602" y="229"/>
                  </a:lnTo>
                  <a:lnTo>
                    <a:pt x="33831" y="312"/>
                  </a:lnTo>
                  <a:lnTo>
                    <a:pt x="33914" y="354"/>
                  </a:lnTo>
                  <a:lnTo>
                    <a:pt x="33997" y="416"/>
                  </a:lnTo>
                  <a:lnTo>
                    <a:pt x="34080" y="479"/>
                  </a:lnTo>
                  <a:lnTo>
                    <a:pt x="34122" y="562"/>
                  </a:lnTo>
                  <a:lnTo>
                    <a:pt x="34184" y="666"/>
                  </a:lnTo>
                  <a:lnTo>
                    <a:pt x="34226" y="791"/>
                  </a:lnTo>
                  <a:lnTo>
                    <a:pt x="34288" y="1061"/>
                  </a:lnTo>
                  <a:lnTo>
                    <a:pt x="34350" y="1414"/>
                  </a:lnTo>
                  <a:lnTo>
                    <a:pt x="34350" y="1414"/>
                  </a:lnTo>
                  <a:lnTo>
                    <a:pt x="34496" y="2641"/>
                  </a:lnTo>
                  <a:lnTo>
                    <a:pt x="34621" y="3847"/>
                  </a:lnTo>
                  <a:lnTo>
                    <a:pt x="34683" y="4471"/>
                  </a:lnTo>
                  <a:lnTo>
                    <a:pt x="34725" y="5074"/>
                  </a:lnTo>
                  <a:lnTo>
                    <a:pt x="34746" y="5698"/>
                  </a:lnTo>
                  <a:lnTo>
                    <a:pt x="34766" y="6301"/>
                  </a:lnTo>
                  <a:lnTo>
                    <a:pt x="34766" y="6301"/>
                  </a:lnTo>
                  <a:lnTo>
                    <a:pt x="34746" y="7070"/>
                  </a:lnTo>
                  <a:lnTo>
                    <a:pt x="34683" y="7860"/>
                  </a:lnTo>
                  <a:lnTo>
                    <a:pt x="34600" y="8630"/>
                  </a:lnTo>
                  <a:lnTo>
                    <a:pt x="34538" y="9025"/>
                  </a:lnTo>
                  <a:lnTo>
                    <a:pt x="34454" y="9420"/>
                  </a:lnTo>
                  <a:lnTo>
                    <a:pt x="34454" y="9420"/>
                  </a:lnTo>
                  <a:lnTo>
                    <a:pt x="34330" y="9856"/>
                  </a:lnTo>
                  <a:lnTo>
                    <a:pt x="34267" y="10044"/>
                  </a:lnTo>
                  <a:lnTo>
                    <a:pt x="34205" y="10231"/>
                  </a:lnTo>
                  <a:lnTo>
                    <a:pt x="34122" y="10397"/>
                  </a:lnTo>
                  <a:lnTo>
                    <a:pt x="34018" y="10522"/>
                  </a:lnTo>
                  <a:lnTo>
                    <a:pt x="33935" y="10667"/>
                  </a:lnTo>
                  <a:lnTo>
                    <a:pt x="33810" y="10771"/>
                  </a:lnTo>
                  <a:lnTo>
                    <a:pt x="33685" y="10875"/>
                  </a:lnTo>
                  <a:lnTo>
                    <a:pt x="33560" y="10958"/>
                  </a:lnTo>
                  <a:lnTo>
                    <a:pt x="33415" y="11042"/>
                  </a:lnTo>
                  <a:lnTo>
                    <a:pt x="33248" y="11125"/>
                  </a:lnTo>
                  <a:lnTo>
                    <a:pt x="33061" y="11166"/>
                  </a:lnTo>
                  <a:lnTo>
                    <a:pt x="32874" y="11229"/>
                  </a:lnTo>
                  <a:lnTo>
                    <a:pt x="32417" y="11291"/>
                  </a:lnTo>
                  <a:lnTo>
                    <a:pt x="32417" y="11291"/>
                  </a:lnTo>
                  <a:lnTo>
                    <a:pt x="31294" y="11437"/>
                  </a:lnTo>
                  <a:lnTo>
                    <a:pt x="30171" y="11541"/>
                  </a:lnTo>
                  <a:lnTo>
                    <a:pt x="29048" y="11624"/>
                  </a:lnTo>
                  <a:lnTo>
                    <a:pt x="27926" y="11707"/>
                  </a:lnTo>
                  <a:lnTo>
                    <a:pt x="25680" y="11832"/>
                  </a:lnTo>
                  <a:lnTo>
                    <a:pt x="23413" y="11936"/>
                  </a:lnTo>
                  <a:lnTo>
                    <a:pt x="23413" y="11936"/>
                  </a:lnTo>
                  <a:lnTo>
                    <a:pt x="20419" y="12081"/>
                  </a:lnTo>
                  <a:lnTo>
                    <a:pt x="17404" y="12289"/>
                  </a:lnTo>
                  <a:lnTo>
                    <a:pt x="14410" y="12518"/>
                  </a:lnTo>
                  <a:lnTo>
                    <a:pt x="11395" y="12767"/>
                  </a:lnTo>
                  <a:lnTo>
                    <a:pt x="11395" y="12767"/>
                  </a:lnTo>
                  <a:lnTo>
                    <a:pt x="10085" y="12871"/>
                  </a:lnTo>
                  <a:lnTo>
                    <a:pt x="8755" y="12954"/>
                  </a:lnTo>
                  <a:lnTo>
                    <a:pt x="6114" y="13121"/>
                  </a:lnTo>
                  <a:lnTo>
                    <a:pt x="6114" y="13121"/>
                  </a:lnTo>
                  <a:lnTo>
                    <a:pt x="6114" y="13058"/>
                  </a:lnTo>
                  <a:lnTo>
                    <a:pt x="6114" y="13058"/>
                  </a:lnTo>
                  <a:lnTo>
                    <a:pt x="2849" y="13038"/>
                  </a:lnTo>
                  <a:lnTo>
                    <a:pt x="2849" y="13038"/>
                  </a:lnTo>
                  <a:lnTo>
                    <a:pt x="2538" y="13038"/>
                  </a:lnTo>
                  <a:lnTo>
                    <a:pt x="2226" y="12975"/>
                  </a:lnTo>
                  <a:lnTo>
                    <a:pt x="1914" y="12892"/>
                  </a:lnTo>
                  <a:lnTo>
                    <a:pt x="1602" y="12809"/>
                  </a:lnTo>
                  <a:lnTo>
                    <a:pt x="1602" y="12809"/>
                  </a:lnTo>
                  <a:lnTo>
                    <a:pt x="1394" y="12726"/>
                  </a:lnTo>
                  <a:lnTo>
                    <a:pt x="1186" y="12622"/>
                  </a:lnTo>
                  <a:lnTo>
                    <a:pt x="1020" y="12497"/>
                  </a:lnTo>
                  <a:lnTo>
                    <a:pt x="874" y="12352"/>
                  </a:lnTo>
                  <a:lnTo>
                    <a:pt x="749" y="12185"/>
                  </a:lnTo>
                  <a:lnTo>
                    <a:pt x="645" y="11998"/>
                  </a:lnTo>
                  <a:lnTo>
                    <a:pt x="562" y="11790"/>
                  </a:lnTo>
                  <a:lnTo>
                    <a:pt x="500" y="11561"/>
                  </a:lnTo>
                  <a:lnTo>
                    <a:pt x="500" y="11561"/>
                  </a:lnTo>
                  <a:lnTo>
                    <a:pt x="354" y="10792"/>
                  </a:lnTo>
                  <a:lnTo>
                    <a:pt x="230" y="10002"/>
                  </a:lnTo>
                  <a:lnTo>
                    <a:pt x="146" y="9212"/>
                  </a:lnTo>
                  <a:lnTo>
                    <a:pt x="84" y="8422"/>
                  </a:lnTo>
                  <a:lnTo>
                    <a:pt x="42" y="7632"/>
                  </a:lnTo>
                  <a:lnTo>
                    <a:pt x="1" y="6821"/>
                  </a:lnTo>
                  <a:lnTo>
                    <a:pt x="1" y="5240"/>
                  </a:lnTo>
                  <a:lnTo>
                    <a:pt x="1" y="5240"/>
                  </a:lnTo>
                  <a:lnTo>
                    <a:pt x="1" y="4263"/>
                  </a:lnTo>
                  <a:lnTo>
                    <a:pt x="1" y="4263"/>
                  </a:lnTo>
                  <a:lnTo>
                    <a:pt x="1" y="4055"/>
                  </a:lnTo>
                  <a:lnTo>
                    <a:pt x="22" y="3868"/>
                  </a:lnTo>
                  <a:lnTo>
                    <a:pt x="63" y="3681"/>
                  </a:lnTo>
                  <a:lnTo>
                    <a:pt x="105" y="3494"/>
                  </a:lnTo>
                  <a:lnTo>
                    <a:pt x="188" y="3348"/>
                  </a:lnTo>
                  <a:lnTo>
                    <a:pt x="250" y="3182"/>
                  </a:lnTo>
                  <a:lnTo>
                    <a:pt x="333" y="3036"/>
                  </a:lnTo>
                  <a:lnTo>
                    <a:pt x="437" y="2891"/>
                  </a:lnTo>
                  <a:lnTo>
                    <a:pt x="562" y="2766"/>
                  </a:lnTo>
                  <a:lnTo>
                    <a:pt x="687" y="2641"/>
                  </a:lnTo>
                  <a:lnTo>
                    <a:pt x="812" y="2537"/>
                  </a:lnTo>
                  <a:lnTo>
                    <a:pt x="957" y="2433"/>
                  </a:lnTo>
                  <a:lnTo>
                    <a:pt x="1290" y="2246"/>
                  </a:lnTo>
                  <a:lnTo>
                    <a:pt x="1643" y="2080"/>
                  </a:lnTo>
                  <a:lnTo>
                    <a:pt x="1643" y="2080"/>
                  </a:lnTo>
                  <a:lnTo>
                    <a:pt x="2122" y="1934"/>
                  </a:lnTo>
                  <a:lnTo>
                    <a:pt x="2621" y="1789"/>
                  </a:lnTo>
                  <a:lnTo>
                    <a:pt x="3099" y="1685"/>
                  </a:lnTo>
                  <a:lnTo>
                    <a:pt x="3598" y="1622"/>
                  </a:lnTo>
                  <a:lnTo>
                    <a:pt x="4097" y="1560"/>
                  </a:lnTo>
                  <a:lnTo>
                    <a:pt x="4596" y="1518"/>
                  </a:lnTo>
                  <a:lnTo>
                    <a:pt x="5594" y="1435"/>
                  </a:lnTo>
                  <a:lnTo>
                    <a:pt x="5594" y="1435"/>
                  </a:lnTo>
                  <a:lnTo>
                    <a:pt x="7299" y="1290"/>
                  </a:lnTo>
                  <a:lnTo>
                    <a:pt x="9004" y="1186"/>
                  </a:lnTo>
                  <a:lnTo>
                    <a:pt x="12414" y="999"/>
                  </a:lnTo>
                  <a:lnTo>
                    <a:pt x="15824" y="832"/>
                  </a:lnTo>
                  <a:lnTo>
                    <a:pt x="17529" y="728"/>
                  </a:lnTo>
                  <a:lnTo>
                    <a:pt x="19234" y="583"/>
                  </a:lnTo>
                  <a:lnTo>
                    <a:pt x="19234" y="583"/>
                  </a:lnTo>
                  <a:lnTo>
                    <a:pt x="22582" y="292"/>
                  </a:lnTo>
                  <a:lnTo>
                    <a:pt x="24245" y="167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7510" y="2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15" name="Google Shape;6115;p36"/>
            <p:cNvSpPr/>
            <p:nvPr/>
          </p:nvSpPr>
          <p:spPr>
            <a:xfrm>
              <a:off x="6890975" y="4916250"/>
              <a:ext cx="954400" cy="409100"/>
            </a:xfrm>
            <a:custGeom>
              <a:avLst/>
              <a:gdLst/>
              <a:ahLst/>
              <a:cxnLst/>
              <a:rect l="l" t="t" r="r" b="b"/>
              <a:pathLst>
                <a:path w="38176" h="16364" fill="none" extrusionOk="0">
                  <a:moveTo>
                    <a:pt x="31065" y="0"/>
                  </a:moveTo>
                  <a:lnTo>
                    <a:pt x="31065" y="0"/>
                  </a:lnTo>
                  <a:lnTo>
                    <a:pt x="29879" y="21"/>
                  </a:lnTo>
                  <a:lnTo>
                    <a:pt x="28694" y="42"/>
                  </a:lnTo>
                  <a:lnTo>
                    <a:pt x="27509" y="83"/>
                  </a:lnTo>
                  <a:lnTo>
                    <a:pt x="26324" y="146"/>
                  </a:lnTo>
                  <a:lnTo>
                    <a:pt x="23974" y="312"/>
                  </a:lnTo>
                  <a:lnTo>
                    <a:pt x="21604" y="520"/>
                  </a:lnTo>
                  <a:lnTo>
                    <a:pt x="21604" y="520"/>
                  </a:lnTo>
                  <a:lnTo>
                    <a:pt x="17861" y="853"/>
                  </a:lnTo>
                  <a:lnTo>
                    <a:pt x="14098" y="1144"/>
                  </a:lnTo>
                  <a:lnTo>
                    <a:pt x="10334" y="1435"/>
                  </a:lnTo>
                  <a:lnTo>
                    <a:pt x="6592" y="1747"/>
                  </a:lnTo>
                  <a:lnTo>
                    <a:pt x="6592" y="1747"/>
                  </a:lnTo>
                  <a:lnTo>
                    <a:pt x="5406" y="1851"/>
                  </a:lnTo>
                  <a:lnTo>
                    <a:pt x="4803" y="1934"/>
                  </a:lnTo>
                  <a:lnTo>
                    <a:pt x="4221" y="2038"/>
                  </a:lnTo>
                  <a:lnTo>
                    <a:pt x="3639" y="2162"/>
                  </a:lnTo>
                  <a:lnTo>
                    <a:pt x="3057" y="2308"/>
                  </a:lnTo>
                  <a:lnTo>
                    <a:pt x="2495" y="2474"/>
                  </a:lnTo>
                  <a:lnTo>
                    <a:pt x="1934" y="2703"/>
                  </a:lnTo>
                  <a:lnTo>
                    <a:pt x="1934" y="2703"/>
                  </a:lnTo>
                  <a:lnTo>
                    <a:pt x="1580" y="2869"/>
                  </a:lnTo>
                  <a:lnTo>
                    <a:pt x="1248" y="3077"/>
                  </a:lnTo>
                  <a:lnTo>
                    <a:pt x="957" y="3306"/>
                  </a:lnTo>
                  <a:lnTo>
                    <a:pt x="832" y="3431"/>
                  </a:lnTo>
                  <a:lnTo>
                    <a:pt x="728" y="3576"/>
                  </a:lnTo>
                  <a:lnTo>
                    <a:pt x="603" y="3701"/>
                  </a:lnTo>
                  <a:lnTo>
                    <a:pt x="520" y="3867"/>
                  </a:lnTo>
                  <a:lnTo>
                    <a:pt x="416" y="4013"/>
                  </a:lnTo>
                  <a:lnTo>
                    <a:pt x="354" y="4179"/>
                  </a:lnTo>
                  <a:lnTo>
                    <a:pt x="291" y="4366"/>
                  </a:lnTo>
                  <a:lnTo>
                    <a:pt x="229" y="4533"/>
                  </a:lnTo>
                  <a:lnTo>
                    <a:pt x="187" y="4720"/>
                  </a:lnTo>
                  <a:lnTo>
                    <a:pt x="167" y="4928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0" y="6986"/>
                  </a:lnTo>
                  <a:lnTo>
                    <a:pt x="0" y="8026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4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2"/>
                  </a:lnTo>
                  <a:lnTo>
                    <a:pt x="437" y="12122"/>
                  </a:lnTo>
                  <a:lnTo>
                    <a:pt x="541" y="12621"/>
                  </a:lnTo>
                  <a:lnTo>
                    <a:pt x="686" y="13141"/>
                  </a:lnTo>
                  <a:lnTo>
                    <a:pt x="686" y="13141"/>
                  </a:lnTo>
                  <a:lnTo>
                    <a:pt x="790" y="13474"/>
                  </a:lnTo>
                  <a:lnTo>
                    <a:pt x="915" y="13806"/>
                  </a:lnTo>
                  <a:lnTo>
                    <a:pt x="1081" y="14118"/>
                  </a:lnTo>
                  <a:lnTo>
                    <a:pt x="1269" y="14409"/>
                  </a:lnTo>
                  <a:lnTo>
                    <a:pt x="1456" y="14680"/>
                  </a:lnTo>
                  <a:lnTo>
                    <a:pt x="1684" y="14950"/>
                  </a:lnTo>
                  <a:lnTo>
                    <a:pt x="1934" y="15179"/>
                  </a:lnTo>
                  <a:lnTo>
                    <a:pt x="2183" y="15387"/>
                  </a:lnTo>
                  <a:lnTo>
                    <a:pt x="2454" y="15574"/>
                  </a:lnTo>
                  <a:lnTo>
                    <a:pt x="2724" y="15740"/>
                  </a:lnTo>
                  <a:lnTo>
                    <a:pt x="3036" y="15886"/>
                  </a:lnTo>
                  <a:lnTo>
                    <a:pt x="3327" y="16010"/>
                  </a:lnTo>
                  <a:lnTo>
                    <a:pt x="3639" y="16114"/>
                  </a:lnTo>
                  <a:lnTo>
                    <a:pt x="3951" y="16177"/>
                  </a:lnTo>
                  <a:lnTo>
                    <a:pt x="4284" y="16239"/>
                  </a:lnTo>
                  <a:lnTo>
                    <a:pt x="4595" y="16260"/>
                  </a:lnTo>
                  <a:lnTo>
                    <a:pt x="4595" y="16260"/>
                  </a:lnTo>
                  <a:lnTo>
                    <a:pt x="6696" y="16302"/>
                  </a:lnTo>
                  <a:lnTo>
                    <a:pt x="8796" y="16343"/>
                  </a:lnTo>
                  <a:lnTo>
                    <a:pt x="12996" y="16364"/>
                  </a:lnTo>
                  <a:lnTo>
                    <a:pt x="12996" y="16364"/>
                  </a:lnTo>
                  <a:lnTo>
                    <a:pt x="13703" y="16364"/>
                  </a:lnTo>
                  <a:lnTo>
                    <a:pt x="13703" y="16364"/>
                  </a:lnTo>
                  <a:lnTo>
                    <a:pt x="14825" y="16343"/>
                  </a:lnTo>
                  <a:lnTo>
                    <a:pt x="15969" y="16322"/>
                  </a:lnTo>
                  <a:lnTo>
                    <a:pt x="17092" y="16281"/>
                  </a:lnTo>
                  <a:lnTo>
                    <a:pt x="18215" y="16198"/>
                  </a:lnTo>
                  <a:lnTo>
                    <a:pt x="18215" y="16198"/>
                  </a:lnTo>
                  <a:lnTo>
                    <a:pt x="19733" y="16031"/>
                  </a:lnTo>
                  <a:lnTo>
                    <a:pt x="21271" y="15865"/>
                  </a:lnTo>
                  <a:lnTo>
                    <a:pt x="22810" y="15699"/>
                  </a:lnTo>
                  <a:lnTo>
                    <a:pt x="23579" y="15636"/>
                  </a:lnTo>
                  <a:lnTo>
                    <a:pt x="24349" y="15574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5"/>
                  </a:lnTo>
                  <a:lnTo>
                    <a:pt x="30254" y="15262"/>
                  </a:lnTo>
                  <a:lnTo>
                    <a:pt x="31439" y="15137"/>
                  </a:lnTo>
                  <a:lnTo>
                    <a:pt x="32603" y="14992"/>
                  </a:lnTo>
                  <a:lnTo>
                    <a:pt x="33789" y="14825"/>
                  </a:lnTo>
                  <a:lnTo>
                    <a:pt x="33789" y="14825"/>
                  </a:lnTo>
                  <a:lnTo>
                    <a:pt x="34267" y="14721"/>
                  </a:lnTo>
                  <a:lnTo>
                    <a:pt x="34745" y="14617"/>
                  </a:lnTo>
                  <a:lnTo>
                    <a:pt x="35161" y="14472"/>
                  </a:lnTo>
                  <a:lnTo>
                    <a:pt x="35556" y="14305"/>
                  </a:lnTo>
                  <a:lnTo>
                    <a:pt x="35930" y="14139"/>
                  </a:lnTo>
                  <a:lnTo>
                    <a:pt x="36263" y="13931"/>
                  </a:lnTo>
                  <a:lnTo>
                    <a:pt x="36575" y="13702"/>
                  </a:lnTo>
                  <a:lnTo>
                    <a:pt x="36845" y="13432"/>
                  </a:lnTo>
                  <a:lnTo>
                    <a:pt x="37095" y="13162"/>
                  </a:lnTo>
                  <a:lnTo>
                    <a:pt x="37302" y="12850"/>
                  </a:lnTo>
                  <a:lnTo>
                    <a:pt x="37490" y="12496"/>
                  </a:lnTo>
                  <a:lnTo>
                    <a:pt x="37656" y="12122"/>
                  </a:lnTo>
                  <a:lnTo>
                    <a:pt x="37781" y="11727"/>
                  </a:lnTo>
                  <a:lnTo>
                    <a:pt x="37885" y="11291"/>
                  </a:lnTo>
                  <a:lnTo>
                    <a:pt x="37968" y="10833"/>
                  </a:lnTo>
                  <a:lnTo>
                    <a:pt x="38009" y="10334"/>
                  </a:lnTo>
                  <a:lnTo>
                    <a:pt x="38009" y="10334"/>
                  </a:lnTo>
                  <a:lnTo>
                    <a:pt x="38134" y="8587"/>
                  </a:lnTo>
                  <a:lnTo>
                    <a:pt x="38176" y="7693"/>
                  </a:lnTo>
                  <a:lnTo>
                    <a:pt x="38176" y="6820"/>
                  </a:lnTo>
                  <a:lnTo>
                    <a:pt x="38176" y="5947"/>
                  </a:lnTo>
                  <a:lnTo>
                    <a:pt x="38113" y="5073"/>
                  </a:lnTo>
                  <a:lnTo>
                    <a:pt x="38072" y="4616"/>
                  </a:lnTo>
                  <a:lnTo>
                    <a:pt x="38009" y="4179"/>
                  </a:lnTo>
                  <a:lnTo>
                    <a:pt x="37947" y="3743"/>
                  </a:lnTo>
                  <a:lnTo>
                    <a:pt x="37864" y="3306"/>
                  </a:lnTo>
                  <a:lnTo>
                    <a:pt x="37864" y="3306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7" y="2183"/>
                  </a:lnTo>
                  <a:lnTo>
                    <a:pt x="37261" y="1934"/>
                  </a:lnTo>
                  <a:lnTo>
                    <a:pt x="37095" y="1684"/>
                  </a:lnTo>
                  <a:lnTo>
                    <a:pt x="36887" y="1455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0" y="853"/>
                  </a:lnTo>
                  <a:lnTo>
                    <a:pt x="35951" y="686"/>
                  </a:lnTo>
                  <a:lnTo>
                    <a:pt x="35701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7"/>
                  </a:lnTo>
                  <a:lnTo>
                    <a:pt x="34558" y="187"/>
                  </a:lnTo>
                  <a:lnTo>
                    <a:pt x="33747" y="104"/>
                  </a:lnTo>
                  <a:lnTo>
                    <a:pt x="32915" y="42"/>
                  </a:lnTo>
                  <a:lnTo>
                    <a:pt x="32084" y="21"/>
                  </a:lnTo>
                  <a:lnTo>
                    <a:pt x="31252" y="0"/>
                  </a:lnTo>
                  <a:lnTo>
                    <a:pt x="31252" y="0"/>
                  </a:lnTo>
                  <a:lnTo>
                    <a:pt x="310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16" name="Google Shape;6116;p36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extrusionOk="0">
                  <a:moveTo>
                    <a:pt x="22457" y="2205"/>
                  </a:moveTo>
                  <a:lnTo>
                    <a:pt x="23039" y="2225"/>
                  </a:lnTo>
                  <a:lnTo>
                    <a:pt x="23621" y="2288"/>
                  </a:lnTo>
                  <a:lnTo>
                    <a:pt x="23913" y="2350"/>
                  </a:lnTo>
                  <a:lnTo>
                    <a:pt x="24204" y="2413"/>
                  </a:lnTo>
                  <a:lnTo>
                    <a:pt x="24495" y="2475"/>
                  </a:lnTo>
                  <a:lnTo>
                    <a:pt x="24786" y="2558"/>
                  </a:lnTo>
                  <a:lnTo>
                    <a:pt x="24807" y="2620"/>
                  </a:lnTo>
                  <a:lnTo>
                    <a:pt x="24827" y="2683"/>
                  </a:lnTo>
                  <a:lnTo>
                    <a:pt x="24786" y="2766"/>
                  </a:lnTo>
                  <a:lnTo>
                    <a:pt x="24723" y="2849"/>
                  </a:lnTo>
                  <a:lnTo>
                    <a:pt x="24640" y="2891"/>
                  </a:lnTo>
                  <a:lnTo>
                    <a:pt x="24578" y="2932"/>
                  </a:lnTo>
                  <a:lnTo>
                    <a:pt x="24391" y="2995"/>
                  </a:lnTo>
                  <a:lnTo>
                    <a:pt x="24224" y="3057"/>
                  </a:lnTo>
                  <a:lnTo>
                    <a:pt x="23850" y="3182"/>
                  </a:lnTo>
                  <a:lnTo>
                    <a:pt x="23476" y="3307"/>
                  </a:lnTo>
                  <a:lnTo>
                    <a:pt x="23102" y="3390"/>
                  </a:lnTo>
                  <a:lnTo>
                    <a:pt x="22707" y="3452"/>
                  </a:lnTo>
                  <a:lnTo>
                    <a:pt x="21937" y="3577"/>
                  </a:lnTo>
                  <a:lnTo>
                    <a:pt x="21168" y="3639"/>
                  </a:lnTo>
                  <a:lnTo>
                    <a:pt x="20918" y="3639"/>
                  </a:lnTo>
                  <a:lnTo>
                    <a:pt x="20752" y="3598"/>
                  </a:lnTo>
                  <a:lnTo>
                    <a:pt x="20648" y="3556"/>
                  </a:lnTo>
                  <a:lnTo>
                    <a:pt x="20544" y="3515"/>
                  </a:lnTo>
                  <a:lnTo>
                    <a:pt x="20440" y="3473"/>
                  </a:lnTo>
                  <a:lnTo>
                    <a:pt x="20378" y="3390"/>
                  </a:lnTo>
                  <a:lnTo>
                    <a:pt x="20315" y="3307"/>
                  </a:lnTo>
                  <a:lnTo>
                    <a:pt x="20253" y="3223"/>
                  </a:lnTo>
                  <a:lnTo>
                    <a:pt x="20232" y="3119"/>
                  </a:lnTo>
                  <a:lnTo>
                    <a:pt x="20211" y="2995"/>
                  </a:lnTo>
                  <a:lnTo>
                    <a:pt x="20211" y="2891"/>
                  </a:lnTo>
                  <a:lnTo>
                    <a:pt x="20253" y="2766"/>
                  </a:lnTo>
                  <a:lnTo>
                    <a:pt x="20295" y="2662"/>
                  </a:lnTo>
                  <a:lnTo>
                    <a:pt x="20336" y="2579"/>
                  </a:lnTo>
                  <a:lnTo>
                    <a:pt x="20419" y="2496"/>
                  </a:lnTo>
                  <a:lnTo>
                    <a:pt x="20502" y="2433"/>
                  </a:lnTo>
                  <a:lnTo>
                    <a:pt x="20606" y="2392"/>
                  </a:lnTo>
                  <a:lnTo>
                    <a:pt x="20710" y="2371"/>
                  </a:lnTo>
                  <a:lnTo>
                    <a:pt x="21147" y="2288"/>
                  </a:lnTo>
                  <a:lnTo>
                    <a:pt x="21584" y="2246"/>
                  </a:lnTo>
                  <a:lnTo>
                    <a:pt x="22020" y="2225"/>
                  </a:lnTo>
                  <a:lnTo>
                    <a:pt x="22457" y="2205"/>
                  </a:lnTo>
                  <a:close/>
                  <a:moveTo>
                    <a:pt x="15034" y="2537"/>
                  </a:moveTo>
                  <a:lnTo>
                    <a:pt x="15824" y="2558"/>
                  </a:lnTo>
                  <a:lnTo>
                    <a:pt x="16635" y="2579"/>
                  </a:lnTo>
                  <a:lnTo>
                    <a:pt x="17446" y="2662"/>
                  </a:lnTo>
                  <a:lnTo>
                    <a:pt x="18319" y="2766"/>
                  </a:lnTo>
                  <a:lnTo>
                    <a:pt x="18111" y="2912"/>
                  </a:lnTo>
                  <a:lnTo>
                    <a:pt x="17903" y="2995"/>
                  </a:lnTo>
                  <a:lnTo>
                    <a:pt x="17716" y="3057"/>
                  </a:lnTo>
                  <a:lnTo>
                    <a:pt x="17508" y="3099"/>
                  </a:lnTo>
                  <a:lnTo>
                    <a:pt x="17155" y="3140"/>
                  </a:lnTo>
                  <a:lnTo>
                    <a:pt x="16801" y="3161"/>
                  </a:lnTo>
                  <a:lnTo>
                    <a:pt x="13890" y="3639"/>
                  </a:lnTo>
                  <a:lnTo>
                    <a:pt x="10959" y="4097"/>
                  </a:lnTo>
                  <a:lnTo>
                    <a:pt x="9503" y="4325"/>
                  </a:lnTo>
                  <a:lnTo>
                    <a:pt x="8048" y="4575"/>
                  </a:lnTo>
                  <a:lnTo>
                    <a:pt x="6592" y="4845"/>
                  </a:lnTo>
                  <a:lnTo>
                    <a:pt x="5157" y="5116"/>
                  </a:lnTo>
                  <a:lnTo>
                    <a:pt x="4554" y="5240"/>
                  </a:lnTo>
                  <a:lnTo>
                    <a:pt x="4243" y="5261"/>
                  </a:lnTo>
                  <a:lnTo>
                    <a:pt x="3951" y="5282"/>
                  </a:lnTo>
                  <a:lnTo>
                    <a:pt x="3660" y="5261"/>
                  </a:lnTo>
                  <a:lnTo>
                    <a:pt x="3369" y="5220"/>
                  </a:lnTo>
                  <a:lnTo>
                    <a:pt x="3141" y="5157"/>
                  </a:lnTo>
                  <a:lnTo>
                    <a:pt x="3057" y="5116"/>
                  </a:lnTo>
                  <a:lnTo>
                    <a:pt x="2953" y="5053"/>
                  </a:lnTo>
                  <a:lnTo>
                    <a:pt x="2870" y="4991"/>
                  </a:lnTo>
                  <a:lnTo>
                    <a:pt x="2808" y="4908"/>
                  </a:lnTo>
                  <a:lnTo>
                    <a:pt x="2766" y="4804"/>
                  </a:lnTo>
                  <a:lnTo>
                    <a:pt x="2725" y="4700"/>
                  </a:lnTo>
                  <a:lnTo>
                    <a:pt x="2704" y="4575"/>
                  </a:lnTo>
                  <a:lnTo>
                    <a:pt x="2704" y="4450"/>
                  </a:lnTo>
                  <a:lnTo>
                    <a:pt x="2725" y="4346"/>
                  </a:lnTo>
                  <a:lnTo>
                    <a:pt x="2766" y="4242"/>
                  </a:lnTo>
                  <a:lnTo>
                    <a:pt x="2829" y="4138"/>
                  </a:lnTo>
                  <a:lnTo>
                    <a:pt x="2891" y="4055"/>
                  </a:lnTo>
                  <a:lnTo>
                    <a:pt x="3078" y="3889"/>
                  </a:lnTo>
                  <a:lnTo>
                    <a:pt x="3265" y="3764"/>
                  </a:lnTo>
                  <a:lnTo>
                    <a:pt x="3473" y="3639"/>
                  </a:lnTo>
                  <a:lnTo>
                    <a:pt x="3660" y="3556"/>
                  </a:lnTo>
                  <a:lnTo>
                    <a:pt x="3889" y="3473"/>
                  </a:lnTo>
                  <a:lnTo>
                    <a:pt x="4097" y="3431"/>
                  </a:lnTo>
                  <a:lnTo>
                    <a:pt x="4326" y="3369"/>
                  </a:lnTo>
                  <a:lnTo>
                    <a:pt x="4762" y="3327"/>
                  </a:lnTo>
                  <a:lnTo>
                    <a:pt x="5968" y="3223"/>
                  </a:lnTo>
                  <a:lnTo>
                    <a:pt x="7174" y="3099"/>
                  </a:lnTo>
                  <a:lnTo>
                    <a:pt x="9565" y="2849"/>
                  </a:lnTo>
                  <a:lnTo>
                    <a:pt x="10771" y="2745"/>
                  </a:lnTo>
                  <a:lnTo>
                    <a:pt x="11977" y="2641"/>
                  </a:lnTo>
                  <a:lnTo>
                    <a:pt x="13183" y="2579"/>
                  </a:lnTo>
                  <a:lnTo>
                    <a:pt x="14389" y="2537"/>
                  </a:lnTo>
                  <a:close/>
                  <a:moveTo>
                    <a:pt x="29090" y="1"/>
                  </a:moveTo>
                  <a:lnTo>
                    <a:pt x="27510" y="21"/>
                  </a:lnTo>
                  <a:lnTo>
                    <a:pt x="25909" y="63"/>
                  </a:lnTo>
                  <a:lnTo>
                    <a:pt x="24245" y="167"/>
                  </a:lnTo>
                  <a:lnTo>
                    <a:pt x="22582" y="292"/>
                  </a:lnTo>
                  <a:lnTo>
                    <a:pt x="19234" y="583"/>
                  </a:lnTo>
                  <a:lnTo>
                    <a:pt x="17529" y="728"/>
                  </a:lnTo>
                  <a:lnTo>
                    <a:pt x="15824" y="832"/>
                  </a:lnTo>
                  <a:lnTo>
                    <a:pt x="12414" y="999"/>
                  </a:lnTo>
                  <a:lnTo>
                    <a:pt x="9004" y="1186"/>
                  </a:lnTo>
                  <a:lnTo>
                    <a:pt x="7299" y="1290"/>
                  </a:lnTo>
                  <a:lnTo>
                    <a:pt x="5594" y="1435"/>
                  </a:lnTo>
                  <a:lnTo>
                    <a:pt x="4596" y="1518"/>
                  </a:lnTo>
                  <a:lnTo>
                    <a:pt x="4097" y="1560"/>
                  </a:lnTo>
                  <a:lnTo>
                    <a:pt x="3598" y="1622"/>
                  </a:lnTo>
                  <a:lnTo>
                    <a:pt x="3099" y="1685"/>
                  </a:lnTo>
                  <a:lnTo>
                    <a:pt x="2621" y="1789"/>
                  </a:lnTo>
                  <a:lnTo>
                    <a:pt x="2122" y="1934"/>
                  </a:lnTo>
                  <a:lnTo>
                    <a:pt x="1643" y="2080"/>
                  </a:lnTo>
                  <a:lnTo>
                    <a:pt x="1290" y="2246"/>
                  </a:lnTo>
                  <a:lnTo>
                    <a:pt x="957" y="2433"/>
                  </a:lnTo>
                  <a:lnTo>
                    <a:pt x="812" y="2537"/>
                  </a:lnTo>
                  <a:lnTo>
                    <a:pt x="687" y="2641"/>
                  </a:lnTo>
                  <a:lnTo>
                    <a:pt x="562" y="2766"/>
                  </a:lnTo>
                  <a:lnTo>
                    <a:pt x="437" y="2891"/>
                  </a:lnTo>
                  <a:lnTo>
                    <a:pt x="333" y="3036"/>
                  </a:lnTo>
                  <a:lnTo>
                    <a:pt x="250" y="3182"/>
                  </a:lnTo>
                  <a:lnTo>
                    <a:pt x="188" y="3348"/>
                  </a:lnTo>
                  <a:lnTo>
                    <a:pt x="105" y="3494"/>
                  </a:lnTo>
                  <a:lnTo>
                    <a:pt x="63" y="3681"/>
                  </a:lnTo>
                  <a:lnTo>
                    <a:pt x="22" y="3868"/>
                  </a:lnTo>
                  <a:lnTo>
                    <a:pt x="1" y="4055"/>
                  </a:lnTo>
                  <a:lnTo>
                    <a:pt x="1" y="4263"/>
                  </a:lnTo>
                  <a:lnTo>
                    <a:pt x="1" y="5240"/>
                  </a:lnTo>
                  <a:lnTo>
                    <a:pt x="1" y="6821"/>
                  </a:lnTo>
                  <a:lnTo>
                    <a:pt x="42" y="7632"/>
                  </a:lnTo>
                  <a:lnTo>
                    <a:pt x="84" y="8422"/>
                  </a:lnTo>
                  <a:lnTo>
                    <a:pt x="146" y="9212"/>
                  </a:lnTo>
                  <a:lnTo>
                    <a:pt x="230" y="10002"/>
                  </a:lnTo>
                  <a:lnTo>
                    <a:pt x="354" y="10792"/>
                  </a:lnTo>
                  <a:lnTo>
                    <a:pt x="500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4" y="12352"/>
                  </a:lnTo>
                  <a:lnTo>
                    <a:pt x="1020" y="12497"/>
                  </a:lnTo>
                  <a:lnTo>
                    <a:pt x="1186" y="12622"/>
                  </a:lnTo>
                  <a:lnTo>
                    <a:pt x="1394" y="12726"/>
                  </a:lnTo>
                  <a:lnTo>
                    <a:pt x="1602" y="12809"/>
                  </a:lnTo>
                  <a:lnTo>
                    <a:pt x="1914" y="12892"/>
                  </a:lnTo>
                  <a:lnTo>
                    <a:pt x="2226" y="12975"/>
                  </a:lnTo>
                  <a:lnTo>
                    <a:pt x="2538" y="13038"/>
                  </a:lnTo>
                  <a:lnTo>
                    <a:pt x="2849" y="13038"/>
                  </a:lnTo>
                  <a:lnTo>
                    <a:pt x="6114" y="13058"/>
                  </a:lnTo>
                  <a:lnTo>
                    <a:pt x="6114" y="13121"/>
                  </a:lnTo>
                  <a:lnTo>
                    <a:pt x="8755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4410" y="12518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6"/>
                  </a:lnTo>
                  <a:lnTo>
                    <a:pt x="25680" y="11832"/>
                  </a:lnTo>
                  <a:lnTo>
                    <a:pt x="27926" y="11707"/>
                  </a:lnTo>
                  <a:lnTo>
                    <a:pt x="29048" y="11624"/>
                  </a:lnTo>
                  <a:lnTo>
                    <a:pt x="30171" y="11541"/>
                  </a:lnTo>
                  <a:lnTo>
                    <a:pt x="31294" y="11437"/>
                  </a:lnTo>
                  <a:lnTo>
                    <a:pt x="32417" y="11291"/>
                  </a:lnTo>
                  <a:lnTo>
                    <a:pt x="32874" y="11229"/>
                  </a:lnTo>
                  <a:lnTo>
                    <a:pt x="33061" y="11166"/>
                  </a:lnTo>
                  <a:lnTo>
                    <a:pt x="33248" y="11125"/>
                  </a:lnTo>
                  <a:lnTo>
                    <a:pt x="33415" y="11042"/>
                  </a:lnTo>
                  <a:lnTo>
                    <a:pt x="33560" y="10958"/>
                  </a:lnTo>
                  <a:lnTo>
                    <a:pt x="33685" y="10875"/>
                  </a:lnTo>
                  <a:lnTo>
                    <a:pt x="33810" y="10771"/>
                  </a:lnTo>
                  <a:lnTo>
                    <a:pt x="33935" y="10667"/>
                  </a:lnTo>
                  <a:lnTo>
                    <a:pt x="34018" y="10522"/>
                  </a:lnTo>
                  <a:lnTo>
                    <a:pt x="34122" y="10397"/>
                  </a:lnTo>
                  <a:lnTo>
                    <a:pt x="34205" y="10231"/>
                  </a:lnTo>
                  <a:lnTo>
                    <a:pt x="34267" y="10044"/>
                  </a:lnTo>
                  <a:lnTo>
                    <a:pt x="34330" y="9856"/>
                  </a:lnTo>
                  <a:lnTo>
                    <a:pt x="34454" y="9420"/>
                  </a:lnTo>
                  <a:lnTo>
                    <a:pt x="34538" y="9025"/>
                  </a:lnTo>
                  <a:lnTo>
                    <a:pt x="34600" y="8630"/>
                  </a:lnTo>
                  <a:lnTo>
                    <a:pt x="34683" y="7860"/>
                  </a:lnTo>
                  <a:lnTo>
                    <a:pt x="34746" y="7070"/>
                  </a:lnTo>
                  <a:lnTo>
                    <a:pt x="34766" y="6301"/>
                  </a:lnTo>
                  <a:lnTo>
                    <a:pt x="34746" y="5698"/>
                  </a:lnTo>
                  <a:lnTo>
                    <a:pt x="34725" y="5074"/>
                  </a:lnTo>
                  <a:lnTo>
                    <a:pt x="34683" y="4471"/>
                  </a:lnTo>
                  <a:lnTo>
                    <a:pt x="34621" y="3847"/>
                  </a:lnTo>
                  <a:lnTo>
                    <a:pt x="34496" y="2641"/>
                  </a:lnTo>
                  <a:lnTo>
                    <a:pt x="34350" y="1414"/>
                  </a:lnTo>
                  <a:lnTo>
                    <a:pt x="34288" y="1061"/>
                  </a:lnTo>
                  <a:lnTo>
                    <a:pt x="34226" y="791"/>
                  </a:lnTo>
                  <a:lnTo>
                    <a:pt x="34184" y="666"/>
                  </a:lnTo>
                  <a:lnTo>
                    <a:pt x="34122" y="562"/>
                  </a:lnTo>
                  <a:lnTo>
                    <a:pt x="34080" y="479"/>
                  </a:lnTo>
                  <a:lnTo>
                    <a:pt x="33997" y="416"/>
                  </a:lnTo>
                  <a:lnTo>
                    <a:pt x="33914" y="354"/>
                  </a:lnTo>
                  <a:lnTo>
                    <a:pt x="33831" y="312"/>
                  </a:lnTo>
                  <a:lnTo>
                    <a:pt x="33602" y="229"/>
                  </a:lnTo>
                  <a:lnTo>
                    <a:pt x="33290" y="188"/>
                  </a:lnTo>
                  <a:lnTo>
                    <a:pt x="32895" y="146"/>
                  </a:lnTo>
                  <a:lnTo>
                    <a:pt x="32749" y="125"/>
                  </a:lnTo>
                  <a:lnTo>
                    <a:pt x="31835" y="63"/>
                  </a:lnTo>
                  <a:lnTo>
                    <a:pt x="30920" y="21"/>
                  </a:lnTo>
                  <a:lnTo>
                    <a:pt x="3000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17" name="Google Shape;6117;p36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fill="none" extrusionOk="0">
                  <a:moveTo>
                    <a:pt x="1248" y="2745"/>
                  </a:moveTo>
                  <a:lnTo>
                    <a:pt x="1248" y="2745"/>
                  </a:lnTo>
                  <a:lnTo>
                    <a:pt x="957" y="2724"/>
                  </a:lnTo>
                  <a:lnTo>
                    <a:pt x="666" y="2683"/>
                  </a:lnTo>
                  <a:lnTo>
                    <a:pt x="666" y="2683"/>
                  </a:lnTo>
                  <a:lnTo>
                    <a:pt x="438" y="2620"/>
                  </a:lnTo>
                  <a:lnTo>
                    <a:pt x="354" y="2579"/>
                  </a:lnTo>
                  <a:lnTo>
                    <a:pt x="250" y="2516"/>
                  </a:lnTo>
                  <a:lnTo>
                    <a:pt x="167" y="2454"/>
                  </a:lnTo>
                  <a:lnTo>
                    <a:pt x="105" y="2371"/>
                  </a:lnTo>
                  <a:lnTo>
                    <a:pt x="63" y="2267"/>
                  </a:lnTo>
                  <a:lnTo>
                    <a:pt x="22" y="2163"/>
                  </a:lnTo>
                  <a:lnTo>
                    <a:pt x="22" y="2163"/>
                  </a:lnTo>
                  <a:lnTo>
                    <a:pt x="1" y="2038"/>
                  </a:lnTo>
                  <a:lnTo>
                    <a:pt x="1" y="1913"/>
                  </a:lnTo>
                  <a:lnTo>
                    <a:pt x="22" y="1809"/>
                  </a:lnTo>
                  <a:lnTo>
                    <a:pt x="63" y="1705"/>
                  </a:lnTo>
                  <a:lnTo>
                    <a:pt x="126" y="1601"/>
                  </a:lnTo>
                  <a:lnTo>
                    <a:pt x="188" y="1518"/>
                  </a:lnTo>
                  <a:lnTo>
                    <a:pt x="375" y="1352"/>
                  </a:lnTo>
                  <a:lnTo>
                    <a:pt x="375" y="1352"/>
                  </a:lnTo>
                  <a:lnTo>
                    <a:pt x="562" y="1227"/>
                  </a:lnTo>
                  <a:lnTo>
                    <a:pt x="770" y="1102"/>
                  </a:lnTo>
                  <a:lnTo>
                    <a:pt x="957" y="1019"/>
                  </a:lnTo>
                  <a:lnTo>
                    <a:pt x="1186" y="936"/>
                  </a:lnTo>
                  <a:lnTo>
                    <a:pt x="1394" y="894"/>
                  </a:lnTo>
                  <a:lnTo>
                    <a:pt x="1623" y="832"/>
                  </a:lnTo>
                  <a:lnTo>
                    <a:pt x="2059" y="790"/>
                  </a:lnTo>
                  <a:lnTo>
                    <a:pt x="2059" y="790"/>
                  </a:lnTo>
                  <a:lnTo>
                    <a:pt x="3265" y="686"/>
                  </a:lnTo>
                  <a:lnTo>
                    <a:pt x="4471" y="562"/>
                  </a:lnTo>
                  <a:lnTo>
                    <a:pt x="6862" y="312"/>
                  </a:lnTo>
                  <a:lnTo>
                    <a:pt x="8068" y="208"/>
                  </a:lnTo>
                  <a:lnTo>
                    <a:pt x="9274" y="104"/>
                  </a:lnTo>
                  <a:lnTo>
                    <a:pt x="10480" y="42"/>
                  </a:lnTo>
                  <a:lnTo>
                    <a:pt x="11686" y="0"/>
                  </a:lnTo>
                  <a:lnTo>
                    <a:pt x="11686" y="0"/>
                  </a:lnTo>
                  <a:lnTo>
                    <a:pt x="12331" y="0"/>
                  </a:lnTo>
                  <a:lnTo>
                    <a:pt x="12331" y="0"/>
                  </a:lnTo>
                  <a:lnTo>
                    <a:pt x="13121" y="21"/>
                  </a:lnTo>
                  <a:lnTo>
                    <a:pt x="13932" y="42"/>
                  </a:lnTo>
                  <a:lnTo>
                    <a:pt x="14743" y="125"/>
                  </a:lnTo>
                  <a:lnTo>
                    <a:pt x="15616" y="229"/>
                  </a:lnTo>
                  <a:lnTo>
                    <a:pt x="15616" y="229"/>
                  </a:lnTo>
                  <a:lnTo>
                    <a:pt x="15408" y="375"/>
                  </a:lnTo>
                  <a:lnTo>
                    <a:pt x="15200" y="458"/>
                  </a:lnTo>
                  <a:lnTo>
                    <a:pt x="15013" y="520"/>
                  </a:lnTo>
                  <a:lnTo>
                    <a:pt x="14805" y="562"/>
                  </a:lnTo>
                  <a:lnTo>
                    <a:pt x="14452" y="603"/>
                  </a:lnTo>
                  <a:lnTo>
                    <a:pt x="14098" y="624"/>
                  </a:lnTo>
                  <a:lnTo>
                    <a:pt x="14098" y="624"/>
                  </a:lnTo>
                  <a:lnTo>
                    <a:pt x="11187" y="1102"/>
                  </a:lnTo>
                  <a:lnTo>
                    <a:pt x="8256" y="1560"/>
                  </a:lnTo>
                  <a:lnTo>
                    <a:pt x="6800" y="1788"/>
                  </a:lnTo>
                  <a:lnTo>
                    <a:pt x="5345" y="2038"/>
                  </a:lnTo>
                  <a:lnTo>
                    <a:pt x="3889" y="2308"/>
                  </a:lnTo>
                  <a:lnTo>
                    <a:pt x="2454" y="2579"/>
                  </a:lnTo>
                  <a:lnTo>
                    <a:pt x="2454" y="2579"/>
                  </a:lnTo>
                  <a:lnTo>
                    <a:pt x="1851" y="2703"/>
                  </a:lnTo>
                  <a:lnTo>
                    <a:pt x="1540" y="2724"/>
                  </a:lnTo>
                  <a:lnTo>
                    <a:pt x="1248" y="27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18" name="Google Shape;6118;p36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fill="none" extrusionOk="0">
                  <a:moveTo>
                    <a:pt x="874" y="1435"/>
                  </a:moveTo>
                  <a:lnTo>
                    <a:pt x="874" y="1435"/>
                  </a:lnTo>
                  <a:lnTo>
                    <a:pt x="707" y="1435"/>
                  </a:lnTo>
                  <a:lnTo>
                    <a:pt x="541" y="1394"/>
                  </a:lnTo>
                  <a:lnTo>
                    <a:pt x="541" y="1394"/>
                  </a:lnTo>
                  <a:lnTo>
                    <a:pt x="437" y="1352"/>
                  </a:lnTo>
                  <a:lnTo>
                    <a:pt x="333" y="1311"/>
                  </a:lnTo>
                  <a:lnTo>
                    <a:pt x="229" y="1269"/>
                  </a:lnTo>
                  <a:lnTo>
                    <a:pt x="167" y="1186"/>
                  </a:lnTo>
                  <a:lnTo>
                    <a:pt x="104" y="1103"/>
                  </a:lnTo>
                  <a:lnTo>
                    <a:pt x="42" y="1019"/>
                  </a:lnTo>
                  <a:lnTo>
                    <a:pt x="21" y="915"/>
                  </a:lnTo>
                  <a:lnTo>
                    <a:pt x="0" y="791"/>
                  </a:lnTo>
                  <a:lnTo>
                    <a:pt x="0" y="791"/>
                  </a:lnTo>
                  <a:lnTo>
                    <a:pt x="0" y="687"/>
                  </a:lnTo>
                  <a:lnTo>
                    <a:pt x="42" y="562"/>
                  </a:lnTo>
                  <a:lnTo>
                    <a:pt x="84" y="458"/>
                  </a:lnTo>
                  <a:lnTo>
                    <a:pt x="125" y="375"/>
                  </a:lnTo>
                  <a:lnTo>
                    <a:pt x="208" y="292"/>
                  </a:lnTo>
                  <a:lnTo>
                    <a:pt x="291" y="229"/>
                  </a:lnTo>
                  <a:lnTo>
                    <a:pt x="395" y="188"/>
                  </a:lnTo>
                  <a:lnTo>
                    <a:pt x="499" y="167"/>
                  </a:lnTo>
                  <a:lnTo>
                    <a:pt x="499" y="167"/>
                  </a:lnTo>
                  <a:lnTo>
                    <a:pt x="936" y="84"/>
                  </a:lnTo>
                  <a:lnTo>
                    <a:pt x="1373" y="42"/>
                  </a:lnTo>
                  <a:lnTo>
                    <a:pt x="1809" y="21"/>
                  </a:lnTo>
                  <a:lnTo>
                    <a:pt x="2246" y="1"/>
                  </a:lnTo>
                  <a:lnTo>
                    <a:pt x="2246" y="1"/>
                  </a:lnTo>
                  <a:lnTo>
                    <a:pt x="2828" y="21"/>
                  </a:lnTo>
                  <a:lnTo>
                    <a:pt x="3410" y="84"/>
                  </a:lnTo>
                  <a:lnTo>
                    <a:pt x="3702" y="146"/>
                  </a:lnTo>
                  <a:lnTo>
                    <a:pt x="3993" y="209"/>
                  </a:lnTo>
                  <a:lnTo>
                    <a:pt x="4284" y="271"/>
                  </a:lnTo>
                  <a:lnTo>
                    <a:pt x="4575" y="354"/>
                  </a:lnTo>
                  <a:lnTo>
                    <a:pt x="4575" y="354"/>
                  </a:lnTo>
                  <a:lnTo>
                    <a:pt x="4596" y="416"/>
                  </a:lnTo>
                  <a:lnTo>
                    <a:pt x="4616" y="479"/>
                  </a:lnTo>
                  <a:lnTo>
                    <a:pt x="4616" y="479"/>
                  </a:lnTo>
                  <a:lnTo>
                    <a:pt x="4575" y="562"/>
                  </a:lnTo>
                  <a:lnTo>
                    <a:pt x="4512" y="645"/>
                  </a:lnTo>
                  <a:lnTo>
                    <a:pt x="4429" y="687"/>
                  </a:lnTo>
                  <a:lnTo>
                    <a:pt x="4367" y="728"/>
                  </a:lnTo>
                  <a:lnTo>
                    <a:pt x="4180" y="791"/>
                  </a:lnTo>
                  <a:lnTo>
                    <a:pt x="4013" y="853"/>
                  </a:lnTo>
                  <a:lnTo>
                    <a:pt x="4013" y="853"/>
                  </a:lnTo>
                  <a:lnTo>
                    <a:pt x="3639" y="978"/>
                  </a:lnTo>
                  <a:lnTo>
                    <a:pt x="3265" y="1103"/>
                  </a:lnTo>
                  <a:lnTo>
                    <a:pt x="2891" y="1186"/>
                  </a:lnTo>
                  <a:lnTo>
                    <a:pt x="2496" y="1248"/>
                  </a:lnTo>
                  <a:lnTo>
                    <a:pt x="1726" y="1373"/>
                  </a:lnTo>
                  <a:lnTo>
                    <a:pt x="957" y="1435"/>
                  </a:lnTo>
                  <a:lnTo>
                    <a:pt x="957" y="1435"/>
                  </a:lnTo>
                  <a:lnTo>
                    <a:pt x="874" y="14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19" name="Google Shape;6119;p36"/>
            <p:cNvSpPr/>
            <p:nvPr/>
          </p:nvSpPr>
          <p:spPr>
            <a:xfrm>
              <a:off x="6922150" y="4947425"/>
              <a:ext cx="869175" cy="328025"/>
            </a:xfrm>
            <a:custGeom>
              <a:avLst/>
              <a:gdLst/>
              <a:ahLst/>
              <a:cxnLst/>
              <a:rect l="l" t="t" r="r" b="b"/>
              <a:pathLst>
                <a:path w="34767" h="13121" fill="none" extrusionOk="0">
                  <a:moveTo>
                    <a:pt x="29090" y="1"/>
                  </a:move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7510" y="21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5909" y="63"/>
                  </a:lnTo>
                  <a:lnTo>
                    <a:pt x="24245" y="167"/>
                  </a:lnTo>
                  <a:lnTo>
                    <a:pt x="22582" y="292"/>
                  </a:lnTo>
                  <a:lnTo>
                    <a:pt x="19234" y="583"/>
                  </a:lnTo>
                  <a:lnTo>
                    <a:pt x="19234" y="583"/>
                  </a:lnTo>
                  <a:lnTo>
                    <a:pt x="17529" y="728"/>
                  </a:lnTo>
                  <a:lnTo>
                    <a:pt x="15824" y="832"/>
                  </a:lnTo>
                  <a:lnTo>
                    <a:pt x="12414" y="999"/>
                  </a:lnTo>
                  <a:lnTo>
                    <a:pt x="9004" y="1186"/>
                  </a:lnTo>
                  <a:lnTo>
                    <a:pt x="7299" y="1290"/>
                  </a:lnTo>
                  <a:lnTo>
                    <a:pt x="5594" y="1435"/>
                  </a:lnTo>
                  <a:lnTo>
                    <a:pt x="5594" y="1435"/>
                  </a:lnTo>
                  <a:lnTo>
                    <a:pt x="4596" y="1518"/>
                  </a:lnTo>
                  <a:lnTo>
                    <a:pt x="4097" y="1560"/>
                  </a:lnTo>
                  <a:lnTo>
                    <a:pt x="3598" y="1622"/>
                  </a:lnTo>
                  <a:lnTo>
                    <a:pt x="3099" y="1685"/>
                  </a:lnTo>
                  <a:lnTo>
                    <a:pt x="2621" y="1789"/>
                  </a:lnTo>
                  <a:lnTo>
                    <a:pt x="2122" y="1934"/>
                  </a:lnTo>
                  <a:lnTo>
                    <a:pt x="1643" y="2080"/>
                  </a:lnTo>
                  <a:lnTo>
                    <a:pt x="1643" y="2080"/>
                  </a:lnTo>
                  <a:lnTo>
                    <a:pt x="1290" y="2246"/>
                  </a:lnTo>
                  <a:lnTo>
                    <a:pt x="957" y="2433"/>
                  </a:lnTo>
                  <a:lnTo>
                    <a:pt x="812" y="2537"/>
                  </a:lnTo>
                  <a:lnTo>
                    <a:pt x="687" y="2641"/>
                  </a:lnTo>
                  <a:lnTo>
                    <a:pt x="562" y="2766"/>
                  </a:lnTo>
                  <a:lnTo>
                    <a:pt x="437" y="2891"/>
                  </a:lnTo>
                  <a:lnTo>
                    <a:pt x="333" y="3036"/>
                  </a:lnTo>
                  <a:lnTo>
                    <a:pt x="250" y="3182"/>
                  </a:lnTo>
                  <a:lnTo>
                    <a:pt x="188" y="3348"/>
                  </a:lnTo>
                  <a:lnTo>
                    <a:pt x="105" y="3494"/>
                  </a:lnTo>
                  <a:lnTo>
                    <a:pt x="63" y="3681"/>
                  </a:lnTo>
                  <a:lnTo>
                    <a:pt x="22" y="3868"/>
                  </a:lnTo>
                  <a:lnTo>
                    <a:pt x="1" y="4055"/>
                  </a:lnTo>
                  <a:lnTo>
                    <a:pt x="1" y="4263"/>
                  </a:lnTo>
                  <a:lnTo>
                    <a:pt x="1" y="4263"/>
                  </a:lnTo>
                  <a:lnTo>
                    <a:pt x="1" y="5240"/>
                  </a:lnTo>
                  <a:lnTo>
                    <a:pt x="1" y="5240"/>
                  </a:lnTo>
                  <a:lnTo>
                    <a:pt x="1" y="6821"/>
                  </a:lnTo>
                  <a:lnTo>
                    <a:pt x="42" y="7632"/>
                  </a:lnTo>
                  <a:lnTo>
                    <a:pt x="84" y="8422"/>
                  </a:lnTo>
                  <a:lnTo>
                    <a:pt x="146" y="9212"/>
                  </a:lnTo>
                  <a:lnTo>
                    <a:pt x="230" y="10002"/>
                  </a:lnTo>
                  <a:lnTo>
                    <a:pt x="354" y="10792"/>
                  </a:lnTo>
                  <a:lnTo>
                    <a:pt x="500" y="11561"/>
                  </a:lnTo>
                  <a:lnTo>
                    <a:pt x="500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4" y="12352"/>
                  </a:lnTo>
                  <a:lnTo>
                    <a:pt x="1020" y="12497"/>
                  </a:lnTo>
                  <a:lnTo>
                    <a:pt x="1186" y="12622"/>
                  </a:lnTo>
                  <a:lnTo>
                    <a:pt x="1394" y="12726"/>
                  </a:lnTo>
                  <a:lnTo>
                    <a:pt x="1602" y="12809"/>
                  </a:lnTo>
                  <a:lnTo>
                    <a:pt x="1602" y="12809"/>
                  </a:lnTo>
                  <a:lnTo>
                    <a:pt x="1914" y="12892"/>
                  </a:lnTo>
                  <a:lnTo>
                    <a:pt x="2226" y="12975"/>
                  </a:lnTo>
                  <a:lnTo>
                    <a:pt x="2538" y="13038"/>
                  </a:lnTo>
                  <a:lnTo>
                    <a:pt x="2849" y="13038"/>
                  </a:lnTo>
                  <a:lnTo>
                    <a:pt x="2849" y="13038"/>
                  </a:lnTo>
                  <a:lnTo>
                    <a:pt x="6114" y="13058"/>
                  </a:lnTo>
                  <a:lnTo>
                    <a:pt x="6114" y="13058"/>
                  </a:lnTo>
                  <a:lnTo>
                    <a:pt x="6114" y="13121"/>
                  </a:lnTo>
                  <a:lnTo>
                    <a:pt x="6114" y="13121"/>
                  </a:lnTo>
                  <a:lnTo>
                    <a:pt x="8755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1395" y="12767"/>
                  </a:lnTo>
                  <a:lnTo>
                    <a:pt x="14410" y="12518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6"/>
                  </a:lnTo>
                  <a:lnTo>
                    <a:pt x="23413" y="11936"/>
                  </a:lnTo>
                  <a:lnTo>
                    <a:pt x="25680" y="11832"/>
                  </a:lnTo>
                  <a:lnTo>
                    <a:pt x="27926" y="11707"/>
                  </a:lnTo>
                  <a:lnTo>
                    <a:pt x="29048" y="11624"/>
                  </a:lnTo>
                  <a:lnTo>
                    <a:pt x="30171" y="11541"/>
                  </a:lnTo>
                  <a:lnTo>
                    <a:pt x="31294" y="11437"/>
                  </a:lnTo>
                  <a:lnTo>
                    <a:pt x="32417" y="11291"/>
                  </a:lnTo>
                  <a:lnTo>
                    <a:pt x="32417" y="11291"/>
                  </a:lnTo>
                  <a:lnTo>
                    <a:pt x="32874" y="11229"/>
                  </a:lnTo>
                  <a:lnTo>
                    <a:pt x="33061" y="11166"/>
                  </a:lnTo>
                  <a:lnTo>
                    <a:pt x="33248" y="11125"/>
                  </a:lnTo>
                  <a:lnTo>
                    <a:pt x="33415" y="11042"/>
                  </a:lnTo>
                  <a:lnTo>
                    <a:pt x="33560" y="10958"/>
                  </a:lnTo>
                  <a:lnTo>
                    <a:pt x="33685" y="10875"/>
                  </a:lnTo>
                  <a:lnTo>
                    <a:pt x="33810" y="10771"/>
                  </a:lnTo>
                  <a:lnTo>
                    <a:pt x="33935" y="10667"/>
                  </a:lnTo>
                  <a:lnTo>
                    <a:pt x="34018" y="10522"/>
                  </a:lnTo>
                  <a:lnTo>
                    <a:pt x="34122" y="10397"/>
                  </a:lnTo>
                  <a:lnTo>
                    <a:pt x="34205" y="10231"/>
                  </a:lnTo>
                  <a:lnTo>
                    <a:pt x="34267" y="10044"/>
                  </a:lnTo>
                  <a:lnTo>
                    <a:pt x="34330" y="9856"/>
                  </a:lnTo>
                  <a:lnTo>
                    <a:pt x="34454" y="9420"/>
                  </a:lnTo>
                  <a:lnTo>
                    <a:pt x="34454" y="9420"/>
                  </a:lnTo>
                  <a:lnTo>
                    <a:pt x="34538" y="9025"/>
                  </a:lnTo>
                  <a:lnTo>
                    <a:pt x="34600" y="8630"/>
                  </a:lnTo>
                  <a:lnTo>
                    <a:pt x="34683" y="7860"/>
                  </a:lnTo>
                  <a:lnTo>
                    <a:pt x="34746" y="7070"/>
                  </a:lnTo>
                  <a:lnTo>
                    <a:pt x="34766" y="6301"/>
                  </a:lnTo>
                  <a:lnTo>
                    <a:pt x="34766" y="6301"/>
                  </a:lnTo>
                  <a:lnTo>
                    <a:pt x="34746" y="5698"/>
                  </a:lnTo>
                  <a:lnTo>
                    <a:pt x="34725" y="5074"/>
                  </a:lnTo>
                  <a:lnTo>
                    <a:pt x="34683" y="4471"/>
                  </a:lnTo>
                  <a:lnTo>
                    <a:pt x="34621" y="3847"/>
                  </a:lnTo>
                  <a:lnTo>
                    <a:pt x="34496" y="2641"/>
                  </a:lnTo>
                  <a:lnTo>
                    <a:pt x="34350" y="1414"/>
                  </a:lnTo>
                  <a:lnTo>
                    <a:pt x="34350" y="1414"/>
                  </a:lnTo>
                  <a:lnTo>
                    <a:pt x="34288" y="1061"/>
                  </a:lnTo>
                  <a:lnTo>
                    <a:pt x="34226" y="791"/>
                  </a:lnTo>
                  <a:lnTo>
                    <a:pt x="34184" y="666"/>
                  </a:lnTo>
                  <a:lnTo>
                    <a:pt x="34122" y="562"/>
                  </a:lnTo>
                  <a:lnTo>
                    <a:pt x="34080" y="479"/>
                  </a:lnTo>
                  <a:lnTo>
                    <a:pt x="33997" y="416"/>
                  </a:lnTo>
                  <a:lnTo>
                    <a:pt x="33914" y="354"/>
                  </a:lnTo>
                  <a:lnTo>
                    <a:pt x="33831" y="312"/>
                  </a:lnTo>
                  <a:lnTo>
                    <a:pt x="33602" y="229"/>
                  </a:lnTo>
                  <a:lnTo>
                    <a:pt x="33290" y="188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895" y="146"/>
                  </a:lnTo>
                  <a:lnTo>
                    <a:pt x="32749" y="125"/>
                  </a:lnTo>
                  <a:lnTo>
                    <a:pt x="32749" y="125"/>
                  </a:lnTo>
                  <a:lnTo>
                    <a:pt x="31835" y="63"/>
                  </a:lnTo>
                  <a:lnTo>
                    <a:pt x="30920" y="21"/>
                  </a:lnTo>
                  <a:lnTo>
                    <a:pt x="30005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  <a:lnTo>
                    <a:pt x="2909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20" name="Google Shape;6120;p36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extrusionOk="0">
                  <a:moveTo>
                    <a:pt x="11686" y="0"/>
                  </a:moveTo>
                  <a:lnTo>
                    <a:pt x="10480" y="42"/>
                  </a:lnTo>
                  <a:lnTo>
                    <a:pt x="9274" y="104"/>
                  </a:lnTo>
                  <a:lnTo>
                    <a:pt x="8068" y="208"/>
                  </a:lnTo>
                  <a:lnTo>
                    <a:pt x="6862" y="312"/>
                  </a:lnTo>
                  <a:lnTo>
                    <a:pt x="4471" y="562"/>
                  </a:lnTo>
                  <a:lnTo>
                    <a:pt x="3265" y="686"/>
                  </a:lnTo>
                  <a:lnTo>
                    <a:pt x="2059" y="790"/>
                  </a:lnTo>
                  <a:lnTo>
                    <a:pt x="1623" y="832"/>
                  </a:lnTo>
                  <a:lnTo>
                    <a:pt x="1394" y="894"/>
                  </a:lnTo>
                  <a:lnTo>
                    <a:pt x="1186" y="936"/>
                  </a:lnTo>
                  <a:lnTo>
                    <a:pt x="957" y="1019"/>
                  </a:lnTo>
                  <a:lnTo>
                    <a:pt x="770" y="1102"/>
                  </a:lnTo>
                  <a:lnTo>
                    <a:pt x="562" y="1227"/>
                  </a:lnTo>
                  <a:lnTo>
                    <a:pt x="375" y="1352"/>
                  </a:lnTo>
                  <a:lnTo>
                    <a:pt x="188" y="1518"/>
                  </a:lnTo>
                  <a:lnTo>
                    <a:pt x="126" y="1601"/>
                  </a:lnTo>
                  <a:lnTo>
                    <a:pt x="63" y="1705"/>
                  </a:lnTo>
                  <a:lnTo>
                    <a:pt x="22" y="1809"/>
                  </a:lnTo>
                  <a:lnTo>
                    <a:pt x="1" y="1913"/>
                  </a:lnTo>
                  <a:lnTo>
                    <a:pt x="1" y="2038"/>
                  </a:lnTo>
                  <a:lnTo>
                    <a:pt x="22" y="2163"/>
                  </a:lnTo>
                  <a:lnTo>
                    <a:pt x="63" y="2267"/>
                  </a:lnTo>
                  <a:lnTo>
                    <a:pt x="105" y="2371"/>
                  </a:lnTo>
                  <a:lnTo>
                    <a:pt x="167" y="2454"/>
                  </a:lnTo>
                  <a:lnTo>
                    <a:pt x="250" y="2516"/>
                  </a:lnTo>
                  <a:lnTo>
                    <a:pt x="354" y="2579"/>
                  </a:lnTo>
                  <a:lnTo>
                    <a:pt x="438" y="2620"/>
                  </a:lnTo>
                  <a:lnTo>
                    <a:pt x="666" y="2683"/>
                  </a:lnTo>
                  <a:lnTo>
                    <a:pt x="957" y="2724"/>
                  </a:lnTo>
                  <a:lnTo>
                    <a:pt x="1248" y="2745"/>
                  </a:lnTo>
                  <a:lnTo>
                    <a:pt x="1540" y="2724"/>
                  </a:lnTo>
                  <a:lnTo>
                    <a:pt x="1851" y="2703"/>
                  </a:lnTo>
                  <a:lnTo>
                    <a:pt x="2454" y="2579"/>
                  </a:lnTo>
                  <a:lnTo>
                    <a:pt x="3889" y="2308"/>
                  </a:lnTo>
                  <a:lnTo>
                    <a:pt x="5345" y="2038"/>
                  </a:lnTo>
                  <a:lnTo>
                    <a:pt x="6800" y="1788"/>
                  </a:lnTo>
                  <a:lnTo>
                    <a:pt x="8256" y="1560"/>
                  </a:lnTo>
                  <a:lnTo>
                    <a:pt x="11187" y="1102"/>
                  </a:lnTo>
                  <a:lnTo>
                    <a:pt x="14098" y="624"/>
                  </a:lnTo>
                  <a:lnTo>
                    <a:pt x="14452" y="603"/>
                  </a:lnTo>
                  <a:lnTo>
                    <a:pt x="14805" y="562"/>
                  </a:lnTo>
                  <a:lnTo>
                    <a:pt x="15013" y="520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29"/>
                  </a:lnTo>
                  <a:lnTo>
                    <a:pt x="14743" y="125"/>
                  </a:lnTo>
                  <a:lnTo>
                    <a:pt x="13932" y="42"/>
                  </a:lnTo>
                  <a:lnTo>
                    <a:pt x="13121" y="21"/>
                  </a:lnTo>
                  <a:lnTo>
                    <a:pt x="1233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21" name="Google Shape;6121;p36"/>
            <p:cNvSpPr/>
            <p:nvPr/>
          </p:nvSpPr>
          <p:spPr>
            <a:xfrm>
              <a:off x="6989725" y="5010850"/>
              <a:ext cx="390425" cy="68625"/>
            </a:xfrm>
            <a:custGeom>
              <a:avLst/>
              <a:gdLst/>
              <a:ahLst/>
              <a:cxnLst/>
              <a:rect l="l" t="t" r="r" b="b"/>
              <a:pathLst>
                <a:path w="15617" h="2745" fill="none" extrusionOk="0">
                  <a:moveTo>
                    <a:pt x="12331" y="0"/>
                  </a:moveTo>
                  <a:lnTo>
                    <a:pt x="12331" y="0"/>
                  </a:lnTo>
                  <a:lnTo>
                    <a:pt x="11686" y="0"/>
                  </a:lnTo>
                  <a:lnTo>
                    <a:pt x="11686" y="0"/>
                  </a:lnTo>
                  <a:lnTo>
                    <a:pt x="10480" y="42"/>
                  </a:lnTo>
                  <a:lnTo>
                    <a:pt x="9274" y="104"/>
                  </a:lnTo>
                  <a:lnTo>
                    <a:pt x="8068" y="208"/>
                  </a:lnTo>
                  <a:lnTo>
                    <a:pt x="6862" y="312"/>
                  </a:lnTo>
                  <a:lnTo>
                    <a:pt x="4471" y="562"/>
                  </a:lnTo>
                  <a:lnTo>
                    <a:pt x="3265" y="686"/>
                  </a:lnTo>
                  <a:lnTo>
                    <a:pt x="2059" y="790"/>
                  </a:lnTo>
                  <a:lnTo>
                    <a:pt x="2059" y="790"/>
                  </a:lnTo>
                  <a:lnTo>
                    <a:pt x="1623" y="832"/>
                  </a:lnTo>
                  <a:lnTo>
                    <a:pt x="1394" y="894"/>
                  </a:lnTo>
                  <a:lnTo>
                    <a:pt x="1186" y="936"/>
                  </a:lnTo>
                  <a:lnTo>
                    <a:pt x="957" y="1019"/>
                  </a:lnTo>
                  <a:lnTo>
                    <a:pt x="770" y="1102"/>
                  </a:lnTo>
                  <a:lnTo>
                    <a:pt x="562" y="1227"/>
                  </a:lnTo>
                  <a:lnTo>
                    <a:pt x="375" y="1352"/>
                  </a:lnTo>
                  <a:lnTo>
                    <a:pt x="375" y="1352"/>
                  </a:lnTo>
                  <a:lnTo>
                    <a:pt x="188" y="1518"/>
                  </a:lnTo>
                  <a:lnTo>
                    <a:pt x="126" y="1601"/>
                  </a:lnTo>
                  <a:lnTo>
                    <a:pt x="63" y="1705"/>
                  </a:lnTo>
                  <a:lnTo>
                    <a:pt x="22" y="1809"/>
                  </a:lnTo>
                  <a:lnTo>
                    <a:pt x="1" y="1913"/>
                  </a:lnTo>
                  <a:lnTo>
                    <a:pt x="1" y="2038"/>
                  </a:lnTo>
                  <a:lnTo>
                    <a:pt x="22" y="2163"/>
                  </a:lnTo>
                  <a:lnTo>
                    <a:pt x="22" y="2163"/>
                  </a:lnTo>
                  <a:lnTo>
                    <a:pt x="63" y="2267"/>
                  </a:lnTo>
                  <a:lnTo>
                    <a:pt x="105" y="2371"/>
                  </a:lnTo>
                  <a:lnTo>
                    <a:pt x="167" y="2454"/>
                  </a:lnTo>
                  <a:lnTo>
                    <a:pt x="250" y="2516"/>
                  </a:lnTo>
                  <a:lnTo>
                    <a:pt x="354" y="2579"/>
                  </a:lnTo>
                  <a:lnTo>
                    <a:pt x="438" y="2620"/>
                  </a:lnTo>
                  <a:lnTo>
                    <a:pt x="666" y="2683"/>
                  </a:lnTo>
                  <a:lnTo>
                    <a:pt x="666" y="2683"/>
                  </a:lnTo>
                  <a:lnTo>
                    <a:pt x="957" y="2724"/>
                  </a:lnTo>
                  <a:lnTo>
                    <a:pt x="1248" y="2745"/>
                  </a:lnTo>
                  <a:lnTo>
                    <a:pt x="1248" y="2745"/>
                  </a:lnTo>
                  <a:lnTo>
                    <a:pt x="1540" y="2724"/>
                  </a:lnTo>
                  <a:lnTo>
                    <a:pt x="1851" y="2703"/>
                  </a:lnTo>
                  <a:lnTo>
                    <a:pt x="2454" y="2579"/>
                  </a:lnTo>
                  <a:lnTo>
                    <a:pt x="2454" y="2579"/>
                  </a:lnTo>
                  <a:lnTo>
                    <a:pt x="3889" y="2308"/>
                  </a:lnTo>
                  <a:lnTo>
                    <a:pt x="5345" y="2038"/>
                  </a:lnTo>
                  <a:lnTo>
                    <a:pt x="6800" y="1788"/>
                  </a:lnTo>
                  <a:lnTo>
                    <a:pt x="8256" y="1560"/>
                  </a:lnTo>
                  <a:lnTo>
                    <a:pt x="11187" y="1102"/>
                  </a:lnTo>
                  <a:lnTo>
                    <a:pt x="14098" y="624"/>
                  </a:lnTo>
                  <a:lnTo>
                    <a:pt x="14098" y="624"/>
                  </a:lnTo>
                  <a:lnTo>
                    <a:pt x="14452" y="603"/>
                  </a:lnTo>
                  <a:lnTo>
                    <a:pt x="14805" y="562"/>
                  </a:lnTo>
                  <a:lnTo>
                    <a:pt x="15013" y="520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29"/>
                  </a:lnTo>
                  <a:lnTo>
                    <a:pt x="15616" y="229"/>
                  </a:lnTo>
                  <a:lnTo>
                    <a:pt x="14743" y="125"/>
                  </a:lnTo>
                  <a:lnTo>
                    <a:pt x="13932" y="42"/>
                  </a:lnTo>
                  <a:lnTo>
                    <a:pt x="13121" y="21"/>
                  </a:lnTo>
                  <a:lnTo>
                    <a:pt x="12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22" name="Google Shape;6122;p36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extrusionOk="0">
                  <a:moveTo>
                    <a:pt x="2246" y="1"/>
                  </a:moveTo>
                  <a:lnTo>
                    <a:pt x="1809" y="21"/>
                  </a:lnTo>
                  <a:lnTo>
                    <a:pt x="1373" y="42"/>
                  </a:lnTo>
                  <a:lnTo>
                    <a:pt x="936" y="84"/>
                  </a:lnTo>
                  <a:lnTo>
                    <a:pt x="499" y="167"/>
                  </a:lnTo>
                  <a:lnTo>
                    <a:pt x="395" y="188"/>
                  </a:lnTo>
                  <a:lnTo>
                    <a:pt x="291" y="229"/>
                  </a:lnTo>
                  <a:lnTo>
                    <a:pt x="208" y="292"/>
                  </a:lnTo>
                  <a:lnTo>
                    <a:pt x="125" y="375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0" y="687"/>
                  </a:lnTo>
                  <a:lnTo>
                    <a:pt x="0" y="791"/>
                  </a:lnTo>
                  <a:lnTo>
                    <a:pt x="21" y="915"/>
                  </a:lnTo>
                  <a:lnTo>
                    <a:pt x="42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29" y="1269"/>
                  </a:lnTo>
                  <a:lnTo>
                    <a:pt x="333" y="1311"/>
                  </a:lnTo>
                  <a:lnTo>
                    <a:pt x="437" y="1352"/>
                  </a:lnTo>
                  <a:lnTo>
                    <a:pt x="541" y="1394"/>
                  </a:lnTo>
                  <a:lnTo>
                    <a:pt x="707" y="1435"/>
                  </a:lnTo>
                  <a:lnTo>
                    <a:pt x="957" y="1435"/>
                  </a:lnTo>
                  <a:lnTo>
                    <a:pt x="1726" y="1373"/>
                  </a:lnTo>
                  <a:lnTo>
                    <a:pt x="2496" y="1248"/>
                  </a:lnTo>
                  <a:lnTo>
                    <a:pt x="2891" y="1186"/>
                  </a:lnTo>
                  <a:lnTo>
                    <a:pt x="3265" y="1103"/>
                  </a:lnTo>
                  <a:lnTo>
                    <a:pt x="3639" y="978"/>
                  </a:lnTo>
                  <a:lnTo>
                    <a:pt x="4013" y="853"/>
                  </a:lnTo>
                  <a:lnTo>
                    <a:pt x="4180" y="791"/>
                  </a:lnTo>
                  <a:lnTo>
                    <a:pt x="4367" y="728"/>
                  </a:lnTo>
                  <a:lnTo>
                    <a:pt x="4429" y="687"/>
                  </a:lnTo>
                  <a:lnTo>
                    <a:pt x="4512" y="645"/>
                  </a:lnTo>
                  <a:lnTo>
                    <a:pt x="4575" y="562"/>
                  </a:lnTo>
                  <a:lnTo>
                    <a:pt x="4616" y="479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284" y="271"/>
                  </a:lnTo>
                  <a:lnTo>
                    <a:pt x="3993" y="209"/>
                  </a:lnTo>
                  <a:lnTo>
                    <a:pt x="3702" y="146"/>
                  </a:lnTo>
                  <a:lnTo>
                    <a:pt x="3410" y="84"/>
                  </a:lnTo>
                  <a:lnTo>
                    <a:pt x="2828" y="21"/>
                  </a:lnTo>
                  <a:lnTo>
                    <a:pt x="224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23" name="Google Shape;6123;p36"/>
            <p:cNvSpPr/>
            <p:nvPr/>
          </p:nvSpPr>
          <p:spPr>
            <a:xfrm>
              <a:off x="7427425" y="5002525"/>
              <a:ext cx="115425" cy="35900"/>
            </a:xfrm>
            <a:custGeom>
              <a:avLst/>
              <a:gdLst/>
              <a:ahLst/>
              <a:cxnLst/>
              <a:rect l="l" t="t" r="r" b="b"/>
              <a:pathLst>
                <a:path w="4617" h="1436" fill="none" extrusionOk="0">
                  <a:moveTo>
                    <a:pt x="2246" y="1"/>
                  </a:moveTo>
                  <a:lnTo>
                    <a:pt x="2246" y="1"/>
                  </a:lnTo>
                  <a:lnTo>
                    <a:pt x="1809" y="21"/>
                  </a:lnTo>
                  <a:lnTo>
                    <a:pt x="1373" y="42"/>
                  </a:lnTo>
                  <a:lnTo>
                    <a:pt x="936" y="84"/>
                  </a:lnTo>
                  <a:lnTo>
                    <a:pt x="499" y="167"/>
                  </a:lnTo>
                  <a:lnTo>
                    <a:pt x="499" y="167"/>
                  </a:lnTo>
                  <a:lnTo>
                    <a:pt x="395" y="188"/>
                  </a:lnTo>
                  <a:lnTo>
                    <a:pt x="291" y="229"/>
                  </a:lnTo>
                  <a:lnTo>
                    <a:pt x="208" y="292"/>
                  </a:lnTo>
                  <a:lnTo>
                    <a:pt x="125" y="375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0" y="687"/>
                  </a:lnTo>
                  <a:lnTo>
                    <a:pt x="0" y="791"/>
                  </a:lnTo>
                  <a:lnTo>
                    <a:pt x="0" y="791"/>
                  </a:lnTo>
                  <a:lnTo>
                    <a:pt x="21" y="915"/>
                  </a:lnTo>
                  <a:lnTo>
                    <a:pt x="42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29" y="1269"/>
                  </a:lnTo>
                  <a:lnTo>
                    <a:pt x="333" y="1311"/>
                  </a:lnTo>
                  <a:lnTo>
                    <a:pt x="437" y="1352"/>
                  </a:lnTo>
                  <a:lnTo>
                    <a:pt x="541" y="1394"/>
                  </a:lnTo>
                  <a:lnTo>
                    <a:pt x="541" y="1394"/>
                  </a:lnTo>
                  <a:lnTo>
                    <a:pt x="707" y="1435"/>
                  </a:lnTo>
                  <a:lnTo>
                    <a:pt x="874" y="1435"/>
                  </a:lnTo>
                  <a:lnTo>
                    <a:pt x="874" y="1435"/>
                  </a:lnTo>
                  <a:lnTo>
                    <a:pt x="957" y="1435"/>
                  </a:lnTo>
                  <a:lnTo>
                    <a:pt x="957" y="1435"/>
                  </a:lnTo>
                  <a:lnTo>
                    <a:pt x="1726" y="1373"/>
                  </a:lnTo>
                  <a:lnTo>
                    <a:pt x="2496" y="1248"/>
                  </a:lnTo>
                  <a:lnTo>
                    <a:pt x="2891" y="1186"/>
                  </a:lnTo>
                  <a:lnTo>
                    <a:pt x="3265" y="1103"/>
                  </a:lnTo>
                  <a:lnTo>
                    <a:pt x="3639" y="978"/>
                  </a:lnTo>
                  <a:lnTo>
                    <a:pt x="4013" y="853"/>
                  </a:lnTo>
                  <a:lnTo>
                    <a:pt x="4013" y="853"/>
                  </a:lnTo>
                  <a:lnTo>
                    <a:pt x="4180" y="791"/>
                  </a:lnTo>
                  <a:lnTo>
                    <a:pt x="4367" y="728"/>
                  </a:lnTo>
                  <a:lnTo>
                    <a:pt x="4429" y="687"/>
                  </a:lnTo>
                  <a:lnTo>
                    <a:pt x="4512" y="645"/>
                  </a:lnTo>
                  <a:lnTo>
                    <a:pt x="4575" y="562"/>
                  </a:lnTo>
                  <a:lnTo>
                    <a:pt x="4616" y="479"/>
                  </a:lnTo>
                  <a:lnTo>
                    <a:pt x="4616" y="479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575" y="354"/>
                  </a:lnTo>
                  <a:lnTo>
                    <a:pt x="4284" y="271"/>
                  </a:lnTo>
                  <a:lnTo>
                    <a:pt x="3993" y="209"/>
                  </a:lnTo>
                  <a:lnTo>
                    <a:pt x="3702" y="146"/>
                  </a:lnTo>
                  <a:lnTo>
                    <a:pt x="3410" y="84"/>
                  </a:lnTo>
                  <a:lnTo>
                    <a:pt x="2828" y="21"/>
                  </a:lnTo>
                  <a:lnTo>
                    <a:pt x="224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24" name="Google Shape;6124;p36"/>
            <p:cNvSpPr/>
            <p:nvPr/>
          </p:nvSpPr>
          <p:spPr>
            <a:xfrm>
              <a:off x="6895125" y="4910000"/>
              <a:ext cx="954425" cy="409125"/>
            </a:xfrm>
            <a:custGeom>
              <a:avLst/>
              <a:gdLst/>
              <a:ahLst/>
              <a:cxnLst/>
              <a:rect l="l" t="t" r="r" b="b"/>
              <a:pathLst>
                <a:path w="38177" h="16365" extrusionOk="0">
                  <a:moveTo>
                    <a:pt x="31522" y="1248"/>
                  </a:moveTo>
                  <a:lnTo>
                    <a:pt x="32396" y="1290"/>
                  </a:lnTo>
                  <a:lnTo>
                    <a:pt x="33269" y="1331"/>
                  </a:lnTo>
                  <a:lnTo>
                    <a:pt x="34142" y="1394"/>
                  </a:lnTo>
                  <a:lnTo>
                    <a:pt x="34537" y="1435"/>
                  </a:lnTo>
                  <a:lnTo>
                    <a:pt x="34849" y="1477"/>
                  </a:lnTo>
                  <a:lnTo>
                    <a:pt x="35078" y="1560"/>
                  </a:lnTo>
                  <a:lnTo>
                    <a:pt x="35161" y="1602"/>
                  </a:lnTo>
                  <a:lnTo>
                    <a:pt x="35244" y="1664"/>
                  </a:lnTo>
                  <a:lnTo>
                    <a:pt x="35328" y="1726"/>
                  </a:lnTo>
                  <a:lnTo>
                    <a:pt x="35369" y="1809"/>
                  </a:lnTo>
                  <a:lnTo>
                    <a:pt x="35431" y="1913"/>
                  </a:lnTo>
                  <a:lnTo>
                    <a:pt x="35473" y="2038"/>
                  </a:lnTo>
                  <a:lnTo>
                    <a:pt x="35535" y="2308"/>
                  </a:lnTo>
                  <a:lnTo>
                    <a:pt x="35598" y="2662"/>
                  </a:lnTo>
                  <a:lnTo>
                    <a:pt x="35723" y="3660"/>
                  </a:lnTo>
                  <a:lnTo>
                    <a:pt x="35827" y="4658"/>
                  </a:lnTo>
                  <a:lnTo>
                    <a:pt x="35931" y="5656"/>
                  </a:lnTo>
                  <a:lnTo>
                    <a:pt x="35993" y="6654"/>
                  </a:lnTo>
                  <a:lnTo>
                    <a:pt x="36014" y="7153"/>
                  </a:lnTo>
                  <a:lnTo>
                    <a:pt x="36014" y="7652"/>
                  </a:lnTo>
                  <a:lnTo>
                    <a:pt x="35993" y="8151"/>
                  </a:lnTo>
                  <a:lnTo>
                    <a:pt x="35972" y="8650"/>
                  </a:lnTo>
                  <a:lnTo>
                    <a:pt x="35931" y="9170"/>
                  </a:lnTo>
                  <a:lnTo>
                    <a:pt x="35868" y="9669"/>
                  </a:lnTo>
                  <a:lnTo>
                    <a:pt x="35806" y="10168"/>
                  </a:lnTo>
                  <a:lnTo>
                    <a:pt x="35702" y="10667"/>
                  </a:lnTo>
                  <a:lnTo>
                    <a:pt x="35577" y="11104"/>
                  </a:lnTo>
                  <a:lnTo>
                    <a:pt x="35515" y="11291"/>
                  </a:lnTo>
                  <a:lnTo>
                    <a:pt x="35452" y="11478"/>
                  </a:lnTo>
                  <a:lnTo>
                    <a:pt x="35369" y="11644"/>
                  </a:lnTo>
                  <a:lnTo>
                    <a:pt x="35265" y="11769"/>
                  </a:lnTo>
                  <a:lnTo>
                    <a:pt x="35182" y="11915"/>
                  </a:lnTo>
                  <a:lnTo>
                    <a:pt x="35057" y="12019"/>
                  </a:lnTo>
                  <a:lnTo>
                    <a:pt x="34932" y="12123"/>
                  </a:lnTo>
                  <a:lnTo>
                    <a:pt x="34808" y="12206"/>
                  </a:lnTo>
                  <a:lnTo>
                    <a:pt x="34662" y="12289"/>
                  </a:lnTo>
                  <a:lnTo>
                    <a:pt x="34496" y="12372"/>
                  </a:lnTo>
                  <a:lnTo>
                    <a:pt x="34309" y="12414"/>
                  </a:lnTo>
                  <a:lnTo>
                    <a:pt x="34122" y="12476"/>
                  </a:lnTo>
                  <a:lnTo>
                    <a:pt x="33664" y="12539"/>
                  </a:lnTo>
                  <a:lnTo>
                    <a:pt x="32541" y="12684"/>
                  </a:lnTo>
                  <a:lnTo>
                    <a:pt x="31418" y="12788"/>
                  </a:lnTo>
                  <a:lnTo>
                    <a:pt x="30296" y="12871"/>
                  </a:lnTo>
                  <a:lnTo>
                    <a:pt x="29173" y="12954"/>
                  </a:lnTo>
                  <a:lnTo>
                    <a:pt x="26927" y="13079"/>
                  </a:lnTo>
                  <a:lnTo>
                    <a:pt x="24661" y="13183"/>
                  </a:lnTo>
                  <a:lnTo>
                    <a:pt x="21667" y="13329"/>
                  </a:lnTo>
                  <a:lnTo>
                    <a:pt x="18652" y="13537"/>
                  </a:lnTo>
                  <a:lnTo>
                    <a:pt x="15658" y="13765"/>
                  </a:lnTo>
                  <a:lnTo>
                    <a:pt x="12643" y="14015"/>
                  </a:lnTo>
                  <a:lnTo>
                    <a:pt x="11333" y="14119"/>
                  </a:lnTo>
                  <a:lnTo>
                    <a:pt x="10002" y="14202"/>
                  </a:lnTo>
                  <a:lnTo>
                    <a:pt x="7361" y="14368"/>
                  </a:lnTo>
                  <a:lnTo>
                    <a:pt x="7361" y="14306"/>
                  </a:lnTo>
                  <a:lnTo>
                    <a:pt x="4097" y="14285"/>
                  </a:lnTo>
                  <a:lnTo>
                    <a:pt x="3785" y="14285"/>
                  </a:lnTo>
                  <a:lnTo>
                    <a:pt x="3473" y="14223"/>
                  </a:lnTo>
                  <a:lnTo>
                    <a:pt x="3161" y="14140"/>
                  </a:lnTo>
                  <a:lnTo>
                    <a:pt x="2849" y="14056"/>
                  </a:lnTo>
                  <a:lnTo>
                    <a:pt x="2641" y="13973"/>
                  </a:lnTo>
                  <a:lnTo>
                    <a:pt x="2433" y="13869"/>
                  </a:lnTo>
                  <a:lnTo>
                    <a:pt x="2267" y="13745"/>
                  </a:lnTo>
                  <a:lnTo>
                    <a:pt x="2121" y="13599"/>
                  </a:lnTo>
                  <a:lnTo>
                    <a:pt x="1997" y="13433"/>
                  </a:lnTo>
                  <a:lnTo>
                    <a:pt x="1893" y="13246"/>
                  </a:lnTo>
                  <a:lnTo>
                    <a:pt x="1810" y="13038"/>
                  </a:lnTo>
                  <a:lnTo>
                    <a:pt x="1747" y="12809"/>
                  </a:lnTo>
                  <a:lnTo>
                    <a:pt x="1581" y="11915"/>
                  </a:lnTo>
                  <a:lnTo>
                    <a:pt x="1456" y="11000"/>
                  </a:lnTo>
                  <a:lnTo>
                    <a:pt x="1352" y="10085"/>
                  </a:lnTo>
                  <a:lnTo>
                    <a:pt x="1290" y="9170"/>
                  </a:lnTo>
                  <a:lnTo>
                    <a:pt x="1269" y="8255"/>
                  </a:lnTo>
                  <a:lnTo>
                    <a:pt x="1248" y="7340"/>
                  </a:lnTo>
                  <a:lnTo>
                    <a:pt x="1248" y="5511"/>
                  </a:lnTo>
                  <a:lnTo>
                    <a:pt x="1248" y="5303"/>
                  </a:lnTo>
                  <a:lnTo>
                    <a:pt x="1269" y="5116"/>
                  </a:lnTo>
                  <a:lnTo>
                    <a:pt x="1311" y="4928"/>
                  </a:lnTo>
                  <a:lnTo>
                    <a:pt x="1352" y="4741"/>
                  </a:lnTo>
                  <a:lnTo>
                    <a:pt x="1435" y="4596"/>
                  </a:lnTo>
                  <a:lnTo>
                    <a:pt x="1498" y="4429"/>
                  </a:lnTo>
                  <a:lnTo>
                    <a:pt x="1581" y="4284"/>
                  </a:lnTo>
                  <a:lnTo>
                    <a:pt x="1685" y="4138"/>
                  </a:lnTo>
                  <a:lnTo>
                    <a:pt x="1810" y="4014"/>
                  </a:lnTo>
                  <a:lnTo>
                    <a:pt x="1934" y="3889"/>
                  </a:lnTo>
                  <a:lnTo>
                    <a:pt x="2059" y="3785"/>
                  </a:lnTo>
                  <a:lnTo>
                    <a:pt x="2205" y="3681"/>
                  </a:lnTo>
                  <a:lnTo>
                    <a:pt x="2537" y="3494"/>
                  </a:lnTo>
                  <a:lnTo>
                    <a:pt x="2891" y="3327"/>
                  </a:lnTo>
                  <a:lnTo>
                    <a:pt x="3369" y="3182"/>
                  </a:lnTo>
                  <a:lnTo>
                    <a:pt x="3868" y="3036"/>
                  </a:lnTo>
                  <a:lnTo>
                    <a:pt x="4346" y="2932"/>
                  </a:lnTo>
                  <a:lnTo>
                    <a:pt x="4845" y="2870"/>
                  </a:lnTo>
                  <a:lnTo>
                    <a:pt x="5344" y="2808"/>
                  </a:lnTo>
                  <a:lnTo>
                    <a:pt x="5843" y="2766"/>
                  </a:lnTo>
                  <a:lnTo>
                    <a:pt x="6841" y="2683"/>
                  </a:lnTo>
                  <a:lnTo>
                    <a:pt x="8546" y="2537"/>
                  </a:lnTo>
                  <a:lnTo>
                    <a:pt x="10251" y="2433"/>
                  </a:lnTo>
                  <a:lnTo>
                    <a:pt x="13661" y="2246"/>
                  </a:lnTo>
                  <a:lnTo>
                    <a:pt x="17071" y="2080"/>
                  </a:lnTo>
                  <a:lnTo>
                    <a:pt x="18776" y="1976"/>
                  </a:lnTo>
                  <a:lnTo>
                    <a:pt x="20481" y="1830"/>
                  </a:lnTo>
                  <a:lnTo>
                    <a:pt x="23829" y="1539"/>
                  </a:lnTo>
                  <a:lnTo>
                    <a:pt x="25493" y="1414"/>
                  </a:lnTo>
                  <a:lnTo>
                    <a:pt x="27156" y="1310"/>
                  </a:lnTo>
                  <a:lnTo>
                    <a:pt x="28903" y="1248"/>
                  </a:lnTo>
                  <a:close/>
                  <a:moveTo>
                    <a:pt x="30046" y="0"/>
                  </a:moveTo>
                  <a:lnTo>
                    <a:pt x="28840" y="42"/>
                  </a:lnTo>
                  <a:lnTo>
                    <a:pt x="27634" y="84"/>
                  </a:lnTo>
                  <a:lnTo>
                    <a:pt x="26428" y="146"/>
                  </a:lnTo>
                  <a:lnTo>
                    <a:pt x="25222" y="229"/>
                  </a:lnTo>
                  <a:lnTo>
                    <a:pt x="24016" y="312"/>
                  </a:lnTo>
                  <a:lnTo>
                    <a:pt x="21604" y="520"/>
                  </a:lnTo>
                  <a:lnTo>
                    <a:pt x="17862" y="853"/>
                  </a:lnTo>
                  <a:lnTo>
                    <a:pt x="14098" y="1144"/>
                  </a:lnTo>
                  <a:lnTo>
                    <a:pt x="10335" y="1435"/>
                  </a:lnTo>
                  <a:lnTo>
                    <a:pt x="6592" y="1747"/>
                  </a:lnTo>
                  <a:lnTo>
                    <a:pt x="5407" y="1851"/>
                  </a:lnTo>
                  <a:lnTo>
                    <a:pt x="4804" y="1934"/>
                  </a:lnTo>
                  <a:lnTo>
                    <a:pt x="4222" y="2038"/>
                  </a:lnTo>
                  <a:lnTo>
                    <a:pt x="3639" y="2163"/>
                  </a:lnTo>
                  <a:lnTo>
                    <a:pt x="3057" y="2308"/>
                  </a:lnTo>
                  <a:lnTo>
                    <a:pt x="2496" y="2475"/>
                  </a:lnTo>
                  <a:lnTo>
                    <a:pt x="1934" y="2704"/>
                  </a:lnTo>
                  <a:lnTo>
                    <a:pt x="1581" y="2870"/>
                  </a:lnTo>
                  <a:lnTo>
                    <a:pt x="1248" y="3078"/>
                  </a:lnTo>
                  <a:lnTo>
                    <a:pt x="957" y="3307"/>
                  </a:lnTo>
                  <a:lnTo>
                    <a:pt x="832" y="3431"/>
                  </a:lnTo>
                  <a:lnTo>
                    <a:pt x="728" y="3577"/>
                  </a:lnTo>
                  <a:lnTo>
                    <a:pt x="604" y="3702"/>
                  </a:lnTo>
                  <a:lnTo>
                    <a:pt x="520" y="3868"/>
                  </a:lnTo>
                  <a:lnTo>
                    <a:pt x="416" y="4014"/>
                  </a:lnTo>
                  <a:lnTo>
                    <a:pt x="354" y="4180"/>
                  </a:lnTo>
                  <a:lnTo>
                    <a:pt x="292" y="4367"/>
                  </a:lnTo>
                  <a:lnTo>
                    <a:pt x="229" y="4533"/>
                  </a:lnTo>
                  <a:lnTo>
                    <a:pt x="188" y="4720"/>
                  </a:lnTo>
                  <a:lnTo>
                    <a:pt x="167" y="4928"/>
                  </a:lnTo>
                  <a:lnTo>
                    <a:pt x="63" y="5968"/>
                  </a:lnTo>
                  <a:lnTo>
                    <a:pt x="1" y="6987"/>
                  </a:lnTo>
                  <a:lnTo>
                    <a:pt x="1" y="8027"/>
                  </a:lnTo>
                  <a:lnTo>
                    <a:pt x="21" y="9045"/>
                  </a:lnTo>
                  <a:lnTo>
                    <a:pt x="63" y="9565"/>
                  </a:lnTo>
                  <a:lnTo>
                    <a:pt x="105" y="10064"/>
                  </a:lnTo>
                  <a:lnTo>
                    <a:pt x="167" y="10584"/>
                  </a:lnTo>
                  <a:lnTo>
                    <a:pt x="250" y="11083"/>
                  </a:lnTo>
                  <a:lnTo>
                    <a:pt x="333" y="11603"/>
                  </a:lnTo>
                  <a:lnTo>
                    <a:pt x="437" y="12123"/>
                  </a:lnTo>
                  <a:lnTo>
                    <a:pt x="541" y="12622"/>
                  </a:lnTo>
                  <a:lnTo>
                    <a:pt x="687" y="13142"/>
                  </a:lnTo>
                  <a:lnTo>
                    <a:pt x="791" y="13474"/>
                  </a:lnTo>
                  <a:lnTo>
                    <a:pt x="915" y="13807"/>
                  </a:lnTo>
                  <a:lnTo>
                    <a:pt x="1082" y="14119"/>
                  </a:lnTo>
                  <a:lnTo>
                    <a:pt x="1269" y="14410"/>
                  </a:lnTo>
                  <a:lnTo>
                    <a:pt x="1456" y="14680"/>
                  </a:lnTo>
                  <a:lnTo>
                    <a:pt x="1685" y="14951"/>
                  </a:lnTo>
                  <a:lnTo>
                    <a:pt x="1934" y="15179"/>
                  </a:lnTo>
                  <a:lnTo>
                    <a:pt x="2184" y="15387"/>
                  </a:lnTo>
                  <a:lnTo>
                    <a:pt x="2454" y="15574"/>
                  </a:lnTo>
                  <a:lnTo>
                    <a:pt x="2724" y="15741"/>
                  </a:lnTo>
                  <a:lnTo>
                    <a:pt x="3036" y="15886"/>
                  </a:lnTo>
                  <a:lnTo>
                    <a:pt x="3327" y="16011"/>
                  </a:lnTo>
                  <a:lnTo>
                    <a:pt x="3639" y="16115"/>
                  </a:lnTo>
                  <a:lnTo>
                    <a:pt x="3951" y="16177"/>
                  </a:lnTo>
                  <a:lnTo>
                    <a:pt x="4284" y="16240"/>
                  </a:lnTo>
                  <a:lnTo>
                    <a:pt x="4596" y="16260"/>
                  </a:lnTo>
                  <a:lnTo>
                    <a:pt x="6696" y="16302"/>
                  </a:lnTo>
                  <a:lnTo>
                    <a:pt x="8796" y="16344"/>
                  </a:lnTo>
                  <a:lnTo>
                    <a:pt x="12996" y="16364"/>
                  </a:lnTo>
                  <a:lnTo>
                    <a:pt x="14285" y="16364"/>
                  </a:lnTo>
                  <a:lnTo>
                    <a:pt x="15595" y="16344"/>
                  </a:lnTo>
                  <a:lnTo>
                    <a:pt x="16905" y="16281"/>
                  </a:lnTo>
                  <a:lnTo>
                    <a:pt x="17550" y="16240"/>
                  </a:lnTo>
                  <a:lnTo>
                    <a:pt x="18215" y="16198"/>
                  </a:lnTo>
                  <a:lnTo>
                    <a:pt x="19733" y="16032"/>
                  </a:lnTo>
                  <a:lnTo>
                    <a:pt x="21272" y="15865"/>
                  </a:lnTo>
                  <a:lnTo>
                    <a:pt x="22810" y="15699"/>
                  </a:lnTo>
                  <a:lnTo>
                    <a:pt x="23580" y="15637"/>
                  </a:lnTo>
                  <a:lnTo>
                    <a:pt x="24349" y="15574"/>
                  </a:lnTo>
                  <a:lnTo>
                    <a:pt x="26719" y="15470"/>
                  </a:lnTo>
                  <a:lnTo>
                    <a:pt x="29069" y="15346"/>
                  </a:lnTo>
                  <a:lnTo>
                    <a:pt x="30254" y="15262"/>
                  </a:lnTo>
                  <a:lnTo>
                    <a:pt x="31439" y="15138"/>
                  </a:lnTo>
                  <a:lnTo>
                    <a:pt x="32604" y="14992"/>
                  </a:lnTo>
                  <a:lnTo>
                    <a:pt x="33789" y="14826"/>
                  </a:lnTo>
                  <a:lnTo>
                    <a:pt x="34267" y="14722"/>
                  </a:lnTo>
                  <a:lnTo>
                    <a:pt x="34745" y="14618"/>
                  </a:lnTo>
                  <a:lnTo>
                    <a:pt x="35161" y="14472"/>
                  </a:lnTo>
                  <a:lnTo>
                    <a:pt x="35556" y="14306"/>
                  </a:lnTo>
                  <a:lnTo>
                    <a:pt x="35931" y="14140"/>
                  </a:lnTo>
                  <a:lnTo>
                    <a:pt x="36263" y="13932"/>
                  </a:lnTo>
                  <a:lnTo>
                    <a:pt x="36575" y="13703"/>
                  </a:lnTo>
                  <a:lnTo>
                    <a:pt x="36845" y="13433"/>
                  </a:lnTo>
                  <a:lnTo>
                    <a:pt x="37095" y="13162"/>
                  </a:lnTo>
                  <a:lnTo>
                    <a:pt x="37303" y="12850"/>
                  </a:lnTo>
                  <a:lnTo>
                    <a:pt x="37490" y="12497"/>
                  </a:lnTo>
                  <a:lnTo>
                    <a:pt x="37656" y="12123"/>
                  </a:lnTo>
                  <a:lnTo>
                    <a:pt x="37781" y="11728"/>
                  </a:lnTo>
                  <a:lnTo>
                    <a:pt x="37885" y="11291"/>
                  </a:lnTo>
                  <a:lnTo>
                    <a:pt x="37968" y="10834"/>
                  </a:lnTo>
                  <a:lnTo>
                    <a:pt x="38010" y="10335"/>
                  </a:lnTo>
                  <a:lnTo>
                    <a:pt x="38135" y="8588"/>
                  </a:lnTo>
                  <a:lnTo>
                    <a:pt x="38176" y="7694"/>
                  </a:lnTo>
                  <a:lnTo>
                    <a:pt x="38176" y="6821"/>
                  </a:lnTo>
                  <a:lnTo>
                    <a:pt x="38176" y="5947"/>
                  </a:lnTo>
                  <a:lnTo>
                    <a:pt x="38114" y="5074"/>
                  </a:lnTo>
                  <a:lnTo>
                    <a:pt x="38072" y="4616"/>
                  </a:lnTo>
                  <a:lnTo>
                    <a:pt x="38010" y="4180"/>
                  </a:lnTo>
                  <a:lnTo>
                    <a:pt x="37947" y="3743"/>
                  </a:lnTo>
                  <a:lnTo>
                    <a:pt x="37864" y="3307"/>
                  </a:lnTo>
                  <a:lnTo>
                    <a:pt x="37781" y="3015"/>
                  </a:lnTo>
                  <a:lnTo>
                    <a:pt x="37698" y="2724"/>
                  </a:lnTo>
                  <a:lnTo>
                    <a:pt x="37573" y="2454"/>
                  </a:lnTo>
                  <a:lnTo>
                    <a:pt x="37428" y="2184"/>
                  </a:lnTo>
                  <a:lnTo>
                    <a:pt x="37261" y="1934"/>
                  </a:lnTo>
                  <a:lnTo>
                    <a:pt x="37095" y="1685"/>
                  </a:lnTo>
                  <a:lnTo>
                    <a:pt x="36887" y="1456"/>
                  </a:lnTo>
                  <a:lnTo>
                    <a:pt x="36679" y="1227"/>
                  </a:lnTo>
                  <a:lnTo>
                    <a:pt x="36450" y="1040"/>
                  </a:lnTo>
                  <a:lnTo>
                    <a:pt x="36201" y="853"/>
                  </a:lnTo>
                  <a:lnTo>
                    <a:pt x="35951" y="687"/>
                  </a:lnTo>
                  <a:lnTo>
                    <a:pt x="35702" y="541"/>
                  </a:lnTo>
                  <a:lnTo>
                    <a:pt x="35431" y="416"/>
                  </a:lnTo>
                  <a:lnTo>
                    <a:pt x="35140" y="312"/>
                  </a:lnTo>
                  <a:lnTo>
                    <a:pt x="34849" y="250"/>
                  </a:lnTo>
                  <a:lnTo>
                    <a:pt x="34558" y="188"/>
                  </a:lnTo>
                  <a:lnTo>
                    <a:pt x="33747" y="104"/>
                  </a:lnTo>
                  <a:lnTo>
                    <a:pt x="32916" y="42"/>
                  </a:lnTo>
                  <a:lnTo>
                    <a:pt x="32084" y="21"/>
                  </a:lnTo>
                  <a:lnTo>
                    <a:pt x="312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25" name="Google Shape;6125;p36"/>
            <p:cNvSpPr/>
            <p:nvPr/>
          </p:nvSpPr>
          <p:spPr>
            <a:xfrm>
              <a:off x="6926325" y="4941200"/>
              <a:ext cx="869150" cy="328025"/>
            </a:xfrm>
            <a:custGeom>
              <a:avLst/>
              <a:gdLst/>
              <a:ahLst/>
              <a:cxnLst/>
              <a:rect l="l" t="t" r="r" b="b"/>
              <a:pathLst>
                <a:path w="34766" h="13121" extrusionOk="0">
                  <a:moveTo>
                    <a:pt x="27655" y="0"/>
                  </a:moveTo>
                  <a:lnTo>
                    <a:pt x="25908" y="62"/>
                  </a:lnTo>
                  <a:lnTo>
                    <a:pt x="24245" y="166"/>
                  </a:lnTo>
                  <a:lnTo>
                    <a:pt x="22581" y="291"/>
                  </a:lnTo>
                  <a:lnTo>
                    <a:pt x="19233" y="582"/>
                  </a:lnTo>
                  <a:lnTo>
                    <a:pt x="17528" y="728"/>
                  </a:lnTo>
                  <a:lnTo>
                    <a:pt x="15823" y="832"/>
                  </a:lnTo>
                  <a:lnTo>
                    <a:pt x="12413" y="998"/>
                  </a:lnTo>
                  <a:lnTo>
                    <a:pt x="9003" y="1185"/>
                  </a:lnTo>
                  <a:lnTo>
                    <a:pt x="7298" y="1289"/>
                  </a:lnTo>
                  <a:lnTo>
                    <a:pt x="5593" y="1435"/>
                  </a:lnTo>
                  <a:lnTo>
                    <a:pt x="4595" y="1518"/>
                  </a:lnTo>
                  <a:lnTo>
                    <a:pt x="4096" y="1560"/>
                  </a:lnTo>
                  <a:lnTo>
                    <a:pt x="3597" y="1622"/>
                  </a:lnTo>
                  <a:lnTo>
                    <a:pt x="3098" y="1684"/>
                  </a:lnTo>
                  <a:lnTo>
                    <a:pt x="2620" y="1788"/>
                  </a:lnTo>
                  <a:lnTo>
                    <a:pt x="2121" y="1934"/>
                  </a:lnTo>
                  <a:lnTo>
                    <a:pt x="1643" y="2079"/>
                  </a:lnTo>
                  <a:lnTo>
                    <a:pt x="1289" y="2246"/>
                  </a:lnTo>
                  <a:lnTo>
                    <a:pt x="957" y="2433"/>
                  </a:lnTo>
                  <a:lnTo>
                    <a:pt x="811" y="2537"/>
                  </a:lnTo>
                  <a:lnTo>
                    <a:pt x="686" y="2641"/>
                  </a:lnTo>
                  <a:lnTo>
                    <a:pt x="562" y="2766"/>
                  </a:lnTo>
                  <a:lnTo>
                    <a:pt x="437" y="2890"/>
                  </a:lnTo>
                  <a:lnTo>
                    <a:pt x="333" y="3036"/>
                  </a:lnTo>
                  <a:lnTo>
                    <a:pt x="250" y="3181"/>
                  </a:lnTo>
                  <a:lnTo>
                    <a:pt x="187" y="3348"/>
                  </a:lnTo>
                  <a:lnTo>
                    <a:pt x="104" y="3493"/>
                  </a:lnTo>
                  <a:lnTo>
                    <a:pt x="63" y="3680"/>
                  </a:lnTo>
                  <a:lnTo>
                    <a:pt x="21" y="3868"/>
                  </a:lnTo>
                  <a:lnTo>
                    <a:pt x="0" y="4055"/>
                  </a:lnTo>
                  <a:lnTo>
                    <a:pt x="0" y="4263"/>
                  </a:lnTo>
                  <a:lnTo>
                    <a:pt x="0" y="6092"/>
                  </a:lnTo>
                  <a:lnTo>
                    <a:pt x="21" y="7007"/>
                  </a:lnTo>
                  <a:lnTo>
                    <a:pt x="42" y="7922"/>
                  </a:lnTo>
                  <a:lnTo>
                    <a:pt x="104" y="8837"/>
                  </a:lnTo>
                  <a:lnTo>
                    <a:pt x="208" y="9752"/>
                  </a:lnTo>
                  <a:lnTo>
                    <a:pt x="333" y="10667"/>
                  </a:lnTo>
                  <a:lnTo>
                    <a:pt x="499" y="11561"/>
                  </a:lnTo>
                  <a:lnTo>
                    <a:pt x="562" y="11790"/>
                  </a:lnTo>
                  <a:lnTo>
                    <a:pt x="645" y="11998"/>
                  </a:lnTo>
                  <a:lnTo>
                    <a:pt x="749" y="12185"/>
                  </a:lnTo>
                  <a:lnTo>
                    <a:pt x="873" y="12351"/>
                  </a:lnTo>
                  <a:lnTo>
                    <a:pt x="1019" y="12497"/>
                  </a:lnTo>
                  <a:lnTo>
                    <a:pt x="1185" y="12621"/>
                  </a:lnTo>
                  <a:lnTo>
                    <a:pt x="1393" y="12725"/>
                  </a:lnTo>
                  <a:lnTo>
                    <a:pt x="1601" y="12808"/>
                  </a:lnTo>
                  <a:lnTo>
                    <a:pt x="1913" y="12892"/>
                  </a:lnTo>
                  <a:lnTo>
                    <a:pt x="2225" y="12975"/>
                  </a:lnTo>
                  <a:lnTo>
                    <a:pt x="2537" y="13037"/>
                  </a:lnTo>
                  <a:lnTo>
                    <a:pt x="2849" y="13037"/>
                  </a:lnTo>
                  <a:lnTo>
                    <a:pt x="6113" y="13058"/>
                  </a:lnTo>
                  <a:lnTo>
                    <a:pt x="6113" y="13120"/>
                  </a:lnTo>
                  <a:lnTo>
                    <a:pt x="8754" y="12954"/>
                  </a:lnTo>
                  <a:lnTo>
                    <a:pt x="10085" y="12871"/>
                  </a:lnTo>
                  <a:lnTo>
                    <a:pt x="11395" y="12767"/>
                  </a:lnTo>
                  <a:lnTo>
                    <a:pt x="14410" y="12517"/>
                  </a:lnTo>
                  <a:lnTo>
                    <a:pt x="17404" y="12289"/>
                  </a:lnTo>
                  <a:lnTo>
                    <a:pt x="20419" y="12081"/>
                  </a:lnTo>
                  <a:lnTo>
                    <a:pt x="23413" y="11935"/>
                  </a:lnTo>
                  <a:lnTo>
                    <a:pt x="25679" y="11831"/>
                  </a:lnTo>
                  <a:lnTo>
                    <a:pt x="27925" y="11706"/>
                  </a:lnTo>
                  <a:lnTo>
                    <a:pt x="29048" y="11623"/>
                  </a:lnTo>
                  <a:lnTo>
                    <a:pt x="30170" y="11540"/>
                  </a:lnTo>
                  <a:lnTo>
                    <a:pt x="31293" y="11436"/>
                  </a:lnTo>
                  <a:lnTo>
                    <a:pt x="32416" y="11291"/>
                  </a:lnTo>
                  <a:lnTo>
                    <a:pt x="32874" y="11228"/>
                  </a:lnTo>
                  <a:lnTo>
                    <a:pt x="33061" y="11166"/>
                  </a:lnTo>
                  <a:lnTo>
                    <a:pt x="33248" y="11124"/>
                  </a:lnTo>
                  <a:lnTo>
                    <a:pt x="33414" y="11041"/>
                  </a:lnTo>
                  <a:lnTo>
                    <a:pt x="33560" y="10958"/>
                  </a:lnTo>
                  <a:lnTo>
                    <a:pt x="33684" y="10875"/>
                  </a:lnTo>
                  <a:lnTo>
                    <a:pt x="33809" y="10771"/>
                  </a:lnTo>
                  <a:lnTo>
                    <a:pt x="33934" y="10667"/>
                  </a:lnTo>
                  <a:lnTo>
                    <a:pt x="34017" y="10521"/>
                  </a:lnTo>
                  <a:lnTo>
                    <a:pt x="34121" y="10396"/>
                  </a:lnTo>
                  <a:lnTo>
                    <a:pt x="34204" y="10230"/>
                  </a:lnTo>
                  <a:lnTo>
                    <a:pt x="34267" y="10043"/>
                  </a:lnTo>
                  <a:lnTo>
                    <a:pt x="34329" y="9856"/>
                  </a:lnTo>
                  <a:lnTo>
                    <a:pt x="34454" y="9419"/>
                  </a:lnTo>
                  <a:lnTo>
                    <a:pt x="34558" y="8920"/>
                  </a:lnTo>
                  <a:lnTo>
                    <a:pt x="34620" y="8421"/>
                  </a:lnTo>
                  <a:lnTo>
                    <a:pt x="34683" y="7922"/>
                  </a:lnTo>
                  <a:lnTo>
                    <a:pt x="34724" y="7402"/>
                  </a:lnTo>
                  <a:lnTo>
                    <a:pt x="34745" y="6903"/>
                  </a:lnTo>
                  <a:lnTo>
                    <a:pt x="34766" y="6404"/>
                  </a:lnTo>
                  <a:lnTo>
                    <a:pt x="34766" y="5905"/>
                  </a:lnTo>
                  <a:lnTo>
                    <a:pt x="34745" y="5406"/>
                  </a:lnTo>
                  <a:lnTo>
                    <a:pt x="34683" y="4408"/>
                  </a:lnTo>
                  <a:lnTo>
                    <a:pt x="34579" y="3410"/>
                  </a:lnTo>
                  <a:lnTo>
                    <a:pt x="34475" y="2412"/>
                  </a:lnTo>
                  <a:lnTo>
                    <a:pt x="34350" y="1414"/>
                  </a:lnTo>
                  <a:lnTo>
                    <a:pt x="34287" y="1060"/>
                  </a:lnTo>
                  <a:lnTo>
                    <a:pt x="34225" y="790"/>
                  </a:lnTo>
                  <a:lnTo>
                    <a:pt x="34183" y="665"/>
                  </a:lnTo>
                  <a:lnTo>
                    <a:pt x="34121" y="561"/>
                  </a:lnTo>
                  <a:lnTo>
                    <a:pt x="34080" y="478"/>
                  </a:lnTo>
                  <a:lnTo>
                    <a:pt x="33996" y="416"/>
                  </a:lnTo>
                  <a:lnTo>
                    <a:pt x="33913" y="354"/>
                  </a:lnTo>
                  <a:lnTo>
                    <a:pt x="33830" y="312"/>
                  </a:lnTo>
                  <a:lnTo>
                    <a:pt x="33601" y="229"/>
                  </a:lnTo>
                  <a:lnTo>
                    <a:pt x="33289" y="187"/>
                  </a:lnTo>
                  <a:lnTo>
                    <a:pt x="32894" y="146"/>
                  </a:lnTo>
                  <a:lnTo>
                    <a:pt x="32021" y="83"/>
                  </a:lnTo>
                  <a:lnTo>
                    <a:pt x="31148" y="42"/>
                  </a:lnTo>
                  <a:lnTo>
                    <a:pt x="30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26" name="Google Shape;6126;p36"/>
            <p:cNvSpPr/>
            <p:nvPr/>
          </p:nvSpPr>
          <p:spPr>
            <a:xfrm>
              <a:off x="6993900" y="5004600"/>
              <a:ext cx="390400" cy="68650"/>
            </a:xfrm>
            <a:custGeom>
              <a:avLst/>
              <a:gdLst/>
              <a:ahLst/>
              <a:cxnLst/>
              <a:rect l="l" t="t" r="r" b="b"/>
              <a:pathLst>
                <a:path w="15616" h="2746" extrusionOk="0">
                  <a:moveTo>
                    <a:pt x="11686" y="1"/>
                  </a:moveTo>
                  <a:lnTo>
                    <a:pt x="10480" y="42"/>
                  </a:lnTo>
                  <a:lnTo>
                    <a:pt x="9274" y="105"/>
                  </a:lnTo>
                  <a:lnTo>
                    <a:pt x="8068" y="209"/>
                  </a:lnTo>
                  <a:lnTo>
                    <a:pt x="6862" y="313"/>
                  </a:lnTo>
                  <a:lnTo>
                    <a:pt x="4471" y="562"/>
                  </a:lnTo>
                  <a:lnTo>
                    <a:pt x="3265" y="687"/>
                  </a:lnTo>
                  <a:lnTo>
                    <a:pt x="2059" y="791"/>
                  </a:lnTo>
                  <a:lnTo>
                    <a:pt x="1622" y="832"/>
                  </a:lnTo>
                  <a:lnTo>
                    <a:pt x="1393" y="895"/>
                  </a:lnTo>
                  <a:lnTo>
                    <a:pt x="1185" y="936"/>
                  </a:lnTo>
                  <a:lnTo>
                    <a:pt x="957" y="1020"/>
                  </a:lnTo>
                  <a:lnTo>
                    <a:pt x="770" y="1103"/>
                  </a:lnTo>
                  <a:lnTo>
                    <a:pt x="562" y="1228"/>
                  </a:lnTo>
                  <a:lnTo>
                    <a:pt x="374" y="1352"/>
                  </a:lnTo>
                  <a:lnTo>
                    <a:pt x="187" y="1519"/>
                  </a:lnTo>
                  <a:lnTo>
                    <a:pt x="125" y="1602"/>
                  </a:lnTo>
                  <a:lnTo>
                    <a:pt x="63" y="1706"/>
                  </a:lnTo>
                  <a:lnTo>
                    <a:pt x="21" y="1810"/>
                  </a:lnTo>
                  <a:lnTo>
                    <a:pt x="0" y="1914"/>
                  </a:lnTo>
                  <a:lnTo>
                    <a:pt x="0" y="2038"/>
                  </a:lnTo>
                  <a:lnTo>
                    <a:pt x="21" y="2163"/>
                  </a:lnTo>
                  <a:lnTo>
                    <a:pt x="63" y="2267"/>
                  </a:lnTo>
                  <a:lnTo>
                    <a:pt x="104" y="2371"/>
                  </a:lnTo>
                  <a:lnTo>
                    <a:pt x="167" y="2454"/>
                  </a:lnTo>
                  <a:lnTo>
                    <a:pt x="250" y="2517"/>
                  </a:lnTo>
                  <a:lnTo>
                    <a:pt x="354" y="2579"/>
                  </a:lnTo>
                  <a:lnTo>
                    <a:pt x="437" y="2621"/>
                  </a:lnTo>
                  <a:lnTo>
                    <a:pt x="666" y="2683"/>
                  </a:lnTo>
                  <a:lnTo>
                    <a:pt x="894" y="2725"/>
                  </a:lnTo>
                  <a:lnTo>
                    <a:pt x="1102" y="2745"/>
                  </a:lnTo>
                  <a:lnTo>
                    <a:pt x="1331" y="2745"/>
                  </a:lnTo>
                  <a:lnTo>
                    <a:pt x="1560" y="2725"/>
                  </a:lnTo>
                  <a:lnTo>
                    <a:pt x="1996" y="2662"/>
                  </a:lnTo>
                  <a:lnTo>
                    <a:pt x="2454" y="2579"/>
                  </a:lnTo>
                  <a:lnTo>
                    <a:pt x="3888" y="2309"/>
                  </a:lnTo>
                  <a:lnTo>
                    <a:pt x="5344" y="2038"/>
                  </a:lnTo>
                  <a:lnTo>
                    <a:pt x="6799" y="1789"/>
                  </a:lnTo>
                  <a:lnTo>
                    <a:pt x="8255" y="1560"/>
                  </a:lnTo>
                  <a:lnTo>
                    <a:pt x="11187" y="1103"/>
                  </a:lnTo>
                  <a:lnTo>
                    <a:pt x="14098" y="625"/>
                  </a:lnTo>
                  <a:lnTo>
                    <a:pt x="14451" y="604"/>
                  </a:lnTo>
                  <a:lnTo>
                    <a:pt x="14805" y="562"/>
                  </a:lnTo>
                  <a:lnTo>
                    <a:pt x="15013" y="521"/>
                  </a:lnTo>
                  <a:lnTo>
                    <a:pt x="15200" y="458"/>
                  </a:lnTo>
                  <a:lnTo>
                    <a:pt x="15408" y="375"/>
                  </a:lnTo>
                  <a:lnTo>
                    <a:pt x="15616" y="230"/>
                  </a:lnTo>
                  <a:lnTo>
                    <a:pt x="15096" y="167"/>
                  </a:lnTo>
                  <a:lnTo>
                    <a:pt x="14576" y="105"/>
                  </a:lnTo>
                  <a:lnTo>
                    <a:pt x="14077" y="63"/>
                  </a:lnTo>
                  <a:lnTo>
                    <a:pt x="13599" y="22"/>
                  </a:lnTo>
                  <a:lnTo>
                    <a:pt x="126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27" name="Google Shape;6127;p36"/>
            <p:cNvSpPr/>
            <p:nvPr/>
          </p:nvSpPr>
          <p:spPr>
            <a:xfrm>
              <a:off x="7431575" y="4996300"/>
              <a:ext cx="115425" cy="35875"/>
            </a:xfrm>
            <a:custGeom>
              <a:avLst/>
              <a:gdLst/>
              <a:ahLst/>
              <a:cxnLst/>
              <a:rect l="l" t="t" r="r" b="b"/>
              <a:pathLst>
                <a:path w="4617" h="1435" extrusionOk="0">
                  <a:moveTo>
                    <a:pt x="2038" y="0"/>
                  </a:moveTo>
                  <a:lnTo>
                    <a:pt x="1519" y="21"/>
                  </a:lnTo>
                  <a:lnTo>
                    <a:pt x="1020" y="83"/>
                  </a:lnTo>
                  <a:lnTo>
                    <a:pt x="500" y="166"/>
                  </a:lnTo>
                  <a:lnTo>
                    <a:pt x="396" y="187"/>
                  </a:lnTo>
                  <a:lnTo>
                    <a:pt x="292" y="229"/>
                  </a:lnTo>
                  <a:lnTo>
                    <a:pt x="209" y="291"/>
                  </a:lnTo>
                  <a:lnTo>
                    <a:pt x="125" y="374"/>
                  </a:lnTo>
                  <a:lnTo>
                    <a:pt x="84" y="458"/>
                  </a:lnTo>
                  <a:lnTo>
                    <a:pt x="42" y="562"/>
                  </a:lnTo>
                  <a:lnTo>
                    <a:pt x="1" y="686"/>
                  </a:lnTo>
                  <a:lnTo>
                    <a:pt x="1" y="790"/>
                  </a:lnTo>
                  <a:lnTo>
                    <a:pt x="22" y="915"/>
                  </a:lnTo>
                  <a:lnTo>
                    <a:pt x="42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29" y="1268"/>
                  </a:lnTo>
                  <a:lnTo>
                    <a:pt x="333" y="1310"/>
                  </a:lnTo>
                  <a:lnTo>
                    <a:pt x="437" y="1352"/>
                  </a:lnTo>
                  <a:lnTo>
                    <a:pt x="541" y="1393"/>
                  </a:lnTo>
                  <a:lnTo>
                    <a:pt x="749" y="1435"/>
                  </a:lnTo>
                  <a:lnTo>
                    <a:pt x="957" y="1435"/>
                  </a:lnTo>
                  <a:lnTo>
                    <a:pt x="1727" y="1372"/>
                  </a:lnTo>
                  <a:lnTo>
                    <a:pt x="2496" y="1248"/>
                  </a:lnTo>
                  <a:lnTo>
                    <a:pt x="2891" y="1185"/>
                  </a:lnTo>
                  <a:lnTo>
                    <a:pt x="3265" y="1102"/>
                  </a:lnTo>
                  <a:lnTo>
                    <a:pt x="3639" y="977"/>
                  </a:lnTo>
                  <a:lnTo>
                    <a:pt x="4014" y="853"/>
                  </a:lnTo>
                  <a:lnTo>
                    <a:pt x="4180" y="790"/>
                  </a:lnTo>
                  <a:lnTo>
                    <a:pt x="4367" y="728"/>
                  </a:lnTo>
                  <a:lnTo>
                    <a:pt x="4430" y="686"/>
                  </a:lnTo>
                  <a:lnTo>
                    <a:pt x="4513" y="645"/>
                  </a:lnTo>
                  <a:lnTo>
                    <a:pt x="4575" y="562"/>
                  </a:lnTo>
                  <a:lnTo>
                    <a:pt x="4617" y="478"/>
                  </a:lnTo>
                  <a:lnTo>
                    <a:pt x="4596" y="416"/>
                  </a:lnTo>
                  <a:lnTo>
                    <a:pt x="4575" y="354"/>
                  </a:lnTo>
                  <a:lnTo>
                    <a:pt x="4076" y="208"/>
                  </a:lnTo>
                  <a:lnTo>
                    <a:pt x="3556" y="104"/>
                  </a:lnTo>
                  <a:lnTo>
                    <a:pt x="3057" y="4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128" name="Google Shape;6128;p36"/>
          <p:cNvGrpSpPr/>
          <p:nvPr/>
        </p:nvGrpSpPr>
        <p:grpSpPr>
          <a:xfrm>
            <a:off x="9849157" y="1197382"/>
            <a:ext cx="478074" cy="472958"/>
            <a:chOff x="6897450" y="3655938"/>
            <a:chExt cx="854600" cy="842650"/>
          </a:xfrm>
        </p:grpSpPr>
        <p:sp>
          <p:nvSpPr>
            <p:cNvPr id="6129" name="Google Shape;6129;p36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extrusionOk="0">
                  <a:moveTo>
                    <a:pt x="22977" y="1476"/>
                  </a:moveTo>
                  <a:lnTo>
                    <a:pt x="23060" y="1497"/>
                  </a:lnTo>
                  <a:lnTo>
                    <a:pt x="23143" y="1539"/>
                  </a:lnTo>
                  <a:lnTo>
                    <a:pt x="23226" y="1580"/>
                  </a:lnTo>
                  <a:lnTo>
                    <a:pt x="23309" y="1643"/>
                  </a:lnTo>
                  <a:lnTo>
                    <a:pt x="23351" y="1705"/>
                  </a:lnTo>
                  <a:lnTo>
                    <a:pt x="23392" y="1788"/>
                  </a:lnTo>
                  <a:lnTo>
                    <a:pt x="23434" y="1851"/>
                  </a:lnTo>
                  <a:lnTo>
                    <a:pt x="23455" y="1934"/>
                  </a:lnTo>
                  <a:lnTo>
                    <a:pt x="23455" y="2017"/>
                  </a:lnTo>
                  <a:lnTo>
                    <a:pt x="23434" y="2204"/>
                  </a:lnTo>
                  <a:lnTo>
                    <a:pt x="23392" y="2329"/>
                  </a:lnTo>
                  <a:lnTo>
                    <a:pt x="23330" y="2433"/>
                  </a:lnTo>
                  <a:lnTo>
                    <a:pt x="23184" y="2682"/>
                  </a:lnTo>
                  <a:lnTo>
                    <a:pt x="22956" y="2932"/>
                  </a:lnTo>
                  <a:lnTo>
                    <a:pt x="22706" y="3181"/>
                  </a:lnTo>
                  <a:lnTo>
                    <a:pt x="22436" y="3389"/>
                  </a:lnTo>
                  <a:lnTo>
                    <a:pt x="22145" y="3556"/>
                  </a:lnTo>
                  <a:lnTo>
                    <a:pt x="21854" y="3701"/>
                  </a:lnTo>
                  <a:lnTo>
                    <a:pt x="21708" y="3743"/>
                  </a:lnTo>
                  <a:lnTo>
                    <a:pt x="21563" y="3764"/>
                  </a:lnTo>
                  <a:lnTo>
                    <a:pt x="21604" y="3452"/>
                  </a:lnTo>
                  <a:lnTo>
                    <a:pt x="21667" y="3161"/>
                  </a:lnTo>
                  <a:lnTo>
                    <a:pt x="21771" y="2870"/>
                  </a:lnTo>
                  <a:lnTo>
                    <a:pt x="21875" y="2578"/>
                  </a:lnTo>
                  <a:lnTo>
                    <a:pt x="22020" y="2329"/>
                  </a:lnTo>
                  <a:lnTo>
                    <a:pt x="22186" y="2079"/>
                  </a:lnTo>
                  <a:lnTo>
                    <a:pt x="22374" y="1830"/>
                  </a:lnTo>
                  <a:lnTo>
                    <a:pt x="22581" y="1601"/>
                  </a:lnTo>
                  <a:lnTo>
                    <a:pt x="22644" y="1539"/>
                  </a:lnTo>
                  <a:lnTo>
                    <a:pt x="22727" y="1497"/>
                  </a:lnTo>
                  <a:lnTo>
                    <a:pt x="22810" y="1476"/>
                  </a:lnTo>
                  <a:close/>
                  <a:moveTo>
                    <a:pt x="5427" y="3909"/>
                  </a:moveTo>
                  <a:lnTo>
                    <a:pt x="5511" y="3951"/>
                  </a:lnTo>
                  <a:lnTo>
                    <a:pt x="5573" y="4096"/>
                  </a:lnTo>
                  <a:lnTo>
                    <a:pt x="5594" y="4221"/>
                  </a:lnTo>
                  <a:lnTo>
                    <a:pt x="5573" y="4367"/>
                  </a:lnTo>
                  <a:lnTo>
                    <a:pt x="5531" y="4512"/>
                  </a:lnTo>
                  <a:lnTo>
                    <a:pt x="5407" y="4886"/>
                  </a:lnTo>
                  <a:lnTo>
                    <a:pt x="5261" y="5282"/>
                  </a:lnTo>
                  <a:lnTo>
                    <a:pt x="5095" y="5635"/>
                  </a:lnTo>
                  <a:lnTo>
                    <a:pt x="4928" y="5988"/>
                  </a:lnTo>
                  <a:lnTo>
                    <a:pt x="4720" y="6342"/>
                  </a:lnTo>
                  <a:lnTo>
                    <a:pt x="4492" y="6675"/>
                  </a:lnTo>
                  <a:lnTo>
                    <a:pt x="4263" y="7007"/>
                  </a:lnTo>
                  <a:lnTo>
                    <a:pt x="3993" y="7319"/>
                  </a:lnTo>
                  <a:lnTo>
                    <a:pt x="3785" y="7527"/>
                  </a:lnTo>
                  <a:lnTo>
                    <a:pt x="3681" y="7610"/>
                  </a:lnTo>
                  <a:lnTo>
                    <a:pt x="3556" y="7673"/>
                  </a:lnTo>
                  <a:lnTo>
                    <a:pt x="3452" y="7735"/>
                  </a:lnTo>
                  <a:lnTo>
                    <a:pt x="3348" y="7777"/>
                  </a:lnTo>
                  <a:lnTo>
                    <a:pt x="3223" y="7797"/>
                  </a:lnTo>
                  <a:lnTo>
                    <a:pt x="3119" y="7797"/>
                  </a:lnTo>
                  <a:lnTo>
                    <a:pt x="2995" y="7777"/>
                  </a:lnTo>
                  <a:lnTo>
                    <a:pt x="2849" y="7756"/>
                  </a:lnTo>
                  <a:lnTo>
                    <a:pt x="2724" y="7694"/>
                  </a:lnTo>
                  <a:lnTo>
                    <a:pt x="2600" y="7631"/>
                  </a:lnTo>
                  <a:lnTo>
                    <a:pt x="2475" y="7506"/>
                  </a:lnTo>
                  <a:lnTo>
                    <a:pt x="2371" y="7340"/>
                  </a:lnTo>
                  <a:lnTo>
                    <a:pt x="2288" y="7174"/>
                  </a:lnTo>
                  <a:lnTo>
                    <a:pt x="2246" y="7007"/>
                  </a:lnTo>
                  <a:lnTo>
                    <a:pt x="2246" y="6820"/>
                  </a:lnTo>
                  <a:lnTo>
                    <a:pt x="2288" y="6612"/>
                  </a:lnTo>
                  <a:lnTo>
                    <a:pt x="2371" y="6404"/>
                  </a:lnTo>
                  <a:lnTo>
                    <a:pt x="2475" y="6196"/>
                  </a:lnTo>
                  <a:lnTo>
                    <a:pt x="2704" y="5864"/>
                  </a:lnTo>
                  <a:lnTo>
                    <a:pt x="2974" y="5531"/>
                  </a:lnTo>
                  <a:lnTo>
                    <a:pt x="3244" y="5240"/>
                  </a:lnTo>
                  <a:lnTo>
                    <a:pt x="3535" y="4949"/>
                  </a:lnTo>
                  <a:lnTo>
                    <a:pt x="3847" y="4699"/>
                  </a:lnTo>
                  <a:lnTo>
                    <a:pt x="4180" y="4471"/>
                  </a:lnTo>
                  <a:lnTo>
                    <a:pt x="4533" y="4242"/>
                  </a:lnTo>
                  <a:lnTo>
                    <a:pt x="4908" y="4055"/>
                  </a:lnTo>
                  <a:lnTo>
                    <a:pt x="5116" y="3951"/>
                  </a:lnTo>
                  <a:lnTo>
                    <a:pt x="5220" y="3909"/>
                  </a:lnTo>
                  <a:close/>
                  <a:moveTo>
                    <a:pt x="23372" y="0"/>
                  </a:move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30" name="Google Shape;6130;p36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873" y="3888"/>
                  </a:moveTo>
                  <a:lnTo>
                    <a:pt x="873" y="3888"/>
                  </a:lnTo>
                  <a:lnTo>
                    <a:pt x="749" y="3868"/>
                  </a:lnTo>
                  <a:lnTo>
                    <a:pt x="603" y="3847"/>
                  </a:lnTo>
                  <a:lnTo>
                    <a:pt x="478" y="3785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229" y="3597"/>
                  </a:lnTo>
                  <a:lnTo>
                    <a:pt x="125" y="3431"/>
                  </a:lnTo>
                  <a:lnTo>
                    <a:pt x="42" y="3265"/>
                  </a:lnTo>
                  <a:lnTo>
                    <a:pt x="0" y="3098"/>
                  </a:lnTo>
                  <a:lnTo>
                    <a:pt x="0" y="2911"/>
                  </a:lnTo>
                  <a:lnTo>
                    <a:pt x="42" y="2703"/>
                  </a:lnTo>
                  <a:lnTo>
                    <a:pt x="125" y="249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458" y="1955"/>
                  </a:lnTo>
                  <a:lnTo>
                    <a:pt x="728" y="1622"/>
                  </a:lnTo>
                  <a:lnTo>
                    <a:pt x="998" y="1331"/>
                  </a:lnTo>
                  <a:lnTo>
                    <a:pt x="1289" y="1040"/>
                  </a:lnTo>
                  <a:lnTo>
                    <a:pt x="1601" y="790"/>
                  </a:lnTo>
                  <a:lnTo>
                    <a:pt x="1934" y="562"/>
                  </a:lnTo>
                  <a:lnTo>
                    <a:pt x="2287" y="333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870" y="42"/>
                  </a:lnTo>
                  <a:lnTo>
                    <a:pt x="2974" y="0"/>
                  </a:lnTo>
                  <a:lnTo>
                    <a:pt x="3077" y="0"/>
                  </a:lnTo>
                  <a:lnTo>
                    <a:pt x="3077" y="0"/>
                  </a:lnTo>
                  <a:lnTo>
                    <a:pt x="3181" y="0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327" y="187"/>
                  </a:lnTo>
                  <a:lnTo>
                    <a:pt x="3348" y="312"/>
                  </a:lnTo>
                  <a:lnTo>
                    <a:pt x="3327" y="458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161" y="977"/>
                  </a:lnTo>
                  <a:lnTo>
                    <a:pt x="3015" y="1373"/>
                  </a:lnTo>
                  <a:lnTo>
                    <a:pt x="2849" y="1726"/>
                  </a:lnTo>
                  <a:lnTo>
                    <a:pt x="2682" y="2079"/>
                  </a:lnTo>
                  <a:lnTo>
                    <a:pt x="2474" y="2433"/>
                  </a:lnTo>
                  <a:lnTo>
                    <a:pt x="2246" y="2766"/>
                  </a:lnTo>
                  <a:lnTo>
                    <a:pt x="2017" y="309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1539" y="3618"/>
                  </a:lnTo>
                  <a:lnTo>
                    <a:pt x="1435" y="3701"/>
                  </a:lnTo>
                  <a:lnTo>
                    <a:pt x="1310" y="3764"/>
                  </a:lnTo>
                  <a:lnTo>
                    <a:pt x="1206" y="3826"/>
                  </a:lnTo>
                  <a:lnTo>
                    <a:pt x="1102" y="3868"/>
                  </a:lnTo>
                  <a:lnTo>
                    <a:pt x="977" y="3888"/>
                  </a:lnTo>
                  <a:lnTo>
                    <a:pt x="873" y="38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31" name="Google Shape;6131;p36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" y="2288"/>
                  </a:moveTo>
                  <a:lnTo>
                    <a:pt x="1" y="2288"/>
                  </a:lnTo>
                  <a:lnTo>
                    <a:pt x="42" y="1976"/>
                  </a:lnTo>
                  <a:lnTo>
                    <a:pt x="105" y="1685"/>
                  </a:lnTo>
                  <a:lnTo>
                    <a:pt x="209" y="1394"/>
                  </a:lnTo>
                  <a:lnTo>
                    <a:pt x="313" y="1102"/>
                  </a:lnTo>
                  <a:lnTo>
                    <a:pt x="458" y="853"/>
                  </a:lnTo>
                  <a:lnTo>
                    <a:pt x="624" y="603"/>
                  </a:lnTo>
                  <a:lnTo>
                    <a:pt x="812" y="354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1082" y="63"/>
                  </a:lnTo>
                  <a:lnTo>
                    <a:pt x="1165" y="21"/>
                  </a:lnTo>
                  <a:lnTo>
                    <a:pt x="1248" y="0"/>
                  </a:lnTo>
                  <a:lnTo>
                    <a:pt x="1331" y="0"/>
                  </a:lnTo>
                  <a:lnTo>
                    <a:pt x="1331" y="0"/>
                  </a:lnTo>
                  <a:lnTo>
                    <a:pt x="1415" y="0"/>
                  </a:lnTo>
                  <a:lnTo>
                    <a:pt x="1498" y="21"/>
                  </a:lnTo>
                  <a:lnTo>
                    <a:pt x="1581" y="63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747" y="167"/>
                  </a:lnTo>
                  <a:lnTo>
                    <a:pt x="1789" y="229"/>
                  </a:lnTo>
                  <a:lnTo>
                    <a:pt x="1830" y="312"/>
                  </a:lnTo>
                  <a:lnTo>
                    <a:pt x="1872" y="375"/>
                  </a:lnTo>
                  <a:lnTo>
                    <a:pt x="1893" y="458"/>
                  </a:lnTo>
                  <a:lnTo>
                    <a:pt x="1893" y="541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30" y="853"/>
                  </a:lnTo>
                  <a:lnTo>
                    <a:pt x="1768" y="957"/>
                  </a:lnTo>
                  <a:lnTo>
                    <a:pt x="1622" y="1206"/>
                  </a:lnTo>
                  <a:lnTo>
                    <a:pt x="1394" y="1456"/>
                  </a:lnTo>
                  <a:lnTo>
                    <a:pt x="1144" y="1705"/>
                  </a:lnTo>
                  <a:lnTo>
                    <a:pt x="874" y="1913"/>
                  </a:lnTo>
                  <a:lnTo>
                    <a:pt x="583" y="2080"/>
                  </a:lnTo>
                  <a:lnTo>
                    <a:pt x="292" y="2225"/>
                  </a:lnTo>
                  <a:lnTo>
                    <a:pt x="146" y="2267"/>
                  </a:lnTo>
                  <a:lnTo>
                    <a:pt x="1" y="22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32" name="Google Shape;6132;p36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23372" y="0"/>
                  </a:moveTo>
                  <a:lnTo>
                    <a:pt x="23372" y="0"/>
                  </a:ln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595" y="7694"/>
                  </a:lnTo>
                  <a:lnTo>
                    <a:pt x="15595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lnTo>
                    <a:pt x="233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33" name="Google Shape;6133;p36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extrusionOk="0">
                  <a:moveTo>
                    <a:pt x="24557" y="853"/>
                  </a:moveTo>
                  <a:lnTo>
                    <a:pt x="24723" y="895"/>
                  </a:lnTo>
                  <a:lnTo>
                    <a:pt x="24890" y="957"/>
                  </a:lnTo>
                  <a:lnTo>
                    <a:pt x="25077" y="1040"/>
                  </a:lnTo>
                  <a:lnTo>
                    <a:pt x="25846" y="1477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1" y="2974"/>
                  </a:lnTo>
                  <a:lnTo>
                    <a:pt x="28778" y="3535"/>
                  </a:lnTo>
                  <a:lnTo>
                    <a:pt x="29464" y="4118"/>
                  </a:lnTo>
                  <a:lnTo>
                    <a:pt x="30129" y="4700"/>
                  </a:lnTo>
                  <a:lnTo>
                    <a:pt x="30774" y="5344"/>
                  </a:lnTo>
                  <a:lnTo>
                    <a:pt x="30899" y="5469"/>
                  </a:lnTo>
                  <a:lnTo>
                    <a:pt x="31003" y="5615"/>
                  </a:lnTo>
                  <a:lnTo>
                    <a:pt x="31086" y="5760"/>
                  </a:lnTo>
                  <a:lnTo>
                    <a:pt x="31148" y="5927"/>
                  </a:lnTo>
                  <a:lnTo>
                    <a:pt x="31211" y="6093"/>
                  </a:lnTo>
                  <a:lnTo>
                    <a:pt x="31252" y="6280"/>
                  </a:lnTo>
                  <a:lnTo>
                    <a:pt x="31273" y="6488"/>
                  </a:lnTo>
                  <a:lnTo>
                    <a:pt x="31294" y="6717"/>
                  </a:lnTo>
                  <a:lnTo>
                    <a:pt x="31294" y="6758"/>
                  </a:lnTo>
                  <a:lnTo>
                    <a:pt x="31273" y="6904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1" y="7694"/>
                  </a:lnTo>
                  <a:lnTo>
                    <a:pt x="30774" y="8027"/>
                  </a:lnTo>
                  <a:lnTo>
                    <a:pt x="30441" y="8567"/>
                  </a:lnTo>
                  <a:lnTo>
                    <a:pt x="30088" y="9087"/>
                  </a:lnTo>
                  <a:lnTo>
                    <a:pt x="29734" y="9607"/>
                  </a:lnTo>
                  <a:lnTo>
                    <a:pt x="29339" y="10106"/>
                  </a:lnTo>
                  <a:lnTo>
                    <a:pt x="28570" y="11104"/>
                  </a:lnTo>
                  <a:lnTo>
                    <a:pt x="27759" y="12081"/>
                  </a:lnTo>
                  <a:lnTo>
                    <a:pt x="27156" y="12809"/>
                  </a:lnTo>
                  <a:lnTo>
                    <a:pt x="26574" y="13578"/>
                  </a:lnTo>
                  <a:lnTo>
                    <a:pt x="25992" y="14327"/>
                  </a:lnTo>
                  <a:lnTo>
                    <a:pt x="25430" y="15096"/>
                  </a:lnTo>
                  <a:lnTo>
                    <a:pt x="25285" y="15304"/>
                  </a:lnTo>
                  <a:lnTo>
                    <a:pt x="25181" y="15491"/>
                  </a:lnTo>
                  <a:lnTo>
                    <a:pt x="25118" y="15658"/>
                  </a:lnTo>
                  <a:lnTo>
                    <a:pt x="25098" y="15803"/>
                  </a:lnTo>
                  <a:lnTo>
                    <a:pt x="25098" y="15907"/>
                  </a:lnTo>
                  <a:lnTo>
                    <a:pt x="25118" y="15990"/>
                  </a:lnTo>
                  <a:lnTo>
                    <a:pt x="25160" y="16074"/>
                  </a:lnTo>
                  <a:lnTo>
                    <a:pt x="25222" y="16157"/>
                  </a:lnTo>
                  <a:lnTo>
                    <a:pt x="25389" y="16344"/>
                  </a:lnTo>
                  <a:lnTo>
                    <a:pt x="25617" y="16552"/>
                  </a:lnTo>
                  <a:lnTo>
                    <a:pt x="27010" y="17716"/>
                  </a:lnTo>
                  <a:lnTo>
                    <a:pt x="28424" y="18881"/>
                  </a:lnTo>
                  <a:lnTo>
                    <a:pt x="28840" y="19213"/>
                  </a:lnTo>
                  <a:lnTo>
                    <a:pt x="29277" y="19546"/>
                  </a:lnTo>
                  <a:lnTo>
                    <a:pt x="30171" y="20211"/>
                  </a:lnTo>
                  <a:lnTo>
                    <a:pt x="30608" y="20544"/>
                  </a:lnTo>
                  <a:lnTo>
                    <a:pt x="31024" y="20897"/>
                  </a:lnTo>
                  <a:lnTo>
                    <a:pt x="31460" y="21251"/>
                  </a:lnTo>
                  <a:lnTo>
                    <a:pt x="31855" y="21604"/>
                  </a:lnTo>
                  <a:lnTo>
                    <a:pt x="32001" y="21750"/>
                  </a:lnTo>
                  <a:lnTo>
                    <a:pt x="32146" y="21895"/>
                  </a:lnTo>
                  <a:lnTo>
                    <a:pt x="32479" y="22291"/>
                  </a:lnTo>
                  <a:lnTo>
                    <a:pt x="32729" y="22623"/>
                  </a:lnTo>
                  <a:lnTo>
                    <a:pt x="32812" y="22790"/>
                  </a:lnTo>
                  <a:lnTo>
                    <a:pt x="32895" y="22935"/>
                  </a:lnTo>
                  <a:lnTo>
                    <a:pt x="32936" y="23081"/>
                  </a:lnTo>
                  <a:lnTo>
                    <a:pt x="32978" y="23247"/>
                  </a:lnTo>
                  <a:lnTo>
                    <a:pt x="32978" y="23413"/>
                  </a:lnTo>
                  <a:lnTo>
                    <a:pt x="32978" y="23559"/>
                  </a:lnTo>
                  <a:lnTo>
                    <a:pt x="32957" y="23704"/>
                  </a:lnTo>
                  <a:lnTo>
                    <a:pt x="32853" y="24016"/>
                  </a:lnTo>
                  <a:lnTo>
                    <a:pt x="32708" y="24370"/>
                  </a:lnTo>
                  <a:lnTo>
                    <a:pt x="32500" y="24786"/>
                  </a:lnTo>
                  <a:lnTo>
                    <a:pt x="32105" y="25472"/>
                  </a:lnTo>
                  <a:lnTo>
                    <a:pt x="31710" y="26137"/>
                  </a:lnTo>
                  <a:lnTo>
                    <a:pt x="31294" y="26782"/>
                  </a:lnTo>
                  <a:lnTo>
                    <a:pt x="30836" y="27406"/>
                  </a:lnTo>
                  <a:lnTo>
                    <a:pt x="30379" y="28029"/>
                  </a:lnTo>
                  <a:lnTo>
                    <a:pt x="29880" y="28632"/>
                  </a:lnTo>
                  <a:lnTo>
                    <a:pt x="29381" y="29235"/>
                  </a:lnTo>
                  <a:lnTo>
                    <a:pt x="28861" y="29818"/>
                  </a:lnTo>
                  <a:lnTo>
                    <a:pt x="28549" y="30109"/>
                  </a:lnTo>
                  <a:lnTo>
                    <a:pt x="28404" y="30233"/>
                  </a:lnTo>
                  <a:lnTo>
                    <a:pt x="28279" y="30337"/>
                  </a:lnTo>
                  <a:lnTo>
                    <a:pt x="28154" y="30421"/>
                  </a:lnTo>
                  <a:lnTo>
                    <a:pt x="28029" y="30462"/>
                  </a:lnTo>
                  <a:lnTo>
                    <a:pt x="27905" y="30504"/>
                  </a:lnTo>
                  <a:lnTo>
                    <a:pt x="27676" y="30504"/>
                  </a:lnTo>
                  <a:lnTo>
                    <a:pt x="27572" y="30483"/>
                  </a:lnTo>
                  <a:lnTo>
                    <a:pt x="27322" y="30400"/>
                  </a:lnTo>
                  <a:lnTo>
                    <a:pt x="27052" y="30233"/>
                  </a:lnTo>
                  <a:lnTo>
                    <a:pt x="26740" y="30046"/>
                  </a:lnTo>
                  <a:lnTo>
                    <a:pt x="25846" y="29402"/>
                  </a:lnTo>
                  <a:lnTo>
                    <a:pt x="24952" y="28778"/>
                  </a:lnTo>
                  <a:lnTo>
                    <a:pt x="24079" y="28113"/>
                  </a:lnTo>
                  <a:lnTo>
                    <a:pt x="23205" y="27447"/>
                  </a:lnTo>
                  <a:lnTo>
                    <a:pt x="21500" y="26075"/>
                  </a:lnTo>
                  <a:lnTo>
                    <a:pt x="19816" y="24703"/>
                  </a:lnTo>
                  <a:lnTo>
                    <a:pt x="19629" y="24536"/>
                  </a:lnTo>
                  <a:lnTo>
                    <a:pt x="19276" y="24266"/>
                  </a:lnTo>
                  <a:lnTo>
                    <a:pt x="18964" y="24058"/>
                  </a:lnTo>
                  <a:lnTo>
                    <a:pt x="18818" y="23996"/>
                  </a:lnTo>
                  <a:lnTo>
                    <a:pt x="18693" y="23954"/>
                  </a:lnTo>
                  <a:lnTo>
                    <a:pt x="18569" y="23912"/>
                  </a:lnTo>
                  <a:lnTo>
                    <a:pt x="18444" y="23912"/>
                  </a:lnTo>
                  <a:lnTo>
                    <a:pt x="18319" y="23933"/>
                  </a:lnTo>
                  <a:lnTo>
                    <a:pt x="18174" y="23954"/>
                  </a:lnTo>
                  <a:lnTo>
                    <a:pt x="18049" y="24016"/>
                  </a:lnTo>
                  <a:lnTo>
                    <a:pt x="17903" y="24120"/>
                  </a:lnTo>
                  <a:lnTo>
                    <a:pt x="17758" y="24224"/>
                  </a:lnTo>
                  <a:lnTo>
                    <a:pt x="17591" y="24370"/>
                  </a:lnTo>
                  <a:lnTo>
                    <a:pt x="17238" y="24723"/>
                  </a:lnTo>
                  <a:lnTo>
                    <a:pt x="16614" y="25389"/>
                  </a:lnTo>
                  <a:lnTo>
                    <a:pt x="16011" y="26075"/>
                  </a:lnTo>
                  <a:lnTo>
                    <a:pt x="14805" y="27468"/>
                  </a:lnTo>
                  <a:lnTo>
                    <a:pt x="14223" y="28175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10" y="30150"/>
                  </a:lnTo>
                  <a:lnTo>
                    <a:pt x="11977" y="30462"/>
                  </a:lnTo>
                  <a:lnTo>
                    <a:pt x="11645" y="30732"/>
                  </a:lnTo>
                  <a:lnTo>
                    <a:pt x="11291" y="31003"/>
                  </a:lnTo>
                  <a:lnTo>
                    <a:pt x="10917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10" y="31502"/>
                  </a:lnTo>
                  <a:lnTo>
                    <a:pt x="9981" y="31523"/>
                  </a:lnTo>
                  <a:lnTo>
                    <a:pt x="9752" y="31502"/>
                  </a:lnTo>
                  <a:lnTo>
                    <a:pt x="9524" y="31460"/>
                  </a:lnTo>
                  <a:lnTo>
                    <a:pt x="9316" y="31377"/>
                  </a:lnTo>
                  <a:lnTo>
                    <a:pt x="9087" y="31252"/>
                  </a:lnTo>
                  <a:lnTo>
                    <a:pt x="8443" y="30836"/>
                  </a:lnTo>
                  <a:lnTo>
                    <a:pt x="7798" y="30400"/>
                  </a:lnTo>
                  <a:lnTo>
                    <a:pt x="7195" y="29942"/>
                  </a:lnTo>
                  <a:lnTo>
                    <a:pt x="6613" y="29464"/>
                  </a:lnTo>
                  <a:lnTo>
                    <a:pt x="6051" y="28944"/>
                  </a:lnTo>
                  <a:lnTo>
                    <a:pt x="5511" y="28404"/>
                  </a:lnTo>
                  <a:lnTo>
                    <a:pt x="4991" y="27842"/>
                  </a:lnTo>
                  <a:lnTo>
                    <a:pt x="4492" y="27260"/>
                  </a:lnTo>
                  <a:lnTo>
                    <a:pt x="4326" y="27011"/>
                  </a:lnTo>
                  <a:lnTo>
                    <a:pt x="4201" y="26761"/>
                  </a:lnTo>
                  <a:lnTo>
                    <a:pt x="4118" y="26511"/>
                  </a:lnTo>
                  <a:lnTo>
                    <a:pt x="4097" y="26366"/>
                  </a:lnTo>
                  <a:lnTo>
                    <a:pt x="4097" y="26241"/>
                  </a:lnTo>
                  <a:lnTo>
                    <a:pt x="4118" y="26033"/>
                  </a:lnTo>
                  <a:lnTo>
                    <a:pt x="4159" y="25825"/>
                  </a:lnTo>
                  <a:lnTo>
                    <a:pt x="4222" y="25617"/>
                  </a:lnTo>
                  <a:lnTo>
                    <a:pt x="4326" y="25409"/>
                  </a:lnTo>
                  <a:lnTo>
                    <a:pt x="4575" y="24910"/>
                  </a:lnTo>
                  <a:lnTo>
                    <a:pt x="4866" y="24411"/>
                  </a:lnTo>
                  <a:lnTo>
                    <a:pt x="5178" y="23933"/>
                  </a:lnTo>
                  <a:lnTo>
                    <a:pt x="5511" y="23476"/>
                  </a:lnTo>
                  <a:lnTo>
                    <a:pt x="5843" y="23039"/>
                  </a:lnTo>
                  <a:lnTo>
                    <a:pt x="6197" y="22602"/>
                  </a:lnTo>
                  <a:lnTo>
                    <a:pt x="6925" y="21729"/>
                  </a:lnTo>
                  <a:lnTo>
                    <a:pt x="7569" y="20981"/>
                  </a:lnTo>
                  <a:lnTo>
                    <a:pt x="8193" y="20232"/>
                  </a:lnTo>
                  <a:lnTo>
                    <a:pt x="8817" y="19484"/>
                  </a:lnTo>
                  <a:lnTo>
                    <a:pt x="9399" y="18693"/>
                  </a:lnTo>
                  <a:lnTo>
                    <a:pt x="9773" y="18153"/>
                  </a:lnTo>
                  <a:lnTo>
                    <a:pt x="10127" y="17612"/>
                  </a:lnTo>
                  <a:lnTo>
                    <a:pt x="10252" y="17383"/>
                  </a:lnTo>
                  <a:lnTo>
                    <a:pt x="10355" y="17196"/>
                  </a:lnTo>
                  <a:lnTo>
                    <a:pt x="10397" y="17030"/>
                  </a:lnTo>
                  <a:lnTo>
                    <a:pt x="10418" y="16905"/>
                  </a:lnTo>
                  <a:lnTo>
                    <a:pt x="10418" y="16801"/>
                  </a:lnTo>
                  <a:lnTo>
                    <a:pt x="10397" y="16718"/>
                  </a:lnTo>
                  <a:lnTo>
                    <a:pt x="10355" y="16635"/>
                  </a:lnTo>
                  <a:lnTo>
                    <a:pt x="10293" y="16573"/>
                  </a:lnTo>
                  <a:lnTo>
                    <a:pt x="10106" y="16385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5" y="12705"/>
                  </a:lnTo>
                  <a:lnTo>
                    <a:pt x="4180" y="11977"/>
                  </a:lnTo>
                  <a:lnTo>
                    <a:pt x="3265" y="11229"/>
                  </a:lnTo>
                  <a:lnTo>
                    <a:pt x="2371" y="10459"/>
                  </a:lnTo>
                  <a:lnTo>
                    <a:pt x="1747" y="9919"/>
                  </a:lnTo>
                  <a:lnTo>
                    <a:pt x="1331" y="9524"/>
                  </a:lnTo>
                  <a:lnTo>
                    <a:pt x="1186" y="9378"/>
                  </a:lnTo>
                  <a:lnTo>
                    <a:pt x="1082" y="9233"/>
                  </a:lnTo>
                  <a:lnTo>
                    <a:pt x="1040" y="9108"/>
                  </a:lnTo>
                  <a:lnTo>
                    <a:pt x="1020" y="8983"/>
                  </a:lnTo>
                  <a:lnTo>
                    <a:pt x="1020" y="8858"/>
                  </a:lnTo>
                  <a:lnTo>
                    <a:pt x="1061" y="8734"/>
                  </a:lnTo>
                  <a:lnTo>
                    <a:pt x="1123" y="8609"/>
                  </a:lnTo>
                  <a:lnTo>
                    <a:pt x="1227" y="8443"/>
                  </a:lnTo>
                  <a:lnTo>
                    <a:pt x="1456" y="8027"/>
                  </a:lnTo>
                  <a:lnTo>
                    <a:pt x="1768" y="7486"/>
                  </a:lnTo>
                  <a:lnTo>
                    <a:pt x="2163" y="6800"/>
                  </a:lnTo>
                  <a:lnTo>
                    <a:pt x="2558" y="6155"/>
                  </a:lnTo>
                  <a:lnTo>
                    <a:pt x="2995" y="5511"/>
                  </a:lnTo>
                  <a:lnTo>
                    <a:pt x="3431" y="4887"/>
                  </a:lnTo>
                  <a:lnTo>
                    <a:pt x="3889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56" y="2122"/>
                  </a:lnTo>
                  <a:lnTo>
                    <a:pt x="5781" y="1997"/>
                  </a:lnTo>
                  <a:lnTo>
                    <a:pt x="5927" y="1893"/>
                  </a:lnTo>
                  <a:lnTo>
                    <a:pt x="6051" y="1810"/>
                  </a:lnTo>
                  <a:lnTo>
                    <a:pt x="6176" y="1768"/>
                  </a:lnTo>
                  <a:lnTo>
                    <a:pt x="6301" y="1726"/>
                  </a:lnTo>
                  <a:lnTo>
                    <a:pt x="6446" y="1706"/>
                  </a:lnTo>
                  <a:lnTo>
                    <a:pt x="6654" y="1726"/>
                  </a:lnTo>
                  <a:lnTo>
                    <a:pt x="6883" y="1810"/>
                  </a:lnTo>
                  <a:lnTo>
                    <a:pt x="7153" y="1914"/>
                  </a:lnTo>
                  <a:lnTo>
                    <a:pt x="7465" y="2059"/>
                  </a:lnTo>
                  <a:lnTo>
                    <a:pt x="8006" y="2350"/>
                  </a:lnTo>
                  <a:lnTo>
                    <a:pt x="8526" y="2662"/>
                  </a:lnTo>
                  <a:lnTo>
                    <a:pt x="9025" y="2995"/>
                  </a:lnTo>
                  <a:lnTo>
                    <a:pt x="9503" y="3348"/>
                  </a:lnTo>
                  <a:lnTo>
                    <a:pt x="10459" y="4076"/>
                  </a:lnTo>
                  <a:lnTo>
                    <a:pt x="11416" y="4825"/>
                  </a:lnTo>
                  <a:lnTo>
                    <a:pt x="13370" y="6405"/>
                  </a:lnTo>
                  <a:lnTo>
                    <a:pt x="14368" y="7195"/>
                  </a:lnTo>
                  <a:lnTo>
                    <a:pt x="15346" y="7985"/>
                  </a:lnTo>
                  <a:lnTo>
                    <a:pt x="15699" y="8235"/>
                  </a:lnTo>
                  <a:lnTo>
                    <a:pt x="16032" y="8401"/>
                  </a:lnTo>
                  <a:lnTo>
                    <a:pt x="16177" y="8484"/>
                  </a:lnTo>
                  <a:lnTo>
                    <a:pt x="16323" y="8526"/>
                  </a:lnTo>
                  <a:lnTo>
                    <a:pt x="16469" y="8547"/>
                  </a:lnTo>
                  <a:lnTo>
                    <a:pt x="16780" y="8547"/>
                  </a:lnTo>
                  <a:lnTo>
                    <a:pt x="16947" y="8505"/>
                  </a:lnTo>
                  <a:lnTo>
                    <a:pt x="17113" y="8422"/>
                  </a:lnTo>
                  <a:lnTo>
                    <a:pt x="17259" y="8339"/>
                  </a:lnTo>
                  <a:lnTo>
                    <a:pt x="17425" y="8214"/>
                  </a:lnTo>
                  <a:lnTo>
                    <a:pt x="17591" y="8047"/>
                  </a:lnTo>
                  <a:lnTo>
                    <a:pt x="17758" y="7860"/>
                  </a:lnTo>
                  <a:lnTo>
                    <a:pt x="17945" y="7652"/>
                  </a:lnTo>
                  <a:lnTo>
                    <a:pt x="20003" y="5053"/>
                  </a:lnTo>
                  <a:lnTo>
                    <a:pt x="21043" y="3764"/>
                  </a:lnTo>
                  <a:lnTo>
                    <a:pt x="22124" y="2496"/>
                  </a:lnTo>
                  <a:lnTo>
                    <a:pt x="22436" y="2142"/>
                  </a:lnTo>
                  <a:lnTo>
                    <a:pt x="22769" y="1810"/>
                  </a:lnTo>
                  <a:lnTo>
                    <a:pt x="23122" y="1498"/>
                  </a:lnTo>
                  <a:lnTo>
                    <a:pt x="23476" y="1207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1" y="874"/>
                  </a:lnTo>
                  <a:lnTo>
                    <a:pt x="24391" y="853"/>
                  </a:lnTo>
                  <a:close/>
                  <a:moveTo>
                    <a:pt x="24120" y="1"/>
                  </a:move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34" name="Google Shape;6134;p36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15595" y="7694"/>
                  </a:moveTo>
                  <a:lnTo>
                    <a:pt x="15595" y="7694"/>
                  </a:lnTo>
                  <a:lnTo>
                    <a:pt x="15761" y="7694"/>
                  </a:lnTo>
                  <a:lnTo>
                    <a:pt x="15928" y="7652"/>
                  </a:lnTo>
                  <a:lnTo>
                    <a:pt x="16094" y="7569"/>
                  </a:lnTo>
                  <a:lnTo>
                    <a:pt x="16240" y="7486"/>
                  </a:lnTo>
                  <a:lnTo>
                    <a:pt x="16406" y="7361"/>
                  </a:lnTo>
                  <a:lnTo>
                    <a:pt x="16572" y="7194"/>
                  </a:lnTo>
                  <a:lnTo>
                    <a:pt x="16739" y="7007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8984" y="4200"/>
                  </a:lnTo>
                  <a:lnTo>
                    <a:pt x="20024" y="2911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1417" y="1289"/>
                  </a:lnTo>
                  <a:lnTo>
                    <a:pt x="21750" y="957"/>
                  </a:lnTo>
                  <a:lnTo>
                    <a:pt x="22103" y="645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685" y="187"/>
                  </a:lnTo>
                  <a:lnTo>
                    <a:pt x="22914" y="83"/>
                  </a:lnTo>
                  <a:lnTo>
                    <a:pt x="23122" y="21"/>
                  </a:lnTo>
                  <a:lnTo>
                    <a:pt x="23372" y="0"/>
                  </a:lnTo>
                  <a:lnTo>
                    <a:pt x="23372" y="0"/>
                  </a:lnTo>
                  <a:lnTo>
                    <a:pt x="23538" y="0"/>
                  </a:lnTo>
                  <a:lnTo>
                    <a:pt x="23704" y="42"/>
                  </a:lnTo>
                  <a:lnTo>
                    <a:pt x="23871" y="10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4827" y="624"/>
                  </a:lnTo>
                  <a:lnTo>
                    <a:pt x="25596" y="1102"/>
                  </a:lnTo>
                  <a:lnTo>
                    <a:pt x="26324" y="1601"/>
                  </a:lnTo>
                  <a:lnTo>
                    <a:pt x="27052" y="2121"/>
                  </a:lnTo>
                  <a:lnTo>
                    <a:pt x="27759" y="2682"/>
                  </a:lnTo>
                  <a:lnTo>
                    <a:pt x="28445" y="3265"/>
                  </a:lnTo>
                  <a:lnTo>
                    <a:pt x="29110" y="3847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880" y="4616"/>
                  </a:lnTo>
                  <a:lnTo>
                    <a:pt x="29984" y="4762"/>
                  </a:lnTo>
                  <a:lnTo>
                    <a:pt x="30067" y="4907"/>
                  </a:lnTo>
                  <a:lnTo>
                    <a:pt x="30129" y="5074"/>
                  </a:lnTo>
                  <a:lnTo>
                    <a:pt x="30192" y="5240"/>
                  </a:lnTo>
                  <a:lnTo>
                    <a:pt x="30233" y="5427"/>
                  </a:lnTo>
                  <a:lnTo>
                    <a:pt x="30254" y="563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54" y="6051"/>
                  </a:lnTo>
                  <a:lnTo>
                    <a:pt x="30212" y="6196"/>
                  </a:lnTo>
                  <a:lnTo>
                    <a:pt x="30108" y="6508"/>
                  </a:lnTo>
                  <a:lnTo>
                    <a:pt x="29942" y="6841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422" y="7714"/>
                  </a:lnTo>
                  <a:lnTo>
                    <a:pt x="29069" y="8234"/>
                  </a:lnTo>
                  <a:lnTo>
                    <a:pt x="28715" y="8754"/>
                  </a:lnTo>
                  <a:lnTo>
                    <a:pt x="28320" y="9253"/>
                  </a:lnTo>
                  <a:lnTo>
                    <a:pt x="27551" y="10251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6137" y="11956"/>
                  </a:lnTo>
                  <a:lnTo>
                    <a:pt x="25555" y="12725"/>
                  </a:lnTo>
                  <a:lnTo>
                    <a:pt x="24973" y="13474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266" y="14451"/>
                  </a:lnTo>
                  <a:lnTo>
                    <a:pt x="24162" y="14638"/>
                  </a:lnTo>
                  <a:lnTo>
                    <a:pt x="24099" y="14805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79" y="15054"/>
                  </a:lnTo>
                  <a:lnTo>
                    <a:pt x="24099" y="15137"/>
                  </a:lnTo>
                  <a:lnTo>
                    <a:pt x="24141" y="15221"/>
                  </a:lnTo>
                  <a:lnTo>
                    <a:pt x="24203" y="15304"/>
                  </a:lnTo>
                  <a:lnTo>
                    <a:pt x="24370" y="15491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5991" y="16863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7821" y="18360"/>
                  </a:lnTo>
                  <a:lnTo>
                    <a:pt x="28258" y="18693"/>
                  </a:lnTo>
                  <a:lnTo>
                    <a:pt x="29152" y="19358"/>
                  </a:lnTo>
                  <a:lnTo>
                    <a:pt x="29589" y="19691"/>
                  </a:lnTo>
                  <a:lnTo>
                    <a:pt x="30005" y="20044"/>
                  </a:lnTo>
                  <a:lnTo>
                    <a:pt x="30441" y="20398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982" y="20897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1460" y="21438"/>
                  </a:lnTo>
                  <a:lnTo>
                    <a:pt x="31710" y="21770"/>
                  </a:lnTo>
                  <a:lnTo>
                    <a:pt x="31793" y="21937"/>
                  </a:lnTo>
                  <a:lnTo>
                    <a:pt x="31876" y="22082"/>
                  </a:lnTo>
                  <a:lnTo>
                    <a:pt x="31917" y="22228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706"/>
                  </a:lnTo>
                  <a:lnTo>
                    <a:pt x="31938" y="22851"/>
                  </a:lnTo>
                  <a:lnTo>
                    <a:pt x="31834" y="23163"/>
                  </a:lnTo>
                  <a:lnTo>
                    <a:pt x="31689" y="23517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086" y="24619"/>
                  </a:lnTo>
                  <a:lnTo>
                    <a:pt x="30691" y="25284"/>
                  </a:lnTo>
                  <a:lnTo>
                    <a:pt x="30275" y="25929"/>
                  </a:lnTo>
                  <a:lnTo>
                    <a:pt x="29817" y="26553"/>
                  </a:lnTo>
                  <a:lnTo>
                    <a:pt x="29360" y="27176"/>
                  </a:lnTo>
                  <a:lnTo>
                    <a:pt x="28861" y="27779"/>
                  </a:lnTo>
                  <a:lnTo>
                    <a:pt x="28362" y="28382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7530" y="29256"/>
                  </a:lnTo>
                  <a:lnTo>
                    <a:pt x="27385" y="29380"/>
                  </a:lnTo>
                  <a:lnTo>
                    <a:pt x="27260" y="29484"/>
                  </a:lnTo>
                  <a:lnTo>
                    <a:pt x="27135" y="29568"/>
                  </a:lnTo>
                  <a:lnTo>
                    <a:pt x="27010" y="29609"/>
                  </a:lnTo>
                  <a:lnTo>
                    <a:pt x="26886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657" y="29651"/>
                  </a:lnTo>
                  <a:lnTo>
                    <a:pt x="26553" y="29630"/>
                  </a:lnTo>
                  <a:lnTo>
                    <a:pt x="26303" y="29547"/>
                  </a:lnTo>
                  <a:lnTo>
                    <a:pt x="26033" y="29380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4827" y="28549"/>
                  </a:lnTo>
                  <a:lnTo>
                    <a:pt x="23933" y="27925"/>
                  </a:lnTo>
                  <a:lnTo>
                    <a:pt x="23060" y="27260"/>
                  </a:lnTo>
                  <a:lnTo>
                    <a:pt x="22186" y="26594"/>
                  </a:lnTo>
                  <a:lnTo>
                    <a:pt x="20481" y="25222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257" y="23413"/>
                  </a:lnTo>
                  <a:lnTo>
                    <a:pt x="17945" y="23205"/>
                  </a:lnTo>
                  <a:lnTo>
                    <a:pt x="17799" y="23143"/>
                  </a:lnTo>
                  <a:lnTo>
                    <a:pt x="17674" y="23101"/>
                  </a:lnTo>
                  <a:lnTo>
                    <a:pt x="17550" y="23059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300" y="23080"/>
                  </a:lnTo>
                  <a:lnTo>
                    <a:pt x="17155" y="23101"/>
                  </a:lnTo>
                  <a:lnTo>
                    <a:pt x="17030" y="23163"/>
                  </a:lnTo>
                  <a:lnTo>
                    <a:pt x="16884" y="23267"/>
                  </a:lnTo>
                  <a:lnTo>
                    <a:pt x="16739" y="23371"/>
                  </a:lnTo>
                  <a:lnTo>
                    <a:pt x="16572" y="23517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5595" y="24536"/>
                  </a:lnTo>
                  <a:lnTo>
                    <a:pt x="14992" y="25222"/>
                  </a:lnTo>
                  <a:lnTo>
                    <a:pt x="13786" y="26615"/>
                  </a:lnTo>
                  <a:lnTo>
                    <a:pt x="13204" y="27322"/>
                  </a:lnTo>
                  <a:lnTo>
                    <a:pt x="12580" y="27987"/>
                  </a:lnTo>
                  <a:lnTo>
                    <a:pt x="11956" y="28673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0958" y="29609"/>
                  </a:lnTo>
                  <a:lnTo>
                    <a:pt x="10626" y="29879"/>
                  </a:lnTo>
                  <a:lnTo>
                    <a:pt x="10272" y="30150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9669" y="30503"/>
                  </a:lnTo>
                  <a:lnTo>
                    <a:pt x="9440" y="30586"/>
                  </a:lnTo>
                  <a:lnTo>
                    <a:pt x="9191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8733" y="30649"/>
                  </a:lnTo>
                  <a:lnTo>
                    <a:pt x="8505" y="30607"/>
                  </a:lnTo>
                  <a:lnTo>
                    <a:pt x="8297" y="30524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7424" y="29983"/>
                  </a:lnTo>
                  <a:lnTo>
                    <a:pt x="6779" y="29547"/>
                  </a:lnTo>
                  <a:lnTo>
                    <a:pt x="6176" y="29089"/>
                  </a:lnTo>
                  <a:lnTo>
                    <a:pt x="5594" y="28611"/>
                  </a:lnTo>
                  <a:lnTo>
                    <a:pt x="5032" y="28091"/>
                  </a:lnTo>
                  <a:lnTo>
                    <a:pt x="4492" y="27551"/>
                  </a:lnTo>
                  <a:lnTo>
                    <a:pt x="3972" y="26989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307" y="26158"/>
                  </a:lnTo>
                  <a:lnTo>
                    <a:pt x="3182" y="25908"/>
                  </a:lnTo>
                  <a:lnTo>
                    <a:pt x="3099" y="25658"/>
                  </a:lnTo>
                  <a:lnTo>
                    <a:pt x="3078" y="25513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99" y="25180"/>
                  </a:lnTo>
                  <a:lnTo>
                    <a:pt x="3140" y="24972"/>
                  </a:lnTo>
                  <a:lnTo>
                    <a:pt x="3203" y="24764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556" y="24057"/>
                  </a:lnTo>
                  <a:lnTo>
                    <a:pt x="3847" y="23558"/>
                  </a:lnTo>
                  <a:lnTo>
                    <a:pt x="4159" y="23080"/>
                  </a:lnTo>
                  <a:lnTo>
                    <a:pt x="4492" y="22623"/>
                  </a:lnTo>
                  <a:lnTo>
                    <a:pt x="4824" y="22186"/>
                  </a:lnTo>
                  <a:lnTo>
                    <a:pt x="5178" y="21749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6550" y="20128"/>
                  </a:lnTo>
                  <a:lnTo>
                    <a:pt x="7174" y="19379"/>
                  </a:lnTo>
                  <a:lnTo>
                    <a:pt x="7798" y="18631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8754" y="1730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9233" y="16530"/>
                  </a:lnTo>
                  <a:lnTo>
                    <a:pt x="9336" y="16343"/>
                  </a:lnTo>
                  <a:lnTo>
                    <a:pt x="9378" y="16177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99" y="15948"/>
                  </a:lnTo>
                  <a:lnTo>
                    <a:pt x="9378" y="15865"/>
                  </a:lnTo>
                  <a:lnTo>
                    <a:pt x="9336" y="15782"/>
                  </a:lnTo>
                  <a:lnTo>
                    <a:pt x="9274" y="15720"/>
                  </a:lnTo>
                  <a:lnTo>
                    <a:pt x="9087" y="1553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6945" y="13952"/>
                  </a:lnTo>
                  <a:lnTo>
                    <a:pt x="5032" y="12559"/>
                  </a:lnTo>
                  <a:lnTo>
                    <a:pt x="4076" y="11852"/>
                  </a:lnTo>
                  <a:lnTo>
                    <a:pt x="3161" y="11124"/>
                  </a:lnTo>
                  <a:lnTo>
                    <a:pt x="2246" y="1037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728" y="9066"/>
                  </a:lnTo>
                  <a:lnTo>
                    <a:pt x="312" y="8671"/>
                  </a:lnTo>
                  <a:lnTo>
                    <a:pt x="167" y="8525"/>
                  </a:lnTo>
                  <a:lnTo>
                    <a:pt x="63" y="8380"/>
                  </a:lnTo>
                  <a:lnTo>
                    <a:pt x="21" y="825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1" y="8005"/>
                  </a:lnTo>
                  <a:lnTo>
                    <a:pt x="42" y="7881"/>
                  </a:lnTo>
                  <a:lnTo>
                    <a:pt x="104" y="7756"/>
                  </a:lnTo>
                  <a:lnTo>
                    <a:pt x="208" y="7590"/>
                  </a:lnTo>
                  <a:lnTo>
                    <a:pt x="437" y="7174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1144" y="5947"/>
                  </a:lnTo>
                  <a:lnTo>
                    <a:pt x="1539" y="5302"/>
                  </a:lnTo>
                  <a:lnTo>
                    <a:pt x="1976" y="4658"/>
                  </a:lnTo>
                  <a:lnTo>
                    <a:pt x="2412" y="4034"/>
                  </a:lnTo>
                  <a:lnTo>
                    <a:pt x="2870" y="3410"/>
                  </a:lnTo>
                  <a:lnTo>
                    <a:pt x="3327" y="2807"/>
                  </a:lnTo>
                  <a:lnTo>
                    <a:pt x="3826" y="2204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4637" y="1269"/>
                  </a:lnTo>
                  <a:lnTo>
                    <a:pt x="4762" y="1144"/>
                  </a:lnTo>
                  <a:lnTo>
                    <a:pt x="4908" y="1040"/>
                  </a:lnTo>
                  <a:lnTo>
                    <a:pt x="5032" y="957"/>
                  </a:lnTo>
                  <a:lnTo>
                    <a:pt x="5157" y="915"/>
                  </a:lnTo>
                  <a:lnTo>
                    <a:pt x="5282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635" y="873"/>
                  </a:lnTo>
                  <a:lnTo>
                    <a:pt x="5864" y="957"/>
                  </a:lnTo>
                  <a:lnTo>
                    <a:pt x="6134" y="1061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987" y="1497"/>
                  </a:lnTo>
                  <a:lnTo>
                    <a:pt x="7507" y="1809"/>
                  </a:lnTo>
                  <a:lnTo>
                    <a:pt x="8006" y="2142"/>
                  </a:lnTo>
                  <a:lnTo>
                    <a:pt x="8484" y="2495"/>
                  </a:lnTo>
                  <a:lnTo>
                    <a:pt x="9440" y="3223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12351" y="5552"/>
                  </a:lnTo>
                  <a:lnTo>
                    <a:pt x="13349" y="634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4680" y="7382"/>
                  </a:lnTo>
                  <a:lnTo>
                    <a:pt x="15013" y="7548"/>
                  </a:lnTo>
                  <a:lnTo>
                    <a:pt x="15158" y="7631"/>
                  </a:lnTo>
                  <a:lnTo>
                    <a:pt x="15304" y="7673"/>
                  </a:lnTo>
                  <a:lnTo>
                    <a:pt x="15450" y="7694"/>
                  </a:lnTo>
                  <a:lnTo>
                    <a:pt x="15595" y="76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35" name="Google Shape;6135;p36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fill="none" extrusionOk="0">
                  <a:moveTo>
                    <a:pt x="24287" y="1"/>
                  </a:moveTo>
                  <a:lnTo>
                    <a:pt x="24287" y="1"/>
                  </a:lnTo>
                  <a:lnTo>
                    <a:pt x="24120" y="1"/>
                  </a:ln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lnTo>
                    <a:pt x="24432" y="1"/>
                  </a:lnTo>
                  <a:lnTo>
                    <a:pt x="2428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36" name="Google Shape;6136;p36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extrusionOk="0">
                  <a:moveTo>
                    <a:pt x="2974" y="0"/>
                  </a:moveTo>
                  <a:lnTo>
                    <a:pt x="2870" y="42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18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37" name="Google Shape;6137;p36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3077" y="0"/>
                  </a:moveTo>
                  <a:lnTo>
                    <a:pt x="3077" y="0"/>
                  </a:lnTo>
                  <a:lnTo>
                    <a:pt x="2974" y="0"/>
                  </a:lnTo>
                  <a:lnTo>
                    <a:pt x="2870" y="42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181" y="0"/>
                  </a:lnTo>
                  <a:lnTo>
                    <a:pt x="30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38" name="Google Shape;6138;p36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extrusionOk="0">
                  <a:moveTo>
                    <a:pt x="1248" y="0"/>
                  </a:move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39" name="Google Shape;6139;p36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331" y="0"/>
                  </a:moveTo>
                  <a:lnTo>
                    <a:pt x="1331" y="0"/>
                  </a:lnTo>
                  <a:lnTo>
                    <a:pt x="1248" y="0"/>
                  </a:ln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lnTo>
                    <a:pt x="1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40" name="Google Shape;6140;p36"/>
            <p:cNvSpPr/>
            <p:nvPr/>
          </p:nvSpPr>
          <p:spPr>
            <a:xfrm>
              <a:off x="6927075" y="3677238"/>
              <a:ext cx="799000" cy="766775"/>
            </a:xfrm>
            <a:custGeom>
              <a:avLst/>
              <a:gdLst/>
              <a:ahLst/>
              <a:cxnLst/>
              <a:rect l="l" t="t" r="r" b="b"/>
              <a:pathLst>
                <a:path w="31960" h="30671" extrusionOk="0">
                  <a:moveTo>
                    <a:pt x="23372" y="1"/>
                  </a:moveTo>
                  <a:lnTo>
                    <a:pt x="23122" y="21"/>
                  </a:lnTo>
                  <a:lnTo>
                    <a:pt x="22915" y="84"/>
                  </a:lnTo>
                  <a:lnTo>
                    <a:pt x="22686" y="188"/>
                  </a:lnTo>
                  <a:lnTo>
                    <a:pt x="22457" y="354"/>
                  </a:lnTo>
                  <a:lnTo>
                    <a:pt x="22104" y="645"/>
                  </a:lnTo>
                  <a:lnTo>
                    <a:pt x="21750" y="957"/>
                  </a:lnTo>
                  <a:lnTo>
                    <a:pt x="21417" y="1290"/>
                  </a:lnTo>
                  <a:lnTo>
                    <a:pt x="21106" y="1643"/>
                  </a:lnTo>
                  <a:lnTo>
                    <a:pt x="20024" y="2912"/>
                  </a:lnTo>
                  <a:lnTo>
                    <a:pt x="18985" y="4201"/>
                  </a:lnTo>
                  <a:lnTo>
                    <a:pt x="16926" y="6800"/>
                  </a:lnTo>
                  <a:lnTo>
                    <a:pt x="16614" y="7174"/>
                  </a:lnTo>
                  <a:lnTo>
                    <a:pt x="16448" y="7320"/>
                  </a:lnTo>
                  <a:lnTo>
                    <a:pt x="16302" y="7444"/>
                  </a:lnTo>
                  <a:lnTo>
                    <a:pt x="16157" y="7528"/>
                  </a:lnTo>
                  <a:lnTo>
                    <a:pt x="16011" y="7611"/>
                  </a:lnTo>
                  <a:lnTo>
                    <a:pt x="15866" y="7673"/>
                  </a:lnTo>
                  <a:lnTo>
                    <a:pt x="15720" y="7694"/>
                  </a:lnTo>
                  <a:lnTo>
                    <a:pt x="15408" y="7694"/>
                  </a:lnTo>
                  <a:lnTo>
                    <a:pt x="15242" y="7652"/>
                  </a:lnTo>
                  <a:lnTo>
                    <a:pt x="15076" y="7590"/>
                  </a:lnTo>
                  <a:lnTo>
                    <a:pt x="14909" y="7507"/>
                  </a:lnTo>
                  <a:lnTo>
                    <a:pt x="14722" y="7403"/>
                  </a:lnTo>
                  <a:lnTo>
                    <a:pt x="14327" y="7133"/>
                  </a:lnTo>
                  <a:lnTo>
                    <a:pt x="13350" y="6342"/>
                  </a:lnTo>
                  <a:lnTo>
                    <a:pt x="12352" y="5552"/>
                  </a:lnTo>
                  <a:lnTo>
                    <a:pt x="10397" y="3972"/>
                  </a:lnTo>
                  <a:lnTo>
                    <a:pt x="9441" y="3224"/>
                  </a:lnTo>
                  <a:lnTo>
                    <a:pt x="8484" y="2496"/>
                  </a:lnTo>
                  <a:lnTo>
                    <a:pt x="8006" y="2142"/>
                  </a:lnTo>
                  <a:lnTo>
                    <a:pt x="7507" y="1810"/>
                  </a:lnTo>
                  <a:lnTo>
                    <a:pt x="6987" y="1498"/>
                  </a:lnTo>
                  <a:lnTo>
                    <a:pt x="6447" y="1207"/>
                  </a:lnTo>
                  <a:lnTo>
                    <a:pt x="6093" y="1040"/>
                  </a:lnTo>
                  <a:lnTo>
                    <a:pt x="5781" y="916"/>
                  </a:lnTo>
                  <a:lnTo>
                    <a:pt x="5636" y="895"/>
                  </a:lnTo>
                  <a:lnTo>
                    <a:pt x="5511" y="874"/>
                  </a:lnTo>
                  <a:lnTo>
                    <a:pt x="5386" y="853"/>
                  </a:lnTo>
                  <a:lnTo>
                    <a:pt x="5282" y="874"/>
                  </a:lnTo>
                  <a:lnTo>
                    <a:pt x="5157" y="895"/>
                  </a:lnTo>
                  <a:lnTo>
                    <a:pt x="5054" y="957"/>
                  </a:lnTo>
                  <a:lnTo>
                    <a:pt x="4950" y="1019"/>
                  </a:lnTo>
                  <a:lnTo>
                    <a:pt x="4825" y="1103"/>
                  </a:lnTo>
                  <a:lnTo>
                    <a:pt x="4596" y="1311"/>
                  </a:lnTo>
                  <a:lnTo>
                    <a:pt x="4326" y="1602"/>
                  </a:lnTo>
                  <a:lnTo>
                    <a:pt x="3827" y="2205"/>
                  </a:lnTo>
                  <a:lnTo>
                    <a:pt x="3328" y="2808"/>
                  </a:lnTo>
                  <a:lnTo>
                    <a:pt x="2870" y="3411"/>
                  </a:lnTo>
                  <a:lnTo>
                    <a:pt x="2413" y="4034"/>
                  </a:lnTo>
                  <a:lnTo>
                    <a:pt x="1976" y="4658"/>
                  </a:lnTo>
                  <a:lnTo>
                    <a:pt x="1540" y="5303"/>
                  </a:lnTo>
                  <a:lnTo>
                    <a:pt x="1144" y="5947"/>
                  </a:lnTo>
                  <a:lnTo>
                    <a:pt x="749" y="6634"/>
                  </a:lnTo>
                  <a:lnTo>
                    <a:pt x="417" y="7216"/>
                  </a:lnTo>
                  <a:lnTo>
                    <a:pt x="167" y="7652"/>
                  </a:lnTo>
                  <a:lnTo>
                    <a:pt x="84" y="7819"/>
                  </a:lnTo>
                  <a:lnTo>
                    <a:pt x="22" y="7964"/>
                  </a:lnTo>
                  <a:lnTo>
                    <a:pt x="1" y="8089"/>
                  </a:lnTo>
                  <a:lnTo>
                    <a:pt x="1" y="8214"/>
                  </a:lnTo>
                  <a:lnTo>
                    <a:pt x="42" y="8318"/>
                  </a:lnTo>
                  <a:lnTo>
                    <a:pt x="105" y="8443"/>
                  </a:lnTo>
                  <a:lnTo>
                    <a:pt x="209" y="8567"/>
                  </a:lnTo>
                  <a:lnTo>
                    <a:pt x="354" y="8713"/>
                  </a:lnTo>
                  <a:lnTo>
                    <a:pt x="770" y="9087"/>
                  </a:lnTo>
                  <a:lnTo>
                    <a:pt x="1352" y="9607"/>
                  </a:lnTo>
                  <a:lnTo>
                    <a:pt x="2246" y="10376"/>
                  </a:lnTo>
                  <a:lnTo>
                    <a:pt x="3161" y="11125"/>
                  </a:lnTo>
                  <a:lnTo>
                    <a:pt x="4076" y="11853"/>
                  </a:lnTo>
                  <a:lnTo>
                    <a:pt x="5033" y="12560"/>
                  </a:lnTo>
                  <a:lnTo>
                    <a:pt x="6946" y="13953"/>
                  </a:lnTo>
                  <a:lnTo>
                    <a:pt x="8859" y="15346"/>
                  </a:lnTo>
                  <a:lnTo>
                    <a:pt x="9067" y="15512"/>
                  </a:lnTo>
                  <a:lnTo>
                    <a:pt x="9233" y="15678"/>
                  </a:lnTo>
                  <a:lnTo>
                    <a:pt x="9337" y="15824"/>
                  </a:lnTo>
                  <a:lnTo>
                    <a:pt x="9378" y="15886"/>
                  </a:lnTo>
                  <a:lnTo>
                    <a:pt x="9399" y="15970"/>
                  </a:lnTo>
                  <a:lnTo>
                    <a:pt x="9399" y="16032"/>
                  </a:lnTo>
                  <a:lnTo>
                    <a:pt x="9399" y="16115"/>
                  </a:lnTo>
                  <a:lnTo>
                    <a:pt x="9358" y="16302"/>
                  </a:lnTo>
                  <a:lnTo>
                    <a:pt x="9254" y="16510"/>
                  </a:lnTo>
                  <a:lnTo>
                    <a:pt x="9108" y="16760"/>
                  </a:lnTo>
                  <a:lnTo>
                    <a:pt x="8755" y="17300"/>
                  </a:lnTo>
                  <a:lnTo>
                    <a:pt x="8380" y="17841"/>
                  </a:lnTo>
                  <a:lnTo>
                    <a:pt x="7798" y="18631"/>
                  </a:lnTo>
                  <a:lnTo>
                    <a:pt x="7174" y="19380"/>
                  </a:lnTo>
                  <a:lnTo>
                    <a:pt x="6551" y="20128"/>
                  </a:lnTo>
                  <a:lnTo>
                    <a:pt x="5906" y="20877"/>
                  </a:lnTo>
                  <a:lnTo>
                    <a:pt x="5178" y="21750"/>
                  </a:lnTo>
                  <a:lnTo>
                    <a:pt x="4825" y="22187"/>
                  </a:lnTo>
                  <a:lnTo>
                    <a:pt x="4492" y="22623"/>
                  </a:lnTo>
                  <a:lnTo>
                    <a:pt x="4159" y="23081"/>
                  </a:lnTo>
                  <a:lnTo>
                    <a:pt x="3848" y="23559"/>
                  </a:lnTo>
                  <a:lnTo>
                    <a:pt x="3556" y="24058"/>
                  </a:lnTo>
                  <a:lnTo>
                    <a:pt x="3307" y="24557"/>
                  </a:lnTo>
                  <a:lnTo>
                    <a:pt x="3182" y="24806"/>
                  </a:lnTo>
                  <a:lnTo>
                    <a:pt x="3120" y="25056"/>
                  </a:lnTo>
                  <a:lnTo>
                    <a:pt x="3078" y="25285"/>
                  </a:lnTo>
                  <a:lnTo>
                    <a:pt x="3078" y="25534"/>
                  </a:lnTo>
                  <a:lnTo>
                    <a:pt x="3120" y="25742"/>
                  </a:lnTo>
                  <a:lnTo>
                    <a:pt x="3203" y="25971"/>
                  </a:lnTo>
                  <a:lnTo>
                    <a:pt x="3328" y="26200"/>
                  </a:lnTo>
                  <a:lnTo>
                    <a:pt x="3473" y="26408"/>
                  </a:lnTo>
                  <a:lnTo>
                    <a:pt x="3972" y="26990"/>
                  </a:lnTo>
                  <a:lnTo>
                    <a:pt x="4492" y="27551"/>
                  </a:lnTo>
                  <a:lnTo>
                    <a:pt x="5033" y="28092"/>
                  </a:lnTo>
                  <a:lnTo>
                    <a:pt x="5594" y="28612"/>
                  </a:lnTo>
                  <a:lnTo>
                    <a:pt x="6176" y="29090"/>
                  </a:lnTo>
                  <a:lnTo>
                    <a:pt x="6779" y="29547"/>
                  </a:lnTo>
                  <a:lnTo>
                    <a:pt x="7424" y="29984"/>
                  </a:lnTo>
                  <a:lnTo>
                    <a:pt x="8068" y="30400"/>
                  </a:lnTo>
                  <a:lnTo>
                    <a:pt x="8297" y="30525"/>
                  </a:lnTo>
                  <a:lnTo>
                    <a:pt x="8526" y="30608"/>
                  </a:lnTo>
                  <a:lnTo>
                    <a:pt x="8755" y="30649"/>
                  </a:lnTo>
                  <a:lnTo>
                    <a:pt x="8983" y="30670"/>
                  </a:lnTo>
                  <a:lnTo>
                    <a:pt x="9212" y="30649"/>
                  </a:lnTo>
                  <a:lnTo>
                    <a:pt x="9441" y="30587"/>
                  </a:lnTo>
                  <a:lnTo>
                    <a:pt x="9670" y="30504"/>
                  </a:lnTo>
                  <a:lnTo>
                    <a:pt x="9898" y="30379"/>
                  </a:lnTo>
                  <a:lnTo>
                    <a:pt x="10273" y="30150"/>
                  </a:lnTo>
                  <a:lnTo>
                    <a:pt x="10626" y="29880"/>
                  </a:lnTo>
                  <a:lnTo>
                    <a:pt x="10959" y="29610"/>
                  </a:lnTo>
                  <a:lnTo>
                    <a:pt x="11291" y="29298"/>
                  </a:lnTo>
                  <a:lnTo>
                    <a:pt x="11957" y="28674"/>
                  </a:lnTo>
                  <a:lnTo>
                    <a:pt x="12581" y="27988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1"/>
                  </a:lnTo>
                  <a:lnTo>
                    <a:pt x="16552" y="23538"/>
                  </a:lnTo>
                  <a:lnTo>
                    <a:pt x="16843" y="23289"/>
                  </a:lnTo>
                  <a:lnTo>
                    <a:pt x="16989" y="23185"/>
                  </a:lnTo>
                  <a:lnTo>
                    <a:pt x="17113" y="23122"/>
                  </a:lnTo>
                  <a:lnTo>
                    <a:pt x="17238" y="23081"/>
                  </a:lnTo>
                  <a:lnTo>
                    <a:pt x="17363" y="23060"/>
                  </a:lnTo>
                  <a:lnTo>
                    <a:pt x="17488" y="23060"/>
                  </a:lnTo>
                  <a:lnTo>
                    <a:pt x="17633" y="23081"/>
                  </a:lnTo>
                  <a:lnTo>
                    <a:pt x="17758" y="23122"/>
                  </a:lnTo>
                  <a:lnTo>
                    <a:pt x="17903" y="23185"/>
                  </a:lnTo>
                  <a:lnTo>
                    <a:pt x="18070" y="23289"/>
                  </a:lnTo>
                  <a:lnTo>
                    <a:pt x="18236" y="23393"/>
                  </a:lnTo>
                  <a:lnTo>
                    <a:pt x="18610" y="23684"/>
                  </a:lnTo>
                  <a:lnTo>
                    <a:pt x="18798" y="23850"/>
                  </a:lnTo>
                  <a:lnTo>
                    <a:pt x="20482" y="25222"/>
                  </a:lnTo>
                  <a:lnTo>
                    <a:pt x="22187" y="26595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2" y="29194"/>
                  </a:lnTo>
                  <a:lnTo>
                    <a:pt x="26075" y="29402"/>
                  </a:lnTo>
                  <a:lnTo>
                    <a:pt x="26366" y="29568"/>
                  </a:lnTo>
                  <a:lnTo>
                    <a:pt x="26491" y="29610"/>
                  </a:lnTo>
                  <a:lnTo>
                    <a:pt x="26616" y="29651"/>
                  </a:lnTo>
                  <a:lnTo>
                    <a:pt x="26844" y="29651"/>
                  </a:lnTo>
                  <a:lnTo>
                    <a:pt x="26948" y="29630"/>
                  </a:lnTo>
                  <a:lnTo>
                    <a:pt x="27073" y="29589"/>
                  </a:lnTo>
                  <a:lnTo>
                    <a:pt x="27177" y="29526"/>
                  </a:lnTo>
                  <a:lnTo>
                    <a:pt x="27302" y="29464"/>
                  </a:lnTo>
                  <a:lnTo>
                    <a:pt x="27551" y="29235"/>
                  </a:lnTo>
                  <a:lnTo>
                    <a:pt x="27842" y="28965"/>
                  </a:lnTo>
                  <a:lnTo>
                    <a:pt x="28362" y="28383"/>
                  </a:lnTo>
                  <a:lnTo>
                    <a:pt x="28861" y="27780"/>
                  </a:lnTo>
                  <a:lnTo>
                    <a:pt x="29360" y="27177"/>
                  </a:lnTo>
                  <a:lnTo>
                    <a:pt x="29818" y="26553"/>
                  </a:lnTo>
                  <a:lnTo>
                    <a:pt x="30275" y="25929"/>
                  </a:lnTo>
                  <a:lnTo>
                    <a:pt x="30691" y="25285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710" y="23455"/>
                  </a:lnTo>
                  <a:lnTo>
                    <a:pt x="31814" y="23247"/>
                  </a:lnTo>
                  <a:lnTo>
                    <a:pt x="31876" y="23060"/>
                  </a:lnTo>
                  <a:lnTo>
                    <a:pt x="31939" y="22873"/>
                  </a:lnTo>
                  <a:lnTo>
                    <a:pt x="31959" y="22706"/>
                  </a:lnTo>
                  <a:lnTo>
                    <a:pt x="31959" y="22540"/>
                  </a:lnTo>
                  <a:lnTo>
                    <a:pt x="31959" y="22395"/>
                  </a:lnTo>
                  <a:lnTo>
                    <a:pt x="31918" y="22228"/>
                  </a:lnTo>
                  <a:lnTo>
                    <a:pt x="31876" y="22083"/>
                  </a:lnTo>
                  <a:lnTo>
                    <a:pt x="31793" y="21937"/>
                  </a:lnTo>
                  <a:lnTo>
                    <a:pt x="31710" y="21771"/>
                  </a:lnTo>
                  <a:lnTo>
                    <a:pt x="31460" y="21438"/>
                  </a:lnTo>
                  <a:lnTo>
                    <a:pt x="31128" y="21043"/>
                  </a:lnTo>
                  <a:lnTo>
                    <a:pt x="30982" y="20897"/>
                  </a:lnTo>
                  <a:lnTo>
                    <a:pt x="30837" y="20752"/>
                  </a:lnTo>
                  <a:lnTo>
                    <a:pt x="30441" y="20398"/>
                  </a:lnTo>
                  <a:lnTo>
                    <a:pt x="30005" y="20045"/>
                  </a:lnTo>
                  <a:lnTo>
                    <a:pt x="29589" y="19691"/>
                  </a:lnTo>
                  <a:lnTo>
                    <a:pt x="29152" y="19359"/>
                  </a:lnTo>
                  <a:lnTo>
                    <a:pt x="28258" y="18693"/>
                  </a:lnTo>
                  <a:lnTo>
                    <a:pt x="27822" y="18361"/>
                  </a:lnTo>
                  <a:lnTo>
                    <a:pt x="27406" y="18028"/>
                  </a:lnTo>
                  <a:lnTo>
                    <a:pt x="25992" y="16864"/>
                  </a:lnTo>
                  <a:lnTo>
                    <a:pt x="24599" y="15699"/>
                  </a:lnTo>
                  <a:lnTo>
                    <a:pt x="24370" y="15512"/>
                  </a:lnTo>
                  <a:lnTo>
                    <a:pt x="24224" y="15346"/>
                  </a:lnTo>
                  <a:lnTo>
                    <a:pt x="24120" y="15179"/>
                  </a:lnTo>
                  <a:lnTo>
                    <a:pt x="24100" y="15096"/>
                  </a:lnTo>
                  <a:lnTo>
                    <a:pt x="24079" y="15013"/>
                  </a:lnTo>
                  <a:lnTo>
                    <a:pt x="24079" y="14930"/>
                  </a:lnTo>
                  <a:lnTo>
                    <a:pt x="24079" y="14847"/>
                  </a:lnTo>
                  <a:lnTo>
                    <a:pt x="24141" y="14680"/>
                  </a:lnTo>
                  <a:lnTo>
                    <a:pt x="24245" y="14472"/>
                  </a:lnTo>
                  <a:lnTo>
                    <a:pt x="24412" y="14244"/>
                  </a:lnTo>
                  <a:lnTo>
                    <a:pt x="24973" y="13474"/>
                  </a:lnTo>
                  <a:lnTo>
                    <a:pt x="25555" y="12726"/>
                  </a:lnTo>
                  <a:lnTo>
                    <a:pt x="26137" y="11957"/>
                  </a:lnTo>
                  <a:lnTo>
                    <a:pt x="26740" y="11229"/>
                  </a:lnTo>
                  <a:lnTo>
                    <a:pt x="27551" y="10252"/>
                  </a:lnTo>
                  <a:lnTo>
                    <a:pt x="28321" y="9253"/>
                  </a:lnTo>
                  <a:lnTo>
                    <a:pt x="28716" y="8754"/>
                  </a:lnTo>
                  <a:lnTo>
                    <a:pt x="29069" y="8235"/>
                  </a:lnTo>
                  <a:lnTo>
                    <a:pt x="29423" y="7715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9" y="6509"/>
                  </a:lnTo>
                  <a:lnTo>
                    <a:pt x="30213" y="6197"/>
                  </a:lnTo>
                  <a:lnTo>
                    <a:pt x="30254" y="6051"/>
                  </a:lnTo>
                  <a:lnTo>
                    <a:pt x="30275" y="5906"/>
                  </a:lnTo>
                  <a:lnTo>
                    <a:pt x="30275" y="5677"/>
                  </a:lnTo>
                  <a:lnTo>
                    <a:pt x="30234" y="5448"/>
                  </a:lnTo>
                  <a:lnTo>
                    <a:pt x="30192" y="5261"/>
                  </a:lnTo>
                  <a:lnTo>
                    <a:pt x="30150" y="5074"/>
                  </a:lnTo>
                  <a:lnTo>
                    <a:pt x="30067" y="4908"/>
                  </a:lnTo>
                  <a:lnTo>
                    <a:pt x="29984" y="4762"/>
                  </a:lnTo>
                  <a:lnTo>
                    <a:pt x="29880" y="4617"/>
                  </a:lnTo>
                  <a:lnTo>
                    <a:pt x="29755" y="4492"/>
                  </a:lnTo>
                  <a:lnTo>
                    <a:pt x="29111" y="3847"/>
                  </a:lnTo>
                  <a:lnTo>
                    <a:pt x="28445" y="3265"/>
                  </a:lnTo>
                  <a:lnTo>
                    <a:pt x="27759" y="2683"/>
                  </a:lnTo>
                  <a:lnTo>
                    <a:pt x="27052" y="2122"/>
                  </a:lnTo>
                  <a:lnTo>
                    <a:pt x="26325" y="1602"/>
                  </a:lnTo>
                  <a:lnTo>
                    <a:pt x="25597" y="1103"/>
                  </a:lnTo>
                  <a:lnTo>
                    <a:pt x="24827" y="624"/>
                  </a:lnTo>
                  <a:lnTo>
                    <a:pt x="24058" y="188"/>
                  </a:lnTo>
                  <a:lnTo>
                    <a:pt x="23871" y="105"/>
                  </a:lnTo>
                  <a:lnTo>
                    <a:pt x="23705" y="42"/>
                  </a:lnTo>
                  <a:lnTo>
                    <a:pt x="235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41" name="Google Shape;6141;p36"/>
            <p:cNvSpPr/>
            <p:nvPr/>
          </p:nvSpPr>
          <p:spPr>
            <a:xfrm>
              <a:off x="6901625" y="3655938"/>
              <a:ext cx="850425" cy="836400"/>
            </a:xfrm>
            <a:custGeom>
              <a:avLst/>
              <a:gdLst/>
              <a:ahLst/>
              <a:cxnLst/>
              <a:rect l="l" t="t" r="r" b="b"/>
              <a:pathLst>
                <a:path w="34017" h="33456" extrusionOk="0">
                  <a:moveTo>
                    <a:pt x="24556" y="853"/>
                  </a:moveTo>
                  <a:lnTo>
                    <a:pt x="24723" y="894"/>
                  </a:lnTo>
                  <a:lnTo>
                    <a:pt x="24889" y="957"/>
                  </a:lnTo>
                  <a:lnTo>
                    <a:pt x="25076" y="1040"/>
                  </a:lnTo>
                  <a:lnTo>
                    <a:pt x="25845" y="1476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0" y="2974"/>
                  </a:lnTo>
                  <a:lnTo>
                    <a:pt x="28777" y="3535"/>
                  </a:lnTo>
                  <a:lnTo>
                    <a:pt x="29463" y="4117"/>
                  </a:lnTo>
                  <a:lnTo>
                    <a:pt x="30129" y="4699"/>
                  </a:lnTo>
                  <a:lnTo>
                    <a:pt x="30773" y="5344"/>
                  </a:lnTo>
                  <a:lnTo>
                    <a:pt x="30898" y="5469"/>
                  </a:lnTo>
                  <a:lnTo>
                    <a:pt x="31002" y="5614"/>
                  </a:lnTo>
                  <a:lnTo>
                    <a:pt x="31085" y="5760"/>
                  </a:lnTo>
                  <a:lnTo>
                    <a:pt x="31168" y="5926"/>
                  </a:lnTo>
                  <a:lnTo>
                    <a:pt x="31210" y="6113"/>
                  </a:lnTo>
                  <a:lnTo>
                    <a:pt x="31252" y="6300"/>
                  </a:lnTo>
                  <a:lnTo>
                    <a:pt x="31293" y="6529"/>
                  </a:lnTo>
                  <a:lnTo>
                    <a:pt x="31293" y="6758"/>
                  </a:lnTo>
                  <a:lnTo>
                    <a:pt x="31272" y="6903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0" y="7693"/>
                  </a:lnTo>
                  <a:lnTo>
                    <a:pt x="30773" y="8026"/>
                  </a:lnTo>
                  <a:lnTo>
                    <a:pt x="30441" y="8567"/>
                  </a:lnTo>
                  <a:lnTo>
                    <a:pt x="30087" y="9087"/>
                  </a:lnTo>
                  <a:lnTo>
                    <a:pt x="29734" y="9606"/>
                  </a:lnTo>
                  <a:lnTo>
                    <a:pt x="29339" y="10105"/>
                  </a:lnTo>
                  <a:lnTo>
                    <a:pt x="28569" y="11104"/>
                  </a:lnTo>
                  <a:lnTo>
                    <a:pt x="27758" y="12081"/>
                  </a:lnTo>
                  <a:lnTo>
                    <a:pt x="27155" y="12809"/>
                  </a:lnTo>
                  <a:lnTo>
                    <a:pt x="26573" y="13578"/>
                  </a:lnTo>
                  <a:lnTo>
                    <a:pt x="25991" y="14326"/>
                  </a:lnTo>
                  <a:lnTo>
                    <a:pt x="25430" y="15096"/>
                  </a:lnTo>
                  <a:lnTo>
                    <a:pt x="25263" y="15324"/>
                  </a:lnTo>
                  <a:lnTo>
                    <a:pt x="25159" y="15532"/>
                  </a:lnTo>
                  <a:lnTo>
                    <a:pt x="25097" y="15699"/>
                  </a:lnTo>
                  <a:lnTo>
                    <a:pt x="25097" y="15782"/>
                  </a:lnTo>
                  <a:lnTo>
                    <a:pt x="25097" y="15865"/>
                  </a:lnTo>
                  <a:lnTo>
                    <a:pt x="25118" y="15948"/>
                  </a:lnTo>
                  <a:lnTo>
                    <a:pt x="25138" y="16031"/>
                  </a:lnTo>
                  <a:lnTo>
                    <a:pt x="25242" y="16198"/>
                  </a:lnTo>
                  <a:lnTo>
                    <a:pt x="25388" y="16364"/>
                  </a:lnTo>
                  <a:lnTo>
                    <a:pt x="25617" y="16551"/>
                  </a:lnTo>
                  <a:lnTo>
                    <a:pt x="27010" y="17716"/>
                  </a:lnTo>
                  <a:lnTo>
                    <a:pt x="28424" y="18880"/>
                  </a:lnTo>
                  <a:lnTo>
                    <a:pt x="28840" y="19213"/>
                  </a:lnTo>
                  <a:lnTo>
                    <a:pt x="29276" y="19545"/>
                  </a:lnTo>
                  <a:lnTo>
                    <a:pt x="30170" y="20211"/>
                  </a:lnTo>
                  <a:lnTo>
                    <a:pt x="30607" y="20543"/>
                  </a:lnTo>
                  <a:lnTo>
                    <a:pt x="31023" y="20897"/>
                  </a:lnTo>
                  <a:lnTo>
                    <a:pt x="31459" y="21250"/>
                  </a:lnTo>
                  <a:lnTo>
                    <a:pt x="31855" y="21604"/>
                  </a:lnTo>
                  <a:lnTo>
                    <a:pt x="32000" y="21749"/>
                  </a:lnTo>
                  <a:lnTo>
                    <a:pt x="32146" y="21895"/>
                  </a:lnTo>
                  <a:lnTo>
                    <a:pt x="32478" y="22290"/>
                  </a:lnTo>
                  <a:lnTo>
                    <a:pt x="32728" y="22623"/>
                  </a:lnTo>
                  <a:lnTo>
                    <a:pt x="32811" y="22789"/>
                  </a:lnTo>
                  <a:lnTo>
                    <a:pt x="32894" y="22935"/>
                  </a:lnTo>
                  <a:lnTo>
                    <a:pt x="32936" y="23080"/>
                  </a:lnTo>
                  <a:lnTo>
                    <a:pt x="32977" y="23247"/>
                  </a:lnTo>
                  <a:lnTo>
                    <a:pt x="32977" y="23392"/>
                  </a:lnTo>
                  <a:lnTo>
                    <a:pt x="32977" y="23558"/>
                  </a:lnTo>
                  <a:lnTo>
                    <a:pt x="32957" y="23725"/>
                  </a:lnTo>
                  <a:lnTo>
                    <a:pt x="32894" y="23912"/>
                  </a:lnTo>
                  <a:lnTo>
                    <a:pt x="32832" y="24099"/>
                  </a:lnTo>
                  <a:lnTo>
                    <a:pt x="32728" y="24307"/>
                  </a:lnTo>
                  <a:lnTo>
                    <a:pt x="32499" y="24785"/>
                  </a:lnTo>
                  <a:lnTo>
                    <a:pt x="32104" y="25471"/>
                  </a:lnTo>
                  <a:lnTo>
                    <a:pt x="31709" y="26137"/>
                  </a:lnTo>
                  <a:lnTo>
                    <a:pt x="31293" y="26781"/>
                  </a:lnTo>
                  <a:lnTo>
                    <a:pt x="30836" y="27405"/>
                  </a:lnTo>
                  <a:lnTo>
                    <a:pt x="30378" y="28029"/>
                  </a:lnTo>
                  <a:lnTo>
                    <a:pt x="29879" y="28632"/>
                  </a:lnTo>
                  <a:lnTo>
                    <a:pt x="29380" y="29235"/>
                  </a:lnTo>
                  <a:lnTo>
                    <a:pt x="28860" y="29817"/>
                  </a:lnTo>
                  <a:lnTo>
                    <a:pt x="28569" y="30087"/>
                  </a:lnTo>
                  <a:lnTo>
                    <a:pt x="28320" y="30316"/>
                  </a:lnTo>
                  <a:lnTo>
                    <a:pt x="28195" y="30378"/>
                  </a:lnTo>
                  <a:lnTo>
                    <a:pt x="28091" y="30441"/>
                  </a:lnTo>
                  <a:lnTo>
                    <a:pt x="27966" y="30482"/>
                  </a:lnTo>
                  <a:lnTo>
                    <a:pt x="27862" y="30503"/>
                  </a:lnTo>
                  <a:lnTo>
                    <a:pt x="27634" y="30503"/>
                  </a:lnTo>
                  <a:lnTo>
                    <a:pt x="27509" y="30462"/>
                  </a:lnTo>
                  <a:lnTo>
                    <a:pt x="27384" y="30420"/>
                  </a:lnTo>
                  <a:lnTo>
                    <a:pt x="27093" y="30254"/>
                  </a:lnTo>
                  <a:lnTo>
                    <a:pt x="26740" y="30046"/>
                  </a:lnTo>
                  <a:lnTo>
                    <a:pt x="25845" y="29401"/>
                  </a:lnTo>
                  <a:lnTo>
                    <a:pt x="24951" y="28777"/>
                  </a:lnTo>
                  <a:lnTo>
                    <a:pt x="24078" y="28112"/>
                  </a:lnTo>
                  <a:lnTo>
                    <a:pt x="23205" y="27447"/>
                  </a:lnTo>
                  <a:lnTo>
                    <a:pt x="21500" y="26074"/>
                  </a:lnTo>
                  <a:lnTo>
                    <a:pt x="19816" y="24702"/>
                  </a:lnTo>
                  <a:lnTo>
                    <a:pt x="19628" y="24536"/>
                  </a:lnTo>
                  <a:lnTo>
                    <a:pt x="19254" y="24245"/>
                  </a:lnTo>
                  <a:lnTo>
                    <a:pt x="19088" y="24141"/>
                  </a:lnTo>
                  <a:lnTo>
                    <a:pt x="18921" y="24037"/>
                  </a:lnTo>
                  <a:lnTo>
                    <a:pt x="18776" y="23974"/>
                  </a:lnTo>
                  <a:lnTo>
                    <a:pt x="18651" y="23933"/>
                  </a:lnTo>
                  <a:lnTo>
                    <a:pt x="18506" y="23912"/>
                  </a:lnTo>
                  <a:lnTo>
                    <a:pt x="18381" y="23912"/>
                  </a:lnTo>
                  <a:lnTo>
                    <a:pt x="18256" y="23933"/>
                  </a:lnTo>
                  <a:lnTo>
                    <a:pt x="18131" y="23974"/>
                  </a:lnTo>
                  <a:lnTo>
                    <a:pt x="18007" y="24037"/>
                  </a:lnTo>
                  <a:lnTo>
                    <a:pt x="17861" y="24141"/>
                  </a:lnTo>
                  <a:lnTo>
                    <a:pt x="17570" y="24390"/>
                  </a:lnTo>
                  <a:lnTo>
                    <a:pt x="17237" y="24723"/>
                  </a:lnTo>
                  <a:lnTo>
                    <a:pt x="16613" y="25388"/>
                  </a:lnTo>
                  <a:lnTo>
                    <a:pt x="16010" y="26074"/>
                  </a:lnTo>
                  <a:lnTo>
                    <a:pt x="14804" y="27467"/>
                  </a:lnTo>
                  <a:lnTo>
                    <a:pt x="14222" y="28174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09" y="30150"/>
                  </a:lnTo>
                  <a:lnTo>
                    <a:pt x="11977" y="30462"/>
                  </a:lnTo>
                  <a:lnTo>
                    <a:pt x="11644" y="30732"/>
                  </a:lnTo>
                  <a:lnTo>
                    <a:pt x="11291" y="31002"/>
                  </a:lnTo>
                  <a:lnTo>
                    <a:pt x="10916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30" y="31501"/>
                  </a:lnTo>
                  <a:lnTo>
                    <a:pt x="10001" y="31522"/>
                  </a:lnTo>
                  <a:lnTo>
                    <a:pt x="9773" y="31501"/>
                  </a:lnTo>
                  <a:lnTo>
                    <a:pt x="9544" y="31460"/>
                  </a:lnTo>
                  <a:lnTo>
                    <a:pt x="9315" y="31377"/>
                  </a:lnTo>
                  <a:lnTo>
                    <a:pt x="9086" y="31252"/>
                  </a:lnTo>
                  <a:lnTo>
                    <a:pt x="8442" y="30836"/>
                  </a:lnTo>
                  <a:lnTo>
                    <a:pt x="7797" y="30399"/>
                  </a:lnTo>
                  <a:lnTo>
                    <a:pt x="7194" y="29942"/>
                  </a:lnTo>
                  <a:lnTo>
                    <a:pt x="6612" y="29464"/>
                  </a:lnTo>
                  <a:lnTo>
                    <a:pt x="6051" y="28944"/>
                  </a:lnTo>
                  <a:lnTo>
                    <a:pt x="5510" y="28403"/>
                  </a:lnTo>
                  <a:lnTo>
                    <a:pt x="4990" y="27842"/>
                  </a:lnTo>
                  <a:lnTo>
                    <a:pt x="4491" y="27260"/>
                  </a:lnTo>
                  <a:lnTo>
                    <a:pt x="4346" y="27052"/>
                  </a:lnTo>
                  <a:lnTo>
                    <a:pt x="4221" y="26823"/>
                  </a:lnTo>
                  <a:lnTo>
                    <a:pt x="4138" y="26594"/>
                  </a:lnTo>
                  <a:lnTo>
                    <a:pt x="4096" y="26386"/>
                  </a:lnTo>
                  <a:lnTo>
                    <a:pt x="4096" y="26137"/>
                  </a:lnTo>
                  <a:lnTo>
                    <a:pt x="4138" y="25908"/>
                  </a:lnTo>
                  <a:lnTo>
                    <a:pt x="4200" y="25658"/>
                  </a:lnTo>
                  <a:lnTo>
                    <a:pt x="4325" y="25409"/>
                  </a:lnTo>
                  <a:lnTo>
                    <a:pt x="4574" y="24910"/>
                  </a:lnTo>
                  <a:lnTo>
                    <a:pt x="4866" y="24411"/>
                  </a:lnTo>
                  <a:lnTo>
                    <a:pt x="5177" y="23933"/>
                  </a:lnTo>
                  <a:lnTo>
                    <a:pt x="5510" y="23475"/>
                  </a:lnTo>
                  <a:lnTo>
                    <a:pt x="5843" y="23039"/>
                  </a:lnTo>
                  <a:lnTo>
                    <a:pt x="6196" y="22602"/>
                  </a:lnTo>
                  <a:lnTo>
                    <a:pt x="6924" y="21729"/>
                  </a:lnTo>
                  <a:lnTo>
                    <a:pt x="7569" y="20980"/>
                  </a:lnTo>
                  <a:lnTo>
                    <a:pt x="8192" y="20232"/>
                  </a:lnTo>
                  <a:lnTo>
                    <a:pt x="8816" y="19483"/>
                  </a:lnTo>
                  <a:lnTo>
                    <a:pt x="9398" y="18693"/>
                  </a:lnTo>
                  <a:lnTo>
                    <a:pt x="9773" y="18152"/>
                  </a:lnTo>
                  <a:lnTo>
                    <a:pt x="10126" y="17612"/>
                  </a:lnTo>
                  <a:lnTo>
                    <a:pt x="10272" y="17362"/>
                  </a:lnTo>
                  <a:lnTo>
                    <a:pt x="10376" y="17154"/>
                  </a:lnTo>
                  <a:lnTo>
                    <a:pt x="10417" y="16967"/>
                  </a:lnTo>
                  <a:lnTo>
                    <a:pt x="10417" y="16884"/>
                  </a:lnTo>
                  <a:lnTo>
                    <a:pt x="10417" y="16822"/>
                  </a:lnTo>
                  <a:lnTo>
                    <a:pt x="10396" y="16738"/>
                  </a:lnTo>
                  <a:lnTo>
                    <a:pt x="10355" y="16676"/>
                  </a:lnTo>
                  <a:lnTo>
                    <a:pt x="10251" y="16530"/>
                  </a:lnTo>
                  <a:lnTo>
                    <a:pt x="10085" y="16364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4" y="12705"/>
                  </a:lnTo>
                  <a:lnTo>
                    <a:pt x="4179" y="11977"/>
                  </a:lnTo>
                  <a:lnTo>
                    <a:pt x="3264" y="11228"/>
                  </a:lnTo>
                  <a:lnTo>
                    <a:pt x="2370" y="10459"/>
                  </a:lnTo>
                  <a:lnTo>
                    <a:pt x="1788" y="9939"/>
                  </a:lnTo>
                  <a:lnTo>
                    <a:pt x="1372" y="9565"/>
                  </a:lnTo>
                  <a:lnTo>
                    <a:pt x="1227" y="9419"/>
                  </a:lnTo>
                  <a:lnTo>
                    <a:pt x="1123" y="9295"/>
                  </a:lnTo>
                  <a:lnTo>
                    <a:pt x="1060" y="9170"/>
                  </a:lnTo>
                  <a:lnTo>
                    <a:pt x="1019" y="9066"/>
                  </a:lnTo>
                  <a:lnTo>
                    <a:pt x="1019" y="8941"/>
                  </a:lnTo>
                  <a:lnTo>
                    <a:pt x="1040" y="8816"/>
                  </a:lnTo>
                  <a:lnTo>
                    <a:pt x="1102" y="8671"/>
                  </a:lnTo>
                  <a:lnTo>
                    <a:pt x="1185" y="8504"/>
                  </a:lnTo>
                  <a:lnTo>
                    <a:pt x="1435" y="8068"/>
                  </a:lnTo>
                  <a:lnTo>
                    <a:pt x="1767" y="7486"/>
                  </a:lnTo>
                  <a:lnTo>
                    <a:pt x="2162" y="6799"/>
                  </a:lnTo>
                  <a:lnTo>
                    <a:pt x="2558" y="6155"/>
                  </a:lnTo>
                  <a:lnTo>
                    <a:pt x="2994" y="5510"/>
                  </a:lnTo>
                  <a:lnTo>
                    <a:pt x="3431" y="4886"/>
                  </a:lnTo>
                  <a:lnTo>
                    <a:pt x="3888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14" y="2163"/>
                  </a:lnTo>
                  <a:lnTo>
                    <a:pt x="5843" y="1955"/>
                  </a:lnTo>
                  <a:lnTo>
                    <a:pt x="5968" y="1871"/>
                  </a:lnTo>
                  <a:lnTo>
                    <a:pt x="6072" y="1809"/>
                  </a:lnTo>
                  <a:lnTo>
                    <a:pt x="6175" y="1747"/>
                  </a:lnTo>
                  <a:lnTo>
                    <a:pt x="6300" y="1726"/>
                  </a:lnTo>
                  <a:lnTo>
                    <a:pt x="6404" y="1705"/>
                  </a:lnTo>
                  <a:lnTo>
                    <a:pt x="6529" y="1726"/>
                  </a:lnTo>
                  <a:lnTo>
                    <a:pt x="6654" y="1747"/>
                  </a:lnTo>
                  <a:lnTo>
                    <a:pt x="6799" y="1768"/>
                  </a:lnTo>
                  <a:lnTo>
                    <a:pt x="7111" y="1892"/>
                  </a:lnTo>
                  <a:lnTo>
                    <a:pt x="7465" y="2059"/>
                  </a:lnTo>
                  <a:lnTo>
                    <a:pt x="8005" y="2350"/>
                  </a:lnTo>
                  <a:lnTo>
                    <a:pt x="8525" y="2662"/>
                  </a:lnTo>
                  <a:lnTo>
                    <a:pt x="9024" y="2994"/>
                  </a:lnTo>
                  <a:lnTo>
                    <a:pt x="9502" y="3348"/>
                  </a:lnTo>
                  <a:lnTo>
                    <a:pt x="10459" y="4076"/>
                  </a:lnTo>
                  <a:lnTo>
                    <a:pt x="11415" y="4824"/>
                  </a:lnTo>
                  <a:lnTo>
                    <a:pt x="13370" y="6404"/>
                  </a:lnTo>
                  <a:lnTo>
                    <a:pt x="14368" y="7194"/>
                  </a:lnTo>
                  <a:lnTo>
                    <a:pt x="15345" y="7985"/>
                  </a:lnTo>
                  <a:lnTo>
                    <a:pt x="15740" y="8255"/>
                  </a:lnTo>
                  <a:lnTo>
                    <a:pt x="15927" y="8359"/>
                  </a:lnTo>
                  <a:lnTo>
                    <a:pt x="16094" y="8442"/>
                  </a:lnTo>
                  <a:lnTo>
                    <a:pt x="16260" y="8504"/>
                  </a:lnTo>
                  <a:lnTo>
                    <a:pt x="16426" y="8546"/>
                  </a:lnTo>
                  <a:lnTo>
                    <a:pt x="16738" y="8546"/>
                  </a:lnTo>
                  <a:lnTo>
                    <a:pt x="16884" y="8525"/>
                  </a:lnTo>
                  <a:lnTo>
                    <a:pt x="17029" y="8463"/>
                  </a:lnTo>
                  <a:lnTo>
                    <a:pt x="17175" y="8380"/>
                  </a:lnTo>
                  <a:lnTo>
                    <a:pt x="17320" y="8296"/>
                  </a:lnTo>
                  <a:lnTo>
                    <a:pt x="17466" y="8172"/>
                  </a:lnTo>
                  <a:lnTo>
                    <a:pt x="17632" y="8026"/>
                  </a:lnTo>
                  <a:lnTo>
                    <a:pt x="17944" y="7652"/>
                  </a:lnTo>
                  <a:lnTo>
                    <a:pt x="20003" y="5053"/>
                  </a:lnTo>
                  <a:lnTo>
                    <a:pt x="21042" y="3764"/>
                  </a:lnTo>
                  <a:lnTo>
                    <a:pt x="22124" y="2495"/>
                  </a:lnTo>
                  <a:lnTo>
                    <a:pt x="22435" y="2142"/>
                  </a:lnTo>
                  <a:lnTo>
                    <a:pt x="22768" y="1809"/>
                  </a:lnTo>
                  <a:lnTo>
                    <a:pt x="23122" y="1497"/>
                  </a:lnTo>
                  <a:lnTo>
                    <a:pt x="23475" y="1206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0" y="873"/>
                  </a:lnTo>
                  <a:lnTo>
                    <a:pt x="24390" y="853"/>
                  </a:lnTo>
                  <a:close/>
                  <a:moveTo>
                    <a:pt x="24078" y="0"/>
                  </a:moveTo>
                  <a:lnTo>
                    <a:pt x="23891" y="42"/>
                  </a:lnTo>
                  <a:lnTo>
                    <a:pt x="23704" y="83"/>
                  </a:lnTo>
                  <a:lnTo>
                    <a:pt x="23517" y="146"/>
                  </a:lnTo>
                  <a:lnTo>
                    <a:pt x="23350" y="229"/>
                  </a:lnTo>
                  <a:lnTo>
                    <a:pt x="23163" y="312"/>
                  </a:lnTo>
                  <a:lnTo>
                    <a:pt x="22976" y="437"/>
                  </a:lnTo>
                  <a:lnTo>
                    <a:pt x="22623" y="686"/>
                  </a:lnTo>
                  <a:lnTo>
                    <a:pt x="22290" y="957"/>
                  </a:lnTo>
                  <a:lnTo>
                    <a:pt x="21957" y="1248"/>
                  </a:lnTo>
                  <a:lnTo>
                    <a:pt x="21645" y="1539"/>
                  </a:lnTo>
                  <a:lnTo>
                    <a:pt x="21042" y="2163"/>
                  </a:lnTo>
                  <a:lnTo>
                    <a:pt x="20460" y="2807"/>
                  </a:lnTo>
                  <a:lnTo>
                    <a:pt x="19483" y="3972"/>
                  </a:lnTo>
                  <a:lnTo>
                    <a:pt x="18547" y="5157"/>
                  </a:lnTo>
                  <a:lnTo>
                    <a:pt x="17612" y="6363"/>
                  </a:lnTo>
                  <a:lnTo>
                    <a:pt x="16697" y="7610"/>
                  </a:lnTo>
                  <a:lnTo>
                    <a:pt x="13765" y="5115"/>
                  </a:lnTo>
                  <a:lnTo>
                    <a:pt x="10875" y="2682"/>
                  </a:lnTo>
                  <a:lnTo>
                    <a:pt x="10126" y="2059"/>
                  </a:lnTo>
                  <a:lnTo>
                    <a:pt x="9752" y="1788"/>
                  </a:lnTo>
                  <a:lnTo>
                    <a:pt x="9357" y="1497"/>
                  </a:lnTo>
                  <a:lnTo>
                    <a:pt x="8962" y="1248"/>
                  </a:lnTo>
                  <a:lnTo>
                    <a:pt x="8546" y="1019"/>
                  </a:lnTo>
                  <a:lnTo>
                    <a:pt x="8109" y="832"/>
                  </a:lnTo>
                  <a:lnTo>
                    <a:pt x="7652" y="666"/>
                  </a:lnTo>
                  <a:lnTo>
                    <a:pt x="7257" y="562"/>
                  </a:lnTo>
                  <a:lnTo>
                    <a:pt x="6882" y="499"/>
                  </a:lnTo>
                  <a:lnTo>
                    <a:pt x="6487" y="458"/>
                  </a:lnTo>
                  <a:lnTo>
                    <a:pt x="6300" y="478"/>
                  </a:lnTo>
                  <a:lnTo>
                    <a:pt x="6113" y="499"/>
                  </a:lnTo>
                  <a:lnTo>
                    <a:pt x="5947" y="520"/>
                  </a:lnTo>
                  <a:lnTo>
                    <a:pt x="5760" y="582"/>
                  </a:lnTo>
                  <a:lnTo>
                    <a:pt x="5572" y="645"/>
                  </a:lnTo>
                  <a:lnTo>
                    <a:pt x="5406" y="728"/>
                  </a:lnTo>
                  <a:lnTo>
                    <a:pt x="5240" y="811"/>
                  </a:lnTo>
                  <a:lnTo>
                    <a:pt x="5073" y="936"/>
                  </a:lnTo>
                  <a:lnTo>
                    <a:pt x="4907" y="1061"/>
                  </a:lnTo>
                  <a:lnTo>
                    <a:pt x="4762" y="1206"/>
                  </a:lnTo>
                  <a:lnTo>
                    <a:pt x="4117" y="1913"/>
                  </a:lnTo>
                  <a:lnTo>
                    <a:pt x="3493" y="2599"/>
                  </a:lnTo>
                  <a:lnTo>
                    <a:pt x="2890" y="3327"/>
                  </a:lnTo>
                  <a:lnTo>
                    <a:pt x="2329" y="4076"/>
                  </a:lnTo>
                  <a:lnTo>
                    <a:pt x="1788" y="4845"/>
                  </a:lnTo>
                  <a:lnTo>
                    <a:pt x="1289" y="5635"/>
                  </a:lnTo>
                  <a:lnTo>
                    <a:pt x="1060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19"/>
                  </a:lnTo>
                  <a:lnTo>
                    <a:pt x="250" y="7735"/>
                  </a:lnTo>
                  <a:lnTo>
                    <a:pt x="166" y="7943"/>
                  </a:lnTo>
                  <a:lnTo>
                    <a:pt x="104" y="8151"/>
                  </a:lnTo>
                  <a:lnTo>
                    <a:pt x="62" y="8380"/>
                  </a:lnTo>
                  <a:lnTo>
                    <a:pt x="21" y="8608"/>
                  </a:lnTo>
                  <a:lnTo>
                    <a:pt x="0" y="8837"/>
                  </a:lnTo>
                  <a:lnTo>
                    <a:pt x="21" y="9066"/>
                  </a:lnTo>
                  <a:lnTo>
                    <a:pt x="83" y="9606"/>
                  </a:lnTo>
                  <a:lnTo>
                    <a:pt x="187" y="10105"/>
                  </a:lnTo>
                  <a:lnTo>
                    <a:pt x="354" y="10604"/>
                  </a:lnTo>
                  <a:lnTo>
                    <a:pt x="457" y="10833"/>
                  </a:lnTo>
                  <a:lnTo>
                    <a:pt x="561" y="11062"/>
                  </a:lnTo>
                  <a:lnTo>
                    <a:pt x="665" y="11291"/>
                  </a:lnTo>
                  <a:lnTo>
                    <a:pt x="811" y="11499"/>
                  </a:lnTo>
                  <a:lnTo>
                    <a:pt x="936" y="11727"/>
                  </a:lnTo>
                  <a:lnTo>
                    <a:pt x="1102" y="11914"/>
                  </a:lnTo>
                  <a:lnTo>
                    <a:pt x="1268" y="12122"/>
                  </a:lnTo>
                  <a:lnTo>
                    <a:pt x="1456" y="12309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0" y="13973"/>
                  </a:lnTo>
                  <a:lnTo>
                    <a:pt x="4200" y="14597"/>
                  </a:lnTo>
                  <a:lnTo>
                    <a:pt x="5011" y="15220"/>
                  </a:lnTo>
                  <a:lnTo>
                    <a:pt x="5822" y="15823"/>
                  </a:lnTo>
                  <a:lnTo>
                    <a:pt x="6633" y="16426"/>
                  </a:lnTo>
                  <a:lnTo>
                    <a:pt x="7465" y="17009"/>
                  </a:lnTo>
                  <a:lnTo>
                    <a:pt x="8296" y="17591"/>
                  </a:lnTo>
                  <a:lnTo>
                    <a:pt x="8442" y="17674"/>
                  </a:lnTo>
                  <a:lnTo>
                    <a:pt x="8608" y="17736"/>
                  </a:lnTo>
                  <a:lnTo>
                    <a:pt x="8691" y="17799"/>
                  </a:lnTo>
                  <a:lnTo>
                    <a:pt x="8754" y="17861"/>
                  </a:lnTo>
                  <a:lnTo>
                    <a:pt x="8816" y="17944"/>
                  </a:lnTo>
                  <a:lnTo>
                    <a:pt x="8858" y="18048"/>
                  </a:lnTo>
                  <a:lnTo>
                    <a:pt x="8775" y="18152"/>
                  </a:lnTo>
                  <a:lnTo>
                    <a:pt x="7485" y="19691"/>
                  </a:lnTo>
                  <a:lnTo>
                    <a:pt x="6404" y="20959"/>
                  </a:lnTo>
                  <a:lnTo>
                    <a:pt x="5884" y="21583"/>
                  </a:lnTo>
                  <a:lnTo>
                    <a:pt x="5365" y="22248"/>
                  </a:lnTo>
                  <a:lnTo>
                    <a:pt x="4866" y="22893"/>
                  </a:lnTo>
                  <a:lnTo>
                    <a:pt x="4387" y="23579"/>
                  </a:lnTo>
                  <a:lnTo>
                    <a:pt x="3951" y="24286"/>
                  </a:lnTo>
                  <a:lnTo>
                    <a:pt x="3743" y="24660"/>
                  </a:lnTo>
                  <a:lnTo>
                    <a:pt x="3556" y="25014"/>
                  </a:lnTo>
                  <a:lnTo>
                    <a:pt x="3368" y="25409"/>
                  </a:lnTo>
                  <a:lnTo>
                    <a:pt x="3285" y="25596"/>
                  </a:lnTo>
                  <a:lnTo>
                    <a:pt x="3223" y="25804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19" y="26428"/>
                  </a:lnTo>
                  <a:lnTo>
                    <a:pt x="3119" y="26657"/>
                  </a:lnTo>
                  <a:lnTo>
                    <a:pt x="3161" y="27010"/>
                  </a:lnTo>
                  <a:lnTo>
                    <a:pt x="3223" y="27384"/>
                  </a:lnTo>
                  <a:lnTo>
                    <a:pt x="3285" y="27738"/>
                  </a:lnTo>
                  <a:lnTo>
                    <a:pt x="3368" y="28070"/>
                  </a:lnTo>
                  <a:lnTo>
                    <a:pt x="3472" y="28424"/>
                  </a:lnTo>
                  <a:lnTo>
                    <a:pt x="3597" y="28736"/>
                  </a:lnTo>
                  <a:lnTo>
                    <a:pt x="3722" y="29068"/>
                  </a:lnTo>
                  <a:lnTo>
                    <a:pt x="3888" y="29360"/>
                  </a:lnTo>
                  <a:lnTo>
                    <a:pt x="4055" y="29671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8" y="30482"/>
                  </a:lnTo>
                  <a:lnTo>
                    <a:pt x="4928" y="30753"/>
                  </a:lnTo>
                  <a:lnTo>
                    <a:pt x="5198" y="30981"/>
                  </a:lnTo>
                  <a:lnTo>
                    <a:pt x="5510" y="31210"/>
                  </a:lnTo>
                  <a:lnTo>
                    <a:pt x="5822" y="31439"/>
                  </a:lnTo>
                  <a:lnTo>
                    <a:pt x="7132" y="32312"/>
                  </a:lnTo>
                  <a:lnTo>
                    <a:pt x="7631" y="32603"/>
                  </a:lnTo>
                  <a:lnTo>
                    <a:pt x="8088" y="32853"/>
                  </a:lnTo>
                  <a:lnTo>
                    <a:pt x="8546" y="33061"/>
                  </a:lnTo>
                  <a:lnTo>
                    <a:pt x="8962" y="33227"/>
                  </a:lnTo>
                  <a:lnTo>
                    <a:pt x="9378" y="33352"/>
                  </a:lnTo>
                  <a:lnTo>
                    <a:pt x="9773" y="33414"/>
                  </a:lnTo>
                  <a:lnTo>
                    <a:pt x="10168" y="33456"/>
                  </a:lnTo>
                  <a:lnTo>
                    <a:pt x="10542" y="33435"/>
                  </a:lnTo>
                  <a:lnTo>
                    <a:pt x="10916" y="33352"/>
                  </a:lnTo>
                  <a:lnTo>
                    <a:pt x="11291" y="33248"/>
                  </a:lnTo>
                  <a:lnTo>
                    <a:pt x="11644" y="33082"/>
                  </a:lnTo>
                  <a:lnTo>
                    <a:pt x="12018" y="32874"/>
                  </a:lnTo>
                  <a:lnTo>
                    <a:pt x="12393" y="32624"/>
                  </a:lnTo>
                  <a:lnTo>
                    <a:pt x="12767" y="32312"/>
                  </a:lnTo>
                  <a:lnTo>
                    <a:pt x="13162" y="31959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5" y="29671"/>
                  </a:lnTo>
                  <a:lnTo>
                    <a:pt x="16218" y="28715"/>
                  </a:lnTo>
                  <a:lnTo>
                    <a:pt x="16634" y="28216"/>
                  </a:lnTo>
                  <a:lnTo>
                    <a:pt x="17050" y="27738"/>
                  </a:lnTo>
                  <a:lnTo>
                    <a:pt x="17674" y="26989"/>
                  </a:lnTo>
                  <a:lnTo>
                    <a:pt x="18318" y="26261"/>
                  </a:lnTo>
                  <a:lnTo>
                    <a:pt x="18714" y="26594"/>
                  </a:lnTo>
                  <a:lnTo>
                    <a:pt x="20273" y="27883"/>
                  </a:lnTo>
                  <a:lnTo>
                    <a:pt x="21063" y="28528"/>
                  </a:lnTo>
                  <a:lnTo>
                    <a:pt x="21853" y="29152"/>
                  </a:lnTo>
                  <a:lnTo>
                    <a:pt x="22664" y="29755"/>
                  </a:lnTo>
                  <a:lnTo>
                    <a:pt x="23496" y="30337"/>
                  </a:lnTo>
                  <a:lnTo>
                    <a:pt x="24348" y="30898"/>
                  </a:lnTo>
                  <a:lnTo>
                    <a:pt x="25222" y="31418"/>
                  </a:lnTo>
                  <a:lnTo>
                    <a:pt x="25679" y="31668"/>
                  </a:lnTo>
                  <a:lnTo>
                    <a:pt x="26116" y="31876"/>
                  </a:lnTo>
                  <a:lnTo>
                    <a:pt x="26552" y="32042"/>
                  </a:lnTo>
                  <a:lnTo>
                    <a:pt x="26989" y="32146"/>
                  </a:lnTo>
                  <a:lnTo>
                    <a:pt x="27405" y="32229"/>
                  </a:lnTo>
                  <a:lnTo>
                    <a:pt x="27800" y="32271"/>
                  </a:lnTo>
                  <a:lnTo>
                    <a:pt x="28195" y="32250"/>
                  </a:lnTo>
                  <a:lnTo>
                    <a:pt x="28590" y="32187"/>
                  </a:lnTo>
                  <a:lnTo>
                    <a:pt x="28964" y="32104"/>
                  </a:lnTo>
                  <a:lnTo>
                    <a:pt x="29318" y="31959"/>
                  </a:lnTo>
                  <a:lnTo>
                    <a:pt x="29692" y="31772"/>
                  </a:lnTo>
                  <a:lnTo>
                    <a:pt x="30025" y="31522"/>
                  </a:lnTo>
                  <a:lnTo>
                    <a:pt x="30357" y="31252"/>
                  </a:lnTo>
                  <a:lnTo>
                    <a:pt x="30690" y="30940"/>
                  </a:lnTo>
                  <a:lnTo>
                    <a:pt x="31002" y="30566"/>
                  </a:lnTo>
                  <a:lnTo>
                    <a:pt x="31314" y="30150"/>
                  </a:lnTo>
                  <a:lnTo>
                    <a:pt x="31751" y="29568"/>
                  </a:lnTo>
                  <a:lnTo>
                    <a:pt x="32187" y="28985"/>
                  </a:lnTo>
                  <a:lnTo>
                    <a:pt x="33081" y="27883"/>
                  </a:lnTo>
                  <a:lnTo>
                    <a:pt x="33248" y="27655"/>
                  </a:lnTo>
                  <a:lnTo>
                    <a:pt x="33393" y="27405"/>
                  </a:lnTo>
                  <a:lnTo>
                    <a:pt x="33518" y="27156"/>
                  </a:lnTo>
                  <a:lnTo>
                    <a:pt x="33622" y="26864"/>
                  </a:lnTo>
                  <a:lnTo>
                    <a:pt x="33726" y="26573"/>
                  </a:lnTo>
                  <a:lnTo>
                    <a:pt x="33809" y="26261"/>
                  </a:lnTo>
                  <a:lnTo>
                    <a:pt x="33892" y="25950"/>
                  </a:lnTo>
                  <a:lnTo>
                    <a:pt x="33934" y="25617"/>
                  </a:lnTo>
                  <a:lnTo>
                    <a:pt x="33975" y="25284"/>
                  </a:lnTo>
                  <a:lnTo>
                    <a:pt x="34017" y="24952"/>
                  </a:lnTo>
                  <a:lnTo>
                    <a:pt x="34017" y="24598"/>
                  </a:lnTo>
                  <a:lnTo>
                    <a:pt x="34017" y="24265"/>
                  </a:lnTo>
                  <a:lnTo>
                    <a:pt x="33996" y="23953"/>
                  </a:lnTo>
                  <a:lnTo>
                    <a:pt x="33955" y="23621"/>
                  </a:lnTo>
                  <a:lnTo>
                    <a:pt x="33892" y="23309"/>
                  </a:lnTo>
                  <a:lnTo>
                    <a:pt x="33830" y="23018"/>
                  </a:lnTo>
                  <a:lnTo>
                    <a:pt x="33767" y="22810"/>
                  </a:lnTo>
                  <a:lnTo>
                    <a:pt x="33684" y="22602"/>
                  </a:lnTo>
                  <a:lnTo>
                    <a:pt x="33601" y="22394"/>
                  </a:lnTo>
                  <a:lnTo>
                    <a:pt x="33497" y="22207"/>
                  </a:lnTo>
                  <a:lnTo>
                    <a:pt x="33206" y="21770"/>
                  </a:lnTo>
                  <a:lnTo>
                    <a:pt x="32894" y="21354"/>
                  </a:lnTo>
                  <a:lnTo>
                    <a:pt x="32541" y="20980"/>
                  </a:lnTo>
                  <a:lnTo>
                    <a:pt x="32187" y="20606"/>
                  </a:lnTo>
                  <a:lnTo>
                    <a:pt x="31792" y="20252"/>
                  </a:lnTo>
                  <a:lnTo>
                    <a:pt x="31397" y="19920"/>
                  </a:lnTo>
                  <a:lnTo>
                    <a:pt x="30586" y="19254"/>
                  </a:lnTo>
                  <a:lnTo>
                    <a:pt x="26989" y="16406"/>
                  </a:lnTo>
                  <a:lnTo>
                    <a:pt x="27550" y="15803"/>
                  </a:lnTo>
                  <a:lnTo>
                    <a:pt x="28112" y="15200"/>
                  </a:lnTo>
                  <a:lnTo>
                    <a:pt x="28632" y="14576"/>
                  </a:lnTo>
                  <a:lnTo>
                    <a:pt x="29172" y="13952"/>
                  </a:lnTo>
                  <a:lnTo>
                    <a:pt x="29671" y="13308"/>
                  </a:lnTo>
                  <a:lnTo>
                    <a:pt x="30170" y="12663"/>
                  </a:lnTo>
                  <a:lnTo>
                    <a:pt x="30669" y="12018"/>
                  </a:lnTo>
                  <a:lnTo>
                    <a:pt x="31127" y="11353"/>
                  </a:lnTo>
                  <a:lnTo>
                    <a:pt x="31626" y="10625"/>
                  </a:lnTo>
                  <a:lnTo>
                    <a:pt x="31855" y="10272"/>
                  </a:lnTo>
                  <a:lnTo>
                    <a:pt x="32062" y="9877"/>
                  </a:lnTo>
                  <a:lnTo>
                    <a:pt x="32250" y="9502"/>
                  </a:lnTo>
                  <a:lnTo>
                    <a:pt x="32416" y="9107"/>
                  </a:lnTo>
                  <a:lnTo>
                    <a:pt x="32562" y="8692"/>
                  </a:lnTo>
                  <a:lnTo>
                    <a:pt x="32665" y="8255"/>
                  </a:lnTo>
                  <a:lnTo>
                    <a:pt x="32707" y="7943"/>
                  </a:lnTo>
                  <a:lnTo>
                    <a:pt x="32728" y="7652"/>
                  </a:lnTo>
                  <a:lnTo>
                    <a:pt x="32728" y="7361"/>
                  </a:lnTo>
                  <a:lnTo>
                    <a:pt x="32707" y="7070"/>
                  </a:lnTo>
                  <a:lnTo>
                    <a:pt x="32665" y="6799"/>
                  </a:lnTo>
                  <a:lnTo>
                    <a:pt x="32582" y="6529"/>
                  </a:lnTo>
                  <a:lnTo>
                    <a:pt x="32499" y="6259"/>
                  </a:lnTo>
                  <a:lnTo>
                    <a:pt x="32416" y="6009"/>
                  </a:lnTo>
                  <a:lnTo>
                    <a:pt x="32291" y="5760"/>
                  </a:lnTo>
                  <a:lnTo>
                    <a:pt x="32146" y="5510"/>
                  </a:lnTo>
                  <a:lnTo>
                    <a:pt x="32000" y="5282"/>
                  </a:lnTo>
                  <a:lnTo>
                    <a:pt x="31834" y="5053"/>
                  </a:lnTo>
                  <a:lnTo>
                    <a:pt x="31647" y="4824"/>
                  </a:lnTo>
                  <a:lnTo>
                    <a:pt x="31459" y="4616"/>
                  </a:lnTo>
                  <a:lnTo>
                    <a:pt x="31044" y="4200"/>
                  </a:lnTo>
                  <a:lnTo>
                    <a:pt x="30378" y="3618"/>
                  </a:lnTo>
                  <a:lnTo>
                    <a:pt x="29734" y="3077"/>
                  </a:lnTo>
                  <a:lnTo>
                    <a:pt x="29048" y="2537"/>
                  </a:lnTo>
                  <a:lnTo>
                    <a:pt x="28361" y="2038"/>
                  </a:lnTo>
                  <a:lnTo>
                    <a:pt x="27654" y="1560"/>
                  </a:lnTo>
                  <a:lnTo>
                    <a:pt x="26927" y="1102"/>
                  </a:lnTo>
                  <a:lnTo>
                    <a:pt x="26178" y="666"/>
                  </a:lnTo>
                  <a:lnTo>
                    <a:pt x="25409" y="270"/>
                  </a:lnTo>
                  <a:lnTo>
                    <a:pt x="25159" y="166"/>
                  </a:lnTo>
                  <a:lnTo>
                    <a:pt x="24910" y="83"/>
                  </a:lnTo>
                  <a:lnTo>
                    <a:pt x="24681" y="21"/>
                  </a:lnTo>
                  <a:lnTo>
                    <a:pt x="244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42" name="Google Shape;6142;p36"/>
            <p:cNvSpPr/>
            <p:nvPr/>
          </p:nvSpPr>
          <p:spPr>
            <a:xfrm>
              <a:off x="6983225" y="3774963"/>
              <a:ext cx="83725" cy="97225"/>
            </a:xfrm>
            <a:custGeom>
              <a:avLst/>
              <a:gdLst/>
              <a:ahLst/>
              <a:cxnLst/>
              <a:rect l="l" t="t" r="r" b="b"/>
              <a:pathLst>
                <a:path w="3349" h="3889" extrusionOk="0">
                  <a:moveTo>
                    <a:pt x="3015" y="1"/>
                  </a:moveTo>
                  <a:lnTo>
                    <a:pt x="2953" y="21"/>
                  </a:lnTo>
                  <a:lnTo>
                    <a:pt x="2808" y="63"/>
                  </a:lnTo>
                  <a:lnTo>
                    <a:pt x="2662" y="146"/>
                  </a:lnTo>
                  <a:lnTo>
                    <a:pt x="2288" y="333"/>
                  </a:lnTo>
                  <a:lnTo>
                    <a:pt x="1934" y="562"/>
                  </a:lnTo>
                  <a:lnTo>
                    <a:pt x="1602" y="791"/>
                  </a:lnTo>
                  <a:lnTo>
                    <a:pt x="1290" y="1040"/>
                  </a:lnTo>
                  <a:lnTo>
                    <a:pt x="999" y="1331"/>
                  </a:lnTo>
                  <a:lnTo>
                    <a:pt x="728" y="1623"/>
                  </a:lnTo>
                  <a:lnTo>
                    <a:pt x="458" y="1955"/>
                  </a:lnTo>
                  <a:lnTo>
                    <a:pt x="229" y="2288"/>
                  </a:lnTo>
                  <a:lnTo>
                    <a:pt x="125" y="2496"/>
                  </a:lnTo>
                  <a:lnTo>
                    <a:pt x="42" y="2704"/>
                  </a:lnTo>
                  <a:lnTo>
                    <a:pt x="0" y="2912"/>
                  </a:lnTo>
                  <a:lnTo>
                    <a:pt x="0" y="3099"/>
                  </a:lnTo>
                  <a:lnTo>
                    <a:pt x="42" y="3265"/>
                  </a:lnTo>
                  <a:lnTo>
                    <a:pt x="125" y="3432"/>
                  </a:lnTo>
                  <a:lnTo>
                    <a:pt x="229" y="3598"/>
                  </a:lnTo>
                  <a:lnTo>
                    <a:pt x="354" y="3723"/>
                  </a:lnTo>
                  <a:lnTo>
                    <a:pt x="520" y="3806"/>
                  </a:lnTo>
                  <a:lnTo>
                    <a:pt x="687" y="3868"/>
                  </a:lnTo>
                  <a:lnTo>
                    <a:pt x="874" y="3889"/>
                  </a:lnTo>
                  <a:lnTo>
                    <a:pt x="1040" y="3868"/>
                  </a:lnTo>
                  <a:lnTo>
                    <a:pt x="1227" y="3806"/>
                  </a:lnTo>
                  <a:lnTo>
                    <a:pt x="1414" y="3723"/>
                  </a:lnTo>
                  <a:lnTo>
                    <a:pt x="1581" y="3577"/>
                  </a:lnTo>
                  <a:lnTo>
                    <a:pt x="1747" y="3411"/>
                  </a:lnTo>
                  <a:lnTo>
                    <a:pt x="2017" y="3099"/>
                  </a:lnTo>
                  <a:lnTo>
                    <a:pt x="2246" y="2766"/>
                  </a:lnTo>
                  <a:lnTo>
                    <a:pt x="2475" y="2433"/>
                  </a:lnTo>
                  <a:lnTo>
                    <a:pt x="2683" y="2080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8"/>
                  </a:lnTo>
                  <a:lnTo>
                    <a:pt x="3286" y="604"/>
                  </a:lnTo>
                  <a:lnTo>
                    <a:pt x="3327" y="458"/>
                  </a:lnTo>
                  <a:lnTo>
                    <a:pt x="3348" y="313"/>
                  </a:lnTo>
                  <a:lnTo>
                    <a:pt x="3327" y="188"/>
                  </a:lnTo>
                  <a:lnTo>
                    <a:pt x="3265" y="42"/>
                  </a:lnTo>
                  <a:lnTo>
                    <a:pt x="31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143" name="Google Shape;6143;p36"/>
            <p:cNvSpPr/>
            <p:nvPr/>
          </p:nvSpPr>
          <p:spPr>
            <a:xfrm>
              <a:off x="7466125" y="3714138"/>
              <a:ext cx="47350" cy="57225"/>
            </a:xfrm>
            <a:custGeom>
              <a:avLst/>
              <a:gdLst/>
              <a:ahLst/>
              <a:cxnLst/>
              <a:rect l="l" t="t" r="r" b="b"/>
              <a:pathLst>
                <a:path w="1894" h="2289" extrusionOk="0">
                  <a:moveTo>
                    <a:pt x="1249" y="1"/>
                  </a:moveTo>
                  <a:lnTo>
                    <a:pt x="1165" y="22"/>
                  </a:lnTo>
                  <a:lnTo>
                    <a:pt x="1082" y="63"/>
                  </a:lnTo>
                  <a:lnTo>
                    <a:pt x="1020" y="126"/>
                  </a:lnTo>
                  <a:lnTo>
                    <a:pt x="812" y="354"/>
                  </a:lnTo>
                  <a:lnTo>
                    <a:pt x="625" y="604"/>
                  </a:lnTo>
                  <a:lnTo>
                    <a:pt x="458" y="853"/>
                  </a:lnTo>
                  <a:lnTo>
                    <a:pt x="313" y="1103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3" y="1976"/>
                  </a:lnTo>
                  <a:lnTo>
                    <a:pt x="1" y="2288"/>
                  </a:lnTo>
                  <a:lnTo>
                    <a:pt x="147" y="2267"/>
                  </a:lnTo>
                  <a:lnTo>
                    <a:pt x="292" y="2226"/>
                  </a:lnTo>
                  <a:lnTo>
                    <a:pt x="583" y="2080"/>
                  </a:lnTo>
                  <a:lnTo>
                    <a:pt x="874" y="1914"/>
                  </a:lnTo>
                  <a:lnTo>
                    <a:pt x="1145" y="1706"/>
                  </a:lnTo>
                  <a:lnTo>
                    <a:pt x="1394" y="1456"/>
                  </a:lnTo>
                  <a:lnTo>
                    <a:pt x="1623" y="1207"/>
                  </a:lnTo>
                  <a:lnTo>
                    <a:pt x="1768" y="957"/>
                  </a:lnTo>
                  <a:lnTo>
                    <a:pt x="1831" y="853"/>
                  </a:lnTo>
                  <a:lnTo>
                    <a:pt x="1872" y="729"/>
                  </a:lnTo>
                  <a:lnTo>
                    <a:pt x="1893" y="542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1" y="313"/>
                  </a:lnTo>
                  <a:lnTo>
                    <a:pt x="1789" y="230"/>
                  </a:lnTo>
                  <a:lnTo>
                    <a:pt x="1748" y="167"/>
                  </a:lnTo>
                  <a:lnTo>
                    <a:pt x="1664" y="105"/>
                  </a:lnTo>
                  <a:lnTo>
                    <a:pt x="1581" y="63"/>
                  </a:lnTo>
                  <a:lnTo>
                    <a:pt x="1498" y="22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Google Shape;6148;p37"/>
          <p:cNvSpPr/>
          <p:nvPr/>
        </p:nvSpPr>
        <p:spPr>
          <a:xfrm>
            <a:off x="1993856" y="618903"/>
            <a:ext cx="8174127" cy="822360"/>
          </a:xfrm>
          <a:prstGeom prst="roundRect">
            <a:avLst>
              <a:gd name="adj" fmla="val 16667"/>
            </a:avLst>
          </a:prstGeom>
          <a:solidFill>
            <a:srgbClr val="FFC130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>
              <a:solidFill>
                <a:schemeClr val="lt1"/>
              </a:solidFill>
            </a:endParaRPr>
          </a:p>
        </p:txBody>
      </p:sp>
      <p:sp>
        <p:nvSpPr>
          <p:cNvPr id="6149" name="Google Shape;6149;p3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CONTENTS OF THIS TEMPLATE</a:t>
            </a:r>
            <a:endParaRPr/>
          </a:p>
        </p:txBody>
      </p:sp>
      <p:sp>
        <p:nvSpPr>
          <p:cNvPr id="6150" name="Google Shape;6150;p37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>
              <a:buNone/>
            </a:pPr>
            <a:r>
              <a:rPr lang="en"/>
              <a:t>Here’s what you’ll find in this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rId3"/>
              </a:rPr>
              <a:t>Slidesgo</a:t>
            </a:r>
            <a:r>
              <a:rPr lang="en"/>
              <a:t> template: </a:t>
            </a:r>
            <a:endParaRPr/>
          </a:p>
          <a:p>
            <a:pPr indent="-396939">
              <a:buSzPts val="1100"/>
            </a:pPr>
            <a:r>
              <a:rPr lang="en"/>
              <a:t>A slide structure based on an education presentation for elementary school, which you can easily adapt to your needs. For more info on how to edit the template, please visit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rId4"/>
              </a:rPr>
              <a:t>Slidesgo School</a:t>
            </a:r>
            <a:r>
              <a:rPr lang="en"/>
              <a:t> or read our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rId5"/>
              </a:rPr>
              <a:t>FAQs</a:t>
            </a:r>
            <a:r>
              <a:rPr lang="en"/>
              <a:t>.</a:t>
            </a:r>
            <a:endParaRPr/>
          </a:p>
          <a:p>
            <a:pPr indent="-396939">
              <a:buSzPts val="1100"/>
            </a:pPr>
            <a:r>
              <a:rPr lang="en"/>
              <a:t>To view this template in PPT with the correct fonts, download and install on your computer the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fonts that we have used</a:t>
            </a:r>
            <a:r>
              <a:rPr lang="en"/>
              <a:t>. You can learn how to download and install fonts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rId6"/>
              </a:rPr>
              <a:t>here</a:t>
            </a:r>
            <a:r>
              <a:rPr lang="en"/>
              <a:t>.</a:t>
            </a:r>
            <a:endParaRPr/>
          </a:p>
          <a:p>
            <a:pPr indent="-396939">
              <a:buSzPts val="1100"/>
            </a:pPr>
            <a:r>
              <a:rPr lang="en"/>
              <a:t>An assortment of graphic resources that are suitable for use in the presentation can be found in the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alternative resources slide</a:t>
            </a:r>
            <a:r>
              <a:rPr lang="en" b="1"/>
              <a:t>.</a:t>
            </a:r>
            <a:endParaRPr b="1"/>
          </a:p>
          <a:p>
            <a:pPr indent="-396939">
              <a:buSzPts val="1100"/>
            </a:pPr>
            <a:r>
              <a:rPr lang="en"/>
              <a:t>A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thanks slide</a:t>
            </a:r>
            <a:r>
              <a:rPr lang="en"/>
              <a:t>, which you must keep so that proper credits for our design are given.</a:t>
            </a:r>
            <a:endParaRPr/>
          </a:p>
          <a:p>
            <a:pPr indent="-396939">
              <a:buSzPts val="1100"/>
            </a:pPr>
            <a:r>
              <a:rPr lang="en"/>
              <a:t>A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resources slide,</a:t>
            </a:r>
            <a:r>
              <a:rPr lang="en"/>
              <a:t> where you’ll find links to all the elements used in the template.</a:t>
            </a:r>
            <a:endParaRPr/>
          </a:p>
          <a:p>
            <a:pPr indent="-396939">
              <a:buSzPts val="1100"/>
              <a:buFont typeface="Arial"/>
              <a:buAutoNum type="arabicPeriod"/>
            </a:pP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Instructions for use</a:t>
            </a:r>
            <a:r>
              <a:rPr lang="en" b="1"/>
              <a:t>.</a:t>
            </a:r>
            <a:endParaRPr b="1"/>
          </a:p>
          <a:p>
            <a:pPr indent="-396939">
              <a:buSzPts val="1100"/>
            </a:pPr>
            <a:r>
              <a:rPr lang="en"/>
              <a:t>Final slides with:</a:t>
            </a:r>
            <a:endParaRPr/>
          </a:p>
          <a:p>
            <a:pPr marL="1824228" indent="-396939">
              <a:buSzPts val="1100"/>
              <a:buChar char="●"/>
            </a:pPr>
            <a:r>
              <a:rPr lang="en"/>
              <a:t>The</a:t>
            </a:r>
            <a:r>
              <a:rPr lang="en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fonts and colors</a:t>
            </a:r>
            <a:r>
              <a:rPr lang="en"/>
              <a:t> used in the template.</a:t>
            </a:r>
            <a:endParaRPr/>
          </a:p>
          <a:p>
            <a:pPr marL="1824228" indent="-396939">
              <a:buSzPts val="1100"/>
              <a:buChar char="●"/>
            </a:pPr>
            <a:r>
              <a:rPr lang="en"/>
              <a:t>A selection of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illustrations</a:t>
            </a:r>
            <a:r>
              <a:rPr lang="en"/>
              <a:t>. You can also customize and animate them as you wish with the online editor. Visit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rId7"/>
              </a:rPr>
              <a:t>Storyset</a:t>
            </a:r>
            <a:r>
              <a:rPr lang="en"/>
              <a:t> to find more. </a:t>
            </a:r>
            <a:endParaRPr/>
          </a:p>
          <a:p>
            <a:pPr marL="1824228" indent="-396939">
              <a:buSzPts val="1100"/>
              <a:buChar char="●"/>
            </a:pPr>
            <a:r>
              <a:rPr lang="en"/>
              <a:t>More</a:t>
            </a:r>
            <a:r>
              <a:rPr lang="en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infographic resources</a:t>
            </a:r>
            <a:r>
              <a:rPr lang="en"/>
              <a:t>, whose size and color can be edited. </a:t>
            </a:r>
            <a:endParaRPr/>
          </a:p>
          <a:p>
            <a:pPr marL="1824228" indent="-396939">
              <a:buSzPts val="1100"/>
              <a:buChar char="●"/>
            </a:pPr>
            <a:r>
              <a:rPr lang="en"/>
              <a:t>Sets of </a:t>
            </a:r>
            <a:r>
              <a:rPr lang="en" b="1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customizable icons</a:t>
            </a:r>
            <a:r>
              <a:rPr lang="en"/>
              <a:t> of the following themes: general, business, avatar, creative process, education, help &amp; support, medical, nature, performing arts, SEO &amp; marketing, and teamwork.</a:t>
            </a:r>
            <a:endParaRPr/>
          </a:p>
          <a:p>
            <a:pPr marL="0" indent="0">
              <a:buNone/>
            </a:pPr>
            <a:r>
              <a:rPr lang="en"/>
              <a:t>You can delete this slide when you’re done editing the presentation.</a:t>
            </a:r>
            <a:endParaRPr/>
          </a:p>
        </p:txBody>
      </p:sp>
      <p:sp>
        <p:nvSpPr>
          <p:cNvPr id="6151" name="Google Shape;6151;p37"/>
          <p:cNvSpPr/>
          <p:nvPr/>
        </p:nvSpPr>
        <p:spPr>
          <a:xfrm>
            <a:off x="11517297" y="589486"/>
            <a:ext cx="343880" cy="343950"/>
          </a:xfrm>
          <a:custGeom>
            <a:avLst/>
            <a:gdLst/>
            <a:ahLst/>
            <a:cxnLst/>
            <a:rect l="l" t="t" r="r" b="b"/>
            <a:pathLst>
              <a:path w="8712" h="8713" extrusionOk="0">
                <a:moveTo>
                  <a:pt x="6153" y="1"/>
                </a:moveTo>
                <a:lnTo>
                  <a:pt x="6153" y="1"/>
                </a:lnTo>
                <a:lnTo>
                  <a:pt x="6153" y="1"/>
                </a:lnTo>
                <a:close/>
                <a:moveTo>
                  <a:pt x="2559" y="1"/>
                </a:moveTo>
                <a:lnTo>
                  <a:pt x="2691" y="2691"/>
                </a:lnTo>
                <a:lnTo>
                  <a:pt x="2691" y="2691"/>
                </a:lnTo>
                <a:lnTo>
                  <a:pt x="0" y="2559"/>
                </a:lnTo>
                <a:lnTo>
                  <a:pt x="1994" y="4366"/>
                </a:lnTo>
                <a:lnTo>
                  <a:pt x="0" y="6172"/>
                </a:lnTo>
                <a:lnTo>
                  <a:pt x="0" y="6172"/>
                </a:lnTo>
                <a:lnTo>
                  <a:pt x="2691" y="6022"/>
                </a:lnTo>
                <a:lnTo>
                  <a:pt x="2559" y="8712"/>
                </a:lnTo>
                <a:lnTo>
                  <a:pt x="4346" y="6718"/>
                </a:lnTo>
                <a:lnTo>
                  <a:pt x="6153" y="8712"/>
                </a:lnTo>
                <a:lnTo>
                  <a:pt x="6021" y="6022"/>
                </a:lnTo>
                <a:lnTo>
                  <a:pt x="8712" y="6172"/>
                </a:lnTo>
                <a:lnTo>
                  <a:pt x="8712" y="6172"/>
                </a:lnTo>
                <a:lnTo>
                  <a:pt x="6698" y="4366"/>
                </a:lnTo>
                <a:lnTo>
                  <a:pt x="8712" y="2559"/>
                </a:lnTo>
                <a:lnTo>
                  <a:pt x="6021" y="2691"/>
                </a:lnTo>
                <a:lnTo>
                  <a:pt x="6021" y="2691"/>
                </a:lnTo>
                <a:lnTo>
                  <a:pt x="6153" y="1"/>
                </a:lnTo>
                <a:lnTo>
                  <a:pt x="4346" y="2014"/>
                </a:lnTo>
                <a:lnTo>
                  <a:pt x="2559" y="1"/>
                </a:lnTo>
                <a:close/>
                <a:moveTo>
                  <a:pt x="2559" y="8712"/>
                </a:moveTo>
                <a:lnTo>
                  <a:pt x="2559" y="8712"/>
                </a:lnTo>
                <a:lnTo>
                  <a:pt x="2559" y="8712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sp>
        <p:nvSpPr>
          <p:cNvPr id="6152" name="Google Shape;6152;p37"/>
          <p:cNvSpPr/>
          <p:nvPr/>
        </p:nvSpPr>
        <p:spPr>
          <a:xfrm>
            <a:off x="11600463" y="207939"/>
            <a:ext cx="177560" cy="17756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sp>
        <p:nvSpPr>
          <p:cNvPr id="6153" name="Google Shape;6153;p37"/>
          <p:cNvSpPr/>
          <p:nvPr/>
        </p:nvSpPr>
        <p:spPr>
          <a:xfrm>
            <a:off x="10282931" y="6518271"/>
            <a:ext cx="177560" cy="177560"/>
          </a:xfrm>
          <a:prstGeom prst="ellipse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sp>
        <p:nvSpPr>
          <p:cNvPr id="6154" name="Google Shape;6154;p37"/>
          <p:cNvSpPr/>
          <p:nvPr/>
        </p:nvSpPr>
        <p:spPr>
          <a:xfrm>
            <a:off x="2415742" y="6407446"/>
            <a:ext cx="177560" cy="17756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grpSp>
        <p:nvGrpSpPr>
          <p:cNvPr id="6155" name="Google Shape;6155;p37"/>
          <p:cNvGrpSpPr/>
          <p:nvPr/>
        </p:nvGrpSpPr>
        <p:grpSpPr>
          <a:xfrm>
            <a:off x="318433" y="4489919"/>
            <a:ext cx="1590620" cy="909281"/>
            <a:chOff x="321945" y="3293129"/>
            <a:chExt cx="1494345" cy="854244"/>
          </a:xfrm>
        </p:grpSpPr>
        <p:grpSp>
          <p:nvGrpSpPr>
            <p:cNvPr id="6156" name="Google Shape;6156;p37"/>
            <p:cNvGrpSpPr/>
            <p:nvPr/>
          </p:nvGrpSpPr>
          <p:grpSpPr>
            <a:xfrm rot="-449102">
              <a:off x="877858" y="3502516"/>
              <a:ext cx="399908" cy="374303"/>
              <a:chOff x="7115700" y="1348450"/>
              <a:chExt cx="933600" cy="873825"/>
            </a:xfrm>
          </p:grpSpPr>
          <p:sp>
            <p:nvSpPr>
              <p:cNvPr id="6157" name="Google Shape;6157;p37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extrusionOk="0">
                    <a:moveTo>
                      <a:pt x="13641" y="1997"/>
                    </a:moveTo>
                    <a:lnTo>
                      <a:pt x="13807" y="2018"/>
                    </a:lnTo>
                    <a:lnTo>
                      <a:pt x="13932" y="2059"/>
                    </a:lnTo>
                    <a:lnTo>
                      <a:pt x="14057" y="2142"/>
                    </a:lnTo>
                    <a:lnTo>
                      <a:pt x="14181" y="2246"/>
                    </a:lnTo>
                    <a:lnTo>
                      <a:pt x="14264" y="2392"/>
                    </a:lnTo>
                    <a:lnTo>
                      <a:pt x="14348" y="2558"/>
                    </a:lnTo>
                    <a:lnTo>
                      <a:pt x="14410" y="2745"/>
                    </a:lnTo>
                    <a:lnTo>
                      <a:pt x="14431" y="2974"/>
                    </a:lnTo>
                    <a:lnTo>
                      <a:pt x="14472" y="3681"/>
                    </a:lnTo>
                    <a:lnTo>
                      <a:pt x="14493" y="4367"/>
                    </a:lnTo>
                    <a:lnTo>
                      <a:pt x="14472" y="5074"/>
                    </a:lnTo>
                    <a:lnTo>
                      <a:pt x="14410" y="5781"/>
                    </a:lnTo>
                    <a:lnTo>
                      <a:pt x="14327" y="6467"/>
                    </a:lnTo>
                    <a:lnTo>
                      <a:pt x="14223" y="7154"/>
                    </a:lnTo>
                    <a:lnTo>
                      <a:pt x="14077" y="7840"/>
                    </a:lnTo>
                    <a:lnTo>
                      <a:pt x="13932" y="8547"/>
                    </a:lnTo>
                    <a:lnTo>
                      <a:pt x="13911" y="8630"/>
                    </a:lnTo>
                    <a:lnTo>
                      <a:pt x="13849" y="8692"/>
                    </a:lnTo>
                    <a:lnTo>
                      <a:pt x="13765" y="8755"/>
                    </a:lnTo>
                    <a:lnTo>
                      <a:pt x="13641" y="8817"/>
                    </a:lnTo>
                    <a:lnTo>
                      <a:pt x="13495" y="8422"/>
                    </a:lnTo>
                    <a:lnTo>
                      <a:pt x="13391" y="8027"/>
                    </a:lnTo>
                    <a:lnTo>
                      <a:pt x="13308" y="7632"/>
                    </a:lnTo>
                    <a:lnTo>
                      <a:pt x="13225" y="7237"/>
                    </a:lnTo>
                    <a:lnTo>
                      <a:pt x="13121" y="6447"/>
                    </a:lnTo>
                    <a:lnTo>
                      <a:pt x="13017" y="5656"/>
                    </a:lnTo>
                    <a:lnTo>
                      <a:pt x="12934" y="5012"/>
                    </a:lnTo>
                    <a:lnTo>
                      <a:pt x="12892" y="4347"/>
                    </a:lnTo>
                    <a:lnTo>
                      <a:pt x="12851" y="3681"/>
                    </a:lnTo>
                    <a:lnTo>
                      <a:pt x="12871" y="3037"/>
                    </a:lnTo>
                    <a:lnTo>
                      <a:pt x="12892" y="2808"/>
                    </a:lnTo>
                    <a:lnTo>
                      <a:pt x="12934" y="2621"/>
                    </a:lnTo>
                    <a:lnTo>
                      <a:pt x="12996" y="2434"/>
                    </a:lnTo>
                    <a:lnTo>
                      <a:pt x="13100" y="2288"/>
                    </a:lnTo>
                    <a:lnTo>
                      <a:pt x="13204" y="2163"/>
                    </a:lnTo>
                    <a:lnTo>
                      <a:pt x="13329" y="2080"/>
                    </a:lnTo>
                    <a:lnTo>
                      <a:pt x="13454" y="2018"/>
                    </a:lnTo>
                    <a:lnTo>
                      <a:pt x="13620" y="1997"/>
                    </a:lnTo>
                    <a:close/>
                    <a:moveTo>
                      <a:pt x="28923" y="11977"/>
                    </a:moveTo>
                    <a:lnTo>
                      <a:pt x="29256" y="11998"/>
                    </a:lnTo>
                    <a:lnTo>
                      <a:pt x="29568" y="12040"/>
                    </a:lnTo>
                    <a:lnTo>
                      <a:pt x="29901" y="12081"/>
                    </a:lnTo>
                    <a:lnTo>
                      <a:pt x="30212" y="12144"/>
                    </a:lnTo>
                    <a:lnTo>
                      <a:pt x="30545" y="12227"/>
                    </a:lnTo>
                    <a:lnTo>
                      <a:pt x="30857" y="12310"/>
                    </a:lnTo>
                    <a:lnTo>
                      <a:pt x="31190" y="12435"/>
                    </a:lnTo>
                    <a:lnTo>
                      <a:pt x="31252" y="12456"/>
                    </a:lnTo>
                    <a:lnTo>
                      <a:pt x="31315" y="12497"/>
                    </a:lnTo>
                    <a:lnTo>
                      <a:pt x="31377" y="12580"/>
                    </a:lnTo>
                    <a:lnTo>
                      <a:pt x="31418" y="12705"/>
                    </a:lnTo>
                    <a:lnTo>
                      <a:pt x="31086" y="12872"/>
                    </a:lnTo>
                    <a:lnTo>
                      <a:pt x="30774" y="13017"/>
                    </a:lnTo>
                    <a:lnTo>
                      <a:pt x="30420" y="13142"/>
                    </a:lnTo>
                    <a:lnTo>
                      <a:pt x="30088" y="13225"/>
                    </a:lnTo>
                    <a:lnTo>
                      <a:pt x="29734" y="13308"/>
                    </a:lnTo>
                    <a:lnTo>
                      <a:pt x="29402" y="13371"/>
                    </a:lnTo>
                    <a:lnTo>
                      <a:pt x="28695" y="13495"/>
                    </a:lnTo>
                    <a:lnTo>
                      <a:pt x="28029" y="13599"/>
                    </a:lnTo>
                    <a:lnTo>
                      <a:pt x="27697" y="13620"/>
                    </a:lnTo>
                    <a:lnTo>
                      <a:pt x="27364" y="13641"/>
                    </a:lnTo>
                    <a:lnTo>
                      <a:pt x="27156" y="13641"/>
                    </a:lnTo>
                    <a:lnTo>
                      <a:pt x="26948" y="13620"/>
                    </a:lnTo>
                    <a:lnTo>
                      <a:pt x="26802" y="13599"/>
                    </a:lnTo>
                    <a:lnTo>
                      <a:pt x="26678" y="13558"/>
                    </a:lnTo>
                    <a:lnTo>
                      <a:pt x="26532" y="13516"/>
                    </a:lnTo>
                    <a:lnTo>
                      <a:pt x="26428" y="13433"/>
                    </a:lnTo>
                    <a:lnTo>
                      <a:pt x="26324" y="13350"/>
                    </a:lnTo>
                    <a:lnTo>
                      <a:pt x="26241" y="13246"/>
                    </a:lnTo>
                    <a:lnTo>
                      <a:pt x="26199" y="13121"/>
                    </a:lnTo>
                    <a:lnTo>
                      <a:pt x="26158" y="12955"/>
                    </a:lnTo>
                    <a:lnTo>
                      <a:pt x="26158" y="12809"/>
                    </a:lnTo>
                    <a:lnTo>
                      <a:pt x="26199" y="12664"/>
                    </a:lnTo>
                    <a:lnTo>
                      <a:pt x="26241" y="12539"/>
                    </a:lnTo>
                    <a:lnTo>
                      <a:pt x="26324" y="12435"/>
                    </a:lnTo>
                    <a:lnTo>
                      <a:pt x="26428" y="12352"/>
                    </a:lnTo>
                    <a:lnTo>
                      <a:pt x="26532" y="12269"/>
                    </a:lnTo>
                    <a:lnTo>
                      <a:pt x="26657" y="12227"/>
                    </a:lnTo>
                    <a:lnTo>
                      <a:pt x="26802" y="12185"/>
                    </a:lnTo>
                    <a:lnTo>
                      <a:pt x="27260" y="12081"/>
                    </a:lnTo>
                    <a:lnTo>
                      <a:pt x="27697" y="12019"/>
                    </a:lnTo>
                    <a:lnTo>
                      <a:pt x="28154" y="11998"/>
                    </a:lnTo>
                    <a:lnTo>
                      <a:pt x="28591" y="11977"/>
                    </a:lnTo>
                    <a:close/>
                    <a:moveTo>
                      <a:pt x="4159" y="13537"/>
                    </a:moveTo>
                    <a:lnTo>
                      <a:pt x="4658" y="13558"/>
                    </a:lnTo>
                    <a:lnTo>
                      <a:pt x="4887" y="13599"/>
                    </a:lnTo>
                    <a:lnTo>
                      <a:pt x="5116" y="13641"/>
                    </a:lnTo>
                    <a:lnTo>
                      <a:pt x="5324" y="13703"/>
                    </a:lnTo>
                    <a:lnTo>
                      <a:pt x="5511" y="13766"/>
                    </a:lnTo>
                    <a:lnTo>
                      <a:pt x="5677" y="13849"/>
                    </a:lnTo>
                    <a:lnTo>
                      <a:pt x="5843" y="13932"/>
                    </a:lnTo>
                    <a:lnTo>
                      <a:pt x="5885" y="13994"/>
                    </a:lnTo>
                    <a:lnTo>
                      <a:pt x="5947" y="14078"/>
                    </a:lnTo>
                    <a:lnTo>
                      <a:pt x="5927" y="14182"/>
                    </a:lnTo>
                    <a:lnTo>
                      <a:pt x="5885" y="14265"/>
                    </a:lnTo>
                    <a:lnTo>
                      <a:pt x="5843" y="14327"/>
                    </a:lnTo>
                    <a:lnTo>
                      <a:pt x="5781" y="14389"/>
                    </a:lnTo>
                    <a:lnTo>
                      <a:pt x="5635" y="14493"/>
                    </a:lnTo>
                    <a:lnTo>
                      <a:pt x="5490" y="14597"/>
                    </a:lnTo>
                    <a:lnTo>
                      <a:pt x="5220" y="14764"/>
                    </a:lnTo>
                    <a:lnTo>
                      <a:pt x="4949" y="14930"/>
                    </a:lnTo>
                    <a:lnTo>
                      <a:pt x="4658" y="15076"/>
                    </a:lnTo>
                    <a:lnTo>
                      <a:pt x="4367" y="15200"/>
                    </a:lnTo>
                    <a:lnTo>
                      <a:pt x="4055" y="15325"/>
                    </a:lnTo>
                    <a:lnTo>
                      <a:pt x="3764" y="15429"/>
                    </a:lnTo>
                    <a:lnTo>
                      <a:pt x="3452" y="15533"/>
                    </a:lnTo>
                    <a:lnTo>
                      <a:pt x="3140" y="15616"/>
                    </a:lnTo>
                    <a:lnTo>
                      <a:pt x="2932" y="15658"/>
                    </a:lnTo>
                    <a:lnTo>
                      <a:pt x="2496" y="15658"/>
                    </a:lnTo>
                    <a:lnTo>
                      <a:pt x="2309" y="15595"/>
                    </a:lnTo>
                    <a:lnTo>
                      <a:pt x="2205" y="15554"/>
                    </a:lnTo>
                    <a:lnTo>
                      <a:pt x="2121" y="15491"/>
                    </a:lnTo>
                    <a:lnTo>
                      <a:pt x="2038" y="15408"/>
                    </a:lnTo>
                    <a:lnTo>
                      <a:pt x="1955" y="15325"/>
                    </a:lnTo>
                    <a:lnTo>
                      <a:pt x="1851" y="15180"/>
                    </a:lnTo>
                    <a:lnTo>
                      <a:pt x="1789" y="15013"/>
                    </a:lnTo>
                    <a:lnTo>
                      <a:pt x="1768" y="14847"/>
                    </a:lnTo>
                    <a:lnTo>
                      <a:pt x="1789" y="14681"/>
                    </a:lnTo>
                    <a:lnTo>
                      <a:pt x="1830" y="14514"/>
                    </a:lnTo>
                    <a:lnTo>
                      <a:pt x="1893" y="14369"/>
                    </a:lnTo>
                    <a:lnTo>
                      <a:pt x="1997" y="14202"/>
                    </a:lnTo>
                    <a:lnTo>
                      <a:pt x="2142" y="14078"/>
                    </a:lnTo>
                    <a:lnTo>
                      <a:pt x="2329" y="13953"/>
                    </a:lnTo>
                    <a:lnTo>
                      <a:pt x="2537" y="13849"/>
                    </a:lnTo>
                    <a:lnTo>
                      <a:pt x="2766" y="13745"/>
                    </a:lnTo>
                    <a:lnTo>
                      <a:pt x="3016" y="13683"/>
                    </a:lnTo>
                    <a:lnTo>
                      <a:pt x="3307" y="13620"/>
                    </a:lnTo>
                    <a:lnTo>
                      <a:pt x="3577" y="13579"/>
                    </a:lnTo>
                    <a:lnTo>
                      <a:pt x="3868" y="13558"/>
                    </a:lnTo>
                    <a:lnTo>
                      <a:pt x="4159" y="13537"/>
                    </a:lnTo>
                    <a:close/>
                    <a:moveTo>
                      <a:pt x="17155" y="1"/>
                    </a:moveTo>
                    <a:lnTo>
                      <a:pt x="16697" y="22"/>
                    </a:lnTo>
                    <a:lnTo>
                      <a:pt x="16240" y="42"/>
                    </a:lnTo>
                    <a:lnTo>
                      <a:pt x="15803" y="84"/>
                    </a:lnTo>
                    <a:lnTo>
                      <a:pt x="15346" y="126"/>
                    </a:lnTo>
                    <a:lnTo>
                      <a:pt x="14909" y="188"/>
                    </a:lnTo>
                    <a:lnTo>
                      <a:pt x="14452" y="271"/>
                    </a:lnTo>
                    <a:lnTo>
                      <a:pt x="14015" y="375"/>
                    </a:lnTo>
                    <a:lnTo>
                      <a:pt x="13557" y="479"/>
                    </a:lnTo>
                    <a:lnTo>
                      <a:pt x="13370" y="541"/>
                    </a:lnTo>
                    <a:lnTo>
                      <a:pt x="13058" y="666"/>
                    </a:lnTo>
                    <a:lnTo>
                      <a:pt x="12809" y="812"/>
                    </a:lnTo>
                    <a:lnTo>
                      <a:pt x="12580" y="999"/>
                    </a:lnTo>
                    <a:lnTo>
                      <a:pt x="12393" y="1228"/>
                    </a:lnTo>
                    <a:lnTo>
                      <a:pt x="12248" y="1477"/>
                    </a:lnTo>
                    <a:lnTo>
                      <a:pt x="12123" y="1747"/>
                    </a:lnTo>
                    <a:lnTo>
                      <a:pt x="12040" y="2059"/>
                    </a:lnTo>
                    <a:lnTo>
                      <a:pt x="11977" y="2413"/>
                    </a:lnTo>
                    <a:lnTo>
                      <a:pt x="11894" y="3452"/>
                    </a:lnTo>
                    <a:lnTo>
                      <a:pt x="11832" y="4513"/>
                    </a:lnTo>
                    <a:lnTo>
                      <a:pt x="11811" y="5553"/>
                    </a:lnTo>
                    <a:lnTo>
                      <a:pt x="11811" y="6613"/>
                    </a:lnTo>
                    <a:lnTo>
                      <a:pt x="11811" y="7757"/>
                    </a:lnTo>
                    <a:lnTo>
                      <a:pt x="11811" y="8921"/>
                    </a:lnTo>
                    <a:lnTo>
                      <a:pt x="11811" y="9025"/>
                    </a:lnTo>
                    <a:lnTo>
                      <a:pt x="11832" y="9981"/>
                    </a:lnTo>
                    <a:lnTo>
                      <a:pt x="11811" y="10293"/>
                    </a:lnTo>
                    <a:lnTo>
                      <a:pt x="11790" y="10605"/>
                    </a:lnTo>
                    <a:lnTo>
                      <a:pt x="11749" y="10938"/>
                    </a:lnTo>
                    <a:lnTo>
                      <a:pt x="11686" y="11250"/>
                    </a:lnTo>
                    <a:lnTo>
                      <a:pt x="9898" y="11437"/>
                    </a:lnTo>
                    <a:lnTo>
                      <a:pt x="8172" y="11624"/>
                    </a:lnTo>
                    <a:lnTo>
                      <a:pt x="6675" y="11811"/>
                    </a:lnTo>
                    <a:lnTo>
                      <a:pt x="5947" y="11936"/>
                    </a:lnTo>
                    <a:lnTo>
                      <a:pt x="5199" y="12061"/>
                    </a:lnTo>
                    <a:lnTo>
                      <a:pt x="4471" y="12206"/>
                    </a:lnTo>
                    <a:lnTo>
                      <a:pt x="3743" y="12373"/>
                    </a:lnTo>
                    <a:lnTo>
                      <a:pt x="3016" y="12580"/>
                    </a:lnTo>
                    <a:lnTo>
                      <a:pt x="2309" y="12788"/>
                    </a:lnTo>
                    <a:lnTo>
                      <a:pt x="2038" y="12892"/>
                    </a:lnTo>
                    <a:lnTo>
                      <a:pt x="1789" y="12996"/>
                    </a:lnTo>
                    <a:lnTo>
                      <a:pt x="1539" y="13121"/>
                    </a:lnTo>
                    <a:lnTo>
                      <a:pt x="1331" y="13246"/>
                    </a:lnTo>
                    <a:lnTo>
                      <a:pt x="1144" y="13391"/>
                    </a:lnTo>
                    <a:lnTo>
                      <a:pt x="957" y="13537"/>
                    </a:lnTo>
                    <a:lnTo>
                      <a:pt x="791" y="13703"/>
                    </a:lnTo>
                    <a:lnTo>
                      <a:pt x="645" y="13890"/>
                    </a:lnTo>
                    <a:lnTo>
                      <a:pt x="500" y="14078"/>
                    </a:lnTo>
                    <a:lnTo>
                      <a:pt x="396" y="14285"/>
                    </a:lnTo>
                    <a:lnTo>
                      <a:pt x="292" y="14493"/>
                    </a:lnTo>
                    <a:lnTo>
                      <a:pt x="209" y="14743"/>
                    </a:lnTo>
                    <a:lnTo>
                      <a:pt x="146" y="14972"/>
                    </a:lnTo>
                    <a:lnTo>
                      <a:pt x="84" y="15242"/>
                    </a:lnTo>
                    <a:lnTo>
                      <a:pt x="42" y="15512"/>
                    </a:lnTo>
                    <a:lnTo>
                      <a:pt x="21" y="15783"/>
                    </a:lnTo>
                    <a:lnTo>
                      <a:pt x="1" y="16365"/>
                    </a:lnTo>
                    <a:lnTo>
                      <a:pt x="21" y="16801"/>
                    </a:lnTo>
                    <a:lnTo>
                      <a:pt x="42" y="17217"/>
                    </a:lnTo>
                    <a:lnTo>
                      <a:pt x="84" y="17654"/>
                    </a:lnTo>
                    <a:lnTo>
                      <a:pt x="125" y="18070"/>
                    </a:lnTo>
                    <a:lnTo>
                      <a:pt x="271" y="18922"/>
                    </a:lnTo>
                    <a:lnTo>
                      <a:pt x="458" y="19754"/>
                    </a:lnTo>
                    <a:lnTo>
                      <a:pt x="562" y="20107"/>
                    </a:lnTo>
                    <a:lnTo>
                      <a:pt x="687" y="20399"/>
                    </a:lnTo>
                    <a:lnTo>
                      <a:pt x="770" y="20523"/>
                    </a:lnTo>
                    <a:lnTo>
                      <a:pt x="853" y="20627"/>
                    </a:lnTo>
                    <a:lnTo>
                      <a:pt x="936" y="20731"/>
                    </a:lnTo>
                    <a:lnTo>
                      <a:pt x="1040" y="20814"/>
                    </a:lnTo>
                    <a:lnTo>
                      <a:pt x="1144" y="20898"/>
                    </a:lnTo>
                    <a:lnTo>
                      <a:pt x="1248" y="20960"/>
                    </a:lnTo>
                    <a:lnTo>
                      <a:pt x="1373" y="21002"/>
                    </a:lnTo>
                    <a:lnTo>
                      <a:pt x="1518" y="21064"/>
                    </a:lnTo>
                    <a:lnTo>
                      <a:pt x="1830" y="21126"/>
                    </a:lnTo>
                    <a:lnTo>
                      <a:pt x="2205" y="21168"/>
                    </a:lnTo>
                    <a:lnTo>
                      <a:pt x="2745" y="21189"/>
                    </a:lnTo>
                    <a:lnTo>
                      <a:pt x="4014" y="21189"/>
                    </a:lnTo>
                    <a:lnTo>
                      <a:pt x="4762" y="21147"/>
                    </a:lnTo>
                    <a:lnTo>
                      <a:pt x="5511" y="21064"/>
                    </a:lnTo>
                    <a:lnTo>
                      <a:pt x="6259" y="20981"/>
                    </a:lnTo>
                    <a:lnTo>
                      <a:pt x="7216" y="20835"/>
                    </a:lnTo>
                    <a:lnTo>
                      <a:pt x="8193" y="20690"/>
                    </a:lnTo>
                    <a:lnTo>
                      <a:pt x="10127" y="20357"/>
                    </a:lnTo>
                    <a:lnTo>
                      <a:pt x="10397" y="20336"/>
                    </a:lnTo>
                    <a:lnTo>
                      <a:pt x="10626" y="20315"/>
                    </a:lnTo>
                    <a:lnTo>
                      <a:pt x="10771" y="20315"/>
                    </a:lnTo>
                    <a:lnTo>
                      <a:pt x="10917" y="20357"/>
                    </a:lnTo>
                    <a:lnTo>
                      <a:pt x="11021" y="20419"/>
                    </a:lnTo>
                    <a:lnTo>
                      <a:pt x="11125" y="20503"/>
                    </a:lnTo>
                    <a:lnTo>
                      <a:pt x="11208" y="20607"/>
                    </a:lnTo>
                    <a:lnTo>
                      <a:pt x="11291" y="20752"/>
                    </a:lnTo>
                    <a:lnTo>
                      <a:pt x="11353" y="20918"/>
                    </a:lnTo>
                    <a:lnTo>
                      <a:pt x="11437" y="21147"/>
                    </a:lnTo>
                    <a:lnTo>
                      <a:pt x="11499" y="21376"/>
                    </a:lnTo>
                    <a:lnTo>
                      <a:pt x="11541" y="21605"/>
                    </a:lnTo>
                    <a:lnTo>
                      <a:pt x="11645" y="22374"/>
                    </a:lnTo>
                    <a:lnTo>
                      <a:pt x="11728" y="23164"/>
                    </a:lnTo>
                    <a:lnTo>
                      <a:pt x="11769" y="23954"/>
                    </a:lnTo>
                    <a:lnTo>
                      <a:pt x="11790" y="24744"/>
                    </a:lnTo>
                    <a:lnTo>
                      <a:pt x="11790" y="24994"/>
                    </a:lnTo>
                    <a:lnTo>
                      <a:pt x="11790" y="25784"/>
                    </a:lnTo>
                    <a:lnTo>
                      <a:pt x="11790" y="26844"/>
                    </a:lnTo>
                    <a:lnTo>
                      <a:pt x="11832" y="27905"/>
                    </a:lnTo>
                    <a:lnTo>
                      <a:pt x="11915" y="28965"/>
                    </a:lnTo>
                    <a:lnTo>
                      <a:pt x="12040" y="30026"/>
                    </a:lnTo>
                    <a:lnTo>
                      <a:pt x="12102" y="30338"/>
                    </a:lnTo>
                    <a:lnTo>
                      <a:pt x="12144" y="30566"/>
                    </a:lnTo>
                    <a:lnTo>
                      <a:pt x="12227" y="30753"/>
                    </a:lnTo>
                    <a:lnTo>
                      <a:pt x="12310" y="30920"/>
                    </a:lnTo>
                    <a:lnTo>
                      <a:pt x="12435" y="31045"/>
                    </a:lnTo>
                    <a:lnTo>
                      <a:pt x="12580" y="31128"/>
                    </a:lnTo>
                    <a:lnTo>
                      <a:pt x="12788" y="31211"/>
                    </a:lnTo>
                    <a:lnTo>
                      <a:pt x="13017" y="31273"/>
                    </a:lnTo>
                    <a:lnTo>
                      <a:pt x="13287" y="31315"/>
                    </a:lnTo>
                    <a:lnTo>
                      <a:pt x="14098" y="31419"/>
                    </a:lnTo>
                    <a:lnTo>
                      <a:pt x="14930" y="31481"/>
                    </a:lnTo>
                    <a:lnTo>
                      <a:pt x="15762" y="31523"/>
                    </a:lnTo>
                    <a:lnTo>
                      <a:pt x="16572" y="31544"/>
                    </a:lnTo>
                    <a:lnTo>
                      <a:pt x="17238" y="31544"/>
                    </a:lnTo>
                    <a:lnTo>
                      <a:pt x="17924" y="31502"/>
                    </a:lnTo>
                    <a:lnTo>
                      <a:pt x="18589" y="31460"/>
                    </a:lnTo>
                    <a:lnTo>
                      <a:pt x="19255" y="31377"/>
                    </a:lnTo>
                    <a:lnTo>
                      <a:pt x="19525" y="31336"/>
                    </a:lnTo>
                    <a:lnTo>
                      <a:pt x="19775" y="31294"/>
                    </a:lnTo>
                    <a:lnTo>
                      <a:pt x="20003" y="31232"/>
                    </a:lnTo>
                    <a:lnTo>
                      <a:pt x="20211" y="31148"/>
                    </a:lnTo>
                    <a:lnTo>
                      <a:pt x="20398" y="31065"/>
                    </a:lnTo>
                    <a:lnTo>
                      <a:pt x="20585" y="30982"/>
                    </a:lnTo>
                    <a:lnTo>
                      <a:pt x="20731" y="30857"/>
                    </a:lnTo>
                    <a:lnTo>
                      <a:pt x="20856" y="30733"/>
                    </a:lnTo>
                    <a:lnTo>
                      <a:pt x="20981" y="30608"/>
                    </a:lnTo>
                    <a:lnTo>
                      <a:pt x="21105" y="30442"/>
                    </a:lnTo>
                    <a:lnTo>
                      <a:pt x="21188" y="30275"/>
                    </a:lnTo>
                    <a:lnTo>
                      <a:pt x="21272" y="30067"/>
                    </a:lnTo>
                    <a:lnTo>
                      <a:pt x="21355" y="29859"/>
                    </a:lnTo>
                    <a:lnTo>
                      <a:pt x="21417" y="29631"/>
                    </a:lnTo>
                    <a:lnTo>
                      <a:pt x="21500" y="29111"/>
                    </a:lnTo>
                    <a:lnTo>
                      <a:pt x="21542" y="28820"/>
                    </a:lnTo>
                    <a:lnTo>
                      <a:pt x="21563" y="28508"/>
                    </a:lnTo>
                    <a:lnTo>
                      <a:pt x="21583" y="27905"/>
                    </a:lnTo>
                    <a:lnTo>
                      <a:pt x="21563" y="26990"/>
                    </a:lnTo>
                    <a:lnTo>
                      <a:pt x="21500" y="24744"/>
                    </a:lnTo>
                    <a:lnTo>
                      <a:pt x="21480" y="23601"/>
                    </a:lnTo>
                    <a:lnTo>
                      <a:pt x="21480" y="22478"/>
                    </a:lnTo>
                    <a:lnTo>
                      <a:pt x="21480" y="22083"/>
                    </a:lnTo>
                    <a:lnTo>
                      <a:pt x="21521" y="21771"/>
                    </a:lnTo>
                    <a:lnTo>
                      <a:pt x="21563" y="21646"/>
                    </a:lnTo>
                    <a:lnTo>
                      <a:pt x="21604" y="21542"/>
                    </a:lnTo>
                    <a:lnTo>
                      <a:pt x="21646" y="21438"/>
                    </a:lnTo>
                    <a:lnTo>
                      <a:pt x="21729" y="21334"/>
                    </a:lnTo>
                    <a:lnTo>
                      <a:pt x="21791" y="21272"/>
                    </a:lnTo>
                    <a:lnTo>
                      <a:pt x="21895" y="21210"/>
                    </a:lnTo>
                    <a:lnTo>
                      <a:pt x="21999" y="21147"/>
                    </a:lnTo>
                    <a:lnTo>
                      <a:pt x="22124" y="21085"/>
                    </a:lnTo>
                    <a:lnTo>
                      <a:pt x="22436" y="21022"/>
                    </a:lnTo>
                    <a:lnTo>
                      <a:pt x="22810" y="20960"/>
                    </a:lnTo>
                    <a:lnTo>
                      <a:pt x="26865" y="20461"/>
                    </a:lnTo>
                    <a:lnTo>
                      <a:pt x="30919" y="19983"/>
                    </a:lnTo>
                    <a:lnTo>
                      <a:pt x="31647" y="19879"/>
                    </a:lnTo>
                    <a:lnTo>
                      <a:pt x="32229" y="19796"/>
                    </a:lnTo>
                    <a:lnTo>
                      <a:pt x="32458" y="19733"/>
                    </a:lnTo>
                    <a:lnTo>
                      <a:pt x="32666" y="19650"/>
                    </a:lnTo>
                    <a:lnTo>
                      <a:pt x="32853" y="19567"/>
                    </a:lnTo>
                    <a:lnTo>
                      <a:pt x="32999" y="19442"/>
                    </a:lnTo>
                    <a:lnTo>
                      <a:pt x="33123" y="19317"/>
                    </a:lnTo>
                    <a:lnTo>
                      <a:pt x="33248" y="19130"/>
                    </a:lnTo>
                    <a:lnTo>
                      <a:pt x="33352" y="18922"/>
                    </a:lnTo>
                    <a:lnTo>
                      <a:pt x="33435" y="18694"/>
                    </a:lnTo>
                    <a:lnTo>
                      <a:pt x="33539" y="18402"/>
                    </a:lnTo>
                    <a:lnTo>
                      <a:pt x="33623" y="18049"/>
                    </a:lnTo>
                    <a:lnTo>
                      <a:pt x="33810" y="17217"/>
                    </a:lnTo>
                    <a:lnTo>
                      <a:pt x="33830" y="17030"/>
                    </a:lnTo>
                    <a:lnTo>
                      <a:pt x="33872" y="16635"/>
                    </a:lnTo>
                    <a:lnTo>
                      <a:pt x="33914" y="16240"/>
                    </a:lnTo>
                    <a:lnTo>
                      <a:pt x="33934" y="15450"/>
                    </a:lnTo>
                    <a:lnTo>
                      <a:pt x="33914" y="14639"/>
                    </a:lnTo>
                    <a:lnTo>
                      <a:pt x="33851" y="13807"/>
                    </a:lnTo>
                    <a:lnTo>
                      <a:pt x="33768" y="12996"/>
                    </a:lnTo>
                    <a:lnTo>
                      <a:pt x="33664" y="12185"/>
                    </a:lnTo>
                    <a:lnTo>
                      <a:pt x="33623" y="11894"/>
                    </a:lnTo>
                    <a:lnTo>
                      <a:pt x="33560" y="11645"/>
                    </a:lnTo>
                    <a:lnTo>
                      <a:pt x="33498" y="11478"/>
                    </a:lnTo>
                    <a:lnTo>
                      <a:pt x="33394" y="11333"/>
                    </a:lnTo>
                    <a:lnTo>
                      <a:pt x="33248" y="11229"/>
                    </a:lnTo>
                    <a:lnTo>
                      <a:pt x="33061" y="11146"/>
                    </a:lnTo>
                    <a:lnTo>
                      <a:pt x="32832" y="11104"/>
                    </a:lnTo>
                    <a:lnTo>
                      <a:pt x="32520" y="11042"/>
                    </a:lnTo>
                    <a:lnTo>
                      <a:pt x="31543" y="10938"/>
                    </a:lnTo>
                    <a:lnTo>
                      <a:pt x="30545" y="10855"/>
                    </a:lnTo>
                    <a:lnTo>
                      <a:pt x="29547" y="10792"/>
                    </a:lnTo>
                    <a:lnTo>
                      <a:pt x="28549" y="10772"/>
                    </a:lnTo>
                    <a:lnTo>
                      <a:pt x="27884" y="10792"/>
                    </a:lnTo>
                    <a:lnTo>
                      <a:pt x="27218" y="10813"/>
                    </a:lnTo>
                    <a:lnTo>
                      <a:pt x="26553" y="10834"/>
                    </a:lnTo>
                    <a:lnTo>
                      <a:pt x="25888" y="10896"/>
                    </a:lnTo>
                    <a:lnTo>
                      <a:pt x="24557" y="11021"/>
                    </a:lnTo>
                    <a:lnTo>
                      <a:pt x="23226" y="11187"/>
                    </a:lnTo>
                    <a:lnTo>
                      <a:pt x="22810" y="11250"/>
                    </a:lnTo>
                    <a:lnTo>
                      <a:pt x="22374" y="11271"/>
                    </a:lnTo>
                    <a:lnTo>
                      <a:pt x="22145" y="11250"/>
                    </a:lnTo>
                    <a:lnTo>
                      <a:pt x="21895" y="11229"/>
                    </a:lnTo>
                    <a:lnTo>
                      <a:pt x="21791" y="10875"/>
                    </a:lnTo>
                    <a:lnTo>
                      <a:pt x="21729" y="10522"/>
                    </a:lnTo>
                    <a:lnTo>
                      <a:pt x="21667" y="10169"/>
                    </a:lnTo>
                    <a:lnTo>
                      <a:pt x="21625" y="9815"/>
                    </a:lnTo>
                    <a:lnTo>
                      <a:pt x="21563" y="9087"/>
                    </a:lnTo>
                    <a:lnTo>
                      <a:pt x="21542" y="8380"/>
                    </a:lnTo>
                    <a:lnTo>
                      <a:pt x="21542" y="8048"/>
                    </a:lnTo>
                    <a:lnTo>
                      <a:pt x="21563" y="5345"/>
                    </a:lnTo>
                    <a:lnTo>
                      <a:pt x="21563" y="3910"/>
                    </a:lnTo>
                    <a:lnTo>
                      <a:pt x="21542" y="2475"/>
                    </a:lnTo>
                    <a:lnTo>
                      <a:pt x="21521" y="2018"/>
                    </a:lnTo>
                    <a:lnTo>
                      <a:pt x="21459" y="1623"/>
                    </a:lnTo>
                    <a:lnTo>
                      <a:pt x="21396" y="1436"/>
                    </a:lnTo>
                    <a:lnTo>
                      <a:pt x="21334" y="1269"/>
                    </a:lnTo>
                    <a:lnTo>
                      <a:pt x="21272" y="1124"/>
                    </a:lnTo>
                    <a:lnTo>
                      <a:pt x="21188" y="978"/>
                    </a:lnTo>
                    <a:lnTo>
                      <a:pt x="21105" y="853"/>
                    </a:lnTo>
                    <a:lnTo>
                      <a:pt x="21001" y="749"/>
                    </a:lnTo>
                    <a:lnTo>
                      <a:pt x="20897" y="645"/>
                    </a:lnTo>
                    <a:lnTo>
                      <a:pt x="20752" y="562"/>
                    </a:lnTo>
                    <a:lnTo>
                      <a:pt x="20627" y="479"/>
                    </a:lnTo>
                    <a:lnTo>
                      <a:pt x="20481" y="417"/>
                    </a:lnTo>
                    <a:lnTo>
                      <a:pt x="20315" y="354"/>
                    </a:lnTo>
                    <a:lnTo>
                      <a:pt x="20128" y="313"/>
                    </a:lnTo>
                    <a:lnTo>
                      <a:pt x="19379" y="188"/>
                    </a:lnTo>
                    <a:lnTo>
                      <a:pt x="18631" y="84"/>
                    </a:lnTo>
                    <a:lnTo>
                      <a:pt x="17903" y="22"/>
                    </a:lnTo>
                    <a:lnTo>
                      <a:pt x="17155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58" name="Google Shape;6158;p37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fill="none" extrusionOk="0">
                    <a:moveTo>
                      <a:pt x="1207" y="1664"/>
                    </a:moveTo>
                    <a:lnTo>
                      <a:pt x="1207" y="1664"/>
                    </a:lnTo>
                    <a:lnTo>
                      <a:pt x="999" y="1664"/>
                    </a:lnTo>
                    <a:lnTo>
                      <a:pt x="791" y="1643"/>
                    </a:lnTo>
                    <a:lnTo>
                      <a:pt x="791" y="1643"/>
                    </a:lnTo>
                    <a:lnTo>
                      <a:pt x="645" y="1622"/>
                    </a:lnTo>
                    <a:lnTo>
                      <a:pt x="521" y="1581"/>
                    </a:lnTo>
                    <a:lnTo>
                      <a:pt x="375" y="1539"/>
                    </a:lnTo>
                    <a:lnTo>
                      <a:pt x="271" y="1456"/>
                    </a:lnTo>
                    <a:lnTo>
                      <a:pt x="167" y="1373"/>
                    </a:lnTo>
                    <a:lnTo>
                      <a:pt x="84" y="1269"/>
                    </a:lnTo>
                    <a:lnTo>
                      <a:pt x="42" y="1144"/>
                    </a:lnTo>
                    <a:lnTo>
                      <a:pt x="1" y="978"/>
                    </a:lnTo>
                    <a:lnTo>
                      <a:pt x="1" y="978"/>
                    </a:lnTo>
                    <a:lnTo>
                      <a:pt x="1" y="832"/>
                    </a:lnTo>
                    <a:lnTo>
                      <a:pt x="42" y="687"/>
                    </a:lnTo>
                    <a:lnTo>
                      <a:pt x="84" y="562"/>
                    </a:lnTo>
                    <a:lnTo>
                      <a:pt x="167" y="458"/>
                    </a:lnTo>
                    <a:lnTo>
                      <a:pt x="271" y="375"/>
                    </a:lnTo>
                    <a:lnTo>
                      <a:pt x="375" y="292"/>
                    </a:lnTo>
                    <a:lnTo>
                      <a:pt x="500" y="250"/>
                    </a:lnTo>
                    <a:lnTo>
                      <a:pt x="645" y="208"/>
                    </a:lnTo>
                    <a:lnTo>
                      <a:pt x="645" y="208"/>
                    </a:lnTo>
                    <a:lnTo>
                      <a:pt x="1103" y="104"/>
                    </a:lnTo>
                    <a:lnTo>
                      <a:pt x="1540" y="42"/>
                    </a:lnTo>
                    <a:lnTo>
                      <a:pt x="1997" y="21"/>
                    </a:lnTo>
                    <a:lnTo>
                      <a:pt x="2434" y="0"/>
                    </a:lnTo>
                    <a:lnTo>
                      <a:pt x="2434" y="0"/>
                    </a:lnTo>
                    <a:lnTo>
                      <a:pt x="2766" y="0"/>
                    </a:lnTo>
                    <a:lnTo>
                      <a:pt x="3099" y="21"/>
                    </a:lnTo>
                    <a:lnTo>
                      <a:pt x="3411" y="63"/>
                    </a:lnTo>
                    <a:lnTo>
                      <a:pt x="3744" y="104"/>
                    </a:lnTo>
                    <a:lnTo>
                      <a:pt x="4055" y="167"/>
                    </a:lnTo>
                    <a:lnTo>
                      <a:pt x="4388" y="250"/>
                    </a:lnTo>
                    <a:lnTo>
                      <a:pt x="4700" y="333"/>
                    </a:lnTo>
                    <a:lnTo>
                      <a:pt x="5033" y="458"/>
                    </a:lnTo>
                    <a:lnTo>
                      <a:pt x="5033" y="458"/>
                    </a:lnTo>
                    <a:lnTo>
                      <a:pt x="5095" y="479"/>
                    </a:lnTo>
                    <a:lnTo>
                      <a:pt x="5158" y="520"/>
                    </a:lnTo>
                    <a:lnTo>
                      <a:pt x="5220" y="603"/>
                    </a:lnTo>
                    <a:lnTo>
                      <a:pt x="5261" y="728"/>
                    </a:lnTo>
                    <a:lnTo>
                      <a:pt x="5261" y="728"/>
                    </a:lnTo>
                    <a:lnTo>
                      <a:pt x="4929" y="895"/>
                    </a:lnTo>
                    <a:lnTo>
                      <a:pt x="4617" y="1040"/>
                    </a:lnTo>
                    <a:lnTo>
                      <a:pt x="4263" y="1165"/>
                    </a:lnTo>
                    <a:lnTo>
                      <a:pt x="3931" y="1248"/>
                    </a:lnTo>
                    <a:lnTo>
                      <a:pt x="3577" y="1331"/>
                    </a:lnTo>
                    <a:lnTo>
                      <a:pt x="3245" y="1394"/>
                    </a:lnTo>
                    <a:lnTo>
                      <a:pt x="2538" y="1518"/>
                    </a:lnTo>
                    <a:lnTo>
                      <a:pt x="2538" y="1518"/>
                    </a:lnTo>
                    <a:lnTo>
                      <a:pt x="1872" y="1622"/>
                    </a:lnTo>
                    <a:lnTo>
                      <a:pt x="1540" y="1643"/>
                    </a:lnTo>
                    <a:lnTo>
                      <a:pt x="1207" y="16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59" name="Google Shape;6159;p37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fill="none" extrusionOk="0">
                    <a:moveTo>
                      <a:pt x="791" y="6821"/>
                    </a:moveTo>
                    <a:lnTo>
                      <a:pt x="791" y="6821"/>
                    </a:lnTo>
                    <a:lnTo>
                      <a:pt x="645" y="6426"/>
                    </a:lnTo>
                    <a:lnTo>
                      <a:pt x="541" y="6031"/>
                    </a:lnTo>
                    <a:lnTo>
                      <a:pt x="458" y="5636"/>
                    </a:lnTo>
                    <a:lnTo>
                      <a:pt x="375" y="5241"/>
                    </a:lnTo>
                    <a:lnTo>
                      <a:pt x="271" y="4451"/>
                    </a:lnTo>
                    <a:lnTo>
                      <a:pt x="167" y="3660"/>
                    </a:lnTo>
                    <a:lnTo>
                      <a:pt x="167" y="3660"/>
                    </a:lnTo>
                    <a:lnTo>
                      <a:pt x="84" y="3016"/>
                    </a:lnTo>
                    <a:lnTo>
                      <a:pt x="42" y="2351"/>
                    </a:lnTo>
                    <a:lnTo>
                      <a:pt x="1" y="1685"/>
                    </a:lnTo>
                    <a:lnTo>
                      <a:pt x="21" y="1041"/>
                    </a:lnTo>
                    <a:lnTo>
                      <a:pt x="21" y="1041"/>
                    </a:lnTo>
                    <a:lnTo>
                      <a:pt x="42" y="812"/>
                    </a:lnTo>
                    <a:lnTo>
                      <a:pt x="84" y="625"/>
                    </a:lnTo>
                    <a:lnTo>
                      <a:pt x="146" y="438"/>
                    </a:lnTo>
                    <a:lnTo>
                      <a:pt x="250" y="292"/>
                    </a:lnTo>
                    <a:lnTo>
                      <a:pt x="354" y="167"/>
                    </a:lnTo>
                    <a:lnTo>
                      <a:pt x="479" y="84"/>
                    </a:lnTo>
                    <a:lnTo>
                      <a:pt x="604" y="22"/>
                    </a:lnTo>
                    <a:lnTo>
                      <a:pt x="770" y="1"/>
                    </a:lnTo>
                    <a:lnTo>
                      <a:pt x="770" y="1"/>
                    </a:lnTo>
                    <a:lnTo>
                      <a:pt x="791" y="1"/>
                    </a:lnTo>
                    <a:lnTo>
                      <a:pt x="791" y="1"/>
                    </a:lnTo>
                    <a:lnTo>
                      <a:pt x="957" y="22"/>
                    </a:lnTo>
                    <a:lnTo>
                      <a:pt x="1082" y="63"/>
                    </a:lnTo>
                    <a:lnTo>
                      <a:pt x="1207" y="146"/>
                    </a:lnTo>
                    <a:lnTo>
                      <a:pt x="1331" y="250"/>
                    </a:lnTo>
                    <a:lnTo>
                      <a:pt x="1414" y="396"/>
                    </a:lnTo>
                    <a:lnTo>
                      <a:pt x="1498" y="562"/>
                    </a:lnTo>
                    <a:lnTo>
                      <a:pt x="1560" y="749"/>
                    </a:lnTo>
                    <a:lnTo>
                      <a:pt x="1581" y="978"/>
                    </a:lnTo>
                    <a:lnTo>
                      <a:pt x="1581" y="978"/>
                    </a:lnTo>
                    <a:lnTo>
                      <a:pt x="1622" y="1685"/>
                    </a:lnTo>
                    <a:lnTo>
                      <a:pt x="1643" y="2371"/>
                    </a:lnTo>
                    <a:lnTo>
                      <a:pt x="1622" y="3078"/>
                    </a:lnTo>
                    <a:lnTo>
                      <a:pt x="1560" y="3785"/>
                    </a:lnTo>
                    <a:lnTo>
                      <a:pt x="1477" y="4471"/>
                    </a:lnTo>
                    <a:lnTo>
                      <a:pt x="1373" y="5158"/>
                    </a:lnTo>
                    <a:lnTo>
                      <a:pt x="1227" y="5844"/>
                    </a:lnTo>
                    <a:lnTo>
                      <a:pt x="1082" y="6551"/>
                    </a:lnTo>
                    <a:lnTo>
                      <a:pt x="1082" y="6551"/>
                    </a:lnTo>
                    <a:lnTo>
                      <a:pt x="1061" y="6634"/>
                    </a:lnTo>
                    <a:lnTo>
                      <a:pt x="999" y="6696"/>
                    </a:lnTo>
                    <a:lnTo>
                      <a:pt x="915" y="6759"/>
                    </a:lnTo>
                    <a:lnTo>
                      <a:pt x="791" y="68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60" name="Google Shape;6160;p37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fill="none" extrusionOk="0">
                    <a:moveTo>
                      <a:pt x="17155" y="1"/>
                    </a:moveTo>
                    <a:lnTo>
                      <a:pt x="17155" y="1"/>
                    </a:lnTo>
                    <a:lnTo>
                      <a:pt x="16697" y="22"/>
                    </a:lnTo>
                    <a:lnTo>
                      <a:pt x="16240" y="42"/>
                    </a:lnTo>
                    <a:lnTo>
                      <a:pt x="15803" y="84"/>
                    </a:lnTo>
                    <a:lnTo>
                      <a:pt x="15346" y="126"/>
                    </a:lnTo>
                    <a:lnTo>
                      <a:pt x="14909" y="188"/>
                    </a:lnTo>
                    <a:lnTo>
                      <a:pt x="14452" y="271"/>
                    </a:lnTo>
                    <a:lnTo>
                      <a:pt x="14015" y="375"/>
                    </a:lnTo>
                    <a:lnTo>
                      <a:pt x="13557" y="479"/>
                    </a:lnTo>
                    <a:lnTo>
                      <a:pt x="13557" y="479"/>
                    </a:lnTo>
                    <a:lnTo>
                      <a:pt x="13370" y="541"/>
                    </a:lnTo>
                    <a:lnTo>
                      <a:pt x="13370" y="541"/>
                    </a:lnTo>
                    <a:lnTo>
                      <a:pt x="13058" y="666"/>
                    </a:lnTo>
                    <a:lnTo>
                      <a:pt x="12809" y="812"/>
                    </a:lnTo>
                    <a:lnTo>
                      <a:pt x="12580" y="999"/>
                    </a:lnTo>
                    <a:lnTo>
                      <a:pt x="12393" y="1228"/>
                    </a:lnTo>
                    <a:lnTo>
                      <a:pt x="12248" y="1477"/>
                    </a:lnTo>
                    <a:lnTo>
                      <a:pt x="12123" y="1747"/>
                    </a:lnTo>
                    <a:lnTo>
                      <a:pt x="12040" y="2059"/>
                    </a:lnTo>
                    <a:lnTo>
                      <a:pt x="11977" y="2413"/>
                    </a:lnTo>
                    <a:lnTo>
                      <a:pt x="11977" y="2413"/>
                    </a:lnTo>
                    <a:lnTo>
                      <a:pt x="11894" y="3452"/>
                    </a:lnTo>
                    <a:lnTo>
                      <a:pt x="11832" y="4513"/>
                    </a:lnTo>
                    <a:lnTo>
                      <a:pt x="11811" y="5553"/>
                    </a:lnTo>
                    <a:lnTo>
                      <a:pt x="11811" y="6613"/>
                    </a:lnTo>
                    <a:lnTo>
                      <a:pt x="11811" y="6613"/>
                    </a:lnTo>
                    <a:lnTo>
                      <a:pt x="11811" y="7757"/>
                    </a:lnTo>
                    <a:lnTo>
                      <a:pt x="11811" y="7757"/>
                    </a:lnTo>
                    <a:lnTo>
                      <a:pt x="11811" y="8921"/>
                    </a:lnTo>
                    <a:lnTo>
                      <a:pt x="11811" y="8921"/>
                    </a:lnTo>
                    <a:lnTo>
                      <a:pt x="11811" y="9025"/>
                    </a:lnTo>
                    <a:lnTo>
                      <a:pt x="11811" y="9025"/>
                    </a:lnTo>
                    <a:lnTo>
                      <a:pt x="11832" y="9981"/>
                    </a:lnTo>
                    <a:lnTo>
                      <a:pt x="11832" y="9981"/>
                    </a:lnTo>
                    <a:lnTo>
                      <a:pt x="11811" y="10293"/>
                    </a:lnTo>
                    <a:lnTo>
                      <a:pt x="11790" y="10605"/>
                    </a:lnTo>
                    <a:lnTo>
                      <a:pt x="11749" y="10938"/>
                    </a:lnTo>
                    <a:lnTo>
                      <a:pt x="11686" y="11250"/>
                    </a:lnTo>
                    <a:lnTo>
                      <a:pt x="11686" y="11250"/>
                    </a:lnTo>
                    <a:lnTo>
                      <a:pt x="9898" y="11437"/>
                    </a:lnTo>
                    <a:lnTo>
                      <a:pt x="8172" y="11624"/>
                    </a:lnTo>
                    <a:lnTo>
                      <a:pt x="8172" y="11624"/>
                    </a:lnTo>
                    <a:lnTo>
                      <a:pt x="6675" y="11811"/>
                    </a:lnTo>
                    <a:lnTo>
                      <a:pt x="5947" y="11936"/>
                    </a:lnTo>
                    <a:lnTo>
                      <a:pt x="5199" y="12061"/>
                    </a:lnTo>
                    <a:lnTo>
                      <a:pt x="4471" y="12206"/>
                    </a:lnTo>
                    <a:lnTo>
                      <a:pt x="3743" y="12373"/>
                    </a:lnTo>
                    <a:lnTo>
                      <a:pt x="3016" y="12580"/>
                    </a:lnTo>
                    <a:lnTo>
                      <a:pt x="2309" y="12788"/>
                    </a:lnTo>
                    <a:lnTo>
                      <a:pt x="2309" y="12788"/>
                    </a:lnTo>
                    <a:lnTo>
                      <a:pt x="2038" y="12892"/>
                    </a:lnTo>
                    <a:lnTo>
                      <a:pt x="1789" y="12996"/>
                    </a:lnTo>
                    <a:lnTo>
                      <a:pt x="1539" y="13121"/>
                    </a:lnTo>
                    <a:lnTo>
                      <a:pt x="1331" y="13246"/>
                    </a:lnTo>
                    <a:lnTo>
                      <a:pt x="1144" y="13391"/>
                    </a:lnTo>
                    <a:lnTo>
                      <a:pt x="957" y="13537"/>
                    </a:lnTo>
                    <a:lnTo>
                      <a:pt x="791" y="13703"/>
                    </a:lnTo>
                    <a:lnTo>
                      <a:pt x="645" y="13890"/>
                    </a:lnTo>
                    <a:lnTo>
                      <a:pt x="500" y="14078"/>
                    </a:lnTo>
                    <a:lnTo>
                      <a:pt x="396" y="14285"/>
                    </a:lnTo>
                    <a:lnTo>
                      <a:pt x="292" y="14493"/>
                    </a:lnTo>
                    <a:lnTo>
                      <a:pt x="209" y="14743"/>
                    </a:lnTo>
                    <a:lnTo>
                      <a:pt x="146" y="14972"/>
                    </a:lnTo>
                    <a:lnTo>
                      <a:pt x="84" y="15242"/>
                    </a:lnTo>
                    <a:lnTo>
                      <a:pt x="42" y="15512"/>
                    </a:lnTo>
                    <a:lnTo>
                      <a:pt x="21" y="15783"/>
                    </a:lnTo>
                    <a:lnTo>
                      <a:pt x="21" y="15783"/>
                    </a:lnTo>
                    <a:lnTo>
                      <a:pt x="1" y="16365"/>
                    </a:lnTo>
                    <a:lnTo>
                      <a:pt x="1" y="16365"/>
                    </a:lnTo>
                    <a:lnTo>
                      <a:pt x="21" y="16801"/>
                    </a:lnTo>
                    <a:lnTo>
                      <a:pt x="42" y="17217"/>
                    </a:lnTo>
                    <a:lnTo>
                      <a:pt x="84" y="17654"/>
                    </a:lnTo>
                    <a:lnTo>
                      <a:pt x="125" y="18070"/>
                    </a:lnTo>
                    <a:lnTo>
                      <a:pt x="271" y="18922"/>
                    </a:lnTo>
                    <a:lnTo>
                      <a:pt x="458" y="19754"/>
                    </a:lnTo>
                    <a:lnTo>
                      <a:pt x="458" y="19754"/>
                    </a:lnTo>
                    <a:lnTo>
                      <a:pt x="562" y="20107"/>
                    </a:lnTo>
                    <a:lnTo>
                      <a:pt x="687" y="20399"/>
                    </a:lnTo>
                    <a:lnTo>
                      <a:pt x="770" y="20523"/>
                    </a:lnTo>
                    <a:lnTo>
                      <a:pt x="853" y="20627"/>
                    </a:lnTo>
                    <a:lnTo>
                      <a:pt x="936" y="20731"/>
                    </a:lnTo>
                    <a:lnTo>
                      <a:pt x="1040" y="20814"/>
                    </a:lnTo>
                    <a:lnTo>
                      <a:pt x="1144" y="20898"/>
                    </a:lnTo>
                    <a:lnTo>
                      <a:pt x="1248" y="20960"/>
                    </a:lnTo>
                    <a:lnTo>
                      <a:pt x="1373" y="21002"/>
                    </a:lnTo>
                    <a:lnTo>
                      <a:pt x="1518" y="21064"/>
                    </a:lnTo>
                    <a:lnTo>
                      <a:pt x="1830" y="21126"/>
                    </a:lnTo>
                    <a:lnTo>
                      <a:pt x="2205" y="21168"/>
                    </a:lnTo>
                    <a:lnTo>
                      <a:pt x="2205" y="21168"/>
                    </a:lnTo>
                    <a:lnTo>
                      <a:pt x="2745" y="21189"/>
                    </a:lnTo>
                    <a:lnTo>
                      <a:pt x="3265" y="21189"/>
                    </a:lnTo>
                    <a:lnTo>
                      <a:pt x="3265" y="21189"/>
                    </a:lnTo>
                    <a:lnTo>
                      <a:pt x="4014" y="21189"/>
                    </a:lnTo>
                    <a:lnTo>
                      <a:pt x="4762" y="21147"/>
                    </a:lnTo>
                    <a:lnTo>
                      <a:pt x="5511" y="21064"/>
                    </a:lnTo>
                    <a:lnTo>
                      <a:pt x="6259" y="20981"/>
                    </a:lnTo>
                    <a:lnTo>
                      <a:pt x="6259" y="20981"/>
                    </a:lnTo>
                    <a:lnTo>
                      <a:pt x="7216" y="20835"/>
                    </a:lnTo>
                    <a:lnTo>
                      <a:pt x="8193" y="20690"/>
                    </a:lnTo>
                    <a:lnTo>
                      <a:pt x="10127" y="20357"/>
                    </a:lnTo>
                    <a:lnTo>
                      <a:pt x="10127" y="20357"/>
                    </a:lnTo>
                    <a:lnTo>
                      <a:pt x="10397" y="20336"/>
                    </a:lnTo>
                    <a:lnTo>
                      <a:pt x="10626" y="20315"/>
                    </a:lnTo>
                    <a:lnTo>
                      <a:pt x="10626" y="20315"/>
                    </a:lnTo>
                    <a:lnTo>
                      <a:pt x="10771" y="20315"/>
                    </a:lnTo>
                    <a:lnTo>
                      <a:pt x="10917" y="20357"/>
                    </a:lnTo>
                    <a:lnTo>
                      <a:pt x="11021" y="20419"/>
                    </a:lnTo>
                    <a:lnTo>
                      <a:pt x="11125" y="20503"/>
                    </a:lnTo>
                    <a:lnTo>
                      <a:pt x="11208" y="20607"/>
                    </a:lnTo>
                    <a:lnTo>
                      <a:pt x="11291" y="20752"/>
                    </a:lnTo>
                    <a:lnTo>
                      <a:pt x="11353" y="20918"/>
                    </a:lnTo>
                    <a:lnTo>
                      <a:pt x="11437" y="21147"/>
                    </a:lnTo>
                    <a:lnTo>
                      <a:pt x="11437" y="21147"/>
                    </a:lnTo>
                    <a:lnTo>
                      <a:pt x="11499" y="21376"/>
                    </a:lnTo>
                    <a:lnTo>
                      <a:pt x="11541" y="21605"/>
                    </a:lnTo>
                    <a:lnTo>
                      <a:pt x="11541" y="21605"/>
                    </a:lnTo>
                    <a:lnTo>
                      <a:pt x="11645" y="22374"/>
                    </a:lnTo>
                    <a:lnTo>
                      <a:pt x="11728" y="23164"/>
                    </a:lnTo>
                    <a:lnTo>
                      <a:pt x="11769" y="23954"/>
                    </a:lnTo>
                    <a:lnTo>
                      <a:pt x="11790" y="24744"/>
                    </a:lnTo>
                    <a:lnTo>
                      <a:pt x="11790" y="24744"/>
                    </a:lnTo>
                    <a:lnTo>
                      <a:pt x="11790" y="24994"/>
                    </a:lnTo>
                    <a:lnTo>
                      <a:pt x="11790" y="24994"/>
                    </a:lnTo>
                    <a:lnTo>
                      <a:pt x="11790" y="25784"/>
                    </a:lnTo>
                    <a:lnTo>
                      <a:pt x="11790" y="25784"/>
                    </a:lnTo>
                    <a:lnTo>
                      <a:pt x="11790" y="26844"/>
                    </a:lnTo>
                    <a:lnTo>
                      <a:pt x="11832" y="27905"/>
                    </a:lnTo>
                    <a:lnTo>
                      <a:pt x="11915" y="28965"/>
                    </a:lnTo>
                    <a:lnTo>
                      <a:pt x="12040" y="30026"/>
                    </a:lnTo>
                    <a:lnTo>
                      <a:pt x="12040" y="30026"/>
                    </a:lnTo>
                    <a:lnTo>
                      <a:pt x="12102" y="30338"/>
                    </a:lnTo>
                    <a:lnTo>
                      <a:pt x="12102" y="30338"/>
                    </a:lnTo>
                    <a:lnTo>
                      <a:pt x="12144" y="30566"/>
                    </a:lnTo>
                    <a:lnTo>
                      <a:pt x="12227" y="30753"/>
                    </a:lnTo>
                    <a:lnTo>
                      <a:pt x="12310" y="30920"/>
                    </a:lnTo>
                    <a:lnTo>
                      <a:pt x="12435" y="31045"/>
                    </a:lnTo>
                    <a:lnTo>
                      <a:pt x="12580" y="31128"/>
                    </a:lnTo>
                    <a:lnTo>
                      <a:pt x="12788" y="31211"/>
                    </a:lnTo>
                    <a:lnTo>
                      <a:pt x="13017" y="31273"/>
                    </a:lnTo>
                    <a:lnTo>
                      <a:pt x="13287" y="31315"/>
                    </a:lnTo>
                    <a:lnTo>
                      <a:pt x="13287" y="31315"/>
                    </a:lnTo>
                    <a:lnTo>
                      <a:pt x="14098" y="31419"/>
                    </a:lnTo>
                    <a:lnTo>
                      <a:pt x="14930" y="31481"/>
                    </a:lnTo>
                    <a:lnTo>
                      <a:pt x="15762" y="31523"/>
                    </a:lnTo>
                    <a:lnTo>
                      <a:pt x="16572" y="31544"/>
                    </a:lnTo>
                    <a:lnTo>
                      <a:pt x="16572" y="31544"/>
                    </a:lnTo>
                    <a:lnTo>
                      <a:pt x="17238" y="31544"/>
                    </a:lnTo>
                    <a:lnTo>
                      <a:pt x="17924" y="31502"/>
                    </a:lnTo>
                    <a:lnTo>
                      <a:pt x="18589" y="31460"/>
                    </a:lnTo>
                    <a:lnTo>
                      <a:pt x="19255" y="31377"/>
                    </a:lnTo>
                    <a:lnTo>
                      <a:pt x="19255" y="31377"/>
                    </a:lnTo>
                    <a:lnTo>
                      <a:pt x="19525" y="31336"/>
                    </a:lnTo>
                    <a:lnTo>
                      <a:pt x="19775" y="31294"/>
                    </a:lnTo>
                    <a:lnTo>
                      <a:pt x="20003" y="31232"/>
                    </a:lnTo>
                    <a:lnTo>
                      <a:pt x="20211" y="31148"/>
                    </a:lnTo>
                    <a:lnTo>
                      <a:pt x="20398" y="31065"/>
                    </a:lnTo>
                    <a:lnTo>
                      <a:pt x="20585" y="30982"/>
                    </a:lnTo>
                    <a:lnTo>
                      <a:pt x="20731" y="30857"/>
                    </a:lnTo>
                    <a:lnTo>
                      <a:pt x="20856" y="30733"/>
                    </a:lnTo>
                    <a:lnTo>
                      <a:pt x="20981" y="30608"/>
                    </a:lnTo>
                    <a:lnTo>
                      <a:pt x="21105" y="30442"/>
                    </a:lnTo>
                    <a:lnTo>
                      <a:pt x="21188" y="30275"/>
                    </a:lnTo>
                    <a:lnTo>
                      <a:pt x="21272" y="30067"/>
                    </a:lnTo>
                    <a:lnTo>
                      <a:pt x="21355" y="29859"/>
                    </a:lnTo>
                    <a:lnTo>
                      <a:pt x="21417" y="29631"/>
                    </a:lnTo>
                    <a:lnTo>
                      <a:pt x="21500" y="29111"/>
                    </a:lnTo>
                    <a:lnTo>
                      <a:pt x="21500" y="29111"/>
                    </a:lnTo>
                    <a:lnTo>
                      <a:pt x="21542" y="28820"/>
                    </a:lnTo>
                    <a:lnTo>
                      <a:pt x="21563" y="28508"/>
                    </a:lnTo>
                    <a:lnTo>
                      <a:pt x="21583" y="27905"/>
                    </a:lnTo>
                    <a:lnTo>
                      <a:pt x="21583" y="27905"/>
                    </a:lnTo>
                    <a:lnTo>
                      <a:pt x="21563" y="26990"/>
                    </a:lnTo>
                    <a:lnTo>
                      <a:pt x="21563" y="26990"/>
                    </a:lnTo>
                    <a:lnTo>
                      <a:pt x="21500" y="24744"/>
                    </a:lnTo>
                    <a:lnTo>
                      <a:pt x="21480" y="23601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083"/>
                    </a:lnTo>
                    <a:lnTo>
                      <a:pt x="21521" y="21771"/>
                    </a:lnTo>
                    <a:lnTo>
                      <a:pt x="21563" y="21646"/>
                    </a:lnTo>
                    <a:lnTo>
                      <a:pt x="21604" y="21542"/>
                    </a:lnTo>
                    <a:lnTo>
                      <a:pt x="21646" y="21438"/>
                    </a:lnTo>
                    <a:lnTo>
                      <a:pt x="21729" y="21334"/>
                    </a:lnTo>
                    <a:lnTo>
                      <a:pt x="21791" y="21272"/>
                    </a:lnTo>
                    <a:lnTo>
                      <a:pt x="21895" y="21210"/>
                    </a:lnTo>
                    <a:lnTo>
                      <a:pt x="21999" y="21147"/>
                    </a:lnTo>
                    <a:lnTo>
                      <a:pt x="22124" y="21085"/>
                    </a:lnTo>
                    <a:lnTo>
                      <a:pt x="22436" y="21022"/>
                    </a:lnTo>
                    <a:lnTo>
                      <a:pt x="22810" y="20960"/>
                    </a:lnTo>
                    <a:lnTo>
                      <a:pt x="22810" y="20960"/>
                    </a:lnTo>
                    <a:lnTo>
                      <a:pt x="26865" y="20461"/>
                    </a:lnTo>
                    <a:lnTo>
                      <a:pt x="30919" y="19983"/>
                    </a:lnTo>
                    <a:lnTo>
                      <a:pt x="30919" y="19983"/>
                    </a:lnTo>
                    <a:lnTo>
                      <a:pt x="31647" y="19879"/>
                    </a:lnTo>
                    <a:lnTo>
                      <a:pt x="32229" y="19796"/>
                    </a:lnTo>
                    <a:lnTo>
                      <a:pt x="32458" y="19733"/>
                    </a:lnTo>
                    <a:lnTo>
                      <a:pt x="32666" y="19650"/>
                    </a:lnTo>
                    <a:lnTo>
                      <a:pt x="32853" y="19567"/>
                    </a:lnTo>
                    <a:lnTo>
                      <a:pt x="32999" y="19442"/>
                    </a:lnTo>
                    <a:lnTo>
                      <a:pt x="33123" y="19317"/>
                    </a:lnTo>
                    <a:lnTo>
                      <a:pt x="33248" y="19130"/>
                    </a:lnTo>
                    <a:lnTo>
                      <a:pt x="33352" y="18922"/>
                    </a:lnTo>
                    <a:lnTo>
                      <a:pt x="33435" y="18694"/>
                    </a:lnTo>
                    <a:lnTo>
                      <a:pt x="33539" y="18402"/>
                    </a:lnTo>
                    <a:lnTo>
                      <a:pt x="33623" y="18049"/>
                    </a:lnTo>
                    <a:lnTo>
                      <a:pt x="33810" y="17217"/>
                    </a:lnTo>
                    <a:lnTo>
                      <a:pt x="33810" y="17217"/>
                    </a:lnTo>
                    <a:lnTo>
                      <a:pt x="33830" y="17030"/>
                    </a:lnTo>
                    <a:lnTo>
                      <a:pt x="33830" y="17030"/>
                    </a:lnTo>
                    <a:lnTo>
                      <a:pt x="33872" y="16635"/>
                    </a:lnTo>
                    <a:lnTo>
                      <a:pt x="33914" y="16240"/>
                    </a:lnTo>
                    <a:lnTo>
                      <a:pt x="33934" y="15450"/>
                    </a:lnTo>
                    <a:lnTo>
                      <a:pt x="33934" y="15450"/>
                    </a:lnTo>
                    <a:lnTo>
                      <a:pt x="33914" y="14639"/>
                    </a:lnTo>
                    <a:lnTo>
                      <a:pt x="33851" y="13807"/>
                    </a:lnTo>
                    <a:lnTo>
                      <a:pt x="33768" y="12996"/>
                    </a:lnTo>
                    <a:lnTo>
                      <a:pt x="33664" y="12185"/>
                    </a:lnTo>
                    <a:lnTo>
                      <a:pt x="33664" y="12185"/>
                    </a:lnTo>
                    <a:lnTo>
                      <a:pt x="33623" y="11894"/>
                    </a:lnTo>
                    <a:lnTo>
                      <a:pt x="33560" y="11645"/>
                    </a:lnTo>
                    <a:lnTo>
                      <a:pt x="33498" y="11478"/>
                    </a:lnTo>
                    <a:lnTo>
                      <a:pt x="33394" y="11333"/>
                    </a:lnTo>
                    <a:lnTo>
                      <a:pt x="33248" y="11229"/>
                    </a:lnTo>
                    <a:lnTo>
                      <a:pt x="33061" y="11146"/>
                    </a:lnTo>
                    <a:lnTo>
                      <a:pt x="32832" y="11104"/>
                    </a:lnTo>
                    <a:lnTo>
                      <a:pt x="32520" y="11042"/>
                    </a:lnTo>
                    <a:lnTo>
                      <a:pt x="32520" y="11042"/>
                    </a:lnTo>
                    <a:lnTo>
                      <a:pt x="31543" y="10938"/>
                    </a:lnTo>
                    <a:lnTo>
                      <a:pt x="30545" y="10855"/>
                    </a:lnTo>
                    <a:lnTo>
                      <a:pt x="29547" y="10792"/>
                    </a:lnTo>
                    <a:lnTo>
                      <a:pt x="28549" y="10772"/>
                    </a:lnTo>
                    <a:lnTo>
                      <a:pt x="28549" y="10772"/>
                    </a:lnTo>
                    <a:lnTo>
                      <a:pt x="27884" y="10792"/>
                    </a:lnTo>
                    <a:lnTo>
                      <a:pt x="27218" y="10813"/>
                    </a:lnTo>
                    <a:lnTo>
                      <a:pt x="26553" y="10834"/>
                    </a:lnTo>
                    <a:lnTo>
                      <a:pt x="25888" y="10896"/>
                    </a:lnTo>
                    <a:lnTo>
                      <a:pt x="24557" y="11021"/>
                    </a:lnTo>
                    <a:lnTo>
                      <a:pt x="23226" y="11187"/>
                    </a:lnTo>
                    <a:lnTo>
                      <a:pt x="23226" y="11187"/>
                    </a:lnTo>
                    <a:lnTo>
                      <a:pt x="22810" y="11250"/>
                    </a:lnTo>
                    <a:lnTo>
                      <a:pt x="22374" y="11271"/>
                    </a:lnTo>
                    <a:lnTo>
                      <a:pt x="22374" y="11271"/>
                    </a:lnTo>
                    <a:lnTo>
                      <a:pt x="22145" y="11250"/>
                    </a:lnTo>
                    <a:lnTo>
                      <a:pt x="21895" y="11229"/>
                    </a:lnTo>
                    <a:lnTo>
                      <a:pt x="21895" y="11229"/>
                    </a:lnTo>
                    <a:lnTo>
                      <a:pt x="21791" y="10875"/>
                    </a:lnTo>
                    <a:lnTo>
                      <a:pt x="21729" y="10522"/>
                    </a:lnTo>
                    <a:lnTo>
                      <a:pt x="21667" y="10169"/>
                    </a:lnTo>
                    <a:lnTo>
                      <a:pt x="21625" y="9815"/>
                    </a:lnTo>
                    <a:lnTo>
                      <a:pt x="21563" y="9087"/>
                    </a:lnTo>
                    <a:lnTo>
                      <a:pt x="21542" y="8380"/>
                    </a:lnTo>
                    <a:lnTo>
                      <a:pt x="21542" y="8380"/>
                    </a:lnTo>
                    <a:lnTo>
                      <a:pt x="21542" y="8048"/>
                    </a:lnTo>
                    <a:lnTo>
                      <a:pt x="21542" y="8048"/>
                    </a:lnTo>
                    <a:lnTo>
                      <a:pt x="21563" y="5345"/>
                    </a:lnTo>
                    <a:lnTo>
                      <a:pt x="21563" y="5345"/>
                    </a:lnTo>
                    <a:lnTo>
                      <a:pt x="21563" y="3910"/>
                    </a:lnTo>
                    <a:lnTo>
                      <a:pt x="21542" y="2475"/>
                    </a:lnTo>
                    <a:lnTo>
                      <a:pt x="21542" y="2475"/>
                    </a:lnTo>
                    <a:lnTo>
                      <a:pt x="21521" y="2018"/>
                    </a:lnTo>
                    <a:lnTo>
                      <a:pt x="21459" y="1623"/>
                    </a:lnTo>
                    <a:lnTo>
                      <a:pt x="21396" y="1436"/>
                    </a:lnTo>
                    <a:lnTo>
                      <a:pt x="21334" y="1269"/>
                    </a:lnTo>
                    <a:lnTo>
                      <a:pt x="21272" y="1124"/>
                    </a:lnTo>
                    <a:lnTo>
                      <a:pt x="21188" y="978"/>
                    </a:lnTo>
                    <a:lnTo>
                      <a:pt x="21105" y="853"/>
                    </a:lnTo>
                    <a:lnTo>
                      <a:pt x="21001" y="749"/>
                    </a:lnTo>
                    <a:lnTo>
                      <a:pt x="20897" y="645"/>
                    </a:lnTo>
                    <a:lnTo>
                      <a:pt x="20752" y="562"/>
                    </a:lnTo>
                    <a:lnTo>
                      <a:pt x="20627" y="479"/>
                    </a:lnTo>
                    <a:lnTo>
                      <a:pt x="20481" y="417"/>
                    </a:lnTo>
                    <a:lnTo>
                      <a:pt x="20315" y="354"/>
                    </a:lnTo>
                    <a:lnTo>
                      <a:pt x="20128" y="313"/>
                    </a:lnTo>
                    <a:lnTo>
                      <a:pt x="20128" y="313"/>
                    </a:lnTo>
                    <a:lnTo>
                      <a:pt x="19379" y="188"/>
                    </a:lnTo>
                    <a:lnTo>
                      <a:pt x="18631" y="84"/>
                    </a:lnTo>
                    <a:lnTo>
                      <a:pt x="17903" y="22"/>
                    </a:lnTo>
                    <a:lnTo>
                      <a:pt x="1715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61" name="Google Shape;6161;p37"/>
              <p:cNvSpPr/>
              <p:nvPr/>
            </p:nvSpPr>
            <p:spPr>
              <a:xfrm>
                <a:off x="7115700" y="1354675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extrusionOk="0">
                    <a:moveTo>
                      <a:pt x="18215" y="895"/>
                    </a:moveTo>
                    <a:lnTo>
                      <a:pt x="18963" y="916"/>
                    </a:lnTo>
                    <a:lnTo>
                      <a:pt x="19691" y="978"/>
                    </a:lnTo>
                    <a:lnTo>
                      <a:pt x="20439" y="1082"/>
                    </a:lnTo>
                    <a:lnTo>
                      <a:pt x="21188" y="1207"/>
                    </a:lnTo>
                    <a:lnTo>
                      <a:pt x="21375" y="1248"/>
                    </a:lnTo>
                    <a:lnTo>
                      <a:pt x="21541" y="1311"/>
                    </a:lnTo>
                    <a:lnTo>
                      <a:pt x="21687" y="1373"/>
                    </a:lnTo>
                    <a:lnTo>
                      <a:pt x="21812" y="1456"/>
                    </a:lnTo>
                    <a:lnTo>
                      <a:pt x="21957" y="1539"/>
                    </a:lnTo>
                    <a:lnTo>
                      <a:pt x="22061" y="1643"/>
                    </a:lnTo>
                    <a:lnTo>
                      <a:pt x="22165" y="1747"/>
                    </a:lnTo>
                    <a:lnTo>
                      <a:pt x="22248" y="1872"/>
                    </a:lnTo>
                    <a:lnTo>
                      <a:pt x="22332" y="2018"/>
                    </a:lnTo>
                    <a:lnTo>
                      <a:pt x="22394" y="2163"/>
                    </a:lnTo>
                    <a:lnTo>
                      <a:pt x="22456" y="2330"/>
                    </a:lnTo>
                    <a:lnTo>
                      <a:pt x="22519" y="2517"/>
                    </a:lnTo>
                    <a:lnTo>
                      <a:pt x="22581" y="2912"/>
                    </a:lnTo>
                    <a:lnTo>
                      <a:pt x="22602" y="3369"/>
                    </a:lnTo>
                    <a:lnTo>
                      <a:pt x="22623" y="4804"/>
                    </a:lnTo>
                    <a:lnTo>
                      <a:pt x="22623" y="6239"/>
                    </a:lnTo>
                    <a:lnTo>
                      <a:pt x="22602" y="8942"/>
                    </a:lnTo>
                    <a:lnTo>
                      <a:pt x="22602" y="9274"/>
                    </a:lnTo>
                    <a:lnTo>
                      <a:pt x="22623" y="9981"/>
                    </a:lnTo>
                    <a:lnTo>
                      <a:pt x="22685" y="10709"/>
                    </a:lnTo>
                    <a:lnTo>
                      <a:pt x="22727" y="11063"/>
                    </a:lnTo>
                    <a:lnTo>
                      <a:pt x="22789" y="11416"/>
                    </a:lnTo>
                    <a:lnTo>
                      <a:pt x="22851" y="11769"/>
                    </a:lnTo>
                    <a:lnTo>
                      <a:pt x="22955" y="12123"/>
                    </a:lnTo>
                    <a:lnTo>
                      <a:pt x="23205" y="12144"/>
                    </a:lnTo>
                    <a:lnTo>
                      <a:pt x="23434" y="12165"/>
                    </a:lnTo>
                    <a:lnTo>
                      <a:pt x="23870" y="12144"/>
                    </a:lnTo>
                    <a:lnTo>
                      <a:pt x="24286" y="12081"/>
                    </a:lnTo>
                    <a:lnTo>
                      <a:pt x="25617" y="11915"/>
                    </a:lnTo>
                    <a:lnTo>
                      <a:pt x="26948" y="11790"/>
                    </a:lnTo>
                    <a:lnTo>
                      <a:pt x="27613" y="11728"/>
                    </a:lnTo>
                    <a:lnTo>
                      <a:pt x="28278" y="11707"/>
                    </a:lnTo>
                    <a:lnTo>
                      <a:pt x="28944" y="11686"/>
                    </a:lnTo>
                    <a:lnTo>
                      <a:pt x="29609" y="11666"/>
                    </a:lnTo>
                    <a:lnTo>
                      <a:pt x="30607" y="11686"/>
                    </a:lnTo>
                    <a:lnTo>
                      <a:pt x="31605" y="11749"/>
                    </a:lnTo>
                    <a:lnTo>
                      <a:pt x="32603" y="11832"/>
                    </a:lnTo>
                    <a:lnTo>
                      <a:pt x="33580" y="11936"/>
                    </a:lnTo>
                    <a:lnTo>
                      <a:pt x="33892" y="11998"/>
                    </a:lnTo>
                    <a:lnTo>
                      <a:pt x="34121" y="12040"/>
                    </a:lnTo>
                    <a:lnTo>
                      <a:pt x="34308" y="12123"/>
                    </a:lnTo>
                    <a:lnTo>
                      <a:pt x="34454" y="12227"/>
                    </a:lnTo>
                    <a:lnTo>
                      <a:pt x="34558" y="12372"/>
                    </a:lnTo>
                    <a:lnTo>
                      <a:pt x="34620" y="12539"/>
                    </a:lnTo>
                    <a:lnTo>
                      <a:pt x="34683" y="12788"/>
                    </a:lnTo>
                    <a:lnTo>
                      <a:pt x="34724" y="13079"/>
                    </a:lnTo>
                    <a:lnTo>
                      <a:pt x="34828" y="13890"/>
                    </a:lnTo>
                    <a:lnTo>
                      <a:pt x="34911" y="14701"/>
                    </a:lnTo>
                    <a:lnTo>
                      <a:pt x="34974" y="15533"/>
                    </a:lnTo>
                    <a:lnTo>
                      <a:pt x="34994" y="16344"/>
                    </a:lnTo>
                    <a:lnTo>
                      <a:pt x="34974" y="17134"/>
                    </a:lnTo>
                    <a:lnTo>
                      <a:pt x="34932" y="17529"/>
                    </a:lnTo>
                    <a:lnTo>
                      <a:pt x="34890" y="17924"/>
                    </a:lnTo>
                    <a:lnTo>
                      <a:pt x="34870" y="18111"/>
                    </a:lnTo>
                    <a:lnTo>
                      <a:pt x="34683" y="18943"/>
                    </a:lnTo>
                    <a:lnTo>
                      <a:pt x="34599" y="19296"/>
                    </a:lnTo>
                    <a:lnTo>
                      <a:pt x="34495" y="19588"/>
                    </a:lnTo>
                    <a:lnTo>
                      <a:pt x="34412" y="19816"/>
                    </a:lnTo>
                    <a:lnTo>
                      <a:pt x="34308" y="20024"/>
                    </a:lnTo>
                    <a:lnTo>
                      <a:pt x="34183" y="20211"/>
                    </a:lnTo>
                    <a:lnTo>
                      <a:pt x="34059" y="20336"/>
                    </a:lnTo>
                    <a:lnTo>
                      <a:pt x="33913" y="20461"/>
                    </a:lnTo>
                    <a:lnTo>
                      <a:pt x="33726" y="20544"/>
                    </a:lnTo>
                    <a:lnTo>
                      <a:pt x="33518" y="20627"/>
                    </a:lnTo>
                    <a:lnTo>
                      <a:pt x="33289" y="20690"/>
                    </a:lnTo>
                    <a:lnTo>
                      <a:pt x="32707" y="20773"/>
                    </a:lnTo>
                    <a:lnTo>
                      <a:pt x="31979" y="20877"/>
                    </a:lnTo>
                    <a:lnTo>
                      <a:pt x="27925" y="21355"/>
                    </a:lnTo>
                    <a:lnTo>
                      <a:pt x="23870" y="21854"/>
                    </a:lnTo>
                    <a:lnTo>
                      <a:pt x="23496" y="21916"/>
                    </a:lnTo>
                    <a:lnTo>
                      <a:pt x="23184" y="21979"/>
                    </a:lnTo>
                    <a:lnTo>
                      <a:pt x="23059" y="22041"/>
                    </a:lnTo>
                    <a:lnTo>
                      <a:pt x="22955" y="22104"/>
                    </a:lnTo>
                    <a:lnTo>
                      <a:pt x="22851" y="22166"/>
                    </a:lnTo>
                    <a:lnTo>
                      <a:pt x="22789" y="22228"/>
                    </a:lnTo>
                    <a:lnTo>
                      <a:pt x="22706" y="22332"/>
                    </a:lnTo>
                    <a:lnTo>
                      <a:pt x="22664" y="22436"/>
                    </a:lnTo>
                    <a:lnTo>
                      <a:pt x="22623" y="22540"/>
                    </a:lnTo>
                    <a:lnTo>
                      <a:pt x="22581" y="22665"/>
                    </a:lnTo>
                    <a:lnTo>
                      <a:pt x="22540" y="22977"/>
                    </a:lnTo>
                    <a:lnTo>
                      <a:pt x="22540" y="23372"/>
                    </a:lnTo>
                    <a:lnTo>
                      <a:pt x="22540" y="24495"/>
                    </a:lnTo>
                    <a:lnTo>
                      <a:pt x="22560" y="25638"/>
                    </a:lnTo>
                    <a:lnTo>
                      <a:pt x="22623" y="27884"/>
                    </a:lnTo>
                    <a:lnTo>
                      <a:pt x="22643" y="28799"/>
                    </a:lnTo>
                    <a:lnTo>
                      <a:pt x="22623" y="29402"/>
                    </a:lnTo>
                    <a:lnTo>
                      <a:pt x="22602" y="29714"/>
                    </a:lnTo>
                    <a:lnTo>
                      <a:pt x="22560" y="30005"/>
                    </a:lnTo>
                    <a:lnTo>
                      <a:pt x="22477" y="30525"/>
                    </a:lnTo>
                    <a:lnTo>
                      <a:pt x="22415" y="30753"/>
                    </a:lnTo>
                    <a:lnTo>
                      <a:pt x="22332" y="30961"/>
                    </a:lnTo>
                    <a:lnTo>
                      <a:pt x="22248" y="31169"/>
                    </a:lnTo>
                    <a:lnTo>
                      <a:pt x="22165" y="31336"/>
                    </a:lnTo>
                    <a:lnTo>
                      <a:pt x="22041" y="31502"/>
                    </a:lnTo>
                    <a:lnTo>
                      <a:pt x="21916" y="31627"/>
                    </a:lnTo>
                    <a:lnTo>
                      <a:pt x="21791" y="31751"/>
                    </a:lnTo>
                    <a:lnTo>
                      <a:pt x="21645" y="31876"/>
                    </a:lnTo>
                    <a:lnTo>
                      <a:pt x="21458" y="31959"/>
                    </a:lnTo>
                    <a:lnTo>
                      <a:pt x="21271" y="32042"/>
                    </a:lnTo>
                    <a:lnTo>
                      <a:pt x="21063" y="32126"/>
                    </a:lnTo>
                    <a:lnTo>
                      <a:pt x="20835" y="32188"/>
                    </a:lnTo>
                    <a:lnTo>
                      <a:pt x="20585" y="32230"/>
                    </a:lnTo>
                    <a:lnTo>
                      <a:pt x="20315" y="32271"/>
                    </a:lnTo>
                    <a:lnTo>
                      <a:pt x="19649" y="32354"/>
                    </a:lnTo>
                    <a:lnTo>
                      <a:pt x="18984" y="32396"/>
                    </a:lnTo>
                    <a:lnTo>
                      <a:pt x="18298" y="32438"/>
                    </a:lnTo>
                    <a:lnTo>
                      <a:pt x="17632" y="32438"/>
                    </a:lnTo>
                    <a:lnTo>
                      <a:pt x="16822" y="32417"/>
                    </a:lnTo>
                    <a:lnTo>
                      <a:pt x="15990" y="32375"/>
                    </a:lnTo>
                    <a:lnTo>
                      <a:pt x="15158" y="32313"/>
                    </a:lnTo>
                    <a:lnTo>
                      <a:pt x="14347" y="32209"/>
                    </a:lnTo>
                    <a:lnTo>
                      <a:pt x="14077" y="32167"/>
                    </a:lnTo>
                    <a:lnTo>
                      <a:pt x="13848" y="32105"/>
                    </a:lnTo>
                    <a:lnTo>
                      <a:pt x="13640" y="32022"/>
                    </a:lnTo>
                    <a:lnTo>
                      <a:pt x="13495" y="31939"/>
                    </a:lnTo>
                    <a:lnTo>
                      <a:pt x="13370" y="31814"/>
                    </a:lnTo>
                    <a:lnTo>
                      <a:pt x="13287" y="31647"/>
                    </a:lnTo>
                    <a:lnTo>
                      <a:pt x="13204" y="31460"/>
                    </a:lnTo>
                    <a:lnTo>
                      <a:pt x="13162" y="31232"/>
                    </a:lnTo>
                    <a:lnTo>
                      <a:pt x="13100" y="30920"/>
                    </a:lnTo>
                    <a:lnTo>
                      <a:pt x="12975" y="29859"/>
                    </a:lnTo>
                    <a:lnTo>
                      <a:pt x="12892" y="28799"/>
                    </a:lnTo>
                    <a:lnTo>
                      <a:pt x="12850" y="27738"/>
                    </a:lnTo>
                    <a:lnTo>
                      <a:pt x="12850" y="26678"/>
                    </a:lnTo>
                    <a:lnTo>
                      <a:pt x="12850" y="25888"/>
                    </a:lnTo>
                    <a:lnTo>
                      <a:pt x="12850" y="25638"/>
                    </a:lnTo>
                    <a:lnTo>
                      <a:pt x="12829" y="24848"/>
                    </a:lnTo>
                    <a:lnTo>
                      <a:pt x="12788" y="24058"/>
                    </a:lnTo>
                    <a:lnTo>
                      <a:pt x="12705" y="23268"/>
                    </a:lnTo>
                    <a:lnTo>
                      <a:pt x="12601" y="22499"/>
                    </a:lnTo>
                    <a:lnTo>
                      <a:pt x="12559" y="22270"/>
                    </a:lnTo>
                    <a:lnTo>
                      <a:pt x="12497" y="22041"/>
                    </a:lnTo>
                    <a:lnTo>
                      <a:pt x="12413" y="21812"/>
                    </a:lnTo>
                    <a:lnTo>
                      <a:pt x="12351" y="21646"/>
                    </a:lnTo>
                    <a:lnTo>
                      <a:pt x="12268" y="21501"/>
                    </a:lnTo>
                    <a:lnTo>
                      <a:pt x="12185" y="21397"/>
                    </a:lnTo>
                    <a:lnTo>
                      <a:pt x="12081" y="21313"/>
                    </a:lnTo>
                    <a:lnTo>
                      <a:pt x="11977" y="21251"/>
                    </a:lnTo>
                    <a:lnTo>
                      <a:pt x="11831" y="21209"/>
                    </a:lnTo>
                    <a:lnTo>
                      <a:pt x="11686" y="21209"/>
                    </a:lnTo>
                    <a:lnTo>
                      <a:pt x="11457" y="21230"/>
                    </a:lnTo>
                    <a:lnTo>
                      <a:pt x="11187" y="21251"/>
                    </a:lnTo>
                    <a:lnTo>
                      <a:pt x="9253" y="21584"/>
                    </a:lnTo>
                    <a:lnTo>
                      <a:pt x="8276" y="21729"/>
                    </a:lnTo>
                    <a:lnTo>
                      <a:pt x="7319" y="21875"/>
                    </a:lnTo>
                    <a:lnTo>
                      <a:pt x="6571" y="21958"/>
                    </a:lnTo>
                    <a:lnTo>
                      <a:pt x="5822" y="22041"/>
                    </a:lnTo>
                    <a:lnTo>
                      <a:pt x="5074" y="22083"/>
                    </a:lnTo>
                    <a:lnTo>
                      <a:pt x="3805" y="22083"/>
                    </a:lnTo>
                    <a:lnTo>
                      <a:pt x="3265" y="22062"/>
                    </a:lnTo>
                    <a:lnTo>
                      <a:pt x="2890" y="22020"/>
                    </a:lnTo>
                    <a:lnTo>
                      <a:pt x="2578" y="21958"/>
                    </a:lnTo>
                    <a:lnTo>
                      <a:pt x="2433" y="21896"/>
                    </a:lnTo>
                    <a:lnTo>
                      <a:pt x="2308" y="21854"/>
                    </a:lnTo>
                    <a:lnTo>
                      <a:pt x="2204" y="21792"/>
                    </a:lnTo>
                    <a:lnTo>
                      <a:pt x="2100" y="21708"/>
                    </a:lnTo>
                    <a:lnTo>
                      <a:pt x="1996" y="21625"/>
                    </a:lnTo>
                    <a:lnTo>
                      <a:pt x="1913" y="21521"/>
                    </a:lnTo>
                    <a:lnTo>
                      <a:pt x="1830" y="21417"/>
                    </a:lnTo>
                    <a:lnTo>
                      <a:pt x="1747" y="21293"/>
                    </a:lnTo>
                    <a:lnTo>
                      <a:pt x="1622" y="21001"/>
                    </a:lnTo>
                    <a:lnTo>
                      <a:pt x="1518" y="20648"/>
                    </a:lnTo>
                    <a:lnTo>
                      <a:pt x="1331" y="19816"/>
                    </a:lnTo>
                    <a:lnTo>
                      <a:pt x="1185" y="18964"/>
                    </a:lnTo>
                    <a:lnTo>
                      <a:pt x="1144" y="18548"/>
                    </a:lnTo>
                    <a:lnTo>
                      <a:pt x="1102" y="18111"/>
                    </a:lnTo>
                    <a:lnTo>
                      <a:pt x="1081" y="17695"/>
                    </a:lnTo>
                    <a:lnTo>
                      <a:pt x="1061" y="17259"/>
                    </a:lnTo>
                    <a:lnTo>
                      <a:pt x="1081" y="16677"/>
                    </a:lnTo>
                    <a:lnTo>
                      <a:pt x="1102" y="16406"/>
                    </a:lnTo>
                    <a:lnTo>
                      <a:pt x="1144" y="16136"/>
                    </a:lnTo>
                    <a:lnTo>
                      <a:pt x="1206" y="15866"/>
                    </a:lnTo>
                    <a:lnTo>
                      <a:pt x="1269" y="15637"/>
                    </a:lnTo>
                    <a:lnTo>
                      <a:pt x="1352" y="15387"/>
                    </a:lnTo>
                    <a:lnTo>
                      <a:pt x="1456" y="15179"/>
                    </a:lnTo>
                    <a:lnTo>
                      <a:pt x="1560" y="14972"/>
                    </a:lnTo>
                    <a:lnTo>
                      <a:pt x="1705" y="14784"/>
                    </a:lnTo>
                    <a:lnTo>
                      <a:pt x="1851" y="14597"/>
                    </a:lnTo>
                    <a:lnTo>
                      <a:pt x="2017" y="14431"/>
                    </a:lnTo>
                    <a:lnTo>
                      <a:pt x="2204" y="14285"/>
                    </a:lnTo>
                    <a:lnTo>
                      <a:pt x="2391" y="14140"/>
                    </a:lnTo>
                    <a:lnTo>
                      <a:pt x="2599" y="14015"/>
                    </a:lnTo>
                    <a:lnTo>
                      <a:pt x="2849" y="13890"/>
                    </a:lnTo>
                    <a:lnTo>
                      <a:pt x="3098" y="13786"/>
                    </a:lnTo>
                    <a:lnTo>
                      <a:pt x="3369" y="13682"/>
                    </a:lnTo>
                    <a:lnTo>
                      <a:pt x="4076" y="13474"/>
                    </a:lnTo>
                    <a:lnTo>
                      <a:pt x="4803" y="13267"/>
                    </a:lnTo>
                    <a:lnTo>
                      <a:pt x="5531" y="13100"/>
                    </a:lnTo>
                    <a:lnTo>
                      <a:pt x="6259" y="12955"/>
                    </a:lnTo>
                    <a:lnTo>
                      <a:pt x="7007" y="12830"/>
                    </a:lnTo>
                    <a:lnTo>
                      <a:pt x="7735" y="12705"/>
                    </a:lnTo>
                    <a:lnTo>
                      <a:pt x="9232" y="12518"/>
                    </a:lnTo>
                    <a:lnTo>
                      <a:pt x="10958" y="12331"/>
                    </a:lnTo>
                    <a:lnTo>
                      <a:pt x="12746" y="12144"/>
                    </a:lnTo>
                    <a:lnTo>
                      <a:pt x="12809" y="11832"/>
                    </a:lnTo>
                    <a:lnTo>
                      <a:pt x="12850" y="11499"/>
                    </a:lnTo>
                    <a:lnTo>
                      <a:pt x="12871" y="11187"/>
                    </a:lnTo>
                    <a:lnTo>
                      <a:pt x="12892" y="10875"/>
                    </a:lnTo>
                    <a:lnTo>
                      <a:pt x="12871" y="9919"/>
                    </a:lnTo>
                    <a:lnTo>
                      <a:pt x="12871" y="9815"/>
                    </a:lnTo>
                    <a:lnTo>
                      <a:pt x="12871" y="8651"/>
                    </a:lnTo>
                    <a:lnTo>
                      <a:pt x="12871" y="7507"/>
                    </a:lnTo>
                    <a:lnTo>
                      <a:pt x="12871" y="6447"/>
                    </a:lnTo>
                    <a:lnTo>
                      <a:pt x="12892" y="5407"/>
                    </a:lnTo>
                    <a:lnTo>
                      <a:pt x="12954" y="4346"/>
                    </a:lnTo>
                    <a:lnTo>
                      <a:pt x="13037" y="3307"/>
                    </a:lnTo>
                    <a:lnTo>
                      <a:pt x="13100" y="2953"/>
                    </a:lnTo>
                    <a:lnTo>
                      <a:pt x="13183" y="2641"/>
                    </a:lnTo>
                    <a:lnTo>
                      <a:pt x="13308" y="2371"/>
                    </a:lnTo>
                    <a:lnTo>
                      <a:pt x="13453" y="2122"/>
                    </a:lnTo>
                    <a:lnTo>
                      <a:pt x="13640" y="1893"/>
                    </a:lnTo>
                    <a:lnTo>
                      <a:pt x="13869" y="1706"/>
                    </a:lnTo>
                    <a:lnTo>
                      <a:pt x="14118" y="1560"/>
                    </a:lnTo>
                    <a:lnTo>
                      <a:pt x="14430" y="1435"/>
                    </a:lnTo>
                    <a:lnTo>
                      <a:pt x="14617" y="1373"/>
                    </a:lnTo>
                    <a:lnTo>
                      <a:pt x="15075" y="1269"/>
                    </a:lnTo>
                    <a:lnTo>
                      <a:pt x="15512" y="1165"/>
                    </a:lnTo>
                    <a:lnTo>
                      <a:pt x="15969" y="1082"/>
                    </a:lnTo>
                    <a:lnTo>
                      <a:pt x="16406" y="1020"/>
                    </a:lnTo>
                    <a:lnTo>
                      <a:pt x="16863" y="978"/>
                    </a:lnTo>
                    <a:lnTo>
                      <a:pt x="17300" y="936"/>
                    </a:lnTo>
                    <a:lnTo>
                      <a:pt x="17757" y="916"/>
                    </a:lnTo>
                    <a:lnTo>
                      <a:pt x="18215" y="895"/>
                    </a:lnTo>
                    <a:close/>
                    <a:moveTo>
                      <a:pt x="17882" y="1"/>
                    </a:moveTo>
                    <a:lnTo>
                      <a:pt x="17362" y="42"/>
                    </a:lnTo>
                    <a:lnTo>
                      <a:pt x="16822" y="105"/>
                    </a:lnTo>
                    <a:lnTo>
                      <a:pt x="16302" y="167"/>
                    </a:lnTo>
                    <a:lnTo>
                      <a:pt x="15782" y="271"/>
                    </a:lnTo>
                    <a:lnTo>
                      <a:pt x="15241" y="396"/>
                    </a:lnTo>
                    <a:lnTo>
                      <a:pt x="14721" y="562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6"/>
                    </a:lnTo>
                    <a:lnTo>
                      <a:pt x="13536" y="1020"/>
                    </a:lnTo>
                    <a:lnTo>
                      <a:pt x="13391" y="1103"/>
                    </a:lnTo>
                    <a:lnTo>
                      <a:pt x="13245" y="1228"/>
                    </a:lnTo>
                    <a:lnTo>
                      <a:pt x="13120" y="1331"/>
                    </a:lnTo>
                    <a:lnTo>
                      <a:pt x="12892" y="1602"/>
                    </a:lnTo>
                    <a:lnTo>
                      <a:pt x="12684" y="1872"/>
                    </a:lnTo>
                    <a:lnTo>
                      <a:pt x="12517" y="2205"/>
                    </a:lnTo>
                    <a:lnTo>
                      <a:pt x="12393" y="2558"/>
                    </a:lnTo>
                    <a:lnTo>
                      <a:pt x="12289" y="2933"/>
                    </a:lnTo>
                    <a:lnTo>
                      <a:pt x="12164" y="3619"/>
                    </a:lnTo>
                    <a:lnTo>
                      <a:pt x="12081" y="4284"/>
                    </a:lnTo>
                    <a:lnTo>
                      <a:pt x="12018" y="4970"/>
                    </a:lnTo>
                    <a:lnTo>
                      <a:pt x="11977" y="5656"/>
                    </a:lnTo>
                    <a:lnTo>
                      <a:pt x="11956" y="6322"/>
                    </a:lnTo>
                    <a:lnTo>
                      <a:pt x="11956" y="7008"/>
                    </a:lnTo>
                    <a:lnTo>
                      <a:pt x="11977" y="8380"/>
                    </a:lnTo>
                    <a:lnTo>
                      <a:pt x="11998" y="9108"/>
                    </a:lnTo>
                    <a:lnTo>
                      <a:pt x="12039" y="9836"/>
                    </a:lnTo>
                    <a:lnTo>
                      <a:pt x="12122" y="11270"/>
                    </a:lnTo>
                    <a:lnTo>
                      <a:pt x="12018" y="11312"/>
                    </a:lnTo>
                    <a:lnTo>
                      <a:pt x="11914" y="11354"/>
                    </a:lnTo>
                    <a:lnTo>
                      <a:pt x="11727" y="11374"/>
                    </a:lnTo>
                    <a:lnTo>
                      <a:pt x="11603" y="11354"/>
                    </a:lnTo>
                    <a:lnTo>
                      <a:pt x="11436" y="11354"/>
                    </a:lnTo>
                    <a:lnTo>
                      <a:pt x="10272" y="11416"/>
                    </a:lnTo>
                    <a:lnTo>
                      <a:pt x="9107" y="11520"/>
                    </a:lnTo>
                    <a:lnTo>
                      <a:pt x="7964" y="11645"/>
                    </a:lnTo>
                    <a:lnTo>
                      <a:pt x="6820" y="11832"/>
                    </a:lnTo>
                    <a:lnTo>
                      <a:pt x="6259" y="11957"/>
                    </a:lnTo>
                    <a:lnTo>
                      <a:pt x="5697" y="12061"/>
                    </a:lnTo>
                    <a:lnTo>
                      <a:pt x="5136" y="12206"/>
                    </a:lnTo>
                    <a:lnTo>
                      <a:pt x="4575" y="12352"/>
                    </a:lnTo>
                    <a:lnTo>
                      <a:pt x="4013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142" y="13163"/>
                    </a:lnTo>
                    <a:lnTo>
                      <a:pt x="1934" y="13267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3" y="13641"/>
                    </a:lnTo>
                    <a:lnTo>
                      <a:pt x="1227" y="13786"/>
                    </a:lnTo>
                    <a:lnTo>
                      <a:pt x="1081" y="13932"/>
                    </a:lnTo>
                    <a:lnTo>
                      <a:pt x="936" y="14098"/>
                    </a:lnTo>
                    <a:lnTo>
                      <a:pt x="811" y="14265"/>
                    </a:lnTo>
                    <a:lnTo>
                      <a:pt x="686" y="14431"/>
                    </a:lnTo>
                    <a:lnTo>
                      <a:pt x="582" y="14618"/>
                    </a:lnTo>
                    <a:lnTo>
                      <a:pt x="478" y="14826"/>
                    </a:lnTo>
                    <a:lnTo>
                      <a:pt x="395" y="15034"/>
                    </a:lnTo>
                    <a:lnTo>
                      <a:pt x="333" y="15242"/>
                    </a:lnTo>
                    <a:lnTo>
                      <a:pt x="270" y="15450"/>
                    </a:lnTo>
                    <a:lnTo>
                      <a:pt x="208" y="15679"/>
                    </a:lnTo>
                    <a:lnTo>
                      <a:pt x="125" y="16240"/>
                    </a:lnTo>
                    <a:lnTo>
                      <a:pt x="42" y="16781"/>
                    </a:lnTo>
                    <a:lnTo>
                      <a:pt x="0" y="17321"/>
                    </a:lnTo>
                    <a:lnTo>
                      <a:pt x="0" y="17883"/>
                    </a:lnTo>
                    <a:lnTo>
                      <a:pt x="0" y="18423"/>
                    </a:lnTo>
                    <a:lnTo>
                      <a:pt x="42" y="18964"/>
                    </a:lnTo>
                    <a:lnTo>
                      <a:pt x="104" y="19525"/>
                    </a:lnTo>
                    <a:lnTo>
                      <a:pt x="187" y="20066"/>
                    </a:lnTo>
                    <a:lnTo>
                      <a:pt x="291" y="20502"/>
                    </a:lnTo>
                    <a:lnTo>
                      <a:pt x="395" y="20898"/>
                    </a:lnTo>
                    <a:lnTo>
                      <a:pt x="520" y="21272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8" y="22228"/>
                    </a:lnTo>
                    <a:lnTo>
                      <a:pt x="1206" y="22499"/>
                    </a:lnTo>
                    <a:lnTo>
                      <a:pt x="1435" y="22748"/>
                    </a:lnTo>
                    <a:lnTo>
                      <a:pt x="1684" y="22977"/>
                    </a:lnTo>
                    <a:lnTo>
                      <a:pt x="1955" y="23164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5" y="23767"/>
                    </a:lnTo>
                    <a:lnTo>
                      <a:pt x="3701" y="23871"/>
                    </a:lnTo>
                    <a:lnTo>
                      <a:pt x="4117" y="23954"/>
                    </a:lnTo>
                    <a:lnTo>
                      <a:pt x="4658" y="24037"/>
                    </a:lnTo>
                    <a:lnTo>
                      <a:pt x="5178" y="24100"/>
                    </a:lnTo>
                    <a:lnTo>
                      <a:pt x="5718" y="24120"/>
                    </a:lnTo>
                    <a:lnTo>
                      <a:pt x="6238" y="24141"/>
                    </a:lnTo>
                    <a:lnTo>
                      <a:pt x="7049" y="24120"/>
                    </a:lnTo>
                    <a:lnTo>
                      <a:pt x="8213" y="24037"/>
                    </a:lnTo>
                    <a:lnTo>
                      <a:pt x="9357" y="23912"/>
                    </a:lnTo>
                    <a:lnTo>
                      <a:pt x="10521" y="23746"/>
                    </a:lnTo>
                    <a:lnTo>
                      <a:pt x="11706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4" y="27094"/>
                    </a:lnTo>
                    <a:lnTo>
                      <a:pt x="11935" y="28196"/>
                    </a:lnTo>
                    <a:lnTo>
                      <a:pt x="12018" y="29256"/>
                    </a:lnTo>
                    <a:lnTo>
                      <a:pt x="12060" y="29797"/>
                    </a:lnTo>
                    <a:lnTo>
                      <a:pt x="12122" y="30337"/>
                    </a:lnTo>
                    <a:lnTo>
                      <a:pt x="12206" y="30878"/>
                    </a:lnTo>
                    <a:lnTo>
                      <a:pt x="12309" y="31398"/>
                    </a:lnTo>
                    <a:lnTo>
                      <a:pt x="12393" y="31939"/>
                    </a:lnTo>
                    <a:lnTo>
                      <a:pt x="12517" y="32458"/>
                    </a:lnTo>
                    <a:lnTo>
                      <a:pt x="12642" y="32895"/>
                    </a:lnTo>
                    <a:lnTo>
                      <a:pt x="12725" y="33082"/>
                    </a:lnTo>
                    <a:lnTo>
                      <a:pt x="12809" y="33269"/>
                    </a:lnTo>
                    <a:lnTo>
                      <a:pt x="12912" y="33436"/>
                    </a:lnTo>
                    <a:lnTo>
                      <a:pt x="13016" y="33581"/>
                    </a:lnTo>
                    <a:lnTo>
                      <a:pt x="13141" y="33727"/>
                    </a:lnTo>
                    <a:lnTo>
                      <a:pt x="13266" y="33872"/>
                    </a:lnTo>
                    <a:lnTo>
                      <a:pt x="13391" y="33997"/>
                    </a:lnTo>
                    <a:lnTo>
                      <a:pt x="13557" y="34101"/>
                    </a:lnTo>
                    <a:lnTo>
                      <a:pt x="13703" y="34205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4"/>
                    </a:lnTo>
                    <a:lnTo>
                      <a:pt x="14472" y="34496"/>
                    </a:lnTo>
                    <a:lnTo>
                      <a:pt x="14680" y="34538"/>
                    </a:lnTo>
                    <a:lnTo>
                      <a:pt x="15200" y="34600"/>
                    </a:lnTo>
                    <a:lnTo>
                      <a:pt x="15720" y="34662"/>
                    </a:lnTo>
                    <a:lnTo>
                      <a:pt x="16219" y="34683"/>
                    </a:lnTo>
                    <a:lnTo>
                      <a:pt x="16738" y="34704"/>
                    </a:lnTo>
                    <a:lnTo>
                      <a:pt x="17445" y="34683"/>
                    </a:lnTo>
                    <a:lnTo>
                      <a:pt x="18131" y="34621"/>
                    </a:lnTo>
                    <a:lnTo>
                      <a:pt x="18818" y="34538"/>
                    </a:lnTo>
                    <a:lnTo>
                      <a:pt x="19525" y="34413"/>
                    </a:lnTo>
                    <a:lnTo>
                      <a:pt x="20211" y="34267"/>
                    </a:lnTo>
                    <a:lnTo>
                      <a:pt x="20876" y="34080"/>
                    </a:lnTo>
                    <a:lnTo>
                      <a:pt x="21562" y="33872"/>
                    </a:lnTo>
                    <a:lnTo>
                      <a:pt x="22248" y="33644"/>
                    </a:lnTo>
                    <a:lnTo>
                      <a:pt x="22477" y="33540"/>
                    </a:lnTo>
                    <a:lnTo>
                      <a:pt x="22685" y="33415"/>
                    </a:lnTo>
                    <a:lnTo>
                      <a:pt x="22872" y="33269"/>
                    </a:lnTo>
                    <a:lnTo>
                      <a:pt x="23039" y="33124"/>
                    </a:lnTo>
                    <a:lnTo>
                      <a:pt x="23205" y="32937"/>
                    </a:lnTo>
                    <a:lnTo>
                      <a:pt x="23330" y="32729"/>
                    </a:lnTo>
                    <a:lnTo>
                      <a:pt x="23475" y="32542"/>
                    </a:lnTo>
                    <a:lnTo>
                      <a:pt x="23600" y="32313"/>
                    </a:lnTo>
                    <a:lnTo>
                      <a:pt x="23746" y="32022"/>
                    </a:lnTo>
                    <a:lnTo>
                      <a:pt x="23870" y="31710"/>
                    </a:lnTo>
                    <a:lnTo>
                      <a:pt x="23995" y="31398"/>
                    </a:lnTo>
                    <a:lnTo>
                      <a:pt x="24099" y="31086"/>
                    </a:lnTo>
                    <a:lnTo>
                      <a:pt x="24182" y="30774"/>
                    </a:lnTo>
                    <a:lnTo>
                      <a:pt x="24245" y="30462"/>
                    </a:lnTo>
                    <a:lnTo>
                      <a:pt x="24369" y="29838"/>
                    </a:lnTo>
                    <a:lnTo>
                      <a:pt x="24432" y="29194"/>
                    </a:lnTo>
                    <a:lnTo>
                      <a:pt x="24473" y="28528"/>
                    </a:lnTo>
                    <a:lnTo>
                      <a:pt x="24473" y="27884"/>
                    </a:lnTo>
                    <a:lnTo>
                      <a:pt x="24473" y="27219"/>
                    </a:lnTo>
                    <a:lnTo>
                      <a:pt x="24452" y="26428"/>
                    </a:lnTo>
                    <a:lnTo>
                      <a:pt x="24452" y="25638"/>
                    </a:lnTo>
                    <a:lnTo>
                      <a:pt x="24473" y="24037"/>
                    </a:lnTo>
                    <a:lnTo>
                      <a:pt x="24681" y="24037"/>
                    </a:lnTo>
                    <a:lnTo>
                      <a:pt x="25679" y="24016"/>
                    </a:lnTo>
                    <a:lnTo>
                      <a:pt x="26698" y="23954"/>
                    </a:lnTo>
                    <a:lnTo>
                      <a:pt x="28736" y="23829"/>
                    </a:lnTo>
                    <a:lnTo>
                      <a:pt x="29963" y="23767"/>
                    </a:lnTo>
                    <a:lnTo>
                      <a:pt x="31189" y="23663"/>
                    </a:lnTo>
                    <a:lnTo>
                      <a:pt x="31792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3" y="22998"/>
                    </a:lnTo>
                    <a:lnTo>
                      <a:pt x="35015" y="22852"/>
                    </a:lnTo>
                    <a:lnTo>
                      <a:pt x="35306" y="22706"/>
                    </a:lnTo>
                    <a:lnTo>
                      <a:pt x="35577" y="22540"/>
                    </a:lnTo>
                    <a:lnTo>
                      <a:pt x="35805" y="22374"/>
                    </a:lnTo>
                    <a:lnTo>
                      <a:pt x="36034" y="22166"/>
                    </a:lnTo>
                    <a:lnTo>
                      <a:pt x="36221" y="21958"/>
                    </a:lnTo>
                    <a:lnTo>
                      <a:pt x="36408" y="21708"/>
                    </a:lnTo>
                    <a:lnTo>
                      <a:pt x="36575" y="21459"/>
                    </a:lnTo>
                    <a:lnTo>
                      <a:pt x="36699" y="21189"/>
                    </a:lnTo>
                    <a:lnTo>
                      <a:pt x="36824" y="20877"/>
                    </a:lnTo>
                    <a:lnTo>
                      <a:pt x="36928" y="20565"/>
                    </a:lnTo>
                    <a:lnTo>
                      <a:pt x="36991" y="20211"/>
                    </a:lnTo>
                    <a:lnTo>
                      <a:pt x="37053" y="19858"/>
                    </a:lnTo>
                    <a:lnTo>
                      <a:pt x="37115" y="19463"/>
                    </a:lnTo>
                    <a:lnTo>
                      <a:pt x="37157" y="19068"/>
                    </a:lnTo>
                    <a:lnTo>
                      <a:pt x="37178" y="18257"/>
                    </a:lnTo>
                    <a:lnTo>
                      <a:pt x="37178" y="17467"/>
                    </a:lnTo>
                    <a:lnTo>
                      <a:pt x="37136" y="16677"/>
                    </a:lnTo>
                    <a:lnTo>
                      <a:pt x="37032" y="15907"/>
                    </a:lnTo>
                    <a:lnTo>
                      <a:pt x="36907" y="15117"/>
                    </a:lnTo>
                    <a:lnTo>
                      <a:pt x="36762" y="14348"/>
                    </a:lnTo>
                    <a:lnTo>
                      <a:pt x="36575" y="13578"/>
                    </a:lnTo>
                    <a:lnTo>
                      <a:pt x="36491" y="13267"/>
                    </a:lnTo>
                    <a:lnTo>
                      <a:pt x="36388" y="12996"/>
                    </a:lnTo>
                    <a:lnTo>
                      <a:pt x="36284" y="12726"/>
                    </a:lnTo>
                    <a:lnTo>
                      <a:pt x="36159" y="12476"/>
                    </a:lnTo>
                    <a:lnTo>
                      <a:pt x="36013" y="12248"/>
                    </a:lnTo>
                    <a:lnTo>
                      <a:pt x="35847" y="12040"/>
                    </a:lnTo>
                    <a:lnTo>
                      <a:pt x="35660" y="11832"/>
                    </a:lnTo>
                    <a:lnTo>
                      <a:pt x="35473" y="11645"/>
                    </a:lnTo>
                    <a:lnTo>
                      <a:pt x="35265" y="11478"/>
                    </a:lnTo>
                    <a:lnTo>
                      <a:pt x="35057" y="11333"/>
                    </a:lnTo>
                    <a:lnTo>
                      <a:pt x="34807" y="11187"/>
                    </a:lnTo>
                    <a:lnTo>
                      <a:pt x="34558" y="11063"/>
                    </a:lnTo>
                    <a:lnTo>
                      <a:pt x="34308" y="10959"/>
                    </a:lnTo>
                    <a:lnTo>
                      <a:pt x="34017" y="10875"/>
                    </a:lnTo>
                    <a:lnTo>
                      <a:pt x="33726" y="10813"/>
                    </a:lnTo>
                    <a:lnTo>
                      <a:pt x="33414" y="10751"/>
                    </a:lnTo>
                    <a:lnTo>
                      <a:pt x="32562" y="10647"/>
                    </a:lnTo>
                    <a:lnTo>
                      <a:pt x="31688" y="10563"/>
                    </a:lnTo>
                    <a:lnTo>
                      <a:pt x="30815" y="10522"/>
                    </a:lnTo>
                    <a:lnTo>
                      <a:pt x="29963" y="10501"/>
                    </a:lnTo>
                    <a:lnTo>
                      <a:pt x="29027" y="10522"/>
                    </a:lnTo>
                    <a:lnTo>
                      <a:pt x="28112" y="10563"/>
                    </a:lnTo>
                    <a:lnTo>
                      <a:pt x="27197" y="10626"/>
                    </a:lnTo>
                    <a:lnTo>
                      <a:pt x="26282" y="10709"/>
                    </a:lnTo>
                    <a:lnTo>
                      <a:pt x="25950" y="10751"/>
                    </a:lnTo>
                    <a:lnTo>
                      <a:pt x="25617" y="10813"/>
                    </a:lnTo>
                    <a:lnTo>
                      <a:pt x="25305" y="10855"/>
                    </a:lnTo>
                    <a:lnTo>
                      <a:pt x="24972" y="10875"/>
                    </a:lnTo>
                    <a:lnTo>
                      <a:pt x="24764" y="10855"/>
                    </a:lnTo>
                    <a:lnTo>
                      <a:pt x="24577" y="10834"/>
                    </a:lnTo>
                    <a:lnTo>
                      <a:pt x="24598" y="10252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1"/>
                    </a:lnTo>
                    <a:lnTo>
                      <a:pt x="24806" y="6904"/>
                    </a:lnTo>
                    <a:lnTo>
                      <a:pt x="24764" y="6218"/>
                    </a:lnTo>
                    <a:lnTo>
                      <a:pt x="24702" y="5511"/>
                    </a:lnTo>
                    <a:lnTo>
                      <a:pt x="24640" y="4825"/>
                    </a:lnTo>
                    <a:lnTo>
                      <a:pt x="24536" y="4139"/>
                    </a:lnTo>
                    <a:lnTo>
                      <a:pt x="24473" y="3806"/>
                    </a:lnTo>
                    <a:lnTo>
                      <a:pt x="24390" y="3494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8" y="2579"/>
                    </a:lnTo>
                    <a:lnTo>
                      <a:pt x="23933" y="2309"/>
                    </a:lnTo>
                    <a:lnTo>
                      <a:pt x="23787" y="2038"/>
                    </a:lnTo>
                    <a:lnTo>
                      <a:pt x="23621" y="1789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4"/>
                    </a:lnTo>
                    <a:lnTo>
                      <a:pt x="22747" y="936"/>
                    </a:lnTo>
                    <a:lnTo>
                      <a:pt x="22477" y="770"/>
                    </a:lnTo>
                    <a:lnTo>
                      <a:pt x="22207" y="625"/>
                    </a:lnTo>
                    <a:lnTo>
                      <a:pt x="21895" y="500"/>
                    </a:lnTo>
                    <a:lnTo>
                      <a:pt x="21562" y="396"/>
                    </a:lnTo>
                    <a:lnTo>
                      <a:pt x="21167" y="313"/>
                    </a:lnTo>
                    <a:lnTo>
                      <a:pt x="20772" y="229"/>
                    </a:lnTo>
                    <a:lnTo>
                      <a:pt x="20377" y="146"/>
                    </a:lnTo>
                    <a:lnTo>
                      <a:pt x="19982" y="105"/>
                    </a:lnTo>
                    <a:lnTo>
                      <a:pt x="19608" y="42"/>
                    </a:lnTo>
                    <a:lnTo>
                      <a:pt x="19213" y="22"/>
                    </a:lnTo>
                    <a:lnTo>
                      <a:pt x="18818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62" name="Google Shape;6162;p37"/>
              <p:cNvSpPr/>
              <p:nvPr/>
            </p:nvSpPr>
            <p:spPr>
              <a:xfrm>
                <a:off x="7142200" y="1377025"/>
                <a:ext cx="848375" cy="788600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44" fill="none" extrusionOk="0">
                    <a:moveTo>
                      <a:pt x="11811" y="6613"/>
                    </a:moveTo>
                    <a:lnTo>
                      <a:pt x="11811" y="6613"/>
                    </a:lnTo>
                    <a:lnTo>
                      <a:pt x="11811" y="5553"/>
                    </a:lnTo>
                    <a:lnTo>
                      <a:pt x="11832" y="4513"/>
                    </a:lnTo>
                    <a:lnTo>
                      <a:pt x="11894" y="3452"/>
                    </a:lnTo>
                    <a:lnTo>
                      <a:pt x="11977" y="2413"/>
                    </a:lnTo>
                    <a:lnTo>
                      <a:pt x="11977" y="2413"/>
                    </a:lnTo>
                    <a:lnTo>
                      <a:pt x="12040" y="2059"/>
                    </a:lnTo>
                    <a:lnTo>
                      <a:pt x="12123" y="1747"/>
                    </a:lnTo>
                    <a:lnTo>
                      <a:pt x="12248" y="1477"/>
                    </a:lnTo>
                    <a:lnTo>
                      <a:pt x="12393" y="1228"/>
                    </a:lnTo>
                    <a:lnTo>
                      <a:pt x="12580" y="999"/>
                    </a:lnTo>
                    <a:lnTo>
                      <a:pt x="12809" y="812"/>
                    </a:lnTo>
                    <a:lnTo>
                      <a:pt x="13058" y="666"/>
                    </a:lnTo>
                    <a:lnTo>
                      <a:pt x="13370" y="541"/>
                    </a:lnTo>
                    <a:lnTo>
                      <a:pt x="13370" y="541"/>
                    </a:lnTo>
                    <a:lnTo>
                      <a:pt x="13557" y="479"/>
                    </a:lnTo>
                    <a:lnTo>
                      <a:pt x="13557" y="479"/>
                    </a:lnTo>
                    <a:lnTo>
                      <a:pt x="14015" y="375"/>
                    </a:lnTo>
                    <a:lnTo>
                      <a:pt x="14452" y="271"/>
                    </a:lnTo>
                    <a:lnTo>
                      <a:pt x="14909" y="188"/>
                    </a:lnTo>
                    <a:lnTo>
                      <a:pt x="15346" y="126"/>
                    </a:lnTo>
                    <a:lnTo>
                      <a:pt x="15803" y="84"/>
                    </a:lnTo>
                    <a:lnTo>
                      <a:pt x="16240" y="42"/>
                    </a:lnTo>
                    <a:lnTo>
                      <a:pt x="16697" y="22"/>
                    </a:lnTo>
                    <a:lnTo>
                      <a:pt x="17155" y="1"/>
                    </a:lnTo>
                    <a:lnTo>
                      <a:pt x="17155" y="1"/>
                    </a:lnTo>
                    <a:lnTo>
                      <a:pt x="17903" y="22"/>
                    </a:lnTo>
                    <a:lnTo>
                      <a:pt x="18631" y="84"/>
                    </a:lnTo>
                    <a:lnTo>
                      <a:pt x="19379" y="188"/>
                    </a:lnTo>
                    <a:lnTo>
                      <a:pt x="20128" y="313"/>
                    </a:lnTo>
                    <a:lnTo>
                      <a:pt x="20128" y="313"/>
                    </a:lnTo>
                    <a:lnTo>
                      <a:pt x="20315" y="354"/>
                    </a:lnTo>
                    <a:lnTo>
                      <a:pt x="20481" y="417"/>
                    </a:lnTo>
                    <a:lnTo>
                      <a:pt x="20627" y="479"/>
                    </a:lnTo>
                    <a:lnTo>
                      <a:pt x="20752" y="562"/>
                    </a:lnTo>
                    <a:lnTo>
                      <a:pt x="20897" y="645"/>
                    </a:lnTo>
                    <a:lnTo>
                      <a:pt x="21001" y="749"/>
                    </a:lnTo>
                    <a:lnTo>
                      <a:pt x="21105" y="853"/>
                    </a:lnTo>
                    <a:lnTo>
                      <a:pt x="21188" y="978"/>
                    </a:lnTo>
                    <a:lnTo>
                      <a:pt x="21272" y="1124"/>
                    </a:lnTo>
                    <a:lnTo>
                      <a:pt x="21334" y="1269"/>
                    </a:lnTo>
                    <a:lnTo>
                      <a:pt x="21396" y="1436"/>
                    </a:lnTo>
                    <a:lnTo>
                      <a:pt x="21459" y="1623"/>
                    </a:lnTo>
                    <a:lnTo>
                      <a:pt x="21521" y="2018"/>
                    </a:lnTo>
                    <a:lnTo>
                      <a:pt x="21542" y="2475"/>
                    </a:lnTo>
                    <a:lnTo>
                      <a:pt x="21542" y="2475"/>
                    </a:lnTo>
                    <a:lnTo>
                      <a:pt x="21563" y="3910"/>
                    </a:lnTo>
                    <a:lnTo>
                      <a:pt x="21563" y="5345"/>
                    </a:lnTo>
                    <a:lnTo>
                      <a:pt x="21563" y="5345"/>
                    </a:lnTo>
                    <a:lnTo>
                      <a:pt x="21542" y="8048"/>
                    </a:lnTo>
                    <a:lnTo>
                      <a:pt x="21542" y="8048"/>
                    </a:lnTo>
                    <a:lnTo>
                      <a:pt x="21542" y="8380"/>
                    </a:lnTo>
                    <a:lnTo>
                      <a:pt x="21542" y="8380"/>
                    </a:lnTo>
                    <a:lnTo>
                      <a:pt x="21563" y="9087"/>
                    </a:lnTo>
                    <a:lnTo>
                      <a:pt x="21625" y="9815"/>
                    </a:lnTo>
                    <a:lnTo>
                      <a:pt x="21667" y="10169"/>
                    </a:lnTo>
                    <a:lnTo>
                      <a:pt x="21729" y="10522"/>
                    </a:lnTo>
                    <a:lnTo>
                      <a:pt x="21791" y="10875"/>
                    </a:lnTo>
                    <a:lnTo>
                      <a:pt x="21895" y="11229"/>
                    </a:lnTo>
                    <a:lnTo>
                      <a:pt x="21895" y="11229"/>
                    </a:lnTo>
                    <a:lnTo>
                      <a:pt x="22145" y="11250"/>
                    </a:lnTo>
                    <a:lnTo>
                      <a:pt x="22374" y="11271"/>
                    </a:lnTo>
                    <a:lnTo>
                      <a:pt x="22374" y="11271"/>
                    </a:lnTo>
                    <a:lnTo>
                      <a:pt x="22810" y="11250"/>
                    </a:lnTo>
                    <a:lnTo>
                      <a:pt x="23226" y="11187"/>
                    </a:lnTo>
                    <a:lnTo>
                      <a:pt x="23226" y="11187"/>
                    </a:lnTo>
                    <a:lnTo>
                      <a:pt x="24557" y="11021"/>
                    </a:lnTo>
                    <a:lnTo>
                      <a:pt x="25888" y="10896"/>
                    </a:lnTo>
                    <a:lnTo>
                      <a:pt x="26553" y="10834"/>
                    </a:lnTo>
                    <a:lnTo>
                      <a:pt x="27218" y="10813"/>
                    </a:lnTo>
                    <a:lnTo>
                      <a:pt x="27884" y="10792"/>
                    </a:lnTo>
                    <a:lnTo>
                      <a:pt x="28549" y="10772"/>
                    </a:lnTo>
                    <a:lnTo>
                      <a:pt x="28549" y="10772"/>
                    </a:lnTo>
                    <a:lnTo>
                      <a:pt x="29547" y="10792"/>
                    </a:lnTo>
                    <a:lnTo>
                      <a:pt x="30545" y="10855"/>
                    </a:lnTo>
                    <a:lnTo>
                      <a:pt x="31543" y="10938"/>
                    </a:lnTo>
                    <a:lnTo>
                      <a:pt x="32520" y="11042"/>
                    </a:lnTo>
                    <a:lnTo>
                      <a:pt x="32520" y="11042"/>
                    </a:lnTo>
                    <a:lnTo>
                      <a:pt x="32832" y="11104"/>
                    </a:lnTo>
                    <a:lnTo>
                      <a:pt x="33061" y="11146"/>
                    </a:lnTo>
                    <a:lnTo>
                      <a:pt x="33248" y="11229"/>
                    </a:lnTo>
                    <a:lnTo>
                      <a:pt x="33394" y="11333"/>
                    </a:lnTo>
                    <a:lnTo>
                      <a:pt x="33498" y="11478"/>
                    </a:lnTo>
                    <a:lnTo>
                      <a:pt x="33560" y="11645"/>
                    </a:lnTo>
                    <a:lnTo>
                      <a:pt x="33623" y="11894"/>
                    </a:lnTo>
                    <a:lnTo>
                      <a:pt x="33664" y="12185"/>
                    </a:lnTo>
                    <a:lnTo>
                      <a:pt x="33664" y="12185"/>
                    </a:lnTo>
                    <a:lnTo>
                      <a:pt x="33768" y="12996"/>
                    </a:lnTo>
                    <a:lnTo>
                      <a:pt x="33851" y="13807"/>
                    </a:lnTo>
                    <a:lnTo>
                      <a:pt x="33914" y="14639"/>
                    </a:lnTo>
                    <a:lnTo>
                      <a:pt x="33934" y="15450"/>
                    </a:lnTo>
                    <a:lnTo>
                      <a:pt x="33934" y="15450"/>
                    </a:lnTo>
                    <a:lnTo>
                      <a:pt x="33914" y="16240"/>
                    </a:lnTo>
                    <a:lnTo>
                      <a:pt x="33872" y="16635"/>
                    </a:lnTo>
                    <a:lnTo>
                      <a:pt x="33830" y="17030"/>
                    </a:lnTo>
                    <a:lnTo>
                      <a:pt x="33830" y="17030"/>
                    </a:lnTo>
                    <a:lnTo>
                      <a:pt x="33810" y="17217"/>
                    </a:lnTo>
                    <a:lnTo>
                      <a:pt x="33810" y="17217"/>
                    </a:lnTo>
                    <a:lnTo>
                      <a:pt x="33623" y="18049"/>
                    </a:lnTo>
                    <a:lnTo>
                      <a:pt x="33539" y="18402"/>
                    </a:lnTo>
                    <a:lnTo>
                      <a:pt x="33435" y="18694"/>
                    </a:lnTo>
                    <a:lnTo>
                      <a:pt x="33352" y="18922"/>
                    </a:lnTo>
                    <a:lnTo>
                      <a:pt x="33248" y="19130"/>
                    </a:lnTo>
                    <a:lnTo>
                      <a:pt x="33123" y="19317"/>
                    </a:lnTo>
                    <a:lnTo>
                      <a:pt x="32999" y="19442"/>
                    </a:lnTo>
                    <a:lnTo>
                      <a:pt x="32853" y="19567"/>
                    </a:lnTo>
                    <a:lnTo>
                      <a:pt x="32666" y="19650"/>
                    </a:lnTo>
                    <a:lnTo>
                      <a:pt x="32458" y="19733"/>
                    </a:lnTo>
                    <a:lnTo>
                      <a:pt x="32229" y="19796"/>
                    </a:lnTo>
                    <a:lnTo>
                      <a:pt x="31647" y="19879"/>
                    </a:lnTo>
                    <a:lnTo>
                      <a:pt x="30919" y="19983"/>
                    </a:lnTo>
                    <a:lnTo>
                      <a:pt x="30919" y="19983"/>
                    </a:lnTo>
                    <a:lnTo>
                      <a:pt x="26865" y="20461"/>
                    </a:lnTo>
                    <a:lnTo>
                      <a:pt x="22810" y="20960"/>
                    </a:lnTo>
                    <a:lnTo>
                      <a:pt x="22810" y="20960"/>
                    </a:lnTo>
                    <a:lnTo>
                      <a:pt x="22436" y="21022"/>
                    </a:lnTo>
                    <a:lnTo>
                      <a:pt x="22124" y="21085"/>
                    </a:lnTo>
                    <a:lnTo>
                      <a:pt x="21999" y="21147"/>
                    </a:lnTo>
                    <a:lnTo>
                      <a:pt x="21895" y="21210"/>
                    </a:lnTo>
                    <a:lnTo>
                      <a:pt x="21791" y="21272"/>
                    </a:lnTo>
                    <a:lnTo>
                      <a:pt x="21729" y="21334"/>
                    </a:lnTo>
                    <a:lnTo>
                      <a:pt x="21646" y="21438"/>
                    </a:lnTo>
                    <a:lnTo>
                      <a:pt x="21604" y="21542"/>
                    </a:lnTo>
                    <a:lnTo>
                      <a:pt x="21563" y="21646"/>
                    </a:lnTo>
                    <a:lnTo>
                      <a:pt x="21521" y="21771"/>
                    </a:lnTo>
                    <a:lnTo>
                      <a:pt x="21480" y="22083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2478"/>
                    </a:lnTo>
                    <a:lnTo>
                      <a:pt x="21480" y="23601"/>
                    </a:lnTo>
                    <a:lnTo>
                      <a:pt x="21500" y="24744"/>
                    </a:lnTo>
                    <a:lnTo>
                      <a:pt x="21563" y="26990"/>
                    </a:lnTo>
                    <a:lnTo>
                      <a:pt x="21563" y="26990"/>
                    </a:lnTo>
                    <a:lnTo>
                      <a:pt x="21583" y="27905"/>
                    </a:lnTo>
                    <a:lnTo>
                      <a:pt x="21583" y="27905"/>
                    </a:lnTo>
                    <a:lnTo>
                      <a:pt x="21563" y="28508"/>
                    </a:lnTo>
                    <a:lnTo>
                      <a:pt x="21542" y="28820"/>
                    </a:lnTo>
                    <a:lnTo>
                      <a:pt x="21500" y="29111"/>
                    </a:lnTo>
                    <a:lnTo>
                      <a:pt x="21500" y="29111"/>
                    </a:lnTo>
                    <a:lnTo>
                      <a:pt x="21417" y="29631"/>
                    </a:lnTo>
                    <a:lnTo>
                      <a:pt x="21355" y="29859"/>
                    </a:lnTo>
                    <a:lnTo>
                      <a:pt x="21272" y="30067"/>
                    </a:lnTo>
                    <a:lnTo>
                      <a:pt x="21188" y="30275"/>
                    </a:lnTo>
                    <a:lnTo>
                      <a:pt x="21105" y="30442"/>
                    </a:lnTo>
                    <a:lnTo>
                      <a:pt x="20981" y="30608"/>
                    </a:lnTo>
                    <a:lnTo>
                      <a:pt x="20856" y="30733"/>
                    </a:lnTo>
                    <a:lnTo>
                      <a:pt x="20731" y="30857"/>
                    </a:lnTo>
                    <a:lnTo>
                      <a:pt x="20585" y="30982"/>
                    </a:lnTo>
                    <a:lnTo>
                      <a:pt x="20398" y="31065"/>
                    </a:lnTo>
                    <a:lnTo>
                      <a:pt x="20211" y="31148"/>
                    </a:lnTo>
                    <a:lnTo>
                      <a:pt x="20003" y="31232"/>
                    </a:lnTo>
                    <a:lnTo>
                      <a:pt x="19775" y="31294"/>
                    </a:lnTo>
                    <a:lnTo>
                      <a:pt x="19525" y="31336"/>
                    </a:lnTo>
                    <a:lnTo>
                      <a:pt x="19255" y="31377"/>
                    </a:lnTo>
                    <a:lnTo>
                      <a:pt x="19255" y="31377"/>
                    </a:lnTo>
                    <a:lnTo>
                      <a:pt x="18589" y="31460"/>
                    </a:lnTo>
                    <a:lnTo>
                      <a:pt x="17924" y="31502"/>
                    </a:lnTo>
                    <a:lnTo>
                      <a:pt x="17238" y="31544"/>
                    </a:lnTo>
                    <a:lnTo>
                      <a:pt x="16572" y="31544"/>
                    </a:lnTo>
                    <a:lnTo>
                      <a:pt x="16572" y="31544"/>
                    </a:lnTo>
                    <a:lnTo>
                      <a:pt x="15762" y="31523"/>
                    </a:lnTo>
                    <a:lnTo>
                      <a:pt x="14930" y="31481"/>
                    </a:lnTo>
                    <a:lnTo>
                      <a:pt x="14098" y="31419"/>
                    </a:lnTo>
                    <a:lnTo>
                      <a:pt x="13287" y="31315"/>
                    </a:lnTo>
                    <a:lnTo>
                      <a:pt x="13287" y="31315"/>
                    </a:lnTo>
                    <a:lnTo>
                      <a:pt x="13017" y="31273"/>
                    </a:lnTo>
                    <a:lnTo>
                      <a:pt x="12788" y="31211"/>
                    </a:lnTo>
                    <a:lnTo>
                      <a:pt x="12580" y="31128"/>
                    </a:lnTo>
                    <a:lnTo>
                      <a:pt x="12435" y="31045"/>
                    </a:lnTo>
                    <a:lnTo>
                      <a:pt x="12310" y="30920"/>
                    </a:lnTo>
                    <a:lnTo>
                      <a:pt x="12227" y="30753"/>
                    </a:lnTo>
                    <a:lnTo>
                      <a:pt x="12144" y="30566"/>
                    </a:lnTo>
                    <a:lnTo>
                      <a:pt x="12102" y="30338"/>
                    </a:lnTo>
                    <a:lnTo>
                      <a:pt x="12102" y="30338"/>
                    </a:lnTo>
                    <a:lnTo>
                      <a:pt x="12040" y="30026"/>
                    </a:lnTo>
                    <a:lnTo>
                      <a:pt x="12040" y="30026"/>
                    </a:lnTo>
                    <a:lnTo>
                      <a:pt x="11915" y="28965"/>
                    </a:lnTo>
                    <a:lnTo>
                      <a:pt x="11832" y="27905"/>
                    </a:lnTo>
                    <a:lnTo>
                      <a:pt x="11790" y="26844"/>
                    </a:lnTo>
                    <a:lnTo>
                      <a:pt x="11790" y="25784"/>
                    </a:lnTo>
                    <a:lnTo>
                      <a:pt x="11790" y="25784"/>
                    </a:lnTo>
                    <a:lnTo>
                      <a:pt x="11790" y="24994"/>
                    </a:lnTo>
                    <a:lnTo>
                      <a:pt x="11790" y="24994"/>
                    </a:lnTo>
                    <a:lnTo>
                      <a:pt x="11790" y="24744"/>
                    </a:lnTo>
                    <a:lnTo>
                      <a:pt x="11790" y="24744"/>
                    </a:lnTo>
                    <a:lnTo>
                      <a:pt x="11769" y="23954"/>
                    </a:lnTo>
                    <a:lnTo>
                      <a:pt x="11728" y="23164"/>
                    </a:lnTo>
                    <a:lnTo>
                      <a:pt x="11645" y="22374"/>
                    </a:lnTo>
                    <a:lnTo>
                      <a:pt x="11541" y="21605"/>
                    </a:lnTo>
                    <a:lnTo>
                      <a:pt x="11541" y="21605"/>
                    </a:lnTo>
                    <a:lnTo>
                      <a:pt x="11499" y="21376"/>
                    </a:lnTo>
                    <a:lnTo>
                      <a:pt x="11437" y="21147"/>
                    </a:lnTo>
                    <a:lnTo>
                      <a:pt x="11437" y="21147"/>
                    </a:lnTo>
                    <a:lnTo>
                      <a:pt x="11353" y="20918"/>
                    </a:lnTo>
                    <a:lnTo>
                      <a:pt x="11291" y="20752"/>
                    </a:lnTo>
                    <a:lnTo>
                      <a:pt x="11208" y="20607"/>
                    </a:lnTo>
                    <a:lnTo>
                      <a:pt x="11125" y="20503"/>
                    </a:lnTo>
                    <a:lnTo>
                      <a:pt x="11021" y="20419"/>
                    </a:lnTo>
                    <a:lnTo>
                      <a:pt x="10917" y="20357"/>
                    </a:lnTo>
                    <a:lnTo>
                      <a:pt x="10771" y="20315"/>
                    </a:lnTo>
                    <a:lnTo>
                      <a:pt x="10626" y="20315"/>
                    </a:lnTo>
                    <a:lnTo>
                      <a:pt x="10626" y="20315"/>
                    </a:lnTo>
                    <a:lnTo>
                      <a:pt x="10397" y="20336"/>
                    </a:lnTo>
                    <a:lnTo>
                      <a:pt x="10127" y="20357"/>
                    </a:lnTo>
                    <a:lnTo>
                      <a:pt x="10127" y="20357"/>
                    </a:lnTo>
                    <a:lnTo>
                      <a:pt x="8193" y="20690"/>
                    </a:lnTo>
                    <a:lnTo>
                      <a:pt x="7216" y="20835"/>
                    </a:lnTo>
                    <a:lnTo>
                      <a:pt x="6259" y="20981"/>
                    </a:lnTo>
                    <a:lnTo>
                      <a:pt x="6259" y="20981"/>
                    </a:lnTo>
                    <a:lnTo>
                      <a:pt x="5511" y="21064"/>
                    </a:lnTo>
                    <a:lnTo>
                      <a:pt x="4762" y="21147"/>
                    </a:lnTo>
                    <a:lnTo>
                      <a:pt x="4014" y="21189"/>
                    </a:lnTo>
                    <a:lnTo>
                      <a:pt x="3265" y="21189"/>
                    </a:lnTo>
                    <a:lnTo>
                      <a:pt x="3265" y="21189"/>
                    </a:lnTo>
                    <a:lnTo>
                      <a:pt x="2745" y="21189"/>
                    </a:lnTo>
                    <a:lnTo>
                      <a:pt x="2205" y="21168"/>
                    </a:lnTo>
                    <a:lnTo>
                      <a:pt x="2205" y="21168"/>
                    </a:lnTo>
                    <a:lnTo>
                      <a:pt x="1830" y="21126"/>
                    </a:lnTo>
                    <a:lnTo>
                      <a:pt x="1518" y="21064"/>
                    </a:lnTo>
                    <a:lnTo>
                      <a:pt x="1373" y="21002"/>
                    </a:lnTo>
                    <a:lnTo>
                      <a:pt x="1248" y="20960"/>
                    </a:lnTo>
                    <a:lnTo>
                      <a:pt x="1144" y="20898"/>
                    </a:lnTo>
                    <a:lnTo>
                      <a:pt x="1040" y="20814"/>
                    </a:lnTo>
                    <a:lnTo>
                      <a:pt x="936" y="20731"/>
                    </a:lnTo>
                    <a:lnTo>
                      <a:pt x="853" y="20627"/>
                    </a:lnTo>
                    <a:lnTo>
                      <a:pt x="770" y="20523"/>
                    </a:lnTo>
                    <a:lnTo>
                      <a:pt x="687" y="20399"/>
                    </a:lnTo>
                    <a:lnTo>
                      <a:pt x="562" y="20107"/>
                    </a:lnTo>
                    <a:lnTo>
                      <a:pt x="458" y="19754"/>
                    </a:lnTo>
                    <a:lnTo>
                      <a:pt x="458" y="19754"/>
                    </a:lnTo>
                    <a:lnTo>
                      <a:pt x="271" y="18922"/>
                    </a:lnTo>
                    <a:lnTo>
                      <a:pt x="125" y="18070"/>
                    </a:lnTo>
                    <a:lnTo>
                      <a:pt x="84" y="17654"/>
                    </a:lnTo>
                    <a:lnTo>
                      <a:pt x="42" y="17217"/>
                    </a:lnTo>
                    <a:lnTo>
                      <a:pt x="21" y="16801"/>
                    </a:lnTo>
                    <a:lnTo>
                      <a:pt x="1" y="16365"/>
                    </a:lnTo>
                    <a:lnTo>
                      <a:pt x="1" y="16365"/>
                    </a:lnTo>
                    <a:lnTo>
                      <a:pt x="21" y="15783"/>
                    </a:lnTo>
                    <a:lnTo>
                      <a:pt x="21" y="15783"/>
                    </a:lnTo>
                    <a:lnTo>
                      <a:pt x="42" y="15512"/>
                    </a:lnTo>
                    <a:lnTo>
                      <a:pt x="84" y="15242"/>
                    </a:lnTo>
                    <a:lnTo>
                      <a:pt x="146" y="14972"/>
                    </a:lnTo>
                    <a:lnTo>
                      <a:pt x="209" y="14743"/>
                    </a:lnTo>
                    <a:lnTo>
                      <a:pt x="292" y="14493"/>
                    </a:lnTo>
                    <a:lnTo>
                      <a:pt x="396" y="14285"/>
                    </a:lnTo>
                    <a:lnTo>
                      <a:pt x="500" y="14078"/>
                    </a:lnTo>
                    <a:lnTo>
                      <a:pt x="645" y="13890"/>
                    </a:lnTo>
                    <a:lnTo>
                      <a:pt x="791" y="13703"/>
                    </a:lnTo>
                    <a:lnTo>
                      <a:pt x="957" y="13537"/>
                    </a:lnTo>
                    <a:lnTo>
                      <a:pt x="1144" y="13391"/>
                    </a:lnTo>
                    <a:lnTo>
                      <a:pt x="1331" y="13246"/>
                    </a:lnTo>
                    <a:lnTo>
                      <a:pt x="1539" y="13121"/>
                    </a:lnTo>
                    <a:lnTo>
                      <a:pt x="1789" y="12996"/>
                    </a:lnTo>
                    <a:lnTo>
                      <a:pt x="2038" y="12892"/>
                    </a:lnTo>
                    <a:lnTo>
                      <a:pt x="2309" y="12788"/>
                    </a:lnTo>
                    <a:lnTo>
                      <a:pt x="2309" y="12788"/>
                    </a:lnTo>
                    <a:lnTo>
                      <a:pt x="3016" y="12580"/>
                    </a:lnTo>
                    <a:lnTo>
                      <a:pt x="3743" y="12373"/>
                    </a:lnTo>
                    <a:lnTo>
                      <a:pt x="4471" y="12206"/>
                    </a:lnTo>
                    <a:lnTo>
                      <a:pt x="5199" y="12061"/>
                    </a:lnTo>
                    <a:lnTo>
                      <a:pt x="5947" y="11936"/>
                    </a:lnTo>
                    <a:lnTo>
                      <a:pt x="6675" y="11811"/>
                    </a:lnTo>
                    <a:lnTo>
                      <a:pt x="8172" y="11624"/>
                    </a:lnTo>
                    <a:lnTo>
                      <a:pt x="8172" y="11624"/>
                    </a:lnTo>
                    <a:lnTo>
                      <a:pt x="9898" y="11437"/>
                    </a:lnTo>
                    <a:lnTo>
                      <a:pt x="11686" y="11250"/>
                    </a:lnTo>
                    <a:lnTo>
                      <a:pt x="11686" y="11250"/>
                    </a:lnTo>
                    <a:lnTo>
                      <a:pt x="11749" y="10938"/>
                    </a:lnTo>
                    <a:lnTo>
                      <a:pt x="11790" y="10605"/>
                    </a:lnTo>
                    <a:lnTo>
                      <a:pt x="11811" y="10293"/>
                    </a:lnTo>
                    <a:lnTo>
                      <a:pt x="11832" y="9981"/>
                    </a:lnTo>
                    <a:lnTo>
                      <a:pt x="11832" y="9981"/>
                    </a:lnTo>
                    <a:lnTo>
                      <a:pt x="11811" y="9025"/>
                    </a:lnTo>
                    <a:lnTo>
                      <a:pt x="11811" y="9025"/>
                    </a:lnTo>
                    <a:lnTo>
                      <a:pt x="11811" y="8921"/>
                    </a:lnTo>
                    <a:lnTo>
                      <a:pt x="11811" y="8921"/>
                    </a:lnTo>
                    <a:lnTo>
                      <a:pt x="11811" y="7757"/>
                    </a:lnTo>
                    <a:lnTo>
                      <a:pt x="11811" y="7757"/>
                    </a:lnTo>
                    <a:lnTo>
                      <a:pt x="11811" y="66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63" name="Google Shape;6163;p37"/>
              <p:cNvSpPr/>
              <p:nvPr/>
            </p:nvSpPr>
            <p:spPr>
              <a:xfrm>
                <a:off x="7115700" y="1354675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fill="none" extrusionOk="0">
                    <a:moveTo>
                      <a:pt x="18423" y="1"/>
                    </a:moveTo>
                    <a:lnTo>
                      <a:pt x="18423" y="1"/>
                    </a:lnTo>
                    <a:lnTo>
                      <a:pt x="17882" y="1"/>
                    </a:lnTo>
                    <a:lnTo>
                      <a:pt x="17362" y="42"/>
                    </a:lnTo>
                    <a:lnTo>
                      <a:pt x="16822" y="105"/>
                    </a:lnTo>
                    <a:lnTo>
                      <a:pt x="16302" y="167"/>
                    </a:lnTo>
                    <a:lnTo>
                      <a:pt x="15782" y="271"/>
                    </a:lnTo>
                    <a:lnTo>
                      <a:pt x="15241" y="396"/>
                    </a:lnTo>
                    <a:lnTo>
                      <a:pt x="14721" y="562"/>
                    </a:lnTo>
                    <a:lnTo>
                      <a:pt x="14202" y="728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6"/>
                    </a:lnTo>
                    <a:lnTo>
                      <a:pt x="13536" y="1020"/>
                    </a:lnTo>
                    <a:lnTo>
                      <a:pt x="13391" y="1103"/>
                    </a:lnTo>
                    <a:lnTo>
                      <a:pt x="13245" y="1228"/>
                    </a:lnTo>
                    <a:lnTo>
                      <a:pt x="13120" y="1331"/>
                    </a:lnTo>
                    <a:lnTo>
                      <a:pt x="12892" y="1602"/>
                    </a:lnTo>
                    <a:lnTo>
                      <a:pt x="12684" y="1872"/>
                    </a:lnTo>
                    <a:lnTo>
                      <a:pt x="12517" y="2205"/>
                    </a:lnTo>
                    <a:lnTo>
                      <a:pt x="12393" y="2558"/>
                    </a:lnTo>
                    <a:lnTo>
                      <a:pt x="12289" y="2933"/>
                    </a:lnTo>
                    <a:lnTo>
                      <a:pt x="12289" y="2933"/>
                    </a:lnTo>
                    <a:lnTo>
                      <a:pt x="12164" y="3619"/>
                    </a:lnTo>
                    <a:lnTo>
                      <a:pt x="12081" y="4284"/>
                    </a:lnTo>
                    <a:lnTo>
                      <a:pt x="12018" y="4970"/>
                    </a:lnTo>
                    <a:lnTo>
                      <a:pt x="11977" y="5656"/>
                    </a:lnTo>
                    <a:lnTo>
                      <a:pt x="11956" y="6322"/>
                    </a:lnTo>
                    <a:lnTo>
                      <a:pt x="11956" y="7008"/>
                    </a:lnTo>
                    <a:lnTo>
                      <a:pt x="11977" y="8380"/>
                    </a:lnTo>
                    <a:lnTo>
                      <a:pt x="11977" y="8380"/>
                    </a:lnTo>
                    <a:lnTo>
                      <a:pt x="11998" y="9108"/>
                    </a:lnTo>
                    <a:lnTo>
                      <a:pt x="12039" y="9836"/>
                    </a:lnTo>
                    <a:lnTo>
                      <a:pt x="12122" y="11270"/>
                    </a:lnTo>
                    <a:lnTo>
                      <a:pt x="12122" y="11270"/>
                    </a:lnTo>
                    <a:lnTo>
                      <a:pt x="12018" y="11312"/>
                    </a:lnTo>
                    <a:lnTo>
                      <a:pt x="11914" y="11354"/>
                    </a:lnTo>
                    <a:lnTo>
                      <a:pt x="11727" y="11374"/>
                    </a:lnTo>
                    <a:lnTo>
                      <a:pt x="11727" y="11374"/>
                    </a:lnTo>
                    <a:lnTo>
                      <a:pt x="11603" y="11354"/>
                    </a:lnTo>
                    <a:lnTo>
                      <a:pt x="11603" y="11354"/>
                    </a:lnTo>
                    <a:lnTo>
                      <a:pt x="11478" y="11354"/>
                    </a:lnTo>
                    <a:lnTo>
                      <a:pt x="11478" y="11354"/>
                    </a:lnTo>
                    <a:lnTo>
                      <a:pt x="11436" y="11354"/>
                    </a:lnTo>
                    <a:lnTo>
                      <a:pt x="11436" y="11354"/>
                    </a:lnTo>
                    <a:lnTo>
                      <a:pt x="10272" y="11416"/>
                    </a:lnTo>
                    <a:lnTo>
                      <a:pt x="9107" y="11520"/>
                    </a:lnTo>
                    <a:lnTo>
                      <a:pt x="7964" y="11645"/>
                    </a:lnTo>
                    <a:lnTo>
                      <a:pt x="6820" y="11832"/>
                    </a:lnTo>
                    <a:lnTo>
                      <a:pt x="6259" y="11957"/>
                    </a:lnTo>
                    <a:lnTo>
                      <a:pt x="5697" y="12061"/>
                    </a:lnTo>
                    <a:lnTo>
                      <a:pt x="5136" y="12206"/>
                    </a:lnTo>
                    <a:lnTo>
                      <a:pt x="4575" y="12352"/>
                    </a:lnTo>
                    <a:lnTo>
                      <a:pt x="4013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371" y="13079"/>
                    </a:lnTo>
                    <a:lnTo>
                      <a:pt x="2142" y="13163"/>
                    </a:lnTo>
                    <a:lnTo>
                      <a:pt x="1934" y="13267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3" y="13641"/>
                    </a:lnTo>
                    <a:lnTo>
                      <a:pt x="1227" y="13786"/>
                    </a:lnTo>
                    <a:lnTo>
                      <a:pt x="1081" y="13932"/>
                    </a:lnTo>
                    <a:lnTo>
                      <a:pt x="936" y="14098"/>
                    </a:lnTo>
                    <a:lnTo>
                      <a:pt x="811" y="14265"/>
                    </a:lnTo>
                    <a:lnTo>
                      <a:pt x="686" y="14431"/>
                    </a:lnTo>
                    <a:lnTo>
                      <a:pt x="582" y="14618"/>
                    </a:lnTo>
                    <a:lnTo>
                      <a:pt x="478" y="14826"/>
                    </a:lnTo>
                    <a:lnTo>
                      <a:pt x="395" y="15034"/>
                    </a:lnTo>
                    <a:lnTo>
                      <a:pt x="333" y="15242"/>
                    </a:lnTo>
                    <a:lnTo>
                      <a:pt x="270" y="15450"/>
                    </a:lnTo>
                    <a:lnTo>
                      <a:pt x="208" y="15679"/>
                    </a:lnTo>
                    <a:lnTo>
                      <a:pt x="208" y="15679"/>
                    </a:lnTo>
                    <a:lnTo>
                      <a:pt x="125" y="16240"/>
                    </a:lnTo>
                    <a:lnTo>
                      <a:pt x="42" y="16781"/>
                    </a:lnTo>
                    <a:lnTo>
                      <a:pt x="0" y="17321"/>
                    </a:lnTo>
                    <a:lnTo>
                      <a:pt x="0" y="17883"/>
                    </a:lnTo>
                    <a:lnTo>
                      <a:pt x="0" y="18423"/>
                    </a:lnTo>
                    <a:lnTo>
                      <a:pt x="42" y="18964"/>
                    </a:lnTo>
                    <a:lnTo>
                      <a:pt x="104" y="19525"/>
                    </a:lnTo>
                    <a:lnTo>
                      <a:pt x="187" y="20066"/>
                    </a:lnTo>
                    <a:lnTo>
                      <a:pt x="187" y="20066"/>
                    </a:lnTo>
                    <a:lnTo>
                      <a:pt x="291" y="20502"/>
                    </a:lnTo>
                    <a:lnTo>
                      <a:pt x="395" y="20898"/>
                    </a:lnTo>
                    <a:lnTo>
                      <a:pt x="520" y="21272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8" y="22228"/>
                    </a:lnTo>
                    <a:lnTo>
                      <a:pt x="1206" y="22499"/>
                    </a:lnTo>
                    <a:lnTo>
                      <a:pt x="1435" y="22748"/>
                    </a:lnTo>
                    <a:lnTo>
                      <a:pt x="1684" y="22977"/>
                    </a:lnTo>
                    <a:lnTo>
                      <a:pt x="1955" y="23164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5" y="23767"/>
                    </a:lnTo>
                    <a:lnTo>
                      <a:pt x="3701" y="23871"/>
                    </a:lnTo>
                    <a:lnTo>
                      <a:pt x="4117" y="23954"/>
                    </a:lnTo>
                    <a:lnTo>
                      <a:pt x="4117" y="23954"/>
                    </a:lnTo>
                    <a:lnTo>
                      <a:pt x="4658" y="24037"/>
                    </a:lnTo>
                    <a:lnTo>
                      <a:pt x="5178" y="24100"/>
                    </a:lnTo>
                    <a:lnTo>
                      <a:pt x="5718" y="24120"/>
                    </a:lnTo>
                    <a:lnTo>
                      <a:pt x="6238" y="24141"/>
                    </a:lnTo>
                    <a:lnTo>
                      <a:pt x="6238" y="24141"/>
                    </a:lnTo>
                    <a:lnTo>
                      <a:pt x="7049" y="24120"/>
                    </a:lnTo>
                    <a:lnTo>
                      <a:pt x="7049" y="24120"/>
                    </a:lnTo>
                    <a:lnTo>
                      <a:pt x="8213" y="24037"/>
                    </a:lnTo>
                    <a:lnTo>
                      <a:pt x="9357" y="23912"/>
                    </a:lnTo>
                    <a:lnTo>
                      <a:pt x="10521" y="23746"/>
                    </a:lnTo>
                    <a:lnTo>
                      <a:pt x="11706" y="23538"/>
                    </a:lnTo>
                    <a:lnTo>
                      <a:pt x="11706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4" y="27094"/>
                    </a:lnTo>
                    <a:lnTo>
                      <a:pt x="11914" y="27094"/>
                    </a:lnTo>
                    <a:lnTo>
                      <a:pt x="11935" y="28196"/>
                    </a:lnTo>
                    <a:lnTo>
                      <a:pt x="12018" y="29256"/>
                    </a:lnTo>
                    <a:lnTo>
                      <a:pt x="12060" y="29797"/>
                    </a:lnTo>
                    <a:lnTo>
                      <a:pt x="12122" y="30337"/>
                    </a:lnTo>
                    <a:lnTo>
                      <a:pt x="12206" y="30878"/>
                    </a:lnTo>
                    <a:lnTo>
                      <a:pt x="12309" y="31398"/>
                    </a:lnTo>
                    <a:lnTo>
                      <a:pt x="12309" y="31398"/>
                    </a:lnTo>
                    <a:lnTo>
                      <a:pt x="12393" y="31939"/>
                    </a:lnTo>
                    <a:lnTo>
                      <a:pt x="12517" y="32458"/>
                    </a:lnTo>
                    <a:lnTo>
                      <a:pt x="12517" y="32458"/>
                    </a:lnTo>
                    <a:lnTo>
                      <a:pt x="12642" y="32895"/>
                    </a:lnTo>
                    <a:lnTo>
                      <a:pt x="12725" y="33082"/>
                    </a:lnTo>
                    <a:lnTo>
                      <a:pt x="12809" y="33269"/>
                    </a:lnTo>
                    <a:lnTo>
                      <a:pt x="12912" y="33436"/>
                    </a:lnTo>
                    <a:lnTo>
                      <a:pt x="13016" y="33581"/>
                    </a:lnTo>
                    <a:lnTo>
                      <a:pt x="13141" y="33727"/>
                    </a:lnTo>
                    <a:lnTo>
                      <a:pt x="13266" y="33872"/>
                    </a:lnTo>
                    <a:lnTo>
                      <a:pt x="13391" y="33997"/>
                    </a:lnTo>
                    <a:lnTo>
                      <a:pt x="13557" y="34101"/>
                    </a:lnTo>
                    <a:lnTo>
                      <a:pt x="13703" y="34205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4"/>
                    </a:lnTo>
                    <a:lnTo>
                      <a:pt x="14472" y="34496"/>
                    </a:lnTo>
                    <a:lnTo>
                      <a:pt x="14680" y="34538"/>
                    </a:lnTo>
                    <a:lnTo>
                      <a:pt x="14680" y="34538"/>
                    </a:lnTo>
                    <a:lnTo>
                      <a:pt x="15200" y="34600"/>
                    </a:lnTo>
                    <a:lnTo>
                      <a:pt x="15720" y="34662"/>
                    </a:lnTo>
                    <a:lnTo>
                      <a:pt x="16219" y="34683"/>
                    </a:lnTo>
                    <a:lnTo>
                      <a:pt x="16738" y="34704"/>
                    </a:lnTo>
                    <a:lnTo>
                      <a:pt x="16738" y="34704"/>
                    </a:lnTo>
                    <a:lnTo>
                      <a:pt x="17445" y="34683"/>
                    </a:lnTo>
                    <a:lnTo>
                      <a:pt x="18131" y="34621"/>
                    </a:lnTo>
                    <a:lnTo>
                      <a:pt x="18818" y="34538"/>
                    </a:lnTo>
                    <a:lnTo>
                      <a:pt x="19525" y="34413"/>
                    </a:lnTo>
                    <a:lnTo>
                      <a:pt x="20211" y="34267"/>
                    </a:lnTo>
                    <a:lnTo>
                      <a:pt x="20876" y="34080"/>
                    </a:lnTo>
                    <a:lnTo>
                      <a:pt x="21562" y="33872"/>
                    </a:lnTo>
                    <a:lnTo>
                      <a:pt x="22248" y="33644"/>
                    </a:lnTo>
                    <a:lnTo>
                      <a:pt x="22248" y="33644"/>
                    </a:lnTo>
                    <a:lnTo>
                      <a:pt x="22477" y="33540"/>
                    </a:lnTo>
                    <a:lnTo>
                      <a:pt x="22685" y="33415"/>
                    </a:lnTo>
                    <a:lnTo>
                      <a:pt x="22872" y="33269"/>
                    </a:lnTo>
                    <a:lnTo>
                      <a:pt x="23039" y="33124"/>
                    </a:lnTo>
                    <a:lnTo>
                      <a:pt x="23205" y="32937"/>
                    </a:lnTo>
                    <a:lnTo>
                      <a:pt x="23330" y="32729"/>
                    </a:lnTo>
                    <a:lnTo>
                      <a:pt x="23475" y="32542"/>
                    </a:lnTo>
                    <a:lnTo>
                      <a:pt x="23600" y="32313"/>
                    </a:lnTo>
                    <a:lnTo>
                      <a:pt x="23600" y="32313"/>
                    </a:lnTo>
                    <a:lnTo>
                      <a:pt x="23746" y="32022"/>
                    </a:lnTo>
                    <a:lnTo>
                      <a:pt x="23870" y="31710"/>
                    </a:lnTo>
                    <a:lnTo>
                      <a:pt x="23995" y="31398"/>
                    </a:lnTo>
                    <a:lnTo>
                      <a:pt x="24099" y="31086"/>
                    </a:lnTo>
                    <a:lnTo>
                      <a:pt x="24182" y="30774"/>
                    </a:lnTo>
                    <a:lnTo>
                      <a:pt x="24245" y="30462"/>
                    </a:lnTo>
                    <a:lnTo>
                      <a:pt x="24369" y="29838"/>
                    </a:lnTo>
                    <a:lnTo>
                      <a:pt x="24432" y="29194"/>
                    </a:lnTo>
                    <a:lnTo>
                      <a:pt x="24473" y="28528"/>
                    </a:lnTo>
                    <a:lnTo>
                      <a:pt x="24473" y="27884"/>
                    </a:lnTo>
                    <a:lnTo>
                      <a:pt x="24473" y="27219"/>
                    </a:lnTo>
                    <a:lnTo>
                      <a:pt x="24473" y="27219"/>
                    </a:lnTo>
                    <a:lnTo>
                      <a:pt x="24452" y="26428"/>
                    </a:lnTo>
                    <a:lnTo>
                      <a:pt x="24452" y="25638"/>
                    </a:lnTo>
                    <a:lnTo>
                      <a:pt x="24473" y="24037"/>
                    </a:lnTo>
                    <a:lnTo>
                      <a:pt x="24473" y="24037"/>
                    </a:lnTo>
                    <a:lnTo>
                      <a:pt x="24681" y="24037"/>
                    </a:lnTo>
                    <a:lnTo>
                      <a:pt x="24681" y="24037"/>
                    </a:lnTo>
                    <a:lnTo>
                      <a:pt x="25679" y="24016"/>
                    </a:lnTo>
                    <a:lnTo>
                      <a:pt x="26698" y="23954"/>
                    </a:lnTo>
                    <a:lnTo>
                      <a:pt x="28736" y="23829"/>
                    </a:lnTo>
                    <a:lnTo>
                      <a:pt x="28736" y="23829"/>
                    </a:lnTo>
                    <a:lnTo>
                      <a:pt x="29963" y="23767"/>
                    </a:lnTo>
                    <a:lnTo>
                      <a:pt x="31189" y="23663"/>
                    </a:lnTo>
                    <a:lnTo>
                      <a:pt x="31792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3" y="22998"/>
                    </a:lnTo>
                    <a:lnTo>
                      <a:pt x="35015" y="22852"/>
                    </a:lnTo>
                    <a:lnTo>
                      <a:pt x="35306" y="22706"/>
                    </a:lnTo>
                    <a:lnTo>
                      <a:pt x="35577" y="22540"/>
                    </a:lnTo>
                    <a:lnTo>
                      <a:pt x="35805" y="22374"/>
                    </a:lnTo>
                    <a:lnTo>
                      <a:pt x="36034" y="22166"/>
                    </a:lnTo>
                    <a:lnTo>
                      <a:pt x="36221" y="21958"/>
                    </a:lnTo>
                    <a:lnTo>
                      <a:pt x="36408" y="21708"/>
                    </a:lnTo>
                    <a:lnTo>
                      <a:pt x="36575" y="21459"/>
                    </a:lnTo>
                    <a:lnTo>
                      <a:pt x="36699" y="21189"/>
                    </a:lnTo>
                    <a:lnTo>
                      <a:pt x="36824" y="20877"/>
                    </a:lnTo>
                    <a:lnTo>
                      <a:pt x="36928" y="20565"/>
                    </a:lnTo>
                    <a:lnTo>
                      <a:pt x="36991" y="20211"/>
                    </a:lnTo>
                    <a:lnTo>
                      <a:pt x="37053" y="19858"/>
                    </a:lnTo>
                    <a:lnTo>
                      <a:pt x="37053" y="19858"/>
                    </a:lnTo>
                    <a:lnTo>
                      <a:pt x="37115" y="19463"/>
                    </a:lnTo>
                    <a:lnTo>
                      <a:pt x="37157" y="19068"/>
                    </a:lnTo>
                    <a:lnTo>
                      <a:pt x="37178" y="18257"/>
                    </a:lnTo>
                    <a:lnTo>
                      <a:pt x="37178" y="17467"/>
                    </a:lnTo>
                    <a:lnTo>
                      <a:pt x="37136" y="16677"/>
                    </a:lnTo>
                    <a:lnTo>
                      <a:pt x="37032" y="15907"/>
                    </a:lnTo>
                    <a:lnTo>
                      <a:pt x="36907" y="15117"/>
                    </a:lnTo>
                    <a:lnTo>
                      <a:pt x="36762" y="14348"/>
                    </a:lnTo>
                    <a:lnTo>
                      <a:pt x="36575" y="13578"/>
                    </a:lnTo>
                    <a:lnTo>
                      <a:pt x="36575" y="13578"/>
                    </a:lnTo>
                    <a:lnTo>
                      <a:pt x="36491" y="13267"/>
                    </a:lnTo>
                    <a:lnTo>
                      <a:pt x="36388" y="12996"/>
                    </a:lnTo>
                    <a:lnTo>
                      <a:pt x="36284" y="12726"/>
                    </a:lnTo>
                    <a:lnTo>
                      <a:pt x="36159" y="12476"/>
                    </a:lnTo>
                    <a:lnTo>
                      <a:pt x="36013" y="12248"/>
                    </a:lnTo>
                    <a:lnTo>
                      <a:pt x="35847" y="12040"/>
                    </a:lnTo>
                    <a:lnTo>
                      <a:pt x="35660" y="11832"/>
                    </a:lnTo>
                    <a:lnTo>
                      <a:pt x="35473" y="11645"/>
                    </a:lnTo>
                    <a:lnTo>
                      <a:pt x="35265" y="11478"/>
                    </a:lnTo>
                    <a:lnTo>
                      <a:pt x="35057" y="11333"/>
                    </a:lnTo>
                    <a:lnTo>
                      <a:pt x="34807" y="11187"/>
                    </a:lnTo>
                    <a:lnTo>
                      <a:pt x="34558" y="11063"/>
                    </a:lnTo>
                    <a:lnTo>
                      <a:pt x="34308" y="10959"/>
                    </a:lnTo>
                    <a:lnTo>
                      <a:pt x="34017" y="10875"/>
                    </a:lnTo>
                    <a:lnTo>
                      <a:pt x="33726" y="10813"/>
                    </a:lnTo>
                    <a:lnTo>
                      <a:pt x="33414" y="10751"/>
                    </a:lnTo>
                    <a:lnTo>
                      <a:pt x="33414" y="10751"/>
                    </a:lnTo>
                    <a:lnTo>
                      <a:pt x="32562" y="10647"/>
                    </a:lnTo>
                    <a:lnTo>
                      <a:pt x="31688" y="10563"/>
                    </a:lnTo>
                    <a:lnTo>
                      <a:pt x="30815" y="10522"/>
                    </a:lnTo>
                    <a:lnTo>
                      <a:pt x="29963" y="10501"/>
                    </a:lnTo>
                    <a:lnTo>
                      <a:pt x="29963" y="10501"/>
                    </a:lnTo>
                    <a:lnTo>
                      <a:pt x="29027" y="10522"/>
                    </a:lnTo>
                    <a:lnTo>
                      <a:pt x="28112" y="10563"/>
                    </a:lnTo>
                    <a:lnTo>
                      <a:pt x="27197" y="10626"/>
                    </a:lnTo>
                    <a:lnTo>
                      <a:pt x="26282" y="10709"/>
                    </a:lnTo>
                    <a:lnTo>
                      <a:pt x="26282" y="10709"/>
                    </a:lnTo>
                    <a:lnTo>
                      <a:pt x="25950" y="10751"/>
                    </a:lnTo>
                    <a:lnTo>
                      <a:pt x="25617" y="10813"/>
                    </a:lnTo>
                    <a:lnTo>
                      <a:pt x="25305" y="10855"/>
                    </a:lnTo>
                    <a:lnTo>
                      <a:pt x="24972" y="10875"/>
                    </a:lnTo>
                    <a:lnTo>
                      <a:pt x="24972" y="10875"/>
                    </a:lnTo>
                    <a:lnTo>
                      <a:pt x="24764" y="10855"/>
                    </a:lnTo>
                    <a:lnTo>
                      <a:pt x="24577" y="10834"/>
                    </a:lnTo>
                    <a:lnTo>
                      <a:pt x="24577" y="10834"/>
                    </a:lnTo>
                    <a:lnTo>
                      <a:pt x="24598" y="10252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1"/>
                    </a:lnTo>
                    <a:lnTo>
                      <a:pt x="24806" y="6904"/>
                    </a:lnTo>
                    <a:lnTo>
                      <a:pt x="24764" y="6218"/>
                    </a:lnTo>
                    <a:lnTo>
                      <a:pt x="24702" y="5511"/>
                    </a:lnTo>
                    <a:lnTo>
                      <a:pt x="24640" y="4825"/>
                    </a:lnTo>
                    <a:lnTo>
                      <a:pt x="24536" y="4139"/>
                    </a:lnTo>
                    <a:lnTo>
                      <a:pt x="24536" y="4139"/>
                    </a:lnTo>
                    <a:lnTo>
                      <a:pt x="24473" y="3806"/>
                    </a:lnTo>
                    <a:lnTo>
                      <a:pt x="24390" y="3494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8" y="2579"/>
                    </a:lnTo>
                    <a:lnTo>
                      <a:pt x="23933" y="2309"/>
                    </a:lnTo>
                    <a:lnTo>
                      <a:pt x="23787" y="2038"/>
                    </a:lnTo>
                    <a:lnTo>
                      <a:pt x="23621" y="1789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4"/>
                    </a:lnTo>
                    <a:lnTo>
                      <a:pt x="22747" y="936"/>
                    </a:lnTo>
                    <a:lnTo>
                      <a:pt x="22477" y="770"/>
                    </a:lnTo>
                    <a:lnTo>
                      <a:pt x="22207" y="625"/>
                    </a:lnTo>
                    <a:lnTo>
                      <a:pt x="21895" y="500"/>
                    </a:lnTo>
                    <a:lnTo>
                      <a:pt x="21562" y="396"/>
                    </a:lnTo>
                    <a:lnTo>
                      <a:pt x="21562" y="396"/>
                    </a:lnTo>
                    <a:lnTo>
                      <a:pt x="21167" y="313"/>
                    </a:lnTo>
                    <a:lnTo>
                      <a:pt x="20772" y="229"/>
                    </a:lnTo>
                    <a:lnTo>
                      <a:pt x="20377" y="146"/>
                    </a:lnTo>
                    <a:lnTo>
                      <a:pt x="19982" y="105"/>
                    </a:lnTo>
                    <a:lnTo>
                      <a:pt x="19608" y="42"/>
                    </a:lnTo>
                    <a:lnTo>
                      <a:pt x="19213" y="22"/>
                    </a:lnTo>
                    <a:lnTo>
                      <a:pt x="18818" y="1"/>
                    </a:lnTo>
                    <a:lnTo>
                      <a:pt x="184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64" name="Google Shape;6164;p37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extrusionOk="0">
                    <a:moveTo>
                      <a:pt x="770" y="1"/>
                    </a:moveTo>
                    <a:lnTo>
                      <a:pt x="604" y="22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8"/>
                    </a:lnTo>
                    <a:lnTo>
                      <a:pt x="84" y="625"/>
                    </a:lnTo>
                    <a:lnTo>
                      <a:pt x="42" y="812"/>
                    </a:lnTo>
                    <a:lnTo>
                      <a:pt x="21" y="1041"/>
                    </a:lnTo>
                    <a:lnTo>
                      <a:pt x="1" y="1685"/>
                    </a:lnTo>
                    <a:lnTo>
                      <a:pt x="42" y="2351"/>
                    </a:lnTo>
                    <a:lnTo>
                      <a:pt x="84" y="3016"/>
                    </a:lnTo>
                    <a:lnTo>
                      <a:pt x="167" y="3660"/>
                    </a:lnTo>
                    <a:lnTo>
                      <a:pt x="271" y="4451"/>
                    </a:lnTo>
                    <a:lnTo>
                      <a:pt x="375" y="5241"/>
                    </a:lnTo>
                    <a:lnTo>
                      <a:pt x="458" y="5636"/>
                    </a:lnTo>
                    <a:lnTo>
                      <a:pt x="541" y="6031"/>
                    </a:lnTo>
                    <a:lnTo>
                      <a:pt x="645" y="6426"/>
                    </a:lnTo>
                    <a:lnTo>
                      <a:pt x="791" y="6821"/>
                    </a:lnTo>
                    <a:lnTo>
                      <a:pt x="915" y="6759"/>
                    </a:lnTo>
                    <a:lnTo>
                      <a:pt x="999" y="6696"/>
                    </a:lnTo>
                    <a:lnTo>
                      <a:pt x="1061" y="6634"/>
                    </a:lnTo>
                    <a:lnTo>
                      <a:pt x="1082" y="6551"/>
                    </a:lnTo>
                    <a:lnTo>
                      <a:pt x="1227" y="5844"/>
                    </a:lnTo>
                    <a:lnTo>
                      <a:pt x="1373" y="5158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2" y="3078"/>
                    </a:lnTo>
                    <a:lnTo>
                      <a:pt x="1643" y="2371"/>
                    </a:lnTo>
                    <a:lnTo>
                      <a:pt x="1622" y="1685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4" y="396"/>
                    </a:lnTo>
                    <a:lnTo>
                      <a:pt x="1331" y="250"/>
                    </a:lnTo>
                    <a:lnTo>
                      <a:pt x="1207" y="146"/>
                    </a:lnTo>
                    <a:lnTo>
                      <a:pt x="1082" y="63"/>
                    </a:lnTo>
                    <a:lnTo>
                      <a:pt x="957" y="22"/>
                    </a:lnTo>
                    <a:lnTo>
                      <a:pt x="791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65" name="Google Shape;6165;p37"/>
              <p:cNvSpPr/>
              <p:nvPr/>
            </p:nvSpPr>
            <p:spPr>
              <a:xfrm>
                <a:off x="7463450" y="1426925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fill="none" extrusionOk="0">
                    <a:moveTo>
                      <a:pt x="791" y="1"/>
                    </a:moveTo>
                    <a:lnTo>
                      <a:pt x="791" y="1"/>
                    </a:lnTo>
                    <a:lnTo>
                      <a:pt x="770" y="1"/>
                    </a:lnTo>
                    <a:lnTo>
                      <a:pt x="770" y="1"/>
                    </a:lnTo>
                    <a:lnTo>
                      <a:pt x="604" y="22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8"/>
                    </a:lnTo>
                    <a:lnTo>
                      <a:pt x="84" y="625"/>
                    </a:lnTo>
                    <a:lnTo>
                      <a:pt x="42" y="812"/>
                    </a:lnTo>
                    <a:lnTo>
                      <a:pt x="21" y="1041"/>
                    </a:lnTo>
                    <a:lnTo>
                      <a:pt x="21" y="1041"/>
                    </a:lnTo>
                    <a:lnTo>
                      <a:pt x="1" y="1685"/>
                    </a:lnTo>
                    <a:lnTo>
                      <a:pt x="42" y="2351"/>
                    </a:lnTo>
                    <a:lnTo>
                      <a:pt x="84" y="3016"/>
                    </a:lnTo>
                    <a:lnTo>
                      <a:pt x="167" y="3660"/>
                    </a:lnTo>
                    <a:lnTo>
                      <a:pt x="167" y="3660"/>
                    </a:lnTo>
                    <a:lnTo>
                      <a:pt x="271" y="4451"/>
                    </a:lnTo>
                    <a:lnTo>
                      <a:pt x="375" y="5241"/>
                    </a:lnTo>
                    <a:lnTo>
                      <a:pt x="458" y="5636"/>
                    </a:lnTo>
                    <a:lnTo>
                      <a:pt x="541" y="6031"/>
                    </a:lnTo>
                    <a:lnTo>
                      <a:pt x="645" y="6426"/>
                    </a:lnTo>
                    <a:lnTo>
                      <a:pt x="791" y="6821"/>
                    </a:lnTo>
                    <a:lnTo>
                      <a:pt x="791" y="6821"/>
                    </a:lnTo>
                    <a:lnTo>
                      <a:pt x="915" y="6759"/>
                    </a:lnTo>
                    <a:lnTo>
                      <a:pt x="999" y="6696"/>
                    </a:lnTo>
                    <a:lnTo>
                      <a:pt x="1061" y="6634"/>
                    </a:lnTo>
                    <a:lnTo>
                      <a:pt x="1082" y="6551"/>
                    </a:lnTo>
                    <a:lnTo>
                      <a:pt x="1082" y="6551"/>
                    </a:lnTo>
                    <a:lnTo>
                      <a:pt x="1227" y="5844"/>
                    </a:lnTo>
                    <a:lnTo>
                      <a:pt x="1373" y="5158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2" y="3078"/>
                    </a:lnTo>
                    <a:lnTo>
                      <a:pt x="1643" y="2371"/>
                    </a:lnTo>
                    <a:lnTo>
                      <a:pt x="1622" y="1685"/>
                    </a:lnTo>
                    <a:lnTo>
                      <a:pt x="1581" y="978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4" y="396"/>
                    </a:lnTo>
                    <a:lnTo>
                      <a:pt x="1331" y="250"/>
                    </a:lnTo>
                    <a:lnTo>
                      <a:pt x="1207" y="146"/>
                    </a:lnTo>
                    <a:lnTo>
                      <a:pt x="1082" y="63"/>
                    </a:lnTo>
                    <a:lnTo>
                      <a:pt x="957" y="22"/>
                    </a:lnTo>
                    <a:lnTo>
                      <a:pt x="7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66" name="Google Shape;6166;p37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extrusionOk="0">
                    <a:moveTo>
                      <a:pt x="2434" y="0"/>
                    </a:moveTo>
                    <a:lnTo>
                      <a:pt x="1997" y="21"/>
                    </a:lnTo>
                    <a:lnTo>
                      <a:pt x="1540" y="42"/>
                    </a:lnTo>
                    <a:lnTo>
                      <a:pt x="1103" y="104"/>
                    </a:lnTo>
                    <a:lnTo>
                      <a:pt x="645" y="208"/>
                    </a:lnTo>
                    <a:lnTo>
                      <a:pt x="500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4" y="562"/>
                    </a:lnTo>
                    <a:lnTo>
                      <a:pt x="42" y="687"/>
                    </a:lnTo>
                    <a:lnTo>
                      <a:pt x="1" y="832"/>
                    </a:lnTo>
                    <a:lnTo>
                      <a:pt x="1" y="978"/>
                    </a:lnTo>
                    <a:lnTo>
                      <a:pt x="42" y="1144"/>
                    </a:lnTo>
                    <a:lnTo>
                      <a:pt x="84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39"/>
                    </a:lnTo>
                    <a:lnTo>
                      <a:pt x="521" y="1581"/>
                    </a:lnTo>
                    <a:lnTo>
                      <a:pt x="645" y="1622"/>
                    </a:lnTo>
                    <a:lnTo>
                      <a:pt x="791" y="1643"/>
                    </a:lnTo>
                    <a:lnTo>
                      <a:pt x="999" y="1664"/>
                    </a:lnTo>
                    <a:lnTo>
                      <a:pt x="1207" y="1664"/>
                    </a:lnTo>
                    <a:lnTo>
                      <a:pt x="1540" y="1643"/>
                    </a:lnTo>
                    <a:lnTo>
                      <a:pt x="1872" y="1622"/>
                    </a:lnTo>
                    <a:lnTo>
                      <a:pt x="2538" y="1518"/>
                    </a:lnTo>
                    <a:lnTo>
                      <a:pt x="3245" y="1394"/>
                    </a:lnTo>
                    <a:lnTo>
                      <a:pt x="3577" y="1331"/>
                    </a:lnTo>
                    <a:lnTo>
                      <a:pt x="3931" y="1248"/>
                    </a:lnTo>
                    <a:lnTo>
                      <a:pt x="4263" y="1165"/>
                    </a:lnTo>
                    <a:lnTo>
                      <a:pt x="4617" y="1040"/>
                    </a:lnTo>
                    <a:lnTo>
                      <a:pt x="4929" y="895"/>
                    </a:lnTo>
                    <a:lnTo>
                      <a:pt x="5261" y="728"/>
                    </a:lnTo>
                    <a:lnTo>
                      <a:pt x="5220" y="603"/>
                    </a:lnTo>
                    <a:lnTo>
                      <a:pt x="5158" y="520"/>
                    </a:lnTo>
                    <a:lnTo>
                      <a:pt x="5095" y="479"/>
                    </a:lnTo>
                    <a:lnTo>
                      <a:pt x="5033" y="458"/>
                    </a:lnTo>
                    <a:lnTo>
                      <a:pt x="4700" y="333"/>
                    </a:lnTo>
                    <a:lnTo>
                      <a:pt x="4388" y="250"/>
                    </a:lnTo>
                    <a:lnTo>
                      <a:pt x="4055" y="167"/>
                    </a:lnTo>
                    <a:lnTo>
                      <a:pt x="3744" y="104"/>
                    </a:lnTo>
                    <a:lnTo>
                      <a:pt x="3411" y="63"/>
                    </a:lnTo>
                    <a:lnTo>
                      <a:pt x="3099" y="21"/>
                    </a:lnTo>
                    <a:lnTo>
                      <a:pt x="2766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67" name="Google Shape;6167;p37"/>
              <p:cNvSpPr/>
              <p:nvPr/>
            </p:nvSpPr>
            <p:spPr>
              <a:xfrm>
                <a:off x="7796125" y="1676450"/>
                <a:ext cx="1315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262" h="1664" fill="none" extrusionOk="0">
                    <a:moveTo>
                      <a:pt x="2434" y="0"/>
                    </a:moveTo>
                    <a:lnTo>
                      <a:pt x="2434" y="0"/>
                    </a:lnTo>
                    <a:lnTo>
                      <a:pt x="1997" y="21"/>
                    </a:lnTo>
                    <a:lnTo>
                      <a:pt x="1540" y="42"/>
                    </a:lnTo>
                    <a:lnTo>
                      <a:pt x="1103" y="104"/>
                    </a:lnTo>
                    <a:lnTo>
                      <a:pt x="645" y="208"/>
                    </a:lnTo>
                    <a:lnTo>
                      <a:pt x="645" y="208"/>
                    </a:lnTo>
                    <a:lnTo>
                      <a:pt x="500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4" y="562"/>
                    </a:lnTo>
                    <a:lnTo>
                      <a:pt x="42" y="687"/>
                    </a:lnTo>
                    <a:lnTo>
                      <a:pt x="1" y="832"/>
                    </a:lnTo>
                    <a:lnTo>
                      <a:pt x="1" y="978"/>
                    </a:lnTo>
                    <a:lnTo>
                      <a:pt x="1" y="978"/>
                    </a:lnTo>
                    <a:lnTo>
                      <a:pt x="42" y="1144"/>
                    </a:lnTo>
                    <a:lnTo>
                      <a:pt x="84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39"/>
                    </a:lnTo>
                    <a:lnTo>
                      <a:pt x="521" y="1581"/>
                    </a:lnTo>
                    <a:lnTo>
                      <a:pt x="645" y="1622"/>
                    </a:lnTo>
                    <a:lnTo>
                      <a:pt x="791" y="1643"/>
                    </a:lnTo>
                    <a:lnTo>
                      <a:pt x="791" y="1643"/>
                    </a:lnTo>
                    <a:lnTo>
                      <a:pt x="999" y="1664"/>
                    </a:lnTo>
                    <a:lnTo>
                      <a:pt x="1207" y="1664"/>
                    </a:lnTo>
                    <a:lnTo>
                      <a:pt x="1207" y="1664"/>
                    </a:lnTo>
                    <a:lnTo>
                      <a:pt x="1540" y="1643"/>
                    </a:lnTo>
                    <a:lnTo>
                      <a:pt x="1872" y="1622"/>
                    </a:lnTo>
                    <a:lnTo>
                      <a:pt x="2538" y="1518"/>
                    </a:lnTo>
                    <a:lnTo>
                      <a:pt x="2538" y="1518"/>
                    </a:lnTo>
                    <a:lnTo>
                      <a:pt x="3245" y="1394"/>
                    </a:lnTo>
                    <a:lnTo>
                      <a:pt x="3577" y="1331"/>
                    </a:lnTo>
                    <a:lnTo>
                      <a:pt x="3931" y="1248"/>
                    </a:lnTo>
                    <a:lnTo>
                      <a:pt x="4263" y="1165"/>
                    </a:lnTo>
                    <a:lnTo>
                      <a:pt x="4617" y="1040"/>
                    </a:lnTo>
                    <a:lnTo>
                      <a:pt x="4929" y="895"/>
                    </a:lnTo>
                    <a:lnTo>
                      <a:pt x="5261" y="728"/>
                    </a:lnTo>
                    <a:lnTo>
                      <a:pt x="5261" y="728"/>
                    </a:lnTo>
                    <a:lnTo>
                      <a:pt x="5220" y="603"/>
                    </a:lnTo>
                    <a:lnTo>
                      <a:pt x="5158" y="520"/>
                    </a:lnTo>
                    <a:lnTo>
                      <a:pt x="5095" y="479"/>
                    </a:lnTo>
                    <a:lnTo>
                      <a:pt x="5033" y="458"/>
                    </a:lnTo>
                    <a:lnTo>
                      <a:pt x="5033" y="458"/>
                    </a:lnTo>
                    <a:lnTo>
                      <a:pt x="4700" y="333"/>
                    </a:lnTo>
                    <a:lnTo>
                      <a:pt x="4388" y="250"/>
                    </a:lnTo>
                    <a:lnTo>
                      <a:pt x="4055" y="167"/>
                    </a:lnTo>
                    <a:lnTo>
                      <a:pt x="3744" y="104"/>
                    </a:lnTo>
                    <a:lnTo>
                      <a:pt x="3411" y="63"/>
                    </a:lnTo>
                    <a:lnTo>
                      <a:pt x="3099" y="21"/>
                    </a:lnTo>
                    <a:lnTo>
                      <a:pt x="2766" y="0"/>
                    </a:lnTo>
                    <a:lnTo>
                      <a:pt x="243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68" name="Google Shape;6168;p37"/>
              <p:cNvSpPr/>
              <p:nvPr/>
            </p:nvSpPr>
            <p:spPr>
              <a:xfrm>
                <a:off x="7146350" y="1371325"/>
                <a:ext cx="848375" cy="788075"/>
              </a:xfrm>
              <a:custGeom>
                <a:avLst/>
                <a:gdLst/>
                <a:ahLst/>
                <a:cxnLst/>
                <a:rect l="l" t="t" r="r" b="b"/>
                <a:pathLst>
                  <a:path w="33935" h="31523" extrusionOk="0">
                    <a:moveTo>
                      <a:pt x="16843" y="0"/>
                    </a:moveTo>
                    <a:lnTo>
                      <a:pt x="16011" y="42"/>
                    </a:lnTo>
                    <a:lnTo>
                      <a:pt x="15200" y="125"/>
                    </a:lnTo>
                    <a:lnTo>
                      <a:pt x="14785" y="187"/>
                    </a:lnTo>
                    <a:lnTo>
                      <a:pt x="14369" y="270"/>
                    </a:lnTo>
                    <a:lnTo>
                      <a:pt x="13974" y="354"/>
                    </a:lnTo>
                    <a:lnTo>
                      <a:pt x="13558" y="458"/>
                    </a:lnTo>
                    <a:lnTo>
                      <a:pt x="13371" y="520"/>
                    </a:lnTo>
                    <a:lnTo>
                      <a:pt x="13059" y="645"/>
                    </a:lnTo>
                    <a:lnTo>
                      <a:pt x="12809" y="790"/>
                    </a:lnTo>
                    <a:lnTo>
                      <a:pt x="12581" y="977"/>
                    </a:lnTo>
                    <a:lnTo>
                      <a:pt x="12393" y="1206"/>
                    </a:lnTo>
                    <a:lnTo>
                      <a:pt x="12248" y="1456"/>
                    </a:lnTo>
                    <a:lnTo>
                      <a:pt x="12123" y="1726"/>
                    </a:lnTo>
                    <a:lnTo>
                      <a:pt x="12040" y="2038"/>
                    </a:lnTo>
                    <a:lnTo>
                      <a:pt x="11978" y="2391"/>
                    </a:lnTo>
                    <a:lnTo>
                      <a:pt x="11915" y="3202"/>
                    </a:lnTo>
                    <a:lnTo>
                      <a:pt x="11853" y="4013"/>
                    </a:lnTo>
                    <a:lnTo>
                      <a:pt x="11832" y="4824"/>
                    </a:lnTo>
                    <a:lnTo>
                      <a:pt x="11811" y="5635"/>
                    </a:lnTo>
                    <a:lnTo>
                      <a:pt x="11811" y="7278"/>
                    </a:lnTo>
                    <a:lnTo>
                      <a:pt x="11811" y="8899"/>
                    </a:lnTo>
                    <a:lnTo>
                      <a:pt x="11811" y="9461"/>
                    </a:lnTo>
                    <a:lnTo>
                      <a:pt x="11832" y="10043"/>
                    </a:lnTo>
                    <a:lnTo>
                      <a:pt x="11811" y="10334"/>
                    </a:lnTo>
                    <a:lnTo>
                      <a:pt x="11790" y="10625"/>
                    </a:lnTo>
                    <a:lnTo>
                      <a:pt x="11749" y="10937"/>
                    </a:lnTo>
                    <a:lnTo>
                      <a:pt x="11686" y="11228"/>
                    </a:lnTo>
                    <a:lnTo>
                      <a:pt x="9898" y="11415"/>
                    </a:lnTo>
                    <a:lnTo>
                      <a:pt x="8172" y="11603"/>
                    </a:lnTo>
                    <a:lnTo>
                      <a:pt x="6675" y="11790"/>
                    </a:lnTo>
                    <a:lnTo>
                      <a:pt x="5948" y="11914"/>
                    </a:lnTo>
                    <a:lnTo>
                      <a:pt x="5199" y="12039"/>
                    </a:lnTo>
                    <a:lnTo>
                      <a:pt x="4471" y="12185"/>
                    </a:lnTo>
                    <a:lnTo>
                      <a:pt x="3744" y="12351"/>
                    </a:lnTo>
                    <a:lnTo>
                      <a:pt x="3016" y="12559"/>
                    </a:lnTo>
                    <a:lnTo>
                      <a:pt x="2309" y="12767"/>
                    </a:lnTo>
                    <a:lnTo>
                      <a:pt x="2039" y="12871"/>
                    </a:lnTo>
                    <a:lnTo>
                      <a:pt x="1789" y="12975"/>
                    </a:lnTo>
                    <a:lnTo>
                      <a:pt x="1540" y="13100"/>
                    </a:lnTo>
                    <a:lnTo>
                      <a:pt x="1332" y="13224"/>
                    </a:lnTo>
                    <a:lnTo>
                      <a:pt x="1145" y="13370"/>
                    </a:lnTo>
                    <a:lnTo>
                      <a:pt x="957" y="13515"/>
                    </a:lnTo>
                    <a:lnTo>
                      <a:pt x="791" y="13682"/>
                    </a:lnTo>
                    <a:lnTo>
                      <a:pt x="646" y="13869"/>
                    </a:lnTo>
                    <a:lnTo>
                      <a:pt x="500" y="14056"/>
                    </a:lnTo>
                    <a:lnTo>
                      <a:pt x="396" y="14264"/>
                    </a:lnTo>
                    <a:lnTo>
                      <a:pt x="292" y="14472"/>
                    </a:lnTo>
                    <a:lnTo>
                      <a:pt x="209" y="14721"/>
                    </a:lnTo>
                    <a:lnTo>
                      <a:pt x="146" y="14950"/>
                    </a:lnTo>
                    <a:lnTo>
                      <a:pt x="84" y="15220"/>
                    </a:lnTo>
                    <a:lnTo>
                      <a:pt x="43" y="15491"/>
                    </a:lnTo>
                    <a:lnTo>
                      <a:pt x="22" y="15761"/>
                    </a:lnTo>
                    <a:lnTo>
                      <a:pt x="1" y="16260"/>
                    </a:lnTo>
                    <a:lnTo>
                      <a:pt x="22" y="16780"/>
                    </a:lnTo>
                    <a:lnTo>
                      <a:pt x="43" y="17279"/>
                    </a:lnTo>
                    <a:lnTo>
                      <a:pt x="105" y="17757"/>
                    </a:lnTo>
                    <a:lnTo>
                      <a:pt x="167" y="18256"/>
                    </a:lnTo>
                    <a:lnTo>
                      <a:pt x="250" y="18755"/>
                    </a:lnTo>
                    <a:lnTo>
                      <a:pt x="354" y="19233"/>
                    </a:lnTo>
                    <a:lnTo>
                      <a:pt x="458" y="19732"/>
                    </a:lnTo>
                    <a:lnTo>
                      <a:pt x="562" y="20086"/>
                    </a:lnTo>
                    <a:lnTo>
                      <a:pt x="687" y="20377"/>
                    </a:lnTo>
                    <a:lnTo>
                      <a:pt x="770" y="20502"/>
                    </a:lnTo>
                    <a:lnTo>
                      <a:pt x="853" y="20606"/>
                    </a:lnTo>
                    <a:lnTo>
                      <a:pt x="937" y="20710"/>
                    </a:lnTo>
                    <a:lnTo>
                      <a:pt x="1041" y="20793"/>
                    </a:lnTo>
                    <a:lnTo>
                      <a:pt x="1145" y="20876"/>
                    </a:lnTo>
                    <a:lnTo>
                      <a:pt x="1249" y="20938"/>
                    </a:lnTo>
                    <a:lnTo>
                      <a:pt x="1373" y="20980"/>
                    </a:lnTo>
                    <a:lnTo>
                      <a:pt x="1519" y="21042"/>
                    </a:lnTo>
                    <a:lnTo>
                      <a:pt x="1831" y="21105"/>
                    </a:lnTo>
                    <a:lnTo>
                      <a:pt x="2205" y="21146"/>
                    </a:lnTo>
                    <a:lnTo>
                      <a:pt x="2725" y="21167"/>
                    </a:lnTo>
                    <a:lnTo>
                      <a:pt x="3723" y="21167"/>
                    </a:lnTo>
                    <a:lnTo>
                      <a:pt x="4243" y="21146"/>
                    </a:lnTo>
                    <a:lnTo>
                      <a:pt x="5241" y="21063"/>
                    </a:lnTo>
                    <a:lnTo>
                      <a:pt x="6260" y="20959"/>
                    </a:lnTo>
                    <a:lnTo>
                      <a:pt x="7216" y="20814"/>
                    </a:lnTo>
                    <a:lnTo>
                      <a:pt x="8193" y="20668"/>
                    </a:lnTo>
                    <a:lnTo>
                      <a:pt x="10127" y="20335"/>
                    </a:lnTo>
                    <a:lnTo>
                      <a:pt x="10418" y="20294"/>
                    </a:lnTo>
                    <a:lnTo>
                      <a:pt x="10647" y="20294"/>
                    </a:lnTo>
                    <a:lnTo>
                      <a:pt x="10855" y="20315"/>
                    </a:lnTo>
                    <a:lnTo>
                      <a:pt x="10917" y="20335"/>
                    </a:lnTo>
                    <a:lnTo>
                      <a:pt x="11000" y="20377"/>
                    </a:lnTo>
                    <a:lnTo>
                      <a:pt x="11063" y="20419"/>
                    </a:lnTo>
                    <a:lnTo>
                      <a:pt x="11125" y="20481"/>
                    </a:lnTo>
                    <a:lnTo>
                      <a:pt x="11229" y="20627"/>
                    </a:lnTo>
                    <a:lnTo>
                      <a:pt x="11333" y="20855"/>
                    </a:lnTo>
                    <a:lnTo>
                      <a:pt x="11437" y="21126"/>
                    </a:lnTo>
                    <a:lnTo>
                      <a:pt x="11499" y="21354"/>
                    </a:lnTo>
                    <a:lnTo>
                      <a:pt x="11541" y="21583"/>
                    </a:lnTo>
                    <a:lnTo>
                      <a:pt x="11645" y="22415"/>
                    </a:lnTo>
                    <a:lnTo>
                      <a:pt x="11728" y="23267"/>
                    </a:lnTo>
                    <a:lnTo>
                      <a:pt x="11770" y="24120"/>
                    </a:lnTo>
                    <a:lnTo>
                      <a:pt x="11790" y="24972"/>
                    </a:lnTo>
                    <a:lnTo>
                      <a:pt x="11790" y="26241"/>
                    </a:lnTo>
                    <a:lnTo>
                      <a:pt x="11811" y="27488"/>
                    </a:lnTo>
                    <a:lnTo>
                      <a:pt x="11853" y="28133"/>
                    </a:lnTo>
                    <a:lnTo>
                      <a:pt x="11894" y="28757"/>
                    </a:lnTo>
                    <a:lnTo>
                      <a:pt x="11957" y="29380"/>
                    </a:lnTo>
                    <a:lnTo>
                      <a:pt x="12040" y="30004"/>
                    </a:lnTo>
                    <a:lnTo>
                      <a:pt x="12102" y="30316"/>
                    </a:lnTo>
                    <a:lnTo>
                      <a:pt x="12144" y="30545"/>
                    </a:lnTo>
                    <a:lnTo>
                      <a:pt x="12227" y="30732"/>
                    </a:lnTo>
                    <a:lnTo>
                      <a:pt x="12310" y="30898"/>
                    </a:lnTo>
                    <a:lnTo>
                      <a:pt x="12435" y="31023"/>
                    </a:lnTo>
                    <a:lnTo>
                      <a:pt x="12581" y="31106"/>
                    </a:lnTo>
                    <a:lnTo>
                      <a:pt x="12788" y="31189"/>
                    </a:lnTo>
                    <a:lnTo>
                      <a:pt x="13017" y="31252"/>
                    </a:lnTo>
                    <a:lnTo>
                      <a:pt x="13288" y="31293"/>
                    </a:lnTo>
                    <a:lnTo>
                      <a:pt x="14036" y="31376"/>
                    </a:lnTo>
                    <a:lnTo>
                      <a:pt x="14785" y="31460"/>
                    </a:lnTo>
                    <a:lnTo>
                      <a:pt x="15533" y="31501"/>
                    </a:lnTo>
                    <a:lnTo>
                      <a:pt x="16282" y="31522"/>
                    </a:lnTo>
                    <a:lnTo>
                      <a:pt x="17030" y="31522"/>
                    </a:lnTo>
                    <a:lnTo>
                      <a:pt x="17758" y="31501"/>
                    </a:lnTo>
                    <a:lnTo>
                      <a:pt x="18507" y="31439"/>
                    </a:lnTo>
                    <a:lnTo>
                      <a:pt x="19255" y="31356"/>
                    </a:lnTo>
                    <a:lnTo>
                      <a:pt x="19525" y="31314"/>
                    </a:lnTo>
                    <a:lnTo>
                      <a:pt x="19775" y="31273"/>
                    </a:lnTo>
                    <a:lnTo>
                      <a:pt x="20004" y="31210"/>
                    </a:lnTo>
                    <a:lnTo>
                      <a:pt x="20212" y="31127"/>
                    </a:lnTo>
                    <a:lnTo>
                      <a:pt x="20399" y="31044"/>
                    </a:lnTo>
                    <a:lnTo>
                      <a:pt x="20586" y="30961"/>
                    </a:lnTo>
                    <a:lnTo>
                      <a:pt x="20731" y="30836"/>
                    </a:lnTo>
                    <a:lnTo>
                      <a:pt x="20856" y="30711"/>
                    </a:lnTo>
                    <a:lnTo>
                      <a:pt x="20981" y="30586"/>
                    </a:lnTo>
                    <a:lnTo>
                      <a:pt x="21106" y="30420"/>
                    </a:lnTo>
                    <a:lnTo>
                      <a:pt x="21189" y="30254"/>
                    </a:lnTo>
                    <a:lnTo>
                      <a:pt x="21272" y="30046"/>
                    </a:lnTo>
                    <a:lnTo>
                      <a:pt x="21355" y="29838"/>
                    </a:lnTo>
                    <a:lnTo>
                      <a:pt x="21417" y="29609"/>
                    </a:lnTo>
                    <a:lnTo>
                      <a:pt x="21501" y="29089"/>
                    </a:lnTo>
                    <a:lnTo>
                      <a:pt x="21563" y="28569"/>
                    </a:lnTo>
                    <a:lnTo>
                      <a:pt x="21584" y="28029"/>
                    </a:lnTo>
                    <a:lnTo>
                      <a:pt x="21584" y="27509"/>
                    </a:lnTo>
                    <a:lnTo>
                      <a:pt x="21563" y="26968"/>
                    </a:lnTo>
                    <a:lnTo>
                      <a:pt x="21501" y="24723"/>
                    </a:lnTo>
                    <a:lnTo>
                      <a:pt x="21480" y="23579"/>
                    </a:lnTo>
                    <a:lnTo>
                      <a:pt x="21480" y="22456"/>
                    </a:lnTo>
                    <a:lnTo>
                      <a:pt x="21480" y="22061"/>
                    </a:lnTo>
                    <a:lnTo>
                      <a:pt x="21521" y="21749"/>
                    </a:lnTo>
                    <a:lnTo>
                      <a:pt x="21563" y="21625"/>
                    </a:lnTo>
                    <a:lnTo>
                      <a:pt x="21605" y="21521"/>
                    </a:lnTo>
                    <a:lnTo>
                      <a:pt x="21646" y="21417"/>
                    </a:lnTo>
                    <a:lnTo>
                      <a:pt x="21729" y="21313"/>
                    </a:lnTo>
                    <a:lnTo>
                      <a:pt x="21792" y="21250"/>
                    </a:lnTo>
                    <a:lnTo>
                      <a:pt x="21896" y="21188"/>
                    </a:lnTo>
                    <a:lnTo>
                      <a:pt x="22000" y="21126"/>
                    </a:lnTo>
                    <a:lnTo>
                      <a:pt x="22124" y="21063"/>
                    </a:lnTo>
                    <a:lnTo>
                      <a:pt x="22436" y="21001"/>
                    </a:lnTo>
                    <a:lnTo>
                      <a:pt x="22811" y="20938"/>
                    </a:lnTo>
                    <a:lnTo>
                      <a:pt x="26865" y="20439"/>
                    </a:lnTo>
                    <a:lnTo>
                      <a:pt x="30920" y="19961"/>
                    </a:lnTo>
                    <a:lnTo>
                      <a:pt x="31648" y="19857"/>
                    </a:lnTo>
                    <a:lnTo>
                      <a:pt x="32230" y="19774"/>
                    </a:lnTo>
                    <a:lnTo>
                      <a:pt x="32458" y="19712"/>
                    </a:lnTo>
                    <a:lnTo>
                      <a:pt x="32666" y="19629"/>
                    </a:lnTo>
                    <a:lnTo>
                      <a:pt x="32854" y="19545"/>
                    </a:lnTo>
                    <a:lnTo>
                      <a:pt x="32999" y="19421"/>
                    </a:lnTo>
                    <a:lnTo>
                      <a:pt x="33124" y="19296"/>
                    </a:lnTo>
                    <a:lnTo>
                      <a:pt x="33249" y="19109"/>
                    </a:lnTo>
                    <a:lnTo>
                      <a:pt x="33353" y="18901"/>
                    </a:lnTo>
                    <a:lnTo>
                      <a:pt x="33436" y="18672"/>
                    </a:lnTo>
                    <a:lnTo>
                      <a:pt x="33540" y="18381"/>
                    </a:lnTo>
                    <a:lnTo>
                      <a:pt x="33623" y="18027"/>
                    </a:lnTo>
                    <a:lnTo>
                      <a:pt x="33810" y="17196"/>
                    </a:lnTo>
                    <a:lnTo>
                      <a:pt x="33831" y="17009"/>
                    </a:lnTo>
                    <a:lnTo>
                      <a:pt x="33893" y="16406"/>
                    </a:lnTo>
                    <a:lnTo>
                      <a:pt x="33914" y="15803"/>
                    </a:lnTo>
                    <a:lnTo>
                      <a:pt x="33935" y="15200"/>
                    </a:lnTo>
                    <a:lnTo>
                      <a:pt x="33914" y="14576"/>
                    </a:lnTo>
                    <a:lnTo>
                      <a:pt x="33872" y="13973"/>
                    </a:lnTo>
                    <a:lnTo>
                      <a:pt x="33810" y="13370"/>
                    </a:lnTo>
                    <a:lnTo>
                      <a:pt x="33664" y="12164"/>
                    </a:lnTo>
                    <a:lnTo>
                      <a:pt x="33623" y="11873"/>
                    </a:lnTo>
                    <a:lnTo>
                      <a:pt x="33560" y="11623"/>
                    </a:lnTo>
                    <a:lnTo>
                      <a:pt x="33498" y="11457"/>
                    </a:lnTo>
                    <a:lnTo>
                      <a:pt x="33394" y="11311"/>
                    </a:lnTo>
                    <a:lnTo>
                      <a:pt x="33249" y="11207"/>
                    </a:lnTo>
                    <a:lnTo>
                      <a:pt x="33061" y="11124"/>
                    </a:lnTo>
                    <a:lnTo>
                      <a:pt x="32833" y="11083"/>
                    </a:lnTo>
                    <a:lnTo>
                      <a:pt x="32521" y="11020"/>
                    </a:lnTo>
                    <a:lnTo>
                      <a:pt x="31939" y="10958"/>
                    </a:lnTo>
                    <a:lnTo>
                      <a:pt x="31356" y="10896"/>
                    </a:lnTo>
                    <a:lnTo>
                      <a:pt x="30192" y="10812"/>
                    </a:lnTo>
                    <a:lnTo>
                      <a:pt x="29028" y="10771"/>
                    </a:lnTo>
                    <a:lnTo>
                      <a:pt x="27863" y="10771"/>
                    </a:lnTo>
                    <a:lnTo>
                      <a:pt x="26699" y="10812"/>
                    </a:lnTo>
                    <a:lnTo>
                      <a:pt x="25555" y="10896"/>
                    </a:lnTo>
                    <a:lnTo>
                      <a:pt x="24391" y="11020"/>
                    </a:lnTo>
                    <a:lnTo>
                      <a:pt x="23226" y="11166"/>
                    </a:lnTo>
                    <a:lnTo>
                      <a:pt x="22894" y="11207"/>
                    </a:lnTo>
                    <a:lnTo>
                      <a:pt x="22582" y="11249"/>
                    </a:lnTo>
                    <a:lnTo>
                      <a:pt x="22249" y="11249"/>
                    </a:lnTo>
                    <a:lnTo>
                      <a:pt x="21896" y="11207"/>
                    </a:lnTo>
                    <a:lnTo>
                      <a:pt x="21792" y="10833"/>
                    </a:lnTo>
                    <a:lnTo>
                      <a:pt x="21709" y="10438"/>
                    </a:lnTo>
                    <a:lnTo>
                      <a:pt x="21646" y="10022"/>
                    </a:lnTo>
                    <a:lnTo>
                      <a:pt x="21605" y="9627"/>
                    </a:lnTo>
                    <a:lnTo>
                      <a:pt x="21563" y="9232"/>
                    </a:lnTo>
                    <a:lnTo>
                      <a:pt x="21563" y="8837"/>
                    </a:lnTo>
                    <a:lnTo>
                      <a:pt x="21542" y="8026"/>
                    </a:lnTo>
                    <a:lnTo>
                      <a:pt x="21563" y="5240"/>
                    </a:lnTo>
                    <a:lnTo>
                      <a:pt x="21563" y="3847"/>
                    </a:lnTo>
                    <a:lnTo>
                      <a:pt x="21542" y="2454"/>
                    </a:lnTo>
                    <a:lnTo>
                      <a:pt x="21521" y="1996"/>
                    </a:lnTo>
                    <a:lnTo>
                      <a:pt x="21459" y="1601"/>
                    </a:lnTo>
                    <a:lnTo>
                      <a:pt x="21397" y="1414"/>
                    </a:lnTo>
                    <a:lnTo>
                      <a:pt x="21334" y="1248"/>
                    </a:lnTo>
                    <a:lnTo>
                      <a:pt x="21272" y="1102"/>
                    </a:lnTo>
                    <a:lnTo>
                      <a:pt x="21189" y="957"/>
                    </a:lnTo>
                    <a:lnTo>
                      <a:pt x="21106" y="832"/>
                    </a:lnTo>
                    <a:lnTo>
                      <a:pt x="21002" y="728"/>
                    </a:lnTo>
                    <a:lnTo>
                      <a:pt x="20898" y="624"/>
                    </a:lnTo>
                    <a:lnTo>
                      <a:pt x="20752" y="541"/>
                    </a:lnTo>
                    <a:lnTo>
                      <a:pt x="20627" y="458"/>
                    </a:lnTo>
                    <a:lnTo>
                      <a:pt x="20482" y="395"/>
                    </a:lnTo>
                    <a:lnTo>
                      <a:pt x="20315" y="333"/>
                    </a:lnTo>
                    <a:lnTo>
                      <a:pt x="20128" y="291"/>
                    </a:lnTo>
                    <a:lnTo>
                      <a:pt x="19317" y="146"/>
                    </a:lnTo>
                    <a:lnTo>
                      <a:pt x="18486" y="42"/>
                    </a:lnTo>
                    <a:lnTo>
                      <a:pt x="176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69" name="Google Shape;6169;p37"/>
              <p:cNvSpPr/>
              <p:nvPr/>
            </p:nvSpPr>
            <p:spPr>
              <a:xfrm>
                <a:off x="7119850" y="1348450"/>
                <a:ext cx="929450" cy="867600"/>
              </a:xfrm>
              <a:custGeom>
                <a:avLst/>
                <a:gdLst/>
                <a:ahLst/>
                <a:cxnLst/>
                <a:rect l="l" t="t" r="r" b="b"/>
                <a:pathLst>
                  <a:path w="37178" h="34704" extrusionOk="0">
                    <a:moveTo>
                      <a:pt x="18714" y="915"/>
                    </a:moveTo>
                    <a:lnTo>
                      <a:pt x="19546" y="957"/>
                    </a:lnTo>
                    <a:lnTo>
                      <a:pt x="20377" y="1061"/>
                    </a:lnTo>
                    <a:lnTo>
                      <a:pt x="21188" y="1206"/>
                    </a:lnTo>
                    <a:lnTo>
                      <a:pt x="21375" y="1248"/>
                    </a:lnTo>
                    <a:lnTo>
                      <a:pt x="21542" y="1310"/>
                    </a:lnTo>
                    <a:lnTo>
                      <a:pt x="21687" y="1373"/>
                    </a:lnTo>
                    <a:lnTo>
                      <a:pt x="21812" y="1456"/>
                    </a:lnTo>
                    <a:lnTo>
                      <a:pt x="21958" y="1539"/>
                    </a:lnTo>
                    <a:lnTo>
                      <a:pt x="22062" y="1643"/>
                    </a:lnTo>
                    <a:lnTo>
                      <a:pt x="22166" y="1747"/>
                    </a:lnTo>
                    <a:lnTo>
                      <a:pt x="22249" y="1872"/>
                    </a:lnTo>
                    <a:lnTo>
                      <a:pt x="22332" y="2017"/>
                    </a:lnTo>
                    <a:lnTo>
                      <a:pt x="22394" y="2163"/>
                    </a:lnTo>
                    <a:lnTo>
                      <a:pt x="22457" y="2329"/>
                    </a:lnTo>
                    <a:lnTo>
                      <a:pt x="22519" y="2516"/>
                    </a:lnTo>
                    <a:lnTo>
                      <a:pt x="22581" y="2911"/>
                    </a:lnTo>
                    <a:lnTo>
                      <a:pt x="22602" y="3369"/>
                    </a:lnTo>
                    <a:lnTo>
                      <a:pt x="22623" y="4762"/>
                    </a:lnTo>
                    <a:lnTo>
                      <a:pt x="22623" y="6155"/>
                    </a:lnTo>
                    <a:lnTo>
                      <a:pt x="22602" y="8941"/>
                    </a:lnTo>
                    <a:lnTo>
                      <a:pt x="22623" y="9752"/>
                    </a:lnTo>
                    <a:lnTo>
                      <a:pt x="22623" y="10147"/>
                    </a:lnTo>
                    <a:lnTo>
                      <a:pt x="22665" y="10542"/>
                    </a:lnTo>
                    <a:lnTo>
                      <a:pt x="22706" y="10937"/>
                    </a:lnTo>
                    <a:lnTo>
                      <a:pt x="22769" y="11353"/>
                    </a:lnTo>
                    <a:lnTo>
                      <a:pt x="22852" y="11748"/>
                    </a:lnTo>
                    <a:lnTo>
                      <a:pt x="22956" y="12122"/>
                    </a:lnTo>
                    <a:lnTo>
                      <a:pt x="23309" y="12164"/>
                    </a:lnTo>
                    <a:lnTo>
                      <a:pt x="23642" y="12164"/>
                    </a:lnTo>
                    <a:lnTo>
                      <a:pt x="23954" y="12122"/>
                    </a:lnTo>
                    <a:lnTo>
                      <a:pt x="24286" y="12081"/>
                    </a:lnTo>
                    <a:lnTo>
                      <a:pt x="25451" y="11935"/>
                    </a:lnTo>
                    <a:lnTo>
                      <a:pt x="26615" y="11811"/>
                    </a:lnTo>
                    <a:lnTo>
                      <a:pt x="27759" y="11727"/>
                    </a:lnTo>
                    <a:lnTo>
                      <a:pt x="28923" y="11686"/>
                    </a:lnTo>
                    <a:lnTo>
                      <a:pt x="30088" y="11686"/>
                    </a:lnTo>
                    <a:lnTo>
                      <a:pt x="31252" y="11727"/>
                    </a:lnTo>
                    <a:lnTo>
                      <a:pt x="32416" y="11811"/>
                    </a:lnTo>
                    <a:lnTo>
                      <a:pt x="32999" y="11873"/>
                    </a:lnTo>
                    <a:lnTo>
                      <a:pt x="33581" y="11935"/>
                    </a:lnTo>
                    <a:lnTo>
                      <a:pt x="33893" y="11998"/>
                    </a:lnTo>
                    <a:lnTo>
                      <a:pt x="34121" y="12039"/>
                    </a:lnTo>
                    <a:lnTo>
                      <a:pt x="34309" y="12122"/>
                    </a:lnTo>
                    <a:lnTo>
                      <a:pt x="34454" y="12226"/>
                    </a:lnTo>
                    <a:lnTo>
                      <a:pt x="34558" y="12372"/>
                    </a:lnTo>
                    <a:lnTo>
                      <a:pt x="34620" y="12538"/>
                    </a:lnTo>
                    <a:lnTo>
                      <a:pt x="34683" y="12788"/>
                    </a:lnTo>
                    <a:lnTo>
                      <a:pt x="34724" y="13079"/>
                    </a:lnTo>
                    <a:lnTo>
                      <a:pt x="34870" y="14285"/>
                    </a:lnTo>
                    <a:lnTo>
                      <a:pt x="34932" y="14888"/>
                    </a:lnTo>
                    <a:lnTo>
                      <a:pt x="34974" y="15491"/>
                    </a:lnTo>
                    <a:lnTo>
                      <a:pt x="34995" y="16115"/>
                    </a:lnTo>
                    <a:lnTo>
                      <a:pt x="34974" y="16718"/>
                    </a:lnTo>
                    <a:lnTo>
                      <a:pt x="34953" y="17321"/>
                    </a:lnTo>
                    <a:lnTo>
                      <a:pt x="34891" y="17924"/>
                    </a:lnTo>
                    <a:lnTo>
                      <a:pt x="34870" y="18111"/>
                    </a:lnTo>
                    <a:lnTo>
                      <a:pt x="34683" y="18942"/>
                    </a:lnTo>
                    <a:lnTo>
                      <a:pt x="34600" y="19296"/>
                    </a:lnTo>
                    <a:lnTo>
                      <a:pt x="34496" y="19587"/>
                    </a:lnTo>
                    <a:lnTo>
                      <a:pt x="34413" y="19816"/>
                    </a:lnTo>
                    <a:lnTo>
                      <a:pt x="34309" y="20024"/>
                    </a:lnTo>
                    <a:lnTo>
                      <a:pt x="34184" y="20211"/>
                    </a:lnTo>
                    <a:lnTo>
                      <a:pt x="34059" y="20336"/>
                    </a:lnTo>
                    <a:lnTo>
                      <a:pt x="33914" y="20460"/>
                    </a:lnTo>
                    <a:lnTo>
                      <a:pt x="33726" y="20544"/>
                    </a:lnTo>
                    <a:lnTo>
                      <a:pt x="33518" y="20627"/>
                    </a:lnTo>
                    <a:lnTo>
                      <a:pt x="33290" y="20689"/>
                    </a:lnTo>
                    <a:lnTo>
                      <a:pt x="32708" y="20772"/>
                    </a:lnTo>
                    <a:lnTo>
                      <a:pt x="31980" y="20876"/>
                    </a:lnTo>
                    <a:lnTo>
                      <a:pt x="27925" y="21354"/>
                    </a:lnTo>
                    <a:lnTo>
                      <a:pt x="23871" y="21853"/>
                    </a:lnTo>
                    <a:lnTo>
                      <a:pt x="23496" y="21916"/>
                    </a:lnTo>
                    <a:lnTo>
                      <a:pt x="23184" y="21978"/>
                    </a:lnTo>
                    <a:lnTo>
                      <a:pt x="23060" y="22041"/>
                    </a:lnTo>
                    <a:lnTo>
                      <a:pt x="22956" y="22103"/>
                    </a:lnTo>
                    <a:lnTo>
                      <a:pt x="22852" y="22165"/>
                    </a:lnTo>
                    <a:lnTo>
                      <a:pt x="22789" y="22228"/>
                    </a:lnTo>
                    <a:lnTo>
                      <a:pt x="22706" y="22332"/>
                    </a:lnTo>
                    <a:lnTo>
                      <a:pt x="22665" y="22436"/>
                    </a:lnTo>
                    <a:lnTo>
                      <a:pt x="22623" y="22540"/>
                    </a:lnTo>
                    <a:lnTo>
                      <a:pt x="22581" y="22664"/>
                    </a:lnTo>
                    <a:lnTo>
                      <a:pt x="22540" y="22976"/>
                    </a:lnTo>
                    <a:lnTo>
                      <a:pt x="22540" y="23371"/>
                    </a:lnTo>
                    <a:lnTo>
                      <a:pt x="22540" y="24494"/>
                    </a:lnTo>
                    <a:lnTo>
                      <a:pt x="22561" y="25638"/>
                    </a:lnTo>
                    <a:lnTo>
                      <a:pt x="22623" y="27883"/>
                    </a:lnTo>
                    <a:lnTo>
                      <a:pt x="22644" y="28424"/>
                    </a:lnTo>
                    <a:lnTo>
                      <a:pt x="22644" y="28944"/>
                    </a:lnTo>
                    <a:lnTo>
                      <a:pt x="22623" y="29484"/>
                    </a:lnTo>
                    <a:lnTo>
                      <a:pt x="22561" y="30004"/>
                    </a:lnTo>
                    <a:lnTo>
                      <a:pt x="22477" y="30524"/>
                    </a:lnTo>
                    <a:lnTo>
                      <a:pt x="22415" y="30753"/>
                    </a:lnTo>
                    <a:lnTo>
                      <a:pt x="22332" y="30961"/>
                    </a:lnTo>
                    <a:lnTo>
                      <a:pt x="22249" y="31169"/>
                    </a:lnTo>
                    <a:lnTo>
                      <a:pt x="22166" y="31335"/>
                    </a:lnTo>
                    <a:lnTo>
                      <a:pt x="22041" y="31501"/>
                    </a:lnTo>
                    <a:lnTo>
                      <a:pt x="21916" y="31626"/>
                    </a:lnTo>
                    <a:lnTo>
                      <a:pt x="21791" y="31751"/>
                    </a:lnTo>
                    <a:lnTo>
                      <a:pt x="21646" y="31876"/>
                    </a:lnTo>
                    <a:lnTo>
                      <a:pt x="21459" y="31959"/>
                    </a:lnTo>
                    <a:lnTo>
                      <a:pt x="21272" y="32042"/>
                    </a:lnTo>
                    <a:lnTo>
                      <a:pt x="21064" y="32125"/>
                    </a:lnTo>
                    <a:lnTo>
                      <a:pt x="20835" y="32188"/>
                    </a:lnTo>
                    <a:lnTo>
                      <a:pt x="20585" y="32229"/>
                    </a:lnTo>
                    <a:lnTo>
                      <a:pt x="20315" y="32271"/>
                    </a:lnTo>
                    <a:lnTo>
                      <a:pt x="19567" y="32354"/>
                    </a:lnTo>
                    <a:lnTo>
                      <a:pt x="18818" y="32416"/>
                    </a:lnTo>
                    <a:lnTo>
                      <a:pt x="18090" y="32437"/>
                    </a:lnTo>
                    <a:lnTo>
                      <a:pt x="17342" y="32437"/>
                    </a:lnTo>
                    <a:lnTo>
                      <a:pt x="16593" y="32416"/>
                    </a:lnTo>
                    <a:lnTo>
                      <a:pt x="15845" y="32375"/>
                    </a:lnTo>
                    <a:lnTo>
                      <a:pt x="15096" y="32291"/>
                    </a:lnTo>
                    <a:lnTo>
                      <a:pt x="14348" y="32208"/>
                    </a:lnTo>
                    <a:lnTo>
                      <a:pt x="14077" y="32167"/>
                    </a:lnTo>
                    <a:lnTo>
                      <a:pt x="13848" y="32104"/>
                    </a:lnTo>
                    <a:lnTo>
                      <a:pt x="13641" y="32021"/>
                    </a:lnTo>
                    <a:lnTo>
                      <a:pt x="13495" y="31938"/>
                    </a:lnTo>
                    <a:lnTo>
                      <a:pt x="13370" y="31813"/>
                    </a:lnTo>
                    <a:lnTo>
                      <a:pt x="13287" y="31647"/>
                    </a:lnTo>
                    <a:lnTo>
                      <a:pt x="13204" y="31460"/>
                    </a:lnTo>
                    <a:lnTo>
                      <a:pt x="13162" y="31231"/>
                    </a:lnTo>
                    <a:lnTo>
                      <a:pt x="13100" y="30919"/>
                    </a:lnTo>
                    <a:lnTo>
                      <a:pt x="13017" y="30295"/>
                    </a:lnTo>
                    <a:lnTo>
                      <a:pt x="12954" y="29672"/>
                    </a:lnTo>
                    <a:lnTo>
                      <a:pt x="12913" y="29048"/>
                    </a:lnTo>
                    <a:lnTo>
                      <a:pt x="12871" y="28403"/>
                    </a:lnTo>
                    <a:lnTo>
                      <a:pt x="12850" y="27156"/>
                    </a:lnTo>
                    <a:lnTo>
                      <a:pt x="12850" y="25887"/>
                    </a:lnTo>
                    <a:lnTo>
                      <a:pt x="12830" y="25035"/>
                    </a:lnTo>
                    <a:lnTo>
                      <a:pt x="12788" y="24182"/>
                    </a:lnTo>
                    <a:lnTo>
                      <a:pt x="12705" y="23330"/>
                    </a:lnTo>
                    <a:lnTo>
                      <a:pt x="12601" y="22498"/>
                    </a:lnTo>
                    <a:lnTo>
                      <a:pt x="12559" y="22269"/>
                    </a:lnTo>
                    <a:lnTo>
                      <a:pt x="12497" y="22041"/>
                    </a:lnTo>
                    <a:lnTo>
                      <a:pt x="12393" y="21770"/>
                    </a:lnTo>
                    <a:lnTo>
                      <a:pt x="12289" y="21542"/>
                    </a:lnTo>
                    <a:lnTo>
                      <a:pt x="12185" y="21396"/>
                    </a:lnTo>
                    <a:lnTo>
                      <a:pt x="12123" y="21334"/>
                    </a:lnTo>
                    <a:lnTo>
                      <a:pt x="12060" y="21292"/>
                    </a:lnTo>
                    <a:lnTo>
                      <a:pt x="11977" y="21250"/>
                    </a:lnTo>
                    <a:lnTo>
                      <a:pt x="11915" y="21230"/>
                    </a:lnTo>
                    <a:lnTo>
                      <a:pt x="11707" y="21209"/>
                    </a:lnTo>
                    <a:lnTo>
                      <a:pt x="11478" y="21209"/>
                    </a:lnTo>
                    <a:lnTo>
                      <a:pt x="11187" y="21250"/>
                    </a:lnTo>
                    <a:lnTo>
                      <a:pt x="9253" y="21583"/>
                    </a:lnTo>
                    <a:lnTo>
                      <a:pt x="8276" y="21729"/>
                    </a:lnTo>
                    <a:lnTo>
                      <a:pt x="7320" y="21874"/>
                    </a:lnTo>
                    <a:lnTo>
                      <a:pt x="6301" y="21978"/>
                    </a:lnTo>
                    <a:lnTo>
                      <a:pt x="5303" y="22061"/>
                    </a:lnTo>
                    <a:lnTo>
                      <a:pt x="4783" y="22082"/>
                    </a:lnTo>
                    <a:lnTo>
                      <a:pt x="3785" y="22082"/>
                    </a:lnTo>
                    <a:lnTo>
                      <a:pt x="3265" y="22061"/>
                    </a:lnTo>
                    <a:lnTo>
                      <a:pt x="2891" y="22020"/>
                    </a:lnTo>
                    <a:lnTo>
                      <a:pt x="2579" y="21957"/>
                    </a:lnTo>
                    <a:lnTo>
                      <a:pt x="2433" y="21895"/>
                    </a:lnTo>
                    <a:lnTo>
                      <a:pt x="2309" y="21853"/>
                    </a:lnTo>
                    <a:lnTo>
                      <a:pt x="2205" y="21791"/>
                    </a:lnTo>
                    <a:lnTo>
                      <a:pt x="2101" y="21708"/>
                    </a:lnTo>
                    <a:lnTo>
                      <a:pt x="1997" y="21625"/>
                    </a:lnTo>
                    <a:lnTo>
                      <a:pt x="1913" y="21521"/>
                    </a:lnTo>
                    <a:lnTo>
                      <a:pt x="1830" y="21417"/>
                    </a:lnTo>
                    <a:lnTo>
                      <a:pt x="1747" y="21292"/>
                    </a:lnTo>
                    <a:lnTo>
                      <a:pt x="1622" y="21001"/>
                    </a:lnTo>
                    <a:lnTo>
                      <a:pt x="1518" y="20647"/>
                    </a:lnTo>
                    <a:lnTo>
                      <a:pt x="1414" y="20148"/>
                    </a:lnTo>
                    <a:lnTo>
                      <a:pt x="1310" y="19670"/>
                    </a:lnTo>
                    <a:lnTo>
                      <a:pt x="1227" y="19171"/>
                    </a:lnTo>
                    <a:lnTo>
                      <a:pt x="1165" y="18672"/>
                    </a:lnTo>
                    <a:lnTo>
                      <a:pt x="1103" y="18194"/>
                    </a:lnTo>
                    <a:lnTo>
                      <a:pt x="1082" y="17695"/>
                    </a:lnTo>
                    <a:lnTo>
                      <a:pt x="1061" y="17175"/>
                    </a:lnTo>
                    <a:lnTo>
                      <a:pt x="1082" y="16676"/>
                    </a:lnTo>
                    <a:lnTo>
                      <a:pt x="1103" y="16406"/>
                    </a:lnTo>
                    <a:lnTo>
                      <a:pt x="1144" y="16135"/>
                    </a:lnTo>
                    <a:lnTo>
                      <a:pt x="1206" y="15865"/>
                    </a:lnTo>
                    <a:lnTo>
                      <a:pt x="1269" y="15636"/>
                    </a:lnTo>
                    <a:lnTo>
                      <a:pt x="1352" y="15387"/>
                    </a:lnTo>
                    <a:lnTo>
                      <a:pt x="1456" y="15179"/>
                    </a:lnTo>
                    <a:lnTo>
                      <a:pt x="1560" y="14971"/>
                    </a:lnTo>
                    <a:lnTo>
                      <a:pt x="1706" y="14784"/>
                    </a:lnTo>
                    <a:lnTo>
                      <a:pt x="1851" y="14597"/>
                    </a:lnTo>
                    <a:lnTo>
                      <a:pt x="2017" y="14430"/>
                    </a:lnTo>
                    <a:lnTo>
                      <a:pt x="2205" y="14285"/>
                    </a:lnTo>
                    <a:lnTo>
                      <a:pt x="2392" y="14139"/>
                    </a:lnTo>
                    <a:lnTo>
                      <a:pt x="2600" y="14015"/>
                    </a:lnTo>
                    <a:lnTo>
                      <a:pt x="2849" y="13890"/>
                    </a:lnTo>
                    <a:lnTo>
                      <a:pt x="3099" y="13786"/>
                    </a:lnTo>
                    <a:lnTo>
                      <a:pt x="3369" y="13682"/>
                    </a:lnTo>
                    <a:lnTo>
                      <a:pt x="4076" y="13474"/>
                    </a:lnTo>
                    <a:lnTo>
                      <a:pt x="4804" y="13266"/>
                    </a:lnTo>
                    <a:lnTo>
                      <a:pt x="5531" y="13100"/>
                    </a:lnTo>
                    <a:lnTo>
                      <a:pt x="6259" y="12954"/>
                    </a:lnTo>
                    <a:lnTo>
                      <a:pt x="7008" y="12829"/>
                    </a:lnTo>
                    <a:lnTo>
                      <a:pt x="7735" y="12705"/>
                    </a:lnTo>
                    <a:lnTo>
                      <a:pt x="9232" y="12518"/>
                    </a:lnTo>
                    <a:lnTo>
                      <a:pt x="10958" y="12330"/>
                    </a:lnTo>
                    <a:lnTo>
                      <a:pt x="12746" y="12143"/>
                    </a:lnTo>
                    <a:lnTo>
                      <a:pt x="12809" y="11852"/>
                    </a:lnTo>
                    <a:lnTo>
                      <a:pt x="12850" y="11540"/>
                    </a:lnTo>
                    <a:lnTo>
                      <a:pt x="12871" y="11249"/>
                    </a:lnTo>
                    <a:lnTo>
                      <a:pt x="12892" y="10958"/>
                    </a:lnTo>
                    <a:lnTo>
                      <a:pt x="12871" y="10376"/>
                    </a:lnTo>
                    <a:lnTo>
                      <a:pt x="12871" y="9814"/>
                    </a:lnTo>
                    <a:lnTo>
                      <a:pt x="12871" y="8193"/>
                    </a:lnTo>
                    <a:lnTo>
                      <a:pt x="12871" y="6550"/>
                    </a:lnTo>
                    <a:lnTo>
                      <a:pt x="12892" y="5739"/>
                    </a:lnTo>
                    <a:lnTo>
                      <a:pt x="12913" y="4928"/>
                    </a:lnTo>
                    <a:lnTo>
                      <a:pt x="12975" y="4117"/>
                    </a:lnTo>
                    <a:lnTo>
                      <a:pt x="13038" y="3306"/>
                    </a:lnTo>
                    <a:lnTo>
                      <a:pt x="13100" y="2953"/>
                    </a:lnTo>
                    <a:lnTo>
                      <a:pt x="13183" y="2641"/>
                    </a:lnTo>
                    <a:lnTo>
                      <a:pt x="13308" y="2371"/>
                    </a:lnTo>
                    <a:lnTo>
                      <a:pt x="13453" y="2121"/>
                    </a:lnTo>
                    <a:lnTo>
                      <a:pt x="13641" y="1892"/>
                    </a:lnTo>
                    <a:lnTo>
                      <a:pt x="13869" y="1705"/>
                    </a:lnTo>
                    <a:lnTo>
                      <a:pt x="14119" y="1560"/>
                    </a:lnTo>
                    <a:lnTo>
                      <a:pt x="14431" y="1435"/>
                    </a:lnTo>
                    <a:lnTo>
                      <a:pt x="14618" y="1373"/>
                    </a:lnTo>
                    <a:lnTo>
                      <a:pt x="15034" y="1269"/>
                    </a:lnTo>
                    <a:lnTo>
                      <a:pt x="15429" y="1185"/>
                    </a:lnTo>
                    <a:lnTo>
                      <a:pt x="15845" y="1102"/>
                    </a:lnTo>
                    <a:lnTo>
                      <a:pt x="16260" y="1040"/>
                    </a:lnTo>
                    <a:lnTo>
                      <a:pt x="17071" y="957"/>
                    </a:lnTo>
                    <a:lnTo>
                      <a:pt x="17903" y="915"/>
                    </a:lnTo>
                    <a:close/>
                    <a:moveTo>
                      <a:pt x="17862" y="0"/>
                    </a:moveTo>
                    <a:lnTo>
                      <a:pt x="17404" y="42"/>
                    </a:lnTo>
                    <a:lnTo>
                      <a:pt x="16947" y="83"/>
                    </a:lnTo>
                    <a:lnTo>
                      <a:pt x="16489" y="146"/>
                    </a:lnTo>
                    <a:lnTo>
                      <a:pt x="16032" y="229"/>
                    </a:lnTo>
                    <a:lnTo>
                      <a:pt x="15574" y="333"/>
                    </a:lnTo>
                    <a:lnTo>
                      <a:pt x="15117" y="437"/>
                    </a:lnTo>
                    <a:lnTo>
                      <a:pt x="14659" y="582"/>
                    </a:lnTo>
                    <a:lnTo>
                      <a:pt x="14202" y="728"/>
                    </a:lnTo>
                    <a:lnTo>
                      <a:pt x="14056" y="770"/>
                    </a:lnTo>
                    <a:lnTo>
                      <a:pt x="13869" y="853"/>
                    </a:lnTo>
                    <a:lnTo>
                      <a:pt x="13703" y="915"/>
                    </a:lnTo>
                    <a:lnTo>
                      <a:pt x="13537" y="1019"/>
                    </a:lnTo>
                    <a:lnTo>
                      <a:pt x="13391" y="1102"/>
                    </a:lnTo>
                    <a:lnTo>
                      <a:pt x="13246" y="1227"/>
                    </a:lnTo>
                    <a:lnTo>
                      <a:pt x="13121" y="1331"/>
                    </a:lnTo>
                    <a:lnTo>
                      <a:pt x="12892" y="1601"/>
                    </a:lnTo>
                    <a:lnTo>
                      <a:pt x="12684" y="1872"/>
                    </a:lnTo>
                    <a:lnTo>
                      <a:pt x="12518" y="2204"/>
                    </a:lnTo>
                    <a:lnTo>
                      <a:pt x="12393" y="2558"/>
                    </a:lnTo>
                    <a:lnTo>
                      <a:pt x="12289" y="2932"/>
                    </a:lnTo>
                    <a:lnTo>
                      <a:pt x="12164" y="3618"/>
                    </a:lnTo>
                    <a:lnTo>
                      <a:pt x="12081" y="4284"/>
                    </a:lnTo>
                    <a:lnTo>
                      <a:pt x="12019" y="4970"/>
                    </a:lnTo>
                    <a:lnTo>
                      <a:pt x="11977" y="5656"/>
                    </a:lnTo>
                    <a:lnTo>
                      <a:pt x="11956" y="6321"/>
                    </a:lnTo>
                    <a:lnTo>
                      <a:pt x="11956" y="7007"/>
                    </a:lnTo>
                    <a:lnTo>
                      <a:pt x="11977" y="8380"/>
                    </a:lnTo>
                    <a:lnTo>
                      <a:pt x="11998" y="9107"/>
                    </a:lnTo>
                    <a:lnTo>
                      <a:pt x="12040" y="9835"/>
                    </a:lnTo>
                    <a:lnTo>
                      <a:pt x="12123" y="11270"/>
                    </a:lnTo>
                    <a:lnTo>
                      <a:pt x="12019" y="11312"/>
                    </a:lnTo>
                    <a:lnTo>
                      <a:pt x="11936" y="11332"/>
                    </a:lnTo>
                    <a:lnTo>
                      <a:pt x="11748" y="11353"/>
                    </a:lnTo>
                    <a:lnTo>
                      <a:pt x="11437" y="11353"/>
                    </a:lnTo>
                    <a:lnTo>
                      <a:pt x="10272" y="11415"/>
                    </a:lnTo>
                    <a:lnTo>
                      <a:pt x="9108" y="11519"/>
                    </a:lnTo>
                    <a:lnTo>
                      <a:pt x="7964" y="11644"/>
                    </a:lnTo>
                    <a:lnTo>
                      <a:pt x="6821" y="11831"/>
                    </a:lnTo>
                    <a:lnTo>
                      <a:pt x="6259" y="11956"/>
                    </a:lnTo>
                    <a:lnTo>
                      <a:pt x="5698" y="12060"/>
                    </a:lnTo>
                    <a:lnTo>
                      <a:pt x="5136" y="12206"/>
                    </a:lnTo>
                    <a:lnTo>
                      <a:pt x="4575" y="12351"/>
                    </a:lnTo>
                    <a:lnTo>
                      <a:pt x="4014" y="12518"/>
                    </a:lnTo>
                    <a:lnTo>
                      <a:pt x="3452" y="12684"/>
                    </a:lnTo>
                    <a:lnTo>
                      <a:pt x="2911" y="12871"/>
                    </a:lnTo>
                    <a:lnTo>
                      <a:pt x="2371" y="13079"/>
                    </a:lnTo>
                    <a:lnTo>
                      <a:pt x="2142" y="13162"/>
                    </a:lnTo>
                    <a:lnTo>
                      <a:pt x="1934" y="13266"/>
                    </a:lnTo>
                    <a:lnTo>
                      <a:pt x="1747" y="13391"/>
                    </a:lnTo>
                    <a:lnTo>
                      <a:pt x="1560" y="13495"/>
                    </a:lnTo>
                    <a:lnTo>
                      <a:pt x="1394" y="13640"/>
                    </a:lnTo>
                    <a:lnTo>
                      <a:pt x="1227" y="13786"/>
                    </a:lnTo>
                    <a:lnTo>
                      <a:pt x="1082" y="13931"/>
                    </a:lnTo>
                    <a:lnTo>
                      <a:pt x="936" y="14098"/>
                    </a:lnTo>
                    <a:lnTo>
                      <a:pt x="811" y="14264"/>
                    </a:lnTo>
                    <a:lnTo>
                      <a:pt x="687" y="14430"/>
                    </a:lnTo>
                    <a:lnTo>
                      <a:pt x="583" y="14618"/>
                    </a:lnTo>
                    <a:lnTo>
                      <a:pt x="479" y="14826"/>
                    </a:lnTo>
                    <a:lnTo>
                      <a:pt x="396" y="15033"/>
                    </a:lnTo>
                    <a:lnTo>
                      <a:pt x="333" y="15241"/>
                    </a:lnTo>
                    <a:lnTo>
                      <a:pt x="271" y="15449"/>
                    </a:lnTo>
                    <a:lnTo>
                      <a:pt x="208" y="15678"/>
                    </a:lnTo>
                    <a:lnTo>
                      <a:pt x="125" y="16239"/>
                    </a:lnTo>
                    <a:lnTo>
                      <a:pt x="42" y="16780"/>
                    </a:lnTo>
                    <a:lnTo>
                      <a:pt x="1" y="17321"/>
                    </a:lnTo>
                    <a:lnTo>
                      <a:pt x="1" y="17882"/>
                    </a:lnTo>
                    <a:lnTo>
                      <a:pt x="1" y="18423"/>
                    </a:lnTo>
                    <a:lnTo>
                      <a:pt x="42" y="18963"/>
                    </a:lnTo>
                    <a:lnTo>
                      <a:pt x="104" y="19525"/>
                    </a:lnTo>
                    <a:lnTo>
                      <a:pt x="188" y="20065"/>
                    </a:lnTo>
                    <a:lnTo>
                      <a:pt x="292" y="20502"/>
                    </a:lnTo>
                    <a:lnTo>
                      <a:pt x="396" y="20897"/>
                    </a:lnTo>
                    <a:lnTo>
                      <a:pt x="520" y="21271"/>
                    </a:lnTo>
                    <a:lnTo>
                      <a:pt x="666" y="21625"/>
                    </a:lnTo>
                    <a:lnTo>
                      <a:pt x="811" y="21937"/>
                    </a:lnTo>
                    <a:lnTo>
                      <a:pt x="999" y="22228"/>
                    </a:lnTo>
                    <a:lnTo>
                      <a:pt x="1206" y="22498"/>
                    </a:lnTo>
                    <a:lnTo>
                      <a:pt x="1435" y="22748"/>
                    </a:lnTo>
                    <a:lnTo>
                      <a:pt x="1685" y="22976"/>
                    </a:lnTo>
                    <a:lnTo>
                      <a:pt x="1955" y="23163"/>
                    </a:lnTo>
                    <a:lnTo>
                      <a:pt x="2246" y="23351"/>
                    </a:lnTo>
                    <a:lnTo>
                      <a:pt x="2558" y="23517"/>
                    </a:lnTo>
                    <a:lnTo>
                      <a:pt x="2911" y="23642"/>
                    </a:lnTo>
                    <a:lnTo>
                      <a:pt x="3286" y="23766"/>
                    </a:lnTo>
                    <a:lnTo>
                      <a:pt x="3702" y="23870"/>
                    </a:lnTo>
                    <a:lnTo>
                      <a:pt x="4117" y="23954"/>
                    </a:lnTo>
                    <a:lnTo>
                      <a:pt x="4845" y="24058"/>
                    </a:lnTo>
                    <a:lnTo>
                      <a:pt x="5573" y="24120"/>
                    </a:lnTo>
                    <a:lnTo>
                      <a:pt x="6322" y="24141"/>
                    </a:lnTo>
                    <a:lnTo>
                      <a:pt x="7049" y="24120"/>
                    </a:lnTo>
                    <a:lnTo>
                      <a:pt x="8214" y="24037"/>
                    </a:lnTo>
                    <a:lnTo>
                      <a:pt x="9357" y="23912"/>
                    </a:lnTo>
                    <a:lnTo>
                      <a:pt x="10522" y="23746"/>
                    </a:lnTo>
                    <a:lnTo>
                      <a:pt x="11707" y="23538"/>
                    </a:lnTo>
                    <a:lnTo>
                      <a:pt x="11769" y="24453"/>
                    </a:lnTo>
                    <a:lnTo>
                      <a:pt x="11852" y="25347"/>
                    </a:lnTo>
                    <a:lnTo>
                      <a:pt x="11894" y="26220"/>
                    </a:lnTo>
                    <a:lnTo>
                      <a:pt x="11915" y="27093"/>
                    </a:lnTo>
                    <a:lnTo>
                      <a:pt x="11936" y="28195"/>
                    </a:lnTo>
                    <a:lnTo>
                      <a:pt x="12019" y="29256"/>
                    </a:lnTo>
                    <a:lnTo>
                      <a:pt x="12060" y="29796"/>
                    </a:lnTo>
                    <a:lnTo>
                      <a:pt x="12123" y="30337"/>
                    </a:lnTo>
                    <a:lnTo>
                      <a:pt x="12206" y="30878"/>
                    </a:lnTo>
                    <a:lnTo>
                      <a:pt x="12310" y="31397"/>
                    </a:lnTo>
                    <a:lnTo>
                      <a:pt x="12393" y="31938"/>
                    </a:lnTo>
                    <a:lnTo>
                      <a:pt x="12518" y="32458"/>
                    </a:lnTo>
                    <a:lnTo>
                      <a:pt x="12643" y="32894"/>
                    </a:lnTo>
                    <a:lnTo>
                      <a:pt x="12726" y="33082"/>
                    </a:lnTo>
                    <a:lnTo>
                      <a:pt x="12809" y="33269"/>
                    </a:lnTo>
                    <a:lnTo>
                      <a:pt x="12913" y="33435"/>
                    </a:lnTo>
                    <a:lnTo>
                      <a:pt x="13017" y="33581"/>
                    </a:lnTo>
                    <a:lnTo>
                      <a:pt x="13142" y="33726"/>
                    </a:lnTo>
                    <a:lnTo>
                      <a:pt x="13266" y="33872"/>
                    </a:lnTo>
                    <a:lnTo>
                      <a:pt x="13391" y="33996"/>
                    </a:lnTo>
                    <a:lnTo>
                      <a:pt x="13557" y="34100"/>
                    </a:lnTo>
                    <a:lnTo>
                      <a:pt x="13703" y="34204"/>
                    </a:lnTo>
                    <a:lnTo>
                      <a:pt x="13890" y="34288"/>
                    </a:lnTo>
                    <a:lnTo>
                      <a:pt x="14056" y="34371"/>
                    </a:lnTo>
                    <a:lnTo>
                      <a:pt x="14264" y="34433"/>
                    </a:lnTo>
                    <a:lnTo>
                      <a:pt x="14472" y="34496"/>
                    </a:lnTo>
                    <a:lnTo>
                      <a:pt x="14680" y="34537"/>
                    </a:lnTo>
                    <a:lnTo>
                      <a:pt x="15179" y="34599"/>
                    </a:lnTo>
                    <a:lnTo>
                      <a:pt x="15657" y="34662"/>
                    </a:lnTo>
                    <a:lnTo>
                      <a:pt x="16136" y="34683"/>
                    </a:lnTo>
                    <a:lnTo>
                      <a:pt x="16614" y="34703"/>
                    </a:lnTo>
                    <a:lnTo>
                      <a:pt x="17092" y="34703"/>
                    </a:lnTo>
                    <a:lnTo>
                      <a:pt x="17570" y="34683"/>
                    </a:lnTo>
                    <a:lnTo>
                      <a:pt x="18049" y="34641"/>
                    </a:lnTo>
                    <a:lnTo>
                      <a:pt x="18527" y="34579"/>
                    </a:lnTo>
                    <a:lnTo>
                      <a:pt x="18984" y="34516"/>
                    </a:lnTo>
                    <a:lnTo>
                      <a:pt x="19463" y="34433"/>
                    </a:lnTo>
                    <a:lnTo>
                      <a:pt x="19920" y="34329"/>
                    </a:lnTo>
                    <a:lnTo>
                      <a:pt x="20398" y="34225"/>
                    </a:lnTo>
                    <a:lnTo>
                      <a:pt x="21313" y="33955"/>
                    </a:lnTo>
                    <a:lnTo>
                      <a:pt x="22249" y="33643"/>
                    </a:lnTo>
                    <a:lnTo>
                      <a:pt x="22477" y="33539"/>
                    </a:lnTo>
                    <a:lnTo>
                      <a:pt x="22685" y="33414"/>
                    </a:lnTo>
                    <a:lnTo>
                      <a:pt x="22873" y="33269"/>
                    </a:lnTo>
                    <a:lnTo>
                      <a:pt x="23039" y="33123"/>
                    </a:lnTo>
                    <a:lnTo>
                      <a:pt x="23205" y="32936"/>
                    </a:lnTo>
                    <a:lnTo>
                      <a:pt x="23330" y="32728"/>
                    </a:lnTo>
                    <a:lnTo>
                      <a:pt x="23476" y="32541"/>
                    </a:lnTo>
                    <a:lnTo>
                      <a:pt x="23600" y="32312"/>
                    </a:lnTo>
                    <a:lnTo>
                      <a:pt x="23746" y="32021"/>
                    </a:lnTo>
                    <a:lnTo>
                      <a:pt x="23871" y="31709"/>
                    </a:lnTo>
                    <a:lnTo>
                      <a:pt x="23995" y="31397"/>
                    </a:lnTo>
                    <a:lnTo>
                      <a:pt x="24099" y="31085"/>
                    </a:lnTo>
                    <a:lnTo>
                      <a:pt x="24183" y="30774"/>
                    </a:lnTo>
                    <a:lnTo>
                      <a:pt x="24245" y="30462"/>
                    </a:lnTo>
                    <a:lnTo>
                      <a:pt x="24370" y="29838"/>
                    </a:lnTo>
                    <a:lnTo>
                      <a:pt x="24432" y="29193"/>
                    </a:lnTo>
                    <a:lnTo>
                      <a:pt x="24474" y="28528"/>
                    </a:lnTo>
                    <a:lnTo>
                      <a:pt x="24474" y="27883"/>
                    </a:lnTo>
                    <a:lnTo>
                      <a:pt x="24474" y="27218"/>
                    </a:lnTo>
                    <a:lnTo>
                      <a:pt x="24453" y="26428"/>
                    </a:lnTo>
                    <a:lnTo>
                      <a:pt x="24453" y="25638"/>
                    </a:lnTo>
                    <a:lnTo>
                      <a:pt x="24474" y="24037"/>
                    </a:lnTo>
                    <a:lnTo>
                      <a:pt x="25513" y="24016"/>
                    </a:lnTo>
                    <a:lnTo>
                      <a:pt x="26574" y="23974"/>
                    </a:lnTo>
                    <a:lnTo>
                      <a:pt x="28736" y="23829"/>
                    </a:lnTo>
                    <a:lnTo>
                      <a:pt x="29963" y="23766"/>
                    </a:lnTo>
                    <a:lnTo>
                      <a:pt x="31190" y="23662"/>
                    </a:lnTo>
                    <a:lnTo>
                      <a:pt x="31793" y="23621"/>
                    </a:lnTo>
                    <a:lnTo>
                      <a:pt x="32416" y="23538"/>
                    </a:lnTo>
                    <a:lnTo>
                      <a:pt x="33019" y="23434"/>
                    </a:lnTo>
                    <a:lnTo>
                      <a:pt x="33622" y="23309"/>
                    </a:lnTo>
                    <a:lnTo>
                      <a:pt x="34017" y="23226"/>
                    </a:lnTo>
                    <a:lnTo>
                      <a:pt x="34371" y="23122"/>
                    </a:lnTo>
                    <a:lnTo>
                      <a:pt x="34704" y="22997"/>
                    </a:lnTo>
                    <a:lnTo>
                      <a:pt x="35016" y="22852"/>
                    </a:lnTo>
                    <a:lnTo>
                      <a:pt x="35307" y="22706"/>
                    </a:lnTo>
                    <a:lnTo>
                      <a:pt x="35577" y="22540"/>
                    </a:lnTo>
                    <a:lnTo>
                      <a:pt x="35806" y="22373"/>
                    </a:lnTo>
                    <a:lnTo>
                      <a:pt x="36034" y="22165"/>
                    </a:lnTo>
                    <a:lnTo>
                      <a:pt x="36222" y="21957"/>
                    </a:lnTo>
                    <a:lnTo>
                      <a:pt x="36409" y="21708"/>
                    </a:lnTo>
                    <a:lnTo>
                      <a:pt x="36575" y="21458"/>
                    </a:lnTo>
                    <a:lnTo>
                      <a:pt x="36700" y="21188"/>
                    </a:lnTo>
                    <a:lnTo>
                      <a:pt x="36825" y="20876"/>
                    </a:lnTo>
                    <a:lnTo>
                      <a:pt x="36928" y="20564"/>
                    </a:lnTo>
                    <a:lnTo>
                      <a:pt x="36991" y="20211"/>
                    </a:lnTo>
                    <a:lnTo>
                      <a:pt x="37053" y="19857"/>
                    </a:lnTo>
                    <a:lnTo>
                      <a:pt x="37116" y="19462"/>
                    </a:lnTo>
                    <a:lnTo>
                      <a:pt x="37157" y="19067"/>
                    </a:lnTo>
                    <a:lnTo>
                      <a:pt x="37178" y="18256"/>
                    </a:lnTo>
                    <a:lnTo>
                      <a:pt x="37178" y="17466"/>
                    </a:lnTo>
                    <a:lnTo>
                      <a:pt x="37136" y="16676"/>
                    </a:lnTo>
                    <a:lnTo>
                      <a:pt x="37032" y="15907"/>
                    </a:lnTo>
                    <a:lnTo>
                      <a:pt x="36908" y="15117"/>
                    </a:lnTo>
                    <a:lnTo>
                      <a:pt x="36762" y="14347"/>
                    </a:lnTo>
                    <a:lnTo>
                      <a:pt x="36575" y="13578"/>
                    </a:lnTo>
                    <a:lnTo>
                      <a:pt x="36492" y="13266"/>
                    </a:lnTo>
                    <a:lnTo>
                      <a:pt x="36388" y="12996"/>
                    </a:lnTo>
                    <a:lnTo>
                      <a:pt x="36284" y="12725"/>
                    </a:lnTo>
                    <a:lnTo>
                      <a:pt x="36159" y="12476"/>
                    </a:lnTo>
                    <a:lnTo>
                      <a:pt x="36014" y="12247"/>
                    </a:lnTo>
                    <a:lnTo>
                      <a:pt x="35847" y="12039"/>
                    </a:lnTo>
                    <a:lnTo>
                      <a:pt x="35660" y="11831"/>
                    </a:lnTo>
                    <a:lnTo>
                      <a:pt x="35473" y="11644"/>
                    </a:lnTo>
                    <a:lnTo>
                      <a:pt x="35265" y="11478"/>
                    </a:lnTo>
                    <a:lnTo>
                      <a:pt x="35057" y="11332"/>
                    </a:lnTo>
                    <a:lnTo>
                      <a:pt x="34808" y="11187"/>
                    </a:lnTo>
                    <a:lnTo>
                      <a:pt x="34558" y="11062"/>
                    </a:lnTo>
                    <a:lnTo>
                      <a:pt x="34309" y="10958"/>
                    </a:lnTo>
                    <a:lnTo>
                      <a:pt x="34017" y="10875"/>
                    </a:lnTo>
                    <a:lnTo>
                      <a:pt x="33726" y="10812"/>
                    </a:lnTo>
                    <a:lnTo>
                      <a:pt x="33414" y="10750"/>
                    </a:lnTo>
                    <a:lnTo>
                      <a:pt x="32520" y="10646"/>
                    </a:lnTo>
                    <a:lnTo>
                      <a:pt x="31626" y="10563"/>
                    </a:lnTo>
                    <a:lnTo>
                      <a:pt x="30753" y="10521"/>
                    </a:lnTo>
                    <a:lnTo>
                      <a:pt x="29859" y="10501"/>
                    </a:lnTo>
                    <a:lnTo>
                      <a:pt x="28965" y="10521"/>
                    </a:lnTo>
                    <a:lnTo>
                      <a:pt x="28071" y="10563"/>
                    </a:lnTo>
                    <a:lnTo>
                      <a:pt x="27177" y="10625"/>
                    </a:lnTo>
                    <a:lnTo>
                      <a:pt x="26283" y="10709"/>
                    </a:lnTo>
                    <a:lnTo>
                      <a:pt x="25867" y="10771"/>
                    </a:lnTo>
                    <a:lnTo>
                      <a:pt x="25451" y="10833"/>
                    </a:lnTo>
                    <a:lnTo>
                      <a:pt x="25222" y="10854"/>
                    </a:lnTo>
                    <a:lnTo>
                      <a:pt x="25014" y="10875"/>
                    </a:lnTo>
                    <a:lnTo>
                      <a:pt x="24806" y="10854"/>
                    </a:lnTo>
                    <a:lnTo>
                      <a:pt x="24578" y="10833"/>
                    </a:lnTo>
                    <a:lnTo>
                      <a:pt x="24598" y="10251"/>
                    </a:lnTo>
                    <a:lnTo>
                      <a:pt x="24619" y="9981"/>
                    </a:lnTo>
                    <a:lnTo>
                      <a:pt x="24640" y="9690"/>
                    </a:lnTo>
                    <a:lnTo>
                      <a:pt x="24723" y="9004"/>
                    </a:lnTo>
                    <a:lnTo>
                      <a:pt x="24785" y="8297"/>
                    </a:lnTo>
                    <a:lnTo>
                      <a:pt x="24806" y="7610"/>
                    </a:lnTo>
                    <a:lnTo>
                      <a:pt x="24806" y="6903"/>
                    </a:lnTo>
                    <a:lnTo>
                      <a:pt x="24765" y="6217"/>
                    </a:lnTo>
                    <a:lnTo>
                      <a:pt x="24702" y="5510"/>
                    </a:lnTo>
                    <a:lnTo>
                      <a:pt x="24640" y="4824"/>
                    </a:lnTo>
                    <a:lnTo>
                      <a:pt x="24536" y="4138"/>
                    </a:lnTo>
                    <a:lnTo>
                      <a:pt x="24474" y="3805"/>
                    </a:lnTo>
                    <a:lnTo>
                      <a:pt x="24390" y="3493"/>
                    </a:lnTo>
                    <a:lnTo>
                      <a:pt x="24307" y="3161"/>
                    </a:lnTo>
                    <a:lnTo>
                      <a:pt x="24203" y="2870"/>
                    </a:lnTo>
                    <a:lnTo>
                      <a:pt x="24079" y="2579"/>
                    </a:lnTo>
                    <a:lnTo>
                      <a:pt x="23933" y="2308"/>
                    </a:lnTo>
                    <a:lnTo>
                      <a:pt x="23787" y="2038"/>
                    </a:lnTo>
                    <a:lnTo>
                      <a:pt x="23621" y="1788"/>
                    </a:lnTo>
                    <a:lnTo>
                      <a:pt x="23434" y="1539"/>
                    </a:lnTo>
                    <a:lnTo>
                      <a:pt x="23226" y="1331"/>
                    </a:lnTo>
                    <a:lnTo>
                      <a:pt x="22997" y="1123"/>
                    </a:lnTo>
                    <a:lnTo>
                      <a:pt x="22748" y="936"/>
                    </a:lnTo>
                    <a:lnTo>
                      <a:pt x="22477" y="770"/>
                    </a:lnTo>
                    <a:lnTo>
                      <a:pt x="22207" y="624"/>
                    </a:lnTo>
                    <a:lnTo>
                      <a:pt x="21895" y="499"/>
                    </a:lnTo>
                    <a:lnTo>
                      <a:pt x="21563" y="395"/>
                    </a:lnTo>
                    <a:lnTo>
                      <a:pt x="21105" y="291"/>
                    </a:lnTo>
                    <a:lnTo>
                      <a:pt x="20648" y="187"/>
                    </a:lnTo>
                    <a:lnTo>
                      <a:pt x="20169" y="125"/>
                    </a:lnTo>
                    <a:lnTo>
                      <a:pt x="19712" y="63"/>
                    </a:lnTo>
                    <a:lnTo>
                      <a:pt x="19255" y="21"/>
                    </a:lnTo>
                    <a:lnTo>
                      <a:pt x="1879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70" name="Google Shape;6170;p37"/>
              <p:cNvSpPr/>
              <p:nvPr/>
            </p:nvSpPr>
            <p:spPr>
              <a:xfrm>
                <a:off x="7467600" y="1420700"/>
                <a:ext cx="41100" cy="17052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6821" extrusionOk="0">
                    <a:moveTo>
                      <a:pt x="770" y="0"/>
                    </a:moveTo>
                    <a:lnTo>
                      <a:pt x="604" y="21"/>
                    </a:lnTo>
                    <a:lnTo>
                      <a:pt x="479" y="84"/>
                    </a:lnTo>
                    <a:lnTo>
                      <a:pt x="354" y="167"/>
                    </a:lnTo>
                    <a:lnTo>
                      <a:pt x="250" y="292"/>
                    </a:lnTo>
                    <a:lnTo>
                      <a:pt x="146" y="437"/>
                    </a:lnTo>
                    <a:lnTo>
                      <a:pt x="84" y="624"/>
                    </a:lnTo>
                    <a:lnTo>
                      <a:pt x="42" y="811"/>
                    </a:lnTo>
                    <a:lnTo>
                      <a:pt x="22" y="1040"/>
                    </a:lnTo>
                    <a:lnTo>
                      <a:pt x="1" y="1685"/>
                    </a:lnTo>
                    <a:lnTo>
                      <a:pt x="42" y="2350"/>
                    </a:lnTo>
                    <a:lnTo>
                      <a:pt x="84" y="3015"/>
                    </a:lnTo>
                    <a:lnTo>
                      <a:pt x="167" y="3660"/>
                    </a:lnTo>
                    <a:lnTo>
                      <a:pt x="271" y="4450"/>
                    </a:lnTo>
                    <a:lnTo>
                      <a:pt x="375" y="5240"/>
                    </a:lnTo>
                    <a:lnTo>
                      <a:pt x="458" y="5635"/>
                    </a:lnTo>
                    <a:lnTo>
                      <a:pt x="541" y="6030"/>
                    </a:lnTo>
                    <a:lnTo>
                      <a:pt x="645" y="6425"/>
                    </a:lnTo>
                    <a:lnTo>
                      <a:pt x="791" y="6820"/>
                    </a:lnTo>
                    <a:lnTo>
                      <a:pt x="916" y="6758"/>
                    </a:lnTo>
                    <a:lnTo>
                      <a:pt x="999" y="6696"/>
                    </a:lnTo>
                    <a:lnTo>
                      <a:pt x="1061" y="6633"/>
                    </a:lnTo>
                    <a:lnTo>
                      <a:pt x="1082" y="6550"/>
                    </a:lnTo>
                    <a:lnTo>
                      <a:pt x="1228" y="5843"/>
                    </a:lnTo>
                    <a:lnTo>
                      <a:pt x="1373" y="5157"/>
                    </a:lnTo>
                    <a:lnTo>
                      <a:pt x="1477" y="4471"/>
                    </a:lnTo>
                    <a:lnTo>
                      <a:pt x="1560" y="3785"/>
                    </a:lnTo>
                    <a:lnTo>
                      <a:pt x="1623" y="3078"/>
                    </a:lnTo>
                    <a:lnTo>
                      <a:pt x="1644" y="2371"/>
                    </a:lnTo>
                    <a:lnTo>
                      <a:pt x="1623" y="1685"/>
                    </a:lnTo>
                    <a:lnTo>
                      <a:pt x="1581" y="978"/>
                    </a:lnTo>
                    <a:lnTo>
                      <a:pt x="1560" y="749"/>
                    </a:lnTo>
                    <a:lnTo>
                      <a:pt x="1498" y="562"/>
                    </a:lnTo>
                    <a:lnTo>
                      <a:pt x="1415" y="395"/>
                    </a:lnTo>
                    <a:lnTo>
                      <a:pt x="1311" y="250"/>
                    </a:lnTo>
                    <a:lnTo>
                      <a:pt x="1207" y="146"/>
                    </a:lnTo>
                    <a:lnTo>
                      <a:pt x="1061" y="63"/>
                    </a:lnTo>
                    <a:lnTo>
                      <a:pt x="916" y="21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71" name="Google Shape;6171;p37"/>
              <p:cNvSpPr/>
              <p:nvPr/>
            </p:nvSpPr>
            <p:spPr>
              <a:xfrm>
                <a:off x="7800300" y="1670200"/>
                <a:ext cx="13152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1665" extrusionOk="0">
                    <a:moveTo>
                      <a:pt x="2308" y="1"/>
                    </a:moveTo>
                    <a:lnTo>
                      <a:pt x="1747" y="22"/>
                    </a:lnTo>
                    <a:lnTo>
                      <a:pt x="1206" y="105"/>
                    </a:lnTo>
                    <a:lnTo>
                      <a:pt x="645" y="209"/>
                    </a:lnTo>
                    <a:lnTo>
                      <a:pt x="499" y="250"/>
                    </a:lnTo>
                    <a:lnTo>
                      <a:pt x="375" y="292"/>
                    </a:lnTo>
                    <a:lnTo>
                      <a:pt x="271" y="375"/>
                    </a:lnTo>
                    <a:lnTo>
                      <a:pt x="167" y="458"/>
                    </a:lnTo>
                    <a:lnTo>
                      <a:pt x="83" y="562"/>
                    </a:lnTo>
                    <a:lnTo>
                      <a:pt x="42" y="687"/>
                    </a:lnTo>
                    <a:lnTo>
                      <a:pt x="0" y="833"/>
                    </a:lnTo>
                    <a:lnTo>
                      <a:pt x="0" y="978"/>
                    </a:lnTo>
                    <a:lnTo>
                      <a:pt x="42" y="1145"/>
                    </a:lnTo>
                    <a:lnTo>
                      <a:pt x="83" y="1269"/>
                    </a:lnTo>
                    <a:lnTo>
                      <a:pt x="167" y="1373"/>
                    </a:lnTo>
                    <a:lnTo>
                      <a:pt x="271" y="1456"/>
                    </a:lnTo>
                    <a:lnTo>
                      <a:pt x="375" y="1540"/>
                    </a:lnTo>
                    <a:lnTo>
                      <a:pt x="520" y="1581"/>
                    </a:lnTo>
                    <a:lnTo>
                      <a:pt x="645" y="1623"/>
                    </a:lnTo>
                    <a:lnTo>
                      <a:pt x="790" y="1644"/>
                    </a:lnTo>
                    <a:lnTo>
                      <a:pt x="1019" y="1664"/>
                    </a:lnTo>
                    <a:lnTo>
                      <a:pt x="1227" y="1664"/>
                    </a:lnTo>
                    <a:lnTo>
                      <a:pt x="1664" y="1644"/>
                    </a:lnTo>
                    <a:lnTo>
                      <a:pt x="2100" y="1581"/>
                    </a:lnTo>
                    <a:lnTo>
                      <a:pt x="2537" y="1519"/>
                    </a:lnTo>
                    <a:lnTo>
                      <a:pt x="3244" y="1394"/>
                    </a:lnTo>
                    <a:lnTo>
                      <a:pt x="3577" y="1332"/>
                    </a:lnTo>
                    <a:lnTo>
                      <a:pt x="3930" y="1249"/>
                    </a:lnTo>
                    <a:lnTo>
                      <a:pt x="4263" y="1165"/>
                    </a:lnTo>
                    <a:lnTo>
                      <a:pt x="4616" y="1041"/>
                    </a:lnTo>
                    <a:lnTo>
                      <a:pt x="4928" y="895"/>
                    </a:lnTo>
                    <a:lnTo>
                      <a:pt x="5261" y="729"/>
                    </a:lnTo>
                    <a:lnTo>
                      <a:pt x="5219" y="604"/>
                    </a:lnTo>
                    <a:lnTo>
                      <a:pt x="5157" y="521"/>
                    </a:lnTo>
                    <a:lnTo>
                      <a:pt x="5094" y="479"/>
                    </a:lnTo>
                    <a:lnTo>
                      <a:pt x="5032" y="458"/>
                    </a:lnTo>
                    <a:lnTo>
                      <a:pt x="4491" y="271"/>
                    </a:lnTo>
                    <a:lnTo>
                      <a:pt x="3951" y="147"/>
                    </a:lnTo>
                    <a:lnTo>
                      <a:pt x="3389" y="63"/>
                    </a:lnTo>
                    <a:lnTo>
                      <a:pt x="2849" y="22"/>
                    </a:lnTo>
                    <a:lnTo>
                      <a:pt x="23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</p:grpSp>
        <p:grpSp>
          <p:nvGrpSpPr>
            <p:cNvPr id="6172" name="Google Shape;6172;p37"/>
            <p:cNvGrpSpPr/>
            <p:nvPr/>
          </p:nvGrpSpPr>
          <p:grpSpPr>
            <a:xfrm rot="-449102">
              <a:off x="1342972" y="3318383"/>
              <a:ext cx="431531" cy="669779"/>
              <a:chOff x="5326050" y="238125"/>
              <a:chExt cx="1007425" cy="1563625"/>
            </a:xfrm>
          </p:grpSpPr>
          <p:sp>
            <p:nvSpPr>
              <p:cNvPr id="6173" name="Google Shape;6173;p37"/>
              <p:cNvSpPr/>
              <p:nvPr/>
            </p:nvSpPr>
            <p:spPr>
              <a:xfrm>
                <a:off x="5373875" y="287500"/>
                <a:ext cx="878000" cy="1431600"/>
              </a:xfrm>
              <a:custGeom>
                <a:avLst/>
                <a:gdLst/>
                <a:ahLst/>
                <a:cxnLst/>
                <a:rect l="l" t="t" r="r" b="b"/>
                <a:pathLst>
                  <a:path w="35120" h="57264" extrusionOk="0">
                    <a:moveTo>
                      <a:pt x="17653" y="2184"/>
                    </a:moveTo>
                    <a:lnTo>
                      <a:pt x="17965" y="2204"/>
                    </a:lnTo>
                    <a:lnTo>
                      <a:pt x="18277" y="2246"/>
                    </a:lnTo>
                    <a:lnTo>
                      <a:pt x="18568" y="2308"/>
                    </a:lnTo>
                    <a:lnTo>
                      <a:pt x="18859" y="2412"/>
                    </a:lnTo>
                    <a:lnTo>
                      <a:pt x="19150" y="2516"/>
                    </a:lnTo>
                    <a:lnTo>
                      <a:pt x="19441" y="2662"/>
                    </a:lnTo>
                    <a:lnTo>
                      <a:pt x="19712" y="2807"/>
                    </a:lnTo>
                    <a:lnTo>
                      <a:pt x="19982" y="2994"/>
                    </a:lnTo>
                    <a:lnTo>
                      <a:pt x="19961" y="3140"/>
                    </a:lnTo>
                    <a:lnTo>
                      <a:pt x="19920" y="3223"/>
                    </a:lnTo>
                    <a:lnTo>
                      <a:pt x="19857" y="3306"/>
                    </a:lnTo>
                    <a:lnTo>
                      <a:pt x="19774" y="3348"/>
                    </a:lnTo>
                    <a:lnTo>
                      <a:pt x="19545" y="3452"/>
                    </a:lnTo>
                    <a:lnTo>
                      <a:pt x="19296" y="3556"/>
                    </a:lnTo>
                    <a:lnTo>
                      <a:pt x="19046" y="3618"/>
                    </a:lnTo>
                    <a:lnTo>
                      <a:pt x="18797" y="3681"/>
                    </a:lnTo>
                    <a:lnTo>
                      <a:pt x="18547" y="3743"/>
                    </a:lnTo>
                    <a:lnTo>
                      <a:pt x="18298" y="3785"/>
                    </a:lnTo>
                    <a:lnTo>
                      <a:pt x="18027" y="3805"/>
                    </a:lnTo>
                    <a:lnTo>
                      <a:pt x="17778" y="3805"/>
                    </a:lnTo>
                    <a:lnTo>
                      <a:pt x="17404" y="3785"/>
                    </a:lnTo>
                    <a:lnTo>
                      <a:pt x="17029" y="3743"/>
                    </a:lnTo>
                    <a:lnTo>
                      <a:pt x="16884" y="3722"/>
                    </a:lnTo>
                    <a:lnTo>
                      <a:pt x="16780" y="3660"/>
                    </a:lnTo>
                    <a:lnTo>
                      <a:pt x="16655" y="3597"/>
                    </a:lnTo>
                    <a:lnTo>
                      <a:pt x="16572" y="3514"/>
                    </a:lnTo>
                    <a:lnTo>
                      <a:pt x="16489" y="3431"/>
                    </a:lnTo>
                    <a:lnTo>
                      <a:pt x="16447" y="3306"/>
                    </a:lnTo>
                    <a:lnTo>
                      <a:pt x="16406" y="3182"/>
                    </a:lnTo>
                    <a:lnTo>
                      <a:pt x="16385" y="3036"/>
                    </a:lnTo>
                    <a:lnTo>
                      <a:pt x="16385" y="2891"/>
                    </a:lnTo>
                    <a:lnTo>
                      <a:pt x="16406" y="2766"/>
                    </a:lnTo>
                    <a:lnTo>
                      <a:pt x="16468" y="2620"/>
                    </a:lnTo>
                    <a:lnTo>
                      <a:pt x="16530" y="2516"/>
                    </a:lnTo>
                    <a:lnTo>
                      <a:pt x="16614" y="2433"/>
                    </a:lnTo>
                    <a:lnTo>
                      <a:pt x="16717" y="2350"/>
                    </a:lnTo>
                    <a:lnTo>
                      <a:pt x="16842" y="2288"/>
                    </a:lnTo>
                    <a:lnTo>
                      <a:pt x="16988" y="2246"/>
                    </a:lnTo>
                    <a:lnTo>
                      <a:pt x="17320" y="2204"/>
                    </a:lnTo>
                    <a:lnTo>
                      <a:pt x="17653" y="2184"/>
                    </a:lnTo>
                    <a:close/>
                    <a:moveTo>
                      <a:pt x="13765" y="3057"/>
                    </a:moveTo>
                    <a:lnTo>
                      <a:pt x="13869" y="3078"/>
                    </a:lnTo>
                    <a:lnTo>
                      <a:pt x="13994" y="3098"/>
                    </a:lnTo>
                    <a:lnTo>
                      <a:pt x="14118" y="3119"/>
                    </a:lnTo>
                    <a:lnTo>
                      <a:pt x="14243" y="3182"/>
                    </a:lnTo>
                    <a:lnTo>
                      <a:pt x="14181" y="3286"/>
                    </a:lnTo>
                    <a:lnTo>
                      <a:pt x="14118" y="3390"/>
                    </a:lnTo>
                    <a:lnTo>
                      <a:pt x="14056" y="3452"/>
                    </a:lnTo>
                    <a:lnTo>
                      <a:pt x="13994" y="3514"/>
                    </a:lnTo>
                    <a:lnTo>
                      <a:pt x="13827" y="3618"/>
                    </a:lnTo>
                    <a:lnTo>
                      <a:pt x="13682" y="3701"/>
                    </a:lnTo>
                    <a:lnTo>
                      <a:pt x="12850" y="4221"/>
                    </a:lnTo>
                    <a:lnTo>
                      <a:pt x="11998" y="4699"/>
                    </a:lnTo>
                    <a:lnTo>
                      <a:pt x="11124" y="5157"/>
                    </a:lnTo>
                    <a:lnTo>
                      <a:pt x="10251" y="5614"/>
                    </a:lnTo>
                    <a:lnTo>
                      <a:pt x="9419" y="6030"/>
                    </a:lnTo>
                    <a:lnTo>
                      <a:pt x="8629" y="6488"/>
                    </a:lnTo>
                    <a:lnTo>
                      <a:pt x="8234" y="6737"/>
                    </a:lnTo>
                    <a:lnTo>
                      <a:pt x="7839" y="6987"/>
                    </a:lnTo>
                    <a:lnTo>
                      <a:pt x="7465" y="7236"/>
                    </a:lnTo>
                    <a:lnTo>
                      <a:pt x="7090" y="7527"/>
                    </a:lnTo>
                    <a:lnTo>
                      <a:pt x="6841" y="7694"/>
                    </a:lnTo>
                    <a:lnTo>
                      <a:pt x="6716" y="7756"/>
                    </a:lnTo>
                    <a:lnTo>
                      <a:pt x="6571" y="7818"/>
                    </a:lnTo>
                    <a:lnTo>
                      <a:pt x="6383" y="7860"/>
                    </a:lnTo>
                    <a:lnTo>
                      <a:pt x="6072" y="7860"/>
                    </a:lnTo>
                    <a:lnTo>
                      <a:pt x="5926" y="7818"/>
                    </a:lnTo>
                    <a:lnTo>
                      <a:pt x="5801" y="7735"/>
                    </a:lnTo>
                    <a:lnTo>
                      <a:pt x="5656" y="7631"/>
                    </a:lnTo>
                    <a:lnTo>
                      <a:pt x="5573" y="7527"/>
                    </a:lnTo>
                    <a:lnTo>
                      <a:pt x="5510" y="7423"/>
                    </a:lnTo>
                    <a:lnTo>
                      <a:pt x="5448" y="7319"/>
                    </a:lnTo>
                    <a:lnTo>
                      <a:pt x="5406" y="7195"/>
                    </a:lnTo>
                    <a:lnTo>
                      <a:pt x="5406" y="7091"/>
                    </a:lnTo>
                    <a:lnTo>
                      <a:pt x="5406" y="6966"/>
                    </a:lnTo>
                    <a:lnTo>
                      <a:pt x="5427" y="6820"/>
                    </a:lnTo>
                    <a:lnTo>
                      <a:pt x="5448" y="6696"/>
                    </a:lnTo>
                    <a:lnTo>
                      <a:pt x="5552" y="6425"/>
                    </a:lnTo>
                    <a:lnTo>
                      <a:pt x="5697" y="6197"/>
                    </a:lnTo>
                    <a:lnTo>
                      <a:pt x="5780" y="6093"/>
                    </a:lnTo>
                    <a:lnTo>
                      <a:pt x="5884" y="6009"/>
                    </a:lnTo>
                    <a:lnTo>
                      <a:pt x="5988" y="5926"/>
                    </a:lnTo>
                    <a:lnTo>
                      <a:pt x="6092" y="5843"/>
                    </a:lnTo>
                    <a:lnTo>
                      <a:pt x="6966" y="5344"/>
                    </a:lnTo>
                    <a:lnTo>
                      <a:pt x="7839" y="4866"/>
                    </a:lnTo>
                    <a:lnTo>
                      <a:pt x="8733" y="4450"/>
                    </a:lnTo>
                    <a:lnTo>
                      <a:pt x="9190" y="4242"/>
                    </a:lnTo>
                    <a:lnTo>
                      <a:pt x="9648" y="4055"/>
                    </a:lnTo>
                    <a:lnTo>
                      <a:pt x="10105" y="3868"/>
                    </a:lnTo>
                    <a:lnTo>
                      <a:pt x="10584" y="3722"/>
                    </a:lnTo>
                    <a:lnTo>
                      <a:pt x="11041" y="3577"/>
                    </a:lnTo>
                    <a:lnTo>
                      <a:pt x="11519" y="3431"/>
                    </a:lnTo>
                    <a:lnTo>
                      <a:pt x="12018" y="3327"/>
                    </a:lnTo>
                    <a:lnTo>
                      <a:pt x="12497" y="3223"/>
                    </a:lnTo>
                    <a:lnTo>
                      <a:pt x="12996" y="3140"/>
                    </a:lnTo>
                    <a:lnTo>
                      <a:pt x="13495" y="3078"/>
                    </a:lnTo>
                    <a:lnTo>
                      <a:pt x="13765" y="3057"/>
                    </a:lnTo>
                    <a:close/>
                    <a:moveTo>
                      <a:pt x="15470" y="25763"/>
                    </a:moveTo>
                    <a:lnTo>
                      <a:pt x="15719" y="25804"/>
                    </a:lnTo>
                    <a:lnTo>
                      <a:pt x="15948" y="25846"/>
                    </a:lnTo>
                    <a:lnTo>
                      <a:pt x="16177" y="25908"/>
                    </a:lnTo>
                    <a:lnTo>
                      <a:pt x="16406" y="26012"/>
                    </a:lnTo>
                    <a:lnTo>
                      <a:pt x="16593" y="26116"/>
                    </a:lnTo>
                    <a:lnTo>
                      <a:pt x="16759" y="26241"/>
                    </a:lnTo>
                    <a:lnTo>
                      <a:pt x="16884" y="26386"/>
                    </a:lnTo>
                    <a:lnTo>
                      <a:pt x="16821" y="26490"/>
                    </a:lnTo>
                    <a:lnTo>
                      <a:pt x="16738" y="26615"/>
                    </a:lnTo>
                    <a:lnTo>
                      <a:pt x="16614" y="26719"/>
                    </a:lnTo>
                    <a:lnTo>
                      <a:pt x="16489" y="26823"/>
                    </a:lnTo>
                    <a:lnTo>
                      <a:pt x="16218" y="27031"/>
                    </a:lnTo>
                    <a:lnTo>
                      <a:pt x="15886" y="27218"/>
                    </a:lnTo>
                    <a:lnTo>
                      <a:pt x="15532" y="27364"/>
                    </a:lnTo>
                    <a:lnTo>
                      <a:pt x="15179" y="27488"/>
                    </a:lnTo>
                    <a:lnTo>
                      <a:pt x="14825" y="27572"/>
                    </a:lnTo>
                    <a:lnTo>
                      <a:pt x="14659" y="27572"/>
                    </a:lnTo>
                    <a:lnTo>
                      <a:pt x="14513" y="27592"/>
                    </a:lnTo>
                    <a:lnTo>
                      <a:pt x="14326" y="27572"/>
                    </a:lnTo>
                    <a:lnTo>
                      <a:pt x="14181" y="27551"/>
                    </a:lnTo>
                    <a:lnTo>
                      <a:pt x="14077" y="27509"/>
                    </a:lnTo>
                    <a:lnTo>
                      <a:pt x="13973" y="27447"/>
                    </a:lnTo>
                    <a:lnTo>
                      <a:pt x="13890" y="27384"/>
                    </a:lnTo>
                    <a:lnTo>
                      <a:pt x="13806" y="27322"/>
                    </a:lnTo>
                    <a:lnTo>
                      <a:pt x="13682" y="27177"/>
                    </a:lnTo>
                    <a:lnTo>
                      <a:pt x="13619" y="27010"/>
                    </a:lnTo>
                    <a:lnTo>
                      <a:pt x="13578" y="26823"/>
                    </a:lnTo>
                    <a:lnTo>
                      <a:pt x="13578" y="26719"/>
                    </a:lnTo>
                    <a:lnTo>
                      <a:pt x="13599" y="26636"/>
                    </a:lnTo>
                    <a:lnTo>
                      <a:pt x="13640" y="26532"/>
                    </a:lnTo>
                    <a:lnTo>
                      <a:pt x="13682" y="26428"/>
                    </a:lnTo>
                    <a:lnTo>
                      <a:pt x="13723" y="26345"/>
                    </a:lnTo>
                    <a:lnTo>
                      <a:pt x="13806" y="26262"/>
                    </a:lnTo>
                    <a:lnTo>
                      <a:pt x="13931" y="26137"/>
                    </a:lnTo>
                    <a:lnTo>
                      <a:pt x="14077" y="26033"/>
                    </a:lnTo>
                    <a:lnTo>
                      <a:pt x="14222" y="25950"/>
                    </a:lnTo>
                    <a:lnTo>
                      <a:pt x="14409" y="25887"/>
                    </a:lnTo>
                    <a:lnTo>
                      <a:pt x="14597" y="25825"/>
                    </a:lnTo>
                    <a:lnTo>
                      <a:pt x="14805" y="25783"/>
                    </a:lnTo>
                    <a:lnTo>
                      <a:pt x="15012" y="25763"/>
                    </a:lnTo>
                    <a:close/>
                    <a:moveTo>
                      <a:pt x="7007" y="43582"/>
                    </a:moveTo>
                    <a:lnTo>
                      <a:pt x="7215" y="43603"/>
                    </a:lnTo>
                    <a:lnTo>
                      <a:pt x="7423" y="43665"/>
                    </a:lnTo>
                    <a:lnTo>
                      <a:pt x="7943" y="43811"/>
                    </a:lnTo>
                    <a:lnTo>
                      <a:pt x="8463" y="43956"/>
                    </a:lnTo>
                    <a:lnTo>
                      <a:pt x="9502" y="44206"/>
                    </a:lnTo>
                    <a:lnTo>
                      <a:pt x="10542" y="44393"/>
                    </a:lnTo>
                    <a:lnTo>
                      <a:pt x="11602" y="44559"/>
                    </a:lnTo>
                    <a:lnTo>
                      <a:pt x="13703" y="44871"/>
                    </a:lnTo>
                    <a:lnTo>
                      <a:pt x="14763" y="45038"/>
                    </a:lnTo>
                    <a:lnTo>
                      <a:pt x="15823" y="45204"/>
                    </a:lnTo>
                    <a:lnTo>
                      <a:pt x="16177" y="45266"/>
                    </a:lnTo>
                    <a:lnTo>
                      <a:pt x="16551" y="45349"/>
                    </a:lnTo>
                    <a:lnTo>
                      <a:pt x="16925" y="45474"/>
                    </a:lnTo>
                    <a:lnTo>
                      <a:pt x="17092" y="45557"/>
                    </a:lnTo>
                    <a:lnTo>
                      <a:pt x="17279" y="45641"/>
                    </a:lnTo>
                    <a:lnTo>
                      <a:pt x="17237" y="45786"/>
                    </a:lnTo>
                    <a:lnTo>
                      <a:pt x="17175" y="45890"/>
                    </a:lnTo>
                    <a:lnTo>
                      <a:pt x="17092" y="45973"/>
                    </a:lnTo>
                    <a:lnTo>
                      <a:pt x="17009" y="46036"/>
                    </a:lnTo>
                    <a:lnTo>
                      <a:pt x="16821" y="46119"/>
                    </a:lnTo>
                    <a:lnTo>
                      <a:pt x="16634" y="46202"/>
                    </a:lnTo>
                    <a:lnTo>
                      <a:pt x="16385" y="46285"/>
                    </a:lnTo>
                    <a:lnTo>
                      <a:pt x="16156" y="46368"/>
                    </a:lnTo>
                    <a:lnTo>
                      <a:pt x="15678" y="46493"/>
                    </a:lnTo>
                    <a:lnTo>
                      <a:pt x="15179" y="46576"/>
                    </a:lnTo>
                    <a:lnTo>
                      <a:pt x="14680" y="46618"/>
                    </a:lnTo>
                    <a:lnTo>
                      <a:pt x="13599" y="46701"/>
                    </a:lnTo>
                    <a:lnTo>
                      <a:pt x="12497" y="46722"/>
                    </a:lnTo>
                    <a:lnTo>
                      <a:pt x="11602" y="46701"/>
                    </a:lnTo>
                    <a:lnTo>
                      <a:pt x="10688" y="46639"/>
                    </a:lnTo>
                    <a:lnTo>
                      <a:pt x="9793" y="46555"/>
                    </a:lnTo>
                    <a:lnTo>
                      <a:pt x="8879" y="46410"/>
                    </a:lnTo>
                    <a:lnTo>
                      <a:pt x="8567" y="46348"/>
                    </a:lnTo>
                    <a:lnTo>
                      <a:pt x="8255" y="46264"/>
                    </a:lnTo>
                    <a:lnTo>
                      <a:pt x="7943" y="46181"/>
                    </a:lnTo>
                    <a:lnTo>
                      <a:pt x="7652" y="46056"/>
                    </a:lnTo>
                    <a:lnTo>
                      <a:pt x="7361" y="45890"/>
                    </a:lnTo>
                    <a:lnTo>
                      <a:pt x="7070" y="45724"/>
                    </a:lnTo>
                    <a:lnTo>
                      <a:pt x="6820" y="45537"/>
                    </a:lnTo>
                    <a:lnTo>
                      <a:pt x="6571" y="45308"/>
                    </a:lnTo>
                    <a:lnTo>
                      <a:pt x="6446" y="45162"/>
                    </a:lnTo>
                    <a:lnTo>
                      <a:pt x="6342" y="45038"/>
                    </a:lnTo>
                    <a:lnTo>
                      <a:pt x="6259" y="44871"/>
                    </a:lnTo>
                    <a:lnTo>
                      <a:pt x="6196" y="44726"/>
                    </a:lnTo>
                    <a:lnTo>
                      <a:pt x="6155" y="44559"/>
                    </a:lnTo>
                    <a:lnTo>
                      <a:pt x="6155" y="44393"/>
                    </a:lnTo>
                    <a:lnTo>
                      <a:pt x="6196" y="44227"/>
                    </a:lnTo>
                    <a:lnTo>
                      <a:pt x="6259" y="44040"/>
                    </a:lnTo>
                    <a:lnTo>
                      <a:pt x="6321" y="43936"/>
                    </a:lnTo>
                    <a:lnTo>
                      <a:pt x="6404" y="43832"/>
                    </a:lnTo>
                    <a:lnTo>
                      <a:pt x="6487" y="43748"/>
                    </a:lnTo>
                    <a:lnTo>
                      <a:pt x="6591" y="43686"/>
                    </a:lnTo>
                    <a:lnTo>
                      <a:pt x="6695" y="43644"/>
                    </a:lnTo>
                    <a:lnTo>
                      <a:pt x="6799" y="43624"/>
                    </a:lnTo>
                    <a:lnTo>
                      <a:pt x="6903" y="43603"/>
                    </a:lnTo>
                    <a:lnTo>
                      <a:pt x="7007" y="43582"/>
                    </a:lnTo>
                    <a:close/>
                    <a:moveTo>
                      <a:pt x="17029" y="0"/>
                    </a:moveTo>
                    <a:lnTo>
                      <a:pt x="16406" y="21"/>
                    </a:lnTo>
                    <a:lnTo>
                      <a:pt x="15782" y="83"/>
                    </a:lnTo>
                    <a:lnTo>
                      <a:pt x="15158" y="167"/>
                    </a:lnTo>
                    <a:lnTo>
                      <a:pt x="14555" y="291"/>
                    </a:lnTo>
                    <a:lnTo>
                      <a:pt x="13931" y="437"/>
                    </a:lnTo>
                    <a:lnTo>
                      <a:pt x="13328" y="603"/>
                    </a:lnTo>
                    <a:lnTo>
                      <a:pt x="12725" y="811"/>
                    </a:lnTo>
                    <a:lnTo>
                      <a:pt x="12122" y="1019"/>
                    </a:lnTo>
                    <a:lnTo>
                      <a:pt x="11124" y="1373"/>
                    </a:lnTo>
                    <a:lnTo>
                      <a:pt x="10147" y="1768"/>
                    </a:lnTo>
                    <a:lnTo>
                      <a:pt x="9149" y="2163"/>
                    </a:lnTo>
                    <a:lnTo>
                      <a:pt x="8192" y="2599"/>
                    </a:lnTo>
                    <a:lnTo>
                      <a:pt x="7236" y="3057"/>
                    </a:lnTo>
                    <a:lnTo>
                      <a:pt x="6300" y="3556"/>
                    </a:lnTo>
                    <a:lnTo>
                      <a:pt x="5843" y="3826"/>
                    </a:lnTo>
                    <a:lnTo>
                      <a:pt x="5406" y="4097"/>
                    </a:lnTo>
                    <a:lnTo>
                      <a:pt x="4949" y="4388"/>
                    </a:lnTo>
                    <a:lnTo>
                      <a:pt x="4512" y="4699"/>
                    </a:lnTo>
                    <a:lnTo>
                      <a:pt x="4138" y="5011"/>
                    </a:lnTo>
                    <a:lnTo>
                      <a:pt x="3951" y="5178"/>
                    </a:lnTo>
                    <a:lnTo>
                      <a:pt x="3805" y="5344"/>
                    </a:lnTo>
                    <a:lnTo>
                      <a:pt x="3639" y="5510"/>
                    </a:lnTo>
                    <a:lnTo>
                      <a:pt x="3514" y="5698"/>
                    </a:lnTo>
                    <a:lnTo>
                      <a:pt x="3389" y="5864"/>
                    </a:lnTo>
                    <a:lnTo>
                      <a:pt x="3285" y="6072"/>
                    </a:lnTo>
                    <a:lnTo>
                      <a:pt x="3181" y="6259"/>
                    </a:lnTo>
                    <a:lnTo>
                      <a:pt x="3098" y="6467"/>
                    </a:lnTo>
                    <a:lnTo>
                      <a:pt x="3015" y="6675"/>
                    </a:lnTo>
                    <a:lnTo>
                      <a:pt x="2953" y="6883"/>
                    </a:lnTo>
                    <a:lnTo>
                      <a:pt x="2911" y="7111"/>
                    </a:lnTo>
                    <a:lnTo>
                      <a:pt x="2869" y="7340"/>
                    </a:lnTo>
                    <a:lnTo>
                      <a:pt x="2849" y="7569"/>
                    </a:lnTo>
                    <a:lnTo>
                      <a:pt x="2849" y="7818"/>
                    </a:lnTo>
                    <a:lnTo>
                      <a:pt x="2849" y="8006"/>
                    </a:lnTo>
                    <a:lnTo>
                      <a:pt x="2869" y="8442"/>
                    </a:lnTo>
                    <a:lnTo>
                      <a:pt x="2911" y="8858"/>
                    </a:lnTo>
                    <a:lnTo>
                      <a:pt x="2973" y="9274"/>
                    </a:lnTo>
                    <a:lnTo>
                      <a:pt x="3036" y="9690"/>
                    </a:lnTo>
                    <a:lnTo>
                      <a:pt x="3119" y="10106"/>
                    </a:lnTo>
                    <a:lnTo>
                      <a:pt x="3202" y="10521"/>
                    </a:lnTo>
                    <a:lnTo>
                      <a:pt x="3306" y="10917"/>
                    </a:lnTo>
                    <a:lnTo>
                      <a:pt x="3431" y="11312"/>
                    </a:lnTo>
                    <a:lnTo>
                      <a:pt x="3556" y="11707"/>
                    </a:lnTo>
                    <a:lnTo>
                      <a:pt x="3701" y="12102"/>
                    </a:lnTo>
                    <a:lnTo>
                      <a:pt x="4034" y="12871"/>
                    </a:lnTo>
                    <a:lnTo>
                      <a:pt x="4408" y="13640"/>
                    </a:lnTo>
                    <a:lnTo>
                      <a:pt x="4824" y="14368"/>
                    </a:lnTo>
                    <a:lnTo>
                      <a:pt x="4949" y="14576"/>
                    </a:lnTo>
                    <a:lnTo>
                      <a:pt x="5094" y="14742"/>
                    </a:lnTo>
                    <a:lnTo>
                      <a:pt x="5261" y="14888"/>
                    </a:lnTo>
                    <a:lnTo>
                      <a:pt x="5427" y="14992"/>
                    </a:lnTo>
                    <a:lnTo>
                      <a:pt x="5614" y="15075"/>
                    </a:lnTo>
                    <a:lnTo>
                      <a:pt x="5822" y="15137"/>
                    </a:lnTo>
                    <a:lnTo>
                      <a:pt x="6030" y="15179"/>
                    </a:lnTo>
                    <a:lnTo>
                      <a:pt x="6259" y="15200"/>
                    </a:lnTo>
                    <a:lnTo>
                      <a:pt x="6571" y="15179"/>
                    </a:lnTo>
                    <a:lnTo>
                      <a:pt x="6966" y="15096"/>
                    </a:lnTo>
                    <a:lnTo>
                      <a:pt x="7340" y="14992"/>
                    </a:lnTo>
                    <a:lnTo>
                      <a:pt x="7693" y="14867"/>
                    </a:lnTo>
                    <a:lnTo>
                      <a:pt x="8047" y="14722"/>
                    </a:lnTo>
                    <a:lnTo>
                      <a:pt x="8400" y="14534"/>
                    </a:lnTo>
                    <a:lnTo>
                      <a:pt x="8733" y="14347"/>
                    </a:lnTo>
                    <a:lnTo>
                      <a:pt x="9398" y="13952"/>
                    </a:lnTo>
                    <a:lnTo>
                      <a:pt x="10417" y="13349"/>
                    </a:lnTo>
                    <a:lnTo>
                      <a:pt x="10958" y="13058"/>
                    </a:lnTo>
                    <a:lnTo>
                      <a:pt x="11478" y="12788"/>
                    </a:lnTo>
                    <a:lnTo>
                      <a:pt x="12018" y="12538"/>
                    </a:lnTo>
                    <a:lnTo>
                      <a:pt x="12559" y="12289"/>
                    </a:lnTo>
                    <a:lnTo>
                      <a:pt x="13120" y="12081"/>
                    </a:lnTo>
                    <a:lnTo>
                      <a:pt x="13682" y="11873"/>
                    </a:lnTo>
                    <a:lnTo>
                      <a:pt x="14243" y="11727"/>
                    </a:lnTo>
                    <a:lnTo>
                      <a:pt x="14805" y="11624"/>
                    </a:lnTo>
                    <a:lnTo>
                      <a:pt x="15408" y="11540"/>
                    </a:lnTo>
                    <a:lnTo>
                      <a:pt x="16011" y="11520"/>
                    </a:lnTo>
                    <a:lnTo>
                      <a:pt x="16572" y="11540"/>
                    </a:lnTo>
                    <a:lnTo>
                      <a:pt x="17133" y="11603"/>
                    </a:lnTo>
                    <a:lnTo>
                      <a:pt x="17695" y="11707"/>
                    </a:lnTo>
                    <a:lnTo>
                      <a:pt x="18256" y="11831"/>
                    </a:lnTo>
                    <a:lnTo>
                      <a:pt x="18818" y="12019"/>
                    </a:lnTo>
                    <a:lnTo>
                      <a:pt x="19358" y="12226"/>
                    </a:lnTo>
                    <a:lnTo>
                      <a:pt x="19878" y="12497"/>
                    </a:lnTo>
                    <a:lnTo>
                      <a:pt x="20127" y="12642"/>
                    </a:lnTo>
                    <a:lnTo>
                      <a:pt x="20377" y="12788"/>
                    </a:lnTo>
                    <a:lnTo>
                      <a:pt x="20627" y="12954"/>
                    </a:lnTo>
                    <a:lnTo>
                      <a:pt x="20855" y="13141"/>
                    </a:lnTo>
                    <a:lnTo>
                      <a:pt x="21084" y="13329"/>
                    </a:lnTo>
                    <a:lnTo>
                      <a:pt x="21292" y="13536"/>
                    </a:lnTo>
                    <a:lnTo>
                      <a:pt x="21500" y="13744"/>
                    </a:lnTo>
                    <a:lnTo>
                      <a:pt x="21708" y="13973"/>
                    </a:lnTo>
                    <a:lnTo>
                      <a:pt x="21895" y="14202"/>
                    </a:lnTo>
                    <a:lnTo>
                      <a:pt x="22061" y="14451"/>
                    </a:lnTo>
                    <a:lnTo>
                      <a:pt x="22248" y="14722"/>
                    </a:lnTo>
                    <a:lnTo>
                      <a:pt x="22394" y="14992"/>
                    </a:lnTo>
                    <a:lnTo>
                      <a:pt x="22539" y="15283"/>
                    </a:lnTo>
                    <a:lnTo>
                      <a:pt x="22664" y="15574"/>
                    </a:lnTo>
                    <a:lnTo>
                      <a:pt x="22789" y="15886"/>
                    </a:lnTo>
                    <a:lnTo>
                      <a:pt x="22893" y="16219"/>
                    </a:lnTo>
                    <a:lnTo>
                      <a:pt x="22976" y="16551"/>
                    </a:lnTo>
                    <a:lnTo>
                      <a:pt x="23059" y="16905"/>
                    </a:lnTo>
                    <a:lnTo>
                      <a:pt x="23184" y="17633"/>
                    </a:lnTo>
                    <a:lnTo>
                      <a:pt x="23246" y="18298"/>
                    </a:lnTo>
                    <a:lnTo>
                      <a:pt x="23267" y="18610"/>
                    </a:lnTo>
                    <a:lnTo>
                      <a:pt x="23267" y="18901"/>
                    </a:lnTo>
                    <a:lnTo>
                      <a:pt x="23246" y="19192"/>
                    </a:lnTo>
                    <a:lnTo>
                      <a:pt x="23226" y="19462"/>
                    </a:lnTo>
                    <a:lnTo>
                      <a:pt x="23163" y="19774"/>
                    </a:lnTo>
                    <a:lnTo>
                      <a:pt x="23080" y="20086"/>
                    </a:lnTo>
                    <a:lnTo>
                      <a:pt x="22976" y="20377"/>
                    </a:lnTo>
                    <a:lnTo>
                      <a:pt x="22851" y="20648"/>
                    </a:lnTo>
                    <a:lnTo>
                      <a:pt x="22706" y="20918"/>
                    </a:lnTo>
                    <a:lnTo>
                      <a:pt x="22519" y="21188"/>
                    </a:lnTo>
                    <a:lnTo>
                      <a:pt x="22332" y="21438"/>
                    </a:lnTo>
                    <a:lnTo>
                      <a:pt x="22082" y="21708"/>
                    </a:lnTo>
                    <a:lnTo>
                      <a:pt x="21749" y="22020"/>
                    </a:lnTo>
                    <a:lnTo>
                      <a:pt x="21354" y="22353"/>
                    </a:lnTo>
                    <a:lnTo>
                      <a:pt x="21333" y="22353"/>
                    </a:lnTo>
                    <a:lnTo>
                      <a:pt x="20938" y="22644"/>
                    </a:lnTo>
                    <a:lnTo>
                      <a:pt x="20523" y="22893"/>
                    </a:lnTo>
                    <a:lnTo>
                      <a:pt x="20107" y="23101"/>
                    </a:lnTo>
                    <a:lnTo>
                      <a:pt x="19649" y="23288"/>
                    </a:lnTo>
                    <a:lnTo>
                      <a:pt x="19213" y="23455"/>
                    </a:lnTo>
                    <a:lnTo>
                      <a:pt x="18734" y="23579"/>
                    </a:lnTo>
                    <a:lnTo>
                      <a:pt x="18256" y="23683"/>
                    </a:lnTo>
                    <a:lnTo>
                      <a:pt x="17757" y="23746"/>
                    </a:lnTo>
                    <a:lnTo>
                      <a:pt x="16717" y="23850"/>
                    </a:lnTo>
                    <a:lnTo>
                      <a:pt x="15657" y="23954"/>
                    </a:lnTo>
                    <a:lnTo>
                      <a:pt x="14597" y="24078"/>
                    </a:lnTo>
                    <a:lnTo>
                      <a:pt x="14077" y="24141"/>
                    </a:lnTo>
                    <a:lnTo>
                      <a:pt x="13557" y="24245"/>
                    </a:lnTo>
                    <a:lnTo>
                      <a:pt x="13183" y="24328"/>
                    </a:lnTo>
                    <a:lnTo>
                      <a:pt x="13016" y="24390"/>
                    </a:lnTo>
                    <a:lnTo>
                      <a:pt x="12850" y="24473"/>
                    </a:lnTo>
                    <a:lnTo>
                      <a:pt x="12704" y="24557"/>
                    </a:lnTo>
                    <a:lnTo>
                      <a:pt x="12559" y="24640"/>
                    </a:lnTo>
                    <a:lnTo>
                      <a:pt x="12434" y="24744"/>
                    </a:lnTo>
                    <a:lnTo>
                      <a:pt x="12309" y="24848"/>
                    </a:lnTo>
                    <a:lnTo>
                      <a:pt x="12205" y="24972"/>
                    </a:lnTo>
                    <a:lnTo>
                      <a:pt x="12101" y="25097"/>
                    </a:lnTo>
                    <a:lnTo>
                      <a:pt x="11935" y="25368"/>
                    </a:lnTo>
                    <a:lnTo>
                      <a:pt x="11790" y="25679"/>
                    </a:lnTo>
                    <a:lnTo>
                      <a:pt x="11665" y="26033"/>
                    </a:lnTo>
                    <a:lnTo>
                      <a:pt x="11561" y="26386"/>
                    </a:lnTo>
                    <a:lnTo>
                      <a:pt x="11498" y="26740"/>
                    </a:lnTo>
                    <a:lnTo>
                      <a:pt x="11415" y="27093"/>
                    </a:lnTo>
                    <a:lnTo>
                      <a:pt x="11374" y="27426"/>
                    </a:lnTo>
                    <a:lnTo>
                      <a:pt x="11291" y="28133"/>
                    </a:lnTo>
                    <a:lnTo>
                      <a:pt x="11270" y="28840"/>
                    </a:lnTo>
                    <a:lnTo>
                      <a:pt x="11291" y="29381"/>
                    </a:lnTo>
                    <a:lnTo>
                      <a:pt x="11332" y="29921"/>
                    </a:lnTo>
                    <a:lnTo>
                      <a:pt x="11395" y="30462"/>
                    </a:lnTo>
                    <a:lnTo>
                      <a:pt x="11478" y="31023"/>
                    </a:lnTo>
                    <a:lnTo>
                      <a:pt x="11519" y="31210"/>
                    </a:lnTo>
                    <a:lnTo>
                      <a:pt x="11623" y="31522"/>
                    </a:lnTo>
                    <a:lnTo>
                      <a:pt x="11790" y="31813"/>
                    </a:lnTo>
                    <a:lnTo>
                      <a:pt x="11977" y="32084"/>
                    </a:lnTo>
                    <a:lnTo>
                      <a:pt x="12205" y="32333"/>
                    </a:lnTo>
                    <a:lnTo>
                      <a:pt x="12393" y="32479"/>
                    </a:lnTo>
                    <a:lnTo>
                      <a:pt x="12601" y="32603"/>
                    </a:lnTo>
                    <a:lnTo>
                      <a:pt x="12788" y="32707"/>
                    </a:lnTo>
                    <a:lnTo>
                      <a:pt x="13016" y="32791"/>
                    </a:lnTo>
                    <a:lnTo>
                      <a:pt x="13224" y="32832"/>
                    </a:lnTo>
                    <a:lnTo>
                      <a:pt x="13453" y="32874"/>
                    </a:lnTo>
                    <a:lnTo>
                      <a:pt x="13890" y="32915"/>
                    </a:lnTo>
                    <a:lnTo>
                      <a:pt x="14493" y="32936"/>
                    </a:lnTo>
                    <a:lnTo>
                      <a:pt x="15761" y="32957"/>
                    </a:lnTo>
                    <a:lnTo>
                      <a:pt x="16302" y="32957"/>
                    </a:lnTo>
                    <a:lnTo>
                      <a:pt x="16842" y="32978"/>
                    </a:lnTo>
                    <a:lnTo>
                      <a:pt x="17383" y="33019"/>
                    </a:lnTo>
                    <a:lnTo>
                      <a:pt x="17944" y="33102"/>
                    </a:lnTo>
                    <a:lnTo>
                      <a:pt x="18069" y="33123"/>
                    </a:lnTo>
                    <a:lnTo>
                      <a:pt x="18464" y="33227"/>
                    </a:lnTo>
                    <a:lnTo>
                      <a:pt x="18859" y="33352"/>
                    </a:lnTo>
                    <a:lnTo>
                      <a:pt x="19233" y="33518"/>
                    </a:lnTo>
                    <a:lnTo>
                      <a:pt x="19587" y="33726"/>
                    </a:lnTo>
                    <a:lnTo>
                      <a:pt x="19940" y="33955"/>
                    </a:lnTo>
                    <a:lnTo>
                      <a:pt x="20252" y="34225"/>
                    </a:lnTo>
                    <a:lnTo>
                      <a:pt x="20564" y="34516"/>
                    </a:lnTo>
                    <a:lnTo>
                      <a:pt x="20834" y="34828"/>
                    </a:lnTo>
                    <a:lnTo>
                      <a:pt x="21105" y="35161"/>
                    </a:lnTo>
                    <a:lnTo>
                      <a:pt x="21333" y="35514"/>
                    </a:lnTo>
                    <a:lnTo>
                      <a:pt x="21541" y="35889"/>
                    </a:lnTo>
                    <a:lnTo>
                      <a:pt x="21708" y="36263"/>
                    </a:lnTo>
                    <a:lnTo>
                      <a:pt x="21874" y="36679"/>
                    </a:lnTo>
                    <a:lnTo>
                      <a:pt x="21978" y="37095"/>
                    </a:lnTo>
                    <a:lnTo>
                      <a:pt x="22061" y="37531"/>
                    </a:lnTo>
                    <a:lnTo>
                      <a:pt x="22103" y="37968"/>
                    </a:lnTo>
                    <a:lnTo>
                      <a:pt x="22124" y="38280"/>
                    </a:lnTo>
                    <a:lnTo>
                      <a:pt x="22103" y="38633"/>
                    </a:lnTo>
                    <a:lnTo>
                      <a:pt x="22061" y="39008"/>
                    </a:lnTo>
                    <a:lnTo>
                      <a:pt x="21999" y="39340"/>
                    </a:lnTo>
                    <a:lnTo>
                      <a:pt x="21895" y="39694"/>
                    </a:lnTo>
                    <a:lnTo>
                      <a:pt x="21749" y="40026"/>
                    </a:lnTo>
                    <a:lnTo>
                      <a:pt x="21604" y="40338"/>
                    </a:lnTo>
                    <a:lnTo>
                      <a:pt x="21417" y="40650"/>
                    </a:lnTo>
                    <a:lnTo>
                      <a:pt x="21209" y="40962"/>
                    </a:lnTo>
                    <a:lnTo>
                      <a:pt x="20980" y="41232"/>
                    </a:lnTo>
                    <a:lnTo>
                      <a:pt x="20710" y="41503"/>
                    </a:lnTo>
                    <a:lnTo>
                      <a:pt x="20439" y="41752"/>
                    </a:lnTo>
                    <a:lnTo>
                      <a:pt x="20127" y="41981"/>
                    </a:lnTo>
                    <a:lnTo>
                      <a:pt x="19816" y="42189"/>
                    </a:lnTo>
                    <a:lnTo>
                      <a:pt x="19483" y="42355"/>
                    </a:lnTo>
                    <a:lnTo>
                      <a:pt x="19109" y="42522"/>
                    </a:lnTo>
                    <a:lnTo>
                      <a:pt x="18734" y="42667"/>
                    </a:lnTo>
                    <a:lnTo>
                      <a:pt x="18131" y="42854"/>
                    </a:lnTo>
                    <a:lnTo>
                      <a:pt x="18048" y="42875"/>
                    </a:lnTo>
                    <a:lnTo>
                      <a:pt x="18027" y="42875"/>
                    </a:lnTo>
                    <a:lnTo>
                      <a:pt x="17944" y="42896"/>
                    </a:lnTo>
                    <a:lnTo>
                      <a:pt x="17923" y="42917"/>
                    </a:lnTo>
                    <a:lnTo>
                      <a:pt x="17840" y="42937"/>
                    </a:lnTo>
                    <a:lnTo>
                      <a:pt x="17819" y="42937"/>
                    </a:lnTo>
                    <a:lnTo>
                      <a:pt x="17570" y="43000"/>
                    </a:lnTo>
                    <a:lnTo>
                      <a:pt x="17549" y="43000"/>
                    </a:lnTo>
                    <a:lnTo>
                      <a:pt x="17404" y="43041"/>
                    </a:lnTo>
                    <a:lnTo>
                      <a:pt x="17341" y="43041"/>
                    </a:lnTo>
                    <a:lnTo>
                      <a:pt x="17216" y="43062"/>
                    </a:lnTo>
                    <a:lnTo>
                      <a:pt x="16593" y="43187"/>
                    </a:lnTo>
                    <a:lnTo>
                      <a:pt x="15969" y="43249"/>
                    </a:lnTo>
                    <a:lnTo>
                      <a:pt x="15366" y="43291"/>
                    </a:lnTo>
                    <a:lnTo>
                      <a:pt x="14742" y="43312"/>
                    </a:lnTo>
                    <a:lnTo>
                      <a:pt x="14181" y="43291"/>
                    </a:lnTo>
                    <a:lnTo>
                      <a:pt x="13599" y="43270"/>
                    </a:lnTo>
                    <a:lnTo>
                      <a:pt x="13037" y="43208"/>
                    </a:lnTo>
                    <a:lnTo>
                      <a:pt x="12476" y="43125"/>
                    </a:lnTo>
                    <a:lnTo>
                      <a:pt x="11914" y="43021"/>
                    </a:lnTo>
                    <a:lnTo>
                      <a:pt x="11332" y="42917"/>
                    </a:lnTo>
                    <a:lnTo>
                      <a:pt x="10771" y="42771"/>
                    </a:lnTo>
                    <a:lnTo>
                      <a:pt x="10209" y="42626"/>
                    </a:lnTo>
                    <a:lnTo>
                      <a:pt x="9773" y="42480"/>
                    </a:lnTo>
                    <a:lnTo>
                      <a:pt x="9378" y="42314"/>
                    </a:lnTo>
                    <a:lnTo>
                      <a:pt x="8962" y="42106"/>
                    </a:lnTo>
                    <a:lnTo>
                      <a:pt x="8567" y="41898"/>
                    </a:lnTo>
                    <a:lnTo>
                      <a:pt x="7797" y="41482"/>
                    </a:lnTo>
                    <a:lnTo>
                      <a:pt x="7382" y="41274"/>
                    </a:lnTo>
                    <a:lnTo>
                      <a:pt x="6986" y="41087"/>
                    </a:lnTo>
                    <a:lnTo>
                      <a:pt x="6758" y="41004"/>
                    </a:lnTo>
                    <a:lnTo>
                      <a:pt x="6529" y="40941"/>
                    </a:lnTo>
                    <a:lnTo>
                      <a:pt x="6321" y="40900"/>
                    </a:lnTo>
                    <a:lnTo>
                      <a:pt x="5905" y="40900"/>
                    </a:lnTo>
                    <a:lnTo>
                      <a:pt x="5718" y="40941"/>
                    </a:lnTo>
                    <a:lnTo>
                      <a:pt x="5531" y="41004"/>
                    </a:lnTo>
                    <a:lnTo>
                      <a:pt x="5344" y="41087"/>
                    </a:lnTo>
                    <a:lnTo>
                      <a:pt x="5157" y="41212"/>
                    </a:lnTo>
                    <a:lnTo>
                      <a:pt x="4990" y="41336"/>
                    </a:lnTo>
                    <a:lnTo>
                      <a:pt x="4803" y="41482"/>
                    </a:lnTo>
                    <a:lnTo>
                      <a:pt x="4616" y="41648"/>
                    </a:lnTo>
                    <a:lnTo>
                      <a:pt x="4533" y="41732"/>
                    </a:lnTo>
                    <a:lnTo>
                      <a:pt x="4471" y="41794"/>
                    </a:lnTo>
                    <a:lnTo>
                      <a:pt x="4450" y="41835"/>
                    </a:lnTo>
                    <a:lnTo>
                      <a:pt x="4367" y="41898"/>
                    </a:lnTo>
                    <a:lnTo>
                      <a:pt x="4346" y="41939"/>
                    </a:lnTo>
                    <a:lnTo>
                      <a:pt x="4325" y="41960"/>
                    </a:lnTo>
                    <a:lnTo>
                      <a:pt x="4283" y="41981"/>
                    </a:lnTo>
                    <a:lnTo>
                      <a:pt x="4283" y="42002"/>
                    </a:lnTo>
                    <a:lnTo>
                      <a:pt x="4242" y="42043"/>
                    </a:lnTo>
                    <a:lnTo>
                      <a:pt x="4221" y="42043"/>
                    </a:lnTo>
                    <a:lnTo>
                      <a:pt x="4200" y="42085"/>
                    </a:lnTo>
                    <a:lnTo>
                      <a:pt x="4034" y="42251"/>
                    </a:lnTo>
                    <a:lnTo>
                      <a:pt x="3888" y="42418"/>
                    </a:lnTo>
                    <a:lnTo>
                      <a:pt x="3868" y="42438"/>
                    </a:lnTo>
                    <a:lnTo>
                      <a:pt x="3431" y="42937"/>
                    </a:lnTo>
                    <a:lnTo>
                      <a:pt x="3015" y="43457"/>
                    </a:lnTo>
                    <a:lnTo>
                      <a:pt x="2620" y="43998"/>
                    </a:lnTo>
                    <a:lnTo>
                      <a:pt x="2246" y="44539"/>
                    </a:lnTo>
                    <a:lnTo>
                      <a:pt x="1871" y="45100"/>
                    </a:lnTo>
                    <a:lnTo>
                      <a:pt x="1539" y="45661"/>
                    </a:lnTo>
                    <a:lnTo>
                      <a:pt x="1185" y="46244"/>
                    </a:lnTo>
                    <a:lnTo>
                      <a:pt x="873" y="46826"/>
                    </a:lnTo>
                    <a:lnTo>
                      <a:pt x="832" y="46888"/>
                    </a:lnTo>
                    <a:lnTo>
                      <a:pt x="541" y="47408"/>
                    </a:lnTo>
                    <a:lnTo>
                      <a:pt x="395" y="47678"/>
                    </a:lnTo>
                    <a:lnTo>
                      <a:pt x="270" y="47949"/>
                    </a:lnTo>
                    <a:lnTo>
                      <a:pt x="146" y="48219"/>
                    </a:lnTo>
                    <a:lnTo>
                      <a:pt x="62" y="48510"/>
                    </a:lnTo>
                    <a:lnTo>
                      <a:pt x="21" y="48822"/>
                    </a:lnTo>
                    <a:lnTo>
                      <a:pt x="0" y="49134"/>
                    </a:lnTo>
                    <a:lnTo>
                      <a:pt x="21" y="49425"/>
                    </a:lnTo>
                    <a:lnTo>
                      <a:pt x="62" y="49695"/>
                    </a:lnTo>
                    <a:lnTo>
                      <a:pt x="125" y="49965"/>
                    </a:lnTo>
                    <a:lnTo>
                      <a:pt x="187" y="50236"/>
                    </a:lnTo>
                    <a:lnTo>
                      <a:pt x="270" y="50485"/>
                    </a:lnTo>
                    <a:lnTo>
                      <a:pt x="374" y="50735"/>
                    </a:lnTo>
                    <a:lnTo>
                      <a:pt x="499" y="50984"/>
                    </a:lnTo>
                    <a:lnTo>
                      <a:pt x="624" y="51213"/>
                    </a:lnTo>
                    <a:lnTo>
                      <a:pt x="769" y="51442"/>
                    </a:lnTo>
                    <a:lnTo>
                      <a:pt x="915" y="51650"/>
                    </a:lnTo>
                    <a:lnTo>
                      <a:pt x="1081" y="51858"/>
                    </a:lnTo>
                    <a:lnTo>
                      <a:pt x="1268" y="52066"/>
                    </a:lnTo>
                    <a:lnTo>
                      <a:pt x="1643" y="52461"/>
                    </a:lnTo>
                    <a:lnTo>
                      <a:pt x="2059" y="52814"/>
                    </a:lnTo>
                    <a:lnTo>
                      <a:pt x="2454" y="53126"/>
                    </a:lnTo>
                    <a:lnTo>
                      <a:pt x="2849" y="53438"/>
                    </a:lnTo>
                    <a:lnTo>
                      <a:pt x="3244" y="53708"/>
                    </a:lnTo>
                    <a:lnTo>
                      <a:pt x="3639" y="53978"/>
                    </a:lnTo>
                    <a:lnTo>
                      <a:pt x="4055" y="54249"/>
                    </a:lnTo>
                    <a:lnTo>
                      <a:pt x="4471" y="54498"/>
                    </a:lnTo>
                    <a:lnTo>
                      <a:pt x="4886" y="54748"/>
                    </a:lnTo>
                    <a:lnTo>
                      <a:pt x="5323" y="54977"/>
                    </a:lnTo>
                    <a:lnTo>
                      <a:pt x="5760" y="55184"/>
                    </a:lnTo>
                    <a:lnTo>
                      <a:pt x="6196" y="55392"/>
                    </a:lnTo>
                    <a:lnTo>
                      <a:pt x="6654" y="55580"/>
                    </a:lnTo>
                    <a:lnTo>
                      <a:pt x="7090" y="55767"/>
                    </a:lnTo>
                    <a:lnTo>
                      <a:pt x="7548" y="55933"/>
                    </a:lnTo>
                    <a:lnTo>
                      <a:pt x="8026" y="56099"/>
                    </a:lnTo>
                    <a:lnTo>
                      <a:pt x="8484" y="56245"/>
                    </a:lnTo>
                    <a:lnTo>
                      <a:pt x="8962" y="56390"/>
                    </a:lnTo>
                    <a:lnTo>
                      <a:pt x="8983" y="56390"/>
                    </a:lnTo>
                    <a:lnTo>
                      <a:pt x="9066" y="56411"/>
                    </a:lnTo>
                    <a:lnTo>
                      <a:pt x="9835" y="56598"/>
                    </a:lnTo>
                    <a:lnTo>
                      <a:pt x="10625" y="56786"/>
                    </a:lnTo>
                    <a:lnTo>
                      <a:pt x="11415" y="56931"/>
                    </a:lnTo>
                    <a:lnTo>
                      <a:pt x="12205" y="57056"/>
                    </a:lnTo>
                    <a:lnTo>
                      <a:pt x="12996" y="57139"/>
                    </a:lnTo>
                    <a:lnTo>
                      <a:pt x="13786" y="57201"/>
                    </a:lnTo>
                    <a:lnTo>
                      <a:pt x="14576" y="57243"/>
                    </a:lnTo>
                    <a:lnTo>
                      <a:pt x="15366" y="57264"/>
                    </a:lnTo>
                    <a:lnTo>
                      <a:pt x="16281" y="57243"/>
                    </a:lnTo>
                    <a:lnTo>
                      <a:pt x="17196" y="57181"/>
                    </a:lnTo>
                    <a:lnTo>
                      <a:pt x="18131" y="57097"/>
                    </a:lnTo>
                    <a:lnTo>
                      <a:pt x="19046" y="56973"/>
                    </a:lnTo>
                    <a:lnTo>
                      <a:pt x="19982" y="56786"/>
                    </a:lnTo>
                    <a:lnTo>
                      <a:pt x="20918" y="56598"/>
                    </a:lnTo>
                    <a:lnTo>
                      <a:pt x="21832" y="56370"/>
                    </a:lnTo>
                    <a:lnTo>
                      <a:pt x="22727" y="56099"/>
                    </a:lnTo>
                    <a:lnTo>
                      <a:pt x="23600" y="55808"/>
                    </a:lnTo>
                    <a:lnTo>
                      <a:pt x="24452" y="55476"/>
                    </a:lnTo>
                    <a:lnTo>
                      <a:pt x="25284" y="55101"/>
                    </a:lnTo>
                    <a:lnTo>
                      <a:pt x="26095" y="54685"/>
                    </a:lnTo>
                    <a:lnTo>
                      <a:pt x="26864" y="54249"/>
                    </a:lnTo>
                    <a:lnTo>
                      <a:pt x="27634" y="53750"/>
                    </a:lnTo>
                    <a:lnTo>
                      <a:pt x="28008" y="53500"/>
                    </a:lnTo>
                    <a:lnTo>
                      <a:pt x="28382" y="53209"/>
                    </a:lnTo>
                    <a:lnTo>
                      <a:pt x="28736" y="52939"/>
                    </a:lnTo>
                    <a:lnTo>
                      <a:pt x="29089" y="52648"/>
                    </a:lnTo>
                    <a:lnTo>
                      <a:pt x="29443" y="52336"/>
                    </a:lnTo>
                    <a:lnTo>
                      <a:pt x="29775" y="52003"/>
                    </a:lnTo>
                    <a:lnTo>
                      <a:pt x="30108" y="51691"/>
                    </a:lnTo>
                    <a:lnTo>
                      <a:pt x="30441" y="51338"/>
                    </a:lnTo>
                    <a:lnTo>
                      <a:pt x="30753" y="50984"/>
                    </a:lnTo>
                    <a:lnTo>
                      <a:pt x="31085" y="50610"/>
                    </a:lnTo>
                    <a:lnTo>
                      <a:pt x="31376" y="50236"/>
                    </a:lnTo>
                    <a:lnTo>
                      <a:pt x="31688" y="49841"/>
                    </a:lnTo>
                    <a:lnTo>
                      <a:pt x="32021" y="49342"/>
                    </a:lnTo>
                    <a:lnTo>
                      <a:pt x="32354" y="48863"/>
                    </a:lnTo>
                    <a:lnTo>
                      <a:pt x="32666" y="48364"/>
                    </a:lnTo>
                    <a:lnTo>
                      <a:pt x="32936" y="47865"/>
                    </a:lnTo>
                    <a:lnTo>
                      <a:pt x="33206" y="47346"/>
                    </a:lnTo>
                    <a:lnTo>
                      <a:pt x="33435" y="46847"/>
                    </a:lnTo>
                    <a:lnTo>
                      <a:pt x="33664" y="46327"/>
                    </a:lnTo>
                    <a:lnTo>
                      <a:pt x="33851" y="45807"/>
                    </a:lnTo>
                    <a:lnTo>
                      <a:pt x="34017" y="45287"/>
                    </a:lnTo>
                    <a:lnTo>
                      <a:pt x="34163" y="44767"/>
                    </a:lnTo>
                    <a:lnTo>
                      <a:pt x="34287" y="44227"/>
                    </a:lnTo>
                    <a:lnTo>
                      <a:pt x="34391" y="43707"/>
                    </a:lnTo>
                    <a:lnTo>
                      <a:pt x="34475" y="43166"/>
                    </a:lnTo>
                    <a:lnTo>
                      <a:pt x="34537" y="42626"/>
                    </a:lnTo>
                    <a:lnTo>
                      <a:pt x="34578" y="42064"/>
                    </a:lnTo>
                    <a:lnTo>
                      <a:pt x="34578" y="41524"/>
                    </a:lnTo>
                    <a:lnTo>
                      <a:pt x="34578" y="41066"/>
                    </a:lnTo>
                    <a:lnTo>
                      <a:pt x="34558" y="40609"/>
                    </a:lnTo>
                    <a:lnTo>
                      <a:pt x="34516" y="40151"/>
                    </a:lnTo>
                    <a:lnTo>
                      <a:pt x="34454" y="39694"/>
                    </a:lnTo>
                    <a:lnTo>
                      <a:pt x="34391" y="39216"/>
                    </a:lnTo>
                    <a:lnTo>
                      <a:pt x="34287" y="38737"/>
                    </a:lnTo>
                    <a:lnTo>
                      <a:pt x="34183" y="38280"/>
                    </a:lnTo>
                    <a:lnTo>
                      <a:pt x="34079" y="37802"/>
                    </a:lnTo>
                    <a:lnTo>
                      <a:pt x="33872" y="37157"/>
                    </a:lnTo>
                    <a:lnTo>
                      <a:pt x="33664" y="36554"/>
                    </a:lnTo>
                    <a:lnTo>
                      <a:pt x="33456" y="36034"/>
                    </a:lnTo>
                    <a:lnTo>
                      <a:pt x="33227" y="35535"/>
                    </a:lnTo>
                    <a:lnTo>
                      <a:pt x="32998" y="35057"/>
                    </a:lnTo>
                    <a:lnTo>
                      <a:pt x="32728" y="34579"/>
                    </a:lnTo>
                    <a:lnTo>
                      <a:pt x="32458" y="34101"/>
                    </a:lnTo>
                    <a:lnTo>
                      <a:pt x="32187" y="33643"/>
                    </a:lnTo>
                    <a:lnTo>
                      <a:pt x="31875" y="33186"/>
                    </a:lnTo>
                    <a:lnTo>
                      <a:pt x="31564" y="32728"/>
                    </a:lnTo>
                    <a:lnTo>
                      <a:pt x="30919" y="31855"/>
                    </a:lnTo>
                    <a:lnTo>
                      <a:pt x="30212" y="30982"/>
                    </a:lnTo>
                    <a:lnTo>
                      <a:pt x="29505" y="30129"/>
                    </a:lnTo>
                    <a:lnTo>
                      <a:pt x="28756" y="29297"/>
                    </a:lnTo>
                    <a:lnTo>
                      <a:pt x="28923" y="29131"/>
                    </a:lnTo>
                    <a:lnTo>
                      <a:pt x="29027" y="29069"/>
                    </a:lnTo>
                    <a:lnTo>
                      <a:pt x="29048" y="29069"/>
                    </a:lnTo>
                    <a:lnTo>
                      <a:pt x="29547" y="28715"/>
                    </a:lnTo>
                    <a:lnTo>
                      <a:pt x="30025" y="28362"/>
                    </a:lnTo>
                    <a:lnTo>
                      <a:pt x="30503" y="27987"/>
                    </a:lnTo>
                    <a:lnTo>
                      <a:pt x="30919" y="27572"/>
                    </a:lnTo>
                    <a:lnTo>
                      <a:pt x="31335" y="27156"/>
                    </a:lnTo>
                    <a:lnTo>
                      <a:pt x="31730" y="26719"/>
                    </a:lnTo>
                    <a:lnTo>
                      <a:pt x="32083" y="26262"/>
                    </a:lnTo>
                    <a:lnTo>
                      <a:pt x="32416" y="25783"/>
                    </a:lnTo>
                    <a:lnTo>
                      <a:pt x="32645" y="25430"/>
                    </a:lnTo>
                    <a:lnTo>
                      <a:pt x="32853" y="25076"/>
                    </a:lnTo>
                    <a:lnTo>
                      <a:pt x="33061" y="24702"/>
                    </a:lnTo>
                    <a:lnTo>
                      <a:pt x="33269" y="24328"/>
                    </a:lnTo>
                    <a:lnTo>
                      <a:pt x="33435" y="23954"/>
                    </a:lnTo>
                    <a:lnTo>
                      <a:pt x="33622" y="23559"/>
                    </a:lnTo>
                    <a:lnTo>
                      <a:pt x="33934" y="22768"/>
                    </a:lnTo>
                    <a:lnTo>
                      <a:pt x="34183" y="22020"/>
                    </a:lnTo>
                    <a:lnTo>
                      <a:pt x="34391" y="21292"/>
                    </a:lnTo>
                    <a:lnTo>
                      <a:pt x="34599" y="20544"/>
                    </a:lnTo>
                    <a:lnTo>
                      <a:pt x="34766" y="19816"/>
                    </a:lnTo>
                    <a:lnTo>
                      <a:pt x="34911" y="19088"/>
                    </a:lnTo>
                    <a:lnTo>
                      <a:pt x="35015" y="18340"/>
                    </a:lnTo>
                    <a:lnTo>
                      <a:pt x="35077" y="17591"/>
                    </a:lnTo>
                    <a:lnTo>
                      <a:pt x="35119" y="16863"/>
                    </a:lnTo>
                    <a:lnTo>
                      <a:pt x="35119" y="16115"/>
                    </a:lnTo>
                    <a:lnTo>
                      <a:pt x="35077" y="15387"/>
                    </a:lnTo>
                    <a:lnTo>
                      <a:pt x="34994" y="14638"/>
                    </a:lnTo>
                    <a:lnTo>
                      <a:pt x="34870" y="13911"/>
                    </a:lnTo>
                    <a:lnTo>
                      <a:pt x="34724" y="13162"/>
                    </a:lnTo>
                    <a:lnTo>
                      <a:pt x="34516" y="12414"/>
                    </a:lnTo>
                    <a:lnTo>
                      <a:pt x="34267" y="11686"/>
                    </a:lnTo>
                    <a:lnTo>
                      <a:pt x="33955" y="10937"/>
                    </a:lnTo>
                    <a:lnTo>
                      <a:pt x="33705" y="10376"/>
                    </a:lnTo>
                    <a:lnTo>
                      <a:pt x="33456" y="9835"/>
                    </a:lnTo>
                    <a:lnTo>
                      <a:pt x="33185" y="9274"/>
                    </a:lnTo>
                    <a:lnTo>
                      <a:pt x="32894" y="8754"/>
                    </a:lnTo>
                    <a:lnTo>
                      <a:pt x="32582" y="8234"/>
                    </a:lnTo>
                    <a:lnTo>
                      <a:pt x="32291" y="7735"/>
                    </a:lnTo>
                    <a:lnTo>
                      <a:pt x="31959" y="7257"/>
                    </a:lnTo>
                    <a:lnTo>
                      <a:pt x="31605" y="6779"/>
                    </a:lnTo>
                    <a:lnTo>
                      <a:pt x="31252" y="6321"/>
                    </a:lnTo>
                    <a:lnTo>
                      <a:pt x="30877" y="5864"/>
                    </a:lnTo>
                    <a:lnTo>
                      <a:pt x="30461" y="5427"/>
                    </a:lnTo>
                    <a:lnTo>
                      <a:pt x="30046" y="5011"/>
                    </a:lnTo>
                    <a:lnTo>
                      <a:pt x="29401" y="4450"/>
                    </a:lnTo>
                    <a:lnTo>
                      <a:pt x="28756" y="3909"/>
                    </a:lnTo>
                    <a:lnTo>
                      <a:pt x="28070" y="3431"/>
                    </a:lnTo>
                    <a:lnTo>
                      <a:pt x="27384" y="2974"/>
                    </a:lnTo>
                    <a:lnTo>
                      <a:pt x="26677" y="2558"/>
                    </a:lnTo>
                    <a:lnTo>
                      <a:pt x="25949" y="2184"/>
                    </a:lnTo>
                    <a:lnTo>
                      <a:pt x="25222" y="1830"/>
                    </a:lnTo>
                    <a:lnTo>
                      <a:pt x="24473" y="1518"/>
                    </a:lnTo>
                    <a:lnTo>
                      <a:pt x="23704" y="1248"/>
                    </a:lnTo>
                    <a:lnTo>
                      <a:pt x="22935" y="998"/>
                    </a:lnTo>
                    <a:lnTo>
                      <a:pt x="22144" y="770"/>
                    </a:lnTo>
                    <a:lnTo>
                      <a:pt x="21354" y="583"/>
                    </a:lnTo>
                    <a:lnTo>
                      <a:pt x="20543" y="416"/>
                    </a:lnTo>
                    <a:lnTo>
                      <a:pt x="19712" y="271"/>
                    </a:lnTo>
                    <a:lnTo>
                      <a:pt x="18901" y="167"/>
                    </a:lnTo>
                    <a:lnTo>
                      <a:pt x="18048" y="63"/>
                    </a:lnTo>
                    <a:lnTo>
                      <a:pt x="17549" y="21"/>
                    </a:lnTo>
                    <a:lnTo>
                      <a:pt x="17029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74" name="Google Shape;6174;p37"/>
              <p:cNvSpPr/>
              <p:nvPr/>
            </p:nvSpPr>
            <p:spPr>
              <a:xfrm>
                <a:off x="5527725" y="1377050"/>
                <a:ext cx="278125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11125" h="3140" fill="none" extrusionOk="0">
                    <a:moveTo>
                      <a:pt x="6343" y="3140"/>
                    </a:moveTo>
                    <a:lnTo>
                      <a:pt x="6343" y="3140"/>
                    </a:lnTo>
                    <a:lnTo>
                      <a:pt x="5448" y="3119"/>
                    </a:lnTo>
                    <a:lnTo>
                      <a:pt x="4534" y="3057"/>
                    </a:lnTo>
                    <a:lnTo>
                      <a:pt x="3639" y="2973"/>
                    </a:lnTo>
                    <a:lnTo>
                      <a:pt x="2725" y="2828"/>
                    </a:lnTo>
                    <a:lnTo>
                      <a:pt x="2725" y="2828"/>
                    </a:lnTo>
                    <a:lnTo>
                      <a:pt x="2413" y="2766"/>
                    </a:lnTo>
                    <a:lnTo>
                      <a:pt x="2101" y="2682"/>
                    </a:lnTo>
                    <a:lnTo>
                      <a:pt x="1789" y="2599"/>
                    </a:lnTo>
                    <a:lnTo>
                      <a:pt x="1498" y="2474"/>
                    </a:lnTo>
                    <a:lnTo>
                      <a:pt x="1207" y="2308"/>
                    </a:lnTo>
                    <a:lnTo>
                      <a:pt x="916" y="2142"/>
                    </a:lnTo>
                    <a:lnTo>
                      <a:pt x="666" y="1955"/>
                    </a:lnTo>
                    <a:lnTo>
                      <a:pt x="417" y="1726"/>
                    </a:lnTo>
                    <a:lnTo>
                      <a:pt x="417" y="1726"/>
                    </a:lnTo>
                    <a:lnTo>
                      <a:pt x="292" y="1580"/>
                    </a:lnTo>
                    <a:lnTo>
                      <a:pt x="188" y="1456"/>
                    </a:lnTo>
                    <a:lnTo>
                      <a:pt x="105" y="1289"/>
                    </a:lnTo>
                    <a:lnTo>
                      <a:pt x="42" y="1144"/>
                    </a:lnTo>
                    <a:lnTo>
                      <a:pt x="1" y="977"/>
                    </a:lnTo>
                    <a:lnTo>
                      <a:pt x="1" y="811"/>
                    </a:lnTo>
                    <a:lnTo>
                      <a:pt x="42" y="645"/>
                    </a:lnTo>
                    <a:lnTo>
                      <a:pt x="105" y="458"/>
                    </a:lnTo>
                    <a:lnTo>
                      <a:pt x="105" y="458"/>
                    </a:lnTo>
                    <a:lnTo>
                      <a:pt x="167" y="354"/>
                    </a:lnTo>
                    <a:lnTo>
                      <a:pt x="250" y="250"/>
                    </a:lnTo>
                    <a:lnTo>
                      <a:pt x="333" y="166"/>
                    </a:lnTo>
                    <a:lnTo>
                      <a:pt x="437" y="104"/>
                    </a:lnTo>
                    <a:lnTo>
                      <a:pt x="541" y="62"/>
                    </a:lnTo>
                    <a:lnTo>
                      <a:pt x="645" y="42"/>
                    </a:lnTo>
                    <a:lnTo>
                      <a:pt x="749" y="21"/>
                    </a:lnTo>
                    <a:lnTo>
                      <a:pt x="853" y="0"/>
                    </a:lnTo>
                    <a:lnTo>
                      <a:pt x="853" y="0"/>
                    </a:lnTo>
                    <a:lnTo>
                      <a:pt x="1061" y="21"/>
                    </a:lnTo>
                    <a:lnTo>
                      <a:pt x="1269" y="83"/>
                    </a:lnTo>
                    <a:lnTo>
                      <a:pt x="1269" y="83"/>
                    </a:lnTo>
                    <a:lnTo>
                      <a:pt x="1789" y="229"/>
                    </a:lnTo>
                    <a:lnTo>
                      <a:pt x="2309" y="374"/>
                    </a:lnTo>
                    <a:lnTo>
                      <a:pt x="3348" y="624"/>
                    </a:lnTo>
                    <a:lnTo>
                      <a:pt x="4388" y="811"/>
                    </a:lnTo>
                    <a:lnTo>
                      <a:pt x="5448" y="977"/>
                    </a:lnTo>
                    <a:lnTo>
                      <a:pt x="7549" y="1289"/>
                    </a:lnTo>
                    <a:lnTo>
                      <a:pt x="8609" y="1456"/>
                    </a:lnTo>
                    <a:lnTo>
                      <a:pt x="9669" y="1622"/>
                    </a:lnTo>
                    <a:lnTo>
                      <a:pt x="9669" y="1622"/>
                    </a:lnTo>
                    <a:lnTo>
                      <a:pt x="10023" y="1684"/>
                    </a:lnTo>
                    <a:lnTo>
                      <a:pt x="10397" y="1767"/>
                    </a:lnTo>
                    <a:lnTo>
                      <a:pt x="10771" y="1892"/>
                    </a:lnTo>
                    <a:lnTo>
                      <a:pt x="10938" y="1975"/>
                    </a:lnTo>
                    <a:lnTo>
                      <a:pt x="11125" y="2059"/>
                    </a:lnTo>
                    <a:lnTo>
                      <a:pt x="11125" y="2059"/>
                    </a:lnTo>
                    <a:lnTo>
                      <a:pt x="11083" y="2204"/>
                    </a:lnTo>
                    <a:lnTo>
                      <a:pt x="11021" y="2308"/>
                    </a:lnTo>
                    <a:lnTo>
                      <a:pt x="10938" y="2391"/>
                    </a:lnTo>
                    <a:lnTo>
                      <a:pt x="10855" y="2454"/>
                    </a:lnTo>
                    <a:lnTo>
                      <a:pt x="10667" y="2537"/>
                    </a:lnTo>
                    <a:lnTo>
                      <a:pt x="10480" y="2620"/>
                    </a:lnTo>
                    <a:lnTo>
                      <a:pt x="10480" y="2620"/>
                    </a:lnTo>
                    <a:lnTo>
                      <a:pt x="10231" y="2703"/>
                    </a:lnTo>
                    <a:lnTo>
                      <a:pt x="10002" y="2786"/>
                    </a:lnTo>
                    <a:lnTo>
                      <a:pt x="9524" y="2911"/>
                    </a:lnTo>
                    <a:lnTo>
                      <a:pt x="9025" y="2994"/>
                    </a:lnTo>
                    <a:lnTo>
                      <a:pt x="8526" y="3036"/>
                    </a:lnTo>
                    <a:lnTo>
                      <a:pt x="8526" y="3036"/>
                    </a:lnTo>
                    <a:lnTo>
                      <a:pt x="7445" y="3119"/>
                    </a:lnTo>
                    <a:lnTo>
                      <a:pt x="6343" y="314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75" name="Google Shape;6175;p37"/>
              <p:cNvSpPr/>
              <p:nvPr/>
            </p:nvSpPr>
            <p:spPr>
              <a:xfrm>
                <a:off x="5713300" y="931550"/>
                <a:ext cx="826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1831" fill="none" extrusionOk="0">
                    <a:moveTo>
                      <a:pt x="936" y="1830"/>
                    </a:moveTo>
                    <a:lnTo>
                      <a:pt x="936" y="1830"/>
                    </a:lnTo>
                    <a:lnTo>
                      <a:pt x="749" y="1810"/>
                    </a:lnTo>
                    <a:lnTo>
                      <a:pt x="604" y="1789"/>
                    </a:lnTo>
                    <a:lnTo>
                      <a:pt x="604" y="1789"/>
                    </a:lnTo>
                    <a:lnTo>
                      <a:pt x="500" y="1747"/>
                    </a:lnTo>
                    <a:lnTo>
                      <a:pt x="396" y="1685"/>
                    </a:lnTo>
                    <a:lnTo>
                      <a:pt x="313" y="1622"/>
                    </a:lnTo>
                    <a:lnTo>
                      <a:pt x="229" y="1560"/>
                    </a:lnTo>
                    <a:lnTo>
                      <a:pt x="105" y="1415"/>
                    </a:lnTo>
                    <a:lnTo>
                      <a:pt x="42" y="1248"/>
                    </a:lnTo>
                    <a:lnTo>
                      <a:pt x="1" y="1061"/>
                    </a:lnTo>
                    <a:lnTo>
                      <a:pt x="1" y="957"/>
                    </a:lnTo>
                    <a:lnTo>
                      <a:pt x="22" y="874"/>
                    </a:lnTo>
                    <a:lnTo>
                      <a:pt x="63" y="770"/>
                    </a:lnTo>
                    <a:lnTo>
                      <a:pt x="105" y="666"/>
                    </a:lnTo>
                    <a:lnTo>
                      <a:pt x="146" y="583"/>
                    </a:lnTo>
                    <a:lnTo>
                      <a:pt x="229" y="500"/>
                    </a:lnTo>
                    <a:lnTo>
                      <a:pt x="229" y="500"/>
                    </a:lnTo>
                    <a:lnTo>
                      <a:pt x="354" y="375"/>
                    </a:lnTo>
                    <a:lnTo>
                      <a:pt x="500" y="271"/>
                    </a:lnTo>
                    <a:lnTo>
                      <a:pt x="645" y="188"/>
                    </a:lnTo>
                    <a:lnTo>
                      <a:pt x="832" y="125"/>
                    </a:lnTo>
                    <a:lnTo>
                      <a:pt x="1020" y="63"/>
                    </a:lnTo>
                    <a:lnTo>
                      <a:pt x="1228" y="21"/>
                    </a:lnTo>
                    <a:lnTo>
                      <a:pt x="1435" y="1"/>
                    </a:lnTo>
                    <a:lnTo>
                      <a:pt x="1643" y="1"/>
                    </a:lnTo>
                    <a:lnTo>
                      <a:pt x="1643" y="1"/>
                    </a:lnTo>
                    <a:lnTo>
                      <a:pt x="1893" y="1"/>
                    </a:lnTo>
                    <a:lnTo>
                      <a:pt x="2142" y="42"/>
                    </a:lnTo>
                    <a:lnTo>
                      <a:pt x="2371" y="84"/>
                    </a:lnTo>
                    <a:lnTo>
                      <a:pt x="2600" y="146"/>
                    </a:lnTo>
                    <a:lnTo>
                      <a:pt x="2829" y="250"/>
                    </a:lnTo>
                    <a:lnTo>
                      <a:pt x="3016" y="354"/>
                    </a:lnTo>
                    <a:lnTo>
                      <a:pt x="3182" y="479"/>
                    </a:lnTo>
                    <a:lnTo>
                      <a:pt x="3307" y="624"/>
                    </a:lnTo>
                    <a:lnTo>
                      <a:pt x="3307" y="624"/>
                    </a:lnTo>
                    <a:lnTo>
                      <a:pt x="3244" y="728"/>
                    </a:lnTo>
                    <a:lnTo>
                      <a:pt x="3161" y="853"/>
                    </a:lnTo>
                    <a:lnTo>
                      <a:pt x="3037" y="957"/>
                    </a:lnTo>
                    <a:lnTo>
                      <a:pt x="2912" y="1061"/>
                    </a:lnTo>
                    <a:lnTo>
                      <a:pt x="2641" y="1269"/>
                    </a:lnTo>
                    <a:lnTo>
                      <a:pt x="2309" y="1456"/>
                    </a:lnTo>
                    <a:lnTo>
                      <a:pt x="1955" y="1602"/>
                    </a:lnTo>
                    <a:lnTo>
                      <a:pt x="1602" y="1726"/>
                    </a:lnTo>
                    <a:lnTo>
                      <a:pt x="1248" y="1810"/>
                    </a:lnTo>
                    <a:lnTo>
                      <a:pt x="1082" y="1810"/>
                    </a:lnTo>
                    <a:lnTo>
                      <a:pt x="936" y="18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76" name="Google Shape;6176;p37"/>
              <p:cNvSpPr/>
              <p:nvPr/>
            </p:nvSpPr>
            <p:spPr>
              <a:xfrm>
                <a:off x="5509025" y="363900"/>
                <a:ext cx="220950" cy="120125"/>
              </a:xfrm>
              <a:custGeom>
                <a:avLst/>
                <a:gdLst/>
                <a:ahLst/>
                <a:cxnLst/>
                <a:rect l="l" t="t" r="r" b="b"/>
                <a:pathLst>
                  <a:path w="8838" h="4805" fill="none" extrusionOk="0">
                    <a:moveTo>
                      <a:pt x="811" y="4804"/>
                    </a:moveTo>
                    <a:lnTo>
                      <a:pt x="811" y="4804"/>
                    </a:lnTo>
                    <a:lnTo>
                      <a:pt x="666" y="4804"/>
                    </a:lnTo>
                    <a:lnTo>
                      <a:pt x="520" y="4762"/>
                    </a:lnTo>
                    <a:lnTo>
                      <a:pt x="395" y="4679"/>
                    </a:lnTo>
                    <a:lnTo>
                      <a:pt x="250" y="4575"/>
                    </a:lnTo>
                    <a:lnTo>
                      <a:pt x="250" y="4575"/>
                    </a:lnTo>
                    <a:lnTo>
                      <a:pt x="167" y="4471"/>
                    </a:lnTo>
                    <a:lnTo>
                      <a:pt x="104" y="4367"/>
                    </a:lnTo>
                    <a:lnTo>
                      <a:pt x="42" y="4263"/>
                    </a:lnTo>
                    <a:lnTo>
                      <a:pt x="0" y="4139"/>
                    </a:lnTo>
                    <a:lnTo>
                      <a:pt x="0" y="4035"/>
                    </a:lnTo>
                    <a:lnTo>
                      <a:pt x="0" y="3910"/>
                    </a:lnTo>
                    <a:lnTo>
                      <a:pt x="21" y="3764"/>
                    </a:lnTo>
                    <a:lnTo>
                      <a:pt x="42" y="3640"/>
                    </a:lnTo>
                    <a:lnTo>
                      <a:pt x="42" y="3640"/>
                    </a:lnTo>
                    <a:lnTo>
                      <a:pt x="146" y="3369"/>
                    </a:lnTo>
                    <a:lnTo>
                      <a:pt x="291" y="3141"/>
                    </a:lnTo>
                    <a:lnTo>
                      <a:pt x="374" y="3037"/>
                    </a:lnTo>
                    <a:lnTo>
                      <a:pt x="478" y="2953"/>
                    </a:lnTo>
                    <a:lnTo>
                      <a:pt x="582" y="2870"/>
                    </a:lnTo>
                    <a:lnTo>
                      <a:pt x="686" y="2787"/>
                    </a:lnTo>
                    <a:lnTo>
                      <a:pt x="686" y="2787"/>
                    </a:lnTo>
                    <a:lnTo>
                      <a:pt x="1560" y="2288"/>
                    </a:lnTo>
                    <a:lnTo>
                      <a:pt x="2433" y="1810"/>
                    </a:lnTo>
                    <a:lnTo>
                      <a:pt x="3327" y="1394"/>
                    </a:lnTo>
                    <a:lnTo>
                      <a:pt x="3784" y="1186"/>
                    </a:lnTo>
                    <a:lnTo>
                      <a:pt x="4242" y="999"/>
                    </a:lnTo>
                    <a:lnTo>
                      <a:pt x="4699" y="812"/>
                    </a:lnTo>
                    <a:lnTo>
                      <a:pt x="5178" y="666"/>
                    </a:lnTo>
                    <a:lnTo>
                      <a:pt x="5635" y="521"/>
                    </a:lnTo>
                    <a:lnTo>
                      <a:pt x="6113" y="375"/>
                    </a:lnTo>
                    <a:lnTo>
                      <a:pt x="6612" y="271"/>
                    </a:lnTo>
                    <a:lnTo>
                      <a:pt x="7091" y="167"/>
                    </a:lnTo>
                    <a:lnTo>
                      <a:pt x="7590" y="84"/>
                    </a:lnTo>
                    <a:lnTo>
                      <a:pt x="8089" y="22"/>
                    </a:lnTo>
                    <a:lnTo>
                      <a:pt x="8089" y="22"/>
                    </a:lnTo>
                    <a:lnTo>
                      <a:pt x="8359" y="1"/>
                    </a:lnTo>
                    <a:lnTo>
                      <a:pt x="8359" y="1"/>
                    </a:lnTo>
                    <a:lnTo>
                      <a:pt x="8463" y="22"/>
                    </a:lnTo>
                    <a:lnTo>
                      <a:pt x="8588" y="42"/>
                    </a:lnTo>
                    <a:lnTo>
                      <a:pt x="8712" y="63"/>
                    </a:lnTo>
                    <a:lnTo>
                      <a:pt x="8837" y="126"/>
                    </a:lnTo>
                    <a:lnTo>
                      <a:pt x="8837" y="126"/>
                    </a:lnTo>
                    <a:lnTo>
                      <a:pt x="8775" y="230"/>
                    </a:lnTo>
                    <a:lnTo>
                      <a:pt x="8712" y="334"/>
                    </a:lnTo>
                    <a:lnTo>
                      <a:pt x="8650" y="396"/>
                    </a:lnTo>
                    <a:lnTo>
                      <a:pt x="8588" y="458"/>
                    </a:lnTo>
                    <a:lnTo>
                      <a:pt x="8421" y="562"/>
                    </a:lnTo>
                    <a:lnTo>
                      <a:pt x="8276" y="645"/>
                    </a:lnTo>
                    <a:lnTo>
                      <a:pt x="8276" y="645"/>
                    </a:lnTo>
                    <a:lnTo>
                      <a:pt x="7444" y="1165"/>
                    </a:lnTo>
                    <a:lnTo>
                      <a:pt x="6592" y="1643"/>
                    </a:lnTo>
                    <a:lnTo>
                      <a:pt x="5718" y="2101"/>
                    </a:lnTo>
                    <a:lnTo>
                      <a:pt x="4845" y="2558"/>
                    </a:lnTo>
                    <a:lnTo>
                      <a:pt x="4845" y="2558"/>
                    </a:lnTo>
                    <a:lnTo>
                      <a:pt x="4013" y="2974"/>
                    </a:lnTo>
                    <a:lnTo>
                      <a:pt x="3223" y="3432"/>
                    </a:lnTo>
                    <a:lnTo>
                      <a:pt x="2828" y="3681"/>
                    </a:lnTo>
                    <a:lnTo>
                      <a:pt x="2433" y="3931"/>
                    </a:lnTo>
                    <a:lnTo>
                      <a:pt x="2059" y="4180"/>
                    </a:lnTo>
                    <a:lnTo>
                      <a:pt x="1684" y="4471"/>
                    </a:lnTo>
                    <a:lnTo>
                      <a:pt x="1684" y="4471"/>
                    </a:lnTo>
                    <a:lnTo>
                      <a:pt x="1435" y="4638"/>
                    </a:lnTo>
                    <a:lnTo>
                      <a:pt x="1310" y="4700"/>
                    </a:lnTo>
                    <a:lnTo>
                      <a:pt x="1165" y="4762"/>
                    </a:lnTo>
                    <a:lnTo>
                      <a:pt x="1165" y="4762"/>
                    </a:lnTo>
                    <a:lnTo>
                      <a:pt x="977" y="4804"/>
                    </a:lnTo>
                    <a:lnTo>
                      <a:pt x="811" y="480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77" name="Google Shape;6177;p37"/>
              <p:cNvSpPr/>
              <p:nvPr/>
            </p:nvSpPr>
            <p:spPr>
              <a:xfrm>
                <a:off x="5783475" y="342075"/>
                <a:ext cx="89950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1623" fill="none" extrusionOk="0">
                    <a:moveTo>
                      <a:pt x="1394" y="1622"/>
                    </a:moveTo>
                    <a:lnTo>
                      <a:pt x="1394" y="1622"/>
                    </a:lnTo>
                    <a:lnTo>
                      <a:pt x="1020" y="1602"/>
                    </a:lnTo>
                    <a:lnTo>
                      <a:pt x="645" y="1560"/>
                    </a:lnTo>
                    <a:lnTo>
                      <a:pt x="645" y="1560"/>
                    </a:lnTo>
                    <a:lnTo>
                      <a:pt x="500" y="1539"/>
                    </a:lnTo>
                    <a:lnTo>
                      <a:pt x="396" y="1477"/>
                    </a:lnTo>
                    <a:lnTo>
                      <a:pt x="271" y="1414"/>
                    </a:lnTo>
                    <a:lnTo>
                      <a:pt x="188" y="1331"/>
                    </a:lnTo>
                    <a:lnTo>
                      <a:pt x="105" y="1248"/>
                    </a:lnTo>
                    <a:lnTo>
                      <a:pt x="63" y="1123"/>
                    </a:lnTo>
                    <a:lnTo>
                      <a:pt x="22" y="999"/>
                    </a:lnTo>
                    <a:lnTo>
                      <a:pt x="1" y="853"/>
                    </a:lnTo>
                    <a:lnTo>
                      <a:pt x="1" y="853"/>
                    </a:lnTo>
                    <a:lnTo>
                      <a:pt x="1" y="708"/>
                    </a:lnTo>
                    <a:lnTo>
                      <a:pt x="22" y="583"/>
                    </a:lnTo>
                    <a:lnTo>
                      <a:pt x="84" y="437"/>
                    </a:lnTo>
                    <a:lnTo>
                      <a:pt x="146" y="333"/>
                    </a:lnTo>
                    <a:lnTo>
                      <a:pt x="230" y="250"/>
                    </a:lnTo>
                    <a:lnTo>
                      <a:pt x="333" y="167"/>
                    </a:lnTo>
                    <a:lnTo>
                      <a:pt x="458" y="105"/>
                    </a:lnTo>
                    <a:lnTo>
                      <a:pt x="604" y="63"/>
                    </a:lnTo>
                    <a:lnTo>
                      <a:pt x="604" y="63"/>
                    </a:lnTo>
                    <a:lnTo>
                      <a:pt x="936" y="21"/>
                    </a:lnTo>
                    <a:lnTo>
                      <a:pt x="1269" y="1"/>
                    </a:lnTo>
                    <a:lnTo>
                      <a:pt x="1269" y="1"/>
                    </a:lnTo>
                    <a:lnTo>
                      <a:pt x="1581" y="21"/>
                    </a:lnTo>
                    <a:lnTo>
                      <a:pt x="1893" y="63"/>
                    </a:lnTo>
                    <a:lnTo>
                      <a:pt x="2184" y="125"/>
                    </a:lnTo>
                    <a:lnTo>
                      <a:pt x="2475" y="229"/>
                    </a:lnTo>
                    <a:lnTo>
                      <a:pt x="2766" y="333"/>
                    </a:lnTo>
                    <a:lnTo>
                      <a:pt x="3057" y="479"/>
                    </a:lnTo>
                    <a:lnTo>
                      <a:pt x="3328" y="624"/>
                    </a:lnTo>
                    <a:lnTo>
                      <a:pt x="3598" y="811"/>
                    </a:lnTo>
                    <a:lnTo>
                      <a:pt x="3598" y="811"/>
                    </a:lnTo>
                    <a:lnTo>
                      <a:pt x="3577" y="957"/>
                    </a:lnTo>
                    <a:lnTo>
                      <a:pt x="3536" y="1040"/>
                    </a:lnTo>
                    <a:lnTo>
                      <a:pt x="3473" y="1123"/>
                    </a:lnTo>
                    <a:lnTo>
                      <a:pt x="3390" y="1165"/>
                    </a:lnTo>
                    <a:lnTo>
                      <a:pt x="3390" y="1165"/>
                    </a:lnTo>
                    <a:lnTo>
                      <a:pt x="3161" y="1269"/>
                    </a:lnTo>
                    <a:lnTo>
                      <a:pt x="2912" y="1373"/>
                    </a:lnTo>
                    <a:lnTo>
                      <a:pt x="2662" y="1435"/>
                    </a:lnTo>
                    <a:lnTo>
                      <a:pt x="2413" y="1498"/>
                    </a:lnTo>
                    <a:lnTo>
                      <a:pt x="2163" y="1560"/>
                    </a:lnTo>
                    <a:lnTo>
                      <a:pt x="1914" y="1602"/>
                    </a:lnTo>
                    <a:lnTo>
                      <a:pt x="1643" y="1622"/>
                    </a:lnTo>
                    <a:lnTo>
                      <a:pt x="1394" y="16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78" name="Google Shape;6178;p37"/>
              <p:cNvSpPr/>
              <p:nvPr/>
            </p:nvSpPr>
            <p:spPr>
              <a:xfrm>
                <a:off x="5373875" y="287500"/>
                <a:ext cx="878000" cy="1431600"/>
              </a:xfrm>
              <a:custGeom>
                <a:avLst/>
                <a:gdLst/>
                <a:ahLst/>
                <a:cxnLst/>
                <a:rect l="l" t="t" r="r" b="b"/>
                <a:pathLst>
                  <a:path w="35120" h="57264" fill="none" extrusionOk="0">
                    <a:moveTo>
                      <a:pt x="17029" y="0"/>
                    </a:moveTo>
                    <a:lnTo>
                      <a:pt x="17029" y="0"/>
                    </a:lnTo>
                    <a:lnTo>
                      <a:pt x="16406" y="21"/>
                    </a:lnTo>
                    <a:lnTo>
                      <a:pt x="15782" y="83"/>
                    </a:lnTo>
                    <a:lnTo>
                      <a:pt x="15158" y="167"/>
                    </a:lnTo>
                    <a:lnTo>
                      <a:pt x="14555" y="291"/>
                    </a:lnTo>
                    <a:lnTo>
                      <a:pt x="13931" y="437"/>
                    </a:lnTo>
                    <a:lnTo>
                      <a:pt x="13328" y="603"/>
                    </a:lnTo>
                    <a:lnTo>
                      <a:pt x="12725" y="811"/>
                    </a:lnTo>
                    <a:lnTo>
                      <a:pt x="12122" y="1019"/>
                    </a:lnTo>
                    <a:lnTo>
                      <a:pt x="12122" y="1019"/>
                    </a:lnTo>
                    <a:lnTo>
                      <a:pt x="11124" y="1373"/>
                    </a:lnTo>
                    <a:lnTo>
                      <a:pt x="10147" y="1768"/>
                    </a:lnTo>
                    <a:lnTo>
                      <a:pt x="9149" y="2163"/>
                    </a:lnTo>
                    <a:lnTo>
                      <a:pt x="8192" y="2599"/>
                    </a:lnTo>
                    <a:lnTo>
                      <a:pt x="7236" y="3057"/>
                    </a:lnTo>
                    <a:lnTo>
                      <a:pt x="6300" y="3556"/>
                    </a:lnTo>
                    <a:lnTo>
                      <a:pt x="5843" y="3826"/>
                    </a:lnTo>
                    <a:lnTo>
                      <a:pt x="5406" y="4097"/>
                    </a:lnTo>
                    <a:lnTo>
                      <a:pt x="4949" y="4388"/>
                    </a:lnTo>
                    <a:lnTo>
                      <a:pt x="4512" y="4699"/>
                    </a:lnTo>
                    <a:lnTo>
                      <a:pt x="4512" y="4699"/>
                    </a:lnTo>
                    <a:lnTo>
                      <a:pt x="4138" y="5011"/>
                    </a:lnTo>
                    <a:lnTo>
                      <a:pt x="3951" y="5178"/>
                    </a:lnTo>
                    <a:lnTo>
                      <a:pt x="3805" y="5344"/>
                    </a:lnTo>
                    <a:lnTo>
                      <a:pt x="3639" y="5510"/>
                    </a:lnTo>
                    <a:lnTo>
                      <a:pt x="3514" y="5698"/>
                    </a:lnTo>
                    <a:lnTo>
                      <a:pt x="3389" y="5864"/>
                    </a:lnTo>
                    <a:lnTo>
                      <a:pt x="3285" y="6072"/>
                    </a:lnTo>
                    <a:lnTo>
                      <a:pt x="3181" y="6259"/>
                    </a:lnTo>
                    <a:lnTo>
                      <a:pt x="3098" y="6467"/>
                    </a:lnTo>
                    <a:lnTo>
                      <a:pt x="3015" y="6675"/>
                    </a:lnTo>
                    <a:lnTo>
                      <a:pt x="2953" y="6883"/>
                    </a:lnTo>
                    <a:lnTo>
                      <a:pt x="2911" y="7111"/>
                    </a:lnTo>
                    <a:lnTo>
                      <a:pt x="2869" y="7340"/>
                    </a:lnTo>
                    <a:lnTo>
                      <a:pt x="2849" y="7569"/>
                    </a:lnTo>
                    <a:lnTo>
                      <a:pt x="2849" y="7818"/>
                    </a:lnTo>
                    <a:lnTo>
                      <a:pt x="2849" y="7818"/>
                    </a:lnTo>
                    <a:lnTo>
                      <a:pt x="2849" y="8006"/>
                    </a:lnTo>
                    <a:lnTo>
                      <a:pt x="2849" y="8006"/>
                    </a:lnTo>
                    <a:lnTo>
                      <a:pt x="2869" y="8442"/>
                    </a:lnTo>
                    <a:lnTo>
                      <a:pt x="2911" y="8858"/>
                    </a:lnTo>
                    <a:lnTo>
                      <a:pt x="2973" y="9274"/>
                    </a:lnTo>
                    <a:lnTo>
                      <a:pt x="3036" y="9690"/>
                    </a:lnTo>
                    <a:lnTo>
                      <a:pt x="3119" y="10106"/>
                    </a:lnTo>
                    <a:lnTo>
                      <a:pt x="3202" y="10521"/>
                    </a:lnTo>
                    <a:lnTo>
                      <a:pt x="3306" y="10917"/>
                    </a:lnTo>
                    <a:lnTo>
                      <a:pt x="3431" y="11312"/>
                    </a:lnTo>
                    <a:lnTo>
                      <a:pt x="3556" y="11707"/>
                    </a:lnTo>
                    <a:lnTo>
                      <a:pt x="3701" y="12102"/>
                    </a:lnTo>
                    <a:lnTo>
                      <a:pt x="4034" y="12871"/>
                    </a:lnTo>
                    <a:lnTo>
                      <a:pt x="4408" y="13640"/>
                    </a:lnTo>
                    <a:lnTo>
                      <a:pt x="4824" y="14368"/>
                    </a:lnTo>
                    <a:lnTo>
                      <a:pt x="4824" y="14368"/>
                    </a:lnTo>
                    <a:lnTo>
                      <a:pt x="4949" y="14576"/>
                    </a:lnTo>
                    <a:lnTo>
                      <a:pt x="5094" y="14742"/>
                    </a:lnTo>
                    <a:lnTo>
                      <a:pt x="5261" y="14888"/>
                    </a:lnTo>
                    <a:lnTo>
                      <a:pt x="5427" y="14992"/>
                    </a:lnTo>
                    <a:lnTo>
                      <a:pt x="5614" y="15075"/>
                    </a:lnTo>
                    <a:lnTo>
                      <a:pt x="5822" y="15137"/>
                    </a:lnTo>
                    <a:lnTo>
                      <a:pt x="6030" y="15179"/>
                    </a:lnTo>
                    <a:lnTo>
                      <a:pt x="6259" y="15200"/>
                    </a:lnTo>
                    <a:lnTo>
                      <a:pt x="6259" y="15200"/>
                    </a:lnTo>
                    <a:lnTo>
                      <a:pt x="6571" y="15179"/>
                    </a:lnTo>
                    <a:lnTo>
                      <a:pt x="6571" y="15179"/>
                    </a:lnTo>
                    <a:lnTo>
                      <a:pt x="6966" y="15096"/>
                    </a:lnTo>
                    <a:lnTo>
                      <a:pt x="7340" y="14992"/>
                    </a:lnTo>
                    <a:lnTo>
                      <a:pt x="7693" y="14867"/>
                    </a:lnTo>
                    <a:lnTo>
                      <a:pt x="8047" y="14722"/>
                    </a:lnTo>
                    <a:lnTo>
                      <a:pt x="8400" y="14534"/>
                    </a:lnTo>
                    <a:lnTo>
                      <a:pt x="8733" y="14347"/>
                    </a:lnTo>
                    <a:lnTo>
                      <a:pt x="9398" y="13952"/>
                    </a:lnTo>
                    <a:lnTo>
                      <a:pt x="9398" y="13952"/>
                    </a:lnTo>
                    <a:lnTo>
                      <a:pt x="10417" y="13349"/>
                    </a:lnTo>
                    <a:lnTo>
                      <a:pt x="10958" y="13058"/>
                    </a:lnTo>
                    <a:lnTo>
                      <a:pt x="11478" y="12788"/>
                    </a:lnTo>
                    <a:lnTo>
                      <a:pt x="12018" y="12538"/>
                    </a:lnTo>
                    <a:lnTo>
                      <a:pt x="12559" y="12289"/>
                    </a:lnTo>
                    <a:lnTo>
                      <a:pt x="13120" y="12081"/>
                    </a:lnTo>
                    <a:lnTo>
                      <a:pt x="13682" y="11873"/>
                    </a:lnTo>
                    <a:lnTo>
                      <a:pt x="13682" y="11873"/>
                    </a:lnTo>
                    <a:lnTo>
                      <a:pt x="14243" y="11727"/>
                    </a:lnTo>
                    <a:lnTo>
                      <a:pt x="14805" y="11624"/>
                    </a:lnTo>
                    <a:lnTo>
                      <a:pt x="15408" y="11540"/>
                    </a:lnTo>
                    <a:lnTo>
                      <a:pt x="16011" y="11520"/>
                    </a:lnTo>
                    <a:lnTo>
                      <a:pt x="16011" y="11520"/>
                    </a:lnTo>
                    <a:lnTo>
                      <a:pt x="16011" y="11520"/>
                    </a:lnTo>
                    <a:lnTo>
                      <a:pt x="16011" y="11520"/>
                    </a:lnTo>
                    <a:lnTo>
                      <a:pt x="16572" y="11540"/>
                    </a:lnTo>
                    <a:lnTo>
                      <a:pt x="17133" y="11603"/>
                    </a:lnTo>
                    <a:lnTo>
                      <a:pt x="17695" y="11707"/>
                    </a:lnTo>
                    <a:lnTo>
                      <a:pt x="18256" y="11831"/>
                    </a:lnTo>
                    <a:lnTo>
                      <a:pt x="18818" y="12019"/>
                    </a:lnTo>
                    <a:lnTo>
                      <a:pt x="19358" y="12226"/>
                    </a:lnTo>
                    <a:lnTo>
                      <a:pt x="19878" y="12497"/>
                    </a:lnTo>
                    <a:lnTo>
                      <a:pt x="20127" y="12642"/>
                    </a:lnTo>
                    <a:lnTo>
                      <a:pt x="20377" y="12788"/>
                    </a:lnTo>
                    <a:lnTo>
                      <a:pt x="20627" y="12954"/>
                    </a:lnTo>
                    <a:lnTo>
                      <a:pt x="20855" y="13141"/>
                    </a:lnTo>
                    <a:lnTo>
                      <a:pt x="21084" y="13329"/>
                    </a:lnTo>
                    <a:lnTo>
                      <a:pt x="21292" y="13536"/>
                    </a:lnTo>
                    <a:lnTo>
                      <a:pt x="21500" y="13744"/>
                    </a:lnTo>
                    <a:lnTo>
                      <a:pt x="21708" y="13973"/>
                    </a:lnTo>
                    <a:lnTo>
                      <a:pt x="21895" y="14202"/>
                    </a:lnTo>
                    <a:lnTo>
                      <a:pt x="22061" y="14451"/>
                    </a:lnTo>
                    <a:lnTo>
                      <a:pt x="22248" y="14722"/>
                    </a:lnTo>
                    <a:lnTo>
                      <a:pt x="22394" y="14992"/>
                    </a:lnTo>
                    <a:lnTo>
                      <a:pt x="22539" y="15283"/>
                    </a:lnTo>
                    <a:lnTo>
                      <a:pt x="22664" y="15574"/>
                    </a:lnTo>
                    <a:lnTo>
                      <a:pt x="22789" y="15886"/>
                    </a:lnTo>
                    <a:lnTo>
                      <a:pt x="22893" y="16219"/>
                    </a:lnTo>
                    <a:lnTo>
                      <a:pt x="22976" y="16551"/>
                    </a:lnTo>
                    <a:lnTo>
                      <a:pt x="23059" y="16905"/>
                    </a:lnTo>
                    <a:lnTo>
                      <a:pt x="23059" y="16905"/>
                    </a:lnTo>
                    <a:lnTo>
                      <a:pt x="23184" y="17633"/>
                    </a:lnTo>
                    <a:lnTo>
                      <a:pt x="23246" y="18298"/>
                    </a:lnTo>
                    <a:lnTo>
                      <a:pt x="23267" y="18610"/>
                    </a:lnTo>
                    <a:lnTo>
                      <a:pt x="23267" y="18901"/>
                    </a:lnTo>
                    <a:lnTo>
                      <a:pt x="23246" y="19192"/>
                    </a:lnTo>
                    <a:lnTo>
                      <a:pt x="23226" y="19462"/>
                    </a:lnTo>
                    <a:lnTo>
                      <a:pt x="23226" y="19462"/>
                    </a:lnTo>
                    <a:lnTo>
                      <a:pt x="23163" y="19774"/>
                    </a:lnTo>
                    <a:lnTo>
                      <a:pt x="23080" y="20086"/>
                    </a:lnTo>
                    <a:lnTo>
                      <a:pt x="22976" y="20377"/>
                    </a:lnTo>
                    <a:lnTo>
                      <a:pt x="22851" y="20648"/>
                    </a:lnTo>
                    <a:lnTo>
                      <a:pt x="22706" y="20918"/>
                    </a:lnTo>
                    <a:lnTo>
                      <a:pt x="22519" y="21188"/>
                    </a:lnTo>
                    <a:lnTo>
                      <a:pt x="22332" y="21438"/>
                    </a:lnTo>
                    <a:lnTo>
                      <a:pt x="22082" y="21708"/>
                    </a:lnTo>
                    <a:lnTo>
                      <a:pt x="22082" y="21708"/>
                    </a:lnTo>
                    <a:lnTo>
                      <a:pt x="21749" y="22020"/>
                    </a:lnTo>
                    <a:lnTo>
                      <a:pt x="21354" y="22353"/>
                    </a:lnTo>
                    <a:lnTo>
                      <a:pt x="21354" y="22353"/>
                    </a:lnTo>
                    <a:lnTo>
                      <a:pt x="21333" y="22353"/>
                    </a:lnTo>
                    <a:lnTo>
                      <a:pt x="21333" y="22353"/>
                    </a:lnTo>
                    <a:lnTo>
                      <a:pt x="21333" y="22353"/>
                    </a:lnTo>
                    <a:lnTo>
                      <a:pt x="20938" y="22644"/>
                    </a:lnTo>
                    <a:lnTo>
                      <a:pt x="20523" y="22893"/>
                    </a:lnTo>
                    <a:lnTo>
                      <a:pt x="20107" y="23101"/>
                    </a:lnTo>
                    <a:lnTo>
                      <a:pt x="19649" y="23288"/>
                    </a:lnTo>
                    <a:lnTo>
                      <a:pt x="19213" y="23455"/>
                    </a:lnTo>
                    <a:lnTo>
                      <a:pt x="18734" y="23579"/>
                    </a:lnTo>
                    <a:lnTo>
                      <a:pt x="18256" y="23683"/>
                    </a:lnTo>
                    <a:lnTo>
                      <a:pt x="17757" y="23746"/>
                    </a:lnTo>
                    <a:lnTo>
                      <a:pt x="17757" y="23746"/>
                    </a:lnTo>
                    <a:lnTo>
                      <a:pt x="16717" y="23850"/>
                    </a:lnTo>
                    <a:lnTo>
                      <a:pt x="15657" y="23954"/>
                    </a:lnTo>
                    <a:lnTo>
                      <a:pt x="14597" y="24078"/>
                    </a:lnTo>
                    <a:lnTo>
                      <a:pt x="14077" y="24141"/>
                    </a:lnTo>
                    <a:lnTo>
                      <a:pt x="13557" y="24245"/>
                    </a:lnTo>
                    <a:lnTo>
                      <a:pt x="13557" y="24245"/>
                    </a:lnTo>
                    <a:lnTo>
                      <a:pt x="13183" y="24328"/>
                    </a:lnTo>
                    <a:lnTo>
                      <a:pt x="13016" y="24390"/>
                    </a:lnTo>
                    <a:lnTo>
                      <a:pt x="12850" y="24473"/>
                    </a:lnTo>
                    <a:lnTo>
                      <a:pt x="12704" y="24557"/>
                    </a:lnTo>
                    <a:lnTo>
                      <a:pt x="12559" y="24640"/>
                    </a:lnTo>
                    <a:lnTo>
                      <a:pt x="12434" y="24744"/>
                    </a:lnTo>
                    <a:lnTo>
                      <a:pt x="12309" y="24848"/>
                    </a:lnTo>
                    <a:lnTo>
                      <a:pt x="12205" y="24972"/>
                    </a:lnTo>
                    <a:lnTo>
                      <a:pt x="12101" y="25097"/>
                    </a:lnTo>
                    <a:lnTo>
                      <a:pt x="11935" y="25368"/>
                    </a:lnTo>
                    <a:lnTo>
                      <a:pt x="11790" y="25679"/>
                    </a:lnTo>
                    <a:lnTo>
                      <a:pt x="11665" y="26033"/>
                    </a:lnTo>
                    <a:lnTo>
                      <a:pt x="11665" y="26033"/>
                    </a:lnTo>
                    <a:lnTo>
                      <a:pt x="11561" y="26386"/>
                    </a:lnTo>
                    <a:lnTo>
                      <a:pt x="11498" y="26740"/>
                    </a:lnTo>
                    <a:lnTo>
                      <a:pt x="11415" y="27093"/>
                    </a:lnTo>
                    <a:lnTo>
                      <a:pt x="11374" y="27426"/>
                    </a:lnTo>
                    <a:lnTo>
                      <a:pt x="11291" y="28133"/>
                    </a:lnTo>
                    <a:lnTo>
                      <a:pt x="11270" y="28840"/>
                    </a:lnTo>
                    <a:lnTo>
                      <a:pt x="11270" y="28840"/>
                    </a:lnTo>
                    <a:lnTo>
                      <a:pt x="11291" y="29381"/>
                    </a:lnTo>
                    <a:lnTo>
                      <a:pt x="11332" y="29921"/>
                    </a:lnTo>
                    <a:lnTo>
                      <a:pt x="11395" y="30462"/>
                    </a:lnTo>
                    <a:lnTo>
                      <a:pt x="11478" y="31023"/>
                    </a:lnTo>
                    <a:lnTo>
                      <a:pt x="11478" y="31023"/>
                    </a:lnTo>
                    <a:lnTo>
                      <a:pt x="11519" y="31210"/>
                    </a:lnTo>
                    <a:lnTo>
                      <a:pt x="11519" y="31210"/>
                    </a:lnTo>
                    <a:lnTo>
                      <a:pt x="11623" y="31522"/>
                    </a:lnTo>
                    <a:lnTo>
                      <a:pt x="11790" y="31813"/>
                    </a:lnTo>
                    <a:lnTo>
                      <a:pt x="11977" y="32084"/>
                    </a:lnTo>
                    <a:lnTo>
                      <a:pt x="12205" y="32333"/>
                    </a:lnTo>
                    <a:lnTo>
                      <a:pt x="12205" y="32333"/>
                    </a:lnTo>
                    <a:lnTo>
                      <a:pt x="12393" y="32479"/>
                    </a:lnTo>
                    <a:lnTo>
                      <a:pt x="12601" y="32603"/>
                    </a:lnTo>
                    <a:lnTo>
                      <a:pt x="12788" y="32707"/>
                    </a:lnTo>
                    <a:lnTo>
                      <a:pt x="13016" y="32791"/>
                    </a:lnTo>
                    <a:lnTo>
                      <a:pt x="13224" y="32832"/>
                    </a:lnTo>
                    <a:lnTo>
                      <a:pt x="13453" y="32874"/>
                    </a:lnTo>
                    <a:lnTo>
                      <a:pt x="13890" y="32915"/>
                    </a:lnTo>
                    <a:lnTo>
                      <a:pt x="13890" y="32915"/>
                    </a:lnTo>
                    <a:lnTo>
                      <a:pt x="14493" y="32936"/>
                    </a:lnTo>
                    <a:lnTo>
                      <a:pt x="14493" y="32936"/>
                    </a:lnTo>
                    <a:lnTo>
                      <a:pt x="15761" y="32957"/>
                    </a:lnTo>
                    <a:lnTo>
                      <a:pt x="15761" y="32957"/>
                    </a:lnTo>
                    <a:lnTo>
                      <a:pt x="16302" y="32957"/>
                    </a:lnTo>
                    <a:lnTo>
                      <a:pt x="16842" y="32978"/>
                    </a:lnTo>
                    <a:lnTo>
                      <a:pt x="17383" y="33019"/>
                    </a:lnTo>
                    <a:lnTo>
                      <a:pt x="17944" y="33102"/>
                    </a:lnTo>
                    <a:lnTo>
                      <a:pt x="17944" y="33102"/>
                    </a:lnTo>
                    <a:lnTo>
                      <a:pt x="18069" y="33123"/>
                    </a:lnTo>
                    <a:lnTo>
                      <a:pt x="18069" y="33123"/>
                    </a:lnTo>
                    <a:lnTo>
                      <a:pt x="18464" y="33227"/>
                    </a:lnTo>
                    <a:lnTo>
                      <a:pt x="18859" y="33352"/>
                    </a:lnTo>
                    <a:lnTo>
                      <a:pt x="19233" y="33518"/>
                    </a:lnTo>
                    <a:lnTo>
                      <a:pt x="19587" y="33726"/>
                    </a:lnTo>
                    <a:lnTo>
                      <a:pt x="19940" y="33955"/>
                    </a:lnTo>
                    <a:lnTo>
                      <a:pt x="20252" y="34225"/>
                    </a:lnTo>
                    <a:lnTo>
                      <a:pt x="20564" y="34516"/>
                    </a:lnTo>
                    <a:lnTo>
                      <a:pt x="20834" y="34828"/>
                    </a:lnTo>
                    <a:lnTo>
                      <a:pt x="21105" y="35161"/>
                    </a:lnTo>
                    <a:lnTo>
                      <a:pt x="21333" y="35514"/>
                    </a:lnTo>
                    <a:lnTo>
                      <a:pt x="21541" y="35889"/>
                    </a:lnTo>
                    <a:lnTo>
                      <a:pt x="21708" y="36263"/>
                    </a:lnTo>
                    <a:lnTo>
                      <a:pt x="21874" y="36679"/>
                    </a:lnTo>
                    <a:lnTo>
                      <a:pt x="21978" y="37095"/>
                    </a:lnTo>
                    <a:lnTo>
                      <a:pt x="22061" y="37531"/>
                    </a:lnTo>
                    <a:lnTo>
                      <a:pt x="22103" y="37968"/>
                    </a:lnTo>
                    <a:lnTo>
                      <a:pt x="22103" y="37968"/>
                    </a:lnTo>
                    <a:lnTo>
                      <a:pt x="22103" y="37968"/>
                    </a:lnTo>
                    <a:lnTo>
                      <a:pt x="22124" y="38280"/>
                    </a:lnTo>
                    <a:lnTo>
                      <a:pt x="22124" y="38280"/>
                    </a:lnTo>
                    <a:lnTo>
                      <a:pt x="22103" y="38633"/>
                    </a:lnTo>
                    <a:lnTo>
                      <a:pt x="22061" y="39008"/>
                    </a:lnTo>
                    <a:lnTo>
                      <a:pt x="21999" y="39340"/>
                    </a:lnTo>
                    <a:lnTo>
                      <a:pt x="21895" y="39694"/>
                    </a:lnTo>
                    <a:lnTo>
                      <a:pt x="21749" y="40026"/>
                    </a:lnTo>
                    <a:lnTo>
                      <a:pt x="21604" y="40338"/>
                    </a:lnTo>
                    <a:lnTo>
                      <a:pt x="21417" y="40650"/>
                    </a:lnTo>
                    <a:lnTo>
                      <a:pt x="21209" y="40962"/>
                    </a:lnTo>
                    <a:lnTo>
                      <a:pt x="20980" y="41232"/>
                    </a:lnTo>
                    <a:lnTo>
                      <a:pt x="20710" y="41503"/>
                    </a:lnTo>
                    <a:lnTo>
                      <a:pt x="20439" y="41752"/>
                    </a:lnTo>
                    <a:lnTo>
                      <a:pt x="20127" y="41981"/>
                    </a:lnTo>
                    <a:lnTo>
                      <a:pt x="19816" y="42189"/>
                    </a:lnTo>
                    <a:lnTo>
                      <a:pt x="19483" y="42355"/>
                    </a:lnTo>
                    <a:lnTo>
                      <a:pt x="19109" y="42522"/>
                    </a:lnTo>
                    <a:lnTo>
                      <a:pt x="18734" y="42667"/>
                    </a:lnTo>
                    <a:lnTo>
                      <a:pt x="18734" y="42667"/>
                    </a:lnTo>
                    <a:lnTo>
                      <a:pt x="18131" y="42854"/>
                    </a:lnTo>
                    <a:lnTo>
                      <a:pt x="18131" y="42854"/>
                    </a:lnTo>
                    <a:lnTo>
                      <a:pt x="18048" y="42875"/>
                    </a:lnTo>
                    <a:lnTo>
                      <a:pt x="18048" y="42875"/>
                    </a:lnTo>
                    <a:lnTo>
                      <a:pt x="18027" y="42875"/>
                    </a:lnTo>
                    <a:lnTo>
                      <a:pt x="18027" y="42875"/>
                    </a:lnTo>
                    <a:lnTo>
                      <a:pt x="17944" y="42896"/>
                    </a:lnTo>
                    <a:lnTo>
                      <a:pt x="17944" y="42896"/>
                    </a:lnTo>
                    <a:lnTo>
                      <a:pt x="17923" y="42917"/>
                    </a:lnTo>
                    <a:lnTo>
                      <a:pt x="17923" y="42917"/>
                    </a:lnTo>
                    <a:lnTo>
                      <a:pt x="17840" y="42937"/>
                    </a:lnTo>
                    <a:lnTo>
                      <a:pt x="17840" y="42937"/>
                    </a:lnTo>
                    <a:lnTo>
                      <a:pt x="17840" y="42937"/>
                    </a:lnTo>
                    <a:lnTo>
                      <a:pt x="17840" y="42937"/>
                    </a:lnTo>
                    <a:lnTo>
                      <a:pt x="17819" y="42937"/>
                    </a:lnTo>
                    <a:lnTo>
                      <a:pt x="17819" y="42937"/>
                    </a:lnTo>
                    <a:lnTo>
                      <a:pt x="17570" y="43000"/>
                    </a:lnTo>
                    <a:lnTo>
                      <a:pt x="17570" y="43000"/>
                    </a:lnTo>
                    <a:lnTo>
                      <a:pt x="17549" y="43000"/>
                    </a:lnTo>
                    <a:lnTo>
                      <a:pt x="17549" y="43000"/>
                    </a:lnTo>
                    <a:lnTo>
                      <a:pt x="17404" y="43041"/>
                    </a:lnTo>
                    <a:lnTo>
                      <a:pt x="17404" y="43041"/>
                    </a:lnTo>
                    <a:lnTo>
                      <a:pt x="17404" y="43041"/>
                    </a:lnTo>
                    <a:lnTo>
                      <a:pt x="17404" y="43041"/>
                    </a:lnTo>
                    <a:lnTo>
                      <a:pt x="17341" y="43041"/>
                    </a:lnTo>
                    <a:lnTo>
                      <a:pt x="17341" y="43041"/>
                    </a:lnTo>
                    <a:lnTo>
                      <a:pt x="17216" y="43062"/>
                    </a:lnTo>
                    <a:lnTo>
                      <a:pt x="17216" y="43062"/>
                    </a:lnTo>
                    <a:lnTo>
                      <a:pt x="17216" y="43062"/>
                    </a:lnTo>
                    <a:lnTo>
                      <a:pt x="17216" y="43062"/>
                    </a:lnTo>
                    <a:lnTo>
                      <a:pt x="16593" y="43187"/>
                    </a:lnTo>
                    <a:lnTo>
                      <a:pt x="15969" y="43249"/>
                    </a:lnTo>
                    <a:lnTo>
                      <a:pt x="15366" y="43291"/>
                    </a:lnTo>
                    <a:lnTo>
                      <a:pt x="14742" y="43312"/>
                    </a:lnTo>
                    <a:lnTo>
                      <a:pt x="14742" y="43312"/>
                    </a:lnTo>
                    <a:lnTo>
                      <a:pt x="14181" y="43291"/>
                    </a:lnTo>
                    <a:lnTo>
                      <a:pt x="13599" y="43270"/>
                    </a:lnTo>
                    <a:lnTo>
                      <a:pt x="13037" y="43208"/>
                    </a:lnTo>
                    <a:lnTo>
                      <a:pt x="12476" y="43125"/>
                    </a:lnTo>
                    <a:lnTo>
                      <a:pt x="11914" y="43021"/>
                    </a:lnTo>
                    <a:lnTo>
                      <a:pt x="11332" y="42917"/>
                    </a:lnTo>
                    <a:lnTo>
                      <a:pt x="10771" y="42771"/>
                    </a:lnTo>
                    <a:lnTo>
                      <a:pt x="10209" y="42626"/>
                    </a:lnTo>
                    <a:lnTo>
                      <a:pt x="10209" y="42626"/>
                    </a:lnTo>
                    <a:lnTo>
                      <a:pt x="9773" y="42480"/>
                    </a:lnTo>
                    <a:lnTo>
                      <a:pt x="9378" y="42314"/>
                    </a:lnTo>
                    <a:lnTo>
                      <a:pt x="8962" y="42106"/>
                    </a:lnTo>
                    <a:lnTo>
                      <a:pt x="8567" y="41898"/>
                    </a:lnTo>
                    <a:lnTo>
                      <a:pt x="7797" y="41482"/>
                    </a:lnTo>
                    <a:lnTo>
                      <a:pt x="7382" y="41274"/>
                    </a:lnTo>
                    <a:lnTo>
                      <a:pt x="6986" y="41087"/>
                    </a:lnTo>
                    <a:lnTo>
                      <a:pt x="6986" y="41087"/>
                    </a:lnTo>
                    <a:lnTo>
                      <a:pt x="6758" y="41004"/>
                    </a:lnTo>
                    <a:lnTo>
                      <a:pt x="6529" y="40941"/>
                    </a:lnTo>
                    <a:lnTo>
                      <a:pt x="6321" y="40900"/>
                    </a:lnTo>
                    <a:lnTo>
                      <a:pt x="6113" y="40900"/>
                    </a:lnTo>
                    <a:lnTo>
                      <a:pt x="6113" y="40900"/>
                    </a:lnTo>
                    <a:lnTo>
                      <a:pt x="5905" y="40900"/>
                    </a:lnTo>
                    <a:lnTo>
                      <a:pt x="5718" y="40941"/>
                    </a:lnTo>
                    <a:lnTo>
                      <a:pt x="5531" y="41004"/>
                    </a:lnTo>
                    <a:lnTo>
                      <a:pt x="5344" y="41087"/>
                    </a:lnTo>
                    <a:lnTo>
                      <a:pt x="5157" y="41212"/>
                    </a:lnTo>
                    <a:lnTo>
                      <a:pt x="4990" y="41336"/>
                    </a:lnTo>
                    <a:lnTo>
                      <a:pt x="4803" y="41482"/>
                    </a:lnTo>
                    <a:lnTo>
                      <a:pt x="4616" y="41648"/>
                    </a:lnTo>
                    <a:lnTo>
                      <a:pt x="4616" y="41648"/>
                    </a:lnTo>
                    <a:lnTo>
                      <a:pt x="4533" y="41732"/>
                    </a:lnTo>
                    <a:lnTo>
                      <a:pt x="4533" y="41732"/>
                    </a:lnTo>
                    <a:lnTo>
                      <a:pt x="4471" y="41794"/>
                    </a:lnTo>
                    <a:lnTo>
                      <a:pt x="4471" y="41794"/>
                    </a:lnTo>
                    <a:lnTo>
                      <a:pt x="4450" y="41835"/>
                    </a:lnTo>
                    <a:lnTo>
                      <a:pt x="4450" y="41835"/>
                    </a:lnTo>
                    <a:lnTo>
                      <a:pt x="4367" y="41898"/>
                    </a:lnTo>
                    <a:lnTo>
                      <a:pt x="4367" y="41898"/>
                    </a:lnTo>
                    <a:lnTo>
                      <a:pt x="4346" y="41939"/>
                    </a:lnTo>
                    <a:lnTo>
                      <a:pt x="4346" y="41939"/>
                    </a:lnTo>
                    <a:lnTo>
                      <a:pt x="4325" y="41960"/>
                    </a:lnTo>
                    <a:lnTo>
                      <a:pt x="4325" y="41960"/>
                    </a:lnTo>
                    <a:lnTo>
                      <a:pt x="4283" y="41981"/>
                    </a:lnTo>
                    <a:lnTo>
                      <a:pt x="4283" y="41981"/>
                    </a:lnTo>
                    <a:lnTo>
                      <a:pt x="4283" y="42002"/>
                    </a:lnTo>
                    <a:lnTo>
                      <a:pt x="4283" y="42002"/>
                    </a:lnTo>
                    <a:lnTo>
                      <a:pt x="4242" y="42043"/>
                    </a:lnTo>
                    <a:lnTo>
                      <a:pt x="4242" y="42043"/>
                    </a:lnTo>
                    <a:lnTo>
                      <a:pt x="4221" y="42043"/>
                    </a:lnTo>
                    <a:lnTo>
                      <a:pt x="4221" y="42043"/>
                    </a:lnTo>
                    <a:lnTo>
                      <a:pt x="4200" y="42085"/>
                    </a:lnTo>
                    <a:lnTo>
                      <a:pt x="4200" y="42085"/>
                    </a:lnTo>
                    <a:lnTo>
                      <a:pt x="4034" y="42251"/>
                    </a:lnTo>
                    <a:lnTo>
                      <a:pt x="4034" y="42251"/>
                    </a:lnTo>
                    <a:lnTo>
                      <a:pt x="4034" y="42251"/>
                    </a:lnTo>
                    <a:lnTo>
                      <a:pt x="4034" y="42251"/>
                    </a:lnTo>
                    <a:lnTo>
                      <a:pt x="3888" y="42418"/>
                    </a:lnTo>
                    <a:lnTo>
                      <a:pt x="3888" y="42418"/>
                    </a:lnTo>
                    <a:lnTo>
                      <a:pt x="3868" y="42438"/>
                    </a:lnTo>
                    <a:lnTo>
                      <a:pt x="3868" y="42438"/>
                    </a:lnTo>
                    <a:lnTo>
                      <a:pt x="3431" y="42937"/>
                    </a:lnTo>
                    <a:lnTo>
                      <a:pt x="3015" y="43457"/>
                    </a:lnTo>
                    <a:lnTo>
                      <a:pt x="2620" y="43998"/>
                    </a:lnTo>
                    <a:lnTo>
                      <a:pt x="2246" y="44539"/>
                    </a:lnTo>
                    <a:lnTo>
                      <a:pt x="1871" y="45100"/>
                    </a:lnTo>
                    <a:lnTo>
                      <a:pt x="1539" y="45661"/>
                    </a:lnTo>
                    <a:lnTo>
                      <a:pt x="1185" y="46244"/>
                    </a:lnTo>
                    <a:lnTo>
                      <a:pt x="873" y="46826"/>
                    </a:lnTo>
                    <a:lnTo>
                      <a:pt x="873" y="46826"/>
                    </a:lnTo>
                    <a:lnTo>
                      <a:pt x="873" y="46826"/>
                    </a:lnTo>
                    <a:lnTo>
                      <a:pt x="832" y="46888"/>
                    </a:lnTo>
                    <a:lnTo>
                      <a:pt x="832" y="46888"/>
                    </a:lnTo>
                    <a:lnTo>
                      <a:pt x="541" y="47408"/>
                    </a:lnTo>
                    <a:lnTo>
                      <a:pt x="395" y="47678"/>
                    </a:lnTo>
                    <a:lnTo>
                      <a:pt x="270" y="47949"/>
                    </a:lnTo>
                    <a:lnTo>
                      <a:pt x="146" y="48219"/>
                    </a:lnTo>
                    <a:lnTo>
                      <a:pt x="62" y="48510"/>
                    </a:lnTo>
                    <a:lnTo>
                      <a:pt x="21" y="48822"/>
                    </a:lnTo>
                    <a:lnTo>
                      <a:pt x="0" y="49134"/>
                    </a:lnTo>
                    <a:lnTo>
                      <a:pt x="0" y="49134"/>
                    </a:lnTo>
                    <a:lnTo>
                      <a:pt x="21" y="49425"/>
                    </a:lnTo>
                    <a:lnTo>
                      <a:pt x="62" y="49695"/>
                    </a:lnTo>
                    <a:lnTo>
                      <a:pt x="125" y="49965"/>
                    </a:lnTo>
                    <a:lnTo>
                      <a:pt x="187" y="50236"/>
                    </a:lnTo>
                    <a:lnTo>
                      <a:pt x="270" y="50485"/>
                    </a:lnTo>
                    <a:lnTo>
                      <a:pt x="374" y="50735"/>
                    </a:lnTo>
                    <a:lnTo>
                      <a:pt x="499" y="50984"/>
                    </a:lnTo>
                    <a:lnTo>
                      <a:pt x="624" y="51213"/>
                    </a:lnTo>
                    <a:lnTo>
                      <a:pt x="769" y="51442"/>
                    </a:lnTo>
                    <a:lnTo>
                      <a:pt x="915" y="51650"/>
                    </a:lnTo>
                    <a:lnTo>
                      <a:pt x="1081" y="51858"/>
                    </a:lnTo>
                    <a:lnTo>
                      <a:pt x="1268" y="52066"/>
                    </a:lnTo>
                    <a:lnTo>
                      <a:pt x="1643" y="52461"/>
                    </a:lnTo>
                    <a:lnTo>
                      <a:pt x="2059" y="52814"/>
                    </a:lnTo>
                    <a:lnTo>
                      <a:pt x="2059" y="52814"/>
                    </a:lnTo>
                    <a:lnTo>
                      <a:pt x="2454" y="53126"/>
                    </a:lnTo>
                    <a:lnTo>
                      <a:pt x="2849" y="53438"/>
                    </a:lnTo>
                    <a:lnTo>
                      <a:pt x="3244" y="53708"/>
                    </a:lnTo>
                    <a:lnTo>
                      <a:pt x="3639" y="53978"/>
                    </a:lnTo>
                    <a:lnTo>
                      <a:pt x="4055" y="54249"/>
                    </a:lnTo>
                    <a:lnTo>
                      <a:pt x="4471" y="54498"/>
                    </a:lnTo>
                    <a:lnTo>
                      <a:pt x="4886" y="54748"/>
                    </a:lnTo>
                    <a:lnTo>
                      <a:pt x="5323" y="54977"/>
                    </a:lnTo>
                    <a:lnTo>
                      <a:pt x="5760" y="55184"/>
                    </a:lnTo>
                    <a:lnTo>
                      <a:pt x="6196" y="55392"/>
                    </a:lnTo>
                    <a:lnTo>
                      <a:pt x="6654" y="55580"/>
                    </a:lnTo>
                    <a:lnTo>
                      <a:pt x="7090" y="55767"/>
                    </a:lnTo>
                    <a:lnTo>
                      <a:pt x="7548" y="55933"/>
                    </a:lnTo>
                    <a:lnTo>
                      <a:pt x="8026" y="56099"/>
                    </a:lnTo>
                    <a:lnTo>
                      <a:pt x="8484" y="56245"/>
                    </a:lnTo>
                    <a:lnTo>
                      <a:pt x="8962" y="56390"/>
                    </a:lnTo>
                    <a:lnTo>
                      <a:pt x="8962" y="56390"/>
                    </a:lnTo>
                    <a:lnTo>
                      <a:pt x="8962" y="56390"/>
                    </a:lnTo>
                    <a:lnTo>
                      <a:pt x="8983" y="56390"/>
                    </a:lnTo>
                    <a:lnTo>
                      <a:pt x="8983" y="56390"/>
                    </a:lnTo>
                    <a:lnTo>
                      <a:pt x="9066" y="56411"/>
                    </a:lnTo>
                    <a:lnTo>
                      <a:pt x="9066" y="56411"/>
                    </a:lnTo>
                    <a:lnTo>
                      <a:pt x="9835" y="56598"/>
                    </a:lnTo>
                    <a:lnTo>
                      <a:pt x="10625" y="56786"/>
                    </a:lnTo>
                    <a:lnTo>
                      <a:pt x="11415" y="56931"/>
                    </a:lnTo>
                    <a:lnTo>
                      <a:pt x="12205" y="57056"/>
                    </a:lnTo>
                    <a:lnTo>
                      <a:pt x="12996" y="57139"/>
                    </a:lnTo>
                    <a:lnTo>
                      <a:pt x="13786" y="57201"/>
                    </a:lnTo>
                    <a:lnTo>
                      <a:pt x="14576" y="57243"/>
                    </a:lnTo>
                    <a:lnTo>
                      <a:pt x="15366" y="57264"/>
                    </a:lnTo>
                    <a:lnTo>
                      <a:pt x="15366" y="57264"/>
                    </a:lnTo>
                    <a:lnTo>
                      <a:pt x="16281" y="57243"/>
                    </a:lnTo>
                    <a:lnTo>
                      <a:pt x="17196" y="57181"/>
                    </a:lnTo>
                    <a:lnTo>
                      <a:pt x="18131" y="57097"/>
                    </a:lnTo>
                    <a:lnTo>
                      <a:pt x="19046" y="56973"/>
                    </a:lnTo>
                    <a:lnTo>
                      <a:pt x="19046" y="56973"/>
                    </a:lnTo>
                    <a:lnTo>
                      <a:pt x="19046" y="56973"/>
                    </a:lnTo>
                    <a:lnTo>
                      <a:pt x="19982" y="56786"/>
                    </a:lnTo>
                    <a:lnTo>
                      <a:pt x="20918" y="56598"/>
                    </a:lnTo>
                    <a:lnTo>
                      <a:pt x="21832" y="56370"/>
                    </a:lnTo>
                    <a:lnTo>
                      <a:pt x="22727" y="56099"/>
                    </a:lnTo>
                    <a:lnTo>
                      <a:pt x="23600" y="55808"/>
                    </a:lnTo>
                    <a:lnTo>
                      <a:pt x="24452" y="55476"/>
                    </a:lnTo>
                    <a:lnTo>
                      <a:pt x="25284" y="55101"/>
                    </a:lnTo>
                    <a:lnTo>
                      <a:pt x="26095" y="54685"/>
                    </a:lnTo>
                    <a:lnTo>
                      <a:pt x="26864" y="54249"/>
                    </a:lnTo>
                    <a:lnTo>
                      <a:pt x="27634" y="53750"/>
                    </a:lnTo>
                    <a:lnTo>
                      <a:pt x="28008" y="53500"/>
                    </a:lnTo>
                    <a:lnTo>
                      <a:pt x="28382" y="53209"/>
                    </a:lnTo>
                    <a:lnTo>
                      <a:pt x="28736" y="52939"/>
                    </a:lnTo>
                    <a:lnTo>
                      <a:pt x="29089" y="52648"/>
                    </a:lnTo>
                    <a:lnTo>
                      <a:pt x="29443" y="52336"/>
                    </a:lnTo>
                    <a:lnTo>
                      <a:pt x="29775" y="52003"/>
                    </a:lnTo>
                    <a:lnTo>
                      <a:pt x="30108" y="51691"/>
                    </a:lnTo>
                    <a:lnTo>
                      <a:pt x="30441" y="51338"/>
                    </a:lnTo>
                    <a:lnTo>
                      <a:pt x="30753" y="50984"/>
                    </a:lnTo>
                    <a:lnTo>
                      <a:pt x="31085" y="50610"/>
                    </a:lnTo>
                    <a:lnTo>
                      <a:pt x="31376" y="50236"/>
                    </a:lnTo>
                    <a:lnTo>
                      <a:pt x="31688" y="49841"/>
                    </a:lnTo>
                    <a:lnTo>
                      <a:pt x="31688" y="49841"/>
                    </a:lnTo>
                    <a:lnTo>
                      <a:pt x="32021" y="49342"/>
                    </a:lnTo>
                    <a:lnTo>
                      <a:pt x="32354" y="48863"/>
                    </a:lnTo>
                    <a:lnTo>
                      <a:pt x="32666" y="48364"/>
                    </a:lnTo>
                    <a:lnTo>
                      <a:pt x="32936" y="47865"/>
                    </a:lnTo>
                    <a:lnTo>
                      <a:pt x="33206" y="47346"/>
                    </a:lnTo>
                    <a:lnTo>
                      <a:pt x="33435" y="46847"/>
                    </a:lnTo>
                    <a:lnTo>
                      <a:pt x="33664" y="46327"/>
                    </a:lnTo>
                    <a:lnTo>
                      <a:pt x="33851" y="45807"/>
                    </a:lnTo>
                    <a:lnTo>
                      <a:pt x="34017" y="45287"/>
                    </a:lnTo>
                    <a:lnTo>
                      <a:pt x="34163" y="44767"/>
                    </a:lnTo>
                    <a:lnTo>
                      <a:pt x="34287" y="44227"/>
                    </a:lnTo>
                    <a:lnTo>
                      <a:pt x="34391" y="43707"/>
                    </a:lnTo>
                    <a:lnTo>
                      <a:pt x="34475" y="43166"/>
                    </a:lnTo>
                    <a:lnTo>
                      <a:pt x="34537" y="42626"/>
                    </a:lnTo>
                    <a:lnTo>
                      <a:pt x="34578" y="42064"/>
                    </a:lnTo>
                    <a:lnTo>
                      <a:pt x="34578" y="41524"/>
                    </a:lnTo>
                    <a:lnTo>
                      <a:pt x="34578" y="41524"/>
                    </a:lnTo>
                    <a:lnTo>
                      <a:pt x="34578" y="41066"/>
                    </a:lnTo>
                    <a:lnTo>
                      <a:pt x="34558" y="40609"/>
                    </a:lnTo>
                    <a:lnTo>
                      <a:pt x="34516" y="40151"/>
                    </a:lnTo>
                    <a:lnTo>
                      <a:pt x="34454" y="39694"/>
                    </a:lnTo>
                    <a:lnTo>
                      <a:pt x="34391" y="39216"/>
                    </a:lnTo>
                    <a:lnTo>
                      <a:pt x="34287" y="38737"/>
                    </a:lnTo>
                    <a:lnTo>
                      <a:pt x="34183" y="38280"/>
                    </a:lnTo>
                    <a:lnTo>
                      <a:pt x="34079" y="37802"/>
                    </a:lnTo>
                    <a:lnTo>
                      <a:pt x="34079" y="37802"/>
                    </a:lnTo>
                    <a:lnTo>
                      <a:pt x="33872" y="37157"/>
                    </a:lnTo>
                    <a:lnTo>
                      <a:pt x="33664" y="36554"/>
                    </a:lnTo>
                    <a:lnTo>
                      <a:pt x="33664" y="36554"/>
                    </a:lnTo>
                    <a:lnTo>
                      <a:pt x="33456" y="36034"/>
                    </a:lnTo>
                    <a:lnTo>
                      <a:pt x="33227" y="35535"/>
                    </a:lnTo>
                    <a:lnTo>
                      <a:pt x="32998" y="35057"/>
                    </a:lnTo>
                    <a:lnTo>
                      <a:pt x="32728" y="34579"/>
                    </a:lnTo>
                    <a:lnTo>
                      <a:pt x="32458" y="34101"/>
                    </a:lnTo>
                    <a:lnTo>
                      <a:pt x="32187" y="33643"/>
                    </a:lnTo>
                    <a:lnTo>
                      <a:pt x="31875" y="33186"/>
                    </a:lnTo>
                    <a:lnTo>
                      <a:pt x="31564" y="32728"/>
                    </a:lnTo>
                    <a:lnTo>
                      <a:pt x="30919" y="31855"/>
                    </a:lnTo>
                    <a:lnTo>
                      <a:pt x="30212" y="30982"/>
                    </a:lnTo>
                    <a:lnTo>
                      <a:pt x="29505" y="30129"/>
                    </a:lnTo>
                    <a:lnTo>
                      <a:pt x="28756" y="29297"/>
                    </a:lnTo>
                    <a:lnTo>
                      <a:pt x="28756" y="29297"/>
                    </a:lnTo>
                    <a:lnTo>
                      <a:pt x="28756" y="29297"/>
                    </a:lnTo>
                    <a:lnTo>
                      <a:pt x="28756" y="29297"/>
                    </a:lnTo>
                    <a:lnTo>
                      <a:pt x="28756" y="29297"/>
                    </a:lnTo>
                    <a:lnTo>
                      <a:pt x="28756" y="29297"/>
                    </a:lnTo>
                    <a:lnTo>
                      <a:pt x="28923" y="29131"/>
                    </a:lnTo>
                    <a:lnTo>
                      <a:pt x="28923" y="29131"/>
                    </a:lnTo>
                    <a:lnTo>
                      <a:pt x="29027" y="29069"/>
                    </a:lnTo>
                    <a:lnTo>
                      <a:pt x="29027" y="29069"/>
                    </a:lnTo>
                    <a:lnTo>
                      <a:pt x="29048" y="29069"/>
                    </a:lnTo>
                    <a:lnTo>
                      <a:pt x="29048" y="29069"/>
                    </a:lnTo>
                    <a:lnTo>
                      <a:pt x="29048" y="29069"/>
                    </a:lnTo>
                    <a:lnTo>
                      <a:pt x="29048" y="29069"/>
                    </a:lnTo>
                    <a:lnTo>
                      <a:pt x="29547" y="28715"/>
                    </a:lnTo>
                    <a:lnTo>
                      <a:pt x="30025" y="28362"/>
                    </a:lnTo>
                    <a:lnTo>
                      <a:pt x="30503" y="27987"/>
                    </a:lnTo>
                    <a:lnTo>
                      <a:pt x="30919" y="27572"/>
                    </a:lnTo>
                    <a:lnTo>
                      <a:pt x="31335" y="27156"/>
                    </a:lnTo>
                    <a:lnTo>
                      <a:pt x="31730" y="26719"/>
                    </a:lnTo>
                    <a:lnTo>
                      <a:pt x="32083" y="26262"/>
                    </a:lnTo>
                    <a:lnTo>
                      <a:pt x="32416" y="25783"/>
                    </a:lnTo>
                    <a:lnTo>
                      <a:pt x="32416" y="25783"/>
                    </a:lnTo>
                    <a:lnTo>
                      <a:pt x="32645" y="25430"/>
                    </a:lnTo>
                    <a:lnTo>
                      <a:pt x="32853" y="25076"/>
                    </a:lnTo>
                    <a:lnTo>
                      <a:pt x="33061" y="24702"/>
                    </a:lnTo>
                    <a:lnTo>
                      <a:pt x="33269" y="24328"/>
                    </a:lnTo>
                    <a:lnTo>
                      <a:pt x="33435" y="23954"/>
                    </a:lnTo>
                    <a:lnTo>
                      <a:pt x="33622" y="23559"/>
                    </a:lnTo>
                    <a:lnTo>
                      <a:pt x="33934" y="22768"/>
                    </a:lnTo>
                    <a:lnTo>
                      <a:pt x="33934" y="22768"/>
                    </a:lnTo>
                    <a:lnTo>
                      <a:pt x="34183" y="22020"/>
                    </a:lnTo>
                    <a:lnTo>
                      <a:pt x="34391" y="21292"/>
                    </a:lnTo>
                    <a:lnTo>
                      <a:pt x="34599" y="20544"/>
                    </a:lnTo>
                    <a:lnTo>
                      <a:pt x="34766" y="19816"/>
                    </a:lnTo>
                    <a:lnTo>
                      <a:pt x="34911" y="19088"/>
                    </a:lnTo>
                    <a:lnTo>
                      <a:pt x="35015" y="18340"/>
                    </a:lnTo>
                    <a:lnTo>
                      <a:pt x="35077" y="17591"/>
                    </a:lnTo>
                    <a:lnTo>
                      <a:pt x="35119" y="16863"/>
                    </a:lnTo>
                    <a:lnTo>
                      <a:pt x="35119" y="16115"/>
                    </a:lnTo>
                    <a:lnTo>
                      <a:pt x="35077" y="15387"/>
                    </a:lnTo>
                    <a:lnTo>
                      <a:pt x="34994" y="14638"/>
                    </a:lnTo>
                    <a:lnTo>
                      <a:pt x="34870" y="13911"/>
                    </a:lnTo>
                    <a:lnTo>
                      <a:pt x="34724" y="13162"/>
                    </a:lnTo>
                    <a:lnTo>
                      <a:pt x="34516" y="12414"/>
                    </a:lnTo>
                    <a:lnTo>
                      <a:pt x="34267" y="11686"/>
                    </a:lnTo>
                    <a:lnTo>
                      <a:pt x="33955" y="10937"/>
                    </a:lnTo>
                    <a:lnTo>
                      <a:pt x="33955" y="10937"/>
                    </a:lnTo>
                    <a:lnTo>
                      <a:pt x="33705" y="10376"/>
                    </a:lnTo>
                    <a:lnTo>
                      <a:pt x="33456" y="9835"/>
                    </a:lnTo>
                    <a:lnTo>
                      <a:pt x="33185" y="9274"/>
                    </a:lnTo>
                    <a:lnTo>
                      <a:pt x="32894" y="8754"/>
                    </a:lnTo>
                    <a:lnTo>
                      <a:pt x="32894" y="8754"/>
                    </a:lnTo>
                    <a:lnTo>
                      <a:pt x="32582" y="8234"/>
                    </a:lnTo>
                    <a:lnTo>
                      <a:pt x="32291" y="7735"/>
                    </a:lnTo>
                    <a:lnTo>
                      <a:pt x="31959" y="7257"/>
                    </a:lnTo>
                    <a:lnTo>
                      <a:pt x="31605" y="6779"/>
                    </a:lnTo>
                    <a:lnTo>
                      <a:pt x="31252" y="6321"/>
                    </a:lnTo>
                    <a:lnTo>
                      <a:pt x="30877" y="5864"/>
                    </a:lnTo>
                    <a:lnTo>
                      <a:pt x="30461" y="5427"/>
                    </a:lnTo>
                    <a:lnTo>
                      <a:pt x="30046" y="5011"/>
                    </a:lnTo>
                    <a:lnTo>
                      <a:pt x="30046" y="5011"/>
                    </a:lnTo>
                    <a:lnTo>
                      <a:pt x="29401" y="4450"/>
                    </a:lnTo>
                    <a:lnTo>
                      <a:pt x="28756" y="3909"/>
                    </a:lnTo>
                    <a:lnTo>
                      <a:pt x="28070" y="3431"/>
                    </a:lnTo>
                    <a:lnTo>
                      <a:pt x="27384" y="2974"/>
                    </a:lnTo>
                    <a:lnTo>
                      <a:pt x="26677" y="2558"/>
                    </a:lnTo>
                    <a:lnTo>
                      <a:pt x="25949" y="2184"/>
                    </a:lnTo>
                    <a:lnTo>
                      <a:pt x="25222" y="1830"/>
                    </a:lnTo>
                    <a:lnTo>
                      <a:pt x="24473" y="1518"/>
                    </a:lnTo>
                    <a:lnTo>
                      <a:pt x="23704" y="1248"/>
                    </a:lnTo>
                    <a:lnTo>
                      <a:pt x="22935" y="998"/>
                    </a:lnTo>
                    <a:lnTo>
                      <a:pt x="22144" y="770"/>
                    </a:lnTo>
                    <a:lnTo>
                      <a:pt x="21354" y="583"/>
                    </a:lnTo>
                    <a:lnTo>
                      <a:pt x="20543" y="416"/>
                    </a:lnTo>
                    <a:lnTo>
                      <a:pt x="19712" y="271"/>
                    </a:lnTo>
                    <a:lnTo>
                      <a:pt x="18901" y="167"/>
                    </a:lnTo>
                    <a:lnTo>
                      <a:pt x="18048" y="63"/>
                    </a:lnTo>
                    <a:lnTo>
                      <a:pt x="18048" y="63"/>
                    </a:lnTo>
                    <a:lnTo>
                      <a:pt x="17549" y="21"/>
                    </a:lnTo>
                    <a:lnTo>
                      <a:pt x="1702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79" name="Google Shape;6179;p37"/>
              <p:cNvSpPr/>
              <p:nvPr/>
            </p:nvSpPr>
            <p:spPr>
              <a:xfrm>
                <a:off x="5326050" y="244350"/>
                <a:ext cx="1003275" cy="1557400"/>
              </a:xfrm>
              <a:custGeom>
                <a:avLst/>
                <a:gdLst/>
                <a:ahLst/>
                <a:cxnLst/>
                <a:rect l="l" t="t" r="r" b="b"/>
                <a:pathLst>
                  <a:path w="40131" h="62296" extrusionOk="0">
                    <a:moveTo>
                      <a:pt x="18942" y="1726"/>
                    </a:moveTo>
                    <a:lnTo>
                      <a:pt x="19462" y="1747"/>
                    </a:lnTo>
                    <a:lnTo>
                      <a:pt x="19961" y="1789"/>
                    </a:lnTo>
                    <a:lnTo>
                      <a:pt x="20814" y="1893"/>
                    </a:lnTo>
                    <a:lnTo>
                      <a:pt x="21625" y="1997"/>
                    </a:lnTo>
                    <a:lnTo>
                      <a:pt x="22456" y="2142"/>
                    </a:lnTo>
                    <a:lnTo>
                      <a:pt x="23267" y="2309"/>
                    </a:lnTo>
                    <a:lnTo>
                      <a:pt x="24057" y="2496"/>
                    </a:lnTo>
                    <a:lnTo>
                      <a:pt x="24848" y="2724"/>
                    </a:lnTo>
                    <a:lnTo>
                      <a:pt x="25617" y="2974"/>
                    </a:lnTo>
                    <a:lnTo>
                      <a:pt x="26386" y="3244"/>
                    </a:lnTo>
                    <a:lnTo>
                      <a:pt x="27135" y="3556"/>
                    </a:lnTo>
                    <a:lnTo>
                      <a:pt x="27862" y="3910"/>
                    </a:lnTo>
                    <a:lnTo>
                      <a:pt x="28590" y="4284"/>
                    </a:lnTo>
                    <a:lnTo>
                      <a:pt x="29297" y="4700"/>
                    </a:lnTo>
                    <a:lnTo>
                      <a:pt x="29983" y="5157"/>
                    </a:lnTo>
                    <a:lnTo>
                      <a:pt x="30669" y="5635"/>
                    </a:lnTo>
                    <a:lnTo>
                      <a:pt x="31314" y="6176"/>
                    </a:lnTo>
                    <a:lnTo>
                      <a:pt x="31959" y="6737"/>
                    </a:lnTo>
                    <a:lnTo>
                      <a:pt x="32374" y="7153"/>
                    </a:lnTo>
                    <a:lnTo>
                      <a:pt x="32790" y="7590"/>
                    </a:lnTo>
                    <a:lnTo>
                      <a:pt x="33165" y="8047"/>
                    </a:lnTo>
                    <a:lnTo>
                      <a:pt x="33518" y="8505"/>
                    </a:lnTo>
                    <a:lnTo>
                      <a:pt x="33872" y="8983"/>
                    </a:lnTo>
                    <a:lnTo>
                      <a:pt x="34204" y="9461"/>
                    </a:lnTo>
                    <a:lnTo>
                      <a:pt x="34495" y="9960"/>
                    </a:lnTo>
                    <a:lnTo>
                      <a:pt x="34807" y="10480"/>
                    </a:lnTo>
                    <a:lnTo>
                      <a:pt x="35098" y="11000"/>
                    </a:lnTo>
                    <a:lnTo>
                      <a:pt x="35369" y="11561"/>
                    </a:lnTo>
                    <a:lnTo>
                      <a:pt x="35618" y="12102"/>
                    </a:lnTo>
                    <a:lnTo>
                      <a:pt x="35868" y="12663"/>
                    </a:lnTo>
                    <a:lnTo>
                      <a:pt x="36180" y="13412"/>
                    </a:lnTo>
                    <a:lnTo>
                      <a:pt x="36429" y="14140"/>
                    </a:lnTo>
                    <a:lnTo>
                      <a:pt x="36637" y="14888"/>
                    </a:lnTo>
                    <a:lnTo>
                      <a:pt x="36783" y="15637"/>
                    </a:lnTo>
                    <a:lnTo>
                      <a:pt x="36907" y="16364"/>
                    </a:lnTo>
                    <a:lnTo>
                      <a:pt x="36990" y="17113"/>
                    </a:lnTo>
                    <a:lnTo>
                      <a:pt x="37032" y="17841"/>
                    </a:lnTo>
                    <a:lnTo>
                      <a:pt x="37032" y="18589"/>
                    </a:lnTo>
                    <a:lnTo>
                      <a:pt x="36990" y="19317"/>
                    </a:lnTo>
                    <a:lnTo>
                      <a:pt x="36928" y="20066"/>
                    </a:lnTo>
                    <a:lnTo>
                      <a:pt x="36824" y="20814"/>
                    </a:lnTo>
                    <a:lnTo>
                      <a:pt x="36679" y="21542"/>
                    </a:lnTo>
                    <a:lnTo>
                      <a:pt x="36512" y="22270"/>
                    </a:lnTo>
                    <a:lnTo>
                      <a:pt x="36304" y="23018"/>
                    </a:lnTo>
                    <a:lnTo>
                      <a:pt x="36096" y="23746"/>
                    </a:lnTo>
                    <a:lnTo>
                      <a:pt x="35847" y="24494"/>
                    </a:lnTo>
                    <a:lnTo>
                      <a:pt x="35535" y="25285"/>
                    </a:lnTo>
                    <a:lnTo>
                      <a:pt x="35348" y="25680"/>
                    </a:lnTo>
                    <a:lnTo>
                      <a:pt x="35182" y="26054"/>
                    </a:lnTo>
                    <a:lnTo>
                      <a:pt x="34974" y="26428"/>
                    </a:lnTo>
                    <a:lnTo>
                      <a:pt x="34766" y="26802"/>
                    </a:lnTo>
                    <a:lnTo>
                      <a:pt x="34558" y="27156"/>
                    </a:lnTo>
                    <a:lnTo>
                      <a:pt x="34329" y="27509"/>
                    </a:lnTo>
                    <a:lnTo>
                      <a:pt x="33996" y="27988"/>
                    </a:lnTo>
                    <a:lnTo>
                      <a:pt x="33643" y="28445"/>
                    </a:lnTo>
                    <a:lnTo>
                      <a:pt x="33248" y="28882"/>
                    </a:lnTo>
                    <a:lnTo>
                      <a:pt x="32832" y="29298"/>
                    </a:lnTo>
                    <a:lnTo>
                      <a:pt x="32416" y="29713"/>
                    </a:lnTo>
                    <a:lnTo>
                      <a:pt x="31938" y="30088"/>
                    </a:lnTo>
                    <a:lnTo>
                      <a:pt x="31460" y="30441"/>
                    </a:lnTo>
                    <a:lnTo>
                      <a:pt x="30961" y="30795"/>
                    </a:lnTo>
                    <a:lnTo>
                      <a:pt x="30940" y="30795"/>
                    </a:lnTo>
                    <a:lnTo>
                      <a:pt x="30836" y="30857"/>
                    </a:lnTo>
                    <a:lnTo>
                      <a:pt x="30669" y="31023"/>
                    </a:lnTo>
                    <a:lnTo>
                      <a:pt x="31418" y="31855"/>
                    </a:lnTo>
                    <a:lnTo>
                      <a:pt x="32125" y="32708"/>
                    </a:lnTo>
                    <a:lnTo>
                      <a:pt x="32832" y="33581"/>
                    </a:lnTo>
                    <a:lnTo>
                      <a:pt x="33477" y="34454"/>
                    </a:lnTo>
                    <a:lnTo>
                      <a:pt x="33788" y="34912"/>
                    </a:lnTo>
                    <a:lnTo>
                      <a:pt x="34100" y="35369"/>
                    </a:lnTo>
                    <a:lnTo>
                      <a:pt x="34371" y="35827"/>
                    </a:lnTo>
                    <a:lnTo>
                      <a:pt x="34641" y="36305"/>
                    </a:lnTo>
                    <a:lnTo>
                      <a:pt x="34911" y="36783"/>
                    </a:lnTo>
                    <a:lnTo>
                      <a:pt x="35140" y="37261"/>
                    </a:lnTo>
                    <a:lnTo>
                      <a:pt x="35369" y="37760"/>
                    </a:lnTo>
                    <a:lnTo>
                      <a:pt x="35577" y="38280"/>
                    </a:lnTo>
                    <a:lnTo>
                      <a:pt x="35785" y="38883"/>
                    </a:lnTo>
                    <a:lnTo>
                      <a:pt x="35992" y="39528"/>
                    </a:lnTo>
                    <a:lnTo>
                      <a:pt x="36096" y="40006"/>
                    </a:lnTo>
                    <a:lnTo>
                      <a:pt x="36200" y="40463"/>
                    </a:lnTo>
                    <a:lnTo>
                      <a:pt x="36304" y="40942"/>
                    </a:lnTo>
                    <a:lnTo>
                      <a:pt x="36367" y="41420"/>
                    </a:lnTo>
                    <a:lnTo>
                      <a:pt x="36429" y="41877"/>
                    </a:lnTo>
                    <a:lnTo>
                      <a:pt x="36471" y="42335"/>
                    </a:lnTo>
                    <a:lnTo>
                      <a:pt x="36491" y="42792"/>
                    </a:lnTo>
                    <a:lnTo>
                      <a:pt x="36491" y="43250"/>
                    </a:lnTo>
                    <a:lnTo>
                      <a:pt x="36491" y="43790"/>
                    </a:lnTo>
                    <a:lnTo>
                      <a:pt x="36450" y="44352"/>
                    </a:lnTo>
                    <a:lnTo>
                      <a:pt x="36388" y="44892"/>
                    </a:lnTo>
                    <a:lnTo>
                      <a:pt x="36304" y="45433"/>
                    </a:lnTo>
                    <a:lnTo>
                      <a:pt x="36200" y="45953"/>
                    </a:lnTo>
                    <a:lnTo>
                      <a:pt x="36076" y="46493"/>
                    </a:lnTo>
                    <a:lnTo>
                      <a:pt x="35930" y="47013"/>
                    </a:lnTo>
                    <a:lnTo>
                      <a:pt x="35764" y="47533"/>
                    </a:lnTo>
                    <a:lnTo>
                      <a:pt x="35577" y="48053"/>
                    </a:lnTo>
                    <a:lnTo>
                      <a:pt x="35348" y="48573"/>
                    </a:lnTo>
                    <a:lnTo>
                      <a:pt x="35119" y="49072"/>
                    </a:lnTo>
                    <a:lnTo>
                      <a:pt x="34849" y="49591"/>
                    </a:lnTo>
                    <a:lnTo>
                      <a:pt x="34579" y="50090"/>
                    </a:lnTo>
                    <a:lnTo>
                      <a:pt x="34267" y="50589"/>
                    </a:lnTo>
                    <a:lnTo>
                      <a:pt x="33934" y="51068"/>
                    </a:lnTo>
                    <a:lnTo>
                      <a:pt x="33601" y="51567"/>
                    </a:lnTo>
                    <a:lnTo>
                      <a:pt x="33289" y="51962"/>
                    </a:lnTo>
                    <a:lnTo>
                      <a:pt x="32998" y="52336"/>
                    </a:lnTo>
                    <a:lnTo>
                      <a:pt x="32666" y="52710"/>
                    </a:lnTo>
                    <a:lnTo>
                      <a:pt x="32354" y="53064"/>
                    </a:lnTo>
                    <a:lnTo>
                      <a:pt x="32021" y="53417"/>
                    </a:lnTo>
                    <a:lnTo>
                      <a:pt x="31688" y="53729"/>
                    </a:lnTo>
                    <a:lnTo>
                      <a:pt x="31356" y="54062"/>
                    </a:lnTo>
                    <a:lnTo>
                      <a:pt x="31002" y="54374"/>
                    </a:lnTo>
                    <a:lnTo>
                      <a:pt x="30649" y="54665"/>
                    </a:lnTo>
                    <a:lnTo>
                      <a:pt x="30295" y="54935"/>
                    </a:lnTo>
                    <a:lnTo>
                      <a:pt x="29921" y="55226"/>
                    </a:lnTo>
                    <a:lnTo>
                      <a:pt x="29547" y="55476"/>
                    </a:lnTo>
                    <a:lnTo>
                      <a:pt x="28777" y="55975"/>
                    </a:lnTo>
                    <a:lnTo>
                      <a:pt x="28008" y="56411"/>
                    </a:lnTo>
                    <a:lnTo>
                      <a:pt x="27197" y="56827"/>
                    </a:lnTo>
                    <a:lnTo>
                      <a:pt x="26365" y="57202"/>
                    </a:lnTo>
                    <a:lnTo>
                      <a:pt x="25513" y="57534"/>
                    </a:lnTo>
                    <a:lnTo>
                      <a:pt x="24640" y="57825"/>
                    </a:lnTo>
                    <a:lnTo>
                      <a:pt x="23745" y="58096"/>
                    </a:lnTo>
                    <a:lnTo>
                      <a:pt x="22831" y="58324"/>
                    </a:lnTo>
                    <a:lnTo>
                      <a:pt x="21895" y="58512"/>
                    </a:lnTo>
                    <a:lnTo>
                      <a:pt x="20959" y="58699"/>
                    </a:lnTo>
                    <a:lnTo>
                      <a:pt x="20044" y="58823"/>
                    </a:lnTo>
                    <a:lnTo>
                      <a:pt x="19109" y="58907"/>
                    </a:lnTo>
                    <a:lnTo>
                      <a:pt x="18194" y="58969"/>
                    </a:lnTo>
                    <a:lnTo>
                      <a:pt x="17279" y="58990"/>
                    </a:lnTo>
                    <a:lnTo>
                      <a:pt x="16489" y="58969"/>
                    </a:lnTo>
                    <a:lnTo>
                      <a:pt x="15699" y="58927"/>
                    </a:lnTo>
                    <a:lnTo>
                      <a:pt x="14909" y="58865"/>
                    </a:lnTo>
                    <a:lnTo>
                      <a:pt x="14118" y="58782"/>
                    </a:lnTo>
                    <a:lnTo>
                      <a:pt x="13328" y="58657"/>
                    </a:lnTo>
                    <a:lnTo>
                      <a:pt x="12538" y="58512"/>
                    </a:lnTo>
                    <a:lnTo>
                      <a:pt x="11748" y="58324"/>
                    </a:lnTo>
                    <a:lnTo>
                      <a:pt x="10979" y="58137"/>
                    </a:lnTo>
                    <a:lnTo>
                      <a:pt x="10896" y="58116"/>
                    </a:lnTo>
                    <a:lnTo>
                      <a:pt x="10875" y="58116"/>
                    </a:lnTo>
                    <a:lnTo>
                      <a:pt x="10397" y="57971"/>
                    </a:lnTo>
                    <a:lnTo>
                      <a:pt x="9939" y="57825"/>
                    </a:lnTo>
                    <a:lnTo>
                      <a:pt x="9461" y="57659"/>
                    </a:lnTo>
                    <a:lnTo>
                      <a:pt x="9003" y="57493"/>
                    </a:lnTo>
                    <a:lnTo>
                      <a:pt x="8567" y="57306"/>
                    </a:lnTo>
                    <a:lnTo>
                      <a:pt x="8109" y="57118"/>
                    </a:lnTo>
                    <a:lnTo>
                      <a:pt x="7673" y="56910"/>
                    </a:lnTo>
                    <a:lnTo>
                      <a:pt x="7236" y="56703"/>
                    </a:lnTo>
                    <a:lnTo>
                      <a:pt x="6799" y="56474"/>
                    </a:lnTo>
                    <a:lnTo>
                      <a:pt x="6384" y="56224"/>
                    </a:lnTo>
                    <a:lnTo>
                      <a:pt x="5968" y="55975"/>
                    </a:lnTo>
                    <a:lnTo>
                      <a:pt x="5552" y="55704"/>
                    </a:lnTo>
                    <a:lnTo>
                      <a:pt x="5157" y="55434"/>
                    </a:lnTo>
                    <a:lnTo>
                      <a:pt x="4762" y="55164"/>
                    </a:lnTo>
                    <a:lnTo>
                      <a:pt x="4367" y="54852"/>
                    </a:lnTo>
                    <a:lnTo>
                      <a:pt x="3972" y="54540"/>
                    </a:lnTo>
                    <a:lnTo>
                      <a:pt x="3556" y="54187"/>
                    </a:lnTo>
                    <a:lnTo>
                      <a:pt x="3181" y="53792"/>
                    </a:lnTo>
                    <a:lnTo>
                      <a:pt x="2994" y="53584"/>
                    </a:lnTo>
                    <a:lnTo>
                      <a:pt x="2828" y="53376"/>
                    </a:lnTo>
                    <a:lnTo>
                      <a:pt x="2682" y="53168"/>
                    </a:lnTo>
                    <a:lnTo>
                      <a:pt x="2537" y="52939"/>
                    </a:lnTo>
                    <a:lnTo>
                      <a:pt x="2412" y="52710"/>
                    </a:lnTo>
                    <a:lnTo>
                      <a:pt x="2287" y="52461"/>
                    </a:lnTo>
                    <a:lnTo>
                      <a:pt x="2183" y="52211"/>
                    </a:lnTo>
                    <a:lnTo>
                      <a:pt x="2100" y="51962"/>
                    </a:lnTo>
                    <a:lnTo>
                      <a:pt x="2038" y="51691"/>
                    </a:lnTo>
                    <a:lnTo>
                      <a:pt x="1975" y="51421"/>
                    </a:lnTo>
                    <a:lnTo>
                      <a:pt x="1934" y="51151"/>
                    </a:lnTo>
                    <a:lnTo>
                      <a:pt x="1913" y="50860"/>
                    </a:lnTo>
                    <a:lnTo>
                      <a:pt x="1934" y="50548"/>
                    </a:lnTo>
                    <a:lnTo>
                      <a:pt x="1975" y="50236"/>
                    </a:lnTo>
                    <a:lnTo>
                      <a:pt x="2059" y="49945"/>
                    </a:lnTo>
                    <a:lnTo>
                      <a:pt x="2183" y="49675"/>
                    </a:lnTo>
                    <a:lnTo>
                      <a:pt x="2308" y="49404"/>
                    </a:lnTo>
                    <a:lnTo>
                      <a:pt x="2454" y="49134"/>
                    </a:lnTo>
                    <a:lnTo>
                      <a:pt x="2745" y="48614"/>
                    </a:lnTo>
                    <a:lnTo>
                      <a:pt x="2786" y="48552"/>
                    </a:lnTo>
                    <a:lnTo>
                      <a:pt x="3098" y="47970"/>
                    </a:lnTo>
                    <a:lnTo>
                      <a:pt x="3452" y="47387"/>
                    </a:lnTo>
                    <a:lnTo>
                      <a:pt x="3784" y="46826"/>
                    </a:lnTo>
                    <a:lnTo>
                      <a:pt x="4159" y="46265"/>
                    </a:lnTo>
                    <a:lnTo>
                      <a:pt x="4533" y="45724"/>
                    </a:lnTo>
                    <a:lnTo>
                      <a:pt x="4928" y="45183"/>
                    </a:lnTo>
                    <a:lnTo>
                      <a:pt x="5344" y="44663"/>
                    </a:lnTo>
                    <a:lnTo>
                      <a:pt x="5781" y="44164"/>
                    </a:lnTo>
                    <a:lnTo>
                      <a:pt x="5801" y="44144"/>
                    </a:lnTo>
                    <a:lnTo>
                      <a:pt x="5947" y="43977"/>
                    </a:lnTo>
                    <a:lnTo>
                      <a:pt x="6113" y="43811"/>
                    </a:lnTo>
                    <a:lnTo>
                      <a:pt x="6134" y="43769"/>
                    </a:lnTo>
                    <a:lnTo>
                      <a:pt x="6155" y="43769"/>
                    </a:lnTo>
                    <a:lnTo>
                      <a:pt x="6196" y="43728"/>
                    </a:lnTo>
                    <a:lnTo>
                      <a:pt x="6196" y="43707"/>
                    </a:lnTo>
                    <a:lnTo>
                      <a:pt x="6238" y="43686"/>
                    </a:lnTo>
                    <a:lnTo>
                      <a:pt x="6259" y="43665"/>
                    </a:lnTo>
                    <a:lnTo>
                      <a:pt x="6280" y="43624"/>
                    </a:lnTo>
                    <a:lnTo>
                      <a:pt x="6363" y="43561"/>
                    </a:lnTo>
                    <a:lnTo>
                      <a:pt x="6384" y="43520"/>
                    </a:lnTo>
                    <a:lnTo>
                      <a:pt x="6446" y="43458"/>
                    </a:lnTo>
                    <a:lnTo>
                      <a:pt x="6529" y="43374"/>
                    </a:lnTo>
                    <a:lnTo>
                      <a:pt x="6716" y="43208"/>
                    </a:lnTo>
                    <a:lnTo>
                      <a:pt x="6903" y="43062"/>
                    </a:lnTo>
                    <a:lnTo>
                      <a:pt x="7070" y="42938"/>
                    </a:lnTo>
                    <a:lnTo>
                      <a:pt x="7257" y="42813"/>
                    </a:lnTo>
                    <a:lnTo>
                      <a:pt x="7444" y="42730"/>
                    </a:lnTo>
                    <a:lnTo>
                      <a:pt x="7631" y="42667"/>
                    </a:lnTo>
                    <a:lnTo>
                      <a:pt x="7818" y="42626"/>
                    </a:lnTo>
                    <a:lnTo>
                      <a:pt x="8234" y="42626"/>
                    </a:lnTo>
                    <a:lnTo>
                      <a:pt x="8442" y="42667"/>
                    </a:lnTo>
                    <a:lnTo>
                      <a:pt x="8671" y="42730"/>
                    </a:lnTo>
                    <a:lnTo>
                      <a:pt x="8899" y="42813"/>
                    </a:lnTo>
                    <a:lnTo>
                      <a:pt x="9295" y="43000"/>
                    </a:lnTo>
                    <a:lnTo>
                      <a:pt x="9710" y="43208"/>
                    </a:lnTo>
                    <a:lnTo>
                      <a:pt x="10480" y="43624"/>
                    </a:lnTo>
                    <a:lnTo>
                      <a:pt x="10875" y="43832"/>
                    </a:lnTo>
                    <a:lnTo>
                      <a:pt x="11291" y="44040"/>
                    </a:lnTo>
                    <a:lnTo>
                      <a:pt x="11686" y="44206"/>
                    </a:lnTo>
                    <a:lnTo>
                      <a:pt x="12122" y="44352"/>
                    </a:lnTo>
                    <a:lnTo>
                      <a:pt x="12684" y="44497"/>
                    </a:lnTo>
                    <a:lnTo>
                      <a:pt x="13245" y="44643"/>
                    </a:lnTo>
                    <a:lnTo>
                      <a:pt x="13827" y="44747"/>
                    </a:lnTo>
                    <a:lnTo>
                      <a:pt x="14389" y="44851"/>
                    </a:lnTo>
                    <a:lnTo>
                      <a:pt x="14950" y="44934"/>
                    </a:lnTo>
                    <a:lnTo>
                      <a:pt x="15512" y="44996"/>
                    </a:lnTo>
                    <a:lnTo>
                      <a:pt x="16094" y="45017"/>
                    </a:lnTo>
                    <a:lnTo>
                      <a:pt x="16655" y="45038"/>
                    </a:lnTo>
                    <a:lnTo>
                      <a:pt x="17279" y="45017"/>
                    </a:lnTo>
                    <a:lnTo>
                      <a:pt x="17882" y="44975"/>
                    </a:lnTo>
                    <a:lnTo>
                      <a:pt x="18506" y="44913"/>
                    </a:lnTo>
                    <a:lnTo>
                      <a:pt x="19129" y="44788"/>
                    </a:lnTo>
                    <a:lnTo>
                      <a:pt x="19254" y="44767"/>
                    </a:lnTo>
                    <a:lnTo>
                      <a:pt x="19317" y="44767"/>
                    </a:lnTo>
                    <a:lnTo>
                      <a:pt x="19462" y="44726"/>
                    </a:lnTo>
                    <a:lnTo>
                      <a:pt x="19483" y="44726"/>
                    </a:lnTo>
                    <a:lnTo>
                      <a:pt x="19732" y="44663"/>
                    </a:lnTo>
                    <a:lnTo>
                      <a:pt x="19753" y="44663"/>
                    </a:lnTo>
                    <a:lnTo>
                      <a:pt x="19836" y="44643"/>
                    </a:lnTo>
                    <a:lnTo>
                      <a:pt x="19857" y="44622"/>
                    </a:lnTo>
                    <a:lnTo>
                      <a:pt x="19940" y="44601"/>
                    </a:lnTo>
                    <a:lnTo>
                      <a:pt x="19961" y="44601"/>
                    </a:lnTo>
                    <a:lnTo>
                      <a:pt x="20044" y="44580"/>
                    </a:lnTo>
                    <a:lnTo>
                      <a:pt x="20647" y="44393"/>
                    </a:lnTo>
                    <a:lnTo>
                      <a:pt x="21022" y="44248"/>
                    </a:lnTo>
                    <a:lnTo>
                      <a:pt x="21396" y="44081"/>
                    </a:lnTo>
                    <a:lnTo>
                      <a:pt x="21729" y="43915"/>
                    </a:lnTo>
                    <a:lnTo>
                      <a:pt x="22040" y="43707"/>
                    </a:lnTo>
                    <a:lnTo>
                      <a:pt x="22352" y="43478"/>
                    </a:lnTo>
                    <a:lnTo>
                      <a:pt x="22623" y="43229"/>
                    </a:lnTo>
                    <a:lnTo>
                      <a:pt x="22893" y="42958"/>
                    </a:lnTo>
                    <a:lnTo>
                      <a:pt x="23122" y="42688"/>
                    </a:lnTo>
                    <a:lnTo>
                      <a:pt x="23330" y="42376"/>
                    </a:lnTo>
                    <a:lnTo>
                      <a:pt x="23517" y="42064"/>
                    </a:lnTo>
                    <a:lnTo>
                      <a:pt x="23662" y="41752"/>
                    </a:lnTo>
                    <a:lnTo>
                      <a:pt x="23808" y="41420"/>
                    </a:lnTo>
                    <a:lnTo>
                      <a:pt x="23912" y="41066"/>
                    </a:lnTo>
                    <a:lnTo>
                      <a:pt x="23974" y="40734"/>
                    </a:lnTo>
                    <a:lnTo>
                      <a:pt x="24016" y="40359"/>
                    </a:lnTo>
                    <a:lnTo>
                      <a:pt x="24037" y="40006"/>
                    </a:lnTo>
                    <a:lnTo>
                      <a:pt x="24016" y="39694"/>
                    </a:lnTo>
                    <a:lnTo>
                      <a:pt x="23974" y="39257"/>
                    </a:lnTo>
                    <a:lnTo>
                      <a:pt x="23891" y="38821"/>
                    </a:lnTo>
                    <a:lnTo>
                      <a:pt x="23787" y="38405"/>
                    </a:lnTo>
                    <a:lnTo>
                      <a:pt x="23621" y="37989"/>
                    </a:lnTo>
                    <a:lnTo>
                      <a:pt x="23454" y="37615"/>
                    </a:lnTo>
                    <a:lnTo>
                      <a:pt x="23246" y="37240"/>
                    </a:lnTo>
                    <a:lnTo>
                      <a:pt x="23018" y="36887"/>
                    </a:lnTo>
                    <a:lnTo>
                      <a:pt x="22747" y="36554"/>
                    </a:lnTo>
                    <a:lnTo>
                      <a:pt x="22477" y="36242"/>
                    </a:lnTo>
                    <a:lnTo>
                      <a:pt x="22165" y="35951"/>
                    </a:lnTo>
                    <a:lnTo>
                      <a:pt x="21853" y="35681"/>
                    </a:lnTo>
                    <a:lnTo>
                      <a:pt x="21500" y="35452"/>
                    </a:lnTo>
                    <a:lnTo>
                      <a:pt x="21146" y="35244"/>
                    </a:lnTo>
                    <a:lnTo>
                      <a:pt x="20772" y="35078"/>
                    </a:lnTo>
                    <a:lnTo>
                      <a:pt x="20377" y="34953"/>
                    </a:lnTo>
                    <a:lnTo>
                      <a:pt x="19982" y="34849"/>
                    </a:lnTo>
                    <a:lnTo>
                      <a:pt x="19857" y="34828"/>
                    </a:lnTo>
                    <a:lnTo>
                      <a:pt x="19296" y="34745"/>
                    </a:lnTo>
                    <a:lnTo>
                      <a:pt x="18755" y="34704"/>
                    </a:lnTo>
                    <a:lnTo>
                      <a:pt x="18215" y="34683"/>
                    </a:lnTo>
                    <a:lnTo>
                      <a:pt x="17674" y="34683"/>
                    </a:lnTo>
                    <a:lnTo>
                      <a:pt x="16406" y="34662"/>
                    </a:lnTo>
                    <a:lnTo>
                      <a:pt x="15803" y="34641"/>
                    </a:lnTo>
                    <a:lnTo>
                      <a:pt x="15366" y="34600"/>
                    </a:lnTo>
                    <a:lnTo>
                      <a:pt x="15137" y="34558"/>
                    </a:lnTo>
                    <a:lnTo>
                      <a:pt x="14929" y="34517"/>
                    </a:lnTo>
                    <a:lnTo>
                      <a:pt x="14701" y="34433"/>
                    </a:lnTo>
                    <a:lnTo>
                      <a:pt x="14514" y="34329"/>
                    </a:lnTo>
                    <a:lnTo>
                      <a:pt x="14306" y="34205"/>
                    </a:lnTo>
                    <a:lnTo>
                      <a:pt x="14118" y="34059"/>
                    </a:lnTo>
                    <a:lnTo>
                      <a:pt x="13890" y="33810"/>
                    </a:lnTo>
                    <a:lnTo>
                      <a:pt x="13703" y="33539"/>
                    </a:lnTo>
                    <a:lnTo>
                      <a:pt x="13536" y="33248"/>
                    </a:lnTo>
                    <a:lnTo>
                      <a:pt x="13432" y="32936"/>
                    </a:lnTo>
                    <a:lnTo>
                      <a:pt x="13391" y="32749"/>
                    </a:lnTo>
                    <a:lnTo>
                      <a:pt x="13308" y="32188"/>
                    </a:lnTo>
                    <a:lnTo>
                      <a:pt x="13245" y="31647"/>
                    </a:lnTo>
                    <a:lnTo>
                      <a:pt x="13204" y="31107"/>
                    </a:lnTo>
                    <a:lnTo>
                      <a:pt x="13183" y="30566"/>
                    </a:lnTo>
                    <a:lnTo>
                      <a:pt x="13204" y="29859"/>
                    </a:lnTo>
                    <a:lnTo>
                      <a:pt x="13287" y="29152"/>
                    </a:lnTo>
                    <a:lnTo>
                      <a:pt x="13328" y="28819"/>
                    </a:lnTo>
                    <a:lnTo>
                      <a:pt x="13411" y="28466"/>
                    </a:lnTo>
                    <a:lnTo>
                      <a:pt x="13474" y="28112"/>
                    </a:lnTo>
                    <a:lnTo>
                      <a:pt x="13578" y="27759"/>
                    </a:lnTo>
                    <a:lnTo>
                      <a:pt x="13703" y="27405"/>
                    </a:lnTo>
                    <a:lnTo>
                      <a:pt x="13848" y="27094"/>
                    </a:lnTo>
                    <a:lnTo>
                      <a:pt x="14014" y="26823"/>
                    </a:lnTo>
                    <a:lnTo>
                      <a:pt x="14118" y="26698"/>
                    </a:lnTo>
                    <a:lnTo>
                      <a:pt x="14222" y="26574"/>
                    </a:lnTo>
                    <a:lnTo>
                      <a:pt x="14347" y="26470"/>
                    </a:lnTo>
                    <a:lnTo>
                      <a:pt x="14472" y="26366"/>
                    </a:lnTo>
                    <a:lnTo>
                      <a:pt x="14617" y="26283"/>
                    </a:lnTo>
                    <a:lnTo>
                      <a:pt x="14763" y="26199"/>
                    </a:lnTo>
                    <a:lnTo>
                      <a:pt x="14929" y="26116"/>
                    </a:lnTo>
                    <a:lnTo>
                      <a:pt x="15096" y="26054"/>
                    </a:lnTo>
                    <a:lnTo>
                      <a:pt x="15470" y="25971"/>
                    </a:lnTo>
                    <a:lnTo>
                      <a:pt x="15990" y="25867"/>
                    </a:lnTo>
                    <a:lnTo>
                      <a:pt x="16510" y="25804"/>
                    </a:lnTo>
                    <a:lnTo>
                      <a:pt x="17570" y="25680"/>
                    </a:lnTo>
                    <a:lnTo>
                      <a:pt x="18630" y="25576"/>
                    </a:lnTo>
                    <a:lnTo>
                      <a:pt x="19670" y="25472"/>
                    </a:lnTo>
                    <a:lnTo>
                      <a:pt x="20169" y="25409"/>
                    </a:lnTo>
                    <a:lnTo>
                      <a:pt x="20647" y="25305"/>
                    </a:lnTo>
                    <a:lnTo>
                      <a:pt x="21126" y="25181"/>
                    </a:lnTo>
                    <a:lnTo>
                      <a:pt x="21562" y="25014"/>
                    </a:lnTo>
                    <a:lnTo>
                      <a:pt x="22020" y="24827"/>
                    </a:lnTo>
                    <a:lnTo>
                      <a:pt x="22436" y="24619"/>
                    </a:lnTo>
                    <a:lnTo>
                      <a:pt x="22851" y="24370"/>
                    </a:lnTo>
                    <a:lnTo>
                      <a:pt x="23246" y="24079"/>
                    </a:lnTo>
                    <a:lnTo>
                      <a:pt x="23267" y="24079"/>
                    </a:lnTo>
                    <a:lnTo>
                      <a:pt x="23662" y="23746"/>
                    </a:lnTo>
                    <a:lnTo>
                      <a:pt x="23995" y="23434"/>
                    </a:lnTo>
                    <a:lnTo>
                      <a:pt x="24245" y="23164"/>
                    </a:lnTo>
                    <a:lnTo>
                      <a:pt x="24432" y="22914"/>
                    </a:lnTo>
                    <a:lnTo>
                      <a:pt x="24619" y="22644"/>
                    </a:lnTo>
                    <a:lnTo>
                      <a:pt x="24764" y="22374"/>
                    </a:lnTo>
                    <a:lnTo>
                      <a:pt x="24889" y="22103"/>
                    </a:lnTo>
                    <a:lnTo>
                      <a:pt x="24993" y="21812"/>
                    </a:lnTo>
                    <a:lnTo>
                      <a:pt x="25076" y="21500"/>
                    </a:lnTo>
                    <a:lnTo>
                      <a:pt x="25139" y="21188"/>
                    </a:lnTo>
                    <a:lnTo>
                      <a:pt x="25159" y="20918"/>
                    </a:lnTo>
                    <a:lnTo>
                      <a:pt x="25180" y="20627"/>
                    </a:lnTo>
                    <a:lnTo>
                      <a:pt x="25180" y="20336"/>
                    </a:lnTo>
                    <a:lnTo>
                      <a:pt x="25159" y="20024"/>
                    </a:lnTo>
                    <a:lnTo>
                      <a:pt x="25097" y="19359"/>
                    </a:lnTo>
                    <a:lnTo>
                      <a:pt x="24972" y="18631"/>
                    </a:lnTo>
                    <a:lnTo>
                      <a:pt x="24889" y="18277"/>
                    </a:lnTo>
                    <a:lnTo>
                      <a:pt x="24806" y="17945"/>
                    </a:lnTo>
                    <a:lnTo>
                      <a:pt x="24702" y="17612"/>
                    </a:lnTo>
                    <a:lnTo>
                      <a:pt x="24577" y="17300"/>
                    </a:lnTo>
                    <a:lnTo>
                      <a:pt x="24452" y="17009"/>
                    </a:lnTo>
                    <a:lnTo>
                      <a:pt x="24307" y="16718"/>
                    </a:lnTo>
                    <a:lnTo>
                      <a:pt x="24161" y="16448"/>
                    </a:lnTo>
                    <a:lnTo>
                      <a:pt x="23974" y="16177"/>
                    </a:lnTo>
                    <a:lnTo>
                      <a:pt x="23808" y="15928"/>
                    </a:lnTo>
                    <a:lnTo>
                      <a:pt x="23621" y="15699"/>
                    </a:lnTo>
                    <a:lnTo>
                      <a:pt x="23413" y="15470"/>
                    </a:lnTo>
                    <a:lnTo>
                      <a:pt x="23205" y="15262"/>
                    </a:lnTo>
                    <a:lnTo>
                      <a:pt x="22997" y="15055"/>
                    </a:lnTo>
                    <a:lnTo>
                      <a:pt x="22768" y="14867"/>
                    </a:lnTo>
                    <a:lnTo>
                      <a:pt x="22540" y="14680"/>
                    </a:lnTo>
                    <a:lnTo>
                      <a:pt x="22290" y="14514"/>
                    </a:lnTo>
                    <a:lnTo>
                      <a:pt x="22040" y="14368"/>
                    </a:lnTo>
                    <a:lnTo>
                      <a:pt x="21791" y="14223"/>
                    </a:lnTo>
                    <a:lnTo>
                      <a:pt x="21271" y="13952"/>
                    </a:lnTo>
                    <a:lnTo>
                      <a:pt x="20731" y="13745"/>
                    </a:lnTo>
                    <a:lnTo>
                      <a:pt x="20169" y="13557"/>
                    </a:lnTo>
                    <a:lnTo>
                      <a:pt x="19608" y="13433"/>
                    </a:lnTo>
                    <a:lnTo>
                      <a:pt x="19046" y="13329"/>
                    </a:lnTo>
                    <a:lnTo>
                      <a:pt x="18485" y="13266"/>
                    </a:lnTo>
                    <a:lnTo>
                      <a:pt x="17924" y="13246"/>
                    </a:lnTo>
                    <a:lnTo>
                      <a:pt x="17321" y="13266"/>
                    </a:lnTo>
                    <a:lnTo>
                      <a:pt x="16718" y="13350"/>
                    </a:lnTo>
                    <a:lnTo>
                      <a:pt x="16156" y="13453"/>
                    </a:lnTo>
                    <a:lnTo>
                      <a:pt x="15595" y="13599"/>
                    </a:lnTo>
                    <a:lnTo>
                      <a:pt x="15033" y="13807"/>
                    </a:lnTo>
                    <a:lnTo>
                      <a:pt x="14472" y="14015"/>
                    </a:lnTo>
                    <a:lnTo>
                      <a:pt x="13931" y="14264"/>
                    </a:lnTo>
                    <a:lnTo>
                      <a:pt x="13391" y="14514"/>
                    </a:lnTo>
                    <a:lnTo>
                      <a:pt x="12871" y="14784"/>
                    </a:lnTo>
                    <a:lnTo>
                      <a:pt x="12330" y="15075"/>
                    </a:lnTo>
                    <a:lnTo>
                      <a:pt x="11311" y="15678"/>
                    </a:lnTo>
                    <a:lnTo>
                      <a:pt x="10646" y="16073"/>
                    </a:lnTo>
                    <a:lnTo>
                      <a:pt x="10313" y="16260"/>
                    </a:lnTo>
                    <a:lnTo>
                      <a:pt x="9960" y="16448"/>
                    </a:lnTo>
                    <a:lnTo>
                      <a:pt x="9606" y="16593"/>
                    </a:lnTo>
                    <a:lnTo>
                      <a:pt x="9253" y="16718"/>
                    </a:lnTo>
                    <a:lnTo>
                      <a:pt x="8879" y="16822"/>
                    </a:lnTo>
                    <a:lnTo>
                      <a:pt x="8484" y="16905"/>
                    </a:lnTo>
                    <a:lnTo>
                      <a:pt x="8172" y="16926"/>
                    </a:lnTo>
                    <a:lnTo>
                      <a:pt x="7943" y="16905"/>
                    </a:lnTo>
                    <a:lnTo>
                      <a:pt x="7735" y="16863"/>
                    </a:lnTo>
                    <a:lnTo>
                      <a:pt x="7527" y="16801"/>
                    </a:lnTo>
                    <a:lnTo>
                      <a:pt x="7340" y="16718"/>
                    </a:lnTo>
                    <a:lnTo>
                      <a:pt x="7174" y="16614"/>
                    </a:lnTo>
                    <a:lnTo>
                      <a:pt x="7007" y="16468"/>
                    </a:lnTo>
                    <a:lnTo>
                      <a:pt x="6862" y="16302"/>
                    </a:lnTo>
                    <a:lnTo>
                      <a:pt x="6737" y="16094"/>
                    </a:lnTo>
                    <a:lnTo>
                      <a:pt x="6321" y="15366"/>
                    </a:lnTo>
                    <a:lnTo>
                      <a:pt x="5947" y="14597"/>
                    </a:lnTo>
                    <a:lnTo>
                      <a:pt x="5614" y="13828"/>
                    </a:lnTo>
                    <a:lnTo>
                      <a:pt x="5469" y="13433"/>
                    </a:lnTo>
                    <a:lnTo>
                      <a:pt x="5344" y="13038"/>
                    </a:lnTo>
                    <a:lnTo>
                      <a:pt x="5219" y="12643"/>
                    </a:lnTo>
                    <a:lnTo>
                      <a:pt x="5115" y="12247"/>
                    </a:lnTo>
                    <a:lnTo>
                      <a:pt x="5032" y="11832"/>
                    </a:lnTo>
                    <a:lnTo>
                      <a:pt x="4949" y="11416"/>
                    </a:lnTo>
                    <a:lnTo>
                      <a:pt x="4886" y="11000"/>
                    </a:lnTo>
                    <a:lnTo>
                      <a:pt x="4824" y="10584"/>
                    </a:lnTo>
                    <a:lnTo>
                      <a:pt x="4782" y="10168"/>
                    </a:lnTo>
                    <a:lnTo>
                      <a:pt x="4762" y="9732"/>
                    </a:lnTo>
                    <a:lnTo>
                      <a:pt x="4762" y="9544"/>
                    </a:lnTo>
                    <a:lnTo>
                      <a:pt x="4762" y="9295"/>
                    </a:lnTo>
                    <a:lnTo>
                      <a:pt x="4782" y="9066"/>
                    </a:lnTo>
                    <a:lnTo>
                      <a:pt x="4824" y="8837"/>
                    </a:lnTo>
                    <a:lnTo>
                      <a:pt x="4866" y="8609"/>
                    </a:lnTo>
                    <a:lnTo>
                      <a:pt x="4928" y="8401"/>
                    </a:lnTo>
                    <a:lnTo>
                      <a:pt x="5011" y="8193"/>
                    </a:lnTo>
                    <a:lnTo>
                      <a:pt x="5094" y="7985"/>
                    </a:lnTo>
                    <a:lnTo>
                      <a:pt x="5198" y="7798"/>
                    </a:lnTo>
                    <a:lnTo>
                      <a:pt x="5302" y="7590"/>
                    </a:lnTo>
                    <a:lnTo>
                      <a:pt x="5427" y="7403"/>
                    </a:lnTo>
                    <a:lnTo>
                      <a:pt x="5552" y="7236"/>
                    </a:lnTo>
                    <a:lnTo>
                      <a:pt x="5718" y="7070"/>
                    </a:lnTo>
                    <a:lnTo>
                      <a:pt x="5864" y="6904"/>
                    </a:lnTo>
                    <a:lnTo>
                      <a:pt x="6051" y="6737"/>
                    </a:lnTo>
                    <a:lnTo>
                      <a:pt x="6425" y="6425"/>
                    </a:lnTo>
                    <a:lnTo>
                      <a:pt x="6862" y="6114"/>
                    </a:lnTo>
                    <a:lnTo>
                      <a:pt x="7319" y="5823"/>
                    </a:lnTo>
                    <a:lnTo>
                      <a:pt x="7756" y="5552"/>
                    </a:lnTo>
                    <a:lnTo>
                      <a:pt x="8213" y="5282"/>
                    </a:lnTo>
                    <a:lnTo>
                      <a:pt x="9149" y="4783"/>
                    </a:lnTo>
                    <a:lnTo>
                      <a:pt x="10105" y="4325"/>
                    </a:lnTo>
                    <a:lnTo>
                      <a:pt x="11062" y="3889"/>
                    </a:lnTo>
                    <a:lnTo>
                      <a:pt x="12060" y="3494"/>
                    </a:lnTo>
                    <a:lnTo>
                      <a:pt x="13037" y="3099"/>
                    </a:lnTo>
                    <a:lnTo>
                      <a:pt x="14035" y="2745"/>
                    </a:lnTo>
                    <a:lnTo>
                      <a:pt x="14638" y="2537"/>
                    </a:lnTo>
                    <a:lnTo>
                      <a:pt x="15241" y="2329"/>
                    </a:lnTo>
                    <a:lnTo>
                      <a:pt x="15844" y="2163"/>
                    </a:lnTo>
                    <a:lnTo>
                      <a:pt x="16468" y="2017"/>
                    </a:lnTo>
                    <a:lnTo>
                      <a:pt x="17071" y="1893"/>
                    </a:lnTo>
                    <a:lnTo>
                      <a:pt x="17695" y="1809"/>
                    </a:lnTo>
                    <a:lnTo>
                      <a:pt x="18319" y="1747"/>
                    </a:lnTo>
                    <a:lnTo>
                      <a:pt x="18942" y="1726"/>
                    </a:lnTo>
                    <a:close/>
                    <a:moveTo>
                      <a:pt x="19233" y="1"/>
                    </a:moveTo>
                    <a:lnTo>
                      <a:pt x="18339" y="21"/>
                    </a:lnTo>
                    <a:lnTo>
                      <a:pt x="17404" y="84"/>
                    </a:lnTo>
                    <a:lnTo>
                      <a:pt x="16489" y="188"/>
                    </a:lnTo>
                    <a:lnTo>
                      <a:pt x="15574" y="333"/>
                    </a:lnTo>
                    <a:lnTo>
                      <a:pt x="15075" y="437"/>
                    </a:lnTo>
                    <a:lnTo>
                      <a:pt x="14576" y="562"/>
                    </a:lnTo>
                    <a:lnTo>
                      <a:pt x="14098" y="687"/>
                    </a:lnTo>
                    <a:lnTo>
                      <a:pt x="13640" y="832"/>
                    </a:lnTo>
                    <a:lnTo>
                      <a:pt x="13162" y="999"/>
                    </a:lnTo>
                    <a:lnTo>
                      <a:pt x="12705" y="1165"/>
                    </a:lnTo>
                    <a:lnTo>
                      <a:pt x="11790" y="1560"/>
                    </a:lnTo>
                    <a:lnTo>
                      <a:pt x="10896" y="1955"/>
                    </a:lnTo>
                    <a:lnTo>
                      <a:pt x="10001" y="2392"/>
                    </a:lnTo>
                    <a:lnTo>
                      <a:pt x="8234" y="3307"/>
                    </a:lnTo>
                    <a:lnTo>
                      <a:pt x="7756" y="3577"/>
                    </a:lnTo>
                    <a:lnTo>
                      <a:pt x="7278" y="3847"/>
                    </a:lnTo>
                    <a:lnTo>
                      <a:pt x="6841" y="4159"/>
                    </a:lnTo>
                    <a:lnTo>
                      <a:pt x="6404" y="4471"/>
                    </a:lnTo>
                    <a:lnTo>
                      <a:pt x="5968" y="4804"/>
                    </a:lnTo>
                    <a:lnTo>
                      <a:pt x="5552" y="5157"/>
                    </a:lnTo>
                    <a:lnTo>
                      <a:pt x="5157" y="5531"/>
                    </a:lnTo>
                    <a:lnTo>
                      <a:pt x="4762" y="5906"/>
                    </a:lnTo>
                    <a:lnTo>
                      <a:pt x="4346" y="6363"/>
                    </a:lnTo>
                    <a:lnTo>
                      <a:pt x="3951" y="6841"/>
                    </a:lnTo>
                    <a:lnTo>
                      <a:pt x="3784" y="7091"/>
                    </a:lnTo>
                    <a:lnTo>
                      <a:pt x="3618" y="7340"/>
                    </a:lnTo>
                    <a:lnTo>
                      <a:pt x="3473" y="7590"/>
                    </a:lnTo>
                    <a:lnTo>
                      <a:pt x="3327" y="7860"/>
                    </a:lnTo>
                    <a:lnTo>
                      <a:pt x="3202" y="8131"/>
                    </a:lnTo>
                    <a:lnTo>
                      <a:pt x="3098" y="8401"/>
                    </a:lnTo>
                    <a:lnTo>
                      <a:pt x="2994" y="8692"/>
                    </a:lnTo>
                    <a:lnTo>
                      <a:pt x="2932" y="8983"/>
                    </a:lnTo>
                    <a:lnTo>
                      <a:pt x="2890" y="9274"/>
                    </a:lnTo>
                    <a:lnTo>
                      <a:pt x="2849" y="9586"/>
                    </a:lnTo>
                    <a:lnTo>
                      <a:pt x="2828" y="9898"/>
                    </a:lnTo>
                    <a:lnTo>
                      <a:pt x="2849" y="10210"/>
                    </a:lnTo>
                    <a:lnTo>
                      <a:pt x="2890" y="10688"/>
                    </a:lnTo>
                    <a:lnTo>
                      <a:pt x="2953" y="11166"/>
                    </a:lnTo>
                    <a:lnTo>
                      <a:pt x="3015" y="11644"/>
                    </a:lnTo>
                    <a:lnTo>
                      <a:pt x="3098" y="12123"/>
                    </a:lnTo>
                    <a:lnTo>
                      <a:pt x="3202" y="12601"/>
                    </a:lnTo>
                    <a:lnTo>
                      <a:pt x="3327" y="13058"/>
                    </a:lnTo>
                    <a:lnTo>
                      <a:pt x="3452" y="13516"/>
                    </a:lnTo>
                    <a:lnTo>
                      <a:pt x="3597" y="13952"/>
                    </a:lnTo>
                    <a:lnTo>
                      <a:pt x="3764" y="14410"/>
                    </a:lnTo>
                    <a:lnTo>
                      <a:pt x="3951" y="14847"/>
                    </a:lnTo>
                    <a:lnTo>
                      <a:pt x="4159" y="15283"/>
                    </a:lnTo>
                    <a:lnTo>
                      <a:pt x="4387" y="15699"/>
                    </a:lnTo>
                    <a:lnTo>
                      <a:pt x="4616" y="16115"/>
                    </a:lnTo>
                    <a:lnTo>
                      <a:pt x="4886" y="16531"/>
                    </a:lnTo>
                    <a:lnTo>
                      <a:pt x="5157" y="16926"/>
                    </a:lnTo>
                    <a:lnTo>
                      <a:pt x="5448" y="17321"/>
                    </a:lnTo>
                    <a:lnTo>
                      <a:pt x="5801" y="17737"/>
                    </a:lnTo>
                    <a:lnTo>
                      <a:pt x="6176" y="18132"/>
                    </a:lnTo>
                    <a:lnTo>
                      <a:pt x="6363" y="18298"/>
                    </a:lnTo>
                    <a:lnTo>
                      <a:pt x="6550" y="18465"/>
                    </a:lnTo>
                    <a:lnTo>
                      <a:pt x="6758" y="18610"/>
                    </a:lnTo>
                    <a:lnTo>
                      <a:pt x="6966" y="18735"/>
                    </a:lnTo>
                    <a:lnTo>
                      <a:pt x="7174" y="18860"/>
                    </a:lnTo>
                    <a:lnTo>
                      <a:pt x="7402" y="18964"/>
                    </a:lnTo>
                    <a:lnTo>
                      <a:pt x="7631" y="19068"/>
                    </a:lnTo>
                    <a:lnTo>
                      <a:pt x="7860" y="19151"/>
                    </a:lnTo>
                    <a:lnTo>
                      <a:pt x="8089" y="19192"/>
                    </a:lnTo>
                    <a:lnTo>
                      <a:pt x="8338" y="19255"/>
                    </a:lnTo>
                    <a:lnTo>
                      <a:pt x="8588" y="19275"/>
                    </a:lnTo>
                    <a:lnTo>
                      <a:pt x="9107" y="19275"/>
                    </a:lnTo>
                    <a:lnTo>
                      <a:pt x="9357" y="19255"/>
                    </a:lnTo>
                    <a:lnTo>
                      <a:pt x="9606" y="19213"/>
                    </a:lnTo>
                    <a:lnTo>
                      <a:pt x="9877" y="19151"/>
                    </a:lnTo>
                    <a:lnTo>
                      <a:pt x="10417" y="19005"/>
                    </a:lnTo>
                    <a:lnTo>
                      <a:pt x="10937" y="18818"/>
                    </a:lnTo>
                    <a:lnTo>
                      <a:pt x="11457" y="18610"/>
                    </a:lnTo>
                    <a:lnTo>
                      <a:pt x="11956" y="18381"/>
                    </a:lnTo>
                    <a:lnTo>
                      <a:pt x="12476" y="18111"/>
                    </a:lnTo>
                    <a:lnTo>
                      <a:pt x="12975" y="17841"/>
                    </a:lnTo>
                    <a:lnTo>
                      <a:pt x="13973" y="17300"/>
                    </a:lnTo>
                    <a:lnTo>
                      <a:pt x="14472" y="17051"/>
                    </a:lnTo>
                    <a:lnTo>
                      <a:pt x="14992" y="16822"/>
                    </a:lnTo>
                    <a:lnTo>
                      <a:pt x="15512" y="16614"/>
                    </a:lnTo>
                    <a:lnTo>
                      <a:pt x="16073" y="16427"/>
                    </a:lnTo>
                    <a:lnTo>
                      <a:pt x="16593" y="16302"/>
                    </a:lnTo>
                    <a:lnTo>
                      <a:pt x="17113" y="16198"/>
                    </a:lnTo>
                    <a:lnTo>
                      <a:pt x="17632" y="16136"/>
                    </a:lnTo>
                    <a:lnTo>
                      <a:pt x="18152" y="16115"/>
                    </a:lnTo>
                    <a:lnTo>
                      <a:pt x="18568" y="16136"/>
                    </a:lnTo>
                    <a:lnTo>
                      <a:pt x="19005" y="16177"/>
                    </a:lnTo>
                    <a:lnTo>
                      <a:pt x="19421" y="16260"/>
                    </a:lnTo>
                    <a:lnTo>
                      <a:pt x="19836" y="16364"/>
                    </a:lnTo>
                    <a:lnTo>
                      <a:pt x="20252" y="16510"/>
                    </a:lnTo>
                    <a:lnTo>
                      <a:pt x="20647" y="16697"/>
                    </a:lnTo>
                    <a:lnTo>
                      <a:pt x="21063" y="16926"/>
                    </a:lnTo>
                    <a:lnTo>
                      <a:pt x="21437" y="17175"/>
                    </a:lnTo>
                    <a:lnTo>
                      <a:pt x="21687" y="17383"/>
                    </a:lnTo>
                    <a:lnTo>
                      <a:pt x="21916" y="17612"/>
                    </a:lnTo>
                    <a:lnTo>
                      <a:pt x="22124" y="17841"/>
                    </a:lnTo>
                    <a:lnTo>
                      <a:pt x="22311" y="18090"/>
                    </a:lnTo>
                    <a:lnTo>
                      <a:pt x="22498" y="18361"/>
                    </a:lnTo>
                    <a:lnTo>
                      <a:pt x="22664" y="18631"/>
                    </a:lnTo>
                    <a:lnTo>
                      <a:pt x="22997" y="19171"/>
                    </a:lnTo>
                    <a:lnTo>
                      <a:pt x="23143" y="19442"/>
                    </a:lnTo>
                    <a:lnTo>
                      <a:pt x="23267" y="19712"/>
                    </a:lnTo>
                    <a:lnTo>
                      <a:pt x="23371" y="19982"/>
                    </a:lnTo>
                    <a:lnTo>
                      <a:pt x="23434" y="20232"/>
                    </a:lnTo>
                    <a:lnTo>
                      <a:pt x="23475" y="20502"/>
                    </a:lnTo>
                    <a:lnTo>
                      <a:pt x="23496" y="20752"/>
                    </a:lnTo>
                    <a:lnTo>
                      <a:pt x="23496" y="21001"/>
                    </a:lnTo>
                    <a:lnTo>
                      <a:pt x="23454" y="21230"/>
                    </a:lnTo>
                    <a:lnTo>
                      <a:pt x="23392" y="21479"/>
                    </a:lnTo>
                    <a:lnTo>
                      <a:pt x="23309" y="21708"/>
                    </a:lnTo>
                    <a:lnTo>
                      <a:pt x="23184" y="21916"/>
                    </a:lnTo>
                    <a:lnTo>
                      <a:pt x="23059" y="22145"/>
                    </a:lnTo>
                    <a:lnTo>
                      <a:pt x="22893" y="22353"/>
                    </a:lnTo>
                    <a:lnTo>
                      <a:pt x="22706" y="22561"/>
                    </a:lnTo>
                    <a:lnTo>
                      <a:pt x="22477" y="22748"/>
                    </a:lnTo>
                    <a:lnTo>
                      <a:pt x="22248" y="22935"/>
                    </a:lnTo>
                    <a:lnTo>
                      <a:pt x="22040" y="23060"/>
                    </a:lnTo>
                    <a:lnTo>
                      <a:pt x="21853" y="23185"/>
                    </a:lnTo>
                    <a:lnTo>
                      <a:pt x="21437" y="23372"/>
                    </a:lnTo>
                    <a:lnTo>
                      <a:pt x="21022" y="23517"/>
                    </a:lnTo>
                    <a:lnTo>
                      <a:pt x="20585" y="23663"/>
                    </a:lnTo>
                    <a:lnTo>
                      <a:pt x="20024" y="23787"/>
                    </a:lnTo>
                    <a:lnTo>
                      <a:pt x="19462" y="23891"/>
                    </a:lnTo>
                    <a:lnTo>
                      <a:pt x="18880" y="23975"/>
                    </a:lnTo>
                    <a:lnTo>
                      <a:pt x="18319" y="24016"/>
                    </a:lnTo>
                    <a:lnTo>
                      <a:pt x="17154" y="24120"/>
                    </a:lnTo>
                    <a:lnTo>
                      <a:pt x="16593" y="24183"/>
                    </a:lnTo>
                    <a:lnTo>
                      <a:pt x="16011" y="24266"/>
                    </a:lnTo>
                    <a:lnTo>
                      <a:pt x="15574" y="24349"/>
                    </a:lnTo>
                    <a:lnTo>
                      <a:pt x="15179" y="24453"/>
                    </a:lnTo>
                    <a:lnTo>
                      <a:pt x="14784" y="24598"/>
                    </a:lnTo>
                    <a:lnTo>
                      <a:pt x="14410" y="24744"/>
                    </a:lnTo>
                    <a:lnTo>
                      <a:pt x="14077" y="24910"/>
                    </a:lnTo>
                    <a:lnTo>
                      <a:pt x="13765" y="25118"/>
                    </a:lnTo>
                    <a:lnTo>
                      <a:pt x="13474" y="25326"/>
                    </a:lnTo>
                    <a:lnTo>
                      <a:pt x="13204" y="25555"/>
                    </a:lnTo>
                    <a:lnTo>
                      <a:pt x="12954" y="25825"/>
                    </a:lnTo>
                    <a:lnTo>
                      <a:pt x="12746" y="26116"/>
                    </a:lnTo>
                    <a:lnTo>
                      <a:pt x="12538" y="26428"/>
                    </a:lnTo>
                    <a:lnTo>
                      <a:pt x="12372" y="26761"/>
                    </a:lnTo>
                    <a:lnTo>
                      <a:pt x="12206" y="27114"/>
                    </a:lnTo>
                    <a:lnTo>
                      <a:pt x="12081" y="27509"/>
                    </a:lnTo>
                    <a:lnTo>
                      <a:pt x="11977" y="27925"/>
                    </a:lnTo>
                    <a:lnTo>
                      <a:pt x="11894" y="28362"/>
                    </a:lnTo>
                    <a:lnTo>
                      <a:pt x="11810" y="28965"/>
                    </a:lnTo>
                    <a:lnTo>
                      <a:pt x="11769" y="29589"/>
                    </a:lnTo>
                    <a:lnTo>
                      <a:pt x="11748" y="30192"/>
                    </a:lnTo>
                    <a:lnTo>
                      <a:pt x="11769" y="30795"/>
                    </a:lnTo>
                    <a:lnTo>
                      <a:pt x="11810" y="31398"/>
                    </a:lnTo>
                    <a:lnTo>
                      <a:pt x="11873" y="32001"/>
                    </a:lnTo>
                    <a:lnTo>
                      <a:pt x="11956" y="32604"/>
                    </a:lnTo>
                    <a:lnTo>
                      <a:pt x="12081" y="33207"/>
                    </a:lnTo>
                    <a:lnTo>
                      <a:pt x="12206" y="33851"/>
                    </a:lnTo>
                    <a:lnTo>
                      <a:pt x="12372" y="34475"/>
                    </a:lnTo>
                    <a:lnTo>
                      <a:pt x="12497" y="34849"/>
                    </a:lnTo>
                    <a:lnTo>
                      <a:pt x="12642" y="35161"/>
                    </a:lnTo>
                    <a:lnTo>
                      <a:pt x="12829" y="35473"/>
                    </a:lnTo>
                    <a:lnTo>
                      <a:pt x="13058" y="35723"/>
                    </a:lnTo>
                    <a:lnTo>
                      <a:pt x="13328" y="35951"/>
                    </a:lnTo>
                    <a:lnTo>
                      <a:pt x="13619" y="36138"/>
                    </a:lnTo>
                    <a:lnTo>
                      <a:pt x="13952" y="36305"/>
                    </a:lnTo>
                    <a:lnTo>
                      <a:pt x="14326" y="36430"/>
                    </a:lnTo>
                    <a:lnTo>
                      <a:pt x="14701" y="36533"/>
                    </a:lnTo>
                    <a:lnTo>
                      <a:pt x="15075" y="36617"/>
                    </a:lnTo>
                    <a:lnTo>
                      <a:pt x="15449" y="36679"/>
                    </a:lnTo>
                    <a:lnTo>
                      <a:pt x="15823" y="36741"/>
                    </a:lnTo>
                    <a:lnTo>
                      <a:pt x="16593" y="36825"/>
                    </a:lnTo>
                    <a:lnTo>
                      <a:pt x="17362" y="36866"/>
                    </a:lnTo>
                    <a:lnTo>
                      <a:pt x="17820" y="36929"/>
                    </a:lnTo>
                    <a:lnTo>
                      <a:pt x="18277" y="36991"/>
                    </a:lnTo>
                    <a:lnTo>
                      <a:pt x="18693" y="37095"/>
                    </a:lnTo>
                    <a:lnTo>
                      <a:pt x="19067" y="37220"/>
                    </a:lnTo>
                    <a:lnTo>
                      <a:pt x="19441" y="37386"/>
                    </a:lnTo>
                    <a:lnTo>
                      <a:pt x="19795" y="37573"/>
                    </a:lnTo>
                    <a:lnTo>
                      <a:pt x="20107" y="37781"/>
                    </a:lnTo>
                    <a:lnTo>
                      <a:pt x="20398" y="38010"/>
                    </a:lnTo>
                    <a:lnTo>
                      <a:pt x="20668" y="38259"/>
                    </a:lnTo>
                    <a:lnTo>
                      <a:pt x="20918" y="38550"/>
                    </a:lnTo>
                    <a:lnTo>
                      <a:pt x="21126" y="38862"/>
                    </a:lnTo>
                    <a:lnTo>
                      <a:pt x="21313" y="39195"/>
                    </a:lnTo>
                    <a:lnTo>
                      <a:pt x="21458" y="39548"/>
                    </a:lnTo>
                    <a:lnTo>
                      <a:pt x="21583" y="39923"/>
                    </a:lnTo>
                    <a:lnTo>
                      <a:pt x="21687" y="40318"/>
                    </a:lnTo>
                    <a:lnTo>
                      <a:pt x="21749" y="40734"/>
                    </a:lnTo>
                    <a:lnTo>
                      <a:pt x="21791" y="41191"/>
                    </a:lnTo>
                    <a:lnTo>
                      <a:pt x="21791" y="41399"/>
                    </a:lnTo>
                    <a:lnTo>
                      <a:pt x="21770" y="41586"/>
                    </a:lnTo>
                    <a:lnTo>
                      <a:pt x="21729" y="41752"/>
                    </a:lnTo>
                    <a:lnTo>
                      <a:pt x="21687" y="41919"/>
                    </a:lnTo>
                    <a:lnTo>
                      <a:pt x="21625" y="42085"/>
                    </a:lnTo>
                    <a:lnTo>
                      <a:pt x="21541" y="42231"/>
                    </a:lnTo>
                    <a:lnTo>
                      <a:pt x="21458" y="42355"/>
                    </a:lnTo>
                    <a:lnTo>
                      <a:pt x="21354" y="42480"/>
                    </a:lnTo>
                    <a:lnTo>
                      <a:pt x="21230" y="42605"/>
                    </a:lnTo>
                    <a:lnTo>
                      <a:pt x="21084" y="42709"/>
                    </a:lnTo>
                    <a:lnTo>
                      <a:pt x="20938" y="42813"/>
                    </a:lnTo>
                    <a:lnTo>
                      <a:pt x="20751" y="42896"/>
                    </a:lnTo>
                    <a:lnTo>
                      <a:pt x="20356" y="43083"/>
                    </a:lnTo>
                    <a:lnTo>
                      <a:pt x="20024" y="43187"/>
                    </a:lnTo>
                    <a:lnTo>
                      <a:pt x="19691" y="43291"/>
                    </a:lnTo>
                    <a:lnTo>
                      <a:pt x="19483" y="43333"/>
                    </a:lnTo>
                    <a:lnTo>
                      <a:pt x="18880" y="43416"/>
                    </a:lnTo>
                    <a:lnTo>
                      <a:pt x="18298" y="43478"/>
                    </a:lnTo>
                    <a:lnTo>
                      <a:pt x="17716" y="43520"/>
                    </a:lnTo>
                    <a:lnTo>
                      <a:pt x="17133" y="43541"/>
                    </a:lnTo>
                    <a:lnTo>
                      <a:pt x="16676" y="43520"/>
                    </a:lnTo>
                    <a:lnTo>
                      <a:pt x="16219" y="43499"/>
                    </a:lnTo>
                    <a:lnTo>
                      <a:pt x="15283" y="43416"/>
                    </a:lnTo>
                    <a:lnTo>
                      <a:pt x="14368" y="43291"/>
                    </a:lnTo>
                    <a:lnTo>
                      <a:pt x="13453" y="43146"/>
                    </a:lnTo>
                    <a:lnTo>
                      <a:pt x="12892" y="43000"/>
                    </a:lnTo>
                    <a:lnTo>
                      <a:pt x="12351" y="42834"/>
                    </a:lnTo>
                    <a:lnTo>
                      <a:pt x="11831" y="42647"/>
                    </a:lnTo>
                    <a:lnTo>
                      <a:pt x="11311" y="42418"/>
                    </a:lnTo>
                    <a:lnTo>
                      <a:pt x="10792" y="42168"/>
                    </a:lnTo>
                    <a:lnTo>
                      <a:pt x="10293" y="41898"/>
                    </a:lnTo>
                    <a:lnTo>
                      <a:pt x="9295" y="41357"/>
                    </a:lnTo>
                    <a:lnTo>
                      <a:pt x="8920" y="41170"/>
                    </a:lnTo>
                    <a:lnTo>
                      <a:pt x="8546" y="41025"/>
                    </a:lnTo>
                    <a:lnTo>
                      <a:pt x="8338" y="40962"/>
                    </a:lnTo>
                    <a:lnTo>
                      <a:pt x="8130" y="40921"/>
                    </a:lnTo>
                    <a:lnTo>
                      <a:pt x="7922" y="40879"/>
                    </a:lnTo>
                    <a:lnTo>
                      <a:pt x="7486" y="40879"/>
                    </a:lnTo>
                    <a:lnTo>
                      <a:pt x="7257" y="40900"/>
                    </a:lnTo>
                    <a:lnTo>
                      <a:pt x="7049" y="40942"/>
                    </a:lnTo>
                    <a:lnTo>
                      <a:pt x="6862" y="40983"/>
                    </a:lnTo>
                    <a:lnTo>
                      <a:pt x="6467" y="41108"/>
                    </a:lnTo>
                    <a:lnTo>
                      <a:pt x="6113" y="41274"/>
                    </a:lnTo>
                    <a:lnTo>
                      <a:pt x="5760" y="41482"/>
                    </a:lnTo>
                    <a:lnTo>
                      <a:pt x="5427" y="41711"/>
                    </a:lnTo>
                    <a:lnTo>
                      <a:pt x="5136" y="41981"/>
                    </a:lnTo>
                    <a:lnTo>
                      <a:pt x="4845" y="42272"/>
                    </a:lnTo>
                    <a:lnTo>
                      <a:pt x="4138" y="43083"/>
                    </a:lnTo>
                    <a:lnTo>
                      <a:pt x="3493" y="43894"/>
                    </a:lnTo>
                    <a:lnTo>
                      <a:pt x="2870" y="44747"/>
                    </a:lnTo>
                    <a:lnTo>
                      <a:pt x="2287" y="45620"/>
                    </a:lnTo>
                    <a:lnTo>
                      <a:pt x="2017" y="46057"/>
                    </a:lnTo>
                    <a:lnTo>
                      <a:pt x="1747" y="46514"/>
                    </a:lnTo>
                    <a:lnTo>
                      <a:pt x="1497" y="46971"/>
                    </a:lnTo>
                    <a:lnTo>
                      <a:pt x="1248" y="47429"/>
                    </a:lnTo>
                    <a:lnTo>
                      <a:pt x="1019" y="47907"/>
                    </a:lnTo>
                    <a:lnTo>
                      <a:pt x="811" y="48385"/>
                    </a:lnTo>
                    <a:lnTo>
                      <a:pt x="603" y="48884"/>
                    </a:lnTo>
                    <a:lnTo>
                      <a:pt x="416" y="49383"/>
                    </a:lnTo>
                    <a:lnTo>
                      <a:pt x="312" y="49675"/>
                    </a:lnTo>
                    <a:lnTo>
                      <a:pt x="229" y="49986"/>
                    </a:lnTo>
                    <a:lnTo>
                      <a:pt x="146" y="50278"/>
                    </a:lnTo>
                    <a:lnTo>
                      <a:pt x="83" y="50589"/>
                    </a:lnTo>
                    <a:lnTo>
                      <a:pt x="42" y="50901"/>
                    </a:lnTo>
                    <a:lnTo>
                      <a:pt x="21" y="51192"/>
                    </a:lnTo>
                    <a:lnTo>
                      <a:pt x="0" y="51504"/>
                    </a:lnTo>
                    <a:lnTo>
                      <a:pt x="0" y="51816"/>
                    </a:lnTo>
                    <a:lnTo>
                      <a:pt x="21" y="52128"/>
                    </a:lnTo>
                    <a:lnTo>
                      <a:pt x="42" y="52419"/>
                    </a:lnTo>
                    <a:lnTo>
                      <a:pt x="83" y="52731"/>
                    </a:lnTo>
                    <a:lnTo>
                      <a:pt x="146" y="53043"/>
                    </a:lnTo>
                    <a:lnTo>
                      <a:pt x="208" y="53334"/>
                    </a:lnTo>
                    <a:lnTo>
                      <a:pt x="291" y="53646"/>
                    </a:lnTo>
                    <a:lnTo>
                      <a:pt x="374" y="53937"/>
                    </a:lnTo>
                    <a:lnTo>
                      <a:pt x="478" y="54228"/>
                    </a:lnTo>
                    <a:lnTo>
                      <a:pt x="603" y="54498"/>
                    </a:lnTo>
                    <a:lnTo>
                      <a:pt x="728" y="54790"/>
                    </a:lnTo>
                    <a:lnTo>
                      <a:pt x="853" y="55060"/>
                    </a:lnTo>
                    <a:lnTo>
                      <a:pt x="1019" y="55330"/>
                    </a:lnTo>
                    <a:lnTo>
                      <a:pt x="1165" y="55601"/>
                    </a:lnTo>
                    <a:lnTo>
                      <a:pt x="1331" y="55850"/>
                    </a:lnTo>
                    <a:lnTo>
                      <a:pt x="1518" y="56100"/>
                    </a:lnTo>
                    <a:lnTo>
                      <a:pt x="1705" y="56349"/>
                    </a:lnTo>
                    <a:lnTo>
                      <a:pt x="1913" y="56578"/>
                    </a:lnTo>
                    <a:lnTo>
                      <a:pt x="2121" y="56786"/>
                    </a:lnTo>
                    <a:lnTo>
                      <a:pt x="2350" y="57014"/>
                    </a:lnTo>
                    <a:lnTo>
                      <a:pt x="2578" y="57202"/>
                    </a:lnTo>
                    <a:lnTo>
                      <a:pt x="2828" y="57389"/>
                    </a:lnTo>
                    <a:lnTo>
                      <a:pt x="3077" y="57576"/>
                    </a:lnTo>
                    <a:lnTo>
                      <a:pt x="3327" y="57742"/>
                    </a:lnTo>
                    <a:lnTo>
                      <a:pt x="3597" y="57909"/>
                    </a:lnTo>
                    <a:lnTo>
                      <a:pt x="4283" y="58262"/>
                    </a:lnTo>
                    <a:lnTo>
                      <a:pt x="4970" y="58615"/>
                    </a:lnTo>
                    <a:lnTo>
                      <a:pt x="5656" y="58948"/>
                    </a:lnTo>
                    <a:lnTo>
                      <a:pt x="6363" y="59281"/>
                    </a:lnTo>
                    <a:lnTo>
                      <a:pt x="6987" y="59551"/>
                    </a:lnTo>
                    <a:lnTo>
                      <a:pt x="7610" y="59801"/>
                    </a:lnTo>
                    <a:lnTo>
                      <a:pt x="8234" y="60050"/>
                    </a:lnTo>
                    <a:lnTo>
                      <a:pt x="8879" y="60279"/>
                    </a:lnTo>
                    <a:lnTo>
                      <a:pt x="9502" y="60508"/>
                    </a:lnTo>
                    <a:lnTo>
                      <a:pt x="10147" y="60716"/>
                    </a:lnTo>
                    <a:lnTo>
                      <a:pt x="11436" y="61090"/>
                    </a:lnTo>
                    <a:lnTo>
                      <a:pt x="12746" y="61422"/>
                    </a:lnTo>
                    <a:lnTo>
                      <a:pt x="14056" y="61714"/>
                    </a:lnTo>
                    <a:lnTo>
                      <a:pt x="15387" y="61963"/>
                    </a:lnTo>
                    <a:lnTo>
                      <a:pt x="16718" y="62150"/>
                    </a:lnTo>
                    <a:lnTo>
                      <a:pt x="17279" y="62213"/>
                    </a:lnTo>
                    <a:lnTo>
                      <a:pt x="17820" y="62275"/>
                    </a:lnTo>
                    <a:lnTo>
                      <a:pt x="18381" y="62296"/>
                    </a:lnTo>
                    <a:lnTo>
                      <a:pt x="19421" y="62296"/>
                    </a:lnTo>
                    <a:lnTo>
                      <a:pt x="19920" y="62275"/>
                    </a:lnTo>
                    <a:lnTo>
                      <a:pt x="20398" y="62233"/>
                    </a:lnTo>
                    <a:lnTo>
                      <a:pt x="20897" y="62192"/>
                    </a:lnTo>
                    <a:lnTo>
                      <a:pt x="21874" y="62067"/>
                    </a:lnTo>
                    <a:lnTo>
                      <a:pt x="22831" y="61880"/>
                    </a:lnTo>
                    <a:lnTo>
                      <a:pt x="23808" y="61672"/>
                    </a:lnTo>
                    <a:lnTo>
                      <a:pt x="24764" y="61422"/>
                    </a:lnTo>
                    <a:lnTo>
                      <a:pt x="25721" y="61131"/>
                    </a:lnTo>
                    <a:lnTo>
                      <a:pt x="26656" y="60820"/>
                    </a:lnTo>
                    <a:lnTo>
                      <a:pt x="27447" y="60528"/>
                    </a:lnTo>
                    <a:lnTo>
                      <a:pt x="28216" y="60196"/>
                    </a:lnTo>
                    <a:lnTo>
                      <a:pt x="28985" y="59842"/>
                    </a:lnTo>
                    <a:lnTo>
                      <a:pt x="29713" y="59447"/>
                    </a:lnTo>
                    <a:lnTo>
                      <a:pt x="30441" y="59011"/>
                    </a:lnTo>
                    <a:lnTo>
                      <a:pt x="31127" y="58553"/>
                    </a:lnTo>
                    <a:lnTo>
                      <a:pt x="31813" y="58033"/>
                    </a:lnTo>
                    <a:lnTo>
                      <a:pt x="32458" y="57493"/>
                    </a:lnTo>
                    <a:lnTo>
                      <a:pt x="32977" y="56994"/>
                    </a:lnTo>
                    <a:lnTo>
                      <a:pt x="33477" y="56495"/>
                    </a:lnTo>
                    <a:lnTo>
                      <a:pt x="33955" y="55954"/>
                    </a:lnTo>
                    <a:lnTo>
                      <a:pt x="34412" y="55413"/>
                    </a:lnTo>
                    <a:lnTo>
                      <a:pt x="34828" y="54852"/>
                    </a:lnTo>
                    <a:lnTo>
                      <a:pt x="35265" y="54291"/>
                    </a:lnTo>
                    <a:lnTo>
                      <a:pt x="36076" y="53105"/>
                    </a:lnTo>
                    <a:lnTo>
                      <a:pt x="36491" y="52461"/>
                    </a:lnTo>
                    <a:lnTo>
                      <a:pt x="36866" y="51795"/>
                    </a:lnTo>
                    <a:lnTo>
                      <a:pt x="37198" y="51130"/>
                    </a:lnTo>
                    <a:lnTo>
                      <a:pt x="37510" y="50444"/>
                    </a:lnTo>
                    <a:lnTo>
                      <a:pt x="37760" y="49758"/>
                    </a:lnTo>
                    <a:lnTo>
                      <a:pt x="37989" y="49072"/>
                    </a:lnTo>
                    <a:lnTo>
                      <a:pt x="38196" y="48365"/>
                    </a:lnTo>
                    <a:lnTo>
                      <a:pt x="38363" y="47658"/>
                    </a:lnTo>
                    <a:lnTo>
                      <a:pt x="38488" y="46951"/>
                    </a:lnTo>
                    <a:lnTo>
                      <a:pt x="38592" y="46223"/>
                    </a:lnTo>
                    <a:lnTo>
                      <a:pt x="38675" y="45516"/>
                    </a:lnTo>
                    <a:lnTo>
                      <a:pt x="38716" y="44767"/>
                    </a:lnTo>
                    <a:lnTo>
                      <a:pt x="38737" y="44040"/>
                    </a:lnTo>
                    <a:lnTo>
                      <a:pt x="38716" y="43291"/>
                    </a:lnTo>
                    <a:lnTo>
                      <a:pt x="38675" y="42563"/>
                    </a:lnTo>
                    <a:lnTo>
                      <a:pt x="38633" y="41815"/>
                    </a:lnTo>
                    <a:lnTo>
                      <a:pt x="38550" y="41087"/>
                    </a:lnTo>
                    <a:lnTo>
                      <a:pt x="38425" y="40380"/>
                    </a:lnTo>
                    <a:lnTo>
                      <a:pt x="38300" y="39694"/>
                    </a:lnTo>
                    <a:lnTo>
                      <a:pt x="38134" y="39008"/>
                    </a:lnTo>
                    <a:lnTo>
                      <a:pt x="37947" y="38322"/>
                    </a:lnTo>
                    <a:lnTo>
                      <a:pt x="37718" y="37656"/>
                    </a:lnTo>
                    <a:lnTo>
                      <a:pt x="37469" y="37012"/>
                    </a:lnTo>
                    <a:lnTo>
                      <a:pt x="37198" y="36367"/>
                    </a:lnTo>
                    <a:lnTo>
                      <a:pt x="36887" y="35743"/>
                    </a:lnTo>
                    <a:lnTo>
                      <a:pt x="36554" y="35140"/>
                    </a:lnTo>
                    <a:lnTo>
                      <a:pt x="36180" y="34537"/>
                    </a:lnTo>
                    <a:lnTo>
                      <a:pt x="35764" y="33955"/>
                    </a:lnTo>
                    <a:lnTo>
                      <a:pt x="35327" y="33394"/>
                    </a:lnTo>
                    <a:lnTo>
                      <a:pt x="34849" y="32853"/>
                    </a:lnTo>
                    <a:lnTo>
                      <a:pt x="34329" y="32313"/>
                    </a:lnTo>
                    <a:lnTo>
                      <a:pt x="33788" y="31793"/>
                    </a:lnTo>
                    <a:lnTo>
                      <a:pt x="34433" y="31231"/>
                    </a:lnTo>
                    <a:lnTo>
                      <a:pt x="35057" y="30649"/>
                    </a:lnTo>
                    <a:lnTo>
                      <a:pt x="35348" y="30337"/>
                    </a:lnTo>
                    <a:lnTo>
                      <a:pt x="35639" y="30005"/>
                    </a:lnTo>
                    <a:lnTo>
                      <a:pt x="35930" y="29693"/>
                    </a:lnTo>
                    <a:lnTo>
                      <a:pt x="36180" y="29339"/>
                    </a:lnTo>
                    <a:lnTo>
                      <a:pt x="36679" y="28653"/>
                    </a:lnTo>
                    <a:lnTo>
                      <a:pt x="37136" y="27967"/>
                    </a:lnTo>
                    <a:lnTo>
                      <a:pt x="37552" y="27239"/>
                    </a:lnTo>
                    <a:lnTo>
                      <a:pt x="37947" y="26511"/>
                    </a:lnTo>
                    <a:lnTo>
                      <a:pt x="38321" y="25763"/>
                    </a:lnTo>
                    <a:lnTo>
                      <a:pt x="38654" y="25014"/>
                    </a:lnTo>
                    <a:lnTo>
                      <a:pt x="38945" y="24224"/>
                    </a:lnTo>
                    <a:lnTo>
                      <a:pt x="39215" y="23434"/>
                    </a:lnTo>
                    <a:lnTo>
                      <a:pt x="39382" y="22935"/>
                    </a:lnTo>
                    <a:lnTo>
                      <a:pt x="39527" y="22415"/>
                    </a:lnTo>
                    <a:lnTo>
                      <a:pt x="39652" y="21916"/>
                    </a:lnTo>
                    <a:lnTo>
                      <a:pt x="39756" y="21396"/>
                    </a:lnTo>
                    <a:lnTo>
                      <a:pt x="39860" y="20897"/>
                    </a:lnTo>
                    <a:lnTo>
                      <a:pt x="39943" y="20398"/>
                    </a:lnTo>
                    <a:lnTo>
                      <a:pt x="40005" y="19899"/>
                    </a:lnTo>
                    <a:lnTo>
                      <a:pt x="40068" y="19400"/>
                    </a:lnTo>
                    <a:lnTo>
                      <a:pt x="40089" y="18901"/>
                    </a:lnTo>
                    <a:lnTo>
                      <a:pt x="40109" y="18402"/>
                    </a:lnTo>
                    <a:lnTo>
                      <a:pt x="40130" y="17924"/>
                    </a:lnTo>
                    <a:lnTo>
                      <a:pt x="40109" y="17425"/>
                    </a:lnTo>
                    <a:lnTo>
                      <a:pt x="40089" y="16947"/>
                    </a:lnTo>
                    <a:lnTo>
                      <a:pt x="40047" y="16468"/>
                    </a:lnTo>
                    <a:lnTo>
                      <a:pt x="40005" y="15990"/>
                    </a:lnTo>
                    <a:lnTo>
                      <a:pt x="39922" y="15512"/>
                    </a:lnTo>
                    <a:lnTo>
                      <a:pt x="39839" y="15034"/>
                    </a:lnTo>
                    <a:lnTo>
                      <a:pt x="39735" y="14555"/>
                    </a:lnTo>
                    <a:lnTo>
                      <a:pt x="39631" y="14098"/>
                    </a:lnTo>
                    <a:lnTo>
                      <a:pt x="39486" y="13620"/>
                    </a:lnTo>
                    <a:lnTo>
                      <a:pt x="39340" y="13162"/>
                    </a:lnTo>
                    <a:lnTo>
                      <a:pt x="39174" y="12705"/>
                    </a:lnTo>
                    <a:lnTo>
                      <a:pt x="39007" y="12247"/>
                    </a:lnTo>
                    <a:lnTo>
                      <a:pt x="38820" y="11790"/>
                    </a:lnTo>
                    <a:lnTo>
                      <a:pt x="38612" y="11333"/>
                    </a:lnTo>
                    <a:lnTo>
                      <a:pt x="38384" y="10875"/>
                    </a:lnTo>
                    <a:lnTo>
                      <a:pt x="38134" y="10439"/>
                    </a:lnTo>
                    <a:lnTo>
                      <a:pt x="37885" y="10002"/>
                    </a:lnTo>
                    <a:lnTo>
                      <a:pt x="37614" y="9544"/>
                    </a:lnTo>
                    <a:lnTo>
                      <a:pt x="37323" y="9108"/>
                    </a:lnTo>
                    <a:lnTo>
                      <a:pt x="37011" y="8692"/>
                    </a:lnTo>
                    <a:lnTo>
                      <a:pt x="36699" y="8255"/>
                    </a:lnTo>
                    <a:lnTo>
                      <a:pt x="36200" y="7631"/>
                    </a:lnTo>
                    <a:lnTo>
                      <a:pt x="35681" y="7049"/>
                    </a:lnTo>
                    <a:lnTo>
                      <a:pt x="35161" y="6488"/>
                    </a:lnTo>
                    <a:lnTo>
                      <a:pt x="34599" y="5947"/>
                    </a:lnTo>
                    <a:lnTo>
                      <a:pt x="34017" y="5427"/>
                    </a:lnTo>
                    <a:lnTo>
                      <a:pt x="33435" y="4949"/>
                    </a:lnTo>
                    <a:lnTo>
                      <a:pt x="32832" y="4492"/>
                    </a:lnTo>
                    <a:lnTo>
                      <a:pt x="32208" y="4055"/>
                    </a:lnTo>
                    <a:lnTo>
                      <a:pt x="31564" y="3639"/>
                    </a:lnTo>
                    <a:lnTo>
                      <a:pt x="30898" y="3244"/>
                    </a:lnTo>
                    <a:lnTo>
                      <a:pt x="30233" y="2870"/>
                    </a:lnTo>
                    <a:lnTo>
                      <a:pt x="29547" y="2537"/>
                    </a:lnTo>
                    <a:lnTo>
                      <a:pt x="28840" y="2205"/>
                    </a:lnTo>
                    <a:lnTo>
                      <a:pt x="28112" y="1893"/>
                    </a:lnTo>
                    <a:lnTo>
                      <a:pt x="27405" y="1602"/>
                    </a:lnTo>
                    <a:lnTo>
                      <a:pt x="26656" y="1331"/>
                    </a:lnTo>
                    <a:lnTo>
                      <a:pt x="25742" y="1019"/>
                    </a:lnTo>
                    <a:lnTo>
                      <a:pt x="24827" y="749"/>
                    </a:lnTo>
                    <a:lnTo>
                      <a:pt x="23912" y="520"/>
                    </a:lnTo>
                    <a:lnTo>
                      <a:pt x="22976" y="333"/>
                    </a:lnTo>
                    <a:lnTo>
                      <a:pt x="22040" y="188"/>
                    </a:lnTo>
                    <a:lnTo>
                      <a:pt x="21126" y="84"/>
                    </a:lnTo>
                    <a:lnTo>
                      <a:pt x="20190" y="21"/>
                    </a:lnTo>
                    <a:lnTo>
                      <a:pt x="19233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80" name="Google Shape;6180;p37"/>
              <p:cNvSpPr/>
              <p:nvPr/>
            </p:nvSpPr>
            <p:spPr>
              <a:xfrm>
                <a:off x="5373875" y="287500"/>
                <a:ext cx="878000" cy="1431600"/>
              </a:xfrm>
              <a:custGeom>
                <a:avLst/>
                <a:gdLst/>
                <a:ahLst/>
                <a:cxnLst/>
                <a:rect l="l" t="t" r="r" b="b"/>
                <a:pathLst>
                  <a:path w="35120" h="57264" fill="none" extrusionOk="0">
                    <a:moveTo>
                      <a:pt x="2849" y="7818"/>
                    </a:moveTo>
                    <a:lnTo>
                      <a:pt x="2849" y="7818"/>
                    </a:lnTo>
                    <a:lnTo>
                      <a:pt x="2849" y="7569"/>
                    </a:lnTo>
                    <a:lnTo>
                      <a:pt x="2869" y="7340"/>
                    </a:lnTo>
                    <a:lnTo>
                      <a:pt x="2911" y="7111"/>
                    </a:lnTo>
                    <a:lnTo>
                      <a:pt x="2953" y="6883"/>
                    </a:lnTo>
                    <a:lnTo>
                      <a:pt x="3015" y="6675"/>
                    </a:lnTo>
                    <a:lnTo>
                      <a:pt x="3098" y="6467"/>
                    </a:lnTo>
                    <a:lnTo>
                      <a:pt x="3181" y="6259"/>
                    </a:lnTo>
                    <a:lnTo>
                      <a:pt x="3285" y="6072"/>
                    </a:lnTo>
                    <a:lnTo>
                      <a:pt x="3389" y="5864"/>
                    </a:lnTo>
                    <a:lnTo>
                      <a:pt x="3514" y="5677"/>
                    </a:lnTo>
                    <a:lnTo>
                      <a:pt x="3639" y="5510"/>
                    </a:lnTo>
                    <a:lnTo>
                      <a:pt x="3805" y="5344"/>
                    </a:lnTo>
                    <a:lnTo>
                      <a:pt x="3951" y="5178"/>
                    </a:lnTo>
                    <a:lnTo>
                      <a:pt x="4138" y="5011"/>
                    </a:lnTo>
                    <a:lnTo>
                      <a:pt x="4512" y="4699"/>
                    </a:lnTo>
                    <a:lnTo>
                      <a:pt x="4512" y="4699"/>
                    </a:lnTo>
                    <a:lnTo>
                      <a:pt x="4949" y="4388"/>
                    </a:lnTo>
                    <a:lnTo>
                      <a:pt x="5406" y="4097"/>
                    </a:lnTo>
                    <a:lnTo>
                      <a:pt x="5843" y="3826"/>
                    </a:lnTo>
                    <a:lnTo>
                      <a:pt x="6300" y="3556"/>
                    </a:lnTo>
                    <a:lnTo>
                      <a:pt x="7236" y="3057"/>
                    </a:lnTo>
                    <a:lnTo>
                      <a:pt x="8192" y="2599"/>
                    </a:lnTo>
                    <a:lnTo>
                      <a:pt x="9149" y="2163"/>
                    </a:lnTo>
                    <a:lnTo>
                      <a:pt x="10147" y="1768"/>
                    </a:lnTo>
                    <a:lnTo>
                      <a:pt x="11124" y="1373"/>
                    </a:lnTo>
                    <a:lnTo>
                      <a:pt x="12122" y="1019"/>
                    </a:lnTo>
                    <a:lnTo>
                      <a:pt x="12122" y="1019"/>
                    </a:lnTo>
                    <a:lnTo>
                      <a:pt x="12725" y="811"/>
                    </a:lnTo>
                    <a:lnTo>
                      <a:pt x="13328" y="603"/>
                    </a:lnTo>
                    <a:lnTo>
                      <a:pt x="13931" y="437"/>
                    </a:lnTo>
                    <a:lnTo>
                      <a:pt x="14555" y="291"/>
                    </a:lnTo>
                    <a:lnTo>
                      <a:pt x="15158" y="167"/>
                    </a:lnTo>
                    <a:lnTo>
                      <a:pt x="15782" y="83"/>
                    </a:lnTo>
                    <a:lnTo>
                      <a:pt x="16406" y="21"/>
                    </a:lnTo>
                    <a:lnTo>
                      <a:pt x="17029" y="0"/>
                    </a:lnTo>
                    <a:lnTo>
                      <a:pt x="17029" y="0"/>
                    </a:lnTo>
                    <a:lnTo>
                      <a:pt x="17549" y="21"/>
                    </a:lnTo>
                    <a:lnTo>
                      <a:pt x="18048" y="63"/>
                    </a:lnTo>
                    <a:lnTo>
                      <a:pt x="18048" y="63"/>
                    </a:lnTo>
                    <a:lnTo>
                      <a:pt x="18901" y="167"/>
                    </a:lnTo>
                    <a:lnTo>
                      <a:pt x="19712" y="271"/>
                    </a:lnTo>
                    <a:lnTo>
                      <a:pt x="20543" y="416"/>
                    </a:lnTo>
                    <a:lnTo>
                      <a:pt x="21354" y="583"/>
                    </a:lnTo>
                    <a:lnTo>
                      <a:pt x="22144" y="770"/>
                    </a:lnTo>
                    <a:lnTo>
                      <a:pt x="22935" y="998"/>
                    </a:lnTo>
                    <a:lnTo>
                      <a:pt x="23704" y="1248"/>
                    </a:lnTo>
                    <a:lnTo>
                      <a:pt x="24473" y="1518"/>
                    </a:lnTo>
                    <a:lnTo>
                      <a:pt x="25222" y="1830"/>
                    </a:lnTo>
                    <a:lnTo>
                      <a:pt x="25949" y="2184"/>
                    </a:lnTo>
                    <a:lnTo>
                      <a:pt x="26677" y="2558"/>
                    </a:lnTo>
                    <a:lnTo>
                      <a:pt x="27384" y="2974"/>
                    </a:lnTo>
                    <a:lnTo>
                      <a:pt x="28070" y="3431"/>
                    </a:lnTo>
                    <a:lnTo>
                      <a:pt x="28756" y="3909"/>
                    </a:lnTo>
                    <a:lnTo>
                      <a:pt x="29401" y="4450"/>
                    </a:lnTo>
                    <a:lnTo>
                      <a:pt x="30046" y="5011"/>
                    </a:lnTo>
                    <a:lnTo>
                      <a:pt x="30046" y="5011"/>
                    </a:lnTo>
                    <a:lnTo>
                      <a:pt x="30461" y="5427"/>
                    </a:lnTo>
                    <a:lnTo>
                      <a:pt x="30877" y="5864"/>
                    </a:lnTo>
                    <a:lnTo>
                      <a:pt x="31252" y="6321"/>
                    </a:lnTo>
                    <a:lnTo>
                      <a:pt x="31605" y="6779"/>
                    </a:lnTo>
                    <a:lnTo>
                      <a:pt x="31959" y="7257"/>
                    </a:lnTo>
                    <a:lnTo>
                      <a:pt x="32291" y="7735"/>
                    </a:lnTo>
                    <a:lnTo>
                      <a:pt x="32582" y="8234"/>
                    </a:lnTo>
                    <a:lnTo>
                      <a:pt x="32894" y="8754"/>
                    </a:lnTo>
                    <a:lnTo>
                      <a:pt x="32894" y="8754"/>
                    </a:lnTo>
                    <a:lnTo>
                      <a:pt x="33185" y="9274"/>
                    </a:lnTo>
                    <a:lnTo>
                      <a:pt x="33456" y="9835"/>
                    </a:lnTo>
                    <a:lnTo>
                      <a:pt x="33705" y="10376"/>
                    </a:lnTo>
                    <a:lnTo>
                      <a:pt x="33955" y="10937"/>
                    </a:lnTo>
                    <a:lnTo>
                      <a:pt x="33955" y="10937"/>
                    </a:lnTo>
                    <a:lnTo>
                      <a:pt x="34267" y="11686"/>
                    </a:lnTo>
                    <a:lnTo>
                      <a:pt x="34516" y="12414"/>
                    </a:lnTo>
                    <a:lnTo>
                      <a:pt x="34724" y="13162"/>
                    </a:lnTo>
                    <a:lnTo>
                      <a:pt x="34870" y="13911"/>
                    </a:lnTo>
                    <a:lnTo>
                      <a:pt x="34994" y="14638"/>
                    </a:lnTo>
                    <a:lnTo>
                      <a:pt x="35077" y="15387"/>
                    </a:lnTo>
                    <a:lnTo>
                      <a:pt x="35119" y="16115"/>
                    </a:lnTo>
                    <a:lnTo>
                      <a:pt x="35119" y="16863"/>
                    </a:lnTo>
                    <a:lnTo>
                      <a:pt x="35077" y="17591"/>
                    </a:lnTo>
                    <a:lnTo>
                      <a:pt x="35015" y="18340"/>
                    </a:lnTo>
                    <a:lnTo>
                      <a:pt x="34911" y="19088"/>
                    </a:lnTo>
                    <a:lnTo>
                      <a:pt x="34766" y="19816"/>
                    </a:lnTo>
                    <a:lnTo>
                      <a:pt x="34599" y="20544"/>
                    </a:lnTo>
                    <a:lnTo>
                      <a:pt x="34391" y="21292"/>
                    </a:lnTo>
                    <a:lnTo>
                      <a:pt x="34183" y="22020"/>
                    </a:lnTo>
                    <a:lnTo>
                      <a:pt x="33934" y="22768"/>
                    </a:lnTo>
                    <a:lnTo>
                      <a:pt x="33934" y="22768"/>
                    </a:lnTo>
                    <a:lnTo>
                      <a:pt x="33622" y="23559"/>
                    </a:lnTo>
                    <a:lnTo>
                      <a:pt x="33435" y="23954"/>
                    </a:lnTo>
                    <a:lnTo>
                      <a:pt x="33269" y="24328"/>
                    </a:lnTo>
                    <a:lnTo>
                      <a:pt x="33061" y="24702"/>
                    </a:lnTo>
                    <a:lnTo>
                      <a:pt x="32853" y="25076"/>
                    </a:lnTo>
                    <a:lnTo>
                      <a:pt x="32645" y="25430"/>
                    </a:lnTo>
                    <a:lnTo>
                      <a:pt x="32416" y="25783"/>
                    </a:lnTo>
                    <a:lnTo>
                      <a:pt x="32416" y="25783"/>
                    </a:lnTo>
                    <a:lnTo>
                      <a:pt x="32083" y="26262"/>
                    </a:lnTo>
                    <a:lnTo>
                      <a:pt x="31730" y="26719"/>
                    </a:lnTo>
                    <a:lnTo>
                      <a:pt x="31335" y="27156"/>
                    </a:lnTo>
                    <a:lnTo>
                      <a:pt x="30919" y="27572"/>
                    </a:lnTo>
                    <a:lnTo>
                      <a:pt x="30503" y="27987"/>
                    </a:lnTo>
                    <a:lnTo>
                      <a:pt x="30025" y="28362"/>
                    </a:lnTo>
                    <a:lnTo>
                      <a:pt x="29547" y="28715"/>
                    </a:lnTo>
                    <a:lnTo>
                      <a:pt x="29048" y="29069"/>
                    </a:lnTo>
                    <a:lnTo>
                      <a:pt x="29048" y="29069"/>
                    </a:lnTo>
                    <a:lnTo>
                      <a:pt x="29048" y="29069"/>
                    </a:lnTo>
                    <a:lnTo>
                      <a:pt x="29048" y="29069"/>
                    </a:lnTo>
                    <a:lnTo>
                      <a:pt x="29027" y="29069"/>
                    </a:lnTo>
                    <a:lnTo>
                      <a:pt x="29027" y="29069"/>
                    </a:lnTo>
                    <a:lnTo>
                      <a:pt x="28923" y="29131"/>
                    </a:lnTo>
                    <a:lnTo>
                      <a:pt x="28923" y="29131"/>
                    </a:lnTo>
                    <a:lnTo>
                      <a:pt x="28756" y="29297"/>
                    </a:lnTo>
                    <a:lnTo>
                      <a:pt x="28756" y="29297"/>
                    </a:lnTo>
                    <a:lnTo>
                      <a:pt x="28756" y="29297"/>
                    </a:lnTo>
                    <a:lnTo>
                      <a:pt x="28756" y="29297"/>
                    </a:lnTo>
                    <a:lnTo>
                      <a:pt x="29505" y="30129"/>
                    </a:lnTo>
                    <a:lnTo>
                      <a:pt x="30212" y="30982"/>
                    </a:lnTo>
                    <a:lnTo>
                      <a:pt x="30919" y="31855"/>
                    </a:lnTo>
                    <a:lnTo>
                      <a:pt x="31564" y="32728"/>
                    </a:lnTo>
                    <a:lnTo>
                      <a:pt x="31875" y="33186"/>
                    </a:lnTo>
                    <a:lnTo>
                      <a:pt x="32187" y="33643"/>
                    </a:lnTo>
                    <a:lnTo>
                      <a:pt x="32458" y="34101"/>
                    </a:lnTo>
                    <a:lnTo>
                      <a:pt x="32728" y="34579"/>
                    </a:lnTo>
                    <a:lnTo>
                      <a:pt x="32998" y="35057"/>
                    </a:lnTo>
                    <a:lnTo>
                      <a:pt x="33227" y="35535"/>
                    </a:lnTo>
                    <a:lnTo>
                      <a:pt x="33456" y="36034"/>
                    </a:lnTo>
                    <a:lnTo>
                      <a:pt x="33664" y="36554"/>
                    </a:lnTo>
                    <a:lnTo>
                      <a:pt x="33664" y="36554"/>
                    </a:lnTo>
                    <a:lnTo>
                      <a:pt x="33872" y="37157"/>
                    </a:lnTo>
                    <a:lnTo>
                      <a:pt x="34079" y="37802"/>
                    </a:lnTo>
                    <a:lnTo>
                      <a:pt x="34079" y="37802"/>
                    </a:lnTo>
                    <a:lnTo>
                      <a:pt x="34183" y="38280"/>
                    </a:lnTo>
                    <a:lnTo>
                      <a:pt x="34287" y="38737"/>
                    </a:lnTo>
                    <a:lnTo>
                      <a:pt x="34391" y="39216"/>
                    </a:lnTo>
                    <a:lnTo>
                      <a:pt x="34454" y="39694"/>
                    </a:lnTo>
                    <a:lnTo>
                      <a:pt x="34516" y="40151"/>
                    </a:lnTo>
                    <a:lnTo>
                      <a:pt x="34558" y="40609"/>
                    </a:lnTo>
                    <a:lnTo>
                      <a:pt x="34578" y="41066"/>
                    </a:lnTo>
                    <a:lnTo>
                      <a:pt x="34578" y="41524"/>
                    </a:lnTo>
                    <a:lnTo>
                      <a:pt x="34578" y="41524"/>
                    </a:lnTo>
                    <a:lnTo>
                      <a:pt x="34578" y="42064"/>
                    </a:lnTo>
                    <a:lnTo>
                      <a:pt x="34537" y="42626"/>
                    </a:lnTo>
                    <a:lnTo>
                      <a:pt x="34475" y="43166"/>
                    </a:lnTo>
                    <a:lnTo>
                      <a:pt x="34391" y="43707"/>
                    </a:lnTo>
                    <a:lnTo>
                      <a:pt x="34287" y="44227"/>
                    </a:lnTo>
                    <a:lnTo>
                      <a:pt x="34163" y="44767"/>
                    </a:lnTo>
                    <a:lnTo>
                      <a:pt x="34017" y="45287"/>
                    </a:lnTo>
                    <a:lnTo>
                      <a:pt x="33851" y="45807"/>
                    </a:lnTo>
                    <a:lnTo>
                      <a:pt x="33664" y="46327"/>
                    </a:lnTo>
                    <a:lnTo>
                      <a:pt x="33435" y="46847"/>
                    </a:lnTo>
                    <a:lnTo>
                      <a:pt x="33206" y="47346"/>
                    </a:lnTo>
                    <a:lnTo>
                      <a:pt x="32936" y="47865"/>
                    </a:lnTo>
                    <a:lnTo>
                      <a:pt x="32666" y="48364"/>
                    </a:lnTo>
                    <a:lnTo>
                      <a:pt x="32354" y="48863"/>
                    </a:lnTo>
                    <a:lnTo>
                      <a:pt x="32021" y="49342"/>
                    </a:lnTo>
                    <a:lnTo>
                      <a:pt x="31688" y="49841"/>
                    </a:lnTo>
                    <a:lnTo>
                      <a:pt x="31688" y="49841"/>
                    </a:lnTo>
                    <a:lnTo>
                      <a:pt x="31376" y="50236"/>
                    </a:lnTo>
                    <a:lnTo>
                      <a:pt x="31085" y="50610"/>
                    </a:lnTo>
                    <a:lnTo>
                      <a:pt x="30753" y="50984"/>
                    </a:lnTo>
                    <a:lnTo>
                      <a:pt x="30441" y="51338"/>
                    </a:lnTo>
                    <a:lnTo>
                      <a:pt x="30108" y="51691"/>
                    </a:lnTo>
                    <a:lnTo>
                      <a:pt x="29775" y="52003"/>
                    </a:lnTo>
                    <a:lnTo>
                      <a:pt x="29443" y="52336"/>
                    </a:lnTo>
                    <a:lnTo>
                      <a:pt x="29089" y="52648"/>
                    </a:lnTo>
                    <a:lnTo>
                      <a:pt x="28736" y="52939"/>
                    </a:lnTo>
                    <a:lnTo>
                      <a:pt x="28382" y="53209"/>
                    </a:lnTo>
                    <a:lnTo>
                      <a:pt x="28008" y="53500"/>
                    </a:lnTo>
                    <a:lnTo>
                      <a:pt x="27634" y="53750"/>
                    </a:lnTo>
                    <a:lnTo>
                      <a:pt x="26864" y="54249"/>
                    </a:lnTo>
                    <a:lnTo>
                      <a:pt x="26095" y="54685"/>
                    </a:lnTo>
                    <a:lnTo>
                      <a:pt x="25284" y="55101"/>
                    </a:lnTo>
                    <a:lnTo>
                      <a:pt x="24452" y="55476"/>
                    </a:lnTo>
                    <a:lnTo>
                      <a:pt x="23600" y="55808"/>
                    </a:lnTo>
                    <a:lnTo>
                      <a:pt x="22727" y="56099"/>
                    </a:lnTo>
                    <a:lnTo>
                      <a:pt x="21832" y="56370"/>
                    </a:lnTo>
                    <a:lnTo>
                      <a:pt x="20918" y="56598"/>
                    </a:lnTo>
                    <a:lnTo>
                      <a:pt x="19982" y="56786"/>
                    </a:lnTo>
                    <a:lnTo>
                      <a:pt x="19046" y="56973"/>
                    </a:lnTo>
                    <a:lnTo>
                      <a:pt x="19046" y="56973"/>
                    </a:lnTo>
                    <a:lnTo>
                      <a:pt x="19046" y="56973"/>
                    </a:lnTo>
                    <a:lnTo>
                      <a:pt x="18131" y="57097"/>
                    </a:lnTo>
                    <a:lnTo>
                      <a:pt x="17196" y="57181"/>
                    </a:lnTo>
                    <a:lnTo>
                      <a:pt x="16281" y="57243"/>
                    </a:lnTo>
                    <a:lnTo>
                      <a:pt x="15366" y="57264"/>
                    </a:lnTo>
                    <a:lnTo>
                      <a:pt x="15366" y="57264"/>
                    </a:lnTo>
                    <a:lnTo>
                      <a:pt x="14576" y="57243"/>
                    </a:lnTo>
                    <a:lnTo>
                      <a:pt x="13786" y="57201"/>
                    </a:lnTo>
                    <a:lnTo>
                      <a:pt x="12996" y="57139"/>
                    </a:lnTo>
                    <a:lnTo>
                      <a:pt x="12205" y="57056"/>
                    </a:lnTo>
                    <a:lnTo>
                      <a:pt x="11415" y="56931"/>
                    </a:lnTo>
                    <a:lnTo>
                      <a:pt x="10625" y="56786"/>
                    </a:lnTo>
                    <a:lnTo>
                      <a:pt x="9835" y="56598"/>
                    </a:lnTo>
                    <a:lnTo>
                      <a:pt x="9066" y="56411"/>
                    </a:lnTo>
                    <a:lnTo>
                      <a:pt x="9066" y="56411"/>
                    </a:lnTo>
                    <a:lnTo>
                      <a:pt x="8983" y="56390"/>
                    </a:lnTo>
                    <a:lnTo>
                      <a:pt x="8983" y="56390"/>
                    </a:lnTo>
                    <a:lnTo>
                      <a:pt x="8962" y="56390"/>
                    </a:lnTo>
                    <a:lnTo>
                      <a:pt x="8962" y="56390"/>
                    </a:lnTo>
                    <a:lnTo>
                      <a:pt x="8962" y="56390"/>
                    </a:lnTo>
                    <a:lnTo>
                      <a:pt x="8484" y="56245"/>
                    </a:lnTo>
                    <a:lnTo>
                      <a:pt x="8026" y="56099"/>
                    </a:lnTo>
                    <a:lnTo>
                      <a:pt x="7548" y="55933"/>
                    </a:lnTo>
                    <a:lnTo>
                      <a:pt x="7090" y="55767"/>
                    </a:lnTo>
                    <a:lnTo>
                      <a:pt x="6654" y="55580"/>
                    </a:lnTo>
                    <a:lnTo>
                      <a:pt x="6196" y="55392"/>
                    </a:lnTo>
                    <a:lnTo>
                      <a:pt x="5760" y="55184"/>
                    </a:lnTo>
                    <a:lnTo>
                      <a:pt x="5323" y="54977"/>
                    </a:lnTo>
                    <a:lnTo>
                      <a:pt x="4886" y="54748"/>
                    </a:lnTo>
                    <a:lnTo>
                      <a:pt x="4471" y="54498"/>
                    </a:lnTo>
                    <a:lnTo>
                      <a:pt x="4055" y="54249"/>
                    </a:lnTo>
                    <a:lnTo>
                      <a:pt x="3639" y="53978"/>
                    </a:lnTo>
                    <a:lnTo>
                      <a:pt x="3244" y="53708"/>
                    </a:lnTo>
                    <a:lnTo>
                      <a:pt x="2849" y="53438"/>
                    </a:lnTo>
                    <a:lnTo>
                      <a:pt x="2454" y="53126"/>
                    </a:lnTo>
                    <a:lnTo>
                      <a:pt x="2059" y="52814"/>
                    </a:lnTo>
                    <a:lnTo>
                      <a:pt x="2059" y="52814"/>
                    </a:lnTo>
                    <a:lnTo>
                      <a:pt x="1643" y="52461"/>
                    </a:lnTo>
                    <a:lnTo>
                      <a:pt x="1268" y="52066"/>
                    </a:lnTo>
                    <a:lnTo>
                      <a:pt x="1081" y="51858"/>
                    </a:lnTo>
                    <a:lnTo>
                      <a:pt x="915" y="51650"/>
                    </a:lnTo>
                    <a:lnTo>
                      <a:pt x="769" y="51442"/>
                    </a:lnTo>
                    <a:lnTo>
                      <a:pt x="624" y="51213"/>
                    </a:lnTo>
                    <a:lnTo>
                      <a:pt x="499" y="50984"/>
                    </a:lnTo>
                    <a:lnTo>
                      <a:pt x="374" y="50735"/>
                    </a:lnTo>
                    <a:lnTo>
                      <a:pt x="270" y="50485"/>
                    </a:lnTo>
                    <a:lnTo>
                      <a:pt x="187" y="50236"/>
                    </a:lnTo>
                    <a:lnTo>
                      <a:pt x="125" y="49965"/>
                    </a:lnTo>
                    <a:lnTo>
                      <a:pt x="62" y="49695"/>
                    </a:lnTo>
                    <a:lnTo>
                      <a:pt x="21" y="49425"/>
                    </a:lnTo>
                    <a:lnTo>
                      <a:pt x="0" y="49134"/>
                    </a:lnTo>
                    <a:lnTo>
                      <a:pt x="0" y="49134"/>
                    </a:lnTo>
                    <a:lnTo>
                      <a:pt x="21" y="48822"/>
                    </a:lnTo>
                    <a:lnTo>
                      <a:pt x="62" y="48510"/>
                    </a:lnTo>
                    <a:lnTo>
                      <a:pt x="146" y="48219"/>
                    </a:lnTo>
                    <a:lnTo>
                      <a:pt x="270" y="47949"/>
                    </a:lnTo>
                    <a:lnTo>
                      <a:pt x="395" y="47678"/>
                    </a:lnTo>
                    <a:lnTo>
                      <a:pt x="541" y="47408"/>
                    </a:lnTo>
                    <a:lnTo>
                      <a:pt x="832" y="46888"/>
                    </a:lnTo>
                    <a:lnTo>
                      <a:pt x="832" y="46888"/>
                    </a:lnTo>
                    <a:lnTo>
                      <a:pt x="873" y="46826"/>
                    </a:lnTo>
                    <a:lnTo>
                      <a:pt x="873" y="46826"/>
                    </a:lnTo>
                    <a:lnTo>
                      <a:pt x="873" y="46826"/>
                    </a:lnTo>
                    <a:lnTo>
                      <a:pt x="1185" y="46244"/>
                    </a:lnTo>
                    <a:lnTo>
                      <a:pt x="1539" y="45661"/>
                    </a:lnTo>
                    <a:lnTo>
                      <a:pt x="1871" y="45100"/>
                    </a:lnTo>
                    <a:lnTo>
                      <a:pt x="2246" y="44539"/>
                    </a:lnTo>
                    <a:lnTo>
                      <a:pt x="2620" y="43998"/>
                    </a:lnTo>
                    <a:lnTo>
                      <a:pt x="3015" y="43457"/>
                    </a:lnTo>
                    <a:lnTo>
                      <a:pt x="3431" y="42937"/>
                    </a:lnTo>
                    <a:lnTo>
                      <a:pt x="3868" y="42438"/>
                    </a:lnTo>
                    <a:lnTo>
                      <a:pt x="3868" y="42438"/>
                    </a:lnTo>
                    <a:lnTo>
                      <a:pt x="3888" y="42418"/>
                    </a:lnTo>
                    <a:lnTo>
                      <a:pt x="3888" y="42418"/>
                    </a:lnTo>
                    <a:lnTo>
                      <a:pt x="4034" y="42251"/>
                    </a:lnTo>
                    <a:lnTo>
                      <a:pt x="4034" y="42251"/>
                    </a:lnTo>
                    <a:lnTo>
                      <a:pt x="4034" y="42251"/>
                    </a:lnTo>
                    <a:lnTo>
                      <a:pt x="4034" y="42251"/>
                    </a:lnTo>
                    <a:lnTo>
                      <a:pt x="4200" y="42085"/>
                    </a:lnTo>
                    <a:lnTo>
                      <a:pt x="4200" y="42085"/>
                    </a:lnTo>
                    <a:lnTo>
                      <a:pt x="4221" y="42043"/>
                    </a:lnTo>
                    <a:lnTo>
                      <a:pt x="4221" y="42043"/>
                    </a:lnTo>
                    <a:lnTo>
                      <a:pt x="4242" y="42043"/>
                    </a:lnTo>
                    <a:lnTo>
                      <a:pt x="4242" y="42043"/>
                    </a:lnTo>
                    <a:lnTo>
                      <a:pt x="4283" y="42002"/>
                    </a:lnTo>
                    <a:lnTo>
                      <a:pt x="4283" y="42002"/>
                    </a:lnTo>
                    <a:lnTo>
                      <a:pt x="4283" y="41981"/>
                    </a:lnTo>
                    <a:lnTo>
                      <a:pt x="4283" y="41981"/>
                    </a:lnTo>
                    <a:lnTo>
                      <a:pt x="4325" y="41960"/>
                    </a:lnTo>
                    <a:lnTo>
                      <a:pt x="4325" y="41960"/>
                    </a:lnTo>
                    <a:lnTo>
                      <a:pt x="4346" y="41939"/>
                    </a:lnTo>
                    <a:lnTo>
                      <a:pt x="4346" y="41939"/>
                    </a:lnTo>
                    <a:lnTo>
                      <a:pt x="4367" y="41898"/>
                    </a:lnTo>
                    <a:lnTo>
                      <a:pt x="4367" y="41898"/>
                    </a:lnTo>
                    <a:lnTo>
                      <a:pt x="4450" y="41835"/>
                    </a:lnTo>
                    <a:lnTo>
                      <a:pt x="4450" y="41835"/>
                    </a:lnTo>
                    <a:lnTo>
                      <a:pt x="4471" y="41794"/>
                    </a:lnTo>
                    <a:lnTo>
                      <a:pt x="4471" y="41794"/>
                    </a:lnTo>
                    <a:lnTo>
                      <a:pt x="4533" y="41732"/>
                    </a:lnTo>
                    <a:lnTo>
                      <a:pt x="4533" y="41732"/>
                    </a:lnTo>
                    <a:lnTo>
                      <a:pt x="4616" y="41648"/>
                    </a:lnTo>
                    <a:lnTo>
                      <a:pt x="4616" y="41648"/>
                    </a:lnTo>
                    <a:lnTo>
                      <a:pt x="4803" y="41482"/>
                    </a:lnTo>
                    <a:lnTo>
                      <a:pt x="4990" y="41336"/>
                    </a:lnTo>
                    <a:lnTo>
                      <a:pt x="5157" y="41212"/>
                    </a:lnTo>
                    <a:lnTo>
                      <a:pt x="5344" y="41087"/>
                    </a:lnTo>
                    <a:lnTo>
                      <a:pt x="5531" y="41004"/>
                    </a:lnTo>
                    <a:lnTo>
                      <a:pt x="5718" y="40941"/>
                    </a:lnTo>
                    <a:lnTo>
                      <a:pt x="5905" y="40900"/>
                    </a:lnTo>
                    <a:lnTo>
                      <a:pt x="6113" y="40900"/>
                    </a:lnTo>
                    <a:lnTo>
                      <a:pt x="6113" y="40900"/>
                    </a:lnTo>
                    <a:lnTo>
                      <a:pt x="6321" y="40900"/>
                    </a:lnTo>
                    <a:lnTo>
                      <a:pt x="6529" y="40941"/>
                    </a:lnTo>
                    <a:lnTo>
                      <a:pt x="6758" y="41004"/>
                    </a:lnTo>
                    <a:lnTo>
                      <a:pt x="6986" y="41087"/>
                    </a:lnTo>
                    <a:lnTo>
                      <a:pt x="6986" y="41087"/>
                    </a:lnTo>
                    <a:lnTo>
                      <a:pt x="7382" y="41274"/>
                    </a:lnTo>
                    <a:lnTo>
                      <a:pt x="7797" y="41482"/>
                    </a:lnTo>
                    <a:lnTo>
                      <a:pt x="8567" y="41898"/>
                    </a:lnTo>
                    <a:lnTo>
                      <a:pt x="8962" y="42106"/>
                    </a:lnTo>
                    <a:lnTo>
                      <a:pt x="9378" y="42314"/>
                    </a:lnTo>
                    <a:lnTo>
                      <a:pt x="9773" y="42480"/>
                    </a:lnTo>
                    <a:lnTo>
                      <a:pt x="10209" y="42626"/>
                    </a:lnTo>
                    <a:lnTo>
                      <a:pt x="10209" y="42626"/>
                    </a:lnTo>
                    <a:lnTo>
                      <a:pt x="10771" y="42771"/>
                    </a:lnTo>
                    <a:lnTo>
                      <a:pt x="11332" y="42917"/>
                    </a:lnTo>
                    <a:lnTo>
                      <a:pt x="11914" y="43021"/>
                    </a:lnTo>
                    <a:lnTo>
                      <a:pt x="12476" y="43125"/>
                    </a:lnTo>
                    <a:lnTo>
                      <a:pt x="13037" y="43208"/>
                    </a:lnTo>
                    <a:lnTo>
                      <a:pt x="13599" y="43270"/>
                    </a:lnTo>
                    <a:lnTo>
                      <a:pt x="14181" y="43291"/>
                    </a:lnTo>
                    <a:lnTo>
                      <a:pt x="14742" y="43312"/>
                    </a:lnTo>
                    <a:lnTo>
                      <a:pt x="14742" y="43312"/>
                    </a:lnTo>
                    <a:lnTo>
                      <a:pt x="15366" y="43291"/>
                    </a:lnTo>
                    <a:lnTo>
                      <a:pt x="15969" y="43249"/>
                    </a:lnTo>
                    <a:lnTo>
                      <a:pt x="16593" y="43187"/>
                    </a:lnTo>
                    <a:lnTo>
                      <a:pt x="17216" y="43062"/>
                    </a:lnTo>
                    <a:lnTo>
                      <a:pt x="17216" y="43062"/>
                    </a:lnTo>
                    <a:lnTo>
                      <a:pt x="17216" y="43062"/>
                    </a:lnTo>
                    <a:lnTo>
                      <a:pt x="17216" y="43062"/>
                    </a:lnTo>
                    <a:lnTo>
                      <a:pt x="17341" y="43041"/>
                    </a:lnTo>
                    <a:lnTo>
                      <a:pt x="17341" y="43041"/>
                    </a:lnTo>
                    <a:lnTo>
                      <a:pt x="17404" y="43041"/>
                    </a:lnTo>
                    <a:lnTo>
                      <a:pt x="17404" y="43041"/>
                    </a:lnTo>
                    <a:lnTo>
                      <a:pt x="17404" y="43041"/>
                    </a:lnTo>
                    <a:lnTo>
                      <a:pt x="17404" y="43041"/>
                    </a:lnTo>
                    <a:lnTo>
                      <a:pt x="17549" y="43000"/>
                    </a:lnTo>
                    <a:lnTo>
                      <a:pt x="17549" y="43000"/>
                    </a:lnTo>
                    <a:lnTo>
                      <a:pt x="17570" y="43000"/>
                    </a:lnTo>
                    <a:lnTo>
                      <a:pt x="17570" y="43000"/>
                    </a:lnTo>
                    <a:lnTo>
                      <a:pt x="17819" y="42937"/>
                    </a:lnTo>
                    <a:lnTo>
                      <a:pt x="17819" y="42937"/>
                    </a:lnTo>
                    <a:lnTo>
                      <a:pt x="17840" y="42937"/>
                    </a:lnTo>
                    <a:lnTo>
                      <a:pt x="17840" y="42937"/>
                    </a:lnTo>
                    <a:lnTo>
                      <a:pt x="17840" y="42937"/>
                    </a:lnTo>
                    <a:lnTo>
                      <a:pt x="17840" y="42937"/>
                    </a:lnTo>
                    <a:lnTo>
                      <a:pt x="17923" y="42917"/>
                    </a:lnTo>
                    <a:lnTo>
                      <a:pt x="17923" y="42917"/>
                    </a:lnTo>
                    <a:lnTo>
                      <a:pt x="17944" y="42896"/>
                    </a:lnTo>
                    <a:lnTo>
                      <a:pt x="17944" y="42896"/>
                    </a:lnTo>
                    <a:lnTo>
                      <a:pt x="18027" y="42875"/>
                    </a:lnTo>
                    <a:lnTo>
                      <a:pt x="18027" y="42875"/>
                    </a:lnTo>
                    <a:lnTo>
                      <a:pt x="18048" y="42875"/>
                    </a:lnTo>
                    <a:lnTo>
                      <a:pt x="18048" y="42875"/>
                    </a:lnTo>
                    <a:lnTo>
                      <a:pt x="18131" y="42854"/>
                    </a:lnTo>
                    <a:lnTo>
                      <a:pt x="18131" y="42854"/>
                    </a:lnTo>
                    <a:lnTo>
                      <a:pt x="18734" y="42667"/>
                    </a:lnTo>
                    <a:lnTo>
                      <a:pt x="18734" y="42667"/>
                    </a:lnTo>
                    <a:lnTo>
                      <a:pt x="19109" y="42522"/>
                    </a:lnTo>
                    <a:lnTo>
                      <a:pt x="19483" y="42355"/>
                    </a:lnTo>
                    <a:lnTo>
                      <a:pt x="19816" y="42189"/>
                    </a:lnTo>
                    <a:lnTo>
                      <a:pt x="20127" y="41981"/>
                    </a:lnTo>
                    <a:lnTo>
                      <a:pt x="20439" y="41752"/>
                    </a:lnTo>
                    <a:lnTo>
                      <a:pt x="20710" y="41503"/>
                    </a:lnTo>
                    <a:lnTo>
                      <a:pt x="20980" y="41232"/>
                    </a:lnTo>
                    <a:lnTo>
                      <a:pt x="21209" y="40962"/>
                    </a:lnTo>
                    <a:lnTo>
                      <a:pt x="21417" y="40650"/>
                    </a:lnTo>
                    <a:lnTo>
                      <a:pt x="21604" y="40338"/>
                    </a:lnTo>
                    <a:lnTo>
                      <a:pt x="21749" y="40026"/>
                    </a:lnTo>
                    <a:lnTo>
                      <a:pt x="21895" y="39694"/>
                    </a:lnTo>
                    <a:lnTo>
                      <a:pt x="21999" y="39340"/>
                    </a:lnTo>
                    <a:lnTo>
                      <a:pt x="22061" y="39008"/>
                    </a:lnTo>
                    <a:lnTo>
                      <a:pt x="22103" y="38633"/>
                    </a:lnTo>
                    <a:lnTo>
                      <a:pt x="22124" y="38280"/>
                    </a:lnTo>
                    <a:lnTo>
                      <a:pt x="22124" y="38280"/>
                    </a:lnTo>
                    <a:lnTo>
                      <a:pt x="22103" y="37968"/>
                    </a:lnTo>
                    <a:lnTo>
                      <a:pt x="22103" y="37968"/>
                    </a:lnTo>
                    <a:lnTo>
                      <a:pt x="22103" y="37968"/>
                    </a:lnTo>
                    <a:lnTo>
                      <a:pt x="22061" y="37531"/>
                    </a:lnTo>
                    <a:lnTo>
                      <a:pt x="21978" y="37095"/>
                    </a:lnTo>
                    <a:lnTo>
                      <a:pt x="21874" y="36679"/>
                    </a:lnTo>
                    <a:lnTo>
                      <a:pt x="21708" y="36263"/>
                    </a:lnTo>
                    <a:lnTo>
                      <a:pt x="21541" y="35889"/>
                    </a:lnTo>
                    <a:lnTo>
                      <a:pt x="21333" y="35514"/>
                    </a:lnTo>
                    <a:lnTo>
                      <a:pt x="21105" y="35161"/>
                    </a:lnTo>
                    <a:lnTo>
                      <a:pt x="20834" y="34828"/>
                    </a:lnTo>
                    <a:lnTo>
                      <a:pt x="20564" y="34516"/>
                    </a:lnTo>
                    <a:lnTo>
                      <a:pt x="20252" y="34225"/>
                    </a:lnTo>
                    <a:lnTo>
                      <a:pt x="19940" y="33955"/>
                    </a:lnTo>
                    <a:lnTo>
                      <a:pt x="19587" y="33726"/>
                    </a:lnTo>
                    <a:lnTo>
                      <a:pt x="19233" y="33518"/>
                    </a:lnTo>
                    <a:lnTo>
                      <a:pt x="18859" y="33352"/>
                    </a:lnTo>
                    <a:lnTo>
                      <a:pt x="18464" y="33227"/>
                    </a:lnTo>
                    <a:lnTo>
                      <a:pt x="18069" y="33123"/>
                    </a:lnTo>
                    <a:lnTo>
                      <a:pt x="18069" y="33123"/>
                    </a:lnTo>
                    <a:lnTo>
                      <a:pt x="17944" y="33102"/>
                    </a:lnTo>
                    <a:lnTo>
                      <a:pt x="17944" y="33102"/>
                    </a:lnTo>
                    <a:lnTo>
                      <a:pt x="17383" y="33019"/>
                    </a:lnTo>
                    <a:lnTo>
                      <a:pt x="16842" y="32978"/>
                    </a:lnTo>
                    <a:lnTo>
                      <a:pt x="16302" y="32957"/>
                    </a:lnTo>
                    <a:lnTo>
                      <a:pt x="15761" y="32957"/>
                    </a:lnTo>
                    <a:lnTo>
                      <a:pt x="15761" y="32957"/>
                    </a:lnTo>
                    <a:lnTo>
                      <a:pt x="14493" y="32936"/>
                    </a:lnTo>
                    <a:lnTo>
                      <a:pt x="14493" y="32936"/>
                    </a:lnTo>
                    <a:lnTo>
                      <a:pt x="13890" y="32915"/>
                    </a:lnTo>
                    <a:lnTo>
                      <a:pt x="13890" y="32915"/>
                    </a:lnTo>
                    <a:lnTo>
                      <a:pt x="13453" y="32874"/>
                    </a:lnTo>
                    <a:lnTo>
                      <a:pt x="13224" y="32832"/>
                    </a:lnTo>
                    <a:lnTo>
                      <a:pt x="13016" y="32791"/>
                    </a:lnTo>
                    <a:lnTo>
                      <a:pt x="12788" y="32707"/>
                    </a:lnTo>
                    <a:lnTo>
                      <a:pt x="12601" y="32603"/>
                    </a:lnTo>
                    <a:lnTo>
                      <a:pt x="12393" y="32479"/>
                    </a:lnTo>
                    <a:lnTo>
                      <a:pt x="12205" y="32333"/>
                    </a:lnTo>
                    <a:lnTo>
                      <a:pt x="12205" y="32333"/>
                    </a:lnTo>
                    <a:lnTo>
                      <a:pt x="11977" y="32084"/>
                    </a:lnTo>
                    <a:lnTo>
                      <a:pt x="11790" y="31813"/>
                    </a:lnTo>
                    <a:lnTo>
                      <a:pt x="11623" y="31522"/>
                    </a:lnTo>
                    <a:lnTo>
                      <a:pt x="11519" y="31210"/>
                    </a:lnTo>
                    <a:lnTo>
                      <a:pt x="11519" y="31210"/>
                    </a:lnTo>
                    <a:lnTo>
                      <a:pt x="11478" y="31023"/>
                    </a:lnTo>
                    <a:lnTo>
                      <a:pt x="11478" y="31023"/>
                    </a:lnTo>
                    <a:lnTo>
                      <a:pt x="11395" y="30462"/>
                    </a:lnTo>
                    <a:lnTo>
                      <a:pt x="11332" y="29921"/>
                    </a:lnTo>
                    <a:lnTo>
                      <a:pt x="11291" y="29381"/>
                    </a:lnTo>
                    <a:lnTo>
                      <a:pt x="11270" y="28840"/>
                    </a:lnTo>
                    <a:lnTo>
                      <a:pt x="11270" y="28840"/>
                    </a:lnTo>
                    <a:lnTo>
                      <a:pt x="11291" y="28133"/>
                    </a:lnTo>
                    <a:lnTo>
                      <a:pt x="11374" y="27426"/>
                    </a:lnTo>
                    <a:lnTo>
                      <a:pt x="11415" y="27093"/>
                    </a:lnTo>
                    <a:lnTo>
                      <a:pt x="11498" y="26740"/>
                    </a:lnTo>
                    <a:lnTo>
                      <a:pt x="11561" y="26386"/>
                    </a:lnTo>
                    <a:lnTo>
                      <a:pt x="11665" y="26033"/>
                    </a:lnTo>
                    <a:lnTo>
                      <a:pt x="11665" y="26033"/>
                    </a:lnTo>
                    <a:lnTo>
                      <a:pt x="11790" y="25679"/>
                    </a:lnTo>
                    <a:lnTo>
                      <a:pt x="11935" y="25368"/>
                    </a:lnTo>
                    <a:lnTo>
                      <a:pt x="12101" y="25097"/>
                    </a:lnTo>
                    <a:lnTo>
                      <a:pt x="12205" y="24972"/>
                    </a:lnTo>
                    <a:lnTo>
                      <a:pt x="12309" y="24848"/>
                    </a:lnTo>
                    <a:lnTo>
                      <a:pt x="12434" y="24744"/>
                    </a:lnTo>
                    <a:lnTo>
                      <a:pt x="12559" y="24640"/>
                    </a:lnTo>
                    <a:lnTo>
                      <a:pt x="12704" y="24557"/>
                    </a:lnTo>
                    <a:lnTo>
                      <a:pt x="12850" y="24473"/>
                    </a:lnTo>
                    <a:lnTo>
                      <a:pt x="13016" y="24390"/>
                    </a:lnTo>
                    <a:lnTo>
                      <a:pt x="13183" y="24328"/>
                    </a:lnTo>
                    <a:lnTo>
                      <a:pt x="13557" y="24245"/>
                    </a:lnTo>
                    <a:lnTo>
                      <a:pt x="13557" y="24245"/>
                    </a:lnTo>
                    <a:lnTo>
                      <a:pt x="14077" y="24141"/>
                    </a:lnTo>
                    <a:lnTo>
                      <a:pt x="14597" y="24078"/>
                    </a:lnTo>
                    <a:lnTo>
                      <a:pt x="15657" y="23954"/>
                    </a:lnTo>
                    <a:lnTo>
                      <a:pt x="16717" y="23850"/>
                    </a:lnTo>
                    <a:lnTo>
                      <a:pt x="17757" y="23746"/>
                    </a:lnTo>
                    <a:lnTo>
                      <a:pt x="17757" y="23746"/>
                    </a:lnTo>
                    <a:lnTo>
                      <a:pt x="18256" y="23683"/>
                    </a:lnTo>
                    <a:lnTo>
                      <a:pt x="18734" y="23579"/>
                    </a:lnTo>
                    <a:lnTo>
                      <a:pt x="19213" y="23455"/>
                    </a:lnTo>
                    <a:lnTo>
                      <a:pt x="19649" y="23288"/>
                    </a:lnTo>
                    <a:lnTo>
                      <a:pt x="20107" y="23101"/>
                    </a:lnTo>
                    <a:lnTo>
                      <a:pt x="20523" y="22893"/>
                    </a:lnTo>
                    <a:lnTo>
                      <a:pt x="20938" y="22644"/>
                    </a:lnTo>
                    <a:lnTo>
                      <a:pt x="21333" y="22353"/>
                    </a:lnTo>
                    <a:lnTo>
                      <a:pt x="21333" y="22353"/>
                    </a:lnTo>
                    <a:lnTo>
                      <a:pt x="21333" y="22353"/>
                    </a:lnTo>
                    <a:lnTo>
                      <a:pt x="21354" y="22353"/>
                    </a:lnTo>
                    <a:lnTo>
                      <a:pt x="21354" y="22353"/>
                    </a:lnTo>
                    <a:lnTo>
                      <a:pt x="21749" y="22020"/>
                    </a:lnTo>
                    <a:lnTo>
                      <a:pt x="22082" y="21708"/>
                    </a:lnTo>
                    <a:lnTo>
                      <a:pt x="22082" y="21708"/>
                    </a:lnTo>
                    <a:lnTo>
                      <a:pt x="22332" y="21438"/>
                    </a:lnTo>
                    <a:lnTo>
                      <a:pt x="22519" y="21188"/>
                    </a:lnTo>
                    <a:lnTo>
                      <a:pt x="22706" y="20918"/>
                    </a:lnTo>
                    <a:lnTo>
                      <a:pt x="22851" y="20648"/>
                    </a:lnTo>
                    <a:lnTo>
                      <a:pt x="22976" y="20377"/>
                    </a:lnTo>
                    <a:lnTo>
                      <a:pt x="23080" y="20086"/>
                    </a:lnTo>
                    <a:lnTo>
                      <a:pt x="23163" y="19774"/>
                    </a:lnTo>
                    <a:lnTo>
                      <a:pt x="23226" y="19462"/>
                    </a:lnTo>
                    <a:lnTo>
                      <a:pt x="23226" y="19462"/>
                    </a:lnTo>
                    <a:lnTo>
                      <a:pt x="23246" y="19192"/>
                    </a:lnTo>
                    <a:lnTo>
                      <a:pt x="23267" y="18901"/>
                    </a:lnTo>
                    <a:lnTo>
                      <a:pt x="23267" y="18610"/>
                    </a:lnTo>
                    <a:lnTo>
                      <a:pt x="23246" y="18298"/>
                    </a:lnTo>
                    <a:lnTo>
                      <a:pt x="23184" y="17633"/>
                    </a:lnTo>
                    <a:lnTo>
                      <a:pt x="23059" y="16905"/>
                    </a:lnTo>
                    <a:lnTo>
                      <a:pt x="23059" y="16905"/>
                    </a:lnTo>
                    <a:lnTo>
                      <a:pt x="22976" y="16551"/>
                    </a:lnTo>
                    <a:lnTo>
                      <a:pt x="22893" y="16219"/>
                    </a:lnTo>
                    <a:lnTo>
                      <a:pt x="22789" y="15886"/>
                    </a:lnTo>
                    <a:lnTo>
                      <a:pt x="22664" y="15574"/>
                    </a:lnTo>
                    <a:lnTo>
                      <a:pt x="22539" y="15283"/>
                    </a:lnTo>
                    <a:lnTo>
                      <a:pt x="22394" y="14992"/>
                    </a:lnTo>
                    <a:lnTo>
                      <a:pt x="22248" y="14722"/>
                    </a:lnTo>
                    <a:lnTo>
                      <a:pt x="22061" y="14451"/>
                    </a:lnTo>
                    <a:lnTo>
                      <a:pt x="21895" y="14202"/>
                    </a:lnTo>
                    <a:lnTo>
                      <a:pt x="21708" y="13973"/>
                    </a:lnTo>
                    <a:lnTo>
                      <a:pt x="21500" y="13744"/>
                    </a:lnTo>
                    <a:lnTo>
                      <a:pt x="21292" y="13536"/>
                    </a:lnTo>
                    <a:lnTo>
                      <a:pt x="21084" y="13329"/>
                    </a:lnTo>
                    <a:lnTo>
                      <a:pt x="20855" y="13141"/>
                    </a:lnTo>
                    <a:lnTo>
                      <a:pt x="20627" y="12954"/>
                    </a:lnTo>
                    <a:lnTo>
                      <a:pt x="20377" y="12788"/>
                    </a:lnTo>
                    <a:lnTo>
                      <a:pt x="20127" y="12642"/>
                    </a:lnTo>
                    <a:lnTo>
                      <a:pt x="19878" y="12497"/>
                    </a:lnTo>
                    <a:lnTo>
                      <a:pt x="19358" y="12226"/>
                    </a:lnTo>
                    <a:lnTo>
                      <a:pt x="18818" y="12019"/>
                    </a:lnTo>
                    <a:lnTo>
                      <a:pt x="18256" y="11831"/>
                    </a:lnTo>
                    <a:lnTo>
                      <a:pt x="17695" y="11707"/>
                    </a:lnTo>
                    <a:lnTo>
                      <a:pt x="17133" y="11603"/>
                    </a:lnTo>
                    <a:lnTo>
                      <a:pt x="16572" y="11540"/>
                    </a:lnTo>
                    <a:lnTo>
                      <a:pt x="16011" y="11520"/>
                    </a:lnTo>
                    <a:lnTo>
                      <a:pt x="16011" y="11520"/>
                    </a:lnTo>
                    <a:lnTo>
                      <a:pt x="16011" y="11520"/>
                    </a:lnTo>
                    <a:lnTo>
                      <a:pt x="15408" y="11540"/>
                    </a:lnTo>
                    <a:lnTo>
                      <a:pt x="14805" y="11624"/>
                    </a:lnTo>
                    <a:lnTo>
                      <a:pt x="14243" y="11727"/>
                    </a:lnTo>
                    <a:lnTo>
                      <a:pt x="13682" y="11873"/>
                    </a:lnTo>
                    <a:lnTo>
                      <a:pt x="13682" y="11873"/>
                    </a:lnTo>
                    <a:lnTo>
                      <a:pt x="13120" y="12081"/>
                    </a:lnTo>
                    <a:lnTo>
                      <a:pt x="12559" y="12289"/>
                    </a:lnTo>
                    <a:lnTo>
                      <a:pt x="12018" y="12538"/>
                    </a:lnTo>
                    <a:lnTo>
                      <a:pt x="11478" y="12788"/>
                    </a:lnTo>
                    <a:lnTo>
                      <a:pt x="10958" y="13058"/>
                    </a:lnTo>
                    <a:lnTo>
                      <a:pt x="10417" y="13349"/>
                    </a:lnTo>
                    <a:lnTo>
                      <a:pt x="9398" y="13952"/>
                    </a:lnTo>
                    <a:lnTo>
                      <a:pt x="9398" y="13952"/>
                    </a:lnTo>
                    <a:lnTo>
                      <a:pt x="8733" y="14347"/>
                    </a:lnTo>
                    <a:lnTo>
                      <a:pt x="8400" y="14534"/>
                    </a:lnTo>
                    <a:lnTo>
                      <a:pt x="8047" y="14722"/>
                    </a:lnTo>
                    <a:lnTo>
                      <a:pt x="7693" y="14867"/>
                    </a:lnTo>
                    <a:lnTo>
                      <a:pt x="7340" y="14992"/>
                    </a:lnTo>
                    <a:lnTo>
                      <a:pt x="6966" y="15096"/>
                    </a:lnTo>
                    <a:lnTo>
                      <a:pt x="6571" y="15179"/>
                    </a:lnTo>
                    <a:lnTo>
                      <a:pt x="6571" y="15179"/>
                    </a:lnTo>
                    <a:lnTo>
                      <a:pt x="6259" y="15200"/>
                    </a:lnTo>
                    <a:lnTo>
                      <a:pt x="6259" y="15200"/>
                    </a:lnTo>
                    <a:lnTo>
                      <a:pt x="6030" y="15179"/>
                    </a:lnTo>
                    <a:lnTo>
                      <a:pt x="5822" y="15137"/>
                    </a:lnTo>
                    <a:lnTo>
                      <a:pt x="5614" y="15075"/>
                    </a:lnTo>
                    <a:lnTo>
                      <a:pt x="5427" y="14992"/>
                    </a:lnTo>
                    <a:lnTo>
                      <a:pt x="5261" y="14888"/>
                    </a:lnTo>
                    <a:lnTo>
                      <a:pt x="5094" y="14742"/>
                    </a:lnTo>
                    <a:lnTo>
                      <a:pt x="4949" y="14576"/>
                    </a:lnTo>
                    <a:lnTo>
                      <a:pt x="4824" y="14368"/>
                    </a:lnTo>
                    <a:lnTo>
                      <a:pt x="4824" y="14368"/>
                    </a:lnTo>
                    <a:lnTo>
                      <a:pt x="4408" y="13640"/>
                    </a:lnTo>
                    <a:lnTo>
                      <a:pt x="4034" y="12871"/>
                    </a:lnTo>
                    <a:lnTo>
                      <a:pt x="3701" y="12102"/>
                    </a:lnTo>
                    <a:lnTo>
                      <a:pt x="3556" y="11707"/>
                    </a:lnTo>
                    <a:lnTo>
                      <a:pt x="3431" y="11312"/>
                    </a:lnTo>
                    <a:lnTo>
                      <a:pt x="3306" y="10917"/>
                    </a:lnTo>
                    <a:lnTo>
                      <a:pt x="3202" y="10521"/>
                    </a:lnTo>
                    <a:lnTo>
                      <a:pt x="3119" y="10106"/>
                    </a:lnTo>
                    <a:lnTo>
                      <a:pt x="3036" y="9690"/>
                    </a:lnTo>
                    <a:lnTo>
                      <a:pt x="2973" y="9274"/>
                    </a:lnTo>
                    <a:lnTo>
                      <a:pt x="2911" y="8858"/>
                    </a:lnTo>
                    <a:lnTo>
                      <a:pt x="2869" y="8442"/>
                    </a:lnTo>
                    <a:lnTo>
                      <a:pt x="2849" y="8006"/>
                    </a:lnTo>
                    <a:lnTo>
                      <a:pt x="2849" y="8006"/>
                    </a:lnTo>
                    <a:lnTo>
                      <a:pt x="2849" y="781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81" name="Google Shape;6181;p37"/>
              <p:cNvSpPr/>
              <p:nvPr/>
            </p:nvSpPr>
            <p:spPr>
              <a:xfrm>
                <a:off x="5326050" y="244350"/>
                <a:ext cx="1003275" cy="1557400"/>
              </a:xfrm>
              <a:custGeom>
                <a:avLst/>
                <a:gdLst/>
                <a:ahLst/>
                <a:cxnLst/>
                <a:rect l="l" t="t" r="r" b="b"/>
                <a:pathLst>
                  <a:path w="40131" h="62296" fill="none" extrusionOk="0">
                    <a:moveTo>
                      <a:pt x="19233" y="1"/>
                    </a:moveTo>
                    <a:lnTo>
                      <a:pt x="19233" y="1"/>
                    </a:lnTo>
                    <a:lnTo>
                      <a:pt x="18339" y="21"/>
                    </a:lnTo>
                    <a:lnTo>
                      <a:pt x="17404" y="84"/>
                    </a:lnTo>
                    <a:lnTo>
                      <a:pt x="16489" y="188"/>
                    </a:lnTo>
                    <a:lnTo>
                      <a:pt x="15574" y="333"/>
                    </a:lnTo>
                    <a:lnTo>
                      <a:pt x="15574" y="333"/>
                    </a:lnTo>
                    <a:lnTo>
                      <a:pt x="15075" y="437"/>
                    </a:lnTo>
                    <a:lnTo>
                      <a:pt x="14576" y="562"/>
                    </a:lnTo>
                    <a:lnTo>
                      <a:pt x="14098" y="687"/>
                    </a:lnTo>
                    <a:lnTo>
                      <a:pt x="13640" y="832"/>
                    </a:lnTo>
                    <a:lnTo>
                      <a:pt x="13162" y="999"/>
                    </a:lnTo>
                    <a:lnTo>
                      <a:pt x="12705" y="1165"/>
                    </a:lnTo>
                    <a:lnTo>
                      <a:pt x="11790" y="1560"/>
                    </a:lnTo>
                    <a:lnTo>
                      <a:pt x="10896" y="1955"/>
                    </a:lnTo>
                    <a:lnTo>
                      <a:pt x="10001" y="2392"/>
                    </a:lnTo>
                    <a:lnTo>
                      <a:pt x="8234" y="3307"/>
                    </a:lnTo>
                    <a:lnTo>
                      <a:pt x="8234" y="3307"/>
                    </a:lnTo>
                    <a:lnTo>
                      <a:pt x="7756" y="3577"/>
                    </a:lnTo>
                    <a:lnTo>
                      <a:pt x="7278" y="3847"/>
                    </a:lnTo>
                    <a:lnTo>
                      <a:pt x="6841" y="4159"/>
                    </a:lnTo>
                    <a:lnTo>
                      <a:pt x="6404" y="4471"/>
                    </a:lnTo>
                    <a:lnTo>
                      <a:pt x="5968" y="4804"/>
                    </a:lnTo>
                    <a:lnTo>
                      <a:pt x="5552" y="5157"/>
                    </a:lnTo>
                    <a:lnTo>
                      <a:pt x="5157" y="5531"/>
                    </a:lnTo>
                    <a:lnTo>
                      <a:pt x="4762" y="5906"/>
                    </a:lnTo>
                    <a:lnTo>
                      <a:pt x="4762" y="5906"/>
                    </a:lnTo>
                    <a:lnTo>
                      <a:pt x="4346" y="6363"/>
                    </a:lnTo>
                    <a:lnTo>
                      <a:pt x="3951" y="6841"/>
                    </a:lnTo>
                    <a:lnTo>
                      <a:pt x="3784" y="7091"/>
                    </a:lnTo>
                    <a:lnTo>
                      <a:pt x="3618" y="7340"/>
                    </a:lnTo>
                    <a:lnTo>
                      <a:pt x="3473" y="7590"/>
                    </a:lnTo>
                    <a:lnTo>
                      <a:pt x="3327" y="7860"/>
                    </a:lnTo>
                    <a:lnTo>
                      <a:pt x="3202" y="8131"/>
                    </a:lnTo>
                    <a:lnTo>
                      <a:pt x="3098" y="8401"/>
                    </a:lnTo>
                    <a:lnTo>
                      <a:pt x="2994" y="8692"/>
                    </a:lnTo>
                    <a:lnTo>
                      <a:pt x="2932" y="8983"/>
                    </a:lnTo>
                    <a:lnTo>
                      <a:pt x="2890" y="9274"/>
                    </a:lnTo>
                    <a:lnTo>
                      <a:pt x="2849" y="9586"/>
                    </a:lnTo>
                    <a:lnTo>
                      <a:pt x="2828" y="9898"/>
                    </a:lnTo>
                    <a:lnTo>
                      <a:pt x="2849" y="10210"/>
                    </a:lnTo>
                    <a:lnTo>
                      <a:pt x="2849" y="10210"/>
                    </a:lnTo>
                    <a:lnTo>
                      <a:pt x="2890" y="10688"/>
                    </a:lnTo>
                    <a:lnTo>
                      <a:pt x="2953" y="11166"/>
                    </a:lnTo>
                    <a:lnTo>
                      <a:pt x="3015" y="11644"/>
                    </a:lnTo>
                    <a:lnTo>
                      <a:pt x="3098" y="12123"/>
                    </a:lnTo>
                    <a:lnTo>
                      <a:pt x="3202" y="12601"/>
                    </a:lnTo>
                    <a:lnTo>
                      <a:pt x="3327" y="13058"/>
                    </a:lnTo>
                    <a:lnTo>
                      <a:pt x="3452" y="13516"/>
                    </a:lnTo>
                    <a:lnTo>
                      <a:pt x="3597" y="13952"/>
                    </a:lnTo>
                    <a:lnTo>
                      <a:pt x="3764" y="14410"/>
                    </a:lnTo>
                    <a:lnTo>
                      <a:pt x="3951" y="14847"/>
                    </a:lnTo>
                    <a:lnTo>
                      <a:pt x="4159" y="15283"/>
                    </a:lnTo>
                    <a:lnTo>
                      <a:pt x="4387" y="15699"/>
                    </a:lnTo>
                    <a:lnTo>
                      <a:pt x="4616" y="16115"/>
                    </a:lnTo>
                    <a:lnTo>
                      <a:pt x="4886" y="16531"/>
                    </a:lnTo>
                    <a:lnTo>
                      <a:pt x="5157" y="16926"/>
                    </a:lnTo>
                    <a:lnTo>
                      <a:pt x="5448" y="17321"/>
                    </a:lnTo>
                    <a:lnTo>
                      <a:pt x="5448" y="17321"/>
                    </a:lnTo>
                    <a:lnTo>
                      <a:pt x="5801" y="17737"/>
                    </a:lnTo>
                    <a:lnTo>
                      <a:pt x="6176" y="18132"/>
                    </a:lnTo>
                    <a:lnTo>
                      <a:pt x="6363" y="18298"/>
                    </a:lnTo>
                    <a:lnTo>
                      <a:pt x="6550" y="18465"/>
                    </a:lnTo>
                    <a:lnTo>
                      <a:pt x="6758" y="18610"/>
                    </a:lnTo>
                    <a:lnTo>
                      <a:pt x="6966" y="18735"/>
                    </a:lnTo>
                    <a:lnTo>
                      <a:pt x="7174" y="18860"/>
                    </a:lnTo>
                    <a:lnTo>
                      <a:pt x="7402" y="18964"/>
                    </a:lnTo>
                    <a:lnTo>
                      <a:pt x="7631" y="19068"/>
                    </a:lnTo>
                    <a:lnTo>
                      <a:pt x="7860" y="19151"/>
                    </a:lnTo>
                    <a:lnTo>
                      <a:pt x="8089" y="19192"/>
                    </a:lnTo>
                    <a:lnTo>
                      <a:pt x="8338" y="19255"/>
                    </a:lnTo>
                    <a:lnTo>
                      <a:pt x="8588" y="19275"/>
                    </a:lnTo>
                    <a:lnTo>
                      <a:pt x="8858" y="19275"/>
                    </a:lnTo>
                    <a:lnTo>
                      <a:pt x="8858" y="19275"/>
                    </a:lnTo>
                    <a:lnTo>
                      <a:pt x="9107" y="19275"/>
                    </a:lnTo>
                    <a:lnTo>
                      <a:pt x="9357" y="19255"/>
                    </a:lnTo>
                    <a:lnTo>
                      <a:pt x="9606" y="19213"/>
                    </a:lnTo>
                    <a:lnTo>
                      <a:pt x="9877" y="19151"/>
                    </a:lnTo>
                    <a:lnTo>
                      <a:pt x="9877" y="19151"/>
                    </a:lnTo>
                    <a:lnTo>
                      <a:pt x="10417" y="19005"/>
                    </a:lnTo>
                    <a:lnTo>
                      <a:pt x="10937" y="18818"/>
                    </a:lnTo>
                    <a:lnTo>
                      <a:pt x="11457" y="18610"/>
                    </a:lnTo>
                    <a:lnTo>
                      <a:pt x="11956" y="18381"/>
                    </a:lnTo>
                    <a:lnTo>
                      <a:pt x="11956" y="18381"/>
                    </a:lnTo>
                    <a:lnTo>
                      <a:pt x="12476" y="18111"/>
                    </a:lnTo>
                    <a:lnTo>
                      <a:pt x="12975" y="17841"/>
                    </a:lnTo>
                    <a:lnTo>
                      <a:pt x="13973" y="17300"/>
                    </a:lnTo>
                    <a:lnTo>
                      <a:pt x="14472" y="17051"/>
                    </a:lnTo>
                    <a:lnTo>
                      <a:pt x="14992" y="16822"/>
                    </a:lnTo>
                    <a:lnTo>
                      <a:pt x="15512" y="16614"/>
                    </a:lnTo>
                    <a:lnTo>
                      <a:pt x="16073" y="16427"/>
                    </a:lnTo>
                    <a:lnTo>
                      <a:pt x="16073" y="16427"/>
                    </a:lnTo>
                    <a:lnTo>
                      <a:pt x="16593" y="16302"/>
                    </a:lnTo>
                    <a:lnTo>
                      <a:pt x="17113" y="16198"/>
                    </a:lnTo>
                    <a:lnTo>
                      <a:pt x="17632" y="16136"/>
                    </a:lnTo>
                    <a:lnTo>
                      <a:pt x="18152" y="16115"/>
                    </a:lnTo>
                    <a:lnTo>
                      <a:pt x="18152" y="16115"/>
                    </a:lnTo>
                    <a:lnTo>
                      <a:pt x="18568" y="16136"/>
                    </a:lnTo>
                    <a:lnTo>
                      <a:pt x="19005" y="16177"/>
                    </a:lnTo>
                    <a:lnTo>
                      <a:pt x="19421" y="16260"/>
                    </a:lnTo>
                    <a:lnTo>
                      <a:pt x="19836" y="16364"/>
                    </a:lnTo>
                    <a:lnTo>
                      <a:pt x="20252" y="16510"/>
                    </a:lnTo>
                    <a:lnTo>
                      <a:pt x="20647" y="16697"/>
                    </a:lnTo>
                    <a:lnTo>
                      <a:pt x="21063" y="16926"/>
                    </a:lnTo>
                    <a:lnTo>
                      <a:pt x="21437" y="17175"/>
                    </a:lnTo>
                    <a:lnTo>
                      <a:pt x="21437" y="17175"/>
                    </a:lnTo>
                    <a:lnTo>
                      <a:pt x="21687" y="17383"/>
                    </a:lnTo>
                    <a:lnTo>
                      <a:pt x="21916" y="17612"/>
                    </a:lnTo>
                    <a:lnTo>
                      <a:pt x="22124" y="17841"/>
                    </a:lnTo>
                    <a:lnTo>
                      <a:pt x="22311" y="18090"/>
                    </a:lnTo>
                    <a:lnTo>
                      <a:pt x="22498" y="18361"/>
                    </a:lnTo>
                    <a:lnTo>
                      <a:pt x="22664" y="18631"/>
                    </a:lnTo>
                    <a:lnTo>
                      <a:pt x="22997" y="19171"/>
                    </a:lnTo>
                    <a:lnTo>
                      <a:pt x="22997" y="19171"/>
                    </a:lnTo>
                    <a:lnTo>
                      <a:pt x="23143" y="19442"/>
                    </a:lnTo>
                    <a:lnTo>
                      <a:pt x="23267" y="19712"/>
                    </a:lnTo>
                    <a:lnTo>
                      <a:pt x="23371" y="19982"/>
                    </a:lnTo>
                    <a:lnTo>
                      <a:pt x="23434" y="20232"/>
                    </a:lnTo>
                    <a:lnTo>
                      <a:pt x="23475" y="20502"/>
                    </a:lnTo>
                    <a:lnTo>
                      <a:pt x="23496" y="20752"/>
                    </a:lnTo>
                    <a:lnTo>
                      <a:pt x="23496" y="21001"/>
                    </a:lnTo>
                    <a:lnTo>
                      <a:pt x="23454" y="21230"/>
                    </a:lnTo>
                    <a:lnTo>
                      <a:pt x="23392" y="21479"/>
                    </a:lnTo>
                    <a:lnTo>
                      <a:pt x="23309" y="21708"/>
                    </a:lnTo>
                    <a:lnTo>
                      <a:pt x="23184" y="21916"/>
                    </a:lnTo>
                    <a:lnTo>
                      <a:pt x="23059" y="22145"/>
                    </a:lnTo>
                    <a:lnTo>
                      <a:pt x="22893" y="22353"/>
                    </a:lnTo>
                    <a:lnTo>
                      <a:pt x="22706" y="22561"/>
                    </a:lnTo>
                    <a:lnTo>
                      <a:pt x="22477" y="22748"/>
                    </a:lnTo>
                    <a:lnTo>
                      <a:pt x="22248" y="22935"/>
                    </a:lnTo>
                    <a:lnTo>
                      <a:pt x="22248" y="22935"/>
                    </a:lnTo>
                    <a:lnTo>
                      <a:pt x="22040" y="23060"/>
                    </a:lnTo>
                    <a:lnTo>
                      <a:pt x="21853" y="23185"/>
                    </a:lnTo>
                    <a:lnTo>
                      <a:pt x="21437" y="23372"/>
                    </a:lnTo>
                    <a:lnTo>
                      <a:pt x="21022" y="23517"/>
                    </a:lnTo>
                    <a:lnTo>
                      <a:pt x="20585" y="23663"/>
                    </a:lnTo>
                    <a:lnTo>
                      <a:pt x="20585" y="23663"/>
                    </a:lnTo>
                    <a:lnTo>
                      <a:pt x="20024" y="23787"/>
                    </a:lnTo>
                    <a:lnTo>
                      <a:pt x="19462" y="23891"/>
                    </a:lnTo>
                    <a:lnTo>
                      <a:pt x="18880" y="23975"/>
                    </a:lnTo>
                    <a:lnTo>
                      <a:pt x="18319" y="24016"/>
                    </a:lnTo>
                    <a:lnTo>
                      <a:pt x="17154" y="24120"/>
                    </a:lnTo>
                    <a:lnTo>
                      <a:pt x="16593" y="24183"/>
                    </a:lnTo>
                    <a:lnTo>
                      <a:pt x="16011" y="24266"/>
                    </a:lnTo>
                    <a:lnTo>
                      <a:pt x="16011" y="24266"/>
                    </a:lnTo>
                    <a:lnTo>
                      <a:pt x="15574" y="24349"/>
                    </a:lnTo>
                    <a:lnTo>
                      <a:pt x="15179" y="24453"/>
                    </a:lnTo>
                    <a:lnTo>
                      <a:pt x="14784" y="24598"/>
                    </a:lnTo>
                    <a:lnTo>
                      <a:pt x="14410" y="24744"/>
                    </a:lnTo>
                    <a:lnTo>
                      <a:pt x="14077" y="24910"/>
                    </a:lnTo>
                    <a:lnTo>
                      <a:pt x="13765" y="25118"/>
                    </a:lnTo>
                    <a:lnTo>
                      <a:pt x="13474" y="25326"/>
                    </a:lnTo>
                    <a:lnTo>
                      <a:pt x="13204" y="25555"/>
                    </a:lnTo>
                    <a:lnTo>
                      <a:pt x="12954" y="25825"/>
                    </a:lnTo>
                    <a:lnTo>
                      <a:pt x="12746" y="26116"/>
                    </a:lnTo>
                    <a:lnTo>
                      <a:pt x="12538" y="26428"/>
                    </a:lnTo>
                    <a:lnTo>
                      <a:pt x="12372" y="26761"/>
                    </a:lnTo>
                    <a:lnTo>
                      <a:pt x="12206" y="27114"/>
                    </a:lnTo>
                    <a:lnTo>
                      <a:pt x="12081" y="27509"/>
                    </a:lnTo>
                    <a:lnTo>
                      <a:pt x="11977" y="27925"/>
                    </a:lnTo>
                    <a:lnTo>
                      <a:pt x="11894" y="28362"/>
                    </a:lnTo>
                    <a:lnTo>
                      <a:pt x="11894" y="28362"/>
                    </a:lnTo>
                    <a:lnTo>
                      <a:pt x="11810" y="28965"/>
                    </a:lnTo>
                    <a:lnTo>
                      <a:pt x="11769" y="29589"/>
                    </a:lnTo>
                    <a:lnTo>
                      <a:pt x="11748" y="30192"/>
                    </a:lnTo>
                    <a:lnTo>
                      <a:pt x="11769" y="30795"/>
                    </a:lnTo>
                    <a:lnTo>
                      <a:pt x="11810" y="31398"/>
                    </a:lnTo>
                    <a:lnTo>
                      <a:pt x="11873" y="32001"/>
                    </a:lnTo>
                    <a:lnTo>
                      <a:pt x="11956" y="32604"/>
                    </a:lnTo>
                    <a:lnTo>
                      <a:pt x="12081" y="33207"/>
                    </a:lnTo>
                    <a:lnTo>
                      <a:pt x="12081" y="33207"/>
                    </a:lnTo>
                    <a:lnTo>
                      <a:pt x="12206" y="33851"/>
                    </a:lnTo>
                    <a:lnTo>
                      <a:pt x="12372" y="34475"/>
                    </a:lnTo>
                    <a:lnTo>
                      <a:pt x="12372" y="34475"/>
                    </a:lnTo>
                    <a:lnTo>
                      <a:pt x="12497" y="34849"/>
                    </a:lnTo>
                    <a:lnTo>
                      <a:pt x="12642" y="35161"/>
                    </a:lnTo>
                    <a:lnTo>
                      <a:pt x="12829" y="35473"/>
                    </a:lnTo>
                    <a:lnTo>
                      <a:pt x="13058" y="35723"/>
                    </a:lnTo>
                    <a:lnTo>
                      <a:pt x="13328" y="35951"/>
                    </a:lnTo>
                    <a:lnTo>
                      <a:pt x="13619" y="36138"/>
                    </a:lnTo>
                    <a:lnTo>
                      <a:pt x="13952" y="36305"/>
                    </a:lnTo>
                    <a:lnTo>
                      <a:pt x="14326" y="36430"/>
                    </a:lnTo>
                    <a:lnTo>
                      <a:pt x="14326" y="36430"/>
                    </a:lnTo>
                    <a:lnTo>
                      <a:pt x="14701" y="36533"/>
                    </a:lnTo>
                    <a:lnTo>
                      <a:pt x="15075" y="36617"/>
                    </a:lnTo>
                    <a:lnTo>
                      <a:pt x="15449" y="36679"/>
                    </a:lnTo>
                    <a:lnTo>
                      <a:pt x="15823" y="36741"/>
                    </a:lnTo>
                    <a:lnTo>
                      <a:pt x="16593" y="36825"/>
                    </a:lnTo>
                    <a:lnTo>
                      <a:pt x="17362" y="36866"/>
                    </a:lnTo>
                    <a:lnTo>
                      <a:pt x="17362" y="36866"/>
                    </a:lnTo>
                    <a:lnTo>
                      <a:pt x="17820" y="36929"/>
                    </a:lnTo>
                    <a:lnTo>
                      <a:pt x="18277" y="36991"/>
                    </a:lnTo>
                    <a:lnTo>
                      <a:pt x="18693" y="37095"/>
                    </a:lnTo>
                    <a:lnTo>
                      <a:pt x="19067" y="37220"/>
                    </a:lnTo>
                    <a:lnTo>
                      <a:pt x="19441" y="37386"/>
                    </a:lnTo>
                    <a:lnTo>
                      <a:pt x="19795" y="37573"/>
                    </a:lnTo>
                    <a:lnTo>
                      <a:pt x="20107" y="37781"/>
                    </a:lnTo>
                    <a:lnTo>
                      <a:pt x="20398" y="38010"/>
                    </a:lnTo>
                    <a:lnTo>
                      <a:pt x="20668" y="38259"/>
                    </a:lnTo>
                    <a:lnTo>
                      <a:pt x="20918" y="38550"/>
                    </a:lnTo>
                    <a:lnTo>
                      <a:pt x="21126" y="38862"/>
                    </a:lnTo>
                    <a:lnTo>
                      <a:pt x="21313" y="39195"/>
                    </a:lnTo>
                    <a:lnTo>
                      <a:pt x="21458" y="39548"/>
                    </a:lnTo>
                    <a:lnTo>
                      <a:pt x="21583" y="39923"/>
                    </a:lnTo>
                    <a:lnTo>
                      <a:pt x="21687" y="40318"/>
                    </a:lnTo>
                    <a:lnTo>
                      <a:pt x="21749" y="40734"/>
                    </a:lnTo>
                    <a:lnTo>
                      <a:pt x="21749" y="40734"/>
                    </a:lnTo>
                    <a:lnTo>
                      <a:pt x="21791" y="41191"/>
                    </a:lnTo>
                    <a:lnTo>
                      <a:pt x="21791" y="41399"/>
                    </a:lnTo>
                    <a:lnTo>
                      <a:pt x="21770" y="41586"/>
                    </a:lnTo>
                    <a:lnTo>
                      <a:pt x="21729" y="41752"/>
                    </a:lnTo>
                    <a:lnTo>
                      <a:pt x="21687" y="41919"/>
                    </a:lnTo>
                    <a:lnTo>
                      <a:pt x="21625" y="42085"/>
                    </a:lnTo>
                    <a:lnTo>
                      <a:pt x="21541" y="42231"/>
                    </a:lnTo>
                    <a:lnTo>
                      <a:pt x="21458" y="42355"/>
                    </a:lnTo>
                    <a:lnTo>
                      <a:pt x="21354" y="42480"/>
                    </a:lnTo>
                    <a:lnTo>
                      <a:pt x="21230" y="42605"/>
                    </a:lnTo>
                    <a:lnTo>
                      <a:pt x="21084" y="42709"/>
                    </a:lnTo>
                    <a:lnTo>
                      <a:pt x="20938" y="42813"/>
                    </a:lnTo>
                    <a:lnTo>
                      <a:pt x="20751" y="42896"/>
                    </a:lnTo>
                    <a:lnTo>
                      <a:pt x="20356" y="43083"/>
                    </a:lnTo>
                    <a:lnTo>
                      <a:pt x="20356" y="43083"/>
                    </a:lnTo>
                    <a:lnTo>
                      <a:pt x="20024" y="43187"/>
                    </a:lnTo>
                    <a:lnTo>
                      <a:pt x="19691" y="43291"/>
                    </a:lnTo>
                    <a:lnTo>
                      <a:pt x="19691" y="43291"/>
                    </a:lnTo>
                    <a:lnTo>
                      <a:pt x="19483" y="43333"/>
                    </a:lnTo>
                    <a:lnTo>
                      <a:pt x="19483" y="43333"/>
                    </a:lnTo>
                    <a:lnTo>
                      <a:pt x="18880" y="43416"/>
                    </a:lnTo>
                    <a:lnTo>
                      <a:pt x="18298" y="43478"/>
                    </a:lnTo>
                    <a:lnTo>
                      <a:pt x="17716" y="43520"/>
                    </a:lnTo>
                    <a:lnTo>
                      <a:pt x="17133" y="43541"/>
                    </a:lnTo>
                    <a:lnTo>
                      <a:pt x="17133" y="43541"/>
                    </a:lnTo>
                    <a:lnTo>
                      <a:pt x="16676" y="43520"/>
                    </a:lnTo>
                    <a:lnTo>
                      <a:pt x="16219" y="43499"/>
                    </a:lnTo>
                    <a:lnTo>
                      <a:pt x="15283" y="43416"/>
                    </a:lnTo>
                    <a:lnTo>
                      <a:pt x="14368" y="43291"/>
                    </a:lnTo>
                    <a:lnTo>
                      <a:pt x="13453" y="43146"/>
                    </a:lnTo>
                    <a:lnTo>
                      <a:pt x="13453" y="43146"/>
                    </a:lnTo>
                    <a:lnTo>
                      <a:pt x="12892" y="43000"/>
                    </a:lnTo>
                    <a:lnTo>
                      <a:pt x="12351" y="42834"/>
                    </a:lnTo>
                    <a:lnTo>
                      <a:pt x="11831" y="42647"/>
                    </a:lnTo>
                    <a:lnTo>
                      <a:pt x="11311" y="42418"/>
                    </a:lnTo>
                    <a:lnTo>
                      <a:pt x="10792" y="42168"/>
                    </a:lnTo>
                    <a:lnTo>
                      <a:pt x="10293" y="41898"/>
                    </a:lnTo>
                    <a:lnTo>
                      <a:pt x="9295" y="41357"/>
                    </a:lnTo>
                    <a:lnTo>
                      <a:pt x="9295" y="41357"/>
                    </a:lnTo>
                    <a:lnTo>
                      <a:pt x="8920" y="41170"/>
                    </a:lnTo>
                    <a:lnTo>
                      <a:pt x="8546" y="41025"/>
                    </a:lnTo>
                    <a:lnTo>
                      <a:pt x="8338" y="40962"/>
                    </a:lnTo>
                    <a:lnTo>
                      <a:pt x="8130" y="40921"/>
                    </a:lnTo>
                    <a:lnTo>
                      <a:pt x="7922" y="40879"/>
                    </a:lnTo>
                    <a:lnTo>
                      <a:pt x="7714" y="40879"/>
                    </a:lnTo>
                    <a:lnTo>
                      <a:pt x="7714" y="40879"/>
                    </a:lnTo>
                    <a:lnTo>
                      <a:pt x="7693" y="40879"/>
                    </a:lnTo>
                    <a:lnTo>
                      <a:pt x="7693" y="40879"/>
                    </a:lnTo>
                    <a:lnTo>
                      <a:pt x="7486" y="40879"/>
                    </a:lnTo>
                    <a:lnTo>
                      <a:pt x="7257" y="40900"/>
                    </a:lnTo>
                    <a:lnTo>
                      <a:pt x="7049" y="40942"/>
                    </a:lnTo>
                    <a:lnTo>
                      <a:pt x="6862" y="40983"/>
                    </a:lnTo>
                    <a:lnTo>
                      <a:pt x="6467" y="41108"/>
                    </a:lnTo>
                    <a:lnTo>
                      <a:pt x="6113" y="41274"/>
                    </a:lnTo>
                    <a:lnTo>
                      <a:pt x="5760" y="41482"/>
                    </a:lnTo>
                    <a:lnTo>
                      <a:pt x="5427" y="41711"/>
                    </a:lnTo>
                    <a:lnTo>
                      <a:pt x="5136" y="41981"/>
                    </a:lnTo>
                    <a:lnTo>
                      <a:pt x="4845" y="42272"/>
                    </a:lnTo>
                    <a:lnTo>
                      <a:pt x="4845" y="42272"/>
                    </a:lnTo>
                    <a:lnTo>
                      <a:pt x="4138" y="43083"/>
                    </a:lnTo>
                    <a:lnTo>
                      <a:pt x="3493" y="43894"/>
                    </a:lnTo>
                    <a:lnTo>
                      <a:pt x="2870" y="44747"/>
                    </a:lnTo>
                    <a:lnTo>
                      <a:pt x="2287" y="45620"/>
                    </a:lnTo>
                    <a:lnTo>
                      <a:pt x="2017" y="46057"/>
                    </a:lnTo>
                    <a:lnTo>
                      <a:pt x="1747" y="46514"/>
                    </a:lnTo>
                    <a:lnTo>
                      <a:pt x="1497" y="46971"/>
                    </a:lnTo>
                    <a:lnTo>
                      <a:pt x="1248" y="47429"/>
                    </a:lnTo>
                    <a:lnTo>
                      <a:pt x="1019" y="47907"/>
                    </a:lnTo>
                    <a:lnTo>
                      <a:pt x="811" y="48385"/>
                    </a:lnTo>
                    <a:lnTo>
                      <a:pt x="603" y="48884"/>
                    </a:lnTo>
                    <a:lnTo>
                      <a:pt x="416" y="49383"/>
                    </a:lnTo>
                    <a:lnTo>
                      <a:pt x="416" y="49383"/>
                    </a:lnTo>
                    <a:lnTo>
                      <a:pt x="312" y="49675"/>
                    </a:lnTo>
                    <a:lnTo>
                      <a:pt x="229" y="49986"/>
                    </a:lnTo>
                    <a:lnTo>
                      <a:pt x="146" y="50278"/>
                    </a:lnTo>
                    <a:lnTo>
                      <a:pt x="83" y="50589"/>
                    </a:lnTo>
                    <a:lnTo>
                      <a:pt x="42" y="50901"/>
                    </a:lnTo>
                    <a:lnTo>
                      <a:pt x="21" y="51192"/>
                    </a:lnTo>
                    <a:lnTo>
                      <a:pt x="0" y="51504"/>
                    </a:lnTo>
                    <a:lnTo>
                      <a:pt x="0" y="51816"/>
                    </a:lnTo>
                    <a:lnTo>
                      <a:pt x="21" y="52128"/>
                    </a:lnTo>
                    <a:lnTo>
                      <a:pt x="42" y="52419"/>
                    </a:lnTo>
                    <a:lnTo>
                      <a:pt x="83" y="52731"/>
                    </a:lnTo>
                    <a:lnTo>
                      <a:pt x="146" y="53043"/>
                    </a:lnTo>
                    <a:lnTo>
                      <a:pt x="208" y="53334"/>
                    </a:lnTo>
                    <a:lnTo>
                      <a:pt x="291" y="53646"/>
                    </a:lnTo>
                    <a:lnTo>
                      <a:pt x="374" y="53937"/>
                    </a:lnTo>
                    <a:lnTo>
                      <a:pt x="478" y="54228"/>
                    </a:lnTo>
                    <a:lnTo>
                      <a:pt x="603" y="54498"/>
                    </a:lnTo>
                    <a:lnTo>
                      <a:pt x="728" y="54790"/>
                    </a:lnTo>
                    <a:lnTo>
                      <a:pt x="853" y="55060"/>
                    </a:lnTo>
                    <a:lnTo>
                      <a:pt x="1019" y="55330"/>
                    </a:lnTo>
                    <a:lnTo>
                      <a:pt x="1165" y="55601"/>
                    </a:lnTo>
                    <a:lnTo>
                      <a:pt x="1331" y="55850"/>
                    </a:lnTo>
                    <a:lnTo>
                      <a:pt x="1518" y="56100"/>
                    </a:lnTo>
                    <a:lnTo>
                      <a:pt x="1705" y="56349"/>
                    </a:lnTo>
                    <a:lnTo>
                      <a:pt x="1913" y="56578"/>
                    </a:lnTo>
                    <a:lnTo>
                      <a:pt x="2121" y="56786"/>
                    </a:lnTo>
                    <a:lnTo>
                      <a:pt x="2350" y="57014"/>
                    </a:lnTo>
                    <a:lnTo>
                      <a:pt x="2578" y="57202"/>
                    </a:lnTo>
                    <a:lnTo>
                      <a:pt x="2828" y="57389"/>
                    </a:lnTo>
                    <a:lnTo>
                      <a:pt x="3077" y="57576"/>
                    </a:lnTo>
                    <a:lnTo>
                      <a:pt x="3327" y="57742"/>
                    </a:lnTo>
                    <a:lnTo>
                      <a:pt x="3597" y="57909"/>
                    </a:lnTo>
                    <a:lnTo>
                      <a:pt x="3597" y="57909"/>
                    </a:lnTo>
                    <a:lnTo>
                      <a:pt x="4283" y="58262"/>
                    </a:lnTo>
                    <a:lnTo>
                      <a:pt x="4970" y="58615"/>
                    </a:lnTo>
                    <a:lnTo>
                      <a:pt x="5656" y="58948"/>
                    </a:lnTo>
                    <a:lnTo>
                      <a:pt x="6363" y="59281"/>
                    </a:lnTo>
                    <a:lnTo>
                      <a:pt x="6363" y="59281"/>
                    </a:lnTo>
                    <a:lnTo>
                      <a:pt x="6987" y="59551"/>
                    </a:lnTo>
                    <a:lnTo>
                      <a:pt x="7610" y="59801"/>
                    </a:lnTo>
                    <a:lnTo>
                      <a:pt x="8234" y="60050"/>
                    </a:lnTo>
                    <a:lnTo>
                      <a:pt x="8879" y="60279"/>
                    </a:lnTo>
                    <a:lnTo>
                      <a:pt x="9502" y="60508"/>
                    </a:lnTo>
                    <a:lnTo>
                      <a:pt x="10147" y="60716"/>
                    </a:lnTo>
                    <a:lnTo>
                      <a:pt x="11436" y="61090"/>
                    </a:lnTo>
                    <a:lnTo>
                      <a:pt x="12746" y="61422"/>
                    </a:lnTo>
                    <a:lnTo>
                      <a:pt x="14056" y="61714"/>
                    </a:lnTo>
                    <a:lnTo>
                      <a:pt x="15387" y="61963"/>
                    </a:lnTo>
                    <a:lnTo>
                      <a:pt x="16718" y="62150"/>
                    </a:lnTo>
                    <a:lnTo>
                      <a:pt x="16718" y="62150"/>
                    </a:lnTo>
                    <a:lnTo>
                      <a:pt x="17279" y="62213"/>
                    </a:lnTo>
                    <a:lnTo>
                      <a:pt x="17820" y="62275"/>
                    </a:lnTo>
                    <a:lnTo>
                      <a:pt x="18381" y="62296"/>
                    </a:lnTo>
                    <a:lnTo>
                      <a:pt x="18922" y="62296"/>
                    </a:lnTo>
                    <a:lnTo>
                      <a:pt x="18922" y="62296"/>
                    </a:lnTo>
                    <a:lnTo>
                      <a:pt x="19421" y="62296"/>
                    </a:lnTo>
                    <a:lnTo>
                      <a:pt x="19920" y="62275"/>
                    </a:lnTo>
                    <a:lnTo>
                      <a:pt x="20398" y="62233"/>
                    </a:lnTo>
                    <a:lnTo>
                      <a:pt x="20897" y="62192"/>
                    </a:lnTo>
                    <a:lnTo>
                      <a:pt x="21874" y="62067"/>
                    </a:lnTo>
                    <a:lnTo>
                      <a:pt x="22831" y="61880"/>
                    </a:lnTo>
                    <a:lnTo>
                      <a:pt x="23808" y="61672"/>
                    </a:lnTo>
                    <a:lnTo>
                      <a:pt x="24764" y="61422"/>
                    </a:lnTo>
                    <a:lnTo>
                      <a:pt x="25721" y="61131"/>
                    </a:lnTo>
                    <a:lnTo>
                      <a:pt x="26656" y="60820"/>
                    </a:lnTo>
                    <a:lnTo>
                      <a:pt x="26656" y="60820"/>
                    </a:lnTo>
                    <a:lnTo>
                      <a:pt x="27447" y="60528"/>
                    </a:lnTo>
                    <a:lnTo>
                      <a:pt x="28216" y="60196"/>
                    </a:lnTo>
                    <a:lnTo>
                      <a:pt x="28985" y="59842"/>
                    </a:lnTo>
                    <a:lnTo>
                      <a:pt x="29713" y="59447"/>
                    </a:lnTo>
                    <a:lnTo>
                      <a:pt x="30441" y="59011"/>
                    </a:lnTo>
                    <a:lnTo>
                      <a:pt x="31127" y="58553"/>
                    </a:lnTo>
                    <a:lnTo>
                      <a:pt x="31813" y="58033"/>
                    </a:lnTo>
                    <a:lnTo>
                      <a:pt x="32458" y="57493"/>
                    </a:lnTo>
                    <a:lnTo>
                      <a:pt x="32458" y="57493"/>
                    </a:lnTo>
                    <a:lnTo>
                      <a:pt x="32977" y="56994"/>
                    </a:lnTo>
                    <a:lnTo>
                      <a:pt x="33477" y="56495"/>
                    </a:lnTo>
                    <a:lnTo>
                      <a:pt x="33955" y="55954"/>
                    </a:lnTo>
                    <a:lnTo>
                      <a:pt x="34412" y="55413"/>
                    </a:lnTo>
                    <a:lnTo>
                      <a:pt x="34828" y="54852"/>
                    </a:lnTo>
                    <a:lnTo>
                      <a:pt x="35265" y="54291"/>
                    </a:lnTo>
                    <a:lnTo>
                      <a:pt x="36076" y="53105"/>
                    </a:lnTo>
                    <a:lnTo>
                      <a:pt x="36076" y="53105"/>
                    </a:lnTo>
                    <a:lnTo>
                      <a:pt x="36491" y="52461"/>
                    </a:lnTo>
                    <a:lnTo>
                      <a:pt x="36866" y="51795"/>
                    </a:lnTo>
                    <a:lnTo>
                      <a:pt x="37198" y="51130"/>
                    </a:lnTo>
                    <a:lnTo>
                      <a:pt x="37510" y="50444"/>
                    </a:lnTo>
                    <a:lnTo>
                      <a:pt x="37760" y="49758"/>
                    </a:lnTo>
                    <a:lnTo>
                      <a:pt x="37989" y="49072"/>
                    </a:lnTo>
                    <a:lnTo>
                      <a:pt x="38196" y="48365"/>
                    </a:lnTo>
                    <a:lnTo>
                      <a:pt x="38363" y="47658"/>
                    </a:lnTo>
                    <a:lnTo>
                      <a:pt x="38488" y="46951"/>
                    </a:lnTo>
                    <a:lnTo>
                      <a:pt x="38592" y="46223"/>
                    </a:lnTo>
                    <a:lnTo>
                      <a:pt x="38675" y="45516"/>
                    </a:lnTo>
                    <a:lnTo>
                      <a:pt x="38716" y="44767"/>
                    </a:lnTo>
                    <a:lnTo>
                      <a:pt x="38737" y="44040"/>
                    </a:lnTo>
                    <a:lnTo>
                      <a:pt x="38716" y="43291"/>
                    </a:lnTo>
                    <a:lnTo>
                      <a:pt x="38675" y="42563"/>
                    </a:lnTo>
                    <a:lnTo>
                      <a:pt x="38633" y="41815"/>
                    </a:lnTo>
                    <a:lnTo>
                      <a:pt x="38633" y="41815"/>
                    </a:lnTo>
                    <a:lnTo>
                      <a:pt x="38550" y="41087"/>
                    </a:lnTo>
                    <a:lnTo>
                      <a:pt x="38425" y="40380"/>
                    </a:lnTo>
                    <a:lnTo>
                      <a:pt x="38300" y="39694"/>
                    </a:lnTo>
                    <a:lnTo>
                      <a:pt x="38134" y="39008"/>
                    </a:lnTo>
                    <a:lnTo>
                      <a:pt x="37947" y="38322"/>
                    </a:lnTo>
                    <a:lnTo>
                      <a:pt x="37718" y="37656"/>
                    </a:lnTo>
                    <a:lnTo>
                      <a:pt x="37469" y="37012"/>
                    </a:lnTo>
                    <a:lnTo>
                      <a:pt x="37198" y="36367"/>
                    </a:lnTo>
                    <a:lnTo>
                      <a:pt x="36887" y="35743"/>
                    </a:lnTo>
                    <a:lnTo>
                      <a:pt x="36554" y="35140"/>
                    </a:lnTo>
                    <a:lnTo>
                      <a:pt x="36180" y="34537"/>
                    </a:lnTo>
                    <a:lnTo>
                      <a:pt x="35764" y="33955"/>
                    </a:lnTo>
                    <a:lnTo>
                      <a:pt x="35327" y="33394"/>
                    </a:lnTo>
                    <a:lnTo>
                      <a:pt x="34849" y="32853"/>
                    </a:lnTo>
                    <a:lnTo>
                      <a:pt x="34329" y="32313"/>
                    </a:lnTo>
                    <a:lnTo>
                      <a:pt x="33788" y="31793"/>
                    </a:lnTo>
                    <a:lnTo>
                      <a:pt x="33788" y="31793"/>
                    </a:lnTo>
                    <a:lnTo>
                      <a:pt x="34433" y="31231"/>
                    </a:lnTo>
                    <a:lnTo>
                      <a:pt x="35057" y="30649"/>
                    </a:lnTo>
                    <a:lnTo>
                      <a:pt x="35348" y="30337"/>
                    </a:lnTo>
                    <a:lnTo>
                      <a:pt x="35639" y="30005"/>
                    </a:lnTo>
                    <a:lnTo>
                      <a:pt x="35930" y="29693"/>
                    </a:lnTo>
                    <a:lnTo>
                      <a:pt x="36180" y="29339"/>
                    </a:lnTo>
                    <a:lnTo>
                      <a:pt x="36180" y="29339"/>
                    </a:lnTo>
                    <a:lnTo>
                      <a:pt x="36679" y="28653"/>
                    </a:lnTo>
                    <a:lnTo>
                      <a:pt x="37136" y="27967"/>
                    </a:lnTo>
                    <a:lnTo>
                      <a:pt x="37552" y="27239"/>
                    </a:lnTo>
                    <a:lnTo>
                      <a:pt x="37947" y="26511"/>
                    </a:lnTo>
                    <a:lnTo>
                      <a:pt x="38321" y="25763"/>
                    </a:lnTo>
                    <a:lnTo>
                      <a:pt x="38654" y="25014"/>
                    </a:lnTo>
                    <a:lnTo>
                      <a:pt x="38945" y="24224"/>
                    </a:lnTo>
                    <a:lnTo>
                      <a:pt x="39215" y="23434"/>
                    </a:lnTo>
                    <a:lnTo>
                      <a:pt x="39215" y="23434"/>
                    </a:lnTo>
                    <a:lnTo>
                      <a:pt x="39382" y="22935"/>
                    </a:lnTo>
                    <a:lnTo>
                      <a:pt x="39527" y="22415"/>
                    </a:lnTo>
                    <a:lnTo>
                      <a:pt x="39652" y="21916"/>
                    </a:lnTo>
                    <a:lnTo>
                      <a:pt x="39756" y="21396"/>
                    </a:lnTo>
                    <a:lnTo>
                      <a:pt x="39860" y="20897"/>
                    </a:lnTo>
                    <a:lnTo>
                      <a:pt x="39943" y="20398"/>
                    </a:lnTo>
                    <a:lnTo>
                      <a:pt x="40005" y="19899"/>
                    </a:lnTo>
                    <a:lnTo>
                      <a:pt x="40068" y="19400"/>
                    </a:lnTo>
                    <a:lnTo>
                      <a:pt x="40089" y="18901"/>
                    </a:lnTo>
                    <a:lnTo>
                      <a:pt x="40109" y="18402"/>
                    </a:lnTo>
                    <a:lnTo>
                      <a:pt x="40130" y="17924"/>
                    </a:lnTo>
                    <a:lnTo>
                      <a:pt x="40109" y="17425"/>
                    </a:lnTo>
                    <a:lnTo>
                      <a:pt x="40089" y="16947"/>
                    </a:lnTo>
                    <a:lnTo>
                      <a:pt x="40047" y="16468"/>
                    </a:lnTo>
                    <a:lnTo>
                      <a:pt x="40005" y="15990"/>
                    </a:lnTo>
                    <a:lnTo>
                      <a:pt x="39922" y="15512"/>
                    </a:lnTo>
                    <a:lnTo>
                      <a:pt x="39839" y="15034"/>
                    </a:lnTo>
                    <a:lnTo>
                      <a:pt x="39735" y="14555"/>
                    </a:lnTo>
                    <a:lnTo>
                      <a:pt x="39631" y="14098"/>
                    </a:lnTo>
                    <a:lnTo>
                      <a:pt x="39486" y="13620"/>
                    </a:lnTo>
                    <a:lnTo>
                      <a:pt x="39340" y="13162"/>
                    </a:lnTo>
                    <a:lnTo>
                      <a:pt x="39174" y="12705"/>
                    </a:lnTo>
                    <a:lnTo>
                      <a:pt x="39007" y="12247"/>
                    </a:lnTo>
                    <a:lnTo>
                      <a:pt x="38820" y="11790"/>
                    </a:lnTo>
                    <a:lnTo>
                      <a:pt x="38612" y="11333"/>
                    </a:lnTo>
                    <a:lnTo>
                      <a:pt x="38384" y="10875"/>
                    </a:lnTo>
                    <a:lnTo>
                      <a:pt x="38134" y="10439"/>
                    </a:lnTo>
                    <a:lnTo>
                      <a:pt x="37885" y="10002"/>
                    </a:lnTo>
                    <a:lnTo>
                      <a:pt x="37614" y="9544"/>
                    </a:lnTo>
                    <a:lnTo>
                      <a:pt x="37323" y="9108"/>
                    </a:lnTo>
                    <a:lnTo>
                      <a:pt x="37011" y="8692"/>
                    </a:lnTo>
                    <a:lnTo>
                      <a:pt x="36699" y="8255"/>
                    </a:lnTo>
                    <a:lnTo>
                      <a:pt x="36699" y="8255"/>
                    </a:lnTo>
                    <a:lnTo>
                      <a:pt x="36200" y="7631"/>
                    </a:lnTo>
                    <a:lnTo>
                      <a:pt x="35681" y="7049"/>
                    </a:lnTo>
                    <a:lnTo>
                      <a:pt x="35161" y="6488"/>
                    </a:lnTo>
                    <a:lnTo>
                      <a:pt x="34599" y="5947"/>
                    </a:lnTo>
                    <a:lnTo>
                      <a:pt x="34017" y="5427"/>
                    </a:lnTo>
                    <a:lnTo>
                      <a:pt x="33435" y="4949"/>
                    </a:lnTo>
                    <a:lnTo>
                      <a:pt x="32832" y="4492"/>
                    </a:lnTo>
                    <a:lnTo>
                      <a:pt x="32208" y="4055"/>
                    </a:lnTo>
                    <a:lnTo>
                      <a:pt x="31564" y="3639"/>
                    </a:lnTo>
                    <a:lnTo>
                      <a:pt x="30898" y="3244"/>
                    </a:lnTo>
                    <a:lnTo>
                      <a:pt x="30233" y="2870"/>
                    </a:lnTo>
                    <a:lnTo>
                      <a:pt x="29547" y="2537"/>
                    </a:lnTo>
                    <a:lnTo>
                      <a:pt x="28840" y="2205"/>
                    </a:lnTo>
                    <a:lnTo>
                      <a:pt x="28112" y="1893"/>
                    </a:lnTo>
                    <a:lnTo>
                      <a:pt x="27405" y="1602"/>
                    </a:lnTo>
                    <a:lnTo>
                      <a:pt x="26656" y="1331"/>
                    </a:lnTo>
                    <a:lnTo>
                      <a:pt x="26656" y="1331"/>
                    </a:lnTo>
                    <a:lnTo>
                      <a:pt x="25742" y="1019"/>
                    </a:lnTo>
                    <a:lnTo>
                      <a:pt x="24827" y="749"/>
                    </a:lnTo>
                    <a:lnTo>
                      <a:pt x="23912" y="520"/>
                    </a:lnTo>
                    <a:lnTo>
                      <a:pt x="22976" y="333"/>
                    </a:lnTo>
                    <a:lnTo>
                      <a:pt x="22040" y="188"/>
                    </a:lnTo>
                    <a:lnTo>
                      <a:pt x="21126" y="84"/>
                    </a:lnTo>
                    <a:lnTo>
                      <a:pt x="20190" y="21"/>
                    </a:lnTo>
                    <a:lnTo>
                      <a:pt x="1923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82" name="Google Shape;6182;p37"/>
              <p:cNvSpPr/>
              <p:nvPr/>
            </p:nvSpPr>
            <p:spPr>
              <a:xfrm>
                <a:off x="5527725" y="1377050"/>
                <a:ext cx="278125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11125" h="3140" extrusionOk="0">
                    <a:moveTo>
                      <a:pt x="853" y="0"/>
                    </a:moveTo>
                    <a:lnTo>
                      <a:pt x="749" y="21"/>
                    </a:lnTo>
                    <a:lnTo>
                      <a:pt x="645" y="42"/>
                    </a:lnTo>
                    <a:lnTo>
                      <a:pt x="541" y="62"/>
                    </a:lnTo>
                    <a:lnTo>
                      <a:pt x="437" y="104"/>
                    </a:lnTo>
                    <a:lnTo>
                      <a:pt x="333" y="166"/>
                    </a:lnTo>
                    <a:lnTo>
                      <a:pt x="250" y="250"/>
                    </a:lnTo>
                    <a:lnTo>
                      <a:pt x="167" y="354"/>
                    </a:lnTo>
                    <a:lnTo>
                      <a:pt x="105" y="458"/>
                    </a:lnTo>
                    <a:lnTo>
                      <a:pt x="42" y="645"/>
                    </a:lnTo>
                    <a:lnTo>
                      <a:pt x="1" y="811"/>
                    </a:lnTo>
                    <a:lnTo>
                      <a:pt x="1" y="977"/>
                    </a:lnTo>
                    <a:lnTo>
                      <a:pt x="42" y="1144"/>
                    </a:lnTo>
                    <a:lnTo>
                      <a:pt x="105" y="1289"/>
                    </a:lnTo>
                    <a:lnTo>
                      <a:pt x="188" y="1456"/>
                    </a:lnTo>
                    <a:lnTo>
                      <a:pt x="292" y="1580"/>
                    </a:lnTo>
                    <a:lnTo>
                      <a:pt x="417" y="1726"/>
                    </a:lnTo>
                    <a:lnTo>
                      <a:pt x="666" y="1955"/>
                    </a:lnTo>
                    <a:lnTo>
                      <a:pt x="916" y="2142"/>
                    </a:lnTo>
                    <a:lnTo>
                      <a:pt x="1207" y="2308"/>
                    </a:lnTo>
                    <a:lnTo>
                      <a:pt x="1498" y="2474"/>
                    </a:lnTo>
                    <a:lnTo>
                      <a:pt x="1789" y="2599"/>
                    </a:lnTo>
                    <a:lnTo>
                      <a:pt x="2101" y="2682"/>
                    </a:lnTo>
                    <a:lnTo>
                      <a:pt x="2413" y="2766"/>
                    </a:lnTo>
                    <a:lnTo>
                      <a:pt x="2725" y="2828"/>
                    </a:lnTo>
                    <a:lnTo>
                      <a:pt x="3639" y="2973"/>
                    </a:lnTo>
                    <a:lnTo>
                      <a:pt x="4534" y="3057"/>
                    </a:lnTo>
                    <a:lnTo>
                      <a:pt x="5448" y="3119"/>
                    </a:lnTo>
                    <a:lnTo>
                      <a:pt x="6343" y="3140"/>
                    </a:lnTo>
                    <a:lnTo>
                      <a:pt x="7445" y="3119"/>
                    </a:lnTo>
                    <a:lnTo>
                      <a:pt x="8526" y="3036"/>
                    </a:lnTo>
                    <a:lnTo>
                      <a:pt x="9025" y="2994"/>
                    </a:lnTo>
                    <a:lnTo>
                      <a:pt x="9524" y="2911"/>
                    </a:lnTo>
                    <a:lnTo>
                      <a:pt x="10002" y="2786"/>
                    </a:lnTo>
                    <a:lnTo>
                      <a:pt x="10231" y="2703"/>
                    </a:lnTo>
                    <a:lnTo>
                      <a:pt x="10480" y="2620"/>
                    </a:lnTo>
                    <a:lnTo>
                      <a:pt x="10667" y="2537"/>
                    </a:lnTo>
                    <a:lnTo>
                      <a:pt x="10855" y="2454"/>
                    </a:lnTo>
                    <a:lnTo>
                      <a:pt x="10938" y="2391"/>
                    </a:lnTo>
                    <a:lnTo>
                      <a:pt x="11021" y="2308"/>
                    </a:lnTo>
                    <a:lnTo>
                      <a:pt x="11083" y="2204"/>
                    </a:lnTo>
                    <a:lnTo>
                      <a:pt x="11125" y="2059"/>
                    </a:lnTo>
                    <a:lnTo>
                      <a:pt x="10938" y="1975"/>
                    </a:lnTo>
                    <a:lnTo>
                      <a:pt x="10771" y="1892"/>
                    </a:lnTo>
                    <a:lnTo>
                      <a:pt x="10397" y="1767"/>
                    </a:lnTo>
                    <a:lnTo>
                      <a:pt x="10023" y="1684"/>
                    </a:lnTo>
                    <a:lnTo>
                      <a:pt x="9669" y="1622"/>
                    </a:lnTo>
                    <a:lnTo>
                      <a:pt x="8609" y="1456"/>
                    </a:lnTo>
                    <a:lnTo>
                      <a:pt x="7549" y="1289"/>
                    </a:lnTo>
                    <a:lnTo>
                      <a:pt x="5448" y="977"/>
                    </a:lnTo>
                    <a:lnTo>
                      <a:pt x="4388" y="811"/>
                    </a:lnTo>
                    <a:lnTo>
                      <a:pt x="3348" y="624"/>
                    </a:lnTo>
                    <a:lnTo>
                      <a:pt x="2309" y="374"/>
                    </a:lnTo>
                    <a:lnTo>
                      <a:pt x="1789" y="229"/>
                    </a:lnTo>
                    <a:lnTo>
                      <a:pt x="1269" y="83"/>
                    </a:lnTo>
                    <a:lnTo>
                      <a:pt x="1061" y="21"/>
                    </a:lnTo>
                    <a:lnTo>
                      <a:pt x="853" y="0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83" name="Google Shape;6183;p37"/>
              <p:cNvSpPr/>
              <p:nvPr/>
            </p:nvSpPr>
            <p:spPr>
              <a:xfrm>
                <a:off x="5527725" y="1377050"/>
                <a:ext cx="278125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11125" h="3140" fill="none" extrusionOk="0">
                    <a:moveTo>
                      <a:pt x="853" y="0"/>
                    </a:moveTo>
                    <a:lnTo>
                      <a:pt x="853" y="0"/>
                    </a:lnTo>
                    <a:lnTo>
                      <a:pt x="749" y="21"/>
                    </a:lnTo>
                    <a:lnTo>
                      <a:pt x="645" y="42"/>
                    </a:lnTo>
                    <a:lnTo>
                      <a:pt x="541" y="62"/>
                    </a:lnTo>
                    <a:lnTo>
                      <a:pt x="437" y="104"/>
                    </a:lnTo>
                    <a:lnTo>
                      <a:pt x="333" y="166"/>
                    </a:lnTo>
                    <a:lnTo>
                      <a:pt x="250" y="250"/>
                    </a:lnTo>
                    <a:lnTo>
                      <a:pt x="167" y="354"/>
                    </a:lnTo>
                    <a:lnTo>
                      <a:pt x="105" y="458"/>
                    </a:lnTo>
                    <a:lnTo>
                      <a:pt x="105" y="458"/>
                    </a:lnTo>
                    <a:lnTo>
                      <a:pt x="42" y="645"/>
                    </a:lnTo>
                    <a:lnTo>
                      <a:pt x="1" y="811"/>
                    </a:lnTo>
                    <a:lnTo>
                      <a:pt x="1" y="977"/>
                    </a:lnTo>
                    <a:lnTo>
                      <a:pt x="42" y="1144"/>
                    </a:lnTo>
                    <a:lnTo>
                      <a:pt x="105" y="1289"/>
                    </a:lnTo>
                    <a:lnTo>
                      <a:pt x="188" y="1456"/>
                    </a:lnTo>
                    <a:lnTo>
                      <a:pt x="292" y="1580"/>
                    </a:lnTo>
                    <a:lnTo>
                      <a:pt x="417" y="1726"/>
                    </a:lnTo>
                    <a:lnTo>
                      <a:pt x="417" y="1726"/>
                    </a:lnTo>
                    <a:lnTo>
                      <a:pt x="666" y="1955"/>
                    </a:lnTo>
                    <a:lnTo>
                      <a:pt x="916" y="2142"/>
                    </a:lnTo>
                    <a:lnTo>
                      <a:pt x="1207" y="2308"/>
                    </a:lnTo>
                    <a:lnTo>
                      <a:pt x="1498" y="2474"/>
                    </a:lnTo>
                    <a:lnTo>
                      <a:pt x="1789" y="2599"/>
                    </a:lnTo>
                    <a:lnTo>
                      <a:pt x="2101" y="2682"/>
                    </a:lnTo>
                    <a:lnTo>
                      <a:pt x="2413" y="2766"/>
                    </a:lnTo>
                    <a:lnTo>
                      <a:pt x="2725" y="2828"/>
                    </a:lnTo>
                    <a:lnTo>
                      <a:pt x="2725" y="2828"/>
                    </a:lnTo>
                    <a:lnTo>
                      <a:pt x="3639" y="2973"/>
                    </a:lnTo>
                    <a:lnTo>
                      <a:pt x="4534" y="3057"/>
                    </a:lnTo>
                    <a:lnTo>
                      <a:pt x="5448" y="3119"/>
                    </a:lnTo>
                    <a:lnTo>
                      <a:pt x="6343" y="3140"/>
                    </a:lnTo>
                    <a:lnTo>
                      <a:pt x="6343" y="3140"/>
                    </a:lnTo>
                    <a:lnTo>
                      <a:pt x="7445" y="3119"/>
                    </a:lnTo>
                    <a:lnTo>
                      <a:pt x="8526" y="3036"/>
                    </a:lnTo>
                    <a:lnTo>
                      <a:pt x="8526" y="3036"/>
                    </a:lnTo>
                    <a:lnTo>
                      <a:pt x="9025" y="2994"/>
                    </a:lnTo>
                    <a:lnTo>
                      <a:pt x="9524" y="2911"/>
                    </a:lnTo>
                    <a:lnTo>
                      <a:pt x="10002" y="2786"/>
                    </a:lnTo>
                    <a:lnTo>
                      <a:pt x="10231" y="2703"/>
                    </a:lnTo>
                    <a:lnTo>
                      <a:pt x="10480" y="2620"/>
                    </a:lnTo>
                    <a:lnTo>
                      <a:pt x="10480" y="2620"/>
                    </a:lnTo>
                    <a:lnTo>
                      <a:pt x="10667" y="2537"/>
                    </a:lnTo>
                    <a:lnTo>
                      <a:pt x="10855" y="2454"/>
                    </a:lnTo>
                    <a:lnTo>
                      <a:pt x="10938" y="2391"/>
                    </a:lnTo>
                    <a:lnTo>
                      <a:pt x="11021" y="2308"/>
                    </a:lnTo>
                    <a:lnTo>
                      <a:pt x="11083" y="2204"/>
                    </a:lnTo>
                    <a:lnTo>
                      <a:pt x="11125" y="2059"/>
                    </a:lnTo>
                    <a:lnTo>
                      <a:pt x="11125" y="2059"/>
                    </a:lnTo>
                    <a:lnTo>
                      <a:pt x="10938" y="1975"/>
                    </a:lnTo>
                    <a:lnTo>
                      <a:pt x="10771" y="1892"/>
                    </a:lnTo>
                    <a:lnTo>
                      <a:pt x="10397" y="1767"/>
                    </a:lnTo>
                    <a:lnTo>
                      <a:pt x="10023" y="1684"/>
                    </a:lnTo>
                    <a:lnTo>
                      <a:pt x="9669" y="1622"/>
                    </a:lnTo>
                    <a:lnTo>
                      <a:pt x="9669" y="1622"/>
                    </a:lnTo>
                    <a:lnTo>
                      <a:pt x="8609" y="1456"/>
                    </a:lnTo>
                    <a:lnTo>
                      <a:pt x="7549" y="1289"/>
                    </a:lnTo>
                    <a:lnTo>
                      <a:pt x="5448" y="977"/>
                    </a:lnTo>
                    <a:lnTo>
                      <a:pt x="4388" y="811"/>
                    </a:lnTo>
                    <a:lnTo>
                      <a:pt x="3348" y="624"/>
                    </a:lnTo>
                    <a:lnTo>
                      <a:pt x="2309" y="374"/>
                    </a:lnTo>
                    <a:lnTo>
                      <a:pt x="1789" y="229"/>
                    </a:lnTo>
                    <a:lnTo>
                      <a:pt x="1269" y="83"/>
                    </a:lnTo>
                    <a:lnTo>
                      <a:pt x="1269" y="83"/>
                    </a:lnTo>
                    <a:lnTo>
                      <a:pt x="1061" y="21"/>
                    </a:lnTo>
                    <a:lnTo>
                      <a:pt x="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84" name="Google Shape;6184;p37"/>
              <p:cNvSpPr/>
              <p:nvPr/>
            </p:nvSpPr>
            <p:spPr>
              <a:xfrm>
                <a:off x="5509025" y="363900"/>
                <a:ext cx="220950" cy="120125"/>
              </a:xfrm>
              <a:custGeom>
                <a:avLst/>
                <a:gdLst/>
                <a:ahLst/>
                <a:cxnLst/>
                <a:rect l="l" t="t" r="r" b="b"/>
                <a:pathLst>
                  <a:path w="8838" h="4805" extrusionOk="0">
                    <a:moveTo>
                      <a:pt x="8359" y="1"/>
                    </a:moveTo>
                    <a:lnTo>
                      <a:pt x="8089" y="22"/>
                    </a:lnTo>
                    <a:lnTo>
                      <a:pt x="7590" y="84"/>
                    </a:lnTo>
                    <a:lnTo>
                      <a:pt x="7091" y="167"/>
                    </a:lnTo>
                    <a:lnTo>
                      <a:pt x="6612" y="271"/>
                    </a:lnTo>
                    <a:lnTo>
                      <a:pt x="6113" y="375"/>
                    </a:lnTo>
                    <a:lnTo>
                      <a:pt x="5635" y="521"/>
                    </a:lnTo>
                    <a:lnTo>
                      <a:pt x="5178" y="666"/>
                    </a:lnTo>
                    <a:lnTo>
                      <a:pt x="4699" y="812"/>
                    </a:lnTo>
                    <a:lnTo>
                      <a:pt x="4242" y="999"/>
                    </a:lnTo>
                    <a:lnTo>
                      <a:pt x="3784" y="1186"/>
                    </a:lnTo>
                    <a:lnTo>
                      <a:pt x="3327" y="1394"/>
                    </a:lnTo>
                    <a:lnTo>
                      <a:pt x="2433" y="1810"/>
                    </a:lnTo>
                    <a:lnTo>
                      <a:pt x="1560" y="2288"/>
                    </a:lnTo>
                    <a:lnTo>
                      <a:pt x="686" y="2787"/>
                    </a:lnTo>
                    <a:lnTo>
                      <a:pt x="582" y="2870"/>
                    </a:lnTo>
                    <a:lnTo>
                      <a:pt x="478" y="2953"/>
                    </a:lnTo>
                    <a:lnTo>
                      <a:pt x="374" y="3037"/>
                    </a:lnTo>
                    <a:lnTo>
                      <a:pt x="291" y="3141"/>
                    </a:lnTo>
                    <a:lnTo>
                      <a:pt x="146" y="3369"/>
                    </a:lnTo>
                    <a:lnTo>
                      <a:pt x="42" y="3640"/>
                    </a:lnTo>
                    <a:lnTo>
                      <a:pt x="21" y="3764"/>
                    </a:lnTo>
                    <a:lnTo>
                      <a:pt x="0" y="3910"/>
                    </a:lnTo>
                    <a:lnTo>
                      <a:pt x="0" y="4035"/>
                    </a:lnTo>
                    <a:lnTo>
                      <a:pt x="0" y="4139"/>
                    </a:lnTo>
                    <a:lnTo>
                      <a:pt x="42" y="4263"/>
                    </a:lnTo>
                    <a:lnTo>
                      <a:pt x="104" y="4367"/>
                    </a:lnTo>
                    <a:lnTo>
                      <a:pt x="167" y="4471"/>
                    </a:lnTo>
                    <a:lnTo>
                      <a:pt x="250" y="4575"/>
                    </a:lnTo>
                    <a:lnTo>
                      <a:pt x="395" y="4679"/>
                    </a:lnTo>
                    <a:lnTo>
                      <a:pt x="520" y="4762"/>
                    </a:lnTo>
                    <a:lnTo>
                      <a:pt x="666" y="4804"/>
                    </a:lnTo>
                    <a:lnTo>
                      <a:pt x="977" y="4804"/>
                    </a:lnTo>
                    <a:lnTo>
                      <a:pt x="1165" y="4762"/>
                    </a:lnTo>
                    <a:lnTo>
                      <a:pt x="1310" y="4700"/>
                    </a:lnTo>
                    <a:lnTo>
                      <a:pt x="1435" y="4638"/>
                    </a:lnTo>
                    <a:lnTo>
                      <a:pt x="1684" y="4471"/>
                    </a:lnTo>
                    <a:lnTo>
                      <a:pt x="2059" y="4180"/>
                    </a:lnTo>
                    <a:lnTo>
                      <a:pt x="2433" y="3931"/>
                    </a:lnTo>
                    <a:lnTo>
                      <a:pt x="2828" y="3681"/>
                    </a:lnTo>
                    <a:lnTo>
                      <a:pt x="3223" y="3432"/>
                    </a:lnTo>
                    <a:lnTo>
                      <a:pt x="4013" y="2974"/>
                    </a:lnTo>
                    <a:lnTo>
                      <a:pt x="4845" y="2558"/>
                    </a:lnTo>
                    <a:lnTo>
                      <a:pt x="5718" y="2101"/>
                    </a:lnTo>
                    <a:lnTo>
                      <a:pt x="6592" y="1643"/>
                    </a:lnTo>
                    <a:lnTo>
                      <a:pt x="7444" y="1165"/>
                    </a:lnTo>
                    <a:lnTo>
                      <a:pt x="8276" y="645"/>
                    </a:lnTo>
                    <a:lnTo>
                      <a:pt x="8421" y="562"/>
                    </a:lnTo>
                    <a:lnTo>
                      <a:pt x="8588" y="458"/>
                    </a:lnTo>
                    <a:lnTo>
                      <a:pt x="8650" y="396"/>
                    </a:lnTo>
                    <a:lnTo>
                      <a:pt x="8712" y="334"/>
                    </a:lnTo>
                    <a:lnTo>
                      <a:pt x="8775" y="230"/>
                    </a:lnTo>
                    <a:lnTo>
                      <a:pt x="8837" y="126"/>
                    </a:lnTo>
                    <a:lnTo>
                      <a:pt x="8712" y="63"/>
                    </a:lnTo>
                    <a:lnTo>
                      <a:pt x="8588" y="42"/>
                    </a:lnTo>
                    <a:lnTo>
                      <a:pt x="8463" y="22"/>
                    </a:lnTo>
                    <a:lnTo>
                      <a:pt x="8359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85" name="Google Shape;6185;p37"/>
              <p:cNvSpPr/>
              <p:nvPr/>
            </p:nvSpPr>
            <p:spPr>
              <a:xfrm>
                <a:off x="5509025" y="363900"/>
                <a:ext cx="220950" cy="120125"/>
              </a:xfrm>
              <a:custGeom>
                <a:avLst/>
                <a:gdLst/>
                <a:ahLst/>
                <a:cxnLst/>
                <a:rect l="l" t="t" r="r" b="b"/>
                <a:pathLst>
                  <a:path w="8838" h="4805" fill="none" extrusionOk="0">
                    <a:moveTo>
                      <a:pt x="8359" y="1"/>
                    </a:moveTo>
                    <a:lnTo>
                      <a:pt x="8359" y="1"/>
                    </a:lnTo>
                    <a:lnTo>
                      <a:pt x="8089" y="22"/>
                    </a:lnTo>
                    <a:lnTo>
                      <a:pt x="8089" y="22"/>
                    </a:lnTo>
                    <a:lnTo>
                      <a:pt x="7590" y="84"/>
                    </a:lnTo>
                    <a:lnTo>
                      <a:pt x="7091" y="167"/>
                    </a:lnTo>
                    <a:lnTo>
                      <a:pt x="6612" y="271"/>
                    </a:lnTo>
                    <a:lnTo>
                      <a:pt x="6113" y="375"/>
                    </a:lnTo>
                    <a:lnTo>
                      <a:pt x="5635" y="521"/>
                    </a:lnTo>
                    <a:lnTo>
                      <a:pt x="5178" y="666"/>
                    </a:lnTo>
                    <a:lnTo>
                      <a:pt x="4699" y="812"/>
                    </a:lnTo>
                    <a:lnTo>
                      <a:pt x="4242" y="999"/>
                    </a:lnTo>
                    <a:lnTo>
                      <a:pt x="3784" y="1186"/>
                    </a:lnTo>
                    <a:lnTo>
                      <a:pt x="3327" y="1394"/>
                    </a:lnTo>
                    <a:lnTo>
                      <a:pt x="2433" y="1810"/>
                    </a:lnTo>
                    <a:lnTo>
                      <a:pt x="1560" y="2288"/>
                    </a:lnTo>
                    <a:lnTo>
                      <a:pt x="686" y="2787"/>
                    </a:lnTo>
                    <a:lnTo>
                      <a:pt x="686" y="2787"/>
                    </a:lnTo>
                    <a:lnTo>
                      <a:pt x="582" y="2870"/>
                    </a:lnTo>
                    <a:lnTo>
                      <a:pt x="478" y="2953"/>
                    </a:lnTo>
                    <a:lnTo>
                      <a:pt x="374" y="3037"/>
                    </a:lnTo>
                    <a:lnTo>
                      <a:pt x="291" y="3141"/>
                    </a:lnTo>
                    <a:lnTo>
                      <a:pt x="146" y="3369"/>
                    </a:lnTo>
                    <a:lnTo>
                      <a:pt x="42" y="3640"/>
                    </a:lnTo>
                    <a:lnTo>
                      <a:pt x="42" y="3640"/>
                    </a:lnTo>
                    <a:lnTo>
                      <a:pt x="21" y="3764"/>
                    </a:lnTo>
                    <a:lnTo>
                      <a:pt x="0" y="3910"/>
                    </a:lnTo>
                    <a:lnTo>
                      <a:pt x="0" y="4035"/>
                    </a:lnTo>
                    <a:lnTo>
                      <a:pt x="0" y="4139"/>
                    </a:lnTo>
                    <a:lnTo>
                      <a:pt x="42" y="4263"/>
                    </a:lnTo>
                    <a:lnTo>
                      <a:pt x="104" y="4367"/>
                    </a:lnTo>
                    <a:lnTo>
                      <a:pt x="167" y="4471"/>
                    </a:lnTo>
                    <a:lnTo>
                      <a:pt x="250" y="4575"/>
                    </a:lnTo>
                    <a:lnTo>
                      <a:pt x="250" y="4575"/>
                    </a:lnTo>
                    <a:lnTo>
                      <a:pt x="395" y="4679"/>
                    </a:lnTo>
                    <a:lnTo>
                      <a:pt x="520" y="4762"/>
                    </a:lnTo>
                    <a:lnTo>
                      <a:pt x="666" y="4804"/>
                    </a:lnTo>
                    <a:lnTo>
                      <a:pt x="811" y="4804"/>
                    </a:lnTo>
                    <a:lnTo>
                      <a:pt x="811" y="4804"/>
                    </a:lnTo>
                    <a:lnTo>
                      <a:pt x="977" y="4804"/>
                    </a:lnTo>
                    <a:lnTo>
                      <a:pt x="1165" y="4762"/>
                    </a:lnTo>
                    <a:lnTo>
                      <a:pt x="1165" y="4762"/>
                    </a:lnTo>
                    <a:lnTo>
                      <a:pt x="1310" y="4700"/>
                    </a:lnTo>
                    <a:lnTo>
                      <a:pt x="1435" y="4638"/>
                    </a:lnTo>
                    <a:lnTo>
                      <a:pt x="1684" y="4471"/>
                    </a:lnTo>
                    <a:lnTo>
                      <a:pt x="1684" y="4471"/>
                    </a:lnTo>
                    <a:lnTo>
                      <a:pt x="2059" y="4180"/>
                    </a:lnTo>
                    <a:lnTo>
                      <a:pt x="2433" y="3931"/>
                    </a:lnTo>
                    <a:lnTo>
                      <a:pt x="2828" y="3681"/>
                    </a:lnTo>
                    <a:lnTo>
                      <a:pt x="3223" y="3432"/>
                    </a:lnTo>
                    <a:lnTo>
                      <a:pt x="4013" y="2974"/>
                    </a:lnTo>
                    <a:lnTo>
                      <a:pt x="4845" y="2558"/>
                    </a:lnTo>
                    <a:lnTo>
                      <a:pt x="4845" y="2558"/>
                    </a:lnTo>
                    <a:lnTo>
                      <a:pt x="5718" y="2101"/>
                    </a:lnTo>
                    <a:lnTo>
                      <a:pt x="6592" y="1643"/>
                    </a:lnTo>
                    <a:lnTo>
                      <a:pt x="7444" y="1165"/>
                    </a:lnTo>
                    <a:lnTo>
                      <a:pt x="8276" y="645"/>
                    </a:lnTo>
                    <a:lnTo>
                      <a:pt x="8276" y="645"/>
                    </a:lnTo>
                    <a:lnTo>
                      <a:pt x="8421" y="562"/>
                    </a:lnTo>
                    <a:lnTo>
                      <a:pt x="8588" y="458"/>
                    </a:lnTo>
                    <a:lnTo>
                      <a:pt x="8650" y="396"/>
                    </a:lnTo>
                    <a:lnTo>
                      <a:pt x="8712" y="334"/>
                    </a:lnTo>
                    <a:lnTo>
                      <a:pt x="8775" y="230"/>
                    </a:lnTo>
                    <a:lnTo>
                      <a:pt x="8837" y="126"/>
                    </a:lnTo>
                    <a:lnTo>
                      <a:pt x="8837" y="126"/>
                    </a:lnTo>
                    <a:lnTo>
                      <a:pt x="8712" y="63"/>
                    </a:lnTo>
                    <a:lnTo>
                      <a:pt x="8588" y="42"/>
                    </a:lnTo>
                    <a:lnTo>
                      <a:pt x="8463" y="22"/>
                    </a:lnTo>
                    <a:lnTo>
                      <a:pt x="835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86" name="Google Shape;6186;p37"/>
              <p:cNvSpPr/>
              <p:nvPr/>
            </p:nvSpPr>
            <p:spPr>
              <a:xfrm>
                <a:off x="5783475" y="342075"/>
                <a:ext cx="89950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1623" extrusionOk="0">
                    <a:moveTo>
                      <a:pt x="1269" y="1"/>
                    </a:moveTo>
                    <a:lnTo>
                      <a:pt x="936" y="21"/>
                    </a:lnTo>
                    <a:lnTo>
                      <a:pt x="604" y="63"/>
                    </a:lnTo>
                    <a:lnTo>
                      <a:pt x="458" y="105"/>
                    </a:lnTo>
                    <a:lnTo>
                      <a:pt x="333" y="167"/>
                    </a:lnTo>
                    <a:lnTo>
                      <a:pt x="230" y="250"/>
                    </a:lnTo>
                    <a:lnTo>
                      <a:pt x="146" y="333"/>
                    </a:lnTo>
                    <a:lnTo>
                      <a:pt x="84" y="437"/>
                    </a:lnTo>
                    <a:lnTo>
                      <a:pt x="22" y="583"/>
                    </a:lnTo>
                    <a:lnTo>
                      <a:pt x="1" y="708"/>
                    </a:lnTo>
                    <a:lnTo>
                      <a:pt x="1" y="853"/>
                    </a:lnTo>
                    <a:lnTo>
                      <a:pt x="22" y="999"/>
                    </a:lnTo>
                    <a:lnTo>
                      <a:pt x="63" y="1123"/>
                    </a:lnTo>
                    <a:lnTo>
                      <a:pt x="105" y="1248"/>
                    </a:lnTo>
                    <a:lnTo>
                      <a:pt x="188" y="1331"/>
                    </a:lnTo>
                    <a:lnTo>
                      <a:pt x="271" y="1414"/>
                    </a:lnTo>
                    <a:lnTo>
                      <a:pt x="396" y="1477"/>
                    </a:lnTo>
                    <a:lnTo>
                      <a:pt x="500" y="1539"/>
                    </a:lnTo>
                    <a:lnTo>
                      <a:pt x="645" y="1560"/>
                    </a:lnTo>
                    <a:lnTo>
                      <a:pt x="1020" y="1602"/>
                    </a:lnTo>
                    <a:lnTo>
                      <a:pt x="1394" y="1622"/>
                    </a:lnTo>
                    <a:lnTo>
                      <a:pt x="1643" y="1622"/>
                    </a:lnTo>
                    <a:lnTo>
                      <a:pt x="1914" y="1602"/>
                    </a:lnTo>
                    <a:lnTo>
                      <a:pt x="2163" y="1560"/>
                    </a:lnTo>
                    <a:lnTo>
                      <a:pt x="2413" y="1498"/>
                    </a:lnTo>
                    <a:lnTo>
                      <a:pt x="2662" y="1435"/>
                    </a:lnTo>
                    <a:lnTo>
                      <a:pt x="2912" y="1373"/>
                    </a:lnTo>
                    <a:lnTo>
                      <a:pt x="3161" y="1269"/>
                    </a:lnTo>
                    <a:lnTo>
                      <a:pt x="3390" y="1165"/>
                    </a:lnTo>
                    <a:lnTo>
                      <a:pt x="3473" y="1123"/>
                    </a:lnTo>
                    <a:lnTo>
                      <a:pt x="3536" y="1040"/>
                    </a:lnTo>
                    <a:lnTo>
                      <a:pt x="3577" y="957"/>
                    </a:lnTo>
                    <a:lnTo>
                      <a:pt x="3598" y="811"/>
                    </a:lnTo>
                    <a:lnTo>
                      <a:pt x="3328" y="624"/>
                    </a:lnTo>
                    <a:lnTo>
                      <a:pt x="3057" y="479"/>
                    </a:lnTo>
                    <a:lnTo>
                      <a:pt x="2766" y="333"/>
                    </a:lnTo>
                    <a:lnTo>
                      <a:pt x="2475" y="229"/>
                    </a:lnTo>
                    <a:lnTo>
                      <a:pt x="2184" y="125"/>
                    </a:lnTo>
                    <a:lnTo>
                      <a:pt x="1893" y="63"/>
                    </a:lnTo>
                    <a:lnTo>
                      <a:pt x="1581" y="21"/>
                    </a:lnTo>
                    <a:lnTo>
                      <a:pt x="1269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87" name="Google Shape;6187;p37"/>
              <p:cNvSpPr/>
              <p:nvPr/>
            </p:nvSpPr>
            <p:spPr>
              <a:xfrm>
                <a:off x="5783475" y="342075"/>
                <a:ext cx="89950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1623" fill="none" extrusionOk="0">
                    <a:moveTo>
                      <a:pt x="1269" y="1"/>
                    </a:moveTo>
                    <a:lnTo>
                      <a:pt x="1269" y="1"/>
                    </a:lnTo>
                    <a:lnTo>
                      <a:pt x="936" y="21"/>
                    </a:lnTo>
                    <a:lnTo>
                      <a:pt x="604" y="63"/>
                    </a:lnTo>
                    <a:lnTo>
                      <a:pt x="604" y="63"/>
                    </a:lnTo>
                    <a:lnTo>
                      <a:pt x="458" y="105"/>
                    </a:lnTo>
                    <a:lnTo>
                      <a:pt x="333" y="167"/>
                    </a:lnTo>
                    <a:lnTo>
                      <a:pt x="230" y="250"/>
                    </a:lnTo>
                    <a:lnTo>
                      <a:pt x="146" y="333"/>
                    </a:lnTo>
                    <a:lnTo>
                      <a:pt x="84" y="437"/>
                    </a:lnTo>
                    <a:lnTo>
                      <a:pt x="22" y="583"/>
                    </a:lnTo>
                    <a:lnTo>
                      <a:pt x="1" y="708"/>
                    </a:lnTo>
                    <a:lnTo>
                      <a:pt x="1" y="853"/>
                    </a:lnTo>
                    <a:lnTo>
                      <a:pt x="1" y="853"/>
                    </a:lnTo>
                    <a:lnTo>
                      <a:pt x="22" y="999"/>
                    </a:lnTo>
                    <a:lnTo>
                      <a:pt x="63" y="1123"/>
                    </a:lnTo>
                    <a:lnTo>
                      <a:pt x="105" y="1248"/>
                    </a:lnTo>
                    <a:lnTo>
                      <a:pt x="188" y="1331"/>
                    </a:lnTo>
                    <a:lnTo>
                      <a:pt x="271" y="1414"/>
                    </a:lnTo>
                    <a:lnTo>
                      <a:pt x="396" y="1477"/>
                    </a:lnTo>
                    <a:lnTo>
                      <a:pt x="500" y="1539"/>
                    </a:lnTo>
                    <a:lnTo>
                      <a:pt x="645" y="1560"/>
                    </a:lnTo>
                    <a:lnTo>
                      <a:pt x="645" y="1560"/>
                    </a:lnTo>
                    <a:lnTo>
                      <a:pt x="1020" y="1602"/>
                    </a:lnTo>
                    <a:lnTo>
                      <a:pt x="1394" y="1622"/>
                    </a:lnTo>
                    <a:lnTo>
                      <a:pt x="1394" y="1622"/>
                    </a:lnTo>
                    <a:lnTo>
                      <a:pt x="1643" y="1622"/>
                    </a:lnTo>
                    <a:lnTo>
                      <a:pt x="1914" y="1602"/>
                    </a:lnTo>
                    <a:lnTo>
                      <a:pt x="2163" y="1560"/>
                    </a:lnTo>
                    <a:lnTo>
                      <a:pt x="2413" y="1498"/>
                    </a:lnTo>
                    <a:lnTo>
                      <a:pt x="2662" y="1435"/>
                    </a:lnTo>
                    <a:lnTo>
                      <a:pt x="2912" y="1373"/>
                    </a:lnTo>
                    <a:lnTo>
                      <a:pt x="3161" y="1269"/>
                    </a:lnTo>
                    <a:lnTo>
                      <a:pt x="3390" y="1165"/>
                    </a:lnTo>
                    <a:lnTo>
                      <a:pt x="3390" y="1165"/>
                    </a:lnTo>
                    <a:lnTo>
                      <a:pt x="3473" y="1123"/>
                    </a:lnTo>
                    <a:lnTo>
                      <a:pt x="3536" y="1040"/>
                    </a:lnTo>
                    <a:lnTo>
                      <a:pt x="3577" y="957"/>
                    </a:lnTo>
                    <a:lnTo>
                      <a:pt x="3598" y="811"/>
                    </a:lnTo>
                    <a:lnTo>
                      <a:pt x="3598" y="811"/>
                    </a:lnTo>
                    <a:lnTo>
                      <a:pt x="3328" y="624"/>
                    </a:lnTo>
                    <a:lnTo>
                      <a:pt x="3057" y="479"/>
                    </a:lnTo>
                    <a:lnTo>
                      <a:pt x="2766" y="333"/>
                    </a:lnTo>
                    <a:lnTo>
                      <a:pt x="2475" y="229"/>
                    </a:lnTo>
                    <a:lnTo>
                      <a:pt x="2184" y="125"/>
                    </a:lnTo>
                    <a:lnTo>
                      <a:pt x="1893" y="63"/>
                    </a:lnTo>
                    <a:lnTo>
                      <a:pt x="1581" y="21"/>
                    </a:lnTo>
                    <a:lnTo>
                      <a:pt x="126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88" name="Google Shape;6188;p37"/>
              <p:cNvSpPr/>
              <p:nvPr/>
            </p:nvSpPr>
            <p:spPr>
              <a:xfrm>
                <a:off x="5713300" y="931550"/>
                <a:ext cx="826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1831" extrusionOk="0">
                    <a:moveTo>
                      <a:pt x="1435" y="1"/>
                    </a:moveTo>
                    <a:lnTo>
                      <a:pt x="1228" y="21"/>
                    </a:lnTo>
                    <a:lnTo>
                      <a:pt x="1020" y="63"/>
                    </a:lnTo>
                    <a:lnTo>
                      <a:pt x="832" y="125"/>
                    </a:lnTo>
                    <a:lnTo>
                      <a:pt x="645" y="188"/>
                    </a:lnTo>
                    <a:lnTo>
                      <a:pt x="500" y="271"/>
                    </a:lnTo>
                    <a:lnTo>
                      <a:pt x="354" y="375"/>
                    </a:lnTo>
                    <a:lnTo>
                      <a:pt x="229" y="500"/>
                    </a:lnTo>
                    <a:lnTo>
                      <a:pt x="146" y="583"/>
                    </a:lnTo>
                    <a:lnTo>
                      <a:pt x="105" y="666"/>
                    </a:lnTo>
                    <a:lnTo>
                      <a:pt x="63" y="770"/>
                    </a:lnTo>
                    <a:lnTo>
                      <a:pt x="22" y="874"/>
                    </a:lnTo>
                    <a:lnTo>
                      <a:pt x="1" y="957"/>
                    </a:lnTo>
                    <a:lnTo>
                      <a:pt x="1" y="1061"/>
                    </a:lnTo>
                    <a:lnTo>
                      <a:pt x="42" y="1248"/>
                    </a:lnTo>
                    <a:lnTo>
                      <a:pt x="105" y="1415"/>
                    </a:lnTo>
                    <a:lnTo>
                      <a:pt x="229" y="1560"/>
                    </a:lnTo>
                    <a:lnTo>
                      <a:pt x="313" y="1622"/>
                    </a:lnTo>
                    <a:lnTo>
                      <a:pt x="396" y="1685"/>
                    </a:lnTo>
                    <a:lnTo>
                      <a:pt x="500" y="1747"/>
                    </a:lnTo>
                    <a:lnTo>
                      <a:pt x="604" y="1789"/>
                    </a:lnTo>
                    <a:lnTo>
                      <a:pt x="749" y="1810"/>
                    </a:lnTo>
                    <a:lnTo>
                      <a:pt x="936" y="1830"/>
                    </a:lnTo>
                    <a:lnTo>
                      <a:pt x="1082" y="1810"/>
                    </a:lnTo>
                    <a:lnTo>
                      <a:pt x="1248" y="1810"/>
                    </a:lnTo>
                    <a:lnTo>
                      <a:pt x="1602" y="1726"/>
                    </a:lnTo>
                    <a:lnTo>
                      <a:pt x="1955" y="1602"/>
                    </a:lnTo>
                    <a:lnTo>
                      <a:pt x="2309" y="1456"/>
                    </a:lnTo>
                    <a:lnTo>
                      <a:pt x="2641" y="1269"/>
                    </a:lnTo>
                    <a:lnTo>
                      <a:pt x="2912" y="1061"/>
                    </a:lnTo>
                    <a:lnTo>
                      <a:pt x="3037" y="957"/>
                    </a:lnTo>
                    <a:lnTo>
                      <a:pt x="3161" y="853"/>
                    </a:lnTo>
                    <a:lnTo>
                      <a:pt x="3244" y="728"/>
                    </a:lnTo>
                    <a:lnTo>
                      <a:pt x="3307" y="624"/>
                    </a:lnTo>
                    <a:lnTo>
                      <a:pt x="3182" y="479"/>
                    </a:lnTo>
                    <a:lnTo>
                      <a:pt x="3016" y="354"/>
                    </a:lnTo>
                    <a:lnTo>
                      <a:pt x="2829" y="250"/>
                    </a:lnTo>
                    <a:lnTo>
                      <a:pt x="2600" y="146"/>
                    </a:lnTo>
                    <a:lnTo>
                      <a:pt x="2371" y="84"/>
                    </a:lnTo>
                    <a:lnTo>
                      <a:pt x="2142" y="42"/>
                    </a:lnTo>
                    <a:lnTo>
                      <a:pt x="1893" y="1"/>
                    </a:lnTo>
                    <a:close/>
                  </a:path>
                </a:pathLst>
              </a:custGeom>
              <a:solidFill>
                <a:srgbClr val="E8E6EB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89" name="Google Shape;6189;p37"/>
              <p:cNvSpPr/>
              <p:nvPr/>
            </p:nvSpPr>
            <p:spPr>
              <a:xfrm>
                <a:off x="5713300" y="931550"/>
                <a:ext cx="826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1831" fill="none" extrusionOk="0">
                    <a:moveTo>
                      <a:pt x="1643" y="1"/>
                    </a:moveTo>
                    <a:lnTo>
                      <a:pt x="1643" y="1"/>
                    </a:lnTo>
                    <a:lnTo>
                      <a:pt x="1435" y="1"/>
                    </a:lnTo>
                    <a:lnTo>
                      <a:pt x="1228" y="21"/>
                    </a:lnTo>
                    <a:lnTo>
                      <a:pt x="1020" y="63"/>
                    </a:lnTo>
                    <a:lnTo>
                      <a:pt x="832" y="125"/>
                    </a:lnTo>
                    <a:lnTo>
                      <a:pt x="645" y="188"/>
                    </a:lnTo>
                    <a:lnTo>
                      <a:pt x="500" y="271"/>
                    </a:lnTo>
                    <a:lnTo>
                      <a:pt x="354" y="375"/>
                    </a:lnTo>
                    <a:lnTo>
                      <a:pt x="229" y="500"/>
                    </a:lnTo>
                    <a:lnTo>
                      <a:pt x="229" y="500"/>
                    </a:lnTo>
                    <a:lnTo>
                      <a:pt x="146" y="583"/>
                    </a:lnTo>
                    <a:lnTo>
                      <a:pt x="105" y="666"/>
                    </a:lnTo>
                    <a:lnTo>
                      <a:pt x="63" y="770"/>
                    </a:lnTo>
                    <a:lnTo>
                      <a:pt x="22" y="874"/>
                    </a:lnTo>
                    <a:lnTo>
                      <a:pt x="1" y="957"/>
                    </a:lnTo>
                    <a:lnTo>
                      <a:pt x="1" y="1061"/>
                    </a:lnTo>
                    <a:lnTo>
                      <a:pt x="42" y="1248"/>
                    </a:lnTo>
                    <a:lnTo>
                      <a:pt x="105" y="1415"/>
                    </a:lnTo>
                    <a:lnTo>
                      <a:pt x="229" y="1560"/>
                    </a:lnTo>
                    <a:lnTo>
                      <a:pt x="313" y="1622"/>
                    </a:lnTo>
                    <a:lnTo>
                      <a:pt x="396" y="1685"/>
                    </a:lnTo>
                    <a:lnTo>
                      <a:pt x="500" y="1747"/>
                    </a:lnTo>
                    <a:lnTo>
                      <a:pt x="604" y="1789"/>
                    </a:lnTo>
                    <a:lnTo>
                      <a:pt x="604" y="1789"/>
                    </a:lnTo>
                    <a:lnTo>
                      <a:pt x="749" y="1810"/>
                    </a:lnTo>
                    <a:lnTo>
                      <a:pt x="936" y="1830"/>
                    </a:lnTo>
                    <a:lnTo>
                      <a:pt x="936" y="1830"/>
                    </a:lnTo>
                    <a:lnTo>
                      <a:pt x="1082" y="1810"/>
                    </a:lnTo>
                    <a:lnTo>
                      <a:pt x="1248" y="1810"/>
                    </a:lnTo>
                    <a:lnTo>
                      <a:pt x="1602" y="1726"/>
                    </a:lnTo>
                    <a:lnTo>
                      <a:pt x="1955" y="1602"/>
                    </a:lnTo>
                    <a:lnTo>
                      <a:pt x="2309" y="1456"/>
                    </a:lnTo>
                    <a:lnTo>
                      <a:pt x="2641" y="1269"/>
                    </a:lnTo>
                    <a:lnTo>
                      <a:pt x="2912" y="1061"/>
                    </a:lnTo>
                    <a:lnTo>
                      <a:pt x="3037" y="957"/>
                    </a:lnTo>
                    <a:lnTo>
                      <a:pt x="3161" y="853"/>
                    </a:lnTo>
                    <a:lnTo>
                      <a:pt x="3244" y="728"/>
                    </a:lnTo>
                    <a:lnTo>
                      <a:pt x="3307" y="624"/>
                    </a:lnTo>
                    <a:lnTo>
                      <a:pt x="3307" y="624"/>
                    </a:lnTo>
                    <a:lnTo>
                      <a:pt x="3182" y="479"/>
                    </a:lnTo>
                    <a:lnTo>
                      <a:pt x="3016" y="354"/>
                    </a:lnTo>
                    <a:lnTo>
                      <a:pt x="2829" y="250"/>
                    </a:lnTo>
                    <a:lnTo>
                      <a:pt x="2600" y="146"/>
                    </a:lnTo>
                    <a:lnTo>
                      <a:pt x="2371" y="84"/>
                    </a:lnTo>
                    <a:lnTo>
                      <a:pt x="2142" y="42"/>
                    </a:lnTo>
                    <a:lnTo>
                      <a:pt x="1893" y="1"/>
                    </a:lnTo>
                    <a:lnTo>
                      <a:pt x="164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90" name="Google Shape;6190;p37"/>
              <p:cNvSpPr/>
              <p:nvPr/>
            </p:nvSpPr>
            <p:spPr>
              <a:xfrm>
                <a:off x="5378025" y="281250"/>
                <a:ext cx="878000" cy="1431625"/>
              </a:xfrm>
              <a:custGeom>
                <a:avLst/>
                <a:gdLst/>
                <a:ahLst/>
                <a:cxnLst/>
                <a:rect l="l" t="t" r="r" b="b"/>
                <a:pathLst>
                  <a:path w="35120" h="57265" extrusionOk="0">
                    <a:moveTo>
                      <a:pt x="16905" y="1"/>
                    </a:moveTo>
                    <a:lnTo>
                      <a:pt x="16531" y="22"/>
                    </a:lnTo>
                    <a:lnTo>
                      <a:pt x="16156" y="42"/>
                    </a:lnTo>
                    <a:lnTo>
                      <a:pt x="15782" y="84"/>
                    </a:lnTo>
                    <a:lnTo>
                      <a:pt x="15034" y="188"/>
                    </a:lnTo>
                    <a:lnTo>
                      <a:pt x="14306" y="354"/>
                    </a:lnTo>
                    <a:lnTo>
                      <a:pt x="13578" y="541"/>
                    </a:lnTo>
                    <a:lnTo>
                      <a:pt x="12850" y="770"/>
                    </a:lnTo>
                    <a:lnTo>
                      <a:pt x="12123" y="1020"/>
                    </a:lnTo>
                    <a:lnTo>
                      <a:pt x="11125" y="1373"/>
                    </a:lnTo>
                    <a:lnTo>
                      <a:pt x="10147" y="1768"/>
                    </a:lnTo>
                    <a:lnTo>
                      <a:pt x="9149" y="2163"/>
                    </a:lnTo>
                    <a:lnTo>
                      <a:pt x="8193" y="2600"/>
                    </a:lnTo>
                    <a:lnTo>
                      <a:pt x="7236" y="3057"/>
                    </a:lnTo>
                    <a:lnTo>
                      <a:pt x="6301" y="3556"/>
                    </a:lnTo>
                    <a:lnTo>
                      <a:pt x="5843" y="3827"/>
                    </a:lnTo>
                    <a:lnTo>
                      <a:pt x="5407" y="4097"/>
                    </a:lnTo>
                    <a:lnTo>
                      <a:pt x="4949" y="4388"/>
                    </a:lnTo>
                    <a:lnTo>
                      <a:pt x="4512" y="4700"/>
                    </a:lnTo>
                    <a:lnTo>
                      <a:pt x="4305" y="4866"/>
                    </a:lnTo>
                    <a:lnTo>
                      <a:pt x="4117" y="5033"/>
                    </a:lnTo>
                    <a:lnTo>
                      <a:pt x="3930" y="5199"/>
                    </a:lnTo>
                    <a:lnTo>
                      <a:pt x="3764" y="5365"/>
                    </a:lnTo>
                    <a:lnTo>
                      <a:pt x="3618" y="5552"/>
                    </a:lnTo>
                    <a:lnTo>
                      <a:pt x="3473" y="5740"/>
                    </a:lnTo>
                    <a:lnTo>
                      <a:pt x="3348" y="5948"/>
                    </a:lnTo>
                    <a:lnTo>
                      <a:pt x="3244" y="6135"/>
                    </a:lnTo>
                    <a:lnTo>
                      <a:pt x="3140" y="6343"/>
                    </a:lnTo>
                    <a:lnTo>
                      <a:pt x="3057" y="6571"/>
                    </a:lnTo>
                    <a:lnTo>
                      <a:pt x="2974" y="6779"/>
                    </a:lnTo>
                    <a:lnTo>
                      <a:pt x="2932" y="7029"/>
                    </a:lnTo>
                    <a:lnTo>
                      <a:pt x="2891" y="7257"/>
                    </a:lnTo>
                    <a:lnTo>
                      <a:pt x="2870" y="7507"/>
                    </a:lnTo>
                    <a:lnTo>
                      <a:pt x="2849" y="7757"/>
                    </a:lnTo>
                    <a:lnTo>
                      <a:pt x="2849" y="8006"/>
                    </a:lnTo>
                    <a:lnTo>
                      <a:pt x="2870" y="8443"/>
                    </a:lnTo>
                    <a:lnTo>
                      <a:pt x="2911" y="8859"/>
                    </a:lnTo>
                    <a:lnTo>
                      <a:pt x="2974" y="9274"/>
                    </a:lnTo>
                    <a:lnTo>
                      <a:pt x="3036" y="9690"/>
                    </a:lnTo>
                    <a:lnTo>
                      <a:pt x="3119" y="10106"/>
                    </a:lnTo>
                    <a:lnTo>
                      <a:pt x="3203" y="10522"/>
                    </a:lnTo>
                    <a:lnTo>
                      <a:pt x="3306" y="10917"/>
                    </a:lnTo>
                    <a:lnTo>
                      <a:pt x="3431" y="11312"/>
                    </a:lnTo>
                    <a:lnTo>
                      <a:pt x="3556" y="11707"/>
                    </a:lnTo>
                    <a:lnTo>
                      <a:pt x="3702" y="12102"/>
                    </a:lnTo>
                    <a:lnTo>
                      <a:pt x="4034" y="12872"/>
                    </a:lnTo>
                    <a:lnTo>
                      <a:pt x="4408" y="13641"/>
                    </a:lnTo>
                    <a:lnTo>
                      <a:pt x="4824" y="14369"/>
                    </a:lnTo>
                    <a:lnTo>
                      <a:pt x="4970" y="14597"/>
                    </a:lnTo>
                    <a:lnTo>
                      <a:pt x="5157" y="14784"/>
                    </a:lnTo>
                    <a:lnTo>
                      <a:pt x="5344" y="14951"/>
                    </a:lnTo>
                    <a:lnTo>
                      <a:pt x="5552" y="15055"/>
                    </a:lnTo>
                    <a:lnTo>
                      <a:pt x="5781" y="15138"/>
                    </a:lnTo>
                    <a:lnTo>
                      <a:pt x="6030" y="15180"/>
                    </a:lnTo>
                    <a:lnTo>
                      <a:pt x="6301" y="15200"/>
                    </a:lnTo>
                    <a:lnTo>
                      <a:pt x="6571" y="15180"/>
                    </a:lnTo>
                    <a:lnTo>
                      <a:pt x="6966" y="15096"/>
                    </a:lnTo>
                    <a:lnTo>
                      <a:pt x="7340" y="14992"/>
                    </a:lnTo>
                    <a:lnTo>
                      <a:pt x="7694" y="14868"/>
                    </a:lnTo>
                    <a:lnTo>
                      <a:pt x="8047" y="14722"/>
                    </a:lnTo>
                    <a:lnTo>
                      <a:pt x="8401" y="14535"/>
                    </a:lnTo>
                    <a:lnTo>
                      <a:pt x="8733" y="14348"/>
                    </a:lnTo>
                    <a:lnTo>
                      <a:pt x="9399" y="13953"/>
                    </a:lnTo>
                    <a:lnTo>
                      <a:pt x="10418" y="13350"/>
                    </a:lnTo>
                    <a:lnTo>
                      <a:pt x="10958" y="13059"/>
                    </a:lnTo>
                    <a:lnTo>
                      <a:pt x="11478" y="12788"/>
                    </a:lnTo>
                    <a:lnTo>
                      <a:pt x="12019" y="12539"/>
                    </a:lnTo>
                    <a:lnTo>
                      <a:pt x="12559" y="12289"/>
                    </a:lnTo>
                    <a:lnTo>
                      <a:pt x="13121" y="12081"/>
                    </a:lnTo>
                    <a:lnTo>
                      <a:pt x="13682" y="11874"/>
                    </a:lnTo>
                    <a:lnTo>
                      <a:pt x="13994" y="11790"/>
                    </a:lnTo>
                    <a:lnTo>
                      <a:pt x="14327" y="11707"/>
                    </a:lnTo>
                    <a:lnTo>
                      <a:pt x="14659" y="11645"/>
                    </a:lnTo>
                    <a:lnTo>
                      <a:pt x="14992" y="11582"/>
                    </a:lnTo>
                    <a:lnTo>
                      <a:pt x="15325" y="11562"/>
                    </a:lnTo>
                    <a:lnTo>
                      <a:pt x="15678" y="11541"/>
                    </a:lnTo>
                    <a:lnTo>
                      <a:pt x="16032" y="11520"/>
                    </a:lnTo>
                    <a:lnTo>
                      <a:pt x="16385" y="11541"/>
                    </a:lnTo>
                    <a:lnTo>
                      <a:pt x="16759" y="11562"/>
                    </a:lnTo>
                    <a:lnTo>
                      <a:pt x="17113" y="11603"/>
                    </a:lnTo>
                    <a:lnTo>
                      <a:pt x="17466" y="11666"/>
                    </a:lnTo>
                    <a:lnTo>
                      <a:pt x="17841" y="11728"/>
                    </a:lnTo>
                    <a:lnTo>
                      <a:pt x="18194" y="11811"/>
                    </a:lnTo>
                    <a:lnTo>
                      <a:pt x="18548" y="11915"/>
                    </a:lnTo>
                    <a:lnTo>
                      <a:pt x="18901" y="12040"/>
                    </a:lnTo>
                    <a:lnTo>
                      <a:pt x="19255" y="12185"/>
                    </a:lnTo>
                    <a:lnTo>
                      <a:pt x="19587" y="12331"/>
                    </a:lnTo>
                    <a:lnTo>
                      <a:pt x="19920" y="12497"/>
                    </a:lnTo>
                    <a:lnTo>
                      <a:pt x="20232" y="12705"/>
                    </a:lnTo>
                    <a:lnTo>
                      <a:pt x="20544" y="12913"/>
                    </a:lnTo>
                    <a:lnTo>
                      <a:pt x="20835" y="13142"/>
                    </a:lnTo>
                    <a:lnTo>
                      <a:pt x="21126" y="13371"/>
                    </a:lnTo>
                    <a:lnTo>
                      <a:pt x="21396" y="13641"/>
                    </a:lnTo>
                    <a:lnTo>
                      <a:pt x="21666" y="13932"/>
                    </a:lnTo>
                    <a:lnTo>
                      <a:pt x="21895" y="14223"/>
                    </a:lnTo>
                    <a:lnTo>
                      <a:pt x="22124" y="14556"/>
                    </a:lnTo>
                    <a:lnTo>
                      <a:pt x="22332" y="14888"/>
                    </a:lnTo>
                    <a:lnTo>
                      <a:pt x="22519" y="15242"/>
                    </a:lnTo>
                    <a:lnTo>
                      <a:pt x="22685" y="15637"/>
                    </a:lnTo>
                    <a:lnTo>
                      <a:pt x="22831" y="16032"/>
                    </a:lnTo>
                    <a:lnTo>
                      <a:pt x="22956" y="16448"/>
                    </a:lnTo>
                    <a:lnTo>
                      <a:pt x="23060" y="16905"/>
                    </a:lnTo>
                    <a:lnTo>
                      <a:pt x="23143" y="17384"/>
                    </a:lnTo>
                    <a:lnTo>
                      <a:pt x="23205" y="17841"/>
                    </a:lnTo>
                    <a:lnTo>
                      <a:pt x="23247" y="18257"/>
                    </a:lnTo>
                    <a:lnTo>
                      <a:pt x="23268" y="18673"/>
                    </a:lnTo>
                    <a:lnTo>
                      <a:pt x="23247" y="19047"/>
                    </a:lnTo>
                    <a:lnTo>
                      <a:pt x="23226" y="19421"/>
                    </a:lnTo>
                    <a:lnTo>
                      <a:pt x="23164" y="19754"/>
                    </a:lnTo>
                    <a:lnTo>
                      <a:pt x="23080" y="20087"/>
                    </a:lnTo>
                    <a:lnTo>
                      <a:pt x="22976" y="20399"/>
                    </a:lnTo>
                    <a:lnTo>
                      <a:pt x="22831" y="20690"/>
                    </a:lnTo>
                    <a:lnTo>
                      <a:pt x="22665" y="20981"/>
                    </a:lnTo>
                    <a:lnTo>
                      <a:pt x="22457" y="21272"/>
                    </a:lnTo>
                    <a:lnTo>
                      <a:pt x="22228" y="21542"/>
                    </a:lnTo>
                    <a:lnTo>
                      <a:pt x="21978" y="21812"/>
                    </a:lnTo>
                    <a:lnTo>
                      <a:pt x="21666" y="22083"/>
                    </a:lnTo>
                    <a:lnTo>
                      <a:pt x="21334" y="22353"/>
                    </a:lnTo>
                    <a:lnTo>
                      <a:pt x="20939" y="22644"/>
                    </a:lnTo>
                    <a:lnTo>
                      <a:pt x="20523" y="22894"/>
                    </a:lnTo>
                    <a:lnTo>
                      <a:pt x="20107" y="23102"/>
                    </a:lnTo>
                    <a:lnTo>
                      <a:pt x="19650" y="23289"/>
                    </a:lnTo>
                    <a:lnTo>
                      <a:pt x="19192" y="23455"/>
                    </a:lnTo>
                    <a:lnTo>
                      <a:pt x="18735" y="23580"/>
                    </a:lnTo>
                    <a:lnTo>
                      <a:pt x="18256" y="23684"/>
                    </a:lnTo>
                    <a:lnTo>
                      <a:pt x="17757" y="23746"/>
                    </a:lnTo>
                    <a:lnTo>
                      <a:pt x="16718" y="23850"/>
                    </a:lnTo>
                    <a:lnTo>
                      <a:pt x="15657" y="23954"/>
                    </a:lnTo>
                    <a:lnTo>
                      <a:pt x="14597" y="24079"/>
                    </a:lnTo>
                    <a:lnTo>
                      <a:pt x="14077" y="24141"/>
                    </a:lnTo>
                    <a:lnTo>
                      <a:pt x="13557" y="24245"/>
                    </a:lnTo>
                    <a:lnTo>
                      <a:pt x="13183" y="24328"/>
                    </a:lnTo>
                    <a:lnTo>
                      <a:pt x="13017" y="24391"/>
                    </a:lnTo>
                    <a:lnTo>
                      <a:pt x="12850" y="24474"/>
                    </a:lnTo>
                    <a:lnTo>
                      <a:pt x="12705" y="24557"/>
                    </a:lnTo>
                    <a:lnTo>
                      <a:pt x="12559" y="24640"/>
                    </a:lnTo>
                    <a:lnTo>
                      <a:pt x="12435" y="24744"/>
                    </a:lnTo>
                    <a:lnTo>
                      <a:pt x="12310" y="24848"/>
                    </a:lnTo>
                    <a:lnTo>
                      <a:pt x="12206" y="24973"/>
                    </a:lnTo>
                    <a:lnTo>
                      <a:pt x="12102" y="25098"/>
                    </a:lnTo>
                    <a:lnTo>
                      <a:pt x="11935" y="25368"/>
                    </a:lnTo>
                    <a:lnTo>
                      <a:pt x="11790" y="25680"/>
                    </a:lnTo>
                    <a:lnTo>
                      <a:pt x="11665" y="26033"/>
                    </a:lnTo>
                    <a:lnTo>
                      <a:pt x="11499" y="26657"/>
                    </a:lnTo>
                    <a:lnTo>
                      <a:pt x="11395" y="27281"/>
                    </a:lnTo>
                    <a:lnTo>
                      <a:pt x="11312" y="27905"/>
                    </a:lnTo>
                    <a:lnTo>
                      <a:pt x="11270" y="28529"/>
                    </a:lnTo>
                    <a:lnTo>
                      <a:pt x="11270" y="29152"/>
                    </a:lnTo>
                    <a:lnTo>
                      <a:pt x="11312" y="29776"/>
                    </a:lnTo>
                    <a:lnTo>
                      <a:pt x="11374" y="30400"/>
                    </a:lnTo>
                    <a:lnTo>
                      <a:pt x="11478" y="31024"/>
                    </a:lnTo>
                    <a:lnTo>
                      <a:pt x="11520" y="31211"/>
                    </a:lnTo>
                    <a:lnTo>
                      <a:pt x="11624" y="31523"/>
                    </a:lnTo>
                    <a:lnTo>
                      <a:pt x="11790" y="31814"/>
                    </a:lnTo>
                    <a:lnTo>
                      <a:pt x="11977" y="32084"/>
                    </a:lnTo>
                    <a:lnTo>
                      <a:pt x="12206" y="32334"/>
                    </a:lnTo>
                    <a:lnTo>
                      <a:pt x="12331" y="32438"/>
                    </a:lnTo>
                    <a:lnTo>
                      <a:pt x="12455" y="32521"/>
                    </a:lnTo>
                    <a:lnTo>
                      <a:pt x="12726" y="32666"/>
                    </a:lnTo>
                    <a:lnTo>
                      <a:pt x="12996" y="32770"/>
                    </a:lnTo>
                    <a:lnTo>
                      <a:pt x="13287" y="32853"/>
                    </a:lnTo>
                    <a:lnTo>
                      <a:pt x="13578" y="32895"/>
                    </a:lnTo>
                    <a:lnTo>
                      <a:pt x="13890" y="32916"/>
                    </a:lnTo>
                    <a:lnTo>
                      <a:pt x="14493" y="32937"/>
                    </a:lnTo>
                    <a:lnTo>
                      <a:pt x="15345" y="32957"/>
                    </a:lnTo>
                    <a:lnTo>
                      <a:pt x="16219" y="32957"/>
                    </a:lnTo>
                    <a:lnTo>
                      <a:pt x="16655" y="32978"/>
                    </a:lnTo>
                    <a:lnTo>
                      <a:pt x="17071" y="32999"/>
                    </a:lnTo>
                    <a:lnTo>
                      <a:pt x="17508" y="33041"/>
                    </a:lnTo>
                    <a:lnTo>
                      <a:pt x="17945" y="33103"/>
                    </a:lnTo>
                    <a:lnTo>
                      <a:pt x="18340" y="33186"/>
                    </a:lnTo>
                    <a:lnTo>
                      <a:pt x="18756" y="33311"/>
                    </a:lnTo>
                    <a:lnTo>
                      <a:pt x="19130" y="33477"/>
                    </a:lnTo>
                    <a:lnTo>
                      <a:pt x="19504" y="33685"/>
                    </a:lnTo>
                    <a:lnTo>
                      <a:pt x="19858" y="33914"/>
                    </a:lnTo>
                    <a:lnTo>
                      <a:pt x="20190" y="34163"/>
                    </a:lnTo>
                    <a:lnTo>
                      <a:pt x="20502" y="34455"/>
                    </a:lnTo>
                    <a:lnTo>
                      <a:pt x="20793" y="34766"/>
                    </a:lnTo>
                    <a:lnTo>
                      <a:pt x="21064" y="35099"/>
                    </a:lnTo>
                    <a:lnTo>
                      <a:pt x="21313" y="35473"/>
                    </a:lnTo>
                    <a:lnTo>
                      <a:pt x="21521" y="35848"/>
                    </a:lnTo>
                    <a:lnTo>
                      <a:pt x="21708" y="36243"/>
                    </a:lnTo>
                    <a:lnTo>
                      <a:pt x="21854" y="36659"/>
                    </a:lnTo>
                    <a:lnTo>
                      <a:pt x="21978" y="37074"/>
                    </a:lnTo>
                    <a:lnTo>
                      <a:pt x="22062" y="37511"/>
                    </a:lnTo>
                    <a:lnTo>
                      <a:pt x="22103" y="37968"/>
                    </a:lnTo>
                    <a:lnTo>
                      <a:pt x="22124" y="38364"/>
                    </a:lnTo>
                    <a:lnTo>
                      <a:pt x="22103" y="38738"/>
                    </a:lnTo>
                    <a:lnTo>
                      <a:pt x="22041" y="39112"/>
                    </a:lnTo>
                    <a:lnTo>
                      <a:pt x="21958" y="39486"/>
                    </a:lnTo>
                    <a:lnTo>
                      <a:pt x="21833" y="39840"/>
                    </a:lnTo>
                    <a:lnTo>
                      <a:pt x="21687" y="40193"/>
                    </a:lnTo>
                    <a:lnTo>
                      <a:pt x="21500" y="40526"/>
                    </a:lnTo>
                    <a:lnTo>
                      <a:pt x="21292" y="40838"/>
                    </a:lnTo>
                    <a:lnTo>
                      <a:pt x="21064" y="41129"/>
                    </a:lnTo>
                    <a:lnTo>
                      <a:pt x="20793" y="41420"/>
                    </a:lnTo>
                    <a:lnTo>
                      <a:pt x="20502" y="41690"/>
                    </a:lnTo>
                    <a:lnTo>
                      <a:pt x="20190" y="41919"/>
                    </a:lnTo>
                    <a:lnTo>
                      <a:pt x="19858" y="42148"/>
                    </a:lnTo>
                    <a:lnTo>
                      <a:pt x="19504" y="42356"/>
                    </a:lnTo>
                    <a:lnTo>
                      <a:pt x="19130" y="42522"/>
                    </a:lnTo>
                    <a:lnTo>
                      <a:pt x="18735" y="42668"/>
                    </a:lnTo>
                    <a:lnTo>
                      <a:pt x="18132" y="42855"/>
                    </a:lnTo>
                    <a:lnTo>
                      <a:pt x="17633" y="42980"/>
                    </a:lnTo>
                    <a:lnTo>
                      <a:pt x="17134" y="43084"/>
                    </a:lnTo>
                    <a:lnTo>
                      <a:pt x="16635" y="43167"/>
                    </a:lnTo>
                    <a:lnTo>
                      <a:pt x="16136" y="43229"/>
                    </a:lnTo>
                    <a:lnTo>
                      <a:pt x="15657" y="43271"/>
                    </a:lnTo>
                    <a:lnTo>
                      <a:pt x="15158" y="43312"/>
                    </a:lnTo>
                    <a:lnTo>
                      <a:pt x="14659" y="43312"/>
                    </a:lnTo>
                    <a:lnTo>
                      <a:pt x="14160" y="43291"/>
                    </a:lnTo>
                    <a:lnTo>
                      <a:pt x="13661" y="43271"/>
                    </a:lnTo>
                    <a:lnTo>
                      <a:pt x="13183" y="43229"/>
                    </a:lnTo>
                    <a:lnTo>
                      <a:pt x="12684" y="43167"/>
                    </a:lnTo>
                    <a:lnTo>
                      <a:pt x="12185" y="43084"/>
                    </a:lnTo>
                    <a:lnTo>
                      <a:pt x="11686" y="42980"/>
                    </a:lnTo>
                    <a:lnTo>
                      <a:pt x="11187" y="42876"/>
                    </a:lnTo>
                    <a:lnTo>
                      <a:pt x="10709" y="42751"/>
                    </a:lnTo>
                    <a:lnTo>
                      <a:pt x="10210" y="42626"/>
                    </a:lnTo>
                    <a:lnTo>
                      <a:pt x="9773" y="42481"/>
                    </a:lnTo>
                    <a:lnTo>
                      <a:pt x="9378" y="42314"/>
                    </a:lnTo>
                    <a:lnTo>
                      <a:pt x="8962" y="42106"/>
                    </a:lnTo>
                    <a:lnTo>
                      <a:pt x="8567" y="41898"/>
                    </a:lnTo>
                    <a:lnTo>
                      <a:pt x="7798" y="41482"/>
                    </a:lnTo>
                    <a:lnTo>
                      <a:pt x="7382" y="41275"/>
                    </a:lnTo>
                    <a:lnTo>
                      <a:pt x="6987" y="41087"/>
                    </a:lnTo>
                    <a:lnTo>
                      <a:pt x="6800" y="41025"/>
                    </a:lnTo>
                    <a:lnTo>
                      <a:pt x="6633" y="40963"/>
                    </a:lnTo>
                    <a:lnTo>
                      <a:pt x="6467" y="40942"/>
                    </a:lnTo>
                    <a:lnTo>
                      <a:pt x="6301" y="40900"/>
                    </a:lnTo>
                    <a:lnTo>
                      <a:pt x="5989" y="40900"/>
                    </a:lnTo>
                    <a:lnTo>
                      <a:pt x="5843" y="40921"/>
                    </a:lnTo>
                    <a:lnTo>
                      <a:pt x="5698" y="40942"/>
                    </a:lnTo>
                    <a:lnTo>
                      <a:pt x="5573" y="41004"/>
                    </a:lnTo>
                    <a:lnTo>
                      <a:pt x="5427" y="41046"/>
                    </a:lnTo>
                    <a:lnTo>
                      <a:pt x="5157" y="41212"/>
                    </a:lnTo>
                    <a:lnTo>
                      <a:pt x="4887" y="41399"/>
                    </a:lnTo>
                    <a:lnTo>
                      <a:pt x="4616" y="41649"/>
                    </a:lnTo>
                    <a:lnTo>
                      <a:pt x="4055" y="42231"/>
                    </a:lnTo>
                    <a:lnTo>
                      <a:pt x="3514" y="42834"/>
                    </a:lnTo>
                    <a:lnTo>
                      <a:pt x="3015" y="43458"/>
                    </a:lnTo>
                    <a:lnTo>
                      <a:pt x="2558" y="44102"/>
                    </a:lnTo>
                    <a:lnTo>
                      <a:pt x="2100" y="44768"/>
                    </a:lnTo>
                    <a:lnTo>
                      <a:pt x="1664" y="45433"/>
                    </a:lnTo>
                    <a:lnTo>
                      <a:pt x="1269" y="46119"/>
                    </a:lnTo>
                    <a:lnTo>
                      <a:pt x="874" y="46826"/>
                    </a:lnTo>
                    <a:lnTo>
                      <a:pt x="562" y="47367"/>
                    </a:lnTo>
                    <a:lnTo>
                      <a:pt x="416" y="47637"/>
                    </a:lnTo>
                    <a:lnTo>
                      <a:pt x="271" y="47907"/>
                    </a:lnTo>
                    <a:lnTo>
                      <a:pt x="167" y="48199"/>
                    </a:lnTo>
                    <a:lnTo>
                      <a:pt x="63" y="48490"/>
                    </a:lnTo>
                    <a:lnTo>
                      <a:pt x="21" y="48802"/>
                    </a:lnTo>
                    <a:lnTo>
                      <a:pt x="0" y="49134"/>
                    </a:lnTo>
                    <a:lnTo>
                      <a:pt x="21" y="49425"/>
                    </a:lnTo>
                    <a:lnTo>
                      <a:pt x="63" y="49696"/>
                    </a:lnTo>
                    <a:lnTo>
                      <a:pt x="125" y="49966"/>
                    </a:lnTo>
                    <a:lnTo>
                      <a:pt x="188" y="50236"/>
                    </a:lnTo>
                    <a:lnTo>
                      <a:pt x="271" y="50486"/>
                    </a:lnTo>
                    <a:lnTo>
                      <a:pt x="375" y="50735"/>
                    </a:lnTo>
                    <a:lnTo>
                      <a:pt x="499" y="50985"/>
                    </a:lnTo>
                    <a:lnTo>
                      <a:pt x="624" y="51214"/>
                    </a:lnTo>
                    <a:lnTo>
                      <a:pt x="770" y="51442"/>
                    </a:lnTo>
                    <a:lnTo>
                      <a:pt x="915" y="51650"/>
                    </a:lnTo>
                    <a:lnTo>
                      <a:pt x="1082" y="51858"/>
                    </a:lnTo>
                    <a:lnTo>
                      <a:pt x="1269" y="52066"/>
                    </a:lnTo>
                    <a:lnTo>
                      <a:pt x="1643" y="52461"/>
                    </a:lnTo>
                    <a:lnTo>
                      <a:pt x="2059" y="52815"/>
                    </a:lnTo>
                    <a:lnTo>
                      <a:pt x="2454" y="53126"/>
                    </a:lnTo>
                    <a:lnTo>
                      <a:pt x="2849" y="53438"/>
                    </a:lnTo>
                    <a:lnTo>
                      <a:pt x="3244" y="53709"/>
                    </a:lnTo>
                    <a:lnTo>
                      <a:pt x="3639" y="53979"/>
                    </a:lnTo>
                    <a:lnTo>
                      <a:pt x="4055" y="54249"/>
                    </a:lnTo>
                    <a:lnTo>
                      <a:pt x="4471" y="54499"/>
                    </a:lnTo>
                    <a:lnTo>
                      <a:pt x="4887" y="54748"/>
                    </a:lnTo>
                    <a:lnTo>
                      <a:pt x="5323" y="54977"/>
                    </a:lnTo>
                    <a:lnTo>
                      <a:pt x="5760" y="55185"/>
                    </a:lnTo>
                    <a:lnTo>
                      <a:pt x="6197" y="55393"/>
                    </a:lnTo>
                    <a:lnTo>
                      <a:pt x="6654" y="55580"/>
                    </a:lnTo>
                    <a:lnTo>
                      <a:pt x="7091" y="55767"/>
                    </a:lnTo>
                    <a:lnTo>
                      <a:pt x="7548" y="55933"/>
                    </a:lnTo>
                    <a:lnTo>
                      <a:pt x="8026" y="56100"/>
                    </a:lnTo>
                    <a:lnTo>
                      <a:pt x="8484" y="56245"/>
                    </a:lnTo>
                    <a:lnTo>
                      <a:pt x="8962" y="56391"/>
                    </a:lnTo>
                    <a:lnTo>
                      <a:pt x="9586" y="56536"/>
                    </a:lnTo>
                    <a:lnTo>
                      <a:pt x="10210" y="56682"/>
                    </a:lnTo>
                    <a:lnTo>
                      <a:pt x="10833" y="56828"/>
                    </a:lnTo>
                    <a:lnTo>
                      <a:pt x="11457" y="56932"/>
                    </a:lnTo>
                    <a:lnTo>
                      <a:pt x="12081" y="57036"/>
                    </a:lnTo>
                    <a:lnTo>
                      <a:pt x="12726" y="57119"/>
                    </a:lnTo>
                    <a:lnTo>
                      <a:pt x="13349" y="57181"/>
                    </a:lnTo>
                    <a:lnTo>
                      <a:pt x="13973" y="57223"/>
                    </a:lnTo>
                    <a:lnTo>
                      <a:pt x="14597" y="57243"/>
                    </a:lnTo>
                    <a:lnTo>
                      <a:pt x="15242" y="57264"/>
                    </a:lnTo>
                    <a:lnTo>
                      <a:pt x="15865" y="57264"/>
                    </a:lnTo>
                    <a:lnTo>
                      <a:pt x="16510" y="57243"/>
                    </a:lnTo>
                    <a:lnTo>
                      <a:pt x="17134" y="57202"/>
                    </a:lnTo>
                    <a:lnTo>
                      <a:pt x="17778" y="57139"/>
                    </a:lnTo>
                    <a:lnTo>
                      <a:pt x="18402" y="57056"/>
                    </a:lnTo>
                    <a:lnTo>
                      <a:pt x="19047" y="56973"/>
                    </a:lnTo>
                    <a:lnTo>
                      <a:pt x="19982" y="56786"/>
                    </a:lnTo>
                    <a:lnTo>
                      <a:pt x="20918" y="56599"/>
                    </a:lnTo>
                    <a:lnTo>
                      <a:pt x="21833" y="56370"/>
                    </a:lnTo>
                    <a:lnTo>
                      <a:pt x="22727" y="56100"/>
                    </a:lnTo>
                    <a:lnTo>
                      <a:pt x="23600" y="55809"/>
                    </a:lnTo>
                    <a:lnTo>
                      <a:pt x="24453" y="55476"/>
                    </a:lnTo>
                    <a:lnTo>
                      <a:pt x="25284" y="55102"/>
                    </a:lnTo>
                    <a:lnTo>
                      <a:pt x="26095" y="54686"/>
                    </a:lnTo>
                    <a:lnTo>
                      <a:pt x="26865" y="54249"/>
                    </a:lnTo>
                    <a:lnTo>
                      <a:pt x="27634" y="53750"/>
                    </a:lnTo>
                    <a:lnTo>
                      <a:pt x="28008" y="53501"/>
                    </a:lnTo>
                    <a:lnTo>
                      <a:pt x="28383" y="53210"/>
                    </a:lnTo>
                    <a:lnTo>
                      <a:pt x="28736" y="52939"/>
                    </a:lnTo>
                    <a:lnTo>
                      <a:pt x="29090" y="52648"/>
                    </a:lnTo>
                    <a:lnTo>
                      <a:pt x="29443" y="52336"/>
                    </a:lnTo>
                    <a:lnTo>
                      <a:pt x="29776" y="52004"/>
                    </a:lnTo>
                    <a:lnTo>
                      <a:pt x="30108" y="51692"/>
                    </a:lnTo>
                    <a:lnTo>
                      <a:pt x="30441" y="51338"/>
                    </a:lnTo>
                    <a:lnTo>
                      <a:pt x="30753" y="50985"/>
                    </a:lnTo>
                    <a:lnTo>
                      <a:pt x="31086" y="50611"/>
                    </a:lnTo>
                    <a:lnTo>
                      <a:pt x="31377" y="50236"/>
                    </a:lnTo>
                    <a:lnTo>
                      <a:pt x="31689" y="49841"/>
                    </a:lnTo>
                    <a:lnTo>
                      <a:pt x="32167" y="49155"/>
                    </a:lnTo>
                    <a:lnTo>
                      <a:pt x="32603" y="48448"/>
                    </a:lnTo>
                    <a:lnTo>
                      <a:pt x="32999" y="47741"/>
                    </a:lnTo>
                    <a:lnTo>
                      <a:pt x="33352" y="47034"/>
                    </a:lnTo>
                    <a:lnTo>
                      <a:pt x="33664" y="46306"/>
                    </a:lnTo>
                    <a:lnTo>
                      <a:pt x="33934" y="45579"/>
                    </a:lnTo>
                    <a:lnTo>
                      <a:pt x="34142" y="44830"/>
                    </a:lnTo>
                    <a:lnTo>
                      <a:pt x="34329" y="44082"/>
                    </a:lnTo>
                    <a:lnTo>
                      <a:pt x="34454" y="43333"/>
                    </a:lnTo>
                    <a:lnTo>
                      <a:pt x="34537" y="42564"/>
                    </a:lnTo>
                    <a:lnTo>
                      <a:pt x="34579" y="41794"/>
                    </a:lnTo>
                    <a:lnTo>
                      <a:pt x="34579" y="41004"/>
                    </a:lnTo>
                    <a:lnTo>
                      <a:pt x="34516" y="40214"/>
                    </a:lnTo>
                    <a:lnTo>
                      <a:pt x="34412" y="39424"/>
                    </a:lnTo>
                    <a:lnTo>
                      <a:pt x="34267" y="38613"/>
                    </a:lnTo>
                    <a:lnTo>
                      <a:pt x="34080" y="37802"/>
                    </a:lnTo>
                    <a:lnTo>
                      <a:pt x="33893" y="37178"/>
                    </a:lnTo>
                    <a:lnTo>
                      <a:pt x="33685" y="36596"/>
                    </a:lnTo>
                    <a:lnTo>
                      <a:pt x="33435" y="35993"/>
                    </a:lnTo>
                    <a:lnTo>
                      <a:pt x="33186" y="35432"/>
                    </a:lnTo>
                    <a:lnTo>
                      <a:pt x="32895" y="34870"/>
                    </a:lnTo>
                    <a:lnTo>
                      <a:pt x="32603" y="34330"/>
                    </a:lnTo>
                    <a:lnTo>
                      <a:pt x="32271" y="33789"/>
                    </a:lnTo>
                    <a:lnTo>
                      <a:pt x="31938" y="33269"/>
                    </a:lnTo>
                    <a:lnTo>
                      <a:pt x="31585" y="32749"/>
                    </a:lnTo>
                    <a:lnTo>
                      <a:pt x="31210" y="32230"/>
                    </a:lnTo>
                    <a:lnTo>
                      <a:pt x="30815" y="31731"/>
                    </a:lnTo>
                    <a:lnTo>
                      <a:pt x="30420" y="31232"/>
                    </a:lnTo>
                    <a:lnTo>
                      <a:pt x="29609" y="30254"/>
                    </a:lnTo>
                    <a:lnTo>
                      <a:pt x="28757" y="29298"/>
                    </a:lnTo>
                    <a:lnTo>
                      <a:pt x="28882" y="29173"/>
                    </a:lnTo>
                    <a:lnTo>
                      <a:pt x="29048" y="29069"/>
                    </a:lnTo>
                    <a:lnTo>
                      <a:pt x="29485" y="28778"/>
                    </a:lnTo>
                    <a:lnTo>
                      <a:pt x="29900" y="28466"/>
                    </a:lnTo>
                    <a:lnTo>
                      <a:pt x="30295" y="28154"/>
                    </a:lnTo>
                    <a:lnTo>
                      <a:pt x="30691" y="27801"/>
                    </a:lnTo>
                    <a:lnTo>
                      <a:pt x="31044" y="27468"/>
                    </a:lnTo>
                    <a:lnTo>
                      <a:pt x="31398" y="27094"/>
                    </a:lnTo>
                    <a:lnTo>
                      <a:pt x="31730" y="26720"/>
                    </a:lnTo>
                    <a:lnTo>
                      <a:pt x="32042" y="26325"/>
                    </a:lnTo>
                    <a:lnTo>
                      <a:pt x="32333" y="25929"/>
                    </a:lnTo>
                    <a:lnTo>
                      <a:pt x="32603" y="25514"/>
                    </a:lnTo>
                    <a:lnTo>
                      <a:pt x="32874" y="25077"/>
                    </a:lnTo>
                    <a:lnTo>
                      <a:pt x="33103" y="24640"/>
                    </a:lnTo>
                    <a:lnTo>
                      <a:pt x="33331" y="24183"/>
                    </a:lnTo>
                    <a:lnTo>
                      <a:pt x="33539" y="23725"/>
                    </a:lnTo>
                    <a:lnTo>
                      <a:pt x="33747" y="23247"/>
                    </a:lnTo>
                    <a:lnTo>
                      <a:pt x="33934" y="22769"/>
                    </a:lnTo>
                    <a:lnTo>
                      <a:pt x="34184" y="22020"/>
                    </a:lnTo>
                    <a:lnTo>
                      <a:pt x="34392" y="21293"/>
                    </a:lnTo>
                    <a:lnTo>
                      <a:pt x="34600" y="20544"/>
                    </a:lnTo>
                    <a:lnTo>
                      <a:pt x="34766" y="19816"/>
                    </a:lnTo>
                    <a:lnTo>
                      <a:pt x="34911" y="19089"/>
                    </a:lnTo>
                    <a:lnTo>
                      <a:pt x="35015" y="18340"/>
                    </a:lnTo>
                    <a:lnTo>
                      <a:pt x="35078" y="17592"/>
                    </a:lnTo>
                    <a:lnTo>
                      <a:pt x="35119" y="16864"/>
                    </a:lnTo>
                    <a:lnTo>
                      <a:pt x="35119" y="16115"/>
                    </a:lnTo>
                    <a:lnTo>
                      <a:pt x="35078" y="15387"/>
                    </a:lnTo>
                    <a:lnTo>
                      <a:pt x="34995" y="14639"/>
                    </a:lnTo>
                    <a:lnTo>
                      <a:pt x="34870" y="13911"/>
                    </a:lnTo>
                    <a:lnTo>
                      <a:pt x="34724" y="13163"/>
                    </a:lnTo>
                    <a:lnTo>
                      <a:pt x="34516" y="12414"/>
                    </a:lnTo>
                    <a:lnTo>
                      <a:pt x="34267" y="11686"/>
                    </a:lnTo>
                    <a:lnTo>
                      <a:pt x="33955" y="10938"/>
                    </a:lnTo>
                    <a:lnTo>
                      <a:pt x="33602" y="10127"/>
                    </a:lnTo>
                    <a:lnTo>
                      <a:pt x="33186" y="9316"/>
                    </a:lnTo>
                    <a:lnTo>
                      <a:pt x="32770" y="8526"/>
                    </a:lnTo>
                    <a:lnTo>
                      <a:pt x="32292" y="7777"/>
                    </a:lnTo>
                    <a:lnTo>
                      <a:pt x="31793" y="7029"/>
                    </a:lnTo>
                    <a:lnTo>
                      <a:pt x="31543" y="6675"/>
                    </a:lnTo>
                    <a:lnTo>
                      <a:pt x="31252" y="6322"/>
                    </a:lnTo>
                    <a:lnTo>
                      <a:pt x="30982" y="5989"/>
                    </a:lnTo>
                    <a:lnTo>
                      <a:pt x="30670" y="5656"/>
                    </a:lnTo>
                    <a:lnTo>
                      <a:pt x="30358" y="5324"/>
                    </a:lnTo>
                    <a:lnTo>
                      <a:pt x="30046" y="5012"/>
                    </a:lnTo>
                    <a:lnTo>
                      <a:pt x="29401" y="4450"/>
                    </a:lnTo>
                    <a:lnTo>
                      <a:pt x="28757" y="3910"/>
                    </a:lnTo>
                    <a:lnTo>
                      <a:pt x="28071" y="3432"/>
                    </a:lnTo>
                    <a:lnTo>
                      <a:pt x="27385" y="2974"/>
                    </a:lnTo>
                    <a:lnTo>
                      <a:pt x="26678" y="2558"/>
                    </a:lnTo>
                    <a:lnTo>
                      <a:pt x="25950" y="2184"/>
                    </a:lnTo>
                    <a:lnTo>
                      <a:pt x="25222" y="1831"/>
                    </a:lnTo>
                    <a:lnTo>
                      <a:pt x="24474" y="1519"/>
                    </a:lnTo>
                    <a:lnTo>
                      <a:pt x="23704" y="1248"/>
                    </a:lnTo>
                    <a:lnTo>
                      <a:pt x="22935" y="999"/>
                    </a:lnTo>
                    <a:lnTo>
                      <a:pt x="22145" y="770"/>
                    </a:lnTo>
                    <a:lnTo>
                      <a:pt x="21355" y="583"/>
                    </a:lnTo>
                    <a:lnTo>
                      <a:pt x="20544" y="417"/>
                    </a:lnTo>
                    <a:lnTo>
                      <a:pt x="19712" y="271"/>
                    </a:lnTo>
                    <a:lnTo>
                      <a:pt x="18901" y="167"/>
                    </a:lnTo>
                    <a:lnTo>
                      <a:pt x="18049" y="63"/>
                    </a:lnTo>
                    <a:lnTo>
                      <a:pt x="17674" y="22"/>
                    </a:lnTo>
                    <a:lnTo>
                      <a:pt x="172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91" name="Google Shape;6191;p37"/>
              <p:cNvSpPr/>
              <p:nvPr/>
            </p:nvSpPr>
            <p:spPr>
              <a:xfrm>
                <a:off x="5330200" y="238125"/>
                <a:ext cx="1003275" cy="1557400"/>
              </a:xfrm>
              <a:custGeom>
                <a:avLst/>
                <a:gdLst/>
                <a:ahLst/>
                <a:cxnLst/>
                <a:rect l="l" t="t" r="r" b="b"/>
                <a:pathLst>
                  <a:path w="40131" h="62296" extrusionOk="0">
                    <a:moveTo>
                      <a:pt x="19192" y="1726"/>
                    </a:moveTo>
                    <a:lnTo>
                      <a:pt x="19587" y="1747"/>
                    </a:lnTo>
                    <a:lnTo>
                      <a:pt x="19962" y="1788"/>
                    </a:lnTo>
                    <a:lnTo>
                      <a:pt x="20814" y="1892"/>
                    </a:lnTo>
                    <a:lnTo>
                      <a:pt x="21625" y="1996"/>
                    </a:lnTo>
                    <a:lnTo>
                      <a:pt x="22457" y="2142"/>
                    </a:lnTo>
                    <a:lnTo>
                      <a:pt x="23268" y="2308"/>
                    </a:lnTo>
                    <a:lnTo>
                      <a:pt x="24058" y="2495"/>
                    </a:lnTo>
                    <a:lnTo>
                      <a:pt x="24848" y="2724"/>
                    </a:lnTo>
                    <a:lnTo>
                      <a:pt x="25617" y="2973"/>
                    </a:lnTo>
                    <a:lnTo>
                      <a:pt x="26387" y="3244"/>
                    </a:lnTo>
                    <a:lnTo>
                      <a:pt x="27135" y="3556"/>
                    </a:lnTo>
                    <a:lnTo>
                      <a:pt x="27863" y="3909"/>
                    </a:lnTo>
                    <a:lnTo>
                      <a:pt x="28591" y="4283"/>
                    </a:lnTo>
                    <a:lnTo>
                      <a:pt x="29298" y="4699"/>
                    </a:lnTo>
                    <a:lnTo>
                      <a:pt x="29984" y="5157"/>
                    </a:lnTo>
                    <a:lnTo>
                      <a:pt x="30670" y="5635"/>
                    </a:lnTo>
                    <a:lnTo>
                      <a:pt x="31314" y="6175"/>
                    </a:lnTo>
                    <a:lnTo>
                      <a:pt x="31959" y="6737"/>
                    </a:lnTo>
                    <a:lnTo>
                      <a:pt x="32271" y="7049"/>
                    </a:lnTo>
                    <a:lnTo>
                      <a:pt x="32583" y="7381"/>
                    </a:lnTo>
                    <a:lnTo>
                      <a:pt x="32895" y="7714"/>
                    </a:lnTo>
                    <a:lnTo>
                      <a:pt x="33165" y="8047"/>
                    </a:lnTo>
                    <a:lnTo>
                      <a:pt x="33456" y="8400"/>
                    </a:lnTo>
                    <a:lnTo>
                      <a:pt x="33706" y="8754"/>
                    </a:lnTo>
                    <a:lnTo>
                      <a:pt x="34205" y="9502"/>
                    </a:lnTo>
                    <a:lnTo>
                      <a:pt x="34683" y="10251"/>
                    </a:lnTo>
                    <a:lnTo>
                      <a:pt x="35099" y="11041"/>
                    </a:lnTo>
                    <a:lnTo>
                      <a:pt x="35515" y="11852"/>
                    </a:lnTo>
                    <a:lnTo>
                      <a:pt x="35868" y="12663"/>
                    </a:lnTo>
                    <a:lnTo>
                      <a:pt x="36180" y="13411"/>
                    </a:lnTo>
                    <a:lnTo>
                      <a:pt x="36429" y="14139"/>
                    </a:lnTo>
                    <a:lnTo>
                      <a:pt x="36637" y="14888"/>
                    </a:lnTo>
                    <a:lnTo>
                      <a:pt x="36783" y="15636"/>
                    </a:lnTo>
                    <a:lnTo>
                      <a:pt x="36908" y="16364"/>
                    </a:lnTo>
                    <a:lnTo>
                      <a:pt x="36991" y="17112"/>
                    </a:lnTo>
                    <a:lnTo>
                      <a:pt x="37032" y="17840"/>
                    </a:lnTo>
                    <a:lnTo>
                      <a:pt x="37032" y="18589"/>
                    </a:lnTo>
                    <a:lnTo>
                      <a:pt x="36991" y="19317"/>
                    </a:lnTo>
                    <a:lnTo>
                      <a:pt x="36928" y="20065"/>
                    </a:lnTo>
                    <a:lnTo>
                      <a:pt x="36824" y="20814"/>
                    </a:lnTo>
                    <a:lnTo>
                      <a:pt x="36679" y="21541"/>
                    </a:lnTo>
                    <a:lnTo>
                      <a:pt x="36513" y="22269"/>
                    </a:lnTo>
                    <a:lnTo>
                      <a:pt x="36305" y="23018"/>
                    </a:lnTo>
                    <a:lnTo>
                      <a:pt x="36097" y="23745"/>
                    </a:lnTo>
                    <a:lnTo>
                      <a:pt x="35847" y="24494"/>
                    </a:lnTo>
                    <a:lnTo>
                      <a:pt x="35660" y="24972"/>
                    </a:lnTo>
                    <a:lnTo>
                      <a:pt x="35452" y="25450"/>
                    </a:lnTo>
                    <a:lnTo>
                      <a:pt x="35244" y="25908"/>
                    </a:lnTo>
                    <a:lnTo>
                      <a:pt x="35016" y="26365"/>
                    </a:lnTo>
                    <a:lnTo>
                      <a:pt x="34787" y="26802"/>
                    </a:lnTo>
                    <a:lnTo>
                      <a:pt x="34516" y="27239"/>
                    </a:lnTo>
                    <a:lnTo>
                      <a:pt x="34246" y="27654"/>
                    </a:lnTo>
                    <a:lnTo>
                      <a:pt x="33955" y="28050"/>
                    </a:lnTo>
                    <a:lnTo>
                      <a:pt x="33643" y="28445"/>
                    </a:lnTo>
                    <a:lnTo>
                      <a:pt x="33311" y="28819"/>
                    </a:lnTo>
                    <a:lnTo>
                      <a:pt x="32957" y="29193"/>
                    </a:lnTo>
                    <a:lnTo>
                      <a:pt x="32604" y="29526"/>
                    </a:lnTo>
                    <a:lnTo>
                      <a:pt x="32208" y="29879"/>
                    </a:lnTo>
                    <a:lnTo>
                      <a:pt x="31813" y="30191"/>
                    </a:lnTo>
                    <a:lnTo>
                      <a:pt x="31398" y="30503"/>
                    </a:lnTo>
                    <a:lnTo>
                      <a:pt x="30961" y="30794"/>
                    </a:lnTo>
                    <a:lnTo>
                      <a:pt x="30795" y="30898"/>
                    </a:lnTo>
                    <a:lnTo>
                      <a:pt x="30670" y="31023"/>
                    </a:lnTo>
                    <a:lnTo>
                      <a:pt x="31522" y="31979"/>
                    </a:lnTo>
                    <a:lnTo>
                      <a:pt x="32333" y="32957"/>
                    </a:lnTo>
                    <a:lnTo>
                      <a:pt x="32728" y="33456"/>
                    </a:lnTo>
                    <a:lnTo>
                      <a:pt x="33123" y="33955"/>
                    </a:lnTo>
                    <a:lnTo>
                      <a:pt x="33498" y="34474"/>
                    </a:lnTo>
                    <a:lnTo>
                      <a:pt x="33851" y="34994"/>
                    </a:lnTo>
                    <a:lnTo>
                      <a:pt x="34184" y="35514"/>
                    </a:lnTo>
                    <a:lnTo>
                      <a:pt x="34516" y="36055"/>
                    </a:lnTo>
                    <a:lnTo>
                      <a:pt x="34808" y="36595"/>
                    </a:lnTo>
                    <a:lnTo>
                      <a:pt x="35099" y="37157"/>
                    </a:lnTo>
                    <a:lnTo>
                      <a:pt x="35348" y="37718"/>
                    </a:lnTo>
                    <a:lnTo>
                      <a:pt x="35598" y="38321"/>
                    </a:lnTo>
                    <a:lnTo>
                      <a:pt x="35806" y="38903"/>
                    </a:lnTo>
                    <a:lnTo>
                      <a:pt x="35993" y="39527"/>
                    </a:lnTo>
                    <a:lnTo>
                      <a:pt x="36180" y="40338"/>
                    </a:lnTo>
                    <a:lnTo>
                      <a:pt x="36325" y="41149"/>
                    </a:lnTo>
                    <a:lnTo>
                      <a:pt x="36429" y="41939"/>
                    </a:lnTo>
                    <a:lnTo>
                      <a:pt x="36492" y="42729"/>
                    </a:lnTo>
                    <a:lnTo>
                      <a:pt x="36492" y="43519"/>
                    </a:lnTo>
                    <a:lnTo>
                      <a:pt x="36450" y="44289"/>
                    </a:lnTo>
                    <a:lnTo>
                      <a:pt x="36367" y="45058"/>
                    </a:lnTo>
                    <a:lnTo>
                      <a:pt x="36242" y="45807"/>
                    </a:lnTo>
                    <a:lnTo>
                      <a:pt x="36055" y="46555"/>
                    </a:lnTo>
                    <a:lnTo>
                      <a:pt x="35847" y="47304"/>
                    </a:lnTo>
                    <a:lnTo>
                      <a:pt x="35577" y="48031"/>
                    </a:lnTo>
                    <a:lnTo>
                      <a:pt x="35265" y="48759"/>
                    </a:lnTo>
                    <a:lnTo>
                      <a:pt x="34912" y="49466"/>
                    </a:lnTo>
                    <a:lnTo>
                      <a:pt x="34516" y="50173"/>
                    </a:lnTo>
                    <a:lnTo>
                      <a:pt x="34080" y="50880"/>
                    </a:lnTo>
                    <a:lnTo>
                      <a:pt x="33602" y="51566"/>
                    </a:lnTo>
                    <a:lnTo>
                      <a:pt x="33290" y="51961"/>
                    </a:lnTo>
                    <a:lnTo>
                      <a:pt x="32999" y="52336"/>
                    </a:lnTo>
                    <a:lnTo>
                      <a:pt x="32666" y="52710"/>
                    </a:lnTo>
                    <a:lnTo>
                      <a:pt x="32354" y="53063"/>
                    </a:lnTo>
                    <a:lnTo>
                      <a:pt x="32021" y="53417"/>
                    </a:lnTo>
                    <a:lnTo>
                      <a:pt x="31689" y="53729"/>
                    </a:lnTo>
                    <a:lnTo>
                      <a:pt x="31356" y="54061"/>
                    </a:lnTo>
                    <a:lnTo>
                      <a:pt x="31003" y="54373"/>
                    </a:lnTo>
                    <a:lnTo>
                      <a:pt x="30649" y="54664"/>
                    </a:lnTo>
                    <a:lnTo>
                      <a:pt x="30296" y="54935"/>
                    </a:lnTo>
                    <a:lnTo>
                      <a:pt x="29921" y="55226"/>
                    </a:lnTo>
                    <a:lnTo>
                      <a:pt x="29547" y="55475"/>
                    </a:lnTo>
                    <a:lnTo>
                      <a:pt x="28778" y="55974"/>
                    </a:lnTo>
                    <a:lnTo>
                      <a:pt x="28008" y="56411"/>
                    </a:lnTo>
                    <a:lnTo>
                      <a:pt x="27197" y="56827"/>
                    </a:lnTo>
                    <a:lnTo>
                      <a:pt x="26366" y="57201"/>
                    </a:lnTo>
                    <a:lnTo>
                      <a:pt x="25513" y="57534"/>
                    </a:lnTo>
                    <a:lnTo>
                      <a:pt x="24640" y="57825"/>
                    </a:lnTo>
                    <a:lnTo>
                      <a:pt x="23746" y="58095"/>
                    </a:lnTo>
                    <a:lnTo>
                      <a:pt x="22831" y="58324"/>
                    </a:lnTo>
                    <a:lnTo>
                      <a:pt x="21895" y="58511"/>
                    </a:lnTo>
                    <a:lnTo>
                      <a:pt x="20960" y="58698"/>
                    </a:lnTo>
                    <a:lnTo>
                      <a:pt x="20315" y="58781"/>
                    </a:lnTo>
                    <a:lnTo>
                      <a:pt x="19691" y="58864"/>
                    </a:lnTo>
                    <a:lnTo>
                      <a:pt x="19047" y="58927"/>
                    </a:lnTo>
                    <a:lnTo>
                      <a:pt x="18423" y="58968"/>
                    </a:lnTo>
                    <a:lnTo>
                      <a:pt x="17778" y="58989"/>
                    </a:lnTo>
                    <a:lnTo>
                      <a:pt x="17155" y="58989"/>
                    </a:lnTo>
                    <a:lnTo>
                      <a:pt x="16510" y="58968"/>
                    </a:lnTo>
                    <a:lnTo>
                      <a:pt x="15886" y="58948"/>
                    </a:lnTo>
                    <a:lnTo>
                      <a:pt x="15262" y="58906"/>
                    </a:lnTo>
                    <a:lnTo>
                      <a:pt x="14639" y="58844"/>
                    </a:lnTo>
                    <a:lnTo>
                      <a:pt x="13994" y="58761"/>
                    </a:lnTo>
                    <a:lnTo>
                      <a:pt x="13370" y="58657"/>
                    </a:lnTo>
                    <a:lnTo>
                      <a:pt x="12746" y="58553"/>
                    </a:lnTo>
                    <a:lnTo>
                      <a:pt x="12123" y="58407"/>
                    </a:lnTo>
                    <a:lnTo>
                      <a:pt x="11499" y="58261"/>
                    </a:lnTo>
                    <a:lnTo>
                      <a:pt x="10875" y="58116"/>
                    </a:lnTo>
                    <a:lnTo>
                      <a:pt x="10397" y="57970"/>
                    </a:lnTo>
                    <a:lnTo>
                      <a:pt x="9939" y="57825"/>
                    </a:lnTo>
                    <a:lnTo>
                      <a:pt x="9461" y="57658"/>
                    </a:lnTo>
                    <a:lnTo>
                      <a:pt x="9004" y="57492"/>
                    </a:lnTo>
                    <a:lnTo>
                      <a:pt x="8567" y="57305"/>
                    </a:lnTo>
                    <a:lnTo>
                      <a:pt x="8110" y="57118"/>
                    </a:lnTo>
                    <a:lnTo>
                      <a:pt x="7673" y="56910"/>
                    </a:lnTo>
                    <a:lnTo>
                      <a:pt x="7236" y="56702"/>
                    </a:lnTo>
                    <a:lnTo>
                      <a:pt x="6800" y="56473"/>
                    </a:lnTo>
                    <a:lnTo>
                      <a:pt x="6384" y="56224"/>
                    </a:lnTo>
                    <a:lnTo>
                      <a:pt x="5968" y="55974"/>
                    </a:lnTo>
                    <a:lnTo>
                      <a:pt x="5552" y="55704"/>
                    </a:lnTo>
                    <a:lnTo>
                      <a:pt x="5157" y="55434"/>
                    </a:lnTo>
                    <a:lnTo>
                      <a:pt x="4762" y="55163"/>
                    </a:lnTo>
                    <a:lnTo>
                      <a:pt x="4367" y="54851"/>
                    </a:lnTo>
                    <a:lnTo>
                      <a:pt x="3972" y="54540"/>
                    </a:lnTo>
                    <a:lnTo>
                      <a:pt x="3556" y="54186"/>
                    </a:lnTo>
                    <a:lnTo>
                      <a:pt x="3182" y="53791"/>
                    </a:lnTo>
                    <a:lnTo>
                      <a:pt x="2995" y="53583"/>
                    </a:lnTo>
                    <a:lnTo>
                      <a:pt x="2828" y="53375"/>
                    </a:lnTo>
                    <a:lnTo>
                      <a:pt x="2683" y="53167"/>
                    </a:lnTo>
                    <a:lnTo>
                      <a:pt x="2537" y="52939"/>
                    </a:lnTo>
                    <a:lnTo>
                      <a:pt x="2412" y="52710"/>
                    </a:lnTo>
                    <a:lnTo>
                      <a:pt x="2288" y="52460"/>
                    </a:lnTo>
                    <a:lnTo>
                      <a:pt x="2184" y="52211"/>
                    </a:lnTo>
                    <a:lnTo>
                      <a:pt x="2101" y="51961"/>
                    </a:lnTo>
                    <a:lnTo>
                      <a:pt x="2038" y="51691"/>
                    </a:lnTo>
                    <a:lnTo>
                      <a:pt x="1976" y="51421"/>
                    </a:lnTo>
                    <a:lnTo>
                      <a:pt x="1934" y="51150"/>
                    </a:lnTo>
                    <a:lnTo>
                      <a:pt x="1913" y="50859"/>
                    </a:lnTo>
                    <a:lnTo>
                      <a:pt x="1934" y="50527"/>
                    </a:lnTo>
                    <a:lnTo>
                      <a:pt x="1976" y="50215"/>
                    </a:lnTo>
                    <a:lnTo>
                      <a:pt x="2080" y="49924"/>
                    </a:lnTo>
                    <a:lnTo>
                      <a:pt x="2184" y="49632"/>
                    </a:lnTo>
                    <a:lnTo>
                      <a:pt x="2329" y="49362"/>
                    </a:lnTo>
                    <a:lnTo>
                      <a:pt x="2475" y="49092"/>
                    </a:lnTo>
                    <a:lnTo>
                      <a:pt x="2787" y="48551"/>
                    </a:lnTo>
                    <a:lnTo>
                      <a:pt x="3182" y="47844"/>
                    </a:lnTo>
                    <a:lnTo>
                      <a:pt x="3577" y="47158"/>
                    </a:lnTo>
                    <a:lnTo>
                      <a:pt x="4013" y="46493"/>
                    </a:lnTo>
                    <a:lnTo>
                      <a:pt x="4471" y="45827"/>
                    </a:lnTo>
                    <a:lnTo>
                      <a:pt x="4928" y="45183"/>
                    </a:lnTo>
                    <a:lnTo>
                      <a:pt x="5427" y="44559"/>
                    </a:lnTo>
                    <a:lnTo>
                      <a:pt x="5968" y="43956"/>
                    </a:lnTo>
                    <a:lnTo>
                      <a:pt x="6529" y="43374"/>
                    </a:lnTo>
                    <a:lnTo>
                      <a:pt x="6800" y="43124"/>
                    </a:lnTo>
                    <a:lnTo>
                      <a:pt x="7070" y="42937"/>
                    </a:lnTo>
                    <a:lnTo>
                      <a:pt x="7340" y="42771"/>
                    </a:lnTo>
                    <a:lnTo>
                      <a:pt x="7486" y="42729"/>
                    </a:lnTo>
                    <a:lnTo>
                      <a:pt x="7611" y="42667"/>
                    </a:lnTo>
                    <a:lnTo>
                      <a:pt x="7756" y="42646"/>
                    </a:lnTo>
                    <a:lnTo>
                      <a:pt x="7902" y="42625"/>
                    </a:lnTo>
                    <a:lnTo>
                      <a:pt x="8214" y="42625"/>
                    </a:lnTo>
                    <a:lnTo>
                      <a:pt x="8380" y="42667"/>
                    </a:lnTo>
                    <a:lnTo>
                      <a:pt x="8546" y="42688"/>
                    </a:lnTo>
                    <a:lnTo>
                      <a:pt x="8713" y="42750"/>
                    </a:lnTo>
                    <a:lnTo>
                      <a:pt x="8900" y="42812"/>
                    </a:lnTo>
                    <a:lnTo>
                      <a:pt x="9295" y="43000"/>
                    </a:lnTo>
                    <a:lnTo>
                      <a:pt x="9711" y="43207"/>
                    </a:lnTo>
                    <a:lnTo>
                      <a:pt x="10480" y="43623"/>
                    </a:lnTo>
                    <a:lnTo>
                      <a:pt x="10875" y="43831"/>
                    </a:lnTo>
                    <a:lnTo>
                      <a:pt x="11291" y="44039"/>
                    </a:lnTo>
                    <a:lnTo>
                      <a:pt x="11686" y="44206"/>
                    </a:lnTo>
                    <a:lnTo>
                      <a:pt x="12123" y="44351"/>
                    </a:lnTo>
                    <a:lnTo>
                      <a:pt x="12622" y="44476"/>
                    </a:lnTo>
                    <a:lnTo>
                      <a:pt x="13100" y="44601"/>
                    </a:lnTo>
                    <a:lnTo>
                      <a:pt x="13599" y="44705"/>
                    </a:lnTo>
                    <a:lnTo>
                      <a:pt x="14098" y="44809"/>
                    </a:lnTo>
                    <a:lnTo>
                      <a:pt x="14597" y="44892"/>
                    </a:lnTo>
                    <a:lnTo>
                      <a:pt x="15096" y="44954"/>
                    </a:lnTo>
                    <a:lnTo>
                      <a:pt x="15574" y="44996"/>
                    </a:lnTo>
                    <a:lnTo>
                      <a:pt x="16073" y="45016"/>
                    </a:lnTo>
                    <a:lnTo>
                      <a:pt x="16572" y="45037"/>
                    </a:lnTo>
                    <a:lnTo>
                      <a:pt x="17071" y="45037"/>
                    </a:lnTo>
                    <a:lnTo>
                      <a:pt x="17570" y="44996"/>
                    </a:lnTo>
                    <a:lnTo>
                      <a:pt x="18049" y="44954"/>
                    </a:lnTo>
                    <a:lnTo>
                      <a:pt x="18548" y="44892"/>
                    </a:lnTo>
                    <a:lnTo>
                      <a:pt x="19047" y="44809"/>
                    </a:lnTo>
                    <a:lnTo>
                      <a:pt x="19546" y="44705"/>
                    </a:lnTo>
                    <a:lnTo>
                      <a:pt x="20045" y="44580"/>
                    </a:lnTo>
                    <a:lnTo>
                      <a:pt x="20648" y="44393"/>
                    </a:lnTo>
                    <a:lnTo>
                      <a:pt x="21043" y="44247"/>
                    </a:lnTo>
                    <a:lnTo>
                      <a:pt x="21417" y="44081"/>
                    </a:lnTo>
                    <a:lnTo>
                      <a:pt x="21771" y="43873"/>
                    </a:lnTo>
                    <a:lnTo>
                      <a:pt x="22103" y="43644"/>
                    </a:lnTo>
                    <a:lnTo>
                      <a:pt x="22415" y="43415"/>
                    </a:lnTo>
                    <a:lnTo>
                      <a:pt x="22706" y="43145"/>
                    </a:lnTo>
                    <a:lnTo>
                      <a:pt x="22977" y="42854"/>
                    </a:lnTo>
                    <a:lnTo>
                      <a:pt x="23205" y="42563"/>
                    </a:lnTo>
                    <a:lnTo>
                      <a:pt x="23413" y="42251"/>
                    </a:lnTo>
                    <a:lnTo>
                      <a:pt x="23600" y="41918"/>
                    </a:lnTo>
                    <a:lnTo>
                      <a:pt x="23746" y="41565"/>
                    </a:lnTo>
                    <a:lnTo>
                      <a:pt x="23871" y="41211"/>
                    </a:lnTo>
                    <a:lnTo>
                      <a:pt x="23954" y="40837"/>
                    </a:lnTo>
                    <a:lnTo>
                      <a:pt x="24016" y="40463"/>
                    </a:lnTo>
                    <a:lnTo>
                      <a:pt x="24037" y="40089"/>
                    </a:lnTo>
                    <a:lnTo>
                      <a:pt x="24016" y="39693"/>
                    </a:lnTo>
                    <a:lnTo>
                      <a:pt x="23975" y="39236"/>
                    </a:lnTo>
                    <a:lnTo>
                      <a:pt x="23891" y="38799"/>
                    </a:lnTo>
                    <a:lnTo>
                      <a:pt x="23767" y="38384"/>
                    </a:lnTo>
                    <a:lnTo>
                      <a:pt x="23621" y="37968"/>
                    </a:lnTo>
                    <a:lnTo>
                      <a:pt x="23434" y="37573"/>
                    </a:lnTo>
                    <a:lnTo>
                      <a:pt x="23226" y="37198"/>
                    </a:lnTo>
                    <a:lnTo>
                      <a:pt x="22977" y="36824"/>
                    </a:lnTo>
                    <a:lnTo>
                      <a:pt x="22706" y="36491"/>
                    </a:lnTo>
                    <a:lnTo>
                      <a:pt x="22415" y="36180"/>
                    </a:lnTo>
                    <a:lnTo>
                      <a:pt x="22103" y="35888"/>
                    </a:lnTo>
                    <a:lnTo>
                      <a:pt x="21771" y="35639"/>
                    </a:lnTo>
                    <a:lnTo>
                      <a:pt x="21417" y="35410"/>
                    </a:lnTo>
                    <a:lnTo>
                      <a:pt x="21043" y="35202"/>
                    </a:lnTo>
                    <a:lnTo>
                      <a:pt x="20669" y="35036"/>
                    </a:lnTo>
                    <a:lnTo>
                      <a:pt x="20253" y="34911"/>
                    </a:lnTo>
                    <a:lnTo>
                      <a:pt x="19858" y="34828"/>
                    </a:lnTo>
                    <a:lnTo>
                      <a:pt x="19421" y="34766"/>
                    </a:lnTo>
                    <a:lnTo>
                      <a:pt x="18984" y="34724"/>
                    </a:lnTo>
                    <a:lnTo>
                      <a:pt x="18568" y="34703"/>
                    </a:lnTo>
                    <a:lnTo>
                      <a:pt x="18132" y="34682"/>
                    </a:lnTo>
                    <a:lnTo>
                      <a:pt x="17258" y="34682"/>
                    </a:lnTo>
                    <a:lnTo>
                      <a:pt x="16406" y="34662"/>
                    </a:lnTo>
                    <a:lnTo>
                      <a:pt x="15803" y="34641"/>
                    </a:lnTo>
                    <a:lnTo>
                      <a:pt x="15491" y="34620"/>
                    </a:lnTo>
                    <a:lnTo>
                      <a:pt x="15200" y="34578"/>
                    </a:lnTo>
                    <a:lnTo>
                      <a:pt x="14909" y="34495"/>
                    </a:lnTo>
                    <a:lnTo>
                      <a:pt x="14639" y="34391"/>
                    </a:lnTo>
                    <a:lnTo>
                      <a:pt x="14368" y="34246"/>
                    </a:lnTo>
                    <a:lnTo>
                      <a:pt x="14244" y="34163"/>
                    </a:lnTo>
                    <a:lnTo>
                      <a:pt x="14119" y="34059"/>
                    </a:lnTo>
                    <a:lnTo>
                      <a:pt x="13890" y="33809"/>
                    </a:lnTo>
                    <a:lnTo>
                      <a:pt x="13703" y="33539"/>
                    </a:lnTo>
                    <a:lnTo>
                      <a:pt x="13537" y="33248"/>
                    </a:lnTo>
                    <a:lnTo>
                      <a:pt x="13433" y="32936"/>
                    </a:lnTo>
                    <a:lnTo>
                      <a:pt x="13391" y="32749"/>
                    </a:lnTo>
                    <a:lnTo>
                      <a:pt x="13287" y="32125"/>
                    </a:lnTo>
                    <a:lnTo>
                      <a:pt x="13225" y="31501"/>
                    </a:lnTo>
                    <a:lnTo>
                      <a:pt x="13183" y="30877"/>
                    </a:lnTo>
                    <a:lnTo>
                      <a:pt x="13183" y="30254"/>
                    </a:lnTo>
                    <a:lnTo>
                      <a:pt x="13225" y="29630"/>
                    </a:lnTo>
                    <a:lnTo>
                      <a:pt x="13308" y="29006"/>
                    </a:lnTo>
                    <a:lnTo>
                      <a:pt x="13412" y="28382"/>
                    </a:lnTo>
                    <a:lnTo>
                      <a:pt x="13578" y="27758"/>
                    </a:lnTo>
                    <a:lnTo>
                      <a:pt x="13703" y="27405"/>
                    </a:lnTo>
                    <a:lnTo>
                      <a:pt x="13848" y="27093"/>
                    </a:lnTo>
                    <a:lnTo>
                      <a:pt x="14015" y="26823"/>
                    </a:lnTo>
                    <a:lnTo>
                      <a:pt x="14119" y="26698"/>
                    </a:lnTo>
                    <a:lnTo>
                      <a:pt x="14223" y="26573"/>
                    </a:lnTo>
                    <a:lnTo>
                      <a:pt x="14348" y="26469"/>
                    </a:lnTo>
                    <a:lnTo>
                      <a:pt x="14472" y="26365"/>
                    </a:lnTo>
                    <a:lnTo>
                      <a:pt x="14618" y="26282"/>
                    </a:lnTo>
                    <a:lnTo>
                      <a:pt x="14763" y="26199"/>
                    </a:lnTo>
                    <a:lnTo>
                      <a:pt x="14930" y="26116"/>
                    </a:lnTo>
                    <a:lnTo>
                      <a:pt x="15096" y="26053"/>
                    </a:lnTo>
                    <a:lnTo>
                      <a:pt x="15470" y="25970"/>
                    </a:lnTo>
                    <a:lnTo>
                      <a:pt x="15990" y="25866"/>
                    </a:lnTo>
                    <a:lnTo>
                      <a:pt x="16510" y="25804"/>
                    </a:lnTo>
                    <a:lnTo>
                      <a:pt x="17570" y="25679"/>
                    </a:lnTo>
                    <a:lnTo>
                      <a:pt x="18631" y="25575"/>
                    </a:lnTo>
                    <a:lnTo>
                      <a:pt x="19670" y="25471"/>
                    </a:lnTo>
                    <a:lnTo>
                      <a:pt x="20169" y="25409"/>
                    </a:lnTo>
                    <a:lnTo>
                      <a:pt x="20648" y="25305"/>
                    </a:lnTo>
                    <a:lnTo>
                      <a:pt x="21105" y="25180"/>
                    </a:lnTo>
                    <a:lnTo>
                      <a:pt x="21563" y="25014"/>
                    </a:lnTo>
                    <a:lnTo>
                      <a:pt x="22020" y="24827"/>
                    </a:lnTo>
                    <a:lnTo>
                      <a:pt x="22436" y="24619"/>
                    </a:lnTo>
                    <a:lnTo>
                      <a:pt x="22852" y="24369"/>
                    </a:lnTo>
                    <a:lnTo>
                      <a:pt x="23247" y="24078"/>
                    </a:lnTo>
                    <a:lnTo>
                      <a:pt x="23579" y="23808"/>
                    </a:lnTo>
                    <a:lnTo>
                      <a:pt x="23891" y="23537"/>
                    </a:lnTo>
                    <a:lnTo>
                      <a:pt x="24141" y="23267"/>
                    </a:lnTo>
                    <a:lnTo>
                      <a:pt x="24370" y="22997"/>
                    </a:lnTo>
                    <a:lnTo>
                      <a:pt x="24578" y="22706"/>
                    </a:lnTo>
                    <a:lnTo>
                      <a:pt x="24744" y="22415"/>
                    </a:lnTo>
                    <a:lnTo>
                      <a:pt x="24889" y="22124"/>
                    </a:lnTo>
                    <a:lnTo>
                      <a:pt x="24993" y="21812"/>
                    </a:lnTo>
                    <a:lnTo>
                      <a:pt x="25077" y="21479"/>
                    </a:lnTo>
                    <a:lnTo>
                      <a:pt x="25139" y="21146"/>
                    </a:lnTo>
                    <a:lnTo>
                      <a:pt x="25160" y="20772"/>
                    </a:lnTo>
                    <a:lnTo>
                      <a:pt x="25181" y="20398"/>
                    </a:lnTo>
                    <a:lnTo>
                      <a:pt x="25160" y="19982"/>
                    </a:lnTo>
                    <a:lnTo>
                      <a:pt x="25118" y="19566"/>
                    </a:lnTo>
                    <a:lnTo>
                      <a:pt x="25056" y="19109"/>
                    </a:lnTo>
                    <a:lnTo>
                      <a:pt x="24973" y="18630"/>
                    </a:lnTo>
                    <a:lnTo>
                      <a:pt x="24869" y="18173"/>
                    </a:lnTo>
                    <a:lnTo>
                      <a:pt x="24744" y="17757"/>
                    </a:lnTo>
                    <a:lnTo>
                      <a:pt x="24598" y="17362"/>
                    </a:lnTo>
                    <a:lnTo>
                      <a:pt x="24432" y="16967"/>
                    </a:lnTo>
                    <a:lnTo>
                      <a:pt x="24245" y="16613"/>
                    </a:lnTo>
                    <a:lnTo>
                      <a:pt x="24037" y="16281"/>
                    </a:lnTo>
                    <a:lnTo>
                      <a:pt x="23808" y="15948"/>
                    </a:lnTo>
                    <a:lnTo>
                      <a:pt x="23579" y="15657"/>
                    </a:lnTo>
                    <a:lnTo>
                      <a:pt x="23309" y="15366"/>
                    </a:lnTo>
                    <a:lnTo>
                      <a:pt x="23039" y="15096"/>
                    </a:lnTo>
                    <a:lnTo>
                      <a:pt x="22748" y="14867"/>
                    </a:lnTo>
                    <a:lnTo>
                      <a:pt x="22457" y="14638"/>
                    </a:lnTo>
                    <a:lnTo>
                      <a:pt x="22145" y="14430"/>
                    </a:lnTo>
                    <a:lnTo>
                      <a:pt x="21833" y="14222"/>
                    </a:lnTo>
                    <a:lnTo>
                      <a:pt x="21500" y="14056"/>
                    </a:lnTo>
                    <a:lnTo>
                      <a:pt x="21168" y="13910"/>
                    </a:lnTo>
                    <a:lnTo>
                      <a:pt x="20814" y="13765"/>
                    </a:lnTo>
                    <a:lnTo>
                      <a:pt x="20461" y="13640"/>
                    </a:lnTo>
                    <a:lnTo>
                      <a:pt x="20107" y="13536"/>
                    </a:lnTo>
                    <a:lnTo>
                      <a:pt x="19754" y="13453"/>
                    </a:lnTo>
                    <a:lnTo>
                      <a:pt x="19379" y="13391"/>
                    </a:lnTo>
                    <a:lnTo>
                      <a:pt x="19026" y="13328"/>
                    </a:lnTo>
                    <a:lnTo>
                      <a:pt x="18672" y="13287"/>
                    </a:lnTo>
                    <a:lnTo>
                      <a:pt x="18298" y="13266"/>
                    </a:lnTo>
                    <a:lnTo>
                      <a:pt x="17945" y="13245"/>
                    </a:lnTo>
                    <a:lnTo>
                      <a:pt x="17591" y="13266"/>
                    </a:lnTo>
                    <a:lnTo>
                      <a:pt x="17238" y="13287"/>
                    </a:lnTo>
                    <a:lnTo>
                      <a:pt x="16905" y="13307"/>
                    </a:lnTo>
                    <a:lnTo>
                      <a:pt x="16572" y="13370"/>
                    </a:lnTo>
                    <a:lnTo>
                      <a:pt x="16240" y="13432"/>
                    </a:lnTo>
                    <a:lnTo>
                      <a:pt x="15907" y="13515"/>
                    </a:lnTo>
                    <a:lnTo>
                      <a:pt x="15595" y="13599"/>
                    </a:lnTo>
                    <a:lnTo>
                      <a:pt x="15034" y="13806"/>
                    </a:lnTo>
                    <a:lnTo>
                      <a:pt x="14472" y="14014"/>
                    </a:lnTo>
                    <a:lnTo>
                      <a:pt x="13932" y="14264"/>
                    </a:lnTo>
                    <a:lnTo>
                      <a:pt x="13391" y="14513"/>
                    </a:lnTo>
                    <a:lnTo>
                      <a:pt x="12871" y="14784"/>
                    </a:lnTo>
                    <a:lnTo>
                      <a:pt x="12331" y="15075"/>
                    </a:lnTo>
                    <a:lnTo>
                      <a:pt x="11312" y="15678"/>
                    </a:lnTo>
                    <a:lnTo>
                      <a:pt x="10646" y="16073"/>
                    </a:lnTo>
                    <a:lnTo>
                      <a:pt x="10314" y="16260"/>
                    </a:lnTo>
                    <a:lnTo>
                      <a:pt x="9960" y="16447"/>
                    </a:lnTo>
                    <a:lnTo>
                      <a:pt x="9607" y="16593"/>
                    </a:lnTo>
                    <a:lnTo>
                      <a:pt x="9253" y="16717"/>
                    </a:lnTo>
                    <a:lnTo>
                      <a:pt x="8879" y="16821"/>
                    </a:lnTo>
                    <a:lnTo>
                      <a:pt x="8484" y="16905"/>
                    </a:lnTo>
                    <a:lnTo>
                      <a:pt x="8214" y="16925"/>
                    </a:lnTo>
                    <a:lnTo>
                      <a:pt x="7943" y="16905"/>
                    </a:lnTo>
                    <a:lnTo>
                      <a:pt x="7694" y="16863"/>
                    </a:lnTo>
                    <a:lnTo>
                      <a:pt x="7465" y="16780"/>
                    </a:lnTo>
                    <a:lnTo>
                      <a:pt x="7257" y="16676"/>
                    </a:lnTo>
                    <a:lnTo>
                      <a:pt x="7070" y="16509"/>
                    </a:lnTo>
                    <a:lnTo>
                      <a:pt x="6883" y="16322"/>
                    </a:lnTo>
                    <a:lnTo>
                      <a:pt x="6737" y="16094"/>
                    </a:lnTo>
                    <a:lnTo>
                      <a:pt x="6321" y="15366"/>
                    </a:lnTo>
                    <a:lnTo>
                      <a:pt x="5947" y="14597"/>
                    </a:lnTo>
                    <a:lnTo>
                      <a:pt x="5615" y="13827"/>
                    </a:lnTo>
                    <a:lnTo>
                      <a:pt x="5469" y="13432"/>
                    </a:lnTo>
                    <a:lnTo>
                      <a:pt x="5344" y="13037"/>
                    </a:lnTo>
                    <a:lnTo>
                      <a:pt x="5219" y="12642"/>
                    </a:lnTo>
                    <a:lnTo>
                      <a:pt x="5116" y="12247"/>
                    </a:lnTo>
                    <a:lnTo>
                      <a:pt x="5032" y="11831"/>
                    </a:lnTo>
                    <a:lnTo>
                      <a:pt x="4949" y="11415"/>
                    </a:lnTo>
                    <a:lnTo>
                      <a:pt x="4887" y="10999"/>
                    </a:lnTo>
                    <a:lnTo>
                      <a:pt x="4824" y="10584"/>
                    </a:lnTo>
                    <a:lnTo>
                      <a:pt x="4783" y="10168"/>
                    </a:lnTo>
                    <a:lnTo>
                      <a:pt x="4762" y="9731"/>
                    </a:lnTo>
                    <a:lnTo>
                      <a:pt x="4762" y="9482"/>
                    </a:lnTo>
                    <a:lnTo>
                      <a:pt x="4783" y="9232"/>
                    </a:lnTo>
                    <a:lnTo>
                      <a:pt x="4804" y="8982"/>
                    </a:lnTo>
                    <a:lnTo>
                      <a:pt x="4845" y="8754"/>
                    </a:lnTo>
                    <a:lnTo>
                      <a:pt x="4887" y="8504"/>
                    </a:lnTo>
                    <a:lnTo>
                      <a:pt x="4970" y="8296"/>
                    </a:lnTo>
                    <a:lnTo>
                      <a:pt x="5053" y="8068"/>
                    </a:lnTo>
                    <a:lnTo>
                      <a:pt x="5157" y="7860"/>
                    </a:lnTo>
                    <a:lnTo>
                      <a:pt x="5261" y="7673"/>
                    </a:lnTo>
                    <a:lnTo>
                      <a:pt x="5386" y="7465"/>
                    </a:lnTo>
                    <a:lnTo>
                      <a:pt x="5531" y="7277"/>
                    </a:lnTo>
                    <a:lnTo>
                      <a:pt x="5677" y="7090"/>
                    </a:lnTo>
                    <a:lnTo>
                      <a:pt x="5843" y="6924"/>
                    </a:lnTo>
                    <a:lnTo>
                      <a:pt x="6030" y="6758"/>
                    </a:lnTo>
                    <a:lnTo>
                      <a:pt x="6218" y="6591"/>
                    </a:lnTo>
                    <a:lnTo>
                      <a:pt x="6425" y="6425"/>
                    </a:lnTo>
                    <a:lnTo>
                      <a:pt x="6862" y="6113"/>
                    </a:lnTo>
                    <a:lnTo>
                      <a:pt x="7320" y="5822"/>
                    </a:lnTo>
                    <a:lnTo>
                      <a:pt x="7756" y="5552"/>
                    </a:lnTo>
                    <a:lnTo>
                      <a:pt x="8214" y="5281"/>
                    </a:lnTo>
                    <a:lnTo>
                      <a:pt x="9149" y="4782"/>
                    </a:lnTo>
                    <a:lnTo>
                      <a:pt x="10106" y="4325"/>
                    </a:lnTo>
                    <a:lnTo>
                      <a:pt x="11062" y="3888"/>
                    </a:lnTo>
                    <a:lnTo>
                      <a:pt x="12060" y="3493"/>
                    </a:lnTo>
                    <a:lnTo>
                      <a:pt x="13038" y="3098"/>
                    </a:lnTo>
                    <a:lnTo>
                      <a:pt x="14036" y="2745"/>
                    </a:lnTo>
                    <a:lnTo>
                      <a:pt x="14763" y="2495"/>
                    </a:lnTo>
                    <a:lnTo>
                      <a:pt x="15491" y="2266"/>
                    </a:lnTo>
                    <a:lnTo>
                      <a:pt x="16219" y="2079"/>
                    </a:lnTo>
                    <a:lnTo>
                      <a:pt x="16947" y="1913"/>
                    </a:lnTo>
                    <a:lnTo>
                      <a:pt x="17695" y="1809"/>
                    </a:lnTo>
                    <a:lnTo>
                      <a:pt x="18069" y="1767"/>
                    </a:lnTo>
                    <a:lnTo>
                      <a:pt x="18444" y="1747"/>
                    </a:lnTo>
                    <a:lnTo>
                      <a:pt x="18818" y="1726"/>
                    </a:lnTo>
                    <a:close/>
                    <a:moveTo>
                      <a:pt x="19088" y="0"/>
                    </a:moveTo>
                    <a:lnTo>
                      <a:pt x="18381" y="21"/>
                    </a:lnTo>
                    <a:lnTo>
                      <a:pt x="17695" y="62"/>
                    </a:lnTo>
                    <a:lnTo>
                      <a:pt x="16988" y="125"/>
                    </a:lnTo>
                    <a:lnTo>
                      <a:pt x="16281" y="208"/>
                    </a:lnTo>
                    <a:lnTo>
                      <a:pt x="15574" y="333"/>
                    </a:lnTo>
                    <a:lnTo>
                      <a:pt x="15075" y="437"/>
                    </a:lnTo>
                    <a:lnTo>
                      <a:pt x="14576" y="561"/>
                    </a:lnTo>
                    <a:lnTo>
                      <a:pt x="14098" y="686"/>
                    </a:lnTo>
                    <a:lnTo>
                      <a:pt x="13641" y="832"/>
                    </a:lnTo>
                    <a:lnTo>
                      <a:pt x="13162" y="998"/>
                    </a:lnTo>
                    <a:lnTo>
                      <a:pt x="12705" y="1164"/>
                    </a:lnTo>
                    <a:lnTo>
                      <a:pt x="11790" y="1559"/>
                    </a:lnTo>
                    <a:lnTo>
                      <a:pt x="10896" y="1955"/>
                    </a:lnTo>
                    <a:lnTo>
                      <a:pt x="10002" y="2391"/>
                    </a:lnTo>
                    <a:lnTo>
                      <a:pt x="8234" y="3306"/>
                    </a:lnTo>
                    <a:lnTo>
                      <a:pt x="7756" y="3576"/>
                    </a:lnTo>
                    <a:lnTo>
                      <a:pt x="7278" y="3847"/>
                    </a:lnTo>
                    <a:lnTo>
                      <a:pt x="6841" y="4159"/>
                    </a:lnTo>
                    <a:lnTo>
                      <a:pt x="6405" y="4470"/>
                    </a:lnTo>
                    <a:lnTo>
                      <a:pt x="5968" y="4803"/>
                    </a:lnTo>
                    <a:lnTo>
                      <a:pt x="5552" y="5157"/>
                    </a:lnTo>
                    <a:lnTo>
                      <a:pt x="5157" y="5531"/>
                    </a:lnTo>
                    <a:lnTo>
                      <a:pt x="4762" y="5905"/>
                    </a:lnTo>
                    <a:lnTo>
                      <a:pt x="4346" y="6363"/>
                    </a:lnTo>
                    <a:lnTo>
                      <a:pt x="3951" y="6841"/>
                    </a:lnTo>
                    <a:lnTo>
                      <a:pt x="3785" y="7090"/>
                    </a:lnTo>
                    <a:lnTo>
                      <a:pt x="3618" y="7340"/>
                    </a:lnTo>
                    <a:lnTo>
                      <a:pt x="3473" y="7589"/>
                    </a:lnTo>
                    <a:lnTo>
                      <a:pt x="3327" y="7860"/>
                    </a:lnTo>
                    <a:lnTo>
                      <a:pt x="3203" y="8130"/>
                    </a:lnTo>
                    <a:lnTo>
                      <a:pt x="3099" y="8400"/>
                    </a:lnTo>
                    <a:lnTo>
                      <a:pt x="2995" y="8691"/>
                    </a:lnTo>
                    <a:lnTo>
                      <a:pt x="2932" y="8982"/>
                    </a:lnTo>
                    <a:lnTo>
                      <a:pt x="2891" y="9274"/>
                    </a:lnTo>
                    <a:lnTo>
                      <a:pt x="2849" y="9585"/>
                    </a:lnTo>
                    <a:lnTo>
                      <a:pt x="2828" y="9897"/>
                    </a:lnTo>
                    <a:lnTo>
                      <a:pt x="2849" y="10209"/>
                    </a:lnTo>
                    <a:lnTo>
                      <a:pt x="2891" y="10688"/>
                    </a:lnTo>
                    <a:lnTo>
                      <a:pt x="2953" y="11166"/>
                    </a:lnTo>
                    <a:lnTo>
                      <a:pt x="3015" y="11644"/>
                    </a:lnTo>
                    <a:lnTo>
                      <a:pt x="3099" y="12122"/>
                    </a:lnTo>
                    <a:lnTo>
                      <a:pt x="3203" y="12600"/>
                    </a:lnTo>
                    <a:lnTo>
                      <a:pt x="3327" y="13058"/>
                    </a:lnTo>
                    <a:lnTo>
                      <a:pt x="3452" y="13515"/>
                    </a:lnTo>
                    <a:lnTo>
                      <a:pt x="3598" y="13952"/>
                    </a:lnTo>
                    <a:lnTo>
                      <a:pt x="3764" y="14409"/>
                    </a:lnTo>
                    <a:lnTo>
                      <a:pt x="3951" y="14846"/>
                    </a:lnTo>
                    <a:lnTo>
                      <a:pt x="4159" y="15283"/>
                    </a:lnTo>
                    <a:lnTo>
                      <a:pt x="4388" y="15699"/>
                    </a:lnTo>
                    <a:lnTo>
                      <a:pt x="4616" y="16114"/>
                    </a:lnTo>
                    <a:lnTo>
                      <a:pt x="4887" y="16530"/>
                    </a:lnTo>
                    <a:lnTo>
                      <a:pt x="5157" y="16925"/>
                    </a:lnTo>
                    <a:lnTo>
                      <a:pt x="5448" y="17320"/>
                    </a:lnTo>
                    <a:lnTo>
                      <a:pt x="5656" y="17591"/>
                    </a:lnTo>
                    <a:lnTo>
                      <a:pt x="5885" y="17840"/>
                    </a:lnTo>
                    <a:lnTo>
                      <a:pt x="6114" y="18069"/>
                    </a:lnTo>
                    <a:lnTo>
                      <a:pt x="6342" y="18277"/>
                    </a:lnTo>
                    <a:lnTo>
                      <a:pt x="6592" y="18485"/>
                    </a:lnTo>
                    <a:lnTo>
                      <a:pt x="6841" y="18651"/>
                    </a:lnTo>
                    <a:lnTo>
                      <a:pt x="7091" y="18817"/>
                    </a:lnTo>
                    <a:lnTo>
                      <a:pt x="7361" y="18963"/>
                    </a:lnTo>
                    <a:lnTo>
                      <a:pt x="7631" y="19067"/>
                    </a:lnTo>
                    <a:lnTo>
                      <a:pt x="7923" y="19150"/>
                    </a:lnTo>
                    <a:lnTo>
                      <a:pt x="8214" y="19233"/>
                    </a:lnTo>
                    <a:lnTo>
                      <a:pt x="8526" y="19275"/>
                    </a:lnTo>
                    <a:lnTo>
                      <a:pt x="9170" y="19275"/>
                    </a:lnTo>
                    <a:lnTo>
                      <a:pt x="9524" y="19233"/>
                    </a:lnTo>
                    <a:lnTo>
                      <a:pt x="9877" y="19150"/>
                    </a:lnTo>
                    <a:lnTo>
                      <a:pt x="10418" y="19005"/>
                    </a:lnTo>
                    <a:lnTo>
                      <a:pt x="10937" y="18817"/>
                    </a:lnTo>
                    <a:lnTo>
                      <a:pt x="11457" y="18610"/>
                    </a:lnTo>
                    <a:lnTo>
                      <a:pt x="11956" y="18381"/>
                    </a:lnTo>
                    <a:lnTo>
                      <a:pt x="12476" y="18111"/>
                    </a:lnTo>
                    <a:lnTo>
                      <a:pt x="12975" y="17840"/>
                    </a:lnTo>
                    <a:lnTo>
                      <a:pt x="13973" y="17300"/>
                    </a:lnTo>
                    <a:lnTo>
                      <a:pt x="14472" y="17050"/>
                    </a:lnTo>
                    <a:lnTo>
                      <a:pt x="14992" y="16821"/>
                    </a:lnTo>
                    <a:lnTo>
                      <a:pt x="15512" y="16613"/>
                    </a:lnTo>
                    <a:lnTo>
                      <a:pt x="16073" y="16426"/>
                    </a:lnTo>
                    <a:lnTo>
                      <a:pt x="16427" y="16343"/>
                    </a:lnTo>
                    <a:lnTo>
                      <a:pt x="16780" y="16260"/>
                    </a:lnTo>
                    <a:lnTo>
                      <a:pt x="17113" y="16198"/>
                    </a:lnTo>
                    <a:lnTo>
                      <a:pt x="17466" y="16156"/>
                    </a:lnTo>
                    <a:lnTo>
                      <a:pt x="17820" y="16135"/>
                    </a:lnTo>
                    <a:lnTo>
                      <a:pt x="18153" y="16114"/>
                    </a:lnTo>
                    <a:lnTo>
                      <a:pt x="18506" y="16135"/>
                    </a:lnTo>
                    <a:lnTo>
                      <a:pt x="18839" y="16156"/>
                    </a:lnTo>
                    <a:lnTo>
                      <a:pt x="19192" y="16218"/>
                    </a:lnTo>
                    <a:lnTo>
                      <a:pt x="19525" y="16281"/>
                    </a:lnTo>
                    <a:lnTo>
                      <a:pt x="19837" y="16364"/>
                    </a:lnTo>
                    <a:lnTo>
                      <a:pt x="20169" y="16489"/>
                    </a:lnTo>
                    <a:lnTo>
                      <a:pt x="20502" y="16634"/>
                    </a:lnTo>
                    <a:lnTo>
                      <a:pt x="20814" y="16780"/>
                    </a:lnTo>
                    <a:lnTo>
                      <a:pt x="21126" y="16967"/>
                    </a:lnTo>
                    <a:lnTo>
                      <a:pt x="21438" y="17175"/>
                    </a:lnTo>
                    <a:lnTo>
                      <a:pt x="21687" y="17383"/>
                    </a:lnTo>
                    <a:lnTo>
                      <a:pt x="21916" y="17612"/>
                    </a:lnTo>
                    <a:lnTo>
                      <a:pt x="22124" y="17840"/>
                    </a:lnTo>
                    <a:lnTo>
                      <a:pt x="22311" y="18090"/>
                    </a:lnTo>
                    <a:lnTo>
                      <a:pt x="22498" y="18360"/>
                    </a:lnTo>
                    <a:lnTo>
                      <a:pt x="22665" y="18630"/>
                    </a:lnTo>
                    <a:lnTo>
                      <a:pt x="22997" y="19171"/>
                    </a:lnTo>
                    <a:lnTo>
                      <a:pt x="23143" y="19441"/>
                    </a:lnTo>
                    <a:lnTo>
                      <a:pt x="23268" y="19712"/>
                    </a:lnTo>
                    <a:lnTo>
                      <a:pt x="23372" y="19982"/>
                    </a:lnTo>
                    <a:lnTo>
                      <a:pt x="23434" y="20231"/>
                    </a:lnTo>
                    <a:lnTo>
                      <a:pt x="23476" y="20502"/>
                    </a:lnTo>
                    <a:lnTo>
                      <a:pt x="23496" y="20751"/>
                    </a:lnTo>
                    <a:lnTo>
                      <a:pt x="23496" y="21001"/>
                    </a:lnTo>
                    <a:lnTo>
                      <a:pt x="23455" y="21229"/>
                    </a:lnTo>
                    <a:lnTo>
                      <a:pt x="23392" y="21479"/>
                    </a:lnTo>
                    <a:lnTo>
                      <a:pt x="23309" y="21708"/>
                    </a:lnTo>
                    <a:lnTo>
                      <a:pt x="23184" y="21916"/>
                    </a:lnTo>
                    <a:lnTo>
                      <a:pt x="23060" y="22144"/>
                    </a:lnTo>
                    <a:lnTo>
                      <a:pt x="22893" y="22352"/>
                    </a:lnTo>
                    <a:lnTo>
                      <a:pt x="22706" y="22560"/>
                    </a:lnTo>
                    <a:lnTo>
                      <a:pt x="22477" y="22747"/>
                    </a:lnTo>
                    <a:lnTo>
                      <a:pt x="22249" y="22934"/>
                    </a:lnTo>
                    <a:lnTo>
                      <a:pt x="22041" y="23059"/>
                    </a:lnTo>
                    <a:lnTo>
                      <a:pt x="21854" y="23184"/>
                    </a:lnTo>
                    <a:lnTo>
                      <a:pt x="21438" y="23371"/>
                    </a:lnTo>
                    <a:lnTo>
                      <a:pt x="21022" y="23517"/>
                    </a:lnTo>
                    <a:lnTo>
                      <a:pt x="20585" y="23662"/>
                    </a:lnTo>
                    <a:lnTo>
                      <a:pt x="20024" y="23787"/>
                    </a:lnTo>
                    <a:lnTo>
                      <a:pt x="19463" y="23891"/>
                    </a:lnTo>
                    <a:lnTo>
                      <a:pt x="18880" y="23974"/>
                    </a:lnTo>
                    <a:lnTo>
                      <a:pt x="18319" y="24016"/>
                    </a:lnTo>
                    <a:lnTo>
                      <a:pt x="17155" y="24120"/>
                    </a:lnTo>
                    <a:lnTo>
                      <a:pt x="16593" y="24182"/>
                    </a:lnTo>
                    <a:lnTo>
                      <a:pt x="16011" y="24265"/>
                    </a:lnTo>
                    <a:lnTo>
                      <a:pt x="15574" y="24348"/>
                    </a:lnTo>
                    <a:lnTo>
                      <a:pt x="15179" y="24452"/>
                    </a:lnTo>
                    <a:lnTo>
                      <a:pt x="14784" y="24598"/>
                    </a:lnTo>
                    <a:lnTo>
                      <a:pt x="14410" y="24743"/>
                    </a:lnTo>
                    <a:lnTo>
                      <a:pt x="14077" y="24910"/>
                    </a:lnTo>
                    <a:lnTo>
                      <a:pt x="13765" y="25118"/>
                    </a:lnTo>
                    <a:lnTo>
                      <a:pt x="13474" y="25326"/>
                    </a:lnTo>
                    <a:lnTo>
                      <a:pt x="13204" y="25554"/>
                    </a:lnTo>
                    <a:lnTo>
                      <a:pt x="12954" y="25825"/>
                    </a:lnTo>
                    <a:lnTo>
                      <a:pt x="12746" y="26116"/>
                    </a:lnTo>
                    <a:lnTo>
                      <a:pt x="12539" y="26428"/>
                    </a:lnTo>
                    <a:lnTo>
                      <a:pt x="12372" y="26760"/>
                    </a:lnTo>
                    <a:lnTo>
                      <a:pt x="12206" y="27114"/>
                    </a:lnTo>
                    <a:lnTo>
                      <a:pt x="12081" y="27509"/>
                    </a:lnTo>
                    <a:lnTo>
                      <a:pt x="11977" y="27925"/>
                    </a:lnTo>
                    <a:lnTo>
                      <a:pt x="11894" y="28361"/>
                    </a:lnTo>
                    <a:lnTo>
                      <a:pt x="11811" y="28964"/>
                    </a:lnTo>
                    <a:lnTo>
                      <a:pt x="11769" y="29588"/>
                    </a:lnTo>
                    <a:lnTo>
                      <a:pt x="11748" y="30191"/>
                    </a:lnTo>
                    <a:lnTo>
                      <a:pt x="11769" y="30794"/>
                    </a:lnTo>
                    <a:lnTo>
                      <a:pt x="11811" y="31397"/>
                    </a:lnTo>
                    <a:lnTo>
                      <a:pt x="11873" y="32000"/>
                    </a:lnTo>
                    <a:lnTo>
                      <a:pt x="11956" y="32603"/>
                    </a:lnTo>
                    <a:lnTo>
                      <a:pt x="12081" y="33206"/>
                    </a:lnTo>
                    <a:lnTo>
                      <a:pt x="12206" y="33851"/>
                    </a:lnTo>
                    <a:lnTo>
                      <a:pt x="12372" y="34474"/>
                    </a:lnTo>
                    <a:lnTo>
                      <a:pt x="12497" y="34849"/>
                    </a:lnTo>
                    <a:lnTo>
                      <a:pt x="12642" y="35181"/>
                    </a:lnTo>
                    <a:lnTo>
                      <a:pt x="12830" y="35473"/>
                    </a:lnTo>
                    <a:lnTo>
                      <a:pt x="13058" y="35722"/>
                    </a:lnTo>
                    <a:lnTo>
                      <a:pt x="13329" y="35951"/>
                    </a:lnTo>
                    <a:lnTo>
                      <a:pt x="13620" y="36138"/>
                    </a:lnTo>
                    <a:lnTo>
                      <a:pt x="13952" y="36304"/>
                    </a:lnTo>
                    <a:lnTo>
                      <a:pt x="14327" y="36429"/>
                    </a:lnTo>
                    <a:lnTo>
                      <a:pt x="14701" y="36533"/>
                    </a:lnTo>
                    <a:lnTo>
                      <a:pt x="15075" y="36616"/>
                    </a:lnTo>
                    <a:lnTo>
                      <a:pt x="15450" y="36679"/>
                    </a:lnTo>
                    <a:lnTo>
                      <a:pt x="15824" y="36741"/>
                    </a:lnTo>
                    <a:lnTo>
                      <a:pt x="16593" y="36824"/>
                    </a:lnTo>
                    <a:lnTo>
                      <a:pt x="17362" y="36866"/>
                    </a:lnTo>
                    <a:lnTo>
                      <a:pt x="17820" y="36928"/>
                    </a:lnTo>
                    <a:lnTo>
                      <a:pt x="18277" y="36990"/>
                    </a:lnTo>
                    <a:lnTo>
                      <a:pt x="18693" y="37094"/>
                    </a:lnTo>
                    <a:lnTo>
                      <a:pt x="19067" y="37219"/>
                    </a:lnTo>
                    <a:lnTo>
                      <a:pt x="19442" y="37385"/>
                    </a:lnTo>
                    <a:lnTo>
                      <a:pt x="19795" y="37573"/>
                    </a:lnTo>
                    <a:lnTo>
                      <a:pt x="20107" y="37781"/>
                    </a:lnTo>
                    <a:lnTo>
                      <a:pt x="20398" y="38009"/>
                    </a:lnTo>
                    <a:lnTo>
                      <a:pt x="20669" y="38259"/>
                    </a:lnTo>
                    <a:lnTo>
                      <a:pt x="20918" y="38550"/>
                    </a:lnTo>
                    <a:lnTo>
                      <a:pt x="21126" y="38862"/>
                    </a:lnTo>
                    <a:lnTo>
                      <a:pt x="21313" y="39194"/>
                    </a:lnTo>
                    <a:lnTo>
                      <a:pt x="21459" y="39548"/>
                    </a:lnTo>
                    <a:lnTo>
                      <a:pt x="21583" y="39922"/>
                    </a:lnTo>
                    <a:lnTo>
                      <a:pt x="21687" y="40317"/>
                    </a:lnTo>
                    <a:lnTo>
                      <a:pt x="21750" y="40733"/>
                    </a:lnTo>
                    <a:lnTo>
                      <a:pt x="21791" y="41191"/>
                    </a:lnTo>
                    <a:lnTo>
                      <a:pt x="21791" y="41398"/>
                    </a:lnTo>
                    <a:lnTo>
                      <a:pt x="21771" y="41586"/>
                    </a:lnTo>
                    <a:lnTo>
                      <a:pt x="21729" y="41752"/>
                    </a:lnTo>
                    <a:lnTo>
                      <a:pt x="21687" y="41918"/>
                    </a:lnTo>
                    <a:lnTo>
                      <a:pt x="21625" y="42085"/>
                    </a:lnTo>
                    <a:lnTo>
                      <a:pt x="21542" y="42230"/>
                    </a:lnTo>
                    <a:lnTo>
                      <a:pt x="21459" y="42355"/>
                    </a:lnTo>
                    <a:lnTo>
                      <a:pt x="21355" y="42480"/>
                    </a:lnTo>
                    <a:lnTo>
                      <a:pt x="21230" y="42604"/>
                    </a:lnTo>
                    <a:lnTo>
                      <a:pt x="21084" y="42708"/>
                    </a:lnTo>
                    <a:lnTo>
                      <a:pt x="20939" y="42812"/>
                    </a:lnTo>
                    <a:lnTo>
                      <a:pt x="20752" y="42896"/>
                    </a:lnTo>
                    <a:lnTo>
                      <a:pt x="20357" y="43083"/>
                    </a:lnTo>
                    <a:lnTo>
                      <a:pt x="20024" y="43187"/>
                    </a:lnTo>
                    <a:lnTo>
                      <a:pt x="19691" y="43291"/>
                    </a:lnTo>
                    <a:lnTo>
                      <a:pt x="19483" y="43332"/>
                    </a:lnTo>
                    <a:lnTo>
                      <a:pt x="18714" y="43436"/>
                    </a:lnTo>
                    <a:lnTo>
                      <a:pt x="17965" y="43499"/>
                    </a:lnTo>
                    <a:lnTo>
                      <a:pt x="17217" y="43540"/>
                    </a:lnTo>
                    <a:lnTo>
                      <a:pt x="16448" y="43519"/>
                    </a:lnTo>
                    <a:lnTo>
                      <a:pt x="15699" y="43457"/>
                    </a:lnTo>
                    <a:lnTo>
                      <a:pt x="14950" y="43374"/>
                    </a:lnTo>
                    <a:lnTo>
                      <a:pt x="14202" y="43270"/>
                    </a:lnTo>
                    <a:lnTo>
                      <a:pt x="13453" y="43145"/>
                    </a:lnTo>
                    <a:lnTo>
                      <a:pt x="12892" y="43000"/>
                    </a:lnTo>
                    <a:lnTo>
                      <a:pt x="12351" y="42833"/>
                    </a:lnTo>
                    <a:lnTo>
                      <a:pt x="11832" y="42646"/>
                    </a:lnTo>
                    <a:lnTo>
                      <a:pt x="11312" y="42417"/>
                    </a:lnTo>
                    <a:lnTo>
                      <a:pt x="10792" y="42168"/>
                    </a:lnTo>
                    <a:lnTo>
                      <a:pt x="10293" y="41898"/>
                    </a:lnTo>
                    <a:lnTo>
                      <a:pt x="9295" y="41357"/>
                    </a:lnTo>
                    <a:lnTo>
                      <a:pt x="8921" y="41170"/>
                    </a:lnTo>
                    <a:lnTo>
                      <a:pt x="8526" y="41003"/>
                    </a:lnTo>
                    <a:lnTo>
                      <a:pt x="8338" y="40962"/>
                    </a:lnTo>
                    <a:lnTo>
                      <a:pt x="8130" y="40920"/>
                    </a:lnTo>
                    <a:lnTo>
                      <a:pt x="7902" y="40879"/>
                    </a:lnTo>
                    <a:lnTo>
                      <a:pt x="7486" y="40879"/>
                    </a:lnTo>
                    <a:lnTo>
                      <a:pt x="7257" y="40899"/>
                    </a:lnTo>
                    <a:lnTo>
                      <a:pt x="7049" y="40941"/>
                    </a:lnTo>
                    <a:lnTo>
                      <a:pt x="6862" y="40983"/>
                    </a:lnTo>
                    <a:lnTo>
                      <a:pt x="6467" y="41107"/>
                    </a:lnTo>
                    <a:lnTo>
                      <a:pt x="6114" y="41274"/>
                    </a:lnTo>
                    <a:lnTo>
                      <a:pt x="5760" y="41482"/>
                    </a:lnTo>
                    <a:lnTo>
                      <a:pt x="5427" y="41710"/>
                    </a:lnTo>
                    <a:lnTo>
                      <a:pt x="5136" y="41981"/>
                    </a:lnTo>
                    <a:lnTo>
                      <a:pt x="4845" y="42272"/>
                    </a:lnTo>
                    <a:lnTo>
                      <a:pt x="4138" y="43083"/>
                    </a:lnTo>
                    <a:lnTo>
                      <a:pt x="3494" y="43894"/>
                    </a:lnTo>
                    <a:lnTo>
                      <a:pt x="2870" y="44746"/>
                    </a:lnTo>
                    <a:lnTo>
                      <a:pt x="2288" y="45619"/>
                    </a:lnTo>
                    <a:lnTo>
                      <a:pt x="2017" y="46056"/>
                    </a:lnTo>
                    <a:lnTo>
                      <a:pt x="1747" y="46514"/>
                    </a:lnTo>
                    <a:lnTo>
                      <a:pt x="1498" y="46971"/>
                    </a:lnTo>
                    <a:lnTo>
                      <a:pt x="1248" y="47428"/>
                    </a:lnTo>
                    <a:lnTo>
                      <a:pt x="1019" y="47907"/>
                    </a:lnTo>
                    <a:lnTo>
                      <a:pt x="811" y="48385"/>
                    </a:lnTo>
                    <a:lnTo>
                      <a:pt x="603" y="48884"/>
                    </a:lnTo>
                    <a:lnTo>
                      <a:pt x="416" y="49383"/>
                    </a:lnTo>
                    <a:lnTo>
                      <a:pt x="312" y="49674"/>
                    </a:lnTo>
                    <a:lnTo>
                      <a:pt x="229" y="49986"/>
                    </a:lnTo>
                    <a:lnTo>
                      <a:pt x="146" y="50277"/>
                    </a:lnTo>
                    <a:lnTo>
                      <a:pt x="84" y="50589"/>
                    </a:lnTo>
                    <a:lnTo>
                      <a:pt x="42" y="50901"/>
                    </a:lnTo>
                    <a:lnTo>
                      <a:pt x="21" y="51192"/>
                    </a:lnTo>
                    <a:lnTo>
                      <a:pt x="0" y="51504"/>
                    </a:lnTo>
                    <a:lnTo>
                      <a:pt x="0" y="51816"/>
                    </a:lnTo>
                    <a:lnTo>
                      <a:pt x="21" y="52128"/>
                    </a:lnTo>
                    <a:lnTo>
                      <a:pt x="42" y="52419"/>
                    </a:lnTo>
                    <a:lnTo>
                      <a:pt x="84" y="52731"/>
                    </a:lnTo>
                    <a:lnTo>
                      <a:pt x="146" y="53042"/>
                    </a:lnTo>
                    <a:lnTo>
                      <a:pt x="208" y="53334"/>
                    </a:lnTo>
                    <a:lnTo>
                      <a:pt x="292" y="53645"/>
                    </a:lnTo>
                    <a:lnTo>
                      <a:pt x="375" y="53937"/>
                    </a:lnTo>
                    <a:lnTo>
                      <a:pt x="479" y="54228"/>
                    </a:lnTo>
                    <a:lnTo>
                      <a:pt x="603" y="54498"/>
                    </a:lnTo>
                    <a:lnTo>
                      <a:pt x="728" y="54789"/>
                    </a:lnTo>
                    <a:lnTo>
                      <a:pt x="853" y="55059"/>
                    </a:lnTo>
                    <a:lnTo>
                      <a:pt x="1019" y="55330"/>
                    </a:lnTo>
                    <a:lnTo>
                      <a:pt x="1165" y="55600"/>
                    </a:lnTo>
                    <a:lnTo>
                      <a:pt x="1331" y="55850"/>
                    </a:lnTo>
                    <a:lnTo>
                      <a:pt x="1518" y="56099"/>
                    </a:lnTo>
                    <a:lnTo>
                      <a:pt x="1705" y="56349"/>
                    </a:lnTo>
                    <a:lnTo>
                      <a:pt x="1913" y="56577"/>
                    </a:lnTo>
                    <a:lnTo>
                      <a:pt x="2121" y="56785"/>
                    </a:lnTo>
                    <a:lnTo>
                      <a:pt x="2350" y="57014"/>
                    </a:lnTo>
                    <a:lnTo>
                      <a:pt x="2579" y="57201"/>
                    </a:lnTo>
                    <a:lnTo>
                      <a:pt x="2828" y="57388"/>
                    </a:lnTo>
                    <a:lnTo>
                      <a:pt x="3078" y="57575"/>
                    </a:lnTo>
                    <a:lnTo>
                      <a:pt x="3327" y="57742"/>
                    </a:lnTo>
                    <a:lnTo>
                      <a:pt x="3598" y="57908"/>
                    </a:lnTo>
                    <a:lnTo>
                      <a:pt x="4284" y="58261"/>
                    </a:lnTo>
                    <a:lnTo>
                      <a:pt x="4970" y="58615"/>
                    </a:lnTo>
                    <a:lnTo>
                      <a:pt x="5656" y="58948"/>
                    </a:lnTo>
                    <a:lnTo>
                      <a:pt x="6363" y="59280"/>
                    </a:lnTo>
                    <a:lnTo>
                      <a:pt x="6987" y="59551"/>
                    </a:lnTo>
                    <a:lnTo>
                      <a:pt x="7611" y="59800"/>
                    </a:lnTo>
                    <a:lnTo>
                      <a:pt x="8234" y="60050"/>
                    </a:lnTo>
                    <a:lnTo>
                      <a:pt x="8879" y="60278"/>
                    </a:lnTo>
                    <a:lnTo>
                      <a:pt x="9503" y="60507"/>
                    </a:lnTo>
                    <a:lnTo>
                      <a:pt x="10147" y="60715"/>
                    </a:lnTo>
                    <a:lnTo>
                      <a:pt x="11437" y="61089"/>
                    </a:lnTo>
                    <a:lnTo>
                      <a:pt x="12746" y="61422"/>
                    </a:lnTo>
                    <a:lnTo>
                      <a:pt x="14056" y="61713"/>
                    </a:lnTo>
                    <a:lnTo>
                      <a:pt x="15387" y="61963"/>
                    </a:lnTo>
                    <a:lnTo>
                      <a:pt x="16718" y="62150"/>
                    </a:lnTo>
                    <a:lnTo>
                      <a:pt x="17362" y="62233"/>
                    </a:lnTo>
                    <a:lnTo>
                      <a:pt x="17986" y="62274"/>
                    </a:lnTo>
                    <a:lnTo>
                      <a:pt x="18631" y="62295"/>
                    </a:lnTo>
                    <a:lnTo>
                      <a:pt x="19255" y="62295"/>
                    </a:lnTo>
                    <a:lnTo>
                      <a:pt x="19878" y="62274"/>
                    </a:lnTo>
                    <a:lnTo>
                      <a:pt x="20523" y="62233"/>
                    </a:lnTo>
                    <a:lnTo>
                      <a:pt x="21147" y="62171"/>
                    </a:lnTo>
                    <a:lnTo>
                      <a:pt x="21771" y="62087"/>
                    </a:lnTo>
                    <a:lnTo>
                      <a:pt x="22374" y="61983"/>
                    </a:lnTo>
                    <a:lnTo>
                      <a:pt x="22997" y="61859"/>
                    </a:lnTo>
                    <a:lnTo>
                      <a:pt x="23621" y="61713"/>
                    </a:lnTo>
                    <a:lnTo>
                      <a:pt x="24224" y="61568"/>
                    </a:lnTo>
                    <a:lnTo>
                      <a:pt x="24848" y="61401"/>
                    </a:lnTo>
                    <a:lnTo>
                      <a:pt x="25451" y="61214"/>
                    </a:lnTo>
                    <a:lnTo>
                      <a:pt x="26657" y="60819"/>
                    </a:lnTo>
                    <a:lnTo>
                      <a:pt x="27447" y="60528"/>
                    </a:lnTo>
                    <a:lnTo>
                      <a:pt x="28216" y="60195"/>
                    </a:lnTo>
                    <a:lnTo>
                      <a:pt x="28986" y="59842"/>
                    </a:lnTo>
                    <a:lnTo>
                      <a:pt x="29713" y="59447"/>
                    </a:lnTo>
                    <a:lnTo>
                      <a:pt x="30441" y="59010"/>
                    </a:lnTo>
                    <a:lnTo>
                      <a:pt x="31127" y="58553"/>
                    </a:lnTo>
                    <a:lnTo>
                      <a:pt x="31813" y="58033"/>
                    </a:lnTo>
                    <a:lnTo>
                      <a:pt x="32458" y="57492"/>
                    </a:lnTo>
                    <a:lnTo>
                      <a:pt x="32978" y="56993"/>
                    </a:lnTo>
                    <a:lnTo>
                      <a:pt x="33477" y="56494"/>
                    </a:lnTo>
                    <a:lnTo>
                      <a:pt x="33955" y="55953"/>
                    </a:lnTo>
                    <a:lnTo>
                      <a:pt x="34413" y="55413"/>
                    </a:lnTo>
                    <a:lnTo>
                      <a:pt x="34828" y="54851"/>
                    </a:lnTo>
                    <a:lnTo>
                      <a:pt x="35265" y="54290"/>
                    </a:lnTo>
                    <a:lnTo>
                      <a:pt x="36076" y="53105"/>
                    </a:lnTo>
                    <a:lnTo>
                      <a:pt x="36492" y="52460"/>
                    </a:lnTo>
                    <a:lnTo>
                      <a:pt x="36866" y="51795"/>
                    </a:lnTo>
                    <a:lnTo>
                      <a:pt x="37199" y="51130"/>
                    </a:lnTo>
                    <a:lnTo>
                      <a:pt x="37511" y="50443"/>
                    </a:lnTo>
                    <a:lnTo>
                      <a:pt x="37760" y="49757"/>
                    </a:lnTo>
                    <a:lnTo>
                      <a:pt x="37989" y="49071"/>
                    </a:lnTo>
                    <a:lnTo>
                      <a:pt x="38197" y="48364"/>
                    </a:lnTo>
                    <a:lnTo>
                      <a:pt x="38363" y="47657"/>
                    </a:lnTo>
                    <a:lnTo>
                      <a:pt x="38488" y="46950"/>
                    </a:lnTo>
                    <a:lnTo>
                      <a:pt x="38592" y="46222"/>
                    </a:lnTo>
                    <a:lnTo>
                      <a:pt x="38675" y="45515"/>
                    </a:lnTo>
                    <a:lnTo>
                      <a:pt x="38717" y="44767"/>
                    </a:lnTo>
                    <a:lnTo>
                      <a:pt x="38737" y="44039"/>
                    </a:lnTo>
                    <a:lnTo>
                      <a:pt x="38717" y="43291"/>
                    </a:lnTo>
                    <a:lnTo>
                      <a:pt x="38675" y="42563"/>
                    </a:lnTo>
                    <a:lnTo>
                      <a:pt x="38633" y="41814"/>
                    </a:lnTo>
                    <a:lnTo>
                      <a:pt x="38550" y="41087"/>
                    </a:lnTo>
                    <a:lnTo>
                      <a:pt x="38426" y="40380"/>
                    </a:lnTo>
                    <a:lnTo>
                      <a:pt x="38301" y="39693"/>
                    </a:lnTo>
                    <a:lnTo>
                      <a:pt x="38134" y="39007"/>
                    </a:lnTo>
                    <a:lnTo>
                      <a:pt x="37947" y="38321"/>
                    </a:lnTo>
                    <a:lnTo>
                      <a:pt x="37719" y="37656"/>
                    </a:lnTo>
                    <a:lnTo>
                      <a:pt x="37469" y="37011"/>
                    </a:lnTo>
                    <a:lnTo>
                      <a:pt x="37199" y="36367"/>
                    </a:lnTo>
                    <a:lnTo>
                      <a:pt x="36887" y="35743"/>
                    </a:lnTo>
                    <a:lnTo>
                      <a:pt x="36554" y="35140"/>
                    </a:lnTo>
                    <a:lnTo>
                      <a:pt x="36180" y="34537"/>
                    </a:lnTo>
                    <a:lnTo>
                      <a:pt x="35764" y="33955"/>
                    </a:lnTo>
                    <a:lnTo>
                      <a:pt x="35327" y="33393"/>
                    </a:lnTo>
                    <a:lnTo>
                      <a:pt x="34849" y="32853"/>
                    </a:lnTo>
                    <a:lnTo>
                      <a:pt x="34329" y="32312"/>
                    </a:lnTo>
                    <a:lnTo>
                      <a:pt x="33789" y="31792"/>
                    </a:lnTo>
                    <a:lnTo>
                      <a:pt x="34433" y="31231"/>
                    </a:lnTo>
                    <a:lnTo>
                      <a:pt x="35057" y="30649"/>
                    </a:lnTo>
                    <a:lnTo>
                      <a:pt x="35348" y="30337"/>
                    </a:lnTo>
                    <a:lnTo>
                      <a:pt x="35639" y="30004"/>
                    </a:lnTo>
                    <a:lnTo>
                      <a:pt x="35930" y="29692"/>
                    </a:lnTo>
                    <a:lnTo>
                      <a:pt x="36180" y="29339"/>
                    </a:lnTo>
                    <a:lnTo>
                      <a:pt x="36679" y="28653"/>
                    </a:lnTo>
                    <a:lnTo>
                      <a:pt x="37136" y="27966"/>
                    </a:lnTo>
                    <a:lnTo>
                      <a:pt x="37552" y="27239"/>
                    </a:lnTo>
                    <a:lnTo>
                      <a:pt x="37947" y="26511"/>
                    </a:lnTo>
                    <a:lnTo>
                      <a:pt x="38322" y="25762"/>
                    </a:lnTo>
                    <a:lnTo>
                      <a:pt x="38654" y="25014"/>
                    </a:lnTo>
                    <a:lnTo>
                      <a:pt x="38945" y="24224"/>
                    </a:lnTo>
                    <a:lnTo>
                      <a:pt x="39216" y="23434"/>
                    </a:lnTo>
                    <a:lnTo>
                      <a:pt x="39382" y="22934"/>
                    </a:lnTo>
                    <a:lnTo>
                      <a:pt x="39528" y="22415"/>
                    </a:lnTo>
                    <a:lnTo>
                      <a:pt x="39652" y="21916"/>
                    </a:lnTo>
                    <a:lnTo>
                      <a:pt x="39756" y="21396"/>
                    </a:lnTo>
                    <a:lnTo>
                      <a:pt x="39860" y="20897"/>
                    </a:lnTo>
                    <a:lnTo>
                      <a:pt x="39943" y="20398"/>
                    </a:lnTo>
                    <a:lnTo>
                      <a:pt x="40006" y="19899"/>
                    </a:lnTo>
                    <a:lnTo>
                      <a:pt x="40068" y="19400"/>
                    </a:lnTo>
                    <a:lnTo>
                      <a:pt x="40089" y="18901"/>
                    </a:lnTo>
                    <a:lnTo>
                      <a:pt x="40110" y="18402"/>
                    </a:lnTo>
                    <a:lnTo>
                      <a:pt x="40131" y="17923"/>
                    </a:lnTo>
                    <a:lnTo>
                      <a:pt x="40110" y="17424"/>
                    </a:lnTo>
                    <a:lnTo>
                      <a:pt x="40089" y="16946"/>
                    </a:lnTo>
                    <a:lnTo>
                      <a:pt x="40047" y="16468"/>
                    </a:lnTo>
                    <a:lnTo>
                      <a:pt x="40006" y="15990"/>
                    </a:lnTo>
                    <a:lnTo>
                      <a:pt x="39923" y="15511"/>
                    </a:lnTo>
                    <a:lnTo>
                      <a:pt x="39839" y="15033"/>
                    </a:lnTo>
                    <a:lnTo>
                      <a:pt x="39735" y="14555"/>
                    </a:lnTo>
                    <a:lnTo>
                      <a:pt x="39632" y="14098"/>
                    </a:lnTo>
                    <a:lnTo>
                      <a:pt x="39486" y="13619"/>
                    </a:lnTo>
                    <a:lnTo>
                      <a:pt x="39340" y="13162"/>
                    </a:lnTo>
                    <a:lnTo>
                      <a:pt x="39174" y="12704"/>
                    </a:lnTo>
                    <a:lnTo>
                      <a:pt x="39008" y="12247"/>
                    </a:lnTo>
                    <a:lnTo>
                      <a:pt x="38821" y="11790"/>
                    </a:lnTo>
                    <a:lnTo>
                      <a:pt x="38613" y="11332"/>
                    </a:lnTo>
                    <a:lnTo>
                      <a:pt x="38384" y="10875"/>
                    </a:lnTo>
                    <a:lnTo>
                      <a:pt x="38134" y="10438"/>
                    </a:lnTo>
                    <a:lnTo>
                      <a:pt x="37885" y="10001"/>
                    </a:lnTo>
                    <a:lnTo>
                      <a:pt x="37615" y="9544"/>
                    </a:lnTo>
                    <a:lnTo>
                      <a:pt x="37324" y="9107"/>
                    </a:lnTo>
                    <a:lnTo>
                      <a:pt x="37012" y="8691"/>
                    </a:lnTo>
                    <a:lnTo>
                      <a:pt x="36700" y="8255"/>
                    </a:lnTo>
                    <a:lnTo>
                      <a:pt x="36201" y="7631"/>
                    </a:lnTo>
                    <a:lnTo>
                      <a:pt x="35681" y="7049"/>
                    </a:lnTo>
                    <a:lnTo>
                      <a:pt x="35161" y="6487"/>
                    </a:lnTo>
                    <a:lnTo>
                      <a:pt x="34600" y="5947"/>
                    </a:lnTo>
                    <a:lnTo>
                      <a:pt x="34017" y="5427"/>
                    </a:lnTo>
                    <a:lnTo>
                      <a:pt x="33435" y="4949"/>
                    </a:lnTo>
                    <a:lnTo>
                      <a:pt x="32832" y="4491"/>
                    </a:lnTo>
                    <a:lnTo>
                      <a:pt x="32208" y="4055"/>
                    </a:lnTo>
                    <a:lnTo>
                      <a:pt x="31564" y="3639"/>
                    </a:lnTo>
                    <a:lnTo>
                      <a:pt x="30899" y="3244"/>
                    </a:lnTo>
                    <a:lnTo>
                      <a:pt x="30233" y="2869"/>
                    </a:lnTo>
                    <a:lnTo>
                      <a:pt x="29547" y="2537"/>
                    </a:lnTo>
                    <a:lnTo>
                      <a:pt x="28840" y="2204"/>
                    </a:lnTo>
                    <a:lnTo>
                      <a:pt x="28112" y="1892"/>
                    </a:lnTo>
                    <a:lnTo>
                      <a:pt x="27405" y="1601"/>
                    </a:lnTo>
                    <a:lnTo>
                      <a:pt x="26657" y="1331"/>
                    </a:lnTo>
                    <a:lnTo>
                      <a:pt x="25971" y="1102"/>
                    </a:lnTo>
                    <a:lnTo>
                      <a:pt x="25305" y="894"/>
                    </a:lnTo>
                    <a:lnTo>
                      <a:pt x="24619" y="707"/>
                    </a:lnTo>
                    <a:lnTo>
                      <a:pt x="23933" y="541"/>
                    </a:lnTo>
                    <a:lnTo>
                      <a:pt x="23247" y="395"/>
                    </a:lnTo>
                    <a:lnTo>
                      <a:pt x="22561" y="270"/>
                    </a:lnTo>
                    <a:lnTo>
                      <a:pt x="21874" y="166"/>
                    </a:lnTo>
                    <a:lnTo>
                      <a:pt x="21168" y="83"/>
                    </a:lnTo>
                    <a:lnTo>
                      <a:pt x="20481" y="42"/>
                    </a:lnTo>
                    <a:lnTo>
                      <a:pt x="1979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92" name="Google Shape;6192;p37"/>
              <p:cNvSpPr/>
              <p:nvPr/>
            </p:nvSpPr>
            <p:spPr>
              <a:xfrm>
                <a:off x="5531900" y="1370800"/>
                <a:ext cx="278125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11125" h="3141" extrusionOk="0">
                    <a:moveTo>
                      <a:pt x="936" y="1"/>
                    </a:moveTo>
                    <a:lnTo>
                      <a:pt x="769" y="21"/>
                    </a:lnTo>
                    <a:lnTo>
                      <a:pt x="624" y="42"/>
                    </a:lnTo>
                    <a:lnTo>
                      <a:pt x="478" y="84"/>
                    </a:lnTo>
                    <a:lnTo>
                      <a:pt x="333" y="188"/>
                    </a:lnTo>
                    <a:lnTo>
                      <a:pt x="208" y="312"/>
                    </a:lnTo>
                    <a:lnTo>
                      <a:pt x="104" y="458"/>
                    </a:lnTo>
                    <a:lnTo>
                      <a:pt x="42" y="645"/>
                    </a:lnTo>
                    <a:lnTo>
                      <a:pt x="0" y="811"/>
                    </a:lnTo>
                    <a:lnTo>
                      <a:pt x="0" y="978"/>
                    </a:lnTo>
                    <a:lnTo>
                      <a:pt x="42" y="1144"/>
                    </a:lnTo>
                    <a:lnTo>
                      <a:pt x="104" y="1290"/>
                    </a:lnTo>
                    <a:lnTo>
                      <a:pt x="187" y="1456"/>
                    </a:lnTo>
                    <a:lnTo>
                      <a:pt x="291" y="1581"/>
                    </a:lnTo>
                    <a:lnTo>
                      <a:pt x="416" y="1726"/>
                    </a:lnTo>
                    <a:lnTo>
                      <a:pt x="665" y="1955"/>
                    </a:lnTo>
                    <a:lnTo>
                      <a:pt x="915" y="2142"/>
                    </a:lnTo>
                    <a:lnTo>
                      <a:pt x="1206" y="2309"/>
                    </a:lnTo>
                    <a:lnTo>
                      <a:pt x="1497" y="2475"/>
                    </a:lnTo>
                    <a:lnTo>
                      <a:pt x="1788" y="2600"/>
                    </a:lnTo>
                    <a:lnTo>
                      <a:pt x="2100" y="2683"/>
                    </a:lnTo>
                    <a:lnTo>
                      <a:pt x="2412" y="2766"/>
                    </a:lnTo>
                    <a:lnTo>
                      <a:pt x="2724" y="2828"/>
                    </a:lnTo>
                    <a:lnTo>
                      <a:pt x="3452" y="2953"/>
                    </a:lnTo>
                    <a:lnTo>
                      <a:pt x="4179" y="3036"/>
                    </a:lnTo>
                    <a:lnTo>
                      <a:pt x="4886" y="3099"/>
                    </a:lnTo>
                    <a:lnTo>
                      <a:pt x="5614" y="3119"/>
                    </a:lnTo>
                    <a:lnTo>
                      <a:pt x="6342" y="3140"/>
                    </a:lnTo>
                    <a:lnTo>
                      <a:pt x="7070" y="3119"/>
                    </a:lnTo>
                    <a:lnTo>
                      <a:pt x="7797" y="3099"/>
                    </a:lnTo>
                    <a:lnTo>
                      <a:pt x="8525" y="3036"/>
                    </a:lnTo>
                    <a:lnTo>
                      <a:pt x="9024" y="2995"/>
                    </a:lnTo>
                    <a:lnTo>
                      <a:pt x="9523" y="2912"/>
                    </a:lnTo>
                    <a:lnTo>
                      <a:pt x="10001" y="2787"/>
                    </a:lnTo>
                    <a:lnTo>
                      <a:pt x="10230" y="2704"/>
                    </a:lnTo>
                    <a:lnTo>
                      <a:pt x="10480" y="2620"/>
                    </a:lnTo>
                    <a:lnTo>
                      <a:pt x="10667" y="2537"/>
                    </a:lnTo>
                    <a:lnTo>
                      <a:pt x="10854" y="2454"/>
                    </a:lnTo>
                    <a:lnTo>
                      <a:pt x="10937" y="2392"/>
                    </a:lnTo>
                    <a:lnTo>
                      <a:pt x="11020" y="2309"/>
                    </a:lnTo>
                    <a:lnTo>
                      <a:pt x="11083" y="2205"/>
                    </a:lnTo>
                    <a:lnTo>
                      <a:pt x="11124" y="2059"/>
                    </a:lnTo>
                    <a:lnTo>
                      <a:pt x="10937" y="1976"/>
                    </a:lnTo>
                    <a:lnTo>
                      <a:pt x="10771" y="1893"/>
                    </a:lnTo>
                    <a:lnTo>
                      <a:pt x="10396" y="1768"/>
                    </a:lnTo>
                    <a:lnTo>
                      <a:pt x="10022" y="1685"/>
                    </a:lnTo>
                    <a:lnTo>
                      <a:pt x="9669" y="1622"/>
                    </a:lnTo>
                    <a:lnTo>
                      <a:pt x="8608" y="1456"/>
                    </a:lnTo>
                    <a:lnTo>
                      <a:pt x="7548" y="1290"/>
                    </a:lnTo>
                    <a:lnTo>
                      <a:pt x="5448" y="978"/>
                    </a:lnTo>
                    <a:lnTo>
                      <a:pt x="4387" y="811"/>
                    </a:lnTo>
                    <a:lnTo>
                      <a:pt x="3348" y="624"/>
                    </a:lnTo>
                    <a:lnTo>
                      <a:pt x="2308" y="375"/>
                    </a:lnTo>
                    <a:lnTo>
                      <a:pt x="1788" y="229"/>
                    </a:lnTo>
                    <a:lnTo>
                      <a:pt x="1268" y="84"/>
                    </a:lnTo>
                    <a:lnTo>
                      <a:pt x="1102" y="42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93" name="Google Shape;6193;p37"/>
              <p:cNvSpPr/>
              <p:nvPr/>
            </p:nvSpPr>
            <p:spPr>
              <a:xfrm>
                <a:off x="5513175" y="358200"/>
                <a:ext cx="220950" cy="119575"/>
              </a:xfrm>
              <a:custGeom>
                <a:avLst/>
                <a:gdLst/>
                <a:ahLst/>
                <a:cxnLst/>
                <a:rect l="l" t="t" r="r" b="b"/>
                <a:pathLst>
                  <a:path w="8838" h="4783" extrusionOk="0">
                    <a:moveTo>
                      <a:pt x="8089" y="0"/>
                    </a:moveTo>
                    <a:lnTo>
                      <a:pt x="7590" y="63"/>
                    </a:lnTo>
                    <a:lnTo>
                      <a:pt x="7091" y="146"/>
                    </a:lnTo>
                    <a:lnTo>
                      <a:pt x="6613" y="250"/>
                    </a:lnTo>
                    <a:lnTo>
                      <a:pt x="6114" y="354"/>
                    </a:lnTo>
                    <a:lnTo>
                      <a:pt x="5635" y="499"/>
                    </a:lnTo>
                    <a:lnTo>
                      <a:pt x="5178" y="645"/>
                    </a:lnTo>
                    <a:lnTo>
                      <a:pt x="4700" y="790"/>
                    </a:lnTo>
                    <a:lnTo>
                      <a:pt x="4242" y="977"/>
                    </a:lnTo>
                    <a:lnTo>
                      <a:pt x="3785" y="1165"/>
                    </a:lnTo>
                    <a:lnTo>
                      <a:pt x="3327" y="1372"/>
                    </a:lnTo>
                    <a:lnTo>
                      <a:pt x="2433" y="1788"/>
                    </a:lnTo>
                    <a:lnTo>
                      <a:pt x="1560" y="2267"/>
                    </a:lnTo>
                    <a:lnTo>
                      <a:pt x="687" y="2766"/>
                    </a:lnTo>
                    <a:lnTo>
                      <a:pt x="583" y="2849"/>
                    </a:lnTo>
                    <a:lnTo>
                      <a:pt x="479" y="2932"/>
                    </a:lnTo>
                    <a:lnTo>
                      <a:pt x="375" y="3015"/>
                    </a:lnTo>
                    <a:lnTo>
                      <a:pt x="292" y="3119"/>
                    </a:lnTo>
                    <a:lnTo>
                      <a:pt x="146" y="3348"/>
                    </a:lnTo>
                    <a:lnTo>
                      <a:pt x="42" y="3618"/>
                    </a:lnTo>
                    <a:lnTo>
                      <a:pt x="21" y="3743"/>
                    </a:lnTo>
                    <a:lnTo>
                      <a:pt x="1" y="3888"/>
                    </a:lnTo>
                    <a:lnTo>
                      <a:pt x="1" y="4013"/>
                    </a:lnTo>
                    <a:lnTo>
                      <a:pt x="1" y="4117"/>
                    </a:lnTo>
                    <a:lnTo>
                      <a:pt x="42" y="4242"/>
                    </a:lnTo>
                    <a:lnTo>
                      <a:pt x="105" y="4346"/>
                    </a:lnTo>
                    <a:lnTo>
                      <a:pt x="167" y="4450"/>
                    </a:lnTo>
                    <a:lnTo>
                      <a:pt x="250" y="4554"/>
                    </a:lnTo>
                    <a:lnTo>
                      <a:pt x="354" y="4658"/>
                    </a:lnTo>
                    <a:lnTo>
                      <a:pt x="458" y="4720"/>
                    </a:lnTo>
                    <a:lnTo>
                      <a:pt x="583" y="4762"/>
                    </a:lnTo>
                    <a:lnTo>
                      <a:pt x="687" y="4782"/>
                    </a:lnTo>
                    <a:lnTo>
                      <a:pt x="915" y="4782"/>
                    </a:lnTo>
                    <a:lnTo>
                      <a:pt x="1165" y="4741"/>
                    </a:lnTo>
                    <a:lnTo>
                      <a:pt x="1310" y="4679"/>
                    </a:lnTo>
                    <a:lnTo>
                      <a:pt x="1435" y="4616"/>
                    </a:lnTo>
                    <a:lnTo>
                      <a:pt x="1685" y="4450"/>
                    </a:lnTo>
                    <a:lnTo>
                      <a:pt x="2059" y="4159"/>
                    </a:lnTo>
                    <a:lnTo>
                      <a:pt x="2433" y="3909"/>
                    </a:lnTo>
                    <a:lnTo>
                      <a:pt x="2828" y="3660"/>
                    </a:lnTo>
                    <a:lnTo>
                      <a:pt x="3223" y="3410"/>
                    </a:lnTo>
                    <a:lnTo>
                      <a:pt x="4014" y="2953"/>
                    </a:lnTo>
                    <a:lnTo>
                      <a:pt x="4845" y="2537"/>
                    </a:lnTo>
                    <a:lnTo>
                      <a:pt x="5719" y="2079"/>
                    </a:lnTo>
                    <a:lnTo>
                      <a:pt x="6592" y="1622"/>
                    </a:lnTo>
                    <a:lnTo>
                      <a:pt x="7444" y="1144"/>
                    </a:lnTo>
                    <a:lnTo>
                      <a:pt x="8276" y="624"/>
                    </a:lnTo>
                    <a:lnTo>
                      <a:pt x="8422" y="541"/>
                    </a:lnTo>
                    <a:lnTo>
                      <a:pt x="8588" y="437"/>
                    </a:lnTo>
                    <a:lnTo>
                      <a:pt x="8650" y="374"/>
                    </a:lnTo>
                    <a:lnTo>
                      <a:pt x="8713" y="312"/>
                    </a:lnTo>
                    <a:lnTo>
                      <a:pt x="8775" y="208"/>
                    </a:lnTo>
                    <a:lnTo>
                      <a:pt x="8837" y="104"/>
                    </a:lnTo>
                    <a:lnTo>
                      <a:pt x="8734" y="63"/>
                    </a:lnTo>
                    <a:lnTo>
                      <a:pt x="8630" y="21"/>
                    </a:lnTo>
                    <a:lnTo>
                      <a:pt x="8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94" name="Google Shape;6194;p37"/>
              <p:cNvSpPr/>
              <p:nvPr/>
            </p:nvSpPr>
            <p:spPr>
              <a:xfrm>
                <a:off x="5787650" y="335850"/>
                <a:ext cx="8995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1622" extrusionOk="0">
                    <a:moveTo>
                      <a:pt x="1414" y="0"/>
                    </a:moveTo>
                    <a:lnTo>
                      <a:pt x="1019" y="21"/>
                    </a:lnTo>
                    <a:lnTo>
                      <a:pt x="603" y="62"/>
                    </a:lnTo>
                    <a:lnTo>
                      <a:pt x="458" y="104"/>
                    </a:lnTo>
                    <a:lnTo>
                      <a:pt x="333" y="166"/>
                    </a:lnTo>
                    <a:lnTo>
                      <a:pt x="229" y="250"/>
                    </a:lnTo>
                    <a:lnTo>
                      <a:pt x="146" y="333"/>
                    </a:lnTo>
                    <a:lnTo>
                      <a:pt x="83" y="437"/>
                    </a:lnTo>
                    <a:lnTo>
                      <a:pt x="21" y="582"/>
                    </a:lnTo>
                    <a:lnTo>
                      <a:pt x="0" y="707"/>
                    </a:lnTo>
                    <a:lnTo>
                      <a:pt x="0" y="853"/>
                    </a:lnTo>
                    <a:lnTo>
                      <a:pt x="21" y="998"/>
                    </a:lnTo>
                    <a:lnTo>
                      <a:pt x="63" y="1123"/>
                    </a:lnTo>
                    <a:lnTo>
                      <a:pt x="104" y="1248"/>
                    </a:lnTo>
                    <a:lnTo>
                      <a:pt x="187" y="1331"/>
                    </a:lnTo>
                    <a:lnTo>
                      <a:pt x="270" y="1414"/>
                    </a:lnTo>
                    <a:lnTo>
                      <a:pt x="395" y="1476"/>
                    </a:lnTo>
                    <a:lnTo>
                      <a:pt x="499" y="1539"/>
                    </a:lnTo>
                    <a:lnTo>
                      <a:pt x="645" y="1560"/>
                    </a:lnTo>
                    <a:lnTo>
                      <a:pt x="998" y="1601"/>
                    </a:lnTo>
                    <a:lnTo>
                      <a:pt x="1352" y="1622"/>
                    </a:lnTo>
                    <a:lnTo>
                      <a:pt x="1705" y="1601"/>
                    </a:lnTo>
                    <a:lnTo>
                      <a:pt x="2038" y="1580"/>
                    </a:lnTo>
                    <a:lnTo>
                      <a:pt x="2391" y="1518"/>
                    </a:lnTo>
                    <a:lnTo>
                      <a:pt x="2724" y="1414"/>
                    </a:lnTo>
                    <a:lnTo>
                      <a:pt x="3057" y="1310"/>
                    </a:lnTo>
                    <a:lnTo>
                      <a:pt x="3389" y="1164"/>
                    </a:lnTo>
                    <a:lnTo>
                      <a:pt x="3473" y="1123"/>
                    </a:lnTo>
                    <a:lnTo>
                      <a:pt x="3535" y="1040"/>
                    </a:lnTo>
                    <a:lnTo>
                      <a:pt x="3576" y="957"/>
                    </a:lnTo>
                    <a:lnTo>
                      <a:pt x="3597" y="811"/>
                    </a:lnTo>
                    <a:lnTo>
                      <a:pt x="3265" y="582"/>
                    </a:lnTo>
                    <a:lnTo>
                      <a:pt x="2911" y="395"/>
                    </a:lnTo>
                    <a:lnTo>
                      <a:pt x="2558" y="250"/>
                    </a:lnTo>
                    <a:lnTo>
                      <a:pt x="2183" y="125"/>
                    </a:lnTo>
                    <a:lnTo>
                      <a:pt x="1809" y="42"/>
                    </a:lnTo>
                    <a:lnTo>
                      <a:pt x="141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95" name="Google Shape;6195;p37"/>
              <p:cNvSpPr/>
              <p:nvPr/>
            </p:nvSpPr>
            <p:spPr>
              <a:xfrm>
                <a:off x="5717475" y="925325"/>
                <a:ext cx="82675" cy="45750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1830" extrusionOk="0">
                    <a:moveTo>
                      <a:pt x="1539" y="0"/>
                    </a:moveTo>
                    <a:lnTo>
                      <a:pt x="1310" y="21"/>
                    </a:lnTo>
                    <a:lnTo>
                      <a:pt x="1102" y="42"/>
                    </a:lnTo>
                    <a:lnTo>
                      <a:pt x="894" y="104"/>
                    </a:lnTo>
                    <a:lnTo>
                      <a:pt x="686" y="166"/>
                    </a:lnTo>
                    <a:lnTo>
                      <a:pt x="520" y="250"/>
                    </a:lnTo>
                    <a:lnTo>
                      <a:pt x="354" y="374"/>
                    </a:lnTo>
                    <a:lnTo>
                      <a:pt x="229" y="499"/>
                    </a:lnTo>
                    <a:lnTo>
                      <a:pt x="146" y="582"/>
                    </a:lnTo>
                    <a:lnTo>
                      <a:pt x="104" y="665"/>
                    </a:lnTo>
                    <a:lnTo>
                      <a:pt x="62" y="769"/>
                    </a:lnTo>
                    <a:lnTo>
                      <a:pt x="21" y="873"/>
                    </a:lnTo>
                    <a:lnTo>
                      <a:pt x="0" y="957"/>
                    </a:lnTo>
                    <a:lnTo>
                      <a:pt x="0" y="1061"/>
                    </a:lnTo>
                    <a:lnTo>
                      <a:pt x="42" y="1248"/>
                    </a:lnTo>
                    <a:lnTo>
                      <a:pt x="104" y="1414"/>
                    </a:lnTo>
                    <a:lnTo>
                      <a:pt x="229" y="1560"/>
                    </a:lnTo>
                    <a:lnTo>
                      <a:pt x="312" y="1622"/>
                    </a:lnTo>
                    <a:lnTo>
                      <a:pt x="395" y="1684"/>
                    </a:lnTo>
                    <a:lnTo>
                      <a:pt x="499" y="1747"/>
                    </a:lnTo>
                    <a:lnTo>
                      <a:pt x="603" y="1788"/>
                    </a:lnTo>
                    <a:lnTo>
                      <a:pt x="749" y="1809"/>
                    </a:lnTo>
                    <a:lnTo>
                      <a:pt x="915" y="1830"/>
                    </a:lnTo>
                    <a:lnTo>
                      <a:pt x="1081" y="1809"/>
                    </a:lnTo>
                    <a:lnTo>
                      <a:pt x="1289" y="1788"/>
                    </a:lnTo>
                    <a:lnTo>
                      <a:pt x="1476" y="1747"/>
                    </a:lnTo>
                    <a:lnTo>
                      <a:pt x="1684" y="1705"/>
                    </a:lnTo>
                    <a:lnTo>
                      <a:pt x="2100" y="1539"/>
                    </a:lnTo>
                    <a:lnTo>
                      <a:pt x="2495" y="1352"/>
                    </a:lnTo>
                    <a:lnTo>
                      <a:pt x="2662" y="1248"/>
                    </a:lnTo>
                    <a:lnTo>
                      <a:pt x="2828" y="1123"/>
                    </a:lnTo>
                    <a:lnTo>
                      <a:pt x="2994" y="998"/>
                    </a:lnTo>
                    <a:lnTo>
                      <a:pt x="3119" y="873"/>
                    </a:lnTo>
                    <a:lnTo>
                      <a:pt x="3223" y="749"/>
                    </a:lnTo>
                    <a:lnTo>
                      <a:pt x="3306" y="624"/>
                    </a:lnTo>
                    <a:lnTo>
                      <a:pt x="3181" y="478"/>
                    </a:lnTo>
                    <a:lnTo>
                      <a:pt x="3036" y="354"/>
                    </a:lnTo>
                    <a:lnTo>
                      <a:pt x="2849" y="270"/>
                    </a:lnTo>
                    <a:lnTo>
                      <a:pt x="2662" y="166"/>
                    </a:lnTo>
                    <a:lnTo>
                      <a:pt x="2454" y="104"/>
                    </a:lnTo>
                    <a:lnTo>
                      <a:pt x="2246" y="42"/>
                    </a:lnTo>
                    <a:lnTo>
                      <a:pt x="2017" y="21"/>
                    </a:lnTo>
                    <a:lnTo>
                      <a:pt x="176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</p:grpSp>
        <p:grpSp>
          <p:nvGrpSpPr>
            <p:cNvPr id="6196" name="Google Shape;6196;p37"/>
            <p:cNvGrpSpPr/>
            <p:nvPr/>
          </p:nvGrpSpPr>
          <p:grpSpPr>
            <a:xfrm rot="-449102">
              <a:off x="364589" y="3443723"/>
              <a:ext cx="397027" cy="680691"/>
              <a:chOff x="2564750" y="287500"/>
              <a:chExt cx="926875" cy="1589100"/>
            </a:xfrm>
          </p:grpSpPr>
          <p:sp>
            <p:nvSpPr>
              <p:cNvPr id="6197" name="Google Shape;6197;p37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17675" y="3806"/>
                    </a:moveTo>
                    <a:lnTo>
                      <a:pt x="17903" y="3827"/>
                    </a:lnTo>
                    <a:lnTo>
                      <a:pt x="17903" y="3972"/>
                    </a:lnTo>
                    <a:lnTo>
                      <a:pt x="17903" y="4139"/>
                    </a:lnTo>
                    <a:lnTo>
                      <a:pt x="17862" y="4305"/>
                    </a:lnTo>
                    <a:lnTo>
                      <a:pt x="17820" y="4492"/>
                    </a:lnTo>
                    <a:lnTo>
                      <a:pt x="17675" y="4867"/>
                    </a:lnTo>
                    <a:lnTo>
                      <a:pt x="17488" y="5241"/>
                    </a:lnTo>
                    <a:lnTo>
                      <a:pt x="17280" y="5594"/>
                    </a:lnTo>
                    <a:lnTo>
                      <a:pt x="17051" y="5906"/>
                    </a:lnTo>
                    <a:lnTo>
                      <a:pt x="16926" y="6031"/>
                    </a:lnTo>
                    <a:lnTo>
                      <a:pt x="16822" y="6135"/>
                    </a:lnTo>
                    <a:lnTo>
                      <a:pt x="16697" y="6239"/>
                    </a:lnTo>
                    <a:lnTo>
                      <a:pt x="16573" y="6301"/>
                    </a:lnTo>
                    <a:lnTo>
                      <a:pt x="16386" y="6364"/>
                    </a:lnTo>
                    <a:lnTo>
                      <a:pt x="16178" y="6384"/>
                    </a:lnTo>
                    <a:lnTo>
                      <a:pt x="16053" y="6364"/>
                    </a:lnTo>
                    <a:lnTo>
                      <a:pt x="15907" y="6322"/>
                    </a:lnTo>
                    <a:lnTo>
                      <a:pt x="15783" y="6260"/>
                    </a:lnTo>
                    <a:lnTo>
                      <a:pt x="15679" y="6176"/>
                    </a:lnTo>
                    <a:lnTo>
                      <a:pt x="15575" y="6052"/>
                    </a:lnTo>
                    <a:lnTo>
                      <a:pt x="15512" y="5948"/>
                    </a:lnTo>
                    <a:lnTo>
                      <a:pt x="15450" y="5823"/>
                    </a:lnTo>
                    <a:lnTo>
                      <a:pt x="15429" y="5698"/>
                    </a:lnTo>
                    <a:lnTo>
                      <a:pt x="15429" y="5573"/>
                    </a:lnTo>
                    <a:lnTo>
                      <a:pt x="15450" y="5428"/>
                    </a:lnTo>
                    <a:lnTo>
                      <a:pt x="15471" y="5303"/>
                    </a:lnTo>
                    <a:lnTo>
                      <a:pt x="15512" y="5158"/>
                    </a:lnTo>
                    <a:lnTo>
                      <a:pt x="15575" y="5054"/>
                    </a:lnTo>
                    <a:lnTo>
                      <a:pt x="15658" y="4929"/>
                    </a:lnTo>
                    <a:lnTo>
                      <a:pt x="15845" y="4700"/>
                    </a:lnTo>
                    <a:lnTo>
                      <a:pt x="16094" y="4471"/>
                    </a:lnTo>
                    <a:lnTo>
                      <a:pt x="16365" y="4264"/>
                    </a:lnTo>
                    <a:lnTo>
                      <a:pt x="16677" y="4076"/>
                    </a:lnTo>
                    <a:lnTo>
                      <a:pt x="17009" y="3931"/>
                    </a:lnTo>
                    <a:lnTo>
                      <a:pt x="17176" y="3868"/>
                    </a:lnTo>
                    <a:lnTo>
                      <a:pt x="17342" y="3848"/>
                    </a:lnTo>
                    <a:lnTo>
                      <a:pt x="17508" y="3806"/>
                    </a:lnTo>
                    <a:close/>
                    <a:moveTo>
                      <a:pt x="14452" y="7320"/>
                    </a:moveTo>
                    <a:lnTo>
                      <a:pt x="14535" y="7362"/>
                    </a:lnTo>
                    <a:lnTo>
                      <a:pt x="14514" y="7486"/>
                    </a:lnTo>
                    <a:lnTo>
                      <a:pt x="14493" y="7611"/>
                    </a:lnTo>
                    <a:lnTo>
                      <a:pt x="14431" y="7736"/>
                    </a:lnTo>
                    <a:lnTo>
                      <a:pt x="14389" y="7840"/>
                    </a:lnTo>
                    <a:lnTo>
                      <a:pt x="14265" y="8048"/>
                    </a:lnTo>
                    <a:lnTo>
                      <a:pt x="14119" y="8235"/>
                    </a:lnTo>
                    <a:lnTo>
                      <a:pt x="13745" y="8838"/>
                    </a:lnTo>
                    <a:lnTo>
                      <a:pt x="13329" y="9399"/>
                    </a:lnTo>
                    <a:lnTo>
                      <a:pt x="12892" y="9961"/>
                    </a:lnTo>
                    <a:lnTo>
                      <a:pt x="12456" y="10481"/>
                    </a:lnTo>
                    <a:lnTo>
                      <a:pt x="4118" y="20128"/>
                    </a:lnTo>
                    <a:lnTo>
                      <a:pt x="3889" y="20378"/>
                    </a:lnTo>
                    <a:lnTo>
                      <a:pt x="3640" y="20607"/>
                    </a:lnTo>
                    <a:lnTo>
                      <a:pt x="3515" y="20690"/>
                    </a:lnTo>
                    <a:lnTo>
                      <a:pt x="3390" y="20752"/>
                    </a:lnTo>
                    <a:lnTo>
                      <a:pt x="3245" y="20794"/>
                    </a:lnTo>
                    <a:lnTo>
                      <a:pt x="3120" y="20815"/>
                    </a:lnTo>
                    <a:lnTo>
                      <a:pt x="3016" y="20794"/>
                    </a:lnTo>
                    <a:lnTo>
                      <a:pt x="2933" y="20773"/>
                    </a:lnTo>
                    <a:lnTo>
                      <a:pt x="2829" y="20731"/>
                    </a:lnTo>
                    <a:lnTo>
                      <a:pt x="2745" y="20669"/>
                    </a:lnTo>
                    <a:lnTo>
                      <a:pt x="2642" y="20586"/>
                    </a:lnTo>
                    <a:lnTo>
                      <a:pt x="2558" y="20482"/>
                    </a:lnTo>
                    <a:lnTo>
                      <a:pt x="2517" y="20378"/>
                    </a:lnTo>
                    <a:lnTo>
                      <a:pt x="2496" y="20253"/>
                    </a:lnTo>
                    <a:lnTo>
                      <a:pt x="2496" y="20128"/>
                    </a:lnTo>
                    <a:lnTo>
                      <a:pt x="2517" y="20024"/>
                    </a:lnTo>
                    <a:lnTo>
                      <a:pt x="2558" y="19900"/>
                    </a:lnTo>
                    <a:lnTo>
                      <a:pt x="2621" y="19796"/>
                    </a:lnTo>
                    <a:lnTo>
                      <a:pt x="2766" y="19525"/>
                    </a:lnTo>
                    <a:lnTo>
                      <a:pt x="2912" y="19297"/>
                    </a:lnTo>
                    <a:lnTo>
                      <a:pt x="3245" y="18818"/>
                    </a:lnTo>
                    <a:lnTo>
                      <a:pt x="4243" y="17488"/>
                    </a:lnTo>
                    <a:lnTo>
                      <a:pt x="5282" y="16178"/>
                    </a:lnTo>
                    <a:lnTo>
                      <a:pt x="6363" y="14889"/>
                    </a:lnTo>
                    <a:lnTo>
                      <a:pt x="7465" y="13641"/>
                    </a:lnTo>
                    <a:lnTo>
                      <a:pt x="8588" y="12414"/>
                    </a:lnTo>
                    <a:lnTo>
                      <a:pt x="9753" y="11208"/>
                    </a:lnTo>
                    <a:lnTo>
                      <a:pt x="10938" y="10044"/>
                    </a:lnTo>
                    <a:lnTo>
                      <a:pt x="12144" y="8900"/>
                    </a:lnTo>
                    <a:lnTo>
                      <a:pt x="12560" y="8526"/>
                    </a:lnTo>
                    <a:lnTo>
                      <a:pt x="12996" y="8152"/>
                    </a:lnTo>
                    <a:lnTo>
                      <a:pt x="13454" y="7840"/>
                    </a:lnTo>
                    <a:lnTo>
                      <a:pt x="13932" y="7528"/>
                    </a:lnTo>
                    <a:lnTo>
                      <a:pt x="14140" y="7403"/>
                    </a:lnTo>
                    <a:lnTo>
                      <a:pt x="14244" y="7341"/>
                    </a:lnTo>
                    <a:lnTo>
                      <a:pt x="14369" y="7320"/>
                    </a:lnTo>
                    <a:close/>
                    <a:moveTo>
                      <a:pt x="30379" y="45205"/>
                    </a:moveTo>
                    <a:lnTo>
                      <a:pt x="30483" y="45932"/>
                    </a:lnTo>
                    <a:lnTo>
                      <a:pt x="30566" y="46639"/>
                    </a:lnTo>
                    <a:lnTo>
                      <a:pt x="30629" y="47325"/>
                    </a:lnTo>
                    <a:lnTo>
                      <a:pt x="30670" y="48032"/>
                    </a:lnTo>
                    <a:lnTo>
                      <a:pt x="30670" y="48719"/>
                    </a:lnTo>
                    <a:lnTo>
                      <a:pt x="30691" y="49405"/>
                    </a:lnTo>
                    <a:lnTo>
                      <a:pt x="30670" y="50091"/>
                    </a:lnTo>
                    <a:lnTo>
                      <a:pt x="30649" y="50777"/>
                    </a:lnTo>
                    <a:lnTo>
                      <a:pt x="30525" y="52877"/>
                    </a:lnTo>
                    <a:lnTo>
                      <a:pt x="30400" y="54977"/>
                    </a:lnTo>
                    <a:lnTo>
                      <a:pt x="30379" y="55310"/>
                    </a:lnTo>
                    <a:lnTo>
                      <a:pt x="30317" y="55622"/>
                    </a:lnTo>
                    <a:lnTo>
                      <a:pt x="30275" y="55767"/>
                    </a:lnTo>
                    <a:lnTo>
                      <a:pt x="30234" y="55913"/>
                    </a:lnTo>
                    <a:lnTo>
                      <a:pt x="30150" y="56058"/>
                    </a:lnTo>
                    <a:lnTo>
                      <a:pt x="30088" y="56204"/>
                    </a:lnTo>
                    <a:lnTo>
                      <a:pt x="29942" y="56370"/>
                    </a:lnTo>
                    <a:lnTo>
                      <a:pt x="29797" y="56516"/>
                    </a:lnTo>
                    <a:lnTo>
                      <a:pt x="29714" y="56578"/>
                    </a:lnTo>
                    <a:lnTo>
                      <a:pt x="29610" y="56599"/>
                    </a:lnTo>
                    <a:lnTo>
                      <a:pt x="29506" y="56641"/>
                    </a:lnTo>
                    <a:lnTo>
                      <a:pt x="29319" y="56641"/>
                    </a:lnTo>
                    <a:lnTo>
                      <a:pt x="29215" y="56620"/>
                    </a:lnTo>
                    <a:lnTo>
                      <a:pt x="29090" y="56578"/>
                    </a:lnTo>
                    <a:lnTo>
                      <a:pt x="29007" y="56516"/>
                    </a:lnTo>
                    <a:lnTo>
                      <a:pt x="28924" y="56453"/>
                    </a:lnTo>
                    <a:lnTo>
                      <a:pt x="28840" y="56370"/>
                    </a:lnTo>
                    <a:lnTo>
                      <a:pt x="28778" y="56287"/>
                    </a:lnTo>
                    <a:lnTo>
                      <a:pt x="28674" y="56079"/>
                    </a:lnTo>
                    <a:lnTo>
                      <a:pt x="28591" y="55871"/>
                    </a:lnTo>
                    <a:lnTo>
                      <a:pt x="28549" y="55663"/>
                    </a:lnTo>
                    <a:lnTo>
                      <a:pt x="28529" y="55455"/>
                    </a:lnTo>
                    <a:lnTo>
                      <a:pt x="28549" y="55227"/>
                    </a:lnTo>
                    <a:lnTo>
                      <a:pt x="28820" y="52898"/>
                    </a:lnTo>
                    <a:lnTo>
                      <a:pt x="28944" y="51734"/>
                    </a:lnTo>
                    <a:lnTo>
                      <a:pt x="29090" y="50569"/>
                    </a:lnTo>
                    <a:lnTo>
                      <a:pt x="29256" y="49405"/>
                    </a:lnTo>
                    <a:lnTo>
                      <a:pt x="29443" y="48261"/>
                    </a:lnTo>
                    <a:lnTo>
                      <a:pt x="29672" y="47097"/>
                    </a:lnTo>
                    <a:lnTo>
                      <a:pt x="29942" y="45953"/>
                    </a:lnTo>
                    <a:lnTo>
                      <a:pt x="30005" y="45745"/>
                    </a:lnTo>
                    <a:lnTo>
                      <a:pt x="30088" y="45579"/>
                    </a:lnTo>
                    <a:lnTo>
                      <a:pt x="30192" y="45412"/>
                    </a:lnTo>
                    <a:lnTo>
                      <a:pt x="30379" y="45205"/>
                    </a:lnTo>
                    <a:close/>
                    <a:moveTo>
                      <a:pt x="19796" y="1"/>
                    </a:move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2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98" name="Google Shape;6198;p37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874" y="11437"/>
                    </a:moveTo>
                    <a:lnTo>
                      <a:pt x="874" y="11437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687" y="11416"/>
                    </a:lnTo>
                    <a:lnTo>
                      <a:pt x="562" y="11374"/>
                    </a:lnTo>
                    <a:lnTo>
                      <a:pt x="479" y="11312"/>
                    </a:lnTo>
                    <a:lnTo>
                      <a:pt x="396" y="11249"/>
                    </a:lnTo>
                    <a:lnTo>
                      <a:pt x="312" y="11166"/>
                    </a:lnTo>
                    <a:lnTo>
                      <a:pt x="250" y="11083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63" y="10667"/>
                    </a:lnTo>
                    <a:lnTo>
                      <a:pt x="21" y="10459"/>
                    </a:lnTo>
                    <a:lnTo>
                      <a:pt x="1" y="10251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292" y="7694"/>
                    </a:lnTo>
                    <a:lnTo>
                      <a:pt x="416" y="6530"/>
                    </a:lnTo>
                    <a:lnTo>
                      <a:pt x="562" y="5365"/>
                    </a:lnTo>
                    <a:lnTo>
                      <a:pt x="728" y="4201"/>
                    </a:lnTo>
                    <a:lnTo>
                      <a:pt x="915" y="3057"/>
                    </a:lnTo>
                    <a:lnTo>
                      <a:pt x="1144" y="1893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477" y="541"/>
                    </a:lnTo>
                    <a:lnTo>
                      <a:pt x="1560" y="375"/>
                    </a:lnTo>
                    <a:lnTo>
                      <a:pt x="1664" y="208"/>
                    </a:lnTo>
                    <a:lnTo>
                      <a:pt x="1851" y="1"/>
                    </a:lnTo>
                    <a:lnTo>
                      <a:pt x="1851" y="1"/>
                    </a:lnTo>
                    <a:lnTo>
                      <a:pt x="1955" y="728"/>
                    </a:lnTo>
                    <a:lnTo>
                      <a:pt x="2038" y="1435"/>
                    </a:lnTo>
                    <a:lnTo>
                      <a:pt x="2101" y="2121"/>
                    </a:lnTo>
                    <a:lnTo>
                      <a:pt x="2142" y="2828"/>
                    </a:lnTo>
                    <a:lnTo>
                      <a:pt x="2142" y="3515"/>
                    </a:lnTo>
                    <a:lnTo>
                      <a:pt x="2163" y="4201"/>
                    </a:lnTo>
                    <a:lnTo>
                      <a:pt x="2142" y="4887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1997" y="7673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851" y="10106"/>
                    </a:lnTo>
                    <a:lnTo>
                      <a:pt x="1789" y="10418"/>
                    </a:lnTo>
                    <a:lnTo>
                      <a:pt x="1747" y="10563"/>
                    </a:lnTo>
                    <a:lnTo>
                      <a:pt x="1706" y="10709"/>
                    </a:lnTo>
                    <a:lnTo>
                      <a:pt x="1622" y="10854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414" y="11166"/>
                    </a:lnTo>
                    <a:lnTo>
                      <a:pt x="1269" y="11312"/>
                    </a:lnTo>
                    <a:lnTo>
                      <a:pt x="1186" y="11374"/>
                    </a:lnTo>
                    <a:lnTo>
                      <a:pt x="1082" y="11395"/>
                    </a:lnTo>
                    <a:lnTo>
                      <a:pt x="978" y="11437"/>
                    </a:lnTo>
                    <a:lnTo>
                      <a:pt x="874" y="11437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199" name="Google Shape;6199;p37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625" y="13495"/>
                    </a:moveTo>
                    <a:lnTo>
                      <a:pt x="625" y="13495"/>
                    </a:lnTo>
                    <a:lnTo>
                      <a:pt x="521" y="13474"/>
                    </a:lnTo>
                    <a:lnTo>
                      <a:pt x="438" y="13453"/>
                    </a:lnTo>
                    <a:lnTo>
                      <a:pt x="334" y="13411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147" y="13266"/>
                    </a:lnTo>
                    <a:lnTo>
                      <a:pt x="63" y="13162"/>
                    </a:lnTo>
                    <a:lnTo>
                      <a:pt x="22" y="13058"/>
                    </a:lnTo>
                    <a:lnTo>
                      <a:pt x="1" y="12933"/>
                    </a:lnTo>
                    <a:lnTo>
                      <a:pt x="1" y="12808"/>
                    </a:lnTo>
                    <a:lnTo>
                      <a:pt x="22" y="12704"/>
                    </a:lnTo>
                    <a:lnTo>
                      <a:pt x="63" y="12580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271" y="12205"/>
                    </a:lnTo>
                    <a:lnTo>
                      <a:pt x="417" y="11977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1748" y="10168"/>
                    </a:lnTo>
                    <a:lnTo>
                      <a:pt x="2787" y="8858"/>
                    </a:lnTo>
                    <a:lnTo>
                      <a:pt x="3868" y="7569"/>
                    </a:lnTo>
                    <a:lnTo>
                      <a:pt x="4970" y="6321"/>
                    </a:lnTo>
                    <a:lnTo>
                      <a:pt x="6093" y="5094"/>
                    </a:lnTo>
                    <a:lnTo>
                      <a:pt x="7258" y="3888"/>
                    </a:lnTo>
                    <a:lnTo>
                      <a:pt x="8443" y="2724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10065" y="1206"/>
                    </a:lnTo>
                    <a:lnTo>
                      <a:pt x="10501" y="832"/>
                    </a:lnTo>
                    <a:lnTo>
                      <a:pt x="10959" y="520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1645" y="83"/>
                    </a:lnTo>
                    <a:lnTo>
                      <a:pt x="11749" y="21"/>
                    </a:lnTo>
                    <a:lnTo>
                      <a:pt x="11874" y="0"/>
                    </a:lnTo>
                    <a:lnTo>
                      <a:pt x="11874" y="0"/>
                    </a:lnTo>
                    <a:lnTo>
                      <a:pt x="11957" y="0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2019" y="166"/>
                    </a:lnTo>
                    <a:lnTo>
                      <a:pt x="11998" y="291"/>
                    </a:lnTo>
                    <a:lnTo>
                      <a:pt x="11936" y="416"/>
                    </a:lnTo>
                    <a:lnTo>
                      <a:pt x="11894" y="520"/>
                    </a:lnTo>
                    <a:lnTo>
                      <a:pt x="11770" y="72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250" y="1518"/>
                    </a:lnTo>
                    <a:lnTo>
                      <a:pt x="10834" y="2079"/>
                    </a:lnTo>
                    <a:lnTo>
                      <a:pt x="10397" y="2641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1394" y="13058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020" y="13370"/>
                    </a:lnTo>
                    <a:lnTo>
                      <a:pt x="895" y="13432"/>
                    </a:lnTo>
                    <a:lnTo>
                      <a:pt x="750" y="13474"/>
                    </a:lnTo>
                    <a:lnTo>
                      <a:pt x="625" y="13495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00" name="Google Shape;6200;p37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749" y="2578"/>
                    </a:moveTo>
                    <a:lnTo>
                      <a:pt x="749" y="2578"/>
                    </a:lnTo>
                    <a:lnTo>
                      <a:pt x="624" y="2558"/>
                    </a:lnTo>
                    <a:lnTo>
                      <a:pt x="478" y="2516"/>
                    </a:lnTo>
                    <a:lnTo>
                      <a:pt x="354" y="2454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146" y="2246"/>
                    </a:lnTo>
                    <a:lnTo>
                      <a:pt x="83" y="2142"/>
                    </a:lnTo>
                    <a:lnTo>
                      <a:pt x="21" y="2017"/>
                    </a:lnTo>
                    <a:lnTo>
                      <a:pt x="0" y="1892"/>
                    </a:lnTo>
                    <a:lnTo>
                      <a:pt x="0" y="1767"/>
                    </a:lnTo>
                    <a:lnTo>
                      <a:pt x="21" y="1622"/>
                    </a:lnTo>
                    <a:lnTo>
                      <a:pt x="42" y="1497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146" y="1248"/>
                    </a:lnTo>
                    <a:lnTo>
                      <a:pt x="229" y="1123"/>
                    </a:lnTo>
                    <a:lnTo>
                      <a:pt x="416" y="894"/>
                    </a:lnTo>
                    <a:lnTo>
                      <a:pt x="665" y="665"/>
                    </a:lnTo>
                    <a:lnTo>
                      <a:pt x="936" y="458"/>
                    </a:lnTo>
                    <a:lnTo>
                      <a:pt x="1248" y="270"/>
                    </a:lnTo>
                    <a:lnTo>
                      <a:pt x="1580" y="125"/>
                    </a:lnTo>
                    <a:lnTo>
                      <a:pt x="1747" y="62"/>
                    </a:lnTo>
                    <a:lnTo>
                      <a:pt x="1913" y="42"/>
                    </a:lnTo>
                    <a:lnTo>
                      <a:pt x="2079" y="0"/>
                    </a:lnTo>
                    <a:lnTo>
                      <a:pt x="2246" y="0"/>
                    </a:lnTo>
                    <a:lnTo>
                      <a:pt x="2246" y="0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474" y="166"/>
                    </a:lnTo>
                    <a:lnTo>
                      <a:pt x="2474" y="333"/>
                    </a:lnTo>
                    <a:lnTo>
                      <a:pt x="2433" y="499"/>
                    </a:lnTo>
                    <a:lnTo>
                      <a:pt x="2391" y="686"/>
                    </a:lnTo>
                    <a:lnTo>
                      <a:pt x="2246" y="1061"/>
                    </a:lnTo>
                    <a:lnTo>
                      <a:pt x="2059" y="1435"/>
                    </a:lnTo>
                    <a:lnTo>
                      <a:pt x="1851" y="1788"/>
                    </a:lnTo>
                    <a:lnTo>
                      <a:pt x="1622" y="2100"/>
                    </a:lnTo>
                    <a:lnTo>
                      <a:pt x="1497" y="2225"/>
                    </a:lnTo>
                    <a:lnTo>
                      <a:pt x="1393" y="2329"/>
                    </a:lnTo>
                    <a:lnTo>
                      <a:pt x="1268" y="2433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957" y="2558"/>
                    </a:lnTo>
                    <a:lnTo>
                      <a:pt x="749" y="2578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01" name="Google Shape;6201;p37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20232" y="1"/>
                    </a:moveTo>
                    <a:lnTo>
                      <a:pt x="20232" y="1"/>
                    </a:lnTo>
                    <a:lnTo>
                      <a:pt x="19796" y="1"/>
                    </a:lnTo>
                    <a:lnTo>
                      <a:pt x="19380" y="43"/>
                    </a:lnTo>
                    <a:lnTo>
                      <a:pt x="18964" y="105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215" y="271"/>
                    </a:lnTo>
                    <a:lnTo>
                      <a:pt x="17883" y="375"/>
                    </a:lnTo>
                    <a:lnTo>
                      <a:pt x="17571" y="500"/>
                    </a:lnTo>
                    <a:lnTo>
                      <a:pt x="17238" y="666"/>
                    </a:lnTo>
                    <a:lnTo>
                      <a:pt x="16926" y="833"/>
                    </a:lnTo>
                    <a:lnTo>
                      <a:pt x="16635" y="1020"/>
                    </a:lnTo>
                    <a:lnTo>
                      <a:pt x="16323" y="1228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5554" y="1872"/>
                    </a:lnTo>
                    <a:lnTo>
                      <a:pt x="15076" y="2288"/>
                    </a:lnTo>
                    <a:lnTo>
                      <a:pt x="14182" y="3141"/>
                    </a:lnTo>
                    <a:lnTo>
                      <a:pt x="14182" y="3141"/>
                    </a:lnTo>
                    <a:lnTo>
                      <a:pt x="13558" y="3764"/>
                    </a:lnTo>
                    <a:lnTo>
                      <a:pt x="12934" y="4388"/>
                    </a:lnTo>
                    <a:lnTo>
                      <a:pt x="12352" y="5033"/>
                    </a:lnTo>
                    <a:lnTo>
                      <a:pt x="11749" y="5677"/>
                    </a:lnTo>
                    <a:lnTo>
                      <a:pt x="10605" y="6987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7736" y="10293"/>
                    </a:lnTo>
                    <a:lnTo>
                      <a:pt x="6218" y="12102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2392" y="16718"/>
                    </a:lnTo>
                    <a:lnTo>
                      <a:pt x="2018" y="17217"/>
                    </a:lnTo>
                    <a:lnTo>
                      <a:pt x="1623" y="17737"/>
                    </a:lnTo>
                    <a:lnTo>
                      <a:pt x="1269" y="18236"/>
                    </a:lnTo>
                    <a:lnTo>
                      <a:pt x="916" y="18777"/>
                    </a:lnTo>
                    <a:lnTo>
                      <a:pt x="583" y="19318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167" y="20149"/>
                    </a:lnTo>
                    <a:lnTo>
                      <a:pt x="63" y="20420"/>
                    </a:lnTo>
                    <a:lnTo>
                      <a:pt x="22" y="20669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1" y="21126"/>
                    </a:lnTo>
                    <a:lnTo>
                      <a:pt x="42" y="21314"/>
                    </a:lnTo>
                    <a:lnTo>
                      <a:pt x="84" y="21501"/>
                    </a:lnTo>
                    <a:lnTo>
                      <a:pt x="167" y="21688"/>
                    </a:lnTo>
                    <a:lnTo>
                      <a:pt x="250" y="21875"/>
                    </a:lnTo>
                    <a:lnTo>
                      <a:pt x="375" y="22041"/>
                    </a:lnTo>
                    <a:lnTo>
                      <a:pt x="500" y="22229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1290" y="23060"/>
                    </a:lnTo>
                    <a:lnTo>
                      <a:pt x="1935" y="23726"/>
                    </a:lnTo>
                    <a:lnTo>
                      <a:pt x="2579" y="24370"/>
                    </a:lnTo>
                    <a:lnTo>
                      <a:pt x="3245" y="24994"/>
                    </a:lnTo>
                    <a:lnTo>
                      <a:pt x="3931" y="25618"/>
                    </a:lnTo>
                    <a:lnTo>
                      <a:pt x="4638" y="26200"/>
                    </a:lnTo>
                    <a:lnTo>
                      <a:pt x="5365" y="26782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405" y="27531"/>
                    </a:lnTo>
                    <a:lnTo>
                      <a:pt x="6675" y="27676"/>
                    </a:lnTo>
                    <a:lnTo>
                      <a:pt x="6925" y="27759"/>
                    </a:lnTo>
                    <a:lnTo>
                      <a:pt x="7029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278" y="27780"/>
                    </a:lnTo>
                    <a:lnTo>
                      <a:pt x="7403" y="27739"/>
                    </a:lnTo>
                    <a:lnTo>
                      <a:pt x="7528" y="27697"/>
                    </a:lnTo>
                    <a:lnTo>
                      <a:pt x="7653" y="27614"/>
                    </a:lnTo>
                    <a:lnTo>
                      <a:pt x="7798" y="27510"/>
                    </a:lnTo>
                    <a:lnTo>
                      <a:pt x="7923" y="27385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9170" y="25909"/>
                    </a:lnTo>
                    <a:lnTo>
                      <a:pt x="10148" y="24765"/>
                    </a:lnTo>
                    <a:lnTo>
                      <a:pt x="11125" y="23663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3121" y="21480"/>
                    </a:lnTo>
                    <a:lnTo>
                      <a:pt x="14119" y="20420"/>
                    </a:lnTo>
                    <a:lnTo>
                      <a:pt x="15117" y="19380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7945" y="16510"/>
                    </a:lnTo>
                    <a:lnTo>
                      <a:pt x="18091" y="16386"/>
                    </a:lnTo>
                    <a:lnTo>
                      <a:pt x="18257" y="16303"/>
                    </a:lnTo>
                    <a:lnTo>
                      <a:pt x="18340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527" y="16282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735" y="16365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860" y="16510"/>
                    </a:lnTo>
                    <a:lnTo>
                      <a:pt x="18901" y="16573"/>
                    </a:lnTo>
                    <a:lnTo>
                      <a:pt x="18922" y="16739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8091"/>
                    </a:lnTo>
                    <a:lnTo>
                      <a:pt x="18922" y="186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6656" y="4528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032" y="53168"/>
                    </a:lnTo>
                    <a:lnTo>
                      <a:pt x="15949" y="54437"/>
                    </a:lnTo>
                    <a:lnTo>
                      <a:pt x="15928" y="55081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6474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6011" y="57535"/>
                    </a:lnTo>
                    <a:lnTo>
                      <a:pt x="16074" y="57805"/>
                    </a:lnTo>
                    <a:lnTo>
                      <a:pt x="16157" y="58013"/>
                    </a:lnTo>
                    <a:lnTo>
                      <a:pt x="16198" y="58096"/>
                    </a:lnTo>
                    <a:lnTo>
                      <a:pt x="16261" y="58179"/>
                    </a:lnTo>
                    <a:lnTo>
                      <a:pt x="16344" y="58262"/>
                    </a:lnTo>
                    <a:lnTo>
                      <a:pt x="16427" y="58325"/>
                    </a:lnTo>
                    <a:lnTo>
                      <a:pt x="16614" y="58429"/>
                    </a:lnTo>
                    <a:lnTo>
                      <a:pt x="16864" y="58512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8527" y="58761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21605" y="59198"/>
                    </a:lnTo>
                    <a:lnTo>
                      <a:pt x="22478" y="59281"/>
                    </a:lnTo>
                    <a:lnTo>
                      <a:pt x="23330" y="59385"/>
                    </a:lnTo>
                    <a:lnTo>
                      <a:pt x="24183" y="59448"/>
                    </a:lnTo>
                    <a:lnTo>
                      <a:pt x="25035" y="59510"/>
                    </a:lnTo>
                    <a:lnTo>
                      <a:pt x="25909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7551" y="59531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9173" y="59448"/>
                    </a:lnTo>
                    <a:lnTo>
                      <a:pt x="29381" y="59406"/>
                    </a:lnTo>
                    <a:lnTo>
                      <a:pt x="29568" y="59364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984" y="59198"/>
                    </a:lnTo>
                    <a:lnTo>
                      <a:pt x="30213" y="59053"/>
                    </a:lnTo>
                    <a:lnTo>
                      <a:pt x="30400" y="58907"/>
                    </a:lnTo>
                    <a:lnTo>
                      <a:pt x="30566" y="58720"/>
                    </a:lnTo>
                    <a:lnTo>
                      <a:pt x="30712" y="58512"/>
                    </a:lnTo>
                    <a:lnTo>
                      <a:pt x="30857" y="58283"/>
                    </a:lnTo>
                    <a:lnTo>
                      <a:pt x="30961" y="58013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1169" y="57160"/>
                    </a:lnTo>
                    <a:lnTo>
                      <a:pt x="31294" y="56599"/>
                    </a:lnTo>
                    <a:lnTo>
                      <a:pt x="31398" y="56017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647" y="53335"/>
                    </a:lnTo>
                    <a:lnTo>
                      <a:pt x="31731" y="52149"/>
                    </a:lnTo>
                    <a:lnTo>
                      <a:pt x="31793" y="50964"/>
                    </a:lnTo>
                    <a:lnTo>
                      <a:pt x="31835" y="49779"/>
                    </a:lnTo>
                    <a:lnTo>
                      <a:pt x="31918" y="47409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2188" y="38572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521" y="26345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19068"/>
                    </a:lnTo>
                    <a:lnTo>
                      <a:pt x="32604" y="18132"/>
                    </a:lnTo>
                    <a:lnTo>
                      <a:pt x="32500" y="16303"/>
                    </a:lnTo>
                    <a:lnTo>
                      <a:pt x="32417" y="14452"/>
                    </a:lnTo>
                    <a:lnTo>
                      <a:pt x="32396" y="13537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417" y="10543"/>
                    </a:lnTo>
                    <a:lnTo>
                      <a:pt x="32396" y="9420"/>
                    </a:lnTo>
                    <a:lnTo>
                      <a:pt x="32354" y="8297"/>
                    </a:lnTo>
                    <a:lnTo>
                      <a:pt x="32292" y="7195"/>
                    </a:lnTo>
                    <a:lnTo>
                      <a:pt x="32188" y="6072"/>
                    </a:lnTo>
                    <a:lnTo>
                      <a:pt x="32084" y="4950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1772" y="2455"/>
                    </a:lnTo>
                    <a:lnTo>
                      <a:pt x="31710" y="2205"/>
                    </a:lnTo>
                    <a:lnTo>
                      <a:pt x="31606" y="1997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315" y="1664"/>
                    </a:lnTo>
                    <a:lnTo>
                      <a:pt x="31128" y="1540"/>
                    </a:lnTo>
                    <a:lnTo>
                      <a:pt x="30899" y="145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8" y="1103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7239" y="770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4412" y="375"/>
                    </a:lnTo>
                    <a:lnTo>
                      <a:pt x="23206" y="230"/>
                    </a:lnTo>
                    <a:lnTo>
                      <a:pt x="22000" y="105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0232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02" name="Google Shape;6202;p37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extrusionOk="0">
                    <a:moveTo>
                      <a:pt x="21542" y="1290"/>
                    </a:moveTo>
                    <a:lnTo>
                      <a:pt x="22104" y="1311"/>
                    </a:lnTo>
                    <a:lnTo>
                      <a:pt x="23310" y="1394"/>
                    </a:lnTo>
                    <a:lnTo>
                      <a:pt x="24516" y="1519"/>
                    </a:lnTo>
                    <a:lnTo>
                      <a:pt x="25722" y="1664"/>
                    </a:lnTo>
                    <a:lnTo>
                      <a:pt x="26907" y="1810"/>
                    </a:lnTo>
                    <a:lnTo>
                      <a:pt x="28549" y="2059"/>
                    </a:lnTo>
                    <a:lnTo>
                      <a:pt x="30171" y="2309"/>
                    </a:lnTo>
                    <a:lnTo>
                      <a:pt x="30608" y="2392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9" y="2745"/>
                    </a:lnTo>
                    <a:lnTo>
                      <a:pt x="32438" y="2829"/>
                    </a:lnTo>
                    <a:lnTo>
                      <a:pt x="32625" y="2953"/>
                    </a:lnTo>
                    <a:lnTo>
                      <a:pt x="32770" y="3099"/>
                    </a:lnTo>
                    <a:lnTo>
                      <a:pt x="32916" y="3286"/>
                    </a:lnTo>
                    <a:lnTo>
                      <a:pt x="33020" y="3494"/>
                    </a:lnTo>
                    <a:lnTo>
                      <a:pt x="33082" y="3744"/>
                    </a:lnTo>
                    <a:lnTo>
                      <a:pt x="33145" y="4014"/>
                    </a:lnTo>
                    <a:lnTo>
                      <a:pt x="33394" y="6239"/>
                    </a:lnTo>
                    <a:lnTo>
                      <a:pt x="33498" y="7361"/>
                    </a:lnTo>
                    <a:lnTo>
                      <a:pt x="33602" y="8484"/>
                    </a:lnTo>
                    <a:lnTo>
                      <a:pt x="33664" y="9586"/>
                    </a:lnTo>
                    <a:lnTo>
                      <a:pt x="33706" y="10709"/>
                    </a:lnTo>
                    <a:lnTo>
                      <a:pt x="33727" y="11832"/>
                    </a:lnTo>
                    <a:lnTo>
                      <a:pt x="33706" y="12955"/>
                    </a:lnTo>
                    <a:lnTo>
                      <a:pt x="33685" y="13890"/>
                    </a:lnTo>
                    <a:lnTo>
                      <a:pt x="33706" y="14826"/>
                    </a:lnTo>
                    <a:lnTo>
                      <a:pt x="33727" y="15741"/>
                    </a:lnTo>
                    <a:lnTo>
                      <a:pt x="33810" y="17592"/>
                    </a:lnTo>
                    <a:lnTo>
                      <a:pt x="33914" y="19421"/>
                    </a:lnTo>
                    <a:lnTo>
                      <a:pt x="33935" y="20357"/>
                    </a:lnTo>
                    <a:lnTo>
                      <a:pt x="33935" y="21272"/>
                    </a:lnTo>
                    <a:lnTo>
                      <a:pt x="33935" y="21875"/>
                    </a:lnTo>
                    <a:lnTo>
                      <a:pt x="33831" y="27634"/>
                    </a:lnTo>
                    <a:lnTo>
                      <a:pt x="33685" y="33394"/>
                    </a:lnTo>
                    <a:lnTo>
                      <a:pt x="33498" y="39861"/>
                    </a:lnTo>
                    <a:lnTo>
                      <a:pt x="33290" y="46327"/>
                    </a:lnTo>
                    <a:lnTo>
                      <a:pt x="33228" y="48698"/>
                    </a:lnTo>
                    <a:lnTo>
                      <a:pt x="33145" y="51068"/>
                    </a:lnTo>
                    <a:lnTo>
                      <a:pt x="33103" y="52253"/>
                    </a:lnTo>
                    <a:lnTo>
                      <a:pt x="33041" y="53438"/>
                    </a:lnTo>
                    <a:lnTo>
                      <a:pt x="32957" y="54624"/>
                    </a:lnTo>
                    <a:lnTo>
                      <a:pt x="32853" y="55809"/>
                    </a:lnTo>
                    <a:lnTo>
                      <a:pt x="32853" y="55830"/>
                    </a:lnTo>
                    <a:lnTo>
                      <a:pt x="32853" y="55954"/>
                    </a:lnTo>
                    <a:lnTo>
                      <a:pt x="32770" y="56744"/>
                    </a:lnTo>
                    <a:lnTo>
                      <a:pt x="32708" y="57306"/>
                    </a:lnTo>
                    <a:lnTo>
                      <a:pt x="32604" y="57888"/>
                    </a:lnTo>
                    <a:lnTo>
                      <a:pt x="32479" y="58449"/>
                    </a:lnTo>
                    <a:lnTo>
                      <a:pt x="32354" y="59011"/>
                    </a:lnTo>
                    <a:lnTo>
                      <a:pt x="32271" y="59302"/>
                    </a:lnTo>
                    <a:lnTo>
                      <a:pt x="32167" y="59572"/>
                    </a:lnTo>
                    <a:lnTo>
                      <a:pt x="32022" y="59801"/>
                    </a:lnTo>
                    <a:lnTo>
                      <a:pt x="31876" y="60009"/>
                    </a:lnTo>
                    <a:lnTo>
                      <a:pt x="31710" y="60196"/>
                    </a:lnTo>
                    <a:lnTo>
                      <a:pt x="31523" y="60342"/>
                    </a:lnTo>
                    <a:lnTo>
                      <a:pt x="31294" y="60487"/>
                    </a:lnTo>
                    <a:lnTo>
                      <a:pt x="31065" y="60591"/>
                    </a:lnTo>
                    <a:lnTo>
                      <a:pt x="30878" y="60653"/>
                    </a:lnTo>
                    <a:lnTo>
                      <a:pt x="30691" y="60695"/>
                    </a:lnTo>
                    <a:lnTo>
                      <a:pt x="30483" y="60737"/>
                    </a:lnTo>
                    <a:lnTo>
                      <a:pt x="30254" y="60757"/>
                    </a:lnTo>
                    <a:lnTo>
                      <a:pt x="29672" y="60799"/>
                    </a:lnTo>
                    <a:lnTo>
                      <a:pt x="29651" y="60799"/>
                    </a:lnTo>
                    <a:lnTo>
                      <a:pt x="28861" y="60820"/>
                    </a:lnTo>
                    <a:lnTo>
                      <a:pt x="28071" y="60841"/>
                    </a:lnTo>
                    <a:lnTo>
                      <a:pt x="27219" y="60820"/>
                    </a:lnTo>
                    <a:lnTo>
                      <a:pt x="26345" y="60799"/>
                    </a:lnTo>
                    <a:lnTo>
                      <a:pt x="25493" y="60737"/>
                    </a:lnTo>
                    <a:lnTo>
                      <a:pt x="24640" y="60674"/>
                    </a:lnTo>
                    <a:lnTo>
                      <a:pt x="23788" y="60570"/>
                    </a:lnTo>
                    <a:lnTo>
                      <a:pt x="22915" y="60487"/>
                    </a:lnTo>
                    <a:lnTo>
                      <a:pt x="21210" y="60238"/>
                    </a:lnTo>
                    <a:lnTo>
                      <a:pt x="19837" y="60050"/>
                    </a:lnTo>
                    <a:lnTo>
                      <a:pt x="18486" y="59863"/>
                    </a:lnTo>
                    <a:lnTo>
                      <a:pt x="18174" y="59801"/>
                    </a:lnTo>
                    <a:lnTo>
                      <a:pt x="17924" y="59718"/>
                    </a:lnTo>
                    <a:lnTo>
                      <a:pt x="17737" y="59614"/>
                    </a:lnTo>
                    <a:lnTo>
                      <a:pt x="17654" y="59551"/>
                    </a:lnTo>
                    <a:lnTo>
                      <a:pt x="17571" y="59468"/>
                    </a:lnTo>
                    <a:lnTo>
                      <a:pt x="17508" y="59385"/>
                    </a:lnTo>
                    <a:lnTo>
                      <a:pt x="17467" y="59302"/>
                    </a:lnTo>
                    <a:lnTo>
                      <a:pt x="17384" y="59094"/>
                    </a:lnTo>
                    <a:lnTo>
                      <a:pt x="17321" y="58824"/>
                    </a:lnTo>
                    <a:lnTo>
                      <a:pt x="17300" y="58512"/>
                    </a:lnTo>
                    <a:lnTo>
                      <a:pt x="17238" y="57763"/>
                    </a:lnTo>
                    <a:lnTo>
                      <a:pt x="17238" y="57015"/>
                    </a:lnTo>
                    <a:lnTo>
                      <a:pt x="17238" y="56370"/>
                    </a:lnTo>
                    <a:lnTo>
                      <a:pt x="17259" y="55726"/>
                    </a:lnTo>
                    <a:lnTo>
                      <a:pt x="17342" y="54457"/>
                    </a:lnTo>
                    <a:lnTo>
                      <a:pt x="17550" y="51879"/>
                    </a:lnTo>
                    <a:lnTo>
                      <a:pt x="17966" y="46577"/>
                    </a:lnTo>
                    <a:lnTo>
                      <a:pt x="18403" y="41254"/>
                    </a:lnTo>
                    <a:lnTo>
                      <a:pt x="18506" y="40069"/>
                    </a:lnTo>
                    <a:lnTo>
                      <a:pt x="19546" y="28508"/>
                    </a:lnTo>
                    <a:lnTo>
                      <a:pt x="19692" y="26886"/>
                    </a:lnTo>
                    <a:lnTo>
                      <a:pt x="20087" y="22000"/>
                    </a:lnTo>
                    <a:lnTo>
                      <a:pt x="20211" y="20419"/>
                    </a:lnTo>
                    <a:lnTo>
                      <a:pt x="20232" y="19900"/>
                    </a:lnTo>
                    <a:lnTo>
                      <a:pt x="20232" y="19380"/>
                    </a:lnTo>
                    <a:lnTo>
                      <a:pt x="20232" y="18340"/>
                    </a:lnTo>
                    <a:lnTo>
                      <a:pt x="20232" y="18028"/>
                    </a:lnTo>
                    <a:lnTo>
                      <a:pt x="20211" y="17862"/>
                    </a:lnTo>
                    <a:lnTo>
                      <a:pt x="20170" y="17799"/>
                    </a:lnTo>
                    <a:lnTo>
                      <a:pt x="20128" y="17737"/>
                    </a:lnTo>
                    <a:lnTo>
                      <a:pt x="20108" y="17696"/>
                    </a:lnTo>
                    <a:lnTo>
                      <a:pt x="20045" y="17654"/>
                    </a:lnTo>
                    <a:lnTo>
                      <a:pt x="19962" y="17592"/>
                    </a:lnTo>
                    <a:lnTo>
                      <a:pt x="19837" y="17571"/>
                    </a:lnTo>
                    <a:lnTo>
                      <a:pt x="19733" y="17550"/>
                    </a:lnTo>
                    <a:lnTo>
                      <a:pt x="19650" y="17550"/>
                    </a:lnTo>
                    <a:lnTo>
                      <a:pt x="19567" y="17592"/>
                    </a:lnTo>
                    <a:lnTo>
                      <a:pt x="19401" y="17675"/>
                    </a:lnTo>
                    <a:lnTo>
                      <a:pt x="19255" y="17799"/>
                    </a:lnTo>
                    <a:lnTo>
                      <a:pt x="19109" y="17924"/>
                    </a:lnTo>
                    <a:lnTo>
                      <a:pt x="18278" y="18777"/>
                    </a:lnTo>
                    <a:lnTo>
                      <a:pt x="17446" y="19629"/>
                    </a:lnTo>
                    <a:lnTo>
                      <a:pt x="16427" y="20669"/>
                    </a:lnTo>
                    <a:lnTo>
                      <a:pt x="15429" y="21709"/>
                    </a:lnTo>
                    <a:lnTo>
                      <a:pt x="14431" y="22769"/>
                    </a:lnTo>
                    <a:lnTo>
                      <a:pt x="13433" y="23850"/>
                    </a:lnTo>
                    <a:lnTo>
                      <a:pt x="12435" y="24952"/>
                    </a:lnTo>
                    <a:lnTo>
                      <a:pt x="11458" y="26054"/>
                    </a:lnTo>
                    <a:lnTo>
                      <a:pt x="10480" y="27198"/>
                    </a:lnTo>
                    <a:lnTo>
                      <a:pt x="9524" y="28341"/>
                    </a:lnTo>
                    <a:lnTo>
                      <a:pt x="9233" y="28674"/>
                    </a:lnTo>
                    <a:lnTo>
                      <a:pt x="9108" y="28799"/>
                    </a:lnTo>
                    <a:lnTo>
                      <a:pt x="8963" y="28903"/>
                    </a:lnTo>
                    <a:lnTo>
                      <a:pt x="8838" y="28986"/>
                    </a:lnTo>
                    <a:lnTo>
                      <a:pt x="8713" y="29028"/>
                    </a:lnTo>
                    <a:lnTo>
                      <a:pt x="8588" y="29069"/>
                    </a:lnTo>
                    <a:lnTo>
                      <a:pt x="8339" y="29069"/>
                    </a:lnTo>
                    <a:lnTo>
                      <a:pt x="8235" y="29048"/>
                    </a:lnTo>
                    <a:lnTo>
                      <a:pt x="7985" y="28965"/>
                    </a:lnTo>
                    <a:lnTo>
                      <a:pt x="7715" y="28820"/>
                    </a:lnTo>
                    <a:lnTo>
                      <a:pt x="7424" y="28612"/>
                    </a:lnTo>
                    <a:lnTo>
                      <a:pt x="6675" y="28071"/>
                    </a:lnTo>
                    <a:lnTo>
                      <a:pt x="5948" y="27489"/>
                    </a:lnTo>
                    <a:lnTo>
                      <a:pt x="5241" y="26907"/>
                    </a:lnTo>
                    <a:lnTo>
                      <a:pt x="4555" y="26283"/>
                    </a:lnTo>
                    <a:lnTo>
                      <a:pt x="3889" y="25659"/>
                    </a:lnTo>
                    <a:lnTo>
                      <a:pt x="3245" y="25015"/>
                    </a:lnTo>
                    <a:lnTo>
                      <a:pt x="2600" y="24349"/>
                    </a:lnTo>
                    <a:lnTo>
                      <a:pt x="1955" y="23684"/>
                    </a:lnTo>
                    <a:lnTo>
                      <a:pt x="1810" y="23518"/>
                    </a:lnTo>
                    <a:lnTo>
                      <a:pt x="1685" y="23330"/>
                    </a:lnTo>
                    <a:lnTo>
                      <a:pt x="1560" y="23164"/>
                    </a:lnTo>
                    <a:lnTo>
                      <a:pt x="1477" y="22977"/>
                    </a:lnTo>
                    <a:lnTo>
                      <a:pt x="1394" y="22790"/>
                    </a:lnTo>
                    <a:lnTo>
                      <a:pt x="1352" y="22603"/>
                    </a:lnTo>
                    <a:lnTo>
                      <a:pt x="1311" y="22415"/>
                    </a:lnTo>
                    <a:lnTo>
                      <a:pt x="1311" y="22208"/>
                    </a:lnTo>
                    <a:lnTo>
                      <a:pt x="1332" y="21958"/>
                    </a:lnTo>
                    <a:lnTo>
                      <a:pt x="1373" y="21709"/>
                    </a:lnTo>
                    <a:lnTo>
                      <a:pt x="1477" y="21438"/>
                    </a:lnTo>
                    <a:lnTo>
                      <a:pt x="1602" y="21168"/>
                    </a:lnTo>
                    <a:lnTo>
                      <a:pt x="1893" y="20607"/>
                    </a:lnTo>
                    <a:lnTo>
                      <a:pt x="2226" y="20066"/>
                    </a:lnTo>
                    <a:lnTo>
                      <a:pt x="2579" y="19525"/>
                    </a:lnTo>
                    <a:lnTo>
                      <a:pt x="2933" y="19026"/>
                    </a:lnTo>
                    <a:lnTo>
                      <a:pt x="3328" y="18506"/>
                    </a:lnTo>
                    <a:lnTo>
                      <a:pt x="3702" y="18007"/>
                    </a:lnTo>
                    <a:lnTo>
                      <a:pt x="4513" y="17030"/>
                    </a:lnTo>
                    <a:lnTo>
                      <a:pt x="7528" y="13391"/>
                    </a:lnTo>
                    <a:lnTo>
                      <a:pt x="9046" y="11582"/>
                    </a:lnTo>
                    <a:lnTo>
                      <a:pt x="10584" y="9794"/>
                    </a:lnTo>
                    <a:lnTo>
                      <a:pt x="10772" y="9586"/>
                    </a:lnTo>
                    <a:lnTo>
                      <a:pt x="11915" y="8276"/>
                    </a:lnTo>
                    <a:lnTo>
                      <a:pt x="13059" y="6966"/>
                    </a:lnTo>
                    <a:lnTo>
                      <a:pt x="13662" y="6322"/>
                    </a:lnTo>
                    <a:lnTo>
                      <a:pt x="14244" y="5677"/>
                    </a:lnTo>
                    <a:lnTo>
                      <a:pt x="14868" y="5053"/>
                    </a:lnTo>
                    <a:lnTo>
                      <a:pt x="15492" y="4430"/>
                    </a:lnTo>
                    <a:lnTo>
                      <a:pt x="16386" y="3577"/>
                    </a:lnTo>
                    <a:lnTo>
                      <a:pt x="16864" y="3161"/>
                    </a:lnTo>
                    <a:lnTo>
                      <a:pt x="17342" y="2745"/>
                    </a:lnTo>
                    <a:lnTo>
                      <a:pt x="17633" y="2517"/>
                    </a:lnTo>
                    <a:lnTo>
                      <a:pt x="17945" y="2309"/>
                    </a:lnTo>
                    <a:lnTo>
                      <a:pt x="18236" y="2122"/>
                    </a:lnTo>
                    <a:lnTo>
                      <a:pt x="18548" y="1955"/>
                    </a:lnTo>
                    <a:lnTo>
                      <a:pt x="18881" y="1789"/>
                    </a:lnTo>
                    <a:lnTo>
                      <a:pt x="19193" y="1664"/>
                    </a:lnTo>
                    <a:lnTo>
                      <a:pt x="19525" y="1560"/>
                    </a:lnTo>
                    <a:lnTo>
                      <a:pt x="19858" y="1477"/>
                    </a:lnTo>
                    <a:lnTo>
                      <a:pt x="20274" y="1394"/>
                    </a:lnTo>
                    <a:lnTo>
                      <a:pt x="20690" y="1332"/>
                    </a:lnTo>
                    <a:lnTo>
                      <a:pt x="21106" y="1290"/>
                    </a:lnTo>
                    <a:close/>
                    <a:moveTo>
                      <a:pt x="22041" y="1"/>
                    </a:move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04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03" name="Google Shape;6203;p37"/>
              <p:cNvSpPr/>
              <p:nvPr/>
            </p:nvSpPr>
            <p:spPr>
              <a:xfrm>
                <a:off x="2597500" y="325950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fill="none" extrusionOk="0">
                    <a:moveTo>
                      <a:pt x="14182" y="3141"/>
                    </a:moveTo>
                    <a:lnTo>
                      <a:pt x="14182" y="3141"/>
                    </a:lnTo>
                    <a:lnTo>
                      <a:pt x="15076" y="2288"/>
                    </a:lnTo>
                    <a:lnTo>
                      <a:pt x="15554" y="1872"/>
                    </a:lnTo>
                    <a:lnTo>
                      <a:pt x="16032" y="1456"/>
                    </a:lnTo>
                    <a:lnTo>
                      <a:pt x="16032" y="1456"/>
                    </a:lnTo>
                    <a:lnTo>
                      <a:pt x="16323" y="1228"/>
                    </a:lnTo>
                    <a:lnTo>
                      <a:pt x="16635" y="1020"/>
                    </a:lnTo>
                    <a:lnTo>
                      <a:pt x="16926" y="833"/>
                    </a:lnTo>
                    <a:lnTo>
                      <a:pt x="17238" y="666"/>
                    </a:lnTo>
                    <a:lnTo>
                      <a:pt x="17571" y="500"/>
                    </a:lnTo>
                    <a:lnTo>
                      <a:pt x="17883" y="375"/>
                    </a:lnTo>
                    <a:lnTo>
                      <a:pt x="18215" y="271"/>
                    </a:lnTo>
                    <a:lnTo>
                      <a:pt x="18548" y="188"/>
                    </a:lnTo>
                    <a:lnTo>
                      <a:pt x="18548" y="188"/>
                    </a:lnTo>
                    <a:lnTo>
                      <a:pt x="18964" y="105"/>
                    </a:lnTo>
                    <a:lnTo>
                      <a:pt x="19380" y="43"/>
                    </a:lnTo>
                    <a:lnTo>
                      <a:pt x="19796" y="1"/>
                    </a:lnTo>
                    <a:lnTo>
                      <a:pt x="20232" y="1"/>
                    </a:lnTo>
                    <a:lnTo>
                      <a:pt x="20232" y="1"/>
                    </a:lnTo>
                    <a:lnTo>
                      <a:pt x="20794" y="22"/>
                    </a:lnTo>
                    <a:lnTo>
                      <a:pt x="20794" y="22"/>
                    </a:lnTo>
                    <a:lnTo>
                      <a:pt x="22000" y="105"/>
                    </a:lnTo>
                    <a:lnTo>
                      <a:pt x="23206" y="230"/>
                    </a:lnTo>
                    <a:lnTo>
                      <a:pt x="24412" y="375"/>
                    </a:lnTo>
                    <a:lnTo>
                      <a:pt x="25597" y="521"/>
                    </a:lnTo>
                    <a:lnTo>
                      <a:pt x="25597" y="521"/>
                    </a:lnTo>
                    <a:lnTo>
                      <a:pt x="27239" y="77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8861" y="1020"/>
                    </a:lnTo>
                    <a:lnTo>
                      <a:pt x="29298" y="1103"/>
                    </a:lnTo>
                    <a:lnTo>
                      <a:pt x="29755" y="1186"/>
                    </a:lnTo>
                    <a:lnTo>
                      <a:pt x="30649" y="1373"/>
                    </a:lnTo>
                    <a:lnTo>
                      <a:pt x="30649" y="1373"/>
                    </a:lnTo>
                    <a:lnTo>
                      <a:pt x="30899" y="1456"/>
                    </a:lnTo>
                    <a:lnTo>
                      <a:pt x="31128" y="1540"/>
                    </a:lnTo>
                    <a:lnTo>
                      <a:pt x="31315" y="1664"/>
                    </a:lnTo>
                    <a:lnTo>
                      <a:pt x="31460" y="1810"/>
                    </a:lnTo>
                    <a:lnTo>
                      <a:pt x="31460" y="1810"/>
                    </a:lnTo>
                    <a:lnTo>
                      <a:pt x="31606" y="1997"/>
                    </a:lnTo>
                    <a:lnTo>
                      <a:pt x="31710" y="2205"/>
                    </a:lnTo>
                    <a:lnTo>
                      <a:pt x="31772" y="2455"/>
                    </a:lnTo>
                    <a:lnTo>
                      <a:pt x="31835" y="2725"/>
                    </a:lnTo>
                    <a:lnTo>
                      <a:pt x="31835" y="2725"/>
                    </a:lnTo>
                    <a:lnTo>
                      <a:pt x="32084" y="4950"/>
                    </a:lnTo>
                    <a:lnTo>
                      <a:pt x="32188" y="6072"/>
                    </a:lnTo>
                    <a:lnTo>
                      <a:pt x="32292" y="7195"/>
                    </a:lnTo>
                    <a:lnTo>
                      <a:pt x="32354" y="8297"/>
                    </a:lnTo>
                    <a:lnTo>
                      <a:pt x="32396" y="9420"/>
                    </a:lnTo>
                    <a:lnTo>
                      <a:pt x="32417" y="10543"/>
                    </a:lnTo>
                    <a:lnTo>
                      <a:pt x="32396" y="11666"/>
                    </a:lnTo>
                    <a:lnTo>
                      <a:pt x="32396" y="11666"/>
                    </a:lnTo>
                    <a:lnTo>
                      <a:pt x="32375" y="12601"/>
                    </a:lnTo>
                    <a:lnTo>
                      <a:pt x="32375" y="12601"/>
                    </a:lnTo>
                    <a:lnTo>
                      <a:pt x="32396" y="13537"/>
                    </a:lnTo>
                    <a:lnTo>
                      <a:pt x="32417" y="14452"/>
                    </a:lnTo>
                    <a:lnTo>
                      <a:pt x="32500" y="16303"/>
                    </a:lnTo>
                    <a:lnTo>
                      <a:pt x="32604" y="18132"/>
                    </a:lnTo>
                    <a:lnTo>
                      <a:pt x="32625" y="19068"/>
                    </a:lnTo>
                    <a:lnTo>
                      <a:pt x="32625" y="19983"/>
                    </a:lnTo>
                    <a:lnTo>
                      <a:pt x="32625" y="19983"/>
                    </a:lnTo>
                    <a:lnTo>
                      <a:pt x="32625" y="20586"/>
                    </a:lnTo>
                    <a:lnTo>
                      <a:pt x="32625" y="20586"/>
                    </a:lnTo>
                    <a:lnTo>
                      <a:pt x="32521" y="26345"/>
                    </a:lnTo>
                    <a:lnTo>
                      <a:pt x="32375" y="32105"/>
                    </a:lnTo>
                    <a:lnTo>
                      <a:pt x="32375" y="32105"/>
                    </a:lnTo>
                    <a:lnTo>
                      <a:pt x="32188" y="38572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80" y="45038"/>
                    </a:lnTo>
                    <a:lnTo>
                      <a:pt x="31918" y="47409"/>
                    </a:lnTo>
                    <a:lnTo>
                      <a:pt x="31835" y="49779"/>
                    </a:lnTo>
                    <a:lnTo>
                      <a:pt x="31793" y="50964"/>
                    </a:lnTo>
                    <a:lnTo>
                      <a:pt x="31731" y="52149"/>
                    </a:lnTo>
                    <a:lnTo>
                      <a:pt x="31647" y="53335"/>
                    </a:lnTo>
                    <a:lnTo>
                      <a:pt x="31543" y="54520"/>
                    </a:lnTo>
                    <a:lnTo>
                      <a:pt x="31543" y="54520"/>
                    </a:lnTo>
                    <a:lnTo>
                      <a:pt x="31543" y="54541"/>
                    </a:lnTo>
                    <a:lnTo>
                      <a:pt x="31543" y="54541"/>
                    </a:lnTo>
                    <a:lnTo>
                      <a:pt x="31543" y="54665"/>
                    </a:lnTo>
                    <a:lnTo>
                      <a:pt x="31543" y="54665"/>
                    </a:lnTo>
                    <a:lnTo>
                      <a:pt x="31460" y="55455"/>
                    </a:lnTo>
                    <a:lnTo>
                      <a:pt x="31460" y="55455"/>
                    </a:lnTo>
                    <a:lnTo>
                      <a:pt x="31398" y="56017"/>
                    </a:lnTo>
                    <a:lnTo>
                      <a:pt x="31294" y="56599"/>
                    </a:lnTo>
                    <a:lnTo>
                      <a:pt x="31169" y="57160"/>
                    </a:lnTo>
                    <a:lnTo>
                      <a:pt x="31044" y="57722"/>
                    </a:lnTo>
                    <a:lnTo>
                      <a:pt x="31044" y="57722"/>
                    </a:lnTo>
                    <a:lnTo>
                      <a:pt x="30961" y="58013"/>
                    </a:lnTo>
                    <a:lnTo>
                      <a:pt x="30857" y="58283"/>
                    </a:lnTo>
                    <a:lnTo>
                      <a:pt x="30712" y="58512"/>
                    </a:lnTo>
                    <a:lnTo>
                      <a:pt x="30566" y="58720"/>
                    </a:lnTo>
                    <a:lnTo>
                      <a:pt x="30400" y="58907"/>
                    </a:lnTo>
                    <a:lnTo>
                      <a:pt x="30213" y="59053"/>
                    </a:lnTo>
                    <a:lnTo>
                      <a:pt x="29984" y="59198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755" y="59302"/>
                    </a:lnTo>
                    <a:lnTo>
                      <a:pt x="29568" y="59364"/>
                    </a:lnTo>
                    <a:lnTo>
                      <a:pt x="29381" y="59406"/>
                    </a:lnTo>
                    <a:lnTo>
                      <a:pt x="29173" y="59448"/>
                    </a:lnTo>
                    <a:lnTo>
                      <a:pt x="28944" y="59468"/>
                    </a:lnTo>
                    <a:lnTo>
                      <a:pt x="28944" y="59468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62" y="59510"/>
                    </a:lnTo>
                    <a:lnTo>
                      <a:pt x="28341" y="59510"/>
                    </a:lnTo>
                    <a:lnTo>
                      <a:pt x="28341" y="59510"/>
                    </a:lnTo>
                    <a:lnTo>
                      <a:pt x="27551" y="59531"/>
                    </a:lnTo>
                    <a:lnTo>
                      <a:pt x="26761" y="59552"/>
                    </a:lnTo>
                    <a:lnTo>
                      <a:pt x="26761" y="59552"/>
                    </a:lnTo>
                    <a:lnTo>
                      <a:pt x="25909" y="59531"/>
                    </a:lnTo>
                    <a:lnTo>
                      <a:pt x="25035" y="59510"/>
                    </a:lnTo>
                    <a:lnTo>
                      <a:pt x="24183" y="59448"/>
                    </a:lnTo>
                    <a:lnTo>
                      <a:pt x="23330" y="59385"/>
                    </a:lnTo>
                    <a:lnTo>
                      <a:pt x="22478" y="59281"/>
                    </a:lnTo>
                    <a:lnTo>
                      <a:pt x="21605" y="59198"/>
                    </a:lnTo>
                    <a:lnTo>
                      <a:pt x="19900" y="58949"/>
                    </a:lnTo>
                    <a:lnTo>
                      <a:pt x="19900" y="58949"/>
                    </a:lnTo>
                    <a:lnTo>
                      <a:pt x="18527" y="58761"/>
                    </a:lnTo>
                    <a:lnTo>
                      <a:pt x="17176" y="58574"/>
                    </a:lnTo>
                    <a:lnTo>
                      <a:pt x="17176" y="58574"/>
                    </a:lnTo>
                    <a:lnTo>
                      <a:pt x="16864" y="58512"/>
                    </a:lnTo>
                    <a:lnTo>
                      <a:pt x="16614" y="58429"/>
                    </a:lnTo>
                    <a:lnTo>
                      <a:pt x="16427" y="58325"/>
                    </a:lnTo>
                    <a:lnTo>
                      <a:pt x="16344" y="58262"/>
                    </a:lnTo>
                    <a:lnTo>
                      <a:pt x="16261" y="58179"/>
                    </a:lnTo>
                    <a:lnTo>
                      <a:pt x="16198" y="58096"/>
                    </a:lnTo>
                    <a:lnTo>
                      <a:pt x="16157" y="58013"/>
                    </a:lnTo>
                    <a:lnTo>
                      <a:pt x="16074" y="57805"/>
                    </a:lnTo>
                    <a:lnTo>
                      <a:pt x="16011" y="57535"/>
                    </a:lnTo>
                    <a:lnTo>
                      <a:pt x="15990" y="57223"/>
                    </a:lnTo>
                    <a:lnTo>
                      <a:pt x="15990" y="57223"/>
                    </a:lnTo>
                    <a:lnTo>
                      <a:pt x="15928" y="56474"/>
                    </a:lnTo>
                    <a:lnTo>
                      <a:pt x="15928" y="55726"/>
                    </a:lnTo>
                    <a:lnTo>
                      <a:pt x="15928" y="55726"/>
                    </a:lnTo>
                    <a:lnTo>
                      <a:pt x="15928" y="55081"/>
                    </a:lnTo>
                    <a:lnTo>
                      <a:pt x="15949" y="54437"/>
                    </a:lnTo>
                    <a:lnTo>
                      <a:pt x="16032" y="53168"/>
                    </a:lnTo>
                    <a:lnTo>
                      <a:pt x="16240" y="50590"/>
                    </a:lnTo>
                    <a:lnTo>
                      <a:pt x="16240" y="50590"/>
                    </a:lnTo>
                    <a:lnTo>
                      <a:pt x="16656" y="45288"/>
                    </a:lnTo>
                    <a:lnTo>
                      <a:pt x="17093" y="39965"/>
                    </a:lnTo>
                    <a:lnTo>
                      <a:pt x="17093" y="39965"/>
                    </a:lnTo>
                    <a:lnTo>
                      <a:pt x="17196" y="38780"/>
                    </a:lnTo>
                    <a:lnTo>
                      <a:pt x="17196" y="38780"/>
                    </a:lnTo>
                    <a:lnTo>
                      <a:pt x="18236" y="27219"/>
                    </a:lnTo>
                    <a:lnTo>
                      <a:pt x="18236" y="27219"/>
                    </a:lnTo>
                    <a:lnTo>
                      <a:pt x="18382" y="25597"/>
                    </a:lnTo>
                    <a:lnTo>
                      <a:pt x="18382" y="25597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777" y="20711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01" y="19130"/>
                    </a:lnTo>
                    <a:lnTo>
                      <a:pt x="18922" y="18611"/>
                    </a:lnTo>
                    <a:lnTo>
                      <a:pt x="18922" y="18091"/>
                    </a:lnTo>
                    <a:lnTo>
                      <a:pt x="18922" y="17051"/>
                    </a:lnTo>
                    <a:lnTo>
                      <a:pt x="18922" y="17051"/>
                    </a:lnTo>
                    <a:lnTo>
                      <a:pt x="18922" y="16739"/>
                    </a:lnTo>
                    <a:lnTo>
                      <a:pt x="18901" y="16573"/>
                    </a:lnTo>
                    <a:lnTo>
                      <a:pt x="18860" y="16510"/>
                    </a:lnTo>
                    <a:lnTo>
                      <a:pt x="18818" y="16448"/>
                    </a:lnTo>
                    <a:lnTo>
                      <a:pt x="18818" y="16448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98" y="16407"/>
                    </a:lnTo>
                    <a:lnTo>
                      <a:pt x="18735" y="16365"/>
                    </a:lnTo>
                    <a:lnTo>
                      <a:pt x="18652" y="16303"/>
                    </a:lnTo>
                    <a:lnTo>
                      <a:pt x="18652" y="16303"/>
                    </a:lnTo>
                    <a:lnTo>
                      <a:pt x="18527" y="16282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423" y="16261"/>
                    </a:lnTo>
                    <a:lnTo>
                      <a:pt x="18340" y="16261"/>
                    </a:lnTo>
                    <a:lnTo>
                      <a:pt x="18257" y="16303"/>
                    </a:lnTo>
                    <a:lnTo>
                      <a:pt x="18091" y="16386"/>
                    </a:lnTo>
                    <a:lnTo>
                      <a:pt x="17945" y="16510"/>
                    </a:lnTo>
                    <a:lnTo>
                      <a:pt x="17799" y="16635"/>
                    </a:lnTo>
                    <a:lnTo>
                      <a:pt x="17799" y="16635"/>
                    </a:lnTo>
                    <a:lnTo>
                      <a:pt x="16968" y="17488"/>
                    </a:lnTo>
                    <a:lnTo>
                      <a:pt x="16968" y="17488"/>
                    </a:lnTo>
                    <a:lnTo>
                      <a:pt x="16136" y="18340"/>
                    </a:lnTo>
                    <a:lnTo>
                      <a:pt x="16136" y="18340"/>
                    </a:lnTo>
                    <a:lnTo>
                      <a:pt x="15117" y="19380"/>
                    </a:lnTo>
                    <a:lnTo>
                      <a:pt x="14119" y="20420"/>
                    </a:lnTo>
                    <a:lnTo>
                      <a:pt x="13121" y="21480"/>
                    </a:lnTo>
                    <a:lnTo>
                      <a:pt x="12123" y="22561"/>
                    </a:lnTo>
                    <a:lnTo>
                      <a:pt x="12123" y="22561"/>
                    </a:lnTo>
                    <a:lnTo>
                      <a:pt x="11125" y="23663"/>
                    </a:lnTo>
                    <a:lnTo>
                      <a:pt x="10148" y="24765"/>
                    </a:lnTo>
                    <a:lnTo>
                      <a:pt x="9170" y="25909"/>
                    </a:lnTo>
                    <a:lnTo>
                      <a:pt x="8214" y="27052"/>
                    </a:lnTo>
                    <a:lnTo>
                      <a:pt x="8214" y="27052"/>
                    </a:lnTo>
                    <a:lnTo>
                      <a:pt x="7923" y="27385"/>
                    </a:lnTo>
                    <a:lnTo>
                      <a:pt x="7798" y="27510"/>
                    </a:lnTo>
                    <a:lnTo>
                      <a:pt x="7653" y="27614"/>
                    </a:lnTo>
                    <a:lnTo>
                      <a:pt x="7528" y="27697"/>
                    </a:lnTo>
                    <a:lnTo>
                      <a:pt x="7403" y="27739"/>
                    </a:lnTo>
                    <a:lnTo>
                      <a:pt x="7278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54" y="27780"/>
                    </a:lnTo>
                    <a:lnTo>
                      <a:pt x="7133" y="27780"/>
                    </a:lnTo>
                    <a:lnTo>
                      <a:pt x="7133" y="27780"/>
                    </a:lnTo>
                    <a:lnTo>
                      <a:pt x="7029" y="27780"/>
                    </a:lnTo>
                    <a:lnTo>
                      <a:pt x="6925" y="27759"/>
                    </a:lnTo>
                    <a:lnTo>
                      <a:pt x="6675" y="27676"/>
                    </a:lnTo>
                    <a:lnTo>
                      <a:pt x="6405" y="27531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6114" y="27323"/>
                    </a:lnTo>
                    <a:lnTo>
                      <a:pt x="5365" y="26782"/>
                    </a:lnTo>
                    <a:lnTo>
                      <a:pt x="4638" y="26200"/>
                    </a:lnTo>
                    <a:lnTo>
                      <a:pt x="3931" y="25618"/>
                    </a:lnTo>
                    <a:lnTo>
                      <a:pt x="3245" y="24994"/>
                    </a:lnTo>
                    <a:lnTo>
                      <a:pt x="2579" y="24370"/>
                    </a:lnTo>
                    <a:lnTo>
                      <a:pt x="1935" y="23726"/>
                    </a:lnTo>
                    <a:lnTo>
                      <a:pt x="1290" y="23060"/>
                    </a:lnTo>
                    <a:lnTo>
                      <a:pt x="645" y="22395"/>
                    </a:lnTo>
                    <a:lnTo>
                      <a:pt x="645" y="22395"/>
                    </a:lnTo>
                    <a:lnTo>
                      <a:pt x="500" y="22229"/>
                    </a:lnTo>
                    <a:lnTo>
                      <a:pt x="375" y="22041"/>
                    </a:lnTo>
                    <a:lnTo>
                      <a:pt x="250" y="21875"/>
                    </a:lnTo>
                    <a:lnTo>
                      <a:pt x="167" y="21688"/>
                    </a:lnTo>
                    <a:lnTo>
                      <a:pt x="84" y="21501"/>
                    </a:lnTo>
                    <a:lnTo>
                      <a:pt x="42" y="21314"/>
                    </a:lnTo>
                    <a:lnTo>
                      <a:pt x="1" y="21126"/>
                    </a:lnTo>
                    <a:lnTo>
                      <a:pt x="1" y="20919"/>
                    </a:lnTo>
                    <a:lnTo>
                      <a:pt x="1" y="20919"/>
                    </a:lnTo>
                    <a:lnTo>
                      <a:pt x="22" y="20669"/>
                    </a:lnTo>
                    <a:lnTo>
                      <a:pt x="63" y="20420"/>
                    </a:lnTo>
                    <a:lnTo>
                      <a:pt x="167" y="20149"/>
                    </a:lnTo>
                    <a:lnTo>
                      <a:pt x="292" y="19879"/>
                    </a:lnTo>
                    <a:lnTo>
                      <a:pt x="292" y="19879"/>
                    </a:lnTo>
                    <a:lnTo>
                      <a:pt x="583" y="19318"/>
                    </a:lnTo>
                    <a:lnTo>
                      <a:pt x="916" y="18777"/>
                    </a:lnTo>
                    <a:lnTo>
                      <a:pt x="1269" y="18236"/>
                    </a:lnTo>
                    <a:lnTo>
                      <a:pt x="1623" y="17737"/>
                    </a:lnTo>
                    <a:lnTo>
                      <a:pt x="2018" y="17217"/>
                    </a:lnTo>
                    <a:lnTo>
                      <a:pt x="2392" y="16718"/>
                    </a:lnTo>
                    <a:lnTo>
                      <a:pt x="3203" y="15741"/>
                    </a:lnTo>
                    <a:lnTo>
                      <a:pt x="3203" y="15741"/>
                    </a:lnTo>
                    <a:lnTo>
                      <a:pt x="6218" y="12102"/>
                    </a:lnTo>
                    <a:lnTo>
                      <a:pt x="7736" y="10293"/>
                    </a:lnTo>
                    <a:lnTo>
                      <a:pt x="9274" y="8505"/>
                    </a:lnTo>
                    <a:lnTo>
                      <a:pt x="9274" y="8505"/>
                    </a:lnTo>
                    <a:lnTo>
                      <a:pt x="9462" y="8297"/>
                    </a:lnTo>
                    <a:lnTo>
                      <a:pt x="9462" y="8297"/>
                    </a:lnTo>
                    <a:lnTo>
                      <a:pt x="10605" y="6987"/>
                    </a:lnTo>
                    <a:lnTo>
                      <a:pt x="11749" y="5677"/>
                    </a:lnTo>
                    <a:lnTo>
                      <a:pt x="12352" y="5033"/>
                    </a:lnTo>
                    <a:lnTo>
                      <a:pt x="12934" y="4388"/>
                    </a:lnTo>
                    <a:lnTo>
                      <a:pt x="13558" y="3764"/>
                    </a:lnTo>
                    <a:lnTo>
                      <a:pt x="14182" y="314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04" name="Google Shape;6204;p37"/>
              <p:cNvSpPr/>
              <p:nvPr/>
            </p:nvSpPr>
            <p:spPr>
              <a:xfrm>
                <a:off x="2564750" y="293725"/>
                <a:ext cx="922725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9" h="63315" fill="none" extrusionOk="0">
                    <a:moveTo>
                      <a:pt x="22041" y="1"/>
                    </a:moveTo>
                    <a:lnTo>
                      <a:pt x="22041" y="1"/>
                    </a:lnTo>
                    <a:lnTo>
                      <a:pt x="21417" y="22"/>
                    </a:lnTo>
                    <a:lnTo>
                      <a:pt x="20794" y="63"/>
                    </a:lnTo>
                    <a:lnTo>
                      <a:pt x="20170" y="167"/>
                    </a:lnTo>
                    <a:lnTo>
                      <a:pt x="19588" y="292"/>
                    </a:lnTo>
                    <a:lnTo>
                      <a:pt x="19588" y="292"/>
                    </a:lnTo>
                    <a:lnTo>
                      <a:pt x="19193" y="396"/>
                    </a:lnTo>
                    <a:lnTo>
                      <a:pt x="18798" y="541"/>
                    </a:lnTo>
                    <a:lnTo>
                      <a:pt x="18423" y="687"/>
                    </a:lnTo>
                    <a:lnTo>
                      <a:pt x="18049" y="853"/>
                    </a:lnTo>
                    <a:lnTo>
                      <a:pt x="17675" y="1040"/>
                    </a:lnTo>
                    <a:lnTo>
                      <a:pt x="17321" y="1248"/>
                    </a:lnTo>
                    <a:lnTo>
                      <a:pt x="16947" y="1477"/>
                    </a:lnTo>
                    <a:lnTo>
                      <a:pt x="16594" y="1747"/>
                    </a:lnTo>
                    <a:lnTo>
                      <a:pt x="16594" y="1747"/>
                    </a:lnTo>
                    <a:lnTo>
                      <a:pt x="16157" y="2059"/>
                    </a:lnTo>
                    <a:lnTo>
                      <a:pt x="15741" y="2413"/>
                    </a:lnTo>
                    <a:lnTo>
                      <a:pt x="14930" y="3120"/>
                    </a:lnTo>
                    <a:lnTo>
                      <a:pt x="14140" y="3848"/>
                    </a:lnTo>
                    <a:lnTo>
                      <a:pt x="13391" y="4596"/>
                    </a:lnTo>
                    <a:lnTo>
                      <a:pt x="12643" y="5386"/>
                    </a:lnTo>
                    <a:lnTo>
                      <a:pt x="11936" y="6176"/>
                    </a:lnTo>
                    <a:lnTo>
                      <a:pt x="10501" y="7777"/>
                    </a:lnTo>
                    <a:lnTo>
                      <a:pt x="10501" y="7777"/>
                    </a:lnTo>
                    <a:lnTo>
                      <a:pt x="9254" y="9233"/>
                    </a:lnTo>
                    <a:lnTo>
                      <a:pt x="8006" y="10709"/>
                    </a:lnTo>
                    <a:lnTo>
                      <a:pt x="6759" y="12165"/>
                    </a:lnTo>
                    <a:lnTo>
                      <a:pt x="5511" y="13620"/>
                    </a:lnTo>
                    <a:lnTo>
                      <a:pt x="5511" y="13620"/>
                    </a:lnTo>
                    <a:lnTo>
                      <a:pt x="4846" y="14369"/>
                    </a:lnTo>
                    <a:lnTo>
                      <a:pt x="4222" y="15138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2" y="17508"/>
                    </a:lnTo>
                    <a:lnTo>
                      <a:pt x="1831" y="18340"/>
                    </a:lnTo>
                    <a:lnTo>
                      <a:pt x="1290" y="19172"/>
                    </a:lnTo>
                    <a:lnTo>
                      <a:pt x="770" y="20045"/>
                    </a:lnTo>
                    <a:lnTo>
                      <a:pt x="770" y="20045"/>
                    </a:lnTo>
                    <a:lnTo>
                      <a:pt x="562" y="20461"/>
                    </a:lnTo>
                    <a:lnTo>
                      <a:pt x="375" y="20856"/>
                    </a:lnTo>
                    <a:lnTo>
                      <a:pt x="230" y="21272"/>
                    </a:lnTo>
                    <a:lnTo>
                      <a:pt x="126" y="21667"/>
                    </a:lnTo>
                    <a:lnTo>
                      <a:pt x="42" y="22062"/>
                    </a:lnTo>
                    <a:lnTo>
                      <a:pt x="1" y="22457"/>
                    </a:lnTo>
                    <a:lnTo>
                      <a:pt x="1" y="22852"/>
                    </a:lnTo>
                    <a:lnTo>
                      <a:pt x="22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2"/>
                    </a:lnTo>
                    <a:lnTo>
                      <a:pt x="375" y="24807"/>
                    </a:lnTo>
                    <a:lnTo>
                      <a:pt x="542" y="25181"/>
                    </a:lnTo>
                    <a:lnTo>
                      <a:pt x="729" y="25555"/>
                    </a:lnTo>
                    <a:lnTo>
                      <a:pt x="937" y="25929"/>
                    </a:lnTo>
                    <a:lnTo>
                      <a:pt x="1165" y="26304"/>
                    </a:lnTo>
                    <a:lnTo>
                      <a:pt x="1165" y="26304"/>
                    </a:lnTo>
                    <a:lnTo>
                      <a:pt x="1415" y="26678"/>
                    </a:lnTo>
                    <a:lnTo>
                      <a:pt x="1685" y="27031"/>
                    </a:lnTo>
                    <a:lnTo>
                      <a:pt x="1976" y="27385"/>
                    </a:lnTo>
                    <a:lnTo>
                      <a:pt x="2267" y="27718"/>
                    </a:lnTo>
                    <a:lnTo>
                      <a:pt x="2579" y="28030"/>
                    </a:lnTo>
                    <a:lnTo>
                      <a:pt x="2891" y="28341"/>
                    </a:lnTo>
                    <a:lnTo>
                      <a:pt x="3224" y="28633"/>
                    </a:lnTo>
                    <a:lnTo>
                      <a:pt x="3556" y="28903"/>
                    </a:lnTo>
                    <a:lnTo>
                      <a:pt x="4243" y="29443"/>
                    </a:lnTo>
                    <a:lnTo>
                      <a:pt x="4970" y="29963"/>
                    </a:lnTo>
                    <a:lnTo>
                      <a:pt x="5719" y="30442"/>
                    </a:lnTo>
                    <a:lnTo>
                      <a:pt x="6467" y="30899"/>
                    </a:lnTo>
                    <a:lnTo>
                      <a:pt x="6467" y="30899"/>
                    </a:lnTo>
                    <a:lnTo>
                      <a:pt x="7070" y="31211"/>
                    </a:lnTo>
                    <a:lnTo>
                      <a:pt x="7341" y="31336"/>
                    </a:lnTo>
                    <a:lnTo>
                      <a:pt x="7590" y="31440"/>
                    </a:lnTo>
                    <a:lnTo>
                      <a:pt x="7840" y="31523"/>
                    </a:lnTo>
                    <a:lnTo>
                      <a:pt x="8069" y="31585"/>
                    </a:lnTo>
                    <a:lnTo>
                      <a:pt x="8276" y="31627"/>
                    </a:lnTo>
                    <a:lnTo>
                      <a:pt x="8505" y="31627"/>
                    </a:lnTo>
                    <a:lnTo>
                      <a:pt x="8505" y="31627"/>
                    </a:lnTo>
                    <a:lnTo>
                      <a:pt x="8775" y="31606"/>
                    </a:lnTo>
                    <a:lnTo>
                      <a:pt x="9046" y="31564"/>
                    </a:lnTo>
                    <a:lnTo>
                      <a:pt x="9316" y="31460"/>
                    </a:lnTo>
                    <a:lnTo>
                      <a:pt x="9586" y="31315"/>
                    </a:lnTo>
                    <a:lnTo>
                      <a:pt x="9877" y="31128"/>
                    </a:lnTo>
                    <a:lnTo>
                      <a:pt x="10169" y="30920"/>
                    </a:lnTo>
                    <a:lnTo>
                      <a:pt x="10480" y="30649"/>
                    </a:lnTo>
                    <a:lnTo>
                      <a:pt x="10813" y="30338"/>
                    </a:lnTo>
                    <a:lnTo>
                      <a:pt x="10813" y="30338"/>
                    </a:lnTo>
                    <a:lnTo>
                      <a:pt x="11603" y="29568"/>
                    </a:lnTo>
                    <a:lnTo>
                      <a:pt x="12373" y="28757"/>
                    </a:lnTo>
                    <a:lnTo>
                      <a:pt x="13142" y="27967"/>
                    </a:lnTo>
                    <a:lnTo>
                      <a:pt x="13911" y="27135"/>
                    </a:lnTo>
                    <a:lnTo>
                      <a:pt x="15388" y="25472"/>
                    </a:lnTo>
                    <a:lnTo>
                      <a:pt x="16885" y="23829"/>
                    </a:lnTo>
                    <a:lnTo>
                      <a:pt x="16885" y="23829"/>
                    </a:lnTo>
                    <a:lnTo>
                      <a:pt x="17841" y="22727"/>
                    </a:lnTo>
                    <a:lnTo>
                      <a:pt x="18881" y="21542"/>
                    </a:lnTo>
                    <a:lnTo>
                      <a:pt x="18881" y="21542"/>
                    </a:lnTo>
                    <a:lnTo>
                      <a:pt x="18881" y="21916"/>
                    </a:lnTo>
                    <a:lnTo>
                      <a:pt x="18881" y="21916"/>
                    </a:lnTo>
                    <a:lnTo>
                      <a:pt x="18881" y="22000"/>
                    </a:lnTo>
                    <a:lnTo>
                      <a:pt x="18881" y="22000"/>
                    </a:lnTo>
                    <a:lnTo>
                      <a:pt x="17633" y="35058"/>
                    </a:lnTo>
                    <a:lnTo>
                      <a:pt x="17633" y="35058"/>
                    </a:lnTo>
                    <a:lnTo>
                      <a:pt x="17217" y="39403"/>
                    </a:lnTo>
                    <a:lnTo>
                      <a:pt x="16822" y="43770"/>
                    </a:lnTo>
                    <a:lnTo>
                      <a:pt x="16448" y="48136"/>
                    </a:lnTo>
                    <a:lnTo>
                      <a:pt x="16115" y="52503"/>
                    </a:lnTo>
                    <a:lnTo>
                      <a:pt x="16115" y="52503"/>
                    </a:lnTo>
                    <a:lnTo>
                      <a:pt x="16011" y="53813"/>
                    </a:lnTo>
                    <a:lnTo>
                      <a:pt x="15928" y="55143"/>
                    </a:lnTo>
                    <a:lnTo>
                      <a:pt x="15887" y="55809"/>
                    </a:lnTo>
                    <a:lnTo>
                      <a:pt x="15866" y="56474"/>
                    </a:lnTo>
                    <a:lnTo>
                      <a:pt x="15866" y="57139"/>
                    </a:lnTo>
                    <a:lnTo>
                      <a:pt x="15887" y="57805"/>
                    </a:lnTo>
                    <a:lnTo>
                      <a:pt x="15887" y="57805"/>
                    </a:lnTo>
                    <a:lnTo>
                      <a:pt x="15907" y="58221"/>
                    </a:lnTo>
                    <a:lnTo>
                      <a:pt x="15928" y="58637"/>
                    </a:lnTo>
                    <a:lnTo>
                      <a:pt x="15991" y="59052"/>
                    </a:lnTo>
                    <a:lnTo>
                      <a:pt x="16053" y="59468"/>
                    </a:lnTo>
                    <a:lnTo>
                      <a:pt x="16178" y="59863"/>
                    </a:lnTo>
                    <a:lnTo>
                      <a:pt x="16240" y="60071"/>
                    </a:lnTo>
                    <a:lnTo>
                      <a:pt x="16323" y="60258"/>
                    </a:lnTo>
                    <a:lnTo>
                      <a:pt x="16427" y="60425"/>
                    </a:lnTo>
                    <a:lnTo>
                      <a:pt x="16552" y="60612"/>
                    </a:lnTo>
                    <a:lnTo>
                      <a:pt x="16677" y="60778"/>
                    </a:lnTo>
                    <a:lnTo>
                      <a:pt x="16822" y="60945"/>
                    </a:lnTo>
                    <a:lnTo>
                      <a:pt x="16822" y="60945"/>
                    </a:lnTo>
                    <a:lnTo>
                      <a:pt x="17238" y="61340"/>
                    </a:lnTo>
                    <a:lnTo>
                      <a:pt x="17654" y="61693"/>
                    </a:lnTo>
                    <a:lnTo>
                      <a:pt x="18111" y="62005"/>
                    </a:lnTo>
                    <a:lnTo>
                      <a:pt x="18590" y="62275"/>
                    </a:lnTo>
                    <a:lnTo>
                      <a:pt x="19089" y="62483"/>
                    </a:lnTo>
                    <a:lnTo>
                      <a:pt x="19608" y="62670"/>
                    </a:lnTo>
                    <a:lnTo>
                      <a:pt x="20149" y="62816"/>
                    </a:lnTo>
                    <a:lnTo>
                      <a:pt x="20731" y="62899"/>
                    </a:lnTo>
                    <a:lnTo>
                      <a:pt x="20731" y="62899"/>
                    </a:lnTo>
                    <a:lnTo>
                      <a:pt x="21314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8"/>
                    </a:lnTo>
                    <a:lnTo>
                      <a:pt x="25534" y="63211"/>
                    </a:lnTo>
                    <a:lnTo>
                      <a:pt x="25534" y="63211"/>
                    </a:lnTo>
                    <a:lnTo>
                      <a:pt x="26720" y="63273"/>
                    </a:lnTo>
                    <a:lnTo>
                      <a:pt x="27302" y="63294"/>
                    </a:lnTo>
                    <a:lnTo>
                      <a:pt x="27905" y="63315"/>
                    </a:lnTo>
                    <a:lnTo>
                      <a:pt x="27905" y="63315"/>
                    </a:lnTo>
                    <a:lnTo>
                      <a:pt x="28570" y="63294"/>
                    </a:lnTo>
                    <a:lnTo>
                      <a:pt x="29236" y="63253"/>
                    </a:lnTo>
                    <a:lnTo>
                      <a:pt x="29901" y="63190"/>
                    </a:lnTo>
                    <a:lnTo>
                      <a:pt x="30587" y="63065"/>
                    </a:lnTo>
                    <a:lnTo>
                      <a:pt x="30587" y="63065"/>
                    </a:lnTo>
                    <a:lnTo>
                      <a:pt x="31065" y="62941"/>
                    </a:lnTo>
                    <a:lnTo>
                      <a:pt x="31544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8" y="62483"/>
                    </a:lnTo>
                    <a:lnTo>
                      <a:pt x="32375" y="62358"/>
                    </a:lnTo>
                    <a:lnTo>
                      <a:pt x="32562" y="62213"/>
                    </a:lnTo>
                    <a:lnTo>
                      <a:pt x="32750" y="62067"/>
                    </a:lnTo>
                    <a:lnTo>
                      <a:pt x="32916" y="61901"/>
                    </a:lnTo>
                    <a:lnTo>
                      <a:pt x="33082" y="61735"/>
                    </a:lnTo>
                    <a:lnTo>
                      <a:pt x="33249" y="61548"/>
                    </a:lnTo>
                    <a:lnTo>
                      <a:pt x="33394" y="61340"/>
                    </a:lnTo>
                    <a:lnTo>
                      <a:pt x="33540" y="61132"/>
                    </a:lnTo>
                    <a:lnTo>
                      <a:pt x="33664" y="60903"/>
                    </a:lnTo>
                    <a:lnTo>
                      <a:pt x="33664" y="60903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6" y="59635"/>
                    </a:lnTo>
                    <a:lnTo>
                      <a:pt x="34392" y="59198"/>
                    </a:lnTo>
                    <a:lnTo>
                      <a:pt x="34517" y="58761"/>
                    </a:lnTo>
                    <a:lnTo>
                      <a:pt x="34642" y="58304"/>
                    </a:lnTo>
                    <a:lnTo>
                      <a:pt x="34746" y="57846"/>
                    </a:lnTo>
                    <a:lnTo>
                      <a:pt x="34829" y="57389"/>
                    </a:lnTo>
                    <a:lnTo>
                      <a:pt x="34829" y="57389"/>
                    </a:lnTo>
                    <a:lnTo>
                      <a:pt x="35016" y="56183"/>
                    </a:lnTo>
                    <a:lnTo>
                      <a:pt x="35182" y="54956"/>
                    </a:lnTo>
                    <a:lnTo>
                      <a:pt x="35328" y="53750"/>
                    </a:lnTo>
                    <a:lnTo>
                      <a:pt x="35473" y="52544"/>
                    </a:lnTo>
                    <a:lnTo>
                      <a:pt x="35723" y="50091"/>
                    </a:lnTo>
                    <a:lnTo>
                      <a:pt x="35931" y="47658"/>
                    </a:lnTo>
                    <a:lnTo>
                      <a:pt x="36097" y="45225"/>
                    </a:lnTo>
                    <a:lnTo>
                      <a:pt x="36243" y="42772"/>
                    </a:lnTo>
                    <a:lnTo>
                      <a:pt x="36492" y="37885"/>
                    </a:lnTo>
                    <a:lnTo>
                      <a:pt x="36492" y="37885"/>
                    </a:lnTo>
                    <a:lnTo>
                      <a:pt x="36534" y="36783"/>
                    </a:lnTo>
                    <a:lnTo>
                      <a:pt x="36555" y="35702"/>
                    </a:lnTo>
                    <a:lnTo>
                      <a:pt x="36534" y="33519"/>
                    </a:lnTo>
                    <a:lnTo>
                      <a:pt x="36534" y="32438"/>
                    </a:lnTo>
                    <a:lnTo>
                      <a:pt x="36575" y="31336"/>
                    </a:lnTo>
                    <a:lnTo>
                      <a:pt x="36617" y="30254"/>
                    </a:lnTo>
                    <a:lnTo>
                      <a:pt x="36679" y="29714"/>
                    </a:lnTo>
                    <a:lnTo>
                      <a:pt x="36742" y="29173"/>
                    </a:lnTo>
                    <a:lnTo>
                      <a:pt x="36742" y="29173"/>
                    </a:lnTo>
                    <a:lnTo>
                      <a:pt x="36825" y="28279"/>
                    </a:lnTo>
                    <a:lnTo>
                      <a:pt x="36887" y="27385"/>
                    </a:lnTo>
                    <a:lnTo>
                      <a:pt x="36908" y="26491"/>
                    </a:lnTo>
                    <a:lnTo>
                      <a:pt x="36908" y="25597"/>
                    </a:lnTo>
                    <a:lnTo>
                      <a:pt x="36887" y="23809"/>
                    </a:lnTo>
                    <a:lnTo>
                      <a:pt x="36846" y="22020"/>
                    </a:lnTo>
                    <a:lnTo>
                      <a:pt x="36846" y="22020"/>
                    </a:lnTo>
                    <a:lnTo>
                      <a:pt x="36804" y="19837"/>
                    </a:lnTo>
                    <a:lnTo>
                      <a:pt x="36763" y="17633"/>
                    </a:lnTo>
                    <a:lnTo>
                      <a:pt x="36638" y="13246"/>
                    </a:lnTo>
                    <a:lnTo>
                      <a:pt x="36638" y="13246"/>
                    </a:lnTo>
                    <a:lnTo>
                      <a:pt x="36555" y="9815"/>
                    </a:lnTo>
                    <a:lnTo>
                      <a:pt x="36513" y="8089"/>
                    </a:lnTo>
                    <a:lnTo>
                      <a:pt x="36471" y="7216"/>
                    </a:lnTo>
                    <a:lnTo>
                      <a:pt x="36409" y="6363"/>
                    </a:lnTo>
                    <a:lnTo>
                      <a:pt x="36409" y="6363"/>
                    </a:lnTo>
                    <a:lnTo>
                      <a:pt x="36367" y="5948"/>
                    </a:lnTo>
                    <a:lnTo>
                      <a:pt x="36264" y="5511"/>
                    </a:lnTo>
                    <a:lnTo>
                      <a:pt x="36139" y="5074"/>
                    </a:lnTo>
                    <a:lnTo>
                      <a:pt x="35972" y="4638"/>
                    </a:lnTo>
                    <a:lnTo>
                      <a:pt x="35764" y="4201"/>
                    </a:lnTo>
                    <a:lnTo>
                      <a:pt x="35515" y="3785"/>
                    </a:lnTo>
                    <a:lnTo>
                      <a:pt x="35245" y="3369"/>
                    </a:lnTo>
                    <a:lnTo>
                      <a:pt x="34933" y="2974"/>
                    </a:lnTo>
                    <a:lnTo>
                      <a:pt x="34600" y="2621"/>
                    </a:lnTo>
                    <a:lnTo>
                      <a:pt x="34247" y="2267"/>
                    </a:lnTo>
                    <a:lnTo>
                      <a:pt x="33852" y="1955"/>
                    </a:lnTo>
                    <a:lnTo>
                      <a:pt x="33415" y="1664"/>
                    </a:lnTo>
                    <a:lnTo>
                      <a:pt x="32978" y="1436"/>
                    </a:lnTo>
                    <a:lnTo>
                      <a:pt x="32750" y="1332"/>
                    </a:lnTo>
                    <a:lnTo>
                      <a:pt x="32521" y="1248"/>
                    </a:lnTo>
                    <a:lnTo>
                      <a:pt x="32271" y="1165"/>
                    </a:lnTo>
                    <a:lnTo>
                      <a:pt x="32022" y="1082"/>
                    </a:lnTo>
                    <a:lnTo>
                      <a:pt x="31772" y="1040"/>
                    </a:lnTo>
                    <a:lnTo>
                      <a:pt x="31523" y="999"/>
                    </a:lnTo>
                    <a:lnTo>
                      <a:pt x="31523" y="999"/>
                    </a:lnTo>
                    <a:lnTo>
                      <a:pt x="29319" y="729"/>
                    </a:lnTo>
                    <a:lnTo>
                      <a:pt x="27135" y="437"/>
                    </a:lnTo>
                    <a:lnTo>
                      <a:pt x="26033" y="313"/>
                    </a:lnTo>
                    <a:lnTo>
                      <a:pt x="24931" y="188"/>
                    </a:lnTo>
                    <a:lnTo>
                      <a:pt x="23829" y="84"/>
                    </a:lnTo>
                    <a:lnTo>
                      <a:pt x="22727" y="22"/>
                    </a:lnTo>
                    <a:lnTo>
                      <a:pt x="22727" y="22"/>
                    </a:lnTo>
                    <a:lnTo>
                      <a:pt x="2204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05" name="Google Shape;6205;p37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extrusionOk="0">
                    <a:moveTo>
                      <a:pt x="11874" y="0"/>
                    </a:move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195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06" name="Google Shape;6206;p37"/>
              <p:cNvSpPr/>
              <p:nvPr/>
            </p:nvSpPr>
            <p:spPr>
              <a:xfrm>
                <a:off x="2659875" y="508950"/>
                <a:ext cx="30100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5" fill="none" extrusionOk="0">
                    <a:moveTo>
                      <a:pt x="11874" y="0"/>
                    </a:moveTo>
                    <a:lnTo>
                      <a:pt x="11874" y="0"/>
                    </a:lnTo>
                    <a:lnTo>
                      <a:pt x="11749" y="21"/>
                    </a:lnTo>
                    <a:lnTo>
                      <a:pt x="11645" y="83"/>
                    </a:lnTo>
                    <a:lnTo>
                      <a:pt x="11437" y="208"/>
                    </a:lnTo>
                    <a:lnTo>
                      <a:pt x="11437" y="208"/>
                    </a:lnTo>
                    <a:lnTo>
                      <a:pt x="10959" y="520"/>
                    </a:lnTo>
                    <a:lnTo>
                      <a:pt x="10501" y="832"/>
                    </a:lnTo>
                    <a:lnTo>
                      <a:pt x="10065" y="1206"/>
                    </a:lnTo>
                    <a:lnTo>
                      <a:pt x="9649" y="1580"/>
                    </a:lnTo>
                    <a:lnTo>
                      <a:pt x="9649" y="1580"/>
                    </a:lnTo>
                    <a:lnTo>
                      <a:pt x="8443" y="2724"/>
                    </a:lnTo>
                    <a:lnTo>
                      <a:pt x="7258" y="3888"/>
                    </a:lnTo>
                    <a:lnTo>
                      <a:pt x="6093" y="5094"/>
                    </a:lnTo>
                    <a:lnTo>
                      <a:pt x="4970" y="6321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8" y="10168"/>
                    </a:lnTo>
                    <a:lnTo>
                      <a:pt x="750" y="11498"/>
                    </a:lnTo>
                    <a:lnTo>
                      <a:pt x="750" y="11498"/>
                    </a:lnTo>
                    <a:lnTo>
                      <a:pt x="417" y="11977"/>
                    </a:lnTo>
                    <a:lnTo>
                      <a:pt x="271" y="12205"/>
                    </a:lnTo>
                    <a:lnTo>
                      <a:pt x="126" y="12476"/>
                    </a:lnTo>
                    <a:lnTo>
                      <a:pt x="126" y="12476"/>
                    </a:lnTo>
                    <a:lnTo>
                      <a:pt x="63" y="12580"/>
                    </a:lnTo>
                    <a:lnTo>
                      <a:pt x="22" y="12704"/>
                    </a:lnTo>
                    <a:lnTo>
                      <a:pt x="1" y="12808"/>
                    </a:lnTo>
                    <a:lnTo>
                      <a:pt x="1" y="12933"/>
                    </a:lnTo>
                    <a:lnTo>
                      <a:pt x="22" y="13058"/>
                    </a:lnTo>
                    <a:lnTo>
                      <a:pt x="63" y="13162"/>
                    </a:lnTo>
                    <a:lnTo>
                      <a:pt x="147" y="13266"/>
                    </a:lnTo>
                    <a:lnTo>
                      <a:pt x="250" y="13349"/>
                    </a:lnTo>
                    <a:lnTo>
                      <a:pt x="250" y="13349"/>
                    </a:lnTo>
                    <a:lnTo>
                      <a:pt x="334" y="13411"/>
                    </a:lnTo>
                    <a:lnTo>
                      <a:pt x="438" y="13453"/>
                    </a:lnTo>
                    <a:lnTo>
                      <a:pt x="521" y="13474"/>
                    </a:lnTo>
                    <a:lnTo>
                      <a:pt x="625" y="13495"/>
                    </a:lnTo>
                    <a:lnTo>
                      <a:pt x="625" y="13495"/>
                    </a:lnTo>
                    <a:lnTo>
                      <a:pt x="750" y="13474"/>
                    </a:lnTo>
                    <a:lnTo>
                      <a:pt x="895" y="13432"/>
                    </a:lnTo>
                    <a:lnTo>
                      <a:pt x="1020" y="13370"/>
                    </a:lnTo>
                    <a:lnTo>
                      <a:pt x="1145" y="13287"/>
                    </a:lnTo>
                    <a:lnTo>
                      <a:pt x="1145" y="13287"/>
                    </a:lnTo>
                    <a:lnTo>
                      <a:pt x="1394" y="13058"/>
                    </a:lnTo>
                    <a:lnTo>
                      <a:pt x="1623" y="12808"/>
                    </a:lnTo>
                    <a:lnTo>
                      <a:pt x="1623" y="12808"/>
                    </a:lnTo>
                    <a:lnTo>
                      <a:pt x="9961" y="3161"/>
                    </a:lnTo>
                    <a:lnTo>
                      <a:pt x="9961" y="3161"/>
                    </a:lnTo>
                    <a:lnTo>
                      <a:pt x="10397" y="2641"/>
                    </a:lnTo>
                    <a:lnTo>
                      <a:pt x="10834" y="2079"/>
                    </a:lnTo>
                    <a:lnTo>
                      <a:pt x="11250" y="1518"/>
                    </a:lnTo>
                    <a:lnTo>
                      <a:pt x="11624" y="915"/>
                    </a:lnTo>
                    <a:lnTo>
                      <a:pt x="11624" y="915"/>
                    </a:lnTo>
                    <a:lnTo>
                      <a:pt x="11770" y="728"/>
                    </a:lnTo>
                    <a:lnTo>
                      <a:pt x="11894" y="520"/>
                    </a:lnTo>
                    <a:lnTo>
                      <a:pt x="11936" y="416"/>
                    </a:lnTo>
                    <a:lnTo>
                      <a:pt x="11998" y="291"/>
                    </a:lnTo>
                    <a:lnTo>
                      <a:pt x="12019" y="166"/>
                    </a:lnTo>
                    <a:lnTo>
                      <a:pt x="12040" y="42"/>
                    </a:lnTo>
                    <a:lnTo>
                      <a:pt x="12040" y="42"/>
                    </a:lnTo>
                    <a:lnTo>
                      <a:pt x="11957" y="0"/>
                    </a:lnTo>
                    <a:lnTo>
                      <a:pt x="11874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07" name="Google Shape;6207;p37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extrusionOk="0">
                    <a:moveTo>
                      <a:pt x="1851" y="1"/>
                    </a:move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08" name="Google Shape;6208;p37"/>
              <p:cNvSpPr/>
              <p:nvPr/>
            </p:nvSpPr>
            <p:spPr>
              <a:xfrm>
                <a:off x="3310700" y="1456050"/>
                <a:ext cx="54075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1437" fill="none" extrusionOk="0">
                    <a:moveTo>
                      <a:pt x="1851" y="1"/>
                    </a:moveTo>
                    <a:lnTo>
                      <a:pt x="1851" y="1"/>
                    </a:lnTo>
                    <a:lnTo>
                      <a:pt x="1664" y="208"/>
                    </a:lnTo>
                    <a:lnTo>
                      <a:pt x="1560" y="375"/>
                    </a:lnTo>
                    <a:lnTo>
                      <a:pt x="1477" y="541"/>
                    </a:lnTo>
                    <a:lnTo>
                      <a:pt x="1414" y="749"/>
                    </a:lnTo>
                    <a:lnTo>
                      <a:pt x="1414" y="749"/>
                    </a:lnTo>
                    <a:lnTo>
                      <a:pt x="1144" y="1893"/>
                    </a:lnTo>
                    <a:lnTo>
                      <a:pt x="915" y="3057"/>
                    </a:lnTo>
                    <a:lnTo>
                      <a:pt x="728" y="4201"/>
                    </a:lnTo>
                    <a:lnTo>
                      <a:pt x="562" y="5365"/>
                    </a:lnTo>
                    <a:lnTo>
                      <a:pt x="416" y="6530"/>
                    </a:lnTo>
                    <a:lnTo>
                      <a:pt x="292" y="7694"/>
                    </a:lnTo>
                    <a:lnTo>
                      <a:pt x="21" y="10023"/>
                    </a:lnTo>
                    <a:lnTo>
                      <a:pt x="21" y="10023"/>
                    </a:lnTo>
                    <a:lnTo>
                      <a:pt x="1" y="10251"/>
                    </a:lnTo>
                    <a:lnTo>
                      <a:pt x="21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2" y="11166"/>
                    </a:lnTo>
                    <a:lnTo>
                      <a:pt x="396" y="11249"/>
                    </a:lnTo>
                    <a:lnTo>
                      <a:pt x="479" y="11312"/>
                    </a:lnTo>
                    <a:lnTo>
                      <a:pt x="562" y="11374"/>
                    </a:lnTo>
                    <a:lnTo>
                      <a:pt x="687" y="11416"/>
                    </a:lnTo>
                    <a:lnTo>
                      <a:pt x="791" y="11437"/>
                    </a:lnTo>
                    <a:lnTo>
                      <a:pt x="791" y="11437"/>
                    </a:lnTo>
                    <a:lnTo>
                      <a:pt x="874" y="11437"/>
                    </a:lnTo>
                    <a:lnTo>
                      <a:pt x="874" y="11437"/>
                    </a:lnTo>
                    <a:lnTo>
                      <a:pt x="978" y="11437"/>
                    </a:lnTo>
                    <a:lnTo>
                      <a:pt x="1082" y="11395"/>
                    </a:lnTo>
                    <a:lnTo>
                      <a:pt x="1186" y="11374"/>
                    </a:lnTo>
                    <a:lnTo>
                      <a:pt x="1269" y="11312"/>
                    </a:lnTo>
                    <a:lnTo>
                      <a:pt x="1414" y="11166"/>
                    </a:lnTo>
                    <a:lnTo>
                      <a:pt x="1560" y="11000"/>
                    </a:lnTo>
                    <a:lnTo>
                      <a:pt x="1560" y="11000"/>
                    </a:lnTo>
                    <a:lnTo>
                      <a:pt x="1622" y="10854"/>
                    </a:lnTo>
                    <a:lnTo>
                      <a:pt x="1706" y="10709"/>
                    </a:lnTo>
                    <a:lnTo>
                      <a:pt x="1747" y="10563"/>
                    </a:lnTo>
                    <a:lnTo>
                      <a:pt x="1789" y="10418"/>
                    </a:lnTo>
                    <a:lnTo>
                      <a:pt x="1851" y="10106"/>
                    </a:lnTo>
                    <a:lnTo>
                      <a:pt x="1872" y="9773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1" y="5573"/>
                    </a:lnTo>
                    <a:lnTo>
                      <a:pt x="2121" y="5573"/>
                    </a:lnTo>
                    <a:lnTo>
                      <a:pt x="2142" y="4887"/>
                    </a:lnTo>
                    <a:lnTo>
                      <a:pt x="2163" y="4201"/>
                    </a:lnTo>
                    <a:lnTo>
                      <a:pt x="2142" y="3515"/>
                    </a:lnTo>
                    <a:lnTo>
                      <a:pt x="2142" y="2828"/>
                    </a:lnTo>
                    <a:lnTo>
                      <a:pt x="2101" y="2121"/>
                    </a:lnTo>
                    <a:lnTo>
                      <a:pt x="2038" y="1435"/>
                    </a:lnTo>
                    <a:lnTo>
                      <a:pt x="1955" y="728"/>
                    </a:lnTo>
                    <a:lnTo>
                      <a:pt x="185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09" name="Google Shape;6209;p37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079" y="0"/>
                    </a:move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24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10" name="Google Shape;6210;p37"/>
              <p:cNvSpPr/>
              <p:nvPr/>
            </p:nvSpPr>
            <p:spPr>
              <a:xfrm>
                <a:off x="2983225" y="42110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fill="none" extrusionOk="0">
                    <a:moveTo>
                      <a:pt x="2246" y="0"/>
                    </a:moveTo>
                    <a:lnTo>
                      <a:pt x="2246" y="0"/>
                    </a:lnTo>
                    <a:lnTo>
                      <a:pt x="2079" y="0"/>
                    </a:lnTo>
                    <a:lnTo>
                      <a:pt x="1913" y="42"/>
                    </a:lnTo>
                    <a:lnTo>
                      <a:pt x="1747" y="62"/>
                    </a:lnTo>
                    <a:lnTo>
                      <a:pt x="1580" y="125"/>
                    </a:lnTo>
                    <a:lnTo>
                      <a:pt x="1248" y="270"/>
                    </a:lnTo>
                    <a:lnTo>
                      <a:pt x="936" y="458"/>
                    </a:lnTo>
                    <a:lnTo>
                      <a:pt x="665" y="665"/>
                    </a:lnTo>
                    <a:lnTo>
                      <a:pt x="416" y="894"/>
                    </a:lnTo>
                    <a:lnTo>
                      <a:pt x="229" y="1123"/>
                    </a:lnTo>
                    <a:lnTo>
                      <a:pt x="146" y="1248"/>
                    </a:lnTo>
                    <a:lnTo>
                      <a:pt x="83" y="1352"/>
                    </a:lnTo>
                    <a:lnTo>
                      <a:pt x="83" y="1352"/>
                    </a:lnTo>
                    <a:lnTo>
                      <a:pt x="42" y="1497"/>
                    </a:lnTo>
                    <a:lnTo>
                      <a:pt x="21" y="1622"/>
                    </a:lnTo>
                    <a:lnTo>
                      <a:pt x="0" y="1767"/>
                    </a:lnTo>
                    <a:lnTo>
                      <a:pt x="0" y="1892"/>
                    </a:lnTo>
                    <a:lnTo>
                      <a:pt x="21" y="2017"/>
                    </a:lnTo>
                    <a:lnTo>
                      <a:pt x="83" y="2142"/>
                    </a:lnTo>
                    <a:lnTo>
                      <a:pt x="146" y="2246"/>
                    </a:lnTo>
                    <a:lnTo>
                      <a:pt x="250" y="2370"/>
                    </a:lnTo>
                    <a:lnTo>
                      <a:pt x="250" y="2370"/>
                    </a:lnTo>
                    <a:lnTo>
                      <a:pt x="354" y="2454"/>
                    </a:lnTo>
                    <a:lnTo>
                      <a:pt x="478" y="2516"/>
                    </a:lnTo>
                    <a:lnTo>
                      <a:pt x="624" y="2558"/>
                    </a:lnTo>
                    <a:lnTo>
                      <a:pt x="749" y="2578"/>
                    </a:lnTo>
                    <a:lnTo>
                      <a:pt x="749" y="2578"/>
                    </a:lnTo>
                    <a:lnTo>
                      <a:pt x="957" y="2558"/>
                    </a:lnTo>
                    <a:lnTo>
                      <a:pt x="1144" y="2495"/>
                    </a:lnTo>
                    <a:lnTo>
                      <a:pt x="1144" y="2495"/>
                    </a:lnTo>
                    <a:lnTo>
                      <a:pt x="1268" y="2433"/>
                    </a:lnTo>
                    <a:lnTo>
                      <a:pt x="1393" y="2329"/>
                    </a:lnTo>
                    <a:lnTo>
                      <a:pt x="1497" y="2225"/>
                    </a:lnTo>
                    <a:lnTo>
                      <a:pt x="1622" y="2100"/>
                    </a:lnTo>
                    <a:lnTo>
                      <a:pt x="1851" y="1788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1" y="686"/>
                    </a:lnTo>
                    <a:lnTo>
                      <a:pt x="2433" y="499"/>
                    </a:lnTo>
                    <a:lnTo>
                      <a:pt x="2474" y="333"/>
                    </a:lnTo>
                    <a:lnTo>
                      <a:pt x="2474" y="166"/>
                    </a:lnTo>
                    <a:lnTo>
                      <a:pt x="2474" y="21"/>
                    </a:lnTo>
                    <a:lnTo>
                      <a:pt x="2474" y="21"/>
                    </a:lnTo>
                    <a:lnTo>
                      <a:pt x="2246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11" name="Google Shape;6211;p37"/>
              <p:cNvSpPr/>
              <p:nvPr/>
            </p:nvSpPr>
            <p:spPr>
              <a:xfrm>
                <a:off x="2601675" y="319725"/>
                <a:ext cx="815625" cy="1488800"/>
              </a:xfrm>
              <a:custGeom>
                <a:avLst/>
                <a:gdLst/>
                <a:ahLst/>
                <a:cxnLst/>
                <a:rect l="l" t="t" r="r" b="b"/>
                <a:pathLst>
                  <a:path w="32625" h="59552" extrusionOk="0">
                    <a:moveTo>
                      <a:pt x="20211" y="0"/>
                    </a:moveTo>
                    <a:lnTo>
                      <a:pt x="19649" y="21"/>
                    </a:lnTo>
                    <a:lnTo>
                      <a:pt x="19088" y="84"/>
                    </a:lnTo>
                    <a:lnTo>
                      <a:pt x="18547" y="188"/>
                    </a:lnTo>
                    <a:lnTo>
                      <a:pt x="18215" y="271"/>
                    </a:lnTo>
                    <a:lnTo>
                      <a:pt x="17882" y="375"/>
                    </a:lnTo>
                    <a:lnTo>
                      <a:pt x="17570" y="500"/>
                    </a:lnTo>
                    <a:lnTo>
                      <a:pt x="17237" y="666"/>
                    </a:lnTo>
                    <a:lnTo>
                      <a:pt x="16926" y="832"/>
                    </a:lnTo>
                    <a:lnTo>
                      <a:pt x="16634" y="1019"/>
                    </a:lnTo>
                    <a:lnTo>
                      <a:pt x="16323" y="1227"/>
                    </a:lnTo>
                    <a:lnTo>
                      <a:pt x="16031" y="1456"/>
                    </a:lnTo>
                    <a:lnTo>
                      <a:pt x="15096" y="2267"/>
                    </a:lnTo>
                    <a:lnTo>
                      <a:pt x="14202" y="3099"/>
                    </a:lnTo>
                    <a:lnTo>
                      <a:pt x="13349" y="3972"/>
                    </a:lnTo>
                    <a:lnTo>
                      <a:pt x="12517" y="4845"/>
                    </a:lnTo>
                    <a:lnTo>
                      <a:pt x="11686" y="5760"/>
                    </a:lnTo>
                    <a:lnTo>
                      <a:pt x="10875" y="6654"/>
                    </a:lnTo>
                    <a:lnTo>
                      <a:pt x="9274" y="8505"/>
                    </a:lnTo>
                    <a:lnTo>
                      <a:pt x="7735" y="10293"/>
                    </a:lnTo>
                    <a:lnTo>
                      <a:pt x="6217" y="12102"/>
                    </a:lnTo>
                    <a:lnTo>
                      <a:pt x="3202" y="15741"/>
                    </a:lnTo>
                    <a:lnTo>
                      <a:pt x="2391" y="16718"/>
                    </a:lnTo>
                    <a:lnTo>
                      <a:pt x="2017" y="17217"/>
                    </a:lnTo>
                    <a:lnTo>
                      <a:pt x="1622" y="17737"/>
                    </a:lnTo>
                    <a:lnTo>
                      <a:pt x="1269" y="18236"/>
                    </a:lnTo>
                    <a:lnTo>
                      <a:pt x="915" y="18776"/>
                    </a:lnTo>
                    <a:lnTo>
                      <a:pt x="582" y="19317"/>
                    </a:lnTo>
                    <a:lnTo>
                      <a:pt x="291" y="19878"/>
                    </a:lnTo>
                    <a:lnTo>
                      <a:pt x="208" y="20045"/>
                    </a:lnTo>
                    <a:lnTo>
                      <a:pt x="125" y="20232"/>
                    </a:lnTo>
                    <a:lnTo>
                      <a:pt x="83" y="20398"/>
                    </a:lnTo>
                    <a:lnTo>
                      <a:pt x="42" y="20565"/>
                    </a:lnTo>
                    <a:lnTo>
                      <a:pt x="0" y="20731"/>
                    </a:lnTo>
                    <a:lnTo>
                      <a:pt x="0" y="20897"/>
                    </a:lnTo>
                    <a:lnTo>
                      <a:pt x="0" y="21043"/>
                    </a:lnTo>
                    <a:lnTo>
                      <a:pt x="21" y="21209"/>
                    </a:lnTo>
                    <a:lnTo>
                      <a:pt x="63" y="21355"/>
                    </a:lnTo>
                    <a:lnTo>
                      <a:pt x="104" y="21521"/>
                    </a:lnTo>
                    <a:lnTo>
                      <a:pt x="167" y="21667"/>
                    </a:lnTo>
                    <a:lnTo>
                      <a:pt x="229" y="21812"/>
                    </a:lnTo>
                    <a:lnTo>
                      <a:pt x="416" y="22103"/>
                    </a:lnTo>
                    <a:lnTo>
                      <a:pt x="645" y="22394"/>
                    </a:lnTo>
                    <a:lnTo>
                      <a:pt x="1289" y="23060"/>
                    </a:lnTo>
                    <a:lnTo>
                      <a:pt x="1934" y="23725"/>
                    </a:lnTo>
                    <a:lnTo>
                      <a:pt x="2578" y="24370"/>
                    </a:lnTo>
                    <a:lnTo>
                      <a:pt x="3244" y="24993"/>
                    </a:lnTo>
                    <a:lnTo>
                      <a:pt x="3930" y="25617"/>
                    </a:lnTo>
                    <a:lnTo>
                      <a:pt x="4637" y="26199"/>
                    </a:lnTo>
                    <a:lnTo>
                      <a:pt x="5365" y="26782"/>
                    </a:lnTo>
                    <a:lnTo>
                      <a:pt x="6113" y="27322"/>
                    </a:lnTo>
                    <a:lnTo>
                      <a:pt x="6446" y="27551"/>
                    </a:lnTo>
                    <a:lnTo>
                      <a:pt x="6737" y="27697"/>
                    </a:lnTo>
                    <a:lnTo>
                      <a:pt x="6883" y="27738"/>
                    </a:lnTo>
                    <a:lnTo>
                      <a:pt x="7007" y="27780"/>
                    </a:lnTo>
                    <a:lnTo>
                      <a:pt x="7236" y="27780"/>
                    </a:lnTo>
                    <a:lnTo>
                      <a:pt x="7361" y="27759"/>
                    </a:lnTo>
                    <a:lnTo>
                      <a:pt x="7486" y="27717"/>
                    </a:lnTo>
                    <a:lnTo>
                      <a:pt x="7590" y="27655"/>
                    </a:lnTo>
                    <a:lnTo>
                      <a:pt x="7714" y="27572"/>
                    </a:lnTo>
                    <a:lnTo>
                      <a:pt x="7943" y="27343"/>
                    </a:lnTo>
                    <a:lnTo>
                      <a:pt x="8213" y="27052"/>
                    </a:lnTo>
                    <a:lnTo>
                      <a:pt x="9149" y="25908"/>
                    </a:lnTo>
                    <a:lnTo>
                      <a:pt x="10126" y="24806"/>
                    </a:lnTo>
                    <a:lnTo>
                      <a:pt x="11083" y="23704"/>
                    </a:lnTo>
                    <a:lnTo>
                      <a:pt x="12081" y="22602"/>
                    </a:lnTo>
                    <a:lnTo>
                      <a:pt x="13079" y="21521"/>
                    </a:lnTo>
                    <a:lnTo>
                      <a:pt x="14098" y="20461"/>
                    </a:lnTo>
                    <a:lnTo>
                      <a:pt x="15117" y="19400"/>
                    </a:lnTo>
                    <a:lnTo>
                      <a:pt x="16135" y="18340"/>
                    </a:lnTo>
                    <a:lnTo>
                      <a:pt x="17799" y="16635"/>
                    </a:lnTo>
                    <a:lnTo>
                      <a:pt x="17986" y="16468"/>
                    </a:lnTo>
                    <a:lnTo>
                      <a:pt x="18069" y="16385"/>
                    </a:lnTo>
                    <a:lnTo>
                      <a:pt x="18173" y="16323"/>
                    </a:lnTo>
                    <a:lnTo>
                      <a:pt x="18277" y="16281"/>
                    </a:lnTo>
                    <a:lnTo>
                      <a:pt x="18402" y="16260"/>
                    </a:lnTo>
                    <a:lnTo>
                      <a:pt x="18506" y="16260"/>
                    </a:lnTo>
                    <a:lnTo>
                      <a:pt x="18651" y="16302"/>
                    </a:lnTo>
                    <a:lnTo>
                      <a:pt x="18755" y="16364"/>
                    </a:lnTo>
                    <a:lnTo>
                      <a:pt x="18838" y="16448"/>
                    </a:lnTo>
                    <a:lnTo>
                      <a:pt x="18880" y="16531"/>
                    </a:lnTo>
                    <a:lnTo>
                      <a:pt x="18901" y="16635"/>
                    </a:lnTo>
                    <a:lnTo>
                      <a:pt x="18922" y="16843"/>
                    </a:lnTo>
                    <a:lnTo>
                      <a:pt x="18922" y="17051"/>
                    </a:lnTo>
                    <a:lnTo>
                      <a:pt x="18922" y="18090"/>
                    </a:lnTo>
                    <a:lnTo>
                      <a:pt x="18922" y="18610"/>
                    </a:lnTo>
                    <a:lnTo>
                      <a:pt x="18901" y="19130"/>
                    </a:lnTo>
                    <a:lnTo>
                      <a:pt x="18776" y="20710"/>
                    </a:lnTo>
                    <a:lnTo>
                      <a:pt x="18506" y="23975"/>
                    </a:lnTo>
                    <a:lnTo>
                      <a:pt x="18235" y="27218"/>
                    </a:lnTo>
                    <a:lnTo>
                      <a:pt x="17653" y="33602"/>
                    </a:lnTo>
                    <a:lnTo>
                      <a:pt x="17092" y="39964"/>
                    </a:lnTo>
                    <a:lnTo>
                      <a:pt x="16655" y="45287"/>
                    </a:lnTo>
                    <a:lnTo>
                      <a:pt x="16239" y="50589"/>
                    </a:lnTo>
                    <a:lnTo>
                      <a:pt x="16115" y="52253"/>
                    </a:lnTo>
                    <a:lnTo>
                      <a:pt x="15990" y="53916"/>
                    </a:lnTo>
                    <a:lnTo>
                      <a:pt x="15948" y="54748"/>
                    </a:lnTo>
                    <a:lnTo>
                      <a:pt x="15927" y="55559"/>
                    </a:lnTo>
                    <a:lnTo>
                      <a:pt x="15927" y="56391"/>
                    </a:lnTo>
                    <a:lnTo>
                      <a:pt x="15990" y="57222"/>
                    </a:lnTo>
                    <a:lnTo>
                      <a:pt x="16011" y="57534"/>
                    </a:lnTo>
                    <a:lnTo>
                      <a:pt x="16073" y="57805"/>
                    </a:lnTo>
                    <a:lnTo>
                      <a:pt x="16156" y="58012"/>
                    </a:lnTo>
                    <a:lnTo>
                      <a:pt x="16198" y="58096"/>
                    </a:lnTo>
                    <a:lnTo>
                      <a:pt x="16260" y="58179"/>
                    </a:lnTo>
                    <a:lnTo>
                      <a:pt x="16343" y="58262"/>
                    </a:lnTo>
                    <a:lnTo>
                      <a:pt x="16426" y="58324"/>
                    </a:lnTo>
                    <a:lnTo>
                      <a:pt x="16614" y="58428"/>
                    </a:lnTo>
                    <a:lnTo>
                      <a:pt x="16863" y="58511"/>
                    </a:lnTo>
                    <a:lnTo>
                      <a:pt x="17175" y="58574"/>
                    </a:lnTo>
                    <a:lnTo>
                      <a:pt x="18527" y="58761"/>
                    </a:lnTo>
                    <a:lnTo>
                      <a:pt x="19899" y="58948"/>
                    </a:lnTo>
                    <a:lnTo>
                      <a:pt x="21022" y="59114"/>
                    </a:lnTo>
                    <a:lnTo>
                      <a:pt x="22145" y="59260"/>
                    </a:lnTo>
                    <a:lnTo>
                      <a:pt x="23288" y="59364"/>
                    </a:lnTo>
                    <a:lnTo>
                      <a:pt x="24411" y="59468"/>
                    </a:lnTo>
                    <a:lnTo>
                      <a:pt x="25534" y="59530"/>
                    </a:lnTo>
                    <a:lnTo>
                      <a:pt x="26677" y="59551"/>
                    </a:lnTo>
                    <a:lnTo>
                      <a:pt x="27821" y="59530"/>
                    </a:lnTo>
                    <a:lnTo>
                      <a:pt x="28944" y="59468"/>
                    </a:lnTo>
                    <a:lnTo>
                      <a:pt x="29152" y="59447"/>
                    </a:lnTo>
                    <a:lnTo>
                      <a:pt x="29360" y="59406"/>
                    </a:lnTo>
                    <a:lnTo>
                      <a:pt x="29547" y="59364"/>
                    </a:lnTo>
                    <a:lnTo>
                      <a:pt x="29713" y="59302"/>
                    </a:lnTo>
                    <a:lnTo>
                      <a:pt x="29879" y="59239"/>
                    </a:lnTo>
                    <a:lnTo>
                      <a:pt x="30046" y="59156"/>
                    </a:lnTo>
                    <a:lnTo>
                      <a:pt x="30171" y="59073"/>
                    </a:lnTo>
                    <a:lnTo>
                      <a:pt x="30316" y="58969"/>
                    </a:lnTo>
                    <a:lnTo>
                      <a:pt x="30441" y="58865"/>
                    </a:lnTo>
                    <a:lnTo>
                      <a:pt x="30566" y="58740"/>
                    </a:lnTo>
                    <a:lnTo>
                      <a:pt x="30670" y="58595"/>
                    </a:lnTo>
                    <a:lnTo>
                      <a:pt x="30753" y="58449"/>
                    </a:lnTo>
                    <a:lnTo>
                      <a:pt x="30836" y="58283"/>
                    </a:lnTo>
                    <a:lnTo>
                      <a:pt x="30919" y="58116"/>
                    </a:lnTo>
                    <a:lnTo>
                      <a:pt x="30981" y="57929"/>
                    </a:lnTo>
                    <a:lnTo>
                      <a:pt x="31044" y="57721"/>
                    </a:lnTo>
                    <a:lnTo>
                      <a:pt x="31169" y="57160"/>
                    </a:lnTo>
                    <a:lnTo>
                      <a:pt x="31293" y="56599"/>
                    </a:lnTo>
                    <a:lnTo>
                      <a:pt x="31397" y="56016"/>
                    </a:lnTo>
                    <a:lnTo>
                      <a:pt x="31460" y="55455"/>
                    </a:lnTo>
                    <a:lnTo>
                      <a:pt x="31584" y="54145"/>
                    </a:lnTo>
                    <a:lnTo>
                      <a:pt x="31688" y="52856"/>
                    </a:lnTo>
                    <a:lnTo>
                      <a:pt x="31751" y="51546"/>
                    </a:lnTo>
                    <a:lnTo>
                      <a:pt x="31813" y="50257"/>
                    </a:lnTo>
                    <a:lnTo>
                      <a:pt x="31917" y="47637"/>
                    </a:lnTo>
                    <a:lnTo>
                      <a:pt x="31979" y="45038"/>
                    </a:lnTo>
                    <a:lnTo>
                      <a:pt x="32187" y="38571"/>
                    </a:lnTo>
                    <a:lnTo>
                      <a:pt x="32375" y="32105"/>
                    </a:lnTo>
                    <a:lnTo>
                      <a:pt x="32520" y="26345"/>
                    </a:lnTo>
                    <a:lnTo>
                      <a:pt x="32624" y="20585"/>
                    </a:lnTo>
                    <a:lnTo>
                      <a:pt x="32624" y="19463"/>
                    </a:lnTo>
                    <a:lnTo>
                      <a:pt x="32603" y="18340"/>
                    </a:lnTo>
                    <a:lnTo>
                      <a:pt x="32499" y="16115"/>
                    </a:lnTo>
                    <a:lnTo>
                      <a:pt x="32437" y="15013"/>
                    </a:lnTo>
                    <a:lnTo>
                      <a:pt x="32395" y="13890"/>
                    </a:lnTo>
                    <a:lnTo>
                      <a:pt x="32375" y="12788"/>
                    </a:lnTo>
                    <a:lnTo>
                      <a:pt x="32395" y="11665"/>
                    </a:lnTo>
                    <a:lnTo>
                      <a:pt x="32416" y="10542"/>
                    </a:lnTo>
                    <a:lnTo>
                      <a:pt x="32395" y="9420"/>
                    </a:lnTo>
                    <a:lnTo>
                      <a:pt x="32354" y="8297"/>
                    </a:lnTo>
                    <a:lnTo>
                      <a:pt x="32291" y="7195"/>
                    </a:lnTo>
                    <a:lnTo>
                      <a:pt x="32187" y="6072"/>
                    </a:lnTo>
                    <a:lnTo>
                      <a:pt x="32083" y="4949"/>
                    </a:lnTo>
                    <a:lnTo>
                      <a:pt x="31834" y="2724"/>
                    </a:lnTo>
                    <a:lnTo>
                      <a:pt x="31792" y="2454"/>
                    </a:lnTo>
                    <a:lnTo>
                      <a:pt x="31709" y="2225"/>
                    </a:lnTo>
                    <a:lnTo>
                      <a:pt x="31605" y="2017"/>
                    </a:lnTo>
                    <a:lnTo>
                      <a:pt x="31480" y="1830"/>
                    </a:lnTo>
                    <a:lnTo>
                      <a:pt x="31314" y="1664"/>
                    </a:lnTo>
                    <a:lnTo>
                      <a:pt x="31127" y="1539"/>
                    </a:lnTo>
                    <a:lnTo>
                      <a:pt x="30898" y="1456"/>
                    </a:lnTo>
                    <a:lnTo>
                      <a:pt x="30649" y="1373"/>
                    </a:lnTo>
                    <a:lnTo>
                      <a:pt x="29755" y="1186"/>
                    </a:lnTo>
                    <a:lnTo>
                      <a:pt x="29297" y="1102"/>
                    </a:lnTo>
                    <a:lnTo>
                      <a:pt x="28861" y="1019"/>
                    </a:lnTo>
                    <a:lnTo>
                      <a:pt x="26844" y="707"/>
                    </a:lnTo>
                    <a:lnTo>
                      <a:pt x="24848" y="416"/>
                    </a:lnTo>
                    <a:lnTo>
                      <a:pt x="23829" y="292"/>
                    </a:lnTo>
                    <a:lnTo>
                      <a:pt x="22831" y="188"/>
                    </a:lnTo>
                    <a:lnTo>
                      <a:pt x="21812" y="84"/>
                    </a:lnTo>
                    <a:lnTo>
                      <a:pt x="20793" y="21"/>
                    </a:lnTo>
                    <a:lnTo>
                      <a:pt x="202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12" name="Google Shape;6212;p37"/>
              <p:cNvSpPr/>
              <p:nvPr/>
            </p:nvSpPr>
            <p:spPr>
              <a:xfrm>
                <a:off x="2568925" y="287500"/>
                <a:ext cx="922700" cy="1582875"/>
              </a:xfrm>
              <a:custGeom>
                <a:avLst/>
                <a:gdLst/>
                <a:ahLst/>
                <a:cxnLst/>
                <a:rect l="l" t="t" r="r" b="b"/>
                <a:pathLst>
                  <a:path w="36908" h="63315" extrusionOk="0">
                    <a:moveTo>
                      <a:pt x="21521" y="1289"/>
                    </a:moveTo>
                    <a:lnTo>
                      <a:pt x="22103" y="1310"/>
                    </a:lnTo>
                    <a:lnTo>
                      <a:pt x="23122" y="1373"/>
                    </a:lnTo>
                    <a:lnTo>
                      <a:pt x="24141" y="1477"/>
                    </a:lnTo>
                    <a:lnTo>
                      <a:pt x="25139" y="1581"/>
                    </a:lnTo>
                    <a:lnTo>
                      <a:pt x="26158" y="1705"/>
                    </a:lnTo>
                    <a:lnTo>
                      <a:pt x="28154" y="1996"/>
                    </a:lnTo>
                    <a:lnTo>
                      <a:pt x="30171" y="2308"/>
                    </a:lnTo>
                    <a:lnTo>
                      <a:pt x="30607" y="2391"/>
                    </a:lnTo>
                    <a:lnTo>
                      <a:pt x="31065" y="2475"/>
                    </a:lnTo>
                    <a:lnTo>
                      <a:pt x="31959" y="2662"/>
                    </a:lnTo>
                    <a:lnTo>
                      <a:pt x="32208" y="2745"/>
                    </a:lnTo>
                    <a:lnTo>
                      <a:pt x="32437" y="2828"/>
                    </a:lnTo>
                    <a:lnTo>
                      <a:pt x="32624" y="2953"/>
                    </a:lnTo>
                    <a:lnTo>
                      <a:pt x="32790" y="3119"/>
                    </a:lnTo>
                    <a:lnTo>
                      <a:pt x="32915" y="3306"/>
                    </a:lnTo>
                    <a:lnTo>
                      <a:pt x="33019" y="3514"/>
                    </a:lnTo>
                    <a:lnTo>
                      <a:pt x="33102" y="3743"/>
                    </a:lnTo>
                    <a:lnTo>
                      <a:pt x="33144" y="4013"/>
                    </a:lnTo>
                    <a:lnTo>
                      <a:pt x="33393" y="6238"/>
                    </a:lnTo>
                    <a:lnTo>
                      <a:pt x="33497" y="7361"/>
                    </a:lnTo>
                    <a:lnTo>
                      <a:pt x="33601" y="8484"/>
                    </a:lnTo>
                    <a:lnTo>
                      <a:pt x="33664" y="9586"/>
                    </a:lnTo>
                    <a:lnTo>
                      <a:pt x="33705" y="10709"/>
                    </a:lnTo>
                    <a:lnTo>
                      <a:pt x="33726" y="11831"/>
                    </a:lnTo>
                    <a:lnTo>
                      <a:pt x="33705" y="12954"/>
                    </a:lnTo>
                    <a:lnTo>
                      <a:pt x="33685" y="14077"/>
                    </a:lnTo>
                    <a:lnTo>
                      <a:pt x="33705" y="15179"/>
                    </a:lnTo>
                    <a:lnTo>
                      <a:pt x="33747" y="16302"/>
                    </a:lnTo>
                    <a:lnTo>
                      <a:pt x="33809" y="17404"/>
                    </a:lnTo>
                    <a:lnTo>
                      <a:pt x="33913" y="19629"/>
                    </a:lnTo>
                    <a:lnTo>
                      <a:pt x="33934" y="20752"/>
                    </a:lnTo>
                    <a:lnTo>
                      <a:pt x="33934" y="21874"/>
                    </a:lnTo>
                    <a:lnTo>
                      <a:pt x="33830" y="27634"/>
                    </a:lnTo>
                    <a:lnTo>
                      <a:pt x="33685" y="33394"/>
                    </a:lnTo>
                    <a:lnTo>
                      <a:pt x="33497" y="39860"/>
                    </a:lnTo>
                    <a:lnTo>
                      <a:pt x="33289" y="46327"/>
                    </a:lnTo>
                    <a:lnTo>
                      <a:pt x="33227" y="48926"/>
                    </a:lnTo>
                    <a:lnTo>
                      <a:pt x="33123" y="51546"/>
                    </a:lnTo>
                    <a:lnTo>
                      <a:pt x="33061" y="52835"/>
                    </a:lnTo>
                    <a:lnTo>
                      <a:pt x="32998" y="54145"/>
                    </a:lnTo>
                    <a:lnTo>
                      <a:pt x="32894" y="55434"/>
                    </a:lnTo>
                    <a:lnTo>
                      <a:pt x="32770" y="56744"/>
                    </a:lnTo>
                    <a:lnTo>
                      <a:pt x="32707" y="57305"/>
                    </a:lnTo>
                    <a:lnTo>
                      <a:pt x="32603" y="57888"/>
                    </a:lnTo>
                    <a:lnTo>
                      <a:pt x="32479" y="58449"/>
                    </a:lnTo>
                    <a:lnTo>
                      <a:pt x="32354" y="59010"/>
                    </a:lnTo>
                    <a:lnTo>
                      <a:pt x="32291" y="59218"/>
                    </a:lnTo>
                    <a:lnTo>
                      <a:pt x="32229" y="59405"/>
                    </a:lnTo>
                    <a:lnTo>
                      <a:pt x="32146" y="59572"/>
                    </a:lnTo>
                    <a:lnTo>
                      <a:pt x="32063" y="59738"/>
                    </a:lnTo>
                    <a:lnTo>
                      <a:pt x="31980" y="59884"/>
                    </a:lnTo>
                    <a:lnTo>
                      <a:pt x="31876" y="60029"/>
                    </a:lnTo>
                    <a:lnTo>
                      <a:pt x="31751" y="60154"/>
                    </a:lnTo>
                    <a:lnTo>
                      <a:pt x="31626" y="60258"/>
                    </a:lnTo>
                    <a:lnTo>
                      <a:pt x="31481" y="60362"/>
                    </a:lnTo>
                    <a:lnTo>
                      <a:pt x="31356" y="60445"/>
                    </a:lnTo>
                    <a:lnTo>
                      <a:pt x="31189" y="60528"/>
                    </a:lnTo>
                    <a:lnTo>
                      <a:pt x="31023" y="60591"/>
                    </a:lnTo>
                    <a:lnTo>
                      <a:pt x="30857" y="60653"/>
                    </a:lnTo>
                    <a:lnTo>
                      <a:pt x="30670" y="60695"/>
                    </a:lnTo>
                    <a:lnTo>
                      <a:pt x="30462" y="60736"/>
                    </a:lnTo>
                    <a:lnTo>
                      <a:pt x="30254" y="60757"/>
                    </a:lnTo>
                    <a:lnTo>
                      <a:pt x="29131" y="60819"/>
                    </a:lnTo>
                    <a:lnTo>
                      <a:pt x="27987" y="60840"/>
                    </a:lnTo>
                    <a:lnTo>
                      <a:pt x="26844" y="60819"/>
                    </a:lnTo>
                    <a:lnTo>
                      <a:pt x="25721" y="60757"/>
                    </a:lnTo>
                    <a:lnTo>
                      <a:pt x="24598" y="60653"/>
                    </a:lnTo>
                    <a:lnTo>
                      <a:pt x="23455" y="60549"/>
                    </a:lnTo>
                    <a:lnTo>
                      <a:pt x="22332" y="60403"/>
                    </a:lnTo>
                    <a:lnTo>
                      <a:pt x="21209" y="60237"/>
                    </a:lnTo>
                    <a:lnTo>
                      <a:pt x="19837" y="60050"/>
                    </a:lnTo>
                    <a:lnTo>
                      <a:pt x="18485" y="59863"/>
                    </a:lnTo>
                    <a:lnTo>
                      <a:pt x="18173" y="59800"/>
                    </a:lnTo>
                    <a:lnTo>
                      <a:pt x="17924" y="59717"/>
                    </a:lnTo>
                    <a:lnTo>
                      <a:pt x="17736" y="59613"/>
                    </a:lnTo>
                    <a:lnTo>
                      <a:pt x="17653" y="59551"/>
                    </a:lnTo>
                    <a:lnTo>
                      <a:pt x="17570" y="59468"/>
                    </a:lnTo>
                    <a:lnTo>
                      <a:pt x="17508" y="59385"/>
                    </a:lnTo>
                    <a:lnTo>
                      <a:pt x="17466" y="59301"/>
                    </a:lnTo>
                    <a:lnTo>
                      <a:pt x="17383" y="59094"/>
                    </a:lnTo>
                    <a:lnTo>
                      <a:pt x="17321" y="58823"/>
                    </a:lnTo>
                    <a:lnTo>
                      <a:pt x="17300" y="58511"/>
                    </a:lnTo>
                    <a:lnTo>
                      <a:pt x="17237" y="57680"/>
                    </a:lnTo>
                    <a:lnTo>
                      <a:pt x="17237" y="56848"/>
                    </a:lnTo>
                    <a:lnTo>
                      <a:pt x="17258" y="56037"/>
                    </a:lnTo>
                    <a:lnTo>
                      <a:pt x="17300" y="55205"/>
                    </a:lnTo>
                    <a:lnTo>
                      <a:pt x="17425" y="53542"/>
                    </a:lnTo>
                    <a:lnTo>
                      <a:pt x="17549" y="51878"/>
                    </a:lnTo>
                    <a:lnTo>
                      <a:pt x="17965" y="46576"/>
                    </a:lnTo>
                    <a:lnTo>
                      <a:pt x="18402" y="41253"/>
                    </a:lnTo>
                    <a:lnTo>
                      <a:pt x="18963" y="34891"/>
                    </a:lnTo>
                    <a:lnTo>
                      <a:pt x="19545" y="28507"/>
                    </a:lnTo>
                    <a:lnTo>
                      <a:pt x="19816" y="25264"/>
                    </a:lnTo>
                    <a:lnTo>
                      <a:pt x="20086" y="21999"/>
                    </a:lnTo>
                    <a:lnTo>
                      <a:pt x="20211" y="20419"/>
                    </a:lnTo>
                    <a:lnTo>
                      <a:pt x="20232" y="19899"/>
                    </a:lnTo>
                    <a:lnTo>
                      <a:pt x="20232" y="19379"/>
                    </a:lnTo>
                    <a:lnTo>
                      <a:pt x="20232" y="18340"/>
                    </a:lnTo>
                    <a:lnTo>
                      <a:pt x="20232" y="18132"/>
                    </a:lnTo>
                    <a:lnTo>
                      <a:pt x="20211" y="17924"/>
                    </a:lnTo>
                    <a:lnTo>
                      <a:pt x="20190" y="17820"/>
                    </a:lnTo>
                    <a:lnTo>
                      <a:pt x="20148" y="17737"/>
                    </a:lnTo>
                    <a:lnTo>
                      <a:pt x="20065" y="17653"/>
                    </a:lnTo>
                    <a:lnTo>
                      <a:pt x="19961" y="17591"/>
                    </a:lnTo>
                    <a:lnTo>
                      <a:pt x="19816" y="17549"/>
                    </a:lnTo>
                    <a:lnTo>
                      <a:pt x="19712" y="17549"/>
                    </a:lnTo>
                    <a:lnTo>
                      <a:pt x="19587" y="17570"/>
                    </a:lnTo>
                    <a:lnTo>
                      <a:pt x="19483" y="17612"/>
                    </a:lnTo>
                    <a:lnTo>
                      <a:pt x="19379" y="17674"/>
                    </a:lnTo>
                    <a:lnTo>
                      <a:pt x="19296" y="17757"/>
                    </a:lnTo>
                    <a:lnTo>
                      <a:pt x="19109" y="17924"/>
                    </a:lnTo>
                    <a:lnTo>
                      <a:pt x="17445" y="19629"/>
                    </a:lnTo>
                    <a:lnTo>
                      <a:pt x="16427" y="20689"/>
                    </a:lnTo>
                    <a:lnTo>
                      <a:pt x="15408" y="21750"/>
                    </a:lnTo>
                    <a:lnTo>
                      <a:pt x="14389" y="22810"/>
                    </a:lnTo>
                    <a:lnTo>
                      <a:pt x="13391" y="23891"/>
                    </a:lnTo>
                    <a:lnTo>
                      <a:pt x="12393" y="24993"/>
                    </a:lnTo>
                    <a:lnTo>
                      <a:pt x="11436" y="26095"/>
                    </a:lnTo>
                    <a:lnTo>
                      <a:pt x="10459" y="27197"/>
                    </a:lnTo>
                    <a:lnTo>
                      <a:pt x="9523" y="28341"/>
                    </a:lnTo>
                    <a:lnTo>
                      <a:pt x="9253" y="28632"/>
                    </a:lnTo>
                    <a:lnTo>
                      <a:pt x="9024" y="28861"/>
                    </a:lnTo>
                    <a:lnTo>
                      <a:pt x="8900" y="28944"/>
                    </a:lnTo>
                    <a:lnTo>
                      <a:pt x="8796" y="29006"/>
                    </a:lnTo>
                    <a:lnTo>
                      <a:pt x="8671" y="29048"/>
                    </a:lnTo>
                    <a:lnTo>
                      <a:pt x="8546" y="29069"/>
                    </a:lnTo>
                    <a:lnTo>
                      <a:pt x="8317" y="29069"/>
                    </a:lnTo>
                    <a:lnTo>
                      <a:pt x="8193" y="29027"/>
                    </a:lnTo>
                    <a:lnTo>
                      <a:pt x="8047" y="28986"/>
                    </a:lnTo>
                    <a:lnTo>
                      <a:pt x="7756" y="28840"/>
                    </a:lnTo>
                    <a:lnTo>
                      <a:pt x="7423" y="28611"/>
                    </a:lnTo>
                    <a:lnTo>
                      <a:pt x="6675" y="28071"/>
                    </a:lnTo>
                    <a:lnTo>
                      <a:pt x="5947" y="27488"/>
                    </a:lnTo>
                    <a:lnTo>
                      <a:pt x="5240" y="26906"/>
                    </a:lnTo>
                    <a:lnTo>
                      <a:pt x="4554" y="26282"/>
                    </a:lnTo>
                    <a:lnTo>
                      <a:pt x="3888" y="25659"/>
                    </a:lnTo>
                    <a:lnTo>
                      <a:pt x="3244" y="25014"/>
                    </a:lnTo>
                    <a:lnTo>
                      <a:pt x="2599" y="24349"/>
                    </a:lnTo>
                    <a:lnTo>
                      <a:pt x="1955" y="23683"/>
                    </a:lnTo>
                    <a:lnTo>
                      <a:pt x="1726" y="23392"/>
                    </a:lnTo>
                    <a:lnTo>
                      <a:pt x="1539" y="23101"/>
                    </a:lnTo>
                    <a:lnTo>
                      <a:pt x="1477" y="22956"/>
                    </a:lnTo>
                    <a:lnTo>
                      <a:pt x="1414" y="22810"/>
                    </a:lnTo>
                    <a:lnTo>
                      <a:pt x="1373" y="22644"/>
                    </a:lnTo>
                    <a:lnTo>
                      <a:pt x="1331" y="22498"/>
                    </a:lnTo>
                    <a:lnTo>
                      <a:pt x="1310" y="22332"/>
                    </a:lnTo>
                    <a:lnTo>
                      <a:pt x="1310" y="22186"/>
                    </a:lnTo>
                    <a:lnTo>
                      <a:pt x="1310" y="22020"/>
                    </a:lnTo>
                    <a:lnTo>
                      <a:pt x="1352" y="21854"/>
                    </a:lnTo>
                    <a:lnTo>
                      <a:pt x="1393" y="21687"/>
                    </a:lnTo>
                    <a:lnTo>
                      <a:pt x="1435" y="21521"/>
                    </a:lnTo>
                    <a:lnTo>
                      <a:pt x="1518" y="21334"/>
                    </a:lnTo>
                    <a:lnTo>
                      <a:pt x="1601" y="21167"/>
                    </a:lnTo>
                    <a:lnTo>
                      <a:pt x="1892" y="20606"/>
                    </a:lnTo>
                    <a:lnTo>
                      <a:pt x="2225" y="20065"/>
                    </a:lnTo>
                    <a:lnTo>
                      <a:pt x="2579" y="19525"/>
                    </a:lnTo>
                    <a:lnTo>
                      <a:pt x="2932" y="19026"/>
                    </a:lnTo>
                    <a:lnTo>
                      <a:pt x="3327" y="18506"/>
                    </a:lnTo>
                    <a:lnTo>
                      <a:pt x="3701" y="18007"/>
                    </a:lnTo>
                    <a:lnTo>
                      <a:pt x="4512" y="17030"/>
                    </a:lnTo>
                    <a:lnTo>
                      <a:pt x="7527" y="13391"/>
                    </a:lnTo>
                    <a:lnTo>
                      <a:pt x="9045" y="11582"/>
                    </a:lnTo>
                    <a:lnTo>
                      <a:pt x="10584" y="9794"/>
                    </a:lnTo>
                    <a:lnTo>
                      <a:pt x="12185" y="7943"/>
                    </a:lnTo>
                    <a:lnTo>
                      <a:pt x="12996" y="7049"/>
                    </a:lnTo>
                    <a:lnTo>
                      <a:pt x="13827" y="6134"/>
                    </a:lnTo>
                    <a:lnTo>
                      <a:pt x="14659" y="5261"/>
                    </a:lnTo>
                    <a:lnTo>
                      <a:pt x="15512" y="4388"/>
                    </a:lnTo>
                    <a:lnTo>
                      <a:pt x="16406" y="3556"/>
                    </a:lnTo>
                    <a:lnTo>
                      <a:pt x="17341" y="2745"/>
                    </a:lnTo>
                    <a:lnTo>
                      <a:pt x="17633" y="2516"/>
                    </a:lnTo>
                    <a:lnTo>
                      <a:pt x="17944" y="2308"/>
                    </a:lnTo>
                    <a:lnTo>
                      <a:pt x="18236" y="2121"/>
                    </a:lnTo>
                    <a:lnTo>
                      <a:pt x="18547" y="1955"/>
                    </a:lnTo>
                    <a:lnTo>
                      <a:pt x="18880" y="1789"/>
                    </a:lnTo>
                    <a:lnTo>
                      <a:pt x="19192" y="1664"/>
                    </a:lnTo>
                    <a:lnTo>
                      <a:pt x="19525" y="1560"/>
                    </a:lnTo>
                    <a:lnTo>
                      <a:pt x="19857" y="1477"/>
                    </a:lnTo>
                    <a:lnTo>
                      <a:pt x="20398" y="1373"/>
                    </a:lnTo>
                    <a:lnTo>
                      <a:pt x="20959" y="1310"/>
                    </a:lnTo>
                    <a:lnTo>
                      <a:pt x="21521" y="1289"/>
                    </a:lnTo>
                    <a:close/>
                    <a:moveTo>
                      <a:pt x="21521" y="0"/>
                    </a:moveTo>
                    <a:lnTo>
                      <a:pt x="21126" y="42"/>
                    </a:lnTo>
                    <a:lnTo>
                      <a:pt x="20731" y="83"/>
                    </a:lnTo>
                    <a:lnTo>
                      <a:pt x="20336" y="125"/>
                    </a:lnTo>
                    <a:lnTo>
                      <a:pt x="19961" y="208"/>
                    </a:lnTo>
                    <a:lnTo>
                      <a:pt x="19587" y="291"/>
                    </a:lnTo>
                    <a:lnTo>
                      <a:pt x="19192" y="395"/>
                    </a:lnTo>
                    <a:lnTo>
                      <a:pt x="18797" y="541"/>
                    </a:lnTo>
                    <a:lnTo>
                      <a:pt x="18423" y="686"/>
                    </a:lnTo>
                    <a:lnTo>
                      <a:pt x="18048" y="853"/>
                    </a:lnTo>
                    <a:lnTo>
                      <a:pt x="17674" y="1040"/>
                    </a:lnTo>
                    <a:lnTo>
                      <a:pt x="17321" y="1248"/>
                    </a:lnTo>
                    <a:lnTo>
                      <a:pt x="16946" y="1477"/>
                    </a:lnTo>
                    <a:lnTo>
                      <a:pt x="16593" y="1747"/>
                    </a:lnTo>
                    <a:lnTo>
                      <a:pt x="16156" y="2059"/>
                    </a:lnTo>
                    <a:lnTo>
                      <a:pt x="15740" y="2412"/>
                    </a:lnTo>
                    <a:lnTo>
                      <a:pt x="14929" y="3119"/>
                    </a:lnTo>
                    <a:lnTo>
                      <a:pt x="14139" y="3847"/>
                    </a:lnTo>
                    <a:lnTo>
                      <a:pt x="13391" y="4596"/>
                    </a:lnTo>
                    <a:lnTo>
                      <a:pt x="12642" y="5386"/>
                    </a:lnTo>
                    <a:lnTo>
                      <a:pt x="11935" y="6176"/>
                    </a:lnTo>
                    <a:lnTo>
                      <a:pt x="10501" y="7777"/>
                    </a:lnTo>
                    <a:lnTo>
                      <a:pt x="9253" y="9232"/>
                    </a:lnTo>
                    <a:lnTo>
                      <a:pt x="8005" y="10709"/>
                    </a:lnTo>
                    <a:lnTo>
                      <a:pt x="6758" y="12164"/>
                    </a:lnTo>
                    <a:lnTo>
                      <a:pt x="5510" y="13620"/>
                    </a:lnTo>
                    <a:lnTo>
                      <a:pt x="4845" y="14368"/>
                    </a:lnTo>
                    <a:lnTo>
                      <a:pt x="4221" y="15137"/>
                    </a:lnTo>
                    <a:lnTo>
                      <a:pt x="3577" y="15928"/>
                    </a:lnTo>
                    <a:lnTo>
                      <a:pt x="2974" y="16718"/>
                    </a:lnTo>
                    <a:lnTo>
                      <a:pt x="2391" y="17508"/>
                    </a:lnTo>
                    <a:lnTo>
                      <a:pt x="1830" y="18340"/>
                    </a:lnTo>
                    <a:lnTo>
                      <a:pt x="1289" y="19171"/>
                    </a:lnTo>
                    <a:lnTo>
                      <a:pt x="770" y="20045"/>
                    </a:lnTo>
                    <a:lnTo>
                      <a:pt x="562" y="20460"/>
                    </a:lnTo>
                    <a:lnTo>
                      <a:pt x="375" y="20856"/>
                    </a:lnTo>
                    <a:lnTo>
                      <a:pt x="229" y="21271"/>
                    </a:lnTo>
                    <a:lnTo>
                      <a:pt x="125" y="21666"/>
                    </a:lnTo>
                    <a:lnTo>
                      <a:pt x="42" y="22061"/>
                    </a:lnTo>
                    <a:lnTo>
                      <a:pt x="0" y="22457"/>
                    </a:lnTo>
                    <a:lnTo>
                      <a:pt x="0" y="22852"/>
                    </a:lnTo>
                    <a:lnTo>
                      <a:pt x="21" y="23247"/>
                    </a:lnTo>
                    <a:lnTo>
                      <a:pt x="63" y="23642"/>
                    </a:lnTo>
                    <a:lnTo>
                      <a:pt x="146" y="24037"/>
                    </a:lnTo>
                    <a:lnTo>
                      <a:pt x="250" y="24411"/>
                    </a:lnTo>
                    <a:lnTo>
                      <a:pt x="375" y="24806"/>
                    </a:lnTo>
                    <a:lnTo>
                      <a:pt x="541" y="25180"/>
                    </a:lnTo>
                    <a:lnTo>
                      <a:pt x="728" y="25555"/>
                    </a:lnTo>
                    <a:lnTo>
                      <a:pt x="936" y="25929"/>
                    </a:lnTo>
                    <a:lnTo>
                      <a:pt x="1165" y="26303"/>
                    </a:lnTo>
                    <a:lnTo>
                      <a:pt x="1414" y="26678"/>
                    </a:lnTo>
                    <a:lnTo>
                      <a:pt x="1684" y="27031"/>
                    </a:lnTo>
                    <a:lnTo>
                      <a:pt x="1976" y="27384"/>
                    </a:lnTo>
                    <a:lnTo>
                      <a:pt x="2267" y="27717"/>
                    </a:lnTo>
                    <a:lnTo>
                      <a:pt x="2579" y="28029"/>
                    </a:lnTo>
                    <a:lnTo>
                      <a:pt x="2890" y="28341"/>
                    </a:lnTo>
                    <a:lnTo>
                      <a:pt x="3223" y="28632"/>
                    </a:lnTo>
                    <a:lnTo>
                      <a:pt x="3556" y="28902"/>
                    </a:lnTo>
                    <a:lnTo>
                      <a:pt x="4242" y="29443"/>
                    </a:lnTo>
                    <a:lnTo>
                      <a:pt x="4970" y="29963"/>
                    </a:lnTo>
                    <a:lnTo>
                      <a:pt x="5718" y="30441"/>
                    </a:lnTo>
                    <a:lnTo>
                      <a:pt x="6467" y="30898"/>
                    </a:lnTo>
                    <a:lnTo>
                      <a:pt x="6820" y="31086"/>
                    </a:lnTo>
                    <a:lnTo>
                      <a:pt x="7153" y="31252"/>
                    </a:lnTo>
                    <a:lnTo>
                      <a:pt x="7444" y="31397"/>
                    </a:lnTo>
                    <a:lnTo>
                      <a:pt x="7735" y="31501"/>
                    </a:lnTo>
                    <a:lnTo>
                      <a:pt x="8005" y="31585"/>
                    </a:lnTo>
                    <a:lnTo>
                      <a:pt x="8255" y="31626"/>
                    </a:lnTo>
                    <a:lnTo>
                      <a:pt x="8754" y="31626"/>
                    </a:lnTo>
                    <a:lnTo>
                      <a:pt x="9004" y="31564"/>
                    </a:lnTo>
                    <a:lnTo>
                      <a:pt x="9232" y="31481"/>
                    </a:lnTo>
                    <a:lnTo>
                      <a:pt x="9482" y="31377"/>
                    </a:lnTo>
                    <a:lnTo>
                      <a:pt x="9710" y="31231"/>
                    </a:lnTo>
                    <a:lnTo>
                      <a:pt x="9981" y="31065"/>
                    </a:lnTo>
                    <a:lnTo>
                      <a:pt x="10230" y="30857"/>
                    </a:lnTo>
                    <a:lnTo>
                      <a:pt x="10521" y="30607"/>
                    </a:lnTo>
                    <a:lnTo>
                      <a:pt x="10812" y="30337"/>
                    </a:lnTo>
                    <a:lnTo>
                      <a:pt x="11603" y="29568"/>
                    </a:lnTo>
                    <a:lnTo>
                      <a:pt x="12372" y="28757"/>
                    </a:lnTo>
                    <a:lnTo>
                      <a:pt x="13141" y="27967"/>
                    </a:lnTo>
                    <a:lnTo>
                      <a:pt x="13911" y="27135"/>
                    </a:lnTo>
                    <a:lnTo>
                      <a:pt x="15387" y="25472"/>
                    </a:lnTo>
                    <a:lnTo>
                      <a:pt x="16884" y="23829"/>
                    </a:lnTo>
                    <a:lnTo>
                      <a:pt x="17840" y="22727"/>
                    </a:lnTo>
                    <a:lnTo>
                      <a:pt x="18880" y="21542"/>
                    </a:lnTo>
                    <a:lnTo>
                      <a:pt x="18880" y="21916"/>
                    </a:lnTo>
                    <a:lnTo>
                      <a:pt x="18880" y="21999"/>
                    </a:lnTo>
                    <a:lnTo>
                      <a:pt x="17633" y="35057"/>
                    </a:lnTo>
                    <a:lnTo>
                      <a:pt x="17217" y="39403"/>
                    </a:lnTo>
                    <a:lnTo>
                      <a:pt x="16822" y="43769"/>
                    </a:lnTo>
                    <a:lnTo>
                      <a:pt x="16447" y="48136"/>
                    </a:lnTo>
                    <a:lnTo>
                      <a:pt x="16115" y="52502"/>
                    </a:lnTo>
                    <a:lnTo>
                      <a:pt x="16011" y="53812"/>
                    </a:lnTo>
                    <a:lnTo>
                      <a:pt x="15928" y="55143"/>
                    </a:lnTo>
                    <a:lnTo>
                      <a:pt x="15886" y="55808"/>
                    </a:lnTo>
                    <a:lnTo>
                      <a:pt x="15865" y="56474"/>
                    </a:lnTo>
                    <a:lnTo>
                      <a:pt x="15865" y="57139"/>
                    </a:lnTo>
                    <a:lnTo>
                      <a:pt x="15886" y="57804"/>
                    </a:lnTo>
                    <a:lnTo>
                      <a:pt x="15907" y="58220"/>
                    </a:lnTo>
                    <a:lnTo>
                      <a:pt x="15928" y="58636"/>
                    </a:lnTo>
                    <a:lnTo>
                      <a:pt x="15990" y="59052"/>
                    </a:lnTo>
                    <a:lnTo>
                      <a:pt x="16052" y="59468"/>
                    </a:lnTo>
                    <a:lnTo>
                      <a:pt x="16177" y="59863"/>
                    </a:lnTo>
                    <a:lnTo>
                      <a:pt x="16239" y="60071"/>
                    </a:lnTo>
                    <a:lnTo>
                      <a:pt x="16323" y="60258"/>
                    </a:lnTo>
                    <a:lnTo>
                      <a:pt x="16427" y="60424"/>
                    </a:lnTo>
                    <a:lnTo>
                      <a:pt x="16551" y="60611"/>
                    </a:lnTo>
                    <a:lnTo>
                      <a:pt x="16676" y="60778"/>
                    </a:lnTo>
                    <a:lnTo>
                      <a:pt x="16822" y="60944"/>
                    </a:lnTo>
                    <a:lnTo>
                      <a:pt x="17237" y="61339"/>
                    </a:lnTo>
                    <a:lnTo>
                      <a:pt x="17653" y="61693"/>
                    </a:lnTo>
                    <a:lnTo>
                      <a:pt x="18111" y="62004"/>
                    </a:lnTo>
                    <a:lnTo>
                      <a:pt x="18589" y="62275"/>
                    </a:lnTo>
                    <a:lnTo>
                      <a:pt x="19088" y="62483"/>
                    </a:lnTo>
                    <a:lnTo>
                      <a:pt x="19608" y="62670"/>
                    </a:lnTo>
                    <a:lnTo>
                      <a:pt x="20148" y="62815"/>
                    </a:lnTo>
                    <a:lnTo>
                      <a:pt x="20731" y="62899"/>
                    </a:lnTo>
                    <a:lnTo>
                      <a:pt x="21313" y="62961"/>
                    </a:lnTo>
                    <a:lnTo>
                      <a:pt x="21916" y="63003"/>
                    </a:lnTo>
                    <a:lnTo>
                      <a:pt x="23122" y="63086"/>
                    </a:lnTo>
                    <a:lnTo>
                      <a:pt x="24328" y="63127"/>
                    </a:lnTo>
                    <a:lnTo>
                      <a:pt x="25534" y="63210"/>
                    </a:lnTo>
                    <a:lnTo>
                      <a:pt x="26802" y="63273"/>
                    </a:lnTo>
                    <a:lnTo>
                      <a:pt x="27426" y="63294"/>
                    </a:lnTo>
                    <a:lnTo>
                      <a:pt x="28050" y="63314"/>
                    </a:lnTo>
                    <a:lnTo>
                      <a:pt x="28694" y="63294"/>
                    </a:lnTo>
                    <a:lnTo>
                      <a:pt x="29318" y="63252"/>
                    </a:lnTo>
                    <a:lnTo>
                      <a:pt x="29942" y="63169"/>
                    </a:lnTo>
                    <a:lnTo>
                      <a:pt x="30586" y="63065"/>
                    </a:lnTo>
                    <a:lnTo>
                      <a:pt x="31065" y="62940"/>
                    </a:lnTo>
                    <a:lnTo>
                      <a:pt x="31543" y="62795"/>
                    </a:lnTo>
                    <a:lnTo>
                      <a:pt x="31751" y="62691"/>
                    </a:lnTo>
                    <a:lnTo>
                      <a:pt x="31980" y="62587"/>
                    </a:lnTo>
                    <a:lnTo>
                      <a:pt x="32187" y="62483"/>
                    </a:lnTo>
                    <a:lnTo>
                      <a:pt x="32375" y="62358"/>
                    </a:lnTo>
                    <a:lnTo>
                      <a:pt x="32562" y="62212"/>
                    </a:lnTo>
                    <a:lnTo>
                      <a:pt x="32749" y="62067"/>
                    </a:lnTo>
                    <a:lnTo>
                      <a:pt x="32915" y="61901"/>
                    </a:lnTo>
                    <a:lnTo>
                      <a:pt x="33082" y="61734"/>
                    </a:lnTo>
                    <a:lnTo>
                      <a:pt x="33248" y="61547"/>
                    </a:lnTo>
                    <a:lnTo>
                      <a:pt x="33393" y="61339"/>
                    </a:lnTo>
                    <a:lnTo>
                      <a:pt x="33539" y="61131"/>
                    </a:lnTo>
                    <a:lnTo>
                      <a:pt x="33664" y="60902"/>
                    </a:lnTo>
                    <a:lnTo>
                      <a:pt x="33872" y="60487"/>
                    </a:lnTo>
                    <a:lnTo>
                      <a:pt x="34059" y="60071"/>
                    </a:lnTo>
                    <a:lnTo>
                      <a:pt x="34225" y="59634"/>
                    </a:lnTo>
                    <a:lnTo>
                      <a:pt x="34392" y="59197"/>
                    </a:lnTo>
                    <a:lnTo>
                      <a:pt x="34516" y="58761"/>
                    </a:lnTo>
                    <a:lnTo>
                      <a:pt x="34641" y="58303"/>
                    </a:lnTo>
                    <a:lnTo>
                      <a:pt x="34745" y="57846"/>
                    </a:lnTo>
                    <a:lnTo>
                      <a:pt x="34828" y="57388"/>
                    </a:lnTo>
                    <a:lnTo>
                      <a:pt x="35015" y="56183"/>
                    </a:lnTo>
                    <a:lnTo>
                      <a:pt x="35182" y="54956"/>
                    </a:lnTo>
                    <a:lnTo>
                      <a:pt x="35327" y="53750"/>
                    </a:lnTo>
                    <a:lnTo>
                      <a:pt x="35473" y="52523"/>
                    </a:lnTo>
                    <a:lnTo>
                      <a:pt x="35722" y="50090"/>
                    </a:lnTo>
                    <a:lnTo>
                      <a:pt x="35930" y="47657"/>
                    </a:lnTo>
                    <a:lnTo>
                      <a:pt x="36097" y="45225"/>
                    </a:lnTo>
                    <a:lnTo>
                      <a:pt x="36242" y="42771"/>
                    </a:lnTo>
                    <a:lnTo>
                      <a:pt x="36492" y="37885"/>
                    </a:lnTo>
                    <a:lnTo>
                      <a:pt x="36533" y="36783"/>
                    </a:lnTo>
                    <a:lnTo>
                      <a:pt x="36554" y="35702"/>
                    </a:lnTo>
                    <a:lnTo>
                      <a:pt x="36533" y="33518"/>
                    </a:lnTo>
                    <a:lnTo>
                      <a:pt x="36533" y="32437"/>
                    </a:lnTo>
                    <a:lnTo>
                      <a:pt x="36575" y="31335"/>
                    </a:lnTo>
                    <a:lnTo>
                      <a:pt x="36616" y="30254"/>
                    </a:lnTo>
                    <a:lnTo>
                      <a:pt x="36679" y="29713"/>
                    </a:lnTo>
                    <a:lnTo>
                      <a:pt x="36741" y="29173"/>
                    </a:lnTo>
                    <a:lnTo>
                      <a:pt x="36824" y="28279"/>
                    </a:lnTo>
                    <a:lnTo>
                      <a:pt x="36887" y="27384"/>
                    </a:lnTo>
                    <a:lnTo>
                      <a:pt x="36907" y="26490"/>
                    </a:lnTo>
                    <a:lnTo>
                      <a:pt x="36907" y="25596"/>
                    </a:lnTo>
                    <a:lnTo>
                      <a:pt x="36887" y="23808"/>
                    </a:lnTo>
                    <a:lnTo>
                      <a:pt x="36845" y="22020"/>
                    </a:lnTo>
                    <a:lnTo>
                      <a:pt x="36803" y="19837"/>
                    </a:lnTo>
                    <a:lnTo>
                      <a:pt x="36762" y="17633"/>
                    </a:lnTo>
                    <a:lnTo>
                      <a:pt x="36637" y="13245"/>
                    </a:lnTo>
                    <a:lnTo>
                      <a:pt x="36554" y="9815"/>
                    </a:lnTo>
                    <a:lnTo>
                      <a:pt x="36512" y="8089"/>
                    </a:lnTo>
                    <a:lnTo>
                      <a:pt x="36471" y="7215"/>
                    </a:lnTo>
                    <a:lnTo>
                      <a:pt x="36408" y="6363"/>
                    </a:lnTo>
                    <a:lnTo>
                      <a:pt x="36367" y="5947"/>
                    </a:lnTo>
                    <a:lnTo>
                      <a:pt x="36263" y="5510"/>
                    </a:lnTo>
                    <a:lnTo>
                      <a:pt x="36138" y="5074"/>
                    </a:lnTo>
                    <a:lnTo>
                      <a:pt x="35972" y="4637"/>
                    </a:lnTo>
                    <a:lnTo>
                      <a:pt x="35764" y="4200"/>
                    </a:lnTo>
                    <a:lnTo>
                      <a:pt x="35514" y="3785"/>
                    </a:lnTo>
                    <a:lnTo>
                      <a:pt x="35244" y="3369"/>
                    </a:lnTo>
                    <a:lnTo>
                      <a:pt x="34932" y="2974"/>
                    </a:lnTo>
                    <a:lnTo>
                      <a:pt x="34599" y="2620"/>
                    </a:lnTo>
                    <a:lnTo>
                      <a:pt x="34246" y="2267"/>
                    </a:lnTo>
                    <a:lnTo>
                      <a:pt x="33851" y="1955"/>
                    </a:lnTo>
                    <a:lnTo>
                      <a:pt x="33414" y="1664"/>
                    </a:lnTo>
                    <a:lnTo>
                      <a:pt x="32978" y="1435"/>
                    </a:lnTo>
                    <a:lnTo>
                      <a:pt x="32749" y="1331"/>
                    </a:lnTo>
                    <a:lnTo>
                      <a:pt x="32520" y="1248"/>
                    </a:lnTo>
                    <a:lnTo>
                      <a:pt x="32271" y="1165"/>
                    </a:lnTo>
                    <a:lnTo>
                      <a:pt x="32021" y="1082"/>
                    </a:lnTo>
                    <a:lnTo>
                      <a:pt x="31772" y="1040"/>
                    </a:lnTo>
                    <a:lnTo>
                      <a:pt x="31522" y="998"/>
                    </a:lnTo>
                    <a:lnTo>
                      <a:pt x="29318" y="728"/>
                    </a:lnTo>
                    <a:lnTo>
                      <a:pt x="27135" y="437"/>
                    </a:lnTo>
                    <a:lnTo>
                      <a:pt x="26033" y="312"/>
                    </a:lnTo>
                    <a:lnTo>
                      <a:pt x="24931" y="187"/>
                    </a:lnTo>
                    <a:lnTo>
                      <a:pt x="23829" y="83"/>
                    </a:lnTo>
                    <a:lnTo>
                      <a:pt x="22727" y="21"/>
                    </a:lnTo>
                    <a:lnTo>
                      <a:pt x="223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13" name="Google Shape;6213;p37"/>
              <p:cNvSpPr/>
              <p:nvPr/>
            </p:nvSpPr>
            <p:spPr>
              <a:xfrm>
                <a:off x="2664050" y="502700"/>
                <a:ext cx="301000" cy="337400"/>
              </a:xfrm>
              <a:custGeom>
                <a:avLst/>
                <a:gdLst/>
                <a:ahLst/>
                <a:cxnLst/>
                <a:rect l="l" t="t" r="r" b="b"/>
                <a:pathLst>
                  <a:path w="12040" h="13496" extrusionOk="0">
                    <a:moveTo>
                      <a:pt x="11852" y="1"/>
                    </a:moveTo>
                    <a:lnTo>
                      <a:pt x="11769" y="21"/>
                    </a:lnTo>
                    <a:lnTo>
                      <a:pt x="11686" y="42"/>
                    </a:lnTo>
                    <a:lnTo>
                      <a:pt x="11561" y="125"/>
                    </a:lnTo>
                    <a:lnTo>
                      <a:pt x="11436" y="208"/>
                    </a:lnTo>
                    <a:lnTo>
                      <a:pt x="10958" y="520"/>
                    </a:lnTo>
                    <a:lnTo>
                      <a:pt x="10501" y="832"/>
                    </a:lnTo>
                    <a:lnTo>
                      <a:pt x="10064" y="1207"/>
                    </a:lnTo>
                    <a:lnTo>
                      <a:pt x="9648" y="1581"/>
                    </a:lnTo>
                    <a:lnTo>
                      <a:pt x="8442" y="2724"/>
                    </a:lnTo>
                    <a:lnTo>
                      <a:pt x="7257" y="3889"/>
                    </a:lnTo>
                    <a:lnTo>
                      <a:pt x="6093" y="5095"/>
                    </a:lnTo>
                    <a:lnTo>
                      <a:pt x="4970" y="6322"/>
                    </a:lnTo>
                    <a:lnTo>
                      <a:pt x="3868" y="7569"/>
                    </a:lnTo>
                    <a:lnTo>
                      <a:pt x="2787" y="8858"/>
                    </a:lnTo>
                    <a:lnTo>
                      <a:pt x="1747" y="10168"/>
                    </a:lnTo>
                    <a:lnTo>
                      <a:pt x="749" y="11499"/>
                    </a:lnTo>
                    <a:lnTo>
                      <a:pt x="416" y="11977"/>
                    </a:lnTo>
                    <a:lnTo>
                      <a:pt x="271" y="12206"/>
                    </a:lnTo>
                    <a:lnTo>
                      <a:pt x="125" y="12476"/>
                    </a:lnTo>
                    <a:lnTo>
                      <a:pt x="63" y="12580"/>
                    </a:lnTo>
                    <a:lnTo>
                      <a:pt x="21" y="12705"/>
                    </a:lnTo>
                    <a:lnTo>
                      <a:pt x="0" y="12809"/>
                    </a:lnTo>
                    <a:lnTo>
                      <a:pt x="0" y="12934"/>
                    </a:lnTo>
                    <a:lnTo>
                      <a:pt x="21" y="13058"/>
                    </a:lnTo>
                    <a:lnTo>
                      <a:pt x="63" y="13162"/>
                    </a:lnTo>
                    <a:lnTo>
                      <a:pt x="146" y="13266"/>
                    </a:lnTo>
                    <a:lnTo>
                      <a:pt x="250" y="13350"/>
                    </a:lnTo>
                    <a:lnTo>
                      <a:pt x="354" y="13433"/>
                    </a:lnTo>
                    <a:lnTo>
                      <a:pt x="458" y="13474"/>
                    </a:lnTo>
                    <a:lnTo>
                      <a:pt x="583" y="13495"/>
                    </a:lnTo>
                    <a:lnTo>
                      <a:pt x="707" y="13474"/>
                    </a:lnTo>
                    <a:lnTo>
                      <a:pt x="811" y="13453"/>
                    </a:lnTo>
                    <a:lnTo>
                      <a:pt x="915" y="13412"/>
                    </a:lnTo>
                    <a:lnTo>
                      <a:pt x="1040" y="13350"/>
                    </a:lnTo>
                    <a:lnTo>
                      <a:pt x="1144" y="13287"/>
                    </a:lnTo>
                    <a:lnTo>
                      <a:pt x="1393" y="13058"/>
                    </a:lnTo>
                    <a:lnTo>
                      <a:pt x="1622" y="12809"/>
                    </a:lnTo>
                    <a:lnTo>
                      <a:pt x="9960" y="3161"/>
                    </a:lnTo>
                    <a:lnTo>
                      <a:pt x="10397" y="2641"/>
                    </a:lnTo>
                    <a:lnTo>
                      <a:pt x="10833" y="2080"/>
                    </a:lnTo>
                    <a:lnTo>
                      <a:pt x="11249" y="1518"/>
                    </a:lnTo>
                    <a:lnTo>
                      <a:pt x="11623" y="915"/>
                    </a:lnTo>
                    <a:lnTo>
                      <a:pt x="11769" y="728"/>
                    </a:lnTo>
                    <a:lnTo>
                      <a:pt x="11894" y="520"/>
                    </a:lnTo>
                    <a:lnTo>
                      <a:pt x="11935" y="416"/>
                    </a:lnTo>
                    <a:lnTo>
                      <a:pt x="11998" y="292"/>
                    </a:lnTo>
                    <a:lnTo>
                      <a:pt x="12019" y="167"/>
                    </a:lnTo>
                    <a:lnTo>
                      <a:pt x="12039" y="42"/>
                    </a:lnTo>
                    <a:lnTo>
                      <a:pt x="1193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14" name="Google Shape;6214;p37"/>
              <p:cNvSpPr/>
              <p:nvPr/>
            </p:nvSpPr>
            <p:spPr>
              <a:xfrm>
                <a:off x="3314850" y="1449825"/>
                <a:ext cx="54100" cy="285925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11437" extrusionOk="0">
                    <a:moveTo>
                      <a:pt x="1851" y="0"/>
                    </a:moveTo>
                    <a:lnTo>
                      <a:pt x="1664" y="208"/>
                    </a:lnTo>
                    <a:lnTo>
                      <a:pt x="1560" y="374"/>
                    </a:lnTo>
                    <a:lnTo>
                      <a:pt x="1477" y="541"/>
                    </a:lnTo>
                    <a:lnTo>
                      <a:pt x="1415" y="749"/>
                    </a:lnTo>
                    <a:lnTo>
                      <a:pt x="1144" y="1892"/>
                    </a:lnTo>
                    <a:lnTo>
                      <a:pt x="916" y="3057"/>
                    </a:lnTo>
                    <a:lnTo>
                      <a:pt x="729" y="4200"/>
                    </a:lnTo>
                    <a:lnTo>
                      <a:pt x="562" y="5365"/>
                    </a:lnTo>
                    <a:lnTo>
                      <a:pt x="417" y="6529"/>
                    </a:lnTo>
                    <a:lnTo>
                      <a:pt x="292" y="7693"/>
                    </a:lnTo>
                    <a:lnTo>
                      <a:pt x="22" y="10022"/>
                    </a:lnTo>
                    <a:lnTo>
                      <a:pt x="1" y="10251"/>
                    </a:lnTo>
                    <a:lnTo>
                      <a:pt x="22" y="10459"/>
                    </a:lnTo>
                    <a:lnTo>
                      <a:pt x="63" y="10667"/>
                    </a:lnTo>
                    <a:lnTo>
                      <a:pt x="146" y="10875"/>
                    </a:lnTo>
                    <a:lnTo>
                      <a:pt x="250" y="11083"/>
                    </a:lnTo>
                    <a:lnTo>
                      <a:pt x="313" y="11166"/>
                    </a:lnTo>
                    <a:lnTo>
                      <a:pt x="396" y="11249"/>
                    </a:lnTo>
                    <a:lnTo>
                      <a:pt x="479" y="11311"/>
                    </a:lnTo>
                    <a:lnTo>
                      <a:pt x="562" y="11374"/>
                    </a:lnTo>
                    <a:lnTo>
                      <a:pt x="687" y="11415"/>
                    </a:lnTo>
                    <a:lnTo>
                      <a:pt x="791" y="11436"/>
                    </a:lnTo>
                    <a:lnTo>
                      <a:pt x="916" y="11436"/>
                    </a:lnTo>
                    <a:lnTo>
                      <a:pt x="1041" y="11415"/>
                    </a:lnTo>
                    <a:lnTo>
                      <a:pt x="1144" y="11374"/>
                    </a:lnTo>
                    <a:lnTo>
                      <a:pt x="1248" y="11332"/>
                    </a:lnTo>
                    <a:lnTo>
                      <a:pt x="1332" y="11270"/>
                    </a:lnTo>
                    <a:lnTo>
                      <a:pt x="1415" y="11187"/>
                    </a:lnTo>
                    <a:lnTo>
                      <a:pt x="1560" y="10999"/>
                    </a:lnTo>
                    <a:lnTo>
                      <a:pt x="1623" y="10854"/>
                    </a:lnTo>
                    <a:lnTo>
                      <a:pt x="1706" y="10708"/>
                    </a:lnTo>
                    <a:lnTo>
                      <a:pt x="1747" y="10563"/>
                    </a:lnTo>
                    <a:lnTo>
                      <a:pt x="1789" y="10417"/>
                    </a:lnTo>
                    <a:lnTo>
                      <a:pt x="1851" y="10105"/>
                    </a:lnTo>
                    <a:lnTo>
                      <a:pt x="1872" y="9773"/>
                    </a:lnTo>
                    <a:lnTo>
                      <a:pt x="1997" y="7673"/>
                    </a:lnTo>
                    <a:lnTo>
                      <a:pt x="2122" y="5573"/>
                    </a:lnTo>
                    <a:lnTo>
                      <a:pt x="2143" y="4886"/>
                    </a:lnTo>
                    <a:lnTo>
                      <a:pt x="2163" y="4200"/>
                    </a:lnTo>
                    <a:lnTo>
                      <a:pt x="2143" y="3514"/>
                    </a:lnTo>
                    <a:lnTo>
                      <a:pt x="2143" y="2828"/>
                    </a:lnTo>
                    <a:lnTo>
                      <a:pt x="2101" y="2121"/>
                    </a:lnTo>
                    <a:lnTo>
                      <a:pt x="2039" y="1435"/>
                    </a:lnTo>
                    <a:lnTo>
                      <a:pt x="1955" y="728"/>
                    </a:lnTo>
                    <a:lnTo>
                      <a:pt x="18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  <p:sp>
            <p:nvSpPr>
              <p:cNvPr id="6215" name="Google Shape;6215;p37"/>
              <p:cNvSpPr/>
              <p:nvPr/>
            </p:nvSpPr>
            <p:spPr>
              <a:xfrm>
                <a:off x="2987375" y="414850"/>
                <a:ext cx="618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579" extrusionOk="0">
                    <a:moveTo>
                      <a:pt x="2142" y="1"/>
                    </a:moveTo>
                    <a:lnTo>
                      <a:pt x="1955" y="21"/>
                    </a:lnTo>
                    <a:lnTo>
                      <a:pt x="1768" y="63"/>
                    </a:lnTo>
                    <a:lnTo>
                      <a:pt x="1601" y="125"/>
                    </a:lnTo>
                    <a:lnTo>
                      <a:pt x="1414" y="208"/>
                    </a:lnTo>
                    <a:lnTo>
                      <a:pt x="1227" y="292"/>
                    </a:lnTo>
                    <a:lnTo>
                      <a:pt x="1061" y="375"/>
                    </a:lnTo>
                    <a:lnTo>
                      <a:pt x="728" y="604"/>
                    </a:lnTo>
                    <a:lnTo>
                      <a:pt x="458" y="853"/>
                    </a:lnTo>
                    <a:lnTo>
                      <a:pt x="333" y="978"/>
                    </a:lnTo>
                    <a:lnTo>
                      <a:pt x="229" y="1103"/>
                    </a:lnTo>
                    <a:lnTo>
                      <a:pt x="146" y="1227"/>
                    </a:lnTo>
                    <a:lnTo>
                      <a:pt x="84" y="1352"/>
                    </a:lnTo>
                    <a:lnTo>
                      <a:pt x="42" y="1498"/>
                    </a:lnTo>
                    <a:lnTo>
                      <a:pt x="21" y="1622"/>
                    </a:lnTo>
                    <a:lnTo>
                      <a:pt x="0" y="1768"/>
                    </a:lnTo>
                    <a:lnTo>
                      <a:pt x="0" y="1893"/>
                    </a:lnTo>
                    <a:lnTo>
                      <a:pt x="21" y="2017"/>
                    </a:lnTo>
                    <a:lnTo>
                      <a:pt x="84" y="2142"/>
                    </a:lnTo>
                    <a:lnTo>
                      <a:pt x="146" y="2246"/>
                    </a:lnTo>
                    <a:lnTo>
                      <a:pt x="250" y="2371"/>
                    </a:lnTo>
                    <a:lnTo>
                      <a:pt x="354" y="2454"/>
                    </a:lnTo>
                    <a:lnTo>
                      <a:pt x="458" y="2516"/>
                    </a:lnTo>
                    <a:lnTo>
                      <a:pt x="562" y="2558"/>
                    </a:lnTo>
                    <a:lnTo>
                      <a:pt x="666" y="2579"/>
                    </a:lnTo>
                    <a:lnTo>
                      <a:pt x="791" y="2579"/>
                    </a:lnTo>
                    <a:lnTo>
                      <a:pt x="915" y="2558"/>
                    </a:lnTo>
                    <a:lnTo>
                      <a:pt x="1040" y="2537"/>
                    </a:lnTo>
                    <a:lnTo>
                      <a:pt x="1144" y="2496"/>
                    </a:lnTo>
                    <a:lnTo>
                      <a:pt x="1269" y="2433"/>
                    </a:lnTo>
                    <a:lnTo>
                      <a:pt x="1394" y="2329"/>
                    </a:lnTo>
                    <a:lnTo>
                      <a:pt x="1498" y="2225"/>
                    </a:lnTo>
                    <a:lnTo>
                      <a:pt x="1622" y="2101"/>
                    </a:lnTo>
                    <a:lnTo>
                      <a:pt x="1851" y="1789"/>
                    </a:lnTo>
                    <a:lnTo>
                      <a:pt x="2059" y="1435"/>
                    </a:lnTo>
                    <a:lnTo>
                      <a:pt x="2246" y="1061"/>
                    </a:lnTo>
                    <a:lnTo>
                      <a:pt x="2392" y="687"/>
                    </a:lnTo>
                    <a:lnTo>
                      <a:pt x="2433" y="500"/>
                    </a:lnTo>
                    <a:lnTo>
                      <a:pt x="2475" y="333"/>
                    </a:lnTo>
                    <a:lnTo>
                      <a:pt x="2475" y="167"/>
                    </a:lnTo>
                    <a:lnTo>
                      <a:pt x="2475" y="21"/>
                    </a:lnTo>
                    <a:lnTo>
                      <a:pt x="23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598" tIns="121598" rIns="121598" bIns="121598" anchor="ctr" anchorCtr="0">
                <a:noAutofit/>
              </a:bodyPr>
              <a:lstStyle/>
              <a:p>
                <a:endParaRPr sz="2479"/>
              </a:p>
            </p:txBody>
          </p: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0" name="Google Shape;6220;p38"/>
          <p:cNvSpPr/>
          <p:nvPr/>
        </p:nvSpPr>
        <p:spPr>
          <a:xfrm>
            <a:off x="1993856" y="618903"/>
            <a:ext cx="8174127" cy="822360"/>
          </a:xfrm>
          <a:prstGeom prst="roundRect">
            <a:avLst>
              <a:gd name="adj" fmla="val 16667"/>
            </a:avLst>
          </a:prstGeom>
          <a:solidFill>
            <a:srgbClr val="FFC130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>
              <a:solidFill>
                <a:schemeClr val="lt1"/>
              </a:solidFill>
            </a:endParaRPr>
          </a:p>
        </p:txBody>
      </p:sp>
      <p:sp>
        <p:nvSpPr>
          <p:cNvPr id="6223" name="Google Shape;6223;p3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algn="l"/>
            <a:r>
              <a:rPr lang="en"/>
              <a:t>ROMAN NUMBERS</a:t>
            </a:r>
            <a:endParaRPr/>
          </a:p>
        </p:txBody>
      </p:sp>
      <p:sp>
        <p:nvSpPr>
          <p:cNvPr id="6224" name="Google Shape;6224;p38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6221" name="Google Shape;6221;p38"/>
          <p:cNvSpPr txBox="1">
            <a:spLocks noGrp="1"/>
          </p:cNvSpPr>
          <p:nvPr>
            <p:ph type="title" idx="4294967295"/>
          </p:nvPr>
        </p:nvSpPr>
        <p:spPr>
          <a:xfrm>
            <a:off x="0" y="726369"/>
            <a:ext cx="10244659" cy="608092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TABLE OF CONTENTS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6222" name="Google Shape;6222;p38"/>
          <p:cNvSpPr txBox="1">
            <a:spLocks noGrp="1"/>
          </p:cNvSpPr>
          <p:nvPr>
            <p:ph type="subTitle" idx="4294967295"/>
          </p:nvPr>
        </p:nvSpPr>
        <p:spPr>
          <a:xfrm>
            <a:off x="0" y="4748645"/>
            <a:ext cx="3760458" cy="646098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6225" name="Google Shape;6225;p38"/>
          <p:cNvSpPr txBox="1">
            <a:spLocks noGrp="1"/>
          </p:cNvSpPr>
          <p:nvPr>
            <p:ph type="title" idx="4294967295"/>
          </p:nvPr>
        </p:nvSpPr>
        <p:spPr>
          <a:xfrm>
            <a:off x="8399270" y="2185369"/>
            <a:ext cx="3762568" cy="485629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algn="l"/>
            <a:r>
              <a:rPr lang="en"/>
              <a:t>GREEK NUMBERS</a:t>
            </a:r>
            <a:endParaRPr/>
          </a:p>
        </p:txBody>
      </p:sp>
      <p:sp>
        <p:nvSpPr>
          <p:cNvPr id="6226" name="Google Shape;6226;p38"/>
          <p:cNvSpPr txBox="1">
            <a:spLocks noGrp="1"/>
          </p:cNvSpPr>
          <p:nvPr>
            <p:ph type="subTitle" idx="4294967295"/>
          </p:nvPr>
        </p:nvSpPr>
        <p:spPr>
          <a:xfrm>
            <a:off x="8399270" y="2660439"/>
            <a:ext cx="3762568" cy="643987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6227" name="Google Shape;6227;p38"/>
          <p:cNvSpPr txBox="1">
            <a:spLocks noGrp="1"/>
          </p:cNvSpPr>
          <p:nvPr>
            <p:ph type="title" idx="4294967295"/>
          </p:nvPr>
        </p:nvSpPr>
        <p:spPr>
          <a:xfrm>
            <a:off x="1" y="4282018"/>
            <a:ext cx="3764681" cy="485629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algn="l"/>
            <a:r>
              <a:rPr lang="en"/>
              <a:t>ABOUT ADDITIONS</a:t>
            </a:r>
            <a:endParaRPr/>
          </a:p>
        </p:txBody>
      </p:sp>
      <p:sp>
        <p:nvSpPr>
          <p:cNvPr id="6228" name="Google Shape;6228;p38"/>
          <p:cNvSpPr txBox="1">
            <a:spLocks noGrp="1"/>
          </p:cNvSpPr>
          <p:nvPr>
            <p:ph type="title" idx="4294967295"/>
          </p:nvPr>
        </p:nvSpPr>
        <p:spPr>
          <a:xfrm>
            <a:off x="8399270" y="4282018"/>
            <a:ext cx="3762568" cy="485629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algn="l"/>
            <a:r>
              <a:rPr lang="en"/>
              <a:t>DIFFERENCES</a:t>
            </a:r>
            <a:endParaRPr/>
          </a:p>
        </p:txBody>
      </p:sp>
      <p:sp>
        <p:nvSpPr>
          <p:cNvPr id="6229" name="Google Shape;6229;p38"/>
          <p:cNvSpPr txBox="1">
            <a:spLocks noGrp="1"/>
          </p:cNvSpPr>
          <p:nvPr>
            <p:ph type="subTitle" idx="4294967295"/>
          </p:nvPr>
        </p:nvSpPr>
        <p:spPr>
          <a:xfrm>
            <a:off x="8399270" y="4748645"/>
            <a:ext cx="3762568" cy="646098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6244" name="Google Shape;6244;p38"/>
          <p:cNvSpPr txBox="1">
            <a:spLocks noGrp="1"/>
          </p:cNvSpPr>
          <p:nvPr>
            <p:ph type="title" idx="4294967295"/>
          </p:nvPr>
        </p:nvSpPr>
        <p:spPr>
          <a:xfrm>
            <a:off x="1" y="2447186"/>
            <a:ext cx="977593" cy="595423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1</a:t>
            </a:r>
            <a:endParaRPr/>
          </a:p>
        </p:txBody>
      </p:sp>
      <p:sp>
        <p:nvSpPr>
          <p:cNvPr id="6245" name="Google Shape;6245;p38"/>
          <p:cNvSpPr txBox="1">
            <a:spLocks noGrp="1"/>
          </p:cNvSpPr>
          <p:nvPr>
            <p:ph type="title" idx="4294967295"/>
          </p:nvPr>
        </p:nvSpPr>
        <p:spPr>
          <a:xfrm>
            <a:off x="1" y="4539613"/>
            <a:ext cx="977593" cy="595423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3</a:t>
            </a:r>
            <a:endParaRPr/>
          </a:p>
        </p:txBody>
      </p:sp>
      <p:sp>
        <p:nvSpPr>
          <p:cNvPr id="6246" name="Google Shape;6246;p38"/>
          <p:cNvSpPr txBox="1">
            <a:spLocks noGrp="1"/>
          </p:cNvSpPr>
          <p:nvPr>
            <p:ph type="title" idx="4294967295"/>
          </p:nvPr>
        </p:nvSpPr>
        <p:spPr>
          <a:xfrm>
            <a:off x="11184247" y="4640962"/>
            <a:ext cx="977591" cy="595423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4</a:t>
            </a:r>
            <a:endParaRPr/>
          </a:p>
        </p:txBody>
      </p:sp>
      <p:sp>
        <p:nvSpPr>
          <p:cNvPr id="6247" name="Google Shape;6247;p38"/>
          <p:cNvSpPr txBox="1">
            <a:spLocks noGrp="1"/>
          </p:cNvSpPr>
          <p:nvPr>
            <p:ph type="title" idx="4294967295"/>
          </p:nvPr>
        </p:nvSpPr>
        <p:spPr>
          <a:xfrm>
            <a:off x="11184247" y="2447186"/>
            <a:ext cx="977591" cy="595423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2</a:t>
            </a:r>
            <a:endParaRPr/>
          </a:p>
        </p:txBody>
      </p:sp>
      <p:grpSp>
        <p:nvGrpSpPr>
          <p:cNvPr id="6230" name="Google Shape;6230;p38"/>
          <p:cNvGrpSpPr/>
          <p:nvPr/>
        </p:nvGrpSpPr>
        <p:grpSpPr>
          <a:xfrm>
            <a:off x="1304413" y="1882128"/>
            <a:ext cx="518797" cy="518752"/>
            <a:chOff x="6793725" y="-1219900"/>
            <a:chExt cx="288850" cy="288825"/>
          </a:xfrm>
        </p:grpSpPr>
        <p:sp>
          <p:nvSpPr>
            <p:cNvPr id="6231" name="Google Shape;6231;p38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32" name="Google Shape;6232;p38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33" name="Google Shape;6233;p38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34" name="Google Shape;6234;p38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35" name="Google Shape;6235;p38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236" name="Google Shape;6236;p38"/>
          <p:cNvGrpSpPr/>
          <p:nvPr/>
        </p:nvGrpSpPr>
        <p:grpSpPr>
          <a:xfrm rot="4673066" flipH="1">
            <a:off x="6777993" y="1801127"/>
            <a:ext cx="398516" cy="582765"/>
            <a:chOff x="8492491" y="1981586"/>
            <a:chExt cx="299605" cy="438125"/>
          </a:xfrm>
        </p:grpSpPr>
        <p:sp>
          <p:nvSpPr>
            <p:cNvPr id="6237" name="Google Shape;6237;p38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38" name="Google Shape;6238;p38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39" name="Google Shape;6239;p38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sp>
        <p:nvSpPr>
          <p:cNvPr id="6240" name="Google Shape;6240;p38"/>
          <p:cNvSpPr/>
          <p:nvPr/>
        </p:nvSpPr>
        <p:spPr>
          <a:xfrm>
            <a:off x="6340316" y="2200607"/>
            <a:ext cx="1097678" cy="1088899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sp>
        <p:nvSpPr>
          <p:cNvPr id="6241" name="Google Shape;6241;p38"/>
          <p:cNvSpPr/>
          <p:nvPr/>
        </p:nvSpPr>
        <p:spPr>
          <a:xfrm>
            <a:off x="6346367" y="4394898"/>
            <a:ext cx="1097678" cy="1088899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sp>
        <p:nvSpPr>
          <p:cNvPr id="6242" name="Google Shape;6242;p38"/>
          <p:cNvSpPr/>
          <p:nvPr/>
        </p:nvSpPr>
        <p:spPr>
          <a:xfrm>
            <a:off x="999927" y="4293250"/>
            <a:ext cx="1097678" cy="1088899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sp>
        <p:nvSpPr>
          <p:cNvPr id="6243" name="Google Shape;6243;p38"/>
          <p:cNvSpPr/>
          <p:nvPr/>
        </p:nvSpPr>
        <p:spPr>
          <a:xfrm>
            <a:off x="999927" y="2200607"/>
            <a:ext cx="1097678" cy="108889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grpSp>
        <p:nvGrpSpPr>
          <p:cNvPr id="6248" name="Google Shape;6248;p38"/>
          <p:cNvGrpSpPr/>
          <p:nvPr/>
        </p:nvGrpSpPr>
        <p:grpSpPr>
          <a:xfrm>
            <a:off x="6148154" y="4221652"/>
            <a:ext cx="518797" cy="518752"/>
            <a:chOff x="6793725" y="-1219900"/>
            <a:chExt cx="288850" cy="288825"/>
          </a:xfrm>
        </p:grpSpPr>
        <p:sp>
          <p:nvSpPr>
            <p:cNvPr id="6249" name="Google Shape;6249;p38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50" name="Google Shape;6250;p38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51" name="Google Shape;6251;p38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52" name="Google Shape;6252;p38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53" name="Google Shape;6253;p38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8" name="Google Shape;6258;p39"/>
          <p:cNvSpPr/>
          <p:nvPr/>
        </p:nvSpPr>
        <p:spPr>
          <a:xfrm>
            <a:off x="3390991" y="3509532"/>
            <a:ext cx="5379857" cy="129319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>
              <a:solidFill>
                <a:schemeClr val="lt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667E1EB-4FC9-9492-B9A4-5D1A98868C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259" name="Google Shape;6259;p39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 algn="ctr">
              <a:buNone/>
            </a:pPr>
            <a:r>
              <a:rPr lang="en"/>
              <a:t>This can be the part of the presentation where you introduce yourself, write your email…</a:t>
            </a:r>
            <a:endParaRPr/>
          </a:p>
        </p:txBody>
      </p:sp>
      <p:sp>
        <p:nvSpPr>
          <p:cNvPr id="6260" name="Google Shape;6260;p39"/>
          <p:cNvSpPr/>
          <p:nvPr/>
        </p:nvSpPr>
        <p:spPr>
          <a:xfrm>
            <a:off x="4257064" y="2323754"/>
            <a:ext cx="3647711" cy="89700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2479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dk1"/>
                </a:solidFill>
                <a:latin typeface="Modak"/>
              </a:rPr>
              <a:t>WHOA!</a:t>
            </a:r>
          </a:p>
        </p:txBody>
      </p:sp>
      <p:sp>
        <p:nvSpPr>
          <p:cNvPr id="6261" name="Google Shape;6261;p39"/>
          <p:cNvSpPr/>
          <p:nvPr/>
        </p:nvSpPr>
        <p:spPr>
          <a:xfrm>
            <a:off x="4257064" y="2248806"/>
            <a:ext cx="3647711" cy="89700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2479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3"/>
                </a:solidFill>
                <a:latin typeface="Modak"/>
              </a:rPr>
              <a:t>WHOA!</a:t>
            </a:r>
          </a:p>
        </p:txBody>
      </p:sp>
      <p:grpSp>
        <p:nvGrpSpPr>
          <p:cNvPr id="6262" name="Google Shape;6262;p39"/>
          <p:cNvGrpSpPr/>
          <p:nvPr/>
        </p:nvGrpSpPr>
        <p:grpSpPr>
          <a:xfrm>
            <a:off x="10335217" y="211182"/>
            <a:ext cx="878002" cy="1519578"/>
            <a:chOff x="3219800" y="-652600"/>
            <a:chExt cx="225325" cy="389975"/>
          </a:xfrm>
        </p:grpSpPr>
        <p:sp>
          <p:nvSpPr>
            <p:cNvPr id="6263" name="Google Shape;6263;p39"/>
            <p:cNvSpPr/>
            <p:nvPr/>
          </p:nvSpPr>
          <p:spPr>
            <a:xfrm>
              <a:off x="3231550" y="-640850"/>
              <a:ext cx="210750" cy="375400"/>
            </a:xfrm>
            <a:custGeom>
              <a:avLst/>
              <a:gdLst/>
              <a:ahLst/>
              <a:cxnLst/>
              <a:rect l="l" t="t" r="r" b="b"/>
              <a:pathLst>
                <a:path w="8430" h="15016" extrusionOk="0">
                  <a:moveTo>
                    <a:pt x="5514" y="1"/>
                  </a:moveTo>
                  <a:lnTo>
                    <a:pt x="5495" y="19"/>
                  </a:lnTo>
                  <a:lnTo>
                    <a:pt x="5118" y="603"/>
                  </a:lnTo>
                  <a:lnTo>
                    <a:pt x="4441" y="1656"/>
                  </a:lnTo>
                  <a:lnTo>
                    <a:pt x="3594" y="3049"/>
                  </a:lnTo>
                  <a:lnTo>
                    <a:pt x="2654" y="4629"/>
                  </a:lnTo>
                  <a:lnTo>
                    <a:pt x="2183" y="5457"/>
                  </a:lnTo>
                  <a:lnTo>
                    <a:pt x="1732" y="6285"/>
                  </a:lnTo>
                  <a:lnTo>
                    <a:pt x="1299" y="7094"/>
                  </a:lnTo>
                  <a:lnTo>
                    <a:pt x="923" y="7866"/>
                  </a:lnTo>
                  <a:lnTo>
                    <a:pt x="584" y="8581"/>
                  </a:lnTo>
                  <a:lnTo>
                    <a:pt x="320" y="9239"/>
                  </a:lnTo>
                  <a:lnTo>
                    <a:pt x="208" y="9540"/>
                  </a:lnTo>
                  <a:lnTo>
                    <a:pt x="114" y="9804"/>
                  </a:lnTo>
                  <a:lnTo>
                    <a:pt x="57" y="10048"/>
                  </a:lnTo>
                  <a:lnTo>
                    <a:pt x="19" y="10274"/>
                  </a:lnTo>
                  <a:lnTo>
                    <a:pt x="1" y="10707"/>
                  </a:lnTo>
                  <a:lnTo>
                    <a:pt x="1" y="11121"/>
                  </a:lnTo>
                  <a:lnTo>
                    <a:pt x="57" y="11535"/>
                  </a:lnTo>
                  <a:lnTo>
                    <a:pt x="151" y="11949"/>
                  </a:lnTo>
                  <a:lnTo>
                    <a:pt x="283" y="12325"/>
                  </a:lnTo>
                  <a:lnTo>
                    <a:pt x="452" y="12701"/>
                  </a:lnTo>
                  <a:lnTo>
                    <a:pt x="659" y="13059"/>
                  </a:lnTo>
                  <a:lnTo>
                    <a:pt x="885" y="13379"/>
                  </a:lnTo>
                  <a:lnTo>
                    <a:pt x="1148" y="13698"/>
                  </a:lnTo>
                  <a:lnTo>
                    <a:pt x="1449" y="13981"/>
                  </a:lnTo>
                  <a:lnTo>
                    <a:pt x="1769" y="14225"/>
                  </a:lnTo>
                  <a:lnTo>
                    <a:pt x="2108" y="14451"/>
                  </a:lnTo>
                  <a:lnTo>
                    <a:pt x="2484" y="14639"/>
                  </a:lnTo>
                  <a:lnTo>
                    <a:pt x="2861" y="14790"/>
                  </a:lnTo>
                  <a:lnTo>
                    <a:pt x="3275" y="14903"/>
                  </a:lnTo>
                  <a:lnTo>
                    <a:pt x="3707" y="14978"/>
                  </a:lnTo>
                  <a:lnTo>
                    <a:pt x="4140" y="15016"/>
                  </a:lnTo>
                  <a:lnTo>
                    <a:pt x="4554" y="14997"/>
                  </a:lnTo>
                  <a:lnTo>
                    <a:pt x="4968" y="14940"/>
                  </a:lnTo>
                  <a:lnTo>
                    <a:pt x="5382" y="14846"/>
                  </a:lnTo>
                  <a:lnTo>
                    <a:pt x="5758" y="14714"/>
                  </a:lnTo>
                  <a:lnTo>
                    <a:pt x="6134" y="14545"/>
                  </a:lnTo>
                  <a:lnTo>
                    <a:pt x="6492" y="14357"/>
                  </a:lnTo>
                  <a:lnTo>
                    <a:pt x="6812" y="14112"/>
                  </a:lnTo>
                  <a:lnTo>
                    <a:pt x="7132" y="13849"/>
                  </a:lnTo>
                  <a:lnTo>
                    <a:pt x="7414" y="13548"/>
                  </a:lnTo>
                  <a:lnTo>
                    <a:pt x="7659" y="13228"/>
                  </a:lnTo>
                  <a:lnTo>
                    <a:pt x="7884" y="12889"/>
                  </a:lnTo>
                  <a:lnTo>
                    <a:pt x="8072" y="12532"/>
                  </a:lnTo>
                  <a:lnTo>
                    <a:pt x="8223" y="12137"/>
                  </a:lnTo>
                  <a:lnTo>
                    <a:pt x="8336" y="11723"/>
                  </a:lnTo>
                  <a:lnTo>
                    <a:pt x="8411" y="11290"/>
                  </a:lnTo>
                  <a:lnTo>
                    <a:pt x="8430" y="11083"/>
                  </a:lnTo>
                  <a:lnTo>
                    <a:pt x="8430" y="10820"/>
                  </a:lnTo>
                  <a:lnTo>
                    <a:pt x="8411" y="10537"/>
                  </a:lnTo>
                  <a:lnTo>
                    <a:pt x="8374" y="10218"/>
                  </a:lnTo>
                  <a:lnTo>
                    <a:pt x="8279" y="9521"/>
                  </a:lnTo>
                  <a:lnTo>
                    <a:pt x="8129" y="8750"/>
                  </a:lnTo>
                  <a:lnTo>
                    <a:pt x="7941" y="7903"/>
                  </a:lnTo>
                  <a:lnTo>
                    <a:pt x="7715" y="7019"/>
                  </a:lnTo>
                  <a:lnTo>
                    <a:pt x="7470" y="6116"/>
                  </a:lnTo>
                  <a:lnTo>
                    <a:pt x="7207" y="5194"/>
                  </a:lnTo>
                  <a:lnTo>
                    <a:pt x="6680" y="3425"/>
                  </a:lnTo>
                  <a:lnTo>
                    <a:pt x="6191" y="1882"/>
                  </a:lnTo>
                  <a:lnTo>
                    <a:pt x="5796" y="697"/>
                  </a:lnTo>
                  <a:lnTo>
                    <a:pt x="5570" y="19"/>
                  </a:lnTo>
                  <a:lnTo>
                    <a:pt x="5570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64" name="Google Shape;6264;p39"/>
            <p:cNvSpPr/>
            <p:nvPr/>
          </p:nvSpPr>
          <p:spPr>
            <a:xfrm>
              <a:off x="3228725" y="-643675"/>
              <a:ext cx="216400" cy="381050"/>
            </a:xfrm>
            <a:custGeom>
              <a:avLst/>
              <a:gdLst/>
              <a:ahLst/>
              <a:cxnLst/>
              <a:rect l="l" t="t" r="r" b="b"/>
              <a:pathLst>
                <a:path w="8656" h="15242" extrusionOk="0">
                  <a:moveTo>
                    <a:pt x="5627" y="302"/>
                  </a:moveTo>
                  <a:lnTo>
                    <a:pt x="5890" y="1092"/>
                  </a:lnTo>
                  <a:lnTo>
                    <a:pt x="6304" y="2315"/>
                  </a:lnTo>
                  <a:lnTo>
                    <a:pt x="6774" y="3858"/>
                  </a:lnTo>
                  <a:lnTo>
                    <a:pt x="7301" y="5589"/>
                  </a:lnTo>
                  <a:lnTo>
                    <a:pt x="7546" y="6455"/>
                  </a:lnTo>
                  <a:lnTo>
                    <a:pt x="7772" y="7339"/>
                  </a:lnTo>
                  <a:lnTo>
                    <a:pt x="7979" y="8186"/>
                  </a:lnTo>
                  <a:lnTo>
                    <a:pt x="8148" y="8976"/>
                  </a:lnTo>
                  <a:lnTo>
                    <a:pt x="8298" y="9728"/>
                  </a:lnTo>
                  <a:lnTo>
                    <a:pt x="8392" y="10387"/>
                  </a:lnTo>
                  <a:lnTo>
                    <a:pt x="8411" y="10669"/>
                  </a:lnTo>
                  <a:lnTo>
                    <a:pt x="8430" y="10951"/>
                  </a:lnTo>
                  <a:lnTo>
                    <a:pt x="8430" y="11196"/>
                  </a:lnTo>
                  <a:lnTo>
                    <a:pt x="8411" y="11403"/>
                  </a:lnTo>
                  <a:lnTo>
                    <a:pt x="8336" y="11817"/>
                  </a:lnTo>
                  <a:lnTo>
                    <a:pt x="8223" y="12212"/>
                  </a:lnTo>
                  <a:lnTo>
                    <a:pt x="8073" y="12588"/>
                  </a:lnTo>
                  <a:lnTo>
                    <a:pt x="7903" y="12946"/>
                  </a:lnTo>
                  <a:lnTo>
                    <a:pt x="7677" y="13285"/>
                  </a:lnTo>
                  <a:lnTo>
                    <a:pt x="7433" y="13586"/>
                  </a:lnTo>
                  <a:lnTo>
                    <a:pt x="7169" y="13887"/>
                  </a:lnTo>
                  <a:lnTo>
                    <a:pt x="6868" y="14131"/>
                  </a:lnTo>
                  <a:lnTo>
                    <a:pt x="6549" y="14357"/>
                  </a:lnTo>
                  <a:lnTo>
                    <a:pt x="6191" y="14564"/>
                  </a:lnTo>
                  <a:lnTo>
                    <a:pt x="5834" y="14733"/>
                  </a:lnTo>
                  <a:lnTo>
                    <a:pt x="5457" y="14846"/>
                  </a:lnTo>
                  <a:lnTo>
                    <a:pt x="5062" y="14940"/>
                  </a:lnTo>
                  <a:lnTo>
                    <a:pt x="4667" y="14997"/>
                  </a:lnTo>
                  <a:lnTo>
                    <a:pt x="4253" y="15016"/>
                  </a:lnTo>
                  <a:lnTo>
                    <a:pt x="3820" y="14978"/>
                  </a:lnTo>
                  <a:lnTo>
                    <a:pt x="3406" y="14903"/>
                  </a:lnTo>
                  <a:lnTo>
                    <a:pt x="3011" y="14790"/>
                  </a:lnTo>
                  <a:lnTo>
                    <a:pt x="2635" y="14658"/>
                  </a:lnTo>
                  <a:lnTo>
                    <a:pt x="2277" y="14470"/>
                  </a:lnTo>
                  <a:lnTo>
                    <a:pt x="1939" y="14244"/>
                  </a:lnTo>
                  <a:lnTo>
                    <a:pt x="1638" y="14000"/>
                  </a:lnTo>
                  <a:lnTo>
                    <a:pt x="1355" y="13736"/>
                  </a:lnTo>
                  <a:lnTo>
                    <a:pt x="1092" y="13435"/>
                  </a:lnTo>
                  <a:lnTo>
                    <a:pt x="866" y="13115"/>
                  </a:lnTo>
                  <a:lnTo>
                    <a:pt x="659" y="12758"/>
                  </a:lnTo>
                  <a:lnTo>
                    <a:pt x="509" y="12400"/>
                  </a:lnTo>
                  <a:lnTo>
                    <a:pt x="377" y="12024"/>
                  </a:lnTo>
                  <a:lnTo>
                    <a:pt x="283" y="11629"/>
                  </a:lnTo>
                  <a:lnTo>
                    <a:pt x="227" y="11234"/>
                  </a:lnTo>
                  <a:lnTo>
                    <a:pt x="208" y="10820"/>
                  </a:lnTo>
                  <a:lnTo>
                    <a:pt x="245" y="10406"/>
                  </a:lnTo>
                  <a:lnTo>
                    <a:pt x="283" y="10180"/>
                  </a:lnTo>
                  <a:lnTo>
                    <a:pt x="339" y="9954"/>
                  </a:lnTo>
                  <a:lnTo>
                    <a:pt x="415" y="9691"/>
                  </a:lnTo>
                  <a:lnTo>
                    <a:pt x="509" y="9409"/>
                  </a:lnTo>
                  <a:lnTo>
                    <a:pt x="772" y="8806"/>
                  </a:lnTo>
                  <a:lnTo>
                    <a:pt x="1092" y="8110"/>
                  </a:lnTo>
                  <a:lnTo>
                    <a:pt x="1450" y="7376"/>
                  </a:lnTo>
                  <a:lnTo>
                    <a:pt x="1845" y="6605"/>
                  </a:lnTo>
                  <a:lnTo>
                    <a:pt x="2277" y="5815"/>
                  </a:lnTo>
                  <a:lnTo>
                    <a:pt x="2729" y="5025"/>
                  </a:lnTo>
                  <a:lnTo>
                    <a:pt x="3651" y="3482"/>
                  </a:lnTo>
                  <a:lnTo>
                    <a:pt x="4498" y="2089"/>
                  </a:lnTo>
                  <a:lnTo>
                    <a:pt x="5175" y="998"/>
                  </a:lnTo>
                  <a:lnTo>
                    <a:pt x="5627" y="302"/>
                  </a:lnTo>
                  <a:close/>
                  <a:moveTo>
                    <a:pt x="5570" y="1"/>
                  </a:moveTo>
                  <a:lnTo>
                    <a:pt x="5551" y="38"/>
                  </a:lnTo>
                  <a:lnTo>
                    <a:pt x="5514" y="57"/>
                  </a:lnTo>
                  <a:lnTo>
                    <a:pt x="5137" y="659"/>
                  </a:lnTo>
                  <a:lnTo>
                    <a:pt x="4479" y="1713"/>
                  </a:lnTo>
                  <a:lnTo>
                    <a:pt x="3613" y="3105"/>
                  </a:lnTo>
                  <a:lnTo>
                    <a:pt x="2673" y="4705"/>
                  </a:lnTo>
                  <a:lnTo>
                    <a:pt x="2202" y="5533"/>
                  </a:lnTo>
                  <a:lnTo>
                    <a:pt x="1732" y="6360"/>
                  </a:lnTo>
                  <a:lnTo>
                    <a:pt x="1318" y="7170"/>
                  </a:lnTo>
                  <a:lnTo>
                    <a:pt x="923" y="7941"/>
                  </a:lnTo>
                  <a:lnTo>
                    <a:pt x="584" y="8675"/>
                  </a:lnTo>
                  <a:lnTo>
                    <a:pt x="321" y="9333"/>
                  </a:lnTo>
                  <a:lnTo>
                    <a:pt x="208" y="9634"/>
                  </a:lnTo>
                  <a:lnTo>
                    <a:pt x="132" y="9898"/>
                  </a:lnTo>
                  <a:lnTo>
                    <a:pt x="57" y="10142"/>
                  </a:lnTo>
                  <a:lnTo>
                    <a:pt x="20" y="10368"/>
                  </a:lnTo>
                  <a:lnTo>
                    <a:pt x="1" y="10594"/>
                  </a:lnTo>
                  <a:lnTo>
                    <a:pt x="1" y="10820"/>
                  </a:lnTo>
                  <a:lnTo>
                    <a:pt x="1" y="11253"/>
                  </a:lnTo>
                  <a:lnTo>
                    <a:pt x="57" y="11666"/>
                  </a:lnTo>
                  <a:lnTo>
                    <a:pt x="151" y="12080"/>
                  </a:lnTo>
                  <a:lnTo>
                    <a:pt x="302" y="12476"/>
                  </a:lnTo>
                  <a:lnTo>
                    <a:pt x="471" y="12871"/>
                  </a:lnTo>
                  <a:lnTo>
                    <a:pt x="678" y="13228"/>
                  </a:lnTo>
                  <a:lnTo>
                    <a:pt x="923" y="13567"/>
                  </a:lnTo>
                  <a:lnTo>
                    <a:pt x="1186" y="13887"/>
                  </a:lnTo>
                  <a:lnTo>
                    <a:pt x="1487" y="14169"/>
                  </a:lnTo>
                  <a:lnTo>
                    <a:pt x="1807" y="14432"/>
                  </a:lnTo>
                  <a:lnTo>
                    <a:pt x="2165" y="14658"/>
                  </a:lnTo>
                  <a:lnTo>
                    <a:pt x="2541" y="14846"/>
                  </a:lnTo>
                  <a:lnTo>
                    <a:pt x="2955" y="15016"/>
                  </a:lnTo>
                  <a:lnTo>
                    <a:pt x="3369" y="15129"/>
                  </a:lnTo>
                  <a:lnTo>
                    <a:pt x="3576" y="15166"/>
                  </a:lnTo>
                  <a:lnTo>
                    <a:pt x="3801" y="15204"/>
                  </a:lnTo>
                  <a:lnTo>
                    <a:pt x="4065" y="15223"/>
                  </a:lnTo>
                  <a:lnTo>
                    <a:pt x="4328" y="15241"/>
                  </a:lnTo>
                  <a:lnTo>
                    <a:pt x="4742" y="15223"/>
                  </a:lnTo>
                  <a:lnTo>
                    <a:pt x="5119" y="15166"/>
                  </a:lnTo>
                  <a:lnTo>
                    <a:pt x="5514" y="15072"/>
                  </a:lnTo>
                  <a:lnTo>
                    <a:pt x="5871" y="14940"/>
                  </a:lnTo>
                  <a:lnTo>
                    <a:pt x="6229" y="14790"/>
                  </a:lnTo>
                  <a:lnTo>
                    <a:pt x="6567" y="14602"/>
                  </a:lnTo>
                  <a:lnTo>
                    <a:pt x="6887" y="14395"/>
                  </a:lnTo>
                  <a:lnTo>
                    <a:pt x="7188" y="14150"/>
                  </a:lnTo>
                  <a:lnTo>
                    <a:pt x="7471" y="13887"/>
                  </a:lnTo>
                  <a:lnTo>
                    <a:pt x="7715" y="13604"/>
                  </a:lnTo>
                  <a:lnTo>
                    <a:pt x="7960" y="13285"/>
                  </a:lnTo>
                  <a:lnTo>
                    <a:pt x="8148" y="12946"/>
                  </a:lnTo>
                  <a:lnTo>
                    <a:pt x="8317" y="12588"/>
                  </a:lnTo>
                  <a:lnTo>
                    <a:pt x="8468" y="12212"/>
                  </a:lnTo>
                  <a:lnTo>
                    <a:pt x="8562" y="11836"/>
                  </a:lnTo>
                  <a:lnTo>
                    <a:pt x="8637" y="11422"/>
                  </a:lnTo>
                  <a:lnTo>
                    <a:pt x="8656" y="11196"/>
                  </a:lnTo>
                  <a:lnTo>
                    <a:pt x="8656" y="10951"/>
                  </a:lnTo>
                  <a:lnTo>
                    <a:pt x="8637" y="10650"/>
                  </a:lnTo>
                  <a:lnTo>
                    <a:pt x="8599" y="10349"/>
                  </a:lnTo>
                  <a:lnTo>
                    <a:pt x="8505" y="9634"/>
                  </a:lnTo>
                  <a:lnTo>
                    <a:pt x="8355" y="8863"/>
                  </a:lnTo>
                  <a:lnTo>
                    <a:pt x="8167" y="8016"/>
                  </a:lnTo>
                  <a:lnTo>
                    <a:pt x="7941" y="7113"/>
                  </a:lnTo>
                  <a:lnTo>
                    <a:pt x="7696" y="6210"/>
                  </a:lnTo>
                  <a:lnTo>
                    <a:pt x="7433" y="5288"/>
                  </a:lnTo>
                  <a:lnTo>
                    <a:pt x="6906" y="3500"/>
                  </a:lnTo>
                  <a:lnTo>
                    <a:pt x="6417" y="1958"/>
                  </a:lnTo>
                  <a:lnTo>
                    <a:pt x="6022" y="753"/>
                  </a:lnTo>
                  <a:lnTo>
                    <a:pt x="5796" y="95"/>
                  </a:lnTo>
                  <a:lnTo>
                    <a:pt x="5777" y="57"/>
                  </a:lnTo>
                  <a:lnTo>
                    <a:pt x="5739" y="38"/>
                  </a:lnTo>
                  <a:lnTo>
                    <a:pt x="57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65" name="Google Shape;6265;p39"/>
            <p:cNvSpPr/>
            <p:nvPr/>
          </p:nvSpPr>
          <p:spPr>
            <a:xfrm>
              <a:off x="3222625" y="-650250"/>
              <a:ext cx="210750" cy="373975"/>
            </a:xfrm>
            <a:custGeom>
              <a:avLst/>
              <a:gdLst/>
              <a:ahLst/>
              <a:cxnLst/>
              <a:rect l="l" t="t" r="r" b="b"/>
              <a:pathLst>
                <a:path w="8430" h="14959" extrusionOk="0">
                  <a:moveTo>
                    <a:pt x="5776" y="0"/>
                  </a:moveTo>
                  <a:lnTo>
                    <a:pt x="5739" y="19"/>
                  </a:lnTo>
                  <a:lnTo>
                    <a:pt x="5701" y="38"/>
                  </a:lnTo>
                  <a:lnTo>
                    <a:pt x="5287" y="659"/>
                  </a:lnTo>
                  <a:lnTo>
                    <a:pt x="4572" y="1731"/>
                  </a:lnTo>
                  <a:lnTo>
                    <a:pt x="3707" y="3105"/>
                  </a:lnTo>
                  <a:lnTo>
                    <a:pt x="2728" y="4648"/>
                  </a:lnTo>
                  <a:lnTo>
                    <a:pt x="2258" y="5457"/>
                  </a:lnTo>
                  <a:lnTo>
                    <a:pt x="1788" y="6247"/>
                  </a:lnTo>
                  <a:lnTo>
                    <a:pt x="1355" y="7037"/>
                  </a:lnTo>
                  <a:lnTo>
                    <a:pt x="960" y="7790"/>
                  </a:lnTo>
                  <a:lnTo>
                    <a:pt x="621" y="8486"/>
                  </a:lnTo>
                  <a:lnTo>
                    <a:pt x="339" y="9126"/>
                  </a:lnTo>
                  <a:lnTo>
                    <a:pt x="226" y="9408"/>
                  </a:lnTo>
                  <a:lnTo>
                    <a:pt x="151" y="9672"/>
                  </a:lnTo>
                  <a:lnTo>
                    <a:pt x="75" y="9916"/>
                  </a:lnTo>
                  <a:lnTo>
                    <a:pt x="38" y="10123"/>
                  </a:lnTo>
                  <a:lnTo>
                    <a:pt x="0" y="10556"/>
                  </a:lnTo>
                  <a:lnTo>
                    <a:pt x="0" y="10989"/>
                  </a:lnTo>
                  <a:lnTo>
                    <a:pt x="38" y="11403"/>
                  </a:lnTo>
                  <a:lnTo>
                    <a:pt x="132" y="11798"/>
                  </a:lnTo>
                  <a:lnTo>
                    <a:pt x="245" y="12193"/>
                  </a:lnTo>
                  <a:lnTo>
                    <a:pt x="414" y="12569"/>
                  </a:lnTo>
                  <a:lnTo>
                    <a:pt x="602" y="12927"/>
                  </a:lnTo>
                  <a:lnTo>
                    <a:pt x="828" y="13265"/>
                  </a:lnTo>
                  <a:lnTo>
                    <a:pt x="1091" y="13585"/>
                  </a:lnTo>
                  <a:lnTo>
                    <a:pt x="1374" y="13867"/>
                  </a:lnTo>
                  <a:lnTo>
                    <a:pt x="1694" y="14131"/>
                  </a:lnTo>
                  <a:lnTo>
                    <a:pt x="2032" y="14357"/>
                  </a:lnTo>
                  <a:lnTo>
                    <a:pt x="2390" y="14545"/>
                  </a:lnTo>
                  <a:lnTo>
                    <a:pt x="2785" y="14714"/>
                  </a:lnTo>
                  <a:lnTo>
                    <a:pt x="3180" y="14827"/>
                  </a:lnTo>
                  <a:lnTo>
                    <a:pt x="3613" y="14921"/>
                  </a:lnTo>
                  <a:lnTo>
                    <a:pt x="4045" y="14959"/>
                  </a:lnTo>
                  <a:lnTo>
                    <a:pt x="4459" y="14959"/>
                  </a:lnTo>
                  <a:lnTo>
                    <a:pt x="4873" y="14902"/>
                  </a:lnTo>
                  <a:lnTo>
                    <a:pt x="5287" y="14827"/>
                  </a:lnTo>
                  <a:lnTo>
                    <a:pt x="5682" y="14695"/>
                  </a:lnTo>
                  <a:lnTo>
                    <a:pt x="6059" y="14545"/>
                  </a:lnTo>
                  <a:lnTo>
                    <a:pt x="6416" y="14357"/>
                  </a:lnTo>
                  <a:lnTo>
                    <a:pt x="6755" y="14131"/>
                  </a:lnTo>
                  <a:lnTo>
                    <a:pt x="7056" y="13867"/>
                  </a:lnTo>
                  <a:lnTo>
                    <a:pt x="7338" y="13585"/>
                  </a:lnTo>
                  <a:lnTo>
                    <a:pt x="7602" y="13265"/>
                  </a:lnTo>
                  <a:lnTo>
                    <a:pt x="7827" y="12927"/>
                  </a:lnTo>
                  <a:lnTo>
                    <a:pt x="8034" y="12569"/>
                  </a:lnTo>
                  <a:lnTo>
                    <a:pt x="8185" y="12174"/>
                  </a:lnTo>
                  <a:lnTo>
                    <a:pt x="8317" y="11760"/>
                  </a:lnTo>
                  <a:lnTo>
                    <a:pt x="8392" y="11346"/>
                  </a:lnTo>
                  <a:lnTo>
                    <a:pt x="8429" y="11120"/>
                  </a:lnTo>
                  <a:lnTo>
                    <a:pt x="8429" y="10876"/>
                  </a:lnTo>
                  <a:lnTo>
                    <a:pt x="8411" y="10594"/>
                  </a:lnTo>
                  <a:lnTo>
                    <a:pt x="8392" y="10292"/>
                  </a:lnTo>
                  <a:lnTo>
                    <a:pt x="8317" y="9596"/>
                  </a:lnTo>
                  <a:lnTo>
                    <a:pt x="8185" y="8844"/>
                  </a:lnTo>
                  <a:lnTo>
                    <a:pt x="8016" y="7997"/>
                  </a:lnTo>
                  <a:lnTo>
                    <a:pt x="7827" y="7131"/>
                  </a:lnTo>
                  <a:lnTo>
                    <a:pt x="7602" y="6228"/>
                  </a:lnTo>
                  <a:lnTo>
                    <a:pt x="7376" y="5325"/>
                  </a:lnTo>
                  <a:lnTo>
                    <a:pt x="6887" y="3556"/>
                  </a:lnTo>
                  <a:lnTo>
                    <a:pt x="6435" y="1995"/>
                  </a:lnTo>
                  <a:lnTo>
                    <a:pt x="6059" y="772"/>
                  </a:lnTo>
                  <a:lnTo>
                    <a:pt x="5833" y="57"/>
                  </a:lnTo>
                  <a:lnTo>
                    <a:pt x="5814" y="19"/>
                  </a:lnTo>
                  <a:lnTo>
                    <a:pt x="57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66" name="Google Shape;6266;p39"/>
            <p:cNvSpPr/>
            <p:nvPr/>
          </p:nvSpPr>
          <p:spPr>
            <a:xfrm>
              <a:off x="3219800" y="-652600"/>
              <a:ext cx="216400" cy="379150"/>
            </a:xfrm>
            <a:custGeom>
              <a:avLst/>
              <a:gdLst/>
              <a:ahLst/>
              <a:cxnLst/>
              <a:rect l="l" t="t" r="r" b="b"/>
              <a:pathLst>
                <a:path w="8656" h="15166" extrusionOk="0">
                  <a:moveTo>
                    <a:pt x="5871" y="264"/>
                  </a:moveTo>
                  <a:lnTo>
                    <a:pt x="6096" y="1016"/>
                  </a:lnTo>
                  <a:lnTo>
                    <a:pt x="6473" y="2239"/>
                  </a:lnTo>
                  <a:lnTo>
                    <a:pt x="6924" y="3782"/>
                  </a:lnTo>
                  <a:lnTo>
                    <a:pt x="7395" y="5532"/>
                  </a:lnTo>
                  <a:lnTo>
                    <a:pt x="7621" y="6416"/>
                  </a:lnTo>
                  <a:lnTo>
                    <a:pt x="7828" y="7301"/>
                  </a:lnTo>
                  <a:lnTo>
                    <a:pt x="8034" y="8166"/>
                  </a:lnTo>
                  <a:lnTo>
                    <a:pt x="8185" y="8975"/>
                  </a:lnTo>
                  <a:lnTo>
                    <a:pt x="8317" y="9728"/>
                  </a:lnTo>
                  <a:lnTo>
                    <a:pt x="8392" y="10405"/>
                  </a:lnTo>
                  <a:lnTo>
                    <a:pt x="8411" y="10688"/>
                  </a:lnTo>
                  <a:lnTo>
                    <a:pt x="8430" y="10970"/>
                  </a:lnTo>
                  <a:lnTo>
                    <a:pt x="8430" y="11214"/>
                  </a:lnTo>
                  <a:lnTo>
                    <a:pt x="8411" y="11421"/>
                  </a:lnTo>
                  <a:lnTo>
                    <a:pt x="8317" y="11835"/>
                  </a:lnTo>
                  <a:lnTo>
                    <a:pt x="8204" y="12230"/>
                  </a:lnTo>
                  <a:lnTo>
                    <a:pt x="8053" y="12607"/>
                  </a:lnTo>
                  <a:lnTo>
                    <a:pt x="7846" y="12964"/>
                  </a:lnTo>
                  <a:lnTo>
                    <a:pt x="7621" y="13284"/>
                  </a:lnTo>
                  <a:lnTo>
                    <a:pt x="7376" y="13604"/>
                  </a:lnTo>
                  <a:lnTo>
                    <a:pt x="7094" y="13867"/>
                  </a:lnTo>
                  <a:lnTo>
                    <a:pt x="6793" y="14131"/>
                  </a:lnTo>
                  <a:lnTo>
                    <a:pt x="6473" y="14357"/>
                  </a:lnTo>
                  <a:lnTo>
                    <a:pt x="6115" y="14545"/>
                  </a:lnTo>
                  <a:lnTo>
                    <a:pt x="5758" y="14695"/>
                  </a:lnTo>
                  <a:lnTo>
                    <a:pt x="5363" y="14808"/>
                  </a:lnTo>
                  <a:lnTo>
                    <a:pt x="4968" y="14902"/>
                  </a:lnTo>
                  <a:lnTo>
                    <a:pt x="4572" y="14940"/>
                  </a:lnTo>
                  <a:lnTo>
                    <a:pt x="4158" y="14940"/>
                  </a:lnTo>
                  <a:lnTo>
                    <a:pt x="3745" y="14902"/>
                  </a:lnTo>
                  <a:lnTo>
                    <a:pt x="3331" y="14827"/>
                  </a:lnTo>
                  <a:lnTo>
                    <a:pt x="2935" y="14695"/>
                  </a:lnTo>
                  <a:lnTo>
                    <a:pt x="2559" y="14545"/>
                  </a:lnTo>
                  <a:lnTo>
                    <a:pt x="2202" y="14357"/>
                  </a:lnTo>
                  <a:lnTo>
                    <a:pt x="1863" y="14131"/>
                  </a:lnTo>
                  <a:lnTo>
                    <a:pt x="1562" y="13867"/>
                  </a:lnTo>
                  <a:lnTo>
                    <a:pt x="1280" y="13604"/>
                  </a:lnTo>
                  <a:lnTo>
                    <a:pt x="1035" y="13284"/>
                  </a:lnTo>
                  <a:lnTo>
                    <a:pt x="809" y="12964"/>
                  </a:lnTo>
                  <a:lnTo>
                    <a:pt x="621" y="12626"/>
                  </a:lnTo>
                  <a:lnTo>
                    <a:pt x="471" y="12249"/>
                  </a:lnTo>
                  <a:lnTo>
                    <a:pt x="358" y="11873"/>
                  </a:lnTo>
                  <a:lnTo>
                    <a:pt x="264" y="11478"/>
                  </a:lnTo>
                  <a:lnTo>
                    <a:pt x="226" y="11064"/>
                  </a:lnTo>
                  <a:lnTo>
                    <a:pt x="226" y="10650"/>
                  </a:lnTo>
                  <a:lnTo>
                    <a:pt x="264" y="10236"/>
                  </a:lnTo>
                  <a:lnTo>
                    <a:pt x="301" y="10029"/>
                  </a:lnTo>
                  <a:lnTo>
                    <a:pt x="358" y="9803"/>
                  </a:lnTo>
                  <a:lnTo>
                    <a:pt x="452" y="9540"/>
                  </a:lnTo>
                  <a:lnTo>
                    <a:pt x="565" y="9258"/>
                  </a:lnTo>
                  <a:lnTo>
                    <a:pt x="828" y="8637"/>
                  </a:lnTo>
                  <a:lnTo>
                    <a:pt x="1167" y="7959"/>
                  </a:lnTo>
                  <a:lnTo>
                    <a:pt x="1543" y="7225"/>
                  </a:lnTo>
                  <a:lnTo>
                    <a:pt x="1976" y="6454"/>
                  </a:lnTo>
                  <a:lnTo>
                    <a:pt x="2427" y="5664"/>
                  </a:lnTo>
                  <a:lnTo>
                    <a:pt x="2898" y="4873"/>
                  </a:lnTo>
                  <a:lnTo>
                    <a:pt x="3857" y="3349"/>
                  </a:lnTo>
                  <a:lnTo>
                    <a:pt x="4723" y="1976"/>
                  </a:lnTo>
                  <a:lnTo>
                    <a:pt x="5419" y="922"/>
                  </a:lnTo>
                  <a:lnTo>
                    <a:pt x="5871" y="264"/>
                  </a:lnTo>
                  <a:close/>
                  <a:moveTo>
                    <a:pt x="5814" y="0"/>
                  </a:moveTo>
                  <a:lnTo>
                    <a:pt x="5758" y="38"/>
                  </a:lnTo>
                  <a:lnTo>
                    <a:pt x="5720" y="76"/>
                  </a:lnTo>
                  <a:lnTo>
                    <a:pt x="5231" y="790"/>
                  </a:lnTo>
                  <a:lnTo>
                    <a:pt x="4497" y="1901"/>
                  </a:lnTo>
                  <a:lnTo>
                    <a:pt x="3613" y="3293"/>
                  </a:lnTo>
                  <a:lnTo>
                    <a:pt x="2672" y="4836"/>
                  </a:lnTo>
                  <a:lnTo>
                    <a:pt x="2202" y="5626"/>
                  </a:lnTo>
                  <a:lnTo>
                    <a:pt x="1731" y="6416"/>
                  </a:lnTo>
                  <a:lnTo>
                    <a:pt x="1317" y="7169"/>
                  </a:lnTo>
                  <a:lnTo>
                    <a:pt x="941" y="7903"/>
                  </a:lnTo>
                  <a:lnTo>
                    <a:pt x="602" y="8599"/>
                  </a:lnTo>
                  <a:lnTo>
                    <a:pt x="339" y="9220"/>
                  </a:lnTo>
                  <a:lnTo>
                    <a:pt x="226" y="9502"/>
                  </a:lnTo>
                  <a:lnTo>
                    <a:pt x="151" y="9766"/>
                  </a:lnTo>
                  <a:lnTo>
                    <a:pt x="75" y="9991"/>
                  </a:lnTo>
                  <a:lnTo>
                    <a:pt x="38" y="10217"/>
                  </a:lnTo>
                  <a:lnTo>
                    <a:pt x="19" y="10424"/>
                  </a:lnTo>
                  <a:lnTo>
                    <a:pt x="0" y="10650"/>
                  </a:lnTo>
                  <a:lnTo>
                    <a:pt x="0" y="11083"/>
                  </a:lnTo>
                  <a:lnTo>
                    <a:pt x="57" y="11515"/>
                  </a:lnTo>
                  <a:lnTo>
                    <a:pt x="132" y="11929"/>
                  </a:lnTo>
                  <a:lnTo>
                    <a:pt x="264" y="12324"/>
                  </a:lnTo>
                  <a:lnTo>
                    <a:pt x="433" y="12720"/>
                  </a:lnTo>
                  <a:lnTo>
                    <a:pt x="621" y="13077"/>
                  </a:lnTo>
                  <a:lnTo>
                    <a:pt x="866" y="13416"/>
                  </a:lnTo>
                  <a:lnTo>
                    <a:pt x="1129" y="13754"/>
                  </a:lnTo>
                  <a:lnTo>
                    <a:pt x="1411" y="14037"/>
                  </a:lnTo>
                  <a:lnTo>
                    <a:pt x="1731" y="14300"/>
                  </a:lnTo>
                  <a:lnTo>
                    <a:pt x="2089" y="14545"/>
                  </a:lnTo>
                  <a:lnTo>
                    <a:pt x="2465" y="14752"/>
                  </a:lnTo>
                  <a:lnTo>
                    <a:pt x="2860" y="14902"/>
                  </a:lnTo>
                  <a:lnTo>
                    <a:pt x="3274" y="15034"/>
                  </a:lnTo>
                  <a:lnTo>
                    <a:pt x="3481" y="15090"/>
                  </a:lnTo>
                  <a:lnTo>
                    <a:pt x="3707" y="15128"/>
                  </a:lnTo>
                  <a:lnTo>
                    <a:pt x="4027" y="15166"/>
                  </a:lnTo>
                  <a:lnTo>
                    <a:pt x="4328" y="15166"/>
                  </a:lnTo>
                  <a:lnTo>
                    <a:pt x="4723" y="15147"/>
                  </a:lnTo>
                  <a:lnTo>
                    <a:pt x="5118" y="15090"/>
                  </a:lnTo>
                  <a:lnTo>
                    <a:pt x="5494" y="15015"/>
                  </a:lnTo>
                  <a:lnTo>
                    <a:pt x="5852" y="14883"/>
                  </a:lnTo>
                  <a:lnTo>
                    <a:pt x="6209" y="14733"/>
                  </a:lnTo>
                  <a:lnTo>
                    <a:pt x="6548" y="14564"/>
                  </a:lnTo>
                  <a:lnTo>
                    <a:pt x="6849" y="14357"/>
                  </a:lnTo>
                  <a:lnTo>
                    <a:pt x="7150" y="14112"/>
                  </a:lnTo>
                  <a:lnTo>
                    <a:pt x="7432" y="13867"/>
                  </a:lnTo>
                  <a:lnTo>
                    <a:pt x="7677" y="13585"/>
                  </a:lnTo>
                  <a:lnTo>
                    <a:pt x="7922" y="13265"/>
                  </a:lnTo>
                  <a:lnTo>
                    <a:pt x="8110" y="12945"/>
                  </a:lnTo>
                  <a:lnTo>
                    <a:pt x="8298" y="12588"/>
                  </a:lnTo>
                  <a:lnTo>
                    <a:pt x="8430" y="12230"/>
                  </a:lnTo>
                  <a:lnTo>
                    <a:pt x="8542" y="11854"/>
                  </a:lnTo>
                  <a:lnTo>
                    <a:pt x="8618" y="11459"/>
                  </a:lnTo>
                  <a:lnTo>
                    <a:pt x="8637" y="11233"/>
                  </a:lnTo>
                  <a:lnTo>
                    <a:pt x="8655" y="10989"/>
                  </a:lnTo>
                  <a:lnTo>
                    <a:pt x="8637" y="10725"/>
                  </a:lnTo>
                  <a:lnTo>
                    <a:pt x="8618" y="10424"/>
                  </a:lnTo>
                  <a:lnTo>
                    <a:pt x="8542" y="9747"/>
                  </a:lnTo>
                  <a:lnTo>
                    <a:pt x="8411" y="8994"/>
                  </a:lnTo>
                  <a:lnTo>
                    <a:pt x="8260" y="8185"/>
                  </a:lnTo>
                  <a:lnTo>
                    <a:pt x="8072" y="7320"/>
                  </a:lnTo>
                  <a:lnTo>
                    <a:pt x="7865" y="6454"/>
                  </a:lnTo>
                  <a:lnTo>
                    <a:pt x="7639" y="5551"/>
                  </a:lnTo>
                  <a:lnTo>
                    <a:pt x="7150" y="3801"/>
                  </a:lnTo>
                  <a:lnTo>
                    <a:pt x="6699" y="2220"/>
                  </a:lnTo>
                  <a:lnTo>
                    <a:pt x="6303" y="960"/>
                  </a:lnTo>
                  <a:lnTo>
                    <a:pt x="6059" y="113"/>
                  </a:lnTo>
                  <a:lnTo>
                    <a:pt x="6021" y="76"/>
                  </a:lnTo>
                  <a:lnTo>
                    <a:pt x="6002" y="38"/>
                  </a:lnTo>
                  <a:lnTo>
                    <a:pt x="59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67" name="Google Shape;6267;p39"/>
            <p:cNvSpPr/>
            <p:nvPr/>
          </p:nvSpPr>
          <p:spPr>
            <a:xfrm>
              <a:off x="3305875" y="-621100"/>
              <a:ext cx="55050" cy="92700"/>
            </a:xfrm>
            <a:custGeom>
              <a:avLst/>
              <a:gdLst/>
              <a:ahLst/>
              <a:cxnLst/>
              <a:rect l="l" t="t" r="r" b="b"/>
              <a:pathLst>
                <a:path w="2202" h="3708" extrusionOk="0">
                  <a:moveTo>
                    <a:pt x="2070" y="1"/>
                  </a:moveTo>
                  <a:lnTo>
                    <a:pt x="2014" y="20"/>
                  </a:lnTo>
                  <a:lnTo>
                    <a:pt x="1957" y="39"/>
                  </a:lnTo>
                  <a:lnTo>
                    <a:pt x="1920" y="76"/>
                  </a:lnTo>
                  <a:lnTo>
                    <a:pt x="19" y="3501"/>
                  </a:lnTo>
                  <a:lnTo>
                    <a:pt x="0" y="3557"/>
                  </a:lnTo>
                  <a:lnTo>
                    <a:pt x="0" y="3613"/>
                  </a:lnTo>
                  <a:lnTo>
                    <a:pt x="38" y="3651"/>
                  </a:lnTo>
                  <a:lnTo>
                    <a:pt x="76" y="3689"/>
                  </a:lnTo>
                  <a:lnTo>
                    <a:pt x="151" y="3708"/>
                  </a:lnTo>
                  <a:lnTo>
                    <a:pt x="226" y="3689"/>
                  </a:lnTo>
                  <a:lnTo>
                    <a:pt x="283" y="3632"/>
                  </a:lnTo>
                  <a:lnTo>
                    <a:pt x="2183" y="227"/>
                  </a:lnTo>
                  <a:lnTo>
                    <a:pt x="2202" y="170"/>
                  </a:lnTo>
                  <a:lnTo>
                    <a:pt x="2202" y="114"/>
                  </a:lnTo>
                  <a:lnTo>
                    <a:pt x="2164" y="57"/>
                  </a:lnTo>
                  <a:lnTo>
                    <a:pt x="2127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68" name="Google Shape;6268;p39"/>
            <p:cNvSpPr/>
            <p:nvPr/>
          </p:nvSpPr>
          <p:spPr>
            <a:xfrm>
              <a:off x="3296475" y="-523250"/>
              <a:ext cx="8950" cy="9900"/>
            </a:xfrm>
            <a:custGeom>
              <a:avLst/>
              <a:gdLst/>
              <a:ahLst/>
              <a:cxnLst/>
              <a:rect l="l" t="t" r="r" b="b"/>
              <a:pathLst>
                <a:path w="358" h="396" extrusionOk="0">
                  <a:moveTo>
                    <a:pt x="151" y="1"/>
                  </a:moveTo>
                  <a:lnTo>
                    <a:pt x="113" y="38"/>
                  </a:lnTo>
                  <a:lnTo>
                    <a:pt x="75" y="76"/>
                  </a:lnTo>
                  <a:lnTo>
                    <a:pt x="19" y="170"/>
                  </a:lnTo>
                  <a:lnTo>
                    <a:pt x="0" y="226"/>
                  </a:lnTo>
                  <a:lnTo>
                    <a:pt x="19" y="283"/>
                  </a:lnTo>
                  <a:lnTo>
                    <a:pt x="38" y="339"/>
                  </a:lnTo>
                  <a:lnTo>
                    <a:pt x="94" y="377"/>
                  </a:lnTo>
                  <a:lnTo>
                    <a:pt x="151" y="396"/>
                  </a:lnTo>
                  <a:lnTo>
                    <a:pt x="226" y="358"/>
                  </a:lnTo>
                  <a:lnTo>
                    <a:pt x="264" y="339"/>
                  </a:lnTo>
                  <a:lnTo>
                    <a:pt x="282" y="302"/>
                  </a:lnTo>
                  <a:lnTo>
                    <a:pt x="339" y="208"/>
                  </a:lnTo>
                  <a:lnTo>
                    <a:pt x="358" y="151"/>
                  </a:lnTo>
                  <a:lnTo>
                    <a:pt x="339" y="95"/>
                  </a:lnTo>
                  <a:lnTo>
                    <a:pt x="320" y="57"/>
                  </a:lnTo>
                  <a:lnTo>
                    <a:pt x="264" y="19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69" name="Google Shape;6269;p39"/>
            <p:cNvSpPr/>
            <p:nvPr/>
          </p:nvSpPr>
          <p:spPr>
            <a:xfrm>
              <a:off x="3310100" y="-364725"/>
              <a:ext cx="26375" cy="22125"/>
            </a:xfrm>
            <a:custGeom>
              <a:avLst/>
              <a:gdLst/>
              <a:ahLst/>
              <a:cxnLst/>
              <a:rect l="l" t="t" r="r" b="b"/>
              <a:pathLst>
                <a:path w="1055" h="885" extrusionOk="0">
                  <a:moveTo>
                    <a:pt x="95" y="0"/>
                  </a:moveTo>
                  <a:lnTo>
                    <a:pt x="20" y="396"/>
                  </a:lnTo>
                  <a:lnTo>
                    <a:pt x="1" y="471"/>
                  </a:lnTo>
                  <a:lnTo>
                    <a:pt x="20" y="527"/>
                  </a:lnTo>
                  <a:lnTo>
                    <a:pt x="38" y="603"/>
                  </a:lnTo>
                  <a:lnTo>
                    <a:pt x="57" y="659"/>
                  </a:lnTo>
                  <a:lnTo>
                    <a:pt x="114" y="715"/>
                  </a:lnTo>
                  <a:lnTo>
                    <a:pt x="151" y="753"/>
                  </a:lnTo>
                  <a:lnTo>
                    <a:pt x="227" y="791"/>
                  </a:lnTo>
                  <a:lnTo>
                    <a:pt x="283" y="809"/>
                  </a:lnTo>
                  <a:lnTo>
                    <a:pt x="546" y="866"/>
                  </a:lnTo>
                  <a:lnTo>
                    <a:pt x="622" y="885"/>
                  </a:lnTo>
                  <a:lnTo>
                    <a:pt x="697" y="866"/>
                  </a:lnTo>
                  <a:lnTo>
                    <a:pt x="753" y="847"/>
                  </a:lnTo>
                  <a:lnTo>
                    <a:pt x="829" y="828"/>
                  </a:lnTo>
                  <a:lnTo>
                    <a:pt x="866" y="772"/>
                  </a:lnTo>
                  <a:lnTo>
                    <a:pt x="923" y="734"/>
                  </a:lnTo>
                  <a:lnTo>
                    <a:pt x="960" y="659"/>
                  </a:lnTo>
                  <a:lnTo>
                    <a:pt x="979" y="603"/>
                  </a:lnTo>
                  <a:lnTo>
                    <a:pt x="1054" y="20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70" name="Google Shape;6270;p39"/>
            <p:cNvSpPr/>
            <p:nvPr/>
          </p:nvSpPr>
          <p:spPr>
            <a:xfrm>
              <a:off x="3310100" y="-364725"/>
              <a:ext cx="26375" cy="22125"/>
            </a:xfrm>
            <a:custGeom>
              <a:avLst/>
              <a:gdLst/>
              <a:ahLst/>
              <a:cxnLst/>
              <a:rect l="l" t="t" r="r" b="b"/>
              <a:pathLst>
                <a:path w="1055" h="885" fill="none" extrusionOk="0">
                  <a:moveTo>
                    <a:pt x="1054" y="207"/>
                  </a:moveTo>
                  <a:lnTo>
                    <a:pt x="979" y="603"/>
                  </a:lnTo>
                  <a:lnTo>
                    <a:pt x="979" y="603"/>
                  </a:lnTo>
                  <a:lnTo>
                    <a:pt x="960" y="659"/>
                  </a:lnTo>
                  <a:lnTo>
                    <a:pt x="923" y="734"/>
                  </a:lnTo>
                  <a:lnTo>
                    <a:pt x="866" y="772"/>
                  </a:lnTo>
                  <a:lnTo>
                    <a:pt x="829" y="828"/>
                  </a:lnTo>
                  <a:lnTo>
                    <a:pt x="753" y="847"/>
                  </a:lnTo>
                  <a:lnTo>
                    <a:pt x="697" y="866"/>
                  </a:lnTo>
                  <a:lnTo>
                    <a:pt x="622" y="885"/>
                  </a:lnTo>
                  <a:lnTo>
                    <a:pt x="546" y="866"/>
                  </a:lnTo>
                  <a:lnTo>
                    <a:pt x="283" y="809"/>
                  </a:lnTo>
                  <a:lnTo>
                    <a:pt x="283" y="809"/>
                  </a:lnTo>
                  <a:lnTo>
                    <a:pt x="227" y="791"/>
                  </a:lnTo>
                  <a:lnTo>
                    <a:pt x="151" y="753"/>
                  </a:lnTo>
                  <a:lnTo>
                    <a:pt x="114" y="715"/>
                  </a:lnTo>
                  <a:lnTo>
                    <a:pt x="57" y="659"/>
                  </a:lnTo>
                  <a:lnTo>
                    <a:pt x="38" y="603"/>
                  </a:lnTo>
                  <a:lnTo>
                    <a:pt x="20" y="527"/>
                  </a:lnTo>
                  <a:lnTo>
                    <a:pt x="1" y="471"/>
                  </a:lnTo>
                  <a:lnTo>
                    <a:pt x="20" y="396"/>
                  </a:lnTo>
                  <a:lnTo>
                    <a:pt x="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71" name="Google Shape;6271;p39"/>
            <p:cNvSpPr/>
            <p:nvPr/>
          </p:nvSpPr>
          <p:spPr>
            <a:xfrm>
              <a:off x="3307275" y="-367075"/>
              <a:ext cx="32025" cy="27300"/>
            </a:xfrm>
            <a:custGeom>
              <a:avLst/>
              <a:gdLst/>
              <a:ahLst/>
              <a:cxnLst/>
              <a:rect l="l" t="t" r="r" b="b"/>
              <a:pathLst>
                <a:path w="1281" h="1092" extrusionOk="0">
                  <a:moveTo>
                    <a:pt x="151" y="0"/>
                  </a:moveTo>
                  <a:lnTo>
                    <a:pt x="114" y="38"/>
                  </a:lnTo>
                  <a:lnTo>
                    <a:pt x="95" y="76"/>
                  </a:lnTo>
                  <a:lnTo>
                    <a:pt x="20" y="471"/>
                  </a:lnTo>
                  <a:lnTo>
                    <a:pt x="1" y="565"/>
                  </a:lnTo>
                  <a:lnTo>
                    <a:pt x="20" y="659"/>
                  </a:lnTo>
                  <a:lnTo>
                    <a:pt x="39" y="734"/>
                  </a:lnTo>
                  <a:lnTo>
                    <a:pt x="76" y="809"/>
                  </a:lnTo>
                  <a:lnTo>
                    <a:pt x="133" y="885"/>
                  </a:lnTo>
                  <a:lnTo>
                    <a:pt x="208" y="941"/>
                  </a:lnTo>
                  <a:lnTo>
                    <a:pt x="283" y="998"/>
                  </a:lnTo>
                  <a:lnTo>
                    <a:pt x="377" y="1016"/>
                  </a:lnTo>
                  <a:lnTo>
                    <a:pt x="641" y="1073"/>
                  </a:lnTo>
                  <a:lnTo>
                    <a:pt x="735" y="1092"/>
                  </a:lnTo>
                  <a:lnTo>
                    <a:pt x="866" y="1073"/>
                  </a:lnTo>
                  <a:lnTo>
                    <a:pt x="998" y="1016"/>
                  </a:lnTo>
                  <a:lnTo>
                    <a:pt x="1073" y="941"/>
                  </a:lnTo>
                  <a:lnTo>
                    <a:pt x="1130" y="885"/>
                  </a:lnTo>
                  <a:lnTo>
                    <a:pt x="1167" y="809"/>
                  </a:lnTo>
                  <a:lnTo>
                    <a:pt x="1186" y="715"/>
                  </a:lnTo>
                  <a:lnTo>
                    <a:pt x="1280" y="320"/>
                  </a:lnTo>
                  <a:lnTo>
                    <a:pt x="1280" y="283"/>
                  </a:lnTo>
                  <a:lnTo>
                    <a:pt x="1262" y="245"/>
                  </a:lnTo>
                  <a:lnTo>
                    <a:pt x="1224" y="207"/>
                  </a:lnTo>
                  <a:lnTo>
                    <a:pt x="1186" y="189"/>
                  </a:lnTo>
                  <a:lnTo>
                    <a:pt x="1149" y="189"/>
                  </a:lnTo>
                  <a:lnTo>
                    <a:pt x="1111" y="207"/>
                  </a:lnTo>
                  <a:lnTo>
                    <a:pt x="1073" y="245"/>
                  </a:lnTo>
                  <a:lnTo>
                    <a:pt x="1055" y="283"/>
                  </a:lnTo>
                  <a:lnTo>
                    <a:pt x="979" y="659"/>
                  </a:lnTo>
                  <a:lnTo>
                    <a:pt x="942" y="753"/>
                  </a:lnTo>
                  <a:lnTo>
                    <a:pt x="866" y="828"/>
                  </a:lnTo>
                  <a:lnTo>
                    <a:pt x="791" y="866"/>
                  </a:lnTo>
                  <a:lnTo>
                    <a:pt x="697" y="866"/>
                  </a:lnTo>
                  <a:lnTo>
                    <a:pt x="434" y="809"/>
                  </a:lnTo>
                  <a:lnTo>
                    <a:pt x="340" y="772"/>
                  </a:lnTo>
                  <a:lnTo>
                    <a:pt x="264" y="697"/>
                  </a:lnTo>
                  <a:lnTo>
                    <a:pt x="227" y="602"/>
                  </a:lnTo>
                  <a:lnTo>
                    <a:pt x="227" y="508"/>
                  </a:lnTo>
                  <a:lnTo>
                    <a:pt x="321" y="132"/>
                  </a:lnTo>
                  <a:lnTo>
                    <a:pt x="321" y="76"/>
                  </a:lnTo>
                  <a:lnTo>
                    <a:pt x="302" y="3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72" name="Google Shape;6272;p39"/>
            <p:cNvSpPr/>
            <p:nvPr/>
          </p:nvSpPr>
          <p:spPr>
            <a:xfrm>
              <a:off x="3289875" y="-466325"/>
              <a:ext cx="42375" cy="71050"/>
            </a:xfrm>
            <a:custGeom>
              <a:avLst/>
              <a:gdLst/>
              <a:ahLst/>
              <a:cxnLst/>
              <a:rect l="l" t="t" r="r" b="b"/>
              <a:pathLst>
                <a:path w="1695" h="2842" extrusionOk="0">
                  <a:moveTo>
                    <a:pt x="960" y="0"/>
                  </a:moveTo>
                  <a:lnTo>
                    <a:pt x="810" y="19"/>
                  </a:lnTo>
                  <a:lnTo>
                    <a:pt x="678" y="57"/>
                  </a:lnTo>
                  <a:lnTo>
                    <a:pt x="565" y="132"/>
                  </a:lnTo>
                  <a:lnTo>
                    <a:pt x="452" y="226"/>
                  </a:lnTo>
                  <a:lnTo>
                    <a:pt x="358" y="339"/>
                  </a:lnTo>
                  <a:lnTo>
                    <a:pt x="302" y="452"/>
                  </a:lnTo>
                  <a:lnTo>
                    <a:pt x="264" y="602"/>
                  </a:lnTo>
                  <a:lnTo>
                    <a:pt x="1" y="1976"/>
                  </a:lnTo>
                  <a:lnTo>
                    <a:pt x="1" y="2126"/>
                  </a:lnTo>
                  <a:lnTo>
                    <a:pt x="20" y="2258"/>
                  </a:lnTo>
                  <a:lnTo>
                    <a:pt x="57" y="2409"/>
                  </a:lnTo>
                  <a:lnTo>
                    <a:pt x="114" y="2522"/>
                  </a:lnTo>
                  <a:lnTo>
                    <a:pt x="208" y="2634"/>
                  </a:lnTo>
                  <a:lnTo>
                    <a:pt x="321" y="2710"/>
                  </a:lnTo>
                  <a:lnTo>
                    <a:pt x="452" y="2785"/>
                  </a:lnTo>
                  <a:lnTo>
                    <a:pt x="584" y="2823"/>
                  </a:lnTo>
                  <a:lnTo>
                    <a:pt x="735" y="2841"/>
                  </a:lnTo>
                  <a:lnTo>
                    <a:pt x="885" y="2823"/>
                  </a:lnTo>
                  <a:lnTo>
                    <a:pt x="1017" y="2785"/>
                  </a:lnTo>
                  <a:lnTo>
                    <a:pt x="1130" y="2710"/>
                  </a:lnTo>
                  <a:lnTo>
                    <a:pt x="1243" y="2616"/>
                  </a:lnTo>
                  <a:lnTo>
                    <a:pt x="1337" y="2503"/>
                  </a:lnTo>
                  <a:lnTo>
                    <a:pt x="1393" y="2390"/>
                  </a:lnTo>
                  <a:lnTo>
                    <a:pt x="1431" y="2239"/>
                  </a:lnTo>
                  <a:lnTo>
                    <a:pt x="1694" y="866"/>
                  </a:lnTo>
                  <a:lnTo>
                    <a:pt x="1694" y="715"/>
                  </a:lnTo>
                  <a:lnTo>
                    <a:pt x="1675" y="565"/>
                  </a:lnTo>
                  <a:lnTo>
                    <a:pt x="1638" y="433"/>
                  </a:lnTo>
                  <a:lnTo>
                    <a:pt x="1581" y="320"/>
                  </a:lnTo>
                  <a:lnTo>
                    <a:pt x="1487" y="207"/>
                  </a:lnTo>
                  <a:lnTo>
                    <a:pt x="1374" y="132"/>
                  </a:lnTo>
                  <a:lnTo>
                    <a:pt x="1243" y="57"/>
                  </a:lnTo>
                  <a:lnTo>
                    <a:pt x="1111" y="19"/>
                  </a:lnTo>
                  <a:lnTo>
                    <a:pt x="9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73" name="Google Shape;6273;p39"/>
            <p:cNvSpPr/>
            <p:nvPr/>
          </p:nvSpPr>
          <p:spPr>
            <a:xfrm>
              <a:off x="3287050" y="-469150"/>
              <a:ext cx="48025" cy="76700"/>
            </a:xfrm>
            <a:custGeom>
              <a:avLst/>
              <a:gdLst/>
              <a:ahLst/>
              <a:cxnLst/>
              <a:rect l="l" t="t" r="r" b="b"/>
              <a:pathLst>
                <a:path w="1921" h="3068" extrusionOk="0">
                  <a:moveTo>
                    <a:pt x="1092" y="226"/>
                  </a:moveTo>
                  <a:lnTo>
                    <a:pt x="1205" y="245"/>
                  </a:lnTo>
                  <a:lnTo>
                    <a:pt x="1318" y="264"/>
                  </a:lnTo>
                  <a:lnTo>
                    <a:pt x="1431" y="320"/>
                  </a:lnTo>
                  <a:lnTo>
                    <a:pt x="1525" y="395"/>
                  </a:lnTo>
                  <a:lnTo>
                    <a:pt x="1600" y="490"/>
                  </a:lnTo>
                  <a:lnTo>
                    <a:pt x="1657" y="602"/>
                  </a:lnTo>
                  <a:lnTo>
                    <a:pt x="1694" y="715"/>
                  </a:lnTo>
                  <a:lnTo>
                    <a:pt x="1694" y="828"/>
                  </a:lnTo>
                  <a:lnTo>
                    <a:pt x="1694" y="960"/>
                  </a:lnTo>
                  <a:lnTo>
                    <a:pt x="1431" y="2333"/>
                  </a:lnTo>
                  <a:lnTo>
                    <a:pt x="1412" y="2446"/>
                  </a:lnTo>
                  <a:lnTo>
                    <a:pt x="1356" y="2559"/>
                  </a:lnTo>
                  <a:lnTo>
                    <a:pt x="1280" y="2653"/>
                  </a:lnTo>
                  <a:lnTo>
                    <a:pt x="1186" y="2729"/>
                  </a:lnTo>
                  <a:lnTo>
                    <a:pt x="1073" y="2785"/>
                  </a:lnTo>
                  <a:lnTo>
                    <a:pt x="960" y="2823"/>
                  </a:lnTo>
                  <a:lnTo>
                    <a:pt x="848" y="2842"/>
                  </a:lnTo>
                  <a:lnTo>
                    <a:pt x="716" y="2823"/>
                  </a:lnTo>
                  <a:lnTo>
                    <a:pt x="603" y="2785"/>
                  </a:lnTo>
                  <a:lnTo>
                    <a:pt x="490" y="2729"/>
                  </a:lnTo>
                  <a:lnTo>
                    <a:pt x="396" y="2653"/>
                  </a:lnTo>
                  <a:lnTo>
                    <a:pt x="321" y="2578"/>
                  </a:lnTo>
                  <a:lnTo>
                    <a:pt x="264" y="2465"/>
                  </a:lnTo>
                  <a:lnTo>
                    <a:pt x="227" y="2352"/>
                  </a:lnTo>
                  <a:lnTo>
                    <a:pt x="227" y="2239"/>
                  </a:lnTo>
                  <a:lnTo>
                    <a:pt x="227" y="2108"/>
                  </a:lnTo>
                  <a:lnTo>
                    <a:pt x="490" y="734"/>
                  </a:lnTo>
                  <a:lnTo>
                    <a:pt x="509" y="621"/>
                  </a:lnTo>
                  <a:lnTo>
                    <a:pt x="565" y="508"/>
                  </a:lnTo>
                  <a:lnTo>
                    <a:pt x="641" y="414"/>
                  </a:lnTo>
                  <a:lnTo>
                    <a:pt x="735" y="339"/>
                  </a:lnTo>
                  <a:lnTo>
                    <a:pt x="810" y="283"/>
                  </a:lnTo>
                  <a:lnTo>
                    <a:pt x="904" y="264"/>
                  </a:lnTo>
                  <a:lnTo>
                    <a:pt x="998" y="226"/>
                  </a:lnTo>
                  <a:close/>
                  <a:moveTo>
                    <a:pt x="1073" y="0"/>
                  </a:moveTo>
                  <a:lnTo>
                    <a:pt x="904" y="19"/>
                  </a:lnTo>
                  <a:lnTo>
                    <a:pt x="753" y="76"/>
                  </a:lnTo>
                  <a:lnTo>
                    <a:pt x="603" y="151"/>
                  </a:lnTo>
                  <a:lnTo>
                    <a:pt x="490" y="264"/>
                  </a:lnTo>
                  <a:lnTo>
                    <a:pt x="377" y="395"/>
                  </a:lnTo>
                  <a:lnTo>
                    <a:pt x="302" y="527"/>
                  </a:lnTo>
                  <a:lnTo>
                    <a:pt x="264" y="697"/>
                  </a:lnTo>
                  <a:lnTo>
                    <a:pt x="20" y="2070"/>
                  </a:lnTo>
                  <a:lnTo>
                    <a:pt x="1" y="2239"/>
                  </a:lnTo>
                  <a:lnTo>
                    <a:pt x="20" y="2390"/>
                  </a:lnTo>
                  <a:lnTo>
                    <a:pt x="57" y="2559"/>
                  </a:lnTo>
                  <a:lnTo>
                    <a:pt x="151" y="2691"/>
                  </a:lnTo>
                  <a:lnTo>
                    <a:pt x="245" y="2823"/>
                  </a:lnTo>
                  <a:lnTo>
                    <a:pt x="377" y="2917"/>
                  </a:lnTo>
                  <a:lnTo>
                    <a:pt x="528" y="2992"/>
                  </a:lnTo>
                  <a:lnTo>
                    <a:pt x="678" y="3048"/>
                  </a:lnTo>
                  <a:lnTo>
                    <a:pt x="829" y="3067"/>
                  </a:lnTo>
                  <a:lnTo>
                    <a:pt x="960" y="3048"/>
                  </a:lnTo>
                  <a:lnTo>
                    <a:pt x="1073" y="3030"/>
                  </a:lnTo>
                  <a:lnTo>
                    <a:pt x="1205" y="2973"/>
                  </a:lnTo>
                  <a:lnTo>
                    <a:pt x="1318" y="2917"/>
                  </a:lnTo>
                  <a:lnTo>
                    <a:pt x="1431" y="2804"/>
                  </a:lnTo>
                  <a:lnTo>
                    <a:pt x="1544" y="2672"/>
                  </a:lnTo>
                  <a:lnTo>
                    <a:pt x="1619" y="2540"/>
                  </a:lnTo>
                  <a:lnTo>
                    <a:pt x="1657" y="2371"/>
                  </a:lnTo>
                  <a:lnTo>
                    <a:pt x="1901" y="998"/>
                  </a:lnTo>
                  <a:lnTo>
                    <a:pt x="1920" y="828"/>
                  </a:lnTo>
                  <a:lnTo>
                    <a:pt x="1901" y="678"/>
                  </a:lnTo>
                  <a:lnTo>
                    <a:pt x="1864" y="508"/>
                  </a:lnTo>
                  <a:lnTo>
                    <a:pt x="1770" y="377"/>
                  </a:lnTo>
                  <a:lnTo>
                    <a:pt x="1675" y="245"/>
                  </a:lnTo>
                  <a:lnTo>
                    <a:pt x="1544" y="132"/>
                  </a:lnTo>
                  <a:lnTo>
                    <a:pt x="1393" y="57"/>
                  </a:lnTo>
                  <a:lnTo>
                    <a:pt x="1243" y="1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74" name="Google Shape;6274;p39"/>
            <p:cNvSpPr/>
            <p:nvPr/>
          </p:nvSpPr>
          <p:spPr>
            <a:xfrm>
              <a:off x="3295050" y="-466325"/>
              <a:ext cx="22600" cy="36700"/>
            </a:xfrm>
            <a:custGeom>
              <a:avLst/>
              <a:gdLst/>
              <a:ahLst/>
              <a:cxnLst/>
              <a:rect l="l" t="t" r="r" b="b"/>
              <a:pathLst>
                <a:path w="904" h="1468" extrusionOk="0">
                  <a:moveTo>
                    <a:pt x="697" y="0"/>
                  </a:moveTo>
                  <a:lnTo>
                    <a:pt x="584" y="19"/>
                  </a:lnTo>
                  <a:lnTo>
                    <a:pt x="471" y="57"/>
                  </a:lnTo>
                  <a:lnTo>
                    <a:pt x="377" y="113"/>
                  </a:lnTo>
                  <a:lnTo>
                    <a:pt x="283" y="188"/>
                  </a:lnTo>
                  <a:lnTo>
                    <a:pt x="208" y="282"/>
                  </a:lnTo>
                  <a:lnTo>
                    <a:pt x="151" y="377"/>
                  </a:lnTo>
                  <a:lnTo>
                    <a:pt x="95" y="489"/>
                  </a:lnTo>
                  <a:lnTo>
                    <a:pt x="76" y="602"/>
                  </a:lnTo>
                  <a:lnTo>
                    <a:pt x="1" y="1016"/>
                  </a:lnTo>
                  <a:lnTo>
                    <a:pt x="1" y="1110"/>
                  </a:lnTo>
                  <a:lnTo>
                    <a:pt x="20" y="1186"/>
                  </a:lnTo>
                  <a:lnTo>
                    <a:pt x="38" y="1242"/>
                  </a:lnTo>
                  <a:lnTo>
                    <a:pt x="76" y="1317"/>
                  </a:lnTo>
                  <a:lnTo>
                    <a:pt x="132" y="1374"/>
                  </a:lnTo>
                  <a:lnTo>
                    <a:pt x="189" y="1411"/>
                  </a:lnTo>
                  <a:lnTo>
                    <a:pt x="264" y="1449"/>
                  </a:lnTo>
                  <a:lnTo>
                    <a:pt x="339" y="1468"/>
                  </a:lnTo>
                  <a:lnTo>
                    <a:pt x="490" y="1468"/>
                  </a:lnTo>
                  <a:lnTo>
                    <a:pt x="565" y="1430"/>
                  </a:lnTo>
                  <a:lnTo>
                    <a:pt x="622" y="1393"/>
                  </a:lnTo>
                  <a:lnTo>
                    <a:pt x="678" y="1355"/>
                  </a:lnTo>
                  <a:lnTo>
                    <a:pt x="735" y="1280"/>
                  </a:lnTo>
                  <a:lnTo>
                    <a:pt x="772" y="1223"/>
                  </a:lnTo>
                  <a:lnTo>
                    <a:pt x="791" y="1148"/>
                  </a:lnTo>
                  <a:lnTo>
                    <a:pt x="904" y="395"/>
                  </a:lnTo>
                  <a:lnTo>
                    <a:pt x="904" y="264"/>
                  </a:lnTo>
                  <a:lnTo>
                    <a:pt x="866" y="170"/>
                  </a:lnTo>
                  <a:lnTo>
                    <a:pt x="791" y="76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75" name="Google Shape;6275;p39"/>
            <p:cNvSpPr/>
            <p:nvPr/>
          </p:nvSpPr>
          <p:spPr>
            <a:xfrm>
              <a:off x="3292225" y="-469150"/>
              <a:ext cx="28250" cy="42350"/>
            </a:xfrm>
            <a:custGeom>
              <a:avLst/>
              <a:gdLst/>
              <a:ahLst/>
              <a:cxnLst/>
              <a:rect l="l" t="t" r="r" b="b"/>
              <a:pathLst>
                <a:path w="1130" h="1694" extrusionOk="0">
                  <a:moveTo>
                    <a:pt x="791" y="226"/>
                  </a:moveTo>
                  <a:lnTo>
                    <a:pt x="848" y="283"/>
                  </a:lnTo>
                  <a:lnTo>
                    <a:pt x="885" y="339"/>
                  </a:lnTo>
                  <a:lnTo>
                    <a:pt x="904" y="414"/>
                  </a:lnTo>
                  <a:lnTo>
                    <a:pt x="904" y="490"/>
                  </a:lnTo>
                  <a:lnTo>
                    <a:pt x="791" y="1242"/>
                  </a:lnTo>
                  <a:lnTo>
                    <a:pt x="753" y="1336"/>
                  </a:lnTo>
                  <a:lnTo>
                    <a:pt x="678" y="1412"/>
                  </a:lnTo>
                  <a:lnTo>
                    <a:pt x="584" y="1468"/>
                  </a:lnTo>
                  <a:lnTo>
                    <a:pt x="471" y="1468"/>
                  </a:lnTo>
                  <a:lnTo>
                    <a:pt x="415" y="1449"/>
                  </a:lnTo>
                  <a:lnTo>
                    <a:pt x="358" y="1430"/>
                  </a:lnTo>
                  <a:lnTo>
                    <a:pt x="283" y="1355"/>
                  </a:lnTo>
                  <a:lnTo>
                    <a:pt x="245" y="1261"/>
                  </a:lnTo>
                  <a:lnTo>
                    <a:pt x="227" y="1205"/>
                  </a:lnTo>
                  <a:lnTo>
                    <a:pt x="227" y="1148"/>
                  </a:lnTo>
                  <a:lnTo>
                    <a:pt x="302" y="734"/>
                  </a:lnTo>
                  <a:lnTo>
                    <a:pt x="321" y="640"/>
                  </a:lnTo>
                  <a:lnTo>
                    <a:pt x="358" y="546"/>
                  </a:lnTo>
                  <a:lnTo>
                    <a:pt x="396" y="471"/>
                  </a:lnTo>
                  <a:lnTo>
                    <a:pt x="471" y="395"/>
                  </a:lnTo>
                  <a:lnTo>
                    <a:pt x="528" y="339"/>
                  </a:lnTo>
                  <a:lnTo>
                    <a:pt x="622" y="283"/>
                  </a:lnTo>
                  <a:lnTo>
                    <a:pt x="697" y="245"/>
                  </a:lnTo>
                  <a:lnTo>
                    <a:pt x="791" y="226"/>
                  </a:lnTo>
                  <a:close/>
                  <a:moveTo>
                    <a:pt x="810" y="0"/>
                  </a:moveTo>
                  <a:lnTo>
                    <a:pt x="678" y="19"/>
                  </a:lnTo>
                  <a:lnTo>
                    <a:pt x="546" y="76"/>
                  </a:lnTo>
                  <a:lnTo>
                    <a:pt x="434" y="151"/>
                  </a:lnTo>
                  <a:lnTo>
                    <a:pt x="321" y="226"/>
                  </a:lnTo>
                  <a:lnTo>
                    <a:pt x="227" y="320"/>
                  </a:lnTo>
                  <a:lnTo>
                    <a:pt x="170" y="433"/>
                  </a:lnTo>
                  <a:lnTo>
                    <a:pt x="114" y="565"/>
                  </a:lnTo>
                  <a:lnTo>
                    <a:pt x="76" y="697"/>
                  </a:lnTo>
                  <a:lnTo>
                    <a:pt x="20" y="1110"/>
                  </a:lnTo>
                  <a:lnTo>
                    <a:pt x="1" y="1223"/>
                  </a:lnTo>
                  <a:lnTo>
                    <a:pt x="20" y="1317"/>
                  </a:lnTo>
                  <a:lnTo>
                    <a:pt x="57" y="1412"/>
                  </a:lnTo>
                  <a:lnTo>
                    <a:pt x="114" y="1487"/>
                  </a:lnTo>
                  <a:lnTo>
                    <a:pt x="170" y="1562"/>
                  </a:lnTo>
                  <a:lnTo>
                    <a:pt x="245" y="1618"/>
                  </a:lnTo>
                  <a:lnTo>
                    <a:pt x="340" y="1675"/>
                  </a:lnTo>
                  <a:lnTo>
                    <a:pt x="434" y="1694"/>
                  </a:lnTo>
                  <a:lnTo>
                    <a:pt x="584" y="1694"/>
                  </a:lnTo>
                  <a:lnTo>
                    <a:pt x="659" y="1675"/>
                  </a:lnTo>
                  <a:lnTo>
                    <a:pt x="735" y="1637"/>
                  </a:lnTo>
                  <a:lnTo>
                    <a:pt x="810" y="1600"/>
                  </a:lnTo>
                  <a:lnTo>
                    <a:pt x="885" y="1524"/>
                  </a:lnTo>
                  <a:lnTo>
                    <a:pt x="942" y="1449"/>
                  </a:lnTo>
                  <a:lnTo>
                    <a:pt x="979" y="1374"/>
                  </a:lnTo>
                  <a:lnTo>
                    <a:pt x="998" y="1261"/>
                  </a:lnTo>
                  <a:lnTo>
                    <a:pt x="1111" y="527"/>
                  </a:lnTo>
                  <a:lnTo>
                    <a:pt x="1130" y="452"/>
                  </a:lnTo>
                  <a:lnTo>
                    <a:pt x="1111" y="377"/>
                  </a:lnTo>
                  <a:lnTo>
                    <a:pt x="1073" y="226"/>
                  </a:lnTo>
                  <a:lnTo>
                    <a:pt x="998" y="113"/>
                  </a:lnTo>
                  <a:lnTo>
                    <a:pt x="942" y="57"/>
                  </a:lnTo>
                  <a:lnTo>
                    <a:pt x="866" y="19"/>
                  </a:lnTo>
                  <a:lnTo>
                    <a:pt x="810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76" name="Google Shape;6276;p39"/>
            <p:cNvSpPr/>
            <p:nvPr/>
          </p:nvSpPr>
          <p:spPr>
            <a:xfrm>
              <a:off x="3339275" y="-456925"/>
              <a:ext cx="42825" cy="70575"/>
            </a:xfrm>
            <a:custGeom>
              <a:avLst/>
              <a:gdLst/>
              <a:ahLst/>
              <a:cxnLst/>
              <a:rect l="l" t="t" r="r" b="b"/>
              <a:pathLst>
                <a:path w="1713" h="2823" extrusionOk="0">
                  <a:moveTo>
                    <a:pt x="979" y="1"/>
                  </a:moveTo>
                  <a:lnTo>
                    <a:pt x="828" y="19"/>
                  </a:lnTo>
                  <a:lnTo>
                    <a:pt x="697" y="57"/>
                  </a:lnTo>
                  <a:lnTo>
                    <a:pt x="565" y="113"/>
                  </a:lnTo>
                  <a:lnTo>
                    <a:pt x="471" y="208"/>
                  </a:lnTo>
                  <a:lnTo>
                    <a:pt x="377" y="320"/>
                  </a:lnTo>
                  <a:lnTo>
                    <a:pt x="320" y="452"/>
                  </a:lnTo>
                  <a:lnTo>
                    <a:pt x="264" y="584"/>
                  </a:lnTo>
                  <a:lnTo>
                    <a:pt x="19" y="1976"/>
                  </a:lnTo>
                  <a:lnTo>
                    <a:pt x="0" y="2108"/>
                  </a:lnTo>
                  <a:lnTo>
                    <a:pt x="19" y="2258"/>
                  </a:lnTo>
                  <a:lnTo>
                    <a:pt x="76" y="2390"/>
                  </a:lnTo>
                  <a:lnTo>
                    <a:pt x="132" y="2503"/>
                  </a:lnTo>
                  <a:lnTo>
                    <a:pt x="226" y="2616"/>
                  </a:lnTo>
                  <a:lnTo>
                    <a:pt x="339" y="2710"/>
                  </a:lnTo>
                  <a:lnTo>
                    <a:pt x="452" y="2766"/>
                  </a:lnTo>
                  <a:lnTo>
                    <a:pt x="602" y="2804"/>
                  </a:lnTo>
                  <a:lnTo>
                    <a:pt x="753" y="2823"/>
                  </a:lnTo>
                  <a:lnTo>
                    <a:pt x="885" y="2804"/>
                  </a:lnTo>
                  <a:lnTo>
                    <a:pt x="1016" y="2766"/>
                  </a:lnTo>
                  <a:lnTo>
                    <a:pt x="1148" y="2691"/>
                  </a:lnTo>
                  <a:lnTo>
                    <a:pt x="1242" y="2616"/>
                  </a:lnTo>
                  <a:lnTo>
                    <a:pt x="1336" y="2503"/>
                  </a:lnTo>
                  <a:lnTo>
                    <a:pt x="1412" y="2371"/>
                  </a:lnTo>
                  <a:lnTo>
                    <a:pt x="1449" y="2221"/>
                  </a:lnTo>
                  <a:lnTo>
                    <a:pt x="1694" y="847"/>
                  </a:lnTo>
                  <a:lnTo>
                    <a:pt x="1713" y="697"/>
                  </a:lnTo>
                  <a:lnTo>
                    <a:pt x="1694" y="565"/>
                  </a:lnTo>
                  <a:lnTo>
                    <a:pt x="1656" y="433"/>
                  </a:lnTo>
                  <a:lnTo>
                    <a:pt x="1581" y="302"/>
                  </a:lnTo>
                  <a:lnTo>
                    <a:pt x="1487" y="208"/>
                  </a:lnTo>
                  <a:lnTo>
                    <a:pt x="1393" y="113"/>
                  </a:lnTo>
                  <a:lnTo>
                    <a:pt x="1261" y="38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77" name="Google Shape;6277;p39"/>
            <p:cNvSpPr/>
            <p:nvPr/>
          </p:nvSpPr>
          <p:spPr>
            <a:xfrm>
              <a:off x="3336450" y="-459750"/>
              <a:ext cx="48475" cy="76225"/>
            </a:xfrm>
            <a:custGeom>
              <a:avLst/>
              <a:gdLst/>
              <a:ahLst/>
              <a:cxnLst/>
              <a:rect l="l" t="t" r="r" b="b"/>
              <a:pathLst>
                <a:path w="1939" h="3049" extrusionOk="0">
                  <a:moveTo>
                    <a:pt x="1205" y="226"/>
                  </a:moveTo>
                  <a:lnTo>
                    <a:pt x="1318" y="264"/>
                  </a:lnTo>
                  <a:lnTo>
                    <a:pt x="1430" y="321"/>
                  </a:lnTo>
                  <a:lnTo>
                    <a:pt x="1525" y="396"/>
                  </a:lnTo>
                  <a:lnTo>
                    <a:pt x="1600" y="490"/>
                  </a:lnTo>
                  <a:lnTo>
                    <a:pt x="1656" y="584"/>
                  </a:lnTo>
                  <a:lnTo>
                    <a:pt x="1694" y="697"/>
                  </a:lnTo>
                  <a:lnTo>
                    <a:pt x="1713" y="829"/>
                  </a:lnTo>
                  <a:lnTo>
                    <a:pt x="1713" y="941"/>
                  </a:lnTo>
                  <a:lnTo>
                    <a:pt x="1449" y="2315"/>
                  </a:lnTo>
                  <a:lnTo>
                    <a:pt x="1412" y="2447"/>
                  </a:lnTo>
                  <a:lnTo>
                    <a:pt x="1355" y="2541"/>
                  </a:lnTo>
                  <a:lnTo>
                    <a:pt x="1280" y="2635"/>
                  </a:lnTo>
                  <a:lnTo>
                    <a:pt x="1186" y="2710"/>
                  </a:lnTo>
                  <a:lnTo>
                    <a:pt x="1092" y="2785"/>
                  </a:lnTo>
                  <a:lnTo>
                    <a:pt x="979" y="2823"/>
                  </a:lnTo>
                  <a:lnTo>
                    <a:pt x="734" y="2823"/>
                  </a:lnTo>
                  <a:lnTo>
                    <a:pt x="621" y="2785"/>
                  </a:lnTo>
                  <a:lnTo>
                    <a:pt x="509" y="2729"/>
                  </a:lnTo>
                  <a:lnTo>
                    <a:pt x="414" y="2654"/>
                  </a:lnTo>
                  <a:lnTo>
                    <a:pt x="339" y="2560"/>
                  </a:lnTo>
                  <a:lnTo>
                    <a:pt x="283" y="2466"/>
                  </a:lnTo>
                  <a:lnTo>
                    <a:pt x="245" y="2353"/>
                  </a:lnTo>
                  <a:lnTo>
                    <a:pt x="226" y="2221"/>
                  </a:lnTo>
                  <a:lnTo>
                    <a:pt x="245" y="2108"/>
                  </a:lnTo>
                  <a:lnTo>
                    <a:pt x="490" y="716"/>
                  </a:lnTo>
                  <a:lnTo>
                    <a:pt x="527" y="603"/>
                  </a:lnTo>
                  <a:lnTo>
                    <a:pt x="584" y="490"/>
                  </a:lnTo>
                  <a:lnTo>
                    <a:pt x="659" y="396"/>
                  </a:lnTo>
                  <a:lnTo>
                    <a:pt x="753" y="321"/>
                  </a:lnTo>
                  <a:lnTo>
                    <a:pt x="847" y="264"/>
                  </a:lnTo>
                  <a:lnTo>
                    <a:pt x="960" y="226"/>
                  </a:lnTo>
                  <a:close/>
                  <a:moveTo>
                    <a:pt x="1092" y="1"/>
                  </a:moveTo>
                  <a:lnTo>
                    <a:pt x="922" y="19"/>
                  </a:lnTo>
                  <a:lnTo>
                    <a:pt x="772" y="57"/>
                  </a:lnTo>
                  <a:lnTo>
                    <a:pt x="621" y="151"/>
                  </a:lnTo>
                  <a:lnTo>
                    <a:pt x="490" y="245"/>
                  </a:lnTo>
                  <a:lnTo>
                    <a:pt x="396" y="377"/>
                  </a:lnTo>
                  <a:lnTo>
                    <a:pt x="320" y="527"/>
                  </a:lnTo>
                  <a:lnTo>
                    <a:pt x="283" y="678"/>
                  </a:lnTo>
                  <a:lnTo>
                    <a:pt x="19" y="2052"/>
                  </a:lnTo>
                  <a:lnTo>
                    <a:pt x="0" y="2221"/>
                  </a:lnTo>
                  <a:lnTo>
                    <a:pt x="19" y="2390"/>
                  </a:lnTo>
                  <a:lnTo>
                    <a:pt x="76" y="2541"/>
                  </a:lnTo>
                  <a:lnTo>
                    <a:pt x="151" y="2691"/>
                  </a:lnTo>
                  <a:lnTo>
                    <a:pt x="264" y="2804"/>
                  </a:lnTo>
                  <a:lnTo>
                    <a:pt x="377" y="2917"/>
                  </a:lnTo>
                  <a:lnTo>
                    <a:pt x="527" y="2992"/>
                  </a:lnTo>
                  <a:lnTo>
                    <a:pt x="697" y="3030"/>
                  </a:lnTo>
                  <a:lnTo>
                    <a:pt x="847" y="3049"/>
                  </a:lnTo>
                  <a:lnTo>
                    <a:pt x="979" y="3049"/>
                  </a:lnTo>
                  <a:lnTo>
                    <a:pt x="1092" y="3011"/>
                  </a:lnTo>
                  <a:lnTo>
                    <a:pt x="1205" y="2974"/>
                  </a:lnTo>
                  <a:lnTo>
                    <a:pt x="1318" y="2898"/>
                  </a:lnTo>
                  <a:lnTo>
                    <a:pt x="1449" y="2785"/>
                  </a:lnTo>
                  <a:lnTo>
                    <a:pt x="1543" y="2672"/>
                  </a:lnTo>
                  <a:lnTo>
                    <a:pt x="1619" y="2522"/>
                  </a:lnTo>
                  <a:lnTo>
                    <a:pt x="1675" y="2371"/>
                  </a:lnTo>
                  <a:lnTo>
                    <a:pt x="1920" y="979"/>
                  </a:lnTo>
                  <a:lnTo>
                    <a:pt x="1938" y="810"/>
                  </a:lnTo>
                  <a:lnTo>
                    <a:pt x="1920" y="659"/>
                  </a:lnTo>
                  <a:lnTo>
                    <a:pt x="1863" y="509"/>
                  </a:lnTo>
                  <a:lnTo>
                    <a:pt x="1788" y="358"/>
                  </a:lnTo>
                  <a:lnTo>
                    <a:pt x="1675" y="226"/>
                  </a:lnTo>
                  <a:lnTo>
                    <a:pt x="1562" y="132"/>
                  </a:lnTo>
                  <a:lnTo>
                    <a:pt x="1412" y="57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78" name="Google Shape;6278;p39"/>
            <p:cNvSpPr/>
            <p:nvPr/>
          </p:nvSpPr>
          <p:spPr>
            <a:xfrm>
              <a:off x="3347275" y="-455975"/>
              <a:ext cx="22600" cy="36700"/>
            </a:xfrm>
            <a:custGeom>
              <a:avLst/>
              <a:gdLst/>
              <a:ahLst/>
              <a:cxnLst/>
              <a:rect l="l" t="t" r="r" b="b"/>
              <a:pathLst>
                <a:path w="904" h="1468" extrusionOk="0">
                  <a:moveTo>
                    <a:pt x="696" y="0"/>
                  </a:moveTo>
                  <a:lnTo>
                    <a:pt x="584" y="19"/>
                  </a:lnTo>
                  <a:lnTo>
                    <a:pt x="471" y="57"/>
                  </a:lnTo>
                  <a:lnTo>
                    <a:pt x="377" y="113"/>
                  </a:lnTo>
                  <a:lnTo>
                    <a:pt x="282" y="188"/>
                  </a:lnTo>
                  <a:lnTo>
                    <a:pt x="207" y="282"/>
                  </a:lnTo>
                  <a:lnTo>
                    <a:pt x="151" y="376"/>
                  </a:lnTo>
                  <a:lnTo>
                    <a:pt x="94" y="489"/>
                  </a:lnTo>
                  <a:lnTo>
                    <a:pt x="76" y="602"/>
                  </a:lnTo>
                  <a:lnTo>
                    <a:pt x="0" y="1016"/>
                  </a:lnTo>
                  <a:lnTo>
                    <a:pt x="0" y="1110"/>
                  </a:lnTo>
                  <a:lnTo>
                    <a:pt x="19" y="1186"/>
                  </a:lnTo>
                  <a:lnTo>
                    <a:pt x="38" y="1242"/>
                  </a:lnTo>
                  <a:lnTo>
                    <a:pt x="76" y="1317"/>
                  </a:lnTo>
                  <a:lnTo>
                    <a:pt x="132" y="1374"/>
                  </a:lnTo>
                  <a:lnTo>
                    <a:pt x="188" y="1411"/>
                  </a:lnTo>
                  <a:lnTo>
                    <a:pt x="264" y="1449"/>
                  </a:lnTo>
                  <a:lnTo>
                    <a:pt x="339" y="1468"/>
                  </a:lnTo>
                  <a:lnTo>
                    <a:pt x="489" y="1468"/>
                  </a:lnTo>
                  <a:lnTo>
                    <a:pt x="565" y="1430"/>
                  </a:lnTo>
                  <a:lnTo>
                    <a:pt x="621" y="1393"/>
                  </a:lnTo>
                  <a:lnTo>
                    <a:pt x="678" y="1355"/>
                  </a:lnTo>
                  <a:lnTo>
                    <a:pt x="734" y="1280"/>
                  </a:lnTo>
                  <a:lnTo>
                    <a:pt x="772" y="1223"/>
                  </a:lnTo>
                  <a:lnTo>
                    <a:pt x="790" y="1148"/>
                  </a:lnTo>
                  <a:lnTo>
                    <a:pt x="903" y="395"/>
                  </a:lnTo>
                  <a:lnTo>
                    <a:pt x="903" y="264"/>
                  </a:lnTo>
                  <a:lnTo>
                    <a:pt x="866" y="170"/>
                  </a:lnTo>
                  <a:lnTo>
                    <a:pt x="790" y="75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79" name="Google Shape;6279;p39"/>
            <p:cNvSpPr/>
            <p:nvPr/>
          </p:nvSpPr>
          <p:spPr>
            <a:xfrm>
              <a:off x="3344450" y="-458800"/>
              <a:ext cx="28250" cy="42350"/>
            </a:xfrm>
            <a:custGeom>
              <a:avLst/>
              <a:gdLst/>
              <a:ahLst/>
              <a:cxnLst/>
              <a:rect l="l" t="t" r="r" b="b"/>
              <a:pathLst>
                <a:path w="1130" h="1694" extrusionOk="0">
                  <a:moveTo>
                    <a:pt x="791" y="226"/>
                  </a:moveTo>
                  <a:lnTo>
                    <a:pt x="847" y="283"/>
                  </a:lnTo>
                  <a:lnTo>
                    <a:pt x="885" y="339"/>
                  </a:lnTo>
                  <a:lnTo>
                    <a:pt x="903" y="414"/>
                  </a:lnTo>
                  <a:lnTo>
                    <a:pt x="903" y="489"/>
                  </a:lnTo>
                  <a:lnTo>
                    <a:pt x="791" y="1242"/>
                  </a:lnTo>
                  <a:lnTo>
                    <a:pt x="753" y="1336"/>
                  </a:lnTo>
                  <a:lnTo>
                    <a:pt x="678" y="1411"/>
                  </a:lnTo>
                  <a:lnTo>
                    <a:pt x="584" y="1468"/>
                  </a:lnTo>
                  <a:lnTo>
                    <a:pt x="471" y="1468"/>
                  </a:lnTo>
                  <a:lnTo>
                    <a:pt x="358" y="1430"/>
                  </a:lnTo>
                  <a:lnTo>
                    <a:pt x="283" y="1355"/>
                  </a:lnTo>
                  <a:lnTo>
                    <a:pt x="245" y="1261"/>
                  </a:lnTo>
                  <a:lnTo>
                    <a:pt x="226" y="1148"/>
                  </a:lnTo>
                  <a:lnTo>
                    <a:pt x="301" y="734"/>
                  </a:lnTo>
                  <a:lnTo>
                    <a:pt x="320" y="640"/>
                  </a:lnTo>
                  <a:lnTo>
                    <a:pt x="358" y="546"/>
                  </a:lnTo>
                  <a:lnTo>
                    <a:pt x="395" y="471"/>
                  </a:lnTo>
                  <a:lnTo>
                    <a:pt x="471" y="395"/>
                  </a:lnTo>
                  <a:lnTo>
                    <a:pt x="527" y="339"/>
                  </a:lnTo>
                  <a:lnTo>
                    <a:pt x="621" y="283"/>
                  </a:lnTo>
                  <a:lnTo>
                    <a:pt x="697" y="245"/>
                  </a:lnTo>
                  <a:lnTo>
                    <a:pt x="791" y="226"/>
                  </a:lnTo>
                  <a:close/>
                  <a:moveTo>
                    <a:pt x="809" y="0"/>
                  </a:moveTo>
                  <a:lnTo>
                    <a:pt x="678" y="19"/>
                  </a:lnTo>
                  <a:lnTo>
                    <a:pt x="546" y="76"/>
                  </a:lnTo>
                  <a:lnTo>
                    <a:pt x="433" y="151"/>
                  </a:lnTo>
                  <a:lnTo>
                    <a:pt x="320" y="226"/>
                  </a:lnTo>
                  <a:lnTo>
                    <a:pt x="226" y="320"/>
                  </a:lnTo>
                  <a:lnTo>
                    <a:pt x="170" y="433"/>
                  </a:lnTo>
                  <a:lnTo>
                    <a:pt x="113" y="565"/>
                  </a:lnTo>
                  <a:lnTo>
                    <a:pt x="76" y="696"/>
                  </a:lnTo>
                  <a:lnTo>
                    <a:pt x="19" y="1110"/>
                  </a:lnTo>
                  <a:lnTo>
                    <a:pt x="0" y="1223"/>
                  </a:lnTo>
                  <a:lnTo>
                    <a:pt x="19" y="1317"/>
                  </a:lnTo>
                  <a:lnTo>
                    <a:pt x="57" y="1411"/>
                  </a:lnTo>
                  <a:lnTo>
                    <a:pt x="113" y="1487"/>
                  </a:lnTo>
                  <a:lnTo>
                    <a:pt x="170" y="1562"/>
                  </a:lnTo>
                  <a:lnTo>
                    <a:pt x="245" y="1618"/>
                  </a:lnTo>
                  <a:lnTo>
                    <a:pt x="339" y="1675"/>
                  </a:lnTo>
                  <a:lnTo>
                    <a:pt x="433" y="1694"/>
                  </a:lnTo>
                  <a:lnTo>
                    <a:pt x="584" y="1694"/>
                  </a:lnTo>
                  <a:lnTo>
                    <a:pt x="659" y="1675"/>
                  </a:lnTo>
                  <a:lnTo>
                    <a:pt x="734" y="1637"/>
                  </a:lnTo>
                  <a:lnTo>
                    <a:pt x="809" y="1600"/>
                  </a:lnTo>
                  <a:lnTo>
                    <a:pt x="885" y="1524"/>
                  </a:lnTo>
                  <a:lnTo>
                    <a:pt x="941" y="1449"/>
                  </a:lnTo>
                  <a:lnTo>
                    <a:pt x="979" y="1374"/>
                  </a:lnTo>
                  <a:lnTo>
                    <a:pt x="998" y="1261"/>
                  </a:lnTo>
                  <a:lnTo>
                    <a:pt x="1110" y="527"/>
                  </a:lnTo>
                  <a:lnTo>
                    <a:pt x="1129" y="452"/>
                  </a:lnTo>
                  <a:lnTo>
                    <a:pt x="1110" y="377"/>
                  </a:lnTo>
                  <a:lnTo>
                    <a:pt x="1073" y="226"/>
                  </a:lnTo>
                  <a:lnTo>
                    <a:pt x="998" y="113"/>
                  </a:lnTo>
                  <a:lnTo>
                    <a:pt x="941" y="57"/>
                  </a:lnTo>
                  <a:lnTo>
                    <a:pt x="866" y="1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80" name="Google Shape;6280;p39"/>
            <p:cNvSpPr/>
            <p:nvPr/>
          </p:nvSpPr>
          <p:spPr>
            <a:xfrm>
              <a:off x="3321875" y="-389175"/>
              <a:ext cx="13200" cy="7075"/>
            </a:xfrm>
            <a:custGeom>
              <a:avLst/>
              <a:gdLst/>
              <a:ahLst/>
              <a:cxnLst/>
              <a:rect l="l" t="t" r="r" b="b"/>
              <a:pathLst>
                <a:path w="528" h="283" extrusionOk="0">
                  <a:moveTo>
                    <a:pt x="188" y="0"/>
                  </a:moveTo>
                  <a:lnTo>
                    <a:pt x="94" y="19"/>
                  </a:lnTo>
                  <a:lnTo>
                    <a:pt x="38" y="38"/>
                  </a:lnTo>
                  <a:lnTo>
                    <a:pt x="0" y="94"/>
                  </a:lnTo>
                  <a:lnTo>
                    <a:pt x="19" y="151"/>
                  </a:lnTo>
                  <a:lnTo>
                    <a:pt x="57" y="207"/>
                  </a:lnTo>
                  <a:lnTo>
                    <a:pt x="132" y="245"/>
                  </a:lnTo>
                  <a:lnTo>
                    <a:pt x="245" y="282"/>
                  </a:lnTo>
                  <a:lnTo>
                    <a:pt x="339" y="282"/>
                  </a:lnTo>
                  <a:lnTo>
                    <a:pt x="433" y="263"/>
                  </a:lnTo>
                  <a:lnTo>
                    <a:pt x="489" y="245"/>
                  </a:lnTo>
                  <a:lnTo>
                    <a:pt x="527" y="188"/>
                  </a:lnTo>
                  <a:lnTo>
                    <a:pt x="508" y="132"/>
                  </a:lnTo>
                  <a:lnTo>
                    <a:pt x="471" y="75"/>
                  </a:lnTo>
                  <a:lnTo>
                    <a:pt x="377" y="38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81" name="Google Shape;6281;p39"/>
            <p:cNvSpPr/>
            <p:nvPr/>
          </p:nvSpPr>
          <p:spPr>
            <a:xfrm>
              <a:off x="3319050" y="-392000"/>
              <a:ext cx="18375" cy="12725"/>
            </a:xfrm>
            <a:custGeom>
              <a:avLst/>
              <a:gdLst/>
              <a:ahLst/>
              <a:cxnLst/>
              <a:rect l="l" t="t" r="r" b="b"/>
              <a:pathLst>
                <a:path w="735" h="509" extrusionOk="0">
                  <a:moveTo>
                    <a:pt x="377" y="226"/>
                  </a:moveTo>
                  <a:lnTo>
                    <a:pt x="452" y="245"/>
                  </a:lnTo>
                  <a:lnTo>
                    <a:pt x="508" y="282"/>
                  </a:lnTo>
                  <a:lnTo>
                    <a:pt x="377" y="282"/>
                  </a:lnTo>
                  <a:lnTo>
                    <a:pt x="301" y="264"/>
                  </a:lnTo>
                  <a:lnTo>
                    <a:pt x="245" y="226"/>
                  </a:lnTo>
                  <a:close/>
                  <a:moveTo>
                    <a:pt x="301" y="0"/>
                  </a:moveTo>
                  <a:lnTo>
                    <a:pt x="188" y="19"/>
                  </a:lnTo>
                  <a:lnTo>
                    <a:pt x="113" y="57"/>
                  </a:lnTo>
                  <a:lnTo>
                    <a:pt x="57" y="94"/>
                  </a:lnTo>
                  <a:lnTo>
                    <a:pt x="38" y="132"/>
                  </a:lnTo>
                  <a:lnTo>
                    <a:pt x="19" y="188"/>
                  </a:lnTo>
                  <a:lnTo>
                    <a:pt x="0" y="245"/>
                  </a:lnTo>
                  <a:lnTo>
                    <a:pt x="19" y="282"/>
                  </a:lnTo>
                  <a:lnTo>
                    <a:pt x="38" y="339"/>
                  </a:lnTo>
                  <a:lnTo>
                    <a:pt x="76" y="376"/>
                  </a:lnTo>
                  <a:lnTo>
                    <a:pt x="188" y="452"/>
                  </a:lnTo>
                  <a:lnTo>
                    <a:pt x="339" y="489"/>
                  </a:lnTo>
                  <a:lnTo>
                    <a:pt x="433" y="508"/>
                  </a:lnTo>
                  <a:lnTo>
                    <a:pt x="565" y="489"/>
                  </a:lnTo>
                  <a:lnTo>
                    <a:pt x="640" y="452"/>
                  </a:lnTo>
                  <a:lnTo>
                    <a:pt x="678" y="414"/>
                  </a:lnTo>
                  <a:lnTo>
                    <a:pt x="715" y="376"/>
                  </a:lnTo>
                  <a:lnTo>
                    <a:pt x="734" y="320"/>
                  </a:lnTo>
                  <a:lnTo>
                    <a:pt x="734" y="245"/>
                  </a:lnTo>
                  <a:lnTo>
                    <a:pt x="715" y="169"/>
                  </a:lnTo>
                  <a:lnTo>
                    <a:pt x="659" y="113"/>
                  </a:lnTo>
                  <a:lnTo>
                    <a:pt x="584" y="75"/>
                  </a:lnTo>
                  <a:lnTo>
                    <a:pt x="508" y="38"/>
                  </a:lnTo>
                  <a:lnTo>
                    <a:pt x="414" y="1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82" name="Google Shape;6282;p39"/>
            <p:cNvSpPr/>
            <p:nvPr/>
          </p:nvSpPr>
          <p:spPr>
            <a:xfrm>
              <a:off x="3245200" y="-394350"/>
              <a:ext cx="46575" cy="27300"/>
            </a:xfrm>
            <a:custGeom>
              <a:avLst/>
              <a:gdLst/>
              <a:ahLst/>
              <a:cxnLst/>
              <a:rect l="l" t="t" r="r" b="b"/>
              <a:pathLst>
                <a:path w="1863" h="1092" extrusionOk="0">
                  <a:moveTo>
                    <a:pt x="659" y="0"/>
                  </a:moveTo>
                  <a:lnTo>
                    <a:pt x="489" y="19"/>
                  </a:lnTo>
                  <a:lnTo>
                    <a:pt x="339" y="56"/>
                  </a:lnTo>
                  <a:lnTo>
                    <a:pt x="207" y="113"/>
                  </a:lnTo>
                  <a:lnTo>
                    <a:pt x="113" y="188"/>
                  </a:lnTo>
                  <a:lnTo>
                    <a:pt x="38" y="263"/>
                  </a:lnTo>
                  <a:lnTo>
                    <a:pt x="0" y="376"/>
                  </a:lnTo>
                  <a:lnTo>
                    <a:pt x="0" y="470"/>
                  </a:lnTo>
                  <a:lnTo>
                    <a:pt x="38" y="583"/>
                  </a:lnTo>
                  <a:lnTo>
                    <a:pt x="113" y="696"/>
                  </a:lnTo>
                  <a:lnTo>
                    <a:pt x="207" y="790"/>
                  </a:lnTo>
                  <a:lnTo>
                    <a:pt x="339" y="884"/>
                  </a:lnTo>
                  <a:lnTo>
                    <a:pt x="489" y="960"/>
                  </a:lnTo>
                  <a:lnTo>
                    <a:pt x="659" y="1016"/>
                  </a:lnTo>
                  <a:lnTo>
                    <a:pt x="847" y="1073"/>
                  </a:lnTo>
                  <a:lnTo>
                    <a:pt x="1035" y="1091"/>
                  </a:lnTo>
                  <a:lnTo>
                    <a:pt x="1204" y="1091"/>
                  </a:lnTo>
                  <a:lnTo>
                    <a:pt x="1374" y="1073"/>
                  </a:lnTo>
                  <a:lnTo>
                    <a:pt x="1524" y="1035"/>
                  </a:lnTo>
                  <a:lnTo>
                    <a:pt x="1656" y="978"/>
                  </a:lnTo>
                  <a:lnTo>
                    <a:pt x="1769" y="903"/>
                  </a:lnTo>
                  <a:lnTo>
                    <a:pt x="1825" y="809"/>
                  </a:lnTo>
                  <a:lnTo>
                    <a:pt x="1863" y="715"/>
                  </a:lnTo>
                  <a:lnTo>
                    <a:pt x="1863" y="602"/>
                  </a:lnTo>
                  <a:lnTo>
                    <a:pt x="1825" y="489"/>
                  </a:lnTo>
                  <a:lnTo>
                    <a:pt x="1769" y="395"/>
                  </a:lnTo>
                  <a:lnTo>
                    <a:pt x="1656" y="301"/>
                  </a:lnTo>
                  <a:lnTo>
                    <a:pt x="1543" y="207"/>
                  </a:lnTo>
                  <a:lnTo>
                    <a:pt x="1393" y="132"/>
                  </a:lnTo>
                  <a:lnTo>
                    <a:pt x="1223" y="75"/>
                  </a:lnTo>
                  <a:lnTo>
                    <a:pt x="1035" y="19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83" name="Google Shape;6283;p39"/>
            <p:cNvSpPr/>
            <p:nvPr/>
          </p:nvSpPr>
          <p:spPr>
            <a:xfrm>
              <a:off x="3242375" y="-397175"/>
              <a:ext cx="52225" cy="32950"/>
            </a:xfrm>
            <a:custGeom>
              <a:avLst/>
              <a:gdLst/>
              <a:ahLst/>
              <a:cxnLst/>
              <a:rect l="l" t="t" r="r" b="b"/>
              <a:pathLst>
                <a:path w="2089" h="1318" extrusionOk="0">
                  <a:moveTo>
                    <a:pt x="979" y="226"/>
                  </a:moveTo>
                  <a:lnTo>
                    <a:pt x="1129" y="245"/>
                  </a:lnTo>
                  <a:lnTo>
                    <a:pt x="1299" y="282"/>
                  </a:lnTo>
                  <a:lnTo>
                    <a:pt x="1449" y="339"/>
                  </a:lnTo>
                  <a:lnTo>
                    <a:pt x="1581" y="414"/>
                  </a:lnTo>
                  <a:lnTo>
                    <a:pt x="1694" y="489"/>
                  </a:lnTo>
                  <a:lnTo>
                    <a:pt x="1788" y="565"/>
                  </a:lnTo>
                  <a:lnTo>
                    <a:pt x="1844" y="659"/>
                  </a:lnTo>
                  <a:lnTo>
                    <a:pt x="1882" y="734"/>
                  </a:lnTo>
                  <a:lnTo>
                    <a:pt x="1882" y="809"/>
                  </a:lnTo>
                  <a:lnTo>
                    <a:pt x="1844" y="884"/>
                  </a:lnTo>
                  <a:lnTo>
                    <a:pt x="1788" y="941"/>
                  </a:lnTo>
                  <a:lnTo>
                    <a:pt x="1694" y="997"/>
                  </a:lnTo>
                  <a:lnTo>
                    <a:pt x="1600" y="1054"/>
                  </a:lnTo>
                  <a:lnTo>
                    <a:pt x="1468" y="1073"/>
                  </a:lnTo>
                  <a:lnTo>
                    <a:pt x="1317" y="1091"/>
                  </a:lnTo>
                  <a:lnTo>
                    <a:pt x="1148" y="1091"/>
                  </a:lnTo>
                  <a:lnTo>
                    <a:pt x="979" y="1073"/>
                  </a:lnTo>
                  <a:lnTo>
                    <a:pt x="809" y="1035"/>
                  </a:lnTo>
                  <a:lnTo>
                    <a:pt x="640" y="979"/>
                  </a:lnTo>
                  <a:lnTo>
                    <a:pt x="508" y="903"/>
                  </a:lnTo>
                  <a:lnTo>
                    <a:pt x="395" y="809"/>
                  </a:lnTo>
                  <a:lnTo>
                    <a:pt x="301" y="734"/>
                  </a:lnTo>
                  <a:lnTo>
                    <a:pt x="245" y="659"/>
                  </a:lnTo>
                  <a:lnTo>
                    <a:pt x="226" y="583"/>
                  </a:lnTo>
                  <a:lnTo>
                    <a:pt x="226" y="508"/>
                  </a:lnTo>
                  <a:lnTo>
                    <a:pt x="245" y="452"/>
                  </a:lnTo>
                  <a:lnTo>
                    <a:pt x="283" y="395"/>
                  </a:lnTo>
                  <a:lnTo>
                    <a:pt x="339" y="339"/>
                  </a:lnTo>
                  <a:lnTo>
                    <a:pt x="414" y="301"/>
                  </a:lnTo>
                  <a:lnTo>
                    <a:pt x="508" y="264"/>
                  </a:lnTo>
                  <a:lnTo>
                    <a:pt x="602" y="245"/>
                  </a:lnTo>
                  <a:lnTo>
                    <a:pt x="715" y="226"/>
                  </a:lnTo>
                  <a:close/>
                  <a:moveTo>
                    <a:pt x="753" y="0"/>
                  </a:moveTo>
                  <a:lnTo>
                    <a:pt x="565" y="19"/>
                  </a:lnTo>
                  <a:lnTo>
                    <a:pt x="395" y="75"/>
                  </a:lnTo>
                  <a:lnTo>
                    <a:pt x="245" y="132"/>
                  </a:lnTo>
                  <a:lnTo>
                    <a:pt x="132" y="226"/>
                  </a:lnTo>
                  <a:lnTo>
                    <a:pt x="38" y="339"/>
                  </a:lnTo>
                  <a:lnTo>
                    <a:pt x="0" y="471"/>
                  </a:lnTo>
                  <a:lnTo>
                    <a:pt x="0" y="602"/>
                  </a:lnTo>
                  <a:lnTo>
                    <a:pt x="38" y="734"/>
                  </a:lnTo>
                  <a:lnTo>
                    <a:pt x="132" y="866"/>
                  </a:lnTo>
                  <a:lnTo>
                    <a:pt x="245" y="997"/>
                  </a:lnTo>
                  <a:lnTo>
                    <a:pt x="395" y="1091"/>
                  </a:lnTo>
                  <a:lnTo>
                    <a:pt x="546" y="1167"/>
                  </a:lnTo>
                  <a:lnTo>
                    <a:pt x="734" y="1242"/>
                  </a:lnTo>
                  <a:lnTo>
                    <a:pt x="941" y="1280"/>
                  </a:lnTo>
                  <a:lnTo>
                    <a:pt x="1092" y="1317"/>
                  </a:lnTo>
                  <a:lnTo>
                    <a:pt x="1412" y="1317"/>
                  </a:lnTo>
                  <a:lnTo>
                    <a:pt x="1562" y="1280"/>
                  </a:lnTo>
                  <a:lnTo>
                    <a:pt x="1694" y="1242"/>
                  </a:lnTo>
                  <a:lnTo>
                    <a:pt x="1825" y="1186"/>
                  </a:lnTo>
                  <a:lnTo>
                    <a:pt x="1920" y="1129"/>
                  </a:lnTo>
                  <a:lnTo>
                    <a:pt x="1995" y="1035"/>
                  </a:lnTo>
                  <a:lnTo>
                    <a:pt x="2051" y="941"/>
                  </a:lnTo>
                  <a:lnTo>
                    <a:pt x="2089" y="847"/>
                  </a:lnTo>
                  <a:lnTo>
                    <a:pt x="2089" y="715"/>
                  </a:lnTo>
                  <a:lnTo>
                    <a:pt x="2051" y="583"/>
                  </a:lnTo>
                  <a:lnTo>
                    <a:pt x="1976" y="452"/>
                  </a:lnTo>
                  <a:lnTo>
                    <a:pt x="1863" y="339"/>
                  </a:lnTo>
                  <a:lnTo>
                    <a:pt x="1731" y="245"/>
                  </a:lnTo>
                  <a:lnTo>
                    <a:pt x="1562" y="151"/>
                  </a:lnTo>
                  <a:lnTo>
                    <a:pt x="1374" y="75"/>
                  </a:lnTo>
                  <a:lnTo>
                    <a:pt x="1167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84" name="Google Shape;6284;p39"/>
            <p:cNvSpPr/>
            <p:nvPr/>
          </p:nvSpPr>
          <p:spPr>
            <a:xfrm>
              <a:off x="3256025" y="-390125"/>
              <a:ext cx="13650" cy="8025"/>
            </a:xfrm>
            <a:custGeom>
              <a:avLst/>
              <a:gdLst/>
              <a:ahLst/>
              <a:cxnLst/>
              <a:rect l="l" t="t" r="r" b="b"/>
              <a:pathLst>
                <a:path w="546" h="321" extrusionOk="0">
                  <a:moveTo>
                    <a:pt x="188" y="0"/>
                  </a:moveTo>
                  <a:lnTo>
                    <a:pt x="94" y="19"/>
                  </a:lnTo>
                  <a:lnTo>
                    <a:pt x="19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56" y="245"/>
                  </a:lnTo>
                  <a:lnTo>
                    <a:pt x="132" y="283"/>
                  </a:lnTo>
                  <a:lnTo>
                    <a:pt x="245" y="320"/>
                  </a:lnTo>
                  <a:lnTo>
                    <a:pt x="452" y="320"/>
                  </a:lnTo>
                  <a:lnTo>
                    <a:pt x="508" y="283"/>
                  </a:lnTo>
                  <a:lnTo>
                    <a:pt x="546" y="226"/>
                  </a:lnTo>
                  <a:lnTo>
                    <a:pt x="527" y="151"/>
                  </a:lnTo>
                  <a:lnTo>
                    <a:pt x="489" y="94"/>
                  </a:lnTo>
                  <a:lnTo>
                    <a:pt x="395" y="38"/>
                  </a:lnTo>
                  <a:lnTo>
                    <a:pt x="301" y="19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85" name="Google Shape;6285;p39"/>
            <p:cNvSpPr/>
            <p:nvPr/>
          </p:nvSpPr>
          <p:spPr>
            <a:xfrm>
              <a:off x="3359025" y="-373675"/>
              <a:ext cx="47075" cy="27800"/>
            </a:xfrm>
            <a:custGeom>
              <a:avLst/>
              <a:gdLst/>
              <a:ahLst/>
              <a:cxnLst/>
              <a:rect l="l" t="t" r="r" b="b"/>
              <a:pathLst>
                <a:path w="1883" h="1112" extrusionOk="0">
                  <a:moveTo>
                    <a:pt x="678" y="1"/>
                  </a:moveTo>
                  <a:lnTo>
                    <a:pt x="509" y="20"/>
                  </a:lnTo>
                  <a:lnTo>
                    <a:pt x="358" y="57"/>
                  </a:lnTo>
                  <a:lnTo>
                    <a:pt x="226" y="114"/>
                  </a:lnTo>
                  <a:lnTo>
                    <a:pt x="114" y="189"/>
                  </a:lnTo>
                  <a:lnTo>
                    <a:pt x="57" y="283"/>
                  </a:lnTo>
                  <a:lnTo>
                    <a:pt x="19" y="377"/>
                  </a:lnTo>
                  <a:lnTo>
                    <a:pt x="1" y="490"/>
                  </a:lnTo>
                  <a:lnTo>
                    <a:pt x="38" y="603"/>
                  </a:lnTo>
                  <a:lnTo>
                    <a:pt x="114" y="697"/>
                  </a:lnTo>
                  <a:lnTo>
                    <a:pt x="208" y="810"/>
                  </a:lnTo>
                  <a:lnTo>
                    <a:pt x="339" y="885"/>
                  </a:lnTo>
                  <a:lnTo>
                    <a:pt x="490" y="961"/>
                  </a:lnTo>
                  <a:lnTo>
                    <a:pt x="659" y="1036"/>
                  </a:lnTo>
                  <a:lnTo>
                    <a:pt x="847" y="1073"/>
                  </a:lnTo>
                  <a:lnTo>
                    <a:pt x="1035" y="1092"/>
                  </a:lnTo>
                  <a:lnTo>
                    <a:pt x="1224" y="1111"/>
                  </a:lnTo>
                  <a:lnTo>
                    <a:pt x="1393" y="1073"/>
                  </a:lnTo>
                  <a:lnTo>
                    <a:pt x="1544" y="1036"/>
                  </a:lnTo>
                  <a:lnTo>
                    <a:pt x="1675" y="979"/>
                  </a:lnTo>
                  <a:lnTo>
                    <a:pt x="1769" y="923"/>
                  </a:lnTo>
                  <a:lnTo>
                    <a:pt x="1845" y="829"/>
                  </a:lnTo>
                  <a:lnTo>
                    <a:pt x="1882" y="735"/>
                  </a:lnTo>
                  <a:lnTo>
                    <a:pt x="1882" y="622"/>
                  </a:lnTo>
                  <a:lnTo>
                    <a:pt x="1845" y="509"/>
                  </a:lnTo>
                  <a:lnTo>
                    <a:pt x="1769" y="396"/>
                  </a:lnTo>
                  <a:lnTo>
                    <a:pt x="1675" y="302"/>
                  </a:lnTo>
                  <a:lnTo>
                    <a:pt x="1544" y="227"/>
                  </a:lnTo>
                  <a:lnTo>
                    <a:pt x="1393" y="133"/>
                  </a:lnTo>
                  <a:lnTo>
                    <a:pt x="1224" y="76"/>
                  </a:lnTo>
                  <a:lnTo>
                    <a:pt x="1035" y="39"/>
                  </a:lnTo>
                  <a:lnTo>
                    <a:pt x="8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86" name="Google Shape;6286;p39"/>
            <p:cNvSpPr/>
            <p:nvPr/>
          </p:nvSpPr>
          <p:spPr>
            <a:xfrm>
              <a:off x="3356675" y="-376475"/>
              <a:ext cx="52250" cy="33400"/>
            </a:xfrm>
            <a:custGeom>
              <a:avLst/>
              <a:gdLst/>
              <a:ahLst/>
              <a:cxnLst/>
              <a:rect l="l" t="t" r="r" b="b"/>
              <a:pathLst>
                <a:path w="2090" h="1336" extrusionOk="0">
                  <a:moveTo>
                    <a:pt x="979" y="226"/>
                  </a:moveTo>
                  <a:lnTo>
                    <a:pt x="1111" y="245"/>
                  </a:lnTo>
                  <a:lnTo>
                    <a:pt x="1299" y="301"/>
                  </a:lnTo>
                  <a:lnTo>
                    <a:pt x="1449" y="358"/>
                  </a:lnTo>
                  <a:lnTo>
                    <a:pt x="1581" y="414"/>
                  </a:lnTo>
                  <a:lnTo>
                    <a:pt x="1694" y="489"/>
                  </a:lnTo>
                  <a:lnTo>
                    <a:pt x="1769" y="583"/>
                  </a:lnTo>
                  <a:lnTo>
                    <a:pt x="1826" y="659"/>
                  </a:lnTo>
                  <a:lnTo>
                    <a:pt x="1863" y="734"/>
                  </a:lnTo>
                  <a:lnTo>
                    <a:pt x="1863" y="809"/>
                  </a:lnTo>
                  <a:lnTo>
                    <a:pt x="1844" y="884"/>
                  </a:lnTo>
                  <a:lnTo>
                    <a:pt x="1788" y="960"/>
                  </a:lnTo>
                  <a:lnTo>
                    <a:pt x="1694" y="1016"/>
                  </a:lnTo>
                  <a:lnTo>
                    <a:pt x="1581" y="1054"/>
                  </a:lnTo>
                  <a:lnTo>
                    <a:pt x="1449" y="1091"/>
                  </a:lnTo>
                  <a:lnTo>
                    <a:pt x="1299" y="1110"/>
                  </a:lnTo>
                  <a:lnTo>
                    <a:pt x="1148" y="1110"/>
                  </a:lnTo>
                  <a:lnTo>
                    <a:pt x="960" y="1073"/>
                  </a:lnTo>
                  <a:lnTo>
                    <a:pt x="791" y="1035"/>
                  </a:lnTo>
                  <a:lnTo>
                    <a:pt x="640" y="978"/>
                  </a:lnTo>
                  <a:lnTo>
                    <a:pt x="509" y="903"/>
                  </a:lnTo>
                  <a:lnTo>
                    <a:pt x="377" y="828"/>
                  </a:lnTo>
                  <a:lnTo>
                    <a:pt x="302" y="753"/>
                  </a:lnTo>
                  <a:lnTo>
                    <a:pt x="245" y="677"/>
                  </a:lnTo>
                  <a:lnTo>
                    <a:pt x="208" y="583"/>
                  </a:lnTo>
                  <a:lnTo>
                    <a:pt x="208" y="508"/>
                  </a:lnTo>
                  <a:lnTo>
                    <a:pt x="226" y="452"/>
                  </a:lnTo>
                  <a:lnTo>
                    <a:pt x="283" y="395"/>
                  </a:lnTo>
                  <a:lnTo>
                    <a:pt x="339" y="358"/>
                  </a:lnTo>
                  <a:lnTo>
                    <a:pt x="414" y="320"/>
                  </a:lnTo>
                  <a:lnTo>
                    <a:pt x="490" y="282"/>
                  </a:lnTo>
                  <a:lnTo>
                    <a:pt x="603" y="245"/>
                  </a:lnTo>
                  <a:lnTo>
                    <a:pt x="716" y="226"/>
                  </a:lnTo>
                  <a:close/>
                  <a:moveTo>
                    <a:pt x="734" y="0"/>
                  </a:moveTo>
                  <a:lnTo>
                    <a:pt x="546" y="38"/>
                  </a:lnTo>
                  <a:lnTo>
                    <a:pt x="377" y="75"/>
                  </a:lnTo>
                  <a:lnTo>
                    <a:pt x="245" y="151"/>
                  </a:lnTo>
                  <a:lnTo>
                    <a:pt x="113" y="245"/>
                  </a:lnTo>
                  <a:lnTo>
                    <a:pt x="38" y="358"/>
                  </a:lnTo>
                  <a:lnTo>
                    <a:pt x="1" y="470"/>
                  </a:lnTo>
                  <a:lnTo>
                    <a:pt x="1" y="602"/>
                  </a:lnTo>
                  <a:lnTo>
                    <a:pt x="38" y="753"/>
                  </a:lnTo>
                  <a:lnTo>
                    <a:pt x="113" y="884"/>
                  </a:lnTo>
                  <a:lnTo>
                    <a:pt x="245" y="997"/>
                  </a:lnTo>
                  <a:lnTo>
                    <a:pt x="377" y="1091"/>
                  </a:lnTo>
                  <a:lnTo>
                    <a:pt x="546" y="1185"/>
                  </a:lnTo>
                  <a:lnTo>
                    <a:pt x="734" y="1242"/>
                  </a:lnTo>
                  <a:lnTo>
                    <a:pt x="923" y="1298"/>
                  </a:lnTo>
                  <a:lnTo>
                    <a:pt x="1092" y="1317"/>
                  </a:lnTo>
                  <a:lnTo>
                    <a:pt x="1242" y="1336"/>
                  </a:lnTo>
                  <a:lnTo>
                    <a:pt x="1412" y="1317"/>
                  </a:lnTo>
                  <a:lnTo>
                    <a:pt x="1562" y="1298"/>
                  </a:lnTo>
                  <a:lnTo>
                    <a:pt x="1694" y="1261"/>
                  </a:lnTo>
                  <a:lnTo>
                    <a:pt x="1807" y="1204"/>
                  </a:lnTo>
                  <a:lnTo>
                    <a:pt x="1920" y="1129"/>
                  </a:lnTo>
                  <a:lnTo>
                    <a:pt x="1995" y="1054"/>
                  </a:lnTo>
                  <a:lnTo>
                    <a:pt x="2051" y="960"/>
                  </a:lnTo>
                  <a:lnTo>
                    <a:pt x="2089" y="866"/>
                  </a:lnTo>
                  <a:lnTo>
                    <a:pt x="2089" y="734"/>
                  </a:lnTo>
                  <a:lnTo>
                    <a:pt x="2051" y="602"/>
                  </a:lnTo>
                  <a:lnTo>
                    <a:pt x="1976" y="470"/>
                  </a:lnTo>
                  <a:lnTo>
                    <a:pt x="1863" y="358"/>
                  </a:lnTo>
                  <a:lnTo>
                    <a:pt x="1732" y="245"/>
                  </a:lnTo>
                  <a:lnTo>
                    <a:pt x="1562" y="151"/>
                  </a:lnTo>
                  <a:lnTo>
                    <a:pt x="1374" y="94"/>
                  </a:lnTo>
                  <a:lnTo>
                    <a:pt x="1148" y="38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87" name="Google Shape;6287;p39"/>
            <p:cNvSpPr/>
            <p:nvPr/>
          </p:nvSpPr>
          <p:spPr>
            <a:xfrm>
              <a:off x="3385375" y="-364725"/>
              <a:ext cx="13650" cy="8025"/>
            </a:xfrm>
            <a:custGeom>
              <a:avLst/>
              <a:gdLst/>
              <a:ahLst/>
              <a:cxnLst/>
              <a:rect l="l" t="t" r="r" b="b"/>
              <a:pathLst>
                <a:path w="546" h="321" extrusionOk="0">
                  <a:moveTo>
                    <a:pt x="188" y="0"/>
                  </a:moveTo>
                  <a:lnTo>
                    <a:pt x="94" y="19"/>
                  </a:lnTo>
                  <a:lnTo>
                    <a:pt x="38" y="57"/>
                  </a:lnTo>
                  <a:lnTo>
                    <a:pt x="0" y="113"/>
                  </a:lnTo>
                  <a:lnTo>
                    <a:pt x="19" y="189"/>
                  </a:lnTo>
                  <a:lnTo>
                    <a:pt x="57" y="245"/>
                  </a:lnTo>
                  <a:lnTo>
                    <a:pt x="151" y="283"/>
                  </a:lnTo>
                  <a:lnTo>
                    <a:pt x="245" y="320"/>
                  </a:lnTo>
                  <a:lnTo>
                    <a:pt x="452" y="320"/>
                  </a:lnTo>
                  <a:lnTo>
                    <a:pt x="527" y="283"/>
                  </a:lnTo>
                  <a:lnTo>
                    <a:pt x="546" y="226"/>
                  </a:lnTo>
                  <a:lnTo>
                    <a:pt x="546" y="151"/>
                  </a:lnTo>
                  <a:lnTo>
                    <a:pt x="490" y="95"/>
                  </a:lnTo>
                  <a:lnTo>
                    <a:pt x="414" y="38"/>
                  </a:lnTo>
                  <a:lnTo>
                    <a:pt x="301" y="19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88" name="Google Shape;6288;p39"/>
            <p:cNvSpPr/>
            <p:nvPr/>
          </p:nvSpPr>
          <p:spPr>
            <a:xfrm>
              <a:off x="3306825" y="-378850"/>
              <a:ext cx="40950" cy="20275"/>
            </a:xfrm>
            <a:custGeom>
              <a:avLst/>
              <a:gdLst/>
              <a:ahLst/>
              <a:cxnLst/>
              <a:rect l="l" t="t" r="r" b="b"/>
              <a:pathLst>
                <a:path w="1638" h="811" extrusionOk="0">
                  <a:moveTo>
                    <a:pt x="0" y="1"/>
                  </a:moveTo>
                  <a:lnTo>
                    <a:pt x="38" y="170"/>
                  </a:lnTo>
                  <a:lnTo>
                    <a:pt x="94" y="321"/>
                  </a:lnTo>
                  <a:lnTo>
                    <a:pt x="169" y="471"/>
                  </a:lnTo>
                  <a:lnTo>
                    <a:pt x="282" y="584"/>
                  </a:lnTo>
                  <a:lnTo>
                    <a:pt x="414" y="697"/>
                  </a:lnTo>
                  <a:lnTo>
                    <a:pt x="565" y="754"/>
                  </a:lnTo>
                  <a:lnTo>
                    <a:pt x="734" y="810"/>
                  </a:lnTo>
                  <a:lnTo>
                    <a:pt x="903" y="810"/>
                  </a:lnTo>
                  <a:lnTo>
                    <a:pt x="1016" y="791"/>
                  </a:lnTo>
                  <a:lnTo>
                    <a:pt x="1148" y="772"/>
                  </a:lnTo>
                  <a:lnTo>
                    <a:pt x="1242" y="716"/>
                  </a:lnTo>
                  <a:lnTo>
                    <a:pt x="1355" y="660"/>
                  </a:lnTo>
                  <a:lnTo>
                    <a:pt x="1430" y="584"/>
                  </a:lnTo>
                  <a:lnTo>
                    <a:pt x="1524" y="509"/>
                  </a:lnTo>
                  <a:lnTo>
                    <a:pt x="1581" y="415"/>
                  </a:lnTo>
                  <a:lnTo>
                    <a:pt x="1637" y="3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89" name="Google Shape;6289;p39"/>
            <p:cNvSpPr/>
            <p:nvPr/>
          </p:nvSpPr>
          <p:spPr>
            <a:xfrm>
              <a:off x="3306825" y="-378850"/>
              <a:ext cx="40950" cy="20275"/>
            </a:xfrm>
            <a:custGeom>
              <a:avLst/>
              <a:gdLst/>
              <a:ahLst/>
              <a:cxnLst/>
              <a:rect l="l" t="t" r="r" b="b"/>
              <a:pathLst>
                <a:path w="1638" h="811" fill="none" extrusionOk="0">
                  <a:moveTo>
                    <a:pt x="1637" y="302"/>
                  </a:moveTo>
                  <a:lnTo>
                    <a:pt x="1637" y="302"/>
                  </a:lnTo>
                  <a:lnTo>
                    <a:pt x="1581" y="415"/>
                  </a:lnTo>
                  <a:lnTo>
                    <a:pt x="1524" y="509"/>
                  </a:lnTo>
                  <a:lnTo>
                    <a:pt x="1430" y="584"/>
                  </a:lnTo>
                  <a:lnTo>
                    <a:pt x="1355" y="660"/>
                  </a:lnTo>
                  <a:lnTo>
                    <a:pt x="1242" y="716"/>
                  </a:lnTo>
                  <a:lnTo>
                    <a:pt x="1148" y="772"/>
                  </a:lnTo>
                  <a:lnTo>
                    <a:pt x="1016" y="791"/>
                  </a:lnTo>
                  <a:lnTo>
                    <a:pt x="903" y="810"/>
                  </a:lnTo>
                  <a:lnTo>
                    <a:pt x="903" y="810"/>
                  </a:lnTo>
                  <a:lnTo>
                    <a:pt x="734" y="810"/>
                  </a:lnTo>
                  <a:lnTo>
                    <a:pt x="565" y="754"/>
                  </a:lnTo>
                  <a:lnTo>
                    <a:pt x="414" y="697"/>
                  </a:lnTo>
                  <a:lnTo>
                    <a:pt x="282" y="584"/>
                  </a:lnTo>
                  <a:lnTo>
                    <a:pt x="169" y="471"/>
                  </a:lnTo>
                  <a:lnTo>
                    <a:pt x="94" y="321"/>
                  </a:lnTo>
                  <a:lnTo>
                    <a:pt x="38" y="17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90" name="Google Shape;6290;p39"/>
            <p:cNvSpPr/>
            <p:nvPr/>
          </p:nvSpPr>
          <p:spPr>
            <a:xfrm>
              <a:off x="3304000" y="-381650"/>
              <a:ext cx="46575" cy="25875"/>
            </a:xfrm>
            <a:custGeom>
              <a:avLst/>
              <a:gdLst/>
              <a:ahLst/>
              <a:cxnLst/>
              <a:rect l="l" t="t" r="r" b="b"/>
              <a:pathLst>
                <a:path w="1863" h="1035" extrusionOk="0">
                  <a:moveTo>
                    <a:pt x="113" y="0"/>
                  </a:moveTo>
                  <a:lnTo>
                    <a:pt x="75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0" y="113"/>
                  </a:lnTo>
                  <a:lnTo>
                    <a:pt x="38" y="301"/>
                  </a:lnTo>
                  <a:lnTo>
                    <a:pt x="94" y="470"/>
                  </a:lnTo>
                  <a:lnTo>
                    <a:pt x="188" y="640"/>
                  </a:lnTo>
                  <a:lnTo>
                    <a:pt x="301" y="772"/>
                  </a:lnTo>
                  <a:lnTo>
                    <a:pt x="452" y="884"/>
                  </a:lnTo>
                  <a:lnTo>
                    <a:pt x="602" y="960"/>
                  </a:lnTo>
                  <a:lnTo>
                    <a:pt x="790" y="1016"/>
                  </a:lnTo>
                  <a:lnTo>
                    <a:pt x="979" y="1035"/>
                  </a:lnTo>
                  <a:lnTo>
                    <a:pt x="1016" y="1035"/>
                  </a:lnTo>
                  <a:lnTo>
                    <a:pt x="1148" y="1016"/>
                  </a:lnTo>
                  <a:lnTo>
                    <a:pt x="1280" y="978"/>
                  </a:lnTo>
                  <a:lnTo>
                    <a:pt x="1411" y="941"/>
                  </a:lnTo>
                  <a:lnTo>
                    <a:pt x="1524" y="866"/>
                  </a:lnTo>
                  <a:lnTo>
                    <a:pt x="1618" y="790"/>
                  </a:lnTo>
                  <a:lnTo>
                    <a:pt x="1712" y="696"/>
                  </a:lnTo>
                  <a:lnTo>
                    <a:pt x="1788" y="583"/>
                  </a:lnTo>
                  <a:lnTo>
                    <a:pt x="1863" y="470"/>
                  </a:lnTo>
                  <a:lnTo>
                    <a:pt x="1863" y="414"/>
                  </a:lnTo>
                  <a:lnTo>
                    <a:pt x="1863" y="376"/>
                  </a:lnTo>
                  <a:lnTo>
                    <a:pt x="1825" y="339"/>
                  </a:lnTo>
                  <a:lnTo>
                    <a:pt x="1807" y="320"/>
                  </a:lnTo>
                  <a:lnTo>
                    <a:pt x="1750" y="301"/>
                  </a:lnTo>
                  <a:lnTo>
                    <a:pt x="1712" y="320"/>
                  </a:lnTo>
                  <a:lnTo>
                    <a:pt x="1675" y="339"/>
                  </a:lnTo>
                  <a:lnTo>
                    <a:pt x="1656" y="376"/>
                  </a:lnTo>
                  <a:lnTo>
                    <a:pt x="1600" y="470"/>
                  </a:lnTo>
                  <a:lnTo>
                    <a:pt x="1543" y="546"/>
                  </a:lnTo>
                  <a:lnTo>
                    <a:pt x="1468" y="621"/>
                  </a:lnTo>
                  <a:lnTo>
                    <a:pt x="1393" y="677"/>
                  </a:lnTo>
                  <a:lnTo>
                    <a:pt x="1298" y="734"/>
                  </a:lnTo>
                  <a:lnTo>
                    <a:pt x="1204" y="772"/>
                  </a:lnTo>
                  <a:lnTo>
                    <a:pt x="1110" y="809"/>
                  </a:lnTo>
                  <a:lnTo>
                    <a:pt x="866" y="809"/>
                  </a:lnTo>
                  <a:lnTo>
                    <a:pt x="715" y="772"/>
                  </a:lnTo>
                  <a:lnTo>
                    <a:pt x="583" y="715"/>
                  </a:lnTo>
                  <a:lnTo>
                    <a:pt x="471" y="621"/>
                  </a:lnTo>
                  <a:lnTo>
                    <a:pt x="377" y="508"/>
                  </a:lnTo>
                  <a:lnTo>
                    <a:pt x="301" y="395"/>
                  </a:lnTo>
                  <a:lnTo>
                    <a:pt x="245" y="263"/>
                  </a:lnTo>
                  <a:lnTo>
                    <a:pt x="226" y="113"/>
                  </a:lnTo>
                  <a:lnTo>
                    <a:pt x="207" y="57"/>
                  </a:lnTo>
                  <a:lnTo>
                    <a:pt x="188" y="38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91" name="Google Shape;6291;p39"/>
            <p:cNvSpPr/>
            <p:nvPr/>
          </p:nvSpPr>
          <p:spPr>
            <a:xfrm>
              <a:off x="3298350" y="-387300"/>
              <a:ext cx="14125" cy="8475"/>
            </a:xfrm>
            <a:custGeom>
              <a:avLst/>
              <a:gdLst/>
              <a:ahLst/>
              <a:cxnLst/>
              <a:rect l="l" t="t" r="r" b="b"/>
              <a:pathLst>
                <a:path w="565" h="339" extrusionOk="0">
                  <a:moveTo>
                    <a:pt x="565" y="0"/>
                  </a:moveTo>
                  <a:lnTo>
                    <a:pt x="0" y="207"/>
                  </a:lnTo>
                  <a:lnTo>
                    <a:pt x="38" y="245"/>
                  </a:lnTo>
                  <a:lnTo>
                    <a:pt x="76" y="283"/>
                  </a:lnTo>
                  <a:lnTo>
                    <a:pt x="132" y="320"/>
                  </a:lnTo>
                  <a:lnTo>
                    <a:pt x="189" y="339"/>
                  </a:lnTo>
                  <a:lnTo>
                    <a:pt x="301" y="339"/>
                  </a:lnTo>
                  <a:lnTo>
                    <a:pt x="377" y="320"/>
                  </a:lnTo>
                  <a:lnTo>
                    <a:pt x="433" y="283"/>
                  </a:lnTo>
                  <a:lnTo>
                    <a:pt x="490" y="226"/>
                  </a:lnTo>
                  <a:lnTo>
                    <a:pt x="546" y="151"/>
                  </a:lnTo>
                  <a:lnTo>
                    <a:pt x="565" y="76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92" name="Google Shape;6292;p39"/>
            <p:cNvSpPr/>
            <p:nvPr/>
          </p:nvSpPr>
          <p:spPr>
            <a:xfrm>
              <a:off x="3298350" y="-387300"/>
              <a:ext cx="14125" cy="8475"/>
            </a:xfrm>
            <a:custGeom>
              <a:avLst/>
              <a:gdLst/>
              <a:ahLst/>
              <a:cxnLst/>
              <a:rect l="l" t="t" r="r" b="b"/>
              <a:pathLst>
                <a:path w="565" h="339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565" y="76"/>
                  </a:lnTo>
                  <a:lnTo>
                    <a:pt x="546" y="151"/>
                  </a:lnTo>
                  <a:lnTo>
                    <a:pt x="490" y="226"/>
                  </a:lnTo>
                  <a:lnTo>
                    <a:pt x="433" y="283"/>
                  </a:lnTo>
                  <a:lnTo>
                    <a:pt x="433" y="283"/>
                  </a:lnTo>
                  <a:lnTo>
                    <a:pt x="377" y="320"/>
                  </a:lnTo>
                  <a:lnTo>
                    <a:pt x="301" y="339"/>
                  </a:lnTo>
                  <a:lnTo>
                    <a:pt x="245" y="339"/>
                  </a:lnTo>
                  <a:lnTo>
                    <a:pt x="189" y="339"/>
                  </a:lnTo>
                  <a:lnTo>
                    <a:pt x="132" y="320"/>
                  </a:lnTo>
                  <a:lnTo>
                    <a:pt x="76" y="283"/>
                  </a:lnTo>
                  <a:lnTo>
                    <a:pt x="38" y="245"/>
                  </a:lnTo>
                  <a:lnTo>
                    <a:pt x="0" y="2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93" name="Google Shape;6293;p39"/>
            <p:cNvSpPr/>
            <p:nvPr/>
          </p:nvSpPr>
          <p:spPr>
            <a:xfrm>
              <a:off x="3295525" y="-390125"/>
              <a:ext cx="19775" cy="14125"/>
            </a:xfrm>
            <a:custGeom>
              <a:avLst/>
              <a:gdLst/>
              <a:ahLst/>
              <a:cxnLst/>
              <a:rect l="l" t="t" r="r" b="b"/>
              <a:pathLst>
                <a:path w="791" h="565" extrusionOk="0">
                  <a:moveTo>
                    <a:pt x="621" y="0"/>
                  </a:moveTo>
                  <a:lnTo>
                    <a:pt x="584" y="38"/>
                  </a:lnTo>
                  <a:lnTo>
                    <a:pt x="565" y="76"/>
                  </a:lnTo>
                  <a:lnTo>
                    <a:pt x="565" y="113"/>
                  </a:lnTo>
                  <a:lnTo>
                    <a:pt x="565" y="170"/>
                  </a:lnTo>
                  <a:lnTo>
                    <a:pt x="546" y="226"/>
                  </a:lnTo>
                  <a:lnTo>
                    <a:pt x="527" y="264"/>
                  </a:lnTo>
                  <a:lnTo>
                    <a:pt x="471" y="301"/>
                  </a:lnTo>
                  <a:lnTo>
                    <a:pt x="396" y="339"/>
                  </a:lnTo>
                  <a:lnTo>
                    <a:pt x="320" y="339"/>
                  </a:lnTo>
                  <a:lnTo>
                    <a:pt x="264" y="301"/>
                  </a:lnTo>
                  <a:lnTo>
                    <a:pt x="208" y="245"/>
                  </a:lnTo>
                  <a:lnTo>
                    <a:pt x="170" y="226"/>
                  </a:lnTo>
                  <a:lnTo>
                    <a:pt x="132" y="207"/>
                  </a:lnTo>
                  <a:lnTo>
                    <a:pt x="95" y="207"/>
                  </a:lnTo>
                  <a:lnTo>
                    <a:pt x="38" y="226"/>
                  </a:lnTo>
                  <a:lnTo>
                    <a:pt x="19" y="245"/>
                  </a:lnTo>
                  <a:lnTo>
                    <a:pt x="1" y="283"/>
                  </a:lnTo>
                  <a:lnTo>
                    <a:pt x="1" y="339"/>
                  </a:lnTo>
                  <a:lnTo>
                    <a:pt x="19" y="377"/>
                  </a:lnTo>
                  <a:lnTo>
                    <a:pt x="76" y="452"/>
                  </a:lnTo>
                  <a:lnTo>
                    <a:pt x="170" y="508"/>
                  </a:lnTo>
                  <a:lnTo>
                    <a:pt x="264" y="546"/>
                  </a:lnTo>
                  <a:lnTo>
                    <a:pt x="377" y="565"/>
                  </a:lnTo>
                  <a:lnTo>
                    <a:pt x="490" y="546"/>
                  </a:lnTo>
                  <a:lnTo>
                    <a:pt x="603" y="490"/>
                  </a:lnTo>
                  <a:lnTo>
                    <a:pt x="697" y="414"/>
                  </a:lnTo>
                  <a:lnTo>
                    <a:pt x="753" y="320"/>
                  </a:lnTo>
                  <a:lnTo>
                    <a:pt x="791" y="207"/>
                  </a:lnTo>
                  <a:lnTo>
                    <a:pt x="791" y="94"/>
                  </a:lnTo>
                  <a:lnTo>
                    <a:pt x="772" y="57"/>
                  </a:lnTo>
                  <a:lnTo>
                    <a:pt x="753" y="1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94" name="Google Shape;6294;p39"/>
            <p:cNvSpPr/>
            <p:nvPr/>
          </p:nvSpPr>
          <p:spPr>
            <a:xfrm>
              <a:off x="3343500" y="-380725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1" y="1"/>
                  </a:moveTo>
                  <a:lnTo>
                    <a:pt x="20" y="76"/>
                  </a:lnTo>
                  <a:lnTo>
                    <a:pt x="38" y="170"/>
                  </a:lnTo>
                  <a:lnTo>
                    <a:pt x="76" y="226"/>
                  </a:lnTo>
                  <a:lnTo>
                    <a:pt x="151" y="302"/>
                  </a:lnTo>
                  <a:lnTo>
                    <a:pt x="208" y="321"/>
                  </a:lnTo>
                  <a:lnTo>
                    <a:pt x="264" y="339"/>
                  </a:lnTo>
                  <a:lnTo>
                    <a:pt x="377" y="339"/>
                  </a:lnTo>
                  <a:lnTo>
                    <a:pt x="433" y="321"/>
                  </a:lnTo>
                  <a:lnTo>
                    <a:pt x="490" y="283"/>
                  </a:lnTo>
                  <a:lnTo>
                    <a:pt x="546" y="245"/>
                  </a:lnTo>
                  <a:lnTo>
                    <a:pt x="584" y="2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95" name="Google Shape;6295;p39"/>
            <p:cNvSpPr/>
            <p:nvPr/>
          </p:nvSpPr>
          <p:spPr>
            <a:xfrm>
              <a:off x="3343500" y="-380725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0" y="76"/>
                  </a:lnTo>
                  <a:lnTo>
                    <a:pt x="38" y="170"/>
                  </a:lnTo>
                  <a:lnTo>
                    <a:pt x="76" y="226"/>
                  </a:lnTo>
                  <a:lnTo>
                    <a:pt x="151" y="302"/>
                  </a:lnTo>
                  <a:lnTo>
                    <a:pt x="151" y="302"/>
                  </a:lnTo>
                  <a:lnTo>
                    <a:pt x="208" y="321"/>
                  </a:lnTo>
                  <a:lnTo>
                    <a:pt x="264" y="339"/>
                  </a:lnTo>
                  <a:lnTo>
                    <a:pt x="321" y="339"/>
                  </a:lnTo>
                  <a:lnTo>
                    <a:pt x="377" y="339"/>
                  </a:lnTo>
                  <a:lnTo>
                    <a:pt x="433" y="321"/>
                  </a:lnTo>
                  <a:lnTo>
                    <a:pt x="490" y="283"/>
                  </a:lnTo>
                  <a:lnTo>
                    <a:pt x="546" y="245"/>
                  </a:lnTo>
                  <a:lnTo>
                    <a:pt x="584" y="2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96" name="Google Shape;6296;p39"/>
            <p:cNvSpPr/>
            <p:nvPr/>
          </p:nvSpPr>
          <p:spPr>
            <a:xfrm>
              <a:off x="3341150" y="-383550"/>
              <a:ext cx="19775" cy="14150"/>
            </a:xfrm>
            <a:custGeom>
              <a:avLst/>
              <a:gdLst/>
              <a:ahLst/>
              <a:cxnLst/>
              <a:rect l="l" t="t" r="r" b="b"/>
              <a:pathLst>
                <a:path w="791" h="566" extrusionOk="0">
                  <a:moveTo>
                    <a:pt x="76" y="1"/>
                  </a:moveTo>
                  <a:lnTo>
                    <a:pt x="38" y="20"/>
                  </a:lnTo>
                  <a:lnTo>
                    <a:pt x="1" y="57"/>
                  </a:lnTo>
                  <a:lnTo>
                    <a:pt x="1" y="95"/>
                  </a:lnTo>
                  <a:lnTo>
                    <a:pt x="1" y="208"/>
                  </a:lnTo>
                  <a:lnTo>
                    <a:pt x="38" y="321"/>
                  </a:lnTo>
                  <a:lnTo>
                    <a:pt x="95" y="415"/>
                  </a:lnTo>
                  <a:lnTo>
                    <a:pt x="189" y="490"/>
                  </a:lnTo>
                  <a:lnTo>
                    <a:pt x="302" y="546"/>
                  </a:lnTo>
                  <a:lnTo>
                    <a:pt x="415" y="565"/>
                  </a:lnTo>
                  <a:lnTo>
                    <a:pt x="509" y="565"/>
                  </a:lnTo>
                  <a:lnTo>
                    <a:pt x="603" y="528"/>
                  </a:lnTo>
                  <a:lnTo>
                    <a:pt x="697" y="452"/>
                  </a:lnTo>
                  <a:lnTo>
                    <a:pt x="772" y="377"/>
                  </a:lnTo>
                  <a:lnTo>
                    <a:pt x="791" y="339"/>
                  </a:lnTo>
                  <a:lnTo>
                    <a:pt x="791" y="302"/>
                  </a:lnTo>
                  <a:lnTo>
                    <a:pt x="772" y="264"/>
                  </a:lnTo>
                  <a:lnTo>
                    <a:pt x="734" y="227"/>
                  </a:lnTo>
                  <a:lnTo>
                    <a:pt x="697" y="208"/>
                  </a:lnTo>
                  <a:lnTo>
                    <a:pt x="659" y="208"/>
                  </a:lnTo>
                  <a:lnTo>
                    <a:pt x="622" y="227"/>
                  </a:lnTo>
                  <a:lnTo>
                    <a:pt x="584" y="264"/>
                  </a:lnTo>
                  <a:lnTo>
                    <a:pt x="527" y="321"/>
                  </a:lnTo>
                  <a:lnTo>
                    <a:pt x="452" y="339"/>
                  </a:lnTo>
                  <a:lnTo>
                    <a:pt x="377" y="339"/>
                  </a:lnTo>
                  <a:lnTo>
                    <a:pt x="302" y="321"/>
                  </a:lnTo>
                  <a:lnTo>
                    <a:pt x="264" y="283"/>
                  </a:lnTo>
                  <a:lnTo>
                    <a:pt x="226" y="227"/>
                  </a:lnTo>
                  <a:lnTo>
                    <a:pt x="208" y="170"/>
                  </a:lnTo>
                  <a:lnTo>
                    <a:pt x="208" y="114"/>
                  </a:lnTo>
                  <a:lnTo>
                    <a:pt x="208" y="76"/>
                  </a:lnTo>
                  <a:lnTo>
                    <a:pt x="189" y="38"/>
                  </a:lnTo>
                  <a:lnTo>
                    <a:pt x="151" y="20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97" name="Google Shape;6297;p39"/>
            <p:cNvSpPr/>
            <p:nvPr/>
          </p:nvSpPr>
          <p:spPr>
            <a:xfrm>
              <a:off x="3309175" y="-493625"/>
              <a:ext cx="24000" cy="14625"/>
            </a:xfrm>
            <a:custGeom>
              <a:avLst/>
              <a:gdLst/>
              <a:ahLst/>
              <a:cxnLst/>
              <a:rect l="l" t="t" r="r" b="b"/>
              <a:pathLst>
                <a:path w="960" h="585" extrusionOk="0">
                  <a:moveTo>
                    <a:pt x="433" y="1"/>
                  </a:moveTo>
                  <a:lnTo>
                    <a:pt x="301" y="20"/>
                  </a:lnTo>
                  <a:lnTo>
                    <a:pt x="188" y="76"/>
                  </a:lnTo>
                  <a:lnTo>
                    <a:pt x="75" y="170"/>
                  </a:lnTo>
                  <a:lnTo>
                    <a:pt x="0" y="283"/>
                  </a:lnTo>
                  <a:lnTo>
                    <a:pt x="0" y="340"/>
                  </a:lnTo>
                  <a:lnTo>
                    <a:pt x="0" y="377"/>
                  </a:lnTo>
                  <a:lnTo>
                    <a:pt x="38" y="415"/>
                  </a:lnTo>
                  <a:lnTo>
                    <a:pt x="57" y="434"/>
                  </a:lnTo>
                  <a:lnTo>
                    <a:pt x="113" y="453"/>
                  </a:lnTo>
                  <a:lnTo>
                    <a:pt x="151" y="434"/>
                  </a:lnTo>
                  <a:lnTo>
                    <a:pt x="188" y="415"/>
                  </a:lnTo>
                  <a:lnTo>
                    <a:pt x="207" y="377"/>
                  </a:lnTo>
                  <a:lnTo>
                    <a:pt x="245" y="321"/>
                  </a:lnTo>
                  <a:lnTo>
                    <a:pt x="301" y="264"/>
                  </a:lnTo>
                  <a:lnTo>
                    <a:pt x="376" y="227"/>
                  </a:lnTo>
                  <a:lnTo>
                    <a:pt x="452" y="208"/>
                  </a:lnTo>
                  <a:lnTo>
                    <a:pt x="508" y="227"/>
                  </a:lnTo>
                  <a:lnTo>
                    <a:pt x="565" y="227"/>
                  </a:lnTo>
                  <a:lnTo>
                    <a:pt x="659" y="283"/>
                  </a:lnTo>
                  <a:lnTo>
                    <a:pt x="715" y="377"/>
                  </a:lnTo>
                  <a:lnTo>
                    <a:pt x="753" y="471"/>
                  </a:lnTo>
                  <a:lnTo>
                    <a:pt x="753" y="528"/>
                  </a:lnTo>
                  <a:lnTo>
                    <a:pt x="772" y="547"/>
                  </a:lnTo>
                  <a:lnTo>
                    <a:pt x="809" y="584"/>
                  </a:lnTo>
                  <a:lnTo>
                    <a:pt x="866" y="584"/>
                  </a:lnTo>
                  <a:lnTo>
                    <a:pt x="903" y="565"/>
                  </a:lnTo>
                  <a:lnTo>
                    <a:pt x="941" y="547"/>
                  </a:lnTo>
                  <a:lnTo>
                    <a:pt x="960" y="509"/>
                  </a:lnTo>
                  <a:lnTo>
                    <a:pt x="960" y="471"/>
                  </a:lnTo>
                  <a:lnTo>
                    <a:pt x="941" y="377"/>
                  </a:lnTo>
                  <a:lnTo>
                    <a:pt x="922" y="283"/>
                  </a:lnTo>
                  <a:lnTo>
                    <a:pt x="866" y="189"/>
                  </a:lnTo>
                  <a:lnTo>
                    <a:pt x="809" y="133"/>
                  </a:lnTo>
                  <a:lnTo>
                    <a:pt x="715" y="57"/>
                  </a:lnTo>
                  <a:lnTo>
                    <a:pt x="640" y="2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98" name="Google Shape;6298;p39"/>
            <p:cNvSpPr/>
            <p:nvPr/>
          </p:nvSpPr>
          <p:spPr>
            <a:xfrm>
              <a:off x="3355275" y="-485150"/>
              <a:ext cx="24000" cy="14600"/>
            </a:xfrm>
            <a:custGeom>
              <a:avLst/>
              <a:gdLst/>
              <a:ahLst/>
              <a:cxnLst/>
              <a:rect l="l" t="t" r="r" b="b"/>
              <a:pathLst>
                <a:path w="960" h="584" extrusionOk="0">
                  <a:moveTo>
                    <a:pt x="433" y="1"/>
                  </a:moveTo>
                  <a:lnTo>
                    <a:pt x="301" y="19"/>
                  </a:lnTo>
                  <a:lnTo>
                    <a:pt x="188" y="76"/>
                  </a:lnTo>
                  <a:lnTo>
                    <a:pt x="75" y="170"/>
                  </a:lnTo>
                  <a:lnTo>
                    <a:pt x="0" y="283"/>
                  </a:lnTo>
                  <a:lnTo>
                    <a:pt x="0" y="339"/>
                  </a:lnTo>
                  <a:lnTo>
                    <a:pt x="0" y="377"/>
                  </a:lnTo>
                  <a:lnTo>
                    <a:pt x="19" y="415"/>
                  </a:lnTo>
                  <a:lnTo>
                    <a:pt x="57" y="433"/>
                  </a:lnTo>
                  <a:lnTo>
                    <a:pt x="113" y="452"/>
                  </a:lnTo>
                  <a:lnTo>
                    <a:pt x="151" y="433"/>
                  </a:lnTo>
                  <a:lnTo>
                    <a:pt x="188" y="415"/>
                  </a:lnTo>
                  <a:lnTo>
                    <a:pt x="207" y="377"/>
                  </a:lnTo>
                  <a:lnTo>
                    <a:pt x="245" y="320"/>
                  </a:lnTo>
                  <a:lnTo>
                    <a:pt x="301" y="264"/>
                  </a:lnTo>
                  <a:lnTo>
                    <a:pt x="376" y="226"/>
                  </a:lnTo>
                  <a:lnTo>
                    <a:pt x="452" y="208"/>
                  </a:lnTo>
                  <a:lnTo>
                    <a:pt x="508" y="226"/>
                  </a:lnTo>
                  <a:lnTo>
                    <a:pt x="565" y="226"/>
                  </a:lnTo>
                  <a:lnTo>
                    <a:pt x="659" y="283"/>
                  </a:lnTo>
                  <a:lnTo>
                    <a:pt x="715" y="377"/>
                  </a:lnTo>
                  <a:lnTo>
                    <a:pt x="734" y="471"/>
                  </a:lnTo>
                  <a:lnTo>
                    <a:pt x="753" y="527"/>
                  </a:lnTo>
                  <a:lnTo>
                    <a:pt x="772" y="546"/>
                  </a:lnTo>
                  <a:lnTo>
                    <a:pt x="809" y="584"/>
                  </a:lnTo>
                  <a:lnTo>
                    <a:pt x="866" y="584"/>
                  </a:lnTo>
                  <a:lnTo>
                    <a:pt x="903" y="565"/>
                  </a:lnTo>
                  <a:lnTo>
                    <a:pt x="941" y="546"/>
                  </a:lnTo>
                  <a:lnTo>
                    <a:pt x="960" y="509"/>
                  </a:lnTo>
                  <a:lnTo>
                    <a:pt x="960" y="471"/>
                  </a:lnTo>
                  <a:lnTo>
                    <a:pt x="941" y="377"/>
                  </a:lnTo>
                  <a:lnTo>
                    <a:pt x="922" y="283"/>
                  </a:lnTo>
                  <a:lnTo>
                    <a:pt x="866" y="189"/>
                  </a:lnTo>
                  <a:lnTo>
                    <a:pt x="809" y="132"/>
                  </a:lnTo>
                  <a:lnTo>
                    <a:pt x="734" y="76"/>
                  </a:lnTo>
                  <a:lnTo>
                    <a:pt x="640" y="19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299" name="Google Shape;6299;p39"/>
            <p:cNvSpPr/>
            <p:nvPr/>
          </p:nvSpPr>
          <p:spPr>
            <a:xfrm>
              <a:off x="3306350" y="-454100"/>
              <a:ext cx="18825" cy="22125"/>
            </a:xfrm>
            <a:custGeom>
              <a:avLst/>
              <a:gdLst/>
              <a:ahLst/>
              <a:cxnLst/>
              <a:rect l="l" t="t" r="r" b="b"/>
              <a:pathLst>
                <a:path w="753" h="885" extrusionOk="0">
                  <a:moveTo>
                    <a:pt x="753" y="0"/>
                  </a:moveTo>
                  <a:lnTo>
                    <a:pt x="0" y="301"/>
                  </a:lnTo>
                  <a:lnTo>
                    <a:pt x="621" y="88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00" name="Google Shape;6300;p39"/>
            <p:cNvSpPr/>
            <p:nvPr/>
          </p:nvSpPr>
          <p:spPr>
            <a:xfrm>
              <a:off x="3355275" y="-443275"/>
              <a:ext cx="18825" cy="21650"/>
            </a:xfrm>
            <a:custGeom>
              <a:avLst/>
              <a:gdLst/>
              <a:ahLst/>
              <a:cxnLst/>
              <a:rect l="l" t="t" r="r" b="b"/>
              <a:pathLst>
                <a:path w="753" h="866" extrusionOk="0">
                  <a:moveTo>
                    <a:pt x="753" y="0"/>
                  </a:moveTo>
                  <a:lnTo>
                    <a:pt x="0" y="282"/>
                  </a:lnTo>
                  <a:lnTo>
                    <a:pt x="621" y="866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301" name="Google Shape;6301;p39"/>
          <p:cNvGrpSpPr/>
          <p:nvPr/>
        </p:nvGrpSpPr>
        <p:grpSpPr>
          <a:xfrm>
            <a:off x="2837335" y="3249807"/>
            <a:ext cx="783633" cy="768486"/>
            <a:chOff x="3299375" y="629950"/>
            <a:chExt cx="243675" cy="238975"/>
          </a:xfrm>
        </p:grpSpPr>
        <p:sp>
          <p:nvSpPr>
            <p:cNvPr id="6302" name="Google Shape;6302;p39"/>
            <p:cNvSpPr/>
            <p:nvPr/>
          </p:nvSpPr>
          <p:spPr>
            <a:xfrm>
              <a:off x="3302200" y="638875"/>
              <a:ext cx="226750" cy="227225"/>
            </a:xfrm>
            <a:custGeom>
              <a:avLst/>
              <a:gdLst/>
              <a:ahLst/>
              <a:cxnLst/>
              <a:rect l="l" t="t" r="r" b="b"/>
              <a:pathLst>
                <a:path w="9070" h="9089" extrusionOk="0">
                  <a:moveTo>
                    <a:pt x="3594" y="1"/>
                  </a:moveTo>
                  <a:lnTo>
                    <a:pt x="3368" y="20"/>
                  </a:lnTo>
                  <a:lnTo>
                    <a:pt x="3142" y="39"/>
                  </a:lnTo>
                  <a:lnTo>
                    <a:pt x="2935" y="95"/>
                  </a:lnTo>
                  <a:lnTo>
                    <a:pt x="2710" y="170"/>
                  </a:lnTo>
                  <a:lnTo>
                    <a:pt x="2503" y="283"/>
                  </a:lnTo>
                  <a:lnTo>
                    <a:pt x="2296" y="396"/>
                  </a:lnTo>
                  <a:lnTo>
                    <a:pt x="2107" y="547"/>
                  </a:lnTo>
                  <a:lnTo>
                    <a:pt x="1957" y="697"/>
                  </a:lnTo>
                  <a:lnTo>
                    <a:pt x="1806" y="866"/>
                  </a:lnTo>
                  <a:lnTo>
                    <a:pt x="1675" y="1036"/>
                  </a:lnTo>
                  <a:lnTo>
                    <a:pt x="1562" y="1224"/>
                  </a:lnTo>
                  <a:lnTo>
                    <a:pt x="1468" y="1431"/>
                  </a:lnTo>
                  <a:lnTo>
                    <a:pt x="1392" y="1638"/>
                  </a:lnTo>
                  <a:lnTo>
                    <a:pt x="1336" y="1845"/>
                  </a:lnTo>
                  <a:lnTo>
                    <a:pt x="1298" y="2071"/>
                  </a:lnTo>
                  <a:lnTo>
                    <a:pt x="1298" y="2296"/>
                  </a:lnTo>
                  <a:lnTo>
                    <a:pt x="1298" y="2522"/>
                  </a:lnTo>
                  <a:lnTo>
                    <a:pt x="1336" y="2748"/>
                  </a:lnTo>
                  <a:lnTo>
                    <a:pt x="1392" y="2974"/>
                  </a:lnTo>
                  <a:lnTo>
                    <a:pt x="1468" y="3181"/>
                  </a:lnTo>
                  <a:lnTo>
                    <a:pt x="1524" y="3312"/>
                  </a:lnTo>
                  <a:lnTo>
                    <a:pt x="1411" y="3350"/>
                  </a:lnTo>
                  <a:lnTo>
                    <a:pt x="1185" y="3463"/>
                  </a:lnTo>
                  <a:lnTo>
                    <a:pt x="997" y="3576"/>
                  </a:lnTo>
                  <a:lnTo>
                    <a:pt x="809" y="3726"/>
                  </a:lnTo>
                  <a:lnTo>
                    <a:pt x="640" y="3877"/>
                  </a:lnTo>
                  <a:lnTo>
                    <a:pt x="508" y="4046"/>
                  </a:lnTo>
                  <a:lnTo>
                    <a:pt x="376" y="4216"/>
                  </a:lnTo>
                  <a:lnTo>
                    <a:pt x="264" y="4404"/>
                  </a:lnTo>
                  <a:lnTo>
                    <a:pt x="169" y="4611"/>
                  </a:lnTo>
                  <a:lnTo>
                    <a:pt x="94" y="4818"/>
                  </a:lnTo>
                  <a:lnTo>
                    <a:pt x="38" y="5025"/>
                  </a:lnTo>
                  <a:lnTo>
                    <a:pt x="0" y="5251"/>
                  </a:lnTo>
                  <a:lnTo>
                    <a:pt x="0" y="5476"/>
                  </a:lnTo>
                  <a:lnTo>
                    <a:pt x="0" y="5702"/>
                  </a:lnTo>
                  <a:lnTo>
                    <a:pt x="38" y="5928"/>
                  </a:lnTo>
                  <a:lnTo>
                    <a:pt x="94" y="6154"/>
                  </a:lnTo>
                  <a:lnTo>
                    <a:pt x="169" y="6361"/>
                  </a:lnTo>
                  <a:lnTo>
                    <a:pt x="264" y="6586"/>
                  </a:lnTo>
                  <a:lnTo>
                    <a:pt x="395" y="6775"/>
                  </a:lnTo>
                  <a:lnTo>
                    <a:pt x="527" y="6963"/>
                  </a:lnTo>
                  <a:lnTo>
                    <a:pt x="677" y="7132"/>
                  </a:lnTo>
                  <a:lnTo>
                    <a:pt x="847" y="7264"/>
                  </a:lnTo>
                  <a:lnTo>
                    <a:pt x="1035" y="7395"/>
                  </a:lnTo>
                  <a:lnTo>
                    <a:pt x="1223" y="7508"/>
                  </a:lnTo>
                  <a:lnTo>
                    <a:pt x="1411" y="7602"/>
                  </a:lnTo>
                  <a:lnTo>
                    <a:pt x="1618" y="7678"/>
                  </a:lnTo>
                  <a:lnTo>
                    <a:pt x="1844" y="7734"/>
                  </a:lnTo>
                  <a:lnTo>
                    <a:pt x="2070" y="7772"/>
                  </a:lnTo>
                  <a:lnTo>
                    <a:pt x="2503" y="7772"/>
                  </a:lnTo>
                  <a:lnTo>
                    <a:pt x="2728" y="7734"/>
                  </a:lnTo>
                  <a:lnTo>
                    <a:pt x="2954" y="7678"/>
                  </a:lnTo>
                  <a:lnTo>
                    <a:pt x="3180" y="7602"/>
                  </a:lnTo>
                  <a:lnTo>
                    <a:pt x="3293" y="7546"/>
                  </a:lnTo>
                  <a:lnTo>
                    <a:pt x="3349" y="7678"/>
                  </a:lnTo>
                  <a:lnTo>
                    <a:pt x="3443" y="7885"/>
                  </a:lnTo>
                  <a:lnTo>
                    <a:pt x="3575" y="8073"/>
                  </a:lnTo>
                  <a:lnTo>
                    <a:pt x="3707" y="8261"/>
                  </a:lnTo>
                  <a:lnTo>
                    <a:pt x="3857" y="8430"/>
                  </a:lnTo>
                  <a:lnTo>
                    <a:pt x="4027" y="8581"/>
                  </a:lnTo>
                  <a:lnTo>
                    <a:pt x="4215" y="8713"/>
                  </a:lnTo>
                  <a:lnTo>
                    <a:pt x="4403" y="8825"/>
                  </a:lnTo>
                  <a:lnTo>
                    <a:pt x="4591" y="8920"/>
                  </a:lnTo>
                  <a:lnTo>
                    <a:pt x="4817" y="8976"/>
                  </a:lnTo>
                  <a:lnTo>
                    <a:pt x="5024" y="9032"/>
                  </a:lnTo>
                  <a:lnTo>
                    <a:pt x="5250" y="9070"/>
                  </a:lnTo>
                  <a:lnTo>
                    <a:pt x="5457" y="9089"/>
                  </a:lnTo>
                  <a:lnTo>
                    <a:pt x="5682" y="9070"/>
                  </a:lnTo>
                  <a:lnTo>
                    <a:pt x="5908" y="9051"/>
                  </a:lnTo>
                  <a:lnTo>
                    <a:pt x="6134" y="8995"/>
                  </a:lnTo>
                  <a:lnTo>
                    <a:pt x="6360" y="8901"/>
                  </a:lnTo>
                  <a:lnTo>
                    <a:pt x="6567" y="8807"/>
                  </a:lnTo>
                  <a:lnTo>
                    <a:pt x="6774" y="8694"/>
                  </a:lnTo>
                  <a:lnTo>
                    <a:pt x="6943" y="8543"/>
                  </a:lnTo>
                  <a:lnTo>
                    <a:pt x="7112" y="8393"/>
                  </a:lnTo>
                  <a:lnTo>
                    <a:pt x="7263" y="8223"/>
                  </a:lnTo>
                  <a:lnTo>
                    <a:pt x="7395" y="8054"/>
                  </a:lnTo>
                  <a:lnTo>
                    <a:pt x="7508" y="7866"/>
                  </a:lnTo>
                  <a:lnTo>
                    <a:pt x="7602" y="7659"/>
                  </a:lnTo>
                  <a:lnTo>
                    <a:pt x="7677" y="7452"/>
                  </a:lnTo>
                  <a:lnTo>
                    <a:pt x="7733" y="7226"/>
                  </a:lnTo>
                  <a:lnTo>
                    <a:pt x="7752" y="7019"/>
                  </a:lnTo>
                  <a:lnTo>
                    <a:pt x="7771" y="6793"/>
                  </a:lnTo>
                  <a:lnTo>
                    <a:pt x="7752" y="6568"/>
                  </a:lnTo>
                  <a:lnTo>
                    <a:pt x="7733" y="6342"/>
                  </a:lnTo>
                  <a:lnTo>
                    <a:pt x="7677" y="6116"/>
                  </a:lnTo>
                  <a:lnTo>
                    <a:pt x="7602" y="5890"/>
                  </a:lnTo>
                  <a:lnTo>
                    <a:pt x="7545" y="5777"/>
                  </a:lnTo>
                  <a:lnTo>
                    <a:pt x="7658" y="5721"/>
                  </a:lnTo>
                  <a:lnTo>
                    <a:pt x="7884" y="5627"/>
                  </a:lnTo>
                  <a:lnTo>
                    <a:pt x="8072" y="5495"/>
                  </a:lnTo>
                  <a:lnTo>
                    <a:pt x="8260" y="5363"/>
                  </a:lnTo>
                  <a:lnTo>
                    <a:pt x="8411" y="5213"/>
                  </a:lnTo>
                  <a:lnTo>
                    <a:pt x="8561" y="5044"/>
                  </a:lnTo>
                  <a:lnTo>
                    <a:pt x="8693" y="4874"/>
                  </a:lnTo>
                  <a:lnTo>
                    <a:pt x="8806" y="4667"/>
                  </a:lnTo>
                  <a:lnTo>
                    <a:pt x="8900" y="4479"/>
                  </a:lnTo>
                  <a:lnTo>
                    <a:pt x="8975" y="4272"/>
                  </a:lnTo>
                  <a:lnTo>
                    <a:pt x="9032" y="4046"/>
                  </a:lnTo>
                  <a:lnTo>
                    <a:pt x="9069" y="3839"/>
                  </a:lnTo>
                  <a:lnTo>
                    <a:pt x="9069" y="3614"/>
                  </a:lnTo>
                  <a:lnTo>
                    <a:pt x="9069" y="3388"/>
                  </a:lnTo>
                  <a:lnTo>
                    <a:pt x="9032" y="3162"/>
                  </a:lnTo>
                  <a:lnTo>
                    <a:pt x="8975" y="2936"/>
                  </a:lnTo>
                  <a:lnTo>
                    <a:pt x="8900" y="2710"/>
                  </a:lnTo>
                  <a:lnTo>
                    <a:pt x="8787" y="2503"/>
                  </a:lnTo>
                  <a:lnTo>
                    <a:pt x="8674" y="2315"/>
                  </a:lnTo>
                  <a:lnTo>
                    <a:pt x="8542" y="2127"/>
                  </a:lnTo>
                  <a:lnTo>
                    <a:pt x="8392" y="1958"/>
                  </a:lnTo>
                  <a:lnTo>
                    <a:pt x="8223" y="1807"/>
                  </a:lnTo>
                  <a:lnTo>
                    <a:pt x="8034" y="1676"/>
                  </a:lnTo>
                  <a:lnTo>
                    <a:pt x="7846" y="1563"/>
                  </a:lnTo>
                  <a:lnTo>
                    <a:pt x="7639" y="1487"/>
                  </a:lnTo>
                  <a:lnTo>
                    <a:pt x="7432" y="1412"/>
                  </a:lnTo>
                  <a:lnTo>
                    <a:pt x="7225" y="1356"/>
                  </a:lnTo>
                  <a:lnTo>
                    <a:pt x="6999" y="1318"/>
                  </a:lnTo>
                  <a:lnTo>
                    <a:pt x="6774" y="1299"/>
                  </a:lnTo>
                  <a:lnTo>
                    <a:pt x="6548" y="1318"/>
                  </a:lnTo>
                  <a:lnTo>
                    <a:pt x="6322" y="1356"/>
                  </a:lnTo>
                  <a:lnTo>
                    <a:pt x="6115" y="1412"/>
                  </a:lnTo>
                  <a:lnTo>
                    <a:pt x="5889" y="1487"/>
                  </a:lnTo>
                  <a:lnTo>
                    <a:pt x="5758" y="1525"/>
                  </a:lnTo>
                  <a:lnTo>
                    <a:pt x="5720" y="1412"/>
                  </a:lnTo>
                  <a:lnTo>
                    <a:pt x="5607" y="1205"/>
                  </a:lnTo>
                  <a:lnTo>
                    <a:pt x="5494" y="998"/>
                  </a:lnTo>
                  <a:lnTo>
                    <a:pt x="5363" y="829"/>
                  </a:lnTo>
                  <a:lnTo>
                    <a:pt x="5212" y="659"/>
                  </a:lnTo>
                  <a:lnTo>
                    <a:pt x="5043" y="509"/>
                  </a:lnTo>
                  <a:lnTo>
                    <a:pt x="4855" y="377"/>
                  </a:lnTo>
                  <a:lnTo>
                    <a:pt x="4666" y="264"/>
                  </a:lnTo>
                  <a:lnTo>
                    <a:pt x="4459" y="170"/>
                  </a:lnTo>
                  <a:lnTo>
                    <a:pt x="4252" y="95"/>
                  </a:lnTo>
                  <a:lnTo>
                    <a:pt x="4045" y="39"/>
                  </a:lnTo>
                  <a:lnTo>
                    <a:pt x="3820" y="20"/>
                  </a:lnTo>
                  <a:lnTo>
                    <a:pt x="35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03" name="Google Shape;6303;p39"/>
            <p:cNvSpPr/>
            <p:nvPr/>
          </p:nvSpPr>
          <p:spPr>
            <a:xfrm>
              <a:off x="3299375" y="636075"/>
              <a:ext cx="232400" cy="232850"/>
            </a:xfrm>
            <a:custGeom>
              <a:avLst/>
              <a:gdLst/>
              <a:ahLst/>
              <a:cxnLst/>
              <a:rect l="l" t="t" r="r" b="b"/>
              <a:pathLst>
                <a:path w="9296" h="9314" extrusionOk="0">
                  <a:moveTo>
                    <a:pt x="3933" y="226"/>
                  </a:moveTo>
                  <a:lnTo>
                    <a:pt x="4140" y="263"/>
                  </a:lnTo>
                  <a:lnTo>
                    <a:pt x="4347" y="320"/>
                  </a:lnTo>
                  <a:lnTo>
                    <a:pt x="4535" y="395"/>
                  </a:lnTo>
                  <a:lnTo>
                    <a:pt x="4723" y="470"/>
                  </a:lnTo>
                  <a:lnTo>
                    <a:pt x="4911" y="583"/>
                  </a:lnTo>
                  <a:lnTo>
                    <a:pt x="5080" y="715"/>
                  </a:lnTo>
                  <a:lnTo>
                    <a:pt x="5231" y="847"/>
                  </a:lnTo>
                  <a:lnTo>
                    <a:pt x="5381" y="997"/>
                  </a:lnTo>
                  <a:lnTo>
                    <a:pt x="5513" y="1185"/>
                  </a:lnTo>
                  <a:lnTo>
                    <a:pt x="5626" y="1374"/>
                  </a:lnTo>
                  <a:lnTo>
                    <a:pt x="5720" y="1562"/>
                  </a:lnTo>
                  <a:lnTo>
                    <a:pt x="5777" y="1693"/>
                  </a:lnTo>
                  <a:lnTo>
                    <a:pt x="5795" y="1731"/>
                  </a:lnTo>
                  <a:lnTo>
                    <a:pt x="5833" y="1750"/>
                  </a:lnTo>
                  <a:lnTo>
                    <a:pt x="5927" y="1750"/>
                  </a:lnTo>
                  <a:lnTo>
                    <a:pt x="6040" y="1693"/>
                  </a:lnTo>
                  <a:lnTo>
                    <a:pt x="6247" y="1618"/>
                  </a:lnTo>
                  <a:lnTo>
                    <a:pt x="6454" y="1562"/>
                  </a:lnTo>
                  <a:lnTo>
                    <a:pt x="6661" y="1543"/>
                  </a:lnTo>
                  <a:lnTo>
                    <a:pt x="6887" y="1524"/>
                  </a:lnTo>
                  <a:lnTo>
                    <a:pt x="7094" y="1543"/>
                  </a:lnTo>
                  <a:lnTo>
                    <a:pt x="7301" y="1562"/>
                  </a:lnTo>
                  <a:lnTo>
                    <a:pt x="7508" y="1618"/>
                  </a:lnTo>
                  <a:lnTo>
                    <a:pt x="7715" y="1693"/>
                  </a:lnTo>
                  <a:lnTo>
                    <a:pt x="7922" y="1788"/>
                  </a:lnTo>
                  <a:lnTo>
                    <a:pt x="8110" y="1900"/>
                  </a:lnTo>
                  <a:lnTo>
                    <a:pt x="8279" y="2013"/>
                  </a:lnTo>
                  <a:lnTo>
                    <a:pt x="8430" y="2164"/>
                  </a:lnTo>
                  <a:lnTo>
                    <a:pt x="8580" y="2314"/>
                  </a:lnTo>
                  <a:lnTo>
                    <a:pt x="8712" y="2484"/>
                  </a:lnTo>
                  <a:lnTo>
                    <a:pt x="8806" y="2672"/>
                  </a:lnTo>
                  <a:lnTo>
                    <a:pt x="8900" y="2879"/>
                  </a:lnTo>
                  <a:lnTo>
                    <a:pt x="8975" y="3067"/>
                  </a:lnTo>
                  <a:lnTo>
                    <a:pt x="9032" y="3274"/>
                  </a:lnTo>
                  <a:lnTo>
                    <a:pt x="9069" y="3500"/>
                  </a:lnTo>
                  <a:lnTo>
                    <a:pt x="9069" y="3707"/>
                  </a:lnTo>
                  <a:lnTo>
                    <a:pt x="9069" y="3914"/>
                  </a:lnTo>
                  <a:lnTo>
                    <a:pt x="9032" y="4139"/>
                  </a:lnTo>
                  <a:lnTo>
                    <a:pt x="8975" y="4346"/>
                  </a:lnTo>
                  <a:lnTo>
                    <a:pt x="8919" y="4553"/>
                  </a:lnTo>
                  <a:lnTo>
                    <a:pt x="8825" y="4742"/>
                  </a:lnTo>
                  <a:lnTo>
                    <a:pt x="8712" y="4930"/>
                  </a:lnTo>
                  <a:lnTo>
                    <a:pt x="8580" y="5099"/>
                  </a:lnTo>
                  <a:lnTo>
                    <a:pt x="8448" y="5268"/>
                  </a:lnTo>
                  <a:lnTo>
                    <a:pt x="8279" y="5400"/>
                  </a:lnTo>
                  <a:lnTo>
                    <a:pt x="8110" y="5532"/>
                  </a:lnTo>
                  <a:lnTo>
                    <a:pt x="7922" y="5645"/>
                  </a:lnTo>
                  <a:lnTo>
                    <a:pt x="7733" y="5739"/>
                  </a:lnTo>
                  <a:lnTo>
                    <a:pt x="7621" y="5795"/>
                  </a:lnTo>
                  <a:lnTo>
                    <a:pt x="7583" y="5814"/>
                  </a:lnTo>
                  <a:lnTo>
                    <a:pt x="7545" y="5852"/>
                  </a:lnTo>
                  <a:lnTo>
                    <a:pt x="7545" y="5889"/>
                  </a:lnTo>
                  <a:lnTo>
                    <a:pt x="7545" y="5927"/>
                  </a:lnTo>
                  <a:lnTo>
                    <a:pt x="7602" y="6059"/>
                  </a:lnTo>
                  <a:lnTo>
                    <a:pt x="7677" y="6266"/>
                  </a:lnTo>
                  <a:lnTo>
                    <a:pt x="7733" y="6473"/>
                  </a:lnTo>
                  <a:lnTo>
                    <a:pt x="7771" y="6698"/>
                  </a:lnTo>
                  <a:lnTo>
                    <a:pt x="7771" y="6905"/>
                  </a:lnTo>
                  <a:lnTo>
                    <a:pt x="7771" y="7112"/>
                  </a:lnTo>
                  <a:lnTo>
                    <a:pt x="7733" y="7319"/>
                  </a:lnTo>
                  <a:lnTo>
                    <a:pt x="7677" y="7526"/>
                  </a:lnTo>
                  <a:lnTo>
                    <a:pt x="7602" y="7733"/>
                  </a:lnTo>
                  <a:lnTo>
                    <a:pt x="7526" y="7921"/>
                  </a:lnTo>
                  <a:lnTo>
                    <a:pt x="7414" y="8091"/>
                  </a:lnTo>
                  <a:lnTo>
                    <a:pt x="7282" y="8279"/>
                  </a:lnTo>
                  <a:lnTo>
                    <a:pt x="7150" y="8429"/>
                  </a:lnTo>
                  <a:lnTo>
                    <a:pt x="7000" y="8580"/>
                  </a:lnTo>
                  <a:lnTo>
                    <a:pt x="6811" y="8712"/>
                  </a:lnTo>
                  <a:lnTo>
                    <a:pt x="6623" y="8825"/>
                  </a:lnTo>
                  <a:lnTo>
                    <a:pt x="6435" y="8919"/>
                  </a:lnTo>
                  <a:lnTo>
                    <a:pt x="6228" y="8994"/>
                  </a:lnTo>
                  <a:lnTo>
                    <a:pt x="6002" y="9050"/>
                  </a:lnTo>
                  <a:lnTo>
                    <a:pt x="5795" y="9069"/>
                  </a:lnTo>
                  <a:lnTo>
                    <a:pt x="5570" y="9088"/>
                  </a:lnTo>
                  <a:lnTo>
                    <a:pt x="5363" y="9069"/>
                  </a:lnTo>
                  <a:lnTo>
                    <a:pt x="5156" y="9050"/>
                  </a:lnTo>
                  <a:lnTo>
                    <a:pt x="4949" y="8994"/>
                  </a:lnTo>
                  <a:lnTo>
                    <a:pt x="4761" y="8919"/>
                  </a:lnTo>
                  <a:lnTo>
                    <a:pt x="4572" y="8825"/>
                  </a:lnTo>
                  <a:lnTo>
                    <a:pt x="4384" y="8731"/>
                  </a:lnTo>
                  <a:lnTo>
                    <a:pt x="4215" y="8599"/>
                  </a:lnTo>
                  <a:lnTo>
                    <a:pt x="4046" y="8467"/>
                  </a:lnTo>
                  <a:lnTo>
                    <a:pt x="3914" y="8298"/>
                  </a:lnTo>
                  <a:lnTo>
                    <a:pt x="3782" y="8128"/>
                  </a:lnTo>
                  <a:lnTo>
                    <a:pt x="3669" y="7940"/>
                  </a:lnTo>
                  <a:lnTo>
                    <a:pt x="3556" y="7733"/>
                  </a:lnTo>
                  <a:lnTo>
                    <a:pt x="3519" y="7620"/>
                  </a:lnTo>
                  <a:lnTo>
                    <a:pt x="3481" y="7564"/>
                  </a:lnTo>
                  <a:lnTo>
                    <a:pt x="3406" y="7545"/>
                  </a:lnTo>
                  <a:lnTo>
                    <a:pt x="3368" y="7564"/>
                  </a:lnTo>
                  <a:lnTo>
                    <a:pt x="3255" y="7620"/>
                  </a:lnTo>
                  <a:lnTo>
                    <a:pt x="3048" y="7696"/>
                  </a:lnTo>
                  <a:lnTo>
                    <a:pt x="2841" y="7733"/>
                  </a:lnTo>
                  <a:lnTo>
                    <a:pt x="2634" y="7771"/>
                  </a:lnTo>
                  <a:lnTo>
                    <a:pt x="2409" y="7790"/>
                  </a:lnTo>
                  <a:lnTo>
                    <a:pt x="2202" y="7771"/>
                  </a:lnTo>
                  <a:lnTo>
                    <a:pt x="1995" y="7733"/>
                  </a:lnTo>
                  <a:lnTo>
                    <a:pt x="1788" y="7696"/>
                  </a:lnTo>
                  <a:lnTo>
                    <a:pt x="1581" y="7620"/>
                  </a:lnTo>
                  <a:lnTo>
                    <a:pt x="1374" y="7526"/>
                  </a:lnTo>
                  <a:lnTo>
                    <a:pt x="1186" y="7413"/>
                  </a:lnTo>
                  <a:lnTo>
                    <a:pt x="1016" y="7282"/>
                  </a:lnTo>
                  <a:lnTo>
                    <a:pt x="866" y="7150"/>
                  </a:lnTo>
                  <a:lnTo>
                    <a:pt x="715" y="6981"/>
                  </a:lnTo>
                  <a:lnTo>
                    <a:pt x="583" y="6811"/>
                  </a:lnTo>
                  <a:lnTo>
                    <a:pt x="471" y="6642"/>
                  </a:lnTo>
                  <a:lnTo>
                    <a:pt x="377" y="6435"/>
                  </a:lnTo>
                  <a:lnTo>
                    <a:pt x="301" y="6228"/>
                  </a:lnTo>
                  <a:lnTo>
                    <a:pt x="264" y="6021"/>
                  </a:lnTo>
                  <a:lnTo>
                    <a:pt x="226" y="5795"/>
                  </a:lnTo>
                  <a:lnTo>
                    <a:pt x="207" y="5588"/>
                  </a:lnTo>
                  <a:lnTo>
                    <a:pt x="226" y="5381"/>
                  </a:lnTo>
                  <a:lnTo>
                    <a:pt x="264" y="5174"/>
                  </a:lnTo>
                  <a:lnTo>
                    <a:pt x="301" y="4967"/>
                  </a:lnTo>
                  <a:lnTo>
                    <a:pt x="377" y="4760"/>
                  </a:lnTo>
                  <a:lnTo>
                    <a:pt x="471" y="4572"/>
                  </a:lnTo>
                  <a:lnTo>
                    <a:pt x="583" y="4384"/>
                  </a:lnTo>
                  <a:lnTo>
                    <a:pt x="696" y="4215"/>
                  </a:lnTo>
                  <a:lnTo>
                    <a:pt x="847" y="4064"/>
                  </a:lnTo>
                  <a:lnTo>
                    <a:pt x="997" y="3914"/>
                  </a:lnTo>
                  <a:lnTo>
                    <a:pt x="1167" y="3782"/>
                  </a:lnTo>
                  <a:lnTo>
                    <a:pt x="1355" y="3669"/>
                  </a:lnTo>
                  <a:lnTo>
                    <a:pt x="1562" y="3575"/>
                  </a:lnTo>
                  <a:lnTo>
                    <a:pt x="1675" y="3519"/>
                  </a:lnTo>
                  <a:lnTo>
                    <a:pt x="1712" y="3500"/>
                  </a:lnTo>
                  <a:lnTo>
                    <a:pt x="1731" y="3462"/>
                  </a:lnTo>
                  <a:lnTo>
                    <a:pt x="1750" y="3424"/>
                  </a:lnTo>
                  <a:lnTo>
                    <a:pt x="1731" y="3387"/>
                  </a:lnTo>
                  <a:lnTo>
                    <a:pt x="1694" y="3255"/>
                  </a:lnTo>
                  <a:lnTo>
                    <a:pt x="1618" y="3048"/>
                  </a:lnTo>
                  <a:lnTo>
                    <a:pt x="1562" y="2841"/>
                  </a:lnTo>
                  <a:lnTo>
                    <a:pt x="1524" y="2634"/>
                  </a:lnTo>
                  <a:lnTo>
                    <a:pt x="1524" y="2427"/>
                  </a:lnTo>
                  <a:lnTo>
                    <a:pt x="1524" y="2201"/>
                  </a:lnTo>
                  <a:lnTo>
                    <a:pt x="1562" y="1995"/>
                  </a:lnTo>
                  <a:lnTo>
                    <a:pt x="1618" y="1788"/>
                  </a:lnTo>
                  <a:lnTo>
                    <a:pt x="1675" y="1581"/>
                  </a:lnTo>
                  <a:lnTo>
                    <a:pt x="1769" y="1392"/>
                  </a:lnTo>
                  <a:lnTo>
                    <a:pt x="1882" y="1204"/>
                  </a:lnTo>
                  <a:lnTo>
                    <a:pt x="2013" y="1035"/>
                  </a:lnTo>
                  <a:lnTo>
                    <a:pt x="2164" y="866"/>
                  </a:lnTo>
                  <a:lnTo>
                    <a:pt x="2315" y="734"/>
                  </a:lnTo>
                  <a:lnTo>
                    <a:pt x="2484" y="602"/>
                  </a:lnTo>
                  <a:lnTo>
                    <a:pt x="2672" y="489"/>
                  </a:lnTo>
                  <a:lnTo>
                    <a:pt x="2860" y="395"/>
                  </a:lnTo>
                  <a:lnTo>
                    <a:pt x="3067" y="320"/>
                  </a:lnTo>
                  <a:lnTo>
                    <a:pt x="3293" y="263"/>
                  </a:lnTo>
                  <a:lnTo>
                    <a:pt x="3500" y="226"/>
                  </a:lnTo>
                  <a:close/>
                  <a:moveTo>
                    <a:pt x="3707" y="0"/>
                  </a:moveTo>
                  <a:lnTo>
                    <a:pt x="3481" y="19"/>
                  </a:lnTo>
                  <a:lnTo>
                    <a:pt x="3236" y="38"/>
                  </a:lnTo>
                  <a:lnTo>
                    <a:pt x="3011" y="113"/>
                  </a:lnTo>
                  <a:lnTo>
                    <a:pt x="2785" y="188"/>
                  </a:lnTo>
                  <a:lnTo>
                    <a:pt x="2559" y="282"/>
                  </a:lnTo>
                  <a:lnTo>
                    <a:pt x="2352" y="414"/>
                  </a:lnTo>
                  <a:lnTo>
                    <a:pt x="2164" y="546"/>
                  </a:lnTo>
                  <a:lnTo>
                    <a:pt x="1995" y="715"/>
                  </a:lnTo>
                  <a:lnTo>
                    <a:pt x="1844" y="884"/>
                  </a:lnTo>
                  <a:lnTo>
                    <a:pt x="1694" y="1073"/>
                  </a:lnTo>
                  <a:lnTo>
                    <a:pt x="1581" y="1280"/>
                  </a:lnTo>
                  <a:lnTo>
                    <a:pt x="1487" y="1505"/>
                  </a:lnTo>
                  <a:lnTo>
                    <a:pt x="1393" y="1731"/>
                  </a:lnTo>
                  <a:lnTo>
                    <a:pt x="1336" y="1957"/>
                  </a:lnTo>
                  <a:lnTo>
                    <a:pt x="1298" y="2183"/>
                  </a:lnTo>
                  <a:lnTo>
                    <a:pt x="1298" y="2427"/>
                  </a:lnTo>
                  <a:lnTo>
                    <a:pt x="1317" y="2653"/>
                  </a:lnTo>
                  <a:lnTo>
                    <a:pt x="1336" y="2898"/>
                  </a:lnTo>
                  <a:lnTo>
                    <a:pt x="1393" y="3123"/>
                  </a:lnTo>
                  <a:lnTo>
                    <a:pt x="1487" y="3349"/>
                  </a:lnTo>
                  <a:lnTo>
                    <a:pt x="1487" y="3368"/>
                  </a:lnTo>
                  <a:lnTo>
                    <a:pt x="1468" y="3368"/>
                  </a:lnTo>
                  <a:lnTo>
                    <a:pt x="1242" y="3481"/>
                  </a:lnTo>
                  <a:lnTo>
                    <a:pt x="1035" y="3594"/>
                  </a:lnTo>
                  <a:lnTo>
                    <a:pt x="847" y="3744"/>
                  </a:lnTo>
                  <a:lnTo>
                    <a:pt x="678" y="3914"/>
                  </a:lnTo>
                  <a:lnTo>
                    <a:pt x="527" y="4083"/>
                  </a:lnTo>
                  <a:lnTo>
                    <a:pt x="395" y="4271"/>
                  </a:lnTo>
                  <a:lnTo>
                    <a:pt x="264" y="4478"/>
                  </a:lnTo>
                  <a:lnTo>
                    <a:pt x="170" y="4685"/>
                  </a:lnTo>
                  <a:lnTo>
                    <a:pt x="94" y="4892"/>
                  </a:lnTo>
                  <a:lnTo>
                    <a:pt x="38" y="5118"/>
                  </a:lnTo>
                  <a:lnTo>
                    <a:pt x="0" y="5344"/>
                  </a:lnTo>
                  <a:lnTo>
                    <a:pt x="0" y="5588"/>
                  </a:lnTo>
                  <a:lnTo>
                    <a:pt x="0" y="5814"/>
                  </a:lnTo>
                  <a:lnTo>
                    <a:pt x="38" y="6059"/>
                  </a:lnTo>
                  <a:lnTo>
                    <a:pt x="94" y="6284"/>
                  </a:lnTo>
                  <a:lnTo>
                    <a:pt x="188" y="6529"/>
                  </a:lnTo>
                  <a:lnTo>
                    <a:pt x="282" y="6736"/>
                  </a:lnTo>
                  <a:lnTo>
                    <a:pt x="395" y="6943"/>
                  </a:lnTo>
                  <a:lnTo>
                    <a:pt x="546" y="7131"/>
                  </a:lnTo>
                  <a:lnTo>
                    <a:pt x="696" y="7301"/>
                  </a:lnTo>
                  <a:lnTo>
                    <a:pt x="885" y="7451"/>
                  </a:lnTo>
                  <a:lnTo>
                    <a:pt x="1073" y="7602"/>
                  </a:lnTo>
                  <a:lnTo>
                    <a:pt x="1280" y="7714"/>
                  </a:lnTo>
                  <a:lnTo>
                    <a:pt x="1487" y="7827"/>
                  </a:lnTo>
                  <a:lnTo>
                    <a:pt x="1712" y="7903"/>
                  </a:lnTo>
                  <a:lnTo>
                    <a:pt x="1938" y="7959"/>
                  </a:lnTo>
                  <a:lnTo>
                    <a:pt x="2183" y="7997"/>
                  </a:lnTo>
                  <a:lnTo>
                    <a:pt x="2653" y="7997"/>
                  </a:lnTo>
                  <a:lnTo>
                    <a:pt x="2879" y="7959"/>
                  </a:lnTo>
                  <a:lnTo>
                    <a:pt x="3105" y="7903"/>
                  </a:lnTo>
                  <a:lnTo>
                    <a:pt x="3331" y="7809"/>
                  </a:lnTo>
                  <a:lnTo>
                    <a:pt x="3349" y="7809"/>
                  </a:lnTo>
                  <a:lnTo>
                    <a:pt x="3368" y="7827"/>
                  </a:lnTo>
                  <a:lnTo>
                    <a:pt x="3443" y="7997"/>
                  </a:lnTo>
                  <a:lnTo>
                    <a:pt x="3538" y="8166"/>
                  </a:lnTo>
                  <a:lnTo>
                    <a:pt x="3632" y="8317"/>
                  </a:lnTo>
                  <a:lnTo>
                    <a:pt x="3745" y="8448"/>
                  </a:lnTo>
                  <a:lnTo>
                    <a:pt x="3857" y="8580"/>
                  </a:lnTo>
                  <a:lnTo>
                    <a:pt x="3989" y="8693"/>
                  </a:lnTo>
                  <a:lnTo>
                    <a:pt x="4121" y="8806"/>
                  </a:lnTo>
                  <a:lnTo>
                    <a:pt x="4271" y="8919"/>
                  </a:lnTo>
                  <a:lnTo>
                    <a:pt x="4422" y="9013"/>
                  </a:lnTo>
                  <a:lnTo>
                    <a:pt x="4572" y="9088"/>
                  </a:lnTo>
                  <a:lnTo>
                    <a:pt x="4723" y="9144"/>
                  </a:lnTo>
                  <a:lnTo>
                    <a:pt x="4892" y="9201"/>
                  </a:lnTo>
                  <a:lnTo>
                    <a:pt x="5062" y="9257"/>
                  </a:lnTo>
                  <a:lnTo>
                    <a:pt x="5231" y="9276"/>
                  </a:lnTo>
                  <a:lnTo>
                    <a:pt x="5419" y="9295"/>
                  </a:lnTo>
                  <a:lnTo>
                    <a:pt x="5588" y="9314"/>
                  </a:lnTo>
                  <a:lnTo>
                    <a:pt x="5814" y="9295"/>
                  </a:lnTo>
                  <a:lnTo>
                    <a:pt x="6059" y="9257"/>
                  </a:lnTo>
                  <a:lnTo>
                    <a:pt x="6285" y="9201"/>
                  </a:lnTo>
                  <a:lnTo>
                    <a:pt x="6510" y="9126"/>
                  </a:lnTo>
                  <a:lnTo>
                    <a:pt x="6736" y="9013"/>
                  </a:lnTo>
                  <a:lnTo>
                    <a:pt x="6943" y="8881"/>
                  </a:lnTo>
                  <a:lnTo>
                    <a:pt x="7131" y="8749"/>
                  </a:lnTo>
                  <a:lnTo>
                    <a:pt x="7301" y="8580"/>
                  </a:lnTo>
                  <a:lnTo>
                    <a:pt x="7470" y="8411"/>
                  </a:lnTo>
                  <a:lnTo>
                    <a:pt x="7602" y="8222"/>
                  </a:lnTo>
                  <a:lnTo>
                    <a:pt x="7715" y="8016"/>
                  </a:lnTo>
                  <a:lnTo>
                    <a:pt x="7809" y="7809"/>
                  </a:lnTo>
                  <a:lnTo>
                    <a:pt x="7884" y="7602"/>
                  </a:lnTo>
                  <a:lnTo>
                    <a:pt x="7940" y="7376"/>
                  </a:lnTo>
                  <a:lnTo>
                    <a:pt x="7978" y="7131"/>
                  </a:lnTo>
                  <a:lnTo>
                    <a:pt x="7997" y="6905"/>
                  </a:lnTo>
                  <a:lnTo>
                    <a:pt x="7978" y="6661"/>
                  </a:lnTo>
                  <a:lnTo>
                    <a:pt x="7959" y="6435"/>
                  </a:lnTo>
                  <a:lnTo>
                    <a:pt x="7884" y="6190"/>
                  </a:lnTo>
                  <a:lnTo>
                    <a:pt x="7809" y="5965"/>
                  </a:lnTo>
                  <a:lnTo>
                    <a:pt x="7809" y="5946"/>
                  </a:lnTo>
                  <a:lnTo>
                    <a:pt x="7827" y="5946"/>
                  </a:lnTo>
                  <a:lnTo>
                    <a:pt x="8034" y="5833"/>
                  </a:lnTo>
                  <a:lnTo>
                    <a:pt x="8241" y="5720"/>
                  </a:lnTo>
                  <a:lnTo>
                    <a:pt x="8430" y="5569"/>
                  </a:lnTo>
                  <a:lnTo>
                    <a:pt x="8599" y="5419"/>
                  </a:lnTo>
                  <a:lnTo>
                    <a:pt x="8749" y="5250"/>
                  </a:lnTo>
                  <a:lnTo>
                    <a:pt x="8900" y="5043"/>
                  </a:lnTo>
                  <a:lnTo>
                    <a:pt x="9013" y="4854"/>
                  </a:lnTo>
                  <a:lnTo>
                    <a:pt x="9126" y="4629"/>
                  </a:lnTo>
                  <a:lnTo>
                    <a:pt x="9201" y="4403"/>
                  </a:lnTo>
                  <a:lnTo>
                    <a:pt x="9257" y="4177"/>
                  </a:lnTo>
                  <a:lnTo>
                    <a:pt x="9295" y="3933"/>
                  </a:lnTo>
                  <a:lnTo>
                    <a:pt x="9295" y="3707"/>
                  </a:lnTo>
                  <a:lnTo>
                    <a:pt x="9295" y="3462"/>
                  </a:lnTo>
                  <a:lnTo>
                    <a:pt x="9257" y="3236"/>
                  </a:lnTo>
                  <a:lnTo>
                    <a:pt x="9201" y="3011"/>
                  </a:lnTo>
                  <a:lnTo>
                    <a:pt x="9107" y="2785"/>
                  </a:lnTo>
                  <a:lnTo>
                    <a:pt x="9013" y="2578"/>
                  </a:lnTo>
                  <a:lnTo>
                    <a:pt x="8881" y="2371"/>
                  </a:lnTo>
                  <a:lnTo>
                    <a:pt x="8749" y="2183"/>
                  </a:lnTo>
                  <a:lnTo>
                    <a:pt x="8580" y="2013"/>
                  </a:lnTo>
                  <a:lnTo>
                    <a:pt x="8411" y="1844"/>
                  </a:lnTo>
                  <a:lnTo>
                    <a:pt x="8223" y="1712"/>
                  </a:lnTo>
                  <a:lnTo>
                    <a:pt x="8016" y="1581"/>
                  </a:lnTo>
                  <a:lnTo>
                    <a:pt x="7809" y="1486"/>
                  </a:lnTo>
                  <a:lnTo>
                    <a:pt x="7583" y="1411"/>
                  </a:lnTo>
                  <a:lnTo>
                    <a:pt x="7338" y="1355"/>
                  </a:lnTo>
                  <a:lnTo>
                    <a:pt x="7112" y="1317"/>
                  </a:lnTo>
                  <a:lnTo>
                    <a:pt x="6868" y="1298"/>
                  </a:lnTo>
                  <a:lnTo>
                    <a:pt x="6642" y="1317"/>
                  </a:lnTo>
                  <a:lnTo>
                    <a:pt x="6416" y="1355"/>
                  </a:lnTo>
                  <a:lnTo>
                    <a:pt x="6191" y="1411"/>
                  </a:lnTo>
                  <a:lnTo>
                    <a:pt x="5965" y="1486"/>
                  </a:lnTo>
                  <a:lnTo>
                    <a:pt x="5946" y="1505"/>
                  </a:lnTo>
                  <a:lnTo>
                    <a:pt x="5927" y="1486"/>
                  </a:lnTo>
                  <a:lnTo>
                    <a:pt x="5833" y="1261"/>
                  </a:lnTo>
                  <a:lnTo>
                    <a:pt x="5701" y="1054"/>
                  </a:lnTo>
                  <a:lnTo>
                    <a:pt x="5551" y="866"/>
                  </a:lnTo>
                  <a:lnTo>
                    <a:pt x="5400" y="696"/>
                  </a:lnTo>
                  <a:lnTo>
                    <a:pt x="5212" y="527"/>
                  </a:lnTo>
                  <a:lnTo>
                    <a:pt x="5024" y="395"/>
                  </a:lnTo>
                  <a:lnTo>
                    <a:pt x="4836" y="282"/>
                  </a:lnTo>
                  <a:lnTo>
                    <a:pt x="4629" y="188"/>
                  </a:lnTo>
                  <a:lnTo>
                    <a:pt x="4403" y="113"/>
                  </a:lnTo>
                  <a:lnTo>
                    <a:pt x="4177" y="56"/>
                  </a:lnTo>
                  <a:lnTo>
                    <a:pt x="3951" y="19"/>
                  </a:lnTo>
                  <a:lnTo>
                    <a:pt x="37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04" name="Google Shape;6304;p39"/>
            <p:cNvSpPr/>
            <p:nvPr/>
          </p:nvSpPr>
          <p:spPr>
            <a:xfrm>
              <a:off x="3313000" y="632775"/>
              <a:ext cx="227225" cy="227225"/>
            </a:xfrm>
            <a:custGeom>
              <a:avLst/>
              <a:gdLst/>
              <a:ahLst/>
              <a:cxnLst/>
              <a:rect l="l" t="t" r="r" b="b"/>
              <a:pathLst>
                <a:path w="9089" h="9089" extrusionOk="0">
                  <a:moveTo>
                    <a:pt x="3613" y="0"/>
                  </a:moveTo>
                  <a:lnTo>
                    <a:pt x="3388" y="19"/>
                  </a:lnTo>
                  <a:lnTo>
                    <a:pt x="3162" y="38"/>
                  </a:lnTo>
                  <a:lnTo>
                    <a:pt x="2936" y="94"/>
                  </a:lnTo>
                  <a:lnTo>
                    <a:pt x="2729" y="188"/>
                  </a:lnTo>
                  <a:lnTo>
                    <a:pt x="2503" y="283"/>
                  </a:lnTo>
                  <a:lnTo>
                    <a:pt x="2315" y="395"/>
                  </a:lnTo>
                  <a:lnTo>
                    <a:pt x="2127" y="546"/>
                  </a:lnTo>
                  <a:lnTo>
                    <a:pt x="1976" y="697"/>
                  </a:lnTo>
                  <a:lnTo>
                    <a:pt x="1826" y="866"/>
                  </a:lnTo>
                  <a:lnTo>
                    <a:pt x="1694" y="1035"/>
                  </a:lnTo>
                  <a:lnTo>
                    <a:pt x="1581" y="1223"/>
                  </a:lnTo>
                  <a:lnTo>
                    <a:pt x="1487" y="1430"/>
                  </a:lnTo>
                  <a:lnTo>
                    <a:pt x="1412" y="1637"/>
                  </a:lnTo>
                  <a:lnTo>
                    <a:pt x="1356" y="1863"/>
                  </a:lnTo>
                  <a:lnTo>
                    <a:pt x="1318" y="2070"/>
                  </a:lnTo>
                  <a:lnTo>
                    <a:pt x="1318" y="2296"/>
                  </a:lnTo>
                  <a:lnTo>
                    <a:pt x="1318" y="2522"/>
                  </a:lnTo>
                  <a:lnTo>
                    <a:pt x="1356" y="2747"/>
                  </a:lnTo>
                  <a:lnTo>
                    <a:pt x="1412" y="2973"/>
                  </a:lnTo>
                  <a:lnTo>
                    <a:pt x="1487" y="3199"/>
                  </a:lnTo>
                  <a:lnTo>
                    <a:pt x="1544" y="3312"/>
                  </a:lnTo>
                  <a:lnTo>
                    <a:pt x="1412" y="3368"/>
                  </a:lnTo>
                  <a:lnTo>
                    <a:pt x="1205" y="3462"/>
                  </a:lnTo>
                  <a:lnTo>
                    <a:pt x="1017" y="3594"/>
                  </a:lnTo>
                  <a:lnTo>
                    <a:pt x="829" y="3726"/>
                  </a:lnTo>
                  <a:lnTo>
                    <a:pt x="659" y="3876"/>
                  </a:lnTo>
                  <a:lnTo>
                    <a:pt x="509" y="4046"/>
                  </a:lnTo>
                  <a:lnTo>
                    <a:pt x="396" y="4215"/>
                  </a:lnTo>
                  <a:lnTo>
                    <a:pt x="283" y="4422"/>
                  </a:lnTo>
                  <a:lnTo>
                    <a:pt x="189" y="4610"/>
                  </a:lnTo>
                  <a:lnTo>
                    <a:pt x="114" y="4817"/>
                  </a:lnTo>
                  <a:lnTo>
                    <a:pt x="57" y="5043"/>
                  </a:lnTo>
                  <a:lnTo>
                    <a:pt x="20" y="5250"/>
                  </a:lnTo>
                  <a:lnTo>
                    <a:pt x="1" y="5476"/>
                  </a:lnTo>
                  <a:lnTo>
                    <a:pt x="20" y="5701"/>
                  </a:lnTo>
                  <a:lnTo>
                    <a:pt x="57" y="5927"/>
                  </a:lnTo>
                  <a:lnTo>
                    <a:pt x="114" y="6153"/>
                  </a:lnTo>
                  <a:lnTo>
                    <a:pt x="189" y="6379"/>
                  </a:lnTo>
                  <a:lnTo>
                    <a:pt x="283" y="6586"/>
                  </a:lnTo>
                  <a:lnTo>
                    <a:pt x="415" y="6774"/>
                  </a:lnTo>
                  <a:lnTo>
                    <a:pt x="547" y="6962"/>
                  </a:lnTo>
                  <a:lnTo>
                    <a:pt x="697" y="7131"/>
                  </a:lnTo>
                  <a:lnTo>
                    <a:pt x="866" y="7282"/>
                  </a:lnTo>
                  <a:lnTo>
                    <a:pt x="1036" y="7414"/>
                  </a:lnTo>
                  <a:lnTo>
                    <a:pt x="1243" y="7527"/>
                  </a:lnTo>
                  <a:lnTo>
                    <a:pt x="1431" y="7602"/>
                  </a:lnTo>
                  <a:lnTo>
                    <a:pt x="1638" y="7677"/>
                  </a:lnTo>
                  <a:lnTo>
                    <a:pt x="1864" y="7734"/>
                  </a:lnTo>
                  <a:lnTo>
                    <a:pt x="2071" y="7771"/>
                  </a:lnTo>
                  <a:lnTo>
                    <a:pt x="2296" y="7790"/>
                  </a:lnTo>
                  <a:lnTo>
                    <a:pt x="2522" y="7771"/>
                  </a:lnTo>
                  <a:lnTo>
                    <a:pt x="2748" y="7734"/>
                  </a:lnTo>
                  <a:lnTo>
                    <a:pt x="2974" y="7696"/>
                  </a:lnTo>
                  <a:lnTo>
                    <a:pt x="3200" y="7602"/>
                  </a:lnTo>
                  <a:lnTo>
                    <a:pt x="3312" y="7564"/>
                  </a:lnTo>
                  <a:lnTo>
                    <a:pt x="3369" y="7677"/>
                  </a:lnTo>
                  <a:lnTo>
                    <a:pt x="3463" y="7884"/>
                  </a:lnTo>
                  <a:lnTo>
                    <a:pt x="3595" y="8091"/>
                  </a:lnTo>
                  <a:lnTo>
                    <a:pt x="3726" y="8260"/>
                  </a:lnTo>
                  <a:lnTo>
                    <a:pt x="3877" y="8430"/>
                  </a:lnTo>
                  <a:lnTo>
                    <a:pt x="4046" y="8580"/>
                  </a:lnTo>
                  <a:lnTo>
                    <a:pt x="4234" y="8712"/>
                  </a:lnTo>
                  <a:lnTo>
                    <a:pt x="4423" y="8825"/>
                  </a:lnTo>
                  <a:lnTo>
                    <a:pt x="4611" y="8919"/>
                  </a:lnTo>
                  <a:lnTo>
                    <a:pt x="4818" y="8994"/>
                  </a:lnTo>
                  <a:lnTo>
                    <a:pt x="5043" y="9051"/>
                  </a:lnTo>
                  <a:lnTo>
                    <a:pt x="5250" y="9069"/>
                  </a:lnTo>
                  <a:lnTo>
                    <a:pt x="5476" y="9088"/>
                  </a:lnTo>
                  <a:lnTo>
                    <a:pt x="5702" y="9069"/>
                  </a:lnTo>
                  <a:lnTo>
                    <a:pt x="5928" y="9051"/>
                  </a:lnTo>
                  <a:lnTo>
                    <a:pt x="6154" y="8994"/>
                  </a:lnTo>
                  <a:lnTo>
                    <a:pt x="6379" y="8919"/>
                  </a:lnTo>
                  <a:lnTo>
                    <a:pt x="6586" y="8806"/>
                  </a:lnTo>
                  <a:lnTo>
                    <a:pt x="6793" y="8693"/>
                  </a:lnTo>
                  <a:lnTo>
                    <a:pt x="6963" y="8543"/>
                  </a:lnTo>
                  <a:lnTo>
                    <a:pt x="7132" y="8392"/>
                  </a:lnTo>
                  <a:lnTo>
                    <a:pt x="7282" y="8223"/>
                  </a:lnTo>
                  <a:lnTo>
                    <a:pt x="7414" y="8053"/>
                  </a:lnTo>
                  <a:lnTo>
                    <a:pt x="7527" y="7865"/>
                  </a:lnTo>
                  <a:lnTo>
                    <a:pt x="7621" y="7658"/>
                  </a:lnTo>
                  <a:lnTo>
                    <a:pt x="7696" y="7451"/>
                  </a:lnTo>
                  <a:lnTo>
                    <a:pt x="7734" y="7244"/>
                  </a:lnTo>
                  <a:lnTo>
                    <a:pt x="7772" y="7019"/>
                  </a:lnTo>
                  <a:lnTo>
                    <a:pt x="7791" y="6793"/>
                  </a:lnTo>
                  <a:lnTo>
                    <a:pt x="7772" y="6567"/>
                  </a:lnTo>
                  <a:lnTo>
                    <a:pt x="7753" y="6341"/>
                  </a:lnTo>
                  <a:lnTo>
                    <a:pt x="7696" y="6115"/>
                  </a:lnTo>
                  <a:lnTo>
                    <a:pt x="7602" y="5908"/>
                  </a:lnTo>
                  <a:lnTo>
                    <a:pt x="7565" y="5777"/>
                  </a:lnTo>
                  <a:lnTo>
                    <a:pt x="7678" y="5739"/>
                  </a:lnTo>
                  <a:lnTo>
                    <a:pt x="7885" y="5626"/>
                  </a:lnTo>
                  <a:lnTo>
                    <a:pt x="8092" y="5513"/>
                  </a:lnTo>
                  <a:lnTo>
                    <a:pt x="8261" y="5363"/>
                  </a:lnTo>
                  <a:lnTo>
                    <a:pt x="8430" y="5212"/>
                  </a:lnTo>
                  <a:lnTo>
                    <a:pt x="8581" y="5043"/>
                  </a:lnTo>
                  <a:lnTo>
                    <a:pt x="8712" y="4874"/>
                  </a:lnTo>
                  <a:lnTo>
                    <a:pt x="8825" y="4685"/>
                  </a:lnTo>
                  <a:lnTo>
                    <a:pt x="8919" y="4478"/>
                  </a:lnTo>
                  <a:lnTo>
                    <a:pt x="8995" y="4271"/>
                  </a:lnTo>
                  <a:lnTo>
                    <a:pt x="9051" y="4065"/>
                  </a:lnTo>
                  <a:lnTo>
                    <a:pt x="9089" y="3839"/>
                  </a:lnTo>
                  <a:lnTo>
                    <a:pt x="9089" y="3613"/>
                  </a:lnTo>
                  <a:lnTo>
                    <a:pt x="9089" y="3387"/>
                  </a:lnTo>
                  <a:lnTo>
                    <a:pt x="9051" y="3161"/>
                  </a:lnTo>
                  <a:lnTo>
                    <a:pt x="8995" y="2936"/>
                  </a:lnTo>
                  <a:lnTo>
                    <a:pt x="8919" y="2729"/>
                  </a:lnTo>
                  <a:lnTo>
                    <a:pt x="8807" y="2503"/>
                  </a:lnTo>
                  <a:lnTo>
                    <a:pt x="8694" y="2315"/>
                  </a:lnTo>
                  <a:lnTo>
                    <a:pt x="8562" y="2127"/>
                  </a:lnTo>
                  <a:lnTo>
                    <a:pt x="8393" y="1957"/>
                  </a:lnTo>
                  <a:lnTo>
                    <a:pt x="8242" y="1825"/>
                  </a:lnTo>
                  <a:lnTo>
                    <a:pt x="8054" y="1694"/>
                  </a:lnTo>
                  <a:lnTo>
                    <a:pt x="7866" y="1581"/>
                  </a:lnTo>
                  <a:lnTo>
                    <a:pt x="7659" y="1487"/>
                  </a:lnTo>
                  <a:lnTo>
                    <a:pt x="7452" y="1412"/>
                  </a:lnTo>
                  <a:lnTo>
                    <a:pt x="7245" y="1355"/>
                  </a:lnTo>
                  <a:lnTo>
                    <a:pt x="7019" y="1317"/>
                  </a:lnTo>
                  <a:lnTo>
                    <a:pt x="6567" y="1317"/>
                  </a:lnTo>
                  <a:lnTo>
                    <a:pt x="6342" y="1355"/>
                  </a:lnTo>
                  <a:lnTo>
                    <a:pt x="6116" y="1412"/>
                  </a:lnTo>
                  <a:lnTo>
                    <a:pt x="5909" y="1487"/>
                  </a:lnTo>
                  <a:lnTo>
                    <a:pt x="5777" y="1543"/>
                  </a:lnTo>
                  <a:lnTo>
                    <a:pt x="5740" y="1412"/>
                  </a:lnTo>
                  <a:lnTo>
                    <a:pt x="5627" y="1205"/>
                  </a:lnTo>
                  <a:lnTo>
                    <a:pt x="5514" y="1016"/>
                  </a:lnTo>
                  <a:lnTo>
                    <a:pt x="5382" y="828"/>
                  </a:lnTo>
                  <a:lnTo>
                    <a:pt x="5213" y="659"/>
                  </a:lnTo>
                  <a:lnTo>
                    <a:pt x="5062" y="508"/>
                  </a:lnTo>
                  <a:lnTo>
                    <a:pt x="4874" y="377"/>
                  </a:lnTo>
                  <a:lnTo>
                    <a:pt x="4686" y="264"/>
                  </a:lnTo>
                  <a:lnTo>
                    <a:pt x="4479" y="170"/>
                  </a:lnTo>
                  <a:lnTo>
                    <a:pt x="4272" y="113"/>
                  </a:lnTo>
                  <a:lnTo>
                    <a:pt x="4065" y="57"/>
                  </a:lnTo>
                  <a:lnTo>
                    <a:pt x="3839" y="19"/>
                  </a:lnTo>
                  <a:lnTo>
                    <a:pt x="36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05" name="Google Shape;6305;p39"/>
            <p:cNvSpPr/>
            <p:nvPr/>
          </p:nvSpPr>
          <p:spPr>
            <a:xfrm>
              <a:off x="3310175" y="629950"/>
              <a:ext cx="232875" cy="232875"/>
            </a:xfrm>
            <a:custGeom>
              <a:avLst/>
              <a:gdLst/>
              <a:ahLst/>
              <a:cxnLst/>
              <a:rect l="l" t="t" r="r" b="b"/>
              <a:pathLst>
                <a:path w="9315" h="9315" extrusionOk="0">
                  <a:moveTo>
                    <a:pt x="3726" y="226"/>
                  </a:moveTo>
                  <a:lnTo>
                    <a:pt x="3952" y="245"/>
                  </a:lnTo>
                  <a:lnTo>
                    <a:pt x="4159" y="264"/>
                  </a:lnTo>
                  <a:lnTo>
                    <a:pt x="4347" y="320"/>
                  </a:lnTo>
                  <a:lnTo>
                    <a:pt x="4554" y="396"/>
                  </a:lnTo>
                  <a:lnTo>
                    <a:pt x="4742" y="490"/>
                  </a:lnTo>
                  <a:lnTo>
                    <a:pt x="4931" y="584"/>
                  </a:lnTo>
                  <a:lnTo>
                    <a:pt x="5100" y="715"/>
                  </a:lnTo>
                  <a:lnTo>
                    <a:pt x="5251" y="847"/>
                  </a:lnTo>
                  <a:lnTo>
                    <a:pt x="5401" y="1016"/>
                  </a:lnTo>
                  <a:lnTo>
                    <a:pt x="5533" y="1186"/>
                  </a:lnTo>
                  <a:lnTo>
                    <a:pt x="5646" y="1374"/>
                  </a:lnTo>
                  <a:lnTo>
                    <a:pt x="5740" y="1581"/>
                  </a:lnTo>
                  <a:lnTo>
                    <a:pt x="5796" y="1694"/>
                  </a:lnTo>
                  <a:lnTo>
                    <a:pt x="5815" y="1731"/>
                  </a:lnTo>
                  <a:lnTo>
                    <a:pt x="5853" y="1750"/>
                  </a:lnTo>
                  <a:lnTo>
                    <a:pt x="5890" y="1769"/>
                  </a:lnTo>
                  <a:lnTo>
                    <a:pt x="5947" y="1750"/>
                  </a:lnTo>
                  <a:lnTo>
                    <a:pt x="6060" y="1694"/>
                  </a:lnTo>
                  <a:lnTo>
                    <a:pt x="6267" y="1619"/>
                  </a:lnTo>
                  <a:lnTo>
                    <a:pt x="6474" y="1581"/>
                  </a:lnTo>
                  <a:lnTo>
                    <a:pt x="6680" y="1543"/>
                  </a:lnTo>
                  <a:lnTo>
                    <a:pt x="6887" y="1525"/>
                  </a:lnTo>
                  <a:lnTo>
                    <a:pt x="7113" y="1543"/>
                  </a:lnTo>
                  <a:lnTo>
                    <a:pt x="7320" y="1581"/>
                  </a:lnTo>
                  <a:lnTo>
                    <a:pt x="7527" y="1619"/>
                  </a:lnTo>
                  <a:lnTo>
                    <a:pt x="7734" y="1694"/>
                  </a:lnTo>
                  <a:lnTo>
                    <a:pt x="7941" y="1788"/>
                  </a:lnTo>
                  <a:lnTo>
                    <a:pt x="8110" y="1901"/>
                  </a:lnTo>
                  <a:lnTo>
                    <a:pt x="8299" y="2033"/>
                  </a:lnTo>
                  <a:lnTo>
                    <a:pt x="8449" y="2164"/>
                  </a:lnTo>
                  <a:lnTo>
                    <a:pt x="8600" y="2334"/>
                  </a:lnTo>
                  <a:lnTo>
                    <a:pt x="8713" y="2503"/>
                  </a:lnTo>
                  <a:lnTo>
                    <a:pt x="8825" y="2672"/>
                  </a:lnTo>
                  <a:lnTo>
                    <a:pt x="8920" y="2879"/>
                  </a:lnTo>
                  <a:lnTo>
                    <a:pt x="8995" y="3086"/>
                  </a:lnTo>
                  <a:lnTo>
                    <a:pt x="9051" y="3293"/>
                  </a:lnTo>
                  <a:lnTo>
                    <a:pt x="9089" y="3519"/>
                  </a:lnTo>
                  <a:lnTo>
                    <a:pt x="9089" y="3726"/>
                  </a:lnTo>
                  <a:lnTo>
                    <a:pt x="9089" y="3933"/>
                  </a:lnTo>
                  <a:lnTo>
                    <a:pt x="9051" y="4140"/>
                  </a:lnTo>
                  <a:lnTo>
                    <a:pt x="8995" y="4347"/>
                  </a:lnTo>
                  <a:lnTo>
                    <a:pt x="8938" y="4554"/>
                  </a:lnTo>
                  <a:lnTo>
                    <a:pt x="8844" y="4742"/>
                  </a:lnTo>
                  <a:lnTo>
                    <a:pt x="8731" y="4930"/>
                  </a:lnTo>
                  <a:lnTo>
                    <a:pt x="8618" y="5099"/>
                  </a:lnTo>
                  <a:lnTo>
                    <a:pt x="8468" y="5250"/>
                  </a:lnTo>
                  <a:lnTo>
                    <a:pt x="8317" y="5401"/>
                  </a:lnTo>
                  <a:lnTo>
                    <a:pt x="8148" y="5532"/>
                  </a:lnTo>
                  <a:lnTo>
                    <a:pt x="7960" y="5645"/>
                  </a:lnTo>
                  <a:lnTo>
                    <a:pt x="7753" y="5739"/>
                  </a:lnTo>
                  <a:lnTo>
                    <a:pt x="7621" y="5796"/>
                  </a:lnTo>
                  <a:lnTo>
                    <a:pt x="7602" y="5814"/>
                  </a:lnTo>
                  <a:lnTo>
                    <a:pt x="7565" y="5852"/>
                  </a:lnTo>
                  <a:lnTo>
                    <a:pt x="7565" y="5890"/>
                  </a:lnTo>
                  <a:lnTo>
                    <a:pt x="7565" y="5927"/>
                  </a:lnTo>
                  <a:lnTo>
                    <a:pt x="7621" y="6059"/>
                  </a:lnTo>
                  <a:lnTo>
                    <a:pt x="7697" y="6266"/>
                  </a:lnTo>
                  <a:lnTo>
                    <a:pt x="7753" y="6473"/>
                  </a:lnTo>
                  <a:lnTo>
                    <a:pt x="7791" y="6699"/>
                  </a:lnTo>
                  <a:lnTo>
                    <a:pt x="7791" y="6906"/>
                  </a:lnTo>
                  <a:lnTo>
                    <a:pt x="7772" y="7113"/>
                  </a:lnTo>
                  <a:lnTo>
                    <a:pt x="7753" y="7339"/>
                  </a:lnTo>
                  <a:lnTo>
                    <a:pt x="7697" y="7527"/>
                  </a:lnTo>
                  <a:lnTo>
                    <a:pt x="7621" y="7734"/>
                  </a:lnTo>
                  <a:lnTo>
                    <a:pt x="7546" y="7922"/>
                  </a:lnTo>
                  <a:lnTo>
                    <a:pt x="7433" y="8110"/>
                  </a:lnTo>
                  <a:lnTo>
                    <a:pt x="7301" y="8279"/>
                  </a:lnTo>
                  <a:lnTo>
                    <a:pt x="7170" y="8430"/>
                  </a:lnTo>
                  <a:lnTo>
                    <a:pt x="7000" y="8580"/>
                  </a:lnTo>
                  <a:lnTo>
                    <a:pt x="6831" y="8712"/>
                  </a:lnTo>
                  <a:lnTo>
                    <a:pt x="6643" y="8825"/>
                  </a:lnTo>
                  <a:lnTo>
                    <a:pt x="6455" y="8919"/>
                  </a:lnTo>
                  <a:lnTo>
                    <a:pt x="6229" y="8994"/>
                  </a:lnTo>
                  <a:lnTo>
                    <a:pt x="6022" y="9051"/>
                  </a:lnTo>
                  <a:lnTo>
                    <a:pt x="5815" y="9088"/>
                  </a:lnTo>
                  <a:lnTo>
                    <a:pt x="5382" y="9088"/>
                  </a:lnTo>
                  <a:lnTo>
                    <a:pt x="5175" y="9051"/>
                  </a:lnTo>
                  <a:lnTo>
                    <a:pt x="4968" y="8994"/>
                  </a:lnTo>
                  <a:lnTo>
                    <a:pt x="4780" y="8919"/>
                  </a:lnTo>
                  <a:lnTo>
                    <a:pt x="4573" y="8844"/>
                  </a:lnTo>
                  <a:lnTo>
                    <a:pt x="4404" y="8731"/>
                  </a:lnTo>
                  <a:lnTo>
                    <a:pt x="4234" y="8599"/>
                  </a:lnTo>
                  <a:lnTo>
                    <a:pt x="4065" y="8467"/>
                  </a:lnTo>
                  <a:lnTo>
                    <a:pt x="3915" y="8317"/>
                  </a:lnTo>
                  <a:lnTo>
                    <a:pt x="3802" y="8129"/>
                  </a:lnTo>
                  <a:lnTo>
                    <a:pt x="3670" y="7941"/>
                  </a:lnTo>
                  <a:lnTo>
                    <a:pt x="3576" y="7752"/>
                  </a:lnTo>
                  <a:lnTo>
                    <a:pt x="3538" y="7621"/>
                  </a:lnTo>
                  <a:lnTo>
                    <a:pt x="3482" y="7583"/>
                  </a:lnTo>
                  <a:lnTo>
                    <a:pt x="3425" y="7564"/>
                  </a:lnTo>
                  <a:lnTo>
                    <a:pt x="3388" y="7564"/>
                  </a:lnTo>
                  <a:lnTo>
                    <a:pt x="3275" y="7621"/>
                  </a:lnTo>
                  <a:lnTo>
                    <a:pt x="3068" y="7696"/>
                  </a:lnTo>
                  <a:lnTo>
                    <a:pt x="2861" y="7752"/>
                  </a:lnTo>
                  <a:lnTo>
                    <a:pt x="2635" y="7771"/>
                  </a:lnTo>
                  <a:lnTo>
                    <a:pt x="2428" y="7790"/>
                  </a:lnTo>
                  <a:lnTo>
                    <a:pt x="2221" y="7771"/>
                  </a:lnTo>
                  <a:lnTo>
                    <a:pt x="2014" y="7752"/>
                  </a:lnTo>
                  <a:lnTo>
                    <a:pt x="1788" y="7696"/>
                  </a:lnTo>
                  <a:lnTo>
                    <a:pt x="1600" y="7621"/>
                  </a:lnTo>
                  <a:lnTo>
                    <a:pt x="1393" y="7527"/>
                  </a:lnTo>
                  <a:lnTo>
                    <a:pt x="1205" y="7414"/>
                  </a:lnTo>
                  <a:lnTo>
                    <a:pt x="1036" y="7301"/>
                  </a:lnTo>
                  <a:lnTo>
                    <a:pt x="885" y="7150"/>
                  </a:lnTo>
                  <a:lnTo>
                    <a:pt x="735" y="7000"/>
                  </a:lnTo>
                  <a:lnTo>
                    <a:pt x="603" y="6831"/>
                  </a:lnTo>
                  <a:lnTo>
                    <a:pt x="490" y="6642"/>
                  </a:lnTo>
                  <a:lnTo>
                    <a:pt x="396" y="6435"/>
                  </a:lnTo>
                  <a:lnTo>
                    <a:pt x="321" y="6228"/>
                  </a:lnTo>
                  <a:lnTo>
                    <a:pt x="264" y="6021"/>
                  </a:lnTo>
                  <a:lnTo>
                    <a:pt x="246" y="5814"/>
                  </a:lnTo>
                  <a:lnTo>
                    <a:pt x="227" y="5589"/>
                  </a:lnTo>
                  <a:lnTo>
                    <a:pt x="246" y="5382"/>
                  </a:lnTo>
                  <a:lnTo>
                    <a:pt x="283" y="5175"/>
                  </a:lnTo>
                  <a:lnTo>
                    <a:pt x="321" y="4968"/>
                  </a:lnTo>
                  <a:lnTo>
                    <a:pt x="396" y="4761"/>
                  </a:lnTo>
                  <a:lnTo>
                    <a:pt x="490" y="4573"/>
                  </a:lnTo>
                  <a:lnTo>
                    <a:pt x="584" y="4403"/>
                  </a:lnTo>
                  <a:lnTo>
                    <a:pt x="716" y="4234"/>
                  </a:lnTo>
                  <a:lnTo>
                    <a:pt x="848" y="4065"/>
                  </a:lnTo>
                  <a:lnTo>
                    <a:pt x="1017" y="3914"/>
                  </a:lnTo>
                  <a:lnTo>
                    <a:pt x="1186" y="3782"/>
                  </a:lnTo>
                  <a:lnTo>
                    <a:pt x="1375" y="3669"/>
                  </a:lnTo>
                  <a:lnTo>
                    <a:pt x="1581" y="3575"/>
                  </a:lnTo>
                  <a:lnTo>
                    <a:pt x="1694" y="3519"/>
                  </a:lnTo>
                  <a:lnTo>
                    <a:pt x="1732" y="3500"/>
                  </a:lnTo>
                  <a:lnTo>
                    <a:pt x="1751" y="3463"/>
                  </a:lnTo>
                  <a:lnTo>
                    <a:pt x="1770" y="3425"/>
                  </a:lnTo>
                  <a:lnTo>
                    <a:pt x="1751" y="3387"/>
                  </a:lnTo>
                  <a:lnTo>
                    <a:pt x="1713" y="3256"/>
                  </a:lnTo>
                  <a:lnTo>
                    <a:pt x="1638" y="3049"/>
                  </a:lnTo>
                  <a:lnTo>
                    <a:pt x="1581" y="2842"/>
                  </a:lnTo>
                  <a:lnTo>
                    <a:pt x="1544" y="2616"/>
                  </a:lnTo>
                  <a:lnTo>
                    <a:pt x="1544" y="2409"/>
                  </a:lnTo>
                  <a:lnTo>
                    <a:pt x="1544" y="2202"/>
                  </a:lnTo>
                  <a:lnTo>
                    <a:pt x="1581" y="1995"/>
                  </a:lnTo>
                  <a:lnTo>
                    <a:pt x="1638" y="1788"/>
                  </a:lnTo>
                  <a:lnTo>
                    <a:pt x="1694" y="1581"/>
                  </a:lnTo>
                  <a:lnTo>
                    <a:pt x="1788" y="1393"/>
                  </a:lnTo>
                  <a:lnTo>
                    <a:pt x="1901" y="1223"/>
                  </a:lnTo>
                  <a:lnTo>
                    <a:pt x="2014" y="1035"/>
                  </a:lnTo>
                  <a:lnTo>
                    <a:pt x="2165" y="885"/>
                  </a:lnTo>
                  <a:lnTo>
                    <a:pt x="2315" y="734"/>
                  </a:lnTo>
                  <a:lnTo>
                    <a:pt x="2485" y="603"/>
                  </a:lnTo>
                  <a:lnTo>
                    <a:pt x="2673" y="490"/>
                  </a:lnTo>
                  <a:lnTo>
                    <a:pt x="2880" y="396"/>
                  </a:lnTo>
                  <a:lnTo>
                    <a:pt x="3087" y="320"/>
                  </a:lnTo>
                  <a:lnTo>
                    <a:pt x="3294" y="264"/>
                  </a:lnTo>
                  <a:lnTo>
                    <a:pt x="3519" y="245"/>
                  </a:lnTo>
                  <a:lnTo>
                    <a:pt x="3726" y="226"/>
                  </a:lnTo>
                  <a:close/>
                  <a:moveTo>
                    <a:pt x="3726" y="0"/>
                  </a:moveTo>
                  <a:lnTo>
                    <a:pt x="3501" y="19"/>
                  </a:lnTo>
                  <a:lnTo>
                    <a:pt x="3256" y="57"/>
                  </a:lnTo>
                  <a:lnTo>
                    <a:pt x="3030" y="113"/>
                  </a:lnTo>
                  <a:lnTo>
                    <a:pt x="2786" y="189"/>
                  </a:lnTo>
                  <a:lnTo>
                    <a:pt x="2579" y="301"/>
                  </a:lnTo>
                  <a:lnTo>
                    <a:pt x="2372" y="433"/>
                  </a:lnTo>
                  <a:lnTo>
                    <a:pt x="2184" y="565"/>
                  </a:lnTo>
                  <a:lnTo>
                    <a:pt x="1995" y="734"/>
                  </a:lnTo>
                  <a:lnTo>
                    <a:pt x="1845" y="904"/>
                  </a:lnTo>
                  <a:lnTo>
                    <a:pt x="1713" y="1092"/>
                  </a:lnTo>
                  <a:lnTo>
                    <a:pt x="1600" y="1299"/>
                  </a:lnTo>
                  <a:lnTo>
                    <a:pt x="1487" y="1506"/>
                  </a:lnTo>
                  <a:lnTo>
                    <a:pt x="1412" y="1713"/>
                  </a:lnTo>
                  <a:lnTo>
                    <a:pt x="1356" y="1938"/>
                  </a:lnTo>
                  <a:lnTo>
                    <a:pt x="1318" y="2183"/>
                  </a:lnTo>
                  <a:lnTo>
                    <a:pt x="1318" y="2409"/>
                  </a:lnTo>
                  <a:lnTo>
                    <a:pt x="1318" y="2653"/>
                  </a:lnTo>
                  <a:lnTo>
                    <a:pt x="1356" y="2879"/>
                  </a:lnTo>
                  <a:lnTo>
                    <a:pt x="1412" y="3124"/>
                  </a:lnTo>
                  <a:lnTo>
                    <a:pt x="1506" y="3350"/>
                  </a:lnTo>
                  <a:lnTo>
                    <a:pt x="1506" y="3368"/>
                  </a:lnTo>
                  <a:lnTo>
                    <a:pt x="1487" y="3368"/>
                  </a:lnTo>
                  <a:lnTo>
                    <a:pt x="1262" y="3481"/>
                  </a:lnTo>
                  <a:lnTo>
                    <a:pt x="1055" y="3613"/>
                  </a:lnTo>
                  <a:lnTo>
                    <a:pt x="866" y="3745"/>
                  </a:lnTo>
                  <a:lnTo>
                    <a:pt x="697" y="3914"/>
                  </a:lnTo>
                  <a:lnTo>
                    <a:pt x="547" y="4083"/>
                  </a:lnTo>
                  <a:lnTo>
                    <a:pt x="415" y="4272"/>
                  </a:lnTo>
                  <a:lnTo>
                    <a:pt x="283" y="4479"/>
                  </a:lnTo>
                  <a:lnTo>
                    <a:pt x="189" y="4686"/>
                  </a:lnTo>
                  <a:lnTo>
                    <a:pt x="114" y="4911"/>
                  </a:lnTo>
                  <a:lnTo>
                    <a:pt x="57" y="5118"/>
                  </a:lnTo>
                  <a:lnTo>
                    <a:pt x="20" y="5363"/>
                  </a:lnTo>
                  <a:lnTo>
                    <a:pt x="1" y="5589"/>
                  </a:lnTo>
                  <a:lnTo>
                    <a:pt x="20" y="5833"/>
                  </a:lnTo>
                  <a:lnTo>
                    <a:pt x="57" y="6059"/>
                  </a:lnTo>
                  <a:lnTo>
                    <a:pt x="114" y="6304"/>
                  </a:lnTo>
                  <a:lnTo>
                    <a:pt x="189" y="6529"/>
                  </a:lnTo>
                  <a:lnTo>
                    <a:pt x="302" y="6736"/>
                  </a:lnTo>
                  <a:lnTo>
                    <a:pt x="415" y="6943"/>
                  </a:lnTo>
                  <a:lnTo>
                    <a:pt x="565" y="7132"/>
                  </a:lnTo>
                  <a:lnTo>
                    <a:pt x="716" y="7301"/>
                  </a:lnTo>
                  <a:lnTo>
                    <a:pt x="904" y="7470"/>
                  </a:lnTo>
                  <a:lnTo>
                    <a:pt x="1092" y="7602"/>
                  </a:lnTo>
                  <a:lnTo>
                    <a:pt x="1280" y="7734"/>
                  </a:lnTo>
                  <a:lnTo>
                    <a:pt x="1506" y="7828"/>
                  </a:lnTo>
                  <a:lnTo>
                    <a:pt x="1732" y="7903"/>
                  </a:lnTo>
                  <a:lnTo>
                    <a:pt x="1958" y="7959"/>
                  </a:lnTo>
                  <a:lnTo>
                    <a:pt x="2202" y="7997"/>
                  </a:lnTo>
                  <a:lnTo>
                    <a:pt x="2428" y="8016"/>
                  </a:lnTo>
                  <a:lnTo>
                    <a:pt x="2673" y="7997"/>
                  </a:lnTo>
                  <a:lnTo>
                    <a:pt x="2899" y="7959"/>
                  </a:lnTo>
                  <a:lnTo>
                    <a:pt x="3124" y="7903"/>
                  </a:lnTo>
                  <a:lnTo>
                    <a:pt x="3350" y="7828"/>
                  </a:lnTo>
                  <a:lnTo>
                    <a:pt x="3369" y="7809"/>
                  </a:lnTo>
                  <a:lnTo>
                    <a:pt x="3369" y="7828"/>
                  </a:lnTo>
                  <a:lnTo>
                    <a:pt x="3463" y="7997"/>
                  </a:lnTo>
                  <a:lnTo>
                    <a:pt x="3538" y="8166"/>
                  </a:lnTo>
                  <a:lnTo>
                    <a:pt x="3651" y="8317"/>
                  </a:lnTo>
                  <a:lnTo>
                    <a:pt x="3764" y="8449"/>
                  </a:lnTo>
                  <a:lnTo>
                    <a:pt x="3877" y="8580"/>
                  </a:lnTo>
                  <a:lnTo>
                    <a:pt x="4009" y="8712"/>
                  </a:lnTo>
                  <a:lnTo>
                    <a:pt x="4140" y="8825"/>
                  </a:lnTo>
                  <a:lnTo>
                    <a:pt x="4291" y="8919"/>
                  </a:lnTo>
                  <a:lnTo>
                    <a:pt x="4423" y="9013"/>
                  </a:lnTo>
                  <a:lnTo>
                    <a:pt x="4592" y="9088"/>
                  </a:lnTo>
                  <a:lnTo>
                    <a:pt x="4742" y="9164"/>
                  </a:lnTo>
                  <a:lnTo>
                    <a:pt x="4912" y="9220"/>
                  </a:lnTo>
                  <a:lnTo>
                    <a:pt x="5081" y="9258"/>
                  </a:lnTo>
                  <a:lnTo>
                    <a:pt x="5251" y="9295"/>
                  </a:lnTo>
                  <a:lnTo>
                    <a:pt x="5420" y="9314"/>
                  </a:lnTo>
                  <a:lnTo>
                    <a:pt x="5608" y="9314"/>
                  </a:lnTo>
                  <a:lnTo>
                    <a:pt x="5834" y="9295"/>
                  </a:lnTo>
                  <a:lnTo>
                    <a:pt x="6078" y="9258"/>
                  </a:lnTo>
                  <a:lnTo>
                    <a:pt x="6304" y="9201"/>
                  </a:lnTo>
                  <a:lnTo>
                    <a:pt x="6530" y="9126"/>
                  </a:lnTo>
                  <a:lnTo>
                    <a:pt x="6756" y="9013"/>
                  </a:lnTo>
                  <a:lnTo>
                    <a:pt x="6963" y="8900"/>
                  </a:lnTo>
                  <a:lnTo>
                    <a:pt x="7151" y="8750"/>
                  </a:lnTo>
                  <a:lnTo>
                    <a:pt x="7320" y="8580"/>
                  </a:lnTo>
                  <a:lnTo>
                    <a:pt x="7471" y="8411"/>
                  </a:lnTo>
                  <a:lnTo>
                    <a:pt x="7621" y="8223"/>
                  </a:lnTo>
                  <a:lnTo>
                    <a:pt x="7734" y="8035"/>
                  </a:lnTo>
                  <a:lnTo>
                    <a:pt x="7828" y="7809"/>
                  </a:lnTo>
                  <a:lnTo>
                    <a:pt x="7904" y="7602"/>
                  </a:lnTo>
                  <a:lnTo>
                    <a:pt x="7960" y="7376"/>
                  </a:lnTo>
                  <a:lnTo>
                    <a:pt x="7998" y="7150"/>
                  </a:lnTo>
                  <a:lnTo>
                    <a:pt x="8016" y="6906"/>
                  </a:lnTo>
                  <a:lnTo>
                    <a:pt x="7998" y="6680"/>
                  </a:lnTo>
                  <a:lnTo>
                    <a:pt x="7960" y="6435"/>
                  </a:lnTo>
                  <a:lnTo>
                    <a:pt x="7904" y="6210"/>
                  </a:lnTo>
                  <a:lnTo>
                    <a:pt x="7828" y="5965"/>
                  </a:lnTo>
                  <a:lnTo>
                    <a:pt x="7809" y="5946"/>
                  </a:lnTo>
                  <a:lnTo>
                    <a:pt x="7828" y="5946"/>
                  </a:lnTo>
                  <a:lnTo>
                    <a:pt x="8054" y="5833"/>
                  </a:lnTo>
                  <a:lnTo>
                    <a:pt x="8261" y="5720"/>
                  </a:lnTo>
                  <a:lnTo>
                    <a:pt x="8449" y="5570"/>
                  </a:lnTo>
                  <a:lnTo>
                    <a:pt x="8618" y="5401"/>
                  </a:lnTo>
                  <a:lnTo>
                    <a:pt x="8788" y="5231"/>
                  </a:lnTo>
                  <a:lnTo>
                    <a:pt x="8920" y="5043"/>
                  </a:lnTo>
                  <a:lnTo>
                    <a:pt x="9032" y="4836"/>
                  </a:lnTo>
                  <a:lnTo>
                    <a:pt x="9127" y="4629"/>
                  </a:lnTo>
                  <a:lnTo>
                    <a:pt x="9221" y="4422"/>
                  </a:lnTo>
                  <a:lnTo>
                    <a:pt x="9277" y="4196"/>
                  </a:lnTo>
                  <a:lnTo>
                    <a:pt x="9296" y="3971"/>
                  </a:lnTo>
                  <a:lnTo>
                    <a:pt x="9315" y="3726"/>
                  </a:lnTo>
                  <a:lnTo>
                    <a:pt x="9315" y="3500"/>
                  </a:lnTo>
                  <a:lnTo>
                    <a:pt x="9277" y="3256"/>
                  </a:lnTo>
                  <a:lnTo>
                    <a:pt x="9221" y="3030"/>
                  </a:lnTo>
                  <a:lnTo>
                    <a:pt x="9127" y="2785"/>
                  </a:lnTo>
                  <a:lnTo>
                    <a:pt x="9032" y="2578"/>
                  </a:lnTo>
                  <a:lnTo>
                    <a:pt x="8901" y="2371"/>
                  </a:lnTo>
                  <a:lnTo>
                    <a:pt x="8769" y="2183"/>
                  </a:lnTo>
                  <a:lnTo>
                    <a:pt x="8600" y="2014"/>
                  </a:lnTo>
                  <a:lnTo>
                    <a:pt x="8430" y="1863"/>
                  </a:lnTo>
                  <a:lnTo>
                    <a:pt x="8242" y="1713"/>
                  </a:lnTo>
                  <a:lnTo>
                    <a:pt x="8035" y="1600"/>
                  </a:lnTo>
                  <a:lnTo>
                    <a:pt x="7809" y="1487"/>
                  </a:lnTo>
                  <a:lnTo>
                    <a:pt x="7584" y="1412"/>
                  </a:lnTo>
                  <a:lnTo>
                    <a:pt x="7358" y="1355"/>
                  </a:lnTo>
                  <a:lnTo>
                    <a:pt x="7132" y="1318"/>
                  </a:lnTo>
                  <a:lnTo>
                    <a:pt x="6662" y="1318"/>
                  </a:lnTo>
                  <a:lnTo>
                    <a:pt x="6436" y="1355"/>
                  </a:lnTo>
                  <a:lnTo>
                    <a:pt x="6191" y="1412"/>
                  </a:lnTo>
                  <a:lnTo>
                    <a:pt x="5966" y="1506"/>
                  </a:lnTo>
                  <a:lnTo>
                    <a:pt x="5947" y="1506"/>
                  </a:lnTo>
                  <a:lnTo>
                    <a:pt x="5947" y="1487"/>
                  </a:lnTo>
                  <a:lnTo>
                    <a:pt x="5834" y="1261"/>
                  </a:lnTo>
                  <a:lnTo>
                    <a:pt x="5721" y="1054"/>
                  </a:lnTo>
                  <a:lnTo>
                    <a:pt x="5570" y="866"/>
                  </a:lnTo>
                  <a:lnTo>
                    <a:pt x="5420" y="697"/>
                  </a:lnTo>
                  <a:lnTo>
                    <a:pt x="5232" y="546"/>
                  </a:lnTo>
                  <a:lnTo>
                    <a:pt x="5044" y="396"/>
                  </a:lnTo>
                  <a:lnTo>
                    <a:pt x="4855" y="283"/>
                  </a:lnTo>
                  <a:lnTo>
                    <a:pt x="4630" y="189"/>
                  </a:lnTo>
                  <a:lnTo>
                    <a:pt x="4423" y="113"/>
                  </a:lnTo>
                  <a:lnTo>
                    <a:pt x="4197" y="57"/>
                  </a:lnTo>
                  <a:lnTo>
                    <a:pt x="3971" y="19"/>
                  </a:lnTo>
                  <a:lnTo>
                    <a:pt x="37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06" name="Google Shape;6306;p39"/>
            <p:cNvSpPr/>
            <p:nvPr/>
          </p:nvSpPr>
          <p:spPr>
            <a:xfrm>
              <a:off x="3395325" y="709450"/>
              <a:ext cx="34825" cy="48475"/>
            </a:xfrm>
            <a:custGeom>
              <a:avLst/>
              <a:gdLst/>
              <a:ahLst/>
              <a:cxnLst/>
              <a:rect l="l" t="t" r="r" b="b"/>
              <a:pathLst>
                <a:path w="1393" h="1939" extrusionOk="0">
                  <a:moveTo>
                    <a:pt x="885" y="0"/>
                  </a:moveTo>
                  <a:lnTo>
                    <a:pt x="772" y="19"/>
                  </a:lnTo>
                  <a:lnTo>
                    <a:pt x="678" y="38"/>
                  </a:lnTo>
                  <a:lnTo>
                    <a:pt x="603" y="94"/>
                  </a:lnTo>
                  <a:lnTo>
                    <a:pt x="527" y="151"/>
                  </a:lnTo>
                  <a:lnTo>
                    <a:pt x="452" y="226"/>
                  </a:lnTo>
                  <a:lnTo>
                    <a:pt x="415" y="320"/>
                  </a:lnTo>
                  <a:lnTo>
                    <a:pt x="38" y="1242"/>
                  </a:lnTo>
                  <a:lnTo>
                    <a:pt x="1" y="1336"/>
                  </a:lnTo>
                  <a:lnTo>
                    <a:pt x="1" y="1430"/>
                  </a:lnTo>
                  <a:lnTo>
                    <a:pt x="1" y="1524"/>
                  </a:lnTo>
                  <a:lnTo>
                    <a:pt x="38" y="1618"/>
                  </a:lnTo>
                  <a:lnTo>
                    <a:pt x="76" y="1713"/>
                  </a:lnTo>
                  <a:lnTo>
                    <a:pt x="151" y="1788"/>
                  </a:lnTo>
                  <a:lnTo>
                    <a:pt x="226" y="1844"/>
                  </a:lnTo>
                  <a:lnTo>
                    <a:pt x="320" y="1901"/>
                  </a:lnTo>
                  <a:lnTo>
                    <a:pt x="415" y="1938"/>
                  </a:lnTo>
                  <a:lnTo>
                    <a:pt x="509" y="1938"/>
                  </a:lnTo>
                  <a:lnTo>
                    <a:pt x="621" y="1919"/>
                  </a:lnTo>
                  <a:lnTo>
                    <a:pt x="716" y="1901"/>
                  </a:lnTo>
                  <a:lnTo>
                    <a:pt x="791" y="1844"/>
                  </a:lnTo>
                  <a:lnTo>
                    <a:pt x="866" y="1788"/>
                  </a:lnTo>
                  <a:lnTo>
                    <a:pt x="941" y="1713"/>
                  </a:lnTo>
                  <a:lnTo>
                    <a:pt x="979" y="1618"/>
                  </a:lnTo>
                  <a:lnTo>
                    <a:pt x="1355" y="715"/>
                  </a:lnTo>
                  <a:lnTo>
                    <a:pt x="1393" y="602"/>
                  </a:lnTo>
                  <a:lnTo>
                    <a:pt x="1393" y="508"/>
                  </a:lnTo>
                  <a:lnTo>
                    <a:pt x="1393" y="414"/>
                  </a:lnTo>
                  <a:lnTo>
                    <a:pt x="1355" y="320"/>
                  </a:lnTo>
                  <a:lnTo>
                    <a:pt x="1318" y="226"/>
                  </a:lnTo>
                  <a:lnTo>
                    <a:pt x="1242" y="151"/>
                  </a:lnTo>
                  <a:lnTo>
                    <a:pt x="1167" y="94"/>
                  </a:lnTo>
                  <a:lnTo>
                    <a:pt x="1073" y="38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07" name="Google Shape;6307;p39"/>
            <p:cNvSpPr/>
            <p:nvPr/>
          </p:nvSpPr>
          <p:spPr>
            <a:xfrm>
              <a:off x="3392500" y="706625"/>
              <a:ext cx="40475" cy="54125"/>
            </a:xfrm>
            <a:custGeom>
              <a:avLst/>
              <a:gdLst/>
              <a:ahLst/>
              <a:cxnLst/>
              <a:rect l="l" t="t" r="r" b="b"/>
              <a:pathLst>
                <a:path w="1619" h="2165" extrusionOk="0">
                  <a:moveTo>
                    <a:pt x="1073" y="226"/>
                  </a:moveTo>
                  <a:lnTo>
                    <a:pt x="1148" y="245"/>
                  </a:lnTo>
                  <a:lnTo>
                    <a:pt x="1224" y="301"/>
                  </a:lnTo>
                  <a:lnTo>
                    <a:pt x="1280" y="339"/>
                  </a:lnTo>
                  <a:lnTo>
                    <a:pt x="1337" y="396"/>
                  </a:lnTo>
                  <a:lnTo>
                    <a:pt x="1374" y="471"/>
                  </a:lnTo>
                  <a:lnTo>
                    <a:pt x="1393" y="546"/>
                  </a:lnTo>
                  <a:lnTo>
                    <a:pt x="1393" y="621"/>
                  </a:lnTo>
                  <a:lnTo>
                    <a:pt x="1393" y="697"/>
                  </a:lnTo>
                  <a:lnTo>
                    <a:pt x="1374" y="772"/>
                  </a:lnTo>
                  <a:lnTo>
                    <a:pt x="998" y="1694"/>
                  </a:lnTo>
                  <a:lnTo>
                    <a:pt x="960" y="1769"/>
                  </a:lnTo>
                  <a:lnTo>
                    <a:pt x="904" y="1826"/>
                  </a:lnTo>
                  <a:lnTo>
                    <a:pt x="847" y="1863"/>
                  </a:lnTo>
                  <a:lnTo>
                    <a:pt x="772" y="1901"/>
                  </a:lnTo>
                  <a:lnTo>
                    <a:pt x="697" y="1938"/>
                  </a:lnTo>
                  <a:lnTo>
                    <a:pt x="546" y="1938"/>
                  </a:lnTo>
                  <a:lnTo>
                    <a:pt x="471" y="1920"/>
                  </a:lnTo>
                  <a:lnTo>
                    <a:pt x="396" y="1882"/>
                  </a:lnTo>
                  <a:lnTo>
                    <a:pt x="339" y="1826"/>
                  </a:lnTo>
                  <a:lnTo>
                    <a:pt x="283" y="1769"/>
                  </a:lnTo>
                  <a:lnTo>
                    <a:pt x="245" y="1694"/>
                  </a:lnTo>
                  <a:lnTo>
                    <a:pt x="226" y="1619"/>
                  </a:lnTo>
                  <a:lnTo>
                    <a:pt x="226" y="1543"/>
                  </a:lnTo>
                  <a:lnTo>
                    <a:pt x="226" y="1468"/>
                  </a:lnTo>
                  <a:lnTo>
                    <a:pt x="245" y="1393"/>
                  </a:lnTo>
                  <a:lnTo>
                    <a:pt x="622" y="471"/>
                  </a:lnTo>
                  <a:lnTo>
                    <a:pt x="697" y="377"/>
                  </a:lnTo>
                  <a:lnTo>
                    <a:pt x="772" y="283"/>
                  </a:lnTo>
                  <a:lnTo>
                    <a:pt x="885" y="245"/>
                  </a:lnTo>
                  <a:lnTo>
                    <a:pt x="998" y="226"/>
                  </a:lnTo>
                  <a:close/>
                  <a:moveTo>
                    <a:pt x="998" y="0"/>
                  </a:moveTo>
                  <a:lnTo>
                    <a:pt x="866" y="19"/>
                  </a:lnTo>
                  <a:lnTo>
                    <a:pt x="753" y="57"/>
                  </a:lnTo>
                  <a:lnTo>
                    <a:pt x="659" y="113"/>
                  </a:lnTo>
                  <a:lnTo>
                    <a:pt x="565" y="189"/>
                  </a:lnTo>
                  <a:lnTo>
                    <a:pt x="471" y="283"/>
                  </a:lnTo>
                  <a:lnTo>
                    <a:pt x="415" y="396"/>
                  </a:lnTo>
                  <a:lnTo>
                    <a:pt x="38" y="1299"/>
                  </a:lnTo>
                  <a:lnTo>
                    <a:pt x="20" y="1430"/>
                  </a:lnTo>
                  <a:lnTo>
                    <a:pt x="1" y="1543"/>
                  </a:lnTo>
                  <a:lnTo>
                    <a:pt x="20" y="1656"/>
                  </a:lnTo>
                  <a:lnTo>
                    <a:pt x="38" y="1788"/>
                  </a:lnTo>
                  <a:lnTo>
                    <a:pt x="114" y="1882"/>
                  </a:lnTo>
                  <a:lnTo>
                    <a:pt x="189" y="1976"/>
                  </a:lnTo>
                  <a:lnTo>
                    <a:pt x="283" y="2051"/>
                  </a:lnTo>
                  <a:lnTo>
                    <a:pt x="377" y="2108"/>
                  </a:lnTo>
                  <a:lnTo>
                    <a:pt x="509" y="2145"/>
                  </a:lnTo>
                  <a:lnTo>
                    <a:pt x="622" y="2164"/>
                  </a:lnTo>
                  <a:lnTo>
                    <a:pt x="734" y="2145"/>
                  </a:lnTo>
                  <a:lnTo>
                    <a:pt x="866" y="2108"/>
                  </a:lnTo>
                  <a:lnTo>
                    <a:pt x="979" y="2051"/>
                  </a:lnTo>
                  <a:lnTo>
                    <a:pt x="1073" y="1976"/>
                  </a:lnTo>
                  <a:lnTo>
                    <a:pt x="1148" y="1882"/>
                  </a:lnTo>
                  <a:lnTo>
                    <a:pt x="1205" y="1769"/>
                  </a:lnTo>
                  <a:lnTo>
                    <a:pt x="1581" y="866"/>
                  </a:lnTo>
                  <a:lnTo>
                    <a:pt x="1600" y="734"/>
                  </a:lnTo>
                  <a:lnTo>
                    <a:pt x="1619" y="621"/>
                  </a:lnTo>
                  <a:lnTo>
                    <a:pt x="1600" y="508"/>
                  </a:lnTo>
                  <a:lnTo>
                    <a:pt x="1562" y="377"/>
                  </a:lnTo>
                  <a:lnTo>
                    <a:pt x="1506" y="283"/>
                  </a:lnTo>
                  <a:lnTo>
                    <a:pt x="1431" y="189"/>
                  </a:lnTo>
                  <a:lnTo>
                    <a:pt x="1337" y="113"/>
                  </a:lnTo>
                  <a:lnTo>
                    <a:pt x="1224" y="57"/>
                  </a:lnTo>
                  <a:lnTo>
                    <a:pt x="1111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08" name="Google Shape;6308;p39"/>
            <p:cNvSpPr/>
            <p:nvPr/>
          </p:nvSpPr>
          <p:spPr>
            <a:xfrm>
              <a:off x="3413200" y="712275"/>
              <a:ext cx="16950" cy="25900"/>
            </a:xfrm>
            <a:custGeom>
              <a:avLst/>
              <a:gdLst/>
              <a:ahLst/>
              <a:cxnLst/>
              <a:rect l="l" t="t" r="r" b="b"/>
              <a:pathLst>
                <a:path w="678" h="1036" extrusionOk="0">
                  <a:moveTo>
                    <a:pt x="396" y="0"/>
                  </a:moveTo>
                  <a:lnTo>
                    <a:pt x="320" y="38"/>
                  </a:lnTo>
                  <a:lnTo>
                    <a:pt x="264" y="94"/>
                  </a:lnTo>
                  <a:lnTo>
                    <a:pt x="226" y="170"/>
                  </a:lnTo>
                  <a:lnTo>
                    <a:pt x="19" y="659"/>
                  </a:lnTo>
                  <a:lnTo>
                    <a:pt x="1" y="715"/>
                  </a:lnTo>
                  <a:lnTo>
                    <a:pt x="1" y="772"/>
                  </a:lnTo>
                  <a:lnTo>
                    <a:pt x="19" y="866"/>
                  </a:lnTo>
                  <a:lnTo>
                    <a:pt x="76" y="960"/>
                  </a:lnTo>
                  <a:lnTo>
                    <a:pt x="113" y="997"/>
                  </a:lnTo>
                  <a:lnTo>
                    <a:pt x="170" y="1016"/>
                  </a:lnTo>
                  <a:lnTo>
                    <a:pt x="226" y="1035"/>
                  </a:lnTo>
                  <a:lnTo>
                    <a:pt x="283" y="1035"/>
                  </a:lnTo>
                  <a:lnTo>
                    <a:pt x="377" y="1016"/>
                  </a:lnTo>
                  <a:lnTo>
                    <a:pt x="471" y="960"/>
                  </a:lnTo>
                  <a:lnTo>
                    <a:pt x="509" y="922"/>
                  </a:lnTo>
                  <a:lnTo>
                    <a:pt x="527" y="866"/>
                  </a:lnTo>
                  <a:lnTo>
                    <a:pt x="640" y="602"/>
                  </a:lnTo>
                  <a:lnTo>
                    <a:pt x="659" y="508"/>
                  </a:lnTo>
                  <a:lnTo>
                    <a:pt x="678" y="433"/>
                  </a:lnTo>
                  <a:lnTo>
                    <a:pt x="678" y="339"/>
                  </a:lnTo>
                  <a:lnTo>
                    <a:pt x="659" y="264"/>
                  </a:lnTo>
                  <a:lnTo>
                    <a:pt x="640" y="188"/>
                  </a:lnTo>
                  <a:lnTo>
                    <a:pt x="603" y="113"/>
                  </a:lnTo>
                  <a:lnTo>
                    <a:pt x="546" y="57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09" name="Google Shape;6309;p39"/>
            <p:cNvSpPr/>
            <p:nvPr/>
          </p:nvSpPr>
          <p:spPr>
            <a:xfrm>
              <a:off x="3410375" y="709450"/>
              <a:ext cx="22600" cy="31525"/>
            </a:xfrm>
            <a:custGeom>
              <a:avLst/>
              <a:gdLst/>
              <a:ahLst/>
              <a:cxnLst/>
              <a:rect l="l" t="t" r="r" b="b"/>
              <a:pathLst>
                <a:path w="904" h="1261" extrusionOk="0">
                  <a:moveTo>
                    <a:pt x="565" y="226"/>
                  </a:moveTo>
                  <a:lnTo>
                    <a:pt x="640" y="320"/>
                  </a:lnTo>
                  <a:lnTo>
                    <a:pt x="678" y="433"/>
                  </a:lnTo>
                  <a:lnTo>
                    <a:pt x="678" y="546"/>
                  </a:lnTo>
                  <a:lnTo>
                    <a:pt x="659" y="659"/>
                  </a:lnTo>
                  <a:lnTo>
                    <a:pt x="546" y="941"/>
                  </a:lnTo>
                  <a:lnTo>
                    <a:pt x="509" y="998"/>
                  </a:lnTo>
                  <a:lnTo>
                    <a:pt x="452" y="1035"/>
                  </a:lnTo>
                  <a:lnTo>
                    <a:pt x="321" y="1035"/>
                  </a:lnTo>
                  <a:lnTo>
                    <a:pt x="264" y="998"/>
                  </a:lnTo>
                  <a:lnTo>
                    <a:pt x="226" y="941"/>
                  </a:lnTo>
                  <a:lnTo>
                    <a:pt x="226" y="885"/>
                  </a:lnTo>
                  <a:lnTo>
                    <a:pt x="226" y="809"/>
                  </a:lnTo>
                  <a:lnTo>
                    <a:pt x="433" y="320"/>
                  </a:lnTo>
                  <a:lnTo>
                    <a:pt x="490" y="264"/>
                  </a:lnTo>
                  <a:lnTo>
                    <a:pt x="565" y="226"/>
                  </a:lnTo>
                  <a:close/>
                  <a:moveTo>
                    <a:pt x="603" y="0"/>
                  </a:moveTo>
                  <a:lnTo>
                    <a:pt x="471" y="19"/>
                  </a:lnTo>
                  <a:lnTo>
                    <a:pt x="377" y="57"/>
                  </a:lnTo>
                  <a:lnTo>
                    <a:pt x="283" y="132"/>
                  </a:lnTo>
                  <a:lnTo>
                    <a:pt x="226" y="245"/>
                  </a:lnTo>
                  <a:lnTo>
                    <a:pt x="38" y="734"/>
                  </a:lnTo>
                  <a:lnTo>
                    <a:pt x="1" y="809"/>
                  </a:lnTo>
                  <a:lnTo>
                    <a:pt x="1" y="885"/>
                  </a:lnTo>
                  <a:lnTo>
                    <a:pt x="1" y="960"/>
                  </a:lnTo>
                  <a:lnTo>
                    <a:pt x="38" y="1035"/>
                  </a:lnTo>
                  <a:lnTo>
                    <a:pt x="76" y="1092"/>
                  </a:lnTo>
                  <a:lnTo>
                    <a:pt x="114" y="1148"/>
                  </a:lnTo>
                  <a:lnTo>
                    <a:pt x="170" y="1204"/>
                  </a:lnTo>
                  <a:lnTo>
                    <a:pt x="245" y="1242"/>
                  </a:lnTo>
                  <a:lnTo>
                    <a:pt x="321" y="1261"/>
                  </a:lnTo>
                  <a:lnTo>
                    <a:pt x="396" y="1261"/>
                  </a:lnTo>
                  <a:lnTo>
                    <a:pt x="490" y="1242"/>
                  </a:lnTo>
                  <a:lnTo>
                    <a:pt x="603" y="1204"/>
                  </a:lnTo>
                  <a:lnTo>
                    <a:pt x="678" y="1129"/>
                  </a:lnTo>
                  <a:lnTo>
                    <a:pt x="753" y="1016"/>
                  </a:lnTo>
                  <a:lnTo>
                    <a:pt x="866" y="753"/>
                  </a:lnTo>
                  <a:lnTo>
                    <a:pt x="885" y="659"/>
                  </a:lnTo>
                  <a:lnTo>
                    <a:pt x="904" y="546"/>
                  </a:lnTo>
                  <a:lnTo>
                    <a:pt x="904" y="452"/>
                  </a:lnTo>
                  <a:lnTo>
                    <a:pt x="885" y="358"/>
                  </a:lnTo>
                  <a:lnTo>
                    <a:pt x="847" y="264"/>
                  </a:lnTo>
                  <a:lnTo>
                    <a:pt x="810" y="170"/>
                  </a:lnTo>
                  <a:lnTo>
                    <a:pt x="734" y="94"/>
                  </a:lnTo>
                  <a:lnTo>
                    <a:pt x="659" y="19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10" name="Google Shape;6310;p39"/>
            <p:cNvSpPr/>
            <p:nvPr/>
          </p:nvSpPr>
          <p:spPr>
            <a:xfrm>
              <a:off x="3428250" y="723075"/>
              <a:ext cx="34850" cy="48475"/>
            </a:xfrm>
            <a:custGeom>
              <a:avLst/>
              <a:gdLst/>
              <a:ahLst/>
              <a:cxnLst/>
              <a:rect l="l" t="t" r="r" b="b"/>
              <a:pathLst>
                <a:path w="1394" h="1939" extrusionOk="0">
                  <a:moveTo>
                    <a:pt x="772" y="1"/>
                  </a:moveTo>
                  <a:lnTo>
                    <a:pt x="678" y="39"/>
                  </a:lnTo>
                  <a:lnTo>
                    <a:pt x="603" y="76"/>
                  </a:lnTo>
                  <a:lnTo>
                    <a:pt x="528" y="151"/>
                  </a:lnTo>
                  <a:lnTo>
                    <a:pt x="452" y="227"/>
                  </a:lnTo>
                  <a:lnTo>
                    <a:pt x="415" y="321"/>
                  </a:lnTo>
                  <a:lnTo>
                    <a:pt x="38" y="1224"/>
                  </a:lnTo>
                  <a:lnTo>
                    <a:pt x="1" y="1318"/>
                  </a:lnTo>
                  <a:lnTo>
                    <a:pt x="1" y="1431"/>
                  </a:lnTo>
                  <a:lnTo>
                    <a:pt x="1" y="1525"/>
                  </a:lnTo>
                  <a:lnTo>
                    <a:pt x="38" y="1619"/>
                  </a:lnTo>
                  <a:lnTo>
                    <a:pt x="76" y="1713"/>
                  </a:lnTo>
                  <a:lnTo>
                    <a:pt x="151" y="1788"/>
                  </a:lnTo>
                  <a:lnTo>
                    <a:pt x="226" y="1845"/>
                  </a:lnTo>
                  <a:lnTo>
                    <a:pt x="321" y="1901"/>
                  </a:lnTo>
                  <a:lnTo>
                    <a:pt x="415" y="1920"/>
                  </a:lnTo>
                  <a:lnTo>
                    <a:pt x="509" y="1939"/>
                  </a:lnTo>
                  <a:lnTo>
                    <a:pt x="622" y="1920"/>
                  </a:lnTo>
                  <a:lnTo>
                    <a:pt x="716" y="1901"/>
                  </a:lnTo>
                  <a:lnTo>
                    <a:pt x="791" y="1845"/>
                  </a:lnTo>
                  <a:lnTo>
                    <a:pt x="866" y="1788"/>
                  </a:lnTo>
                  <a:lnTo>
                    <a:pt x="941" y="1713"/>
                  </a:lnTo>
                  <a:lnTo>
                    <a:pt x="979" y="1619"/>
                  </a:lnTo>
                  <a:lnTo>
                    <a:pt x="1355" y="697"/>
                  </a:lnTo>
                  <a:lnTo>
                    <a:pt x="1393" y="603"/>
                  </a:lnTo>
                  <a:lnTo>
                    <a:pt x="1393" y="509"/>
                  </a:lnTo>
                  <a:lnTo>
                    <a:pt x="1393" y="396"/>
                  </a:lnTo>
                  <a:lnTo>
                    <a:pt x="1355" y="302"/>
                  </a:lnTo>
                  <a:lnTo>
                    <a:pt x="1318" y="227"/>
                  </a:lnTo>
                  <a:lnTo>
                    <a:pt x="1243" y="151"/>
                  </a:lnTo>
                  <a:lnTo>
                    <a:pt x="1167" y="76"/>
                  </a:lnTo>
                  <a:lnTo>
                    <a:pt x="1073" y="3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11" name="Google Shape;6311;p39"/>
            <p:cNvSpPr/>
            <p:nvPr/>
          </p:nvSpPr>
          <p:spPr>
            <a:xfrm>
              <a:off x="3425425" y="720275"/>
              <a:ext cx="40475" cy="54100"/>
            </a:xfrm>
            <a:custGeom>
              <a:avLst/>
              <a:gdLst/>
              <a:ahLst/>
              <a:cxnLst/>
              <a:rect l="l" t="t" r="r" b="b"/>
              <a:pathLst>
                <a:path w="1619" h="2164" extrusionOk="0">
                  <a:moveTo>
                    <a:pt x="1073" y="226"/>
                  </a:moveTo>
                  <a:lnTo>
                    <a:pt x="1149" y="245"/>
                  </a:lnTo>
                  <a:lnTo>
                    <a:pt x="1224" y="282"/>
                  </a:lnTo>
                  <a:lnTo>
                    <a:pt x="1280" y="339"/>
                  </a:lnTo>
                  <a:lnTo>
                    <a:pt x="1337" y="395"/>
                  </a:lnTo>
                  <a:lnTo>
                    <a:pt x="1374" y="470"/>
                  </a:lnTo>
                  <a:lnTo>
                    <a:pt x="1393" y="546"/>
                  </a:lnTo>
                  <a:lnTo>
                    <a:pt x="1393" y="621"/>
                  </a:lnTo>
                  <a:lnTo>
                    <a:pt x="1393" y="696"/>
                  </a:lnTo>
                  <a:lnTo>
                    <a:pt x="1374" y="771"/>
                  </a:lnTo>
                  <a:lnTo>
                    <a:pt x="998" y="1693"/>
                  </a:lnTo>
                  <a:lnTo>
                    <a:pt x="960" y="1750"/>
                  </a:lnTo>
                  <a:lnTo>
                    <a:pt x="904" y="1825"/>
                  </a:lnTo>
                  <a:lnTo>
                    <a:pt x="847" y="1863"/>
                  </a:lnTo>
                  <a:lnTo>
                    <a:pt x="772" y="1900"/>
                  </a:lnTo>
                  <a:lnTo>
                    <a:pt x="697" y="1919"/>
                  </a:lnTo>
                  <a:lnTo>
                    <a:pt x="622" y="1938"/>
                  </a:lnTo>
                  <a:lnTo>
                    <a:pt x="546" y="1919"/>
                  </a:lnTo>
                  <a:lnTo>
                    <a:pt x="471" y="1900"/>
                  </a:lnTo>
                  <a:lnTo>
                    <a:pt x="396" y="1863"/>
                  </a:lnTo>
                  <a:lnTo>
                    <a:pt x="339" y="1825"/>
                  </a:lnTo>
                  <a:lnTo>
                    <a:pt x="283" y="1750"/>
                  </a:lnTo>
                  <a:lnTo>
                    <a:pt x="245" y="1693"/>
                  </a:lnTo>
                  <a:lnTo>
                    <a:pt x="227" y="1618"/>
                  </a:lnTo>
                  <a:lnTo>
                    <a:pt x="227" y="1543"/>
                  </a:lnTo>
                  <a:lnTo>
                    <a:pt x="227" y="1468"/>
                  </a:lnTo>
                  <a:lnTo>
                    <a:pt x="245" y="1374"/>
                  </a:lnTo>
                  <a:lnTo>
                    <a:pt x="622" y="470"/>
                  </a:lnTo>
                  <a:lnTo>
                    <a:pt x="659" y="395"/>
                  </a:lnTo>
                  <a:lnTo>
                    <a:pt x="716" y="339"/>
                  </a:lnTo>
                  <a:lnTo>
                    <a:pt x="772" y="282"/>
                  </a:lnTo>
                  <a:lnTo>
                    <a:pt x="847" y="245"/>
                  </a:lnTo>
                  <a:lnTo>
                    <a:pt x="923" y="226"/>
                  </a:lnTo>
                  <a:close/>
                  <a:moveTo>
                    <a:pt x="998" y="0"/>
                  </a:moveTo>
                  <a:lnTo>
                    <a:pt x="866" y="19"/>
                  </a:lnTo>
                  <a:lnTo>
                    <a:pt x="753" y="38"/>
                  </a:lnTo>
                  <a:lnTo>
                    <a:pt x="659" y="94"/>
                  </a:lnTo>
                  <a:lnTo>
                    <a:pt x="565" y="169"/>
                  </a:lnTo>
                  <a:lnTo>
                    <a:pt x="471" y="263"/>
                  </a:lnTo>
                  <a:lnTo>
                    <a:pt x="415" y="376"/>
                  </a:lnTo>
                  <a:lnTo>
                    <a:pt x="38" y="1298"/>
                  </a:lnTo>
                  <a:lnTo>
                    <a:pt x="20" y="1411"/>
                  </a:lnTo>
                  <a:lnTo>
                    <a:pt x="1" y="1543"/>
                  </a:lnTo>
                  <a:lnTo>
                    <a:pt x="20" y="1656"/>
                  </a:lnTo>
                  <a:lnTo>
                    <a:pt x="57" y="1769"/>
                  </a:lnTo>
                  <a:lnTo>
                    <a:pt x="114" y="1882"/>
                  </a:lnTo>
                  <a:lnTo>
                    <a:pt x="189" y="1976"/>
                  </a:lnTo>
                  <a:lnTo>
                    <a:pt x="283" y="2051"/>
                  </a:lnTo>
                  <a:lnTo>
                    <a:pt x="377" y="2107"/>
                  </a:lnTo>
                  <a:lnTo>
                    <a:pt x="509" y="2145"/>
                  </a:lnTo>
                  <a:lnTo>
                    <a:pt x="622" y="2164"/>
                  </a:lnTo>
                  <a:lnTo>
                    <a:pt x="716" y="2145"/>
                  </a:lnTo>
                  <a:lnTo>
                    <a:pt x="810" y="2126"/>
                  </a:lnTo>
                  <a:lnTo>
                    <a:pt x="885" y="2089"/>
                  </a:lnTo>
                  <a:lnTo>
                    <a:pt x="960" y="2051"/>
                  </a:lnTo>
                  <a:lnTo>
                    <a:pt x="1036" y="1995"/>
                  </a:lnTo>
                  <a:lnTo>
                    <a:pt x="1111" y="1938"/>
                  </a:lnTo>
                  <a:lnTo>
                    <a:pt x="1149" y="1863"/>
                  </a:lnTo>
                  <a:lnTo>
                    <a:pt x="1205" y="1769"/>
                  </a:lnTo>
                  <a:lnTo>
                    <a:pt x="1581" y="847"/>
                  </a:lnTo>
                  <a:lnTo>
                    <a:pt x="1600" y="734"/>
                  </a:lnTo>
                  <a:lnTo>
                    <a:pt x="1619" y="621"/>
                  </a:lnTo>
                  <a:lnTo>
                    <a:pt x="1600" y="489"/>
                  </a:lnTo>
                  <a:lnTo>
                    <a:pt x="1581" y="376"/>
                  </a:lnTo>
                  <a:lnTo>
                    <a:pt x="1506" y="263"/>
                  </a:lnTo>
                  <a:lnTo>
                    <a:pt x="1431" y="169"/>
                  </a:lnTo>
                  <a:lnTo>
                    <a:pt x="1337" y="94"/>
                  </a:lnTo>
                  <a:lnTo>
                    <a:pt x="1243" y="38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12" name="Google Shape;6312;p39"/>
            <p:cNvSpPr/>
            <p:nvPr/>
          </p:nvSpPr>
          <p:spPr>
            <a:xfrm>
              <a:off x="3446125" y="725450"/>
              <a:ext cx="16975" cy="26350"/>
            </a:xfrm>
            <a:custGeom>
              <a:avLst/>
              <a:gdLst/>
              <a:ahLst/>
              <a:cxnLst/>
              <a:rect l="l" t="t" r="r" b="b"/>
              <a:pathLst>
                <a:path w="679" h="1054" extrusionOk="0">
                  <a:moveTo>
                    <a:pt x="490" y="0"/>
                  </a:moveTo>
                  <a:lnTo>
                    <a:pt x="396" y="19"/>
                  </a:lnTo>
                  <a:lnTo>
                    <a:pt x="321" y="56"/>
                  </a:lnTo>
                  <a:lnTo>
                    <a:pt x="264" y="113"/>
                  </a:lnTo>
                  <a:lnTo>
                    <a:pt x="226" y="188"/>
                  </a:lnTo>
                  <a:lnTo>
                    <a:pt x="19" y="677"/>
                  </a:lnTo>
                  <a:lnTo>
                    <a:pt x="1" y="734"/>
                  </a:lnTo>
                  <a:lnTo>
                    <a:pt x="1" y="771"/>
                  </a:lnTo>
                  <a:lnTo>
                    <a:pt x="19" y="884"/>
                  </a:lnTo>
                  <a:lnTo>
                    <a:pt x="76" y="978"/>
                  </a:lnTo>
                  <a:lnTo>
                    <a:pt x="114" y="997"/>
                  </a:lnTo>
                  <a:lnTo>
                    <a:pt x="170" y="1035"/>
                  </a:lnTo>
                  <a:lnTo>
                    <a:pt x="226" y="1054"/>
                  </a:lnTo>
                  <a:lnTo>
                    <a:pt x="283" y="1054"/>
                  </a:lnTo>
                  <a:lnTo>
                    <a:pt x="377" y="1035"/>
                  </a:lnTo>
                  <a:lnTo>
                    <a:pt x="471" y="978"/>
                  </a:lnTo>
                  <a:lnTo>
                    <a:pt x="509" y="922"/>
                  </a:lnTo>
                  <a:lnTo>
                    <a:pt x="528" y="884"/>
                  </a:lnTo>
                  <a:lnTo>
                    <a:pt x="640" y="602"/>
                  </a:lnTo>
                  <a:lnTo>
                    <a:pt x="678" y="527"/>
                  </a:lnTo>
                  <a:lnTo>
                    <a:pt x="678" y="433"/>
                  </a:lnTo>
                  <a:lnTo>
                    <a:pt x="678" y="358"/>
                  </a:lnTo>
                  <a:lnTo>
                    <a:pt x="659" y="282"/>
                  </a:lnTo>
                  <a:lnTo>
                    <a:pt x="640" y="207"/>
                  </a:lnTo>
                  <a:lnTo>
                    <a:pt x="603" y="132"/>
                  </a:lnTo>
                  <a:lnTo>
                    <a:pt x="546" y="56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13" name="Google Shape;6313;p39"/>
            <p:cNvSpPr/>
            <p:nvPr/>
          </p:nvSpPr>
          <p:spPr>
            <a:xfrm>
              <a:off x="3443300" y="723075"/>
              <a:ext cx="22600" cy="31550"/>
            </a:xfrm>
            <a:custGeom>
              <a:avLst/>
              <a:gdLst/>
              <a:ahLst/>
              <a:cxnLst/>
              <a:rect l="l" t="t" r="r" b="b"/>
              <a:pathLst>
                <a:path w="904" h="1262" extrusionOk="0">
                  <a:moveTo>
                    <a:pt x="565" y="208"/>
                  </a:moveTo>
                  <a:lnTo>
                    <a:pt x="641" y="321"/>
                  </a:lnTo>
                  <a:lnTo>
                    <a:pt x="678" y="415"/>
                  </a:lnTo>
                  <a:lnTo>
                    <a:pt x="678" y="547"/>
                  </a:lnTo>
                  <a:lnTo>
                    <a:pt x="659" y="659"/>
                  </a:lnTo>
                  <a:lnTo>
                    <a:pt x="546" y="942"/>
                  </a:lnTo>
                  <a:lnTo>
                    <a:pt x="509" y="979"/>
                  </a:lnTo>
                  <a:lnTo>
                    <a:pt x="452" y="1017"/>
                  </a:lnTo>
                  <a:lnTo>
                    <a:pt x="396" y="1036"/>
                  </a:lnTo>
                  <a:lnTo>
                    <a:pt x="321" y="1017"/>
                  </a:lnTo>
                  <a:lnTo>
                    <a:pt x="264" y="979"/>
                  </a:lnTo>
                  <a:lnTo>
                    <a:pt x="227" y="942"/>
                  </a:lnTo>
                  <a:lnTo>
                    <a:pt x="227" y="866"/>
                  </a:lnTo>
                  <a:lnTo>
                    <a:pt x="227" y="810"/>
                  </a:lnTo>
                  <a:lnTo>
                    <a:pt x="434" y="321"/>
                  </a:lnTo>
                  <a:lnTo>
                    <a:pt x="490" y="246"/>
                  </a:lnTo>
                  <a:lnTo>
                    <a:pt x="565" y="208"/>
                  </a:lnTo>
                  <a:close/>
                  <a:moveTo>
                    <a:pt x="471" y="1"/>
                  </a:moveTo>
                  <a:lnTo>
                    <a:pt x="377" y="57"/>
                  </a:lnTo>
                  <a:lnTo>
                    <a:pt x="283" y="133"/>
                  </a:lnTo>
                  <a:lnTo>
                    <a:pt x="227" y="227"/>
                  </a:lnTo>
                  <a:lnTo>
                    <a:pt x="38" y="716"/>
                  </a:lnTo>
                  <a:lnTo>
                    <a:pt x="1" y="791"/>
                  </a:lnTo>
                  <a:lnTo>
                    <a:pt x="1" y="866"/>
                  </a:lnTo>
                  <a:lnTo>
                    <a:pt x="1" y="942"/>
                  </a:lnTo>
                  <a:lnTo>
                    <a:pt x="38" y="1017"/>
                  </a:lnTo>
                  <a:lnTo>
                    <a:pt x="57" y="1092"/>
                  </a:lnTo>
                  <a:lnTo>
                    <a:pt x="114" y="1149"/>
                  </a:lnTo>
                  <a:lnTo>
                    <a:pt x="170" y="1186"/>
                  </a:lnTo>
                  <a:lnTo>
                    <a:pt x="245" y="1224"/>
                  </a:lnTo>
                  <a:lnTo>
                    <a:pt x="321" y="1243"/>
                  </a:lnTo>
                  <a:lnTo>
                    <a:pt x="396" y="1262"/>
                  </a:lnTo>
                  <a:lnTo>
                    <a:pt x="490" y="1243"/>
                  </a:lnTo>
                  <a:lnTo>
                    <a:pt x="603" y="1186"/>
                  </a:lnTo>
                  <a:lnTo>
                    <a:pt x="678" y="1111"/>
                  </a:lnTo>
                  <a:lnTo>
                    <a:pt x="753" y="1017"/>
                  </a:lnTo>
                  <a:lnTo>
                    <a:pt x="866" y="735"/>
                  </a:lnTo>
                  <a:lnTo>
                    <a:pt x="885" y="641"/>
                  </a:lnTo>
                  <a:lnTo>
                    <a:pt x="904" y="547"/>
                  </a:lnTo>
                  <a:lnTo>
                    <a:pt x="904" y="453"/>
                  </a:lnTo>
                  <a:lnTo>
                    <a:pt x="885" y="340"/>
                  </a:lnTo>
                  <a:lnTo>
                    <a:pt x="847" y="246"/>
                  </a:lnTo>
                  <a:lnTo>
                    <a:pt x="810" y="170"/>
                  </a:lnTo>
                  <a:lnTo>
                    <a:pt x="735" y="76"/>
                  </a:lnTo>
                  <a:lnTo>
                    <a:pt x="659" y="20"/>
                  </a:lnTo>
                  <a:lnTo>
                    <a:pt x="60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14" name="Google Shape;6314;p39"/>
            <p:cNvSpPr/>
            <p:nvPr/>
          </p:nvSpPr>
          <p:spPr>
            <a:xfrm>
              <a:off x="3437650" y="728250"/>
              <a:ext cx="16025" cy="16500"/>
            </a:xfrm>
            <a:custGeom>
              <a:avLst/>
              <a:gdLst/>
              <a:ahLst/>
              <a:cxnLst/>
              <a:rect l="l" t="t" r="r" b="b"/>
              <a:pathLst>
                <a:path w="641" h="660" extrusionOk="0">
                  <a:moveTo>
                    <a:pt x="227" y="1"/>
                  </a:moveTo>
                  <a:lnTo>
                    <a:pt x="1" y="659"/>
                  </a:lnTo>
                  <a:lnTo>
                    <a:pt x="641" y="47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15" name="Google Shape;6315;p39"/>
            <p:cNvSpPr/>
            <p:nvPr/>
          </p:nvSpPr>
          <p:spPr>
            <a:xfrm>
              <a:off x="3406150" y="713675"/>
              <a:ext cx="16025" cy="16025"/>
            </a:xfrm>
            <a:custGeom>
              <a:avLst/>
              <a:gdLst/>
              <a:ahLst/>
              <a:cxnLst/>
              <a:rect l="l" t="t" r="r" b="b"/>
              <a:pathLst>
                <a:path w="641" h="641" extrusionOk="0">
                  <a:moveTo>
                    <a:pt x="226" y="1"/>
                  </a:moveTo>
                  <a:lnTo>
                    <a:pt x="0" y="640"/>
                  </a:lnTo>
                  <a:lnTo>
                    <a:pt x="640" y="471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16" name="Google Shape;6316;p39"/>
            <p:cNvSpPr/>
            <p:nvPr/>
          </p:nvSpPr>
          <p:spPr>
            <a:xfrm>
              <a:off x="3413675" y="764475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76" y="1"/>
                  </a:moveTo>
                  <a:lnTo>
                    <a:pt x="38" y="2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38" y="132"/>
                  </a:lnTo>
                  <a:lnTo>
                    <a:pt x="76" y="170"/>
                  </a:lnTo>
                  <a:lnTo>
                    <a:pt x="151" y="208"/>
                  </a:lnTo>
                  <a:lnTo>
                    <a:pt x="207" y="227"/>
                  </a:lnTo>
                  <a:lnTo>
                    <a:pt x="283" y="227"/>
                  </a:lnTo>
                  <a:lnTo>
                    <a:pt x="320" y="208"/>
                  </a:lnTo>
                  <a:lnTo>
                    <a:pt x="358" y="189"/>
                  </a:lnTo>
                  <a:lnTo>
                    <a:pt x="358" y="151"/>
                  </a:lnTo>
                  <a:lnTo>
                    <a:pt x="320" y="95"/>
                  </a:lnTo>
                  <a:lnTo>
                    <a:pt x="283" y="57"/>
                  </a:lnTo>
                  <a:lnTo>
                    <a:pt x="207" y="20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17" name="Google Shape;6317;p39"/>
            <p:cNvSpPr/>
            <p:nvPr/>
          </p:nvSpPr>
          <p:spPr>
            <a:xfrm>
              <a:off x="3410850" y="761650"/>
              <a:ext cx="14600" cy="11325"/>
            </a:xfrm>
            <a:custGeom>
              <a:avLst/>
              <a:gdLst/>
              <a:ahLst/>
              <a:cxnLst/>
              <a:rect l="l" t="t" r="r" b="b"/>
              <a:pathLst>
                <a:path w="584" h="453" extrusionOk="0">
                  <a:moveTo>
                    <a:pt x="189" y="1"/>
                  </a:moveTo>
                  <a:lnTo>
                    <a:pt x="132" y="20"/>
                  </a:lnTo>
                  <a:lnTo>
                    <a:pt x="76" y="38"/>
                  </a:lnTo>
                  <a:lnTo>
                    <a:pt x="38" y="76"/>
                  </a:lnTo>
                  <a:lnTo>
                    <a:pt x="19" y="114"/>
                  </a:lnTo>
                  <a:lnTo>
                    <a:pt x="0" y="189"/>
                  </a:lnTo>
                  <a:lnTo>
                    <a:pt x="19" y="245"/>
                  </a:lnTo>
                  <a:lnTo>
                    <a:pt x="57" y="302"/>
                  </a:lnTo>
                  <a:lnTo>
                    <a:pt x="95" y="340"/>
                  </a:lnTo>
                  <a:lnTo>
                    <a:pt x="151" y="377"/>
                  </a:lnTo>
                  <a:lnTo>
                    <a:pt x="207" y="415"/>
                  </a:lnTo>
                  <a:lnTo>
                    <a:pt x="302" y="434"/>
                  </a:lnTo>
                  <a:lnTo>
                    <a:pt x="377" y="452"/>
                  </a:lnTo>
                  <a:lnTo>
                    <a:pt x="396" y="452"/>
                  </a:lnTo>
                  <a:lnTo>
                    <a:pt x="452" y="434"/>
                  </a:lnTo>
                  <a:lnTo>
                    <a:pt x="509" y="415"/>
                  </a:lnTo>
                  <a:lnTo>
                    <a:pt x="546" y="377"/>
                  </a:lnTo>
                  <a:lnTo>
                    <a:pt x="565" y="340"/>
                  </a:lnTo>
                  <a:lnTo>
                    <a:pt x="584" y="302"/>
                  </a:lnTo>
                  <a:lnTo>
                    <a:pt x="584" y="264"/>
                  </a:lnTo>
                  <a:lnTo>
                    <a:pt x="546" y="170"/>
                  </a:lnTo>
                  <a:lnTo>
                    <a:pt x="471" y="95"/>
                  </a:lnTo>
                  <a:lnTo>
                    <a:pt x="377" y="38"/>
                  </a:lnTo>
                  <a:lnTo>
                    <a:pt x="283" y="20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18" name="Google Shape;6318;p39"/>
            <p:cNvSpPr/>
            <p:nvPr/>
          </p:nvSpPr>
          <p:spPr>
            <a:xfrm>
              <a:off x="3357225" y="750375"/>
              <a:ext cx="32000" cy="21175"/>
            </a:xfrm>
            <a:custGeom>
              <a:avLst/>
              <a:gdLst/>
              <a:ahLst/>
              <a:cxnLst/>
              <a:rect l="l" t="t" r="r" b="b"/>
              <a:pathLst>
                <a:path w="1280" h="847" extrusionOk="0">
                  <a:moveTo>
                    <a:pt x="302" y="0"/>
                  </a:moveTo>
                  <a:lnTo>
                    <a:pt x="207" y="19"/>
                  </a:lnTo>
                  <a:lnTo>
                    <a:pt x="132" y="57"/>
                  </a:lnTo>
                  <a:lnTo>
                    <a:pt x="57" y="94"/>
                  </a:lnTo>
                  <a:lnTo>
                    <a:pt x="19" y="170"/>
                  </a:lnTo>
                  <a:lnTo>
                    <a:pt x="1" y="245"/>
                  </a:lnTo>
                  <a:lnTo>
                    <a:pt x="19" y="320"/>
                  </a:lnTo>
                  <a:lnTo>
                    <a:pt x="57" y="395"/>
                  </a:lnTo>
                  <a:lnTo>
                    <a:pt x="113" y="489"/>
                  </a:lnTo>
                  <a:lnTo>
                    <a:pt x="189" y="565"/>
                  </a:lnTo>
                  <a:lnTo>
                    <a:pt x="264" y="640"/>
                  </a:lnTo>
                  <a:lnTo>
                    <a:pt x="377" y="715"/>
                  </a:lnTo>
                  <a:lnTo>
                    <a:pt x="509" y="772"/>
                  </a:lnTo>
                  <a:lnTo>
                    <a:pt x="621" y="809"/>
                  </a:lnTo>
                  <a:lnTo>
                    <a:pt x="753" y="847"/>
                  </a:lnTo>
                  <a:lnTo>
                    <a:pt x="979" y="847"/>
                  </a:lnTo>
                  <a:lnTo>
                    <a:pt x="1073" y="828"/>
                  </a:lnTo>
                  <a:lnTo>
                    <a:pt x="1167" y="791"/>
                  </a:lnTo>
                  <a:lnTo>
                    <a:pt x="1224" y="734"/>
                  </a:lnTo>
                  <a:lnTo>
                    <a:pt x="1261" y="678"/>
                  </a:lnTo>
                  <a:lnTo>
                    <a:pt x="1280" y="602"/>
                  </a:lnTo>
                  <a:lnTo>
                    <a:pt x="1280" y="527"/>
                  </a:lnTo>
                  <a:lnTo>
                    <a:pt x="1242" y="433"/>
                  </a:lnTo>
                  <a:lnTo>
                    <a:pt x="1186" y="358"/>
                  </a:lnTo>
                  <a:lnTo>
                    <a:pt x="1111" y="282"/>
                  </a:lnTo>
                  <a:lnTo>
                    <a:pt x="1017" y="207"/>
                  </a:lnTo>
                  <a:lnTo>
                    <a:pt x="904" y="132"/>
                  </a:lnTo>
                  <a:lnTo>
                    <a:pt x="791" y="76"/>
                  </a:lnTo>
                  <a:lnTo>
                    <a:pt x="659" y="38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19" name="Google Shape;6319;p39"/>
            <p:cNvSpPr/>
            <p:nvPr/>
          </p:nvSpPr>
          <p:spPr>
            <a:xfrm>
              <a:off x="3354875" y="747550"/>
              <a:ext cx="37175" cy="26825"/>
            </a:xfrm>
            <a:custGeom>
              <a:avLst/>
              <a:gdLst/>
              <a:ahLst/>
              <a:cxnLst/>
              <a:rect l="l" t="t" r="r" b="b"/>
              <a:pathLst>
                <a:path w="1487" h="1073" extrusionOk="0">
                  <a:moveTo>
                    <a:pt x="490" y="207"/>
                  </a:moveTo>
                  <a:lnTo>
                    <a:pt x="659" y="226"/>
                  </a:lnTo>
                  <a:lnTo>
                    <a:pt x="847" y="283"/>
                  </a:lnTo>
                  <a:lnTo>
                    <a:pt x="941" y="339"/>
                  </a:lnTo>
                  <a:lnTo>
                    <a:pt x="1035" y="395"/>
                  </a:lnTo>
                  <a:lnTo>
                    <a:pt x="1111" y="452"/>
                  </a:lnTo>
                  <a:lnTo>
                    <a:pt x="1167" y="527"/>
                  </a:lnTo>
                  <a:lnTo>
                    <a:pt x="1223" y="584"/>
                  </a:lnTo>
                  <a:lnTo>
                    <a:pt x="1261" y="640"/>
                  </a:lnTo>
                  <a:lnTo>
                    <a:pt x="1261" y="697"/>
                  </a:lnTo>
                  <a:lnTo>
                    <a:pt x="1261" y="753"/>
                  </a:lnTo>
                  <a:lnTo>
                    <a:pt x="1223" y="791"/>
                  </a:lnTo>
                  <a:lnTo>
                    <a:pt x="1186" y="809"/>
                  </a:lnTo>
                  <a:lnTo>
                    <a:pt x="1129" y="828"/>
                  </a:lnTo>
                  <a:lnTo>
                    <a:pt x="1073" y="847"/>
                  </a:lnTo>
                  <a:lnTo>
                    <a:pt x="866" y="847"/>
                  </a:lnTo>
                  <a:lnTo>
                    <a:pt x="753" y="809"/>
                  </a:lnTo>
                  <a:lnTo>
                    <a:pt x="640" y="772"/>
                  </a:lnTo>
                  <a:lnTo>
                    <a:pt x="527" y="734"/>
                  </a:lnTo>
                  <a:lnTo>
                    <a:pt x="433" y="659"/>
                  </a:lnTo>
                  <a:lnTo>
                    <a:pt x="358" y="602"/>
                  </a:lnTo>
                  <a:lnTo>
                    <a:pt x="283" y="527"/>
                  </a:lnTo>
                  <a:lnTo>
                    <a:pt x="245" y="471"/>
                  </a:lnTo>
                  <a:lnTo>
                    <a:pt x="226" y="414"/>
                  </a:lnTo>
                  <a:lnTo>
                    <a:pt x="207" y="358"/>
                  </a:lnTo>
                  <a:lnTo>
                    <a:pt x="226" y="320"/>
                  </a:lnTo>
                  <a:lnTo>
                    <a:pt x="245" y="283"/>
                  </a:lnTo>
                  <a:lnTo>
                    <a:pt x="283" y="245"/>
                  </a:lnTo>
                  <a:lnTo>
                    <a:pt x="339" y="226"/>
                  </a:lnTo>
                  <a:lnTo>
                    <a:pt x="414" y="226"/>
                  </a:lnTo>
                  <a:lnTo>
                    <a:pt x="490" y="207"/>
                  </a:lnTo>
                  <a:close/>
                  <a:moveTo>
                    <a:pt x="396" y="0"/>
                  </a:moveTo>
                  <a:lnTo>
                    <a:pt x="264" y="19"/>
                  </a:lnTo>
                  <a:lnTo>
                    <a:pt x="151" y="76"/>
                  </a:lnTo>
                  <a:lnTo>
                    <a:pt x="76" y="151"/>
                  </a:lnTo>
                  <a:lnTo>
                    <a:pt x="19" y="245"/>
                  </a:lnTo>
                  <a:lnTo>
                    <a:pt x="0" y="339"/>
                  </a:lnTo>
                  <a:lnTo>
                    <a:pt x="0" y="452"/>
                  </a:lnTo>
                  <a:lnTo>
                    <a:pt x="38" y="565"/>
                  </a:lnTo>
                  <a:lnTo>
                    <a:pt x="113" y="659"/>
                  </a:lnTo>
                  <a:lnTo>
                    <a:pt x="207" y="753"/>
                  </a:lnTo>
                  <a:lnTo>
                    <a:pt x="301" y="847"/>
                  </a:lnTo>
                  <a:lnTo>
                    <a:pt x="414" y="922"/>
                  </a:lnTo>
                  <a:lnTo>
                    <a:pt x="546" y="979"/>
                  </a:lnTo>
                  <a:lnTo>
                    <a:pt x="772" y="1054"/>
                  </a:lnTo>
                  <a:lnTo>
                    <a:pt x="998" y="1073"/>
                  </a:lnTo>
                  <a:lnTo>
                    <a:pt x="1092" y="1073"/>
                  </a:lnTo>
                  <a:lnTo>
                    <a:pt x="1223" y="1035"/>
                  </a:lnTo>
                  <a:lnTo>
                    <a:pt x="1318" y="998"/>
                  </a:lnTo>
                  <a:lnTo>
                    <a:pt x="1412" y="922"/>
                  </a:lnTo>
                  <a:lnTo>
                    <a:pt x="1468" y="828"/>
                  </a:lnTo>
                  <a:lnTo>
                    <a:pt x="1487" y="734"/>
                  </a:lnTo>
                  <a:lnTo>
                    <a:pt x="1487" y="621"/>
                  </a:lnTo>
                  <a:lnTo>
                    <a:pt x="1449" y="527"/>
                  </a:lnTo>
                  <a:lnTo>
                    <a:pt x="1374" y="433"/>
                  </a:lnTo>
                  <a:lnTo>
                    <a:pt x="1299" y="320"/>
                  </a:lnTo>
                  <a:lnTo>
                    <a:pt x="1186" y="245"/>
                  </a:lnTo>
                  <a:lnTo>
                    <a:pt x="1073" y="151"/>
                  </a:lnTo>
                  <a:lnTo>
                    <a:pt x="922" y="76"/>
                  </a:lnTo>
                  <a:lnTo>
                    <a:pt x="791" y="38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20" name="Google Shape;6320;p39"/>
            <p:cNvSpPr/>
            <p:nvPr/>
          </p:nvSpPr>
          <p:spPr>
            <a:xfrm>
              <a:off x="3376500" y="757900"/>
              <a:ext cx="8975" cy="6125"/>
            </a:xfrm>
            <a:custGeom>
              <a:avLst/>
              <a:gdLst/>
              <a:ahLst/>
              <a:cxnLst/>
              <a:rect l="l" t="t" r="r" b="b"/>
              <a:pathLst>
                <a:path w="359" h="245" extrusionOk="0">
                  <a:moveTo>
                    <a:pt x="76" y="0"/>
                  </a:moveTo>
                  <a:lnTo>
                    <a:pt x="39" y="19"/>
                  </a:lnTo>
                  <a:lnTo>
                    <a:pt x="1" y="57"/>
                  </a:lnTo>
                  <a:lnTo>
                    <a:pt x="1" y="94"/>
                  </a:lnTo>
                  <a:lnTo>
                    <a:pt x="20" y="151"/>
                  </a:lnTo>
                  <a:lnTo>
                    <a:pt x="76" y="188"/>
                  </a:lnTo>
                  <a:lnTo>
                    <a:pt x="133" y="226"/>
                  </a:lnTo>
                  <a:lnTo>
                    <a:pt x="208" y="245"/>
                  </a:lnTo>
                  <a:lnTo>
                    <a:pt x="283" y="245"/>
                  </a:lnTo>
                  <a:lnTo>
                    <a:pt x="321" y="226"/>
                  </a:lnTo>
                  <a:lnTo>
                    <a:pt x="358" y="207"/>
                  </a:lnTo>
                  <a:lnTo>
                    <a:pt x="358" y="151"/>
                  </a:lnTo>
                  <a:lnTo>
                    <a:pt x="340" y="113"/>
                  </a:lnTo>
                  <a:lnTo>
                    <a:pt x="283" y="76"/>
                  </a:lnTo>
                  <a:lnTo>
                    <a:pt x="227" y="38"/>
                  </a:lnTo>
                  <a:lnTo>
                    <a:pt x="151" y="19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21" name="Google Shape;6321;p39"/>
            <p:cNvSpPr/>
            <p:nvPr/>
          </p:nvSpPr>
          <p:spPr>
            <a:xfrm>
              <a:off x="3438600" y="783300"/>
              <a:ext cx="32025" cy="21650"/>
            </a:xfrm>
            <a:custGeom>
              <a:avLst/>
              <a:gdLst/>
              <a:ahLst/>
              <a:cxnLst/>
              <a:rect l="l" t="t" r="r" b="b"/>
              <a:pathLst>
                <a:path w="1281" h="866" extrusionOk="0">
                  <a:moveTo>
                    <a:pt x="415" y="0"/>
                  </a:moveTo>
                  <a:lnTo>
                    <a:pt x="302" y="19"/>
                  </a:lnTo>
                  <a:lnTo>
                    <a:pt x="208" y="38"/>
                  </a:lnTo>
                  <a:lnTo>
                    <a:pt x="132" y="76"/>
                  </a:lnTo>
                  <a:lnTo>
                    <a:pt x="57" y="113"/>
                  </a:lnTo>
                  <a:lnTo>
                    <a:pt x="19" y="189"/>
                  </a:lnTo>
                  <a:lnTo>
                    <a:pt x="1" y="264"/>
                  </a:lnTo>
                  <a:lnTo>
                    <a:pt x="19" y="339"/>
                  </a:lnTo>
                  <a:lnTo>
                    <a:pt x="57" y="414"/>
                  </a:lnTo>
                  <a:lnTo>
                    <a:pt x="95" y="508"/>
                  </a:lnTo>
                  <a:lnTo>
                    <a:pt x="170" y="584"/>
                  </a:lnTo>
                  <a:lnTo>
                    <a:pt x="264" y="659"/>
                  </a:lnTo>
                  <a:lnTo>
                    <a:pt x="377" y="715"/>
                  </a:lnTo>
                  <a:lnTo>
                    <a:pt x="509" y="791"/>
                  </a:lnTo>
                  <a:lnTo>
                    <a:pt x="622" y="828"/>
                  </a:lnTo>
                  <a:lnTo>
                    <a:pt x="753" y="847"/>
                  </a:lnTo>
                  <a:lnTo>
                    <a:pt x="866" y="866"/>
                  </a:lnTo>
                  <a:lnTo>
                    <a:pt x="979" y="866"/>
                  </a:lnTo>
                  <a:lnTo>
                    <a:pt x="1073" y="847"/>
                  </a:lnTo>
                  <a:lnTo>
                    <a:pt x="1167" y="809"/>
                  </a:lnTo>
                  <a:lnTo>
                    <a:pt x="1224" y="753"/>
                  </a:lnTo>
                  <a:lnTo>
                    <a:pt x="1261" y="697"/>
                  </a:lnTo>
                  <a:lnTo>
                    <a:pt x="1280" y="621"/>
                  </a:lnTo>
                  <a:lnTo>
                    <a:pt x="1261" y="527"/>
                  </a:lnTo>
                  <a:lnTo>
                    <a:pt x="1242" y="452"/>
                  </a:lnTo>
                  <a:lnTo>
                    <a:pt x="1186" y="377"/>
                  </a:lnTo>
                  <a:lnTo>
                    <a:pt x="1111" y="283"/>
                  </a:lnTo>
                  <a:lnTo>
                    <a:pt x="1017" y="207"/>
                  </a:lnTo>
                  <a:lnTo>
                    <a:pt x="904" y="151"/>
                  </a:lnTo>
                  <a:lnTo>
                    <a:pt x="791" y="94"/>
                  </a:lnTo>
                  <a:lnTo>
                    <a:pt x="659" y="38"/>
                  </a:lnTo>
                  <a:lnTo>
                    <a:pt x="527" y="19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22" name="Google Shape;6322;p39"/>
            <p:cNvSpPr/>
            <p:nvPr/>
          </p:nvSpPr>
          <p:spPr>
            <a:xfrm>
              <a:off x="3435775" y="780475"/>
              <a:ext cx="37650" cy="27300"/>
            </a:xfrm>
            <a:custGeom>
              <a:avLst/>
              <a:gdLst/>
              <a:ahLst/>
              <a:cxnLst/>
              <a:rect l="l" t="t" r="r" b="b"/>
              <a:pathLst>
                <a:path w="1506" h="1092" extrusionOk="0">
                  <a:moveTo>
                    <a:pt x="509" y="226"/>
                  </a:moveTo>
                  <a:lnTo>
                    <a:pt x="678" y="245"/>
                  </a:lnTo>
                  <a:lnTo>
                    <a:pt x="847" y="302"/>
                  </a:lnTo>
                  <a:lnTo>
                    <a:pt x="960" y="358"/>
                  </a:lnTo>
                  <a:lnTo>
                    <a:pt x="1054" y="414"/>
                  </a:lnTo>
                  <a:lnTo>
                    <a:pt x="1130" y="471"/>
                  </a:lnTo>
                  <a:lnTo>
                    <a:pt x="1186" y="527"/>
                  </a:lnTo>
                  <a:lnTo>
                    <a:pt x="1243" y="603"/>
                  </a:lnTo>
                  <a:lnTo>
                    <a:pt x="1261" y="659"/>
                  </a:lnTo>
                  <a:lnTo>
                    <a:pt x="1280" y="715"/>
                  </a:lnTo>
                  <a:lnTo>
                    <a:pt x="1280" y="753"/>
                  </a:lnTo>
                  <a:lnTo>
                    <a:pt x="1243" y="791"/>
                  </a:lnTo>
                  <a:lnTo>
                    <a:pt x="1205" y="828"/>
                  </a:lnTo>
                  <a:lnTo>
                    <a:pt x="1148" y="847"/>
                  </a:lnTo>
                  <a:lnTo>
                    <a:pt x="1073" y="866"/>
                  </a:lnTo>
                  <a:lnTo>
                    <a:pt x="885" y="866"/>
                  </a:lnTo>
                  <a:lnTo>
                    <a:pt x="772" y="828"/>
                  </a:lnTo>
                  <a:lnTo>
                    <a:pt x="659" y="791"/>
                  </a:lnTo>
                  <a:lnTo>
                    <a:pt x="546" y="734"/>
                  </a:lnTo>
                  <a:lnTo>
                    <a:pt x="452" y="678"/>
                  </a:lnTo>
                  <a:lnTo>
                    <a:pt x="377" y="621"/>
                  </a:lnTo>
                  <a:lnTo>
                    <a:pt x="321" y="565"/>
                  </a:lnTo>
                  <a:lnTo>
                    <a:pt x="264" y="508"/>
                  </a:lnTo>
                  <a:lnTo>
                    <a:pt x="245" y="433"/>
                  </a:lnTo>
                  <a:lnTo>
                    <a:pt x="227" y="377"/>
                  </a:lnTo>
                  <a:lnTo>
                    <a:pt x="245" y="339"/>
                  </a:lnTo>
                  <a:lnTo>
                    <a:pt x="264" y="302"/>
                  </a:lnTo>
                  <a:lnTo>
                    <a:pt x="302" y="264"/>
                  </a:lnTo>
                  <a:lnTo>
                    <a:pt x="358" y="245"/>
                  </a:lnTo>
                  <a:lnTo>
                    <a:pt x="433" y="226"/>
                  </a:lnTo>
                  <a:close/>
                  <a:moveTo>
                    <a:pt x="528" y="0"/>
                  </a:moveTo>
                  <a:lnTo>
                    <a:pt x="396" y="19"/>
                  </a:lnTo>
                  <a:lnTo>
                    <a:pt x="283" y="38"/>
                  </a:lnTo>
                  <a:lnTo>
                    <a:pt x="170" y="95"/>
                  </a:lnTo>
                  <a:lnTo>
                    <a:pt x="95" y="170"/>
                  </a:lnTo>
                  <a:lnTo>
                    <a:pt x="38" y="245"/>
                  </a:lnTo>
                  <a:lnTo>
                    <a:pt x="1" y="358"/>
                  </a:lnTo>
                  <a:lnTo>
                    <a:pt x="20" y="452"/>
                  </a:lnTo>
                  <a:lnTo>
                    <a:pt x="57" y="546"/>
                  </a:lnTo>
                  <a:lnTo>
                    <a:pt x="114" y="659"/>
                  </a:lnTo>
                  <a:lnTo>
                    <a:pt x="189" y="753"/>
                  </a:lnTo>
                  <a:lnTo>
                    <a:pt x="302" y="847"/>
                  </a:lnTo>
                  <a:lnTo>
                    <a:pt x="433" y="922"/>
                  </a:lnTo>
                  <a:lnTo>
                    <a:pt x="565" y="998"/>
                  </a:lnTo>
                  <a:lnTo>
                    <a:pt x="791" y="1073"/>
                  </a:lnTo>
                  <a:lnTo>
                    <a:pt x="1017" y="1092"/>
                  </a:lnTo>
                  <a:lnTo>
                    <a:pt x="1111" y="1092"/>
                  </a:lnTo>
                  <a:lnTo>
                    <a:pt x="1243" y="1054"/>
                  </a:lnTo>
                  <a:lnTo>
                    <a:pt x="1337" y="998"/>
                  </a:lnTo>
                  <a:lnTo>
                    <a:pt x="1431" y="941"/>
                  </a:lnTo>
                  <a:lnTo>
                    <a:pt x="1487" y="847"/>
                  </a:lnTo>
                  <a:lnTo>
                    <a:pt x="1506" y="753"/>
                  </a:lnTo>
                  <a:lnTo>
                    <a:pt x="1487" y="640"/>
                  </a:lnTo>
                  <a:lnTo>
                    <a:pt x="1468" y="546"/>
                  </a:lnTo>
                  <a:lnTo>
                    <a:pt x="1393" y="433"/>
                  </a:lnTo>
                  <a:lnTo>
                    <a:pt x="1318" y="339"/>
                  </a:lnTo>
                  <a:lnTo>
                    <a:pt x="1205" y="245"/>
                  </a:lnTo>
                  <a:lnTo>
                    <a:pt x="1092" y="170"/>
                  </a:lnTo>
                  <a:lnTo>
                    <a:pt x="942" y="95"/>
                  </a:lnTo>
                  <a:lnTo>
                    <a:pt x="810" y="57"/>
                  </a:lnTo>
                  <a:lnTo>
                    <a:pt x="659" y="19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23" name="Google Shape;6323;p39"/>
            <p:cNvSpPr/>
            <p:nvPr/>
          </p:nvSpPr>
          <p:spPr>
            <a:xfrm>
              <a:off x="3457425" y="791775"/>
              <a:ext cx="8950" cy="6125"/>
            </a:xfrm>
            <a:custGeom>
              <a:avLst/>
              <a:gdLst/>
              <a:ahLst/>
              <a:cxnLst/>
              <a:rect l="l" t="t" r="r" b="b"/>
              <a:pathLst>
                <a:path w="358" h="245" extrusionOk="0">
                  <a:moveTo>
                    <a:pt x="76" y="0"/>
                  </a:moveTo>
                  <a:lnTo>
                    <a:pt x="38" y="19"/>
                  </a:lnTo>
                  <a:lnTo>
                    <a:pt x="0" y="38"/>
                  </a:lnTo>
                  <a:lnTo>
                    <a:pt x="0" y="94"/>
                  </a:lnTo>
                  <a:lnTo>
                    <a:pt x="19" y="132"/>
                  </a:lnTo>
                  <a:lnTo>
                    <a:pt x="76" y="188"/>
                  </a:lnTo>
                  <a:lnTo>
                    <a:pt x="132" y="207"/>
                  </a:lnTo>
                  <a:lnTo>
                    <a:pt x="207" y="245"/>
                  </a:lnTo>
                  <a:lnTo>
                    <a:pt x="282" y="245"/>
                  </a:lnTo>
                  <a:lnTo>
                    <a:pt x="320" y="226"/>
                  </a:lnTo>
                  <a:lnTo>
                    <a:pt x="358" y="188"/>
                  </a:lnTo>
                  <a:lnTo>
                    <a:pt x="358" y="151"/>
                  </a:lnTo>
                  <a:lnTo>
                    <a:pt x="339" y="94"/>
                  </a:lnTo>
                  <a:lnTo>
                    <a:pt x="282" y="56"/>
                  </a:lnTo>
                  <a:lnTo>
                    <a:pt x="226" y="1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24" name="Google Shape;6324;p39"/>
            <p:cNvSpPr/>
            <p:nvPr/>
          </p:nvSpPr>
          <p:spPr>
            <a:xfrm>
              <a:off x="3400500" y="768725"/>
              <a:ext cx="28725" cy="20250"/>
            </a:xfrm>
            <a:custGeom>
              <a:avLst/>
              <a:gdLst/>
              <a:ahLst/>
              <a:cxnLst/>
              <a:rect l="l" t="t" r="r" b="b"/>
              <a:pathLst>
                <a:path w="1149" h="810" extrusionOk="0">
                  <a:moveTo>
                    <a:pt x="95" y="0"/>
                  </a:moveTo>
                  <a:lnTo>
                    <a:pt x="38" y="19"/>
                  </a:lnTo>
                  <a:lnTo>
                    <a:pt x="19" y="57"/>
                  </a:lnTo>
                  <a:lnTo>
                    <a:pt x="1" y="94"/>
                  </a:lnTo>
                  <a:lnTo>
                    <a:pt x="1" y="207"/>
                  </a:lnTo>
                  <a:lnTo>
                    <a:pt x="19" y="339"/>
                  </a:lnTo>
                  <a:lnTo>
                    <a:pt x="57" y="452"/>
                  </a:lnTo>
                  <a:lnTo>
                    <a:pt x="113" y="565"/>
                  </a:lnTo>
                  <a:lnTo>
                    <a:pt x="189" y="659"/>
                  </a:lnTo>
                  <a:lnTo>
                    <a:pt x="302" y="734"/>
                  </a:lnTo>
                  <a:lnTo>
                    <a:pt x="396" y="772"/>
                  </a:lnTo>
                  <a:lnTo>
                    <a:pt x="527" y="809"/>
                  </a:lnTo>
                  <a:lnTo>
                    <a:pt x="772" y="809"/>
                  </a:lnTo>
                  <a:lnTo>
                    <a:pt x="904" y="753"/>
                  </a:lnTo>
                  <a:lnTo>
                    <a:pt x="1035" y="677"/>
                  </a:lnTo>
                  <a:lnTo>
                    <a:pt x="1129" y="565"/>
                  </a:lnTo>
                  <a:lnTo>
                    <a:pt x="1148" y="527"/>
                  </a:lnTo>
                  <a:lnTo>
                    <a:pt x="1148" y="470"/>
                  </a:lnTo>
                  <a:lnTo>
                    <a:pt x="1129" y="433"/>
                  </a:lnTo>
                  <a:lnTo>
                    <a:pt x="1111" y="395"/>
                  </a:lnTo>
                  <a:lnTo>
                    <a:pt x="1073" y="376"/>
                  </a:lnTo>
                  <a:lnTo>
                    <a:pt x="1035" y="376"/>
                  </a:lnTo>
                  <a:lnTo>
                    <a:pt x="979" y="395"/>
                  </a:lnTo>
                  <a:lnTo>
                    <a:pt x="960" y="433"/>
                  </a:lnTo>
                  <a:lnTo>
                    <a:pt x="885" y="508"/>
                  </a:lnTo>
                  <a:lnTo>
                    <a:pt x="772" y="565"/>
                  </a:lnTo>
                  <a:lnTo>
                    <a:pt x="678" y="602"/>
                  </a:lnTo>
                  <a:lnTo>
                    <a:pt x="565" y="583"/>
                  </a:lnTo>
                  <a:lnTo>
                    <a:pt x="490" y="565"/>
                  </a:lnTo>
                  <a:lnTo>
                    <a:pt x="414" y="527"/>
                  </a:lnTo>
                  <a:lnTo>
                    <a:pt x="339" y="489"/>
                  </a:lnTo>
                  <a:lnTo>
                    <a:pt x="302" y="433"/>
                  </a:lnTo>
                  <a:lnTo>
                    <a:pt x="245" y="358"/>
                  </a:lnTo>
                  <a:lnTo>
                    <a:pt x="226" y="282"/>
                  </a:lnTo>
                  <a:lnTo>
                    <a:pt x="208" y="207"/>
                  </a:lnTo>
                  <a:lnTo>
                    <a:pt x="226" y="132"/>
                  </a:lnTo>
                  <a:lnTo>
                    <a:pt x="226" y="75"/>
                  </a:lnTo>
                  <a:lnTo>
                    <a:pt x="208" y="38"/>
                  </a:lnTo>
                  <a:lnTo>
                    <a:pt x="170" y="19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25" name="Google Shape;6325;p39"/>
            <p:cNvSpPr/>
            <p:nvPr/>
          </p:nvSpPr>
          <p:spPr>
            <a:xfrm>
              <a:off x="3392500" y="762600"/>
              <a:ext cx="16025" cy="11775"/>
            </a:xfrm>
            <a:custGeom>
              <a:avLst/>
              <a:gdLst/>
              <a:ahLst/>
              <a:cxnLst/>
              <a:rect l="l" t="t" r="r" b="b"/>
              <a:pathLst>
                <a:path w="641" h="471" extrusionOk="0">
                  <a:moveTo>
                    <a:pt x="471" y="0"/>
                  </a:moveTo>
                  <a:lnTo>
                    <a:pt x="433" y="38"/>
                  </a:lnTo>
                  <a:lnTo>
                    <a:pt x="415" y="76"/>
                  </a:lnTo>
                  <a:lnTo>
                    <a:pt x="415" y="113"/>
                  </a:lnTo>
                  <a:lnTo>
                    <a:pt x="415" y="189"/>
                  </a:lnTo>
                  <a:lnTo>
                    <a:pt x="377" y="226"/>
                  </a:lnTo>
                  <a:lnTo>
                    <a:pt x="339" y="245"/>
                  </a:lnTo>
                  <a:lnTo>
                    <a:pt x="283" y="264"/>
                  </a:lnTo>
                  <a:lnTo>
                    <a:pt x="245" y="245"/>
                  </a:lnTo>
                  <a:lnTo>
                    <a:pt x="208" y="207"/>
                  </a:lnTo>
                  <a:lnTo>
                    <a:pt x="170" y="170"/>
                  </a:lnTo>
                  <a:lnTo>
                    <a:pt x="95" y="170"/>
                  </a:lnTo>
                  <a:lnTo>
                    <a:pt x="57" y="189"/>
                  </a:lnTo>
                  <a:lnTo>
                    <a:pt x="20" y="207"/>
                  </a:lnTo>
                  <a:lnTo>
                    <a:pt x="1" y="264"/>
                  </a:lnTo>
                  <a:lnTo>
                    <a:pt x="1" y="302"/>
                  </a:lnTo>
                  <a:lnTo>
                    <a:pt x="20" y="339"/>
                  </a:lnTo>
                  <a:lnTo>
                    <a:pt x="76" y="396"/>
                  </a:lnTo>
                  <a:lnTo>
                    <a:pt x="132" y="433"/>
                  </a:lnTo>
                  <a:lnTo>
                    <a:pt x="189" y="452"/>
                  </a:lnTo>
                  <a:lnTo>
                    <a:pt x="245" y="471"/>
                  </a:lnTo>
                  <a:lnTo>
                    <a:pt x="415" y="471"/>
                  </a:lnTo>
                  <a:lnTo>
                    <a:pt x="509" y="414"/>
                  </a:lnTo>
                  <a:lnTo>
                    <a:pt x="565" y="339"/>
                  </a:lnTo>
                  <a:lnTo>
                    <a:pt x="622" y="264"/>
                  </a:lnTo>
                  <a:lnTo>
                    <a:pt x="640" y="170"/>
                  </a:lnTo>
                  <a:lnTo>
                    <a:pt x="640" y="76"/>
                  </a:lnTo>
                  <a:lnTo>
                    <a:pt x="622" y="38"/>
                  </a:lnTo>
                  <a:lnTo>
                    <a:pt x="603" y="1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26" name="Google Shape;6326;p39"/>
            <p:cNvSpPr/>
            <p:nvPr/>
          </p:nvSpPr>
          <p:spPr>
            <a:xfrm>
              <a:off x="3424500" y="772000"/>
              <a:ext cx="12250" cy="16025"/>
            </a:xfrm>
            <a:custGeom>
              <a:avLst/>
              <a:gdLst/>
              <a:ahLst/>
              <a:cxnLst/>
              <a:rect l="l" t="t" r="r" b="b"/>
              <a:pathLst>
                <a:path w="490" h="641" extrusionOk="0">
                  <a:moveTo>
                    <a:pt x="169" y="1"/>
                  </a:moveTo>
                  <a:lnTo>
                    <a:pt x="132" y="20"/>
                  </a:lnTo>
                  <a:lnTo>
                    <a:pt x="57" y="95"/>
                  </a:lnTo>
                  <a:lnTo>
                    <a:pt x="19" y="170"/>
                  </a:lnTo>
                  <a:lnTo>
                    <a:pt x="0" y="264"/>
                  </a:lnTo>
                  <a:lnTo>
                    <a:pt x="0" y="358"/>
                  </a:lnTo>
                  <a:lnTo>
                    <a:pt x="19" y="415"/>
                  </a:lnTo>
                  <a:lnTo>
                    <a:pt x="38" y="471"/>
                  </a:lnTo>
                  <a:lnTo>
                    <a:pt x="113" y="565"/>
                  </a:lnTo>
                  <a:lnTo>
                    <a:pt x="226" y="622"/>
                  </a:lnTo>
                  <a:lnTo>
                    <a:pt x="339" y="641"/>
                  </a:lnTo>
                  <a:lnTo>
                    <a:pt x="395" y="641"/>
                  </a:lnTo>
                  <a:lnTo>
                    <a:pt x="433" y="622"/>
                  </a:lnTo>
                  <a:lnTo>
                    <a:pt x="471" y="584"/>
                  </a:lnTo>
                  <a:lnTo>
                    <a:pt x="489" y="546"/>
                  </a:lnTo>
                  <a:lnTo>
                    <a:pt x="489" y="509"/>
                  </a:lnTo>
                  <a:lnTo>
                    <a:pt x="471" y="471"/>
                  </a:lnTo>
                  <a:lnTo>
                    <a:pt x="433" y="434"/>
                  </a:lnTo>
                  <a:lnTo>
                    <a:pt x="395" y="415"/>
                  </a:lnTo>
                  <a:lnTo>
                    <a:pt x="301" y="415"/>
                  </a:lnTo>
                  <a:lnTo>
                    <a:pt x="264" y="396"/>
                  </a:lnTo>
                  <a:lnTo>
                    <a:pt x="226" y="358"/>
                  </a:lnTo>
                  <a:lnTo>
                    <a:pt x="226" y="321"/>
                  </a:lnTo>
                  <a:lnTo>
                    <a:pt x="226" y="245"/>
                  </a:lnTo>
                  <a:lnTo>
                    <a:pt x="264" y="208"/>
                  </a:lnTo>
                  <a:lnTo>
                    <a:pt x="301" y="170"/>
                  </a:lnTo>
                  <a:lnTo>
                    <a:pt x="301" y="132"/>
                  </a:lnTo>
                  <a:lnTo>
                    <a:pt x="301" y="95"/>
                  </a:lnTo>
                  <a:lnTo>
                    <a:pt x="282" y="38"/>
                  </a:lnTo>
                  <a:lnTo>
                    <a:pt x="264" y="20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27" name="Google Shape;6327;p39"/>
            <p:cNvSpPr/>
            <p:nvPr/>
          </p:nvSpPr>
          <p:spPr>
            <a:xfrm>
              <a:off x="3415075" y="692050"/>
              <a:ext cx="19800" cy="14600"/>
            </a:xfrm>
            <a:custGeom>
              <a:avLst/>
              <a:gdLst/>
              <a:ahLst/>
              <a:cxnLst/>
              <a:rect l="l" t="t" r="r" b="b"/>
              <a:pathLst>
                <a:path w="792" h="584" extrusionOk="0">
                  <a:moveTo>
                    <a:pt x="302" y="0"/>
                  </a:moveTo>
                  <a:lnTo>
                    <a:pt x="189" y="19"/>
                  </a:lnTo>
                  <a:lnTo>
                    <a:pt x="95" y="94"/>
                  </a:lnTo>
                  <a:lnTo>
                    <a:pt x="20" y="169"/>
                  </a:lnTo>
                  <a:lnTo>
                    <a:pt x="1" y="207"/>
                  </a:lnTo>
                  <a:lnTo>
                    <a:pt x="1" y="264"/>
                  </a:lnTo>
                  <a:lnTo>
                    <a:pt x="1" y="301"/>
                  </a:lnTo>
                  <a:lnTo>
                    <a:pt x="38" y="320"/>
                  </a:lnTo>
                  <a:lnTo>
                    <a:pt x="76" y="339"/>
                  </a:lnTo>
                  <a:lnTo>
                    <a:pt x="151" y="339"/>
                  </a:lnTo>
                  <a:lnTo>
                    <a:pt x="189" y="301"/>
                  </a:lnTo>
                  <a:lnTo>
                    <a:pt x="227" y="264"/>
                  </a:lnTo>
                  <a:lnTo>
                    <a:pt x="283" y="226"/>
                  </a:lnTo>
                  <a:lnTo>
                    <a:pt x="396" y="226"/>
                  </a:lnTo>
                  <a:lnTo>
                    <a:pt x="471" y="245"/>
                  </a:lnTo>
                  <a:lnTo>
                    <a:pt x="528" y="301"/>
                  </a:lnTo>
                  <a:lnTo>
                    <a:pt x="565" y="376"/>
                  </a:lnTo>
                  <a:lnTo>
                    <a:pt x="565" y="452"/>
                  </a:lnTo>
                  <a:lnTo>
                    <a:pt x="565" y="508"/>
                  </a:lnTo>
                  <a:lnTo>
                    <a:pt x="584" y="546"/>
                  </a:lnTo>
                  <a:lnTo>
                    <a:pt x="622" y="565"/>
                  </a:lnTo>
                  <a:lnTo>
                    <a:pt x="659" y="583"/>
                  </a:lnTo>
                  <a:lnTo>
                    <a:pt x="716" y="583"/>
                  </a:lnTo>
                  <a:lnTo>
                    <a:pt x="753" y="565"/>
                  </a:lnTo>
                  <a:lnTo>
                    <a:pt x="772" y="527"/>
                  </a:lnTo>
                  <a:lnTo>
                    <a:pt x="791" y="489"/>
                  </a:lnTo>
                  <a:lnTo>
                    <a:pt x="791" y="414"/>
                  </a:lnTo>
                  <a:lnTo>
                    <a:pt x="772" y="320"/>
                  </a:lnTo>
                  <a:lnTo>
                    <a:pt x="753" y="245"/>
                  </a:lnTo>
                  <a:lnTo>
                    <a:pt x="716" y="169"/>
                  </a:lnTo>
                  <a:lnTo>
                    <a:pt x="659" y="113"/>
                  </a:lnTo>
                  <a:lnTo>
                    <a:pt x="584" y="57"/>
                  </a:lnTo>
                  <a:lnTo>
                    <a:pt x="509" y="1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28" name="Google Shape;6328;p39"/>
            <p:cNvSpPr/>
            <p:nvPr/>
          </p:nvSpPr>
          <p:spPr>
            <a:xfrm>
              <a:off x="3450375" y="706625"/>
              <a:ext cx="20250" cy="14600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320" y="0"/>
                  </a:moveTo>
                  <a:lnTo>
                    <a:pt x="207" y="19"/>
                  </a:lnTo>
                  <a:lnTo>
                    <a:pt x="113" y="94"/>
                  </a:lnTo>
                  <a:lnTo>
                    <a:pt x="19" y="170"/>
                  </a:lnTo>
                  <a:lnTo>
                    <a:pt x="0" y="207"/>
                  </a:lnTo>
                  <a:lnTo>
                    <a:pt x="0" y="264"/>
                  </a:lnTo>
                  <a:lnTo>
                    <a:pt x="19" y="301"/>
                  </a:lnTo>
                  <a:lnTo>
                    <a:pt x="56" y="320"/>
                  </a:lnTo>
                  <a:lnTo>
                    <a:pt x="94" y="339"/>
                  </a:lnTo>
                  <a:lnTo>
                    <a:pt x="169" y="339"/>
                  </a:lnTo>
                  <a:lnTo>
                    <a:pt x="207" y="301"/>
                  </a:lnTo>
                  <a:lnTo>
                    <a:pt x="245" y="264"/>
                  </a:lnTo>
                  <a:lnTo>
                    <a:pt x="282" y="226"/>
                  </a:lnTo>
                  <a:lnTo>
                    <a:pt x="395" y="226"/>
                  </a:lnTo>
                  <a:lnTo>
                    <a:pt x="489" y="245"/>
                  </a:lnTo>
                  <a:lnTo>
                    <a:pt x="546" y="301"/>
                  </a:lnTo>
                  <a:lnTo>
                    <a:pt x="583" y="377"/>
                  </a:lnTo>
                  <a:lnTo>
                    <a:pt x="583" y="452"/>
                  </a:lnTo>
                  <a:lnTo>
                    <a:pt x="583" y="508"/>
                  </a:lnTo>
                  <a:lnTo>
                    <a:pt x="602" y="546"/>
                  </a:lnTo>
                  <a:lnTo>
                    <a:pt x="621" y="565"/>
                  </a:lnTo>
                  <a:lnTo>
                    <a:pt x="677" y="584"/>
                  </a:lnTo>
                  <a:lnTo>
                    <a:pt x="734" y="584"/>
                  </a:lnTo>
                  <a:lnTo>
                    <a:pt x="753" y="565"/>
                  </a:lnTo>
                  <a:lnTo>
                    <a:pt x="790" y="527"/>
                  </a:lnTo>
                  <a:lnTo>
                    <a:pt x="790" y="490"/>
                  </a:lnTo>
                  <a:lnTo>
                    <a:pt x="809" y="414"/>
                  </a:lnTo>
                  <a:lnTo>
                    <a:pt x="790" y="320"/>
                  </a:lnTo>
                  <a:lnTo>
                    <a:pt x="771" y="245"/>
                  </a:lnTo>
                  <a:lnTo>
                    <a:pt x="715" y="170"/>
                  </a:lnTo>
                  <a:lnTo>
                    <a:pt x="659" y="113"/>
                  </a:lnTo>
                  <a:lnTo>
                    <a:pt x="602" y="57"/>
                  </a:lnTo>
                  <a:lnTo>
                    <a:pt x="527" y="19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29" name="Google Shape;6329;p39"/>
            <p:cNvSpPr/>
            <p:nvPr/>
          </p:nvSpPr>
          <p:spPr>
            <a:xfrm>
              <a:off x="3509150" y="742850"/>
              <a:ext cx="8975" cy="10825"/>
            </a:xfrm>
            <a:custGeom>
              <a:avLst/>
              <a:gdLst/>
              <a:ahLst/>
              <a:cxnLst/>
              <a:rect l="l" t="t" r="r" b="b"/>
              <a:pathLst>
                <a:path w="359" h="433" extrusionOk="0">
                  <a:moveTo>
                    <a:pt x="151" y="0"/>
                  </a:moveTo>
                  <a:lnTo>
                    <a:pt x="114" y="38"/>
                  </a:lnTo>
                  <a:lnTo>
                    <a:pt x="76" y="94"/>
                  </a:lnTo>
                  <a:lnTo>
                    <a:pt x="57" y="170"/>
                  </a:lnTo>
                  <a:lnTo>
                    <a:pt x="20" y="245"/>
                  </a:lnTo>
                  <a:lnTo>
                    <a:pt x="1" y="301"/>
                  </a:lnTo>
                  <a:lnTo>
                    <a:pt x="20" y="358"/>
                  </a:lnTo>
                  <a:lnTo>
                    <a:pt x="57" y="395"/>
                  </a:lnTo>
                  <a:lnTo>
                    <a:pt x="95" y="433"/>
                  </a:lnTo>
                  <a:lnTo>
                    <a:pt x="208" y="433"/>
                  </a:lnTo>
                  <a:lnTo>
                    <a:pt x="246" y="414"/>
                  </a:lnTo>
                  <a:lnTo>
                    <a:pt x="264" y="395"/>
                  </a:lnTo>
                  <a:lnTo>
                    <a:pt x="302" y="358"/>
                  </a:lnTo>
                  <a:lnTo>
                    <a:pt x="321" y="301"/>
                  </a:lnTo>
                  <a:lnTo>
                    <a:pt x="340" y="245"/>
                  </a:lnTo>
                  <a:lnTo>
                    <a:pt x="358" y="188"/>
                  </a:lnTo>
                  <a:lnTo>
                    <a:pt x="358" y="132"/>
                  </a:lnTo>
                  <a:lnTo>
                    <a:pt x="358" y="75"/>
                  </a:lnTo>
                  <a:lnTo>
                    <a:pt x="321" y="3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000000">
                <a:alpha val="17320"/>
              </a:srgbClr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30" name="Google Shape;6330;p39"/>
            <p:cNvSpPr/>
            <p:nvPr/>
          </p:nvSpPr>
          <p:spPr>
            <a:xfrm>
              <a:off x="3485175" y="679350"/>
              <a:ext cx="37650" cy="56450"/>
            </a:xfrm>
            <a:custGeom>
              <a:avLst/>
              <a:gdLst/>
              <a:ahLst/>
              <a:cxnLst/>
              <a:rect l="l" t="t" r="r" b="b"/>
              <a:pathLst>
                <a:path w="1506" h="2258" extrusionOk="0">
                  <a:moveTo>
                    <a:pt x="151" y="0"/>
                  </a:moveTo>
                  <a:lnTo>
                    <a:pt x="94" y="19"/>
                  </a:lnTo>
                  <a:lnTo>
                    <a:pt x="38" y="38"/>
                  </a:lnTo>
                  <a:lnTo>
                    <a:pt x="0" y="75"/>
                  </a:lnTo>
                  <a:lnTo>
                    <a:pt x="0" y="132"/>
                  </a:lnTo>
                  <a:lnTo>
                    <a:pt x="0" y="207"/>
                  </a:lnTo>
                  <a:lnTo>
                    <a:pt x="19" y="245"/>
                  </a:lnTo>
                  <a:lnTo>
                    <a:pt x="76" y="282"/>
                  </a:lnTo>
                  <a:lnTo>
                    <a:pt x="132" y="301"/>
                  </a:lnTo>
                  <a:lnTo>
                    <a:pt x="207" y="320"/>
                  </a:lnTo>
                  <a:lnTo>
                    <a:pt x="395" y="376"/>
                  </a:lnTo>
                  <a:lnTo>
                    <a:pt x="527" y="433"/>
                  </a:lnTo>
                  <a:lnTo>
                    <a:pt x="659" y="508"/>
                  </a:lnTo>
                  <a:lnTo>
                    <a:pt x="791" y="602"/>
                  </a:lnTo>
                  <a:lnTo>
                    <a:pt x="904" y="734"/>
                  </a:lnTo>
                  <a:lnTo>
                    <a:pt x="998" y="866"/>
                  </a:lnTo>
                  <a:lnTo>
                    <a:pt x="1073" y="997"/>
                  </a:lnTo>
                  <a:lnTo>
                    <a:pt x="1129" y="1148"/>
                  </a:lnTo>
                  <a:lnTo>
                    <a:pt x="1167" y="1317"/>
                  </a:lnTo>
                  <a:lnTo>
                    <a:pt x="1205" y="1487"/>
                  </a:lnTo>
                  <a:lnTo>
                    <a:pt x="1205" y="1675"/>
                  </a:lnTo>
                  <a:lnTo>
                    <a:pt x="1205" y="1882"/>
                  </a:lnTo>
                  <a:lnTo>
                    <a:pt x="1186" y="2089"/>
                  </a:lnTo>
                  <a:lnTo>
                    <a:pt x="1205" y="2145"/>
                  </a:lnTo>
                  <a:lnTo>
                    <a:pt x="1223" y="2202"/>
                  </a:lnTo>
                  <a:lnTo>
                    <a:pt x="1261" y="2239"/>
                  </a:lnTo>
                  <a:lnTo>
                    <a:pt x="1317" y="2239"/>
                  </a:lnTo>
                  <a:lnTo>
                    <a:pt x="1336" y="2258"/>
                  </a:lnTo>
                  <a:lnTo>
                    <a:pt x="1393" y="2239"/>
                  </a:lnTo>
                  <a:lnTo>
                    <a:pt x="1430" y="2220"/>
                  </a:lnTo>
                  <a:lnTo>
                    <a:pt x="1468" y="2164"/>
                  </a:lnTo>
                  <a:lnTo>
                    <a:pt x="1487" y="2126"/>
                  </a:lnTo>
                  <a:lnTo>
                    <a:pt x="1506" y="1882"/>
                  </a:lnTo>
                  <a:lnTo>
                    <a:pt x="1506" y="1656"/>
                  </a:lnTo>
                  <a:lnTo>
                    <a:pt x="1487" y="1430"/>
                  </a:lnTo>
                  <a:lnTo>
                    <a:pt x="1449" y="1223"/>
                  </a:lnTo>
                  <a:lnTo>
                    <a:pt x="1412" y="1035"/>
                  </a:lnTo>
                  <a:lnTo>
                    <a:pt x="1336" y="866"/>
                  </a:lnTo>
                  <a:lnTo>
                    <a:pt x="1242" y="696"/>
                  </a:lnTo>
                  <a:lnTo>
                    <a:pt x="1148" y="546"/>
                  </a:lnTo>
                  <a:lnTo>
                    <a:pt x="979" y="395"/>
                  </a:lnTo>
                  <a:lnTo>
                    <a:pt x="828" y="264"/>
                  </a:lnTo>
                  <a:lnTo>
                    <a:pt x="659" y="169"/>
                  </a:lnTo>
                  <a:lnTo>
                    <a:pt x="508" y="94"/>
                  </a:lnTo>
                  <a:lnTo>
                    <a:pt x="377" y="57"/>
                  </a:lnTo>
                  <a:lnTo>
                    <a:pt x="264" y="1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>
                <a:alpha val="17320"/>
              </a:srgbClr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331" name="Google Shape;6331;p39"/>
          <p:cNvGrpSpPr/>
          <p:nvPr/>
        </p:nvGrpSpPr>
        <p:grpSpPr>
          <a:xfrm flipH="1">
            <a:off x="1303323" y="4347931"/>
            <a:ext cx="1372851" cy="1413877"/>
            <a:chOff x="9510325" y="1433925"/>
            <a:chExt cx="913525" cy="940825"/>
          </a:xfrm>
        </p:grpSpPr>
        <p:sp>
          <p:nvSpPr>
            <p:cNvPr id="6332" name="Google Shape;6332;p39"/>
            <p:cNvSpPr/>
            <p:nvPr/>
          </p:nvSpPr>
          <p:spPr>
            <a:xfrm>
              <a:off x="9519275" y="1470150"/>
              <a:ext cx="895650" cy="895650"/>
            </a:xfrm>
            <a:custGeom>
              <a:avLst/>
              <a:gdLst/>
              <a:ahLst/>
              <a:cxnLst/>
              <a:rect l="l" t="t" r="r" b="b"/>
              <a:pathLst>
                <a:path w="35826" h="35826" extrusionOk="0">
                  <a:moveTo>
                    <a:pt x="16878" y="1"/>
                  </a:moveTo>
                  <a:lnTo>
                    <a:pt x="13209" y="8186"/>
                  </a:lnTo>
                  <a:lnTo>
                    <a:pt x="4516" y="5984"/>
                  </a:lnTo>
                  <a:lnTo>
                    <a:pt x="4516" y="5984"/>
                  </a:lnTo>
                  <a:lnTo>
                    <a:pt x="7640" y="13661"/>
                  </a:lnTo>
                  <a:lnTo>
                    <a:pt x="0" y="18948"/>
                  </a:lnTo>
                  <a:lnTo>
                    <a:pt x="8204" y="22617"/>
                  </a:lnTo>
                  <a:lnTo>
                    <a:pt x="5984" y="31310"/>
                  </a:lnTo>
                  <a:lnTo>
                    <a:pt x="14413" y="27980"/>
                  </a:lnTo>
                  <a:lnTo>
                    <a:pt x="18948" y="35826"/>
                  </a:lnTo>
                  <a:lnTo>
                    <a:pt x="22184" y="26757"/>
                  </a:lnTo>
                  <a:lnTo>
                    <a:pt x="31310" y="29842"/>
                  </a:lnTo>
                  <a:lnTo>
                    <a:pt x="27866" y="21093"/>
                  </a:lnTo>
                  <a:lnTo>
                    <a:pt x="35825" y="16878"/>
                  </a:lnTo>
                  <a:lnTo>
                    <a:pt x="27641" y="13209"/>
                  </a:lnTo>
                  <a:lnTo>
                    <a:pt x="29842" y="4517"/>
                  </a:lnTo>
                  <a:lnTo>
                    <a:pt x="21413" y="7885"/>
                  </a:lnTo>
                  <a:lnTo>
                    <a:pt x="168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33" name="Google Shape;6333;p39"/>
            <p:cNvSpPr/>
            <p:nvPr/>
          </p:nvSpPr>
          <p:spPr>
            <a:xfrm>
              <a:off x="9510325" y="1461225"/>
              <a:ext cx="913525" cy="913525"/>
            </a:xfrm>
            <a:custGeom>
              <a:avLst/>
              <a:gdLst/>
              <a:ahLst/>
              <a:cxnLst/>
              <a:rect l="l" t="t" r="r" b="b"/>
              <a:pathLst>
                <a:path w="36541" h="36541" extrusionOk="0">
                  <a:moveTo>
                    <a:pt x="17274" y="1148"/>
                  </a:moveTo>
                  <a:lnTo>
                    <a:pt x="21451" y="8411"/>
                  </a:lnTo>
                  <a:lnTo>
                    <a:pt x="21488" y="8467"/>
                  </a:lnTo>
                  <a:lnTo>
                    <a:pt x="21545" y="8524"/>
                  </a:lnTo>
                  <a:lnTo>
                    <a:pt x="21639" y="8580"/>
                  </a:lnTo>
                  <a:lnTo>
                    <a:pt x="21771" y="8599"/>
                  </a:lnTo>
                  <a:lnTo>
                    <a:pt x="21827" y="8599"/>
                  </a:lnTo>
                  <a:lnTo>
                    <a:pt x="21902" y="8580"/>
                  </a:lnTo>
                  <a:lnTo>
                    <a:pt x="29692" y="5457"/>
                  </a:lnTo>
                  <a:lnTo>
                    <a:pt x="29692" y="5457"/>
                  </a:lnTo>
                  <a:lnTo>
                    <a:pt x="27660" y="13472"/>
                  </a:lnTo>
                  <a:lnTo>
                    <a:pt x="27641" y="13548"/>
                  </a:lnTo>
                  <a:lnTo>
                    <a:pt x="27641" y="13604"/>
                  </a:lnTo>
                  <a:lnTo>
                    <a:pt x="27679" y="13717"/>
                  </a:lnTo>
                  <a:lnTo>
                    <a:pt x="27754" y="13811"/>
                  </a:lnTo>
                  <a:lnTo>
                    <a:pt x="27792" y="13867"/>
                  </a:lnTo>
                  <a:lnTo>
                    <a:pt x="27848" y="13886"/>
                  </a:lnTo>
                  <a:lnTo>
                    <a:pt x="35374" y="17254"/>
                  </a:lnTo>
                  <a:lnTo>
                    <a:pt x="28074" y="21130"/>
                  </a:lnTo>
                  <a:lnTo>
                    <a:pt x="28017" y="21168"/>
                  </a:lnTo>
                  <a:lnTo>
                    <a:pt x="27961" y="21224"/>
                  </a:lnTo>
                  <a:lnTo>
                    <a:pt x="27923" y="21262"/>
                  </a:lnTo>
                  <a:lnTo>
                    <a:pt x="27904" y="21318"/>
                  </a:lnTo>
                  <a:lnTo>
                    <a:pt x="27886" y="21394"/>
                  </a:lnTo>
                  <a:lnTo>
                    <a:pt x="27886" y="21450"/>
                  </a:lnTo>
                  <a:lnTo>
                    <a:pt x="27886" y="21507"/>
                  </a:lnTo>
                  <a:lnTo>
                    <a:pt x="27904" y="21582"/>
                  </a:lnTo>
                  <a:lnTo>
                    <a:pt x="31065" y="29616"/>
                  </a:lnTo>
                  <a:lnTo>
                    <a:pt x="22655" y="26775"/>
                  </a:lnTo>
                  <a:lnTo>
                    <a:pt x="22598" y="26756"/>
                  </a:lnTo>
                  <a:lnTo>
                    <a:pt x="22448" y="26756"/>
                  </a:lnTo>
                  <a:lnTo>
                    <a:pt x="22391" y="26794"/>
                  </a:lnTo>
                  <a:lnTo>
                    <a:pt x="22335" y="26831"/>
                  </a:lnTo>
                  <a:lnTo>
                    <a:pt x="22279" y="26869"/>
                  </a:lnTo>
                  <a:lnTo>
                    <a:pt x="22241" y="26925"/>
                  </a:lnTo>
                  <a:lnTo>
                    <a:pt x="22203" y="26982"/>
                  </a:lnTo>
                  <a:lnTo>
                    <a:pt x="19230" y="35336"/>
                  </a:lnTo>
                  <a:lnTo>
                    <a:pt x="15072" y="28148"/>
                  </a:lnTo>
                  <a:lnTo>
                    <a:pt x="15016" y="28073"/>
                  </a:lnTo>
                  <a:lnTo>
                    <a:pt x="14941" y="28017"/>
                  </a:lnTo>
                  <a:lnTo>
                    <a:pt x="14865" y="27979"/>
                  </a:lnTo>
                  <a:lnTo>
                    <a:pt x="14715" y="27979"/>
                  </a:lnTo>
                  <a:lnTo>
                    <a:pt x="14639" y="27998"/>
                  </a:lnTo>
                  <a:lnTo>
                    <a:pt x="6850" y="31084"/>
                  </a:lnTo>
                  <a:lnTo>
                    <a:pt x="8901" y="23049"/>
                  </a:lnTo>
                  <a:lnTo>
                    <a:pt x="8920" y="22993"/>
                  </a:lnTo>
                  <a:lnTo>
                    <a:pt x="8920" y="22937"/>
                  </a:lnTo>
                  <a:lnTo>
                    <a:pt x="8882" y="22805"/>
                  </a:lnTo>
                  <a:lnTo>
                    <a:pt x="8807" y="22711"/>
                  </a:lnTo>
                  <a:lnTo>
                    <a:pt x="8750" y="22673"/>
                  </a:lnTo>
                  <a:lnTo>
                    <a:pt x="8694" y="22635"/>
                  </a:lnTo>
                  <a:lnTo>
                    <a:pt x="1092" y="19230"/>
                  </a:lnTo>
                  <a:lnTo>
                    <a:pt x="8205" y="14319"/>
                  </a:lnTo>
                  <a:lnTo>
                    <a:pt x="8299" y="14225"/>
                  </a:lnTo>
                  <a:lnTo>
                    <a:pt x="8336" y="14131"/>
                  </a:lnTo>
                  <a:lnTo>
                    <a:pt x="8355" y="14018"/>
                  </a:lnTo>
                  <a:lnTo>
                    <a:pt x="8336" y="13886"/>
                  </a:lnTo>
                  <a:lnTo>
                    <a:pt x="5476" y="6849"/>
                  </a:lnTo>
                  <a:lnTo>
                    <a:pt x="13492" y="8900"/>
                  </a:lnTo>
                  <a:lnTo>
                    <a:pt x="13605" y="8900"/>
                  </a:lnTo>
                  <a:lnTo>
                    <a:pt x="13717" y="8862"/>
                  </a:lnTo>
                  <a:lnTo>
                    <a:pt x="13830" y="8787"/>
                  </a:lnTo>
                  <a:lnTo>
                    <a:pt x="13887" y="8693"/>
                  </a:lnTo>
                  <a:lnTo>
                    <a:pt x="17274" y="1148"/>
                  </a:lnTo>
                  <a:close/>
                  <a:moveTo>
                    <a:pt x="17217" y="0"/>
                  </a:moveTo>
                  <a:lnTo>
                    <a:pt x="17123" y="19"/>
                  </a:lnTo>
                  <a:lnTo>
                    <a:pt x="17029" y="76"/>
                  </a:lnTo>
                  <a:lnTo>
                    <a:pt x="16973" y="132"/>
                  </a:lnTo>
                  <a:lnTo>
                    <a:pt x="16916" y="207"/>
                  </a:lnTo>
                  <a:lnTo>
                    <a:pt x="13360" y="8129"/>
                  </a:lnTo>
                  <a:lnTo>
                    <a:pt x="4968" y="6002"/>
                  </a:lnTo>
                  <a:lnTo>
                    <a:pt x="4874" y="5984"/>
                  </a:lnTo>
                  <a:lnTo>
                    <a:pt x="4780" y="6002"/>
                  </a:lnTo>
                  <a:lnTo>
                    <a:pt x="4686" y="6040"/>
                  </a:lnTo>
                  <a:lnTo>
                    <a:pt x="4611" y="6097"/>
                  </a:lnTo>
                  <a:lnTo>
                    <a:pt x="4554" y="6191"/>
                  </a:lnTo>
                  <a:lnTo>
                    <a:pt x="4536" y="6285"/>
                  </a:lnTo>
                  <a:lnTo>
                    <a:pt x="4517" y="6379"/>
                  </a:lnTo>
                  <a:lnTo>
                    <a:pt x="4554" y="6473"/>
                  </a:lnTo>
                  <a:lnTo>
                    <a:pt x="7565" y="13886"/>
                  </a:lnTo>
                  <a:lnTo>
                    <a:pt x="170" y="19023"/>
                  </a:lnTo>
                  <a:lnTo>
                    <a:pt x="95" y="19079"/>
                  </a:lnTo>
                  <a:lnTo>
                    <a:pt x="39" y="19155"/>
                  </a:lnTo>
                  <a:lnTo>
                    <a:pt x="20" y="19249"/>
                  </a:lnTo>
                  <a:lnTo>
                    <a:pt x="1" y="19343"/>
                  </a:lnTo>
                  <a:lnTo>
                    <a:pt x="39" y="19437"/>
                  </a:lnTo>
                  <a:lnTo>
                    <a:pt x="76" y="19512"/>
                  </a:lnTo>
                  <a:lnTo>
                    <a:pt x="133" y="19587"/>
                  </a:lnTo>
                  <a:lnTo>
                    <a:pt x="227" y="19625"/>
                  </a:lnTo>
                  <a:lnTo>
                    <a:pt x="8148" y="23162"/>
                  </a:lnTo>
                  <a:lnTo>
                    <a:pt x="6003" y="31573"/>
                  </a:lnTo>
                  <a:lnTo>
                    <a:pt x="5984" y="31667"/>
                  </a:lnTo>
                  <a:lnTo>
                    <a:pt x="6003" y="31780"/>
                  </a:lnTo>
                  <a:lnTo>
                    <a:pt x="6041" y="31855"/>
                  </a:lnTo>
                  <a:lnTo>
                    <a:pt x="6116" y="31930"/>
                  </a:lnTo>
                  <a:lnTo>
                    <a:pt x="6191" y="31987"/>
                  </a:lnTo>
                  <a:lnTo>
                    <a:pt x="6285" y="32025"/>
                  </a:lnTo>
                  <a:lnTo>
                    <a:pt x="6379" y="32025"/>
                  </a:lnTo>
                  <a:lnTo>
                    <a:pt x="6474" y="31987"/>
                  </a:lnTo>
                  <a:lnTo>
                    <a:pt x="14621" y="28769"/>
                  </a:lnTo>
                  <a:lnTo>
                    <a:pt x="19005" y="36352"/>
                  </a:lnTo>
                  <a:lnTo>
                    <a:pt x="19061" y="36427"/>
                  </a:lnTo>
                  <a:lnTo>
                    <a:pt x="19136" y="36484"/>
                  </a:lnTo>
                  <a:lnTo>
                    <a:pt x="19212" y="36521"/>
                  </a:lnTo>
                  <a:lnTo>
                    <a:pt x="19306" y="36540"/>
                  </a:lnTo>
                  <a:lnTo>
                    <a:pt x="19343" y="36540"/>
                  </a:lnTo>
                  <a:lnTo>
                    <a:pt x="19437" y="36503"/>
                  </a:lnTo>
                  <a:lnTo>
                    <a:pt x="19532" y="36465"/>
                  </a:lnTo>
                  <a:lnTo>
                    <a:pt x="19588" y="36390"/>
                  </a:lnTo>
                  <a:lnTo>
                    <a:pt x="19644" y="36296"/>
                  </a:lnTo>
                  <a:lnTo>
                    <a:pt x="22768" y="27546"/>
                  </a:lnTo>
                  <a:lnTo>
                    <a:pt x="31555" y="30538"/>
                  </a:lnTo>
                  <a:lnTo>
                    <a:pt x="31649" y="30557"/>
                  </a:lnTo>
                  <a:lnTo>
                    <a:pt x="31762" y="30538"/>
                  </a:lnTo>
                  <a:lnTo>
                    <a:pt x="31837" y="30500"/>
                  </a:lnTo>
                  <a:lnTo>
                    <a:pt x="31931" y="30444"/>
                  </a:lnTo>
                  <a:lnTo>
                    <a:pt x="31987" y="30369"/>
                  </a:lnTo>
                  <a:lnTo>
                    <a:pt x="32025" y="30275"/>
                  </a:lnTo>
                  <a:lnTo>
                    <a:pt x="32025" y="30162"/>
                  </a:lnTo>
                  <a:lnTo>
                    <a:pt x="32006" y="30068"/>
                  </a:lnTo>
                  <a:lnTo>
                    <a:pt x="28676" y="21619"/>
                  </a:lnTo>
                  <a:lnTo>
                    <a:pt x="36353" y="17555"/>
                  </a:lnTo>
                  <a:lnTo>
                    <a:pt x="36428" y="17480"/>
                  </a:lnTo>
                  <a:lnTo>
                    <a:pt x="36484" y="17405"/>
                  </a:lnTo>
                  <a:lnTo>
                    <a:pt x="36522" y="17329"/>
                  </a:lnTo>
                  <a:lnTo>
                    <a:pt x="36541" y="17217"/>
                  </a:lnTo>
                  <a:lnTo>
                    <a:pt x="36522" y="17123"/>
                  </a:lnTo>
                  <a:lnTo>
                    <a:pt x="36484" y="17028"/>
                  </a:lnTo>
                  <a:lnTo>
                    <a:pt x="36409" y="16972"/>
                  </a:lnTo>
                  <a:lnTo>
                    <a:pt x="36334" y="16916"/>
                  </a:lnTo>
                  <a:lnTo>
                    <a:pt x="28412" y="13359"/>
                  </a:lnTo>
                  <a:lnTo>
                    <a:pt x="30539" y="4968"/>
                  </a:lnTo>
                  <a:lnTo>
                    <a:pt x="30557" y="4874"/>
                  </a:lnTo>
                  <a:lnTo>
                    <a:pt x="30539" y="4761"/>
                  </a:lnTo>
                  <a:lnTo>
                    <a:pt x="30501" y="4685"/>
                  </a:lnTo>
                  <a:lnTo>
                    <a:pt x="30445" y="4610"/>
                  </a:lnTo>
                  <a:lnTo>
                    <a:pt x="30350" y="4554"/>
                  </a:lnTo>
                  <a:lnTo>
                    <a:pt x="30256" y="4516"/>
                  </a:lnTo>
                  <a:lnTo>
                    <a:pt x="30162" y="4516"/>
                  </a:lnTo>
                  <a:lnTo>
                    <a:pt x="30068" y="4554"/>
                  </a:lnTo>
                  <a:lnTo>
                    <a:pt x="21921" y="7809"/>
                  </a:lnTo>
                  <a:lnTo>
                    <a:pt x="17537" y="188"/>
                  </a:lnTo>
                  <a:lnTo>
                    <a:pt x="17481" y="113"/>
                  </a:lnTo>
                  <a:lnTo>
                    <a:pt x="17405" y="57"/>
                  </a:lnTo>
                  <a:lnTo>
                    <a:pt x="17311" y="19"/>
                  </a:lnTo>
                  <a:lnTo>
                    <a:pt x="172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34" name="Google Shape;6334;p39"/>
            <p:cNvSpPr/>
            <p:nvPr/>
          </p:nvSpPr>
          <p:spPr>
            <a:xfrm>
              <a:off x="9519275" y="1442875"/>
              <a:ext cx="894700" cy="897050"/>
            </a:xfrm>
            <a:custGeom>
              <a:avLst/>
              <a:gdLst/>
              <a:ahLst/>
              <a:cxnLst/>
              <a:rect l="l" t="t" r="r" b="b"/>
              <a:pathLst>
                <a:path w="35788" h="35882" extrusionOk="0">
                  <a:moveTo>
                    <a:pt x="17104" y="0"/>
                  </a:moveTo>
                  <a:lnTo>
                    <a:pt x="13134" y="7677"/>
                  </a:lnTo>
                  <a:lnTo>
                    <a:pt x="3895" y="6793"/>
                  </a:lnTo>
                  <a:lnTo>
                    <a:pt x="7865" y="14413"/>
                  </a:lnTo>
                  <a:lnTo>
                    <a:pt x="0" y="19907"/>
                  </a:lnTo>
                  <a:lnTo>
                    <a:pt x="6868" y="22654"/>
                  </a:lnTo>
                  <a:lnTo>
                    <a:pt x="5476" y="32457"/>
                  </a:lnTo>
                  <a:lnTo>
                    <a:pt x="13849" y="27979"/>
                  </a:lnTo>
                  <a:lnTo>
                    <a:pt x="18289" y="35882"/>
                  </a:lnTo>
                  <a:lnTo>
                    <a:pt x="21638" y="26850"/>
                  </a:lnTo>
                  <a:lnTo>
                    <a:pt x="30726" y="30049"/>
                  </a:lnTo>
                  <a:lnTo>
                    <a:pt x="27998" y="21789"/>
                  </a:lnTo>
                  <a:lnTo>
                    <a:pt x="35788" y="17650"/>
                  </a:lnTo>
                  <a:lnTo>
                    <a:pt x="27245" y="13360"/>
                  </a:lnTo>
                  <a:lnTo>
                    <a:pt x="29992" y="5288"/>
                  </a:lnTo>
                  <a:lnTo>
                    <a:pt x="21450" y="7395"/>
                  </a:lnTo>
                  <a:lnTo>
                    <a:pt x="17104" y="0"/>
                  </a:lnTo>
                  <a:close/>
                </a:path>
              </a:pathLst>
            </a:custGeom>
            <a:solidFill>
              <a:srgbClr val="FFC13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35" name="Google Shape;6335;p39"/>
            <p:cNvSpPr/>
            <p:nvPr/>
          </p:nvSpPr>
          <p:spPr>
            <a:xfrm>
              <a:off x="9510325" y="1433925"/>
              <a:ext cx="912600" cy="914950"/>
            </a:xfrm>
            <a:custGeom>
              <a:avLst/>
              <a:gdLst/>
              <a:ahLst/>
              <a:cxnLst/>
              <a:rect l="l" t="t" r="r" b="b"/>
              <a:pathLst>
                <a:path w="36504" h="36598" extrusionOk="0">
                  <a:moveTo>
                    <a:pt x="17481" y="1092"/>
                  </a:moveTo>
                  <a:lnTo>
                    <a:pt x="21507" y="7941"/>
                  </a:lnTo>
                  <a:lnTo>
                    <a:pt x="21582" y="8016"/>
                  </a:lnTo>
                  <a:lnTo>
                    <a:pt x="21676" y="8073"/>
                  </a:lnTo>
                  <a:lnTo>
                    <a:pt x="21771" y="8110"/>
                  </a:lnTo>
                  <a:lnTo>
                    <a:pt x="21902" y="8092"/>
                  </a:lnTo>
                  <a:lnTo>
                    <a:pt x="29805" y="6135"/>
                  </a:lnTo>
                  <a:lnTo>
                    <a:pt x="27265" y="13605"/>
                  </a:lnTo>
                  <a:lnTo>
                    <a:pt x="27246" y="13680"/>
                  </a:lnTo>
                  <a:lnTo>
                    <a:pt x="27246" y="13736"/>
                  </a:lnTo>
                  <a:lnTo>
                    <a:pt x="27265" y="13868"/>
                  </a:lnTo>
                  <a:lnTo>
                    <a:pt x="27340" y="13962"/>
                  </a:lnTo>
                  <a:lnTo>
                    <a:pt x="27378" y="14000"/>
                  </a:lnTo>
                  <a:lnTo>
                    <a:pt x="27434" y="14037"/>
                  </a:lnTo>
                  <a:lnTo>
                    <a:pt x="35374" y="18008"/>
                  </a:lnTo>
                  <a:lnTo>
                    <a:pt x="28187" y="21827"/>
                  </a:lnTo>
                  <a:lnTo>
                    <a:pt x="28130" y="21865"/>
                  </a:lnTo>
                  <a:lnTo>
                    <a:pt x="28093" y="21902"/>
                  </a:lnTo>
                  <a:lnTo>
                    <a:pt x="28017" y="22015"/>
                  </a:lnTo>
                  <a:lnTo>
                    <a:pt x="27999" y="22128"/>
                  </a:lnTo>
                  <a:lnTo>
                    <a:pt x="27999" y="22185"/>
                  </a:lnTo>
                  <a:lnTo>
                    <a:pt x="28017" y="22260"/>
                  </a:lnTo>
                  <a:lnTo>
                    <a:pt x="30520" y="29824"/>
                  </a:lnTo>
                  <a:lnTo>
                    <a:pt x="30520" y="29824"/>
                  </a:lnTo>
                  <a:lnTo>
                    <a:pt x="22109" y="26870"/>
                  </a:lnTo>
                  <a:lnTo>
                    <a:pt x="22034" y="26851"/>
                  </a:lnTo>
                  <a:lnTo>
                    <a:pt x="21978" y="26851"/>
                  </a:lnTo>
                  <a:lnTo>
                    <a:pt x="21902" y="26870"/>
                  </a:lnTo>
                  <a:lnTo>
                    <a:pt x="21846" y="26889"/>
                  </a:lnTo>
                  <a:lnTo>
                    <a:pt x="21789" y="26926"/>
                  </a:lnTo>
                  <a:lnTo>
                    <a:pt x="21733" y="26964"/>
                  </a:lnTo>
                  <a:lnTo>
                    <a:pt x="21695" y="27020"/>
                  </a:lnTo>
                  <a:lnTo>
                    <a:pt x="21658" y="27077"/>
                  </a:lnTo>
                  <a:lnTo>
                    <a:pt x="18591" y="35393"/>
                  </a:lnTo>
                  <a:lnTo>
                    <a:pt x="14508" y="28168"/>
                  </a:lnTo>
                  <a:lnTo>
                    <a:pt x="14451" y="28093"/>
                  </a:lnTo>
                  <a:lnTo>
                    <a:pt x="14376" y="28036"/>
                  </a:lnTo>
                  <a:lnTo>
                    <a:pt x="14301" y="27999"/>
                  </a:lnTo>
                  <a:lnTo>
                    <a:pt x="14207" y="27980"/>
                  </a:lnTo>
                  <a:lnTo>
                    <a:pt x="14113" y="27999"/>
                  </a:lnTo>
                  <a:lnTo>
                    <a:pt x="14037" y="28017"/>
                  </a:lnTo>
                  <a:lnTo>
                    <a:pt x="6285" y="32176"/>
                  </a:lnTo>
                  <a:lnTo>
                    <a:pt x="7584" y="23069"/>
                  </a:lnTo>
                  <a:lnTo>
                    <a:pt x="7584" y="22937"/>
                  </a:lnTo>
                  <a:lnTo>
                    <a:pt x="7546" y="22843"/>
                  </a:lnTo>
                  <a:lnTo>
                    <a:pt x="7471" y="22749"/>
                  </a:lnTo>
                  <a:lnTo>
                    <a:pt x="7358" y="22693"/>
                  </a:lnTo>
                  <a:lnTo>
                    <a:pt x="1092" y="20190"/>
                  </a:lnTo>
                  <a:lnTo>
                    <a:pt x="8430" y="15053"/>
                  </a:lnTo>
                  <a:lnTo>
                    <a:pt x="8487" y="15016"/>
                  </a:lnTo>
                  <a:lnTo>
                    <a:pt x="8524" y="14959"/>
                  </a:lnTo>
                  <a:lnTo>
                    <a:pt x="8581" y="14847"/>
                  </a:lnTo>
                  <a:lnTo>
                    <a:pt x="8581" y="14715"/>
                  </a:lnTo>
                  <a:lnTo>
                    <a:pt x="8562" y="14658"/>
                  </a:lnTo>
                  <a:lnTo>
                    <a:pt x="8543" y="14602"/>
                  </a:lnTo>
                  <a:lnTo>
                    <a:pt x="4874" y="7584"/>
                  </a:lnTo>
                  <a:lnTo>
                    <a:pt x="13454" y="8393"/>
                  </a:lnTo>
                  <a:lnTo>
                    <a:pt x="13567" y="8393"/>
                  </a:lnTo>
                  <a:lnTo>
                    <a:pt x="13661" y="8355"/>
                  </a:lnTo>
                  <a:lnTo>
                    <a:pt x="13736" y="8280"/>
                  </a:lnTo>
                  <a:lnTo>
                    <a:pt x="13793" y="8205"/>
                  </a:lnTo>
                  <a:lnTo>
                    <a:pt x="17481" y="1092"/>
                  </a:lnTo>
                  <a:close/>
                  <a:moveTo>
                    <a:pt x="17443" y="1"/>
                  </a:moveTo>
                  <a:lnTo>
                    <a:pt x="17349" y="20"/>
                  </a:lnTo>
                  <a:lnTo>
                    <a:pt x="17274" y="57"/>
                  </a:lnTo>
                  <a:lnTo>
                    <a:pt x="17198" y="114"/>
                  </a:lnTo>
                  <a:lnTo>
                    <a:pt x="17142" y="189"/>
                  </a:lnTo>
                  <a:lnTo>
                    <a:pt x="13285" y="7659"/>
                  </a:lnTo>
                  <a:lnTo>
                    <a:pt x="4291" y="6812"/>
                  </a:lnTo>
                  <a:lnTo>
                    <a:pt x="4197" y="6812"/>
                  </a:lnTo>
                  <a:lnTo>
                    <a:pt x="4103" y="6831"/>
                  </a:lnTo>
                  <a:lnTo>
                    <a:pt x="4027" y="6887"/>
                  </a:lnTo>
                  <a:lnTo>
                    <a:pt x="3952" y="6963"/>
                  </a:lnTo>
                  <a:lnTo>
                    <a:pt x="3915" y="7057"/>
                  </a:lnTo>
                  <a:lnTo>
                    <a:pt x="3896" y="7132"/>
                  </a:lnTo>
                  <a:lnTo>
                    <a:pt x="3915" y="7226"/>
                  </a:lnTo>
                  <a:lnTo>
                    <a:pt x="3933" y="7320"/>
                  </a:lnTo>
                  <a:lnTo>
                    <a:pt x="7772" y="14658"/>
                  </a:lnTo>
                  <a:lnTo>
                    <a:pt x="151" y="19983"/>
                  </a:lnTo>
                  <a:lnTo>
                    <a:pt x="76" y="20040"/>
                  </a:lnTo>
                  <a:lnTo>
                    <a:pt x="20" y="20134"/>
                  </a:lnTo>
                  <a:lnTo>
                    <a:pt x="1" y="20209"/>
                  </a:lnTo>
                  <a:lnTo>
                    <a:pt x="1" y="20322"/>
                  </a:lnTo>
                  <a:lnTo>
                    <a:pt x="20" y="20416"/>
                  </a:lnTo>
                  <a:lnTo>
                    <a:pt x="76" y="20491"/>
                  </a:lnTo>
                  <a:lnTo>
                    <a:pt x="133" y="20548"/>
                  </a:lnTo>
                  <a:lnTo>
                    <a:pt x="227" y="20604"/>
                  </a:lnTo>
                  <a:lnTo>
                    <a:pt x="6850" y="23238"/>
                  </a:lnTo>
                  <a:lnTo>
                    <a:pt x="5476" y="32759"/>
                  </a:lnTo>
                  <a:lnTo>
                    <a:pt x="5476" y="32853"/>
                  </a:lnTo>
                  <a:lnTo>
                    <a:pt x="5514" y="32947"/>
                  </a:lnTo>
                  <a:lnTo>
                    <a:pt x="5552" y="33041"/>
                  </a:lnTo>
                  <a:lnTo>
                    <a:pt x="5627" y="33098"/>
                  </a:lnTo>
                  <a:lnTo>
                    <a:pt x="5721" y="33154"/>
                  </a:lnTo>
                  <a:lnTo>
                    <a:pt x="5815" y="33173"/>
                  </a:lnTo>
                  <a:lnTo>
                    <a:pt x="5909" y="33154"/>
                  </a:lnTo>
                  <a:lnTo>
                    <a:pt x="6003" y="33135"/>
                  </a:lnTo>
                  <a:lnTo>
                    <a:pt x="14056" y="28808"/>
                  </a:lnTo>
                  <a:lnTo>
                    <a:pt x="18346" y="36409"/>
                  </a:lnTo>
                  <a:lnTo>
                    <a:pt x="18403" y="36485"/>
                  </a:lnTo>
                  <a:lnTo>
                    <a:pt x="18478" y="36541"/>
                  </a:lnTo>
                  <a:lnTo>
                    <a:pt x="18553" y="36579"/>
                  </a:lnTo>
                  <a:lnTo>
                    <a:pt x="18647" y="36597"/>
                  </a:lnTo>
                  <a:lnTo>
                    <a:pt x="18685" y="36597"/>
                  </a:lnTo>
                  <a:lnTo>
                    <a:pt x="18779" y="36579"/>
                  </a:lnTo>
                  <a:lnTo>
                    <a:pt x="18873" y="36522"/>
                  </a:lnTo>
                  <a:lnTo>
                    <a:pt x="18929" y="36447"/>
                  </a:lnTo>
                  <a:lnTo>
                    <a:pt x="18986" y="36372"/>
                  </a:lnTo>
                  <a:lnTo>
                    <a:pt x="22203" y="27660"/>
                  </a:lnTo>
                  <a:lnTo>
                    <a:pt x="30953" y="30727"/>
                  </a:lnTo>
                  <a:lnTo>
                    <a:pt x="31065" y="30765"/>
                  </a:lnTo>
                  <a:lnTo>
                    <a:pt x="31160" y="30746"/>
                  </a:lnTo>
                  <a:lnTo>
                    <a:pt x="31254" y="30708"/>
                  </a:lnTo>
                  <a:lnTo>
                    <a:pt x="31329" y="30652"/>
                  </a:lnTo>
                  <a:lnTo>
                    <a:pt x="31385" y="30576"/>
                  </a:lnTo>
                  <a:lnTo>
                    <a:pt x="31423" y="30482"/>
                  </a:lnTo>
                  <a:lnTo>
                    <a:pt x="31423" y="30388"/>
                  </a:lnTo>
                  <a:lnTo>
                    <a:pt x="31404" y="30294"/>
                  </a:lnTo>
                  <a:lnTo>
                    <a:pt x="28789" y="22316"/>
                  </a:lnTo>
                  <a:lnTo>
                    <a:pt x="36315" y="18309"/>
                  </a:lnTo>
                  <a:lnTo>
                    <a:pt x="36390" y="18252"/>
                  </a:lnTo>
                  <a:lnTo>
                    <a:pt x="36447" y="18177"/>
                  </a:lnTo>
                  <a:lnTo>
                    <a:pt x="36484" y="18102"/>
                  </a:lnTo>
                  <a:lnTo>
                    <a:pt x="36503" y="18008"/>
                  </a:lnTo>
                  <a:lnTo>
                    <a:pt x="36484" y="17895"/>
                  </a:lnTo>
                  <a:lnTo>
                    <a:pt x="36447" y="17819"/>
                  </a:lnTo>
                  <a:lnTo>
                    <a:pt x="36390" y="17744"/>
                  </a:lnTo>
                  <a:lnTo>
                    <a:pt x="36315" y="17688"/>
                  </a:lnTo>
                  <a:lnTo>
                    <a:pt x="28036" y="13548"/>
                  </a:lnTo>
                  <a:lnTo>
                    <a:pt x="30689" y="5759"/>
                  </a:lnTo>
                  <a:lnTo>
                    <a:pt x="30708" y="5664"/>
                  </a:lnTo>
                  <a:lnTo>
                    <a:pt x="30689" y="5570"/>
                  </a:lnTo>
                  <a:lnTo>
                    <a:pt x="30670" y="5476"/>
                  </a:lnTo>
                  <a:lnTo>
                    <a:pt x="30614" y="5401"/>
                  </a:lnTo>
                  <a:lnTo>
                    <a:pt x="30539" y="5345"/>
                  </a:lnTo>
                  <a:lnTo>
                    <a:pt x="30445" y="5307"/>
                  </a:lnTo>
                  <a:lnTo>
                    <a:pt x="30369" y="5288"/>
                  </a:lnTo>
                  <a:lnTo>
                    <a:pt x="30275" y="5307"/>
                  </a:lnTo>
                  <a:lnTo>
                    <a:pt x="21978" y="7339"/>
                  </a:lnTo>
                  <a:lnTo>
                    <a:pt x="17763" y="170"/>
                  </a:lnTo>
                  <a:lnTo>
                    <a:pt x="17706" y="95"/>
                  </a:lnTo>
                  <a:lnTo>
                    <a:pt x="17631" y="39"/>
                  </a:lnTo>
                  <a:lnTo>
                    <a:pt x="17537" y="20"/>
                  </a:lnTo>
                  <a:lnTo>
                    <a:pt x="174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36" name="Google Shape;6336;p39"/>
            <p:cNvSpPr/>
            <p:nvPr/>
          </p:nvSpPr>
          <p:spPr>
            <a:xfrm>
              <a:off x="9844775" y="1752400"/>
              <a:ext cx="107275" cy="181575"/>
            </a:xfrm>
            <a:custGeom>
              <a:avLst/>
              <a:gdLst/>
              <a:ahLst/>
              <a:cxnLst/>
              <a:rect l="l" t="t" r="r" b="b"/>
              <a:pathLst>
                <a:path w="4291" h="7263" extrusionOk="0">
                  <a:moveTo>
                    <a:pt x="2334" y="0"/>
                  </a:moveTo>
                  <a:lnTo>
                    <a:pt x="2146" y="19"/>
                  </a:lnTo>
                  <a:lnTo>
                    <a:pt x="1976" y="57"/>
                  </a:lnTo>
                  <a:lnTo>
                    <a:pt x="1807" y="113"/>
                  </a:lnTo>
                  <a:lnTo>
                    <a:pt x="1638" y="169"/>
                  </a:lnTo>
                  <a:lnTo>
                    <a:pt x="1487" y="264"/>
                  </a:lnTo>
                  <a:lnTo>
                    <a:pt x="1337" y="358"/>
                  </a:lnTo>
                  <a:lnTo>
                    <a:pt x="1186" y="471"/>
                  </a:lnTo>
                  <a:lnTo>
                    <a:pt x="1054" y="583"/>
                  </a:lnTo>
                  <a:lnTo>
                    <a:pt x="942" y="734"/>
                  </a:lnTo>
                  <a:lnTo>
                    <a:pt x="848" y="866"/>
                  </a:lnTo>
                  <a:lnTo>
                    <a:pt x="753" y="1035"/>
                  </a:lnTo>
                  <a:lnTo>
                    <a:pt x="678" y="1204"/>
                  </a:lnTo>
                  <a:lnTo>
                    <a:pt x="622" y="1374"/>
                  </a:lnTo>
                  <a:lnTo>
                    <a:pt x="584" y="1562"/>
                  </a:lnTo>
                  <a:lnTo>
                    <a:pt x="20" y="5118"/>
                  </a:lnTo>
                  <a:lnTo>
                    <a:pt x="1" y="5306"/>
                  </a:lnTo>
                  <a:lnTo>
                    <a:pt x="1" y="5494"/>
                  </a:lnTo>
                  <a:lnTo>
                    <a:pt x="20" y="5682"/>
                  </a:lnTo>
                  <a:lnTo>
                    <a:pt x="57" y="5852"/>
                  </a:lnTo>
                  <a:lnTo>
                    <a:pt x="95" y="6021"/>
                  </a:lnTo>
                  <a:lnTo>
                    <a:pt x="170" y="6190"/>
                  </a:lnTo>
                  <a:lnTo>
                    <a:pt x="245" y="6360"/>
                  </a:lnTo>
                  <a:lnTo>
                    <a:pt x="358" y="6510"/>
                  </a:lnTo>
                  <a:lnTo>
                    <a:pt x="471" y="6642"/>
                  </a:lnTo>
                  <a:lnTo>
                    <a:pt x="584" y="6774"/>
                  </a:lnTo>
                  <a:lnTo>
                    <a:pt x="716" y="6887"/>
                  </a:lnTo>
                  <a:lnTo>
                    <a:pt x="866" y="6981"/>
                  </a:lnTo>
                  <a:lnTo>
                    <a:pt x="1036" y="7075"/>
                  </a:lnTo>
                  <a:lnTo>
                    <a:pt x="1205" y="7150"/>
                  </a:lnTo>
                  <a:lnTo>
                    <a:pt x="1374" y="7207"/>
                  </a:lnTo>
                  <a:lnTo>
                    <a:pt x="1563" y="7244"/>
                  </a:lnTo>
                  <a:lnTo>
                    <a:pt x="1751" y="7263"/>
                  </a:lnTo>
                  <a:lnTo>
                    <a:pt x="1939" y="7263"/>
                  </a:lnTo>
                  <a:lnTo>
                    <a:pt x="2127" y="7244"/>
                  </a:lnTo>
                  <a:lnTo>
                    <a:pt x="2296" y="7207"/>
                  </a:lnTo>
                  <a:lnTo>
                    <a:pt x="2484" y="7169"/>
                  </a:lnTo>
                  <a:lnTo>
                    <a:pt x="2635" y="7094"/>
                  </a:lnTo>
                  <a:lnTo>
                    <a:pt x="2804" y="7018"/>
                  </a:lnTo>
                  <a:lnTo>
                    <a:pt x="2955" y="6924"/>
                  </a:lnTo>
                  <a:lnTo>
                    <a:pt x="3087" y="6811"/>
                  </a:lnTo>
                  <a:lnTo>
                    <a:pt x="3218" y="6680"/>
                  </a:lnTo>
                  <a:lnTo>
                    <a:pt x="3331" y="6548"/>
                  </a:lnTo>
                  <a:lnTo>
                    <a:pt x="3444" y="6397"/>
                  </a:lnTo>
                  <a:lnTo>
                    <a:pt x="3519" y="6228"/>
                  </a:lnTo>
                  <a:lnTo>
                    <a:pt x="3595" y="6059"/>
                  </a:lnTo>
                  <a:lnTo>
                    <a:pt x="3651" y="5889"/>
                  </a:lnTo>
                  <a:lnTo>
                    <a:pt x="3689" y="5701"/>
                  </a:lnTo>
                  <a:lnTo>
                    <a:pt x="4253" y="2145"/>
                  </a:lnTo>
                  <a:lnTo>
                    <a:pt x="4272" y="1957"/>
                  </a:lnTo>
                  <a:lnTo>
                    <a:pt x="4291" y="1769"/>
                  </a:lnTo>
                  <a:lnTo>
                    <a:pt x="4272" y="1599"/>
                  </a:lnTo>
                  <a:lnTo>
                    <a:pt x="4234" y="1411"/>
                  </a:lnTo>
                  <a:lnTo>
                    <a:pt x="4178" y="1242"/>
                  </a:lnTo>
                  <a:lnTo>
                    <a:pt x="4103" y="1073"/>
                  </a:lnTo>
                  <a:lnTo>
                    <a:pt x="4027" y="922"/>
                  </a:lnTo>
                  <a:lnTo>
                    <a:pt x="3933" y="772"/>
                  </a:lnTo>
                  <a:lnTo>
                    <a:pt x="3820" y="621"/>
                  </a:lnTo>
                  <a:lnTo>
                    <a:pt x="3689" y="508"/>
                  </a:lnTo>
                  <a:lnTo>
                    <a:pt x="3557" y="376"/>
                  </a:lnTo>
                  <a:lnTo>
                    <a:pt x="3406" y="282"/>
                  </a:lnTo>
                  <a:lnTo>
                    <a:pt x="3256" y="188"/>
                  </a:lnTo>
                  <a:lnTo>
                    <a:pt x="3087" y="113"/>
                  </a:lnTo>
                  <a:lnTo>
                    <a:pt x="2898" y="57"/>
                  </a:lnTo>
                  <a:lnTo>
                    <a:pt x="2710" y="19"/>
                  </a:lnTo>
                  <a:lnTo>
                    <a:pt x="2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37" name="Google Shape;6337;p39"/>
            <p:cNvSpPr/>
            <p:nvPr/>
          </p:nvSpPr>
          <p:spPr>
            <a:xfrm>
              <a:off x="9835850" y="1743450"/>
              <a:ext cx="124675" cy="199475"/>
            </a:xfrm>
            <a:custGeom>
              <a:avLst/>
              <a:gdLst/>
              <a:ahLst/>
              <a:cxnLst/>
              <a:rect l="l" t="t" r="r" b="b"/>
              <a:pathLst>
                <a:path w="4987" h="7979" extrusionOk="0">
                  <a:moveTo>
                    <a:pt x="2785" y="716"/>
                  </a:moveTo>
                  <a:lnTo>
                    <a:pt x="3011" y="734"/>
                  </a:lnTo>
                  <a:lnTo>
                    <a:pt x="3161" y="753"/>
                  </a:lnTo>
                  <a:lnTo>
                    <a:pt x="3312" y="810"/>
                  </a:lnTo>
                  <a:lnTo>
                    <a:pt x="3444" y="866"/>
                  </a:lnTo>
                  <a:lnTo>
                    <a:pt x="3575" y="941"/>
                  </a:lnTo>
                  <a:lnTo>
                    <a:pt x="3688" y="1017"/>
                  </a:lnTo>
                  <a:lnTo>
                    <a:pt x="3801" y="1111"/>
                  </a:lnTo>
                  <a:lnTo>
                    <a:pt x="3914" y="1224"/>
                  </a:lnTo>
                  <a:lnTo>
                    <a:pt x="3989" y="1337"/>
                  </a:lnTo>
                  <a:lnTo>
                    <a:pt x="4083" y="1449"/>
                  </a:lnTo>
                  <a:lnTo>
                    <a:pt x="4140" y="1581"/>
                  </a:lnTo>
                  <a:lnTo>
                    <a:pt x="4196" y="1713"/>
                  </a:lnTo>
                  <a:lnTo>
                    <a:pt x="4234" y="1863"/>
                  </a:lnTo>
                  <a:lnTo>
                    <a:pt x="4271" y="1995"/>
                  </a:lnTo>
                  <a:lnTo>
                    <a:pt x="4290" y="2146"/>
                  </a:lnTo>
                  <a:lnTo>
                    <a:pt x="4290" y="2296"/>
                  </a:lnTo>
                  <a:lnTo>
                    <a:pt x="4271" y="2447"/>
                  </a:lnTo>
                  <a:lnTo>
                    <a:pt x="3707" y="6003"/>
                  </a:lnTo>
                  <a:lnTo>
                    <a:pt x="3669" y="6153"/>
                  </a:lnTo>
                  <a:lnTo>
                    <a:pt x="3632" y="6285"/>
                  </a:lnTo>
                  <a:lnTo>
                    <a:pt x="3575" y="6436"/>
                  </a:lnTo>
                  <a:lnTo>
                    <a:pt x="3500" y="6548"/>
                  </a:lnTo>
                  <a:lnTo>
                    <a:pt x="3425" y="6680"/>
                  </a:lnTo>
                  <a:lnTo>
                    <a:pt x="3331" y="6793"/>
                  </a:lnTo>
                  <a:lnTo>
                    <a:pt x="3218" y="6887"/>
                  </a:lnTo>
                  <a:lnTo>
                    <a:pt x="3105" y="6981"/>
                  </a:lnTo>
                  <a:lnTo>
                    <a:pt x="2973" y="7075"/>
                  </a:lnTo>
                  <a:lnTo>
                    <a:pt x="2841" y="7132"/>
                  </a:lnTo>
                  <a:lnTo>
                    <a:pt x="2710" y="7188"/>
                  </a:lnTo>
                  <a:lnTo>
                    <a:pt x="2559" y="7226"/>
                  </a:lnTo>
                  <a:lnTo>
                    <a:pt x="2428" y="7263"/>
                  </a:lnTo>
                  <a:lnTo>
                    <a:pt x="1976" y="7263"/>
                  </a:lnTo>
                  <a:lnTo>
                    <a:pt x="1825" y="7226"/>
                  </a:lnTo>
                  <a:lnTo>
                    <a:pt x="1675" y="7169"/>
                  </a:lnTo>
                  <a:lnTo>
                    <a:pt x="1543" y="7113"/>
                  </a:lnTo>
                  <a:lnTo>
                    <a:pt x="1411" y="7038"/>
                  </a:lnTo>
                  <a:lnTo>
                    <a:pt x="1299" y="6962"/>
                  </a:lnTo>
                  <a:lnTo>
                    <a:pt x="1186" y="6868"/>
                  </a:lnTo>
                  <a:lnTo>
                    <a:pt x="1092" y="6755"/>
                  </a:lnTo>
                  <a:lnTo>
                    <a:pt x="998" y="6643"/>
                  </a:lnTo>
                  <a:lnTo>
                    <a:pt x="922" y="6530"/>
                  </a:lnTo>
                  <a:lnTo>
                    <a:pt x="847" y="6398"/>
                  </a:lnTo>
                  <a:lnTo>
                    <a:pt x="791" y="6266"/>
                  </a:lnTo>
                  <a:lnTo>
                    <a:pt x="753" y="6135"/>
                  </a:lnTo>
                  <a:lnTo>
                    <a:pt x="715" y="5984"/>
                  </a:lnTo>
                  <a:lnTo>
                    <a:pt x="715" y="5834"/>
                  </a:lnTo>
                  <a:lnTo>
                    <a:pt x="715" y="5683"/>
                  </a:lnTo>
                  <a:lnTo>
                    <a:pt x="734" y="5532"/>
                  </a:lnTo>
                  <a:lnTo>
                    <a:pt x="1299" y="1976"/>
                  </a:lnTo>
                  <a:lnTo>
                    <a:pt x="1317" y="1826"/>
                  </a:lnTo>
                  <a:lnTo>
                    <a:pt x="1374" y="1694"/>
                  </a:lnTo>
                  <a:lnTo>
                    <a:pt x="1430" y="1562"/>
                  </a:lnTo>
                  <a:lnTo>
                    <a:pt x="1487" y="1431"/>
                  </a:lnTo>
                  <a:lnTo>
                    <a:pt x="1581" y="1299"/>
                  </a:lnTo>
                  <a:lnTo>
                    <a:pt x="1675" y="1205"/>
                  </a:lnTo>
                  <a:lnTo>
                    <a:pt x="1769" y="1092"/>
                  </a:lnTo>
                  <a:lnTo>
                    <a:pt x="1901" y="998"/>
                  </a:lnTo>
                  <a:lnTo>
                    <a:pt x="2089" y="866"/>
                  </a:lnTo>
                  <a:lnTo>
                    <a:pt x="2315" y="791"/>
                  </a:lnTo>
                  <a:lnTo>
                    <a:pt x="2540" y="734"/>
                  </a:lnTo>
                  <a:lnTo>
                    <a:pt x="2785" y="716"/>
                  </a:lnTo>
                  <a:close/>
                  <a:moveTo>
                    <a:pt x="2691" y="1"/>
                  </a:moveTo>
                  <a:lnTo>
                    <a:pt x="2484" y="19"/>
                  </a:lnTo>
                  <a:lnTo>
                    <a:pt x="2258" y="57"/>
                  </a:lnTo>
                  <a:lnTo>
                    <a:pt x="2051" y="114"/>
                  </a:lnTo>
                  <a:lnTo>
                    <a:pt x="1863" y="208"/>
                  </a:lnTo>
                  <a:lnTo>
                    <a:pt x="1656" y="302"/>
                  </a:lnTo>
                  <a:lnTo>
                    <a:pt x="1487" y="433"/>
                  </a:lnTo>
                  <a:lnTo>
                    <a:pt x="1299" y="565"/>
                  </a:lnTo>
                  <a:lnTo>
                    <a:pt x="1148" y="716"/>
                  </a:lnTo>
                  <a:lnTo>
                    <a:pt x="1016" y="885"/>
                  </a:lnTo>
                  <a:lnTo>
                    <a:pt x="885" y="1054"/>
                  </a:lnTo>
                  <a:lnTo>
                    <a:pt x="791" y="1242"/>
                  </a:lnTo>
                  <a:lnTo>
                    <a:pt x="696" y="1449"/>
                  </a:lnTo>
                  <a:lnTo>
                    <a:pt x="640" y="1656"/>
                  </a:lnTo>
                  <a:lnTo>
                    <a:pt x="584" y="1863"/>
                  </a:lnTo>
                  <a:lnTo>
                    <a:pt x="19" y="5420"/>
                  </a:lnTo>
                  <a:lnTo>
                    <a:pt x="0" y="5645"/>
                  </a:lnTo>
                  <a:lnTo>
                    <a:pt x="0" y="5871"/>
                  </a:lnTo>
                  <a:lnTo>
                    <a:pt x="19" y="6078"/>
                  </a:lnTo>
                  <a:lnTo>
                    <a:pt x="57" y="6304"/>
                  </a:lnTo>
                  <a:lnTo>
                    <a:pt x="132" y="6511"/>
                  </a:lnTo>
                  <a:lnTo>
                    <a:pt x="207" y="6699"/>
                  </a:lnTo>
                  <a:lnTo>
                    <a:pt x="301" y="6887"/>
                  </a:lnTo>
                  <a:lnTo>
                    <a:pt x="414" y="7075"/>
                  </a:lnTo>
                  <a:lnTo>
                    <a:pt x="546" y="7226"/>
                  </a:lnTo>
                  <a:lnTo>
                    <a:pt x="696" y="7376"/>
                  </a:lnTo>
                  <a:lnTo>
                    <a:pt x="866" y="7527"/>
                  </a:lnTo>
                  <a:lnTo>
                    <a:pt x="1035" y="7640"/>
                  </a:lnTo>
                  <a:lnTo>
                    <a:pt x="1223" y="7753"/>
                  </a:lnTo>
                  <a:lnTo>
                    <a:pt x="1430" y="7847"/>
                  </a:lnTo>
                  <a:lnTo>
                    <a:pt x="1637" y="7903"/>
                  </a:lnTo>
                  <a:lnTo>
                    <a:pt x="1863" y="7960"/>
                  </a:lnTo>
                  <a:lnTo>
                    <a:pt x="2051" y="7978"/>
                  </a:lnTo>
                  <a:lnTo>
                    <a:pt x="2390" y="7978"/>
                  </a:lnTo>
                  <a:lnTo>
                    <a:pt x="2559" y="7960"/>
                  </a:lnTo>
                  <a:lnTo>
                    <a:pt x="2729" y="7922"/>
                  </a:lnTo>
                  <a:lnTo>
                    <a:pt x="2898" y="7884"/>
                  </a:lnTo>
                  <a:lnTo>
                    <a:pt x="3067" y="7809"/>
                  </a:lnTo>
                  <a:lnTo>
                    <a:pt x="3218" y="7734"/>
                  </a:lnTo>
                  <a:lnTo>
                    <a:pt x="3368" y="7659"/>
                  </a:lnTo>
                  <a:lnTo>
                    <a:pt x="3519" y="7565"/>
                  </a:lnTo>
                  <a:lnTo>
                    <a:pt x="3688" y="7414"/>
                  </a:lnTo>
                  <a:lnTo>
                    <a:pt x="3839" y="7263"/>
                  </a:lnTo>
                  <a:lnTo>
                    <a:pt x="3989" y="7113"/>
                  </a:lnTo>
                  <a:lnTo>
                    <a:pt x="4102" y="6925"/>
                  </a:lnTo>
                  <a:lnTo>
                    <a:pt x="4215" y="6737"/>
                  </a:lnTo>
                  <a:lnTo>
                    <a:pt x="4290" y="6530"/>
                  </a:lnTo>
                  <a:lnTo>
                    <a:pt x="4366" y="6323"/>
                  </a:lnTo>
                  <a:lnTo>
                    <a:pt x="4403" y="6116"/>
                  </a:lnTo>
                  <a:lnTo>
                    <a:pt x="4968" y="2560"/>
                  </a:lnTo>
                  <a:lnTo>
                    <a:pt x="4986" y="2334"/>
                  </a:lnTo>
                  <a:lnTo>
                    <a:pt x="4986" y="2127"/>
                  </a:lnTo>
                  <a:lnTo>
                    <a:pt x="4968" y="1901"/>
                  </a:lnTo>
                  <a:lnTo>
                    <a:pt x="4930" y="1694"/>
                  </a:lnTo>
                  <a:lnTo>
                    <a:pt x="4874" y="1487"/>
                  </a:lnTo>
                  <a:lnTo>
                    <a:pt x="4779" y="1280"/>
                  </a:lnTo>
                  <a:lnTo>
                    <a:pt x="4685" y="1092"/>
                  </a:lnTo>
                  <a:lnTo>
                    <a:pt x="4573" y="923"/>
                  </a:lnTo>
                  <a:lnTo>
                    <a:pt x="4441" y="753"/>
                  </a:lnTo>
                  <a:lnTo>
                    <a:pt x="4290" y="603"/>
                  </a:lnTo>
                  <a:lnTo>
                    <a:pt x="4121" y="452"/>
                  </a:lnTo>
                  <a:lnTo>
                    <a:pt x="3952" y="339"/>
                  </a:lnTo>
                  <a:lnTo>
                    <a:pt x="3763" y="226"/>
                  </a:lnTo>
                  <a:lnTo>
                    <a:pt x="3556" y="151"/>
                  </a:lnTo>
                  <a:lnTo>
                    <a:pt x="3349" y="76"/>
                  </a:lnTo>
                  <a:lnTo>
                    <a:pt x="3124" y="38"/>
                  </a:lnTo>
                  <a:lnTo>
                    <a:pt x="291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38" name="Google Shape;6338;p39"/>
            <p:cNvSpPr/>
            <p:nvPr/>
          </p:nvSpPr>
          <p:spPr>
            <a:xfrm>
              <a:off x="9844775" y="1832350"/>
              <a:ext cx="54600" cy="97400"/>
            </a:xfrm>
            <a:custGeom>
              <a:avLst/>
              <a:gdLst/>
              <a:ahLst/>
              <a:cxnLst/>
              <a:rect l="l" t="t" r="r" b="b"/>
              <a:pathLst>
                <a:path w="2184" h="3896" extrusionOk="0">
                  <a:moveTo>
                    <a:pt x="1130" y="1"/>
                  </a:moveTo>
                  <a:lnTo>
                    <a:pt x="942" y="38"/>
                  </a:lnTo>
                  <a:lnTo>
                    <a:pt x="753" y="95"/>
                  </a:lnTo>
                  <a:lnTo>
                    <a:pt x="584" y="189"/>
                  </a:lnTo>
                  <a:lnTo>
                    <a:pt x="452" y="321"/>
                  </a:lnTo>
                  <a:lnTo>
                    <a:pt x="321" y="471"/>
                  </a:lnTo>
                  <a:lnTo>
                    <a:pt x="245" y="659"/>
                  </a:lnTo>
                  <a:lnTo>
                    <a:pt x="189" y="848"/>
                  </a:lnTo>
                  <a:lnTo>
                    <a:pt x="20" y="1920"/>
                  </a:lnTo>
                  <a:lnTo>
                    <a:pt x="1" y="2071"/>
                  </a:lnTo>
                  <a:lnTo>
                    <a:pt x="1" y="2240"/>
                  </a:lnTo>
                  <a:lnTo>
                    <a:pt x="1" y="2390"/>
                  </a:lnTo>
                  <a:lnTo>
                    <a:pt x="20" y="2541"/>
                  </a:lnTo>
                  <a:lnTo>
                    <a:pt x="57" y="2691"/>
                  </a:lnTo>
                  <a:lnTo>
                    <a:pt x="95" y="2823"/>
                  </a:lnTo>
                  <a:lnTo>
                    <a:pt x="151" y="2974"/>
                  </a:lnTo>
                  <a:lnTo>
                    <a:pt x="227" y="3105"/>
                  </a:lnTo>
                  <a:lnTo>
                    <a:pt x="302" y="3237"/>
                  </a:lnTo>
                  <a:lnTo>
                    <a:pt x="396" y="3350"/>
                  </a:lnTo>
                  <a:lnTo>
                    <a:pt x="490" y="3463"/>
                  </a:lnTo>
                  <a:lnTo>
                    <a:pt x="584" y="3576"/>
                  </a:lnTo>
                  <a:lnTo>
                    <a:pt x="697" y="3670"/>
                  </a:lnTo>
                  <a:lnTo>
                    <a:pt x="829" y="3764"/>
                  </a:lnTo>
                  <a:lnTo>
                    <a:pt x="960" y="3839"/>
                  </a:lnTo>
                  <a:lnTo>
                    <a:pt x="1092" y="3896"/>
                  </a:lnTo>
                  <a:lnTo>
                    <a:pt x="1224" y="3858"/>
                  </a:lnTo>
                  <a:lnTo>
                    <a:pt x="1374" y="3802"/>
                  </a:lnTo>
                  <a:lnTo>
                    <a:pt x="1487" y="3707"/>
                  </a:lnTo>
                  <a:lnTo>
                    <a:pt x="1600" y="3613"/>
                  </a:lnTo>
                  <a:lnTo>
                    <a:pt x="1694" y="3501"/>
                  </a:lnTo>
                  <a:lnTo>
                    <a:pt x="1769" y="3369"/>
                  </a:lnTo>
                  <a:lnTo>
                    <a:pt x="1826" y="3237"/>
                  </a:lnTo>
                  <a:lnTo>
                    <a:pt x="1864" y="3087"/>
                  </a:lnTo>
                  <a:lnTo>
                    <a:pt x="2165" y="1167"/>
                  </a:lnTo>
                  <a:lnTo>
                    <a:pt x="2183" y="960"/>
                  </a:lnTo>
                  <a:lnTo>
                    <a:pt x="2146" y="772"/>
                  </a:lnTo>
                  <a:lnTo>
                    <a:pt x="2089" y="584"/>
                  </a:lnTo>
                  <a:lnTo>
                    <a:pt x="1995" y="415"/>
                  </a:lnTo>
                  <a:lnTo>
                    <a:pt x="1864" y="283"/>
                  </a:lnTo>
                  <a:lnTo>
                    <a:pt x="1713" y="151"/>
                  </a:lnTo>
                  <a:lnTo>
                    <a:pt x="1544" y="76"/>
                  </a:lnTo>
                  <a:lnTo>
                    <a:pt x="1337" y="20"/>
                  </a:lnTo>
                  <a:lnTo>
                    <a:pt x="1130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39" name="Google Shape;6339;p39"/>
            <p:cNvSpPr/>
            <p:nvPr/>
          </p:nvSpPr>
          <p:spPr>
            <a:xfrm>
              <a:off x="9835850" y="1823425"/>
              <a:ext cx="72450" cy="115275"/>
            </a:xfrm>
            <a:custGeom>
              <a:avLst/>
              <a:gdLst/>
              <a:ahLst/>
              <a:cxnLst/>
              <a:rect l="l" t="t" r="r" b="b"/>
              <a:pathLst>
                <a:path w="2898" h="4611" extrusionOk="0">
                  <a:moveTo>
                    <a:pt x="1543" y="715"/>
                  </a:moveTo>
                  <a:lnTo>
                    <a:pt x="1637" y="734"/>
                  </a:lnTo>
                  <a:lnTo>
                    <a:pt x="1769" y="753"/>
                  </a:lnTo>
                  <a:lnTo>
                    <a:pt x="1882" y="809"/>
                  </a:lnTo>
                  <a:lnTo>
                    <a:pt x="1976" y="885"/>
                  </a:lnTo>
                  <a:lnTo>
                    <a:pt x="2070" y="979"/>
                  </a:lnTo>
                  <a:lnTo>
                    <a:pt x="2126" y="1092"/>
                  </a:lnTo>
                  <a:lnTo>
                    <a:pt x="2164" y="1223"/>
                  </a:lnTo>
                  <a:lnTo>
                    <a:pt x="2183" y="1336"/>
                  </a:lnTo>
                  <a:lnTo>
                    <a:pt x="2183" y="1468"/>
                  </a:lnTo>
                  <a:lnTo>
                    <a:pt x="1882" y="3387"/>
                  </a:lnTo>
                  <a:lnTo>
                    <a:pt x="1825" y="3538"/>
                  </a:lnTo>
                  <a:lnTo>
                    <a:pt x="1731" y="3688"/>
                  </a:lnTo>
                  <a:lnTo>
                    <a:pt x="1618" y="3801"/>
                  </a:lnTo>
                  <a:lnTo>
                    <a:pt x="1487" y="3876"/>
                  </a:lnTo>
                  <a:lnTo>
                    <a:pt x="1280" y="3745"/>
                  </a:lnTo>
                  <a:lnTo>
                    <a:pt x="1110" y="3594"/>
                  </a:lnTo>
                  <a:lnTo>
                    <a:pt x="979" y="3425"/>
                  </a:lnTo>
                  <a:lnTo>
                    <a:pt x="866" y="3218"/>
                  </a:lnTo>
                  <a:lnTo>
                    <a:pt x="772" y="3011"/>
                  </a:lnTo>
                  <a:lnTo>
                    <a:pt x="734" y="2785"/>
                  </a:lnTo>
                  <a:lnTo>
                    <a:pt x="715" y="2559"/>
                  </a:lnTo>
                  <a:lnTo>
                    <a:pt x="734" y="2333"/>
                  </a:lnTo>
                  <a:lnTo>
                    <a:pt x="903" y="1261"/>
                  </a:lnTo>
                  <a:lnTo>
                    <a:pt x="922" y="1148"/>
                  </a:lnTo>
                  <a:lnTo>
                    <a:pt x="979" y="1035"/>
                  </a:lnTo>
                  <a:lnTo>
                    <a:pt x="1054" y="922"/>
                  </a:lnTo>
                  <a:lnTo>
                    <a:pt x="1148" y="847"/>
                  </a:lnTo>
                  <a:lnTo>
                    <a:pt x="1242" y="791"/>
                  </a:lnTo>
                  <a:lnTo>
                    <a:pt x="1336" y="753"/>
                  </a:lnTo>
                  <a:lnTo>
                    <a:pt x="1430" y="734"/>
                  </a:lnTo>
                  <a:lnTo>
                    <a:pt x="1543" y="715"/>
                  </a:lnTo>
                  <a:close/>
                  <a:moveTo>
                    <a:pt x="1487" y="0"/>
                  </a:moveTo>
                  <a:lnTo>
                    <a:pt x="1355" y="19"/>
                  </a:lnTo>
                  <a:lnTo>
                    <a:pt x="1223" y="38"/>
                  </a:lnTo>
                  <a:lnTo>
                    <a:pt x="1092" y="76"/>
                  </a:lnTo>
                  <a:lnTo>
                    <a:pt x="979" y="132"/>
                  </a:lnTo>
                  <a:lnTo>
                    <a:pt x="847" y="188"/>
                  </a:lnTo>
                  <a:lnTo>
                    <a:pt x="734" y="264"/>
                  </a:lnTo>
                  <a:lnTo>
                    <a:pt x="640" y="358"/>
                  </a:lnTo>
                  <a:lnTo>
                    <a:pt x="546" y="452"/>
                  </a:lnTo>
                  <a:lnTo>
                    <a:pt x="452" y="546"/>
                  </a:lnTo>
                  <a:lnTo>
                    <a:pt x="377" y="659"/>
                  </a:lnTo>
                  <a:lnTo>
                    <a:pt x="320" y="772"/>
                  </a:lnTo>
                  <a:lnTo>
                    <a:pt x="264" y="885"/>
                  </a:lnTo>
                  <a:lnTo>
                    <a:pt x="226" y="1016"/>
                  </a:lnTo>
                  <a:lnTo>
                    <a:pt x="188" y="1148"/>
                  </a:lnTo>
                  <a:lnTo>
                    <a:pt x="19" y="2221"/>
                  </a:lnTo>
                  <a:lnTo>
                    <a:pt x="0" y="2409"/>
                  </a:lnTo>
                  <a:lnTo>
                    <a:pt x="0" y="2578"/>
                  </a:lnTo>
                  <a:lnTo>
                    <a:pt x="0" y="2766"/>
                  </a:lnTo>
                  <a:lnTo>
                    <a:pt x="38" y="2936"/>
                  </a:lnTo>
                  <a:lnTo>
                    <a:pt x="76" y="3124"/>
                  </a:lnTo>
                  <a:lnTo>
                    <a:pt x="113" y="3293"/>
                  </a:lnTo>
                  <a:lnTo>
                    <a:pt x="188" y="3462"/>
                  </a:lnTo>
                  <a:lnTo>
                    <a:pt x="264" y="3613"/>
                  </a:lnTo>
                  <a:lnTo>
                    <a:pt x="358" y="3763"/>
                  </a:lnTo>
                  <a:lnTo>
                    <a:pt x="452" y="3914"/>
                  </a:lnTo>
                  <a:lnTo>
                    <a:pt x="565" y="4046"/>
                  </a:lnTo>
                  <a:lnTo>
                    <a:pt x="696" y="4177"/>
                  </a:lnTo>
                  <a:lnTo>
                    <a:pt x="828" y="4290"/>
                  </a:lnTo>
                  <a:lnTo>
                    <a:pt x="979" y="4403"/>
                  </a:lnTo>
                  <a:lnTo>
                    <a:pt x="1129" y="4497"/>
                  </a:lnTo>
                  <a:lnTo>
                    <a:pt x="1299" y="4591"/>
                  </a:lnTo>
                  <a:lnTo>
                    <a:pt x="1374" y="4610"/>
                  </a:lnTo>
                  <a:lnTo>
                    <a:pt x="1524" y="4610"/>
                  </a:lnTo>
                  <a:lnTo>
                    <a:pt x="1713" y="4554"/>
                  </a:lnTo>
                  <a:lnTo>
                    <a:pt x="1901" y="4460"/>
                  </a:lnTo>
                  <a:lnTo>
                    <a:pt x="2070" y="4347"/>
                  </a:lnTo>
                  <a:lnTo>
                    <a:pt x="2221" y="4215"/>
                  </a:lnTo>
                  <a:lnTo>
                    <a:pt x="2352" y="4064"/>
                  </a:lnTo>
                  <a:lnTo>
                    <a:pt x="2446" y="3876"/>
                  </a:lnTo>
                  <a:lnTo>
                    <a:pt x="2522" y="3688"/>
                  </a:lnTo>
                  <a:lnTo>
                    <a:pt x="2578" y="3500"/>
                  </a:lnTo>
                  <a:lnTo>
                    <a:pt x="2879" y="1581"/>
                  </a:lnTo>
                  <a:lnTo>
                    <a:pt x="2898" y="1449"/>
                  </a:lnTo>
                  <a:lnTo>
                    <a:pt x="2898" y="1317"/>
                  </a:lnTo>
                  <a:lnTo>
                    <a:pt x="2879" y="1186"/>
                  </a:lnTo>
                  <a:lnTo>
                    <a:pt x="2860" y="1054"/>
                  </a:lnTo>
                  <a:lnTo>
                    <a:pt x="2823" y="922"/>
                  </a:lnTo>
                  <a:lnTo>
                    <a:pt x="2766" y="809"/>
                  </a:lnTo>
                  <a:lnTo>
                    <a:pt x="2710" y="678"/>
                  </a:lnTo>
                  <a:lnTo>
                    <a:pt x="2635" y="565"/>
                  </a:lnTo>
                  <a:lnTo>
                    <a:pt x="2559" y="471"/>
                  </a:lnTo>
                  <a:lnTo>
                    <a:pt x="2465" y="377"/>
                  </a:lnTo>
                  <a:lnTo>
                    <a:pt x="2352" y="283"/>
                  </a:lnTo>
                  <a:lnTo>
                    <a:pt x="2239" y="207"/>
                  </a:lnTo>
                  <a:lnTo>
                    <a:pt x="2126" y="151"/>
                  </a:lnTo>
                  <a:lnTo>
                    <a:pt x="2014" y="94"/>
                  </a:lnTo>
                  <a:lnTo>
                    <a:pt x="1882" y="57"/>
                  </a:lnTo>
                  <a:lnTo>
                    <a:pt x="1750" y="19"/>
                  </a:lnTo>
                  <a:lnTo>
                    <a:pt x="1618" y="19"/>
                  </a:lnTo>
                  <a:lnTo>
                    <a:pt x="1487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40" name="Google Shape;6340;p39"/>
            <p:cNvSpPr/>
            <p:nvPr/>
          </p:nvSpPr>
          <p:spPr>
            <a:xfrm>
              <a:off x="9972725" y="1772625"/>
              <a:ext cx="106800" cy="182050"/>
            </a:xfrm>
            <a:custGeom>
              <a:avLst/>
              <a:gdLst/>
              <a:ahLst/>
              <a:cxnLst/>
              <a:rect l="l" t="t" r="r" b="b"/>
              <a:pathLst>
                <a:path w="4272" h="7282" extrusionOk="0">
                  <a:moveTo>
                    <a:pt x="2334" y="0"/>
                  </a:moveTo>
                  <a:lnTo>
                    <a:pt x="2146" y="19"/>
                  </a:lnTo>
                  <a:lnTo>
                    <a:pt x="1976" y="57"/>
                  </a:lnTo>
                  <a:lnTo>
                    <a:pt x="1807" y="113"/>
                  </a:lnTo>
                  <a:lnTo>
                    <a:pt x="1638" y="170"/>
                  </a:lnTo>
                  <a:lnTo>
                    <a:pt x="1468" y="264"/>
                  </a:lnTo>
                  <a:lnTo>
                    <a:pt x="1318" y="358"/>
                  </a:lnTo>
                  <a:lnTo>
                    <a:pt x="1186" y="471"/>
                  </a:lnTo>
                  <a:lnTo>
                    <a:pt x="1054" y="602"/>
                  </a:lnTo>
                  <a:lnTo>
                    <a:pt x="941" y="734"/>
                  </a:lnTo>
                  <a:lnTo>
                    <a:pt x="829" y="885"/>
                  </a:lnTo>
                  <a:lnTo>
                    <a:pt x="753" y="1035"/>
                  </a:lnTo>
                  <a:lnTo>
                    <a:pt x="678" y="1204"/>
                  </a:lnTo>
                  <a:lnTo>
                    <a:pt x="622" y="1393"/>
                  </a:lnTo>
                  <a:lnTo>
                    <a:pt x="584" y="1581"/>
                  </a:lnTo>
                  <a:lnTo>
                    <a:pt x="19" y="5118"/>
                  </a:lnTo>
                  <a:lnTo>
                    <a:pt x="1" y="5306"/>
                  </a:lnTo>
                  <a:lnTo>
                    <a:pt x="1" y="5494"/>
                  </a:lnTo>
                  <a:lnTo>
                    <a:pt x="19" y="5683"/>
                  </a:lnTo>
                  <a:lnTo>
                    <a:pt x="38" y="5852"/>
                  </a:lnTo>
                  <a:lnTo>
                    <a:pt x="95" y="6040"/>
                  </a:lnTo>
                  <a:lnTo>
                    <a:pt x="170" y="6191"/>
                  </a:lnTo>
                  <a:lnTo>
                    <a:pt x="245" y="6360"/>
                  </a:lnTo>
                  <a:lnTo>
                    <a:pt x="339" y="6510"/>
                  </a:lnTo>
                  <a:lnTo>
                    <a:pt x="452" y="6642"/>
                  </a:lnTo>
                  <a:lnTo>
                    <a:pt x="584" y="6774"/>
                  </a:lnTo>
                  <a:lnTo>
                    <a:pt x="716" y="6887"/>
                  </a:lnTo>
                  <a:lnTo>
                    <a:pt x="866" y="7000"/>
                  </a:lnTo>
                  <a:lnTo>
                    <a:pt x="1036" y="7075"/>
                  </a:lnTo>
                  <a:lnTo>
                    <a:pt x="1205" y="7150"/>
                  </a:lnTo>
                  <a:lnTo>
                    <a:pt x="1374" y="7207"/>
                  </a:lnTo>
                  <a:lnTo>
                    <a:pt x="1562" y="7244"/>
                  </a:lnTo>
                  <a:lnTo>
                    <a:pt x="1751" y="7263"/>
                  </a:lnTo>
                  <a:lnTo>
                    <a:pt x="1939" y="7282"/>
                  </a:lnTo>
                  <a:lnTo>
                    <a:pt x="2127" y="7263"/>
                  </a:lnTo>
                  <a:lnTo>
                    <a:pt x="2296" y="7225"/>
                  </a:lnTo>
                  <a:lnTo>
                    <a:pt x="2465" y="7169"/>
                  </a:lnTo>
                  <a:lnTo>
                    <a:pt x="2635" y="7094"/>
                  </a:lnTo>
                  <a:lnTo>
                    <a:pt x="2804" y="7018"/>
                  </a:lnTo>
                  <a:lnTo>
                    <a:pt x="2955" y="6924"/>
                  </a:lnTo>
                  <a:lnTo>
                    <a:pt x="3086" y="6811"/>
                  </a:lnTo>
                  <a:lnTo>
                    <a:pt x="3218" y="6680"/>
                  </a:lnTo>
                  <a:lnTo>
                    <a:pt x="3331" y="6548"/>
                  </a:lnTo>
                  <a:lnTo>
                    <a:pt x="3425" y="6398"/>
                  </a:lnTo>
                  <a:lnTo>
                    <a:pt x="3519" y="6247"/>
                  </a:lnTo>
                  <a:lnTo>
                    <a:pt x="3594" y="6078"/>
                  </a:lnTo>
                  <a:lnTo>
                    <a:pt x="3651" y="5890"/>
                  </a:lnTo>
                  <a:lnTo>
                    <a:pt x="3689" y="5701"/>
                  </a:lnTo>
                  <a:lnTo>
                    <a:pt x="4253" y="2164"/>
                  </a:lnTo>
                  <a:lnTo>
                    <a:pt x="4272" y="1976"/>
                  </a:lnTo>
                  <a:lnTo>
                    <a:pt x="4272" y="1788"/>
                  </a:lnTo>
                  <a:lnTo>
                    <a:pt x="4253" y="1600"/>
                  </a:lnTo>
                  <a:lnTo>
                    <a:pt x="4234" y="1411"/>
                  </a:lnTo>
                  <a:lnTo>
                    <a:pt x="4178" y="1242"/>
                  </a:lnTo>
                  <a:lnTo>
                    <a:pt x="4102" y="1073"/>
                  </a:lnTo>
                  <a:lnTo>
                    <a:pt x="4027" y="922"/>
                  </a:lnTo>
                  <a:lnTo>
                    <a:pt x="3933" y="772"/>
                  </a:lnTo>
                  <a:lnTo>
                    <a:pt x="3820" y="640"/>
                  </a:lnTo>
                  <a:lnTo>
                    <a:pt x="3689" y="508"/>
                  </a:lnTo>
                  <a:lnTo>
                    <a:pt x="3557" y="395"/>
                  </a:lnTo>
                  <a:lnTo>
                    <a:pt x="3406" y="282"/>
                  </a:lnTo>
                  <a:lnTo>
                    <a:pt x="3237" y="188"/>
                  </a:lnTo>
                  <a:lnTo>
                    <a:pt x="3068" y="113"/>
                  </a:lnTo>
                  <a:lnTo>
                    <a:pt x="2898" y="57"/>
                  </a:lnTo>
                  <a:lnTo>
                    <a:pt x="2710" y="19"/>
                  </a:lnTo>
                  <a:lnTo>
                    <a:pt x="2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41" name="Google Shape;6341;p39"/>
            <p:cNvSpPr/>
            <p:nvPr/>
          </p:nvSpPr>
          <p:spPr>
            <a:xfrm>
              <a:off x="9963800" y="1763675"/>
              <a:ext cx="124675" cy="199475"/>
            </a:xfrm>
            <a:custGeom>
              <a:avLst/>
              <a:gdLst/>
              <a:ahLst/>
              <a:cxnLst/>
              <a:rect l="l" t="t" r="r" b="b"/>
              <a:pathLst>
                <a:path w="4987" h="7979" extrusionOk="0">
                  <a:moveTo>
                    <a:pt x="2860" y="716"/>
                  </a:moveTo>
                  <a:lnTo>
                    <a:pt x="3011" y="735"/>
                  </a:lnTo>
                  <a:lnTo>
                    <a:pt x="3161" y="772"/>
                  </a:lnTo>
                  <a:lnTo>
                    <a:pt x="3293" y="810"/>
                  </a:lnTo>
                  <a:lnTo>
                    <a:pt x="3443" y="866"/>
                  </a:lnTo>
                  <a:lnTo>
                    <a:pt x="3556" y="942"/>
                  </a:lnTo>
                  <a:lnTo>
                    <a:pt x="3688" y="1017"/>
                  </a:lnTo>
                  <a:lnTo>
                    <a:pt x="3801" y="1111"/>
                  </a:lnTo>
                  <a:lnTo>
                    <a:pt x="3895" y="1224"/>
                  </a:lnTo>
                  <a:lnTo>
                    <a:pt x="3989" y="1337"/>
                  </a:lnTo>
                  <a:lnTo>
                    <a:pt x="4083" y="1468"/>
                  </a:lnTo>
                  <a:lnTo>
                    <a:pt x="4140" y="1600"/>
                  </a:lnTo>
                  <a:lnTo>
                    <a:pt x="4196" y="1732"/>
                  </a:lnTo>
                  <a:lnTo>
                    <a:pt x="4234" y="1863"/>
                  </a:lnTo>
                  <a:lnTo>
                    <a:pt x="4271" y="2014"/>
                  </a:lnTo>
                  <a:lnTo>
                    <a:pt x="4271" y="2165"/>
                  </a:lnTo>
                  <a:lnTo>
                    <a:pt x="4271" y="2315"/>
                  </a:lnTo>
                  <a:lnTo>
                    <a:pt x="4271" y="2466"/>
                  </a:lnTo>
                  <a:lnTo>
                    <a:pt x="3707" y="6003"/>
                  </a:lnTo>
                  <a:lnTo>
                    <a:pt x="3669" y="6153"/>
                  </a:lnTo>
                  <a:lnTo>
                    <a:pt x="3632" y="6304"/>
                  </a:lnTo>
                  <a:lnTo>
                    <a:pt x="3556" y="6436"/>
                  </a:lnTo>
                  <a:lnTo>
                    <a:pt x="3500" y="6567"/>
                  </a:lnTo>
                  <a:lnTo>
                    <a:pt x="3406" y="6680"/>
                  </a:lnTo>
                  <a:lnTo>
                    <a:pt x="3312" y="6793"/>
                  </a:lnTo>
                  <a:lnTo>
                    <a:pt x="3218" y="6906"/>
                  </a:lnTo>
                  <a:lnTo>
                    <a:pt x="3086" y="6981"/>
                  </a:lnTo>
                  <a:lnTo>
                    <a:pt x="2973" y="7075"/>
                  </a:lnTo>
                  <a:lnTo>
                    <a:pt x="2841" y="7132"/>
                  </a:lnTo>
                  <a:lnTo>
                    <a:pt x="2710" y="7188"/>
                  </a:lnTo>
                  <a:lnTo>
                    <a:pt x="2559" y="7245"/>
                  </a:lnTo>
                  <a:lnTo>
                    <a:pt x="2409" y="7264"/>
                  </a:lnTo>
                  <a:lnTo>
                    <a:pt x="2277" y="7282"/>
                  </a:lnTo>
                  <a:lnTo>
                    <a:pt x="2126" y="7282"/>
                  </a:lnTo>
                  <a:lnTo>
                    <a:pt x="1976" y="7264"/>
                  </a:lnTo>
                  <a:lnTo>
                    <a:pt x="1825" y="7226"/>
                  </a:lnTo>
                  <a:lnTo>
                    <a:pt x="1675" y="7188"/>
                  </a:lnTo>
                  <a:lnTo>
                    <a:pt x="1543" y="7113"/>
                  </a:lnTo>
                  <a:lnTo>
                    <a:pt x="1411" y="7057"/>
                  </a:lnTo>
                  <a:lnTo>
                    <a:pt x="1298" y="6963"/>
                  </a:lnTo>
                  <a:lnTo>
                    <a:pt x="1186" y="6868"/>
                  </a:lnTo>
                  <a:lnTo>
                    <a:pt x="1073" y="6774"/>
                  </a:lnTo>
                  <a:lnTo>
                    <a:pt x="997" y="6661"/>
                  </a:lnTo>
                  <a:lnTo>
                    <a:pt x="903" y="6530"/>
                  </a:lnTo>
                  <a:lnTo>
                    <a:pt x="847" y="6398"/>
                  </a:lnTo>
                  <a:lnTo>
                    <a:pt x="790" y="6266"/>
                  </a:lnTo>
                  <a:lnTo>
                    <a:pt x="753" y="6135"/>
                  </a:lnTo>
                  <a:lnTo>
                    <a:pt x="715" y="5984"/>
                  </a:lnTo>
                  <a:lnTo>
                    <a:pt x="696" y="5834"/>
                  </a:lnTo>
                  <a:lnTo>
                    <a:pt x="696" y="5683"/>
                  </a:lnTo>
                  <a:lnTo>
                    <a:pt x="715" y="5533"/>
                  </a:lnTo>
                  <a:lnTo>
                    <a:pt x="1280" y="1976"/>
                  </a:lnTo>
                  <a:lnTo>
                    <a:pt x="1317" y="1826"/>
                  </a:lnTo>
                  <a:lnTo>
                    <a:pt x="1355" y="1694"/>
                  </a:lnTo>
                  <a:lnTo>
                    <a:pt x="1430" y="1562"/>
                  </a:lnTo>
                  <a:lnTo>
                    <a:pt x="1487" y="1431"/>
                  </a:lnTo>
                  <a:lnTo>
                    <a:pt x="1581" y="1299"/>
                  </a:lnTo>
                  <a:lnTo>
                    <a:pt x="1675" y="1186"/>
                  </a:lnTo>
                  <a:lnTo>
                    <a:pt x="1769" y="1092"/>
                  </a:lnTo>
                  <a:lnTo>
                    <a:pt x="1882" y="998"/>
                  </a:lnTo>
                  <a:lnTo>
                    <a:pt x="2013" y="923"/>
                  </a:lnTo>
                  <a:lnTo>
                    <a:pt x="2145" y="866"/>
                  </a:lnTo>
                  <a:lnTo>
                    <a:pt x="2277" y="810"/>
                  </a:lnTo>
                  <a:lnTo>
                    <a:pt x="2409" y="753"/>
                  </a:lnTo>
                  <a:lnTo>
                    <a:pt x="2559" y="735"/>
                  </a:lnTo>
                  <a:lnTo>
                    <a:pt x="2710" y="716"/>
                  </a:lnTo>
                  <a:close/>
                  <a:moveTo>
                    <a:pt x="2691" y="1"/>
                  </a:moveTo>
                  <a:lnTo>
                    <a:pt x="2465" y="20"/>
                  </a:lnTo>
                  <a:lnTo>
                    <a:pt x="2258" y="57"/>
                  </a:lnTo>
                  <a:lnTo>
                    <a:pt x="2051" y="132"/>
                  </a:lnTo>
                  <a:lnTo>
                    <a:pt x="1844" y="208"/>
                  </a:lnTo>
                  <a:lnTo>
                    <a:pt x="1656" y="302"/>
                  </a:lnTo>
                  <a:lnTo>
                    <a:pt x="1468" y="433"/>
                  </a:lnTo>
                  <a:lnTo>
                    <a:pt x="1298" y="565"/>
                  </a:lnTo>
                  <a:lnTo>
                    <a:pt x="1148" y="716"/>
                  </a:lnTo>
                  <a:lnTo>
                    <a:pt x="997" y="885"/>
                  </a:lnTo>
                  <a:lnTo>
                    <a:pt x="884" y="1054"/>
                  </a:lnTo>
                  <a:lnTo>
                    <a:pt x="790" y="1243"/>
                  </a:lnTo>
                  <a:lnTo>
                    <a:pt x="696" y="1450"/>
                  </a:lnTo>
                  <a:lnTo>
                    <a:pt x="640" y="1657"/>
                  </a:lnTo>
                  <a:lnTo>
                    <a:pt x="583" y="1882"/>
                  </a:lnTo>
                  <a:lnTo>
                    <a:pt x="19" y="5420"/>
                  </a:lnTo>
                  <a:lnTo>
                    <a:pt x="0" y="5645"/>
                  </a:lnTo>
                  <a:lnTo>
                    <a:pt x="0" y="5871"/>
                  </a:lnTo>
                  <a:lnTo>
                    <a:pt x="19" y="6097"/>
                  </a:lnTo>
                  <a:lnTo>
                    <a:pt x="57" y="6304"/>
                  </a:lnTo>
                  <a:lnTo>
                    <a:pt x="113" y="6511"/>
                  </a:lnTo>
                  <a:lnTo>
                    <a:pt x="207" y="6699"/>
                  </a:lnTo>
                  <a:lnTo>
                    <a:pt x="301" y="6887"/>
                  </a:lnTo>
                  <a:lnTo>
                    <a:pt x="414" y="7075"/>
                  </a:lnTo>
                  <a:lnTo>
                    <a:pt x="546" y="7245"/>
                  </a:lnTo>
                  <a:lnTo>
                    <a:pt x="696" y="7395"/>
                  </a:lnTo>
                  <a:lnTo>
                    <a:pt x="866" y="7527"/>
                  </a:lnTo>
                  <a:lnTo>
                    <a:pt x="1035" y="7659"/>
                  </a:lnTo>
                  <a:lnTo>
                    <a:pt x="1223" y="7753"/>
                  </a:lnTo>
                  <a:lnTo>
                    <a:pt x="1430" y="7847"/>
                  </a:lnTo>
                  <a:lnTo>
                    <a:pt x="1637" y="7903"/>
                  </a:lnTo>
                  <a:lnTo>
                    <a:pt x="1863" y="7960"/>
                  </a:lnTo>
                  <a:lnTo>
                    <a:pt x="2032" y="7979"/>
                  </a:lnTo>
                  <a:lnTo>
                    <a:pt x="2390" y="7979"/>
                  </a:lnTo>
                  <a:lnTo>
                    <a:pt x="2559" y="7960"/>
                  </a:lnTo>
                  <a:lnTo>
                    <a:pt x="2728" y="7922"/>
                  </a:lnTo>
                  <a:lnTo>
                    <a:pt x="2898" y="7884"/>
                  </a:lnTo>
                  <a:lnTo>
                    <a:pt x="3048" y="7828"/>
                  </a:lnTo>
                  <a:lnTo>
                    <a:pt x="3218" y="7753"/>
                  </a:lnTo>
                  <a:lnTo>
                    <a:pt x="3368" y="7659"/>
                  </a:lnTo>
                  <a:lnTo>
                    <a:pt x="3519" y="7565"/>
                  </a:lnTo>
                  <a:lnTo>
                    <a:pt x="3688" y="7433"/>
                  </a:lnTo>
                  <a:lnTo>
                    <a:pt x="3839" y="7282"/>
                  </a:lnTo>
                  <a:lnTo>
                    <a:pt x="3970" y="7113"/>
                  </a:lnTo>
                  <a:lnTo>
                    <a:pt x="4102" y="6925"/>
                  </a:lnTo>
                  <a:lnTo>
                    <a:pt x="4196" y="6737"/>
                  </a:lnTo>
                  <a:lnTo>
                    <a:pt x="4290" y="6549"/>
                  </a:lnTo>
                  <a:lnTo>
                    <a:pt x="4347" y="6342"/>
                  </a:lnTo>
                  <a:lnTo>
                    <a:pt x="4403" y="6116"/>
                  </a:lnTo>
                  <a:lnTo>
                    <a:pt x="4967" y="2578"/>
                  </a:lnTo>
                  <a:lnTo>
                    <a:pt x="4986" y="2353"/>
                  </a:lnTo>
                  <a:lnTo>
                    <a:pt x="4986" y="2127"/>
                  </a:lnTo>
                  <a:lnTo>
                    <a:pt x="4967" y="1920"/>
                  </a:lnTo>
                  <a:lnTo>
                    <a:pt x="4930" y="1713"/>
                  </a:lnTo>
                  <a:lnTo>
                    <a:pt x="4873" y="1506"/>
                  </a:lnTo>
                  <a:lnTo>
                    <a:pt x="4798" y="1299"/>
                  </a:lnTo>
                  <a:lnTo>
                    <a:pt x="4685" y="1111"/>
                  </a:lnTo>
                  <a:lnTo>
                    <a:pt x="4572" y="923"/>
                  </a:lnTo>
                  <a:lnTo>
                    <a:pt x="4422" y="753"/>
                  </a:lnTo>
                  <a:lnTo>
                    <a:pt x="4271" y="584"/>
                  </a:lnTo>
                  <a:lnTo>
                    <a:pt x="4121" y="452"/>
                  </a:lnTo>
                  <a:lnTo>
                    <a:pt x="3933" y="339"/>
                  </a:lnTo>
                  <a:lnTo>
                    <a:pt x="3744" y="227"/>
                  </a:lnTo>
                  <a:lnTo>
                    <a:pt x="3537" y="151"/>
                  </a:lnTo>
                  <a:lnTo>
                    <a:pt x="3331" y="76"/>
                  </a:lnTo>
                  <a:lnTo>
                    <a:pt x="3124" y="38"/>
                  </a:lnTo>
                  <a:lnTo>
                    <a:pt x="2898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42" name="Google Shape;6342;p39"/>
            <p:cNvSpPr/>
            <p:nvPr/>
          </p:nvSpPr>
          <p:spPr>
            <a:xfrm>
              <a:off x="10024950" y="1776850"/>
              <a:ext cx="54575" cy="97400"/>
            </a:xfrm>
            <a:custGeom>
              <a:avLst/>
              <a:gdLst/>
              <a:ahLst/>
              <a:cxnLst/>
              <a:rect l="l" t="t" r="r" b="b"/>
              <a:pathLst>
                <a:path w="2183" h="3896" extrusionOk="0">
                  <a:moveTo>
                    <a:pt x="1091" y="1"/>
                  </a:moveTo>
                  <a:lnTo>
                    <a:pt x="960" y="38"/>
                  </a:lnTo>
                  <a:lnTo>
                    <a:pt x="828" y="113"/>
                  </a:lnTo>
                  <a:lnTo>
                    <a:pt x="696" y="189"/>
                  </a:lnTo>
                  <a:lnTo>
                    <a:pt x="583" y="283"/>
                  </a:lnTo>
                  <a:lnTo>
                    <a:pt x="489" y="396"/>
                  </a:lnTo>
                  <a:lnTo>
                    <a:pt x="414" y="527"/>
                  </a:lnTo>
                  <a:lnTo>
                    <a:pt x="358" y="678"/>
                  </a:lnTo>
                  <a:lnTo>
                    <a:pt x="320" y="828"/>
                  </a:lnTo>
                  <a:lnTo>
                    <a:pt x="19" y="2729"/>
                  </a:lnTo>
                  <a:lnTo>
                    <a:pt x="0" y="2936"/>
                  </a:lnTo>
                  <a:lnTo>
                    <a:pt x="38" y="3143"/>
                  </a:lnTo>
                  <a:lnTo>
                    <a:pt x="94" y="3312"/>
                  </a:lnTo>
                  <a:lnTo>
                    <a:pt x="188" y="3481"/>
                  </a:lnTo>
                  <a:lnTo>
                    <a:pt x="320" y="3632"/>
                  </a:lnTo>
                  <a:lnTo>
                    <a:pt x="471" y="3745"/>
                  </a:lnTo>
                  <a:lnTo>
                    <a:pt x="659" y="3839"/>
                  </a:lnTo>
                  <a:lnTo>
                    <a:pt x="847" y="3895"/>
                  </a:lnTo>
                  <a:lnTo>
                    <a:pt x="1054" y="3895"/>
                  </a:lnTo>
                  <a:lnTo>
                    <a:pt x="1242" y="3877"/>
                  </a:lnTo>
                  <a:lnTo>
                    <a:pt x="1430" y="3801"/>
                  </a:lnTo>
                  <a:lnTo>
                    <a:pt x="1600" y="3707"/>
                  </a:lnTo>
                  <a:lnTo>
                    <a:pt x="1731" y="3576"/>
                  </a:lnTo>
                  <a:lnTo>
                    <a:pt x="1863" y="3425"/>
                  </a:lnTo>
                  <a:lnTo>
                    <a:pt x="1938" y="3256"/>
                  </a:lnTo>
                  <a:lnTo>
                    <a:pt x="1995" y="3049"/>
                  </a:lnTo>
                  <a:lnTo>
                    <a:pt x="2164" y="1995"/>
                  </a:lnTo>
                  <a:lnTo>
                    <a:pt x="2183" y="1826"/>
                  </a:lnTo>
                  <a:lnTo>
                    <a:pt x="2183" y="1675"/>
                  </a:lnTo>
                  <a:lnTo>
                    <a:pt x="2183" y="1525"/>
                  </a:lnTo>
                  <a:lnTo>
                    <a:pt x="2164" y="1374"/>
                  </a:lnTo>
                  <a:lnTo>
                    <a:pt x="2126" y="1224"/>
                  </a:lnTo>
                  <a:lnTo>
                    <a:pt x="2089" y="1073"/>
                  </a:lnTo>
                  <a:lnTo>
                    <a:pt x="2032" y="941"/>
                  </a:lnTo>
                  <a:lnTo>
                    <a:pt x="1957" y="810"/>
                  </a:lnTo>
                  <a:lnTo>
                    <a:pt x="1882" y="678"/>
                  </a:lnTo>
                  <a:lnTo>
                    <a:pt x="1806" y="565"/>
                  </a:lnTo>
                  <a:lnTo>
                    <a:pt x="1712" y="433"/>
                  </a:lnTo>
                  <a:lnTo>
                    <a:pt x="1600" y="339"/>
                  </a:lnTo>
                  <a:lnTo>
                    <a:pt x="1487" y="245"/>
                  </a:lnTo>
                  <a:lnTo>
                    <a:pt x="1355" y="151"/>
                  </a:lnTo>
                  <a:lnTo>
                    <a:pt x="1242" y="76"/>
                  </a:lnTo>
                  <a:lnTo>
                    <a:pt x="1091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43" name="Google Shape;6343;p39"/>
            <p:cNvSpPr/>
            <p:nvPr/>
          </p:nvSpPr>
          <p:spPr>
            <a:xfrm>
              <a:off x="10016000" y="1767925"/>
              <a:ext cx="72475" cy="115250"/>
            </a:xfrm>
            <a:custGeom>
              <a:avLst/>
              <a:gdLst/>
              <a:ahLst/>
              <a:cxnLst/>
              <a:rect l="l" t="t" r="r" b="b"/>
              <a:pathLst>
                <a:path w="2899" h="4610" extrusionOk="0">
                  <a:moveTo>
                    <a:pt x="1431" y="734"/>
                  </a:moveTo>
                  <a:lnTo>
                    <a:pt x="1619" y="866"/>
                  </a:lnTo>
                  <a:lnTo>
                    <a:pt x="1788" y="1016"/>
                  </a:lnTo>
                  <a:lnTo>
                    <a:pt x="1920" y="1204"/>
                  </a:lnTo>
                  <a:lnTo>
                    <a:pt x="2033" y="1392"/>
                  </a:lnTo>
                  <a:lnTo>
                    <a:pt x="2127" y="1599"/>
                  </a:lnTo>
                  <a:lnTo>
                    <a:pt x="2183" y="1825"/>
                  </a:lnTo>
                  <a:lnTo>
                    <a:pt x="2202" y="2051"/>
                  </a:lnTo>
                  <a:lnTo>
                    <a:pt x="2183" y="2296"/>
                  </a:lnTo>
                  <a:lnTo>
                    <a:pt x="2014" y="3349"/>
                  </a:lnTo>
                  <a:lnTo>
                    <a:pt x="1976" y="3481"/>
                  </a:lnTo>
                  <a:lnTo>
                    <a:pt x="1920" y="3594"/>
                  </a:lnTo>
                  <a:lnTo>
                    <a:pt x="1845" y="3688"/>
                  </a:lnTo>
                  <a:lnTo>
                    <a:pt x="1751" y="3782"/>
                  </a:lnTo>
                  <a:lnTo>
                    <a:pt x="1638" y="3838"/>
                  </a:lnTo>
                  <a:lnTo>
                    <a:pt x="1525" y="3876"/>
                  </a:lnTo>
                  <a:lnTo>
                    <a:pt x="1393" y="3895"/>
                  </a:lnTo>
                  <a:lnTo>
                    <a:pt x="1261" y="3895"/>
                  </a:lnTo>
                  <a:lnTo>
                    <a:pt x="1130" y="3857"/>
                  </a:lnTo>
                  <a:lnTo>
                    <a:pt x="1017" y="3801"/>
                  </a:lnTo>
                  <a:lnTo>
                    <a:pt x="923" y="3726"/>
                  </a:lnTo>
                  <a:lnTo>
                    <a:pt x="847" y="3631"/>
                  </a:lnTo>
                  <a:lnTo>
                    <a:pt x="772" y="3519"/>
                  </a:lnTo>
                  <a:lnTo>
                    <a:pt x="734" y="3406"/>
                  </a:lnTo>
                  <a:lnTo>
                    <a:pt x="716" y="3274"/>
                  </a:lnTo>
                  <a:lnTo>
                    <a:pt x="716" y="3142"/>
                  </a:lnTo>
                  <a:lnTo>
                    <a:pt x="1036" y="1242"/>
                  </a:lnTo>
                  <a:lnTo>
                    <a:pt x="1073" y="1073"/>
                  </a:lnTo>
                  <a:lnTo>
                    <a:pt x="1167" y="941"/>
                  </a:lnTo>
                  <a:lnTo>
                    <a:pt x="1280" y="828"/>
                  </a:lnTo>
                  <a:lnTo>
                    <a:pt x="1431" y="734"/>
                  </a:lnTo>
                  <a:close/>
                  <a:moveTo>
                    <a:pt x="1487" y="0"/>
                  </a:moveTo>
                  <a:lnTo>
                    <a:pt x="1374" y="19"/>
                  </a:lnTo>
                  <a:lnTo>
                    <a:pt x="1186" y="75"/>
                  </a:lnTo>
                  <a:lnTo>
                    <a:pt x="998" y="151"/>
                  </a:lnTo>
                  <a:lnTo>
                    <a:pt x="829" y="263"/>
                  </a:lnTo>
                  <a:lnTo>
                    <a:pt x="678" y="414"/>
                  </a:lnTo>
                  <a:lnTo>
                    <a:pt x="546" y="565"/>
                  </a:lnTo>
                  <a:lnTo>
                    <a:pt x="452" y="734"/>
                  </a:lnTo>
                  <a:lnTo>
                    <a:pt x="377" y="922"/>
                  </a:lnTo>
                  <a:lnTo>
                    <a:pt x="321" y="1129"/>
                  </a:lnTo>
                  <a:lnTo>
                    <a:pt x="20" y="3048"/>
                  </a:lnTo>
                  <a:lnTo>
                    <a:pt x="1" y="3180"/>
                  </a:lnTo>
                  <a:lnTo>
                    <a:pt x="1" y="3312"/>
                  </a:lnTo>
                  <a:lnTo>
                    <a:pt x="20" y="3443"/>
                  </a:lnTo>
                  <a:lnTo>
                    <a:pt x="38" y="3575"/>
                  </a:lnTo>
                  <a:lnTo>
                    <a:pt x="76" y="3707"/>
                  </a:lnTo>
                  <a:lnTo>
                    <a:pt x="132" y="3820"/>
                  </a:lnTo>
                  <a:lnTo>
                    <a:pt x="189" y="3933"/>
                  </a:lnTo>
                  <a:lnTo>
                    <a:pt x="264" y="4045"/>
                  </a:lnTo>
                  <a:lnTo>
                    <a:pt x="339" y="4158"/>
                  </a:lnTo>
                  <a:lnTo>
                    <a:pt x="433" y="4252"/>
                  </a:lnTo>
                  <a:lnTo>
                    <a:pt x="546" y="4328"/>
                  </a:lnTo>
                  <a:lnTo>
                    <a:pt x="640" y="4403"/>
                  </a:lnTo>
                  <a:lnTo>
                    <a:pt x="753" y="4478"/>
                  </a:lnTo>
                  <a:lnTo>
                    <a:pt x="885" y="4516"/>
                  </a:lnTo>
                  <a:lnTo>
                    <a:pt x="1017" y="4572"/>
                  </a:lnTo>
                  <a:lnTo>
                    <a:pt x="1148" y="4591"/>
                  </a:lnTo>
                  <a:lnTo>
                    <a:pt x="1355" y="4610"/>
                  </a:lnTo>
                  <a:lnTo>
                    <a:pt x="1600" y="4591"/>
                  </a:lnTo>
                  <a:lnTo>
                    <a:pt x="1845" y="4535"/>
                  </a:lnTo>
                  <a:lnTo>
                    <a:pt x="2052" y="4422"/>
                  </a:lnTo>
                  <a:lnTo>
                    <a:pt x="2240" y="4290"/>
                  </a:lnTo>
                  <a:lnTo>
                    <a:pt x="2409" y="4121"/>
                  </a:lnTo>
                  <a:lnTo>
                    <a:pt x="2541" y="3933"/>
                  </a:lnTo>
                  <a:lnTo>
                    <a:pt x="2635" y="3707"/>
                  </a:lnTo>
                  <a:lnTo>
                    <a:pt x="2672" y="3594"/>
                  </a:lnTo>
                  <a:lnTo>
                    <a:pt x="2710" y="3462"/>
                  </a:lnTo>
                  <a:lnTo>
                    <a:pt x="2879" y="2408"/>
                  </a:lnTo>
                  <a:lnTo>
                    <a:pt x="2898" y="2220"/>
                  </a:lnTo>
                  <a:lnTo>
                    <a:pt x="2898" y="2032"/>
                  </a:lnTo>
                  <a:lnTo>
                    <a:pt x="2898" y="1844"/>
                  </a:lnTo>
                  <a:lnTo>
                    <a:pt x="2861" y="1675"/>
                  </a:lnTo>
                  <a:lnTo>
                    <a:pt x="2823" y="1505"/>
                  </a:lnTo>
                  <a:lnTo>
                    <a:pt x="2785" y="1336"/>
                  </a:lnTo>
                  <a:lnTo>
                    <a:pt x="2710" y="1167"/>
                  </a:lnTo>
                  <a:lnTo>
                    <a:pt x="2635" y="997"/>
                  </a:lnTo>
                  <a:lnTo>
                    <a:pt x="2541" y="847"/>
                  </a:lnTo>
                  <a:lnTo>
                    <a:pt x="2447" y="715"/>
                  </a:lnTo>
                  <a:lnTo>
                    <a:pt x="2334" y="565"/>
                  </a:lnTo>
                  <a:lnTo>
                    <a:pt x="2202" y="433"/>
                  </a:lnTo>
                  <a:lnTo>
                    <a:pt x="2070" y="320"/>
                  </a:lnTo>
                  <a:lnTo>
                    <a:pt x="1920" y="207"/>
                  </a:lnTo>
                  <a:lnTo>
                    <a:pt x="1769" y="113"/>
                  </a:lnTo>
                  <a:lnTo>
                    <a:pt x="1600" y="38"/>
                  </a:lnTo>
                  <a:lnTo>
                    <a:pt x="1487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44" name="Google Shape;6344;p39"/>
            <p:cNvSpPr/>
            <p:nvPr/>
          </p:nvSpPr>
          <p:spPr>
            <a:xfrm>
              <a:off x="9873950" y="1868100"/>
              <a:ext cx="36700" cy="40475"/>
            </a:xfrm>
            <a:custGeom>
              <a:avLst/>
              <a:gdLst/>
              <a:ahLst/>
              <a:cxnLst/>
              <a:rect l="l" t="t" r="r" b="b"/>
              <a:pathLst>
                <a:path w="1468" h="1619" extrusionOk="0">
                  <a:moveTo>
                    <a:pt x="1468" y="1"/>
                  </a:moveTo>
                  <a:lnTo>
                    <a:pt x="0" y="434"/>
                  </a:lnTo>
                  <a:lnTo>
                    <a:pt x="1111" y="1619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45" name="Google Shape;6345;p39"/>
            <p:cNvSpPr/>
            <p:nvPr/>
          </p:nvSpPr>
          <p:spPr>
            <a:xfrm>
              <a:off x="10010825" y="1795675"/>
              <a:ext cx="36725" cy="40475"/>
            </a:xfrm>
            <a:custGeom>
              <a:avLst/>
              <a:gdLst/>
              <a:ahLst/>
              <a:cxnLst/>
              <a:rect l="l" t="t" r="r" b="b"/>
              <a:pathLst>
                <a:path w="1469" h="1619" extrusionOk="0">
                  <a:moveTo>
                    <a:pt x="377" y="0"/>
                  </a:moveTo>
                  <a:lnTo>
                    <a:pt x="1" y="1618"/>
                  </a:lnTo>
                  <a:lnTo>
                    <a:pt x="1" y="1618"/>
                  </a:lnTo>
                  <a:lnTo>
                    <a:pt x="1468" y="1186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46" name="Google Shape;6346;p39"/>
            <p:cNvSpPr/>
            <p:nvPr/>
          </p:nvSpPr>
          <p:spPr>
            <a:xfrm>
              <a:off x="9928975" y="1949025"/>
              <a:ext cx="32950" cy="17900"/>
            </a:xfrm>
            <a:custGeom>
              <a:avLst/>
              <a:gdLst/>
              <a:ahLst/>
              <a:cxnLst/>
              <a:rect l="l" t="t" r="r" b="b"/>
              <a:pathLst>
                <a:path w="1318" h="716" extrusionOk="0">
                  <a:moveTo>
                    <a:pt x="452" y="0"/>
                  </a:moveTo>
                  <a:lnTo>
                    <a:pt x="339" y="19"/>
                  </a:lnTo>
                  <a:lnTo>
                    <a:pt x="227" y="38"/>
                  </a:lnTo>
                  <a:lnTo>
                    <a:pt x="151" y="75"/>
                  </a:lnTo>
                  <a:lnTo>
                    <a:pt x="76" y="132"/>
                  </a:lnTo>
                  <a:lnTo>
                    <a:pt x="20" y="188"/>
                  </a:lnTo>
                  <a:lnTo>
                    <a:pt x="1" y="245"/>
                  </a:lnTo>
                  <a:lnTo>
                    <a:pt x="1" y="320"/>
                  </a:lnTo>
                  <a:lnTo>
                    <a:pt x="38" y="395"/>
                  </a:lnTo>
                  <a:lnTo>
                    <a:pt x="95" y="452"/>
                  </a:lnTo>
                  <a:lnTo>
                    <a:pt x="151" y="527"/>
                  </a:lnTo>
                  <a:lnTo>
                    <a:pt x="245" y="583"/>
                  </a:lnTo>
                  <a:lnTo>
                    <a:pt x="358" y="621"/>
                  </a:lnTo>
                  <a:lnTo>
                    <a:pt x="471" y="659"/>
                  </a:lnTo>
                  <a:lnTo>
                    <a:pt x="603" y="696"/>
                  </a:lnTo>
                  <a:lnTo>
                    <a:pt x="753" y="715"/>
                  </a:lnTo>
                  <a:lnTo>
                    <a:pt x="866" y="715"/>
                  </a:lnTo>
                  <a:lnTo>
                    <a:pt x="979" y="696"/>
                  </a:lnTo>
                  <a:lnTo>
                    <a:pt x="1092" y="677"/>
                  </a:lnTo>
                  <a:lnTo>
                    <a:pt x="1186" y="640"/>
                  </a:lnTo>
                  <a:lnTo>
                    <a:pt x="1243" y="583"/>
                  </a:lnTo>
                  <a:lnTo>
                    <a:pt x="1299" y="527"/>
                  </a:lnTo>
                  <a:lnTo>
                    <a:pt x="1318" y="452"/>
                  </a:lnTo>
                  <a:lnTo>
                    <a:pt x="1318" y="395"/>
                  </a:lnTo>
                  <a:lnTo>
                    <a:pt x="1299" y="320"/>
                  </a:lnTo>
                  <a:lnTo>
                    <a:pt x="1243" y="245"/>
                  </a:lnTo>
                  <a:lnTo>
                    <a:pt x="1167" y="188"/>
                  </a:lnTo>
                  <a:lnTo>
                    <a:pt x="1073" y="132"/>
                  </a:lnTo>
                  <a:lnTo>
                    <a:pt x="979" y="75"/>
                  </a:lnTo>
                  <a:lnTo>
                    <a:pt x="848" y="38"/>
                  </a:lnTo>
                  <a:lnTo>
                    <a:pt x="716" y="1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47" name="Google Shape;6347;p39"/>
            <p:cNvSpPr/>
            <p:nvPr/>
          </p:nvSpPr>
          <p:spPr>
            <a:xfrm>
              <a:off x="9920050" y="1940075"/>
              <a:ext cx="50825" cy="35775"/>
            </a:xfrm>
            <a:custGeom>
              <a:avLst/>
              <a:gdLst/>
              <a:ahLst/>
              <a:cxnLst/>
              <a:rect l="l" t="t" r="r" b="b"/>
              <a:pathLst>
                <a:path w="2033" h="1431" extrusionOk="0">
                  <a:moveTo>
                    <a:pt x="791" y="1"/>
                  </a:moveTo>
                  <a:lnTo>
                    <a:pt x="621" y="19"/>
                  </a:lnTo>
                  <a:lnTo>
                    <a:pt x="490" y="57"/>
                  </a:lnTo>
                  <a:lnTo>
                    <a:pt x="301" y="132"/>
                  </a:lnTo>
                  <a:lnTo>
                    <a:pt x="226" y="189"/>
                  </a:lnTo>
                  <a:lnTo>
                    <a:pt x="170" y="245"/>
                  </a:lnTo>
                  <a:lnTo>
                    <a:pt x="113" y="320"/>
                  </a:lnTo>
                  <a:lnTo>
                    <a:pt x="57" y="396"/>
                  </a:lnTo>
                  <a:lnTo>
                    <a:pt x="38" y="471"/>
                  </a:lnTo>
                  <a:lnTo>
                    <a:pt x="19" y="546"/>
                  </a:lnTo>
                  <a:lnTo>
                    <a:pt x="0" y="659"/>
                  </a:lnTo>
                  <a:lnTo>
                    <a:pt x="19" y="772"/>
                  </a:lnTo>
                  <a:lnTo>
                    <a:pt x="57" y="885"/>
                  </a:lnTo>
                  <a:lnTo>
                    <a:pt x="113" y="979"/>
                  </a:lnTo>
                  <a:lnTo>
                    <a:pt x="188" y="1054"/>
                  </a:lnTo>
                  <a:lnTo>
                    <a:pt x="264" y="1130"/>
                  </a:lnTo>
                  <a:lnTo>
                    <a:pt x="452" y="1242"/>
                  </a:lnTo>
                  <a:lnTo>
                    <a:pt x="659" y="1337"/>
                  </a:lnTo>
                  <a:lnTo>
                    <a:pt x="903" y="1393"/>
                  </a:lnTo>
                  <a:lnTo>
                    <a:pt x="1167" y="1431"/>
                  </a:lnTo>
                  <a:lnTo>
                    <a:pt x="1336" y="1412"/>
                  </a:lnTo>
                  <a:lnTo>
                    <a:pt x="1506" y="1374"/>
                  </a:lnTo>
                  <a:lnTo>
                    <a:pt x="1656" y="1318"/>
                  </a:lnTo>
                  <a:lnTo>
                    <a:pt x="1788" y="1242"/>
                  </a:lnTo>
                  <a:lnTo>
                    <a:pt x="1882" y="1167"/>
                  </a:lnTo>
                  <a:lnTo>
                    <a:pt x="1957" y="1073"/>
                  </a:lnTo>
                  <a:lnTo>
                    <a:pt x="1995" y="979"/>
                  </a:lnTo>
                  <a:lnTo>
                    <a:pt x="2032" y="866"/>
                  </a:lnTo>
                  <a:lnTo>
                    <a:pt x="2032" y="791"/>
                  </a:lnTo>
                  <a:lnTo>
                    <a:pt x="2032" y="697"/>
                  </a:lnTo>
                  <a:lnTo>
                    <a:pt x="2014" y="622"/>
                  </a:lnTo>
                  <a:lnTo>
                    <a:pt x="1976" y="546"/>
                  </a:lnTo>
                  <a:lnTo>
                    <a:pt x="1938" y="471"/>
                  </a:lnTo>
                  <a:lnTo>
                    <a:pt x="1882" y="396"/>
                  </a:lnTo>
                  <a:lnTo>
                    <a:pt x="1731" y="264"/>
                  </a:lnTo>
                  <a:lnTo>
                    <a:pt x="1600" y="170"/>
                  </a:lnTo>
                  <a:lnTo>
                    <a:pt x="1468" y="113"/>
                  </a:lnTo>
                  <a:lnTo>
                    <a:pt x="1299" y="57"/>
                  </a:lnTo>
                  <a:lnTo>
                    <a:pt x="1129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48" name="Google Shape;6348;p39"/>
            <p:cNvSpPr/>
            <p:nvPr/>
          </p:nvSpPr>
          <p:spPr>
            <a:xfrm>
              <a:off x="9731900" y="1939125"/>
              <a:ext cx="120900" cy="69650"/>
            </a:xfrm>
            <a:custGeom>
              <a:avLst/>
              <a:gdLst/>
              <a:ahLst/>
              <a:cxnLst/>
              <a:rect l="l" t="t" r="r" b="b"/>
              <a:pathLst>
                <a:path w="4836" h="2786" extrusionOk="0">
                  <a:moveTo>
                    <a:pt x="1675" y="1"/>
                  </a:moveTo>
                  <a:lnTo>
                    <a:pt x="1468" y="39"/>
                  </a:lnTo>
                  <a:lnTo>
                    <a:pt x="1261" y="76"/>
                  </a:lnTo>
                  <a:lnTo>
                    <a:pt x="1054" y="114"/>
                  </a:lnTo>
                  <a:lnTo>
                    <a:pt x="866" y="170"/>
                  </a:lnTo>
                  <a:lnTo>
                    <a:pt x="696" y="246"/>
                  </a:lnTo>
                  <a:lnTo>
                    <a:pt x="546" y="321"/>
                  </a:lnTo>
                  <a:lnTo>
                    <a:pt x="414" y="415"/>
                  </a:lnTo>
                  <a:lnTo>
                    <a:pt x="282" y="528"/>
                  </a:lnTo>
                  <a:lnTo>
                    <a:pt x="188" y="622"/>
                  </a:lnTo>
                  <a:lnTo>
                    <a:pt x="113" y="754"/>
                  </a:lnTo>
                  <a:lnTo>
                    <a:pt x="57" y="885"/>
                  </a:lnTo>
                  <a:lnTo>
                    <a:pt x="19" y="1017"/>
                  </a:lnTo>
                  <a:lnTo>
                    <a:pt x="0" y="1149"/>
                  </a:lnTo>
                  <a:lnTo>
                    <a:pt x="19" y="1299"/>
                  </a:lnTo>
                  <a:lnTo>
                    <a:pt x="57" y="1431"/>
                  </a:lnTo>
                  <a:lnTo>
                    <a:pt x="113" y="1563"/>
                  </a:lnTo>
                  <a:lnTo>
                    <a:pt x="207" y="1694"/>
                  </a:lnTo>
                  <a:lnTo>
                    <a:pt x="301" y="1826"/>
                  </a:lnTo>
                  <a:lnTo>
                    <a:pt x="433" y="1958"/>
                  </a:lnTo>
                  <a:lnTo>
                    <a:pt x="565" y="2071"/>
                  </a:lnTo>
                  <a:lnTo>
                    <a:pt x="734" y="2184"/>
                  </a:lnTo>
                  <a:lnTo>
                    <a:pt x="903" y="2296"/>
                  </a:lnTo>
                  <a:lnTo>
                    <a:pt x="1091" y="2391"/>
                  </a:lnTo>
                  <a:lnTo>
                    <a:pt x="1298" y="2485"/>
                  </a:lnTo>
                  <a:lnTo>
                    <a:pt x="1505" y="2560"/>
                  </a:lnTo>
                  <a:lnTo>
                    <a:pt x="1731" y="2635"/>
                  </a:lnTo>
                  <a:lnTo>
                    <a:pt x="1957" y="2692"/>
                  </a:lnTo>
                  <a:lnTo>
                    <a:pt x="2202" y="2748"/>
                  </a:lnTo>
                  <a:lnTo>
                    <a:pt x="2465" y="2767"/>
                  </a:lnTo>
                  <a:lnTo>
                    <a:pt x="2691" y="2786"/>
                  </a:lnTo>
                  <a:lnTo>
                    <a:pt x="3161" y="2786"/>
                  </a:lnTo>
                  <a:lnTo>
                    <a:pt x="3387" y="2767"/>
                  </a:lnTo>
                  <a:lnTo>
                    <a:pt x="3594" y="2729"/>
                  </a:lnTo>
                  <a:lnTo>
                    <a:pt x="3782" y="2673"/>
                  </a:lnTo>
                  <a:lnTo>
                    <a:pt x="3970" y="2616"/>
                  </a:lnTo>
                  <a:lnTo>
                    <a:pt x="4140" y="2541"/>
                  </a:lnTo>
                  <a:lnTo>
                    <a:pt x="4309" y="2466"/>
                  </a:lnTo>
                  <a:lnTo>
                    <a:pt x="4441" y="2372"/>
                  </a:lnTo>
                  <a:lnTo>
                    <a:pt x="4553" y="2278"/>
                  </a:lnTo>
                  <a:lnTo>
                    <a:pt x="4666" y="2165"/>
                  </a:lnTo>
                  <a:lnTo>
                    <a:pt x="4742" y="2033"/>
                  </a:lnTo>
                  <a:lnTo>
                    <a:pt x="4798" y="1920"/>
                  </a:lnTo>
                  <a:lnTo>
                    <a:pt x="4836" y="1770"/>
                  </a:lnTo>
                  <a:lnTo>
                    <a:pt x="4836" y="1638"/>
                  </a:lnTo>
                  <a:lnTo>
                    <a:pt x="4817" y="1506"/>
                  </a:lnTo>
                  <a:lnTo>
                    <a:pt x="4779" y="1356"/>
                  </a:lnTo>
                  <a:lnTo>
                    <a:pt x="4723" y="1224"/>
                  </a:lnTo>
                  <a:lnTo>
                    <a:pt x="4648" y="1092"/>
                  </a:lnTo>
                  <a:lnTo>
                    <a:pt x="4535" y="961"/>
                  </a:lnTo>
                  <a:lnTo>
                    <a:pt x="4422" y="829"/>
                  </a:lnTo>
                  <a:lnTo>
                    <a:pt x="4271" y="716"/>
                  </a:lnTo>
                  <a:lnTo>
                    <a:pt x="4121" y="603"/>
                  </a:lnTo>
                  <a:lnTo>
                    <a:pt x="3951" y="490"/>
                  </a:lnTo>
                  <a:lnTo>
                    <a:pt x="3763" y="396"/>
                  </a:lnTo>
                  <a:lnTo>
                    <a:pt x="3556" y="302"/>
                  </a:lnTo>
                  <a:lnTo>
                    <a:pt x="3349" y="227"/>
                  </a:lnTo>
                  <a:lnTo>
                    <a:pt x="3123" y="151"/>
                  </a:lnTo>
                  <a:lnTo>
                    <a:pt x="2879" y="95"/>
                  </a:lnTo>
                  <a:lnTo>
                    <a:pt x="2634" y="57"/>
                  </a:lnTo>
                  <a:lnTo>
                    <a:pt x="2390" y="20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49" name="Google Shape;6349;p39"/>
            <p:cNvSpPr/>
            <p:nvPr/>
          </p:nvSpPr>
          <p:spPr>
            <a:xfrm>
              <a:off x="9722950" y="1930200"/>
              <a:ext cx="138800" cy="87525"/>
            </a:xfrm>
            <a:custGeom>
              <a:avLst/>
              <a:gdLst/>
              <a:ahLst/>
              <a:cxnLst/>
              <a:rect l="l" t="t" r="r" b="b"/>
              <a:pathLst>
                <a:path w="5552" h="3501" extrusionOk="0">
                  <a:moveTo>
                    <a:pt x="2635" y="715"/>
                  </a:moveTo>
                  <a:lnTo>
                    <a:pt x="2936" y="753"/>
                  </a:lnTo>
                  <a:lnTo>
                    <a:pt x="3162" y="810"/>
                  </a:lnTo>
                  <a:lnTo>
                    <a:pt x="3369" y="847"/>
                  </a:lnTo>
                  <a:lnTo>
                    <a:pt x="3557" y="904"/>
                  </a:lnTo>
                  <a:lnTo>
                    <a:pt x="3764" y="979"/>
                  </a:lnTo>
                  <a:lnTo>
                    <a:pt x="3933" y="1073"/>
                  </a:lnTo>
                  <a:lnTo>
                    <a:pt x="4121" y="1148"/>
                  </a:lnTo>
                  <a:lnTo>
                    <a:pt x="4272" y="1242"/>
                  </a:lnTo>
                  <a:lnTo>
                    <a:pt x="4422" y="1355"/>
                  </a:lnTo>
                  <a:lnTo>
                    <a:pt x="4610" y="1543"/>
                  </a:lnTo>
                  <a:lnTo>
                    <a:pt x="4686" y="1637"/>
                  </a:lnTo>
                  <a:lnTo>
                    <a:pt x="4761" y="1732"/>
                  </a:lnTo>
                  <a:lnTo>
                    <a:pt x="4799" y="1807"/>
                  </a:lnTo>
                  <a:lnTo>
                    <a:pt x="4836" y="1901"/>
                  </a:lnTo>
                  <a:lnTo>
                    <a:pt x="4836" y="1995"/>
                  </a:lnTo>
                  <a:lnTo>
                    <a:pt x="4836" y="2089"/>
                  </a:lnTo>
                  <a:lnTo>
                    <a:pt x="4817" y="2164"/>
                  </a:lnTo>
                  <a:lnTo>
                    <a:pt x="4780" y="2258"/>
                  </a:lnTo>
                  <a:lnTo>
                    <a:pt x="4704" y="2334"/>
                  </a:lnTo>
                  <a:lnTo>
                    <a:pt x="4629" y="2409"/>
                  </a:lnTo>
                  <a:lnTo>
                    <a:pt x="4535" y="2484"/>
                  </a:lnTo>
                  <a:lnTo>
                    <a:pt x="4422" y="2541"/>
                  </a:lnTo>
                  <a:lnTo>
                    <a:pt x="4291" y="2616"/>
                  </a:lnTo>
                  <a:lnTo>
                    <a:pt x="4159" y="2653"/>
                  </a:lnTo>
                  <a:lnTo>
                    <a:pt x="4008" y="2710"/>
                  </a:lnTo>
                  <a:lnTo>
                    <a:pt x="3839" y="2748"/>
                  </a:lnTo>
                  <a:lnTo>
                    <a:pt x="3651" y="2766"/>
                  </a:lnTo>
                  <a:lnTo>
                    <a:pt x="3463" y="2785"/>
                  </a:lnTo>
                  <a:lnTo>
                    <a:pt x="3274" y="2804"/>
                  </a:lnTo>
                  <a:lnTo>
                    <a:pt x="3068" y="2785"/>
                  </a:lnTo>
                  <a:lnTo>
                    <a:pt x="2842" y="2766"/>
                  </a:lnTo>
                  <a:lnTo>
                    <a:pt x="2616" y="2748"/>
                  </a:lnTo>
                  <a:lnTo>
                    <a:pt x="2409" y="2710"/>
                  </a:lnTo>
                  <a:lnTo>
                    <a:pt x="2202" y="2653"/>
                  </a:lnTo>
                  <a:lnTo>
                    <a:pt x="1995" y="2597"/>
                  </a:lnTo>
                  <a:lnTo>
                    <a:pt x="1807" y="2522"/>
                  </a:lnTo>
                  <a:lnTo>
                    <a:pt x="1619" y="2447"/>
                  </a:lnTo>
                  <a:lnTo>
                    <a:pt x="1449" y="2352"/>
                  </a:lnTo>
                  <a:lnTo>
                    <a:pt x="1299" y="2258"/>
                  </a:lnTo>
                  <a:lnTo>
                    <a:pt x="1148" y="2145"/>
                  </a:lnTo>
                  <a:lnTo>
                    <a:pt x="941" y="1976"/>
                  </a:lnTo>
                  <a:lnTo>
                    <a:pt x="866" y="1882"/>
                  </a:lnTo>
                  <a:lnTo>
                    <a:pt x="810" y="1788"/>
                  </a:lnTo>
                  <a:lnTo>
                    <a:pt x="753" y="1694"/>
                  </a:lnTo>
                  <a:lnTo>
                    <a:pt x="734" y="1600"/>
                  </a:lnTo>
                  <a:lnTo>
                    <a:pt x="716" y="1506"/>
                  </a:lnTo>
                  <a:lnTo>
                    <a:pt x="716" y="1430"/>
                  </a:lnTo>
                  <a:lnTo>
                    <a:pt x="753" y="1336"/>
                  </a:lnTo>
                  <a:lnTo>
                    <a:pt x="791" y="1261"/>
                  </a:lnTo>
                  <a:lnTo>
                    <a:pt x="847" y="1186"/>
                  </a:lnTo>
                  <a:lnTo>
                    <a:pt x="923" y="1111"/>
                  </a:lnTo>
                  <a:lnTo>
                    <a:pt x="998" y="1035"/>
                  </a:lnTo>
                  <a:lnTo>
                    <a:pt x="1111" y="979"/>
                  </a:lnTo>
                  <a:lnTo>
                    <a:pt x="1355" y="866"/>
                  </a:lnTo>
                  <a:lnTo>
                    <a:pt x="1562" y="791"/>
                  </a:lnTo>
                  <a:lnTo>
                    <a:pt x="1807" y="753"/>
                  </a:lnTo>
                  <a:lnTo>
                    <a:pt x="2070" y="715"/>
                  </a:lnTo>
                  <a:close/>
                  <a:moveTo>
                    <a:pt x="2277" y="0"/>
                  </a:moveTo>
                  <a:lnTo>
                    <a:pt x="2014" y="19"/>
                  </a:lnTo>
                  <a:lnTo>
                    <a:pt x="1788" y="38"/>
                  </a:lnTo>
                  <a:lnTo>
                    <a:pt x="1543" y="76"/>
                  </a:lnTo>
                  <a:lnTo>
                    <a:pt x="1318" y="132"/>
                  </a:lnTo>
                  <a:lnTo>
                    <a:pt x="1111" y="207"/>
                  </a:lnTo>
                  <a:lnTo>
                    <a:pt x="885" y="302"/>
                  </a:lnTo>
                  <a:lnTo>
                    <a:pt x="678" y="396"/>
                  </a:lnTo>
                  <a:lnTo>
                    <a:pt x="509" y="527"/>
                  </a:lnTo>
                  <a:lnTo>
                    <a:pt x="358" y="659"/>
                  </a:lnTo>
                  <a:lnTo>
                    <a:pt x="245" y="810"/>
                  </a:lnTo>
                  <a:lnTo>
                    <a:pt x="132" y="960"/>
                  </a:lnTo>
                  <a:lnTo>
                    <a:pt x="76" y="1129"/>
                  </a:lnTo>
                  <a:lnTo>
                    <a:pt x="19" y="1318"/>
                  </a:lnTo>
                  <a:lnTo>
                    <a:pt x="1" y="1506"/>
                  </a:lnTo>
                  <a:lnTo>
                    <a:pt x="19" y="1675"/>
                  </a:lnTo>
                  <a:lnTo>
                    <a:pt x="76" y="1863"/>
                  </a:lnTo>
                  <a:lnTo>
                    <a:pt x="132" y="2051"/>
                  </a:lnTo>
                  <a:lnTo>
                    <a:pt x="245" y="2221"/>
                  </a:lnTo>
                  <a:lnTo>
                    <a:pt x="377" y="2390"/>
                  </a:lnTo>
                  <a:lnTo>
                    <a:pt x="527" y="2559"/>
                  </a:lnTo>
                  <a:lnTo>
                    <a:pt x="716" y="2710"/>
                  </a:lnTo>
                  <a:lnTo>
                    <a:pt x="885" y="2842"/>
                  </a:lnTo>
                  <a:lnTo>
                    <a:pt x="1092" y="2955"/>
                  </a:lnTo>
                  <a:lnTo>
                    <a:pt x="1299" y="3067"/>
                  </a:lnTo>
                  <a:lnTo>
                    <a:pt x="1525" y="3180"/>
                  </a:lnTo>
                  <a:lnTo>
                    <a:pt x="1750" y="3256"/>
                  </a:lnTo>
                  <a:lnTo>
                    <a:pt x="1995" y="3331"/>
                  </a:lnTo>
                  <a:lnTo>
                    <a:pt x="2258" y="3406"/>
                  </a:lnTo>
                  <a:lnTo>
                    <a:pt x="2503" y="3444"/>
                  </a:lnTo>
                  <a:lnTo>
                    <a:pt x="2879" y="3481"/>
                  </a:lnTo>
                  <a:lnTo>
                    <a:pt x="3237" y="3500"/>
                  </a:lnTo>
                  <a:lnTo>
                    <a:pt x="3463" y="3500"/>
                  </a:lnTo>
                  <a:lnTo>
                    <a:pt x="3688" y="3481"/>
                  </a:lnTo>
                  <a:lnTo>
                    <a:pt x="3895" y="3444"/>
                  </a:lnTo>
                  <a:lnTo>
                    <a:pt x="4102" y="3406"/>
                  </a:lnTo>
                  <a:lnTo>
                    <a:pt x="4291" y="3368"/>
                  </a:lnTo>
                  <a:lnTo>
                    <a:pt x="4460" y="3293"/>
                  </a:lnTo>
                  <a:lnTo>
                    <a:pt x="4648" y="3237"/>
                  </a:lnTo>
                  <a:lnTo>
                    <a:pt x="4799" y="3143"/>
                  </a:lnTo>
                  <a:lnTo>
                    <a:pt x="4949" y="3049"/>
                  </a:lnTo>
                  <a:lnTo>
                    <a:pt x="5081" y="2955"/>
                  </a:lnTo>
                  <a:lnTo>
                    <a:pt x="5194" y="2842"/>
                  </a:lnTo>
                  <a:lnTo>
                    <a:pt x="5307" y="2729"/>
                  </a:lnTo>
                  <a:lnTo>
                    <a:pt x="5382" y="2616"/>
                  </a:lnTo>
                  <a:lnTo>
                    <a:pt x="5457" y="2484"/>
                  </a:lnTo>
                  <a:lnTo>
                    <a:pt x="5514" y="2334"/>
                  </a:lnTo>
                  <a:lnTo>
                    <a:pt x="5532" y="2183"/>
                  </a:lnTo>
                  <a:lnTo>
                    <a:pt x="5551" y="2014"/>
                  </a:lnTo>
                  <a:lnTo>
                    <a:pt x="5532" y="1826"/>
                  </a:lnTo>
                  <a:lnTo>
                    <a:pt x="5495" y="1637"/>
                  </a:lnTo>
                  <a:lnTo>
                    <a:pt x="5419" y="1468"/>
                  </a:lnTo>
                  <a:lnTo>
                    <a:pt x="5325" y="1280"/>
                  </a:lnTo>
                  <a:lnTo>
                    <a:pt x="5194" y="1111"/>
                  </a:lnTo>
                  <a:lnTo>
                    <a:pt x="5043" y="960"/>
                  </a:lnTo>
                  <a:lnTo>
                    <a:pt x="4855" y="791"/>
                  </a:lnTo>
                  <a:lnTo>
                    <a:pt x="4667" y="659"/>
                  </a:lnTo>
                  <a:lnTo>
                    <a:pt x="4479" y="546"/>
                  </a:lnTo>
                  <a:lnTo>
                    <a:pt x="4272" y="433"/>
                  </a:lnTo>
                  <a:lnTo>
                    <a:pt x="4046" y="339"/>
                  </a:lnTo>
                  <a:lnTo>
                    <a:pt x="3801" y="245"/>
                  </a:lnTo>
                  <a:lnTo>
                    <a:pt x="3557" y="170"/>
                  </a:lnTo>
                  <a:lnTo>
                    <a:pt x="3312" y="113"/>
                  </a:lnTo>
                  <a:lnTo>
                    <a:pt x="3049" y="57"/>
                  </a:lnTo>
                  <a:lnTo>
                    <a:pt x="2785" y="19"/>
                  </a:lnTo>
                  <a:lnTo>
                    <a:pt x="2522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50" name="Google Shape;6350;p39"/>
            <p:cNvSpPr/>
            <p:nvPr/>
          </p:nvSpPr>
          <p:spPr>
            <a:xfrm>
              <a:off x="9759650" y="1950900"/>
              <a:ext cx="35300" cy="20725"/>
            </a:xfrm>
            <a:custGeom>
              <a:avLst/>
              <a:gdLst/>
              <a:ahLst/>
              <a:cxnLst/>
              <a:rect l="l" t="t" r="r" b="b"/>
              <a:pathLst>
                <a:path w="1412" h="829" extrusionOk="0">
                  <a:moveTo>
                    <a:pt x="489" y="0"/>
                  </a:moveTo>
                  <a:lnTo>
                    <a:pt x="358" y="19"/>
                  </a:lnTo>
                  <a:lnTo>
                    <a:pt x="245" y="57"/>
                  </a:lnTo>
                  <a:lnTo>
                    <a:pt x="151" y="94"/>
                  </a:lnTo>
                  <a:lnTo>
                    <a:pt x="75" y="151"/>
                  </a:lnTo>
                  <a:lnTo>
                    <a:pt x="19" y="226"/>
                  </a:lnTo>
                  <a:lnTo>
                    <a:pt x="0" y="301"/>
                  </a:lnTo>
                  <a:lnTo>
                    <a:pt x="0" y="377"/>
                  </a:lnTo>
                  <a:lnTo>
                    <a:pt x="19" y="452"/>
                  </a:lnTo>
                  <a:lnTo>
                    <a:pt x="75" y="546"/>
                  </a:lnTo>
                  <a:lnTo>
                    <a:pt x="151" y="602"/>
                  </a:lnTo>
                  <a:lnTo>
                    <a:pt x="264" y="678"/>
                  </a:lnTo>
                  <a:lnTo>
                    <a:pt x="377" y="734"/>
                  </a:lnTo>
                  <a:lnTo>
                    <a:pt x="508" y="772"/>
                  </a:lnTo>
                  <a:lnTo>
                    <a:pt x="640" y="809"/>
                  </a:lnTo>
                  <a:lnTo>
                    <a:pt x="790" y="828"/>
                  </a:lnTo>
                  <a:lnTo>
                    <a:pt x="922" y="809"/>
                  </a:lnTo>
                  <a:lnTo>
                    <a:pt x="1054" y="809"/>
                  </a:lnTo>
                  <a:lnTo>
                    <a:pt x="1167" y="772"/>
                  </a:lnTo>
                  <a:lnTo>
                    <a:pt x="1261" y="715"/>
                  </a:lnTo>
                  <a:lnTo>
                    <a:pt x="1336" y="659"/>
                  </a:lnTo>
                  <a:lnTo>
                    <a:pt x="1393" y="602"/>
                  </a:lnTo>
                  <a:lnTo>
                    <a:pt x="1411" y="527"/>
                  </a:lnTo>
                  <a:lnTo>
                    <a:pt x="1411" y="433"/>
                  </a:lnTo>
                  <a:lnTo>
                    <a:pt x="1374" y="358"/>
                  </a:lnTo>
                  <a:lnTo>
                    <a:pt x="1317" y="283"/>
                  </a:lnTo>
                  <a:lnTo>
                    <a:pt x="1242" y="207"/>
                  </a:lnTo>
                  <a:lnTo>
                    <a:pt x="1148" y="151"/>
                  </a:lnTo>
                  <a:lnTo>
                    <a:pt x="1035" y="94"/>
                  </a:lnTo>
                  <a:lnTo>
                    <a:pt x="903" y="38"/>
                  </a:lnTo>
                  <a:lnTo>
                    <a:pt x="772" y="19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rgbClr val="FFF7F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51" name="Google Shape;6351;p39"/>
            <p:cNvSpPr/>
            <p:nvPr/>
          </p:nvSpPr>
          <p:spPr>
            <a:xfrm>
              <a:off x="10025400" y="1985700"/>
              <a:ext cx="120925" cy="70125"/>
            </a:xfrm>
            <a:custGeom>
              <a:avLst/>
              <a:gdLst/>
              <a:ahLst/>
              <a:cxnLst/>
              <a:rect l="l" t="t" r="r" b="b"/>
              <a:pathLst>
                <a:path w="4837" h="2805" extrusionOk="0">
                  <a:moveTo>
                    <a:pt x="1920" y="1"/>
                  </a:moveTo>
                  <a:lnTo>
                    <a:pt x="1694" y="20"/>
                  </a:lnTo>
                  <a:lnTo>
                    <a:pt x="1469" y="38"/>
                  </a:lnTo>
                  <a:lnTo>
                    <a:pt x="1262" y="76"/>
                  </a:lnTo>
                  <a:lnTo>
                    <a:pt x="1055" y="114"/>
                  </a:lnTo>
                  <a:lnTo>
                    <a:pt x="885" y="189"/>
                  </a:lnTo>
                  <a:lnTo>
                    <a:pt x="697" y="245"/>
                  </a:lnTo>
                  <a:lnTo>
                    <a:pt x="547" y="339"/>
                  </a:lnTo>
                  <a:lnTo>
                    <a:pt x="415" y="433"/>
                  </a:lnTo>
                  <a:lnTo>
                    <a:pt x="283" y="528"/>
                  </a:lnTo>
                  <a:lnTo>
                    <a:pt x="189" y="640"/>
                  </a:lnTo>
                  <a:lnTo>
                    <a:pt x="114" y="753"/>
                  </a:lnTo>
                  <a:lnTo>
                    <a:pt x="57" y="885"/>
                  </a:lnTo>
                  <a:lnTo>
                    <a:pt x="20" y="1017"/>
                  </a:lnTo>
                  <a:lnTo>
                    <a:pt x="1" y="1148"/>
                  </a:lnTo>
                  <a:lnTo>
                    <a:pt x="20" y="1299"/>
                  </a:lnTo>
                  <a:lnTo>
                    <a:pt x="57" y="1431"/>
                  </a:lnTo>
                  <a:lnTo>
                    <a:pt x="133" y="1562"/>
                  </a:lnTo>
                  <a:lnTo>
                    <a:pt x="208" y="1713"/>
                  </a:lnTo>
                  <a:lnTo>
                    <a:pt x="302" y="1826"/>
                  </a:lnTo>
                  <a:lnTo>
                    <a:pt x="434" y="1958"/>
                  </a:lnTo>
                  <a:lnTo>
                    <a:pt x="565" y="2070"/>
                  </a:lnTo>
                  <a:lnTo>
                    <a:pt x="735" y="2202"/>
                  </a:lnTo>
                  <a:lnTo>
                    <a:pt x="904" y="2296"/>
                  </a:lnTo>
                  <a:lnTo>
                    <a:pt x="1092" y="2390"/>
                  </a:lnTo>
                  <a:lnTo>
                    <a:pt x="1299" y="2484"/>
                  </a:lnTo>
                  <a:lnTo>
                    <a:pt x="1506" y="2578"/>
                  </a:lnTo>
                  <a:lnTo>
                    <a:pt x="1732" y="2635"/>
                  </a:lnTo>
                  <a:lnTo>
                    <a:pt x="1977" y="2691"/>
                  </a:lnTo>
                  <a:lnTo>
                    <a:pt x="2221" y="2748"/>
                  </a:lnTo>
                  <a:lnTo>
                    <a:pt x="2466" y="2785"/>
                  </a:lnTo>
                  <a:lnTo>
                    <a:pt x="2710" y="2785"/>
                  </a:lnTo>
                  <a:lnTo>
                    <a:pt x="2936" y="2804"/>
                  </a:lnTo>
                  <a:lnTo>
                    <a:pt x="3162" y="2785"/>
                  </a:lnTo>
                  <a:lnTo>
                    <a:pt x="3388" y="2767"/>
                  </a:lnTo>
                  <a:lnTo>
                    <a:pt x="3595" y="2729"/>
                  </a:lnTo>
                  <a:lnTo>
                    <a:pt x="3802" y="2673"/>
                  </a:lnTo>
                  <a:lnTo>
                    <a:pt x="3971" y="2616"/>
                  </a:lnTo>
                  <a:lnTo>
                    <a:pt x="4159" y="2560"/>
                  </a:lnTo>
                  <a:lnTo>
                    <a:pt x="4310" y="2466"/>
                  </a:lnTo>
                  <a:lnTo>
                    <a:pt x="4441" y="2371"/>
                  </a:lnTo>
                  <a:lnTo>
                    <a:pt x="4573" y="2277"/>
                  </a:lnTo>
                  <a:lnTo>
                    <a:pt x="4667" y="2165"/>
                  </a:lnTo>
                  <a:lnTo>
                    <a:pt x="4743" y="2052"/>
                  </a:lnTo>
                  <a:lnTo>
                    <a:pt x="4799" y="1920"/>
                  </a:lnTo>
                  <a:lnTo>
                    <a:pt x="4837" y="1788"/>
                  </a:lnTo>
                  <a:lnTo>
                    <a:pt x="4837" y="1638"/>
                  </a:lnTo>
                  <a:lnTo>
                    <a:pt x="4837" y="1506"/>
                  </a:lnTo>
                  <a:lnTo>
                    <a:pt x="4799" y="1374"/>
                  </a:lnTo>
                  <a:lnTo>
                    <a:pt x="4724" y="1224"/>
                  </a:lnTo>
                  <a:lnTo>
                    <a:pt x="4648" y="1092"/>
                  </a:lnTo>
                  <a:lnTo>
                    <a:pt x="4536" y="960"/>
                  </a:lnTo>
                  <a:lnTo>
                    <a:pt x="4423" y="847"/>
                  </a:lnTo>
                  <a:lnTo>
                    <a:pt x="4291" y="716"/>
                  </a:lnTo>
                  <a:lnTo>
                    <a:pt x="4122" y="603"/>
                  </a:lnTo>
                  <a:lnTo>
                    <a:pt x="3952" y="509"/>
                  </a:lnTo>
                  <a:lnTo>
                    <a:pt x="3764" y="396"/>
                  </a:lnTo>
                  <a:lnTo>
                    <a:pt x="3557" y="321"/>
                  </a:lnTo>
                  <a:lnTo>
                    <a:pt x="3350" y="227"/>
                  </a:lnTo>
                  <a:lnTo>
                    <a:pt x="3124" y="170"/>
                  </a:lnTo>
                  <a:lnTo>
                    <a:pt x="2880" y="114"/>
                  </a:lnTo>
                  <a:lnTo>
                    <a:pt x="2635" y="57"/>
                  </a:lnTo>
                  <a:lnTo>
                    <a:pt x="2391" y="20"/>
                  </a:lnTo>
                  <a:lnTo>
                    <a:pt x="2146" y="1"/>
                  </a:ln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52" name="Google Shape;6352;p39"/>
            <p:cNvSpPr/>
            <p:nvPr/>
          </p:nvSpPr>
          <p:spPr>
            <a:xfrm>
              <a:off x="10016950" y="1976775"/>
              <a:ext cx="138325" cy="87975"/>
            </a:xfrm>
            <a:custGeom>
              <a:avLst/>
              <a:gdLst/>
              <a:ahLst/>
              <a:cxnLst/>
              <a:rect l="l" t="t" r="r" b="b"/>
              <a:pathLst>
                <a:path w="5533" h="3519" extrusionOk="0">
                  <a:moveTo>
                    <a:pt x="2315" y="715"/>
                  </a:moveTo>
                  <a:lnTo>
                    <a:pt x="2616" y="734"/>
                  </a:lnTo>
                  <a:lnTo>
                    <a:pt x="2917" y="772"/>
                  </a:lnTo>
                  <a:lnTo>
                    <a:pt x="3143" y="809"/>
                  </a:lnTo>
                  <a:lnTo>
                    <a:pt x="3349" y="866"/>
                  </a:lnTo>
                  <a:lnTo>
                    <a:pt x="3556" y="922"/>
                  </a:lnTo>
                  <a:lnTo>
                    <a:pt x="3745" y="997"/>
                  </a:lnTo>
                  <a:lnTo>
                    <a:pt x="3933" y="1073"/>
                  </a:lnTo>
                  <a:lnTo>
                    <a:pt x="4102" y="1167"/>
                  </a:lnTo>
                  <a:lnTo>
                    <a:pt x="4253" y="1261"/>
                  </a:lnTo>
                  <a:lnTo>
                    <a:pt x="4403" y="1355"/>
                  </a:lnTo>
                  <a:lnTo>
                    <a:pt x="4591" y="1543"/>
                  </a:lnTo>
                  <a:lnTo>
                    <a:pt x="4685" y="1637"/>
                  </a:lnTo>
                  <a:lnTo>
                    <a:pt x="4742" y="1731"/>
                  </a:lnTo>
                  <a:lnTo>
                    <a:pt x="4779" y="1825"/>
                  </a:lnTo>
                  <a:lnTo>
                    <a:pt x="4817" y="1919"/>
                  </a:lnTo>
                  <a:lnTo>
                    <a:pt x="4836" y="1995"/>
                  </a:lnTo>
                  <a:lnTo>
                    <a:pt x="4817" y="2089"/>
                  </a:lnTo>
                  <a:lnTo>
                    <a:pt x="4798" y="2164"/>
                  </a:lnTo>
                  <a:lnTo>
                    <a:pt x="4761" y="2258"/>
                  </a:lnTo>
                  <a:lnTo>
                    <a:pt x="4704" y="2333"/>
                  </a:lnTo>
                  <a:lnTo>
                    <a:pt x="4610" y="2409"/>
                  </a:lnTo>
                  <a:lnTo>
                    <a:pt x="4516" y="2484"/>
                  </a:lnTo>
                  <a:lnTo>
                    <a:pt x="4403" y="2559"/>
                  </a:lnTo>
                  <a:lnTo>
                    <a:pt x="4290" y="2616"/>
                  </a:lnTo>
                  <a:lnTo>
                    <a:pt x="4140" y="2672"/>
                  </a:lnTo>
                  <a:lnTo>
                    <a:pt x="3989" y="2710"/>
                  </a:lnTo>
                  <a:lnTo>
                    <a:pt x="3820" y="2747"/>
                  </a:lnTo>
                  <a:lnTo>
                    <a:pt x="3651" y="2785"/>
                  </a:lnTo>
                  <a:lnTo>
                    <a:pt x="3462" y="2804"/>
                  </a:lnTo>
                  <a:lnTo>
                    <a:pt x="3048" y="2804"/>
                  </a:lnTo>
                  <a:lnTo>
                    <a:pt x="2823" y="2785"/>
                  </a:lnTo>
                  <a:lnTo>
                    <a:pt x="2616" y="2747"/>
                  </a:lnTo>
                  <a:lnTo>
                    <a:pt x="2390" y="2710"/>
                  </a:lnTo>
                  <a:lnTo>
                    <a:pt x="2183" y="2653"/>
                  </a:lnTo>
                  <a:lnTo>
                    <a:pt x="1976" y="2597"/>
                  </a:lnTo>
                  <a:lnTo>
                    <a:pt x="1788" y="2522"/>
                  </a:lnTo>
                  <a:lnTo>
                    <a:pt x="1600" y="2446"/>
                  </a:lnTo>
                  <a:lnTo>
                    <a:pt x="1430" y="2352"/>
                  </a:lnTo>
                  <a:lnTo>
                    <a:pt x="1280" y="2258"/>
                  </a:lnTo>
                  <a:lnTo>
                    <a:pt x="1129" y="2164"/>
                  </a:lnTo>
                  <a:lnTo>
                    <a:pt x="922" y="1976"/>
                  </a:lnTo>
                  <a:lnTo>
                    <a:pt x="847" y="1882"/>
                  </a:lnTo>
                  <a:lnTo>
                    <a:pt x="791" y="1788"/>
                  </a:lnTo>
                  <a:lnTo>
                    <a:pt x="753" y="1694"/>
                  </a:lnTo>
                  <a:lnTo>
                    <a:pt x="715" y="1600"/>
                  </a:lnTo>
                  <a:lnTo>
                    <a:pt x="696" y="1524"/>
                  </a:lnTo>
                  <a:lnTo>
                    <a:pt x="715" y="1430"/>
                  </a:lnTo>
                  <a:lnTo>
                    <a:pt x="734" y="1355"/>
                  </a:lnTo>
                  <a:lnTo>
                    <a:pt x="772" y="1261"/>
                  </a:lnTo>
                  <a:lnTo>
                    <a:pt x="828" y="1186"/>
                  </a:lnTo>
                  <a:lnTo>
                    <a:pt x="903" y="1110"/>
                  </a:lnTo>
                  <a:lnTo>
                    <a:pt x="979" y="1054"/>
                  </a:lnTo>
                  <a:lnTo>
                    <a:pt x="1092" y="979"/>
                  </a:lnTo>
                  <a:lnTo>
                    <a:pt x="1336" y="866"/>
                  </a:lnTo>
                  <a:lnTo>
                    <a:pt x="1562" y="809"/>
                  </a:lnTo>
                  <a:lnTo>
                    <a:pt x="1788" y="753"/>
                  </a:lnTo>
                  <a:lnTo>
                    <a:pt x="2051" y="734"/>
                  </a:lnTo>
                  <a:lnTo>
                    <a:pt x="2315" y="715"/>
                  </a:lnTo>
                  <a:close/>
                  <a:moveTo>
                    <a:pt x="2258" y="0"/>
                  </a:moveTo>
                  <a:lnTo>
                    <a:pt x="2014" y="19"/>
                  </a:lnTo>
                  <a:lnTo>
                    <a:pt x="1769" y="38"/>
                  </a:lnTo>
                  <a:lnTo>
                    <a:pt x="1524" y="75"/>
                  </a:lnTo>
                  <a:lnTo>
                    <a:pt x="1299" y="132"/>
                  </a:lnTo>
                  <a:lnTo>
                    <a:pt x="1092" y="207"/>
                  </a:lnTo>
                  <a:lnTo>
                    <a:pt x="866" y="301"/>
                  </a:lnTo>
                  <a:lnTo>
                    <a:pt x="678" y="414"/>
                  </a:lnTo>
                  <a:lnTo>
                    <a:pt x="490" y="527"/>
                  </a:lnTo>
                  <a:lnTo>
                    <a:pt x="339" y="659"/>
                  </a:lnTo>
                  <a:lnTo>
                    <a:pt x="226" y="809"/>
                  </a:lnTo>
                  <a:lnTo>
                    <a:pt x="113" y="979"/>
                  </a:lnTo>
                  <a:lnTo>
                    <a:pt x="57" y="1148"/>
                  </a:lnTo>
                  <a:lnTo>
                    <a:pt x="0" y="1317"/>
                  </a:lnTo>
                  <a:lnTo>
                    <a:pt x="0" y="1505"/>
                  </a:lnTo>
                  <a:lnTo>
                    <a:pt x="0" y="1694"/>
                  </a:lnTo>
                  <a:lnTo>
                    <a:pt x="57" y="1863"/>
                  </a:lnTo>
                  <a:lnTo>
                    <a:pt x="132" y="2051"/>
                  </a:lnTo>
                  <a:lnTo>
                    <a:pt x="226" y="2220"/>
                  </a:lnTo>
                  <a:lnTo>
                    <a:pt x="358" y="2390"/>
                  </a:lnTo>
                  <a:lnTo>
                    <a:pt x="508" y="2559"/>
                  </a:lnTo>
                  <a:lnTo>
                    <a:pt x="696" y="2710"/>
                  </a:lnTo>
                  <a:lnTo>
                    <a:pt x="866" y="2841"/>
                  </a:lnTo>
                  <a:lnTo>
                    <a:pt x="1073" y="2973"/>
                  </a:lnTo>
                  <a:lnTo>
                    <a:pt x="1280" y="3086"/>
                  </a:lnTo>
                  <a:lnTo>
                    <a:pt x="1506" y="3180"/>
                  </a:lnTo>
                  <a:lnTo>
                    <a:pt x="1731" y="3274"/>
                  </a:lnTo>
                  <a:lnTo>
                    <a:pt x="1976" y="3331"/>
                  </a:lnTo>
                  <a:lnTo>
                    <a:pt x="2239" y="3406"/>
                  </a:lnTo>
                  <a:lnTo>
                    <a:pt x="2503" y="3443"/>
                  </a:lnTo>
                  <a:lnTo>
                    <a:pt x="2860" y="3500"/>
                  </a:lnTo>
                  <a:lnTo>
                    <a:pt x="3218" y="3519"/>
                  </a:lnTo>
                  <a:lnTo>
                    <a:pt x="3444" y="3500"/>
                  </a:lnTo>
                  <a:lnTo>
                    <a:pt x="3669" y="3481"/>
                  </a:lnTo>
                  <a:lnTo>
                    <a:pt x="3876" y="3462"/>
                  </a:lnTo>
                  <a:lnTo>
                    <a:pt x="4083" y="3425"/>
                  </a:lnTo>
                  <a:lnTo>
                    <a:pt x="4271" y="3368"/>
                  </a:lnTo>
                  <a:lnTo>
                    <a:pt x="4460" y="3312"/>
                  </a:lnTo>
                  <a:lnTo>
                    <a:pt x="4629" y="3237"/>
                  </a:lnTo>
                  <a:lnTo>
                    <a:pt x="4779" y="3161"/>
                  </a:lnTo>
                  <a:lnTo>
                    <a:pt x="4930" y="3067"/>
                  </a:lnTo>
                  <a:lnTo>
                    <a:pt x="5062" y="2954"/>
                  </a:lnTo>
                  <a:lnTo>
                    <a:pt x="5175" y="2860"/>
                  </a:lnTo>
                  <a:lnTo>
                    <a:pt x="5287" y="2747"/>
                  </a:lnTo>
                  <a:lnTo>
                    <a:pt x="5363" y="2616"/>
                  </a:lnTo>
                  <a:lnTo>
                    <a:pt x="5438" y="2484"/>
                  </a:lnTo>
                  <a:lnTo>
                    <a:pt x="5494" y="2352"/>
                  </a:lnTo>
                  <a:lnTo>
                    <a:pt x="5532" y="2202"/>
                  </a:lnTo>
                  <a:lnTo>
                    <a:pt x="5532" y="2013"/>
                  </a:lnTo>
                  <a:lnTo>
                    <a:pt x="5532" y="1825"/>
                  </a:lnTo>
                  <a:lnTo>
                    <a:pt x="5476" y="1656"/>
                  </a:lnTo>
                  <a:lnTo>
                    <a:pt x="5400" y="1468"/>
                  </a:lnTo>
                  <a:lnTo>
                    <a:pt x="5306" y="1298"/>
                  </a:lnTo>
                  <a:lnTo>
                    <a:pt x="5175" y="1129"/>
                  </a:lnTo>
                  <a:lnTo>
                    <a:pt x="5024" y="960"/>
                  </a:lnTo>
                  <a:lnTo>
                    <a:pt x="4836" y="809"/>
                  </a:lnTo>
                  <a:lnTo>
                    <a:pt x="4667" y="678"/>
                  </a:lnTo>
                  <a:lnTo>
                    <a:pt x="4460" y="546"/>
                  </a:lnTo>
                  <a:lnTo>
                    <a:pt x="4253" y="433"/>
                  </a:lnTo>
                  <a:lnTo>
                    <a:pt x="4027" y="339"/>
                  </a:lnTo>
                  <a:lnTo>
                    <a:pt x="3801" y="245"/>
                  </a:lnTo>
                  <a:lnTo>
                    <a:pt x="3556" y="170"/>
                  </a:lnTo>
                  <a:lnTo>
                    <a:pt x="3293" y="113"/>
                  </a:lnTo>
                  <a:lnTo>
                    <a:pt x="3030" y="57"/>
                  </a:lnTo>
                  <a:lnTo>
                    <a:pt x="2766" y="38"/>
                  </a:lnTo>
                  <a:lnTo>
                    <a:pt x="2522" y="19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53" name="Google Shape;6353;p39"/>
            <p:cNvSpPr/>
            <p:nvPr/>
          </p:nvSpPr>
          <p:spPr>
            <a:xfrm>
              <a:off x="10093150" y="2008275"/>
              <a:ext cx="35300" cy="20250"/>
            </a:xfrm>
            <a:custGeom>
              <a:avLst/>
              <a:gdLst/>
              <a:ahLst/>
              <a:cxnLst/>
              <a:rect l="l" t="t" r="r" b="b"/>
              <a:pathLst>
                <a:path w="1412" h="810" extrusionOk="0">
                  <a:moveTo>
                    <a:pt x="490" y="1"/>
                  </a:moveTo>
                  <a:lnTo>
                    <a:pt x="358" y="20"/>
                  </a:lnTo>
                  <a:lnTo>
                    <a:pt x="245" y="38"/>
                  </a:lnTo>
                  <a:lnTo>
                    <a:pt x="151" y="95"/>
                  </a:lnTo>
                  <a:lnTo>
                    <a:pt x="76" y="151"/>
                  </a:lnTo>
                  <a:lnTo>
                    <a:pt x="19" y="208"/>
                  </a:lnTo>
                  <a:lnTo>
                    <a:pt x="0" y="283"/>
                  </a:lnTo>
                  <a:lnTo>
                    <a:pt x="0" y="377"/>
                  </a:lnTo>
                  <a:lnTo>
                    <a:pt x="19" y="452"/>
                  </a:lnTo>
                  <a:lnTo>
                    <a:pt x="76" y="528"/>
                  </a:lnTo>
                  <a:lnTo>
                    <a:pt x="151" y="603"/>
                  </a:lnTo>
                  <a:lnTo>
                    <a:pt x="264" y="659"/>
                  </a:lnTo>
                  <a:lnTo>
                    <a:pt x="377" y="716"/>
                  </a:lnTo>
                  <a:lnTo>
                    <a:pt x="508" y="772"/>
                  </a:lnTo>
                  <a:lnTo>
                    <a:pt x="640" y="791"/>
                  </a:lnTo>
                  <a:lnTo>
                    <a:pt x="791" y="810"/>
                  </a:lnTo>
                  <a:lnTo>
                    <a:pt x="922" y="810"/>
                  </a:lnTo>
                  <a:lnTo>
                    <a:pt x="1054" y="791"/>
                  </a:lnTo>
                  <a:lnTo>
                    <a:pt x="1167" y="753"/>
                  </a:lnTo>
                  <a:lnTo>
                    <a:pt x="1261" y="716"/>
                  </a:lnTo>
                  <a:lnTo>
                    <a:pt x="1336" y="659"/>
                  </a:lnTo>
                  <a:lnTo>
                    <a:pt x="1393" y="584"/>
                  </a:lnTo>
                  <a:lnTo>
                    <a:pt x="1412" y="509"/>
                  </a:lnTo>
                  <a:lnTo>
                    <a:pt x="1412" y="434"/>
                  </a:lnTo>
                  <a:lnTo>
                    <a:pt x="1374" y="358"/>
                  </a:lnTo>
                  <a:lnTo>
                    <a:pt x="1318" y="283"/>
                  </a:lnTo>
                  <a:lnTo>
                    <a:pt x="1242" y="208"/>
                  </a:lnTo>
                  <a:lnTo>
                    <a:pt x="1148" y="133"/>
                  </a:lnTo>
                  <a:lnTo>
                    <a:pt x="1035" y="76"/>
                  </a:lnTo>
                  <a:lnTo>
                    <a:pt x="904" y="38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FFF7F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54" name="Google Shape;6354;p39"/>
            <p:cNvSpPr/>
            <p:nvPr/>
          </p:nvSpPr>
          <p:spPr>
            <a:xfrm>
              <a:off x="9890875" y="1975825"/>
              <a:ext cx="106350" cy="60700"/>
            </a:xfrm>
            <a:custGeom>
              <a:avLst/>
              <a:gdLst/>
              <a:ahLst/>
              <a:cxnLst/>
              <a:rect l="l" t="t" r="r" b="b"/>
              <a:pathLst>
                <a:path w="4254" h="2428" extrusionOk="0">
                  <a:moveTo>
                    <a:pt x="321" y="1"/>
                  </a:moveTo>
                  <a:lnTo>
                    <a:pt x="245" y="19"/>
                  </a:lnTo>
                  <a:lnTo>
                    <a:pt x="189" y="38"/>
                  </a:lnTo>
                  <a:lnTo>
                    <a:pt x="132" y="76"/>
                  </a:lnTo>
                  <a:lnTo>
                    <a:pt x="76" y="132"/>
                  </a:lnTo>
                  <a:lnTo>
                    <a:pt x="38" y="189"/>
                  </a:lnTo>
                  <a:lnTo>
                    <a:pt x="20" y="245"/>
                  </a:lnTo>
                  <a:lnTo>
                    <a:pt x="1" y="302"/>
                  </a:lnTo>
                  <a:lnTo>
                    <a:pt x="1" y="377"/>
                  </a:lnTo>
                  <a:lnTo>
                    <a:pt x="20" y="603"/>
                  </a:lnTo>
                  <a:lnTo>
                    <a:pt x="76" y="810"/>
                  </a:lnTo>
                  <a:lnTo>
                    <a:pt x="132" y="998"/>
                  </a:lnTo>
                  <a:lnTo>
                    <a:pt x="208" y="1186"/>
                  </a:lnTo>
                  <a:lnTo>
                    <a:pt x="321" y="1374"/>
                  </a:lnTo>
                  <a:lnTo>
                    <a:pt x="434" y="1543"/>
                  </a:lnTo>
                  <a:lnTo>
                    <a:pt x="546" y="1694"/>
                  </a:lnTo>
                  <a:lnTo>
                    <a:pt x="697" y="1845"/>
                  </a:lnTo>
                  <a:lnTo>
                    <a:pt x="847" y="1957"/>
                  </a:lnTo>
                  <a:lnTo>
                    <a:pt x="1017" y="2089"/>
                  </a:lnTo>
                  <a:lnTo>
                    <a:pt x="1186" y="2183"/>
                  </a:lnTo>
                  <a:lnTo>
                    <a:pt x="1374" y="2258"/>
                  </a:lnTo>
                  <a:lnTo>
                    <a:pt x="1562" y="2334"/>
                  </a:lnTo>
                  <a:lnTo>
                    <a:pt x="1769" y="2390"/>
                  </a:lnTo>
                  <a:lnTo>
                    <a:pt x="1976" y="2409"/>
                  </a:lnTo>
                  <a:lnTo>
                    <a:pt x="2183" y="2428"/>
                  </a:lnTo>
                  <a:lnTo>
                    <a:pt x="2353" y="2409"/>
                  </a:lnTo>
                  <a:lnTo>
                    <a:pt x="2654" y="2371"/>
                  </a:lnTo>
                  <a:lnTo>
                    <a:pt x="2955" y="2296"/>
                  </a:lnTo>
                  <a:lnTo>
                    <a:pt x="3218" y="2164"/>
                  </a:lnTo>
                  <a:lnTo>
                    <a:pt x="3482" y="2014"/>
                  </a:lnTo>
                  <a:lnTo>
                    <a:pt x="3707" y="1826"/>
                  </a:lnTo>
                  <a:lnTo>
                    <a:pt x="3914" y="1600"/>
                  </a:lnTo>
                  <a:lnTo>
                    <a:pt x="4084" y="1336"/>
                  </a:lnTo>
                  <a:lnTo>
                    <a:pt x="4215" y="1073"/>
                  </a:lnTo>
                  <a:lnTo>
                    <a:pt x="4253" y="998"/>
                  </a:lnTo>
                  <a:lnTo>
                    <a:pt x="4253" y="923"/>
                  </a:lnTo>
                  <a:lnTo>
                    <a:pt x="4234" y="866"/>
                  </a:lnTo>
                  <a:lnTo>
                    <a:pt x="4215" y="791"/>
                  </a:lnTo>
                  <a:lnTo>
                    <a:pt x="4197" y="734"/>
                  </a:lnTo>
                  <a:lnTo>
                    <a:pt x="4140" y="678"/>
                  </a:lnTo>
                  <a:lnTo>
                    <a:pt x="4103" y="640"/>
                  </a:lnTo>
                  <a:lnTo>
                    <a:pt x="4027" y="603"/>
                  </a:lnTo>
                  <a:lnTo>
                    <a:pt x="3971" y="584"/>
                  </a:lnTo>
                  <a:lnTo>
                    <a:pt x="3820" y="584"/>
                  </a:lnTo>
                  <a:lnTo>
                    <a:pt x="3764" y="603"/>
                  </a:lnTo>
                  <a:lnTo>
                    <a:pt x="3707" y="640"/>
                  </a:lnTo>
                  <a:lnTo>
                    <a:pt x="3651" y="678"/>
                  </a:lnTo>
                  <a:lnTo>
                    <a:pt x="3595" y="734"/>
                  </a:lnTo>
                  <a:lnTo>
                    <a:pt x="3576" y="791"/>
                  </a:lnTo>
                  <a:lnTo>
                    <a:pt x="3482" y="979"/>
                  </a:lnTo>
                  <a:lnTo>
                    <a:pt x="3350" y="1148"/>
                  </a:lnTo>
                  <a:lnTo>
                    <a:pt x="3218" y="1299"/>
                  </a:lnTo>
                  <a:lnTo>
                    <a:pt x="3068" y="1431"/>
                  </a:lnTo>
                  <a:lnTo>
                    <a:pt x="2898" y="1543"/>
                  </a:lnTo>
                  <a:lnTo>
                    <a:pt x="2710" y="1619"/>
                  </a:lnTo>
                  <a:lnTo>
                    <a:pt x="2503" y="1675"/>
                  </a:lnTo>
                  <a:lnTo>
                    <a:pt x="2296" y="1713"/>
                  </a:lnTo>
                  <a:lnTo>
                    <a:pt x="2146" y="1713"/>
                  </a:lnTo>
                  <a:lnTo>
                    <a:pt x="1995" y="1694"/>
                  </a:lnTo>
                  <a:lnTo>
                    <a:pt x="1845" y="1675"/>
                  </a:lnTo>
                  <a:lnTo>
                    <a:pt x="1713" y="1638"/>
                  </a:lnTo>
                  <a:lnTo>
                    <a:pt x="1581" y="1581"/>
                  </a:lnTo>
                  <a:lnTo>
                    <a:pt x="1450" y="1525"/>
                  </a:lnTo>
                  <a:lnTo>
                    <a:pt x="1337" y="1431"/>
                  </a:lnTo>
                  <a:lnTo>
                    <a:pt x="1224" y="1355"/>
                  </a:lnTo>
                  <a:lnTo>
                    <a:pt x="1111" y="1261"/>
                  </a:lnTo>
                  <a:lnTo>
                    <a:pt x="1017" y="1148"/>
                  </a:lnTo>
                  <a:lnTo>
                    <a:pt x="942" y="1035"/>
                  </a:lnTo>
                  <a:lnTo>
                    <a:pt x="866" y="904"/>
                  </a:lnTo>
                  <a:lnTo>
                    <a:pt x="810" y="772"/>
                  </a:lnTo>
                  <a:lnTo>
                    <a:pt x="753" y="622"/>
                  </a:lnTo>
                  <a:lnTo>
                    <a:pt x="716" y="490"/>
                  </a:lnTo>
                  <a:lnTo>
                    <a:pt x="697" y="339"/>
                  </a:lnTo>
                  <a:lnTo>
                    <a:pt x="697" y="264"/>
                  </a:lnTo>
                  <a:lnTo>
                    <a:pt x="659" y="189"/>
                  </a:lnTo>
                  <a:lnTo>
                    <a:pt x="622" y="132"/>
                  </a:lnTo>
                  <a:lnTo>
                    <a:pt x="584" y="95"/>
                  </a:lnTo>
                  <a:lnTo>
                    <a:pt x="528" y="57"/>
                  </a:lnTo>
                  <a:lnTo>
                    <a:pt x="452" y="19"/>
                  </a:lnTo>
                  <a:lnTo>
                    <a:pt x="39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55" name="Google Shape;6355;p39"/>
            <p:cNvSpPr/>
            <p:nvPr/>
          </p:nvSpPr>
          <p:spPr>
            <a:xfrm>
              <a:off x="9888525" y="1679475"/>
              <a:ext cx="65425" cy="40950"/>
            </a:xfrm>
            <a:custGeom>
              <a:avLst/>
              <a:gdLst/>
              <a:ahLst/>
              <a:cxnLst/>
              <a:rect l="l" t="t" r="r" b="b"/>
              <a:pathLst>
                <a:path w="2617" h="1638" extrusionOk="0">
                  <a:moveTo>
                    <a:pt x="1167" y="1"/>
                  </a:moveTo>
                  <a:lnTo>
                    <a:pt x="979" y="38"/>
                  </a:lnTo>
                  <a:lnTo>
                    <a:pt x="810" y="95"/>
                  </a:lnTo>
                  <a:lnTo>
                    <a:pt x="640" y="170"/>
                  </a:lnTo>
                  <a:lnTo>
                    <a:pt x="471" y="264"/>
                  </a:lnTo>
                  <a:lnTo>
                    <a:pt x="339" y="377"/>
                  </a:lnTo>
                  <a:lnTo>
                    <a:pt x="208" y="509"/>
                  </a:lnTo>
                  <a:lnTo>
                    <a:pt x="114" y="659"/>
                  </a:lnTo>
                  <a:lnTo>
                    <a:pt x="19" y="829"/>
                  </a:lnTo>
                  <a:lnTo>
                    <a:pt x="1" y="904"/>
                  </a:lnTo>
                  <a:lnTo>
                    <a:pt x="1" y="979"/>
                  </a:lnTo>
                  <a:lnTo>
                    <a:pt x="1" y="1036"/>
                  </a:lnTo>
                  <a:lnTo>
                    <a:pt x="19" y="1111"/>
                  </a:lnTo>
                  <a:lnTo>
                    <a:pt x="57" y="1167"/>
                  </a:lnTo>
                  <a:lnTo>
                    <a:pt x="95" y="1224"/>
                  </a:lnTo>
                  <a:lnTo>
                    <a:pt x="151" y="1261"/>
                  </a:lnTo>
                  <a:lnTo>
                    <a:pt x="208" y="1299"/>
                  </a:lnTo>
                  <a:lnTo>
                    <a:pt x="283" y="1318"/>
                  </a:lnTo>
                  <a:lnTo>
                    <a:pt x="339" y="1337"/>
                  </a:lnTo>
                  <a:lnTo>
                    <a:pt x="415" y="1318"/>
                  </a:lnTo>
                  <a:lnTo>
                    <a:pt x="490" y="1299"/>
                  </a:lnTo>
                  <a:lnTo>
                    <a:pt x="546" y="1261"/>
                  </a:lnTo>
                  <a:lnTo>
                    <a:pt x="603" y="1224"/>
                  </a:lnTo>
                  <a:lnTo>
                    <a:pt x="640" y="1167"/>
                  </a:lnTo>
                  <a:lnTo>
                    <a:pt x="678" y="1111"/>
                  </a:lnTo>
                  <a:lnTo>
                    <a:pt x="716" y="1036"/>
                  </a:lnTo>
                  <a:lnTo>
                    <a:pt x="772" y="960"/>
                  </a:lnTo>
                  <a:lnTo>
                    <a:pt x="829" y="885"/>
                  </a:lnTo>
                  <a:lnTo>
                    <a:pt x="885" y="829"/>
                  </a:lnTo>
                  <a:lnTo>
                    <a:pt x="960" y="791"/>
                  </a:lnTo>
                  <a:lnTo>
                    <a:pt x="1054" y="753"/>
                  </a:lnTo>
                  <a:lnTo>
                    <a:pt x="1130" y="735"/>
                  </a:lnTo>
                  <a:lnTo>
                    <a:pt x="1224" y="716"/>
                  </a:lnTo>
                  <a:lnTo>
                    <a:pt x="1337" y="716"/>
                  </a:lnTo>
                  <a:lnTo>
                    <a:pt x="1468" y="753"/>
                  </a:lnTo>
                  <a:lnTo>
                    <a:pt x="1581" y="791"/>
                  </a:lnTo>
                  <a:lnTo>
                    <a:pt x="1694" y="866"/>
                  </a:lnTo>
                  <a:lnTo>
                    <a:pt x="1769" y="960"/>
                  </a:lnTo>
                  <a:lnTo>
                    <a:pt x="1845" y="1073"/>
                  </a:lnTo>
                  <a:lnTo>
                    <a:pt x="1882" y="1186"/>
                  </a:lnTo>
                  <a:lnTo>
                    <a:pt x="1901" y="1318"/>
                  </a:lnTo>
                  <a:lnTo>
                    <a:pt x="1920" y="1374"/>
                  </a:lnTo>
                  <a:lnTo>
                    <a:pt x="1939" y="1450"/>
                  </a:lnTo>
                  <a:lnTo>
                    <a:pt x="1976" y="1487"/>
                  </a:lnTo>
                  <a:lnTo>
                    <a:pt x="2014" y="1544"/>
                  </a:lnTo>
                  <a:lnTo>
                    <a:pt x="2070" y="1581"/>
                  </a:lnTo>
                  <a:lnTo>
                    <a:pt x="2127" y="1619"/>
                  </a:lnTo>
                  <a:lnTo>
                    <a:pt x="2202" y="1638"/>
                  </a:lnTo>
                  <a:lnTo>
                    <a:pt x="2296" y="1638"/>
                  </a:lnTo>
                  <a:lnTo>
                    <a:pt x="2353" y="1619"/>
                  </a:lnTo>
                  <a:lnTo>
                    <a:pt x="2428" y="1600"/>
                  </a:lnTo>
                  <a:lnTo>
                    <a:pt x="2484" y="1562"/>
                  </a:lnTo>
                  <a:lnTo>
                    <a:pt x="2522" y="1525"/>
                  </a:lnTo>
                  <a:lnTo>
                    <a:pt x="2578" y="1468"/>
                  </a:lnTo>
                  <a:lnTo>
                    <a:pt x="2597" y="1393"/>
                  </a:lnTo>
                  <a:lnTo>
                    <a:pt x="2616" y="1337"/>
                  </a:lnTo>
                  <a:lnTo>
                    <a:pt x="2616" y="1261"/>
                  </a:lnTo>
                  <a:lnTo>
                    <a:pt x="2597" y="1130"/>
                  </a:lnTo>
                  <a:lnTo>
                    <a:pt x="2560" y="998"/>
                  </a:lnTo>
                  <a:lnTo>
                    <a:pt x="2522" y="866"/>
                  </a:lnTo>
                  <a:lnTo>
                    <a:pt x="2466" y="735"/>
                  </a:lnTo>
                  <a:lnTo>
                    <a:pt x="2409" y="622"/>
                  </a:lnTo>
                  <a:lnTo>
                    <a:pt x="2334" y="528"/>
                  </a:lnTo>
                  <a:lnTo>
                    <a:pt x="2240" y="433"/>
                  </a:lnTo>
                  <a:lnTo>
                    <a:pt x="2146" y="339"/>
                  </a:lnTo>
                  <a:lnTo>
                    <a:pt x="2052" y="264"/>
                  </a:lnTo>
                  <a:lnTo>
                    <a:pt x="1939" y="189"/>
                  </a:lnTo>
                  <a:lnTo>
                    <a:pt x="1826" y="132"/>
                  </a:lnTo>
                  <a:lnTo>
                    <a:pt x="1694" y="76"/>
                  </a:lnTo>
                  <a:lnTo>
                    <a:pt x="1581" y="38"/>
                  </a:lnTo>
                  <a:lnTo>
                    <a:pt x="1449" y="20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56" name="Google Shape;6356;p39"/>
            <p:cNvSpPr/>
            <p:nvPr/>
          </p:nvSpPr>
          <p:spPr>
            <a:xfrm>
              <a:off x="10007075" y="1698300"/>
              <a:ext cx="65400" cy="40950"/>
            </a:xfrm>
            <a:custGeom>
              <a:avLst/>
              <a:gdLst/>
              <a:ahLst/>
              <a:cxnLst/>
              <a:rect l="l" t="t" r="r" b="b"/>
              <a:pathLst>
                <a:path w="2616" h="1638" extrusionOk="0">
                  <a:moveTo>
                    <a:pt x="1298" y="0"/>
                  </a:moveTo>
                  <a:lnTo>
                    <a:pt x="1167" y="19"/>
                  </a:lnTo>
                  <a:lnTo>
                    <a:pt x="979" y="38"/>
                  </a:lnTo>
                  <a:lnTo>
                    <a:pt x="809" y="94"/>
                  </a:lnTo>
                  <a:lnTo>
                    <a:pt x="640" y="170"/>
                  </a:lnTo>
                  <a:lnTo>
                    <a:pt x="471" y="264"/>
                  </a:lnTo>
                  <a:lnTo>
                    <a:pt x="339" y="377"/>
                  </a:lnTo>
                  <a:lnTo>
                    <a:pt x="207" y="508"/>
                  </a:lnTo>
                  <a:lnTo>
                    <a:pt x="113" y="659"/>
                  </a:lnTo>
                  <a:lnTo>
                    <a:pt x="19" y="828"/>
                  </a:lnTo>
                  <a:lnTo>
                    <a:pt x="0" y="903"/>
                  </a:lnTo>
                  <a:lnTo>
                    <a:pt x="0" y="979"/>
                  </a:lnTo>
                  <a:lnTo>
                    <a:pt x="0" y="1035"/>
                  </a:lnTo>
                  <a:lnTo>
                    <a:pt x="19" y="1110"/>
                  </a:lnTo>
                  <a:lnTo>
                    <a:pt x="57" y="1167"/>
                  </a:lnTo>
                  <a:lnTo>
                    <a:pt x="94" y="1223"/>
                  </a:lnTo>
                  <a:lnTo>
                    <a:pt x="151" y="1261"/>
                  </a:lnTo>
                  <a:lnTo>
                    <a:pt x="207" y="1299"/>
                  </a:lnTo>
                  <a:lnTo>
                    <a:pt x="282" y="1317"/>
                  </a:lnTo>
                  <a:lnTo>
                    <a:pt x="339" y="1336"/>
                  </a:lnTo>
                  <a:lnTo>
                    <a:pt x="414" y="1317"/>
                  </a:lnTo>
                  <a:lnTo>
                    <a:pt x="489" y="1299"/>
                  </a:lnTo>
                  <a:lnTo>
                    <a:pt x="546" y="1280"/>
                  </a:lnTo>
                  <a:lnTo>
                    <a:pt x="602" y="1223"/>
                  </a:lnTo>
                  <a:lnTo>
                    <a:pt x="640" y="1167"/>
                  </a:lnTo>
                  <a:lnTo>
                    <a:pt x="678" y="1110"/>
                  </a:lnTo>
                  <a:lnTo>
                    <a:pt x="715" y="1035"/>
                  </a:lnTo>
                  <a:lnTo>
                    <a:pt x="772" y="960"/>
                  </a:lnTo>
                  <a:lnTo>
                    <a:pt x="828" y="885"/>
                  </a:lnTo>
                  <a:lnTo>
                    <a:pt x="885" y="828"/>
                  </a:lnTo>
                  <a:lnTo>
                    <a:pt x="960" y="791"/>
                  </a:lnTo>
                  <a:lnTo>
                    <a:pt x="1054" y="753"/>
                  </a:lnTo>
                  <a:lnTo>
                    <a:pt x="1129" y="734"/>
                  </a:lnTo>
                  <a:lnTo>
                    <a:pt x="1223" y="715"/>
                  </a:lnTo>
                  <a:lnTo>
                    <a:pt x="1336" y="715"/>
                  </a:lnTo>
                  <a:lnTo>
                    <a:pt x="1468" y="753"/>
                  </a:lnTo>
                  <a:lnTo>
                    <a:pt x="1581" y="791"/>
                  </a:lnTo>
                  <a:lnTo>
                    <a:pt x="1694" y="866"/>
                  </a:lnTo>
                  <a:lnTo>
                    <a:pt x="1769" y="960"/>
                  </a:lnTo>
                  <a:lnTo>
                    <a:pt x="1844" y="1073"/>
                  </a:lnTo>
                  <a:lnTo>
                    <a:pt x="1882" y="1186"/>
                  </a:lnTo>
                  <a:lnTo>
                    <a:pt x="1901" y="1317"/>
                  </a:lnTo>
                  <a:lnTo>
                    <a:pt x="1919" y="1374"/>
                  </a:lnTo>
                  <a:lnTo>
                    <a:pt x="1938" y="1449"/>
                  </a:lnTo>
                  <a:lnTo>
                    <a:pt x="1976" y="1506"/>
                  </a:lnTo>
                  <a:lnTo>
                    <a:pt x="2013" y="1543"/>
                  </a:lnTo>
                  <a:lnTo>
                    <a:pt x="2070" y="1581"/>
                  </a:lnTo>
                  <a:lnTo>
                    <a:pt x="2126" y="1618"/>
                  </a:lnTo>
                  <a:lnTo>
                    <a:pt x="2202" y="1637"/>
                  </a:lnTo>
                  <a:lnTo>
                    <a:pt x="2296" y="1637"/>
                  </a:lnTo>
                  <a:lnTo>
                    <a:pt x="2352" y="1618"/>
                  </a:lnTo>
                  <a:lnTo>
                    <a:pt x="2427" y="1600"/>
                  </a:lnTo>
                  <a:lnTo>
                    <a:pt x="2484" y="1562"/>
                  </a:lnTo>
                  <a:lnTo>
                    <a:pt x="2521" y="1524"/>
                  </a:lnTo>
                  <a:lnTo>
                    <a:pt x="2578" y="1468"/>
                  </a:lnTo>
                  <a:lnTo>
                    <a:pt x="2597" y="1393"/>
                  </a:lnTo>
                  <a:lnTo>
                    <a:pt x="2616" y="1336"/>
                  </a:lnTo>
                  <a:lnTo>
                    <a:pt x="2616" y="1261"/>
                  </a:lnTo>
                  <a:lnTo>
                    <a:pt x="2597" y="1129"/>
                  </a:lnTo>
                  <a:lnTo>
                    <a:pt x="2578" y="998"/>
                  </a:lnTo>
                  <a:lnTo>
                    <a:pt x="2521" y="866"/>
                  </a:lnTo>
                  <a:lnTo>
                    <a:pt x="2484" y="753"/>
                  </a:lnTo>
                  <a:lnTo>
                    <a:pt x="2409" y="640"/>
                  </a:lnTo>
                  <a:lnTo>
                    <a:pt x="2333" y="527"/>
                  </a:lnTo>
                  <a:lnTo>
                    <a:pt x="2239" y="433"/>
                  </a:lnTo>
                  <a:lnTo>
                    <a:pt x="2145" y="339"/>
                  </a:lnTo>
                  <a:lnTo>
                    <a:pt x="2051" y="245"/>
                  </a:lnTo>
                  <a:lnTo>
                    <a:pt x="1938" y="189"/>
                  </a:lnTo>
                  <a:lnTo>
                    <a:pt x="1806" y="113"/>
                  </a:lnTo>
                  <a:lnTo>
                    <a:pt x="1694" y="76"/>
                  </a:lnTo>
                  <a:lnTo>
                    <a:pt x="1562" y="38"/>
                  </a:lnTo>
                  <a:lnTo>
                    <a:pt x="1430" y="19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357" name="Google Shape;6357;p39"/>
          <p:cNvGrpSpPr/>
          <p:nvPr/>
        </p:nvGrpSpPr>
        <p:grpSpPr>
          <a:xfrm>
            <a:off x="5828913" y="2117322"/>
            <a:ext cx="504014" cy="473023"/>
            <a:chOff x="7115700" y="1348450"/>
            <a:chExt cx="933600" cy="873825"/>
          </a:xfrm>
        </p:grpSpPr>
        <p:sp>
          <p:nvSpPr>
            <p:cNvPr id="6358" name="Google Shape;6358;p39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extrusionOk="0">
                  <a:moveTo>
                    <a:pt x="13641" y="1997"/>
                  </a:moveTo>
                  <a:lnTo>
                    <a:pt x="13807" y="2018"/>
                  </a:lnTo>
                  <a:lnTo>
                    <a:pt x="13932" y="2059"/>
                  </a:lnTo>
                  <a:lnTo>
                    <a:pt x="14057" y="2142"/>
                  </a:lnTo>
                  <a:lnTo>
                    <a:pt x="14181" y="2246"/>
                  </a:lnTo>
                  <a:lnTo>
                    <a:pt x="14264" y="2392"/>
                  </a:lnTo>
                  <a:lnTo>
                    <a:pt x="14348" y="2558"/>
                  </a:lnTo>
                  <a:lnTo>
                    <a:pt x="14410" y="2745"/>
                  </a:lnTo>
                  <a:lnTo>
                    <a:pt x="14431" y="2974"/>
                  </a:lnTo>
                  <a:lnTo>
                    <a:pt x="14472" y="3681"/>
                  </a:lnTo>
                  <a:lnTo>
                    <a:pt x="14493" y="4367"/>
                  </a:lnTo>
                  <a:lnTo>
                    <a:pt x="14472" y="5074"/>
                  </a:lnTo>
                  <a:lnTo>
                    <a:pt x="14410" y="5781"/>
                  </a:lnTo>
                  <a:lnTo>
                    <a:pt x="14327" y="6467"/>
                  </a:lnTo>
                  <a:lnTo>
                    <a:pt x="14223" y="7154"/>
                  </a:lnTo>
                  <a:lnTo>
                    <a:pt x="14077" y="7840"/>
                  </a:lnTo>
                  <a:lnTo>
                    <a:pt x="13932" y="8547"/>
                  </a:lnTo>
                  <a:lnTo>
                    <a:pt x="13911" y="8630"/>
                  </a:lnTo>
                  <a:lnTo>
                    <a:pt x="13849" y="8692"/>
                  </a:lnTo>
                  <a:lnTo>
                    <a:pt x="13765" y="8755"/>
                  </a:lnTo>
                  <a:lnTo>
                    <a:pt x="13641" y="8817"/>
                  </a:lnTo>
                  <a:lnTo>
                    <a:pt x="13495" y="8422"/>
                  </a:lnTo>
                  <a:lnTo>
                    <a:pt x="13391" y="8027"/>
                  </a:lnTo>
                  <a:lnTo>
                    <a:pt x="13308" y="7632"/>
                  </a:lnTo>
                  <a:lnTo>
                    <a:pt x="13225" y="7237"/>
                  </a:lnTo>
                  <a:lnTo>
                    <a:pt x="13121" y="6447"/>
                  </a:lnTo>
                  <a:lnTo>
                    <a:pt x="13017" y="5656"/>
                  </a:lnTo>
                  <a:lnTo>
                    <a:pt x="12934" y="5012"/>
                  </a:lnTo>
                  <a:lnTo>
                    <a:pt x="12892" y="4347"/>
                  </a:lnTo>
                  <a:lnTo>
                    <a:pt x="12851" y="3681"/>
                  </a:lnTo>
                  <a:lnTo>
                    <a:pt x="12871" y="3037"/>
                  </a:lnTo>
                  <a:lnTo>
                    <a:pt x="12892" y="2808"/>
                  </a:lnTo>
                  <a:lnTo>
                    <a:pt x="12934" y="2621"/>
                  </a:lnTo>
                  <a:lnTo>
                    <a:pt x="12996" y="2434"/>
                  </a:lnTo>
                  <a:lnTo>
                    <a:pt x="13100" y="2288"/>
                  </a:lnTo>
                  <a:lnTo>
                    <a:pt x="13204" y="2163"/>
                  </a:lnTo>
                  <a:lnTo>
                    <a:pt x="13329" y="2080"/>
                  </a:lnTo>
                  <a:lnTo>
                    <a:pt x="13454" y="2018"/>
                  </a:lnTo>
                  <a:lnTo>
                    <a:pt x="13620" y="1997"/>
                  </a:lnTo>
                  <a:close/>
                  <a:moveTo>
                    <a:pt x="28923" y="11977"/>
                  </a:moveTo>
                  <a:lnTo>
                    <a:pt x="29256" y="11998"/>
                  </a:lnTo>
                  <a:lnTo>
                    <a:pt x="29568" y="12040"/>
                  </a:lnTo>
                  <a:lnTo>
                    <a:pt x="29901" y="12081"/>
                  </a:lnTo>
                  <a:lnTo>
                    <a:pt x="30212" y="12144"/>
                  </a:lnTo>
                  <a:lnTo>
                    <a:pt x="30545" y="12227"/>
                  </a:lnTo>
                  <a:lnTo>
                    <a:pt x="30857" y="12310"/>
                  </a:lnTo>
                  <a:lnTo>
                    <a:pt x="31190" y="12435"/>
                  </a:lnTo>
                  <a:lnTo>
                    <a:pt x="31252" y="12456"/>
                  </a:lnTo>
                  <a:lnTo>
                    <a:pt x="31315" y="12497"/>
                  </a:lnTo>
                  <a:lnTo>
                    <a:pt x="31377" y="12580"/>
                  </a:lnTo>
                  <a:lnTo>
                    <a:pt x="31418" y="12705"/>
                  </a:lnTo>
                  <a:lnTo>
                    <a:pt x="31086" y="12872"/>
                  </a:lnTo>
                  <a:lnTo>
                    <a:pt x="30774" y="13017"/>
                  </a:lnTo>
                  <a:lnTo>
                    <a:pt x="30420" y="13142"/>
                  </a:lnTo>
                  <a:lnTo>
                    <a:pt x="30088" y="13225"/>
                  </a:lnTo>
                  <a:lnTo>
                    <a:pt x="29734" y="13308"/>
                  </a:lnTo>
                  <a:lnTo>
                    <a:pt x="29402" y="13371"/>
                  </a:lnTo>
                  <a:lnTo>
                    <a:pt x="28695" y="13495"/>
                  </a:lnTo>
                  <a:lnTo>
                    <a:pt x="28029" y="13599"/>
                  </a:lnTo>
                  <a:lnTo>
                    <a:pt x="27697" y="13620"/>
                  </a:lnTo>
                  <a:lnTo>
                    <a:pt x="27364" y="13641"/>
                  </a:lnTo>
                  <a:lnTo>
                    <a:pt x="27156" y="13641"/>
                  </a:lnTo>
                  <a:lnTo>
                    <a:pt x="26948" y="13620"/>
                  </a:lnTo>
                  <a:lnTo>
                    <a:pt x="26802" y="13599"/>
                  </a:lnTo>
                  <a:lnTo>
                    <a:pt x="26678" y="13558"/>
                  </a:lnTo>
                  <a:lnTo>
                    <a:pt x="26532" y="13516"/>
                  </a:lnTo>
                  <a:lnTo>
                    <a:pt x="26428" y="13433"/>
                  </a:lnTo>
                  <a:lnTo>
                    <a:pt x="26324" y="13350"/>
                  </a:lnTo>
                  <a:lnTo>
                    <a:pt x="26241" y="13246"/>
                  </a:lnTo>
                  <a:lnTo>
                    <a:pt x="26199" y="13121"/>
                  </a:lnTo>
                  <a:lnTo>
                    <a:pt x="26158" y="12955"/>
                  </a:lnTo>
                  <a:lnTo>
                    <a:pt x="26158" y="12809"/>
                  </a:lnTo>
                  <a:lnTo>
                    <a:pt x="26199" y="12664"/>
                  </a:lnTo>
                  <a:lnTo>
                    <a:pt x="26241" y="12539"/>
                  </a:lnTo>
                  <a:lnTo>
                    <a:pt x="26324" y="12435"/>
                  </a:lnTo>
                  <a:lnTo>
                    <a:pt x="26428" y="12352"/>
                  </a:lnTo>
                  <a:lnTo>
                    <a:pt x="26532" y="12269"/>
                  </a:lnTo>
                  <a:lnTo>
                    <a:pt x="26657" y="12227"/>
                  </a:lnTo>
                  <a:lnTo>
                    <a:pt x="26802" y="12185"/>
                  </a:lnTo>
                  <a:lnTo>
                    <a:pt x="27260" y="12081"/>
                  </a:lnTo>
                  <a:lnTo>
                    <a:pt x="27697" y="12019"/>
                  </a:lnTo>
                  <a:lnTo>
                    <a:pt x="28154" y="11998"/>
                  </a:lnTo>
                  <a:lnTo>
                    <a:pt x="28591" y="11977"/>
                  </a:lnTo>
                  <a:close/>
                  <a:moveTo>
                    <a:pt x="4159" y="13537"/>
                  </a:moveTo>
                  <a:lnTo>
                    <a:pt x="4658" y="13558"/>
                  </a:lnTo>
                  <a:lnTo>
                    <a:pt x="4887" y="13599"/>
                  </a:lnTo>
                  <a:lnTo>
                    <a:pt x="5116" y="13641"/>
                  </a:lnTo>
                  <a:lnTo>
                    <a:pt x="5324" y="13703"/>
                  </a:lnTo>
                  <a:lnTo>
                    <a:pt x="5511" y="13766"/>
                  </a:lnTo>
                  <a:lnTo>
                    <a:pt x="5677" y="13849"/>
                  </a:lnTo>
                  <a:lnTo>
                    <a:pt x="5843" y="13932"/>
                  </a:lnTo>
                  <a:lnTo>
                    <a:pt x="5885" y="13994"/>
                  </a:lnTo>
                  <a:lnTo>
                    <a:pt x="5947" y="14078"/>
                  </a:lnTo>
                  <a:lnTo>
                    <a:pt x="5927" y="14182"/>
                  </a:lnTo>
                  <a:lnTo>
                    <a:pt x="5885" y="14265"/>
                  </a:lnTo>
                  <a:lnTo>
                    <a:pt x="5843" y="14327"/>
                  </a:lnTo>
                  <a:lnTo>
                    <a:pt x="5781" y="14389"/>
                  </a:lnTo>
                  <a:lnTo>
                    <a:pt x="5635" y="14493"/>
                  </a:lnTo>
                  <a:lnTo>
                    <a:pt x="5490" y="14597"/>
                  </a:lnTo>
                  <a:lnTo>
                    <a:pt x="5220" y="14764"/>
                  </a:lnTo>
                  <a:lnTo>
                    <a:pt x="4949" y="14930"/>
                  </a:lnTo>
                  <a:lnTo>
                    <a:pt x="4658" y="15076"/>
                  </a:lnTo>
                  <a:lnTo>
                    <a:pt x="4367" y="15200"/>
                  </a:lnTo>
                  <a:lnTo>
                    <a:pt x="4055" y="15325"/>
                  </a:lnTo>
                  <a:lnTo>
                    <a:pt x="3764" y="15429"/>
                  </a:lnTo>
                  <a:lnTo>
                    <a:pt x="3452" y="15533"/>
                  </a:lnTo>
                  <a:lnTo>
                    <a:pt x="3140" y="15616"/>
                  </a:lnTo>
                  <a:lnTo>
                    <a:pt x="2932" y="15658"/>
                  </a:lnTo>
                  <a:lnTo>
                    <a:pt x="2496" y="15658"/>
                  </a:lnTo>
                  <a:lnTo>
                    <a:pt x="2309" y="15595"/>
                  </a:lnTo>
                  <a:lnTo>
                    <a:pt x="2205" y="15554"/>
                  </a:lnTo>
                  <a:lnTo>
                    <a:pt x="2121" y="15491"/>
                  </a:lnTo>
                  <a:lnTo>
                    <a:pt x="2038" y="15408"/>
                  </a:lnTo>
                  <a:lnTo>
                    <a:pt x="1955" y="15325"/>
                  </a:lnTo>
                  <a:lnTo>
                    <a:pt x="1851" y="15180"/>
                  </a:lnTo>
                  <a:lnTo>
                    <a:pt x="1789" y="15013"/>
                  </a:lnTo>
                  <a:lnTo>
                    <a:pt x="1768" y="14847"/>
                  </a:lnTo>
                  <a:lnTo>
                    <a:pt x="1789" y="14681"/>
                  </a:lnTo>
                  <a:lnTo>
                    <a:pt x="1830" y="14514"/>
                  </a:lnTo>
                  <a:lnTo>
                    <a:pt x="1893" y="14369"/>
                  </a:lnTo>
                  <a:lnTo>
                    <a:pt x="1997" y="14202"/>
                  </a:lnTo>
                  <a:lnTo>
                    <a:pt x="2142" y="14078"/>
                  </a:lnTo>
                  <a:lnTo>
                    <a:pt x="2329" y="13953"/>
                  </a:lnTo>
                  <a:lnTo>
                    <a:pt x="2537" y="13849"/>
                  </a:lnTo>
                  <a:lnTo>
                    <a:pt x="2766" y="13745"/>
                  </a:lnTo>
                  <a:lnTo>
                    <a:pt x="3016" y="13683"/>
                  </a:lnTo>
                  <a:lnTo>
                    <a:pt x="3307" y="13620"/>
                  </a:lnTo>
                  <a:lnTo>
                    <a:pt x="3577" y="13579"/>
                  </a:lnTo>
                  <a:lnTo>
                    <a:pt x="3868" y="13558"/>
                  </a:lnTo>
                  <a:lnTo>
                    <a:pt x="4159" y="13537"/>
                  </a:lnTo>
                  <a:close/>
                  <a:moveTo>
                    <a:pt x="17155" y="1"/>
                  </a:move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59" name="Google Shape;6359;p39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1207" y="1664"/>
                  </a:moveTo>
                  <a:lnTo>
                    <a:pt x="1207" y="1664"/>
                  </a:lnTo>
                  <a:lnTo>
                    <a:pt x="999" y="1664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645" y="1622"/>
                  </a:lnTo>
                  <a:lnTo>
                    <a:pt x="521" y="1581"/>
                  </a:lnTo>
                  <a:lnTo>
                    <a:pt x="375" y="1539"/>
                  </a:lnTo>
                  <a:lnTo>
                    <a:pt x="271" y="1456"/>
                  </a:lnTo>
                  <a:lnTo>
                    <a:pt x="167" y="1373"/>
                  </a:lnTo>
                  <a:lnTo>
                    <a:pt x="84" y="1269"/>
                  </a:lnTo>
                  <a:lnTo>
                    <a:pt x="42" y="1144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1" y="832"/>
                  </a:lnTo>
                  <a:lnTo>
                    <a:pt x="42" y="687"/>
                  </a:lnTo>
                  <a:lnTo>
                    <a:pt x="84" y="562"/>
                  </a:lnTo>
                  <a:lnTo>
                    <a:pt x="167" y="458"/>
                  </a:lnTo>
                  <a:lnTo>
                    <a:pt x="271" y="375"/>
                  </a:lnTo>
                  <a:lnTo>
                    <a:pt x="375" y="292"/>
                  </a:lnTo>
                  <a:lnTo>
                    <a:pt x="500" y="250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1103" y="104"/>
                  </a:lnTo>
                  <a:lnTo>
                    <a:pt x="1540" y="42"/>
                  </a:lnTo>
                  <a:lnTo>
                    <a:pt x="1997" y="21"/>
                  </a:lnTo>
                  <a:lnTo>
                    <a:pt x="2434" y="0"/>
                  </a:lnTo>
                  <a:lnTo>
                    <a:pt x="2434" y="0"/>
                  </a:lnTo>
                  <a:lnTo>
                    <a:pt x="2766" y="0"/>
                  </a:lnTo>
                  <a:lnTo>
                    <a:pt x="3099" y="21"/>
                  </a:lnTo>
                  <a:lnTo>
                    <a:pt x="3411" y="63"/>
                  </a:lnTo>
                  <a:lnTo>
                    <a:pt x="3744" y="104"/>
                  </a:lnTo>
                  <a:lnTo>
                    <a:pt x="4055" y="167"/>
                  </a:lnTo>
                  <a:lnTo>
                    <a:pt x="4388" y="250"/>
                  </a:lnTo>
                  <a:lnTo>
                    <a:pt x="4700" y="333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5095" y="479"/>
                  </a:lnTo>
                  <a:lnTo>
                    <a:pt x="5158" y="520"/>
                  </a:lnTo>
                  <a:lnTo>
                    <a:pt x="5220" y="603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4929" y="895"/>
                  </a:lnTo>
                  <a:lnTo>
                    <a:pt x="4617" y="1040"/>
                  </a:lnTo>
                  <a:lnTo>
                    <a:pt x="4263" y="1165"/>
                  </a:lnTo>
                  <a:lnTo>
                    <a:pt x="3931" y="1248"/>
                  </a:lnTo>
                  <a:lnTo>
                    <a:pt x="3577" y="1331"/>
                  </a:lnTo>
                  <a:lnTo>
                    <a:pt x="3245" y="1394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1872" y="1622"/>
                  </a:lnTo>
                  <a:lnTo>
                    <a:pt x="1540" y="1643"/>
                  </a:lnTo>
                  <a:lnTo>
                    <a:pt x="1207" y="16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60" name="Google Shape;6360;p39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6821"/>
                  </a:moveTo>
                  <a:lnTo>
                    <a:pt x="791" y="6821"/>
                  </a:lnTo>
                  <a:lnTo>
                    <a:pt x="645" y="6426"/>
                  </a:lnTo>
                  <a:lnTo>
                    <a:pt x="541" y="6031"/>
                  </a:lnTo>
                  <a:lnTo>
                    <a:pt x="458" y="5636"/>
                  </a:lnTo>
                  <a:lnTo>
                    <a:pt x="375" y="5241"/>
                  </a:lnTo>
                  <a:lnTo>
                    <a:pt x="271" y="4451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84" y="3016"/>
                  </a:lnTo>
                  <a:lnTo>
                    <a:pt x="42" y="2351"/>
                  </a:lnTo>
                  <a:lnTo>
                    <a:pt x="1" y="1685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42" y="812"/>
                  </a:lnTo>
                  <a:lnTo>
                    <a:pt x="84" y="625"/>
                  </a:lnTo>
                  <a:lnTo>
                    <a:pt x="146" y="438"/>
                  </a:lnTo>
                  <a:lnTo>
                    <a:pt x="250" y="292"/>
                  </a:lnTo>
                  <a:lnTo>
                    <a:pt x="354" y="167"/>
                  </a:lnTo>
                  <a:lnTo>
                    <a:pt x="479" y="84"/>
                  </a:lnTo>
                  <a:lnTo>
                    <a:pt x="604" y="22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791" y="1"/>
                  </a:lnTo>
                  <a:lnTo>
                    <a:pt x="791" y="1"/>
                  </a:lnTo>
                  <a:lnTo>
                    <a:pt x="957" y="22"/>
                  </a:lnTo>
                  <a:lnTo>
                    <a:pt x="1082" y="63"/>
                  </a:lnTo>
                  <a:lnTo>
                    <a:pt x="1207" y="146"/>
                  </a:lnTo>
                  <a:lnTo>
                    <a:pt x="1331" y="250"/>
                  </a:lnTo>
                  <a:lnTo>
                    <a:pt x="1414" y="396"/>
                  </a:lnTo>
                  <a:lnTo>
                    <a:pt x="1498" y="562"/>
                  </a:lnTo>
                  <a:lnTo>
                    <a:pt x="1560" y="749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622" y="1685"/>
                  </a:lnTo>
                  <a:lnTo>
                    <a:pt x="1643" y="2371"/>
                  </a:lnTo>
                  <a:lnTo>
                    <a:pt x="1622" y="3078"/>
                  </a:lnTo>
                  <a:lnTo>
                    <a:pt x="1560" y="3785"/>
                  </a:lnTo>
                  <a:lnTo>
                    <a:pt x="1477" y="4471"/>
                  </a:lnTo>
                  <a:lnTo>
                    <a:pt x="1373" y="5158"/>
                  </a:lnTo>
                  <a:lnTo>
                    <a:pt x="1227" y="584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061" y="6634"/>
                  </a:lnTo>
                  <a:lnTo>
                    <a:pt x="999" y="6696"/>
                  </a:lnTo>
                  <a:lnTo>
                    <a:pt x="915" y="6759"/>
                  </a:lnTo>
                  <a:lnTo>
                    <a:pt x="791" y="6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61" name="Google Shape;6361;p39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7155" y="1"/>
                  </a:moveTo>
                  <a:lnTo>
                    <a:pt x="17155" y="1"/>
                  </a:ln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62" name="Google Shape;6362;p39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215" y="895"/>
                  </a:moveTo>
                  <a:lnTo>
                    <a:pt x="18963" y="916"/>
                  </a:lnTo>
                  <a:lnTo>
                    <a:pt x="19691" y="978"/>
                  </a:lnTo>
                  <a:lnTo>
                    <a:pt x="20439" y="1082"/>
                  </a:lnTo>
                  <a:lnTo>
                    <a:pt x="21188" y="1207"/>
                  </a:lnTo>
                  <a:lnTo>
                    <a:pt x="21375" y="1248"/>
                  </a:lnTo>
                  <a:lnTo>
                    <a:pt x="21541" y="1311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7" y="1539"/>
                  </a:lnTo>
                  <a:lnTo>
                    <a:pt x="22061" y="1643"/>
                  </a:lnTo>
                  <a:lnTo>
                    <a:pt x="22165" y="1747"/>
                  </a:lnTo>
                  <a:lnTo>
                    <a:pt x="22248" y="1872"/>
                  </a:lnTo>
                  <a:lnTo>
                    <a:pt x="22332" y="2018"/>
                  </a:lnTo>
                  <a:lnTo>
                    <a:pt x="22394" y="2163"/>
                  </a:lnTo>
                  <a:lnTo>
                    <a:pt x="22456" y="2330"/>
                  </a:lnTo>
                  <a:lnTo>
                    <a:pt x="22519" y="2517"/>
                  </a:lnTo>
                  <a:lnTo>
                    <a:pt x="22581" y="2912"/>
                  </a:lnTo>
                  <a:lnTo>
                    <a:pt x="22602" y="3369"/>
                  </a:lnTo>
                  <a:lnTo>
                    <a:pt x="22623" y="4804"/>
                  </a:lnTo>
                  <a:lnTo>
                    <a:pt x="22623" y="6239"/>
                  </a:lnTo>
                  <a:lnTo>
                    <a:pt x="22602" y="8942"/>
                  </a:lnTo>
                  <a:lnTo>
                    <a:pt x="22602" y="9274"/>
                  </a:lnTo>
                  <a:lnTo>
                    <a:pt x="22623" y="9981"/>
                  </a:lnTo>
                  <a:lnTo>
                    <a:pt x="22685" y="10709"/>
                  </a:lnTo>
                  <a:lnTo>
                    <a:pt x="22727" y="11063"/>
                  </a:lnTo>
                  <a:lnTo>
                    <a:pt x="22789" y="11416"/>
                  </a:lnTo>
                  <a:lnTo>
                    <a:pt x="22851" y="11769"/>
                  </a:lnTo>
                  <a:lnTo>
                    <a:pt x="22955" y="12123"/>
                  </a:lnTo>
                  <a:lnTo>
                    <a:pt x="23205" y="12144"/>
                  </a:lnTo>
                  <a:lnTo>
                    <a:pt x="23434" y="12165"/>
                  </a:lnTo>
                  <a:lnTo>
                    <a:pt x="23870" y="12144"/>
                  </a:lnTo>
                  <a:lnTo>
                    <a:pt x="24286" y="12081"/>
                  </a:lnTo>
                  <a:lnTo>
                    <a:pt x="25617" y="11915"/>
                  </a:lnTo>
                  <a:lnTo>
                    <a:pt x="26948" y="11790"/>
                  </a:lnTo>
                  <a:lnTo>
                    <a:pt x="27613" y="11728"/>
                  </a:lnTo>
                  <a:lnTo>
                    <a:pt x="28278" y="11707"/>
                  </a:lnTo>
                  <a:lnTo>
                    <a:pt x="28944" y="11686"/>
                  </a:lnTo>
                  <a:lnTo>
                    <a:pt x="29609" y="11666"/>
                  </a:lnTo>
                  <a:lnTo>
                    <a:pt x="30607" y="11686"/>
                  </a:lnTo>
                  <a:lnTo>
                    <a:pt x="31605" y="11749"/>
                  </a:lnTo>
                  <a:lnTo>
                    <a:pt x="32603" y="11832"/>
                  </a:lnTo>
                  <a:lnTo>
                    <a:pt x="33580" y="11936"/>
                  </a:lnTo>
                  <a:lnTo>
                    <a:pt x="33892" y="11998"/>
                  </a:lnTo>
                  <a:lnTo>
                    <a:pt x="34121" y="12040"/>
                  </a:lnTo>
                  <a:lnTo>
                    <a:pt x="34308" y="12123"/>
                  </a:lnTo>
                  <a:lnTo>
                    <a:pt x="34454" y="12227"/>
                  </a:lnTo>
                  <a:lnTo>
                    <a:pt x="34558" y="12372"/>
                  </a:lnTo>
                  <a:lnTo>
                    <a:pt x="34620" y="12539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28" y="13890"/>
                  </a:lnTo>
                  <a:lnTo>
                    <a:pt x="34911" y="14701"/>
                  </a:lnTo>
                  <a:lnTo>
                    <a:pt x="34974" y="15533"/>
                  </a:lnTo>
                  <a:lnTo>
                    <a:pt x="34994" y="16344"/>
                  </a:lnTo>
                  <a:lnTo>
                    <a:pt x="34974" y="17134"/>
                  </a:lnTo>
                  <a:lnTo>
                    <a:pt x="34932" y="17529"/>
                  </a:lnTo>
                  <a:lnTo>
                    <a:pt x="34890" y="17924"/>
                  </a:lnTo>
                  <a:lnTo>
                    <a:pt x="34870" y="18111"/>
                  </a:lnTo>
                  <a:lnTo>
                    <a:pt x="34683" y="18943"/>
                  </a:lnTo>
                  <a:lnTo>
                    <a:pt x="34599" y="19296"/>
                  </a:lnTo>
                  <a:lnTo>
                    <a:pt x="34495" y="19588"/>
                  </a:lnTo>
                  <a:lnTo>
                    <a:pt x="34412" y="19816"/>
                  </a:lnTo>
                  <a:lnTo>
                    <a:pt x="34308" y="20024"/>
                  </a:lnTo>
                  <a:lnTo>
                    <a:pt x="34183" y="20211"/>
                  </a:lnTo>
                  <a:lnTo>
                    <a:pt x="34059" y="20336"/>
                  </a:lnTo>
                  <a:lnTo>
                    <a:pt x="33913" y="20461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89" y="20690"/>
                  </a:lnTo>
                  <a:lnTo>
                    <a:pt x="32707" y="20773"/>
                  </a:lnTo>
                  <a:lnTo>
                    <a:pt x="31979" y="20877"/>
                  </a:lnTo>
                  <a:lnTo>
                    <a:pt x="27925" y="21355"/>
                  </a:lnTo>
                  <a:lnTo>
                    <a:pt x="23870" y="21854"/>
                  </a:lnTo>
                  <a:lnTo>
                    <a:pt x="23496" y="21916"/>
                  </a:lnTo>
                  <a:lnTo>
                    <a:pt x="23184" y="21979"/>
                  </a:lnTo>
                  <a:lnTo>
                    <a:pt x="23059" y="22041"/>
                  </a:lnTo>
                  <a:lnTo>
                    <a:pt x="22955" y="22104"/>
                  </a:lnTo>
                  <a:lnTo>
                    <a:pt x="22851" y="22166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4" y="22436"/>
                  </a:lnTo>
                  <a:lnTo>
                    <a:pt x="22623" y="22540"/>
                  </a:lnTo>
                  <a:lnTo>
                    <a:pt x="22581" y="22665"/>
                  </a:lnTo>
                  <a:lnTo>
                    <a:pt x="22540" y="22977"/>
                  </a:lnTo>
                  <a:lnTo>
                    <a:pt x="22540" y="23372"/>
                  </a:lnTo>
                  <a:lnTo>
                    <a:pt x="22540" y="24495"/>
                  </a:lnTo>
                  <a:lnTo>
                    <a:pt x="22560" y="25638"/>
                  </a:lnTo>
                  <a:lnTo>
                    <a:pt x="22623" y="27884"/>
                  </a:lnTo>
                  <a:lnTo>
                    <a:pt x="22643" y="28799"/>
                  </a:lnTo>
                  <a:lnTo>
                    <a:pt x="22623" y="29402"/>
                  </a:lnTo>
                  <a:lnTo>
                    <a:pt x="22602" y="29714"/>
                  </a:lnTo>
                  <a:lnTo>
                    <a:pt x="22560" y="30005"/>
                  </a:lnTo>
                  <a:lnTo>
                    <a:pt x="22477" y="30525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8" y="31169"/>
                  </a:lnTo>
                  <a:lnTo>
                    <a:pt x="22165" y="31336"/>
                  </a:lnTo>
                  <a:lnTo>
                    <a:pt x="22041" y="31502"/>
                  </a:lnTo>
                  <a:lnTo>
                    <a:pt x="21916" y="31627"/>
                  </a:lnTo>
                  <a:lnTo>
                    <a:pt x="21791" y="31751"/>
                  </a:lnTo>
                  <a:lnTo>
                    <a:pt x="21645" y="31876"/>
                  </a:lnTo>
                  <a:lnTo>
                    <a:pt x="21458" y="31959"/>
                  </a:lnTo>
                  <a:lnTo>
                    <a:pt x="21271" y="32042"/>
                  </a:lnTo>
                  <a:lnTo>
                    <a:pt x="21063" y="32126"/>
                  </a:lnTo>
                  <a:lnTo>
                    <a:pt x="20835" y="32188"/>
                  </a:lnTo>
                  <a:lnTo>
                    <a:pt x="20585" y="32230"/>
                  </a:lnTo>
                  <a:lnTo>
                    <a:pt x="20315" y="32271"/>
                  </a:lnTo>
                  <a:lnTo>
                    <a:pt x="19649" y="32354"/>
                  </a:lnTo>
                  <a:lnTo>
                    <a:pt x="18984" y="32396"/>
                  </a:lnTo>
                  <a:lnTo>
                    <a:pt x="18298" y="32438"/>
                  </a:lnTo>
                  <a:lnTo>
                    <a:pt x="17632" y="32438"/>
                  </a:lnTo>
                  <a:lnTo>
                    <a:pt x="16822" y="32417"/>
                  </a:lnTo>
                  <a:lnTo>
                    <a:pt x="15990" y="32375"/>
                  </a:lnTo>
                  <a:lnTo>
                    <a:pt x="15158" y="32313"/>
                  </a:lnTo>
                  <a:lnTo>
                    <a:pt x="14347" y="32209"/>
                  </a:lnTo>
                  <a:lnTo>
                    <a:pt x="14077" y="32167"/>
                  </a:lnTo>
                  <a:lnTo>
                    <a:pt x="13848" y="32105"/>
                  </a:lnTo>
                  <a:lnTo>
                    <a:pt x="13640" y="32022"/>
                  </a:lnTo>
                  <a:lnTo>
                    <a:pt x="13495" y="31939"/>
                  </a:lnTo>
                  <a:lnTo>
                    <a:pt x="13370" y="31814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2"/>
                  </a:lnTo>
                  <a:lnTo>
                    <a:pt x="13100" y="30920"/>
                  </a:lnTo>
                  <a:lnTo>
                    <a:pt x="12975" y="29859"/>
                  </a:lnTo>
                  <a:lnTo>
                    <a:pt x="12892" y="28799"/>
                  </a:lnTo>
                  <a:lnTo>
                    <a:pt x="12850" y="27738"/>
                  </a:lnTo>
                  <a:lnTo>
                    <a:pt x="12850" y="26678"/>
                  </a:lnTo>
                  <a:lnTo>
                    <a:pt x="12850" y="25888"/>
                  </a:lnTo>
                  <a:lnTo>
                    <a:pt x="12850" y="25638"/>
                  </a:lnTo>
                  <a:lnTo>
                    <a:pt x="12829" y="24848"/>
                  </a:lnTo>
                  <a:lnTo>
                    <a:pt x="12788" y="24058"/>
                  </a:lnTo>
                  <a:lnTo>
                    <a:pt x="12705" y="23268"/>
                  </a:lnTo>
                  <a:lnTo>
                    <a:pt x="12601" y="22499"/>
                  </a:lnTo>
                  <a:lnTo>
                    <a:pt x="12559" y="22270"/>
                  </a:lnTo>
                  <a:lnTo>
                    <a:pt x="12497" y="22041"/>
                  </a:lnTo>
                  <a:lnTo>
                    <a:pt x="12413" y="21812"/>
                  </a:lnTo>
                  <a:lnTo>
                    <a:pt x="12351" y="21646"/>
                  </a:lnTo>
                  <a:lnTo>
                    <a:pt x="12268" y="21501"/>
                  </a:lnTo>
                  <a:lnTo>
                    <a:pt x="12185" y="21397"/>
                  </a:lnTo>
                  <a:lnTo>
                    <a:pt x="12081" y="21313"/>
                  </a:lnTo>
                  <a:lnTo>
                    <a:pt x="11977" y="21251"/>
                  </a:lnTo>
                  <a:lnTo>
                    <a:pt x="11831" y="21209"/>
                  </a:lnTo>
                  <a:lnTo>
                    <a:pt x="11686" y="21209"/>
                  </a:lnTo>
                  <a:lnTo>
                    <a:pt x="11457" y="21230"/>
                  </a:lnTo>
                  <a:lnTo>
                    <a:pt x="11187" y="21251"/>
                  </a:lnTo>
                  <a:lnTo>
                    <a:pt x="9253" y="21584"/>
                  </a:lnTo>
                  <a:lnTo>
                    <a:pt x="8276" y="21729"/>
                  </a:lnTo>
                  <a:lnTo>
                    <a:pt x="7319" y="21875"/>
                  </a:lnTo>
                  <a:lnTo>
                    <a:pt x="6571" y="21958"/>
                  </a:lnTo>
                  <a:lnTo>
                    <a:pt x="5822" y="22041"/>
                  </a:lnTo>
                  <a:lnTo>
                    <a:pt x="5074" y="22083"/>
                  </a:lnTo>
                  <a:lnTo>
                    <a:pt x="3805" y="22083"/>
                  </a:lnTo>
                  <a:lnTo>
                    <a:pt x="3265" y="22062"/>
                  </a:lnTo>
                  <a:lnTo>
                    <a:pt x="2890" y="22020"/>
                  </a:lnTo>
                  <a:lnTo>
                    <a:pt x="2578" y="21958"/>
                  </a:lnTo>
                  <a:lnTo>
                    <a:pt x="2433" y="21896"/>
                  </a:lnTo>
                  <a:lnTo>
                    <a:pt x="2308" y="21854"/>
                  </a:lnTo>
                  <a:lnTo>
                    <a:pt x="2204" y="21792"/>
                  </a:lnTo>
                  <a:lnTo>
                    <a:pt x="2100" y="21708"/>
                  </a:lnTo>
                  <a:lnTo>
                    <a:pt x="1996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3"/>
                  </a:lnTo>
                  <a:lnTo>
                    <a:pt x="1622" y="21001"/>
                  </a:lnTo>
                  <a:lnTo>
                    <a:pt x="1518" y="20648"/>
                  </a:lnTo>
                  <a:lnTo>
                    <a:pt x="1331" y="19816"/>
                  </a:lnTo>
                  <a:lnTo>
                    <a:pt x="1185" y="18964"/>
                  </a:lnTo>
                  <a:lnTo>
                    <a:pt x="1144" y="18548"/>
                  </a:lnTo>
                  <a:lnTo>
                    <a:pt x="1102" y="18111"/>
                  </a:lnTo>
                  <a:lnTo>
                    <a:pt x="1081" y="17695"/>
                  </a:lnTo>
                  <a:lnTo>
                    <a:pt x="1061" y="17259"/>
                  </a:lnTo>
                  <a:lnTo>
                    <a:pt x="1081" y="16677"/>
                  </a:lnTo>
                  <a:lnTo>
                    <a:pt x="1102" y="16406"/>
                  </a:lnTo>
                  <a:lnTo>
                    <a:pt x="1144" y="16136"/>
                  </a:lnTo>
                  <a:lnTo>
                    <a:pt x="1206" y="15866"/>
                  </a:lnTo>
                  <a:lnTo>
                    <a:pt x="1269" y="15637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2"/>
                  </a:lnTo>
                  <a:lnTo>
                    <a:pt x="1705" y="14784"/>
                  </a:lnTo>
                  <a:lnTo>
                    <a:pt x="1851" y="14597"/>
                  </a:lnTo>
                  <a:lnTo>
                    <a:pt x="2017" y="14431"/>
                  </a:lnTo>
                  <a:lnTo>
                    <a:pt x="2204" y="14285"/>
                  </a:lnTo>
                  <a:lnTo>
                    <a:pt x="2391" y="14140"/>
                  </a:lnTo>
                  <a:lnTo>
                    <a:pt x="2599" y="14015"/>
                  </a:lnTo>
                  <a:lnTo>
                    <a:pt x="2849" y="13890"/>
                  </a:lnTo>
                  <a:lnTo>
                    <a:pt x="3098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3" y="13267"/>
                  </a:lnTo>
                  <a:lnTo>
                    <a:pt x="5531" y="13100"/>
                  </a:lnTo>
                  <a:lnTo>
                    <a:pt x="6259" y="12955"/>
                  </a:lnTo>
                  <a:lnTo>
                    <a:pt x="7007" y="12830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1"/>
                  </a:lnTo>
                  <a:lnTo>
                    <a:pt x="12746" y="12144"/>
                  </a:lnTo>
                  <a:lnTo>
                    <a:pt x="12809" y="11832"/>
                  </a:lnTo>
                  <a:lnTo>
                    <a:pt x="12850" y="11499"/>
                  </a:lnTo>
                  <a:lnTo>
                    <a:pt x="12871" y="11187"/>
                  </a:lnTo>
                  <a:lnTo>
                    <a:pt x="12892" y="10875"/>
                  </a:lnTo>
                  <a:lnTo>
                    <a:pt x="12871" y="9919"/>
                  </a:lnTo>
                  <a:lnTo>
                    <a:pt x="12871" y="9815"/>
                  </a:lnTo>
                  <a:lnTo>
                    <a:pt x="12871" y="8651"/>
                  </a:lnTo>
                  <a:lnTo>
                    <a:pt x="12871" y="7507"/>
                  </a:lnTo>
                  <a:lnTo>
                    <a:pt x="12871" y="6447"/>
                  </a:lnTo>
                  <a:lnTo>
                    <a:pt x="12892" y="5407"/>
                  </a:lnTo>
                  <a:lnTo>
                    <a:pt x="12954" y="4346"/>
                  </a:lnTo>
                  <a:lnTo>
                    <a:pt x="13037" y="3307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2"/>
                  </a:lnTo>
                  <a:lnTo>
                    <a:pt x="13640" y="1893"/>
                  </a:lnTo>
                  <a:lnTo>
                    <a:pt x="13869" y="1706"/>
                  </a:lnTo>
                  <a:lnTo>
                    <a:pt x="14118" y="1560"/>
                  </a:lnTo>
                  <a:lnTo>
                    <a:pt x="14430" y="1435"/>
                  </a:lnTo>
                  <a:lnTo>
                    <a:pt x="14617" y="1373"/>
                  </a:lnTo>
                  <a:lnTo>
                    <a:pt x="15075" y="1269"/>
                  </a:lnTo>
                  <a:lnTo>
                    <a:pt x="15512" y="1165"/>
                  </a:lnTo>
                  <a:lnTo>
                    <a:pt x="15969" y="1082"/>
                  </a:lnTo>
                  <a:lnTo>
                    <a:pt x="16406" y="1020"/>
                  </a:lnTo>
                  <a:lnTo>
                    <a:pt x="16863" y="978"/>
                  </a:lnTo>
                  <a:lnTo>
                    <a:pt x="17300" y="936"/>
                  </a:lnTo>
                  <a:lnTo>
                    <a:pt x="17757" y="916"/>
                  </a:lnTo>
                  <a:lnTo>
                    <a:pt x="18215" y="895"/>
                  </a:lnTo>
                  <a:close/>
                  <a:moveTo>
                    <a:pt x="17882" y="1"/>
                  </a:move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63" name="Google Shape;6363;p39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1811" y="6613"/>
                  </a:moveTo>
                  <a:lnTo>
                    <a:pt x="11811" y="6613"/>
                  </a:lnTo>
                  <a:lnTo>
                    <a:pt x="11811" y="5553"/>
                  </a:lnTo>
                  <a:lnTo>
                    <a:pt x="11832" y="4513"/>
                  </a:lnTo>
                  <a:lnTo>
                    <a:pt x="11894" y="3452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2040" y="2059"/>
                  </a:lnTo>
                  <a:lnTo>
                    <a:pt x="12123" y="1747"/>
                  </a:lnTo>
                  <a:lnTo>
                    <a:pt x="12248" y="1477"/>
                  </a:lnTo>
                  <a:lnTo>
                    <a:pt x="12393" y="1228"/>
                  </a:lnTo>
                  <a:lnTo>
                    <a:pt x="12580" y="999"/>
                  </a:lnTo>
                  <a:lnTo>
                    <a:pt x="12809" y="812"/>
                  </a:lnTo>
                  <a:lnTo>
                    <a:pt x="13058" y="666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4015" y="375"/>
                  </a:lnTo>
                  <a:lnTo>
                    <a:pt x="14452" y="271"/>
                  </a:lnTo>
                  <a:lnTo>
                    <a:pt x="14909" y="188"/>
                  </a:lnTo>
                  <a:lnTo>
                    <a:pt x="15346" y="126"/>
                  </a:lnTo>
                  <a:lnTo>
                    <a:pt x="15803" y="84"/>
                  </a:lnTo>
                  <a:lnTo>
                    <a:pt x="16240" y="42"/>
                  </a:lnTo>
                  <a:lnTo>
                    <a:pt x="16697" y="22"/>
                  </a:lnTo>
                  <a:lnTo>
                    <a:pt x="17155" y="1"/>
                  </a:lnTo>
                  <a:lnTo>
                    <a:pt x="17155" y="1"/>
                  </a:lnTo>
                  <a:lnTo>
                    <a:pt x="17903" y="22"/>
                  </a:lnTo>
                  <a:lnTo>
                    <a:pt x="18631" y="84"/>
                  </a:lnTo>
                  <a:lnTo>
                    <a:pt x="19379" y="188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20315" y="354"/>
                  </a:lnTo>
                  <a:lnTo>
                    <a:pt x="20481" y="417"/>
                  </a:lnTo>
                  <a:lnTo>
                    <a:pt x="20627" y="479"/>
                  </a:lnTo>
                  <a:lnTo>
                    <a:pt x="20752" y="562"/>
                  </a:lnTo>
                  <a:lnTo>
                    <a:pt x="20897" y="645"/>
                  </a:lnTo>
                  <a:lnTo>
                    <a:pt x="21001" y="749"/>
                  </a:lnTo>
                  <a:lnTo>
                    <a:pt x="21105" y="853"/>
                  </a:lnTo>
                  <a:lnTo>
                    <a:pt x="21188" y="978"/>
                  </a:lnTo>
                  <a:lnTo>
                    <a:pt x="21272" y="1124"/>
                  </a:lnTo>
                  <a:lnTo>
                    <a:pt x="21334" y="1269"/>
                  </a:lnTo>
                  <a:lnTo>
                    <a:pt x="21396" y="1436"/>
                  </a:lnTo>
                  <a:lnTo>
                    <a:pt x="21459" y="1623"/>
                  </a:lnTo>
                  <a:lnTo>
                    <a:pt x="21521" y="2018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63" y="3910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63" y="9087"/>
                  </a:lnTo>
                  <a:lnTo>
                    <a:pt x="21625" y="9815"/>
                  </a:lnTo>
                  <a:lnTo>
                    <a:pt x="21667" y="10169"/>
                  </a:lnTo>
                  <a:lnTo>
                    <a:pt x="21729" y="10522"/>
                  </a:lnTo>
                  <a:lnTo>
                    <a:pt x="21791" y="10875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2145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810" y="11250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4557" y="11021"/>
                  </a:lnTo>
                  <a:lnTo>
                    <a:pt x="25888" y="10896"/>
                  </a:lnTo>
                  <a:lnTo>
                    <a:pt x="26553" y="10834"/>
                  </a:lnTo>
                  <a:lnTo>
                    <a:pt x="27218" y="10813"/>
                  </a:lnTo>
                  <a:lnTo>
                    <a:pt x="27884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9547" y="10792"/>
                  </a:lnTo>
                  <a:lnTo>
                    <a:pt x="30545" y="10855"/>
                  </a:lnTo>
                  <a:lnTo>
                    <a:pt x="31543" y="10938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2832" y="11104"/>
                  </a:lnTo>
                  <a:lnTo>
                    <a:pt x="33061" y="11146"/>
                  </a:lnTo>
                  <a:lnTo>
                    <a:pt x="33248" y="11229"/>
                  </a:lnTo>
                  <a:lnTo>
                    <a:pt x="33394" y="11333"/>
                  </a:lnTo>
                  <a:lnTo>
                    <a:pt x="33498" y="11478"/>
                  </a:lnTo>
                  <a:lnTo>
                    <a:pt x="33560" y="11645"/>
                  </a:lnTo>
                  <a:lnTo>
                    <a:pt x="33623" y="11894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768" y="12996"/>
                  </a:lnTo>
                  <a:lnTo>
                    <a:pt x="33851" y="13807"/>
                  </a:lnTo>
                  <a:lnTo>
                    <a:pt x="33914" y="14639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6240"/>
                  </a:lnTo>
                  <a:lnTo>
                    <a:pt x="33872" y="16635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623" y="18049"/>
                  </a:lnTo>
                  <a:lnTo>
                    <a:pt x="33539" y="18402"/>
                  </a:lnTo>
                  <a:lnTo>
                    <a:pt x="33435" y="18694"/>
                  </a:lnTo>
                  <a:lnTo>
                    <a:pt x="33352" y="18922"/>
                  </a:lnTo>
                  <a:lnTo>
                    <a:pt x="33248" y="19130"/>
                  </a:lnTo>
                  <a:lnTo>
                    <a:pt x="33123" y="19317"/>
                  </a:lnTo>
                  <a:lnTo>
                    <a:pt x="32999" y="19442"/>
                  </a:lnTo>
                  <a:lnTo>
                    <a:pt x="32853" y="19567"/>
                  </a:lnTo>
                  <a:lnTo>
                    <a:pt x="32666" y="19650"/>
                  </a:lnTo>
                  <a:lnTo>
                    <a:pt x="32458" y="19733"/>
                  </a:lnTo>
                  <a:lnTo>
                    <a:pt x="32229" y="19796"/>
                  </a:lnTo>
                  <a:lnTo>
                    <a:pt x="31647" y="19879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26865" y="20461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2436" y="21022"/>
                  </a:lnTo>
                  <a:lnTo>
                    <a:pt x="22124" y="21085"/>
                  </a:lnTo>
                  <a:lnTo>
                    <a:pt x="21999" y="21147"/>
                  </a:lnTo>
                  <a:lnTo>
                    <a:pt x="21895" y="21210"/>
                  </a:lnTo>
                  <a:lnTo>
                    <a:pt x="21791" y="21272"/>
                  </a:lnTo>
                  <a:lnTo>
                    <a:pt x="21729" y="21334"/>
                  </a:lnTo>
                  <a:lnTo>
                    <a:pt x="21646" y="21438"/>
                  </a:lnTo>
                  <a:lnTo>
                    <a:pt x="21604" y="21542"/>
                  </a:lnTo>
                  <a:lnTo>
                    <a:pt x="21563" y="21646"/>
                  </a:lnTo>
                  <a:lnTo>
                    <a:pt x="21521" y="21771"/>
                  </a:lnTo>
                  <a:lnTo>
                    <a:pt x="21480" y="22083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3601"/>
                  </a:lnTo>
                  <a:lnTo>
                    <a:pt x="21500" y="24744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8508"/>
                  </a:lnTo>
                  <a:lnTo>
                    <a:pt x="21542" y="28820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417" y="29631"/>
                  </a:lnTo>
                  <a:lnTo>
                    <a:pt x="21355" y="29859"/>
                  </a:lnTo>
                  <a:lnTo>
                    <a:pt x="21272" y="30067"/>
                  </a:lnTo>
                  <a:lnTo>
                    <a:pt x="21188" y="30275"/>
                  </a:lnTo>
                  <a:lnTo>
                    <a:pt x="21105" y="30442"/>
                  </a:lnTo>
                  <a:lnTo>
                    <a:pt x="20981" y="30608"/>
                  </a:lnTo>
                  <a:lnTo>
                    <a:pt x="20856" y="30733"/>
                  </a:lnTo>
                  <a:lnTo>
                    <a:pt x="20731" y="30857"/>
                  </a:lnTo>
                  <a:lnTo>
                    <a:pt x="20585" y="30982"/>
                  </a:lnTo>
                  <a:lnTo>
                    <a:pt x="20398" y="31065"/>
                  </a:lnTo>
                  <a:lnTo>
                    <a:pt x="20211" y="31148"/>
                  </a:lnTo>
                  <a:lnTo>
                    <a:pt x="20003" y="31232"/>
                  </a:lnTo>
                  <a:lnTo>
                    <a:pt x="19775" y="31294"/>
                  </a:lnTo>
                  <a:lnTo>
                    <a:pt x="19525" y="31336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8589" y="31460"/>
                  </a:lnTo>
                  <a:lnTo>
                    <a:pt x="17924" y="31502"/>
                  </a:lnTo>
                  <a:lnTo>
                    <a:pt x="17238" y="31544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5762" y="31523"/>
                  </a:lnTo>
                  <a:lnTo>
                    <a:pt x="14930" y="31481"/>
                  </a:lnTo>
                  <a:lnTo>
                    <a:pt x="14098" y="31419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3017" y="31273"/>
                  </a:lnTo>
                  <a:lnTo>
                    <a:pt x="12788" y="31211"/>
                  </a:lnTo>
                  <a:lnTo>
                    <a:pt x="12580" y="31128"/>
                  </a:lnTo>
                  <a:lnTo>
                    <a:pt x="12435" y="31045"/>
                  </a:lnTo>
                  <a:lnTo>
                    <a:pt x="12310" y="30920"/>
                  </a:lnTo>
                  <a:lnTo>
                    <a:pt x="12227" y="30753"/>
                  </a:lnTo>
                  <a:lnTo>
                    <a:pt x="12144" y="3056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1915" y="28965"/>
                  </a:lnTo>
                  <a:lnTo>
                    <a:pt x="11832" y="27905"/>
                  </a:lnTo>
                  <a:lnTo>
                    <a:pt x="11790" y="2684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69" y="23954"/>
                  </a:lnTo>
                  <a:lnTo>
                    <a:pt x="11728" y="23164"/>
                  </a:lnTo>
                  <a:lnTo>
                    <a:pt x="11645" y="22374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499" y="21376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353" y="20918"/>
                  </a:lnTo>
                  <a:lnTo>
                    <a:pt x="11291" y="20752"/>
                  </a:lnTo>
                  <a:lnTo>
                    <a:pt x="11208" y="20607"/>
                  </a:lnTo>
                  <a:lnTo>
                    <a:pt x="11125" y="20503"/>
                  </a:lnTo>
                  <a:lnTo>
                    <a:pt x="11021" y="20419"/>
                  </a:lnTo>
                  <a:lnTo>
                    <a:pt x="10917" y="20357"/>
                  </a:lnTo>
                  <a:lnTo>
                    <a:pt x="10771" y="20315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397" y="20336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8193" y="20690"/>
                  </a:lnTo>
                  <a:lnTo>
                    <a:pt x="7216" y="20835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5511" y="21064"/>
                  </a:lnTo>
                  <a:lnTo>
                    <a:pt x="4762" y="21147"/>
                  </a:lnTo>
                  <a:lnTo>
                    <a:pt x="4014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2745" y="21189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1830" y="21126"/>
                  </a:lnTo>
                  <a:lnTo>
                    <a:pt x="1518" y="21064"/>
                  </a:lnTo>
                  <a:lnTo>
                    <a:pt x="1373" y="21002"/>
                  </a:lnTo>
                  <a:lnTo>
                    <a:pt x="1248" y="20960"/>
                  </a:lnTo>
                  <a:lnTo>
                    <a:pt x="1144" y="20898"/>
                  </a:lnTo>
                  <a:lnTo>
                    <a:pt x="1040" y="20814"/>
                  </a:lnTo>
                  <a:lnTo>
                    <a:pt x="936" y="20731"/>
                  </a:lnTo>
                  <a:lnTo>
                    <a:pt x="853" y="20627"/>
                  </a:lnTo>
                  <a:lnTo>
                    <a:pt x="770" y="20523"/>
                  </a:lnTo>
                  <a:lnTo>
                    <a:pt x="687" y="20399"/>
                  </a:lnTo>
                  <a:lnTo>
                    <a:pt x="562" y="20107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271" y="18922"/>
                  </a:lnTo>
                  <a:lnTo>
                    <a:pt x="125" y="18070"/>
                  </a:lnTo>
                  <a:lnTo>
                    <a:pt x="84" y="17654"/>
                  </a:lnTo>
                  <a:lnTo>
                    <a:pt x="42" y="17217"/>
                  </a:lnTo>
                  <a:lnTo>
                    <a:pt x="21" y="16801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42" y="15512"/>
                  </a:lnTo>
                  <a:lnTo>
                    <a:pt x="84" y="15242"/>
                  </a:lnTo>
                  <a:lnTo>
                    <a:pt x="146" y="14972"/>
                  </a:lnTo>
                  <a:lnTo>
                    <a:pt x="209" y="14743"/>
                  </a:lnTo>
                  <a:lnTo>
                    <a:pt x="292" y="14493"/>
                  </a:lnTo>
                  <a:lnTo>
                    <a:pt x="396" y="14285"/>
                  </a:lnTo>
                  <a:lnTo>
                    <a:pt x="500" y="14078"/>
                  </a:lnTo>
                  <a:lnTo>
                    <a:pt x="645" y="13890"/>
                  </a:lnTo>
                  <a:lnTo>
                    <a:pt x="791" y="13703"/>
                  </a:lnTo>
                  <a:lnTo>
                    <a:pt x="957" y="13537"/>
                  </a:lnTo>
                  <a:lnTo>
                    <a:pt x="1144" y="13391"/>
                  </a:lnTo>
                  <a:lnTo>
                    <a:pt x="1331" y="13246"/>
                  </a:lnTo>
                  <a:lnTo>
                    <a:pt x="1539" y="13121"/>
                  </a:lnTo>
                  <a:lnTo>
                    <a:pt x="1789" y="12996"/>
                  </a:lnTo>
                  <a:lnTo>
                    <a:pt x="2038" y="12892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3016" y="12580"/>
                  </a:lnTo>
                  <a:lnTo>
                    <a:pt x="3743" y="12373"/>
                  </a:lnTo>
                  <a:lnTo>
                    <a:pt x="4471" y="12206"/>
                  </a:lnTo>
                  <a:lnTo>
                    <a:pt x="5199" y="12061"/>
                  </a:lnTo>
                  <a:lnTo>
                    <a:pt x="5947" y="11936"/>
                  </a:lnTo>
                  <a:lnTo>
                    <a:pt x="6675" y="11811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9898" y="11437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11749" y="10938"/>
                  </a:lnTo>
                  <a:lnTo>
                    <a:pt x="11790" y="10605"/>
                  </a:lnTo>
                  <a:lnTo>
                    <a:pt x="11811" y="10293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66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64" name="Google Shape;6364;p39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fill="none" extrusionOk="0">
                  <a:moveTo>
                    <a:pt x="18423" y="1"/>
                  </a:moveTo>
                  <a:lnTo>
                    <a:pt x="18423" y="1"/>
                  </a:lnTo>
                  <a:lnTo>
                    <a:pt x="17882" y="1"/>
                  </a:ln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603" y="11354"/>
                  </a:lnTo>
                  <a:lnTo>
                    <a:pt x="11478" y="11354"/>
                  </a:lnTo>
                  <a:lnTo>
                    <a:pt x="11478" y="11354"/>
                  </a:lnTo>
                  <a:lnTo>
                    <a:pt x="11436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lnTo>
                    <a:pt x="184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65" name="Google Shape;6365;p39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1"/>
                  </a:move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66" name="Google Shape;6366;p39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1"/>
                  </a:moveTo>
                  <a:lnTo>
                    <a:pt x="791" y="1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67" name="Google Shape;6367;p39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extrusionOk="0">
                  <a:moveTo>
                    <a:pt x="2434" y="0"/>
                  </a:move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68" name="Google Shape;6368;p39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2434" y="0"/>
                  </a:moveTo>
                  <a:lnTo>
                    <a:pt x="2434" y="0"/>
                  </a:ln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lnTo>
                    <a:pt x="24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69" name="Google Shape;6369;p39"/>
            <p:cNvSpPr/>
            <p:nvPr/>
          </p:nvSpPr>
          <p:spPr>
            <a:xfrm>
              <a:off x="7146350" y="1371325"/>
              <a:ext cx="848375" cy="788075"/>
            </a:xfrm>
            <a:custGeom>
              <a:avLst/>
              <a:gdLst/>
              <a:ahLst/>
              <a:cxnLst/>
              <a:rect l="l" t="t" r="r" b="b"/>
              <a:pathLst>
                <a:path w="33935" h="31523" extrusionOk="0">
                  <a:moveTo>
                    <a:pt x="16843" y="0"/>
                  </a:moveTo>
                  <a:lnTo>
                    <a:pt x="16011" y="42"/>
                  </a:lnTo>
                  <a:lnTo>
                    <a:pt x="15200" y="125"/>
                  </a:lnTo>
                  <a:lnTo>
                    <a:pt x="14785" y="187"/>
                  </a:lnTo>
                  <a:lnTo>
                    <a:pt x="14369" y="270"/>
                  </a:lnTo>
                  <a:lnTo>
                    <a:pt x="13974" y="354"/>
                  </a:lnTo>
                  <a:lnTo>
                    <a:pt x="13558" y="458"/>
                  </a:lnTo>
                  <a:lnTo>
                    <a:pt x="13371" y="520"/>
                  </a:lnTo>
                  <a:lnTo>
                    <a:pt x="13059" y="645"/>
                  </a:lnTo>
                  <a:lnTo>
                    <a:pt x="12809" y="790"/>
                  </a:lnTo>
                  <a:lnTo>
                    <a:pt x="12581" y="977"/>
                  </a:lnTo>
                  <a:lnTo>
                    <a:pt x="12393" y="1206"/>
                  </a:lnTo>
                  <a:lnTo>
                    <a:pt x="12248" y="1456"/>
                  </a:lnTo>
                  <a:lnTo>
                    <a:pt x="12123" y="1726"/>
                  </a:lnTo>
                  <a:lnTo>
                    <a:pt x="12040" y="2038"/>
                  </a:lnTo>
                  <a:lnTo>
                    <a:pt x="11978" y="2391"/>
                  </a:lnTo>
                  <a:lnTo>
                    <a:pt x="11915" y="3202"/>
                  </a:lnTo>
                  <a:lnTo>
                    <a:pt x="11853" y="4013"/>
                  </a:lnTo>
                  <a:lnTo>
                    <a:pt x="11832" y="4824"/>
                  </a:lnTo>
                  <a:lnTo>
                    <a:pt x="11811" y="5635"/>
                  </a:lnTo>
                  <a:lnTo>
                    <a:pt x="11811" y="7278"/>
                  </a:lnTo>
                  <a:lnTo>
                    <a:pt x="11811" y="8899"/>
                  </a:lnTo>
                  <a:lnTo>
                    <a:pt x="11811" y="9461"/>
                  </a:lnTo>
                  <a:lnTo>
                    <a:pt x="11832" y="10043"/>
                  </a:lnTo>
                  <a:lnTo>
                    <a:pt x="11811" y="10334"/>
                  </a:lnTo>
                  <a:lnTo>
                    <a:pt x="11790" y="10625"/>
                  </a:lnTo>
                  <a:lnTo>
                    <a:pt x="11749" y="10937"/>
                  </a:lnTo>
                  <a:lnTo>
                    <a:pt x="11686" y="11228"/>
                  </a:lnTo>
                  <a:lnTo>
                    <a:pt x="9898" y="11415"/>
                  </a:lnTo>
                  <a:lnTo>
                    <a:pt x="8172" y="11603"/>
                  </a:lnTo>
                  <a:lnTo>
                    <a:pt x="6675" y="11790"/>
                  </a:lnTo>
                  <a:lnTo>
                    <a:pt x="5948" y="11914"/>
                  </a:lnTo>
                  <a:lnTo>
                    <a:pt x="5199" y="12039"/>
                  </a:lnTo>
                  <a:lnTo>
                    <a:pt x="4471" y="12185"/>
                  </a:lnTo>
                  <a:lnTo>
                    <a:pt x="3744" y="12351"/>
                  </a:lnTo>
                  <a:lnTo>
                    <a:pt x="3016" y="12559"/>
                  </a:lnTo>
                  <a:lnTo>
                    <a:pt x="2309" y="12767"/>
                  </a:lnTo>
                  <a:lnTo>
                    <a:pt x="2039" y="12871"/>
                  </a:lnTo>
                  <a:lnTo>
                    <a:pt x="1789" y="12975"/>
                  </a:lnTo>
                  <a:lnTo>
                    <a:pt x="1540" y="13100"/>
                  </a:lnTo>
                  <a:lnTo>
                    <a:pt x="1332" y="13224"/>
                  </a:lnTo>
                  <a:lnTo>
                    <a:pt x="1145" y="13370"/>
                  </a:lnTo>
                  <a:lnTo>
                    <a:pt x="957" y="13515"/>
                  </a:lnTo>
                  <a:lnTo>
                    <a:pt x="791" y="13682"/>
                  </a:lnTo>
                  <a:lnTo>
                    <a:pt x="646" y="13869"/>
                  </a:lnTo>
                  <a:lnTo>
                    <a:pt x="500" y="14056"/>
                  </a:lnTo>
                  <a:lnTo>
                    <a:pt x="396" y="14264"/>
                  </a:lnTo>
                  <a:lnTo>
                    <a:pt x="292" y="14472"/>
                  </a:lnTo>
                  <a:lnTo>
                    <a:pt x="209" y="14721"/>
                  </a:lnTo>
                  <a:lnTo>
                    <a:pt x="146" y="14950"/>
                  </a:lnTo>
                  <a:lnTo>
                    <a:pt x="84" y="15220"/>
                  </a:lnTo>
                  <a:lnTo>
                    <a:pt x="43" y="15491"/>
                  </a:lnTo>
                  <a:lnTo>
                    <a:pt x="22" y="15761"/>
                  </a:lnTo>
                  <a:lnTo>
                    <a:pt x="1" y="16260"/>
                  </a:lnTo>
                  <a:lnTo>
                    <a:pt x="22" y="16780"/>
                  </a:lnTo>
                  <a:lnTo>
                    <a:pt x="43" y="17279"/>
                  </a:lnTo>
                  <a:lnTo>
                    <a:pt x="105" y="17757"/>
                  </a:lnTo>
                  <a:lnTo>
                    <a:pt x="167" y="18256"/>
                  </a:lnTo>
                  <a:lnTo>
                    <a:pt x="250" y="18755"/>
                  </a:lnTo>
                  <a:lnTo>
                    <a:pt x="354" y="19233"/>
                  </a:lnTo>
                  <a:lnTo>
                    <a:pt x="458" y="19732"/>
                  </a:lnTo>
                  <a:lnTo>
                    <a:pt x="562" y="20086"/>
                  </a:lnTo>
                  <a:lnTo>
                    <a:pt x="687" y="20377"/>
                  </a:lnTo>
                  <a:lnTo>
                    <a:pt x="770" y="20502"/>
                  </a:lnTo>
                  <a:lnTo>
                    <a:pt x="853" y="20606"/>
                  </a:lnTo>
                  <a:lnTo>
                    <a:pt x="937" y="20710"/>
                  </a:lnTo>
                  <a:lnTo>
                    <a:pt x="1041" y="20793"/>
                  </a:lnTo>
                  <a:lnTo>
                    <a:pt x="1145" y="20876"/>
                  </a:lnTo>
                  <a:lnTo>
                    <a:pt x="1249" y="20938"/>
                  </a:lnTo>
                  <a:lnTo>
                    <a:pt x="1373" y="20980"/>
                  </a:lnTo>
                  <a:lnTo>
                    <a:pt x="1519" y="21042"/>
                  </a:lnTo>
                  <a:lnTo>
                    <a:pt x="1831" y="21105"/>
                  </a:lnTo>
                  <a:lnTo>
                    <a:pt x="2205" y="21146"/>
                  </a:lnTo>
                  <a:lnTo>
                    <a:pt x="2725" y="21167"/>
                  </a:lnTo>
                  <a:lnTo>
                    <a:pt x="3723" y="21167"/>
                  </a:lnTo>
                  <a:lnTo>
                    <a:pt x="4243" y="21146"/>
                  </a:lnTo>
                  <a:lnTo>
                    <a:pt x="5241" y="21063"/>
                  </a:lnTo>
                  <a:lnTo>
                    <a:pt x="6260" y="20959"/>
                  </a:lnTo>
                  <a:lnTo>
                    <a:pt x="7216" y="20814"/>
                  </a:lnTo>
                  <a:lnTo>
                    <a:pt x="8193" y="20668"/>
                  </a:lnTo>
                  <a:lnTo>
                    <a:pt x="10127" y="20335"/>
                  </a:lnTo>
                  <a:lnTo>
                    <a:pt x="10418" y="20294"/>
                  </a:lnTo>
                  <a:lnTo>
                    <a:pt x="10647" y="20294"/>
                  </a:lnTo>
                  <a:lnTo>
                    <a:pt x="10855" y="20315"/>
                  </a:lnTo>
                  <a:lnTo>
                    <a:pt x="10917" y="20335"/>
                  </a:lnTo>
                  <a:lnTo>
                    <a:pt x="11000" y="20377"/>
                  </a:lnTo>
                  <a:lnTo>
                    <a:pt x="11063" y="20419"/>
                  </a:lnTo>
                  <a:lnTo>
                    <a:pt x="11125" y="20481"/>
                  </a:lnTo>
                  <a:lnTo>
                    <a:pt x="11229" y="20627"/>
                  </a:lnTo>
                  <a:lnTo>
                    <a:pt x="11333" y="20855"/>
                  </a:lnTo>
                  <a:lnTo>
                    <a:pt x="11437" y="21126"/>
                  </a:lnTo>
                  <a:lnTo>
                    <a:pt x="11499" y="21354"/>
                  </a:lnTo>
                  <a:lnTo>
                    <a:pt x="11541" y="21583"/>
                  </a:lnTo>
                  <a:lnTo>
                    <a:pt x="11645" y="22415"/>
                  </a:lnTo>
                  <a:lnTo>
                    <a:pt x="11728" y="23267"/>
                  </a:lnTo>
                  <a:lnTo>
                    <a:pt x="11770" y="24120"/>
                  </a:lnTo>
                  <a:lnTo>
                    <a:pt x="11790" y="24972"/>
                  </a:lnTo>
                  <a:lnTo>
                    <a:pt x="11790" y="26241"/>
                  </a:lnTo>
                  <a:lnTo>
                    <a:pt x="11811" y="27488"/>
                  </a:lnTo>
                  <a:lnTo>
                    <a:pt x="11853" y="28133"/>
                  </a:lnTo>
                  <a:lnTo>
                    <a:pt x="11894" y="28757"/>
                  </a:lnTo>
                  <a:lnTo>
                    <a:pt x="11957" y="29380"/>
                  </a:lnTo>
                  <a:lnTo>
                    <a:pt x="12040" y="30004"/>
                  </a:lnTo>
                  <a:lnTo>
                    <a:pt x="12102" y="30316"/>
                  </a:lnTo>
                  <a:lnTo>
                    <a:pt x="12144" y="30545"/>
                  </a:lnTo>
                  <a:lnTo>
                    <a:pt x="12227" y="30732"/>
                  </a:lnTo>
                  <a:lnTo>
                    <a:pt x="12310" y="30898"/>
                  </a:lnTo>
                  <a:lnTo>
                    <a:pt x="12435" y="31023"/>
                  </a:lnTo>
                  <a:lnTo>
                    <a:pt x="12581" y="31106"/>
                  </a:lnTo>
                  <a:lnTo>
                    <a:pt x="12788" y="31189"/>
                  </a:lnTo>
                  <a:lnTo>
                    <a:pt x="13017" y="31252"/>
                  </a:lnTo>
                  <a:lnTo>
                    <a:pt x="13288" y="31293"/>
                  </a:lnTo>
                  <a:lnTo>
                    <a:pt x="14036" y="31376"/>
                  </a:lnTo>
                  <a:lnTo>
                    <a:pt x="14785" y="31460"/>
                  </a:lnTo>
                  <a:lnTo>
                    <a:pt x="15533" y="31501"/>
                  </a:lnTo>
                  <a:lnTo>
                    <a:pt x="16282" y="31522"/>
                  </a:lnTo>
                  <a:lnTo>
                    <a:pt x="17030" y="31522"/>
                  </a:lnTo>
                  <a:lnTo>
                    <a:pt x="17758" y="31501"/>
                  </a:lnTo>
                  <a:lnTo>
                    <a:pt x="18507" y="31439"/>
                  </a:lnTo>
                  <a:lnTo>
                    <a:pt x="19255" y="31356"/>
                  </a:lnTo>
                  <a:lnTo>
                    <a:pt x="19525" y="31314"/>
                  </a:lnTo>
                  <a:lnTo>
                    <a:pt x="19775" y="31273"/>
                  </a:lnTo>
                  <a:lnTo>
                    <a:pt x="20004" y="31210"/>
                  </a:lnTo>
                  <a:lnTo>
                    <a:pt x="20212" y="31127"/>
                  </a:lnTo>
                  <a:lnTo>
                    <a:pt x="20399" y="31044"/>
                  </a:lnTo>
                  <a:lnTo>
                    <a:pt x="20586" y="30961"/>
                  </a:lnTo>
                  <a:lnTo>
                    <a:pt x="20731" y="30836"/>
                  </a:lnTo>
                  <a:lnTo>
                    <a:pt x="20856" y="30711"/>
                  </a:lnTo>
                  <a:lnTo>
                    <a:pt x="20981" y="30586"/>
                  </a:lnTo>
                  <a:lnTo>
                    <a:pt x="21106" y="30420"/>
                  </a:lnTo>
                  <a:lnTo>
                    <a:pt x="21189" y="30254"/>
                  </a:lnTo>
                  <a:lnTo>
                    <a:pt x="21272" y="30046"/>
                  </a:lnTo>
                  <a:lnTo>
                    <a:pt x="21355" y="29838"/>
                  </a:lnTo>
                  <a:lnTo>
                    <a:pt x="21417" y="29609"/>
                  </a:lnTo>
                  <a:lnTo>
                    <a:pt x="21501" y="29089"/>
                  </a:lnTo>
                  <a:lnTo>
                    <a:pt x="21563" y="28569"/>
                  </a:lnTo>
                  <a:lnTo>
                    <a:pt x="21584" y="28029"/>
                  </a:lnTo>
                  <a:lnTo>
                    <a:pt x="21584" y="27509"/>
                  </a:lnTo>
                  <a:lnTo>
                    <a:pt x="21563" y="26968"/>
                  </a:lnTo>
                  <a:lnTo>
                    <a:pt x="21501" y="24723"/>
                  </a:lnTo>
                  <a:lnTo>
                    <a:pt x="21480" y="23579"/>
                  </a:lnTo>
                  <a:lnTo>
                    <a:pt x="21480" y="22456"/>
                  </a:lnTo>
                  <a:lnTo>
                    <a:pt x="21480" y="22061"/>
                  </a:lnTo>
                  <a:lnTo>
                    <a:pt x="21521" y="21749"/>
                  </a:lnTo>
                  <a:lnTo>
                    <a:pt x="21563" y="21625"/>
                  </a:lnTo>
                  <a:lnTo>
                    <a:pt x="21605" y="21521"/>
                  </a:lnTo>
                  <a:lnTo>
                    <a:pt x="21646" y="21417"/>
                  </a:lnTo>
                  <a:lnTo>
                    <a:pt x="21729" y="21313"/>
                  </a:lnTo>
                  <a:lnTo>
                    <a:pt x="21792" y="21250"/>
                  </a:lnTo>
                  <a:lnTo>
                    <a:pt x="21896" y="21188"/>
                  </a:lnTo>
                  <a:lnTo>
                    <a:pt x="22000" y="21126"/>
                  </a:lnTo>
                  <a:lnTo>
                    <a:pt x="22124" y="21063"/>
                  </a:lnTo>
                  <a:lnTo>
                    <a:pt x="22436" y="21001"/>
                  </a:lnTo>
                  <a:lnTo>
                    <a:pt x="22811" y="20938"/>
                  </a:lnTo>
                  <a:lnTo>
                    <a:pt x="26865" y="20439"/>
                  </a:lnTo>
                  <a:lnTo>
                    <a:pt x="30920" y="19961"/>
                  </a:lnTo>
                  <a:lnTo>
                    <a:pt x="31648" y="19857"/>
                  </a:lnTo>
                  <a:lnTo>
                    <a:pt x="32230" y="19774"/>
                  </a:lnTo>
                  <a:lnTo>
                    <a:pt x="32458" y="19712"/>
                  </a:lnTo>
                  <a:lnTo>
                    <a:pt x="32666" y="19629"/>
                  </a:lnTo>
                  <a:lnTo>
                    <a:pt x="32854" y="19545"/>
                  </a:lnTo>
                  <a:lnTo>
                    <a:pt x="32999" y="19421"/>
                  </a:lnTo>
                  <a:lnTo>
                    <a:pt x="33124" y="19296"/>
                  </a:lnTo>
                  <a:lnTo>
                    <a:pt x="33249" y="19109"/>
                  </a:lnTo>
                  <a:lnTo>
                    <a:pt x="33353" y="18901"/>
                  </a:lnTo>
                  <a:lnTo>
                    <a:pt x="33436" y="18672"/>
                  </a:lnTo>
                  <a:lnTo>
                    <a:pt x="33540" y="18381"/>
                  </a:lnTo>
                  <a:lnTo>
                    <a:pt x="33623" y="18027"/>
                  </a:lnTo>
                  <a:lnTo>
                    <a:pt x="33810" y="17196"/>
                  </a:lnTo>
                  <a:lnTo>
                    <a:pt x="33831" y="17009"/>
                  </a:lnTo>
                  <a:lnTo>
                    <a:pt x="33893" y="16406"/>
                  </a:lnTo>
                  <a:lnTo>
                    <a:pt x="33914" y="15803"/>
                  </a:lnTo>
                  <a:lnTo>
                    <a:pt x="33935" y="15200"/>
                  </a:lnTo>
                  <a:lnTo>
                    <a:pt x="33914" y="14576"/>
                  </a:lnTo>
                  <a:lnTo>
                    <a:pt x="33872" y="13973"/>
                  </a:lnTo>
                  <a:lnTo>
                    <a:pt x="33810" y="13370"/>
                  </a:lnTo>
                  <a:lnTo>
                    <a:pt x="33664" y="12164"/>
                  </a:lnTo>
                  <a:lnTo>
                    <a:pt x="33623" y="11873"/>
                  </a:lnTo>
                  <a:lnTo>
                    <a:pt x="33560" y="11623"/>
                  </a:lnTo>
                  <a:lnTo>
                    <a:pt x="33498" y="11457"/>
                  </a:lnTo>
                  <a:lnTo>
                    <a:pt x="33394" y="11311"/>
                  </a:lnTo>
                  <a:lnTo>
                    <a:pt x="33249" y="11207"/>
                  </a:lnTo>
                  <a:lnTo>
                    <a:pt x="33061" y="11124"/>
                  </a:lnTo>
                  <a:lnTo>
                    <a:pt x="32833" y="11083"/>
                  </a:lnTo>
                  <a:lnTo>
                    <a:pt x="32521" y="11020"/>
                  </a:lnTo>
                  <a:lnTo>
                    <a:pt x="31939" y="10958"/>
                  </a:lnTo>
                  <a:lnTo>
                    <a:pt x="31356" y="10896"/>
                  </a:lnTo>
                  <a:lnTo>
                    <a:pt x="30192" y="10812"/>
                  </a:lnTo>
                  <a:lnTo>
                    <a:pt x="29028" y="10771"/>
                  </a:lnTo>
                  <a:lnTo>
                    <a:pt x="27863" y="10771"/>
                  </a:lnTo>
                  <a:lnTo>
                    <a:pt x="26699" y="10812"/>
                  </a:lnTo>
                  <a:lnTo>
                    <a:pt x="25555" y="10896"/>
                  </a:lnTo>
                  <a:lnTo>
                    <a:pt x="24391" y="11020"/>
                  </a:lnTo>
                  <a:lnTo>
                    <a:pt x="23226" y="11166"/>
                  </a:lnTo>
                  <a:lnTo>
                    <a:pt x="22894" y="11207"/>
                  </a:lnTo>
                  <a:lnTo>
                    <a:pt x="22582" y="11249"/>
                  </a:lnTo>
                  <a:lnTo>
                    <a:pt x="22249" y="11249"/>
                  </a:lnTo>
                  <a:lnTo>
                    <a:pt x="21896" y="11207"/>
                  </a:lnTo>
                  <a:lnTo>
                    <a:pt x="21792" y="10833"/>
                  </a:lnTo>
                  <a:lnTo>
                    <a:pt x="21709" y="10438"/>
                  </a:lnTo>
                  <a:lnTo>
                    <a:pt x="21646" y="10022"/>
                  </a:lnTo>
                  <a:lnTo>
                    <a:pt x="21605" y="9627"/>
                  </a:lnTo>
                  <a:lnTo>
                    <a:pt x="21563" y="9232"/>
                  </a:lnTo>
                  <a:lnTo>
                    <a:pt x="21563" y="8837"/>
                  </a:lnTo>
                  <a:lnTo>
                    <a:pt x="21542" y="8026"/>
                  </a:lnTo>
                  <a:lnTo>
                    <a:pt x="21563" y="5240"/>
                  </a:lnTo>
                  <a:lnTo>
                    <a:pt x="21563" y="3847"/>
                  </a:lnTo>
                  <a:lnTo>
                    <a:pt x="21542" y="2454"/>
                  </a:lnTo>
                  <a:lnTo>
                    <a:pt x="21521" y="1996"/>
                  </a:lnTo>
                  <a:lnTo>
                    <a:pt x="21459" y="1601"/>
                  </a:lnTo>
                  <a:lnTo>
                    <a:pt x="21397" y="1414"/>
                  </a:lnTo>
                  <a:lnTo>
                    <a:pt x="21334" y="1248"/>
                  </a:lnTo>
                  <a:lnTo>
                    <a:pt x="21272" y="1102"/>
                  </a:lnTo>
                  <a:lnTo>
                    <a:pt x="21189" y="957"/>
                  </a:lnTo>
                  <a:lnTo>
                    <a:pt x="21106" y="832"/>
                  </a:lnTo>
                  <a:lnTo>
                    <a:pt x="21002" y="728"/>
                  </a:lnTo>
                  <a:lnTo>
                    <a:pt x="20898" y="624"/>
                  </a:lnTo>
                  <a:lnTo>
                    <a:pt x="20752" y="541"/>
                  </a:lnTo>
                  <a:lnTo>
                    <a:pt x="20627" y="458"/>
                  </a:lnTo>
                  <a:lnTo>
                    <a:pt x="20482" y="395"/>
                  </a:lnTo>
                  <a:lnTo>
                    <a:pt x="20315" y="333"/>
                  </a:lnTo>
                  <a:lnTo>
                    <a:pt x="20128" y="291"/>
                  </a:lnTo>
                  <a:lnTo>
                    <a:pt x="19317" y="146"/>
                  </a:lnTo>
                  <a:lnTo>
                    <a:pt x="18486" y="42"/>
                  </a:lnTo>
                  <a:lnTo>
                    <a:pt x="176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70" name="Google Shape;6370;p39"/>
            <p:cNvSpPr/>
            <p:nvPr/>
          </p:nvSpPr>
          <p:spPr>
            <a:xfrm>
              <a:off x="7119850" y="1348450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714" y="915"/>
                  </a:moveTo>
                  <a:lnTo>
                    <a:pt x="19546" y="957"/>
                  </a:lnTo>
                  <a:lnTo>
                    <a:pt x="20377" y="1061"/>
                  </a:lnTo>
                  <a:lnTo>
                    <a:pt x="21188" y="1206"/>
                  </a:lnTo>
                  <a:lnTo>
                    <a:pt x="21375" y="1248"/>
                  </a:lnTo>
                  <a:lnTo>
                    <a:pt x="21542" y="1310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8" y="1539"/>
                  </a:lnTo>
                  <a:lnTo>
                    <a:pt x="22062" y="1643"/>
                  </a:lnTo>
                  <a:lnTo>
                    <a:pt x="22166" y="1747"/>
                  </a:lnTo>
                  <a:lnTo>
                    <a:pt x="22249" y="1872"/>
                  </a:lnTo>
                  <a:lnTo>
                    <a:pt x="22332" y="2017"/>
                  </a:lnTo>
                  <a:lnTo>
                    <a:pt x="22394" y="2163"/>
                  </a:lnTo>
                  <a:lnTo>
                    <a:pt x="22457" y="2329"/>
                  </a:lnTo>
                  <a:lnTo>
                    <a:pt x="22519" y="2516"/>
                  </a:lnTo>
                  <a:lnTo>
                    <a:pt x="22581" y="2911"/>
                  </a:lnTo>
                  <a:lnTo>
                    <a:pt x="22602" y="3369"/>
                  </a:lnTo>
                  <a:lnTo>
                    <a:pt x="22623" y="4762"/>
                  </a:lnTo>
                  <a:lnTo>
                    <a:pt x="22623" y="6155"/>
                  </a:lnTo>
                  <a:lnTo>
                    <a:pt x="22602" y="8941"/>
                  </a:lnTo>
                  <a:lnTo>
                    <a:pt x="22623" y="9752"/>
                  </a:lnTo>
                  <a:lnTo>
                    <a:pt x="22623" y="10147"/>
                  </a:lnTo>
                  <a:lnTo>
                    <a:pt x="22665" y="10542"/>
                  </a:lnTo>
                  <a:lnTo>
                    <a:pt x="22706" y="10937"/>
                  </a:lnTo>
                  <a:lnTo>
                    <a:pt x="22769" y="11353"/>
                  </a:lnTo>
                  <a:lnTo>
                    <a:pt x="22852" y="11748"/>
                  </a:lnTo>
                  <a:lnTo>
                    <a:pt x="22956" y="12122"/>
                  </a:lnTo>
                  <a:lnTo>
                    <a:pt x="23309" y="12164"/>
                  </a:lnTo>
                  <a:lnTo>
                    <a:pt x="23642" y="12164"/>
                  </a:lnTo>
                  <a:lnTo>
                    <a:pt x="23954" y="12122"/>
                  </a:lnTo>
                  <a:lnTo>
                    <a:pt x="24286" y="12081"/>
                  </a:lnTo>
                  <a:lnTo>
                    <a:pt x="25451" y="11935"/>
                  </a:lnTo>
                  <a:lnTo>
                    <a:pt x="26615" y="11811"/>
                  </a:lnTo>
                  <a:lnTo>
                    <a:pt x="27759" y="11727"/>
                  </a:lnTo>
                  <a:lnTo>
                    <a:pt x="28923" y="11686"/>
                  </a:lnTo>
                  <a:lnTo>
                    <a:pt x="30088" y="11686"/>
                  </a:lnTo>
                  <a:lnTo>
                    <a:pt x="31252" y="11727"/>
                  </a:lnTo>
                  <a:lnTo>
                    <a:pt x="32416" y="11811"/>
                  </a:lnTo>
                  <a:lnTo>
                    <a:pt x="32999" y="11873"/>
                  </a:lnTo>
                  <a:lnTo>
                    <a:pt x="33581" y="11935"/>
                  </a:lnTo>
                  <a:lnTo>
                    <a:pt x="33893" y="11998"/>
                  </a:lnTo>
                  <a:lnTo>
                    <a:pt x="34121" y="12039"/>
                  </a:lnTo>
                  <a:lnTo>
                    <a:pt x="34309" y="12122"/>
                  </a:lnTo>
                  <a:lnTo>
                    <a:pt x="34454" y="12226"/>
                  </a:lnTo>
                  <a:lnTo>
                    <a:pt x="34558" y="12372"/>
                  </a:lnTo>
                  <a:lnTo>
                    <a:pt x="34620" y="12538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70" y="14285"/>
                  </a:lnTo>
                  <a:lnTo>
                    <a:pt x="34932" y="14888"/>
                  </a:lnTo>
                  <a:lnTo>
                    <a:pt x="34974" y="15491"/>
                  </a:lnTo>
                  <a:lnTo>
                    <a:pt x="34995" y="16115"/>
                  </a:lnTo>
                  <a:lnTo>
                    <a:pt x="34974" y="16718"/>
                  </a:lnTo>
                  <a:lnTo>
                    <a:pt x="34953" y="17321"/>
                  </a:lnTo>
                  <a:lnTo>
                    <a:pt x="34891" y="17924"/>
                  </a:lnTo>
                  <a:lnTo>
                    <a:pt x="34870" y="18111"/>
                  </a:lnTo>
                  <a:lnTo>
                    <a:pt x="34683" y="18942"/>
                  </a:lnTo>
                  <a:lnTo>
                    <a:pt x="34600" y="19296"/>
                  </a:lnTo>
                  <a:lnTo>
                    <a:pt x="34496" y="19587"/>
                  </a:lnTo>
                  <a:lnTo>
                    <a:pt x="34413" y="19816"/>
                  </a:lnTo>
                  <a:lnTo>
                    <a:pt x="34309" y="20024"/>
                  </a:lnTo>
                  <a:lnTo>
                    <a:pt x="34184" y="20211"/>
                  </a:lnTo>
                  <a:lnTo>
                    <a:pt x="34059" y="20336"/>
                  </a:lnTo>
                  <a:lnTo>
                    <a:pt x="33914" y="20460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90" y="20689"/>
                  </a:lnTo>
                  <a:lnTo>
                    <a:pt x="32708" y="20772"/>
                  </a:lnTo>
                  <a:lnTo>
                    <a:pt x="31980" y="20876"/>
                  </a:lnTo>
                  <a:lnTo>
                    <a:pt x="27925" y="21354"/>
                  </a:lnTo>
                  <a:lnTo>
                    <a:pt x="23871" y="21853"/>
                  </a:lnTo>
                  <a:lnTo>
                    <a:pt x="23496" y="21916"/>
                  </a:lnTo>
                  <a:lnTo>
                    <a:pt x="23184" y="21978"/>
                  </a:lnTo>
                  <a:lnTo>
                    <a:pt x="23060" y="22041"/>
                  </a:lnTo>
                  <a:lnTo>
                    <a:pt x="22956" y="22103"/>
                  </a:lnTo>
                  <a:lnTo>
                    <a:pt x="22852" y="22165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5" y="22436"/>
                  </a:lnTo>
                  <a:lnTo>
                    <a:pt x="22623" y="22540"/>
                  </a:lnTo>
                  <a:lnTo>
                    <a:pt x="22581" y="22664"/>
                  </a:lnTo>
                  <a:lnTo>
                    <a:pt x="22540" y="22976"/>
                  </a:lnTo>
                  <a:lnTo>
                    <a:pt x="22540" y="23371"/>
                  </a:lnTo>
                  <a:lnTo>
                    <a:pt x="22540" y="24494"/>
                  </a:lnTo>
                  <a:lnTo>
                    <a:pt x="22561" y="25638"/>
                  </a:lnTo>
                  <a:lnTo>
                    <a:pt x="22623" y="27883"/>
                  </a:lnTo>
                  <a:lnTo>
                    <a:pt x="22644" y="28424"/>
                  </a:lnTo>
                  <a:lnTo>
                    <a:pt x="22644" y="28944"/>
                  </a:lnTo>
                  <a:lnTo>
                    <a:pt x="22623" y="29484"/>
                  </a:lnTo>
                  <a:lnTo>
                    <a:pt x="22561" y="30004"/>
                  </a:lnTo>
                  <a:lnTo>
                    <a:pt x="22477" y="30524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9" y="31169"/>
                  </a:lnTo>
                  <a:lnTo>
                    <a:pt x="22166" y="31335"/>
                  </a:lnTo>
                  <a:lnTo>
                    <a:pt x="22041" y="31501"/>
                  </a:lnTo>
                  <a:lnTo>
                    <a:pt x="21916" y="31626"/>
                  </a:lnTo>
                  <a:lnTo>
                    <a:pt x="21791" y="31751"/>
                  </a:lnTo>
                  <a:lnTo>
                    <a:pt x="21646" y="31876"/>
                  </a:lnTo>
                  <a:lnTo>
                    <a:pt x="21459" y="31959"/>
                  </a:lnTo>
                  <a:lnTo>
                    <a:pt x="21272" y="32042"/>
                  </a:lnTo>
                  <a:lnTo>
                    <a:pt x="21064" y="32125"/>
                  </a:lnTo>
                  <a:lnTo>
                    <a:pt x="20835" y="32188"/>
                  </a:lnTo>
                  <a:lnTo>
                    <a:pt x="20585" y="32229"/>
                  </a:lnTo>
                  <a:lnTo>
                    <a:pt x="20315" y="32271"/>
                  </a:lnTo>
                  <a:lnTo>
                    <a:pt x="19567" y="32354"/>
                  </a:lnTo>
                  <a:lnTo>
                    <a:pt x="18818" y="32416"/>
                  </a:lnTo>
                  <a:lnTo>
                    <a:pt x="18090" y="32437"/>
                  </a:lnTo>
                  <a:lnTo>
                    <a:pt x="17342" y="32437"/>
                  </a:lnTo>
                  <a:lnTo>
                    <a:pt x="16593" y="32416"/>
                  </a:lnTo>
                  <a:lnTo>
                    <a:pt x="15845" y="32375"/>
                  </a:lnTo>
                  <a:lnTo>
                    <a:pt x="15096" y="32291"/>
                  </a:lnTo>
                  <a:lnTo>
                    <a:pt x="14348" y="32208"/>
                  </a:lnTo>
                  <a:lnTo>
                    <a:pt x="14077" y="32167"/>
                  </a:lnTo>
                  <a:lnTo>
                    <a:pt x="13848" y="32104"/>
                  </a:lnTo>
                  <a:lnTo>
                    <a:pt x="13641" y="32021"/>
                  </a:lnTo>
                  <a:lnTo>
                    <a:pt x="13495" y="31938"/>
                  </a:lnTo>
                  <a:lnTo>
                    <a:pt x="13370" y="31813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1"/>
                  </a:lnTo>
                  <a:lnTo>
                    <a:pt x="13100" y="30919"/>
                  </a:lnTo>
                  <a:lnTo>
                    <a:pt x="13017" y="30295"/>
                  </a:lnTo>
                  <a:lnTo>
                    <a:pt x="12954" y="29672"/>
                  </a:lnTo>
                  <a:lnTo>
                    <a:pt x="12913" y="29048"/>
                  </a:lnTo>
                  <a:lnTo>
                    <a:pt x="12871" y="28403"/>
                  </a:lnTo>
                  <a:lnTo>
                    <a:pt x="12850" y="27156"/>
                  </a:lnTo>
                  <a:lnTo>
                    <a:pt x="12850" y="25887"/>
                  </a:lnTo>
                  <a:lnTo>
                    <a:pt x="12830" y="25035"/>
                  </a:lnTo>
                  <a:lnTo>
                    <a:pt x="12788" y="24182"/>
                  </a:lnTo>
                  <a:lnTo>
                    <a:pt x="12705" y="23330"/>
                  </a:lnTo>
                  <a:lnTo>
                    <a:pt x="12601" y="22498"/>
                  </a:lnTo>
                  <a:lnTo>
                    <a:pt x="12559" y="22269"/>
                  </a:lnTo>
                  <a:lnTo>
                    <a:pt x="12497" y="22041"/>
                  </a:lnTo>
                  <a:lnTo>
                    <a:pt x="12393" y="21770"/>
                  </a:lnTo>
                  <a:lnTo>
                    <a:pt x="12289" y="21542"/>
                  </a:lnTo>
                  <a:lnTo>
                    <a:pt x="12185" y="21396"/>
                  </a:lnTo>
                  <a:lnTo>
                    <a:pt x="12123" y="21334"/>
                  </a:lnTo>
                  <a:lnTo>
                    <a:pt x="12060" y="21292"/>
                  </a:lnTo>
                  <a:lnTo>
                    <a:pt x="11977" y="21250"/>
                  </a:lnTo>
                  <a:lnTo>
                    <a:pt x="11915" y="21230"/>
                  </a:lnTo>
                  <a:lnTo>
                    <a:pt x="11707" y="21209"/>
                  </a:lnTo>
                  <a:lnTo>
                    <a:pt x="11478" y="21209"/>
                  </a:lnTo>
                  <a:lnTo>
                    <a:pt x="11187" y="21250"/>
                  </a:lnTo>
                  <a:lnTo>
                    <a:pt x="9253" y="21583"/>
                  </a:lnTo>
                  <a:lnTo>
                    <a:pt x="8276" y="21729"/>
                  </a:lnTo>
                  <a:lnTo>
                    <a:pt x="7320" y="21874"/>
                  </a:lnTo>
                  <a:lnTo>
                    <a:pt x="6301" y="21978"/>
                  </a:lnTo>
                  <a:lnTo>
                    <a:pt x="5303" y="22061"/>
                  </a:lnTo>
                  <a:lnTo>
                    <a:pt x="4783" y="22082"/>
                  </a:lnTo>
                  <a:lnTo>
                    <a:pt x="3785" y="22082"/>
                  </a:lnTo>
                  <a:lnTo>
                    <a:pt x="3265" y="22061"/>
                  </a:lnTo>
                  <a:lnTo>
                    <a:pt x="2891" y="22020"/>
                  </a:lnTo>
                  <a:lnTo>
                    <a:pt x="2579" y="21957"/>
                  </a:lnTo>
                  <a:lnTo>
                    <a:pt x="2433" y="21895"/>
                  </a:lnTo>
                  <a:lnTo>
                    <a:pt x="2309" y="21853"/>
                  </a:lnTo>
                  <a:lnTo>
                    <a:pt x="2205" y="21791"/>
                  </a:lnTo>
                  <a:lnTo>
                    <a:pt x="2101" y="21708"/>
                  </a:lnTo>
                  <a:lnTo>
                    <a:pt x="1997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2"/>
                  </a:lnTo>
                  <a:lnTo>
                    <a:pt x="1622" y="21001"/>
                  </a:lnTo>
                  <a:lnTo>
                    <a:pt x="1518" y="20647"/>
                  </a:lnTo>
                  <a:lnTo>
                    <a:pt x="1414" y="20148"/>
                  </a:lnTo>
                  <a:lnTo>
                    <a:pt x="1310" y="19670"/>
                  </a:lnTo>
                  <a:lnTo>
                    <a:pt x="1227" y="19171"/>
                  </a:lnTo>
                  <a:lnTo>
                    <a:pt x="1165" y="18672"/>
                  </a:lnTo>
                  <a:lnTo>
                    <a:pt x="1103" y="18194"/>
                  </a:lnTo>
                  <a:lnTo>
                    <a:pt x="1082" y="17695"/>
                  </a:lnTo>
                  <a:lnTo>
                    <a:pt x="1061" y="17175"/>
                  </a:lnTo>
                  <a:lnTo>
                    <a:pt x="1082" y="16676"/>
                  </a:lnTo>
                  <a:lnTo>
                    <a:pt x="1103" y="16406"/>
                  </a:lnTo>
                  <a:lnTo>
                    <a:pt x="1144" y="16135"/>
                  </a:lnTo>
                  <a:lnTo>
                    <a:pt x="1206" y="15865"/>
                  </a:lnTo>
                  <a:lnTo>
                    <a:pt x="1269" y="15636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1"/>
                  </a:lnTo>
                  <a:lnTo>
                    <a:pt x="1706" y="14784"/>
                  </a:lnTo>
                  <a:lnTo>
                    <a:pt x="1851" y="14597"/>
                  </a:lnTo>
                  <a:lnTo>
                    <a:pt x="2017" y="14430"/>
                  </a:lnTo>
                  <a:lnTo>
                    <a:pt x="2205" y="14285"/>
                  </a:lnTo>
                  <a:lnTo>
                    <a:pt x="2392" y="14139"/>
                  </a:lnTo>
                  <a:lnTo>
                    <a:pt x="2600" y="14015"/>
                  </a:lnTo>
                  <a:lnTo>
                    <a:pt x="2849" y="13890"/>
                  </a:lnTo>
                  <a:lnTo>
                    <a:pt x="3099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4" y="13266"/>
                  </a:lnTo>
                  <a:lnTo>
                    <a:pt x="5531" y="13100"/>
                  </a:lnTo>
                  <a:lnTo>
                    <a:pt x="6259" y="12954"/>
                  </a:lnTo>
                  <a:lnTo>
                    <a:pt x="7008" y="12829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0"/>
                  </a:lnTo>
                  <a:lnTo>
                    <a:pt x="12746" y="12143"/>
                  </a:lnTo>
                  <a:lnTo>
                    <a:pt x="12809" y="11852"/>
                  </a:lnTo>
                  <a:lnTo>
                    <a:pt x="12850" y="11540"/>
                  </a:lnTo>
                  <a:lnTo>
                    <a:pt x="12871" y="11249"/>
                  </a:lnTo>
                  <a:lnTo>
                    <a:pt x="12892" y="10958"/>
                  </a:lnTo>
                  <a:lnTo>
                    <a:pt x="12871" y="10376"/>
                  </a:lnTo>
                  <a:lnTo>
                    <a:pt x="12871" y="9814"/>
                  </a:lnTo>
                  <a:lnTo>
                    <a:pt x="12871" y="8193"/>
                  </a:lnTo>
                  <a:lnTo>
                    <a:pt x="12871" y="6550"/>
                  </a:lnTo>
                  <a:lnTo>
                    <a:pt x="12892" y="5739"/>
                  </a:lnTo>
                  <a:lnTo>
                    <a:pt x="12913" y="4928"/>
                  </a:lnTo>
                  <a:lnTo>
                    <a:pt x="12975" y="4117"/>
                  </a:lnTo>
                  <a:lnTo>
                    <a:pt x="13038" y="3306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1"/>
                  </a:lnTo>
                  <a:lnTo>
                    <a:pt x="13641" y="1892"/>
                  </a:lnTo>
                  <a:lnTo>
                    <a:pt x="13869" y="1705"/>
                  </a:lnTo>
                  <a:lnTo>
                    <a:pt x="14119" y="1560"/>
                  </a:lnTo>
                  <a:lnTo>
                    <a:pt x="14431" y="1435"/>
                  </a:lnTo>
                  <a:lnTo>
                    <a:pt x="14618" y="1373"/>
                  </a:lnTo>
                  <a:lnTo>
                    <a:pt x="15034" y="1269"/>
                  </a:lnTo>
                  <a:lnTo>
                    <a:pt x="15429" y="1185"/>
                  </a:lnTo>
                  <a:lnTo>
                    <a:pt x="15845" y="1102"/>
                  </a:lnTo>
                  <a:lnTo>
                    <a:pt x="16260" y="1040"/>
                  </a:lnTo>
                  <a:lnTo>
                    <a:pt x="17071" y="957"/>
                  </a:lnTo>
                  <a:lnTo>
                    <a:pt x="17903" y="915"/>
                  </a:lnTo>
                  <a:close/>
                  <a:moveTo>
                    <a:pt x="17862" y="0"/>
                  </a:moveTo>
                  <a:lnTo>
                    <a:pt x="17404" y="42"/>
                  </a:lnTo>
                  <a:lnTo>
                    <a:pt x="16947" y="83"/>
                  </a:lnTo>
                  <a:lnTo>
                    <a:pt x="16489" y="146"/>
                  </a:lnTo>
                  <a:lnTo>
                    <a:pt x="16032" y="229"/>
                  </a:lnTo>
                  <a:lnTo>
                    <a:pt x="15574" y="333"/>
                  </a:lnTo>
                  <a:lnTo>
                    <a:pt x="15117" y="437"/>
                  </a:lnTo>
                  <a:lnTo>
                    <a:pt x="14659" y="58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5"/>
                  </a:lnTo>
                  <a:lnTo>
                    <a:pt x="13537" y="1019"/>
                  </a:lnTo>
                  <a:lnTo>
                    <a:pt x="13391" y="1102"/>
                  </a:lnTo>
                  <a:lnTo>
                    <a:pt x="13246" y="1227"/>
                  </a:lnTo>
                  <a:lnTo>
                    <a:pt x="13121" y="1331"/>
                  </a:lnTo>
                  <a:lnTo>
                    <a:pt x="12892" y="1601"/>
                  </a:lnTo>
                  <a:lnTo>
                    <a:pt x="12684" y="1872"/>
                  </a:lnTo>
                  <a:lnTo>
                    <a:pt x="12518" y="2204"/>
                  </a:lnTo>
                  <a:lnTo>
                    <a:pt x="12393" y="2558"/>
                  </a:lnTo>
                  <a:lnTo>
                    <a:pt x="12289" y="2932"/>
                  </a:lnTo>
                  <a:lnTo>
                    <a:pt x="12164" y="3618"/>
                  </a:lnTo>
                  <a:lnTo>
                    <a:pt x="12081" y="4284"/>
                  </a:lnTo>
                  <a:lnTo>
                    <a:pt x="12019" y="4970"/>
                  </a:lnTo>
                  <a:lnTo>
                    <a:pt x="11977" y="5656"/>
                  </a:lnTo>
                  <a:lnTo>
                    <a:pt x="11956" y="6321"/>
                  </a:lnTo>
                  <a:lnTo>
                    <a:pt x="11956" y="7007"/>
                  </a:lnTo>
                  <a:lnTo>
                    <a:pt x="11977" y="8380"/>
                  </a:lnTo>
                  <a:lnTo>
                    <a:pt x="11998" y="9107"/>
                  </a:lnTo>
                  <a:lnTo>
                    <a:pt x="12040" y="9835"/>
                  </a:lnTo>
                  <a:lnTo>
                    <a:pt x="12123" y="11270"/>
                  </a:lnTo>
                  <a:lnTo>
                    <a:pt x="12019" y="11312"/>
                  </a:lnTo>
                  <a:lnTo>
                    <a:pt x="11936" y="11332"/>
                  </a:lnTo>
                  <a:lnTo>
                    <a:pt x="11748" y="11353"/>
                  </a:lnTo>
                  <a:lnTo>
                    <a:pt x="11437" y="11353"/>
                  </a:lnTo>
                  <a:lnTo>
                    <a:pt x="10272" y="11415"/>
                  </a:lnTo>
                  <a:lnTo>
                    <a:pt x="9108" y="11519"/>
                  </a:lnTo>
                  <a:lnTo>
                    <a:pt x="7964" y="11644"/>
                  </a:lnTo>
                  <a:lnTo>
                    <a:pt x="6821" y="11831"/>
                  </a:lnTo>
                  <a:lnTo>
                    <a:pt x="6259" y="11956"/>
                  </a:lnTo>
                  <a:lnTo>
                    <a:pt x="5698" y="12060"/>
                  </a:lnTo>
                  <a:lnTo>
                    <a:pt x="5136" y="12206"/>
                  </a:lnTo>
                  <a:lnTo>
                    <a:pt x="4575" y="12351"/>
                  </a:lnTo>
                  <a:lnTo>
                    <a:pt x="4014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2"/>
                  </a:lnTo>
                  <a:lnTo>
                    <a:pt x="1934" y="13266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4" y="13640"/>
                  </a:lnTo>
                  <a:lnTo>
                    <a:pt x="1227" y="13786"/>
                  </a:lnTo>
                  <a:lnTo>
                    <a:pt x="1082" y="13931"/>
                  </a:lnTo>
                  <a:lnTo>
                    <a:pt x="936" y="14098"/>
                  </a:lnTo>
                  <a:lnTo>
                    <a:pt x="811" y="14264"/>
                  </a:lnTo>
                  <a:lnTo>
                    <a:pt x="687" y="14430"/>
                  </a:lnTo>
                  <a:lnTo>
                    <a:pt x="583" y="14618"/>
                  </a:lnTo>
                  <a:lnTo>
                    <a:pt x="479" y="14826"/>
                  </a:lnTo>
                  <a:lnTo>
                    <a:pt x="396" y="15033"/>
                  </a:lnTo>
                  <a:lnTo>
                    <a:pt x="333" y="15241"/>
                  </a:lnTo>
                  <a:lnTo>
                    <a:pt x="271" y="15449"/>
                  </a:lnTo>
                  <a:lnTo>
                    <a:pt x="208" y="15678"/>
                  </a:lnTo>
                  <a:lnTo>
                    <a:pt x="125" y="16239"/>
                  </a:lnTo>
                  <a:lnTo>
                    <a:pt x="42" y="16780"/>
                  </a:lnTo>
                  <a:lnTo>
                    <a:pt x="1" y="17321"/>
                  </a:lnTo>
                  <a:lnTo>
                    <a:pt x="1" y="17882"/>
                  </a:lnTo>
                  <a:lnTo>
                    <a:pt x="1" y="18423"/>
                  </a:lnTo>
                  <a:lnTo>
                    <a:pt x="42" y="18963"/>
                  </a:lnTo>
                  <a:lnTo>
                    <a:pt x="104" y="19525"/>
                  </a:lnTo>
                  <a:lnTo>
                    <a:pt x="188" y="20065"/>
                  </a:lnTo>
                  <a:lnTo>
                    <a:pt x="292" y="20502"/>
                  </a:lnTo>
                  <a:lnTo>
                    <a:pt x="396" y="20897"/>
                  </a:lnTo>
                  <a:lnTo>
                    <a:pt x="520" y="21271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9" y="22228"/>
                  </a:lnTo>
                  <a:lnTo>
                    <a:pt x="1206" y="22498"/>
                  </a:lnTo>
                  <a:lnTo>
                    <a:pt x="1435" y="22748"/>
                  </a:lnTo>
                  <a:lnTo>
                    <a:pt x="1685" y="22976"/>
                  </a:lnTo>
                  <a:lnTo>
                    <a:pt x="1955" y="23163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6" y="23766"/>
                  </a:lnTo>
                  <a:lnTo>
                    <a:pt x="3702" y="23870"/>
                  </a:lnTo>
                  <a:lnTo>
                    <a:pt x="4117" y="23954"/>
                  </a:lnTo>
                  <a:lnTo>
                    <a:pt x="4845" y="24058"/>
                  </a:lnTo>
                  <a:lnTo>
                    <a:pt x="5573" y="24120"/>
                  </a:lnTo>
                  <a:lnTo>
                    <a:pt x="6322" y="24141"/>
                  </a:lnTo>
                  <a:lnTo>
                    <a:pt x="7049" y="24120"/>
                  </a:lnTo>
                  <a:lnTo>
                    <a:pt x="8214" y="24037"/>
                  </a:lnTo>
                  <a:lnTo>
                    <a:pt x="9357" y="23912"/>
                  </a:lnTo>
                  <a:lnTo>
                    <a:pt x="10522" y="23746"/>
                  </a:lnTo>
                  <a:lnTo>
                    <a:pt x="11707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5" y="27093"/>
                  </a:lnTo>
                  <a:lnTo>
                    <a:pt x="11936" y="28195"/>
                  </a:lnTo>
                  <a:lnTo>
                    <a:pt x="12019" y="29256"/>
                  </a:lnTo>
                  <a:lnTo>
                    <a:pt x="12060" y="29796"/>
                  </a:lnTo>
                  <a:lnTo>
                    <a:pt x="12123" y="30337"/>
                  </a:lnTo>
                  <a:lnTo>
                    <a:pt x="12206" y="30878"/>
                  </a:lnTo>
                  <a:lnTo>
                    <a:pt x="12310" y="31397"/>
                  </a:lnTo>
                  <a:lnTo>
                    <a:pt x="12393" y="31938"/>
                  </a:lnTo>
                  <a:lnTo>
                    <a:pt x="12518" y="32458"/>
                  </a:lnTo>
                  <a:lnTo>
                    <a:pt x="12643" y="32894"/>
                  </a:lnTo>
                  <a:lnTo>
                    <a:pt x="12726" y="33082"/>
                  </a:lnTo>
                  <a:lnTo>
                    <a:pt x="12809" y="33269"/>
                  </a:lnTo>
                  <a:lnTo>
                    <a:pt x="12913" y="33435"/>
                  </a:lnTo>
                  <a:lnTo>
                    <a:pt x="13017" y="33581"/>
                  </a:lnTo>
                  <a:lnTo>
                    <a:pt x="13142" y="33726"/>
                  </a:lnTo>
                  <a:lnTo>
                    <a:pt x="13266" y="33872"/>
                  </a:lnTo>
                  <a:lnTo>
                    <a:pt x="13391" y="33996"/>
                  </a:lnTo>
                  <a:lnTo>
                    <a:pt x="13557" y="34100"/>
                  </a:lnTo>
                  <a:lnTo>
                    <a:pt x="13703" y="34204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3"/>
                  </a:lnTo>
                  <a:lnTo>
                    <a:pt x="14472" y="34496"/>
                  </a:lnTo>
                  <a:lnTo>
                    <a:pt x="14680" y="34537"/>
                  </a:lnTo>
                  <a:lnTo>
                    <a:pt x="15179" y="34599"/>
                  </a:lnTo>
                  <a:lnTo>
                    <a:pt x="15657" y="34662"/>
                  </a:lnTo>
                  <a:lnTo>
                    <a:pt x="16136" y="34683"/>
                  </a:lnTo>
                  <a:lnTo>
                    <a:pt x="16614" y="34703"/>
                  </a:lnTo>
                  <a:lnTo>
                    <a:pt x="17092" y="34703"/>
                  </a:lnTo>
                  <a:lnTo>
                    <a:pt x="17570" y="34683"/>
                  </a:lnTo>
                  <a:lnTo>
                    <a:pt x="18049" y="34641"/>
                  </a:lnTo>
                  <a:lnTo>
                    <a:pt x="18527" y="34579"/>
                  </a:lnTo>
                  <a:lnTo>
                    <a:pt x="18984" y="34516"/>
                  </a:lnTo>
                  <a:lnTo>
                    <a:pt x="19463" y="34433"/>
                  </a:lnTo>
                  <a:lnTo>
                    <a:pt x="19920" y="34329"/>
                  </a:lnTo>
                  <a:lnTo>
                    <a:pt x="20398" y="34225"/>
                  </a:lnTo>
                  <a:lnTo>
                    <a:pt x="21313" y="33955"/>
                  </a:lnTo>
                  <a:lnTo>
                    <a:pt x="22249" y="33643"/>
                  </a:lnTo>
                  <a:lnTo>
                    <a:pt x="22477" y="33539"/>
                  </a:lnTo>
                  <a:lnTo>
                    <a:pt x="22685" y="33414"/>
                  </a:lnTo>
                  <a:lnTo>
                    <a:pt x="22873" y="33269"/>
                  </a:lnTo>
                  <a:lnTo>
                    <a:pt x="23039" y="33123"/>
                  </a:lnTo>
                  <a:lnTo>
                    <a:pt x="23205" y="32936"/>
                  </a:lnTo>
                  <a:lnTo>
                    <a:pt x="23330" y="32728"/>
                  </a:lnTo>
                  <a:lnTo>
                    <a:pt x="23476" y="32541"/>
                  </a:lnTo>
                  <a:lnTo>
                    <a:pt x="23600" y="32312"/>
                  </a:lnTo>
                  <a:lnTo>
                    <a:pt x="23746" y="32021"/>
                  </a:lnTo>
                  <a:lnTo>
                    <a:pt x="23871" y="31709"/>
                  </a:lnTo>
                  <a:lnTo>
                    <a:pt x="23995" y="31397"/>
                  </a:lnTo>
                  <a:lnTo>
                    <a:pt x="24099" y="31085"/>
                  </a:lnTo>
                  <a:lnTo>
                    <a:pt x="24183" y="30774"/>
                  </a:lnTo>
                  <a:lnTo>
                    <a:pt x="24245" y="30462"/>
                  </a:lnTo>
                  <a:lnTo>
                    <a:pt x="24370" y="29838"/>
                  </a:lnTo>
                  <a:lnTo>
                    <a:pt x="24432" y="29193"/>
                  </a:lnTo>
                  <a:lnTo>
                    <a:pt x="24474" y="28528"/>
                  </a:lnTo>
                  <a:lnTo>
                    <a:pt x="24474" y="27883"/>
                  </a:lnTo>
                  <a:lnTo>
                    <a:pt x="24474" y="27218"/>
                  </a:lnTo>
                  <a:lnTo>
                    <a:pt x="24453" y="26428"/>
                  </a:lnTo>
                  <a:lnTo>
                    <a:pt x="24453" y="25638"/>
                  </a:lnTo>
                  <a:lnTo>
                    <a:pt x="24474" y="24037"/>
                  </a:lnTo>
                  <a:lnTo>
                    <a:pt x="25513" y="24016"/>
                  </a:lnTo>
                  <a:lnTo>
                    <a:pt x="26574" y="23974"/>
                  </a:lnTo>
                  <a:lnTo>
                    <a:pt x="28736" y="23829"/>
                  </a:lnTo>
                  <a:lnTo>
                    <a:pt x="29963" y="23766"/>
                  </a:lnTo>
                  <a:lnTo>
                    <a:pt x="31190" y="23662"/>
                  </a:lnTo>
                  <a:lnTo>
                    <a:pt x="31793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4" y="22997"/>
                  </a:lnTo>
                  <a:lnTo>
                    <a:pt x="35016" y="22852"/>
                  </a:lnTo>
                  <a:lnTo>
                    <a:pt x="35307" y="22706"/>
                  </a:lnTo>
                  <a:lnTo>
                    <a:pt x="35577" y="22540"/>
                  </a:lnTo>
                  <a:lnTo>
                    <a:pt x="35806" y="22373"/>
                  </a:lnTo>
                  <a:lnTo>
                    <a:pt x="36034" y="22165"/>
                  </a:lnTo>
                  <a:lnTo>
                    <a:pt x="36222" y="21957"/>
                  </a:lnTo>
                  <a:lnTo>
                    <a:pt x="36409" y="21708"/>
                  </a:lnTo>
                  <a:lnTo>
                    <a:pt x="36575" y="21458"/>
                  </a:lnTo>
                  <a:lnTo>
                    <a:pt x="36700" y="21188"/>
                  </a:lnTo>
                  <a:lnTo>
                    <a:pt x="36825" y="20876"/>
                  </a:lnTo>
                  <a:lnTo>
                    <a:pt x="36928" y="20564"/>
                  </a:lnTo>
                  <a:lnTo>
                    <a:pt x="36991" y="20211"/>
                  </a:lnTo>
                  <a:lnTo>
                    <a:pt x="37053" y="19857"/>
                  </a:lnTo>
                  <a:lnTo>
                    <a:pt x="37116" y="19462"/>
                  </a:lnTo>
                  <a:lnTo>
                    <a:pt x="37157" y="19067"/>
                  </a:lnTo>
                  <a:lnTo>
                    <a:pt x="37178" y="18256"/>
                  </a:lnTo>
                  <a:lnTo>
                    <a:pt x="37178" y="17466"/>
                  </a:lnTo>
                  <a:lnTo>
                    <a:pt x="37136" y="16676"/>
                  </a:lnTo>
                  <a:lnTo>
                    <a:pt x="37032" y="15907"/>
                  </a:lnTo>
                  <a:lnTo>
                    <a:pt x="36908" y="15117"/>
                  </a:lnTo>
                  <a:lnTo>
                    <a:pt x="36762" y="14347"/>
                  </a:lnTo>
                  <a:lnTo>
                    <a:pt x="36575" y="13578"/>
                  </a:lnTo>
                  <a:lnTo>
                    <a:pt x="36492" y="13266"/>
                  </a:lnTo>
                  <a:lnTo>
                    <a:pt x="36388" y="12996"/>
                  </a:lnTo>
                  <a:lnTo>
                    <a:pt x="36284" y="12725"/>
                  </a:lnTo>
                  <a:lnTo>
                    <a:pt x="36159" y="12476"/>
                  </a:lnTo>
                  <a:lnTo>
                    <a:pt x="36014" y="12247"/>
                  </a:lnTo>
                  <a:lnTo>
                    <a:pt x="35847" y="12039"/>
                  </a:lnTo>
                  <a:lnTo>
                    <a:pt x="35660" y="11831"/>
                  </a:lnTo>
                  <a:lnTo>
                    <a:pt x="35473" y="11644"/>
                  </a:lnTo>
                  <a:lnTo>
                    <a:pt x="35265" y="11478"/>
                  </a:lnTo>
                  <a:lnTo>
                    <a:pt x="35057" y="11332"/>
                  </a:lnTo>
                  <a:lnTo>
                    <a:pt x="34808" y="11187"/>
                  </a:lnTo>
                  <a:lnTo>
                    <a:pt x="34558" y="11062"/>
                  </a:lnTo>
                  <a:lnTo>
                    <a:pt x="34309" y="10958"/>
                  </a:lnTo>
                  <a:lnTo>
                    <a:pt x="34017" y="10875"/>
                  </a:lnTo>
                  <a:lnTo>
                    <a:pt x="33726" y="10812"/>
                  </a:lnTo>
                  <a:lnTo>
                    <a:pt x="33414" y="10750"/>
                  </a:lnTo>
                  <a:lnTo>
                    <a:pt x="32520" y="10646"/>
                  </a:lnTo>
                  <a:lnTo>
                    <a:pt x="31626" y="10563"/>
                  </a:lnTo>
                  <a:lnTo>
                    <a:pt x="30753" y="10521"/>
                  </a:lnTo>
                  <a:lnTo>
                    <a:pt x="29859" y="10501"/>
                  </a:lnTo>
                  <a:lnTo>
                    <a:pt x="28965" y="10521"/>
                  </a:lnTo>
                  <a:lnTo>
                    <a:pt x="28071" y="10563"/>
                  </a:lnTo>
                  <a:lnTo>
                    <a:pt x="27177" y="10625"/>
                  </a:lnTo>
                  <a:lnTo>
                    <a:pt x="26283" y="10709"/>
                  </a:lnTo>
                  <a:lnTo>
                    <a:pt x="25867" y="10771"/>
                  </a:lnTo>
                  <a:lnTo>
                    <a:pt x="25451" y="10833"/>
                  </a:lnTo>
                  <a:lnTo>
                    <a:pt x="25222" y="10854"/>
                  </a:lnTo>
                  <a:lnTo>
                    <a:pt x="25014" y="10875"/>
                  </a:lnTo>
                  <a:lnTo>
                    <a:pt x="24806" y="10854"/>
                  </a:lnTo>
                  <a:lnTo>
                    <a:pt x="24578" y="10833"/>
                  </a:lnTo>
                  <a:lnTo>
                    <a:pt x="24598" y="10251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0"/>
                  </a:lnTo>
                  <a:lnTo>
                    <a:pt x="24806" y="6903"/>
                  </a:lnTo>
                  <a:lnTo>
                    <a:pt x="24765" y="6217"/>
                  </a:lnTo>
                  <a:lnTo>
                    <a:pt x="24702" y="5510"/>
                  </a:lnTo>
                  <a:lnTo>
                    <a:pt x="24640" y="4824"/>
                  </a:lnTo>
                  <a:lnTo>
                    <a:pt x="24536" y="4138"/>
                  </a:lnTo>
                  <a:lnTo>
                    <a:pt x="24474" y="3805"/>
                  </a:lnTo>
                  <a:lnTo>
                    <a:pt x="24390" y="3493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9" y="2579"/>
                  </a:lnTo>
                  <a:lnTo>
                    <a:pt x="23933" y="2308"/>
                  </a:lnTo>
                  <a:lnTo>
                    <a:pt x="23787" y="2038"/>
                  </a:lnTo>
                  <a:lnTo>
                    <a:pt x="23621" y="1788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3"/>
                  </a:lnTo>
                  <a:lnTo>
                    <a:pt x="22748" y="936"/>
                  </a:lnTo>
                  <a:lnTo>
                    <a:pt x="22477" y="770"/>
                  </a:lnTo>
                  <a:lnTo>
                    <a:pt x="22207" y="624"/>
                  </a:lnTo>
                  <a:lnTo>
                    <a:pt x="21895" y="499"/>
                  </a:lnTo>
                  <a:lnTo>
                    <a:pt x="21563" y="395"/>
                  </a:lnTo>
                  <a:lnTo>
                    <a:pt x="21105" y="291"/>
                  </a:lnTo>
                  <a:lnTo>
                    <a:pt x="20648" y="187"/>
                  </a:lnTo>
                  <a:lnTo>
                    <a:pt x="20169" y="125"/>
                  </a:lnTo>
                  <a:lnTo>
                    <a:pt x="19712" y="63"/>
                  </a:lnTo>
                  <a:lnTo>
                    <a:pt x="19255" y="21"/>
                  </a:lnTo>
                  <a:lnTo>
                    <a:pt x="187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71" name="Google Shape;6371;p39"/>
            <p:cNvSpPr/>
            <p:nvPr/>
          </p:nvSpPr>
          <p:spPr>
            <a:xfrm>
              <a:off x="7467600" y="1420700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0"/>
                  </a:moveTo>
                  <a:lnTo>
                    <a:pt x="604" y="21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7"/>
                  </a:lnTo>
                  <a:lnTo>
                    <a:pt x="84" y="624"/>
                  </a:lnTo>
                  <a:lnTo>
                    <a:pt x="42" y="811"/>
                  </a:lnTo>
                  <a:lnTo>
                    <a:pt x="22" y="1040"/>
                  </a:lnTo>
                  <a:lnTo>
                    <a:pt x="1" y="1685"/>
                  </a:lnTo>
                  <a:lnTo>
                    <a:pt x="42" y="2350"/>
                  </a:lnTo>
                  <a:lnTo>
                    <a:pt x="84" y="3015"/>
                  </a:lnTo>
                  <a:lnTo>
                    <a:pt x="167" y="3660"/>
                  </a:lnTo>
                  <a:lnTo>
                    <a:pt x="271" y="4450"/>
                  </a:lnTo>
                  <a:lnTo>
                    <a:pt x="375" y="5240"/>
                  </a:lnTo>
                  <a:lnTo>
                    <a:pt x="458" y="5635"/>
                  </a:lnTo>
                  <a:lnTo>
                    <a:pt x="541" y="6030"/>
                  </a:lnTo>
                  <a:lnTo>
                    <a:pt x="645" y="6425"/>
                  </a:lnTo>
                  <a:lnTo>
                    <a:pt x="791" y="6820"/>
                  </a:lnTo>
                  <a:lnTo>
                    <a:pt x="916" y="6758"/>
                  </a:lnTo>
                  <a:lnTo>
                    <a:pt x="999" y="6696"/>
                  </a:lnTo>
                  <a:lnTo>
                    <a:pt x="1061" y="6633"/>
                  </a:lnTo>
                  <a:lnTo>
                    <a:pt x="1082" y="6550"/>
                  </a:lnTo>
                  <a:lnTo>
                    <a:pt x="1228" y="5843"/>
                  </a:lnTo>
                  <a:lnTo>
                    <a:pt x="1373" y="5157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3" y="3078"/>
                  </a:lnTo>
                  <a:lnTo>
                    <a:pt x="1644" y="2371"/>
                  </a:lnTo>
                  <a:lnTo>
                    <a:pt x="1623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5" y="395"/>
                  </a:lnTo>
                  <a:lnTo>
                    <a:pt x="1311" y="250"/>
                  </a:lnTo>
                  <a:lnTo>
                    <a:pt x="1207" y="146"/>
                  </a:lnTo>
                  <a:lnTo>
                    <a:pt x="1061" y="63"/>
                  </a:lnTo>
                  <a:lnTo>
                    <a:pt x="916" y="21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72" name="Google Shape;6372;p39"/>
            <p:cNvSpPr/>
            <p:nvPr/>
          </p:nvSpPr>
          <p:spPr>
            <a:xfrm>
              <a:off x="7800300" y="1670200"/>
              <a:ext cx="131525" cy="41625"/>
            </a:xfrm>
            <a:custGeom>
              <a:avLst/>
              <a:gdLst/>
              <a:ahLst/>
              <a:cxnLst/>
              <a:rect l="l" t="t" r="r" b="b"/>
              <a:pathLst>
                <a:path w="5261" h="1665" extrusionOk="0">
                  <a:moveTo>
                    <a:pt x="2308" y="1"/>
                  </a:moveTo>
                  <a:lnTo>
                    <a:pt x="1747" y="22"/>
                  </a:lnTo>
                  <a:lnTo>
                    <a:pt x="1206" y="105"/>
                  </a:lnTo>
                  <a:lnTo>
                    <a:pt x="645" y="209"/>
                  </a:lnTo>
                  <a:lnTo>
                    <a:pt x="499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3" y="562"/>
                  </a:lnTo>
                  <a:lnTo>
                    <a:pt x="42" y="687"/>
                  </a:lnTo>
                  <a:lnTo>
                    <a:pt x="0" y="833"/>
                  </a:lnTo>
                  <a:lnTo>
                    <a:pt x="0" y="978"/>
                  </a:lnTo>
                  <a:lnTo>
                    <a:pt x="42" y="1145"/>
                  </a:lnTo>
                  <a:lnTo>
                    <a:pt x="83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40"/>
                  </a:lnTo>
                  <a:lnTo>
                    <a:pt x="520" y="1581"/>
                  </a:lnTo>
                  <a:lnTo>
                    <a:pt x="645" y="1623"/>
                  </a:lnTo>
                  <a:lnTo>
                    <a:pt x="790" y="1644"/>
                  </a:lnTo>
                  <a:lnTo>
                    <a:pt x="1019" y="1664"/>
                  </a:lnTo>
                  <a:lnTo>
                    <a:pt x="1227" y="1664"/>
                  </a:lnTo>
                  <a:lnTo>
                    <a:pt x="1664" y="1644"/>
                  </a:lnTo>
                  <a:lnTo>
                    <a:pt x="2100" y="1581"/>
                  </a:lnTo>
                  <a:lnTo>
                    <a:pt x="2537" y="1519"/>
                  </a:lnTo>
                  <a:lnTo>
                    <a:pt x="3244" y="1394"/>
                  </a:lnTo>
                  <a:lnTo>
                    <a:pt x="3577" y="1332"/>
                  </a:lnTo>
                  <a:lnTo>
                    <a:pt x="3930" y="1249"/>
                  </a:lnTo>
                  <a:lnTo>
                    <a:pt x="4263" y="1165"/>
                  </a:lnTo>
                  <a:lnTo>
                    <a:pt x="4616" y="1041"/>
                  </a:lnTo>
                  <a:lnTo>
                    <a:pt x="4928" y="895"/>
                  </a:lnTo>
                  <a:lnTo>
                    <a:pt x="5261" y="729"/>
                  </a:lnTo>
                  <a:lnTo>
                    <a:pt x="5219" y="604"/>
                  </a:lnTo>
                  <a:lnTo>
                    <a:pt x="5157" y="521"/>
                  </a:lnTo>
                  <a:lnTo>
                    <a:pt x="5094" y="479"/>
                  </a:lnTo>
                  <a:lnTo>
                    <a:pt x="5032" y="458"/>
                  </a:lnTo>
                  <a:lnTo>
                    <a:pt x="4491" y="271"/>
                  </a:lnTo>
                  <a:lnTo>
                    <a:pt x="3951" y="147"/>
                  </a:lnTo>
                  <a:lnTo>
                    <a:pt x="3389" y="63"/>
                  </a:lnTo>
                  <a:lnTo>
                    <a:pt x="2849" y="22"/>
                  </a:lnTo>
                  <a:lnTo>
                    <a:pt x="2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373" name="Google Shape;6373;p39"/>
          <p:cNvGrpSpPr/>
          <p:nvPr/>
        </p:nvGrpSpPr>
        <p:grpSpPr>
          <a:xfrm>
            <a:off x="8152608" y="2561023"/>
            <a:ext cx="467547" cy="347530"/>
            <a:chOff x="3953200" y="4761600"/>
            <a:chExt cx="866050" cy="642000"/>
          </a:xfrm>
        </p:grpSpPr>
        <p:sp>
          <p:nvSpPr>
            <p:cNvPr id="6374" name="Google Shape;6374;p39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extrusionOk="0">
                  <a:moveTo>
                    <a:pt x="18984" y="1103"/>
                  </a:moveTo>
                  <a:lnTo>
                    <a:pt x="20939" y="1144"/>
                  </a:lnTo>
                  <a:lnTo>
                    <a:pt x="22893" y="1207"/>
                  </a:lnTo>
                  <a:lnTo>
                    <a:pt x="24848" y="1311"/>
                  </a:lnTo>
                  <a:lnTo>
                    <a:pt x="26470" y="1435"/>
                  </a:lnTo>
                  <a:lnTo>
                    <a:pt x="27281" y="1498"/>
                  </a:lnTo>
                  <a:lnTo>
                    <a:pt x="28091" y="1602"/>
                  </a:lnTo>
                  <a:lnTo>
                    <a:pt x="28902" y="1706"/>
                  </a:lnTo>
                  <a:lnTo>
                    <a:pt x="29693" y="1851"/>
                  </a:lnTo>
                  <a:lnTo>
                    <a:pt x="30503" y="2018"/>
                  </a:lnTo>
                  <a:lnTo>
                    <a:pt x="31294" y="2225"/>
                  </a:lnTo>
                  <a:lnTo>
                    <a:pt x="31626" y="2329"/>
                  </a:lnTo>
                  <a:lnTo>
                    <a:pt x="31917" y="2433"/>
                  </a:lnTo>
                  <a:lnTo>
                    <a:pt x="32146" y="2558"/>
                  </a:lnTo>
                  <a:lnTo>
                    <a:pt x="32229" y="2621"/>
                  </a:lnTo>
                  <a:lnTo>
                    <a:pt x="32312" y="2704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0" y="3057"/>
                  </a:lnTo>
                  <a:lnTo>
                    <a:pt x="32562" y="3307"/>
                  </a:lnTo>
                  <a:lnTo>
                    <a:pt x="32583" y="3619"/>
                  </a:lnTo>
                  <a:lnTo>
                    <a:pt x="32562" y="3910"/>
                  </a:lnTo>
                  <a:lnTo>
                    <a:pt x="32520" y="4866"/>
                  </a:lnTo>
                  <a:lnTo>
                    <a:pt x="32479" y="5843"/>
                  </a:lnTo>
                  <a:lnTo>
                    <a:pt x="32396" y="6800"/>
                  </a:lnTo>
                  <a:lnTo>
                    <a:pt x="32333" y="7278"/>
                  </a:lnTo>
                  <a:lnTo>
                    <a:pt x="32271" y="7756"/>
                  </a:lnTo>
                  <a:lnTo>
                    <a:pt x="32208" y="8047"/>
                  </a:lnTo>
                  <a:lnTo>
                    <a:pt x="32104" y="8297"/>
                  </a:lnTo>
                  <a:lnTo>
                    <a:pt x="31980" y="8526"/>
                  </a:lnTo>
                  <a:lnTo>
                    <a:pt x="31834" y="8713"/>
                  </a:lnTo>
                  <a:lnTo>
                    <a:pt x="31647" y="8858"/>
                  </a:lnTo>
                  <a:lnTo>
                    <a:pt x="31439" y="9004"/>
                  </a:lnTo>
                  <a:lnTo>
                    <a:pt x="31190" y="9108"/>
                  </a:lnTo>
                  <a:lnTo>
                    <a:pt x="30919" y="9191"/>
                  </a:lnTo>
                  <a:lnTo>
                    <a:pt x="30462" y="9295"/>
                  </a:lnTo>
                  <a:lnTo>
                    <a:pt x="30004" y="9378"/>
                  </a:lnTo>
                  <a:lnTo>
                    <a:pt x="29526" y="9441"/>
                  </a:lnTo>
                  <a:lnTo>
                    <a:pt x="29069" y="9482"/>
                  </a:lnTo>
                  <a:lnTo>
                    <a:pt x="28590" y="9524"/>
                  </a:lnTo>
                  <a:lnTo>
                    <a:pt x="28133" y="9545"/>
                  </a:lnTo>
                  <a:lnTo>
                    <a:pt x="4076" y="9545"/>
                  </a:lnTo>
                  <a:lnTo>
                    <a:pt x="3660" y="9524"/>
                  </a:lnTo>
                  <a:lnTo>
                    <a:pt x="3223" y="9482"/>
                  </a:lnTo>
                  <a:lnTo>
                    <a:pt x="2807" y="9441"/>
                  </a:lnTo>
                  <a:lnTo>
                    <a:pt x="2496" y="9378"/>
                  </a:lnTo>
                  <a:lnTo>
                    <a:pt x="2204" y="9295"/>
                  </a:lnTo>
                  <a:lnTo>
                    <a:pt x="1955" y="9170"/>
                  </a:lnTo>
                  <a:lnTo>
                    <a:pt x="1747" y="9025"/>
                  </a:lnTo>
                  <a:lnTo>
                    <a:pt x="1664" y="8921"/>
                  </a:lnTo>
                  <a:lnTo>
                    <a:pt x="1581" y="8838"/>
                  </a:lnTo>
                  <a:lnTo>
                    <a:pt x="1435" y="8609"/>
                  </a:lnTo>
                  <a:lnTo>
                    <a:pt x="1310" y="8339"/>
                  </a:lnTo>
                  <a:lnTo>
                    <a:pt x="1227" y="8027"/>
                  </a:lnTo>
                  <a:lnTo>
                    <a:pt x="1165" y="7611"/>
                  </a:lnTo>
                  <a:lnTo>
                    <a:pt x="1123" y="7195"/>
                  </a:lnTo>
                  <a:lnTo>
                    <a:pt x="1102" y="6800"/>
                  </a:lnTo>
                  <a:lnTo>
                    <a:pt x="1082" y="6384"/>
                  </a:lnTo>
                  <a:lnTo>
                    <a:pt x="1082" y="6010"/>
                  </a:lnTo>
                  <a:lnTo>
                    <a:pt x="1123" y="5635"/>
                  </a:lnTo>
                  <a:lnTo>
                    <a:pt x="1165" y="5261"/>
                  </a:lnTo>
                  <a:lnTo>
                    <a:pt x="1227" y="4887"/>
                  </a:lnTo>
                  <a:lnTo>
                    <a:pt x="1310" y="4513"/>
                  </a:lnTo>
                  <a:lnTo>
                    <a:pt x="1414" y="4138"/>
                  </a:lnTo>
                  <a:lnTo>
                    <a:pt x="1518" y="3785"/>
                  </a:lnTo>
                  <a:lnTo>
                    <a:pt x="1664" y="3411"/>
                  </a:lnTo>
                  <a:lnTo>
                    <a:pt x="1768" y="3203"/>
                  </a:lnTo>
                  <a:lnTo>
                    <a:pt x="1893" y="2995"/>
                  </a:lnTo>
                  <a:lnTo>
                    <a:pt x="2038" y="2808"/>
                  </a:lnTo>
                  <a:lnTo>
                    <a:pt x="2204" y="2662"/>
                  </a:lnTo>
                  <a:lnTo>
                    <a:pt x="2392" y="2517"/>
                  </a:lnTo>
                  <a:lnTo>
                    <a:pt x="2579" y="2392"/>
                  </a:lnTo>
                  <a:lnTo>
                    <a:pt x="2787" y="2288"/>
                  </a:lnTo>
                  <a:lnTo>
                    <a:pt x="3015" y="2205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3"/>
                  </a:lnTo>
                  <a:lnTo>
                    <a:pt x="11166" y="1227"/>
                  </a:lnTo>
                  <a:lnTo>
                    <a:pt x="13245" y="1144"/>
                  </a:lnTo>
                  <a:lnTo>
                    <a:pt x="14285" y="1123"/>
                  </a:lnTo>
                  <a:lnTo>
                    <a:pt x="15325" y="1103"/>
                  </a:lnTo>
                  <a:close/>
                  <a:moveTo>
                    <a:pt x="16510" y="1"/>
                  </a:move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75" name="Google Shape;6375;p39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" y="5282"/>
                  </a:moveTo>
                  <a:lnTo>
                    <a:pt x="1" y="5282"/>
                  </a:lnTo>
                  <a:lnTo>
                    <a:pt x="1" y="4908"/>
                  </a:lnTo>
                  <a:lnTo>
                    <a:pt x="42" y="4533"/>
                  </a:lnTo>
                  <a:lnTo>
                    <a:pt x="84" y="4159"/>
                  </a:lnTo>
                  <a:lnTo>
                    <a:pt x="146" y="3785"/>
                  </a:lnTo>
                  <a:lnTo>
                    <a:pt x="229" y="3411"/>
                  </a:lnTo>
                  <a:lnTo>
                    <a:pt x="333" y="3036"/>
                  </a:lnTo>
                  <a:lnTo>
                    <a:pt x="437" y="2683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687" y="2101"/>
                  </a:lnTo>
                  <a:lnTo>
                    <a:pt x="812" y="1893"/>
                  </a:lnTo>
                  <a:lnTo>
                    <a:pt x="957" y="1706"/>
                  </a:lnTo>
                  <a:lnTo>
                    <a:pt x="1123" y="1560"/>
                  </a:lnTo>
                  <a:lnTo>
                    <a:pt x="1311" y="1415"/>
                  </a:lnTo>
                  <a:lnTo>
                    <a:pt x="1498" y="1290"/>
                  </a:lnTo>
                  <a:lnTo>
                    <a:pt x="1706" y="118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2413" y="936"/>
                  </a:lnTo>
                  <a:lnTo>
                    <a:pt x="2912" y="832"/>
                  </a:lnTo>
                  <a:lnTo>
                    <a:pt x="3411" y="728"/>
                  </a:lnTo>
                  <a:lnTo>
                    <a:pt x="3910" y="645"/>
                  </a:lnTo>
                  <a:lnTo>
                    <a:pt x="4908" y="54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8006" y="271"/>
                  </a:lnTo>
                  <a:lnTo>
                    <a:pt x="10085" y="125"/>
                  </a:lnTo>
                  <a:lnTo>
                    <a:pt x="12164" y="42"/>
                  </a:lnTo>
                  <a:lnTo>
                    <a:pt x="13204" y="2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5949" y="1"/>
                  </a:lnTo>
                  <a:lnTo>
                    <a:pt x="15949" y="1"/>
                  </a:lnTo>
                  <a:lnTo>
                    <a:pt x="17903" y="1"/>
                  </a:lnTo>
                  <a:lnTo>
                    <a:pt x="19858" y="42"/>
                  </a:lnTo>
                  <a:lnTo>
                    <a:pt x="21812" y="105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5389" y="333"/>
                  </a:lnTo>
                  <a:lnTo>
                    <a:pt x="26200" y="396"/>
                  </a:lnTo>
                  <a:lnTo>
                    <a:pt x="27010" y="500"/>
                  </a:lnTo>
                  <a:lnTo>
                    <a:pt x="27821" y="604"/>
                  </a:lnTo>
                  <a:lnTo>
                    <a:pt x="28612" y="749"/>
                  </a:lnTo>
                  <a:lnTo>
                    <a:pt x="29422" y="916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30545" y="1227"/>
                  </a:lnTo>
                  <a:lnTo>
                    <a:pt x="30836" y="1331"/>
                  </a:lnTo>
                  <a:lnTo>
                    <a:pt x="31065" y="1456"/>
                  </a:lnTo>
                  <a:lnTo>
                    <a:pt x="31148" y="1519"/>
                  </a:lnTo>
                  <a:lnTo>
                    <a:pt x="31231" y="1602"/>
                  </a:lnTo>
                  <a:lnTo>
                    <a:pt x="31294" y="1664"/>
                  </a:lnTo>
                  <a:lnTo>
                    <a:pt x="31356" y="1747"/>
                  </a:lnTo>
                  <a:lnTo>
                    <a:pt x="31398" y="1851"/>
                  </a:lnTo>
                  <a:lnTo>
                    <a:pt x="31439" y="1955"/>
                  </a:lnTo>
                  <a:lnTo>
                    <a:pt x="31481" y="2205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439" y="3764"/>
                  </a:lnTo>
                  <a:lnTo>
                    <a:pt x="31398" y="4741"/>
                  </a:lnTo>
                  <a:lnTo>
                    <a:pt x="31315" y="5698"/>
                  </a:lnTo>
                  <a:lnTo>
                    <a:pt x="31252" y="6176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127" y="6945"/>
                  </a:lnTo>
                  <a:lnTo>
                    <a:pt x="31023" y="7195"/>
                  </a:lnTo>
                  <a:lnTo>
                    <a:pt x="30899" y="7424"/>
                  </a:lnTo>
                  <a:lnTo>
                    <a:pt x="30753" y="7611"/>
                  </a:lnTo>
                  <a:lnTo>
                    <a:pt x="30566" y="7756"/>
                  </a:lnTo>
                  <a:lnTo>
                    <a:pt x="30358" y="7902"/>
                  </a:lnTo>
                  <a:lnTo>
                    <a:pt x="30109" y="8006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29381" y="8193"/>
                  </a:lnTo>
                  <a:lnTo>
                    <a:pt x="28923" y="8276"/>
                  </a:lnTo>
                  <a:lnTo>
                    <a:pt x="28445" y="8339"/>
                  </a:lnTo>
                  <a:lnTo>
                    <a:pt x="27988" y="8380"/>
                  </a:lnTo>
                  <a:lnTo>
                    <a:pt x="27509" y="8422"/>
                  </a:lnTo>
                  <a:lnTo>
                    <a:pt x="2705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2995" y="8443"/>
                  </a:lnTo>
                  <a:lnTo>
                    <a:pt x="2579" y="8422"/>
                  </a:lnTo>
                  <a:lnTo>
                    <a:pt x="2142" y="8380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1415" y="8276"/>
                  </a:lnTo>
                  <a:lnTo>
                    <a:pt x="1123" y="8193"/>
                  </a:lnTo>
                  <a:lnTo>
                    <a:pt x="874" y="8068"/>
                  </a:lnTo>
                  <a:lnTo>
                    <a:pt x="666" y="7923"/>
                  </a:lnTo>
                  <a:lnTo>
                    <a:pt x="583" y="7819"/>
                  </a:lnTo>
                  <a:lnTo>
                    <a:pt x="500" y="7736"/>
                  </a:lnTo>
                  <a:lnTo>
                    <a:pt x="354" y="7507"/>
                  </a:lnTo>
                  <a:lnTo>
                    <a:pt x="229" y="7237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84" y="6509"/>
                  </a:lnTo>
                  <a:lnTo>
                    <a:pt x="42" y="6093"/>
                  </a:lnTo>
                  <a:lnTo>
                    <a:pt x="21" y="5698"/>
                  </a:lnTo>
                  <a:lnTo>
                    <a:pt x="1" y="5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76" name="Google Shape;6376;p39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fill="none" extrusionOk="0">
                  <a:moveTo>
                    <a:pt x="16510" y="1"/>
                  </a:moveTo>
                  <a:lnTo>
                    <a:pt x="16510" y="1"/>
                  </a:ln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201" y="11457"/>
                  </a:lnTo>
                  <a:lnTo>
                    <a:pt x="4201" y="11457"/>
                  </a:lnTo>
                  <a:lnTo>
                    <a:pt x="4824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8216" y="11894"/>
                  </a:lnTo>
                  <a:lnTo>
                    <a:pt x="28216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77" name="Google Shape;6377;p39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extrusionOk="0">
                  <a:moveTo>
                    <a:pt x="18174" y="998"/>
                  </a:moveTo>
                  <a:lnTo>
                    <a:pt x="19629" y="1019"/>
                  </a:lnTo>
                  <a:lnTo>
                    <a:pt x="21105" y="1061"/>
                  </a:lnTo>
                  <a:lnTo>
                    <a:pt x="22561" y="1144"/>
                  </a:lnTo>
                  <a:lnTo>
                    <a:pt x="24016" y="1248"/>
                  </a:lnTo>
                  <a:lnTo>
                    <a:pt x="25472" y="1393"/>
                  </a:lnTo>
                  <a:lnTo>
                    <a:pt x="26948" y="1539"/>
                  </a:lnTo>
                  <a:lnTo>
                    <a:pt x="29859" y="1851"/>
                  </a:lnTo>
                  <a:lnTo>
                    <a:pt x="30171" y="1892"/>
                  </a:lnTo>
                  <a:lnTo>
                    <a:pt x="30441" y="1955"/>
                  </a:lnTo>
                  <a:lnTo>
                    <a:pt x="30628" y="2038"/>
                  </a:lnTo>
                  <a:lnTo>
                    <a:pt x="30712" y="2100"/>
                  </a:lnTo>
                  <a:lnTo>
                    <a:pt x="30795" y="2142"/>
                  </a:lnTo>
                  <a:lnTo>
                    <a:pt x="30857" y="2225"/>
                  </a:lnTo>
                  <a:lnTo>
                    <a:pt x="30899" y="2308"/>
                  </a:lnTo>
                  <a:lnTo>
                    <a:pt x="30982" y="2495"/>
                  </a:lnTo>
                  <a:lnTo>
                    <a:pt x="31044" y="2766"/>
                  </a:lnTo>
                  <a:lnTo>
                    <a:pt x="31107" y="3078"/>
                  </a:lnTo>
                  <a:lnTo>
                    <a:pt x="31190" y="3805"/>
                  </a:lnTo>
                  <a:lnTo>
                    <a:pt x="31273" y="4533"/>
                  </a:lnTo>
                  <a:lnTo>
                    <a:pt x="31315" y="5240"/>
                  </a:lnTo>
                  <a:lnTo>
                    <a:pt x="31335" y="5968"/>
                  </a:lnTo>
                  <a:lnTo>
                    <a:pt x="31315" y="6654"/>
                  </a:lnTo>
                  <a:lnTo>
                    <a:pt x="31252" y="7340"/>
                  </a:lnTo>
                  <a:lnTo>
                    <a:pt x="31190" y="7756"/>
                  </a:lnTo>
                  <a:lnTo>
                    <a:pt x="31107" y="8109"/>
                  </a:lnTo>
                  <a:lnTo>
                    <a:pt x="31044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8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7" y="8941"/>
                  </a:lnTo>
                  <a:lnTo>
                    <a:pt x="30005" y="9045"/>
                  </a:lnTo>
                  <a:lnTo>
                    <a:pt x="29610" y="9149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4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7"/>
                  </a:lnTo>
                  <a:lnTo>
                    <a:pt x="21064" y="9773"/>
                  </a:lnTo>
                  <a:lnTo>
                    <a:pt x="17778" y="9877"/>
                  </a:lnTo>
                  <a:lnTo>
                    <a:pt x="14493" y="10002"/>
                  </a:lnTo>
                  <a:lnTo>
                    <a:pt x="11187" y="10126"/>
                  </a:lnTo>
                  <a:lnTo>
                    <a:pt x="9337" y="10230"/>
                  </a:lnTo>
                  <a:lnTo>
                    <a:pt x="7465" y="10355"/>
                  </a:lnTo>
                  <a:lnTo>
                    <a:pt x="5594" y="10438"/>
                  </a:lnTo>
                  <a:lnTo>
                    <a:pt x="4658" y="10480"/>
                  </a:lnTo>
                  <a:lnTo>
                    <a:pt x="2974" y="10480"/>
                  </a:lnTo>
                  <a:lnTo>
                    <a:pt x="2745" y="10459"/>
                  </a:lnTo>
                  <a:lnTo>
                    <a:pt x="2537" y="10417"/>
                  </a:lnTo>
                  <a:lnTo>
                    <a:pt x="2350" y="10376"/>
                  </a:lnTo>
                  <a:lnTo>
                    <a:pt x="2184" y="10313"/>
                  </a:lnTo>
                  <a:lnTo>
                    <a:pt x="2038" y="10251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39"/>
                  </a:lnTo>
                  <a:lnTo>
                    <a:pt x="1622" y="9794"/>
                  </a:lnTo>
                  <a:lnTo>
                    <a:pt x="1539" y="9627"/>
                  </a:lnTo>
                  <a:lnTo>
                    <a:pt x="1477" y="9419"/>
                  </a:lnTo>
                  <a:lnTo>
                    <a:pt x="1415" y="9211"/>
                  </a:lnTo>
                  <a:lnTo>
                    <a:pt x="1331" y="8692"/>
                  </a:lnTo>
                  <a:lnTo>
                    <a:pt x="1227" y="8047"/>
                  </a:lnTo>
                  <a:lnTo>
                    <a:pt x="1165" y="7402"/>
                  </a:lnTo>
                  <a:lnTo>
                    <a:pt x="1103" y="6758"/>
                  </a:lnTo>
                  <a:lnTo>
                    <a:pt x="1103" y="6113"/>
                  </a:lnTo>
                  <a:lnTo>
                    <a:pt x="1123" y="5448"/>
                  </a:lnTo>
                  <a:lnTo>
                    <a:pt x="1144" y="5094"/>
                  </a:lnTo>
                  <a:lnTo>
                    <a:pt x="1186" y="4762"/>
                  </a:lnTo>
                  <a:lnTo>
                    <a:pt x="1227" y="4492"/>
                  </a:lnTo>
                  <a:lnTo>
                    <a:pt x="1290" y="4221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1"/>
                  </a:lnTo>
                  <a:lnTo>
                    <a:pt x="1726" y="3202"/>
                  </a:lnTo>
                  <a:lnTo>
                    <a:pt x="1872" y="2974"/>
                  </a:lnTo>
                  <a:lnTo>
                    <a:pt x="2038" y="2766"/>
                  </a:lnTo>
                  <a:lnTo>
                    <a:pt x="2225" y="2558"/>
                  </a:lnTo>
                  <a:lnTo>
                    <a:pt x="2433" y="2371"/>
                  </a:lnTo>
                  <a:lnTo>
                    <a:pt x="2641" y="2204"/>
                  </a:lnTo>
                  <a:lnTo>
                    <a:pt x="2891" y="2059"/>
                  </a:lnTo>
                  <a:lnTo>
                    <a:pt x="3140" y="1934"/>
                  </a:lnTo>
                  <a:lnTo>
                    <a:pt x="3411" y="1830"/>
                  </a:lnTo>
                  <a:lnTo>
                    <a:pt x="3702" y="1747"/>
                  </a:lnTo>
                  <a:lnTo>
                    <a:pt x="4014" y="1684"/>
                  </a:lnTo>
                  <a:lnTo>
                    <a:pt x="5033" y="1539"/>
                  </a:lnTo>
                  <a:lnTo>
                    <a:pt x="6051" y="1435"/>
                  </a:lnTo>
                  <a:lnTo>
                    <a:pt x="7070" y="1352"/>
                  </a:lnTo>
                  <a:lnTo>
                    <a:pt x="8110" y="1289"/>
                  </a:lnTo>
                  <a:lnTo>
                    <a:pt x="9129" y="1227"/>
                  </a:lnTo>
                  <a:lnTo>
                    <a:pt x="10148" y="1206"/>
                  </a:lnTo>
                  <a:lnTo>
                    <a:pt x="12206" y="1144"/>
                  </a:lnTo>
                  <a:lnTo>
                    <a:pt x="13079" y="1123"/>
                  </a:lnTo>
                  <a:lnTo>
                    <a:pt x="14389" y="1144"/>
                  </a:lnTo>
                  <a:lnTo>
                    <a:pt x="15325" y="1061"/>
                  </a:lnTo>
                  <a:lnTo>
                    <a:pt x="16281" y="1019"/>
                  </a:lnTo>
                  <a:lnTo>
                    <a:pt x="17217" y="998"/>
                  </a:lnTo>
                  <a:close/>
                  <a:moveTo>
                    <a:pt x="20211" y="0"/>
                  </a:moveTo>
                  <a:lnTo>
                    <a:pt x="19109" y="21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78" name="Google Shape;6378;p39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3287" y="146"/>
                  </a:moveTo>
                  <a:lnTo>
                    <a:pt x="13287" y="146"/>
                  </a:lnTo>
                  <a:lnTo>
                    <a:pt x="14223" y="63"/>
                  </a:lnTo>
                  <a:lnTo>
                    <a:pt x="15179" y="21"/>
                  </a:lnTo>
                  <a:lnTo>
                    <a:pt x="16115" y="0"/>
                  </a:lnTo>
                  <a:lnTo>
                    <a:pt x="17072" y="0"/>
                  </a:lnTo>
                  <a:lnTo>
                    <a:pt x="17072" y="0"/>
                  </a:lnTo>
                  <a:lnTo>
                    <a:pt x="18527" y="21"/>
                  </a:lnTo>
                  <a:lnTo>
                    <a:pt x="20003" y="63"/>
                  </a:lnTo>
                  <a:lnTo>
                    <a:pt x="21459" y="146"/>
                  </a:lnTo>
                  <a:lnTo>
                    <a:pt x="22914" y="250"/>
                  </a:lnTo>
                  <a:lnTo>
                    <a:pt x="24370" y="395"/>
                  </a:lnTo>
                  <a:lnTo>
                    <a:pt x="25846" y="541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9069" y="894"/>
                  </a:lnTo>
                  <a:lnTo>
                    <a:pt x="29339" y="957"/>
                  </a:lnTo>
                  <a:lnTo>
                    <a:pt x="29526" y="1040"/>
                  </a:lnTo>
                  <a:lnTo>
                    <a:pt x="29610" y="1102"/>
                  </a:lnTo>
                  <a:lnTo>
                    <a:pt x="29693" y="1144"/>
                  </a:lnTo>
                  <a:lnTo>
                    <a:pt x="29755" y="1227"/>
                  </a:lnTo>
                  <a:lnTo>
                    <a:pt x="29797" y="1310"/>
                  </a:lnTo>
                  <a:lnTo>
                    <a:pt x="29880" y="1497"/>
                  </a:lnTo>
                  <a:lnTo>
                    <a:pt x="29942" y="1768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30088" y="2807"/>
                  </a:lnTo>
                  <a:lnTo>
                    <a:pt x="30171" y="3535"/>
                  </a:lnTo>
                  <a:lnTo>
                    <a:pt x="30213" y="4242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5656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088" y="6758"/>
                  </a:lnTo>
                  <a:lnTo>
                    <a:pt x="30005" y="7111"/>
                  </a:lnTo>
                  <a:lnTo>
                    <a:pt x="29942" y="7257"/>
                  </a:lnTo>
                  <a:lnTo>
                    <a:pt x="29880" y="7382"/>
                  </a:lnTo>
                  <a:lnTo>
                    <a:pt x="29797" y="7507"/>
                  </a:lnTo>
                  <a:lnTo>
                    <a:pt x="29714" y="7610"/>
                  </a:lnTo>
                  <a:lnTo>
                    <a:pt x="29610" y="7694"/>
                  </a:lnTo>
                  <a:lnTo>
                    <a:pt x="29506" y="7798"/>
                  </a:lnTo>
                  <a:lnTo>
                    <a:pt x="29381" y="7860"/>
                  </a:lnTo>
                  <a:lnTo>
                    <a:pt x="29235" y="7943"/>
                  </a:lnTo>
                  <a:lnTo>
                    <a:pt x="28903" y="804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7863" y="8297"/>
                  </a:lnTo>
                  <a:lnTo>
                    <a:pt x="27198" y="8380"/>
                  </a:lnTo>
                  <a:lnTo>
                    <a:pt x="26532" y="8463"/>
                  </a:lnTo>
                  <a:lnTo>
                    <a:pt x="25888" y="8505"/>
                  </a:lnTo>
                  <a:lnTo>
                    <a:pt x="24557" y="8567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19962" y="8775"/>
                  </a:lnTo>
                  <a:lnTo>
                    <a:pt x="16676" y="8879"/>
                  </a:lnTo>
                  <a:lnTo>
                    <a:pt x="13391" y="9004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8235" y="9232"/>
                  </a:lnTo>
                  <a:lnTo>
                    <a:pt x="6363" y="9357"/>
                  </a:lnTo>
                  <a:lnTo>
                    <a:pt x="4492" y="9440"/>
                  </a:lnTo>
                  <a:lnTo>
                    <a:pt x="3556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1872" y="9482"/>
                  </a:lnTo>
                  <a:lnTo>
                    <a:pt x="1643" y="9461"/>
                  </a:lnTo>
                  <a:lnTo>
                    <a:pt x="1435" y="9419"/>
                  </a:lnTo>
                  <a:lnTo>
                    <a:pt x="1248" y="9378"/>
                  </a:lnTo>
                  <a:lnTo>
                    <a:pt x="1082" y="9315"/>
                  </a:lnTo>
                  <a:lnTo>
                    <a:pt x="936" y="9253"/>
                  </a:lnTo>
                  <a:lnTo>
                    <a:pt x="812" y="9170"/>
                  </a:lnTo>
                  <a:lnTo>
                    <a:pt x="687" y="9066"/>
                  </a:lnTo>
                  <a:lnTo>
                    <a:pt x="604" y="8941"/>
                  </a:lnTo>
                  <a:lnTo>
                    <a:pt x="520" y="8796"/>
                  </a:lnTo>
                  <a:lnTo>
                    <a:pt x="437" y="8629"/>
                  </a:lnTo>
                  <a:lnTo>
                    <a:pt x="375" y="8421"/>
                  </a:lnTo>
                  <a:lnTo>
                    <a:pt x="313" y="8213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125" y="7049"/>
                  </a:lnTo>
                  <a:lnTo>
                    <a:pt x="63" y="6404"/>
                  </a:lnTo>
                  <a:lnTo>
                    <a:pt x="1" y="576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21" y="4450"/>
                  </a:lnTo>
                  <a:lnTo>
                    <a:pt x="42" y="4096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125" y="3494"/>
                  </a:lnTo>
                  <a:lnTo>
                    <a:pt x="188" y="3223"/>
                  </a:lnTo>
                  <a:lnTo>
                    <a:pt x="271" y="2953"/>
                  </a:lnTo>
                  <a:lnTo>
                    <a:pt x="375" y="2683"/>
                  </a:lnTo>
                  <a:lnTo>
                    <a:pt x="500" y="2433"/>
                  </a:lnTo>
                  <a:lnTo>
                    <a:pt x="624" y="2204"/>
                  </a:lnTo>
                  <a:lnTo>
                    <a:pt x="770" y="1976"/>
                  </a:lnTo>
                  <a:lnTo>
                    <a:pt x="936" y="1768"/>
                  </a:lnTo>
                  <a:lnTo>
                    <a:pt x="1123" y="1560"/>
                  </a:lnTo>
                  <a:lnTo>
                    <a:pt x="1331" y="1373"/>
                  </a:lnTo>
                  <a:lnTo>
                    <a:pt x="1539" y="1206"/>
                  </a:lnTo>
                  <a:lnTo>
                    <a:pt x="1789" y="1061"/>
                  </a:lnTo>
                  <a:lnTo>
                    <a:pt x="2038" y="936"/>
                  </a:lnTo>
                  <a:lnTo>
                    <a:pt x="2309" y="832"/>
                  </a:lnTo>
                  <a:lnTo>
                    <a:pt x="2600" y="749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3931" y="541"/>
                  </a:lnTo>
                  <a:lnTo>
                    <a:pt x="4949" y="437"/>
                  </a:lnTo>
                  <a:lnTo>
                    <a:pt x="5968" y="354"/>
                  </a:lnTo>
                  <a:lnTo>
                    <a:pt x="7008" y="291"/>
                  </a:lnTo>
                  <a:lnTo>
                    <a:pt x="8027" y="229"/>
                  </a:lnTo>
                  <a:lnTo>
                    <a:pt x="9046" y="208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3287" y="1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79" name="Google Shape;6379;p39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fill="none" extrusionOk="0">
                  <a:moveTo>
                    <a:pt x="20211" y="0"/>
                  </a:moveTo>
                  <a:lnTo>
                    <a:pt x="20211" y="0"/>
                  </a:lnTo>
                  <a:lnTo>
                    <a:pt x="19109" y="21"/>
                  </a:lnTo>
                  <a:lnTo>
                    <a:pt x="18007" y="83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555" y="11436"/>
                  </a:lnTo>
                  <a:lnTo>
                    <a:pt x="25742" y="11436"/>
                  </a:lnTo>
                  <a:lnTo>
                    <a:pt x="25742" y="11436"/>
                  </a:lnTo>
                  <a:lnTo>
                    <a:pt x="25846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80" name="Google Shape;6380;p39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extrusionOk="0">
                  <a:moveTo>
                    <a:pt x="18298" y="1352"/>
                  </a:moveTo>
                  <a:lnTo>
                    <a:pt x="18569" y="1373"/>
                  </a:lnTo>
                  <a:lnTo>
                    <a:pt x="18839" y="1415"/>
                  </a:lnTo>
                  <a:lnTo>
                    <a:pt x="19088" y="1477"/>
                  </a:lnTo>
                  <a:lnTo>
                    <a:pt x="19359" y="1560"/>
                  </a:lnTo>
                  <a:lnTo>
                    <a:pt x="19587" y="1664"/>
                  </a:lnTo>
                  <a:lnTo>
                    <a:pt x="19816" y="1789"/>
                  </a:lnTo>
                  <a:lnTo>
                    <a:pt x="20003" y="1955"/>
                  </a:lnTo>
                  <a:lnTo>
                    <a:pt x="20170" y="2121"/>
                  </a:lnTo>
                  <a:lnTo>
                    <a:pt x="19879" y="2288"/>
                  </a:lnTo>
                  <a:lnTo>
                    <a:pt x="19587" y="2413"/>
                  </a:lnTo>
                  <a:lnTo>
                    <a:pt x="19296" y="2517"/>
                  </a:lnTo>
                  <a:lnTo>
                    <a:pt x="18984" y="2579"/>
                  </a:lnTo>
                  <a:lnTo>
                    <a:pt x="18693" y="2641"/>
                  </a:lnTo>
                  <a:lnTo>
                    <a:pt x="18381" y="2683"/>
                  </a:lnTo>
                  <a:lnTo>
                    <a:pt x="18070" y="2704"/>
                  </a:lnTo>
                  <a:lnTo>
                    <a:pt x="17778" y="2724"/>
                  </a:lnTo>
                  <a:lnTo>
                    <a:pt x="17654" y="2724"/>
                  </a:lnTo>
                  <a:lnTo>
                    <a:pt x="17550" y="2704"/>
                  </a:lnTo>
                  <a:lnTo>
                    <a:pt x="17446" y="2683"/>
                  </a:lnTo>
                  <a:lnTo>
                    <a:pt x="17363" y="2641"/>
                  </a:lnTo>
                  <a:lnTo>
                    <a:pt x="17279" y="2600"/>
                  </a:lnTo>
                  <a:lnTo>
                    <a:pt x="17196" y="2537"/>
                  </a:lnTo>
                  <a:lnTo>
                    <a:pt x="17134" y="2454"/>
                  </a:lnTo>
                  <a:lnTo>
                    <a:pt x="17092" y="2371"/>
                  </a:lnTo>
                  <a:lnTo>
                    <a:pt x="17051" y="2246"/>
                  </a:lnTo>
                  <a:lnTo>
                    <a:pt x="17030" y="2163"/>
                  </a:lnTo>
                  <a:lnTo>
                    <a:pt x="17030" y="2080"/>
                  </a:lnTo>
                  <a:lnTo>
                    <a:pt x="17051" y="1997"/>
                  </a:lnTo>
                  <a:lnTo>
                    <a:pt x="17072" y="1914"/>
                  </a:lnTo>
                  <a:lnTo>
                    <a:pt x="17155" y="1768"/>
                  </a:lnTo>
                  <a:lnTo>
                    <a:pt x="17300" y="1643"/>
                  </a:lnTo>
                  <a:lnTo>
                    <a:pt x="17383" y="1581"/>
                  </a:lnTo>
                  <a:lnTo>
                    <a:pt x="17487" y="1519"/>
                  </a:lnTo>
                  <a:lnTo>
                    <a:pt x="17737" y="1435"/>
                  </a:lnTo>
                  <a:lnTo>
                    <a:pt x="18007" y="1373"/>
                  </a:lnTo>
                  <a:lnTo>
                    <a:pt x="18298" y="1352"/>
                  </a:lnTo>
                  <a:close/>
                  <a:moveTo>
                    <a:pt x="8858" y="1456"/>
                  </a:moveTo>
                  <a:lnTo>
                    <a:pt x="10272" y="1477"/>
                  </a:lnTo>
                  <a:lnTo>
                    <a:pt x="11686" y="1539"/>
                  </a:lnTo>
                  <a:lnTo>
                    <a:pt x="12393" y="1602"/>
                  </a:lnTo>
                  <a:lnTo>
                    <a:pt x="13100" y="1664"/>
                  </a:lnTo>
                  <a:lnTo>
                    <a:pt x="13807" y="1747"/>
                  </a:lnTo>
                  <a:lnTo>
                    <a:pt x="14514" y="1830"/>
                  </a:lnTo>
                  <a:lnTo>
                    <a:pt x="14618" y="1851"/>
                  </a:lnTo>
                  <a:lnTo>
                    <a:pt x="14722" y="1893"/>
                  </a:lnTo>
                  <a:lnTo>
                    <a:pt x="14826" y="1976"/>
                  </a:lnTo>
                  <a:lnTo>
                    <a:pt x="15013" y="2121"/>
                  </a:lnTo>
                  <a:lnTo>
                    <a:pt x="14680" y="2225"/>
                  </a:lnTo>
                  <a:lnTo>
                    <a:pt x="14348" y="2309"/>
                  </a:lnTo>
                  <a:lnTo>
                    <a:pt x="14015" y="2392"/>
                  </a:lnTo>
                  <a:lnTo>
                    <a:pt x="13682" y="2454"/>
                  </a:lnTo>
                  <a:lnTo>
                    <a:pt x="13017" y="2558"/>
                  </a:lnTo>
                  <a:lnTo>
                    <a:pt x="12372" y="2641"/>
                  </a:lnTo>
                  <a:lnTo>
                    <a:pt x="11353" y="2787"/>
                  </a:lnTo>
                  <a:lnTo>
                    <a:pt x="10335" y="2912"/>
                  </a:lnTo>
                  <a:lnTo>
                    <a:pt x="9316" y="3036"/>
                  </a:lnTo>
                  <a:lnTo>
                    <a:pt x="8297" y="3120"/>
                  </a:lnTo>
                  <a:lnTo>
                    <a:pt x="4201" y="3452"/>
                  </a:lnTo>
                  <a:lnTo>
                    <a:pt x="3868" y="3473"/>
                  </a:lnTo>
                  <a:lnTo>
                    <a:pt x="3619" y="3473"/>
                  </a:lnTo>
                  <a:lnTo>
                    <a:pt x="3369" y="3431"/>
                  </a:lnTo>
                  <a:lnTo>
                    <a:pt x="3120" y="3369"/>
                  </a:lnTo>
                  <a:lnTo>
                    <a:pt x="2870" y="3265"/>
                  </a:lnTo>
                  <a:lnTo>
                    <a:pt x="2683" y="3161"/>
                  </a:lnTo>
                  <a:lnTo>
                    <a:pt x="2600" y="3099"/>
                  </a:lnTo>
                  <a:lnTo>
                    <a:pt x="2517" y="3016"/>
                  </a:lnTo>
                  <a:lnTo>
                    <a:pt x="2454" y="2932"/>
                  </a:lnTo>
                  <a:lnTo>
                    <a:pt x="2413" y="2828"/>
                  </a:lnTo>
                  <a:lnTo>
                    <a:pt x="2392" y="2724"/>
                  </a:lnTo>
                  <a:lnTo>
                    <a:pt x="2371" y="2600"/>
                  </a:lnTo>
                  <a:lnTo>
                    <a:pt x="2371" y="2475"/>
                  </a:lnTo>
                  <a:lnTo>
                    <a:pt x="2392" y="2350"/>
                  </a:lnTo>
                  <a:lnTo>
                    <a:pt x="2433" y="2246"/>
                  </a:lnTo>
                  <a:lnTo>
                    <a:pt x="2475" y="2163"/>
                  </a:lnTo>
                  <a:lnTo>
                    <a:pt x="2537" y="2059"/>
                  </a:lnTo>
                  <a:lnTo>
                    <a:pt x="2621" y="1976"/>
                  </a:lnTo>
                  <a:lnTo>
                    <a:pt x="2724" y="1914"/>
                  </a:lnTo>
                  <a:lnTo>
                    <a:pt x="2828" y="1851"/>
                  </a:lnTo>
                  <a:lnTo>
                    <a:pt x="3057" y="1726"/>
                  </a:lnTo>
                  <a:lnTo>
                    <a:pt x="3286" y="1664"/>
                  </a:lnTo>
                  <a:lnTo>
                    <a:pt x="3535" y="1602"/>
                  </a:lnTo>
                  <a:lnTo>
                    <a:pt x="3785" y="1581"/>
                  </a:lnTo>
                  <a:lnTo>
                    <a:pt x="6322" y="1498"/>
                  </a:lnTo>
                  <a:lnTo>
                    <a:pt x="7590" y="1477"/>
                  </a:lnTo>
                  <a:lnTo>
                    <a:pt x="8858" y="1456"/>
                  </a:lnTo>
                  <a:close/>
                  <a:moveTo>
                    <a:pt x="14244" y="1"/>
                  </a:move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81" name="Google Shape;6381;p39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1497" y="2017"/>
                  </a:moveTo>
                  <a:lnTo>
                    <a:pt x="1497" y="2017"/>
                  </a:lnTo>
                  <a:lnTo>
                    <a:pt x="1248" y="2017"/>
                  </a:lnTo>
                  <a:lnTo>
                    <a:pt x="998" y="1975"/>
                  </a:lnTo>
                  <a:lnTo>
                    <a:pt x="749" y="1913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312" y="1705"/>
                  </a:lnTo>
                  <a:lnTo>
                    <a:pt x="229" y="1643"/>
                  </a:lnTo>
                  <a:lnTo>
                    <a:pt x="146" y="1560"/>
                  </a:lnTo>
                  <a:lnTo>
                    <a:pt x="83" y="1476"/>
                  </a:lnTo>
                  <a:lnTo>
                    <a:pt x="42" y="1372"/>
                  </a:lnTo>
                  <a:lnTo>
                    <a:pt x="21" y="1268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0" y="1019"/>
                  </a:lnTo>
                  <a:lnTo>
                    <a:pt x="21" y="894"/>
                  </a:lnTo>
                  <a:lnTo>
                    <a:pt x="62" y="790"/>
                  </a:lnTo>
                  <a:lnTo>
                    <a:pt x="104" y="707"/>
                  </a:lnTo>
                  <a:lnTo>
                    <a:pt x="166" y="603"/>
                  </a:lnTo>
                  <a:lnTo>
                    <a:pt x="250" y="520"/>
                  </a:lnTo>
                  <a:lnTo>
                    <a:pt x="353" y="458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686" y="270"/>
                  </a:lnTo>
                  <a:lnTo>
                    <a:pt x="915" y="208"/>
                  </a:lnTo>
                  <a:lnTo>
                    <a:pt x="1164" y="146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3951" y="42"/>
                  </a:lnTo>
                  <a:lnTo>
                    <a:pt x="5219" y="21"/>
                  </a:lnTo>
                  <a:lnTo>
                    <a:pt x="6487" y="0"/>
                  </a:lnTo>
                  <a:lnTo>
                    <a:pt x="6487" y="0"/>
                  </a:lnTo>
                  <a:lnTo>
                    <a:pt x="7901" y="21"/>
                  </a:lnTo>
                  <a:lnTo>
                    <a:pt x="9315" y="83"/>
                  </a:lnTo>
                  <a:lnTo>
                    <a:pt x="10022" y="146"/>
                  </a:lnTo>
                  <a:lnTo>
                    <a:pt x="10729" y="208"/>
                  </a:lnTo>
                  <a:lnTo>
                    <a:pt x="11436" y="291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2247" y="395"/>
                  </a:lnTo>
                  <a:lnTo>
                    <a:pt x="12351" y="437"/>
                  </a:lnTo>
                  <a:lnTo>
                    <a:pt x="12455" y="520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309" y="769"/>
                  </a:lnTo>
                  <a:lnTo>
                    <a:pt x="11977" y="853"/>
                  </a:lnTo>
                  <a:lnTo>
                    <a:pt x="11644" y="936"/>
                  </a:lnTo>
                  <a:lnTo>
                    <a:pt x="11311" y="998"/>
                  </a:lnTo>
                  <a:lnTo>
                    <a:pt x="10646" y="1102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8982" y="1331"/>
                  </a:lnTo>
                  <a:lnTo>
                    <a:pt x="7964" y="1456"/>
                  </a:lnTo>
                  <a:lnTo>
                    <a:pt x="6945" y="1580"/>
                  </a:lnTo>
                  <a:lnTo>
                    <a:pt x="5926" y="1664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1497" y="20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82" name="Google Shape;6382;p39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749" y="1372"/>
                  </a:moveTo>
                  <a:lnTo>
                    <a:pt x="749" y="137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521" y="1352"/>
                  </a:lnTo>
                  <a:lnTo>
                    <a:pt x="417" y="1331"/>
                  </a:lnTo>
                  <a:lnTo>
                    <a:pt x="334" y="1289"/>
                  </a:lnTo>
                  <a:lnTo>
                    <a:pt x="250" y="1248"/>
                  </a:lnTo>
                  <a:lnTo>
                    <a:pt x="167" y="1185"/>
                  </a:lnTo>
                  <a:lnTo>
                    <a:pt x="105" y="1102"/>
                  </a:lnTo>
                  <a:lnTo>
                    <a:pt x="63" y="1019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1" y="811"/>
                  </a:lnTo>
                  <a:lnTo>
                    <a:pt x="1" y="728"/>
                  </a:lnTo>
                  <a:lnTo>
                    <a:pt x="22" y="645"/>
                  </a:lnTo>
                  <a:lnTo>
                    <a:pt x="43" y="562"/>
                  </a:lnTo>
                  <a:lnTo>
                    <a:pt x="126" y="416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354" y="229"/>
                  </a:lnTo>
                  <a:lnTo>
                    <a:pt x="458" y="167"/>
                  </a:lnTo>
                  <a:lnTo>
                    <a:pt x="708" y="83"/>
                  </a:lnTo>
                  <a:lnTo>
                    <a:pt x="978" y="21"/>
                  </a:lnTo>
                  <a:lnTo>
                    <a:pt x="1269" y="0"/>
                  </a:lnTo>
                  <a:lnTo>
                    <a:pt x="1269" y="0"/>
                  </a:lnTo>
                  <a:lnTo>
                    <a:pt x="1540" y="21"/>
                  </a:lnTo>
                  <a:lnTo>
                    <a:pt x="1810" y="63"/>
                  </a:lnTo>
                  <a:lnTo>
                    <a:pt x="2059" y="125"/>
                  </a:lnTo>
                  <a:lnTo>
                    <a:pt x="2330" y="208"/>
                  </a:lnTo>
                  <a:lnTo>
                    <a:pt x="2558" y="312"/>
                  </a:lnTo>
                  <a:lnTo>
                    <a:pt x="2787" y="437"/>
                  </a:lnTo>
                  <a:lnTo>
                    <a:pt x="2974" y="603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850" y="936"/>
                  </a:lnTo>
                  <a:lnTo>
                    <a:pt x="2558" y="1061"/>
                  </a:lnTo>
                  <a:lnTo>
                    <a:pt x="2267" y="1165"/>
                  </a:lnTo>
                  <a:lnTo>
                    <a:pt x="1955" y="1227"/>
                  </a:lnTo>
                  <a:lnTo>
                    <a:pt x="1664" y="1289"/>
                  </a:lnTo>
                  <a:lnTo>
                    <a:pt x="1352" y="1331"/>
                  </a:lnTo>
                  <a:lnTo>
                    <a:pt x="1041" y="1352"/>
                  </a:lnTo>
                  <a:lnTo>
                    <a:pt x="749" y="1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83" name="Google Shape;6383;p39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5949" y="1"/>
                  </a:moveTo>
                  <a:lnTo>
                    <a:pt x="15949" y="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lnTo>
                    <a:pt x="159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84" name="Google Shape;6384;p39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extrusionOk="0">
                  <a:moveTo>
                    <a:pt x="5760" y="1892"/>
                  </a:moveTo>
                  <a:lnTo>
                    <a:pt x="6405" y="1913"/>
                  </a:lnTo>
                  <a:lnTo>
                    <a:pt x="6717" y="1934"/>
                  </a:lnTo>
                  <a:lnTo>
                    <a:pt x="7029" y="1976"/>
                  </a:lnTo>
                  <a:lnTo>
                    <a:pt x="7361" y="2038"/>
                  </a:lnTo>
                  <a:lnTo>
                    <a:pt x="7673" y="2100"/>
                  </a:lnTo>
                  <a:lnTo>
                    <a:pt x="7985" y="2184"/>
                  </a:lnTo>
                  <a:lnTo>
                    <a:pt x="8318" y="2267"/>
                  </a:lnTo>
                  <a:lnTo>
                    <a:pt x="8567" y="2391"/>
                  </a:lnTo>
                  <a:lnTo>
                    <a:pt x="8609" y="2433"/>
                  </a:lnTo>
                  <a:lnTo>
                    <a:pt x="8650" y="2495"/>
                  </a:lnTo>
                  <a:lnTo>
                    <a:pt x="8609" y="2579"/>
                  </a:lnTo>
                  <a:lnTo>
                    <a:pt x="8547" y="2662"/>
                  </a:lnTo>
                  <a:lnTo>
                    <a:pt x="8484" y="2703"/>
                  </a:lnTo>
                  <a:lnTo>
                    <a:pt x="8401" y="2745"/>
                  </a:lnTo>
                  <a:lnTo>
                    <a:pt x="8255" y="2807"/>
                  </a:lnTo>
                  <a:lnTo>
                    <a:pt x="8089" y="2849"/>
                  </a:lnTo>
                  <a:lnTo>
                    <a:pt x="7590" y="3015"/>
                  </a:lnTo>
                  <a:lnTo>
                    <a:pt x="7070" y="3161"/>
                  </a:lnTo>
                  <a:lnTo>
                    <a:pt x="6550" y="3306"/>
                  </a:lnTo>
                  <a:lnTo>
                    <a:pt x="6031" y="3431"/>
                  </a:lnTo>
                  <a:lnTo>
                    <a:pt x="5511" y="3535"/>
                  </a:lnTo>
                  <a:lnTo>
                    <a:pt x="4991" y="3639"/>
                  </a:lnTo>
                  <a:lnTo>
                    <a:pt x="3931" y="3785"/>
                  </a:lnTo>
                  <a:lnTo>
                    <a:pt x="3660" y="3805"/>
                  </a:lnTo>
                  <a:lnTo>
                    <a:pt x="3515" y="3805"/>
                  </a:lnTo>
                  <a:lnTo>
                    <a:pt x="3348" y="3785"/>
                  </a:lnTo>
                  <a:lnTo>
                    <a:pt x="3203" y="3743"/>
                  </a:lnTo>
                  <a:lnTo>
                    <a:pt x="3078" y="3701"/>
                  </a:lnTo>
                  <a:lnTo>
                    <a:pt x="2974" y="3639"/>
                  </a:lnTo>
                  <a:lnTo>
                    <a:pt x="2870" y="3556"/>
                  </a:lnTo>
                  <a:lnTo>
                    <a:pt x="2787" y="3473"/>
                  </a:lnTo>
                  <a:lnTo>
                    <a:pt x="2725" y="3369"/>
                  </a:lnTo>
                  <a:lnTo>
                    <a:pt x="2662" y="3244"/>
                  </a:lnTo>
                  <a:lnTo>
                    <a:pt x="2641" y="3098"/>
                  </a:lnTo>
                  <a:lnTo>
                    <a:pt x="2621" y="2953"/>
                  </a:lnTo>
                  <a:lnTo>
                    <a:pt x="2641" y="2828"/>
                  </a:lnTo>
                  <a:lnTo>
                    <a:pt x="2662" y="2703"/>
                  </a:lnTo>
                  <a:lnTo>
                    <a:pt x="2725" y="2579"/>
                  </a:lnTo>
                  <a:lnTo>
                    <a:pt x="2787" y="2495"/>
                  </a:lnTo>
                  <a:lnTo>
                    <a:pt x="2891" y="2391"/>
                  </a:lnTo>
                  <a:lnTo>
                    <a:pt x="2995" y="2308"/>
                  </a:lnTo>
                  <a:lnTo>
                    <a:pt x="3099" y="2225"/>
                  </a:lnTo>
                  <a:lnTo>
                    <a:pt x="3328" y="2121"/>
                  </a:lnTo>
                  <a:lnTo>
                    <a:pt x="3556" y="2059"/>
                  </a:lnTo>
                  <a:lnTo>
                    <a:pt x="3785" y="2017"/>
                  </a:lnTo>
                  <a:lnTo>
                    <a:pt x="4014" y="1996"/>
                  </a:lnTo>
                  <a:lnTo>
                    <a:pt x="4887" y="1934"/>
                  </a:lnTo>
                  <a:lnTo>
                    <a:pt x="5324" y="1892"/>
                  </a:lnTo>
                  <a:close/>
                  <a:moveTo>
                    <a:pt x="16115" y="0"/>
                  </a:move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85" name="Google Shape;6385;p39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1040" y="1913"/>
                  </a:moveTo>
                  <a:lnTo>
                    <a:pt x="1040" y="1913"/>
                  </a:lnTo>
                  <a:lnTo>
                    <a:pt x="895" y="1913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583" y="1851"/>
                  </a:lnTo>
                  <a:lnTo>
                    <a:pt x="458" y="1809"/>
                  </a:lnTo>
                  <a:lnTo>
                    <a:pt x="354" y="1747"/>
                  </a:lnTo>
                  <a:lnTo>
                    <a:pt x="250" y="1664"/>
                  </a:lnTo>
                  <a:lnTo>
                    <a:pt x="167" y="1581"/>
                  </a:lnTo>
                  <a:lnTo>
                    <a:pt x="105" y="1477"/>
                  </a:lnTo>
                  <a:lnTo>
                    <a:pt x="42" y="1352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1" y="1061"/>
                  </a:lnTo>
                  <a:lnTo>
                    <a:pt x="21" y="936"/>
                  </a:lnTo>
                  <a:lnTo>
                    <a:pt x="42" y="811"/>
                  </a:lnTo>
                  <a:lnTo>
                    <a:pt x="105" y="687"/>
                  </a:lnTo>
                  <a:lnTo>
                    <a:pt x="167" y="603"/>
                  </a:lnTo>
                  <a:lnTo>
                    <a:pt x="271" y="499"/>
                  </a:lnTo>
                  <a:lnTo>
                    <a:pt x="375" y="416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708" y="229"/>
                  </a:lnTo>
                  <a:lnTo>
                    <a:pt x="936" y="167"/>
                  </a:lnTo>
                  <a:lnTo>
                    <a:pt x="1165" y="125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2267" y="42"/>
                  </a:lnTo>
                  <a:lnTo>
                    <a:pt x="2704" y="0"/>
                  </a:lnTo>
                  <a:lnTo>
                    <a:pt x="3140" y="0"/>
                  </a:lnTo>
                  <a:lnTo>
                    <a:pt x="3140" y="0"/>
                  </a:lnTo>
                  <a:lnTo>
                    <a:pt x="3785" y="21"/>
                  </a:lnTo>
                  <a:lnTo>
                    <a:pt x="4097" y="42"/>
                  </a:lnTo>
                  <a:lnTo>
                    <a:pt x="4409" y="84"/>
                  </a:lnTo>
                  <a:lnTo>
                    <a:pt x="4741" y="146"/>
                  </a:lnTo>
                  <a:lnTo>
                    <a:pt x="5053" y="208"/>
                  </a:lnTo>
                  <a:lnTo>
                    <a:pt x="5365" y="292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989" y="541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687"/>
                  </a:lnTo>
                  <a:lnTo>
                    <a:pt x="5927" y="770"/>
                  </a:lnTo>
                  <a:lnTo>
                    <a:pt x="5864" y="811"/>
                  </a:lnTo>
                  <a:lnTo>
                    <a:pt x="5781" y="853"/>
                  </a:lnTo>
                  <a:lnTo>
                    <a:pt x="5635" y="915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4970" y="1123"/>
                  </a:lnTo>
                  <a:lnTo>
                    <a:pt x="4450" y="1269"/>
                  </a:lnTo>
                  <a:lnTo>
                    <a:pt x="3930" y="1414"/>
                  </a:lnTo>
                  <a:lnTo>
                    <a:pt x="3411" y="1539"/>
                  </a:lnTo>
                  <a:lnTo>
                    <a:pt x="2891" y="1643"/>
                  </a:lnTo>
                  <a:lnTo>
                    <a:pt x="2371" y="1747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1040" y="19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86" name="Google Shape;6386;p39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7072" y="0"/>
                  </a:moveTo>
                  <a:lnTo>
                    <a:pt x="17072" y="0"/>
                  </a:lnTo>
                  <a:lnTo>
                    <a:pt x="16115" y="0"/>
                  </a:ln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87" name="Google Shape;6387;p39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487" y="0"/>
                  </a:move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88" name="Google Shape;6388;p39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6487" y="0"/>
                  </a:moveTo>
                  <a:lnTo>
                    <a:pt x="6487" y="0"/>
                  </a:ln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89" name="Google Shape;6389;p39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2704" y="0"/>
                  </a:moveTo>
                  <a:lnTo>
                    <a:pt x="2267" y="42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90" name="Google Shape;6390;p39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3140" y="0"/>
                  </a:moveTo>
                  <a:lnTo>
                    <a:pt x="3140" y="0"/>
                  </a:lnTo>
                  <a:lnTo>
                    <a:pt x="2704" y="0"/>
                  </a:lnTo>
                  <a:lnTo>
                    <a:pt x="2267" y="42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91" name="Google Shape;6391;p39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extrusionOk="0">
                  <a:moveTo>
                    <a:pt x="1269" y="0"/>
                  </a:move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92" name="Google Shape;6392;p39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1269" y="0"/>
                  </a:moveTo>
                  <a:lnTo>
                    <a:pt x="1269" y="0"/>
                  </a:ln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93" name="Google Shape;6393;p39"/>
            <p:cNvSpPr/>
            <p:nvPr/>
          </p:nvSpPr>
          <p:spPr>
            <a:xfrm>
              <a:off x="3957350" y="4761600"/>
              <a:ext cx="861900" cy="297350"/>
            </a:xfrm>
            <a:custGeom>
              <a:avLst/>
              <a:gdLst/>
              <a:ahLst/>
              <a:cxnLst/>
              <a:rect l="l" t="t" r="r" b="b"/>
              <a:pathLst>
                <a:path w="34476" h="11894" extrusionOk="0">
                  <a:moveTo>
                    <a:pt x="17716" y="1102"/>
                  </a:moveTo>
                  <a:lnTo>
                    <a:pt x="20087" y="1123"/>
                  </a:lnTo>
                  <a:lnTo>
                    <a:pt x="22478" y="1185"/>
                  </a:lnTo>
                  <a:lnTo>
                    <a:pt x="23663" y="1248"/>
                  </a:lnTo>
                  <a:lnTo>
                    <a:pt x="24848" y="1310"/>
                  </a:lnTo>
                  <a:lnTo>
                    <a:pt x="26470" y="1435"/>
                  </a:lnTo>
                  <a:lnTo>
                    <a:pt x="27281" y="1497"/>
                  </a:lnTo>
                  <a:lnTo>
                    <a:pt x="28092" y="1601"/>
                  </a:lnTo>
                  <a:lnTo>
                    <a:pt x="28903" y="1705"/>
                  </a:lnTo>
                  <a:lnTo>
                    <a:pt x="29693" y="1851"/>
                  </a:lnTo>
                  <a:lnTo>
                    <a:pt x="30504" y="2017"/>
                  </a:lnTo>
                  <a:lnTo>
                    <a:pt x="31294" y="2225"/>
                  </a:lnTo>
                  <a:lnTo>
                    <a:pt x="31668" y="2350"/>
                  </a:lnTo>
                  <a:lnTo>
                    <a:pt x="31959" y="2454"/>
                  </a:lnTo>
                  <a:lnTo>
                    <a:pt x="32084" y="2516"/>
                  </a:lnTo>
                  <a:lnTo>
                    <a:pt x="32209" y="2599"/>
                  </a:lnTo>
                  <a:lnTo>
                    <a:pt x="32292" y="2662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1" y="3077"/>
                  </a:lnTo>
                  <a:lnTo>
                    <a:pt x="32541" y="3202"/>
                  </a:lnTo>
                  <a:lnTo>
                    <a:pt x="32583" y="3514"/>
                  </a:lnTo>
                  <a:lnTo>
                    <a:pt x="32562" y="3909"/>
                  </a:lnTo>
                  <a:lnTo>
                    <a:pt x="32521" y="4866"/>
                  </a:lnTo>
                  <a:lnTo>
                    <a:pt x="32479" y="5843"/>
                  </a:lnTo>
                  <a:lnTo>
                    <a:pt x="32396" y="6799"/>
                  </a:lnTo>
                  <a:lnTo>
                    <a:pt x="32334" y="7278"/>
                  </a:lnTo>
                  <a:lnTo>
                    <a:pt x="32271" y="7756"/>
                  </a:lnTo>
                  <a:lnTo>
                    <a:pt x="32209" y="8047"/>
                  </a:lnTo>
                  <a:lnTo>
                    <a:pt x="32105" y="8296"/>
                  </a:lnTo>
                  <a:lnTo>
                    <a:pt x="31980" y="8525"/>
                  </a:lnTo>
                  <a:lnTo>
                    <a:pt x="31835" y="8712"/>
                  </a:lnTo>
                  <a:lnTo>
                    <a:pt x="31647" y="8858"/>
                  </a:lnTo>
                  <a:lnTo>
                    <a:pt x="31439" y="9003"/>
                  </a:lnTo>
                  <a:lnTo>
                    <a:pt x="31190" y="9107"/>
                  </a:lnTo>
                  <a:lnTo>
                    <a:pt x="30920" y="9191"/>
                  </a:lnTo>
                  <a:lnTo>
                    <a:pt x="30358" y="9315"/>
                  </a:lnTo>
                  <a:lnTo>
                    <a:pt x="29776" y="9419"/>
                  </a:lnTo>
                  <a:lnTo>
                    <a:pt x="29194" y="9482"/>
                  </a:lnTo>
                  <a:lnTo>
                    <a:pt x="28632" y="9523"/>
                  </a:lnTo>
                  <a:lnTo>
                    <a:pt x="28050" y="9544"/>
                  </a:lnTo>
                  <a:lnTo>
                    <a:pt x="4076" y="9544"/>
                  </a:lnTo>
                  <a:lnTo>
                    <a:pt x="3660" y="9523"/>
                  </a:lnTo>
                  <a:lnTo>
                    <a:pt x="3224" y="9482"/>
                  </a:lnTo>
                  <a:lnTo>
                    <a:pt x="2808" y="9440"/>
                  </a:lnTo>
                  <a:lnTo>
                    <a:pt x="2496" y="9378"/>
                  </a:lnTo>
                  <a:lnTo>
                    <a:pt x="2205" y="9294"/>
                  </a:lnTo>
                  <a:lnTo>
                    <a:pt x="1955" y="9170"/>
                  </a:lnTo>
                  <a:lnTo>
                    <a:pt x="1747" y="9024"/>
                  </a:lnTo>
                  <a:lnTo>
                    <a:pt x="1664" y="8920"/>
                  </a:lnTo>
                  <a:lnTo>
                    <a:pt x="1581" y="8837"/>
                  </a:lnTo>
                  <a:lnTo>
                    <a:pt x="1435" y="8608"/>
                  </a:lnTo>
                  <a:lnTo>
                    <a:pt x="1311" y="8338"/>
                  </a:lnTo>
                  <a:lnTo>
                    <a:pt x="1228" y="8026"/>
                  </a:lnTo>
                  <a:lnTo>
                    <a:pt x="1144" y="7444"/>
                  </a:lnTo>
                  <a:lnTo>
                    <a:pt x="1103" y="6862"/>
                  </a:lnTo>
                  <a:lnTo>
                    <a:pt x="1082" y="6280"/>
                  </a:lnTo>
                  <a:lnTo>
                    <a:pt x="1103" y="5697"/>
                  </a:lnTo>
                  <a:lnTo>
                    <a:pt x="1186" y="5115"/>
                  </a:lnTo>
                  <a:lnTo>
                    <a:pt x="1290" y="4554"/>
                  </a:lnTo>
                  <a:lnTo>
                    <a:pt x="1456" y="3972"/>
                  </a:lnTo>
                  <a:lnTo>
                    <a:pt x="1664" y="3410"/>
                  </a:lnTo>
                  <a:lnTo>
                    <a:pt x="1768" y="3202"/>
                  </a:lnTo>
                  <a:lnTo>
                    <a:pt x="1893" y="2994"/>
                  </a:lnTo>
                  <a:lnTo>
                    <a:pt x="2038" y="2807"/>
                  </a:lnTo>
                  <a:lnTo>
                    <a:pt x="2205" y="2662"/>
                  </a:lnTo>
                  <a:lnTo>
                    <a:pt x="2392" y="2516"/>
                  </a:lnTo>
                  <a:lnTo>
                    <a:pt x="2579" y="2391"/>
                  </a:lnTo>
                  <a:lnTo>
                    <a:pt x="2787" y="2287"/>
                  </a:lnTo>
                  <a:lnTo>
                    <a:pt x="3016" y="2204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2"/>
                  </a:lnTo>
                  <a:lnTo>
                    <a:pt x="11166" y="1227"/>
                  </a:lnTo>
                  <a:lnTo>
                    <a:pt x="13246" y="1144"/>
                  </a:lnTo>
                  <a:lnTo>
                    <a:pt x="14285" y="1123"/>
                  </a:lnTo>
                  <a:lnTo>
                    <a:pt x="15325" y="1102"/>
                  </a:lnTo>
                  <a:close/>
                  <a:moveTo>
                    <a:pt x="16510" y="0"/>
                  </a:moveTo>
                  <a:lnTo>
                    <a:pt x="14431" y="21"/>
                  </a:lnTo>
                  <a:lnTo>
                    <a:pt x="12622" y="83"/>
                  </a:lnTo>
                  <a:lnTo>
                    <a:pt x="11000" y="166"/>
                  </a:lnTo>
                  <a:lnTo>
                    <a:pt x="9461" y="270"/>
                  </a:lnTo>
                  <a:lnTo>
                    <a:pt x="7860" y="395"/>
                  </a:lnTo>
                  <a:lnTo>
                    <a:pt x="7070" y="478"/>
                  </a:lnTo>
                  <a:lnTo>
                    <a:pt x="6259" y="561"/>
                  </a:lnTo>
                  <a:lnTo>
                    <a:pt x="5469" y="686"/>
                  </a:lnTo>
                  <a:lnTo>
                    <a:pt x="4679" y="811"/>
                  </a:lnTo>
                  <a:lnTo>
                    <a:pt x="3910" y="957"/>
                  </a:lnTo>
                  <a:lnTo>
                    <a:pt x="3120" y="1144"/>
                  </a:lnTo>
                  <a:lnTo>
                    <a:pt x="2787" y="1248"/>
                  </a:lnTo>
                  <a:lnTo>
                    <a:pt x="2475" y="1372"/>
                  </a:lnTo>
                  <a:lnTo>
                    <a:pt x="2184" y="1497"/>
                  </a:lnTo>
                  <a:lnTo>
                    <a:pt x="1914" y="1643"/>
                  </a:lnTo>
                  <a:lnTo>
                    <a:pt x="1664" y="1809"/>
                  </a:lnTo>
                  <a:lnTo>
                    <a:pt x="1435" y="1996"/>
                  </a:lnTo>
                  <a:lnTo>
                    <a:pt x="1228" y="2183"/>
                  </a:lnTo>
                  <a:lnTo>
                    <a:pt x="1020" y="2391"/>
                  </a:lnTo>
                  <a:lnTo>
                    <a:pt x="853" y="2620"/>
                  </a:lnTo>
                  <a:lnTo>
                    <a:pt x="687" y="2870"/>
                  </a:lnTo>
                  <a:lnTo>
                    <a:pt x="541" y="3119"/>
                  </a:lnTo>
                  <a:lnTo>
                    <a:pt x="417" y="3410"/>
                  </a:lnTo>
                  <a:lnTo>
                    <a:pt x="313" y="3680"/>
                  </a:lnTo>
                  <a:lnTo>
                    <a:pt x="229" y="3992"/>
                  </a:lnTo>
                  <a:lnTo>
                    <a:pt x="146" y="4304"/>
                  </a:lnTo>
                  <a:lnTo>
                    <a:pt x="105" y="4637"/>
                  </a:lnTo>
                  <a:lnTo>
                    <a:pt x="42" y="5157"/>
                  </a:lnTo>
                  <a:lnTo>
                    <a:pt x="1" y="5677"/>
                  </a:lnTo>
                  <a:lnTo>
                    <a:pt x="1" y="6176"/>
                  </a:lnTo>
                  <a:lnTo>
                    <a:pt x="42" y="6695"/>
                  </a:lnTo>
                  <a:lnTo>
                    <a:pt x="84" y="7194"/>
                  </a:lnTo>
                  <a:lnTo>
                    <a:pt x="167" y="7714"/>
                  </a:lnTo>
                  <a:lnTo>
                    <a:pt x="250" y="8213"/>
                  </a:lnTo>
                  <a:lnTo>
                    <a:pt x="375" y="8712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7"/>
                  </a:lnTo>
                  <a:lnTo>
                    <a:pt x="812" y="9877"/>
                  </a:lnTo>
                  <a:lnTo>
                    <a:pt x="957" y="10126"/>
                  </a:lnTo>
                  <a:lnTo>
                    <a:pt x="1103" y="10334"/>
                  </a:lnTo>
                  <a:lnTo>
                    <a:pt x="1290" y="10521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4" y="10979"/>
                  </a:lnTo>
                  <a:lnTo>
                    <a:pt x="2163" y="11103"/>
                  </a:lnTo>
                  <a:lnTo>
                    <a:pt x="2413" y="11207"/>
                  </a:lnTo>
                  <a:lnTo>
                    <a:pt x="2704" y="11291"/>
                  </a:lnTo>
                  <a:lnTo>
                    <a:pt x="2995" y="11353"/>
                  </a:lnTo>
                  <a:lnTo>
                    <a:pt x="3307" y="11395"/>
                  </a:lnTo>
                  <a:lnTo>
                    <a:pt x="3639" y="11436"/>
                  </a:lnTo>
                  <a:lnTo>
                    <a:pt x="3910" y="11457"/>
                  </a:lnTo>
                  <a:lnTo>
                    <a:pt x="4742" y="11457"/>
                  </a:lnTo>
                  <a:lnTo>
                    <a:pt x="5282" y="11436"/>
                  </a:lnTo>
                  <a:lnTo>
                    <a:pt x="5823" y="11436"/>
                  </a:lnTo>
                  <a:lnTo>
                    <a:pt x="7153" y="11499"/>
                  </a:lnTo>
                  <a:lnTo>
                    <a:pt x="8505" y="11540"/>
                  </a:lnTo>
                  <a:lnTo>
                    <a:pt x="9836" y="11561"/>
                  </a:lnTo>
                  <a:lnTo>
                    <a:pt x="11187" y="11561"/>
                  </a:lnTo>
                  <a:lnTo>
                    <a:pt x="13870" y="11582"/>
                  </a:lnTo>
                  <a:lnTo>
                    <a:pt x="15221" y="11582"/>
                  </a:lnTo>
                  <a:lnTo>
                    <a:pt x="16573" y="11602"/>
                  </a:lnTo>
                  <a:lnTo>
                    <a:pt x="17591" y="11623"/>
                  </a:lnTo>
                  <a:lnTo>
                    <a:pt x="18631" y="11623"/>
                  </a:lnTo>
                  <a:lnTo>
                    <a:pt x="20690" y="11644"/>
                  </a:lnTo>
                  <a:lnTo>
                    <a:pt x="21708" y="11644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6" y="11748"/>
                  </a:lnTo>
                  <a:lnTo>
                    <a:pt x="26449" y="11852"/>
                  </a:lnTo>
                  <a:lnTo>
                    <a:pt x="27281" y="11873"/>
                  </a:lnTo>
                  <a:lnTo>
                    <a:pt x="28113" y="11894"/>
                  </a:lnTo>
                  <a:lnTo>
                    <a:pt x="28924" y="11894"/>
                  </a:lnTo>
                  <a:lnTo>
                    <a:pt x="29755" y="11852"/>
                  </a:lnTo>
                  <a:lnTo>
                    <a:pt x="30587" y="11769"/>
                  </a:lnTo>
                  <a:lnTo>
                    <a:pt x="31419" y="11665"/>
                  </a:lnTo>
                  <a:lnTo>
                    <a:pt x="31710" y="11623"/>
                  </a:lnTo>
                  <a:lnTo>
                    <a:pt x="31980" y="11561"/>
                  </a:lnTo>
                  <a:lnTo>
                    <a:pt x="32230" y="11478"/>
                  </a:lnTo>
                  <a:lnTo>
                    <a:pt x="32458" y="11374"/>
                  </a:lnTo>
                  <a:lnTo>
                    <a:pt x="32687" y="11249"/>
                  </a:lnTo>
                  <a:lnTo>
                    <a:pt x="32895" y="11124"/>
                  </a:lnTo>
                  <a:lnTo>
                    <a:pt x="33082" y="10979"/>
                  </a:lnTo>
                  <a:lnTo>
                    <a:pt x="33269" y="10833"/>
                  </a:lnTo>
                  <a:lnTo>
                    <a:pt x="33436" y="10667"/>
                  </a:lnTo>
                  <a:lnTo>
                    <a:pt x="33581" y="10480"/>
                  </a:lnTo>
                  <a:lnTo>
                    <a:pt x="33727" y="10272"/>
                  </a:lnTo>
                  <a:lnTo>
                    <a:pt x="33851" y="10064"/>
                  </a:lnTo>
                  <a:lnTo>
                    <a:pt x="33955" y="9835"/>
                  </a:lnTo>
                  <a:lnTo>
                    <a:pt x="34059" y="9586"/>
                  </a:lnTo>
                  <a:lnTo>
                    <a:pt x="34142" y="9336"/>
                  </a:lnTo>
                  <a:lnTo>
                    <a:pt x="34226" y="9066"/>
                  </a:lnTo>
                  <a:lnTo>
                    <a:pt x="34330" y="8504"/>
                  </a:lnTo>
                  <a:lnTo>
                    <a:pt x="34413" y="7964"/>
                  </a:lnTo>
                  <a:lnTo>
                    <a:pt x="34454" y="7423"/>
                  </a:lnTo>
                  <a:lnTo>
                    <a:pt x="34475" y="6883"/>
                  </a:lnTo>
                  <a:lnTo>
                    <a:pt x="34475" y="6321"/>
                  </a:lnTo>
                  <a:lnTo>
                    <a:pt x="34454" y="5780"/>
                  </a:lnTo>
                  <a:lnTo>
                    <a:pt x="34413" y="5219"/>
                  </a:lnTo>
                  <a:lnTo>
                    <a:pt x="34371" y="4678"/>
                  </a:lnTo>
                  <a:lnTo>
                    <a:pt x="34330" y="4367"/>
                  </a:lnTo>
                  <a:lnTo>
                    <a:pt x="34267" y="4075"/>
                  </a:lnTo>
                  <a:lnTo>
                    <a:pt x="34184" y="3784"/>
                  </a:lnTo>
                  <a:lnTo>
                    <a:pt x="34101" y="3514"/>
                  </a:lnTo>
                  <a:lnTo>
                    <a:pt x="33976" y="3244"/>
                  </a:lnTo>
                  <a:lnTo>
                    <a:pt x="33851" y="2994"/>
                  </a:lnTo>
                  <a:lnTo>
                    <a:pt x="33706" y="2745"/>
                  </a:lnTo>
                  <a:lnTo>
                    <a:pt x="33540" y="2516"/>
                  </a:lnTo>
                  <a:lnTo>
                    <a:pt x="33352" y="2287"/>
                  </a:lnTo>
                  <a:lnTo>
                    <a:pt x="33144" y="2100"/>
                  </a:lnTo>
                  <a:lnTo>
                    <a:pt x="32937" y="1913"/>
                  </a:lnTo>
                  <a:lnTo>
                    <a:pt x="32708" y="1726"/>
                  </a:lnTo>
                  <a:lnTo>
                    <a:pt x="32458" y="1580"/>
                  </a:lnTo>
                  <a:lnTo>
                    <a:pt x="32188" y="1435"/>
                  </a:lnTo>
                  <a:lnTo>
                    <a:pt x="31918" y="1310"/>
                  </a:lnTo>
                  <a:lnTo>
                    <a:pt x="31627" y="1206"/>
                  </a:lnTo>
                  <a:lnTo>
                    <a:pt x="30899" y="998"/>
                  </a:lnTo>
                  <a:lnTo>
                    <a:pt x="30150" y="832"/>
                  </a:lnTo>
                  <a:lnTo>
                    <a:pt x="29402" y="707"/>
                  </a:lnTo>
                  <a:lnTo>
                    <a:pt x="28653" y="603"/>
                  </a:lnTo>
                  <a:lnTo>
                    <a:pt x="27821" y="499"/>
                  </a:lnTo>
                  <a:lnTo>
                    <a:pt x="27011" y="416"/>
                  </a:lnTo>
                  <a:lnTo>
                    <a:pt x="25389" y="291"/>
                  </a:lnTo>
                  <a:lnTo>
                    <a:pt x="23788" y="208"/>
                  </a:lnTo>
                  <a:lnTo>
                    <a:pt x="22228" y="146"/>
                  </a:lnTo>
                  <a:lnTo>
                    <a:pt x="19234" y="62"/>
                  </a:lnTo>
                  <a:lnTo>
                    <a:pt x="17820" y="42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94" name="Google Shape;6394;p39"/>
            <p:cNvSpPr/>
            <p:nvPr/>
          </p:nvSpPr>
          <p:spPr>
            <a:xfrm>
              <a:off x="3969300" y="5091150"/>
              <a:ext cx="834875" cy="306200"/>
            </a:xfrm>
            <a:custGeom>
              <a:avLst/>
              <a:gdLst/>
              <a:ahLst/>
              <a:cxnLst/>
              <a:rect l="l" t="t" r="r" b="b"/>
              <a:pathLst>
                <a:path w="33395" h="12248" extrusionOk="0">
                  <a:moveTo>
                    <a:pt x="19234" y="999"/>
                  </a:moveTo>
                  <a:lnTo>
                    <a:pt x="20212" y="1020"/>
                  </a:lnTo>
                  <a:lnTo>
                    <a:pt x="21168" y="1061"/>
                  </a:lnTo>
                  <a:lnTo>
                    <a:pt x="22145" y="1124"/>
                  </a:lnTo>
                  <a:lnTo>
                    <a:pt x="24079" y="1269"/>
                  </a:lnTo>
                  <a:lnTo>
                    <a:pt x="25992" y="1435"/>
                  </a:lnTo>
                  <a:lnTo>
                    <a:pt x="27926" y="1643"/>
                  </a:lnTo>
                  <a:lnTo>
                    <a:pt x="29859" y="1851"/>
                  </a:lnTo>
                  <a:lnTo>
                    <a:pt x="30171" y="1893"/>
                  </a:lnTo>
                  <a:lnTo>
                    <a:pt x="30442" y="1955"/>
                  </a:lnTo>
                  <a:lnTo>
                    <a:pt x="30629" y="2038"/>
                  </a:lnTo>
                  <a:lnTo>
                    <a:pt x="30712" y="2101"/>
                  </a:lnTo>
                  <a:lnTo>
                    <a:pt x="30795" y="2142"/>
                  </a:lnTo>
                  <a:lnTo>
                    <a:pt x="30857" y="2226"/>
                  </a:lnTo>
                  <a:lnTo>
                    <a:pt x="30899" y="2309"/>
                  </a:lnTo>
                  <a:lnTo>
                    <a:pt x="30982" y="2496"/>
                  </a:lnTo>
                  <a:lnTo>
                    <a:pt x="31045" y="2766"/>
                  </a:lnTo>
                  <a:lnTo>
                    <a:pt x="31107" y="3078"/>
                  </a:lnTo>
                  <a:lnTo>
                    <a:pt x="31232" y="4159"/>
                  </a:lnTo>
                  <a:lnTo>
                    <a:pt x="31294" y="4679"/>
                  </a:lnTo>
                  <a:lnTo>
                    <a:pt x="31315" y="5220"/>
                  </a:lnTo>
                  <a:lnTo>
                    <a:pt x="31336" y="5740"/>
                  </a:lnTo>
                  <a:lnTo>
                    <a:pt x="31336" y="6280"/>
                  </a:lnTo>
                  <a:lnTo>
                    <a:pt x="31315" y="6821"/>
                  </a:lnTo>
                  <a:lnTo>
                    <a:pt x="31253" y="7341"/>
                  </a:lnTo>
                  <a:lnTo>
                    <a:pt x="31190" y="7756"/>
                  </a:lnTo>
                  <a:lnTo>
                    <a:pt x="31107" y="8110"/>
                  </a:lnTo>
                  <a:lnTo>
                    <a:pt x="31045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9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8" y="8942"/>
                  </a:lnTo>
                  <a:lnTo>
                    <a:pt x="30005" y="9046"/>
                  </a:lnTo>
                  <a:lnTo>
                    <a:pt x="29610" y="9150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5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8"/>
                  </a:lnTo>
                  <a:lnTo>
                    <a:pt x="21064" y="9773"/>
                  </a:lnTo>
                  <a:lnTo>
                    <a:pt x="17779" y="9877"/>
                  </a:lnTo>
                  <a:lnTo>
                    <a:pt x="14494" y="10002"/>
                  </a:lnTo>
                  <a:lnTo>
                    <a:pt x="11188" y="10127"/>
                  </a:lnTo>
                  <a:lnTo>
                    <a:pt x="9275" y="10231"/>
                  </a:lnTo>
                  <a:lnTo>
                    <a:pt x="7362" y="10356"/>
                  </a:lnTo>
                  <a:lnTo>
                    <a:pt x="5428" y="10460"/>
                  </a:lnTo>
                  <a:lnTo>
                    <a:pt x="4471" y="10480"/>
                  </a:lnTo>
                  <a:lnTo>
                    <a:pt x="2974" y="10480"/>
                  </a:lnTo>
                  <a:lnTo>
                    <a:pt x="2746" y="10460"/>
                  </a:lnTo>
                  <a:lnTo>
                    <a:pt x="2538" y="10418"/>
                  </a:lnTo>
                  <a:lnTo>
                    <a:pt x="2351" y="10376"/>
                  </a:lnTo>
                  <a:lnTo>
                    <a:pt x="2184" y="10314"/>
                  </a:lnTo>
                  <a:lnTo>
                    <a:pt x="2039" y="10252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40"/>
                  </a:lnTo>
                  <a:lnTo>
                    <a:pt x="1623" y="9794"/>
                  </a:lnTo>
                  <a:lnTo>
                    <a:pt x="1540" y="9628"/>
                  </a:lnTo>
                  <a:lnTo>
                    <a:pt x="1477" y="9420"/>
                  </a:lnTo>
                  <a:lnTo>
                    <a:pt x="1415" y="9212"/>
                  </a:lnTo>
                  <a:lnTo>
                    <a:pt x="1332" y="8692"/>
                  </a:lnTo>
                  <a:lnTo>
                    <a:pt x="1186" y="7715"/>
                  </a:lnTo>
                  <a:lnTo>
                    <a:pt x="1145" y="7216"/>
                  </a:lnTo>
                  <a:lnTo>
                    <a:pt x="1103" y="6738"/>
                  </a:lnTo>
                  <a:lnTo>
                    <a:pt x="1103" y="6239"/>
                  </a:lnTo>
                  <a:lnTo>
                    <a:pt x="1103" y="5760"/>
                  </a:lnTo>
                  <a:lnTo>
                    <a:pt x="1124" y="5261"/>
                  </a:lnTo>
                  <a:lnTo>
                    <a:pt x="1186" y="4762"/>
                  </a:lnTo>
                  <a:lnTo>
                    <a:pt x="1228" y="4492"/>
                  </a:lnTo>
                  <a:lnTo>
                    <a:pt x="1290" y="4222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2"/>
                  </a:lnTo>
                  <a:lnTo>
                    <a:pt x="1727" y="3203"/>
                  </a:lnTo>
                  <a:lnTo>
                    <a:pt x="1872" y="2974"/>
                  </a:lnTo>
                  <a:lnTo>
                    <a:pt x="2039" y="2766"/>
                  </a:lnTo>
                  <a:lnTo>
                    <a:pt x="2226" y="2558"/>
                  </a:lnTo>
                  <a:lnTo>
                    <a:pt x="2434" y="2371"/>
                  </a:lnTo>
                  <a:lnTo>
                    <a:pt x="2642" y="2205"/>
                  </a:lnTo>
                  <a:lnTo>
                    <a:pt x="2891" y="2059"/>
                  </a:lnTo>
                  <a:lnTo>
                    <a:pt x="3141" y="1934"/>
                  </a:lnTo>
                  <a:lnTo>
                    <a:pt x="3411" y="1831"/>
                  </a:lnTo>
                  <a:lnTo>
                    <a:pt x="3702" y="1747"/>
                  </a:lnTo>
                  <a:lnTo>
                    <a:pt x="4014" y="1685"/>
                  </a:lnTo>
                  <a:lnTo>
                    <a:pt x="5033" y="1539"/>
                  </a:lnTo>
                  <a:lnTo>
                    <a:pt x="6052" y="1435"/>
                  </a:lnTo>
                  <a:lnTo>
                    <a:pt x="7071" y="1352"/>
                  </a:lnTo>
                  <a:lnTo>
                    <a:pt x="8110" y="1290"/>
                  </a:lnTo>
                  <a:lnTo>
                    <a:pt x="9129" y="1228"/>
                  </a:lnTo>
                  <a:lnTo>
                    <a:pt x="10148" y="1207"/>
                  </a:lnTo>
                  <a:lnTo>
                    <a:pt x="12206" y="1144"/>
                  </a:lnTo>
                  <a:lnTo>
                    <a:pt x="13288" y="1124"/>
                  </a:lnTo>
                  <a:lnTo>
                    <a:pt x="14390" y="1144"/>
                  </a:lnTo>
                  <a:lnTo>
                    <a:pt x="15367" y="1061"/>
                  </a:lnTo>
                  <a:lnTo>
                    <a:pt x="16323" y="1020"/>
                  </a:lnTo>
                  <a:lnTo>
                    <a:pt x="17301" y="999"/>
                  </a:lnTo>
                  <a:close/>
                  <a:moveTo>
                    <a:pt x="20212" y="1"/>
                  </a:moveTo>
                  <a:lnTo>
                    <a:pt x="19484" y="22"/>
                  </a:lnTo>
                  <a:lnTo>
                    <a:pt x="18756" y="42"/>
                  </a:lnTo>
                  <a:lnTo>
                    <a:pt x="18008" y="84"/>
                  </a:lnTo>
                  <a:lnTo>
                    <a:pt x="16386" y="167"/>
                  </a:lnTo>
                  <a:lnTo>
                    <a:pt x="14743" y="271"/>
                  </a:lnTo>
                  <a:lnTo>
                    <a:pt x="11479" y="437"/>
                  </a:lnTo>
                  <a:lnTo>
                    <a:pt x="8193" y="604"/>
                  </a:lnTo>
                  <a:lnTo>
                    <a:pt x="6572" y="708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1" y="957"/>
                  </a:lnTo>
                  <a:lnTo>
                    <a:pt x="3432" y="1040"/>
                  </a:lnTo>
                  <a:lnTo>
                    <a:pt x="2954" y="1186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2"/>
                  </a:lnTo>
                  <a:lnTo>
                    <a:pt x="1852" y="1747"/>
                  </a:lnTo>
                  <a:lnTo>
                    <a:pt x="1664" y="1914"/>
                  </a:lnTo>
                  <a:lnTo>
                    <a:pt x="1477" y="2101"/>
                  </a:lnTo>
                  <a:lnTo>
                    <a:pt x="1290" y="2309"/>
                  </a:lnTo>
                  <a:lnTo>
                    <a:pt x="1041" y="2662"/>
                  </a:lnTo>
                  <a:lnTo>
                    <a:pt x="812" y="3016"/>
                  </a:lnTo>
                  <a:lnTo>
                    <a:pt x="625" y="3390"/>
                  </a:lnTo>
                  <a:lnTo>
                    <a:pt x="479" y="3785"/>
                  </a:lnTo>
                  <a:lnTo>
                    <a:pt x="354" y="4201"/>
                  </a:lnTo>
                  <a:lnTo>
                    <a:pt x="251" y="4596"/>
                  </a:lnTo>
                  <a:lnTo>
                    <a:pt x="167" y="5012"/>
                  </a:lnTo>
                  <a:lnTo>
                    <a:pt x="105" y="5448"/>
                  </a:lnTo>
                  <a:lnTo>
                    <a:pt x="43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2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9"/>
                  </a:lnTo>
                  <a:lnTo>
                    <a:pt x="479" y="9940"/>
                  </a:lnTo>
                  <a:lnTo>
                    <a:pt x="604" y="10231"/>
                  </a:lnTo>
                  <a:lnTo>
                    <a:pt x="750" y="10584"/>
                  </a:lnTo>
                  <a:lnTo>
                    <a:pt x="916" y="10896"/>
                  </a:lnTo>
                  <a:lnTo>
                    <a:pt x="1124" y="11208"/>
                  </a:lnTo>
                  <a:lnTo>
                    <a:pt x="1228" y="11354"/>
                  </a:lnTo>
                  <a:lnTo>
                    <a:pt x="1353" y="11478"/>
                  </a:lnTo>
                  <a:lnTo>
                    <a:pt x="1477" y="11603"/>
                  </a:lnTo>
                  <a:lnTo>
                    <a:pt x="1623" y="11707"/>
                  </a:lnTo>
                  <a:lnTo>
                    <a:pt x="1768" y="11811"/>
                  </a:lnTo>
                  <a:lnTo>
                    <a:pt x="1935" y="11894"/>
                  </a:lnTo>
                  <a:lnTo>
                    <a:pt x="2101" y="11977"/>
                  </a:lnTo>
                  <a:lnTo>
                    <a:pt x="2288" y="12019"/>
                  </a:lnTo>
                  <a:lnTo>
                    <a:pt x="2496" y="12061"/>
                  </a:lnTo>
                  <a:lnTo>
                    <a:pt x="2725" y="12081"/>
                  </a:lnTo>
                  <a:lnTo>
                    <a:pt x="3910" y="12165"/>
                  </a:lnTo>
                  <a:lnTo>
                    <a:pt x="5095" y="12206"/>
                  </a:lnTo>
                  <a:lnTo>
                    <a:pt x="6280" y="12227"/>
                  </a:lnTo>
                  <a:lnTo>
                    <a:pt x="7486" y="12248"/>
                  </a:lnTo>
                  <a:lnTo>
                    <a:pt x="8672" y="12227"/>
                  </a:lnTo>
                  <a:lnTo>
                    <a:pt x="9857" y="12185"/>
                  </a:lnTo>
                  <a:lnTo>
                    <a:pt x="11042" y="12123"/>
                  </a:lnTo>
                  <a:lnTo>
                    <a:pt x="12227" y="12040"/>
                  </a:lnTo>
                  <a:lnTo>
                    <a:pt x="13891" y="11936"/>
                  </a:lnTo>
                  <a:lnTo>
                    <a:pt x="15554" y="11853"/>
                  </a:lnTo>
                  <a:lnTo>
                    <a:pt x="18881" y="11728"/>
                  </a:lnTo>
                  <a:lnTo>
                    <a:pt x="22228" y="11603"/>
                  </a:lnTo>
                  <a:lnTo>
                    <a:pt x="23892" y="11541"/>
                  </a:lnTo>
                  <a:lnTo>
                    <a:pt x="25555" y="11437"/>
                  </a:lnTo>
                  <a:lnTo>
                    <a:pt x="25846" y="11437"/>
                  </a:lnTo>
                  <a:lnTo>
                    <a:pt x="26928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4"/>
                  </a:lnTo>
                  <a:lnTo>
                    <a:pt x="29090" y="11291"/>
                  </a:lnTo>
                  <a:lnTo>
                    <a:pt x="29631" y="11187"/>
                  </a:lnTo>
                  <a:lnTo>
                    <a:pt x="30151" y="11042"/>
                  </a:lnTo>
                  <a:lnTo>
                    <a:pt x="30587" y="10896"/>
                  </a:lnTo>
                  <a:lnTo>
                    <a:pt x="31003" y="10730"/>
                  </a:lnTo>
                  <a:lnTo>
                    <a:pt x="31419" y="10543"/>
                  </a:lnTo>
                  <a:lnTo>
                    <a:pt x="31606" y="10439"/>
                  </a:lnTo>
                  <a:lnTo>
                    <a:pt x="31793" y="10314"/>
                  </a:lnTo>
                  <a:lnTo>
                    <a:pt x="31959" y="10168"/>
                  </a:lnTo>
                  <a:lnTo>
                    <a:pt x="32126" y="10044"/>
                  </a:lnTo>
                  <a:lnTo>
                    <a:pt x="32271" y="9877"/>
                  </a:lnTo>
                  <a:lnTo>
                    <a:pt x="32417" y="9711"/>
                  </a:lnTo>
                  <a:lnTo>
                    <a:pt x="32542" y="9524"/>
                  </a:lnTo>
                  <a:lnTo>
                    <a:pt x="32666" y="9337"/>
                  </a:lnTo>
                  <a:lnTo>
                    <a:pt x="32770" y="9129"/>
                  </a:lnTo>
                  <a:lnTo>
                    <a:pt x="32854" y="8900"/>
                  </a:lnTo>
                  <a:lnTo>
                    <a:pt x="33041" y="8276"/>
                  </a:lnTo>
                  <a:lnTo>
                    <a:pt x="33186" y="7652"/>
                  </a:lnTo>
                  <a:lnTo>
                    <a:pt x="33290" y="7029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8"/>
                  </a:lnTo>
                  <a:lnTo>
                    <a:pt x="33353" y="5116"/>
                  </a:lnTo>
                  <a:lnTo>
                    <a:pt x="33311" y="4783"/>
                  </a:lnTo>
                  <a:lnTo>
                    <a:pt x="33249" y="4471"/>
                  </a:lnTo>
                  <a:lnTo>
                    <a:pt x="33165" y="4159"/>
                  </a:lnTo>
                  <a:lnTo>
                    <a:pt x="33082" y="3827"/>
                  </a:lnTo>
                  <a:lnTo>
                    <a:pt x="32958" y="3515"/>
                  </a:lnTo>
                  <a:lnTo>
                    <a:pt x="32854" y="3224"/>
                  </a:lnTo>
                  <a:lnTo>
                    <a:pt x="32729" y="2933"/>
                  </a:lnTo>
                  <a:lnTo>
                    <a:pt x="32583" y="2662"/>
                  </a:lnTo>
                  <a:lnTo>
                    <a:pt x="32417" y="2392"/>
                  </a:lnTo>
                  <a:lnTo>
                    <a:pt x="32251" y="2163"/>
                  </a:lnTo>
                  <a:lnTo>
                    <a:pt x="32084" y="1934"/>
                  </a:lnTo>
                  <a:lnTo>
                    <a:pt x="31876" y="1727"/>
                  </a:lnTo>
                  <a:lnTo>
                    <a:pt x="31668" y="1519"/>
                  </a:lnTo>
                  <a:lnTo>
                    <a:pt x="31440" y="1352"/>
                  </a:lnTo>
                  <a:lnTo>
                    <a:pt x="31190" y="1207"/>
                  </a:lnTo>
                  <a:lnTo>
                    <a:pt x="30920" y="1061"/>
                  </a:lnTo>
                  <a:lnTo>
                    <a:pt x="30650" y="936"/>
                  </a:lnTo>
                  <a:lnTo>
                    <a:pt x="30338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6761" y="417"/>
                  </a:lnTo>
                  <a:lnTo>
                    <a:pt x="25306" y="271"/>
                  </a:lnTo>
                  <a:lnTo>
                    <a:pt x="23850" y="167"/>
                  </a:lnTo>
                  <a:lnTo>
                    <a:pt x="22395" y="63"/>
                  </a:lnTo>
                  <a:lnTo>
                    <a:pt x="20939" y="22"/>
                  </a:lnTo>
                  <a:lnTo>
                    <a:pt x="20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95" name="Google Shape;6395;p39"/>
            <p:cNvSpPr/>
            <p:nvPr/>
          </p:nvSpPr>
          <p:spPr>
            <a:xfrm>
              <a:off x="3984375" y="4789150"/>
              <a:ext cx="787575" cy="211050"/>
            </a:xfrm>
            <a:custGeom>
              <a:avLst/>
              <a:gdLst/>
              <a:ahLst/>
              <a:cxnLst/>
              <a:rect l="l" t="t" r="r" b="b"/>
              <a:pathLst>
                <a:path w="31503" h="8442" extrusionOk="0">
                  <a:moveTo>
                    <a:pt x="14244" y="0"/>
                  </a:moveTo>
                  <a:lnTo>
                    <a:pt x="13204" y="21"/>
                  </a:lnTo>
                  <a:lnTo>
                    <a:pt x="12165" y="42"/>
                  </a:lnTo>
                  <a:lnTo>
                    <a:pt x="10085" y="125"/>
                  </a:lnTo>
                  <a:lnTo>
                    <a:pt x="8006" y="270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5" y="1102"/>
                  </a:lnTo>
                  <a:lnTo>
                    <a:pt x="1706" y="1185"/>
                  </a:lnTo>
                  <a:lnTo>
                    <a:pt x="1498" y="1289"/>
                  </a:lnTo>
                  <a:lnTo>
                    <a:pt x="1311" y="1414"/>
                  </a:lnTo>
                  <a:lnTo>
                    <a:pt x="1124" y="1560"/>
                  </a:lnTo>
                  <a:lnTo>
                    <a:pt x="957" y="1705"/>
                  </a:lnTo>
                  <a:lnTo>
                    <a:pt x="812" y="1892"/>
                  </a:lnTo>
                  <a:lnTo>
                    <a:pt x="687" y="2100"/>
                  </a:lnTo>
                  <a:lnTo>
                    <a:pt x="583" y="2308"/>
                  </a:lnTo>
                  <a:lnTo>
                    <a:pt x="375" y="2870"/>
                  </a:lnTo>
                  <a:lnTo>
                    <a:pt x="209" y="3452"/>
                  </a:lnTo>
                  <a:lnTo>
                    <a:pt x="105" y="4013"/>
                  </a:lnTo>
                  <a:lnTo>
                    <a:pt x="22" y="4595"/>
                  </a:lnTo>
                  <a:lnTo>
                    <a:pt x="1" y="5178"/>
                  </a:lnTo>
                  <a:lnTo>
                    <a:pt x="22" y="5760"/>
                  </a:lnTo>
                  <a:lnTo>
                    <a:pt x="63" y="6342"/>
                  </a:lnTo>
                  <a:lnTo>
                    <a:pt x="147" y="6924"/>
                  </a:lnTo>
                  <a:lnTo>
                    <a:pt x="230" y="7236"/>
                  </a:lnTo>
                  <a:lnTo>
                    <a:pt x="354" y="7506"/>
                  </a:lnTo>
                  <a:lnTo>
                    <a:pt x="500" y="7735"/>
                  </a:lnTo>
                  <a:lnTo>
                    <a:pt x="583" y="7818"/>
                  </a:lnTo>
                  <a:lnTo>
                    <a:pt x="666" y="7922"/>
                  </a:lnTo>
                  <a:lnTo>
                    <a:pt x="874" y="8068"/>
                  </a:lnTo>
                  <a:lnTo>
                    <a:pt x="1124" y="8192"/>
                  </a:lnTo>
                  <a:lnTo>
                    <a:pt x="1415" y="8276"/>
                  </a:lnTo>
                  <a:lnTo>
                    <a:pt x="1727" y="8338"/>
                  </a:lnTo>
                  <a:lnTo>
                    <a:pt x="2143" y="8380"/>
                  </a:lnTo>
                  <a:lnTo>
                    <a:pt x="2579" y="8421"/>
                  </a:lnTo>
                  <a:lnTo>
                    <a:pt x="2995" y="8442"/>
                  </a:lnTo>
                  <a:lnTo>
                    <a:pt x="26969" y="8442"/>
                  </a:lnTo>
                  <a:lnTo>
                    <a:pt x="27551" y="8421"/>
                  </a:lnTo>
                  <a:lnTo>
                    <a:pt x="28113" y="8380"/>
                  </a:lnTo>
                  <a:lnTo>
                    <a:pt x="28695" y="8317"/>
                  </a:lnTo>
                  <a:lnTo>
                    <a:pt x="29277" y="8213"/>
                  </a:lnTo>
                  <a:lnTo>
                    <a:pt x="29839" y="8089"/>
                  </a:lnTo>
                  <a:lnTo>
                    <a:pt x="30109" y="8005"/>
                  </a:lnTo>
                  <a:lnTo>
                    <a:pt x="30358" y="7901"/>
                  </a:lnTo>
                  <a:lnTo>
                    <a:pt x="30566" y="7756"/>
                  </a:lnTo>
                  <a:lnTo>
                    <a:pt x="30754" y="7610"/>
                  </a:lnTo>
                  <a:lnTo>
                    <a:pt x="30899" y="7423"/>
                  </a:lnTo>
                  <a:lnTo>
                    <a:pt x="31024" y="7194"/>
                  </a:lnTo>
                  <a:lnTo>
                    <a:pt x="31128" y="6945"/>
                  </a:lnTo>
                  <a:lnTo>
                    <a:pt x="31190" y="6654"/>
                  </a:lnTo>
                  <a:lnTo>
                    <a:pt x="31253" y="6176"/>
                  </a:lnTo>
                  <a:lnTo>
                    <a:pt x="31315" y="5697"/>
                  </a:lnTo>
                  <a:lnTo>
                    <a:pt x="31398" y="4741"/>
                  </a:lnTo>
                  <a:lnTo>
                    <a:pt x="31440" y="3764"/>
                  </a:lnTo>
                  <a:lnTo>
                    <a:pt x="31481" y="2807"/>
                  </a:lnTo>
                  <a:lnTo>
                    <a:pt x="31502" y="2412"/>
                  </a:lnTo>
                  <a:lnTo>
                    <a:pt x="31460" y="2100"/>
                  </a:lnTo>
                  <a:lnTo>
                    <a:pt x="31440" y="197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11" y="1560"/>
                  </a:lnTo>
                  <a:lnTo>
                    <a:pt x="31128" y="1497"/>
                  </a:lnTo>
                  <a:lnTo>
                    <a:pt x="31003" y="1414"/>
                  </a:lnTo>
                  <a:lnTo>
                    <a:pt x="30878" y="1352"/>
                  </a:lnTo>
                  <a:lnTo>
                    <a:pt x="30587" y="1248"/>
                  </a:lnTo>
                  <a:lnTo>
                    <a:pt x="30213" y="1123"/>
                  </a:lnTo>
                  <a:lnTo>
                    <a:pt x="29423" y="915"/>
                  </a:lnTo>
                  <a:lnTo>
                    <a:pt x="28612" y="749"/>
                  </a:lnTo>
                  <a:lnTo>
                    <a:pt x="27822" y="603"/>
                  </a:lnTo>
                  <a:lnTo>
                    <a:pt x="27011" y="499"/>
                  </a:lnTo>
                  <a:lnTo>
                    <a:pt x="26200" y="395"/>
                  </a:lnTo>
                  <a:lnTo>
                    <a:pt x="25389" y="333"/>
                  </a:lnTo>
                  <a:lnTo>
                    <a:pt x="23767" y="208"/>
                  </a:lnTo>
                  <a:lnTo>
                    <a:pt x="22582" y="146"/>
                  </a:lnTo>
                  <a:lnTo>
                    <a:pt x="21397" y="83"/>
                  </a:lnTo>
                  <a:lnTo>
                    <a:pt x="19006" y="21"/>
                  </a:lnTo>
                  <a:lnTo>
                    <a:pt x="166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96" name="Google Shape;6396;p39"/>
            <p:cNvSpPr/>
            <p:nvPr/>
          </p:nvSpPr>
          <p:spPr>
            <a:xfrm>
              <a:off x="3996875" y="5116100"/>
              <a:ext cx="755825" cy="237075"/>
            </a:xfrm>
            <a:custGeom>
              <a:avLst/>
              <a:gdLst/>
              <a:ahLst/>
              <a:cxnLst/>
              <a:rect l="l" t="t" r="r" b="b"/>
              <a:pathLst>
                <a:path w="30233" h="9483" extrusionOk="0">
                  <a:moveTo>
                    <a:pt x="16198" y="1"/>
                  </a:moveTo>
                  <a:lnTo>
                    <a:pt x="15220" y="22"/>
                  </a:lnTo>
                  <a:lnTo>
                    <a:pt x="14264" y="63"/>
                  </a:lnTo>
                  <a:lnTo>
                    <a:pt x="13287" y="146"/>
                  </a:lnTo>
                  <a:lnTo>
                    <a:pt x="12185" y="126"/>
                  </a:lnTo>
                  <a:lnTo>
                    <a:pt x="11103" y="146"/>
                  </a:lnTo>
                  <a:lnTo>
                    <a:pt x="9045" y="209"/>
                  </a:lnTo>
                  <a:lnTo>
                    <a:pt x="8026" y="230"/>
                  </a:lnTo>
                  <a:lnTo>
                    <a:pt x="7007" y="292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0" y="541"/>
                  </a:lnTo>
                  <a:lnTo>
                    <a:pt x="2911" y="687"/>
                  </a:lnTo>
                  <a:lnTo>
                    <a:pt x="2599" y="749"/>
                  </a:lnTo>
                  <a:lnTo>
                    <a:pt x="2308" y="833"/>
                  </a:lnTo>
                  <a:lnTo>
                    <a:pt x="2038" y="936"/>
                  </a:lnTo>
                  <a:lnTo>
                    <a:pt x="1788" y="1061"/>
                  </a:lnTo>
                  <a:lnTo>
                    <a:pt x="1539" y="1207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69" y="1976"/>
                  </a:lnTo>
                  <a:lnTo>
                    <a:pt x="624" y="2205"/>
                  </a:lnTo>
                  <a:lnTo>
                    <a:pt x="499" y="2434"/>
                  </a:lnTo>
                  <a:lnTo>
                    <a:pt x="374" y="2683"/>
                  </a:lnTo>
                  <a:lnTo>
                    <a:pt x="270" y="2953"/>
                  </a:lnTo>
                  <a:lnTo>
                    <a:pt x="187" y="3224"/>
                  </a:lnTo>
                  <a:lnTo>
                    <a:pt x="125" y="3494"/>
                  </a:lnTo>
                  <a:lnTo>
                    <a:pt x="83" y="3764"/>
                  </a:lnTo>
                  <a:lnTo>
                    <a:pt x="21" y="4263"/>
                  </a:lnTo>
                  <a:lnTo>
                    <a:pt x="0" y="4762"/>
                  </a:lnTo>
                  <a:lnTo>
                    <a:pt x="0" y="5241"/>
                  </a:lnTo>
                  <a:lnTo>
                    <a:pt x="0" y="5740"/>
                  </a:lnTo>
                  <a:lnTo>
                    <a:pt x="42" y="6218"/>
                  </a:lnTo>
                  <a:lnTo>
                    <a:pt x="83" y="6717"/>
                  </a:lnTo>
                  <a:lnTo>
                    <a:pt x="229" y="7694"/>
                  </a:lnTo>
                  <a:lnTo>
                    <a:pt x="312" y="8214"/>
                  </a:lnTo>
                  <a:lnTo>
                    <a:pt x="374" y="8422"/>
                  </a:lnTo>
                  <a:lnTo>
                    <a:pt x="437" y="8630"/>
                  </a:lnTo>
                  <a:lnTo>
                    <a:pt x="520" y="8796"/>
                  </a:lnTo>
                  <a:lnTo>
                    <a:pt x="603" y="8942"/>
                  </a:lnTo>
                  <a:lnTo>
                    <a:pt x="686" y="9066"/>
                  </a:lnTo>
                  <a:lnTo>
                    <a:pt x="811" y="9170"/>
                  </a:lnTo>
                  <a:lnTo>
                    <a:pt x="936" y="9254"/>
                  </a:lnTo>
                  <a:lnTo>
                    <a:pt x="1081" y="9316"/>
                  </a:lnTo>
                  <a:lnTo>
                    <a:pt x="1248" y="9378"/>
                  </a:lnTo>
                  <a:lnTo>
                    <a:pt x="1435" y="9420"/>
                  </a:lnTo>
                  <a:lnTo>
                    <a:pt x="1643" y="9462"/>
                  </a:lnTo>
                  <a:lnTo>
                    <a:pt x="1871" y="9482"/>
                  </a:lnTo>
                  <a:lnTo>
                    <a:pt x="3368" y="9482"/>
                  </a:lnTo>
                  <a:lnTo>
                    <a:pt x="4325" y="9462"/>
                  </a:lnTo>
                  <a:lnTo>
                    <a:pt x="6259" y="9358"/>
                  </a:lnTo>
                  <a:lnTo>
                    <a:pt x="8172" y="9233"/>
                  </a:lnTo>
                  <a:lnTo>
                    <a:pt x="10085" y="9129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1" y="8775"/>
                  </a:lnTo>
                  <a:lnTo>
                    <a:pt x="23246" y="8630"/>
                  </a:lnTo>
                  <a:lnTo>
                    <a:pt x="24556" y="8567"/>
                  </a:lnTo>
                  <a:lnTo>
                    <a:pt x="25887" y="8505"/>
                  </a:lnTo>
                  <a:lnTo>
                    <a:pt x="26532" y="8463"/>
                  </a:lnTo>
                  <a:lnTo>
                    <a:pt x="27197" y="8380"/>
                  </a:lnTo>
                  <a:lnTo>
                    <a:pt x="27862" y="8297"/>
                  </a:lnTo>
                  <a:lnTo>
                    <a:pt x="28507" y="8152"/>
                  </a:lnTo>
                  <a:lnTo>
                    <a:pt x="28902" y="8048"/>
                  </a:lnTo>
                  <a:lnTo>
                    <a:pt x="29235" y="7944"/>
                  </a:lnTo>
                  <a:lnTo>
                    <a:pt x="29380" y="7860"/>
                  </a:lnTo>
                  <a:lnTo>
                    <a:pt x="29505" y="7798"/>
                  </a:lnTo>
                  <a:lnTo>
                    <a:pt x="29609" y="7694"/>
                  </a:lnTo>
                  <a:lnTo>
                    <a:pt x="29713" y="7611"/>
                  </a:lnTo>
                  <a:lnTo>
                    <a:pt x="29796" y="7507"/>
                  </a:lnTo>
                  <a:lnTo>
                    <a:pt x="29879" y="7382"/>
                  </a:lnTo>
                  <a:lnTo>
                    <a:pt x="29942" y="7257"/>
                  </a:lnTo>
                  <a:lnTo>
                    <a:pt x="30004" y="7112"/>
                  </a:lnTo>
                  <a:lnTo>
                    <a:pt x="30087" y="6758"/>
                  </a:lnTo>
                  <a:lnTo>
                    <a:pt x="30150" y="6343"/>
                  </a:lnTo>
                  <a:lnTo>
                    <a:pt x="30212" y="5823"/>
                  </a:lnTo>
                  <a:lnTo>
                    <a:pt x="30233" y="5282"/>
                  </a:lnTo>
                  <a:lnTo>
                    <a:pt x="30233" y="4742"/>
                  </a:lnTo>
                  <a:lnTo>
                    <a:pt x="30212" y="4222"/>
                  </a:lnTo>
                  <a:lnTo>
                    <a:pt x="30191" y="3681"/>
                  </a:lnTo>
                  <a:lnTo>
                    <a:pt x="30129" y="3161"/>
                  </a:lnTo>
                  <a:lnTo>
                    <a:pt x="30004" y="2080"/>
                  </a:lnTo>
                  <a:lnTo>
                    <a:pt x="29942" y="1768"/>
                  </a:lnTo>
                  <a:lnTo>
                    <a:pt x="29879" y="1498"/>
                  </a:lnTo>
                  <a:lnTo>
                    <a:pt x="29796" y="1311"/>
                  </a:lnTo>
                  <a:lnTo>
                    <a:pt x="29754" y="1228"/>
                  </a:lnTo>
                  <a:lnTo>
                    <a:pt x="29692" y="1144"/>
                  </a:lnTo>
                  <a:lnTo>
                    <a:pt x="29609" y="1103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8" y="895"/>
                  </a:lnTo>
                  <a:lnTo>
                    <a:pt x="28756" y="853"/>
                  </a:lnTo>
                  <a:lnTo>
                    <a:pt x="26823" y="645"/>
                  </a:lnTo>
                  <a:lnTo>
                    <a:pt x="24889" y="437"/>
                  </a:lnTo>
                  <a:lnTo>
                    <a:pt x="22976" y="271"/>
                  </a:lnTo>
                  <a:lnTo>
                    <a:pt x="21042" y="126"/>
                  </a:lnTo>
                  <a:lnTo>
                    <a:pt x="20065" y="63"/>
                  </a:lnTo>
                  <a:lnTo>
                    <a:pt x="19109" y="22"/>
                  </a:lnTo>
                  <a:lnTo>
                    <a:pt x="181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97" name="Google Shape;6397;p39"/>
            <p:cNvSpPr/>
            <p:nvPr/>
          </p:nvSpPr>
          <p:spPr>
            <a:xfrm>
              <a:off x="4043650" y="482552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779" y="1"/>
                  </a:moveTo>
                  <a:lnTo>
                    <a:pt x="5427" y="21"/>
                  </a:lnTo>
                  <a:lnTo>
                    <a:pt x="4097" y="42"/>
                  </a:lnTo>
                  <a:lnTo>
                    <a:pt x="1414" y="125"/>
                  </a:lnTo>
                  <a:lnTo>
                    <a:pt x="1165" y="146"/>
                  </a:lnTo>
                  <a:lnTo>
                    <a:pt x="915" y="209"/>
                  </a:lnTo>
                  <a:lnTo>
                    <a:pt x="687" y="271"/>
                  </a:lnTo>
                  <a:lnTo>
                    <a:pt x="458" y="396"/>
                  </a:lnTo>
                  <a:lnTo>
                    <a:pt x="354" y="458"/>
                  </a:lnTo>
                  <a:lnTo>
                    <a:pt x="250" y="520"/>
                  </a:lnTo>
                  <a:lnTo>
                    <a:pt x="167" y="604"/>
                  </a:lnTo>
                  <a:lnTo>
                    <a:pt x="104" y="708"/>
                  </a:lnTo>
                  <a:lnTo>
                    <a:pt x="63" y="791"/>
                  </a:lnTo>
                  <a:lnTo>
                    <a:pt x="21" y="895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9"/>
                  </a:lnTo>
                  <a:lnTo>
                    <a:pt x="42" y="1373"/>
                  </a:lnTo>
                  <a:lnTo>
                    <a:pt x="84" y="1477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6"/>
                  </a:lnTo>
                  <a:lnTo>
                    <a:pt x="499" y="1810"/>
                  </a:lnTo>
                  <a:lnTo>
                    <a:pt x="666" y="1872"/>
                  </a:lnTo>
                  <a:lnTo>
                    <a:pt x="811" y="1934"/>
                  </a:lnTo>
                  <a:lnTo>
                    <a:pt x="978" y="1976"/>
                  </a:lnTo>
                  <a:lnTo>
                    <a:pt x="1144" y="1997"/>
                  </a:lnTo>
                  <a:lnTo>
                    <a:pt x="1477" y="2018"/>
                  </a:lnTo>
                  <a:lnTo>
                    <a:pt x="1830" y="1997"/>
                  </a:lnTo>
                  <a:lnTo>
                    <a:pt x="5926" y="1664"/>
                  </a:lnTo>
                  <a:lnTo>
                    <a:pt x="6945" y="1581"/>
                  </a:lnTo>
                  <a:lnTo>
                    <a:pt x="7964" y="1456"/>
                  </a:lnTo>
                  <a:lnTo>
                    <a:pt x="8983" y="1331"/>
                  </a:lnTo>
                  <a:lnTo>
                    <a:pt x="10002" y="1186"/>
                  </a:lnTo>
                  <a:lnTo>
                    <a:pt x="10646" y="1103"/>
                  </a:lnTo>
                  <a:lnTo>
                    <a:pt x="11312" y="999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10" y="770"/>
                  </a:lnTo>
                  <a:lnTo>
                    <a:pt x="12642" y="666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6"/>
                  </a:lnTo>
                  <a:lnTo>
                    <a:pt x="12143" y="375"/>
                  </a:lnTo>
                  <a:lnTo>
                    <a:pt x="11457" y="292"/>
                  </a:lnTo>
                  <a:lnTo>
                    <a:pt x="10792" y="209"/>
                  </a:lnTo>
                  <a:lnTo>
                    <a:pt x="10126" y="146"/>
                  </a:lnTo>
                  <a:lnTo>
                    <a:pt x="9461" y="105"/>
                  </a:lnTo>
                  <a:lnTo>
                    <a:pt x="8110" y="42"/>
                  </a:lnTo>
                  <a:lnTo>
                    <a:pt x="6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98" name="Google Shape;6398;p39"/>
            <p:cNvSpPr/>
            <p:nvPr/>
          </p:nvSpPr>
          <p:spPr>
            <a:xfrm>
              <a:off x="4062350" y="516340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3016" y="1"/>
                  </a:moveTo>
                  <a:lnTo>
                    <a:pt x="2475" y="22"/>
                  </a:lnTo>
                  <a:lnTo>
                    <a:pt x="1935" y="63"/>
                  </a:lnTo>
                  <a:lnTo>
                    <a:pt x="1394" y="105"/>
                  </a:lnTo>
                  <a:lnTo>
                    <a:pt x="1165" y="126"/>
                  </a:lnTo>
                  <a:lnTo>
                    <a:pt x="937" y="167"/>
                  </a:lnTo>
                  <a:lnTo>
                    <a:pt x="708" y="230"/>
                  </a:lnTo>
                  <a:lnTo>
                    <a:pt x="479" y="334"/>
                  </a:lnTo>
                  <a:lnTo>
                    <a:pt x="375" y="417"/>
                  </a:lnTo>
                  <a:lnTo>
                    <a:pt x="271" y="500"/>
                  </a:lnTo>
                  <a:lnTo>
                    <a:pt x="167" y="604"/>
                  </a:lnTo>
                  <a:lnTo>
                    <a:pt x="105" y="687"/>
                  </a:lnTo>
                  <a:lnTo>
                    <a:pt x="42" y="812"/>
                  </a:lnTo>
                  <a:lnTo>
                    <a:pt x="22" y="937"/>
                  </a:lnTo>
                  <a:lnTo>
                    <a:pt x="1" y="1061"/>
                  </a:lnTo>
                  <a:lnTo>
                    <a:pt x="22" y="1207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8"/>
                  </a:lnTo>
                  <a:lnTo>
                    <a:pt x="458" y="1810"/>
                  </a:lnTo>
                  <a:lnTo>
                    <a:pt x="583" y="1852"/>
                  </a:lnTo>
                  <a:lnTo>
                    <a:pt x="729" y="1893"/>
                  </a:lnTo>
                  <a:lnTo>
                    <a:pt x="874" y="1914"/>
                  </a:lnTo>
                  <a:lnTo>
                    <a:pt x="1020" y="1914"/>
                  </a:lnTo>
                  <a:lnTo>
                    <a:pt x="1311" y="1893"/>
                  </a:lnTo>
                  <a:lnTo>
                    <a:pt x="2371" y="1748"/>
                  </a:lnTo>
                  <a:lnTo>
                    <a:pt x="2891" y="1644"/>
                  </a:lnTo>
                  <a:lnTo>
                    <a:pt x="3411" y="1540"/>
                  </a:lnTo>
                  <a:lnTo>
                    <a:pt x="3931" y="1415"/>
                  </a:lnTo>
                  <a:lnTo>
                    <a:pt x="4451" y="1269"/>
                  </a:lnTo>
                  <a:lnTo>
                    <a:pt x="4970" y="1124"/>
                  </a:lnTo>
                  <a:lnTo>
                    <a:pt x="5469" y="957"/>
                  </a:lnTo>
                  <a:lnTo>
                    <a:pt x="5636" y="916"/>
                  </a:lnTo>
                  <a:lnTo>
                    <a:pt x="5781" y="853"/>
                  </a:lnTo>
                  <a:lnTo>
                    <a:pt x="5864" y="812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1" y="604"/>
                  </a:lnTo>
                  <a:lnTo>
                    <a:pt x="5989" y="542"/>
                  </a:lnTo>
                  <a:lnTo>
                    <a:pt x="5948" y="500"/>
                  </a:lnTo>
                  <a:lnTo>
                    <a:pt x="5698" y="375"/>
                  </a:lnTo>
                  <a:lnTo>
                    <a:pt x="5158" y="230"/>
                  </a:lnTo>
                  <a:lnTo>
                    <a:pt x="4638" y="126"/>
                  </a:lnTo>
                  <a:lnTo>
                    <a:pt x="4097" y="43"/>
                  </a:lnTo>
                  <a:lnTo>
                    <a:pt x="3556" y="22"/>
                  </a:lnTo>
                  <a:lnTo>
                    <a:pt x="30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399" name="Google Shape;6399;p39"/>
            <p:cNvSpPr/>
            <p:nvPr/>
          </p:nvSpPr>
          <p:spPr>
            <a:xfrm>
              <a:off x="4410125" y="4822925"/>
              <a:ext cx="78500" cy="34325"/>
            </a:xfrm>
            <a:custGeom>
              <a:avLst/>
              <a:gdLst/>
              <a:ahLst/>
              <a:cxnLst/>
              <a:rect l="l" t="t" r="r" b="b"/>
              <a:pathLst>
                <a:path w="3140" h="1373" extrusionOk="0">
                  <a:moveTo>
                    <a:pt x="1102" y="1"/>
                  </a:moveTo>
                  <a:lnTo>
                    <a:pt x="894" y="42"/>
                  </a:lnTo>
                  <a:lnTo>
                    <a:pt x="728" y="63"/>
                  </a:lnTo>
                  <a:lnTo>
                    <a:pt x="541" y="125"/>
                  </a:lnTo>
                  <a:lnTo>
                    <a:pt x="395" y="188"/>
                  </a:lnTo>
                  <a:lnTo>
                    <a:pt x="271" y="292"/>
                  </a:lnTo>
                  <a:lnTo>
                    <a:pt x="125" y="417"/>
                  </a:lnTo>
                  <a:lnTo>
                    <a:pt x="42" y="562"/>
                  </a:lnTo>
                  <a:lnTo>
                    <a:pt x="21" y="645"/>
                  </a:lnTo>
                  <a:lnTo>
                    <a:pt x="0" y="728"/>
                  </a:lnTo>
                  <a:lnTo>
                    <a:pt x="0" y="812"/>
                  </a:lnTo>
                  <a:lnTo>
                    <a:pt x="21" y="895"/>
                  </a:lnTo>
                  <a:lnTo>
                    <a:pt x="63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50" y="1248"/>
                  </a:lnTo>
                  <a:lnTo>
                    <a:pt x="333" y="1290"/>
                  </a:lnTo>
                  <a:lnTo>
                    <a:pt x="416" y="1331"/>
                  </a:lnTo>
                  <a:lnTo>
                    <a:pt x="520" y="1352"/>
                  </a:lnTo>
                  <a:lnTo>
                    <a:pt x="624" y="1373"/>
                  </a:lnTo>
                  <a:lnTo>
                    <a:pt x="957" y="1373"/>
                  </a:lnTo>
                  <a:lnTo>
                    <a:pt x="1269" y="1352"/>
                  </a:lnTo>
                  <a:lnTo>
                    <a:pt x="1601" y="1311"/>
                  </a:lnTo>
                  <a:lnTo>
                    <a:pt x="1913" y="1248"/>
                  </a:lnTo>
                  <a:lnTo>
                    <a:pt x="2225" y="1165"/>
                  </a:lnTo>
                  <a:lnTo>
                    <a:pt x="2537" y="1061"/>
                  </a:lnTo>
                  <a:lnTo>
                    <a:pt x="2828" y="936"/>
                  </a:lnTo>
                  <a:lnTo>
                    <a:pt x="3140" y="770"/>
                  </a:lnTo>
                  <a:lnTo>
                    <a:pt x="3015" y="624"/>
                  </a:lnTo>
                  <a:lnTo>
                    <a:pt x="2870" y="500"/>
                  </a:lnTo>
                  <a:lnTo>
                    <a:pt x="2703" y="396"/>
                  </a:lnTo>
                  <a:lnTo>
                    <a:pt x="2537" y="292"/>
                  </a:lnTo>
                  <a:lnTo>
                    <a:pt x="2350" y="209"/>
                  </a:lnTo>
                  <a:lnTo>
                    <a:pt x="2142" y="146"/>
                  </a:lnTo>
                  <a:lnTo>
                    <a:pt x="1934" y="84"/>
                  </a:lnTo>
                  <a:lnTo>
                    <a:pt x="1726" y="42"/>
                  </a:lnTo>
                  <a:lnTo>
                    <a:pt x="1518" y="21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400" name="Google Shape;6400;p39"/>
          <p:cNvGrpSpPr/>
          <p:nvPr/>
        </p:nvGrpSpPr>
        <p:grpSpPr>
          <a:xfrm rot="374029">
            <a:off x="3581532" y="2457144"/>
            <a:ext cx="513690" cy="555267"/>
            <a:chOff x="5309813" y="3961575"/>
            <a:chExt cx="901900" cy="982500"/>
          </a:xfrm>
        </p:grpSpPr>
        <p:sp>
          <p:nvSpPr>
            <p:cNvPr id="6401" name="Google Shape;6401;p39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153" y="2018"/>
                  </a:moveTo>
                  <a:lnTo>
                    <a:pt x="18381" y="2038"/>
                  </a:lnTo>
                  <a:lnTo>
                    <a:pt x="18610" y="2080"/>
                  </a:lnTo>
                  <a:lnTo>
                    <a:pt x="18839" y="2142"/>
                  </a:lnTo>
                  <a:lnTo>
                    <a:pt x="19088" y="2226"/>
                  </a:lnTo>
                  <a:lnTo>
                    <a:pt x="19317" y="2309"/>
                  </a:lnTo>
                  <a:lnTo>
                    <a:pt x="19546" y="2433"/>
                  </a:lnTo>
                  <a:lnTo>
                    <a:pt x="19775" y="2579"/>
                  </a:lnTo>
                  <a:lnTo>
                    <a:pt x="19546" y="2745"/>
                  </a:lnTo>
                  <a:lnTo>
                    <a:pt x="19296" y="2891"/>
                  </a:lnTo>
                  <a:lnTo>
                    <a:pt x="19047" y="3016"/>
                  </a:lnTo>
                  <a:lnTo>
                    <a:pt x="18818" y="3120"/>
                  </a:lnTo>
                  <a:lnTo>
                    <a:pt x="18569" y="3203"/>
                  </a:lnTo>
                  <a:lnTo>
                    <a:pt x="18340" y="3265"/>
                  </a:lnTo>
                  <a:lnTo>
                    <a:pt x="18090" y="3307"/>
                  </a:lnTo>
                  <a:lnTo>
                    <a:pt x="17841" y="3328"/>
                  </a:lnTo>
                  <a:lnTo>
                    <a:pt x="17654" y="3307"/>
                  </a:lnTo>
                  <a:lnTo>
                    <a:pt x="17508" y="3307"/>
                  </a:lnTo>
                  <a:lnTo>
                    <a:pt x="17383" y="3265"/>
                  </a:lnTo>
                  <a:lnTo>
                    <a:pt x="17259" y="3224"/>
                  </a:lnTo>
                  <a:lnTo>
                    <a:pt x="17155" y="3140"/>
                  </a:lnTo>
                  <a:lnTo>
                    <a:pt x="17071" y="3057"/>
                  </a:lnTo>
                  <a:lnTo>
                    <a:pt x="17009" y="2953"/>
                  </a:lnTo>
                  <a:lnTo>
                    <a:pt x="16968" y="2829"/>
                  </a:lnTo>
                  <a:lnTo>
                    <a:pt x="16947" y="2683"/>
                  </a:lnTo>
                  <a:lnTo>
                    <a:pt x="16968" y="2517"/>
                  </a:lnTo>
                  <a:lnTo>
                    <a:pt x="16988" y="2392"/>
                  </a:lnTo>
                  <a:lnTo>
                    <a:pt x="17051" y="2288"/>
                  </a:lnTo>
                  <a:lnTo>
                    <a:pt x="17134" y="2205"/>
                  </a:lnTo>
                  <a:lnTo>
                    <a:pt x="17238" y="2122"/>
                  </a:lnTo>
                  <a:lnTo>
                    <a:pt x="17363" y="2080"/>
                  </a:lnTo>
                  <a:lnTo>
                    <a:pt x="17487" y="2038"/>
                  </a:lnTo>
                  <a:lnTo>
                    <a:pt x="17633" y="2018"/>
                  </a:lnTo>
                  <a:close/>
                  <a:moveTo>
                    <a:pt x="8068" y="1955"/>
                  </a:moveTo>
                  <a:lnTo>
                    <a:pt x="9628" y="1976"/>
                  </a:lnTo>
                  <a:lnTo>
                    <a:pt x="10397" y="1997"/>
                  </a:lnTo>
                  <a:lnTo>
                    <a:pt x="11166" y="2038"/>
                  </a:lnTo>
                  <a:lnTo>
                    <a:pt x="11956" y="2101"/>
                  </a:lnTo>
                  <a:lnTo>
                    <a:pt x="12726" y="2163"/>
                  </a:lnTo>
                  <a:lnTo>
                    <a:pt x="13495" y="2267"/>
                  </a:lnTo>
                  <a:lnTo>
                    <a:pt x="14285" y="2371"/>
                  </a:lnTo>
                  <a:lnTo>
                    <a:pt x="14410" y="2392"/>
                  </a:lnTo>
                  <a:lnTo>
                    <a:pt x="14514" y="2413"/>
                  </a:lnTo>
                  <a:lnTo>
                    <a:pt x="14639" y="2496"/>
                  </a:lnTo>
                  <a:lnTo>
                    <a:pt x="14867" y="2641"/>
                  </a:lnTo>
                  <a:lnTo>
                    <a:pt x="14660" y="2766"/>
                  </a:lnTo>
                  <a:lnTo>
                    <a:pt x="14452" y="2891"/>
                  </a:lnTo>
                  <a:lnTo>
                    <a:pt x="14244" y="2974"/>
                  </a:lnTo>
                  <a:lnTo>
                    <a:pt x="14036" y="3057"/>
                  </a:lnTo>
                  <a:lnTo>
                    <a:pt x="13620" y="3182"/>
                  </a:lnTo>
                  <a:lnTo>
                    <a:pt x="13183" y="3286"/>
                  </a:lnTo>
                  <a:lnTo>
                    <a:pt x="12164" y="3494"/>
                  </a:lnTo>
                  <a:lnTo>
                    <a:pt x="11125" y="3681"/>
                  </a:lnTo>
                  <a:lnTo>
                    <a:pt x="10085" y="3827"/>
                  </a:lnTo>
                  <a:lnTo>
                    <a:pt x="9045" y="3972"/>
                  </a:lnTo>
                  <a:lnTo>
                    <a:pt x="8006" y="4076"/>
                  </a:lnTo>
                  <a:lnTo>
                    <a:pt x="6966" y="4180"/>
                  </a:lnTo>
                  <a:lnTo>
                    <a:pt x="4866" y="4326"/>
                  </a:lnTo>
                  <a:lnTo>
                    <a:pt x="4284" y="4326"/>
                  </a:lnTo>
                  <a:lnTo>
                    <a:pt x="3993" y="4284"/>
                  </a:lnTo>
                  <a:lnTo>
                    <a:pt x="3702" y="4222"/>
                  </a:lnTo>
                  <a:lnTo>
                    <a:pt x="3411" y="4138"/>
                  </a:lnTo>
                  <a:lnTo>
                    <a:pt x="3286" y="4097"/>
                  </a:lnTo>
                  <a:lnTo>
                    <a:pt x="3140" y="4014"/>
                  </a:lnTo>
                  <a:lnTo>
                    <a:pt x="3016" y="3951"/>
                  </a:lnTo>
                  <a:lnTo>
                    <a:pt x="2912" y="3847"/>
                  </a:lnTo>
                  <a:lnTo>
                    <a:pt x="2828" y="3743"/>
                  </a:lnTo>
                  <a:lnTo>
                    <a:pt x="2766" y="3619"/>
                  </a:lnTo>
                  <a:lnTo>
                    <a:pt x="2724" y="3473"/>
                  </a:lnTo>
                  <a:lnTo>
                    <a:pt x="2704" y="3328"/>
                  </a:lnTo>
                  <a:lnTo>
                    <a:pt x="2704" y="3161"/>
                  </a:lnTo>
                  <a:lnTo>
                    <a:pt x="2724" y="3016"/>
                  </a:lnTo>
                  <a:lnTo>
                    <a:pt x="2787" y="2870"/>
                  </a:lnTo>
                  <a:lnTo>
                    <a:pt x="2849" y="2766"/>
                  </a:lnTo>
                  <a:lnTo>
                    <a:pt x="2953" y="2662"/>
                  </a:lnTo>
                  <a:lnTo>
                    <a:pt x="3057" y="2558"/>
                  </a:lnTo>
                  <a:lnTo>
                    <a:pt x="3182" y="2475"/>
                  </a:lnTo>
                  <a:lnTo>
                    <a:pt x="3307" y="2392"/>
                  </a:lnTo>
                  <a:lnTo>
                    <a:pt x="3515" y="2309"/>
                  </a:lnTo>
                  <a:lnTo>
                    <a:pt x="3723" y="2226"/>
                  </a:lnTo>
                  <a:lnTo>
                    <a:pt x="3930" y="2163"/>
                  </a:lnTo>
                  <a:lnTo>
                    <a:pt x="4138" y="2122"/>
                  </a:lnTo>
                  <a:lnTo>
                    <a:pt x="4575" y="2038"/>
                  </a:lnTo>
                  <a:lnTo>
                    <a:pt x="5012" y="2018"/>
                  </a:lnTo>
                  <a:lnTo>
                    <a:pt x="6550" y="1976"/>
                  </a:lnTo>
                  <a:lnTo>
                    <a:pt x="8068" y="1955"/>
                  </a:lnTo>
                  <a:close/>
                  <a:moveTo>
                    <a:pt x="18215" y="1"/>
                  </a:move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02" name="Google Shape;6402;p39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895" y="1311"/>
                  </a:moveTo>
                  <a:lnTo>
                    <a:pt x="895" y="1311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562" y="1290"/>
                  </a:lnTo>
                  <a:lnTo>
                    <a:pt x="437" y="1248"/>
                  </a:lnTo>
                  <a:lnTo>
                    <a:pt x="313" y="1207"/>
                  </a:lnTo>
                  <a:lnTo>
                    <a:pt x="209" y="1123"/>
                  </a:lnTo>
                  <a:lnTo>
                    <a:pt x="125" y="1040"/>
                  </a:lnTo>
                  <a:lnTo>
                    <a:pt x="63" y="936"/>
                  </a:lnTo>
                  <a:lnTo>
                    <a:pt x="22" y="8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500"/>
                  </a:lnTo>
                  <a:lnTo>
                    <a:pt x="42" y="375"/>
                  </a:lnTo>
                  <a:lnTo>
                    <a:pt x="105" y="271"/>
                  </a:lnTo>
                  <a:lnTo>
                    <a:pt x="188" y="188"/>
                  </a:lnTo>
                  <a:lnTo>
                    <a:pt x="292" y="105"/>
                  </a:lnTo>
                  <a:lnTo>
                    <a:pt x="417" y="63"/>
                  </a:lnTo>
                  <a:lnTo>
                    <a:pt x="541" y="2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978" y="1"/>
                  </a:lnTo>
                  <a:lnTo>
                    <a:pt x="978" y="1"/>
                  </a:lnTo>
                  <a:lnTo>
                    <a:pt x="1207" y="1"/>
                  </a:lnTo>
                  <a:lnTo>
                    <a:pt x="1435" y="21"/>
                  </a:lnTo>
                  <a:lnTo>
                    <a:pt x="1664" y="63"/>
                  </a:lnTo>
                  <a:lnTo>
                    <a:pt x="1893" y="125"/>
                  </a:lnTo>
                  <a:lnTo>
                    <a:pt x="2142" y="209"/>
                  </a:lnTo>
                  <a:lnTo>
                    <a:pt x="2371" y="292"/>
                  </a:lnTo>
                  <a:lnTo>
                    <a:pt x="2600" y="416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728"/>
                  </a:lnTo>
                  <a:lnTo>
                    <a:pt x="2350" y="874"/>
                  </a:lnTo>
                  <a:lnTo>
                    <a:pt x="2101" y="999"/>
                  </a:lnTo>
                  <a:lnTo>
                    <a:pt x="1872" y="1103"/>
                  </a:lnTo>
                  <a:lnTo>
                    <a:pt x="1623" y="1186"/>
                  </a:lnTo>
                  <a:lnTo>
                    <a:pt x="1394" y="1248"/>
                  </a:lnTo>
                  <a:lnTo>
                    <a:pt x="1144" y="1290"/>
                  </a:lnTo>
                  <a:lnTo>
                    <a:pt x="895" y="13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03" name="Google Shape;6403;p39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1872" y="2371"/>
                  </a:moveTo>
                  <a:lnTo>
                    <a:pt x="1872" y="2371"/>
                  </a:lnTo>
                  <a:lnTo>
                    <a:pt x="1581" y="2371"/>
                  </a:lnTo>
                  <a:lnTo>
                    <a:pt x="1290" y="2329"/>
                  </a:lnTo>
                  <a:lnTo>
                    <a:pt x="999" y="2267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583" y="2142"/>
                  </a:lnTo>
                  <a:lnTo>
                    <a:pt x="437" y="2059"/>
                  </a:lnTo>
                  <a:lnTo>
                    <a:pt x="313" y="1996"/>
                  </a:lnTo>
                  <a:lnTo>
                    <a:pt x="209" y="1892"/>
                  </a:lnTo>
                  <a:lnTo>
                    <a:pt x="125" y="1788"/>
                  </a:lnTo>
                  <a:lnTo>
                    <a:pt x="63" y="1664"/>
                  </a:lnTo>
                  <a:lnTo>
                    <a:pt x="21" y="1518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1" y="1206"/>
                  </a:lnTo>
                  <a:lnTo>
                    <a:pt x="21" y="1061"/>
                  </a:lnTo>
                  <a:lnTo>
                    <a:pt x="84" y="915"/>
                  </a:lnTo>
                  <a:lnTo>
                    <a:pt x="146" y="811"/>
                  </a:lnTo>
                  <a:lnTo>
                    <a:pt x="250" y="707"/>
                  </a:lnTo>
                  <a:lnTo>
                    <a:pt x="354" y="603"/>
                  </a:lnTo>
                  <a:lnTo>
                    <a:pt x="479" y="520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812" y="354"/>
                  </a:lnTo>
                  <a:lnTo>
                    <a:pt x="1020" y="271"/>
                  </a:lnTo>
                  <a:lnTo>
                    <a:pt x="1227" y="208"/>
                  </a:lnTo>
                  <a:lnTo>
                    <a:pt x="1435" y="167"/>
                  </a:lnTo>
                  <a:lnTo>
                    <a:pt x="1872" y="83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3847" y="21"/>
                  </a:lnTo>
                  <a:lnTo>
                    <a:pt x="5365" y="0"/>
                  </a:lnTo>
                  <a:lnTo>
                    <a:pt x="5365" y="0"/>
                  </a:lnTo>
                  <a:lnTo>
                    <a:pt x="6925" y="21"/>
                  </a:lnTo>
                  <a:lnTo>
                    <a:pt x="7694" y="42"/>
                  </a:lnTo>
                  <a:lnTo>
                    <a:pt x="8463" y="83"/>
                  </a:lnTo>
                  <a:lnTo>
                    <a:pt x="9253" y="146"/>
                  </a:lnTo>
                  <a:lnTo>
                    <a:pt x="10023" y="208"/>
                  </a:lnTo>
                  <a:lnTo>
                    <a:pt x="10792" y="312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1707" y="437"/>
                  </a:lnTo>
                  <a:lnTo>
                    <a:pt x="11811" y="458"/>
                  </a:lnTo>
                  <a:lnTo>
                    <a:pt x="11936" y="54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57" y="811"/>
                  </a:lnTo>
                  <a:lnTo>
                    <a:pt x="11749" y="936"/>
                  </a:lnTo>
                  <a:lnTo>
                    <a:pt x="11541" y="1019"/>
                  </a:lnTo>
                  <a:lnTo>
                    <a:pt x="11333" y="1102"/>
                  </a:lnTo>
                  <a:lnTo>
                    <a:pt x="10917" y="1227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9461" y="1539"/>
                  </a:lnTo>
                  <a:lnTo>
                    <a:pt x="8422" y="1726"/>
                  </a:lnTo>
                  <a:lnTo>
                    <a:pt x="7382" y="1872"/>
                  </a:lnTo>
                  <a:lnTo>
                    <a:pt x="6342" y="2017"/>
                  </a:lnTo>
                  <a:lnTo>
                    <a:pt x="5303" y="2121"/>
                  </a:lnTo>
                  <a:lnTo>
                    <a:pt x="4263" y="2225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1872" y="2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04" name="Google Shape;6404;p39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8777" y="1"/>
                  </a:moveTo>
                  <a:lnTo>
                    <a:pt x="18777" y="1"/>
                  </a:lnTo>
                  <a:lnTo>
                    <a:pt x="18215" y="1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lnTo>
                    <a:pt x="187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05" name="Google Shape;6405;p39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extrusionOk="0">
                  <a:moveTo>
                    <a:pt x="20627" y="895"/>
                  </a:moveTo>
                  <a:lnTo>
                    <a:pt x="21188" y="915"/>
                  </a:lnTo>
                  <a:lnTo>
                    <a:pt x="21750" y="957"/>
                  </a:lnTo>
                  <a:lnTo>
                    <a:pt x="22311" y="978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6" y="1227"/>
                  </a:lnTo>
                  <a:lnTo>
                    <a:pt x="33269" y="1290"/>
                  </a:lnTo>
                  <a:lnTo>
                    <a:pt x="33560" y="1373"/>
                  </a:lnTo>
                  <a:lnTo>
                    <a:pt x="33789" y="1477"/>
                  </a:lnTo>
                  <a:lnTo>
                    <a:pt x="33893" y="1539"/>
                  </a:lnTo>
                  <a:lnTo>
                    <a:pt x="33976" y="1622"/>
                  </a:lnTo>
                  <a:lnTo>
                    <a:pt x="34059" y="1706"/>
                  </a:lnTo>
                  <a:lnTo>
                    <a:pt x="34121" y="1810"/>
                  </a:lnTo>
                  <a:lnTo>
                    <a:pt x="34184" y="1914"/>
                  </a:lnTo>
                  <a:lnTo>
                    <a:pt x="34225" y="2018"/>
                  </a:lnTo>
                  <a:lnTo>
                    <a:pt x="34267" y="2163"/>
                  </a:lnTo>
                  <a:lnTo>
                    <a:pt x="34288" y="2288"/>
                  </a:lnTo>
                  <a:lnTo>
                    <a:pt x="34309" y="2600"/>
                  </a:lnTo>
                  <a:lnTo>
                    <a:pt x="34309" y="2724"/>
                  </a:lnTo>
                  <a:lnTo>
                    <a:pt x="34246" y="4097"/>
                  </a:lnTo>
                  <a:lnTo>
                    <a:pt x="34205" y="4783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8"/>
                  </a:lnTo>
                  <a:lnTo>
                    <a:pt x="33768" y="8193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3" y="8609"/>
                  </a:lnTo>
                  <a:lnTo>
                    <a:pt x="33581" y="8734"/>
                  </a:lnTo>
                  <a:lnTo>
                    <a:pt x="33498" y="8838"/>
                  </a:lnTo>
                  <a:lnTo>
                    <a:pt x="33414" y="8942"/>
                  </a:lnTo>
                  <a:lnTo>
                    <a:pt x="33227" y="9108"/>
                  </a:lnTo>
                  <a:lnTo>
                    <a:pt x="33019" y="9233"/>
                  </a:lnTo>
                  <a:lnTo>
                    <a:pt x="32791" y="9337"/>
                  </a:lnTo>
                  <a:lnTo>
                    <a:pt x="32541" y="9399"/>
                  </a:lnTo>
                  <a:lnTo>
                    <a:pt x="32271" y="9461"/>
                  </a:lnTo>
                  <a:lnTo>
                    <a:pt x="31190" y="9628"/>
                  </a:lnTo>
                  <a:lnTo>
                    <a:pt x="30108" y="9732"/>
                  </a:lnTo>
                  <a:lnTo>
                    <a:pt x="29027" y="9815"/>
                  </a:lnTo>
                  <a:lnTo>
                    <a:pt x="28487" y="9836"/>
                  </a:lnTo>
                  <a:lnTo>
                    <a:pt x="27946" y="9856"/>
                  </a:lnTo>
                  <a:lnTo>
                    <a:pt x="19067" y="9856"/>
                  </a:lnTo>
                  <a:lnTo>
                    <a:pt x="17258" y="9898"/>
                  </a:lnTo>
                  <a:lnTo>
                    <a:pt x="15450" y="9960"/>
                  </a:lnTo>
                  <a:lnTo>
                    <a:pt x="11852" y="10127"/>
                  </a:lnTo>
                  <a:lnTo>
                    <a:pt x="8234" y="10293"/>
                  </a:lnTo>
                  <a:lnTo>
                    <a:pt x="6425" y="10376"/>
                  </a:lnTo>
                  <a:lnTo>
                    <a:pt x="4616" y="10397"/>
                  </a:lnTo>
                  <a:lnTo>
                    <a:pt x="4013" y="10397"/>
                  </a:lnTo>
                  <a:lnTo>
                    <a:pt x="3556" y="10376"/>
                  </a:lnTo>
                  <a:lnTo>
                    <a:pt x="2620" y="10335"/>
                  </a:lnTo>
                  <a:lnTo>
                    <a:pt x="2412" y="10314"/>
                  </a:lnTo>
                  <a:lnTo>
                    <a:pt x="2225" y="10272"/>
                  </a:lnTo>
                  <a:lnTo>
                    <a:pt x="2038" y="10189"/>
                  </a:lnTo>
                  <a:lnTo>
                    <a:pt x="1893" y="10106"/>
                  </a:lnTo>
                  <a:lnTo>
                    <a:pt x="1789" y="9981"/>
                  </a:lnTo>
                  <a:lnTo>
                    <a:pt x="1685" y="9815"/>
                  </a:lnTo>
                  <a:lnTo>
                    <a:pt x="1602" y="9628"/>
                  </a:lnTo>
                  <a:lnTo>
                    <a:pt x="1539" y="9420"/>
                  </a:lnTo>
                  <a:lnTo>
                    <a:pt x="1435" y="8734"/>
                  </a:lnTo>
                  <a:lnTo>
                    <a:pt x="1352" y="8027"/>
                  </a:lnTo>
                  <a:lnTo>
                    <a:pt x="1310" y="7340"/>
                  </a:lnTo>
                  <a:lnTo>
                    <a:pt x="1290" y="6654"/>
                  </a:lnTo>
                  <a:lnTo>
                    <a:pt x="1310" y="5719"/>
                  </a:lnTo>
                  <a:lnTo>
                    <a:pt x="1352" y="4783"/>
                  </a:lnTo>
                  <a:lnTo>
                    <a:pt x="1373" y="4492"/>
                  </a:lnTo>
                  <a:lnTo>
                    <a:pt x="1435" y="4201"/>
                  </a:lnTo>
                  <a:lnTo>
                    <a:pt x="1477" y="3910"/>
                  </a:lnTo>
                  <a:lnTo>
                    <a:pt x="1498" y="3619"/>
                  </a:lnTo>
                  <a:lnTo>
                    <a:pt x="1518" y="3452"/>
                  </a:lnTo>
                  <a:lnTo>
                    <a:pt x="1560" y="3265"/>
                  </a:lnTo>
                  <a:lnTo>
                    <a:pt x="1602" y="3099"/>
                  </a:lnTo>
                  <a:lnTo>
                    <a:pt x="1643" y="2953"/>
                  </a:lnTo>
                  <a:lnTo>
                    <a:pt x="1726" y="2808"/>
                  </a:lnTo>
                  <a:lnTo>
                    <a:pt x="1789" y="2683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29" y="2184"/>
                  </a:lnTo>
                  <a:lnTo>
                    <a:pt x="2454" y="2101"/>
                  </a:lnTo>
                  <a:lnTo>
                    <a:pt x="2766" y="1976"/>
                  </a:lnTo>
                  <a:lnTo>
                    <a:pt x="3099" y="1872"/>
                  </a:lnTo>
                  <a:lnTo>
                    <a:pt x="3410" y="1810"/>
                  </a:lnTo>
                  <a:lnTo>
                    <a:pt x="3722" y="1768"/>
                  </a:lnTo>
                  <a:lnTo>
                    <a:pt x="4346" y="1685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5" y="1560"/>
                  </a:lnTo>
                  <a:lnTo>
                    <a:pt x="9856" y="1498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90"/>
                  </a:lnTo>
                  <a:lnTo>
                    <a:pt x="16552" y="1207"/>
                  </a:lnTo>
                  <a:lnTo>
                    <a:pt x="17758" y="1082"/>
                  </a:lnTo>
                  <a:lnTo>
                    <a:pt x="18984" y="957"/>
                  </a:lnTo>
                  <a:lnTo>
                    <a:pt x="19504" y="895"/>
                  </a:lnTo>
                  <a:close/>
                  <a:moveTo>
                    <a:pt x="21521" y="1"/>
                  </a:move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06" name="Google Shape;6406;p39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" y="5760"/>
                  </a:moveTo>
                  <a:lnTo>
                    <a:pt x="1" y="5760"/>
                  </a:lnTo>
                  <a:lnTo>
                    <a:pt x="21" y="4825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84" y="3598"/>
                  </a:lnTo>
                  <a:lnTo>
                    <a:pt x="146" y="3307"/>
                  </a:lnTo>
                  <a:lnTo>
                    <a:pt x="188" y="3016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229" y="2558"/>
                  </a:lnTo>
                  <a:lnTo>
                    <a:pt x="271" y="2371"/>
                  </a:lnTo>
                  <a:lnTo>
                    <a:pt x="313" y="2205"/>
                  </a:lnTo>
                  <a:lnTo>
                    <a:pt x="354" y="2059"/>
                  </a:lnTo>
                  <a:lnTo>
                    <a:pt x="437" y="1914"/>
                  </a:lnTo>
                  <a:lnTo>
                    <a:pt x="500" y="1789"/>
                  </a:lnTo>
                  <a:lnTo>
                    <a:pt x="583" y="1664"/>
                  </a:lnTo>
                  <a:lnTo>
                    <a:pt x="687" y="1560"/>
                  </a:lnTo>
                  <a:lnTo>
                    <a:pt x="791" y="1456"/>
                  </a:lnTo>
                  <a:lnTo>
                    <a:pt x="916" y="1373"/>
                  </a:lnTo>
                  <a:lnTo>
                    <a:pt x="1040" y="1290"/>
                  </a:lnTo>
                  <a:lnTo>
                    <a:pt x="1165" y="1207"/>
                  </a:lnTo>
                  <a:lnTo>
                    <a:pt x="1477" y="1082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2121" y="916"/>
                  </a:lnTo>
                  <a:lnTo>
                    <a:pt x="2433" y="874"/>
                  </a:lnTo>
                  <a:lnTo>
                    <a:pt x="3057" y="791"/>
                  </a:lnTo>
                  <a:lnTo>
                    <a:pt x="3702" y="749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6446" y="666"/>
                  </a:lnTo>
                  <a:lnTo>
                    <a:pt x="8567" y="604"/>
                  </a:lnTo>
                  <a:lnTo>
                    <a:pt x="10709" y="541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4057" y="396"/>
                  </a:lnTo>
                  <a:lnTo>
                    <a:pt x="15263" y="313"/>
                  </a:lnTo>
                  <a:lnTo>
                    <a:pt x="16469" y="188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8215" y="1"/>
                  </a:lnTo>
                  <a:lnTo>
                    <a:pt x="18777" y="1"/>
                  </a:lnTo>
                  <a:lnTo>
                    <a:pt x="18777" y="1"/>
                  </a:lnTo>
                  <a:lnTo>
                    <a:pt x="19338" y="1"/>
                  </a:lnTo>
                  <a:lnTo>
                    <a:pt x="19899" y="21"/>
                  </a:lnTo>
                  <a:lnTo>
                    <a:pt x="20461" y="63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31003" y="250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980" y="396"/>
                  </a:lnTo>
                  <a:lnTo>
                    <a:pt x="32271" y="479"/>
                  </a:lnTo>
                  <a:lnTo>
                    <a:pt x="32500" y="583"/>
                  </a:lnTo>
                  <a:lnTo>
                    <a:pt x="32604" y="645"/>
                  </a:lnTo>
                  <a:lnTo>
                    <a:pt x="32687" y="728"/>
                  </a:lnTo>
                  <a:lnTo>
                    <a:pt x="32770" y="812"/>
                  </a:lnTo>
                  <a:lnTo>
                    <a:pt x="32832" y="916"/>
                  </a:lnTo>
                  <a:lnTo>
                    <a:pt x="32895" y="1020"/>
                  </a:lnTo>
                  <a:lnTo>
                    <a:pt x="32936" y="1124"/>
                  </a:lnTo>
                  <a:lnTo>
                    <a:pt x="32978" y="1269"/>
                  </a:lnTo>
                  <a:lnTo>
                    <a:pt x="32999" y="1394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2957" y="3203"/>
                  </a:lnTo>
                  <a:lnTo>
                    <a:pt x="32916" y="3889"/>
                  </a:lnTo>
                  <a:lnTo>
                    <a:pt x="32874" y="4575"/>
                  </a:lnTo>
                  <a:lnTo>
                    <a:pt x="32791" y="5261"/>
                  </a:lnTo>
                  <a:lnTo>
                    <a:pt x="32708" y="5947"/>
                  </a:lnTo>
                  <a:lnTo>
                    <a:pt x="32604" y="6634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458" y="7465"/>
                  </a:lnTo>
                  <a:lnTo>
                    <a:pt x="32396" y="7590"/>
                  </a:lnTo>
                  <a:lnTo>
                    <a:pt x="32354" y="7715"/>
                  </a:lnTo>
                  <a:lnTo>
                    <a:pt x="32292" y="7840"/>
                  </a:lnTo>
                  <a:lnTo>
                    <a:pt x="32209" y="7944"/>
                  </a:lnTo>
                  <a:lnTo>
                    <a:pt x="32125" y="8048"/>
                  </a:lnTo>
                  <a:lnTo>
                    <a:pt x="31938" y="8214"/>
                  </a:lnTo>
                  <a:lnTo>
                    <a:pt x="31730" y="8339"/>
                  </a:lnTo>
                  <a:lnTo>
                    <a:pt x="31502" y="8443"/>
                  </a:lnTo>
                  <a:lnTo>
                    <a:pt x="31252" y="8505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29901" y="8734"/>
                  </a:lnTo>
                  <a:lnTo>
                    <a:pt x="28819" y="8838"/>
                  </a:lnTo>
                  <a:lnTo>
                    <a:pt x="27738" y="8921"/>
                  </a:lnTo>
                  <a:lnTo>
                    <a:pt x="27198" y="894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15969" y="9004"/>
                  </a:lnTo>
                  <a:lnTo>
                    <a:pt x="14161" y="9066"/>
                  </a:lnTo>
                  <a:lnTo>
                    <a:pt x="10563" y="9233"/>
                  </a:lnTo>
                  <a:lnTo>
                    <a:pt x="6945" y="9399"/>
                  </a:lnTo>
                  <a:lnTo>
                    <a:pt x="5136" y="9482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2724" y="9503"/>
                  </a:lnTo>
                  <a:lnTo>
                    <a:pt x="2267" y="9482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1123" y="9420"/>
                  </a:lnTo>
                  <a:lnTo>
                    <a:pt x="936" y="9378"/>
                  </a:lnTo>
                  <a:lnTo>
                    <a:pt x="749" y="9295"/>
                  </a:lnTo>
                  <a:lnTo>
                    <a:pt x="604" y="9212"/>
                  </a:lnTo>
                  <a:lnTo>
                    <a:pt x="500" y="9087"/>
                  </a:lnTo>
                  <a:lnTo>
                    <a:pt x="396" y="8921"/>
                  </a:lnTo>
                  <a:lnTo>
                    <a:pt x="313" y="8734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146" y="7840"/>
                  </a:lnTo>
                  <a:lnTo>
                    <a:pt x="63" y="7133"/>
                  </a:lnTo>
                  <a:lnTo>
                    <a:pt x="21" y="6446"/>
                  </a:lnTo>
                  <a:lnTo>
                    <a:pt x="1" y="57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07" name="Google Shape;6407;p39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fill="none" extrusionOk="0">
                  <a:moveTo>
                    <a:pt x="23330" y="1"/>
                  </a:moveTo>
                  <a:lnTo>
                    <a:pt x="23330" y="1"/>
                  </a:lnTo>
                  <a:lnTo>
                    <a:pt x="21521" y="1"/>
                  </a:lnTo>
                  <a:lnTo>
                    <a:pt x="19712" y="21"/>
                  </a:ln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08" name="Google Shape;6408;p39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extrusionOk="0">
                  <a:moveTo>
                    <a:pt x="5656" y="978"/>
                  </a:moveTo>
                  <a:lnTo>
                    <a:pt x="6217" y="999"/>
                  </a:lnTo>
                  <a:lnTo>
                    <a:pt x="6758" y="1082"/>
                  </a:lnTo>
                  <a:lnTo>
                    <a:pt x="7278" y="1186"/>
                  </a:lnTo>
                  <a:lnTo>
                    <a:pt x="7777" y="1352"/>
                  </a:lnTo>
                  <a:lnTo>
                    <a:pt x="8234" y="1560"/>
                  </a:lnTo>
                  <a:lnTo>
                    <a:pt x="8692" y="1789"/>
                  </a:lnTo>
                  <a:lnTo>
                    <a:pt x="9108" y="2059"/>
                  </a:lnTo>
                  <a:lnTo>
                    <a:pt x="9482" y="2371"/>
                  </a:lnTo>
                  <a:lnTo>
                    <a:pt x="9815" y="2704"/>
                  </a:lnTo>
                  <a:lnTo>
                    <a:pt x="10126" y="3078"/>
                  </a:lnTo>
                  <a:lnTo>
                    <a:pt x="10397" y="3473"/>
                  </a:lnTo>
                  <a:lnTo>
                    <a:pt x="10521" y="3681"/>
                  </a:lnTo>
                  <a:lnTo>
                    <a:pt x="10625" y="3889"/>
                  </a:lnTo>
                  <a:lnTo>
                    <a:pt x="10709" y="4097"/>
                  </a:lnTo>
                  <a:lnTo>
                    <a:pt x="10792" y="4326"/>
                  </a:lnTo>
                  <a:lnTo>
                    <a:pt x="10875" y="4554"/>
                  </a:lnTo>
                  <a:lnTo>
                    <a:pt x="10937" y="4783"/>
                  </a:lnTo>
                  <a:lnTo>
                    <a:pt x="10979" y="5012"/>
                  </a:lnTo>
                  <a:lnTo>
                    <a:pt x="11000" y="5261"/>
                  </a:lnTo>
                  <a:lnTo>
                    <a:pt x="11021" y="5511"/>
                  </a:lnTo>
                  <a:lnTo>
                    <a:pt x="11041" y="5760"/>
                  </a:lnTo>
                  <a:lnTo>
                    <a:pt x="11041" y="5781"/>
                  </a:lnTo>
                  <a:lnTo>
                    <a:pt x="11021" y="6051"/>
                  </a:lnTo>
                  <a:lnTo>
                    <a:pt x="11000" y="6301"/>
                  </a:lnTo>
                  <a:lnTo>
                    <a:pt x="10979" y="6550"/>
                  </a:lnTo>
                  <a:lnTo>
                    <a:pt x="10917" y="6800"/>
                  </a:lnTo>
                  <a:lnTo>
                    <a:pt x="10875" y="7029"/>
                  </a:lnTo>
                  <a:lnTo>
                    <a:pt x="10792" y="7278"/>
                  </a:lnTo>
                  <a:lnTo>
                    <a:pt x="10625" y="7736"/>
                  </a:lnTo>
                  <a:lnTo>
                    <a:pt x="10397" y="8172"/>
                  </a:lnTo>
                  <a:lnTo>
                    <a:pt x="10147" y="8588"/>
                  </a:lnTo>
                  <a:lnTo>
                    <a:pt x="9835" y="8983"/>
                  </a:lnTo>
                  <a:lnTo>
                    <a:pt x="9503" y="9337"/>
                  </a:lnTo>
                  <a:lnTo>
                    <a:pt x="9149" y="9669"/>
                  </a:lnTo>
                  <a:lnTo>
                    <a:pt x="8754" y="9960"/>
                  </a:lnTo>
                  <a:lnTo>
                    <a:pt x="8338" y="10210"/>
                  </a:lnTo>
                  <a:lnTo>
                    <a:pt x="7881" y="10418"/>
                  </a:lnTo>
                  <a:lnTo>
                    <a:pt x="7423" y="10605"/>
                  </a:lnTo>
                  <a:lnTo>
                    <a:pt x="7174" y="10667"/>
                  </a:lnTo>
                  <a:lnTo>
                    <a:pt x="6924" y="10730"/>
                  </a:lnTo>
                  <a:lnTo>
                    <a:pt x="6696" y="10771"/>
                  </a:lnTo>
                  <a:lnTo>
                    <a:pt x="6425" y="10792"/>
                  </a:lnTo>
                  <a:lnTo>
                    <a:pt x="6176" y="10813"/>
                  </a:lnTo>
                  <a:lnTo>
                    <a:pt x="5926" y="10834"/>
                  </a:lnTo>
                  <a:lnTo>
                    <a:pt x="5885" y="10834"/>
                  </a:lnTo>
                  <a:lnTo>
                    <a:pt x="5365" y="10792"/>
                  </a:lnTo>
                  <a:lnTo>
                    <a:pt x="4845" y="10730"/>
                  </a:lnTo>
                  <a:lnTo>
                    <a:pt x="4367" y="10605"/>
                  </a:lnTo>
                  <a:lnTo>
                    <a:pt x="3909" y="10459"/>
                  </a:lnTo>
                  <a:lnTo>
                    <a:pt x="3473" y="10251"/>
                  </a:lnTo>
                  <a:lnTo>
                    <a:pt x="3057" y="10023"/>
                  </a:lnTo>
                  <a:lnTo>
                    <a:pt x="2662" y="9752"/>
                  </a:lnTo>
                  <a:lnTo>
                    <a:pt x="2308" y="9461"/>
                  </a:lnTo>
                  <a:lnTo>
                    <a:pt x="1996" y="9129"/>
                  </a:lnTo>
                  <a:lnTo>
                    <a:pt x="1705" y="8754"/>
                  </a:lnTo>
                  <a:lnTo>
                    <a:pt x="1477" y="8380"/>
                  </a:lnTo>
                  <a:lnTo>
                    <a:pt x="1269" y="7964"/>
                  </a:lnTo>
                  <a:lnTo>
                    <a:pt x="1102" y="7528"/>
                  </a:lnTo>
                  <a:lnTo>
                    <a:pt x="978" y="7070"/>
                  </a:lnTo>
                  <a:lnTo>
                    <a:pt x="915" y="6613"/>
                  </a:lnTo>
                  <a:lnTo>
                    <a:pt x="894" y="6363"/>
                  </a:lnTo>
                  <a:lnTo>
                    <a:pt x="874" y="6114"/>
                  </a:lnTo>
                  <a:lnTo>
                    <a:pt x="874" y="6072"/>
                  </a:lnTo>
                  <a:lnTo>
                    <a:pt x="874" y="5885"/>
                  </a:lnTo>
                  <a:lnTo>
                    <a:pt x="894" y="5635"/>
                  </a:lnTo>
                  <a:lnTo>
                    <a:pt x="915" y="5365"/>
                  </a:lnTo>
                  <a:lnTo>
                    <a:pt x="936" y="5116"/>
                  </a:lnTo>
                  <a:lnTo>
                    <a:pt x="998" y="4866"/>
                  </a:lnTo>
                  <a:lnTo>
                    <a:pt x="1061" y="4617"/>
                  </a:lnTo>
                  <a:lnTo>
                    <a:pt x="1123" y="4367"/>
                  </a:lnTo>
                  <a:lnTo>
                    <a:pt x="1227" y="4138"/>
                  </a:lnTo>
                  <a:lnTo>
                    <a:pt x="1310" y="3910"/>
                  </a:lnTo>
                  <a:lnTo>
                    <a:pt x="1539" y="3494"/>
                  </a:lnTo>
                  <a:lnTo>
                    <a:pt x="1809" y="3078"/>
                  </a:lnTo>
                  <a:lnTo>
                    <a:pt x="2121" y="2704"/>
                  </a:lnTo>
                  <a:lnTo>
                    <a:pt x="2433" y="2350"/>
                  </a:lnTo>
                  <a:lnTo>
                    <a:pt x="2807" y="2038"/>
                  </a:lnTo>
                  <a:lnTo>
                    <a:pt x="3182" y="176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6"/>
                  </a:lnTo>
                  <a:lnTo>
                    <a:pt x="4803" y="1061"/>
                  </a:lnTo>
                  <a:lnTo>
                    <a:pt x="5199" y="999"/>
                  </a:lnTo>
                  <a:lnTo>
                    <a:pt x="5614" y="978"/>
                  </a:lnTo>
                  <a:close/>
                  <a:moveTo>
                    <a:pt x="6716" y="1"/>
                  </a:move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09" name="Google Shape;6409;p39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1" y="4908"/>
                  </a:moveTo>
                  <a:lnTo>
                    <a:pt x="1" y="4908"/>
                  </a:lnTo>
                  <a:lnTo>
                    <a:pt x="21" y="4658"/>
                  </a:lnTo>
                  <a:lnTo>
                    <a:pt x="42" y="4388"/>
                  </a:lnTo>
                  <a:lnTo>
                    <a:pt x="63" y="4139"/>
                  </a:lnTo>
                  <a:lnTo>
                    <a:pt x="125" y="3889"/>
                  </a:lnTo>
                  <a:lnTo>
                    <a:pt x="188" y="3640"/>
                  </a:lnTo>
                  <a:lnTo>
                    <a:pt x="250" y="3390"/>
                  </a:lnTo>
                  <a:lnTo>
                    <a:pt x="354" y="3161"/>
                  </a:lnTo>
                  <a:lnTo>
                    <a:pt x="437" y="2933"/>
                  </a:lnTo>
                  <a:lnTo>
                    <a:pt x="666" y="2517"/>
                  </a:lnTo>
                  <a:lnTo>
                    <a:pt x="936" y="2101"/>
                  </a:lnTo>
                  <a:lnTo>
                    <a:pt x="1248" y="1727"/>
                  </a:lnTo>
                  <a:lnTo>
                    <a:pt x="1560" y="1373"/>
                  </a:lnTo>
                  <a:lnTo>
                    <a:pt x="1934" y="1061"/>
                  </a:lnTo>
                  <a:lnTo>
                    <a:pt x="2309" y="791"/>
                  </a:lnTo>
                  <a:lnTo>
                    <a:pt x="2683" y="562"/>
                  </a:lnTo>
                  <a:lnTo>
                    <a:pt x="3099" y="354"/>
                  </a:lnTo>
                  <a:lnTo>
                    <a:pt x="3515" y="209"/>
                  </a:lnTo>
                  <a:lnTo>
                    <a:pt x="3930" y="84"/>
                  </a:lnTo>
                  <a:lnTo>
                    <a:pt x="4326" y="22"/>
                  </a:lnTo>
                  <a:lnTo>
                    <a:pt x="4741" y="1"/>
                  </a:lnTo>
                  <a:lnTo>
                    <a:pt x="4741" y="1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5344" y="22"/>
                  </a:lnTo>
                  <a:lnTo>
                    <a:pt x="5885" y="105"/>
                  </a:lnTo>
                  <a:lnTo>
                    <a:pt x="6405" y="209"/>
                  </a:lnTo>
                  <a:lnTo>
                    <a:pt x="6904" y="375"/>
                  </a:lnTo>
                  <a:lnTo>
                    <a:pt x="7361" y="583"/>
                  </a:lnTo>
                  <a:lnTo>
                    <a:pt x="7819" y="812"/>
                  </a:lnTo>
                  <a:lnTo>
                    <a:pt x="8235" y="1082"/>
                  </a:lnTo>
                  <a:lnTo>
                    <a:pt x="8609" y="1394"/>
                  </a:lnTo>
                  <a:lnTo>
                    <a:pt x="8942" y="1727"/>
                  </a:lnTo>
                  <a:lnTo>
                    <a:pt x="9253" y="2101"/>
                  </a:lnTo>
                  <a:lnTo>
                    <a:pt x="9524" y="2496"/>
                  </a:lnTo>
                  <a:lnTo>
                    <a:pt x="9648" y="2704"/>
                  </a:lnTo>
                  <a:lnTo>
                    <a:pt x="9752" y="2912"/>
                  </a:lnTo>
                  <a:lnTo>
                    <a:pt x="9836" y="3120"/>
                  </a:lnTo>
                  <a:lnTo>
                    <a:pt x="9919" y="3349"/>
                  </a:lnTo>
                  <a:lnTo>
                    <a:pt x="10002" y="3577"/>
                  </a:lnTo>
                  <a:lnTo>
                    <a:pt x="10064" y="3806"/>
                  </a:lnTo>
                  <a:lnTo>
                    <a:pt x="10106" y="4035"/>
                  </a:lnTo>
                  <a:lnTo>
                    <a:pt x="10127" y="4284"/>
                  </a:lnTo>
                  <a:lnTo>
                    <a:pt x="10148" y="453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48" y="5074"/>
                  </a:lnTo>
                  <a:lnTo>
                    <a:pt x="10127" y="5324"/>
                  </a:lnTo>
                  <a:lnTo>
                    <a:pt x="10106" y="5573"/>
                  </a:lnTo>
                  <a:lnTo>
                    <a:pt x="10044" y="5823"/>
                  </a:lnTo>
                  <a:lnTo>
                    <a:pt x="10002" y="6052"/>
                  </a:lnTo>
                  <a:lnTo>
                    <a:pt x="9919" y="6301"/>
                  </a:lnTo>
                  <a:lnTo>
                    <a:pt x="9752" y="6759"/>
                  </a:lnTo>
                  <a:lnTo>
                    <a:pt x="9524" y="7195"/>
                  </a:lnTo>
                  <a:lnTo>
                    <a:pt x="9274" y="7611"/>
                  </a:lnTo>
                  <a:lnTo>
                    <a:pt x="8962" y="8006"/>
                  </a:lnTo>
                  <a:lnTo>
                    <a:pt x="8630" y="8360"/>
                  </a:lnTo>
                  <a:lnTo>
                    <a:pt x="8276" y="8692"/>
                  </a:lnTo>
                  <a:lnTo>
                    <a:pt x="7881" y="8983"/>
                  </a:lnTo>
                  <a:lnTo>
                    <a:pt x="7465" y="9233"/>
                  </a:lnTo>
                  <a:lnTo>
                    <a:pt x="7008" y="9441"/>
                  </a:lnTo>
                  <a:lnTo>
                    <a:pt x="6550" y="9628"/>
                  </a:lnTo>
                  <a:lnTo>
                    <a:pt x="6301" y="9690"/>
                  </a:lnTo>
                  <a:lnTo>
                    <a:pt x="6051" y="9753"/>
                  </a:lnTo>
                  <a:lnTo>
                    <a:pt x="5823" y="9794"/>
                  </a:lnTo>
                  <a:lnTo>
                    <a:pt x="5552" y="9815"/>
                  </a:lnTo>
                  <a:lnTo>
                    <a:pt x="5303" y="9836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4492" y="9815"/>
                  </a:lnTo>
                  <a:lnTo>
                    <a:pt x="3972" y="9753"/>
                  </a:lnTo>
                  <a:lnTo>
                    <a:pt x="3494" y="9628"/>
                  </a:lnTo>
                  <a:lnTo>
                    <a:pt x="3036" y="9482"/>
                  </a:lnTo>
                  <a:lnTo>
                    <a:pt x="2600" y="9274"/>
                  </a:lnTo>
                  <a:lnTo>
                    <a:pt x="2184" y="9046"/>
                  </a:lnTo>
                  <a:lnTo>
                    <a:pt x="1789" y="8775"/>
                  </a:lnTo>
                  <a:lnTo>
                    <a:pt x="1435" y="8484"/>
                  </a:lnTo>
                  <a:lnTo>
                    <a:pt x="1123" y="8152"/>
                  </a:lnTo>
                  <a:lnTo>
                    <a:pt x="832" y="7777"/>
                  </a:lnTo>
                  <a:lnTo>
                    <a:pt x="604" y="7403"/>
                  </a:lnTo>
                  <a:lnTo>
                    <a:pt x="396" y="6987"/>
                  </a:lnTo>
                  <a:lnTo>
                    <a:pt x="229" y="6551"/>
                  </a:lnTo>
                  <a:lnTo>
                    <a:pt x="105" y="6093"/>
                  </a:lnTo>
                  <a:lnTo>
                    <a:pt x="42" y="5636"/>
                  </a:lnTo>
                  <a:lnTo>
                    <a:pt x="21" y="5386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4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10" name="Google Shape;6410;p39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fill="none" extrusionOk="0">
                  <a:moveTo>
                    <a:pt x="6716" y="1"/>
                  </a:moveTo>
                  <a:lnTo>
                    <a:pt x="6716" y="1"/>
                  </a:ln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11" name="Google Shape;6411;p39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extrusionOk="0">
                  <a:moveTo>
                    <a:pt x="5698" y="1102"/>
                  </a:moveTo>
                  <a:lnTo>
                    <a:pt x="5968" y="1123"/>
                  </a:lnTo>
                  <a:lnTo>
                    <a:pt x="6217" y="1144"/>
                  </a:lnTo>
                  <a:lnTo>
                    <a:pt x="6467" y="1185"/>
                  </a:lnTo>
                  <a:lnTo>
                    <a:pt x="6737" y="1227"/>
                  </a:lnTo>
                  <a:lnTo>
                    <a:pt x="6987" y="1310"/>
                  </a:lnTo>
                  <a:lnTo>
                    <a:pt x="7236" y="1372"/>
                  </a:lnTo>
                  <a:lnTo>
                    <a:pt x="7735" y="1580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42"/>
                  </a:lnTo>
                  <a:lnTo>
                    <a:pt x="8962" y="2391"/>
                  </a:lnTo>
                  <a:lnTo>
                    <a:pt x="9232" y="2662"/>
                  </a:lnTo>
                  <a:lnTo>
                    <a:pt x="9482" y="2932"/>
                  </a:lnTo>
                  <a:lnTo>
                    <a:pt x="9711" y="3223"/>
                  </a:lnTo>
                  <a:lnTo>
                    <a:pt x="9919" y="3556"/>
                  </a:lnTo>
                  <a:lnTo>
                    <a:pt x="10127" y="3868"/>
                  </a:lnTo>
                  <a:lnTo>
                    <a:pt x="10293" y="4221"/>
                  </a:lnTo>
                  <a:lnTo>
                    <a:pt x="10438" y="4554"/>
                  </a:lnTo>
                  <a:lnTo>
                    <a:pt x="10563" y="4907"/>
                  </a:lnTo>
                  <a:lnTo>
                    <a:pt x="10667" y="5282"/>
                  </a:lnTo>
                  <a:lnTo>
                    <a:pt x="10729" y="5635"/>
                  </a:lnTo>
                  <a:lnTo>
                    <a:pt x="10771" y="6009"/>
                  </a:lnTo>
                  <a:lnTo>
                    <a:pt x="10792" y="6363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7"/>
                  </a:lnTo>
                  <a:lnTo>
                    <a:pt x="10438" y="8234"/>
                  </a:lnTo>
                  <a:lnTo>
                    <a:pt x="10251" y="8650"/>
                  </a:lnTo>
                  <a:lnTo>
                    <a:pt x="10023" y="9045"/>
                  </a:lnTo>
                  <a:lnTo>
                    <a:pt x="9773" y="9398"/>
                  </a:lnTo>
                  <a:lnTo>
                    <a:pt x="9482" y="9731"/>
                  </a:lnTo>
                  <a:lnTo>
                    <a:pt x="9149" y="10043"/>
                  </a:lnTo>
                  <a:lnTo>
                    <a:pt x="8796" y="10313"/>
                  </a:lnTo>
                  <a:lnTo>
                    <a:pt x="8421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3" y="11207"/>
                  </a:lnTo>
                  <a:lnTo>
                    <a:pt x="6134" y="11270"/>
                  </a:lnTo>
                  <a:lnTo>
                    <a:pt x="5739" y="11291"/>
                  </a:lnTo>
                  <a:lnTo>
                    <a:pt x="5303" y="11270"/>
                  </a:lnTo>
                  <a:lnTo>
                    <a:pt x="4887" y="11207"/>
                  </a:lnTo>
                  <a:lnTo>
                    <a:pt x="4492" y="11124"/>
                  </a:lnTo>
                  <a:lnTo>
                    <a:pt x="4097" y="11000"/>
                  </a:lnTo>
                  <a:lnTo>
                    <a:pt x="3722" y="10833"/>
                  </a:lnTo>
                  <a:lnTo>
                    <a:pt x="3348" y="10646"/>
                  </a:lnTo>
                  <a:lnTo>
                    <a:pt x="3015" y="10438"/>
                  </a:lnTo>
                  <a:lnTo>
                    <a:pt x="2683" y="10189"/>
                  </a:lnTo>
                  <a:lnTo>
                    <a:pt x="2392" y="9918"/>
                  </a:lnTo>
                  <a:lnTo>
                    <a:pt x="2121" y="9627"/>
                  </a:lnTo>
                  <a:lnTo>
                    <a:pt x="1851" y="9315"/>
                  </a:lnTo>
                  <a:lnTo>
                    <a:pt x="1643" y="8962"/>
                  </a:lnTo>
                  <a:lnTo>
                    <a:pt x="1435" y="8608"/>
                  </a:lnTo>
                  <a:lnTo>
                    <a:pt x="1290" y="8234"/>
                  </a:lnTo>
                  <a:lnTo>
                    <a:pt x="1144" y="7839"/>
                  </a:lnTo>
                  <a:lnTo>
                    <a:pt x="1061" y="7423"/>
                  </a:lnTo>
                  <a:lnTo>
                    <a:pt x="1019" y="7049"/>
                  </a:lnTo>
                  <a:lnTo>
                    <a:pt x="998" y="6695"/>
                  </a:lnTo>
                  <a:lnTo>
                    <a:pt x="1019" y="6300"/>
                  </a:lnTo>
                  <a:lnTo>
                    <a:pt x="1061" y="5926"/>
                  </a:lnTo>
                  <a:lnTo>
                    <a:pt x="1123" y="5531"/>
                  </a:lnTo>
                  <a:lnTo>
                    <a:pt x="1227" y="5136"/>
                  </a:lnTo>
                  <a:lnTo>
                    <a:pt x="1352" y="4741"/>
                  </a:lnTo>
                  <a:lnTo>
                    <a:pt x="1498" y="4367"/>
                  </a:lnTo>
                  <a:lnTo>
                    <a:pt x="1664" y="3992"/>
                  </a:lnTo>
                  <a:lnTo>
                    <a:pt x="1872" y="3618"/>
                  </a:lnTo>
                  <a:lnTo>
                    <a:pt x="2080" y="3285"/>
                  </a:lnTo>
                  <a:lnTo>
                    <a:pt x="2308" y="2953"/>
                  </a:lnTo>
                  <a:lnTo>
                    <a:pt x="2558" y="2641"/>
                  </a:lnTo>
                  <a:lnTo>
                    <a:pt x="2828" y="2350"/>
                  </a:lnTo>
                  <a:lnTo>
                    <a:pt x="3119" y="2079"/>
                  </a:lnTo>
                  <a:lnTo>
                    <a:pt x="3410" y="1851"/>
                  </a:lnTo>
                  <a:lnTo>
                    <a:pt x="3722" y="1643"/>
                  </a:lnTo>
                  <a:lnTo>
                    <a:pt x="4034" y="1476"/>
                  </a:lnTo>
                  <a:lnTo>
                    <a:pt x="4450" y="1310"/>
                  </a:lnTo>
                  <a:lnTo>
                    <a:pt x="4866" y="1206"/>
                  </a:lnTo>
                  <a:lnTo>
                    <a:pt x="5282" y="1123"/>
                  </a:lnTo>
                  <a:lnTo>
                    <a:pt x="5698" y="1102"/>
                  </a:lnTo>
                  <a:close/>
                  <a:moveTo>
                    <a:pt x="6134" y="0"/>
                  </a:move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12" name="Google Shape;6412;p39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0" y="5593"/>
                  </a:moveTo>
                  <a:lnTo>
                    <a:pt x="0" y="5593"/>
                  </a:lnTo>
                  <a:lnTo>
                    <a:pt x="21" y="5198"/>
                  </a:lnTo>
                  <a:lnTo>
                    <a:pt x="63" y="4824"/>
                  </a:lnTo>
                  <a:lnTo>
                    <a:pt x="125" y="4429"/>
                  </a:lnTo>
                  <a:lnTo>
                    <a:pt x="229" y="4034"/>
                  </a:lnTo>
                  <a:lnTo>
                    <a:pt x="354" y="3639"/>
                  </a:lnTo>
                  <a:lnTo>
                    <a:pt x="500" y="3265"/>
                  </a:lnTo>
                  <a:lnTo>
                    <a:pt x="666" y="2890"/>
                  </a:lnTo>
                  <a:lnTo>
                    <a:pt x="874" y="2516"/>
                  </a:lnTo>
                  <a:lnTo>
                    <a:pt x="1082" y="2183"/>
                  </a:lnTo>
                  <a:lnTo>
                    <a:pt x="1310" y="1851"/>
                  </a:lnTo>
                  <a:lnTo>
                    <a:pt x="1560" y="1539"/>
                  </a:lnTo>
                  <a:lnTo>
                    <a:pt x="1830" y="1248"/>
                  </a:lnTo>
                  <a:lnTo>
                    <a:pt x="2121" y="977"/>
                  </a:lnTo>
                  <a:lnTo>
                    <a:pt x="2412" y="749"/>
                  </a:lnTo>
                  <a:lnTo>
                    <a:pt x="2724" y="541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3452" y="208"/>
                  </a:lnTo>
                  <a:lnTo>
                    <a:pt x="3868" y="104"/>
                  </a:lnTo>
                  <a:lnTo>
                    <a:pt x="4284" y="21"/>
                  </a:lnTo>
                  <a:lnTo>
                    <a:pt x="4700" y="0"/>
                  </a:lnTo>
                  <a:lnTo>
                    <a:pt x="4700" y="0"/>
                  </a:lnTo>
                  <a:lnTo>
                    <a:pt x="4970" y="21"/>
                  </a:lnTo>
                  <a:lnTo>
                    <a:pt x="5219" y="42"/>
                  </a:lnTo>
                  <a:lnTo>
                    <a:pt x="5469" y="83"/>
                  </a:lnTo>
                  <a:lnTo>
                    <a:pt x="5739" y="125"/>
                  </a:lnTo>
                  <a:lnTo>
                    <a:pt x="5989" y="208"/>
                  </a:lnTo>
                  <a:lnTo>
                    <a:pt x="6238" y="270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7070" y="645"/>
                  </a:lnTo>
                  <a:lnTo>
                    <a:pt x="7382" y="832"/>
                  </a:lnTo>
                  <a:lnTo>
                    <a:pt x="7673" y="1040"/>
                  </a:lnTo>
                  <a:lnTo>
                    <a:pt x="7964" y="1289"/>
                  </a:lnTo>
                  <a:lnTo>
                    <a:pt x="8234" y="1560"/>
                  </a:lnTo>
                  <a:lnTo>
                    <a:pt x="8484" y="1830"/>
                  </a:lnTo>
                  <a:lnTo>
                    <a:pt x="8713" y="2121"/>
                  </a:lnTo>
                  <a:lnTo>
                    <a:pt x="8921" y="2454"/>
                  </a:lnTo>
                  <a:lnTo>
                    <a:pt x="9129" y="2766"/>
                  </a:lnTo>
                  <a:lnTo>
                    <a:pt x="9295" y="3119"/>
                  </a:lnTo>
                  <a:lnTo>
                    <a:pt x="9440" y="3452"/>
                  </a:lnTo>
                  <a:lnTo>
                    <a:pt x="9565" y="3805"/>
                  </a:lnTo>
                  <a:lnTo>
                    <a:pt x="9669" y="4180"/>
                  </a:lnTo>
                  <a:lnTo>
                    <a:pt x="9731" y="4533"/>
                  </a:lnTo>
                  <a:lnTo>
                    <a:pt x="9773" y="4907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73" y="5781"/>
                  </a:lnTo>
                  <a:lnTo>
                    <a:pt x="9711" y="6238"/>
                  </a:lnTo>
                  <a:lnTo>
                    <a:pt x="9586" y="6695"/>
                  </a:lnTo>
                  <a:lnTo>
                    <a:pt x="9440" y="7132"/>
                  </a:lnTo>
                  <a:lnTo>
                    <a:pt x="9253" y="7548"/>
                  </a:lnTo>
                  <a:lnTo>
                    <a:pt x="9025" y="7943"/>
                  </a:lnTo>
                  <a:lnTo>
                    <a:pt x="8775" y="8296"/>
                  </a:lnTo>
                  <a:lnTo>
                    <a:pt x="8484" y="8629"/>
                  </a:lnTo>
                  <a:lnTo>
                    <a:pt x="8151" y="8941"/>
                  </a:lnTo>
                  <a:lnTo>
                    <a:pt x="7798" y="9211"/>
                  </a:lnTo>
                  <a:lnTo>
                    <a:pt x="7423" y="9461"/>
                  </a:lnTo>
                  <a:lnTo>
                    <a:pt x="7008" y="9669"/>
                  </a:lnTo>
                  <a:lnTo>
                    <a:pt x="6571" y="9856"/>
                  </a:lnTo>
                  <a:lnTo>
                    <a:pt x="6114" y="10002"/>
                  </a:lnTo>
                  <a:lnTo>
                    <a:pt x="5635" y="10105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4305" y="10168"/>
                  </a:lnTo>
                  <a:lnTo>
                    <a:pt x="3889" y="10105"/>
                  </a:lnTo>
                  <a:lnTo>
                    <a:pt x="3494" y="10022"/>
                  </a:lnTo>
                  <a:lnTo>
                    <a:pt x="3099" y="9898"/>
                  </a:lnTo>
                  <a:lnTo>
                    <a:pt x="2724" y="9731"/>
                  </a:lnTo>
                  <a:lnTo>
                    <a:pt x="2350" y="9544"/>
                  </a:lnTo>
                  <a:lnTo>
                    <a:pt x="2017" y="9336"/>
                  </a:lnTo>
                  <a:lnTo>
                    <a:pt x="1685" y="9087"/>
                  </a:lnTo>
                  <a:lnTo>
                    <a:pt x="1394" y="8816"/>
                  </a:lnTo>
                  <a:lnTo>
                    <a:pt x="1123" y="8525"/>
                  </a:lnTo>
                  <a:lnTo>
                    <a:pt x="853" y="8213"/>
                  </a:lnTo>
                  <a:lnTo>
                    <a:pt x="645" y="7860"/>
                  </a:lnTo>
                  <a:lnTo>
                    <a:pt x="437" y="7506"/>
                  </a:lnTo>
                  <a:lnTo>
                    <a:pt x="292" y="7132"/>
                  </a:lnTo>
                  <a:lnTo>
                    <a:pt x="146" y="673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21" y="5947"/>
                  </a:lnTo>
                  <a:lnTo>
                    <a:pt x="0" y="55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13" name="Google Shape;6413;p39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fill="none" extrusionOk="0">
                  <a:moveTo>
                    <a:pt x="6446" y="0"/>
                  </a:moveTo>
                  <a:lnTo>
                    <a:pt x="6446" y="0"/>
                  </a:lnTo>
                  <a:lnTo>
                    <a:pt x="6134" y="0"/>
                  </a:ln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14" name="Google Shape;6414;p39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3972" y="2392"/>
                  </a:moveTo>
                  <a:lnTo>
                    <a:pt x="3993" y="2558"/>
                  </a:lnTo>
                  <a:lnTo>
                    <a:pt x="3993" y="2746"/>
                  </a:lnTo>
                  <a:lnTo>
                    <a:pt x="3972" y="2933"/>
                  </a:lnTo>
                  <a:lnTo>
                    <a:pt x="3930" y="3141"/>
                  </a:lnTo>
                  <a:lnTo>
                    <a:pt x="3889" y="3349"/>
                  </a:lnTo>
                  <a:lnTo>
                    <a:pt x="3806" y="3577"/>
                  </a:lnTo>
                  <a:lnTo>
                    <a:pt x="3639" y="4014"/>
                  </a:lnTo>
                  <a:lnTo>
                    <a:pt x="3431" y="4409"/>
                  </a:lnTo>
                  <a:lnTo>
                    <a:pt x="3307" y="4617"/>
                  </a:lnTo>
                  <a:lnTo>
                    <a:pt x="3182" y="4783"/>
                  </a:lnTo>
                  <a:lnTo>
                    <a:pt x="3057" y="4929"/>
                  </a:lnTo>
                  <a:lnTo>
                    <a:pt x="2912" y="5074"/>
                  </a:lnTo>
                  <a:lnTo>
                    <a:pt x="2787" y="5178"/>
                  </a:lnTo>
                  <a:lnTo>
                    <a:pt x="2662" y="5241"/>
                  </a:lnTo>
                  <a:lnTo>
                    <a:pt x="2475" y="5303"/>
                  </a:lnTo>
                  <a:lnTo>
                    <a:pt x="2309" y="5324"/>
                  </a:lnTo>
                  <a:lnTo>
                    <a:pt x="2163" y="5324"/>
                  </a:lnTo>
                  <a:lnTo>
                    <a:pt x="2018" y="5261"/>
                  </a:lnTo>
                  <a:lnTo>
                    <a:pt x="1893" y="5199"/>
                  </a:lnTo>
                  <a:lnTo>
                    <a:pt x="1789" y="5116"/>
                  </a:lnTo>
                  <a:lnTo>
                    <a:pt x="1706" y="4991"/>
                  </a:lnTo>
                  <a:lnTo>
                    <a:pt x="1643" y="4846"/>
                  </a:lnTo>
                  <a:lnTo>
                    <a:pt x="1602" y="4700"/>
                  </a:lnTo>
                  <a:lnTo>
                    <a:pt x="1581" y="4513"/>
                  </a:lnTo>
                  <a:lnTo>
                    <a:pt x="1602" y="4347"/>
                  </a:lnTo>
                  <a:lnTo>
                    <a:pt x="1643" y="4159"/>
                  </a:lnTo>
                  <a:lnTo>
                    <a:pt x="1726" y="3972"/>
                  </a:lnTo>
                  <a:lnTo>
                    <a:pt x="1810" y="3785"/>
                  </a:lnTo>
                  <a:lnTo>
                    <a:pt x="1934" y="3619"/>
                  </a:lnTo>
                  <a:lnTo>
                    <a:pt x="2059" y="3432"/>
                  </a:lnTo>
                  <a:lnTo>
                    <a:pt x="2205" y="3265"/>
                  </a:lnTo>
                  <a:lnTo>
                    <a:pt x="2371" y="3099"/>
                  </a:lnTo>
                  <a:lnTo>
                    <a:pt x="2537" y="2953"/>
                  </a:lnTo>
                  <a:lnTo>
                    <a:pt x="2724" y="2829"/>
                  </a:lnTo>
                  <a:lnTo>
                    <a:pt x="2912" y="2704"/>
                  </a:lnTo>
                  <a:lnTo>
                    <a:pt x="3099" y="2600"/>
                  </a:lnTo>
                  <a:lnTo>
                    <a:pt x="3307" y="2517"/>
                  </a:lnTo>
                  <a:lnTo>
                    <a:pt x="3494" y="2454"/>
                  </a:lnTo>
                  <a:lnTo>
                    <a:pt x="3702" y="2413"/>
                  </a:lnTo>
                  <a:lnTo>
                    <a:pt x="3889" y="2392"/>
                  </a:lnTo>
                  <a:close/>
                  <a:moveTo>
                    <a:pt x="4741" y="1"/>
                  </a:move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15" name="Google Shape;6415;p39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729" y="2932"/>
                  </a:moveTo>
                  <a:lnTo>
                    <a:pt x="729" y="2932"/>
                  </a:lnTo>
                  <a:lnTo>
                    <a:pt x="583" y="2932"/>
                  </a:lnTo>
                  <a:lnTo>
                    <a:pt x="438" y="2869"/>
                  </a:lnTo>
                  <a:lnTo>
                    <a:pt x="313" y="2807"/>
                  </a:lnTo>
                  <a:lnTo>
                    <a:pt x="209" y="2724"/>
                  </a:lnTo>
                  <a:lnTo>
                    <a:pt x="126" y="2599"/>
                  </a:lnTo>
                  <a:lnTo>
                    <a:pt x="63" y="2454"/>
                  </a:lnTo>
                  <a:lnTo>
                    <a:pt x="22" y="2308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1955"/>
                  </a:lnTo>
                  <a:lnTo>
                    <a:pt x="63" y="1767"/>
                  </a:lnTo>
                  <a:lnTo>
                    <a:pt x="146" y="1580"/>
                  </a:lnTo>
                  <a:lnTo>
                    <a:pt x="230" y="1393"/>
                  </a:lnTo>
                  <a:lnTo>
                    <a:pt x="354" y="1227"/>
                  </a:lnTo>
                  <a:lnTo>
                    <a:pt x="479" y="1040"/>
                  </a:lnTo>
                  <a:lnTo>
                    <a:pt x="625" y="873"/>
                  </a:lnTo>
                  <a:lnTo>
                    <a:pt x="791" y="707"/>
                  </a:lnTo>
                  <a:lnTo>
                    <a:pt x="957" y="561"/>
                  </a:lnTo>
                  <a:lnTo>
                    <a:pt x="1144" y="437"/>
                  </a:lnTo>
                  <a:lnTo>
                    <a:pt x="1332" y="312"/>
                  </a:lnTo>
                  <a:lnTo>
                    <a:pt x="1519" y="208"/>
                  </a:lnTo>
                  <a:lnTo>
                    <a:pt x="1727" y="125"/>
                  </a:lnTo>
                  <a:lnTo>
                    <a:pt x="1914" y="62"/>
                  </a:lnTo>
                  <a:lnTo>
                    <a:pt x="2122" y="21"/>
                  </a:lnTo>
                  <a:lnTo>
                    <a:pt x="2309" y="0"/>
                  </a:lnTo>
                  <a:lnTo>
                    <a:pt x="2309" y="0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413" y="166"/>
                  </a:lnTo>
                  <a:lnTo>
                    <a:pt x="2413" y="354"/>
                  </a:lnTo>
                  <a:lnTo>
                    <a:pt x="2392" y="541"/>
                  </a:lnTo>
                  <a:lnTo>
                    <a:pt x="2350" y="749"/>
                  </a:lnTo>
                  <a:lnTo>
                    <a:pt x="2309" y="957"/>
                  </a:lnTo>
                  <a:lnTo>
                    <a:pt x="2226" y="1185"/>
                  </a:lnTo>
                  <a:lnTo>
                    <a:pt x="2059" y="1622"/>
                  </a:lnTo>
                  <a:lnTo>
                    <a:pt x="1851" y="2017"/>
                  </a:lnTo>
                  <a:lnTo>
                    <a:pt x="1727" y="2225"/>
                  </a:lnTo>
                  <a:lnTo>
                    <a:pt x="1602" y="2391"/>
                  </a:lnTo>
                  <a:lnTo>
                    <a:pt x="1477" y="2537"/>
                  </a:lnTo>
                  <a:lnTo>
                    <a:pt x="1332" y="2682"/>
                  </a:lnTo>
                  <a:lnTo>
                    <a:pt x="1207" y="2786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895" y="2911"/>
                  </a:lnTo>
                  <a:lnTo>
                    <a:pt x="729" y="293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16" name="Google Shape;6416;p39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4741" y="1"/>
                  </a:moveTo>
                  <a:lnTo>
                    <a:pt x="4741" y="1"/>
                  </a:ln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47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17" name="Google Shape;6417;p39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extrusionOk="0">
                  <a:moveTo>
                    <a:pt x="3119" y="2183"/>
                  </a:moveTo>
                  <a:lnTo>
                    <a:pt x="3348" y="2204"/>
                  </a:lnTo>
                  <a:lnTo>
                    <a:pt x="3452" y="2225"/>
                  </a:lnTo>
                  <a:lnTo>
                    <a:pt x="3556" y="2267"/>
                  </a:lnTo>
                  <a:lnTo>
                    <a:pt x="3514" y="2620"/>
                  </a:lnTo>
                  <a:lnTo>
                    <a:pt x="3473" y="2974"/>
                  </a:lnTo>
                  <a:lnTo>
                    <a:pt x="3390" y="3327"/>
                  </a:lnTo>
                  <a:lnTo>
                    <a:pt x="3265" y="3639"/>
                  </a:lnTo>
                  <a:lnTo>
                    <a:pt x="3119" y="3951"/>
                  </a:lnTo>
                  <a:lnTo>
                    <a:pt x="2953" y="4263"/>
                  </a:lnTo>
                  <a:lnTo>
                    <a:pt x="2766" y="4554"/>
                  </a:lnTo>
                  <a:lnTo>
                    <a:pt x="2537" y="4824"/>
                  </a:lnTo>
                  <a:lnTo>
                    <a:pt x="2392" y="4970"/>
                  </a:lnTo>
                  <a:lnTo>
                    <a:pt x="2246" y="5053"/>
                  </a:lnTo>
                  <a:lnTo>
                    <a:pt x="2080" y="5115"/>
                  </a:lnTo>
                  <a:lnTo>
                    <a:pt x="1893" y="5136"/>
                  </a:lnTo>
                  <a:lnTo>
                    <a:pt x="1726" y="5115"/>
                  </a:lnTo>
                  <a:lnTo>
                    <a:pt x="1581" y="5074"/>
                  </a:lnTo>
                  <a:lnTo>
                    <a:pt x="1435" y="5032"/>
                  </a:lnTo>
                  <a:lnTo>
                    <a:pt x="1331" y="4949"/>
                  </a:lnTo>
                  <a:lnTo>
                    <a:pt x="1227" y="4866"/>
                  </a:lnTo>
                  <a:lnTo>
                    <a:pt x="1144" y="4762"/>
                  </a:lnTo>
                  <a:lnTo>
                    <a:pt x="1082" y="4658"/>
                  </a:lnTo>
                  <a:lnTo>
                    <a:pt x="1040" y="4533"/>
                  </a:lnTo>
                  <a:lnTo>
                    <a:pt x="1019" y="4408"/>
                  </a:lnTo>
                  <a:lnTo>
                    <a:pt x="999" y="4263"/>
                  </a:lnTo>
                  <a:lnTo>
                    <a:pt x="1019" y="4076"/>
                  </a:lnTo>
                  <a:lnTo>
                    <a:pt x="1040" y="3868"/>
                  </a:lnTo>
                  <a:lnTo>
                    <a:pt x="1102" y="3680"/>
                  </a:lnTo>
                  <a:lnTo>
                    <a:pt x="1186" y="3493"/>
                  </a:lnTo>
                  <a:lnTo>
                    <a:pt x="1290" y="3306"/>
                  </a:lnTo>
                  <a:lnTo>
                    <a:pt x="1414" y="3140"/>
                  </a:lnTo>
                  <a:lnTo>
                    <a:pt x="1539" y="2974"/>
                  </a:lnTo>
                  <a:lnTo>
                    <a:pt x="1705" y="2828"/>
                  </a:lnTo>
                  <a:lnTo>
                    <a:pt x="1851" y="2682"/>
                  </a:lnTo>
                  <a:lnTo>
                    <a:pt x="2017" y="2558"/>
                  </a:lnTo>
                  <a:lnTo>
                    <a:pt x="2205" y="2454"/>
                  </a:lnTo>
                  <a:lnTo>
                    <a:pt x="2392" y="2350"/>
                  </a:lnTo>
                  <a:lnTo>
                    <a:pt x="2558" y="2287"/>
                  </a:lnTo>
                  <a:lnTo>
                    <a:pt x="2745" y="2225"/>
                  </a:lnTo>
                  <a:lnTo>
                    <a:pt x="2932" y="2183"/>
                  </a:lnTo>
                  <a:close/>
                  <a:moveTo>
                    <a:pt x="4700" y="0"/>
                  </a:move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18" name="Google Shape;6418;p39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895" y="2953"/>
                  </a:moveTo>
                  <a:lnTo>
                    <a:pt x="895" y="2953"/>
                  </a:lnTo>
                  <a:lnTo>
                    <a:pt x="728" y="2932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437" y="2849"/>
                  </a:lnTo>
                  <a:lnTo>
                    <a:pt x="333" y="2766"/>
                  </a:lnTo>
                  <a:lnTo>
                    <a:pt x="229" y="2683"/>
                  </a:lnTo>
                  <a:lnTo>
                    <a:pt x="146" y="2579"/>
                  </a:lnTo>
                  <a:lnTo>
                    <a:pt x="84" y="2475"/>
                  </a:lnTo>
                  <a:lnTo>
                    <a:pt x="42" y="2350"/>
                  </a:lnTo>
                  <a:lnTo>
                    <a:pt x="21" y="2225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1893"/>
                  </a:lnTo>
                  <a:lnTo>
                    <a:pt x="42" y="1685"/>
                  </a:lnTo>
                  <a:lnTo>
                    <a:pt x="104" y="1497"/>
                  </a:lnTo>
                  <a:lnTo>
                    <a:pt x="188" y="1310"/>
                  </a:lnTo>
                  <a:lnTo>
                    <a:pt x="292" y="1123"/>
                  </a:lnTo>
                  <a:lnTo>
                    <a:pt x="416" y="957"/>
                  </a:lnTo>
                  <a:lnTo>
                    <a:pt x="541" y="791"/>
                  </a:lnTo>
                  <a:lnTo>
                    <a:pt x="707" y="645"/>
                  </a:lnTo>
                  <a:lnTo>
                    <a:pt x="853" y="499"/>
                  </a:lnTo>
                  <a:lnTo>
                    <a:pt x="1019" y="375"/>
                  </a:lnTo>
                  <a:lnTo>
                    <a:pt x="1207" y="271"/>
                  </a:lnTo>
                  <a:lnTo>
                    <a:pt x="1394" y="167"/>
                  </a:lnTo>
                  <a:lnTo>
                    <a:pt x="1560" y="104"/>
                  </a:lnTo>
                  <a:lnTo>
                    <a:pt x="1747" y="42"/>
                  </a:lnTo>
                  <a:lnTo>
                    <a:pt x="1934" y="0"/>
                  </a:lnTo>
                  <a:lnTo>
                    <a:pt x="2121" y="0"/>
                  </a:lnTo>
                  <a:lnTo>
                    <a:pt x="2121" y="0"/>
                  </a:lnTo>
                  <a:lnTo>
                    <a:pt x="2350" y="21"/>
                  </a:lnTo>
                  <a:lnTo>
                    <a:pt x="2454" y="42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516" y="437"/>
                  </a:lnTo>
                  <a:lnTo>
                    <a:pt x="2475" y="791"/>
                  </a:lnTo>
                  <a:lnTo>
                    <a:pt x="2392" y="1144"/>
                  </a:lnTo>
                  <a:lnTo>
                    <a:pt x="2267" y="1456"/>
                  </a:lnTo>
                  <a:lnTo>
                    <a:pt x="2121" y="1768"/>
                  </a:lnTo>
                  <a:lnTo>
                    <a:pt x="1955" y="2080"/>
                  </a:lnTo>
                  <a:lnTo>
                    <a:pt x="1768" y="2371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394" y="2787"/>
                  </a:lnTo>
                  <a:lnTo>
                    <a:pt x="1248" y="2870"/>
                  </a:lnTo>
                  <a:lnTo>
                    <a:pt x="1082" y="2932"/>
                  </a:lnTo>
                  <a:lnTo>
                    <a:pt x="895" y="29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19" name="Google Shape;6419;p39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4700" y="0"/>
                  </a:moveTo>
                  <a:lnTo>
                    <a:pt x="4700" y="0"/>
                  </a:ln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20" name="Google Shape;6420;p39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extrusionOk="0">
                  <a:moveTo>
                    <a:pt x="5365" y="0"/>
                  </a:moveTo>
                  <a:lnTo>
                    <a:pt x="3847" y="21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21" name="Google Shape;6421;p39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5365" y="0"/>
                  </a:moveTo>
                  <a:lnTo>
                    <a:pt x="5365" y="0"/>
                  </a:lnTo>
                  <a:lnTo>
                    <a:pt x="3847" y="21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1872" y="2371"/>
                  </a:lnTo>
                  <a:lnTo>
                    <a:pt x="1872" y="2371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22" name="Google Shape;6422;p39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extrusionOk="0">
                  <a:moveTo>
                    <a:pt x="1934" y="0"/>
                  </a:move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23" name="Google Shape;6423;p39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2121" y="0"/>
                  </a:moveTo>
                  <a:lnTo>
                    <a:pt x="2121" y="0"/>
                  </a:lnTo>
                  <a:lnTo>
                    <a:pt x="1934" y="0"/>
                  </a:ln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24" name="Google Shape;6424;p39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extrusionOk="0">
                  <a:moveTo>
                    <a:pt x="2309" y="0"/>
                  </a:move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25" name="Google Shape;6425;p39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2309" y="0"/>
                  </a:moveTo>
                  <a:lnTo>
                    <a:pt x="2309" y="0"/>
                  </a:ln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3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26" name="Google Shape;6426;p39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extrusionOk="0">
                  <a:moveTo>
                    <a:pt x="687" y="1"/>
                  </a:move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27" name="Google Shape;6427;p39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978" y="1"/>
                  </a:moveTo>
                  <a:lnTo>
                    <a:pt x="978" y="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lnTo>
                    <a:pt x="9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28" name="Google Shape;6428;p39"/>
            <p:cNvSpPr/>
            <p:nvPr/>
          </p:nvSpPr>
          <p:spPr>
            <a:xfrm>
              <a:off x="5346188" y="4326500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507" y="0"/>
                  </a:moveTo>
                  <a:lnTo>
                    <a:pt x="18091" y="21"/>
                  </a:lnTo>
                  <a:lnTo>
                    <a:pt x="17696" y="63"/>
                  </a:lnTo>
                  <a:lnTo>
                    <a:pt x="16469" y="187"/>
                  </a:lnTo>
                  <a:lnTo>
                    <a:pt x="15263" y="312"/>
                  </a:lnTo>
                  <a:lnTo>
                    <a:pt x="14057" y="395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8" y="603"/>
                  </a:lnTo>
                  <a:lnTo>
                    <a:pt x="6447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8" y="790"/>
                  </a:lnTo>
                  <a:lnTo>
                    <a:pt x="2434" y="873"/>
                  </a:lnTo>
                  <a:lnTo>
                    <a:pt x="2122" y="915"/>
                  </a:lnTo>
                  <a:lnTo>
                    <a:pt x="1810" y="977"/>
                  </a:lnTo>
                  <a:lnTo>
                    <a:pt x="1477" y="1081"/>
                  </a:lnTo>
                  <a:lnTo>
                    <a:pt x="1165" y="1206"/>
                  </a:lnTo>
                  <a:lnTo>
                    <a:pt x="1041" y="1289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8"/>
                  </a:lnTo>
                  <a:lnTo>
                    <a:pt x="438" y="1913"/>
                  </a:lnTo>
                  <a:lnTo>
                    <a:pt x="354" y="2059"/>
                  </a:lnTo>
                  <a:lnTo>
                    <a:pt x="313" y="2204"/>
                  </a:lnTo>
                  <a:lnTo>
                    <a:pt x="271" y="2371"/>
                  </a:lnTo>
                  <a:lnTo>
                    <a:pt x="230" y="2558"/>
                  </a:lnTo>
                  <a:lnTo>
                    <a:pt x="209" y="2724"/>
                  </a:lnTo>
                  <a:lnTo>
                    <a:pt x="188" y="3015"/>
                  </a:lnTo>
                  <a:lnTo>
                    <a:pt x="147" y="3306"/>
                  </a:lnTo>
                  <a:lnTo>
                    <a:pt x="84" y="3597"/>
                  </a:lnTo>
                  <a:lnTo>
                    <a:pt x="63" y="3888"/>
                  </a:lnTo>
                  <a:lnTo>
                    <a:pt x="22" y="5053"/>
                  </a:lnTo>
                  <a:lnTo>
                    <a:pt x="1" y="5635"/>
                  </a:lnTo>
                  <a:lnTo>
                    <a:pt x="22" y="6217"/>
                  </a:lnTo>
                  <a:lnTo>
                    <a:pt x="43" y="6779"/>
                  </a:lnTo>
                  <a:lnTo>
                    <a:pt x="84" y="7361"/>
                  </a:lnTo>
                  <a:lnTo>
                    <a:pt x="147" y="7943"/>
                  </a:lnTo>
                  <a:lnTo>
                    <a:pt x="250" y="8525"/>
                  </a:lnTo>
                  <a:lnTo>
                    <a:pt x="313" y="8733"/>
                  </a:lnTo>
                  <a:lnTo>
                    <a:pt x="396" y="8920"/>
                  </a:lnTo>
                  <a:lnTo>
                    <a:pt x="500" y="9087"/>
                  </a:lnTo>
                  <a:lnTo>
                    <a:pt x="604" y="9211"/>
                  </a:lnTo>
                  <a:lnTo>
                    <a:pt x="750" y="9295"/>
                  </a:lnTo>
                  <a:lnTo>
                    <a:pt x="937" y="9378"/>
                  </a:lnTo>
                  <a:lnTo>
                    <a:pt x="1124" y="9419"/>
                  </a:lnTo>
                  <a:lnTo>
                    <a:pt x="1332" y="9440"/>
                  </a:lnTo>
                  <a:lnTo>
                    <a:pt x="2351" y="9482"/>
                  </a:lnTo>
                  <a:lnTo>
                    <a:pt x="2829" y="9502"/>
                  </a:lnTo>
                  <a:lnTo>
                    <a:pt x="3328" y="9502"/>
                  </a:lnTo>
                  <a:lnTo>
                    <a:pt x="5137" y="9482"/>
                  </a:lnTo>
                  <a:lnTo>
                    <a:pt x="6946" y="9399"/>
                  </a:lnTo>
                  <a:lnTo>
                    <a:pt x="10564" y="9232"/>
                  </a:lnTo>
                  <a:lnTo>
                    <a:pt x="14161" y="9066"/>
                  </a:lnTo>
                  <a:lnTo>
                    <a:pt x="15970" y="9003"/>
                  </a:lnTo>
                  <a:lnTo>
                    <a:pt x="17779" y="8962"/>
                  </a:lnTo>
                  <a:lnTo>
                    <a:pt x="26657" y="8962"/>
                  </a:lnTo>
                  <a:lnTo>
                    <a:pt x="27198" y="8941"/>
                  </a:lnTo>
                  <a:lnTo>
                    <a:pt x="27739" y="8920"/>
                  </a:lnTo>
                  <a:lnTo>
                    <a:pt x="28820" y="8837"/>
                  </a:lnTo>
                  <a:lnTo>
                    <a:pt x="29901" y="8733"/>
                  </a:lnTo>
                  <a:lnTo>
                    <a:pt x="30982" y="8567"/>
                  </a:lnTo>
                  <a:lnTo>
                    <a:pt x="31253" y="8504"/>
                  </a:lnTo>
                  <a:lnTo>
                    <a:pt x="31502" y="8442"/>
                  </a:lnTo>
                  <a:lnTo>
                    <a:pt x="31731" y="8338"/>
                  </a:lnTo>
                  <a:lnTo>
                    <a:pt x="31939" y="8213"/>
                  </a:lnTo>
                  <a:lnTo>
                    <a:pt x="32126" y="8047"/>
                  </a:lnTo>
                  <a:lnTo>
                    <a:pt x="32209" y="7943"/>
                  </a:lnTo>
                  <a:lnTo>
                    <a:pt x="32292" y="7839"/>
                  </a:lnTo>
                  <a:lnTo>
                    <a:pt x="32355" y="7714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8"/>
                  </a:lnTo>
                  <a:lnTo>
                    <a:pt x="32604" y="6633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8"/>
                  </a:lnTo>
                  <a:lnTo>
                    <a:pt x="32958" y="3202"/>
                  </a:lnTo>
                  <a:lnTo>
                    <a:pt x="33020" y="1830"/>
                  </a:lnTo>
                  <a:lnTo>
                    <a:pt x="32999" y="1476"/>
                  </a:lnTo>
                  <a:lnTo>
                    <a:pt x="32978" y="1331"/>
                  </a:lnTo>
                  <a:lnTo>
                    <a:pt x="32958" y="1185"/>
                  </a:lnTo>
                  <a:lnTo>
                    <a:pt x="32916" y="1061"/>
                  </a:lnTo>
                  <a:lnTo>
                    <a:pt x="32854" y="957"/>
                  </a:lnTo>
                  <a:lnTo>
                    <a:pt x="32791" y="853"/>
                  </a:lnTo>
                  <a:lnTo>
                    <a:pt x="32708" y="749"/>
                  </a:lnTo>
                  <a:lnTo>
                    <a:pt x="32625" y="666"/>
                  </a:lnTo>
                  <a:lnTo>
                    <a:pt x="32521" y="603"/>
                  </a:lnTo>
                  <a:lnTo>
                    <a:pt x="32417" y="541"/>
                  </a:lnTo>
                  <a:lnTo>
                    <a:pt x="32292" y="478"/>
                  </a:lnTo>
                  <a:lnTo>
                    <a:pt x="32001" y="395"/>
                  </a:lnTo>
                  <a:lnTo>
                    <a:pt x="31648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3"/>
                  </a:lnTo>
                  <a:lnTo>
                    <a:pt x="20191" y="42"/>
                  </a:lnTo>
                  <a:lnTo>
                    <a:pt x="193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29" name="Google Shape;6429;p39"/>
            <p:cNvSpPr/>
            <p:nvPr/>
          </p:nvSpPr>
          <p:spPr>
            <a:xfrm>
              <a:off x="5313963" y="4304150"/>
              <a:ext cx="897750" cy="323850"/>
            </a:xfrm>
            <a:custGeom>
              <a:avLst/>
              <a:gdLst/>
              <a:ahLst/>
              <a:cxnLst/>
              <a:rect l="l" t="t" r="r" b="b"/>
              <a:pathLst>
                <a:path w="35910" h="12954" extrusionOk="0">
                  <a:moveTo>
                    <a:pt x="20648" y="894"/>
                  </a:moveTo>
                  <a:lnTo>
                    <a:pt x="21480" y="936"/>
                  </a:lnTo>
                  <a:lnTo>
                    <a:pt x="22311" y="977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7" y="1227"/>
                  </a:lnTo>
                  <a:lnTo>
                    <a:pt x="33290" y="1289"/>
                  </a:lnTo>
                  <a:lnTo>
                    <a:pt x="33581" y="1372"/>
                  </a:lnTo>
                  <a:lnTo>
                    <a:pt x="33706" y="1435"/>
                  </a:lnTo>
                  <a:lnTo>
                    <a:pt x="33810" y="1497"/>
                  </a:lnTo>
                  <a:lnTo>
                    <a:pt x="33914" y="1560"/>
                  </a:lnTo>
                  <a:lnTo>
                    <a:pt x="33997" y="1643"/>
                  </a:lnTo>
                  <a:lnTo>
                    <a:pt x="34080" y="1747"/>
                  </a:lnTo>
                  <a:lnTo>
                    <a:pt x="34143" y="1851"/>
                  </a:lnTo>
                  <a:lnTo>
                    <a:pt x="34205" y="1955"/>
                  </a:lnTo>
                  <a:lnTo>
                    <a:pt x="34247" y="2079"/>
                  </a:lnTo>
                  <a:lnTo>
                    <a:pt x="34267" y="2225"/>
                  </a:lnTo>
                  <a:lnTo>
                    <a:pt x="34288" y="2370"/>
                  </a:lnTo>
                  <a:lnTo>
                    <a:pt x="34309" y="2724"/>
                  </a:lnTo>
                  <a:lnTo>
                    <a:pt x="34247" y="4096"/>
                  </a:lnTo>
                  <a:lnTo>
                    <a:pt x="34205" y="4782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7"/>
                  </a:lnTo>
                  <a:lnTo>
                    <a:pt x="33768" y="8192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4" y="8608"/>
                  </a:lnTo>
                  <a:lnTo>
                    <a:pt x="33581" y="8733"/>
                  </a:lnTo>
                  <a:lnTo>
                    <a:pt x="33498" y="8837"/>
                  </a:lnTo>
                  <a:lnTo>
                    <a:pt x="33415" y="8941"/>
                  </a:lnTo>
                  <a:lnTo>
                    <a:pt x="33228" y="9107"/>
                  </a:lnTo>
                  <a:lnTo>
                    <a:pt x="33020" y="9232"/>
                  </a:lnTo>
                  <a:lnTo>
                    <a:pt x="32791" y="9336"/>
                  </a:lnTo>
                  <a:lnTo>
                    <a:pt x="32542" y="9398"/>
                  </a:lnTo>
                  <a:lnTo>
                    <a:pt x="32271" y="9461"/>
                  </a:lnTo>
                  <a:lnTo>
                    <a:pt x="31190" y="9627"/>
                  </a:lnTo>
                  <a:lnTo>
                    <a:pt x="30109" y="9731"/>
                  </a:lnTo>
                  <a:lnTo>
                    <a:pt x="29028" y="9814"/>
                  </a:lnTo>
                  <a:lnTo>
                    <a:pt x="28487" y="9835"/>
                  </a:lnTo>
                  <a:lnTo>
                    <a:pt x="27946" y="9856"/>
                  </a:lnTo>
                  <a:lnTo>
                    <a:pt x="19068" y="9856"/>
                  </a:lnTo>
                  <a:lnTo>
                    <a:pt x="17259" y="9897"/>
                  </a:lnTo>
                  <a:lnTo>
                    <a:pt x="15450" y="9960"/>
                  </a:lnTo>
                  <a:lnTo>
                    <a:pt x="11853" y="10126"/>
                  </a:lnTo>
                  <a:lnTo>
                    <a:pt x="8235" y="10293"/>
                  </a:lnTo>
                  <a:lnTo>
                    <a:pt x="6426" y="10376"/>
                  </a:lnTo>
                  <a:lnTo>
                    <a:pt x="4617" y="10396"/>
                  </a:lnTo>
                  <a:lnTo>
                    <a:pt x="4118" y="10396"/>
                  </a:lnTo>
                  <a:lnTo>
                    <a:pt x="3640" y="10376"/>
                  </a:lnTo>
                  <a:lnTo>
                    <a:pt x="2621" y="10334"/>
                  </a:lnTo>
                  <a:lnTo>
                    <a:pt x="2413" y="10313"/>
                  </a:lnTo>
                  <a:lnTo>
                    <a:pt x="2226" y="10272"/>
                  </a:lnTo>
                  <a:lnTo>
                    <a:pt x="2039" y="10189"/>
                  </a:lnTo>
                  <a:lnTo>
                    <a:pt x="1893" y="10105"/>
                  </a:lnTo>
                  <a:lnTo>
                    <a:pt x="1789" y="9981"/>
                  </a:lnTo>
                  <a:lnTo>
                    <a:pt x="1685" y="9814"/>
                  </a:lnTo>
                  <a:lnTo>
                    <a:pt x="1602" y="9627"/>
                  </a:lnTo>
                  <a:lnTo>
                    <a:pt x="1539" y="9419"/>
                  </a:lnTo>
                  <a:lnTo>
                    <a:pt x="1436" y="8837"/>
                  </a:lnTo>
                  <a:lnTo>
                    <a:pt x="1373" y="8255"/>
                  </a:lnTo>
                  <a:lnTo>
                    <a:pt x="1332" y="7673"/>
                  </a:lnTo>
                  <a:lnTo>
                    <a:pt x="1311" y="7111"/>
                  </a:lnTo>
                  <a:lnTo>
                    <a:pt x="1290" y="6529"/>
                  </a:lnTo>
                  <a:lnTo>
                    <a:pt x="1311" y="5947"/>
                  </a:lnTo>
                  <a:lnTo>
                    <a:pt x="1352" y="4782"/>
                  </a:lnTo>
                  <a:lnTo>
                    <a:pt x="1373" y="4491"/>
                  </a:lnTo>
                  <a:lnTo>
                    <a:pt x="1436" y="4200"/>
                  </a:lnTo>
                  <a:lnTo>
                    <a:pt x="1477" y="3909"/>
                  </a:lnTo>
                  <a:lnTo>
                    <a:pt x="1498" y="3618"/>
                  </a:lnTo>
                  <a:lnTo>
                    <a:pt x="1519" y="3452"/>
                  </a:lnTo>
                  <a:lnTo>
                    <a:pt x="1560" y="3265"/>
                  </a:lnTo>
                  <a:lnTo>
                    <a:pt x="1602" y="3098"/>
                  </a:lnTo>
                  <a:lnTo>
                    <a:pt x="1643" y="2953"/>
                  </a:lnTo>
                  <a:lnTo>
                    <a:pt x="1727" y="2807"/>
                  </a:lnTo>
                  <a:lnTo>
                    <a:pt x="1789" y="2682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30" y="2183"/>
                  </a:lnTo>
                  <a:lnTo>
                    <a:pt x="2454" y="2100"/>
                  </a:lnTo>
                  <a:lnTo>
                    <a:pt x="2766" y="1975"/>
                  </a:lnTo>
                  <a:lnTo>
                    <a:pt x="3099" y="1871"/>
                  </a:lnTo>
                  <a:lnTo>
                    <a:pt x="3411" y="1809"/>
                  </a:lnTo>
                  <a:lnTo>
                    <a:pt x="3723" y="1767"/>
                  </a:lnTo>
                  <a:lnTo>
                    <a:pt x="4347" y="1684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6" y="1560"/>
                  </a:lnTo>
                  <a:lnTo>
                    <a:pt x="9857" y="1497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89"/>
                  </a:lnTo>
                  <a:lnTo>
                    <a:pt x="16552" y="1206"/>
                  </a:lnTo>
                  <a:lnTo>
                    <a:pt x="17758" y="1081"/>
                  </a:lnTo>
                  <a:lnTo>
                    <a:pt x="18985" y="957"/>
                  </a:lnTo>
                  <a:lnTo>
                    <a:pt x="19380" y="915"/>
                  </a:lnTo>
                  <a:lnTo>
                    <a:pt x="19796" y="894"/>
                  </a:lnTo>
                  <a:close/>
                  <a:moveTo>
                    <a:pt x="22540" y="0"/>
                  </a:moveTo>
                  <a:lnTo>
                    <a:pt x="19712" y="21"/>
                  </a:lnTo>
                  <a:lnTo>
                    <a:pt x="16760" y="62"/>
                  </a:lnTo>
                  <a:lnTo>
                    <a:pt x="13807" y="146"/>
                  </a:lnTo>
                  <a:lnTo>
                    <a:pt x="12331" y="187"/>
                  </a:lnTo>
                  <a:lnTo>
                    <a:pt x="10855" y="270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30" y="561"/>
                  </a:lnTo>
                  <a:lnTo>
                    <a:pt x="5844" y="624"/>
                  </a:lnTo>
                  <a:lnTo>
                    <a:pt x="5137" y="707"/>
                  </a:lnTo>
                  <a:lnTo>
                    <a:pt x="4450" y="811"/>
                  </a:lnTo>
                  <a:lnTo>
                    <a:pt x="3764" y="915"/>
                  </a:lnTo>
                  <a:lnTo>
                    <a:pt x="3078" y="1081"/>
                  </a:lnTo>
                  <a:lnTo>
                    <a:pt x="2413" y="1268"/>
                  </a:lnTo>
                  <a:lnTo>
                    <a:pt x="2018" y="1414"/>
                  </a:lnTo>
                  <a:lnTo>
                    <a:pt x="1664" y="1580"/>
                  </a:lnTo>
                  <a:lnTo>
                    <a:pt x="1519" y="1684"/>
                  </a:lnTo>
                  <a:lnTo>
                    <a:pt x="1352" y="1809"/>
                  </a:lnTo>
                  <a:lnTo>
                    <a:pt x="1228" y="1913"/>
                  </a:lnTo>
                  <a:lnTo>
                    <a:pt x="1082" y="2059"/>
                  </a:lnTo>
                  <a:lnTo>
                    <a:pt x="957" y="2183"/>
                  </a:lnTo>
                  <a:lnTo>
                    <a:pt x="853" y="2329"/>
                  </a:lnTo>
                  <a:lnTo>
                    <a:pt x="749" y="2495"/>
                  </a:lnTo>
                  <a:lnTo>
                    <a:pt x="666" y="2662"/>
                  </a:lnTo>
                  <a:lnTo>
                    <a:pt x="500" y="3015"/>
                  </a:lnTo>
                  <a:lnTo>
                    <a:pt x="375" y="3410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6" y="4699"/>
                  </a:lnTo>
                  <a:lnTo>
                    <a:pt x="84" y="5115"/>
                  </a:lnTo>
                  <a:lnTo>
                    <a:pt x="42" y="5552"/>
                  </a:lnTo>
                  <a:lnTo>
                    <a:pt x="22" y="5968"/>
                  </a:lnTo>
                  <a:lnTo>
                    <a:pt x="1" y="6404"/>
                  </a:lnTo>
                  <a:lnTo>
                    <a:pt x="1" y="6820"/>
                  </a:lnTo>
                  <a:lnTo>
                    <a:pt x="42" y="7673"/>
                  </a:lnTo>
                  <a:lnTo>
                    <a:pt x="146" y="8525"/>
                  </a:lnTo>
                  <a:lnTo>
                    <a:pt x="250" y="9378"/>
                  </a:lnTo>
                  <a:lnTo>
                    <a:pt x="417" y="10230"/>
                  </a:lnTo>
                  <a:lnTo>
                    <a:pt x="479" y="10500"/>
                  </a:lnTo>
                  <a:lnTo>
                    <a:pt x="562" y="10771"/>
                  </a:lnTo>
                  <a:lnTo>
                    <a:pt x="645" y="10999"/>
                  </a:lnTo>
                  <a:lnTo>
                    <a:pt x="770" y="11228"/>
                  </a:lnTo>
                  <a:lnTo>
                    <a:pt x="895" y="11436"/>
                  </a:lnTo>
                  <a:lnTo>
                    <a:pt x="1040" y="11644"/>
                  </a:lnTo>
                  <a:lnTo>
                    <a:pt x="1207" y="11810"/>
                  </a:lnTo>
                  <a:lnTo>
                    <a:pt x="1394" y="11977"/>
                  </a:lnTo>
                  <a:lnTo>
                    <a:pt x="1581" y="12122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6" y="12476"/>
                  </a:lnTo>
                  <a:lnTo>
                    <a:pt x="2475" y="12580"/>
                  </a:lnTo>
                  <a:lnTo>
                    <a:pt x="2725" y="12642"/>
                  </a:lnTo>
                  <a:lnTo>
                    <a:pt x="2995" y="12704"/>
                  </a:lnTo>
                  <a:lnTo>
                    <a:pt x="3286" y="12767"/>
                  </a:lnTo>
                  <a:lnTo>
                    <a:pt x="3847" y="12829"/>
                  </a:lnTo>
                  <a:lnTo>
                    <a:pt x="4409" y="12892"/>
                  </a:lnTo>
                  <a:lnTo>
                    <a:pt x="4991" y="12933"/>
                  </a:lnTo>
                  <a:lnTo>
                    <a:pt x="5552" y="12954"/>
                  </a:lnTo>
                  <a:lnTo>
                    <a:pt x="6135" y="12954"/>
                  </a:lnTo>
                  <a:lnTo>
                    <a:pt x="6717" y="12933"/>
                  </a:lnTo>
                  <a:lnTo>
                    <a:pt x="7278" y="12912"/>
                  </a:lnTo>
                  <a:lnTo>
                    <a:pt x="7860" y="12850"/>
                  </a:lnTo>
                  <a:lnTo>
                    <a:pt x="9441" y="12704"/>
                  </a:lnTo>
                  <a:lnTo>
                    <a:pt x="11000" y="12580"/>
                  </a:lnTo>
                  <a:lnTo>
                    <a:pt x="12580" y="12455"/>
                  </a:lnTo>
                  <a:lnTo>
                    <a:pt x="14140" y="12351"/>
                  </a:lnTo>
                  <a:lnTo>
                    <a:pt x="15679" y="12289"/>
                  </a:lnTo>
                  <a:lnTo>
                    <a:pt x="17217" y="12247"/>
                  </a:lnTo>
                  <a:lnTo>
                    <a:pt x="18714" y="12247"/>
                  </a:lnTo>
                  <a:lnTo>
                    <a:pt x="20211" y="12289"/>
                  </a:lnTo>
                  <a:lnTo>
                    <a:pt x="22748" y="12226"/>
                  </a:lnTo>
                  <a:lnTo>
                    <a:pt x="25181" y="12122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4"/>
                  </a:lnTo>
                  <a:lnTo>
                    <a:pt x="29922" y="11810"/>
                  </a:lnTo>
                  <a:lnTo>
                    <a:pt x="30878" y="11686"/>
                  </a:lnTo>
                  <a:lnTo>
                    <a:pt x="31855" y="11540"/>
                  </a:lnTo>
                  <a:lnTo>
                    <a:pt x="32833" y="11353"/>
                  </a:lnTo>
                  <a:lnTo>
                    <a:pt x="33789" y="11124"/>
                  </a:lnTo>
                  <a:lnTo>
                    <a:pt x="34080" y="11041"/>
                  </a:lnTo>
                  <a:lnTo>
                    <a:pt x="34350" y="10937"/>
                  </a:lnTo>
                  <a:lnTo>
                    <a:pt x="34600" y="10792"/>
                  </a:lnTo>
                  <a:lnTo>
                    <a:pt x="34808" y="10625"/>
                  </a:lnTo>
                  <a:lnTo>
                    <a:pt x="34974" y="10417"/>
                  </a:lnTo>
                  <a:lnTo>
                    <a:pt x="35120" y="10189"/>
                  </a:lnTo>
                  <a:lnTo>
                    <a:pt x="35245" y="9897"/>
                  </a:lnTo>
                  <a:lnTo>
                    <a:pt x="35328" y="9586"/>
                  </a:lnTo>
                  <a:lnTo>
                    <a:pt x="35515" y="8421"/>
                  </a:lnTo>
                  <a:lnTo>
                    <a:pt x="35681" y="7257"/>
                  </a:lnTo>
                  <a:lnTo>
                    <a:pt x="35806" y="6092"/>
                  </a:lnTo>
                  <a:lnTo>
                    <a:pt x="35868" y="5510"/>
                  </a:lnTo>
                  <a:lnTo>
                    <a:pt x="35889" y="4928"/>
                  </a:lnTo>
                  <a:lnTo>
                    <a:pt x="35910" y="4283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8" y="3348"/>
                  </a:lnTo>
                  <a:lnTo>
                    <a:pt x="35806" y="3036"/>
                  </a:lnTo>
                  <a:lnTo>
                    <a:pt x="35744" y="2724"/>
                  </a:lnTo>
                  <a:lnTo>
                    <a:pt x="35660" y="2412"/>
                  </a:lnTo>
                  <a:lnTo>
                    <a:pt x="35515" y="1996"/>
                  </a:lnTo>
                  <a:lnTo>
                    <a:pt x="35432" y="1809"/>
                  </a:lnTo>
                  <a:lnTo>
                    <a:pt x="35328" y="1622"/>
                  </a:lnTo>
                  <a:lnTo>
                    <a:pt x="35224" y="1456"/>
                  </a:lnTo>
                  <a:lnTo>
                    <a:pt x="35120" y="1289"/>
                  </a:lnTo>
                  <a:lnTo>
                    <a:pt x="34995" y="1123"/>
                  </a:lnTo>
                  <a:lnTo>
                    <a:pt x="34850" y="998"/>
                  </a:lnTo>
                  <a:lnTo>
                    <a:pt x="34704" y="853"/>
                  </a:lnTo>
                  <a:lnTo>
                    <a:pt x="34538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5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6"/>
                  </a:lnTo>
                  <a:lnTo>
                    <a:pt x="31606" y="104"/>
                  </a:lnTo>
                  <a:lnTo>
                    <a:pt x="31003" y="62"/>
                  </a:lnTo>
                  <a:lnTo>
                    <a:pt x="28196" y="21"/>
                  </a:lnTo>
                  <a:lnTo>
                    <a:pt x="253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30" name="Google Shape;6430;p39"/>
            <p:cNvSpPr/>
            <p:nvPr/>
          </p:nvSpPr>
          <p:spPr>
            <a:xfrm>
              <a:off x="5582713" y="4622800"/>
              <a:ext cx="317125" cy="315025"/>
            </a:xfrm>
            <a:custGeom>
              <a:avLst/>
              <a:gdLst/>
              <a:ahLst/>
              <a:cxnLst/>
              <a:rect l="l" t="t" r="r" b="b"/>
              <a:pathLst>
                <a:path w="12685" h="12601" extrusionOk="0">
                  <a:moveTo>
                    <a:pt x="5656" y="977"/>
                  </a:moveTo>
                  <a:lnTo>
                    <a:pt x="6218" y="998"/>
                  </a:lnTo>
                  <a:lnTo>
                    <a:pt x="6758" y="1081"/>
                  </a:lnTo>
                  <a:lnTo>
                    <a:pt x="7278" y="1185"/>
                  </a:lnTo>
                  <a:lnTo>
                    <a:pt x="7777" y="1352"/>
                  </a:lnTo>
                  <a:lnTo>
                    <a:pt x="8255" y="1560"/>
                  </a:lnTo>
                  <a:lnTo>
                    <a:pt x="8692" y="1788"/>
                  </a:lnTo>
                  <a:lnTo>
                    <a:pt x="9108" y="2079"/>
                  </a:lnTo>
                  <a:lnTo>
                    <a:pt x="9482" y="2370"/>
                  </a:lnTo>
                  <a:lnTo>
                    <a:pt x="9836" y="2724"/>
                  </a:lnTo>
                  <a:lnTo>
                    <a:pt x="10148" y="3098"/>
                  </a:lnTo>
                  <a:lnTo>
                    <a:pt x="10418" y="3493"/>
                  </a:lnTo>
                  <a:lnTo>
                    <a:pt x="10522" y="3680"/>
                  </a:lnTo>
                  <a:lnTo>
                    <a:pt x="10626" y="3909"/>
                  </a:lnTo>
                  <a:lnTo>
                    <a:pt x="10730" y="4117"/>
                  </a:lnTo>
                  <a:lnTo>
                    <a:pt x="10813" y="4346"/>
                  </a:lnTo>
                  <a:lnTo>
                    <a:pt x="10875" y="4575"/>
                  </a:lnTo>
                  <a:lnTo>
                    <a:pt x="10938" y="4803"/>
                  </a:lnTo>
                  <a:lnTo>
                    <a:pt x="10979" y="5053"/>
                  </a:lnTo>
                  <a:lnTo>
                    <a:pt x="11021" y="5281"/>
                  </a:lnTo>
                  <a:lnTo>
                    <a:pt x="11042" y="5531"/>
                  </a:lnTo>
                  <a:lnTo>
                    <a:pt x="11042" y="5780"/>
                  </a:lnTo>
                  <a:lnTo>
                    <a:pt x="11021" y="6051"/>
                  </a:lnTo>
                  <a:lnTo>
                    <a:pt x="11000" y="6300"/>
                  </a:lnTo>
                  <a:lnTo>
                    <a:pt x="10979" y="6550"/>
                  </a:lnTo>
                  <a:lnTo>
                    <a:pt x="10917" y="6799"/>
                  </a:lnTo>
                  <a:lnTo>
                    <a:pt x="10855" y="7049"/>
                  </a:lnTo>
                  <a:lnTo>
                    <a:pt x="10792" y="7278"/>
                  </a:lnTo>
                  <a:lnTo>
                    <a:pt x="10626" y="7735"/>
                  </a:lnTo>
                  <a:lnTo>
                    <a:pt x="10397" y="8192"/>
                  </a:lnTo>
                  <a:lnTo>
                    <a:pt x="10127" y="8608"/>
                  </a:lnTo>
                  <a:lnTo>
                    <a:pt x="9836" y="8983"/>
                  </a:lnTo>
                  <a:lnTo>
                    <a:pt x="9503" y="9357"/>
                  </a:lnTo>
                  <a:lnTo>
                    <a:pt x="9129" y="9669"/>
                  </a:lnTo>
                  <a:lnTo>
                    <a:pt x="8734" y="9960"/>
                  </a:lnTo>
                  <a:lnTo>
                    <a:pt x="8318" y="10230"/>
                  </a:lnTo>
                  <a:lnTo>
                    <a:pt x="7860" y="10438"/>
                  </a:lnTo>
                  <a:lnTo>
                    <a:pt x="7403" y="10604"/>
                  </a:lnTo>
                  <a:lnTo>
                    <a:pt x="7153" y="10667"/>
                  </a:lnTo>
                  <a:lnTo>
                    <a:pt x="6904" y="10729"/>
                  </a:lnTo>
                  <a:lnTo>
                    <a:pt x="6654" y="10771"/>
                  </a:lnTo>
                  <a:lnTo>
                    <a:pt x="6405" y="10792"/>
                  </a:lnTo>
                  <a:lnTo>
                    <a:pt x="6135" y="10812"/>
                  </a:lnTo>
                  <a:lnTo>
                    <a:pt x="5885" y="10833"/>
                  </a:lnTo>
                  <a:lnTo>
                    <a:pt x="5365" y="10792"/>
                  </a:lnTo>
                  <a:lnTo>
                    <a:pt x="4845" y="10729"/>
                  </a:lnTo>
                  <a:lnTo>
                    <a:pt x="4367" y="10604"/>
                  </a:lnTo>
                  <a:lnTo>
                    <a:pt x="3889" y="10438"/>
                  </a:lnTo>
                  <a:lnTo>
                    <a:pt x="3452" y="10251"/>
                  </a:lnTo>
                  <a:lnTo>
                    <a:pt x="3036" y="10022"/>
                  </a:lnTo>
                  <a:lnTo>
                    <a:pt x="2662" y="9752"/>
                  </a:lnTo>
                  <a:lnTo>
                    <a:pt x="2309" y="9440"/>
                  </a:lnTo>
                  <a:lnTo>
                    <a:pt x="1976" y="9107"/>
                  </a:lnTo>
                  <a:lnTo>
                    <a:pt x="1706" y="8754"/>
                  </a:lnTo>
                  <a:lnTo>
                    <a:pt x="1456" y="8359"/>
                  </a:lnTo>
                  <a:lnTo>
                    <a:pt x="1248" y="7943"/>
                  </a:lnTo>
                  <a:lnTo>
                    <a:pt x="1082" y="7506"/>
                  </a:lnTo>
                  <a:lnTo>
                    <a:pt x="978" y="7049"/>
                  </a:lnTo>
                  <a:lnTo>
                    <a:pt x="936" y="6820"/>
                  </a:lnTo>
                  <a:lnTo>
                    <a:pt x="895" y="6571"/>
                  </a:lnTo>
                  <a:lnTo>
                    <a:pt x="895" y="6321"/>
                  </a:lnTo>
                  <a:lnTo>
                    <a:pt x="874" y="6072"/>
                  </a:lnTo>
                  <a:lnTo>
                    <a:pt x="874" y="5801"/>
                  </a:lnTo>
                  <a:lnTo>
                    <a:pt x="895" y="5531"/>
                  </a:lnTo>
                  <a:lnTo>
                    <a:pt x="916" y="5261"/>
                  </a:lnTo>
                  <a:lnTo>
                    <a:pt x="957" y="5011"/>
                  </a:lnTo>
                  <a:lnTo>
                    <a:pt x="1020" y="4762"/>
                  </a:lnTo>
                  <a:lnTo>
                    <a:pt x="1082" y="4512"/>
                  </a:lnTo>
                  <a:lnTo>
                    <a:pt x="1165" y="4263"/>
                  </a:lnTo>
                  <a:lnTo>
                    <a:pt x="1269" y="4034"/>
                  </a:lnTo>
                  <a:lnTo>
                    <a:pt x="1373" y="3805"/>
                  </a:lnTo>
                  <a:lnTo>
                    <a:pt x="1498" y="3576"/>
                  </a:lnTo>
                  <a:lnTo>
                    <a:pt x="1768" y="3161"/>
                  </a:lnTo>
                  <a:lnTo>
                    <a:pt x="2059" y="2766"/>
                  </a:lnTo>
                  <a:lnTo>
                    <a:pt x="2392" y="2391"/>
                  </a:lnTo>
                  <a:lnTo>
                    <a:pt x="2766" y="2079"/>
                  </a:lnTo>
                  <a:lnTo>
                    <a:pt x="3140" y="178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5"/>
                  </a:lnTo>
                  <a:lnTo>
                    <a:pt x="4804" y="1061"/>
                  </a:lnTo>
                  <a:lnTo>
                    <a:pt x="5240" y="998"/>
                  </a:lnTo>
                  <a:lnTo>
                    <a:pt x="5448" y="977"/>
                  </a:lnTo>
                  <a:close/>
                  <a:moveTo>
                    <a:pt x="6717" y="0"/>
                  </a:moveTo>
                  <a:lnTo>
                    <a:pt x="6322" y="21"/>
                  </a:lnTo>
                  <a:lnTo>
                    <a:pt x="5947" y="42"/>
                  </a:lnTo>
                  <a:lnTo>
                    <a:pt x="5552" y="83"/>
                  </a:lnTo>
                  <a:lnTo>
                    <a:pt x="5157" y="166"/>
                  </a:lnTo>
                  <a:lnTo>
                    <a:pt x="4762" y="250"/>
                  </a:lnTo>
                  <a:lnTo>
                    <a:pt x="4367" y="333"/>
                  </a:lnTo>
                  <a:lnTo>
                    <a:pt x="3993" y="458"/>
                  </a:lnTo>
                  <a:lnTo>
                    <a:pt x="3535" y="603"/>
                  </a:lnTo>
                  <a:lnTo>
                    <a:pt x="3078" y="811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4" y="1664"/>
                  </a:lnTo>
                  <a:lnTo>
                    <a:pt x="1581" y="1996"/>
                  </a:lnTo>
                  <a:lnTo>
                    <a:pt x="1269" y="2370"/>
                  </a:lnTo>
                  <a:lnTo>
                    <a:pt x="978" y="2766"/>
                  </a:lnTo>
                  <a:lnTo>
                    <a:pt x="728" y="3181"/>
                  </a:lnTo>
                  <a:lnTo>
                    <a:pt x="521" y="3618"/>
                  </a:lnTo>
                  <a:lnTo>
                    <a:pt x="333" y="4075"/>
                  </a:lnTo>
                  <a:lnTo>
                    <a:pt x="188" y="4533"/>
                  </a:lnTo>
                  <a:lnTo>
                    <a:pt x="84" y="5011"/>
                  </a:lnTo>
                  <a:lnTo>
                    <a:pt x="21" y="5489"/>
                  </a:lnTo>
                  <a:lnTo>
                    <a:pt x="1" y="5968"/>
                  </a:lnTo>
                  <a:lnTo>
                    <a:pt x="21" y="6446"/>
                  </a:lnTo>
                  <a:lnTo>
                    <a:pt x="105" y="6966"/>
                  </a:lnTo>
                  <a:lnTo>
                    <a:pt x="209" y="7444"/>
                  </a:lnTo>
                  <a:lnTo>
                    <a:pt x="354" y="7922"/>
                  </a:lnTo>
                  <a:lnTo>
                    <a:pt x="541" y="8380"/>
                  </a:lnTo>
                  <a:lnTo>
                    <a:pt x="749" y="8837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9" y="10105"/>
                  </a:lnTo>
                  <a:lnTo>
                    <a:pt x="1768" y="10438"/>
                  </a:lnTo>
                  <a:lnTo>
                    <a:pt x="2038" y="10750"/>
                  </a:lnTo>
                  <a:lnTo>
                    <a:pt x="2309" y="11020"/>
                  </a:lnTo>
                  <a:lnTo>
                    <a:pt x="2600" y="11291"/>
                  </a:lnTo>
                  <a:lnTo>
                    <a:pt x="2891" y="11540"/>
                  </a:lnTo>
                  <a:lnTo>
                    <a:pt x="3203" y="11748"/>
                  </a:lnTo>
                  <a:lnTo>
                    <a:pt x="3515" y="11956"/>
                  </a:lnTo>
                  <a:lnTo>
                    <a:pt x="3847" y="12122"/>
                  </a:lnTo>
                  <a:lnTo>
                    <a:pt x="4201" y="12268"/>
                  </a:lnTo>
                  <a:lnTo>
                    <a:pt x="4554" y="12393"/>
                  </a:lnTo>
                  <a:lnTo>
                    <a:pt x="4908" y="12476"/>
                  </a:lnTo>
                  <a:lnTo>
                    <a:pt x="5282" y="12538"/>
                  </a:lnTo>
                  <a:lnTo>
                    <a:pt x="5677" y="12580"/>
                  </a:lnTo>
                  <a:lnTo>
                    <a:pt x="6072" y="12601"/>
                  </a:lnTo>
                  <a:lnTo>
                    <a:pt x="6467" y="12580"/>
                  </a:lnTo>
                  <a:lnTo>
                    <a:pt x="6883" y="12538"/>
                  </a:lnTo>
                  <a:lnTo>
                    <a:pt x="7195" y="12497"/>
                  </a:lnTo>
                  <a:lnTo>
                    <a:pt x="7486" y="12413"/>
                  </a:lnTo>
                  <a:lnTo>
                    <a:pt x="7777" y="12351"/>
                  </a:lnTo>
                  <a:lnTo>
                    <a:pt x="8068" y="12247"/>
                  </a:lnTo>
                  <a:lnTo>
                    <a:pt x="8339" y="12122"/>
                  </a:lnTo>
                  <a:lnTo>
                    <a:pt x="8630" y="11998"/>
                  </a:lnTo>
                  <a:lnTo>
                    <a:pt x="8900" y="11852"/>
                  </a:lnTo>
                  <a:lnTo>
                    <a:pt x="9150" y="11706"/>
                  </a:lnTo>
                  <a:lnTo>
                    <a:pt x="9420" y="11540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8" y="10958"/>
                  </a:lnTo>
                  <a:lnTo>
                    <a:pt x="10376" y="10729"/>
                  </a:lnTo>
                  <a:lnTo>
                    <a:pt x="10584" y="10500"/>
                  </a:lnTo>
                  <a:lnTo>
                    <a:pt x="10792" y="10251"/>
                  </a:lnTo>
                  <a:lnTo>
                    <a:pt x="11000" y="10001"/>
                  </a:lnTo>
                  <a:lnTo>
                    <a:pt x="11187" y="9731"/>
                  </a:lnTo>
                  <a:lnTo>
                    <a:pt x="11374" y="9461"/>
                  </a:lnTo>
                  <a:lnTo>
                    <a:pt x="11541" y="9170"/>
                  </a:lnTo>
                  <a:lnTo>
                    <a:pt x="11707" y="8879"/>
                  </a:lnTo>
                  <a:lnTo>
                    <a:pt x="11853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8" y="7610"/>
                  </a:lnTo>
                  <a:lnTo>
                    <a:pt x="12352" y="7257"/>
                  </a:lnTo>
                  <a:lnTo>
                    <a:pt x="12435" y="6924"/>
                  </a:lnTo>
                  <a:lnTo>
                    <a:pt x="12518" y="6571"/>
                  </a:lnTo>
                  <a:lnTo>
                    <a:pt x="12580" y="6196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699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60" y="3992"/>
                  </a:lnTo>
                  <a:lnTo>
                    <a:pt x="12476" y="3764"/>
                  </a:lnTo>
                  <a:lnTo>
                    <a:pt x="12393" y="3514"/>
                  </a:lnTo>
                  <a:lnTo>
                    <a:pt x="12268" y="3265"/>
                  </a:lnTo>
                  <a:lnTo>
                    <a:pt x="12123" y="3015"/>
                  </a:lnTo>
                  <a:lnTo>
                    <a:pt x="11977" y="2786"/>
                  </a:lnTo>
                  <a:lnTo>
                    <a:pt x="11790" y="2537"/>
                  </a:lnTo>
                  <a:lnTo>
                    <a:pt x="11603" y="2308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3"/>
                  </a:lnTo>
                  <a:lnTo>
                    <a:pt x="10376" y="1185"/>
                  </a:lnTo>
                  <a:lnTo>
                    <a:pt x="10085" y="977"/>
                  </a:lnTo>
                  <a:lnTo>
                    <a:pt x="9732" y="769"/>
                  </a:lnTo>
                  <a:lnTo>
                    <a:pt x="9357" y="582"/>
                  </a:lnTo>
                  <a:lnTo>
                    <a:pt x="8983" y="416"/>
                  </a:lnTo>
                  <a:lnTo>
                    <a:pt x="8609" y="291"/>
                  </a:lnTo>
                  <a:lnTo>
                    <a:pt x="8235" y="187"/>
                  </a:lnTo>
                  <a:lnTo>
                    <a:pt x="7860" y="104"/>
                  </a:lnTo>
                  <a:lnTo>
                    <a:pt x="7486" y="42"/>
                  </a:lnTo>
                  <a:lnTo>
                    <a:pt x="7091" y="21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31" name="Google Shape;6431;p39"/>
            <p:cNvSpPr/>
            <p:nvPr/>
          </p:nvSpPr>
          <p:spPr>
            <a:xfrm>
              <a:off x="5562438" y="3961575"/>
              <a:ext cx="325950" cy="317650"/>
            </a:xfrm>
            <a:custGeom>
              <a:avLst/>
              <a:gdLst/>
              <a:ahLst/>
              <a:cxnLst/>
              <a:rect l="l" t="t" r="r" b="b"/>
              <a:pathLst>
                <a:path w="13038" h="12706" extrusionOk="0">
                  <a:moveTo>
                    <a:pt x="5656" y="1103"/>
                  </a:moveTo>
                  <a:lnTo>
                    <a:pt x="5885" y="1123"/>
                  </a:lnTo>
                  <a:lnTo>
                    <a:pt x="6114" y="1123"/>
                  </a:lnTo>
                  <a:lnTo>
                    <a:pt x="6363" y="1165"/>
                  </a:lnTo>
                  <a:lnTo>
                    <a:pt x="6821" y="1248"/>
                  </a:lnTo>
                  <a:lnTo>
                    <a:pt x="7278" y="1394"/>
                  </a:lnTo>
                  <a:lnTo>
                    <a:pt x="7736" y="1581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63"/>
                  </a:lnTo>
                  <a:lnTo>
                    <a:pt x="8962" y="2392"/>
                  </a:lnTo>
                  <a:lnTo>
                    <a:pt x="9233" y="2662"/>
                  </a:lnTo>
                  <a:lnTo>
                    <a:pt x="9482" y="2932"/>
                  </a:lnTo>
                  <a:lnTo>
                    <a:pt x="9711" y="3244"/>
                  </a:lnTo>
                  <a:lnTo>
                    <a:pt x="9940" y="3556"/>
                  </a:lnTo>
                  <a:lnTo>
                    <a:pt x="10127" y="3889"/>
                  </a:lnTo>
                  <a:lnTo>
                    <a:pt x="10293" y="4222"/>
                  </a:lnTo>
                  <a:lnTo>
                    <a:pt x="10439" y="4575"/>
                  </a:lnTo>
                  <a:lnTo>
                    <a:pt x="10563" y="4929"/>
                  </a:lnTo>
                  <a:lnTo>
                    <a:pt x="10667" y="5303"/>
                  </a:lnTo>
                  <a:lnTo>
                    <a:pt x="10730" y="5656"/>
                  </a:lnTo>
                  <a:lnTo>
                    <a:pt x="10771" y="6031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8"/>
                  </a:lnTo>
                  <a:lnTo>
                    <a:pt x="10439" y="8235"/>
                  </a:lnTo>
                  <a:lnTo>
                    <a:pt x="10252" y="8650"/>
                  </a:lnTo>
                  <a:lnTo>
                    <a:pt x="10023" y="9045"/>
                  </a:lnTo>
                  <a:lnTo>
                    <a:pt x="9773" y="9399"/>
                  </a:lnTo>
                  <a:lnTo>
                    <a:pt x="9482" y="9732"/>
                  </a:lnTo>
                  <a:lnTo>
                    <a:pt x="9150" y="10044"/>
                  </a:lnTo>
                  <a:lnTo>
                    <a:pt x="8796" y="10314"/>
                  </a:lnTo>
                  <a:lnTo>
                    <a:pt x="8422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4" y="11208"/>
                  </a:lnTo>
                  <a:lnTo>
                    <a:pt x="6135" y="11270"/>
                  </a:lnTo>
                  <a:lnTo>
                    <a:pt x="5677" y="11291"/>
                  </a:lnTo>
                  <a:lnTo>
                    <a:pt x="5241" y="11250"/>
                  </a:lnTo>
                  <a:lnTo>
                    <a:pt x="4804" y="11187"/>
                  </a:lnTo>
                  <a:lnTo>
                    <a:pt x="4367" y="11083"/>
                  </a:lnTo>
                  <a:lnTo>
                    <a:pt x="3951" y="10938"/>
                  </a:lnTo>
                  <a:lnTo>
                    <a:pt x="3556" y="10771"/>
                  </a:lnTo>
                  <a:lnTo>
                    <a:pt x="3182" y="10563"/>
                  </a:lnTo>
                  <a:lnTo>
                    <a:pt x="2829" y="10314"/>
                  </a:lnTo>
                  <a:lnTo>
                    <a:pt x="2517" y="10044"/>
                  </a:lnTo>
                  <a:lnTo>
                    <a:pt x="2205" y="9732"/>
                  </a:lnTo>
                  <a:lnTo>
                    <a:pt x="1934" y="9399"/>
                  </a:lnTo>
                  <a:lnTo>
                    <a:pt x="1685" y="9045"/>
                  </a:lnTo>
                  <a:lnTo>
                    <a:pt x="1477" y="8671"/>
                  </a:lnTo>
                  <a:lnTo>
                    <a:pt x="1290" y="8276"/>
                  </a:lnTo>
                  <a:lnTo>
                    <a:pt x="1165" y="7860"/>
                  </a:lnTo>
                  <a:lnTo>
                    <a:pt x="1061" y="7424"/>
                  </a:lnTo>
                  <a:lnTo>
                    <a:pt x="1020" y="7008"/>
                  </a:lnTo>
                  <a:lnTo>
                    <a:pt x="999" y="6592"/>
                  </a:lnTo>
                  <a:lnTo>
                    <a:pt x="1020" y="6155"/>
                  </a:lnTo>
                  <a:lnTo>
                    <a:pt x="1082" y="5719"/>
                  </a:lnTo>
                  <a:lnTo>
                    <a:pt x="1186" y="5261"/>
                  </a:lnTo>
                  <a:lnTo>
                    <a:pt x="1332" y="4825"/>
                  </a:lnTo>
                  <a:lnTo>
                    <a:pt x="1477" y="4409"/>
                  </a:lnTo>
                  <a:lnTo>
                    <a:pt x="1685" y="3972"/>
                  </a:lnTo>
                  <a:lnTo>
                    <a:pt x="1893" y="3577"/>
                  </a:lnTo>
                  <a:lnTo>
                    <a:pt x="2142" y="3182"/>
                  </a:lnTo>
                  <a:lnTo>
                    <a:pt x="2413" y="2828"/>
                  </a:lnTo>
                  <a:lnTo>
                    <a:pt x="2704" y="2475"/>
                  </a:lnTo>
                  <a:lnTo>
                    <a:pt x="2995" y="2184"/>
                  </a:lnTo>
                  <a:lnTo>
                    <a:pt x="3328" y="1914"/>
                  </a:lnTo>
                  <a:lnTo>
                    <a:pt x="3681" y="1664"/>
                  </a:lnTo>
                  <a:lnTo>
                    <a:pt x="4035" y="1477"/>
                  </a:lnTo>
                  <a:lnTo>
                    <a:pt x="4263" y="1373"/>
                  </a:lnTo>
                  <a:lnTo>
                    <a:pt x="4492" y="1290"/>
                  </a:lnTo>
                  <a:lnTo>
                    <a:pt x="4721" y="1227"/>
                  </a:lnTo>
                  <a:lnTo>
                    <a:pt x="4949" y="1186"/>
                  </a:lnTo>
                  <a:lnTo>
                    <a:pt x="5199" y="1144"/>
                  </a:lnTo>
                  <a:lnTo>
                    <a:pt x="5428" y="1123"/>
                  </a:lnTo>
                  <a:lnTo>
                    <a:pt x="5656" y="1103"/>
                  </a:lnTo>
                  <a:close/>
                  <a:moveTo>
                    <a:pt x="6405" y="1"/>
                  </a:moveTo>
                  <a:lnTo>
                    <a:pt x="5989" y="21"/>
                  </a:lnTo>
                  <a:lnTo>
                    <a:pt x="5573" y="63"/>
                  </a:lnTo>
                  <a:lnTo>
                    <a:pt x="5157" y="167"/>
                  </a:lnTo>
                  <a:lnTo>
                    <a:pt x="4742" y="271"/>
                  </a:lnTo>
                  <a:lnTo>
                    <a:pt x="4326" y="437"/>
                  </a:lnTo>
                  <a:lnTo>
                    <a:pt x="3910" y="624"/>
                  </a:lnTo>
                  <a:lnTo>
                    <a:pt x="3556" y="812"/>
                  </a:lnTo>
                  <a:lnTo>
                    <a:pt x="3224" y="1019"/>
                  </a:lnTo>
                  <a:lnTo>
                    <a:pt x="2912" y="1227"/>
                  </a:lnTo>
                  <a:lnTo>
                    <a:pt x="2600" y="1456"/>
                  </a:lnTo>
                  <a:lnTo>
                    <a:pt x="2330" y="1706"/>
                  </a:lnTo>
                  <a:lnTo>
                    <a:pt x="2059" y="1955"/>
                  </a:lnTo>
                  <a:lnTo>
                    <a:pt x="1810" y="2246"/>
                  </a:lnTo>
                  <a:lnTo>
                    <a:pt x="1560" y="2517"/>
                  </a:lnTo>
                  <a:lnTo>
                    <a:pt x="1352" y="2808"/>
                  </a:lnTo>
                  <a:lnTo>
                    <a:pt x="1144" y="3120"/>
                  </a:lnTo>
                  <a:lnTo>
                    <a:pt x="957" y="3452"/>
                  </a:lnTo>
                  <a:lnTo>
                    <a:pt x="791" y="3785"/>
                  </a:lnTo>
                  <a:lnTo>
                    <a:pt x="625" y="4118"/>
                  </a:lnTo>
                  <a:lnTo>
                    <a:pt x="479" y="4492"/>
                  </a:lnTo>
                  <a:lnTo>
                    <a:pt x="354" y="4845"/>
                  </a:lnTo>
                  <a:lnTo>
                    <a:pt x="250" y="5220"/>
                  </a:lnTo>
                  <a:lnTo>
                    <a:pt x="167" y="5594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1" y="6717"/>
                  </a:lnTo>
                  <a:lnTo>
                    <a:pt x="1" y="7070"/>
                  </a:lnTo>
                  <a:lnTo>
                    <a:pt x="22" y="7444"/>
                  </a:lnTo>
                  <a:lnTo>
                    <a:pt x="63" y="7798"/>
                  </a:lnTo>
                  <a:lnTo>
                    <a:pt x="126" y="8131"/>
                  </a:lnTo>
                  <a:lnTo>
                    <a:pt x="229" y="8484"/>
                  </a:lnTo>
                  <a:lnTo>
                    <a:pt x="333" y="8817"/>
                  </a:lnTo>
                  <a:lnTo>
                    <a:pt x="479" y="9129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1" y="10355"/>
                  </a:lnTo>
                  <a:lnTo>
                    <a:pt x="1602" y="10647"/>
                  </a:lnTo>
                  <a:lnTo>
                    <a:pt x="1893" y="10917"/>
                  </a:lnTo>
                  <a:lnTo>
                    <a:pt x="2226" y="11166"/>
                  </a:lnTo>
                  <a:lnTo>
                    <a:pt x="2537" y="11416"/>
                  </a:lnTo>
                  <a:lnTo>
                    <a:pt x="2870" y="11645"/>
                  </a:lnTo>
                  <a:lnTo>
                    <a:pt x="3203" y="11832"/>
                  </a:lnTo>
                  <a:lnTo>
                    <a:pt x="3556" y="12019"/>
                  </a:lnTo>
                  <a:lnTo>
                    <a:pt x="3889" y="12185"/>
                  </a:lnTo>
                  <a:lnTo>
                    <a:pt x="4263" y="12331"/>
                  </a:lnTo>
                  <a:lnTo>
                    <a:pt x="4617" y="12456"/>
                  </a:lnTo>
                  <a:lnTo>
                    <a:pt x="4991" y="12559"/>
                  </a:lnTo>
                  <a:lnTo>
                    <a:pt x="5386" y="12622"/>
                  </a:lnTo>
                  <a:lnTo>
                    <a:pt x="5781" y="12684"/>
                  </a:lnTo>
                  <a:lnTo>
                    <a:pt x="6176" y="12705"/>
                  </a:lnTo>
                  <a:lnTo>
                    <a:pt x="6592" y="12705"/>
                  </a:lnTo>
                  <a:lnTo>
                    <a:pt x="7008" y="12684"/>
                  </a:lnTo>
                  <a:lnTo>
                    <a:pt x="7445" y="12622"/>
                  </a:lnTo>
                  <a:lnTo>
                    <a:pt x="7944" y="12518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6"/>
                  </a:lnTo>
                  <a:lnTo>
                    <a:pt x="9961" y="11665"/>
                  </a:lnTo>
                  <a:lnTo>
                    <a:pt x="10439" y="11354"/>
                  </a:lnTo>
                  <a:lnTo>
                    <a:pt x="10875" y="11021"/>
                  </a:lnTo>
                  <a:lnTo>
                    <a:pt x="11312" y="10647"/>
                  </a:lnTo>
                  <a:lnTo>
                    <a:pt x="11686" y="10231"/>
                  </a:lnTo>
                  <a:lnTo>
                    <a:pt x="11873" y="10002"/>
                  </a:lnTo>
                  <a:lnTo>
                    <a:pt x="12040" y="9794"/>
                  </a:lnTo>
                  <a:lnTo>
                    <a:pt x="12185" y="9565"/>
                  </a:lnTo>
                  <a:lnTo>
                    <a:pt x="12331" y="9316"/>
                  </a:lnTo>
                  <a:lnTo>
                    <a:pt x="12476" y="9066"/>
                  </a:lnTo>
                  <a:lnTo>
                    <a:pt x="12601" y="8817"/>
                  </a:lnTo>
                  <a:lnTo>
                    <a:pt x="12705" y="8567"/>
                  </a:lnTo>
                  <a:lnTo>
                    <a:pt x="12788" y="8318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6"/>
                  </a:lnTo>
                  <a:lnTo>
                    <a:pt x="13038" y="6925"/>
                  </a:lnTo>
                  <a:lnTo>
                    <a:pt x="13017" y="6634"/>
                  </a:lnTo>
                  <a:lnTo>
                    <a:pt x="13017" y="6197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4" y="4222"/>
                  </a:lnTo>
                  <a:lnTo>
                    <a:pt x="12539" y="3868"/>
                  </a:lnTo>
                  <a:lnTo>
                    <a:pt x="12372" y="3535"/>
                  </a:lnTo>
                  <a:lnTo>
                    <a:pt x="12206" y="3203"/>
                  </a:lnTo>
                  <a:lnTo>
                    <a:pt x="11998" y="2891"/>
                  </a:lnTo>
                  <a:lnTo>
                    <a:pt x="11769" y="2600"/>
                  </a:lnTo>
                  <a:lnTo>
                    <a:pt x="11541" y="2329"/>
                  </a:lnTo>
                  <a:lnTo>
                    <a:pt x="11270" y="2059"/>
                  </a:lnTo>
                  <a:lnTo>
                    <a:pt x="10979" y="1789"/>
                  </a:lnTo>
                  <a:lnTo>
                    <a:pt x="10667" y="1560"/>
                  </a:lnTo>
                  <a:lnTo>
                    <a:pt x="10335" y="1331"/>
                  </a:lnTo>
                  <a:lnTo>
                    <a:pt x="9961" y="1082"/>
                  </a:lnTo>
                  <a:lnTo>
                    <a:pt x="9565" y="874"/>
                  </a:lnTo>
                  <a:lnTo>
                    <a:pt x="9191" y="666"/>
                  </a:lnTo>
                  <a:lnTo>
                    <a:pt x="8796" y="500"/>
                  </a:lnTo>
                  <a:lnTo>
                    <a:pt x="8401" y="354"/>
                  </a:lnTo>
                  <a:lnTo>
                    <a:pt x="8006" y="229"/>
                  </a:lnTo>
                  <a:lnTo>
                    <a:pt x="7611" y="125"/>
                  </a:lnTo>
                  <a:lnTo>
                    <a:pt x="7216" y="42"/>
                  </a:lnTo>
                  <a:lnTo>
                    <a:pt x="6800" y="21"/>
                  </a:lnTo>
                  <a:lnTo>
                    <a:pt x="64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32" name="Google Shape;6432;p39"/>
            <p:cNvSpPr/>
            <p:nvPr/>
          </p:nvSpPr>
          <p:spPr>
            <a:xfrm>
              <a:off x="5604538" y="4647225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4575" y="0"/>
                  </a:moveTo>
                  <a:lnTo>
                    <a:pt x="4367" y="21"/>
                  </a:lnTo>
                  <a:lnTo>
                    <a:pt x="3931" y="84"/>
                  </a:lnTo>
                  <a:lnTo>
                    <a:pt x="3515" y="208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267" y="811"/>
                  </a:lnTo>
                  <a:lnTo>
                    <a:pt x="1893" y="1102"/>
                  </a:lnTo>
                  <a:lnTo>
                    <a:pt x="1519" y="1414"/>
                  </a:lnTo>
                  <a:lnTo>
                    <a:pt x="1186" y="1789"/>
                  </a:lnTo>
                  <a:lnTo>
                    <a:pt x="895" y="2184"/>
                  </a:lnTo>
                  <a:lnTo>
                    <a:pt x="625" y="2599"/>
                  </a:lnTo>
                  <a:lnTo>
                    <a:pt x="500" y="2828"/>
                  </a:lnTo>
                  <a:lnTo>
                    <a:pt x="396" y="3057"/>
                  </a:lnTo>
                  <a:lnTo>
                    <a:pt x="292" y="3286"/>
                  </a:lnTo>
                  <a:lnTo>
                    <a:pt x="209" y="3535"/>
                  </a:lnTo>
                  <a:lnTo>
                    <a:pt x="147" y="3785"/>
                  </a:lnTo>
                  <a:lnTo>
                    <a:pt x="84" y="4034"/>
                  </a:lnTo>
                  <a:lnTo>
                    <a:pt x="43" y="4284"/>
                  </a:lnTo>
                  <a:lnTo>
                    <a:pt x="22" y="4554"/>
                  </a:lnTo>
                  <a:lnTo>
                    <a:pt x="1" y="4824"/>
                  </a:lnTo>
                  <a:lnTo>
                    <a:pt x="1" y="5095"/>
                  </a:lnTo>
                  <a:lnTo>
                    <a:pt x="22" y="5344"/>
                  </a:lnTo>
                  <a:lnTo>
                    <a:pt x="22" y="5594"/>
                  </a:lnTo>
                  <a:lnTo>
                    <a:pt x="63" y="5843"/>
                  </a:lnTo>
                  <a:lnTo>
                    <a:pt x="105" y="6072"/>
                  </a:lnTo>
                  <a:lnTo>
                    <a:pt x="209" y="6529"/>
                  </a:lnTo>
                  <a:lnTo>
                    <a:pt x="375" y="6966"/>
                  </a:lnTo>
                  <a:lnTo>
                    <a:pt x="583" y="7382"/>
                  </a:lnTo>
                  <a:lnTo>
                    <a:pt x="833" y="7777"/>
                  </a:lnTo>
                  <a:lnTo>
                    <a:pt x="1103" y="8130"/>
                  </a:lnTo>
                  <a:lnTo>
                    <a:pt x="1436" y="8463"/>
                  </a:lnTo>
                  <a:lnTo>
                    <a:pt x="1789" y="8775"/>
                  </a:lnTo>
                  <a:lnTo>
                    <a:pt x="2163" y="9045"/>
                  </a:lnTo>
                  <a:lnTo>
                    <a:pt x="2579" y="9274"/>
                  </a:lnTo>
                  <a:lnTo>
                    <a:pt x="3016" y="9461"/>
                  </a:lnTo>
                  <a:lnTo>
                    <a:pt x="3494" y="9627"/>
                  </a:lnTo>
                  <a:lnTo>
                    <a:pt x="3972" y="9752"/>
                  </a:lnTo>
                  <a:lnTo>
                    <a:pt x="4492" y="9815"/>
                  </a:lnTo>
                  <a:lnTo>
                    <a:pt x="5012" y="9856"/>
                  </a:lnTo>
                  <a:lnTo>
                    <a:pt x="5262" y="9835"/>
                  </a:lnTo>
                  <a:lnTo>
                    <a:pt x="5532" y="9815"/>
                  </a:lnTo>
                  <a:lnTo>
                    <a:pt x="5781" y="9794"/>
                  </a:lnTo>
                  <a:lnTo>
                    <a:pt x="6031" y="9752"/>
                  </a:lnTo>
                  <a:lnTo>
                    <a:pt x="6280" y="9690"/>
                  </a:lnTo>
                  <a:lnTo>
                    <a:pt x="6530" y="9627"/>
                  </a:lnTo>
                  <a:lnTo>
                    <a:pt x="6987" y="9461"/>
                  </a:lnTo>
                  <a:lnTo>
                    <a:pt x="7445" y="9253"/>
                  </a:lnTo>
                  <a:lnTo>
                    <a:pt x="7861" y="8983"/>
                  </a:lnTo>
                  <a:lnTo>
                    <a:pt x="8256" y="8692"/>
                  </a:lnTo>
                  <a:lnTo>
                    <a:pt x="8630" y="8380"/>
                  </a:lnTo>
                  <a:lnTo>
                    <a:pt x="8963" y="8006"/>
                  </a:lnTo>
                  <a:lnTo>
                    <a:pt x="9254" y="7631"/>
                  </a:lnTo>
                  <a:lnTo>
                    <a:pt x="9524" y="7215"/>
                  </a:lnTo>
                  <a:lnTo>
                    <a:pt x="9753" y="6758"/>
                  </a:lnTo>
                  <a:lnTo>
                    <a:pt x="9919" y="6301"/>
                  </a:lnTo>
                  <a:lnTo>
                    <a:pt x="9982" y="6072"/>
                  </a:lnTo>
                  <a:lnTo>
                    <a:pt x="10044" y="5822"/>
                  </a:lnTo>
                  <a:lnTo>
                    <a:pt x="10106" y="5573"/>
                  </a:lnTo>
                  <a:lnTo>
                    <a:pt x="10127" y="5323"/>
                  </a:lnTo>
                  <a:lnTo>
                    <a:pt x="10148" y="5074"/>
                  </a:lnTo>
                  <a:lnTo>
                    <a:pt x="10169" y="4803"/>
                  </a:lnTo>
                  <a:lnTo>
                    <a:pt x="10169" y="4554"/>
                  </a:lnTo>
                  <a:lnTo>
                    <a:pt x="10148" y="4304"/>
                  </a:lnTo>
                  <a:lnTo>
                    <a:pt x="10106" y="4076"/>
                  </a:lnTo>
                  <a:lnTo>
                    <a:pt x="10065" y="3826"/>
                  </a:lnTo>
                  <a:lnTo>
                    <a:pt x="10002" y="3598"/>
                  </a:lnTo>
                  <a:lnTo>
                    <a:pt x="9940" y="3369"/>
                  </a:lnTo>
                  <a:lnTo>
                    <a:pt x="9857" y="3140"/>
                  </a:lnTo>
                  <a:lnTo>
                    <a:pt x="9753" y="2932"/>
                  </a:lnTo>
                  <a:lnTo>
                    <a:pt x="9649" y="2703"/>
                  </a:lnTo>
                  <a:lnTo>
                    <a:pt x="9545" y="2516"/>
                  </a:lnTo>
                  <a:lnTo>
                    <a:pt x="9275" y="2121"/>
                  </a:lnTo>
                  <a:lnTo>
                    <a:pt x="8963" y="1747"/>
                  </a:lnTo>
                  <a:lnTo>
                    <a:pt x="8609" y="1393"/>
                  </a:lnTo>
                  <a:lnTo>
                    <a:pt x="8235" y="1102"/>
                  </a:lnTo>
                  <a:lnTo>
                    <a:pt x="7819" y="811"/>
                  </a:lnTo>
                  <a:lnTo>
                    <a:pt x="7382" y="583"/>
                  </a:lnTo>
                  <a:lnTo>
                    <a:pt x="6904" y="375"/>
                  </a:lnTo>
                  <a:lnTo>
                    <a:pt x="6405" y="208"/>
                  </a:lnTo>
                  <a:lnTo>
                    <a:pt x="5885" y="104"/>
                  </a:lnTo>
                  <a:lnTo>
                    <a:pt x="5345" y="21"/>
                  </a:lnTo>
                  <a:lnTo>
                    <a:pt x="47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33" name="Google Shape;6433;p39"/>
            <p:cNvSpPr/>
            <p:nvPr/>
          </p:nvSpPr>
          <p:spPr>
            <a:xfrm>
              <a:off x="5587388" y="3989125"/>
              <a:ext cx="244875" cy="254750"/>
            </a:xfrm>
            <a:custGeom>
              <a:avLst/>
              <a:gdLst/>
              <a:ahLst/>
              <a:cxnLst/>
              <a:rect l="l" t="t" r="r" b="b"/>
              <a:pathLst>
                <a:path w="9795" h="10190" extrusionOk="0">
                  <a:moveTo>
                    <a:pt x="4658" y="1"/>
                  </a:moveTo>
                  <a:lnTo>
                    <a:pt x="4430" y="21"/>
                  </a:lnTo>
                  <a:lnTo>
                    <a:pt x="4201" y="42"/>
                  </a:lnTo>
                  <a:lnTo>
                    <a:pt x="3951" y="84"/>
                  </a:lnTo>
                  <a:lnTo>
                    <a:pt x="3723" y="125"/>
                  </a:lnTo>
                  <a:lnTo>
                    <a:pt x="3494" y="188"/>
                  </a:lnTo>
                  <a:lnTo>
                    <a:pt x="3265" y="271"/>
                  </a:lnTo>
                  <a:lnTo>
                    <a:pt x="3037" y="375"/>
                  </a:lnTo>
                  <a:lnTo>
                    <a:pt x="2683" y="562"/>
                  </a:lnTo>
                  <a:lnTo>
                    <a:pt x="2330" y="812"/>
                  </a:lnTo>
                  <a:lnTo>
                    <a:pt x="1997" y="1082"/>
                  </a:lnTo>
                  <a:lnTo>
                    <a:pt x="1706" y="1373"/>
                  </a:lnTo>
                  <a:lnTo>
                    <a:pt x="1415" y="1726"/>
                  </a:lnTo>
                  <a:lnTo>
                    <a:pt x="1144" y="2080"/>
                  </a:lnTo>
                  <a:lnTo>
                    <a:pt x="895" y="2475"/>
                  </a:lnTo>
                  <a:lnTo>
                    <a:pt x="687" y="2870"/>
                  </a:lnTo>
                  <a:lnTo>
                    <a:pt x="479" y="3307"/>
                  </a:lnTo>
                  <a:lnTo>
                    <a:pt x="334" y="3723"/>
                  </a:lnTo>
                  <a:lnTo>
                    <a:pt x="188" y="4159"/>
                  </a:lnTo>
                  <a:lnTo>
                    <a:pt x="84" y="4617"/>
                  </a:lnTo>
                  <a:lnTo>
                    <a:pt x="22" y="5053"/>
                  </a:lnTo>
                  <a:lnTo>
                    <a:pt x="1" y="5490"/>
                  </a:lnTo>
                  <a:lnTo>
                    <a:pt x="22" y="5906"/>
                  </a:lnTo>
                  <a:lnTo>
                    <a:pt x="63" y="6322"/>
                  </a:lnTo>
                  <a:lnTo>
                    <a:pt x="167" y="6758"/>
                  </a:lnTo>
                  <a:lnTo>
                    <a:pt x="292" y="7174"/>
                  </a:lnTo>
                  <a:lnTo>
                    <a:pt x="479" y="7569"/>
                  </a:lnTo>
                  <a:lnTo>
                    <a:pt x="687" y="7943"/>
                  </a:lnTo>
                  <a:lnTo>
                    <a:pt x="936" y="8297"/>
                  </a:lnTo>
                  <a:lnTo>
                    <a:pt x="1207" y="8630"/>
                  </a:lnTo>
                  <a:lnTo>
                    <a:pt x="1519" y="8942"/>
                  </a:lnTo>
                  <a:lnTo>
                    <a:pt x="1831" y="9212"/>
                  </a:lnTo>
                  <a:lnTo>
                    <a:pt x="2184" y="9461"/>
                  </a:lnTo>
                  <a:lnTo>
                    <a:pt x="2558" y="9669"/>
                  </a:lnTo>
                  <a:lnTo>
                    <a:pt x="2953" y="9836"/>
                  </a:lnTo>
                  <a:lnTo>
                    <a:pt x="3369" y="9981"/>
                  </a:lnTo>
                  <a:lnTo>
                    <a:pt x="3806" y="10085"/>
                  </a:lnTo>
                  <a:lnTo>
                    <a:pt x="4243" y="10148"/>
                  </a:lnTo>
                  <a:lnTo>
                    <a:pt x="4679" y="10189"/>
                  </a:lnTo>
                  <a:lnTo>
                    <a:pt x="5137" y="10168"/>
                  </a:lnTo>
                  <a:lnTo>
                    <a:pt x="5636" y="10106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4" y="9461"/>
                  </a:lnTo>
                  <a:lnTo>
                    <a:pt x="7798" y="9212"/>
                  </a:lnTo>
                  <a:lnTo>
                    <a:pt x="8152" y="8942"/>
                  </a:lnTo>
                  <a:lnTo>
                    <a:pt x="8484" y="8630"/>
                  </a:lnTo>
                  <a:lnTo>
                    <a:pt x="8775" y="8297"/>
                  </a:lnTo>
                  <a:lnTo>
                    <a:pt x="9025" y="7943"/>
                  </a:lnTo>
                  <a:lnTo>
                    <a:pt x="9254" y="7548"/>
                  </a:lnTo>
                  <a:lnTo>
                    <a:pt x="9441" y="7133"/>
                  </a:lnTo>
                  <a:lnTo>
                    <a:pt x="9586" y="6696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73" y="4929"/>
                  </a:lnTo>
                  <a:lnTo>
                    <a:pt x="9732" y="4554"/>
                  </a:lnTo>
                  <a:lnTo>
                    <a:pt x="9669" y="4201"/>
                  </a:lnTo>
                  <a:lnTo>
                    <a:pt x="9565" y="3827"/>
                  </a:lnTo>
                  <a:lnTo>
                    <a:pt x="9441" y="3473"/>
                  </a:lnTo>
                  <a:lnTo>
                    <a:pt x="9295" y="3120"/>
                  </a:lnTo>
                  <a:lnTo>
                    <a:pt x="9129" y="2787"/>
                  </a:lnTo>
                  <a:lnTo>
                    <a:pt x="8942" y="2454"/>
                  </a:lnTo>
                  <a:lnTo>
                    <a:pt x="8713" y="2142"/>
                  </a:lnTo>
                  <a:lnTo>
                    <a:pt x="8484" y="1830"/>
                  </a:lnTo>
                  <a:lnTo>
                    <a:pt x="8235" y="1560"/>
                  </a:lnTo>
                  <a:lnTo>
                    <a:pt x="7964" y="1290"/>
                  </a:lnTo>
                  <a:lnTo>
                    <a:pt x="7673" y="1061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8" y="479"/>
                  </a:lnTo>
                  <a:lnTo>
                    <a:pt x="6280" y="292"/>
                  </a:lnTo>
                  <a:lnTo>
                    <a:pt x="5823" y="146"/>
                  </a:lnTo>
                  <a:lnTo>
                    <a:pt x="5365" y="63"/>
                  </a:lnTo>
                  <a:lnTo>
                    <a:pt x="5116" y="21"/>
                  </a:lnTo>
                  <a:lnTo>
                    <a:pt x="4887" y="21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34" name="Google Shape;6434;p39"/>
            <p:cNvSpPr/>
            <p:nvPr/>
          </p:nvSpPr>
          <p:spPr>
            <a:xfrm>
              <a:off x="5413788" y="4375350"/>
              <a:ext cx="304100" cy="59300"/>
            </a:xfrm>
            <a:custGeom>
              <a:avLst/>
              <a:gdLst/>
              <a:ahLst/>
              <a:cxnLst/>
              <a:rect l="l" t="t" r="r" b="b"/>
              <a:pathLst>
                <a:path w="12164" h="2372" extrusionOk="0">
                  <a:moveTo>
                    <a:pt x="4637" y="1"/>
                  </a:moveTo>
                  <a:lnTo>
                    <a:pt x="3472" y="21"/>
                  </a:lnTo>
                  <a:lnTo>
                    <a:pt x="2308" y="63"/>
                  </a:lnTo>
                  <a:lnTo>
                    <a:pt x="1871" y="84"/>
                  </a:lnTo>
                  <a:lnTo>
                    <a:pt x="1435" y="167"/>
                  </a:lnTo>
                  <a:lnTo>
                    <a:pt x="1227" y="209"/>
                  </a:lnTo>
                  <a:lnTo>
                    <a:pt x="1019" y="271"/>
                  </a:lnTo>
                  <a:lnTo>
                    <a:pt x="811" y="354"/>
                  </a:lnTo>
                  <a:lnTo>
                    <a:pt x="603" y="437"/>
                  </a:lnTo>
                  <a:lnTo>
                    <a:pt x="478" y="521"/>
                  </a:lnTo>
                  <a:lnTo>
                    <a:pt x="354" y="604"/>
                  </a:lnTo>
                  <a:lnTo>
                    <a:pt x="250" y="708"/>
                  </a:lnTo>
                  <a:lnTo>
                    <a:pt x="146" y="812"/>
                  </a:lnTo>
                  <a:lnTo>
                    <a:pt x="83" y="916"/>
                  </a:lnTo>
                  <a:lnTo>
                    <a:pt x="21" y="1061"/>
                  </a:lnTo>
                  <a:lnTo>
                    <a:pt x="0" y="1207"/>
                  </a:lnTo>
                  <a:lnTo>
                    <a:pt x="0" y="1373"/>
                  </a:lnTo>
                  <a:lnTo>
                    <a:pt x="21" y="1519"/>
                  </a:lnTo>
                  <a:lnTo>
                    <a:pt x="62" y="1664"/>
                  </a:lnTo>
                  <a:lnTo>
                    <a:pt x="125" y="1789"/>
                  </a:lnTo>
                  <a:lnTo>
                    <a:pt x="208" y="1893"/>
                  </a:lnTo>
                  <a:lnTo>
                    <a:pt x="312" y="1997"/>
                  </a:lnTo>
                  <a:lnTo>
                    <a:pt x="437" y="2059"/>
                  </a:lnTo>
                  <a:lnTo>
                    <a:pt x="582" y="2142"/>
                  </a:lnTo>
                  <a:lnTo>
                    <a:pt x="707" y="2184"/>
                  </a:lnTo>
                  <a:lnTo>
                    <a:pt x="1081" y="2288"/>
                  </a:lnTo>
                  <a:lnTo>
                    <a:pt x="1435" y="2350"/>
                  </a:lnTo>
                  <a:lnTo>
                    <a:pt x="1809" y="2371"/>
                  </a:lnTo>
                  <a:lnTo>
                    <a:pt x="2162" y="2371"/>
                  </a:lnTo>
                  <a:lnTo>
                    <a:pt x="4263" y="2226"/>
                  </a:lnTo>
                  <a:lnTo>
                    <a:pt x="5302" y="2122"/>
                  </a:lnTo>
                  <a:lnTo>
                    <a:pt x="6342" y="2018"/>
                  </a:lnTo>
                  <a:lnTo>
                    <a:pt x="7381" y="1872"/>
                  </a:lnTo>
                  <a:lnTo>
                    <a:pt x="8421" y="1727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6" y="1227"/>
                  </a:lnTo>
                  <a:lnTo>
                    <a:pt x="11332" y="1103"/>
                  </a:lnTo>
                  <a:lnTo>
                    <a:pt x="11540" y="1020"/>
                  </a:lnTo>
                  <a:lnTo>
                    <a:pt x="11748" y="936"/>
                  </a:lnTo>
                  <a:lnTo>
                    <a:pt x="11956" y="812"/>
                  </a:lnTo>
                  <a:lnTo>
                    <a:pt x="12164" y="687"/>
                  </a:lnTo>
                  <a:lnTo>
                    <a:pt x="11935" y="541"/>
                  </a:lnTo>
                  <a:lnTo>
                    <a:pt x="11810" y="458"/>
                  </a:lnTo>
                  <a:lnTo>
                    <a:pt x="11706" y="437"/>
                  </a:lnTo>
                  <a:lnTo>
                    <a:pt x="11582" y="417"/>
                  </a:lnTo>
                  <a:lnTo>
                    <a:pt x="10417" y="250"/>
                  </a:lnTo>
                  <a:lnTo>
                    <a:pt x="9253" y="146"/>
                  </a:lnTo>
                  <a:lnTo>
                    <a:pt x="8109" y="63"/>
                  </a:lnTo>
                  <a:lnTo>
                    <a:pt x="6945" y="21"/>
                  </a:lnTo>
                  <a:lnTo>
                    <a:pt x="57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35" name="Google Shape;6435;p39"/>
            <p:cNvSpPr/>
            <p:nvPr/>
          </p:nvSpPr>
          <p:spPr>
            <a:xfrm>
              <a:off x="5612338" y="4043700"/>
              <a:ext cx="63975" cy="73850"/>
            </a:xfrm>
            <a:custGeom>
              <a:avLst/>
              <a:gdLst/>
              <a:ahLst/>
              <a:cxnLst/>
              <a:rect l="l" t="t" r="r" b="b"/>
              <a:pathLst>
                <a:path w="2559" h="2954" extrusionOk="0">
                  <a:moveTo>
                    <a:pt x="1976" y="1"/>
                  </a:moveTo>
                  <a:lnTo>
                    <a:pt x="1747" y="42"/>
                  </a:lnTo>
                  <a:lnTo>
                    <a:pt x="1540" y="105"/>
                  </a:lnTo>
                  <a:lnTo>
                    <a:pt x="1332" y="209"/>
                  </a:lnTo>
                  <a:lnTo>
                    <a:pt x="1124" y="313"/>
                  </a:lnTo>
                  <a:lnTo>
                    <a:pt x="916" y="458"/>
                  </a:lnTo>
                  <a:lnTo>
                    <a:pt x="729" y="625"/>
                  </a:lnTo>
                  <a:lnTo>
                    <a:pt x="541" y="791"/>
                  </a:lnTo>
                  <a:lnTo>
                    <a:pt x="396" y="978"/>
                  </a:lnTo>
                  <a:lnTo>
                    <a:pt x="250" y="1186"/>
                  </a:lnTo>
                  <a:lnTo>
                    <a:pt x="146" y="1415"/>
                  </a:lnTo>
                  <a:lnTo>
                    <a:pt x="63" y="1623"/>
                  </a:lnTo>
                  <a:lnTo>
                    <a:pt x="22" y="1851"/>
                  </a:lnTo>
                  <a:lnTo>
                    <a:pt x="1" y="2080"/>
                  </a:lnTo>
                  <a:lnTo>
                    <a:pt x="22" y="2226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30" y="2683"/>
                  </a:lnTo>
                  <a:lnTo>
                    <a:pt x="334" y="2766"/>
                  </a:lnTo>
                  <a:lnTo>
                    <a:pt x="438" y="2850"/>
                  </a:lnTo>
                  <a:lnTo>
                    <a:pt x="583" y="2891"/>
                  </a:lnTo>
                  <a:lnTo>
                    <a:pt x="708" y="2933"/>
                  </a:lnTo>
                  <a:lnTo>
                    <a:pt x="853" y="2953"/>
                  </a:lnTo>
                  <a:lnTo>
                    <a:pt x="978" y="2953"/>
                  </a:lnTo>
                  <a:lnTo>
                    <a:pt x="1103" y="2933"/>
                  </a:lnTo>
                  <a:lnTo>
                    <a:pt x="1228" y="2891"/>
                  </a:lnTo>
                  <a:lnTo>
                    <a:pt x="1332" y="2829"/>
                  </a:lnTo>
                  <a:lnTo>
                    <a:pt x="1436" y="2746"/>
                  </a:lnTo>
                  <a:lnTo>
                    <a:pt x="1540" y="2642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2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7" y="438"/>
                  </a:lnTo>
                  <a:lnTo>
                    <a:pt x="2558" y="84"/>
                  </a:lnTo>
                  <a:lnTo>
                    <a:pt x="2371" y="22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36" name="Google Shape;6436;p39"/>
            <p:cNvSpPr/>
            <p:nvPr/>
          </p:nvSpPr>
          <p:spPr>
            <a:xfrm>
              <a:off x="5644063" y="4707000"/>
              <a:ext cx="60325" cy="73325"/>
            </a:xfrm>
            <a:custGeom>
              <a:avLst/>
              <a:gdLst/>
              <a:ahLst/>
              <a:cxnLst/>
              <a:rect l="l" t="t" r="r" b="b"/>
              <a:pathLst>
                <a:path w="2413" h="2933" extrusionOk="0">
                  <a:moveTo>
                    <a:pt x="2391" y="1"/>
                  </a:moveTo>
                  <a:lnTo>
                    <a:pt x="2183" y="21"/>
                  </a:lnTo>
                  <a:lnTo>
                    <a:pt x="1996" y="42"/>
                  </a:lnTo>
                  <a:lnTo>
                    <a:pt x="1788" y="104"/>
                  </a:lnTo>
                  <a:lnTo>
                    <a:pt x="1580" y="188"/>
                  </a:lnTo>
                  <a:lnTo>
                    <a:pt x="1393" y="271"/>
                  </a:lnTo>
                  <a:lnTo>
                    <a:pt x="1185" y="396"/>
                  </a:lnTo>
                  <a:lnTo>
                    <a:pt x="998" y="541"/>
                  </a:lnTo>
                  <a:lnTo>
                    <a:pt x="811" y="687"/>
                  </a:lnTo>
                  <a:lnTo>
                    <a:pt x="645" y="853"/>
                  </a:lnTo>
                  <a:lnTo>
                    <a:pt x="499" y="1019"/>
                  </a:lnTo>
                  <a:lnTo>
                    <a:pt x="354" y="1207"/>
                  </a:lnTo>
                  <a:lnTo>
                    <a:pt x="250" y="1373"/>
                  </a:lnTo>
                  <a:lnTo>
                    <a:pt x="146" y="1560"/>
                  </a:lnTo>
                  <a:lnTo>
                    <a:pt x="63" y="1768"/>
                  </a:lnTo>
                  <a:lnTo>
                    <a:pt x="21" y="1955"/>
                  </a:lnTo>
                  <a:lnTo>
                    <a:pt x="0" y="2121"/>
                  </a:lnTo>
                  <a:lnTo>
                    <a:pt x="0" y="2246"/>
                  </a:lnTo>
                  <a:lnTo>
                    <a:pt x="21" y="2350"/>
                  </a:lnTo>
                  <a:lnTo>
                    <a:pt x="63" y="2454"/>
                  </a:lnTo>
                  <a:lnTo>
                    <a:pt x="83" y="2537"/>
                  </a:lnTo>
                  <a:lnTo>
                    <a:pt x="187" y="2704"/>
                  </a:lnTo>
                  <a:lnTo>
                    <a:pt x="333" y="2828"/>
                  </a:lnTo>
                  <a:lnTo>
                    <a:pt x="499" y="2891"/>
                  </a:lnTo>
                  <a:lnTo>
                    <a:pt x="582" y="2932"/>
                  </a:lnTo>
                  <a:lnTo>
                    <a:pt x="874" y="2932"/>
                  </a:lnTo>
                  <a:lnTo>
                    <a:pt x="977" y="2891"/>
                  </a:lnTo>
                  <a:lnTo>
                    <a:pt x="1081" y="2849"/>
                  </a:lnTo>
                  <a:lnTo>
                    <a:pt x="1206" y="2787"/>
                  </a:lnTo>
                  <a:lnTo>
                    <a:pt x="1331" y="2683"/>
                  </a:lnTo>
                  <a:lnTo>
                    <a:pt x="1477" y="2537"/>
                  </a:lnTo>
                  <a:lnTo>
                    <a:pt x="1601" y="2392"/>
                  </a:lnTo>
                  <a:lnTo>
                    <a:pt x="1726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5" y="1186"/>
                  </a:lnTo>
                  <a:lnTo>
                    <a:pt x="2308" y="957"/>
                  </a:lnTo>
                  <a:lnTo>
                    <a:pt x="2350" y="749"/>
                  </a:lnTo>
                  <a:lnTo>
                    <a:pt x="2391" y="541"/>
                  </a:lnTo>
                  <a:lnTo>
                    <a:pt x="2412" y="354"/>
                  </a:lnTo>
                  <a:lnTo>
                    <a:pt x="2412" y="167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37" name="Google Shape;6437;p39"/>
            <p:cNvSpPr/>
            <p:nvPr/>
          </p:nvSpPr>
          <p:spPr>
            <a:xfrm>
              <a:off x="5769863" y="4376925"/>
              <a:ext cx="70700" cy="32775"/>
            </a:xfrm>
            <a:custGeom>
              <a:avLst/>
              <a:gdLst/>
              <a:ahLst/>
              <a:cxnLst/>
              <a:rect l="l" t="t" r="r" b="b"/>
              <a:pathLst>
                <a:path w="2828" h="1311" extrusionOk="0">
                  <a:moveTo>
                    <a:pt x="686" y="0"/>
                  </a:moveTo>
                  <a:lnTo>
                    <a:pt x="541" y="21"/>
                  </a:lnTo>
                  <a:lnTo>
                    <a:pt x="416" y="62"/>
                  </a:lnTo>
                  <a:lnTo>
                    <a:pt x="291" y="104"/>
                  </a:lnTo>
                  <a:lnTo>
                    <a:pt x="187" y="187"/>
                  </a:lnTo>
                  <a:lnTo>
                    <a:pt x="104" y="270"/>
                  </a:lnTo>
                  <a:lnTo>
                    <a:pt x="42" y="374"/>
                  </a:lnTo>
                  <a:lnTo>
                    <a:pt x="21" y="499"/>
                  </a:lnTo>
                  <a:lnTo>
                    <a:pt x="0" y="665"/>
                  </a:lnTo>
                  <a:lnTo>
                    <a:pt x="21" y="811"/>
                  </a:lnTo>
                  <a:lnTo>
                    <a:pt x="62" y="936"/>
                  </a:lnTo>
                  <a:lnTo>
                    <a:pt x="125" y="1040"/>
                  </a:lnTo>
                  <a:lnTo>
                    <a:pt x="208" y="1123"/>
                  </a:lnTo>
                  <a:lnTo>
                    <a:pt x="312" y="1206"/>
                  </a:lnTo>
                  <a:lnTo>
                    <a:pt x="437" y="1248"/>
                  </a:lnTo>
                  <a:lnTo>
                    <a:pt x="561" y="1289"/>
                  </a:lnTo>
                  <a:lnTo>
                    <a:pt x="707" y="1289"/>
                  </a:lnTo>
                  <a:lnTo>
                    <a:pt x="977" y="1310"/>
                  </a:lnTo>
                  <a:lnTo>
                    <a:pt x="1248" y="1268"/>
                  </a:lnTo>
                  <a:lnTo>
                    <a:pt x="1518" y="1227"/>
                  </a:lnTo>
                  <a:lnTo>
                    <a:pt x="1788" y="1144"/>
                  </a:lnTo>
                  <a:lnTo>
                    <a:pt x="2038" y="1040"/>
                  </a:lnTo>
                  <a:lnTo>
                    <a:pt x="2308" y="894"/>
                  </a:lnTo>
                  <a:lnTo>
                    <a:pt x="2558" y="749"/>
                  </a:lnTo>
                  <a:lnTo>
                    <a:pt x="2828" y="561"/>
                  </a:lnTo>
                  <a:lnTo>
                    <a:pt x="2558" y="395"/>
                  </a:lnTo>
                  <a:lnTo>
                    <a:pt x="2287" y="270"/>
                  </a:lnTo>
                  <a:lnTo>
                    <a:pt x="2038" y="166"/>
                  </a:lnTo>
                  <a:lnTo>
                    <a:pt x="1767" y="83"/>
                  </a:lnTo>
                  <a:lnTo>
                    <a:pt x="1497" y="42"/>
                  </a:lnTo>
                  <a:lnTo>
                    <a:pt x="1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438" name="Google Shape;6438;p39"/>
          <p:cNvGrpSpPr/>
          <p:nvPr/>
        </p:nvGrpSpPr>
        <p:grpSpPr>
          <a:xfrm flipH="1">
            <a:off x="8467006" y="4453322"/>
            <a:ext cx="783633" cy="768486"/>
            <a:chOff x="3299375" y="629950"/>
            <a:chExt cx="243675" cy="238975"/>
          </a:xfrm>
        </p:grpSpPr>
        <p:sp>
          <p:nvSpPr>
            <p:cNvPr id="6439" name="Google Shape;6439;p39"/>
            <p:cNvSpPr/>
            <p:nvPr/>
          </p:nvSpPr>
          <p:spPr>
            <a:xfrm>
              <a:off x="3302200" y="638875"/>
              <a:ext cx="226750" cy="227225"/>
            </a:xfrm>
            <a:custGeom>
              <a:avLst/>
              <a:gdLst/>
              <a:ahLst/>
              <a:cxnLst/>
              <a:rect l="l" t="t" r="r" b="b"/>
              <a:pathLst>
                <a:path w="9070" h="9089" extrusionOk="0">
                  <a:moveTo>
                    <a:pt x="3594" y="1"/>
                  </a:moveTo>
                  <a:lnTo>
                    <a:pt x="3368" y="20"/>
                  </a:lnTo>
                  <a:lnTo>
                    <a:pt x="3142" y="39"/>
                  </a:lnTo>
                  <a:lnTo>
                    <a:pt x="2935" y="95"/>
                  </a:lnTo>
                  <a:lnTo>
                    <a:pt x="2710" y="170"/>
                  </a:lnTo>
                  <a:lnTo>
                    <a:pt x="2503" y="283"/>
                  </a:lnTo>
                  <a:lnTo>
                    <a:pt x="2296" y="396"/>
                  </a:lnTo>
                  <a:lnTo>
                    <a:pt x="2107" y="547"/>
                  </a:lnTo>
                  <a:lnTo>
                    <a:pt x="1957" y="697"/>
                  </a:lnTo>
                  <a:lnTo>
                    <a:pt x="1806" y="866"/>
                  </a:lnTo>
                  <a:lnTo>
                    <a:pt x="1675" y="1036"/>
                  </a:lnTo>
                  <a:lnTo>
                    <a:pt x="1562" y="1224"/>
                  </a:lnTo>
                  <a:lnTo>
                    <a:pt x="1468" y="1431"/>
                  </a:lnTo>
                  <a:lnTo>
                    <a:pt x="1392" y="1638"/>
                  </a:lnTo>
                  <a:lnTo>
                    <a:pt x="1336" y="1845"/>
                  </a:lnTo>
                  <a:lnTo>
                    <a:pt x="1298" y="2071"/>
                  </a:lnTo>
                  <a:lnTo>
                    <a:pt x="1298" y="2296"/>
                  </a:lnTo>
                  <a:lnTo>
                    <a:pt x="1298" y="2522"/>
                  </a:lnTo>
                  <a:lnTo>
                    <a:pt x="1336" y="2748"/>
                  </a:lnTo>
                  <a:lnTo>
                    <a:pt x="1392" y="2974"/>
                  </a:lnTo>
                  <a:lnTo>
                    <a:pt x="1468" y="3181"/>
                  </a:lnTo>
                  <a:lnTo>
                    <a:pt x="1524" y="3312"/>
                  </a:lnTo>
                  <a:lnTo>
                    <a:pt x="1411" y="3350"/>
                  </a:lnTo>
                  <a:lnTo>
                    <a:pt x="1185" y="3463"/>
                  </a:lnTo>
                  <a:lnTo>
                    <a:pt x="997" y="3576"/>
                  </a:lnTo>
                  <a:lnTo>
                    <a:pt x="809" y="3726"/>
                  </a:lnTo>
                  <a:lnTo>
                    <a:pt x="640" y="3877"/>
                  </a:lnTo>
                  <a:lnTo>
                    <a:pt x="508" y="4046"/>
                  </a:lnTo>
                  <a:lnTo>
                    <a:pt x="376" y="4216"/>
                  </a:lnTo>
                  <a:lnTo>
                    <a:pt x="264" y="4404"/>
                  </a:lnTo>
                  <a:lnTo>
                    <a:pt x="169" y="4611"/>
                  </a:lnTo>
                  <a:lnTo>
                    <a:pt x="94" y="4818"/>
                  </a:lnTo>
                  <a:lnTo>
                    <a:pt x="38" y="5025"/>
                  </a:lnTo>
                  <a:lnTo>
                    <a:pt x="0" y="5251"/>
                  </a:lnTo>
                  <a:lnTo>
                    <a:pt x="0" y="5476"/>
                  </a:lnTo>
                  <a:lnTo>
                    <a:pt x="0" y="5702"/>
                  </a:lnTo>
                  <a:lnTo>
                    <a:pt x="38" y="5928"/>
                  </a:lnTo>
                  <a:lnTo>
                    <a:pt x="94" y="6154"/>
                  </a:lnTo>
                  <a:lnTo>
                    <a:pt x="169" y="6361"/>
                  </a:lnTo>
                  <a:lnTo>
                    <a:pt x="264" y="6586"/>
                  </a:lnTo>
                  <a:lnTo>
                    <a:pt x="395" y="6775"/>
                  </a:lnTo>
                  <a:lnTo>
                    <a:pt x="527" y="6963"/>
                  </a:lnTo>
                  <a:lnTo>
                    <a:pt x="677" y="7132"/>
                  </a:lnTo>
                  <a:lnTo>
                    <a:pt x="847" y="7264"/>
                  </a:lnTo>
                  <a:lnTo>
                    <a:pt x="1035" y="7395"/>
                  </a:lnTo>
                  <a:lnTo>
                    <a:pt x="1223" y="7508"/>
                  </a:lnTo>
                  <a:lnTo>
                    <a:pt x="1411" y="7602"/>
                  </a:lnTo>
                  <a:lnTo>
                    <a:pt x="1618" y="7678"/>
                  </a:lnTo>
                  <a:lnTo>
                    <a:pt x="1844" y="7734"/>
                  </a:lnTo>
                  <a:lnTo>
                    <a:pt x="2070" y="7772"/>
                  </a:lnTo>
                  <a:lnTo>
                    <a:pt x="2503" y="7772"/>
                  </a:lnTo>
                  <a:lnTo>
                    <a:pt x="2728" y="7734"/>
                  </a:lnTo>
                  <a:lnTo>
                    <a:pt x="2954" y="7678"/>
                  </a:lnTo>
                  <a:lnTo>
                    <a:pt x="3180" y="7602"/>
                  </a:lnTo>
                  <a:lnTo>
                    <a:pt x="3293" y="7546"/>
                  </a:lnTo>
                  <a:lnTo>
                    <a:pt x="3349" y="7678"/>
                  </a:lnTo>
                  <a:lnTo>
                    <a:pt x="3443" y="7885"/>
                  </a:lnTo>
                  <a:lnTo>
                    <a:pt x="3575" y="8073"/>
                  </a:lnTo>
                  <a:lnTo>
                    <a:pt x="3707" y="8261"/>
                  </a:lnTo>
                  <a:lnTo>
                    <a:pt x="3857" y="8430"/>
                  </a:lnTo>
                  <a:lnTo>
                    <a:pt x="4027" y="8581"/>
                  </a:lnTo>
                  <a:lnTo>
                    <a:pt x="4215" y="8713"/>
                  </a:lnTo>
                  <a:lnTo>
                    <a:pt x="4403" y="8825"/>
                  </a:lnTo>
                  <a:lnTo>
                    <a:pt x="4591" y="8920"/>
                  </a:lnTo>
                  <a:lnTo>
                    <a:pt x="4817" y="8976"/>
                  </a:lnTo>
                  <a:lnTo>
                    <a:pt x="5024" y="9032"/>
                  </a:lnTo>
                  <a:lnTo>
                    <a:pt x="5250" y="9070"/>
                  </a:lnTo>
                  <a:lnTo>
                    <a:pt x="5457" y="9089"/>
                  </a:lnTo>
                  <a:lnTo>
                    <a:pt x="5682" y="9070"/>
                  </a:lnTo>
                  <a:lnTo>
                    <a:pt x="5908" y="9051"/>
                  </a:lnTo>
                  <a:lnTo>
                    <a:pt x="6134" y="8995"/>
                  </a:lnTo>
                  <a:lnTo>
                    <a:pt x="6360" y="8901"/>
                  </a:lnTo>
                  <a:lnTo>
                    <a:pt x="6567" y="8807"/>
                  </a:lnTo>
                  <a:lnTo>
                    <a:pt x="6774" y="8694"/>
                  </a:lnTo>
                  <a:lnTo>
                    <a:pt x="6943" y="8543"/>
                  </a:lnTo>
                  <a:lnTo>
                    <a:pt x="7112" y="8393"/>
                  </a:lnTo>
                  <a:lnTo>
                    <a:pt x="7263" y="8223"/>
                  </a:lnTo>
                  <a:lnTo>
                    <a:pt x="7395" y="8054"/>
                  </a:lnTo>
                  <a:lnTo>
                    <a:pt x="7508" y="7866"/>
                  </a:lnTo>
                  <a:lnTo>
                    <a:pt x="7602" y="7659"/>
                  </a:lnTo>
                  <a:lnTo>
                    <a:pt x="7677" y="7452"/>
                  </a:lnTo>
                  <a:lnTo>
                    <a:pt x="7733" y="7226"/>
                  </a:lnTo>
                  <a:lnTo>
                    <a:pt x="7752" y="7019"/>
                  </a:lnTo>
                  <a:lnTo>
                    <a:pt x="7771" y="6793"/>
                  </a:lnTo>
                  <a:lnTo>
                    <a:pt x="7752" y="6568"/>
                  </a:lnTo>
                  <a:lnTo>
                    <a:pt x="7733" y="6342"/>
                  </a:lnTo>
                  <a:lnTo>
                    <a:pt x="7677" y="6116"/>
                  </a:lnTo>
                  <a:lnTo>
                    <a:pt x="7602" y="5890"/>
                  </a:lnTo>
                  <a:lnTo>
                    <a:pt x="7545" y="5777"/>
                  </a:lnTo>
                  <a:lnTo>
                    <a:pt x="7658" y="5721"/>
                  </a:lnTo>
                  <a:lnTo>
                    <a:pt x="7884" y="5627"/>
                  </a:lnTo>
                  <a:lnTo>
                    <a:pt x="8072" y="5495"/>
                  </a:lnTo>
                  <a:lnTo>
                    <a:pt x="8260" y="5363"/>
                  </a:lnTo>
                  <a:lnTo>
                    <a:pt x="8411" y="5213"/>
                  </a:lnTo>
                  <a:lnTo>
                    <a:pt x="8561" y="5044"/>
                  </a:lnTo>
                  <a:lnTo>
                    <a:pt x="8693" y="4874"/>
                  </a:lnTo>
                  <a:lnTo>
                    <a:pt x="8806" y="4667"/>
                  </a:lnTo>
                  <a:lnTo>
                    <a:pt x="8900" y="4479"/>
                  </a:lnTo>
                  <a:lnTo>
                    <a:pt x="8975" y="4272"/>
                  </a:lnTo>
                  <a:lnTo>
                    <a:pt x="9032" y="4046"/>
                  </a:lnTo>
                  <a:lnTo>
                    <a:pt x="9069" y="3839"/>
                  </a:lnTo>
                  <a:lnTo>
                    <a:pt x="9069" y="3614"/>
                  </a:lnTo>
                  <a:lnTo>
                    <a:pt x="9069" y="3388"/>
                  </a:lnTo>
                  <a:lnTo>
                    <a:pt x="9032" y="3162"/>
                  </a:lnTo>
                  <a:lnTo>
                    <a:pt x="8975" y="2936"/>
                  </a:lnTo>
                  <a:lnTo>
                    <a:pt x="8900" y="2710"/>
                  </a:lnTo>
                  <a:lnTo>
                    <a:pt x="8787" y="2503"/>
                  </a:lnTo>
                  <a:lnTo>
                    <a:pt x="8674" y="2315"/>
                  </a:lnTo>
                  <a:lnTo>
                    <a:pt x="8542" y="2127"/>
                  </a:lnTo>
                  <a:lnTo>
                    <a:pt x="8392" y="1958"/>
                  </a:lnTo>
                  <a:lnTo>
                    <a:pt x="8223" y="1807"/>
                  </a:lnTo>
                  <a:lnTo>
                    <a:pt x="8034" y="1676"/>
                  </a:lnTo>
                  <a:lnTo>
                    <a:pt x="7846" y="1563"/>
                  </a:lnTo>
                  <a:lnTo>
                    <a:pt x="7639" y="1487"/>
                  </a:lnTo>
                  <a:lnTo>
                    <a:pt x="7432" y="1412"/>
                  </a:lnTo>
                  <a:lnTo>
                    <a:pt x="7225" y="1356"/>
                  </a:lnTo>
                  <a:lnTo>
                    <a:pt x="6999" y="1318"/>
                  </a:lnTo>
                  <a:lnTo>
                    <a:pt x="6774" y="1299"/>
                  </a:lnTo>
                  <a:lnTo>
                    <a:pt x="6548" y="1318"/>
                  </a:lnTo>
                  <a:lnTo>
                    <a:pt x="6322" y="1356"/>
                  </a:lnTo>
                  <a:lnTo>
                    <a:pt x="6115" y="1412"/>
                  </a:lnTo>
                  <a:lnTo>
                    <a:pt x="5889" y="1487"/>
                  </a:lnTo>
                  <a:lnTo>
                    <a:pt x="5758" y="1525"/>
                  </a:lnTo>
                  <a:lnTo>
                    <a:pt x="5720" y="1412"/>
                  </a:lnTo>
                  <a:lnTo>
                    <a:pt x="5607" y="1205"/>
                  </a:lnTo>
                  <a:lnTo>
                    <a:pt x="5494" y="998"/>
                  </a:lnTo>
                  <a:lnTo>
                    <a:pt x="5363" y="829"/>
                  </a:lnTo>
                  <a:lnTo>
                    <a:pt x="5212" y="659"/>
                  </a:lnTo>
                  <a:lnTo>
                    <a:pt x="5043" y="509"/>
                  </a:lnTo>
                  <a:lnTo>
                    <a:pt x="4855" y="377"/>
                  </a:lnTo>
                  <a:lnTo>
                    <a:pt x="4666" y="264"/>
                  </a:lnTo>
                  <a:lnTo>
                    <a:pt x="4459" y="170"/>
                  </a:lnTo>
                  <a:lnTo>
                    <a:pt x="4252" y="95"/>
                  </a:lnTo>
                  <a:lnTo>
                    <a:pt x="4045" y="39"/>
                  </a:lnTo>
                  <a:lnTo>
                    <a:pt x="3820" y="20"/>
                  </a:lnTo>
                  <a:lnTo>
                    <a:pt x="35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40" name="Google Shape;6440;p39"/>
            <p:cNvSpPr/>
            <p:nvPr/>
          </p:nvSpPr>
          <p:spPr>
            <a:xfrm>
              <a:off x="3299375" y="636075"/>
              <a:ext cx="232400" cy="232850"/>
            </a:xfrm>
            <a:custGeom>
              <a:avLst/>
              <a:gdLst/>
              <a:ahLst/>
              <a:cxnLst/>
              <a:rect l="l" t="t" r="r" b="b"/>
              <a:pathLst>
                <a:path w="9296" h="9314" extrusionOk="0">
                  <a:moveTo>
                    <a:pt x="3933" y="226"/>
                  </a:moveTo>
                  <a:lnTo>
                    <a:pt x="4140" y="263"/>
                  </a:lnTo>
                  <a:lnTo>
                    <a:pt x="4347" y="320"/>
                  </a:lnTo>
                  <a:lnTo>
                    <a:pt x="4535" y="395"/>
                  </a:lnTo>
                  <a:lnTo>
                    <a:pt x="4723" y="470"/>
                  </a:lnTo>
                  <a:lnTo>
                    <a:pt x="4911" y="583"/>
                  </a:lnTo>
                  <a:lnTo>
                    <a:pt x="5080" y="715"/>
                  </a:lnTo>
                  <a:lnTo>
                    <a:pt x="5231" y="847"/>
                  </a:lnTo>
                  <a:lnTo>
                    <a:pt x="5381" y="997"/>
                  </a:lnTo>
                  <a:lnTo>
                    <a:pt x="5513" y="1185"/>
                  </a:lnTo>
                  <a:lnTo>
                    <a:pt x="5626" y="1374"/>
                  </a:lnTo>
                  <a:lnTo>
                    <a:pt x="5720" y="1562"/>
                  </a:lnTo>
                  <a:lnTo>
                    <a:pt x="5777" y="1693"/>
                  </a:lnTo>
                  <a:lnTo>
                    <a:pt x="5795" y="1731"/>
                  </a:lnTo>
                  <a:lnTo>
                    <a:pt x="5833" y="1750"/>
                  </a:lnTo>
                  <a:lnTo>
                    <a:pt x="5927" y="1750"/>
                  </a:lnTo>
                  <a:lnTo>
                    <a:pt x="6040" y="1693"/>
                  </a:lnTo>
                  <a:lnTo>
                    <a:pt x="6247" y="1618"/>
                  </a:lnTo>
                  <a:lnTo>
                    <a:pt x="6454" y="1562"/>
                  </a:lnTo>
                  <a:lnTo>
                    <a:pt x="6661" y="1543"/>
                  </a:lnTo>
                  <a:lnTo>
                    <a:pt x="6887" y="1524"/>
                  </a:lnTo>
                  <a:lnTo>
                    <a:pt x="7094" y="1543"/>
                  </a:lnTo>
                  <a:lnTo>
                    <a:pt x="7301" y="1562"/>
                  </a:lnTo>
                  <a:lnTo>
                    <a:pt x="7508" y="1618"/>
                  </a:lnTo>
                  <a:lnTo>
                    <a:pt x="7715" y="1693"/>
                  </a:lnTo>
                  <a:lnTo>
                    <a:pt x="7922" y="1788"/>
                  </a:lnTo>
                  <a:lnTo>
                    <a:pt x="8110" y="1900"/>
                  </a:lnTo>
                  <a:lnTo>
                    <a:pt x="8279" y="2013"/>
                  </a:lnTo>
                  <a:lnTo>
                    <a:pt x="8430" y="2164"/>
                  </a:lnTo>
                  <a:lnTo>
                    <a:pt x="8580" y="2314"/>
                  </a:lnTo>
                  <a:lnTo>
                    <a:pt x="8712" y="2484"/>
                  </a:lnTo>
                  <a:lnTo>
                    <a:pt x="8806" y="2672"/>
                  </a:lnTo>
                  <a:lnTo>
                    <a:pt x="8900" y="2879"/>
                  </a:lnTo>
                  <a:lnTo>
                    <a:pt x="8975" y="3067"/>
                  </a:lnTo>
                  <a:lnTo>
                    <a:pt x="9032" y="3274"/>
                  </a:lnTo>
                  <a:lnTo>
                    <a:pt x="9069" y="3500"/>
                  </a:lnTo>
                  <a:lnTo>
                    <a:pt x="9069" y="3707"/>
                  </a:lnTo>
                  <a:lnTo>
                    <a:pt x="9069" y="3914"/>
                  </a:lnTo>
                  <a:lnTo>
                    <a:pt x="9032" y="4139"/>
                  </a:lnTo>
                  <a:lnTo>
                    <a:pt x="8975" y="4346"/>
                  </a:lnTo>
                  <a:lnTo>
                    <a:pt x="8919" y="4553"/>
                  </a:lnTo>
                  <a:lnTo>
                    <a:pt x="8825" y="4742"/>
                  </a:lnTo>
                  <a:lnTo>
                    <a:pt x="8712" y="4930"/>
                  </a:lnTo>
                  <a:lnTo>
                    <a:pt x="8580" y="5099"/>
                  </a:lnTo>
                  <a:lnTo>
                    <a:pt x="8448" y="5268"/>
                  </a:lnTo>
                  <a:lnTo>
                    <a:pt x="8279" y="5400"/>
                  </a:lnTo>
                  <a:lnTo>
                    <a:pt x="8110" y="5532"/>
                  </a:lnTo>
                  <a:lnTo>
                    <a:pt x="7922" y="5645"/>
                  </a:lnTo>
                  <a:lnTo>
                    <a:pt x="7733" y="5739"/>
                  </a:lnTo>
                  <a:lnTo>
                    <a:pt x="7621" y="5795"/>
                  </a:lnTo>
                  <a:lnTo>
                    <a:pt x="7583" y="5814"/>
                  </a:lnTo>
                  <a:lnTo>
                    <a:pt x="7545" y="5852"/>
                  </a:lnTo>
                  <a:lnTo>
                    <a:pt x="7545" y="5889"/>
                  </a:lnTo>
                  <a:lnTo>
                    <a:pt x="7545" y="5927"/>
                  </a:lnTo>
                  <a:lnTo>
                    <a:pt x="7602" y="6059"/>
                  </a:lnTo>
                  <a:lnTo>
                    <a:pt x="7677" y="6266"/>
                  </a:lnTo>
                  <a:lnTo>
                    <a:pt x="7733" y="6473"/>
                  </a:lnTo>
                  <a:lnTo>
                    <a:pt x="7771" y="6698"/>
                  </a:lnTo>
                  <a:lnTo>
                    <a:pt x="7771" y="6905"/>
                  </a:lnTo>
                  <a:lnTo>
                    <a:pt x="7771" y="7112"/>
                  </a:lnTo>
                  <a:lnTo>
                    <a:pt x="7733" y="7319"/>
                  </a:lnTo>
                  <a:lnTo>
                    <a:pt x="7677" y="7526"/>
                  </a:lnTo>
                  <a:lnTo>
                    <a:pt x="7602" y="7733"/>
                  </a:lnTo>
                  <a:lnTo>
                    <a:pt x="7526" y="7921"/>
                  </a:lnTo>
                  <a:lnTo>
                    <a:pt x="7414" y="8091"/>
                  </a:lnTo>
                  <a:lnTo>
                    <a:pt x="7282" y="8279"/>
                  </a:lnTo>
                  <a:lnTo>
                    <a:pt x="7150" y="8429"/>
                  </a:lnTo>
                  <a:lnTo>
                    <a:pt x="7000" y="8580"/>
                  </a:lnTo>
                  <a:lnTo>
                    <a:pt x="6811" y="8712"/>
                  </a:lnTo>
                  <a:lnTo>
                    <a:pt x="6623" y="8825"/>
                  </a:lnTo>
                  <a:lnTo>
                    <a:pt x="6435" y="8919"/>
                  </a:lnTo>
                  <a:lnTo>
                    <a:pt x="6228" y="8994"/>
                  </a:lnTo>
                  <a:lnTo>
                    <a:pt x="6002" y="9050"/>
                  </a:lnTo>
                  <a:lnTo>
                    <a:pt x="5795" y="9069"/>
                  </a:lnTo>
                  <a:lnTo>
                    <a:pt x="5570" y="9088"/>
                  </a:lnTo>
                  <a:lnTo>
                    <a:pt x="5363" y="9069"/>
                  </a:lnTo>
                  <a:lnTo>
                    <a:pt x="5156" y="9050"/>
                  </a:lnTo>
                  <a:lnTo>
                    <a:pt x="4949" y="8994"/>
                  </a:lnTo>
                  <a:lnTo>
                    <a:pt x="4761" y="8919"/>
                  </a:lnTo>
                  <a:lnTo>
                    <a:pt x="4572" y="8825"/>
                  </a:lnTo>
                  <a:lnTo>
                    <a:pt x="4384" y="8731"/>
                  </a:lnTo>
                  <a:lnTo>
                    <a:pt x="4215" y="8599"/>
                  </a:lnTo>
                  <a:lnTo>
                    <a:pt x="4046" y="8467"/>
                  </a:lnTo>
                  <a:lnTo>
                    <a:pt x="3914" y="8298"/>
                  </a:lnTo>
                  <a:lnTo>
                    <a:pt x="3782" y="8128"/>
                  </a:lnTo>
                  <a:lnTo>
                    <a:pt x="3669" y="7940"/>
                  </a:lnTo>
                  <a:lnTo>
                    <a:pt x="3556" y="7733"/>
                  </a:lnTo>
                  <a:lnTo>
                    <a:pt x="3519" y="7620"/>
                  </a:lnTo>
                  <a:lnTo>
                    <a:pt x="3481" y="7564"/>
                  </a:lnTo>
                  <a:lnTo>
                    <a:pt x="3406" y="7545"/>
                  </a:lnTo>
                  <a:lnTo>
                    <a:pt x="3368" y="7564"/>
                  </a:lnTo>
                  <a:lnTo>
                    <a:pt x="3255" y="7620"/>
                  </a:lnTo>
                  <a:lnTo>
                    <a:pt x="3048" y="7696"/>
                  </a:lnTo>
                  <a:lnTo>
                    <a:pt x="2841" y="7733"/>
                  </a:lnTo>
                  <a:lnTo>
                    <a:pt x="2634" y="7771"/>
                  </a:lnTo>
                  <a:lnTo>
                    <a:pt x="2409" y="7790"/>
                  </a:lnTo>
                  <a:lnTo>
                    <a:pt x="2202" y="7771"/>
                  </a:lnTo>
                  <a:lnTo>
                    <a:pt x="1995" y="7733"/>
                  </a:lnTo>
                  <a:lnTo>
                    <a:pt x="1788" y="7696"/>
                  </a:lnTo>
                  <a:lnTo>
                    <a:pt x="1581" y="7620"/>
                  </a:lnTo>
                  <a:lnTo>
                    <a:pt x="1374" y="7526"/>
                  </a:lnTo>
                  <a:lnTo>
                    <a:pt x="1186" y="7413"/>
                  </a:lnTo>
                  <a:lnTo>
                    <a:pt x="1016" y="7282"/>
                  </a:lnTo>
                  <a:lnTo>
                    <a:pt x="866" y="7150"/>
                  </a:lnTo>
                  <a:lnTo>
                    <a:pt x="715" y="6981"/>
                  </a:lnTo>
                  <a:lnTo>
                    <a:pt x="583" y="6811"/>
                  </a:lnTo>
                  <a:lnTo>
                    <a:pt x="471" y="6642"/>
                  </a:lnTo>
                  <a:lnTo>
                    <a:pt x="377" y="6435"/>
                  </a:lnTo>
                  <a:lnTo>
                    <a:pt x="301" y="6228"/>
                  </a:lnTo>
                  <a:lnTo>
                    <a:pt x="264" y="6021"/>
                  </a:lnTo>
                  <a:lnTo>
                    <a:pt x="226" y="5795"/>
                  </a:lnTo>
                  <a:lnTo>
                    <a:pt x="207" y="5588"/>
                  </a:lnTo>
                  <a:lnTo>
                    <a:pt x="226" y="5381"/>
                  </a:lnTo>
                  <a:lnTo>
                    <a:pt x="264" y="5174"/>
                  </a:lnTo>
                  <a:lnTo>
                    <a:pt x="301" y="4967"/>
                  </a:lnTo>
                  <a:lnTo>
                    <a:pt x="377" y="4760"/>
                  </a:lnTo>
                  <a:lnTo>
                    <a:pt x="471" y="4572"/>
                  </a:lnTo>
                  <a:lnTo>
                    <a:pt x="583" y="4384"/>
                  </a:lnTo>
                  <a:lnTo>
                    <a:pt x="696" y="4215"/>
                  </a:lnTo>
                  <a:lnTo>
                    <a:pt x="847" y="4064"/>
                  </a:lnTo>
                  <a:lnTo>
                    <a:pt x="997" y="3914"/>
                  </a:lnTo>
                  <a:lnTo>
                    <a:pt x="1167" y="3782"/>
                  </a:lnTo>
                  <a:lnTo>
                    <a:pt x="1355" y="3669"/>
                  </a:lnTo>
                  <a:lnTo>
                    <a:pt x="1562" y="3575"/>
                  </a:lnTo>
                  <a:lnTo>
                    <a:pt x="1675" y="3519"/>
                  </a:lnTo>
                  <a:lnTo>
                    <a:pt x="1712" y="3500"/>
                  </a:lnTo>
                  <a:lnTo>
                    <a:pt x="1731" y="3462"/>
                  </a:lnTo>
                  <a:lnTo>
                    <a:pt x="1750" y="3424"/>
                  </a:lnTo>
                  <a:lnTo>
                    <a:pt x="1731" y="3387"/>
                  </a:lnTo>
                  <a:lnTo>
                    <a:pt x="1694" y="3255"/>
                  </a:lnTo>
                  <a:lnTo>
                    <a:pt x="1618" y="3048"/>
                  </a:lnTo>
                  <a:lnTo>
                    <a:pt x="1562" y="2841"/>
                  </a:lnTo>
                  <a:lnTo>
                    <a:pt x="1524" y="2634"/>
                  </a:lnTo>
                  <a:lnTo>
                    <a:pt x="1524" y="2427"/>
                  </a:lnTo>
                  <a:lnTo>
                    <a:pt x="1524" y="2201"/>
                  </a:lnTo>
                  <a:lnTo>
                    <a:pt x="1562" y="1995"/>
                  </a:lnTo>
                  <a:lnTo>
                    <a:pt x="1618" y="1788"/>
                  </a:lnTo>
                  <a:lnTo>
                    <a:pt x="1675" y="1581"/>
                  </a:lnTo>
                  <a:lnTo>
                    <a:pt x="1769" y="1392"/>
                  </a:lnTo>
                  <a:lnTo>
                    <a:pt x="1882" y="1204"/>
                  </a:lnTo>
                  <a:lnTo>
                    <a:pt x="2013" y="1035"/>
                  </a:lnTo>
                  <a:lnTo>
                    <a:pt x="2164" y="866"/>
                  </a:lnTo>
                  <a:lnTo>
                    <a:pt x="2315" y="734"/>
                  </a:lnTo>
                  <a:lnTo>
                    <a:pt x="2484" y="602"/>
                  </a:lnTo>
                  <a:lnTo>
                    <a:pt x="2672" y="489"/>
                  </a:lnTo>
                  <a:lnTo>
                    <a:pt x="2860" y="395"/>
                  </a:lnTo>
                  <a:lnTo>
                    <a:pt x="3067" y="320"/>
                  </a:lnTo>
                  <a:lnTo>
                    <a:pt x="3293" y="263"/>
                  </a:lnTo>
                  <a:lnTo>
                    <a:pt x="3500" y="226"/>
                  </a:lnTo>
                  <a:close/>
                  <a:moveTo>
                    <a:pt x="3707" y="0"/>
                  </a:moveTo>
                  <a:lnTo>
                    <a:pt x="3481" y="19"/>
                  </a:lnTo>
                  <a:lnTo>
                    <a:pt x="3236" y="38"/>
                  </a:lnTo>
                  <a:lnTo>
                    <a:pt x="3011" y="113"/>
                  </a:lnTo>
                  <a:lnTo>
                    <a:pt x="2785" y="188"/>
                  </a:lnTo>
                  <a:lnTo>
                    <a:pt x="2559" y="282"/>
                  </a:lnTo>
                  <a:lnTo>
                    <a:pt x="2352" y="414"/>
                  </a:lnTo>
                  <a:lnTo>
                    <a:pt x="2164" y="546"/>
                  </a:lnTo>
                  <a:lnTo>
                    <a:pt x="1995" y="715"/>
                  </a:lnTo>
                  <a:lnTo>
                    <a:pt x="1844" y="884"/>
                  </a:lnTo>
                  <a:lnTo>
                    <a:pt x="1694" y="1073"/>
                  </a:lnTo>
                  <a:lnTo>
                    <a:pt x="1581" y="1280"/>
                  </a:lnTo>
                  <a:lnTo>
                    <a:pt x="1487" y="1505"/>
                  </a:lnTo>
                  <a:lnTo>
                    <a:pt x="1393" y="1731"/>
                  </a:lnTo>
                  <a:lnTo>
                    <a:pt x="1336" y="1957"/>
                  </a:lnTo>
                  <a:lnTo>
                    <a:pt x="1298" y="2183"/>
                  </a:lnTo>
                  <a:lnTo>
                    <a:pt x="1298" y="2427"/>
                  </a:lnTo>
                  <a:lnTo>
                    <a:pt x="1317" y="2653"/>
                  </a:lnTo>
                  <a:lnTo>
                    <a:pt x="1336" y="2898"/>
                  </a:lnTo>
                  <a:lnTo>
                    <a:pt x="1393" y="3123"/>
                  </a:lnTo>
                  <a:lnTo>
                    <a:pt x="1487" y="3349"/>
                  </a:lnTo>
                  <a:lnTo>
                    <a:pt x="1487" y="3368"/>
                  </a:lnTo>
                  <a:lnTo>
                    <a:pt x="1468" y="3368"/>
                  </a:lnTo>
                  <a:lnTo>
                    <a:pt x="1242" y="3481"/>
                  </a:lnTo>
                  <a:lnTo>
                    <a:pt x="1035" y="3594"/>
                  </a:lnTo>
                  <a:lnTo>
                    <a:pt x="847" y="3744"/>
                  </a:lnTo>
                  <a:lnTo>
                    <a:pt x="678" y="3914"/>
                  </a:lnTo>
                  <a:lnTo>
                    <a:pt x="527" y="4083"/>
                  </a:lnTo>
                  <a:lnTo>
                    <a:pt x="395" y="4271"/>
                  </a:lnTo>
                  <a:lnTo>
                    <a:pt x="264" y="4478"/>
                  </a:lnTo>
                  <a:lnTo>
                    <a:pt x="170" y="4685"/>
                  </a:lnTo>
                  <a:lnTo>
                    <a:pt x="94" y="4892"/>
                  </a:lnTo>
                  <a:lnTo>
                    <a:pt x="38" y="5118"/>
                  </a:lnTo>
                  <a:lnTo>
                    <a:pt x="0" y="5344"/>
                  </a:lnTo>
                  <a:lnTo>
                    <a:pt x="0" y="5588"/>
                  </a:lnTo>
                  <a:lnTo>
                    <a:pt x="0" y="5814"/>
                  </a:lnTo>
                  <a:lnTo>
                    <a:pt x="38" y="6059"/>
                  </a:lnTo>
                  <a:lnTo>
                    <a:pt x="94" y="6284"/>
                  </a:lnTo>
                  <a:lnTo>
                    <a:pt x="188" y="6529"/>
                  </a:lnTo>
                  <a:lnTo>
                    <a:pt x="282" y="6736"/>
                  </a:lnTo>
                  <a:lnTo>
                    <a:pt x="395" y="6943"/>
                  </a:lnTo>
                  <a:lnTo>
                    <a:pt x="546" y="7131"/>
                  </a:lnTo>
                  <a:lnTo>
                    <a:pt x="696" y="7301"/>
                  </a:lnTo>
                  <a:lnTo>
                    <a:pt x="885" y="7451"/>
                  </a:lnTo>
                  <a:lnTo>
                    <a:pt x="1073" y="7602"/>
                  </a:lnTo>
                  <a:lnTo>
                    <a:pt x="1280" y="7714"/>
                  </a:lnTo>
                  <a:lnTo>
                    <a:pt x="1487" y="7827"/>
                  </a:lnTo>
                  <a:lnTo>
                    <a:pt x="1712" y="7903"/>
                  </a:lnTo>
                  <a:lnTo>
                    <a:pt x="1938" y="7959"/>
                  </a:lnTo>
                  <a:lnTo>
                    <a:pt x="2183" y="7997"/>
                  </a:lnTo>
                  <a:lnTo>
                    <a:pt x="2653" y="7997"/>
                  </a:lnTo>
                  <a:lnTo>
                    <a:pt x="2879" y="7959"/>
                  </a:lnTo>
                  <a:lnTo>
                    <a:pt x="3105" y="7903"/>
                  </a:lnTo>
                  <a:lnTo>
                    <a:pt x="3331" y="7809"/>
                  </a:lnTo>
                  <a:lnTo>
                    <a:pt x="3349" y="7809"/>
                  </a:lnTo>
                  <a:lnTo>
                    <a:pt x="3368" y="7827"/>
                  </a:lnTo>
                  <a:lnTo>
                    <a:pt x="3443" y="7997"/>
                  </a:lnTo>
                  <a:lnTo>
                    <a:pt x="3538" y="8166"/>
                  </a:lnTo>
                  <a:lnTo>
                    <a:pt x="3632" y="8317"/>
                  </a:lnTo>
                  <a:lnTo>
                    <a:pt x="3745" y="8448"/>
                  </a:lnTo>
                  <a:lnTo>
                    <a:pt x="3857" y="8580"/>
                  </a:lnTo>
                  <a:lnTo>
                    <a:pt x="3989" y="8693"/>
                  </a:lnTo>
                  <a:lnTo>
                    <a:pt x="4121" y="8806"/>
                  </a:lnTo>
                  <a:lnTo>
                    <a:pt x="4271" y="8919"/>
                  </a:lnTo>
                  <a:lnTo>
                    <a:pt x="4422" y="9013"/>
                  </a:lnTo>
                  <a:lnTo>
                    <a:pt x="4572" y="9088"/>
                  </a:lnTo>
                  <a:lnTo>
                    <a:pt x="4723" y="9144"/>
                  </a:lnTo>
                  <a:lnTo>
                    <a:pt x="4892" y="9201"/>
                  </a:lnTo>
                  <a:lnTo>
                    <a:pt x="5062" y="9257"/>
                  </a:lnTo>
                  <a:lnTo>
                    <a:pt x="5231" y="9276"/>
                  </a:lnTo>
                  <a:lnTo>
                    <a:pt x="5419" y="9295"/>
                  </a:lnTo>
                  <a:lnTo>
                    <a:pt x="5588" y="9314"/>
                  </a:lnTo>
                  <a:lnTo>
                    <a:pt x="5814" y="9295"/>
                  </a:lnTo>
                  <a:lnTo>
                    <a:pt x="6059" y="9257"/>
                  </a:lnTo>
                  <a:lnTo>
                    <a:pt x="6285" y="9201"/>
                  </a:lnTo>
                  <a:lnTo>
                    <a:pt x="6510" y="9126"/>
                  </a:lnTo>
                  <a:lnTo>
                    <a:pt x="6736" y="9013"/>
                  </a:lnTo>
                  <a:lnTo>
                    <a:pt x="6943" y="8881"/>
                  </a:lnTo>
                  <a:lnTo>
                    <a:pt x="7131" y="8749"/>
                  </a:lnTo>
                  <a:lnTo>
                    <a:pt x="7301" y="8580"/>
                  </a:lnTo>
                  <a:lnTo>
                    <a:pt x="7470" y="8411"/>
                  </a:lnTo>
                  <a:lnTo>
                    <a:pt x="7602" y="8222"/>
                  </a:lnTo>
                  <a:lnTo>
                    <a:pt x="7715" y="8016"/>
                  </a:lnTo>
                  <a:lnTo>
                    <a:pt x="7809" y="7809"/>
                  </a:lnTo>
                  <a:lnTo>
                    <a:pt x="7884" y="7602"/>
                  </a:lnTo>
                  <a:lnTo>
                    <a:pt x="7940" y="7376"/>
                  </a:lnTo>
                  <a:lnTo>
                    <a:pt x="7978" y="7131"/>
                  </a:lnTo>
                  <a:lnTo>
                    <a:pt x="7997" y="6905"/>
                  </a:lnTo>
                  <a:lnTo>
                    <a:pt x="7978" y="6661"/>
                  </a:lnTo>
                  <a:lnTo>
                    <a:pt x="7959" y="6435"/>
                  </a:lnTo>
                  <a:lnTo>
                    <a:pt x="7884" y="6190"/>
                  </a:lnTo>
                  <a:lnTo>
                    <a:pt x="7809" y="5965"/>
                  </a:lnTo>
                  <a:lnTo>
                    <a:pt x="7809" y="5946"/>
                  </a:lnTo>
                  <a:lnTo>
                    <a:pt x="7827" y="5946"/>
                  </a:lnTo>
                  <a:lnTo>
                    <a:pt x="8034" y="5833"/>
                  </a:lnTo>
                  <a:lnTo>
                    <a:pt x="8241" y="5720"/>
                  </a:lnTo>
                  <a:lnTo>
                    <a:pt x="8430" y="5569"/>
                  </a:lnTo>
                  <a:lnTo>
                    <a:pt x="8599" y="5419"/>
                  </a:lnTo>
                  <a:lnTo>
                    <a:pt x="8749" y="5250"/>
                  </a:lnTo>
                  <a:lnTo>
                    <a:pt x="8900" y="5043"/>
                  </a:lnTo>
                  <a:lnTo>
                    <a:pt x="9013" y="4854"/>
                  </a:lnTo>
                  <a:lnTo>
                    <a:pt x="9126" y="4629"/>
                  </a:lnTo>
                  <a:lnTo>
                    <a:pt x="9201" y="4403"/>
                  </a:lnTo>
                  <a:lnTo>
                    <a:pt x="9257" y="4177"/>
                  </a:lnTo>
                  <a:lnTo>
                    <a:pt x="9295" y="3933"/>
                  </a:lnTo>
                  <a:lnTo>
                    <a:pt x="9295" y="3707"/>
                  </a:lnTo>
                  <a:lnTo>
                    <a:pt x="9295" y="3462"/>
                  </a:lnTo>
                  <a:lnTo>
                    <a:pt x="9257" y="3236"/>
                  </a:lnTo>
                  <a:lnTo>
                    <a:pt x="9201" y="3011"/>
                  </a:lnTo>
                  <a:lnTo>
                    <a:pt x="9107" y="2785"/>
                  </a:lnTo>
                  <a:lnTo>
                    <a:pt x="9013" y="2578"/>
                  </a:lnTo>
                  <a:lnTo>
                    <a:pt x="8881" y="2371"/>
                  </a:lnTo>
                  <a:lnTo>
                    <a:pt x="8749" y="2183"/>
                  </a:lnTo>
                  <a:lnTo>
                    <a:pt x="8580" y="2013"/>
                  </a:lnTo>
                  <a:lnTo>
                    <a:pt x="8411" y="1844"/>
                  </a:lnTo>
                  <a:lnTo>
                    <a:pt x="8223" y="1712"/>
                  </a:lnTo>
                  <a:lnTo>
                    <a:pt x="8016" y="1581"/>
                  </a:lnTo>
                  <a:lnTo>
                    <a:pt x="7809" y="1486"/>
                  </a:lnTo>
                  <a:lnTo>
                    <a:pt x="7583" y="1411"/>
                  </a:lnTo>
                  <a:lnTo>
                    <a:pt x="7338" y="1355"/>
                  </a:lnTo>
                  <a:lnTo>
                    <a:pt x="7112" y="1317"/>
                  </a:lnTo>
                  <a:lnTo>
                    <a:pt x="6868" y="1298"/>
                  </a:lnTo>
                  <a:lnTo>
                    <a:pt x="6642" y="1317"/>
                  </a:lnTo>
                  <a:lnTo>
                    <a:pt x="6416" y="1355"/>
                  </a:lnTo>
                  <a:lnTo>
                    <a:pt x="6191" y="1411"/>
                  </a:lnTo>
                  <a:lnTo>
                    <a:pt x="5965" y="1486"/>
                  </a:lnTo>
                  <a:lnTo>
                    <a:pt x="5946" y="1505"/>
                  </a:lnTo>
                  <a:lnTo>
                    <a:pt x="5927" y="1486"/>
                  </a:lnTo>
                  <a:lnTo>
                    <a:pt x="5833" y="1261"/>
                  </a:lnTo>
                  <a:lnTo>
                    <a:pt x="5701" y="1054"/>
                  </a:lnTo>
                  <a:lnTo>
                    <a:pt x="5551" y="866"/>
                  </a:lnTo>
                  <a:lnTo>
                    <a:pt x="5400" y="696"/>
                  </a:lnTo>
                  <a:lnTo>
                    <a:pt x="5212" y="527"/>
                  </a:lnTo>
                  <a:lnTo>
                    <a:pt x="5024" y="395"/>
                  </a:lnTo>
                  <a:lnTo>
                    <a:pt x="4836" y="282"/>
                  </a:lnTo>
                  <a:lnTo>
                    <a:pt x="4629" y="188"/>
                  </a:lnTo>
                  <a:lnTo>
                    <a:pt x="4403" y="113"/>
                  </a:lnTo>
                  <a:lnTo>
                    <a:pt x="4177" y="56"/>
                  </a:lnTo>
                  <a:lnTo>
                    <a:pt x="3951" y="19"/>
                  </a:lnTo>
                  <a:lnTo>
                    <a:pt x="37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41" name="Google Shape;6441;p39"/>
            <p:cNvSpPr/>
            <p:nvPr/>
          </p:nvSpPr>
          <p:spPr>
            <a:xfrm>
              <a:off x="3313000" y="632775"/>
              <a:ext cx="227225" cy="227225"/>
            </a:xfrm>
            <a:custGeom>
              <a:avLst/>
              <a:gdLst/>
              <a:ahLst/>
              <a:cxnLst/>
              <a:rect l="l" t="t" r="r" b="b"/>
              <a:pathLst>
                <a:path w="9089" h="9089" extrusionOk="0">
                  <a:moveTo>
                    <a:pt x="3613" y="0"/>
                  </a:moveTo>
                  <a:lnTo>
                    <a:pt x="3388" y="19"/>
                  </a:lnTo>
                  <a:lnTo>
                    <a:pt x="3162" y="38"/>
                  </a:lnTo>
                  <a:lnTo>
                    <a:pt x="2936" y="94"/>
                  </a:lnTo>
                  <a:lnTo>
                    <a:pt x="2729" y="188"/>
                  </a:lnTo>
                  <a:lnTo>
                    <a:pt x="2503" y="283"/>
                  </a:lnTo>
                  <a:lnTo>
                    <a:pt x="2315" y="395"/>
                  </a:lnTo>
                  <a:lnTo>
                    <a:pt x="2127" y="546"/>
                  </a:lnTo>
                  <a:lnTo>
                    <a:pt x="1976" y="697"/>
                  </a:lnTo>
                  <a:lnTo>
                    <a:pt x="1826" y="866"/>
                  </a:lnTo>
                  <a:lnTo>
                    <a:pt x="1694" y="1035"/>
                  </a:lnTo>
                  <a:lnTo>
                    <a:pt x="1581" y="1223"/>
                  </a:lnTo>
                  <a:lnTo>
                    <a:pt x="1487" y="1430"/>
                  </a:lnTo>
                  <a:lnTo>
                    <a:pt x="1412" y="1637"/>
                  </a:lnTo>
                  <a:lnTo>
                    <a:pt x="1356" y="1863"/>
                  </a:lnTo>
                  <a:lnTo>
                    <a:pt x="1318" y="2070"/>
                  </a:lnTo>
                  <a:lnTo>
                    <a:pt x="1318" y="2296"/>
                  </a:lnTo>
                  <a:lnTo>
                    <a:pt x="1318" y="2522"/>
                  </a:lnTo>
                  <a:lnTo>
                    <a:pt x="1356" y="2747"/>
                  </a:lnTo>
                  <a:lnTo>
                    <a:pt x="1412" y="2973"/>
                  </a:lnTo>
                  <a:lnTo>
                    <a:pt x="1487" y="3199"/>
                  </a:lnTo>
                  <a:lnTo>
                    <a:pt x="1544" y="3312"/>
                  </a:lnTo>
                  <a:lnTo>
                    <a:pt x="1412" y="3368"/>
                  </a:lnTo>
                  <a:lnTo>
                    <a:pt x="1205" y="3462"/>
                  </a:lnTo>
                  <a:lnTo>
                    <a:pt x="1017" y="3594"/>
                  </a:lnTo>
                  <a:lnTo>
                    <a:pt x="829" y="3726"/>
                  </a:lnTo>
                  <a:lnTo>
                    <a:pt x="659" y="3876"/>
                  </a:lnTo>
                  <a:lnTo>
                    <a:pt x="509" y="4046"/>
                  </a:lnTo>
                  <a:lnTo>
                    <a:pt x="396" y="4215"/>
                  </a:lnTo>
                  <a:lnTo>
                    <a:pt x="283" y="4422"/>
                  </a:lnTo>
                  <a:lnTo>
                    <a:pt x="189" y="4610"/>
                  </a:lnTo>
                  <a:lnTo>
                    <a:pt x="114" y="4817"/>
                  </a:lnTo>
                  <a:lnTo>
                    <a:pt x="57" y="5043"/>
                  </a:lnTo>
                  <a:lnTo>
                    <a:pt x="20" y="5250"/>
                  </a:lnTo>
                  <a:lnTo>
                    <a:pt x="1" y="5476"/>
                  </a:lnTo>
                  <a:lnTo>
                    <a:pt x="20" y="5701"/>
                  </a:lnTo>
                  <a:lnTo>
                    <a:pt x="57" y="5927"/>
                  </a:lnTo>
                  <a:lnTo>
                    <a:pt x="114" y="6153"/>
                  </a:lnTo>
                  <a:lnTo>
                    <a:pt x="189" y="6379"/>
                  </a:lnTo>
                  <a:lnTo>
                    <a:pt x="283" y="6586"/>
                  </a:lnTo>
                  <a:lnTo>
                    <a:pt x="415" y="6774"/>
                  </a:lnTo>
                  <a:lnTo>
                    <a:pt x="547" y="6962"/>
                  </a:lnTo>
                  <a:lnTo>
                    <a:pt x="697" y="7131"/>
                  </a:lnTo>
                  <a:lnTo>
                    <a:pt x="866" y="7282"/>
                  </a:lnTo>
                  <a:lnTo>
                    <a:pt x="1036" y="7414"/>
                  </a:lnTo>
                  <a:lnTo>
                    <a:pt x="1243" y="7527"/>
                  </a:lnTo>
                  <a:lnTo>
                    <a:pt x="1431" y="7602"/>
                  </a:lnTo>
                  <a:lnTo>
                    <a:pt x="1638" y="7677"/>
                  </a:lnTo>
                  <a:lnTo>
                    <a:pt x="1864" y="7734"/>
                  </a:lnTo>
                  <a:lnTo>
                    <a:pt x="2071" y="7771"/>
                  </a:lnTo>
                  <a:lnTo>
                    <a:pt x="2296" y="7790"/>
                  </a:lnTo>
                  <a:lnTo>
                    <a:pt x="2522" y="7771"/>
                  </a:lnTo>
                  <a:lnTo>
                    <a:pt x="2748" y="7734"/>
                  </a:lnTo>
                  <a:lnTo>
                    <a:pt x="2974" y="7696"/>
                  </a:lnTo>
                  <a:lnTo>
                    <a:pt x="3200" y="7602"/>
                  </a:lnTo>
                  <a:lnTo>
                    <a:pt x="3312" y="7564"/>
                  </a:lnTo>
                  <a:lnTo>
                    <a:pt x="3369" y="7677"/>
                  </a:lnTo>
                  <a:lnTo>
                    <a:pt x="3463" y="7884"/>
                  </a:lnTo>
                  <a:lnTo>
                    <a:pt x="3595" y="8091"/>
                  </a:lnTo>
                  <a:lnTo>
                    <a:pt x="3726" y="8260"/>
                  </a:lnTo>
                  <a:lnTo>
                    <a:pt x="3877" y="8430"/>
                  </a:lnTo>
                  <a:lnTo>
                    <a:pt x="4046" y="8580"/>
                  </a:lnTo>
                  <a:lnTo>
                    <a:pt x="4234" y="8712"/>
                  </a:lnTo>
                  <a:lnTo>
                    <a:pt x="4423" y="8825"/>
                  </a:lnTo>
                  <a:lnTo>
                    <a:pt x="4611" y="8919"/>
                  </a:lnTo>
                  <a:lnTo>
                    <a:pt x="4818" y="8994"/>
                  </a:lnTo>
                  <a:lnTo>
                    <a:pt x="5043" y="9051"/>
                  </a:lnTo>
                  <a:lnTo>
                    <a:pt x="5250" y="9069"/>
                  </a:lnTo>
                  <a:lnTo>
                    <a:pt x="5476" y="9088"/>
                  </a:lnTo>
                  <a:lnTo>
                    <a:pt x="5702" y="9069"/>
                  </a:lnTo>
                  <a:lnTo>
                    <a:pt x="5928" y="9051"/>
                  </a:lnTo>
                  <a:lnTo>
                    <a:pt x="6154" y="8994"/>
                  </a:lnTo>
                  <a:lnTo>
                    <a:pt x="6379" y="8919"/>
                  </a:lnTo>
                  <a:lnTo>
                    <a:pt x="6586" y="8806"/>
                  </a:lnTo>
                  <a:lnTo>
                    <a:pt x="6793" y="8693"/>
                  </a:lnTo>
                  <a:lnTo>
                    <a:pt x="6963" y="8543"/>
                  </a:lnTo>
                  <a:lnTo>
                    <a:pt x="7132" y="8392"/>
                  </a:lnTo>
                  <a:lnTo>
                    <a:pt x="7282" y="8223"/>
                  </a:lnTo>
                  <a:lnTo>
                    <a:pt x="7414" y="8053"/>
                  </a:lnTo>
                  <a:lnTo>
                    <a:pt x="7527" y="7865"/>
                  </a:lnTo>
                  <a:lnTo>
                    <a:pt x="7621" y="7658"/>
                  </a:lnTo>
                  <a:lnTo>
                    <a:pt x="7696" y="7451"/>
                  </a:lnTo>
                  <a:lnTo>
                    <a:pt x="7734" y="7244"/>
                  </a:lnTo>
                  <a:lnTo>
                    <a:pt x="7772" y="7019"/>
                  </a:lnTo>
                  <a:lnTo>
                    <a:pt x="7791" y="6793"/>
                  </a:lnTo>
                  <a:lnTo>
                    <a:pt x="7772" y="6567"/>
                  </a:lnTo>
                  <a:lnTo>
                    <a:pt x="7753" y="6341"/>
                  </a:lnTo>
                  <a:lnTo>
                    <a:pt x="7696" y="6115"/>
                  </a:lnTo>
                  <a:lnTo>
                    <a:pt x="7602" y="5908"/>
                  </a:lnTo>
                  <a:lnTo>
                    <a:pt x="7565" y="5777"/>
                  </a:lnTo>
                  <a:lnTo>
                    <a:pt x="7678" y="5739"/>
                  </a:lnTo>
                  <a:lnTo>
                    <a:pt x="7885" y="5626"/>
                  </a:lnTo>
                  <a:lnTo>
                    <a:pt x="8092" y="5513"/>
                  </a:lnTo>
                  <a:lnTo>
                    <a:pt x="8261" y="5363"/>
                  </a:lnTo>
                  <a:lnTo>
                    <a:pt x="8430" y="5212"/>
                  </a:lnTo>
                  <a:lnTo>
                    <a:pt x="8581" y="5043"/>
                  </a:lnTo>
                  <a:lnTo>
                    <a:pt x="8712" y="4874"/>
                  </a:lnTo>
                  <a:lnTo>
                    <a:pt x="8825" y="4685"/>
                  </a:lnTo>
                  <a:lnTo>
                    <a:pt x="8919" y="4478"/>
                  </a:lnTo>
                  <a:lnTo>
                    <a:pt x="8995" y="4271"/>
                  </a:lnTo>
                  <a:lnTo>
                    <a:pt x="9051" y="4065"/>
                  </a:lnTo>
                  <a:lnTo>
                    <a:pt x="9089" y="3839"/>
                  </a:lnTo>
                  <a:lnTo>
                    <a:pt x="9089" y="3613"/>
                  </a:lnTo>
                  <a:lnTo>
                    <a:pt x="9089" y="3387"/>
                  </a:lnTo>
                  <a:lnTo>
                    <a:pt x="9051" y="3161"/>
                  </a:lnTo>
                  <a:lnTo>
                    <a:pt x="8995" y="2936"/>
                  </a:lnTo>
                  <a:lnTo>
                    <a:pt x="8919" y="2729"/>
                  </a:lnTo>
                  <a:lnTo>
                    <a:pt x="8807" y="2503"/>
                  </a:lnTo>
                  <a:lnTo>
                    <a:pt x="8694" y="2315"/>
                  </a:lnTo>
                  <a:lnTo>
                    <a:pt x="8562" y="2127"/>
                  </a:lnTo>
                  <a:lnTo>
                    <a:pt x="8393" y="1957"/>
                  </a:lnTo>
                  <a:lnTo>
                    <a:pt x="8242" y="1825"/>
                  </a:lnTo>
                  <a:lnTo>
                    <a:pt x="8054" y="1694"/>
                  </a:lnTo>
                  <a:lnTo>
                    <a:pt x="7866" y="1581"/>
                  </a:lnTo>
                  <a:lnTo>
                    <a:pt x="7659" y="1487"/>
                  </a:lnTo>
                  <a:lnTo>
                    <a:pt x="7452" y="1412"/>
                  </a:lnTo>
                  <a:lnTo>
                    <a:pt x="7245" y="1355"/>
                  </a:lnTo>
                  <a:lnTo>
                    <a:pt x="7019" y="1317"/>
                  </a:lnTo>
                  <a:lnTo>
                    <a:pt x="6567" y="1317"/>
                  </a:lnTo>
                  <a:lnTo>
                    <a:pt x="6342" y="1355"/>
                  </a:lnTo>
                  <a:lnTo>
                    <a:pt x="6116" y="1412"/>
                  </a:lnTo>
                  <a:lnTo>
                    <a:pt x="5909" y="1487"/>
                  </a:lnTo>
                  <a:lnTo>
                    <a:pt x="5777" y="1543"/>
                  </a:lnTo>
                  <a:lnTo>
                    <a:pt x="5740" y="1412"/>
                  </a:lnTo>
                  <a:lnTo>
                    <a:pt x="5627" y="1205"/>
                  </a:lnTo>
                  <a:lnTo>
                    <a:pt x="5514" y="1016"/>
                  </a:lnTo>
                  <a:lnTo>
                    <a:pt x="5382" y="828"/>
                  </a:lnTo>
                  <a:lnTo>
                    <a:pt x="5213" y="659"/>
                  </a:lnTo>
                  <a:lnTo>
                    <a:pt x="5062" y="508"/>
                  </a:lnTo>
                  <a:lnTo>
                    <a:pt x="4874" y="377"/>
                  </a:lnTo>
                  <a:lnTo>
                    <a:pt x="4686" y="264"/>
                  </a:lnTo>
                  <a:lnTo>
                    <a:pt x="4479" y="170"/>
                  </a:lnTo>
                  <a:lnTo>
                    <a:pt x="4272" y="113"/>
                  </a:lnTo>
                  <a:lnTo>
                    <a:pt x="4065" y="57"/>
                  </a:lnTo>
                  <a:lnTo>
                    <a:pt x="3839" y="19"/>
                  </a:lnTo>
                  <a:lnTo>
                    <a:pt x="36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42" name="Google Shape;6442;p39"/>
            <p:cNvSpPr/>
            <p:nvPr/>
          </p:nvSpPr>
          <p:spPr>
            <a:xfrm>
              <a:off x="3310175" y="629950"/>
              <a:ext cx="232875" cy="232875"/>
            </a:xfrm>
            <a:custGeom>
              <a:avLst/>
              <a:gdLst/>
              <a:ahLst/>
              <a:cxnLst/>
              <a:rect l="l" t="t" r="r" b="b"/>
              <a:pathLst>
                <a:path w="9315" h="9315" extrusionOk="0">
                  <a:moveTo>
                    <a:pt x="3726" y="226"/>
                  </a:moveTo>
                  <a:lnTo>
                    <a:pt x="3952" y="245"/>
                  </a:lnTo>
                  <a:lnTo>
                    <a:pt x="4159" y="264"/>
                  </a:lnTo>
                  <a:lnTo>
                    <a:pt x="4347" y="320"/>
                  </a:lnTo>
                  <a:lnTo>
                    <a:pt x="4554" y="396"/>
                  </a:lnTo>
                  <a:lnTo>
                    <a:pt x="4742" y="490"/>
                  </a:lnTo>
                  <a:lnTo>
                    <a:pt x="4931" y="584"/>
                  </a:lnTo>
                  <a:lnTo>
                    <a:pt x="5100" y="715"/>
                  </a:lnTo>
                  <a:lnTo>
                    <a:pt x="5251" y="847"/>
                  </a:lnTo>
                  <a:lnTo>
                    <a:pt x="5401" y="1016"/>
                  </a:lnTo>
                  <a:lnTo>
                    <a:pt x="5533" y="1186"/>
                  </a:lnTo>
                  <a:lnTo>
                    <a:pt x="5646" y="1374"/>
                  </a:lnTo>
                  <a:lnTo>
                    <a:pt x="5740" y="1581"/>
                  </a:lnTo>
                  <a:lnTo>
                    <a:pt x="5796" y="1694"/>
                  </a:lnTo>
                  <a:lnTo>
                    <a:pt x="5815" y="1731"/>
                  </a:lnTo>
                  <a:lnTo>
                    <a:pt x="5853" y="1750"/>
                  </a:lnTo>
                  <a:lnTo>
                    <a:pt x="5890" y="1769"/>
                  </a:lnTo>
                  <a:lnTo>
                    <a:pt x="5947" y="1750"/>
                  </a:lnTo>
                  <a:lnTo>
                    <a:pt x="6060" y="1694"/>
                  </a:lnTo>
                  <a:lnTo>
                    <a:pt x="6267" y="1619"/>
                  </a:lnTo>
                  <a:lnTo>
                    <a:pt x="6474" y="1581"/>
                  </a:lnTo>
                  <a:lnTo>
                    <a:pt x="6680" y="1543"/>
                  </a:lnTo>
                  <a:lnTo>
                    <a:pt x="6887" y="1525"/>
                  </a:lnTo>
                  <a:lnTo>
                    <a:pt x="7113" y="1543"/>
                  </a:lnTo>
                  <a:lnTo>
                    <a:pt x="7320" y="1581"/>
                  </a:lnTo>
                  <a:lnTo>
                    <a:pt x="7527" y="1619"/>
                  </a:lnTo>
                  <a:lnTo>
                    <a:pt x="7734" y="1694"/>
                  </a:lnTo>
                  <a:lnTo>
                    <a:pt x="7941" y="1788"/>
                  </a:lnTo>
                  <a:lnTo>
                    <a:pt x="8110" y="1901"/>
                  </a:lnTo>
                  <a:lnTo>
                    <a:pt x="8299" y="2033"/>
                  </a:lnTo>
                  <a:lnTo>
                    <a:pt x="8449" y="2164"/>
                  </a:lnTo>
                  <a:lnTo>
                    <a:pt x="8600" y="2334"/>
                  </a:lnTo>
                  <a:lnTo>
                    <a:pt x="8713" y="2503"/>
                  </a:lnTo>
                  <a:lnTo>
                    <a:pt x="8825" y="2672"/>
                  </a:lnTo>
                  <a:lnTo>
                    <a:pt x="8920" y="2879"/>
                  </a:lnTo>
                  <a:lnTo>
                    <a:pt x="8995" y="3086"/>
                  </a:lnTo>
                  <a:lnTo>
                    <a:pt x="9051" y="3293"/>
                  </a:lnTo>
                  <a:lnTo>
                    <a:pt x="9089" y="3519"/>
                  </a:lnTo>
                  <a:lnTo>
                    <a:pt x="9089" y="3726"/>
                  </a:lnTo>
                  <a:lnTo>
                    <a:pt x="9089" y="3933"/>
                  </a:lnTo>
                  <a:lnTo>
                    <a:pt x="9051" y="4140"/>
                  </a:lnTo>
                  <a:lnTo>
                    <a:pt x="8995" y="4347"/>
                  </a:lnTo>
                  <a:lnTo>
                    <a:pt x="8938" y="4554"/>
                  </a:lnTo>
                  <a:lnTo>
                    <a:pt x="8844" y="4742"/>
                  </a:lnTo>
                  <a:lnTo>
                    <a:pt x="8731" y="4930"/>
                  </a:lnTo>
                  <a:lnTo>
                    <a:pt x="8618" y="5099"/>
                  </a:lnTo>
                  <a:lnTo>
                    <a:pt x="8468" y="5250"/>
                  </a:lnTo>
                  <a:lnTo>
                    <a:pt x="8317" y="5401"/>
                  </a:lnTo>
                  <a:lnTo>
                    <a:pt x="8148" y="5532"/>
                  </a:lnTo>
                  <a:lnTo>
                    <a:pt x="7960" y="5645"/>
                  </a:lnTo>
                  <a:lnTo>
                    <a:pt x="7753" y="5739"/>
                  </a:lnTo>
                  <a:lnTo>
                    <a:pt x="7621" y="5796"/>
                  </a:lnTo>
                  <a:lnTo>
                    <a:pt x="7602" y="5814"/>
                  </a:lnTo>
                  <a:lnTo>
                    <a:pt x="7565" y="5852"/>
                  </a:lnTo>
                  <a:lnTo>
                    <a:pt x="7565" y="5890"/>
                  </a:lnTo>
                  <a:lnTo>
                    <a:pt x="7565" y="5927"/>
                  </a:lnTo>
                  <a:lnTo>
                    <a:pt x="7621" y="6059"/>
                  </a:lnTo>
                  <a:lnTo>
                    <a:pt x="7697" y="6266"/>
                  </a:lnTo>
                  <a:lnTo>
                    <a:pt x="7753" y="6473"/>
                  </a:lnTo>
                  <a:lnTo>
                    <a:pt x="7791" y="6699"/>
                  </a:lnTo>
                  <a:lnTo>
                    <a:pt x="7791" y="6906"/>
                  </a:lnTo>
                  <a:lnTo>
                    <a:pt x="7772" y="7113"/>
                  </a:lnTo>
                  <a:lnTo>
                    <a:pt x="7753" y="7339"/>
                  </a:lnTo>
                  <a:lnTo>
                    <a:pt x="7697" y="7527"/>
                  </a:lnTo>
                  <a:lnTo>
                    <a:pt x="7621" y="7734"/>
                  </a:lnTo>
                  <a:lnTo>
                    <a:pt x="7546" y="7922"/>
                  </a:lnTo>
                  <a:lnTo>
                    <a:pt x="7433" y="8110"/>
                  </a:lnTo>
                  <a:lnTo>
                    <a:pt x="7301" y="8279"/>
                  </a:lnTo>
                  <a:lnTo>
                    <a:pt x="7170" y="8430"/>
                  </a:lnTo>
                  <a:lnTo>
                    <a:pt x="7000" y="8580"/>
                  </a:lnTo>
                  <a:lnTo>
                    <a:pt x="6831" y="8712"/>
                  </a:lnTo>
                  <a:lnTo>
                    <a:pt x="6643" y="8825"/>
                  </a:lnTo>
                  <a:lnTo>
                    <a:pt x="6455" y="8919"/>
                  </a:lnTo>
                  <a:lnTo>
                    <a:pt x="6229" y="8994"/>
                  </a:lnTo>
                  <a:lnTo>
                    <a:pt x="6022" y="9051"/>
                  </a:lnTo>
                  <a:lnTo>
                    <a:pt x="5815" y="9088"/>
                  </a:lnTo>
                  <a:lnTo>
                    <a:pt x="5382" y="9088"/>
                  </a:lnTo>
                  <a:lnTo>
                    <a:pt x="5175" y="9051"/>
                  </a:lnTo>
                  <a:lnTo>
                    <a:pt x="4968" y="8994"/>
                  </a:lnTo>
                  <a:lnTo>
                    <a:pt x="4780" y="8919"/>
                  </a:lnTo>
                  <a:lnTo>
                    <a:pt x="4573" y="8844"/>
                  </a:lnTo>
                  <a:lnTo>
                    <a:pt x="4404" y="8731"/>
                  </a:lnTo>
                  <a:lnTo>
                    <a:pt x="4234" y="8599"/>
                  </a:lnTo>
                  <a:lnTo>
                    <a:pt x="4065" y="8467"/>
                  </a:lnTo>
                  <a:lnTo>
                    <a:pt x="3915" y="8317"/>
                  </a:lnTo>
                  <a:lnTo>
                    <a:pt x="3802" y="8129"/>
                  </a:lnTo>
                  <a:lnTo>
                    <a:pt x="3670" y="7941"/>
                  </a:lnTo>
                  <a:lnTo>
                    <a:pt x="3576" y="7752"/>
                  </a:lnTo>
                  <a:lnTo>
                    <a:pt x="3538" y="7621"/>
                  </a:lnTo>
                  <a:lnTo>
                    <a:pt x="3482" y="7583"/>
                  </a:lnTo>
                  <a:lnTo>
                    <a:pt x="3425" y="7564"/>
                  </a:lnTo>
                  <a:lnTo>
                    <a:pt x="3388" y="7564"/>
                  </a:lnTo>
                  <a:lnTo>
                    <a:pt x="3275" y="7621"/>
                  </a:lnTo>
                  <a:lnTo>
                    <a:pt x="3068" y="7696"/>
                  </a:lnTo>
                  <a:lnTo>
                    <a:pt x="2861" y="7752"/>
                  </a:lnTo>
                  <a:lnTo>
                    <a:pt x="2635" y="7771"/>
                  </a:lnTo>
                  <a:lnTo>
                    <a:pt x="2428" y="7790"/>
                  </a:lnTo>
                  <a:lnTo>
                    <a:pt x="2221" y="7771"/>
                  </a:lnTo>
                  <a:lnTo>
                    <a:pt x="2014" y="7752"/>
                  </a:lnTo>
                  <a:lnTo>
                    <a:pt x="1788" y="7696"/>
                  </a:lnTo>
                  <a:lnTo>
                    <a:pt x="1600" y="7621"/>
                  </a:lnTo>
                  <a:lnTo>
                    <a:pt x="1393" y="7527"/>
                  </a:lnTo>
                  <a:lnTo>
                    <a:pt x="1205" y="7414"/>
                  </a:lnTo>
                  <a:lnTo>
                    <a:pt x="1036" y="7301"/>
                  </a:lnTo>
                  <a:lnTo>
                    <a:pt x="885" y="7150"/>
                  </a:lnTo>
                  <a:lnTo>
                    <a:pt x="735" y="7000"/>
                  </a:lnTo>
                  <a:lnTo>
                    <a:pt x="603" y="6831"/>
                  </a:lnTo>
                  <a:lnTo>
                    <a:pt x="490" y="6642"/>
                  </a:lnTo>
                  <a:lnTo>
                    <a:pt x="396" y="6435"/>
                  </a:lnTo>
                  <a:lnTo>
                    <a:pt x="321" y="6228"/>
                  </a:lnTo>
                  <a:lnTo>
                    <a:pt x="264" y="6021"/>
                  </a:lnTo>
                  <a:lnTo>
                    <a:pt x="246" y="5814"/>
                  </a:lnTo>
                  <a:lnTo>
                    <a:pt x="227" y="5589"/>
                  </a:lnTo>
                  <a:lnTo>
                    <a:pt x="246" y="5382"/>
                  </a:lnTo>
                  <a:lnTo>
                    <a:pt x="283" y="5175"/>
                  </a:lnTo>
                  <a:lnTo>
                    <a:pt x="321" y="4968"/>
                  </a:lnTo>
                  <a:lnTo>
                    <a:pt x="396" y="4761"/>
                  </a:lnTo>
                  <a:lnTo>
                    <a:pt x="490" y="4573"/>
                  </a:lnTo>
                  <a:lnTo>
                    <a:pt x="584" y="4403"/>
                  </a:lnTo>
                  <a:lnTo>
                    <a:pt x="716" y="4234"/>
                  </a:lnTo>
                  <a:lnTo>
                    <a:pt x="848" y="4065"/>
                  </a:lnTo>
                  <a:lnTo>
                    <a:pt x="1017" y="3914"/>
                  </a:lnTo>
                  <a:lnTo>
                    <a:pt x="1186" y="3782"/>
                  </a:lnTo>
                  <a:lnTo>
                    <a:pt x="1375" y="3669"/>
                  </a:lnTo>
                  <a:lnTo>
                    <a:pt x="1581" y="3575"/>
                  </a:lnTo>
                  <a:lnTo>
                    <a:pt x="1694" y="3519"/>
                  </a:lnTo>
                  <a:lnTo>
                    <a:pt x="1732" y="3500"/>
                  </a:lnTo>
                  <a:lnTo>
                    <a:pt x="1751" y="3463"/>
                  </a:lnTo>
                  <a:lnTo>
                    <a:pt x="1770" y="3425"/>
                  </a:lnTo>
                  <a:lnTo>
                    <a:pt x="1751" y="3387"/>
                  </a:lnTo>
                  <a:lnTo>
                    <a:pt x="1713" y="3256"/>
                  </a:lnTo>
                  <a:lnTo>
                    <a:pt x="1638" y="3049"/>
                  </a:lnTo>
                  <a:lnTo>
                    <a:pt x="1581" y="2842"/>
                  </a:lnTo>
                  <a:lnTo>
                    <a:pt x="1544" y="2616"/>
                  </a:lnTo>
                  <a:lnTo>
                    <a:pt x="1544" y="2409"/>
                  </a:lnTo>
                  <a:lnTo>
                    <a:pt x="1544" y="2202"/>
                  </a:lnTo>
                  <a:lnTo>
                    <a:pt x="1581" y="1995"/>
                  </a:lnTo>
                  <a:lnTo>
                    <a:pt x="1638" y="1788"/>
                  </a:lnTo>
                  <a:lnTo>
                    <a:pt x="1694" y="1581"/>
                  </a:lnTo>
                  <a:lnTo>
                    <a:pt x="1788" y="1393"/>
                  </a:lnTo>
                  <a:lnTo>
                    <a:pt x="1901" y="1223"/>
                  </a:lnTo>
                  <a:lnTo>
                    <a:pt x="2014" y="1035"/>
                  </a:lnTo>
                  <a:lnTo>
                    <a:pt x="2165" y="885"/>
                  </a:lnTo>
                  <a:lnTo>
                    <a:pt x="2315" y="734"/>
                  </a:lnTo>
                  <a:lnTo>
                    <a:pt x="2485" y="603"/>
                  </a:lnTo>
                  <a:lnTo>
                    <a:pt x="2673" y="490"/>
                  </a:lnTo>
                  <a:lnTo>
                    <a:pt x="2880" y="396"/>
                  </a:lnTo>
                  <a:lnTo>
                    <a:pt x="3087" y="320"/>
                  </a:lnTo>
                  <a:lnTo>
                    <a:pt x="3294" y="264"/>
                  </a:lnTo>
                  <a:lnTo>
                    <a:pt x="3519" y="245"/>
                  </a:lnTo>
                  <a:lnTo>
                    <a:pt x="3726" y="226"/>
                  </a:lnTo>
                  <a:close/>
                  <a:moveTo>
                    <a:pt x="3726" y="0"/>
                  </a:moveTo>
                  <a:lnTo>
                    <a:pt x="3501" y="19"/>
                  </a:lnTo>
                  <a:lnTo>
                    <a:pt x="3256" y="57"/>
                  </a:lnTo>
                  <a:lnTo>
                    <a:pt x="3030" y="113"/>
                  </a:lnTo>
                  <a:lnTo>
                    <a:pt x="2786" y="189"/>
                  </a:lnTo>
                  <a:lnTo>
                    <a:pt x="2579" y="301"/>
                  </a:lnTo>
                  <a:lnTo>
                    <a:pt x="2372" y="433"/>
                  </a:lnTo>
                  <a:lnTo>
                    <a:pt x="2184" y="565"/>
                  </a:lnTo>
                  <a:lnTo>
                    <a:pt x="1995" y="734"/>
                  </a:lnTo>
                  <a:lnTo>
                    <a:pt x="1845" y="904"/>
                  </a:lnTo>
                  <a:lnTo>
                    <a:pt x="1713" y="1092"/>
                  </a:lnTo>
                  <a:lnTo>
                    <a:pt x="1600" y="1299"/>
                  </a:lnTo>
                  <a:lnTo>
                    <a:pt x="1487" y="1506"/>
                  </a:lnTo>
                  <a:lnTo>
                    <a:pt x="1412" y="1713"/>
                  </a:lnTo>
                  <a:lnTo>
                    <a:pt x="1356" y="1938"/>
                  </a:lnTo>
                  <a:lnTo>
                    <a:pt x="1318" y="2183"/>
                  </a:lnTo>
                  <a:lnTo>
                    <a:pt x="1318" y="2409"/>
                  </a:lnTo>
                  <a:lnTo>
                    <a:pt x="1318" y="2653"/>
                  </a:lnTo>
                  <a:lnTo>
                    <a:pt x="1356" y="2879"/>
                  </a:lnTo>
                  <a:lnTo>
                    <a:pt x="1412" y="3124"/>
                  </a:lnTo>
                  <a:lnTo>
                    <a:pt x="1506" y="3350"/>
                  </a:lnTo>
                  <a:lnTo>
                    <a:pt x="1506" y="3368"/>
                  </a:lnTo>
                  <a:lnTo>
                    <a:pt x="1487" y="3368"/>
                  </a:lnTo>
                  <a:lnTo>
                    <a:pt x="1262" y="3481"/>
                  </a:lnTo>
                  <a:lnTo>
                    <a:pt x="1055" y="3613"/>
                  </a:lnTo>
                  <a:lnTo>
                    <a:pt x="866" y="3745"/>
                  </a:lnTo>
                  <a:lnTo>
                    <a:pt x="697" y="3914"/>
                  </a:lnTo>
                  <a:lnTo>
                    <a:pt x="547" y="4083"/>
                  </a:lnTo>
                  <a:lnTo>
                    <a:pt x="415" y="4272"/>
                  </a:lnTo>
                  <a:lnTo>
                    <a:pt x="283" y="4479"/>
                  </a:lnTo>
                  <a:lnTo>
                    <a:pt x="189" y="4686"/>
                  </a:lnTo>
                  <a:lnTo>
                    <a:pt x="114" y="4911"/>
                  </a:lnTo>
                  <a:lnTo>
                    <a:pt x="57" y="5118"/>
                  </a:lnTo>
                  <a:lnTo>
                    <a:pt x="20" y="5363"/>
                  </a:lnTo>
                  <a:lnTo>
                    <a:pt x="1" y="5589"/>
                  </a:lnTo>
                  <a:lnTo>
                    <a:pt x="20" y="5833"/>
                  </a:lnTo>
                  <a:lnTo>
                    <a:pt x="57" y="6059"/>
                  </a:lnTo>
                  <a:lnTo>
                    <a:pt x="114" y="6304"/>
                  </a:lnTo>
                  <a:lnTo>
                    <a:pt x="189" y="6529"/>
                  </a:lnTo>
                  <a:lnTo>
                    <a:pt x="302" y="6736"/>
                  </a:lnTo>
                  <a:lnTo>
                    <a:pt x="415" y="6943"/>
                  </a:lnTo>
                  <a:lnTo>
                    <a:pt x="565" y="7132"/>
                  </a:lnTo>
                  <a:lnTo>
                    <a:pt x="716" y="7301"/>
                  </a:lnTo>
                  <a:lnTo>
                    <a:pt x="904" y="7470"/>
                  </a:lnTo>
                  <a:lnTo>
                    <a:pt x="1092" y="7602"/>
                  </a:lnTo>
                  <a:lnTo>
                    <a:pt x="1280" y="7734"/>
                  </a:lnTo>
                  <a:lnTo>
                    <a:pt x="1506" y="7828"/>
                  </a:lnTo>
                  <a:lnTo>
                    <a:pt x="1732" y="7903"/>
                  </a:lnTo>
                  <a:lnTo>
                    <a:pt x="1958" y="7959"/>
                  </a:lnTo>
                  <a:lnTo>
                    <a:pt x="2202" y="7997"/>
                  </a:lnTo>
                  <a:lnTo>
                    <a:pt x="2428" y="8016"/>
                  </a:lnTo>
                  <a:lnTo>
                    <a:pt x="2673" y="7997"/>
                  </a:lnTo>
                  <a:lnTo>
                    <a:pt x="2899" y="7959"/>
                  </a:lnTo>
                  <a:lnTo>
                    <a:pt x="3124" y="7903"/>
                  </a:lnTo>
                  <a:lnTo>
                    <a:pt x="3350" y="7828"/>
                  </a:lnTo>
                  <a:lnTo>
                    <a:pt x="3369" y="7809"/>
                  </a:lnTo>
                  <a:lnTo>
                    <a:pt x="3369" y="7828"/>
                  </a:lnTo>
                  <a:lnTo>
                    <a:pt x="3463" y="7997"/>
                  </a:lnTo>
                  <a:lnTo>
                    <a:pt x="3538" y="8166"/>
                  </a:lnTo>
                  <a:lnTo>
                    <a:pt x="3651" y="8317"/>
                  </a:lnTo>
                  <a:lnTo>
                    <a:pt x="3764" y="8449"/>
                  </a:lnTo>
                  <a:lnTo>
                    <a:pt x="3877" y="8580"/>
                  </a:lnTo>
                  <a:lnTo>
                    <a:pt x="4009" y="8712"/>
                  </a:lnTo>
                  <a:lnTo>
                    <a:pt x="4140" y="8825"/>
                  </a:lnTo>
                  <a:lnTo>
                    <a:pt x="4291" y="8919"/>
                  </a:lnTo>
                  <a:lnTo>
                    <a:pt x="4423" y="9013"/>
                  </a:lnTo>
                  <a:lnTo>
                    <a:pt x="4592" y="9088"/>
                  </a:lnTo>
                  <a:lnTo>
                    <a:pt x="4742" y="9164"/>
                  </a:lnTo>
                  <a:lnTo>
                    <a:pt x="4912" y="9220"/>
                  </a:lnTo>
                  <a:lnTo>
                    <a:pt x="5081" y="9258"/>
                  </a:lnTo>
                  <a:lnTo>
                    <a:pt x="5251" y="9295"/>
                  </a:lnTo>
                  <a:lnTo>
                    <a:pt x="5420" y="9314"/>
                  </a:lnTo>
                  <a:lnTo>
                    <a:pt x="5608" y="9314"/>
                  </a:lnTo>
                  <a:lnTo>
                    <a:pt x="5834" y="9295"/>
                  </a:lnTo>
                  <a:lnTo>
                    <a:pt x="6078" y="9258"/>
                  </a:lnTo>
                  <a:lnTo>
                    <a:pt x="6304" y="9201"/>
                  </a:lnTo>
                  <a:lnTo>
                    <a:pt x="6530" y="9126"/>
                  </a:lnTo>
                  <a:lnTo>
                    <a:pt x="6756" y="9013"/>
                  </a:lnTo>
                  <a:lnTo>
                    <a:pt x="6963" y="8900"/>
                  </a:lnTo>
                  <a:lnTo>
                    <a:pt x="7151" y="8750"/>
                  </a:lnTo>
                  <a:lnTo>
                    <a:pt x="7320" y="8580"/>
                  </a:lnTo>
                  <a:lnTo>
                    <a:pt x="7471" y="8411"/>
                  </a:lnTo>
                  <a:lnTo>
                    <a:pt x="7621" y="8223"/>
                  </a:lnTo>
                  <a:lnTo>
                    <a:pt x="7734" y="8035"/>
                  </a:lnTo>
                  <a:lnTo>
                    <a:pt x="7828" y="7809"/>
                  </a:lnTo>
                  <a:lnTo>
                    <a:pt x="7904" y="7602"/>
                  </a:lnTo>
                  <a:lnTo>
                    <a:pt x="7960" y="7376"/>
                  </a:lnTo>
                  <a:lnTo>
                    <a:pt x="7998" y="7150"/>
                  </a:lnTo>
                  <a:lnTo>
                    <a:pt x="8016" y="6906"/>
                  </a:lnTo>
                  <a:lnTo>
                    <a:pt x="7998" y="6680"/>
                  </a:lnTo>
                  <a:lnTo>
                    <a:pt x="7960" y="6435"/>
                  </a:lnTo>
                  <a:lnTo>
                    <a:pt x="7904" y="6210"/>
                  </a:lnTo>
                  <a:lnTo>
                    <a:pt x="7828" y="5965"/>
                  </a:lnTo>
                  <a:lnTo>
                    <a:pt x="7809" y="5946"/>
                  </a:lnTo>
                  <a:lnTo>
                    <a:pt x="7828" y="5946"/>
                  </a:lnTo>
                  <a:lnTo>
                    <a:pt x="8054" y="5833"/>
                  </a:lnTo>
                  <a:lnTo>
                    <a:pt x="8261" y="5720"/>
                  </a:lnTo>
                  <a:lnTo>
                    <a:pt x="8449" y="5570"/>
                  </a:lnTo>
                  <a:lnTo>
                    <a:pt x="8618" y="5401"/>
                  </a:lnTo>
                  <a:lnTo>
                    <a:pt x="8788" y="5231"/>
                  </a:lnTo>
                  <a:lnTo>
                    <a:pt x="8920" y="5043"/>
                  </a:lnTo>
                  <a:lnTo>
                    <a:pt x="9032" y="4836"/>
                  </a:lnTo>
                  <a:lnTo>
                    <a:pt x="9127" y="4629"/>
                  </a:lnTo>
                  <a:lnTo>
                    <a:pt x="9221" y="4422"/>
                  </a:lnTo>
                  <a:lnTo>
                    <a:pt x="9277" y="4196"/>
                  </a:lnTo>
                  <a:lnTo>
                    <a:pt x="9296" y="3971"/>
                  </a:lnTo>
                  <a:lnTo>
                    <a:pt x="9315" y="3726"/>
                  </a:lnTo>
                  <a:lnTo>
                    <a:pt x="9315" y="3500"/>
                  </a:lnTo>
                  <a:lnTo>
                    <a:pt x="9277" y="3256"/>
                  </a:lnTo>
                  <a:lnTo>
                    <a:pt x="9221" y="3030"/>
                  </a:lnTo>
                  <a:lnTo>
                    <a:pt x="9127" y="2785"/>
                  </a:lnTo>
                  <a:lnTo>
                    <a:pt x="9032" y="2578"/>
                  </a:lnTo>
                  <a:lnTo>
                    <a:pt x="8901" y="2371"/>
                  </a:lnTo>
                  <a:lnTo>
                    <a:pt x="8769" y="2183"/>
                  </a:lnTo>
                  <a:lnTo>
                    <a:pt x="8600" y="2014"/>
                  </a:lnTo>
                  <a:lnTo>
                    <a:pt x="8430" y="1863"/>
                  </a:lnTo>
                  <a:lnTo>
                    <a:pt x="8242" y="1713"/>
                  </a:lnTo>
                  <a:lnTo>
                    <a:pt x="8035" y="1600"/>
                  </a:lnTo>
                  <a:lnTo>
                    <a:pt x="7809" y="1487"/>
                  </a:lnTo>
                  <a:lnTo>
                    <a:pt x="7584" y="1412"/>
                  </a:lnTo>
                  <a:lnTo>
                    <a:pt x="7358" y="1355"/>
                  </a:lnTo>
                  <a:lnTo>
                    <a:pt x="7132" y="1318"/>
                  </a:lnTo>
                  <a:lnTo>
                    <a:pt x="6662" y="1318"/>
                  </a:lnTo>
                  <a:lnTo>
                    <a:pt x="6436" y="1355"/>
                  </a:lnTo>
                  <a:lnTo>
                    <a:pt x="6191" y="1412"/>
                  </a:lnTo>
                  <a:lnTo>
                    <a:pt x="5966" y="1506"/>
                  </a:lnTo>
                  <a:lnTo>
                    <a:pt x="5947" y="1506"/>
                  </a:lnTo>
                  <a:lnTo>
                    <a:pt x="5947" y="1487"/>
                  </a:lnTo>
                  <a:lnTo>
                    <a:pt x="5834" y="1261"/>
                  </a:lnTo>
                  <a:lnTo>
                    <a:pt x="5721" y="1054"/>
                  </a:lnTo>
                  <a:lnTo>
                    <a:pt x="5570" y="866"/>
                  </a:lnTo>
                  <a:lnTo>
                    <a:pt x="5420" y="697"/>
                  </a:lnTo>
                  <a:lnTo>
                    <a:pt x="5232" y="546"/>
                  </a:lnTo>
                  <a:lnTo>
                    <a:pt x="5044" y="396"/>
                  </a:lnTo>
                  <a:lnTo>
                    <a:pt x="4855" y="283"/>
                  </a:lnTo>
                  <a:lnTo>
                    <a:pt x="4630" y="189"/>
                  </a:lnTo>
                  <a:lnTo>
                    <a:pt x="4423" y="113"/>
                  </a:lnTo>
                  <a:lnTo>
                    <a:pt x="4197" y="57"/>
                  </a:lnTo>
                  <a:lnTo>
                    <a:pt x="3971" y="19"/>
                  </a:lnTo>
                  <a:lnTo>
                    <a:pt x="37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43" name="Google Shape;6443;p39"/>
            <p:cNvSpPr/>
            <p:nvPr/>
          </p:nvSpPr>
          <p:spPr>
            <a:xfrm>
              <a:off x="3395325" y="709450"/>
              <a:ext cx="34825" cy="48475"/>
            </a:xfrm>
            <a:custGeom>
              <a:avLst/>
              <a:gdLst/>
              <a:ahLst/>
              <a:cxnLst/>
              <a:rect l="l" t="t" r="r" b="b"/>
              <a:pathLst>
                <a:path w="1393" h="1939" extrusionOk="0">
                  <a:moveTo>
                    <a:pt x="885" y="0"/>
                  </a:moveTo>
                  <a:lnTo>
                    <a:pt x="772" y="19"/>
                  </a:lnTo>
                  <a:lnTo>
                    <a:pt x="678" y="38"/>
                  </a:lnTo>
                  <a:lnTo>
                    <a:pt x="603" y="94"/>
                  </a:lnTo>
                  <a:lnTo>
                    <a:pt x="527" y="151"/>
                  </a:lnTo>
                  <a:lnTo>
                    <a:pt x="452" y="226"/>
                  </a:lnTo>
                  <a:lnTo>
                    <a:pt x="415" y="320"/>
                  </a:lnTo>
                  <a:lnTo>
                    <a:pt x="38" y="1242"/>
                  </a:lnTo>
                  <a:lnTo>
                    <a:pt x="1" y="1336"/>
                  </a:lnTo>
                  <a:lnTo>
                    <a:pt x="1" y="1430"/>
                  </a:lnTo>
                  <a:lnTo>
                    <a:pt x="1" y="1524"/>
                  </a:lnTo>
                  <a:lnTo>
                    <a:pt x="38" y="1618"/>
                  </a:lnTo>
                  <a:lnTo>
                    <a:pt x="76" y="1713"/>
                  </a:lnTo>
                  <a:lnTo>
                    <a:pt x="151" y="1788"/>
                  </a:lnTo>
                  <a:lnTo>
                    <a:pt x="226" y="1844"/>
                  </a:lnTo>
                  <a:lnTo>
                    <a:pt x="320" y="1901"/>
                  </a:lnTo>
                  <a:lnTo>
                    <a:pt x="415" y="1938"/>
                  </a:lnTo>
                  <a:lnTo>
                    <a:pt x="509" y="1938"/>
                  </a:lnTo>
                  <a:lnTo>
                    <a:pt x="621" y="1919"/>
                  </a:lnTo>
                  <a:lnTo>
                    <a:pt x="716" y="1901"/>
                  </a:lnTo>
                  <a:lnTo>
                    <a:pt x="791" y="1844"/>
                  </a:lnTo>
                  <a:lnTo>
                    <a:pt x="866" y="1788"/>
                  </a:lnTo>
                  <a:lnTo>
                    <a:pt x="941" y="1713"/>
                  </a:lnTo>
                  <a:lnTo>
                    <a:pt x="979" y="1618"/>
                  </a:lnTo>
                  <a:lnTo>
                    <a:pt x="1355" y="715"/>
                  </a:lnTo>
                  <a:lnTo>
                    <a:pt x="1393" y="602"/>
                  </a:lnTo>
                  <a:lnTo>
                    <a:pt x="1393" y="508"/>
                  </a:lnTo>
                  <a:lnTo>
                    <a:pt x="1393" y="414"/>
                  </a:lnTo>
                  <a:lnTo>
                    <a:pt x="1355" y="320"/>
                  </a:lnTo>
                  <a:lnTo>
                    <a:pt x="1318" y="226"/>
                  </a:lnTo>
                  <a:lnTo>
                    <a:pt x="1242" y="151"/>
                  </a:lnTo>
                  <a:lnTo>
                    <a:pt x="1167" y="94"/>
                  </a:lnTo>
                  <a:lnTo>
                    <a:pt x="1073" y="38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44" name="Google Shape;6444;p39"/>
            <p:cNvSpPr/>
            <p:nvPr/>
          </p:nvSpPr>
          <p:spPr>
            <a:xfrm>
              <a:off x="3392500" y="706625"/>
              <a:ext cx="40475" cy="54125"/>
            </a:xfrm>
            <a:custGeom>
              <a:avLst/>
              <a:gdLst/>
              <a:ahLst/>
              <a:cxnLst/>
              <a:rect l="l" t="t" r="r" b="b"/>
              <a:pathLst>
                <a:path w="1619" h="2165" extrusionOk="0">
                  <a:moveTo>
                    <a:pt x="1073" y="226"/>
                  </a:moveTo>
                  <a:lnTo>
                    <a:pt x="1148" y="245"/>
                  </a:lnTo>
                  <a:lnTo>
                    <a:pt x="1224" y="301"/>
                  </a:lnTo>
                  <a:lnTo>
                    <a:pt x="1280" y="339"/>
                  </a:lnTo>
                  <a:lnTo>
                    <a:pt x="1337" y="396"/>
                  </a:lnTo>
                  <a:lnTo>
                    <a:pt x="1374" y="471"/>
                  </a:lnTo>
                  <a:lnTo>
                    <a:pt x="1393" y="546"/>
                  </a:lnTo>
                  <a:lnTo>
                    <a:pt x="1393" y="621"/>
                  </a:lnTo>
                  <a:lnTo>
                    <a:pt x="1393" y="697"/>
                  </a:lnTo>
                  <a:lnTo>
                    <a:pt x="1374" y="772"/>
                  </a:lnTo>
                  <a:lnTo>
                    <a:pt x="998" y="1694"/>
                  </a:lnTo>
                  <a:lnTo>
                    <a:pt x="960" y="1769"/>
                  </a:lnTo>
                  <a:lnTo>
                    <a:pt x="904" y="1826"/>
                  </a:lnTo>
                  <a:lnTo>
                    <a:pt x="847" y="1863"/>
                  </a:lnTo>
                  <a:lnTo>
                    <a:pt x="772" y="1901"/>
                  </a:lnTo>
                  <a:lnTo>
                    <a:pt x="697" y="1938"/>
                  </a:lnTo>
                  <a:lnTo>
                    <a:pt x="546" y="1938"/>
                  </a:lnTo>
                  <a:lnTo>
                    <a:pt x="471" y="1920"/>
                  </a:lnTo>
                  <a:lnTo>
                    <a:pt x="396" y="1882"/>
                  </a:lnTo>
                  <a:lnTo>
                    <a:pt x="339" y="1826"/>
                  </a:lnTo>
                  <a:lnTo>
                    <a:pt x="283" y="1769"/>
                  </a:lnTo>
                  <a:lnTo>
                    <a:pt x="245" y="1694"/>
                  </a:lnTo>
                  <a:lnTo>
                    <a:pt x="226" y="1619"/>
                  </a:lnTo>
                  <a:lnTo>
                    <a:pt x="226" y="1543"/>
                  </a:lnTo>
                  <a:lnTo>
                    <a:pt x="226" y="1468"/>
                  </a:lnTo>
                  <a:lnTo>
                    <a:pt x="245" y="1393"/>
                  </a:lnTo>
                  <a:lnTo>
                    <a:pt x="622" y="471"/>
                  </a:lnTo>
                  <a:lnTo>
                    <a:pt x="697" y="377"/>
                  </a:lnTo>
                  <a:lnTo>
                    <a:pt x="772" y="283"/>
                  </a:lnTo>
                  <a:lnTo>
                    <a:pt x="885" y="245"/>
                  </a:lnTo>
                  <a:lnTo>
                    <a:pt x="998" y="226"/>
                  </a:lnTo>
                  <a:close/>
                  <a:moveTo>
                    <a:pt x="998" y="0"/>
                  </a:moveTo>
                  <a:lnTo>
                    <a:pt x="866" y="19"/>
                  </a:lnTo>
                  <a:lnTo>
                    <a:pt x="753" y="57"/>
                  </a:lnTo>
                  <a:lnTo>
                    <a:pt x="659" y="113"/>
                  </a:lnTo>
                  <a:lnTo>
                    <a:pt x="565" y="189"/>
                  </a:lnTo>
                  <a:lnTo>
                    <a:pt x="471" y="283"/>
                  </a:lnTo>
                  <a:lnTo>
                    <a:pt x="415" y="396"/>
                  </a:lnTo>
                  <a:lnTo>
                    <a:pt x="38" y="1299"/>
                  </a:lnTo>
                  <a:lnTo>
                    <a:pt x="20" y="1430"/>
                  </a:lnTo>
                  <a:lnTo>
                    <a:pt x="1" y="1543"/>
                  </a:lnTo>
                  <a:lnTo>
                    <a:pt x="20" y="1656"/>
                  </a:lnTo>
                  <a:lnTo>
                    <a:pt x="38" y="1788"/>
                  </a:lnTo>
                  <a:lnTo>
                    <a:pt x="114" y="1882"/>
                  </a:lnTo>
                  <a:lnTo>
                    <a:pt x="189" y="1976"/>
                  </a:lnTo>
                  <a:lnTo>
                    <a:pt x="283" y="2051"/>
                  </a:lnTo>
                  <a:lnTo>
                    <a:pt x="377" y="2108"/>
                  </a:lnTo>
                  <a:lnTo>
                    <a:pt x="509" y="2145"/>
                  </a:lnTo>
                  <a:lnTo>
                    <a:pt x="622" y="2164"/>
                  </a:lnTo>
                  <a:lnTo>
                    <a:pt x="734" y="2145"/>
                  </a:lnTo>
                  <a:lnTo>
                    <a:pt x="866" y="2108"/>
                  </a:lnTo>
                  <a:lnTo>
                    <a:pt x="979" y="2051"/>
                  </a:lnTo>
                  <a:lnTo>
                    <a:pt x="1073" y="1976"/>
                  </a:lnTo>
                  <a:lnTo>
                    <a:pt x="1148" y="1882"/>
                  </a:lnTo>
                  <a:lnTo>
                    <a:pt x="1205" y="1769"/>
                  </a:lnTo>
                  <a:lnTo>
                    <a:pt x="1581" y="866"/>
                  </a:lnTo>
                  <a:lnTo>
                    <a:pt x="1600" y="734"/>
                  </a:lnTo>
                  <a:lnTo>
                    <a:pt x="1619" y="621"/>
                  </a:lnTo>
                  <a:lnTo>
                    <a:pt x="1600" y="508"/>
                  </a:lnTo>
                  <a:lnTo>
                    <a:pt x="1562" y="377"/>
                  </a:lnTo>
                  <a:lnTo>
                    <a:pt x="1506" y="283"/>
                  </a:lnTo>
                  <a:lnTo>
                    <a:pt x="1431" y="189"/>
                  </a:lnTo>
                  <a:lnTo>
                    <a:pt x="1337" y="113"/>
                  </a:lnTo>
                  <a:lnTo>
                    <a:pt x="1224" y="57"/>
                  </a:lnTo>
                  <a:lnTo>
                    <a:pt x="1111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45" name="Google Shape;6445;p39"/>
            <p:cNvSpPr/>
            <p:nvPr/>
          </p:nvSpPr>
          <p:spPr>
            <a:xfrm>
              <a:off x="3413200" y="712275"/>
              <a:ext cx="16950" cy="25900"/>
            </a:xfrm>
            <a:custGeom>
              <a:avLst/>
              <a:gdLst/>
              <a:ahLst/>
              <a:cxnLst/>
              <a:rect l="l" t="t" r="r" b="b"/>
              <a:pathLst>
                <a:path w="678" h="1036" extrusionOk="0">
                  <a:moveTo>
                    <a:pt x="396" y="0"/>
                  </a:moveTo>
                  <a:lnTo>
                    <a:pt x="320" y="38"/>
                  </a:lnTo>
                  <a:lnTo>
                    <a:pt x="264" y="94"/>
                  </a:lnTo>
                  <a:lnTo>
                    <a:pt x="226" y="170"/>
                  </a:lnTo>
                  <a:lnTo>
                    <a:pt x="19" y="659"/>
                  </a:lnTo>
                  <a:lnTo>
                    <a:pt x="1" y="715"/>
                  </a:lnTo>
                  <a:lnTo>
                    <a:pt x="1" y="772"/>
                  </a:lnTo>
                  <a:lnTo>
                    <a:pt x="19" y="866"/>
                  </a:lnTo>
                  <a:lnTo>
                    <a:pt x="76" y="960"/>
                  </a:lnTo>
                  <a:lnTo>
                    <a:pt x="113" y="997"/>
                  </a:lnTo>
                  <a:lnTo>
                    <a:pt x="170" y="1016"/>
                  </a:lnTo>
                  <a:lnTo>
                    <a:pt x="226" y="1035"/>
                  </a:lnTo>
                  <a:lnTo>
                    <a:pt x="283" y="1035"/>
                  </a:lnTo>
                  <a:lnTo>
                    <a:pt x="377" y="1016"/>
                  </a:lnTo>
                  <a:lnTo>
                    <a:pt x="471" y="960"/>
                  </a:lnTo>
                  <a:lnTo>
                    <a:pt x="509" y="922"/>
                  </a:lnTo>
                  <a:lnTo>
                    <a:pt x="527" y="866"/>
                  </a:lnTo>
                  <a:lnTo>
                    <a:pt x="640" y="602"/>
                  </a:lnTo>
                  <a:lnTo>
                    <a:pt x="659" y="508"/>
                  </a:lnTo>
                  <a:lnTo>
                    <a:pt x="678" y="433"/>
                  </a:lnTo>
                  <a:lnTo>
                    <a:pt x="678" y="339"/>
                  </a:lnTo>
                  <a:lnTo>
                    <a:pt x="659" y="264"/>
                  </a:lnTo>
                  <a:lnTo>
                    <a:pt x="640" y="188"/>
                  </a:lnTo>
                  <a:lnTo>
                    <a:pt x="603" y="113"/>
                  </a:lnTo>
                  <a:lnTo>
                    <a:pt x="546" y="57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46" name="Google Shape;6446;p39"/>
            <p:cNvSpPr/>
            <p:nvPr/>
          </p:nvSpPr>
          <p:spPr>
            <a:xfrm>
              <a:off x="3410375" y="709450"/>
              <a:ext cx="22600" cy="31525"/>
            </a:xfrm>
            <a:custGeom>
              <a:avLst/>
              <a:gdLst/>
              <a:ahLst/>
              <a:cxnLst/>
              <a:rect l="l" t="t" r="r" b="b"/>
              <a:pathLst>
                <a:path w="904" h="1261" extrusionOk="0">
                  <a:moveTo>
                    <a:pt x="565" y="226"/>
                  </a:moveTo>
                  <a:lnTo>
                    <a:pt x="640" y="320"/>
                  </a:lnTo>
                  <a:lnTo>
                    <a:pt x="678" y="433"/>
                  </a:lnTo>
                  <a:lnTo>
                    <a:pt x="678" y="546"/>
                  </a:lnTo>
                  <a:lnTo>
                    <a:pt x="659" y="659"/>
                  </a:lnTo>
                  <a:lnTo>
                    <a:pt x="546" y="941"/>
                  </a:lnTo>
                  <a:lnTo>
                    <a:pt x="509" y="998"/>
                  </a:lnTo>
                  <a:lnTo>
                    <a:pt x="452" y="1035"/>
                  </a:lnTo>
                  <a:lnTo>
                    <a:pt x="321" y="1035"/>
                  </a:lnTo>
                  <a:lnTo>
                    <a:pt x="264" y="998"/>
                  </a:lnTo>
                  <a:lnTo>
                    <a:pt x="226" y="941"/>
                  </a:lnTo>
                  <a:lnTo>
                    <a:pt x="226" y="885"/>
                  </a:lnTo>
                  <a:lnTo>
                    <a:pt x="226" y="809"/>
                  </a:lnTo>
                  <a:lnTo>
                    <a:pt x="433" y="320"/>
                  </a:lnTo>
                  <a:lnTo>
                    <a:pt x="490" y="264"/>
                  </a:lnTo>
                  <a:lnTo>
                    <a:pt x="565" y="226"/>
                  </a:lnTo>
                  <a:close/>
                  <a:moveTo>
                    <a:pt x="603" y="0"/>
                  </a:moveTo>
                  <a:lnTo>
                    <a:pt x="471" y="19"/>
                  </a:lnTo>
                  <a:lnTo>
                    <a:pt x="377" y="57"/>
                  </a:lnTo>
                  <a:lnTo>
                    <a:pt x="283" y="132"/>
                  </a:lnTo>
                  <a:lnTo>
                    <a:pt x="226" y="245"/>
                  </a:lnTo>
                  <a:lnTo>
                    <a:pt x="38" y="734"/>
                  </a:lnTo>
                  <a:lnTo>
                    <a:pt x="1" y="809"/>
                  </a:lnTo>
                  <a:lnTo>
                    <a:pt x="1" y="885"/>
                  </a:lnTo>
                  <a:lnTo>
                    <a:pt x="1" y="960"/>
                  </a:lnTo>
                  <a:lnTo>
                    <a:pt x="38" y="1035"/>
                  </a:lnTo>
                  <a:lnTo>
                    <a:pt x="76" y="1092"/>
                  </a:lnTo>
                  <a:lnTo>
                    <a:pt x="114" y="1148"/>
                  </a:lnTo>
                  <a:lnTo>
                    <a:pt x="170" y="1204"/>
                  </a:lnTo>
                  <a:lnTo>
                    <a:pt x="245" y="1242"/>
                  </a:lnTo>
                  <a:lnTo>
                    <a:pt x="321" y="1261"/>
                  </a:lnTo>
                  <a:lnTo>
                    <a:pt x="396" y="1261"/>
                  </a:lnTo>
                  <a:lnTo>
                    <a:pt x="490" y="1242"/>
                  </a:lnTo>
                  <a:lnTo>
                    <a:pt x="603" y="1204"/>
                  </a:lnTo>
                  <a:lnTo>
                    <a:pt x="678" y="1129"/>
                  </a:lnTo>
                  <a:lnTo>
                    <a:pt x="753" y="1016"/>
                  </a:lnTo>
                  <a:lnTo>
                    <a:pt x="866" y="753"/>
                  </a:lnTo>
                  <a:lnTo>
                    <a:pt x="885" y="659"/>
                  </a:lnTo>
                  <a:lnTo>
                    <a:pt x="904" y="546"/>
                  </a:lnTo>
                  <a:lnTo>
                    <a:pt x="904" y="452"/>
                  </a:lnTo>
                  <a:lnTo>
                    <a:pt x="885" y="358"/>
                  </a:lnTo>
                  <a:lnTo>
                    <a:pt x="847" y="264"/>
                  </a:lnTo>
                  <a:lnTo>
                    <a:pt x="810" y="170"/>
                  </a:lnTo>
                  <a:lnTo>
                    <a:pt x="734" y="94"/>
                  </a:lnTo>
                  <a:lnTo>
                    <a:pt x="659" y="19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47" name="Google Shape;6447;p39"/>
            <p:cNvSpPr/>
            <p:nvPr/>
          </p:nvSpPr>
          <p:spPr>
            <a:xfrm>
              <a:off x="3428250" y="723075"/>
              <a:ext cx="34850" cy="48475"/>
            </a:xfrm>
            <a:custGeom>
              <a:avLst/>
              <a:gdLst/>
              <a:ahLst/>
              <a:cxnLst/>
              <a:rect l="l" t="t" r="r" b="b"/>
              <a:pathLst>
                <a:path w="1394" h="1939" extrusionOk="0">
                  <a:moveTo>
                    <a:pt x="772" y="1"/>
                  </a:moveTo>
                  <a:lnTo>
                    <a:pt x="678" y="39"/>
                  </a:lnTo>
                  <a:lnTo>
                    <a:pt x="603" y="76"/>
                  </a:lnTo>
                  <a:lnTo>
                    <a:pt x="528" y="151"/>
                  </a:lnTo>
                  <a:lnTo>
                    <a:pt x="452" y="227"/>
                  </a:lnTo>
                  <a:lnTo>
                    <a:pt x="415" y="321"/>
                  </a:lnTo>
                  <a:lnTo>
                    <a:pt x="38" y="1224"/>
                  </a:lnTo>
                  <a:lnTo>
                    <a:pt x="1" y="1318"/>
                  </a:lnTo>
                  <a:lnTo>
                    <a:pt x="1" y="1431"/>
                  </a:lnTo>
                  <a:lnTo>
                    <a:pt x="1" y="1525"/>
                  </a:lnTo>
                  <a:lnTo>
                    <a:pt x="38" y="1619"/>
                  </a:lnTo>
                  <a:lnTo>
                    <a:pt x="76" y="1713"/>
                  </a:lnTo>
                  <a:lnTo>
                    <a:pt x="151" y="1788"/>
                  </a:lnTo>
                  <a:lnTo>
                    <a:pt x="226" y="1845"/>
                  </a:lnTo>
                  <a:lnTo>
                    <a:pt x="321" y="1901"/>
                  </a:lnTo>
                  <a:lnTo>
                    <a:pt x="415" y="1920"/>
                  </a:lnTo>
                  <a:lnTo>
                    <a:pt x="509" y="1939"/>
                  </a:lnTo>
                  <a:lnTo>
                    <a:pt x="622" y="1920"/>
                  </a:lnTo>
                  <a:lnTo>
                    <a:pt x="716" y="1901"/>
                  </a:lnTo>
                  <a:lnTo>
                    <a:pt x="791" y="1845"/>
                  </a:lnTo>
                  <a:lnTo>
                    <a:pt x="866" y="1788"/>
                  </a:lnTo>
                  <a:lnTo>
                    <a:pt x="941" y="1713"/>
                  </a:lnTo>
                  <a:lnTo>
                    <a:pt x="979" y="1619"/>
                  </a:lnTo>
                  <a:lnTo>
                    <a:pt x="1355" y="697"/>
                  </a:lnTo>
                  <a:lnTo>
                    <a:pt x="1393" y="603"/>
                  </a:lnTo>
                  <a:lnTo>
                    <a:pt x="1393" y="509"/>
                  </a:lnTo>
                  <a:lnTo>
                    <a:pt x="1393" y="396"/>
                  </a:lnTo>
                  <a:lnTo>
                    <a:pt x="1355" y="302"/>
                  </a:lnTo>
                  <a:lnTo>
                    <a:pt x="1318" y="227"/>
                  </a:lnTo>
                  <a:lnTo>
                    <a:pt x="1243" y="151"/>
                  </a:lnTo>
                  <a:lnTo>
                    <a:pt x="1167" y="76"/>
                  </a:lnTo>
                  <a:lnTo>
                    <a:pt x="1073" y="3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48" name="Google Shape;6448;p39"/>
            <p:cNvSpPr/>
            <p:nvPr/>
          </p:nvSpPr>
          <p:spPr>
            <a:xfrm>
              <a:off x="3425425" y="720275"/>
              <a:ext cx="40475" cy="54100"/>
            </a:xfrm>
            <a:custGeom>
              <a:avLst/>
              <a:gdLst/>
              <a:ahLst/>
              <a:cxnLst/>
              <a:rect l="l" t="t" r="r" b="b"/>
              <a:pathLst>
                <a:path w="1619" h="2164" extrusionOk="0">
                  <a:moveTo>
                    <a:pt x="1073" y="226"/>
                  </a:moveTo>
                  <a:lnTo>
                    <a:pt x="1149" y="245"/>
                  </a:lnTo>
                  <a:lnTo>
                    <a:pt x="1224" y="282"/>
                  </a:lnTo>
                  <a:lnTo>
                    <a:pt x="1280" y="339"/>
                  </a:lnTo>
                  <a:lnTo>
                    <a:pt x="1337" y="395"/>
                  </a:lnTo>
                  <a:lnTo>
                    <a:pt x="1374" y="470"/>
                  </a:lnTo>
                  <a:lnTo>
                    <a:pt x="1393" y="546"/>
                  </a:lnTo>
                  <a:lnTo>
                    <a:pt x="1393" y="621"/>
                  </a:lnTo>
                  <a:lnTo>
                    <a:pt x="1393" y="696"/>
                  </a:lnTo>
                  <a:lnTo>
                    <a:pt x="1374" y="771"/>
                  </a:lnTo>
                  <a:lnTo>
                    <a:pt x="998" y="1693"/>
                  </a:lnTo>
                  <a:lnTo>
                    <a:pt x="960" y="1750"/>
                  </a:lnTo>
                  <a:lnTo>
                    <a:pt x="904" y="1825"/>
                  </a:lnTo>
                  <a:lnTo>
                    <a:pt x="847" y="1863"/>
                  </a:lnTo>
                  <a:lnTo>
                    <a:pt x="772" y="1900"/>
                  </a:lnTo>
                  <a:lnTo>
                    <a:pt x="697" y="1919"/>
                  </a:lnTo>
                  <a:lnTo>
                    <a:pt x="622" y="1938"/>
                  </a:lnTo>
                  <a:lnTo>
                    <a:pt x="546" y="1919"/>
                  </a:lnTo>
                  <a:lnTo>
                    <a:pt x="471" y="1900"/>
                  </a:lnTo>
                  <a:lnTo>
                    <a:pt x="396" y="1863"/>
                  </a:lnTo>
                  <a:lnTo>
                    <a:pt x="339" y="1825"/>
                  </a:lnTo>
                  <a:lnTo>
                    <a:pt x="283" y="1750"/>
                  </a:lnTo>
                  <a:lnTo>
                    <a:pt x="245" y="1693"/>
                  </a:lnTo>
                  <a:lnTo>
                    <a:pt x="227" y="1618"/>
                  </a:lnTo>
                  <a:lnTo>
                    <a:pt x="227" y="1543"/>
                  </a:lnTo>
                  <a:lnTo>
                    <a:pt x="227" y="1468"/>
                  </a:lnTo>
                  <a:lnTo>
                    <a:pt x="245" y="1374"/>
                  </a:lnTo>
                  <a:lnTo>
                    <a:pt x="622" y="470"/>
                  </a:lnTo>
                  <a:lnTo>
                    <a:pt x="659" y="395"/>
                  </a:lnTo>
                  <a:lnTo>
                    <a:pt x="716" y="339"/>
                  </a:lnTo>
                  <a:lnTo>
                    <a:pt x="772" y="282"/>
                  </a:lnTo>
                  <a:lnTo>
                    <a:pt x="847" y="245"/>
                  </a:lnTo>
                  <a:lnTo>
                    <a:pt x="923" y="226"/>
                  </a:lnTo>
                  <a:close/>
                  <a:moveTo>
                    <a:pt x="998" y="0"/>
                  </a:moveTo>
                  <a:lnTo>
                    <a:pt x="866" y="19"/>
                  </a:lnTo>
                  <a:lnTo>
                    <a:pt x="753" y="38"/>
                  </a:lnTo>
                  <a:lnTo>
                    <a:pt x="659" y="94"/>
                  </a:lnTo>
                  <a:lnTo>
                    <a:pt x="565" y="169"/>
                  </a:lnTo>
                  <a:lnTo>
                    <a:pt x="471" y="263"/>
                  </a:lnTo>
                  <a:lnTo>
                    <a:pt x="415" y="376"/>
                  </a:lnTo>
                  <a:lnTo>
                    <a:pt x="38" y="1298"/>
                  </a:lnTo>
                  <a:lnTo>
                    <a:pt x="20" y="1411"/>
                  </a:lnTo>
                  <a:lnTo>
                    <a:pt x="1" y="1543"/>
                  </a:lnTo>
                  <a:lnTo>
                    <a:pt x="20" y="1656"/>
                  </a:lnTo>
                  <a:lnTo>
                    <a:pt x="57" y="1769"/>
                  </a:lnTo>
                  <a:lnTo>
                    <a:pt x="114" y="1882"/>
                  </a:lnTo>
                  <a:lnTo>
                    <a:pt x="189" y="1976"/>
                  </a:lnTo>
                  <a:lnTo>
                    <a:pt x="283" y="2051"/>
                  </a:lnTo>
                  <a:lnTo>
                    <a:pt x="377" y="2107"/>
                  </a:lnTo>
                  <a:lnTo>
                    <a:pt x="509" y="2145"/>
                  </a:lnTo>
                  <a:lnTo>
                    <a:pt x="622" y="2164"/>
                  </a:lnTo>
                  <a:lnTo>
                    <a:pt x="716" y="2145"/>
                  </a:lnTo>
                  <a:lnTo>
                    <a:pt x="810" y="2126"/>
                  </a:lnTo>
                  <a:lnTo>
                    <a:pt x="885" y="2089"/>
                  </a:lnTo>
                  <a:lnTo>
                    <a:pt x="960" y="2051"/>
                  </a:lnTo>
                  <a:lnTo>
                    <a:pt x="1036" y="1995"/>
                  </a:lnTo>
                  <a:lnTo>
                    <a:pt x="1111" y="1938"/>
                  </a:lnTo>
                  <a:lnTo>
                    <a:pt x="1149" y="1863"/>
                  </a:lnTo>
                  <a:lnTo>
                    <a:pt x="1205" y="1769"/>
                  </a:lnTo>
                  <a:lnTo>
                    <a:pt x="1581" y="847"/>
                  </a:lnTo>
                  <a:lnTo>
                    <a:pt x="1600" y="734"/>
                  </a:lnTo>
                  <a:lnTo>
                    <a:pt x="1619" y="621"/>
                  </a:lnTo>
                  <a:lnTo>
                    <a:pt x="1600" y="489"/>
                  </a:lnTo>
                  <a:lnTo>
                    <a:pt x="1581" y="376"/>
                  </a:lnTo>
                  <a:lnTo>
                    <a:pt x="1506" y="263"/>
                  </a:lnTo>
                  <a:lnTo>
                    <a:pt x="1431" y="169"/>
                  </a:lnTo>
                  <a:lnTo>
                    <a:pt x="1337" y="94"/>
                  </a:lnTo>
                  <a:lnTo>
                    <a:pt x="1243" y="38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49" name="Google Shape;6449;p39"/>
            <p:cNvSpPr/>
            <p:nvPr/>
          </p:nvSpPr>
          <p:spPr>
            <a:xfrm>
              <a:off x="3446125" y="725450"/>
              <a:ext cx="16975" cy="26350"/>
            </a:xfrm>
            <a:custGeom>
              <a:avLst/>
              <a:gdLst/>
              <a:ahLst/>
              <a:cxnLst/>
              <a:rect l="l" t="t" r="r" b="b"/>
              <a:pathLst>
                <a:path w="679" h="1054" extrusionOk="0">
                  <a:moveTo>
                    <a:pt x="490" y="0"/>
                  </a:moveTo>
                  <a:lnTo>
                    <a:pt x="396" y="19"/>
                  </a:lnTo>
                  <a:lnTo>
                    <a:pt x="321" y="56"/>
                  </a:lnTo>
                  <a:lnTo>
                    <a:pt x="264" y="113"/>
                  </a:lnTo>
                  <a:lnTo>
                    <a:pt x="226" y="188"/>
                  </a:lnTo>
                  <a:lnTo>
                    <a:pt x="19" y="677"/>
                  </a:lnTo>
                  <a:lnTo>
                    <a:pt x="1" y="734"/>
                  </a:lnTo>
                  <a:lnTo>
                    <a:pt x="1" y="771"/>
                  </a:lnTo>
                  <a:lnTo>
                    <a:pt x="19" y="884"/>
                  </a:lnTo>
                  <a:lnTo>
                    <a:pt x="76" y="978"/>
                  </a:lnTo>
                  <a:lnTo>
                    <a:pt x="114" y="997"/>
                  </a:lnTo>
                  <a:lnTo>
                    <a:pt x="170" y="1035"/>
                  </a:lnTo>
                  <a:lnTo>
                    <a:pt x="226" y="1054"/>
                  </a:lnTo>
                  <a:lnTo>
                    <a:pt x="283" y="1054"/>
                  </a:lnTo>
                  <a:lnTo>
                    <a:pt x="377" y="1035"/>
                  </a:lnTo>
                  <a:lnTo>
                    <a:pt x="471" y="978"/>
                  </a:lnTo>
                  <a:lnTo>
                    <a:pt x="509" y="922"/>
                  </a:lnTo>
                  <a:lnTo>
                    <a:pt x="528" y="884"/>
                  </a:lnTo>
                  <a:lnTo>
                    <a:pt x="640" y="602"/>
                  </a:lnTo>
                  <a:lnTo>
                    <a:pt x="678" y="527"/>
                  </a:lnTo>
                  <a:lnTo>
                    <a:pt x="678" y="433"/>
                  </a:lnTo>
                  <a:lnTo>
                    <a:pt x="678" y="358"/>
                  </a:lnTo>
                  <a:lnTo>
                    <a:pt x="659" y="282"/>
                  </a:lnTo>
                  <a:lnTo>
                    <a:pt x="640" y="207"/>
                  </a:lnTo>
                  <a:lnTo>
                    <a:pt x="603" y="132"/>
                  </a:lnTo>
                  <a:lnTo>
                    <a:pt x="546" y="56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50" name="Google Shape;6450;p39"/>
            <p:cNvSpPr/>
            <p:nvPr/>
          </p:nvSpPr>
          <p:spPr>
            <a:xfrm>
              <a:off x="3443300" y="723075"/>
              <a:ext cx="22600" cy="31550"/>
            </a:xfrm>
            <a:custGeom>
              <a:avLst/>
              <a:gdLst/>
              <a:ahLst/>
              <a:cxnLst/>
              <a:rect l="l" t="t" r="r" b="b"/>
              <a:pathLst>
                <a:path w="904" h="1262" extrusionOk="0">
                  <a:moveTo>
                    <a:pt x="565" y="208"/>
                  </a:moveTo>
                  <a:lnTo>
                    <a:pt x="641" y="321"/>
                  </a:lnTo>
                  <a:lnTo>
                    <a:pt x="678" y="415"/>
                  </a:lnTo>
                  <a:lnTo>
                    <a:pt x="678" y="547"/>
                  </a:lnTo>
                  <a:lnTo>
                    <a:pt x="659" y="659"/>
                  </a:lnTo>
                  <a:lnTo>
                    <a:pt x="546" y="942"/>
                  </a:lnTo>
                  <a:lnTo>
                    <a:pt x="509" y="979"/>
                  </a:lnTo>
                  <a:lnTo>
                    <a:pt x="452" y="1017"/>
                  </a:lnTo>
                  <a:lnTo>
                    <a:pt x="396" y="1036"/>
                  </a:lnTo>
                  <a:lnTo>
                    <a:pt x="321" y="1017"/>
                  </a:lnTo>
                  <a:lnTo>
                    <a:pt x="264" y="979"/>
                  </a:lnTo>
                  <a:lnTo>
                    <a:pt x="227" y="942"/>
                  </a:lnTo>
                  <a:lnTo>
                    <a:pt x="227" y="866"/>
                  </a:lnTo>
                  <a:lnTo>
                    <a:pt x="227" y="810"/>
                  </a:lnTo>
                  <a:lnTo>
                    <a:pt x="434" y="321"/>
                  </a:lnTo>
                  <a:lnTo>
                    <a:pt x="490" y="246"/>
                  </a:lnTo>
                  <a:lnTo>
                    <a:pt x="565" y="208"/>
                  </a:lnTo>
                  <a:close/>
                  <a:moveTo>
                    <a:pt x="471" y="1"/>
                  </a:moveTo>
                  <a:lnTo>
                    <a:pt x="377" y="57"/>
                  </a:lnTo>
                  <a:lnTo>
                    <a:pt x="283" y="133"/>
                  </a:lnTo>
                  <a:lnTo>
                    <a:pt x="227" y="227"/>
                  </a:lnTo>
                  <a:lnTo>
                    <a:pt x="38" y="716"/>
                  </a:lnTo>
                  <a:lnTo>
                    <a:pt x="1" y="791"/>
                  </a:lnTo>
                  <a:lnTo>
                    <a:pt x="1" y="866"/>
                  </a:lnTo>
                  <a:lnTo>
                    <a:pt x="1" y="942"/>
                  </a:lnTo>
                  <a:lnTo>
                    <a:pt x="38" y="1017"/>
                  </a:lnTo>
                  <a:lnTo>
                    <a:pt x="57" y="1092"/>
                  </a:lnTo>
                  <a:lnTo>
                    <a:pt x="114" y="1149"/>
                  </a:lnTo>
                  <a:lnTo>
                    <a:pt x="170" y="1186"/>
                  </a:lnTo>
                  <a:lnTo>
                    <a:pt x="245" y="1224"/>
                  </a:lnTo>
                  <a:lnTo>
                    <a:pt x="321" y="1243"/>
                  </a:lnTo>
                  <a:lnTo>
                    <a:pt x="396" y="1262"/>
                  </a:lnTo>
                  <a:lnTo>
                    <a:pt x="490" y="1243"/>
                  </a:lnTo>
                  <a:lnTo>
                    <a:pt x="603" y="1186"/>
                  </a:lnTo>
                  <a:lnTo>
                    <a:pt x="678" y="1111"/>
                  </a:lnTo>
                  <a:lnTo>
                    <a:pt x="753" y="1017"/>
                  </a:lnTo>
                  <a:lnTo>
                    <a:pt x="866" y="735"/>
                  </a:lnTo>
                  <a:lnTo>
                    <a:pt x="885" y="641"/>
                  </a:lnTo>
                  <a:lnTo>
                    <a:pt x="904" y="547"/>
                  </a:lnTo>
                  <a:lnTo>
                    <a:pt x="904" y="453"/>
                  </a:lnTo>
                  <a:lnTo>
                    <a:pt x="885" y="340"/>
                  </a:lnTo>
                  <a:lnTo>
                    <a:pt x="847" y="246"/>
                  </a:lnTo>
                  <a:lnTo>
                    <a:pt x="810" y="170"/>
                  </a:lnTo>
                  <a:lnTo>
                    <a:pt x="735" y="76"/>
                  </a:lnTo>
                  <a:lnTo>
                    <a:pt x="659" y="20"/>
                  </a:lnTo>
                  <a:lnTo>
                    <a:pt x="60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51" name="Google Shape;6451;p39"/>
            <p:cNvSpPr/>
            <p:nvPr/>
          </p:nvSpPr>
          <p:spPr>
            <a:xfrm>
              <a:off x="3437650" y="728250"/>
              <a:ext cx="16025" cy="16500"/>
            </a:xfrm>
            <a:custGeom>
              <a:avLst/>
              <a:gdLst/>
              <a:ahLst/>
              <a:cxnLst/>
              <a:rect l="l" t="t" r="r" b="b"/>
              <a:pathLst>
                <a:path w="641" h="660" extrusionOk="0">
                  <a:moveTo>
                    <a:pt x="227" y="1"/>
                  </a:moveTo>
                  <a:lnTo>
                    <a:pt x="1" y="659"/>
                  </a:lnTo>
                  <a:lnTo>
                    <a:pt x="641" y="47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52" name="Google Shape;6452;p39"/>
            <p:cNvSpPr/>
            <p:nvPr/>
          </p:nvSpPr>
          <p:spPr>
            <a:xfrm>
              <a:off x="3406150" y="713675"/>
              <a:ext cx="16025" cy="16025"/>
            </a:xfrm>
            <a:custGeom>
              <a:avLst/>
              <a:gdLst/>
              <a:ahLst/>
              <a:cxnLst/>
              <a:rect l="l" t="t" r="r" b="b"/>
              <a:pathLst>
                <a:path w="641" h="641" extrusionOk="0">
                  <a:moveTo>
                    <a:pt x="226" y="1"/>
                  </a:moveTo>
                  <a:lnTo>
                    <a:pt x="0" y="640"/>
                  </a:lnTo>
                  <a:lnTo>
                    <a:pt x="640" y="471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53" name="Google Shape;6453;p39"/>
            <p:cNvSpPr/>
            <p:nvPr/>
          </p:nvSpPr>
          <p:spPr>
            <a:xfrm>
              <a:off x="3413675" y="764475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76" y="1"/>
                  </a:moveTo>
                  <a:lnTo>
                    <a:pt x="38" y="2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38" y="132"/>
                  </a:lnTo>
                  <a:lnTo>
                    <a:pt x="76" y="170"/>
                  </a:lnTo>
                  <a:lnTo>
                    <a:pt x="151" y="208"/>
                  </a:lnTo>
                  <a:lnTo>
                    <a:pt x="207" y="227"/>
                  </a:lnTo>
                  <a:lnTo>
                    <a:pt x="283" y="227"/>
                  </a:lnTo>
                  <a:lnTo>
                    <a:pt x="320" y="208"/>
                  </a:lnTo>
                  <a:lnTo>
                    <a:pt x="358" y="189"/>
                  </a:lnTo>
                  <a:lnTo>
                    <a:pt x="358" y="151"/>
                  </a:lnTo>
                  <a:lnTo>
                    <a:pt x="320" y="95"/>
                  </a:lnTo>
                  <a:lnTo>
                    <a:pt x="283" y="57"/>
                  </a:lnTo>
                  <a:lnTo>
                    <a:pt x="207" y="20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54" name="Google Shape;6454;p39"/>
            <p:cNvSpPr/>
            <p:nvPr/>
          </p:nvSpPr>
          <p:spPr>
            <a:xfrm>
              <a:off x="3410850" y="761650"/>
              <a:ext cx="14600" cy="11325"/>
            </a:xfrm>
            <a:custGeom>
              <a:avLst/>
              <a:gdLst/>
              <a:ahLst/>
              <a:cxnLst/>
              <a:rect l="l" t="t" r="r" b="b"/>
              <a:pathLst>
                <a:path w="584" h="453" extrusionOk="0">
                  <a:moveTo>
                    <a:pt x="189" y="1"/>
                  </a:moveTo>
                  <a:lnTo>
                    <a:pt x="132" y="20"/>
                  </a:lnTo>
                  <a:lnTo>
                    <a:pt x="76" y="38"/>
                  </a:lnTo>
                  <a:lnTo>
                    <a:pt x="38" y="76"/>
                  </a:lnTo>
                  <a:lnTo>
                    <a:pt x="19" y="114"/>
                  </a:lnTo>
                  <a:lnTo>
                    <a:pt x="0" y="189"/>
                  </a:lnTo>
                  <a:lnTo>
                    <a:pt x="19" y="245"/>
                  </a:lnTo>
                  <a:lnTo>
                    <a:pt x="57" y="302"/>
                  </a:lnTo>
                  <a:lnTo>
                    <a:pt x="95" y="340"/>
                  </a:lnTo>
                  <a:lnTo>
                    <a:pt x="151" y="377"/>
                  </a:lnTo>
                  <a:lnTo>
                    <a:pt x="207" y="415"/>
                  </a:lnTo>
                  <a:lnTo>
                    <a:pt x="302" y="434"/>
                  </a:lnTo>
                  <a:lnTo>
                    <a:pt x="377" y="452"/>
                  </a:lnTo>
                  <a:lnTo>
                    <a:pt x="396" y="452"/>
                  </a:lnTo>
                  <a:lnTo>
                    <a:pt x="452" y="434"/>
                  </a:lnTo>
                  <a:lnTo>
                    <a:pt x="509" y="415"/>
                  </a:lnTo>
                  <a:lnTo>
                    <a:pt x="546" y="377"/>
                  </a:lnTo>
                  <a:lnTo>
                    <a:pt x="565" y="340"/>
                  </a:lnTo>
                  <a:lnTo>
                    <a:pt x="584" y="302"/>
                  </a:lnTo>
                  <a:lnTo>
                    <a:pt x="584" y="264"/>
                  </a:lnTo>
                  <a:lnTo>
                    <a:pt x="546" y="170"/>
                  </a:lnTo>
                  <a:lnTo>
                    <a:pt x="471" y="95"/>
                  </a:lnTo>
                  <a:lnTo>
                    <a:pt x="377" y="38"/>
                  </a:lnTo>
                  <a:lnTo>
                    <a:pt x="283" y="20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55" name="Google Shape;6455;p39"/>
            <p:cNvSpPr/>
            <p:nvPr/>
          </p:nvSpPr>
          <p:spPr>
            <a:xfrm>
              <a:off x="3357225" y="750375"/>
              <a:ext cx="32000" cy="21175"/>
            </a:xfrm>
            <a:custGeom>
              <a:avLst/>
              <a:gdLst/>
              <a:ahLst/>
              <a:cxnLst/>
              <a:rect l="l" t="t" r="r" b="b"/>
              <a:pathLst>
                <a:path w="1280" h="847" extrusionOk="0">
                  <a:moveTo>
                    <a:pt x="302" y="0"/>
                  </a:moveTo>
                  <a:lnTo>
                    <a:pt x="207" y="19"/>
                  </a:lnTo>
                  <a:lnTo>
                    <a:pt x="132" y="57"/>
                  </a:lnTo>
                  <a:lnTo>
                    <a:pt x="57" y="94"/>
                  </a:lnTo>
                  <a:lnTo>
                    <a:pt x="19" y="170"/>
                  </a:lnTo>
                  <a:lnTo>
                    <a:pt x="1" y="245"/>
                  </a:lnTo>
                  <a:lnTo>
                    <a:pt x="19" y="320"/>
                  </a:lnTo>
                  <a:lnTo>
                    <a:pt x="57" y="395"/>
                  </a:lnTo>
                  <a:lnTo>
                    <a:pt x="113" y="489"/>
                  </a:lnTo>
                  <a:lnTo>
                    <a:pt x="189" y="565"/>
                  </a:lnTo>
                  <a:lnTo>
                    <a:pt x="264" y="640"/>
                  </a:lnTo>
                  <a:lnTo>
                    <a:pt x="377" y="715"/>
                  </a:lnTo>
                  <a:lnTo>
                    <a:pt x="509" y="772"/>
                  </a:lnTo>
                  <a:lnTo>
                    <a:pt x="621" y="809"/>
                  </a:lnTo>
                  <a:lnTo>
                    <a:pt x="753" y="847"/>
                  </a:lnTo>
                  <a:lnTo>
                    <a:pt x="979" y="847"/>
                  </a:lnTo>
                  <a:lnTo>
                    <a:pt x="1073" y="828"/>
                  </a:lnTo>
                  <a:lnTo>
                    <a:pt x="1167" y="791"/>
                  </a:lnTo>
                  <a:lnTo>
                    <a:pt x="1224" y="734"/>
                  </a:lnTo>
                  <a:lnTo>
                    <a:pt x="1261" y="678"/>
                  </a:lnTo>
                  <a:lnTo>
                    <a:pt x="1280" y="602"/>
                  </a:lnTo>
                  <a:lnTo>
                    <a:pt x="1280" y="527"/>
                  </a:lnTo>
                  <a:lnTo>
                    <a:pt x="1242" y="433"/>
                  </a:lnTo>
                  <a:lnTo>
                    <a:pt x="1186" y="358"/>
                  </a:lnTo>
                  <a:lnTo>
                    <a:pt x="1111" y="282"/>
                  </a:lnTo>
                  <a:lnTo>
                    <a:pt x="1017" y="207"/>
                  </a:lnTo>
                  <a:lnTo>
                    <a:pt x="904" y="132"/>
                  </a:lnTo>
                  <a:lnTo>
                    <a:pt x="791" y="76"/>
                  </a:lnTo>
                  <a:lnTo>
                    <a:pt x="659" y="38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56" name="Google Shape;6456;p39"/>
            <p:cNvSpPr/>
            <p:nvPr/>
          </p:nvSpPr>
          <p:spPr>
            <a:xfrm>
              <a:off x="3354875" y="747550"/>
              <a:ext cx="37175" cy="26825"/>
            </a:xfrm>
            <a:custGeom>
              <a:avLst/>
              <a:gdLst/>
              <a:ahLst/>
              <a:cxnLst/>
              <a:rect l="l" t="t" r="r" b="b"/>
              <a:pathLst>
                <a:path w="1487" h="1073" extrusionOk="0">
                  <a:moveTo>
                    <a:pt x="490" y="207"/>
                  </a:moveTo>
                  <a:lnTo>
                    <a:pt x="659" y="226"/>
                  </a:lnTo>
                  <a:lnTo>
                    <a:pt x="847" y="283"/>
                  </a:lnTo>
                  <a:lnTo>
                    <a:pt x="941" y="339"/>
                  </a:lnTo>
                  <a:lnTo>
                    <a:pt x="1035" y="395"/>
                  </a:lnTo>
                  <a:lnTo>
                    <a:pt x="1111" y="452"/>
                  </a:lnTo>
                  <a:lnTo>
                    <a:pt x="1167" y="527"/>
                  </a:lnTo>
                  <a:lnTo>
                    <a:pt x="1223" y="584"/>
                  </a:lnTo>
                  <a:lnTo>
                    <a:pt x="1261" y="640"/>
                  </a:lnTo>
                  <a:lnTo>
                    <a:pt x="1261" y="697"/>
                  </a:lnTo>
                  <a:lnTo>
                    <a:pt x="1261" y="753"/>
                  </a:lnTo>
                  <a:lnTo>
                    <a:pt x="1223" y="791"/>
                  </a:lnTo>
                  <a:lnTo>
                    <a:pt x="1186" y="809"/>
                  </a:lnTo>
                  <a:lnTo>
                    <a:pt x="1129" y="828"/>
                  </a:lnTo>
                  <a:lnTo>
                    <a:pt x="1073" y="847"/>
                  </a:lnTo>
                  <a:lnTo>
                    <a:pt x="866" y="847"/>
                  </a:lnTo>
                  <a:lnTo>
                    <a:pt x="753" y="809"/>
                  </a:lnTo>
                  <a:lnTo>
                    <a:pt x="640" y="772"/>
                  </a:lnTo>
                  <a:lnTo>
                    <a:pt x="527" y="734"/>
                  </a:lnTo>
                  <a:lnTo>
                    <a:pt x="433" y="659"/>
                  </a:lnTo>
                  <a:lnTo>
                    <a:pt x="358" y="602"/>
                  </a:lnTo>
                  <a:lnTo>
                    <a:pt x="283" y="527"/>
                  </a:lnTo>
                  <a:lnTo>
                    <a:pt x="245" y="471"/>
                  </a:lnTo>
                  <a:lnTo>
                    <a:pt x="226" y="414"/>
                  </a:lnTo>
                  <a:lnTo>
                    <a:pt x="207" y="358"/>
                  </a:lnTo>
                  <a:lnTo>
                    <a:pt x="226" y="320"/>
                  </a:lnTo>
                  <a:lnTo>
                    <a:pt x="245" y="283"/>
                  </a:lnTo>
                  <a:lnTo>
                    <a:pt x="283" y="245"/>
                  </a:lnTo>
                  <a:lnTo>
                    <a:pt x="339" y="226"/>
                  </a:lnTo>
                  <a:lnTo>
                    <a:pt x="414" y="226"/>
                  </a:lnTo>
                  <a:lnTo>
                    <a:pt x="490" y="207"/>
                  </a:lnTo>
                  <a:close/>
                  <a:moveTo>
                    <a:pt x="396" y="0"/>
                  </a:moveTo>
                  <a:lnTo>
                    <a:pt x="264" y="19"/>
                  </a:lnTo>
                  <a:lnTo>
                    <a:pt x="151" y="76"/>
                  </a:lnTo>
                  <a:lnTo>
                    <a:pt x="76" y="151"/>
                  </a:lnTo>
                  <a:lnTo>
                    <a:pt x="19" y="245"/>
                  </a:lnTo>
                  <a:lnTo>
                    <a:pt x="0" y="339"/>
                  </a:lnTo>
                  <a:lnTo>
                    <a:pt x="0" y="452"/>
                  </a:lnTo>
                  <a:lnTo>
                    <a:pt x="38" y="565"/>
                  </a:lnTo>
                  <a:lnTo>
                    <a:pt x="113" y="659"/>
                  </a:lnTo>
                  <a:lnTo>
                    <a:pt x="207" y="753"/>
                  </a:lnTo>
                  <a:lnTo>
                    <a:pt x="301" y="847"/>
                  </a:lnTo>
                  <a:lnTo>
                    <a:pt x="414" y="922"/>
                  </a:lnTo>
                  <a:lnTo>
                    <a:pt x="546" y="979"/>
                  </a:lnTo>
                  <a:lnTo>
                    <a:pt x="772" y="1054"/>
                  </a:lnTo>
                  <a:lnTo>
                    <a:pt x="998" y="1073"/>
                  </a:lnTo>
                  <a:lnTo>
                    <a:pt x="1092" y="1073"/>
                  </a:lnTo>
                  <a:lnTo>
                    <a:pt x="1223" y="1035"/>
                  </a:lnTo>
                  <a:lnTo>
                    <a:pt x="1318" y="998"/>
                  </a:lnTo>
                  <a:lnTo>
                    <a:pt x="1412" y="922"/>
                  </a:lnTo>
                  <a:lnTo>
                    <a:pt x="1468" y="828"/>
                  </a:lnTo>
                  <a:lnTo>
                    <a:pt x="1487" y="734"/>
                  </a:lnTo>
                  <a:lnTo>
                    <a:pt x="1487" y="621"/>
                  </a:lnTo>
                  <a:lnTo>
                    <a:pt x="1449" y="527"/>
                  </a:lnTo>
                  <a:lnTo>
                    <a:pt x="1374" y="433"/>
                  </a:lnTo>
                  <a:lnTo>
                    <a:pt x="1299" y="320"/>
                  </a:lnTo>
                  <a:lnTo>
                    <a:pt x="1186" y="245"/>
                  </a:lnTo>
                  <a:lnTo>
                    <a:pt x="1073" y="151"/>
                  </a:lnTo>
                  <a:lnTo>
                    <a:pt x="922" y="76"/>
                  </a:lnTo>
                  <a:lnTo>
                    <a:pt x="791" y="38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57" name="Google Shape;6457;p39"/>
            <p:cNvSpPr/>
            <p:nvPr/>
          </p:nvSpPr>
          <p:spPr>
            <a:xfrm>
              <a:off x="3376500" y="757900"/>
              <a:ext cx="8975" cy="6125"/>
            </a:xfrm>
            <a:custGeom>
              <a:avLst/>
              <a:gdLst/>
              <a:ahLst/>
              <a:cxnLst/>
              <a:rect l="l" t="t" r="r" b="b"/>
              <a:pathLst>
                <a:path w="359" h="245" extrusionOk="0">
                  <a:moveTo>
                    <a:pt x="76" y="0"/>
                  </a:moveTo>
                  <a:lnTo>
                    <a:pt x="39" y="19"/>
                  </a:lnTo>
                  <a:lnTo>
                    <a:pt x="1" y="57"/>
                  </a:lnTo>
                  <a:lnTo>
                    <a:pt x="1" y="94"/>
                  </a:lnTo>
                  <a:lnTo>
                    <a:pt x="20" y="151"/>
                  </a:lnTo>
                  <a:lnTo>
                    <a:pt x="76" y="188"/>
                  </a:lnTo>
                  <a:lnTo>
                    <a:pt x="133" y="226"/>
                  </a:lnTo>
                  <a:lnTo>
                    <a:pt x="208" y="245"/>
                  </a:lnTo>
                  <a:lnTo>
                    <a:pt x="283" y="245"/>
                  </a:lnTo>
                  <a:lnTo>
                    <a:pt x="321" y="226"/>
                  </a:lnTo>
                  <a:lnTo>
                    <a:pt x="358" y="207"/>
                  </a:lnTo>
                  <a:lnTo>
                    <a:pt x="358" y="151"/>
                  </a:lnTo>
                  <a:lnTo>
                    <a:pt x="340" y="113"/>
                  </a:lnTo>
                  <a:lnTo>
                    <a:pt x="283" y="76"/>
                  </a:lnTo>
                  <a:lnTo>
                    <a:pt x="227" y="38"/>
                  </a:lnTo>
                  <a:lnTo>
                    <a:pt x="151" y="19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58" name="Google Shape;6458;p39"/>
            <p:cNvSpPr/>
            <p:nvPr/>
          </p:nvSpPr>
          <p:spPr>
            <a:xfrm>
              <a:off x="3438600" y="783300"/>
              <a:ext cx="32025" cy="21650"/>
            </a:xfrm>
            <a:custGeom>
              <a:avLst/>
              <a:gdLst/>
              <a:ahLst/>
              <a:cxnLst/>
              <a:rect l="l" t="t" r="r" b="b"/>
              <a:pathLst>
                <a:path w="1281" h="866" extrusionOk="0">
                  <a:moveTo>
                    <a:pt x="415" y="0"/>
                  </a:moveTo>
                  <a:lnTo>
                    <a:pt x="302" y="19"/>
                  </a:lnTo>
                  <a:lnTo>
                    <a:pt x="208" y="38"/>
                  </a:lnTo>
                  <a:lnTo>
                    <a:pt x="132" y="76"/>
                  </a:lnTo>
                  <a:lnTo>
                    <a:pt x="57" y="113"/>
                  </a:lnTo>
                  <a:lnTo>
                    <a:pt x="19" y="189"/>
                  </a:lnTo>
                  <a:lnTo>
                    <a:pt x="1" y="264"/>
                  </a:lnTo>
                  <a:lnTo>
                    <a:pt x="19" y="339"/>
                  </a:lnTo>
                  <a:lnTo>
                    <a:pt x="57" y="414"/>
                  </a:lnTo>
                  <a:lnTo>
                    <a:pt x="95" y="508"/>
                  </a:lnTo>
                  <a:lnTo>
                    <a:pt x="170" y="584"/>
                  </a:lnTo>
                  <a:lnTo>
                    <a:pt x="264" y="659"/>
                  </a:lnTo>
                  <a:lnTo>
                    <a:pt x="377" y="715"/>
                  </a:lnTo>
                  <a:lnTo>
                    <a:pt x="509" y="791"/>
                  </a:lnTo>
                  <a:lnTo>
                    <a:pt x="622" y="828"/>
                  </a:lnTo>
                  <a:lnTo>
                    <a:pt x="753" y="847"/>
                  </a:lnTo>
                  <a:lnTo>
                    <a:pt x="866" y="866"/>
                  </a:lnTo>
                  <a:lnTo>
                    <a:pt x="979" y="866"/>
                  </a:lnTo>
                  <a:lnTo>
                    <a:pt x="1073" y="847"/>
                  </a:lnTo>
                  <a:lnTo>
                    <a:pt x="1167" y="809"/>
                  </a:lnTo>
                  <a:lnTo>
                    <a:pt x="1224" y="753"/>
                  </a:lnTo>
                  <a:lnTo>
                    <a:pt x="1261" y="697"/>
                  </a:lnTo>
                  <a:lnTo>
                    <a:pt x="1280" y="621"/>
                  </a:lnTo>
                  <a:lnTo>
                    <a:pt x="1261" y="527"/>
                  </a:lnTo>
                  <a:lnTo>
                    <a:pt x="1242" y="452"/>
                  </a:lnTo>
                  <a:lnTo>
                    <a:pt x="1186" y="377"/>
                  </a:lnTo>
                  <a:lnTo>
                    <a:pt x="1111" y="283"/>
                  </a:lnTo>
                  <a:lnTo>
                    <a:pt x="1017" y="207"/>
                  </a:lnTo>
                  <a:lnTo>
                    <a:pt x="904" y="151"/>
                  </a:lnTo>
                  <a:lnTo>
                    <a:pt x="791" y="94"/>
                  </a:lnTo>
                  <a:lnTo>
                    <a:pt x="659" y="38"/>
                  </a:lnTo>
                  <a:lnTo>
                    <a:pt x="527" y="19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59" name="Google Shape;6459;p39"/>
            <p:cNvSpPr/>
            <p:nvPr/>
          </p:nvSpPr>
          <p:spPr>
            <a:xfrm>
              <a:off x="3435775" y="780475"/>
              <a:ext cx="37650" cy="27300"/>
            </a:xfrm>
            <a:custGeom>
              <a:avLst/>
              <a:gdLst/>
              <a:ahLst/>
              <a:cxnLst/>
              <a:rect l="l" t="t" r="r" b="b"/>
              <a:pathLst>
                <a:path w="1506" h="1092" extrusionOk="0">
                  <a:moveTo>
                    <a:pt x="509" y="226"/>
                  </a:moveTo>
                  <a:lnTo>
                    <a:pt x="678" y="245"/>
                  </a:lnTo>
                  <a:lnTo>
                    <a:pt x="847" y="302"/>
                  </a:lnTo>
                  <a:lnTo>
                    <a:pt x="960" y="358"/>
                  </a:lnTo>
                  <a:lnTo>
                    <a:pt x="1054" y="414"/>
                  </a:lnTo>
                  <a:lnTo>
                    <a:pt x="1130" y="471"/>
                  </a:lnTo>
                  <a:lnTo>
                    <a:pt x="1186" y="527"/>
                  </a:lnTo>
                  <a:lnTo>
                    <a:pt x="1243" y="603"/>
                  </a:lnTo>
                  <a:lnTo>
                    <a:pt x="1261" y="659"/>
                  </a:lnTo>
                  <a:lnTo>
                    <a:pt x="1280" y="715"/>
                  </a:lnTo>
                  <a:lnTo>
                    <a:pt x="1280" y="753"/>
                  </a:lnTo>
                  <a:lnTo>
                    <a:pt x="1243" y="791"/>
                  </a:lnTo>
                  <a:lnTo>
                    <a:pt x="1205" y="828"/>
                  </a:lnTo>
                  <a:lnTo>
                    <a:pt x="1148" y="847"/>
                  </a:lnTo>
                  <a:lnTo>
                    <a:pt x="1073" y="866"/>
                  </a:lnTo>
                  <a:lnTo>
                    <a:pt x="885" y="866"/>
                  </a:lnTo>
                  <a:lnTo>
                    <a:pt x="772" y="828"/>
                  </a:lnTo>
                  <a:lnTo>
                    <a:pt x="659" y="791"/>
                  </a:lnTo>
                  <a:lnTo>
                    <a:pt x="546" y="734"/>
                  </a:lnTo>
                  <a:lnTo>
                    <a:pt x="452" y="678"/>
                  </a:lnTo>
                  <a:lnTo>
                    <a:pt x="377" y="621"/>
                  </a:lnTo>
                  <a:lnTo>
                    <a:pt x="321" y="565"/>
                  </a:lnTo>
                  <a:lnTo>
                    <a:pt x="264" y="508"/>
                  </a:lnTo>
                  <a:lnTo>
                    <a:pt x="245" y="433"/>
                  </a:lnTo>
                  <a:lnTo>
                    <a:pt x="227" y="377"/>
                  </a:lnTo>
                  <a:lnTo>
                    <a:pt x="245" y="339"/>
                  </a:lnTo>
                  <a:lnTo>
                    <a:pt x="264" y="302"/>
                  </a:lnTo>
                  <a:lnTo>
                    <a:pt x="302" y="264"/>
                  </a:lnTo>
                  <a:lnTo>
                    <a:pt x="358" y="245"/>
                  </a:lnTo>
                  <a:lnTo>
                    <a:pt x="433" y="226"/>
                  </a:lnTo>
                  <a:close/>
                  <a:moveTo>
                    <a:pt x="528" y="0"/>
                  </a:moveTo>
                  <a:lnTo>
                    <a:pt x="396" y="19"/>
                  </a:lnTo>
                  <a:lnTo>
                    <a:pt x="283" y="38"/>
                  </a:lnTo>
                  <a:lnTo>
                    <a:pt x="170" y="95"/>
                  </a:lnTo>
                  <a:lnTo>
                    <a:pt x="95" y="170"/>
                  </a:lnTo>
                  <a:lnTo>
                    <a:pt x="38" y="245"/>
                  </a:lnTo>
                  <a:lnTo>
                    <a:pt x="1" y="358"/>
                  </a:lnTo>
                  <a:lnTo>
                    <a:pt x="20" y="452"/>
                  </a:lnTo>
                  <a:lnTo>
                    <a:pt x="57" y="546"/>
                  </a:lnTo>
                  <a:lnTo>
                    <a:pt x="114" y="659"/>
                  </a:lnTo>
                  <a:lnTo>
                    <a:pt x="189" y="753"/>
                  </a:lnTo>
                  <a:lnTo>
                    <a:pt x="302" y="847"/>
                  </a:lnTo>
                  <a:lnTo>
                    <a:pt x="433" y="922"/>
                  </a:lnTo>
                  <a:lnTo>
                    <a:pt x="565" y="998"/>
                  </a:lnTo>
                  <a:lnTo>
                    <a:pt x="791" y="1073"/>
                  </a:lnTo>
                  <a:lnTo>
                    <a:pt x="1017" y="1092"/>
                  </a:lnTo>
                  <a:lnTo>
                    <a:pt x="1111" y="1092"/>
                  </a:lnTo>
                  <a:lnTo>
                    <a:pt x="1243" y="1054"/>
                  </a:lnTo>
                  <a:lnTo>
                    <a:pt x="1337" y="998"/>
                  </a:lnTo>
                  <a:lnTo>
                    <a:pt x="1431" y="941"/>
                  </a:lnTo>
                  <a:lnTo>
                    <a:pt x="1487" y="847"/>
                  </a:lnTo>
                  <a:lnTo>
                    <a:pt x="1506" y="753"/>
                  </a:lnTo>
                  <a:lnTo>
                    <a:pt x="1487" y="640"/>
                  </a:lnTo>
                  <a:lnTo>
                    <a:pt x="1468" y="546"/>
                  </a:lnTo>
                  <a:lnTo>
                    <a:pt x="1393" y="433"/>
                  </a:lnTo>
                  <a:lnTo>
                    <a:pt x="1318" y="339"/>
                  </a:lnTo>
                  <a:lnTo>
                    <a:pt x="1205" y="245"/>
                  </a:lnTo>
                  <a:lnTo>
                    <a:pt x="1092" y="170"/>
                  </a:lnTo>
                  <a:lnTo>
                    <a:pt x="942" y="95"/>
                  </a:lnTo>
                  <a:lnTo>
                    <a:pt x="810" y="57"/>
                  </a:lnTo>
                  <a:lnTo>
                    <a:pt x="659" y="19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60" name="Google Shape;6460;p39"/>
            <p:cNvSpPr/>
            <p:nvPr/>
          </p:nvSpPr>
          <p:spPr>
            <a:xfrm>
              <a:off x="3457425" y="791775"/>
              <a:ext cx="8950" cy="6125"/>
            </a:xfrm>
            <a:custGeom>
              <a:avLst/>
              <a:gdLst/>
              <a:ahLst/>
              <a:cxnLst/>
              <a:rect l="l" t="t" r="r" b="b"/>
              <a:pathLst>
                <a:path w="358" h="245" extrusionOk="0">
                  <a:moveTo>
                    <a:pt x="76" y="0"/>
                  </a:moveTo>
                  <a:lnTo>
                    <a:pt x="38" y="19"/>
                  </a:lnTo>
                  <a:lnTo>
                    <a:pt x="0" y="38"/>
                  </a:lnTo>
                  <a:lnTo>
                    <a:pt x="0" y="94"/>
                  </a:lnTo>
                  <a:lnTo>
                    <a:pt x="19" y="132"/>
                  </a:lnTo>
                  <a:lnTo>
                    <a:pt x="76" y="188"/>
                  </a:lnTo>
                  <a:lnTo>
                    <a:pt x="132" y="207"/>
                  </a:lnTo>
                  <a:lnTo>
                    <a:pt x="207" y="245"/>
                  </a:lnTo>
                  <a:lnTo>
                    <a:pt x="282" y="245"/>
                  </a:lnTo>
                  <a:lnTo>
                    <a:pt x="320" y="226"/>
                  </a:lnTo>
                  <a:lnTo>
                    <a:pt x="358" y="188"/>
                  </a:lnTo>
                  <a:lnTo>
                    <a:pt x="358" y="151"/>
                  </a:lnTo>
                  <a:lnTo>
                    <a:pt x="339" y="94"/>
                  </a:lnTo>
                  <a:lnTo>
                    <a:pt x="282" y="56"/>
                  </a:lnTo>
                  <a:lnTo>
                    <a:pt x="226" y="1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61" name="Google Shape;6461;p39"/>
            <p:cNvSpPr/>
            <p:nvPr/>
          </p:nvSpPr>
          <p:spPr>
            <a:xfrm>
              <a:off x="3400500" y="768725"/>
              <a:ext cx="28725" cy="20250"/>
            </a:xfrm>
            <a:custGeom>
              <a:avLst/>
              <a:gdLst/>
              <a:ahLst/>
              <a:cxnLst/>
              <a:rect l="l" t="t" r="r" b="b"/>
              <a:pathLst>
                <a:path w="1149" h="810" extrusionOk="0">
                  <a:moveTo>
                    <a:pt x="95" y="0"/>
                  </a:moveTo>
                  <a:lnTo>
                    <a:pt x="38" y="19"/>
                  </a:lnTo>
                  <a:lnTo>
                    <a:pt x="19" y="57"/>
                  </a:lnTo>
                  <a:lnTo>
                    <a:pt x="1" y="94"/>
                  </a:lnTo>
                  <a:lnTo>
                    <a:pt x="1" y="207"/>
                  </a:lnTo>
                  <a:lnTo>
                    <a:pt x="19" y="339"/>
                  </a:lnTo>
                  <a:lnTo>
                    <a:pt x="57" y="452"/>
                  </a:lnTo>
                  <a:lnTo>
                    <a:pt x="113" y="565"/>
                  </a:lnTo>
                  <a:lnTo>
                    <a:pt x="189" y="659"/>
                  </a:lnTo>
                  <a:lnTo>
                    <a:pt x="302" y="734"/>
                  </a:lnTo>
                  <a:lnTo>
                    <a:pt x="396" y="772"/>
                  </a:lnTo>
                  <a:lnTo>
                    <a:pt x="527" y="809"/>
                  </a:lnTo>
                  <a:lnTo>
                    <a:pt x="772" y="809"/>
                  </a:lnTo>
                  <a:lnTo>
                    <a:pt x="904" y="753"/>
                  </a:lnTo>
                  <a:lnTo>
                    <a:pt x="1035" y="677"/>
                  </a:lnTo>
                  <a:lnTo>
                    <a:pt x="1129" y="565"/>
                  </a:lnTo>
                  <a:lnTo>
                    <a:pt x="1148" y="527"/>
                  </a:lnTo>
                  <a:lnTo>
                    <a:pt x="1148" y="470"/>
                  </a:lnTo>
                  <a:lnTo>
                    <a:pt x="1129" y="433"/>
                  </a:lnTo>
                  <a:lnTo>
                    <a:pt x="1111" y="395"/>
                  </a:lnTo>
                  <a:lnTo>
                    <a:pt x="1073" y="376"/>
                  </a:lnTo>
                  <a:lnTo>
                    <a:pt x="1035" y="376"/>
                  </a:lnTo>
                  <a:lnTo>
                    <a:pt x="979" y="395"/>
                  </a:lnTo>
                  <a:lnTo>
                    <a:pt x="960" y="433"/>
                  </a:lnTo>
                  <a:lnTo>
                    <a:pt x="885" y="508"/>
                  </a:lnTo>
                  <a:lnTo>
                    <a:pt x="772" y="565"/>
                  </a:lnTo>
                  <a:lnTo>
                    <a:pt x="678" y="602"/>
                  </a:lnTo>
                  <a:lnTo>
                    <a:pt x="565" y="583"/>
                  </a:lnTo>
                  <a:lnTo>
                    <a:pt x="490" y="565"/>
                  </a:lnTo>
                  <a:lnTo>
                    <a:pt x="414" y="527"/>
                  </a:lnTo>
                  <a:lnTo>
                    <a:pt x="339" y="489"/>
                  </a:lnTo>
                  <a:lnTo>
                    <a:pt x="302" y="433"/>
                  </a:lnTo>
                  <a:lnTo>
                    <a:pt x="245" y="358"/>
                  </a:lnTo>
                  <a:lnTo>
                    <a:pt x="226" y="282"/>
                  </a:lnTo>
                  <a:lnTo>
                    <a:pt x="208" y="207"/>
                  </a:lnTo>
                  <a:lnTo>
                    <a:pt x="226" y="132"/>
                  </a:lnTo>
                  <a:lnTo>
                    <a:pt x="226" y="75"/>
                  </a:lnTo>
                  <a:lnTo>
                    <a:pt x="208" y="38"/>
                  </a:lnTo>
                  <a:lnTo>
                    <a:pt x="170" y="19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62" name="Google Shape;6462;p39"/>
            <p:cNvSpPr/>
            <p:nvPr/>
          </p:nvSpPr>
          <p:spPr>
            <a:xfrm>
              <a:off x="3392500" y="762600"/>
              <a:ext cx="16025" cy="11775"/>
            </a:xfrm>
            <a:custGeom>
              <a:avLst/>
              <a:gdLst/>
              <a:ahLst/>
              <a:cxnLst/>
              <a:rect l="l" t="t" r="r" b="b"/>
              <a:pathLst>
                <a:path w="641" h="471" extrusionOk="0">
                  <a:moveTo>
                    <a:pt x="471" y="0"/>
                  </a:moveTo>
                  <a:lnTo>
                    <a:pt x="433" y="38"/>
                  </a:lnTo>
                  <a:lnTo>
                    <a:pt x="415" y="76"/>
                  </a:lnTo>
                  <a:lnTo>
                    <a:pt x="415" y="113"/>
                  </a:lnTo>
                  <a:lnTo>
                    <a:pt x="415" y="189"/>
                  </a:lnTo>
                  <a:lnTo>
                    <a:pt x="377" y="226"/>
                  </a:lnTo>
                  <a:lnTo>
                    <a:pt x="339" y="245"/>
                  </a:lnTo>
                  <a:lnTo>
                    <a:pt x="283" y="264"/>
                  </a:lnTo>
                  <a:lnTo>
                    <a:pt x="245" y="245"/>
                  </a:lnTo>
                  <a:lnTo>
                    <a:pt x="208" y="207"/>
                  </a:lnTo>
                  <a:lnTo>
                    <a:pt x="170" y="170"/>
                  </a:lnTo>
                  <a:lnTo>
                    <a:pt x="95" y="170"/>
                  </a:lnTo>
                  <a:lnTo>
                    <a:pt x="57" y="189"/>
                  </a:lnTo>
                  <a:lnTo>
                    <a:pt x="20" y="207"/>
                  </a:lnTo>
                  <a:lnTo>
                    <a:pt x="1" y="264"/>
                  </a:lnTo>
                  <a:lnTo>
                    <a:pt x="1" y="302"/>
                  </a:lnTo>
                  <a:lnTo>
                    <a:pt x="20" y="339"/>
                  </a:lnTo>
                  <a:lnTo>
                    <a:pt x="76" y="396"/>
                  </a:lnTo>
                  <a:lnTo>
                    <a:pt x="132" y="433"/>
                  </a:lnTo>
                  <a:lnTo>
                    <a:pt x="189" y="452"/>
                  </a:lnTo>
                  <a:lnTo>
                    <a:pt x="245" y="471"/>
                  </a:lnTo>
                  <a:lnTo>
                    <a:pt x="415" y="471"/>
                  </a:lnTo>
                  <a:lnTo>
                    <a:pt x="509" y="414"/>
                  </a:lnTo>
                  <a:lnTo>
                    <a:pt x="565" y="339"/>
                  </a:lnTo>
                  <a:lnTo>
                    <a:pt x="622" y="264"/>
                  </a:lnTo>
                  <a:lnTo>
                    <a:pt x="640" y="170"/>
                  </a:lnTo>
                  <a:lnTo>
                    <a:pt x="640" y="76"/>
                  </a:lnTo>
                  <a:lnTo>
                    <a:pt x="622" y="38"/>
                  </a:lnTo>
                  <a:lnTo>
                    <a:pt x="603" y="1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63" name="Google Shape;6463;p39"/>
            <p:cNvSpPr/>
            <p:nvPr/>
          </p:nvSpPr>
          <p:spPr>
            <a:xfrm>
              <a:off x="3424500" y="772000"/>
              <a:ext cx="12250" cy="16025"/>
            </a:xfrm>
            <a:custGeom>
              <a:avLst/>
              <a:gdLst/>
              <a:ahLst/>
              <a:cxnLst/>
              <a:rect l="l" t="t" r="r" b="b"/>
              <a:pathLst>
                <a:path w="490" h="641" extrusionOk="0">
                  <a:moveTo>
                    <a:pt x="169" y="1"/>
                  </a:moveTo>
                  <a:lnTo>
                    <a:pt x="132" y="20"/>
                  </a:lnTo>
                  <a:lnTo>
                    <a:pt x="57" y="95"/>
                  </a:lnTo>
                  <a:lnTo>
                    <a:pt x="19" y="170"/>
                  </a:lnTo>
                  <a:lnTo>
                    <a:pt x="0" y="264"/>
                  </a:lnTo>
                  <a:lnTo>
                    <a:pt x="0" y="358"/>
                  </a:lnTo>
                  <a:lnTo>
                    <a:pt x="19" y="415"/>
                  </a:lnTo>
                  <a:lnTo>
                    <a:pt x="38" y="471"/>
                  </a:lnTo>
                  <a:lnTo>
                    <a:pt x="113" y="565"/>
                  </a:lnTo>
                  <a:lnTo>
                    <a:pt x="226" y="622"/>
                  </a:lnTo>
                  <a:lnTo>
                    <a:pt x="339" y="641"/>
                  </a:lnTo>
                  <a:lnTo>
                    <a:pt x="395" y="641"/>
                  </a:lnTo>
                  <a:lnTo>
                    <a:pt x="433" y="622"/>
                  </a:lnTo>
                  <a:lnTo>
                    <a:pt x="471" y="584"/>
                  </a:lnTo>
                  <a:lnTo>
                    <a:pt x="489" y="546"/>
                  </a:lnTo>
                  <a:lnTo>
                    <a:pt x="489" y="509"/>
                  </a:lnTo>
                  <a:lnTo>
                    <a:pt x="471" y="471"/>
                  </a:lnTo>
                  <a:lnTo>
                    <a:pt x="433" y="434"/>
                  </a:lnTo>
                  <a:lnTo>
                    <a:pt x="395" y="415"/>
                  </a:lnTo>
                  <a:lnTo>
                    <a:pt x="301" y="415"/>
                  </a:lnTo>
                  <a:lnTo>
                    <a:pt x="264" y="396"/>
                  </a:lnTo>
                  <a:lnTo>
                    <a:pt x="226" y="358"/>
                  </a:lnTo>
                  <a:lnTo>
                    <a:pt x="226" y="321"/>
                  </a:lnTo>
                  <a:lnTo>
                    <a:pt x="226" y="245"/>
                  </a:lnTo>
                  <a:lnTo>
                    <a:pt x="264" y="208"/>
                  </a:lnTo>
                  <a:lnTo>
                    <a:pt x="301" y="170"/>
                  </a:lnTo>
                  <a:lnTo>
                    <a:pt x="301" y="132"/>
                  </a:lnTo>
                  <a:lnTo>
                    <a:pt x="301" y="95"/>
                  </a:lnTo>
                  <a:lnTo>
                    <a:pt x="282" y="38"/>
                  </a:lnTo>
                  <a:lnTo>
                    <a:pt x="264" y="20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64" name="Google Shape;6464;p39"/>
            <p:cNvSpPr/>
            <p:nvPr/>
          </p:nvSpPr>
          <p:spPr>
            <a:xfrm>
              <a:off x="3415075" y="692050"/>
              <a:ext cx="19800" cy="14600"/>
            </a:xfrm>
            <a:custGeom>
              <a:avLst/>
              <a:gdLst/>
              <a:ahLst/>
              <a:cxnLst/>
              <a:rect l="l" t="t" r="r" b="b"/>
              <a:pathLst>
                <a:path w="792" h="584" extrusionOk="0">
                  <a:moveTo>
                    <a:pt x="302" y="0"/>
                  </a:moveTo>
                  <a:lnTo>
                    <a:pt x="189" y="19"/>
                  </a:lnTo>
                  <a:lnTo>
                    <a:pt x="95" y="94"/>
                  </a:lnTo>
                  <a:lnTo>
                    <a:pt x="20" y="169"/>
                  </a:lnTo>
                  <a:lnTo>
                    <a:pt x="1" y="207"/>
                  </a:lnTo>
                  <a:lnTo>
                    <a:pt x="1" y="264"/>
                  </a:lnTo>
                  <a:lnTo>
                    <a:pt x="1" y="301"/>
                  </a:lnTo>
                  <a:lnTo>
                    <a:pt x="38" y="320"/>
                  </a:lnTo>
                  <a:lnTo>
                    <a:pt x="76" y="339"/>
                  </a:lnTo>
                  <a:lnTo>
                    <a:pt x="151" y="339"/>
                  </a:lnTo>
                  <a:lnTo>
                    <a:pt x="189" y="301"/>
                  </a:lnTo>
                  <a:lnTo>
                    <a:pt x="227" y="264"/>
                  </a:lnTo>
                  <a:lnTo>
                    <a:pt x="283" y="226"/>
                  </a:lnTo>
                  <a:lnTo>
                    <a:pt x="396" y="226"/>
                  </a:lnTo>
                  <a:lnTo>
                    <a:pt x="471" y="245"/>
                  </a:lnTo>
                  <a:lnTo>
                    <a:pt x="528" y="301"/>
                  </a:lnTo>
                  <a:lnTo>
                    <a:pt x="565" y="376"/>
                  </a:lnTo>
                  <a:lnTo>
                    <a:pt x="565" y="452"/>
                  </a:lnTo>
                  <a:lnTo>
                    <a:pt x="565" y="508"/>
                  </a:lnTo>
                  <a:lnTo>
                    <a:pt x="584" y="546"/>
                  </a:lnTo>
                  <a:lnTo>
                    <a:pt x="622" y="565"/>
                  </a:lnTo>
                  <a:lnTo>
                    <a:pt x="659" y="583"/>
                  </a:lnTo>
                  <a:lnTo>
                    <a:pt x="716" y="583"/>
                  </a:lnTo>
                  <a:lnTo>
                    <a:pt x="753" y="565"/>
                  </a:lnTo>
                  <a:lnTo>
                    <a:pt x="772" y="527"/>
                  </a:lnTo>
                  <a:lnTo>
                    <a:pt x="791" y="489"/>
                  </a:lnTo>
                  <a:lnTo>
                    <a:pt x="791" y="414"/>
                  </a:lnTo>
                  <a:lnTo>
                    <a:pt x="772" y="320"/>
                  </a:lnTo>
                  <a:lnTo>
                    <a:pt x="753" y="245"/>
                  </a:lnTo>
                  <a:lnTo>
                    <a:pt x="716" y="169"/>
                  </a:lnTo>
                  <a:lnTo>
                    <a:pt x="659" y="113"/>
                  </a:lnTo>
                  <a:lnTo>
                    <a:pt x="584" y="57"/>
                  </a:lnTo>
                  <a:lnTo>
                    <a:pt x="509" y="1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65" name="Google Shape;6465;p39"/>
            <p:cNvSpPr/>
            <p:nvPr/>
          </p:nvSpPr>
          <p:spPr>
            <a:xfrm>
              <a:off x="3450375" y="706625"/>
              <a:ext cx="20250" cy="14600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320" y="0"/>
                  </a:moveTo>
                  <a:lnTo>
                    <a:pt x="207" y="19"/>
                  </a:lnTo>
                  <a:lnTo>
                    <a:pt x="113" y="94"/>
                  </a:lnTo>
                  <a:lnTo>
                    <a:pt x="19" y="170"/>
                  </a:lnTo>
                  <a:lnTo>
                    <a:pt x="0" y="207"/>
                  </a:lnTo>
                  <a:lnTo>
                    <a:pt x="0" y="264"/>
                  </a:lnTo>
                  <a:lnTo>
                    <a:pt x="19" y="301"/>
                  </a:lnTo>
                  <a:lnTo>
                    <a:pt x="56" y="320"/>
                  </a:lnTo>
                  <a:lnTo>
                    <a:pt x="94" y="339"/>
                  </a:lnTo>
                  <a:lnTo>
                    <a:pt x="169" y="339"/>
                  </a:lnTo>
                  <a:lnTo>
                    <a:pt x="207" y="301"/>
                  </a:lnTo>
                  <a:lnTo>
                    <a:pt x="245" y="264"/>
                  </a:lnTo>
                  <a:lnTo>
                    <a:pt x="282" y="226"/>
                  </a:lnTo>
                  <a:lnTo>
                    <a:pt x="395" y="226"/>
                  </a:lnTo>
                  <a:lnTo>
                    <a:pt x="489" y="245"/>
                  </a:lnTo>
                  <a:lnTo>
                    <a:pt x="546" y="301"/>
                  </a:lnTo>
                  <a:lnTo>
                    <a:pt x="583" y="377"/>
                  </a:lnTo>
                  <a:lnTo>
                    <a:pt x="583" y="452"/>
                  </a:lnTo>
                  <a:lnTo>
                    <a:pt x="583" y="508"/>
                  </a:lnTo>
                  <a:lnTo>
                    <a:pt x="602" y="546"/>
                  </a:lnTo>
                  <a:lnTo>
                    <a:pt x="621" y="565"/>
                  </a:lnTo>
                  <a:lnTo>
                    <a:pt x="677" y="584"/>
                  </a:lnTo>
                  <a:lnTo>
                    <a:pt x="734" y="584"/>
                  </a:lnTo>
                  <a:lnTo>
                    <a:pt x="753" y="565"/>
                  </a:lnTo>
                  <a:lnTo>
                    <a:pt x="790" y="527"/>
                  </a:lnTo>
                  <a:lnTo>
                    <a:pt x="790" y="490"/>
                  </a:lnTo>
                  <a:lnTo>
                    <a:pt x="809" y="414"/>
                  </a:lnTo>
                  <a:lnTo>
                    <a:pt x="790" y="320"/>
                  </a:lnTo>
                  <a:lnTo>
                    <a:pt x="771" y="245"/>
                  </a:lnTo>
                  <a:lnTo>
                    <a:pt x="715" y="170"/>
                  </a:lnTo>
                  <a:lnTo>
                    <a:pt x="659" y="113"/>
                  </a:lnTo>
                  <a:lnTo>
                    <a:pt x="602" y="57"/>
                  </a:lnTo>
                  <a:lnTo>
                    <a:pt x="527" y="19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66" name="Google Shape;6466;p39"/>
            <p:cNvSpPr/>
            <p:nvPr/>
          </p:nvSpPr>
          <p:spPr>
            <a:xfrm>
              <a:off x="3509150" y="742850"/>
              <a:ext cx="8975" cy="10825"/>
            </a:xfrm>
            <a:custGeom>
              <a:avLst/>
              <a:gdLst/>
              <a:ahLst/>
              <a:cxnLst/>
              <a:rect l="l" t="t" r="r" b="b"/>
              <a:pathLst>
                <a:path w="359" h="433" extrusionOk="0">
                  <a:moveTo>
                    <a:pt x="151" y="0"/>
                  </a:moveTo>
                  <a:lnTo>
                    <a:pt x="114" y="38"/>
                  </a:lnTo>
                  <a:lnTo>
                    <a:pt x="76" y="94"/>
                  </a:lnTo>
                  <a:lnTo>
                    <a:pt x="57" y="170"/>
                  </a:lnTo>
                  <a:lnTo>
                    <a:pt x="20" y="245"/>
                  </a:lnTo>
                  <a:lnTo>
                    <a:pt x="1" y="301"/>
                  </a:lnTo>
                  <a:lnTo>
                    <a:pt x="20" y="358"/>
                  </a:lnTo>
                  <a:lnTo>
                    <a:pt x="57" y="395"/>
                  </a:lnTo>
                  <a:lnTo>
                    <a:pt x="95" y="433"/>
                  </a:lnTo>
                  <a:lnTo>
                    <a:pt x="208" y="433"/>
                  </a:lnTo>
                  <a:lnTo>
                    <a:pt x="246" y="414"/>
                  </a:lnTo>
                  <a:lnTo>
                    <a:pt x="264" y="395"/>
                  </a:lnTo>
                  <a:lnTo>
                    <a:pt x="302" y="358"/>
                  </a:lnTo>
                  <a:lnTo>
                    <a:pt x="321" y="301"/>
                  </a:lnTo>
                  <a:lnTo>
                    <a:pt x="340" y="245"/>
                  </a:lnTo>
                  <a:lnTo>
                    <a:pt x="358" y="188"/>
                  </a:lnTo>
                  <a:lnTo>
                    <a:pt x="358" y="132"/>
                  </a:lnTo>
                  <a:lnTo>
                    <a:pt x="358" y="75"/>
                  </a:lnTo>
                  <a:lnTo>
                    <a:pt x="321" y="3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000000">
                <a:alpha val="17320"/>
              </a:srgbClr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67" name="Google Shape;6467;p39"/>
            <p:cNvSpPr/>
            <p:nvPr/>
          </p:nvSpPr>
          <p:spPr>
            <a:xfrm>
              <a:off x="3485175" y="679350"/>
              <a:ext cx="37650" cy="56450"/>
            </a:xfrm>
            <a:custGeom>
              <a:avLst/>
              <a:gdLst/>
              <a:ahLst/>
              <a:cxnLst/>
              <a:rect l="l" t="t" r="r" b="b"/>
              <a:pathLst>
                <a:path w="1506" h="2258" extrusionOk="0">
                  <a:moveTo>
                    <a:pt x="151" y="0"/>
                  </a:moveTo>
                  <a:lnTo>
                    <a:pt x="94" y="19"/>
                  </a:lnTo>
                  <a:lnTo>
                    <a:pt x="38" y="38"/>
                  </a:lnTo>
                  <a:lnTo>
                    <a:pt x="0" y="75"/>
                  </a:lnTo>
                  <a:lnTo>
                    <a:pt x="0" y="132"/>
                  </a:lnTo>
                  <a:lnTo>
                    <a:pt x="0" y="207"/>
                  </a:lnTo>
                  <a:lnTo>
                    <a:pt x="19" y="245"/>
                  </a:lnTo>
                  <a:lnTo>
                    <a:pt x="76" y="282"/>
                  </a:lnTo>
                  <a:lnTo>
                    <a:pt x="132" y="301"/>
                  </a:lnTo>
                  <a:lnTo>
                    <a:pt x="207" y="320"/>
                  </a:lnTo>
                  <a:lnTo>
                    <a:pt x="395" y="376"/>
                  </a:lnTo>
                  <a:lnTo>
                    <a:pt x="527" y="433"/>
                  </a:lnTo>
                  <a:lnTo>
                    <a:pt x="659" y="508"/>
                  </a:lnTo>
                  <a:lnTo>
                    <a:pt x="791" y="602"/>
                  </a:lnTo>
                  <a:lnTo>
                    <a:pt x="904" y="734"/>
                  </a:lnTo>
                  <a:lnTo>
                    <a:pt x="998" y="866"/>
                  </a:lnTo>
                  <a:lnTo>
                    <a:pt x="1073" y="997"/>
                  </a:lnTo>
                  <a:lnTo>
                    <a:pt x="1129" y="1148"/>
                  </a:lnTo>
                  <a:lnTo>
                    <a:pt x="1167" y="1317"/>
                  </a:lnTo>
                  <a:lnTo>
                    <a:pt x="1205" y="1487"/>
                  </a:lnTo>
                  <a:lnTo>
                    <a:pt x="1205" y="1675"/>
                  </a:lnTo>
                  <a:lnTo>
                    <a:pt x="1205" y="1882"/>
                  </a:lnTo>
                  <a:lnTo>
                    <a:pt x="1186" y="2089"/>
                  </a:lnTo>
                  <a:lnTo>
                    <a:pt x="1205" y="2145"/>
                  </a:lnTo>
                  <a:lnTo>
                    <a:pt x="1223" y="2202"/>
                  </a:lnTo>
                  <a:lnTo>
                    <a:pt x="1261" y="2239"/>
                  </a:lnTo>
                  <a:lnTo>
                    <a:pt x="1317" y="2239"/>
                  </a:lnTo>
                  <a:lnTo>
                    <a:pt x="1336" y="2258"/>
                  </a:lnTo>
                  <a:lnTo>
                    <a:pt x="1393" y="2239"/>
                  </a:lnTo>
                  <a:lnTo>
                    <a:pt x="1430" y="2220"/>
                  </a:lnTo>
                  <a:lnTo>
                    <a:pt x="1468" y="2164"/>
                  </a:lnTo>
                  <a:lnTo>
                    <a:pt x="1487" y="2126"/>
                  </a:lnTo>
                  <a:lnTo>
                    <a:pt x="1506" y="1882"/>
                  </a:lnTo>
                  <a:lnTo>
                    <a:pt x="1506" y="1656"/>
                  </a:lnTo>
                  <a:lnTo>
                    <a:pt x="1487" y="1430"/>
                  </a:lnTo>
                  <a:lnTo>
                    <a:pt x="1449" y="1223"/>
                  </a:lnTo>
                  <a:lnTo>
                    <a:pt x="1412" y="1035"/>
                  </a:lnTo>
                  <a:lnTo>
                    <a:pt x="1336" y="866"/>
                  </a:lnTo>
                  <a:lnTo>
                    <a:pt x="1242" y="696"/>
                  </a:lnTo>
                  <a:lnTo>
                    <a:pt x="1148" y="546"/>
                  </a:lnTo>
                  <a:lnTo>
                    <a:pt x="979" y="395"/>
                  </a:lnTo>
                  <a:lnTo>
                    <a:pt x="828" y="264"/>
                  </a:lnTo>
                  <a:lnTo>
                    <a:pt x="659" y="169"/>
                  </a:lnTo>
                  <a:lnTo>
                    <a:pt x="508" y="94"/>
                  </a:lnTo>
                  <a:lnTo>
                    <a:pt x="377" y="57"/>
                  </a:lnTo>
                  <a:lnTo>
                    <a:pt x="264" y="1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>
                <a:alpha val="17320"/>
              </a:srgbClr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468" name="Google Shape;6468;p39"/>
          <p:cNvGrpSpPr/>
          <p:nvPr/>
        </p:nvGrpSpPr>
        <p:grpSpPr>
          <a:xfrm rot="7911516" flipH="1">
            <a:off x="8412637" y="3933731"/>
            <a:ext cx="398488" cy="582727"/>
            <a:chOff x="8492491" y="1981586"/>
            <a:chExt cx="299605" cy="438125"/>
          </a:xfrm>
        </p:grpSpPr>
        <p:sp>
          <p:nvSpPr>
            <p:cNvPr id="6469" name="Google Shape;6469;p39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70" name="Google Shape;6470;p39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71" name="Google Shape;6471;p39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6" name="Google Shape;6476;p40"/>
          <p:cNvSpPr/>
          <p:nvPr/>
        </p:nvSpPr>
        <p:spPr>
          <a:xfrm>
            <a:off x="5435320" y="1763231"/>
            <a:ext cx="1291198" cy="1280823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sp>
        <p:nvSpPr>
          <p:cNvPr id="6477" name="Google Shape;6477;p40"/>
          <p:cNvSpPr/>
          <p:nvPr/>
        </p:nvSpPr>
        <p:spPr>
          <a:xfrm>
            <a:off x="2838561" y="4272409"/>
            <a:ext cx="6484717" cy="82236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>
              <a:solidFill>
                <a:schemeClr val="lt1"/>
              </a:solidFill>
            </a:endParaRPr>
          </a:p>
        </p:txBody>
      </p:sp>
      <p:sp>
        <p:nvSpPr>
          <p:cNvPr id="6478" name="Google Shape;6478;p4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ABOUT US</a:t>
            </a:r>
            <a:endParaRPr/>
          </a:p>
        </p:txBody>
      </p:sp>
      <p:sp>
        <p:nvSpPr>
          <p:cNvPr id="6480" name="Google Shape;6480;p40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 algn="ctr">
              <a:buNone/>
            </a:pPr>
            <a:r>
              <a:rPr lang="en"/>
              <a:t>You can enter a subtitle here if you need it</a:t>
            </a:r>
            <a:endParaRPr/>
          </a:p>
        </p:txBody>
      </p:sp>
      <p:sp>
        <p:nvSpPr>
          <p:cNvPr id="6479" name="Google Shape;6479;p40"/>
          <p:cNvSpPr txBox="1">
            <a:spLocks noGrp="1"/>
          </p:cNvSpPr>
          <p:nvPr>
            <p:ph type="title" idx="4294967295"/>
          </p:nvPr>
        </p:nvSpPr>
        <p:spPr>
          <a:xfrm>
            <a:off x="0" y="2130471"/>
            <a:ext cx="1216184" cy="546860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1</a:t>
            </a:r>
            <a:endParaRPr/>
          </a:p>
        </p:txBody>
      </p:sp>
      <p:grpSp>
        <p:nvGrpSpPr>
          <p:cNvPr id="6481" name="Google Shape;6481;p40"/>
          <p:cNvGrpSpPr/>
          <p:nvPr/>
        </p:nvGrpSpPr>
        <p:grpSpPr>
          <a:xfrm>
            <a:off x="9671283" y="233165"/>
            <a:ext cx="1604691" cy="1557904"/>
            <a:chOff x="5680488" y="249025"/>
            <a:chExt cx="864753" cy="839540"/>
          </a:xfrm>
        </p:grpSpPr>
        <p:sp>
          <p:nvSpPr>
            <p:cNvPr id="6482" name="Google Shape;6482;p40"/>
            <p:cNvSpPr/>
            <p:nvPr/>
          </p:nvSpPr>
          <p:spPr>
            <a:xfrm>
              <a:off x="5713193" y="304113"/>
              <a:ext cx="827382" cy="778844"/>
            </a:xfrm>
            <a:custGeom>
              <a:avLst/>
              <a:gdLst/>
              <a:ahLst/>
              <a:cxnLst/>
              <a:rect l="l" t="t" r="r" b="b"/>
              <a:pathLst>
                <a:path w="16671" h="15693" extrusionOk="0">
                  <a:moveTo>
                    <a:pt x="4422" y="1"/>
                  </a:moveTo>
                  <a:lnTo>
                    <a:pt x="4008" y="38"/>
                  </a:lnTo>
                  <a:lnTo>
                    <a:pt x="3594" y="114"/>
                  </a:lnTo>
                  <a:lnTo>
                    <a:pt x="3199" y="208"/>
                  </a:lnTo>
                  <a:lnTo>
                    <a:pt x="2804" y="339"/>
                  </a:lnTo>
                  <a:lnTo>
                    <a:pt x="2484" y="490"/>
                  </a:lnTo>
                  <a:lnTo>
                    <a:pt x="2183" y="659"/>
                  </a:lnTo>
                  <a:lnTo>
                    <a:pt x="1976" y="772"/>
                  </a:lnTo>
                  <a:lnTo>
                    <a:pt x="1788" y="923"/>
                  </a:lnTo>
                  <a:lnTo>
                    <a:pt x="1600" y="1054"/>
                  </a:lnTo>
                  <a:lnTo>
                    <a:pt x="1430" y="1205"/>
                  </a:lnTo>
                  <a:lnTo>
                    <a:pt x="1129" y="1506"/>
                  </a:lnTo>
                  <a:lnTo>
                    <a:pt x="866" y="1845"/>
                  </a:lnTo>
                  <a:lnTo>
                    <a:pt x="640" y="2183"/>
                  </a:lnTo>
                  <a:lnTo>
                    <a:pt x="452" y="2560"/>
                  </a:lnTo>
                  <a:lnTo>
                    <a:pt x="301" y="2936"/>
                  </a:lnTo>
                  <a:lnTo>
                    <a:pt x="188" y="3312"/>
                  </a:lnTo>
                  <a:lnTo>
                    <a:pt x="94" y="3764"/>
                  </a:lnTo>
                  <a:lnTo>
                    <a:pt x="38" y="4197"/>
                  </a:lnTo>
                  <a:lnTo>
                    <a:pt x="0" y="4648"/>
                  </a:lnTo>
                  <a:lnTo>
                    <a:pt x="19" y="5081"/>
                  </a:lnTo>
                  <a:lnTo>
                    <a:pt x="38" y="5514"/>
                  </a:lnTo>
                  <a:lnTo>
                    <a:pt x="94" y="5965"/>
                  </a:lnTo>
                  <a:lnTo>
                    <a:pt x="188" y="6398"/>
                  </a:lnTo>
                  <a:lnTo>
                    <a:pt x="282" y="6831"/>
                  </a:lnTo>
                  <a:lnTo>
                    <a:pt x="414" y="7263"/>
                  </a:lnTo>
                  <a:lnTo>
                    <a:pt x="565" y="7696"/>
                  </a:lnTo>
                  <a:lnTo>
                    <a:pt x="734" y="8110"/>
                  </a:lnTo>
                  <a:lnTo>
                    <a:pt x="903" y="8524"/>
                  </a:lnTo>
                  <a:lnTo>
                    <a:pt x="1092" y="8938"/>
                  </a:lnTo>
                  <a:lnTo>
                    <a:pt x="1298" y="9333"/>
                  </a:lnTo>
                  <a:lnTo>
                    <a:pt x="1505" y="9710"/>
                  </a:lnTo>
                  <a:lnTo>
                    <a:pt x="1712" y="10086"/>
                  </a:lnTo>
                  <a:lnTo>
                    <a:pt x="2409" y="11196"/>
                  </a:lnTo>
                  <a:lnTo>
                    <a:pt x="3632" y="13115"/>
                  </a:lnTo>
                  <a:lnTo>
                    <a:pt x="4290" y="14094"/>
                  </a:lnTo>
                  <a:lnTo>
                    <a:pt x="4855" y="14921"/>
                  </a:lnTo>
                  <a:lnTo>
                    <a:pt x="5099" y="15241"/>
                  </a:lnTo>
                  <a:lnTo>
                    <a:pt x="5287" y="15486"/>
                  </a:lnTo>
                  <a:lnTo>
                    <a:pt x="5438" y="15636"/>
                  </a:lnTo>
                  <a:lnTo>
                    <a:pt x="5494" y="15674"/>
                  </a:lnTo>
                  <a:lnTo>
                    <a:pt x="5551" y="15674"/>
                  </a:lnTo>
                  <a:lnTo>
                    <a:pt x="5570" y="15693"/>
                  </a:lnTo>
                  <a:lnTo>
                    <a:pt x="5626" y="15693"/>
                  </a:lnTo>
                  <a:lnTo>
                    <a:pt x="5833" y="15636"/>
                  </a:lnTo>
                  <a:lnTo>
                    <a:pt x="6115" y="15524"/>
                  </a:lnTo>
                  <a:lnTo>
                    <a:pt x="6492" y="15373"/>
                  </a:lnTo>
                  <a:lnTo>
                    <a:pt x="7414" y="14959"/>
                  </a:lnTo>
                  <a:lnTo>
                    <a:pt x="8467" y="14451"/>
                  </a:lnTo>
                  <a:lnTo>
                    <a:pt x="10518" y="13435"/>
                  </a:lnTo>
                  <a:lnTo>
                    <a:pt x="11666" y="12852"/>
                  </a:lnTo>
                  <a:lnTo>
                    <a:pt x="12061" y="12626"/>
                  </a:lnTo>
                  <a:lnTo>
                    <a:pt x="12437" y="12419"/>
                  </a:lnTo>
                  <a:lnTo>
                    <a:pt x="12814" y="12174"/>
                  </a:lnTo>
                  <a:lnTo>
                    <a:pt x="13171" y="11930"/>
                  </a:lnTo>
                  <a:lnTo>
                    <a:pt x="13547" y="11666"/>
                  </a:lnTo>
                  <a:lnTo>
                    <a:pt x="13905" y="11384"/>
                  </a:lnTo>
                  <a:lnTo>
                    <a:pt x="14244" y="11083"/>
                  </a:lnTo>
                  <a:lnTo>
                    <a:pt x="14582" y="10782"/>
                  </a:lnTo>
                  <a:lnTo>
                    <a:pt x="14883" y="10462"/>
                  </a:lnTo>
                  <a:lnTo>
                    <a:pt x="15184" y="10142"/>
                  </a:lnTo>
                  <a:lnTo>
                    <a:pt x="15467" y="9785"/>
                  </a:lnTo>
                  <a:lnTo>
                    <a:pt x="15711" y="9427"/>
                  </a:lnTo>
                  <a:lnTo>
                    <a:pt x="15937" y="9051"/>
                  </a:lnTo>
                  <a:lnTo>
                    <a:pt x="16144" y="8656"/>
                  </a:lnTo>
                  <a:lnTo>
                    <a:pt x="16332" y="8261"/>
                  </a:lnTo>
                  <a:lnTo>
                    <a:pt x="16464" y="7828"/>
                  </a:lnTo>
                  <a:lnTo>
                    <a:pt x="16577" y="7433"/>
                  </a:lnTo>
                  <a:lnTo>
                    <a:pt x="16633" y="7038"/>
                  </a:lnTo>
                  <a:lnTo>
                    <a:pt x="16671" y="6624"/>
                  </a:lnTo>
                  <a:lnTo>
                    <a:pt x="16652" y="6210"/>
                  </a:lnTo>
                  <a:lnTo>
                    <a:pt x="16596" y="5796"/>
                  </a:lnTo>
                  <a:lnTo>
                    <a:pt x="16483" y="5363"/>
                  </a:lnTo>
                  <a:lnTo>
                    <a:pt x="16426" y="5156"/>
                  </a:lnTo>
                  <a:lnTo>
                    <a:pt x="16332" y="4949"/>
                  </a:lnTo>
                  <a:lnTo>
                    <a:pt x="16238" y="4723"/>
                  </a:lnTo>
                  <a:lnTo>
                    <a:pt x="16125" y="4516"/>
                  </a:lnTo>
                  <a:lnTo>
                    <a:pt x="15956" y="4215"/>
                  </a:lnTo>
                  <a:lnTo>
                    <a:pt x="15768" y="3933"/>
                  </a:lnTo>
                  <a:lnTo>
                    <a:pt x="15485" y="3613"/>
                  </a:lnTo>
                  <a:lnTo>
                    <a:pt x="15203" y="3312"/>
                  </a:lnTo>
                  <a:lnTo>
                    <a:pt x="14883" y="3049"/>
                  </a:lnTo>
                  <a:lnTo>
                    <a:pt x="14545" y="2804"/>
                  </a:lnTo>
                  <a:lnTo>
                    <a:pt x="14206" y="2597"/>
                  </a:lnTo>
                  <a:lnTo>
                    <a:pt x="13830" y="2409"/>
                  </a:lnTo>
                  <a:lnTo>
                    <a:pt x="13435" y="2277"/>
                  </a:lnTo>
                  <a:lnTo>
                    <a:pt x="13039" y="2183"/>
                  </a:lnTo>
                  <a:lnTo>
                    <a:pt x="12625" y="2127"/>
                  </a:lnTo>
                  <a:lnTo>
                    <a:pt x="12418" y="2108"/>
                  </a:lnTo>
                  <a:lnTo>
                    <a:pt x="12212" y="2108"/>
                  </a:lnTo>
                  <a:lnTo>
                    <a:pt x="11816" y="2127"/>
                  </a:lnTo>
                  <a:lnTo>
                    <a:pt x="11440" y="2183"/>
                  </a:lnTo>
                  <a:lnTo>
                    <a:pt x="11177" y="2259"/>
                  </a:lnTo>
                  <a:lnTo>
                    <a:pt x="10932" y="2334"/>
                  </a:lnTo>
                  <a:lnTo>
                    <a:pt x="10687" y="2428"/>
                  </a:lnTo>
                  <a:lnTo>
                    <a:pt x="10443" y="2541"/>
                  </a:lnTo>
                  <a:lnTo>
                    <a:pt x="10217" y="2654"/>
                  </a:lnTo>
                  <a:lnTo>
                    <a:pt x="9991" y="2785"/>
                  </a:lnTo>
                  <a:lnTo>
                    <a:pt x="9765" y="2917"/>
                  </a:lnTo>
                  <a:lnTo>
                    <a:pt x="9540" y="3068"/>
                  </a:lnTo>
                  <a:lnTo>
                    <a:pt x="9201" y="3312"/>
                  </a:lnTo>
                  <a:lnTo>
                    <a:pt x="9013" y="3463"/>
                  </a:lnTo>
                  <a:lnTo>
                    <a:pt x="8938" y="3538"/>
                  </a:lnTo>
                  <a:lnTo>
                    <a:pt x="8881" y="3613"/>
                  </a:lnTo>
                  <a:lnTo>
                    <a:pt x="8862" y="3519"/>
                  </a:lnTo>
                  <a:lnTo>
                    <a:pt x="8825" y="3406"/>
                  </a:lnTo>
                  <a:lnTo>
                    <a:pt x="8749" y="3180"/>
                  </a:lnTo>
                  <a:lnTo>
                    <a:pt x="8580" y="2804"/>
                  </a:lnTo>
                  <a:lnTo>
                    <a:pt x="8467" y="2560"/>
                  </a:lnTo>
                  <a:lnTo>
                    <a:pt x="8336" y="2334"/>
                  </a:lnTo>
                  <a:lnTo>
                    <a:pt x="8223" y="2108"/>
                  </a:lnTo>
                  <a:lnTo>
                    <a:pt x="8072" y="1882"/>
                  </a:lnTo>
                  <a:lnTo>
                    <a:pt x="7922" y="1656"/>
                  </a:lnTo>
                  <a:lnTo>
                    <a:pt x="7752" y="1449"/>
                  </a:lnTo>
                  <a:lnTo>
                    <a:pt x="7583" y="1261"/>
                  </a:lnTo>
                  <a:lnTo>
                    <a:pt x="7395" y="1073"/>
                  </a:lnTo>
                  <a:lnTo>
                    <a:pt x="7094" y="829"/>
                  </a:lnTo>
                  <a:lnTo>
                    <a:pt x="6793" y="603"/>
                  </a:lnTo>
                  <a:lnTo>
                    <a:pt x="6604" y="509"/>
                  </a:lnTo>
                  <a:lnTo>
                    <a:pt x="6416" y="396"/>
                  </a:lnTo>
                  <a:lnTo>
                    <a:pt x="6040" y="245"/>
                  </a:lnTo>
                  <a:lnTo>
                    <a:pt x="5645" y="114"/>
                  </a:lnTo>
                  <a:lnTo>
                    <a:pt x="5231" y="38"/>
                  </a:lnTo>
                  <a:lnTo>
                    <a:pt x="4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83" name="Google Shape;6483;p40"/>
            <p:cNvSpPr/>
            <p:nvPr/>
          </p:nvSpPr>
          <p:spPr>
            <a:xfrm>
              <a:off x="5707585" y="298505"/>
              <a:ext cx="837655" cy="790060"/>
            </a:xfrm>
            <a:custGeom>
              <a:avLst/>
              <a:gdLst/>
              <a:ahLst/>
              <a:cxnLst/>
              <a:rect l="l" t="t" r="r" b="b"/>
              <a:pathLst>
                <a:path w="16878" h="15919" extrusionOk="0">
                  <a:moveTo>
                    <a:pt x="4968" y="227"/>
                  </a:moveTo>
                  <a:lnTo>
                    <a:pt x="5363" y="264"/>
                  </a:lnTo>
                  <a:lnTo>
                    <a:pt x="5758" y="339"/>
                  </a:lnTo>
                  <a:lnTo>
                    <a:pt x="6134" y="471"/>
                  </a:lnTo>
                  <a:lnTo>
                    <a:pt x="6492" y="622"/>
                  </a:lnTo>
                  <a:lnTo>
                    <a:pt x="6849" y="829"/>
                  </a:lnTo>
                  <a:lnTo>
                    <a:pt x="7150" y="1036"/>
                  </a:lnTo>
                  <a:lnTo>
                    <a:pt x="7432" y="1261"/>
                  </a:lnTo>
                  <a:lnTo>
                    <a:pt x="7602" y="1431"/>
                  </a:lnTo>
                  <a:lnTo>
                    <a:pt x="7771" y="1619"/>
                  </a:lnTo>
                  <a:lnTo>
                    <a:pt x="7922" y="1826"/>
                  </a:lnTo>
                  <a:lnTo>
                    <a:pt x="8072" y="2033"/>
                  </a:lnTo>
                  <a:lnTo>
                    <a:pt x="8223" y="2240"/>
                  </a:lnTo>
                  <a:lnTo>
                    <a:pt x="8354" y="2466"/>
                  </a:lnTo>
                  <a:lnTo>
                    <a:pt x="8467" y="2710"/>
                  </a:lnTo>
                  <a:lnTo>
                    <a:pt x="8580" y="2955"/>
                  </a:lnTo>
                  <a:lnTo>
                    <a:pt x="8655" y="3105"/>
                  </a:lnTo>
                  <a:lnTo>
                    <a:pt x="8787" y="3425"/>
                  </a:lnTo>
                  <a:lnTo>
                    <a:pt x="8844" y="3595"/>
                  </a:lnTo>
                  <a:lnTo>
                    <a:pt x="8881" y="3726"/>
                  </a:lnTo>
                  <a:lnTo>
                    <a:pt x="8900" y="3783"/>
                  </a:lnTo>
                  <a:lnTo>
                    <a:pt x="8957" y="3820"/>
                  </a:lnTo>
                  <a:lnTo>
                    <a:pt x="9032" y="3820"/>
                  </a:lnTo>
                  <a:lnTo>
                    <a:pt x="9069" y="3783"/>
                  </a:lnTo>
                  <a:lnTo>
                    <a:pt x="9182" y="3670"/>
                  </a:lnTo>
                  <a:lnTo>
                    <a:pt x="9314" y="3557"/>
                  </a:lnTo>
                  <a:lnTo>
                    <a:pt x="9596" y="3369"/>
                  </a:lnTo>
                  <a:lnTo>
                    <a:pt x="9728" y="3275"/>
                  </a:lnTo>
                  <a:lnTo>
                    <a:pt x="9954" y="3124"/>
                  </a:lnTo>
                  <a:lnTo>
                    <a:pt x="10180" y="2974"/>
                  </a:lnTo>
                  <a:lnTo>
                    <a:pt x="10405" y="2842"/>
                  </a:lnTo>
                  <a:lnTo>
                    <a:pt x="10631" y="2729"/>
                  </a:lnTo>
                  <a:lnTo>
                    <a:pt x="10876" y="2635"/>
                  </a:lnTo>
                  <a:lnTo>
                    <a:pt x="11102" y="2541"/>
                  </a:lnTo>
                  <a:lnTo>
                    <a:pt x="11346" y="2466"/>
                  </a:lnTo>
                  <a:lnTo>
                    <a:pt x="11572" y="2409"/>
                  </a:lnTo>
                  <a:lnTo>
                    <a:pt x="11948" y="2353"/>
                  </a:lnTo>
                  <a:lnTo>
                    <a:pt x="12325" y="2334"/>
                  </a:lnTo>
                  <a:lnTo>
                    <a:pt x="12720" y="2353"/>
                  </a:lnTo>
                  <a:lnTo>
                    <a:pt x="13115" y="2390"/>
                  </a:lnTo>
                  <a:lnTo>
                    <a:pt x="13491" y="2484"/>
                  </a:lnTo>
                  <a:lnTo>
                    <a:pt x="13867" y="2616"/>
                  </a:lnTo>
                  <a:lnTo>
                    <a:pt x="14225" y="2785"/>
                  </a:lnTo>
                  <a:lnTo>
                    <a:pt x="14582" y="2992"/>
                  </a:lnTo>
                  <a:lnTo>
                    <a:pt x="14921" y="3237"/>
                  </a:lnTo>
                  <a:lnTo>
                    <a:pt x="15241" y="3519"/>
                  </a:lnTo>
                  <a:lnTo>
                    <a:pt x="15523" y="3802"/>
                  </a:lnTo>
                  <a:lnTo>
                    <a:pt x="15787" y="4103"/>
                  </a:lnTo>
                  <a:lnTo>
                    <a:pt x="15975" y="4385"/>
                  </a:lnTo>
                  <a:lnTo>
                    <a:pt x="16144" y="4686"/>
                  </a:lnTo>
                  <a:lnTo>
                    <a:pt x="16332" y="5062"/>
                  </a:lnTo>
                  <a:lnTo>
                    <a:pt x="16483" y="5457"/>
                  </a:lnTo>
                  <a:lnTo>
                    <a:pt x="16577" y="5871"/>
                  </a:lnTo>
                  <a:lnTo>
                    <a:pt x="16652" y="6266"/>
                  </a:lnTo>
                  <a:lnTo>
                    <a:pt x="16671" y="6680"/>
                  </a:lnTo>
                  <a:lnTo>
                    <a:pt x="16652" y="7075"/>
                  </a:lnTo>
                  <a:lnTo>
                    <a:pt x="16577" y="7489"/>
                  </a:lnTo>
                  <a:lnTo>
                    <a:pt x="16483" y="7903"/>
                  </a:lnTo>
                  <a:lnTo>
                    <a:pt x="16351" y="8261"/>
                  </a:lnTo>
                  <a:lnTo>
                    <a:pt x="16219" y="8600"/>
                  </a:lnTo>
                  <a:lnTo>
                    <a:pt x="16050" y="8938"/>
                  </a:lnTo>
                  <a:lnTo>
                    <a:pt x="15862" y="9277"/>
                  </a:lnTo>
                  <a:lnTo>
                    <a:pt x="15655" y="9616"/>
                  </a:lnTo>
                  <a:lnTo>
                    <a:pt x="15410" y="9935"/>
                  </a:lnTo>
                  <a:lnTo>
                    <a:pt x="15147" y="10255"/>
                  </a:lnTo>
                  <a:lnTo>
                    <a:pt x="14865" y="10575"/>
                  </a:lnTo>
                  <a:lnTo>
                    <a:pt x="14545" y="10876"/>
                  </a:lnTo>
                  <a:lnTo>
                    <a:pt x="14225" y="11177"/>
                  </a:lnTo>
                  <a:lnTo>
                    <a:pt x="13867" y="11478"/>
                  </a:lnTo>
                  <a:lnTo>
                    <a:pt x="13491" y="11761"/>
                  </a:lnTo>
                  <a:lnTo>
                    <a:pt x="13077" y="12043"/>
                  </a:lnTo>
                  <a:lnTo>
                    <a:pt x="12663" y="12325"/>
                  </a:lnTo>
                  <a:lnTo>
                    <a:pt x="12212" y="12588"/>
                  </a:lnTo>
                  <a:lnTo>
                    <a:pt x="11741" y="12871"/>
                  </a:lnTo>
                  <a:lnTo>
                    <a:pt x="10518" y="13492"/>
                  </a:lnTo>
                  <a:lnTo>
                    <a:pt x="8618" y="14432"/>
                  </a:lnTo>
                  <a:lnTo>
                    <a:pt x="7639" y="14903"/>
                  </a:lnTo>
                  <a:lnTo>
                    <a:pt x="6774" y="15298"/>
                  </a:lnTo>
                  <a:lnTo>
                    <a:pt x="6097" y="15580"/>
                  </a:lnTo>
                  <a:lnTo>
                    <a:pt x="5871" y="15655"/>
                  </a:lnTo>
                  <a:lnTo>
                    <a:pt x="5720" y="15693"/>
                  </a:lnTo>
                  <a:lnTo>
                    <a:pt x="5683" y="15674"/>
                  </a:lnTo>
                  <a:lnTo>
                    <a:pt x="5626" y="15674"/>
                  </a:lnTo>
                  <a:lnTo>
                    <a:pt x="5532" y="15561"/>
                  </a:lnTo>
                  <a:lnTo>
                    <a:pt x="5363" y="15373"/>
                  </a:lnTo>
                  <a:lnTo>
                    <a:pt x="4930" y="14790"/>
                  </a:lnTo>
                  <a:lnTo>
                    <a:pt x="4403" y="14000"/>
                  </a:lnTo>
                  <a:lnTo>
                    <a:pt x="3801" y="13096"/>
                  </a:lnTo>
                  <a:lnTo>
                    <a:pt x="2653" y="11309"/>
                  </a:lnTo>
                  <a:lnTo>
                    <a:pt x="1920" y="10142"/>
                  </a:lnTo>
                  <a:lnTo>
                    <a:pt x="1656" y="9672"/>
                  </a:lnTo>
                  <a:lnTo>
                    <a:pt x="1411" y="9220"/>
                  </a:lnTo>
                  <a:lnTo>
                    <a:pt x="1186" y="8750"/>
                  </a:lnTo>
                  <a:lnTo>
                    <a:pt x="998" y="8298"/>
                  </a:lnTo>
                  <a:lnTo>
                    <a:pt x="809" y="7866"/>
                  </a:lnTo>
                  <a:lnTo>
                    <a:pt x="659" y="7433"/>
                  </a:lnTo>
                  <a:lnTo>
                    <a:pt x="527" y="7000"/>
                  </a:lnTo>
                  <a:lnTo>
                    <a:pt x="433" y="6567"/>
                  </a:lnTo>
                  <a:lnTo>
                    <a:pt x="339" y="6153"/>
                  </a:lnTo>
                  <a:lnTo>
                    <a:pt x="283" y="5758"/>
                  </a:lnTo>
                  <a:lnTo>
                    <a:pt x="245" y="5344"/>
                  </a:lnTo>
                  <a:lnTo>
                    <a:pt x="226" y="4949"/>
                  </a:lnTo>
                  <a:lnTo>
                    <a:pt x="245" y="4573"/>
                  </a:lnTo>
                  <a:lnTo>
                    <a:pt x="264" y="4197"/>
                  </a:lnTo>
                  <a:lnTo>
                    <a:pt x="320" y="3820"/>
                  </a:lnTo>
                  <a:lnTo>
                    <a:pt x="414" y="3463"/>
                  </a:lnTo>
                  <a:lnTo>
                    <a:pt x="527" y="3049"/>
                  </a:lnTo>
                  <a:lnTo>
                    <a:pt x="697" y="2673"/>
                  </a:lnTo>
                  <a:lnTo>
                    <a:pt x="885" y="2296"/>
                  </a:lnTo>
                  <a:lnTo>
                    <a:pt x="1110" y="1958"/>
                  </a:lnTo>
                  <a:lnTo>
                    <a:pt x="1374" y="1657"/>
                  </a:lnTo>
                  <a:lnTo>
                    <a:pt x="1656" y="1355"/>
                  </a:lnTo>
                  <a:lnTo>
                    <a:pt x="1995" y="1092"/>
                  </a:lnTo>
                  <a:lnTo>
                    <a:pt x="2352" y="866"/>
                  </a:lnTo>
                  <a:lnTo>
                    <a:pt x="2653" y="697"/>
                  </a:lnTo>
                  <a:lnTo>
                    <a:pt x="2954" y="565"/>
                  </a:lnTo>
                  <a:lnTo>
                    <a:pt x="3331" y="434"/>
                  </a:lnTo>
                  <a:lnTo>
                    <a:pt x="3726" y="321"/>
                  </a:lnTo>
                  <a:lnTo>
                    <a:pt x="4159" y="245"/>
                  </a:lnTo>
                  <a:lnTo>
                    <a:pt x="4554" y="227"/>
                  </a:lnTo>
                  <a:close/>
                  <a:moveTo>
                    <a:pt x="4554" y="1"/>
                  </a:moveTo>
                  <a:lnTo>
                    <a:pt x="4121" y="38"/>
                  </a:lnTo>
                  <a:lnTo>
                    <a:pt x="3688" y="114"/>
                  </a:lnTo>
                  <a:lnTo>
                    <a:pt x="3274" y="208"/>
                  </a:lnTo>
                  <a:lnTo>
                    <a:pt x="2879" y="358"/>
                  </a:lnTo>
                  <a:lnTo>
                    <a:pt x="2540" y="490"/>
                  </a:lnTo>
                  <a:lnTo>
                    <a:pt x="2239" y="678"/>
                  </a:lnTo>
                  <a:lnTo>
                    <a:pt x="1863" y="923"/>
                  </a:lnTo>
                  <a:lnTo>
                    <a:pt x="1506" y="1205"/>
                  </a:lnTo>
                  <a:lnTo>
                    <a:pt x="1205" y="1506"/>
                  </a:lnTo>
                  <a:lnTo>
                    <a:pt x="922" y="1826"/>
                  </a:lnTo>
                  <a:lnTo>
                    <a:pt x="697" y="2183"/>
                  </a:lnTo>
                  <a:lnTo>
                    <a:pt x="490" y="2578"/>
                  </a:lnTo>
                  <a:lnTo>
                    <a:pt x="320" y="2974"/>
                  </a:lnTo>
                  <a:lnTo>
                    <a:pt x="188" y="3406"/>
                  </a:lnTo>
                  <a:lnTo>
                    <a:pt x="113" y="3783"/>
                  </a:lnTo>
                  <a:lnTo>
                    <a:pt x="57" y="4159"/>
                  </a:lnTo>
                  <a:lnTo>
                    <a:pt x="19" y="4554"/>
                  </a:lnTo>
                  <a:lnTo>
                    <a:pt x="0" y="4949"/>
                  </a:lnTo>
                  <a:lnTo>
                    <a:pt x="19" y="5344"/>
                  </a:lnTo>
                  <a:lnTo>
                    <a:pt x="57" y="5758"/>
                  </a:lnTo>
                  <a:lnTo>
                    <a:pt x="113" y="6172"/>
                  </a:lnTo>
                  <a:lnTo>
                    <a:pt x="207" y="6605"/>
                  </a:lnTo>
                  <a:lnTo>
                    <a:pt x="320" y="7038"/>
                  </a:lnTo>
                  <a:lnTo>
                    <a:pt x="452" y="7471"/>
                  </a:lnTo>
                  <a:lnTo>
                    <a:pt x="602" y="7922"/>
                  </a:lnTo>
                  <a:lnTo>
                    <a:pt x="791" y="8374"/>
                  </a:lnTo>
                  <a:lnTo>
                    <a:pt x="979" y="8844"/>
                  </a:lnTo>
                  <a:lnTo>
                    <a:pt x="1205" y="9315"/>
                  </a:lnTo>
                  <a:lnTo>
                    <a:pt x="1468" y="9785"/>
                  </a:lnTo>
                  <a:lnTo>
                    <a:pt x="1731" y="10255"/>
                  </a:lnTo>
                  <a:lnTo>
                    <a:pt x="2428" y="11365"/>
                  </a:lnTo>
                  <a:lnTo>
                    <a:pt x="3669" y="13285"/>
                  </a:lnTo>
                  <a:lnTo>
                    <a:pt x="4573" y="14658"/>
                  </a:lnTo>
                  <a:lnTo>
                    <a:pt x="4892" y="15110"/>
                  </a:lnTo>
                  <a:lnTo>
                    <a:pt x="5137" y="15448"/>
                  </a:lnTo>
                  <a:lnTo>
                    <a:pt x="5325" y="15674"/>
                  </a:lnTo>
                  <a:lnTo>
                    <a:pt x="5457" y="15806"/>
                  </a:lnTo>
                  <a:lnTo>
                    <a:pt x="5551" y="15881"/>
                  </a:lnTo>
                  <a:lnTo>
                    <a:pt x="5607" y="15900"/>
                  </a:lnTo>
                  <a:lnTo>
                    <a:pt x="5683" y="15919"/>
                  </a:lnTo>
                  <a:lnTo>
                    <a:pt x="5777" y="15900"/>
                  </a:lnTo>
                  <a:lnTo>
                    <a:pt x="5927" y="15862"/>
                  </a:lnTo>
                  <a:lnTo>
                    <a:pt x="6153" y="15787"/>
                  </a:lnTo>
                  <a:lnTo>
                    <a:pt x="6435" y="15674"/>
                  </a:lnTo>
                  <a:lnTo>
                    <a:pt x="7301" y="15298"/>
                  </a:lnTo>
                  <a:lnTo>
                    <a:pt x="8637" y="14677"/>
                  </a:lnTo>
                  <a:lnTo>
                    <a:pt x="10688" y="13642"/>
                  </a:lnTo>
                  <a:lnTo>
                    <a:pt x="11835" y="13059"/>
                  </a:lnTo>
                  <a:lnTo>
                    <a:pt x="12325" y="12777"/>
                  </a:lnTo>
                  <a:lnTo>
                    <a:pt x="12776" y="12513"/>
                  </a:lnTo>
                  <a:lnTo>
                    <a:pt x="13209" y="12231"/>
                  </a:lnTo>
                  <a:lnTo>
                    <a:pt x="13623" y="11930"/>
                  </a:lnTo>
                  <a:lnTo>
                    <a:pt x="14018" y="11629"/>
                  </a:lnTo>
                  <a:lnTo>
                    <a:pt x="14375" y="11328"/>
                  </a:lnTo>
                  <a:lnTo>
                    <a:pt x="14714" y="11027"/>
                  </a:lnTo>
                  <a:lnTo>
                    <a:pt x="15034" y="10707"/>
                  </a:lnTo>
                  <a:lnTo>
                    <a:pt x="15335" y="10387"/>
                  </a:lnTo>
                  <a:lnTo>
                    <a:pt x="15598" y="10067"/>
                  </a:lnTo>
                  <a:lnTo>
                    <a:pt x="15843" y="9728"/>
                  </a:lnTo>
                  <a:lnTo>
                    <a:pt x="16050" y="9390"/>
                  </a:lnTo>
                  <a:lnTo>
                    <a:pt x="16257" y="9051"/>
                  </a:lnTo>
                  <a:lnTo>
                    <a:pt x="16426" y="8694"/>
                  </a:lnTo>
                  <a:lnTo>
                    <a:pt x="16577" y="8336"/>
                  </a:lnTo>
                  <a:lnTo>
                    <a:pt x="16690" y="7979"/>
                  </a:lnTo>
                  <a:lnTo>
                    <a:pt x="16803" y="7546"/>
                  </a:lnTo>
                  <a:lnTo>
                    <a:pt x="16859" y="7094"/>
                  </a:lnTo>
                  <a:lnTo>
                    <a:pt x="16878" y="6680"/>
                  </a:lnTo>
                  <a:lnTo>
                    <a:pt x="16859" y="6248"/>
                  </a:lnTo>
                  <a:lnTo>
                    <a:pt x="16803" y="5815"/>
                  </a:lnTo>
                  <a:lnTo>
                    <a:pt x="16690" y="5401"/>
                  </a:lnTo>
                  <a:lnTo>
                    <a:pt x="16539" y="4987"/>
                  </a:lnTo>
                  <a:lnTo>
                    <a:pt x="16351" y="4573"/>
                  </a:lnTo>
                  <a:lnTo>
                    <a:pt x="16163" y="4272"/>
                  </a:lnTo>
                  <a:lnTo>
                    <a:pt x="15956" y="3971"/>
                  </a:lnTo>
                  <a:lnTo>
                    <a:pt x="15693" y="3651"/>
                  </a:lnTo>
                  <a:lnTo>
                    <a:pt x="15391" y="3350"/>
                  </a:lnTo>
                  <a:lnTo>
                    <a:pt x="15053" y="3068"/>
                  </a:lnTo>
                  <a:lnTo>
                    <a:pt x="14695" y="2804"/>
                  </a:lnTo>
                  <a:lnTo>
                    <a:pt x="14338" y="2597"/>
                  </a:lnTo>
                  <a:lnTo>
                    <a:pt x="13943" y="2409"/>
                  </a:lnTo>
                  <a:lnTo>
                    <a:pt x="13548" y="2277"/>
                  </a:lnTo>
                  <a:lnTo>
                    <a:pt x="13152" y="2183"/>
                  </a:lnTo>
                  <a:lnTo>
                    <a:pt x="12738" y="2127"/>
                  </a:lnTo>
                  <a:lnTo>
                    <a:pt x="12325" y="2108"/>
                  </a:lnTo>
                  <a:lnTo>
                    <a:pt x="11911" y="2127"/>
                  </a:lnTo>
                  <a:lnTo>
                    <a:pt x="11534" y="2202"/>
                  </a:lnTo>
                  <a:lnTo>
                    <a:pt x="11290" y="2259"/>
                  </a:lnTo>
                  <a:lnTo>
                    <a:pt x="11045" y="2334"/>
                  </a:lnTo>
                  <a:lnTo>
                    <a:pt x="10800" y="2428"/>
                  </a:lnTo>
                  <a:lnTo>
                    <a:pt x="10556" y="2541"/>
                  </a:lnTo>
                  <a:lnTo>
                    <a:pt x="10311" y="2654"/>
                  </a:lnTo>
                  <a:lnTo>
                    <a:pt x="10067" y="2785"/>
                  </a:lnTo>
                  <a:lnTo>
                    <a:pt x="9822" y="2936"/>
                  </a:lnTo>
                  <a:lnTo>
                    <a:pt x="9596" y="3105"/>
                  </a:lnTo>
                  <a:lnTo>
                    <a:pt x="9465" y="3181"/>
                  </a:lnTo>
                  <a:lnTo>
                    <a:pt x="9258" y="3331"/>
                  </a:lnTo>
                  <a:lnTo>
                    <a:pt x="9051" y="3482"/>
                  </a:lnTo>
                  <a:lnTo>
                    <a:pt x="8957" y="3237"/>
                  </a:lnTo>
                  <a:lnTo>
                    <a:pt x="8844" y="3011"/>
                  </a:lnTo>
                  <a:lnTo>
                    <a:pt x="8787" y="2880"/>
                  </a:lnTo>
                  <a:lnTo>
                    <a:pt x="8674" y="2616"/>
                  </a:lnTo>
                  <a:lnTo>
                    <a:pt x="8543" y="2372"/>
                  </a:lnTo>
                  <a:lnTo>
                    <a:pt x="8411" y="2127"/>
                  </a:lnTo>
                  <a:lnTo>
                    <a:pt x="8260" y="1901"/>
                  </a:lnTo>
                  <a:lnTo>
                    <a:pt x="8110" y="1675"/>
                  </a:lnTo>
                  <a:lnTo>
                    <a:pt x="7940" y="1468"/>
                  </a:lnTo>
                  <a:lnTo>
                    <a:pt x="7771" y="1280"/>
                  </a:lnTo>
                  <a:lnTo>
                    <a:pt x="7583" y="1111"/>
                  </a:lnTo>
                  <a:lnTo>
                    <a:pt x="7282" y="847"/>
                  </a:lnTo>
                  <a:lnTo>
                    <a:pt x="6962" y="622"/>
                  </a:lnTo>
                  <a:lnTo>
                    <a:pt x="6586" y="434"/>
                  </a:lnTo>
                  <a:lnTo>
                    <a:pt x="6209" y="264"/>
                  </a:lnTo>
                  <a:lnTo>
                    <a:pt x="5814" y="132"/>
                  </a:lnTo>
                  <a:lnTo>
                    <a:pt x="5400" y="57"/>
                  </a:lnTo>
                  <a:lnTo>
                    <a:pt x="498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84" name="Google Shape;6484;p40"/>
            <p:cNvSpPr/>
            <p:nvPr/>
          </p:nvSpPr>
          <p:spPr>
            <a:xfrm>
              <a:off x="5686096" y="254633"/>
              <a:ext cx="826488" cy="778844"/>
            </a:xfrm>
            <a:custGeom>
              <a:avLst/>
              <a:gdLst/>
              <a:ahLst/>
              <a:cxnLst/>
              <a:rect l="l" t="t" r="r" b="b"/>
              <a:pathLst>
                <a:path w="16653" h="15693" extrusionOk="0">
                  <a:moveTo>
                    <a:pt x="4403" y="0"/>
                  </a:moveTo>
                  <a:lnTo>
                    <a:pt x="3989" y="38"/>
                  </a:lnTo>
                  <a:lnTo>
                    <a:pt x="3594" y="113"/>
                  </a:lnTo>
                  <a:lnTo>
                    <a:pt x="3180" y="207"/>
                  </a:lnTo>
                  <a:lnTo>
                    <a:pt x="2804" y="339"/>
                  </a:lnTo>
                  <a:lnTo>
                    <a:pt x="2484" y="490"/>
                  </a:lnTo>
                  <a:lnTo>
                    <a:pt x="2183" y="659"/>
                  </a:lnTo>
                  <a:lnTo>
                    <a:pt x="1976" y="772"/>
                  </a:lnTo>
                  <a:lnTo>
                    <a:pt x="1788" y="922"/>
                  </a:lnTo>
                  <a:lnTo>
                    <a:pt x="1600" y="1054"/>
                  </a:lnTo>
                  <a:lnTo>
                    <a:pt x="1431" y="1205"/>
                  </a:lnTo>
                  <a:lnTo>
                    <a:pt x="1130" y="1506"/>
                  </a:lnTo>
                  <a:lnTo>
                    <a:pt x="866" y="1844"/>
                  </a:lnTo>
                  <a:lnTo>
                    <a:pt x="640" y="2183"/>
                  </a:lnTo>
                  <a:lnTo>
                    <a:pt x="452" y="2559"/>
                  </a:lnTo>
                  <a:lnTo>
                    <a:pt x="302" y="2936"/>
                  </a:lnTo>
                  <a:lnTo>
                    <a:pt x="189" y="3312"/>
                  </a:lnTo>
                  <a:lnTo>
                    <a:pt x="95" y="3764"/>
                  </a:lnTo>
                  <a:lnTo>
                    <a:pt x="38" y="4196"/>
                  </a:lnTo>
                  <a:lnTo>
                    <a:pt x="1" y="4648"/>
                  </a:lnTo>
                  <a:lnTo>
                    <a:pt x="1" y="5081"/>
                  </a:lnTo>
                  <a:lnTo>
                    <a:pt x="38" y="5513"/>
                  </a:lnTo>
                  <a:lnTo>
                    <a:pt x="95" y="5965"/>
                  </a:lnTo>
                  <a:lnTo>
                    <a:pt x="189" y="6398"/>
                  </a:lnTo>
                  <a:lnTo>
                    <a:pt x="283" y="6830"/>
                  </a:lnTo>
                  <a:lnTo>
                    <a:pt x="415" y="7263"/>
                  </a:lnTo>
                  <a:lnTo>
                    <a:pt x="565" y="7696"/>
                  </a:lnTo>
                  <a:lnTo>
                    <a:pt x="716" y="8110"/>
                  </a:lnTo>
                  <a:lnTo>
                    <a:pt x="904" y="8524"/>
                  </a:lnTo>
                  <a:lnTo>
                    <a:pt x="1092" y="8938"/>
                  </a:lnTo>
                  <a:lnTo>
                    <a:pt x="1280" y="9333"/>
                  </a:lnTo>
                  <a:lnTo>
                    <a:pt x="1506" y="9709"/>
                  </a:lnTo>
                  <a:lnTo>
                    <a:pt x="1713" y="10086"/>
                  </a:lnTo>
                  <a:lnTo>
                    <a:pt x="2409" y="11196"/>
                  </a:lnTo>
                  <a:lnTo>
                    <a:pt x="3632" y="13115"/>
                  </a:lnTo>
                  <a:lnTo>
                    <a:pt x="4291" y="14093"/>
                  </a:lnTo>
                  <a:lnTo>
                    <a:pt x="4855" y="14921"/>
                  </a:lnTo>
                  <a:lnTo>
                    <a:pt x="5100" y="15241"/>
                  </a:lnTo>
                  <a:lnTo>
                    <a:pt x="5288" y="15486"/>
                  </a:lnTo>
                  <a:lnTo>
                    <a:pt x="5438" y="15636"/>
                  </a:lnTo>
                  <a:lnTo>
                    <a:pt x="5476" y="15674"/>
                  </a:lnTo>
                  <a:lnTo>
                    <a:pt x="5532" y="15674"/>
                  </a:lnTo>
                  <a:lnTo>
                    <a:pt x="5570" y="15693"/>
                  </a:lnTo>
                  <a:lnTo>
                    <a:pt x="5626" y="15693"/>
                  </a:lnTo>
                  <a:lnTo>
                    <a:pt x="5833" y="15636"/>
                  </a:lnTo>
                  <a:lnTo>
                    <a:pt x="6116" y="15523"/>
                  </a:lnTo>
                  <a:lnTo>
                    <a:pt x="6492" y="15373"/>
                  </a:lnTo>
                  <a:lnTo>
                    <a:pt x="7414" y="14959"/>
                  </a:lnTo>
                  <a:lnTo>
                    <a:pt x="8468" y="14451"/>
                  </a:lnTo>
                  <a:lnTo>
                    <a:pt x="10518" y="13435"/>
                  </a:lnTo>
                  <a:lnTo>
                    <a:pt x="11666" y="12852"/>
                  </a:lnTo>
                  <a:lnTo>
                    <a:pt x="12043" y="12626"/>
                  </a:lnTo>
                  <a:lnTo>
                    <a:pt x="12419" y="12419"/>
                  </a:lnTo>
                  <a:lnTo>
                    <a:pt x="12795" y="12174"/>
                  </a:lnTo>
                  <a:lnTo>
                    <a:pt x="13171" y="11930"/>
                  </a:lnTo>
                  <a:lnTo>
                    <a:pt x="13548" y="11666"/>
                  </a:lnTo>
                  <a:lnTo>
                    <a:pt x="13886" y="11384"/>
                  </a:lnTo>
                  <a:lnTo>
                    <a:pt x="14244" y="11102"/>
                  </a:lnTo>
                  <a:lnTo>
                    <a:pt x="14564" y="10782"/>
                  </a:lnTo>
                  <a:lnTo>
                    <a:pt x="14884" y="10462"/>
                  </a:lnTo>
                  <a:lnTo>
                    <a:pt x="15185" y="10142"/>
                  </a:lnTo>
                  <a:lnTo>
                    <a:pt x="15448" y="9785"/>
                  </a:lnTo>
                  <a:lnTo>
                    <a:pt x="15712" y="9427"/>
                  </a:lnTo>
                  <a:lnTo>
                    <a:pt x="15937" y="9051"/>
                  </a:lnTo>
                  <a:lnTo>
                    <a:pt x="16144" y="8656"/>
                  </a:lnTo>
                  <a:lnTo>
                    <a:pt x="16314" y="8260"/>
                  </a:lnTo>
                  <a:lnTo>
                    <a:pt x="16464" y="7828"/>
                  </a:lnTo>
                  <a:lnTo>
                    <a:pt x="16558" y="7433"/>
                  </a:lnTo>
                  <a:lnTo>
                    <a:pt x="16634" y="7037"/>
                  </a:lnTo>
                  <a:lnTo>
                    <a:pt x="16652" y="6624"/>
                  </a:lnTo>
                  <a:lnTo>
                    <a:pt x="16634" y="6210"/>
                  </a:lnTo>
                  <a:lnTo>
                    <a:pt x="16577" y="5796"/>
                  </a:lnTo>
                  <a:lnTo>
                    <a:pt x="16483" y="5363"/>
                  </a:lnTo>
                  <a:lnTo>
                    <a:pt x="16408" y="5156"/>
                  </a:lnTo>
                  <a:lnTo>
                    <a:pt x="16332" y="4949"/>
                  </a:lnTo>
                  <a:lnTo>
                    <a:pt x="16238" y="4723"/>
                  </a:lnTo>
                  <a:lnTo>
                    <a:pt x="16126" y="4516"/>
                  </a:lnTo>
                  <a:lnTo>
                    <a:pt x="15956" y="4215"/>
                  </a:lnTo>
                  <a:lnTo>
                    <a:pt x="15749" y="3933"/>
                  </a:lnTo>
                  <a:lnTo>
                    <a:pt x="15486" y="3613"/>
                  </a:lnTo>
                  <a:lnTo>
                    <a:pt x="15185" y="3312"/>
                  </a:lnTo>
                  <a:lnTo>
                    <a:pt x="14884" y="3049"/>
                  </a:lnTo>
                  <a:lnTo>
                    <a:pt x="14545" y="2804"/>
                  </a:lnTo>
                  <a:lnTo>
                    <a:pt x="14188" y="2597"/>
                  </a:lnTo>
                  <a:lnTo>
                    <a:pt x="13830" y="2409"/>
                  </a:lnTo>
                  <a:lnTo>
                    <a:pt x="13435" y="2277"/>
                  </a:lnTo>
                  <a:lnTo>
                    <a:pt x="13040" y="2183"/>
                  </a:lnTo>
                  <a:lnTo>
                    <a:pt x="12626" y="2127"/>
                  </a:lnTo>
                  <a:lnTo>
                    <a:pt x="12419" y="2108"/>
                  </a:lnTo>
                  <a:lnTo>
                    <a:pt x="12193" y="2108"/>
                  </a:lnTo>
                  <a:lnTo>
                    <a:pt x="11817" y="2127"/>
                  </a:lnTo>
                  <a:lnTo>
                    <a:pt x="11440" y="2183"/>
                  </a:lnTo>
                  <a:lnTo>
                    <a:pt x="11177" y="2258"/>
                  </a:lnTo>
                  <a:lnTo>
                    <a:pt x="10932" y="2334"/>
                  </a:lnTo>
                  <a:lnTo>
                    <a:pt x="10688" y="2428"/>
                  </a:lnTo>
                  <a:lnTo>
                    <a:pt x="10443" y="2541"/>
                  </a:lnTo>
                  <a:lnTo>
                    <a:pt x="10199" y="2653"/>
                  </a:lnTo>
                  <a:lnTo>
                    <a:pt x="9973" y="2785"/>
                  </a:lnTo>
                  <a:lnTo>
                    <a:pt x="9747" y="2917"/>
                  </a:lnTo>
                  <a:lnTo>
                    <a:pt x="9540" y="3067"/>
                  </a:lnTo>
                  <a:lnTo>
                    <a:pt x="9201" y="3312"/>
                  </a:lnTo>
                  <a:lnTo>
                    <a:pt x="9013" y="3462"/>
                  </a:lnTo>
                  <a:lnTo>
                    <a:pt x="8919" y="3538"/>
                  </a:lnTo>
                  <a:lnTo>
                    <a:pt x="8863" y="3613"/>
                  </a:lnTo>
                  <a:lnTo>
                    <a:pt x="8863" y="3519"/>
                  </a:lnTo>
                  <a:lnTo>
                    <a:pt x="8825" y="3406"/>
                  </a:lnTo>
                  <a:lnTo>
                    <a:pt x="8731" y="3180"/>
                  </a:lnTo>
                  <a:lnTo>
                    <a:pt x="8562" y="2804"/>
                  </a:lnTo>
                  <a:lnTo>
                    <a:pt x="8449" y="2559"/>
                  </a:lnTo>
                  <a:lnTo>
                    <a:pt x="8336" y="2334"/>
                  </a:lnTo>
                  <a:lnTo>
                    <a:pt x="8204" y="2108"/>
                  </a:lnTo>
                  <a:lnTo>
                    <a:pt x="8072" y="1882"/>
                  </a:lnTo>
                  <a:lnTo>
                    <a:pt x="7922" y="1656"/>
                  </a:lnTo>
                  <a:lnTo>
                    <a:pt x="7753" y="1449"/>
                  </a:lnTo>
                  <a:lnTo>
                    <a:pt x="7583" y="1261"/>
                  </a:lnTo>
                  <a:lnTo>
                    <a:pt x="7395" y="1073"/>
                  </a:lnTo>
                  <a:lnTo>
                    <a:pt x="7094" y="828"/>
                  </a:lnTo>
                  <a:lnTo>
                    <a:pt x="6774" y="603"/>
                  </a:lnTo>
                  <a:lnTo>
                    <a:pt x="6605" y="508"/>
                  </a:lnTo>
                  <a:lnTo>
                    <a:pt x="6417" y="396"/>
                  </a:lnTo>
                  <a:lnTo>
                    <a:pt x="6022" y="245"/>
                  </a:lnTo>
                  <a:lnTo>
                    <a:pt x="5626" y="113"/>
                  </a:lnTo>
                  <a:lnTo>
                    <a:pt x="5231" y="38"/>
                  </a:lnTo>
                  <a:lnTo>
                    <a:pt x="48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85" name="Google Shape;6485;p40"/>
            <p:cNvSpPr/>
            <p:nvPr/>
          </p:nvSpPr>
          <p:spPr>
            <a:xfrm>
              <a:off x="5680488" y="249025"/>
              <a:ext cx="837705" cy="790060"/>
            </a:xfrm>
            <a:custGeom>
              <a:avLst/>
              <a:gdLst/>
              <a:ahLst/>
              <a:cxnLst/>
              <a:rect l="l" t="t" r="r" b="b"/>
              <a:pathLst>
                <a:path w="16879" h="15919" extrusionOk="0">
                  <a:moveTo>
                    <a:pt x="4968" y="226"/>
                  </a:moveTo>
                  <a:lnTo>
                    <a:pt x="5363" y="264"/>
                  </a:lnTo>
                  <a:lnTo>
                    <a:pt x="5758" y="339"/>
                  </a:lnTo>
                  <a:lnTo>
                    <a:pt x="6135" y="471"/>
                  </a:lnTo>
                  <a:lnTo>
                    <a:pt x="6492" y="621"/>
                  </a:lnTo>
                  <a:lnTo>
                    <a:pt x="6831" y="828"/>
                  </a:lnTo>
                  <a:lnTo>
                    <a:pt x="7151" y="1035"/>
                  </a:lnTo>
                  <a:lnTo>
                    <a:pt x="7433" y="1261"/>
                  </a:lnTo>
                  <a:lnTo>
                    <a:pt x="7602" y="1431"/>
                  </a:lnTo>
                  <a:lnTo>
                    <a:pt x="7772" y="1619"/>
                  </a:lnTo>
                  <a:lnTo>
                    <a:pt x="7922" y="1826"/>
                  </a:lnTo>
                  <a:lnTo>
                    <a:pt x="8073" y="2033"/>
                  </a:lnTo>
                  <a:lnTo>
                    <a:pt x="8204" y="2240"/>
                  </a:lnTo>
                  <a:lnTo>
                    <a:pt x="8336" y="2465"/>
                  </a:lnTo>
                  <a:lnTo>
                    <a:pt x="8468" y="2710"/>
                  </a:lnTo>
                  <a:lnTo>
                    <a:pt x="8581" y="2955"/>
                  </a:lnTo>
                  <a:lnTo>
                    <a:pt x="8637" y="3105"/>
                  </a:lnTo>
                  <a:lnTo>
                    <a:pt x="8788" y="3425"/>
                  </a:lnTo>
                  <a:lnTo>
                    <a:pt x="8844" y="3594"/>
                  </a:lnTo>
                  <a:lnTo>
                    <a:pt x="8863" y="3726"/>
                  </a:lnTo>
                  <a:lnTo>
                    <a:pt x="8900" y="3782"/>
                  </a:lnTo>
                  <a:lnTo>
                    <a:pt x="8957" y="3820"/>
                  </a:lnTo>
                  <a:lnTo>
                    <a:pt x="9013" y="3820"/>
                  </a:lnTo>
                  <a:lnTo>
                    <a:pt x="9070" y="3782"/>
                  </a:lnTo>
                  <a:lnTo>
                    <a:pt x="9164" y="3670"/>
                  </a:lnTo>
                  <a:lnTo>
                    <a:pt x="9314" y="3557"/>
                  </a:lnTo>
                  <a:lnTo>
                    <a:pt x="9597" y="3369"/>
                  </a:lnTo>
                  <a:lnTo>
                    <a:pt x="9710" y="3274"/>
                  </a:lnTo>
                  <a:lnTo>
                    <a:pt x="9935" y="3124"/>
                  </a:lnTo>
                  <a:lnTo>
                    <a:pt x="10180" y="2973"/>
                  </a:lnTo>
                  <a:lnTo>
                    <a:pt x="10406" y="2842"/>
                  </a:lnTo>
                  <a:lnTo>
                    <a:pt x="10631" y="2729"/>
                  </a:lnTo>
                  <a:lnTo>
                    <a:pt x="10876" y="2635"/>
                  </a:lnTo>
                  <a:lnTo>
                    <a:pt x="11102" y="2541"/>
                  </a:lnTo>
                  <a:lnTo>
                    <a:pt x="11346" y="2465"/>
                  </a:lnTo>
                  <a:lnTo>
                    <a:pt x="11572" y="2409"/>
                  </a:lnTo>
                  <a:lnTo>
                    <a:pt x="11930" y="2352"/>
                  </a:lnTo>
                  <a:lnTo>
                    <a:pt x="12306" y="2334"/>
                  </a:lnTo>
                  <a:lnTo>
                    <a:pt x="12720" y="2352"/>
                  </a:lnTo>
                  <a:lnTo>
                    <a:pt x="13096" y="2390"/>
                  </a:lnTo>
                  <a:lnTo>
                    <a:pt x="13491" y="2484"/>
                  </a:lnTo>
                  <a:lnTo>
                    <a:pt x="13868" y="2616"/>
                  </a:lnTo>
                  <a:lnTo>
                    <a:pt x="14225" y="2785"/>
                  </a:lnTo>
                  <a:lnTo>
                    <a:pt x="14583" y="2992"/>
                  </a:lnTo>
                  <a:lnTo>
                    <a:pt x="14921" y="3237"/>
                  </a:lnTo>
                  <a:lnTo>
                    <a:pt x="15222" y="3519"/>
                  </a:lnTo>
                  <a:lnTo>
                    <a:pt x="15524" y="3801"/>
                  </a:lnTo>
                  <a:lnTo>
                    <a:pt x="15787" y="4102"/>
                  </a:lnTo>
                  <a:lnTo>
                    <a:pt x="15975" y="4385"/>
                  </a:lnTo>
                  <a:lnTo>
                    <a:pt x="16144" y="4686"/>
                  </a:lnTo>
                  <a:lnTo>
                    <a:pt x="16333" y="5062"/>
                  </a:lnTo>
                  <a:lnTo>
                    <a:pt x="16483" y="5457"/>
                  </a:lnTo>
                  <a:lnTo>
                    <a:pt x="16577" y="5871"/>
                  </a:lnTo>
                  <a:lnTo>
                    <a:pt x="16634" y="6266"/>
                  </a:lnTo>
                  <a:lnTo>
                    <a:pt x="16652" y="6680"/>
                  </a:lnTo>
                  <a:lnTo>
                    <a:pt x="16634" y="7075"/>
                  </a:lnTo>
                  <a:lnTo>
                    <a:pt x="16577" y="7489"/>
                  </a:lnTo>
                  <a:lnTo>
                    <a:pt x="16464" y="7903"/>
                  </a:lnTo>
                  <a:lnTo>
                    <a:pt x="16351" y="8261"/>
                  </a:lnTo>
                  <a:lnTo>
                    <a:pt x="16220" y="8599"/>
                  </a:lnTo>
                  <a:lnTo>
                    <a:pt x="16050" y="8938"/>
                  </a:lnTo>
                  <a:lnTo>
                    <a:pt x="15862" y="9277"/>
                  </a:lnTo>
                  <a:lnTo>
                    <a:pt x="15636" y="9615"/>
                  </a:lnTo>
                  <a:lnTo>
                    <a:pt x="15411" y="9935"/>
                  </a:lnTo>
                  <a:lnTo>
                    <a:pt x="15147" y="10255"/>
                  </a:lnTo>
                  <a:lnTo>
                    <a:pt x="14865" y="10575"/>
                  </a:lnTo>
                  <a:lnTo>
                    <a:pt x="14545" y="10876"/>
                  </a:lnTo>
                  <a:lnTo>
                    <a:pt x="14225" y="11177"/>
                  </a:lnTo>
                  <a:lnTo>
                    <a:pt x="13868" y="11478"/>
                  </a:lnTo>
                  <a:lnTo>
                    <a:pt x="13473" y="11760"/>
                  </a:lnTo>
                  <a:lnTo>
                    <a:pt x="13077" y="12043"/>
                  </a:lnTo>
                  <a:lnTo>
                    <a:pt x="12645" y="12325"/>
                  </a:lnTo>
                  <a:lnTo>
                    <a:pt x="12193" y="12588"/>
                  </a:lnTo>
                  <a:lnTo>
                    <a:pt x="11723" y="12870"/>
                  </a:lnTo>
                  <a:lnTo>
                    <a:pt x="10519" y="13491"/>
                  </a:lnTo>
                  <a:lnTo>
                    <a:pt x="8618" y="14432"/>
                  </a:lnTo>
                  <a:lnTo>
                    <a:pt x="7640" y="14903"/>
                  </a:lnTo>
                  <a:lnTo>
                    <a:pt x="6755" y="15298"/>
                  </a:lnTo>
                  <a:lnTo>
                    <a:pt x="6097" y="15580"/>
                  </a:lnTo>
                  <a:lnTo>
                    <a:pt x="5852" y="15655"/>
                  </a:lnTo>
                  <a:lnTo>
                    <a:pt x="5721" y="15693"/>
                  </a:lnTo>
                  <a:lnTo>
                    <a:pt x="5683" y="15674"/>
                  </a:lnTo>
                  <a:lnTo>
                    <a:pt x="5627" y="15674"/>
                  </a:lnTo>
                  <a:lnTo>
                    <a:pt x="5514" y="15561"/>
                  </a:lnTo>
                  <a:lnTo>
                    <a:pt x="5363" y="15373"/>
                  </a:lnTo>
                  <a:lnTo>
                    <a:pt x="4930" y="14790"/>
                  </a:lnTo>
                  <a:lnTo>
                    <a:pt x="4385" y="13999"/>
                  </a:lnTo>
                  <a:lnTo>
                    <a:pt x="3783" y="13096"/>
                  </a:lnTo>
                  <a:lnTo>
                    <a:pt x="2635" y="11309"/>
                  </a:lnTo>
                  <a:lnTo>
                    <a:pt x="1920" y="10142"/>
                  </a:lnTo>
                  <a:lnTo>
                    <a:pt x="1656" y="9672"/>
                  </a:lnTo>
                  <a:lnTo>
                    <a:pt x="1412" y="9220"/>
                  </a:lnTo>
                  <a:lnTo>
                    <a:pt x="1186" y="8750"/>
                  </a:lnTo>
                  <a:lnTo>
                    <a:pt x="979" y="8298"/>
                  </a:lnTo>
                  <a:lnTo>
                    <a:pt x="810" y="7865"/>
                  </a:lnTo>
                  <a:lnTo>
                    <a:pt x="659" y="7433"/>
                  </a:lnTo>
                  <a:lnTo>
                    <a:pt x="528" y="7000"/>
                  </a:lnTo>
                  <a:lnTo>
                    <a:pt x="415" y="6567"/>
                  </a:lnTo>
                  <a:lnTo>
                    <a:pt x="339" y="6153"/>
                  </a:lnTo>
                  <a:lnTo>
                    <a:pt x="283" y="5758"/>
                  </a:lnTo>
                  <a:lnTo>
                    <a:pt x="245" y="5344"/>
                  </a:lnTo>
                  <a:lnTo>
                    <a:pt x="226" y="4949"/>
                  </a:lnTo>
                  <a:lnTo>
                    <a:pt x="226" y="4573"/>
                  </a:lnTo>
                  <a:lnTo>
                    <a:pt x="264" y="4196"/>
                  </a:lnTo>
                  <a:lnTo>
                    <a:pt x="321" y="3820"/>
                  </a:lnTo>
                  <a:lnTo>
                    <a:pt x="396" y="3463"/>
                  </a:lnTo>
                  <a:lnTo>
                    <a:pt x="528" y="3049"/>
                  </a:lnTo>
                  <a:lnTo>
                    <a:pt x="678" y="2672"/>
                  </a:lnTo>
                  <a:lnTo>
                    <a:pt x="885" y="2296"/>
                  </a:lnTo>
                  <a:lnTo>
                    <a:pt x="1111" y="1957"/>
                  </a:lnTo>
                  <a:lnTo>
                    <a:pt x="1355" y="1656"/>
                  </a:lnTo>
                  <a:lnTo>
                    <a:pt x="1656" y="1355"/>
                  </a:lnTo>
                  <a:lnTo>
                    <a:pt x="1976" y="1092"/>
                  </a:lnTo>
                  <a:lnTo>
                    <a:pt x="2353" y="866"/>
                  </a:lnTo>
                  <a:lnTo>
                    <a:pt x="2635" y="697"/>
                  </a:lnTo>
                  <a:lnTo>
                    <a:pt x="2955" y="565"/>
                  </a:lnTo>
                  <a:lnTo>
                    <a:pt x="3331" y="433"/>
                  </a:lnTo>
                  <a:lnTo>
                    <a:pt x="3726" y="320"/>
                  </a:lnTo>
                  <a:lnTo>
                    <a:pt x="4140" y="245"/>
                  </a:lnTo>
                  <a:lnTo>
                    <a:pt x="4554" y="226"/>
                  </a:lnTo>
                  <a:close/>
                  <a:moveTo>
                    <a:pt x="4554" y="1"/>
                  </a:moveTo>
                  <a:lnTo>
                    <a:pt x="4121" y="38"/>
                  </a:lnTo>
                  <a:lnTo>
                    <a:pt x="3689" y="113"/>
                  </a:lnTo>
                  <a:lnTo>
                    <a:pt x="3275" y="207"/>
                  </a:lnTo>
                  <a:lnTo>
                    <a:pt x="2861" y="358"/>
                  </a:lnTo>
                  <a:lnTo>
                    <a:pt x="2541" y="490"/>
                  </a:lnTo>
                  <a:lnTo>
                    <a:pt x="2240" y="678"/>
                  </a:lnTo>
                  <a:lnTo>
                    <a:pt x="1845" y="922"/>
                  </a:lnTo>
                  <a:lnTo>
                    <a:pt x="1506" y="1205"/>
                  </a:lnTo>
                  <a:lnTo>
                    <a:pt x="1205" y="1506"/>
                  </a:lnTo>
                  <a:lnTo>
                    <a:pt x="923" y="1826"/>
                  </a:lnTo>
                  <a:lnTo>
                    <a:pt x="697" y="2183"/>
                  </a:lnTo>
                  <a:lnTo>
                    <a:pt x="490" y="2578"/>
                  </a:lnTo>
                  <a:lnTo>
                    <a:pt x="321" y="2973"/>
                  </a:lnTo>
                  <a:lnTo>
                    <a:pt x="189" y="3406"/>
                  </a:lnTo>
                  <a:lnTo>
                    <a:pt x="114" y="3782"/>
                  </a:lnTo>
                  <a:lnTo>
                    <a:pt x="38" y="4159"/>
                  </a:lnTo>
                  <a:lnTo>
                    <a:pt x="19" y="4554"/>
                  </a:lnTo>
                  <a:lnTo>
                    <a:pt x="1" y="4949"/>
                  </a:lnTo>
                  <a:lnTo>
                    <a:pt x="19" y="5344"/>
                  </a:lnTo>
                  <a:lnTo>
                    <a:pt x="57" y="5758"/>
                  </a:lnTo>
                  <a:lnTo>
                    <a:pt x="114" y="6172"/>
                  </a:lnTo>
                  <a:lnTo>
                    <a:pt x="208" y="6605"/>
                  </a:lnTo>
                  <a:lnTo>
                    <a:pt x="302" y="7038"/>
                  </a:lnTo>
                  <a:lnTo>
                    <a:pt x="433" y="7470"/>
                  </a:lnTo>
                  <a:lnTo>
                    <a:pt x="603" y="7922"/>
                  </a:lnTo>
                  <a:lnTo>
                    <a:pt x="772" y="8373"/>
                  </a:lnTo>
                  <a:lnTo>
                    <a:pt x="979" y="8844"/>
                  </a:lnTo>
                  <a:lnTo>
                    <a:pt x="1205" y="9314"/>
                  </a:lnTo>
                  <a:lnTo>
                    <a:pt x="1449" y="9785"/>
                  </a:lnTo>
                  <a:lnTo>
                    <a:pt x="1732" y="10255"/>
                  </a:lnTo>
                  <a:lnTo>
                    <a:pt x="2409" y="11365"/>
                  </a:lnTo>
                  <a:lnTo>
                    <a:pt x="3651" y="13284"/>
                  </a:lnTo>
                  <a:lnTo>
                    <a:pt x="4573" y="14658"/>
                  </a:lnTo>
                  <a:lnTo>
                    <a:pt x="4893" y="15109"/>
                  </a:lnTo>
                  <a:lnTo>
                    <a:pt x="5137" y="15448"/>
                  </a:lnTo>
                  <a:lnTo>
                    <a:pt x="5325" y="15674"/>
                  </a:lnTo>
                  <a:lnTo>
                    <a:pt x="5457" y="15806"/>
                  </a:lnTo>
                  <a:lnTo>
                    <a:pt x="5551" y="15881"/>
                  </a:lnTo>
                  <a:lnTo>
                    <a:pt x="5608" y="15900"/>
                  </a:lnTo>
                  <a:lnTo>
                    <a:pt x="5683" y="15919"/>
                  </a:lnTo>
                  <a:lnTo>
                    <a:pt x="5777" y="15900"/>
                  </a:lnTo>
                  <a:lnTo>
                    <a:pt x="5928" y="15862"/>
                  </a:lnTo>
                  <a:lnTo>
                    <a:pt x="6135" y="15787"/>
                  </a:lnTo>
                  <a:lnTo>
                    <a:pt x="6436" y="15674"/>
                  </a:lnTo>
                  <a:lnTo>
                    <a:pt x="7301" y="15298"/>
                  </a:lnTo>
                  <a:lnTo>
                    <a:pt x="8618" y="14677"/>
                  </a:lnTo>
                  <a:lnTo>
                    <a:pt x="10688" y="13642"/>
                  </a:lnTo>
                  <a:lnTo>
                    <a:pt x="11836" y="13059"/>
                  </a:lnTo>
                  <a:lnTo>
                    <a:pt x="12325" y="12795"/>
                  </a:lnTo>
                  <a:lnTo>
                    <a:pt x="12776" y="12513"/>
                  </a:lnTo>
                  <a:lnTo>
                    <a:pt x="13209" y="12231"/>
                  </a:lnTo>
                  <a:lnTo>
                    <a:pt x="13623" y="11930"/>
                  </a:lnTo>
                  <a:lnTo>
                    <a:pt x="14018" y="11629"/>
                  </a:lnTo>
                  <a:lnTo>
                    <a:pt x="14376" y="11328"/>
                  </a:lnTo>
                  <a:lnTo>
                    <a:pt x="14714" y="11026"/>
                  </a:lnTo>
                  <a:lnTo>
                    <a:pt x="15034" y="10707"/>
                  </a:lnTo>
                  <a:lnTo>
                    <a:pt x="15317" y="10387"/>
                  </a:lnTo>
                  <a:lnTo>
                    <a:pt x="15599" y="10067"/>
                  </a:lnTo>
                  <a:lnTo>
                    <a:pt x="15825" y="9728"/>
                  </a:lnTo>
                  <a:lnTo>
                    <a:pt x="16050" y="9390"/>
                  </a:lnTo>
                  <a:lnTo>
                    <a:pt x="16239" y="9051"/>
                  </a:lnTo>
                  <a:lnTo>
                    <a:pt x="16427" y="8693"/>
                  </a:lnTo>
                  <a:lnTo>
                    <a:pt x="16558" y="8336"/>
                  </a:lnTo>
                  <a:lnTo>
                    <a:pt x="16690" y="7978"/>
                  </a:lnTo>
                  <a:lnTo>
                    <a:pt x="16803" y="7546"/>
                  </a:lnTo>
                  <a:lnTo>
                    <a:pt x="16859" y="7094"/>
                  </a:lnTo>
                  <a:lnTo>
                    <a:pt x="16878" y="6680"/>
                  </a:lnTo>
                  <a:lnTo>
                    <a:pt x="16859" y="6247"/>
                  </a:lnTo>
                  <a:lnTo>
                    <a:pt x="16803" y="5815"/>
                  </a:lnTo>
                  <a:lnTo>
                    <a:pt x="16690" y="5401"/>
                  </a:lnTo>
                  <a:lnTo>
                    <a:pt x="16540" y="4987"/>
                  </a:lnTo>
                  <a:lnTo>
                    <a:pt x="16333" y="4573"/>
                  </a:lnTo>
                  <a:lnTo>
                    <a:pt x="16163" y="4272"/>
                  </a:lnTo>
                  <a:lnTo>
                    <a:pt x="15956" y="3971"/>
                  </a:lnTo>
                  <a:lnTo>
                    <a:pt x="15693" y="3651"/>
                  </a:lnTo>
                  <a:lnTo>
                    <a:pt x="15373" y="3350"/>
                  </a:lnTo>
                  <a:lnTo>
                    <a:pt x="15053" y="3067"/>
                  </a:lnTo>
                  <a:lnTo>
                    <a:pt x="14696" y="2804"/>
                  </a:lnTo>
                  <a:lnTo>
                    <a:pt x="14319" y="2597"/>
                  </a:lnTo>
                  <a:lnTo>
                    <a:pt x="13943" y="2409"/>
                  </a:lnTo>
                  <a:lnTo>
                    <a:pt x="13548" y="2277"/>
                  </a:lnTo>
                  <a:lnTo>
                    <a:pt x="13134" y="2183"/>
                  </a:lnTo>
                  <a:lnTo>
                    <a:pt x="12720" y="2127"/>
                  </a:lnTo>
                  <a:lnTo>
                    <a:pt x="12306" y="2108"/>
                  </a:lnTo>
                  <a:lnTo>
                    <a:pt x="11911" y="2127"/>
                  </a:lnTo>
                  <a:lnTo>
                    <a:pt x="11535" y="2202"/>
                  </a:lnTo>
                  <a:lnTo>
                    <a:pt x="11271" y="2258"/>
                  </a:lnTo>
                  <a:lnTo>
                    <a:pt x="11027" y="2334"/>
                  </a:lnTo>
                  <a:lnTo>
                    <a:pt x="10782" y="2428"/>
                  </a:lnTo>
                  <a:lnTo>
                    <a:pt x="10537" y="2541"/>
                  </a:lnTo>
                  <a:lnTo>
                    <a:pt x="10293" y="2654"/>
                  </a:lnTo>
                  <a:lnTo>
                    <a:pt x="10067" y="2785"/>
                  </a:lnTo>
                  <a:lnTo>
                    <a:pt x="9822" y="2936"/>
                  </a:lnTo>
                  <a:lnTo>
                    <a:pt x="9578" y="3105"/>
                  </a:lnTo>
                  <a:lnTo>
                    <a:pt x="9465" y="3180"/>
                  </a:lnTo>
                  <a:lnTo>
                    <a:pt x="9258" y="3331"/>
                  </a:lnTo>
                  <a:lnTo>
                    <a:pt x="9051" y="3481"/>
                  </a:lnTo>
                  <a:lnTo>
                    <a:pt x="8957" y="3237"/>
                  </a:lnTo>
                  <a:lnTo>
                    <a:pt x="8844" y="3011"/>
                  </a:lnTo>
                  <a:lnTo>
                    <a:pt x="8788" y="2879"/>
                  </a:lnTo>
                  <a:lnTo>
                    <a:pt x="8656" y="2616"/>
                  </a:lnTo>
                  <a:lnTo>
                    <a:pt x="8543" y="2371"/>
                  </a:lnTo>
                  <a:lnTo>
                    <a:pt x="8392" y="2127"/>
                  </a:lnTo>
                  <a:lnTo>
                    <a:pt x="8261" y="1901"/>
                  </a:lnTo>
                  <a:lnTo>
                    <a:pt x="8091" y="1675"/>
                  </a:lnTo>
                  <a:lnTo>
                    <a:pt x="7941" y="1468"/>
                  </a:lnTo>
                  <a:lnTo>
                    <a:pt x="7753" y="1280"/>
                  </a:lnTo>
                  <a:lnTo>
                    <a:pt x="7583" y="1111"/>
                  </a:lnTo>
                  <a:lnTo>
                    <a:pt x="7282" y="847"/>
                  </a:lnTo>
                  <a:lnTo>
                    <a:pt x="6944" y="640"/>
                  </a:lnTo>
                  <a:lnTo>
                    <a:pt x="6586" y="433"/>
                  </a:lnTo>
                  <a:lnTo>
                    <a:pt x="6210" y="264"/>
                  </a:lnTo>
                  <a:lnTo>
                    <a:pt x="5815" y="132"/>
                  </a:lnTo>
                  <a:lnTo>
                    <a:pt x="5401" y="57"/>
                  </a:lnTo>
                  <a:lnTo>
                    <a:pt x="49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86" name="Google Shape;6486;p40"/>
            <p:cNvSpPr/>
            <p:nvPr/>
          </p:nvSpPr>
          <p:spPr>
            <a:xfrm>
              <a:off x="6419117" y="667348"/>
              <a:ext cx="29034" cy="38364"/>
            </a:xfrm>
            <a:custGeom>
              <a:avLst/>
              <a:gdLst/>
              <a:ahLst/>
              <a:cxnLst/>
              <a:rect l="l" t="t" r="r" b="b"/>
              <a:pathLst>
                <a:path w="585" h="773" extrusionOk="0">
                  <a:moveTo>
                    <a:pt x="339" y="1"/>
                  </a:moveTo>
                  <a:lnTo>
                    <a:pt x="264" y="20"/>
                  </a:lnTo>
                  <a:lnTo>
                    <a:pt x="189" y="57"/>
                  </a:lnTo>
                  <a:lnTo>
                    <a:pt x="151" y="133"/>
                  </a:lnTo>
                  <a:lnTo>
                    <a:pt x="95" y="302"/>
                  </a:lnTo>
                  <a:lnTo>
                    <a:pt x="76" y="321"/>
                  </a:lnTo>
                  <a:lnTo>
                    <a:pt x="20" y="453"/>
                  </a:lnTo>
                  <a:lnTo>
                    <a:pt x="1" y="547"/>
                  </a:lnTo>
                  <a:lnTo>
                    <a:pt x="20" y="622"/>
                  </a:lnTo>
                  <a:lnTo>
                    <a:pt x="57" y="697"/>
                  </a:lnTo>
                  <a:lnTo>
                    <a:pt x="132" y="754"/>
                  </a:lnTo>
                  <a:lnTo>
                    <a:pt x="227" y="772"/>
                  </a:lnTo>
                  <a:lnTo>
                    <a:pt x="283" y="754"/>
                  </a:lnTo>
                  <a:lnTo>
                    <a:pt x="339" y="735"/>
                  </a:lnTo>
                  <a:lnTo>
                    <a:pt x="396" y="697"/>
                  </a:lnTo>
                  <a:lnTo>
                    <a:pt x="434" y="641"/>
                  </a:lnTo>
                  <a:lnTo>
                    <a:pt x="490" y="509"/>
                  </a:lnTo>
                  <a:lnTo>
                    <a:pt x="528" y="415"/>
                  </a:lnTo>
                  <a:lnTo>
                    <a:pt x="565" y="283"/>
                  </a:lnTo>
                  <a:lnTo>
                    <a:pt x="584" y="208"/>
                  </a:lnTo>
                  <a:lnTo>
                    <a:pt x="565" y="114"/>
                  </a:lnTo>
                  <a:lnTo>
                    <a:pt x="509" y="57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87" name="Google Shape;6487;p40"/>
            <p:cNvSpPr/>
            <p:nvPr/>
          </p:nvSpPr>
          <p:spPr>
            <a:xfrm>
              <a:off x="6294945" y="394686"/>
              <a:ext cx="171869" cy="233509"/>
            </a:xfrm>
            <a:custGeom>
              <a:avLst/>
              <a:gdLst/>
              <a:ahLst/>
              <a:cxnLst/>
              <a:rect l="l" t="t" r="r" b="b"/>
              <a:pathLst>
                <a:path w="3463" h="4705" extrusionOk="0">
                  <a:moveTo>
                    <a:pt x="245" y="1"/>
                  </a:moveTo>
                  <a:lnTo>
                    <a:pt x="151" y="20"/>
                  </a:lnTo>
                  <a:lnTo>
                    <a:pt x="76" y="57"/>
                  </a:lnTo>
                  <a:lnTo>
                    <a:pt x="19" y="114"/>
                  </a:lnTo>
                  <a:lnTo>
                    <a:pt x="0" y="208"/>
                  </a:lnTo>
                  <a:lnTo>
                    <a:pt x="0" y="283"/>
                  </a:lnTo>
                  <a:lnTo>
                    <a:pt x="38" y="358"/>
                  </a:lnTo>
                  <a:lnTo>
                    <a:pt x="113" y="415"/>
                  </a:lnTo>
                  <a:lnTo>
                    <a:pt x="188" y="452"/>
                  </a:lnTo>
                  <a:lnTo>
                    <a:pt x="358" y="471"/>
                  </a:lnTo>
                  <a:lnTo>
                    <a:pt x="527" y="509"/>
                  </a:lnTo>
                  <a:lnTo>
                    <a:pt x="734" y="565"/>
                  </a:lnTo>
                  <a:lnTo>
                    <a:pt x="979" y="659"/>
                  </a:lnTo>
                  <a:lnTo>
                    <a:pt x="1223" y="772"/>
                  </a:lnTo>
                  <a:lnTo>
                    <a:pt x="1506" y="904"/>
                  </a:lnTo>
                  <a:lnTo>
                    <a:pt x="1769" y="1092"/>
                  </a:lnTo>
                  <a:lnTo>
                    <a:pt x="2032" y="1318"/>
                  </a:lnTo>
                  <a:lnTo>
                    <a:pt x="2164" y="1450"/>
                  </a:lnTo>
                  <a:lnTo>
                    <a:pt x="2296" y="1600"/>
                  </a:lnTo>
                  <a:lnTo>
                    <a:pt x="2409" y="1751"/>
                  </a:lnTo>
                  <a:lnTo>
                    <a:pt x="2522" y="1920"/>
                  </a:lnTo>
                  <a:lnTo>
                    <a:pt x="2634" y="2108"/>
                  </a:lnTo>
                  <a:lnTo>
                    <a:pt x="2729" y="2296"/>
                  </a:lnTo>
                  <a:lnTo>
                    <a:pt x="2804" y="2522"/>
                  </a:lnTo>
                  <a:lnTo>
                    <a:pt x="2879" y="2748"/>
                  </a:lnTo>
                  <a:lnTo>
                    <a:pt x="2936" y="2992"/>
                  </a:lnTo>
                  <a:lnTo>
                    <a:pt x="2973" y="3256"/>
                  </a:lnTo>
                  <a:lnTo>
                    <a:pt x="3011" y="3519"/>
                  </a:lnTo>
                  <a:lnTo>
                    <a:pt x="3011" y="3820"/>
                  </a:lnTo>
                  <a:lnTo>
                    <a:pt x="3011" y="4140"/>
                  </a:lnTo>
                  <a:lnTo>
                    <a:pt x="2992" y="4460"/>
                  </a:lnTo>
                  <a:lnTo>
                    <a:pt x="2992" y="4554"/>
                  </a:lnTo>
                  <a:lnTo>
                    <a:pt x="3030" y="4629"/>
                  </a:lnTo>
                  <a:lnTo>
                    <a:pt x="3105" y="4686"/>
                  </a:lnTo>
                  <a:lnTo>
                    <a:pt x="3180" y="4705"/>
                  </a:lnTo>
                  <a:lnTo>
                    <a:pt x="3199" y="4705"/>
                  </a:lnTo>
                  <a:lnTo>
                    <a:pt x="3293" y="4686"/>
                  </a:lnTo>
                  <a:lnTo>
                    <a:pt x="3349" y="4648"/>
                  </a:lnTo>
                  <a:lnTo>
                    <a:pt x="3406" y="4592"/>
                  </a:lnTo>
                  <a:lnTo>
                    <a:pt x="3425" y="4498"/>
                  </a:lnTo>
                  <a:lnTo>
                    <a:pt x="3462" y="4140"/>
                  </a:lnTo>
                  <a:lnTo>
                    <a:pt x="3462" y="3783"/>
                  </a:lnTo>
                  <a:lnTo>
                    <a:pt x="3444" y="3463"/>
                  </a:lnTo>
                  <a:lnTo>
                    <a:pt x="3406" y="3143"/>
                  </a:lnTo>
                  <a:lnTo>
                    <a:pt x="3349" y="2861"/>
                  </a:lnTo>
                  <a:lnTo>
                    <a:pt x="3293" y="2579"/>
                  </a:lnTo>
                  <a:lnTo>
                    <a:pt x="3199" y="2334"/>
                  </a:lnTo>
                  <a:lnTo>
                    <a:pt x="3105" y="2089"/>
                  </a:lnTo>
                  <a:lnTo>
                    <a:pt x="2992" y="1864"/>
                  </a:lnTo>
                  <a:lnTo>
                    <a:pt x="2879" y="1657"/>
                  </a:lnTo>
                  <a:lnTo>
                    <a:pt x="2747" y="1468"/>
                  </a:lnTo>
                  <a:lnTo>
                    <a:pt x="2597" y="1299"/>
                  </a:lnTo>
                  <a:lnTo>
                    <a:pt x="2465" y="1130"/>
                  </a:lnTo>
                  <a:lnTo>
                    <a:pt x="2315" y="998"/>
                  </a:lnTo>
                  <a:lnTo>
                    <a:pt x="2164" y="847"/>
                  </a:lnTo>
                  <a:lnTo>
                    <a:pt x="1995" y="735"/>
                  </a:lnTo>
                  <a:lnTo>
                    <a:pt x="1675" y="528"/>
                  </a:lnTo>
                  <a:lnTo>
                    <a:pt x="1374" y="358"/>
                  </a:lnTo>
                  <a:lnTo>
                    <a:pt x="1073" y="227"/>
                  </a:lnTo>
                  <a:lnTo>
                    <a:pt x="809" y="132"/>
                  </a:lnTo>
                  <a:lnTo>
                    <a:pt x="584" y="76"/>
                  </a:lnTo>
                  <a:lnTo>
                    <a:pt x="414" y="38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88" name="Google Shape;6488;p40"/>
            <p:cNvSpPr/>
            <p:nvPr/>
          </p:nvSpPr>
          <p:spPr>
            <a:xfrm>
              <a:off x="5958758" y="503969"/>
              <a:ext cx="115836" cy="179313"/>
            </a:xfrm>
            <a:custGeom>
              <a:avLst/>
              <a:gdLst/>
              <a:ahLst/>
              <a:cxnLst/>
              <a:rect l="l" t="t" r="r" b="b"/>
              <a:pathLst>
                <a:path w="2334" h="3613" extrusionOk="0">
                  <a:moveTo>
                    <a:pt x="1280" y="0"/>
                  </a:moveTo>
                  <a:lnTo>
                    <a:pt x="1111" y="57"/>
                  </a:lnTo>
                  <a:lnTo>
                    <a:pt x="941" y="113"/>
                  </a:lnTo>
                  <a:lnTo>
                    <a:pt x="791" y="226"/>
                  </a:lnTo>
                  <a:lnTo>
                    <a:pt x="678" y="358"/>
                  </a:lnTo>
                  <a:lnTo>
                    <a:pt x="584" y="508"/>
                  </a:lnTo>
                  <a:lnTo>
                    <a:pt x="509" y="678"/>
                  </a:lnTo>
                  <a:lnTo>
                    <a:pt x="20" y="2427"/>
                  </a:lnTo>
                  <a:lnTo>
                    <a:pt x="1" y="2616"/>
                  </a:lnTo>
                  <a:lnTo>
                    <a:pt x="1" y="2804"/>
                  </a:lnTo>
                  <a:lnTo>
                    <a:pt x="38" y="2973"/>
                  </a:lnTo>
                  <a:lnTo>
                    <a:pt x="114" y="3142"/>
                  </a:lnTo>
                  <a:lnTo>
                    <a:pt x="208" y="3293"/>
                  </a:lnTo>
                  <a:lnTo>
                    <a:pt x="339" y="3406"/>
                  </a:lnTo>
                  <a:lnTo>
                    <a:pt x="509" y="3519"/>
                  </a:lnTo>
                  <a:lnTo>
                    <a:pt x="678" y="3575"/>
                  </a:lnTo>
                  <a:lnTo>
                    <a:pt x="866" y="3613"/>
                  </a:lnTo>
                  <a:lnTo>
                    <a:pt x="1054" y="3613"/>
                  </a:lnTo>
                  <a:lnTo>
                    <a:pt x="1224" y="3556"/>
                  </a:lnTo>
                  <a:lnTo>
                    <a:pt x="1393" y="3481"/>
                  </a:lnTo>
                  <a:lnTo>
                    <a:pt x="1544" y="3387"/>
                  </a:lnTo>
                  <a:lnTo>
                    <a:pt x="1656" y="3255"/>
                  </a:lnTo>
                  <a:lnTo>
                    <a:pt x="1751" y="3105"/>
                  </a:lnTo>
                  <a:lnTo>
                    <a:pt x="1826" y="2917"/>
                  </a:lnTo>
                  <a:lnTo>
                    <a:pt x="2315" y="1186"/>
                  </a:lnTo>
                  <a:lnTo>
                    <a:pt x="2334" y="997"/>
                  </a:lnTo>
                  <a:lnTo>
                    <a:pt x="2334" y="809"/>
                  </a:lnTo>
                  <a:lnTo>
                    <a:pt x="2296" y="640"/>
                  </a:lnTo>
                  <a:lnTo>
                    <a:pt x="2221" y="471"/>
                  </a:lnTo>
                  <a:lnTo>
                    <a:pt x="2127" y="320"/>
                  </a:lnTo>
                  <a:lnTo>
                    <a:pt x="1995" y="207"/>
                  </a:lnTo>
                  <a:lnTo>
                    <a:pt x="1826" y="94"/>
                  </a:lnTo>
                  <a:lnTo>
                    <a:pt x="1656" y="38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89" name="Google Shape;6489;p40"/>
            <p:cNvSpPr/>
            <p:nvPr/>
          </p:nvSpPr>
          <p:spPr>
            <a:xfrm>
              <a:off x="5953149" y="498361"/>
              <a:ext cx="127053" cy="190530"/>
            </a:xfrm>
            <a:custGeom>
              <a:avLst/>
              <a:gdLst/>
              <a:ahLst/>
              <a:cxnLst/>
              <a:rect l="l" t="t" r="r" b="b"/>
              <a:pathLst>
                <a:path w="2560" h="3839" extrusionOk="0">
                  <a:moveTo>
                    <a:pt x="1638" y="226"/>
                  </a:moveTo>
                  <a:lnTo>
                    <a:pt x="1732" y="264"/>
                  </a:lnTo>
                  <a:lnTo>
                    <a:pt x="1901" y="320"/>
                  </a:lnTo>
                  <a:lnTo>
                    <a:pt x="2033" y="395"/>
                  </a:lnTo>
                  <a:lnTo>
                    <a:pt x="2146" y="508"/>
                  </a:lnTo>
                  <a:lnTo>
                    <a:pt x="2240" y="640"/>
                  </a:lnTo>
                  <a:lnTo>
                    <a:pt x="2296" y="791"/>
                  </a:lnTo>
                  <a:lnTo>
                    <a:pt x="2334" y="941"/>
                  </a:lnTo>
                  <a:lnTo>
                    <a:pt x="2353" y="1110"/>
                  </a:lnTo>
                  <a:lnTo>
                    <a:pt x="2315" y="1261"/>
                  </a:lnTo>
                  <a:lnTo>
                    <a:pt x="1826" y="3011"/>
                  </a:lnTo>
                  <a:lnTo>
                    <a:pt x="1769" y="3161"/>
                  </a:lnTo>
                  <a:lnTo>
                    <a:pt x="1694" y="3293"/>
                  </a:lnTo>
                  <a:lnTo>
                    <a:pt x="1581" y="3425"/>
                  </a:lnTo>
                  <a:lnTo>
                    <a:pt x="1450" y="3500"/>
                  </a:lnTo>
                  <a:lnTo>
                    <a:pt x="1299" y="3575"/>
                  </a:lnTo>
                  <a:lnTo>
                    <a:pt x="1149" y="3613"/>
                  </a:lnTo>
                  <a:lnTo>
                    <a:pt x="979" y="3613"/>
                  </a:lnTo>
                  <a:lnTo>
                    <a:pt x="829" y="3575"/>
                  </a:lnTo>
                  <a:lnTo>
                    <a:pt x="659" y="3519"/>
                  </a:lnTo>
                  <a:lnTo>
                    <a:pt x="528" y="3444"/>
                  </a:lnTo>
                  <a:lnTo>
                    <a:pt x="415" y="3331"/>
                  </a:lnTo>
                  <a:lnTo>
                    <a:pt x="321" y="3199"/>
                  </a:lnTo>
                  <a:lnTo>
                    <a:pt x="264" y="3048"/>
                  </a:lnTo>
                  <a:lnTo>
                    <a:pt x="227" y="2898"/>
                  </a:lnTo>
                  <a:lnTo>
                    <a:pt x="208" y="2729"/>
                  </a:lnTo>
                  <a:lnTo>
                    <a:pt x="245" y="2578"/>
                  </a:lnTo>
                  <a:lnTo>
                    <a:pt x="735" y="828"/>
                  </a:lnTo>
                  <a:lnTo>
                    <a:pt x="791" y="678"/>
                  </a:lnTo>
                  <a:lnTo>
                    <a:pt x="866" y="546"/>
                  </a:lnTo>
                  <a:lnTo>
                    <a:pt x="979" y="433"/>
                  </a:lnTo>
                  <a:lnTo>
                    <a:pt x="1111" y="339"/>
                  </a:lnTo>
                  <a:lnTo>
                    <a:pt x="1205" y="283"/>
                  </a:lnTo>
                  <a:lnTo>
                    <a:pt x="1318" y="245"/>
                  </a:lnTo>
                  <a:lnTo>
                    <a:pt x="1412" y="226"/>
                  </a:lnTo>
                  <a:close/>
                  <a:moveTo>
                    <a:pt x="1600" y="0"/>
                  </a:moveTo>
                  <a:lnTo>
                    <a:pt x="1393" y="19"/>
                  </a:lnTo>
                  <a:lnTo>
                    <a:pt x="1186" y="57"/>
                  </a:lnTo>
                  <a:lnTo>
                    <a:pt x="998" y="132"/>
                  </a:lnTo>
                  <a:lnTo>
                    <a:pt x="829" y="264"/>
                  </a:lnTo>
                  <a:lnTo>
                    <a:pt x="697" y="414"/>
                  </a:lnTo>
                  <a:lnTo>
                    <a:pt x="584" y="584"/>
                  </a:lnTo>
                  <a:lnTo>
                    <a:pt x="509" y="772"/>
                  </a:lnTo>
                  <a:lnTo>
                    <a:pt x="38" y="2503"/>
                  </a:lnTo>
                  <a:lnTo>
                    <a:pt x="1" y="2710"/>
                  </a:lnTo>
                  <a:lnTo>
                    <a:pt x="1" y="2917"/>
                  </a:lnTo>
                  <a:lnTo>
                    <a:pt x="38" y="3124"/>
                  </a:lnTo>
                  <a:lnTo>
                    <a:pt x="133" y="3312"/>
                  </a:lnTo>
                  <a:lnTo>
                    <a:pt x="245" y="3481"/>
                  </a:lnTo>
                  <a:lnTo>
                    <a:pt x="396" y="3613"/>
                  </a:lnTo>
                  <a:lnTo>
                    <a:pt x="565" y="3726"/>
                  </a:lnTo>
                  <a:lnTo>
                    <a:pt x="753" y="3801"/>
                  </a:lnTo>
                  <a:lnTo>
                    <a:pt x="904" y="3820"/>
                  </a:lnTo>
                  <a:lnTo>
                    <a:pt x="1036" y="3839"/>
                  </a:lnTo>
                  <a:lnTo>
                    <a:pt x="1205" y="3820"/>
                  </a:lnTo>
                  <a:lnTo>
                    <a:pt x="1374" y="3782"/>
                  </a:lnTo>
                  <a:lnTo>
                    <a:pt x="1525" y="3707"/>
                  </a:lnTo>
                  <a:lnTo>
                    <a:pt x="1675" y="3632"/>
                  </a:lnTo>
                  <a:lnTo>
                    <a:pt x="1788" y="3519"/>
                  </a:lnTo>
                  <a:lnTo>
                    <a:pt x="1901" y="3387"/>
                  </a:lnTo>
                  <a:lnTo>
                    <a:pt x="1995" y="3237"/>
                  </a:lnTo>
                  <a:lnTo>
                    <a:pt x="2052" y="3067"/>
                  </a:lnTo>
                  <a:lnTo>
                    <a:pt x="2522" y="1336"/>
                  </a:lnTo>
                  <a:lnTo>
                    <a:pt x="2560" y="1110"/>
                  </a:lnTo>
                  <a:lnTo>
                    <a:pt x="2560" y="922"/>
                  </a:lnTo>
                  <a:lnTo>
                    <a:pt x="2522" y="715"/>
                  </a:lnTo>
                  <a:lnTo>
                    <a:pt x="2428" y="527"/>
                  </a:lnTo>
                  <a:lnTo>
                    <a:pt x="2315" y="377"/>
                  </a:lnTo>
                  <a:lnTo>
                    <a:pt x="2165" y="226"/>
                  </a:lnTo>
                  <a:lnTo>
                    <a:pt x="1995" y="113"/>
                  </a:lnTo>
                  <a:lnTo>
                    <a:pt x="1807" y="38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90" name="Google Shape;6490;p40"/>
            <p:cNvSpPr/>
            <p:nvPr/>
          </p:nvSpPr>
          <p:spPr>
            <a:xfrm>
              <a:off x="5982133" y="553450"/>
              <a:ext cx="64469" cy="99955"/>
            </a:xfrm>
            <a:custGeom>
              <a:avLst/>
              <a:gdLst/>
              <a:ahLst/>
              <a:cxnLst/>
              <a:rect l="l" t="t" r="r" b="b"/>
              <a:pathLst>
                <a:path w="1299" h="2014" extrusionOk="0">
                  <a:moveTo>
                    <a:pt x="715" y="0"/>
                  </a:moveTo>
                  <a:lnTo>
                    <a:pt x="621" y="19"/>
                  </a:lnTo>
                  <a:lnTo>
                    <a:pt x="546" y="57"/>
                  </a:lnTo>
                  <a:lnTo>
                    <a:pt x="452" y="113"/>
                  </a:lnTo>
                  <a:lnTo>
                    <a:pt x="395" y="189"/>
                  </a:lnTo>
                  <a:lnTo>
                    <a:pt x="339" y="283"/>
                  </a:lnTo>
                  <a:lnTo>
                    <a:pt x="301" y="377"/>
                  </a:lnTo>
                  <a:lnTo>
                    <a:pt x="282" y="452"/>
                  </a:lnTo>
                  <a:lnTo>
                    <a:pt x="38" y="1299"/>
                  </a:lnTo>
                  <a:lnTo>
                    <a:pt x="19" y="1393"/>
                  </a:lnTo>
                  <a:lnTo>
                    <a:pt x="0" y="1487"/>
                  </a:lnTo>
                  <a:lnTo>
                    <a:pt x="0" y="1581"/>
                  </a:lnTo>
                  <a:lnTo>
                    <a:pt x="19" y="1675"/>
                  </a:lnTo>
                  <a:lnTo>
                    <a:pt x="75" y="1769"/>
                  </a:lnTo>
                  <a:lnTo>
                    <a:pt x="132" y="1844"/>
                  </a:lnTo>
                  <a:lnTo>
                    <a:pt x="188" y="1920"/>
                  </a:lnTo>
                  <a:lnTo>
                    <a:pt x="282" y="1976"/>
                  </a:lnTo>
                  <a:lnTo>
                    <a:pt x="376" y="2014"/>
                  </a:lnTo>
                  <a:lnTo>
                    <a:pt x="565" y="2014"/>
                  </a:lnTo>
                  <a:lnTo>
                    <a:pt x="659" y="1995"/>
                  </a:lnTo>
                  <a:lnTo>
                    <a:pt x="753" y="1957"/>
                  </a:lnTo>
                  <a:lnTo>
                    <a:pt x="828" y="1901"/>
                  </a:lnTo>
                  <a:lnTo>
                    <a:pt x="903" y="1826"/>
                  </a:lnTo>
                  <a:lnTo>
                    <a:pt x="960" y="1750"/>
                  </a:lnTo>
                  <a:lnTo>
                    <a:pt x="997" y="1656"/>
                  </a:lnTo>
                  <a:lnTo>
                    <a:pt x="1129" y="1167"/>
                  </a:lnTo>
                  <a:lnTo>
                    <a:pt x="1129" y="1129"/>
                  </a:lnTo>
                  <a:lnTo>
                    <a:pt x="1280" y="640"/>
                  </a:lnTo>
                  <a:lnTo>
                    <a:pt x="1298" y="546"/>
                  </a:lnTo>
                  <a:lnTo>
                    <a:pt x="1280" y="433"/>
                  </a:lnTo>
                  <a:lnTo>
                    <a:pt x="1261" y="339"/>
                  </a:lnTo>
                  <a:lnTo>
                    <a:pt x="1223" y="264"/>
                  </a:lnTo>
                  <a:lnTo>
                    <a:pt x="1167" y="170"/>
                  </a:lnTo>
                  <a:lnTo>
                    <a:pt x="1091" y="113"/>
                  </a:lnTo>
                  <a:lnTo>
                    <a:pt x="1016" y="57"/>
                  </a:lnTo>
                  <a:lnTo>
                    <a:pt x="922" y="19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91" name="Google Shape;6491;p40"/>
            <p:cNvSpPr/>
            <p:nvPr/>
          </p:nvSpPr>
          <p:spPr>
            <a:xfrm>
              <a:off x="5976525" y="547842"/>
              <a:ext cx="74743" cy="111171"/>
            </a:xfrm>
            <a:custGeom>
              <a:avLst/>
              <a:gdLst/>
              <a:ahLst/>
              <a:cxnLst/>
              <a:rect l="l" t="t" r="r" b="b"/>
              <a:pathLst>
                <a:path w="1506" h="2240" extrusionOk="0">
                  <a:moveTo>
                    <a:pt x="903" y="226"/>
                  </a:moveTo>
                  <a:lnTo>
                    <a:pt x="997" y="245"/>
                  </a:lnTo>
                  <a:lnTo>
                    <a:pt x="1073" y="264"/>
                  </a:lnTo>
                  <a:lnTo>
                    <a:pt x="1148" y="302"/>
                  </a:lnTo>
                  <a:lnTo>
                    <a:pt x="1204" y="358"/>
                  </a:lnTo>
                  <a:lnTo>
                    <a:pt x="1242" y="414"/>
                  </a:lnTo>
                  <a:lnTo>
                    <a:pt x="1280" y="490"/>
                  </a:lnTo>
                  <a:lnTo>
                    <a:pt x="1298" y="565"/>
                  </a:lnTo>
                  <a:lnTo>
                    <a:pt x="1298" y="640"/>
                  </a:lnTo>
                  <a:lnTo>
                    <a:pt x="1280" y="716"/>
                  </a:lnTo>
                  <a:lnTo>
                    <a:pt x="997" y="1732"/>
                  </a:lnTo>
                  <a:lnTo>
                    <a:pt x="979" y="1807"/>
                  </a:lnTo>
                  <a:lnTo>
                    <a:pt x="922" y="1882"/>
                  </a:lnTo>
                  <a:lnTo>
                    <a:pt x="866" y="1939"/>
                  </a:lnTo>
                  <a:lnTo>
                    <a:pt x="809" y="1976"/>
                  </a:lnTo>
                  <a:lnTo>
                    <a:pt x="753" y="2014"/>
                  </a:lnTo>
                  <a:lnTo>
                    <a:pt x="678" y="2014"/>
                  </a:lnTo>
                  <a:lnTo>
                    <a:pt x="583" y="2033"/>
                  </a:lnTo>
                  <a:lnTo>
                    <a:pt x="508" y="2014"/>
                  </a:lnTo>
                  <a:lnTo>
                    <a:pt x="433" y="1976"/>
                  </a:lnTo>
                  <a:lnTo>
                    <a:pt x="377" y="1939"/>
                  </a:lnTo>
                  <a:lnTo>
                    <a:pt x="320" y="1882"/>
                  </a:lnTo>
                  <a:lnTo>
                    <a:pt x="282" y="1826"/>
                  </a:lnTo>
                  <a:lnTo>
                    <a:pt x="245" y="1750"/>
                  </a:lnTo>
                  <a:lnTo>
                    <a:pt x="226" y="1675"/>
                  </a:lnTo>
                  <a:lnTo>
                    <a:pt x="226" y="1600"/>
                  </a:lnTo>
                  <a:lnTo>
                    <a:pt x="245" y="1525"/>
                  </a:lnTo>
                  <a:lnTo>
                    <a:pt x="527" y="509"/>
                  </a:lnTo>
                  <a:lnTo>
                    <a:pt x="546" y="433"/>
                  </a:lnTo>
                  <a:lnTo>
                    <a:pt x="583" y="377"/>
                  </a:lnTo>
                  <a:lnTo>
                    <a:pt x="640" y="320"/>
                  </a:lnTo>
                  <a:lnTo>
                    <a:pt x="715" y="283"/>
                  </a:lnTo>
                  <a:lnTo>
                    <a:pt x="809" y="245"/>
                  </a:lnTo>
                  <a:lnTo>
                    <a:pt x="903" y="226"/>
                  </a:lnTo>
                  <a:close/>
                  <a:moveTo>
                    <a:pt x="828" y="1"/>
                  </a:moveTo>
                  <a:lnTo>
                    <a:pt x="715" y="38"/>
                  </a:lnTo>
                  <a:lnTo>
                    <a:pt x="602" y="76"/>
                  </a:lnTo>
                  <a:lnTo>
                    <a:pt x="489" y="151"/>
                  </a:lnTo>
                  <a:lnTo>
                    <a:pt x="414" y="245"/>
                  </a:lnTo>
                  <a:lnTo>
                    <a:pt x="358" y="339"/>
                  </a:lnTo>
                  <a:lnTo>
                    <a:pt x="301" y="452"/>
                  </a:lnTo>
                  <a:lnTo>
                    <a:pt x="19" y="1468"/>
                  </a:lnTo>
                  <a:lnTo>
                    <a:pt x="0" y="1581"/>
                  </a:lnTo>
                  <a:lnTo>
                    <a:pt x="0" y="1713"/>
                  </a:lnTo>
                  <a:lnTo>
                    <a:pt x="38" y="1826"/>
                  </a:lnTo>
                  <a:lnTo>
                    <a:pt x="75" y="1939"/>
                  </a:lnTo>
                  <a:lnTo>
                    <a:pt x="151" y="2033"/>
                  </a:lnTo>
                  <a:lnTo>
                    <a:pt x="245" y="2108"/>
                  </a:lnTo>
                  <a:lnTo>
                    <a:pt x="339" y="2183"/>
                  </a:lnTo>
                  <a:lnTo>
                    <a:pt x="452" y="2221"/>
                  </a:lnTo>
                  <a:lnTo>
                    <a:pt x="546" y="2240"/>
                  </a:lnTo>
                  <a:lnTo>
                    <a:pt x="715" y="2240"/>
                  </a:lnTo>
                  <a:lnTo>
                    <a:pt x="809" y="2221"/>
                  </a:lnTo>
                  <a:lnTo>
                    <a:pt x="903" y="2183"/>
                  </a:lnTo>
                  <a:lnTo>
                    <a:pt x="979" y="2127"/>
                  </a:lnTo>
                  <a:lnTo>
                    <a:pt x="1054" y="2051"/>
                  </a:lnTo>
                  <a:lnTo>
                    <a:pt x="1129" y="1976"/>
                  </a:lnTo>
                  <a:lnTo>
                    <a:pt x="1167" y="1901"/>
                  </a:lnTo>
                  <a:lnTo>
                    <a:pt x="1204" y="1788"/>
                  </a:lnTo>
                  <a:lnTo>
                    <a:pt x="1487" y="772"/>
                  </a:lnTo>
                  <a:lnTo>
                    <a:pt x="1505" y="659"/>
                  </a:lnTo>
                  <a:lnTo>
                    <a:pt x="1505" y="546"/>
                  </a:lnTo>
                  <a:lnTo>
                    <a:pt x="1487" y="414"/>
                  </a:lnTo>
                  <a:lnTo>
                    <a:pt x="1430" y="320"/>
                  </a:lnTo>
                  <a:lnTo>
                    <a:pt x="1374" y="226"/>
                  </a:lnTo>
                  <a:lnTo>
                    <a:pt x="1280" y="132"/>
                  </a:lnTo>
                  <a:lnTo>
                    <a:pt x="1186" y="76"/>
                  </a:lnTo>
                  <a:lnTo>
                    <a:pt x="1073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92" name="Google Shape;6492;p40"/>
            <p:cNvSpPr/>
            <p:nvPr/>
          </p:nvSpPr>
          <p:spPr>
            <a:xfrm>
              <a:off x="6082979" y="538511"/>
              <a:ext cx="116779" cy="179313"/>
            </a:xfrm>
            <a:custGeom>
              <a:avLst/>
              <a:gdLst/>
              <a:ahLst/>
              <a:cxnLst/>
              <a:rect l="l" t="t" r="r" b="b"/>
              <a:pathLst>
                <a:path w="2353" h="3613" extrusionOk="0">
                  <a:moveTo>
                    <a:pt x="1298" y="0"/>
                  </a:moveTo>
                  <a:lnTo>
                    <a:pt x="1110" y="38"/>
                  </a:lnTo>
                  <a:lnTo>
                    <a:pt x="960" y="113"/>
                  </a:lnTo>
                  <a:lnTo>
                    <a:pt x="809" y="226"/>
                  </a:lnTo>
                  <a:lnTo>
                    <a:pt x="678" y="358"/>
                  </a:lnTo>
                  <a:lnTo>
                    <a:pt x="583" y="508"/>
                  </a:lnTo>
                  <a:lnTo>
                    <a:pt x="508" y="678"/>
                  </a:lnTo>
                  <a:lnTo>
                    <a:pt x="38" y="2428"/>
                  </a:lnTo>
                  <a:lnTo>
                    <a:pt x="0" y="2616"/>
                  </a:lnTo>
                  <a:lnTo>
                    <a:pt x="0" y="2804"/>
                  </a:lnTo>
                  <a:lnTo>
                    <a:pt x="38" y="2973"/>
                  </a:lnTo>
                  <a:lnTo>
                    <a:pt x="113" y="3143"/>
                  </a:lnTo>
                  <a:lnTo>
                    <a:pt x="226" y="3274"/>
                  </a:lnTo>
                  <a:lnTo>
                    <a:pt x="358" y="3406"/>
                  </a:lnTo>
                  <a:lnTo>
                    <a:pt x="508" y="3500"/>
                  </a:lnTo>
                  <a:lnTo>
                    <a:pt x="678" y="3575"/>
                  </a:lnTo>
                  <a:lnTo>
                    <a:pt x="866" y="3613"/>
                  </a:lnTo>
                  <a:lnTo>
                    <a:pt x="1054" y="3594"/>
                  </a:lnTo>
                  <a:lnTo>
                    <a:pt x="1223" y="3557"/>
                  </a:lnTo>
                  <a:lnTo>
                    <a:pt x="1393" y="3481"/>
                  </a:lnTo>
                  <a:lnTo>
                    <a:pt x="1543" y="3387"/>
                  </a:lnTo>
                  <a:lnTo>
                    <a:pt x="1656" y="3255"/>
                  </a:lnTo>
                  <a:lnTo>
                    <a:pt x="1769" y="3105"/>
                  </a:lnTo>
                  <a:lnTo>
                    <a:pt x="1825" y="2917"/>
                  </a:lnTo>
                  <a:lnTo>
                    <a:pt x="2314" y="1186"/>
                  </a:lnTo>
                  <a:lnTo>
                    <a:pt x="2352" y="998"/>
                  </a:lnTo>
                  <a:lnTo>
                    <a:pt x="2333" y="809"/>
                  </a:lnTo>
                  <a:lnTo>
                    <a:pt x="2296" y="640"/>
                  </a:lnTo>
                  <a:lnTo>
                    <a:pt x="2220" y="471"/>
                  </a:lnTo>
                  <a:lnTo>
                    <a:pt x="2126" y="320"/>
                  </a:lnTo>
                  <a:lnTo>
                    <a:pt x="1995" y="207"/>
                  </a:lnTo>
                  <a:lnTo>
                    <a:pt x="1844" y="94"/>
                  </a:lnTo>
                  <a:lnTo>
                    <a:pt x="1656" y="38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93" name="Google Shape;6493;p40"/>
            <p:cNvSpPr/>
            <p:nvPr/>
          </p:nvSpPr>
          <p:spPr>
            <a:xfrm>
              <a:off x="6077371" y="532903"/>
              <a:ext cx="127996" cy="190530"/>
            </a:xfrm>
            <a:custGeom>
              <a:avLst/>
              <a:gdLst/>
              <a:ahLst/>
              <a:cxnLst/>
              <a:rect l="l" t="t" r="r" b="b"/>
              <a:pathLst>
                <a:path w="2579" h="3839" extrusionOk="0">
                  <a:moveTo>
                    <a:pt x="1637" y="226"/>
                  </a:moveTo>
                  <a:lnTo>
                    <a:pt x="1750" y="245"/>
                  </a:lnTo>
                  <a:lnTo>
                    <a:pt x="1901" y="320"/>
                  </a:lnTo>
                  <a:lnTo>
                    <a:pt x="2032" y="396"/>
                  </a:lnTo>
                  <a:lnTo>
                    <a:pt x="2145" y="509"/>
                  </a:lnTo>
                  <a:lnTo>
                    <a:pt x="2239" y="640"/>
                  </a:lnTo>
                  <a:lnTo>
                    <a:pt x="2315" y="791"/>
                  </a:lnTo>
                  <a:lnTo>
                    <a:pt x="2352" y="941"/>
                  </a:lnTo>
                  <a:lnTo>
                    <a:pt x="2352" y="1111"/>
                  </a:lnTo>
                  <a:lnTo>
                    <a:pt x="2315" y="1261"/>
                  </a:lnTo>
                  <a:lnTo>
                    <a:pt x="1844" y="3011"/>
                  </a:lnTo>
                  <a:lnTo>
                    <a:pt x="1788" y="3162"/>
                  </a:lnTo>
                  <a:lnTo>
                    <a:pt x="1694" y="3293"/>
                  </a:lnTo>
                  <a:lnTo>
                    <a:pt x="1581" y="3406"/>
                  </a:lnTo>
                  <a:lnTo>
                    <a:pt x="1449" y="3500"/>
                  </a:lnTo>
                  <a:lnTo>
                    <a:pt x="1299" y="3575"/>
                  </a:lnTo>
                  <a:lnTo>
                    <a:pt x="1148" y="3613"/>
                  </a:lnTo>
                  <a:lnTo>
                    <a:pt x="979" y="3613"/>
                  </a:lnTo>
                  <a:lnTo>
                    <a:pt x="828" y="3575"/>
                  </a:lnTo>
                  <a:lnTo>
                    <a:pt x="678" y="3519"/>
                  </a:lnTo>
                  <a:lnTo>
                    <a:pt x="527" y="3425"/>
                  </a:lnTo>
                  <a:lnTo>
                    <a:pt x="414" y="3331"/>
                  </a:lnTo>
                  <a:lnTo>
                    <a:pt x="320" y="3199"/>
                  </a:lnTo>
                  <a:lnTo>
                    <a:pt x="264" y="3049"/>
                  </a:lnTo>
                  <a:lnTo>
                    <a:pt x="226" y="2898"/>
                  </a:lnTo>
                  <a:lnTo>
                    <a:pt x="226" y="2729"/>
                  </a:lnTo>
                  <a:lnTo>
                    <a:pt x="245" y="2559"/>
                  </a:lnTo>
                  <a:lnTo>
                    <a:pt x="734" y="828"/>
                  </a:lnTo>
                  <a:lnTo>
                    <a:pt x="772" y="697"/>
                  </a:lnTo>
                  <a:lnTo>
                    <a:pt x="847" y="584"/>
                  </a:lnTo>
                  <a:lnTo>
                    <a:pt x="922" y="471"/>
                  </a:lnTo>
                  <a:lnTo>
                    <a:pt x="1035" y="396"/>
                  </a:lnTo>
                  <a:lnTo>
                    <a:pt x="1148" y="320"/>
                  </a:lnTo>
                  <a:lnTo>
                    <a:pt x="1261" y="264"/>
                  </a:lnTo>
                  <a:lnTo>
                    <a:pt x="1393" y="226"/>
                  </a:lnTo>
                  <a:close/>
                  <a:moveTo>
                    <a:pt x="1600" y="0"/>
                  </a:moveTo>
                  <a:lnTo>
                    <a:pt x="1393" y="19"/>
                  </a:lnTo>
                  <a:lnTo>
                    <a:pt x="1186" y="57"/>
                  </a:lnTo>
                  <a:lnTo>
                    <a:pt x="1016" y="132"/>
                  </a:lnTo>
                  <a:lnTo>
                    <a:pt x="847" y="245"/>
                  </a:lnTo>
                  <a:lnTo>
                    <a:pt x="696" y="396"/>
                  </a:lnTo>
                  <a:lnTo>
                    <a:pt x="602" y="565"/>
                  </a:lnTo>
                  <a:lnTo>
                    <a:pt x="508" y="772"/>
                  </a:lnTo>
                  <a:lnTo>
                    <a:pt x="38" y="2503"/>
                  </a:lnTo>
                  <a:lnTo>
                    <a:pt x="0" y="2710"/>
                  </a:lnTo>
                  <a:lnTo>
                    <a:pt x="0" y="2917"/>
                  </a:lnTo>
                  <a:lnTo>
                    <a:pt x="57" y="3124"/>
                  </a:lnTo>
                  <a:lnTo>
                    <a:pt x="132" y="3312"/>
                  </a:lnTo>
                  <a:lnTo>
                    <a:pt x="245" y="3463"/>
                  </a:lnTo>
                  <a:lnTo>
                    <a:pt x="395" y="3613"/>
                  </a:lnTo>
                  <a:lnTo>
                    <a:pt x="565" y="3726"/>
                  </a:lnTo>
                  <a:lnTo>
                    <a:pt x="772" y="3801"/>
                  </a:lnTo>
                  <a:lnTo>
                    <a:pt x="903" y="3820"/>
                  </a:lnTo>
                  <a:lnTo>
                    <a:pt x="1054" y="3839"/>
                  </a:lnTo>
                  <a:lnTo>
                    <a:pt x="1186" y="3820"/>
                  </a:lnTo>
                  <a:lnTo>
                    <a:pt x="1317" y="3801"/>
                  </a:lnTo>
                  <a:lnTo>
                    <a:pt x="1430" y="3764"/>
                  </a:lnTo>
                  <a:lnTo>
                    <a:pt x="1562" y="3688"/>
                  </a:lnTo>
                  <a:lnTo>
                    <a:pt x="1731" y="3575"/>
                  </a:lnTo>
                  <a:lnTo>
                    <a:pt x="1863" y="3425"/>
                  </a:lnTo>
                  <a:lnTo>
                    <a:pt x="1976" y="3256"/>
                  </a:lnTo>
                  <a:lnTo>
                    <a:pt x="2051" y="3067"/>
                  </a:lnTo>
                  <a:lnTo>
                    <a:pt x="2540" y="1318"/>
                  </a:lnTo>
                  <a:lnTo>
                    <a:pt x="2578" y="1111"/>
                  </a:lnTo>
                  <a:lnTo>
                    <a:pt x="2559" y="904"/>
                  </a:lnTo>
                  <a:lnTo>
                    <a:pt x="2522" y="715"/>
                  </a:lnTo>
                  <a:lnTo>
                    <a:pt x="2427" y="527"/>
                  </a:lnTo>
                  <a:lnTo>
                    <a:pt x="2315" y="377"/>
                  </a:lnTo>
                  <a:lnTo>
                    <a:pt x="2183" y="226"/>
                  </a:lnTo>
                  <a:lnTo>
                    <a:pt x="1995" y="113"/>
                  </a:lnTo>
                  <a:lnTo>
                    <a:pt x="1807" y="38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94" name="Google Shape;6494;p40"/>
            <p:cNvSpPr/>
            <p:nvPr/>
          </p:nvSpPr>
          <p:spPr>
            <a:xfrm>
              <a:off x="6106305" y="587991"/>
              <a:ext cx="64469" cy="99955"/>
            </a:xfrm>
            <a:custGeom>
              <a:avLst/>
              <a:gdLst/>
              <a:ahLst/>
              <a:cxnLst/>
              <a:rect l="l" t="t" r="r" b="b"/>
              <a:pathLst>
                <a:path w="1299" h="2014" extrusionOk="0">
                  <a:moveTo>
                    <a:pt x="734" y="1"/>
                  </a:moveTo>
                  <a:lnTo>
                    <a:pt x="640" y="19"/>
                  </a:lnTo>
                  <a:lnTo>
                    <a:pt x="546" y="57"/>
                  </a:lnTo>
                  <a:lnTo>
                    <a:pt x="471" y="113"/>
                  </a:lnTo>
                  <a:lnTo>
                    <a:pt x="396" y="189"/>
                  </a:lnTo>
                  <a:lnTo>
                    <a:pt x="339" y="264"/>
                  </a:lnTo>
                  <a:lnTo>
                    <a:pt x="302" y="358"/>
                  </a:lnTo>
                  <a:lnTo>
                    <a:pt x="283" y="452"/>
                  </a:lnTo>
                  <a:lnTo>
                    <a:pt x="38" y="1299"/>
                  </a:lnTo>
                  <a:lnTo>
                    <a:pt x="19" y="1374"/>
                  </a:lnTo>
                  <a:lnTo>
                    <a:pt x="1" y="1487"/>
                  </a:lnTo>
                  <a:lnTo>
                    <a:pt x="19" y="1581"/>
                  </a:lnTo>
                  <a:lnTo>
                    <a:pt x="38" y="1675"/>
                  </a:lnTo>
                  <a:lnTo>
                    <a:pt x="76" y="1769"/>
                  </a:lnTo>
                  <a:lnTo>
                    <a:pt x="132" y="1845"/>
                  </a:lnTo>
                  <a:lnTo>
                    <a:pt x="208" y="1920"/>
                  </a:lnTo>
                  <a:lnTo>
                    <a:pt x="283" y="1957"/>
                  </a:lnTo>
                  <a:lnTo>
                    <a:pt x="377" y="1995"/>
                  </a:lnTo>
                  <a:lnTo>
                    <a:pt x="471" y="2014"/>
                  </a:lnTo>
                  <a:lnTo>
                    <a:pt x="584" y="2014"/>
                  </a:lnTo>
                  <a:lnTo>
                    <a:pt x="678" y="1995"/>
                  </a:lnTo>
                  <a:lnTo>
                    <a:pt x="753" y="1957"/>
                  </a:lnTo>
                  <a:lnTo>
                    <a:pt x="847" y="1901"/>
                  </a:lnTo>
                  <a:lnTo>
                    <a:pt x="904" y="1826"/>
                  </a:lnTo>
                  <a:lnTo>
                    <a:pt x="960" y="1750"/>
                  </a:lnTo>
                  <a:lnTo>
                    <a:pt x="998" y="1656"/>
                  </a:lnTo>
                  <a:lnTo>
                    <a:pt x="1130" y="1167"/>
                  </a:lnTo>
                  <a:lnTo>
                    <a:pt x="1148" y="1130"/>
                  </a:lnTo>
                  <a:lnTo>
                    <a:pt x="1280" y="640"/>
                  </a:lnTo>
                  <a:lnTo>
                    <a:pt x="1299" y="527"/>
                  </a:lnTo>
                  <a:lnTo>
                    <a:pt x="1299" y="433"/>
                  </a:lnTo>
                  <a:lnTo>
                    <a:pt x="1261" y="339"/>
                  </a:lnTo>
                  <a:lnTo>
                    <a:pt x="1224" y="245"/>
                  </a:lnTo>
                  <a:lnTo>
                    <a:pt x="1167" y="170"/>
                  </a:lnTo>
                  <a:lnTo>
                    <a:pt x="1111" y="113"/>
                  </a:lnTo>
                  <a:lnTo>
                    <a:pt x="1017" y="57"/>
                  </a:lnTo>
                  <a:lnTo>
                    <a:pt x="923" y="19"/>
                  </a:lnTo>
                  <a:lnTo>
                    <a:pt x="82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95" name="Google Shape;6495;p40"/>
            <p:cNvSpPr/>
            <p:nvPr/>
          </p:nvSpPr>
          <p:spPr>
            <a:xfrm>
              <a:off x="6101640" y="582383"/>
              <a:ext cx="74743" cy="111171"/>
            </a:xfrm>
            <a:custGeom>
              <a:avLst/>
              <a:gdLst/>
              <a:ahLst/>
              <a:cxnLst/>
              <a:rect l="l" t="t" r="r" b="b"/>
              <a:pathLst>
                <a:path w="1506" h="2240" extrusionOk="0">
                  <a:moveTo>
                    <a:pt x="998" y="226"/>
                  </a:moveTo>
                  <a:lnTo>
                    <a:pt x="1073" y="264"/>
                  </a:lnTo>
                  <a:lnTo>
                    <a:pt x="1129" y="302"/>
                  </a:lnTo>
                  <a:lnTo>
                    <a:pt x="1186" y="358"/>
                  </a:lnTo>
                  <a:lnTo>
                    <a:pt x="1224" y="415"/>
                  </a:lnTo>
                  <a:lnTo>
                    <a:pt x="1261" y="490"/>
                  </a:lnTo>
                  <a:lnTo>
                    <a:pt x="1280" y="565"/>
                  </a:lnTo>
                  <a:lnTo>
                    <a:pt x="1280" y="640"/>
                  </a:lnTo>
                  <a:lnTo>
                    <a:pt x="1261" y="716"/>
                  </a:lnTo>
                  <a:lnTo>
                    <a:pt x="979" y="1732"/>
                  </a:lnTo>
                  <a:lnTo>
                    <a:pt x="960" y="1807"/>
                  </a:lnTo>
                  <a:lnTo>
                    <a:pt x="922" y="1863"/>
                  </a:lnTo>
                  <a:lnTo>
                    <a:pt x="866" y="1920"/>
                  </a:lnTo>
                  <a:lnTo>
                    <a:pt x="791" y="1976"/>
                  </a:lnTo>
                  <a:lnTo>
                    <a:pt x="734" y="1995"/>
                  </a:lnTo>
                  <a:lnTo>
                    <a:pt x="659" y="2014"/>
                  </a:lnTo>
                  <a:lnTo>
                    <a:pt x="509" y="2014"/>
                  </a:lnTo>
                  <a:lnTo>
                    <a:pt x="433" y="1976"/>
                  </a:lnTo>
                  <a:lnTo>
                    <a:pt x="358" y="1939"/>
                  </a:lnTo>
                  <a:lnTo>
                    <a:pt x="302" y="1882"/>
                  </a:lnTo>
                  <a:lnTo>
                    <a:pt x="264" y="1826"/>
                  </a:lnTo>
                  <a:lnTo>
                    <a:pt x="226" y="1751"/>
                  </a:lnTo>
                  <a:lnTo>
                    <a:pt x="207" y="1675"/>
                  </a:lnTo>
                  <a:lnTo>
                    <a:pt x="207" y="1600"/>
                  </a:lnTo>
                  <a:lnTo>
                    <a:pt x="226" y="1525"/>
                  </a:lnTo>
                  <a:lnTo>
                    <a:pt x="509" y="509"/>
                  </a:lnTo>
                  <a:lnTo>
                    <a:pt x="565" y="396"/>
                  </a:lnTo>
                  <a:lnTo>
                    <a:pt x="659" y="302"/>
                  </a:lnTo>
                  <a:lnTo>
                    <a:pt x="753" y="245"/>
                  </a:lnTo>
                  <a:lnTo>
                    <a:pt x="885" y="226"/>
                  </a:lnTo>
                  <a:close/>
                  <a:moveTo>
                    <a:pt x="810" y="1"/>
                  </a:moveTo>
                  <a:lnTo>
                    <a:pt x="697" y="38"/>
                  </a:lnTo>
                  <a:lnTo>
                    <a:pt x="584" y="76"/>
                  </a:lnTo>
                  <a:lnTo>
                    <a:pt x="490" y="151"/>
                  </a:lnTo>
                  <a:lnTo>
                    <a:pt x="396" y="226"/>
                  </a:lnTo>
                  <a:lnTo>
                    <a:pt x="339" y="339"/>
                  </a:lnTo>
                  <a:lnTo>
                    <a:pt x="302" y="452"/>
                  </a:lnTo>
                  <a:lnTo>
                    <a:pt x="19" y="1468"/>
                  </a:lnTo>
                  <a:lnTo>
                    <a:pt x="0" y="1581"/>
                  </a:lnTo>
                  <a:lnTo>
                    <a:pt x="0" y="1713"/>
                  </a:lnTo>
                  <a:lnTo>
                    <a:pt x="19" y="1826"/>
                  </a:lnTo>
                  <a:lnTo>
                    <a:pt x="76" y="1939"/>
                  </a:lnTo>
                  <a:lnTo>
                    <a:pt x="132" y="2033"/>
                  </a:lnTo>
                  <a:lnTo>
                    <a:pt x="226" y="2108"/>
                  </a:lnTo>
                  <a:lnTo>
                    <a:pt x="320" y="2183"/>
                  </a:lnTo>
                  <a:lnTo>
                    <a:pt x="433" y="2221"/>
                  </a:lnTo>
                  <a:lnTo>
                    <a:pt x="527" y="2240"/>
                  </a:lnTo>
                  <a:lnTo>
                    <a:pt x="603" y="2240"/>
                  </a:lnTo>
                  <a:lnTo>
                    <a:pt x="753" y="2221"/>
                  </a:lnTo>
                  <a:lnTo>
                    <a:pt x="904" y="2165"/>
                  </a:lnTo>
                  <a:lnTo>
                    <a:pt x="1017" y="2089"/>
                  </a:lnTo>
                  <a:lnTo>
                    <a:pt x="1092" y="2014"/>
                  </a:lnTo>
                  <a:lnTo>
                    <a:pt x="1148" y="1901"/>
                  </a:lnTo>
                  <a:lnTo>
                    <a:pt x="1205" y="1788"/>
                  </a:lnTo>
                  <a:lnTo>
                    <a:pt x="1487" y="772"/>
                  </a:lnTo>
                  <a:lnTo>
                    <a:pt x="1506" y="659"/>
                  </a:lnTo>
                  <a:lnTo>
                    <a:pt x="1506" y="546"/>
                  </a:lnTo>
                  <a:lnTo>
                    <a:pt x="1468" y="415"/>
                  </a:lnTo>
                  <a:lnTo>
                    <a:pt x="1430" y="321"/>
                  </a:lnTo>
                  <a:lnTo>
                    <a:pt x="1355" y="208"/>
                  </a:lnTo>
                  <a:lnTo>
                    <a:pt x="1261" y="132"/>
                  </a:lnTo>
                  <a:lnTo>
                    <a:pt x="1167" y="57"/>
                  </a:lnTo>
                  <a:lnTo>
                    <a:pt x="1054" y="20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96" name="Google Shape;6496;p40"/>
            <p:cNvSpPr/>
            <p:nvPr/>
          </p:nvSpPr>
          <p:spPr>
            <a:xfrm>
              <a:off x="6139010" y="610424"/>
              <a:ext cx="41094" cy="44866"/>
            </a:xfrm>
            <a:custGeom>
              <a:avLst/>
              <a:gdLst/>
              <a:ahLst/>
              <a:cxnLst/>
              <a:rect l="l" t="t" r="r" b="b"/>
              <a:pathLst>
                <a:path w="828" h="904" extrusionOk="0">
                  <a:moveTo>
                    <a:pt x="828" y="0"/>
                  </a:moveTo>
                  <a:lnTo>
                    <a:pt x="0" y="339"/>
                  </a:lnTo>
                  <a:lnTo>
                    <a:pt x="621" y="903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97" name="Google Shape;6497;p40"/>
            <p:cNvSpPr/>
            <p:nvPr/>
          </p:nvSpPr>
          <p:spPr>
            <a:xfrm>
              <a:off x="6013846" y="580547"/>
              <a:ext cx="42086" cy="45808"/>
            </a:xfrm>
            <a:custGeom>
              <a:avLst/>
              <a:gdLst/>
              <a:ahLst/>
              <a:cxnLst/>
              <a:rect l="l" t="t" r="r" b="b"/>
              <a:pathLst>
                <a:path w="848" h="923" extrusionOk="0">
                  <a:moveTo>
                    <a:pt x="848" y="0"/>
                  </a:moveTo>
                  <a:lnTo>
                    <a:pt x="1" y="339"/>
                  </a:lnTo>
                  <a:lnTo>
                    <a:pt x="641" y="922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98" name="Google Shape;6498;p40"/>
            <p:cNvSpPr/>
            <p:nvPr/>
          </p:nvSpPr>
          <p:spPr>
            <a:xfrm>
              <a:off x="6034392" y="702833"/>
              <a:ext cx="32756" cy="18760"/>
            </a:xfrm>
            <a:custGeom>
              <a:avLst/>
              <a:gdLst/>
              <a:ahLst/>
              <a:cxnLst/>
              <a:rect l="l" t="t" r="r" b="b"/>
              <a:pathLst>
                <a:path w="660" h="378" extrusionOk="0">
                  <a:moveTo>
                    <a:pt x="245" y="1"/>
                  </a:moveTo>
                  <a:lnTo>
                    <a:pt x="132" y="20"/>
                  </a:lnTo>
                  <a:lnTo>
                    <a:pt x="57" y="39"/>
                  </a:lnTo>
                  <a:lnTo>
                    <a:pt x="20" y="76"/>
                  </a:lnTo>
                  <a:lnTo>
                    <a:pt x="1" y="114"/>
                  </a:lnTo>
                  <a:lnTo>
                    <a:pt x="1" y="133"/>
                  </a:lnTo>
                  <a:lnTo>
                    <a:pt x="20" y="170"/>
                  </a:lnTo>
                  <a:lnTo>
                    <a:pt x="76" y="246"/>
                  </a:lnTo>
                  <a:lnTo>
                    <a:pt x="170" y="321"/>
                  </a:lnTo>
                  <a:lnTo>
                    <a:pt x="283" y="358"/>
                  </a:lnTo>
                  <a:lnTo>
                    <a:pt x="415" y="377"/>
                  </a:lnTo>
                  <a:lnTo>
                    <a:pt x="528" y="377"/>
                  </a:lnTo>
                  <a:lnTo>
                    <a:pt x="603" y="340"/>
                  </a:lnTo>
                  <a:lnTo>
                    <a:pt x="641" y="321"/>
                  </a:lnTo>
                  <a:lnTo>
                    <a:pt x="659" y="283"/>
                  </a:lnTo>
                  <a:lnTo>
                    <a:pt x="659" y="246"/>
                  </a:lnTo>
                  <a:lnTo>
                    <a:pt x="641" y="208"/>
                  </a:lnTo>
                  <a:lnTo>
                    <a:pt x="584" y="133"/>
                  </a:lnTo>
                  <a:lnTo>
                    <a:pt x="490" y="76"/>
                  </a:lnTo>
                  <a:lnTo>
                    <a:pt x="377" y="20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499" name="Google Shape;6499;p40"/>
            <p:cNvSpPr/>
            <p:nvPr/>
          </p:nvSpPr>
          <p:spPr>
            <a:xfrm>
              <a:off x="6028784" y="697275"/>
              <a:ext cx="43972" cy="29927"/>
            </a:xfrm>
            <a:custGeom>
              <a:avLst/>
              <a:gdLst/>
              <a:ahLst/>
              <a:cxnLst/>
              <a:rect l="l" t="t" r="r" b="b"/>
              <a:pathLst>
                <a:path w="886" h="603" extrusionOk="0">
                  <a:moveTo>
                    <a:pt x="340" y="226"/>
                  </a:moveTo>
                  <a:lnTo>
                    <a:pt x="452" y="245"/>
                  </a:lnTo>
                  <a:lnTo>
                    <a:pt x="547" y="282"/>
                  </a:lnTo>
                  <a:lnTo>
                    <a:pt x="603" y="301"/>
                  </a:lnTo>
                  <a:lnTo>
                    <a:pt x="659" y="358"/>
                  </a:lnTo>
                  <a:lnTo>
                    <a:pt x="584" y="376"/>
                  </a:lnTo>
                  <a:lnTo>
                    <a:pt x="434" y="376"/>
                  </a:lnTo>
                  <a:lnTo>
                    <a:pt x="340" y="339"/>
                  </a:lnTo>
                  <a:lnTo>
                    <a:pt x="283" y="301"/>
                  </a:lnTo>
                  <a:lnTo>
                    <a:pt x="227" y="245"/>
                  </a:lnTo>
                  <a:lnTo>
                    <a:pt x="264" y="245"/>
                  </a:lnTo>
                  <a:lnTo>
                    <a:pt x="340" y="226"/>
                  </a:lnTo>
                  <a:close/>
                  <a:moveTo>
                    <a:pt x="358" y="0"/>
                  </a:moveTo>
                  <a:lnTo>
                    <a:pt x="227" y="19"/>
                  </a:lnTo>
                  <a:lnTo>
                    <a:pt x="151" y="38"/>
                  </a:lnTo>
                  <a:lnTo>
                    <a:pt x="76" y="75"/>
                  </a:lnTo>
                  <a:lnTo>
                    <a:pt x="39" y="132"/>
                  </a:lnTo>
                  <a:lnTo>
                    <a:pt x="20" y="188"/>
                  </a:lnTo>
                  <a:lnTo>
                    <a:pt x="1" y="245"/>
                  </a:lnTo>
                  <a:lnTo>
                    <a:pt x="20" y="320"/>
                  </a:lnTo>
                  <a:lnTo>
                    <a:pt x="57" y="376"/>
                  </a:lnTo>
                  <a:lnTo>
                    <a:pt x="114" y="452"/>
                  </a:lnTo>
                  <a:lnTo>
                    <a:pt x="227" y="527"/>
                  </a:lnTo>
                  <a:lnTo>
                    <a:pt x="358" y="583"/>
                  </a:lnTo>
                  <a:lnTo>
                    <a:pt x="471" y="602"/>
                  </a:lnTo>
                  <a:lnTo>
                    <a:pt x="659" y="602"/>
                  </a:lnTo>
                  <a:lnTo>
                    <a:pt x="735" y="565"/>
                  </a:lnTo>
                  <a:lnTo>
                    <a:pt x="810" y="527"/>
                  </a:lnTo>
                  <a:lnTo>
                    <a:pt x="848" y="489"/>
                  </a:lnTo>
                  <a:lnTo>
                    <a:pt x="866" y="433"/>
                  </a:lnTo>
                  <a:lnTo>
                    <a:pt x="885" y="376"/>
                  </a:lnTo>
                  <a:lnTo>
                    <a:pt x="866" y="301"/>
                  </a:lnTo>
                  <a:lnTo>
                    <a:pt x="848" y="245"/>
                  </a:lnTo>
                  <a:lnTo>
                    <a:pt x="810" y="188"/>
                  </a:lnTo>
                  <a:lnTo>
                    <a:pt x="754" y="151"/>
                  </a:lnTo>
                  <a:lnTo>
                    <a:pt x="678" y="94"/>
                  </a:lnTo>
                  <a:lnTo>
                    <a:pt x="603" y="56"/>
                  </a:lnTo>
                  <a:lnTo>
                    <a:pt x="528" y="38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00" name="Google Shape;6500;p40"/>
            <p:cNvSpPr/>
            <p:nvPr/>
          </p:nvSpPr>
          <p:spPr>
            <a:xfrm>
              <a:off x="5828978" y="636578"/>
              <a:ext cx="118616" cy="72857"/>
            </a:xfrm>
            <a:custGeom>
              <a:avLst/>
              <a:gdLst/>
              <a:ahLst/>
              <a:cxnLst/>
              <a:rect l="l" t="t" r="r" b="b"/>
              <a:pathLst>
                <a:path w="2390" h="1468" extrusionOk="0">
                  <a:moveTo>
                    <a:pt x="678" y="0"/>
                  </a:moveTo>
                  <a:lnTo>
                    <a:pt x="490" y="38"/>
                  </a:lnTo>
                  <a:lnTo>
                    <a:pt x="301" y="94"/>
                  </a:lnTo>
                  <a:lnTo>
                    <a:pt x="170" y="169"/>
                  </a:lnTo>
                  <a:lnTo>
                    <a:pt x="76" y="282"/>
                  </a:lnTo>
                  <a:lnTo>
                    <a:pt x="38" y="339"/>
                  </a:lnTo>
                  <a:lnTo>
                    <a:pt x="0" y="395"/>
                  </a:lnTo>
                  <a:lnTo>
                    <a:pt x="0" y="470"/>
                  </a:lnTo>
                  <a:lnTo>
                    <a:pt x="0" y="546"/>
                  </a:lnTo>
                  <a:lnTo>
                    <a:pt x="19" y="677"/>
                  </a:lnTo>
                  <a:lnTo>
                    <a:pt x="113" y="828"/>
                  </a:lnTo>
                  <a:lnTo>
                    <a:pt x="226" y="960"/>
                  </a:lnTo>
                  <a:lnTo>
                    <a:pt x="377" y="1091"/>
                  </a:lnTo>
                  <a:lnTo>
                    <a:pt x="565" y="1204"/>
                  </a:lnTo>
                  <a:lnTo>
                    <a:pt x="772" y="1298"/>
                  </a:lnTo>
                  <a:lnTo>
                    <a:pt x="998" y="1392"/>
                  </a:lnTo>
                  <a:lnTo>
                    <a:pt x="1242" y="1430"/>
                  </a:lnTo>
                  <a:lnTo>
                    <a:pt x="1487" y="1468"/>
                  </a:lnTo>
                  <a:lnTo>
                    <a:pt x="1694" y="1449"/>
                  </a:lnTo>
                  <a:lnTo>
                    <a:pt x="1901" y="1430"/>
                  </a:lnTo>
                  <a:lnTo>
                    <a:pt x="2070" y="1374"/>
                  </a:lnTo>
                  <a:lnTo>
                    <a:pt x="2202" y="1279"/>
                  </a:lnTo>
                  <a:lnTo>
                    <a:pt x="2315" y="1185"/>
                  </a:lnTo>
                  <a:lnTo>
                    <a:pt x="2352" y="1110"/>
                  </a:lnTo>
                  <a:lnTo>
                    <a:pt x="2371" y="1054"/>
                  </a:lnTo>
                  <a:lnTo>
                    <a:pt x="2390" y="978"/>
                  </a:lnTo>
                  <a:lnTo>
                    <a:pt x="2390" y="922"/>
                  </a:lnTo>
                  <a:lnTo>
                    <a:pt x="2352" y="771"/>
                  </a:lnTo>
                  <a:lnTo>
                    <a:pt x="2277" y="621"/>
                  </a:lnTo>
                  <a:lnTo>
                    <a:pt x="2145" y="489"/>
                  </a:lnTo>
                  <a:lnTo>
                    <a:pt x="1995" y="358"/>
                  </a:lnTo>
                  <a:lnTo>
                    <a:pt x="1807" y="245"/>
                  </a:lnTo>
                  <a:lnTo>
                    <a:pt x="1600" y="151"/>
                  </a:lnTo>
                  <a:lnTo>
                    <a:pt x="1374" y="75"/>
                  </a:lnTo>
                  <a:lnTo>
                    <a:pt x="1129" y="19"/>
                  </a:lnTo>
                  <a:lnTo>
                    <a:pt x="9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01" name="Google Shape;6501;p40"/>
            <p:cNvSpPr/>
            <p:nvPr/>
          </p:nvSpPr>
          <p:spPr>
            <a:xfrm>
              <a:off x="5823370" y="630970"/>
              <a:ext cx="128889" cy="84073"/>
            </a:xfrm>
            <a:custGeom>
              <a:avLst/>
              <a:gdLst/>
              <a:ahLst/>
              <a:cxnLst/>
              <a:rect l="l" t="t" r="r" b="b"/>
              <a:pathLst>
                <a:path w="2597" h="1694" extrusionOk="0">
                  <a:moveTo>
                    <a:pt x="941" y="207"/>
                  </a:moveTo>
                  <a:lnTo>
                    <a:pt x="1186" y="226"/>
                  </a:lnTo>
                  <a:lnTo>
                    <a:pt x="1449" y="282"/>
                  </a:lnTo>
                  <a:lnTo>
                    <a:pt x="1675" y="358"/>
                  </a:lnTo>
                  <a:lnTo>
                    <a:pt x="1863" y="452"/>
                  </a:lnTo>
                  <a:lnTo>
                    <a:pt x="2033" y="565"/>
                  </a:lnTo>
                  <a:lnTo>
                    <a:pt x="2183" y="677"/>
                  </a:lnTo>
                  <a:lnTo>
                    <a:pt x="2296" y="809"/>
                  </a:lnTo>
                  <a:lnTo>
                    <a:pt x="2352" y="922"/>
                  </a:lnTo>
                  <a:lnTo>
                    <a:pt x="2390" y="1035"/>
                  </a:lnTo>
                  <a:lnTo>
                    <a:pt x="2371" y="1129"/>
                  </a:lnTo>
                  <a:lnTo>
                    <a:pt x="2334" y="1223"/>
                  </a:lnTo>
                  <a:lnTo>
                    <a:pt x="2240" y="1317"/>
                  </a:lnTo>
                  <a:lnTo>
                    <a:pt x="2127" y="1374"/>
                  </a:lnTo>
                  <a:lnTo>
                    <a:pt x="1976" y="1430"/>
                  </a:lnTo>
                  <a:lnTo>
                    <a:pt x="1788" y="1449"/>
                  </a:lnTo>
                  <a:lnTo>
                    <a:pt x="1581" y="1468"/>
                  </a:lnTo>
                  <a:lnTo>
                    <a:pt x="1374" y="1430"/>
                  </a:lnTo>
                  <a:lnTo>
                    <a:pt x="1148" y="1392"/>
                  </a:lnTo>
                  <a:lnTo>
                    <a:pt x="941" y="1317"/>
                  </a:lnTo>
                  <a:lnTo>
                    <a:pt x="753" y="1223"/>
                  </a:lnTo>
                  <a:lnTo>
                    <a:pt x="584" y="1129"/>
                  </a:lnTo>
                  <a:lnTo>
                    <a:pt x="433" y="1016"/>
                  </a:lnTo>
                  <a:lnTo>
                    <a:pt x="320" y="903"/>
                  </a:lnTo>
                  <a:lnTo>
                    <a:pt x="245" y="772"/>
                  </a:lnTo>
                  <a:lnTo>
                    <a:pt x="226" y="659"/>
                  </a:lnTo>
                  <a:lnTo>
                    <a:pt x="207" y="602"/>
                  </a:lnTo>
                  <a:lnTo>
                    <a:pt x="226" y="546"/>
                  </a:lnTo>
                  <a:lnTo>
                    <a:pt x="264" y="471"/>
                  </a:lnTo>
                  <a:lnTo>
                    <a:pt x="302" y="395"/>
                  </a:lnTo>
                  <a:lnTo>
                    <a:pt x="377" y="339"/>
                  </a:lnTo>
                  <a:lnTo>
                    <a:pt x="471" y="301"/>
                  </a:lnTo>
                  <a:lnTo>
                    <a:pt x="565" y="264"/>
                  </a:lnTo>
                  <a:lnTo>
                    <a:pt x="678" y="245"/>
                  </a:lnTo>
                  <a:lnTo>
                    <a:pt x="810" y="226"/>
                  </a:lnTo>
                  <a:lnTo>
                    <a:pt x="941" y="207"/>
                  </a:lnTo>
                  <a:close/>
                  <a:moveTo>
                    <a:pt x="753" y="0"/>
                  </a:moveTo>
                  <a:lnTo>
                    <a:pt x="527" y="38"/>
                  </a:lnTo>
                  <a:lnTo>
                    <a:pt x="358" y="113"/>
                  </a:lnTo>
                  <a:lnTo>
                    <a:pt x="189" y="207"/>
                  </a:lnTo>
                  <a:lnTo>
                    <a:pt x="132" y="264"/>
                  </a:lnTo>
                  <a:lnTo>
                    <a:pt x="76" y="339"/>
                  </a:lnTo>
                  <a:lnTo>
                    <a:pt x="38" y="414"/>
                  </a:lnTo>
                  <a:lnTo>
                    <a:pt x="19" y="489"/>
                  </a:lnTo>
                  <a:lnTo>
                    <a:pt x="0" y="565"/>
                  </a:lnTo>
                  <a:lnTo>
                    <a:pt x="0" y="640"/>
                  </a:lnTo>
                  <a:lnTo>
                    <a:pt x="0" y="734"/>
                  </a:lnTo>
                  <a:lnTo>
                    <a:pt x="38" y="809"/>
                  </a:lnTo>
                  <a:lnTo>
                    <a:pt x="113" y="979"/>
                  </a:lnTo>
                  <a:lnTo>
                    <a:pt x="226" y="1129"/>
                  </a:lnTo>
                  <a:lnTo>
                    <a:pt x="396" y="1280"/>
                  </a:lnTo>
                  <a:lnTo>
                    <a:pt x="603" y="1411"/>
                  </a:lnTo>
                  <a:lnTo>
                    <a:pt x="828" y="1524"/>
                  </a:lnTo>
                  <a:lnTo>
                    <a:pt x="1092" y="1599"/>
                  </a:lnTo>
                  <a:lnTo>
                    <a:pt x="1374" y="1656"/>
                  </a:lnTo>
                  <a:lnTo>
                    <a:pt x="1656" y="1694"/>
                  </a:lnTo>
                  <a:lnTo>
                    <a:pt x="1844" y="1675"/>
                  </a:lnTo>
                  <a:lnTo>
                    <a:pt x="2033" y="1637"/>
                  </a:lnTo>
                  <a:lnTo>
                    <a:pt x="2240" y="1581"/>
                  </a:lnTo>
                  <a:lnTo>
                    <a:pt x="2315" y="1524"/>
                  </a:lnTo>
                  <a:lnTo>
                    <a:pt x="2409" y="1468"/>
                  </a:lnTo>
                  <a:lnTo>
                    <a:pt x="2465" y="1411"/>
                  </a:lnTo>
                  <a:lnTo>
                    <a:pt x="2522" y="1355"/>
                  </a:lnTo>
                  <a:lnTo>
                    <a:pt x="2559" y="1280"/>
                  </a:lnTo>
                  <a:lnTo>
                    <a:pt x="2597" y="1204"/>
                  </a:lnTo>
                  <a:lnTo>
                    <a:pt x="2597" y="1110"/>
                  </a:lnTo>
                  <a:lnTo>
                    <a:pt x="2597" y="1035"/>
                  </a:lnTo>
                  <a:lnTo>
                    <a:pt x="2597" y="941"/>
                  </a:lnTo>
                  <a:lnTo>
                    <a:pt x="2578" y="866"/>
                  </a:lnTo>
                  <a:lnTo>
                    <a:pt x="2541" y="772"/>
                  </a:lnTo>
                  <a:lnTo>
                    <a:pt x="2484" y="696"/>
                  </a:lnTo>
                  <a:lnTo>
                    <a:pt x="2334" y="527"/>
                  </a:lnTo>
                  <a:lnTo>
                    <a:pt x="2183" y="376"/>
                  </a:lnTo>
                  <a:lnTo>
                    <a:pt x="1976" y="264"/>
                  </a:lnTo>
                  <a:lnTo>
                    <a:pt x="1750" y="151"/>
                  </a:lnTo>
                  <a:lnTo>
                    <a:pt x="1506" y="75"/>
                  </a:lnTo>
                  <a:lnTo>
                    <a:pt x="1242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02" name="Google Shape;6502;p40"/>
            <p:cNvSpPr/>
            <p:nvPr/>
          </p:nvSpPr>
          <p:spPr>
            <a:xfrm>
              <a:off x="5857911" y="643080"/>
              <a:ext cx="30870" cy="19653"/>
            </a:xfrm>
            <a:custGeom>
              <a:avLst/>
              <a:gdLst/>
              <a:ahLst/>
              <a:cxnLst/>
              <a:rect l="l" t="t" r="r" b="b"/>
              <a:pathLst>
                <a:path w="622" h="396" extrusionOk="0">
                  <a:moveTo>
                    <a:pt x="245" y="1"/>
                  </a:moveTo>
                  <a:lnTo>
                    <a:pt x="132" y="20"/>
                  </a:lnTo>
                  <a:lnTo>
                    <a:pt x="57" y="57"/>
                  </a:lnTo>
                  <a:lnTo>
                    <a:pt x="19" y="76"/>
                  </a:lnTo>
                  <a:lnTo>
                    <a:pt x="1" y="114"/>
                  </a:lnTo>
                  <a:lnTo>
                    <a:pt x="1" y="151"/>
                  </a:lnTo>
                  <a:lnTo>
                    <a:pt x="19" y="189"/>
                  </a:lnTo>
                  <a:lnTo>
                    <a:pt x="57" y="264"/>
                  </a:lnTo>
                  <a:lnTo>
                    <a:pt x="151" y="321"/>
                  </a:lnTo>
                  <a:lnTo>
                    <a:pt x="264" y="377"/>
                  </a:lnTo>
                  <a:lnTo>
                    <a:pt x="396" y="396"/>
                  </a:lnTo>
                  <a:lnTo>
                    <a:pt x="509" y="377"/>
                  </a:lnTo>
                  <a:lnTo>
                    <a:pt x="584" y="339"/>
                  </a:lnTo>
                  <a:lnTo>
                    <a:pt x="603" y="321"/>
                  </a:lnTo>
                  <a:lnTo>
                    <a:pt x="622" y="283"/>
                  </a:lnTo>
                  <a:lnTo>
                    <a:pt x="622" y="245"/>
                  </a:lnTo>
                  <a:lnTo>
                    <a:pt x="622" y="208"/>
                  </a:lnTo>
                  <a:lnTo>
                    <a:pt x="565" y="132"/>
                  </a:lnTo>
                  <a:lnTo>
                    <a:pt x="471" y="76"/>
                  </a:lnTo>
                  <a:lnTo>
                    <a:pt x="358" y="20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03" name="Google Shape;6503;p40"/>
            <p:cNvSpPr/>
            <p:nvPr/>
          </p:nvSpPr>
          <p:spPr>
            <a:xfrm>
              <a:off x="6201543" y="774746"/>
              <a:ext cx="30870" cy="18760"/>
            </a:xfrm>
            <a:custGeom>
              <a:avLst/>
              <a:gdLst/>
              <a:ahLst/>
              <a:cxnLst/>
              <a:rect l="l" t="t" r="r" b="b"/>
              <a:pathLst>
                <a:path w="622" h="378" extrusionOk="0">
                  <a:moveTo>
                    <a:pt x="114" y="1"/>
                  </a:moveTo>
                  <a:lnTo>
                    <a:pt x="38" y="38"/>
                  </a:lnTo>
                  <a:lnTo>
                    <a:pt x="20" y="76"/>
                  </a:lnTo>
                  <a:lnTo>
                    <a:pt x="1" y="114"/>
                  </a:lnTo>
                  <a:lnTo>
                    <a:pt x="1" y="151"/>
                  </a:lnTo>
                  <a:lnTo>
                    <a:pt x="1" y="189"/>
                  </a:lnTo>
                  <a:lnTo>
                    <a:pt x="57" y="245"/>
                  </a:lnTo>
                  <a:lnTo>
                    <a:pt x="151" y="321"/>
                  </a:lnTo>
                  <a:lnTo>
                    <a:pt x="264" y="358"/>
                  </a:lnTo>
                  <a:lnTo>
                    <a:pt x="377" y="377"/>
                  </a:lnTo>
                  <a:lnTo>
                    <a:pt x="490" y="377"/>
                  </a:lnTo>
                  <a:lnTo>
                    <a:pt x="565" y="339"/>
                  </a:lnTo>
                  <a:lnTo>
                    <a:pt x="603" y="302"/>
                  </a:lnTo>
                  <a:lnTo>
                    <a:pt x="622" y="283"/>
                  </a:lnTo>
                  <a:lnTo>
                    <a:pt x="622" y="245"/>
                  </a:lnTo>
                  <a:lnTo>
                    <a:pt x="603" y="208"/>
                  </a:lnTo>
                  <a:lnTo>
                    <a:pt x="565" y="132"/>
                  </a:lnTo>
                  <a:lnTo>
                    <a:pt x="471" y="57"/>
                  </a:lnTo>
                  <a:lnTo>
                    <a:pt x="358" y="20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04" name="Google Shape;6504;p40"/>
            <p:cNvSpPr/>
            <p:nvPr/>
          </p:nvSpPr>
          <p:spPr>
            <a:xfrm>
              <a:off x="6153949" y="726208"/>
              <a:ext cx="118616" cy="72857"/>
            </a:xfrm>
            <a:custGeom>
              <a:avLst/>
              <a:gdLst/>
              <a:ahLst/>
              <a:cxnLst/>
              <a:rect l="l" t="t" r="r" b="b"/>
              <a:pathLst>
                <a:path w="2390" h="1468" extrusionOk="0">
                  <a:moveTo>
                    <a:pt x="696" y="0"/>
                  </a:moveTo>
                  <a:lnTo>
                    <a:pt x="489" y="38"/>
                  </a:lnTo>
                  <a:lnTo>
                    <a:pt x="320" y="94"/>
                  </a:lnTo>
                  <a:lnTo>
                    <a:pt x="188" y="170"/>
                  </a:lnTo>
                  <a:lnTo>
                    <a:pt x="75" y="283"/>
                  </a:lnTo>
                  <a:lnTo>
                    <a:pt x="38" y="339"/>
                  </a:lnTo>
                  <a:lnTo>
                    <a:pt x="19" y="414"/>
                  </a:lnTo>
                  <a:lnTo>
                    <a:pt x="0" y="471"/>
                  </a:lnTo>
                  <a:lnTo>
                    <a:pt x="0" y="546"/>
                  </a:lnTo>
                  <a:lnTo>
                    <a:pt x="38" y="697"/>
                  </a:lnTo>
                  <a:lnTo>
                    <a:pt x="113" y="828"/>
                  </a:lnTo>
                  <a:lnTo>
                    <a:pt x="245" y="979"/>
                  </a:lnTo>
                  <a:lnTo>
                    <a:pt x="395" y="1092"/>
                  </a:lnTo>
                  <a:lnTo>
                    <a:pt x="583" y="1223"/>
                  </a:lnTo>
                  <a:lnTo>
                    <a:pt x="790" y="1317"/>
                  </a:lnTo>
                  <a:lnTo>
                    <a:pt x="1016" y="1393"/>
                  </a:lnTo>
                  <a:lnTo>
                    <a:pt x="1261" y="1449"/>
                  </a:lnTo>
                  <a:lnTo>
                    <a:pt x="1487" y="1468"/>
                  </a:lnTo>
                  <a:lnTo>
                    <a:pt x="1712" y="1468"/>
                  </a:lnTo>
                  <a:lnTo>
                    <a:pt x="1901" y="1430"/>
                  </a:lnTo>
                  <a:lnTo>
                    <a:pt x="2089" y="1374"/>
                  </a:lnTo>
                  <a:lnTo>
                    <a:pt x="2220" y="1299"/>
                  </a:lnTo>
                  <a:lnTo>
                    <a:pt x="2314" y="1186"/>
                  </a:lnTo>
                  <a:lnTo>
                    <a:pt x="2352" y="1129"/>
                  </a:lnTo>
                  <a:lnTo>
                    <a:pt x="2390" y="1054"/>
                  </a:lnTo>
                  <a:lnTo>
                    <a:pt x="2390" y="998"/>
                  </a:lnTo>
                  <a:lnTo>
                    <a:pt x="2390" y="922"/>
                  </a:lnTo>
                  <a:lnTo>
                    <a:pt x="2352" y="772"/>
                  </a:lnTo>
                  <a:lnTo>
                    <a:pt x="2277" y="640"/>
                  </a:lnTo>
                  <a:lnTo>
                    <a:pt x="2164" y="508"/>
                  </a:lnTo>
                  <a:lnTo>
                    <a:pt x="2013" y="377"/>
                  </a:lnTo>
                  <a:lnTo>
                    <a:pt x="1825" y="264"/>
                  </a:lnTo>
                  <a:lnTo>
                    <a:pt x="1618" y="151"/>
                  </a:lnTo>
                  <a:lnTo>
                    <a:pt x="1393" y="76"/>
                  </a:lnTo>
                  <a:lnTo>
                    <a:pt x="1148" y="19"/>
                  </a:lnTo>
                  <a:lnTo>
                    <a:pt x="9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05" name="Google Shape;6505;p40"/>
            <p:cNvSpPr/>
            <p:nvPr/>
          </p:nvSpPr>
          <p:spPr>
            <a:xfrm>
              <a:off x="6149283" y="720600"/>
              <a:ext cx="128889" cy="84073"/>
            </a:xfrm>
            <a:custGeom>
              <a:avLst/>
              <a:gdLst/>
              <a:ahLst/>
              <a:cxnLst/>
              <a:rect l="l" t="t" r="r" b="b"/>
              <a:pathLst>
                <a:path w="2597" h="1694" extrusionOk="0">
                  <a:moveTo>
                    <a:pt x="941" y="226"/>
                  </a:moveTo>
                  <a:lnTo>
                    <a:pt x="1185" y="245"/>
                  </a:lnTo>
                  <a:lnTo>
                    <a:pt x="1449" y="301"/>
                  </a:lnTo>
                  <a:lnTo>
                    <a:pt x="1656" y="377"/>
                  </a:lnTo>
                  <a:lnTo>
                    <a:pt x="1863" y="471"/>
                  </a:lnTo>
                  <a:lnTo>
                    <a:pt x="2032" y="565"/>
                  </a:lnTo>
                  <a:lnTo>
                    <a:pt x="2183" y="697"/>
                  </a:lnTo>
                  <a:lnTo>
                    <a:pt x="2277" y="810"/>
                  </a:lnTo>
                  <a:lnTo>
                    <a:pt x="2352" y="922"/>
                  </a:lnTo>
                  <a:lnTo>
                    <a:pt x="2371" y="1035"/>
                  </a:lnTo>
                  <a:lnTo>
                    <a:pt x="2371" y="1148"/>
                  </a:lnTo>
                  <a:lnTo>
                    <a:pt x="2314" y="1242"/>
                  </a:lnTo>
                  <a:lnTo>
                    <a:pt x="2239" y="1318"/>
                  </a:lnTo>
                  <a:lnTo>
                    <a:pt x="2126" y="1393"/>
                  </a:lnTo>
                  <a:lnTo>
                    <a:pt x="1976" y="1430"/>
                  </a:lnTo>
                  <a:lnTo>
                    <a:pt x="1788" y="1468"/>
                  </a:lnTo>
                  <a:lnTo>
                    <a:pt x="1581" y="1468"/>
                  </a:lnTo>
                  <a:lnTo>
                    <a:pt x="1374" y="1449"/>
                  </a:lnTo>
                  <a:lnTo>
                    <a:pt x="1148" y="1393"/>
                  </a:lnTo>
                  <a:lnTo>
                    <a:pt x="941" y="1336"/>
                  </a:lnTo>
                  <a:lnTo>
                    <a:pt x="734" y="1242"/>
                  </a:lnTo>
                  <a:lnTo>
                    <a:pt x="583" y="1148"/>
                  </a:lnTo>
                  <a:lnTo>
                    <a:pt x="433" y="1035"/>
                  </a:lnTo>
                  <a:lnTo>
                    <a:pt x="320" y="904"/>
                  </a:lnTo>
                  <a:lnTo>
                    <a:pt x="245" y="791"/>
                  </a:lnTo>
                  <a:lnTo>
                    <a:pt x="207" y="659"/>
                  </a:lnTo>
                  <a:lnTo>
                    <a:pt x="207" y="603"/>
                  </a:lnTo>
                  <a:lnTo>
                    <a:pt x="226" y="546"/>
                  </a:lnTo>
                  <a:lnTo>
                    <a:pt x="264" y="471"/>
                  </a:lnTo>
                  <a:lnTo>
                    <a:pt x="301" y="414"/>
                  </a:lnTo>
                  <a:lnTo>
                    <a:pt x="376" y="358"/>
                  </a:lnTo>
                  <a:lnTo>
                    <a:pt x="470" y="301"/>
                  </a:lnTo>
                  <a:lnTo>
                    <a:pt x="565" y="283"/>
                  </a:lnTo>
                  <a:lnTo>
                    <a:pt x="677" y="245"/>
                  </a:lnTo>
                  <a:lnTo>
                    <a:pt x="809" y="226"/>
                  </a:lnTo>
                  <a:close/>
                  <a:moveTo>
                    <a:pt x="978" y="0"/>
                  </a:moveTo>
                  <a:lnTo>
                    <a:pt x="753" y="19"/>
                  </a:lnTo>
                  <a:lnTo>
                    <a:pt x="527" y="57"/>
                  </a:lnTo>
                  <a:lnTo>
                    <a:pt x="339" y="113"/>
                  </a:lnTo>
                  <a:lnTo>
                    <a:pt x="188" y="226"/>
                  </a:lnTo>
                  <a:lnTo>
                    <a:pt x="132" y="283"/>
                  </a:lnTo>
                  <a:lnTo>
                    <a:pt x="75" y="339"/>
                  </a:lnTo>
                  <a:lnTo>
                    <a:pt x="38" y="414"/>
                  </a:lnTo>
                  <a:lnTo>
                    <a:pt x="0" y="490"/>
                  </a:lnTo>
                  <a:lnTo>
                    <a:pt x="0" y="565"/>
                  </a:lnTo>
                  <a:lnTo>
                    <a:pt x="0" y="659"/>
                  </a:lnTo>
                  <a:lnTo>
                    <a:pt x="0" y="734"/>
                  </a:lnTo>
                  <a:lnTo>
                    <a:pt x="19" y="828"/>
                  </a:lnTo>
                  <a:lnTo>
                    <a:pt x="113" y="979"/>
                  </a:lnTo>
                  <a:lnTo>
                    <a:pt x="226" y="1148"/>
                  </a:lnTo>
                  <a:lnTo>
                    <a:pt x="395" y="1280"/>
                  </a:lnTo>
                  <a:lnTo>
                    <a:pt x="602" y="1412"/>
                  </a:lnTo>
                  <a:lnTo>
                    <a:pt x="828" y="1524"/>
                  </a:lnTo>
                  <a:lnTo>
                    <a:pt x="1091" y="1619"/>
                  </a:lnTo>
                  <a:lnTo>
                    <a:pt x="1374" y="1675"/>
                  </a:lnTo>
                  <a:lnTo>
                    <a:pt x="1656" y="1694"/>
                  </a:lnTo>
                  <a:lnTo>
                    <a:pt x="1844" y="1694"/>
                  </a:lnTo>
                  <a:lnTo>
                    <a:pt x="2032" y="1656"/>
                  </a:lnTo>
                  <a:lnTo>
                    <a:pt x="2239" y="1581"/>
                  </a:lnTo>
                  <a:lnTo>
                    <a:pt x="2314" y="1543"/>
                  </a:lnTo>
                  <a:lnTo>
                    <a:pt x="2390" y="1487"/>
                  </a:lnTo>
                  <a:lnTo>
                    <a:pt x="2465" y="1430"/>
                  </a:lnTo>
                  <a:lnTo>
                    <a:pt x="2521" y="1355"/>
                  </a:lnTo>
                  <a:lnTo>
                    <a:pt x="2559" y="1280"/>
                  </a:lnTo>
                  <a:lnTo>
                    <a:pt x="2578" y="1205"/>
                  </a:lnTo>
                  <a:lnTo>
                    <a:pt x="2597" y="1129"/>
                  </a:lnTo>
                  <a:lnTo>
                    <a:pt x="2597" y="1035"/>
                  </a:lnTo>
                  <a:lnTo>
                    <a:pt x="2597" y="960"/>
                  </a:lnTo>
                  <a:lnTo>
                    <a:pt x="2559" y="866"/>
                  </a:lnTo>
                  <a:lnTo>
                    <a:pt x="2521" y="791"/>
                  </a:lnTo>
                  <a:lnTo>
                    <a:pt x="2484" y="697"/>
                  </a:lnTo>
                  <a:lnTo>
                    <a:pt x="2333" y="527"/>
                  </a:lnTo>
                  <a:lnTo>
                    <a:pt x="2164" y="396"/>
                  </a:lnTo>
                  <a:lnTo>
                    <a:pt x="1976" y="264"/>
                  </a:lnTo>
                  <a:lnTo>
                    <a:pt x="1750" y="170"/>
                  </a:lnTo>
                  <a:lnTo>
                    <a:pt x="1505" y="76"/>
                  </a:lnTo>
                  <a:lnTo>
                    <a:pt x="1242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06" name="Google Shape;6506;p40"/>
            <p:cNvSpPr/>
            <p:nvPr/>
          </p:nvSpPr>
          <p:spPr>
            <a:xfrm>
              <a:off x="6213702" y="742090"/>
              <a:ext cx="30870" cy="18711"/>
            </a:xfrm>
            <a:custGeom>
              <a:avLst/>
              <a:gdLst/>
              <a:ahLst/>
              <a:cxnLst/>
              <a:rect l="l" t="t" r="r" b="b"/>
              <a:pathLst>
                <a:path w="622" h="377" extrusionOk="0">
                  <a:moveTo>
                    <a:pt x="132" y="0"/>
                  </a:moveTo>
                  <a:lnTo>
                    <a:pt x="38" y="38"/>
                  </a:lnTo>
                  <a:lnTo>
                    <a:pt x="19" y="75"/>
                  </a:lnTo>
                  <a:lnTo>
                    <a:pt x="0" y="94"/>
                  </a:lnTo>
                  <a:lnTo>
                    <a:pt x="0" y="132"/>
                  </a:lnTo>
                  <a:lnTo>
                    <a:pt x="0" y="170"/>
                  </a:lnTo>
                  <a:lnTo>
                    <a:pt x="57" y="245"/>
                  </a:lnTo>
                  <a:lnTo>
                    <a:pt x="151" y="320"/>
                  </a:lnTo>
                  <a:lnTo>
                    <a:pt x="264" y="358"/>
                  </a:lnTo>
                  <a:lnTo>
                    <a:pt x="377" y="377"/>
                  </a:lnTo>
                  <a:lnTo>
                    <a:pt x="490" y="377"/>
                  </a:lnTo>
                  <a:lnTo>
                    <a:pt x="565" y="339"/>
                  </a:lnTo>
                  <a:lnTo>
                    <a:pt x="602" y="301"/>
                  </a:lnTo>
                  <a:lnTo>
                    <a:pt x="621" y="264"/>
                  </a:lnTo>
                  <a:lnTo>
                    <a:pt x="621" y="245"/>
                  </a:lnTo>
                  <a:lnTo>
                    <a:pt x="602" y="207"/>
                  </a:lnTo>
                  <a:lnTo>
                    <a:pt x="565" y="132"/>
                  </a:lnTo>
                  <a:lnTo>
                    <a:pt x="471" y="57"/>
                  </a:lnTo>
                  <a:lnTo>
                    <a:pt x="358" y="19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07" name="Google Shape;6507;p40"/>
            <p:cNvSpPr/>
            <p:nvPr/>
          </p:nvSpPr>
          <p:spPr>
            <a:xfrm>
              <a:off x="5965309" y="706605"/>
              <a:ext cx="154101" cy="82187"/>
            </a:xfrm>
            <a:custGeom>
              <a:avLst/>
              <a:gdLst/>
              <a:ahLst/>
              <a:cxnLst/>
              <a:rect l="l" t="t" r="r" b="b"/>
              <a:pathLst>
                <a:path w="3105" h="1656" extrusionOk="0">
                  <a:moveTo>
                    <a:pt x="414" y="0"/>
                  </a:moveTo>
                  <a:lnTo>
                    <a:pt x="339" y="19"/>
                  </a:lnTo>
                  <a:lnTo>
                    <a:pt x="264" y="38"/>
                  </a:lnTo>
                  <a:lnTo>
                    <a:pt x="189" y="94"/>
                  </a:lnTo>
                  <a:lnTo>
                    <a:pt x="113" y="151"/>
                  </a:lnTo>
                  <a:lnTo>
                    <a:pt x="57" y="226"/>
                  </a:lnTo>
                  <a:lnTo>
                    <a:pt x="38" y="301"/>
                  </a:lnTo>
                  <a:lnTo>
                    <a:pt x="19" y="395"/>
                  </a:lnTo>
                  <a:lnTo>
                    <a:pt x="0" y="471"/>
                  </a:lnTo>
                  <a:lnTo>
                    <a:pt x="19" y="565"/>
                  </a:lnTo>
                  <a:lnTo>
                    <a:pt x="57" y="640"/>
                  </a:lnTo>
                  <a:lnTo>
                    <a:pt x="94" y="715"/>
                  </a:lnTo>
                  <a:lnTo>
                    <a:pt x="113" y="734"/>
                  </a:lnTo>
                  <a:lnTo>
                    <a:pt x="170" y="809"/>
                  </a:lnTo>
                  <a:lnTo>
                    <a:pt x="301" y="960"/>
                  </a:lnTo>
                  <a:lnTo>
                    <a:pt x="452" y="1110"/>
                  </a:lnTo>
                  <a:lnTo>
                    <a:pt x="640" y="1242"/>
                  </a:lnTo>
                  <a:lnTo>
                    <a:pt x="885" y="1393"/>
                  </a:lnTo>
                  <a:lnTo>
                    <a:pt x="1111" y="1505"/>
                  </a:lnTo>
                  <a:lnTo>
                    <a:pt x="1336" y="1581"/>
                  </a:lnTo>
                  <a:lnTo>
                    <a:pt x="1562" y="1637"/>
                  </a:lnTo>
                  <a:lnTo>
                    <a:pt x="1713" y="1656"/>
                  </a:lnTo>
                  <a:lnTo>
                    <a:pt x="2089" y="1656"/>
                  </a:lnTo>
                  <a:lnTo>
                    <a:pt x="2296" y="1618"/>
                  </a:lnTo>
                  <a:lnTo>
                    <a:pt x="2465" y="1581"/>
                  </a:lnTo>
                  <a:lnTo>
                    <a:pt x="2616" y="1543"/>
                  </a:lnTo>
                  <a:lnTo>
                    <a:pt x="2785" y="1487"/>
                  </a:lnTo>
                  <a:lnTo>
                    <a:pt x="2898" y="1411"/>
                  </a:lnTo>
                  <a:lnTo>
                    <a:pt x="2954" y="1374"/>
                  </a:lnTo>
                  <a:lnTo>
                    <a:pt x="3011" y="1317"/>
                  </a:lnTo>
                  <a:lnTo>
                    <a:pt x="3049" y="1242"/>
                  </a:lnTo>
                  <a:lnTo>
                    <a:pt x="3086" y="1186"/>
                  </a:lnTo>
                  <a:lnTo>
                    <a:pt x="3105" y="1110"/>
                  </a:lnTo>
                  <a:lnTo>
                    <a:pt x="3105" y="1016"/>
                  </a:lnTo>
                  <a:lnTo>
                    <a:pt x="3105" y="941"/>
                  </a:lnTo>
                  <a:lnTo>
                    <a:pt x="3067" y="866"/>
                  </a:lnTo>
                  <a:lnTo>
                    <a:pt x="3030" y="790"/>
                  </a:lnTo>
                  <a:lnTo>
                    <a:pt x="2973" y="715"/>
                  </a:lnTo>
                  <a:lnTo>
                    <a:pt x="2917" y="659"/>
                  </a:lnTo>
                  <a:lnTo>
                    <a:pt x="2842" y="621"/>
                  </a:lnTo>
                  <a:lnTo>
                    <a:pt x="2747" y="602"/>
                  </a:lnTo>
                  <a:lnTo>
                    <a:pt x="2672" y="583"/>
                  </a:lnTo>
                  <a:lnTo>
                    <a:pt x="2578" y="602"/>
                  </a:lnTo>
                  <a:lnTo>
                    <a:pt x="2503" y="621"/>
                  </a:lnTo>
                  <a:lnTo>
                    <a:pt x="2334" y="678"/>
                  </a:lnTo>
                  <a:lnTo>
                    <a:pt x="2164" y="734"/>
                  </a:lnTo>
                  <a:lnTo>
                    <a:pt x="2014" y="753"/>
                  </a:lnTo>
                  <a:lnTo>
                    <a:pt x="1713" y="753"/>
                  </a:lnTo>
                  <a:lnTo>
                    <a:pt x="1562" y="715"/>
                  </a:lnTo>
                  <a:lnTo>
                    <a:pt x="1430" y="678"/>
                  </a:lnTo>
                  <a:lnTo>
                    <a:pt x="1280" y="602"/>
                  </a:lnTo>
                  <a:lnTo>
                    <a:pt x="1186" y="546"/>
                  </a:lnTo>
                  <a:lnTo>
                    <a:pt x="979" y="377"/>
                  </a:lnTo>
                  <a:lnTo>
                    <a:pt x="791" y="170"/>
                  </a:lnTo>
                  <a:lnTo>
                    <a:pt x="734" y="113"/>
                  </a:lnTo>
                  <a:lnTo>
                    <a:pt x="659" y="57"/>
                  </a:lnTo>
                  <a:lnTo>
                    <a:pt x="584" y="1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08" name="Google Shape;6508;p40"/>
            <p:cNvSpPr/>
            <p:nvPr/>
          </p:nvSpPr>
          <p:spPr>
            <a:xfrm>
              <a:off x="5960643" y="700997"/>
              <a:ext cx="164375" cy="93404"/>
            </a:xfrm>
            <a:custGeom>
              <a:avLst/>
              <a:gdLst/>
              <a:ahLst/>
              <a:cxnLst/>
              <a:rect l="l" t="t" r="r" b="b"/>
              <a:pathLst>
                <a:path w="3312" h="1882" extrusionOk="0">
                  <a:moveTo>
                    <a:pt x="584" y="226"/>
                  </a:moveTo>
                  <a:lnTo>
                    <a:pt x="659" y="245"/>
                  </a:lnTo>
                  <a:lnTo>
                    <a:pt x="715" y="264"/>
                  </a:lnTo>
                  <a:lnTo>
                    <a:pt x="753" y="301"/>
                  </a:lnTo>
                  <a:lnTo>
                    <a:pt x="809" y="358"/>
                  </a:lnTo>
                  <a:lnTo>
                    <a:pt x="998" y="565"/>
                  </a:lnTo>
                  <a:lnTo>
                    <a:pt x="1205" y="753"/>
                  </a:lnTo>
                  <a:lnTo>
                    <a:pt x="1336" y="828"/>
                  </a:lnTo>
                  <a:lnTo>
                    <a:pt x="1468" y="885"/>
                  </a:lnTo>
                  <a:lnTo>
                    <a:pt x="1637" y="941"/>
                  </a:lnTo>
                  <a:lnTo>
                    <a:pt x="1788" y="960"/>
                  </a:lnTo>
                  <a:lnTo>
                    <a:pt x="1957" y="979"/>
                  </a:lnTo>
                  <a:lnTo>
                    <a:pt x="2108" y="979"/>
                  </a:lnTo>
                  <a:lnTo>
                    <a:pt x="2277" y="941"/>
                  </a:lnTo>
                  <a:lnTo>
                    <a:pt x="2465" y="903"/>
                  </a:lnTo>
                  <a:lnTo>
                    <a:pt x="2635" y="847"/>
                  </a:lnTo>
                  <a:lnTo>
                    <a:pt x="2691" y="828"/>
                  </a:lnTo>
                  <a:lnTo>
                    <a:pt x="2766" y="809"/>
                  </a:lnTo>
                  <a:lnTo>
                    <a:pt x="2823" y="828"/>
                  </a:lnTo>
                  <a:lnTo>
                    <a:pt x="2898" y="847"/>
                  </a:lnTo>
                  <a:lnTo>
                    <a:pt x="2954" y="866"/>
                  </a:lnTo>
                  <a:lnTo>
                    <a:pt x="2992" y="922"/>
                  </a:lnTo>
                  <a:lnTo>
                    <a:pt x="3030" y="960"/>
                  </a:lnTo>
                  <a:lnTo>
                    <a:pt x="3067" y="1016"/>
                  </a:lnTo>
                  <a:lnTo>
                    <a:pt x="3086" y="1129"/>
                  </a:lnTo>
                  <a:lnTo>
                    <a:pt x="3067" y="1261"/>
                  </a:lnTo>
                  <a:lnTo>
                    <a:pt x="3011" y="1355"/>
                  </a:lnTo>
                  <a:lnTo>
                    <a:pt x="2936" y="1430"/>
                  </a:lnTo>
                  <a:lnTo>
                    <a:pt x="2879" y="1468"/>
                  </a:lnTo>
                  <a:lnTo>
                    <a:pt x="2823" y="1487"/>
                  </a:lnTo>
                  <a:lnTo>
                    <a:pt x="2672" y="1543"/>
                  </a:lnTo>
                  <a:lnTo>
                    <a:pt x="2371" y="1618"/>
                  </a:lnTo>
                  <a:lnTo>
                    <a:pt x="2164" y="1656"/>
                  </a:lnTo>
                  <a:lnTo>
                    <a:pt x="1976" y="1656"/>
                  </a:lnTo>
                  <a:lnTo>
                    <a:pt x="1675" y="1637"/>
                  </a:lnTo>
                  <a:lnTo>
                    <a:pt x="1430" y="1581"/>
                  </a:lnTo>
                  <a:lnTo>
                    <a:pt x="1223" y="1506"/>
                  </a:lnTo>
                  <a:lnTo>
                    <a:pt x="998" y="1393"/>
                  </a:lnTo>
                  <a:lnTo>
                    <a:pt x="791" y="1280"/>
                  </a:lnTo>
                  <a:lnTo>
                    <a:pt x="640" y="1148"/>
                  </a:lnTo>
                  <a:lnTo>
                    <a:pt x="490" y="998"/>
                  </a:lnTo>
                  <a:lnTo>
                    <a:pt x="358" y="866"/>
                  </a:lnTo>
                  <a:lnTo>
                    <a:pt x="301" y="791"/>
                  </a:lnTo>
                  <a:lnTo>
                    <a:pt x="283" y="753"/>
                  </a:lnTo>
                  <a:lnTo>
                    <a:pt x="245" y="696"/>
                  </a:lnTo>
                  <a:lnTo>
                    <a:pt x="226" y="640"/>
                  </a:lnTo>
                  <a:lnTo>
                    <a:pt x="207" y="584"/>
                  </a:lnTo>
                  <a:lnTo>
                    <a:pt x="207" y="508"/>
                  </a:lnTo>
                  <a:lnTo>
                    <a:pt x="226" y="452"/>
                  </a:lnTo>
                  <a:lnTo>
                    <a:pt x="264" y="395"/>
                  </a:lnTo>
                  <a:lnTo>
                    <a:pt x="301" y="339"/>
                  </a:lnTo>
                  <a:lnTo>
                    <a:pt x="339" y="301"/>
                  </a:lnTo>
                  <a:lnTo>
                    <a:pt x="433" y="245"/>
                  </a:lnTo>
                  <a:lnTo>
                    <a:pt x="546" y="226"/>
                  </a:lnTo>
                  <a:close/>
                  <a:moveTo>
                    <a:pt x="508" y="0"/>
                  </a:moveTo>
                  <a:lnTo>
                    <a:pt x="395" y="19"/>
                  </a:lnTo>
                  <a:lnTo>
                    <a:pt x="301" y="57"/>
                  </a:lnTo>
                  <a:lnTo>
                    <a:pt x="207" y="113"/>
                  </a:lnTo>
                  <a:lnTo>
                    <a:pt x="132" y="188"/>
                  </a:lnTo>
                  <a:lnTo>
                    <a:pt x="57" y="283"/>
                  </a:lnTo>
                  <a:lnTo>
                    <a:pt x="19" y="377"/>
                  </a:lnTo>
                  <a:lnTo>
                    <a:pt x="0" y="490"/>
                  </a:lnTo>
                  <a:lnTo>
                    <a:pt x="0" y="602"/>
                  </a:lnTo>
                  <a:lnTo>
                    <a:pt x="19" y="696"/>
                  </a:lnTo>
                  <a:lnTo>
                    <a:pt x="57" y="809"/>
                  </a:lnTo>
                  <a:lnTo>
                    <a:pt x="113" y="903"/>
                  </a:lnTo>
                  <a:lnTo>
                    <a:pt x="188" y="998"/>
                  </a:lnTo>
                  <a:lnTo>
                    <a:pt x="320" y="1148"/>
                  </a:lnTo>
                  <a:lnTo>
                    <a:pt x="490" y="1317"/>
                  </a:lnTo>
                  <a:lnTo>
                    <a:pt x="678" y="1449"/>
                  </a:lnTo>
                  <a:lnTo>
                    <a:pt x="903" y="1600"/>
                  </a:lnTo>
                  <a:lnTo>
                    <a:pt x="1129" y="1713"/>
                  </a:lnTo>
                  <a:lnTo>
                    <a:pt x="1374" y="1788"/>
                  </a:lnTo>
                  <a:lnTo>
                    <a:pt x="1637" y="1844"/>
                  </a:lnTo>
                  <a:lnTo>
                    <a:pt x="1807" y="1882"/>
                  </a:lnTo>
                  <a:lnTo>
                    <a:pt x="1995" y="1882"/>
                  </a:lnTo>
                  <a:lnTo>
                    <a:pt x="2202" y="1863"/>
                  </a:lnTo>
                  <a:lnTo>
                    <a:pt x="2409" y="1844"/>
                  </a:lnTo>
                  <a:lnTo>
                    <a:pt x="2578" y="1807"/>
                  </a:lnTo>
                  <a:lnTo>
                    <a:pt x="2747" y="1769"/>
                  </a:lnTo>
                  <a:lnTo>
                    <a:pt x="2917" y="1694"/>
                  </a:lnTo>
                  <a:lnTo>
                    <a:pt x="3011" y="1637"/>
                  </a:lnTo>
                  <a:lnTo>
                    <a:pt x="3048" y="1618"/>
                  </a:lnTo>
                  <a:lnTo>
                    <a:pt x="3124" y="1562"/>
                  </a:lnTo>
                  <a:lnTo>
                    <a:pt x="3199" y="1487"/>
                  </a:lnTo>
                  <a:lnTo>
                    <a:pt x="3237" y="1411"/>
                  </a:lnTo>
                  <a:lnTo>
                    <a:pt x="3274" y="1317"/>
                  </a:lnTo>
                  <a:lnTo>
                    <a:pt x="3312" y="1223"/>
                  </a:lnTo>
                  <a:lnTo>
                    <a:pt x="3312" y="1129"/>
                  </a:lnTo>
                  <a:lnTo>
                    <a:pt x="3293" y="1035"/>
                  </a:lnTo>
                  <a:lnTo>
                    <a:pt x="3274" y="941"/>
                  </a:lnTo>
                  <a:lnTo>
                    <a:pt x="3218" y="847"/>
                  </a:lnTo>
                  <a:lnTo>
                    <a:pt x="3161" y="753"/>
                  </a:lnTo>
                  <a:lnTo>
                    <a:pt x="3067" y="696"/>
                  </a:lnTo>
                  <a:lnTo>
                    <a:pt x="2973" y="640"/>
                  </a:lnTo>
                  <a:lnTo>
                    <a:pt x="2879" y="602"/>
                  </a:lnTo>
                  <a:lnTo>
                    <a:pt x="2653" y="602"/>
                  </a:lnTo>
                  <a:lnTo>
                    <a:pt x="2559" y="640"/>
                  </a:lnTo>
                  <a:lnTo>
                    <a:pt x="2390" y="696"/>
                  </a:lnTo>
                  <a:lnTo>
                    <a:pt x="2239" y="734"/>
                  </a:lnTo>
                  <a:lnTo>
                    <a:pt x="2108" y="753"/>
                  </a:lnTo>
                  <a:lnTo>
                    <a:pt x="1825" y="753"/>
                  </a:lnTo>
                  <a:lnTo>
                    <a:pt x="1694" y="715"/>
                  </a:lnTo>
                  <a:lnTo>
                    <a:pt x="1562" y="678"/>
                  </a:lnTo>
                  <a:lnTo>
                    <a:pt x="1430" y="621"/>
                  </a:lnTo>
                  <a:lnTo>
                    <a:pt x="1336" y="565"/>
                  </a:lnTo>
                  <a:lnTo>
                    <a:pt x="1148" y="414"/>
                  </a:lnTo>
                  <a:lnTo>
                    <a:pt x="979" y="226"/>
                  </a:lnTo>
                  <a:lnTo>
                    <a:pt x="903" y="132"/>
                  </a:lnTo>
                  <a:lnTo>
                    <a:pt x="828" y="76"/>
                  </a:lnTo>
                  <a:lnTo>
                    <a:pt x="715" y="38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09" name="Google Shape;6509;p40"/>
            <p:cNvSpPr/>
            <p:nvPr/>
          </p:nvSpPr>
          <p:spPr>
            <a:xfrm>
              <a:off x="5981190" y="724322"/>
              <a:ext cx="31763" cy="30870"/>
            </a:xfrm>
            <a:custGeom>
              <a:avLst/>
              <a:gdLst/>
              <a:ahLst/>
              <a:cxnLst/>
              <a:rect l="l" t="t" r="r" b="b"/>
              <a:pathLst>
                <a:path w="640" h="622" extrusionOk="0">
                  <a:moveTo>
                    <a:pt x="0" y="622"/>
                  </a:move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10" name="Google Shape;6510;p40"/>
            <p:cNvSpPr/>
            <p:nvPr/>
          </p:nvSpPr>
          <p:spPr>
            <a:xfrm>
              <a:off x="5981190" y="724322"/>
              <a:ext cx="31763" cy="30870"/>
            </a:xfrm>
            <a:custGeom>
              <a:avLst/>
              <a:gdLst/>
              <a:ahLst/>
              <a:cxnLst/>
              <a:rect l="l" t="t" r="r" b="b"/>
              <a:pathLst>
                <a:path w="640" h="622" fill="none" extrusionOk="0">
                  <a:moveTo>
                    <a:pt x="0" y="622"/>
                  </a:moveTo>
                  <a:lnTo>
                    <a:pt x="6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11" name="Google Shape;6511;p40"/>
            <p:cNvSpPr/>
            <p:nvPr/>
          </p:nvSpPr>
          <p:spPr>
            <a:xfrm>
              <a:off x="5975582" y="718714"/>
              <a:ext cx="42980" cy="41143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715" y="1"/>
                  </a:moveTo>
                  <a:lnTo>
                    <a:pt x="678" y="38"/>
                  </a:lnTo>
                  <a:lnTo>
                    <a:pt x="38" y="641"/>
                  </a:lnTo>
                  <a:lnTo>
                    <a:pt x="0" y="678"/>
                  </a:lnTo>
                  <a:lnTo>
                    <a:pt x="0" y="716"/>
                  </a:lnTo>
                  <a:lnTo>
                    <a:pt x="0" y="772"/>
                  </a:lnTo>
                  <a:lnTo>
                    <a:pt x="19" y="810"/>
                  </a:lnTo>
                  <a:lnTo>
                    <a:pt x="57" y="829"/>
                  </a:lnTo>
                  <a:lnTo>
                    <a:pt x="151" y="829"/>
                  </a:lnTo>
                  <a:lnTo>
                    <a:pt x="189" y="810"/>
                  </a:lnTo>
                  <a:lnTo>
                    <a:pt x="828" y="189"/>
                  </a:lnTo>
                  <a:lnTo>
                    <a:pt x="847" y="151"/>
                  </a:lnTo>
                  <a:lnTo>
                    <a:pt x="866" y="114"/>
                  </a:lnTo>
                  <a:lnTo>
                    <a:pt x="847" y="76"/>
                  </a:lnTo>
                  <a:lnTo>
                    <a:pt x="828" y="38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12" name="Google Shape;6512;p40"/>
            <p:cNvSpPr/>
            <p:nvPr/>
          </p:nvSpPr>
          <p:spPr>
            <a:xfrm>
              <a:off x="6029727" y="742090"/>
              <a:ext cx="14988" cy="42037"/>
            </a:xfrm>
            <a:custGeom>
              <a:avLst/>
              <a:gdLst/>
              <a:ahLst/>
              <a:cxnLst/>
              <a:rect l="l" t="t" r="r" b="b"/>
              <a:pathLst>
                <a:path w="302" h="847" extrusionOk="0">
                  <a:moveTo>
                    <a:pt x="302" y="0"/>
                  </a:moveTo>
                  <a:lnTo>
                    <a:pt x="1" y="8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13" name="Google Shape;6513;p40"/>
            <p:cNvSpPr/>
            <p:nvPr/>
          </p:nvSpPr>
          <p:spPr>
            <a:xfrm>
              <a:off x="6029727" y="742090"/>
              <a:ext cx="14988" cy="42037"/>
            </a:xfrm>
            <a:custGeom>
              <a:avLst/>
              <a:gdLst/>
              <a:ahLst/>
              <a:cxnLst/>
              <a:rect l="l" t="t" r="r" b="b"/>
              <a:pathLst>
                <a:path w="302" h="847" fill="none" extrusionOk="0">
                  <a:moveTo>
                    <a:pt x="302" y="0"/>
                  </a:moveTo>
                  <a:lnTo>
                    <a:pt x="1" y="8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14" name="Google Shape;6514;p40"/>
            <p:cNvSpPr/>
            <p:nvPr/>
          </p:nvSpPr>
          <p:spPr>
            <a:xfrm>
              <a:off x="6024119" y="736482"/>
              <a:ext cx="26205" cy="52310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396" y="0"/>
                  </a:moveTo>
                  <a:lnTo>
                    <a:pt x="358" y="19"/>
                  </a:lnTo>
                  <a:lnTo>
                    <a:pt x="321" y="38"/>
                  </a:lnTo>
                  <a:lnTo>
                    <a:pt x="302" y="76"/>
                  </a:lnTo>
                  <a:lnTo>
                    <a:pt x="20" y="922"/>
                  </a:lnTo>
                  <a:lnTo>
                    <a:pt x="1" y="960"/>
                  </a:lnTo>
                  <a:lnTo>
                    <a:pt x="20" y="998"/>
                  </a:lnTo>
                  <a:lnTo>
                    <a:pt x="38" y="1035"/>
                  </a:lnTo>
                  <a:lnTo>
                    <a:pt x="76" y="1054"/>
                  </a:lnTo>
                  <a:lnTo>
                    <a:pt x="114" y="1054"/>
                  </a:lnTo>
                  <a:lnTo>
                    <a:pt x="189" y="1035"/>
                  </a:lnTo>
                  <a:lnTo>
                    <a:pt x="227" y="979"/>
                  </a:lnTo>
                  <a:lnTo>
                    <a:pt x="509" y="151"/>
                  </a:lnTo>
                  <a:lnTo>
                    <a:pt x="528" y="113"/>
                  </a:lnTo>
                  <a:lnTo>
                    <a:pt x="509" y="76"/>
                  </a:lnTo>
                  <a:lnTo>
                    <a:pt x="490" y="38"/>
                  </a:lnTo>
                  <a:lnTo>
                    <a:pt x="452" y="19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15" name="Google Shape;6515;p40"/>
            <p:cNvSpPr/>
            <p:nvPr/>
          </p:nvSpPr>
          <p:spPr>
            <a:xfrm>
              <a:off x="6076428" y="742090"/>
              <a:ext cx="15931" cy="42037"/>
            </a:xfrm>
            <a:custGeom>
              <a:avLst/>
              <a:gdLst/>
              <a:ahLst/>
              <a:cxnLst/>
              <a:rect l="l" t="t" r="r" b="b"/>
              <a:pathLst>
                <a:path w="321" h="847" extrusionOk="0">
                  <a:moveTo>
                    <a:pt x="0" y="0"/>
                  </a:moveTo>
                  <a:lnTo>
                    <a:pt x="320" y="8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16" name="Google Shape;6516;p40"/>
            <p:cNvSpPr/>
            <p:nvPr/>
          </p:nvSpPr>
          <p:spPr>
            <a:xfrm>
              <a:off x="6076428" y="742090"/>
              <a:ext cx="15931" cy="42037"/>
            </a:xfrm>
            <a:custGeom>
              <a:avLst/>
              <a:gdLst/>
              <a:ahLst/>
              <a:cxnLst/>
              <a:rect l="l" t="t" r="r" b="b"/>
              <a:pathLst>
                <a:path w="321" h="847" fill="none" extrusionOk="0">
                  <a:moveTo>
                    <a:pt x="0" y="0"/>
                  </a:moveTo>
                  <a:lnTo>
                    <a:pt x="320" y="8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17" name="Google Shape;6517;p40"/>
            <p:cNvSpPr/>
            <p:nvPr/>
          </p:nvSpPr>
          <p:spPr>
            <a:xfrm>
              <a:off x="6070820" y="736482"/>
              <a:ext cx="27148" cy="53253"/>
            </a:xfrm>
            <a:custGeom>
              <a:avLst/>
              <a:gdLst/>
              <a:ahLst/>
              <a:cxnLst/>
              <a:rect l="l" t="t" r="r" b="b"/>
              <a:pathLst>
                <a:path w="547" h="1073" extrusionOk="0">
                  <a:moveTo>
                    <a:pt x="76" y="0"/>
                  </a:moveTo>
                  <a:lnTo>
                    <a:pt x="38" y="19"/>
                  </a:lnTo>
                  <a:lnTo>
                    <a:pt x="19" y="57"/>
                  </a:lnTo>
                  <a:lnTo>
                    <a:pt x="1" y="94"/>
                  </a:lnTo>
                  <a:lnTo>
                    <a:pt x="1" y="151"/>
                  </a:lnTo>
                  <a:lnTo>
                    <a:pt x="320" y="998"/>
                  </a:lnTo>
                  <a:lnTo>
                    <a:pt x="358" y="1054"/>
                  </a:lnTo>
                  <a:lnTo>
                    <a:pt x="433" y="1073"/>
                  </a:lnTo>
                  <a:lnTo>
                    <a:pt x="471" y="1073"/>
                  </a:lnTo>
                  <a:lnTo>
                    <a:pt x="509" y="1035"/>
                  </a:lnTo>
                  <a:lnTo>
                    <a:pt x="527" y="1016"/>
                  </a:lnTo>
                  <a:lnTo>
                    <a:pt x="546" y="960"/>
                  </a:lnTo>
                  <a:lnTo>
                    <a:pt x="527" y="922"/>
                  </a:lnTo>
                  <a:lnTo>
                    <a:pt x="226" y="76"/>
                  </a:lnTo>
                  <a:lnTo>
                    <a:pt x="189" y="38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18" name="Google Shape;6518;p40"/>
            <p:cNvSpPr/>
            <p:nvPr/>
          </p:nvSpPr>
          <p:spPr>
            <a:xfrm>
              <a:off x="6147398" y="465656"/>
              <a:ext cx="69135" cy="43029"/>
            </a:xfrm>
            <a:custGeom>
              <a:avLst/>
              <a:gdLst/>
              <a:ahLst/>
              <a:cxnLst/>
              <a:rect l="l" t="t" r="r" b="b"/>
              <a:pathLst>
                <a:path w="1393" h="867" extrusionOk="0">
                  <a:moveTo>
                    <a:pt x="584" y="1"/>
                  </a:moveTo>
                  <a:lnTo>
                    <a:pt x="490" y="20"/>
                  </a:lnTo>
                  <a:lnTo>
                    <a:pt x="396" y="38"/>
                  </a:lnTo>
                  <a:lnTo>
                    <a:pt x="302" y="76"/>
                  </a:lnTo>
                  <a:lnTo>
                    <a:pt x="207" y="132"/>
                  </a:lnTo>
                  <a:lnTo>
                    <a:pt x="132" y="208"/>
                  </a:lnTo>
                  <a:lnTo>
                    <a:pt x="76" y="283"/>
                  </a:lnTo>
                  <a:lnTo>
                    <a:pt x="19" y="377"/>
                  </a:lnTo>
                  <a:lnTo>
                    <a:pt x="0" y="415"/>
                  </a:lnTo>
                  <a:lnTo>
                    <a:pt x="0" y="452"/>
                  </a:lnTo>
                  <a:lnTo>
                    <a:pt x="19" y="490"/>
                  </a:lnTo>
                  <a:lnTo>
                    <a:pt x="57" y="528"/>
                  </a:lnTo>
                  <a:lnTo>
                    <a:pt x="132" y="528"/>
                  </a:lnTo>
                  <a:lnTo>
                    <a:pt x="170" y="509"/>
                  </a:lnTo>
                  <a:lnTo>
                    <a:pt x="207" y="471"/>
                  </a:lnTo>
                  <a:lnTo>
                    <a:pt x="302" y="358"/>
                  </a:lnTo>
                  <a:lnTo>
                    <a:pt x="414" y="283"/>
                  </a:lnTo>
                  <a:lnTo>
                    <a:pt x="527" y="227"/>
                  </a:lnTo>
                  <a:lnTo>
                    <a:pt x="678" y="208"/>
                  </a:lnTo>
                  <a:lnTo>
                    <a:pt x="791" y="227"/>
                  </a:lnTo>
                  <a:lnTo>
                    <a:pt x="885" y="264"/>
                  </a:lnTo>
                  <a:lnTo>
                    <a:pt x="960" y="321"/>
                  </a:lnTo>
                  <a:lnTo>
                    <a:pt x="1035" y="377"/>
                  </a:lnTo>
                  <a:lnTo>
                    <a:pt x="1092" y="452"/>
                  </a:lnTo>
                  <a:lnTo>
                    <a:pt x="1148" y="546"/>
                  </a:lnTo>
                  <a:lnTo>
                    <a:pt x="1167" y="640"/>
                  </a:lnTo>
                  <a:lnTo>
                    <a:pt x="1186" y="753"/>
                  </a:lnTo>
                  <a:lnTo>
                    <a:pt x="1186" y="791"/>
                  </a:lnTo>
                  <a:lnTo>
                    <a:pt x="1205" y="829"/>
                  </a:lnTo>
                  <a:lnTo>
                    <a:pt x="1242" y="847"/>
                  </a:lnTo>
                  <a:lnTo>
                    <a:pt x="1280" y="866"/>
                  </a:lnTo>
                  <a:lnTo>
                    <a:pt x="1336" y="866"/>
                  </a:lnTo>
                  <a:lnTo>
                    <a:pt x="1374" y="829"/>
                  </a:lnTo>
                  <a:lnTo>
                    <a:pt x="1393" y="810"/>
                  </a:lnTo>
                  <a:lnTo>
                    <a:pt x="1393" y="753"/>
                  </a:lnTo>
                  <a:lnTo>
                    <a:pt x="1393" y="603"/>
                  </a:lnTo>
                  <a:lnTo>
                    <a:pt x="1355" y="471"/>
                  </a:lnTo>
                  <a:lnTo>
                    <a:pt x="1280" y="339"/>
                  </a:lnTo>
                  <a:lnTo>
                    <a:pt x="1205" y="227"/>
                  </a:lnTo>
                  <a:lnTo>
                    <a:pt x="1092" y="132"/>
                  </a:lnTo>
                  <a:lnTo>
                    <a:pt x="979" y="57"/>
                  </a:lnTo>
                  <a:lnTo>
                    <a:pt x="828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19" name="Google Shape;6519;p40"/>
            <p:cNvSpPr/>
            <p:nvPr/>
          </p:nvSpPr>
          <p:spPr>
            <a:xfrm>
              <a:off x="6018511" y="423670"/>
              <a:ext cx="69184" cy="43923"/>
            </a:xfrm>
            <a:custGeom>
              <a:avLst/>
              <a:gdLst/>
              <a:ahLst/>
              <a:cxnLst/>
              <a:rect l="l" t="t" r="r" b="b"/>
              <a:pathLst>
                <a:path w="1394" h="885" extrusionOk="0">
                  <a:moveTo>
                    <a:pt x="678" y="0"/>
                  </a:moveTo>
                  <a:lnTo>
                    <a:pt x="584" y="19"/>
                  </a:lnTo>
                  <a:lnTo>
                    <a:pt x="471" y="38"/>
                  </a:lnTo>
                  <a:lnTo>
                    <a:pt x="377" y="56"/>
                  </a:lnTo>
                  <a:lnTo>
                    <a:pt x="283" y="94"/>
                  </a:lnTo>
                  <a:lnTo>
                    <a:pt x="208" y="151"/>
                  </a:lnTo>
                  <a:lnTo>
                    <a:pt x="133" y="226"/>
                  </a:lnTo>
                  <a:lnTo>
                    <a:pt x="57" y="301"/>
                  </a:lnTo>
                  <a:lnTo>
                    <a:pt x="1" y="395"/>
                  </a:lnTo>
                  <a:lnTo>
                    <a:pt x="1" y="433"/>
                  </a:lnTo>
                  <a:lnTo>
                    <a:pt x="1" y="470"/>
                  </a:lnTo>
                  <a:lnTo>
                    <a:pt x="20" y="508"/>
                  </a:lnTo>
                  <a:lnTo>
                    <a:pt x="57" y="546"/>
                  </a:lnTo>
                  <a:lnTo>
                    <a:pt x="133" y="546"/>
                  </a:lnTo>
                  <a:lnTo>
                    <a:pt x="170" y="527"/>
                  </a:lnTo>
                  <a:lnTo>
                    <a:pt x="208" y="489"/>
                  </a:lnTo>
                  <a:lnTo>
                    <a:pt x="283" y="376"/>
                  </a:lnTo>
                  <a:lnTo>
                    <a:pt x="396" y="301"/>
                  </a:lnTo>
                  <a:lnTo>
                    <a:pt x="528" y="245"/>
                  </a:lnTo>
                  <a:lnTo>
                    <a:pt x="678" y="226"/>
                  </a:lnTo>
                  <a:lnTo>
                    <a:pt x="772" y="245"/>
                  </a:lnTo>
                  <a:lnTo>
                    <a:pt x="866" y="282"/>
                  </a:lnTo>
                  <a:lnTo>
                    <a:pt x="961" y="339"/>
                  </a:lnTo>
                  <a:lnTo>
                    <a:pt x="1036" y="395"/>
                  </a:lnTo>
                  <a:lnTo>
                    <a:pt x="1092" y="470"/>
                  </a:lnTo>
                  <a:lnTo>
                    <a:pt x="1130" y="565"/>
                  </a:lnTo>
                  <a:lnTo>
                    <a:pt x="1167" y="659"/>
                  </a:lnTo>
                  <a:lnTo>
                    <a:pt x="1167" y="771"/>
                  </a:lnTo>
                  <a:lnTo>
                    <a:pt x="1186" y="809"/>
                  </a:lnTo>
                  <a:lnTo>
                    <a:pt x="1205" y="847"/>
                  </a:lnTo>
                  <a:lnTo>
                    <a:pt x="1243" y="866"/>
                  </a:lnTo>
                  <a:lnTo>
                    <a:pt x="1280" y="884"/>
                  </a:lnTo>
                  <a:lnTo>
                    <a:pt x="1318" y="866"/>
                  </a:lnTo>
                  <a:lnTo>
                    <a:pt x="1356" y="847"/>
                  </a:lnTo>
                  <a:lnTo>
                    <a:pt x="1374" y="809"/>
                  </a:lnTo>
                  <a:lnTo>
                    <a:pt x="1393" y="771"/>
                  </a:lnTo>
                  <a:lnTo>
                    <a:pt x="1374" y="621"/>
                  </a:lnTo>
                  <a:lnTo>
                    <a:pt x="1337" y="489"/>
                  </a:lnTo>
                  <a:lnTo>
                    <a:pt x="1280" y="358"/>
                  </a:lnTo>
                  <a:lnTo>
                    <a:pt x="1205" y="245"/>
                  </a:lnTo>
                  <a:lnTo>
                    <a:pt x="1092" y="151"/>
                  </a:lnTo>
                  <a:lnTo>
                    <a:pt x="961" y="75"/>
                  </a:lnTo>
                  <a:lnTo>
                    <a:pt x="829" y="38"/>
                  </a:lnTo>
                  <a:lnTo>
                    <a:pt x="6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520" name="Google Shape;6520;p40"/>
          <p:cNvGrpSpPr/>
          <p:nvPr/>
        </p:nvGrpSpPr>
        <p:grpSpPr>
          <a:xfrm>
            <a:off x="5841895" y="1597091"/>
            <a:ext cx="478074" cy="472958"/>
            <a:chOff x="6897450" y="3655938"/>
            <a:chExt cx="854600" cy="842650"/>
          </a:xfrm>
        </p:grpSpPr>
        <p:sp>
          <p:nvSpPr>
            <p:cNvPr id="6521" name="Google Shape;6521;p40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extrusionOk="0">
                  <a:moveTo>
                    <a:pt x="22977" y="1476"/>
                  </a:moveTo>
                  <a:lnTo>
                    <a:pt x="23060" y="1497"/>
                  </a:lnTo>
                  <a:lnTo>
                    <a:pt x="23143" y="1539"/>
                  </a:lnTo>
                  <a:lnTo>
                    <a:pt x="23226" y="1580"/>
                  </a:lnTo>
                  <a:lnTo>
                    <a:pt x="23309" y="1643"/>
                  </a:lnTo>
                  <a:lnTo>
                    <a:pt x="23351" y="1705"/>
                  </a:lnTo>
                  <a:lnTo>
                    <a:pt x="23392" y="1788"/>
                  </a:lnTo>
                  <a:lnTo>
                    <a:pt x="23434" y="1851"/>
                  </a:lnTo>
                  <a:lnTo>
                    <a:pt x="23455" y="1934"/>
                  </a:lnTo>
                  <a:lnTo>
                    <a:pt x="23455" y="2017"/>
                  </a:lnTo>
                  <a:lnTo>
                    <a:pt x="23434" y="2204"/>
                  </a:lnTo>
                  <a:lnTo>
                    <a:pt x="23392" y="2329"/>
                  </a:lnTo>
                  <a:lnTo>
                    <a:pt x="23330" y="2433"/>
                  </a:lnTo>
                  <a:lnTo>
                    <a:pt x="23184" y="2682"/>
                  </a:lnTo>
                  <a:lnTo>
                    <a:pt x="22956" y="2932"/>
                  </a:lnTo>
                  <a:lnTo>
                    <a:pt x="22706" y="3181"/>
                  </a:lnTo>
                  <a:lnTo>
                    <a:pt x="22436" y="3389"/>
                  </a:lnTo>
                  <a:lnTo>
                    <a:pt x="22145" y="3556"/>
                  </a:lnTo>
                  <a:lnTo>
                    <a:pt x="21854" y="3701"/>
                  </a:lnTo>
                  <a:lnTo>
                    <a:pt x="21708" y="3743"/>
                  </a:lnTo>
                  <a:lnTo>
                    <a:pt x="21563" y="3764"/>
                  </a:lnTo>
                  <a:lnTo>
                    <a:pt x="21604" y="3452"/>
                  </a:lnTo>
                  <a:lnTo>
                    <a:pt x="21667" y="3161"/>
                  </a:lnTo>
                  <a:lnTo>
                    <a:pt x="21771" y="2870"/>
                  </a:lnTo>
                  <a:lnTo>
                    <a:pt x="21875" y="2578"/>
                  </a:lnTo>
                  <a:lnTo>
                    <a:pt x="22020" y="2329"/>
                  </a:lnTo>
                  <a:lnTo>
                    <a:pt x="22186" y="2079"/>
                  </a:lnTo>
                  <a:lnTo>
                    <a:pt x="22374" y="1830"/>
                  </a:lnTo>
                  <a:lnTo>
                    <a:pt x="22581" y="1601"/>
                  </a:lnTo>
                  <a:lnTo>
                    <a:pt x="22644" y="1539"/>
                  </a:lnTo>
                  <a:lnTo>
                    <a:pt x="22727" y="1497"/>
                  </a:lnTo>
                  <a:lnTo>
                    <a:pt x="22810" y="1476"/>
                  </a:lnTo>
                  <a:close/>
                  <a:moveTo>
                    <a:pt x="5427" y="3909"/>
                  </a:moveTo>
                  <a:lnTo>
                    <a:pt x="5511" y="3951"/>
                  </a:lnTo>
                  <a:lnTo>
                    <a:pt x="5573" y="4096"/>
                  </a:lnTo>
                  <a:lnTo>
                    <a:pt x="5594" y="4221"/>
                  </a:lnTo>
                  <a:lnTo>
                    <a:pt x="5573" y="4367"/>
                  </a:lnTo>
                  <a:lnTo>
                    <a:pt x="5531" y="4512"/>
                  </a:lnTo>
                  <a:lnTo>
                    <a:pt x="5407" y="4886"/>
                  </a:lnTo>
                  <a:lnTo>
                    <a:pt x="5261" y="5282"/>
                  </a:lnTo>
                  <a:lnTo>
                    <a:pt x="5095" y="5635"/>
                  </a:lnTo>
                  <a:lnTo>
                    <a:pt x="4928" y="5988"/>
                  </a:lnTo>
                  <a:lnTo>
                    <a:pt x="4720" y="6342"/>
                  </a:lnTo>
                  <a:lnTo>
                    <a:pt x="4492" y="6675"/>
                  </a:lnTo>
                  <a:lnTo>
                    <a:pt x="4263" y="7007"/>
                  </a:lnTo>
                  <a:lnTo>
                    <a:pt x="3993" y="7319"/>
                  </a:lnTo>
                  <a:lnTo>
                    <a:pt x="3785" y="7527"/>
                  </a:lnTo>
                  <a:lnTo>
                    <a:pt x="3681" y="7610"/>
                  </a:lnTo>
                  <a:lnTo>
                    <a:pt x="3556" y="7673"/>
                  </a:lnTo>
                  <a:lnTo>
                    <a:pt x="3452" y="7735"/>
                  </a:lnTo>
                  <a:lnTo>
                    <a:pt x="3348" y="7777"/>
                  </a:lnTo>
                  <a:lnTo>
                    <a:pt x="3223" y="7797"/>
                  </a:lnTo>
                  <a:lnTo>
                    <a:pt x="3119" y="7797"/>
                  </a:lnTo>
                  <a:lnTo>
                    <a:pt x="2995" y="7777"/>
                  </a:lnTo>
                  <a:lnTo>
                    <a:pt x="2849" y="7756"/>
                  </a:lnTo>
                  <a:lnTo>
                    <a:pt x="2724" y="7694"/>
                  </a:lnTo>
                  <a:lnTo>
                    <a:pt x="2600" y="7631"/>
                  </a:lnTo>
                  <a:lnTo>
                    <a:pt x="2475" y="7506"/>
                  </a:lnTo>
                  <a:lnTo>
                    <a:pt x="2371" y="7340"/>
                  </a:lnTo>
                  <a:lnTo>
                    <a:pt x="2288" y="7174"/>
                  </a:lnTo>
                  <a:lnTo>
                    <a:pt x="2246" y="7007"/>
                  </a:lnTo>
                  <a:lnTo>
                    <a:pt x="2246" y="6820"/>
                  </a:lnTo>
                  <a:lnTo>
                    <a:pt x="2288" y="6612"/>
                  </a:lnTo>
                  <a:lnTo>
                    <a:pt x="2371" y="6404"/>
                  </a:lnTo>
                  <a:lnTo>
                    <a:pt x="2475" y="6196"/>
                  </a:lnTo>
                  <a:lnTo>
                    <a:pt x="2704" y="5864"/>
                  </a:lnTo>
                  <a:lnTo>
                    <a:pt x="2974" y="5531"/>
                  </a:lnTo>
                  <a:lnTo>
                    <a:pt x="3244" y="5240"/>
                  </a:lnTo>
                  <a:lnTo>
                    <a:pt x="3535" y="4949"/>
                  </a:lnTo>
                  <a:lnTo>
                    <a:pt x="3847" y="4699"/>
                  </a:lnTo>
                  <a:lnTo>
                    <a:pt x="4180" y="4471"/>
                  </a:lnTo>
                  <a:lnTo>
                    <a:pt x="4533" y="4242"/>
                  </a:lnTo>
                  <a:lnTo>
                    <a:pt x="4908" y="4055"/>
                  </a:lnTo>
                  <a:lnTo>
                    <a:pt x="5116" y="3951"/>
                  </a:lnTo>
                  <a:lnTo>
                    <a:pt x="5220" y="3909"/>
                  </a:lnTo>
                  <a:close/>
                  <a:moveTo>
                    <a:pt x="23372" y="0"/>
                  </a:move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22" name="Google Shape;6522;p40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873" y="3888"/>
                  </a:moveTo>
                  <a:lnTo>
                    <a:pt x="873" y="3888"/>
                  </a:lnTo>
                  <a:lnTo>
                    <a:pt x="749" y="3868"/>
                  </a:lnTo>
                  <a:lnTo>
                    <a:pt x="603" y="3847"/>
                  </a:lnTo>
                  <a:lnTo>
                    <a:pt x="478" y="3785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229" y="3597"/>
                  </a:lnTo>
                  <a:lnTo>
                    <a:pt x="125" y="3431"/>
                  </a:lnTo>
                  <a:lnTo>
                    <a:pt x="42" y="3265"/>
                  </a:lnTo>
                  <a:lnTo>
                    <a:pt x="0" y="3098"/>
                  </a:lnTo>
                  <a:lnTo>
                    <a:pt x="0" y="2911"/>
                  </a:lnTo>
                  <a:lnTo>
                    <a:pt x="42" y="2703"/>
                  </a:lnTo>
                  <a:lnTo>
                    <a:pt x="125" y="249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458" y="1955"/>
                  </a:lnTo>
                  <a:lnTo>
                    <a:pt x="728" y="1622"/>
                  </a:lnTo>
                  <a:lnTo>
                    <a:pt x="998" y="1331"/>
                  </a:lnTo>
                  <a:lnTo>
                    <a:pt x="1289" y="1040"/>
                  </a:lnTo>
                  <a:lnTo>
                    <a:pt x="1601" y="790"/>
                  </a:lnTo>
                  <a:lnTo>
                    <a:pt x="1934" y="562"/>
                  </a:lnTo>
                  <a:lnTo>
                    <a:pt x="2287" y="333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870" y="42"/>
                  </a:lnTo>
                  <a:lnTo>
                    <a:pt x="2974" y="0"/>
                  </a:lnTo>
                  <a:lnTo>
                    <a:pt x="3077" y="0"/>
                  </a:lnTo>
                  <a:lnTo>
                    <a:pt x="3077" y="0"/>
                  </a:lnTo>
                  <a:lnTo>
                    <a:pt x="3181" y="0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327" y="187"/>
                  </a:lnTo>
                  <a:lnTo>
                    <a:pt x="3348" y="312"/>
                  </a:lnTo>
                  <a:lnTo>
                    <a:pt x="3327" y="458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161" y="977"/>
                  </a:lnTo>
                  <a:lnTo>
                    <a:pt x="3015" y="1373"/>
                  </a:lnTo>
                  <a:lnTo>
                    <a:pt x="2849" y="1726"/>
                  </a:lnTo>
                  <a:lnTo>
                    <a:pt x="2682" y="2079"/>
                  </a:lnTo>
                  <a:lnTo>
                    <a:pt x="2474" y="2433"/>
                  </a:lnTo>
                  <a:lnTo>
                    <a:pt x="2246" y="2766"/>
                  </a:lnTo>
                  <a:lnTo>
                    <a:pt x="2017" y="309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1539" y="3618"/>
                  </a:lnTo>
                  <a:lnTo>
                    <a:pt x="1435" y="3701"/>
                  </a:lnTo>
                  <a:lnTo>
                    <a:pt x="1310" y="3764"/>
                  </a:lnTo>
                  <a:lnTo>
                    <a:pt x="1206" y="3826"/>
                  </a:lnTo>
                  <a:lnTo>
                    <a:pt x="1102" y="3868"/>
                  </a:lnTo>
                  <a:lnTo>
                    <a:pt x="977" y="3888"/>
                  </a:lnTo>
                  <a:lnTo>
                    <a:pt x="873" y="38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23" name="Google Shape;6523;p40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" y="2288"/>
                  </a:moveTo>
                  <a:lnTo>
                    <a:pt x="1" y="2288"/>
                  </a:lnTo>
                  <a:lnTo>
                    <a:pt x="42" y="1976"/>
                  </a:lnTo>
                  <a:lnTo>
                    <a:pt x="105" y="1685"/>
                  </a:lnTo>
                  <a:lnTo>
                    <a:pt x="209" y="1394"/>
                  </a:lnTo>
                  <a:lnTo>
                    <a:pt x="313" y="1102"/>
                  </a:lnTo>
                  <a:lnTo>
                    <a:pt x="458" y="853"/>
                  </a:lnTo>
                  <a:lnTo>
                    <a:pt x="624" y="603"/>
                  </a:lnTo>
                  <a:lnTo>
                    <a:pt x="812" y="354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1082" y="63"/>
                  </a:lnTo>
                  <a:lnTo>
                    <a:pt x="1165" y="21"/>
                  </a:lnTo>
                  <a:lnTo>
                    <a:pt x="1248" y="0"/>
                  </a:lnTo>
                  <a:lnTo>
                    <a:pt x="1331" y="0"/>
                  </a:lnTo>
                  <a:lnTo>
                    <a:pt x="1331" y="0"/>
                  </a:lnTo>
                  <a:lnTo>
                    <a:pt x="1415" y="0"/>
                  </a:lnTo>
                  <a:lnTo>
                    <a:pt x="1498" y="21"/>
                  </a:lnTo>
                  <a:lnTo>
                    <a:pt x="1581" y="63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747" y="167"/>
                  </a:lnTo>
                  <a:lnTo>
                    <a:pt x="1789" y="229"/>
                  </a:lnTo>
                  <a:lnTo>
                    <a:pt x="1830" y="312"/>
                  </a:lnTo>
                  <a:lnTo>
                    <a:pt x="1872" y="375"/>
                  </a:lnTo>
                  <a:lnTo>
                    <a:pt x="1893" y="458"/>
                  </a:lnTo>
                  <a:lnTo>
                    <a:pt x="1893" y="541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30" y="853"/>
                  </a:lnTo>
                  <a:lnTo>
                    <a:pt x="1768" y="957"/>
                  </a:lnTo>
                  <a:lnTo>
                    <a:pt x="1622" y="1206"/>
                  </a:lnTo>
                  <a:lnTo>
                    <a:pt x="1394" y="1456"/>
                  </a:lnTo>
                  <a:lnTo>
                    <a:pt x="1144" y="1705"/>
                  </a:lnTo>
                  <a:lnTo>
                    <a:pt x="874" y="1913"/>
                  </a:lnTo>
                  <a:lnTo>
                    <a:pt x="583" y="2080"/>
                  </a:lnTo>
                  <a:lnTo>
                    <a:pt x="292" y="2225"/>
                  </a:lnTo>
                  <a:lnTo>
                    <a:pt x="146" y="2267"/>
                  </a:lnTo>
                  <a:lnTo>
                    <a:pt x="1" y="22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24" name="Google Shape;6524;p40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23372" y="0"/>
                  </a:moveTo>
                  <a:lnTo>
                    <a:pt x="23372" y="0"/>
                  </a:lnTo>
                  <a:lnTo>
                    <a:pt x="23122" y="21"/>
                  </a:lnTo>
                  <a:lnTo>
                    <a:pt x="22914" y="83"/>
                  </a:lnTo>
                  <a:lnTo>
                    <a:pt x="22685" y="187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103" y="645"/>
                  </a:lnTo>
                  <a:lnTo>
                    <a:pt x="21750" y="957"/>
                  </a:lnTo>
                  <a:lnTo>
                    <a:pt x="21417" y="1289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0024" y="2911"/>
                  </a:lnTo>
                  <a:lnTo>
                    <a:pt x="18984" y="4200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6739" y="7007"/>
                  </a:lnTo>
                  <a:lnTo>
                    <a:pt x="16572" y="7194"/>
                  </a:lnTo>
                  <a:lnTo>
                    <a:pt x="16406" y="7361"/>
                  </a:lnTo>
                  <a:lnTo>
                    <a:pt x="16240" y="7486"/>
                  </a:lnTo>
                  <a:lnTo>
                    <a:pt x="16094" y="7569"/>
                  </a:lnTo>
                  <a:lnTo>
                    <a:pt x="15928" y="7652"/>
                  </a:lnTo>
                  <a:lnTo>
                    <a:pt x="15761" y="7694"/>
                  </a:lnTo>
                  <a:lnTo>
                    <a:pt x="15595" y="7694"/>
                  </a:lnTo>
                  <a:lnTo>
                    <a:pt x="15595" y="7694"/>
                  </a:lnTo>
                  <a:lnTo>
                    <a:pt x="15450" y="7694"/>
                  </a:lnTo>
                  <a:lnTo>
                    <a:pt x="15304" y="7673"/>
                  </a:lnTo>
                  <a:lnTo>
                    <a:pt x="15158" y="7631"/>
                  </a:lnTo>
                  <a:lnTo>
                    <a:pt x="15013" y="7548"/>
                  </a:lnTo>
                  <a:lnTo>
                    <a:pt x="14680" y="738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3349" y="6342"/>
                  </a:lnTo>
                  <a:lnTo>
                    <a:pt x="12351" y="5552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9440" y="3223"/>
                  </a:lnTo>
                  <a:lnTo>
                    <a:pt x="8484" y="2495"/>
                  </a:lnTo>
                  <a:lnTo>
                    <a:pt x="8006" y="2142"/>
                  </a:lnTo>
                  <a:lnTo>
                    <a:pt x="7507" y="1809"/>
                  </a:lnTo>
                  <a:lnTo>
                    <a:pt x="6987" y="1497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134" y="1061"/>
                  </a:lnTo>
                  <a:lnTo>
                    <a:pt x="5864" y="957"/>
                  </a:lnTo>
                  <a:lnTo>
                    <a:pt x="5635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282" y="873"/>
                  </a:lnTo>
                  <a:lnTo>
                    <a:pt x="5157" y="915"/>
                  </a:lnTo>
                  <a:lnTo>
                    <a:pt x="5032" y="957"/>
                  </a:lnTo>
                  <a:lnTo>
                    <a:pt x="4908" y="1040"/>
                  </a:lnTo>
                  <a:lnTo>
                    <a:pt x="4762" y="1144"/>
                  </a:lnTo>
                  <a:lnTo>
                    <a:pt x="4637" y="1269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3826" y="2204"/>
                  </a:lnTo>
                  <a:lnTo>
                    <a:pt x="3327" y="2807"/>
                  </a:lnTo>
                  <a:lnTo>
                    <a:pt x="2870" y="3410"/>
                  </a:lnTo>
                  <a:lnTo>
                    <a:pt x="2412" y="4034"/>
                  </a:lnTo>
                  <a:lnTo>
                    <a:pt x="1976" y="4658"/>
                  </a:lnTo>
                  <a:lnTo>
                    <a:pt x="1539" y="5302"/>
                  </a:lnTo>
                  <a:lnTo>
                    <a:pt x="1144" y="5947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437" y="7174"/>
                  </a:lnTo>
                  <a:lnTo>
                    <a:pt x="208" y="7590"/>
                  </a:lnTo>
                  <a:lnTo>
                    <a:pt x="104" y="7756"/>
                  </a:lnTo>
                  <a:lnTo>
                    <a:pt x="42" y="7881"/>
                  </a:lnTo>
                  <a:lnTo>
                    <a:pt x="1" y="800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21" y="8255"/>
                  </a:lnTo>
                  <a:lnTo>
                    <a:pt x="63" y="8380"/>
                  </a:lnTo>
                  <a:lnTo>
                    <a:pt x="167" y="8525"/>
                  </a:lnTo>
                  <a:lnTo>
                    <a:pt x="312" y="8671"/>
                  </a:lnTo>
                  <a:lnTo>
                    <a:pt x="728" y="906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2246" y="10376"/>
                  </a:lnTo>
                  <a:lnTo>
                    <a:pt x="3161" y="11124"/>
                  </a:lnTo>
                  <a:lnTo>
                    <a:pt x="4076" y="11852"/>
                  </a:lnTo>
                  <a:lnTo>
                    <a:pt x="5032" y="12559"/>
                  </a:lnTo>
                  <a:lnTo>
                    <a:pt x="6945" y="1395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9087" y="15532"/>
                  </a:lnTo>
                  <a:lnTo>
                    <a:pt x="9274" y="15720"/>
                  </a:lnTo>
                  <a:lnTo>
                    <a:pt x="9336" y="15782"/>
                  </a:lnTo>
                  <a:lnTo>
                    <a:pt x="9378" y="15865"/>
                  </a:lnTo>
                  <a:lnTo>
                    <a:pt x="9399" y="15948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78" y="16177"/>
                  </a:lnTo>
                  <a:lnTo>
                    <a:pt x="9336" y="16343"/>
                  </a:lnTo>
                  <a:lnTo>
                    <a:pt x="9233" y="1653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8754" y="17300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7798" y="18631"/>
                  </a:lnTo>
                  <a:lnTo>
                    <a:pt x="7174" y="19379"/>
                  </a:lnTo>
                  <a:lnTo>
                    <a:pt x="6550" y="20128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5178" y="21749"/>
                  </a:lnTo>
                  <a:lnTo>
                    <a:pt x="4824" y="22186"/>
                  </a:lnTo>
                  <a:lnTo>
                    <a:pt x="4492" y="22623"/>
                  </a:lnTo>
                  <a:lnTo>
                    <a:pt x="4159" y="23080"/>
                  </a:lnTo>
                  <a:lnTo>
                    <a:pt x="3847" y="23558"/>
                  </a:lnTo>
                  <a:lnTo>
                    <a:pt x="3556" y="24057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203" y="24764"/>
                  </a:lnTo>
                  <a:lnTo>
                    <a:pt x="3140" y="24972"/>
                  </a:lnTo>
                  <a:lnTo>
                    <a:pt x="3099" y="25180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78" y="25513"/>
                  </a:lnTo>
                  <a:lnTo>
                    <a:pt x="3099" y="25658"/>
                  </a:lnTo>
                  <a:lnTo>
                    <a:pt x="3182" y="25908"/>
                  </a:lnTo>
                  <a:lnTo>
                    <a:pt x="3307" y="26158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972" y="26989"/>
                  </a:lnTo>
                  <a:lnTo>
                    <a:pt x="4492" y="27551"/>
                  </a:lnTo>
                  <a:lnTo>
                    <a:pt x="5032" y="28091"/>
                  </a:lnTo>
                  <a:lnTo>
                    <a:pt x="5594" y="28611"/>
                  </a:lnTo>
                  <a:lnTo>
                    <a:pt x="6176" y="29089"/>
                  </a:lnTo>
                  <a:lnTo>
                    <a:pt x="6779" y="29547"/>
                  </a:lnTo>
                  <a:lnTo>
                    <a:pt x="7424" y="29983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8297" y="30524"/>
                  </a:lnTo>
                  <a:lnTo>
                    <a:pt x="8505" y="30607"/>
                  </a:lnTo>
                  <a:lnTo>
                    <a:pt x="8733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9191" y="30649"/>
                  </a:lnTo>
                  <a:lnTo>
                    <a:pt x="9440" y="30586"/>
                  </a:lnTo>
                  <a:lnTo>
                    <a:pt x="9669" y="30503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10272" y="30150"/>
                  </a:lnTo>
                  <a:lnTo>
                    <a:pt x="10626" y="29879"/>
                  </a:lnTo>
                  <a:lnTo>
                    <a:pt x="10958" y="29609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1956" y="28673"/>
                  </a:lnTo>
                  <a:lnTo>
                    <a:pt x="12580" y="27987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6572" y="23517"/>
                  </a:lnTo>
                  <a:lnTo>
                    <a:pt x="16739" y="23371"/>
                  </a:lnTo>
                  <a:lnTo>
                    <a:pt x="16884" y="23267"/>
                  </a:lnTo>
                  <a:lnTo>
                    <a:pt x="17030" y="23163"/>
                  </a:lnTo>
                  <a:lnTo>
                    <a:pt x="17155" y="23101"/>
                  </a:lnTo>
                  <a:lnTo>
                    <a:pt x="17300" y="23080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550" y="23059"/>
                  </a:lnTo>
                  <a:lnTo>
                    <a:pt x="17674" y="23101"/>
                  </a:lnTo>
                  <a:lnTo>
                    <a:pt x="17799" y="23143"/>
                  </a:lnTo>
                  <a:lnTo>
                    <a:pt x="17945" y="23205"/>
                  </a:lnTo>
                  <a:lnTo>
                    <a:pt x="18257" y="23413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20481" y="25222"/>
                  </a:lnTo>
                  <a:lnTo>
                    <a:pt x="22186" y="26594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6033" y="29380"/>
                  </a:lnTo>
                  <a:lnTo>
                    <a:pt x="26303" y="29547"/>
                  </a:lnTo>
                  <a:lnTo>
                    <a:pt x="26553" y="29630"/>
                  </a:lnTo>
                  <a:lnTo>
                    <a:pt x="26657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886" y="29651"/>
                  </a:lnTo>
                  <a:lnTo>
                    <a:pt x="27010" y="29609"/>
                  </a:lnTo>
                  <a:lnTo>
                    <a:pt x="27135" y="29568"/>
                  </a:lnTo>
                  <a:lnTo>
                    <a:pt x="27260" y="29484"/>
                  </a:lnTo>
                  <a:lnTo>
                    <a:pt x="27385" y="29380"/>
                  </a:lnTo>
                  <a:lnTo>
                    <a:pt x="27530" y="29256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8362" y="28382"/>
                  </a:lnTo>
                  <a:lnTo>
                    <a:pt x="28861" y="27779"/>
                  </a:lnTo>
                  <a:lnTo>
                    <a:pt x="29360" y="27176"/>
                  </a:lnTo>
                  <a:lnTo>
                    <a:pt x="29817" y="26553"/>
                  </a:lnTo>
                  <a:lnTo>
                    <a:pt x="30275" y="25929"/>
                  </a:lnTo>
                  <a:lnTo>
                    <a:pt x="30691" y="25284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689" y="23517"/>
                  </a:lnTo>
                  <a:lnTo>
                    <a:pt x="31834" y="23163"/>
                  </a:lnTo>
                  <a:lnTo>
                    <a:pt x="31938" y="22851"/>
                  </a:lnTo>
                  <a:lnTo>
                    <a:pt x="31959" y="22706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17" y="22228"/>
                  </a:lnTo>
                  <a:lnTo>
                    <a:pt x="31876" y="22082"/>
                  </a:lnTo>
                  <a:lnTo>
                    <a:pt x="31793" y="21937"/>
                  </a:lnTo>
                  <a:lnTo>
                    <a:pt x="31710" y="21770"/>
                  </a:lnTo>
                  <a:lnTo>
                    <a:pt x="31460" y="21438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0982" y="20897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441" y="20398"/>
                  </a:lnTo>
                  <a:lnTo>
                    <a:pt x="30005" y="20044"/>
                  </a:lnTo>
                  <a:lnTo>
                    <a:pt x="29589" y="19691"/>
                  </a:lnTo>
                  <a:lnTo>
                    <a:pt x="29152" y="19358"/>
                  </a:lnTo>
                  <a:lnTo>
                    <a:pt x="28258" y="18693"/>
                  </a:lnTo>
                  <a:lnTo>
                    <a:pt x="27821" y="18360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5991" y="16863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4370" y="15491"/>
                  </a:lnTo>
                  <a:lnTo>
                    <a:pt x="24203" y="15304"/>
                  </a:lnTo>
                  <a:lnTo>
                    <a:pt x="24141" y="15221"/>
                  </a:lnTo>
                  <a:lnTo>
                    <a:pt x="24099" y="15137"/>
                  </a:lnTo>
                  <a:lnTo>
                    <a:pt x="24079" y="15054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99" y="14805"/>
                  </a:lnTo>
                  <a:lnTo>
                    <a:pt x="24162" y="14638"/>
                  </a:lnTo>
                  <a:lnTo>
                    <a:pt x="24266" y="14451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973" y="13474"/>
                  </a:lnTo>
                  <a:lnTo>
                    <a:pt x="25555" y="12725"/>
                  </a:lnTo>
                  <a:lnTo>
                    <a:pt x="26137" y="11956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7551" y="10251"/>
                  </a:lnTo>
                  <a:lnTo>
                    <a:pt x="28320" y="9253"/>
                  </a:lnTo>
                  <a:lnTo>
                    <a:pt x="28715" y="8754"/>
                  </a:lnTo>
                  <a:lnTo>
                    <a:pt x="29069" y="8234"/>
                  </a:lnTo>
                  <a:lnTo>
                    <a:pt x="29422" y="7714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8" y="6508"/>
                  </a:lnTo>
                  <a:lnTo>
                    <a:pt x="30212" y="6196"/>
                  </a:lnTo>
                  <a:lnTo>
                    <a:pt x="30254" y="6051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54" y="5635"/>
                  </a:lnTo>
                  <a:lnTo>
                    <a:pt x="30233" y="5427"/>
                  </a:lnTo>
                  <a:lnTo>
                    <a:pt x="30192" y="5240"/>
                  </a:lnTo>
                  <a:lnTo>
                    <a:pt x="30129" y="5074"/>
                  </a:lnTo>
                  <a:lnTo>
                    <a:pt x="30067" y="4907"/>
                  </a:lnTo>
                  <a:lnTo>
                    <a:pt x="29984" y="4762"/>
                  </a:lnTo>
                  <a:lnTo>
                    <a:pt x="29880" y="4616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110" y="3847"/>
                  </a:lnTo>
                  <a:lnTo>
                    <a:pt x="28445" y="3265"/>
                  </a:lnTo>
                  <a:lnTo>
                    <a:pt x="27759" y="2682"/>
                  </a:lnTo>
                  <a:lnTo>
                    <a:pt x="27052" y="2121"/>
                  </a:lnTo>
                  <a:lnTo>
                    <a:pt x="26324" y="1601"/>
                  </a:lnTo>
                  <a:lnTo>
                    <a:pt x="25596" y="1102"/>
                  </a:lnTo>
                  <a:lnTo>
                    <a:pt x="24827" y="62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3871" y="104"/>
                  </a:lnTo>
                  <a:lnTo>
                    <a:pt x="23704" y="42"/>
                  </a:lnTo>
                  <a:lnTo>
                    <a:pt x="23538" y="0"/>
                  </a:lnTo>
                  <a:lnTo>
                    <a:pt x="233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25" name="Google Shape;6525;p40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extrusionOk="0">
                  <a:moveTo>
                    <a:pt x="24557" y="853"/>
                  </a:moveTo>
                  <a:lnTo>
                    <a:pt x="24723" y="895"/>
                  </a:lnTo>
                  <a:lnTo>
                    <a:pt x="24890" y="957"/>
                  </a:lnTo>
                  <a:lnTo>
                    <a:pt x="25077" y="1040"/>
                  </a:lnTo>
                  <a:lnTo>
                    <a:pt x="25846" y="1477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1" y="2974"/>
                  </a:lnTo>
                  <a:lnTo>
                    <a:pt x="28778" y="3535"/>
                  </a:lnTo>
                  <a:lnTo>
                    <a:pt x="29464" y="4118"/>
                  </a:lnTo>
                  <a:lnTo>
                    <a:pt x="30129" y="4700"/>
                  </a:lnTo>
                  <a:lnTo>
                    <a:pt x="30774" y="5344"/>
                  </a:lnTo>
                  <a:lnTo>
                    <a:pt x="30899" y="5469"/>
                  </a:lnTo>
                  <a:lnTo>
                    <a:pt x="31003" y="5615"/>
                  </a:lnTo>
                  <a:lnTo>
                    <a:pt x="31086" y="5760"/>
                  </a:lnTo>
                  <a:lnTo>
                    <a:pt x="31148" y="5927"/>
                  </a:lnTo>
                  <a:lnTo>
                    <a:pt x="31211" y="6093"/>
                  </a:lnTo>
                  <a:lnTo>
                    <a:pt x="31252" y="6280"/>
                  </a:lnTo>
                  <a:lnTo>
                    <a:pt x="31273" y="6488"/>
                  </a:lnTo>
                  <a:lnTo>
                    <a:pt x="31294" y="6717"/>
                  </a:lnTo>
                  <a:lnTo>
                    <a:pt x="31294" y="6758"/>
                  </a:lnTo>
                  <a:lnTo>
                    <a:pt x="31273" y="6904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1" y="7694"/>
                  </a:lnTo>
                  <a:lnTo>
                    <a:pt x="30774" y="8027"/>
                  </a:lnTo>
                  <a:lnTo>
                    <a:pt x="30441" y="8567"/>
                  </a:lnTo>
                  <a:lnTo>
                    <a:pt x="30088" y="9087"/>
                  </a:lnTo>
                  <a:lnTo>
                    <a:pt x="29734" y="9607"/>
                  </a:lnTo>
                  <a:lnTo>
                    <a:pt x="29339" y="10106"/>
                  </a:lnTo>
                  <a:lnTo>
                    <a:pt x="28570" y="11104"/>
                  </a:lnTo>
                  <a:lnTo>
                    <a:pt x="27759" y="12081"/>
                  </a:lnTo>
                  <a:lnTo>
                    <a:pt x="27156" y="12809"/>
                  </a:lnTo>
                  <a:lnTo>
                    <a:pt x="26574" y="13578"/>
                  </a:lnTo>
                  <a:lnTo>
                    <a:pt x="25992" y="14327"/>
                  </a:lnTo>
                  <a:lnTo>
                    <a:pt x="25430" y="15096"/>
                  </a:lnTo>
                  <a:lnTo>
                    <a:pt x="25285" y="15304"/>
                  </a:lnTo>
                  <a:lnTo>
                    <a:pt x="25181" y="15491"/>
                  </a:lnTo>
                  <a:lnTo>
                    <a:pt x="25118" y="15658"/>
                  </a:lnTo>
                  <a:lnTo>
                    <a:pt x="25098" y="15803"/>
                  </a:lnTo>
                  <a:lnTo>
                    <a:pt x="25098" y="15907"/>
                  </a:lnTo>
                  <a:lnTo>
                    <a:pt x="25118" y="15990"/>
                  </a:lnTo>
                  <a:lnTo>
                    <a:pt x="25160" y="16074"/>
                  </a:lnTo>
                  <a:lnTo>
                    <a:pt x="25222" y="16157"/>
                  </a:lnTo>
                  <a:lnTo>
                    <a:pt x="25389" y="16344"/>
                  </a:lnTo>
                  <a:lnTo>
                    <a:pt x="25617" y="16552"/>
                  </a:lnTo>
                  <a:lnTo>
                    <a:pt x="27010" y="17716"/>
                  </a:lnTo>
                  <a:lnTo>
                    <a:pt x="28424" y="18881"/>
                  </a:lnTo>
                  <a:lnTo>
                    <a:pt x="28840" y="19213"/>
                  </a:lnTo>
                  <a:lnTo>
                    <a:pt x="29277" y="19546"/>
                  </a:lnTo>
                  <a:lnTo>
                    <a:pt x="30171" y="20211"/>
                  </a:lnTo>
                  <a:lnTo>
                    <a:pt x="30608" y="20544"/>
                  </a:lnTo>
                  <a:lnTo>
                    <a:pt x="31024" y="20897"/>
                  </a:lnTo>
                  <a:lnTo>
                    <a:pt x="31460" y="21251"/>
                  </a:lnTo>
                  <a:lnTo>
                    <a:pt x="31855" y="21604"/>
                  </a:lnTo>
                  <a:lnTo>
                    <a:pt x="32001" y="21750"/>
                  </a:lnTo>
                  <a:lnTo>
                    <a:pt x="32146" y="21895"/>
                  </a:lnTo>
                  <a:lnTo>
                    <a:pt x="32479" y="22291"/>
                  </a:lnTo>
                  <a:lnTo>
                    <a:pt x="32729" y="22623"/>
                  </a:lnTo>
                  <a:lnTo>
                    <a:pt x="32812" y="22790"/>
                  </a:lnTo>
                  <a:lnTo>
                    <a:pt x="32895" y="22935"/>
                  </a:lnTo>
                  <a:lnTo>
                    <a:pt x="32936" y="23081"/>
                  </a:lnTo>
                  <a:lnTo>
                    <a:pt x="32978" y="23247"/>
                  </a:lnTo>
                  <a:lnTo>
                    <a:pt x="32978" y="23413"/>
                  </a:lnTo>
                  <a:lnTo>
                    <a:pt x="32978" y="23559"/>
                  </a:lnTo>
                  <a:lnTo>
                    <a:pt x="32957" y="23704"/>
                  </a:lnTo>
                  <a:lnTo>
                    <a:pt x="32853" y="24016"/>
                  </a:lnTo>
                  <a:lnTo>
                    <a:pt x="32708" y="24370"/>
                  </a:lnTo>
                  <a:lnTo>
                    <a:pt x="32500" y="24786"/>
                  </a:lnTo>
                  <a:lnTo>
                    <a:pt x="32105" y="25472"/>
                  </a:lnTo>
                  <a:lnTo>
                    <a:pt x="31710" y="26137"/>
                  </a:lnTo>
                  <a:lnTo>
                    <a:pt x="31294" y="26782"/>
                  </a:lnTo>
                  <a:lnTo>
                    <a:pt x="30836" y="27406"/>
                  </a:lnTo>
                  <a:lnTo>
                    <a:pt x="30379" y="28029"/>
                  </a:lnTo>
                  <a:lnTo>
                    <a:pt x="29880" y="28632"/>
                  </a:lnTo>
                  <a:lnTo>
                    <a:pt x="29381" y="29235"/>
                  </a:lnTo>
                  <a:lnTo>
                    <a:pt x="28861" y="29818"/>
                  </a:lnTo>
                  <a:lnTo>
                    <a:pt x="28549" y="30109"/>
                  </a:lnTo>
                  <a:lnTo>
                    <a:pt x="28404" y="30233"/>
                  </a:lnTo>
                  <a:lnTo>
                    <a:pt x="28279" y="30337"/>
                  </a:lnTo>
                  <a:lnTo>
                    <a:pt x="28154" y="30421"/>
                  </a:lnTo>
                  <a:lnTo>
                    <a:pt x="28029" y="30462"/>
                  </a:lnTo>
                  <a:lnTo>
                    <a:pt x="27905" y="30504"/>
                  </a:lnTo>
                  <a:lnTo>
                    <a:pt x="27676" y="30504"/>
                  </a:lnTo>
                  <a:lnTo>
                    <a:pt x="27572" y="30483"/>
                  </a:lnTo>
                  <a:lnTo>
                    <a:pt x="27322" y="30400"/>
                  </a:lnTo>
                  <a:lnTo>
                    <a:pt x="27052" y="30233"/>
                  </a:lnTo>
                  <a:lnTo>
                    <a:pt x="26740" y="30046"/>
                  </a:lnTo>
                  <a:lnTo>
                    <a:pt x="25846" y="29402"/>
                  </a:lnTo>
                  <a:lnTo>
                    <a:pt x="24952" y="28778"/>
                  </a:lnTo>
                  <a:lnTo>
                    <a:pt x="24079" y="28113"/>
                  </a:lnTo>
                  <a:lnTo>
                    <a:pt x="23205" y="27447"/>
                  </a:lnTo>
                  <a:lnTo>
                    <a:pt x="21500" y="26075"/>
                  </a:lnTo>
                  <a:lnTo>
                    <a:pt x="19816" y="24703"/>
                  </a:lnTo>
                  <a:lnTo>
                    <a:pt x="19629" y="24536"/>
                  </a:lnTo>
                  <a:lnTo>
                    <a:pt x="19276" y="24266"/>
                  </a:lnTo>
                  <a:lnTo>
                    <a:pt x="18964" y="24058"/>
                  </a:lnTo>
                  <a:lnTo>
                    <a:pt x="18818" y="23996"/>
                  </a:lnTo>
                  <a:lnTo>
                    <a:pt x="18693" y="23954"/>
                  </a:lnTo>
                  <a:lnTo>
                    <a:pt x="18569" y="23912"/>
                  </a:lnTo>
                  <a:lnTo>
                    <a:pt x="18444" y="23912"/>
                  </a:lnTo>
                  <a:lnTo>
                    <a:pt x="18319" y="23933"/>
                  </a:lnTo>
                  <a:lnTo>
                    <a:pt x="18174" y="23954"/>
                  </a:lnTo>
                  <a:lnTo>
                    <a:pt x="18049" y="24016"/>
                  </a:lnTo>
                  <a:lnTo>
                    <a:pt x="17903" y="24120"/>
                  </a:lnTo>
                  <a:lnTo>
                    <a:pt x="17758" y="24224"/>
                  </a:lnTo>
                  <a:lnTo>
                    <a:pt x="17591" y="24370"/>
                  </a:lnTo>
                  <a:lnTo>
                    <a:pt x="17238" y="24723"/>
                  </a:lnTo>
                  <a:lnTo>
                    <a:pt x="16614" y="25389"/>
                  </a:lnTo>
                  <a:lnTo>
                    <a:pt x="16011" y="26075"/>
                  </a:lnTo>
                  <a:lnTo>
                    <a:pt x="14805" y="27468"/>
                  </a:lnTo>
                  <a:lnTo>
                    <a:pt x="14223" y="28175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10" y="30150"/>
                  </a:lnTo>
                  <a:lnTo>
                    <a:pt x="11977" y="30462"/>
                  </a:lnTo>
                  <a:lnTo>
                    <a:pt x="11645" y="30732"/>
                  </a:lnTo>
                  <a:lnTo>
                    <a:pt x="11291" y="31003"/>
                  </a:lnTo>
                  <a:lnTo>
                    <a:pt x="10917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10" y="31502"/>
                  </a:lnTo>
                  <a:lnTo>
                    <a:pt x="9981" y="31523"/>
                  </a:lnTo>
                  <a:lnTo>
                    <a:pt x="9752" y="31502"/>
                  </a:lnTo>
                  <a:lnTo>
                    <a:pt x="9524" y="31460"/>
                  </a:lnTo>
                  <a:lnTo>
                    <a:pt x="9316" y="31377"/>
                  </a:lnTo>
                  <a:lnTo>
                    <a:pt x="9087" y="31252"/>
                  </a:lnTo>
                  <a:lnTo>
                    <a:pt x="8443" y="30836"/>
                  </a:lnTo>
                  <a:lnTo>
                    <a:pt x="7798" y="30400"/>
                  </a:lnTo>
                  <a:lnTo>
                    <a:pt x="7195" y="29942"/>
                  </a:lnTo>
                  <a:lnTo>
                    <a:pt x="6613" y="29464"/>
                  </a:lnTo>
                  <a:lnTo>
                    <a:pt x="6051" y="28944"/>
                  </a:lnTo>
                  <a:lnTo>
                    <a:pt x="5511" y="28404"/>
                  </a:lnTo>
                  <a:lnTo>
                    <a:pt x="4991" y="27842"/>
                  </a:lnTo>
                  <a:lnTo>
                    <a:pt x="4492" y="27260"/>
                  </a:lnTo>
                  <a:lnTo>
                    <a:pt x="4326" y="27011"/>
                  </a:lnTo>
                  <a:lnTo>
                    <a:pt x="4201" y="26761"/>
                  </a:lnTo>
                  <a:lnTo>
                    <a:pt x="4118" y="26511"/>
                  </a:lnTo>
                  <a:lnTo>
                    <a:pt x="4097" y="26366"/>
                  </a:lnTo>
                  <a:lnTo>
                    <a:pt x="4097" y="26241"/>
                  </a:lnTo>
                  <a:lnTo>
                    <a:pt x="4118" y="26033"/>
                  </a:lnTo>
                  <a:lnTo>
                    <a:pt x="4159" y="25825"/>
                  </a:lnTo>
                  <a:lnTo>
                    <a:pt x="4222" y="25617"/>
                  </a:lnTo>
                  <a:lnTo>
                    <a:pt x="4326" y="25409"/>
                  </a:lnTo>
                  <a:lnTo>
                    <a:pt x="4575" y="24910"/>
                  </a:lnTo>
                  <a:lnTo>
                    <a:pt x="4866" y="24411"/>
                  </a:lnTo>
                  <a:lnTo>
                    <a:pt x="5178" y="23933"/>
                  </a:lnTo>
                  <a:lnTo>
                    <a:pt x="5511" y="23476"/>
                  </a:lnTo>
                  <a:lnTo>
                    <a:pt x="5843" y="23039"/>
                  </a:lnTo>
                  <a:lnTo>
                    <a:pt x="6197" y="22602"/>
                  </a:lnTo>
                  <a:lnTo>
                    <a:pt x="6925" y="21729"/>
                  </a:lnTo>
                  <a:lnTo>
                    <a:pt x="7569" y="20981"/>
                  </a:lnTo>
                  <a:lnTo>
                    <a:pt x="8193" y="20232"/>
                  </a:lnTo>
                  <a:lnTo>
                    <a:pt x="8817" y="19484"/>
                  </a:lnTo>
                  <a:lnTo>
                    <a:pt x="9399" y="18693"/>
                  </a:lnTo>
                  <a:lnTo>
                    <a:pt x="9773" y="18153"/>
                  </a:lnTo>
                  <a:lnTo>
                    <a:pt x="10127" y="17612"/>
                  </a:lnTo>
                  <a:lnTo>
                    <a:pt x="10252" y="17383"/>
                  </a:lnTo>
                  <a:lnTo>
                    <a:pt x="10355" y="17196"/>
                  </a:lnTo>
                  <a:lnTo>
                    <a:pt x="10397" y="17030"/>
                  </a:lnTo>
                  <a:lnTo>
                    <a:pt x="10418" y="16905"/>
                  </a:lnTo>
                  <a:lnTo>
                    <a:pt x="10418" y="16801"/>
                  </a:lnTo>
                  <a:lnTo>
                    <a:pt x="10397" y="16718"/>
                  </a:lnTo>
                  <a:lnTo>
                    <a:pt x="10355" y="16635"/>
                  </a:lnTo>
                  <a:lnTo>
                    <a:pt x="10293" y="16573"/>
                  </a:lnTo>
                  <a:lnTo>
                    <a:pt x="10106" y="16385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5" y="12705"/>
                  </a:lnTo>
                  <a:lnTo>
                    <a:pt x="4180" y="11977"/>
                  </a:lnTo>
                  <a:lnTo>
                    <a:pt x="3265" y="11229"/>
                  </a:lnTo>
                  <a:lnTo>
                    <a:pt x="2371" y="10459"/>
                  </a:lnTo>
                  <a:lnTo>
                    <a:pt x="1747" y="9919"/>
                  </a:lnTo>
                  <a:lnTo>
                    <a:pt x="1331" y="9524"/>
                  </a:lnTo>
                  <a:lnTo>
                    <a:pt x="1186" y="9378"/>
                  </a:lnTo>
                  <a:lnTo>
                    <a:pt x="1082" y="9233"/>
                  </a:lnTo>
                  <a:lnTo>
                    <a:pt x="1040" y="9108"/>
                  </a:lnTo>
                  <a:lnTo>
                    <a:pt x="1020" y="8983"/>
                  </a:lnTo>
                  <a:lnTo>
                    <a:pt x="1020" y="8858"/>
                  </a:lnTo>
                  <a:lnTo>
                    <a:pt x="1061" y="8734"/>
                  </a:lnTo>
                  <a:lnTo>
                    <a:pt x="1123" y="8609"/>
                  </a:lnTo>
                  <a:lnTo>
                    <a:pt x="1227" y="8443"/>
                  </a:lnTo>
                  <a:lnTo>
                    <a:pt x="1456" y="8027"/>
                  </a:lnTo>
                  <a:lnTo>
                    <a:pt x="1768" y="7486"/>
                  </a:lnTo>
                  <a:lnTo>
                    <a:pt x="2163" y="6800"/>
                  </a:lnTo>
                  <a:lnTo>
                    <a:pt x="2558" y="6155"/>
                  </a:lnTo>
                  <a:lnTo>
                    <a:pt x="2995" y="5511"/>
                  </a:lnTo>
                  <a:lnTo>
                    <a:pt x="3431" y="4887"/>
                  </a:lnTo>
                  <a:lnTo>
                    <a:pt x="3889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56" y="2122"/>
                  </a:lnTo>
                  <a:lnTo>
                    <a:pt x="5781" y="1997"/>
                  </a:lnTo>
                  <a:lnTo>
                    <a:pt x="5927" y="1893"/>
                  </a:lnTo>
                  <a:lnTo>
                    <a:pt x="6051" y="1810"/>
                  </a:lnTo>
                  <a:lnTo>
                    <a:pt x="6176" y="1768"/>
                  </a:lnTo>
                  <a:lnTo>
                    <a:pt x="6301" y="1726"/>
                  </a:lnTo>
                  <a:lnTo>
                    <a:pt x="6446" y="1706"/>
                  </a:lnTo>
                  <a:lnTo>
                    <a:pt x="6654" y="1726"/>
                  </a:lnTo>
                  <a:lnTo>
                    <a:pt x="6883" y="1810"/>
                  </a:lnTo>
                  <a:lnTo>
                    <a:pt x="7153" y="1914"/>
                  </a:lnTo>
                  <a:lnTo>
                    <a:pt x="7465" y="2059"/>
                  </a:lnTo>
                  <a:lnTo>
                    <a:pt x="8006" y="2350"/>
                  </a:lnTo>
                  <a:lnTo>
                    <a:pt x="8526" y="2662"/>
                  </a:lnTo>
                  <a:lnTo>
                    <a:pt x="9025" y="2995"/>
                  </a:lnTo>
                  <a:lnTo>
                    <a:pt x="9503" y="3348"/>
                  </a:lnTo>
                  <a:lnTo>
                    <a:pt x="10459" y="4076"/>
                  </a:lnTo>
                  <a:lnTo>
                    <a:pt x="11416" y="4825"/>
                  </a:lnTo>
                  <a:lnTo>
                    <a:pt x="13370" y="6405"/>
                  </a:lnTo>
                  <a:lnTo>
                    <a:pt x="14368" y="7195"/>
                  </a:lnTo>
                  <a:lnTo>
                    <a:pt x="15346" y="7985"/>
                  </a:lnTo>
                  <a:lnTo>
                    <a:pt x="15699" y="8235"/>
                  </a:lnTo>
                  <a:lnTo>
                    <a:pt x="16032" y="8401"/>
                  </a:lnTo>
                  <a:lnTo>
                    <a:pt x="16177" y="8484"/>
                  </a:lnTo>
                  <a:lnTo>
                    <a:pt x="16323" y="8526"/>
                  </a:lnTo>
                  <a:lnTo>
                    <a:pt x="16469" y="8547"/>
                  </a:lnTo>
                  <a:lnTo>
                    <a:pt x="16780" y="8547"/>
                  </a:lnTo>
                  <a:lnTo>
                    <a:pt x="16947" y="8505"/>
                  </a:lnTo>
                  <a:lnTo>
                    <a:pt x="17113" y="8422"/>
                  </a:lnTo>
                  <a:lnTo>
                    <a:pt x="17259" y="8339"/>
                  </a:lnTo>
                  <a:lnTo>
                    <a:pt x="17425" y="8214"/>
                  </a:lnTo>
                  <a:lnTo>
                    <a:pt x="17591" y="8047"/>
                  </a:lnTo>
                  <a:lnTo>
                    <a:pt x="17758" y="7860"/>
                  </a:lnTo>
                  <a:lnTo>
                    <a:pt x="17945" y="7652"/>
                  </a:lnTo>
                  <a:lnTo>
                    <a:pt x="20003" y="5053"/>
                  </a:lnTo>
                  <a:lnTo>
                    <a:pt x="21043" y="3764"/>
                  </a:lnTo>
                  <a:lnTo>
                    <a:pt x="22124" y="2496"/>
                  </a:lnTo>
                  <a:lnTo>
                    <a:pt x="22436" y="2142"/>
                  </a:lnTo>
                  <a:lnTo>
                    <a:pt x="22769" y="1810"/>
                  </a:lnTo>
                  <a:lnTo>
                    <a:pt x="23122" y="1498"/>
                  </a:lnTo>
                  <a:lnTo>
                    <a:pt x="23476" y="1207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1" y="874"/>
                  </a:lnTo>
                  <a:lnTo>
                    <a:pt x="24391" y="853"/>
                  </a:lnTo>
                  <a:close/>
                  <a:moveTo>
                    <a:pt x="24120" y="1"/>
                  </a:move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26" name="Google Shape;6526;p40"/>
            <p:cNvSpPr/>
            <p:nvPr/>
          </p:nvSpPr>
          <p:spPr>
            <a:xfrm>
              <a:off x="6922925" y="3683488"/>
              <a:ext cx="799000" cy="766750"/>
            </a:xfrm>
            <a:custGeom>
              <a:avLst/>
              <a:gdLst/>
              <a:ahLst/>
              <a:cxnLst/>
              <a:rect l="l" t="t" r="r" b="b"/>
              <a:pathLst>
                <a:path w="31960" h="30670" fill="none" extrusionOk="0">
                  <a:moveTo>
                    <a:pt x="15595" y="7694"/>
                  </a:moveTo>
                  <a:lnTo>
                    <a:pt x="15595" y="7694"/>
                  </a:lnTo>
                  <a:lnTo>
                    <a:pt x="15761" y="7694"/>
                  </a:lnTo>
                  <a:lnTo>
                    <a:pt x="15928" y="7652"/>
                  </a:lnTo>
                  <a:lnTo>
                    <a:pt x="16094" y="7569"/>
                  </a:lnTo>
                  <a:lnTo>
                    <a:pt x="16240" y="7486"/>
                  </a:lnTo>
                  <a:lnTo>
                    <a:pt x="16406" y="7361"/>
                  </a:lnTo>
                  <a:lnTo>
                    <a:pt x="16572" y="7194"/>
                  </a:lnTo>
                  <a:lnTo>
                    <a:pt x="16739" y="7007"/>
                  </a:lnTo>
                  <a:lnTo>
                    <a:pt x="16926" y="6799"/>
                  </a:lnTo>
                  <a:lnTo>
                    <a:pt x="16926" y="6799"/>
                  </a:lnTo>
                  <a:lnTo>
                    <a:pt x="18984" y="4200"/>
                  </a:lnTo>
                  <a:lnTo>
                    <a:pt x="20024" y="2911"/>
                  </a:lnTo>
                  <a:lnTo>
                    <a:pt x="21105" y="1643"/>
                  </a:lnTo>
                  <a:lnTo>
                    <a:pt x="21105" y="1643"/>
                  </a:lnTo>
                  <a:lnTo>
                    <a:pt x="21417" y="1289"/>
                  </a:lnTo>
                  <a:lnTo>
                    <a:pt x="21750" y="957"/>
                  </a:lnTo>
                  <a:lnTo>
                    <a:pt x="22103" y="645"/>
                  </a:lnTo>
                  <a:lnTo>
                    <a:pt x="22457" y="354"/>
                  </a:lnTo>
                  <a:lnTo>
                    <a:pt x="22457" y="354"/>
                  </a:lnTo>
                  <a:lnTo>
                    <a:pt x="22685" y="187"/>
                  </a:lnTo>
                  <a:lnTo>
                    <a:pt x="22914" y="83"/>
                  </a:lnTo>
                  <a:lnTo>
                    <a:pt x="23122" y="21"/>
                  </a:lnTo>
                  <a:lnTo>
                    <a:pt x="23372" y="0"/>
                  </a:lnTo>
                  <a:lnTo>
                    <a:pt x="23372" y="0"/>
                  </a:lnTo>
                  <a:lnTo>
                    <a:pt x="23538" y="0"/>
                  </a:lnTo>
                  <a:lnTo>
                    <a:pt x="23704" y="42"/>
                  </a:lnTo>
                  <a:lnTo>
                    <a:pt x="23871" y="104"/>
                  </a:lnTo>
                  <a:lnTo>
                    <a:pt x="24058" y="187"/>
                  </a:lnTo>
                  <a:lnTo>
                    <a:pt x="24058" y="187"/>
                  </a:lnTo>
                  <a:lnTo>
                    <a:pt x="24827" y="624"/>
                  </a:lnTo>
                  <a:lnTo>
                    <a:pt x="25596" y="1102"/>
                  </a:lnTo>
                  <a:lnTo>
                    <a:pt x="26324" y="1601"/>
                  </a:lnTo>
                  <a:lnTo>
                    <a:pt x="27052" y="2121"/>
                  </a:lnTo>
                  <a:lnTo>
                    <a:pt x="27759" y="2682"/>
                  </a:lnTo>
                  <a:lnTo>
                    <a:pt x="28445" y="3265"/>
                  </a:lnTo>
                  <a:lnTo>
                    <a:pt x="29110" y="3847"/>
                  </a:lnTo>
                  <a:lnTo>
                    <a:pt x="29755" y="4491"/>
                  </a:lnTo>
                  <a:lnTo>
                    <a:pt x="29755" y="4491"/>
                  </a:lnTo>
                  <a:lnTo>
                    <a:pt x="29880" y="4616"/>
                  </a:lnTo>
                  <a:lnTo>
                    <a:pt x="29984" y="4762"/>
                  </a:lnTo>
                  <a:lnTo>
                    <a:pt x="30067" y="4907"/>
                  </a:lnTo>
                  <a:lnTo>
                    <a:pt x="30129" y="5074"/>
                  </a:lnTo>
                  <a:lnTo>
                    <a:pt x="30192" y="5240"/>
                  </a:lnTo>
                  <a:lnTo>
                    <a:pt x="30233" y="5427"/>
                  </a:lnTo>
                  <a:lnTo>
                    <a:pt x="30254" y="5635"/>
                  </a:lnTo>
                  <a:lnTo>
                    <a:pt x="30275" y="5864"/>
                  </a:lnTo>
                  <a:lnTo>
                    <a:pt x="30275" y="5864"/>
                  </a:lnTo>
                  <a:lnTo>
                    <a:pt x="30275" y="5905"/>
                  </a:lnTo>
                  <a:lnTo>
                    <a:pt x="30275" y="5905"/>
                  </a:lnTo>
                  <a:lnTo>
                    <a:pt x="30254" y="6051"/>
                  </a:lnTo>
                  <a:lnTo>
                    <a:pt x="30212" y="6196"/>
                  </a:lnTo>
                  <a:lnTo>
                    <a:pt x="30108" y="6508"/>
                  </a:lnTo>
                  <a:lnTo>
                    <a:pt x="29942" y="6841"/>
                  </a:lnTo>
                  <a:lnTo>
                    <a:pt x="29755" y="7174"/>
                  </a:lnTo>
                  <a:lnTo>
                    <a:pt x="29755" y="7174"/>
                  </a:lnTo>
                  <a:lnTo>
                    <a:pt x="29422" y="7714"/>
                  </a:lnTo>
                  <a:lnTo>
                    <a:pt x="29069" y="8234"/>
                  </a:lnTo>
                  <a:lnTo>
                    <a:pt x="28715" y="8754"/>
                  </a:lnTo>
                  <a:lnTo>
                    <a:pt x="28320" y="9253"/>
                  </a:lnTo>
                  <a:lnTo>
                    <a:pt x="27551" y="10251"/>
                  </a:lnTo>
                  <a:lnTo>
                    <a:pt x="26740" y="11228"/>
                  </a:lnTo>
                  <a:lnTo>
                    <a:pt x="26740" y="11228"/>
                  </a:lnTo>
                  <a:lnTo>
                    <a:pt x="26137" y="11956"/>
                  </a:lnTo>
                  <a:lnTo>
                    <a:pt x="25555" y="12725"/>
                  </a:lnTo>
                  <a:lnTo>
                    <a:pt x="24973" y="13474"/>
                  </a:lnTo>
                  <a:lnTo>
                    <a:pt x="24411" y="14243"/>
                  </a:lnTo>
                  <a:lnTo>
                    <a:pt x="24411" y="14243"/>
                  </a:lnTo>
                  <a:lnTo>
                    <a:pt x="24266" y="14451"/>
                  </a:lnTo>
                  <a:lnTo>
                    <a:pt x="24162" y="14638"/>
                  </a:lnTo>
                  <a:lnTo>
                    <a:pt x="24099" y="14805"/>
                  </a:lnTo>
                  <a:lnTo>
                    <a:pt x="24079" y="14950"/>
                  </a:lnTo>
                  <a:lnTo>
                    <a:pt x="24079" y="14950"/>
                  </a:lnTo>
                  <a:lnTo>
                    <a:pt x="24079" y="15054"/>
                  </a:lnTo>
                  <a:lnTo>
                    <a:pt x="24099" y="15137"/>
                  </a:lnTo>
                  <a:lnTo>
                    <a:pt x="24141" y="15221"/>
                  </a:lnTo>
                  <a:lnTo>
                    <a:pt x="24203" y="15304"/>
                  </a:lnTo>
                  <a:lnTo>
                    <a:pt x="24370" y="15491"/>
                  </a:lnTo>
                  <a:lnTo>
                    <a:pt x="24598" y="15699"/>
                  </a:lnTo>
                  <a:lnTo>
                    <a:pt x="24598" y="15699"/>
                  </a:lnTo>
                  <a:lnTo>
                    <a:pt x="25991" y="16863"/>
                  </a:lnTo>
                  <a:lnTo>
                    <a:pt x="27405" y="18028"/>
                  </a:lnTo>
                  <a:lnTo>
                    <a:pt x="27405" y="18028"/>
                  </a:lnTo>
                  <a:lnTo>
                    <a:pt x="27821" y="18360"/>
                  </a:lnTo>
                  <a:lnTo>
                    <a:pt x="28258" y="18693"/>
                  </a:lnTo>
                  <a:lnTo>
                    <a:pt x="29152" y="19358"/>
                  </a:lnTo>
                  <a:lnTo>
                    <a:pt x="29589" y="19691"/>
                  </a:lnTo>
                  <a:lnTo>
                    <a:pt x="30005" y="20044"/>
                  </a:lnTo>
                  <a:lnTo>
                    <a:pt x="30441" y="20398"/>
                  </a:lnTo>
                  <a:lnTo>
                    <a:pt x="30836" y="20751"/>
                  </a:lnTo>
                  <a:lnTo>
                    <a:pt x="30836" y="20751"/>
                  </a:lnTo>
                  <a:lnTo>
                    <a:pt x="30982" y="20897"/>
                  </a:lnTo>
                  <a:lnTo>
                    <a:pt x="31127" y="21042"/>
                  </a:lnTo>
                  <a:lnTo>
                    <a:pt x="31127" y="21042"/>
                  </a:lnTo>
                  <a:lnTo>
                    <a:pt x="31460" y="21438"/>
                  </a:lnTo>
                  <a:lnTo>
                    <a:pt x="31710" y="21770"/>
                  </a:lnTo>
                  <a:lnTo>
                    <a:pt x="31793" y="21937"/>
                  </a:lnTo>
                  <a:lnTo>
                    <a:pt x="31876" y="22082"/>
                  </a:lnTo>
                  <a:lnTo>
                    <a:pt x="31917" y="22228"/>
                  </a:lnTo>
                  <a:lnTo>
                    <a:pt x="31959" y="22394"/>
                  </a:lnTo>
                  <a:lnTo>
                    <a:pt x="31959" y="22394"/>
                  </a:lnTo>
                  <a:lnTo>
                    <a:pt x="31959" y="22560"/>
                  </a:lnTo>
                  <a:lnTo>
                    <a:pt x="31959" y="22560"/>
                  </a:lnTo>
                  <a:lnTo>
                    <a:pt x="31959" y="22706"/>
                  </a:lnTo>
                  <a:lnTo>
                    <a:pt x="31938" y="22851"/>
                  </a:lnTo>
                  <a:lnTo>
                    <a:pt x="31834" y="23163"/>
                  </a:lnTo>
                  <a:lnTo>
                    <a:pt x="31689" y="23517"/>
                  </a:lnTo>
                  <a:lnTo>
                    <a:pt x="31481" y="23933"/>
                  </a:lnTo>
                  <a:lnTo>
                    <a:pt x="31481" y="23933"/>
                  </a:lnTo>
                  <a:lnTo>
                    <a:pt x="31086" y="24619"/>
                  </a:lnTo>
                  <a:lnTo>
                    <a:pt x="30691" y="25284"/>
                  </a:lnTo>
                  <a:lnTo>
                    <a:pt x="30275" y="25929"/>
                  </a:lnTo>
                  <a:lnTo>
                    <a:pt x="29817" y="26553"/>
                  </a:lnTo>
                  <a:lnTo>
                    <a:pt x="29360" y="27176"/>
                  </a:lnTo>
                  <a:lnTo>
                    <a:pt x="28861" y="27779"/>
                  </a:lnTo>
                  <a:lnTo>
                    <a:pt x="28362" y="28382"/>
                  </a:lnTo>
                  <a:lnTo>
                    <a:pt x="27842" y="28965"/>
                  </a:lnTo>
                  <a:lnTo>
                    <a:pt x="27842" y="28965"/>
                  </a:lnTo>
                  <a:lnTo>
                    <a:pt x="27530" y="29256"/>
                  </a:lnTo>
                  <a:lnTo>
                    <a:pt x="27385" y="29380"/>
                  </a:lnTo>
                  <a:lnTo>
                    <a:pt x="27260" y="29484"/>
                  </a:lnTo>
                  <a:lnTo>
                    <a:pt x="27135" y="29568"/>
                  </a:lnTo>
                  <a:lnTo>
                    <a:pt x="27010" y="29609"/>
                  </a:lnTo>
                  <a:lnTo>
                    <a:pt x="26886" y="29651"/>
                  </a:lnTo>
                  <a:lnTo>
                    <a:pt x="26761" y="29651"/>
                  </a:lnTo>
                  <a:lnTo>
                    <a:pt x="26761" y="29651"/>
                  </a:lnTo>
                  <a:lnTo>
                    <a:pt x="26657" y="29651"/>
                  </a:lnTo>
                  <a:lnTo>
                    <a:pt x="26553" y="29630"/>
                  </a:lnTo>
                  <a:lnTo>
                    <a:pt x="26303" y="29547"/>
                  </a:lnTo>
                  <a:lnTo>
                    <a:pt x="26033" y="29380"/>
                  </a:lnTo>
                  <a:lnTo>
                    <a:pt x="25721" y="29193"/>
                  </a:lnTo>
                  <a:lnTo>
                    <a:pt x="25721" y="29193"/>
                  </a:lnTo>
                  <a:lnTo>
                    <a:pt x="24827" y="28549"/>
                  </a:lnTo>
                  <a:lnTo>
                    <a:pt x="23933" y="27925"/>
                  </a:lnTo>
                  <a:lnTo>
                    <a:pt x="23060" y="27260"/>
                  </a:lnTo>
                  <a:lnTo>
                    <a:pt x="22186" y="26594"/>
                  </a:lnTo>
                  <a:lnTo>
                    <a:pt x="20481" y="25222"/>
                  </a:lnTo>
                  <a:lnTo>
                    <a:pt x="18797" y="23850"/>
                  </a:lnTo>
                  <a:lnTo>
                    <a:pt x="18797" y="23850"/>
                  </a:lnTo>
                  <a:lnTo>
                    <a:pt x="18610" y="23683"/>
                  </a:lnTo>
                  <a:lnTo>
                    <a:pt x="18610" y="23683"/>
                  </a:lnTo>
                  <a:lnTo>
                    <a:pt x="18257" y="23413"/>
                  </a:lnTo>
                  <a:lnTo>
                    <a:pt x="17945" y="23205"/>
                  </a:lnTo>
                  <a:lnTo>
                    <a:pt x="17799" y="23143"/>
                  </a:lnTo>
                  <a:lnTo>
                    <a:pt x="17674" y="23101"/>
                  </a:lnTo>
                  <a:lnTo>
                    <a:pt x="17550" y="23059"/>
                  </a:lnTo>
                  <a:lnTo>
                    <a:pt x="17425" y="23059"/>
                  </a:lnTo>
                  <a:lnTo>
                    <a:pt x="17425" y="23059"/>
                  </a:lnTo>
                  <a:lnTo>
                    <a:pt x="17300" y="23080"/>
                  </a:lnTo>
                  <a:lnTo>
                    <a:pt x="17155" y="23101"/>
                  </a:lnTo>
                  <a:lnTo>
                    <a:pt x="17030" y="23163"/>
                  </a:lnTo>
                  <a:lnTo>
                    <a:pt x="16884" y="23267"/>
                  </a:lnTo>
                  <a:lnTo>
                    <a:pt x="16739" y="23371"/>
                  </a:lnTo>
                  <a:lnTo>
                    <a:pt x="16572" y="23517"/>
                  </a:lnTo>
                  <a:lnTo>
                    <a:pt x="16219" y="23870"/>
                  </a:lnTo>
                  <a:lnTo>
                    <a:pt x="16219" y="23870"/>
                  </a:lnTo>
                  <a:lnTo>
                    <a:pt x="15595" y="24536"/>
                  </a:lnTo>
                  <a:lnTo>
                    <a:pt x="14992" y="25222"/>
                  </a:lnTo>
                  <a:lnTo>
                    <a:pt x="13786" y="26615"/>
                  </a:lnTo>
                  <a:lnTo>
                    <a:pt x="13204" y="27322"/>
                  </a:lnTo>
                  <a:lnTo>
                    <a:pt x="12580" y="27987"/>
                  </a:lnTo>
                  <a:lnTo>
                    <a:pt x="11956" y="28673"/>
                  </a:lnTo>
                  <a:lnTo>
                    <a:pt x="11291" y="29297"/>
                  </a:lnTo>
                  <a:lnTo>
                    <a:pt x="11291" y="29297"/>
                  </a:lnTo>
                  <a:lnTo>
                    <a:pt x="10958" y="29609"/>
                  </a:lnTo>
                  <a:lnTo>
                    <a:pt x="10626" y="29879"/>
                  </a:lnTo>
                  <a:lnTo>
                    <a:pt x="10272" y="30150"/>
                  </a:lnTo>
                  <a:lnTo>
                    <a:pt x="9898" y="30378"/>
                  </a:lnTo>
                  <a:lnTo>
                    <a:pt x="9898" y="30378"/>
                  </a:lnTo>
                  <a:lnTo>
                    <a:pt x="9669" y="30503"/>
                  </a:lnTo>
                  <a:lnTo>
                    <a:pt x="9440" y="30586"/>
                  </a:lnTo>
                  <a:lnTo>
                    <a:pt x="9191" y="30649"/>
                  </a:lnTo>
                  <a:lnTo>
                    <a:pt x="8962" y="30670"/>
                  </a:lnTo>
                  <a:lnTo>
                    <a:pt x="8962" y="30670"/>
                  </a:lnTo>
                  <a:lnTo>
                    <a:pt x="8733" y="30649"/>
                  </a:lnTo>
                  <a:lnTo>
                    <a:pt x="8505" y="30607"/>
                  </a:lnTo>
                  <a:lnTo>
                    <a:pt x="8297" y="30524"/>
                  </a:lnTo>
                  <a:lnTo>
                    <a:pt x="8068" y="30399"/>
                  </a:lnTo>
                  <a:lnTo>
                    <a:pt x="8068" y="30399"/>
                  </a:lnTo>
                  <a:lnTo>
                    <a:pt x="7424" y="29983"/>
                  </a:lnTo>
                  <a:lnTo>
                    <a:pt x="6779" y="29547"/>
                  </a:lnTo>
                  <a:lnTo>
                    <a:pt x="6176" y="29089"/>
                  </a:lnTo>
                  <a:lnTo>
                    <a:pt x="5594" y="28611"/>
                  </a:lnTo>
                  <a:lnTo>
                    <a:pt x="5032" y="28091"/>
                  </a:lnTo>
                  <a:lnTo>
                    <a:pt x="4492" y="27551"/>
                  </a:lnTo>
                  <a:lnTo>
                    <a:pt x="3972" y="26989"/>
                  </a:lnTo>
                  <a:lnTo>
                    <a:pt x="3473" y="26407"/>
                  </a:lnTo>
                  <a:lnTo>
                    <a:pt x="3473" y="26407"/>
                  </a:lnTo>
                  <a:lnTo>
                    <a:pt x="3307" y="26158"/>
                  </a:lnTo>
                  <a:lnTo>
                    <a:pt x="3182" y="25908"/>
                  </a:lnTo>
                  <a:lnTo>
                    <a:pt x="3099" y="25658"/>
                  </a:lnTo>
                  <a:lnTo>
                    <a:pt x="3078" y="25513"/>
                  </a:lnTo>
                  <a:lnTo>
                    <a:pt x="3078" y="25388"/>
                  </a:lnTo>
                  <a:lnTo>
                    <a:pt x="3078" y="25388"/>
                  </a:lnTo>
                  <a:lnTo>
                    <a:pt x="3099" y="25180"/>
                  </a:lnTo>
                  <a:lnTo>
                    <a:pt x="3140" y="24972"/>
                  </a:lnTo>
                  <a:lnTo>
                    <a:pt x="3203" y="24764"/>
                  </a:lnTo>
                  <a:lnTo>
                    <a:pt x="3307" y="24556"/>
                  </a:lnTo>
                  <a:lnTo>
                    <a:pt x="3307" y="24556"/>
                  </a:lnTo>
                  <a:lnTo>
                    <a:pt x="3556" y="24057"/>
                  </a:lnTo>
                  <a:lnTo>
                    <a:pt x="3847" y="23558"/>
                  </a:lnTo>
                  <a:lnTo>
                    <a:pt x="4159" y="23080"/>
                  </a:lnTo>
                  <a:lnTo>
                    <a:pt x="4492" y="22623"/>
                  </a:lnTo>
                  <a:lnTo>
                    <a:pt x="4824" y="22186"/>
                  </a:lnTo>
                  <a:lnTo>
                    <a:pt x="5178" y="21749"/>
                  </a:lnTo>
                  <a:lnTo>
                    <a:pt x="5906" y="20876"/>
                  </a:lnTo>
                  <a:lnTo>
                    <a:pt x="5906" y="20876"/>
                  </a:lnTo>
                  <a:lnTo>
                    <a:pt x="6550" y="20128"/>
                  </a:lnTo>
                  <a:lnTo>
                    <a:pt x="7174" y="19379"/>
                  </a:lnTo>
                  <a:lnTo>
                    <a:pt x="7798" y="18631"/>
                  </a:lnTo>
                  <a:lnTo>
                    <a:pt x="8380" y="17840"/>
                  </a:lnTo>
                  <a:lnTo>
                    <a:pt x="8380" y="17840"/>
                  </a:lnTo>
                  <a:lnTo>
                    <a:pt x="8754" y="17300"/>
                  </a:lnTo>
                  <a:lnTo>
                    <a:pt x="9108" y="16759"/>
                  </a:lnTo>
                  <a:lnTo>
                    <a:pt x="9108" y="16759"/>
                  </a:lnTo>
                  <a:lnTo>
                    <a:pt x="9233" y="16530"/>
                  </a:lnTo>
                  <a:lnTo>
                    <a:pt x="9336" y="16343"/>
                  </a:lnTo>
                  <a:lnTo>
                    <a:pt x="9378" y="16177"/>
                  </a:lnTo>
                  <a:lnTo>
                    <a:pt x="9399" y="16052"/>
                  </a:lnTo>
                  <a:lnTo>
                    <a:pt x="9399" y="16052"/>
                  </a:lnTo>
                  <a:lnTo>
                    <a:pt x="9399" y="15948"/>
                  </a:lnTo>
                  <a:lnTo>
                    <a:pt x="9378" y="15865"/>
                  </a:lnTo>
                  <a:lnTo>
                    <a:pt x="9336" y="15782"/>
                  </a:lnTo>
                  <a:lnTo>
                    <a:pt x="9274" y="15720"/>
                  </a:lnTo>
                  <a:lnTo>
                    <a:pt x="9087" y="15532"/>
                  </a:lnTo>
                  <a:lnTo>
                    <a:pt x="8858" y="15345"/>
                  </a:lnTo>
                  <a:lnTo>
                    <a:pt x="8858" y="15345"/>
                  </a:lnTo>
                  <a:lnTo>
                    <a:pt x="6945" y="13952"/>
                  </a:lnTo>
                  <a:lnTo>
                    <a:pt x="5032" y="12559"/>
                  </a:lnTo>
                  <a:lnTo>
                    <a:pt x="4076" y="11852"/>
                  </a:lnTo>
                  <a:lnTo>
                    <a:pt x="3161" y="11124"/>
                  </a:lnTo>
                  <a:lnTo>
                    <a:pt x="2246" y="10376"/>
                  </a:lnTo>
                  <a:lnTo>
                    <a:pt x="1352" y="9606"/>
                  </a:lnTo>
                  <a:lnTo>
                    <a:pt x="1352" y="9606"/>
                  </a:lnTo>
                  <a:lnTo>
                    <a:pt x="728" y="9066"/>
                  </a:lnTo>
                  <a:lnTo>
                    <a:pt x="312" y="8671"/>
                  </a:lnTo>
                  <a:lnTo>
                    <a:pt x="167" y="8525"/>
                  </a:lnTo>
                  <a:lnTo>
                    <a:pt x="63" y="8380"/>
                  </a:lnTo>
                  <a:lnTo>
                    <a:pt x="21" y="8255"/>
                  </a:lnTo>
                  <a:lnTo>
                    <a:pt x="1" y="8130"/>
                  </a:lnTo>
                  <a:lnTo>
                    <a:pt x="1" y="8130"/>
                  </a:lnTo>
                  <a:lnTo>
                    <a:pt x="1" y="8005"/>
                  </a:lnTo>
                  <a:lnTo>
                    <a:pt x="42" y="7881"/>
                  </a:lnTo>
                  <a:lnTo>
                    <a:pt x="104" y="7756"/>
                  </a:lnTo>
                  <a:lnTo>
                    <a:pt x="208" y="7590"/>
                  </a:lnTo>
                  <a:lnTo>
                    <a:pt x="437" y="7174"/>
                  </a:lnTo>
                  <a:lnTo>
                    <a:pt x="749" y="6633"/>
                  </a:lnTo>
                  <a:lnTo>
                    <a:pt x="749" y="6633"/>
                  </a:lnTo>
                  <a:lnTo>
                    <a:pt x="1144" y="5947"/>
                  </a:lnTo>
                  <a:lnTo>
                    <a:pt x="1539" y="5302"/>
                  </a:lnTo>
                  <a:lnTo>
                    <a:pt x="1976" y="4658"/>
                  </a:lnTo>
                  <a:lnTo>
                    <a:pt x="2412" y="4034"/>
                  </a:lnTo>
                  <a:lnTo>
                    <a:pt x="2870" y="3410"/>
                  </a:lnTo>
                  <a:lnTo>
                    <a:pt x="3327" y="2807"/>
                  </a:lnTo>
                  <a:lnTo>
                    <a:pt x="3826" y="2204"/>
                  </a:lnTo>
                  <a:lnTo>
                    <a:pt x="4325" y="1601"/>
                  </a:lnTo>
                  <a:lnTo>
                    <a:pt x="4325" y="1601"/>
                  </a:lnTo>
                  <a:lnTo>
                    <a:pt x="4637" y="1269"/>
                  </a:lnTo>
                  <a:lnTo>
                    <a:pt x="4762" y="1144"/>
                  </a:lnTo>
                  <a:lnTo>
                    <a:pt x="4908" y="1040"/>
                  </a:lnTo>
                  <a:lnTo>
                    <a:pt x="5032" y="957"/>
                  </a:lnTo>
                  <a:lnTo>
                    <a:pt x="5157" y="915"/>
                  </a:lnTo>
                  <a:lnTo>
                    <a:pt x="5282" y="873"/>
                  </a:lnTo>
                  <a:lnTo>
                    <a:pt x="5427" y="853"/>
                  </a:lnTo>
                  <a:lnTo>
                    <a:pt x="5427" y="853"/>
                  </a:lnTo>
                  <a:lnTo>
                    <a:pt x="5635" y="873"/>
                  </a:lnTo>
                  <a:lnTo>
                    <a:pt x="5864" y="957"/>
                  </a:lnTo>
                  <a:lnTo>
                    <a:pt x="6134" y="1061"/>
                  </a:lnTo>
                  <a:lnTo>
                    <a:pt x="6446" y="1206"/>
                  </a:lnTo>
                  <a:lnTo>
                    <a:pt x="6446" y="1206"/>
                  </a:lnTo>
                  <a:lnTo>
                    <a:pt x="6987" y="1497"/>
                  </a:lnTo>
                  <a:lnTo>
                    <a:pt x="7507" y="1809"/>
                  </a:lnTo>
                  <a:lnTo>
                    <a:pt x="8006" y="2142"/>
                  </a:lnTo>
                  <a:lnTo>
                    <a:pt x="8484" y="2495"/>
                  </a:lnTo>
                  <a:lnTo>
                    <a:pt x="9440" y="3223"/>
                  </a:lnTo>
                  <a:lnTo>
                    <a:pt x="10397" y="3972"/>
                  </a:lnTo>
                  <a:lnTo>
                    <a:pt x="10397" y="3972"/>
                  </a:lnTo>
                  <a:lnTo>
                    <a:pt x="12351" y="5552"/>
                  </a:lnTo>
                  <a:lnTo>
                    <a:pt x="13349" y="6342"/>
                  </a:lnTo>
                  <a:lnTo>
                    <a:pt x="14327" y="7132"/>
                  </a:lnTo>
                  <a:lnTo>
                    <a:pt x="14327" y="7132"/>
                  </a:lnTo>
                  <a:lnTo>
                    <a:pt x="14680" y="7382"/>
                  </a:lnTo>
                  <a:lnTo>
                    <a:pt x="15013" y="7548"/>
                  </a:lnTo>
                  <a:lnTo>
                    <a:pt x="15158" y="7631"/>
                  </a:lnTo>
                  <a:lnTo>
                    <a:pt x="15304" y="7673"/>
                  </a:lnTo>
                  <a:lnTo>
                    <a:pt x="15450" y="7694"/>
                  </a:lnTo>
                  <a:lnTo>
                    <a:pt x="15595" y="76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27" name="Google Shape;6527;p40"/>
            <p:cNvSpPr/>
            <p:nvPr/>
          </p:nvSpPr>
          <p:spPr>
            <a:xfrm>
              <a:off x="6897450" y="3662163"/>
              <a:ext cx="850450" cy="836425"/>
            </a:xfrm>
            <a:custGeom>
              <a:avLst/>
              <a:gdLst/>
              <a:ahLst/>
              <a:cxnLst/>
              <a:rect l="l" t="t" r="r" b="b"/>
              <a:pathLst>
                <a:path w="34018" h="33457" fill="none" extrusionOk="0">
                  <a:moveTo>
                    <a:pt x="24287" y="1"/>
                  </a:moveTo>
                  <a:lnTo>
                    <a:pt x="24287" y="1"/>
                  </a:lnTo>
                  <a:lnTo>
                    <a:pt x="24120" y="1"/>
                  </a:lnTo>
                  <a:lnTo>
                    <a:pt x="23954" y="21"/>
                  </a:lnTo>
                  <a:lnTo>
                    <a:pt x="23788" y="63"/>
                  </a:lnTo>
                  <a:lnTo>
                    <a:pt x="23621" y="105"/>
                  </a:lnTo>
                  <a:lnTo>
                    <a:pt x="23455" y="167"/>
                  </a:lnTo>
                  <a:lnTo>
                    <a:pt x="23309" y="250"/>
                  </a:lnTo>
                  <a:lnTo>
                    <a:pt x="23143" y="333"/>
                  </a:lnTo>
                  <a:lnTo>
                    <a:pt x="22977" y="437"/>
                  </a:lnTo>
                  <a:lnTo>
                    <a:pt x="22977" y="437"/>
                  </a:lnTo>
                  <a:lnTo>
                    <a:pt x="22623" y="687"/>
                  </a:lnTo>
                  <a:lnTo>
                    <a:pt x="22291" y="957"/>
                  </a:lnTo>
                  <a:lnTo>
                    <a:pt x="21958" y="1248"/>
                  </a:lnTo>
                  <a:lnTo>
                    <a:pt x="21646" y="1539"/>
                  </a:lnTo>
                  <a:lnTo>
                    <a:pt x="21043" y="2163"/>
                  </a:lnTo>
                  <a:lnTo>
                    <a:pt x="20461" y="2808"/>
                  </a:lnTo>
                  <a:lnTo>
                    <a:pt x="20461" y="2808"/>
                  </a:lnTo>
                  <a:lnTo>
                    <a:pt x="19484" y="3972"/>
                  </a:lnTo>
                  <a:lnTo>
                    <a:pt x="18548" y="5157"/>
                  </a:lnTo>
                  <a:lnTo>
                    <a:pt x="17612" y="6363"/>
                  </a:lnTo>
                  <a:lnTo>
                    <a:pt x="16697" y="7611"/>
                  </a:lnTo>
                  <a:lnTo>
                    <a:pt x="16697" y="7611"/>
                  </a:lnTo>
                  <a:lnTo>
                    <a:pt x="13766" y="5116"/>
                  </a:lnTo>
                  <a:lnTo>
                    <a:pt x="10875" y="2683"/>
                  </a:lnTo>
                  <a:lnTo>
                    <a:pt x="10875" y="2683"/>
                  </a:lnTo>
                  <a:lnTo>
                    <a:pt x="10127" y="2059"/>
                  </a:lnTo>
                  <a:lnTo>
                    <a:pt x="9752" y="1789"/>
                  </a:lnTo>
                  <a:lnTo>
                    <a:pt x="9357" y="1498"/>
                  </a:lnTo>
                  <a:lnTo>
                    <a:pt x="8962" y="1248"/>
                  </a:lnTo>
                  <a:lnTo>
                    <a:pt x="8547" y="1020"/>
                  </a:lnTo>
                  <a:lnTo>
                    <a:pt x="8110" y="832"/>
                  </a:lnTo>
                  <a:lnTo>
                    <a:pt x="7652" y="666"/>
                  </a:lnTo>
                  <a:lnTo>
                    <a:pt x="7652" y="666"/>
                  </a:lnTo>
                  <a:lnTo>
                    <a:pt x="7361" y="583"/>
                  </a:lnTo>
                  <a:lnTo>
                    <a:pt x="7070" y="520"/>
                  </a:lnTo>
                  <a:lnTo>
                    <a:pt x="6779" y="479"/>
                  </a:lnTo>
                  <a:lnTo>
                    <a:pt x="6509" y="458"/>
                  </a:lnTo>
                  <a:lnTo>
                    <a:pt x="6509" y="458"/>
                  </a:lnTo>
                  <a:lnTo>
                    <a:pt x="6280" y="479"/>
                  </a:lnTo>
                  <a:lnTo>
                    <a:pt x="6031" y="500"/>
                  </a:lnTo>
                  <a:lnTo>
                    <a:pt x="5802" y="562"/>
                  </a:lnTo>
                  <a:lnTo>
                    <a:pt x="5594" y="645"/>
                  </a:lnTo>
                  <a:lnTo>
                    <a:pt x="5365" y="749"/>
                  </a:lnTo>
                  <a:lnTo>
                    <a:pt x="5157" y="874"/>
                  </a:lnTo>
                  <a:lnTo>
                    <a:pt x="4949" y="1040"/>
                  </a:lnTo>
                  <a:lnTo>
                    <a:pt x="4762" y="1207"/>
                  </a:lnTo>
                  <a:lnTo>
                    <a:pt x="4762" y="1207"/>
                  </a:lnTo>
                  <a:lnTo>
                    <a:pt x="4118" y="1914"/>
                  </a:lnTo>
                  <a:lnTo>
                    <a:pt x="3494" y="2600"/>
                  </a:lnTo>
                  <a:lnTo>
                    <a:pt x="2891" y="3328"/>
                  </a:lnTo>
                  <a:lnTo>
                    <a:pt x="2329" y="4076"/>
                  </a:lnTo>
                  <a:lnTo>
                    <a:pt x="1789" y="4845"/>
                  </a:lnTo>
                  <a:lnTo>
                    <a:pt x="1290" y="5636"/>
                  </a:lnTo>
                  <a:lnTo>
                    <a:pt x="1061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20"/>
                  </a:lnTo>
                  <a:lnTo>
                    <a:pt x="437" y="7320"/>
                  </a:lnTo>
                  <a:lnTo>
                    <a:pt x="250" y="7736"/>
                  </a:lnTo>
                  <a:lnTo>
                    <a:pt x="167" y="7944"/>
                  </a:lnTo>
                  <a:lnTo>
                    <a:pt x="105" y="8151"/>
                  </a:lnTo>
                  <a:lnTo>
                    <a:pt x="63" y="8380"/>
                  </a:lnTo>
                  <a:lnTo>
                    <a:pt x="21" y="8609"/>
                  </a:lnTo>
                  <a:lnTo>
                    <a:pt x="1" y="8838"/>
                  </a:lnTo>
                  <a:lnTo>
                    <a:pt x="21" y="9066"/>
                  </a:lnTo>
                  <a:lnTo>
                    <a:pt x="21" y="9066"/>
                  </a:lnTo>
                  <a:lnTo>
                    <a:pt x="84" y="9607"/>
                  </a:lnTo>
                  <a:lnTo>
                    <a:pt x="188" y="10106"/>
                  </a:lnTo>
                  <a:lnTo>
                    <a:pt x="354" y="10605"/>
                  </a:lnTo>
                  <a:lnTo>
                    <a:pt x="458" y="10834"/>
                  </a:lnTo>
                  <a:lnTo>
                    <a:pt x="562" y="11062"/>
                  </a:lnTo>
                  <a:lnTo>
                    <a:pt x="666" y="11291"/>
                  </a:lnTo>
                  <a:lnTo>
                    <a:pt x="812" y="11499"/>
                  </a:lnTo>
                  <a:lnTo>
                    <a:pt x="936" y="11728"/>
                  </a:lnTo>
                  <a:lnTo>
                    <a:pt x="1103" y="11915"/>
                  </a:lnTo>
                  <a:lnTo>
                    <a:pt x="1269" y="12123"/>
                  </a:lnTo>
                  <a:lnTo>
                    <a:pt x="1456" y="12310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1851" y="12684"/>
                  </a:lnTo>
                  <a:lnTo>
                    <a:pt x="3411" y="13973"/>
                  </a:lnTo>
                  <a:lnTo>
                    <a:pt x="4201" y="14597"/>
                  </a:lnTo>
                  <a:lnTo>
                    <a:pt x="5012" y="15221"/>
                  </a:lnTo>
                  <a:lnTo>
                    <a:pt x="5823" y="15824"/>
                  </a:lnTo>
                  <a:lnTo>
                    <a:pt x="6634" y="16427"/>
                  </a:lnTo>
                  <a:lnTo>
                    <a:pt x="7465" y="17009"/>
                  </a:lnTo>
                  <a:lnTo>
                    <a:pt x="8297" y="17591"/>
                  </a:lnTo>
                  <a:lnTo>
                    <a:pt x="8297" y="17591"/>
                  </a:lnTo>
                  <a:lnTo>
                    <a:pt x="8443" y="17675"/>
                  </a:lnTo>
                  <a:lnTo>
                    <a:pt x="8609" y="17737"/>
                  </a:lnTo>
                  <a:lnTo>
                    <a:pt x="8692" y="17799"/>
                  </a:lnTo>
                  <a:lnTo>
                    <a:pt x="8754" y="17862"/>
                  </a:lnTo>
                  <a:lnTo>
                    <a:pt x="8817" y="17945"/>
                  </a:lnTo>
                  <a:lnTo>
                    <a:pt x="8858" y="18049"/>
                  </a:lnTo>
                  <a:lnTo>
                    <a:pt x="8858" y="18049"/>
                  </a:lnTo>
                  <a:lnTo>
                    <a:pt x="8775" y="18153"/>
                  </a:lnTo>
                  <a:lnTo>
                    <a:pt x="8775" y="18153"/>
                  </a:lnTo>
                  <a:lnTo>
                    <a:pt x="7486" y="19691"/>
                  </a:lnTo>
                  <a:lnTo>
                    <a:pt x="7486" y="19691"/>
                  </a:lnTo>
                  <a:lnTo>
                    <a:pt x="6405" y="20960"/>
                  </a:lnTo>
                  <a:lnTo>
                    <a:pt x="5885" y="21584"/>
                  </a:lnTo>
                  <a:lnTo>
                    <a:pt x="5365" y="22249"/>
                  </a:lnTo>
                  <a:lnTo>
                    <a:pt x="4866" y="22894"/>
                  </a:lnTo>
                  <a:lnTo>
                    <a:pt x="4388" y="23580"/>
                  </a:lnTo>
                  <a:lnTo>
                    <a:pt x="3951" y="24287"/>
                  </a:lnTo>
                  <a:lnTo>
                    <a:pt x="3743" y="24661"/>
                  </a:lnTo>
                  <a:lnTo>
                    <a:pt x="3556" y="25014"/>
                  </a:lnTo>
                  <a:lnTo>
                    <a:pt x="3556" y="25014"/>
                  </a:lnTo>
                  <a:lnTo>
                    <a:pt x="3369" y="25409"/>
                  </a:lnTo>
                  <a:lnTo>
                    <a:pt x="3286" y="25597"/>
                  </a:lnTo>
                  <a:lnTo>
                    <a:pt x="3224" y="25805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20" y="26428"/>
                  </a:lnTo>
                  <a:lnTo>
                    <a:pt x="3120" y="26657"/>
                  </a:lnTo>
                  <a:lnTo>
                    <a:pt x="3120" y="26657"/>
                  </a:lnTo>
                  <a:lnTo>
                    <a:pt x="3161" y="27011"/>
                  </a:lnTo>
                  <a:lnTo>
                    <a:pt x="3224" y="27385"/>
                  </a:lnTo>
                  <a:lnTo>
                    <a:pt x="3286" y="27738"/>
                  </a:lnTo>
                  <a:lnTo>
                    <a:pt x="3369" y="28071"/>
                  </a:lnTo>
                  <a:lnTo>
                    <a:pt x="3473" y="28424"/>
                  </a:lnTo>
                  <a:lnTo>
                    <a:pt x="3598" y="28736"/>
                  </a:lnTo>
                  <a:lnTo>
                    <a:pt x="3723" y="29069"/>
                  </a:lnTo>
                  <a:lnTo>
                    <a:pt x="3889" y="29360"/>
                  </a:lnTo>
                  <a:lnTo>
                    <a:pt x="4055" y="29672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9" y="30483"/>
                  </a:lnTo>
                  <a:lnTo>
                    <a:pt x="4929" y="30753"/>
                  </a:lnTo>
                  <a:lnTo>
                    <a:pt x="5199" y="30982"/>
                  </a:lnTo>
                  <a:lnTo>
                    <a:pt x="5511" y="31211"/>
                  </a:lnTo>
                  <a:lnTo>
                    <a:pt x="5823" y="31439"/>
                  </a:lnTo>
                  <a:lnTo>
                    <a:pt x="5823" y="31439"/>
                  </a:lnTo>
                  <a:lnTo>
                    <a:pt x="7133" y="32313"/>
                  </a:lnTo>
                  <a:lnTo>
                    <a:pt x="7133" y="32313"/>
                  </a:lnTo>
                  <a:lnTo>
                    <a:pt x="7569" y="32562"/>
                  </a:lnTo>
                  <a:lnTo>
                    <a:pt x="7985" y="32791"/>
                  </a:lnTo>
                  <a:lnTo>
                    <a:pt x="8401" y="32999"/>
                  </a:lnTo>
                  <a:lnTo>
                    <a:pt x="8775" y="33165"/>
                  </a:lnTo>
                  <a:lnTo>
                    <a:pt x="9150" y="33290"/>
                  </a:lnTo>
                  <a:lnTo>
                    <a:pt x="9503" y="33373"/>
                  </a:lnTo>
                  <a:lnTo>
                    <a:pt x="9856" y="33436"/>
                  </a:lnTo>
                  <a:lnTo>
                    <a:pt x="10189" y="33456"/>
                  </a:lnTo>
                  <a:lnTo>
                    <a:pt x="10189" y="33456"/>
                  </a:lnTo>
                  <a:lnTo>
                    <a:pt x="10397" y="33436"/>
                  </a:lnTo>
                  <a:lnTo>
                    <a:pt x="10605" y="33415"/>
                  </a:lnTo>
                  <a:lnTo>
                    <a:pt x="10813" y="33373"/>
                  </a:lnTo>
                  <a:lnTo>
                    <a:pt x="11021" y="33332"/>
                  </a:lnTo>
                  <a:lnTo>
                    <a:pt x="11229" y="33269"/>
                  </a:lnTo>
                  <a:lnTo>
                    <a:pt x="11437" y="33186"/>
                  </a:lnTo>
                  <a:lnTo>
                    <a:pt x="11645" y="33082"/>
                  </a:lnTo>
                  <a:lnTo>
                    <a:pt x="11853" y="32978"/>
                  </a:lnTo>
                  <a:lnTo>
                    <a:pt x="12268" y="32708"/>
                  </a:lnTo>
                  <a:lnTo>
                    <a:pt x="12684" y="32396"/>
                  </a:lnTo>
                  <a:lnTo>
                    <a:pt x="13121" y="32001"/>
                  </a:lnTo>
                  <a:lnTo>
                    <a:pt x="13578" y="31564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6" y="29672"/>
                  </a:lnTo>
                  <a:lnTo>
                    <a:pt x="16219" y="28716"/>
                  </a:lnTo>
                  <a:lnTo>
                    <a:pt x="16635" y="28217"/>
                  </a:lnTo>
                  <a:lnTo>
                    <a:pt x="17051" y="27738"/>
                  </a:lnTo>
                  <a:lnTo>
                    <a:pt x="17051" y="27738"/>
                  </a:lnTo>
                  <a:lnTo>
                    <a:pt x="17675" y="26990"/>
                  </a:lnTo>
                  <a:lnTo>
                    <a:pt x="18319" y="26262"/>
                  </a:lnTo>
                  <a:lnTo>
                    <a:pt x="18319" y="26262"/>
                  </a:lnTo>
                  <a:lnTo>
                    <a:pt x="18714" y="26595"/>
                  </a:lnTo>
                  <a:lnTo>
                    <a:pt x="18714" y="26595"/>
                  </a:lnTo>
                  <a:lnTo>
                    <a:pt x="20274" y="27884"/>
                  </a:lnTo>
                  <a:lnTo>
                    <a:pt x="21064" y="28528"/>
                  </a:lnTo>
                  <a:lnTo>
                    <a:pt x="21854" y="29152"/>
                  </a:lnTo>
                  <a:lnTo>
                    <a:pt x="22665" y="29755"/>
                  </a:lnTo>
                  <a:lnTo>
                    <a:pt x="23497" y="30337"/>
                  </a:lnTo>
                  <a:lnTo>
                    <a:pt x="24349" y="30899"/>
                  </a:lnTo>
                  <a:lnTo>
                    <a:pt x="25222" y="31419"/>
                  </a:lnTo>
                  <a:lnTo>
                    <a:pt x="25222" y="31419"/>
                  </a:lnTo>
                  <a:lnTo>
                    <a:pt x="25576" y="31627"/>
                  </a:lnTo>
                  <a:lnTo>
                    <a:pt x="25929" y="31793"/>
                  </a:lnTo>
                  <a:lnTo>
                    <a:pt x="26262" y="31938"/>
                  </a:lnTo>
                  <a:lnTo>
                    <a:pt x="26615" y="32042"/>
                  </a:lnTo>
                  <a:lnTo>
                    <a:pt x="26948" y="32146"/>
                  </a:lnTo>
                  <a:lnTo>
                    <a:pt x="27281" y="32209"/>
                  </a:lnTo>
                  <a:lnTo>
                    <a:pt x="27593" y="32250"/>
                  </a:lnTo>
                  <a:lnTo>
                    <a:pt x="27905" y="32271"/>
                  </a:lnTo>
                  <a:lnTo>
                    <a:pt x="27905" y="32271"/>
                  </a:lnTo>
                  <a:lnTo>
                    <a:pt x="28154" y="32250"/>
                  </a:lnTo>
                  <a:lnTo>
                    <a:pt x="28383" y="32230"/>
                  </a:lnTo>
                  <a:lnTo>
                    <a:pt x="28612" y="32188"/>
                  </a:lnTo>
                  <a:lnTo>
                    <a:pt x="28840" y="32126"/>
                  </a:lnTo>
                  <a:lnTo>
                    <a:pt x="29069" y="32063"/>
                  </a:lnTo>
                  <a:lnTo>
                    <a:pt x="29298" y="31959"/>
                  </a:lnTo>
                  <a:lnTo>
                    <a:pt x="29506" y="31855"/>
                  </a:lnTo>
                  <a:lnTo>
                    <a:pt x="29734" y="31730"/>
                  </a:lnTo>
                  <a:lnTo>
                    <a:pt x="29942" y="31606"/>
                  </a:lnTo>
                  <a:lnTo>
                    <a:pt x="30150" y="31439"/>
                  </a:lnTo>
                  <a:lnTo>
                    <a:pt x="30358" y="31273"/>
                  </a:lnTo>
                  <a:lnTo>
                    <a:pt x="30545" y="31086"/>
                  </a:lnTo>
                  <a:lnTo>
                    <a:pt x="30753" y="30878"/>
                  </a:lnTo>
                  <a:lnTo>
                    <a:pt x="30940" y="30649"/>
                  </a:lnTo>
                  <a:lnTo>
                    <a:pt x="31127" y="30400"/>
                  </a:lnTo>
                  <a:lnTo>
                    <a:pt x="31315" y="30150"/>
                  </a:lnTo>
                  <a:lnTo>
                    <a:pt x="31315" y="30150"/>
                  </a:lnTo>
                  <a:lnTo>
                    <a:pt x="31751" y="29568"/>
                  </a:lnTo>
                  <a:lnTo>
                    <a:pt x="32188" y="28986"/>
                  </a:lnTo>
                  <a:lnTo>
                    <a:pt x="33082" y="27884"/>
                  </a:lnTo>
                  <a:lnTo>
                    <a:pt x="33082" y="27884"/>
                  </a:lnTo>
                  <a:lnTo>
                    <a:pt x="33248" y="27655"/>
                  </a:lnTo>
                  <a:lnTo>
                    <a:pt x="33394" y="27406"/>
                  </a:lnTo>
                  <a:lnTo>
                    <a:pt x="33519" y="27156"/>
                  </a:lnTo>
                  <a:lnTo>
                    <a:pt x="33623" y="26865"/>
                  </a:lnTo>
                  <a:lnTo>
                    <a:pt x="33727" y="26574"/>
                  </a:lnTo>
                  <a:lnTo>
                    <a:pt x="33810" y="26262"/>
                  </a:lnTo>
                  <a:lnTo>
                    <a:pt x="33893" y="25950"/>
                  </a:lnTo>
                  <a:lnTo>
                    <a:pt x="33934" y="25617"/>
                  </a:lnTo>
                  <a:lnTo>
                    <a:pt x="33976" y="25285"/>
                  </a:lnTo>
                  <a:lnTo>
                    <a:pt x="34018" y="24952"/>
                  </a:lnTo>
                  <a:lnTo>
                    <a:pt x="34018" y="24599"/>
                  </a:lnTo>
                  <a:lnTo>
                    <a:pt x="34018" y="24266"/>
                  </a:lnTo>
                  <a:lnTo>
                    <a:pt x="33997" y="23954"/>
                  </a:lnTo>
                  <a:lnTo>
                    <a:pt x="33955" y="23621"/>
                  </a:lnTo>
                  <a:lnTo>
                    <a:pt x="33893" y="23309"/>
                  </a:lnTo>
                  <a:lnTo>
                    <a:pt x="33831" y="23018"/>
                  </a:lnTo>
                  <a:lnTo>
                    <a:pt x="33831" y="23018"/>
                  </a:lnTo>
                  <a:lnTo>
                    <a:pt x="33768" y="22810"/>
                  </a:lnTo>
                  <a:lnTo>
                    <a:pt x="33685" y="22602"/>
                  </a:lnTo>
                  <a:lnTo>
                    <a:pt x="33602" y="22395"/>
                  </a:lnTo>
                  <a:lnTo>
                    <a:pt x="33498" y="22207"/>
                  </a:lnTo>
                  <a:lnTo>
                    <a:pt x="33498" y="22207"/>
                  </a:lnTo>
                  <a:lnTo>
                    <a:pt x="33207" y="21771"/>
                  </a:lnTo>
                  <a:lnTo>
                    <a:pt x="32895" y="21355"/>
                  </a:lnTo>
                  <a:lnTo>
                    <a:pt x="32541" y="20981"/>
                  </a:lnTo>
                  <a:lnTo>
                    <a:pt x="32188" y="20606"/>
                  </a:lnTo>
                  <a:lnTo>
                    <a:pt x="31793" y="20253"/>
                  </a:lnTo>
                  <a:lnTo>
                    <a:pt x="31398" y="19920"/>
                  </a:lnTo>
                  <a:lnTo>
                    <a:pt x="30587" y="19255"/>
                  </a:lnTo>
                  <a:lnTo>
                    <a:pt x="30587" y="19255"/>
                  </a:lnTo>
                  <a:lnTo>
                    <a:pt x="26990" y="16406"/>
                  </a:lnTo>
                  <a:lnTo>
                    <a:pt x="26990" y="16406"/>
                  </a:lnTo>
                  <a:lnTo>
                    <a:pt x="27551" y="15803"/>
                  </a:lnTo>
                  <a:lnTo>
                    <a:pt x="28113" y="15200"/>
                  </a:lnTo>
                  <a:lnTo>
                    <a:pt x="28632" y="14576"/>
                  </a:lnTo>
                  <a:lnTo>
                    <a:pt x="29173" y="13953"/>
                  </a:lnTo>
                  <a:lnTo>
                    <a:pt x="29672" y="13308"/>
                  </a:lnTo>
                  <a:lnTo>
                    <a:pt x="30171" y="12663"/>
                  </a:lnTo>
                  <a:lnTo>
                    <a:pt x="30670" y="12019"/>
                  </a:lnTo>
                  <a:lnTo>
                    <a:pt x="31127" y="11354"/>
                  </a:lnTo>
                  <a:lnTo>
                    <a:pt x="31127" y="11354"/>
                  </a:lnTo>
                  <a:lnTo>
                    <a:pt x="31626" y="10626"/>
                  </a:lnTo>
                  <a:lnTo>
                    <a:pt x="31855" y="10272"/>
                  </a:lnTo>
                  <a:lnTo>
                    <a:pt x="32063" y="9877"/>
                  </a:lnTo>
                  <a:lnTo>
                    <a:pt x="32250" y="9503"/>
                  </a:lnTo>
                  <a:lnTo>
                    <a:pt x="32417" y="9108"/>
                  </a:lnTo>
                  <a:lnTo>
                    <a:pt x="32562" y="8692"/>
                  </a:lnTo>
                  <a:lnTo>
                    <a:pt x="32666" y="8255"/>
                  </a:lnTo>
                  <a:lnTo>
                    <a:pt x="32666" y="8255"/>
                  </a:lnTo>
                  <a:lnTo>
                    <a:pt x="32708" y="7944"/>
                  </a:lnTo>
                  <a:lnTo>
                    <a:pt x="32729" y="7652"/>
                  </a:lnTo>
                  <a:lnTo>
                    <a:pt x="32729" y="7361"/>
                  </a:lnTo>
                  <a:lnTo>
                    <a:pt x="32708" y="7070"/>
                  </a:lnTo>
                  <a:lnTo>
                    <a:pt x="32666" y="6800"/>
                  </a:lnTo>
                  <a:lnTo>
                    <a:pt x="32583" y="6530"/>
                  </a:lnTo>
                  <a:lnTo>
                    <a:pt x="32500" y="6259"/>
                  </a:lnTo>
                  <a:lnTo>
                    <a:pt x="32417" y="6010"/>
                  </a:lnTo>
                  <a:lnTo>
                    <a:pt x="32292" y="5760"/>
                  </a:lnTo>
                  <a:lnTo>
                    <a:pt x="32146" y="5511"/>
                  </a:lnTo>
                  <a:lnTo>
                    <a:pt x="32001" y="5282"/>
                  </a:lnTo>
                  <a:lnTo>
                    <a:pt x="31834" y="5053"/>
                  </a:lnTo>
                  <a:lnTo>
                    <a:pt x="31647" y="4825"/>
                  </a:lnTo>
                  <a:lnTo>
                    <a:pt x="31460" y="4617"/>
                  </a:lnTo>
                  <a:lnTo>
                    <a:pt x="31044" y="4201"/>
                  </a:lnTo>
                  <a:lnTo>
                    <a:pt x="31044" y="4201"/>
                  </a:lnTo>
                  <a:lnTo>
                    <a:pt x="30379" y="3619"/>
                  </a:lnTo>
                  <a:lnTo>
                    <a:pt x="29734" y="3078"/>
                  </a:lnTo>
                  <a:lnTo>
                    <a:pt x="29048" y="2537"/>
                  </a:lnTo>
                  <a:lnTo>
                    <a:pt x="28362" y="2038"/>
                  </a:lnTo>
                  <a:lnTo>
                    <a:pt x="27655" y="1560"/>
                  </a:lnTo>
                  <a:lnTo>
                    <a:pt x="26927" y="1103"/>
                  </a:lnTo>
                  <a:lnTo>
                    <a:pt x="26179" y="666"/>
                  </a:lnTo>
                  <a:lnTo>
                    <a:pt x="25409" y="271"/>
                  </a:lnTo>
                  <a:lnTo>
                    <a:pt x="25409" y="271"/>
                  </a:lnTo>
                  <a:lnTo>
                    <a:pt x="25160" y="167"/>
                  </a:lnTo>
                  <a:lnTo>
                    <a:pt x="24910" y="84"/>
                  </a:lnTo>
                  <a:lnTo>
                    <a:pt x="24682" y="21"/>
                  </a:lnTo>
                  <a:lnTo>
                    <a:pt x="24432" y="1"/>
                  </a:lnTo>
                  <a:lnTo>
                    <a:pt x="24432" y="1"/>
                  </a:lnTo>
                  <a:lnTo>
                    <a:pt x="2428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28" name="Google Shape;6528;p40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extrusionOk="0">
                  <a:moveTo>
                    <a:pt x="2974" y="0"/>
                  </a:moveTo>
                  <a:lnTo>
                    <a:pt x="2870" y="42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18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29" name="Google Shape;6529;p40"/>
            <p:cNvSpPr/>
            <p:nvPr/>
          </p:nvSpPr>
          <p:spPr>
            <a:xfrm>
              <a:off x="6979075" y="3781213"/>
              <a:ext cx="83700" cy="97225"/>
            </a:xfrm>
            <a:custGeom>
              <a:avLst/>
              <a:gdLst/>
              <a:ahLst/>
              <a:cxnLst/>
              <a:rect l="l" t="t" r="r" b="b"/>
              <a:pathLst>
                <a:path w="3348" h="3889" fill="none" extrusionOk="0">
                  <a:moveTo>
                    <a:pt x="3077" y="0"/>
                  </a:moveTo>
                  <a:lnTo>
                    <a:pt x="3077" y="0"/>
                  </a:lnTo>
                  <a:lnTo>
                    <a:pt x="2974" y="0"/>
                  </a:lnTo>
                  <a:lnTo>
                    <a:pt x="2870" y="42"/>
                  </a:lnTo>
                  <a:lnTo>
                    <a:pt x="2662" y="146"/>
                  </a:lnTo>
                  <a:lnTo>
                    <a:pt x="2662" y="146"/>
                  </a:lnTo>
                  <a:lnTo>
                    <a:pt x="2287" y="333"/>
                  </a:lnTo>
                  <a:lnTo>
                    <a:pt x="1934" y="562"/>
                  </a:lnTo>
                  <a:lnTo>
                    <a:pt x="1601" y="790"/>
                  </a:lnTo>
                  <a:lnTo>
                    <a:pt x="1289" y="1040"/>
                  </a:lnTo>
                  <a:lnTo>
                    <a:pt x="998" y="1331"/>
                  </a:lnTo>
                  <a:lnTo>
                    <a:pt x="728" y="1622"/>
                  </a:lnTo>
                  <a:lnTo>
                    <a:pt x="458" y="1955"/>
                  </a:lnTo>
                  <a:lnTo>
                    <a:pt x="229" y="2287"/>
                  </a:lnTo>
                  <a:lnTo>
                    <a:pt x="229" y="2287"/>
                  </a:lnTo>
                  <a:lnTo>
                    <a:pt x="125" y="2495"/>
                  </a:lnTo>
                  <a:lnTo>
                    <a:pt x="42" y="2703"/>
                  </a:lnTo>
                  <a:lnTo>
                    <a:pt x="0" y="2911"/>
                  </a:lnTo>
                  <a:lnTo>
                    <a:pt x="0" y="3098"/>
                  </a:lnTo>
                  <a:lnTo>
                    <a:pt x="42" y="3265"/>
                  </a:lnTo>
                  <a:lnTo>
                    <a:pt x="125" y="3431"/>
                  </a:lnTo>
                  <a:lnTo>
                    <a:pt x="229" y="3597"/>
                  </a:lnTo>
                  <a:lnTo>
                    <a:pt x="354" y="3722"/>
                  </a:lnTo>
                  <a:lnTo>
                    <a:pt x="354" y="3722"/>
                  </a:lnTo>
                  <a:lnTo>
                    <a:pt x="478" y="3785"/>
                  </a:lnTo>
                  <a:lnTo>
                    <a:pt x="603" y="3847"/>
                  </a:lnTo>
                  <a:lnTo>
                    <a:pt x="749" y="3868"/>
                  </a:lnTo>
                  <a:lnTo>
                    <a:pt x="873" y="3888"/>
                  </a:lnTo>
                  <a:lnTo>
                    <a:pt x="873" y="3888"/>
                  </a:lnTo>
                  <a:lnTo>
                    <a:pt x="977" y="3888"/>
                  </a:lnTo>
                  <a:lnTo>
                    <a:pt x="1102" y="3868"/>
                  </a:lnTo>
                  <a:lnTo>
                    <a:pt x="1206" y="3826"/>
                  </a:lnTo>
                  <a:lnTo>
                    <a:pt x="1310" y="3764"/>
                  </a:lnTo>
                  <a:lnTo>
                    <a:pt x="1435" y="3701"/>
                  </a:lnTo>
                  <a:lnTo>
                    <a:pt x="1539" y="3618"/>
                  </a:lnTo>
                  <a:lnTo>
                    <a:pt x="1747" y="3410"/>
                  </a:lnTo>
                  <a:lnTo>
                    <a:pt x="1747" y="3410"/>
                  </a:lnTo>
                  <a:lnTo>
                    <a:pt x="2017" y="3098"/>
                  </a:lnTo>
                  <a:lnTo>
                    <a:pt x="2246" y="2766"/>
                  </a:lnTo>
                  <a:lnTo>
                    <a:pt x="2474" y="2433"/>
                  </a:lnTo>
                  <a:lnTo>
                    <a:pt x="2682" y="2079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7"/>
                  </a:lnTo>
                  <a:lnTo>
                    <a:pt x="3285" y="603"/>
                  </a:lnTo>
                  <a:lnTo>
                    <a:pt x="3285" y="603"/>
                  </a:lnTo>
                  <a:lnTo>
                    <a:pt x="3327" y="458"/>
                  </a:lnTo>
                  <a:lnTo>
                    <a:pt x="3348" y="312"/>
                  </a:lnTo>
                  <a:lnTo>
                    <a:pt x="3327" y="187"/>
                  </a:lnTo>
                  <a:lnTo>
                    <a:pt x="3265" y="42"/>
                  </a:lnTo>
                  <a:lnTo>
                    <a:pt x="3265" y="42"/>
                  </a:lnTo>
                  <a:lnTo>
                    <a:pt x="3181" y="0"/>
                  </a:lnTo>
                  <a:lnTo>
                    <a:pt x="30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30" name="Google Shape;6530;p40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extrusionOk="0">
                  <a:moveTo>
                    <a:pt x="1248" y="0"/>
                  </a:move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31" name="Google Shape;6531;p40"/>
            <p:cNvSpPr/>
            <p:nvPr/>
          </p:nvSpPr>
          <p:spPr>
            <a:xfrm>
              <a:off x="7461975" y="3720388"/>
              <a:ext cx="47325" cy="57200"/>
            </a:xfrm>
            <a:custGeom>
              <a:avLst/>
              <a:gdLst/>
              <a:ahLst/>
              <a:cxnLst/>
              <a:rect l="l" t="t" r="r" b="b"/>
              <a:pathLst>
                <a:path w="1893" h="2288" fill="none" extrusionOk="0">
                  <a:moveTo>
                    <a:pt x="1331" y="0"/>
                  </a:moveTo>
                  <a:lnTo>
                    <a:pt x="1331" y="0"/>
                  </a:lnTo>
                  <a:lnTo>
                    <a:pt x="1248" y="0"/>
                  </a:lnTo>
                  <a:lnTo>
                    <a:pt x="1165" y="21"/>
                  </a:lnTo>
                  <a:lnTo>
                    <a:pt x="1082" y="63"/>
                  </a:lnTo>
                  <a:lnTo>
                    <a:pt x="1019" y="125"/>
                  </a:lnTo>
                  <a:lnTo>
                    <a:pt x="1019" y="125"/>
                  </a:lnTo>
                  <a:lnTo>
                    <a:pt x="812" y="354"/>
                  </a:lnTo>
                  <a:lnTo>
                    <a:pt x="624" y="603"/>
                  </a:lnTo>
                  <a:lnTo>
                    <a:pt x="458" y="853"/>
                  </a:lnTo>
                  <a:lnTo>
                    <a:pt x="313" y="1102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2" y="1976"/>
                  </a:lnTo>
                  <a:lnTo>
                    <a:pt x="1" y="2288"/>
                  </a:lnTo>
                  <a:lnTo>
                    <a:pt x="1" y="2288"/>
                  </a:lnTo>
                  <a:lnTo>
                    <a:pt x="146" y="2267"/>
                  </a:lnTo>
                  <a:lnTo>
                    <a:pt x="292" y="2225"/>
                  </a:lnTo>
                  <a:lnTo>
                    <a:pt x="583" y="2080"/>
                  </a:lnTo>
                  <a:lnTo>
                    <a:pt x="874" y="1913"/>
                  </a:lnTo>
                  <a:lnTo>
                    <a:pt x="1144" y="1705"/>
                  </a:lnTo>
                  <a:lnTo>
                    <a:pt x="1394" y="1456"/>
                  </a:lnTo>
                  <a:lnTo>
                    <a:pt x="1622" y="1206"/>
                  </a:lnTo>
                  <a:lnTo>
                    <a:pt x="1768" y="957"/>
                  </a:lnTo>
                  <a:lnTo>
                    <a:pt x="1830" y="853"/>
                  </a:lnTo>
                  <a:lnTo>
                    <a:pt x="1872" y="728"/>
                  </a:lnTo>
                  <a:lnTo>
                    <a:pt x="1872" y="728"/>
                  </a:lnTo>
                  <a:lnTo>
                    <a:pt x="1893" y="541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0" y="312"/>
                  </a:lnTo>
                  <a:lnTo>
                    <a:pt x="1789" y="229"/>
                  </a:lnTo>
                  <a:lnTo>
                    <a:pt x="1747" y="167"/>
                  </a:lnTo>
                  <a:lnTo>
                    <a:pt x="1664" y="104"/>
                  </a:lnTo>
                  <a:lnTo>
                    <a:pt x="1664" y="104"/>
                  </a:lnTo>
                  <a:lnTo>
                    <a:pt x="1581" y="63"/>
                  </a:lnTo>
                  <a:lnTo>
                    <a:pt x="1498" y="21"/>
                  </a:lnTo>
                  <a:lnTo>
                    <a:pt x="1415" y="0"/>
                  </a:lnTo>
                  <a:lnTo>
                    <a:pt x="1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32" name="Google Shape;6532;p40"/>
            <p:cNvSpPr/>
            <p:nvPr/>
          </p:nvSpPr>
          <p:spPr>
            <a:xfrm>
              <a:off x="6927075" y="3677238"/>
              <a:ext cx="799000" cy="766775"/>
            </a:xfrm>
            <a:custGeom>
              <a:avLst/>
              <a:gdLst/>
              <a:ahLst/>
              <a:cxnLst/>
              <a:rect l="l" t="t" r="r" b="b"/>
              <a:pathLst>
                <a:path w="31960" h="30671" extrusionOk="0">
                  <a:moveTo>
                    <a:pt x="23372" y="1"/>
                  </a:moveTo>
                  <a:lnTo>
                    <a:pt x="23122" y="21"/>
                  </a:lnTo>
                  <a:lnTo>
                    <a:pt x="22915" y="84"/>
                  </a:lnTo>
                  <a:lnTo>
                    <a:pt x="22686" y="188"/>
                  </a:lnTo>
                  <a:lnTo>
                    <a:pt x="22457" y="354"/>
                  </a:lnTo>
                  <a:lnTo>
                    <a:pt x="22104" y="645"/>
                  </a:lnTo>
                  <a:lnTo>
                    <a:pt x="21750" y="957"/>
                  </a:lnTo>
                  <a:lnTo>
                    <a:pt x="21417" y="1290"/>
                  </a:lnTo>
                  <a:lnTo>
                    <a:pt x="21106" y="1643"/>
                  </a:lnTo>
                  <a:lnTo>
                    <a:pt x="20024" y="2912"/>
                  </a:lnTo>
                  <a:lnTo>
                    <a:pt x="18985" y="4201"/>
                  </a:lnTo>
                  <a:lnTo>
                    <a:pt x="16926" y="6800"/>
                  </a:lnTo>
                  <a:lnTo>
                    <a:pt x="16614" y="7174"/>
                  </a:lnTo>
                  <a:lnTo>
                    <a:pt x="16448" y="7320"/>
                  </a:lnTo>
                  <a:lnTo>
                    <a:pt x="16302" y="7444"/>
                  </a:lnTo>
                  <a:lnTo>
                    <a:pt x="16157" y="7528"/>
                  </a:lnTo>
                  <a:lnTo>
                    <a:pt x="16011" y="7611"/>
                  </a:lnTo>
                  <a:lnTo>
                    <a:pt x="15866" y="7673"/>
                  </a:lnTo>
                  <a:lnTo>
                    <a:pt x="15720" y="7694"/>
                  </a:lnTo>
                  <a:lnTo>
                    <a:pt x="15408" y="7694"/>
                  </a:lnTo>
                  <a:lnTo>
                    <a:pt x="15242" y="7652"/>
                  </a:lnTo>
                  <a:lnTo>
                    <a:pt x="15076" y="7590"/>
                  </a:lnTo>
                  <a:lnTo>
                    <a:pt x="14909" y="7507"/>
                  </a:lnTo>
                  <a:lnTo>
                    <a:pt x="14722" y="7403"/>
                  </a:lnTo>
                  <a:lnTo>
                    <a:pt x="14327" y="7133"/>
                  </a:lnTo>
                  <a:lnTo>
                    <a:pt x="13350" y="6342"/>
                  </a:lnTo>
                  <a:lnTo>
                    <a:pt x="12352" y="5552"/>
                  </a:lnTo>
                  <a:lnTo>
                    <a:pt x="10397" y="3972"/>
                  </a:lnTo>
                  <a:lnTo>
                    <a:pt x="9441" y="3224"/>
                  </a:lnTo>
                  <a:lnTo>
                    <a:pt x="8484" y="2496"/>
                  </a:lnTo>
                  <a:lnTo>
                    <a:pt x="8006" y="2142"/>
                  </a:lnTo>
                  <a:lnTo>
                    <a:pt x="7507" y="1810"/>
                  </a:lnTo>
                  <a:lnTo>
                    <a:pt x="6987" y="1498"/>
                  </a:lnTo>
                  <a:lnTo>
                    <a:pt x="6447" y="1207"/>
                  </a:lnTo>
                  <a:lnTo>
                    <a:pt x="6093" y="1040"/>
                  </a:lnTo>
                  <a:lnTo>
                    <a:pt x="5781" y="916"/>
                  </a:lnTo>
                  <a:lnTo>
                    <a:pt x="5636" y="895"/>
                  </a:lnTo>
                  <a:lnTo>
                    <a:pt x="5511" y="874"/>
                  </a:lnTo>
                  <a:lnTo>
                    <a:pt x="5386" y="853"/>
                  </a:lnTo>
                  <a:lnTo>
                    <a:pt x="5282" y="874"/>
                  </a:lnTo>
                  <a:lnTo>
                    <a:pt x="5157" y="895"/>
                  </a:lnTo>
                  <a:lnTo>
                    <a:pt x="5054" y="957"/>
                  </a:lnTo>
                  <a:lnTo>
                    <a:pt x="4950" y="1019"/>
                  </a:lnTo>
                  <a:lnTo>
                    <a:pt x="4825" y="1103"/>
                  </a:lnTo>
                  <a:lnTo>
                    <a:pt x="4596" y="1311"/>
                  </a:lnTo>
                  <a:lnTo>
                    <a:pt x="4326" y="1602"/>
                  </a:lnTo>
                  <a:lnTo>
                    <a:pt x="3827" y="2205"/>
                  </a:lnTo>
                  <a:lnTo>
                    <a:pt x="3328" y="2808"/>
                  </a:lnTo>
                  <a:lnTo>
                    <a:pt x="2870" y="3411"/>
                  </a:lnTo>
                  <a:lnTo>
                    <a:pt x="2413" y="4034"/>
                  </a:lnTo>
                  <a:lnTo>
                    <a:pt x="1976" y="4658"/>
                  </a:lnTo>
                  <a:lnTo>
                    <a:pt x="1540" y="5303"/>
                  </a:lnTo>
                  <a:lnTo>
                    <a:pt x="1144" y="5947"/>
                  </a:lnTo>
                  <a:lnTo>
                    <a:pt x="749" y="6634"/>
                  </a:lnTo>
                  <a:lnTo>
                    <a:pt x="417" y="7216"/>
                  </a:lnTo>
                  <a:lnTo>
                    <a:pt x="167" y="7652"/>
                  </a:lnTo>
                  <a:lnTo>
                    <a:pt x="84" y="7819"/>
                  </a:lnTo>
                  <a:lnTo>
                    <a:pt x="22" y="7964"/>
                  </a:lnTo>
                  <a:lnTo>
                    <a:pt x="1" y="8089"/>
                  </a:lnTo>
                  <a:lnTo>
                    <a:pt x="1" y="8214"/>
                  </a:lnTo>
                  <a:lnTo>
                    <a:pt x="42" y="8318"/>
                  </a:lnTo>
                  <a:lnTo>
                    <a:pt x="105" y="8443"/>
                  </a:lnTo>
                  <a:lnTo>
                    <a:pt x="209" y="8567"/>
                  </a:lnTo>
                  <a:lnTo>
                    <a:pt x="354" y="8713"/>
                  </a:lnTo>
                  <a:lnTo>
                    <a:pt x="770" y="9087"/>
                  </a:lnTo>
                  <a:lnTo>
                    <a:pt x="1352" y="9607"/>
                  </a:lnTo>
                  <a:lnTo>
                    <a:pt x="2246" y="10376"/>
                  </a:lnTo>
                  <a:lnTo>
                    <a:pt x="3161" y="11125"/>
                  </a:lnTo>
                  <a:lnTo>
                    <a:pt x="4076" y="11853"/>
                  </a:lnTo>
                  <a:lnTo>
                    <a:pt x="5033" y="12560"/>
                  </a:lnTo>
                  <a:lnTo>
                    <a:pt x="6946" y="13953"/>
                  </a:lnTo>
                  <a:lnTo>
                    <a:pt x="8859" y="15346"/>
                  </a:lnTo>
                  <a:lnTo>
                    <a:pt x="9067" y="15512"/>
                  </a:lnTo>
                  <a:lnTo>
                    <a:pt x="9233" y="15678"/>
                  </a:lnTo>
                  <a:lnTo>
                    <a:pt x="9337" y="15824"/>
                  </a:lnTo>
                  <a:lnTo>
                    <a:pt x="9378" y="15886"/>
                  </a:lnTo>
                  <a:lnTo>
                    <a:pt x="9399" y="15970"/>
                  </a:lnTo>
                  <a:lnTo>
                    <a:pt x="9399" y="16032"/>
                  </a:lnTo>
                  <a:lnTo>
                    <a:pt x="9399" y="16115"/>
                  </a:lnTo>
                  <a:lnTo>
                    <a:pt x="9358" y="16302"/>
                  </a:lnTo>
                  <a:lnTo>
                    <a:pt x="9254" y="16510"/>
                  </a:lnTo>
                  <a:lnTo>
                    <a:pt x="9108" y="16760"/>
                  </a:lnTo>
                  <a:lnTo>
                    <a:pt x="8755" y="17300"/>
                  </a:lnTo>
                  <a:lnTo>
                    <a:pt x="8380" y="17841"/>
                  </a:lnTo>
                  <a:lnTo>
                    <a:pt x="7798" y="18631"/>
                  </a:lnTo>
                  <a:lnTo>
                    <a:pt x="7174" y="19380"/>
                  </a:lnTo>
                  <a:lnTo>
                    <a:pt x="6551" y="20128"/>
                  </a:lnTo>
                  <a:lnTo>
                    <a:pt x="5906" y="20877"/>
                  </a:lnTo>
                  <a:lnTo>
                    <a:pt x="5178" y="21750"/>
                  </a:lnTo>
                  <a:lnTo>
                    <a:pt x="4825" y="22187"/>
                  </a:lnTo>
                  <a:lnTo>
                    <a:pt x="4492" y="22623"/>
                  </a:lnTo>
                  <a:lnTo>
                    <a:pt x="4159" y="23081"/>
                  </a:lnTo>
                  <a:lnTo>
                    <a:pt x="3848" y="23559"/>
                  </a:lnTo>
                  <a:lnTo>
                    <a:pt x="3556" y="24058"/>
                  </a:lnTo>
                  <a:lnTo>
                    <a:pt x="3307" y="24557"/>
                  </a:lnTo>
                  <a:lnTo>
                    <a:pt x="3182" y="24806"/>
                  </a:lnTo>
                  <a:lnTo>
                    <a:pt x="3120" y="25056"/>
                  </a:lnTo>
                  <a:lnTo>
                    <a:pt x="3078" y="25285"/>
                  </a:lnTo>
                  <a:lnTo>
                    <a:pt x="3078" y="25534"/>
                  </a:lnTo>
                  <a:lnTo>
                    <a:pt x="3120" y="25742"/>
                  </a:lnTo>
                  <a:lnTo>
                    <a:pt x="3203" y="25971"/>
                  </a:lnTo>
                  <a:lnTo>
                    <a:pt x="3328" y="26200"/>
                  </a:lnTo>
                  <a:lnTo>
                    <a:pt x="3473" y="26408"/>
                  </a:lnTo>
                  <a:lnTo>
                    <a:pt x="3972" y="26990"/>
                  </a:lnTo>
                  <a:lnTo>
                    <a:pt x="4492" y="27551"/>
                  </a:lnTo>
                  <a:lnTo>
                    <a:pt x="5033" y="28092"/>
                  </a:lnTo>
                  <a:lnTo>
                    <a:pt x="5594" y="28612"/>
                  </a:lnTo>
                  <a:lnTo>
                    <a:pt x="6176" y="29090"/>
                  </a:lnTo>
                  <a:lnTo>
                    <a:pt x="6779" y="29547"/>
                  </a:lnTo>
                  <a:lnTo>
                    <a:pt x="7424" y="29984"/>
                  </a:lnTo>
                  <a:lnTo>
                    <a:pt x="8068" y="30400"/>
                  </a:lnTo>
                  <a:lnTo>
                    <a:pt x="8297" y="30525"/>
                  </a:lnTo>
                  <a:lnTo>
                    <a:pt x="8526" y="30608"/>
                  </a:lnTo>
                  <a:lnTo>
                    <a:pt x="8755" y="30649"/>
                  </a:lnTo>
                  <a:lnTo>
                    <a:pt x="8983" y="30670"/>
                  </a:lnTo>
                  <a:lnTo>
                    <a:pt x="9212" y="30649"/>
                  </a:lnTo>
                  <a:lnTo>
                    <a:pt x="9441" y="30587"/>
                  </a:lnTo>
                  <a:lnTo>
                    <a:pt x="9670" y="30504"/>
                  </a:lnTo>
                  <a:lnTo>
                    <a:pt x="9898" y="30379"/>
                  </a:lnTo>
                  <a:lnTo>
                    <a:pt x="10273" y="30150"/>
                  </a:lnTo>
                  <a:lnTo>
                    <a:pt x="10626" y="29880"/>
                  </a:lnTo>
                  <a:lnTo>
                    <a:pt x="10959" y="29610"/>
                  </a:lnTo>
                  <a:lnTo>
                    <a:pt x="11291" y="29298"/>
                  </a:lnTo>
                  <a:lnTo>
                    <a:pt x="11957" y="28674"/>
                  </a:lnTo>
                  <a:lnTo>
                    <a:pt x="12581" y="27988"/>
                  </a:lnTo>
                  <a:lnTo>
                    <a:pt x="13204" y="27322"/>
                  </a:lnTo>
                  <a:lnTo>
                    <a:pt x="13786" y="26615"/>
                  </a:lnTo>
                  <a:lnTo>
                    <a:pt x="14992" y="25222"/>
                  </a:lnTo>
                  <a:lnTo>
                    <a:pt x="15595" y="24536"/>
                  </a:lnTo>
                  <a:lnTo>
                    <a:pt x="16219" y="23871"/>
                  </a:lnTo>
                  <a:lnTo>
                    <a:pt x="16552" y="23538"/>
                  </a:lnTo>
                  <a:lnTo>
                    <a:pt x="16843" y="23289"/>
                  </a:lnTo>
                  <a:lnTo>
                    <a:pt x="16989" y="23185"/>
                  </a:lnTo>
                  <a:lnTo>
                    <a:pt x="17113" y="23122"/>
                  </a:lnTo>
                  <a:lnTo>
                    <a:pt x="17238" y="23081"/>
                  </a:lnTo>
                  <a:lnTo>
                    <a:pt x="17363" y="23060"/>
                  </a:lnTo>
                  <a:lnTo>
                    <a:pt x="17488" y="23060"/>
                  </a:lnTo>
                  <a:lnTo>
                    <a:pt x="17633" y="23081"/>
                  </a:lnTo>
                  <a:lnTo>
                    <a:pt x="17758" y="23122"/>
                  </a:lnTo>
                  <a:lnTo>
                    <a:pt x="17903" y="23185"/>
                  </a:lnTo>
                  <a:lnTo>
                    <a:pt x="18070" y="23289"/>
                  </a:lnTo>
                  <a:lnTo>
                    <a:pt x="18236" y="23393"/>
                  </a:lnTo>
                  <a:lnTo>
                    <a:pt x="18610" y="23684"/>
                  </a:lnTo>
                  <a:lnTo>
                    <a:pt x="18798" y="23850"/>
                  </a:lnTo>
                  <a:lnTo>
                    <a:pt x="20482" y="25222"/>
                  </a:lnTo>
                  <a:lnTo>
                    <a:pt x="22187" y="26595"/>
                  </a:lnTo>
                  <a:lnTo>
                    <a:pt x="23060" y="27260"/>
                  </a:lnTo>
                  <a:lnTo>
                    <a:pt x="23933" y="27925"/>
                  </a:lnTo>
                  <a:lnTo>
                    <a:pt x="24827" y="28549"/>
                  </a:lnTo>
                  <a:lnTo>
                    <a:pt x="25722" y="29194"/>
                  </a:lnTo>
                  <a:lnTo>
                    <a:pt x="26075" y="29402"/>
                  </a:lnTo>
                  <a:lnTo>
                    <a:pt x="26366" y="29568"/>
                  </a:lnTo>
                  <a:lnTo>
                    <a:pt x="26491" y="29610"/>
                  </a:lnTo>
                  <a:lnTo>
                    <a:pt x="26616" y="29651"/>
                  </a:lnTo>
                  <a:lnTo>
                    <a:pt x="26844" y="29651"/>
                  </a:lnTo>
                  <a:lnTo>
                    <a:pt x="26948" y="29630"/>
                  </a:lnTo>
                  <a:lnTo>
                    <a:pt x="27073" y="29589"/>
                  </a:lnTo>
                  <a:lnTo>
                    <a:pt x="27177" y="29526"/>
                  </a:lnTo>
                  <a:lnTo>
                    <a:pt x="27302" y="29464"/>
                  </a:lnTo>
                  <a:lnTo>
                    <a:pt x="27551" y="29235"/>
                  </a:lnTo>
                  <a:lnTo>
                    <a:pt x="27842" y="28965"/>
                  </a:lnTo>
                  <a:lnTo>
                    <a:pt x="28362" y="28383"/>
                  </a:lnTo>
                  <a:lnTo>
                    <a:pt x="28861" y="27780"/>
                  </a:lnTo>
                  <a:lnTo>
                    <a:pt x="29360" y="27177"/>
                  </a:lnTo>
                  <a:lnTo>
                    <a:pt x="29818" y="26553"/>
                  </a:lnTo>
                  <a:lnTo>
                    <a:pt x="30275" y="25929"/>
                  </a:lnTo>
                  <a:lnTo>
                    <a:pt x="30691" y="25285"/>
                  </a:lnTo>
                  <a:lnTo>
                    <a:pt x="31086" y="24619"/>
                  </a:lnTo>
                  <a:lnTo>
                    <a:pt x="31481" y="23933"/>
                  </a:lnTo>
                  <a:lnTo>
                    <a:pt x="31710" y="23455"/>
                  </a:lnTo>
                  <a:lnTo>
                    <a:pt x="31814" y="23247"/>
                  </a:lnTo>
                  <a:lnTo>
                    <a:pt x="31876" y="23060"/>
                  </a:lnTo>
                  <a:lnTo>
                    <a:pt x="31939" y="22873"/>
                  </a:lnTo>
                  <a:lnTo>
                    <a:pt x="31959" y="22706"/>
                  </a:lnTo>
                  <a:lnTo>
                    <a:pt x="31959" y="22540"/>
                  </a:lnTo>
                  <a:lnTo>
                    <a:pt x="31959" y="22395"/>
                  </a:lnTo>
                  <a:lnTo>
                    <a:pt x="31918" y="22228"/>
                  </a:lnTo>
                  <a:lnTo>
                    <a:pt x="31876" y="22083"/>
                  </a:lnTo>
                  <a:lnTo>
                    <a:pt x="31793" y="21937"/>
                  </a:lnTo>
                  <a:lnTo>
                    <a:pt x="31710" y="21771"/>
                  </a:lnTo>
                  <a:lnTo>
                    <a:pt x="31460" y="21438"/>
                  </a:lnTo>
                  <a:lnTo>
                    <a:pt x="31128" y="21043"/>
                  </a:lnTo>
                  <a:lnTo>
                    <a:pt x="30982" y="20897"/>
                  </a:lnTo>
                  <a:lnTo>
                    <a:pt x="30837" y="20752"/>
                  </a:lnTo>
                  <a:lnTo>
                    <a:pt x="30441" y="20398"/>
                  </a:lnTo>
                  <a:lnTo>
                    <a:pt x="30005" y="20045"/>
                  </a:lnTo>
                  <a:lnTo>
                    <a:pt x="29589" y="19691"/>
                  </a:lnTo>
                  <a:lnTo>
                    <a:pt x="29152" y="19359"/>
                  </a:lnTo>
                  <a:lnTo>
                    <a:pt x="28258" y="18693"/>
                  </a:lnTo>
                  <a:lnTo>
                    <a:pt x="27822" y="18361"/>
                  </a:lnTo>
                  <a:lnTo>
                    <a:pt x="27406" y="18028"/>
                  </a:lnTo>
                  <a:lnTo>
                    <a:pt x="25992" y="16864"/>
                  </a:lnTo>
                  <a:lnTo>
                    <a:pt x="24599" y="15699"/>
                  </a:lnTo>
                  <a:lnTo>
                    <a:pt x="24370" y="15512"/>
                  </a:lnTo>
                  <a:lnTo>
                    <a:pt x="24224" y="15346"/>
                  </a:lnTo>
                  <a:lnTo>
                    <a:pt x="24120" y="15179"/>
                  </a:lnTo>
                  <a:lnTo>
                    <a:pt x="24100" y="15096"/>
                  </a:lnTo>
                  <a:lnTo>
                    <a:pt x="24079" y="15013"/>
                  </a:lnTo>
                  <a:lnTo>
                    <a:pt x="24079" y="14930"/>
                  </a:lnTo>
                  <a:lnTo>
                    <a:pt x="24079" y="14847"/>
                  </a:lnTo>
                  <a:lnTo>
                    <a:pt x="24141" y="14680"/>
                  </a:lnTo>
                  <a:lnTo>
                    <a:pt x="24245" y="14472"/>
                  </a:lnTo>
                  <a:lnTo>
                    <a:pt x="24412" y="14244"/>
                  </a:lnTo>
                  <a:lnTo>
                    <a:pt x="24973" y="13474"/>
                  </a:lnTo>
                  <a:lnTo>
                    <a:pt x="25555" y="12726"/>
                  </a:lnTo>
                  <a:lnTo>
                    <a:pt x="26137" y="11957"/>
                  </a:lnTo>
                  <a:lnTo>
                    <a:pt x="26740" y="11229"/>
                  </a:lnTo>
                  <a:lnTo>
                    <a:pt x="27551" y="10252"/>
                  </a:lnTo>
                  <a:lnTo>
                    <a:pt x="28321" y="9253"/>
                  </a:lnTo>
                  <a:lnTo>
                    <a:pt x="28716" y="8754"/>
                  </a:lnTo>
                  <a:lnTo>
                    <a:pt x="29069" y="8235"/>
                  </a:lnTo>
                  <a:lnTo>
                    <a:pt x="29423" y="7715"/>
                  </a:lnTo>
                  <a:lnTo>
                    <a:pt x="29755" y="7174"/>
                  </a:lnTo>
                  <a:lnTo>
                    <a:pt x="29942" y="6841"/>
                  </a:lnTo>
                  <a:lnTo>
                    <a:pt x="30109" y="6509"/>
                  </a:lnTo>
                  <a:lnTo>
                    <a:pt x="30213" y="6197"/>
                  </a:lnTo>
                  <a:lnTo>
                    <a:pt x="30254" y="6051"/>
                  </a:lnTo>
                  <a:lnTo>
                    <a:pt x="30275" y="5906"/>
                  </a:lnTo>
                  <a:lnTo>
                    <a:pt x="30275" y="5677"/>
                  </a:lnTo>
                  <a:lnTo>
                    <a:pt x="30234" y="5448"/>
                  </a:lnTo>
                  <a:lnTo>
                    <a:pt x="30192" y="5261"/>
                  </a:lnTo>
                  <a:lnTo>
                    <a:pt x="30150" y="5074"/>
                  </a:lnTo>
                  <a:lnTo>
                    <a:pt x="30067" y="4908"/>
                  </a:lnTo>
                  <a:lnTo>
                    <a:pt x="29984" y="4762"/>
                  </a:lnTo>
                  <a:lnTo>
                    <a:pt x="29880" y="4617"/>
                  </a:lnTo>
                  <a:lnTo>
                    <a:pt x="29755" y="4492"/>
                  </a:lnTo>
                  <a:lnTo>
                    <a:pt x="29111" y="3847"/>
                  </a:lnTo>
                  <a:lnTo>
                    <a:pt x="28445" y="3265"/>
                  </a:lnTo>
                  <a:lnTo>
                    <a:pt x="27759" y="2683"/>
                  </a:lnTo>
                  <a:lnTo>
                    <a:pt x="27052" y="2122"/>
                  </a:lnTo>
                  <a:lnTo>
                    <a:pt x="26325" y="1602"/>
                  </a:lnTo>
                  <a:lnTo>
                    <a:pt x="25597" y="1103"/>
                  </a:lnTo>
                  <a:lnTo>
                    <a:pt x="24827" y="624"/>
                  </a:lnTo>
                  <a:lnTo>
                    <a:pt x="24058" y="188"/>
                  </a:lnTo>
                  <a:lnTo>
                    <a:pt x="23871" y="105"/>
                  </a:lnTo>
                  <a:lnTo>
                    <a:pt x="23705" y="42"/>
                  </a:lnTo>
                  <a:lnTo>
                    <a:pt x="235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33" name="Google Shape;6533;p40"/>
            <p:cNvSpPr/>
            <p:nvPr/>
          </p:nvSpPr>
          <p:spPr>
            <a:xfrm>
              <a:off x="6901625" y="3655938"/>
              <a:ext cx="850425" cy="836400"/>
            </a:xfrm>
            <a:custGeom>
              <a:avLst/>
              <a:gdLst/>
              <a:ahLst/>
              <a:cxnLst/>
              <a:rect l="l" t="t" r="r" b="b"/>
              <a:pathLst>
                <a:path w="34017" h="33456" extrusionOk="0">
                  <a:moveTo>
                    <a:pt x="24556" y="853"/>
                  </a:moveTo>
                  <a:lnTo>
                    <a:pt x="24723" y="894"/>
                  </a:lnTo>
                  <a:lnTo>
                    <a:pt x="24889" y="957"/>
                  </a:lnTo>
                  <a:lnTo>
                    <a:pt x="25076" y="1040"/>
                  </a:lnTo>
                  <a:lnTo>
                    <a:pt x="25845" y="1476"/>
                  </a:lnTo>
                  <a:lnTo>
                    <a:pt x="26615" y="1955"/>
                  </a:lnTo>
                  <a:lnTo>
                    <a:pt x="27343" y="2454"/>
                  </a:lnTo>
                  <a:lnTo>
                    <a:pt x="28070" y="2974"/>
                  </a:lnTo>
                  <a:lnTo>
                    <a:pt x="28777" y="3535"/>
                  </a:lnTo>
                  <a:lnTo>
                    <a:pt x="29463" y="4117"/>
                  </a:lnTo>
                  <a:lnTo>
                    <a:pt x="30129" y="4699"/>
                  </a:lnTo>
                  <a:lnTo>
                    <a:pt x="30773" y="5344"/>
                  </a:lnTo>
                  <a:lnTo>
                    <a:pt x="30898" y="5469"/>
                  </a:lnTo>
                  <a:lnTo>
                    <a:pt x="31002" y="5614"/>
                  </a:lnTo>
                  <a:lnTo>
                    <a:pt x="31085" y="5760"/>
                  </a:lnTo>
                  <a:lnTo>
                    <a:pt x="31168" y="5926"/>
                  </a:lnTo>
                  <a:lnTo>
                    <a:pt x="31210" y="6113"/>
                  </a:lnTo>
                  <a:lnTo>
                    <a:pt x="31252" y="6300"/>
                  </a:lnTo>
                  <a:lnTo>
                    <a:pt x="31293" y="6529"/>
                  </a:lnTo>
                  <a:lnTo>
                    <a:pt x="31293" y="6758"/>
                  </a:lnTo>
                  <a:lnTo>
                    <a:pt x="31272" y="6903"/>
                  </a:lnTo>
                  <a:lnTo>
                    <a:pt x="31231" y="7049"/>
                  </a:lnTo>
                  <a:lnTo>
                    <a:pt x="31127" y="7361"/>
                  </a:lnTo>
                  <a:lnTo>
                    <a:pt x="30960" y="7693"/>
                  </a:lnTo>
                  <a:lnTo>
                    <a:pt x="30773" y="8026"/>
                  </a:lnTo>
                  <a:lnTo>
                    <a:pt x="30441" y="8567"/>
                  </a:lnTo>
                  <a:lnTo>
                    <a:pt x="30087" y="9087"/>
                  </a:lnTo>
                  <a:lnTo>
                    <a:pt x="29734" y="9606"/>
                  </a:lnTo>
                  <a:lnTo>
                    <a:pt x="29339" y="10105"/>
                  </a:lnTo>
                  <a:lnTo>
                    <a:pt x="28569" y="11104"/>
                  </a:lnTo>
                  <a:lnTo>
                    <a:pt x="27758" y="12081"/>
                  </a:lnTo>
                  <a:lnTo>
                    <a:pt x="27155" y="12809"/>
                  </a:lnTo>
                  <a:lnTo>
                    <a:pt x="26573" y="13578"/>
                  </a:lnTo>
                  <a:lnTo>
                    <a:pt x="25991" y="14326"/>
                  </a:lnTo>
                  <a:lnTo>
                    <a:pt x="25430" y="15096"/>
                  </a:lnTo>
                  <a:lnTo>
                    <a:pt x="25263" y="15324"/>
                  </a:lnTo>
                  <a:lnTo>
                    <a:pt x="25159" y="15532"/>
                  </a:lnTo>
                  <a:lnTo>
                    <a:pt x="25097" y="15699"/>
                  </a:lnTo>
                  <a:lnTo>
                    <a:pt x="25097" y="15782"/>
                  </a:lnTo>
                  <a:lnTo>
                    <a:pt x="25097" y="15865"/>
                  </a:lnTo>
                  <a:lnTo>
                    <a:pt x="25118" y="15948"/>
                  </a:lnTo>
                  <a:lnTo>
                    <a:pt x="25138" y="16031"/>
                  </a:lnTo>
                  <a:lnTo>
                    <a:pt x="25242" y="16198"/>
                  </a:lnTo>
                  <a:lnTo>
                    <a:pt x="25388" y="16364"/>
                  </a:lnTo>
                  <a:lnTo>
                    <a:pt x="25617" y="16551"/>
                  </a:lnTo>
                  <a:lnTo>
                    <a:pt x="27010" y="17716"/>
                  </a:lnTo>
                  <a:lnTo>
                    <a:pt x="28424" y="18880"/>
                  </a:lnTo>
                  <a:lnTo>
                    <a:pt x="28840" y="19213"/>
                  </a:lnTo>
                  <a:lnTo>
                    <a:pt x="29276" y="19545"/>
                  </a:lnTo>
                  <a:lnTo>
                    <a:pt x="30170" y="20211"/>
                  </a:lnTo>
                  <a:lnTo>
                    <a:pt x="30607" y="20543"/>
                  </a:lnTo>
                  <a:lnTo>
                    <a:pt x="31023" y="20897"/>
                  </a:lnTo>
                  <a:lnTo>
                    <a:pt x="31459" y="21250"/>
                  </a:lnTo>
                  <a:lnTo>
                    <a:pt x="31855" y="21604"/>
                  </a:lnTo>
                  <a:lnTo>
                    <a:pt x="32000" y="21749"/>
                  </a:lnTo>
                  <a:lnTo>
                    <a:pt x="32146" y="21895"/>
                  </a:lnTo>
                  <a:lnTo>
                    <a:pt x="32478" y="22290"/>
                  </a:lnTo>
                  <a:lnTo>
                    <a:pt x="32728" y="22623"/>
                  </a:lnTo>
                  <a:lnTo>
                    <a:pt x="32811" y="22789"/>
                  </a:lnTo>
                  <a:lnTo>
                    <a:pt x="32894" y="22935"/>
                  </a:lnTo>
                  <a:lnTo>
                    <a:pt x="32936" y="23080"/>
                  </a:lnTo>
                  <a:lnTo>
                    <a:pt x="32977" y="23247"/>
                  </a:lnTo>
                  <a:lnTo>
                    <a:pt x="32977" y="23392"/>
                  </a:lnTo>
                  <a:lnTo>
                    <a:pt x="32977" y="23558"/>
                  </a:lnTo>
                  <a:lnTo>
                    <a:pt x="32957" y="23725"/>
                  </a:lnTo>
                  <a:lnTo>
                    <a:pt x="32894" y="23912"/>
                  </a:lnTo>
                  <a:lnTo>
                    <a:pt x="32832" y="24099"/>
                  </a:lnTo>
                  <a:lnTo>
                    <a:pt x="32728" y="24307"/>
                  </a:lnTo>
                  <a:lnTo>
                    <a:pt x="32499" y="24785"/>
                  </a:lnTo>
                  <a:lnTo>
                    <a:pt x="32104" y="25471"/>
                  </a:lnTo>
                  <a:lnTo>
                    <a:pt x="31709" y="26137"/>
                  </a:lnTo>
                  <a:lnTo>
                    <a:pt x="31293" y="26781"/>
                  </a:lnTo>
                  <a:lnTo>
                    <a:pt x="30836" y="27405"/>
                  </a:lnTo>
                  <a:lnTo>
                    <a:pt x="30378" y="28029"/>
                  </a:lnTo>
                  <a:lnTo>
                    <a:pt x="29879" y="28632"/>
                  </a:lnTo>
                  <a:lnTo>
                    <a:pt x="29380" y="29235"/>
                  </a:lnTo>
                  <a:lnTo>
                    <a:pt x="28860" y="29817"/>
                  </a:lnTo>
                  <a:lnTo>
                    <a:pt x="28569" y="30087"/>
                  </a:lnTo>
                  <a:lnTo>
                    <a:pt x="28320" y="30316"/>
                  </a:lnTo>
                  <a:lnTo>
                    <a:pt x="28195" y="30378"/>
                  </a:lnTo>
                  <a:lnTo>
                    <a:pt x="28091" y="30441"/>
                  </a:lnTo>
                  <a:lnTo>
                    <a:pt x="27966" y="30482"/>
                  </a:lnTo>
                  <a:lnTo>
                    <a:pt x="27862" y="30503"/>
                  </a:lnTo>
                  <a:lnTo>
                    <a:pt x="27634" y="30503"/>
                  </a:lnTo>
                  <a:lnTo>
                    <a:pt x="27509" y="30462"/>
                  </a:lnTo>
                  <a:lnTo>
                    <a:pt x="27384" y="30420"/>
                  </a:lnTo>
                  <a:lnTo>
                    <a:pt x="27093" y="30254"/>
                  </a:lnTo>
                  <a:lnTo>
                    <a:pt x="26740" y="30046"/>
                  </a:lnTo>
                  <a:lnTo>
                    <a:pt x="25845" y="29401"/>
                  </a:lnTo>
                  <a:lnTo>
                    <a:pt x="24951" y="28777"/>
                  </a:lnTo>
                  <a:lnTo>
                    <a:pt x="24078" y="28112"/>
                  </a:lnTo>
                  <a:lnTo>
                    <a:pt x="23205" y="27447"/>
                  </a:lnTo>
                  <a:lnTo>
                    <a:pt x="21500" y="26074"/>
                  </a:lnTo>
                  <a:lnTo>
                    <a:pt x="19816" y="24702"/>
                  </a:lnTo>
                  <a:lnTo>
                    <a:pt x="19628" y="24536"/>
                  </a:lnTo>
                  <a:lnTo>
                    <a:pt x="19254" y="24245"/>
                  </a:lnTo>
                  <a:lnTo>
                    <a:pt x="19088" y="24141"/>
                  </a:lnTo>
                  <a:lnTo>
                    <a:pt x="18921" y="24037"/>
                  </a:lnTo>
                  <a:lnTo>
                    <a:pt x="18776" y="23974"/>
                  </a:lnTo>
                  <a:lnTo>
                    <a:pt x="18651" y="23933"/>
                  </a:lnTo>
                  <a:lnTo>
                    <a:pt x="18506" y="23912"/>
                  </a:lnTo>
                  <a:lnTo>
                    <a:pt x="18381" y="23912"/>
                  </a:lnTo>
                  <a:lnTo>
                    <a:pt x="18256" y="23933"/>
                  </a:lnTo>
                  <a:lnTo>
                    <a:pt x="18131" y="23974"/>
                  </a:lnTo>
                  <a:lnTo>
                    <a:pt x="18007" y="24037"/>
                  </a:lnTo>
                  <a:lnTo>
                    <a:pt x="17861" y="24141"/>
                  </a:lnTo>
                  <a:lnTo>
                    <a:pt x="17570" y="24390"/>
                  </a:lnTo>
                  <a:lnTo>
                    <a:pt x="17237" y="24723"/>
                  </a:lnTo>
                  <a:lnTo>
                    <a:pt x="16613" y="25388"/>
                  </a:lnTo>
                  <a:lnTo>
                    <a:pt x="16010" y="26074"/>
                  </a:lnTo>
                  <a:lnTo>
                    <a:pt x="14804" y="27467"/>
                  </a:lnTo>
                  <a:lnTo>
                    <a:pt x="14222" y="28174"/>
                  </a:lnTo>
                  <a:lnTo>
                    <a:pt x="13599" y="28840"/>
                  </a:lnTo>
                  <a:lnTo>
                    <a:pt x="12975" y="29526"/>
                  </a:lnTo>
                  <a:lnTo>
                    <a:pt x="12309" y="30150"/>
                  </a:lnTo>
                  <a:lnTo>
                    <a:pt x="11977" y="30462"/>
                  </a:lnTo>
                  <a:lnTo>
                    <a:pt x="11644" y="30732"/>
                  </a:lnTo>
                  <a:lnTo>
                    <a:pt x="11291" y="31002"/>
                  </a:lnTo>
                  <a:lnTo>
                    <a:pt x="10916" y="31231"/>
                  </a:lnTo>
                  <a:lnTo>
                    <a:pt x="10688" y="31356"/>
                  </a:lnTo>
                  <a:lnTo>
                    <a:pt x="10459" y="31439"/>
                  </a:lnTo>
                  <a:lnTo>
                    <a:pt x="10230" y="31501"/>
                  </a:lnTo>
                  <a:lnTo>
                    <a:pt x="10001" y="31522"/>
                  </a:lnTo>
                  <a:lnTo>
                    <a:pt x="9773" y="31501"/>
                  </a:lnTo>
                  <a:lnTo>
                    <a:pt x="9544" y="31460"/>
                  </a:lnTo>
                  <a:lnTo>
                    <a:pt x="9315" y="31377"/>
                  </a:lnTo>
                  <a:lnTo>
                    <a:pt x="9086" y="31252"/>
                  </a:lnTo>
                  <a:lnTo>
                    <a:pt x="8442" y="30836"/>
                  </a:lnTo>
                  <a:lnTo>
                    <a:pt x="7797" y="30399"/>
                  </a:lnTo>
                  <a:lnTo>
                    <a:pt x="7194" y="29942"/>
                  </a:lnTo>
                  <a:lnTo>
                    <a:pt x="6612" y="29464"/>
                  </a:lnTo>
                  <a:lnTo>
                    <a:pt x="6051" y="28944"/>
                  </a:lnTo>
                  <a:lnTo>
                    <a:pt x="5510" y="28403"/>
                  </a:lnTo>
                  <a:lnTo>
                    <a:pt x="4990" y="27842"/>
                  </a:lnTo>
                  <a:lnTo>
                    <a:pt x="4491" y="27260"/>
                  </a:lnTo>
                  <a:lnTo>
                    <a:pt x="4346" y="27052"/>
                  </a:lnTo>
                  <a:lnTo>
                    <a:pt x="4221" y="26823"/>
                  </a:lnTo>
                  <a:lnTo>
                    <a:pt x="4138" y="26594"/>
                  </a:lnTo>
                  <a:lnTo>
                    <a:pt x="4096" y="26386"/>
                  </a:lnTo>
                  <a:lnTo>
                    <a:pt x="4096" y="26137"/>
                  </a:lnTo>
                  <a:lnTo>
                    <a:pt x="4138" y="25908"/>
                  </a:lnTo>
                  <a:lnTo>
                    <a:pt x="4200" y="25658"/>
                  </a:lnTo>
                  <a:lnTo>
                    <a:pt x="4325" y="25409"/>
                  </a:lnTo>
                  <a:lnTo>
                    <a:pt x="4574" y="24910"/>
                  </a:lnTo>
                  <a:lnTo>
                    <a:pt x="4866" y="24411"/>
                  </a:lnTo>
                  <a:lnTo>
                    <a:pt x="5177" y="23933"/>
                  </a:lnTo>
                  <a:lnTo>
                    <a:pt x="5510" y="23475"/>
                  </a:lnTo>
                  <a:lnTo>
                    <a:pt x="5843" y="23039"/>
                  </a:lnTo>
                  <a:lnTo>
                    <a:pt x="6196" y="22602"/>
                  </a:lnTo>
                  <a:lnTo>
                    <a:pt x="6924" y="21729"/>
                  </a:lnTo>
                  <a:lnTo>
                    <a:pt x="7569" y="20980"/>
                  </a:lnTo>
                  <a:lnTo>
                    <a:pt x="8192" y="20232"/>
                  </a:lnTo>
                  <a:lnTo>
                    <a:pt x="8816" y="19483"/>
                  </a:lnTo>
                  <a:lnTo>
                    <a:pt x="9398" y="18693"/>
                  </a:lnTo>
                  <a:lnTo>
                    <a:pt x="9773" y="18152"/>
                  </a:lnTo>
                  <a:lnTo>
                    <a:pt x="10126" y="17612"/>
                  </a:lnTo>
                  <a:lnTo>
                    <a:pt x="10272" y="17362"/>
                  </a:lnTo>
                  <a:lnTo>
                    <a:pt x="10376" y="17154"/>
                  </a:lnTo>
                  <a:lnTo>
                    <a:pt x="10417" y="16967"/>
                  </a:lnTo>
                  <a:lnTo>
                    <a:pt x="10417" y="16884"/>
                  </a:lnTo>
                  <a:lnTo>
                    <a:pt x="10417" y="16822"/>
                  </a:lnTo>
                  <a:lnTo>
                    <a:pt x="10396" y="16738"/>
                  </a:lnTo>
                  <a:lnTo>
                    <a:pt x="10355" y="16676"/>
                  </a:lnTo>
                  <a:lnTo>
                    <a:pt x="10251" y="16530"/>
                  </a:lnTo>
                  <a:lnTo>
                    <a:pt x="10085" y="16364"/>
                  </a:lnTo>
                  <a:lnTo>
                    <a:pt x="9877" y="16198"/>
                  </a:lnTo>
                  <a:lnTo>
                    <a:pt x="7964" y="14805"/>
                  </a:lnTo>
                  <a:lnTo>
                    <a:pt x="6051" y="13412"/>
                  </a:lnTo>
                  <a:lnTo>
                    <a:pt x="5094" y="12705"/>
                  </a:lnTo>
                  <a:lnTo>
                    <a:pt x="4179" y="11977"/>
                  </a:lnTo>
                  <a:lnTo>
                    <a:pt x="3264" y="11228"/>
                  </a:lnTo>
                  <a:lnTo>
                    <a:pt x="2370" y="10459"/>
                  </a:lnTo>
                  <a:lnTo>
                    <a:pt x="1788" y="9939"/>
                  </a:lnTo>
                  <a:lnTo>
                    <a:pt x="1372" y="9565"/>
                  </a:lnTo>
                  <a:lnTo>
                    <a:pt x="1227" y="9419"/>
                  </a:lnTo>
                  <a:lnTo>
                    <a:pt x="1123" y="9295"/>
                  </a:lnTo>
                  <a:lnTo>
                    <a:pt x="1060" y="9170"/>
                  </a:lnTo>
                  <a:lnTo>
                    <a:pt x="1019" y="9066"/>
                  </a:lnTo>
                  <a:lnTo>
                    <a:pt x="1019" y="8941"/>
                  </a:lnTo>
                  <a:lnTo>
                    <a:pt x="1040" y="8816"/>
                  </a:lnTo>
                  <a:lnTo>
                    <a:pt x="1102" y="8671"/>
                  </a:lnTo>
                  <a:lnTo>
                    <a:pt x="1185" y="8504"/>
                  </a:lnTo>
                  <a:lnTo>
                    <a:pt x="1435" y="8068"/>
                  </a:lnTo>
                  <a:lnTo>
                    <a:pt x="1767" y="7486"/>
                  </a:lnTo>
                  <a:lnTo>
                    <a:pt x="2162" y="6799"/>
                  </a:lnTo>
                  <a:lnTo>
                    <a:pt x="2558" y="6155"/>
                  </a:lnTo>
                  <a:lnTo>
                    <a:pt x="2994" y="5510"/>
                  </a:lnTo>
                  <a:lnTo>
                    <a:pt x="3431" y="4886"/>
                  </a:lnTo>
                  <a:lnTo>
                    <a:pt x="3888" y="4263"/>
                  </a:lnTo>
                  <a:lnTo>
                    <a:pt x="4346" y="3660"/>
                  </a:lnTo>
                  <a:lnTo>
                    <a:pt x="4845" y="3057"/>
                  </a:lnTo>
                  <a:lnTo>
                    <a:pt x="5344" y="2454"/>
                  </a:lnTo>
                  <a:lnTo>
                    <a:pt x="5614" y="2163"/>
                  </a:lnTo>
                  <a:lnTo>
                    <a:pt x="5843" y="1955"/>
                  </a:lnTo>
                  <a:lnTo>
                    <a:pt x="5968" y="1871"/>
                  </a:lnTo>
                  <a:lnTo>
                    <a:pt x="6072" y="1809"/>
                  </a:lnTo>
                  <a:lnTo>
                    <a:pt x="6175" y="1747"/>
                  </a:lnTo>
                  <a:lnTo>
                    <a:pt x="6300" y="1726"/>
                  </a:lnTo>
                  <a:lnTo>
                    <a:pt x="6404" y="1705"/>
                  </a:lnTo>
                  <a:lnTo>
                    <a:pt x="6529" y="1726"/>
                  </a:lnTo>
                  <a:lnTo>
                    <a:pt x="6654" y="1747"/>
                  </a:lnTo>
                  <a:lnTo>
                    <a:pt x="6799" y="1768"/>
                  </a:lnTo>
                  <a:lnTo>
                    <a:pt x="7111" y="1892"/>
                  </a:lnTo>
                  <a:lnTo>
                    <a:pt x="7465" y="2059"/>
                  </a:lnTo>
                  <a:lnTo>
                    <a:pt x="8005" y="2350"/>
                  </a:lnTo>
                  <a:lnTo>
                    <a:pt x="8525" y="2662"/>
                  </a:lnTo>
                  <a:lnTo>
                    <a:pt x="9024" y="2994"/>
                  </a:lnTo>
                  <a:lnTo>
                    <a:pt x="9502" y="3348"/>
                  </a:lnTo>
                  <a:lnTo>
                    <a:pt x="10459" y="4076"/>
                  </a:lnTo>
                  <a:lnTo>
                    <a:pt x="11415" y="4824"/>
                  </a:lnTo>
                  <a:lnTo>
                    <a:pt x="13370" y="6404"/>
                  </a:lnTo>
                  <a:lnTo>
                    <a:pt x="14368" y="7194"/>
                  </a:lnTo>
                  <a:lnTo>
                    <a:pt x="15345" y="7985"/>
                  </a:lnTo>
                  <a:lnTo>
                    <a:pt x="15740" y="8255"/>
                  </a:lnTo>
                  <a:lnTo>
                    <a:pt x="15927" y="8359"/>
                  </a:lnTo>
                  <a:lnTo>
                    <a:pt x="16094" y="8442"/>
                  </a:lnTo>
                  <a:lnTo>
                    <a:pt x="16260" y="8504"/>
                  </a:lnTo>
                  <a:lnTo>
                    <a:pt x="16426" y="8546"/>
                  </a:lnTo>
                  <a:lnTo>
                    <a:pt x="16738" y="8546"/>
                  </a:lnTo>
                  <a:lnTo>
                    <a:pt x="16884" y="8525"/>
                  </a:lnTo>
                  <a:lnTo>
                    <a:pt x="17029" y="8463"/>
                  </a:lnTo>
                  <a:lnTo>
                    <a:pt x="17175" y="8380"/>
                  </a:lnTo>
                  <a:lnTo>
                    <a:pt x="17320" y="8296"/>
                  </a:lnTo>
                  <a:lnTo>
                    <a:pt x="17466" y="8172"/>
                  </a:lnTo>
                  <a:lnTo>
                    <a:pt x="17632" y="8026"/>
                  </a:lnTo>
                  <a:lnTo>
                    <a:pt x="17944" y="7652"/>
                  </a:lnTo>
                  <a:lnTo>
                    <a:pt x="20003" y="5053"/>
                  </a:lnTo>
                  <a:lnTo>
                    <a:pt x="21042" y="3764"/>
                  </a:lnTo>
                  <a:lnTo>
                    <a:pt x="22124" y="2495"/>
                  </a:lnTo>
                  <a:lnTo>
                    <a:pt x="22435" y="2142"/>
                  </a:lnTo>
                  <a:lnTo>
                    <a:pt x="22768" y="1809"/>
                  </a:lnTo>
                  <a:lnTo>
                    <a:pt x="23122" y="1497"/>
                  </a:lnTo>
                  <a:lnTo>
                    <a:pt x="23475" y="1206"/>
                  </a:lnTo>
                  <a:lnTo>
                    <a:pt x="23704" y="1040"/>
                  </a:lnTo>
                  <a:lnTo>
                    <a:pt x="23933" y="936"/>
                  </a:lnTo>
                  <a:lnTo>
                    <a:pt x="24140" y="873"/>
                  </a:lnTo>
                  <a:lnTo>
                    <a:pt x="24390" y="853"/>
                  </a:lnTo>
                  <a:close/>
                  <a:moveTo>
                    <a:pt x="24078" y="0"/>
                  </a:moveTo>
                  <a:lnTo>
                    <a:pt x="23891" y="42"/>
                  </a:lnTo>
                  <a:lnTo>
                    <a:pt x="23704" y="83"/>
                  </a:lnTo>
                  <a:lnTo>
                    <a:pt x="23517" y="146"/>
                  </a:lnTo>
                  <a:lnTo>
                    <a:pt x="23350" y="229"/>
                  </a:lnTo>
                  <a:lnTo>
                    <a:pt x="23163" y="312"/>
                  </a:lnTo>
                  <a:lnTo>
                    <a:pt x="22976" y="437"/>
                  </a:lnTo>
                  <a:lnTo>
                    <a:pt x="22623" y="686"/>
                  </a:lnTo>
                  <a:lnTo>
                    <a:pt x="22290" y="957"/>
                  </a:lnTo>
                  <a:lnTo>
                    <a:pt x="21957" y="1248"/>
                  </a:lnTo>
                  <a:lnTo>
                    <a:pt x="21645" y="1539"/>
                  </a:lnTo>
                  <a:lnTo>
                    <a:pt x="21042" y="2163"/>
                  </a:lnTo>
                  <a:lnTo>
                    <a:pt x="20460" y="2807"/>
                  </a:lnTo>
                  <a:lnTo>
                    <a:pt x="19483" y="3972"/>
                  </a:lnTo>
                  <a:lnTo>
                    <a:pt x="18547" y="5157"/>
                  </a:lnTo>
                  <a:lnTo>
                    <a:pt x="17612" y="6363"/>
                  </a:lnTo>
                  <a:lnTo>
                    <a:pt x="16697" y="7610"/>
                  </a:lnTo>
                  <a:lnTo>
                    <a:pt x="13765" y="5115"/>
                  </a:lnTo>
                  <a:lnTo>
                    <a:pt x="10875" y="2682"/>
                  </a:lnTo>
                  <a:lnTo>
                    <a:pt x="10126" y="2059"/>
                  </a:lnTo>
                  <a:lnTo>
                    <a:pt x="9752" y="1788"/>
                  </a:lnTo>
                  <a:lnTo>
                    <a:pt x="9357" y="1497"/>
                  </a:lnTo>
                  <a:lnTo>
                    <a:pt x="8962" y="1248"/>
                  </a:lnTo>
                  <a:lnTo>
                    <a:pt x="8546" y="1019"/>
                  </a:lnTo>
                  <a:lnTo>
                    <a:pt x="8109" y="832"/>
                  </a:lnTo>
                  <a:lnTo>
                    <a:pt x="7652" y="666"/>
                  </a:lnTo>
                  <a:lnTo>
                    <a:pt x="7257" y="562"/>
                  </a:lnTo>
                  <a:lnTo>
                    <a:pt x="6882" y="499"/>
                  </a:lnTo>
                  <a:lnTo>
                    <a:pt x="6487" y="458"/>
                  </a:lnTo>
                  <a:lnTo>
                    <a:pt x="6300" y="478"/>
                  </a:lnTo>
                  <a:lnTo>
                    <a:pt x="6113" y="499"/>
                  </a:lnTo>
                  <a:lnTo>
                    <a:pt x="5947" y="520"/>
                  </a:lnTo>
                  <a:lnTo>
                    <a:pt x="5760" y="582"/>
                  </a:lnTo>
                  <a:lnTo>
                    <a:pt x="5572" y="645"/>
                  </a:lnTo>
                  <a:lnTo>
                    <a:pt x="5406" y="728"/>
                  </a:lnTo>
                  <a:lnTo>
                    <a:pt x="5240" y="811"/>
                  </a:lnTo>
                  <a:lnTo>
                    <a:pt x="5073" y="936"/>
                  </a:lnTo>
                  <a:lnTo>
                    <a:pt x="4907" y="1061"/>
                  </a:lnTo>
                  <a:lnTo>
                    <a:pt x="4762" y="1206"/>
                  </a:lnTo>
                  <a:lnTo>
                    <a:pt x="4117" y="1913"/>
                  </a:lnTo>
                  <a:lnTo>
                    <a:pt x="3493" y="2599"/>
                  </a:lnTo>
                  <a:lnTo>
                    <a:pt x="2890" y="3327"/>
                  </a:lnTo>
                  <a:lnTo>
                    <a:pt x="2329" y="4076"/>
                  </a:lnTo>
                  <a:lnTo>
                    <a:pt x="1788" y="4845"/>
                  </a:lnTo>
                  <a:lnTo>
                    <a:pt x="1289" y="5635"/>
                  </a:lnTo>
                  <a:lnTo>
                    <a:pt x="1060" y="6051"/>
                  </a:lnTo>
                  <a:lnTo>
                    <a:pt x="853" y="6467"/>
                  </a:lnTo>
                  <a:lnTo>
                    <a:pt x="624" y="6883"/>
                  </a:lnTo>
                  <a:lnTo>
                    <a:pt x="437" y="7319"/>
                  </a:lnTo>
                  <a:lnTo>
                    <a:pt x="250" y="7735"/>
                  </a:lnTo>
                  <a:lnTo>
                    <a:pt x="166" y="7943"/>
                  </a:lnTo>
                  <a:lnTo>
                    <a:pt x="104" y="8151"/>
                  </a:lnTo>
                  <a:lnTo>
                    <a:pt x="62" y="8380"/>
                  </a:lnTo>
                  <a:lnTo>
                    <a:pt x="21" y="8608"/>
                  </a:lnTo>
                  <a:lnTo>
                    <a:pt x="0" y="8837"/>
                  </a:lnTo>
                  <a:lnTo>
                    <a:pt x="21" y="9066"/>
                  </a:lnTo>
                  <a:lnTo>
                    <a:pt x="83" y="9606"/>
                  </a:lnTo>
                  <a:lnTo>
                    <a:pt x="187" y="10105"/>
                  </a:lnTo>
                  <a:lnTo>
                    <a:pt x="354" y="10604"/>
                  </a:lnTo>
                  <a:lnTo>
                    <a:pt x="457" y="10833"/>
                  </a:lnTo>
                  <a:lnTo>
                    <a:pt x="561" y="11062"/>
                  </a:lnTo>
                  <a:lnTo>
                    <a:pt x="665" y="11291"/>
                  </a:lnTo>
                  <a:lnTo>
                    <a:pt x="811" y="11499"/>
                  </a:lnTo>
                  <a:lnTo>
                    <a:pt x="936" y="11727"/>
                  </a:lnTo>
                  <a:lnTo>
                    <a:pt x="1102" y="11914"/>
                  </a:lnTo>
                  <a:lnTo>
                    <a:pt x="1268" y="12122"/>
                  </a:lnTo>
                  <a:lnTo>
                    <a:pt x="1456" y="12309"/>
                  </a:lnTo>
                  <a:lnTo>
                    <a:pt x="1643" y="12497"/>
                  </a:lnTo>
                  <a:lnTo>
                    <a:pt x="1851" y="12684"/>
                  </a:lnTo>
                  <a:lnTo>
                    <a:pt x="3410" y="13973"/>
                  </a:lnTo>
                  <a:lnTo>
                    <a:pt x="4200" y="14597"/>
                  </a:lnTo>
                  <a:lnTo>
                    <a:pt x="5011" y="15220"/>
                  </a:lnTo>
                  <a:lnTo>
                    <a:pt x="5822" y="15823"/>
                  </a:lnTo>
                  <a:lnTo>
                    <a:pt x="6633" y="16426"/>
                  </a:lnTo>
                  <a:lnTo>
                    <a:pt x="7465" y="17009"/>
                  </a:lnTo>
                  <a:lnTo>
                    <a:pt x="8296" y="17591"/>
                  </a:lnTo>
                  <a:lnTo>
                    <a:pt x="8442" y="17674"/>
                  </a:lnTo>
                  <a:lnTo>
                    <a:pt x="8608" y="17736"/>
                  </a:lnTo>
                  <a:lnTo>
                    <a:pt x="8691" y="17799"/>
                  </a:lnTo>
                  <a:lnTo>
                    <a:pt x="8754" y="17861"/>
                  </a:lnTo>
                  <a:lnTo>
                    <a:pt x="8816" y="17944"/>
                  </a:lnTo>
                  <a:lnTo>
                    <a:pt x="8858" y="18048"/>
                  </a:lnTo>
                  <a:lnTo>
                    <a:pt x="8775" y="18152"/>
                  </a:lnTo>
                  <a:lnTo>
                    <a:pt x="7485" y="19691"/>
                  </a:lnTo>
                  <a:lnTo>
                    <a:pt x="6404" y="20959"/>
                  </a:lnTo>
                  <a:lnTo>
                    <a:pt x="5884" y="21583"/>
                  </a:lnTo>
                  <a:lnTo>
                    <a:pt x="5365" y="22248"/>
                  </a:lnTo>
                  <a:lnTo>
                    <a:pt x="4866" y="22893"/>
                  </a:lnTo>
                  <a:lnTo>
                    <a:pt x="4387" y="23579"/>
                  </a:lnTo>
                  <a:lnTo>
                    <a:pt x="3951" y="24286"/>
                  </a:lnTo>
                  <a:lnTo>
                    <a:pt x="3743" y="24660"/>
                  </a:lnTo>
                  <a:lnTo>
                    <a:pt x="3556" y="25014"/>
                  </a:lnTo>
                  <a:lnTo>
                    <a:pt x="3368" y="25409"/>
                  </a:lnTo>
                  <a:lnTo>
                    <a:pt x="3285" y="25596"/>
                  </a:lnTo>
                  <a:lnTo>
                    <a:pt x="3223" y="25804"/>
                  </a:lnTo>
                  <a:lnTo>
                    <a:pt x="3161" y="26012"/>
                  </a:lnTo>
                  <a:lnTo>
                    <a:pt x="3140" y="26220"/>
                  </a:lnTo>
                  <a:lnTo>
                    <a:pt x="3119" y="26428"/>
                  </a:lnTo>
                  <a:lnTo>
                    <a:pt x="3119" y="26657"/>
                  </a:lnTo>
                  <a:lnTo>
                    <a:pt x="3161" y="27010"/>
                  </a:lnTo>
                  <a:lnTo>
                    <a:pt x="3223" y="27384"/>
                  </a:lnTo>
                  <a:lnTo>
                    <a:pt x="3285" y="27738"/>
                  </a:lnTo>
                  <a:lnTo>
                    <a:pt x="3368" y="28070"/>
                  </a:lnTo>
                  <a:lnTo>
                    <a:pt x="3472" y="28424"/>
                  </a:lnTo>
                  <a:lnTo>
                    <a:pt x="3597" y="28736"/>
                  </a:lnTo>
                  <a:lnTo>
                    <a:pt x="3722" y="29068"/>
                  </a:lnTo>
                  <a:lnTo>
                    <a:pt x="3888" y="29360"/>
                  </a:lnTo>
                  <a:lnTo>
                    <a:pt x="4055" y="29671"/>
                  </a:lnTo>
                  <a:lnTo>
                    <a:pt x="4242" y="29942"/>
                  </a:lnTo>
                  <a:lnTo>
                    <a:pt x="4450" y="30233"/>
                  </a:lnTo>
                  <a:lnTo>
                    <a:pt x="4678" y="30482"/>
                  </a:lnTo>
                  <a:lnTo>
                    <a:pt x="4928" y="30753"/>
                  </a:lnTo>
                  <a:lnTo>
                    <a:pt x="5198" y="30981"/>
                  </a:lnTo>
                  <a:lnTo>
                    <a:pt x="5510" y="31210"/>
                  </a:lnTo>
                  <a:lnTo>
                    <a:pt x="5822" y="31439"/>
                  </a:lnTo>
                  <a:lnTo>
                    <a:pt x="7132" y="32312"/>
                  </a:lnTo>
                  <a:lnTo>
                    <a:pt x="7631" y="32603"/>
                  </a:lnTo>
                  <a:lnTo>
                    <a:pt x="8088" y="32853"/>
                  </a:lnTo>
                  <a:lnTo>
                    <a:pt x="8546" y="33061"/>
                  </a:lnTo>
                  <a:lnTo>
                    <a:pt x="8962" y="33227"/>
                  </a:lnTo>
                  <a:lnTo>
                    <a:pt x="9378" y="33352"/>
                  </a:lnTo>
                  <a:lnTo>
                    <a:pt x="9773" y="33414"/>
                  </a:lnTo>
                  <a:lnTo>
                    <a:pt x="10168" y="33456"/>
                  </a:lnTo>
                  <a:lnTo>
                    <a:pt x="10542" y="33435"/>
                  </a:lnTo>
                  <a:lnTo>
                    <a:pt x="10916" y="33352"/>
                  </a:lnTo>
                  <a:lnTo>
                    <a:pt x="11291" y="33248"/>
                  </a:lnTo>
                  <a:lnTo>
                    <a:pt x="11644" y="33082"/>
                  </a:lnTo>
                  <a:lnTo>
                    <a:pt x="12018" y="32874"/>
                  </a:lnTo>
                  <a:lnTo>
                    <a:pt x="12393" y="32624"/>
                  </a:lnTo>
                  <a:lnTo>
                    <a:pt x="12767" y="32312"/>
                  </a:lnTo>
                  <a:lnTo>
                    <a:pt x="13162" y="31959"/>
                  </a:lnTo>
                  <a:lnTo>
                    <a:pt x="13578" y="31564"/>
                  </a:lnTo>
                  <a:lnTo>
                    <a:pt x="14472" y="30628"/>
                  </a:lnTo>
                  <a:lnTo>
                    <a:pt x="15345" y="29671"/>
                  </a:lnTo>
                  <a:lnTo>
                    <a:pt x="16218" y="28715"/>
                  </a:lnTo>
                  <a:lnTo>
                    <a:pt x="16634" y="28216"/>
                  </a:lnTo>
                  <a:lnTo>
                    <a:pt x="17050" y="27738"/>
                  </a:lnTo>
                  <a:lnTo>
                    <a:pt x="17674" y="26989"/>
                  </a:lnTo>
                  <a:lnTo>
                    <a:pt x="18318" y="26261"/>
                  </a:lnTo>
                  <a:lnTo>
                    <a:pt x="18714" y="26594"/>
                  </a:lnTo>
                  <a:lnTo>
                    <a:pt x="20273" y="27883"/>
                  </a:lnTo>
                  <a:lnTo>
                    <a:pt x="21063" y="28528"/>
                  </a:lnTo>
                  <a:lnTo>
                    <a:pt x="21853" y="29152"/>
                  </a:lnTo>
                  <a:lnTo>
                    <a:pt x="22664" y="29755"/>
                  </a:lnTo>
                  <a:lnTo>
                    <a:pt x="23496" y="30337"/>
                  </a:lnTo>
                  <a:lnTo>
                    <a:pt x="24348" y="30898"/>
                  </a:lnTo>
                  <a:lnTo>
                    <a:pt x="25222" y="31418"/>
                  </a:lnTo>
                  <a:lnTo>
                    <a:pt x="25679" y="31668"/>
                  </a:lnTo>
                  <a:lnTo>
                    <a:pt x="26116" y="31876"/>
                  </a:lnTo>
                  <a:lnTo>
                    <a:pt x="26552" y="32042"/>
                  </a:lnTo>
                  <a:lnTo>
                    <a:pt x="26989" y="32146"/>
                  </a:lnTo>
                  <a:lnTo>
                    <a:pt x="27405" y="32229"/>
                  </a:lnTo>
                  <a:lnTo>
                    <a:pt x="27800" y="32271"/>
                  </a:lnTo>
                  <a:lnTo>
                    <a:pt x="28195" y="32250"/>
                  </a:lnTo>
                  <a:lnTo>
                    <a:pt x="28590" y="32187"/>
                  </a:lnTo>
                  <a:lnTo>
                    <a:pt x="28964" y="32104"/>
                  </a:lnTo>
                  <a:lnTo>
                    <a:pt x="29318" y="31959"/>
                  </a:lnTo>
                  <a:lnTo>
                    <a:pt x="29692" y="31772"/>
                  </a:lnTo>
                  <a:lnTo>
                    <a:pt x="30025" y="31522"/>
                  </a:lnTo>
                  <a:lnTo>
                    <a:pt x="30357" y="31252"/>
                  </a:lnTo>
                  <a:lnTo>
                    <a:pt x="30690" y="30940"/>
                  </a:lnTo>
                  <a:lnTo>
                    <a:pt x="31002" y="30566"/>
                  </a:lnTo>
                  <a:lnTo>
                    <a:pt x="31314" y="30150"/>
                  </a:lnTo>
                  <a:lnTo>
                    <a:pt x="31751" y="29568"/>
                  </a:lnTo>
                  <a:lnTo>
                    <a:pt x="32187" y="28985"/>
                  </a:lnTo>
                  <a:lnTo>
                    <a:pt x="33081" y="27883"/>
                  </a:lnTo>
                  <a:lnTo>
                    <a:pt x="33248" y="27655"/>
                  </a:lnTo>
                  <a:lnTo>
                    <a:pt x="33393" y="27405"/>
                  </a:lnTo>
                  <a:lnTo>
                    <a:pt x="33518" y="27156"/>
                  </a:lnTo>
                  <a:lnTo>
                    <a:pt x="33622" y="26864"/>
                  </a:lnTo>
                  <a:lnTo>
                    <a:pt x="33726" y="26573"/>
                  </a:lnTo>
                  <a:lnTo>
                    <a:pt x="33809" y="26261"/>
                  </a:lnTo>
                  <a:lnTo>
                    <a:pt x="33892" y="25950"/>
                  </a:lnTo>
                  <a:lnTo>
                    <a:pt x="33934" y="25617"/>
                  </a:lnTo>
                  <a:lnTo>
                    <a:pt x="33975" y="25284"/>
                  </a:lnTo>
                  <a:lnTo>
                    <a:pt x="34017" y="24952"/>
                  </a:lnTo>
                  <a:lnTo>
                    <a:pt x="34017" y="24598"/>
                  </a:lnTo>
                  <a:lnTo>
                    <a:pt x="34017" y="24265"/>
                  </a:lnTo>
                  <a:lnTo>
                    <a:pt x="33996" y="23953"/>
                  </a:lnTo>
                  <a:lnTo>
                    <a:pt x="33955" y="23621"/>
                  </a:lnTo>
                  <a:lnTo>
                    <a:pt x="33892" y="23309"/>
                  </a:lnTo>
                  <a:lnTo>
                    <a:pt x="33830" y="23018"/>
                  </a:lnTo>
                  <a:lnTo>
                    <a:pt x="33767" y="22810"/>
                  </a:lnTo>
                  <a:lnTo>
                    <a:pt x="33684" y="22602"/>
                  </a:lnTo>
                  <a:lnTo>
                    <a:pt x="33601" y="22394"/>
                  </a:lnTo>
                  <a:lnTo>
                    <a:pt x="33497" y="22207"/>
                  </a:lnTo>
                  <a:lnTo>
                    <a:pt x="33206" y="21770"/>
                  </a:lnTo>
                  <a:lnTo>
                    <a:pt x="32894" y="21354"/>
                  </a:lnTo>
                  <a:lnTo>
                    <a:pt x="32541" y="20980"/>
                  </a:lnTo>
                  <a:lnTo>
                    <a:pt x="32187" y="20606"/>
                  </a:lnTo>
                  <a:lnTo>
                    <a:pt x="31792" y="20252"/>
                  </a:lnTo>
                  <a:lnTo>
                    <a:pt x="31397" y="19920"/>
                  </a:lnTo>
                  <a:lnTo>
                    <a:pt x="30586" y="19254"/>
                  </a:lnTo>
                  <a:lnTo>
                    <a:pt x="26989" y="16406"/>
                  </a:lnTo>
                  <a:lnTo>
                    <a:pt x="27550" y="15803"/>
                  </a:lnTo>
                  <a:lnTo>
                    <a:pt x="28112" y="15200"/>
                  </a:lnTo>
                  <a:lnTo>
                    <a:pt x="28632" y="14576"/>
                  </a:lnTo>
                  <a:lnTo>
                    <a:pt x="29172" y="13952"/>
                  </a:lnTo>
                  <a:lnTo>
                    <a:pt x="29671" y="13308"/>
                  </a:lnTo>
                  <a:lnTo>
                    <a:pt x="30170" y="12663"/>
                  </a:lnTo>
                  <a:lnTo>
                    <a:pt x="30669" y="12018"/>
                  </a:lnTo>
                  <a:lnTo>
                    <a:pt x="31127" y="11353"/>
                  </a:lnTo>
                  <a:lnTo>
                    <a:pt x="31626" y="10625"/>
                  </a:lnTo>
                  <a:lnTo>
                    <a:pt x="31855" y="10272"/>
                  </a:lnTo>
                  <a:lnTo>
                    <a:pt x="32062" y="9877"/>
                  </a:lnTo>
                  <a:lnTo>
                    <a:pt x="32250" y="9502"/>
                  </a:lnTo>
                  <a:lnTo>
                    <a:pt x="32416" y="9107"/>
                  </a:lnTo>
                  <a:lnTo>
                    <a:pt x="32562" y="8692"/>
                  </a:lnTo>
                  <a:lnTo>
                    <a:pt x="32665" y="8255"/>
                  </a:lnTo>
                  <a:lnTo>
                    <a:pt x="32707" y="7943"/>
                  </a:lnTo>
                  <a:lnTo>
                    <a:pt x="32728" y="7652"/>
                  </a:lnTo>
                  <a:lnTo>
                    <a:pt x="32728" y="7361"/>
                  </a:lnTo>
                  <a:lnTo>
                    <a:pt x="32707" y="7070"/>
                  </a:lnTo>
                  <a:lnTo>
                    <a:pt x="32665" y="6799"/>
                  </a:lnTo>
                  <a:lnTo>
                    <a:pt x="32582" y="6529"/>
                  </a:lnTo>
                  <a:lnTo>
                    <a:pt x="32499" y="6259"/>
                  </a:lnTo>
                  <a:lnTo>
                    <a:pt x="32416" y="6009"/>
                  </a:lnTo>
                  <a:lnTo>
                    <a:pt x="32291" y="5760"/>
                  </a:lnTo>
                  <a:lnTo>
                    <a:pt x="32146" y="5510"/>
                  </a:lnTo>
                  <a:lnTo>
                    <a:pt x="32000" y="5282"/>
                  </a:lnTo>
                  <a:lnTo>
                    <a:pt x="31834" y="5053"/>
                  </a:lnTo>
                  <a:lnTo>
                    <a:pt x="31647" y="4824"/>
                  </a:lnTo>
                  <a:lnTo>
                    <a:pt x="31459" y="4616"/>
                  </a:lnTo>
                  <a:lnTo>
                    <a:pt x="31044" y="4200"/>
                  </a:lnTo>
                  <a:lnTo>
                    <a:pt x="30378" y="3618"/>
                  </a:lnTo>
                  <a:lnTo>
                    <a:pt x="29734" y="3077"/>
                  </a:lnTo>
                  <a:lnTo>
                    <a:pt x="29048" y="2537"/>
                  </a:lnTo>
                  <a:lnTo>
                    <a:pt x="28361" y="2038"/>
                  </a:lnTo>
                  <a:lnTo>
                    <a:pt x="27654" y="1560"/>
                  </a:lnTo>
                  <a:lnTo>
                    <a:pt x="26927" y="1102"/>
                  </a:lnTo>
                  <a:lnTo>
                    <a:pt x="26178" y="666"/>
                  </a:lnTo>
                  <a:lnTo>
                    <a:pt x="25409" y="270"/>
                  </a:lnTo>
                  <a:lnTo>
                    <a:pt x="25159" y="166"/>
                  </a:lnTo>
                  <a:lnTo>
                    <a:pt x="24910" y="83"/>
                  </a:lnTo>
                  <a:lnTo>
                    <a:pt x="24681" y="21"/>
                  </a:lnTo>
                  <a:lnTo>
                    <a:pt x="244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34" name="Google Shape;6534;p40"/>
            <p:cNvSpPr/>
            <p:nvPr/>
          </p:nvSpPr>
          <p:spPr>
            <a:xfrm>
              <a:off x="6983225" y="3774963"/>
              <a:ext cx="83725" cy="97225"/>
            </a:xfrm>
            <a:custGeom>
              <a:avLst/>
              <a:gdLst/>
              <a:ahLst/>
              <a:cxnLst/>
              <a:rect l="l" t="t" r="r" b="b"/>
              <a:pathLst>
                <a:path w="3349" h="3889" extrusionOk="0">
                  <a:moveTo>
                    <a:pt x="3015" y="1"/>
                  </a:moveTo>
                  <a:lnTo>
                    <a:pt x="2953" y="21"/>
                  </a:lnTo>
                  <a:lnTo>
                    <a:pt x="2808" y="63"/>
                  </a:lnTo>
                  <a:lnTo>
                    <a:pt x="2662" y="146"/>
                  </a:lnTo>
                  <a:lnTo>
                    <a:pt x="2288" y="333"/>
                  </a:lnTo>
                  <a:lnTo>
                    <a:pt x="1934" y="562"/>
                  </a:lnTo>
                  <a:lnTo>
                    <a:pt x="1602" y="791"/>
                  </a:lnTo>
                  <a:lnTo>
                    <a:pt x="1290" y="1040"/>
                  </a:lnTo>
                  <a:lnTo>
                    <a:pt x="999" y="1331"/>
                  </a:lnTo>
                  <a:lnTo>
                    <a:pt x="728" y="1623"/>
                  </a:lnTo>
                  <a:lnTo>
                    <a:pt x="458" y="1955"/>
                  </a:lnTo>
                  <a:lnTo>
                    <a:pt x="229" y="2288"/>
                  </a:lnTo>
                  <a:lnTo>
                    <a:pt x="125" y="2496"/>
                  </a:lnTo>
                  <a:lnTo>
                    <a:pt x="42" y="2704"/>
                  </a:lnTo>
                  <a:lnTo>
                    <a:pt x="0" y="2912"/>
                  </a:lnTo>
                  <a:lnTo>
                    <a:pt x="0" y="3099"/>
                  </a:lnTo>
                  <a:lnTo>
                    <a:pt x="42" y="3265"/>
                  </a:lnTo>
                  <a:lnTo>
                    <a:pt x="125" y="3432"/>
                  </a:lnTo>
                  <a:lnTo>
                    <a:pt x="229" y="3598"/>
                  </a:lnTo>
                  <a:lnTo>
                    <a:pt x="354" y="3723"/>
                  </a:lnTo>
                  <a:lnTo>
                    <a:pt x="520" y="3806"/>
                  </a:lnTo>
                  <a:lnTo>
                    <a:pt x="687" y="3868"/>
                  </a:lnTo>
                  <a:lnTo>
                    <a:pt x="874" y="3889"/>
                  </a:lnTo>
                  <a:lnTo>
                    <a:pt x="1040" y="3868"/>
                  </a:lnTo>
                  <a:lnTo>
                    <a:pt x="1227" y="3806"/>
                  </a:lnTo>
                  <a:lnTo>
                    <a:pt x="1414" y="3723"/>
                  </a:lnTo>
                  <a:lnTo>
                    <a:pt x="1581" y="3577"/>
                  </a:lnTo>
                  <a:lnTo>
                    <a:pt x="1747" y="3411"/>
                  </a:lnTo>
                  <a:lnTo>
                    <a:pt x="2017" y="3099"/>
                  </a:lnTo>
                  <a:lnTo>
                    <a:pt x="2246" y="2766"/>
                  </a:lnTo>
                  <a:lnTo>
                    <a:pt x="2475" y="2433"/>
                  </a:lnTo>
                  <a:lnTo>
                    <a:pt x="2683" y="2080"/>
                  </a:lnTo>
                  <a:lnTo>
                    <a:pt x="2849" y="1726"/>
                  </a:lnTo>
                  <a:lnTo>
                    <a:pt x="3015" y="1373"/>
                  </a:lnTo>
                  <a:lnTo>
                    <a:pt x="3161" y="978"/>
                  </a:lnTo>
                  <a:lnTo>
                    <a:pt x="3286" y="604"/>
                  </a:lnTo>
                  <a:lnTo>
                    <a:pt x="3327" y="458"/>
                  </a:lnTo>
                  <a:lnTo>
                    <a:pt x="3348" y="313"/>
                  </a:lnTo>
                  <a:lnTo>
                    <a:pt x="3327" y="188"/>
                  </a:lnTo>
                  <a:lnTo>
                    <a:pt x="3265" y="42"/>
                  </a:lnTo>
                  <a:lnTo>
                    <a:pt x="31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35" name="Google Shape;6535;p40"/>
            <p:cNvSpPr/>
            <p:nvPr/>
          </p:nvSpPr>
          <p:spPr>
            <a:xfrm>
              <a:off x="7466125" y="3714138"/>
              <a:ext cx="47350" cy="57225"/>
            </a:xfrm>
            <a:custGeom>
              <a:avLst/>
              <a:gdLst/>
              <a:ahLst/>
              <a:cxnLst/>
              <a:rect l="l" t="t" r="r" b="b"/>
              <a:pathLst>
                <a:path w="1894" h="2289" extrusionOk="0">
                  <a:moveTo>
                    <a:pt x="1249" y="1"/>
                  </a:moveTo>
                  <a:lnTo>
                    <a:pt x="1165" y="22"/>
                  </a:lnTo>
                  <a:lnTo>
                    <a:pt x="1082" y="63"/>
                  </a:lnTo>
                  <a:lnTo>
                    <a:pt x="1020" y="126"/>
                  </a:lnTo>
                  <a:lnTo>
                    <a:pt x="812" y="354"/>
                  </a:lnTo>
                  <a:lnTo>
                    <a:pt x="625" y="604"/>
                  </a:lnTo>
                  <a:lnTo>
                    <a:pt x="458" y="853"/>
                  </a:lnTo>
                  <a:lnTo>
                    <a:pt x="313" y="1103"/>
                  </a:lnTo>
                  <a:lnTo>
                    <a:pt x="209" y="1394"/>
                  </a:lnTo>
                  <a:lnTo>
                    <a:pt x="105" y="1685"/>
                  </a:lnTo>
                  <a:lnTo>
                    <a:pt x="43" y="1976"/>
                  </a:lnTo>
                  <a:lnTo>
                    <a:pt x="1" y="2288"/>
                  </a:lnTo>
                  <a:lnTo>
                    <a:pt x="147" y="2267"/>
                  </a:lnTo>
                  <a:lnTo>
                    <a:pt x="292" y="2226"/>
                  </a:lnTo>
                  <a:lnTo>
                    <a:pt x="583" y="2080"/>
                  </a:lnTo>
                  <a:lnTo>
                    <a:pt x="874" y="1914"/>
                  </a:lnTo>
                  <a:lnTo>
                    <a:pt x="1145" y="1706"/>
                  </a:lnTo>
                  <a:lnTo>
                    <a:pt x="1394" y="1456"/>
                  </a:lnTo>
                  <a:lnTo>
                    <a:pt x="1623" y="1207"/>
                  </a:lnTo>
                  <a:lnTo>
                    <a:pt x="1768" y="957"/>
                  </a:lnTo>
                  <a:lnTo>
                    <a:pt x="1831" y="853"/>
                  </a:lnTo>
                  <a:lnTo>
                    <a:pt x="1872" y="729"/>
                  </a:lnTo>
                  <a:lnTo>
                    <a:pt x="1893" y="542"/>
                  </a:lnTo>
                  <a:lnTo>
                    <a:pt x="1893" y="458"/>
                  </a:lnTo>
                  <a:lnTo>
                    <a:pt x="1872" y="375"/>
                  </a:lnTo>
                  <a:lnTo>
                    <a:pt x="1831" y="313"/>
                  </a:lnTo>
                  <a:lnTo>
                    <a:pt x="1789" y="230"/>
                  </a:lnTo>
                  <a:lnTo>
                    <a:pt x="1748" y="167"/>
                  </a:lnTo>
                  <a:lnTo>
                    <a:pt x="1664" y="105"/>
                  </a:lnTo>
                  <a:lnTo>
                    <a:pt x="1581" y="63"/>
                  </a:lnTo>
                  <a:lnTo>
                    <a:pt x="1498" y="22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536" name="Google Shape;6536;p40"/>
          <p:cNvGrpSpPr/>
          <p:nvPr/>
        </p:nvGrpSpPr>
        <p:grpSpPr>
          <a:xfrm>
            <a:off x="4817776" y="5641791"/>
            <a:ext cx="2526288" cy="1207719"/>
            <a:chOff x="2485600" y="3683318"/>
            <a:chExt cx="945500" cy="452007"/>
          </a:xfrm>
        </p:grpSpPr>
        <p:sp>
          <p:nvSpPr>
            <p:cNvPr id="6537" name="Google Shape;6537;p40"/>
            <p:cNvSpPr/>
            <p:nvPr/>
          </p:nvSpPr>
          <p:spPr>
            <a:xfrm>
              <a:off x="2559450" y="3765575"/>
              <a:ext cx="831675" cy="366000"/>
            </a:xfrm>
            <a:custGeom>
              <a:avLst/>
              <a:gdLst/>
              <a:ahLst/>
              <a:cxnLst/>
              <a:rect l="l" t="t" r="r" b="b"/>
              <a:pathLst>
                <a:path w="33267" h="14640" extrusionOk="0">
                  <a:moveTo>
                    <a:pt x="16633" y="1"/>
                  </a:moveTo>
                  <a:lnTo>
                    <a:pt x="15787" y="19"/>
                  </a:lnTo>
                  <a:lnTo>
                    <a:pt x="14959" y="76"/>
                  </a:lnTo>
                  <a:lnTo>
                    <a:pt x="14131" y="170"/>
                  </a:lnTo>
                  <a:lnTo>
                    <a:pt x="13322" y="302"/>
                  </a:lnTo>
                  <a:lnTo>
                    <a:pt x="12531" y="452"/>
                  </a:lnTo>
                  <a:lnTo>
                    <a:pt x="11760" y="659"/>
                  </a:lnTo>
                  <a:lnTo>
                    <a:pt x="10989" y="885"/>
                  </a:lnTo>
                  <a:lnTo>
                    <a:pt x="10255" y="1148"/>
                  </a:lnTo>
                  <a:lnTo>
                    <a:pt x="9521" y="1431"/>
                  </a:lnTo>
                  <a:lnTo>
                    <a:pt x="8806" y="1769"/>
                  </a:lnTo>
                  <a:lnTo>
                    <a:pt x="8129" y="2108"/>
                  </a:lnTo>
                  <a:lnTo>
                    <a:pt x="7451" y="2484"/>
                  </a:lnTo>
                  <a:lnTo>
                    <a:pt x="6812" y="2898"/>
                  </a:lnTo>
                  <a:lnTo>
                    <a:pt x="6191" y="3331"/>
                  </a:lnTo>
                  <a:lnTo>
                    <a:pt x="5589" y="3801"/>
                  </a:lnTo>
                  <a:lnTo>
                    <a:pt x="5005" y="4272"/>
                  </a:lnTo>
                  <a:lnTo>
                    <a:pt x="4460" y="4780"/>
                  </a:lnTo>
                  <a:lnTo>
                    <a:pt x="3933" y="5307"/>
                  </a:lnTo>
                  <a:lnTo>
                    <a:pt x="3444" y="5871"/>
                  </a:lnTo>
                  <a:lnTo>
                    <a:pt x="2973" y="6436"/>
                  </a:lnTo>
                  <a:lnTo>
                    <a:pt x="2540" y="7038"/>
                  </a:lnTo>
                  <a:lnTo>
                    <a:pt x="2126" y="7640"/>
                  </a:lnTo>
                  <a:lnTo>
                    <a:pt x="1769" y="8280"/>
                  </a:lnTo>
                  <a:lnTo>
                    <a:pt x="1411" y="8919"/>
                  </a:lnTo>
                  <a:lnTo>
                    <a:pt x="1110" y="9597"/>
                  </a:lnTo>
                  <a:lnTo>
                    <a:pt x="847" y="10274"/>
                  </a:lnTo>
                  <a:lnTo>
                    <a:pt x="602" y="10970"/>
                  </a:lnTo>
                  <a:lnTo>
                    <a:pt x="414" y="11685"/>
                  </a:lnTo>
                  <a:lnTo>
                    <a:pt x="245" y="12400"/>
                  </a:lnTo>
                  <a:lnTo>
                    <a:pt x="113" y="13134"/>
                  </a:lnTo>
                  <a:lnTo>
                    <a:pt x="38" y="13887"/>
                  </a:lnTo>
                  <a:lnTo>
                    <a:pt x="0" y="14639"/>
                  </a:lnTo>
                  <a:lnTo>
                    <a:pt x="2729" y="14639"/>
                  </a:lnTo>
                  <a:lnTo>
                    <a:pt x="2766" y="14018"/>
                  </a:lnTo>
                  <a:lnTo>
                    <a:pt x="2841" y="13397"/>
                  </a:lnTo>
                  <a:lnTo>
                    <a:pt x="2954" y="12776"/>
                  </a:lnTo>
                  <a:lnTo>
                    <a:pt x="3086" y="12193"/>
                  </a:lnTo>
                  <a:lnTo>
                    <a:pt x="3255" y="11591"/>
                  </a:lnTo>
                  <a:lnTo>
                    <a:pt x="3462" y="11027"/>
                  </a:lnTo>
                  <a:lnTo>
                    <a:pt x="3688" y="10462"/>
                  </a:lnTo>
                  <a:lnTo>
                    <a:pt x="3952" y="9898"/>
                  </a:lnTo>
                  <a:lnTo>
                    <a:pt x="4234" y="9371"/>
                  </a:lnTo>
                  <a:lnTo>
                    <a:pt x="4554" y="8844"/>
                  </a:lnTo>
                  <a:lnTo>
                    <a:pt x="4892" y="8336"/>
                  </a:lnTo>
                  <a:lnTo>
                    <a:pt x="5250" y="7847"/>
                  </a:lnTo>
                  <a:lnTo>
                    <a:pt x="5645" y="7358"/>
                  </a:lnTo>
                  <a:lnTo>
                    <a:pt x="6059" y="6906"/>
                  </a:lnTo>
                  <a:lnTo>
                    <a:pt x="6492" y="6473"/>
                  </a:lnTo>
                  <a:lnTo>
                    <a:pt x="6943" y="6040"/>
                  </a:lnTo>
                  <a:lnTo>
                    <a:pt x="7432" y="5645"/>
                  </a:lnTo>
                  <a:lnTo>
                    <a:pt x="7922" y="5269"/>
                  </a:lnTo>
                  <a:lnTo>
                    <a:pt x="8449" y="4912"/>
                  </a:lnTo>
                  <a:lnTo>
                    <a:pt x="8994" y="4573"/>
                  </a:lnTo>
                  <a:lnTo>
                    <a:pt x="9540" y="4253"/>
                  </a:lnTo>
                  <a:lnTo>
                    <a:pt x="10123" y="3952"/>
                  </a:lnTo>
                  <a:lnTo>
                    <a:pt x="10706" y="3689"/>
                  </a:lnTo>
                  <a:lnTo>
                    <a:pt x="11308" y="3444"/>
                  </a:lnTo>
                  <a:lnTo>
                    <a:pt x="11929" y="3237"/>
                  </a:lnTo>
                  <a:lnTo>
                    <a:pt x="12569" y="3049"/>
                  </a:lnTo>
                  <a:lnTo>
                    <a:pt x="13228" y="2879"/>
                  </a:lnTo>
                  <a:lnTo>
                    <a:pt x="13886" y="2748"/>
                  </a:lnTo>
                  <a:lnTo>
                    <a:pt x="14545" y="2635"/>
                  </a:lnTo>
                  <a:lnTo>
                    <a:pt x="15241" y="2560"/>
                  </a:lnTo>
                  <a:lnTo>
                    <a:pt x="15918" y="2522"/>
                  </a:lnTo>
                  <a:lnTo>
                    <a:pt x="16633" y="2503"/>
                  </a:lnTo>
                  <a:lnTo>
                    <a:pt x="17329" y="2522"/>
                  </a:lnTo>
                  <a:lnTo>
                    <a:pt x="18026" y="2560"/>
                  </a:lnTo>
                  <a:lnTo>
                    <a:pt x="18703" y="2635"/>
                  </a:lnTo>
                  <a:lnTo>
                    <a:pt x="19380" y="2748"/>
                  </a:lnTo>
                  <a:lnTo>
                    <a:pt x="20039" y="2879"/>
                  </a:lnTo>
                  <a:lnTo>
                    <a:pt x="20679" y="3049"/>
                  </a:lnTo>
                  <a:lnTo>
                    <a:pt x="21318" y="3237"/>
                  </a:lnTo>
                  <a:lnTo>
                    <a:pt x="21939" y="3444"/>
                  </a:lnTo>
                  <a:lnTo>
                    <a:pt x="22541" y="3689"/>
                  </a:lnTo>
                  <a:lnTo>
                    <a:pt x="23143" y="3952"/>
                  </a:lnTo>
                  <a:lnTo>
                    <a:pt x="23708" y="4253"/>
                  </a:lnTo>
                  <a:lnTo>
                    <a:pt x="24272" y="4573"/>
                  </a:lnTo>
                  <a:lnTo>
                    <a:pt x="24799" y="4912"/>
                  </a:lnTo>
                  <a:lnTo>
                    <a:pt x="25326" y="5269"/>
                  </a:lnTo>
                  <a:lnTo>
                    <a:pt x="25834" y="5645"/>
                  </a:lnTo>
                  <a:lnTo>
                    <a:pt x="26304" y="6040"/>
                  </a:lnTo>
                  <a:lnTo>
                    <a:pt x="26756" y="6473"/>
                  </a:lnTo>
                  <a:lnTo>
                    <a:pt x="27208" y="6906"/>
                  </a:lnTo>
                  <a:lnTo>
                    <a:pt x="27622" y="7358"/>
                  </a:lnTo>
                  <a:lnTo>
                    <a:pt x="27998" y="7847"/>
                  </a:lnTo>
                  <a:lnTo>
                    <a:pt x="28374" y="8336"/>
                  </a:lnTo>
                  <a:lnTo>
                    <a:pt x="28713" y="8844"/>
                  </a:lnTo>
                  <a:lnTo>
                    <a:pt x="29014" y="9371"/>
                  </a:lnTo>
                  <a:lnTo>
                    <a:pt x="29315" y="9898"/>
                  </a:lnTo>
                  <a:lnTo>
                    <a:pt x="29560" y="10462"/>
                  </a:lnTo>
                  <a:lnTo>
                    <a:pt x="29804" y="11027"/>
                  </a:lnTo>
                  <a:lnTo>
                    <a:pt x="29992" y="11591"/>
                  </a:lnTo>
                  <a:lnTo>
                    <a:pt x="30162" y="12193"/>
                  </a:lnTo>
                  <a:lnTo>
                    <a:pt x="30312" y="12776"/>
                  </a:lnTo>
                  <a:lnTo>
                    <a:pt x="30425" y="13397"/>
                  </a:lnTo>
                  <a:lnTo>
                    <a:pt x="30482" y="14018"/>
                  </a:lnTo>
                  <a:lnTo>
                    <a:pt x="30538" y="14639"/>
                  </a:lnTo>
                  <a:lnTo>
                    <a:pt x="33266" y="14639"/>
                  </a:lnTo>
                  <a:lnTo>
                    <a:pt x="33229" y="13887"/>
                  </a:lnTo>
                  <a:lnTo>
                    <a:pt x="33135" y="13134"/>
                  </a:lnTo>
                  <a:lnTo>
                    <a:pt x="33022" y="12400"/>
                  </a:lnTo>
                  <a:lnTo>
                    <a:pt x="32852" y="11685"/>
                  </a:lnTo>
                  <a:lnTo>
                    <a:pt x="32645" y="10970"/>
                  </a:lnTo>
                  <a:lnTo>
                    <a:pt x="32420" y="10274"/>
                  </a:lnTo>
                  <a:lnTo>
                    <a:pt x="32137" y="9597"/>
                  </a:lnTo>
                  <a:lnTo>
                    <a:pt x="31836" y="8919"/>
                  </a:lnTo>
                  <a:lnTo>
                    <a:pt x="31498" y="8280"/>
                  </a:lnTo>
                  <a:lnTo>
                    <a:pt x="31121" y="7640"/>
                  </a:lnTo>
                  <a:lnTo>
                    <a:pt x="30707" y="7038"/>
                  </a:lnTo>
                  <a:lnTo>
                    <a:pt x="30275" y="6436"/>
                  </a:lnTo>
                  <a:lnTo>
                    <a:pt x="29823" y="5871"/>
                  </a:lnTo>
                  <a:lnTo>
                    <a:pt x="29315" y="5307"/>
                  </a:lnTo>
                  <a:lnTo>
                    <a:pt x="28788" y="4780"/>
                  </a:lnTo>
                  <a:lnTo>
                    <a:pt x="28242" y="4272"/>
                  </a:lnTo>
                  <a:lnTo>
                    <a:pt x="27678" y="3801"/>
                  </a:lnTo>
                  <a:lnTo>
                    <a:pt x="27076" y="3331"/>
                  </a:lnTo>
                  <a:lnTo>
                    <a:pt x="26455" y="2898"/>
                  </a:lnTo>
                  <a:lnTo>
                    <a:pt x="25796" y="2484"/>
                  </a:lnTo>
                  <a:lnTo>
                    <a:pt x="25138" y="2108"/>
                  </a:lnTo>
                  <a:lnTo>
                    <a:pt x="24442" y="1769"/>
                  </a:lnTo>
                  <a:lnTo>
                    <a:pt x="23746" y="1431"/>
                  </a:lnTo>
                  <a:lnTo>
                    <a:pt x="23012" y="1148"/>
                  </a:lnTo>
                  <a:lnTo>
                    <a:pt x="22259" y="885"/>
                  </a:lnTo>
                  <a:lnTo>
                    <a:pt x="21507" y="659"/>
                  </a:lnTo>
                  <a:lnTo>
                    <a:pt x="20716" y="452"/>
                  </a:lnTo>
                  <a:lnTo>
                    <a:pt x="19926" y="302"/>
                  </a:lnTo>
                  <a:lnTo>
                    <a:pt x="19117" y="170"/>
                  </a:lnTo>
                  <a:lnTo>
                    <a:pt x="18308" y="76"/>
                  </a:lnTo>
                  <a:lnTo>
                    <a:pt x="17480" y="19"/>
                  </a:lnTo>
                  <a:lnTo>
                    <a:pt x="1663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38" name="Google Shape;6538;p40"/>
            <p:cNvSpPr/>
            <p:nvPr/>
          </p:nvSpPr>
          <p:spPr>
            <a:xfrm>
              <a:off x="2555675" y="3761825"/>
              <a:ext cx="839200" cy="373500"/>
            </a:xfrm>
            <a:custGeom>
              <a:avLst/>
              <a:gdLst/>
              <a:ahLst/>
              <a:cxnLst/>
              <a:rect l="l" t="t" r="r" b="b"/>
              <a:pathLst>
                <a:path w="33568" h="14940" extrusionOk="0">
                  <a:moveTo>
                    <a:pt x="16784" y="301"/>
                  </a:moveTo>
                  <a:lnTo>
                    <a:pt x="17612" y="320"/>
                  </a:lnTo>
                  <a:lnTo>
                    <a:pt x="18440" y="376"/>
                  </a:lnTo>
                  <a:lnTo>
                    <a:pt x="19249" y="471"/>
                  </a:lnTo>
                  <a:lnTo>
                    <a:pt x="20039" y="583"/>
                  </a:lnTo>
                  <a:lnTo>
                    <a:pt x="20830" y="734"/>
                  </a:lnTo>
                  <a:lnTo>
                    <a:pt x="21601" y="941"/>
                  </a:lnTo>
                  <a:lnTo>
                    <a:pt x="22354" y="1148"/>
                  </a:lnTo>
                  <a:lnTo>
                    <a:pt x="23087" y="1411"/>
                  </a:lnTo>
                  <a:lnTo>
                    <a:pt x="23802" y="1694"/>
                  </a:lnTo>
                  <a:lnTo>
                    <a:pt x="24499" y="1995"/>
                  </a:lnTo>
                  <a:lnTo>
                    <a:pt x="25176" y="2352"/>
                  </a:lnTo>
                  <a:lnTo>
                    <a:pt x="25835" y="2710"/>
                  </a:lnTo>
                  <a:lnTo>
                    <a:pt x="26474" y="3105"/>
                  </a:lnTo>
                  <a:lnTo>
                    <a:pt x="27095" y="3537"/>
                  </a:lnTo>
                  <a:lnTo>
                    <a:pt x="27697" y="3970"/>
                  </a:lnTo>
                  <a:lnTo>
                    <a:pt x="28262" y="4459"/>
                  </a:lnTo>
                  <a:lnTo>
                    <a:pt x="28807" y="4949"/>
                  </a:lnTo>
                  <a:lnTo>
                    <a:pt x="29315" y="5457"/>
                  </a:lnTo>
                  <a:lnTo>
                    <a:pt x="29805" y="6002"/>
                  </a:lnTo>
                  <a:lnTo>
                    <a:pt x="30256" y="6567"/>
                  </a:lnTo>
                  <a:lnTo>
                    <a:pt x="30689" y="7150"/>
                  </a:lnTo>
                  <a:lnTo>
                    <a:pt x="31103" y="7752"/>
                  </a:lnTo>
                  <a:lnTo>
                    <a:pt x="31460" y="8373"/>
                  </a:lnTo>
                  <a:lnTo>
                    <a:pt x="31799" y="9013"/>
                  </a:lnTo>
                  <a:lnTo>
                    <a:pt x="32119" y="9653"/>
                  </a:lnTo>
                  <a:lnTo>
                    <a:pt x="32382" y="10330"/>
                  </a:lnTo>
                  <a:lnTo>
                    <a:pt x="32627" y="11007"/>
                  </a:lnTo>
                  <a:lnTo>
                    <a:pt x="32834" y="11722"/>
                  </a:lnTo>
                  <a:lnTo>
                    <a:pt x="32984" y="12437"/>
                  </a:lnTo>
                  <a:lnTo>
                    <a:pt x="33116" y="13152"/>
                  </a:lnTo>
                  <a:lnTo>
                    <a:pt x="33210" y="13886"/>
                  </a:lnTo>
                  <a:lnTo>
                    <a:pt x="33267" y="14639"/>
                  </a:lnTo>
                  <a:lnTo>
                    <a:pt x="30821" y="14639"/>
                  </a:lnTo>
                  <a:lnTo>
                    <a:pt x="30783" y="14037"/>
                  </a:lnTo>
                  <a:lnTo>
                    <a:pt x="30708" y="13434"/>
                  </a:lnTo>
                  <a:lnTo>
                    <a:pt x="30595" y="12832"/>
                  </a:lnTo>
                  <a:lnTo>
                    <a:pt x="30444" y="12249"/>
                  </a:lnTo>
                  <a:lnTo>
                    <a:pt x="30275" y="11666"/>
                  </a:lnTo>
                  <a:lnTo>
                    <a:pt x="30087" y="11101"/>
                  </a:lnTo>
                  <a:lnTo>
                    <a:pt x="29861" y="10537"/>
                  </a:lnTo>
                  <a:lnTo>
                    <a:pt x="29598" y="9991"/>
                  </a:lnTo>
                  <a:lnTo>
                    <a:pt x="29315" y="9464"/>
                  </a:lnTo>
                  <a:lnTo>
                    <a:pt x="28996" y="8938"/>
                  </a:lnTo>
                  <a:lnTo>
                    <a:pt x="28657" y="8411"/>
                  </a:lnTo>
                  <a:lnTo>
                    <a:pt x="28299" y="7922"/>
                  </a:lnTo>
                  <a:lnTo>
                    <a:pt x="27904" y="7432"/>
                  </a:lnTo>
                  <a:lnTo>
                    <a:pt x="27472" y="6962"/>
                  </a:lnTo>
                  <a:lnTo>
                    <a:pt x="27020" y="6510"/>
                  </a:lnTo>
                  <a:lnTo>
                    <a:pt x="26550" y="6078"/>
                  </a:lnTo>
                  <a:lnTo>
                    <a:pt x="26042" y="5664"/>
                  </a:lnTo>
                  <a:lnTo>
                    <a:pt x="25534" y="5268"/>
                  </a:lnTo>
                  <a:lnTo>
                    <a:pt x="24988" y="4892"/>
                  </a:lnTo>
                  <a:lnTo>
                    <a:pt x="24423" y="4554"/>
                  </a:lnTo>
                  <a:lnTo>
                    <a:pt x="23859" y="4234"/>
                  </a:lnTo>
                  <a:lnTo>
                    <a:pt x="23276" y="3933"/>
                  </a:lnTo>
                  <a:lnTo>
                    <a:pt x="22674" y="3669"/>
                  </a:lnTo>
                  <a:lnTo>
                    <a:pt x="22053" y="3425"/>
                  </a:lnTo>
                  <a:lnTo>
                    <a:pt x="21432" y="3218"/>
                  </a:lnTo>
                  <a:lnTo>
                    <a:pt x="20792" y="3029"/>
                  </a:lnTo>
                  <a:lnTo>
                    <a:pt x="20133" y="2860"/>
                  </a:lnTo>
                  <a:lnTo>
                    <a:pt x="19475" y="2747"/>
                  </a:lnTo>
                  <a:lnTo>
                    <a:pt x="18816" y="2634"/>
                  </a:lnTo>
                  <a:lnTo>
                    <a:pt x="18139" y="2559"/>
                  </a:lnTo>
                  <a:lnTo>
                    <a:pt x="17462" y="2521"/>
                  </a:lnTo>
                  <a:lnTo>
                    <a:pt x="16784" y="2503"/>
                  </a:lnTo>
                  <a:lnTo>
                    <a:pt x="16088" y="2521"/>
                  </a:lnTo>
                  <a:lnTo>
                    <a:pt x="15411" y="2559"/>
                  </a:lnTo>
                  <a:lnTo>
                    <a:pt x="14733" y="2634"/>
                  </a:lnTo>
                  <a:lnTo>
                    <a:pt x="14075" y="2747"/>
                  </a:lnTo>
                  <a:lnTo>
                    <a:pt x="13416" y="2860"/>
                  </a:lnTo>
                  <a:lnTo>
                    <a:pt x="12777" y="3029"/>
                  </a:lnTo>
                  <a:lnTo>
                    <a:pt x="12137" y="3218"/>
                  </a:lnTo>
                  <a:lnTo>
                    <a:pt x="11497" y="3425"/>
                  </a:lnTo>
                  <a:lnTo>
                    <a:pt x="10895" y="3669"/>
                  </a:lnTo>
                  <a:lnTo>
                    <a:pt x="10293" y="3933"/>
                  </a:lnTo>
                  <a:lnTo>
                    <a:pt x="9691" y="4234"/>
                  </a:lnTo>
                  <a:lnTo>
                    <a:pt x="9126" y="4554"/>
                  </a:lnTo>
                  <a:lnTo>
                    <a:pt x="8562" y="4892"/>
                  </a:lnTo>
                  <a:lnTo>
                    <a:pt x="8035" y="5268"/>
                  </a:lnTo>
                  <a:lnTo>
                    <a:pt x="7508" y="5664"/>
                  </a:lnTo>
                  <a:lnTo>
                    <a:pt x="7000" y="6078"/>
                  </a:lnTo>
                  <a:lnTo>
                    <a:pt x="6530" y="6510"/>
                  </a:lnTo>
                  <a:lnTo>
                    <a:pt x="6078" y="6962"/>
                  </a:lnTo>
                  <a:lnTo>
                    <a:pt x="5664" y="7432"/>
                  </a:lnTo>
                  <a:lnTo>
                    <a:pt x="5269" y="7922"/>
                  </a:lnTo>
                  <a:lnTo>
                    <a:pt x="4893" y="8411"/>
                  </a:lnTo>
                  <a:lnTo>
                    <a:pt x="4554" y="8938"/>
                  </a:lnTo>
                  <a:lnTo>
                    <a:pt x="4234" y="9464"/>
                  </a:lnTo>
                  <a:lnTo>
                    <a:pt x="3952" y="9991"/>
                  </a:lnTo>
                  <a:lnTo>
                    <a:pt x="3707" y="10537"/>
                  </a:lnTo>
                  <a:lnTo>
                    <a:pt x="3482" y="11101"/>
                  </a:lnTo>
                  <a:lnTo>
                    <a:pt x="3275" y="11666"/>
                  </a:lnTo>
                  <a:lnTo>
                    <a:pt x="3105" y="12249"/>
                  </a:lnTo>
                  <a:lnTo>
                    <a:pt x="2974" y="12832"/>
                  </a:lnTo>
                  <a:lnTo>
                    <a:pt x="2861" y="13434"/>
                  </a:lnTo>
                  <a:lnTo>
                    <a:pt x="2785" y="14037"/>
                  </a:lnTo>
                  <a:lnTo>
                    <a:pt x="2729" y="14639"/>
                  </a:lnTo>
                  <a:lnTo>
                    <a:pt x="302" y="14639"/>
                  </a:lnTo>
                  <a:lnTo>
                    <a:pt x="339" y="13886"/>
                  </a:lnTo>
                  <a:lnTo>
                    <a:pt x="434" y="13152"/>
                  </a:lnTo>
                  <a:lnTo>
                    <a:pt x="565" y="12437"/>
                  </a:lnTo>
                  <a:lnTo>
                    <a:pt x="735" y="11722"/>
                  </a:lnTo>
                  <a:lnTo>
                    <a:pt x="942" y="11007"/>
                  </a:lnTo>
                  <a:lnTo>
                    <a:pt x="1167" y="10330"/>
                  </a:lnTo>
                  <a:lnTo>
                    <a:pt x="1450" y="9653"/>
                  </a:lnTo>
                  <a:lnTo>
                    <a:pt x="1751" y="9013"/>
                  </a:lnTo>
                  <a:lnTo>
                    <a:pt x="2089" y="8373"/>
                  </a:lnTo>
                  <a:lnTo>
                    <a:pt x="2466" y="7752"/>
                  </a:lnTo>
                  <a:lnTo>
                    <a:pt x="2861" y="7150"/>
                  </a:lnTo>
                  <a:lnTo>
                    <a:pt x="3294" y="6567"/>
                  </a:lnTo>
                  <a:lnTo>
                    <a:pt x="3764" y="6002"/>
                  </a:lnTo>
                  <a:lnTo>
                    <a:pt x="4234" y="5457"/>
                  </a:lnTo>
                  <a:lnTo>
                    <a:pt x="4761" y="4949"/>
                  </a:lnTo>
                  <a:lnTo>
                    <a:pt x="5307" y="4459"/>
                  </a:lnTo>
                  <a:lnTo>
                    <a:pt x="5871" y="3970"/>
                  </a:lnTo>
                  <a:lnTo>
                    <a:pt x="6455" y="3537"/>
                  </a:lnTo>
                  <a:lnTo>
                    <a:pt x="7075" y="3105"/>
                  </a:lnTo>
                  <a:lnTo>
                    <a:pt x="7715" y="2710"/>
                  </a:lnTo>
                  <a:lnTo>
                    <a:pt x="8374" y="2352"/>
                  </a:lnTo>
                  <a:lnTo>
                    <a:pt x="9051" y="1995"/>
                  </a:lnTo>
                  <a:lnTo>
                    <a:pt x="9747" y="1694"/>
                  </a:lnTo>
                  <a:lnTo>
                    <a:pt x="10481" y="1411"/>
                  </a:lnTo>
                  <a:lnTo>
                    <a:pt x="11215" y="1148"/>
                  </a:lnTo>
                  <a:lnTo>
                    <a:pt x="11967" y="941"/>
                  </a:lnTo>
                  <a:lnTo>
                    <a:pt x="12739" y="734"/>
                  </a:lnTo>
                  <a:lnTo>
                    <a:pt x="13510" y="583"/>
                  </a:lnTo>
                  <a:lnTo>
                    <a:pt x="14319" y="471"/>
                  </a:lnTo>
                  <a:lnTo>
                    <a:pt x="15129" y="376"/>
                  </a:lnTo>
                  <a:lnTo>
                    <a:pt x="15938" y="320"/>
                  </a:lnTo>
                  <a:lnTo>
                    <a:pt x="16784" y="301"/>
                  </a:lnTo>
                  <a:close/>
                  <a:moveTo>
                    <a:pt x="16784" y="0"/>
                  </a:moveTo>
                  <a:lnTo>
                    <a:pt x="15956" y="19"/>
                  </a:lnTo>
                  <a:lnTo>
                    <a:pt x="15147" y="75"/>
                  </a:lnTo>
                  <a:lnTo>
                    <a:pt x="14338" y="169"/>
                  </a:lnTo>
                  <a:lnTo>
                    <a:pt x="13529" y="282"/>
                  </a:lnTo>
                  <a:lnTo>
                    <a:pt x="12739" y="452"/>
                  </a:lnTo>
                  <a:lnTo>
                    <a:pt x="11967" y="640"/>
                  </a:lnTo>
                  <a:lnTo>
                    <a:pt x="11196" y="866"/>
                  </a:lnTo>
                  <a:lnTo>
                    <a:pt x="10443" y="1110"/>
                  </a:lnTo>
                  <a:lnTo>
                    <a:pt x="9710" y="1411"/>
                  </a:lnTo>
                  <a:lnTo>
                    <a:pt x="8995" y="1731"/>
                  </a:lnTo>
                  <a:lnTo>
                    <a:pt x="8280" y="2089"/>
                  </a:lnTo>
                  <a:lnTo>
                    <a:pt x="7602" y="2465"/>
                  </a:lnTo>
                  <a:lnTo>
                    <a:pt x="6944" y="2879"/>
                  </a:lnTo>
                  <a:lnTo>
                    <a:pt x="6285" y="3330"/>
                  </a:lnTo>
                  <a:lnTo>
                    <a:pt x="5664" y="3801"/>
                  </a:lnTo>
                  <a:lnTo>
                    <a:pt x="5062" y="4309"/>
                  </a:lnTo>
                  <a:lnTo>
                    <a:pt x="4479" y="4855"/>
                  </a:lnTo>
                  <a:lnTo>
                    <a:pt x="3952" y="5400"/>
                  </a:lnTo>
                  <a:lnTo>
                    <a:pt x="3425" y="5965"/>
                  </a:lnTo>
                  <a:lnTo>
                    <a:pt x="2955" y="6567"/>
                  </a:lnTo>
                  <a:lnTo>
                    <a:pt x="2522" y="7169"/>
                  </a:lnTo>
                  <a:lnTo>
                    <a:pt x="2108" y="7809"/>
                  </a:lnTo>
                  <a:lnTo>
                    <a:pt x="1732" y="8448"/>
                  </a:lnTo>
                  <a:lnTo>
                    <a:pt x="1393" y="9107"/>
                  </a:lnTo>
                  <a:lnTo>
                    <a:pt x="1092" y="9784"/>
                  </a:lnTo>
                  <a:lnTo>
                    <a:pt x="829" y="10462"/>
                  </a:lnTo>
                  <a:lnTo>
                    <a:pt x="584" y="11158"/>
                  </a:lnTo>
                  <a:lnTo>
                    <a:pt x="396" y="11873"/>
                  </a:lnTo>
                  <a:lnTo>
                    <a:pt x="245" y="12588"/>
                  </a:lnTo>
                  <a:lnTo>
                    <a:pt x="114" y="13303"/>
                  </a:lnTo>
                  <a:lnTo>
                    <a:pt x="38" y="14055"/>
                  </a:lnTo>
                  <a:lnTo>
                    <a:pt x="1" y="14789"/>
                  </a:lnTo>
                  <a:lnTo>
                    <a:pt x="1" y="14940"/>
                  </a:lnTo>
                  <a:lnTo>
                    <a:pt x="3011" y="14940"/>
                  </a:lnTo>
                  <a:lnTo>
                    <a:pt x="3030" y="14789"/>
                  </a:lnTo>
                  <a:lnTo>
                    <a:pt x="3068" y="14168"/>
                  </a:lnTo>
                  <a:lnTo>
                    <a:pt x="3143" y="13547"/>
                  </a:lnTo>
                  <a:lnTo>
                    <a:pt x="3237" y="12945"/>
                  </a:lnTo>
                  <a:lnTo>
                    <a:pt x="3388" y="12343"/>
                  </a:lnTo>
                  <a:lnTo>
                    <a:pt x="3557" y="11760"/>
                  </a:lnTo>
                  <a:lnTo>
                    <a:pt x="3745" y="11195"/>
                  </a:lnTo>
                  <a:lnTo>
                    <a:pt x="3971" y="10631"/>
                  </a:lnTo>
                  <a:lnTo>
                    <a:pt x="4234" y="10085"/>
                  </a:lnTo>
                  <a:lnTo>
                    <a:pt x="4517" y="9558"/>
                  </a:lnTo>
                  <a:lnTo>
                    <a:pt x="4818" y="9032"/>
                  </a:lnTo>
                  <a:lnTo>
                    <a:pt x="5156" y="8524"/>
                  </a:lnTo>
                  <a:lnTo>
                    <a:pt x="5514" y="8053"/>
                  </a:lnTo>
                  <a:lnTo>
                    <a:pt x="5909" y="7583"/>
                  </a:lnTo>
                  <a:lnTo>
                    <a:pt x="6323" y="7131"/>
                  </a:lnTo>
                  <a:lnTo>
                    <a:pt x="6737" y="6698"/>
                  </a:lnTo>
                  <a:lnTo>
                    <a:pt x="7207" y="6285"/>
                  </a:lnTo>
                  <a:lnTo>
                    <a:pt x="7678" y="5889"/>
                  </a:lnTo>
                  <a:lnTo>
                    <a:pt x="8167" y="5513"/>
                  </a:lnTo>
                  <a:lnTo>
                    <a:pt x="8675" y="5156"/>
                  </a:lnTo>
                  <a:lnTo>
                    <a:pt x="9220" y="4817"/>
                  </a:lnTo>
                  <a:lnTo>
                    <a:pt x="9766" y="4516"/>
                  </a:lnTo>
                  <a:lnTo>
                    <a:pt x="10331" y="4234"/>
                  </a:lnTo>
                  <a:lnTo>
                    <a:pt x="10914" y="3970"/>
                  </a:lnTo>
                  <a:lnTo>
                    <a:pt x="11516" y="3726"/>
                  </a:lnTo>
                  <a:lnTo>
                    <a:pt x="12137" y="3519"/>
                  </a:lnTo>
                  <a:lnTo>
                    <a:pt x="12758" y="3330"/>
                  </a:lnTo>
                  <a:lnTo>
                    <a:pt x="13397" y="3180"/>
                  </a:lnTo>
                  <a:lnTo>
                    <a:pt x="14056" y="3048"/>
                  </a:lnTo>
                  <a:lnTo>
                    <a:pt x="14715" y="2935"/>
                  </a:lnTo>
                  <a:lnTo>
                    <a:pt x="15392" y="2860"/>
                  </a:lnTo>
                  <a:lnTo>
                    <a:pt x="16088" y="2822"/>
                  </a:lnTo>
                  <a:lnTo>
                    <a:pt x="16784" y="2804"/>
                  </a:lnTo>
                  <a:lnTo>
                    <a:pt x="17480" y="2822"/>
                  </a:lnTo>
                  <a:lnTo>
                    <a:pt x="18158" y="2860"/>
                  </a:lnTo>
                  <a:lnTo>
                    <a:pt x="18835" y="2935"/>
                  </a:lnTo>
                  <a:lnTo>
                    <a:pt x="19494" y="3048"/>
                  </a:lnTo>
                  <a:lnTo>
                    <a:pt x="20152" y="3180"/>
                  </a:lnTo>
                  <a:lnTo>
                    <a:pt x="20792" y="3330"/>
                  </a:lnTo>
                  <a:lnTo>
                    <a:pt x="21432" y="3519"/>
                  </a:lnTo>
                  <a:lnTo>
                    <a:pt x="22034" y="3726"/>
                  </a:lnTo>
                  <a:lnTo>
                    <a:pt x="22636" y="3970"/>
                  </a:lnTo>
                  <a:lnTo>
                    <a:pt x="23219" y="4234"/>
                  </a:lnTo>
                  <a:lnTo>
                    <a:pt x="23784" y="4516"/>
                  </a:lnTo>
                  <a:lnTo>
                    <a:pt x="24348" y="4817"/>
                  </a:lnTo>
                  <a:lnTo>
                    <a:pt x="24875" y="5156"/>
                  </a:lnTo>
                  <a:lnTo>
                    <a:pt x="25383" y="5513"/>
                  </a:lnTo>
                  <a:lnTo>
                    <a:pt x="25891" y="5889"/>
                  </a:lnTo>
                  <a:lnTo>
                    <a:pt x="26361" y="6285"/>
                  </a:lnTo>
                  <a:lnTo>
                    <a:pt x="26813" y="6698"/>
                  </a:lnTo>
                  <a:lnTo>
                    <a:pt x="27246" y="7131"/>
                  </a:lnTo>
                  <a:lnTo>
                    <a:pt x="27660" y="7583"/>
                  </a:lnTo>
                  <a:lnTo>
                    <a:pt x="28036" y="8053"/>
                  </a:lnTo>
                  <a:lnTo>
                    <a:pt x="28393" y="8524"/>
                  </a:lnTo>
                  <a:lnTo>
                    <a:pt x="28732" y="9032"/>
                  </a:lnTo>
                  <a:lnTo>
                    <a:pt x="29052" y="9558"/>
                  </a:lnTo>
                  <a:lnTo>
                    <a:pt x="29334" y="10085"/>
                  </a:lnTo>
                  <a:lnTo>
                    <a:pt x="29579" y="10631"/>
                  </a:lnTo>
                  <a:lnTo>
                    <a:pt x="29805" y="11195"/>
                  </a:lnTo>
                  <a:lnTo>
                    <a:pt x="30012" y="11760"/>
                  </a:lnTo>
                  <a:lnTo>
                    <a:pt x="30181" y="12343"/>
                  </a:lnTo>
                  <a:lnTo>
                    <a:pt x="30313" y="12945"/>
                  </a:lnTo>
                  <a:lnTo>
                    <a:pt x="30426" y="13547"/>
                  </a:lnTo>
                  <a:lnTo>
                    <a:pt x="30501" y="14168"/>
                  </a:lnTo>
                  <a:lnTo>
                    <a:pt x="30538" y="14789"/>
                  </a:lnTo>
                  <a:lnTo>
                    <a:pt x="30538" y="14940"/>
                  </a:lnTo>
                  <a:lnTo>
                    <a:pt x="33568" y="14940"/>
                  </a:lnTo>
                  <a:lnTo>
                    <a:pt x="33568" y="14789"/>
                  </a:lnTo>
                  <a:lnTo>
                    <a:pt x="33511" y="14055"/>
                  </a:lnTo>
                  <a:lnTo>
                    <a:pt x="33436" y="13303"/>
                  </a:lnTo>
                  <a:lnTo>
                    <a:pt x="33323" y="12588"/>
                  </a:lnTo>
                  <a:lnTo>
                    <a:pt x="33173" y="11873"/>
                  </a:lnTo>
                  <a:lnTo>
                    <a:pt x="32966" y="11158"/>
                  </a:lnTo>
                  <a:lnTo>
                    <a:pt x="32740" y="10462"/>
                  </a:lnTo>
                  <a:lnTo>
                    <a:pt x="32476" y="9784"/>
                  </a:lnTo>
                  <a:lnTo>
                    <a:pt x="32175" y="9107"/>
                  </a:lnTo>
                  <a:lnTo>
                    <a:pt x="31818" y="8448"/>
                  </a:lnTo>
                  <a:lnTo>
                    <a:pt x="31460" y="7809"/>
                  </a:lnTo>
                  <a:lnTo>
                    <a:pt x="31046" y="7169"/>
                  </a:lnTo>
                  <a:lnTo>
                    <a:pt x="30595" y="6567"/>
                  </a:lnTo>
                  <a:lnTo>
                    <a:pt x="30125" y="5965"/>
                  </a:lnTo>
                  <a:lnTo>
                    <a:pt x="29616" y="5400"/>
                  </a:lnTo>
                  <a:lnTo>
                    <a:pt x="29071" y="4855"/>
                  </a:lnTo>
                  <a:lnTo>
                    <a:pt x="28488" y="4309"/>
                  </a:lnTo>
                  <a:lnTo>
                    <a:pt x="27885" y="3801"/>
                  </a:lnTo>
                  <a:lnTo>
                    <a:pt x="27265" y="3330"/>
                  </a:lnTo>
                  <a:lnTo>
                    <a:pt x="26625" y="2879"/>
                  </a:lnTo>
                  <a:lnTo>
                    <a:pt x="25947" y="2465"/>
                  </a:lnTo>
                  <a:lnTo>
                    <a:pt x="25270" y="2089"/>
                  </a:lnTo>
                  <a:lnTo>
                    <a:pt x="24574" y="1731"/>
                  </a:lnTo>
                  <a:lnTo>
                    <a:pt x="23840" y="1411"/>
                  </a:lnTo>
                  <a:lnTo>
                    <a:pt x="23106" y="1110"/>
                  </a:lnTo>
                  <a:lnTo>
                    <a:pt x="22354" y="866"/>
                  </a:lnTo>
                  <a:lnTo>
                    <a:pt x="21582" y="640"/>
                  </a:lnTo>
                  <a:lnTo>
                    <a:pt x="20811" y="452"/>
                  </a:lnTo>
                  <a:lnTo>
                    <a:pt x="20021" y="282"/>
                  </a:lnTo>
                  <a:lnTo>
                    <a:pt x="19230" y="169"/>
                  </a:lnTo>
                  <a:lnTo>
                    <a:pt x="18421" y="75"/>
                  </a:lnTo>
                  <a:lnTo>
                    <a:pt x="17593" y="19"/>
                  </a:lnTo>
                  <a:lnTo>
                    <a:pt x="16784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39" name="Google Shape;6539;p40"/>
            <p:cNvSpPr/>
            <p:nvPr/>
          </p:nvSpPr>
          <p:spPr>
            <a:xfrm>
              <a:off x="2627650" y="3828150"/>
              <a:ext cx="695250" cy="303425"/>
            </a:xfrm>
            <a:custGeom>
              <a:avLst/>
              <a:gdLst/>
              <a:ahLst/>
              <a:cxnLst/>
              <a:rect l="l" t="t" r="r" b="b"/>
              <a:pathLst>
                <a:path w="27810" h="12137" extrusionOk="0">
                  <a:moveTo>
                    <a:pt x="13905" y="0"/>
                  </a:moveTo>
                  <a:lnTo>
                    <a:pt x="13190" y="19"/>
                  </a:lnTo>
                  <a:lnTo>
                    <a:pt x="12513" y="57"/>
                  </a:lnTo>
                  <a:lnTo>
                    <a:pt x="11817" y="132"/>
                  </a:lnTo>
                  <a:lnTo>
                    <a:pt x="11158" y="245"/>
                  </a:lnTo>
                  <a:lnTo>
                    <a:pt x="10500" y="376"/>
                  </a:lnTo>
                  <a:lnTo>
                    <a:pt x="9841" y="546"/>
                  </a:lnTo>
                  <a:lnTo>
                    <a:pt x="9201" y="734"/>
                  </a:lnTo>
                  <a:lnTo>
                    <a:pt x="8580" y="941"/>
                  </a:lnTo>
                  <a:lnTo>
                    <a:pt x="7978" y="1186"/>
                  </a:lnTo>
                  <a:lnTo>
                    <a:pt x="7395" y="1449"/>
                  </a:lnTo>
                  <a:lnTo>
                    <a:pt x="6812" y="1750"/>
                  </a:lnTo>
                  <a:lnTo>
                    <a:pt x="6266" y="2070"/>
                  </a:lnTo>
                  <a:lnTo>
                    <a:pt x="5721" y="2409"/>
                  </a:lnTo>
                  <a:lnTo>
                    <a:pt x="5194" y="2766"/>
                  </a:lnTo>
                  <a:lnTo>
                    <a:pt x="4704" y="3142"/>
                  </a:lnTo>
                  <a:lnTo>
                    <a:pt x="4215" y="3537"/>
                  </a:lnTo>
                  <a:lnTo>
                    <a:pt x="3764" y="3970"/>
                  </a:lnTo>
                  <a:lnTo>
                    <a:pt x="3331" y="4403"/>
                  </a:lnTo>
                  <a:lnTo>
                    <a:pt x="2917" y="4855"/>
                  </a:lnTo>
                  <a:lnTo>
                    <a:pt x="2522" y="5344"/>
                  </a:lnTo>
                  <a:lnTo>
                    <a:pt x="2164" y="5833"/>
                  </a:lnTo>
                  <a:lnTo>
                    <a:pt x="1826" y="6341"/>
                  </a:lnTo>
                  <a:lnTo>
                    <a:pt x="1506" y="6868"/>
                  </a:lnTo>
                  <a:lnTo>
                    <a:pt x="1224" y="7395"/>
                  </a:lnTo>
                  <a:lnTo>
                    <a:pt x="960" y="7959"/>
                  </a:lnTo>
                  <a:lnTo>
                    <a:pt x="734" y="8524"/>
                  </a:lnTo>
                  <a:lnTo>
                    <a:pt x="527" y="9088"/>
                  </a:lnTo>
                  <a:lnTo>
                    <a:pt x="358" y="9690"/>
                  </a:lnTo>
                  <a:lnTo>
                    <a:pt x="226" y="10273"/>
                  </a:lnTo>
                  <a:lnTo>
                    <a:pt x="113" y="10894"/>
                  </a:lnTo>
                  <a:lnTo>
                    <a:pt x="38" y="11515"/>
                  </a:lnTo>
                  <a:lnTo>
                    <a:pt x="1" y="12136"/>
                  </a:lnTo>
                  <a:lnTo>
                    <a:pt x="2917" y="12136"/>
                  </a:lnTo>
                  <a:lnTo>
                    <a:pt x="2955" y="11647"/>
                  </a:lnTo>
                  <a:lnTo>
                    <a:pt x="3030" y="11158"/>
                  </a:lnTo>
                  <a:lnTo>
                    <a:pt x="3124" y="10687"/>
                  </a:lnTo>
                  <a:lnTo>
                    <a:pt x="3237" y="10217"/>
                  </a:lnTo>
                  <a:lnTo>
                    <a:pt x="3369" y="9765"/>
                  </a:lnTo>
                  <a:lnTo>
                    <a:pt x="3538" y="9314"/>
                  </a:lnTo>
                  <a:lnTo>
                    <a:pt x="3726" y="8862"/>
                  </a:lnTo>
                  <a:lnTo>
                    <a:pt x="3933" y="8448"/>
                  </a:lnTo>
                  <a:lnTo>
                    <a:pt x="4159" y="8016"/>
                  </a:lnTo>
                  <a:lnTo>
                    <a:pt x="4403" y="7620"/>
                  </a:lnTo>
                  <a:lnTo>
                    <a:pt x="4667" y="7207"/>
                  </a:lnTo>
                  <a:lnTo>
                    <a:pt x="4968" y="6830"/>
                  </a:lnTo>
                  <a:lnTo>
                    <a:pt x="5269" y="6454"/>
                  </a:lnTo>
                  <a:lnTo>
                    <a:pt x="5589" y="6096"/>
                  </a:lnTo>
                  <a:lnTo>
                    <a:pt x="5946" y="5758"/>
                  </a:lnTo>
                  <a:lnTo>
                    <a:pt x="6304" y="5438"/>
                  </a:lnTo>
                  <a:lnTo>
                    <a:pt x="6680" y="5118"/>
                  </a:lnTo>
                  <a:lnTo>
                    <a:pt x="7075" y="4817"/>
                  </a:lnTo>
                  <a:lnTo>
                    <a:pt x="7489" y="4554"/>
                  </a:lnTo>
                  <a:lnTo>
                    <a:pt x="7903" y="4290"/>
                  </a:lnTo>
                  <a:lnTo>
                    <a:pt x="8355" y="4045"/>
                  </a:lnTo>
                  <a:lnTo>
                    <a:pt x="8806" y="3820"/>
                  </a:lnTo>
                  <a:lnTo>
                    <a:pt x="9258" y="3613"/>
                  </a:lnTo>
                  <a:lnTo>
                    <a:pt x="9728" y="3425"/>
                  </a:lnTo>
                  <a:lnTo>
                    <a:pt x="10217" y="3255"/>
                  </a:lnTo>
                  <a:lnTo>
                    <a:pt x="10725" y="3105"/>
                  </a:lnTo>
                  <a:lnTo>
                    <a:pt x="11233" y="2973"/>
                  </a:lnTo>
                  <a:lnTo>
                    <a:pt x="11741" y="2860"/>
                  </a:lnTo>
                  <a:lnTo>
                    <a:pt x="12268" y="2785"/>
                  </a:lnTo>
                  <a:lnTo>
                    <a:pt x="12814" y="2728"/>
                  </a:lnTo>
                  <a:lnTo>
                    <a:pt x="13360" y="2691"/>
                  </a:lnTo>
                  <a:lnTo>
                    <a:pt x="13905" y="2672"/>
                  </a:lnTo>
                  <a:lnTo>
                    <a:pt x="14451" y="2691"/>
                  </a:lnTo>
                  <a:lnTo>
                    <a:pt x="14997" y="2728"/>
                  </a:lnTo>
                  <a:lnTo>
                    <a:pt x="15523" y="2785"/>
                  </a:lnTo>
                  <a:lnTo>
                    <a:pt x="16050" y="2860"/>
                  </a:lnTo>
                  <a:lnTo>
                    <a:pt x="16577" y="2973"/>
                  </a:lnTo>
                  <a:lnTo>
                    <a:pt x="17085" y="3105"/>
                  </a:lnTo>
                  <a:lnTo>
                    <a:pt x="17574" y="3255"/>
                  </a:lnTo>
                  <a:lnTo>
                    <a:pt x="18064" y="3425"/>
                  </a:lnTo>
                  <a:lnTo>
                    <a:pt x="18534" y="3613"/>
                  </a:lnTo>
                  <a:lnTo>
                    <a:pt x="19004" y="3820"/>
                  </a:lnTo>
                  <a:lnTo>
                    <a:pt x="19456" y="4045"/>
                  </a:lnTo>
                  <a:lnTo>
                    <a:pt x="19889" y="4290"/>
                  </a:lnTo>
                  <a:lnTo>
                    <a:pt x="20321" y="4554"/>
                  </a:lnTo>
                  <a:lnTo>
                    <a:pt x="20717" y="4817"/>
                  </a:lnTo>
                  <a:lnTo>
                    <a:pt x="21112" y="5118"/>
                  </a:lnTo>
                  <a:lnTo>
                    <a:pt x="21488" y="5438"/>
                  </a:lnTo>
                  <a:lnTo>
                    <a:pt x="21864" y="5758"/>
                  </a:lnTo>
                  <a:lnTo>
                    <a:pt x="22203" y="6096"/>
                  </a:lnTo>
                  <a:lnTo>
                    <a:pt x="22523" y="6454"/>
                  </a:lnTo>
                  <a:lnTo>
                    <a:pt x="22843" y="6830"/>
                  </a:lnTo>
                  <a:lnTo>
                    <a:pt x="23125" y="7207"/>
                  </a:lnTo>
                  <a:lnTo>
                    <a:pt x="23388" y="7620"/>
                  </a:lnTo>
                  <a:lnTo>
                    <a:pt x="23652" y="8016"/>
                  </a:lnTo>
                  <a:lnTo>
                    <a:pt x="23878" y="8448"/>
                  </a:lnTo>
                  <a:lnTo>
                    <a:pt x="24084" y="8862"/>
                  </a:lnTo>
                  <a:lnTo>
                    <a:pt x="24273" y="9314"/>
                  </a:lnTo>
                  <a:lnTo>
                    <a:pt x="24423" y="9765"/>
                  </a:lnTo>
                  <a:lnTo>
                    <a:pt x="24574" y="10217"/>
                  </a:lnTo>
                  <a:lnTo>
                    <a:pt x="24687" y="10687"/>
                  </a:lnTo>
                  <a:lnTo>
                    <a:pt x="24781" y="11158"/>
                  </a:lnTo>
                  <a:lnTo>
                    <a:pt x="24837" y="11647"/>
                  </a:lnTo>
                  <a:lnTo>
                    <a:pt x="24875" y="12136"/>
                  </a:lnTo>
                  <a:lnTo>
                    <a:pt x="27810" y="12136"/>
                  </a:lnTo>
                  <a:lnTo>
                    <a:pt x="27754" y="11515"/>
                  </a:lnTo>
                  <a:lnTo>
                    <a:pt x="27697" y="10894"/>
                  </a:lnTo>
                  <a:lnTo>
                    <a:pt x="27584" y="10273"/>
                  </a:lnTo>
                  <a:lnTo>
                    <a:pt x="27434" y="9690"/>
                  </a:lnTo>
                  <a:lnTo>
                    <a:pt x="27264" y="9088"/>
                  </a:lnTo>
                  <a:lnTo>
                    <a:pt x="27076" y="8524"/>
                  </a:lnTo>
                  <a:lnTo>
                    <a:pt x="26832" y="7959"/>
                  </a:lnTo>
                  <a:lnTo>
                    <a:pt x="26587" y="7395"/>
                  </a:lnTo>
                  <a:lnTo>
                    <a:pt x="26286" y="6868"/>
                  </a:lnTo>
                  <a:lnTo>
                    <a:pt x="25985" y="6341"/>
                  </a:lnTo>
                  <a:lnTo>
                    <a:pt x="25646" y="5833"/>
                  </a:lnTo>
                  <a:lnTo>
                    <a:pt x="25270" y="5344"/>
                  </a:lnTo>
                  <a:lnTo>
                    <a:pt x="24894" y="4855"/>
                  </a:lnTo>
                  <a:lnTo>
                    <a:pt x="24480" y="4403"/>
                  </a:lnTo>
                  <a:lnTo>
                    <a:pt x="24028" y="3970"/>
                  </a:lnTo>
                  <a:lnTo>
                    <a:pt x="23576" y="3537"/>
                  </a:lnTo>
                  <a:lnTo>
                    <a:pt x="23106" y="3142"/>
                  </a:lnTo>
                  <a:lnTo>
                    <a:pt x="22598" y="2766"/>
                  </a:lnTo>
                  <a:lnTo>
                    <a:pt x="22071" y="2409"/>
                  </a:lnTo>
                  <a:lnTo>
                    <a:pt x="21544" y="2070"/>
                  </a:lnTo>
                  <a:lnTo>
                    <a:pt x="20980" y="1750"/>
                  </a:lnTo>
                  <a:lnTo>
                    <a:pt x="20415" y="1449"/>
                  </a:lnTo>
                  <a:lnTo>
                    <a:pt x="19813" y="1186"/>
                  </a:lnTo>
                  <a:lnTo>
                    <a:pt x="19211" y="941"/>
                  </a:lnTo>
                  <a:lnTo>
                    <a:pt x="18590" y="734"/>
                  </a:lnTo>
                  <a:lnTo>
                    <a:pt x="17951" y="546"/>
                  </a:lnTo>
                  <a:lnTo>
                    <a:pt x="17311" y="376"/>
                  </a:lnTo>
                  <a:lnTo>
                    <a:pt x="16652" y="245"/>
                  </a:lnTo>
                  <a:lnTo>
                    <a:pt x="15975" y="132"/>
                  </a:lnTo>
                  <a:lnTo>
                    <a:pt x="15298" y="57"/>
                  </a:lnTo>
                  <a:lnTo>
                    <a:pt x="14601" y="19"/>
                  </a:lnTo>
                  <a:lnTo>
                    <a:pt x="13905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40" name="Google Shape;6540;p40"/>
            <p:cNvSpPr/>
            <p:nvPr/>
          </p:nvSpPr>
          <p:spPr>
            <a:xfrm>
              <a:off x="2623900" y="3824375"/>
              <a:ext cx="702775" cy="310950"/>
            </a:xfrm>
            <a:custGeom>
              <a:avLst/>
              <a:gdLst/>
              <a:ahLst/>
              <a:cxnLst/>
              <a:rect l="l" t="t" r="r" b="b"/>
              <a:pathLst>
                <a:path w="28111" h="12438" extrusionOk="0">
                  <a:moveTo>
                    <a:pt x="14055" y="302"/>
                  </a:moveTo>
                  <a:lnTo>
                    <a:pt x="14733" y="320"/>
                  </a:lnTo>
                  <a:lnTo>
                    <a:pt x="15429" y="358"/>
                  </a:lnTo>
                  <a:lnTo>
                    <a:pt x="16087" y="433"/>
                  </a:lnTo>
                  <a:lnTo>
                    <a:pt x="16746" y="527"/>
                  </a:lnTo>
                  <a:lnTo>
                    <a:pt x="17404" y="659"/>
                  </a:lnTo>
                  <a:lnTo>
                    <a:pt x="18044" y="828"/>
                  </a:lnTo>
                  <a:lnTo>
                    <a:pt x="18665" y="998"/>
                  </a:lnTo>
                  <a:lnTo>
                    <a:pt x="19267" y="1205"/>
                  </a:lnTo>
                  <a:lnTo>
                    <a:pt x="19869" y="1449"/>
                  </a:lnTo>
                  <a:lnTo>
                    <a:pt x="20453" y="1713"/>
                  </a:lnTo>
                  <a:lnTo>
                    <a:pt x="21017" y="1995"/>
                  </a:lnTo>
                  <a:lnTo>
                    <a:pt x="21563" y="2296"/>
                  </a:lnTo>
                  <a:lnTo>
                    <a:pt x="22090" y="2616"/>
                  </a:lnTo>
                  <a:lnTo>
                    <a:pt x="22598" y="2973"/>
                  </a:lnTo>
                  <a:lnTo>
                    <a:pt x="23106" y="3331"/>
                  </a:lnTo>
                  <a:lnTo>
                    <a:pt x="23576" y="3726"/>
                  </a:lnTo>
                  <a:lnTo>
                    <a:pt x="24028" y="4140"/>
                  </a:lnTo>
                  <a:lnTo>
                    <a:pt x="24460" y="4554"/>
                  </a:lnTo>
                  <a:lnTo>
                    <a:pt x="24874" y="5006"/>
                  </a:lnTo>
                  <a:lnTo>
                    <a:pt x="25251" y="5476"/>
                  </a:lnTo>
                  <a:lnTo>
                    <a:pt x="25608" y="5946"/>
                  </a:lnTo>
                  <a:lnTo>
                    <a:pt x="25947" y="6454"/>
                  </a:lnTo>
                  <a:lnTo>
                    <a:pt x="26267" y="6962"/>
                  </a:lnTo>
                  <a:lnTo>
                    <a:pt x="26549" y="7489"/>
                  </a:lnTo>
                  <a:lnTo>
                    <a:pt x="26812" y="8016"/>
                  </a:lnTo>
                  <a:lnTo>
                    <a:pt x="27038" y="8581"/>
                  </a:lnTo>
                  <a:lnTo>
                    <a:pt x="27245" y="9145"/>
                  </a:lnTo>
                  <a:lnTo>
                    <a:pt x="27414" y="9728"/>
                  </a:lnTo>
                  <a:lnTo>
                    <a:pt x="27565" y="10312"/>
                  </a:lnTo>
                  <a:lnTo>
                    <a:pt x="27678" y="10914"/>
                  </a:lnTo>
                  <a:lnTo>
                    <a:pt x="27753" y="11516"/>
                  </a:lnTo>
                  <a:lnTo>
                    <a:pt x="27791" y="12137"/>
                  </a:lnTo>
                  <a:lnTo>
                    <a:pt x="25156" y="12137"/>
                  </a:lnTo>
                  <a:lnTo>
                    <a:pt x="25119" y="11647"/>
                  </a:lnTo>
                  <a:lnTo>
                    <a:pt x="25044" y="11158"/>
                  </a:lnTo>
                  <a:lnTo>
                    <a:pt x="24949" y="10688"/>
                  </a:lnTo>
                  <a:lnTo>
                    <a:pt x="24837" y="10217"/>
                  </a:lnTo>
                  <a:lnTo>
                    <a:pt x="24686" y="9747"/>
                  </a:lnTo>
                  <a:lnTo>
                    <a:pt x="24517" y="9296"/>
                  </a:lnTo>
                  <a:lnTo>
                    <a:pt x="24329" y="8844"/>
                  </a:lnTo>
                  <a:lnTo>
                    <a:pt x="24103" y="8430"/>
                  </a:lnTo>
                  <a:lnTo>
                    <a:pt x="23877" y="7997"/>
                  </a:lnTo>
                  <a:lnTo>
                    <a:pt x="23614" y="7583"/>
                  </a:lnTo>
                  <a:lnTo>
                    <a:pt x="23350" y="7188"/>
                  </a:lnTo>
                  <a:lnTo>
                    <a:pt x="23049" y="6812"/>
                  </a:lnTo>
                  <a:lnTo>
                    <a:pt x="22729" y="6436"/>
                  </a:lnTo>
                  <a:lnTo>
                    <a:pt x="22409" y="6078"/>
                  </a:lnTo>
                  <a:lnTo>
                    <a:pt x="22052" y="5739"/>
                  </a:lnTo>
                  <a:lnTo>
                    <a:pt x="21694" y="5420"/>
                  </a:lnTo>
                  <a:lnTo>
                    <a:pt x="21299" y="5100"/>
                  </a:lnTo>
                  <a:lnTo>
                    <a:pt x="20904" y="4817"/>
                  </a:lnTo>
                  <a:lnTo>
                    <a:pt x="20490" y="4535"/>
                  </a:lnTo>
                  <a:lnTo>
                    <a:pt x="20076" y="4272"/>
                  </a:lnTo>
                  <a:lnTo>
                    <a:pt x="19625" y="4027"/>
                  </a:lnTo>
                  <a:lnTo>
                    <a:pt x="19173" y="3801"/>
                  </a:lnTo>
                  <a:lnTo>
                    <a:pt x="18703" y="3594"/>
                  </a:lnTo>
                  <a:lnTo>
                    <a:pt x="18232" y="3406"/>
                  </a:lnTo>
                  <a:lnTo>
                    <a:pt x="17743" y="3237"/>
                  </a:lnTo>
                  <a:lnTo>
                    <a:pt x="17235" y="3105"/>
                  </a:lnTo>
                  <a:lnTo>
                    <a:pt x="16727" y="2973"/>
                  </a:lnTo>
                  <a:lnTo>
                    <a:pt x="16200" y="2861"/>
                  </a:lnTo>
                  <a:lnTo>
                    <a:pt x="15673" y="2785"/>
                  </a:lnTo>
                  <a:lnTo>
                    <a:pt x="15147" y="2729"/>
                  </a:lnTo>
                  <a:lnTo>
                    <a:pt x="14601" y="2691"/>
                  </a:lnTo>
                  <a:lnTo>
                    <a:pt x="14055" y="2672"/>
                  </a:lnTo>
                  <a:lnTo>
                    <a:pt x="13491" y="2691"/>
                  </a:lnTo>
                  <a:lnTo>
                    <a:pt x="12964" y="2729"/>
                  </a:lnTo>
                  <a:lnTo>
                    <a:pt x="12418" y="2785"/>
                  </a:lnTo>
                  <a:lnTo>
                    <a:pt x="11891" y="2861"/>
                  </a:lnTo>
                  <a:lnTo>
                    <a:pt x="11365" y="2973"/>
                  </a:lnTo>
                  <a:lnTo>
                    <a:pt x="10857" y="3105"/>
                  </a:lnTo>
                  <a:lnTo>
                    <a:pt x="10367" y="3237"/>
                  </a:lnTo>
                  <a:lnTo>
                    <a:pt x="9878" y="3406"/>
                  </a:lnTo>
                  <a:lnTo>
                    <a:pt x="9389" y="3594"/>
                  </a:lnTo>
                  <a:lnTo>
                    <a:pt x="8919" y="3801"/>
                  </a:lnTo>
                  <a:lnTo>
                    <a:pt x="8467" y="4027"/>
                  </a:lnTo>
                  <a:lnTo>
                    <a:pt x="8034" y="4272"/>
                  </a:lnTo>
                  <a:lnTo>
                    <a:pt x="7602" y="4535"/>
                  </a:lnTo>
                  <a:lnTo>
                    <a:pt x="7188" y="4817"/>
                  </a:lnTo>
                  <a:lnTo>
                    <a:pt x="6792" y="5100"/>
                  </a:lnTo>
                  <a:lnTo>
                    <a:pt x="6416" y="5420"/>
                  </a:lnTo>
                  <a:lnTo>
                    <a:pt x="6040" y="5739"/>
                  </a:lnTo>
                  <a:lnTo>
                    <a:pt x="5701" y="6078"/>
                  </a:lnTo>
                  <a:lnTo>
                    <a:pt x="5362" y="6436"/>
                  </a:lnTo>
                  <a:lnTo>
                    <a:pt x="5043" y="6812"/>
                  </a:lnTo>
                  <a:lnTo>
                    <a:pt x="4760" y="7188"/>
                  </a:lnTo>
                  <a:lnTo>
                    <a:pt x="4478" y="7583"/>
                  </a:lnTo>
                  <a:lnTo>
                    <a:pt x="4234" y="7997"/>
                  </a:lnTo>
                  <a:lnTo>
                    <a:pt x="3989" y="8430"/>
                  </a:lnTo>
                  <a:lnTo>
                    <a:pt x="3782" y="8844"/>
                  </a:lnTo>
                  <a:lnTo>
                    <a:pt x="3594" y="9296"/>
                  </a:lnTo>
                  <a:lnTo>
                    <a:pt x="3424" y="9747"/>
                  </a:lnTo>
                  <a:lnTo>
                    <a:pt x="3274" y="10217"/>
                  </a:lnTo>
                  <a:lnTo>
                    <a:pt x="3142" y="10688"/>
                  </a:lnTo>
                  <a:lnTo>
                    <a:pt x="3048" y="11158"/>
                  </a:lnTo>
                  <a:lnTo>
                    <a:pt x="2973" y="11647"/>
                  </a:lnTo>
                  <a:lnTo>
                    <a:pt x="2935" y="12137"/>
                  </a:lnTo>
                  <a:lnTo>
                    <a:pt x="301" y="12137"/>
                  </a:lnTo>
                  <a:lnTo>
                    <a:pt x="358" y="11516"/>
                  </a:lnTo>
                  <a:lnTo>
                    <a:pt x="433" y="10914"/>
                  </a:lnTo>
                  <a:lnTo>
                    <a:pt x="546" y="10312"/>
                  </a:lnTo>
                  <a:lnTo>
                    <a:pt x="677" y="9728"/>
                  </a:lnTo>
                  <a:lnTo>
                    <a:pt x="866" y="9145"/>
                  </a:lnTo>
                  <a:lnTo>
                    <a:pt x="1054" y="8581"/>
                  </a:lnTo>
                  <a:lnTo>
                    <a:pt x="1298" y="8016"/>
                  </a:lnTo>
                  <a:lnTo>
                    <a:pt x="1543" y="7489"/>
                  </a:lnTo>
                  <a:lnTo>
                    <a:pt x="1844" y="6962"/>
                  </a:lnTo>
                  <a:lnTo>
                    <a:pt x="2145" y="6454"/>
                  </a:lnTo>
                  <a:lnTo>
                    <a:pt x="2484" y="5946"/>
                  </a:lnTo>
                  <a:lnTo>
                    <a:pt x="2841" y="5476"/>
                  </a:lnTo>
                  <a:lnTo>
                    <a:pt x="3236" y="5006"/>
                  </a:lnTo>
                  <a:lnTo>
                    <a:pt x="3650" y="4554"/>
                  </a:lnTo>
                  <a:lnTo>
                    <a:pt x="4083" y="4140"/>
                  </a:lnTo>
                  <a:lnTo>
                    <a:pt x="4535" y="3726"/>
                  </a:lnTo>
                  <a:lnTo>
                    <a:pt x="5005" y="3331"/>
                  </a:lnTo>
                  <a:lnTo>
                    <a:pt x="5494" y="2973"/>
                  </a:lnTo>
                  <a:lnTo>
                    <a:pt x="6002" y="2616"/>
                  </a:lnTo>
                  <a:lnTo>
                    <a:pt x="6529" y="2296"/>
                  </a:lnTo>
                  <a:lnTo>
                    <a:pt x="7094" y="1995"/>
                  </a:lnTo>
                  <a:lnTo>
                    <a:pt x="7658" y="1713"/>
                  </a:lnTo>
                  <a:lnTo>
                    <a:pt x="8222" y="1449"/>
                  </a:lnTo>
                  <a:lnTo>
                    <a:pt x="8825" y="1205"/>
                  </a:lnTo>
                  <a:lnTo>
                    <a:pt x="9445" y="998"/>
                  </a:lnTo>
                  <a:lnTo>
                    <a:pt x="10066" y="828"/>
                  </a:lnTo>
                  <a:lnTo>
                    <a:pt x="10706" y="659"/>
                  </a:lnTo>
                  <a:lnTo>
                    <a:pt x="11346" y="527"/>
                  </a:lnTo>
                  <a:lnTo>
                    <a:pt x="12004" y="433"/>
                  </a:lnTo>
                  <a:lnTo>
                    <a:pt x="12682" y="358"/>
                  </a:lnTo>
                  <a:lnTo>
                    <a:pt x="13359" y="320"/>
                  </a:lnTo>
                  <a:lnTo>
                    <a:pt x="14055" y="302"/>
                  </a:lnTo>
                  <a:close/>
                  <a:moveTo>
                    <a:pt x="14055" y="1"/>
                  </a:moveTo>
                  <a:lnTo>
                    <a:pt x="13359" y="19"/>
                  </a:lnTo>
                  <a:lnTo>
                    <a:pt x="12682" y="57"/>
                  </a:lnTo>
                  <a:lnTo>
                    <a:pt x="12004" y="132"/>
                  </a:lnTo>
                  <a:lnTo>
                    <a:pt x="11346" y="245"/>
                  </a:lnTo>
                  <a:lnTo>
                    <a:pt x="10687" y="358"/>
                  </a:lnTo>
                  <a:lnTo>
                    <a:pt x="10048" y="527"/>
                  </a:lnTo>
                  <a:lnTo>
                    <a:pt x="9408" y="716"/>
                  </a:lnTo>
                  <a:lnTo>
                    <a:pt x="8768" y="923"/>
                  </a:lnTo>
                  <a:lnTo>
                    <a:pt x="8166" y="1167"/>
                  </a:lnTo>
                  <a:lnTo>
                    <a:pt x="7564" y="1431"/>
                  </a:lnTo>
                  <a:lnTo>
                    <a:pt x="6962" y="1732"/>
                  </a:lnTo>
                  <a:lnTo>
                    <a:pt x="6397" y="2052"/>
                  </a:lnTo>
                  <a:lnTo>
                    <a:pt x="5833" y="2390"/>
                  </a:lnTo>
                  <a:lnTo>
                    <a:pt x="5306" y="2766"/>
                  </a:lnTo>
                  <a:lnTo>
                    <a:pt x="4779" y="3162"/>
                  </a:lnTo>
                  <a:lnTo>
                    <a:pt x="4271" y="3576"/>
                  </a:lnTo>
                  <a:lnTo>
                    <a:pt x="3801" y="4027"/>
                  </a:lnTo>
                  <a:lnTo>
                    <a:pt x="3349" y="4479"/>
                  </a:lnTo>
                  <a:lnTo>
                    <a:pt x="2916" y="4949"/>
                  </a:lnTo>
                  <a:lnTo>
                    <a:pt x="2521" y="5438"/>
                  </a:lnTo>
                  <a:lnTo>
                    <a:pt x="2145" y="5946"/>
                  </a:lnTo>
                  <a:lnTo>
                    <a:pt x="1806" y="6473"/>
                  </a:lnTo>
                  <a:lnTo>
                    <a:pt x="1486" y="7019"/>
                  </a:lnTo>
                  <a:lnTo>
                    <a:pt x="1204" y="7564"/>
                  </a:lnTo>
                  <a:lnTo>
                    <a:pt x="941" y="8110"/>
                  </a:lnTo>
                  <a:lnTo>
                    <a:pt x="715" y="8693"/>
                  </a:lnTo>
                  <a:lnTo>
                    <a:pt x="508" y="9258"/>
                  </a:lnTo>
                  <a:lnTo>
                    <a:pt x="358" y="9860"/>
                  </a:lnTo>
                  <a:lnTo>
                    <a:pt x="207" y="10443"/>
                  </a:lnTo>
                  <a:lnTo>
                    <a:pt x="113" y="11064"/>
                  </a:lnTo>
                  <a:lnTo>
                    <a:pt x="38" y="11666"/>
                  </a:lnTo>
                  <a:lnTo>
                    <a:pt x="0" y="12287"/>
                  </a:lnTo>
                  <a:lnTo>
                    <a:pt x="0" y="12438"/>
                  </a:lnTo>
                  <a:lnTo>
                    <a:pt x="3218" y="12438"/>
                  </a:lnTo>
                  <a:lnTo>
                    <a:pt x="3218" y="12306"/>
                  </a:lnTo>
                  <a:lnTo>
                    <a:pt x="3255" y="11817"/>
                  </a:lnTo>
                  <a:lnTo>
                    <a:pt x="3330" y="11328"/>
                  </a:lnTo>
                  <a:lnTo>
                    <a:pt x="3406" y="10857"/>
                  </a:lnTo>
                  <a:lnTo>
                    <a:pt x="3519" y="10406"/>
                  </a:lnTo>
                  <a:lnTo>
                    <a:pt x="3669" y="9935"/>
                  </a:lnTo>
                  <a:lnTo>
                    <a:pt x="3820" y="9503"/>
                  </a:lnTo>
                  <a:lnTo>
                    <a:pt x="4008" y="9070"/>
                  </a:lnTo>
                  <a:lnTo>
                    <a:pt x="4215" y="8637"/>
                  </a:lnTo>
                  <a:lnTo>
                    <a:pt x="4441" y="8223"/>
                  </a:lnTo>
                  <a:lnTo>
                    <a:pt x="4685" y="7828"/>
                  </a:lnTo>
                  <a:lnTo>
                    <a:pt x="4949" y="7433"/>
                  </a:lnTo>
                  <a:lnTo>
                    <a:pt x="5231" y="7056"/>
                  </a:lnTo>
                  <a:lnTo>
                    <a:pt x="5532" y="6680"/>
                  </a:lnTo>
                  <a:lnTo>
                    <a:pt x="5871" y="6341"/>
                  </a:lnTo>
                  <a:lnTo>
                    <a:pt x="6209" y="6003"/>
                  </a:lnTo>
                  <a:lnTo>
                    <a:pt x="6567" y="5683"/>
                  </a:lnTo>
                  <a:lnTo>
                    <a:pt x="6943" y="5363"/>
                  </a:lnTo>
                  <a:lnTo>
                    <a:pt x="7319" y="5081"/>
                  </a:lnTo>
                  <a:lnTo>
                    <a:pt x="7733" y="4799"/>
                  </a:lnTo>
                  <a:lnTo>
                    <a:pt x="8147" y="4554"/>
                  </a:lnTo>
                  <a:lnTo>
                    <a:pt x="8580" y="4309"/>
                  </a:lnTo>
                  <a:lnTo>
                    <a:pt x="9013" y="4084"/>
                  </a:lnTo>
                  <a:lnTo>
                    <a:pt x="9483" y="3877"/>
                  </a:lnTo>
                  <a:lnTo>
                    <a:pt x="9953" y="3707"/>
                  </a:lnTo>
                  <a:lnTo>
                    <a:pt x="10424" y="3538"/>
                  </a:lnTo>
                  <a:lnTo>
                    <a:pt x="10913" y="3387"/>
                  </a:lnTo>
                  <a:lnTo>
                    <a:pt x="11421" y="3275"/>
                  </a:lnTo>
                  <a:lnTo>
                    <a:pt x="11929" y="3162"/>
                  </a:lnTo>
                  <a:lnTo>
                    <a:pt x="12456" y="3086"/>
                  </a:lnTo>
                  <a:lnTo>
                    <a:pt x="12983" y="3030"/>
                  </a:lnTo>
                  <a:lnTo>
                    <a:pt x="13510" y="2992"/>
                  </a:lnTo>
                  <a:lnTo>
                    <a:pt x="14055" y="2973"/>
                  </a:lnTo>
                  <a:lnTo>
                    <a:pt x="14582" y="2992"/>
                  </a:lnTo>
                  <a:lnTo>
                    <a:pt x="15128" y="3030"/>
                  </a:lnTo>
                  <a:lnTo>
                    <a:pt x="15655" y="3086"/>
                  </a:lnTo>
                  <a:lnTo>
                    <a:pt x="16163" y="3162"/>
                  </a:lnTo>
                  <a:lnTo>
                    <a:pt x="16671" y="3275"/>
                  </a:lnTo>
                  <a:lnTo>
                    <a:pt x="17179" y="3387"/>
                  </a:lnTo>
                  <a:lnTo>
                    <a:pt x="17668" y="3538"/>
                  </a:lnTo>
                  <a:lnTo>
                    <a:pt x="18157" y="3707"/>
                  </a:lnTo>
                  <a:lnTo>
                    <a:pt x="18627" y="3877"/>
                  </a:lnTo>
                  <a:lnTo>
                    <a:pt x="19079" y="4084"/>
                  </a:lnTo>
                  <a:lnTo>
                    <a:pt x="19531" y="4309"/>
                  </a:lnTo>
                  <a:lnTo>
                    <a:pt x="19963" y="4554"/>
                  </a:lnTo>
                  <a:lnTo>
                    <a:pt x="20377" y="4799"/>
                  </a:lnTo>
                  <a:lnTo>
                    <a:pt x="20772" y="5081"/>
                  </a:lnTo>
                  <a:lnTo>
                    <a:pt x="21168" y="5363"/>
                  </a:lnTo>
                  <a:lnTo>
                    <a:pt x="21544" y="5683"/>
                  </a:lnTo>
                  <a:lnTo>
                    <a:pt x="21901" y="6003"/>
                  </a:lnTo>
                  <a:lnTo>
                    <a:pt x="22240" y="6341"/>
                  </a:lnTo>
                  <a:lnTo>
                    <a:pt x="22560" y="6680"/>
                  </a:lnTo>
                  <a:lnTo>
                    <a:pt x="22861" y="7056"/>
                  </a:lnTo>
                  <a:lnTo>
                    <a:pt x="23143" y="7433"/>
                  </a:lnTo>
                  <a:lnTo>
                    <a:pt x="23425" y="7828"/>
                  </a:lnTo>
                  <a:lnTo>
                    <a:pt x="23670" y="8223"/>
                  </a:lnTo>
                  <a:lnTo>
                    <a:pt x="23896" y="8637"/>
                  </a:lnTo>
                  <a:lnTo>
                    <a:pt x="24103" y="9070"/>
                  </a:lnTo>
                  <a:lnTo>
                    <a:pt x="24272" y="9503"/>
                  </a:lnTo>
                  <a:lnTo>
                    <a:pt x="24441" y="9935"/>
                  </a:lnTo>
                  <a:lnTo>
                    <a:pt x="24573" y="10406"/>
                  </a:lnTo>
                  <a:lnTo>
                    <a:pt x="24686" y="10857"/>
                  </a:lnTo>
                  <a:lnTo>
                    <a:pt x="24780" y="11328"/>
                  </a:lnTo>
                  <a:lnTo>
                    <a:pt x="24837" y="11817"/>
                  </a:lnTo>
                  <a:lnTo>
                    <a:pt x="24874" y="12306"/>
                  </a:lnTo>
                  <a:lnTo>
                    <a:pt x="24893" y="12438"/>
                  </a:lnTo>
                  <a:lnTo>
                    <a:pt x="28111" y="12438"/>
                  </a:lnTo>
                  <a:lnTo>
                    <a:pt x="28092" y="12287"/>
                  </a:lnTo>
                  <a:lnTo>
                    <a:pt x="28054" y="11666"/>
                  </a:lnTo>
                  <a:lnTo>
                    <a:pt x="27998" y="11064"/>
                  </a:lnTo>
                  <a:lnTo>
                    <a:pt x="27885" y="10443"/>
                  </a:lnTo>
                  <a:lnTo>
                    <a:pt x="27753" y="9860"/>
                  </a:lnTo>
                  <a:lnTo>
                    <a:pt x="27584" y="9258"/>
                  </a:lnTo>
                  <a:lnTo>
                    <a:pt x="27396" y="8693"/>
                  </a:lnTo>
                  <a:lnTo>
                    <a:pt x="27151" y="8110"/>
                  </a:lnTo>
                  <a:lnTo>
                    <a:pt x="26906" y="7564"/>
                  </a:lnTo>
                  <a:lnTo>
                    <a:pt x="26624" y="7019"/>
                  </a:lnTo>
                  <a:lnTo>
                    <a:pt x="26304" y="6473"/>
                  </a:lnTo>
                  <a:lnTo>
                    <a:pt x="25966" y="5946"/>
                  </a:lnTo>
                  <a:lnTo>
                    <a:pt x="25589" y="5438"/>
                  </a:lnTo>
                  <a:lnTo>
                    <a:pt x="25194" y="4949"/>
                  </a:lnTo>
                  <a:lnTo>
                    <a:pt x="24761" y="4479"/>
                  </a:lnTo>
                  <a:lnTo>
                    <a:pt x="24310" y="4027"/>
                  </a:lnTo>
                  <a:lnTo>
                    <a:pt x="23821" y="3576"/>
                  </a:lnTo>
                  <a:lnTo>
                    <a:pt x="23313" y="3162"/>
                  </a:lnTo>
                  <a:lnTo>
                    <a:pt x="22805" y="2766"/>
                  </a:lnTo>
                  <a:lnTo>
                    <a:pt x="22259" y="2390"/>
                  </a:lnTo>
                  <a:lnTo>
                    <a:pt x="21694" y="2052"/>
                  </a:lnTo>
                  <a:lnTo>
                    <a:pt x="21130" y="1732"/>
                  </a:lnTo>
                  <a:lnTo>
                    <a:pt x="20547" y="1431"/>
                  </a:lnTo>
                  <a:lnTo>
                    <a:pt x="19945" y="1167"/>
                  </a:lnTo>
                  <a:lnTo>
                    <a:pt x="19324" y="923"/>
                  </a:lnTo>
                  <a:lnTo>
                    <a:pt x="18703" y="716"/>
                  </a:lnTo>
                  <a:lnTo>
                    <a:pt x="18063" y="527"/>
                  </a:lnTo>
                  <a:lnTo>
                    <a:pt x="17404" y="358"/>
                  </a:lnTo>
                  <a:lnTo>
                    <a:pt x="16746" y="245"/>
                  </a:lnTo>
                  <a:lnTo>
                    <a:pt x="16087" y="132"/>
                  </a:lnTo>
                  <a:lnTo>
                    <a:pt x="15410" y="57"/>
                  </a:lnTo>
                  <a:lnTo>
                    <a:pt x="14733" y="19"/>
                  </a:lnTo>
                  <a:lnTo>
                    <a:pt x="14055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41" name="Google Shape;6541;p40"/>
            <p:cNvSpPr/>
            <p:nvPr/>
          </p:nvSpPr>
          <p:spPr>
            <a:xfrm>
              <a:off x="2700550" y="3894925"/>
              <a:ext cx="548975" cy="236650"/>
            </a:xfrm>
            <a:custGeom>
              <a:avLst/>
              <a:gdLst/>
              <a:ahLst/>
              <a:cxnLst/>
              <a:rect l="l" t="t" r="r" b="b"/>
              <a:pathLst>
                <a:path w="21959" h="9466" extrusionOk="0">
                  <a:moveTo>
                    <a:pt x="10989" y="1"/>
                  </a:moveTo>
                  <a:lnTo>
                    <a:pt x="10444" y="20"/>
                  </a:lnTo>
                  <a:lnTo>
                    <a:pt x="9898" y="57"/>
                  </a:lnTo>
                  <a:lnTo>
                    <a:pt x="9352" y="114"/>
                  </a:lnTo>
                  <a:lnTo>
                    <a:pt x="8825" y="189"/>
                  </a:lnTo>
                  <a:lnTo>
                    <a:pt x="8317" y="302"/>
                  </a:lnTo>
                  <a:lnTo>
                    <a:pt x="7809" y="434"/>
                  </a:lnTo>
                  <a:lnTo>
                    <a:pt x="7301" y="584"/>
                  </a:lnTo>
                  <a:lnTo>
                    <a:pt x="6812" y="754"/>
                  </a:lnTo>
                  <a:lnTo>
                    <a:pt x="6342" y="942"/>
                  </a:lnTo>
                  <a:lnTo>
                    <a:pt x="5890" y="1149"/>
                  </a:lnTo>
                  <a:lnTo>
                    <a:pt x="5439" y="1374"/>
                  </a:lnTo>
                  <a:lnTo>
                    <a:pt x="4987" y="1619"/>
                  </a:lnTo>
                  <a:lnTo>
                    <a:pt x="4573" y="1883"/>
                  </a:lnTo>
                  <a:lnTo>
                    <a:pt x="4159" y="2146"/>
                  </a:lnTo>
                  <a:lnTo>
                    <a:pt x="3764" y="2447"/>
                  </a:lnTo>
                  <a:lnTo>
                    <a:pt x="3388" y="2767"/>
                  </a:lnTo>
                  <a:lnTo>
                    <a:pt x="3030" y="3087"/>
                  </a:lnTo>
                  <a:lnTo>
                    <a:pt x="2673" y="3425"/>
                  </a:lnTo>
                  <a:lnTo>
                    <a:pt x="2353" y="3783"/>
                  </a:lnTo>
                  <a:lnTo>
                    <a:pt x="2052" y="4159"/>
                  </a:lnTo>
                  <a:lnTo>
                    <a:pt x="1751" y="4536"/>
                  </a:lnTo>
                  <a:lnTo>
                    <a:pt x="1487" y="4949"/>
                  </a:lnTo>
                  <a:lnTo>
                    <a:pt x="1243" y="5345"/>
                  </a:lnTo>
                  <a:lnTo>
                    <a:pt x="1017" y="5777"/>
                  </a:lnTo>
                  <a:lnTo>
                    <a:pt x="810" y="6191"/>
                  </a:lnTo>
                  <a:lnTo>
                    <a:pt x="622" y="6643"/>
                  </a:lnTo>
                  <a:lnTo>
                    <a:pt x="453" y="7094"/>
                  </a:lnTo>
                  <a:lnTo>
                    <a:pt x="321" y="7546"/>
                  </a:lnTo>
                  <a:lnTo>
                    <a:pt x="208" y="8016"/>
                  </a:lnTo>
                  <a:lnTo>
                    <a:pt x="114" y="8487"/>
                  </a:lnTo>
                  <a:lnTo>
                    <a:pt x="39" y="8976"/>
                  </a:lnTo>
                  <a:lnTo>
                    <a:pt x="1" y="9465"/>
                  </a:lnTo>
                  <a:lnTo>
                    <a:pt x="2485" y="9465"/>
                  </a:lnTo>
                  <a:lnTo>
                    <a:pt x="2522" y="9089"/>
                  </a:lnTo>
                  <a:lnTo>
                    <a:pt x="2579" y="8731"/>
                  </a:lnTo>
                  <a:lnTo>
                    <a:pt x="2654" y="8355"/>
                  </a:lnTo>
                  <a:lnTo>
                    <a:pt x="2748" y="8016"/>
                  </a:lnTo>
                  <a:lnTo>
                    <a:pt x="2861" y="7659"/>
                  </a:lnTo>
                  <a:lnTo>
                    <a:pt x="2993" y="7320"/>
                  </a:lnTo>
                  <a:lnTo>
                    <a:pt x="3143" y="6982"/>
                  </a:lnTo>
                  <a:lnTo>
                    <a:pt x="3313" y="6662"/>
                  </a:lnTo>
                  <a:lnTo>
                    <a:pt x="3482" y="6342"/>
                  </a:lnTo>
                  <a:lnTo>
                    <a:pt x="3689" y="6022"/>
                  </a:lnTo>
                  <a:lnTo>
                    <a:pt x="3896" y="5721"/>
                  </a:lnTo>
                  <a:lnTo>
                    <a:pt x="4122" y="5439"/>
                  </a:lnTo>
                  <a:lnTo>
                    <a:pt x="4347" y="5156"/>
                  </a:lnTo>
                  <a:lnTo>
                    <a:pt x="4611" y="4874"/>
                  </a:lnTo>
                  <a:lnTo>
                    <a:pt x="4874" y="4630"/>
                  </a:lnTo>
                  <a:lnTo>
                    <a:pt x="5156" y="4366"/>
                  </a:lnTo>
                  <a:lnTo>
                    <a:pt x="5439" y="4140"/>
                  </a:lnTo>
                  <a:lnTo>
                    <a:pt x="5759" y="3915"/>
                  </a:lnTo>
                  <a:lnTo>
                    <a:pt x="6060" y="3708"/>
                  </a:lnTo>
                  <a:lnTo>
                    <a:pt x="6398" y="3501"/>
                  </a:lnTo>
                  <a:lnTo>
                    <a:pt x="6718" y="3313"/>
                  </a:lnTo>
                  <a:lnTo>
                    <a:pt x="7076" y="3143"/>
                  </a:lnTo>
                  <a:lnTo>
                    <a:pt x="7433" y="2993"/>
                  </a:lnTo>
                  <a:lnTo>
                    <a:pt x="7791" y="2842"/>
                  </a:lnTo>
                  <a:lnTo>
                    <a:pt x="8167" y="2710"/>
                  </a:lnTo>
                  <a:lnTo>
                    <a:pt x="8543" y="2598"/>
                  </a:lnTo>
                  <a:lnTo>
                    <a:pt x="8938" y="2503"/>
                  </a:lnTo>
                  <a:lnTo>
                    <a:pt x="9334" y="2428"/>
                  </a:lnTo>
                  <a:lnTo>
                    <a:pt x="9747" y="2372"/>
                  </a:lnTo>
                  <a:lnTo>
                    <a:pt x="10143" y="2315"/>
                  </a:lnTo>
                  <a:lnTo>
                    <a:pt x="10557" y="2296"/>
                  </a:lnTo>
                  <a:lnTo>
                    <a:pt x="10989" y="2278"/>
                  </a:lnTo>
                  <a:lnTo>
                    <a:pt x="11403" y="2296"/>
                  </a:lnTo>
                  <a:lnTo>
                    <a:pt x="11817" y="2315"/>
                  </a:lnTo>
                  <a:lnTo>
                    <a:pt x="12231" y="2372"/>
                  </a:lnTo>
                  <a:lnTo>
                    <a:pt x="12626" y="2428"/>
                  </a:lnTo>
                  <a:lnTo>
                    <a:pt x="13021" y="2503"/>
                  </a:lnTo>
                  <a:lnTo>
                    <a:pt x="13416" y="2598"/>
                  </a:lnTo>
                  <a:lnTo>
                    <a:pt x="13793" y="2710"/>
                  </a:lnTo>
                  <a:lnTo>
                    <a:pt x="14169" y="2842"/>
                  </a:lnTo>
                  <a:lnTo>
                    <a:pt x="14545" y="2993"/>
                  </a:lnTo>
                  <a:lnTo>
                    <a:pt x="14903" y="3143"/>
                  </a:lnTo>
                  <a:lnTo>
                    <a:pt x="15242" y="3313"/>
                  </a:lnTo>
                  <a:lnTo>
                    <a:pt x="15580" y="3501"/>
                  </a:lnTo>
                  <a:lnTo>
                    <a:pt x="15900" y="3708"/>
                  </a:lnTo>
                  <a:lnTo>
                    <a:pt x="16220" y="3915"/>
                  </a:lnTo>
                  <a:lnTo>
                    <a:pt x="16521" y="4140"/>
                  </a:lnTo>
                  <a:lnTo>
                    <a:pt x="16822" y="4366"/>
                  </a:lnTo>
                  <a:lnTo>
                    <a:pt x="17086" y="4630"/>
                  </a:lnTo>
                  <a:lnTo>
                    <a:pt x="17368" y="4874"/>
                  </a:lnTo>
                  <a:lnTo>
                    <a:pt x="17612" y="5156"/>
                  </a:lnTo>
                  <a:lnTo>
                    <a:pt x="17857" y="5439"/>
                  </a:lnTo>
                  <a:lnTo>
                    <a:pt x="18083" y="5721"/>
                  </a:lnTo>
                  <a:lnTo>
                    <a:pt x="18290" y="6022"/>
                  </a:lnTo>
                  <a:lnTo>
                    <a:pt x="18478" y="6342"/>
                  </a:lnTo>
                  <a:lnTo>
                    <a:pt x="18666" y="6662"/>
                  </a:lnTo>
                  <a:lnTo>
                    <a:pt x="18817" y="6982"/>
                  </a:lnTo>
                  <a:lnTo>
                    <a:pt x="18967" y="7320"/>
                  </a:lnTo>
                  <a:lnTo>
                    <a:pt x="19099" y="7659"/>
                  </a:lnTo>
                  <a:lnTo>
                    <a:pt x="19212" y="8016"/>
                  </a:lnTo>
                  <a:lnTo>
                    <a:pt x="19306" y="8355"/>
                  </a:lnTo>
                  <a:lnTo>
                    <a:pt x="19381" y="8731"/>
                  </a:lnTo>
                  <a:lnTo>
                    <a:pt x="19437" y="9089"/>
                  </a:lnTo>
                  <a:lnTo>
                    <a:pt x="19475" y="9465"/>
                  </a:lnTo>
                  <a:lnTo>
                    <a:pt x="21959" y="9465"/>
                  </a:lnTo>
                  <a:lnTo>
                    <a:pt x="21921" y="8976"/>
                  </a:lnTo>
                  <a:lnTo>
                    <a:pt x="21865" y="8487"/>
                  </a:lnTo>
                  <a:lnTo>
                    <a:pt x="21771" y="8016"/>
                  </a:lnTo>
                  <a:lnTo>
                    <a:pt x="21658" y="7546"/>
                  </a:lnTo>
                  <a:lnTo>
                    <a:pt x="21507" y="7094"/>
                  </a:lnTo>
                  <a:lnTo>
                    <a:pt x="21357" y="6643"/>
                  </a:lnTo>
                  <a:lnTo>
                    <a:pt x="21168" y="6191"/>
                  </a:lnTo>
                  <a:lnTo>
                    <a:pt x="20962" y="5777"/>
                  </a:lnTo>
                  <a:lnTo>
                    <a:pt x="20736" y="5345"/>
                  </a:lnTo>
                  <a:lnTo>
                    <a:pt x="20472" y="4949"/>
                  </a:lnTo>
                  <a:lnTo>
                    <a:pt x="20209" y="4536"/>
                  </a:lnTo>
                  <a:lnTo>
                    <a:pt x="19927" y="4159"/>
                  </a:lnTo>
                  <a:lnTo>
                    <a:pt x="19607" y="3783"/>
                  </a:lnTo>
                  <a:lnTo>
                    <a:pt x="19287" y="3425"/>
                  </a:lnTo>
                  <a:lnTo>
                    <a:pt x="18948" y="3087"/>
                  </a:lnTo>
                  <a:lnTo>
                    <a:pt x="18572" y="2767"/>
                  </a:lnTo>
                  <a:lnTo>
                    <a:pt x="18196" y="2447"/>
                  </a:lnTo>
                  <a:lnTo>
                    <a:pt x="17801" y="2146"/>
                  </a:lnTo>
                  <a:lnTo>
                    <a:pt x="17405" y="1883"/>
                  </a:lnTo>
                  <a:lnTo>
                    <a:pt x="16973" y="1619"/>
                  </a:lnTo>
                  <a:lnTo>
                    <a:pt x="16540" y="1374"/>
                  </a:lnTo>
                  <a:lnTo>
                    <a:pt x="16088" y="1149"/>
                  </a:lnTo>
                  <a:lnTo>
                    <a:pt x="15618" y="942"/>
                  </a:lnTo>
                  <a:lnTo>
                    <a:pt x="15148" y="754"/>
                  </a:lnTo>
                  <a:lnTo>
                    <a:pt x="14658" y="584"/>
                  </a:lnTo>
                  <a:lnTo>
                    <a:pt x="14169" y="434"/>
                  </a:lnTo>
                  <a:lnTo>
                    <a:pt x="13661" y="302"/>
                  </a:lnTo>
                  <a:lnTo>
                    <a:pt x="13134" y="189"/>
                  </a:lnTo>
                  <a:lnTo>
                    <a:pt x="12607" y="114"/>
                  </a:lnTo>
                  <a:lnTo>
                    <a:pt x="12081" y="57"/>
                  </a:lnTo>
                  <a:lnTo>
                    <a:pt x="11535" y="20"/>
                  </a:lnTo>
                  <a:lnTo>
                    <a:pt x="1098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42" name="Google Shape;6542;p40"/>
            <p:cNvSpPr/>
            <p:nvPr/>
          </p:nvSpPr>
          <p:spPr>
            <a:xfrm>
              <a:off x="2696800" y="3891175"/>
              <a:ext cx="556500" cy="244150"/>
            </a:xfrm>
            <a:custGeom>
              <a:avLst/>
              <a:gdLst/>
              <a:ahLst/>
              <a:cxnLst/>
              <a:rect l="l" t="t" r="r" b="b"/>
              <a:pathLst>
                <a:path w="22260" h="9766" extrusionOk="0">
                  <a:moveTo>
                    <a:pt x="11139" y="301"/>
                  </a:moveTo>
                  <a:lnTo>
                    <a:pt x="11666" y="320"/>
                  </a:lnTo>
                  <a:lnTo>
                    <a:pt x="12193" y="358"/>
                  </a:lnTo>
                  <a:lnTo>
                    <a:pt x="12720" y="414"/>
                  </a:lnTo>
                  <a:lnTo>
                    <a:pt x="13228" y="490"/>
                  </a:lnTo>
                  <a:lnTo>
                    <a:pt x="13736" y="584"/>
                  </a:lnTo>
                  <a:lnTo>
                    <a:pt x="14244" y="715"/>
                  </a:lnTo>
                  <a:lnTo>
                    <a:pt x="14714" y="847"/>
                  </a:lnTo>
                  <a:lnTo>
                    <a:pt x="15203" y="1016"/>
                  </a:lnTo>
                  <a:lnTo>
                    <a:pt x="15655" y="1186"/>
                  </a:lnTo>
                  <a:lnTo>
                    <a:pt x="16125" y="1393"/>
                  </a:lnTo>
                  <a:lnTo>
                    <a:pt x="16558" y="1619"/>
                  </a:lnTo>
                  <a:lnTo>
                    <a:pt x="16991" y="1844"/>
                  </a:lnTo>
                  <a:lnTo>
                    <a:pt x="17405" y="2108"/>
                  </a:lnTo>
                  <a:lnTo>
                    <a:pt x="17800" y="2371"/>
                  </a:lnTo>
                  <a:lnTo>
                    <a:pt x="18195" y="2653"/>
                  </a:lnTo>
                  <a:lnTo>
                    <a:pt x="18571" y="2954"/>
                  </a:lnTo>
                  <a:lnTo>
                    <a:pt x="18929" y="3274"/>
                  </a:lnTo>
                  <a:lnTo>
                    <a:pt x="19268" y="3594"/>
                  </a:lnTo>
                  <a:lnTo>
                    <a:pt x="19587" y="3952"/>
                  </a:lnTo>
                  <a:lnTo>
                    <a:pt x="19889" y="4309"/>
                  </a:lnTo>
                  <a:lnTo>
                    <a:pt x="20171" y="4686"/>
                  </a:lnTo>
                  <a:lnTo>
                    <a:pt x="20434" y="5062"/>
                  </a:lnTo>
                  <a:lnTo>
                    <a:pt x="20698" y="5457"/>
                  </a:lnTo>
                  <a:lnTo>
                    <a:pt x="20923" y="5871"/>
                  </a:lnTo>
                  <a:lnTo>
                    <a:pt x="21130" y="6285"/>
                  </a:lnTo>
                  <a:lnTo>
                    <a:pt x="21318" y="6718"/>
                  </a:lnTo>
                  <a:lnTo>
                    <a:pt x="21488" y="7150"/>
                  </a:lnTo>
                  <a:lnTo>
                    <a:pt x="21620" y="7602"/>
                  </a:lnTo>
                  <a:lnTo>
                    <a:pt x="21732" y="8054"/>
                  </a:lnTo>
                  <a:lnTo>
                    <a:pt x="21845" y="8524"/>
                  </a:lnTo>
                  <a:lnTo>
                    <a:pt x="21902" y="8994"/>
                  </a:lnTo>
                  <a:lnTo>
                    <a:pt x="21958" y="9465"/>
                  </a:lnTo>
                  <a:lnTo>
                    <a:pt x="19757" y="9465"/>
                  </a:lnTo>
                  <a:lnTo>
                    <a:pt x="19719" y="9088"/>
                  </a:lnTo>
                  <a:lnTo>
                    <a:pt x="19663" y="8731"/>
                  </a:lnTo>
                  <a:lnTo>
                    <a:pt x="19569" y="8355"/>
                  </a:lnTo>
                  <a:lnTo>
                    <a:pt x="19475" y="7997"/>
                  </a:lnTo>
                  <a:lnTo>
                    <a:pt x="19343" y="7658"/>
                  </a:lnTo>
                  <a:lnTo>
                    <a:pt x="19211" y="7301"/>
                  </a:lnTo>
                  <a:lnTo>
                    <a:pt x="19061" y="6981"/>
                  </a:lnTo>
                  <a:lnTo>
                    <a:pt x="18891" y="6642"/>
                  </a:lnTo>
                  <a:lnTo>
                    <a:pt x="18703" y="6322"/>
                  </a:lnTo>
                  <a:lnTo>
                    <a:pt x="18496" y="6021"/>
                  </a:lnTo>
                  <a:lnTo>
                    <a:pt x="18289" y="5720"/>
                  </a:lnTo>
                  <a:lnTo>
                    <a:pt x="18063" y="5419"/>
                  </a:lnTo>
                  <a:lnTo>
                    <a:pt x="17819" y="5137"/>
                  </a:lnTo>
                  <a:lnTo>
                    <a:pt x="17555" y="4874"/>
                  </a:lnTo>
                  <a:lnTo>
                    <a:pt x="17273" y="4610"/>
                  </a:lnTo>
                  <a:lnTo>
                    <a:pt x="16991" y="4366"/>
                  </a:lnTo>
                  <a:lnTo>
                    <a:pt x="16690" y="4121"/>
                  </a:lnTo>
                  <a:lnTo>
                    <a:pt x="16389" y="3895"/>
                  </a:lnTo>
                  <a:lnTo>
                    <a:pt x="16069" y="3688"/>
                  </a:lnTo>
                  <a:lnTo>
                    <a:pt x="15749" y="3500"/>
                  </a:lnTo>
                  <a:lnTo>
                    <a:pt x="15410" y="3312"/>
                  </a:lnTo>
                  <a:lnTo>
                    <a:pt x="15053" y="3143"/>
                  </a:lnTo>
                  <a:lnTo>
                    <a:pt x="14695" y="2992"/>
                  </a:lnTo>
                  <a:lnTo>
                    <a:pt x="14319" y="2842"/>
                  </a:lnTo>
                  <a:lnTo>
                    <a:pt x="13943" y="2710"/>
                  </a:lnTo>
                  <a:lnTo>
                    <a:pt x="13566" y="2597"/>
                  </a:lnTo>
                  <a:lnTo>
                    <a:pt x="13171" y="2503"/>
                  </a:lnTo>
                  <a:lnTo>
                    <a:pt x="12776" y="2428"/>
                  </a:lnTo>
                  <a:lnTo>
                    <a:pt x="12381" y="2371"/>
                  </a:lnTo>
                  <a:lnTo>
                    <a:pt x="11967" y="2315"/>
                  </a:lnTo>
                  <a:lnTo>
                    <a:pt x="11553" y="2296"/>
                  </a:lnTo>
                  <a:lnTo>
                    <a:pt x="10707" y="2296"/>
                  </a:lnTo>
                  <a:lnTo>
                    <a:pt x="10293" y="2315"/>
                  </a:lnTo>
                  <a:lnTo>
                    <a:pt x="9897" y="2371"/>
                  </a:lnTo>
                  <a:lnTo>
                    <a:pt x="9484" y="2428"/>
                  </a:lnTo>
                  <a:lnTo>
                    <a:pt x="9088" y="2503"/>
                  </a:lnTo>
                  <a:lnTo>
                    <a:pt x="8693" y="2597"/>
                  </a:lnTo>
                  <a:lnTo>
                    <a:pt x="8317" y="2710"/>
                  </a:lnTo>
                  <a:lnTo>
                    <a:pt x="7941" y="2842"/>
                  </a:lnTo>
                  <a:lnTo>
                    <a:pt x="7583" y="2992"/>
                  </a:lnTo>
                  <a:lnTo>
                    <a:pt x="7207" y="3143"/>
                  </a:lnTo>
                  <a:lnTo>
                    <a:pt x="6868" y="3312"/>
                  </a:lnTo>
                  <a:lnTo>
                    <a:pt x="6529" y="3500"/>
                  </a:lnTo>
                  <a:lnTo>
                    <a:pt x="6191" y="3688"/>
                  </a:lnTo>
                  <a:lnTo>
                    <a:pt x="5871" y="3895"/>
                  </a:lnTo>
                  <a:lnTo>
                    <a:pt x="5570" y="4121"/>
                  </a:lnTo>
                  <a:lnTo>
                    <a:pt x="5269" y="4366"/>
                  </a:lnTo>
                  <a:lnTo>
                    <a:pt x="4987" y="4610"/>
                  </a:lnTo>
                  <a:lnTo>
                    <a:pt x="4723" y="4874"/>
                  </a:lnTo>
                  <a:lnTo>
                    <a:pt x="4460" y="5137"/>
                  </a:lnTo>
                  <a:lnTo>
                    <a:pt x="4215" y="5419"/>
                  </a:lnTo>
                  <a:lnTo>
                    <a:pt x="3989" y="5720"/>
                  </a:lnTo>
                  <a:lnTo>
                    <a:pt x="3764" y="6021"/>
                  </a:lnTo>
                  <a:lnTo>
                    <a:pt x="3557" y="6322"/>
                  </a:lnTo>
                  <a:lnTo>
                    <a:pt x="3368" y="6642"/>
                  </a:lnTo>
                  <a:lnTo>
                    <a:pt x="3199" y="6981"/>
                  </a:lnTo>
                  <a:lnTo>
                    <a:pt x="3049" y="7301"/>
                  </a:lnTo>
                  <a:lnTo>
                    <a:pt x="2917" y="7658"/>
                  </a:lnTo>
                  <a:lnTo>
                    <a:pt x="2804" y="7997"/>
                  </a:lnTo>
                  <a:lnTo>
                    <a:pt x="2691" y="8355"/>
                  </a:lnTo>
                  <a:lnTo>
                    <a:pt x="2616" y="8731"/>
                  </a:lnTo>
                  <a:lnTo>
                    <a:pt x="2541" y="9088"/>
                  </a:lnTo>
                  <a:lnTo>
                    <a:pt x="2503" y="9465"/>
                  </a:lnTo>
                  <a:lnTo>
                    <a:pt x="320" y="9465"/>
                  </a:lnTo>
                  <a:lnTo>
                    <a:pt x="358" y="8994"/>
                  </a:lnTo>
                  <a:lnTo>
                    <a:pt x="433" y="8524"/>
                  </a:lnTo>
                  <a:lnTo>
                    <a:pt x="527" y="8054"/>
                  </a:lnTo>
                  <a:lnTo>
                    <a:pt x="640" y="7602"/>
                  </a:lnTo>
                  <a:lnTo>
                    <a:pt x="791" y="7150"/>
                  </a:lnTo>
                  <a:lnTo>
                    <a:pt x="960" y="6718"/>
                  </a:lnTo>
                  <a:lnTo>
                    <a:pt x="1148" y="6285"/>
                  </a:lnTo>
                  <a:lnTo>
                    <a:pt x="1355" y="5871"/>
                  </a:lnTo>
                  <a:lnTo>
                    <a:pt x="1581" y="5457"/>
                  </a:lnTo>
                  <a:lnTo>
                    <a:pt x="1826" y="5062"/>
                  </a:lnTo>
                  <a:lnTo>
                    <a:pt x="2089" y="4686"/>
                  </a:lnTo>
                  <a:lnTo>
                    <a:pt x="2371" y="4309"/>
                  </a:lnTo>
                  <a:lnTo>
                    <a:pt x="2691" y="3952"/>
                  </a:lnTo>
                  <a:lnTo>
                    <a:pt x="3011" y="3594"/>
                  </a:lnTo>
                  <a:lnTo>
                    <a:pt x="3350" y="3274"/>
                  </a:lnTo>
                  <a:lnTo>
                    <a:pt x="3707" y="2954"/>
                  </a:lnTo>
                  <a:lnTo>
                    <a:pt x="4083" y="2653"/>
                  </a:lnTo>
                  <a:lnTo>
                    <a:pt x="4460" y="2371"/>
                  </a:lnTo>
                  <a:lnTo>
                    <a:pt x="4855" y="2108"/>
                  </a:lnTo>
                  <a:lnTo>
                    <a:pt x="5288" y="1844"/>
                  </a:lnTo>
                  <a:lnTo>
                    <a:pt x="5702" y="1619"/>
                  </a:lnTo>
                  <a:lnTo>
                    <a:pt x="6153" y="1393"/>
                  </a:lnTo>
                  <a:lnTo>
                    <a:pt x="6605" y="1186"/>
                  </a:lnTo>
                  <a:lnTo>
                    <a:pt x="7075" y="1016"/>
                  </a:lnTo>
                  <a:lnTo>
                    <a:pt x="7546" y="847"/>
                  </a:lnTo>
                  <a:lnTo>
                    <a:pt x="8035" y="715"/>
                  </a:lnTo>
                  <a:lnTo>
                    <a:pt x="8524" y="584"/>
                  </a:lnTo>
                  <a:lnTo>
                    <a:pt x="9032" y="490"/>
                  </a:lnTo>
                  <a:lnTo>
                    <a:pt x="9540" y="414"/>
                  </a:lnTo>
                  <a:lnTo>
                    <a:pt x="10067" y="358"/>
                  </a:lnTo>
                  <a:lnTo>
                    <a:pt x="10594" y="320"/>
                  </a:lnTo>
                  <a:lnTo>
                    <a:pt x="11139" y="301"/>
                  </a:lnTo>
                  <a:close/>
                  <a:moveTo>
                    <a:pt x="11139" y="0"/>
                  </a:moveTo>
                  <a:lnTo>
                    <a:pt x="10575" y="19"/>
                  </a:lnTo>
                  <a:lnTo>
                    <a:pt x="10029" y="57"/>
                  </a:lnTo>
                  <a:lnTo>
                    <a:pt x="9484" y="113"/>
                  </a:lnTo>
                  <a:lnTo>
                    <a:pt x="8957" y="207"/>
                  </a:lnTo>
                  <a:lnTo>
                    <a:pt x="8430" y="301"/>
                  </a:lnTo>
                  <a:lnTo>
                    <a:pt x="7922" y="433"/>
                  </a:lnTo>
                  <a:lnTo>
                    <a:pt x="7414" y="584"/>
                  </a:lnTo>
                  <a:lnTo>
                    <a:pt x="6925" y="753"/>
                  </a:lnTo>
                  <a:lnTo>
                    <a:pt x="6435" y="941"/>
                  </a:lnTo>
                  <a:lnTo>
                    <a:pt x="5965" y="1148"/>
                  </a:lnTo>
                  <a:lnTo>
                    <a:pt x="5513" y="1374"/>
                  </a:lnTo>
                  <a:lnTo>
                    <a:pt x="5062" y="1619"/>
                  </a:lnTo>
                  <a:lnTo>
                    <a:pt x="4648" y="1901"/>
                  </a:lnTo>
                  <a:lnTo>
                    <a:pt x="4215" y="2183"/>
                  </a:lnTo>
                  <a:lnTo>
                    <a:pt x="3820" y="2484"/>
                  </a:lnTo>
                  <a:lnTo>
                    <a:pt x="3444" y="2785"/>
                  </a:lnTo>
                  <a:lnTo>
                    <a:pt x="3067" y="3124"/>
                  </a:lnTo>
                  <a:lnTo>
                    <a:pt x="2729" y="3463"/>
                  </a:lnTo>
                  <a:lnTo>
                    <a:pt x="2390" y="3839"/>
                  </a:lnTo>
                  <a:lnTo>
                    <a:pt x="2089" y="4215"/>
                  </a:lnTo>
                  <a:lnTo>
                    <a:pt x="1788" y="4591"/>
                  </a:lnTo>
                  <a:lnTo>
                    <a:pt x="1506" y="5005"/>
                  </a:lnTo>
                  <a:lnTo>
                    <a:pt x="1261" y="5419"/>
                  </a:lnTo>
                  <a:lnTo>
                    <a:pt x="1035" y="5833"/>
                  </a:lnTo>
                  <a:lnTo>
                    <a:pt x="810" y="6285"/>
                  </a:lnTo>
                  <a:lnTo>
                    <a:pt x="621" y="6718"/>
                  </a:lnTo>
                  <a:lnTo>
                    <a:pt x="471" y="7188"/>
                  </a:lnTo>
                  <a:lnTo>
                    <a:pt x="320" y="7658"/>
                  </a:lnTo>
                  <a:lnTo>
                    <a:pt x="207" y="8129"/>
                  </a:lnTo>
                  <a:lnTo>
                    <a:pt x="113" y="8618"/>
                  </a:lnTo>
                  <a:lnTo>
                    <a:pt x="57" y="9107"/>
                  </a:lnTo>
                  <a:lnTo>
                    <a:pt x="19" y="9615"/>
                  </a:lnTo>
                  <a:lnTo>
                    <a:pt x="0" y="9766"/>
                  </a:lnTo>
                  <a:lnTo>
                    <a:pt x="2785" y="9766"/>
                  </a:lnTo>
                  <a:lnTo>
                    <a:pt x="2785" y="9634"/>
                  </a:lnTo>
                  <a:lnTo>
                    <a:pt x="2823" y="9258"/>
                  </a:lnTo>
                  <a:lnTo>
                    <a:pt x="2879" y="8900"/>
                  </a:lnTo>
                  <a:lnTo>
                    <a:pt x="2955" y="8543"/>
                  </a:lnTo>
                  <a:lnTo>
                    <a:pt x="3049" y="8185"/>
                  </a:lnTo>
                  <a:lnTo>
                    <a:pt x="3161" y="7847"/>
                  </a:lnTo>
                  <a:lnTo>
                    <a:pt x="3293" y="7508"/>
                  </a:lnTo>
                  <a:lnTo>
                    <a:pt x="3425" y="7188"/>
                  </a:lnTo>
                  <a:lnTo>
                    <a:pt x="3594" y="6868"/>
                  </a:lnTo>
                  <a:lnTo>
                    <a:pt x="3764" y="6548"/>
                  </a:lnTo>
                  <a:lnTo>
                    <a:pt x="3971" y="6247"/>
                  </a:lnTo>
                  <a:lnTo>
                    <a:pt x="4178" y="5946"/>
                  </a:lnTo>
                  <a:lnTo>
                    <a:pt x="4403" y="5664"/>
                  </a:lnTo>
                  <a:lnTo>
                    <a:pt x="4629" y="5382"/>
                  </a:lnTo>
                  <a:lnTo>
                    <a:pt x="4874" y="5118"/>
                  </a:lnTo>
                  <a:lnTo>
                    <a:pt x="5137" y="4874"/>
                  </a:lnTo>
                  <a:lnTo>
                    <a:pt x="5419" y="4629"/>
                  </a:lnTo>
                  <a:lnTo>
                    <a:pt x="5702" y="4384"/>
                  </a:lnTo>
                  <a:lnTo>
                    <a:pt x="6003" y="4177"/>
                  </a:lnTo>
                  <a:lnTo>
                    <a:pt x="6322" y="3971"/>
                  </a:lnTo>
                  <a:lnTo>
                    <a:pt x="6642" y="3764"/>
                  </a:lnTo>
                  <a:lnTo>
                    <a:pt x="6962" y="3594"/>
                  </a:lnTo>
                  <a:lnTo>
                    <a:pt x="7301" y="3425"/>
                  </a:lnTo>
                  <a:lnTo>
                    <a:pt x="7658" y="3274"/>
                  </a:lnTo>
                  <a:lnTo>
                    <a:pt x="8016" y="3124"/>
                  </a:lnTo>
                  <a:lnTo>
                    <a:pt x="8392" y="3011"/>
                  </a:lnTo>
                  <a:lnTo>
                    <a:pt x="8750" y="2898"/>
                  </a:lnTo>
                  <a:lnTo>
                    <a:pt x="9145" y="2804"/>
                  </a:lnTo>
                  <a:lnTo>
                    <a:pt x="9521" y="2729"/>
                  </a:lnTo>
                  <a:lnTo>
                    <a:pt x="9916" y="2653"/>
                  </a:lnTo>
                  <a:lnTo>
                    <a:pt x="10311" y="2616"/>
                  </a:lnTo>
                  <a:lnTo>
                    <a:pt x="10725" y="2597"/>
                  </a:lnTo>
                  <a:lnTo>
                    <a:pt x="11139" y="2578"/>
                  </a:lnTo>
                  <a:lnTo>
                    <a:pt x="11534" y="2597"/>
                  </a:lnTo>
                  <a:lnTo>
                    <a:pt x="11948" y="2616"/>
                  </a:lnTo>
                  <a:lnTo>
                    <a:pt x="12343" y="2653"/>
                  </a:lnTo>
                  <a:lnTo>
                    <a:pt x="12739" y="2729"/>
                  </a:lnTo>
                  <a:lnTo>
                    <a:pt x="13134" y="2804"/>
                  </a:lnTo>
                  <a:lnTo>
                    <a:pt x="13510" y="2898"/>
                  </a:lnTo>
                  <a:lnTo>
                    <a:pt x="13886" y="3011"/>
                  </a:lnTo>
                  <a:lnTo>
                    <a:pt x="14244" y="3124"/>
                  </a:lnTo>
                  <a:lnTo>
                    <a:pt x="14601" y="3274"/>
                  </a:lnTo>
                  <a:lnTo>
                    <a:pt x="14959" y="3425"/>
                  </a:lnTo>
                  <a:lnTo>
                    <a:pt x="15298" y="3594"/>
                  </a:lnTo>
                  <a:lnTo>
                    <a:pt x="15636" y="3764"/>
                  </a:lnTo>
                  <a:lnTo>
                    <a:pt x="15956" y="3971"/>
                  </a:lnTo>
                  <a:lnTo>
                    <a:pt x="16257" y="4177"/>
                  </a:lnTo>
                  <a:lnTo>
                    <a:pt x="16558" y="4384"/>
                  </a:lnTo>
                  <a:lnTo>
                    <a:pt x="16840" y="4629"/>
                  </a:lnTo>
                  <a:lnTo>
                    <a:pt x="17123" y="4874"/>
                  </a:lnTo>
                  <a:lnTo>
                    <a:pt x="17386" y="5118"/>
                  </a:lnTo>
                  <a:lnTo>
                    <a:pt x="17631" y="5382"/>
                  </a:lnTo>
                  <a:lnTo>
                    <a:pt x="17875" y="5664"/>
                  </a:lnTo>
                  <a:lnTo>
                    <a:pt x="18101" y="5946"/>
                  </a:lnTo>
                  <a:lnTo>
                    <a:pt x="18308" y="6247"/>
                  </a:lnTo>
                  <a:lnTo>
                    <a:pt x="18496" y="6548"/>
                  </a:lnTo>
                  <a:lnTo>
                    <a:pt x="18666" y="6868"/>
                  </a:lnTo>
                  <a:lnTo>
                    <a:pt x="18835" y="7188"/>
                  </a:lnTo>
                  <a:lnTo>
                    <a:pt x="18985" y="7508"/>
                  </a:lnTo>
                  <a:lnTo>
                    <a:pt x="19117" y="7847"/>
                  </a:lnTo>
                  <a:lnTo>
                    <a:pt x="19211" y="8185"/>
                  </a:lnTo>
                  <a:lnTo>
                    <a:pt x="19305" y="8543"/>
                  </a:lnTo>
                  <a:lnTo>
                    <a:pt x="19380" y="8900"/>
                  </a:lnTo>
                  <a:lnTo>
                    <a:pt x="19437" y="9258"/>
                  </a:lnTo>
                  <a:lnTo>
                    <a:pt x="19475" y="9634"/>
                  </a:lnTo>
                  <a:lnTo>
                    <a:pt x="19493" y="9766"/>
                  </a:lnTo>
                  <a:lnTo>
                    <a:pt x="22259" y="9766"/>
                  </a:lnTo>
                  <a:lnTo>
                    <a:pt x="22259" y="9615"/>
                  </a:lnTo>
                  <a:lnTo>
                    <a:pt x="22222" y="9107"/>
                  </a:lnTo>
                  <a:lnTo>
                    <a:pt x="22146" y="8618"/>
                  </a:lnTo>
                  <a:lnTo>
                    <a:pt x="22052" y="8129"/>
                  </a:lnTo>
                  <a:lnTo>
                    <a:pt x="21939" y="7658"/>
                  </a:lnTo>
                  <a:lnTo>
                    <a:pt x="21808" y="7188"/>
                  </a:lnTo>
                  <a:lnTo>
                    <a:pt x="21638" y="6718"/>
                  </a:lnTo>
                  <a:lnTo>
                    <a:pt x="21450" y="6285"/>
                  </a:lnTo>
                  <a:lnTo>
                    <a:pt x="21243" y="5833"/>
                  </a:lnTo>
                  <a:lnTo>
                    <a:pt x="21017" y="5419"/>
                  </a:lnTo>
                  <a:lnTo>
                    <a:pt x="20754" y="5005"/>
                  </a:lnTo>
                  <a:lnTo>
                    <a:pt x="20472" y="4591"/>
                  </a:lnTo>
                  <a:lnTo>
                    <a:pt x="20190" y="4215"/>
                  </a:lnTo>
                  <a:lnTo>
                    <a:pt x="19870" y="3839"/>
                  </a:lnTo>
                  <a:lnTo>
                    <a:pt x="19550" y="3463"/>
                  </a:lnTo>
                  <a:lnTo>
                    <a:pt x="19192" y="3124"/>
                  </a:lnTo>
                  <a:lnTo>
                    <a:pt x="18835" y="2785"/>
                  </a:lnTo>
                  <a:lnTo>
                    <a:pt x="18440" y="2484"/>
                  </a:lnTo>
                  <a:lnTo>
                    <a:pt x="18045" y="2183"/>
                  </a:lnTo>
                  <a:lnTo>
                    <a:pt x="17631" y="1901"/>
                  </a:lnTo>
                  <a:lnTo>
                    <a:pt x="17198" y="1619"/>
                  </a:lnTo>
                  <a:lnTo>
                    <a:pt x="16746" y="1374"/>
                  </a:lnTo>
                  <a:lnTo>
                    <a:pt x="16295" y="1148"/>
                  </a:lnTo>
                  <a:lnTo>
                    <a:pt x="15824" y="941"/>
                  </a:lnTo>
                  <a:lnTo>
                    <a:pt x="15354" y="753"/>
                  </a:lnTo>
                  <a:lnTo>
                    <a:pt x="14846" y="584"/>
                  </a:lnTo>
                  <a:lnTo>
                    <a:pt x="14357" y="433"/>
                  </a:lnTo>
                  <a:lnTo>
                    <a:pt x="13830" y="301"/>
                  </a:lnTo>
                  <a:lnTo>
                    <a:pt x="13303" y="207"/>
                  </a:lnTo>
                  <a:lnTo>
                    <a:pt x="12776" y="113"/>
                  </a:lnTo>
                  <a:lnTo>
                    <a:pt x="12231" y="57"/>
                  </a:lnTo>
                  <a:lnTo>
                    <a:pt x="11685" y="19"/>
                  </a:lnTo>
                  <a:lnTo>
                    <a:pt x="11139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43" name="Google Shape;6543;p40"/>
            <p:cNvSpPr/>
            <p:nvPr/>
          </p:nvSpPr>
          <p:spPr>
            <a:xfrm>
              <a:off x="2489350" y="3683318"/>
              <a:ext cx="938000" cy="414425"/>
            </a:xfrm>
            <a:custGeom>
              <a:avLst/>
              <a:gdLst/>
              <a:ahLst/>
              <a:cxnLst/>
              <a:rect l="l" t="t" r="r" b="b"/>
              <a:pathLst>
                <a:path w="37520" h="16577" extrusionOk="0">
                  <a:moveTo>
                    <a:pt x="18760" y="0"/>
                  </a:moveTo>
                  <a:lnTo>
                    <a:pt x="17819" y="19"/>
                  </a:lnTo>
                  <a:lnTo>
                    <a:pt x="16878" y="76"/>
                  </a:lnTo>
                  <a:lnTo>
                    <a:pt x="15938" y="188"/>
                  </a:lnTo>
                  <a:lnTo>
                    <a:pt x="15034" y="320"/>
                  </a:lnTo>
                  <a:lnTo>
                    <a:pt x="14131" y="508"/>
                  </a:lnTo>
                  <a:lnTo>
                    <a:pt x="13247" y="734"/>
                  </a:lnTo>
                  <a:lnTo>
                    <a:pt x="12400" y="998"/>
                  </a:lnTo>
                  <a:lnTo>
                    <a:pt x="11554" y="1299"/>
                  </a:lnTo>
                  <a:lnTo>
                    <a:pt x="10726" y="1618"/>
                  </a:lnTo>
                  <a:lnTo>
                    <a:pt x="9935" y="1995"/>
                  </a:lnTo>
                  <a:lnTo>
                    <a:pt x="9145" y="2390"/>
                  </a:lnTo>
                  <a:lnTo>
                    <a:pt x="8393" y="2823"/>
                  </a:lnTo>
                  <a:lnTo>
                    <a:pt x="7659" y="3274"/>
                  </a:lnTo>
                  <a:lnTo>
                    <a:pt x="6963" y="3763"/>
                  </a:lnTo>
                  <a:lnTo>
                    <a:pt x="6285" y="4290"/>
                  </a:lnTo>
                  <a:lnTo>
                    <a:pt x="5627" y="4836"/>
                  </a:lnTo>
                  <a:lnTo>
                    <a:pt x="5006" y="5419"/>
                  </a:lnTo>
                  <a:lnTo>
                    <a:pt x="4422" y="6021"/>
                  </a:lnTo>
                  <a:lnTo>
                    <a:pt x="3858" y="6642"/>
                  </a:lnTo>
                  <a:lnTo>
                    <a:pt x="3350" y="7301"/>
                  </a:lnTo>
                  <a:lnTo>
                    <a:pt x="2861" y="7959"/>
                  </a:lnTo>
                  <a:lnTo>
                    <a:pt x="2390" y="8656"/>
                  </a:lnTo>
                  <a:lnTo>
                    <a:pt x="1976" y="9371"/>
                  </a:lnTo>
                  <a:lnTo>
                    <a:pt x="1600" y="10104"/>
                  </a:lnTo>
                  <a:lnTo>
                    <a:pt x="1243" y="10876"/>
                  </a:lnTo>
                  <a:lnTo>
                    <a:pt x="942" y="11647"/>
                  </a:lnTo>
                  <a:lnTo>
                    <a:pt x="678" y="12419"/>
                  </a:lnTo>
                  <a:lnTo>
                    <a:pt x="452" y="13228"/>
                  </a:lnTo>
                  <a:lnTo>
                    <a:pt x="358" y="13642"/>
                  </a:lnTo>
                  <a:lnTo>
                    <a:pt x="283" y="14056"/>
                  </a:lnTo>
                  <a:lnTo>
                    <a:pt x="208" y="14470"/>
                  </a:lnTo>
                  <a:lnTo>
                    <a:pt x="151" y="14883"/>
                  </a:lnTo>
                  <a:lnTo>
                    <a:pt x="95" y="15297"/>
                  </a:lnTo>
                  <a:lnTo>
                    <a:pt x="57" y="15730"/>
                  </a:lnTo>
                  <a:lnTo>
                    <a:pt x="20" y="16163"/>
                  </a:lnTo>
                  <a:lnTo>
                    <a:pt x="1" y="16577"/>
                  </a:lnTo>
                  <a:lnTo>
                    <a:pt x="12494" y="16577"/>
                  </a:lnTo>
                  <a:lnTo>
                    <a:pt x="12551" y="16313"/>
                  </a:lnTo>
                  <a:lnTo>
                    <a:pt x="12607" y="16050"/>
                  </a:lnTo>
                  <a:lnTo>
                    <a:pt x="12664" y="15787"/>
                  </a:lnTo>
                  <a:lnTo>
                    <a:pt x="12739" y="15523"/>
                  </a:lnTo>
                  <a:lnTo>
                    <a:pt x="12833" y="15279"/>
                  </a:lnTo>
                  <a:lnTo>
                    <a:pt x="12946" y="15034"/>
                  </a:lnTo>
                  <a:lnTo>
                    <a:pt x="13059" y="14789"/>
                  </a:lnTo>
                  <a:lnTo>
                    <a:pt x="13172" y="14545"/>
                  </a:lnTo>
                  <a:lnTo>
                    <a:pt x="13322" y="14319"/>
                  </a:lnTo>
                  <a:lnTo>
                    <a:pt x="13473" y="14093"/>
                  </a:lnTo>
                  <a:lnTo>
                    <a:pt x="13623" y="13886"/>
                  </a:lnTo>
                  <a:lnTo>
                    <a:pt x="13793" y="13660"/>
                  </a:lnTo>
                  <a:lnTo>
                    <a:pt x="13962" y="13472"/>
                  </a:lnTo>
                  <a:lnTo>
                    <a:pt x="14150" y="13265"/>
                  </a:lnTo>
                  <a:lnTo>
                    <a:pt x="14357" y="13077"/>
                  </a:lnTo>
                  <a:lnTo>
                    <a:pt x="14564" y="12908"/>
                  </a:lnTo>
                  <a:lnTo>
                    <a:pt x="14771" y="12739"/>
                  </a:lnTo>
                  <a:lnTo>
                    <a:pt x="14997" y="12569"/>
                  </a:lnTo>
                  <a:lnTo>
                    <a:pt x="15223" y="12419"/>
                  </a:lnTo>
                  <a:lnTo>
                    <a:pt x="15467" y="12287"/>
                  </a:lnTo>
                  <a:lnTo>
                    <a:pt x="15693" y="12155"/>
                  </a:lnTo>
                  <a:lnTo>
                    <a:pt x="15956" y="12024"/>
                  </a:lnTo>
                  <a:lnTo>
                    <a:pt x="16201" y="11911"/>
                  </a:lnTo>
                  <a:lnTo>
                    <a:pt x="16464" y="11817"/>
                  </a:lnTo>
                  <a:lnTo>
                    <a:pt x="16747" y="11722"/>
                  </a:lnTo>
                  <a:lnTo>
                    <a:pt x="17010" y="11647"/>
                  </a:lnTo>
                  <a:lnTo>
                    <a:pt x="17292" y="11572"/>
                  </a:lnTo>
                  <a:lnTo>
                    <a:pt x="17575" y="11515"/>
                  </a:lnTo>
                  <a:lnTo>
                    <a:pt x="17876" y="11478"/>
                  </a:lnTo>
                  <a:lnTo>
                    <a:pt x="18158" y="11440"/>
                  </a:lnTo>
                  <a:lnTo>
                    <a:pt x="18459" y="11421"/>
                  </a:lnTo>
                  <a:lnTo>
                    <a:pt x="18760" y="11403"/>
                  </a:lnTo>
                  <a:lnTo>
                    <a:pt x="19061" y="11421"/>
                  </a:lnTo>
                  <a:lnTo>
                    <a:pt x="19362" y="11440"/>
                  </a:lnTo>
                  <a:lnTo>
                    <a:pt x="19663" y="11478"/>
                  </a:lnTo>
                  <a:lnTo>
                    <a:pt x="19945" y="11515"/>
                  </a:lnTo>
                  <a:lnTo>
                    <a:pt x="20228" y="11572"/>
                  </a:lnTo>
                  <a:lnTo>
                    <a:pt x="20510" y="11647"/>
                  </a:lnTo>
                  <a:lnTo>
                    <a:pt x="20792" y="11722"/>
                  </a:lnTo>
                  <a:lnTo>
                    <a:pt x="21055" y="11817"/>
                  </a:lnTo>
                  <a:lnTo>
                    <a:pt x="21319" y="11911"/>
                  </a:lnTo>
                  <a:lnTo>
                    <a:pt x="21582" y="12024"/>
                  </a:lnTo>
                  <a:lnTo>
                    <a:pt x="21827" y="12155"/>
                  </a:lnTo>
                  <a:lnTo>
                    <a:pt x="22071" y="12287"/>
                  </a:lnTo>
                  <a:lnTo>
                    <a:pt x="22316" y="12419"/>
                  </a:lnTo>
                  <a:lnTo>
                    <a:pt x="22542" y="12569"/>
                  </a:lnTo>
                  <a:lnTo>
                    <a:pt x="22768" y="12739"/>
                  </a:lnTo>
                  <a:lnTo>
                    <a:pt x="22975" y="12908"/>
                  </a:lnTo>
                  <a:lnTo>
                    <a:pt x="23182" y="13077"/>
                  </a:lnTo>
                  <a:lnTo>
                    <a:pt x="23370" y="13265"/>
                  </a:lnTo>
                  <a:lnTo>
                    <a:pt x="23558" y="13472"/>
                  </a:lnTo>
                  <a:lnTo>
                    <a:pt x="23746" y="13660"/>
                  </a:lnTo>
                  <a:lnTo>
                    <a:pt x="23915" y="13886"/>
                  </a:lnTo>
                  <a:lnTo>
                    <a:pt x="24066" y="14093"/>
                  </a:lnTo>
                  <a:lnTo>
                    <a:pt x="24216" y="14319"/>
                  </a:lnTo>
                  <a:lnTo>
                    <a:pt x="24348" y="14545"/>
                  </a:lnTo>
                  <a:lnTo>
                    <a:pt x="24480" y="14789"/>
                  </a:lnTo>
                  <a:lnTo>
                    <a:pt x="24593" y="15034"/>
                  </a:lnTo>
                  <a:lnTo>
                    <a:pt x="24687" y="15279"/>
                  </a:lnTo>
                  <a:lnTo>
                    <a:pt x="24781" y="15523"/>
                  </a:lnTo>
                  <a:lnTo>
                    <a:pt x="24875" y="15787"/>
                  </a:lnTo>
                  <a:lnTo>
                    <a:pt x="24931" y="16050"/>
                  </a:lnTo>
                  <a:lnTo>
                    <a:pt x="24988" y="16313"/>
                  </a:lnTo>
                  <a:lnTo>
                    <a:pt x="25026" y="16577"/>
                  </a:lnTo>
                  <a:lnTo>
                    <a:pt x="37519" y="16577"/>
                  </a:lnTo>
                  <a:lnTo>
                    <a:pt x="37500" y="16163"/>
                  </a:lnTo>
                  <a:lnTo>
                    <a:pt x="37481" y="15730"/>
                  </a:lnTo>
                  <a:lnTo>
                    <a:pt x="37444" y="15297"/>
                  </a:lnTo>
                  <a:lnTo>
                    <a:pt x="37387" y="14883"/>
                  </a:lnTo>
                  <a:lnTo>
                    <a:pt x="37331" y="14470"/>
                  </a:lnTo>
                  <a:lnTo>
                    <a:pt x="37256" y="14056"/>
                  </a:lnTo>
                  <a:lnTo>
                    <a:pt x="37162" y="13642"/>
                  </a:lnTo>
                  <a:lnTo>
                    <a:pt x="37067" y="13228"/>
                  </a:lnTo>
                  <a:lnTo>
                    <a:pt x="36842" y="12419"/>
                  </a:lnTo>
                  <a:lnTo>
                    <a:pt x="36578" y="11647"/>
                  </a:lnTo>
                  <a:lnTo>
                    <a:pt x="36277" y="10876"/>
                  </a:lnTo>
                  <a:lnTo>
                    <a:pt x="35939" y="10104"/>
                  </a:lnTo>
                  <a:lnTo>
                    <a:pt x="35562" y="9371"/>
                  </a:lnTo>
                  <a:lnTo>
                    <a:pt x="35129" y="8656"/>
                  </a:lnTo>
                  <a:lnTo>
                    <a:pt x="34678" y="7959"/>
                  </a:lnTo>
                  <a:lnTo>
                    <a:pt x="34189" y="7301"/>
                  </a:lnTo>
                  <a:lnTo>
                    <a:pt x="33662" y="6642"/>
                  </a:lnTo>
                  <a:lnTo>
                    <a:pt x="33097" y="6021"/>
                  </a:lnTo>
                  <a:lnTo>
                    <a:pt x="32514" y="5419"/>
                  </a:lnTo>
                  <a:lnTo>
                    <a:pt x="31893" y="4836"/>
                  </a:lnTo>
                  <a:lnTo>
                    <a:pt x="31253" y="4290"/>
                  </a:lnTo>
                  <a:lnTo>
                    <a:pt x="30576" y="3763"/>
                  </a:lnTo>
                  <a:lnTo>
                    <a:pt x="29861" y="3274"/>
                  </a:lnTo>
                  <a:lnTo>
                    <a:pt x="29146" y="2823"/>
                  </a:lnTo>
                  <a:lnTo>
                    <a:pt x="28375" y="2390"/>
                  </a:lnTo>
                  <a:lnTo>
                    <a:pt x="27603" y="1995"/>
                  </a:lnTo>
                  <a:lnTo>
                    <a:pt x="26794" y="1618"/>
                  </a:lnTo>
                  <a:lnTo>
                    <a:pt x="25985" y="1299"/>
                  </a:lnTo>
                  <a:lnTo>
                    <a:pt x="25138" y="998"/>
                  </a:lnTo>
                  <a:lnTo>
                    <a:pt x="24273" y="734"/>
                  </a:lnTo>
                  <a:lnTo>
                    <a:pt x="23389" y="508"/>
                  </a:lnTo>
                  <a:lnTo>
                    <a:pt x="22504" y="320"/>
                  </a:lnTo>
                  <a:lnTo>
                    <a:pt x="21582" y="188"/>
                  </a:lnTo>
                  <a:lnTo>
                    <a:pt x="20660" y="76"/>
                  </a:lnTo>
                  <a:lnTo>
                    <a:pt x="19720" y="19"/>
                  </a:lnTo>
                  <a:lnTo>
                    <a:pt x="187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44" name="Google Shape;6544;p40"/>
            <p:cNvSpPr/>
            <p:nvPr/>
          </p:nvSpPr>
          <p:spPr>
            <a:xfrm>
              <a:off x="2489350" y="3714775"/>
              <a:ext cx="938000" cy="414900"/>
            </a:xfrm>
            <a:custGeom>
              <a:avLst/>
              <a:gdLst/>
              <a:ahLst/>
              <a:cxnLst/>
              <a:rect l="l" t="t" r="r" b="b"/>
              <a:pathLst>
                <a:path w="37520" h="16596" extrusionOk="0">
                  <a:moveTo>
                    <a:pt x="18760" y="1"/>
                  </a:moveTo>
                  <a:lnTo>
                    <a:pt x="17819" y="38"/>
                  </a:lnTo>
                  <a:lnTo>
                    <a:pt x="16878" y="95"/>
                  </a:lnTo>
                  <a:lnTo>
                    <a:pt x="15938" y="208"/>
                  </a:lnTo>
                  <a:lnTo>
                    <a:pt x="15034" y="339"/>
                  </a:lnTo>
                  <a:lnTo>
                    <a:pt x="14131" y="527"/>
                  </a:lnTo>
                  <a:lnTo>
                    <a:pt x="13247" y="753"/>
                  </a:lnTo>
                  <a:lnTo>
                    <a:pt x="12400" y="1017"/>
                  </a:lnTo>
                  <a:lnTo>
                    <a:pt x="11554" y="1318"/>
                  </a:lnTo>
                  <a:lnTo>
                    <a:pt x="10726" y="1638"/>
                  </a:lnTo>
                  <a:lnTo>
                    <a:pt x="9935" y="2014"/>
                  </a:lnTo>
                  <a:lnTo>
                    <a:pt x="9145" y="2409"/>
                  </a:lnTo>
                  <a:lnTo>
                    <a:pt x="8393" y="2842"/>
                  </a:lnTo>
                  <a:lnTo>
                    <a:pt x="7659" y="3293"/>
                  </a:lnTo>
                  <a:lnTo>
                    <a:pt x="6963" y="3782"/>
                  </a:lnTo>
                  <a:lnTo>
                    <a:pt x="6285" y="4309"/>
                  </a:lnTo>
                  <a:lnTo>
                    <a:pt x="5627" y="4855"/>
                  </a:lnTo>
                  <a:lnTo>
                    <a:pt x="5006" y="5438"/>
                  </a:lnTo>
                  <a:lnTo>
                    <a:pt x="4422" y="6040"/>
                  </a:lnTo>
                  <a:lnTo>
                    <a:pt x="3858" y="6661"/>
                  </a:lnTo>
                  <a:lnTo>
                    <a:pt x="3350" y="7320"/>
                  </a:lnTo>
                  <a:lnTo>
                    <a:pt x="2861" y="7978"/>
                  </a:lnTo>
                  <a:lnTo>
                    <a:pt x="2390" y="8675"/>
                  </a:lnTo>
                  <a:lnTo>
                    <a:pt x="1976" y="9390"/>
                  </a:lnTo>
                  <a:lnTo>
                    <a:pt x="1600" y="10123"/>
                  </a:lnTo>
                  <a:lnTo>
                    <a:pt x="1243" y="10876"/>
                  </a:lnTo>
                  <a:lnTo>
                    <a:pt x="942" y="11666"/>
                  </a:lnTo>
                  <a:lnTo>
                    <a:pt x="678" y="12438"/>
                  </a:lnTo>
                  <a:lnTo>
                    <a:pt x="452" y="13247"/>
                  </a:lnTo>
                  <a:lnTo>
                    <a:pt x="358" y="13661"/>
                  </a:lnTo>
                  <a:lnTo>
                    <a:pt x="283" y="14075"/>
                  </a:lnTo>
                  <a:lnTo>
                    <a:pt x="208" y="14489"/>
                  </a:lnTo>
                  <a:lnTo>
                    <a:pt x="151" y="14903"/>
                  </a:lnTo>
                  <a:lnTo>
                    <a:pt x="95" y="15316"/>
                  </a:lnTo>
                  <a:lnTo>
                    <a:pt x="57" y="15749"/>
                  </a:lnTo>
                  <a:lnTo>
                    <a:pt x="20" y="16182"/>
                  </a:lnTo>
                  <a:lnTo>
                    <a:pt x="1" y="16596"/>
                  </a:lnTo>
                  <a:lnTo>
                    <a:pt x="2503" y="16596"/>
                  </a:lnTo>
                  <a:lnTo>
                    <a:pt x="2541" y="15862"/>
                  </a:lnTo>
                  <a:lnTo>
                    <a:pt x="2616" y="15128"/>
                  </a:lnTo>
                  <a:lnTo>
                    <a:pt x="2748" y="14413"/>
                  </a:lnTo>
                  <a:lnTo>
                    <a:pt x="2898" y="13717"/>
                  </a:lnTo>
                  <a:lnTo>
                    <a:pt x="3105" y="13021"/>
                  </a:lnTo>
                  <a:lnTo>
                    <a:pt x="3331" y="12325"/>
                  </a:lnTo>
                  <a:lnTo>
                    <a:pt x="3595" y="11666"/>
                  </a:lnTo>
                  <a:lnTo>
                    <a:pt x="3896" y="11008"/>
                  </a:lnTo>
                  <a:lnTo>
                    <a:pt x="4234" y="10387"/>
                  </a:lnTo>
                  <a:lnTo>
                    <a:pt x="4592" y="9766"/>
                  </a:lnTo>
                  <a:lnTo>
                    <a:pt x="4987" y="9164"/>
                  </a:lnTo>
                  <a:lnTo>
                    <a:pt x="5420" y="8580"/>
                  </a:lnTo>
                  <a:lnTo>
                    <a:pt x="5871" y="8016"/>
                  </a:lnTo>
                  <a:lnTo>
                    <a:pt x="6360" y="7489"/>
                  </a:lnTo>
                  <a:lnTo>
                    <a:pt x="6868" y="6962"/>
                  </a:lnTo>
                  <a:lnTo>
                    <a:pt x="7395" y="6473"/>
                  </a:lnTo>
                  <a:lnTo>
                    <a:pt x="7960" y="6003"/>
                  </a:lnTo>
                  <a:lnTo>
                    <a:pt x="8562" y="5551"/>
                  </a:lnTo>
                  <a:lnTo>
                    <a:pt x="9164" y="5118"/>
                  </a:lnTo>
                  <a:lnTo>
                    <a:pt x="9804" y="4723"/>
                  </a:lnTo>
                  <a:lnTo>
                    <a:pt x="10443" y="4347"/>
                  </a:lnTo>
                  <a:lnTo>
                    <a:pt x="11121" y="4008"/>
                  </a:lnTo>
                  <a:lnTo>
                    <a:pt x="11817" y="3688"/>
                  </a:lnTo>
                  <a:lnTo>
                    <a:pt x="12532" y="3406"/>
                  </a:lnTo>
                  <a:lnTo>
                    <a:pt x="13247" y="3162"/>
                  </a:lnTo>
                  <a:lnTo>
                    <a:pt x="14000" y="2936"/>
                  </a:lnTo>
                  <a:lnTo>
                    <a:pt x="14771" y="2729"/>
                  </a:lnTo>
                  <a:lnTo>
                    <a:pt x="15542" y="2578"/>
                  </a:lnTo>
                  <a:lnTo>
                    <a:pt x="16333" y="2447"/>
                  </a:lnTo>
                  <a:lnTo>
                    <a:pt x="17123" y="2371"/>
                  </a:lnTo>
                  <a:lnTo>
                    <a:pt x="17951" y="2315"/>
                  </a:lnTo>
                  <a:lnTo>
                    <a:pt x="18760" y="2296"/>
                  </a:lnTo>
                  <a:lnTo>
                    <a:pt x="19588" y="2315"/>
                  </a:lnTo>
                  <a:lnTo>
                    <a:pt x="20397" y="2371"/>
                  </a:lnTo>
                  <a:lnTo>
                    <a:pt x="21206" y="2447"/>
                  </a:lnTo>
                  <a:lnTo>
                    <a:pt x="21996" y="2578"/>
                  </a:lnTo>
                  <a:lnTo>
                    <a:pt x="22768" y="2729"/>
                  </a:lnTo>
                  <a:lnTo>
                    <a:pt x="23539" y="2936"/>
                  </a:lnTo>
                  <a:lnTo>
                    <a:pt x="24273" y="3162"/>
                  </a:lnTo>
                  <a:lnTo>
                    <a:pt x="25007" y="3406"/>
                  </a:lnTo>
                  <a:lnTo>
                    <a:pt x="25722" y="3688"/>
                  </a:lnTo>
                  <a:lnTo>
                    <a:pt x="26418" y="4008"/>
                  </a:lnTo>
                  <a:lnTo>
                    <a:pt x="27076" y="4347"/>
                  </a:lnTo>
                  <a:lnTo>
                    <a:pt x="27735" y="4723"/>
                  </a:lnTo>
                  <a:lnTo>
                    <a:pt x="28375" y="5118"/>
                  </a:lnTo>
                  <a:lnTo>
                    <a:pt x="28977" y="5551"/>
                  </a:lnTo>
                  <a:lnTo>
                    <a:pt x="29560" y="6003"/>
                  </a:lnTo>
                  <a:lnTo>
                    <a:pt x="30125" y="6473"/>
                  </a:lnTo>
                  <a:lnTo>
                    <a:pt x="30670" y="6962"/>
                  </a:lnTo>
                  <a:lnTo>
                    <a:pt x="31178" y="7489"/>
                  </a:lnTo>
                  <a:lnTo>
                    <a:pt x="31649" y="8016"/>
                  </a:lnTo>
                  <a:lnTo>
                    <a:pt x="32119" y="8580"/>
                  </a:lnTo>
                  <a:lnTo>
                    <a:pt x="32533" y="9164"/>
                  </a:lnTo>
                  <a:lnTo>
                    <a:pt x="32928" y="9766"/>
                  </a:lnTo>
                  <a:lnTo>
                    <a:pt x="33304" y="10387"/>
                  </a:lnTo>
                  <a:lnTo>
                    <a:pt x="33643" y="11008"/>
                  </a:lnTo>
                  <a:lnTo>
                    <a:pt x="33925" y="11666"/>
                  </a:lnTo>
                  <a:lnTo>
                    <a:pt x="34208" y="12325"/>
                  </a:lnTo>
                  <a:lnTo>
                    <a:pt x="34433" y="13021"/>
                  </a:lnTo>
                  <a:lnTo>
                    <a:pt x="34621" y="13717"/>
                  </a:lnTo>
                  <a:lnTo>
                    <a:pt x="34791" y="14413"/>
                  </a:lnTo>
                  <a:lnTo>
                    <a:pt x="34904" y="15128"/>
                  </a:lnTo>
                  <a:lnTo>
                    <a:pt x="34998" y="15862"/>
                  </a:lnTo>
                  <a:lnTo>
                    <a:pt x="35035" y="16596"/>
                  </a:lnTo>
                  <a:lnTo>
                    <a:pt x="37519" y="16596"/>
                  </a:lnTo>
                  <a:lnTo>
                    <a:pt x="37500" y="16182"/>
                  </a:lnTo>
                  <a:lnTo>
                    <a:pt x="37481" y="15749"/>
                  </a:lnTo>
                  <a:lnTo>
                    <a:pt x="37444" y="15316"/>
                  </a:lnTo>
                  <a:lnTo>
                    <a:pt x="37387" y="14903"/>
                  </a:lnTo>
                  <a:lnTo>
                    <a:pt x="37331" y="14489"/>
                  </a:lnTo>
                  <a:lnTo>
                    <a:pt x="37256" y="14075"/>
                  </a:lnTo>
                  <a:lnTo>
                    <a:pt x="37162" y="13661"/>
                  </a:lnTo>
                  <a:lnTo>
                    <a:pt x="37067" y="13247"/>
                  </a:lnTo>
                  <a:lnTo>
                    <a:pt x="36842" y="12438"/>
                  </a:lnTo>
                  <a:lnTo>
                    <a:pt x="36578" y="11666"/>
                  </a:lnTo>
                  <a:lnTo>
                    <a:pt x="36277" y="10876"/>
                  </a:lnTo>
                  <a:lnTo>
                    <a:pt x="35939" y="10123"/>
                  </a:lnTo>
                  <a:lnTo>
                    <a:pt x="35562" y="9390"/>
                  </a:lnTo>
                  <a:lnTo>
                    <a:pt x="35129" y="8675"/>
                  </a:lnTo>
                  <a:lnTo>
                    <a:pt x="34678" y="7978"/>
                  </a:lnTo>
                  <a:lnTo>
                    <a:pt x="34189" y="7320"/>
                  </a:lnTo>
                  <a:lnTo>
                    <a:pt x="33662" y="6661"/>
                  </a:lnTo>
                  <a:lnTo>
                    <a:pt x="33097" y="6040"/>
                  </a:lnTo>
                  <a:lnTo>
                    <a:pt x="32514" y="5438"/>
                  </a:lnTo>
                  <a:lnTo>
                    <a:pt x="31893" y="4855"/>
                  </a:lnTo>
                  <a:lnTo>
                    <a:pt x="31253" y="4309"/>
                  </a:lnTo>
                  <a:lnTo>
                    <a:pt x="30576" y="3782"/>
                  </a:lnTo>
                  <a:lnTo>
                    <a:pt x="29861" y="3293"/>
                  </a:lnTo>
                  <a:lnTo>
                    <a:pt x="29146" y="2842"/>
                  </a:lnTo>
                  <a:lnTo>
                    <a:pt x="28375" y="2409"/>
                  </a:lnTo>
                  <a:lnTo>
                    <a:pt x="27603" y="2014"/>
                  </a:lnTo>
                  <a:lnTo>
                    <a:pt x="26794" y="1638"/>
                  </a:lnTo>
                  <a:lnTo>
                    <a:pt x="25985" y="1318"/>
                  </a:lnTo>
                  <a:lnTo>
                    <a:pt x="25138" y="1017"/>
                  </a:lnTo>
                  <a:lnTo>
                    <a:pt x="24273" y="753"/>
                  </a:lnTo>
                  <a:lnTo>
                    <a:pt x="23389" y="527"/>
                  </a:lnTo>
                  <a:lnTo>
                    <a:pt x="22504" y="339"/>
                  </a:lnTo>
                  <a:lnTo>
                    <a:pt x="21582" y="208"/>
                  </a:lnTo>
                  <a:lnTo>
                    <a:pt x="20660" y="95"/>
                  </a:lnTo>
                  <a:lnTo>
                    <a:pt x="19720" y="38"/>
                  </a:lnTo>
                  <a:lnTo>
                    <a:pt x="18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45" name="Google Shape;6545;p40"/>
            <p:cNvSpPr/>
            <p:nvPr/>
          </p:nvSpPr>
          <p:spPr>
            <a:xfrm>
              <a:off x="2485600" y="3711475"/>
              <a:ext cx="945500" cy="421975"/>
            </a:xfrm>
            <a:custGeom>
              <a:avLst/>
              <a:gdLst/>
              <a:ahLst/>
              <a:cxnLst/>
              <a:rect l="l" t="t" r="r" b="b"/>
              <a:pathLst>
                <a:path w="37820" h="16879" extrusionOk="0">
                  <a:moveTo>
                    <a:pt x="18910" y="283"/>
                  </a:moveTo>
                  <a:lnTo>
                    <a:pt x="19851" y="302"/>
                  </a:lnTo>
                  <a:lnTo>
                    <a:pt x="20773" y="377"/>
                  </a:lnTo>
                  <a:lnTo>
                    <a:pt x="21676" y="471"/>
                  </a:lnTo>
                  <a:lnTo>
                    <a:pt x="22579" y="622"/>
                  </a:lnTo>
                  <a:lnTo>
                    <a:pt x="23444" y="810"/>
                  </a:lnTo>
                  <a:lnTo>
                    <a:pt x="24310" y="1017"/>
                  </a:lnTo>
                  <a:lnTo>
                    <a:pt x="25157" y="1280"/>
                  </a:lnTo>
                  <a:lnTo>
                    <a:pt x="26003" y="1563"/>
                  </a:lnTo>
                  <a:lnTo>
                    <a:pt x="26812" y="1901"/>
                  </a:lnTo>
                  <a:lnTo>
                    <a:pt x="27603" y="2259"/>
                  </a:lnTo>
                  <a:lnTo>
                    <a:pt x="28374" y="2654"/>
                  </a:lnTo>
                  <a:lnTo>
                    <a:pt x="29108" y="3068"/>
                  </a:lnTo>
                  <a:lnTo>
                    <a:pt x="29842" y="3519"/>
                  </a:lnTo>
                  <a:lnTo>
                    <a:pt x="30538" y="4009"/>
                  </a:lnTo>
                  <a:lnTo>
                    <a:pt x="31215" y="4517"/>
                  </a:lnTo>
                  <a:lnTo>
                    <a:pt x="31855" y="5062"/>
                  </a:lnTo>
                  <a:lnTo>
                    <a:pt x="32476" y="5627"/>
                  </a:lnTo>
                  <a:lnTo>
                    <a:pt x="33059" y="6229"/>
                  </a:lnTo>
                  <a:lnTo>
                    <a:pt x="33605" y="6831"/>
                  </a:lnTo>
                  <a:lnTo>
                    <a:pt x="34132" y="7471"/>
                  </a:lnTo>
                  <a:lnTo>
                    <a:pt x="34621" y="8129"/>
                  </a:lnTo>
                  <a:lnTo>
                    <a:pt x="35091" y="8825"/>
                  </a:lnTo>
                  <a:lnTo>
                    <a:pt x="35505" y="9522"/>
                  </a:lnTo>
                  <a:lnTo>
                    <a:pt x="35882" y="10237"/>
                  </a:lnTo>
                  <a:lnTo>
                    <a:pt x="36239" y="10989"/>
                  </a:lnTo>
                  <a:lnTo>
                    <a:pt x="36540" y="11742"/>
                  </a:lnTo>
                  <a:lnTo>
                    <a:pt x="36822" y="12513"/>
                  </a:lnTo>
                  <a:lnTo>
                    <a:pt x="37048" y="13304"/>
                  </a:lnTo>
                  <a:lnTo>
                    <a:pt x="37236" y="14113"/>
                  </a:lnTo>
                  <a:lnTo>
                    <a:pt x="37312" y="14508"/>
                  </a:lnTo>
                  <a:lnTo>
                    <a:pt x="37368" y="14922"/>
                  </a:lnTo>
                  <a:lnTo>
                    <a:pt x="37424" y="15336"/>
                  </a:lnTo>
                  <a:lnTo>
                    <a:pt x="37462" y="15750"/>
                  </a:lnTo>
                  <a:lnTo>
                    <a:pt x="37500" y="16163"/>
                  </a:lnTo>
                  <a:lnTo>
                    <a:pt x="37519" y="16596"/>
                  </a:lnTo>
                  <a:lnTo>
                    <a:pt x="35317" y="16596"/>
                  </a:lnTo>
                  <a:lnTo>
                    <a:pt x="35279" y="15881"/>
                  </a:lnTo>
                  <a:lnTo>
                    <a:pt x="35185" y="15166"/>
                  </a:lnTo>
                  <a:lnTo>
                    <a:pt x="35072" y="14470"/>
                  </a:lnTo>
                  <a:lnTo>
                    <a:pt x="34922" y="13774"/>
                  </a:lnTo>
                  <a:lnTo>
                    <a:pt x="34715" y="13097"/>
                  </a:lnTo>
                  <a:lnTo>
                    <a:pt x="34489" y="12419"/>
                  </a:lnTo>
                  <a:lnTo>
                    <a:pt x="34226" y="11761"/>
                  </a:lnTo>
                  <a:lnTo>
                    <a:pt x="33925" y="11102"/>
                  </a:lnTo>
                  <a:lnTo>
                    <a:pt x="33605" y="10481"/>
                  </a:lnTo>
                  <a:lnTo>
                    <a:pt x="33229" y="9860"/>
                  </a:lnTo>
                  <a:lnTo>
                    <a:pt x="32833" y="9258"/>
                  </a:lnTo>
                  <a:lnTo>
                    <a:pt x="32401" y="8656"/>
                  </a:lnTo>
                  <a:lnTo>
                    <a:pt x="31949" y="8092"/>
                  </a:lnTo>
                  <a:lnTo>
                    <a:pt x="31460" y="7546"/>
                  </a:lnTo>
                  <a:lnTo>
                    <a:pt x="30933" y="7000"/>
                  </a:lnTo>
                  <a:lnTo>
                    <a:pt x="30369" y="6492"/>
                  </a:lnTo>
                  <a:lnTo>
                    <a:pt x="29785" y="6003"/>
                  </a:lnTo>
                  <a:lnTo>
                    <a:pt x="29164" y="5533"/>
                  </a:lnTo>
                  <a:lnTo>
                    <a:pt x="28543" y="5100"/>
                  </a:lnTo>
                  <a:lnTo>
                    <a:pt x="27885" y="4686"/>
                  </a:lnTo>
                  <a:lnTo>
                    <a:pt x="27226" y="4310"/>
                  </a:lnTo>
                  <a:lnTo>
                    <a:pt x="26530" y="3952"/>
                  </a:lnTo>
                  <a:lnTo>
                    <a:pt x="25815" y="3651"/>
                  </a:lnTo>
                  <a:lnTo>
                    <a:pt x="25100" y="3369"/>
                  </a:lnTo>
                  <a:lnTo>
                    <a:pt x="24366" y="3105"/>
                  </a:lnTo>
                  <a:lnTo>
                    <a:pt x="23614" y="2898"/>
                  </a:lnTo>
                  <a:lnTo>
                    <a:pt x="22861" y="2710"/>
                  </a:lnTo>
                  <a:lnTo>
                    <a:pt x="22090" y="2541"/>
                  </a:lnTo>
                  <a:lnTo>
                    <a:pt x="21299" y="2428"/>
                  </a:lnTo>
                  <a:lnTo>
                    <a:pt x="20509" y="2334"/>
                  </a:lnTo>
                  <a:lnTo>
                    <a:pt x="19719" y="2296"/>
                  </a:lnTo>
                  <a:lnTo>
                    <a:pt x="18910" y="2278"/>
                  </a:lnTo>
                  <a:lnTo>
                    <a:pt x="18120" y="2296"/>
                  </a:lnTo>
                  <a:lnTo>
                    <a:pt x="17311" y="2334"/>
                  </a:lnTo>
                  <a:lnTo>
                    <a:pt x="16520" y="2428"/>
                  </a:lnTo>
                  <a:lnTo>
                    <a:pt x="15749" y="2541"/>
                  </a:lnTo>
                  <a:lnTo>
                    <a:pt x="14977" y="2710"/>
                  </a:lnTo>
                  <a:lnTo>
                    <a:pt x="14206" y="2898"/>
                  </a:lnTo>
                  <a:lnTo>
                    <a:pt x="13453" y="3105"/>
                  </a:lnTo>
                  <a:lnTo>
                    <a:pt x="12720" y="3369"/>
                  </a:lnTo>
                  <a:lnTo>
                    <a:pt x="12005" y="3651"/>
                  </a:lnTo>
                  <a:lnTo>
                    <a:pt x="11308" y="3952"/>
                  </a:lnTo>
                  <a:lnTo>
                    <a:pt x="10612" y="4310"/>
                  </a:lnTo>
                  <a:lnTo>
                    <a:pt x="9935" y="4686"/>
                  </a:lnTo>
                  <a:lnTo>
                    <a:pt x="9295" y="5100"/>
                  </a:lnTo>
                  <a:lnTo>
                    <a:pt x="8655" y="5533"/>
                  </a:lnTo>
                  <a:lnTo>
                    <a:pt x="8053" y="6003"/>
                  </a:lnTo>
                  <a:lnTo>
                    <a:pt x="7451" y="6492"/>
                  </a:lnTo>
                  <a:lnTo>
                    <a:pt x="6906" y="7000"/>
                  </a:lnTo>
                  <a:lnTo>
                    <a:pt x="6379" y="7546"/>
                  </a:lnTo>
                  <a:lnTo>
                    <a:pt x="5890" y="8092"/>
                  </a:lnTo>
                  <a:lnTo>
                    <a:pt x="5419" y="8656"/>
                  </a:lnTo>
                  <a:lnTo>
                    <a:pt x="4986" y="9258"/>
                  </a:lnTo>
                  <a:lnTo>
                    <a:pt x="4591" y="9860"/>
                  </a:lnTo>
                  <a:lnTo>
                    <a:pt x="4234" y="10481"/>
                  </a:lnTo>
                  <a:lnTo>
                    <a:pt x="3895" y="11102"/>
                  </a:lnTo>
                  <a:lnTo>
                    <a:pt x="3594" y="11761"/>
                  </a:lnTo>
                  <a:lnTo>
                    <a:pt x="3331" y="12419"/>
                  </a:lnTo>
                  <a:lnTo>
                    <a:pt x="3105" y="13097"/>
                  </a:lnTo>
                  <a:lnTo>
                    <a:pt x="2917" y="13774"/>
                  </a:lnTo>
                  <a:lnTo>
                    <a:pt x="2766" y="14470"/>
                  </a:lnTo>
                  <a:lnTo>
                    <a:pt x="2634" y="15166"/>
                  </a:lnTo>
                  <a:lnTo>
                    <a:pt x="2559" y="15881"/>
                  </a:lnTo>
                  <a:lnTo>
                    <a:pt x="2503" y="16596"/>
                  </a:lnTo>
                  <a:lnTo>
                    <a:pt x="320" y="16596"/>
                  </a:lnTo>
                  <a:lnTo>
                    <a:pt x="339" y="16163"/>
                  </a:lnTo>
                  <a:lnTo>
                    <a:pt x="358" y="15750"/>
                  </a:lnTo>
                  <a:lnTo>
                    <a:pt x="414" y="15336"/>
                  </a:lnTo>
                  <a:lnTo>
                    <a:pt x="452" y="14922"/>
                  </a:lnTo>
                  <a:lnTo>
                    <a:pt x="527" y="14508"/>
                  </a:lnTo>
                  <a:lnTo>
                    <a:pt x="602" y="14113"/>
                  </a:lnTo>
                  <a:lnTo>
                    <a:pt x="791" y="13304"/>
                  </a:lnTo>
                  <a:lnTo>
                    <a:pt x="1016" y="12513"/>
                  </a:lnTo>
                  <a:lnTo>
                    <a:pt x="1280" y="11742"/>
                  </a:lnTo>
                  <a:lnTo>
                    <a:pt x="1600" y="10989"/>
                  </a:lnTo>
                  <a:lnTo>
                    <a:pt x="1938" y="10237"/>
                  </a:lnTo>
                  <a:lnTo>
                    <a:pt x="2333" y="9522"/>
                  </a:lnTo>
                  <a:lnTo>
                    <a:pt x="2747" y="8825"/>
                  </a:lnTo>
                  <a:lnTo>
                    <a:pt x="3199" y="8129"/>
                  </a:lnTo>
                  <a:lnTo>
                    <a:pt x="3688" y="7471"/>
                  </a:lnTo>
                  <a:lnTo>
                    <a:pt x="4215" y="6831"/>
                  </a:lnTo>
                  <a:lnTo>
                    <a:pt x="4779" y="6229"/>
                  </a:lnTo>
                  <a:lnTo>
                    <a:pt x="5363" y="5627"/>
                  </a:lnTo>
                  <a:lnTo>
                    <a:pt x="5984" y="5062"/>
                  </a:lnTo>
                  <a:lnTo>
                    <a:pt x="6623" y="4517"/>
                  </a:lnTo>
                  <a:lnTo>
                    <a:pt x="7301" y="4009"/>
                  </a:lnTo>
                  <a:lnTo>
                    <a:pt x="7997" y="3519"/>
                  </a:lnTo>
                  <a:lnTo>
                    <a:pt x="8712" y="3068"/>
                  </a:lnTo>
                  <a:lnTo>
                    <a:pt x="9465" y="2654"/>
                  </a:lnTo>
                  <a:lnTo>
                    <a:pt x="10236" y="2259"/>
                  </a:lnTo>
                  <a:lnTo>
                    <a:pt x="11026" y="1901"/>
                  </a:lnTo>
                  <a:lnTo>
                    <a:pt x="11835" y="1563"/>
                  </a:lnTo>
                  <a:lnTo>
                    <a:pt x="12663" y="1280"/>
                  </a:lnTo>
                  <a:lnTo>
                    <a:pt x="13510" y="1017"/>
                  </a:lnTo>
                  <a:lnTo>
                    <a:pt x="14375" y="810"/>
                  </a:lnTo>
                  <a:lnTo>
                    <a:pt x="15260" y="622"/>
                  </a:lnTo>
                  <a:lnTo>
                    <a:pt x="16163" y="471"/>
                  </a:lnTo>
                  <a:lnTo>
                    <a:pt x="17066" y="377"/>
                  </a:lnTo>
                  <a:lnTo>
                    <a:pt x="17988" y="302"/>
                  </a:lnTo>
                  <a:lnTo>
                    <a:pt x="18910" y="283"/>
                  </a:lnTo>
                  <a:close/>
                  <a:moveTo>
                    <a:pt x="18910" y="1"/>
                  </a:moveTo>
                  <a:lnTo>
                    <a:pt x="17988" y="20"/>
                  </a:lnTo>
                  <a:lnTo>
                    <a:pt x="17066" y="76"/>
                  </a:lnTo>
                  <a:lnTo>
                    <a:pt x="16144" y="170"/>
                  </a:lnTo>
                  <a:lnTo>
                    <a:pt x="15241" y="321"/>
                  </a:lnTo>
                  <a:lnTo>
                    <a:pt x="14357" y="490"/>
                  </a:lnTo>
                  <a:lnTo>
                    <a:pt x="13472" y="716"/>
                  </a:lnTo>
                  <a:lnTo>
                    <a:pt x="12607" y="960"/>
                  </a:lnTo>
                  <a:lnTo>
                    <a:pt x="11760" y="1261"/>
                  </a:lnTo>
                  <a:lnTo>
                    <a:pt x="10932" y="1581"/>
                  </a:lnTo>
                  <a:lnTo>
                    <a:pt x="10123" y="1958"/>
                  </a:lnTo>
                  <a:lnTo>
                    <a:pt x="9333" y="2353"/>
                  </a:lnTo>
                  <a:lnTo>
                    <a:pt x="8561" y="2786"/>
                  </a:lnTo>
                  <a:lnTo>
                    <a:pt x="7809" y="3256"/>
                  </a:lnTo>
                  <a:lnTo>
                    <a:pt x="7075" y="3764"/>
                  </a:lnTo>
                  <a:lnTo>
                    <a:pt x="6360" y="4310"/>
                  </a:lnTo>
                  <a:lnTo>
                    <a:pt x="5683" y="4874"/>
                  </a:lnTo>
                  <a:lnTo>
                    <a:pt x="5043" y="5476"/>
                  </a:lnTo>
                  <a:lnTo>
                    <a:pt x="4422" y="6116"/>
                  </a:lnTo>
                  <a:lnTo>
                    <a:pt x="3857" y="6756"/>
                  </a:lnTo>
                  <a:lnTo>
                    <a:pt x="3312" y="7433"/>
                  </a:lnTo>
                  <a:lnTo>
                    <a:pt x="2823" y="8110"/>
                  </a:lnTo>
                  <a:lnTo>
                    <a:pt x="2352" y="8825"/>
                  </a:lnTo>
                  <a:lnTo>
                    <a:pt x="1938" y="9559"/>
                  </a:lnTo>
                  <a:lnTo>
                    <a:pt x="1562" y="10293"/>
                  </a:lnTo>
                  <a:lnTo>
                    <a:pt x="1223" y="11064"/>
                  </a:lnTo>
                  <a:lnTo>
                    <a:pt x="922" y="11836"/>
                  </a:lnTo>
                  <a:lnTo>
                    <a:pt x="659" y="12626"/>
                  </a:lnTo>
                  <a:lnTo>
                    <a:pt x="452" y="13435"/>
                  </a:lnTo>
                  <a:lnTo>
                    <a:pt x="264" y="14244"/>
                  </a:lnTo>
                  <a:lnTo>
                    <a:pt x="132" y="15053"/>
                  </a:lnTo>
                  <a:lnTo>
                    <a:pt x="57" y="15900"/>
                  </a:lnTo>
                  <a:lnTo>
                    <a:pt x="19" y="16728"/>
                  </a:lnTo>
                  <a:lnTo>
                    <a:pt x="0" y="16878"/>
                  </a:lnTo>
                  <a:lnTo>
                    <a:pt x="2785" y="16878"/>
                  </a:lnTo>
                  <a:lnTo>
                    <a:pt x="2804" y="16747"/>
                  </a:lnTo>
                  <a:lnTo>
                    <a:pt x="2841" y="15994"/>
                  </a:lnTo>
                  <a:lnTo>
                    <a:pt x="2917" y="15279"/>
                  </a:lnTo>
                  <a:lnTo>
                    <a:pt x="3048" y="14545"/>
                  </a:lnTo>
                  <a:lnTo>
                    <a:pt x="3199" y="13849"/>
                  </a:lnTo>
                  <a:lnTo>
                    <a:pt x="3387" y="13153"/>
                  </a:lnTo>
                  <a:lnTo>
                    <a:pt x="3613" y="12476"/>
                  </a:lnTo>
                  <a:lnTo>
                    <a:pt x="3876" y="11817"/>
                  </a:lnTo>
                  <a:lnTo>
                    <a:pt x="4177" y="11177"/>
                  </a:lnTo>
                  <a:lnTo>
                    <a:pt x="4497" y="10538"/>
                  </a:lnTo>
                  <a:lnTo>
                    <a:pt x="4874" y="9936"/>
                  </a:lnTo>
                  <a:lnTo>
                    <a:pt x="5250" y="9333"/>
                  </a:lnTo>
                  <a:lnTo>
                    <a:pt x="5683" y="8769"/>
                  </a:lnTo>
                  <a:lnTo>
                    <a:pt x="6134" y="8204"/>
                  </a:lnTo>
                  <a:lnTo>
                    <a:pt x="6605" y="7678"/>
                  </a:lnTo>
                  <a:lnTo>
                    <a:pt x="7113" y="7170"/>
                  </a:lnTo>
                  <a:lnTo>
                    <a:pt x="7639" y="6680"/>
                  </a:lnTo>
                  <a:lnTo>
                    <a:pt x="8204" y="6210"/>
                  </a:lnTo>
                  <a:lnTo>
                    <a:pt x="8787" y="5758"/>
                  </a:lnTo>
                  <a:lnTo>
                    <a:pt x="9389" y="5344"/>
                  </a:lnTo>
                  <a:lnTo>
                    <a:pt x="10010" y="4949"/>
                  </a:lnTo>
                  <a:lnTo>
                    <a:pt x="10650" y="4592"/>
                  </a:lnTo>
                  <a:lnTo>
                    <a:pt x="11327" y="4253"/>
                  </a:lnTo>
                  <a:lnTo>
                    <a:pt x="12005" y="3952"/>
                  </a:lnTo>
                  <a:lnTo>
                    <a:pt x="12720" y="3670"/>
                  </a:lnTo>
                  <a:lnTo>
                    <a:pt x="13435" y="3406"/>
                  </a:lnTo>
                  <a:lnTo>
                    <a:pt x="14187" y="3199"/>
                  </a:lnTo>
                  <a:lnTo>
                    <a:pt x="14940" y="3011"/>
                  </a:lnTo>
                  <a:lnTo>
                    <a:pt x="15711" y="2861"/>
                  </a:lnTo>
                  <a:lnTo>
                    <a:pt x="16483" y="2729"/>
                  </a:lnTo>
                  <a:lnTo>
                    <a:pt x="17292" y="2635"/>
                  </a:lnTo>
                  <a:lnTo>
                    <a:pt x="18101" y="2579"/>
                  </a:lnTo>
                  <a:lnTo>
                    <a:pt x="18910" y="2560"/>
                  </a:lnTo>
                  <a:lnTo>
                    <a:pt x="19738" y="2579"/>
                  </a:lnTo>
                  <a:lnTo>
                    <a:pt x="20547" y="2635"/>
                  </a:lnTo>
                  <a:lnTo>
                    <a:pt x="21337" y="2729"/>
                  </a:lnTo>
                  <a:lnTo>
                    <a:pt x="22127" y="2861"/>
                  </a:lnTo>
                  <a:lnTo>
                    <a:pt x="22899" y="3011"/>
                  </a:lnTo>
                  <a:lnTo>
                    <a:pt x="23651" y="3199"/>
                  </a:lnTo>
                  <a:lnTo>
                    <a:pt x="24385" y="3406"/>
                  </a:lnTo>
                  <a:lnTo>
                    <a:pt x="25119" y="3670"/>
                  </a:lnTo>
                  <a:lnTo>
                    <a:pt x="25815" y="3952"/>
                  </a:lnTo>
                  <a:lnTo>
                    <a:pt x="26511" y="4253"/>
                  </a:lnTo>
                  <a:lnTo>
                    <a:pt x="27170" y="4592"/>
                  </a:lnTo>
                  <a:lnTo>
                    <a:pt x="27828" y="4949"/>
                  </a:lnTo>
                  <a:lnTo>
                    <a:pt x="28449" y="5344"/>
                  </a:lnTo>
                  <a:lnTo>
                    <a:pt x="29052" y="5758"/>
                  </a:lnTo>
                  <a:lnTo>
                    <a:pt x="29635" y="6210"/>
                  </a:lnTo>
                  <a:lnTo>
                    <a:pt x="30180" y="6680"/>
                  </a:lnTo>
                  <a:lnTo>
                    <a:pt x="30726" y="7170"/>
                  </a:lnTo>
                  <a:lnTo>
                    <a:pt x="31215" y="7678"/>
                  </a:lnTo>
                  <a:lnTo>
                    <a:pt x="31705" y="8204"/>
                  </a:lnTo>
                  <a:lnTo>
                    <a:pt x="32156" y="8769"/>
                  </a:lnTo>
                  <a:lnTo>
                    <a:pt x="32570" y="9333"/>
                  </a:lnTo>
                  <a:lnTo>
                    <a:pt x="32965" y="9936"/>
                  </a:lnTo>
                  <a:lnTo>
                    <a:pt x="33323" y="10538"/>
                  </a:lnTo>
                  <a:lnTo>
                    <a:pt x="33661" y="11177"/>
                  </a:lnTo>
                  <a:lnTo>
                    <a:pt x="33944" y="11817"/>
                  </a:lnTo>
                  <a:lnTo>
                    <a:pt x="34207" y="12476"/>
                  </a:lnTo>
                  <a:lnTo>
                    <a:pt x="34433" y="13153"/>
                  </a:lnTo>
                  <a:lnTo>
                    <a:pt x="34640" y="13849"/>
                  </a:lnTo>
                  <a:lnTo>
                    <a:pt x="34790" y="14545"/>
                  </a:lnTo>
                  <a:lnTo>
                    <a:pt x="34903" y="15279"/>
                  </a:lnTo>
                  <a:lnTo>
                    <a:pt x="34997" y="15994"/>
                  </a:lnTo>
                  <a:lnTo>
                    <a:pt x="35035" y="16747"/>
                  </a:lnTo>
                  <a:lnTo>
                    <a:pt x="35035" y="16878"/>
                  </a:lnTo>
                  <a:lnTo>
                    <a:pt x="37820" y="16878"/>
                  </a:lnTo>
                  <a:lnTo>
                    <a:pt x="37820" y="16728"/>
                  </a:lnTo>
                  <a:lnTo>
                    <a:pt x="37782" y="15900"/>
                  </a:lnTo>
                  <a:lnTo>
                    <a:pt x="37688" y="15053"/>
                  </a:lnTo>
                  <a:lnTo>
                    <a:pt x="37556" y="14244"/>
                  </a:lnTo>
                  <a:lnTo>
                    <a:pt x="37387" y="13435"/>
                  </a:lnTo>
                  <a:lnTo>
                    <a:pt x="37180" y="12626"/>
                  </a:lnTo>
                  <a:lnTo>
                    <a:pt x="36916" y="11836"/>
                  </a:lnTo>
                  <a:lnTo>
                    <a:pt x="36615" y="11064"/>
                  </a:lnTo>
                  <a:lnTo>
                    <a:pt x="36277" y="10293"/>
                  </a:lnTo>
                  <a:lnTo>
                    <a:pt x="35900" y="9559"/>
                  </a:lnTo>
                  <a:lnTo>
                    <a:pt x="35468" y="8825"/>
                  </a:lnTo>
                  <a:lnTo>
                    <a:pt x="35016" y="8110"/>
                  </a:lnTo>
                  <a:lnTo>
                    <a:pt x="34508" y="7433"/>
                  </a:lnTo>
                  <a:lnTo>
                    <a:pt x="33981" y="6756"/>
                  </a:lnTo>
                  <a:lnTo>
                    <a:pt x="33398" y="6116"/>
                  </a:lnTo>
                  <a:lnTo>
                    <a:pt x="32796" y="5476"/>
                  </a:lnTo>
                  <a:lnTo>
                    <a:pt x="32137" y="4874"/>
                  </a:lnTo>
                  <a:lnTo>
                    <a:pt x="31460" y="4310"/>
                  </a:lnTo>
                  <a:lnTo>
                    <a:pt x="30764" y="3764"/>
                  </a:lnTo>
                  <a:lnTo>
                    <a:pt x="30030" y="3256"/>
                  </a:lnTo>
                  <a:lnTo>
                    <a:pt x="29277" y="2786"/>
                  </a:lnTo>
                  <a:lnTo>
                    <a:pt x="28506" y="2353"/>
                  </a:lnTo>
                  <a:lnTo>
                    <a:pt x="27716" y="1958"/>
                  </a:lnTo>
                  <a:lnTo>
                    <a:pt x="26888" y="1581"/>
                  </a:lnTo>
                  <a:lnTo>
                    <a:pt x="26060" y="1261"/>
                  </a:lnTo>
                  <a:lnTo>
                    <a:pt x="25213" y="960"/>
                  </a:lnTo>
                  <a:lnTo>
                    <a:pt x="24348" y="716"/>
                  </a:lnTo>
                  <a:lnTo>
                    <a:pt x="23482" y="490"/>
                  </a:lnTo>
                  <a:lnTo>
                    <a:pt x="22579" y="321"/>
                  </a:lnTo>
                  <a:lnTo>
                    <a:pt x="21676" y="170"/>
                  </a:lnTo>
                  <a:lnTo>
                    <a:pt x="20773" y="76"/>
                  </a:lnTo>
                  <a:lnTo>
                    <a:pt x="19851" y="20"/>
                  </a:lnTo>
                  <a:lnTo>
                    <a:pt x="18910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46" name="Google Shape;6546;p40"/>
            <p:cNvSpPr/>
            <p:nvPr/>
          </p:nvSpPr>
          <p:spPr>
            <a:xfrm>
              <a:off x="2551925" y="3772175"/>
              <a:ext cx="813325" cy="357500"/>
            </a:xfrm>
            <a:custGeom>
              <a:avLst/>
              <a:gdLst/>
              <a:ahLst/>
              <a:cxnLst/>
              <a:rect l="l" t="t" r="r" b="b"/>
              <a:pathLst>
                <a:path w="32533" h="14300" extrusionOk="0">
                  <a:moveTo>
                    <a:pt x="16257" y="0"/>
                  </a:moveTo>
                  <a:lnTo>
                    <a:pt x="15448" y="19"/>
                  </a:lnTo>
                  <a:lnTo>
                    <a:pt x="14620" y="75"/>
                  </a:lnTo>
                  <a:lnTo>
                    <a:pt x="13830" y="151"/>
                  </a:lnTo>
                  <a:lnTo>
                    <a:pt x="13039" y="282"/>
                  </a:lnTo>
                  <a:lnTo>
                    <a:pt x="12268" y="433"/>
                  </a:lnTo>
                  <a:lnTo>
                    <a:pt x="11497" y="640"/>
                  </a:lnTo>
                  <a:lnTo>
                    <a:pt x="10744" y="866"/>
                  </a:lnTo>
                  <a:lnTo>
                    <a:pt x="10029" y="1110"/>
                  </a:lnTo>
                  <a:lnTo>
                    <a:pt x="9314" y="1392"/>
                  </a:lnTo>
                  <a:lnTo>
                    <a:pt x="8618" y="1712"/>
                  </a:lnTo>
                  <a:lnTo>
                    <a:pt x="7940" y="2051"/>
                  </a:lnTo>
                  <a:lnTo>
                    <a:pt x="7301" y="2427"/>
                  </a:lnTo>
                  <a:lnTo>
                    <a:pt x="6661" y="2822"/>
                  </a:lnTo>
                  <a:lnTo>
                    <a:pt x="6059" y="3255"/>
                  </a:lnTo>
                  <a:lnTo>
                    <a:pt x="5457" y="3707"/>
                  </a:lnTo>
                  <a:lnTo>
                    <a:pt x="4892" y="4177"/>
                  </a:lnTo>
                  <a:lnTo>
                    <a:pt x="4365" y="4666"/>
                  </a:lnTo>
                  <a:lnTo>
                    <a:pt x="3857" y="5193"/>
                  </a:lnTo>
                  <a:lnTo>
                    <a:pt x="3368" y="5720"/>
                  </a:lnTo>
                  <a:lnTo>
                    <a:pt x="2917" y="6284"/>
                  </a:lnTo>
                  <a:lnTo>
                    <a:pt x="2484" y="6868"/>
                  </a:lnTo>
                  <a:lnTo>
                    <a:pt x="2089" y="7470"/>
                  </a:lnTo>
                  <a:lnTo>
                    <a:pt x="1731" y="8091"/>
                  </a:lnTo>
                  <a:lnTo>
                    <a:pt x="1393" y="8712"/>
                  </a:lnTo>
                  <a:lnTo>
                    <a:pt x="1092" y="9370"/>
                  </a:lnTo>
                  <a:lnTo>
                    <a:pt x="828" y="10029"/>
                  </a:lnTo>
                  <a:lnTo>
                    <a:pt x="602" y="10725"/>
                  </a:lnTo>
                  <a:lnTo>
                    <a:pt x="395" y="11421"/>
                  </a:lnTo>
                  <a:lnTo>
                    <a:pt x="245" y="12117"/>
                  </a:lnTo>
                  <a:lnTo>
                    <a:pt x="113" y="12832"/>
                  </a:lnTo>
                  <a:lnTo>
                    <a:pt x="38" y="13566"/>
                  </a:lnTo>
                  <a:lnTo>
                    <a:pt x="0" y="14300"/>
                  </a:lnTo>
                  <a:lnTo>
                    <a:pt x="2672" y="14300"/>
                  </a:lnTo>
                  <a:lnTo>
                    <a:pt x="2710" y="13698"/>
                  </a:lnTo>
                  <a:lnTo>
                    <a:pt x="2785" y="13096"/>
                  </a:lnTo>
                  <a:lnTo>
                    <a:pt x="2879" y="12494"/>
                  </a:lnTo>
                  <a:lnTo>
                    <a:pt x="3030" y="11910"/>
                  </a:lnTo>
                  <a:lnTo>
                    <a:pt x="3180" y="11327"/>
                  </a:lnTo>
                  <a:lnTo>
                    <a:pt x="3387" y="10763"/>
                  </a:lnTo>
                  <a:lnTo>
                    <a:pt x="3613" y="10217"/>
                  </a:lnTo>
                  <a:lnTo>
                    <a:pt x="3857" y="9671"/>
                  </a:lnTo>
                  <a:lnTo>
                    <a:pt x="4140" y="9144"/>
                  </a:lnTo>
                  <a:lnTo>
                    <a:pt x="4460" y="8636"/>
                  </a:lnTo>
                  <a:lnTo>
                    <a:pt x="4779" y="8128"/>
                  </a:lnTo>
                  <a:lnTo>
                    <a:pt x="5137" y="7658"/>
                  </a:lnTo>
                  <a:lnTo>
                    <a:pt x="5513" y="7188"/>
                  </a:lnTo>
                  <a:lnTo>
                    <a:pt x="5927" y="6736"/>
                  </a:lnTo>
                  <a:lnTo>
                    <a:pt x="6360" y="6303"/>
                  </a:lnTo>
                  <a:lnTo>
                    <a:pt x="6793" y="5908"/>
                  </a:lnTo>
                  <a:lnTo>
                    <a:pt x="7263" y="5513"/>
                  </a:lnTo>
                  <a:lnTo>
                    <a:pt x="7752" y="5137"/>
                  </a:lnTo>
                  <a:lnTo>
                    <a:pt x="8260" y="4779"/>
                  </a:lnTo>
                  <a:lnTo>
                    <a:pt x="8787" y="4459"/>
                  </a:lnTo>
                  <a:lnTo>
                    <a:pt x="9333" y="4140"/>
                  </a:lnTo>
                  <a:lnTo>
                    <a:pt x="9897" y="3857"/>
                  </a:lnTo>
                  <a:lnTo>
                    <a:pt x="10481" y="3594"/>
                  </a:lnTo>
                  <a:lnTo>
                    <a:pt x="11064" y="3368"/>
                  </a:lnTo>
                  <a:lnTo>
                    <a:pt x="11685" y="3161"/>
                  </a:lnTo>
                  <a:lnTo>
                    <a:pt x="12306" y="2973"/>
                  </a:lnTo>
                  <a:lnTo>
                    <a:pt x="12927" y="2804"/>
                  </a:lnTo>
                  <a:lnTo>
                    <a:pt x="13585" y="2672"/>
                  </a:lnTo>
                  <a:lnTo>
                    <a:pt x="14225" y="2578"/>
                  </a:lnTo>
                  <a:lnTo>
                    <a:pt x="14902" y="2503"/>
                  </a:lnTo>
                  <a:lnTo>
                    <a:pt x="15580" y="2446"/>
                  </a:lnTo>
                  <a:lnTo>
                    <a:pt x="16953" y="2446"/>
                  </a:lnTo>
                  <a:lnTo>
                    <a:pt x="17630" y="2503"/>
                  </a:lnTo>
                  <a:lnTo>
                    <a:pt x="18289" y="2578"/>
                  </a:lnTo>
                  <a:lnTo>
                    <a:pt x="18948" y="2672"/>
                  </a:lnTo>
                  <a:lnTo>
                    <a:pt x="19587" y="2804"/>
                  </a:lnTo>
                  <a:lnTo>
                    <a:pt x="20227" y="2973"/>
                  </a:lnTo>
                  <a:lnTo>
                    <a:pt x="20848" y="3161"/>
                  </a:lnTo>
                  <a:lnTo>
                    <a:pt x="21450" y="3368"/>
                  </a:lnTo>
                  <a:lnTo>
                    <a:pt x="22052" y="3594"/>
                  </a:lnTo>
                  <a:lnTo>
                    <a:pt x="22617" y="3857"/>
                  </a:lnTo>
                  <a:lnTo>
                    <a:pt x="23181" y="4140"/>
                  </a:lnTo>
                  <a:lnTo>
                    <a:pt x="23727" y="4459"/>
                  </a:lnTo>
                  <a:lnTo>
                    <a:pt x="24254" y="4779"/>
                  </a:lnTo>
                  <a:lnTo>
                    <a:pt x="24762" y="5137"/>
                  </a:lnTo>
                  <a:lnTo>
                    <a:pt x="25251" y="5513"/>
                  </a:lnTo>
                  <a:lnTo>
                    <a:pt x="25721" y="5908"/>
                  </a:lnTo>
                  <a:lnTo>
                    <a:pt x="26173" y="6303"/>
                  </a:lnTo>
                  <a:lnTo>
                    <a:pt x="26605" y="6736"/>
                  </a:lnTo>
                  <a:lnTo>
                    <a:pt x="27001" y="7188"/>
                  </a:lnTo>
                  <a:lnTo>
                    <a:pt x="27377" y="7658"/>
                  </a:lnTo>
                  <a:lnTo>
                    <a:pt x="27734" y="8128"/>
                  </a:lnTo>
                  <a:lnTo>
                    <a:pt x="28073" y="8636"/>
                  </a:lnTo>
                  <a:lnTo>
                    <a:pt x="28374" y="9144"/>
                  </a:lnTo>
                  <a:lnTo>
                    <a:pt x="28656" y="9671"/>
                  </a:lnTo>
                  <a:lnTo>
                    <a:pt x="28920" y="10217"/>
                  </a:lnTo>
                  <a:lnTo>
                    <a:pt x="29146" y="10763"/>
                  </a:lnTo>
                  <a:lnTo>
                    <a:pt x="29334" y="11327"/>
                  </a:lnTo>
                  <a:lnTo>
                    <a:pt x="29503" y="11910"/>
                  </a:lnTo>
                  <a:lnTo>
                    <a:pt x="29635" y="12494"/>
                  </a:lnTo>
                  <a:lnTo>
                    <a:pt x="29748" y="13096"/>
                  </a:lnTo>
                  <a:lnTo>
                    <a:pt x="29823" y="13698"/>
                  </a:lnTo>
                  <a:lnTo>
                    <a:pt x="29861" y="14300"/>
                  </a:lnTo>
                  <a:lnTo>
                    <a:pt x="32532" y="14300"/>
                  </a:lnTo>
                  <a:lnTo>
                    <a:pt x="32495" y="13566"/>
                  </a:lnTo>
                  <a:lnTo>
                    <a:pt x="32401" y="12832"/>
                  </a:lnTo>
                  <a:lnTo>
                    <a:pt x="32288" y="12117"/>
                  </a:lnTo>
                  <a:lnTo>
                    <a:pt x="32118" y="11421"/>
                  </a:lnTo>
                  <a:lnTo>
                    <a:pt x="31930" y="10725"/>
                  </a:lnTo>
                  <a:lnTo>
                    <a:pt x="31705" y="10029"/>
                  </a:lnTo>
                  <a:lnTo>
                    <a:pt x="31422" y="9370"/>
                  </a:lnTo>
                  <a:lnTo>
                    <a:pt x="31140" y="8712"/>
                  </a:lnTo>
                  <a:lnTo>
                    <a:pt x="30801" y="8091"/>
                  </a:lnTo>
                  <a:lnTo>
                    <a:pt x="30425" y="7470"/>
                  </a:lnTo>
                  <a:lnTo>
                    <a:pt x="30030" y="6868"/>
                  </a:lnTo>
                  <a:lnTo>
                    <a:pt x="29616" y="6284"/>
                  </a:lnTo>
                  <a:lnTo>
                    <a:pt x="29146" y="5720"/>
                  </a:lnTo>
                  <a:lnTo>
                    <a:pt x="28675" y="5193"/>
                  </a:lnTo>
                  <a:lnTo>
                    <a:pt x="28167" y="4666"/>
                  </a:lnTo>
                  <a:lnTo>
                    <a:pt x="27622" y="4177"/>
                  </a:lnTo>
                  <a:lnTo>
                    <a:pt x="27057" y="3707"/>
                  </a:lnTo>
                  <a:lnTo>
                    <a:pt x="26474" y="3255"/>
                  </a:lnTo>
                  <a:lnTo>
                    <a:pt x="25872" y="2822"/>
                  </a:lnTo>
                  <a:lnTo>
                    <a:pt x="25232" y="2427"/>
                  </a:lnTo>
                  <a:lnTo>
                    <a:pt x="24573" y="2051"/>
                  </a:lnTo>
                  <a:lnTo>
                    <a:pt x="23915" y="1712"/>
                  </a:lnTo>
                  <a:lnTo>
                    <a:pt x="23219" y="1392"/>
                  </a:lnTo>
                  <a:lnTo>
                    <a:pt x="22504" y="1110"/>
                  </a:lnTo>
                  <a:lnTo>
                    <a:pt x="21770" y="866"/>
                  </a:lnTo>
                  <a:lnTo>
                    <a:pt x="21036" y="640"/>
                  </a:lnTo>
                  <a:lnTo>
                    <a:pt x="20265" y="433"/>
                  </a:lnTo>
                  <a:lnTo>
                    <a:pt x="19493" y="282"/>
                  </a:lnTo>
                  <a:lnTo>
                    <a:pt x="18703" y="151"/>
                  </a:lnTo>
                  <a:lnTo>
                    <a:pt x="17894" y="75"/>
                  </a:lnTo>
                  <a:lnTo>
                    <a:pt x="17085" y="19"/>
                  </a:lnTo>
                  <a:lnTo>
                    <a:pt x="162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47" name="Google Shape;6547;p40"/>
            <p:cNvSpPr/>
            <p:nvPr/>
          </p:nvSpPr>
          <p:spPr>
            <a:xfrm>
              <a:off x="2548150" y="3768400"/>
              <a:ext cx="820850" cy="365050"/>
            </a:xfrm>
            <a:custGeom>
              <a:avLst/>
              <a:gdLst/>
              <a:ahLst/>
              <a:cxnLst/>
              <a:rect l="l" t="t" r="r" b="b"/>
              <a:pathLst>
                <a:path w="32834" h="14602" extrusionOk="0">
                  <a:moveTo>
                    <a:pt x="16408" y="283"/>
                  </a:moveTo>
                  <a:lnTo>
                    <a:pt x="17236" y="302"/>
                  </a:lnTo>
                  <a:lnTo>
                    <a:pt x="18026" y="358"/>
                  </a:lnTo>
                  <a:lnTo>
                    <a:pt x="18816" y="452"/>
                  </a:lnTo>
                  <a:lnTo>
                    <a:pt x="19607" y="565"/>
                  </a:lnTo>
                  <a:lnTo>
                    <a:pt x="20378" y="716"/>
                  </a:lnTo>
                  <a:lnTo>
                    <a:pt x="21131" y="904"/>
                  </a:lnTo>
                  <a:lnTo>
                    <a:pt x="21864" y="1129"/>
                  </a:lnTo>
                  <a:lnTo>
                    <a:pt x="22579" y="1374"/>
                  </a:lnTo>
                  <a:lnTo>
                    <a:pt x="23276" y="1656"/>
                  </a:lnTo>
                  <a:lnTo>
                    <a:pt x="23972" y="1957"/>
                  </a:lnTo>
                  <a:lnTo>
                    <a:pt x="24630" y="2296"/>
                  </a:lnTo>
                  <a:lnTo>
                    <a:pt x="25270" y="2654"/>
                  </a:lnTo>
                  <a:lnTo>
                    <a:pt x="25891" y="3030"/>
                  </a:lnTo>
                  <a:lnTo>
                    <a:pt x="26493" y="3444"/>
                  </a:lnTo>
                  <a:lnTo>
                    <a:pt x="27076" y="3895"/>
                  </a:lnTo>
                  <a:lnTo>
                    <a:pt x="27622" y="4347"/>
                  </a:lnTo>
                  <a:lnTo>
                    <a:pt x="28168" y="4836"/>
                  </a:lnTo>
                  <a:lnTo>
                    <a:pt x="28657" y="5344"/>
                  </a:lnTo>
                  <a:lnTo>
                    <a:pt x="29146" y="5871"/>
                  </a:lnTo>
                  <a:lnTo>
                    <a:pt x="29598" y="6417"/>
                  </a:lnTo>
                  <a:lnTo>
                    <a:pt x="30012" y="6981"/>
                  </a:lnTo>
                  <a:lnTo>
                    <a:pt x="30407" y="7564"/>
                  </a:lnTo>
                  <a:lnTo>
                    <a:pt x="30764" y="8185"/>
                  </a:lnTo>
                  <a:lnTo>
                    <a:pt x="31103" y="8806"/>
                  </a:lnTo>
                  <a:lnTo>
                    <a:pt x="31404" y="9446"/>
                  </a:lnTo>
                  <a:lnTo>
                    <a:pt x="31667" y="10086"/>
                  </a:lnTo>
                  <a:lnTo>
                    <a:pt x="31912" y="10763"/>
                  </a:lnTo>
                  <a:lnTo>
                    <a:pt x="32100" y="11440"/>
                  </a:lnTo>
                  <a:lnTo>
                    <a:pt x="32269" y="12137"/>
                  </a:lnTo>
                  <a:lnTo>
                    <a:pt x="32382" y="12852"/>
                  </a:lnTo>
                  <a:lnTo>
                    <a:pt x="32476" y="13585"/>
                  </a:lnTo>
                  <a:lnTo>
                    <a:pt x="32533" y="14319"/>
                  </a:lnTo>
                  <a:lnTo>
                    <a:pt x="30143" y="14319"/>
                  </a:lnTo>
                  <a:lnTo>
                    <a:pt x="30106" y="13717"/>
                  </a:lnTo>
                  <a:lnTo>
                    <a:pt x="30030" y="13134"/>
                  </a:lnTo>
                  <a:lnTo>
                    <a:pt x="29917" y="12551"/>
                  </a:lnTo>
                  <a:lnTo>
                    <a:pt x="29786" y="11967"/>
                  </a:lnTo>
                  <a:lnTo>
                    <a:pt x="29616" y="11403"/>
                  </a:lnTo>
                  <a:lnTo>
                    <a:pt x="29428" y="10857"/>
                  </a:lnTo>
                  <a:lnTo>
                    <a:pt x="29203" y="10312"/>
                  </a:lnTo>
                  <a:lnTo>
                    <a:pt x="28958" y="9766"/>
                  </a:lnTo>
                  <a:lnTo>
                    <a:pt x="28676" y="9239"/>
                  </a:lnTo>
                  <a:lnTo>
                    <a:pt x="28375" y="8731"/>
                  </a:lnTo>
                  <a:lnTo>
                    <a:pt x="28036" y="8223"/>
                  </a:lnTo>
                  <a:lnTo>
                    <a:pt x="27678" y="7734"/>
                  </a:lnTo>
                  <a:lnTo>
                    <a:pt x="27283" y="7263"/>
                  </a:lnTo>
                  <a:lnTo>
                    <a:pt x="26869" y="6812"/>
                  </a:lnTo>
                  <a:lnTo>
                    <a:pt x="26437" y="6360"/>
                  </a:lnTo>
                  <a:lnTo>
                    <a:pt x="25966" y="5946"/>
                  </a:lnTo>
                  <a:lnTo>
                    <a:pt x="25477" y="5532"/>
                  </a:lnTo>
                  <a:lnTo>
                    <a:pt x="24969" y="5137"/>
                  </a:lnTo>
                  <a:lnTo>
                    <a:pt x="24442" y="4780"/>
                  </a:lnTo>
                  <a:lnTo>
                    <a:pt x="23897" y="4441"/>
                  </a:lnTo>
                  <a:lnTo>
                    <a:pt x="23332" y="4121"/>
                  </a:lnTo>
                  <a:lnTo>
                    <a:pt x="22768" y="3839"/>
                  </a:lnTo>
                  <a:lnTo>
                    <a:pt x="22165" y="3576"/>
                  </a:lnTo>
                  <a:lnTo>
                    <a:pt x="21563" y="3350"/>
                  </a:lnTo>
                  <a:lnTo>
                    <a:pt x="20961" y="3143"/>
                  </a:lnTo>
                  <a:lnTo>
                    <a:pt x="20340" y="2955"/>
                  </a:lnTo>
                  <a:lnTo>
                    <a:pt x="19701" y="2804"/>
                  </a:lnTo>
                  <a:lnTo>
                    <a:pt x="19061" y="2672"/>
                  </a:lnTo>
                  <a:lnTo>
                    <a:pt x="18402" y="2578"/>
                  </a:lnTo>
                  <a:lnTo>
                    <a:pt x="17744" y="2503"/>
                  </a:lnTo>
                  <a:lnTo>
                    <a:pt x="17085" y="2447"/>
                  </a:lnTo>
                  <a:lnTo>
                    <a:pt x="15749" y="2447"/>
                  </a:lnTo>
                  <a:lnTo>
                    <a:pt x="15072" y="2503"/>
                  </a:lnTo>
                  <a:lnTo>
                    <a:pt x="14413" y="2578"/>
                  </a:lnTo>
                  <a:lnTo>
                    <a:pt x="13774" y="2672"/>
                  </a:lnTo>
                  <a:lnTo>
                    <a:pt x="13134" y="2804"/>
                  </a:lnTo>
                  <a:lnTo>
                    <a:pt x="12494" y="2955"/>
                  </a:lnTo>
                  <a:lnTo>
                    <a:pt x="11873" y="3143"/>
                  </a:lnTo>
                  <a:lnTo>
                    <a:pt x="11252" y="3350"/>
                  </a:lnTo>
                  <a:lnTo>
                    <a:pt x="10650" y="3576"/>
                  </a:lnTo>
                  <a:lnTo>
                    <a:pt x="10067" y="3839"/>
                  </a:lnTo>
                  <a:lnTo>
                    <a:pt x="9484" y="4121"/>
                  </a:lnTo>
                  <a:lnTo>
                    <a:pt x="8938" y="4441"/>
                  </a:lnTo>
                  <a:lnTo>
                    <a:pt x="8392" y="4780"/>
                  </a:lnTo>
                  <a:lnTo>
                    <a:pt x="7866" y="5137"/>
                  </a:lnTo>
                  <a:lnTo>
                    <a:pt x="7339" y="5532"/>
                  </a:lnTo>
                  <a:lnTo>
                    <a:pt x="6850" y="5946"/>
                  </a:lnTo>
                  <a:lnTo>
                    <a:pt x="6398" y="6360"/>
                  </a:lnTo>
                  <a:lnTo>
                    <a:pt x="5946" y="6812"/>
                  </a:lnTo>
                  <a:lnTo>
                    <a:pt x="5533" y="7263"/>
                  </a:lnTo>
                  <a:lnTo>
                    <a:pt x="5156" y="7734"/>
                  </a:lnTo>
                  <a:lnTo>
                    <a:pt x="4799" y="8223"/>
                  </a:lnTo>
                  <a:lnTo>
                    <a:pt x="4460" y="8731"/>
                  </a:lnTo>
                  <a:lnTo>
                    <a:pt x="4159" y="9239"/>
                  </a:lnTo>
                  <a:lnTo>
                    <a:pt x="3877" y="9766"/>
                  </a:lnTo>
                  <a:lnTo>
                    <a:pt x="3632" y="10312"/>
                  </a:lnTo>
                  <a:lnTo>
                    <a:pt x="3406" y="10857"/>
                  </a:lnTo>
                  <a:lnTo>
                    <a:pt x="3199" y="11403"/>
                  </a:lnTo>
                  <a:lnTo>
                    <a:pt x="3049" y="11967"/>
                  </a:lnTo>
                  <a:lnTo>
                    <a:pt x="2898" y="12551"/>
                  </a:lnTo>
                  <a:lnTo>
                    <a:pt x="2804" y="13134"/>
                  </a:lnTo>
                  <a:lnTo>
                    <a:pt x="2729" y="13717"/>
                  </a:lnTo>
                  <a:lnTo>
                    <a:pt x="2673" y="14319"/>
                  </a:lnTo>
                  <a:lnTo>
                    <a:pt x="302" y="14319"/>
                  </a:lnTo>
                  <a:lnTo>
                    <a:pt x="358" y="13585"/>
                  </a:lnTo>
                  <a:lnTo>
                    <a:pt x="433" y="12852"/>
                  </a:lnTo>
                  <a:lnTo>
                    <a:pt x="565" y="12137"/>
                  </a:lnTo>
                  <a:lnTo>
                    <a:pt x="735" y="11440"/>
                  </a:lnTo>
                  <a:lnTo>
                    <a:pt x="923" y="10763"/>
                  </a:lnTo>
                  <a:lnTo>
                    <a:pt x="1148" y="10086"/>
                  </a:lnTo>
                  <a:lnTo>
                    <a:pt x="1431" y="9446"/>
                  </a:lnTo>
                  <a:lnTo>
                    <a:pt x="1732" y="8806"/>
                  </a:lnTo>
                  <a:lnTo>
                    <a:pt x="2052" y="8185"/>
                  </a:lnTo>
                  <a:lnTo>
                    <a:pt x="2409" y="7564"/>
                  </a:lnTo>
                  <a:lnTo>
                    <a:pt x="2804" y="6981"/>
                  </a:lnTo>
                  <a:lnTo>
                    <a:pt x="3237" y="6417"/>
                  </a:lnTo>
                  <a:lnTo>
                    <a:pt x="3689" y="5871"/>
                  </a:lnTo>
                  <a:lnTo>
                    <a:pt x="4159" y="5344"/>
                  </a:lnTo>
                  <a:lnTo>
                    <a:pt x="4667" y="4836"/>
                  </a:lnTo>
                  <a:lnTo>
                    <a:pt x="5194" y="4347"/>
                  </a:lnTo>
                  <a:lnTo>
                    <a:pt x="5758" y="3895"/>
                  </a:lnTo>
                  <a:lnTo>
                    <a:pt x="6323" y="3444"/>
                  </a:lnTo>
                  <a:lnTo>
                    <a:pt x="6925" y="3030"/>
                  </a:lnTo>
                  <a:lnTo>
                    <a:pt x="7546" y="2654"/>
                  </a:lnTo>
                  <a:lnTo>
                    <a:pt x="8204" y="2296"/>
                  </a:lnTo>
                  <a:lnTo>
                    <a:pt x="8863" y="1957"/>
                  </a:lnTo>
                  <a:lnTo>
                    <a:pt x="9540" y="1656"/>
                  </a:lnTo>
                  <a:lnTo>
                    <a:pt x="10255" y="1374"/>
                  </a:lnTo>
                  <a:lnTo>
                    <a:pt x="10970" y="1129"/>
                  </a:lnTo>
                  <a:lnTo>
                    <a:pt x="11704" y="904"/>
                  </a:lnTo>
                  <a:lnTo>
                    <a:pt x="12457" y="716"/>
                  </a:lnTo>
                  <a:lnTo>
                    <a:pt x="13228" y="565"/>
                  </a:lnTo>
                  <a:lnTo>
                    <a:pt x="14000" y="452"/>
                  </a:lnTo>
                  <a:lnTo>
                    <a:pt x="14790" y="358"/>
                  </a:lnTo>
                  <a:lnTo>
                    <a:pt x="15599" y="302"/>
                  </a:lnTo>
                  <a:lnTo>
                    <a:pt x="16408" y="283"/>
                  </a:lnTo>
                  <a:close/>
                  <a:moveTo>
                    <a:pt x="16408" y="1"/>
                  </a:moveTo>
                  <a:lnTo>
                    <a:pt x="15618" y="19"/>
                  </a:lnTo>
                  <a:lnTo>
                    <a:pt x="14809" y="57"/>
                  </a:lnTo>
                  <a:lnTo>
                    <a:pt x="14018" y="151"/>
                  </a:lnTo>
                  <a:lnTo>
                    <a:pt x="13247" y="264"/>
                  </a:lnTo>
                  <a:lnTo>
                    <a:pt x="12475" y="433"/>
                  </a:lnTo>
                  <a:lnTo>
                    <a:pt x="11704" y="621"/>
                  </a:lnTo>
                  <a:lnTo>
                    <a:pt x="10951" y="828"/>
                  </a:lnTo>
                  <a:lnTo>
                    <a:pt x="10218" y="1092"/>
                  </a:lnTo>
                  <a:lnTo>
                    <a:pt x="9503" y="1374"/>
                  </a:lnTo>
                  <a:lnTo>
                    <a:pt x="8806" y="1675"/>
                  </a:lnTo>
                  <a:lnTo>
                    <a:pt x="8110" y="2033"/>
                  </a:lnTo>
                  <a:lnTo>
                    <a:pt x="7433" y="2409"/>
                  </a:lnTo>
                  <a:lnTo>
                    <a:pt x="6793" y="2823"/>
                  </a:lnTo>
                  <a:lnTo>
                    <a:pt x="6153" y="3256"/>
                  </a:lnTo>
                  <a:lnTo>
                    <a:pt x="5551" y="3726"/>
                  </a:lnTo>
                  <a:lnTo>
                    <a:pt x="4949" y="4215"/>
                  </a:lnTo>
                  <a:lnTo>
                    <a:pt x="4385" y="4742"/>
                  </a:lnTo>
                  <a:lnTo>
                    <a:pt x="3858" y="5269"/>
                  </a:lnTo>
                  <a:lnTo>
                    <a:pt x="3369" y="5833"/>
                  </a:lnTo>
                  <a:lnTo>
                    <a:pt x="2898" y="6417"/>
                  </a:lnTo>
                  <a:lnTo>
                    <a:pt x="2466" y="7000"/>
                  </a:lnTo>
                  <a:lnTo>
                    <a:pt x="2070" y="7621"/>
                  </a:lnTo>
                  <a:lnTo>
                    <a:pt x="1694" y="8261"/>
                  </a:lnTo>
                  <a:lnTo>
                    <a:pt x="1374" y="8900"/>
                  </a:lnTo>
                  <a:lnTo>
                    <a:pt x="1073" y="9559"/>
                  </a:lnTo>
                  <a:lnTo>
                    <a:pt x="810" y="10217"/>
                  </a:lnTo>
                  <a:lnTo>
                    <a:pt x="584" y="10895"/>
                  </a:lnTo>
                  <a:lnTo>
                    <a:pt x="396" y="11591"/>
                  </a:lnTo>
                  <a:lnTo>
                    <a:pt x="245" y="12306"/>
                  </a:lnTo>
                  <a:lnTo>
                    <a:pt x="114" y="13002"/>
                  </a:lnTo>
                  <a:lnTo>
                    <a:pt x="38" y="13736"/>
                  </a:lnTo>
                  <a:lnTo>
                    <a:pt x="1" y="14451"/>
                  </a:lnTo>
                  <a:lnTo>
                    <a:pt x="1" y="14601"/>
                  </a:lnTo>
                  <a:lnTo>
                    <a:pt x="2955" y="14601"/>
                  </a:lnTo>
                  <a:lnTo>
                    <a:pt x="2974" y="14470"/>
                  </a:lnTo>
                  <a:lnTo>
                    <a:pt x="3011" y="13849"/>
                  </a:lnTo>
                  <a:lnTo>
                    <a:pt x="3086" y="13247"/>
                  </a:lnTo>
                  <a:lnTo>
                    <a:pt x="3181" y="12663"/>
                  </a:lnTo>
                  <a:lnTo>
                    <a:pt x="3312" y="12080"/>
                  </a:lnTo>
                  <a:lnTo>
                    <a:pt x="3482" y="11497"/>
                  </a:lnTo>
                  <a:lnTo>
                    <a:pt x="3670" y="10932"/>
                  </a:lnTo>
                  <a:lnTo>
                    <a:pt x="3896" y="10387"/>
                  </a:lnTo>
                  <a:lnTo>
                    <a:pt x="4140" y="9860"/>
                  </a:lnTo>
                  <a:lnTo>
                    <a:pt x="4422" y="9333"/>
                  </a:lnTo>
                  <a:lnTo>
                    <a:pt x="4723" y="8825"/>
                  </a:lnTo>
                  <a:lnTo>
                    <a:pt x="5062" y="8336"/>
                  </a:lnTo>
                  <a:lnTo>
                    <a:pt x="5401" y="7865"/>
                  </a:lnTo>
                  <a:lnTo>
                    <a:pt x="5777" y="7414"/>
                  </a:lnTo>
                  <a:lnTo>
                    <a:pt x="6191" y="6962"/>
                  </a:lnTo>
                  <a:lnTo>
                    <a:pt x="6605" y="6548"/>
                  </a:lnTo>
                  <a:lnTo>
                    <a:pt x="7057" y="6134"/>
                  </a:lnTo>
                  <a:lnTo>
                    <a:pt x="7508" y="5739"/>
                  </a:lnTo>
                  <a:lnTo>
                    <a:pt x="7997" y="5382"/>
                  </a:lnTo>
                  <a:lnTo>
                    <a:pt x="8505" y="5043"/>
                  </a:lnTo>
                  <a:lnTo>
                    <a:pt x="9013" y="4704"/>
                  </a:lnTo>
                  <a:lnTo>
                    <a:pt x="9559" y="4403"/>
                  </a:lnTo>
                  <a:lnTo>
                    <a:pt x="10105" y="4140"/>
                  </a:lnTo>
                  <a:lnTo>
                    <a:pt x="10688" y="3877"/>
                  </a:lnTo>
                  <a:lnTo>
                    <a:pt x="11271" y="3651"/>
                  </a:lnTo>
                  <a:lnTo>
                    <a:pt x="11873" y="3444"/>
                  </a:lnTo>
                  <a:lnTo>
                    <a:pt x="12494" y="3256"/>
                  </a:lnTo>
                  <a:lnTo>
                    <a:pt x="13115" y="3105"/>
                  </a:lnTo>
                  <a:lnTo>
                    <a:pt x="13755" y="2973"/>
                  </a:lnTo>
                  <a:lnTo>
                    <a:pt x="14395" y="2861"/>
                  </a:lnTo>
                  <a:lnTo>
                    <a:pt x="15072" y="2804"/>
                  </a:lnTo>
                  <a:lnTo>
                    <a:pt x="15731" y="2748"/>
                  </a:lnTo>
                  <a:lnTo>
                    <a:pt x="16408" y="2729"/>
                  </a:lnTo>
                  <a:lnTo>
                    <a:pt x="17085" y="2748"/>
                  </a:lnTo>
                  <a:lnTo>
                    <a:pt x="17763" y="2804"/>
                  </a:lnTo>
                  <a:lnTo>
                    <a:pt x="18421" y="2861"/>
                  </a:lnTo>
                  <a:lnTo>
                    <a:pt x="19080" y="2973"/>
                  </a:lnTo>
                  <a:lnTo>
                    <a:pt x="19719" y="3105"/>
                  </a:lnTo>
                  <a:lnTo>
                    <a:pt x="20340" y="3256"/>
                  </a:lnTo>
                  <a:lnTo>
                    <a:pt x="20961" y="3444"/>
                  </a:lnTo>
                  <a:lnTo>
                    <a:pt x="21563" y="3651"/>
                  </a:lnTo>
                  <a:lnTo>
                    <a:pt x="22147" y="3877"/>
                  </a:lnTo>
                  <a:lnTo>
                    <a:pt x="22711" y="4140"/>
                  </a:lnTo>
                  <a:lnTo>
                    <a:pt x="23276" y="4403"/>
                  </a:lnTo>
                  <a:lnTo>
                    <a:pt x="23802" y="4704"/>
                  </a:lnTo>
                  <a:lnTo>
                    <a:pt x="24329" y="5043"/>
                  </a:lnTo>
                  <a:lnTo>
                    <a:pt x="24837" y="5382"/>
                  </a:lnTo>
                  <a:lnTo>
                    <a:pt x="25308" y="5739"/>
                  </a:lnTo>
                  <a:lnTo>
                    <a:pt x="25778" y="6134"/>
                  </a:lnTo>
                  <a:lnTo>
                    <a:pt x="26230" y="6548"/>
                  </a:lnTo>
                  <a:lnTo>
                    <a:pt x="26644" y="6962"/>
                  </a:lnTo>
                  <a:lnTo>
                    <a:pt x="27039" y="7414"/>
                  </a:lnTo>
                  <a:lnTo>
                    <a:pt x="27415" y="7865"/>
                  </a:lnTo>
                  <a:lnTo>
                    <a:pt x="27773" y="8336"/>
                  </a:lnTo>
                  <a:lnTo>
                    <a:pt x="28092" y="8825"/>
                  </a:lnTo>
                  <a:lnTo>
                    <a:pt x="28393" y="9333"/>
                  </a:lnTo>
                  <a:lnTo>
                    <a:pt x="28676" y="9860"/>
                  </a:lnTo>
                  <a:lnTo>
                    <a:pt x="28920" y="10387"/>
                  </a:lnTo>
                  <a:lnTo>
                    <a:pt x="29146" y="10932"/>
                  </a:lnTo>
                  <a:lnTo>
                    <a:pt x="29353" y="11497"/>
                  </a:lnTo>
                  <a:lnTo>
                    <a:pt x="29504" y="12080"/>
                  </a:lnTo>
                  <a:lnTo>
                    <a:pt x="29635" y="12663"/>
                  </a:lnTo>
                  <a:lnTo>
                    <a:pt x="29748" y="13247"/>
                  </a:lnTo>
                  <a:lnTo>
                    <a:pt x="29823" y="13849"/>
                  </a:lnTo>
                  <a:lnTo>
                    <a:pt x="29861" y="14470"/>
                  </a:lnTo>
                  <a:lnTo>
                    <a:pt x="29861" y="14601"/>
                  </a:lnTo>
                  <a:lnTo>
                    <a:pt x="32834" y="14601"/>
                  </a:lnTo>
                  <a:lnTo>
                    <a:pt x="32834" y="14451"/>
                  </a:lnTo>
                  <a:lnTo>
                    <a:pt x="32777" y="13736"/>
                  </a:lnTo>
                  <a:lnTo>
                    <a:pt x="32702" y="13002"/>
                  </a:lnTo>
                  <a:lnTo>
                    <a:pt x="32589" y="12306"/>
                  </a:lnTo>
                  <a:lnTo>
                    <a:pt x="32439" y="11591"/>
                  </a:lnTo>
                  <a:lnTo>
                    <a:pt x="32251" y="10895"/>
                  </a:lnTo>
                  <a:lnTo>
                    <a:pt x="32025" y="10217"/>
                  </a:lnTo>
                  <a:lnTo>
                    <a:pt x="31761" y="9559"/>
                  </a:lnTo>
                  <a:lnTo>
                    <a:pt x="31460" y="8900"/>
                  </a:lnTo>
                  <a:lnTo>
                    <a:pt x="31122" y="8261"/>
                  </a:lnTo>
                  <a:lnTo>
                    <a:pt x="30764" y="7621"/>
                  </a:lnTo>
                  <a:lnTo>
                    <a:pt x="30369" y="7000"/>
                  </a:lnTo>
                  <a:lnTo>
                    <a:pt x="29936" y="6417"/>
                  </a:lnTo>
                  <a:lnTo>
                    <a:pt x="29466" y="5833"/>
                  </a:lnTo>
                  <a:lnTo>
                    <a:pt x="28958" y="5269"/>
                  </a:lnTo>
                  <a:lnTo>
                    <a:pt x="28431" y="4742"/>
                  </a:lnTo>
                  <a:lnTo>
                    <a:pt x="27867" y="4215"/>
                  </a:lnTo>
                  <a:lnTo>
                    <a:pt x="27283" y="3726"/>
                  </a:lnTo>
                  <a:lnTo>
                    <a:pt x="26662" y="3256"/>
                  </a:lnTo>
                  <a:lnTo>
                    <a:pt x="26041" y="2823"/>
                  </a:lnTo>
                  <a:lnTo>
                    <a:pt x="25383" y="2409"/>
                  </a:lnTo>
                  <a:lnTo>
                    <a:pt x="24724" y="2033"/>
                  </a:lnTo>
                  <a:lnTo>
                    <a:pt x="24028" y="1675"/>
                  </a:lnTo>
                  <a:lnTo>
                    <a:pt x="23313" y="1374"/>
                  </a:lnTo>
                  <a:lnTo>
                    <a:pt x="22598" y="1092"/>
                  </a:lnTo>
                  <a:lnTo>
                    <a:pt x="21864" y="828"/>
                  </a:lnTo>
                  <a:lnTo>
                    <a:pt x="21112" y="621"/>
                  </a:lnTo>
                  <a:lnTo>
                    <a:pt x="20359" y="433"/>
                  </a:lnTo>
                  <a:lnTo>
                    <a:pt x="19588" y="264"/>
                  </a:lnTo>
                  <a:lnTo>
                    <a:pt x="18797" y="151"/>
                  </a:lnTo>
                  <a:lnTo>
                    <a:pt x="18007" y="57"/>
                  </a:lnTo>
                  <a:lnTo>
                    <a:pt x="17217" y="19"/>
                  </a:lnTo>
                  <a:lnTo>
                    <a:pt x="164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48" name="Google Shape;6548;p40"/>
            <p:cNvSpPr/>
            <p:nvPr/>
          </p:nvSpPr>
          <p:spPr>
            <a:xfrm>
              <a:off x="2618725" y="3833325"/>
              <a:ext cx="679725" cy="296350"/>
            </a:xfrm>
            <a:custGeom>
              <a:avLst/>
              <a:gdLst/>
              <a:ahLst/>
              <a:cxnLst/>
              <a:rect l="l" t="t" r="r" b="b"/>
              <a:pathLst>
                <a:path w="27189" h="11854" extrusionOk="0">
                  <a:moveTo>
                    <a:pt x="12908" y="0"/>
                  </a:moveTo>
                  <a:lnTo>
                    <a:pt x="12230" y="57"/>
                  </a:lnTo>
                  <a:lnTo>
                    <a:pt x="11553" y="132"/>
                  </a:lnTo>
                  <a:lnTo>
                    <a:pt x="10913" y="226"/>
                  </a:lnTo>
                  <a:lnTo>
                    <a:pt x="10255" y="358"/>
                  </a:lnTo>
                  <a:lnTo>
                    <a:pt x="9634" y="527"/>
                  </a:lnTo>
                  <a:lnTo>
                    <a:pt x="9013" y="715"/>
                  </a:lnTo>
                  <a:lnTo>
                    <a:pt x="8392" y="922"/>
                  </a:lnTo>
                  <a:lnTo>
                    <a:pt x="7809" y="1148"/>
                  </a:lnTo>
                  <a:lnTo>
                    <a:pt x="7225" y="1411"/>
                  </a:lnTo>
                  <a:lnTo>
                    <a:pt x="6661" y="1694"/>
                  </a:lnTo>
                  <a:lnTo>
                    <a:pt x="6115" y="2013"/>
                  </a:lnTo>
                  <a:lnTo>
                    <a:pt x="5588" y="2333"/>
                  </a:lnTo>
                  <a:lnTo>
                    <a:pt x="5080" y="2691"/>
                  </a:lnTo>
                  <a:lnTo>
                    <a:pt x="4591" y="3067"/>
                  </a:lnTo>
                  <a:lnTo>
                    <a:pt x="4121" y="3462"/>
                  </a:lnTo>
                  <a:lnTo>
                    <a:pt x="3688" y="3857"/>
                  </a:lnTo>
                  <a:lnTo>
                    <a:pt x="3255" y="4290"/>
                  </a:lnTo>
                  <a:lnTo>
                    <a:pt x="2841" y="4742"/>
                  </a:lnTo>
                  <a:lnTo>
                    <a:pt x="2465" y="5212"/>
                  </a:lnTo>
                  <a:lnTo>
                    <a:pt x="2107" y="5682"/>
                  </a:lnTo>
                  <a:lnTo>
                    <a:pt x="1788" y="6190"/>
                  </a:lnTo>
                  <a:lnTo>
                    <a:pt x="1468" y="6698"/>
                  </a:lnTo>
                  <a:lnTo>
                    <a:pt x="1185" y="7225"/>
                  </a:lnTo>
                  <a:lnTo>
                    <a:pt x="941" y="7771"/>
                  </a:lnTo>
                  <a:lnTo>
                    <a:pt x="715" y="8317"/>
                  </a:lnTo>
                  <a:lnTo>
                    <a:pt x="508" y="8881"/>
                  </a:lnTo>
                  <a:lnTo>
                    <a:pt x="358" y="9464"/>
                  </a:lnTo>
                  <a:lnTo>
                    <a:pt x="207" y="10048"/>
                  </a:lnTo>
                  <a:lnTo>
                    <a:pt x="113" y="10650"/>
                  </a:lnTo>
                  <a:lnTo>
                    <a:pt x="38" y="11252"/>
                  </a:lnTo>
                  <a:lnTo>
                    <a:pt x="0" y="11854"/>
                  </a:lnTo>
                  <a:lnTo>
                    <a:pt x="2860" y="11854"/>
                  </a:lnTo>
                  <a:lnTo>
                    <a:pt x="2898" y="11384"/>
                  </a:lnTo>
                  <a:lnTo>
                    <a:pt x="2954" y="10913"/>
                  </a:lnTo>
                  <a:lnTo>
                    <a:pt x="3048" y="10443"/>
                  </a:lnTo>
                  <a:lnTo>
                    <a:pt x="3161" y="9991"/>
                  </a:lnTo>
                  <a:lnTo>
                    <a:pt x="3293" y="9540"/>
                  </a:lnTo>
                  <a:lnTo>
                    <a:pt x="3462" y="9088"/>
                  </a:lnTo>
                  <a:lnTo>
                    <a:pt x="3631" y="8674"/>
                  </a:lnTo>
                  <a:lnTo>
                    <a:pt x="3838" y="8241"/>
                  </a:lnTo>
                  <a:lnTo>
                    <a:pt x="4064" y="7827"/>
                  </a:lnTo>
                  <a:lnTo>
                    <a:pt x="4309" y="7432"/>
                  </a:lnTo>
                  <a:lnTo>
                    <a:pt x="4572" y="7056"/>
                  </a:lnTo>
                  <a:lnTo>
                    <a:pt x="4854" y="6680"/>
                  </a:lnTo>
                  <a:lnTo>
                    <a:pt x="5156" y="6303"/>
                  </a:lnTo>
                  <a:lnTo>
                    <a:pt x="5475" y="5965"/>
                  </a:lnTo>
                  <a:lnTo>
                    <a:pt x="5814" y="5626"/>
                  </a:lnTo>
                  <a:lnTo>
                    <a:pt x="6172" y="5306"/>
                  </a:lnTo>
                  <a:lnTo>
                    <a:pt x="6529" y="5005"/>
                  </a:lnTo>
                  <a:lnTo>
                    <a:pt x="6924" y="4704"/>
                  </a:lnTo>
                  <a:lnTo>
                    <a:pt x="7319" y="4441"/>
                  </a:lnTo>
                  <a:lnTo>
                    <a:pt x="7733" y="4177"/>
                  </a:lnTo>
                  <a:lnTo>
                    <a:pt x="8166" y="3933"/>
                  </a:lnTo>
                  <a:lnTo>
                    <a:pt x="8599" y="3726"/>
                  </a:lnTo>
                  <a:lnTo>
                    <a:pt x="9050" y="3519"/>
                  </a:lnTo>
                  <a:lnTo>
                    <a:pt x="9521" y="3330"/>
                  </a:lnTo>
                  <a:lnTo>
                    <a:pt x="9991" y="3161"/>
                  </a:lnTo>
                  <a:lnTo>
                    <a:pt x="10480" y="3029"/>
                  </a:lnTo>
                  <a:lnTo>
                    <a:pt x="10988" y="2898"/>
                  </a:lnTo>
                  <a:lnTo>
                    <a:pt x="11478" y="2804"/>
                  </a:lnTo>
                  <a:lnTo>
                    <a:pt x="12004" y="2710"/>
                  </a:lnTo>
                  <a:lnTo>
                    <a:pt x="12531" y="2653"/>
                  </a:lnTo>
                  <a:lnTo>
                    <a:pt x="13058" y="2615"/>
                  </a:lnTo>
                  <a:lnTo>
                    <a:pt x="14131" y="2615"/>
                  </a:lnTo>
                  <a:lnTo>
                    <a:pt x="14657" y="2653"/>
                  </a:lnTo>
                  <a:lnTo>
                    <a:pt x="15184" y="2710"/>
                  </a:lnTo>
                  <a:lnTo>
                    <a:pt x="15692" y="2804"/>
                  </a:lnTo>
                  <a:lnTo>
                    <a:pt x="16200" y="2898"/>
                  </a:lnTo>
                  <a:lnTo>
                    <a:pt x="16689" y="3029"/>
                  </a:lnTo>
                  <a:lnTo>
                    <a:pt x="17179" y="3161"/>
                  </a:lnTo>
                  <a:lnTo>
                    <a:pt x="17668" y="3330"/>
                  </a:lnTo>
                  <a:lnTo>
                    <a:pt x="18119" y="3519"/>
                  </a:lnTo>
                  <a:lnTo>
                    <a:pt x="18571" y="3726"/>
                  </a:lnTo>
                  <a:lnTo>
                    <a:pt x="19023" y="3933"/>
                  </a:lnTo>
                  <a:lnTo>
                    <a:pt x="19455" y="4177"/>
                  </a:lnTo>
                  <a:lnTo>
                    <a:pt x="19869" y="4441"/>
                  </a:lnTo>
                  <a:lnTo>
                    <a:pt x="20264" y="4704"/>
                  </a:lnTo>
                  <a:lnTo>
                    <a:pt x="20641" y="5005"/>
                  </a:lnTo>
                  <a:lnTo>
                    <a:pt x="21017" y="5306"/>
                  </a:lnTo>
                  <a:lnTo>
                    <a:pt x="21375" y="5626"/>
                  </a:lnTo>
                  <a:lnTo>
                    <a:pt x="21713" y="5965"/>
                  </a:lnTo>
                  <a:lnTo>
                    <a:pt x="22033" y="6303"/>
                  </a:lnTo>
                  <a:lnTo>
                    <a:pt x="22334" y="6680"/>
                  </a:lnTo>
                  <a:lnTo>
                    <a:pt x="22616" y="7056"/>
                  </a:lnTo>
                  <a:lnTo>
                    <a:pt x="22880" y="7432"/>
                  </a:lnTo>
                  <a:lnTo>
                    <a:pt x="23124" y="7827"/>
                  </a:lnTo>
                  <a:lnTo>
                    <a:pt x="23350" y="8241"/>
                  </a:lnTo>
                  <a:lnTo>
                    <a:pt x="23538" y="8674"/>
                  </a:lnTo>
                  <a:lnTo>
                    <a:pt x="23727" y="9088"/>
                  </a:lnTo>
                  <a:lnTo>
                    <a:pt x="23877" y="9540"/>
                  </a:lnTo>
                  <a:lnTo>
                    <a:pt x="24028" y="9991"/>
                  </a:lnTo>
                  <a:lnTo>
                    <a:pt x="24140" y="10443"/>
                  </a:lnTo>
                  <a:lnTo>
                    <a:pt x="24216" y="10913"/>
                  </a:lnTo>
                  <a:lnTo>
                    <a:pt x="24291" y="11384"/>
                  </a:lnTo>
                  <a:lnTo>
                    <a:pt x="24329" y="11854"/>
                  </a:lnTo>
                  <a:lnTo>
                    <a:pt x="27189" y="11854"/>
                  </a:lnTo>
                  <a:lnTo>
                    <a:pt x="27151" y="11252"/>
                  </a:lnTo>
                  <a:lnTo>
                    <a:pt x="27076" y="10650"/>
                  </a:lnTo>
                  <a:lnTo>
                    <a:pt x="26963" y="10048"/>
                  </a:lnTo>
                  <a:lnTo>
                    <a:pt x="26831" y="9464"/>
                  </a:lnTo>
                  <a:lnTo>
                    <a:pt x="26662" y="8881"/>
                  </a:lnTo>
                  <a:lnTo>
                    <a:pt x="26474" y="8317"/>
                  </a:lnTo>
                  <a:lnTo>
                    <a:pt x="26248" y="7771"/>
                  </a:lnTo>
                  <a:lnTo>
                    <a:pt x="25984" y="7225"/>
                  </a:lnTo>
                  <a:lnTo>
                    <a:pt x="25702" y="6698"/>
                  </a:lnTo>
                  <a:lnTo>
                    <a:pt x="25401" y="6190"/>
                  </a:lnTo>
                  <a:lnTo>
                    <a:pt x="25062" y="5682"/>
                  </a:lnTo>
                  <a:lnTo>
                    <a:pt x="24705" y="5212"/>
                  </a:lnTo>
                  <a:lnTo>
                    <a:pt x="24329" y="4742"/>
                  </a:lnTo>
                  <a:lnTo>
                    <a:pt x="23933" y="4290"/>
                  </a:lnTo>
                  <a:lnTo>
                    <a:pt x="23501" y="3857"/>
                  </a:lnTo>
                  <a:lnTo>
                    <a:pt x="23049" y="3462"/>
                  </a:lnTo>
                  <a:lnTo>
                    <a:pt x="22579" y="3067"/>
                  </a:lnTo>
                  <a:lnTo>
                    <a:pt x="22090" y="2691"/>
                  </a:lnTo>
                  <a:lnTo>
                    <a:pt x="21582" y="2333"/>
                  </a:lnTo>
                  <a:lnTo>
                    <a:pt x="21055" y="2013"/>
                  </a:lnTo>
                  <a:lnTo>
                    <a:pt x="20509" y="1694"/>
                  </a:lnTo>
                  <a:lnTo>
                    <a:pt x="19945" y="1411"/>
                  </a:lnTo>
                  <a:lnTo>
                    <a:pt x="19380" y="1148"/>
                  </a:lnTo>
                  <a:lnTo>
                    <a:pt x="18778" y="922"/>
                  </a:lnTo>
                  <a:lnTo>
                    <a:pt x="18176" y="715"/>
                  </a:lnTo>
                  <a:lnTo>
                    <a:pt x="17555" y="527"/>
                  </a:lnTo>
                  <a:lnTo>
                    <a:pt x="16915" y="358"/>
                  </a:lnTo>
                  <a:lnTo>
                    <a:pt x="16276" y="226"/>
                  </a:lnTo>
                  <a:lnTo>
                    <a:pt x="15617" y="132"/>
                  </a:lnTo>
                  <a:lnTo>
                    <a:pt x="14958" y="57"/>
                  </a:lnTo>
                  <a:lnTo>
                    <a:pt x="142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49" name="Google Shape;6549;p40"/>
            <p:cNvSpPr/>
            <p:nvPr/>
          </p:nvSpPr>
          <p:spPr>
            <a:xfrm>
              <a:off x="2614950" y="3829550"/>
              <a:ext cx="687275" cy="303900"/>
            </a:xfrm>
            <a:custGeom>
              <a:avLst/>
              <a:gdLst/>
              <a:ahLst/>
              <a:cxnLst/>
              <a:rect l="l" t="t" r="r" b="b"/>
              <a:pathLst>
                <a:path w="27491" h="12156" extrusionOk="0">
                  <a:moveTo>
                    <a:pt x="13736" y="283"/>
                  </a:moveTo>
                  <a:lnTo>
                    <a:pt x="14413" y="302"/>
                  </a:lnTo>
                  <a:lnTo>
                    <a:pt x="15072" y="358"/>
                  </a:lnTo>
                  <a:lnTo>
                    <a:pt x="15730" y="415"/>
                  </a:lnTo>
                  <a:lnTo>
                    <a:pt x="16389" y="527"/>
                  </a:lnTo>
                  <a:lnTo>
                    <a:pt x="17010" y="640"/>
                  </a:lnTo>
                  <a:lnTo>
                    <a:pt x="17631" y="810"/>
                  </a:lnTo>
                  <a:lnTo>
                    <a:pt x="18252" y="979"/>
                  </a:lnTo>
                  <a:lnTo>
                    <a:pt x="18854" y="1186"/>
                  </a:lnTo>
                  <a:lnTo>
                    <a:pt x="19437" y="1412"/>
                  </a:lnTo>
                  <a:lnTo>
                    <a:pt x="20002" y="1656"/>
                  </a:lnTo>
                  <a:lnTo>
                    <a:pt x="20547" y="1939"/>
                  </a:lnTo>
                  <a:lnTo>
                    <a:pt x="21093" y="2240"/>
                  </a:lnTo>
                  <a:lnTo>
                    <a:pt x="21601" y="2559"/>
                  </a:lnTo>
                  <a:lnTo>
                    <a:pt x="22109" y="2898"/>
                  </a:lnTo>
                  <a:lnTo>
                    <a:pt x="22579" y="3256"/>
                  </a:lnTo>
                  <a:lnTo>
                    <a:pt x="23050" y="3632"/>
                  </a:lnTo>
                  <a:lnTo>
                    <a:pt x="23482" y="4046"/>
                  </a:lnTo>
                  <a:lnTo>
                    <a:pt x="23915" y="4460"/>
                  </a:lnTo>
                  <a:lnTo>
                    <a:pt x="24310" y="4893"/>
                  </a:lnTo>
                  <a:lnTo>
                    <a:pt x="24687" y="5344"/>
                  </a:lnTo>
                  <a:lnTo>
                    <a:pt x="25044" y="5815"/>
                  </a:lnTo>
                  <a:lnTo>
                    <a:pt x="25364" y="6304"/>
                  </a:lnTo>
                  <a:lnTo>
                    <a:pt x="25684" y="6793"/>
                  </a:lnTo>
                  <a:lnTo>
                    <a:pt x="25966" y="7320"/>
                  </a:lnTo>
                  <a:lnTo>
                    <a:pt x="26211" y="7847"/>
                  </a:lnTo>
                  <a:lnTo>
                    <a:pt x="26436" y="8374"/>
                  </a:lnTo>
                  <a:lnTo>
                    <a:pt x="26643" y="8938"/>
                  </a:lnTo>
                  <a:lnTo>
                    <a:pt x="26813" y="9502"/>
                  </a:lnTo>
                  <a:lnTo>
                    <a:pt x="26944" y="10086"/>
                  </a:lnTo>
                  <a:lnTo>
                    <a:pt x="27057" y="10669"/>
                  </a:lnTo>
                  <a:lnTo>
                    <a:pt x="27133" y="11252"/>
                  </a:lnTo>
                  <a:lnTo>
                    <a:pt x="27189" y="11873"/>
                  </a:lnTo>
                  <a:lnTo>
                    <a:pt x="24611" y="11873"/>
                  </a:lnTo>
                  <a:lnTo>
                    <a:pt x="24574" y="11384"/>
                  </a:lnTo>
                  <a:lnTo>
                    <a:pt x="24498" y="10914"/>
                  </a:lnTo>
                  <a:lnTo>
                    <a:pt x="24404" y="10443"/>
                  </a:lnTo>
                  <a:lnTo>
                    <a:pt x="24291" y="9973"/>
                  </a:lnTo>
                  <a:lnTo>
                    <a:pt x="24141" y="9521"/>
                  </a:lnTo>
                  <a:lnTo>
                    <a:pt x="23972" y="9089"/>
                  </a:lnTo>
                  <a:lnTo>
                    <a:pt x="23783" y="8656"/>
                  </a:lnTo>
                  <a:lnTo>
                    <a:pt x="23576" y="8223"/>
                  </a:lnTo>
                  <a:lnTo>
                    <a:pt x="23351" y="7809"/>
                  </a:lnTo>
                  <a:lnTo>
                    <a:pt x="23106" y="7414"/>
                  </a:lnTo>
                  <a:lnTo>
                    <a:pt x="22824" y="7038"/>
                  </a:lnTo>
                  <a:lnTo>
                    <a:pt x="22542" y="6661"/>
                  </a:lnTo>
                  <a:lnTo>
                    <a:pt x="22241" y="6285"/>
                  </a:lnTo>
                  <a:lnTo>
                    <a:pt x="21921" y="5946"/>
                  </a:lnTo>
                  <a:lnTo>
                    <a:pt x="21563" y="5608"/>
                  </a:lnTo>
                  <a:lnTo>
                    <a:pt x="21206" y="5288"/>
                  </a:lnTo>
                  <a:lnTo>
                    <a:pt x="20829" y="4987"/>
                  </a:lnTo>
                  <a:lnTo>
                    <a:pt x="20453" y="4704"/>
                  </a:lnTo>
                  <a:lnTo>
                    <a:pt x="20039" y="4422"/>
                  </a:lnTo>
                  <a:lnTo>
                    <a:pt x="19625" y="4178"/>
                  </a:lnTo>
                  <a:lnTo>
                    <a:pt x="19192" y="3933"/>
                  </a:lnTo>
                  <a:lnTo>
                    <a:pt x="18760" y="3707"/>
                  </a:lnTo>
                  <a:lnTo>
                    <a:pt x="18289" y="3519"/>
                  </a:lnTo>
                  <a:lnTo>
                    <a:pt x="17819" y="3331"/>
                  </a:lnTo>
                  <a:lnTo>
                    <a:pt x="17349" y="3162"/>
                  </a:lnTo>
                  <a:lnTo>
                    <a:pt x="16859" y="3030"/>
                  </a:lnTo>
                  <a:lnTo>
                    <a:pt x="16370" y="2898"/>
                  </a:lnTo>
                  <a:lnTo>
                    <a:pt x="15862" y="2804"/>
                  </a:lnTo>
                  <a:lnTo>
                    <a:pt x="15335" y="2710"/>
                  </a:lnTo>
                  <a:lnTo>
                    <a:pt x="14808" y="2654"/>
                  </a:lnTo>
                  <a:lnTo>
                    <a:pt x="14282" y="2635"/>
                  </a:lnTo>
                  <a:lnTo>
                    <a:pt x="13736" y="2616"/>
                  </a:lnTo>
                  <a:lnTo>
                    <a:pt x="13209" y="2635"/>
                  </a:lnTo>
                  <a:lnTo>
                    <a:pt x="12663" y="2654"/>
                  </a:lnTo>
                  <a:lnTo>
                    <a:pt x="12155" y="2710"/>
                  </a:lnTo>
                  <a:lnTo>
                    <a:pt x="11629" y="2804"/>
                  </a:lnTo>
                  <a:lnTo>
                    <a:pt x="11121" y="2898"/>
                  </a:lnTo>
                  <a:lnTo>
                    <a:pt x="10631" y="3030"/>
                  </a:lnTo>
                  <a:lnTo>
                    <a:pt x="10142" y="3162"/>
                  </a:lnTo>
                  <a:lnTo>
                    <a:pt x="9653" y="3331"/>
                  </a:lnTo>
                  <a:lnTo>
                    <a:pt x="9183" y="3519"/>
                  </a:lnTo>
                  <a:lnTo>
                    <a:pt x="8731" y="3707"/>
                  </a:lnTo>
                  <a:lnTo>
                    <a:pt x="8279" y="3933"/>
                  </a:lnTo>
                  <a:lnTo>
                    <a:pt x="7847" y="4178"/>
                  </a:lnTo>
                  <a:lnTo>
                    <a:pt x="7433" y="4422"/>
                  </a:lnTo>
                  <a:lnTo>
                    <a:pt x="7038" y="4704"/>
                  </a:lnTo>
                  <a:lnTo>
                    <a:pt x="6642" y="4987"/>
                  </a:lnTo>
                  <a:lnTo>
                    <a:pt x="6266" y="5288"/>
                  </a:lnTo>
                  <a:lnTo>
                    <a:pt x="5909" y="5608"/>
                  </a:lnTo>
                  <a:lnTo>
                    <a:pt x="5570" y="5946"/>
                  </a:lnTo>
                  <a:lnTo>
                    <a:pt x="5250" y="6285"/>
                  </a:lnTo>
                  <a:lnTo>
                    <a:pt x="4949" y="6661"/>
                  </a:lnTo>
                  <a:lnTo>
                    <a:pt x="4648" y="7038"/>
                  </a:lnTo>
                  <a:lnTo>
                    <a:pt x="4385" y="7414"/>
                  </a:lnTo>
                  <a:lnTo>
                    <a:pt x="4140" y="7809"/>
                  </a:lnTo>
                  <a:lnTo>
                    <a:pt x="3895" y="8223"/>
                  </a:lnTo>
                  <a:lnTo>
                    <a:pt x="3688" y="8656"/>
                  </a:lnTo>
                  <a:lnTo>
                    <a:pt x="3500" y="9089"/>
                  </a:lnTo>
                  <a:lnTo>
                    <a:pt x="3350" y="9521"/>
                  </a:lnTo>
                  <a:lnTo>
                    <a:pt x="3199" y="9973"/>
                  </a:lnTo>
                  <a:lnTo>
                    <a:pt x="3086" y="10443"/>
                  </a:lnTo>
                  <a:lnTo>
                    <a:pt x="2992" y="10914"/>
                  </a:lnTo>
                  <a:lnTo>
                    <a:pt x="2917" y="11384"/>
                  </a:lnTo>
                  <a:lnTo>
                    <a:pt x="2879" y="11873"/>
                  </a:lnTo>
                  <a:lnTo>
                    <a:pt x="302" y="11873"/>
                  </a:lnTo>
                  <a:lnTo>
                    <a:pt x="358" y="11252"/>
                  </a:lnTo>
                  <a:lnTo>
                    <a:pt x="433" y="10669"/>
                  </a:lnTo>
                  <a:lnTo>
                    <a:pt x="546" y="10086"/>
                  </a:lnTo>
                  <a:lnTo>
                    <a:pt x="678" y="9502"/>
                  </a:lnTo>
                  <a:lnTo>
                    <a:pt x="847" y="8938"/>
                  </a:lnTo>
                  <a:lnTo>
                    <a:pt x="1054" y="8374"/>
                  </a:lnTo>
                  <a:lnTo>
                    <a:pt x="1280" y="7847"/>
                  </a:lnTo>
                  <a:lnTo>
                    <a:pt x="1525" y="7320"/>
                  </a:lnTo>
                  <a:lnTo>
                    <a:pt x="1807" y="6793"/>
                  </a:lnTo>
                  <a:lnTo>
                    <a:pt x="2108" y="6304"/>
                  </a:lnTo>
                  <a:lnTo>
                    <a:pt x="2447" y="5815"/>
                  </a:lnTo>
                  <a:lnTo>
                    <a:pt x="2785" y="5344"/>
                  </a:lnTo>
                  <a:lnTo>
                    <a:pt x="3162" y="4893"/>
                  </a:lnTo>
                  <a:lnTo>
                    <a:pt x="3576" y="4460"/>
                  </a:lnTo>
                  <a:lnTo>
                    <a:pt x="3989" y="4046"/>
                  </a:lnTo>
                  <a:lnTo>
                    <a:pt x="4441" y="3632"/>
                  </a:lnTo>
                  <a:lnTo>
                    <a:pt x="4893" y="3256"/>
                  </a:lnTo>
                  <a:lnTo>
                    <a:pt x="5382" y="2898"/>
                  </a:lnTo>
                  <a:lnTo>
                    <a:pt x="5871" y="2559"/>
                  </a:lnTo>
                  <a:lnTo>
                    <a:pt x="6398" y="2240"/>
                  </a:lnTo>
                  <a:lnTo>
                    <a:pt x="6925" y="1939"/>
                  </a:lnTo>
                  <a:lnTo>
                    <a:pt x="7489" y="1656"/>
                  </a:lnTo>
                  <a:lnTo>
                    <a:pt x="8054" y="1412"/>
                  </a:lnTo>
                  <a:lnTo>
                    <a:pt x="8637" y="1186"/>
                  </a:lnTo>
                  <a:lnTo>
                    <a:pt x="9239" y="979"/>
                  </a:lnTo>
                  <a:lnTo>
                    <a:pt x="9841" y="810"/>
                  </a:lnTo>
                  <a:lnTo>
                    <a:pt x="10462" y="640"/>
                  </a:lnTo>
                  <a:lnTo>
                    <a:pt x="11102" y="527"/>
                  </a:lnTo>
                  <a:lnTo>
                    <a:pt x="11741" y="415"/>
                  </a:lnTo>
                  <a:lnTo>
                    <a:pt x="12400" y="358"/>
                  </a:lnTo>
                  <a:lnTo>
                    <a:pt x="13059" y="302"/>
                  </a:lnTo>
                  <a:lnTo>
                    <a:pt x="13736" y="283"/>
                  </a:lnTo>
                  <a:close/>
                  <a:moveTo>
                    <a:pt x="13077" y="1"/>
                  </a:moveTo>
                  <a:lnTo>
                    <a:pt x="12400" y="57"/>
                  </a:lnTo>
                  <a:lnTo>
                    <a:pt x="11741" y="132"/>
                  </a:lnTo>
                  <a:lnTo>
                    <a:pt x="11102" y="226"/>
                  </a:lnTo>
                  <a:lnTo>
                    <a:pt x="10462" y="358"/>
                  </a:lnTo>
                  <a:lnTo>
                    <a:pt x="9822" y="509"/>
                  </a:lnTo>
                  <a:lnTo>
                    <a:pt x="9201" y="697"/>
                  </a:lnTo>
                  <a:lnTo>
                    <a:pt x="8580" y="904"/>
                  </a:lnTo>
                  <a:lnTo>
                    <a:pt x="7978" y="1130"/>
                  </a:lnTo>
                  <a:lnTo>
                    <a:pt x="7395" y="1393"/>
                  </a:lnTo>
                  <a:lnTo>
                    <a:pt x="6812" y="1675"/>
                  </a:lnTo>
                  <a:lnTo>
                    <a:pt x="6266" y="1995"/>
                  </a:lnTo>
                  <a:lnTo>
                    <a:pt x="5720" y="2334"/>
                  </a:lnTo>
                  <a:lnTo>
                    <a:pt x="5194" y="2691"/>
                  </a:lnTo>
                  <a:lnTo>
                    <a:pt x="4667" y="3086"/>
                  </a:lnTo>
                  <a:lnTo>
                    <a:pt x="4178" y="3500"/>
                  </a:lnTo>
                  <a:lnTo>
                    <a:pt x="3707" y="3933"/>
                  </a:lnTo>
                  <a:lnTo>
                    <a:pt x="3274" y="4366"/>
                  </a:lnTo>
                  <a:lnTo>
                    <a:pt x="2842" y="4836"/>
                  </a:lnTo>
                  <a:lnTo>
                    <a:pt x="2465" y="5325"/>
                  </a:lnTo>
                  <a:lnTo>
                    <a:pt x="2089" y="5815"/>
                  </a:lnTo>
                  <a:lnTo>
                    <a:pt x="1769" y="6323"/>
                  </a:lnTo>
                  <a:lnTo>
                    <a:pt x="1449" y="6849"/>
                  </a:lnTo>
                  <a:lnTo>
                    <a:pt x="1167" y="7376"/>
                  </a:lnTo>
                  <a:lnTo>
                    <a:pt x="923" y="7922"/>
                  </a:lnTo>
                  <a:lnTo>
                    <a:pt x="697" y="8486"/>
                  </a:lnTo>
                  <a:lnTo>
                    <a:pt x="509" y="9051"/>
                  </a:lnTo>
                  <a:lnTo>
                    <a:pt x="339" y="9634"/>
                  </a:lnTo>
                  <a:lnTo>
                    <a:pt x="208" y="10217"/>
                  </a:lnTo>
                  <a:lnTo>
                    <a:pt x="113" y="10801"/>
                  </a:lnTo>
                  <a:lnTo>
                    <a:pt x="38" y="11403"/>
                  </a:lnTo>
                  <a:lnTo>
                    <a:pt x="1" y="12005"/>
                  </a:lnTo>
                  <a:lnTo>
                    <a:pt x="1" y="12155"/>
                  </a:lnTo>
                  <a:lnTo>
                    <a:pt x="3143" y="12155"/>
                  </a:lnTo>
                  <a:lnTo>
                    <a:pt x="3162" y="12024"/>
                  </a:lnTo>
                  <a:lnTo>
                    <a:pt x="3199" y="11553"/>
                  </a:lnTo>
                  <a:lnTo>
                    <a:pt x="3256" y="11083"/>
                  </a:lnTo>
                  <a:lnTo>
                    <a:pt x="3350" y="10613"/>
                  </a:lnTo>
                  <a:lnTo>
                    <a:pt x="3463" y="10161"/>
                  </a:lnTo>
                  <a:lnTo>
                    <a:pt x="3594" y="9709"/>
                  </a:lnTo>
                  <a:lnTo>
                    <a:pt x="3745" y="9277"/>
                  </a:lnTo>
                  <a:lnTo>
                    <a:pt x="3933" y="8863"/>
                  </a:lnTo>
                  <a:lnTo>
                    <a:pt x="4121" y="8449"/>
                  </a:lnTo>
                  <a:lnTo>
                    <a:pt x="4347" y="8035"/>
                  </a:lnTo>
                  <a:lnTo>
                    <a:pt x="4592" y="7640"/>
                  </a:lnTo>
                  <a:lnTo>
                    <a:pt x="4855" y="7263"/>
                  </a:lnTo>
                  <a:lnTo>
                    <a:pt x="5118" y="6887"/>
                  </a:lnTo>
                  <a:lnTo>
                    <a:pt x="5419" y="6530"/>
                  </a:lnTo>
                  <a:lnTo>
                    <a:pt x="5739" y="6191"/>
                  </a:lnTo>
                  <a:lnTo>
                    <a:pt x="6078" y="5871"/>
                  </a:lnTo>
                  <a:lnTo>
                    <a:pt x="6417" y="5551"/>
                  </a:lnTo>
                  <a:lnTo>
                    <a:pt x="6793" y="5250"/>
                  </a:lnTo>
                  <a:lnTo>
                    <a:pt x="7169" y="4968"/>
                  </a:lnTo>
                  <a:lnTo>
                    <a:pt x="7564" y="4704"/>
                  </a:lnTo>
                  <a:lnTo>
                    <a:pt x="7978" y="4441"/>
                  </a:lnTo>
                  <a:lnTo>
                    <a:pt x="8392" y="4215"/>
                  </a:lnTo>
                  <a:lnTo>
                    <a:pt x="8825" y="3989"/>
                  </a:lnTo>
                  <a:lnTo>
                    <a:pt x="9277" y="3801"/>
                  </a:lnTo>
                  <a:lnTo>
                    <a:pt x="9728" y="3613"/>
                  </a:lnTo>
                  <a:lnTo>
                    <a:pt x="10199" y="3463"/>
                  </a:lnTo>
                  <a:lnTo>
                    <a:pt x="10688" y="3312"/>
                  </a:lnTo>
                  <a:lnTo>
                    <a:pt x="11177" y="3199"/>
                  </a:lnTo>
                  <a:lnTo>
                    <a:pt x="11666" y="3086"/>
                  </a:lnTo>
                  <a:lnTo>
                    <a:pt x="12174" y="3011"/>
                  </a:lnTo>
                  <a:lnTo>
                    <a:pt x="12682" y="2955"/>
                  </a:lnTo>
                  <a:lnTo>
                    <a:pt x="13209" y="2917"/>
                  </a:lnTo>
                  <a:lnTo>
                    <a:pt x="14263" y="2917"/>
                  </a:lnTo>
                  <a:lnTo>
                    <a:pt x="14790" y="2955"/>
                  </a:lnTo>
                  <a:lnTo>
                    <a:pt x="15298" y="3011"/>
                  </a:lnTo>
                  <a:lnTo>
                    <a:pt x="15806" y="3086"/>
                  </a:lnTo>
                  <a:lnTo>
                    <a:pt x="16314" y="3199"/>
                  </a:lnTo>
                  <a:lnTo>
                    <a:pt x="16803" y="3312"/>
                  </a:lnTo>
                  <a:lnTo>
                    <a:pt x="17273" y="3463"/>
                  </a:lnTo>
                  <a:lnTo>
                    <a:pt x="17744" y="3613"/>
                  </a:lnTo>
                  <a:lnTo>
                    <a:pt x="18214" y="3801"/>
                  </a:lnTo>
                  <a:lnTo>
                    <a:pt x="18666" y="3989"/>
                  </a:lnTo>
                  <a:lnTo>
                    <a:pt x="19098" y="4215"/>
                  </a:lnTo>
                  <a:lnTo>
                    <a:pt x="19512" y="4441"/>
                  </a:lnTo>
                  <a:lnTo>
                    <a:pt x="19926" y="4704"/>
                  </a:lnTo>
                  <a:lnTo>
                    <a:pt x="20321" y="4968"/>
                  </a:lnTo>
                  <a:lnTo>
                    <a:pt x="20698" y="5250"/>
                  </a:lnTo>
                  <a:lnTo>
                    <a:pt x="21055" y="5551"/>
                  </a:lnTo>
                  <a:lnTo>
                    <a:pt x="21413" y="5871"/>
                  </a:lnTo>
                  <a:lnTo>
                    <a:pt x="21751" y="6191"/>
                  </a:lnTo>
                  <a:lnTo>
                    <a:pt x="22052" y="6530"/>
                  </a:lnTo>
                  <a:lnTo>
                    <a:pt x="22353" y="6887"/>
                  </a:lnTo>
                  <a:lnTo>
                    <a:pt x="22636" y="7263"/>
                  </a:lnTo>
                  <a:lnTo>
                    <a:pt x="22899" y="7640"/>
                  </a:lnTo>
                  <a:lnTo>
                    <a:pt x="23144" y="8035"/>
                  </a:lnTo>
                  <a:lnTo>
                    <a:pt x="23351" y="8449"/>
                  </a:lnTo>
                  <a:lnTo>
                    <a:pt x="23558" y="8863"/>
                  </a:lnTo>
                  <a:lnTo>
                    <a:pt x="23746" y="9277"/>
                  </a:lnTo>
                  <a:lnTo>
                    <a:pt x="23896" y="9709"/>
                  </a:lnTo>
                  <a:lnTo>
                    <a:pt x="24028" y="10161"/>
                  </a:lnTo>
                  <a:lnTo>
                    <a:pt x="24141" y="10613"/>
                  </a:lnTo>
                  <a:lnTo>
                    <a:pt x="24235" y="11083"/>
                  </a:lnTo>
                  <a:lnTo>
                    <a:pt x="24291" y="11553"/>
                  </a:lnTo>
                  <a:lnTo>
                    <a:pt x="24329" y="12024"/>
                  </a:lnTo>
                  <a:lnTo>
                    <a:pt x="24329" y="12155"/>
                  </a:lnTo>
                  <a:lnTo>
                    <a:pt x="27490" y="12155"/>
                  </a:lnTo>
                  <a:lnTo>
                    <a:pt x="27490" y="12005"/>
                  </a:lnTo>
                  <a:lnTo>
                    <a:pt x="27452" y="11403"/>
                  </a:lnTo>
                  <a:lnTo>
                    <a:pt x="27377" y="10801"/>
                  </a:lnTo>
                  <a:lnTo>
                    <a:pt x="27264" y="10217"/>
                  </a:lnTo>
                  <a:lnTo>
                    <a:pt x="27133" y="9634"/>
                  </a:lnTo>
                  <a:lnTo>
                    <a:pt x="26982" y="9051"/>
                  </a:lnTo>
                  <a:lnTo>
                    <a:pt x="26794" y="8486"/>
                  </a:lnTo>
                  <a:lnTo>
                    <a:pt x="26568" y="7922"/>
                  </a:lnTo>
                  <a:lnTo>
                    <a:pt x="26305" y="7376"/>
                  </a:lnTo>
                  <a:lnTo>
                    <a:pt x="26022" y="6849"/>
                  </a:lnTo>
                  <a:lnTo>
                    <a:pt x="25721" y="6323"/>
                  </a:lnTo>
                  <a:lnTo>
                    <a:pt x="25383" y="5815"/>
                  </a:lnTo>
                  <a:lnTo>
                    <a:pt x="25025" y="5325"/>
                  </a:lnTo>
                  <a:lnTo>
                    <a:pt x="24630" y="4836"/>
                  </a:lnTo>
                  <a:lnTo>
                    <a:pt x="24216" y="4366"/>
                  </a:lnTo>
                  <a:lnTo>
                    <a:pt x="23765" y="3933"/>
                  </a:lnTo>
                  <a:lnTo>
                    <a:pt x="23294" y="3500"/>
                  </a:lnTo>
                  <a:lnTo>
                    <a:pt x="22805" y="3086"/>
                  </a:lnTo>
                  <a:lnTo>
                    <a:pt x="22297" y="2691"/>
                  </a:lnTo>
                  <a:lnTo>
                    <a:pt x="21770" y="2334"/>
                  </a:lnTo>
                  <a:lnTo>
                    <a:pt x="21225" y="1995"/>
                  </a:lnTo>
                  <a:lnTo>
                    <a:pt x="20660" y="1675"/>
                  </a:lnTo>
                  <a:lnTo>
                    <a:pt x="20096" y="1393"/>
                  </a:lnTo>
                  <a:lnTo>
                    <a:pt x="19493" y="1130"/>
                  </a:lnTo>
                  <a:lnTo>
                    <a:pt x="18891" y="904"/>
                  </a:lnTo>
                  <a:lnTo>
                    <a:pt x="18289" y="697"/>
                  </a:lnTo>
                  <a:lnTo>
                    <a:pt x="17668" y="509"/>
                  </a:lnTo>
                  <a:lnTo>
                    <a:pt x="17029" y="358"/>
                  </a:lnTo>
                  <a:lnTo>
                    <a:pt x="16389" y="226"/>
                  </a:lnTo>
                  <a:lnTo>
                    <a:pt x="15730" y="132"/>
                  </a:lnTo>
                  <a:lnTo>
                    <a:pt x="15072" y="57"/>
                  </a:lnTo>
                  <a:lnTo>
                    <a:pt x="144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50" name="Google Shape;6550;p40"/>
            <p:cNvSpPr/>
            <p:nvPr/>
          </p:nvSpPr>
          <p:spPr>
            <a:xfrm>
              <a:off x="2690225" y="3898700"/>
              <a:ext cx="536725" cy="230975"/>
            </a:xfrm>
            <a:custGeom>
              <a:avLst/>
              <a:gdLst/>
              <a:ahLst/>
              <a:cxnLst/>
              <a:rect l="l" t="t" r="r" b="b"/>
              <a:pathLst>
                <a:path w="21469" h="9239" extrusionOk="0">
                  <a:moveTo>
                    <a:pt x="10198" y="0"/>
                  </a:moveTo>
                  <a:lnTo>
                    <a:pt x="9671" y="38"/>
                  </a:lnTo>
                  <a:lnTo>
                    <a:pt x="9144" y="95"/>
                  </a:lnTo>
                  <a:lnTo>
                    <a:pt x="8618" y="189"/>
                  </a:lnTo>
                  <a:lnTo>
                    <a:pt x="8128" y="283"/>
                  </a:lnTo>
                  <a:lnTo>
                    <a:pt x="7620" y="414"/>
                  </a:lnTo>
                  <a:lnTo>
                    <a:pt x="7131" y="546"/>
                  </a:lnTo>
                  <a:lnTo>
                    <a:pt x="6661" y="715"/>
                  </a:lnTo>
                  <a:lnTo>
                    <a:pt x="6190" y="904"/>
                  </a:lnTo>
                  <a:lnTo>
                    <a:pt x="5739" y="1111"/>
                  </a:lnTo>
                  <a:lnTo>
                    <a:pt x="5306" y="1318"/>
                  </a:lnTo>
                  <a:lnTo>
                    <a:pt x="4873" y="1562"/>
                  </a:lnTo>
                  <a:lnTo>
                    <a:pt x="4459" y="1826"/>
                  </a:lnTo>
                  <a:lnTo>
                    <a:pt x="4064" y="2089"/>
                  </a:lnTo>
                  <a:lnTo>
                    <a:pt x="3669" y="2390"/>
                  </a:lnTo>
                  <a:lnTo>
                    <a:pt x="3312" y="2691"/>
                  </a:lnTo>
                  <a:lnTo>
                    <a:pt x="2954" y="3011"/>
                  </a:lnTo>
                  <a:lnTo>
                    <a:pt x="2615" y="3350"/>
                  </a:lnTo>
                  <a:lnTo>
                    <a:pt x="2296" y="3688"/>
                  </a:lnTo>
                  <a:lnTo>
                    <a:pt x="1994" y="4065"/>
                  </a:lnTo>
                  <a:lnTo>
                    <a:pt x="1712" y="4441"/>
                  </a:lnTo>
                  <a:lnTo>
                    <a:pt x="1449" y="4817"/>
                  </a:lnTo>
                  <a:lnTo>
                    <a:pt x="1204" y="5212"/>
                  </a:lnTo>
                  <a:lnTo>
                    <a:pt x="978" y="5626"/>
                  </a:lnTo>
                  <a:lnTo>
                    <a:pt x="771" y="6059"/>
                  </a:lnTo>
                  <a:lnTo>
                    <a:pt x="602" y="6473"/>
                  </a:lnTo>
                  <a:lnTo>
                    <a:pt x="433" y="6925"/>
                  </a:lnTo>
                  <a:lnTo>
                    <a:pt x="301" y="7376"/>
                  </a:lnTo>
                  <a:lnTo>
                    <a:pt x="188" y="7828"/>
                  </a:lnTo>
                  <a:lnTo>
                    <a:pt x="94" y="8298"/>
                  </a:lnTo>
                  <a:lnTo>
                    <a:pt x="38" y="8769"/>
                  </a:lnTo>
                  <a:lnTo>
                    <a:pt x="0" y="9239"/>
                  </a:lnTo>
                  <a:lnTo>
                    <a:pt x="2427" y="9239"/>
                  </a:lnTo>
                  <a:lnTo>
                    <a:pt x="2465" y="8881"/>
                  </a:lnTo>
                  <a:lnTo>
                    <a:pt x="2521" y="8524"/>
                  </a:lnTo>
                  <a:lnTo>
                    <a:pt x="2597" y="8166"/>
                  </a:lnTo>
                  <a:lnTo>
                    <a:pt x="2691" y="7828"/>
                  </a:lnTo>
                  <a:lnTo>
                    <a:pt x="2785" y="7470"/>
                  </a:lnTo>
                  <a:lnTo>
                    <a:pt x="2916" y="7150"/>
                  </a:lnTo>
                  <a:lnTo>
                    <a:pt x="3067" y="6812"/>
                  </a:lnTo>
                  <a:lnTo>
                    <a:pt x="3218" y="6492"/>
                  </a:lnTo>
                  <a:lnTo>
                    <a:pt x="3406" y="6191"/>
                  </a:lnTo>
                  <a:lnTo>
                    <a:pt x="3594" y="5871"/>
                  </a:lnTo>
                  <a:lnTo>
                    <a:pt x="3801" y="5589"/>
                  </a:lnTo>
                  <a:lnTo>
                    <a:pt x="4008" y="5306"/>
                  </a:lnTo>
                  <a:lnTo>
                    <a:pt x="4252" y="5024"/>
                  </a:lnTo>
                  <a:lnTo>
                    <a:pt x="4497" y="4761"/>
                  </a:lnTo>
                  <a:lnTo>
                    <a:pt x="4760" y="4516"/>
                  </a:lnTo>
                  <a:lnTo>
                    <a:pt x="5024" y="4272"/>
                  </a:lnTo>
                  <a:lnTo>
                    <a:pt x="5325" y="4027"/>
                  </a:lnTo>
                  <a:lnTo>
                    <a:pt x="5607" y="3820"/>
                  </a:lnTo>
                  <a:lnTo>
                    <a:pt x="5927" y="3613"/>
                  </a:lnTo>
                  <a:lnTo>
                    <a:pt x="6247" y="3406"/>
                  </a:lnTo>
                  <a:lnTo>
                    <a:pt x="6567" y="3237"/>
                  </a:lnTo>
                  <a:lnTo>
                    <a:pt x="6905" y="3067"/>
                  </a:lnTo>
                  <a:lnTo>
                    <a:pt x="7263" y="2917"/>
                  </a:lnTo>
                  <a:lnTo>
                    <a:pt x="7620" y="2766"/>
                  </a:lnTo>
                  <a:lnTo>
                    <a:pt x="7978" y="2653"/>
                  </a:lnTo>
                  <a:lnTo>
                    <a:pt x="8354" y="2541"/>
                  </a:lnTo>
                  <a:lnTo>
                    <a:pt x="8730" y="2447"/>
                  </a:lnTo>
                  <a:lnTo>
                    <a:pt x="9126" y="2371"/>
                  </a:lnTo>
                  <a:lnTo>
                    <a:pt x="9521" y="2296"/>
                  </a:lnTo>
                  <a:lnTo>
                    <a:pt x="9916" y="2258"/>
                  </a:lnTo>
                  <a:lnTo>
                    <a:pt x="10311" y="2240"/>
                  </a:lnTo>
                  <a:lnTo>
                    <a:pt x="10725" y="2221"/>
                  </a:lnTo>
                  <a:lnTo>
                    <a:pt x="11139" y="2240"/>
                  </a:lnTo>
                  <a:lnTo>
                    <a:pt x="11553" y="2258"/>
                  </a:lnTo>
                  <a:lnTo>
                    <a:pt x="11948" y="2296"/>
                  </a:lnTo>
                  <a:lnTo>
                    <a:pt x="12343" y="2371"/>
                  </a:lnTo>
                  <a:lnTo>
                    <a:pt x="12738" y="2447"/>
                  </a:lnTo>
                  <a:lnTo>
                    <a:pt x="13114" y="2541"/>
                  </a:lnTo>
                  <a:lnTo>
                    <a:pt x="13491" y="2653"/>
                  </a:lnTo>
                  <a:lnTo>
                    <a:pt x="13848" y="2766"/>
                  </a:lnTo>
                  <a:lnTo>
                    <a:pt x="14206" y="2917"/>
                  </a:lnTo>
                  <a:lnTo>
                    <a:pt x="14563" y="3067"/>
                  </a:lnTo>
                  <a:lnTo>
                    <a:pt x="14902" y="3237"/>
                  </a:lnTo>
                  <a:lnTo>
                    <a:pt x="15222" y="3406"/>
                  </a:lnTo>
                  <a:lnTo>
                    <a:pt x="15542" y="3613"/>
                  </a:lnTo>
                  <a:lnTo>
                    <a:pt x="15843" y="3820"/>
                  </a:lnTo>
                  <a:lnTo>
                    <a:pt x="16144" y="4027"/>
                  </a:lnTo>
                  <a:lnTo>
                    <a:pt x="16426" y="4272"/>
                  </a:lnTo>
                  <a:lnTo>
                    <a:pt x="16708" y="4516"/>
                  </a:lnTo>
                  <a:lnTo>
                    <a:pt x="16972" y="4761"/>
                  </a:lnTo>
                  <a:lnTo>
                    <a:pt x="17216" y="5024"/>
                  </a:lnTo>
                  <a:lnTo>
                    <a:pt x="17442" y="5306"/>
                  </a:lnTo>
                  <a:lnTo>
                    <a:pt x="17668" y="5589"/>
                  </a:lnTo>
                  <a:lnTo>
                    <a:pt x="17875" y="5871"/>
                  </a:lnTo>
                  <a:lnTo>
                    <a:pt x="18063" y="6191"/>
                  </a:lnTo>
                  <a:lnTo>
                    <a:pt x="18232" y="6492"/>
                  </a:lnTo>
                  <a:lnTo>
                    <a:pt x="18402" y="6812"/>
                  </a:lnTo>
                  <a:lnTo>
                    <a:pt x="18533" y="7150"/>
                  </a:lnTo>
                  <a:lnTo>
                    <a:pt x="18665" y="7470"/>
                  </a:lnTo>
                  <a:lnTo>
                    <a:pt x="18778" y="7828"/>
                  </a:lnTo>
                  <a:lnTo>
                    <a:pt x="18872" y="8166"/>
                  </a:lnTo>
                  <a:lnTo>
                    <a:pt x="18947" y="8524"/>
                  </a:lnTo>
                  <a:lnTo>
                    <a:pt x="19004" y="8881"/>
                  </a:lnTo>
                  <a:lnTo>
                    <a:pt x="19041" y="9239"/>
                  </a:lnTo>
                  <a:lnTo>
                    <a:pt x="21469" y="9239"/>
                  </a:lnTo>
                  <a:lnTo>
                    <a:pt x="21431" y="8769"/>
                  </a:lnTo>
                  <a:lnTo>
                    <a:pt x="21356" y="8298"/>
                  </a:lnTo>
                  <a:lnTo>
                    <a:pt x="21280" y="7828"/>
                  </a:lnTo>
                  <a:lnTo>
                    <a:pt x="21168" y="7376"/>
                  </a:lnTo>
                  <a:lnTo>
                    <a:pt x="21017" y="6925"/>
                  </a:lnTo>
                  <a:lnTo>
                    <a:pt x="20867" y="6473"/>
                  </a:lnTo>
                  <a:lnTo>
                    <a:pt x="20678" y="6059"/>
                  </a:lnTo>
                  <a:lnTo>
                    <a:pt x="20490" y="5626"/>
                  </a:lnTo>
                  <a:lnTo>
                    <a:pt x="20264" y="5212"/>
                  </a:lnTo>
                  <a:lnTo>
                    <a:pt x="20020" y="4817"/>
                  </a:lnTo>
                  <a:lnTo>
                    <a:pt x="19756" y="4441"/>
                  </a:lnTo>
                  <a:lnTo>
                    <a:pt x="19474" y="4065"/>
                  </a:lnTo>
                  <a:lnTo>
                    <a:pt x="19173" y="3688"/>
                  </a:lnTo>
                  <a:lnTo>
                    <a:pt x="18853" y="3350"/>
                  </a:lnTo>
                  <a:lnTo>
                    <a:pt x="18515" y="3011"/>
                  </a:lnTo>
                  <a:lnTo>
                    <a:pt x="18157" y="2691"/>
                  </a:lnTo>
                  <a:lnTo>
                    <a:pt x="17781" y="2390"/>
                  </a:lnTo>
                  <a:lnTo>
                    <a:pt x="17404" y="2089"/>
                  </a:lnTo>
                  <a:lnTo>
                    <a:pt x="17009" y="1826"/>
                  </a:lnTo>
                  <a:lnTo>
                    <a:pt x="16595" y="1562"/>
                  </a:lnTo>
                  <a:lnTo>
                    <a:pt x="16163" y="1318"/>
                  </a:lnTo>
                  <a:lnTo>
                    <a:pt x="15711" y="1111"/>
                  </a:lnTo>
                  <a:lnTo>
                    <a:pt x="15259" y="904"/>
                  </a:lnTo>
                  <a:lnTo>
                    <a:pt x="14808" y="715"/>
                  </a:lnTo>
                  <a:lnTo>
                    <a:pt x="14319" y="546"/>
                  </a:lnTo>
                  <a:lnTo>
                    <a:pt x="13829" y="414"/>
                  </a:lnTo>
                  <a:lnTo>
                    <a:pt x="13340" y="283"/>
                  </a:lnTo>
                  <a:lnTo>
                    <a:pt x="12832" y="189"/>
                  </a:lnTo>
                  <a:lnTo>
                    <a:pt x="12324" y="95"/>
                  </a:lnTo>
                  <a:lnTo>
                    <a:pt x="11797" y="38"/>
                  </a:lnTo>
                  <a:lnTo>
                    <a:pt x="112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51" name="Google Shape;6551;p40"/>
            <p:cNvSpPr/>
            <p:nvPr/>
          </p:nvSpPr>
          <p:spPr>
            <a:xfrm>
              <a:off x="2686450" y="3894925"/>
              <a:ext cx="544275" cy="238525"/>
            </a:xfrm>
            <a:custGeom>
              <a:avLst/>
              <a:gdLst/>
              <a:ahLst/>
              <a:cxnLst/>
              <a:rect l="l" t="t" r="r" b="b"/>
              <a:pathLst>
                <a:path w="21771" h="9541" extrusionOk="0">
                  <a:moveTo>
                    <a:pt x="11403" y="302"/>
                  </a:moveTo>
                  <a:lnTo>
                    <a:pt x="11930" y="340"/>
                  </a:lnTo>
                  <a:lnTo>
                    <a:pt x="12438" y="396"/>
                  </a:lnTo>
                  <a:lnTo>
                    <a:pt x="12927" y="471"/>
                  </a:lnTo>
                  <a:lnTo>
                    <a:pt x="13435" y="565"/>
                  </a:lnTo>
                  <a:lnTo>
                    <a:pt x="13905" y="697"/>
                  </a:lnTo>
                  <a:lnTo>
                    <a:pt x="14394" y="829"/>
                  </a:lnTo>
                  <a:lnTo>
                    <a:pt x="14846" y="979"/>
                  </a:lnTo>
                  <a:lnTo>
                    <a:pt x="15316" y="1168"/>
                  </a:lnTo>
                  <a:lnTo>
                    <a:pt x="15749" y="1356"/>
                  </a:lnTo>
                  <a:lnTo>
                    <a:pt x="16182" y="1563"/>
                  </a:lnTo>
                  <a:lnTo>
                    <a:pt x="16596" y="1807"/>
                  </a:lnTo>
                  <a:lnTo>
                    <a:pt x="17010" y="2052"/>
                  </a:lnTo>
                  <a:lnTo>
                    <a:pt x="17405" y="2315"/>
                  </a:lnTo>
                  <a:lnTo>
                    <a:pt x="17781" y="2598"/>
                  </a:lnTo>
                  <a:lnTo>
                    <a:pt x="18139" y="2880"/>
                  </a:lnTo>
                  <a:lnTo>
                    <a:pt x="18496" y="3200"/>
                  </a:lnTo>
                  <a:lnTo>
                    <a:pt x="18816" y="3519"/>
                  </a:lnTo>
                  <a:lnTo>
                    <a:pt x="19136" y="3858"/>
                  </a:lnTo>
                  <a:lnTo>
                    <a:pt x="19437" y="4197"/>
                  </a:lnTo>
                  <a:lnTo>
                    <a:pt x="19719" y="4573"/>
                  </a:lnTo>
                  <a:lnTo>
                    <a:pt x="19983" y="4949"/>
                  </a:lnTo>
                  <a:lnTo>
                    <a:pt x="20227" y="5326"/>
                  </a:lnTo>
                  <a:lnTo>
                    <a:pt x="20453" y="5721"/>
                  </a:lnTo>
                  <a:lnTo>
                    <a:pt x="20641" y="6135"/>
                  </a:lnTo>
                  <a:lnTo>
                    <a:pt x="20829" y="6549"/>
                  </a:lnTo>
                  <a:lnTo>
                    <a:pt x="20999" y="6982"/>
                  </a:lnTo>
                  <a:lnTo>
                    <a:pt x="21130" y="7414"/>
                  </a:lnTo>
                  <a:lnTo>
                    <a:pt x="21243" y="7866"/>
                  </a:lnTo>
                  <a:lnTo>
                    <a:pt x="21337" y="8317"/>
                  </a:lnTo>
                  <a:lnTo>
                    <a:pt x="21413" y="8788"/>
                  </a:lnTo>
                  <a:lnTo>
                    <a:pt x="21450" y="9258"/>
                  </a:lnTo>
                  <a:lnTo>
                    <a:pt x="19324" y="9258"/>
                  </a:lnTo>
                  <a:lnTo>
                    <a:pt x="19286" y="8882"/>
                  </a:lnTo>
                  <a:lnTo>
                    <a:pt x="19211" y="8524"/>
                  </a:lnTo>
                  <a:lnTo>
                    <a:pt x="19136" y="8167"/>
                  </a:lnTo>
                  <a:lnTo>
                    <a:pt x="19042" y="7809"/>
                  </a:lnTo>
                  <a:lnTo>
                    <a:pt x="18910" y="7471"/>
                  </a:lnTo>
                  <a:lnTo>
                    <a:pt x="18778" y="7132"/>
                  </a:lnTo>
                  <a:lnTo>
                    <a:pt x="18628" y="6812"/>
                  </a:lnTo>
                  <a:lnTo>
                    <a:pt x="18459" y="6492"/>
                  </a:lnTo>
                  <a:lnTo>
                    <a:pt x="18289" y="6172"/>
                  </a:lnTo>
                  <a:lnTo>
                    <a:pt x="18082" y="5871"/>
                  </a:lnTo>
                  <a:lnTo>
                    <a:pt x="17875" y="5570"/>
                  </a:lnTo>
                  <a:lnTo>
                    <a:pt x="17650" y="5288"/>
                  </a:lnTo>
                  <a:lnTo>
                    <a:pt x="17405" y="5025"/>
                  </a:lnTo>
                  <a:lnTo>
                    <a:pt x="17160" y="4761"/>
                  </a:lnTo>
                  <a:lnTo>
                    <a:pt x="16897" y="4498"/>
                  </a:lnTo>
                  <a:lnTo>
                    <a:pt x="16615" y="4253"/>
                  </a:lnTo>
                  <a:lnTo>
                    <a:pt x="16332" y="4027"/>
                  </a:lnTo>
                  <a:lnTo>
                    <a:pt x="16031" y="3802"/>
                  </a:lnTo>
                  <a:lnTo>
                    <a:pt x="15712" y="3595"/>
                  </a:lnTo>
                  <a:lnTo>
                    <a:pt x="15392" y="3407"/>
                  </a:lnTo>
                  <a:lnTo>
                    <a:pt x="15053" y="3218"/>
                  </a:lnTo>
                  <a:lnTo>
                    <a:pt x="14714" y="3068"/>
                  </a:lnTo>
                  <a:lnTo>
                    <a:pt x="14357" y="2899"/>
                  </a:lnTo>
                  <a:lnTo>
                    <a:pt x="13999" y="2767"/>
                  </a:lnTo>
                  <a:lnTo>
                    <a:pt x="13642" y="2635"/>
                  </a:lnTo>
                  <a:lnTo>
                    <a:pt x="13265" y="2541"/>
                  </a:lnTo>
                  <a:lnTo>
                    <a:pt x="12889" y="2447"/>
                  </a:lnTo>
                  <a:lnTo>
                    <a:pt x="12494" y="2372"/>
                  </a:lnTo>
                  <a:lnTo>
                    <a:pt x="12099" y="2296"/>
                  </a:lnTo>
                  <a:lnTo>
                    <a:pt x="11704" y="2259"/>
                  </a:lnTo>
                  <a:lnTo>
                    <a:pt x="11290" y="2240"/>
                  </a:lnTo>
                  <a:lnTo>
                    <a:pt x="10876" y="2221"/>
                  </a:lnTo>
                  <a:lnTo>
                    <a:pt x="10481" y="2240"/>
                  </a:lnTo>
                  <a:lnTo>
                    <a:pt x="10067" y="2259"/>
                  </a:lnTo>
                  <a:lnTo>
                    <a:pt x="9672" y="2296"/>
                  </a:lnTo>
                  <a:lnTo>
                    <a:pt x="9277" y="2372"/>
                  </a:lnTo>
                  <a:lnTo>
                    <a:pt x="8881" y="2447"/>
                  </a:lnTo>
                  <a:lnTo>
                    <a:pt x="8505" y="2541"/>
                  </a:lnTo>
                  <a:lnTo>
                    <a:pt x="8129" y="2635"/>
                  </a:lnTo>
                  <a:lnTo>
                    <a:pt x="7753" y="2767"/>
                  </a:lnTo>
                  <a:lnTo>
                    <a:pt x="7395" y="2899"/>
                  </a:lnTo>
                  <a:lnTo>
                    <a:pt x="7056" y="3068"/>
                  </a:lnTo>
                  <a:lnTo>
                    <a:pt x="6699" y="3218"/>
                  </a:lnTo>
                  <a:lnTo>
                    <a:pt x="6379" y="3407"/>
                  </a:lnTo>
                  <a:lnTo>
                    <a:pt x="6059" y="3595"/>
                  </a:lnTo>
                  <a:lnTo>
                    <a:pt x="5739" y="3802"/>
                  </a:lnTo>
                  <a:lnTo>
                    <a:pt x="5438" y="4027"/>
                  </a:lnTo>
                  <a:lnTo>
                    <a:pt x="5156" y="4253"/>
                  </a:lnTo>
                  <a:lnTo>
                    <a:pt x="4874" y="4498"/>
                  </a:lnTo>
                  <a:lnTo>
                    <a:pt x="4610" y="4761"/>
                  </a:lnTo>
                  <a:lnTo>
                    <a:pt x="4347" y="5025"/>
                  </a:lnTo>
                  <a:lnTo>
                    <a:pt x="4121" y="5288"/>
                  </a:lnTo>
                  <a:lnTo>
                    <a:pt x="3895" y="5570"/>
                  </a:lnTo>
                  <a:lnTo>
                    <a:pt x="3670" y="5871"/>
                  </a:lnTo>
                  <a:lnTo>
                    <a:pt x="3481" y="6172"/>
                  </a:lnTo>
                  <a:lnTo>
                    <a:pt x="3293" y="6492"/>
                  </a:lnTo>
                  <a:lnTo>
                    <a:pt x="3124" y="6812"/>
                  </a:lnTo>
                  <a:lnTo>
                    <a:pt x="2973" y="7132"/>
                  </a:lnTo>
                  <a:lnTo>
                    <a:pt x="2842" y="7471"/>
                  </a:lnTo>
                  <a:lnTo>
                    <a:pt x="2729" y="7809"/>
                  </a:lnTo>
                  <a:lnTo>
                    <a:pt x="2635" y="8167"/>
                  </a:lnTo>
                  <a:lnTo>
                    <a:pt x="2541" y="8524"/>
                  </a:lnTo>
                  <a:lnTo>
                    <a:pt x="2484" y="8882"/>
                  </a:lnTo>
                  <a:lnTo>
                    <a:pt x="2447" y="9258"/>
                  </a:lnTo>
                  <a:lnTo>
                    <a:pt x="302" y="9258"/>
                  </a:lnTo>
                  <a:lnTo>
                    <a:pt x="358" y="8788"/>
                  </a:lnTo>
                  <a:lnTo>
                    <a:pt x="414" y="8317"/>
                  </a:lnTo>
                  <a:lnTo>
                    <a:pt x="509" y="7866"/>
                  </a:lnTo>
                  <a:lnTo>
                    <a:pt x="621" y="7414"/>
                  </a:lnTo>
                  <a:lnTo>
                    <a:pt x="772" y="6982"/>
                  </a:lnTo>
                  <a:lnTo>
                    <a:pt x="922" y="6549"/>
                  </a:lnTo>
                  <a:lnTo>
                    <a:pt x="1111" y="6135"/>
                  </a:lnTo>
                  <a:lnTo>
                    <a:pt x="1318" y="5721"/>
                  </a:lnTo>
                  <a:lnTo>
                    <a:pt x="1543" y="5326"/>
                  </a:lnTo>
                  <a:lnTo>
                    <a:pt x="1788" y="4949"/>
                  </a:lnTo>
                  <a:lnTo>
                    <a:pt x="2051" y="4573"/>
                  </a:lnTo>
                  <a:lnTo>
                    <a:pt x="2334" y="4197"/>
                  </a:lnTo>
                  <a:lnTo>
                    <a:pt x="2616" y="3858"/>
                  </a:lnTo>
                  <a:lnTo>
                    <a:pt x="2936" y="3519"/>
                  </a:lnTo>
                  <a:lnTo>
                    <a:pt x="3274" y="3200"/>
                  </a:lnTo>
                  <a:lnTo>
                    <a:pt x="3613" y="2880"/>
                  </a:lnTo>
                  <a:lnTo>
                    <a:pt x="3989" y="2598"/>
                  </a:lnTo>
                  <a:lnTo>
                    <a:pt x="4366" y="2315"/>
                  </a:lnTo>
                  <a:lnTo>
                    <a:pt x="4761" y="2052"/>
                  </a:lnTo>
                  <a:lnTo>
                    <a:pt x="5156" y="1807"/>
                  </a:lnTo>
                  <a:lnTo>
                    <a:pt x="5589" y="1563"/>
                  </a:lnTo>
                  <a:lnTo>
                    <a:pt x="6003" y="1356"/>
                  </a:lnTo>
                  <a:lnTo>
                    <a:pt x="6454" y="1168"/>
                  </a:lnTo>
                  <a:lnTo>
                    <a:pt x="6906" y="979"/>
                  </a:lnTo>
                  <a:lnTo>
                    <a:pt x="7376" y="829"/>
                  </a:lnTo>
                  <a:lnTo>
                    <a:pt x="7847" y="697"/>
                  </a:lnTo>
                  <a:lnTo>
                    <a:pt x="8336" y="565"/>
                  </a:lnTo>
                  <a:lnTo>
                    <a:pt x="8825" y="471"/>
                  </a:lnTo>
                  <a:lnTo>
                    <a:pt x="9333" y="396"/>
                  </a:lnTo>
                  <a:lnTo>
                    <a:pt x="9841" y="340"/>
                  </a:lnTo>
                  <a:lnTo>
                    <a:pt x="10349" y="302"/>
                  </a:lnTo>
                  <a:close/>
                  <a:moveTo>
                    <a:pt x="10876" y="1"/>
                  </a:moveTo>
                  <a:lnTo>
                    <a:pt x="10330" y="20"/>
                  </a:lnTo>
                  <a:lnTo>
                    <a:pt x="9803" y="39"/>
                  </a:lnTo>
                  <a:lnTo>
                    <a:pt x="9277" y="114"/>
                  </a:lnTo>
                  <a:lnTo>
                    <a:pt x="8750" y="189"/>
                  </a:lnTo>
                  <a:lnTo>
                    <a:pt x="8242" y="283"/>
                  </a:lnTo>
                  <a:lnTo>
                    <a:pt x="7734" y="415"/>
                  </a:lnTo>
                  <a:lnTo>
                    <a:pt x="7245" y="565"/>
                  </a:lnTo>
                  <a:lnTo>
                    <a:pt x="6755" y="735"/>
                  </a:lnTo>
                  <a:lnTo>
                    <a:pt x="6285" y="904"/>
                  </a:lnTo>
                  <a:lnTo>
                    <a:pt x="5833" y="1111"/>
                  </a:lnTo>
                  <a:lnTo>
                    <a:pt x="5382" y="1337"/>
                  </a:lnTo>
                  <a:lnTo>
                    <a:pt x="4949" y="1581"/>
                  </a:lnTo>
                  <a:lnTo>
                    <a:pt x="4535" y="1845"/>
                  </a:lnTo>
                  <a:lnTo>
                    <a:pt x="4121" y="2127"/>
                  </a:lnTo>
                  <a:lnTo>
                    <a:pt x="3726" y="2409"/>
                  </a:lnTo>
                  <a:lnTo>
                    <a:pt x="3350" y="2729"/>
                  </a:lnTo>
                  <a:lnTo>
                    <a:pt x="2992" y="3049"/>
                  </a:lnTo>
                  <a:lnTo>
                    <a:pt x="2654" y="3388"/>
                  </a:lnTo>
                  <a:lnTo>
                    <a:pt x="2334" y="3745"/>
                  </a:lnTo>
                  <a:lnTo>
                    <a:pt x="2033" y="4103"/>
                  </a:lnTo>
                  <a:lnTo>
                    <a:pt x="1732" y="4479"/>
                  </a:lnTo>
                  <a:lnTo>
                    <a:pt x="1468" y="4874"/>
                  </a:lnTo>
                  <a:lnTo>
                    <a:pt x="1224" y="5288"/>
                  </a:lnTo>
                  <a:lnTo>
                    <a:pt x="998" y="5702"/>
                  </a:lnTo>
                  <a:lnTo>
                    <a:pt x="791" y="6135"/>
                  </a:lnTo>
                  <a:lnTo>
                    <a:pt x="603" y="6568"/>
                  </a:lnTo>
                  <a:lnTo>
                    <a:pt x="452" y="7019"/>
                  </a:lnTo>
                  <a:lnTo>
                    <a:pt x="302" y="7471"/>
                  </a:lnTo>
                  <a:lnTo>
                    <a:pt x="189" y="7941"/>
                  </a:lnTo>
                  <a:lnTo>
                    <a:pt x="113" y="8412"/>
                  </a:lnTo>
                  <a:lnTo>
                    <a:pt x="38" y="8901"/>
                  </a:lnTo>
                  <a:lnTo>
                    <a:pt x="1" y="9390"/>
                  </a:lnTo>
                  <a:lnTo>
                    <a:pt x="1" y="9540"/>
                  </a:lnTo>
                  <a:lnTo>
                    <a:pt x="2710" y="9540"/>
                  </a:lnTo>
                  <a:lnTo>
                    <a:pt x="2729" y="9409"/>
                  </a:lnTo>
                  <a:lnTo>
                    <a:pt x="2766" y="9051"/>
                  </a:lnTo>
                  <a:lnTo>
                    <a:pt x="2823" y="8694"/>
                  </a:lnTo>
                  <a:lnTo>
                    <a:pt x="2879" y="8355"/>
                  </a:lnTo>
                  <a:lnTo>
                    <a:pt x="2973" y="7998"/>
                  </a:lnTo>
                  <a:lnTo>
                    <a:pt x="3086" y="7659"/>
                  </a:lnTo>
                  <a:lnTo>
                    <a:pt x="3218" y="7339"/>
                  </a:lnTo>
                  <a:lnTo>
                    <a:pt x="3350" y="7019"/>
                  </a:lnTo>
                  <a:lnTo>
                    <a:pt x="3519" y="6699"/>
                  </a:lnTo>
                  <a:lnTo>
                    <a:pt x="3688" y="6398"/>
                  </a:lnTo>
                  <a:lnTo>
                    <a:pt x="3877" y="6097"/>
                  </a:lnTo>
                  <a:lnTo>
                    <a:pt x="4083" y="5815"/>
                  </a:lnTo>
                  <a:lnTo>
                    <a:pt x="4290" y="5533"/>
                  </a:lnTo>
                  <a:lnTo>
                    <a:pt x="4535" y="5269"/>
                  </a:lnTo>
                  <a:lnTo>
                    <a:pt x="4780" y="5006"/>
                  </a:lnTo>
                  <a:lnTo>
                    <a:pt x="5024" y="4761"/>
                  </a:lnTo>
                  <a:lnTo>
                    <a:pt x="5307" y="4517"/>
                  </a:lnTo>
                  <a:lnTo>
                    <a:pt x="5570" y="4291"/>
                  </a:lnTo>
                  <a:lnTo>
                    <a:pt x="5871" y="4084"/>
                  </a:lnTo>
                  <a:lnTo>
                    <a:pt x="6172" y="3877"/>
                  </a:lnTo>
                  <a:lnTo>
                    <a:pt x="6492" y="3689"/>
                  </a:lnTo>
                  <a:lnTo>
                    <a:pt x="6812" y="3501"/>
                  </a:lnTo>
                  <a:lnTo>
                    <a:pt x="7150" y="3350"/>
                  </a:lnTo>
                  <a:lnTo>
                    <a:pt x="7489" y="3200"/>
                  </a:lnTo>
                  <a:lnTo>
                    <a:pt x="7828" y="3049"/>
                  </a:lnTo>
                  <a:lnTo>
                    <a:pt x="8185" y="2936"/>
                  </a:lnTo>
                  <a:lnTo>
                    <a:pt x="8562" y="2823"/>
                  </a:lnTo>
                  <a:lnTo>
                    <a:pt x="8938" y="2729"/>
                  </a:lnTo>
                  <a:lnTo>
                    <a:pt x="9314" y="2654"/>
                  </a:lnTo>
                  <a:lnTo>
                    <a:pt x="9691" y="2598"/>
                  </a:lnTo>
                  <a:lnTo>
                    <a:pt x="10086" y="2560"/>
                  </a:lnTo>
                  <a:lnTo>
                    <a:pt x="10481" y="2522"/>
                  </a:lnTo>
                  <a:lnTo>
                    <a:pt x="11290" y="2522"/>
                  </a:lnTo>
                  <a:lnTo>
                    <a:pt x="11685" y="2560"/>
                  </a:lnTo>
                  <a:lnTo>
                    <a:pt x="12061" y="2598"/>
                  </a:lnTo>
                  <a:lnTo>
                    <a:pt x="12456" y="2654"/>
                  </a:lnTo>
                  <a:lnTo>
                    <a:pt x="12833" y="2729"/>
                  </a:lnTo>
                  <a:lnTo>
                    <a:pt x="13209" y="2823"/>
                  </a:lnTo>
                  <a:lnTo>
                    <a:pt x="13567" y="2936"/>
                  </a:lnTo>
                  <a:lnTo>
                    <a:pt x="13924" y="3049"/>
                  </a:lnTo>
                  <a:lnTo>
                    <a:pt x="14282" y="3200"/>
                  </a:lnTo>
                  <a:lnTo>
                    <a:pt x="14620" y="3350"/>
                  </a:lnTo>
                  <a:lnTo>
                    <a:pt x="14959" y="3501"/>
                  </a:lnTo>
                  <a:lnTo>
                    <a:pt x="15279" y="3689"/>
                  </a:lnTo>
                  <a:lnTo>
                    <a:pt x="15580" y="3877"/>
                  </a:lnTo>
                  <a:lnTo>
                    <a:pt x="15900" y="4084"/>
                  </a:lnTo>
                  <a:lnTo>
                    <a:pt x="16182" y="4291"/>
                  </a:lnTo>
                  <a:lnTo>
                    <a:pt x="16464" y="4517"/>
                  </a:lnTo>
                  <a:lnTo>
                    <a:pt x="16728" y="4761"/>
                  </a:lnTo>
                  <a:lnTo>
                    <a:pt x="16991" y="5006"/>
                  </a:lnTo>
                  <a:lnTo>
                    <a:pt x="17236" y="5269"/>
                  </a:lnTo>
                  <a:lnTo>
                    <a:pt x="17461" y="5533"/>
                  </a:lnTo>
                  <a:lnTo>
                    <a:pt x="17687" y="5815"/>
                  </a:lnTo>
                  <a:lnTo>
                    <a:pt x="17894" y="6097"/>
                  </a:lnTo>
                  <a:lnTo>
                    <a:pt x="18082" y="6398"/>
                  </a:lnTo>
                  <a:lnTo>
                    <a:pt x="18252" y="6699"/>
                  </a:lnTo>
                  <a:lnTo>
                    <a:pt x="18402" y="7019"/>
                  </a:lnTo>
                  <a:lnTo>
                    <a:pt x="18553" y="7339"/>
                  </a:lnTo>
                  <a:lnTo>
                    <a:pt x="18684" y="7659"/>
                  </a:lnTo>
                  <a:lnTo>
                    <a:pt x="18778" y="7998"/>
                  </a:lnTo>
                  <a:lnTo>
                    <a:pt x="18873" y="8355"/>
                  </a:lnTo>
                  <a:lnTo>
                    <a:pt x="18948" y="8694"/>
                  </a:lnTo>
                  <a:lnTo>
                    <a:pt x="19004" y="9051"/>
                  </a:lnTo>
                  <a:lnTo>
                    <a:pt x="19042" y="9409"/>
                  </a:lnTo>
                  <a:lnTo>
                    <a:pt x="19042" y="9540"/>
                  </a:lnTo>
                  <a:lnTo>
                    <a:pt x="21770" y="9540"/>
                  </a:lnTo>
                  <a:lnTo>
                    <a:pt x="21770" y="9390"/>
                  </a:lnTo>
                  <a:lnTo>
                    <a:pt x="21714" y="8901"/>
                  </a:lnTo>
                  <a:lnTo>
                    <a:pt x="21657" y="8412"/>
                  </a:lnTo>
                  <a:lnTo>
                    <a:pt x="21563" y="7941"/>
                  </a:lnTo>
                  <a:lnTo>
                    <a:pt x="21450" y="7471"/>
                  </a:lnTo>
                  <a:lnTo>
                    <a:pt x="21319" y="7019"/>
                  </a:lnTo>
                  <a:lnTo>
                    <a:pt x="21149" y="6568"/>
                  </a:lnTo>
                  <a:lnTo>
                    <a:pt x="20980" y="6135"/>
                  </a:lnTo>
                  <a:lnTo>
                    <a:pt x="20773" y="5702"/>
                  </a:lnTo>
                  <a:lnTo>
                    <a:pt x="20547" y="5288"/>
                  </a:lnTo>
                  <a:lnTo>
                    <a:pt x="20284" y="4874"/>
                  </a:lnTo>
                  <a:lnTo>
                    <a:pt x="20020" y="4479"/>
                  </a:lnTo>
                  <a:lnTo>
                    <a:pt x="19738" y="4103"/>
                  </a:lnTo>
                  <a:lnTo>
                    <a:pt x="19437" y="3745"/>
                  </a:lnTo>
                  <a:lnTo>
                    <a:pt x="19098" y="3388"/>
                  </a:lnTo>
                  <a:lnTo>
                    <a:pt x="18760" y="3049"/>
                  </a:lnTo>
                  <a:lnTo>
                    <a:pt x="18402" y="2729"/>
                  </a:lnTo>
                  <a:lnTo>
                    <a:pt x="18026" y="2409"/>
                  </a:lnTo>
                  <a:lnTo>
                    <a:pt x="17631" y="2127"/>
                  </a:lnTo>
                  <a:lnTo>
                    <a:pt x="17236" y="1845"/>
                  </a:lnTo>
                  <a:lnTo>
                    <a:pt x="16822" y="1581"/>
                  </a:lnTo>
                  <a:lnTo>
                    <a:pt x="16389" y="1337"/>
                  </a:lnTo>
                  <a:lnTo>
                    <a:pt x="15937" y="1111"/>
                  </a:lnTo>
                  <a:lnTo>
                    <a:pt x="15467" y="904"/>
                  </a:lnTo>
                  <a:lnTo>
                    <a:pt x="14997" y="735"/>
                  </a:lnTo>
                  <a:lnTo>
                    <a:pt x="14526" y="565"/>
                  </a:lnTo>
                  <a:lnTo>
                    <a:pt x="14018" y="415"/>
                  </a:lnTo>
                  <a:lnTo>
                    <a:pt x="13529" y="283"/>
                  </a:lnTo>
                  <a:lnTo>
                    <a:pt x="13002" y="189"/>
                  </a:lnTo>
                  <a:lnTo>
                    <a:pt x="12494" y="114"/>
                  </a:lnTo>
                  <a:lnTo>
                    <a:pt x="11967" y="39"/>
                  </a:lnTo>
                  <a:lnTo>
                    <a:pt x="11422" y="20"/>
                  </a:lnTo>
                  <a:lnTo>
                    <a:pt x="108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52" name="Google Shape;6552;p40"/>
            <p:cNvSpPr/>
            <p:nvPr/>
          </p:nvSpPr>
          <p:spPr>
            <a:xfrm>
              <a:off x="2750900" y="3954200"/>
              <a:ext cx="415375" cy="175475"/>
            </a:xfrm>
            <a:custGeom>
              <a:avLst/>
              <a:gdLst/>
              <a:ahLst/>
              <a:cxnLst/>
              <a:rect l="l" t="t" r="r" b="b"/>
              <a:pathLst>
                <a:path w="16615" h="7019" extrusionOk="0">
                  <a:moveTo>
                    <a:pt x="8298" y="1"/>
                  </a:moveTo>
                  <a:lnTo>
                    <a:pt x="7884" y="20"/>
                  </a:lnTo>
                  <a:lnTo>
                    <a:pt x="7489" y="38"/>
                  </a:lnTo>
                  <a:lnTo>
                    <a:pt x="7094" y="76"/>
                  </a:lnTo>
                  <a:lnTo>
                    <a:pt x="6699" y="151"/>
                  </a:lnTo>
                  <a:lnTo>
                    <a:pt x="6303" y="227"/>
                  </a:lnTo>
                  <a:lnTo>
                    <a:pt x="5927" y="321"/>
                  </a:lnTo>
                  <a:lnTo>
                    <a:pt x="5551" y="433"/>
                  </a:lnTo>
                  <a:lnTo>
                    <a:pt x="5193" y="546"/>
                  </a:lnTo>
                  <a:lnTo>
                    <a:pt x="4836" y="697"/>
                  </a:lnTo>
                  <a:lnTo>
                    <a:pt x="4478" y="847"/>
                  </a:lnTo>
                  <a:lnTo>
                    <a:pt x="4140" y="1017"/>
                  </a:lnTo>
                  <a:lnTo>
                    <a:pt x="3820" y="1186"/>
                  </a:lnTo>
                  <a:lnTo>
                    <a:pt x="3500" y="1393"/>
                  </a:lnTo>
                  <a:lnTo>
                    <a:pt x="3180" y="1600"/>
                  </a:lnTo>
                  <a:lnTo>
                    <a:pt x="2898" y="1807"/>
                  </a:lnTo>
                  <a:lnTo>
                    <a:pt x="2597" y="2052"/>
                  </a:lnTo>
                  <a:lnTo>
                    <a:pt x="2333" y="2296"/>
                  </a:lnTo>
                  <a:lnTo>
                    <a:pt x="2070" y="2541"/>
                  </a:lnTo>
                  <a:lnTo>
                    <a:pt x="1825" y="2804"/>
                  </a:lnTo>
                  <a:lnTo>
                    <a:pt x="1581" y="3086"/>
                  </a:lnTo>
                  <a:lnTo>
                    <a:pt x="1374" y="3369"/>
                  </a:lnTo>
                  <a:lnTo>
                    <a:pt x="1167" y="3651"/>
                  </a:lnTo>
                  <a:lnTo>
                    <a:pt x="979" y="3971"/>
                  </a:lnTo>
                  <a:lnTo>
                    <a:pt x="791" y="4272"/>
                  </a:lnTo>
                  <a:lnTo>
                    <a:pt x="640" y="4592"/>
                  </a:lnTo>
                  <a:lnTo>
                    <a:pt x="489" y="4930"/>
                  </a:lnTo>
                  <a:lnTo>
                    <a:pt x="358" y="5250"/>
                  </a:lnTo>
                  <a:lnTo>
                    <a:pt x="264" y="5608"/>
                  </a:lnTo>
                  <a:lnTo>
                    <a:pt x="170" y="5946"/>
                  </a:lnTo>
                  <a:lnTo>
                    <a:pt x="94" y="6304"/>
                  </a:lnTo>
                  <a:lnTo>
                    <a:pt x="38" y="6661"/>
                  </a:lnTo>
                  <a:lnTo>
                    <a:pt x="0" y="7019"/>
                  </a:lnTo>
                  <a:lnTo>
                    <a:pt x="2032" y="7019"/>
                  </a:lnTo>
                  <a:lnTo>
                    <a:pt x="2089" y="6756"/>
                  </a:lnTo>
                  <a:lnTo>
                    <a:pt x="2145" y="6492"/>
                  </a:lnTo>
                  <a:lnTo>
                    <a:pt x="2202" y="6229"/>
                  </a:lnTo>
                  <a:lnTo>
                    <a:pt x="2277" y="5965"/>
                  </a:lnTo>
                  <a:lnTo>
                    <a:pt x="2371" y="5721"/>
                  </a:lnTo>
                  <a:lnTo>
                    <a:pt x="2484" y="5476"/>
                  </a:lnTo>
                  <a:lnTo>
                    <a:pt x="2597" y="5231"/>
                  </a:lnTo>
                  <a:lnTo>
                    <a:pt x="2710" y="4987"/>
                  </a:lnTo>
                  <a:lnTo>
                    <a:pt x="2860" y="4761"/>
                  </a:lnTo>
                  <a:lnTo>
                    <a:pt x="3011" y="4535"/>
                  </a:lnTo>
                  <a:lnTo>
                    <a:pt x="3161" y="4328"/>
                  </a:lnTo>
                  <a:lnTo>
                    <a:pt x="3331" y="4103"/>
                  </a:lnTo>
                  <a:lnTo>
                    <a:pt x="3500" y="3914"/>
                  </a:lnTo>
                  <a:lnTo>
                    <a:pt x="3688" y="3707"/>
                  </a:lnTo>
                  <a:lnTo>
                    <a:pt x="3895" y="3519"/>
                  </a:lnTo>
                  <a:lnTo>
                    <a:pt x="4102" y="3350"/>
                  </a:lnTo>
                  <a:lnTo>
                    <a:pt x="4309" y="3181"/>
                  </a:lnTo>
                  <a:lnTo>
                    <a:pt x="4535" y="3011"/>
                  </a:lnTo>
                  <a:lnTo>
                    <a:pt x="4761" y="2861"/>
                  </a:lnTo>
                  <a:lnTo>
                    <a:pt x="5005" y="2729"/>
                  </a:lnTo>
                  <a:lnTo>
                    <a:pt x="5231" y="2597"/>
                  </a:lnTo>
                  <a:lnTo>
                    <a:pt x="5494" y="2466"/>
                  </a:lnTo>
                  <a:lnTo>
                    <a:pt x="5739" y="2353"/>
                  </a:lnTo>
                  <a:lnTo>
                    <a:pt x="6002" y="2259"/>
                  </a:lnTo>
                  <a:lnTo>
                    <a:pt x="6285" y="2165"/>
                  </a:lnTo>
                  <a:lnTo>
                    <a:pt x="6548" y="2070"/>
                  </a:lnTo>
                  <a:lnTo>
                    <a:pt x="6830" y="2014"/>
                  </a:lnTo>
                  <a:lnTo>
                    <a:pt x="7113" y="1958"/>
                  </a:lnTo>
                  <a:lnTo>
                    <a:pt x="7414" y="1901"/>
                  </a:lnTo>
                  <a:lnTo>
                    <a:pt x="7696" y="1882"/>
                  </a:lnTo>
                  <a:lnTo>
                    <a:pt x="7997" y="1863"/>
                  </a:lnTo>
                  <a:lnTo>
                    <a:pt x="8298" y="1845"/>
                  </a:lnTo>
                  <a:lnTo>
                    <a:pt x="8599" y="1863"/>
                  </a:lnTo>
                  <a:lnTo>
                    <a:pt x="8900" y="1882"/>
                  </a:lnTo>
                  <a:lnTo>
                    <a:pt x="9201" y="1901"/>
                  </a:lnTo>
                  <a:lnTo>
                    <a:pt x="9483" y="1958"/>
                  </a:lnTo>
                  <a:lnTo>
                    <a:pt x="9766" y="2014"/>
                  </a:lnTo>
                  <a:lnTo>
                    <a:pt x="10048" y="2070"/>
                  </a:lnTo>
                  <a:lnTo>
                    <a:pt x="10330" y="2165"/>
                  </a:lnTo>
                  <a:lnTo>
                    <a:pt x="10593" y="2259"/>
                  </a:lnTo>
                  <a:lnTo>
                    <a:pt x="10857" y="2353"/>
                  </a:lnTo>
                  <a:lnTo>
                    <a:pt x="11120" y="2466"/>
                  </a:lnTo>
                  <a:lnTo>
                    <a:pt x="11365" y="2597"/>
                  </a:lnTo>
                  <a:lnTo>
                    <a:pt x="11609" y="2729"/>
                  </a:lnTo>
                  <a:lnTo>
                    <a:pt x="11854" y="2861"/>
                  </a:lnTo>
                  <a:lnTo>
                    <a:pt x="12080" y="3011"/>
                  </a:lnTo>
                  <a:lnTo>
                    <a:pt x="12306" y="3181"/>
                  </a:lnTo>
                  <a:lnTo>
                    <a:pt x="12513" y="3350"/>
                  </a:lnTo>
                  <a:lnTo>
                    <a:pt x="12720" y="3519"/>
                  </a:lnTo>
                  <a:lnTo>
                    <a:pt x="12908" y="3707"/>
                  </a:lnTo>
                  <a:lnTo>
                    <a:pt x="13096" y="3914"/>
                  </a:lnTo>
                  <a:lnTo>
                    <a:pt x="13284" y="4103"/>
                  </a:lnTo>
                  <a:lnTo>
                    <a:pt x="13453" y="4328"/>
                  </a:lnTo>
                  <a:lnTo>
                    <a:pt x="13604" y="4535"/>
                  </a:lnTo>
                  <a:lnTo>
                    <a:pt x="13754" y="4761"/>
                  </a:lnTo>
                  <a:lnTo>
                    <a:pt x="13886" y="4987"/>
                  </a:lnTo>
                  <a:lnTo>
                    <a:pt x="14018" y="5231"/>
                  </a:lnTo>
                  <a:lnTo>
                    <a:pt x="14131" y="5476"/>
                  </a:lnTo>
                  <a:lnTo>
                    <a:pt x="14225" y="5721"/>
                  </a:lnTo>
                  <a:lnTo>
                    <a:pt x="14319" y="5965"/>
                  </a:lnTo>
                  <a:lnTo>
                    <a:pt x="14413" y="6229"/>
                  </a:lnTo>
                  <a:lnTo>
                    <a:pt x="14469" y="6492"/>
                  </a:lnTo>
                  <a:lnTo>
                    <a:pt x="14526" y="6756"/>
                  </a:lnTo>
                  <a:lnTo>
                    <a:pt x="14564" y="7019"/>
                  </a:lnTo>
                  <a:lnTo>
                    <a:pt x="16614" y="7019"/>
                  </a:lnTo>
                  <a:lnTo>
                    <a:pt x="16577" y="6661"/>
                  </a:lnTo>
                  <a:lnTo>
                    <a:pt x="16520" y="6304"/>
                  </a:lnTo>
                  <a:lnTo>
                    <a:pt x="16445" y="5946"/>
                  </a:lnTo>
                  <a:lnTo>
                    <a:pt x="16351" y="5608"/>
                  </a:lnTo>
                  <a:lnTo>
                    <a:pt x="16238" y="5250"/>
                  </a:lnTo>
                  <a:lnTo>
                    <a:pt x="16106" y="4930"/>
                  </a:lnTo>
                  <a:lnTo>
                    <a:pt x="15975" y="4592"/>
                  </a:lnTo>
                  <a:lnTo>
                    <a:pt x="15805" y="4272"/>
                  </a:lnTo>
                  <a:lnTo>
                    <a:pt x="15636" y="3971"/>
                  </a:lnTo>
                  <a:lnTo>
                    <a:pt x="15448" y="3651"/>
                  </a:lnTo>
                  <a:lnTo>
                    <a:pt x="15241" y="3369"/>
                  </a:lnTo>
                  <a:lnTo>
                    <a:pt x="15015" y="3086"/>
                  </a:lnTo>
                  <a:lnTo>
                    <a:pt x="14789" y="2804"/>
                  </a:lnTo>
                  <a:lnTo>
                    <a:pt x="14545" y="2541"/>
                  </a:lnTo>
                  <a:lnTo>
                    <a:pt x="14281" y="2296"/>
                  </a:lnTo>
                  <a:lnTo>
                    <a:pt x="13999" y="2052"/>
                  </a:lnTo>
                  <a:lnTo>
                    <a:pt x="13717" y="1807"/>
                  </a:lnTo>
                  <a:lnTo>
                    <a:pt x="13416" y="1600"/>
                  </a:lnTo>
                  <a:lnTo>
                    <a:pt x="13115" y="1393"/>
                  </a:lnTo>
                  <a:lnTo>
                    <a:pt x="12795" y="1186"/>
                  </a:lnTo>
                  <a:lnTo>
                    <a:pt x="12475" y="1017"/>
                  </a:lnTo>
                  <a:lnTo>
                    <a:pt x="12136" y="847"/>
                  </a:lnTo>
                  <a:lnTo>
                    <a:pt x="11779" y="697"/>
                  </a:lnTo>
                  <a:lnTo>
                    <a:pt x="11421" y="546"/>
                  </a:lnTo>
                  <a:lnTo>
                    <a:pt x="11064" y="433"/>
                  </a:lnTo>
                  <a:lnTo>
                    <a:pt x="10687" y="321"/>
                  </a:lnTo>
                  <a:lnTo>
                    <a:pt x="10311" y="227"/>
                  </a:lnTo>
                  <a:lnTo>
                    <a:pt x="9916" y="151"/>
                  </a:lnTo>
                  <a:lnTo>
                    <a:pt x="9521" y="76"/>
                  </a:lnTo>
                  <a:lnTo>
                    <a:pt x="9126" y="38"/>
                  </a:lnTo>
                  <a:lnTo>
                    <a:pt x="8712" y="20"/>
                  </a:lnTo>
                  <a:lnTo>
                    <a:pt x="82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53" name="Google Shape;6553;p40"/>
            <p:cNvSpPr/>
            <p:nvPr/>
          </p:nvSpPr>
          <p:spPr>
            <a:xfrm>
              <a:off x="2746650" y="3950450"/>
              <a:ext cx="423375" cy="183000"/>
            </a:xfrm>
            <a:custGeom>
              <a:avLst/>
              <a:gdLst/>
              <a:ahLst/>
              <a:cxnLst/>
              <a:rect l="l" t="t" r="r" b="b"/>
              <a:pathLst>
                <a:path w="16935" h="7320" extrusionOk="0">
                  <a:moveTo>
                    <a:pt x="8863" y="301"/>
                  </a:moveTo>
                  <a:lnTo>
                    <a:pt x="9258" y="339"/>
                  </a:lnTo>
                  <a:lnTo>
                    <a:pt x="9653" y="377"/>
                  </a:lnTo>
                  <a:lnTo>
                    <a:pt x="10030" y="433"/>
                  </a:lnTo>
                  <a:lnTo>
                    <a:pt x="10406" y="508"/>
                  </a:lnTo>
                  <a:lnTo>
                    <a:pt x="10763" y="602"/>
                  </a:lnTo>
                  <a:lnTo>
                    <a:pt x="11121" y="696"/>
                  </a:lnTo>
                  <a:lnTo>
                    <a:pt x="11478" y="828"/>
                  </a:lnTo>
                  <a:lnTo>
                    <a:pt x="11836" y="960"/>
                  </a:lnTo>
                  <a:lnTo>
                    <a:pt x="12156" y="1092"/>
                  </a:lnTo>
                  <a:lnTo>
                    <a:pt x="12494" y="1261"/>
                  </a:lnTo>
                  <a:lnTo>
                    <a:pt x="12814" y="1430"/>
                  </a:lnTo>
                  <a:lnTo>
                    <a:pt x="13134" y="1618"/>
                  </a:lnTo>
                  <a:lnTo>
                    <a:pt x="13435" y="1806"/>
                  </a:lnTo>
                  <a:lnTo>
                    <a:pt x="13717" y="2032"/>
                  </a:lnTo>
                  <a:lnTo>
                    <a:pt x="14000" y="2239"/>
                  </a:lnTo>
                  <a:lnTo>
                    <a:pt x="14263" y="2484"/>
                  </a:lnTo>
                  <a:lnTo>
                    <a:pt x="14527" y="2728"/>
                  </a:lnTo>
                  <a:lnTo>
                    <a:pt x="14771" y="2973"/>
                  </a:lnTo>
                  <a:lnTo>
                    <a:pt x="14997" y="3236"/>
                  </a:lnTo>
                  <a:lnTo>
                    <a:pt x="15223" y="3500"/>
                  </a:lnTo>
                  <a:lnTo>
                    <a:pt x="15411" y="3782"/>
                  </a:lnTo>
                  <a:lnTo>
                    <a:pt x="15618" y="4083"/>
                  </a:lnTo>
                  <a:lnTo>
                    <a:pt x="15787" y="4384"/>
                  </a:lnTo>
                  <a:lnTo>
                    <a:pt x="15938" y="4685"/>
                  </a:lnTo>
                  <a:lnTo>
                    <a:pt x="16088" y="5005"/>
                  </a:lnTo>
                  <a:lnTo>
                    <a:pt x="16220" y="5325"/>
                  </a:lnTo>
                  <a:lnTo>
                    <a:pt x="16333" y="5645"/>
                  </a:lnTo>
                  <a:lnTo>
                    <a:pt x="16427" y="5984"/>
                  </a:lnTo>
                  <a:lnTo>
                    <a:pt x="16521" y="6322"/>
                  </a:lnTo>
                  <a:lnTo>
                    <a:pt x="16577" y="6680"/>
                  </a:lnTo>
                  <a:lnTo>
                    <a:pt x="16615" y="7037"/>
                  </a:lnTo>
                  <a:lnTo>
                    <a:pt x="14865" y="7037"/>
                  </a:lnTo>
                  <a:lnTo>
                    <a:pt x="14809" y="6755"/>
                  </a:lnTo>
                  <a:lnTo>
                    <a:pt x="14752" y="6492"/>
                  </a:lnTo>
                  <a:lnTo>
                    <a:pt x="14677" y="6209"/>
                  </a:lnTo>
                  <a:lnTo>
                    <a:pt x="14602" y="5965"/>
                  </a:lnTo>
                  <a:lnTo>
                    <a:pt x="14508" y="5701"/>
                  </a:lnTo>
                  <a:lnTo>
                    <a:pt x="14395" y="5457"/>
                  </a:lnTo>
                  <a:lnTo>
                    <a:pt x="14263" y="5212"/>
                  </a:lnTo>
                  <a:lnTo>
                    <a:pt x="14131" y="4968"/>
                  </a:lnTo>
                  <a:lnTo>
                    <a:pt x="14000" y="4742"/>
                  </a:lnTo>
                  <a:lnTo>
                    <a:pt x="13830" y="4516"/>
                  </a:lnTo>
                  <a:lnTo>
                    <a:pt x="13680" y="4309"/>
                  </a:lnTo>
                  <a:lnTo>
                    <a:pt x="13510" y="4083"/>
                  </a:lnTo>
                  <a:lnTo>
                    <a:pt x="13322" y="3895"/>
                  </a:lnTo>
                  <a:lnTo>
                    <a:pt x="13134" y="3688"/>
                  </a:lnTo>
                  <a:lnTo>
                    <a:pt x="12927" y="3519"/>
                  </a:lnTo>
                  <a:lnTo>
                    <a:pt x="12720" y="3331"/>
                  </a:lnTo>
                  <a:lnTo>
                    <a:pt x="12494" y="3161"/>
                  </a:lnTo>
                  <a:lnTo>
                    <a:pt x="12269" y="3011"/>
                  </a:lnTo>
                  <a:lnTo>
                    <a:pt x="12043" y="2860"/>
                  </a:lnTo>
                  <a:lnTo>
                    <a:pt x="11798" y="2710"/>
                  </a:lnTo>
                  <a:lnTo>
                    <a:pt x="11554" y="2578"/>
                  </a:lnTo>
                  <a:lnTo>
                    <a:pt x="11290" y="2465"/>
                  </a:lnTo>
                  <a:lnTo>
                    <a:pt x="11046" y="2352"/>
                  </a:lnTo>
                  <a:lnTo>
                    <a:pt x="10782" y="2239"/>
                  </a:lnTo>
                  <a:lnTo>
                    <a:pt x="10500" y="2164"/>
                  </a:lnTo>
                  <a:lnTo>
                    <a:pt x="10218" y="2070"/>
                  </a:lnTo>
                  <a:lnTo>
                    <a:pt x="9936" y="2013"/>
                  </a:lnTo>
                  <a:lnTo>
                    <a:pt x="9653" y="1957"/>
                  </a:lnTo>
                  <a:lnTo>
                    <a:pt x="9371" y="1919"/>
                  </a:lnTo>
                  <a:lnTo>
                    <a:pt x="9070" y="1882"/>
                  </a:lnTo>
                  <a:lnTo>
                    <a:pt x="8769" y="1863"/>
                  </a:lnTo>
                  <a:lnTo>
                    <a:pt x="8167" y="1863"/>
                  </a:lnTo>
                  <a:lnTo>
                    <a:pt x="7866" y="1882"/>
                  </a:lnTo>
                  <a:lnTo>
                    <a:pt x="7584" y="1919"/>
                  </a:lnTo>
                  <a:lnTo>
                    <a:pt x="7283" y="1957"/>
                  </a:lnTo>
                  <a:lnTo>
                    <a:pt x="7000" y="2013"/>
                  </a:lnTo>
                  <a:lnTo>
                    <a:pt x="6718" y="2070"/>
                  </a:lnTo>
                  <a:lnTo>
                    <a:pt x="6436" y="2164"/>
                  </a:lnTo>
                  <a:lnTo>
                    <a:pt x="6172" y="2239"/>
                  </a:lnTo>
                  <a:lnTo>
                    <a:pt x="5909" y="2352"/>
                  </a:lnTo>
                  <a:lnTo>
                    <a:pt x="5646" y="2465"/>
                  </a:lnTo>
                  <a:lnTo>
                    <a:pt x="5401" y="2578"/>
                  </a:lnTo>
                  <a:lnTo>
                    <a:pt x="5156" y="2710"/>
                  </a:lnTo>
                  <a:lnTo>
                    <a:pt x="4912" y="2860"/>
                  </a:lnTo>
                  <a:lnTo>
                    <a:pt x="4667" y="3011"/>
                  </a:lnTo>
                  <a:lnTo>
                    <a:pt x="4441" y="3161"/>
                  </a:lnTo>
                  <a:lnTo>
                    <a:pt x="4234" y="3331"/>
                  </a:lnTo>
                  <a:lnTo>
                    <a:pt x="4027" y="3519"/>
                  </a:lnTo>
                  <a:lnTo>
                    <a:pt x="3820" y="3688"/>
                  </a:lnTo>
                  <a:lnTo>
                    <a:pt x="3632" y="3895"/>
                  </a:lnTo>
                  <a:lnTo>
                    <a:pt x="3444" y="4083"/>
                  </a:lnTo>
                  <a:lnTo>
                    <a:pt x="3275" y="4309"/>
                  </a:lnTo>
                  <a:lnTo>
                    <a:pt x="3105" y="4516"/>
                  </a:lnTo>
                  <a:lnTo>
                    <a:pt x="2955" y="4742"/>
                  </a:lnTo>
                  <a:lnTo>
                    <a:pt x="2804" y="4968"/>
                  </a:lnTo>
                  <a:lnTo>
                    <a:pt x="2673" y="5212"/>
                  </a:lnTo>
                  <a:lnTo>
                    <a:pt x="2560" y="5457"/>
                  </a:lnTo>
                  <a:lnTo>
                    <a:pt x="2447" y="5701"/>
                  </a:lnTo>
                  <a:lnTo>
                    <a:pt x="2353" y="5965"/>
                  </a:lnTo>
                  <a:lnTo>
                    <a:pt x="2259" y="6209"/>
                  </a:lnTo>
                  <a:lnTo>
                    <a:pt x="2184" y="6492"/>
                  </a:lnTo>
                  <a:lnTo>
                    <a:pt x="2127" y="6755"/>
                  </a:lnTo>
                  <a:lnTo>
                    <a:pt x="2089" y="7037"/>
                  </a:lnTo>
                  <a:lnTo>
                    <a:pt x="321" y="7037"/>
                  </a:lnTo>
                  <a:lnTo>
                    <a:pt x="377" y="6680"/>
                  </a:lnTo>
                  <a:lnTo>
                    <a:pt x="434" y="6322"/>
                  </a:lnTo>
                  <a:lnTo>
                    <a:pt x="509" y="5984"/>
                  </a:lnTo>
                  <a:lnTo>
                    <a:pt x="603" y="5645"/>
                  </a:lnTo>
                  <a:lnTo>
                    <a:pt x="716" y="5325"/>
                  </a:lnTo>
                  <a:lnTo>
                    <a:pt x="848" y="5005"/>
                  </a:lnTo>
                  <a:lnTo>
                    <a:pt x="998" y="4685"/>
                  </a:lnTo>
                  <a:lnTo>
                    <a:pt x="1167" y="4384"/>
                  </a:lnTo>
                  <a:lnTo>
                    <a:pt x="1337" y="4083"/>
                  </a:lnTo>
                  <a:lnTo>
                    <a:pt x="1525" y="3782"/>
                  </a:lnTo>
                  <a:lnTo>
                    <a:pt x="1732" y="3500"/>
                  </a:lnTo>
                  <a:lnTo>
                    <a:pt x="1958" y="3236"/>
                  </a:lnTo>
                  <a:lnTo>
                    <a:pt x="2184" y="2973"/>
                  </a:lnTo>
                  <a:lnTo>
                    <a:pt x="2428" y="2728"/>
                  </a:lnTo>
                  <a:lnTo>
                    <a:pt x="2692" y="2484"/>
                  </a:lnTo>
                  <a:lnTo>
                    <a:pt x="2955" y="2239"/>
                  </a:lnTo>
                  <a:lnTo>
                    <a:pt x="3237" y="2032"/>
                  </a:lnTo>
                  <a:lnTo>
                    <a:pt x="3519" y="1806"/>
                  </a:lnTo>
                  <a:lnTo>
                    <a:pt x="3820" y="1618"/>
                  </a:lnTo>
                  <a:lnTo>
                    <a:pt x="4140" y="1430"/>
                  </a:lnTo>
                  <a:lnTo>
                    <a:pt x="4460" y="1261"/>
                  </a:lnTo>
                  <a:lnTo>
                    <a:pt x="4780" y="1092"/>
                  </a:lnTo>
                  <a:lnTo>
                    <a:pt x="5119" y="960"/>
                  </a:lnTo>
                  <a:lnTo>
                    <a:pt x="5457" y="828"/>
                  </a:lnTo>
                  <a:lnTo>
                    <a:pt x="5815" y="696"/>
                  </a:lnTo>
                  <a:lnTo>
                    <a:pt x="6172" y="602"/>
                  </a:lnTo>
                  <a:lnTo>
                    <a:pt x="6549" y="508"/>
                  </a:lnTo>
                  <a:lnTo>
                    <a:pt x="6925" y="433"/>
                  </a:lnTo>
                  <a:lnTo>
                    <a:pt x="7301" y="377"/>
                  </a:lnTo>
                  <a:lnTo>
                    <a:pt x="7696" y="339"/>
                  </a:lnTo>
                  <a:lnTo>
                    <a:pt x="8073" y="301"/>
                  </a:lnTo>
                  <a:close/>
                  <a:moveTo>
                    <a:pt x="8468" y="0"/>
                  </a:moveTo>
                  <a:lnTo>
                    <a:pt x="8054" y="19"/>
                  </a:lnTo>
                  <a:lnTo>
                    <a:pt x="7640" y="38"/>
                  </a:lnTo>
                  <a:lnTo>
                    <a:pt x="7245" y="94"/>
                  </a:lnTo>
                  <a:lnTo>
                    <a:pt x="6850" y="151"/>
                  </a:lnTo>
                  <a:lnTo>
                    <a:pt x="6455" y="226"/>
                  </a:lnTo>
                  <a:lnTo>
                    <a:pt x="6060" y="320"/>
                  </a:lnTo>
                  <a:lnTo>
                    <a:pt x="5683" y="433"/>
                  </a:lnTo>
                  <a:lnTo>
                    <a:pt x="5326" y="565"/>
                  </a:lnTo>
                  <a:lnTo>
                    <a:pt x="4949" y="696"/>
                  </a:lnTo>
                  <a:lnTo>
                    <a:pt x="4592" y="866"/>
                  </a:lnTo>
                  <a:lnTo>
                    <a:pt x="4253" y="1035"/>
                  </a:lnTo>
                  <a:lnTo>
                    <a:pt x="3915" y="1204"/>
                  </a:lnTo>
                  <a:lnTo>
                    <a:pt x="3595" y="1411"/>
                  </a:lnTo>
                  <a:lnTo>
                    <a:pt x="3275" y="1618"/>
                  </a:lnTo>
                  <a:lnTo>
                    <a:pt x="2974" y="1844"/>
                  </a:lnTo>
                  <a:lnTo>
                    <a:pt x="2692" y="2089"/>
                  </a:lnTo>
                  <a:lnTo>
                    <a:pt x="2409" y="2333"/>
                  </a:lnTo>
                  <a:lnTo>
                    <a:pt x="2146" y="2578"/>
                  </a:lnTo>
                  <a:lnTo>
                    <a:pt x="1882" y="2860"/>
                  </a:lnTo>
                  <a:lnTo>
                    <a:pt x="1657" y="3142"/>
                  </a:lnTo>
                  <a:lnTo>
                    <a:pt x="1431" y="3425"/>
                  </a:lnTo>
                  <a:lnTo>
                    <a:pt x="1224" y="3726"/>
                  </a:lnTo>
                  <a:lnTo>
                    <a:pt x="1017" y="4027"/>
                  </a:lnTo>
                  <a:lnTo>
                    <a:pt x="848" y="4347"/>
                  </a:lnTo>
                  <a:lnTo>
                    <a:pt x="678" y="4685"/>
                  </a:lnTo>
                  <a:lnTo>
                    <a:pt x="528" y="5005"/>
                  </a:lnTo>
                  <a:lnTo>
                    <a:pt x="396" y="5363"/>
                  </a:lnTo>
                  <a:lnTo>
                    <a:pt x="283" y="5701"/>
                  </a:lnTo>
                  <a:lnTo>
                    <a:pt x="189" y="6059"/>
                  </a:lnTo>
                  <a:lnTo>
                    <a:pt x="114" y="6416"/>
                  </a:lnTo>
                  <a:lnTo>
                    <a:pt x="57" y="6793"/>
                  </a:lnTo>
                  <a:lnTo>
                    <a:pt x="20" y="7169"/>
                  </a:lnTo>
                  <a:lnTo>
                    <a:pt x="1" y="7319"/>
                  </a:lnTo>
                  <a:lnTo>
                    <a:pt x="2334" y="7319"/>
                  </a:lnTo>
                  <a:lnTo>
                    <a:pt x="2353" y="7188"/>
                  </a:lnTo>
                  <a:lnTo>
                    <a:pt x="2390" y="6924"/>
                  </a:lnTo>
                  <a:lnTo>
                    <a:pt x="2447" y="6661"/>
                  </a:lnTo>
                  <a:lnTo>
                    <a:pt x="2522" y="6398"/>
                  </a:lnTo>
                  <a:lnTo>
                    <a:pt x="2597" y="6153"/>
                  </a:lnTo>
                  <a:lnTo>
                    <a:pt x="2692" y="5908"/>
                  </a:lnTo>
                  <a:lnTo>
                    <a:pt x="2786" y="5664"/>
                  </a:lnTo>
                  <a:lnTo>
                    <a:pt x="2899" y="5419"/>
                  </a:lnTo>
                  <a:lnTo>
                    <a:pt x="3030" y="5193"/>
                  </a:lnTo>
                  <a:lnTo>
                    <a:pt x="3162" y="4968"/>
                  </a:lnTo>
                  <a:lnTo>
                    <a:pt x="3312" y="4742"/>
                  </a:lnTo>
                  <a:lnTo>
                    <a:pt x="3463" y="4535"/>
                  </a:lnTo>
                  <a:lnTo>
                    <a:pt x="3632" y="4328"/>
                  </a:lnTo>
                  <a:lnTo>
                    <a:pt x="3802" y="4140"/>
                  </a:lnTo>
                  <a:lnTo>
                    <a:pt x="3990" y="3951"/>
                  </a:lnTo>
                  <a:lnTo>
                    <a:pt x="4178" y="3763"/>
                  </a:lnTo>
                  <a:lnTo>
                    <a:pt x="4385" y="3594"/>
                  </a:lnTo>
                  <a:lnTo>
                    <a:pt x="4592" y="3425"/>
                  </a:lnTo>
                  <a:lnTo>
                    <a:pt x="4799" y="3274"/>
                  </a:lnTo>
                  <a:lnTo>
                    <a:pt x="5025" y="3124"/>
                  </a:lnTo>
                  <a:lnTo>
                    <a:pt x="5250" y="2992"/>
                  </a:lnTo>
                  <a:lnTo>
                    <a:pt x="5495" y="2860"/>
                  </a:lnTo>
                  <a:lnTo>
                    <a:pt x="5740" y="2747"/>
                  </a:lnTo>
                  <a:lnTo>
                    <a:pt x="5984" y="2634"/>
                  </a:lnTo>
                  <a:lnTo>
                    <a:pt x="6248" y="2540"/>
                  </a:lnTo>
                  <a:lnTo>
                    <a:pt x="6511" y="2446"/>
                  </a:lnTo>
                  <a:lnTo>
                    <a:pt x="6775" y="2371"/>
                  </a:lnTo>
                  <a:lnTo>
                    <a:pt x="7057" y="2296"/>
                  </a:lnTo>
                  <a:lnTo>
                    <a:pt x="7320" y="2239"/>
                  </a:lnTo>
                  <a:lnTo>
                    <a:pt x="7602" y="2202"/>
                  </a:lnTo>
                  <a:lnTo>
                    <a:pt x="7885" y="2183"/>
                  </a:lnTo>
                  <a:lnTo>
                    <a:pt x="8186" y="2164"/>
                  </a:lnTo>
                  <a:lnTo>
                    <a:pt x="8468" y="2145"/>
                  </a:lnTo>
                  <a:lnTo>
                    <a:pt x="8769" y="2164"/>
                  </a:lnTo>
                  <a:lnTo>
                    <a:pt x="9051" y="2183"/>
                  </a:lnTo>
                  <a:lnTo>
                    <a:pt x="9333" y="2202"/>
                  </a:lnTo>
                  <a:lnTo>
                    <a:pt x="9616" y="2239"/>
                  </a:lnTo>
                  <a:lnTo>
                    <a:pt x="9898" y="2296"/>
                  </a:lnTo>
                  <a:lnTo>
                    <a:pt x="10161" y="2371"/>
                  </a:lnTo>
                  <a:lnTo>
                    <a:pt x="10444" y="2446"/>
                  </a:lnTo>
                  <a:lnTo>
                    <a:pt x="10707" y="2540"/>
                  </a:lnTo>
                  <a:lnTo>
                    <a:pt x="10952" y="2634"/>
                  </a:lnTo>
                  <a:lnTo>
                    <a:pt x="11215" y="2747"/>
                  </a:lnTo>
                  <a:lnTo>
                    <a:pt x="11460" y="2860"/>
                  </a:lnTo>
                  <a:lnTo>
                    <a:pt x="11685" y="2992"/>
                  </a:lnTo>
                  <a:lnTo>
                    <a:pt x="11911" y="3124"/>
                  </a:lnTo>
                  <a:lnTo>
                    <a:pt x="12137" y="3274"/>
                  </a:lnTo>
                  <a:lnTo>
                    <a:pt x="12363" y="3425"/>
                  </a:lnTo>
                  <a:lnTo>
                    <a:pt x="12570" y="3594"/>
                  </a:lnTo>
                  <a:lnTo>
                    <a:pt x="12777" y="3763"/>
                  </a:lnTo>
                  <a:lnTo>
                    <a:pt x="12965" y="3951"/>
                  </a:lnTo>
                  <a:lnTo>
                    <a:pt x="13153" y="4140"/>
                  </a:lnTo>
                  <a:lnTo>
                    <a:pt x="13322" y="4328"/>
                  </a:lnTo>
                  <a:lnTo>
                    <a:pt x="13492" y="4535"/>
                  </a:lnTo>
                  <a:lnTo>
                    <a:pt x="13642" y="4742"/>
                  </a:lnTo>
                  <a:lnTo>
                    <a:pt x="13793" y="4968"/>
                  </a:lnTo>
                  <a:lnTo>
                    <a:pt x="13924" y="5193"/>
                  </a:lnTo>
                  <a:lnTo>
                    <a:pt x="14037" y="5419"/>
                  </a:lnTo>
                  <a:lnTo>
                    <a:pt x="14169" y="5664"/>
                  </a:lnTo>
                  <a:lnTo>
                    <a:pt x="14263" y="5908"/>
                  </a:lnTo>
                  <a:lnTo>
                    <a:pt x="14357" y="6153"/>
                  </a:lnTo>
                  <a:lnTo>
                    <a:pt x="14432" y="6398"/>
                  </a:lnTo>
                  <a:lnTo>
                    <a:pt x="14489" y="6661"/>
                  </a:lnTo>
                  <a:lnTo>
                    <a:pt x="14545" y="6924"/>
                  </a:lnTo>
                  <a:lnTo>
                    <a:pt x="14583" y="7188"/>
                  </a:lnTo>
                  <a:lnTo>
                    <a:pt x="14602" y="7319"/>
                  </a:lnTo>
                  <a:lnTo>
                    <a:pt x="16935" y="7319"/>
                  </a:lnTo>
                  <a:lnTo>
                    <a:pt x="16916" y="7169"/>
                  </a:lnTo>
                  <a:lnTo>
                    <a:pt x="16897" y="6793"/>
                  </a:lnTo>
                  <a:lnTo>
                    <a:pt x="16822" y="6416"/>
                  </a:lnTo>
                  <a:lnTo>
                    <a:pt x="16747" y="6059"/>
                  </a:lnTo>
                  <a:lnTo>
                    <a:pt x="16653" y="5701"/>
                  </a:lnTo>
                  <a:lnTo>
                    <a:pt x="16540" y="5363"/>
                  </a:lnTo>
                  <a:lnTo>
                    <a:pt x="16427" y="5005"/>
                  </a:lnTo>
                  <a:lnTo>
                    <a:pt x="16276" y="4685"/>
                  </a:lnTo>
                  <a:lnTo>
                    <a:pt x="16107" y="4347"/>
                  </a:lnTo>
                  <a:lnTo>
                    <a:pt x="15919" y="4027"/>
                  </a:lnTo>
                  <a:lnTo>
                    <a:pt x="15731" y="3726"/>
                  </a:lnTo>
                  <a:lnTo>
                    <a:pt x="15524" y="3425"/>
                  </a:lnTo>
                  <a:lnTo>
                    <a:pt x="15298" y="3142"/>
                  </a:lnTo>
                  <a:lnTo>
                    <a:pt x="15053" y="2860"/>
                  </a:lnTo>
                  <a:lnTo>
                    <a:pt x="14809" y="2578"/>
                  </a:lnTo>
                  <a:lnTo>
                    <a:pt x="14545" y="2333"/>
                  </a:lnTo>
                  <a:lnTo>
                    <a:pt x="14263" y="2089"/>
                  </a:lnTo>
                  <a:lnTo>
                    <a:pt x="13962" y="1844"/>
                  </a:lnTo>
                  <a:lnTo>
                    <a:pt x="13661" y="1618"/>
                  </a:lnTo>
                  <a:lnTo>
                    <a:pt x="13341" y="1411"/>
                  </a:lnTo>
                  <a:lnTo>
                    <a:pt x="13021" y="1204"/>
                  </a:lnTo>
                  <a:lnTo>
                    <a:pt x="12683" y="1035"/>
                  </a:lnTo>
                  <a:lnTo>
                    <a:pt x="12344" y="866"/>
                  </a:lnTo>
                  <a:lnTo>
                    <a:pt x="11986" y="696"/>
                  </a:lnTo>
                  <a:lnTo>
                    <a:pt x="11629" y="565"/>
                  </a:lnTo>
                  <a:lnTo>
                    <a:pt x="11253" y="433"/>
                  </a:lnTo>
                  <a:lnTo>
                    <a:pt x="10876" y="320"/>
                  </a:lnTo>
                  <a:lnTo>
                    <a:pt x="10500" y="226"/>
                  </a:lnTo>
                  <a:lnTo>
                    <a:pt x="10105" y="151"/>
                  </a:lnTo>
                  <a:lnTo>
                    <a:pt x="9710" y="94"/>
                  </a:lnTo>
                  <a:lnTo>
                    <a:pt x="9296" y="38"/>
                  </a:lnTo>
                  <a:lnTo>
                    <a:pt x="8882" y="19"/>
                  </a:lnTo>
                  <a:lnTo>
                    <a:pt x="84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54" name="Google Shape;6554;p40"/>
            <p:cNvSpPr/>
            <p:nvPr/>
          </p:nvSpPr>
          <p:spPr>
            <a:xfrm>
              <a:off x="2486075" y="3711475"/>
              <a:ext cx="945025" cy="421975"/>
            </a:xfrm>
            <a:custGeom>
              <a:avLst/>
              <a:gdLst/>
              <a:ahLst/>
              <a:cxnLst/>
              <a:rect l="l" t="t" r="r" b="b"/>
              <a:pathLst>
                <a:path w="37801" h="16879" extrusionOk="0">
                  <a:moveTo>
                    <a:pt x="18891" y="283"/>
                  </a:moveTo>
                  <a:lnTo>
                    <a:pt x="19832" y="302"/>
                  </a:lnTo>
                  <a:lnTo>
                    <a:pt x="20754" y="377"/>
                  </a:lnTo>
                  <a:lnTo>
                    <a:pt x="21657" y="471"/>
                  </a:lnTo>
                  <a:lnTo>
                    <a:pt x="22560" y="622"/>
                  </a:lnTo>
                  <a:lnTo>
                    <a:pt x="23425" y="810"/>
                  </a:lnTo>
                  <a:lnTo>
                    <a:pt x="24291" y="1017"/>
                  </a:lnTo>
                  <a:lnTo>
                    <a:pt x="25138" y="1280"/>
                  </a:lnTo>
                  <a:lnTo>
                    <a:pt x="25984" y="1563"/>
                  </a:lnTo>
                  <a:lnTo>
                    <a:pt x="26793" y="1901"/>
                  </a:lnTo>
                  <a:lnTo>
                    <a:pt x="27584" y="2259"/>
                  </a:lnTo>
                  <a:lnTo>
                    <a:pt x="28355" y="2654"/>
                  </a:lnTo>
                  <a:lnTo>
                    <a:pt x="29089" y="3068"/>
                  </a:lnTo>
                  <a:lnTo>
                    <a:pt x="29823" y="3519"/>
                  </a:lnTo>
                  <a:lnTo>
                    <a:pt x="30519" y="4009"/>
                  </a:lnTo>
                  <a:lnTo>
                    <a:pt x="31196" y="4517"/>
                  </a:lnTo>
                  <a:lnTo>
                    <a:pt x="31836" y="5062"/>
                  </a:lnTo>
                  <a:lnTo>
                    <a:pt x="32457" y="5627"/>
                  </a:lnTo>
                  <a:lnTo>
                    <a:pt x="33040" y="6229"/>
                  </a:lnTo>
                  <a:lnTo>
                    <a:pt x="33586" y="6831"/>
                  </a:lnTo>
                  <a:lnTo>
                    <a:pt x="34113" y="7471"/>
                  </a:lnTo>
                  <a:lnTo>
                    <a:pt x="34602" y="8129"/>
                  </a:lnTo>
                  <a:lnTo>
                    <a:pt x="35072" y="8825"/>
                  </a:lnTo>
                  <a:lnTo>
                    <a:pt x="35486" y="9522"/>
                  </a:lnTo>
                  <a:lnTo>
                    <a:pt x="35863" y="10237"/>
                  </a:lnTo>
                  <a:lnTo>
                    <a:pt x="36220" y="10989"/>
                  </a:lnTo>
                  <a:lnTo>
                    <a:pt x="36521" y="11742"/>
                  </a:lnTo>
                  <a:lnTo>
                    <a:pt x="36803" y="12513"/>
                  </a:lnTo>
                  <a:lnTo>
                    <a:pt x="37029" y="13304"/>
                  </a:lnTo>
                  <a:lnTo>
                    <a:pt x="37217" y="14113"/>
                  </a:lnTo>
                  <a:lnTo>
                    <a:pt x="37293" y="14508"/>
                  </a:lnTo>
                  <a:lnTo>
                    <a:pt x="37349" y="14922"/>
                  </a:lnTo>
                  <a:lnTo>
                    <a:pt x="37405" y="15336"/>
                  </a:lnTo>
                  <a:lnTo>
                    <a:pt x="37443" y="15750"/>
                  </a:lnTo>
                  <a:lnTo>
                    <a:pt x="37481" y="16163"/>
                  </a:lnTo>
                  <a:lnTo>
                    <a:pt x="37500" y="16596"/>
                  </a:lnTo>
                  <a:lnTo>
                    <a:pt x="25288" y="16596"/>
                  </a:lnTo>
                  <a:lnTo>
                    <a:pt x="25232" y="16314"/>
                  </a:lnTo>
                  <a:lnTo>
                    <a:pt x="25175" y="16051"/>
                  </a:lnTo>
                  <a:lnTo>
                    <a:pt x="25100" y="15768"/>
                  </a:lnTo>
                  <a:lnTo>
                    <a:pt x="25025" y="15524"/>
                  </a:lnTo>
                  <a:lnTo>
                    <a:pt x="24931" y="15260"/>
                  </a:lnTo>
                  <a:lnTo>
                    <a:pt x="24818" y="15016"/>
                  </a:lnTo>
                  <a:lnTo>
                    <a:pt x="24686" y="14771"/>
                  </a:lnTo>
                  <a:lnTo>
                    <a:pt x="24554" y="14527"/>
                  </a:lnTo>
                  <a:lnTo>
                    <a:pt x="24423" y="14301"/>
                  </a:lnTo>
                  <a:lnTo>
                    <a:pt x="24253" y="14075"/>
                  </a:lnTo>
                  <a:lnTo>
                    <a:pt x="24103" y="13868"/>
                  </a:lnTo>
                  <a:lnTo>
                    <a:pt x="23933" y="13642"/>
                  </a:lnTo>
                  <a:lnTo>
                    <a:pt x="23745" y="13454"/>
                  </a:lnTo>
                  <a:lnTo>
                    <a:pt x="23557" y="13247"/>
                  </a:lnTo>
                  <a:lnTo>
                    <a:pt x="23350" y="13078"/>
                  </a:lnTo>
                  <a:lnTo>
                    <a:pt x="23143" y="12890"/>
                  </a:lnTo>
                  <a:lnTo>
                    <a:pt x="22917" y="12720"/>
                  </a:lnTo>
                  <a:lnTo>
                    <a:pt x="22692" y="12570"/>
                  </a:lnTo>
                  <a:lnTo>
                    <a:pt x="22466" y="12419"/>
                  </a:lnTo>
                  <a:lnTo>
                    <a:pt x="22221" y="12269"/>
                  </a:lnTo>
                  <a:lnTo>
                    <a:pt x="21977" y="12137"/>
                  </a:lnTo>
                  <a:lnTo>
                    <a:pt x="21713" y="12024"/>
                  </a:lnTo>
                  <a:lnTo>
                    <a:pt x="21469" y="11911"/>
                  </a:lnTo>
                  <a:lnTo>
                    <a:pt x="21205" y="11798"/>
                  </a:lnTo>
                  <a:lnTo>
                    <a:pt x="20923" y="11723"/>
                  </a:lnTo>
                  <a:lnTo>
                    <a:pt x="20641" y="11629"/>
                  </a:lnTo>
                  <a:lnTo>
                    <a:pt x="20359" y="11572"/>
                  </a:lnTo>
                  <a:lnTo>
                    <a:pt x="20076" y="11516"/>
                  </a:lnTo>
                  <a:lnTo>
                    <a:pt x="19794" y="11478"/>
                  </a:lnTo>
                  <a:lnTo>
                    <a:pt x="19493" y="11441"/>
                  </a:lnTo>
                  <a:lnTo>
                    <a:pt x="19192" y="11422"/>
                  </a:lnTo>
                  <a:lnTo>
                    <a:pt x="18590" y="11422"/>
                  </a:lnTo>
                  <a:lnTo>
                    <a:pt x="18289" y="11441"/>
                  </a:lnTo>
                  <a:lnTo>
                    <a:pt x="18007" y="11478"/>
                  </a:lnTo>
                  <a:lnTo>
                    <a:pt x="17706" y="11516"/>
                  </a:lnTo>
                  <a:lnTo>
                    <a:pt x="17423" y="11572"/>
                  </a:lnTo>
                  <a:lnTo>
                    <a:pt x="17141" y="11629"/>
                  </a:lnTo>
                  <a:lnTo>
                    <a:pt x="16859" y="11723"/>
                  </a:lnTo>
                  <a:lnTo>
                    <a:pt x="16595" y="11798"/>
                  </a:lnTo>
                  <a:lnTo>
                    <a:pt x="16332" y="11911"/>
                  </a:lnTo>
                  <a:lnTo>
                    <a:pt x="16069" y="12024"/>
                  </a:lnTo>
                  <a:lnTo>
                    <a:pt x="15824" y="12137"/>
                  </a:lnTo>
                  <a:lnTo>
                    <a:pt x="15579" y="12269"/>
                  </a:lnTo>
                  <a:lnTo>
                    <a:pt x="15335" y="12419"/>
                  </a:lnTo>
                  <a:lnTo>
                    <a:pt x="15090" y="12570"/>
                  </a:lnTo>
                  <a:lnTo>
                    <a:pt x="14864" y="12720"/>
                  </a:lnTo>
                  <a:lnTo>
                    <a:pt x="14657" y="12890"/>
                  </a:lnTo>
                  <a:lnTo>
                    <a:pt x="14450" y="13078"/>
                  </a:lnTo>
                  <a:lnTo>
                    <a:pt x="14243" y="13247"/>
                  </a:lnTo>
                  <a:lnTo>
                    <a:pt x="14055" y="13454"/>
                  </a:lnTo>
                  <a:lnTo>
                    <a:pt x="13867" y="13642"/>
                  </a:lnTo>
                  <a:lnTo>
                    <a:pt x="13698" y="13868"/>
                  </a:lnTo>
                  <a:lnTo>
                    <a:pt x="13528" y="14075"/>
                  </a:lnTo>
                  <a:lnTo>
                    <a:pt x="13378" y="14301"/>
                  </a:lnTo>
                  <a:lnTo>
                    <a:pt x="13227" y="14527"/>
                  </a:lnTo>
                  <a:lnTo>
                    <a:pt x="13096" y="14771"/>
                  </a:lnTo>
                  <a:lnTo>
                    <a:pt x="12983" y="15016"/>
                  </a:lnTo>
                  <a:lnTo>
                    <a:pt x="12870" y="15260"/>
                  </a:lnTo>
                  <a:lnTo>
                    <a:pt x="12776" y="15524"/>
                  </a:lnTo>
                  <a:lnTo>
                    <a:pt x="12682" y="15768"/>
                  </a:lnTo>
                  <a:lnTo>
                    <a:pt x="12607" y="16051"/>
                  </a:lnTo>
                  <a:lnTo>
                    <a:pt x="12550" y="16314"/>
                  </a:lnTo>
                  <a:lnTo>
                    <a:pt x="12512" y="16596"/>
                  </a:lnTo>
                  <a:lnTo>
                    <a:pt x="301" y="16596"/>
                  </a:lnTo>
                  <a:lnTo>
                    <a:pt x="320" y="16163"/>
                  </a:lnTo>
                  <a:lnTo>
                    <a:pt x="339" y="15750"/>
                  </a:lnTo>
                  <a:lnTo>
                    <a:pt x="395" y="15336"/>
                  </a:lnTo>
                  <a:lnTo>
                    <a:pt x="433" y="14922"/>
                  </a:lnTo>
                  <a:lnTo>
                    <a:pt x="508" y="14508"/>
                  </a:lnTo>
                  <a:lnTo>
                    <a:pt x="583" y="14113"/>
                  </a:lnTo>
                  <a:lnTo>
                    <a:pt x="772" y="13304"/>
                  </a:lnTo>
                  <a:lnTo>
                    <a:pt x="997" y="12513"/>
                  </a:lnTo>
                  <a:lnTo>
                    <a:pt x="1261" y="11742"/>
                  </a:lnTo>
                  <a:lnTo>
                    <a:pt x="1581" y="10989"/>
                  </a:lnTo>
                  <a:lnTo>
                    <a:pt x="1919" y="10237"/>
                  </a:lnTo>
                  <a:lnTo>
                    <a:pt x="2314" y="9522"/>
                  </a:lnTo>
                  <a:lnTo>
                    <a:pt x="2728" y="8825"/>
                  </a:lnTo>
                  <a:lnTo>
                    <a:pt x="3180" y="8129"/>
                  </a:lnTo>
                  <a:lnTo>
                    <a:pt x="3669" y="7471"/>
                  </a:lnTo>
                  <a:lnTo>
                    <a:pt x="4196" y="6831"/>
                  </a:lnTo>
                  <a:lnTo>
                    <a:pt x="4760" y="6229"/>
                  </a:lnTo>
                  <a:lnTo>
                    <a:pt x="5344" y="5627"/>
                  </a:lnTo>
                  <a:lnTo>
                    <a:pt x="5965" y="5062"/>
                  </a:lnTo>
                  <a:lnTo>
                    <a:pt x="6604" y="4517"/>
                  </a:lnTo>
                  <a:lnTo>
                    <a:pt x="7282" y="4009"/>
                  </a:lnTo>
                  <a:lnTo>
                    <a:pt x="7978" y="3519"/>
                  </a:lnTo>
                  <a:lnTo>
                    <a:pt x="8693" y="3068"/>
                  </a:lnTo>
                  <a:lnTo>
                    <a:pt x="9446" y="2654"/>
                  </a:lnTo>
                  <a:lnTo>
                    <a:pt x="10217" y="2259"/>
                  </a:lnTo>
                  <a:lnTo>
                    <a:pt x="11007" y="1901"/>
                  </a:lnTo>
                  <a:lnTo>
                    <a:pt x="11816" y="1563"/>
                  </a:lnTo>
                  <a:lnTo>
                    <a:pt x="12644" y="1280"/>
                  </a:lnTo>
                  <a:lnTo>
                    <a:pt x="13491" y="1017"/>
                  </a:lnTo>
                  <a:lnTo>
                    <a:pt x="14356" y="810"/>
                  </a:lnTo>
                  <a:lnTo>
                    <a:pt x="15241" y="622"/>
                  </a:lnTo>
                  <a:lnTo>
                    <a:pt x="16144" y="471"/>
                  </a:lnTo>
                  <a:lnTo>
                    <a:pt x="17047" y="377"/>
                  </a:lnTo>
                  <a:lnTo>
                    <a:pt x="17969" y="302"/>
                  </a:lnTo>
                  <a:lnTo>
                    <a:pt x="18891" y="283"/>
                  </a:lnTo>
                  <a:close/>
                  <a:moveTo>
                    <a:pt x="18891" y="1"/>
                  </a:moveTo>
                  <a:lnTo>
                    <a:pt x="17969" y="20"/>
                  </a:lnTo>
                  <a:lnTo>
                    <a:pt x="17047" y="76"/>
                  </a:lnTo>
                  <a:lnTo>
                    <a:pt x="16125" y="170"/>
                  </a:lnTo>
                  <a:lnTo>
                    <a:pt x="15222" y="321"/>
                  </a:lnTo>
                  <a:lnTo>
                    <a:pt x="14338" y="490"/>
                  </a:lnTo>
                  <a:lnTo>
                    <a:pt x="13453" y="716"/>
                  </a:lnTo>
                  <a:lnTo>
                    <a:pt x="12588" y="960"/>
                  </a:lnTo>
                  <a:lnTo>
                    <a:pt x="11741" y="1261"/>
                  </a:lnTo>
                  <a:lnTo>
                    <a:pt x="10913" y="1581"/>
                  </a:lnTo>
                  <a:lnTo>
                    <a:pt x="10104" y="1958"/>
                  </a:lnTo>
                  <a:lnTo>
                    <a:pt x="9314" y="2353"/>
                  </a:lnTo>
                  <a:lnTo>
                    <a:pt x="8542" y="2786"/>
                  </a:lnTo>
                  <a:lnTo>
                    <a:pt x="7790" y="3256"/>
                  </a:lnTo>
                  <a:lnTo>
                    <a:pt x="7056" y="3764"/>
                  </a:lnTo>
                  <a:lnTo>
                    <a:pt x="6341" y="4310"/>
                  </a:lnTo>
                  <a:lnTo>
                    <a:pt x="5664" y="4874"/>
                  </a:lnTo>
                  <a:lnTo>
                    <a:pt x="5024" y="5476"/>
                  </a:lnTo>
                  <a:lnTo>
                    <a:pt x="4403" y="6116"/>
                  </a:lnTo>
                  <a:lnTo>
                    <a:pt x="3838" y="6756"/>
                  </a:lnTo>
                  <a:lnTo>
                    <a:pt x="3293" y="7433"/>
                  </a:lnTo>
                  <a:lnTo>
                    <a:pt x="2804" y="8110"/>
                  </a:lnTo>
                  <a:lnTo>
                    <a:pt x="2333" y="8825"/>
                  </a:lnTo>
                  <a:lnTo>
                    <a:pt x="1919" y="9559"/>
                  </a:lnTo>
                  <a:lnTo>
                    <a:pt x="1543" y="10293"/>
                  </a:lnTo>
                  <a:lnTo>
                    <a:pt x="1204" y="11064"/>
                  </a:lnTo>
                  <a:lnTo>
                    <a:pt x="903" y="11836"/>
                  </a:lnTo>
                  <a:lnTo>
                    <a:pt x="640" y="12626"/>
                  </a:lnTo>
                  <a:lnTo>
                    <a:pt x="433" y="13435"/>
                  </a:lnTo>
                  <a:lnTo>
                    <a:pt x="245" y="14244"/>
                  </a:lnTo>
                  <a:lnTo>
                    <a:pt x="113" y="15053"/>
                  </a:lnTo>
                  <a:lnTo>
                    <a:pt x="38" y="15900"/>
                  </a:lnTo>
                  <a:lnTo>
                    <a:pt x="0" y="16728"/>
                  </a:lnTo>
                  <a:lnTo>
                    <a:pt x="0" y="16784"/>
                  </a:lnTo>
                  <a:lnTo>
                    <a:pt x="38" y="16841"/>
                  </a:lnTo>
                  <a:lnTo>
                    <a:pt x="75" y="16878"/>
                  </a:lnTo>
                  <a:lnTo>
                    <a:pt x="12682" y="16878"/>
                  </a:lnTo>
                  <a:lnTo>
                    <a:pt x="12738" y="16841"/>
                  </a:lnTo>
                  <a:lnTo>
                    <a:pt x="12757" y="16803"/>
                  </a:lnTo>
                  <a:lnTo>
                    <a:pt x="12776" y="16747"/>
                  </a:lnTo>
                  <a:lnTo>
                    <a:pt x="12813" y="16483"/>
                  </a:lnTo>
                  <a:lnTo>
                    <a:pt x="12870" y="16220"/>
                  </a:lnTo>
                  <a:lnTo>
                    <a:pt x="12945" y="15957"/>
                  </a:lnTo>
                  <a:lnTo>
                    <a:pt x="13020" y="15712"/>
                  </a:lnTo>
                  <a:lnTo>
                    <a:pt x="13115" y="15467"/>
                  </a:lnTo>
                  <a:lnTo>
                    <a:pt x="13209" y="15223"/>
                  </a:lnTo>
                  <a:lnTo>
                    <a:pt x="13322" y="14978"/>
                  </a:lnTo>
                  <a:lnTo>
                    <a:pt x="13453" y="14752"/>
                  </a:lnTo>
                  <a:lnTo>
                    <a:pt x="13585" y="14527"/>
                  </a:lnTo>
                  <a:lnTo>
                    <a:pt x="13735" y="14301"/>
                  </a:lnTo>
                  <a:lnTo>
                    <a:pt x="13886" y="14094"/>
                  </a:lnTo>
                  <a:lnTo>
                    <a:pt x="14055" y="13887"/>
                  </a:lnTo>
                  <a:lnTo>
                    <a:pt x="14225" y="13699"/>
                  </a:lnTo>
                  <a:lnTo>
                    <a:pt x="14413" y="13510"/>
                  </a:lnTo>
                  <a:lnTo>
                    <a:pt x="14601" y="13322"/>
                  </a:lnTo>
                  <a:lnTo>
                    <a:pt x="14808" y="13153"/>
                  </a:lnTo>
                  <a:lnTo>
                    <a:pt x="15015" y="12984"/>
                  </a:lnTo>
                  <a:lnTo>
                    <a:pt x="15222" y="12833"/>
                  </a:lnTo>
                  <a:lnTo>
                    <a:pt x="15448" y="12683"/>
                  </a:lnTo>
                  <a:lnTo>
                    <a:pt x="15673" y="12551"/>
                  </a:lnTo>
                  <a:lnTo>
                    <a:pt x="15918" y="12419"/>
                  </a:lnTo>
                  <a:lnTo>
                    <a:pt x="16163" y="12306"/>
                  </a:lnTo>
                  <a:lnTo>
                    <a:pt x="16407" y="12193"/>
                  </a:lnTo>
                  <a:lnTo>
                    <a:pt x="16671" y="12099"/>
                  </a:lnTo>
                  <a:lnTo>
                    <a:pt x="16934" y="12005"/>
                  </a:lnTo>
                  <a:lnTo>
                    <a:pt x="17198" y="11930"/>
                  </a:lnTo>
                  <a:lnTo>
                    <a:pt x="17480" y="11855"/>
                  </a:lnTo>
                  <a:lnTo>
                    <a:pt x="17743" y="11798"/>
                  </a:lnTo>
                  <a:lnTo>
                    <a:pt x="18025" y="11761"/>
                  </a:lnTo>
                  <a:lnTo>
                    <a:pt x="18308" y="11742"/>
                  </a:lnTo>
                  <a:lnTo>
                    <a:pt x="18609" y="11723"/>
                  </a:lnTo>
                  <a:lnTo>
                    <a:pt x="18891" y="11704"/>
                  </a:lnTo>
                  <a:lnTo>
                    <a:pt x="19192" y="11723"/>
                  </a:lnTo>
                  <a:lnTo>
                    <a:pt x="19474" y="11742"/>
                  </a:lnTo>
                  <a:lnTo>
                    <a:pt x="19756" y="11761"/>
                  </a:lnTo>
                  <a:lnTo>
                    <a:pt x="20039" y="11798"/>
                  </a:lnTo>
                  <a:lnTo>
                    <a:pt x="20321" y="11855"/>
                  </a:lnTo>
                  <a:lnTo>
                    <a:pt x="20584" y="11930"/>
                  </a:lnTo>
                  <a:lnTo>
                    <a:pt x="20867" y="12005"/>
                  </a:lnTo>
                  <a:lnTo>
                    <a:pt x="21130" y="12099"/>
                  </a:lnTo>
                  <a:lnTo>
                    <a:pt x="21375" y="12193"/>
                  </a:lnTo>
                  <a:lnTo>
                    <a:pt x="21638" y="12306"/>
                  </a:lnTo>
                  <a:lnTo>
                    <a:pt x="21883" y="12419"/>
                  </a:lnTo>
                  <a:lnTo>
                    <a:pt x="22108" y="12551"/>
                  </a:lnTo>
                  <a:lnTo>
                    <a:pt x="22334" y="12683"/>
                  </a:lnTo>
                  <a:lnTo>
                    <a:pt x="22560" y="12833"/>
                  </a:lnTo>
                  <a:lnTo>
                    <a:pt x="22786" y="12984"/>
                  </a:lnTo>
                  <a:lnTo>
                    <a:pt x="22993" y="13153"/>
                  </a:lnTo>
                  <a:lnTo>
                    <a:pt x="23200" y="13322"/>
                  </a:lnTo>
                  <a:lnTo>
                    <a:pt x="23388" y="13510"/>
                  </a:lnTo>
                  <a:lnTo>
                    <a:pt x="23576" y="13699"/>
                  </a:lnTo>
                  <a:lnTo>
                    <a:pt x="23745" y="13887"/>
                  </a:lnTo>
                  <a:lnTo>
                    <a:pt x="23915" y="14094"/>
                  </a:lnTo>
                  <a:lnTo>
                    <a:pt x="24065" y="14301"/>
                  </a:lnTo>
                  <a:lnTo>
                    <a:pt x="24216" y="14527"/>
                  </a:lnTo>
                  <a:lnTo>
                    <a:pt x="24347" y="14752"/>
                  </a:lnTo>
                  <a:lnTo>
                    <a:pt x="24460" y="14978"/>
                  </a:lnTo>
                  <a:lnTo>
                    <a:pt x="24592" y="15223"/>
                  </a:lnTo>
                  <a:lnTo>
                    <a:pt x="24686" y="15467"/>
                  </a:lnTo>
                  <a:lnTo>
                    <a:pt x="24780" y="15712"/>
                  </a:lnTo>
                  <a:lnTo>
                    <a:pt x="24855" y="15957"/>
                  </a:lnTo>
                  <a:lnTo>
                    <a:pt x="24912" y="16220"/>
                  </a:lnTo>
                  <a:lnTo>
                    <a:pt x="24968" y="16483"/>
                  </a:lnTo>
                  <a:lnTo>
                    <a:pt x="25006" y="16747"/>
                  </a:lnTo>
                  <a:lnTo>
                    <a:pt x="25025" y="16803"/>
                  </a:lnTo>
                  <a:lnTo>
                    <a:pt x="25062" y="16841"/>
                  </a:lnTo>
                  <a:lnTo>
                    <a:pt x="25100" y="16878"/>
                  </a:lnTo>
                  <a:lnTo>
                    <a:pt x="37706" y="16878"/>
                  </a:lnTo>
                  <a:lnTo>
                    <a:pt x="37763" y="16841"/>
                  </a:lnTo>
                  <a:lnTo>
                    <a:pt x="37782" y="16784"/>
                  </a:lnTo>
                  <a:lnTo>
                    <a:pt x="37801" y="16728"/>
                  </a:lnTo>
                  <a:lnTo>
                    <a:pt x="37763" y="15900"/>
                  </a:lnTo>
                  <a:lnTo>
                    <a:pt x="37669" y="15053"/>
                  </a:lnTo>
                  <a:lnTo>
                    <a:pt x="37537" y="14244"/>
                  </a:lnTo>
                  <a:lnTo>
                    <a:pt x="37368" y="13435"/>
                  </a:lnTo>
                  <a:lnTo>
                    <a:pt x="37161" y="12626"/>
                  </a:lnTo>
                  <a:lnTo>
                    <a:pt x="36897" y="11836"/>
                  </a:lnTo>
                  <a:lnTo>
                    <a:pt x="36596" y="11064"/>
                  </a:lnTo>
                  <a:lnTo>
                    <a:pt x="36258" y="10293"/>
                  </a:lnTo>
                  <a:lnTo>
                    <a:pt x="35881" y="9559"/>
                  </a:lnTo>
                  <a:lnTo>
                    <a:pt x="35449" y="8825"/>
                  </a:lnTo>
                  <a:lnTo>
                    <a:pt x="34997" y="8110"/>
                  </a:lnTo>
                  <a:lnTo>
                    <a:pt x="34489" y="7433"/>
                  </a:lnTo>
                  <a:lnTo>
                    <a:pt x="33962" y="6756"/>
                  </a:lnTo>
                  <a:lnTo>
                    <a:pt x="33379" y="6116"/>
                  </a:lnTo>
                  <a:lnTo>
                    <a:pt x="32777" y="5476"/>
                  </a:lnTo>
                  <a:lnTo>
                    <a:pt x="32118" y="4874"/>
                  </a:lnTo>
                  <a:lnTo>
                    <a:pt x="31441" y="4310"/>
                  </a:lnTo>
                  <a:lnTo>
                    <a:pt x="30745" y="3764"/>
                  </a:lnTo>
                  <a:lnTo>
                    <a:pt x="30011" y="3256"/>
                  </a:lnTo>
                  <a:lnTo>
                    <a:pt x="29258" y="2786"/>
                  </a:lnTo>
                  <a:lnTo>
                    <a:pt x="28487" y="2353"/>
                  </a:lnTo>
                  <a:lnTo>
                    <a:pt x="27697" y="1958"/>
                  </a:lnTo>
                  <a:lnTo>
                    <a:pt x="26869" y="1581"/>
                  </a:lnTo>
                  <a:lnTo>
                    <a:pt x="26041" y="1261"/>
                  </a:lnTo>
                  <a:lnTo>
                    <a:pt x="25194" y="960"/>
                  </a:lnTo>
                  <a:lnTo>
                    <a:pt x="24329" y="716"/>
                  </a:lnTo>
                  <a:lnTo>
                    <a:pt x="23463" y="490"/>
                  </a:lnTo>
                  <a:lnTo>
                    <a:pt x="22560" y="321"/>
                  </a:lnTo>
                  <a:lnTo>
                    <a:pt x="21657" y="170"/>
                  </a:lnTo>
                  <a:lnTo>
                    <a:pt x="20754" y="76"/>
                  </a:lnTo>
                  <a:lnTo>
                    <a:pt x="19832" y="20"/>
                  </a:lnTo>
                  <a:lnTo>
                    <a:pt x="18891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55" name="Google Shape;6555;p40"/>
            <p:cNvSpPr/>
            <p:nvPr/>
          </p:nvSpPr>
          <p:spPr>
            <a:xfrm>
              <a:off x="2969625" y="3790500"/>
              <a:ext cx="63525" cy="125150"/>
            </a:xfrm>
            <a:custGeom>
              <a:avLst/>
              <a:gdLst/>
              <a:ahLst/>
              <a:cxnLst/>
              <a:rect l="l" t="t" r="r" b="b"/>
              <a:pathLst>
                <a:path w="2541" h="5006" extrusionOk="0">
                  <a:moveTo>
                    <a:pt x="1280" y="1"/>
                  </a:moveTo>
                  <a:lnTo>
                    <a:pt x="1148" y="20"/>
                  </a:lnTo>
                  <a:lnTo>
                    <a:pt x="1017" y="38"/>
                  </a:lnTo>
                  <a:lnTo>
                    <a:pt x="904" y="57"/>
                  </a:lnTo>
                  <a:lnTo>
                    <a:pt x="791" y="114"/>
                  </a:lnTo>
                  <a:lnTo>
                    <a:pt x="678" y="151"/>
                  </a:lnTo>
                  <a:lnTo>
                    <a:pt x="565" y="227"/>
                  </a:lnTo>
                  <a:lnTo>
                    <a:pt x="471" y="302"/>
                  </a:lnTo>
                  <a:lnTo>
                    <a:pt x="377" y="377"/>
                  </a:lnTo>
                  <a:lnTo>
                    <a:pt x="302" y="471"/>
                  </a:lnTo>
                  <a:lnTo>
                    <a:pt x="226" y="565"/>
                  </a:lnTo>
                  <a:lnTo>
                    <a:pt x="151" y="678"/>
                  </a:lnTo>
                  <a:lnTo>
                    <a:pt x="113" y="791"/>
                  </a:lnTo>
                  <a:lnTo>
                    <a:pt x="57" y="904"/>
                  </a:lnTo>
                  <a:lnTo>
                    <a:pt x="38" y="1017"/>
                  </a:lnTo>
                  <a:lnTo>
                    <a:pt x="19" y="1149"/>
                  </a:lnTo>
                  <a:lnTo>
                    <a:pt x="0" y="1280"/>
                  </a:lnTo>
                  <a:lnTo>
                    <a:pt x="0" y="3726"/>
                  </a:lnTo>
                  <a:lnTo>
                    <a:pt x="19" y="3858"/>
                  </a:lnTo>
                  <a:lnTo>
                    <a:pt x="38" y="3990"/>
                  </a:lnTo>
                  <a:lnTo>
                    <a:pt x="57" y="4103"/>
                  </a:lnTo>
                  <a:lnTo>
                    <a:pt x="113" y="4234"/>
                  </a:lnTo>
                  <a:lnTo>
                    <a:pt x="151" y="4347"/>
                  </a:lnTo>
                  <a:lnTo>
                    <a:pt x="226" y="4441"/>
                  </a:lnTo>
                  <a:lnTo>
                    <a:pt x="302" y="4535"/>
                  </a:lnTo>
                  <a:lnTo>
                    <a:pt x="377" y="4630"/>
                  </a:lnTo>
                  <a:lnTo>
                    <a:pt x="471" y="4724"/>
                  </a:lnTo>
                  <a:lnTo>
                    <a:pt x="565" y="4780"/>
                  </a:lnTo>
                  <a:lnTo>
                    <a:pt x="678" y="4855"/>
                  </a:lnTo>
                  <a:lnTo>
                    <a:pt x="791" y="4912"/>
                  </a:lnTo>
                  <a:lnTo>
                    <a:pt x="904" y="4949"/>
                  </a:lnTo>
                  <a:lnTo>
                    <a:pt x="1017" y="4987"/>
                  </a:lnTo>
                  <a:lnTo>
                    <a:pt x="1148" y="5006"/>
                  </a:lnTo>
                  <a:lnTo>
                    <a:pt x="1412" y="5006"/>
                  </a:lnTo>
                  <a:lnTo>
                    <a:pt x="1525" y="4987"/>
                  </a:lnTo>
                  <a:lnTo>
                    <a:pt x="1656" y="4949"/>
                  </a:lnTo>
                  <a:lnTo>
                    <a:pt x="1769" y="4912"/>
                  </a:lnTo>
                  <a:lnTo>
                    <a:pt x="1882" y="4855"/>
                  </a:lnTo>
                  <a:lnTo>
                    <a:pt x="1995" y="4780"/>
                  </a:lnTo>
                  <a:lnTo>
                    <a:pt x="2089" y="4724"/>
                  </a:lnTo>
                  <a:lnTo>
                    <a:pt x="2183" y="4630"/>
                  </a:lnTo>
                  <a:lnTo>
                    <a:pt x="2258" y="4535"/>
                  </a:lnTo>
                  <a:lnTo>
                    <a:pt x="2334" y="4441"/>
                  </a:lnTo>
                  <a:lnTo>
                    <a:pt x="2390" y="4347"/>
                  </a:lnTo>
                  <a:lnTo>
                    <a:pt x="2447" y="4234"/>
                  </a:lnTo>
                  <a:lnTo>
                    <a:pt x="2484" y="4103"/>
                  </a:lnTo>
                  <a:lnTo>
                    <a:pt x="2522" y="3990"/>
                  </a:lnTo>
                  <a:lnTo>
                    <a:pt x="2541" y="3858"/>
                  </a:lnTo>
                  <a:lnTo>
                    <a:pt x="2541" y="3726"/>
                  </a:lnTo>
                  <a:lnTo>
                    <a:pt x="2541" y="1280"/>
                  </a:lnTo>
                  <a:lnTo>
                    <a:pt x="2541" y="1149"/>
                  </a:lnTo>
                  <a:lnTo>
                    <a:pt x="2522" y="1017"/>
                  </a:lnTo>
                  <a:lnTo>
                    <a:pt x="2484" y="904"/>
                  </a:lnTo>
                  <a:lnTo>
                    <a:pt x="2447" y="791"/>
                  </a:lnTo>
                  <a:lnTo>
                    <a:pt x="2390" y="678"/>
                  </a:lnTo>
                  <a:lnTo>
                    <a:pt x="2334" y="565"/>
                  </a:lnTo>
                  <a:lnTo>
                    <a:pt x="2258" y="471"/>
                  </a:lnTo>
                  <a:lnTo>
                    <a:pt x="2183" y="377"/>
                  </a:lnTo>
                  <a:lnTo>
                    <a:pt x="2089" y="302"/>
                  </a:lnTo>
                  <a:lnTo>
                    <a:pt x="1995" y="227"/>
                  </a:lnTo>
                  <a:lnTo>
                    <a:pt x="1882" y="151"/>
                  </a:lnTo>
                  <a:lnTo>
                    <a:pt x="1769" y="114"/>
                  </a:lnTo>
                  <a:lnTo>
                    <a:pt x="1656" y="57"/>
                  </a:lnTo>
                  <a:lnTo>
                    <a:pt x="1525" y="38"/>
                  </a:lnTo>
                  <a:lnTo>
                    <a:pt x="1412" y="20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56" name="Google Shape;6556;p40"/>
            <p:cNvSpPr/>
            <p:nvPr/>
          </p:nvSpPr>
          <p:spPr>
            <a:xfrm>
              <a:off x="2965850" y="3786750"/>
              <a:ext cx="71075" cy="132675"/>
            </a:xfrm>
            <a:custGeom>
              <a:avLst/>
              <a:gdLst/>
              <a:ahLst/>
              <a:cxnLst/>
              <a:rect l="l" t="t" r="r" b="b"/>
              <a:pathLst>
                <a:path w="2843" h="5307" extrusionOk="0">
                  <a:moveTo>
                    <a:pt x="1544" y="301"/>
                  </a:moveTo>
                  <a:lnTo>
                    <a:pt x="1657" y="320"/>
                  </a:lnTo>
                  <a:lnTo>
                    <a:pt x="1864" y="395"/>
                  </a:lnTo>
                  <a:lnTo>
                    <a:pt x="2052" y="490"/>
                  </a:lnTo>
                  <a:lnTo>
                    <a:pt x="2221" y="640"/>
                  </a:lnTo>
                  <a:lnTo>
                    <a:pt x="2353" y="791"/>
                  </a:lnTo>
                  <a:lnTo>
                    <a:pt x="2466" y="998"/>
                  </a:lnTo>
                  <a:lnTo>
                    <a:pt x="2522" y="1205"/>
                  </a:lnTo>
                  <a:lnTo>
                    <a:pt x="2541" y="1317"/>
                  </a:lnTo>
                  <a:lnTo>
                    <a:pt x="2560" y="1430"/>
                  </a:lnTo>
                  <a:lnTo>
                    <a:pt x="2560" y="3876"/>
                  </a:lnTo>
                  <a:lnTo>
                    <a:pt x="2541" y="3989"/>
                  </a:lnTo>
                  <a:lnTo>
                    <a:pt x="2522" y="4102"/>
                  </a:lnTo>
                  <a:lnTo>
                    <a:pt x="2466" y="4328"/>
                  </a:lnTo>
                  <a:lnTo>
                    <a:pt x="2353" y="4516"/>
                  </a:lnTo>
                  <a:lnTo>
                    <a:pt x="2221" y="4685"/>
                  </a:lnTo>
                  <a:lnTo>
                    <a:pt x="2052" y="4817"/>
                  </a:lnTo>
                  <a:lnTo>
                    <a:pt x="1864" y="4911"/>
                  </a:lnTo>
                  <a:lnTo>
                    <a:pt x="1657" y="4986"/>
                  </a:lnTo>
                  <a:lnTo>
                    <a:pt x="1544" y="5005"/>
                  </a:lnTo>
                  <a:lnTo>
                    <a:pt x="1318" y="5005"/>
                  </a:lnTo>
                  <a:lnTo>
                    <a:pt x="1205" y="4986"/>
                  </a:lnTo>
                  <a:lnTo>
                    <a:pt x="998" y="4911"/>
                  </a:lnTo>
                  <a:lnTo>
                    <a:pt x="791" y="4817"/>
                  </a:lnTo>
                  <a:lnTo>
                    <a:pt x="641" y="4685"/>
                  </a:lnTo>
                  <a:lnTo>
                    <a:pt x="490" y="4516"/>
                  </a:lnTo>
                  <a:lnTo>
                    <a:pt x="396" y="4328"/>
                  </a:lnTo>
                  <a:lnTo>
                    <a:pt x="321" y="4102"/>
                  </a:lnTo>
                  <a:lnTo>
                    <a:pt x="302" y="3989"/>
                  </a:lnTo>
                  <a:lnTo>
                    <a:pt x="302" y="3876"/>
                  </a:lnTo>
                  <a:lnTo>
                    <a:pt x="302" y="1430"/>
                  </a:lnTo>
                  <a:lnTo>
                    <a:pt x="302" y="1317"/>
                  </a:lnTo>
                  <a:lnTo>
                    <a:pt x="321" y="1205"/>
                  </a:lnTo>
                  <a:lnTo>
                    <a:pt x="396" y="998"/>
                  </a:lnTo>
                  <a:lnTo>
                    <a:pt x="490" y="791"/>
                  </a:lnTo>
                  <a:lnTo>
                    <a:pt x="641" y="640"/>
                  </a:lnTo>
                  <a:lnTo>
                    <a:pt x="791" y="490"/>
                  </a:lnTo>
                  <a:lnTo>
                    <a:pt x="998" y="395"/>
                  </a:lnTo>
                  <a:lnTo>
                    <a:pt x="1205" y="320"/>
                  </a:lnTo>
                  <a:lnTo>
                    <a:pt x="1318" y="301"/>
                  </a:lnTo>
                  <a:close/>
                  <a:moveTo>
                    <a:pt x="1431" y="0"/>
                  </a:moveTo>
                  <a:lnTo>
                    <a:pt x="1280" y="19"/>
                  </a:lnTo>
                  <a:lnTo>
                    <a:pt x="1149" y="38"/>
                  </a:lnTo>
                  <a:lnTo>
                    <a:pt x="998" y="76"/>
                  </a:lnTo>
                  <a:lnTo>
                    <a:pt x="885" y="113"/>
                  </a:lnTo>
                  <a:lnTo>
                    <a:pt x="754" y="188"/>
                  </a:lnTo>
                  <a:lnTo>
                    <a:pt x="641" y="245"/>
                  </a:lnTo>
                  <a:lnTo>
                    <a:pt x="528" y="339"/>
                  </a:lnTo>
                  <a:lnTo>
                    <a:pt x="434" y="433"/>
                  </a:lnTo>
                  <a:lnTo>
                    <a:pt x="340" y="527"/>
                  </a:lnTo>
                  <a:lnTo>
                    <a:pt x="246" y="640"/>
                  </a:lnTo>
                  <a:lnTo>
                    <a:pt x="189" y="753"/>
                  </a:lnTo>
                  <a:lnTo>
                    <a:pt x="114" y="885"/>
                  </a:lnTo>
                  <a:lnTo>
                    <a:pt x="76" y="998"/>
                  </a:lnTo>
                  <a:lnTo>
                    <a:pt x="39" y="1148"/>
                  </a:lnTo>
                  <a:lnTo>
                    <a:pt x="20" y="1280"/>
                  </a:lnTo>
                  <a:lnTo>
                    <a:pt x="1" y="1430"/>
                  </a:lnTo>
                  <a:lnTo>
                    <a:pt x="1" y="3876"/>
                  </a:lnTo>
                  <a:lnTo>
                    <a:pt x="20" y="4027"/>
                  </a:lnTo>
                  <a:lnTo>
                    <a:pt x="39" y="4177"/>
                  </a:lnTo>
                  <a:lnTo>
                    <a:pt x="76" y="4309"/>
                  </a:lnTo>
                  <a:lnTo>
                    <a:pt x="114" y="4441"/>
                  </a:lnTo>
                  <a:lnTo>
                    <a:pt x="189" y="4554"/>
                  </a:lnTo>
                  <a:lnTo>
                    <a:pt x="246" y="4667"/>
                  </a:lnTo>
                  <a:lnTo>
                    <a:pt x="340" y="4780"/>
                  </a:lnTo>
                  <a:lnTo>
                    <a:pt x="434" y="4892"/>
                  </a:lnTo>
                  <a:lnTo>
                    <a:pt x="528" y="4986"/>
                  </a:lnTo>
                  <a:lnTo>
                    <a:pt x="641" y="5062"/>
                  </a:lnTo>
                  <a:lnTo>
                    <a:pt x="754" y="5137"/>
                  </a:lnTo>
                  <a:lnTo>
                    <a:pt x="885" y="5193"/>
                  </a:lnTo>
                  <a:lnTo>
                    <a:pt x="998" y="5231"/>
                  </a:lnTo>
                  <a:lnTo>
                    <a:pt x="1149" y="5269"/>
                  </a:lnTo>
                  <a:lnTo>
                    <a:pt x="1280" y="5288"/>
                  </a:lnTo>
                  <a:lnTo>
                    <a:pt x="1431" y="5306"/>
                  </a:lnTo>
                  <a:lnTo>
                    <a:pt x="1581" y="5288"/>
                  </a:lnTo>
                  <a:lnTo>
                    <a:pt x="1713" y="5269"/>
                  </a:lnTo>
                  <a:lnTo>
                    <a:pt x="1845" y="5231"/>
                  </a:lnTo>
                  <a:lnTo>
                    <a:pt x="1977" y="5193"/>
                  </a:lnTo>
                  <a:lnTo>
                    <a:pt x="2108" y="5137"/>
                  </a:lnTo>
                  <a:lnTo>
                    <a:pt x="2221" y="5062"/>
                  </a:lnTo>
                  <a:lnTo>
                    <a:pt x="2334" y="4986"/>
                  </a:lnTo>
                  <a:lnTo>
                    <a:pt x="2428" y="4892"/>
                  </a:lnTo>
                  <a:lnTo>
                    <a:pt x="2522" y="4780"/>
                  </a:lnTo>
                  <a:lnTo>
                    <a:pt x="2598" y="4667"/>
                  </a:lnTo>
                  <a:lnTo>
                    <a:pt x="2673" y="4554"/>
                  </a:lnTo>
                  <a:lnTo>
                    <a:pt x="2729" y="4441"/>
                  </a:lnTo>
                  <a:lnTo>
                    <a:pt x="2786" y="4309"/>
                  </a:lnTo>
                  <a:lnTo>
                    <a:pt x="2823" y="4177"/>
                  </a:lnTo>
                  <a:lnTo>
                    <a:pt x="2842" y="4027"/>
                  </a:lnTo>
                  <a:lnTo>
                    <a:pt x="2842" y="3876"/>
                  </a:lnTo>
                  <a:lnTo>
                    <a:pt x="2842" y="1430"/>
                  </a:lnTo>
                  <a:lnTo>
                    <a:pt x="2842" y="1280"/>
                  </a:lnTo>
                  <a:lnTo>
                    <a:pt x="2823" y="1148"/>
                  </a:lnTo>
                  <a:lnTo>
                    <a:pt x="2786" y="998"/>
                  </a:lnTo>
                  <a:lnTo>
                    <a:pt x="2729" y="885"/>
                  </a:lnTo>
                  <a:lnTo>
                    <a:pt x="2673" y="753"/>
                  </a:lnTo>
                  <a:lnTo>
                    <a:pt x="2598" y="640"/>
                  </a:lnTo>
                  <a:lnTo>
                    <a:pt x="2522" y="527"/>
                  </a:lnTo>
                  <a:lnTo>
                    <a:pt x="2428" y="433"/>
                  </a:lnTo>
                  <a:lnTo>
                    <a:pt x="2334" y="339"/>
                  </a:lnTo>
                  <a:lnTo>
                    <a:pt x="2221" y="245"/>
                  </a:lnTo>
                  <a:lnTo>
                    <a:pt x="2108" y="188"/>
                  </a:lnTo>
                  <a:lnTo>
                    <a:pt x="1977" y="113"/>
                  </a:lnTo>
                  <a:lnTo>
                    <a:pt x="1845" y="76"/>
                  </a:lnTo>
                  <a:lnTo>
                    <a:pt x="1713" y="38"/>
                  </a:lnTo>
                  <a:lnTo>
                    <a:pt x="1581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57" name="Google Shape;6557;p40"/>
            <p:cNvSpPr/>
            <p:nvPr/>
          </p:nvSpPr>
          <p:spPr>
            <a:xfrm>
              <a:off x="2984200" y="3792850"/>
              <a:ext cx="34375" cy="70125"/>
            </a:xfrm>
            <a:custGeom>
              <a:avLst/>
              <a:gdLst/>
              <a:ahLst/>
              <a:cxnLst/>
              <a:rect l="l" t="t" r="r" b="b"/>
              <a:pathLst>
                <a:path w="1375" h="2805" extrusionOk="0">
                  <a:moveTo>
                    <a:pt x="697" y="1"/>
                  </a:moveTo>
                  <a:lnTo>
                    <a:pt x="546" y="20"/>
                  </a:lnTo>
                  <a:lnTo>
                    <a:pt x="434" y="57"/>
                  </a:lnTo>
                  <a:lnTo>
                    <a:pt x="302" y="133"/>
                  </a:lnTo>
                  <a:lnTo>
                    <a:pt x="208" y="208"/>
                  </a:lnTo>
                  <a:lnTo>
                    <a:pt x="132" y="302"/>
                  </a:lnTo>
                  <a:lnTo>
                    <a:pt x="57" y="434"/>
                  </a:lnTo>
                  <a:lnTo>
                    <a:pt x="20" y="565"/>
                  </a:lnTo>
                  <a:lnTo>
                    <a:pt x="1" y="697"/>
                  </a:lnTo>
                  <a:lnTo>
                    <a:pt x="1" y="1393"/>
                  </a:lnTo>
                  <a:lnTo>
                    <a:pt x="1" y="1431"/>
                  </a:lnTo>
                  <a:lnTo>
                    <a:pt x="1" y="2127"/>
                  </a:lnTo>
                  <a:lnTo>
                    <a:pt x="20" y="2259"/>
                  </a:lnTo>
                  <a:lnTo>
                    <a:pt x="57" y="2391"/>
                  </a:lnTo>
                  <a:lnTo>
                    <a:pt x="132" y="2503"/>
                  </a:lnTo>
                  <a:lnTo>
                    <a:pt x="208" y="2616"/>
                  </a:lnTo>
                  <a:lnTo>
                    <a:pt x="302" y="2692"/>
                  </a:lnTo>
                  <a:lnTo>
                    <a:pt x="434" y="2767"/>
                  </a:lnTo>
                  <a:lnTo>
                    <a:pt x="546" y="2804"/>
                  </a:lnTo>
                  <a:lnTo>
                    <a:pt x="829" y="2804"/>
                  </a:lnTo>
                  <a:lnTo>
                    <a:pt x="960" y="2767"/>
                  </a:lnTo>
                  <a:lnTo>
                    <a:pt x="1073" y="2692"/>
                  </a:lnTo>
                  <a:lnTo>
                    <a:pt x="1186" y="2616"/>
                  </a:lnTo>
                  <a:lnTo>
                    <a:pt x="1261" y="2503"/>
                  </a:lnTo>
                  <a:lnTo>
                    <a:pt x="1318" y="2391"/>
                  </a:lnTo>
                  <a:lnTo>
                    <a:pt x="1374" y="2259"/>
                  </a:lnTo>
                  <a:lnTo>
                    <a:pt x="1374" y="2127"/>
                  </a:lnTo>
                  <a:lnTo>
                    <a:pt x="1374" y="2014"/>
                  </a:lnTo>
                  <a:lnTo>
                    <a:pt x="1374" y="810"/>
                  </a:lnTo>
                  <a:lnTo>
                    <a:pt x="1374" y="697"/>
                  </a:lnTo>
                  <a:lnTo>
                    <a:pt x="1374" y="565"/>
                  </a:lnTo>
                  <a:lnTo>
                    <a:pt x="1318" y="434"/>
                  </a:lnTo>
                  <a:lnTo>
                    <a:pt x="1261" y="302"/>
                  </a:lnTo>
                  <a:lnTo>
                    <a:pt x="1186" y="208"/>
                  </a:lnTo>
                  <a:lnTo>
                    <a:pt x="1073" y="133"/>
                  </a:lnTo>
                  <a:lnTo>
                    <a:pt x="960" y="57"/>
                  </a:lnTo>
                  <a:lnTo>
                    <a:pt x="829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58" name="Google Shape;6558;p40"/>
            <p:cNvSpPr/>
            <p:nvPr/>
          </p:nvSpPr>
          <p:spPr>
            <a:xfrm>
              <a:off x="2980925" y="3789575"/>
              <a:ext cx="41400" cy="77150"/>
            </a:xfrm>
            <a:custGeom>
              <a:avLst/>
              <a:gdLst/>
              <a:ahLst/>
              <a:cxnLst/>
              <a:rect l="l" t="t" r="r" b="b"/>
              <a:pathLst>
                <a:path w="1656" h="3086" extrusionOk="0">
                  <a:moveTo>
                    <a:pt x="828" y="282"/>
                  </a:moveTo>
                  <a:lnTo>
                    <a:pt x="941" y="301"/>
                  </a:lnTo>
                  <a:lnTo>
                    <a:pt x="1035" y="339"/>
                  </a:lnTo>
                  <a:lnTo>
                    <a:pt x="1129" y="377"/>
                  </a:lnTo>
                  <a:lnTo>
                    <a:pt x="1204" y="452"/>
                  </a:lnTo>
                  <a:lnTo>
                    <a:pt x="1280" y="527"/>
                  </a:lnTo>
                  <a:lnTo>
                    <a:pt x="1317" y="621"/>
                  </a:lnTo>
                  <a:lnTo>
                    <a:pt x="1355" y="715"/>
                  </a:lnTo>
                  <a:lnTo>
                    <a:pt x="1355" y="828"/>
                  </a:lnTo>
                  <a:lnTo>
                    <a:pt x="1355" y="2258"/>
                  </a:lnTo>
                  <a:lnTo>
                    <a:pt x="1355" y="2371"/>
                  </a:lnTo>
                  <a:lnTo>
                    <a:pt x="1317" y="2465"/>
                  </a:lnTo>
                  <a:lnTo>
                    <a:pt x="1280" y="2559"/>
                  </a:lnTo>
                  <a:lnTo>
                    <a:pt x="1204" y="2634"/>
                  </a:lnTo>
                  <a:lnTo>
                    <a:pt x="1129" y="2710"/>
                  </a:lnTo>
                  <a:lnTo>
                    <a:pt x="1035" y="2747"/>
                  </a:lnTo>
                  <a:lnTo>
                    <a:pt x="941" y="2785"/>
                  </a:lnTo>
                  <a:lnTo>
                    <a:pt x="828" y="2804"/>
                  </a:lnTo>
                  <a:lnTo>
                    <a:pt x="715" y="2785"/>
                  </a:lnTo>
                  <a:lnTo>
                    <a:pt x="621" y="2747"/>
                  </a:lnTo>
                  <a:lnTo>
                    <a:pt x="527" y="2710"/>
                  </a:lnTo>
                  <a:lnTo>
                    <a:pt x="452" y="2634"/>
                  </a:lnTo>
                  <a:lnTo>
                    <a:pt x="376" y="2559"/>
                  </a:lnTo>
                  <a:lnTo>
                    <a:pt x="320" y="2465"/>
                  </a:lnTo>
                  <a:lnTo>
                    <a:pt x="301" y="2371"/>
                  </a:lnTo>
                  <a:lnTo>
                    <a:pt x="282" y="2258"/>
                  </a:lnTo>
                  <a:lnTo>
                    <a:pt x="282" y="828"/>
                  </a:lnTo>
                  <a:lnTo>
                    <a:pt x="301" y="715"/>
                  </a:lnTo>
                  <a:lnTo>
                    <a:pt x="320" y="621"/>
                  </a:lnTo>
                  <a:lnTo>
                    <a:pt x="376" y="527"/>
                  </a:lnTo>
                  <a:lnTo>
                    <a:pt x="452" y="452"/>
                  </a:lnTo>
                  <a:lnTo>
                    <a:pt x="527" y="377"/>
                  </a:lnTo>
                  <a:lnTo>
                    <a:pt x="621" y="339"/>
                  </a:lnTo>
                  <a:lnTo>
                    <a:pt x="715" y="301"/>
                  </a:lnTo>
                  <a:lnTo>
                    <a:pt x="828" y="282"/>
                  </a:lnTo>
                  <a:close/>
                  <a:moveTo>
                    <a:pt x="659" y="0"/>
                  </a:moveTo>
                  <a:lnTo>
                    <a:pt x="508" y="57"/>
                  </a:lnTo>
                  <a:lnTo>
                    <a:pt x="358" y="132"/>
                  </a:lnTo>
                  <a:lnTo>
                    <a:pt x="245" y="245"/>
                  </a:lnTo>
                  <a:lnTo>
                    <a:pt x="132" y="358"/>
                  </a:lnTo>
                  <a:lnTo>
                    <a:pt x="57" y="508"/>
                  </a:lnTo>
                  <a:lnTo>
                    <a:pt x="0" y="659"/>
                  </a:lnTo>
                  <a:lnTo>
                    <a:pt x="0" y="828"/>
                  </a:lnTo>
                  <a:lnTo>
                    <a:pt x="0" y="2258"/>
                  </a:lnTo>
                  <a:lnTo>
                    <a:pt x="0" y="2427"/>
                  </a:lnTo>
                  <a:lnTo>
                    <a:pt x="57" y="2578"/>
                  </a:lnTo>
                  <a:lnTo>
                    <a:pt x="132" y="2729"/>
                  </a:lnTo>
                  <a:lnTo>
                    <a:pt x="245" y="2841"/>
                  </a:lnTo>
                  <a:lnTo>
                    <a:pt x="358" y="2954"/>
                  </a:lnTo>
                  <a:lnTo>
                    <a:pt x="508" y="3030"/>
                  </a:lnTo>
                  <a:lnTo>
                    <a:pt x="659" y="3067"/>
                  </a:lnTo>
                  <a:lnTo>
                    <a:pt x="828" y="3086"/>
                  </a:lnTo>
                  <a:lnTo>
                    <a:pt x="997" y="3067"/>
                  </a:lnTo>
                  <a:lnTo>
                    <a:pt x="1148" y="3030"/>
                  </a:lnTo>
                  <a:lnTo>
                    <a:pt x="1298" y="2954"/>
                  </a:lnTo>
                  <a:lnTo>
                    <a:pt x="1411" y="2841"/>
                  </a:lnTo>
                  <a:lnTo>
                    <a:pt x="1524" y="2729"/>
                  </a:lnTo>
                  <a:lnTo>
                    <a:pt x="1599" y="2578"/>
                  </a:lnTo>
                  <a:lnTo>
                    <a:pt x="1637" y="2427"/>
                  </a:lnTo>
                  <a:lnTo>
                    <a:pt x="1656" y="2258"/>
                  </a:lnTo>
                  <a:lnTo>
                    <a:pt x="1656" y="828"/>
                  </a:lnTo>
                  <a:lnTo>
                    <a:pt x="1637" y="659"/>
                  </a:lnTo>
                  <a:lnTo>
                    <a:pt x="1599" y="508"/>
                  </a:lnTo>
                  <a:lnTo>
                    <a:pt x="1524" y="358"/>
                  </a:lnTo>
                  <a:lnTo>
                    <a:pt x="1411" y="245"/>
                  </a:lnTo>
                  <a:lnTo>
                    <a:pt x="1298" y="132"/>
                  </a:lnTo>
                  <a:lnTo>
                    <a:pt x="1148" y="57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59" name="Google Shape;6559;p40"/>
            <p:cNvSpPr/>
            <p:nvPr/>
          </p:nvSpPr>
          <p:spPr>
            <a:xfrm>
              <a:off x="2881200" y="3790500"/>
              <a:ext cx="63525" cy="125150"/>
            </a:xfrm>
            <a:custGeom>
              <a:avLst/>
              <a:gdLst/>
              <a:ahLst/>
              <a:cxnLst/>
              <a:rect l="l" t="t" r="r" b="b"/>
              <a:pathLst>
                <a:path w="2541" h="5006" extrusionOk="0">
                  <a:moveTo>
                    <a:pt x="1280" y="1"/>
                  </a:moveTo>
                  <a:lnTo>
                    <a:pt x="1148" y="20"/>
                  </a:lnTo>
                  <a:lnTo>
                    <a:pt x="1016" y="38"/>
                  </a:lnTo>
                  <a:lnTo>
                    <a:pt x="903" y="57"/>
                  </a:lnTo>
                  <a:lnTo>
                    <a:pt x="790" y="114"/>
                  </a:lnTo>
                  <a:lnTo>
                    <a:pt x="678" y="151"/>
                  </a:lnTo>
                  <a:lnTo>
                    <a:pt x="565" y="227"/>
                  </a:lnTo>
                  <a:lnTo>
                    <a:pt x="471" y="302"/>
                  </a:lnTo>
                  <a:lnTo>
                    <a:pt x="376" y="377"/>
                  </a:lnTo>
                  <a:lnTo>
                    <a:pt x="301" y="471"/>
                  </a:lnTo>
                  <a:lnTo>
                    <a:pt x="226" y="565"/>
                  </a:lnTo>
                  <a:lnTo>
                    <a:pt x="151" y="678"/>
                  </a:lnTo>
                  <a:lnTo>
                    <a:pt x="113" y="791"/>
                  </a:lnTo>
                  <a:lnTo>
                    <a:pt x="57" y="904"/>
                  </a:lnTo>
                  <a:lnTo>
                    <a:pt x="38" y="1017"/>
                  </a:lnTo>
                  <a:lnTo>
                    <a:pt x="19" y="1149"/>
                  </a:lnTo>
                  <a:lnTo>
                    <a:pt x="0" y="1280"/>
                  </a:lnTo>
                  <a:lnTo>
                    <a:pt x="0" y="3726"/>
                  </a:lnTo>
                  <a:lnTo>
                    <a:pt x="19" y="3858"/>
                  </a:lnTo>
                  <a:lnTo>
                    <a:pt x="38" y="3990"/>
                  </a:lnTo>
                  <a:lnTo>
                    <a:pt x="57" y="4103"/>
                  </a:lnTo>
                  <a:lnTo>
                    <a:pt x="113" y="4234"/>
                  </a:lnTo>
                  <a:lnTo>
                    <a:pt x="151" y="4347"/>
                  </a:lnTo>
                  <a:lnTo>
                    <a:pt x="226" y="4441"/>
                  </a:lnTo>
                  <a:lnTo>
                    <a:pt x="301" y="4535"/>
                  </a:lnTo>
                  <a:lnTo>
                    <a:pt x="376" y="4630"/>
                  </a:lnTo>
                  <a:lnTo>
                    <a:pt x="471" y="4724"/>
                  </a:lnTo>
                  <a:lnTo>
                    <a:pt x="565" y="4780"/>
                  </a:lnTo>
                  <a:lnTo>
                    <a:pt x="678" y="4855"/>
                  </a:lnTo>
                  <a:lnTo>
                    <a:pt x="790" y="4912"/>
                  </a:lnTo>
                  <a:lnTo>
                    <a:pt x="903" y="4949"/>
                  </a:lnTo>
                  <a:lnTo>
                    <a:pt x="1016" y="4987"/>
                  </a:lnTo>
                  <a:lnTo>
                    <a:pt x="1148" y="5006"/>
                  </a:lnTo>
                  <a:lnTo>
                    <a:pt x="1411" y="5006"/>
                  </a:lnTo>
                  <a:lnTo>
                    <a:pt x="1524" y="4987"/>
                  </a:lnTo>
                  <a:lnTo>
                    <a:pt x="1656" y="4949"/>
                  </a:lnTo>
                  <a:lnTo>
                    <a:pt x="1769" y="4912"/>
                  </a:lnTo>
                  <a:lnTo>
                    <a:pt x="1882" y="4855"/>
                  </a:lnTo>
                  <a:lnTo>
                    <a:pt x="1995" y="4780"/>
                  </a:lnTo>
                  <a:lnTo>
                    <a:pt x="2089" y="4724"/>
                  </a:lnTo>
                  <a:lnTo>
                    <a:pt x="2183" y="4630"/>
                  </a:lnTo>
                  <a:lnTo>
                    <a:pt x="2258" y="4535"/>
                  </a:lnTo>
                  <a:lnTo>
                    <a:pt x="2333" y="4441"/>
                  </a:lnTo>
                  <a:lnTo>
                    <a:pt x="2390" y="4347"/>
                  </a:lnTo>
                  <a:lnTo>
                    <a:pt x="2446" y="4234"/>
                  </a:lnTo>
                  <a:lnTo>
                    <a:pt x="2484" y="4103"/>
                  </a:lnTo>
                  <a:lnTo>
                    <a:pt x="2521" y="3990"/>
                  </a:lnTo>
                  <a:lnTo>
                    <a:pt x="2540" y="3858"/>
                  </a:lnTo>
                  <a:lnTo>
                    <a:pt x="2540" y="3726"/>
                  </a:lnTo>
                  <a:lnTo>
                    <a:pt x="2540" y="1280"/>
                  </a:lnTo>
                  <a:lnTo>
                    <a:pt x="2540" y="1149"/>
                  </a:lnTo>
                  <a:lnTo>
                    <a:pt x="2521" y="1017"/>
                  </a:lnTo>
                  <a:lnTo>
                    <a:pt x="2484" y="904"/>
                  </a:lnTo>
                  <a:lnTo>
                    <a:pt x="2446" y="791"/>
                  </a:lnTo>
                  <a:lnTo>
                    <a:pt x="2390" y="678"/>
                  </a:lnTo>
                  <a:lnTo>
                    <a:pt x="2333" y="565"/>
                  </a:lnTo>
                  <a:lnTo>
                    <a:pt x="2258" y="471"/>
                  </a:lnTo>
                  <a:lnTo>
                    <a:pt x="2183" y="377"/>
                  </a:lnTo>
                  <a:lnTo>
                    <a:pt x="2089" y="302"/>
                  </a:lnTo>
                  <a:lnTo>
                    <a:pt x="1995" y="227"/>
                  </a:lnTo>
                  <a:lnTo>
                    <a:pt x="1882" y="151"/>
                  </a:lnTo>
                  <a:lnTo>
                    <a:pt x="1769" y="114"/>
                  </a:lnTo>
                  <a:lnTo>
                    <a:pt x="1656" y="57"/>
                  </a:lnTo>
                  <a:lnTo>
                    <a:pt x="1524" y="38"/>
                  </a:lnTo>
                  <a:lnTo>
                    <a:pt x="1411" y="20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60" name="Google Shape;6560;p40"/>
            <p:cNvSpPr/>
            <p:nvPr/>
          </p:nvSpPr>
          <p:spPr>
            <a:xfrm>
              <a:off x="2877425" y="3786750"/>
              <a:ext cx="71050" cy="132675"/>
            </a:xfrm>
            <a:custGeom>
              <a:avLst/>
              <a:gdLst/>
              <a:ahLst/>
              <a:cxnLst/>
              <a:rect l="l" t="t" r="r" b="b"/>
              <a:pathLst>
                <a:path w="2842" h="5307" extrusionOk="0">
                  <a:moveTo>
                    <a:pt x="1544" y="301"/>
                  </a:moveTo>
                  <a:lnTo>
                    <a:pt x="1656" y="320"/>
                  </a:lnTo>
                  <a:lnTo>
                    <a:pt x="1863" y="395"/>
                  </a:lnTo>
                  <a:lnTo>
                    <a:pt x="2052" y="490"/>
                  </a:lnTo>
                  <a:lnTo>
                    <a:pt x="2221" y="640"/>
                  </a:lnTo>
                  <a:lnTo>
                    <a:pt x="2353" y="791"/>
                  </a:lnTo>
                  <a:lnTo>
                    <a:pt x="2465" y="998"/>
                  </a:lnTo>
                  <a:lnTo>
                    <a:pt x="2522" y="1205"/>
                  </a:lnTo>
                  <a:lnTo>
                    <a:pt x="2541" y="1317"/>
                  </a:lnTo>
                  <a:lnTo>
                    <a:pt x="2560" y="1430"/>
                  </a:lnTo>
                  <a:lnTo>
                    <a:pt x="2560" y="3876"/>
                  </a:lnTo>
                  <a:lnTo>
                    <a:pt x="2541" y="3989"/>
                  </a:lnTo>
                  <a:lnTo>
                    <a:pt x="2522" y="4102"/>
                  </a:lnTo>
                  <a:lnTo>
                    <a:pt x="2465" y="4328"/>
                  </a:lnTo>
                  <a:lnTo>
                    <a:pt x="2353" y="4516"/>
                  </a:lnTo>
                  <a:lnTo>
                    <a:pt x="2221" y="4685"/>
                  </a:lnTo>
                  <a:lnTo>
                    <a:pt x="2052" y="4817"/>
                  </a:lnTo>
                  <a:lnTo>
                    <a:pt x="1863" y="4911"/>
                  </a:lnTo>
                  <a:lnTo>
                    <a:pt x="1656" y="4986"/>
                  </a:lnTo>
                  <a:lnTo>
                    <a:pt x="1544" y="5005"/>
                  </a:lnTo>
                  <a:lnTo>
                    <a:pt x="1318" y="5005"/>
                  </a:lnTo>
                  <a:lnTo>
                    <a:pt x="1205" y="4986"/>
                  </a:lnTo>
                  <a:lnTo>
                    <a:pt x="998" y="4911"/>
                  </a:lnTo>
                  <a:lnTo>
                    <a:pt x="791" y="4817"/>
                  </a:lnTo>
                  <a:lnTo>
                    <a:pt x="640" y="4685"/>
                  </a:lnTo>
                  <a:lnTo>
                    <a:pt x="490" y="4516"/>
                  </a:lnTo>
                  <a:lnTo>
                    <a:pt x="396" y="4328"/>
                  </a:lnTo>
                  <a:lnTo>
                    <a:pt x="321" y="4102"/>
                  </a:lnTo>
                  <a:lnTo>
                    <a:pt x="302" y="3989"/>
                  </a:lnTo>
                  <a:lnTo>
                    <a:pt x="302" y="3876"/>
                  </a:lnTo>
                  <a:lnTo>
                    <a:pt x="302" y="1430"/>
                  </a:lnTo>
                  <a:lnTo>
                    <a:pt x="302" y="1317"/>
                  </a:lnTo>
                  <a:lnTo>
                    <a:pt x="321" y="1205"/>
                  </a:lnTo>
                  <a:lnTo>
                    <a:pt x="396" y="998"/>
                  </a:lnTo>
                  <a:lnTo>
                    <a:pt x="490" y="791"/>
                  </a:lnTo>
                  <a:lnTo>
                    <a:pt x="640" y="640"/>
                  </a:lnTo>
                  <a:lnTo>
                    <a:pt x="791" y="490"/>
                  </a:lnTo>
                  <a:lnTo>
                    <a:pt x="998" y="395"/>
                  </a:lnTo>
                  <a:lnTo>
                    <a:pt x="1205" y="320"/>
                  </a:lnTo>
                  <a:lnTo>
                    <a:pt x="1318" y="301"/>
                  </a:lnTo>
                  <a:close/>
                  <a:moveTo>
                    <a:pt x="1431" y="0"/>
                  </a:moveTo>
                  <a:lnTo>
                    <a:pt x="1280" y="19"/>
                  </a:lnTo>
                  <a:lnTo>
                    <a:pt x="1148" y="38"/>
                  </a:lnTo>
                  <a:lnTo>
                    <a:pt x="998" y="76"/>
                  </a:lnTo>
                  <a:lnTo>
                    <a:pt x="885" y="113"/>
                  </a:lnTo>
                  <a:lnTo>
                    <a:pt x="753" y="188"/>
                  </a:lnTo>
                  <a:lnTo>
                    <a:pt x="640" y="245"/>
                  </a:lnTo>
                  <a:lnTo>
                    <a:pt x="527" y="339"/>
                  </a:lnTo>
                  <a:lnTo>
                    <a:pt x="433" y="433"/>
                  </a:lnTo>
                  <a:lnTo>
                    <a:pt x="339" y="527"/>
                  </a:lnTo>
                  <a:lnTo>
                    <a:pt x="245" y="640"/>
                  </a:lnTo>
                  <a:lnTo>
                    <a:pt x="189" y="753"/>
                  </a:lnTo>
                  <a:lnTo>
                    <a:pt x="114" y="885"/>
                  </a:lnTo>
                  <a:lnTo>
                    <a:pt x="76" y="998"/>
                  </a:lnTo>
                  <a:lnTo>
                    <a:pt x="38" y="1148"/>
                  </a:lnTo>
                  <a:lnTo>
                    <a:pt x="19" y="1280"/>
                  </a:lnTo>
                  <a:lnTo>
                    <a:pt x="1" y="1430"/>
                  </a:lnTo>
                  <a:lnTo>
                    <a:pt x="1" y="3876"/>
                  </a:lnTo>
                  <a:lnTo>
                    <a:pt x="19" y="4027"/>
                  </a:lnTo>
                  <a:lnTo>
                    <a:pt x="38" y="4177"/>
                  </a:lnTo>
                  <a:lnTo>
                    <a:pt x="76" y="4309"/>
                  </a:lnTo>
                  <a:lnTo>
                    <a:pt x="114" y="4441"/>
                  </a:lnTo>
                  <a:lnTo>
                    <a:pt x="189" y="4554"/>
                  </a:lnTo>
                  <a:lnTo>
                    <a:pt x="245" y="4667"/>
                  </a:lnTo>
                  <a:lnTo>
                    <a:pt x="339" y="4780"/>
                  </a:lnTo>
                  <a:lnTo>
                    <a:pt x="433" y="4892"/>
                  </a:lnTo>
                  <a:lnTo>
                    <a:pt x="527" y="4986"/>
                  </a:lnTo>
                  <a:lnTo>
                    <a:pt x="640" y="5062"/>
                  </a:lnTo>
                  <a:lnTo>
                    <a:pt x="753" y="5137"/>
                  </a:lnTo>
                  <a:lnTo>
                    <a:pt x="885" y="5193"/>
                  </a:lnTo>
                  <a:lnTo>
                    <a:pt x="998" y="5231"/>
                  </a:lnTo>
                  <a:lnTo>
                    <a:pt x="1148" y="5269"/>
                  </a:lnTo>
                  <a:lnTo>
                    <a:pt x="1280" y="5288"/>
                  </a:lnTo>
                  <a:lnTo>
                    <a:pt x="1431" y="5306"/>
                  </a:lnTo>
                  <a:lnTo>
                    <a:pt x="1581" y="5288"/>
                  </a:lnTo>
                  <a:lnTo>
                    <a:pt x="1713" y="5269"/>
                  </a:lnTo>
                  <a:lnTo>
                    <a:pt x="1845" y="5231"/>
                  </a:lnTo>
                  <a:lnTo>
                    <a:pt x="1976" y="5193"/>
                  </a:lnTo>
                  <a:lnTo>
                    <a:pt x="2108" y="5137"/>
                  </a:lnTo>
                  <a:lnTo>
                    <a:pt x="2221" y="5062"/>
                  </a:lnTo>
                  <a:lnTo>
                    <a:pt x="2334" y="4986"/>
                  </a:lnTo>
                  <a:lnTo>
                    <a:pt x="2428" y="4892"/>
                  </a:lnTo>
                  <a:lnTo>
                    <a:pt x="2522" y="4780"/>
                  </a:lnTo>
                  <a:lnTo>
                    <a:pt x="2597" y="4667"/>
                  </a:lnTo>
                  <a:lnTo>
                    <a:pt x="2672" y="4554"/>
                  </a:lnTo>
                  <a:lnTo>
                    <a:pt x="2729" y="4441"/>
                  </a:lnTo>
                  <a:lnTo>
                    <a:pt x="2785" y="4309"/>
                  </a:lnTo>
                  <a:lnTo>
                    <a:pt x="2823" y="4177"/>
                  </a:lnTo>
                  <a:lnTo>
                    <a:pt x="2842" y="4027"/>
                  </a:lnTo>
                  <a:lnTo>
                    <a:pt x="2842" y="3876"/>
                  </a:lnTo>
                  <a:lnTo>
                    <a:pt x="2842" y="1430"/>
                  </a:lnTo>
                  <a:lnTo>
                    <a:pt x="2842" y="1280"/>
                  </a:lnTo>
                  <a:lnTo>
                    <a:pt x="2823" y="1148"/>
                  </a:lnTo>
                  <a:lnTo>
                    <a:pt x="2785" y="998"/>
                  </a:lnTo>
                  <a:lnTo>
                    <a:pt x="2729" y="885"/>
                  </a:lnTo>
                  <a:lnTo>
                    <a:pt x="2672" y="753"/>
                  </a:lnTo>
                  <a:lnTo>
                    <a:pt x="2597" y="640"/>
                  </a:lnTo>
                  <a:lnTo>
                    <a:pt x="2522" y="527"/>
                  </a:lnTo>
                  <a:lnTo>
                    <a:pt x="2428" y="433"/>
                  </a:lnTo>
                  <a:lnTo>
                    <a:pt x="2334" y="339"/>
                  </a:lnTo>
                  <a:lnTo>
                    <a:pt x="2221" y="245"/>
                  </a:lnTo>
                  <a:lnTo>
                    <a:pt x="2108" y="188"/>
                  </a:lnTo>
                  <a:lnTo>
                    <a:pt x="1976" y="113"/>
                  </a:lnTo>
                  <a:lnTo>
                    <a:pt x="1845" y="76"/>
                  </a:lnTo>
                  <a:lnTo>
                    <a:pt x="1713" y="38"/>
                  </a:lnTo>
                  <a:lnTo>
                    <a:pt x="1581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61" name="Google Shape;6561;p40"/>
            <p:cNvSpPr/>
            <p:nvPr/>
          </p:nvSpPr>
          <p:spPr>
            <a:xfrm>
              <a:off x="2895775" y="3792850"/>
              <a:ext cx="34350" cy="70125"/>
            </a:xfrm>
            <a:custGeom>
              <a:avLst/>
              <a:gdLst/>
              <a:ahLst/>
              <a:cxnLst/>
              <a:rect l="l" t="t" r="r" b="b"/>
              <a:pathLst>
                <a:path w="1374" h="2805" extrusionOk="0">
                  <a:moveTo>
                    <a:pt x="697" y="1"/>
                  </a:moveTo>
                  <a:lnTo>
                    <a:pt x="546" y="20"/>
                  </a:lnTo>
                  <a:lnTo>
                    <a:pt x="433" y="57"/>
                  </a:lnTo>
                  <a:lnTo>
                    <a:pt x="301" y="133"/>
                  </a:lnTo>
                  <a:lnTo>
                    <a:pt x="207" y="208"/>
                  </a:lnTo>
                  <a:lnTo>
                    <a:pt x="132" y="302"/>
                  </a:lnTo>
                  <a:lnTo>
                    <a:pt x="57" y="434"/>
                  </a:lnTo>
                  <a:lnTo>
                    <a:pt x="19" y="565"/>
                  </a:lnTo>
                  <a:lnTo>
                    <a:pt x="0" y="697"/>
                  </a:lnTo>
                  <a:lnTo>
                    <a:pt x="0" y="1393"/>
                  </a:lnTo>
                  <a:lnTo>
                    <a:pt x="0" y="1431"/>
                  </a:lnTo>
                  <a:lnTo>
                    <a:pt x="0" y="2127"/>
                  </a:lnTo>
                  <a:lnTo>
                    <a:pt x="19" y="2259"/>
                  </a:lnTo>
                  <a:lnTo>
                    <a:pt x="57" y="2391"/>
                  </a:lnTo>
                  <a:lnTo>
                    <a:pt x="132" y="2503"/>
                  </a:lnTo>
                  <a:lnTo>
                    <a:pt x="207" y="2616"/>
                  </a:lnTo>
                  <a:lnTo>
                    <a:pt x="301" y="2692"/>
                  </a:lnTo>
                  <a:lnTo>
                    <a:pt x="433" y="2767"/>
                  </a:lnTo>
                  <a:lnTo>
                    <a:pt x="546" y="2804"/>
                  </a:lnTo>
                  <a:lnTo>
                    <a:pt x="828" y="2804"/>
                  </a:lnTo>
                  <a:lnTo>
                    <a:pt x="960" y="2767"/>
                  </a:lnTo>
                  <a:lnTo>
                    <a:pt x="1073" y="2692"/>
                  </a:lnTo>
                  <a:lnTo>
                    <a:pt x="1186" y="2616"/>
                  </a:lnTo>
                  <a:lnTo>
                    <a:pt x="1261" y="2503"/>
                  </a:lnTo>
                  <a:lnTo>
                    <a:pt x="1318" y="2391"/>
                  </a:lnTo>
                  <a:lnTo>
                    <a:pt x="1374" y="2259"/>
                  </a:lnTo>
                  <a:lnTo>
                    <a:pt x="1374" y="2127"/>
                  </a:lnTo>
                  <a:lnTo>
                    <a:pt x="1374" y="2014"/>
                  </a:lnTo>
                  <a:lnTo>
                    <a:pt x="1374" y="810"/>
                  </a:lnTo>
                  <a:lnTo>
                    <a:pt x="1374" y="697"/>
                  </a:lnTo>
                  <a:lnTo>
                    <a:pt x="1374" y="565"/>
                  </a:lnTo>
                  <a:lnTo>
                    <a:pt x="1318" y="434"/>
                  </a:lnTo>
                  <a:lnTo>
                    <a:pt x="1261" y="302"/>
                  </a:lnTo>
                  <a:lnTo>
                    <a:pt x="1186" y="208"/>
                  </a:lnTo>
                  <a:lnTo>
                    <a:pt x="1073" y="133"/>
                  </a:lnTo>
                  <a:lnTo>
                    <a:pt x="960" y="57"/>
                  </a:lnTo>
                  <a:lnTo>
                    <a:pt x="828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62" name="Google Shape;6562;p40"/>
            <p:cNvSpPr/>
            <p:nvPr/>
          </p:nvSpPr>
          <p:spPr>
            <a:xfrm>
              <a:off x="2892475" y="3789575"/>
              <a:ext cx="41425" cy="77150"/>
            </a:xfrm>
            <a:custGeom>
              <a:avLst/>
              <a:gdLst/>
              <a:ahLst/>
              <a:cxnLst/>
              <a:rect l="l" t="t" r="r" b="b"/>
              <a:pathLst>
                <a:path w="1657" h="3086" extrusionOk="0">
                  <a:moveTo>
                    <a:pt x="829" y="282"/>
                  </a:moveTo>
                  <a:lnTo>
                    <a:pt x="942" y="301"/>
                  </a:lnTo>
                  <a:lnTo>
                    <a:pt x="1036" y="339"/>
                  </a:lnTo>
                  <a:lnTo>
                    <a:pt x="1130" y="377"/>
                  </a:lnTo>
                  <a:lnTo>
                    <a:pt x="1205" y="452"/>
                  </a:lnTo>
                  <a:lnTo>
                    <a:pt x="1280" y="527"/>
                  </a:lnTo>
                  <a:lnTo>
                    <a:pt x="1318" y="621"/>
                  </a:lnTo>
                  <a:lnTo>
                    <a:pt x="1355" y="715"/>
                  </a:lnTo>
                  <a:lnTo>
                    <a:pt x="1355" y="828"/>
                  </a:lnTo>
                  <a:lnTo>
                    <a:pt x="1355" y="2258"/>
                  </a:lnTo>
                  <a:lnTo>
                    <a:pt x="1355" y="2371"/>
                  </a:lnTo>
                  <a:lnTo>
                    <a:pt x="1318" y="2465"/>
                  </a:lnTo>
                  <a:lnTo>
                    <a:pt x="1280" y="2559"/>
                  </a:lnTo>
                  <a:lnTo>
                    <a:pt x="1205" y="2634"/>
                  </a:lnTo>
                  <a:lnTo>
                    <a:pt x="1130" y="2710"/>
                  </a:lnTo>
                  <a:lnTo>
                    <a:pt x="1036" y="2747"/>
                  </a:lnTo>
                  <a:lnTo>
                    <a:pt x="942" y="2785"/>
                  </a:lnTo>
                  <a:lnTo>
                    <a:pt x="829" y="2804"/>
                  </a:lnTo>
                  <a:lnTo>
                    <a:pt x="716" y="2785"/>
                  </a:lnTo>
                  <a:lnTo>
                    <a:pt x="622" y="2747"/>
                  </a:lnTo>
                  <a:lnTo>
                    <a:pt x="528" y="2710"/>
                  </a:lnTo>
                  <a:lnTo>
                    <a:pt x="452" y="2634"/>
                  </a:lnTo>
                  <a:lnTo>
                    <a:pt x="377" y="2559"/>
                  </a:lnTo>
                  <a:lnTo>
                    <a:pt x="321" y="2465"/>
                  </a:lnTo>
                  <a:lnTo>
                    <a:pt x="302" y="2371"/>
                  </a:lnTo>
                  <a:lnTo>
                    <a:pt x="283" y="2258"/>
                  </a:lnTo>
                  <a:lnTo>
                    <a:pt x="283" y="828"/>
                  </a:lnTo>
                  <a:lnTo>
                    <a:pt x="302" y="715"/>
                  </a:lnTo>
                  <a:lnTo>
                    <a:pt x="321" y="621"/>
                  </a:lnTo>
                  <a:lnTo>
                    <a:pt x="377" y="527"/>
                  </a:lnTo>
                  <a:lnTo>
                    <a:pt x="452" y="452"/>
                  </a:lnTo>
                  <a:lnTo>
                    <a:pt x="528" y="377"/>
                  </a:lnTo>
                  <a:lnTo>
                    <a:pt x="622" y="339"/>
                  </a:lnTo>
                  <a:lnTo>
                    <a:pt x="716" y="301"/>
                  </a:lnTo>
                  <a:lnTo>
                    <a:pt x="829" y="282"/>
                  </a:lnTo>
                  <a:close/>
                  <a:moveTo>
                    <a:pt x="659" y="0"/>
                  </a:moveTo>
                  <a:lnTo>
                    <a:pt x="509" y="57"/>
                  </a:lnTo>
                  <a:lnTo>
                    <a:pt x="358" y="132"/>
                  </a:lnTo>
                  <a:lnTo>
                    <a:pt x="245" y="245"/>
                  </a:lnTo>
                  <a:lnTo>
                    <a:pt x="132" y="358"/>
                  </a:lnTo>
                  <a:lnTo>
                    <a:pt x="57" y="508"/>
                  </a:lnTo>
                  <a:lnTo>
                    <a:pt x="1" y="659"/>
                  </a:lnTo>
                  <a:lnTo>
                    <a:pt x="1" y="828"/>
                  </a:lnTo>
                  <a:lnTo>
                    <a:pt x="1" y="2258"/>
                  </a:lnTo>
                  <a:lnTo>
                    <a:pt x="1" y="2427"/>
                  </a:lnTo>
                  <a:lnTo>
                    <a:pt x="57" y="2578"/>
                  </a:lnTo>
                  <a:lnTo>
                    <a:pt x="132" y="2729"/>
                  </a:lnTo>
                  <a:lnTo>
                    <a:pt x="245" y="2841"/>
                  </a:lnTo>
                  <a:lnTo>
                    <a:pt x="358" y="2954"/>
                  </a:lnTo>
                  <a:lnTo>
                    <a:pt x="509" y="3030"/>
                  </a:lnTo>
                  <a:lnTo>
                    <a:pt x="659" y="3067"/>
                  </a:lnTo>
                  <a:lnTo>
                    <a:pt x="829" y="3086"/>
                  </a:lnTo>
                  <a:lnTo>
                    <a:pt x="998" y="3067"/>
                  </a:lnTo>
                  <a:lnTo>
                    <a:pt x="1148" y="3030"/>
                  </a:lnTo>
                  <a:lnTo>
                    <a:pt x="1299" y="2954"/>
                  </a:lnTo>
                  <a:lnTo>
                    <a:pt x="1412" y="2841"/>
                  </a:lnTo>
                  <a:lnTo>
                    <a:pt x="1525" y="2729"/>
                  </a:lnTo>
                  <a:lnTo>
                    <a:pt x="1600" y="2578"/>
                  </a:lnTo>
                  <a:lnTo>
                    <a:pt x="1638" y="2427"/>
                  </a:lnTo>
                  <a:lnTo>
                    <a:pt x="1657" y="2258"/>
                  </a:lnTo>
                  <a:lnTo>
                    <a:pt x="1657" y="828"/>
                  </a:lnTo>
                  <a:lnTo>
                    <a:pt x="1638" y="659"/>
                  </a:lnTo>
                  <a:lnTo>
                    <a:pt x="1600" y="508"/>
                  </a:lnTo>
                  <a:lnTo>
                    <a:pt x="1525" y="358"/>
                  </a:lnTo>
                  <a:lnTo>
                    <a:pt x="1412" y="245"/>
                  </a:lnTo>
                  <a:lnTo>
                    <a:pt x="1299" y="132"/>
                  </a:lnTo>
                  <a:lnTo>
                    <a:pt x="1148" y="57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63" name="Google Shape;6563;p40"/>
            <p:cNvSpPr/>
            <p:nvPr/>
          </p:nvSpPr>
          <p:spPr>
            <a:xfrm>
              <a:off x="2946100" y="3919400"/>
              <a:ext cx="22600" cy="11775"/>
            </a:xfrm>
            <a:custGeom>
              <a:avLst/>
              <a:gdLst/>
              <a:ahLst/>
              <a:cxnLst/>
              <a:rect l="l" t="t" r="r" b="b"/>
              <a:pathLst>
                <a:path w="904" h="471" extrusionOk="0">
                  <a:moveTo>
                    <a:pt x="452" y="0"/>
                  </a:moveTo>
                  <a:lnTo>
                    <a:pt x="264" y="19"/>
                  </a:lnTo>
                  <a:lnTo>
                    <a:pt x="132" y="76"/>
                  </a:lnTo>
                  <a:lnTo>
                    <a:pt x="76" y="113"/>
                  </a:lnTo>
                  <a:lnTo>
                    <a:pt x="20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20" y="339"/>
                  </a:lnTo>
                  <a:lnTo>
                    <a:pt x="76" y="377"/>
                  </a:lnTo>
                  <a:lnTo>
                    <a:pt x="132" y="414"/>
                  </a:lnTo>
                  <a:lnTo>
                    <a:pt x="264" y="452"/>
                  </a:lnTo>
                  <a:lnTo>
                    <a:pt x="452" y="471"/>
                  </a:lnTo>
                  <a:lnTo>
                    <a:pt x="622" y="452"/>
                  </a:lnTo>
                  <a:lnTo>
                    <a:pt x="772" y="414"/>
                  </a:lnTo>
                  <a:lnTo>
                    <a:pt x="829" y="377"/>
                  </a:lnTo>
                  <a:lnTo>
                    <a:pt x="866" y="339"/>
                  </a:lnTo>
                  <a:lnTo>
                    <a:pt x="904" y="283"/>
                  </a:lnTo>
                  <a:lnTo>
                    <a:pt x="904" y="245"/>
                  </a:lnTo>
                  <a:lnTo>
                    <a:pt x="904" y="189"/>
                  </a:lnTo>
                  <a:lnTo>
                    <a:pt x="866" y="151"/>
                  </a:lnTo>
                  <a:lnTo>
                    <a:pt x="829" y="113"/>
                  </a:lnTo>
                  <a:lnTo>
                    <a:pt x="772" y="76"/>
                  </a:lnTo>
                  <a:lnTo>
                    <a:pt x="622" y="1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64" name="Google Shape;6564;p40"/>
            <p:cNvSpPr/>
            <p:nvPr/>
          </p:nvSpPr>
          <p:spPr>
            <a:xfrm>
              <a:off x="2942350" y="3915625"/>
              <a:ext cx="30125" cy="19325"/>
            </a:xfrm>
            <a:custGeom>
              <a:avLst/>
              <a:gdLst/>
              <a:ahLst/>
              <a:cxnLst/>
              <a:rect l="l" t="t" r="r" b="b"/>
              <a:pathLst>
                <a:path w="1205" h="773" extrusionOk="0">
                  <a:moveTo>
                    <a:pt x="602" y="302"/>
                  </a:moveTo>
                  <a:lnTo>
                    <a:pt x="734" y="321"/>
                  </a:lnTo>
                  <a:lnTo>
                    <a:pt x="828" y="340"/>
                  </a:lnTo>
                  <a:lnTo>
                    <a:pt x="903" y="377"/>
                  </a:lnTo>
                  <a:lnTo>
                    <a:pt x="885" y="415"/>
                  </a:lnTo>
                  <a:lnTo>
                    <a:pt x="828" y="434"/>
                  </a:lnTo>
                  <a:lnTo>
                    <a:pt x="734" y="471"/>
                  </a:lnTo>
                  <a:lnTo>
                    <a:pt x="489" y="471"/>
                  </a:lnTo>
                  <a:lnTo>
                    <a:pt x="395" y="452"/>
                  </a:lnTo>
                  <a:lnTo>
                    <a:pt x="320" y="415"/>
                  </a:lnTo>
                  <a:lnTo>
                    <a:pt x="301" y="396"/>
                  </a:lnTo>
                  <a:lnTo>
                    <a:pt x="320" y="358"/>
                  </a:lnTo>
                  <a:lnTo>
                    <a:pt x="395" y="340"/>
                  </a:lnTo>
                  <a:lnTo>
                    <a:pt x="489" y="321"/>
                  </a:lnTo>
                  <a:lnTo>
                    <a:pt x="602" y="302"/>
                  </a:lnTo>
                  <a:close/>
                  <a:moveTo>
                    <a:pt x="602" y="1"/>
                  </a:moveTo>
                  <a:lnTo>
                    <a:pt x="471" y="20"/>
                  </a:lnTo>
                  <a:lnTo>
                    <a:pt x="358" y="38"/>
                  </a:lnTo>
                  <a:lnTo>
                    <a:pt x="264" y="76"/>
                  </a:lnTo>
                  <a:lnTo>
                    <a:pt x="170" y="114"/>
                  </a:lnTo>
                  <a:lnTo>
                    <a:pt x="94" y="170"/>
                  </a:lnTo>
                  <a:lnTo>
                    <a:pt x="38" y="245"/>
                  </a:lnTo>
                  <a:lnTo>
                    <a:pt x="0" y="302"/>
                  </a:lnTo>
                  <a:lnTo>
                    <a:pt x="0" y="396"/>
                  </a:lnTo>
                  <a:lnTo>
                    <a:pt x="0" y="471"/>
                  </a:lnTo>
                  <a:lnTo>
                    <a:pt x="38" y="546"/>
                  </a:lnTo>
                  <a:lnTo>
                    <a:pt x="94" y="603"/>
                  </a:lnTo>
                  <a:lnTo>
                    <a:pt x="170" y="659"/>
                  </a:lnTo>
                  <a:lnTo>
                    <a:pt x="264" y="716"/>
                  </a:lnTo>
                  <a:lnTo>
                    <a:pt x="358" y="753"/>
                  </a:lnTo>
                  <a:lnTo>
                    <a:pt x="471" y="772"/>
                  </a:lnTo>
                  <a:lnTo>
                    <a:pt x="734" y="772"/>
                  </a:lnTo>
                  <a:lnTo>
                    <a:pt x="847" y="753"/>
                  </a:lnTo>
                  <a:lnTo>
                    <a:pt x="941" y="716"/>
                  </a:lnTo>
                  <a:lnTo>
                    <a:pt x="1035" y="659"/>
                  </a:lnTo>
                  <a:lnTo>
                    <a:pt x="1110" y="603"/>
                  </a:lnTo>
                  <a:lnTo>
                    <a:pt x="1167" y="546"/>
                  </a:lnTo>
                  <a:lnTo>
                    <a:pt x="1186" y="471"/>
                  </a:lnTo>
                  <a:lnTo>
                    <a:pt x="1204" y="396"/>
                  </a:lnTo>
                  <a:lnTo>
                    <a:pt x="1186" y="302"/>
                  </a:lnTo>
                  <a:lnTo>
                    <a:pt x="1167" y="245"/>
                  </a:lnTo>
                  <a:lnTo>
                    <a:pt x="1110" y="170"/>
                  </a:lnTo>
                  <a:lnTo>
                    <a:pt x="1035" y="114"/>
                  </a:lnTo>
                  <a:lnTo>
                    <a:pt x="941" y="76"/>
                  </a:lnTo>
                  <a:lnTo>
                    <a:pt x="847" y="38"/>
                  </a:lnTo>
                  <a:lnTo>
                    <a:pt x="734" y="20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65" name="Google Shape;6565;p40"/>
            <p:cNvSpPr/>
            <p:nvPr/>
          </p:nvSpPr>
          <p:spPr>
            <a:xfrm>
              <a:off x="3032650" y="3929275"/>
              <a:ext cx="83300" cy="46600"/>
            </a:xfrm>
            <a:custGeom>
              <a:avLst/>
              <a:gdLst/>
              <a:ahLst/>
              <a:cxnLst/>
              <a:rect l="l" t="t" r="r" b="b"/>
              <a:pathLst>
                <a:path w="3332" h="1864" extrusionOk="0">
                  <a:moveTo>
                    <a:pt x="1657" y="0"/>
                  </a:moveTo>
                  <a:lnTo>
                    <a:pt x="1318" y="19"/>
                  </a:lnTo>
                  <a:lnTo>
                    <a:pt x="1017" y="76"/>
                  </a:lnTo>
                  <a:lnTo>
                    <a:pt x="735" y="170"/>
                  </a:lnTo>
                  <a:lnTo>
                    <a:pt x="490" y="283"/>
                  </a:lnTo>
                  <a:lnTo>
                    <a:pt x="283" y="414"/>
                  </a:lnTo>
                  <a:lnTo>
                    <a:pt x="189" y="490"/>
                  </a:lnTo>
                  <a:lnTo>
                    <a:pt x="132" y="584"/>
                  </a:lnTo>
                  <a:lnTo>
                    <a:pt x="76" y="659"/>
                  </a:lnTo>
                  <a:lnTo>
                    <a:pt x="38" y="753"/>
                  </a:lnTo>
                  <a:lnTo>
                    <a:pt x="1" y="847"/>
                  </a:lnTo>
                  <a:lnTo>
                    <a:pt x="1" y="941"/>
                  </a:lnTo>
                  <a:lnTo>
                    <a:pt x="1" y="1035"/>
                  </a:lnTo>
                  <a:lnTo>
                    <a:pt x="38" y="1129"/>
                  </a:lnTo>
                  <a:lnTo>
                    <a:pt x="76" y="1224"/>
                  </a:lnTo>
                  <a:lnTo>
                    <a:pt x="132" y="1299"/>
                  </a:lnTo>
                  <a:lnTo>
                    <a:pt x="189" y="1374"/>
                  </a:lnTo>
                  <a:lnTo>
                    <a:pt x="283" y="1449"/>
                  </a:lnTo>
                  <a:lnTo>
                    <a:pt x="490" y="1600"/>
                  </a:lnTo>
                  <a:lnTo>
                    <a:pt x="735" y="1713"/>
                  </a:lnTo>
                  <a:lnTo>
                    <a:pt x="1017" y="1788"/>
                  </a:lnTo>
                  <a:lnTo>
                    <a:pt x="1318" y="1844"/>
                  </a:lnTo>
                  <a:lnTo>
                    <a:pt x="1657" y="1863"/>
                  </a:lnTo>
                  <a:lnTo>
                    <a:pt x="1995" y="1844"/>
                  </a:lnTo>
                  <a:lnTo>
                    <a:pt x="2315" y="1788"/>
                  </a:lnTo>
                  <a:lnTo>
                    <a:pt x="2597" y="1713"/>
                  </a:lnTo>
                  <a:lnTo>
                    <a:pt x="2842" y="1600"/>
                  </a:lnTo>
                  <a:lnTo>
                    <a:pt x="3049" y="1449"/>
                  </a:lnTo>
                  <a:lnTo>
                    <a:pt x="3124" y="1374"/>
                  </a:lnTo>
                  <a:lnTo>
                    <a:pt x="3199" y="1299"/>
                  </a:lnTo>
                  <a:lnTo>
                    <a:pt x="3256" y="1224"/>
                  </a:lnTo>
                  <a:lnTo>
                    <a:pt x="3294" y="1129"/>
                  </a:lnTo>
                  <a:lnTo>
                    <a:pt x="3312" y="1035"/>
                  </a:lnTo>
                  <a:lnTo>
                    <a:pt x="3331" y="941"/>
                  </a:lnTo>
                  <a:lnTo>
                    <a:pt x="3312" y="847"/>
                  </a:lnTo>
                  <a:lnTo>
                    <a:pt x="3294" y="753"/>
                  </a:lnTo>
                  <a:lnTo>
                    <a:pt x="3256" y="659"/>
                  </a:lnTo>
                  <a:lnTo>
                    <a:pt x="3199" y="584"/>
                  </a:lnTo>
                  <a:lnTo>
                    <a:pt x="3124" y="490"/>
                  </a:lnTo>
                  <a:lnTo>
                    <a:pt x="3049" y="414"/>
                  </a:lnTo>
                  <a:lnTo>
                    <a:pt x="2842" y="283"/>
                  </a:lnTo>
                  <a:lnTo>
                    <a:pt x="2597" y="170"/>
                  </a:lnTo>
                  <a:lnTo>
                    <a:pt x="2315" y="76"/>
                  </a:lnTo>
                  <a:lnTo>
                    <a:pt x="1995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66" name="Google Shape;6566;p40"/>
            <p:cNvSpPr/>
            <p:nvPr/>
          </p:nvSpPr>
          <p:spPr>
            <a:xfrm>
              <a:off x="3028900" y="3925975"/>
              <a:ext cx="90800" cy="53650"/>
            </a:xfrm>
            <a:custGeom>
              <a:avLst/>
              <a:gdLst/>
              <a:ahLst/>
              <a:cxnLst/>
              <a:rect l="l" t="t" r="r" b="b"/>
              <a:pathLst>
                <a:path w="3632" h="2146" extrusionOk="0">
                  <a:moveTo>
                    <a:pt x="1807" y="283"/>
                  </a:moveTo>
                  <a:lnTo>
                    <a:pt x="2108" y="302"/>
                  </a:lnTo>
                  <a:lnTo>
                    <a:pt x="2390" y="358"/>
                  </a:lnTo>
                  <a:lnTo>
                    <a:pt x="2653" y="434"/>
                  </a:lnTo>
                  <a:lnTo>
                    <a:pt x="2879" y="528"/>
                  </a:lnTo>
                  <a:lnTo>
                    <a:pt x="3067" y="641"/>
                  </a:lnTo>
                  <a:lnTo>
                    <a:pt x="3218" y="772"/>
                  </a:lnTo>
                  <a:lnTo>
                    <a:pt x="3255" y="847"/>
                  </a:lnTo>
                  <a:lnTo>
                    <a:pt x="3293" y="923"/>
                  </a:lnTo>
                  <a:lnTo>
                    <a:pt x="3331" y="998"/>
                  </a:lnTo>
                  <a:lnTo>
                    <a:pt x="3331" y="1073"/>
                  </a:lnTo>
                  <a:lnTo>
                    <a:pt x="3331" y="1149"/>
                  </a:lnTo>
                  <a:lnTo>
                    <a:pt x="3293" y="1224"/>
                  </a:lnTo>
                  <a:lnTo>
                    <a:pt x="3255" y="1299"/>
                  </a:lnTo>
                  <a:lnTo>
                    <a:pt x="3218" y="1374"/>
                  </a:lnTo>
                  <a:lnTo>
                    <a:pt x="3067" y="1506"/>
                  </a:lnTo>
                  <a:lnTo>
                    <a:pt x="2879" y="1619"/>
                  </a:lnTo>
                  <a:lnTo>
                    <a:pt x="2653" y="1713"/>
                  </a:lnTo>
                  <a:lnTo>
                    <a:pt x="2390" y="1788"/>
                  </a:lnTo>
                  <a:lnTo>
                    <a:pt x="2108" y="1826"/>
                  </a:lnTo>
                  <a:lnTo>
                    <a:pt x="1807" y="1845"/>
                  </a:lnTo>
                  <a:lnTo>
                    <a:pt x="1505" y="1826"/>
                  </a:lnTo>
                  <a:lnTo>
                    <a:pt x="1223" y="1788"/>
                  </a:lnTo>
                  <a:lnTo>
                    <a:pt x="979" y="1713"/>
                  </a:lnTo>
                  <a:lnTo>
                    <a:pt x="753" y="1619"/>
                  </a:lnTo>
                  <a:lnTo>
                    <a:pt x="565" y="1506"/>
                  </a:lnTo>
                  <a:lnTo>
                    <a:pt x="414" y="1374"/>
                  </a:lnTo>
                  <a:lnTo>
                    <a:pt x="358" y="1299"/>
                  </a:lnTo>
                  <a:lnTo>
                    <a:pt x="320" y="1224"/>
                  </a:lnTo>
                  <a:lnTo>
                    <a:pt x="301" y="1149"/>
                  </a:lnTo>
                  <a:lnTo>
                    <a:pt x="301" y="1073"/>
                  </a:lnTo>
                  <a:lnTo>
                    <a:pt x="301" y="998"/>
                  </a:lnTo>
                  <a:lnTo>
                    <a:pt x="320" y="923"/>
                  </a:lnTo>
                  <a:lnTo>
                    <a:pt x="358" y="847"/>
                  </a:lnTo>
                  <a:lnTo>
                    <a:pt x="414" y="772"/>
                  </a:lnTo>
                  <a:lnTo>
                    <a:pt x="565" y="641"/>
                  </a:lnTo>
                  <a:lnTo>
                    <a:pt x="753" y="528"/>
                  </a:lnTo>
                  <a:lnTo>
                    <a:pt x="979" y="434"/>
                  </a:lnTo>
                  <a:lnTo>
                    <a:pt x="1223" y="358"/>
                  </a:lnTo>
                  <a:lnTo>
                    <a:pt x="1505" y="302"/>
                  </a:lnTo>
                  <a:lnTo>
                    <a:pt x="1807" y="283"/>
                  </a:lnTo>
                  <a:close/>
                  <a:moveTo>
                    <a:pt x="1807" y="1"/>
                  </a:moveTo>
                  <a:lnTo>
                    <a:pt x="1449" y="20"/>
                  </a:lnTo>
                  <a:lnTo>
                    <a:pt x="1092" y="76"/>
                  </a:lnTo>
                  <a:lnTo>
                    <a:pt x="791" y="170"/>
                  </a:lnTo>
                  <a:lnTo>
                    <a:pt x="659" y="245"/>
                  </a:lnTo>
                  <a:lnTo>
                    <a:pt x="527" y="302"/>
                  </a:lnTo>
                  <a:lnTo>
                    <a:pt x="414" y="377"/>
                  </a:lnTo>
                  <a:lnTo>
                    <a:pt x="301" y="471"/>
                  </a:lnTo>
                  <a:lnTo>
                    <a:pt x="207" y="546"/>
                  </a:lnTo>
                  <a:lnTo>
                    <a:pt x="132" y="641"/>
                  </a:lnTo>
                  <a:lnTo>
                    <a:pt x="76" y="753"/>
                  </a:lnTo>
                  <a:lnTo>
                    <a:pt x="38" y="847"/>
                  </a:lnTo>
                  <a:lnTo>
                    <a:pt x="0" y="960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38" y="1299"/>
                  </a:lnTo>
                  <a:lnTo>
                    <a:pt x="76" y="1393"/>
                  </a:lnTo>
                  <a:lnTo>
                    <a:pt x="132" y="1487"/>
                  </a:lnTo>
                  <a:lnTo>
                    <a:pt x="207" y="1581"/>
                  </a:lnTo>
                  <a:lnTo>
                    <a:pt x="301" y="1675"/>
                  </a:lnTo>
                  <a:lnTo>
                    <a:pt x="414" y="1751"/>
                  </a:lnTo>
                  <a:lnTo>
                    <a:pt x="527" y="1826"/>
                  </a:lnTo>
                  <a:lnTo>
                    <a:pt x="659" y="1901"/>
                  </a:lnTo>
                  <a:lnTo>
                    <a:pt x="791" y="1958"/>
                  </a:lnTo>
                  <a:lnTo>
                    <a:pt x="1092" y="2071"/>
                  </a:lnTo>
                  <a:lnTo>
                    <a:pt x="1449" y="2127"/>
                  </a:lnTo>
                  <a:lnTo>
                    <a:pt x="1807" y="2146"/>
                  </a:lnTo>
                  <a:lnTo>
                    <a:pt x="2183" y="2127"/>
                  </a:lnTo>
                  <a:lnTo>
                    <a:pt x="2522" y="2071"/>
                  </a:lnTo>
                  <a:lnTo>
                    <a:pt x="2841" y="1958"/>
                  </a:lnTo>
                  <a:lnTo>
                    <a:pt x="2973" y="1901"/>
                  </a:lnTo>
                  <a:lnTo>
                    <a:pt x="3105" y="1826"/>
                  </a:lnTo>
                  <a:lnTo>
                    <a:pt x="3218" y="1751"/>
                  </a:lnTo>
                  <a:lnTo>
                    <a:pt x="3312" y="1675"/>
                  </a:lnTo>
                  <a:lnTo>
                    <a:pt x="3406" y="1581"/>
                  </a:lnTo>
                  <a:lnTo>
                    <a:pt x="3481" y="1487"/>
                  </a:lnTo>
                  <a:lnTo>
                    <a:pt x="3538" y="1393"/>
                  </a:lnTo>
                  <a:lnTo>
                    <a:pt x="3594" y="1299"/>
                  </a:lnTo>
                  <a:lnTo>
                    <a:pt x="3613" y="1186"/>
                  </a:lnTo>
                  <a:lnTo>
                    <a:pt x="3632" y="1073"/>
                  </a:lnTo>
                  <a:lnTo>
                    <a:pt x="3613" y="960"/>
                  </a:lnTo>
                  <a:lnTo>
                    <a:pt x="3594" y="847"/>
                  </a:lnTo>
                  <a:lnTo>
                    <a:pt x="3538" y="753"/>
                  </a:lnTo>
                  <a:lnTo>
                    <a:pt x="3481" y="641"/>
                  </a:lnTo>
                  <a:lnTo>
                    <a:pt x="3406" y="546"/>
                  </a:lnTo>
                  <a:lnTo>
                    <a:pt x="3312" y="471"/>
                  </a:lnTo>
                  <a:lnTo>
                    <a:pt x="3218" y="377"/>
                  </a:lnTo>
                  <a:lnTo>
                    <a:pt x="3105" y="302"/>
                  </a:lnTo>
                  <a:lnTo>
                    <a:pt x="2973" y="245"/>
                  </a:lnTo>
                  <a:lnTo>
                    <a:pt x="2841" y="170"/>
                  </a:lnTo>
                  <a:lnTo>
                    <a:pt x="2522" y="76"/>
                  </a:lnTo>
                  <a:lnTo>
                    <a:pt x="2183" y="20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67" name="Google Shape;6567;p40"/>
            <p:cNvSpPr/>
            <p:nvPr/>
          </p:nvSpPr>
          <p:spPr>
            <a:xfrm>
              <a:off x="3076400" y="3936325"/>
              <a:ext cx="21675" cy="12250"/>
            </a:xfrm>
            <a:custGeom>
              <a:avLst/>
              <a:gdLst/>
              <a:ahLst/>
              <a:cxnLst/>
              <a:rect l="l" t="t" r="r" b="b"/>
              <a:pathLst>
                <a:path w="867" h="490" extrusionOk="0">
                  <a:moveTo>
                    <a:pt x="433" y="1"/>
                  </a:moveTo>
                  <a:lnTo>
                    <a:pt x="264" y="20"/>
                  </a:lnTo>
                  <a:lnTo>
                    <a:pt x="132" y="76"/>
                  </a:lnTo>
                  <a:lnTo>
                    <a:pt x="76" y="114"/>
                  </a:lnTo>
                  <a:lnTo>
                    <a:pt x="38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38" y="339"/>
                  </a:lnTo>
                  <a:lnTo>
                    <a:pt x="76" y="377"/>
                  </a:lnTo>
                  <a:lnTo>
                    <a:pt x="132" y="415"/>
                  </a:lnTo>
                  <a:lnTo>
                    <a:pt x="264" y="471"/>
                  </a:lnTo>
                  <a:lnTo>
                    <a:pt x="433" y="490"/>
                  </a:lnTo>
                  <a:lnTo>
                    <a:pt x="603" y="471"/>
                  </a:lnTo>
                  <a:lnTo>
                    <a:pt x="734" y="415"/>
                  </a:lnTo>
                  <a:lnTo>
                    <a:pt x="791" y="377"/>
                  </a:lnTo>
                  <a:lnTo>
                    <a:pt x="829" y="339"/>
                  </a:lnTo>
                  <a:lnTo>
                    <a:pt x="866" y="283"/>
                  </a:lnTo>
                  <a:lnTo>
                    <a:pt x="866" y="245"/>
                  </a:lnTo>
                  <a:lnTo>
                    <a:pt x="866" y="189"/>
                  </a:lnTo>
                  <a:lnTo>
                    <a:pt x="829" y="151"/>
                  </a:lnTo>
                  <a:lnTo>
                    <a:pt x="791" y="114"/>
                  </a:lnTo>
                  <a:lnTo>
                    <a:pt x="734" y="76"/>
                  </a:lnTo>
                  <a:lnTo>
                    <a:pt x="603" y="20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68" name="Google Shape;6568;p40"/>
            <p:cNvSpPr/>
            <p:nvPr/>
          </p:nvSpPr>
          <p:spPr>
            <a:xfrm>
              <a:off x="2823800" y="3936325"/>
              <a:ext cx="21675" cy="12250"/>
            </a:xfrm>
            <a:custGeom>
              <a:avLst/>
              <a:gdLst/>
              <a:ahLst/>
              <a:cxnLst/>
              <a:rect l="l" t="t" r="r" b="b"/>
              <a:pathLst>
                <a:path w="867" h="490" extrusionOk="0">
                  <a:moveTo>
                    <a:pt x="433" y="1"/>
                  </a:moveTo>
                  <a:lnTo>
                    <a:pt x="264" y="20"/>
                  </a:lnTo>
                  <a:lnTo>
                    <a:pt x="132" y="76"/>
                  </a:lnTo>
                  <a:lnTo>
                    <a:pt x="76" y="114"/>
                  </a:lnTo>
                  <a:lnTo>
                    <a:pt x="38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38" y="339"/>
                  </a:lnTo>
                  <a:lnTo>
                    <a:pt x="76" y="377"/>
                  </a:lnTo>
                  <a:lnTo>
                    <a:pt x="132" y="415"/>
                  </a:lnTo>
                  <a:lnTo>
                    <a:pt x="264" y="471"/>
                  </a:lnTo>
                  <a:lnTo>
                    <a:pt x="433" y="490"/>
                  </a:lnTo>
                  <a:lnTo>
                    <a:pt x="603" y="471"/>
                  </a:lnTo>
                  <a:lnTo>
                    <a:pt x="734" y="415"/>
                  </a:lnTo>
                  <a:lnTo>
                    <a:pt x="791" y="377"/>
                  </a:lnTo>
                  <a:lnTo>
                    <a:pt x="829" y="339"/>
                  </a:lnTo>
                  <a:lnTo>
                    <a:pt x="866" y="283"/>
                  </a:lnTo>
                  <a:lnTo>
                    <a:pt x="866" y="245"/>
                  </a:lnTo>
                  <a:lnTo>
                    <a:pt x="866" y="189"/>
                  </a:lnTo>
                  <a:lnTo>
                    <a:pt x="829" y="151"/>
                  </a:lnTo>
                  <a:lnTo>
                    <a:pt x="791" y="114"/>
                  </a:lnTo>
                  <a:lnTo>
                    <a:pt x="734" y="76"/>
                  </a:lnTo>
                  <a:lnTo>
                    <a:pt x="603" y="20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69" name="Google Shape;6569;p40"/>
            <p:cNvSpPr/>
            <p:nvPr/>
          </p:nvSpPr>
          <p:spPr>
            <a:xfrm>
              <a:off x="2801225" y="3929275"/>
              <a:ext cx="83275" cy="46600"/>
            </a:xfrm>
            <a:custGeom>
              <a:avLst/>
              <a:gdLst/>
              <a:ahLst/>
              <a:cxnLst/>
              <a:rect l="l" t="t" r="r" b="b"/>
              <a:pathLst>
                <a:path w="3331" h="1864" extrusionOk="0">
                  <a:moveTo>
                    <a:pt x="1656" y="0"/>
                  </a:moveTo>
                  <a:lnTo>
                    <a:pt x="1318" y="19"/>
                  </a:lnTo>
                  <a:lnTo>
                    <a:pt x="1017" y="76"/>
                  </a:lnTo>
                  <a:lnTo>
                    <a:pt x="734" y="170"/>
                  </a:lnTo>
                  <a:lnTo>
                    <a:pt x="490" y="283"/>
                  </a:lnTo>
                  <a:lnTo>
                    <a:pt x="283" y="414"/>
                  </a:lnTo>
                  <a:lnTo>
                    <a:pt x="189" y="490"/>
                  </a:lnTo>
                  <a:lnTo>
                    <a:pt x="132" y="584"/>
                  </a:lnTo>
                  <a:lnTo>
                    <a:pt x="76" y="659"/>
                  </a:lnTo>
                  <a:lnTo>
                    <a:pt x="38" y="753"/>
                  </a:lnTo>
                  <a:lnTo>
                    <a:pt x="1" y="847"/>
                  </a:lnTo>
                  <a:lnTo>
                    <a:pt x="1" y="941"/>
                  </a:lnTo>
                  <a:lnTo>
                    <a:pt x="1" y="1035"/>
                  </a:lnTo>
                  <a:lnTo>
                    <a:pt x="38" y="1129"/>
                  </a:lnTo>
                  <a:lnTo>
                    <a:pt x="76" y="1224"/>
                  </a:lnTo>
                  <a:lnTo>
                    <a:pt x="132" y="1299"/>
                  </a:lnTo>
                  <a:lnTo>
                    <a:pt x="189" y="1374"/>
                  </a:lnTo>
                  <a:lnTo>
                    <a:pt x="283" y="1449"/>
                  </a:lnTo>
                  <a:lnTo>
                    <a:pt x="490" y="1600"/>
                  </a:lnTo>
                  <a:lnTo>
                    <a:pt x="734" y="1713"/>
                  </a:lnTo>
                  <a:lnTo>
                    <a:pt x="1017" y="1788"/>
                  </a:lnTo>
                  <a:lnTo>
                    <a:pt x="1318" y="1844"/>
                  </a:lnTo>
                  <a:lnTo>
                    <a:pt x="1656" y="1863"/>
                  </a:lnTo>
                  <a:lnTo>
                    <a:pt x="1995" y="1844"/>
                  </a:lnTo>
                  <a:lnTo>
                    <a:pt x="2315" y="1788"/>
                  </a:lnTo>
                  <a:lnTo>
                    <a:pt x="2597" y="1713"/>
                  </a:lnTo>
                  <a:lnTo>
                    <a:pt x="2842" y="1600"/>
                  </a:lnTo>
                  <a:lnTo>
                    <a:pt x="3049" y="1449"/>
                  </a:lnTo>
                  <a:lnTo>
                    <a:pt x="3124" y="1374"/>
                  </a:lnTo>
                  <a:lnTo>
                    <a:pt x="3199" y="1299"/>
                  </a:lnTo>
                  <a:lnTo>
                    <a:pt x="3256" y="1224"/>
                  </a:lnTo>
                  <a:lnTo>
                    <a:pt x="3293" y="1129"/>
                  </a:lnTo>
                  <a:lnTo>
                    <a:pt x="3312" y="1035"/>
                  </a:lnTo>
                  <a:lnTo>
                    <a:pt x="3331" y="941"/>
                  </a:lnTo>
                  <a:lnTo>
                    <a:pt x="3312" y="847"/>
                  </a:lnTo>
                  <a:lnTo>
                    <a:pt x="3293" y="753"/>
                  </a:lnTo>
                  <a:lnTo>
                    <a:pt x="3256" y="659"/>
                  </a:lnTo>
                  <a:lnTo>
                    <a:pt x="3199" y="584"/>
                  </a:lnTo>
                  <a:lnTo>
                    <a:pt x="3124" y="490"/>
                  </a:lnTo>
                  <a:lnTo>
                    <a:pt x="3049" y="414"/>
                  </a:lnTo>
                  <a:lnTo>
                    <a:pt x="2842" y="283"/>
                  </a:lnTo>
                  <a:lnTo>
                    <a:pt x="2597" y="170"/>
                  </a:lnTo>
                  <a:lnTo>
                    <a:pt x="2315" y="76"/>
                  </a:lnTo>
                  <a:lnTo>
                    <a:pt x="1995" y="19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70" name="Google Shape;6570;p40"/>
            <p:cNvSpPr/>
            <p:nvPr/>
          </p:nvSpPr>
          <p:spPr>
            <a:xfrm>
              <a:off x="2797450" y="3925975"/>
              <a:ext cx="90825" cy="53650"/>
            </a:xfrm>
            <a:custGeom>
              <a:avLst/>
              <a:gdLst/>
              <a:ahLst/>
              <a:cxnLst/>
              <a:rect l="l" t="t" r="r" b="b"/>
              <a:pathLst>
                <a:path w="3633" h="2146" extrusionOk="0">
                  <a:moveTo>
                    <a:pt x="1807" y="283"/>
                  </a:moveTo>
                  <a:lnTo>
                    <a:pt x="2108" y="302"/>
                  </a:lnTo>
                  <a:lnTo>
                    <a:pt x="2391" y="358"/>
                  </a:lnTo>
                  <a:lnTo>
                    <a:pt x="2654" y="434"/>
                  </a:lnTo>
                  <a:lnTo>
                    <a:pt x="2880" y="528"/>
                  </a:lnTo>
                  <a:lnTo>
                    <a:pt x="3068" y="641"/>
                  </a:lnTo>
                  <a:lnTo>
                    <a:pt x="3218" y="772"/>
                  </a:lnTo>
                  <a:lnTo>
                    <a:pt x="3256" y="847"/>
                  </a:lnTo>
                  <a:lnTo>
                    <a:pt x="3294" y="923"/>
                  </a:lnTo>
                  <a:lnTo>
                    <a:pt x="3331" y="998"/>
                  </a:lnTo>
                  <a:lnTo>
                    <a:pt x="3331" y="1073"/>
                  </a:lnTo>
                  <a:lnTo>
                    <a:pt x="3331" y="1149"/>
                  </a:lnTo>
                  <a:lnTo>
                    <a:pt x="3294" y="1224"/>
                  </a:lnTo>
                  <a:lnTo>
                    <a:pt x="3256" y="1299"/>
                  </a:lnTo>
                  <a:lnTo>
                    <a:pt x="3218" y="1374"/>
                  </a:lnTo>
                  <a:lnTo>
                    <a:pt x="3068" y="1506"/>
                  </a:lnTo>
                  <a:lnTo>
                    <a:pt x="2880" y="1619"/>
                  </a:lnTo>
                  <a:lnTo>
                    <a:pt x="2654" y="1713"/>
                  </a:lnTo>
                  <a:lnTo>
                    <a:pt x="2391" y="1788"/>
                  </a:lnTo>
                  <a:lnTo>
                    <a:pt x="2108" y="1826"/>
                  </a:lnTo>
                  <a:lnTo>
                    <a:pt x="1807" y="1845"/>
                  </a:lnTo>
                  <a:lnTo>
                    <a:pt x="1506" y="1826"/>
                  </a:lnTo>
                  <a:lnTo>
                    <a:pt x="1224" y="1788"/>
                  </a:lnTo>
                  <a:lnTo>
                    <a:pt x="979" y="1713"/>
                  </a:lnTo>
                  <a:lnTo>
                    <a:pt x="754" y="1619"/>
                  </a:lnTo>
                  <a:lnTo>
                    <a:pt x="565" y="1506"/>
                  </a:lnTo>
                  <a:lnTo>
                    <a:pt x="415" y="1374"/>
                  </a:lnTo>
                  <a:lnTo>
                    <a:pt x="358" y="1299"/>
                  </a:lnTo>
                  <a:lnTo>
                    <a:pt x="321" y="1224"/>
                  </a:lnTo>
                  <a:lnTo>
                    <a:pt x="302" y="1149"/>
                  </a:lnTo>
                  <a:lnTo>
                    <a:pt x="302" y="1073"/>
                  </a:lnTo>
                  <a:lnTo>
                    <a:pt x="302" y="998"/>
                  </a:lnTo>
                  <a:lnTo>
                    <a:pt x="321" y="923"/>
                  </a:lnTo>
                  <a:lnTo>
                    <a:pt x="358" y="847"/>
                  </a:lnTo>
                  <a:lnTo>
                    <a:pt x="415" y="772"/>
                  </a:lnTo>
                  <a:lnTo>
                    <a:pt x="565" y="641"/>
                  </a:lnTo>
                  <a:lnTo>
                    <a:pt x="754" y="528"/>
                  </a:lnTo>
                  <a:lnTo>
                    <a:pt x="979" y="434"/>
                  </a:lnTo>
                  <a:lnTo>
                    <a:pt x="1224" y="358"/>
                  </a:lnTo>
                  <a:lnTo>
                    <a:pt x="1506" y="302"/>
                  </a:lnTo>
                  <a:lnTo>
                    <a:pt x="1807" y="283"/>
                  </a:lnTo>
                  <a:close/>
                  <a:moveTo>
                    <a:pt x="1807" y="1"/>
                  </a:moveTo>
                  <a:lnTo>
                    <a:pt x="1450" y="20"/>
                  </a:lnTo>
                  <a:lnTo>
                    <a:pt x="1092" y="76"/>
                  </a:lnTo>
                  <a:lnTo>
                    <a:pt x="791" y="170"/>
                  </a:lnTo>
                  <a:lnTo>
                    <a:pt x="660" y="245"/>
                  </a:lnTo>
                  <a:lnTo>
                    <a:pt x="528" y="302"/>
                  </a:lnTo>
                  <a:lnTo>
                    <a:pt x="415" y="377"/>
                  </a:lnTo>
                  <a:lnTo>
                    <a:pt x="302" y="471"/>
                  </a:lnTo>
                  <a:lnTo>
                    <a:pt x="208" y="546"/>
                  </a:lnTo>
                  <a:lnTo>
                    <a:pt x="133" y="641"/>
                  </a:lnTo>
                  <a:lnTo>
                    <a:pt x="76" y="753"/>
                  </a:lnTo>
                  <a:lnTo>
                    <a:pt x="39" y="847"/>
                  </a:lnTo>
                  <a:lnTo>
                    <a:pt x="1" y="960"/>
                  </a:lnTo>
                  <a:lnTo>
                    <a:pt x="1" y="1073"/>
                  </a:lnTo>
                  <a:lnTo>
                    <a:pt x="1" y="1186"/>
                  </a:lnTo>
                  <a:lnTo>
                    <a:pt x="39" y="1299"/>
                  </a:lnTo>
                  <a:lnTo>
                    <a:pt x="76" y="1393"/>
                  </a:lnTo>
                  <a:lnTo>
                    <a:pt x="133" y="1487"/>
                  </a:lnTo>
                  <a:lnTo>
                    <a:pt x="208" y="1581"/>
                  </a:lnTo>
                  <a:lnTo>
                    <a:pt x="302" y="1675"/>
                  </a:lnTo>
                  <a:lnTo>
                    <a:pt x="415" y="1751"/>
                  </a:lnTo>
                  <a:lnTo>
                    <a:pt x="528" y="1826"/>
                  </a:lnTo>
                  <a:lnTo>
                    <a:pt x="660" y="1901"/>
                  </a:lnTo>
                  <a:lnTo>
                    <a:pt x="791" y="1958"/>
                  </a:lnTo>
                  <a:lnTo>
                    <a:pt x="1092" y="2071"/>
                  </a:lnTo>
                  <a:lnTo>
                    <a:pt x="1450" y="2127"/>
                  </a:lnTo>
                  <a:lnTo>
                    <a:pt x="1807" y="2146"/>
                  </a:lnTo>
                  <a:lnTo>
                    <a:pt x="2184" y="2127"/>
                  </a:lnTo>
                  <a:lnTo>
                    <a:pt x="2522" y="2071"/>
                  </a:lnTo>
                  <a:lnTo>
                    <a:pt x="2842" y="1958"/>
                  </a:lnTo>
                  <a:lnTo>
                    <a:pt x="2974" y="1901"/>
                  </a:lnTo>
                  <a:lnTo>
                    <a:pt x="3106" y="1826"/>
                  </a:lnTo>
                  <a:lnTo>
                    <a:pt x="3218" y="1751"/>
                  </a:lnTo>
                  <a:lnTo>
                    <a:pt x="3313" y="1675"/>
                  </a:lnTo>
                  <a:lnTo>
                    <a:pt x="3407" y="1581"/>
                  </a:lnTo>
                  <a:lnTo>
                    <a:pt x="3482" y="1487"/>
                  </a:lnTo>
                  <a:lnTo>
                    <a:pt x="3538" y="1393"/>
                  </a:lnTo>
                  <a:lnTo>
                    <a:pt x="3595" y="1299"/>
                  </a:lnTo>
                  <a:lnTo>
                    <a:pt x="3614" y="1186"/>
                  </a:lnTo>
                  <a:lnTo>
                    <a:pt x="3632" y="1073"/>
                  </a:lnTo>
                  <a:lnTo>
                    <a:pt x="3614" y="960"/>
                  </a:lnTo>
                  <a:lnTo>
                    <a:pt x="3595" y="847"/>
                  </a:lnTo>
                  <a:lnTo>
                    <a:pt x="3538" y="753"/>
                  </a:lnTo>
                  <a:lnTo>
                    <a:pt x="3482" y="641"/>
                  </a:lnTo>
                  <a:lnTo>
                    <a:pt x="3407" y="546"/>
                  </a:lnTo>
                  <a:lnTo>
                    <a:pt x="3313" y="471"/>
                  </a:lnTo>
                  <a:lnTo>
                    <a:pt x="3218" y="377"/>
                  </a:lnTo>
                  <a:lnTo>
                    <a:pt x="3106" y="302"/>
                  </a:lnTo>
                  <a:lnTo>
                    <a:pt x="2974" y="245"/>
                  </a:lnTo>
                  <a:lnTo>
                    <a:pt x="2842" y="170"/>
                  </a:lnTo>
                  <a:lnTo>
                    <a:pt x="2522" y="76"/>
                  </a:lnTo>
                  <a:lnTo>
                    <a:pt x="2184" y="20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71" name="Google Shape;6571;p40"/>
            <p:cNvSpPr/>
            <p:nvPr/>
          </p:nvSpPr>
          <p:spPr>
            <a:xfrm>
              <a:off x="2823800" y="3936325"/>
              <a:ext cx="21675" cy="12250"/>
            </a:xfrm>
            <a:custGeom>
              <a:avLst/>
              <a:gdLst/>
              <a:ahLst/>
              <a:cxnLst/>
              <a:rect l="l" t="t" r="r" b="b"/>
              <a:pathLst>
                <a:path w="867" h="490" extrusionOk="0">
                  <a:moveTo>
                    <a:pt x="433" y="1"/>
                  </a:moveTo>
                  <a:lnTo>
                    <a:pt x="264" y="20"/>
                  </a:lnTo>
                  <a:lnTo>
                    <a:pt x="132" y="76"/>
                  </a:lnTo>
                  <a:lnTo>
                    <a:pt x="76" y="114"/>
                  </a:lnTo>
                  <a:lnTo>
                    <a:pt x="38" y="151"/>
                  </a:lnTo>
                  <a:lnTo>
                    <a:pt x="1" y="189"/>
                  </a:lnTo>
                  <a:lnTo>
                    <a:pt x="1" y="245"/>
                  </a:lnTo>
                  <a:lnTo>
                    <a:pt x="1" y="283"/>
                  </a:lnTo>
                  <a:lnTo>
                    <a:pt x="38" y="339"/>
                  </a:lnTo>
                  <a:lnTo>
                    <a:pt x="76" y="377"/>
                  </a:lnTo>
                  <a:lnTo>
                    <a:pt x="132" y="415"/>
                  </a:lnTo>
                  <a:lnTo>
                    <a:pt x="264" y="471"/>
                  </a:lnTo>
                  <a:lnTo>
                    <a:pt x="433" y="490"/>
                  </a:lnTo>
                  <a:lnTo>
                    <a:pt x="603" y="471"/>
                  </a:lnTo>
                  <a:lnTo>
                    <a:pt x="734" y="415"/>
                  </a:lnTo>
                  <a:lnTo>
                    <a:pt x="791" y="377"/>
                  </a:lnTo>
                  <a:lnTo>
                    <a:pt x="829" y="339"/>
                  </a:lnTo>
                  <a:lnTo>
                    <a:pt x="866" y="283"/>
                  </a:lnTo>
                  <a:lnTo>
                    <a:pt x="866" y="245"/>
                  </a:lnTo>
                  <a:lnTo>
                    <a:pt x="866" y="189"/>
                  </a:lnTo>
                  <a:lnTo>
                    <a:pt x="829" y="151"/>
                  </a:lnTo>
                  <a:lnTo>
                    <a:pt x="791" y="114"/>
                  </a:lnTo>
                  <a:lnTo>
                    <a:pt x="734" y="76"/>
                  </a:lnTo>
                  <a:lnTo>
                    <a:pt x="603" y="20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72" name="Google Shape;6572;p40"/>
            <p:cNvSpPr/>
            <p:nvPr/>
          </p:nvSpPr>
          <p:spPr>
            <a:xfrm>
              <a:off x="2896250" y="3932100"/>
              <a:ext cx="121850" cy="50825"/>
            </a:xfrm>
            <a:custGeom>
              <a:avLst/>
              <a:gdLst/>
              <a:ahLst/>
              <a:cxnLst/>
              <a:rect l="l" t="t" r="r" b="b"/>
              <a:pathLst>
                <a:path w="4874" h="2033" extrusionOk="0">
                  <a:moveTo>
                    <a:pt x="734" y="0"/>
                  </a:moveTo>
                  <a:lnTo>
                    <a:pt x="602" y="19"/>
                  </a:lnTo>
                  <a:lnTo>
                    <a:pt x="471" y="38"/>
                  </a:lnTo>
                  <a:lnTo>
                    <a:pt x="358" y="94"/>
                  </a:lnTo>
                  <a:lnTo>
                    <a:pt x="245" y="170"/>
                  </a:lnTo>
                  <a:lnTo>
                    <a:pt x="151" y="264"/>
                  </a:lnTo>
                  <a:lnTo>
                    <a:pt x="76" y="377"/>
                  </a:lnTo>
                  <a:lnTo>
                    <a:pt x="38" y="490"/>
                  </a:lnTo>
                  <a:lnTo>
                    <a:pt x="19" y="602"/>
                  </a:lnTo>
                  <a:lnTo>
                    <a:pt x="0" y="715"/>
                  </a:lnTo>
                  <a:lnTo>
                    <a:pt x="19" y="847"/>
                  </a:lnTo>
                  <a:lnTo>
                    <a:pt x="57" y="960"/>
                  </a:lnTo>
                  <a:lnTo>
                    <a:pt x="113" y="1054"/>
                  </a:lnTo>
                  <a:lnTo>
                    <a:pt x="207" y="1148"/>
                  </a:lnTo>
                  <a:lnTo>
                    <a:pt x="339" y="1299"/>
                  </a:lnTo>
                  <a:lnTo>
                    <a:pt x="546" y="1449"/>
                  </a:lnTo>
                  <a:lnTo>
                    <a:pt x="753" y="1581"/>
                  </a:lnTo>
                  <a:lnTo>
                    <a:pt x="979" y="1694"/>
                  </a:lnTo>
                  <a:lnTo>
                    <a:pt x="1280" y="1826"/>
                  </a:lnTo>
                  <a:lnTo>
                    <a:pt x="1600" y="1920"/>
                  </a:lnTo>
                  <a:lnTo>
                    <a:pt x="1825" y="1976"/>
                  </a:lnTo>
                  <a:lnTo>
                    <a:pt x="2089" y="2014"/>
                  </a:lnTo>
                  <a:lnTo>
                    <a:pt x="2427" y="2032"/>
                  </a:lnTo>
                  <a:lnTo>
                    <a:pt x="2785" y="2014"/>
                  </a:lnTo>
                  <a:lnTo>
                    <a:pt x="2973" y="1995"/>
                  </a:lnTo>
                  <a:lnTo>
                    <a:pt x="3180" y="1957"/>
                  </a:lnTo>
                  <a:lnTo>
                    <a:pt x="3387" y="1901"/>
                  </a:lnTo>
                  <a:lnTo>
                    <a:pt x="3594" y="1826"/>
                  </a:lnTo>
                  <a:lnTo>
                    <a:pt x="3933" y="1694"/>
                  </a:lnTo>
                  <a:lnTo>
                    <a:pt x="4196" y="1543"/>
                  </a:lnTo>
                  <a:lnTo>
                    <a:pt x="4460" y="1374"/>
                  </a:lnTo>
                  <a:lnTo>
                    <a:pt x="4572" y="1280"/>
                  </a:lnTo>
                  <a:lnTo>
                    <a:pt x="4610" y="1261"/>
                  </a:lnTo>
                  <a:lnTo>
                    <a:pt x="4704" y="1167"/>
                  </a:lnTo>
                  <a:lnTo>
                    <a:pt x="4779" y="1054"/>
                  </a:lnTo>
                  <a:lnTo>
                    <a:pt x="4836" y="941"/>
                  </a:lnTo>
                  <a:lnTo>
                    <a:pt x="4873" y="809"/>
                  </a:lnTo>
                  <a:lnTo>
                    <a:pt x="4873" y="678"/>
                  </a:lnTo>
                  <a:lnTo>
                    <a:pt x="4855" y="546"/>
                  </a:lnTo>
                  <a:lnTo>
                    <a:pt x="4817" y="433"/>
                  </a:lnTo>
                  <a:lnTo>
                    <a:pt x="4742" y="301"/>
                  </a:lnTo>
                  <a:lnTo>
                    <a:pt x="4648" y="207"/>
                  </a:lnTo>
                  <a:lnTo>
                    <a:pt x="4535" y="132"/>
                  </a:lnTo>
                  <a:lnTo>
                    <a:pt x="4422" y="76"/>
                  </a:lnTo>
                  <a:lnTo>
                    <a:pt x="4290" y="38"/>
                  </a:lnTo>
                  <a:lnTo>
                    <a:pt x="4159" y="38"/>
                  </a:lnTo>
                  <a:lnTo>
                    <a:pt x="4046" y="57"/>
                  </a:lnTo>
                  <a:lnTo>
                    <a:pt x="3914" y="113"/>
                  </a:lnTo>
                  <a:lnTo>
                    <a:pt x="3801" y="170"/>
                  </a:lnTo>
                  <a:lnTo>
                    <a:pt x="3613" y="301"/>
                  </a:lnTo>
                  <a:lnTo>
                    <a:pt x="3444" y="414"/>
                  </a:lnTo>
                  <a:lnTo>
                    <a:pt x="3255" y="490"/>
                  </a:lnTo>
                  <a:lnTo>
                    <a:pt x="3086" y="565"/>
                  </a:lnTo>
                  <a:lnTo>
                    <a:pt x="2898" y="621"/>
                  </a:lnTo>
                  <a:lnTo>
                    <a:pt x="2672" y="659"/>
                  </a:lnTo>
                  <a:lnTo>
                    <a:pt x="2220" y="659"/>
                  </a:lnTo>
                  <a:lnTo>
                    <a:pt x="1995" y="602"/>
                  </a:lnTo>
                  <a:lnTo>
                    <a:pt x="1769" y="527"/>
                  </a:lnTo>
                  <a:lnTo>
                    <a:pt x="1543" y="433"/>
                  </a:lnTo>
                  <a:lnTo>
                    <a:pt x="1317" y="301"/>
                  </a:lnTo>
                  <a:lnTo>
                    <a:pt x="1092" y="151"/>
                  </a:lnTo>
                  <a:lnTo>
                    <a:pt x="979" y="76"/>
                  </a:lnTo>
                  <a:lnTo>
                    <a:pt x="866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73" name="Google Shape;6573;p40"/>
            <p:cNvSpPr/>
            <p:nvPr/>
          </p:nvSpPr>
          <p:spPr>
            <a:xfrm>
              <a:off x="2892950" y="3928325"/>
              <a:ext cx="128925" cy="58350"/>
            </a:xfrm>
            <a:custGeom>
              <a:avLst/>
              <a:gdLst/>
              <a:ahLst/>
              <a:cxnLst/>
              <a:rect l="l" t="t" r="r" b="b"/>
              <a:pathLst>
                <a:path w="5157" h="2334" extrusionOk="0">
                  <a:moveTo>
                    <a:pt x="847" y="302"/>
                  </a:moveTo>
                  <a:lnTo>
                    <a:pt x="960" y="321"/>
                  </a:lnTo>
                  <a:lnTo>
                    <a:pt x="1054" y="358"/>
                  </a:lnTo>
                  <a:lnTo>
                    <a:pt x="1148" y="415"/>
                  </a:lnTo>
                  <a:lnTo>
                    <a:pt x="1374" y="584"/>
                  </a:lnTo>
                  <a:lnTo>
                    <a:pt x="1619" y="716"/>
                  </a:lnTo>
                  <a:lnTo>
                    <a:pt x="1844" y="829"/>
                  </a:lnTo>
                  <a:lnTo>
                    <a:pt x="2089" y="904"/>
                  </a:lnTo>
                  <a:lnTo>
                    <a:pt x="2334" y="942"/>
                  </a:lnTo>
                  <a:lnTo>
                    <a:pt x="2578" y="960"/>
                  </a:lnTo>
                  <a:lnTo>
                    <a:pt x="2823" y="960"/>
                  </a:lnTo>
                  <a:lnTo>
                    <a:pt x="3067" y="923"/>
                  </a:lnTo>
                  <a:lnTo>
                    <a:pt x="3274" y="866"/>
                  </a:lnTo>
                  <a:lnTo>
                    <a:pt x="3463" y="791"/>
                  </a:lnTo>
                  <a:lnTo>
                    <a:pt x="3651" y="697"/>
                  </a:lnTo>
                  <a:lnTo>
                    <a:pt x="3839" y="584"/>
                  </a:lnTo>
                  <a:lnTo>
                    <a:pt x="4008" y="452"/>
                  </a:lnTo>
                  <a:lnTo>
                    <a:pt x="4102" y="396"/>
                  </a:lnTo>
                  <a:lnTo>
                    <a:pt x="4196" y="358"/>
                  </a:lnTo>
                  <a:lnTo>
                    <a:pt x="4309" y="340"/>
                  </a:lnTo>
                  <a:lnTo>
                    <a:pt x="4403" y="340"/>
                  </a:lnTo>
                  <a:lnTo>
                    <a:pt x="4497" y="377"/>
                  </a:lnTo>
                  <a:lnTo>
                    <a:pt x="4592" y="415"/>
                  </a:lnTo>
                  <a:lnTo>
                    <a:pt x="4686" y="471"/>
                  </a:lnTo>
                  <a:lnTo>
                    <a:pt x="4761" y="547"/>
                  </a:lnTo>
                  <a:lnTo>
                    <a:pt x="4817" y="641"/>
                  </a:lnTo>
                  <a:lnTo>
                    <a:pt x="4855" y="735"/>
                  </a:lnTo>
                  <a:lnTo>
                    <a:pt x="4855" y="848"/>
                  </a:lnTo>
                  <a:lnTo>
                    <a:pt x="4855" y="942"/>
                  </a:lnTo>
                  <a:lnTo>
                    <a:pt x="4836" y="1036"/>
                  </a:lnTo>
                  <a:lnTo>
                    <a:pt x="4799" y="1130"/>
                  </a:lnTo>
                  <a:lnTo>
                    <a:pt x="4723" y="1224"/>
                  </a:lnTo>
                  <a:lnTo>
                    <a:pt x="4648" y="1299"/>
                  </a:lnTo>
                  <a:lnTo>
                    <a:pt x="4610" y="1318"/>
                  </a:lnTo>
                  <a:lnTo>
                    <a:pt x="4497" y="1412"/>
                  </a:lnTo>
                  <a:lnTo>
                    <a:pt x="4253" y="1563"/>
                  </a:lnTo>
                  <a:lnTo>
                    <a:pt x="3971" y="1713"/>
                  </a:lnTo>
                  <a:lnTo>
                    <a:pt x="3670" y="1845"/>
                  </a:lnTo>
                  <a:lnTo>
                    <a:pt x="3312" y="1958"/>
                  </a:lnTo>
                  <a:lnTo>
                    <a:pt x="2955" y="2014"/>
                  </a:lnTo>
                  <a:lnTo>
                    <a:pt x="2597" y="2033"/>
                  </a:lnTo>
                  <a:lnTo>
                    <a:pt x="2221" y="2014"/>
                  </a:lnTo>
                  <a:lnTo>
                    <a:pt x="1995" y="1995"/>
                  </a:lnTo>
                  <a:lnTo>
                    <a:pt x="1769" y="1939"/>
                  </a:lnTo>
                  <a:lnTo>
                    <a:pt x="1468" y="1845"/>
                  </a:lnTo>
                  <a:lnTo>
                    <a:pt x="1186" y="1713"/>
                  </a:lnTo>
                  <a:lnTo>
                    <a:pt x="960" y="1600"/>
                  </a:lnTo>
                  <a:lnTo>
                    <a:pt x="772" y="1487"/>
                  </a:lnTo>
                  <a:lnTo>
                    <a:pt x="565" y="1337"/>
                  </a:lnTo>
                  <a:lnTo>
                    <a:pt x="490" y="1262"/>
                  </a:lnTo>
                  <a:lnTo>
                    <a:pt x="433" y="1205"/>
                  </a:lnTo>
                  <a:lnTo>
                    <a:pt x="377" y="1130"/>
                  </a:lnTo>
                  <a:lnTo>
                    <a:pt x="339" y="1036"/>
                  </a:lnTo>
                  <a:lnTo>
                    <a:pt x="302" y="960"/>
                  </a:lnTo>
                  <a:lnTo>
                    <a:pt x="283" y="866"/>
                  </a:lnTo>
                  <a:lnTo>
                    <a:pt x="302" y="772"/>
                  </a:lnTo>
                  <a:lnTo>
                    <a:pt x="320" y="678"/>
                  </a:lnTo>
                  <a:lnTo>
                    <a:pt x="339" y="584"/>
                  </a:lnTo>
                  <a:lnTo>
                    <a:pt x="396" y="509"/>
                  </a:lnTo>
                  <a:lnTo>
                    <a:pt x="471" y="434"/>
                  </a:lnTo>
                  <a:lnTo>
                    <a:pt x="546" y="377"/>
                  </a:lnTo>
                  <a:lnTo>
                    <a:pt x="640" y="340"/>
                  </a:lnTo>
                  <a:lnTo>
                    <a:pt x="753" y="302"/>
                  </a:lnTo>
                  <a:close/>
                  <a:moveTo>
                    <a:pt x="885" y="1"/>
                  </a:moveTo>
                  <a:lnTo>
                    <a:pt x="716" y="20"/>
                  </a:lnTo>
                  <a:lnTo>
                    <a:pt x="546" y="57"/>
                  </a:lnTo>
                  <a:lnTo>
                    <a:pt x="414" y="114"/>
                  </a:lnTo>
                  <a:lnTo>
                    <a:pt x="283" y="208"/>
                  </a:lnTo>
                  <a:lnTo>
                    <a:pt x="170" y="321"/>
                  </a:lnTo>
                  <a:lnTo>
                    <a:pt x="76" y="452"/>
                  </a:lnTo>
                  <a:lnTo>
                    <a:pt x="38" y="584"/>
                  </a:lnTo>
                  <a:lnTo>
                    <a:pt x="1" y="735"/>
                  </a:lnTo>
                  <a:lnTo>
                    <a:pt x="1" y="885"/>
                  </a:lnTo>
                  <a:lnTo>
                    <a:pt x="19" y="1017"/>
                  </a:lnTo>
                  <a:lnTo>
                    <a:pt x="57" y="1167"/>
                  </a:lnTo>
                  <a:lnTo>
                    <a:pt x="132" y="1299"/>
                  </a:lnTo>
                  <a:lnTo>
                    <a:pt x="226" y="1412"/>
                  </a:lnTo>
                  <a:lnTo>
                    <a:pt x="264" y="1450"/>
                  </a:lnTo>
                  <a:lnTo>
                    <a:pt x="377" y="1563"/>
                  </a:lnTo>
                  <a:lnTo>
                    <a:pt x="603" y="1732"/>
                  </a:lnTo>
                  <a:lnTo>
                    <a:pt x="810" y="1864"/>
                  </a:lnTo>
                  <a:lnTo>
                    <a:pt x="1054" y="1977"/>
                  </a:lnTo>
                  <a:lnTo>
                    <a:pt x="1374" y="2127"/>
                  </a:lnTo>
                  <a:lnTo>
                    <a:pt x="1694" y="2221"/>
                  </a:lnTo>
                  <a:lnTo>
                    <a:pt x="1939" y="2278"/>
                  </a:lnTo>
                  <a:lnTo>
                    <a:pt x="2202" y="2315"/>
                  </a:lnTo>
                  <a:lnTo>
                    <a:pt x="2578" y="2334"/>
                  </a:lnTo>
                  <a:lnTo>
                    <a:pt x="2879" y="2315"/>
                  </a:lnTo>
                  <a:lnTo>
                    <a:pt x="3180" y="2278"/>
                  </a:lnTo>
                  <a:lnTo>
                    <a:pt x="3481" y="2221"/>
                  </a:lnTo>
                  <a:lnTo>
                    <a:pt x="3764" y="2127"/>
                  </a:lnTo>
                  <a:lnTo>
                    <a:pt x="4102" y="1995"/>
                  </a:lnTo>
                  <a:lnTo>
                    <a:pt x="4403" y="1826"/>
                  </a:lnTo>
                  <a:lnTo>
                    <a:pt x="4667" y="1657"/>
                  </a:lnTo>
                  <a:lnTo>
                    <a:pt x="4799" y="1544"/>
                  </a:lnTo>
                  <a:lnTo>
                    <a:pt x="4836" y="1525"/>
                  </a:lnTo>
                  <a:lnTo>
                    <a:pt x="4949" y="1412"/>
                  </a:lnTo>
                  <a:lnTo>
                    <a:pt x="5043" y="1280"/>
                  </a:lnTo>
                  <a:lnTo>
                    <a:pt x="5118" y="1130"/>
                  </a:lnTo>
                  <a:lnTo>
                    <a:pt x="5156" y="979"/>
                  </a:lnTo>
                  <a:lnTo>
                    <a:pt x="5156" y="829"/>
                  </a:lnTo>
                  <a:lnTo>
                    <a:pt x="5137" y="659"/>
                  </a:lnTo>
                  <a:lnTo>
                    <a:pt x="5081" y="509"/>
                  </a:lnTo>
                  <a:lnTo>
                    <a:pt x="4987" y="377"/>
                  </a:lnTo>
                  <a:lnTo>
                    <a:pt x="4874" y="245"/>
                  </a:lnTo>
                  <a:lnTo>
                    <a:pt x="4742" y="151"/>
                  </a:lnTo>
                  <a:lnTo>
                    <a:pt x="4610" y="95"/>
                  </a:lnTo>
                  <a:lnTo>
                    <a:pt x="4441" y="57"/>
                  </a:lnTo>
                  <a:lnTo>
                    <a:pt x="4291" y="38"/>
                  </a:lnTo>
                  <a:lnTo>
                    <a:pt x="4140" y="76"/>
                  </a:lnTo>
                  <a:lnTo>
                    <a:pt x="3971" y="133"/>
                  </a:lnTo>
                  <a:lnTo>
                    <a:pt x="3839" y="208"/>
                  </a:lnTo>
                  <a:lnTo>
                    <a:pt x="3670" y="321"/>
                  </a:lnTo>
                  <a:lnTo>
                    <a:pt x="3500" y="434"/>
                  </a:lnTo>
                  <a:lnTo>
                    <a:pt x="3331" y="509"/>
                  </a:lnTo>
                  <a:lnTo>
                    <a:pt x="3180" y="584"/>
                  </a:lnTo>
                  <a:lnTo>
                    <a:pt x="2992" y="622"/>
                  </a:lnTo>
                  <a:lnTo>
                    <a:pt x="2785" y="659"/>
                  </a:lnTo>
                  <a:lnTo>
                    <a:pt x="2578" y="678"/>
                  </a:lnTo>
                  <a:lnTo>
                    <a:pt x="2371" y="659"/>
                  </a:lnTo>
                  <a:lnTo>
                    <a:pt x="2146" y="603"/>
                  </a:lnTo>
                  <a:lnTo>
                    <a:pt x="1939" y="547"/>
                  </a:lnTo>
                  <a:lnTo>
                    <a:pt x="1732" y="452"/>
                  </a:lnTo>
                  <a:lnTo>
                    <a:pt x="1525" y="321"/>
                  </a:lnTo>
                  <a:lnTo>
                    <a:pt x="1318" y="189"/>
                  </a:lnTo>
                  <a:lnTo>
                    <a:pt x="1186" y="95"/>
                  </a:lnTo>
                  <a:lnTo>
                    <a:pt x="1035" y="38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74" name="Google Shape;6574;p40"/>
            <p:cNvSpPr/>
            <p:nvPr/>
          </p:nvSpPr>
          <p:spPr>
            <a:xfrm>
              <a:off x="2983275" y="3941500"/>
              <a:ext cx="17900" cy="29675"/>
            </a:xfrm>
            <a:custGeom>
              <a:avLst/>
              <a:gdLst/>
              <a:ahLst/>
              <a:cxnLst/>
              <a:rect l="l" t="t" r="r" b="b"/>
              <a:pathLst>
                <a:path w="716" h="1187" extrusionOk="0">
                  <a:moveTo>
                    <a:pt x="715" y="118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75" name="Google Shape;6575;p40"/>
            <p:cNvSpPr/>
            <p:nvPr/>
          </p:nvSpPr>
          <p:spPr>
            <a:xfrm>
              <a:off x="2983275" y="3941500"/>
              <a:ext cx="17900" cy="29675"/>
            </a:xfrm>
            <a:custGeom>
              <a:avLst/>
              <a:gdLst/>
              <a:ahLst/>
              <a:cxnLst/>
              <a:rect l="l" t="t" r="r" b="b"/>
              <a:pathLst>
                <a:path w="716" h="1187" fill="none" extrusionOk="0">
                  <a:moveTo>
                    <a:pt x="715" y="1186"/>
                  </a:move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76" name="Google Shape;6576;p40"/>
            <p:cNvSpPr/>
            <p:nvPr/>
          </p:nvSpPr>
          <p:spPr>
            <a:xfrm>
              <a:off x="2979975" y="3937750"/>
              <a:ext cx="24475" cy="36700"/>
            </a:xfrm>
            <a:custGeom>
              <a:avLst/>
              <a:gdLst/>
              <a:ahLst/>
              <a:cxnLst/>
              <a:rect l="l" t="t" r="r" b="b"/>
              <a:pathLst>
                <a:path w="979" h="1468" extrusionOk="0">
                  <a:moveTo>
                    <a:pt x="113" y="0"/>
                  </a:moveTo>
                  <a:lnTo>
                    <a:pt x="57" y="19"/>
                  </a:lnTo>
                  <a:lnTo>
                    <a:pt x="19" y="75"/>
                  </a:lnTo>
                  <a:lnTo>
                    <a:pt x="0" y="113"/>
                  </a:lnTo>
                  <a:lnTo>
                    <a:pt x="0" y="170"/>
                  </a:lnTo>
                  <a:lnTo>
                    <a:pt x="19" y="226"/>
                  </a:lnTo>
                  <a:lnTo>
                    <a:pt x="715" y="1411"/>
                  </a:lnTo>
                  <a:lnTo>
                    <a:pt x="772" y="1449"/>
                  </a:lnTo>
                  <a:lnTo>
                    <a:pt x="847" y="1468"/>
                  </a:lnTo>
                  <a:lnTo>
                    <a:pt x="922" y="1449"/>
                  </a:lnTo>
                  <a:lnTo>
                    <a:pt x="960" y="1411"/>
                  </a:lnTo>
                  <a:lnTo>
                    <a:pt x="979" y="1355"/>
                  </a:lnTo>
                  <a:lnTo>
                    <a:pt x="979" y="1298"/>
                  </a:lnTo>
                  <a:lnTo>
                    <a:pt x="960" y="1261"/>
                  </a:lnTo>
                  <a:lnTo>
                    <a:pt x="264" y="75"/>
                  </a:lnTo>
                  <a:lnTo>
                    <a:pt x="226" y="38"/>
                  </a:lnTo>
                  <a:lnTo>
                    <a:pt x="170" y="1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77" name="Google Shape;6577;p40"/>
            <p:cNvSpPr/>
            <p:nvPr/>
          </p:nvSpPr>
          <p:spPr>
            <a:xfrm>
              <a:off x="2955975" y="3948550"/>
              <a:ext cx="2375" cy="33900"/>
            </a:xfrm>
            <a:custGeom>
              <a:avLst/>
              <a:gdLst/>
              <a:ahLst/>
              <a:cxnLst/>
              <a:rect l="l" t="t" r="r" b="b"/>
              <a:pathLst>
                <a:path w="95" h="1356" extrusionOk="0">
                  <a:moveTo>
                    <a:pt x="1" y="1"/>
                  </a:moveTo>
                  <a:lnTo>
                    <a:pt x="95" y="13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78" name="Google Shape;6578;p40"/>
            <p:cNvSpPr/>
            <p:nvPr/>
          </p:nvSpPr>
          <p:spPr>
            <a:xfrm>
              <a:off x="2955975" y="3948550"/>
              <a:ext cx="2375" cy="33900"/>
            </a:xfrm>
            <a:custGeom>
              <a:avLst/>
              <a:gdLst/>
              <a:ahLst/>
              <a:cxnLst/>
              <a:rect l="l" t="t" r="r" b="b"/>
              <a:pathLst>
                <a:path w="95" h="1356" fill="none" extrusionOk="0">
                  <a:moveTo>
                    <a:pt x="1" y="1"/>
                  </a:moveTo>
                  <a:lnTo>
                    <a:pt x="95" y="13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79" name="Google Shape;6579;p40"/>
            <p:cNvSpPr/>
            <p:nvPr/>
          </p:nvSpPr>
          <p:spPr>
            <a:xfrm>
              <a:off x="2952225" y="3944800"/>
              <a:ext cx="9900" cy="41425"/>
            </a:xfrm>
            <a:custGeom>
              <a:avLst/>
              <a:gdLst/>
              <a:ahLst/>
              <a:cxnLst/>
              <a:rect l="l" t="t" r="r" b="b"/>
              <a:pathLst>
                <a:path w="396" h="1657" extrusionOk="0">
                  <a:moveTo>
                    <a:pt x="151" y="0"/>
                  </a:moveTo>
                  <a:lnTo>
                    <a:pt x="94" y="19"/>
                  </a:lnTo>
                  <a:lnTo>
                    <a:pt x="38" y="57"/>
                  </a:lnTo>
                  <a:lnTo>
                    <a:pt x="19" y="94"/>
                  </a:lnTo>
                  <a:lnTo>
                    <a:pt x="0" y="151"/>
                  </a:lnTo>
                  <a:lnTo>
                    <a:pt x="94" y="1506"/>
                  </a:lnTo>
                  <a:lnTo>
                    <a:pt x="113" y="1562"/>
                  </a:lnTo>
                  <a:lnTo>
                    <a:pt x="151" y="1600"/>
                  </a:lnTo>
                  <a:lnTo>
                    <a:pt x="188" y="1637"/>
                  </a:lnTo>
                  <a:lnTo>
                    <a:pt x="245" y="1656"/>
                  </a:lnTo>
                  <a:lnTo>
                    <a:pt x="264" y="1656"/>
                  </a:lnTo>
                  <a:lnTo>
                    <a:pt x="320" y="1637"/>
                  </a:lnTo>
                  <a:lnTo>
                    <a:pt x="358" y="1600"/>
                  </a:lnTo>
                  <a:lnTo>
                    <a:pt x="395" y="1543"/>
                  </a:lnTo>
                  <a:lnTo>
                    <a:pt x="395" y="1487"/>
                  </a:lnTo>
                  <a:lnTo>
                    <a:pt x="301" y="132"/>
                  </a:lnTo>
                  <a:lnTo>
                    <a:pt x="283" y="76"/>
                  </a:lnTo>
                  <a:lnTo>
                    <a:pt x="245" y="38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80" name="Google Shape;6580;p40"/>
            <p:cNvSpPr/>
            <p:nvPr/>
          </p:nvSpPr>
          <p:spPr>
            <a:xfrm>
              <a:off x="2912225" y="3941500"/>
              <a:ext cx="20275" cy="28250"/>
            </a:xfrm>
            <a:custGeom>
              <a:avLst/>
              <a:gdLst/>
              <a:ahLst/>
              <a:cxnLst/>
              <a:rect l="l" t="t" r="r" b="b"/>
              <a:pathLst>
                <a:path w="811" h="1130" extrusionOk="0">
                  <a:moveTo>
                    <a:pt x="810" y="1"/>
                  </a:moveTo>
                  <a:lnTo>
                    <a:pt x="1" y="11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81" name="Google Shape;6581;p40"/>
            <p:cNvSpPr/>
            <p:nvPr/>
          </p:nvSpPr>
          <p:spPr>
            <a:xfrm>
              <a:off x="2912225" y="3941500"/>
              <a:ext cx="20275" cy="28250"/>
            </a:xfrm>
            <a:custGeom>
              <a:avLst/>
              <a:gdLst/>
              <a:ahLst/>
              <a:cxnLst/>
              <a:rect l="l" t="t" r="r" b="b"/>
              <a:pathLst>
                <a:path w="811" h="1130" fill="none" extrusionOk="0">
                  <a:moveTo>
                    <a:pt x="810" y="1"/>
                  </a:moveTo>
                  <a:lnTo>
                    <a:pt x="1" y="11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82" name="Google Shape;6582;p40"/>
            <p:cNvSpPr/>
            <p:nvPr/>
          </p:nvSpPr>
          <p:spPr>
            <a:xfrm>
              <a:off x="2908475" y="3937750"/>
              <a:ext cx="27775" cy="35775"/>
            </a:xfrm>
            <a:custGeom>
              <a:avLst/>
              <a:gdLst/>
              <a:ahLst/>
              <a:cxnLst/>
              <a:rect l="l" t="t" r="r" b="b"/>
              <a:pathLst>
                <a:path w="1111" h="1431" extrusionOk="0">
                  <a:moveTo>
                    <a:pt x="941" y="0"/>
                  </a:moveTo>
                  <a:lnTo>
                    <a:pt x="885" y="19"/>
                  </a:lnTo>
                  <a:lnTo>
                    <a:pt x="847" y="75"/>
                  </a:lnTo>
                  <a:lnTo>
                    <a:pt x="19" y="1204"/>
                  </a:lnTo>
                  <a:lnTo>
                    <a:pt x="0" y="1261"/>
                  </a:lnTo>
                  <a:lnTo>
                    <a:pt x="0" y="1317"/>
                  </a:lnTo>
                  <a:lnTo>
                    <a:pt x="19" y="1355"/>
                  </a:lnTo>
                  <a:lnTo>
                    <a:pt x="57" y="1411"/>
                  </a:lnTo>
                  <a:lnTo>
                    <a:pt x="95" y="1430"/>
                  </a:lnTo>
                  <a:lnTo>
                    <a:pt x="151" y="1430"/>
                  </a:lnTo>
                  <a:lnTo>
                    <a:pt x="207" y="1411"/>
                  </a:lnTo>
                  <a:lnTo>
                    <a:pt x="264" y="1374"/>
                  </a:lnTo>
                  <a:lnTo>
                    <a:pt x="1073" y="245"/>
                  </a:lnTo>
                  <a:lnTo>
                    <a:pt x="1111" y="188"/>
                  </a:lnTo>
                  <a:lnTo>
                    <a:pt x="1111" y="132"/>
                  </a:lnTo>
                  <a:lnTo>
                    <a:pt x="1092" y="75"/>
                  </a:lnTo>
                  <a:lnTo>
                    <a:pt x="1054" y="38"/>
                  </a:lnTo>
                  <a:lnTo>
                    <a:pt x="998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83" name="Google Shape;6583;p40"/>
            <p:cNvSpPr/>
            <p:nvPr/>
          </p:nvSpPr>
          <p:spPr>
            <a:xfrm>
              <a:off x="2889200" y="3741125"/>
              <a:ext cx="52225" cy="27300"/>
            </a:xfrm>
            <a:custGeom>
              <a:avLst/>
              <a:gdLst/>
              <a:ahLst/>
              <a:cxnLst/>
              <a:rect l="l" t="t" r="r" b="b"/>
              <a:pathLst>
                <a:path w="2089" h="1092" extrusionOk="0">
                  <a:moveTo>
                    <a:pt x="866" y="0"/>
                  </a:moveTo>
                  <a:lnTo>
                    <a:pt x="659" y="57"/>
                  </a:lnTo>
                  <a:lnTo>
                    <a:pt x="470" y="151"/>
                  </a:lnTo>
                  <a:lnTo>
                    <a:pt x="320" y="282"/>
                  </a:lnTo>
                  <a:lnTo>
                    <a:pt x="169" y="433"/>
                  </a:lnTo>
                  <a:lnTo>
                    <a:pt x="56" y="621"/>
                  </a:lnTo>
                  <a:lnTo>
                    <a:pt x="0" y="828"/>
                  </a:lnTo>
                  <a:lnTo>
                    <a:pt x="0" y="903"/>
                  </a:lnTo>
                  <a:lnTo>
                    <a:pt x="19" y="997"/>
                  </a:lnTo>
                  <a:lnTo>
                    <a:pt x="75" y="1054"/>
                  </a:lnTo>
                  <a:lnTo>
                    <a:pt x="151" y="1092"/>
                  </a:lnTo>
                  <a:lnTo>
                    <a:pt x="207" y="1092"/>
                  </a:lnTo>
                  <a:lnTo>
                    <a:pt x="282" y="1073"/>
                  </a:lnTo>
                  <a:lnTo>
                    <a:pt x="339" y="1054"/>
                  </a:lnTo>
                  <a:lnTo>
                    <a:pt x="395" y="997"/>
                  </a:lnTo>
                  <a:lnTo>
                    <a:pt x="433" y="922"/>
                  </a:lnTo>
                  <a:lnTo>
                    <a:pt x="470" y="809"/>
                  </a:lnTo>
                  <a:lnTo>
                    <a:pt x="527" y="696"/>
                  </a:lnTo>
                  <a:lnTo>
                    <a:pt x="621" y="602"/>
                  </a:lnTo>
                  <a:lnTo>
                    <a:pt x="715" y="527"/>
                  </a:lnTo>
                  <a:lnTo>
                    <a:pt x="809" y="471"/>
                  </a:lnTo>
                  <a:lnTo>
                    <a:pt x="941" y="452"/>
                  </a:lnTo>
                  <a:lnTo>
                    <a:pt x="1054" y="433"/>
                  </a:lnTo>
                  <a:lnTo>
                    <a:pt x="1185" y="452"/>
                  </a:lnTo>
                  <a:lnTo>
                    <a:pt x="1279" y="471"/>
                  </a:lnTo>
                  <a:lnTo>
                    <a:pt x="1355" y="508"/>
                  </a:lnTo>
                  <a:lnTo>
                    <a:pt x="1430" y="565"/>
                  </a:lnTo>
                  <a:lnTo>
                    <a:pt x="1486" y="621"/>
                  </a:lnTo>
                  <a:lnTo>
                    <a:pt x="1543" y="678"/>
                  </a:lnTo>
                  <a:lnTo>
                    <a:pt x="1599" y="753"/>
                  </a:lnTo>
                  <a:lnTo>
                    <a:pt x="1637" y="828"/>
                  </a:lnTo>
                  <a:lnTo>
                    <a:pt x="1656" y="922"/>
                  </a:lnTo>
                  <a:lnTo>
                    <a:pt x="1693" y="997"/>
                  </a:lnTo>
                  <a:lnTo>
                    <a:pt x="1750" y="1054"/>
                  </a:lnTo>
                  <a:lnTo>
                    <a:pt x="1844" y="1092"/>
                  </a:lnTo>
                  <a:lnTo>
                    <a:pt x="1919" y="1092"/>
                  </a:lnTo>
                  <a:lnTo>
                    <a:pt x="2013" y="1054"/>
                  </a:lnTo>
                  <a:lnTo>
                    <a:pt x="2070" y="979"/>
                  </a:lnTo>
                  <a:lnTo>
                    <a:pt x="2089" y="903"/>
                  </a:lnTo>
                  <a:lnTo>
                    <a:pt x="2089" y="809"/>
                  </a:lnTo>
                  <a:lnTo>
                    <a:pt x="2051" y="678"/>
                  </a:lnTo>
                  <a:lnTo>
                    <a:pt x="1976" y="546"/>
                  </a:lnTo>
                  <a:lnTo>
                    <a:pt x="1900" y="414"/>
                  </a:lnTo>
                  <a:lnTo>
                    <a:pt x="1806" y="301"/>
                  </a:lnTo>
                  <a:lnTo>
                    <a:pt x="1693" y="207"/>
                  </a:lnTo>
                  <a:lnTo>
                    <a:pt x="1562" y="132"/>
                  </a:lnTo>
                  <a:lnTo>
                    <a:pt x="1430" y="57"/>
                  </a:lnTo>
                  <a:lnTo>
                    <a:pt x="1298" y="1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84" name="Google Shape;6584;p40"/>
            <p:cNvSpPr/>
            <p:nvPr/>
          </p:nvSpPr>
          <p:spPr>
            <a:xfrm>
              <a:off x="2981850" y="3737350"/>
              <a:ext cx="52725" cy="27775"/>
            </a:xfrm>
            <a:custGeom>
              <a:avLst/>
              <a:gdLst/>
              <a:ahLst/>
              <a:cxnLst/>
              <a:rect l="l" t="t" r="r" b="b"/>
              <a:pathLst>
                <a:path w="2109" h="1111" extrusionOk="0">
                  <a:moveTo>
                    <a:pt x="1073" y="1"/>
                  </a:moveTo>
                  <a:lnTo>
                    <a:pt x="866" y="20"/>
                  </a:lnTo>
                  <a:lnTo>
                    <a:pt x="659" y="76"/>
                  </a:lnTo>
                  <a:lnTo>
                    <a:pt x="490" y="170"/>
                  </a:lnTo>
                  <a:lnTo>
                    <a:pt x="321" y="283"/>
                  </a:lnTo>
                  <a:lnTo>
                    <a:pt x="170" y="433"/>
                  </a:lnTo>
                  <a:lnTo>
                    <a:pt x="76" y="622"/>
                  </a:lnTo>
                  <a:lnTo>
                    <a:pt x="1" y="829"/>
                  </a:lnTo>
                  <a:lnTo>
                    <a:pt x="1" y="923"/>
                  </a:lnTo>
                  <a:lnTo>
                    <a:pt x="20" y="998"/>
                  </a:lnTo>
                  <a:lnTo>
                    <a:pt x="76" y="1054"/>
                  </a:lnTo>
                  <a:lnTo>
                    <a:pt x="170" y="1092"/>
                  </a:lnTo>
                  <a:lnTo>
                    <a:pt x="208" y="1111"/>
                  </a:lnTo>
                  <a:lnTo>
                    <a:pt x="283" y="1092"/>
                  </a:lnTo>
                  <a:lnTo>
                    <a:pt x="358" y="1054"/>
                  </a:lnTo>
                  <a:lnTo>
                    <a:pt x="396" y="998"/>
                  </a:lnTo>
                  <a:lnTo>
                    <a:pt x="433" y="941"/>
                  </a:lnTo>
                  <a:lnTo>
                    <a:pt x="471" y="810"/>
                  </a:lnTo>
                  <a:lnTo>
                    <a:pt x="528" y="697"/>
                  </a:lnTo>
                  <a:lnTo>
                    <a:pt x="622" y="622"/>
                  </a:lnTo>
                  <a:lnTo>
                    <a:pt x="716" y="546"/>
                  </a:lnTo>
                  <a:lnTo>
                    <a:pt x="829" y="490"/>
                  </a:lnTo>
                  <a:lnTo>
                    <a:pt x="941" y="452"/>
                  </a:lnTo>
                  <a:lnTo>
                    <a:pt x="1186" y="452"/>
                  </a:lnTo>
                  <a:lnTo>
                    <a:pt x="1280" y="490"/>
                  </a:lnTo>
                  <a:lnTo>
                    <a:pt x="1355" y="528"/>
                  </a:lnTo>
                  <a:lnTo>
                    <a:pt x="1431" y="565"/>
                  </a:lnTo>
                  <a:lnTo>
                    <a:pt x="1487" y="622"/>
                  </a:lnTo>
                  <a:lnTo>
                    <a:pt x="1544" y="697"/>
                  </a:lnTo>
                  <a:lnTo>
                    <a:pt x="1600" y="772"/>
                  </a:lnTo>
                  <a:lnTo>
                    <a:pt x="1638" y="847"/>
                  </a:lnTo>
                  <a:lnTo>
                    <a:pt x="1656" y="923"/>
                  </a:lnTo>
                  <a:lnTo>
                    <a:pt x="1694" y="1017"/>
                  </a:lnTo>
                  <a:lnTo>
                    <a:pt x="1769" y="1073"/>
                  </a:lnTo>
                  <a:lnTo>
                    <a:pt x="1845" y="1092"/>
                  </a:lnTo>
                  <a:lnTo>
                    <a:pt x="1939" y="1092"/>
                  </a:lnTo>
                  <a:lnTo>
                    <a:pt x="2014" y="1054"/>
                  </a:lnTo>
                  <a:lnTo>
                    <a:pt x="2070" y="998"/>
                  </a:lnTo>
                  <a:lnTo>
                    <a:pt x="2108" y="904"/>
                  </a:lnTo>
                  <a:lnTo>
                    <a:pt x="2089" y="829"/>
                  </a:lnTo>
                  <a:lnTo>
                    <a:pt x="2052" y="678"/>
                  </a:lnTo>
                  <a:lnTo>
                    <a:pt x="1976" y="546"/>
                  </a:lnTo>
                  <a:lnTo>
                    <a:pt x="1901" y="415"/>
                  </a:lnTo>
                  <a:lnTo>
                    <a:pt x="1807" y="321"/>
                  </a:lnTo>
                  <a:lnTo>
                    <a:pt x="1694" y="226"/>
                  </a:lnTo>
                  <a:lnTo>
                    <a:pt x="1581" y="132"/>
                  </a:lnTo>
                  <a:lnTo>
                    <a:pt x="1431" y="76"/>
                  </a:lnTo>
                  <a:lnTo>
                    <a:pt x="1299" y="38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85" name="Google Shape;6585;p40"/>
            <p:cNvSpPr/>
            <p:nvPr/>
          </p:nvSpPr>
          <p:spPr>
            <a:xfrm>
              <a:off x="2914125" y="3814500"/>
              <a:ext cx="20725" cy="31075"/>
            </a:xfrm>
            <a:custGeom>
              <a:avLst/>
              <a:gdLst/>
              <a:ahLst/>
              <a:cxnLst/>
              <a:rect l="l" t="t" r="r" b="b"/>
              <a:pathLst>
                <a:path w="829" h="1243" extrusionOk="0">
                  <a:moveTo>
                    <a:pt x="828" y="0"/>
                  </a:moveTo>
                  <a:lnTo>
                    <a:pt x="0" y="527"/>
                  </a:lnTo>
                  <a:lnTo>
                    <a:pt x="828" y="1242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86" name="Google Shape;6586;p40"/>
            <p:cNvSpPr/>
            <p:nvPr/>
          </p:nvSpPr>
          <p:spPr>
            <a:xfrm>
              <a:off x="3005375" y="3814500"/>
              <a:ext cx="20725" cy="31075"/>
            </a:xfrm>
            <a:custGeom>
              <a:avLst/>
              <a:gdLst/>
              <a:ahLst/>
              <a:cxnLst/>
              <a:rect l="l" t="t" r="r" b="b"/>
              <a:pathLst>
                <a:path w="829" h="1243" extrusionOk="0">
                  <a:moveTo>
                    <a:pt x="828" y="0"/>
                  </a:moveTo>
                  <a:lnTo>
                    <a:pt x="0" y="527"/>
                  </a:lnTo>
                  <a:lnTo>
                    <a:pt x="828" y="1242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587" name="Google Shape;6587;p40"/>
          <p:cNvGrpSpPr/>
          <p:nvPr/>
        </p:nvGrpSpPr>
        <p:grpSpPr>
          <a:xfrm>
            <a:off x="2710862" y="4010227"/>
            <a:ext cx="504014" cy="473023"/>
            <a:chOff x="7115700" y="1348450"/>
            <a:chExt cx="933600" cy="873825"/>
          </a:xfrm>
        </p:grpSpPr>
        <p:sp>
          <p:nvSpPr>
            <p:cNvPr id="6588" name="Google Shape;6588;p40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extrusionOk="0">
                  <a:moveTo>
                    <a:pt x="13641" y="1997"/>
                  </a:moveTo>
                  <a:lnTo>
                    <a:pt x="13807" y="2018"/>
                  </a:lnTo>
                  <a:lnTo>
                    <a:pt x="13932" y="2059"/>
                  </a:lnTo>
                  <a:lnTo>
                    <a:pt x="14057" y="2142"/>
                  </a:lnTo>
                  <a:lnTo>
                    <a:pt x="14181" y="2246"/>
                  </a:lnTo>
                  <a:lnTo>
                    <a:pt x="14264" y="2392"/>
                  </a:lnTo>
                  <a:lnTo>
                    <a:pt x="14348" y="2558"/>
                  </a:lnTo>
                  <a:lnTo>
                    <a:pt x="14410" y="2745"/>
                  </a:lnTo>
                  <a:lnTo>
                    <a:pt x="14431" y="2974"/>
                  </a:lnTo>
                  <a:lnTo>
                    <a:pt x="14472" y="3681"/>
                  </a:lnTo>
                  <a:lnTo>
                    <a:pt x="14493" y="4367"/>
                  </a:lnTo>
                  <a:lnTo>
                    <a:pt x="14472" y="5074"/>
                  </a:lnTo>
                  <a:lnTo>
                    <a:pt x="14410" y="5781"/>
                  </a:lnTo>
                  <a:lnTo>
                    <a:pt x="14327" y="6467"/>
                  </a:lnTo>
                  <a:lnTo>
                    <a:pt x="14223" y="7154"/>
                  </a:lnTo>
                  <a:lnTo>
                    <a:pt x="14077" y="7840"/>
                  </a:lnTo>
                  <a:lnTo>
                    <a:pt x="13932" y="8547"/>
                  </a:lnTo>
                  <a:lnTo>
                    <a:pt x="13911" y="8630"/>
                  </a:lnTo>
                  <a:lnTo>
                    <a:pt x="13849" y="8692"/>
                  </a:lnTo>
                  <a:lnTo>
                    <a:pt x="13765" y="8755"/>
                  </a:lnTo>
                  <a:lnTo>
                    <a:pt x="13641" y="8817"/>
                  </a:lnTo>
                  <a:lnTo>
                    <a:pt x="13495" y="8422"/>
                  </a:lnTo>
                  <a:lnTo>
                    <a:pt x="13391" y="8027"/>
                  </a:lnTo>
                  <a:lnTo>
                    <a:pt x="13308" y="7632"/>
                  </a:lnTo>
                  <a:lnTo>
                    <a:pt x="13225" y="7237"/>
                  </a:lnTo>
                  <a:lnTo>
                    <a:pt x="13121" y="6447"/>
                  </a:lnTo>
                  <a:lnTo>
                    <a:pt x="13017" y="5656"/>
                  </a:lnTo>
                  <a:lnTo>
                    <a:pt x="12934" y="5012"/>
                  </a:lnTo>
                  <a:lnTo>
                    <a:pt x="12892" y="4347"/>
                  </a:lnTo>
                  <a:lnTo>
                    <a:pt x="12851" y="3681"/>
                  </a:lnTo>
                  <a:lnTo>
                    <a:pt x="12871" y="3037"/>
                  </a:lnTo>
                  <a:lnTo>
                    <a:pt x="12892" y="2808"/>
                  </a:lnTo>
                  <a:lnTo>
                    <a:pt x="12934" y="2621"/>
                  </a:lnTo>
                  <a:lnTo>
                    <a:pt x="12996" y="2434"/>
                  </a:lnTo>
                  <a:lnTo>
                    <a:pt x="13100" y="2288"/>
                  </a:lnTo>
                  <a:lnTo>
                    <a:pt x="13204" y="2163"/>
                  </a:lnTo>
                  <a:lnTo>
                    <a:pt x="13329" y="2080"/>
                  </a:lnTo>
                  <a:lnTo>
                    <a:pt x="13454" y="2018"/>
                  </a:lnTo>
                  <a:lnTo>
                    <a:pt x="13620" y="1997"/>
                  </a:lnTo>
                  <a:close/>
                  <a:moveTo>
                    <a:pt x="28923" y="11977"/>
                  </a:moveTo>
                  <a:lnTo>
                    <a:pt x="29256" y="11998"/>
                  </a:lnTo>
                  <a:lnTo>
                    <a:pt x="29568" y="12040"/>
                  </a:lnTo>
                  <a:lnTo>
                    <a:pt x="29901" y="12081"/>
                  </a:lnTo>
                  <a:lnTo>
                    <a:pt x="30212" y="12144"/>
                  </a:lnTo>
                  <a:lnTo>
                    <a:pt x="30545" y="12227"/>
                  </a:lnTo>
                  <a:lnTo>
                    <a:pt x="30857" y="12310"/>
                  </a:lnTo>
                  <a:lnTo>
                    <a:pt x="31190" y="12435"/>
                  </a:lnTo>
                  <a:lnTo>
                    <a:pt x="31252" y="12456"/>
                  </a:lnTo>
                  <a:lnTo>
                    <a:pt x="31315" y="12497"/>
                  </a:lnTo>
                  <a:lnTo>
                    <a:pt x="31377" y="12580"/>
                  </a:lnTo>
                  <a:lnTo>
                    <a:pt x="31418" y="12705"/>
                  </a:lnTo>
                  <a:lnTo>
                    <a:pt x="31086" y="12872"/>
                  </a:lnTo>
                  <a:lnTo>
                    <a:pt x="30774" y="13017"/>
                  </a:lnTo>
                  <a:lnTo>
                    <a:pt x="30420" y="13142"/>
                  </a:lnTo>
                  <a:lnTo>
                    <a:pt x="30088" y="13225"/>
                  </a:lnTo>
                  <a:lnTo>
                    <a:pt x="29734" y="13308"/>
                  </a:lnTo>
                  <a:lnTo>
                    <a:pt x="29402" y="13371"/>
                  </a:lnTo>
                  <a:lnTo>
                    <a:pt x="28695" y="13495"/>
                  </a:lnTo>
                  <a:lnTo>
                    <a:pt x="28029" y="13599"/>
                  </a:lnTo>
                  <a:lnTo>
                    <a:pt x="27697" y="13620"/>
                  </a:lnTo>
                  <a:lnTo>
                    <a:pt x="27364" y="13641"/>
                  </a:lnTo>
                  <a:lnTo>
                    <a:pt x="27156" y="13641"/>
                  </a:lnTo>
                  <a:lnTo>
                    <a:pt x="26948" y="13620"/>
                  </a:lnTo>
                  <a:lnTo>
                    <a:pt x="26802" y="13599"/>
                  </a:lnTo>
                  <a:lnTo>
                    <a:pt x="26678" y="13558"/>
                  </a:lnTo>
                  <a:lnTo>
                    <a:pt x="26532" y="13516"/>
                  </a:lnTo>
                  <a:lnTo>
                    <a:pt x="26428" y="13433"/>
                  </a:lnTo>
                  <a:lnTo>
                    <a:pt x="26324" y="13350"/>
                  </a:lnTo>
                  <a:lnTo>
                    <a:pt x="26241" y="13246"/>
                  </a:lnTo>
                  <a:lnTo>
                    <a:pt x="26199" y="13121"/>
                  </a:lnTo>
                  <a:lnTo>
                    <a:pt x="26158" y="12955"/>
                  </a:lnTo>
                  <a:lnTo>
                    <a:pt x="26158" y="12809"/>
                  </a:lnTo>
                  <a:lnTo>
                    <a:pt x="26199" y="12664"/>
                  </a:lnTo>
                  <a:lnTo>
                    <a:pt x="26241" y="12539"/>
                  </a:lnTo>
                  <a:lnTo>
                    <a:pt x="26324" y="12435"/>
                  </a:lnTo>
                  <a:lnTo>
                    <a:pt x="26428" y="12352"/>
                  </a:lnTo>
                  <a:lnTo>
                    <a:pt x="26532" y="12269"/>
                  </a:lnTo>
                  <a:lnTo>
                    <a:pt x="26657" y="12227"/>
                  </a:lnTo>
                  <a:lnTo>
                    <a:pt x="26802" y="12185"/>
                  </a:lnTo>
                  <a:lnTo>
                    <a:pt x="27260" y="12081"/>
                  </a:lnTo>
                  <a:lnTo>
                    <a:pt x="27697" y="12019"/>
                  </a:lnTo>
                  <a:lnTo>
                    <a:pt x="28154" y="11998"/>
                  </a:lnTo>
                  <a:lnTo>
                    <a:pt x="28591" y="11977"/>
                  </a:lnTo>
                  <a:close/>
                  <a:moveTo>
                    <a:pt x="4159" y="13537"/>
                  </a:moveTo>
                  <a:lnTo>
                    <a:pt x="4658" y="13558"/>
                  </a:lnTo>
                  <a:lnTo>
                    <a:pt x="4887" y="13599"/>
                  </a:lnTo>
                  <a:lnTo>
                    <a:pt x="5116" y="13641"/>
                  </a:lnTo>
                  <a:lnTo>
                    <a:pt x="5324" y="13703"/>
                  </a:lnTo>
                  <a:lnTo>
                    <a:pt x="5511" y="13766"/>
                  </a:lnTo>
                  <a:lnTo>
                    <a:pt x="5677" y="13849"/>
                  </a:lnTo>
                  <a:lnTo>
                    <a:pt x="5843" y="13932"/>
                  </a:lnTo>
                  <a:lnTo>
                    <a:pt x="5885" y="13994"/>
                  </a:lnTo>
                  <a:lnTo>
                    <a:pt x="5947" y="14078"/>
                  </a:lnTo>
                  <a:lnTo>
                    <a:pt x="5927" y="14182"/>
                  </a:lnTo>
                  <a:lnTo>
                    <a:pt x="5885" y="14265"/>
                  </a:lnTo>
                  <a:lnTo>
                    <a:pt x="5843" y="14327"/>
                  </a:lnTo>
                  <a:lnTo>
                    <a:pt x="5781" y="14389"/>
                  </a:lnTo>
                  <a:lnTo>
                    <a:pt x="5635" y="14493"/>
                  </a:lnTo>
                  <a:lnTo>
                    <a:pt x="5490" y="14597"/>
                  </a:lnTo>
                  <a:lnTo>
                    <a:pt x="5220" y="14764"/>
                  </a:lnTo>
                  <a:lnTo>
                    <a:pt x="4949" y="14930"/>
                  </a:lnTo>
                  <a:lnTo>
                    <a:pt x="4658" y="15076"/>
                  </a:lnTo>
                  <a:lnTo>
                    <a:pt x="4367" y="15200"/>
                  </a:lnTo>
                  <a:lnTo>
                    <a:pt x="4055" y="15325"/>
                  </a:lnTo>
                  <a:lnTo>
                    <a:pt x="3764" y="15429"/>
                  </a:lnTo>
                  <a:lnTo>
                    <a:pt x="3452" y="15533"/>
                  </a:lnTo>
                  <a:lnTo>
                    <a:pt x="3140" y="15616"/>
                  </a:lnTo>
                  <a:lnTo>
                    <a:pt x="2932" y="15658"/>
                  </a:lnTo>
                  <a:lnTo>
                    <a:pt x="2496" y="15658"/>
                  </a:lnTo>
                  <a:lnTo>
                    <a:pt x="2309" y="15595"/>
                  </a:lnTo>
                  <a:lnTo>
                    <a:pt x="2205" y="15554"/>
                  </a:lnTo>
                  <a:lnTo>
                    <a:pt x="2121" y="15491"/>
                  </a:lnTo>
                  <a:lnTo>
                    <a:pt x="2038" y="15408"/>
                  </a:lnTo>
                  <a:lnTo>
                    <a:pt x="1955" y="15325"/>
                  </a:lnTo>
                  <a:lnTo>
                    <a:pt x="1851" y="15180"/>
                  </a:lnTo>
                  <a:lnTo>
                    <a:pt x="1789" y="15013"/>
                  </a:lnTo>
                  <a:lnTo>
                    <a:pt x="1768" y="14847"/>
                  </a:lnTo>
                  <a:lnTo>
                    <a:pt x="1789" y="14681"/>
                  </a:lnTo>
                  <a:lnTo>
                    <a:pt x="1830" y="14514"/>
                  </a:lnTo>
                  <a:lnTo>
                    <a:pt x="1893" y="14369"/>
                  </a:lnTo>
                  <a:lnTo>
                    <a:pt x="1997" y="14202"/>
                  </a:lnTo>
                  <a:lnTo>
                    <a:pt x="2142" y="14078"/>
                  </a:lnTo>
                  <a:lnTo>
                    <a:pt x="2329" y="13953"/>
                  </a:lnTo>
                  <a:lnTo>
                    <a:pt x="2537" y="13849"/>
                  </a:lnTo>
                  <a:lnTo>
                    <a:pt x="2766" y="13745"/>
                  </a:lnTo>
                  <a:lnTo>
                    <a:pt x="3016" y="13683"/>
                  </a:lnTo>
                  <a:lnTo>
                    <a:pt x="3307" y="13620"/>
                  </a:lnTo>
                  <a:lnTo>
                    <a:pt x="3577" y="13579"/>
                  </a:lnTo>
                  <a:lnTo>
                    <a:pt x="3868" y="13558"/>
                  </a:lnTo>
                  <a:lnTo>
                    <a:pt x="4159" y="13537"/>
                  </a:lnTo>
                  <a:close/>
                  <a:moveTo>
                    <a:pt x="17155" y="1"/>
                  </a:move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89" name="Google Shape;6589;p40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1207" y="1664"/>
                  </a:moveTo>
                  <a:lnTo>
                    <a:pt x="1207" y="1664"/>
                  </a:lnTo>
                  <a:lnTo>
                    <a:pt x="999" y="1664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645" y="1622"/>
                  </a:lnTo>
                  <a:lnTo>
                    <a:pt x="521" y="1581"/>
                  </a:lnTo>
                  <a:lnTo>
                    <a:pt x="375" y="1539"/>
                  </a:lnTo>
                  <a:lnTo>
                    <a:pt x="271" y="1456"/>
                  </a:lnTo>
                  <a:lnTo>
                    <a:pt x="167" y="1373"/>
                  </a:lnTo>
                  <a:lnTo>
                    <a:pt x="84" y="1269"/>
                  </a:lnTo>
                  <a:lnTo>
                    <a:pt x="42" y="1144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1" y="832"/>
                  </a:lnTo>
                  <a:lnTo>
                    <a:pt x="42" y="687"/>
                  </a:lnTo>
                  <a:lnTo>
                    <a:pt x="84" y="562"/>
                  </a:lnTo>
                  <a:lnTo>
                    <a:pt x="167" y="458"/>
                  </a:lnTo>
                  <a:lnTo>
                    <a:pt x="271" y="375"/>
                  </a:lnTo>
                  <a:lnTo>
                    <a:pt x="375" y="292"/>
                  </a:lnTo>
                  <a:lnTo>
                    <a:pt x="500" y="250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1103" y="104"/>
                  </a:lnTo>
                  <a:lnTo>
                    <a:pt x="1540" y="42"/>
                  </a:lnTo>
                  <a:lnTo>
                    <a:pt x="1997" y="21"/>
                  </a:lnTo>
                  <a:lnTo>
                    <a:pt x="2434" y="0"/>
                  </a:lnTo>
                  <a:lnTo>
                    <a:pt x="2434" y="0"/>
                  </a:lnTo>
                  <a:lnTo>
                    <a:pt x="2766" y="0"/>
                  </a:lnTo>
                  <a:lnTo>
                    <a:pt x="3099" y="21"/>
                  </a:lnTo>
                  <a:lnTo>
                    <a:pt x="3411" y="63"/>
                  </a:lnTo>
                  <a:lnTo>
                    <a:pt x="3744" y="104"/>
                  </a:lnTo>
                  <a:lnTo>
                    <a:pt x="4055" y="167"/>
                  </a:lnTo>
                  <a:lnTo>
                    <a:pt x="4388" y="250"/>
                  </a:lnTo>
                  <a:lnTo>
                    <a:pt x="4700" y="333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5095" y="479"/>
                  </a:lnTo>
                  <a:lnTo>
                    <a:pt x="5158" y="520"/>
                  </a:lnTo>
                  <a:lnTo>
                    <a:pt x="5220" y="603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4929" y="895"/>
                  </a:lnTo>
                  <a:lnTo>
                    <a:pt x="4617" y="1040"/>
                  </a:lnTo>
                  <a:lnTo>
                    <a:pt x="4263" y="1165"/>
                  </a:lnTo>
                  <a:lnTo>
                    <a:pt x="3931" y="1248"/>
                  </a:lnTo>
                  <a:lnTo>
                    <a:pt x="3577" y="1331"/>
                  </a:lnTo>
                  <a:lnTo>
                    <a:pt x="3245" y="1394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1872" y="1622"/>
                  </a:lnTo>
                  <a:lnTo>
                    <a:pt x="1540" y="1643"/>
                  </a:lnTo>
                  <a:lnTo>
                    <a:pt x="1207" y="16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90" name="Google Shape;6590;p40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6821"/>
                  </a:moveTo>
                  <a:lnTo>
                    <a:pt x="791" y="6821"/>
                  </a:lnTo>
                  <a:lnTo>
                    <a:pt x="645" y="6426"/>
                  </a:lnTo>
                  <a:lnTo>
                    <a:pt x="541" y="6031"/>
                  </a:lnTo>
                  <a:lnTo>
                    <a:pt x="458" y="5636"/>
                  </a:lnTo>
                  <a:lnTo>
                    <a:pt x="375" y="5241"/>
                  </a:lnTo>
                  <a:lnTo>
                    <a:pt x="271" y="4451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84" y="3016"/>
                  </a:lnTo>
                  <a:lnTo>
                    <a:pt x="42" y="2351"/>
                  </a:lnTo>
                  <a:lnTo>
                    <a:pt x="1" y="1685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42" y="812"/>
                  </a:lnTo>
                  <a:lnTo>
                    <a:pt x="84" y="625"/>
                  </a:lnTo>
                  <a:lnTo>
                    <a:pt x="146" y="438"/>
                  </a:lnTo>
                  <a:lnTo>
                    <a:pt x="250" y="292"/>
                  </a:lnTo>
                  <a:lnTo>
                    <a:pt x="354" y="167"/>
                  </a:lnTo>
                  <a:lnTo>
                    <a:pt x="479" y="84"/>
                  </a:lnTo>
                  <a:lnTo>
                    <a:pt x="604" y="22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791" y="1"/>
                  </a:lnTo>
                  <a:lnTo>
                    <a:pt x="791" y="1"/>
                  </a:lnTo>
                  <a:lnTo>
                    <a:pt x="957" y="22"/>
                  </a:lnTo>
                  <a:lnTo>
                    <a:pt x="1082" y="63"/>
                  </a:lnTo>
                  <a:lnTo>
                    <a:pt x="1207" y="146"/>
                  </a:lnTo>
                  <a:lnTo>
                    <a:pt x="1331" y="250"/>
                  </a:lnTo>
                  <a:lnTo>
                    <a:pt x="1414" y="396"/>
                  </a:lnTo>
                  <a:lnTo>
                    <a:pt x="1498" y="562"/>
                  </a:lnTo>
                  <a:lnTo>
                    <a:pt x="1560" y="749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622" y="1685"/>
                  </a:lnTo>
                  <a:lnTo>
                    <a:pt x="1643" y="2371"/>
                  </a:lnTo>
                  <a:lnTo>
                    <a:pt x="1622" y="3078"/>
                  </a:lnTo>
                  <a:lnTo>
                    <a:pt x="1560" y="3785"/>
                  </a:lnTo>
                  <a:lnTo>
                    <a:pt x="1477" y="4471"/>
                  </a:lnTo>
                  <a:lnTo>
                    <a:pt x="1373" y="5158"/>
                  </a:lnTo>
                  <a:lnTo>
                    <a:pt x="1227" y="584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061" y="6634"/>
                  </a:lnTo>
                  <a:lnTo>
                    <a:pt x="999" y="6696"/>
                  </a:lnTo>
                  <a:lnTo>
                    <a:pt x="915" y="6759"/>
                  </a:lnTo>
                  <a:lnTo>
                    <a:pt x="791" y="6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91" name="Google Shape;6591;p40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7155" y="1"/>
                  </a:moveTo>
                  <a:lnTo>
                    <a:pt x="17155" y="1"/>
                  </a:lnTo>
                  <a:lnTo>
                    <a:pt x="16697" y="22"/>
                  </a:lnTo>
                  <a:lnTo>
                    <a:pt x="16240" y="42"/>
                  </a:lnTo>
                  <a:lnTo>
                    <a:pt x="15803" y="84"/>
                  </a:lnTo>
                  <a:lnTo>
                    <a:pt x="15346" y="126"/>
                  </a:lnTo>
                  <a:lnTo>
                    <a:pt x="14909" y="188"/>
                  </a:lnTo>
                  <a:lnTo>
                    <a:pt x="14452" y="271"/>
                  </a:lnTo>
                  <a:lnTo>
                    <a:pt x="14015" y="375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058" y="666"/>
                  </a:lnTo>
                  <a:lnTo>
                    <a:pt x="12809" y="812"/>
                  </a:lnTo>
                  <a:lnTo>
                    <a:pt x="12580" y="999"/>
                  </a:lnTo>
                  <a:lnTo>
                    <a:pt x="12393" y="1228"/>
                  </a:lnTo>
                  <a:lnTo>
                    <a:pt x="12248" y="1477"/>
                  </a:lnTo>
                  <a:lnTo>
                    <a:pt x="12123" y="1747"/>
                  </a:lnTo>
                  <a:lnTo>
                    <a:pt x="12040" y="2059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1894" y="3452"/>
                  </a:lnTo>
                  <a:lnTo>
                    <a:pt x="11832" y="4513"/>
                  </a:lnTo>
                  <a:lnTo>
                    <a:pt x="11811" y="5553"/>
                  </a:lnTo>
                  <a:lnTo>
                    <a:pt x="11811" y="6613"/>
                  </a:lnTo>
                  <a:lnTo>
                    <a:pt x="11811" y="6613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10293"/>
                  </a:lnTo>
                  <a:lnTo>
                    <a:pt x="11790" y="10605"/>
                  </a:lnTo>
                  <a:lnTo>
                    <a:pt x="11749" y="10938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9898" y="11437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6675" y="11811"/>
                  </a:lnTo>
                  <a:lnTo>
                    <a:pt x="5947" y="11936"/>
                  </a:lnTo>
                  <a:lnTo>
                    <a:pt x="5199" y="12061"/>
                  </a:lnTo>
                  <a:lnTo>
                    <a:pt x="4471" y="12206"/>
                  </a:lnTo>
                  <a:lnTo>
                    <a:pt x="3743" y="12373"/>
                  </a:lnTo>
                  <a:lnTo>
                    <a:pt x="3016" y="12580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2038" y="12892"/>
                  </a:lnTo>
                  <a:lnTo>
                    <a:pt x="1789" y="12996"/>
                  </a:lnTo>
                  <a:lnTo>
                    <a:pt x="1539" y="13121"/>
                  </a:lnTo>
                  <a:lnTo>
                    <a:pt x="1331" y="13246"/>
                  </a:lnTo>
                  <a:lnTo>
                    <a:pt x="1144" y="13391"/>
                  </a:lnTo>
                  <a:lnTo>
                    <a:pt x="957" y="13537"/>
                  </a:lnTo>
                  <a:lnTo>
                    <a:pt x="791" y="13703"/>
                  </a:lnTo>
                  <a:lnTo>
                    <a:pt x="645" y="13890"/>
                  </a:lnTo>
                  <a:lnTo>
                    <a:pt x="500" y="14078"/>
                  </a:lnTo>
                  <a:lnTo>
                    <a:pt x="396" y="14285"/>
                  </a:lnTo>
                  <a:lnTo>
                    <a:pt x="292" y="14493"/>
                  </a:lnTo>
                  <a:lnTo>
                    <a:pt x="209" y="14743"/>
                  </a:lnTo>
                  <a:lnTo>
                    <a:pt x="146" y="14972"/>
                  </a:lnTo>
                  <a:lnTo>
                    <a:pt x="84" y="15242"/>
                  </a:lnTo>
                  <a:lnTo>
                    <a:pt x="42" y="15512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6801"/>
                  </a:lnTo>
                  <a:lnTo>
                    <a:pt x="42" y="17217"/>
                  </a:lnTo>
                  <a:lnTo>
                    <a:pt x="84" y="17654"/>
                  </a:lnTo>
                  <a:lnTo>
                    <a:pt x="125" y="18070"/>
                  </a:lnTo>
                  <a:lnTo>
                    <a:pt x="271" y="18922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562" y="20107"/>
                  </a:lnTo>
                  <a:lnTo>
                    <a:pt x="687" y="20399"/>
                  </a:lnTo>
                  <a:lnTo>
                    <a:pt x="770" y="20523"/>
                  </a:lnTo>
                  <a:lnTo>
                    <a:pt x="853" y="20627"/>
                  </a:lnTo>
                  <a:lnTo>
                    <a:pt x="936" y="20731"/>
                  </a:lnTo>
                  <a:lnTo>
                    <a:pt x="1040" y="20814"/>
                  </a:lnTo>
                  <a:lnTo>
                    <a:pt x="1144" y="20898"/>
                  </a:lnTo>
                  <a:lnTo>
                    <a:pt x="1248" y="20960"/>
                  </a:lnTo>
                  <a:lnTo>
                    <a:pt x="1373" y="21002"/>
                  </a:lnTo>
                  <a:lnTo>
                    <a:pt x="1518" y="21064"/>
                  </a:lnTo>
                  <a:lnTo>
                    <a:pt x="1830" y="21126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2745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4014" y="21189"/>
                  </a:lnTo>
                  <a:lnTo>
                    <a:pt x="4762" y="21147"/>
                  </a:lnTo>
                  <a:lnTo>
                    <a:pt x="5511" y="21064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7216" y="20835"/>
                  </a:lnTo>
                  <a:lnTo>
                    <a:pt x="8193" y="20690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10397" y="20336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771" y="20315"/>
                  </a:lnTo>
                  <a:lnTo>
                    <a:pt x="10917" y="20357"/>
                  </a:lnTo>
                  <a:lnTo>
                    <a:pt x="11021" y="20419"/>
                  </a:lnTo>
                  <a:lnTo>
                    <a:pt x="11125" y="20503"/>
                  </a:lnTo>
                  <a:lnTo>
                    <a:pt x="11208" y="20607"/>
                  </a:lnTo>
                  <a:lnTo>
                    <a:pt x="11291" y="20752"/>
                  </a:lnTo>
                  <a:lnTo>
                    <a:pt x="11353" y="20918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499" y="21376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645" y="22374"/>
                  </a:lnTo>
                  <a:lnTo>
                    <a:pt x="11728" y="23164"/>
                  </a:lnTo>
                  <a:lnTo>
                    <a:pt x="11769" y="2395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6844"/>
                  </a:lnTo>
                  <a:lnTo>
                    <a:pt x="11832" y="27905"/>
                  </a:lnTo>
                  <a:lnTo>
                    <a:pt x="11915" y="28965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144" y="30566"/>
                  </a:lnTo>
                  <a:lnTo>
                    <a:pt x="12227" y="30753"/>
                  </a:lnTo>
                  <a:lnTo>
                    <a:pt x="12310" y="30920"/>
                  </a:lnTo>
                  <a:lnTo>
                    <a:pt x="12435" y="31045"/>
                  </a:lnTo>
                  <a:lnTo>
                    <a:pt x="12580" y="31128"/>
                  </a:lnTo>
                  <a:lnTo>
                    <a:pt x="12788" y="31211"/>
                  </a:lnTo>
                  <a:lnTo>
                    <a:pt x="13017" y="31273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4098" y="31419"/>
                  </a:lnTo>
                  <a:lnTo>
                    <a:pt x="14930" y="31481"/>
                  </a:lnTo>
                  <a:lnTo>
                    <a:pt x="15762" y="31523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7238" y="31544"/>
                  </a:lnTo>
                  <a:lnTo>
                    <a:pt x="17924" y="31502"/>
                  </a:lnTo>
                  <a:lnTo>
                    <a:pt x="18589" y="31460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9525" y="31336"/>
                  </a:lnTo>
                  <a:lnTo>
                    <a:pt x="19775" y="31294"/>
                  </a:lnTo>
                  <a:lnTo>
                    <a:pt x="20003" y="31232"/>
                  </a:lnTo>
                  <a:lnTo>
                    <a:pt x="20211" y="31148"/>
                  </a:lnTo>
                  <a:lnTo>
                    <a:pt x="20398" y="31065"/>
                  </a:lnTo>
                  <a:lnTo>
                    <a:pt x="20585" y="30982"/>
                  </a:lnTo>
                  <a:lnTo>
                    <a:pt x="20731" y="30857"/>
                  </a:lnTo>
                  <a:lnTo>
                    <a:pt x="20856" y="30733"/>
                  </a:lnTo>
                  <a:lnTo>
                    <a:pt x="20981" y="30608"/>
                  </a:lnTo>
                  <a:lnTo>
                    <a:pt x="21105" y="30442"/>
                  </a:lnTo>
                  <a:lnTo>
                    <a:pt x="21188" y="30275"/>
                  </a:lnTo>
                  <a:lnTo>
                    <a:pt x="21272" y="30067"/>
                  </a:lnTo>
                  <a:lnTo>
                    <a:pt x="21355" y="29859"/>
                  </a:lnTo>
                  <a:lnTo>
                    <a:pt x="21417" y="29631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542" y="28820"/>
                  </a:lnTo>
                  <a:lnTo>
                    <a:pt x="21563" y="28508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00" y="24744"/>
                  </a:lnTo>
                  <a:lnTo>
                    <a:pt x="21480" y="23601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083"/>
                  </a:lnTo>
                  <a:lnTo>
                    <a:pt x="21521" y="21771"/>
                  </a:lnTo>
                  <a:lnTo>
                    <a:pt x="21563" y="21646"/>
                  </a:lnTo>
                  <a:lnTo>
                    <a:pt x="21604" y="21542"/>
                  </a:lnTo>
                  <a:lnTo>
                    <a:pt x="21646" y="21438"/>
                  </a:lnTo>
                  <a:lnTo>
                    <a:pt x="21729" y="21334"/>
                  </a:lnTo>
                  <a:lnTo>
                    <a:pt x="21791" y="21272"/>
                  </a:lnTo>
                  <a:lnTo>
                    <a:pt x="21895" y="21210"/>
                  </a:lnTo>
                  <a:lnTo>
                    <a:pt x="21999" y="21147"/>
                  </a:lnTo>
                  <a:lnTo>
                    <a:pt x="22124" y="21085"/>
                  </a:lnTo>
                  <a:lnTo>
                    <a:pt x="22436" y="21022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6865" y="20461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31647" y="19879"/>
                  </a:lnTo>
                  <a:lnTo>
                    <a:pt x="32229" y="19796"/>
                  </a:lnTo>
                  <a:lnTo>
                    <a:pt x="32458" y="19733"/>
                  </a:lnTo>
                  <a:lnTo>
                    <a:pt x="32666" y="19650"/>
                  </a:lnTo>
                  <a:lnTo>
                    <a:pt x="32853" y="19567"/>
                  </a:lnTo>
                  <a:lnTo>
                    <a:pt x="32999" y="19442"/>
                  </a:lnTo>
                  <a:lnTo>
                    <a:pt x="33123" y="19317"/>
                  </a:lnTo>
                  <a:lnTo>
                    <a:pt x="33248" y="19130"/>
                  </a:lnTo>
                  <a:lnTo>
                    <a:pt x="33352" y="18922"/>
                  </a:lnTo>
                  <a:lnTo>
                    <a:pt x="33435" y="18694"/>
                  </a:lnTo>
                  <a:lnTo>
                    <a:pt x="33539" y="18402"/>
                  </a:lnTo>
                  <a:lnTo>
                    <a:pt x="33623" y="18049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72" y="16635"/>
                  </a:lnTo>
                  <a:lnTo>
                    <a:pt x="33914" y="16240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4639"/>
                  </a:lnTo>
                  <a:lnTo>
                    <a:pt x="33851" y="13807"/>
                  </a:lnTo>
                  <a:lnTo>
                    <a:pt x="33768" y="12996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623" y="11894"/>
                  </a:lnTo>
                  <a:lnTo>
                    <a:pt x="33560" y="11645"/>
                  </a:lnTo>
                  <a:lnTo>
                    <a:pt x="33498" y="11478"/>
                  </a:lnTo>
                  <a:lnTo>
                    <a:pt x="33394" y="11333"/>
                  </a:lnTo>
                  <a:lnTo>
                    <a:pt x="33248" y="11229"/>
                  </a:lnTo>
                  <a:lnTo>
                    <a:pt x="33061" y="11146"/>
                  </a:lnTo>
                  <a:lnTo>
                    <a:pt x="32832" y="11104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1543" y="10938"/>
                  </a:lnTo>
                  <a:lnTo>
                    <a:pt x="30545" y="10855"/>
                  </a:lnTo>
                  <a:lnTo>
                    <a:pt x="29547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7884" y="10792"/>
                  </a:lnTo>
                  <a:lnTo>
                    <a:pt x="27218" y="10813"/>
                  </a:lnTo>
                  <a:lnTo>
                    <a:pt x="26553" y="10834"/>
                  </a:lnTo>
                  <a:lnTo>
                    <a:pt x="25888" y="10896"/>
                  </a:lnTo>
                  <a:lnTo>
                    <a:pt x="24557" y="11021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2810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145" y="11250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1791" y="10875"/>
                  </a:lnTo>
                  <a:lnTo>
                    <a:pt x="21729" y="10522"/>
                  </a:lnTo>
                  <a:lnTo>
                    <a:pt x="21667" y="10169"/>
                  </a:lnTo>
                  <a:lnTo>
                    <a:pt x="21625" y="9815"/>
                  </a:lnTo>
                  <a:lnTo>
                    <a:pt x="21563" y="9087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63" y="3910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21" y="2018"/>
                  </a:lnTo>
                  <a:lnTo>
                    <a:pt x="21459" y="1623"/>
                  </a:lnTo>
                  <a:lnTo>
                    <a:pt x="21396" y="1436"/>
                  </a:lnTo>
                  <a:lnTo>
                    <a:pt x="21334" y="1269"/>
                  </a:lnTo>
                  <a:lnTo>
                    <a:pt x="21272" y="1124"/>
                  </a:lnTo>
                  <a:lnTo>
                    <a:pt x="21188" y="978"/>
                  </a:lnTo>
                  <a:lnTo>
                    <a:pt x="21105" y="853"/>
                  </a:lnTo>
                  <a:lnTo>
                    <a:pt x="21001" y="749"/>
                  </a:lnTo>
                  <a:lnTo>
                    <a:pt x="20897" y="645"/>
                  </a:lnTo>
                  <a:lnTo>
                    <a:pt x="20752" y="562"/>
                  </a:lnTo>
                  <a:lnTo>
                    <a:pt x="20627" y="479"/>
                  </a:lnTo>
                  <a:lnTo>
                    <a:pt x="20481" y="417"/>
                  </a:lnTo>
                  <a:lnTo>
                    <a:pt x="20315" y="354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19379" y="188"/>
                  </a:lnTo>
                  <a:lnTo>
                    <a:pt x="18631" y="84"/>
                  </a:lnTo>
                  <a:lnTo>
                    <a:pt x="17903" y="22"/>
                  </a:lnTo>
                  <a:lnTo>
                    <a:pt x="17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92" name="Google Shape;6592;p40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215" y="895"/>
                  </a:moveTo>
                  <a:lnTo>
                    <a:pt x="18963" y="916"/>
                  </a:lnTo>
                  <a:lnTo>
                    <a:pt x="19691" y="978"/>
                  </a:lnTo>
                  <a:lnTo>
                    <a:pt x="20439" y="1082"/>
                  </a:lnTo>
                  <a:lnTo>
                    <a:pt x="21188" y="1207"/>
                  </a:lnTo>
                  <a:lnTo>
                    <a:pt x="21375" y="1248"/>
                  </a:lnTo>
                  <a:lnTo>
                    <a:pt x="21541" y="1311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7" y="1539"/>
                  </a:lnTo>
                  <a:lnTo>
                    <a:pt x="22061" y="1643"/>
                  </a:lnTo>
                  <a:lnTo>
                    <a:pt x="22165" y="1747"/>
                  </a:lnTo>
                  <a:lnTo>
                    <a:pt x="22248" y="1872"/>
                  </a:lnTo>
                  <a:lnTo>
                    <a:pt x="22332" y="2018"/>
                  </a:lnTo>
                  <a:lnTo>
                    <a:pt x="22394" y="2163"/>
                  </a:lnTo>
                  <a:lnTo>
                    <a:pt x="22456" y="2330"/>
                  </a:lnTo>
                  <a:lnTo>
                    <a:pt x="22519" y="2517"/>
                  </a:lnTo>
                  <a:lnTo>
                    <a:pt x="22581" y="2912"/>
                  </a:lnTo>
                  <a:lnTo>
                    <a:pt x="22602" y="3369"/>
                  </a:lnTo>
                  <a:lnTo>
                    <a:pt x="22623" y="4804"/>
                  </a:lnTo>
                  <a:lnTo>
                    <a:pt x="22623" y="6239"/>
                  </a:lnTo>
                  <a:lnTo>
                    <a:pt x="22602" y="8942"/>
                  </a:lnTo>
                  <a:lnTo>
                    <a:pt x="22602" y="9274"/>
                  </a:lnTo>
                  <a:lnTo>
                    <a:pt x="22623" y="9981"/>
                  </a:lnTo>
                  <a:lnTo>
                    <a:pt x="22685" y="10709"/>
                  </a:lnTo>
                  <a:lnTo>
                    <a:pt x="22727" y="11063"/>
                  </a:lnTo>
                  <a:lnTo>
                    <a:pt x="22789" y="11416"/>
                  </a:lnTo>
                  <a:lnTo>
                    <a:pt x="22851" y="11769"/>
                  </a:lnTo>
                  <a:lnTo>
                    <a:pt x="22955" y="12123"/>
                  </a:lnTo>
                  <a:lnTo>
                    <a:pt x="23205" y="12144"/>
                  </a:lnTo>
                  <a:lnTo>
                    <a:pt x="23434" y="12165"/>
                  </a:lnTo>
                  <a:lnTo>
                    <a:pt x="23870" y="12144"/>
                  </a:lnTo>
                  <a:lnTo>
                    <a:pt x="24286" y="12081"/>
                  </a:lnTo>
                  <a:lnTo>
                    <a:pt x="25617" y="11915"/>
                  </a:lnTo>
                  <a:lnTo>
                    <a:pt x="26948" y="11790"/>
                  </a:lnTo>
                  <a:lnTo>
                    <a:pt x="27613" y="11728"/>
                  </a:lnTo>
                  <a:lnTo>
                    <a:pt x="28278" y="11707"/>
                  </a:lnTo>
                  <a:lnTo>
                    <a:pt x="28944" y="11686"/>
                  </a:lnTo>
                  <a:lnTo>
                    <a:pt x="29609" y="11666"/>
                  </a:lnTo>
                  <a:lnTo>
                    <a:pt x="30607" y="11686"/>
                  </a:lnTo>
                  <a:lnTo>
                    <a:pt x="31605" y="11749"/>
                  </a:lnTo>
                  <a:lnTo>
                    <a:pt x="32603" y="11832"/>
                  </a:lnTo>
                  <a:lnTo>
                    <a:pt x="33580" y="11936"/>
                  </a:lnTo>
                  <a:lnTo>
                    <a:pt x="33892" y="11998"/>
                  </a:lnTo>
                  <a:lnTo>
                    <a:pt x="34121" y="12040"/>
                  </a:lnTo>
                  <a:lnTo>
                    <a:pt x="34308" y="12123"/>
                  </a:lnTo>
                  <a:lnTo>
                    <a:pt x="34454" y="12227"/>
                  </a:lnTo>
                  <a:lnTo>
                    <a:pt x="34558" y="12372"/>
                  </a:lnTo>
                  <a:lnTo>
                    <a:pt x="34620" y="12539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28" y="13890"/>
                  </a:lnTo>
                  <a:lnTo>
                    <a:pt x="34911" y="14701"/>
                  </a:lnTo>
                  <a:lnTo>
                    <a:pt x="34974" y="15533"/>
                  </a:lnTo>
                  <a:lnTo>
                    <a:pt x="34994" y="16344"/>
                  </a:lnTo>
                  <a:lnTo>
                    <a:pt x="34974" y="17134"/>
                  </a:lnTo>
                  <a:lnTo>
                    <a:pt x="34932" y="17529"/>
                  </a:lnTo>
                  <a:lnTo>
                    <a:pt x="34890" y="17924"/>
                  </a:lnTo>
                  <a:lnTo>
                    <a:pt x="34870" y="18111"/>
                  </a:lnTo>
                  <a:lnTo>
                    <a:pt x="34683" y="18943"/>
                  </a:lnTo>
                  <a:lnTo>
                    <a:pt x="34599" y="19296"/>
                  </a:lnTo>
                  <a:lnTo>
                    <a:pt x="34495" y="19588"/>
                  </a:lnTo>
                  <a:lnTo>
                    <a:pt x="34412" y="19816"/>
                  </a:lnTo>
                  <a:lnTo>
                    <a:pt x="34308" y="20024"/>
                  </a:lnTo>
                  <a:lnTo>
                    <a:pt x="34183" y="20211"/>
                  </a:lnTo>
                  <a:lnTo>
                    <a:pt x="34059" y="20336"/>
                  </a:lnTo>
                  <a:lnTo>
                    <a:pt x="33913" y="20461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89" y="20690"/>
                  </a:lnTo>
                  <a:lnTo>
                    <a:pt x="32707" y="20773"/>
                  </a:lnTo>
                  <a:lnTo>
                    <a:pt x="31979" y="20877"/>
                  </a:lnTo>
                  <a:lnTo>
                    <a:pt x="27925" y="21355"/>
                  </a:lnTo>
                  <a:lnTo>
                    <a:pt x="23870" y="21854"/>
                  </a:lnTo>
                  <a:lnTo>
                    <a:pt x="23496" y="21916"/>
                  </a:lnTo>
                  <a:lnTo>
                    <a:pt x="23184" y="21979"/>
                  </a:lnTo>
                  <a:lnTo>
                    <a:pt x="23059" y="22041"/>
                  </a:lnTo>
                  <a:lnTo>
                    <a:pt x="22955" y="22104"/>
                  </a:lnTo>
                  <a:lnTo>
                    <a:pt x="22851" y="22166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4" y="22436"/>
                  </a:lnTo>
                  <a:lnTo>
                    <a:pt x="22623" y="22540"/>
                  </a:lnTo>
                  <a:lnTo>
                    <a:pt x="22581" y="22665"/>
                  </a:lnTo>
                  <a:lnTo>
                    <a:pt x="22540" y="22977"/>
                  </a:lnTo>
                  <a:lnTo>
                    <a:pt x="22540" y="23372"/>
                  </a:lnTo>
                  <a:lnTo>
                    <a:pt x="22540" y="24495"/>
                  </a:lnTo>
                  <a:lnTo>
                    <a:pt x="22560" y="25638"/>
                  </a:lnTo>
                  <a:lnTo>
                    <a:pt x="22623" y="27884"/>
                  </a:lnTo>
                  <a:lnTo>
                    <a:pt x="22643" y="28799"/>
                  </a:lnTo>
                  <a:lnTo>
                    <a:pt x="22623" y="29402"/>
                  </a:lnTo>
                  <a:lnTo>
                    <a:pt x="22602" y="29714"/>
                  </a:lnTo>
                  <a:lnTo>
                    <a:pt x="22560" y="30005"/>
                  </a:lnTo>
                  <a:lnTo>
                    <a:pt x="22477" y="30525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8" y="31169"/>
                  </a:lnTo>
                  <a:lnTo>
                    <a:pt x="22165" y="31336"/>
                  </a:lnTo>
                  <a:lnTo>
                    <a:pt x="22041" y="31502"/>
                  </a:lnTo>
                  <a:lnTo>
                    <a:pt x="21916" y="31627"/>
                  </a:lnTo>
                  <a:lnTo>
                    <a:pt x="21791" y="31751"/>
                  </a:lnTo>
                  <a:lnTo>
                    <a:pt x="21645" y="31876"/>
                  </a:lnTo>
                  <a:lnTo>
                    <a:pt x="21458" y="31959"/>
                  </a:lnTo>
                  <a:lnTo>
                    <a:pt x="21271" y="32042"/>
                  </a:lnTo>
                  <a:lnTo>
                    <a:pt x="21063" y="32126"/>
                  </a:lnTo>
                  <a:lnTo>
                    <a:pt x="20835" y="32188"/>
                  </a:lnTo>
                  <a:lnTo>
                    <a:pt x="20585" y="32230"/>
                  </a:lnTo>
                  <a:lnTo>
                    <a:pt x="20315" y="32271"/>
                  </a:lnTo>
                  <a:lnTo>
                    <a:pt x="19649" y="32354"/>
                  </a:lnTo>
                  <a:lnTo>
                    <a:pt x="18984" y="32396"/>
                  </a:lnTo>
                  <a:lnTo>
                    <a:pt x="18298" y="32438"/>
                  </a:lnTo>
                  <a:lnTo>
                    <a:pt x="17632" y="32438"/>
                  </a:lnTo>
                  <a:lnTo>
                    <a:pt x="16822" y="32417"/>
                  </a:lnTo>
                  <a:lnTo>
                    <a:pt x="15990" y="32375"/>
                  </a:lnTo>
                  <a:lnTo>
                    <a:pt x="15158" y="32313"/>
                  </a:lnTo>
                  <a:lnTo>
                    <a:pt x="14347" y="32209"/>
                  </a:lnTo>
                  <a:lnTo>
                    <a:pt x="14077" y="32167"/>
                  </a:lnTo>
                  <a:lnTo>
                    <a:pt x="13848" y="32105"/>
                  </a:lnTo>
                  <a:lnTo>
                    <a:pt x="13640" y="32022"/>
                  </a:lnTo>
                  <a:lnTo>
                    <a:pt x="13495" y="31939"/>
                  </a:lnTo>
                  <a:lnTo>
                    <a:pt x="13370" y="31814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2"/>
                  </a:lnTo>
                  <a:lnTo>
                    <a:pt x="13100" y="30920"/>
                  </a:lnTo>
                  <a:lnTo>
                    <a:pt x="12975" y="29859"/>
                  </a:lnTo>
                  <a:lnTo>
                    <a:pt x="12892" y="28799"/>
                  </a:lnTo>
                  <a:lnTo>
                    <a:pt x="12850" y="27738"/>
                  </a:lnTo>
                  <a:lnTo>
                    <a:pt x="12850" y="26678"/>
                  </a:lnTo>
                  <a:lnTo>
                    <a:pt x="12850" y="25888"/>
                  </a:lnTo>
                  <a:lnTo>
                    <a:pt x="12850" y="25638"/>
                  </a:lnTo>
                  <a:lnTo>
                    <a:pt x="12829" y="24848"/>
                  </a:lnTo>
                  <a:lnTo>
                    <a:pt x="12788" y="24058"/>
                  </a:lnTo>
                  <a:lnTo>
                    <a:pt x="12705" y="23268"/>
                  </a:lnTo>
                  <a:lnTo>
                    <a:pt x="12601" y="22499"/>
                  </a:lnTo>
                  <a:lnTo>
                    <a:pt x="12559" y="22270"/>
                  </a:lnTo>
                  <a:lnTo>
                    <a:pt x="12497" y="22041"/>
                  </a:lnTo>
                  <a:lnTo>
                    <a:pt x="12413" y="21812"/>
                  </a:lnTo>
                  <a:lnTo>
                    <a:pt x="12351" y="21646"/>
                  </a:lnTo>
                  <a:lnTo>
                    <a:pt x="12268" y="21501"/>
                  </a:lnTo>
                  <a:lnTo>
                    <a:pt x="12185" y="21397"/>
                  </a:lnTo>
                  <a:lnTo>
                    <a:pt x="12081" y="21313"/>
                  </a:lnTo>
                  <a:lnTo>
                    <a:pt x="11977" y="21251"/>
                  </a:lnTo>
                  <a:lnTo>
                    <a:pt x="11831" y="21209"/>
                  </a:lnTo>
                  <a:lnTo>
                    <a:pt x="11686" y="21209"/>
                  </a:lnTo>
                  <a:lnTo>
                    <a:pt x="11457" y="21230"/>
                  </a:lnTo>
                  <a:lnTo>
                    <a:pt x="11187" y="21251"/>
                  </a:lnTo>
                  <a:lnTo>
                    <a:pt x="9253" y="21584"/>
                  </a:lnTo>
                  <a:lnTo>
                    <a:pt x="8276" y="21729"/>
                  </a:lnTo>
                  <a:lnTo>
                    <a:pt x="7319" y="21875"/>
                  </a:lnTo>
                  <a:lnTo>
                    <a:pt x="6571" y="21958"/>
                  </a:lnTo>
                  <a:lnTo>
                    <a:pt x="5822" y="22041"/>
                  </a:lnTo>
                  <a:lnTo>
                    <a:pt x="5074" y="22083"/>
                  </a:lnTo>
                  <a:lnTo>
                    <a:pt x="3805" y="22083"/>
                  </a:lnTo>
                  <a:lnTo>
                    <a:pt x="3265" y="22062"/>
                  </a:lnTo>
                  <a:lnTo>
                    <a:pt x="2890" y="22020"/>
                  </a:lnTo>
                  <a:lnTo>
                    <a:pt x="2578" y="21958"/>
                  </a:lnTo>
                  <a:lnTo>
                    <a:pt x="2433" y="21896"/>
                  </a:lnTo>
                  <a:lnTo>
                    <a:pt x="2308" y="21854"/>
                  </a:lnTo>
                  <a:lnTo>
                    <a:pt x="2204" y="21792"/>
                  </a:lnTo>
                  <a:lnTo>
                    <a:pt x="2100" y="21708"/>
                  </a:lnTo>
                  <a:lnTo>
                    <a:pt x="1996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3"/>
                  </a:lnTo>
                  <a:lnTo>
                    <a:pt x="1622" y="21001"/>
                  </a:lnTo>
                  <a:lnTo>
                    <a:pt x="1518" y="20648"/>
                  </a:lnTo>
                  <a:lnTo>
                    <a:pt x="1331" y="19816"/>
                  </a:lnTo>
                  <a:lnTo>
                    <a:pt x="1185" y="18964"/>
                  </a:lnTo>
                  <a:lnTo>
                    <a:pt x="1144" y="18548"/>
                  </a:lnTo>
                  <a:lnTo>
                    <a:pt x="1102" y="18111"/>
                  </a:lnTo>
                  <a:lnTo>
                    <a:pt x="1081" y="17695"/>
                  </a:lnTo>
                  <a:lnTo>
                    <a:pt x="1061" y="17259"/>
                  </a:lnTo>
                  <a:lnTo>
                    <a:pt x="1081" y="16677"/>
                  </a:lnTo>
                  <a:lnTo>
                    <a:pt x="1102" y="16406"/>
                  </a:lnTo>
                  <a:lnTo>
                    <a:pt x="1144" y="16136"/>
                  </a:lnTo>
                  <a:lnTo>
                    <a:pt x="1206" y="15866"/>
                  </a:lnTo>
                  <a:lnTo>
                    <a:pt x="1269" y="15637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2"/>
                  </a:lnTo>
                  <a:lnTo>
                    <a:pt x="1705" y="14784"/>
                  </a:lnTo>
                  <a:lnTo>
                    <a:pt x="1851" y="14597"/>
                  </a:lnTo>
                  <a:lnTo>
                    <a:pt x="2017" y="14431"/>
                  </a:lnTo>
                  <a:lnTo>
                    <a:pt x="2204" y="14285"/>
                  </a:lnTo>
                  <a:lnTo>
                    <a:pt x="2391" y="14140"/>
                  </a:lnTo>
                  <a:lnTo>
                    <a:pt x="2599" y="14015"/>
                  </a:lnTo>
                  <a:lnTo>
                    <a:pt x="2849" y="13890"/>
                  </a:lnTo>
                  <a:lnTo>
                    <a:pt x="3098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3" y="13267"/>
                  </a:lnTo>
                  <a:lnTo>
                    <a:pt x="5531" y="13100"/>
                  </a:lnTo>
                  <a:lnTo>
                    <a:pt x="6259" y="12955"/>
                  </a:lnTo>
                  <a:lnTo>
                    <a:pt x="7007" y="12830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1"/>
                  </a:lnTo>
                  <a:lnTo>
                    <a:pt x="12746" y="12144"/>
                  </a:lnTo>
                  <a:lnTo>
                    <a:pt x="12809" y="11832"/>
                  </a:lnTo>
                  <a:lnTo>
                    <a:pt x="12850" y="11499"/>
                  </a:lnTo>
                  <a:lnTo>
                    <a:pt x="12871" y="11187"/>
                  </a:lnTo>
                  <a:lnTo>
                    <a:pt x="12892" y="10875"/>
                  </a:lnTo>
                  <a:lnTo>
                    <a:pt x="12871" y="9919"/>
                  </a:lnTo>
                  <a:lnTo>
                    <a:pt x="12871" y="9815"/>
                  </a:lnTo>
                  <a:lnTo>
                    <a:pt x="12871" y="8651"/>
                  </a:lnTo>
                  <a:lnTo>
                    <a:pt x="12871" y="7507"/>
                  </a:lnTo>
                  <a:lnTo>
                    <a:pt x="12871" y="6447"/>
                  </a:lnTo>
                  <a:lnTo>
                    <a:pt x="12892" y="5407"/>
                  </a:lnTo>
                  <a:lnTo>
                    <a:pt x="12954" y="4346"/>
                  </a:lnTo>
                  <a:lnTo>
                    <a:pt x="13037" y="3307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2"/>
                  </a:lnTo>
                  <a:lnTo>
                    <a:pt x="13640" y="1893"/>
                  </a:lnTo>
                  <a:lnTo>
                    <a:pt x="13869" y="1706"/>
                  </a:lnTo>
                  <a:lnTo>
                    <a:pt x="14118" y="1560"/>
                  </a:lnTo>
                  <a:lnTo>
                    <a:pt x="14430" y="1435"/>
                  </a:lnTo>
                  <a:lnTo>
                    <a:pt x="14617" y="1373"/>
                  </a:lnTo>
                  <a:lnTo>
                    <a:pt x="15075" y="1269"/>
                  </a:lnTo>
                  <a:lnTo>
                    <a:pt x="15512" y="1165"/>
                  </a:lnTo>
                  <a:lnTo>
                    <a:pt x="15969" y="1082"/>
                  </a:lnTo>
                  <a:lnTo>
                    <a:pt x="16406" y="1020"/>
                  </a:lnTo>
                  <a:lnTo>
                    <a:pt x="16863" y="978"/>
                  </a:lnTo>
                  <a:lnTo>
                    <a:pt x="17300" y="936"/>
                  </a:lnTo>
                  <a:lnTo>
                    <a:pt x="17757" y="916"/>
                  </a:lnTo>
                  <a:lnTo>
                    <a:pt x="18215" y="895"/>
                  </a:lnTo>
                  <a:close/>
                  <a:moveTo>
                    <a:pt x="17882" y="1"/>
                  </a:move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93" name="Google Shape;6593;p40"/>
            <p:cNvSpPr/>
            <p:nvPr/>
          </p:nvSpPr>
          <p:spPr>
            <a:xfrm>
              <a:off x="7142200" y="1377025"/>
              <a:ext cx="848375" cy="788600"/>
            </a:xfrm>
            <a:custGeom>
              <a:avLst/>
              <a:gdLst/>
              <a:ahLst/>
              <a:cxnLst/>
              <a:rect l="l" t="t" r="r" b="b"/>
              <a:pathLst>
                <a:path w="33935" h="31544" fill="none" extrusionOk="0">
                  <a:moveTo>
                    <a:pt x="11811" y="6613"/>
                  </a:moveTo>
                  <a:lnTo>
                    <a:pt x="11811" y="6613"/>
                  </a:lnTo>
                  <a:lnTo>
                    <a:pt x="11811" y="5553"/>
                  </a:lnTo>
                  <a:lnTo>
                    <a:pt x="11832" y="4513"/>
                  </a:lnTo>
                  <a:lnTo>
                    <a:pt x="11894" y="3452"/>
                  </a:lnTo>
                  <a:lnTo>
                    <a:pt x="11977" y="2413"/>
                  </a:lnTo>
                  <a:lnTo>
                    <a:pt x="11977" y="2413"/>
                  </a:lnTo>
                  <a:lnTo>
                    <a:pt x="12040" y="2059"/>
                  </a:lnTo>
                  <a:lnTo>
                    <a:pt x="12123" y="1747"/>
                  </a:lnTo>
                  <a:lnTo>
                    <a:pt x="12248" y="1477"/>
                  </a:lnTo>
                  <a:lnTo>
                    <a:pt x="12393" y="1228"/>
                  </a:lnTo>
                  <a:lnTo>
                    <a:pt x="12580" y="999"/>
                  </a:lnTo>
                  <a:lnTo>
                    <a:pt x="12809" y="812"/>
                  </a:lnTo>
                  <a:lnTo>
                    <a:pt x="13058" y="666"/>
                  </a:lnTo>
                  <a:lnTo>
                    <a:pt x="13370" y="541"/>
                  </a:lnTo>
                  <a:lnTo>
                    <a:pt x="13370" y="541"/>
                  </a:lnTo>
                  <a:lnTo>
                    <a:pt x="13557" y="479"/>
                  </a:lnTo>
                  <a:lnTo>
                    <a:pt x="13557" y="479"/>
                  </a:lnTo>
                  <a:lnTo>
                    <a:pt x="14015" y="375"/>
                  </a:lnTo>
                  <a:lnTo>
                    <a:pt x="14452" y="271"/>
                  </a:lnTo>
                  <a:lnTo>
                    <a:pt x="14909" y="188"/>
                  </a:lnTo>
                  <a:lnTo>
                    <a:pt x="15346" y="126"/>
                  </a:lnTo>
                  <a:lnTo>
                    <a:pt x="15803" y="84"/>
                  </a:lnTo>
                  <a:lnTo>
                    <a:pt x="16240" y="42"/>
                  </a:lnTo>
                  <a:lnTo>
                    <a:pt x="16697" y="22"/>
                  </a:lnTo>
                  <a:lnTo>
                    <a:pt x="17155" y="1"/>
                  </a:lnTo>
                  <a:lnTo>
                    <a:pt x="17155" y="1"/>
                  </a:lnTo>
                  <a:lnTo>
                    <a:pt x="17903" y="22"/>
                  </a:lnTo>
                  <a:lnTo>
                    <a:pt x="18631" y="84"/>
                  </a:lnTo>
                  <a:lnTo>
                    <a:pt x="19379" y="188"/>
                  </a:lnTo>
                  <a:lnTo>
                    <a:pt x="20128" y="313"/>
                  </a:lnTo>
                  <a:lnTo>
                    <a:pt x="20128" y="313"/>
                  </a:lnTo>
                  <a:lnTo>
                    <a:pt x="20315" y="354"/>
                  </a:lnTo>
                  <a:lnTo>
                    <a:pt x="20481" y="417"/>
                  </a:lnTo>
                  <a:lnTo>
                    <a:pt x="20627" y="479"/>
                  </a:lnTo>
                  <a:lnTo>
                    <a:pt x="20752" y="562"/>
                  </a:lnTo>
                  <a:lnTo>
                    <a:pt x="20897" y="645"/>
                  </a:lnTo>
                  <a:lnTo>
                    <a:pt x="21001" y="749"/>
                  </a:lnTo>
                  <a:lnTo>
                    <a:pt x="21105" y="853"/>
                  </a:lnTo>
                  <a:lnTo>
                    <a:pt x="21188" y="978"/>
                  </a:lnTo>
                  <a:lnTo>
                    <a:pt x="21272" y="1124"/>
                  </a:lnTo>
                  <a:lnTo>
                    <a:pt x="21334" y="1269"/>
                  </a:lnTo>
                  <a:lnTo>
                    <a:pt x="21396" y="1436"/>
                  </a:lnTo>
                  <a:lnTo>
                    <a:pt x="21459" y="1623"/>
                  </a:lnTo>
                  <a:lnTo>
                    <a:pt x="21521" y="2018"/>
                  </a:lnTo>
                  <a:lnTo>
                    <a:pt x="21542" y="2475"/>
                  </a:lnTo>
                  <a:lnTo>
                    <a:pt x="21542" y="2475"/>
                  </a:lnTo>
                  <a:lnTo>
                    <a:pt x="21563" y="3910"/>
                  </a:lnTo>
                  <a:lnTo>
                    <a:pt x="21563" y="5345"/>
                  </a:lnTo>
                  <a:lnTo>
                    <a:pt x="21563" y="5345"/>
                  </a:lnTo>
                  <a:lnTo>
                    <a:pt x="21542" y="8048"/>
                  </a:lnTo>
                  <a:lnTo>
                    <a:pt x="21542" y="8048"/>
                  </a:lnTo>
                  <a:lnTo>
                    <a:pt x="21542" y="8380"/>
                  </a:lnTo>
                  <a:lnTo>
                    <a:pt x="21542" y="8380"/>
                  </a:lnTo>
                  <a:lnTo>
                    <a:pt x="21563" y="9087"/>
                  </a:lnTo>
                  <a:lnTo>
                    <a:pt x="21625" y="9815"/>
                  </a:lnTo>
                  <a:lnTo>
                    <a:pt x="21667" y="10169"/>
                  </a:lnTo>
                  <a:lnTo>
                    <a:pt x="21729" y="10522"/>
                  </a:lnTo>
                  <a:lnTo>
                    <a:pt x="21791" y="10875"/>
                  </a:lnTo>
                  <a:lnTo>
                    <a:pt x="21895" y="11229"/>
                  </a:lnTo>
                  <a:lnTo>
                    <a:pt x="21895" y="11229"/>
                  </a:lnTo>
                  <a:lnTo>
                    <a:pt x="22145" y="11250"/>
                  </a:lnTo>
                  <a:lnTo>
                    <a:pt x="22374" y="11271"/>
                  </a:lnTo>
                  <a:lnTo>
                    <a:pt x="22374" y="11271"/>
                  </a:lnTo>
                  <a:lnTo>
                    <a:pt x="22810" y="11250"/>
                  </a:lnTo>
                  <a:lnTo>
                    <a:pt x="23226" y="11187"/>
                  </a:lnTo>
                  <a:lnTo>
                    <a:pt x="23226" y="11187"/>
                  </a:lnTo>
                  <a:lnTo>
                    <a:pt x="24557" y="11021"/>
                  </a:lnTo>
                  <a:lnTo>
                    <a:pt x="25888" y="10896"/>
                  </a:lnTo>
                  <a:lnTo>
                    <a:pt x="26553" y="10834"/>
                  </a:lnTo>
                  <a:lnTo>
                    <a:pt x="27218" y="10813"/>
                  </a:lnTo>
                  <a:lnTo>
                    <a:pt x="27884" y="10792"/>
                  </a:lnTo>
                  <a:lnTo>
                    <a:pt x="28549" y="10772"/>
                  </a:lnTo>
                  <a:lnTo>
                    <a:pt x="28549" y="10772"/>
                  </a:lnTo>
                  <a:lnTo>
                    <a:pt x="29547" y="10792"/>
                  </a:lnTo>
                  <a:lnTo>
                    <a:pt x="30545" y="10855"/>
                  </a:lnTo>
                  <a:lnTo>
                    <a:pt x="31543" y="10938"/>
                  </a:lnTo>
                  <a:lnTo>
                    <a:pt x="32520" y="11042"/>
                  </a:lnTo>
                  <a:lnTo>
                    <a:pt x="32520" y="11042"/>
                  </a:lnTo>
                  <a:lnTo>
                    <a:pt x="32832" y="11104"/>
                  </a:lnTo>
                  <a:lnTo>
                    <a:pt x="33061" y="11146"/>
                  </a:lnTo>
                  <a:lnTo>
                    <a:pt x="33248" y="11229"/>
                  </a:lnTo>
                  <a:lnTo>
                    <a:pt x="33394" y="11333"/>
                  </a:lnTo>
                  <a:lnTo>
                    <a:pt x="33498" y="11478"/>
                  </a:lnTo>
                  <a:lnTo>
                    <a:pt x="33560" y="11645"/>
                  </a:lnTo>
                  <a:lnTo>
                    <a:pt x="33623" y="11894"/>
                  </a:lnTo>
                  <a:lnTo>
                    <a:pt x="33664" y="12185"/>
                  </a:lnTo>
                  <a:lnTo>
                    <a:pt x="33664" y="12185"/>
                  </a:lnTo>
                  <a:lnTo>
                    <a:pt x="33768" y="12996"/>
                  </a:lnTo>
                  <a:lnTo>
                    <a:pt x="33851" y="13807"/>
                  </a:lnTo>
                  <a:lnTo>
                    <a:pt x="33914" y="14639"/>
                  </a:lnTo>
                  <a:lnTo>
                    <a:pt x="33934" y="15450"/>
                  </a:lnTo>
                  <a:lnTo>
                    <a:pt x="33934" y="15450"/>
                  </a:lnTo>
                  <a:lnTo>
                    <a:pt x="33914" y="16240"/>
                  </a:lnTo>
                  <a:lnTo>
                    <a:pt x="33872" y="16635"/>
                  </a:lnTo>
                  <a:lnTo>
                    <a:pt x="33830" y="17030"/>
                  </a:lnTo>
                  <a:lnTo>
                    <a:pt x="33830" y="17030"/>
                  </a:lnTo>
                  <a:lnTo>
                    <a:pt x="33810" y="17217"/>
                  </a:lnTo>
                  <a:lnTo>
                    <a:pt x="33810" y="17217"/>
                  </a:lnTo>
                  <a:lnTo>
                    <a:pt x="33623" y="18049"/>
                  </a:lnTo>
                  <a:lnTo>
                    <a:pt x="33539" y="18402"/>
                  </a:lnTo>
                  <a:lnTo>
                    <a:pt x="33435" y="18694"/>
                  </a:lnTo>
                  <a:lnTo>
                    <a:pt x="33352" y="18922"/>
                  </a:lnTo>
                  <a:lnTo>
                    <a:pt x="33248" y="19130"/>
                  </a:lnTo>
                  <a:lnTo>
                    <a:pt x="33123" y="19317"/>
                  </a:lnTo>
                  <a:lnTo>
                    <a:pt x="32999" y="19442"/>
                  </a:lnTo>
                  <a:lnTo>
                    <a:pt x="32853" y="19567"/>
                  </a:lnTo>
                  <a:lnTo>
                    <a:pt x="32666" y="19650"/>
                  </a:lnTo>
                  <a:lnTo>
                    <a:pt x="32458" y="19733"/>
                  </a:lnTo>
                  <a:lnTo>
                    <a:pt x="32229" y="19796"/>
                  </a:lnTo>
                  <a:lnTo>
                    <a:pt x="31647" y="19879"/>
                  </a:lnTo>
                  <a:lnTo>
                    <a:pt x="30919" y="19983"/>
                  </a:lnTo>
                  <a:lnTo>
                    <a:pt x="30919" y="19983"/>
                  </a:lnTo>
                  <a:lnTo>
                    <a:pt x="26865" y="20461"/>
                  </a:lnTo>
                  <a:lnTo>
                    <a:pt x="22810" y="20960"/>
                  </a:lnTo>
                  <a:lnTo>
                    <a:pt x="22810" y="20960"/>
                  </a:lnTo>
                  <a:lnTo>
                    <a:pt x="22436" y="21022"/>
                  </a:lnTo>
                  <a:lnTo>
                    <a:pt x="22124" y="21085"/>
                  </a:lnTo>
                  <a:lnTo>
                    <a:pt x="21999" y="21147"/>
                  </a:lnTo>
                  <a:lnTo>
                    <a:pt x="21895" y="21210"/>
                  </a:lnTo>
                  <a:lnTo>
                    <a:pt x="21791" y="21272"/>
                  </a:lnTo>
                  <a:lnTo>
                    <a:pt x="21729" y="21334"/>
                  </a:lnTo>
                  <a:lnTo>
                    <a:pt x="21646" y="21438"/>
                  </a:lnTo>
                  <a:lnTo>
                    <a:pt x="21604" y="21542"/>
                  </a:lnTo>
                  <a:lnTo>
                    <a:pt x="21563" y="21646"/>
                  </a:lnTo>
                  <a:lnTo>
                    <a:pt x="21521" y="21771"/>
                  </a:lnTo>
                  <a:lnTo>
                    <a:pt x="21480" y="22083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2478"/>
                  </a:lnTo>
                  <a:lnTo>
                    <a:pt x="21480" y="23601"/>
                  </a:lnTo>
                  <a:lnTo>
                    <a:pt x="21500" y="24744"/>
                  </a:lnTo>
                  <a:lnTo>
                    <a:pt x="21563" y="26990"/>
                  </a:lnTo>
                  <a:lnTo>
                    <a:pt x="21563" y="26990"/>
                  </a:lnTo>
                  <a:lnTo>
                    <a:pt x="21583" y="27905"/>
                  </a:lnTo>
                  <a:lnTo>
                    <a:pt x="21583" y="27905"/>
                  </a:lnTo>
                  <a:lnTo>
                    <a:pt x="21563" y="28508"/>
                  </a:lnTo>
                  <a:lnTo>
                    <a:pt x="21542" y="28820"/>
                  </a:lnTo>
                  <a:lnTo>
                    <a:pt x="21500" y="29111"/>
                  </a:lnTo>
                  <a:lnTo>
                    <a:pt x="21500" y="29111"/>
                  </a:lnTo>
                  <a:lnTo>
                    <a:pt x="21417" y="29631"/>
                  </a:lnTo>
                  <a:lnTo>
                    <a:pt x="21355" y="29859"/>
                  </a:lnTo>
                  <a:lnTo>
                    <a:pt x="21272" y="30067"/>
                  </a:lnTo>
                  <a:lnTo>
                    <a:pt x="21188" y="30275"/>
                  </a:lnTo>
                  <a:lnTo>
                    <a:pt x="21105" y="30442"/>
                  </a:lnTo>
                  <a:lnTo>
                    <a:pt x="20981" y="30608"/>
                  </a:lnTo>
                  <a:lnTo>
                    <a:pt x="20856" y="30733"/>
                  </a:lnTo>
                  <a:lnTo>
                    <a:pt x="20731" y="30857"/>
                  </a:lnTo>
                  <a:lnTo>
                    <a:pt x="20585" y="30982"/>
                  </a:lnTo>
                  <a:lnTo>
                    <a:pt x="20398" y="31065"/>
                  </a:lnTo>
                  <a:lnTo>
                    <a:pt x="20211" y="31148"/>
                  </a:lnTo>
                  <a:lnTo>
                    <a:pt x="20003" y="31232"/>
                  </a:lnTo>
                  <a:lnTo>
                    <a:pt x="19775" y="31294"/>
                  </a:lnTo>
                  <a:lnTo>
                    <a:pt x="19525" y="31336"/>
                  </a:lnTo>
                  <a:lnTo>
                    <a:pt x="19255" y="31377"/>
                  </a:lnTo>
                  <a:lnTo>
                    <a:pt x="19255" y="31377"/>
                  </a:lnTo>
                  <a:lnTo>
                    <a:pt x="18589" y="31460"/>
                  </a:lnTo>
                  <a:lnTo>
                    <a:pt x="17924" y="31502"/>
                  </a:lnTo>
                  <a:lnTo>
                    <a:pt x="17238" y="31544"/>
                  </a:lnTo>
                  <a:lnTo>
                    <a:pt x="16572" y="31544"/>
                  </a:lnTo>
                  <a:lnTo>
                    <a:pt x="16572" y="31544"/>
                  </a:lnTo>
                  <a:lnTo>
                    <a:pt x="15762" y="31523"/>
                  </a:lnTo>
                  <a:lnTo>
                    <a:pt x="14930" y="31481"/>
                  </a:lnTo>
                  <a:lnTo>
                    <a:pt x="14098" y="31419"/>
                  </a:lnTo>
                  <a:lnTo>
                    <a:pt x="13287" y="31315"/>
                  </a:lnTo>
                  <a:lnTo>
                    <a:pt x="13287" y="31315"/>
                  </a:lnTo>
                  <a:lnTo>
                    <a:pt x="13017" y="31273"/>
                  </a:lnTo>
                  <a:lnTo>
                    <a:pt x="12788" y="31211"/>
                  </a:lnTo>
                  <a:lnTo>
                    <a:pt x="12580" y="31128"/>
                  </a:lnTo>
                  <a:lnTo>
                    <a:pt x="12435" y="31045"/>
                  </a:lnTo>
                  <a:lnTo>
                    <a:pt x="12310" y="30920"/>
                  </a:lnTo>
                  <a:lnTo>
                    <a:pt x="12227" y="30753"/>
                  </a:lnTo>
                  <a:lnTo>
                    <a:pt x="12144" y="30566"/>
                  </a:lnTo>
                  <a:lnTo>
                    <a:pt x="12102" y="30338"/>
                  </a:lnTo>
                  <a:lnTo>
                    <a:pt x="12102" y="30338"/>
                  </a:lnTo>
                  <a:lnTo>
                    <a:pt x="12040" y="30026"/>
                  </a:lnTo>
                  <a:lnTo>
                    <a:pt x="12040" y="30026"/>
                  </a:lnTo>
                  <a:lnTo>
                    <a:pt x="11915" y="28965"/>
                  </a:lnTo>
                  <a:lnTo>
                    <a:pt x="11832" y="27905"/>
                  </a:lnTo>
                  <a:lnTo>
                    <a:pt x="11790" y="26844"/>
                  </a:lnTo>
                  <a:lnTo>
                    <a:pt x="11790" y="25784"/>
                  </a:lnTo>
                  <a:lnTo>
                    <a:pt x="11790" y="25784"/>
                  </a:lnTo>
                  <a:lnTo>
                    <a:pt x="11790" y="24994"/>
                  </a:lnTo>
                  <a:lnTo>
                    <a:pt x="11790" y="24994"/>
                  </a:lnTo>
                  <a:lnTo>
                    <a:pt x="11790" y="24744"/>
                  </a:lnTo>
                  <a:lnTo>
                    <a:pt x="11790" y="24744"/>
                  </a:lnTo>
                  <a:lnTo>
                    <a:pt x="11769" y="23954"/>
                  </a:lnTo>
                  <a:lnTo>
                    <a:pt x="11728" y="23164"/>
                  </a:lnTo>
                  <a:lnTo>
                    <a:pt x="11645" y="22374"/>
                  </a:lnTo>
                  <a:lnTo>
                    <a:pt x="11541" y="21605"/>
                  </a:lnTo>
                  <a:lnTo>
                    <a:pt x="11541" y="21605"/>
                  </a:lnTo>
                  <a:lnTo>
                    <a:pt x="11499" y="21376"/>
                  </a:lnTo>
                  <a:lnTo>
                    <a:pt x="11437" y="21147"/>
                  </a:lnTo>
                  <a:lnTo>
                    <a:pt x="11437" y="21147"/>
                  </a:lnTo>
                  <a:lnTo>
                    <a:pt x="11353" y="20918"/>
                  </a:lnTo>
                  <a:lnTo>
                    <a:pt x="11291" y="20752"/>
                  </a:lnTo>
                  <a:lnTo>
                    <a:pt x="11208" y="20607"/>
                  </a:lnTo>
                  <a:lnTo>
                    <a:pt x="11125" y="20503"/>
                  </a:lnTo>
                  <a:lnTo>
                    <a:pt x="11021" y="20419"/>
                  </a:lnTo>
                  <a:lnTo>
                    <a:pt x="10917" y="20357"/>
                  </a:lnTo>
                  <a:lnTo>
                    <a:pt x="10771" y="20315"/>
                  </a:lnTo>
                  <a:lnTo>
                    <a:pt x="10626" y="20315"/>
                  </a:lnTo>
                  <a:lnTo>
                    <a:pt x="10626" y="20315"/>
                  </a:lnTo>
                  <a:lnTo>
                    <a:pt x="10397" y="20336"/>
                  </a:lnTo>
                  <a:lnTo>
                    <a:pt x="10127" y="20357"/>
                  </a:lnTo>
                  <a:lnTo>
                    <a:pt x="10127" y="20357"/>
                  </a:lnTo>
                  <a:lnTo>
                    <a:pt x="8193" y="20690"/>
                  </a:lnTo>
                  <a:lnTo>
                    <a:pt x="7216" y="20835"/>
                  </a:lnTo>
                  <a:lnTo>
                    <a:pt x="6259" y="20981"/>
                  </a:lnTo>
                  <a:lnTo>
                    <a:pt x="6259" y="20981"/>
                  </a:lnTo>
                  <a:lnTo>
                    <a:pt x="5511" y="21064"/>
                  </a:lnTo>
                  <a:lnTo>
                    <a:pt x="4762" y="21147"/>
                  </a:lnTo>
                  <a:lnTo>
                    <a:pt x="4014" y="21189"/>
                  </a:lnTo>
                  <a:lnTo>
                    <a:pt x="3265" y="21189"/>
                  </a:lnTo>
                  <a:lnTo>
                    <a:pt x="3265" y="21189"/>
                  </a:lnTo>
                  <a:lnTo>
                    <a:pt x="2745" y="21189"/>
                  </a:lnTo>
                  <a:lnTo>
                    <a:pt x="2205" y="21168"/>
                  </a:lnTo>
                  <a:lnTo>
                    <a:pt x="2205" y="21168"/>
                  </a:lnTo>
                  <a:lnTo>
                    <a:pt x="1830" y="21126"/>
                  </a:lnTo>
                  <a:lnTo>
                    <a:pt x="1518" y="21064"/>
                  </a:lnTo>
                  <a:lnTo>
                    <a:pt x="1373" y="21002"/>
                  </a:lnTo>
                  <a:lnTo>
                    <a:pt x="1248" y="20960"/>
                  </a:lnTo>
                  <a:lnTo>
                    <a:pt x="1144" y="20898"/>
                  </a:lnTo>
                  <a:lnTo>
                    <a:pt x="1040" y="20814"/>
                  </a:lnTo>
                  <a:lnTo>
                    <a:pt x="936" y="20731"/>
                  </a:lnTo>
                  <a:lnTo>
                    <a:pt x="853" y="20627"/>
                  </a:lnTo>
                  <a:lnTo>
                    <a:pt x="770" y="20523"/>
                  </a:lnTo>
                  <a:lnTo>
                    <a:pt x="687" y="20399"/>
                  </a:lnTo>
                  <a:lnTo>
                    <a:pt x="562" y="20107"/>
                  </a:lnTo>
                  <a:lnTo>
                    <a:pt x="458" y="19754"/>
                  </a:lnTo>
                  <a:lnTo>
                    <a:pt x="458" y="19754"/>
                  </a:lnTo>
                  <a:lnTo>
                    <a:pt x="271" y="18922"/>
                  </a:lnTo>
                  <a:lnTo>
                    <a:pt x="125" y="18070"/>
                  </a:lnTo>
                  <a:lnTo>
                    <a:pt x="84" y="17654"/>
                  </a:lnTo>
                  <a:lnTo>
                    <a:pt x="42" y="17217"/>
                  </a:lnTo>
                  <a:lnTo>
                    <a:pt x="21" y="16801"/>
                  </a:lnTo>
                  <a:lnTo>
                    <a:pt x="1" y="16365"/>
                  </a:lnTo>
                  <a:lnTo>
                    <a:pt x="1" y="16365"/>
                  </a:lnTo>
                  <a:lnTo>
                    <a:pt x="21" y="15783"/>
                  </a:lnTo>
                  <a:lnTo>
                    <a:pt x="21" y="15783"/>
                  </a:lnTo>
                  <a:lnTo>
                    <a:pt x="42" y="15512"/>
                  </a:lnTo>
                  <a:lnTo>
                    <a:pt x="84" y="15242"/>
                  </a:lnTo>
                  <a:lnTo>
                    <a:pt x="146" y="14972"/>
                  </a:lnTo>
                  <a:lnTo>
                    <a:pt x="209" y="14743"/>
                  </a:lnTo>
                  <a:lnTo>
                    <a:pt x="292" y="14493"/>
                  </a:lnTo>
                  <a:lnTo>
                    <a:pt x="396" y="14285"/>
                  </a:lnTo>
                  <a:lnTo>
                    <a:pt x="500" y="14078"/>
                  </a:lnTo>
                  <a:lnTo>
                    <a:pt x="645" y="13890"/>
                  </a:lnTo>
                  <a:lnTo>
                    <a:pt x="791" y="13703"/>
                  </a:lnTo>
                  <a:lnTo>
                    <a:pt x="957" y="13537"/>
                  </a:lnTo>
                  <a:lnTo>
                    <a:pt x="1144" y="13391"/>
                  </a:lnTo>
                  <a:lnTo>
                    <a:pt x="1331" y="13246"/>
                  </a:lnTo>
                  <a:lnTo>
                    <a:pt x="1539" y="13121"/>
                  </a:lnTo>
                  <a:lnTo>
                    <a:pt x="1789" y="12996"/>
                  </a:lnTo>
                  <a:lnTo>
                    <a:pt x="2038" y="12892"/>
                  </a:lnTo>
                  <a:lnTo>
                    <a:pt x="2309" y="12788"/>
                  </a:lnTo>
                  <a:lnTo>
                    <a:pt x="2309" y="12788"/>
                  </a:lnTo>
                  <a:lnTo>
                    <a:pt x="3016" y="12580"/>
                  </a:lnTo>
                  <a:lnTo>
                    <a:pt x="3743" y="12373"/>
                  </a:lnTo>
                  <a:lnTo>
                    <a:pt x="4471" y="12206"/>
                  </a:lnTo>
                  <a:lnTo>
                    <a:pt x="5199" y="12061"/>
                  </a:lnTo>
                  <a:lnTo>
                    <a:pt x="5947" y="11936"/>
                  </a:lnTo>
                  <a:lnTo>
                    <a:pt x="6675" y="11811"/>
                  </a:lnTo>
                  <a:lnTo>
                    <a:pt x="8172" y="11624"/>
                  </a:lnTo>
                  <a:lnTo>
                    <a:pt x="8172" y="11624"/>
                  </a:lnTo>
                  <a:lnTo>
                    <a:pt x="9898" y="11437"/>
                  </a:lnTo>
                  <a:lnTo>
                    <a:pt x="11686" y="11250"/>
                  </a:lnTo>
                  <a:lnTo>
                    <a:pt x="11686" y="11250"/>
                  </a:lnTo>
                  <a:lnTo>
                    <a:pt x="11749" y="10938"/>
                  </a:lnTo>
                  <a:lnTo>
                    <a:pt x="11790" y="10605"/>
                  </a:lnTo>
                  <a:lnTo>
                    <a:pt x="11811" y="10293"/>
                  </a:lnTo>
                  <a:lnTo>
                    <a:pt x="11832" y="9981"/>
                  </a:lnTo>
                  <a:lnTo>
                    <a:pt x="11832" y="9981"/>
                  </a:lnTo>
                  <a:lnTo>
                    <a:pt x="11811" y="9025"/>
                  </a:lnTo>
                  <a:lnTo>
                    <a:pt x="11811" y="9025"/>
                  </a:lnTo>
                  <a:lnTo>
                    <a:pt x="11811" y="8921"/>
                  </a:lnTo>
                  <a:lnTo>
                    <a:pt x="11811" y="8921"/>
                  </a:lnTo>
                  <a:lnTo>
                    <a:pt x="11811" y="7757"/>
                  </a:lnTo>
                  <a:lnTo>
                    <a:pt x="11811" y="7757"/>
                  </a:lnTo>
                  <a:lnTo>
                    <a:pt x="11811" y="66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94" name="Google Shape;6594;p40"/>
            <p:cNvSpPr/>
            <p:nvPr/>
          </p:nvSpPr>
          <p:spPr>
            <a:xfrm>
              <a:off x="7115700" y="1354675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fill="none" extrusionOk="0">
                  <a:moveTo>
                    <a:pt x="18423" y="1"/>
                  </a:moveTo>
                  <a:lnTo>
                    <a:pt x="18423" y="1"/>
                  </a:lnTo>
                  <a:lnTo>
                    <a:pt x="17882" y="1"/>
                  </a:lnTo>
                  <a:lnTo>
                    <a:pt x="17362" y="42"/>
                  </a:lnTo>
                  <a:lnTo>
                    <a:pt x="16822" y="105"/>
                  </a:lnTo>
                  <a:lnTo>
                    <a:pt x="16302" y="167"/>
                  </a:lnTo>
                  <a:lnTo>
                    <a:pt x="15782" y="271"/>
                  </a:lnTo>
                  <a:lnTo>
                    <a:pt x="15241" y="396"/>
                  </a:lnTo>
                  <a:lnTo>
                    <a:pt x="14721" y="562"/>
                  </a:lnTo>
                  <a:lnTo>
                    <a:pt x="14202" y="728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6"/>
                  </a:lnTo>
                  <a:lnTo>
                    <a:pt x="13536" y="1020"/>
                  </a:lnTo>
                  <a:lnTo>
                    <a:pt x="13391" y="1103"/>
                  </a:lnTo>
                  <a:lnTo>
                    <a:pt x="13245" y="1228"/>
                  </a:lnTo>
                  <a:lnTo>
                    <a:pt x="13120" y="1331"/>
                  </a:lnTo>
                  <a:lnTo>
                    <a:pt x="12892" y="1602"/>
                  </a:lnTo>
                  <a:lnTo>
                    <a:pt x="12684" y="1872"/>
                  </a:lnTo>
                  <a:lnTo>
                    <a:pt x="12517" y="2205"/>
                  </a:lnTo>
                  <a:lnTo>
                    <a:pt x="12393" y="2558"/>
                  </a:lnTo>
                  <a:lnTo>
                    <a:pt x="12289" y="2933"/>
                  </a:lnTo>
                  <a:lnTo>
                    <a:pt x="12289" y="2933"/>
                  </a:lnTo>
                  <a:lnTo>
                    <a:pt x="12164" y="3619"/>
                  </a:lnTo>
                  <a:lnTo>
                    <a:pt x="12081" y="4284"/>
                  </a:lnTo>
                  <a:lnTo>
                    <a:pt x="12018" y="4970"/>
                  </a:lnTo>
                  <a:lnTo>
                    <a:pt x="11977" y="5656"/>
                  </a:lnTo>
                  <a:lnTo>
                    <a:pt x="11956" y="6322"/>
                  </a:lnTo>
                  <a:lnTo>
                    <a:pt x="11956" y="7008"/>
                  </a:lnTo>
                  <a:lnTo>
                    <a:pt x="11977" y="8380"/>
                  </a:lnTo>
                  <a:lnTo>
                    <a:pt x="11977" y="8380"/>
                  </a:lnTo>
                  <a:lnTo>
                    <a:pt x="11998" y="9108"/>
                  </a:lnTo>
                  <a:lnTo>
                    <a:pt x="12039" y="9836"/>
                  </a:lnTo>
                  <a:lnTo>
                    <a:pt x="12122" y="11270"/>
                  </a:lnTo>
                  <a:lnTo>
                    <a:pt x="12122" y="11270"/>
                  </a:lnTo>
                  <a:lnTo>
                    <a:pt x="12018" y="11312"/>
                  </a:lnTo>
                  <a:lnTo>
                    <a:pt x="11914" y="11354"/>
                  </a:lnTo>
                  <a:lnTo>
                    <a:pt x="11727" y="11374"/>
                  </a:lnTo>
                  <a:lnTo>
                    <a:pt x="11727" y="11374"/>
                  </a:lnTo>
                  <a:lnTo>
                    <a:pt x="11603" y="11354"/>
                  </a:lnTo>
                  <a:lnTo>
                    <a:pt x="11603" y="11354"/>
                  </a:lnTo>
                  <a:lnTo>
                    <a:pt x="11478" y="11354"/>
                  </a:lnTo>
                  <a:lnTo>
                    <a:pt x="11478" y="11354"/>
                  </a:lnTo>
                  <a:lnTo>
                    <a:pt x="11436" y="11354"/>
                  </a:lnTo>
                  <a:lnTo>
                    <a:pt x="11436" y="11354"/>
                  </a:lnTo>
                  <a:lnTo>
                    <a:pt x="10272" y="11416"/>
                  </a:lnTo>
                  <a:lnTo>
                    <a:pt x="9107" y="11520"/>
                  </a:lnTo>
                  <a:lnTo>
                    <a:pt x="7964" y="11645"/>
                  </a:lnTo>
                  <a:lnTo>
                    <a:pt x="6820" y="11832"/>
                  </a:lnTo>
                  <a:lnTo>
                    <a:pt x="6259" y="11957"/>
                  </a:lnTo>
                  <a:lnTo>
                    <a:pt x="5697" y="12061"/>
                  </a:lnTo>
                  <a:lnTo>
                    <a:pt x="5136" y="12206"/>
                  </a:lnTo>
                  <a:lnTo>
                    <a:pt x="4575" y="12352"/>
                  </a:lnTo>
                  <a:lnTo>
                    <a:pt x="4013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371" y="13079"/>
                  </a:lnTo>
                  <a:lnTo>
                    <a:pt x="2142" y="13163"/>
                  </a:lnTo>
                  <a:lnTo>
                    <a:pt x="1934" y="13267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3" y="13641"/>
                  </a:lnTo>
                  <a:lnTo>
                    <a:pt x="1227" y="13786"/>
                  </a:lnTo>
                  <a:lnTo>
                    <a:pt x="1081" y="13932"/>
                  </a:lnTo>
                  <a:lnTo>
                    <a:pt x="936" y="14098"/>
                  </a:lnTo>
                  <a:lnTo>
                    <a:pt x="811" y="14265"/>
                  </a:lnTo>
                  <a:lnTo>
                    <a:pt x="686" y="14431"/>
                  </a:lnTo>
                  <a:lnTo>
                    <a:pt x="582" y="14618"/>
                  </a:lnTo>
                  <a:lnTo>
                    <a:pt x="478" y="14826"/>
                  </a:lnTo>
                  <a:lnTo>
                    <a:pt x="395" y="15034"/>
                  </a:lnTo>
                  <a:lnTo>
                    <a:pt x="333" y="15242"/>
                  </a:lnTo>
                  <a:lnTo>
                    <a:pt x="270" y="15450"/>
                  </a:lnTo>
                  <a:lnTo>
                    <a:pt x="208" y="15679"/>
                  </a:lnTo>
                  <a:lnTo>
                    <a:pt x="208" y="15679"/>
                  </a:lnTo>
                  <a:lnTo>
                    <a:pt x="125" y="16240"/>
                  </a:lnTo>
                  <a:lnTo>
                    <a:pt x="42" y="16781"/>
                  </a:lnTo>
                  <a:lnTo>
                    <a:pt x="0" y="17321"/>
                  </a:lnTo>
                  <a:lnTo>
                    <a:pt x="0" y="17883"/>
                  </a:lnTo>
                  <a:lnTo>
                    <a:pt x="0" y="18423"/>
                  </a:lnTo>
                  <a:lnTo>
                    <a:pt x="42" y="18964"/>
                  </a:lnTo>
                  <a:lnTo>
                    <a:pt x="104" y="19525"/>
                  </a:lnTo>
                  <a:lnTo>
                    <a:pt x="187" y="20066"/>
                  </a:lnTo>
                  <a:lnTo>
                    <a:pt x="187" y="20066"/>
                  </a:lnTo>
                  <a:lnTo>
                    <a:pt x="291" y="20502"/>
                  </a:lnTo>
                  <a:lnTo>
                    <a:pt x="395" y="20898"/>
                  </a:lnTo>
                  <a:lnTo>
                    <a:pt x="520" y="21272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8" y="22228"/>
                  </a:lnTo>
                  <a:lnTo>
                    <a:pt x="1206" y="22499"/>
                  </a:lnTo>
                  <a:lnTo>
                    <a:pt x="1435" y="22748"/>
                  </a:lnTo>
                  <a:lnTo>
                    <a:pt x="1684" y="22977"/>
                  </a:lnTo>
                  <a:lnTo>
                    <a:pt x="1955" y="23164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5" y="23767"/>
                  </a:lnTo>
                  <a:lnTo>
                    <a:pt x="3701" y="23871"/>
                  </a:lnTo>
                  <a:lnTo>
                    <a:pt x="4117" y="23954"/>
                  </a:lnTo>
                  <a:lnTo>
                    <a:pt x="4117" y="23954"/>
                  </a:lnTo>
                  <a:lnTo>
                    <a:pt x="4658" y="24037"/>
                  </a:lnTo>
                  <a:lnTo>
                    <a:pt x="5178" y="24100"/>
                  </a:lnTo>
                  <a:lnTo>
                    <a:pt x="5718" y="24120"/>
                  </a:lnTo>
                  <a:lnTo>
                    <a:pt x="6238" y="24141"/>
                  </a:lnTo>
                  <a:lnTo>
                    <a:pt x="6238" y="24141"/>
                  </a:lnTo>
                  <a:lnTo>
                    <a:pt x="7049" y="24120"/>
                  </a:lnTo>
                  <a:lnTo>
                    <a:pt x="7049" y="24120"/>
                  </a:lnTo>
                  <a:lnTo>
                    <a:pt x="8213" y="24037"/>
                  </a:lnTo>
                  <a:lnTo>
                    <a:pt x="9357" y="23912"/>
                  </a:lnTo>
                  <a:lnTo>
                    <a:pt x="10521" y="23746"/>
                  </a:lnTo>
                  <a:lnTo>
                    <a:pt x="11706" y="23538"/>
                  </a:lnTo>
                  <a:lnTo>
                    <a:pt x="11706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4" y="27094"/>
                  </a:lnTo>
                  <a:lnTo>
                    <a:pt x="11914" y="27094"/>
                  </a:lnTo>
                  <a:lnTo>
                    <a:pt x="11935" y="28196"/>
                  </a:lnTo>
                  <a:lnTo>
                    <a:pt x="12018" y="29256"/>
                  </a:lnTo>
                  <a:lnTo>
                    <a:pt x="12060" y="29797"/>
                  </a:lnTo>
                  <a:lnTo>
                    <a:pt x="12122" y="30337"/>
                  </a:lnTo>
                  <a:lnTo>
                    <a:pt x="12206" y="30878"/>
                  </a:lnTo>
                  <a:lnTo>
                    <a:pt x="12309" y="31398"/>
                  </a:lnTo>
                  <a:lnTo>
                    <a:pt x="12309" y="31398"/>
                  </a:lnTo>
                  <a:lnTo>
                    <a:pt x="12393" y="31939"/>
                  </a:lnTo>
                  <a:lnTo>
                    <a:pt x="12517" y="32458"/>
                  </a:lnTo>
                  <a:lnTo>
                    <a:pt x="12517" y="32458"/>
                  </a:lnTo>
                  <a:lnTo>
                    <a:pt x="12642" y="32895"/>
                  </a:lnTo>
                  <a:lnTo>
                    <a:pt x="12725" y="33082"/>
                  </a:lnTo>
                  <a:lnTo>
                    <a:pt x="12809" y="33269"/>
                  </a:lnTo>
                  <a:lnTo>
                    <a:pt x="12912" y="33436"/>
                  </a:lnTo>
                  <a:lnTo>
                    <a:pt x="13016" y="33581"/>
                  </a:lnTo>
                  <a:lnTo>
                    <a:pt x="13141" y="33727"/>
                  </a:lnTo>
                  <a:lnTo>
                    <a:pt x="13266" y="33872"/>
                  </a:lnTo>
                  <a:lnTo>
                    <a:pt x="13391" y="33997"/>
                  </a:lnTo>
                  <a:lnTo>
                    <a:pt x="13557" y="34101"/>
                  </a:lnTo>
                  <a:lnTo>
                    <a:pt x="13703" y="34205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4"/>
                  </a:lnTo>
                  <a:lnTo>
                    <a:pt x="14472" y="34496"/>
                  </a:lnTo>
                  <a:lnTo>
                    <a:pt x="14680" y="34538"/>
                  </a:lnTo>
                  <a:lnTo>
                    <a:pt x="14680" y="34538"/>
                  </a:lnTo>
                  <a:lnTo>
                    <a:pt x="15200" y="34600"/>
                  </a:lnTo>
                  <a:lnTo>
                    <a:pt x="15720" y="34662"/>
                  </a:lnTo>
                  <a:lnTo>
                    <a:pt x="16219" y="34683"/>
                  </a:lnTo>
                  <a:lnTo>
                    <a:pt x="16738" y="34704"/>
                  </a:lnTo>
                  <a:lnTo>
                    <a:pt x="16738" y="34704"/>
                  </a:lnTo>
                  <a:lnTo>
                    <a:pt x="17445" y="34683"/>
                  </a:lnTo>
                  <a:lnTo>
                    <a:pt x="18131" y="34621"/>
                  </a:lnTo>
                  <a:lnTo>
                    <a:pt x="18818" y="34538"/>
                  </a:lnTo>
                  <a:lnTo>
                    <a:pt x="19525" y="34413"/>
                  </a:lnTo>
                  <a:lnTo>
                    <a:pt x="20211" y="34267"/>
                  </a:lnTo>
                  <a:lnTo>
                    <a:pt x="20876" y="34080"/>
                  </a:lnTo>
                  <a:lnTo>
                    <a:pt x="21562" y="33872"/>
                  </a:lnTo>
                  <a:lnTo>
                    <a:pt x="22248" y="33644"/>
                  </a:lnTo>
                  <a:lnTo>
                    <a:pt x="22248" y="33644"/>
                  </a:lnTo>
                  <a:lnTo>
                    <a:pt x="22477" y="33540"/>
                  </a:lnTo>
                  <a:lnTo>
                    <a:pt x="22685" y="33415"/>
                  </a:lnTo>
                  <a:lnTo>
                    <a:pt x="22872" y="33269"/>
                  </a:lnTo>
                  <a:lnTo>
                    <a:pt x="23039" y="33124"/>
                  </a:lnTo>
                  <a:lnTo>
                    <a:pt x="23205" y="32937"/>
                  </a:lnTo>
                  <a:lnTo>
                    <a:pt x="23330" y="32729"/>
                  </a:lnTo>
                  <a:lnTo>
                    <a:pt x="23475" y="32542"/>
                  </a:lnTo>
                  <a:lnTo>
                    <a:pt x="23600" y="32313"/>
                  </a:lnTo>
                  <a:lnTo>
                    <a:pt x="23600" y="32313"/>
                  </a:lnTo>
                  <a:lnTo>
                    <a:pt x="23746" y="32022"/>
                  </a:lnTo>
                  <a:lnTo>
                    <a:pt x="23870" y="31710"/>
                  </a:lnTo>
                  <a:lnTo>
                    <a:pt x="23995" y="31398"/>
                  </a:lnTo>
                  <a:lnTo>
                    <a:pt x="24099" y="31086"/>
                  </a:lnTo>
                  <a:lnTo>
                    <a:pt x="24182" y="30774"/>
                  </a:lnTo>
                  <a:lnTo>
                    <a:pt x="24245" y="30462"/>
                  </a:lnTo>
                  <a:lnTo>
                    <a:pt x="24369" y="29838"/>
                  </a:lnTo>
                  <a:lnTo>
                    <a:pt x="24432" y="29194"/>
                  </a:lnTo>
                  <a:lnTo>
                    <a:pt x="24473" y="28528"/>
                  </a:lnTo>
                  <a:lnTo>
                    <a:pt x="24473" y="27884"/>
                  </a:lnTo>
                  <a:lnTo>
                    <a:pt x="24473" y="27219"/>
                  </a:lnTo>
                  <a:lnTo>
                    <a:pt x="24473" y="27219"/>
                  </a:lnTo>
                  <a:lnTo>
                    <a:pt x="24452" y="26428"/>
                  </a:lnTo>
                  <a:lnTo>
                    <a:pt x="24452" y="25638"/>
                  </a:lnTo>
                  <a:lnTo>
                    <a:pt x="24473" y="24037"/>
                  </a:lnTo>
                  <a:lnTo>
                    <a:pt x="24473" y="24037"/>
                  </a:lnTo>
                  <a:lnTo>
                    <a:pt x="24681" y="24037"/>
                  </a:lnTo>
                  <a:lnTo>
                    <a:pt x="24681" y="24037"/>
                  </a:lnTo>
                  <a:lnTo>
                    <a:pt x="25679" y="24016"/>
                  </a:lnTo>
                  <a:lnTo>
                    <a:pt x="26698" y="23954"/>
                  </a:lnTo>
                  <a:lnTo>
                    <a:pt x="28736" y="23829"/>
                  </a:lnTo>
                  <a:lnTo>
                    <a:pt x="28736" y="23829"/>
                  </a:lnTo>
                  <a:lnTo>
                    <a:pt x="29963" y="23767"/>
                  </a:lnTo>
                  <a:lnTo>
                    <a:pt x="31189" y="23663"/>
                  </a:lnTo>
                  <a:lnTo>
                    <a:pt x="31792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3" y="22998"/>
                  </a:lnTo>
                  <a:lnTo>
                    <a:pt x="35015" y="22852"/>
                  </a:lnTo>
                  <a:lnTo>
                    <a:pt x="35306" y="22706"/>
                  </a:lnTo>
                  <a:lnTo>
                    <a:pt x="35577" y="22540"/>
                  </a:lnTo>
                  <a:lnTo>
                    <a:pt x="35805" y="22374"/>
                  </a:lnTo>
                  <a:lnTo>
                    <a:pt x="36034" y="22166"/>
                  </a:lnTo>
                  <a:lnTo>
                    <a:pt x="36221" y="21958"/>
                  </a:lnTo>
                  <a:lnTo>
                    <a:pt x="36408" y="21708"/>
                  </a:lnTo>
                  <a:lnTo>
                    <a:pt x="36575" y="21459"/>
                  </a:lnTo>
                  <a:lnTo>
                    <a:pt x="36699" y="21189"/>
                  </a:lnTo>
                  <a:lnTo>
                    <a:pt x="36824" y="20877"/>
                  </a:lnTo>
                  <a:lnTo>
                    <a:pt x="36928" y="20565"/>
                  </a:lnTo>
                  <a:lnTo>
                    <a:pt x="36991" y="20211"/>
                  </a:lnTo>
                  <a:lnTo>
                    <a:pt x="37053" y="19858"/>
                  </a:lnTo>
                  <a:lnTo>
                    <a:pt x="37053" y="19858"/>
                  </a:lnTo>
                  <a:lnTo>
                    <a:pt x="37115" y="19463"/>
                  </a:lnTo>
                  <a:lnTo>
                    <a:pt x="37157" y="19068"/>
                  </a:lnTo>
                  <a:lnTo>
                    <a:pt x="37178" y="18257"/>
                  </a:lnTo>
                  <a:lnTo>
                    <a:pt x="37178" y="17467"/>
                  </a:lnTo>
                  <a:lnTo>
                    <a:pt x="37136" y="16677"/>
                  </a:lnTo>
                  <a:lnTo>
                    <a:pt x="37032" y="15907"/>
                  </a:lnTo>
                  <a:lnTo>
                    <a:pt x="36907" y="15117"/>
                  </a:lnTo>
                  <a:lnTo>
                    <a:pt x="36762" y="14348"/>
                  </a:lnTo>
                  <a:lnTo>
                    <a:pt x="36575" y="13578"/>
                  </a:lnTo>
                  <a:lnTo>
                    <a:pt x="36575" y="13578"/>
                  </a:lnTo>
                  <a:lnTo>
                    <a:pt x="36491" y="13267"/>
                  </a:lnTo>
                  <a:lnTo>
                    <a:pt x="36388" y="12996"/>
                  </a:lnTo>
                  <a:lnTo>
                    <a:pt x="36284" y="12726"/>
                  </a:lnTo>
                  <a:lnTo>
                    <a:pt x="36159" y="12476"/>
                  </a:lnTo>
                  <a:lnTo>
                    <a:pt x="36013" y="12248"/>
                  </a:lnTo>
                  <a:lnTo>
                    <a:pt x="35847" y="12040"/>
                  </a:lnTo>
                  <a:lnTo>
                    <a:pt x="35660" y="11832"/>
                  </a:lnTo>
                  <a:lnTo>
                    <a:pt x="35473" y="11645"/>
                  </a:lnTo>
                  <a:lnTo>
                    <a:pt x="35265" y="11478"/>
                  </a:lnTo>
                  <a:lnTo>
                    <a:pt x="35057" y="11333"/>
                  </a:lnTo>
                  <a:lnTo>
                    <a:pt x="34807" y="11187"/>
                  </a:lnTo>
                  <a:lnTo>
                    <a:pt x="34558" y="11063"/>
                  </a:lnTo>
                  <a:lnTo>
                    <a:pt x="34308" y="10959"/>
                  </a:lnTo>
                  <a:lnTo>
                    <a:pt x="34017" y="10875"/>
                  </a:lnTo>
                  <a:lnTo>
                    <a:pt x="33726" y="10813"/>
                  </a:lnTo>
                  <a:lnTo>
                    <a:pt x="33414" y="10751"/>
                  </a:lnTo>
                  <a:lnTo>
                    <a:pt x="33414" y="10751"/>
                  </a:lnTo>
                  <a:lnTo>
                    <a:pt x="32562" y="10647"/>
                  </a:lnTo>
                  <a:lnTo>
                    <a:pt x="31688" y="10563"/>
                  </a:lnTo>
                  <a:lnTo>
                    <a:pt x="30815" y="10522"/>
                  </a:lnTo>
                  <a:lnTo>
                    <a:pt x="29963" y="10501"/>
                  </a:lnTo>
                  <a:lnTo>
                    <a:pt x="29963" y="10501"/>
                  </a:lnTo>
                  <a:lnTo>
                    <a:pt x="29027" y="10522"/>
                  </a:lnTo>
                  <a:lnTo>
                    <a:pt x="28112" y="10563"/>
                  </a:lnTo>
                  <a:lnTo>
                    <a:pt x="27197" y="10626"/>
                  </a:lnTo>
                  <a:lnTo>
                    <a:pt x="26282" y="10709"/>
                  </a:lnTo>
                  <a:lnTo>
                    <a:pt x="26282" y="10709"/>
                  </a:lnTo>
                  <a:lnTo>
                    <a:pt x="25950" y="10751"/>
                  </a:lnTo>
                  <a:lnTo>
                    <a:pt x="25617" y="10813"/>
                  </a:lnTo>
                  <a:lnTo>
                    <a:pt x="25305" y="10855"/>
                  </a:lnTo>
                  <a:lnTo>
                    <a:pt x="24972" y="10875"/>
                  </a:lnTo>
                  <a:lnTo>
                    <a:pt x="24972" y="10875"/>
                  </a:lnTo>
                  <a:lnTo>
                    <a:pt x="24764" y="10855"/>
                  </a:lnTo>
                  <a:lnTo>
                    <a:pt x="24577" y="10834"/>
                  </a:lnTo>
                  <a:lnTo>
                    <a:pt x="24577" y="10834"/>
                  </a:lnTo>
                  <a:lnTo>
                    <a:pt x="24598" y="10252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1"/>
                  </a:lnTo>
                  <a:lnTo>
                    <a:pt x="24806" y="6904"/>
                  </a:lnTo>
                  <a:lnTo>
                    <a:pt x="24764" y="6218"/>
                  </a:lnTo>
                  <a:lnTo>
                    <a:pt x="24702" y="5511"/>
                  </a:lnTo>
                  <a:lnTo>
                    <a:pt x="24640" y="4825"/>
                  </a:lnTo>
                  <a:lnTo>
                    <a:pt x="24536" y="4139"/>
                  </a:lnTo>
                  <a:lnTo>
                    <a:pt x="24536" y="4139"/>
                  </a:lnTo>
                  <a:lnTo>
                    <a:pt x="24473" y="3806"/>
                  </a:lnTo>
                  <a:lnTo>
                    <a:pt x="24390" y="3494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8" y="2579"/>
                  </a:lnTo>
                  <a:lnTo>
                    <a:pt x="23933" y="2309"/>
                  </a:lnTo>
                  <a:lnTo>
                    <a:pt x="23787" y="2038"/>
                  </a:lnTo>
                  <a:lnTo>
                    <a:pt x="23621" y="1789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4"/>
                  </a:lnTo>
                  <a:lnTo>
                    <a:pt x="22747" y="936"/>
                  </a:lnTo>
                  <a:lnTo>
                    <a:pt x="22477" y="770"/>
                  </a:lnTo>
                  <a:lnTo>
                    <a:pt x="22207" y="625"/>
                  </a:lnTo>
                  <a:lnTo>
                    <a:pt x="21895" y="500"/>
                  </a:lnTo>
                  <a:lnTo>
                    <a:pt x="21562" y="396"/>
                  </a:lnTo>
                  <a:lnTo>
                    <a:pt x="21562" y="396"/>
                  </a:lnTo>
                  <a:lnTo>
                    <a:pt x="21167" y="313"/>
                  </a:lnTo>
                  <a:lnTo>
                    <a:pt x="20772" y="229"/>
                  </a:lnTo>
                  <a:lnTo>
                    <a:pt x="20377" y="146"/>
                  </a:lnTo>
                  <a:lnTo>
                    <a:pt x="19982" y="105"/>
                  </a:lnTo>
                  <a:lnTo>
                    <a:pt x="19608" y="42"/>
                  </a:lnTo>
                  <a:lnTo>
                    <a:pt x="19213" y="22"/>
                  </a:lnTo>
                  <a:lnTo>
                    <a:pt x="18818" y="1"/>
                  </a:lnTo>
                  <a:lnTo>
                    <a:pt x="184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95" name="Google Shape;6595;p40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1"/>
                  </a:move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96" name="Google Shape;6596;p40"/>
            <p:cNvSpPr/>
            <p:nvPr/>
          </p:nvSpPr>
          <p:spPr>
            <a:xfrm>
              <a:off x="7463450" y="1426925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fill="none" extrusionOk="0">
                  <a:moveTo>
                    <a:pt x="791" y="1"/>
                  </a:moveTo>
                  <a:lnTo>
                    <a:pt x="791" y="1"/>
                  </a:lnTo>
                  <a:lnTo>
                    <a:pt x="770" y="1"/>
                  </a:lnTo>
                  <a:lnTo>
                    <a:pt x="770" y="1"/>
                  </a:lnTo>
                  <a:lnTo>
                    <a:pt x="604" y="22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8"/>
                  </a:lnTo>
                  <a:lnTo>
                    <a:pt x="84" y="625"/>
                  </a:lnTo>
                  <a:lnTo>
                    <a:pt x="42" y="812"/>
                  </a:lnTo>
                  <a:lnTo>
                    <a:pt x="21" y="1041"/>
                  </a:lnTo>
                  <a:lnTo>
                    <a:pt x="21" y="1041"/>
                  </a:lnTo>
                  <a:lnTo>
                    <a:pt x="1" y="1685"/>
                  </a:lnTo>
                  <a:lnTo>
                    <a:pt x="42" y="2351"/>
                  </a:lnTo>
                  <a:lnTo>
                    <a:pt x="84" y="3016"/>
                  </a:lnTo>
                  <a:lnTo>
                    <a:pt x="167" y="3660"/>
                  </a:lnTo>
                  <a:lnTo>
                    <a:pt x="167" y="3660"/>
                  </a:lnTo>
                  <a:lnTo>
                    <a:pt x="271" y="4451"/>
                  </a:lnTo>
                  <a:lnTo>
                    <a:pt x="375" y="5241"/>
                  </a:lnTo>
                  <a:lnTo>
                    <a:pt x="458" y="5636"/>
                  </a:lnTo>
                  <a:lnTo>
                    <a:pt x="541" y="6031"/>
                  </a:lnTo>
                  <a:lnTo>
                    <a:pt x="645" y="6426"/>
                  </a:lnTo>
                  <a:lnTo>
                    <a:pt x="791" y="6821"/>
                  </a:lnTo>
                  <a:lnTo>
                    <a:pt x="791" y="6821"/>
                  </a:lnTo>
                  <a:lnTo>
                    <a:pt x="915" y="6759"/>
                  </a:lnTo>
                  <a:lnTo>
                    <a:pt x="999" y="6696"/>
                  </a:lnTo>
                  <a:lnTo>
                    <a:pt x="1061" y="6634"/>
                  </a:lnTo>
                  <a:lnTo>
                    <a:pt x="1082" y="6551"/>
                  </a:lnTo>
                  <a:lnTo>
                    <a:pt x="1082" y="6551"/>
                  </a:lnTo>
                  <a:lnTo>
                    <a:pt x="1227" y="5844"/>
                  </a:lnTo>
                  <a:lnTo>
                    <a:pt x="1373" y="5158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2" y="3078"/>
                  </a:lnTo>
                  <a:lnTo>
                    <a:pt x="1643" y="2371"/>
                  </a:lnTo>
                  <a:lnTo>
                    <a:pt x="1622" y="1685"/>
                  </a:lnTo>
                  <a:lnTo>
                    <a:pt x="1581" y="978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4" y="396"/>
                  </a:lnTo>
                  <a:lnTo>
                    <a:pt x="1331" y="250"/>
                  </a:lnTo>
                  <a:lnTo>
                    <a:pt x="1207" y="146"/>
                  </a:lnTo>
                  <a:lnTo>
                    <a:pt x="1082" y="63"/>
                  </a:lnTo>
                  <a:lnTo>
                    <a:pt x="957" y="22"/>
                  </a:lnTo>
                  <a:lnTo>
                    <a:pt x="7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97" name="Google Shape;6597;p40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extrusionOk="0">
                  <a:moveTo>
                    <a:pt x="2434" y="0"/>
                  </a:move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98" name="Google Shape;6598;p40"/>
            <p:cNvSpPr/>
            <p:nvPr/>
          </p:nvSpPr>
          <p:spPr>
            <a:xfrm>
              <a:off x="7796125" y="1676450"/>
              <a:ext cx="131550" cy="41600"/>
            </a:xfrm>
            <a:custGeom>
              <a:avLst/>
              <a:gdLst/>
              <a:ahLst/>
              <a:cxnLst/>
              <a:rect l="l" t="t" r="r" b="b"/>
              <a:pathLst>
                <a:path w="5262" h="1664" fill="none" extrusionOk="0">
                  <a:moveTo>
                    <a:pt x="2434" y="0"/>
                  </a:moveTo>
                  <a:lnTo>
                    <a:pt x="2434" y="0"/>
                  </a:lnTo>
                  <a:lnTo>
                    <a:pt x="1997" y="21"/>
                  </a:lnTo>
                  <a:lnTo>
                    <a:pt x="1540" y="42"/>
                  </a:lnTo>
                  <a:lnTo>
                    <a:pt x="1103" y="104"/>
                  </a:lnTo>
                  <a:lnTo>
                    <a:pt x="645" y="208"/>
                  </a:lnTo>
                  <a:lnTo>
                    <a:pt x="645" y="208"/>
                  </a:lnTo>
                  <a:lnTo>
                    <a:pt x="500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4" y="562"/>
                  </a:lnTo>
                  <a:lnTo>
                    <a:pt x="42" y="687"/>
                  </a:lnTo>
                  <a:lnTo>
                    <a:pt x="1" y="832"/>
                  </a:lnTo>
                  <a:lnTo>
                    <a:pt x="1" y="978"/>
                  </a:lnTo>
                  <a:lnTo>
                    <a:pt x="1" y="978"/>
                  </a:lnTo>
                  <a:lnTo>
                    <a:pt x="42" y="1144"/>
                  </a:lnTo>
                  <a:lnTo>
                    <a:pt x="84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39"/>
                  </a:lnTo>
                  <a:lnTo>
                    <a:pt x="521" y="1581"/>
                  </a:lnTo>
                  <a:lnTo>
                    <a:pt x="645" y="1622"/>
                  </a:lnTo>
                  <a:lnTo>
                    <a:pt x="791" y="1643"/>
                  </a:lnTo>
                  <a:lnTo>
                    <a:pt x="791" y="1643"/>
                  </a:lnTo>
                  <a:lnTo>
                    <a:pt x="999" y="1664"/>
                  </a:lnTo>
                  <a:lnTo>
                    <a:pt x="1207" y="1664"/>
                  </a:lnTo>
                  <a:lnTo>
                    <a:pt x="1207" y="1664"/>
                  </a:lnTo>
                  <a:lnTo>
                    <a:pt x="1540" y="1643"/>
                  </a:lnTo>
                  <a:lnTo>
                    <a:pt x="1872" y="1622"/>
                  </a:lnTo>
                  <a:lnTo>
                    <a:pt x="2538" y="1518"/>
                  </a:lnTo>
                  <a:lnTo>
                    <a:pt x="2538" y="1518"/>
                  </a:lnTo>
                  <a:lnTo>
                    <a:pt x="3245" y="1394"/>
                  </a:lnTo>
                  <a:lnTo>
                    <a:pt x="3577" y="1331"/>
                  </a:lnTo>
                  <a:lnTo>
                    <a:pt x="3931" y="1248"/>
                  </a:lnTo>
                  <a:lnTo>
                    <a:pt x="4263" y="1165"/>
                  </a:lnTo>
                  <a:lnTo>
                    <a:pt x="4617" y="1040"/>
                  </a:lnTo>
                  <a:lnTo>
                    <a:pt x="4929" y="895"/>
                  </a:lnTo>
                  <a:lnTo>
                    <a:pt x="5261" y="728"/>
                  </a:lnTo>
                  <a:lnTo>
                    <a:pt x="5261" y="728"/>
                  </a:lnTo>
                  <a:lnTo>
                    <a:pt x="5220" y="603"/>
                  </a:lnTo>
                  <a:lnTo>
                    <a:pt x="5158" y="520"/>
                  </a:lnTo>
                  <a:lnTo>
                    <a:pt x="5095" y="479"/>
                  </a:lnTo>
                  <a:lnTo>
                    <a:pt x="5033" y="458"/>
                  </a:lnTo>
                  <a:lnTo>
                    <a:pt x="5033" y="458"/>
                  </a:lnTo>
                  <a:lnTo>
                    <a:pt x="4700" y="333"/>
                  </a:lnTo>
                  <a:lnTo>
                    <a:pt x="4388" y="250"/>
                  </a:lnTo>
                  <a:lnTo>
                    <a:pt x="4055" y="167"/>
                  </a:lnTo>
                  <a:lnTo>
                    <a:pt x="3744" y="104"/>
                  </a:lnTo>
                  <a:lnTo>
                    <a:pt x="3411" y="63"/>
                  </a:lnTo>
                  <a:lnTo>
                    <a:pt x="3099" y="21"/>
                  </a:lnTo>
                  <a:lnTo>
                    <a:pt x="2766" y="0"/>
                  </a:lnTo>
                  <a:lnTo>
                    <a:pt x="24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599" name="Google Shape;6599;p40"/>
            <p:cNvSpPr/>
            <p:nvPr/>
          </p:nvSpPr>
          <p:spPr>
            <a:xfrm>
              <a:off x="7146350" y="1371325"/>
              <a:ext cx="848375" cy="788075"/>
            </a:xfrm>
            <a:custGeom>
              <a:avLst/>
              <a:gdLst/>
              <a:ahLst/>
              <a:cxnLst/>
              <a:rect l="l" t="t" r="r" b="b"/>
              <a:pathLst>
                <a:path w="33935" h="31523" extrusionOk="0">
                  <a:moveTo>
                    <a:pt x="16843" y="0"/>
                  </a:moveTo>
                  <a:lnTo>
                    <a:pt x="16011" y="42"/>
                  </a:lnTo>
                  <a:lnTo>
                    <a:pt x="15200" y="125"/>
                  </a:lnTo>
                  <a:lnTo>
                    <a:pt x="14785" y="187"/>
                  </a:lnTo>
                  <a:lnTo>
                    <a:pt x="14369" y="270"/>
                  </a:lnTo>
                  <a:lnTo>
                    <a:pt x="13974" y="354"/>
                  </a:lnTo>
                  <a:lnTo>
                    <a:pt x="13558" y="458"/>
                  </a:lnTo>
                  <a:lnTo>
                    <a:pt x="13371" y="520"/>
                  </a:lnTo>
                  <a:lnTo>
                    <a:pt x="13059" y="645"/>
                  </a:lnTo>
                  <a:lnTo>
                    <a:pt x="12809" y="790"/>
                  </a:lnTo>
                  <a:lnTo>
                    <a:pt x="12581" y="977"/>
                  </a:lnTo>
                  <a:lnTo>
                    <a:pt x="12393" y="1206"/>
                  </a:lnTo>
                  <a:lnTo>
                    <a:pt x="12248" y="1456"/>
                  </a:lnTo>
                  <a:lnTo>
                    <a:pt x="12123" y="1726"/>
                  </a:lnTo>
                  <a:lnTo>
                    <a:pt x="12040" y="2038"/>
                  </a:lnTo>
                  <a:lnTo>
                    <a:pt x="11978" y="2391"/>
                  </a:lnTo>
                  <a:lnTo>
                    <a:pt x="11915" y="3202"/>
                  </a:lnTo>
                  <a:lnTo>
                    <a:pt x="11853" y="4013"/>
                  </a:lnTo>
                  <a:lnTo>
                    <a:pt x="11832" y="4824"/>
                  </a:lnTo>
                  <a:lnTo>
                    <a:pt x="11811" y="5635"/>
                  </a:lnTo>
                  <a:lnTo>
                    <a:pt x="11811" y="7278"/>
                  </a:lnTo>
                  <a:lnTo>
                    <a:pt x="11811" y="8899"/>
                  </a:lnTo>
                  <a:lnTo>
                    <a:pt x="11811" y="9461"/>
                  </a:lnTo>
                  <a:lnTo>
                    <a:pt x="11832" y="10043"/>
                  </a:lnTo>
                  <a:lnTo>
                    <a:pt x="11811" y="10334"/>
                  </a:lnTo>
                  <a:lnTo>
                    <a:pt x="11790" y="10625"/>
                  </a:lnTo>
                  <a:lnTo>
                    <a:pt x="11749" y="10937"/>
                  </a:lnTo>
                  <a:lnTo>
                    <a:pt x="11686" y="11228"/>
                  </a:lnTo>
                  <a:lnTo>
                    <a:pt x="9898" y="11415"/>
                  </a:lnTo>
                  <a:lnTo>
                    <a:pt x="8172" y="11603"/>
                  </a:lnTo>
                  <a:lnTo>
                    <a:pt x="6675" y="11790"/>
                  </a:lnTo>
                  <a:lnTo>
                    <a:pt x="5948" y="11914"/>
                  </a:lnTo>
                  <a:lnTo>
                    <a:pt x="5199" y="12039"/>
                  </a:lnTo>
                  <a:lnTo>
                    <a:pt x="4471" y="12185"/>
                  </a:lnTo>
                  <a:lnTo>
                    <a:pt x="3744" y="12351"/>
                  </a:lnTo>
                  <a:lnTo>
                    <a:pt x="3016" y="12559"/>
                  </a:lnTo>
                  <a:lnTo>
                    <a:pt x="2309" y="12767"/>
                  </a:lnTo>
                  <a:lnTo>
                    <a:pt x="2039" y="12871"/>
                  </a:lnTo>
                  <a:lnTo>
                    <a:pt x="1789" y="12975"/>
                  </a:lnTo>
                  <a:lnTo>
                    <a:pt x="1540" y="13100"/>
                  </a:lnTo>
                  <a:lnTo>
                    <a:pt x="1332" y="13224"/>
                  </a:lnTo>
                  <a:lnTo>
                    <a:pt x="1145" y="13370"/>
                  </a:lnTo>
                  <a:lnTo>
                    <a:pt x="957" y="13515"/>
                  </a:lnTo>
                  <a:lnTo>
                    <a:pt x="791" y="13682"/>
                  </a:lnTo>
                  <a:lnTo>
                    <a:pt x="646" y="13869"/>
                  </a:lnTo>
                  <a:lnTo>
                    <a:pt x="500" y="14056"/>
                  </a:lnTo>
                  <a:lnTo>
                    <a:pt x="396" y="14264"/>
                  </a:lnTo>
                  <a:lnTo>
                    <a:pt x="292" y="14472"/>
                  </a:lnTo>
                  <a:lnTo>
                    <a:pt x="209" y="14721"/>
                  </a:lnTo>
                  <a:lnTo>
                    <a:pt x="146" y="14950"/>
                  </a:lnTo>
                  <a:lnTo>
                    <a:pt x="84" y="15220"/>
                  </a:lnTo>
                  <a:lnTo>
                    <a:pt x="43" y="15491"/>
                  </a:lnTo>
                  <a:lnTo>
                    <a:pt x="22" y="15761"/>
                  </a:lnTo>
                  <a:lnTo>
                    <a:pt x="1" y="16260"/>
                  </a:lnTo>
                  <a:lnTo>
                    <a:pt x="22" y="16780"/>
                  </a:lnTo>
                  <a:lnTo>
                    <a:pt x="43" y="17279"/>
                  </a:lnTo>
                  <a:lnTo>
                    <a:pt x="105" y="17757"/>
                  </a:lnTo>
                  <a:lnTo>
                    <a:pt x="167" y="18256"/>
                  </a:lnTo>
                  <a:lnTo>
                    <a:pt x="250" y="18755"/>
                  </a:lnTo>
                  <a:lnTo>
                    <a:pt x="354" y="19233"/>
                  </a:lnTo>
                  <a:lnTo>
                    <a:pt x="458" y="19732"/>
                  </a:lnTo>
                  <a:lnTo>
                    <a:pt x="562" y="20086"/>
                  </a:lnTo>
                  <a:lnTo>
                    <a:pt x="687" y="20377"/>
                  </a:lnTo>
                  <a:lnTo>
                    <a:pt x="770" y="20502"/>
                  </a:lnTo>
                  <a:lnTo>
                    <a:pt x="853" y="20606"/>
                  </a:lnTo>
                  <a:lnTo>
                    <a:pt x="937" y="20710"/>
                  </a:lnTo>
                  <a:lnTo>
                    <a:pt x="1041" y="20793"/>
                  </a:lnTo>
                  <a:lnTo>
                    <a:pt x="1145" y="20876"/>
                  </a:lnTo>
                  <a:lnTo>
                    <a:pt x="1249" y="20938"/>
                  </a:lnTo>
                  <a:lnTo>
                    <a:pt x="1373" y="20980"/>
                  </a:lnTo>
                  <a:lnTo>
                    <a:pt x="1519" y="21042"/>
                  </a:lnTo>
                  <a:lnTo>
                    <a:pt x="1831" y="21105"/>
                  </a:lnTo>
                  <a:lnTo>
                    <a:pt x="2205" y="21146"/>
                  </a:lnTo>
                  <a:lnTo>
                    <a:pt x="2725" y="21167"/>
                  </a:lnTo>
                  <a:lnTo>
                    <a:pt x="3723" y="21167"/>
                  </a:lnTo>
                  <a:lnTo>
                    <a:pt x="4243" y="21146"/>
                  </a:lnTo>
                  <a:lnTo>
                    <a:pt x="5241" y="21063"/>
                  </a:lnTo>
                  <a:lnTo>
                    <a:pt x="6260" y="20959"/>
                  </a:lnTo>
                  <a:lnTo>
                    <a:pt x="7216" y="20814"/>
                  </a:lnTo>
                  <a:lnTo>
                    <a:pt x="8193" y="20668"/>
                  </a:lnTo>
                  <a:lnTo>
                    <a:pt x="10127" y="20335"/>
                  </a:lnTo>
                  <a:lnTo>
                    <a:pt x="10418" y="20294"/>
                  </a:lnTo>
                  <a:lnTo>
                    <a:pt x="10647" y="20294"/>
                  </a:lnTo>
                  <a:lnTo>
                    <a:pt x="10855" y="20315"/>
                  </a:lnTo>
                  <a:lnTo>
                    <a:pt x="10917" y="20335"/>
                  </a:lnTo>
                  <a:lnTo>
                    <a:pt x="11000" y="20377"/>
                  </a:lnTo>
                  <a:lnTo>
                    <a:pt x="11063" y="20419"/>
                  </a:lnTo>
                  <a:lnTo>
                    <a:pt x="11125" y="20481"/>
                  </a:lnTo>
                  <a:lnTo>
                    <a:pt x="11229" y="20627"/>
                  </a:lnTo>
                  <a:lnTo>
                    <a:pt x="11333" y="20855"/>
                  </a:lnTo>
                  <a:lnTo>
                    <a:pt x="11437" y="21126"/>
                  </a:lnTo>
                  <a:lnTo>
                    <a:pt x="11499" y="21354"/>
                  </a:lnTo>
                  <a:lnTo>
                    <a:pt x="11541" y="21583"/>
                  </a:lnTo>
                  <a:lnTo>
                    <a:pt x="11645" y="22415"/>
                  </a:lnTo>
                  <a:lnTo>
                    <a:pt x="11728" y="23267"/>
                  </a:lnTo>
                  <a:lnTo>
                    <a:pt x="11770" y="24120"/>
                  </a:lnTo>
                  <a:lnTo>
                    <a:pt x="11790" y="24972"/>
                  </a:lnTo>
                  <a:lnTo>
                    <a:pt x="11790" y="26241"/>
                  </a:lnTo>
                  <a:lnTo>
                    <a:pt x="11811" y="27488"/>
                  </a:lnTo>
                  <a:lnTo>
                    <a:pt x="11853" y="28133"/>
                  </a:lnTo>
                  <a:lnTo>
                    <a:pt x="11894" y="28757"/>
                  </a:lnTo>
                  <a:lnTo>
                    <a:pt x="11957" y="29380"/>
                  </a:lnTo>
                  <a:lnTo>
                    <a:pt x="12040" y="30004"/>
                  </a:lnTo>
                  <a:lnTo>
                    <a:pt x="12102" y="30316"/>
                  </a:lnTo>
                  <a:lnTo>
                    <a:pt x="12144" y="30545"/>
                  </a:lnTo>
                  <a:lnTo>
                    <a:pt x="12227" y="30732"/>
                  </a:lnTo>
                  <a:lnTo>
                    <a:pt x="12310" y="30898"/>
                  </a:lnTo>
                  <a:lnTo>
                    <a:pt x="12435" y="31023"/>
                  </a:lnTo>
                  <a:lnTo>
                    <a:pt x="12581" y="31106"/>
                  </a:lnTo>
                  <a:lnTo>
                    <a:pt x="12788" y="31189"/>
                  </a:lnTo>
                  <a:lnTo>
                    <a:pt x="13017" y="31252"/>
                  </a:lnTo>
                  <a:lnTo>
                    <a:pt x="13288" y="31293"/>
                  </a:lnTo>
                  <a:lnTo>
                    <a:pt x="14036" y="31376"/>
                  </a:lnTo>
                  <a:lnTo>
                    <a:pt x="14785" y="31460"/>
                  </a:lnTo>
                  <a:lnTo>
                    <a:pt x="15533" y="31501"/>
                  </a:lnTo>
                  <a:lnTo>
                    <a:pt x="16282" y="31522"/>
                  </a:lnTo>
                  <a:lnTo>
                    <a:pt x="17030" y="31522"/>
                  </a:lnTo>
                  <a:lnTo>
                    <a:pt x="17758" y="31501"/>
                  </a:lnTo>
                  <a:lnTo>
                    <a:pt x="18507" y="31439"/>
                  </a:lnTo>
                  <a:lnTo>
                    <a:pt x="19255" y="31356"/>
                  </a:lnTo>
                  <a:lnTo>
                    <a:pt x="19525" y="31314"/>
                  </a:lnTo>
                  <a:lnTo>
                    <a:pt x="19775" y="31273"/>
                  </a:lnTo>
                  <a:lnTo>
                    <a:pt x="20004" y="31210"/>
                  </a:lnTo>
                  <a:lnTo>
                    <a:pt x="20212" y="31127"/>
                  </a:lnTo>
                  <a:lnTo>
                    <a:pt x="20399" y="31044"/>
                  </a:lnTo>
                  <a:lnTo>
                    <a:pt x="20586" y="30961"/>
                  </a:lnTo>
                  <a:lnTo>
                    <a:pt x="20731" y="30836"/>
                  </a:lnTo>
                  <a:lnTo>
                    <a:pt x="20856" y="30711"/>
                  </a:lnTo>
                  <a:lnTo>
                    <a:pt x="20981" y="30586"/>
                  </a:lnTo>
                  <a:lnTo>
                    <a:pt x="21106" y="30420"/>
                  </a:lnTo>
                  <a:lnTo>
                    <a:pt x="21189" y="30254"/>
                  </a:lnTo>
                  <a:lnTo>
                    <a:pt x="21272" y="30046"/>
                  </a:lnTo>
                  <a:lnTo>
                    <a:pt x="21355" y="29838"/>
                  </a:lnTo>
                  <a:lnTo>
                    <a:pt x="21417" y="29609"/>
                  </a:lnTo>
                  <a:lnTo>
                    <a:pt x="21501" y="29089"/>
                  </a:lnTo>
                  <a:lnTo>
                    <a:pt x="21563" y="28569"/>
                  </a:lnTo>
                  <a:lnTo>
                    <a:pt x="21584" y="28029"/>
                  </a:lnTo>
                  <a:lnTo>
                    <a:pt x="21584" y="27509"/>
                  </a:lnTo>
                  <a:lnTo>
                    <a:pt x="21563" y="26968"/>
                  </a:lnTo>
                  <a:lnTo>
                    <a:pt x="21501" y="24723"/>
                  </a:lnTo>
                  <a:lnTo>
                    <a:pt x="21480" y="23579"/>
                  </a:lnTo>
                  <a:lnTo>
                    <a:pt x="21480" y="22456"/>
                  </a:lnTo>
                  <a:lnTo>
                    <a:pt x="21480" y="22061"/>
                  </a:lnTo>
                  <a:lnTo>
                    <a:pt x="21521" y="21749"/>
                  </a:lnTo>
                  <a:lnTo>
                    <a:pt x="21563" y="21625"/>
                  </a:lnTo>
                  <a:lnTo>
                    <a:pt x="21605" y="21521"/>
                  </a:lnTo>
                  <a:lnTo>
                    <a:pt x="21646" y="21417"/>
                  </a:lnTo>
                  <a:lnTo>
                    <a:pt x="21729" y="21313"/>
                  </a:lnTo>
                  <a:lnTo>
                    <a:pt x="21792" y="21250"/>
                  </a:lnTo>
                  <a:lnTo>
                    <a:pt x="21896" y="21188"/>
                  </a:lnTo>
                  <a:lnTo>
                    <a:pt x="22000" y="21126"/>
                  </a:lnTo>
                  <a:lnTo>
                    <a:pt x="22124" y="21063"/>
                  </a:lnTo>
                  <a:lnTo>
                    <a:pt x="22436" y="21001"/>
                  </a:lnTo>
                  <a:lnTo>
                    <a:pt x="22811" y="20938"/>
                  </a:lnTo>
                  <a:lnTo>
                    <a:pt x="26865" y="20439"/>
                  </a:lnTo>
                  <a:lnTo>
                    <a:pt x="30920" y="19961"/>
                  </a:lnTo>
                  <a:lnTo>
                    <a:pt x="31648" y="19857"/>
                  </a:lnTo>
                  <a:lnTo>
                    <a:pt x="32230" y="19774"/>
                  </a:lnTo>
                  <a:lnTo>
                    <a:pt x="32458" y="19712"/>
                  </a:lnTo>
                  <a:lnTo>
                    <a:pt x="32666" y="19629"/>
                  </a:lnTo>
                  <a:lnTo>
                    <a:pt x="32854" y="19545"/>
                  </a:lnTo>
                  <a:lnTo>
                    <a:pt x="32999" y="19421"/>
                  </a:lnTo>
                  <a:lnTo>
                    <a:pt x="33124" y="19296"/>
                  </a:lnTo>
                  <a:lnTo>
                    <a:pt x="33249" y="19109"/>
                  </a:lnTo>
                  <a:lnTo>
                    <a:pt x="33353" y="18901"/>
                  </a:lnTo>
                  <a:lnTo>
                    <a:pt x="33436" y="18672"/>
                  </a:lnTo>
                  <a:lnTo>
                    <a:pt x="33540" y="18381"/>
                  </a:lnTo>
                  <a:lnTo>
                    <a:pt x="33623" y="18027"/>
                  </a:lnTo>
                  <a:lnTo>
                    <a:pt x="33810" y="17196"/>
                  </a:lnTo>
                  <a:lnTo>
                    <a:pt x="33831" y="17009"/>
                  </a:lnTo>
                  <a:lnTo>
                    <a:pt x="33893" y="16406"/>
                  </a:lnTo>
                  <a:lnTo>
                    <a:pt x="33914" y="15803"/>
                  </a:lnTo>
                  <a:lnTo>
                    <a:pt x="33935" y="15200"/>
                  </a:lnTo>
                  <a:lnTo>
                    <a:pt x="33914" y="14576"/>
                  </a:lnTo>
                  <a:lnTo>
                    <a:pt x="33872" y="13973"/>
                  </a:lnTo>
                  <a:lnTo>
                    <a:pt x="33810" y="13370"/>
                  </a:lnTo>
                  <a:lnTo>
                    <a:pt x="33664" y="12164"/>
                  </a:lnTo>
                  <a:lnTo>
                    <a:pt x="33623" y="11873"/>
                  </a:lnTo>
                  <a:lnTo>
                    <a:pt x="33560" y="11623"/>
                  </a:lnTo>
                  <a:lnTo>
                    <a:pt x="33498" y="11457"/>
                  </a:lnTo>
                  <a:lnTo>
                    <a:pt x="33394" y="11311"/>
                  </a:lnTo>
                  <a:lnTo>
                    <a:pt x="33249" y="11207"/>
                  </a:lnTo>
                  <a:lnTo>
                    <a:pt x="33061" y="11124"/>
                  </a:lnTo>
                  <a:lnTo>
                    <a:pt x="32833" y="11083"/>
                  </a:lnTo>
                  <a:lnTo>
                    <a:pt x="32521" y="11020"/>
                  </a:lnTo>
                  <a:lnTo>
                    <a:pt x="31939" y="10958"/>
                  </a:lnTo>
                  <a:lnTo>
                    <a:pt x="31356" y="10896"/>
                  </a:lnTo>
                  <a:lnTo>
                    <a:pt x="30192" y="10812"/>
                  </a:lnTo>
                  <a:lnTo>
                    <a:pt x="29028" y="10771"/>
                  </a:lnTo>
                  <a:lnTo>
                    <a:pt x="27863" y="10771"/>
                  </a:lnTo>
                  <a:lnTo>
                    <a:pt x="26699" y="10812"/>
                  </a:lnTo>
                  <a:lnTo>
                    <a:pt x="25555" y="10896"/>
                  </a:lnTo>
                  <a:lnTo>
                    <a:pt x="24391" y="11020"/>
                  </a:lnTo>
                  <a:lnTo>
                    <a:pt x="23226" y="11166"/>
                  </a:lnTo>
                  <a:lnTo>
                    <a:pt x="22894" y="11207"/>
                  </a:lnTo>
                  <a:lnTo>
                    <a:pt x="22582" y="11249"/>
                  </a:lnTo>
                  <a:lnTo>
                    <a:pt x="22249" y="11249"/>
                  </a:lnTo>
                  <a:lnTo>
                    <a:pt x="21896" y="11207"/>
                  </a:lnTo>
                  <a:lnTo>
                    <a:pt x="21792" y="10833"/>
                  </a:lnTo>
                  <a:lnTo>
                    <a:pt x="21709" y="10438"/>
                  </a:lnTo>
                  <a:lnTo>
                    <a:pt x="21646" y="10022"/>
                  </a:lnTo>
                  <a:lnTo>
                    <a:pt x="21605" y="9627"/>
                  </a:lnTo>
                  <a:lnTo>
                    <a:pt x="21563" y="9232"/>
                  </a:lnTo>
                  <a:lnTo>
                    <a:pt x="21563" y="8837"/>
                  </a:lnTo>
                  <a:lnTo>
                    <a:pt x="21542" y="8026"/>
                  </a:lnTo>
                  <a:lnTo>
                    <a:pt x="21563" y="5240"/>
                  </a:lnTo>
                  <a:lnTo>
                    <a:pt x="21563" y="3847"/>
                  </a:lnTo>
                  <a:lnTo>
                    <a:pt x="21542" y="2454"/>
                  </a:lnTo>
                  <a:lnTo>
                    <a:pt x="21521" y="1996"/>
                  </a:lnTo>
                  <a:lnTo>
                    <a:pt x="21459" y="1601"/>
                  </a:lnTo>
                  <a:lnTo>
                    <a:pt x="21397" y="1414"/>
                  </a:lnTo>
                  <a:lnTo>
                    <a:pt x="21334" y="1248"/>
                  </a:lnTo>
                  <a:lnTo>
                    <a:pt x="21272" y="1102"/>
                  </a:lnTo>
                  <a:lnTo>
                    <a:pt x="21189" y="957"/>
                  </a:lnTo>
                  <a:lnTo>
                    <a:pt x="21106" y="832"/>
                  </a:lnTo>
                  <a:lnTo>
                    <a:pt x="21002" y="728"/>
                  </a:lnTo>
                  <a:lnTo>
                    <a:pt x="20898" y="624"/>
                  </a:lnTo>
                  <a:lnTo>
                    <a:pt x="20752" y="541"/>
                  </a:lnTo>
                  <a:lnTo>
                    <a:pt x="20627" y="458"/>
                  </a:lnTo>
                  <a:lnTo>
                    <a:pt x="20482" y="395"/>
                  </a:lnTo>
                  <a:lnTo>
                    <a:pt x="20315" y="333"/>
                  </a:lnTo>
                  <a:lnTo>
                    <a:pt x="20128" y="291"/>
                  </a:lnTo>
                  <a:lnTo>
                    <a:pt x="19317" y="146"/>
                  </a:lnTo>
                  <a:lnTo>
                    <a:pt x="18486" y="42"/>
                  </a:lnTo>
                  <a:lnTo>
                    <a:pt x="176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00" name="Google Shape;6600;p40"/>
            <p:cNvSpPr/>
            <p:nvPr/>
          </p:nvSpPr>
          <p:spPr>
            <a:xfrm>
              <a:off x="7119850" y="1348450"/>
              <a:ext cx="929450" cy="867600"/>
            </a:xfrm>
            <a:custGeom>
              <a:avLst/>
              <a:gdLst/>
              <a:ahLst/>
              <a:cxnLst/>
              <a:rect l="l" t="t" r="r" b="b"/>
              <a:pathLst>
                <a:path w="37178" h="34704" extrusionOk="0">
                  <a:moveTo>
                    <a:pt x="18714" y="915"/>
                  </a:moveTo>
                  <a:lnTo>
                    <a:pt x="19546" y="957"/>
                  </a:lnTo>
                  <a:lnTo>
                    <a:pt x="20377" y="1061"/>
                  </a:lnTo>
                  <a:lnTo>
                    <a:pt x="21188" y="1206"/>
                  </a:lnTo>
                  <a:lnTo>
                    <a:pt x="21375" y="1248"/>
                  </a:lnTo>
                  <a:lnTo>
                    <a:pt x="21542" y="1310"/>
                  </a:lnTo>
                  <a:lnTo>
                    <a:pt x="21687" y="1373"/>
                  </a:lnTo>
                  <a:lnTo>
                    <a:pt x="21812" y="1456"/>
                  </a:lnTo>
                  <a:lnTo>
                    <a:pt x="21958" y="1539"/>
                  </a:lnTo>
                  <a:lnTo>
                    <a:pt x="22062" y="1643"/>
                  </a:lnTo>
                  <a:lnTo>
                    <a:pt x="22166" y="1747"/>
                  </a:lnTo>
                  <a:lnTo>
                    <a:pt x="22249" y="1872"/>
                  </a:lnTo>
                  <a:lnTo>
                    <a:pt x="22332" y="2017"/>
                  </a:lnTo>
                  <a:lnTo>
                    <a:pt x="22394" y="2163"/>
                  </a:lnTo>
                  <a:lnTo>
                    <a:pt x="22457" y="2329"/>
                  </a:lnTo>
                  <a:lnTo>
                    <a:pt x="22519" y="2516"/>
                  </a:lnTo>
                  <a:lnTo>
                    <a:pt x="22581" y="2911"/>
                  </a:lnTo>
                  <a:lnTo>
                    <a:pt x="22602" y="3369"/>
                  </a:lnTo>
                  <a:lnTo>
                    <a:pt x="22623" y="4762"/>
                  </a:lnTo>
                  <a:lnTo>
                    <a:pt x="22623" y="6155"/>
                  </a:lnTo>
                  <a:lnTo>
                    <a:pt x="22602" y="8941"/>
                  </a:lnTo>
                  <a:lnTo>
                    <a:pt x="22623" y="9752"/>
                  </a:lnTo>
                  <a:lnTo>
                    <a:pt x="22623" y="10147"/>
                  </a:lnTo>
                  <a:lnTo>
                    <a:pt x="22665" y="10542"/>
                  </a:lnTo>
                  <a:lnTo>
                    <a:pt x="22706" y="10937"/>
                  </a:lnTo>
                  <a:lnTo>
                    <a:pt x="22769" y="11353"/>
                  </a:lnTo>
                  <a:lnTo>
                    <a:pt x="22852" y="11748"/>
                  </a:lnTo>
                  <a:lnTo>
                    <a:pt x="22956" y="12122"/>
                  </a:lnTo>
                  <a:lnTo>
                    <a:pt x="23309" y="12164"/>
                  </a:lnTo>
                  <a:lnTo>
                    <a:pt x="23642" y="12164"/>
                  </a:lnTo>
                  <a:lnTo>
                    <a:pt x="23954" y="12122"/>
                  </a:lnTo>
                  <a:lnTo>
                    <a:pt x="24286" y="12081"/>
                  </a:lnTo>
                  <a:lnTo>
                    <a:pt x="25451" y="11935"/>
                  </a:lnTo>
                  <a:lnTo>
                    <a:pt x="26615" y="11811"/>
                  </a:lnTo>
                  <a:lnTo>
                    <a:pt x="27759" y="11727"/>
                  </a:lnTo>
                  <a:lnTo>
                    <a:pt x="28923" y="11686"/>
                  </a:lnTo>
                  <a:lnTo>
                    <a:pt x="30088" y="11686"/>
                  </a:lnTo>
                  <a:lnTo>
                    <a:pt x="31252" y="11727"/>
                  </a:lnTo>
                  <a:lnTo>
                    <a:pt x="32416" y="11811"/>
                  </a:lnTo>
                  <a:lnTo>
                    <a:pt x="32999" y="11873"/>
                  </a:lnTo>
                  <a:lnTo>
                    <a:pt x="33581" y="11935"/>
                  </a:lnTo>
                  <a:lnTo>
                    <a:pt x="33893" y="11998"/>
                  </a:lnTo>
                  <a:lnTo>
                    <a:pt x="34121" y="12039"/>
                  </a:lnTo>
                  <a:lnTo>
                    <a:pt x="34309" y="12122"/>
                  </a:lnTo>
                  <a:lnTo>
                    <a:pt x="34454" y="12226"/>
                  </a:lnTo>
                  <a:lnTo>
                    <a:pt x="34558" y="12372"/>
                  </a:lnTo>
                  <a:lnTo>
                    <a:pt x="34620" y="12538"/>
                  </a:lnTo>
                  <a:lnTo>
                    <a:pt x="34683" y="12788"/>
                  </a:lnTo>
                  <a:lnTo>
                    <a:pt x="34724" y="13079"/>
                  </a:lnTo>
                  <a:lnTo>
                    <a:pt x="34870" y="14285"/>
                  </a:lnTo>
                  <a:lnTo>
                    <a:pt x="34932" y="14888"/>
                  </a:lnTo>
                  <a:lnTo>
                    <a:pt x="34974" y="15491"/>
                  </a:lnTo>
                  <a:lnTo>
                    <a:pt x="34995" y="16115"/>
                  </a:lnTo>
                  <a:lnTo>
                    <a:pt x="34974" y="16718"/>
                  </a:lnTo>
                  <a:lnTo>
                    <a:pt x="34953" y="17321"/>
                  </a:lnTo>
                  <a:lnTo>
                    <a:pt x="34891" y="17924"/>
                  </a:lnTo>
                  <a:lnTo>
                    <a:pt x="34870" y="18111"/>
                  </a:lnTo>
                  <a:lnTo>
                    <a:pt x="34683" y="18942"/>
                  </a:lnTo>
                  <a:lnTo>
                    <a:pt x="34600" y="19296"/>
                  </a:lnTo>
                  <a:lnTo>
                    <a:pt x="34496" y="19587"/>
                  </a:lnTo>
                  <a:lnTo>
                    <a:pt x="34413" y="19816"/>
                  </a:lnTo>
                  <a:lnTo>
                    <a:pt x="34309" y="20024"/>
                  </a:lnTo>
                  <a:lnTo>
                    <a:pt x="34184" y="20211"/>
                  </a:lnTo>
                  <a:lnTo>
                    <a:pt x="34059" y="20336"/>
                  </a:lnTo>
                  <a:lnTo>
                    <a:pt x="33914" y="20460"/>
                  </a:lnTo>
                  <a:lnTo>
                    <a:pt x="33726" y="20544"/>
                  </a:lnTo>
                  <a:lnTo>
                    <a:pt x="33518" y="20627"/>
                  </a:lnTo>
                  <a:lnTo>
                    <a:pt x="33290" y="20689"/>
                  </a:lnTo>
                  <a:lnTo>
                    <a:pt x="32708" y="20772"/>
                  </a:lnTo>
                  <a:lnTo>
                    <a:pt x="31980" y="20876"/>
                  </a:lnTo>
                  <a:lnTo>
                    <a:pt x="27925" y="21354"/>
                  </a:lnTo>
                  <a:lnTo>
                    <a:pt x="23871" y="21853"/>
                  </a:lnTo>
                  <a:lnTo>
                    <a:pt x="23496" y="21916"/>
                  </a:lnTo>
                  <a:lnTo>
                    <a:pt x="23184" y="21978"/>
                  </a:lnTo>
                  <a:lnTo>
                    <a:pt x="23060" y="22041"/>
                  </a:lnTo>
                  <a:lnTo>
                    <a:pt x="22956" y="22103"/>
                  </a:lnTo>
                  <a:lnTo>
                    <a:pt x="22852" y="22165"/>
                  </a:lnTo>
                  <a:lnTo>
                    <a:pt x="22789" y="22228"/>
                  </a:lnTo>
                  <a:lnTo>
                    <a:pt x="22706" y="22332"/>
                  </a:lnTo>
                  <a:lnTo>
                    <a:pt x="22665" y="22436"/>
                  </a:lnTo>
                  <a:lnTo>
                    <a:pt x="22623" y="22540"/>
                  </a:lnTo>
                  <a:lnTo>
                    <a:pt x="22581" y="22664"/>
                  </a:lnTo>
                  <a:lnTo>
                    <a:pt x="22540" y="22976"/>
                  </a:lnTo>
                  <a:lnTo>
                    <a:pt x="22540" y="23371"/>
                  </a:lnTo>
                  <a:lnTo>
                    <a:pt x="22540" y="24494"/>
                  </a:lnTo>
                  <a:lnTo>
                    <a:pt x="22561" y="25638"/>
                  </a:lnTo>
                  <a:lnTo>
                    <a:pt x="22623" y="27883"/>
                  </a:lnTo>
                  <a:lnTo>
                    <a:pt x="22644" y="28424"/>
                  </a:lnTo>
                  <a:lnTo>
                    <a:pt x="22644" y="28944"/>
                  </a:lnTo>
                  <a:lnTo>
                    <a:pt x="22623" y="29484"/>
                  </a:lnTo>
                  <a:lnTo>
                    <a:pt x="22561" y="30004"/>
                  </a:lnTo>
                  <a:lnTo>
                    <a:pt x="22477" y="30524"/>
                  </a:lnTo>
                  <a:lnTo>
                    <a:pt x="22415" y="30753"/>
                  </a:lnTo>
                  <a:lnTo>
                    <a:pt x="22332" y="30961"/>
                  </a:lnTo>
                  <a:lnTo>
                    <a:pt x="22249" y="31169"/>
                  </a:lnTo>
                  <a:lnTo>
                    <a:pt x="22166" y="31335"/>
                  </a:lnTo>
                  <a:lnTo>
                    <a:pt x="22041" y="31501"/>
                  </a:lnTo>
                  <a:lnTo>
                    <a:pt x="21916" y="31626"/>
                  </a:lnTo>
                  <a:lnTo>
                    <a:pt x="21791" y="31751"/>
                  </a:lnTo>
                  <a:lnTo>
                    <a:pt x="21646" y="31876"/>
                  </a:lnTo>
                  <a:lnTo>
                    <a:pt x="21459" y="31959"/>
                  </a:lnTo>
                  <a:lnTo>
                    <a:pt x="21272" y="32042"/>
                  </a:lnTo>
                  <a:lnTo>
                    <a:pt x="21064" y="32125"/>
                  </a:lnTo>
                  <a:lnTo>
                    <a:pt x="20835" y="32188"/>
                  </a:lnTo>
                  <a:lnTo>
                    <a:pt x="20585" y="32229"/>
                  </a:lnTo>
                  <a:lnTo>
                    <a:pt x="20315" y="32271"/>
                  </a:lnTo>
                  <a:lnTo>
                    <a:pt x="19567" y="32354"/>
                  </a:lnTo>
                  <a:lnTo>
                    <a:pt x="18818" y="32416"/>
                  </a:lnTo>
                  <a:lnTo>
                    <a:pt x="18090" y="32437"/>
                  </a:lnTo>
                  <a:lnTo>
                    <a:pt x="17342" y="32437"/>
                  </a:lnTo>
                  <a:lnTo>
                    <a:pt x="16593" y="32416"/>
                  </a:lnTo>
                  <a:lnTo>
                    <a:pt x="15845" y="32375"/>
                  </a:lnTo>
                  <a:lnTo>
                    <a:pt x="15096" y="32291"/>
                  </a:lnTo>
                  <a:lnTo>
                    <a:pt x="14348" y="32208"/>
                  </a:lnTo>
                  <a:lnTo>
                    <a:pt x="14077" y="32167"/>
                  </a:lnTo>
                  <a:lnTo>
                    <a:pt x="13848" y="32104"/>
                  </a:lnTo>
                  <a:lnTo>
                    <a:pt x="13641" y="32021"/>
                  </a:lnTo>
                  <a:lnTo>
                    <a:pt x="13495" y="31938"/>
                  </a:lnTo>
                  <a:lnTo>
                    <a:pt x="13370" y="31813"/>
                  </a:lnTo>
                  <a:lnTo>
                    <a:pt x="13287" y="31647"/>
                  </a:lnTo>
                  <a:lnTo>
                    <a:pt x="13204" y="31460"/>
                  </a:lnTo>
                  <a:lnTo>
                    <a:pt x="13162" y="31231"/>
                  </a:lnTo>
                  <a:lnTo>
                    <a:pt x="13100" y="30919"/>
                  </a:lnTo>
                  <a:lnTo>
                    <a:pt x="13017" y="30295"/>
                  </a:lnTo>
                  <a:lnTo>
                    <a:pt x="12954" y="29672"/>
                  </a:lnTo>
                  <a:lnTo>
                    <a:pt x="12913" y="29048"/>
                  </a:lnTo>
                  <a:lnTo>
                    <a:pt x="12871" y="28403"/>
                  </a:lnTo>
                  <a:lnTo>
                    <a:pt x="12850" y="27156"/>
                  </a:lnTo>
                  <a:lnTo>
                    <a:pt x="12850" y="25887"/>
                  </a:lnTo>
                  <a:lnTo>
                    <a:pt x="12830" y="25035"/>
                  </a:lnTo>
                  <a:lnTo>
                    <a:pt x="12788" y="24182"/>
                  </a:lnTo>
                  <a:lnTo>
                    <a:pt x="12705" y="23330"/>
                  </a:lnTo>
                  <a:lnTo>
                    <a:pt x="12601" y="22498"/>
                  </a:lnTo>
                  <a:lnTo>
                    <a:pt x="12559" y="22269"/>
                  </a:lnTo>
                  <a:lnTo>
                    <a:pt x="12497" y="22041"/>
                  </a:lnTo>
                  <a:lnTo>
                    <a:pt x="12393" y="21770"/>
                  </a:lnTo>
                  <a:lnTo>
                    <a:pt x="12289" y="21542"/>
                  </a:lnTo>
                  <a:lnTo>
                    <a:pt x="12185" y="21396"/>
                  </a:lnTo>
                  <a:lnTo>
                    <a:pt x="12123" y="21334"/>
                  </a:lnTo>
                  <a:lnTo>
                    <a:pt x="12060" y="21292"/>
                  </a:lnTo>
                  <a:lnTo>
                    <a:pt x="11977" y="21250"/>
                  </a:lnTo>
                  <a:lnTo>
                    <a:pt x="11915" y="21230"/>
                  </a:lnTo>
                  <a:lnTo>
                    <a:pt x="11707" y="21209"/>
                  </a:lnTo>
                  <a:lnTo>
                    <a:pt x="11478" y="21209"/>
                  </a:lnTo>
                  <a:lnTo>
                    <a:pt x="11187" y="21250"/>
                  </a:lnTo>
                  <a:lnTo>
                    <a:pt x="9253" y="21583"/>
                  </a:lnTo>
                  <a:lnTo>
                    <a:pt x="8276" y="21729"/>
                  </a:lnTo>
                  <a:lnTo>
                    <a:pt x="7320" y="21874"/>
                  </a:lnTo>
                  <a:lnTo>
                    <a:pt x="6301" y="21978"/>
                  </a:lnTo>
                  <a:lnTo>
                    <a:pt x="5303" y="22061"/>
                  </a:lnTo>
                  <a:lnTo>
                    <a:pt x="4783" y="22082"/>
                  </a:lnTo>
                  <a:lnTo>
                    <a:pt x="3785" y="22082"/>
                  </a:lnTo>
                  <a:lnTo>
                    <a:pt x="3265" y="22061"/>
                  </a:lnTo>
                  <a:lnTo>
                    <a:pt x="2891" y="22020"/>
                  </a:lnTo>
                  <a:lnTo>
                    <a:pt x="2579" y="21957"/>
                  </a:lnTo>
                  <a:lnTo>
                    <a:pt x="2433" y="21895"/>
                  </a:lnTo>
                  <a:lnTo>
                    <a:pt x="2309" y="21853"/>
                  </a:lnTo>
                  <a:lnTo>
                    <a:pt x="2205" y="21791"/>
                  </a:lnTo>
                  <a:lnTo>
                    <a:pt x="2101" y="21708"/>
                  </a:lnTo>
                  <a:lnTo>
                    <a:pt x="1997" y="21625"/>
                  </a:lnTo>
                  <a:lnTo>
                    <a:pt x="1913" y="21521"/>
                  </a:lnTo>
                  <a:lnTo>
                    <a:pt x="1830" y="21417"/>
                  </a:lnTo>
                  <a:lnTo>
                    <a:pt x="1747" y="21292"/>
                  </a:lnTo>
                  <a:lnTo>
                    <a:pt x="1622" y="21001"/>
                  </a:lnTo>
                  <a:lnTo>
                    <a:pt x="1518" y="20647"/>
                  </a:lnTo>
                  <a:lnTo>
                    <a:pt x="1414" y="20148"/>
                  </a:lnTo>
                  <a:lnTo>
                    <a:pt x="1310" y="19670"/>
                  </a:lnTo>
                  <a:lnTo>
                    <a:pt x="1227" y="19171"/>
                  </a:lnTo>
                  <a:lnTo>
                    <a:pt x="1165" y="18672"/>
                  </a:lnTo>
                  <a:lnTo>
                    <a:pt x="1103" y="18194"/>
                  </a:lnTo>
                  <a:lnTo>
                    <a:pt x="1082" y="17695"/>
                  </a:lnTo>
                  <a:lnTo>
                    <a:pt x="1061" y="17175"/>
                  </a:lnTo>
                  <a:lnTo>
                    <a:pt x="1082" y="16676"/>
                  </a:lnTo>
                  <a:lnTo>
                    <a:pt x="1103" y="16406"/>
                  </a:lnTo>
                  <a:lnTo>
                    <a:pt x="1144" y="16135"/>
                  </a:lnTo>
                  <a:lnTo>
                    <a:pt x="1206" y="15865"/>
                  </a:lnTo>
                  <a:lnTo>
                    <a:pt x="1269" y="15636"/>
                  </a:lnTo>
                  <a:lnTo>
                    <a:pt x="1352" y="15387"/>
                  </a:lnTo>
                  <a:lnTo>
                    <a:pt x="1456" y="15179"/>
                  </a:lnTo>
                  <a:lnTo>
                    <a:pt x="1560" y="14971"/>
                  </a:lnTo>
                  <a:lnTo>
                    <a:pt x="1706" y="14784"/>
                  </a:lnTo>
                  <a:lnTo>
                    <a:pt x="1851" y="14597"/>
                  </a:lnTo>
                  <a:lnTo>
                    <a:pt x="2017" y="14430"/>
                  </a:lnTo>
                  <a:lnTo>
                    <a:pt x="2205" y="14285"/>
                  </a:lnTo>
                  <a:lnTo>
                    <a:pt x="2392" y="14139"/>
                  </a:lnTo>
                  <a:lnTo>
                    <a:pt x="2600" y="14015"/>
                  </a:lnTo>
                  <a:lnTo>
                    <a:pt x="2849" y="13890"/>
                  </a:lnTo>
                  <a:lnTo>
                    <a:pt x="3099" y="13786"/>
                  </a:lnTo>
                  <a:lnTo>
                    <a:pt x="3369" y="13682"/>
                  </a:lnTo>
                  <a:lnTo>
                    <a:pt x="4076" y="13474"/>
                  </a:lnTo>
                  <a:lnTo>
                    <a:pt x="4804" y="13266"/>
                  </a:lnTo>
                  <a:lnTo>
                    <a:pt x="5531" y="13100"/>
                  </a:lnTo>
                  <a:lnTo>
                    <a:pt x="6259" y="12954"/>
                  </a:lnTo>
                  <a:lnTo>
                    <a:pt x="7008" y="12829"/>
                  </a:lnTo>
                  <a:lnTo>
                    <a:pt x="7735" y="12705"/>
                  </a:lnTo>
                  <a:lnTo>
                    <a:pt x="9232" y="12518"/>
                  </a:lnTo>
                  <a:lnTo>
                    <a:pt x="10958" y="12330"/>
                  </a:lnTo>
                  <a:lnTo>
                    <a:pt x="12746" y="12143"/>
                  </a:lnTo>
                  <a:lnTo>
                    <a:pt x="12809" y="11852"/>
                  </a:lnTo>
                  <a:lnTo>
                    <a:pt x="12850" y="11540"/>
                  </a:lnTo>
                  <a:lnTo>
                    <a:pt x="12871" y="11249"/>
                  </a:lnTo>
                  <a:lnTo>
                    <a:pt x="12892" y="10958"/>
                  </a:lnTo>
                  <a:lnTo>
                    <a:pt x="12871" y="10376"/>
                  </a:lnTo>
                  <a:lnTo>
                    <a:pt x="12871" y="9814"/>
                  </a:lnTo>
                  <a:lnTo>
                    <a:pt x="12871" y="8193"/>
                  </a:lnTo>
                  <a:lnTo>
                    <a:pt x="12871" y="6550"/>
                  </a:lnTo>
                  <a:lnTo>
                    <a:pt x="12892" y="5739"/>
                  </a:lnTo>
                  <a:lnTo>
                    <a:pt x="12913" y="4928"/>
                  </a:lnTo>
                  <a:lnTo>
                    <a:pt x="12975" y="4117"/>
                  </a:lnTo>
                  <a:lnTo>
                    <a:pt x="13038" y="3306"/>
                  </a:lnTo>
                  <a:lnTo>
                    <a:pt x="13100" y="2953"/>
                  </a:lnTo>
                  <a:lnTo>
                    <a:pt x="13183" y="2641"/>
                  </a:lnTo>
                  <a:lnTo>
                    <a:pt x="13308" y="2371"/>
                  </a:lnTo>
                  <a:lnTo>
                    <a:pt x="13453" y="2121"/>
                  </a:lnTo>
                  <a:lnTo>
                    <a:pt x="13641" y="1892"/>
                  </a:lnTo>
                  <a:lnTo>
                    <a:pt x="13869" y="1705"/>
                  </a:lnTo>
                  <a:lnTo>
                    <a:pt x="14119" y="1560"/>
                  </a:lnTo>
                  <a:lnTo>
                    <a:pt x="14431" y="1435"/>
                  </a:lnTo>
                  <a:lnTo>
                    <a:pt x="14618" y="1373"/>
                  </a:lnTo>
                  <a:lnTo>
                    <a:pt x="15034" y="1269"/>
                  </a:lnTo>
                  <a:lnTo>
                    <a:pt x="15429" y="1185"/>
                  </a:lnTo>
                  <a:lnTo>
                    <a:pt x="15845" y="1102"/>
                  </a:lnTo>
                  <a:lnTo>
                    <a:pt x="16260" y="1040"/>
                  </a:lnTo>
                  <a:lnTo>
                    <a:pt x="17071" y="957"/>
                  </a:lnTo>
                  <a:lnTo>
                    <a:pt x="17903" y="915"/>
                  </a:lnTo>
                  <a:close/>
                  <a:moveTo>
                    <a:pt x="17862" y="0"/>
                  </a:moveTo>
                  <a:lnTo>
                    <a:pt x="17404" y="42"/>
                  </a:lnTo>
                  <a:lnTo>
                    <a:pt x="16947" y="83"/>
                  </a:lnTo>
                  <a:lnTo>
                    <a:pt x="16489" y="146"/>
                  </a:lnTo>
                  <a:lnTo>
                    <a:pt x="16032" y="229"/>
                  </a:lnTo>
                  <a:lnTo>
                    <a:pt x="15574" y="333"/>
                  </a:lnTo>
                  <a:lnTo>
                    <a:pt x="15117" y="437"/>
                  </a:lnTo>
                  <a:lnTo>
                    <a:pt x="14659" y="582"/>
                  </a:lnTo>
                  <a:lnTo>
                    <a:pt x="14202" y="728"/>
                  </a:lnTo>
                  <a:lnTo>
                    <a:pt x="14056" y="770"/>
                  </a:lnTo>
                  <a:lnTo>
                    <a:pt x="13869" y="853"/>
                  </a:lnTo>
                  <a:lnTo>
                    <a:pt x="13703" y="915"/>
                  </a:lnTo>
                  <a:lnTo>
                    <a:pt x="13537" y="1019"/>
                  </a:lnTo>
                  <a:lnTo>
                    <a:pt x="13391" y="1102"/>
                  </a:lnTo>
                  <a:lnTo>
                    <a:pt x="13246" y="1227"/>
                  </a:lnTo>
                  <a:lnTo>
                    <a:pt x="13121" y="1331"/>
                  </a:lnTo>
                  <a:lnTo>
                    <a:pt x="12892" y="1601"/>
                  </a:lnTo>
                  <a:lnTo>
                    <a:pt x="12684" y="1872"/>
                  </a:lnTo>
                  <a:lnTo>
                    <a:pt x="12518" y="2204"/>
                  </a:lnTo>
                  <a:lnTo>
                    <a:pt x="12393" y="2558"/>
                  </a:lnTo>
                  <a:lnTo>
                    <a:pt x="12289" y="2932"/>
                  </a:lnTo>
                  <a:lnTo>
                    <a:pt x="12164" y="3618"/>
                  </a:lnTo>
                  <a:lnTo>
                    <a:pt x="12081" y="4284"/>
                  </a:lnTo>
                  <a:lnTo>
                    <a:pt x="12019" y="4970"/>
                  </a:lnTo>
                  <a:lnTo>
                    <a:pt x="11977" y="5656"/>
                  </a:lnTo>
                  <a:lnTo>
                    <a:pt x="11956" y="6321"/>
                  </a:lnTo>
                  <a:lnTo>
                    <a:pt x="11956" y="7007"/>
                  </a:lnTo>
                  <a:lnTo>
                    <a:pt x="11977" y="8380"/>
                  </a:lnTo>
                  <a:lnTo>
                    <a:pt x="11998" y="9107"/>
                  </a:lnTo>
                  <a:lnTo>
                    <a:pt x="12040" y="9835"/>
                  </a:lnTo>
                  <a:lnTo>
                    <a:pt x="12123" y="11270"/>
                  </a:lnTo>
                  <a:lnTo>
                    <a:pt x="12019" y="11312"/>
                  </a:lnTo>
                  <a:lnTo>
                    <a:pt x="11936" y="11332"/>
                  </a:lnTo>
                  <a:lnTo>
                    <a:pt x="11748" y="11353"/>
                  </a:lnTo>
                  <a:lnTo>
                    <a:pt x="11437" y="11353"/>
                  </a:lnTo>
                  <a:lnTo>
                    <a:pt x="10272" y="11415"/>
                  </a:lnTo>
                  <a:lnTo>
                    <a:pt x="9108" y="11519"/>
                  </a:lnTo>
                  <a:lnTo>
                    <a:pt x="7964" y="11644"/>
                  </a:lnTo>
                  <a:lnTo>
                    <a:pt x="6821" y="11831"/>
                  </a:lnTo>
                  <a:lnTo>
                    <a:pt x="6259" y="11956"/>
                  </a:lnTo>
                  <a:lnTo>
                    <a:pt x="5698" y="12060"/>
                  </a:lnTo>
                  <a:lnTo>
                    <a:pt x="5136" y="12206"/>
                  </a:lnTo>
                  <a:lnTo>
                    <a:pt x="4575" y="12351"/>
                  </a:lnTo>
                  <a:lnTo>
                    <a:pt x="4014" y="12518"/>
                  </a:lnTo>
                  <a:lnTo>
                    <a:pt x="3452" y="12684"/>
                  </a:lnTo>
                  <a:lnTo>
                    <a:pt x="2911" y="12871"/>
                  </a:lnTo>
                  <a:lnTo>
                    <a:pt x="2371" y="13079"/>
                  </a:lnTo>
                  <a:lnTo>
                    <a:pt x="2142" y="13162"/>
                  </a:lnTo>
                  <a:lnTo>
                    <a:pt x="1934" y="13266"/>
                  </a:lnTo>
                  <a:lnTo>
                    <a:pt x="1747" y="13391"/>
                  </a:lnTo>
                  <a:lnTo>
                    <a:pt x="1560" y="13495"/>
                  </a:lnTo>
                  <a:lnTo>
                    <a:pt x="1394" y="13640"/>
                  </a:lnTo>
                  <a:lnTo>
                    <a:pt x="1227" y="13786"/>
                  </a:lnTo>
                  <a:lnTo>
                    <a:pt x="1082" y="13931"/>
                  </a:lnTo>
                  <a:lnTo>
                    <a:pt x="936" y="14098"/>
                  </a:lnTo>
                  <a:lnTo>
                    <a:pt x="811" y="14264"/>
                  </a:lnTo>
                  <a:lnTo>
                    <a:pt x="687" y="14430"/>
                  </a:lnTo>
                  <a:lnTo>
                    <a:pt x="583" y="14618"/>
                  </a:lnTo>
                  <a:lnTo>
                    <a:pt x="479" y="14826"/>
                  </a:lnTo>
                  <a:lnTo>
                    <a:pt x="396" y="15033"/>
                  </a:lnTo>
                  <a:lnTo>
                    <a:pt x="333" y="15241"/>
                  </a:lnTo>
                  <a:lnTo>
                    <a:pt x="271" y="15449"/>
                  </a:lnTo>
                  <a:lnTo>
                    <a:pt x="208" y="15678"/>
                  </a:lnTo>
                  <a:lnTo>
                    <a:pt x="125" y="16239"/>
                  </a:lnTo>
                  <a:lnTo>
                    <a:pt x="42" y="16780"/>
                  </a:lnTo>
                  <a:lnTo>
                    <a:pt x="1" y="17321"/>
                  </a:lnTo>
                  <a:lnTo>
                    <a:pt x="1" y="17882"/>
                  </a:lnTo>
                  <a:lnTo>
                    <a:pt x="1" y="18423"/>
                  </a:lnTo>
                  <a:lnTo>
                    <a:pt x="42" y="18963"/>
                  </a:lnTo>
                  <a:lnTo>
                    <a:pt x="104" y="19525"/>
                  </a:lnTo>
                  <a:lnTo>
                    <a:pt x="188" y="20065"/>
                  </a:lnTo>
                  <a:lnTo>
                    <a:pt x="292" y="20502"/>
                  </a:lnTo>
                  <a:lnTo>
                    <a:pt x="396" y="20897"/>
                  </a:lnTo>
                  <a:lnTo>
                    <a:pt x="520" y="21271"/>
                  </a:lnTo>
                  <a:lnTo>
                    <a:pt x="666" y="21625"/>
                  </a:lnTo>
                  <a:lnTo>
                    <a:pt x="811" y="21937"/>
                  </a:lnTo>
                  <a:lnTo>
                    <a:pt x="999" y="22228"/>
                  </a:lnTo>
                  <a:lnTo>
                    <a:pt x="1206" y="22498"/>
                  </a:lnTo>
                  <a:lnTo>
                    <a:pt x="1435" y="22748"/>
                  </a:lnTo>
                  <a:lnTo>
                    <a:pt x="1685" y="22976"/>
                  </a:lnTo>
                  <a:lnTo>
                    <a:pt x="1955" y="23163"/>
                  </a:lnTo>
                  <a:lnTo>
                    <a:pt x="2246" y="23351"/>
                  </a:lnTo>
                  <a:lnTo>
                    <a:pt x="2558" y="23517"/>
                  </a:lnTo>
                  <a:lnTo>
                    <a:pt x="2911" y="23642"/>
                  </a:lnTo>
                  <a:lnTo>
                    <a:pt x="3286" y="23766"/>
                  </a:lnTo>
                  <a:lnTo>
                    <a:pt x="3702" y="23870"/>
                  </a:lnTo>
                  <a:lnTo>
                    <a:pt x="4117" y="23954"/>
                  </a:lnTo>
                  <a:lnTo>
                    <a:pt x="4845" y="24058"/>
                  </a:lnTo>
                  <a:lnTo>
                    <a:pt x="5573" y="24120"/>
                  </a:lnTo>
                  <a:lnTo>
                    <a:pt x="6322" y="24141"/>
                  </a:lnTo>
                  <a:lnTo>
                    <a:pt x="7049" y="24120"/>
                  </a:lnTo>
                  <a:lnTo>
                    <a:pt x="8214" y="24037"/>
                  </a:lnTo>
                  <a:lnTo>
                    <a:pt x="9357" y="23912"/>
                  </a:lnTo>
                  <a:lnTo>
                    <a:pt x="10522" y="23746"/>
                  </a:lnTo>
                  <a:lnTo>
                    <a:pt x="11707" y="23538"/>
                  </a:lnTo>
                  <a:lnTo>
                    <a:pt x="11769" y="24453"/>
                  </a:lnTo>
                  <a:lnTo>
                    <a:pt x="11852" y="25347"/>
                  </a:lnTo>
                  <a:lnTo>
                    <a:pt x="11894" y="26220"/>
                  </a:lnTo>
                  <a:lnTo>
                    <a:pt x="11915" y="27093"/>
                  </a:lnTo>
                  <a:lnTo>
                    <a:pt x="11936" y="28195"/>
                  </a:lnTo>
                  <a:lnTo>
                    <a:pt x="12019" y="29256"/>
                  </a:lnTo>
                  <a:lnTo>
                    <a:pt x="12060" y="29796"/>
                  </a:lnTo>
                  <a:lnTo>
                    <a:pt x="12123" y="30337"/>
                  </a:lnTo>
                  <a:lnTo>
                    <a:pt x="12206" y="30878"/>
                  </a:lnTo>
                  <a:lnTo>
                    <a:pt x="12310" y="31397"/>
                  </a:lnTo>
                  <a:lnTo>
                    <a:pt x="12393" y="31938"/>
                  </a:lnTo>
                  <a:lnTo>
                    <a:pt x="12518" y="32458"/>
                  </a:lnTo>
                  <a:lnTo>
                    <a:pt x="12643" y="32894"/>
                  </a:lnTo>
                  <a:lnTo>
                    <a:pt x="12726" y="33082"/>
                  </a:lnTo>
                  <a:lnTo>
                    <a:pt x="12809" y="33269"/>
                  </a:lnTo>
                  <a:lnTo>
                    <a:pt x="12913" y="33435"/>
                  </a:lnTo>
                  <a:lnTo>
                    <a:pt x="13017" y="33581"/>
                  </a:lnTo>
                  <a:lnTo>
                    <a:pt x="13142" y="33726"/>
                  </a:lnTo>
                  <a:lnTo>
                    <a:pt x="13266" y="33872"/>
                  </a:lnTo>
                  <a:lnTo>
                    <a:pt x="13391" y="33996"/>
                  </a:lnTo>
                  <a:lnTo>
                    <a:pt x="13557" y="34100"/>
                  </a:lnTo>
                  <a:lnTo>
                    <a:pt x="13703" y="34204"/>
                  </a:lnTo>
                  <a:lnTo>
                    <a:pt x="13890" y="34288"/>
                  </a:lnTo>
                  <a:lnTo>
                    <a:pt x="14056" y="34371"/>
                  </a:lnTo>
                  <a:lnTo>
                    <a:pt x="14264" y="34433"/>
                  </a:lnTo>
                  <a:lnTo>
                    <a:pt x="14472" y="34496"/>
                  </a:lnTo>
                  <a:lnTo>
                    <a:pt x="14680" y="34537"/>
                  </a:lnTo>
                  <a:lnTo>
                    <a:pt x="15179" y="34599"/>
                  </a:lnTo>
                  <a:lnTo>
                    <a:pt x="15657" y="34662"/>
                  </a:lnTo>
                  <a:lnTo>
                    <a:pt x="16136" y="34683"/>
                  </a:lnTo>
                  <a:lnTo>
                    <a:pt x="16614" y="34703"/>
                  </a:lnTo>
                  <a:lnTo>
                    <a:pt x="17092" y="34703"/>
                  </a:lnTo>
                  <a:lnTo>
                    <a:pt x="17570" y="34683"/>
                  </a:lnTo>
                  <a:lnTo>
                    <a:pt x="18049" y="34641"/>
                  </a:lnTo>
                  <a:lnTo>
                    <a:pt x="18527" y="34579"/>
                  </a:lnTo>
                  <a:lnTo>
                    <a:pt x="18984" y="34516"/>
                  </a:lnTo>
                  <a:lnTo>
                    <a:pt x="19463" y="34433"/>
                  </a:lnTo>
                  <a:lnTo>
                    <a:pt x="19920" y="34329"/>
                  </a:lnTo>
                  <a:lnTo>
                    <a:pt x="20398" y="34225"/>
                  </a:lnTo>
                  <a:lnTo>
                    <a:pt x="21313" y="33955"/>
                  </a:lnTo>
                  <a:lnTo>
                    <a:pt x="22249" y="33643"/>
                  </a:lnTo>
                  <a:lnTo>
                    <a:pt x="22477" y="33539"/>
                  </a:lnTo>
                  <a:lnTo>
                    <a:pt x="22685" y="33414"/>
                  </a:lnTo>
                  <a:lnTo>
                    <a:pt x="22873" y="33269"/>
                  </a:lnTo>
                  <a:lnTo>
                    <a:pt x="23039" y="33123"/>
                  </a:lnTo>
                  <a:lnTo>
                    <a:pt x="23205" y="32936"/>
                  </a:lnTo>
                  <a:lnTo>
                    <a:pt x="23330" y="32728"/>
                  </a:lnTo>
                  <a:lnTo>
                    <a:pt x="23476" y="32541"/>
                  </a:lnTo>
                  <a:lnTo>
                    <a:pt x="23600" y="32312"/>
                  </a:lnTo>
                  <a:lnTo>
                    <a:pt x="23746" y="32021"/>
                  </a:lnTo>
                  <a:lnTo>
                    <a:pt x="23871" y="31709"/>
                  </a:lnTo>
                  <a:lnTo>
                    <a:pt x="23995" y="31397"/>
                  </a:lnTo>
                  <a:lnTo>
                    <a:pt x="24099" y="31085"/>
                  </a:lnTo>
                  <a:lnTo>
                    <a:pt x="24183" y="30774"/>
                  </a:lnTo>
                  <a:lnTo>
                    <a:pt x="24245" y="30462"/>
                  </a:lnTo>
                  <a:lnTo>
                    <a:pt x="24370" y="29838"/>
                  </a:lnTo>
                  <a:lnTo>
                    <a:pt x="24432" y="29193"/>
                  </a:lnTo>
                  <a:lnTo>
                    <a:pt x="24474" y="28528"/>
                  </a:lnTo>
                  <a:lnTo>
                    <a:pt x="24474" y="27883"/>
                  </a:lnTo>
                  <a:lnTo>
                    <a:pt x="24474" y="27218"/>
                  </a:lnTo>
                  <a:lnTo>
                    <a:pt x="24453" y="26428"/>
                  </a:lnTo>
                  <a:lnTo>
                    <a:pt x="24453" y="25638"/>
                  </a:lnTo>
                  <a:lnTo>
                    <a:pt x="24474" y="24037"/>
                  </a:lnTo>
                  <a:lnTo>
                    <a:pt x="25513" y="24016"/>
                  </a:lnTo>
                  <a:lnTo>
                    <a:pt x="26574" y="23974"/>
                  </a:lnTo>
                  <a:lnTo>
                    <a:pt x="28736" y="23829"/>
                  </a:lnTo>
                  <a:lnTo>
                    <a:pt x="29963" y="23766"/>
                  </a:lnTo>
                  <a:lnTo>
                    <a:pt x="31190" y="23662"/>
                  </a:lnTo>
                  <a:lnTo>
                    <a:pt x="31793" y="23621"/>
                  </a:lnTo>
                  <a:lnTo>
                    <a:pt x="32416" y="23538"/>
                  </a:lnTo>
                  <a:lnTo>
                    <a:pt x="33019" y="23434"/>
                  </a:lnTo>
                  <a:lnTo>
                    <a:pt x="33622" y="23309"/>
                  </a:lnTo>
                  <a:lnTo>
                    <a:pt x="34017" y="23226"/>
                  </a:lnTo>
                  <a:lnTo>
                    <a:pt x="34371" y="23122"/>
                  </a:lnTo>
                  <a:lnTo>
                    <a:pt x="34704" y="22997"/>
                  </a:lnTo>
                  <a:lnTo>
                    <a:pt x="35016" y="22852"/>
                  </a:lnTo>
                  <a:lnTo>
                    <a:pt x="35307" y="22706"/>
                  </a:lnTo>
                  <a:lnTo>
                    <a:pt x="35577" y="22540"/>
                  </a:lnTo>
                  <a:lnTo>
                    <a:pt x="35806" y="22373"/>
                  </a:lnTo>
                  <a:lnTo>
                    <a:pt x="36034" y="22165"/>
                  </a:lnTo>
                  <a:lnTo>
                    <a:pt x="36222" y="21957"/>
                  </a:lnTo>
                  <a:lnTo>
                    <a:pt x="36409" y="21708"/>
                  </a:lnTo>
                  <a:lnTo>
                    <a:pt x="36575" y="21458"/>
                  </a:lnTo>
                  <a:lnTo>
                    <a:pt x="36700" y="21188"/>
                  </a:lnTo>
                  <a:lnTo>
                    <a:pt x="36825" y="20876"/>
                  </a:lnTo>
                  <a:lnTo>
                    <a:pt x="36928" y="20564"/>
                  </a:lnTo>
                  <a:lnTo>
                    <a:pt x="36991" y="20211"/>
                  </a:lnTo>
                  <a:lnTo>
                    <a:pt x="37053" y="19857"/>
                  </a:lnTo>
                  <a:lnTo>
                    <a:pt x="37116" y="19462"/>
                  </a:lnTo>
                  <a:lnTo>
                    <a:pt x="37157" y="19067"/>
                  </a:lnTo>
                  <a:lnTo>
                    <a:pt x="37178" y="18256"/>
                  </a:lnTo>
                  <a:lnTo>
                    <a:pt x="37178" y="17466"/>
                  </a:lnTo>
                  <a:lnTo>
                    <a:pt x="37136" y="16676"/>
                  </a:lnTo>
                  <a:lnTo>
                    <a:pt x="37032" y="15907"/>
                  </a:lnTo>
                  <a:lnTo>
                    <a:pt x="36908" y="15117"/>
                  </a:lnTo>
                  <a:lnTo>
                    <a:pt x="36762" y="14347"/>
                  </a:lnTo>
                  <a:lnTo>
                    <a:pt x="36575" y="13578"/>
                  </a:lnTo>
                  <a:lnTo>
                    <a:pt x="36492" y="13266"/>
                  </a:lnTo>
                  <a:lnTo>
                    <a:pt x="36388" y="12996"/>
                  </a:lnTo>
                  <a:lnTo>
                    <a:pt x="36284" y="12725"/>
                  </a:lnTo>
                  <a:lnTo>
                    <a:pt x="36159" y="12476"/>
                  </a:lnTo>
                  <a:lnTo>
                    <a:pt x="36014" y="12247"/>
                  </a:lnTo>
                  <a:lnTo>
                    <a:pt x="35847" y="12039"/>
                  </a:lnTo>
                  <a:lnTo>
                    <a:pt x="35660" y="11831"/>
                  </a:lnTo>
                  <a:lnTo>
                    <a:pt x="35473" y="11644"/>
                  </a:lnTo>
                  <a:lnTo>
                    <a:pt x="35265" y="11478"/>
                  </a:lnTo>
                  <a:lnTo>
                    <a:pt x="35057" y="11332"/>
                  </a:lnTo>
                  <a:lnTo>
                    <a:pt x="34808" y="11187"/>
                  </a:lnTo>
                  <a:lnTo>
                    <a:pt x="34558" y="11062"/>
                  </a:lnTo>
                  <a:lnTo>
                    <a:pt x="34309" y="10958"/>
                  </a:lnTo>
                  <a:lnTo>
                    <a:pt x="34017" y="10875"/>
                  </a:lnTo>
                  <a:lnTo>
                    <a:pt x="33726" y="10812"/>
                  </a:lnTo>
                  <a:lnTo>
                    <a:pt x="33414" y="10750"/>
                  </a:lnTo>
                  <a:lnTo>
                    <a:pt x="32520" y="10646"/>
                  </a:lnTo>
                  <a:lnTo>
                    <a:pt x="31626" y="10563"/>
                  </a:lnTo>
                  <a:lnTo>
                    <a:pt x="30753" y="10521"/>
                  </a:lnTo>
                  <a:lnTo>
                    <a:pt x="29859" y="10501"/>
                  </a:lnTo>
                  <a:lnTo>
                    <a:pt x="28965" y="10521"/>
                  </a:lnTo>
                  <a:lnTo>
                    <a:pt x="28071" y="10563"/>
                  </a:lnTo>
                  <a:lnTo>
                    <a:pt x="27177" y="10625"/>
                  </a:lnTo>
                  <a:lnTo>
                    <a:pt x="26283" y="10709"/>
                  </a:lnTo>
                  <a:lnTo>
                    <a:pt x="25867" y="10771"/>
                  </a:lnTo>
                  <a:lnTo>
                    <a:pt x="25451" y="10833"/>
                  </a:lnTo>
                  <a:lnTo>
                    <a:pt x="25222" y="10854"/>
                  </a:lnTo>
                  <a:lnTo>
                    <a:pt x="25014" y="10875"/>
                  </a:lnTo>
                  <a:lnTo>
                    <a:pt x="24806" y="10854"/>
                  </a:lnTo>
                  <a:lnTo>
                    <a:pt x="24578" y="10833"/>
                  </a:lnTo>
                  <a:lnTo>
                    <a:pt x="24598" y="10251"/>
                  </a:lnTo>
                  <a:lnTo>
                    <a:pt x="24619" y="9981"/>
                  </a:lnTo>
                  <a:lnTo>
                    <a:pt x="24640" y="9690"/>
                  </a:lnTo>
                  <a:lnTo>
                    <a:pt x="24723" y="9004"/>
                  </a:lnTo>
                  <a:lnTo>
                    <a:pt x="24785" y="8297"/>
                  </a:lnTo>
                  <a:lnTo>
                    <a:pt x="24806" y="7610"/>
                  </a:lnTo>
                  <a:lnTo>
                    <a:pt x="24806" y="6903"/>
                  </a:lnTo>
                  <a:lnTo>
                    <a:pt x="24765" y="6217"/>
                  </a:lnTo>
                  <a:lnTo>
                    <a:pt x="24702" y="5510"/>
                  </a:lnTo>
                  <a:lnTo>
                    <a:pt x="24640" y="4824"/>
                  </a:lnTo>
                  <a:lnTo>
                    <a:pt x="24536" y="4138"/>
                  </a:lnTo>
                  <a:lnTo>
                    <a:pt x="24474" y="3805"/>
                  </a:lnTo>
                  <a:lnTo>
                    <a:pt x="24390" y="3493"/>
                  </a:lnTo>
                  <a:lnTo>
                    <a:pt x="24307" y="3161"/>
                  </a:lnTo>
                  <a:lnTo>
                    <a:pt x="24203" y="2870"/>
                  </a:lnTo>
                  <a:lnTo>
                    <a:pt x="24079" y="2579"/>
                  </a:lnTo>
                  <a:lnTo>
                    <a:pt x="23933" y="2308"/>
                  </a:lnTo>
                  <a:lnTo>
                    <a:pt x="23787" y="2038"/>
                  </a:lnTo>
                  <a:lnTo>
                    <a:pt x="23621" y="1788"/>
                  </a:lnTo>
                  <a:lnTo>
                    <a:pt x="23434" y="1539"/>
                  </a:lnTo>
                  <a:lnTo>
                    <a:pt x="23226" y="1331"/>
                  </a:lnTo>
                  <a:lnTo>
                    <a:pt x="22997" y="1123"/>
                  </a:lnTo>
                  <a:lnTo>
                    <a:pt x="22748" y="936"/>
                  </a:lnTo>
                  <a:lnTo>
                    <a:pt x="22477" y="770"/>
                  </a:lnTo>
                  <a:lnTo>
                    <a:pt x="22207" y="624"/>
                  </a:lnTo>
                  <a:lnTo>
                    <a:pt x="21895" y="499"/>
                  </a:lnTo>
                  <a:lnTo>
                    <a:pt x="21563" y="395"/>
                  </a:lnTo>
                  <a:lnTo>
                    <a:pt x="21105" y="291"/>
                  </a:lnTo>
                  <a:lnTo>
                    <a:pt x="20648" y="187"/>
                  </a:lnTo>
                  <a:lnTo>
                    <a:pt x="20169" y="125"/>
                  </a:lnTo>
                  <a:lnTo>
                    <a:pt x="19712" y="63"/>
                  </a:lnTo>
                  <a:lnTo>
                    <a:pt x="19255" y="21"/>
                  </a:lnTo>
                  <a:lnTo>
                    <a:pt x="187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01" name="Google Shape;6601;p40"/>
            <p:cNvSpPr/>
            <p:nvPr/>
          </p:nvSpPr>
          <p:spPr>
            <a:xfrm>
              <a:off x="7467600" y="1420700"/>
              <a:ext cx="41100" cy="170525"/>
            </a:xfrm>
            <a:custGeom>
              <a:avLst/>
              <a:gdLst/>
              <a:ahLst/>
              <a:cxnLst/>
              <a:rect l="l" t="t" r="r" b="b"/>
              <a:pathLst>
                <a:path w="1644" h="6821" extrusionOk="0">
                  <a:moveTo>
                    <a:pt x="770" y="0"/>
                  </a:moveTo>
                  <a:lnTo>
                    <a:pt x="604" y="21"/>
                  </a:lnTo>
                  <a:lnTo>
                    <a:pt x="479" y="84"/>
                  </a:lnTo>
                  <a:lnTo>
                    <a:pt x="354" y="167"/>
                  </a:lnTo>
                  <a:lnTo>
                    <a:pt x="250" y="292"/>
                  </a:lnTo>
                  <a:lnTo>
                    <a:pt x="146" y="437"/>
                  </a:lnTo>
                  <a:lnTo>
                    <a:pt x="84" y="624"/>
                  </a:lnTo>
                  <a:lnTo>
                    <a:pt x="42" y="811"/>
                  </a:lnTo>
                  <a:lnTo>
                    <a:pt x="22" y="1040"/>
                  </a:lnTo>
                  <a:lnTo>
                    <a:pt x="1" y="1685"/>
                  </a:lnTo>
                  <a:lnTo>
                    <a:pt x="42" y="2350"/>
                  </a:lnTo>
                  <a:lnTo>
                    <a:pt x="84" y="3015"/>
                  </a:lnTo>
                  <a:lnTo>
                    <a:pt x="167" y="3660"/>
                  </a:lnTo>
                  <a:lnTo>
                    <a:pt x="271" y="4450"/>
                  </a:lnTo>
                  <a:lnTo>
                    <a:pt x="375" y="5240"/>
                  </a:lnTo>
                  <a:lnTo>
                    <a:pt x="458" y="5635"/>
                  </a:lnTo>
                  <a:lnTo>
                    <a:pt x="541" y="6030"/>
                  </a:lnTo>
                  <a:lnTo>
                    <a:pt x="645" y="6425"/>
                  </a:lnTo>
                  <a:lnTo>
                    <a:pt x="791" y="6820"/>
                  </a:lnTo>
                  <a:lnTo>
                    <a:pt x="916" y="6758"/>
                  </a:lnTo>
                  <a:lnTo>
                    <a:pt x="999" y="6696"/>
                  </a:lnTo>
                  <a:lnTo>
                    <a:pt x="1061" y="6633"/>
                  </a:lnTo>
                  <a:lnTo>
                    <a:pt x="1082" y="6550"/>
                  </a:lnTo>
                  <a:lnTo>
                    <a:pt x="1228" y="5843"/>
                  </a:lnTo>
                  <a:lnTo>
                    <a:pt x="1373" y="5157"/>
                  </a:lnTo>
                  <a:lnTo>
                    <a:pt x="1477" y="4471"/>
                  </a:lnTo>
                  <a:lnTo>
                    <a:pt x="1560" y="3785"/>
                  </a:lnTo>
                  <a:lnTo>
                    <a:pt x="1623" y="3078"/>
                  </a:lnTo>
                  <a:lnTo>
                    <a:pt x="1644" y="2371"/>
                  </a:lnTo>
                  <a:lnTo>
                    <a:pt x="1623" y="1685"/>
                  </a:lnTo>
                  <a:lnTo>
                    <a:pt x="1581" y="978"/>
                  </a:lnTo>
                  <a:lnTo>
                    <a:pt x="1560" y="749"/>
                  </a:lnTo>
                  <a:lnTo>
                    <a:pt x="1498" y="562"/>
                  </a:lnTo>
                  <a:lnTo>
                    <a:pt x="1415" y="395"/>
                  </a:lnTo>
                  <a:lnTo>
                    <a:pt x="1311" y="250"/>
                  </a:lnTo>
                  <a:lnTo>
                    <a:pt x="1207" y="146"/>
                  </a:lnTo>
                  <a:lnTo>
                    <a:pt x="1061" y="63"/>
                  </a:lnTo>
                  <a:lnTo>
                    <a:pt x="916" y="21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02" name="Google Shape;6602;p40"/>
            <p:cNvSpPr/>
            <p:nvPr/>
          </p:nvSpPr>
          <p:spPr>
            <a:xfrm>
              <a:off x="7800300" y="1670200"/>
              <a:ext cx="131525" cy="41625"/>
            </a:xfrm>
            <a:custGeom>
              <a:avLst/>
              <a:gdLst/>
              <a:ahLst/>
              <a:cxnLst/>
              <a:rect l="l" t="t" r="r" b="b"/>
              <a:pathLst>
                <a:path w="5261" h="1665" extrusionOk="0">
                  <a:moveTo>
                    <a:pt x="2308" y="1"/>
                  </a:moveTo>
                  <a:lnTo>
                    <a:pt x="1747" y="22"/>
                  </a:lnTo>
                  <a:lnTo>
                    <a:pt x="1206" y="105"/>
                  </a:lnTo>
                  <a:lnTo>
                    <a:pt x="645" y="209"/>
                  </a:lnTo>
                  <a:lnTo>
                    <a:pt x="499" y="250"/>
                  </a:lnTo>
                  <a:lnTo>
                    <a:pt x="375" y="292"/>
                  </a:lnTo>
                  <a:lnTo>
                    <a:pt x="271" y="375"/>
                  </a:lnTo>
                  <a:lnTo>
                    <a:pt x="167" y="458"/>
                  </a:lnTo>
                  <a:lnTo>
                    <a:pt x="83" y="562"/>
                  </a:lnTo>
                  <a:lnTo>
                    <a:pt x="42" y="687"/>
                  </a:lnTo>
                  <a:lnTo>
                    <a:pt x="0" y="833"/>
                  </a:lnTo>
                  <a:lnTo>
                    <a:pt x="0" y="978"/>
                  </a:lnTo>
                  <a:lnTo>
                    <a:pt x="42" y="1145"/>
                  </a:lnTo>
                  <a:lnTo>
                    <a:pt x="83" y="1269"/>
                  </a:lnTo>
                  <a:lnTo>
                    <a:pt x="167" y="1373"/>
                  </a:lnTo>
                  <a:lnTo>
                    <a:pt x="271" y="1456"/>
                  </a:lnTo>
                  <a:lnTo>
                    <a:pt x="375" y="1540"/>
                  </a:lnTo>
                  <a:lnTo>
                    <a:pt x="520" y="1581"/>
                  </a:lnTo>
                  <a:lnTo>
                    <a:pt x="645" y="1623"/>
                  </a:lnTo>
                  <a:lnTo>
                    <a:pt x="790" y="1644"/>
                  </a:lnTo>
                  <a:lnTo>
                    <a:pt x="1019" y="1664"/>
                  </a:lnTo>
                  <a:lnTo>
                    <a:pt x="1227" y="1664"/>
                  </a:lnTo>
                  <a:lnTo>
                    <a:pt x="1664" y="1644"/>
                  </a:lnTo>
                  <a:lnTo>
                    <a:pt x="2100" y="1581"/>
                  </a:lnTo>
                  <a:lnTo>
                    <a:pt x="2537" y="1519"/>
                  </a:lnTo>
                  <a:lnTo>
                    <a:pt x="3244" y="1394"/>
                  </a:lnTo>
                  <a:lnTo>
                    <a:pt x="3577" y="1332"/>
                  </a:lnTo>
                  <a:lnTo>
                    <a:pt x="3930" y="1249"/>
                  </a:lnTo>
                  <a:lnTo>
                    <a:pt x="4263" y="1165"/>
                  </a:lnTo>
                  <a:lnTo>
                    <a:pt x="4616" y="1041"/>
                  </a:lnTo>
                  <a:lnTo>
                    <a:pt x="4928" y="895"/>
                  </a:lnTo>
                  <a:lnTo>
                    <a:pt x="5261" y="729"/>
                  </a:lnTo>
                  <a:lnTo>
                    <a:pt x="5219" y="604"/>
                  </a:lnTo>
                  <a:lnTo>
                    <a:pt x="5157" y="521"/>
                  </a:lnTo>
                  <a:lnTo>
                    <a:pt x="5094" y="479"/>
                  </a:lnTo>
                  <a:lnTo>
                    <a:pt x="5032" y="458"/>
                  </a:lnTo>
                  <a:lnTo>
                    <a:pt x="4491" y="271"/>
                  </a:lnTo>
                  <a:lnTo>
                    <a:pt x="3951" y="147"/>
                  </a:lnTo>
                  <a:lnTo>
                    <a:pt x="3389" y="63"/>
                  </a:lnTo>
                  <a:lnTo>
                    <a:pt x="2849" y="22"/>
                  </a:lnTo>
                  <a:lnTo>
                    <a:pt x="2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603" name="Google Shape;6603;p40"/>
          <p:cNvGrpSpPr/>
          <p:nvPr/>
        </p:nvGrpSpPr>
        <p:grpSpPr>
          <a:xfrm>
            <a:off x="6876506" y="2229878"/>
            <a:ext cx="467547" cy="347530"/>
            <a:chOff x="3953200" y="4761600"/>
            <a:chExt cx="866050" cy="642000"/>
          </a:xfrm>
        </p:grpSpPr>
        <p:sp>
          <p:nvSpPr>
            <p:cNvPr id="6604" name="Google Shape;6604;p40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extrusionOk="0">
                  <a:moveTo>
                    <a:pt x="18984" y="1103"/>
                  </a:moveTo>
                  <a:lnTo>
                    <a:pt x="20939" y="1144"/>
                  </a:lnTo>
                  <a:lnTo>
                    <a:pt x="22893" y="1207"/>
                  </a:lnTo>
                  <a:lnTo>
                    <a:pt x="24848" y="1311"/>
                  </a:lnTo>
                  <a:lnTo>
                    <a:pt x="26470" y="1435"/>
                  </a:lnTo>
                  <a:lnTo>
                    <a:pt x="27281" y="1498"/>
                  </a:lnTo>
                  <a:lnTo>
                    <a:pt x="28091" y="1602"/>
                  </a:lnTo>
                  <a:lnTo>
                    <a:pt x="28902" y="1706"/>
                  </a:lnTo>
                  <a:lnTo>
                    <a:pt x="29693" y="1851"/>
                  </a:lnTo>
                  <a:lnTo>
                    <a:pt x="30503" y="2018"/>
                  </a:lnTo>
                  <a:lnTo>
                    <a:pt x="31294" y="2225"/>
                  </a:lnTo>
                  <a:lnTo>
                    <a:pt x="31626" y="2329"/>
                  </a:lnTo>
                  <a:lnTo>
                    <a:pt x="31917" y="2433"/>
                  </a:lnTo>
                  <a:lnTo>
                    <a:pt x="32146" y="2558"/>
                  </a:lnTo>
                  <a:lnTo>
                    <a:pt x="32229" y="2621"/>
                  </a:lnTo>
                  <a:lnTo>
                    <a:pt x="32312" y="2704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0" y="3057"/>
                  </a:lnTo>
                  <a:lnTo>
                    <a:pt x="32562" y="3307"/>
                  </a:lnTo>
                  <a:lnTo>
                    <a:pt x="32583" y="3619"/>
                  </a:lnTo>
                  <a:lnTo>
                    <a:pt x="32562" y="3910"/>
                  </a:lnTo>
                  <a:lnTo>
                    <a:pt x="32520" y="4866"/>
                  </a:lnTo>
                  <a:lnTo>
                    <a:pt x="32479" y="5843"/>
                  </a:lnTo>
                  <a:lnTo>
                    <a:pt x="32396" y="6800"/>
                  </a:lnTo>
                  <a:lnTo>
                    <a:pt x="32333" y="7278"/>
                  </a:lnTo>
                  <a:lnTo>
                    <a:pt x="32271" y="7756"/>
                  </a:lnTo>
                  <a:lnTo>
                    <a:pt x="32208" y="8047"/>
                  </a:lnTo>
                  <a:lnTo>
                    <a:pt x="32104" y="8297"/>
                  </a:lnTo>
                  <a:lnTo>
                    <a:pt x="31980" y="8526"/>
                  </a:lnTo>
                  <a:lnTo>
                    <a:pt x="31834" y="8713"/>
                  </a:lnTo>
                  <a:lnTo>
                    <a:pt x="31647" y="8858"/>
                  </a:lnTo>
                  <a:lnTo>
                    <a:pt x="31439" y="9004"/>
                  </a:lnTo>
                  <a:lnTo>
                    <a:pt x="31190" y="9108"/>
                  </a:lnTo>
                  <a:lnTo>
                    <a:pt x="30919" y="9191"/>
                  </a:lnTo>
                  <a:lnTo>
                    <a:pt x="30462" y="9295"/>
                  </a:lnTo>
                  <a:lnTo>
                    <a:pt x="30004" y="9378"/>
                  </a:lnTo>
                  <a:lnTo>
                    <a:pt x="29526" y="9441"/>
                  </a:lnTo>
                  <a:lnTo>
                    <a:pt x="29069" y="9482"/>
                  </a:lnTo>
                  <a:lnTo>
                    <a:pt x="28590" y="9524"/>
                  </a:lnTo>
                  <a:lnTo>
                    <a:pt x="28133" y="9545"/>
                  </a:lnTo>
                  <a:lnTo>
                    <a:pt x="4076" y="9545"/>
                  </a:lnTo>
                  <a:lnTo>
                    <a:pt x="3660" y="9524"/>
                  </a:lnTo>
                  <a:lnTo>
                    <a:pt x="3223" y="9482"/>
                  </a:lnTo>
                  <a:lnTo>
                    <a:pt x="2807" y="9441"/>
                  </a:lnTo>
                  <a:lnTo>
                    <a:pt x="2496" y="9378"/>
                  </a:lnTo>
                  <a:lnTo>
                    <a:pt x="2204" y="9295"/>
                  </a:lnTo>
                  <a:lnTo>
                    <a:pt x="1955" y="9170"/>
                  </a:lnTo>
                  <a:lnTo>
                    <a:pt x="1747" y="9025"/>
                  </a:lnTo>
                  <a:lnTo>
                    <a:pt x="1664" y="8921"/>
                  </a:lnTo>
                  <a:lnTo>
                    <a:pt x="1581" y="8838"/>
                  </a:lnTo>
                  <a:lnTo>
                    <a:pt x="1435" y="8609"/>
                  </a:lnTo>
                  <a:lnTo>
                    <a:pt x="1310" y="8339"/>
                  </a:lnTo>
                  <a:lnTo>
                    <a:pt x="1227" y="8027"/>
                  </a:lnTo>
                  <a:lnTo>
                    <a:pt x="1165" y="7611"/>
                  </a:lnTo>
                  <a:lnTo>
                    <a:pt x="1123" y="7195"/>
                  </a:lnTo>
                  <a:lnTo>
                    <a:pt x="1102" y="6800"/>
                  </a:lnTo>
                  <a:lnTo>
                    <a:pt x="1082" y="6384"/>
                  </a:lnTo>
                  <a:lnTo>
                    <a:pt x="1082" y="6010"/>
                  </a:lnTo>
                  <a:lnTo>
                    <a:pt x="1123" y="5635"/>
                  </a:lnTo>
                  <a:lnTo>
                    <a:pt x="1165" y="5261"/>
                  </a:lnTo>
                  <a:lnTo>
                    <a:pt x="1227" y="4887"/>
                  </a:lnTo>
                  <a:lnTo>
                    <a:pt x="1310" y="4513"/>
                  </a:lnTo>
                  <a:lnTo>
                    <a:pt x="1414" y="4138"/>
                  </a:lnTo>
                  <a:lnTo>
                    <a:pt x="1518" y="3785"/>
                  </a:lnTo>
                  <a:lnTo>
                    <a:pt x="1664" y="3411"/>
                  </a:lnTo>
                  <a:lnTo>
                    <a:pt x="1768" y="3203"/>
                  </a:lnTo>
                  <a:lnTo>
                    <a:pt x="1893" y="2995"/>
                  </a:lnTo>
                  <a:lnTo>
                    <a:pt x="2038" y="2808"/>
                  </a:lnTo>
                  <a:lnTo>
                    <a:pt x="2204" y="2662"/>
                  </a:lnTo>
                  <a:lnTo>
                    <a:pt x="2392" y="2517"/>
                  </a:lnTo>
                  <a:lnTo>
                    <a:pt x="2579" y="2392"/>
                  </a:lnTo>
                  <a:lnTo>
                    <a:pt x="2787" y="2288"/>
                  </a:lnTo>
                  <a:lnTo>
                    <a:pt x="3015" y="2205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3"/>
                  </a:lnTo>
                  <a:lnTo>
                    <a:pt x="11166" y="1227"/>
                  </a:lnTo>
                  <a:lnTo>
                    <a:pt x="13245" y="1144"/>
                  </a:lnTo>
                  <a:lnTo>
                    <a:pt x="14285" y="1123"/>
                  </a:lnTo>
                  <a:lnTo>
                    <a:pt x="15325" y="1103"/>
                  </a:lnTo>
                  <a:close/>
                  <a:moveTo>
                    <a:pt x="16510" y="1"/>
                  </a:move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05" name="Google Shape;6605;p40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" y="5282"/>
                  </a:moveTo>
                  <a:lnTo>
                    <a:pt x="1" y="5282"/>
                  </a:lnTo>
                  <a:lnTo>
                    <a:pt x="1" y="4908"/>
                  </a:lnTo>
                  <a:lnTo>
                    <a:pt x="42" y="4533"/>
                  </a:lnTo>
                  <a:lnTo>
                    <a:pt x="84" y="4159"/>
                  </a:lnTo>
                  <a:lnTo>
                    <a:pt x="146" y="3785"/>
                  </a:lnTo>
                  <a:lnTo>
                    <a:pt x="229" y="3411"/>
                  </a:lnTo>
                  <a:lnTo>
                    <a:pt x="333" y="3036"/>
                  </a:lnTo>
                  <a:lnTo>
                    <a:pt x="437" y="2683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687" y="2101"/>
                  </a:lnTo>
                  <a:lnTo>
                    <a:pt x="812" y="1893"/>
                  </a:lnTo>
                  <a:lnTo>
                    <a:pt x="957" y="1706"/>
                  </a:lnTo>
                  <a:lnTo>
                    <a:pt x="1123" y="1560"/>
                  </a:lnTo>
                  <a:lnTo>
                    <a:pt x="1311" y="1415"/>
                  </a:lnTo>
                  <a:lnTo>
                    <a:pt x="1498" y="1290"/>
                  </a:lnTo>
                  <a:lnTo>
                    <a:pt x="1706" y="118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2413" y="936"/>
                  </a:lnTo>
                  <a:lnTo>
                    <a:pt x="2912" y="832"/>
                  </a:lnTo>
                  <a:lnTo>
                    <a:pt x="3411" y="728"/>
                  </a:lnTo>
                  <a:lnTo>
                    <a:pt x="3910" y="645"/>
                  </a:lnTo>
                  <a:lnTo>
                    <a:pt x="4908" y="54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8006" y="271"/>
                  </a:lnTo>
                  <a:lnTo>
                    <a:pt x="10085" y="125"/>
                  </a:lnTo>
                  <a:lnTo>
                    <a:pt x="12164" y="42"/>
                  </a:lnTo>
                  <a:lnTo>
                    <a:pt x="13204" y="2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5949" y="1"/>
                  </a:lnTo>
                  <a:lnTo>
                    <a:pt x="15949" y="1"/>
                  </a:lnTo>
                  <a:lnTo>
                    <a:pt x="17903" y="1"/>
                  </a:lnTo>
                  <a:lnTo>
                    <a:pt x="19858" y="42"/>
                  </a:lnTo>
                  <a:lnTo>
                    <a:pt x="21812" y="105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5389" y="333"/>
                  </a:lnTo>
                  <a:lnTo>
                    <a:pt x="26200" y="396"/>
                  </a:lnTo>
                  <a:lnTo>
                    <a:pt x="27010" y="500"/>
                  </a:lnTo>
                  <a:lnTo>
                    <a:pt x="27821" y="604"/>
                  </a:lnTo>
                  <a:lnTo>
                    <a:pt x="28612" y="749"/>
                  </a:lnTo>
                  <a:lnTo>
                    <a:pt x="29422" y="916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30545" y="1227"/>
                  </a:lnTo>
                  <a:lnTo>
                    <a:pt x="30836" y="1331"/>
                  </a:lnTo>
                  <a:lnTo>
                    <a:pt x="31065" y="1456"/>
                  </a:lnTo>
                  <a:lnTo>
                    <a:pt x="31148" y="1519"/>
                  </a:lnTo>
                  <a:lnTo>
                    <a:pt x="31231" y="1602"/>
                  </a:lnTo>
                  <a:lnTo>
                    <a:pt x="31294" y="1664"/>
                  </a:lnTo>
                  <a:lnTo>
                    <a:pt x="31356" y="1747"/>
                  </a:lnTo>
                  <a:lnTo>
                    <a:pt x="31398" y="1851"/>
                  </a:lnTo>
                  <a:lnTo>
                    <a:pt x="31439" y="1955"/>
                  </a:lnTo>
                  <a:lnTo>
                    <a:pt x="31481" y="2205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439" y="3764"/>
                  </a:lnTo>
                  <a:lnTo>
                    <a:pt x="31398" y="4741"/>
                  </a:lnTo>
                  <a:lnTo>
                    <a:pt x="31315" y="5698"/>
                  </a:lnTo>
                  <a:lnTo>
                    <a:pt x="31252" y="6176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127" y="6945"/>
                  </a:lnTo>
                  <a:lnTo>
                    <a:pt x="31023" y="7195"/>
                  </a:lnTo>
                  <a:lnTo>
                    <a:pt x="30899" y="7424"/>
                  </a:lnTo>
                  <a:lnTo>
                    <a:pt x="30753" y="7611"/>
                  </a:lnTo>
                  <a:lnTo>
                    <a:pt x="30566" y="7756"/>
                  </a:lnTo>
                  <a:lnTo>
                    <a:pt x="30358" y="7902"/>
                  </a:lnTo>
                  <a:lnTo>
                    <a:pt x="30109" y="8006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29381" y="8193"/>
                  </a:lnTo>
                  <a:lnTo>
                    <a:pt x="28923" y="8276"/>
                  </a:lnTo>
                  <a:lnTo>
                    <a:pt x="28445" y="8339"/>
                  </a:lnTo>
                  <a:lnTo>
                    <a:pt x="27988" y="8380"/>
                  </a:lnTo>
                  <a:lnTo>
                    <a:pt x="27509" y="8422"/>
                  </a:lnTo>
                  <a:lnTo>
                    <a:pt x="2705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2995" y="8443"/>
                  </a:lnTo>
                  <a:lnTo>
                    <a:pt x="2579" y="8422"/>
                  </a:lnTo>
                  <a:lnTo>
                    <a:pt x="2142" y="8380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1415" y="8276"/>
                  </a:lnTo>
                  <a:lnTo>
                    <a:pt x="1123" y="8193"/>
                  </a:lnTo>
                  <a:lnTo>
                    <a:pt x="874" y="8068"/>
                  </a:lnTo>
                  <a:lnTo>
                    <a:pt x="666" y="7923"/>
                  </a:lnTo>
                  <a:lnTo>
                    <a:pt x="583" y="7819"/>
                  </a:lnTo>
                  <a:lnTo>
                    <a:pt x="500" y="7736"/>
                  </a:lnTo>
                  <a:lnTo>
                    <a:pt x="354" y="7507"/>
                  </a:lnTo>
                  <a:lnTo>
                    <a:pt x="229" y="7237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84" y="6509"/>
                  </a:lnTo>
                  <a:lnTo>
                    <a:pt x="42" y="6093"/>
                  </a:lnTo>
                  <a:lnTo>
                    <a:pt x="21" y="5698"/>
                  </a:lnTo>
                  <a:lnTo>
                    <a:pt x="1" y="5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06" name="Google Shape;6606;p40"/>
            <p:cNvSpPr/>
            <p:nvPr/>
          </p:nvSpPr>
          <p:spPr>
            <a:xfrm>
              <a:off x="3953200" y="4767825"/>
              <a:ext cx="861875" cy="297375"/>
            </a:xfrm>
            <a:custGeom>
              <a:avLst/>
              <a:gdLst/>
              <a:ahLst/>
              <a:cxnLst/>
              <a:rect l="l" t="t" r="r" b="b"/>
              <a:pathLst>
                <a:path w="34475" h="11895" fill="none" extrusionOk="0">
                  <a:moveTo>
                    <a:pt x="16510" y="1"/>
                  </a:moveTo>
                  <a:lnTo>
                    <a:pt x="16510" y="1"/>
                  </a:lnTo>
                  <a:lnTo>
                    <a:pt x="14431" y="21"/>
                  </a:lnTo>
                  <a:lnTo>
                    <a:pt x="12622" y="84"/>
                  </a:lnTo>
                  <a:lnTo>
                    <a:pt x="11000" y="167"/>
                  </a:lnTo>
                  <a:lnTo>
                    <a:pt x="9461" y="271"/>
                  </a:lnTo>
                  <a:lnTo>
                    <a:pt x="9461" y="271"/>
                  </a:lnTo>
                  <a:lnTo>
                    <a:pt x="7860" y="396"/>
                  </a:lnTo>
                  <a:lnTo>
                    <a:pt x="7070" y="479"/>
                  </a:lnTo>
                  <a:lnTo>
                    <a:pt x="6259" y="562"/>
                  </a:lnTo>
                  <a:lnTo>
                    <a:pt x="5469" y="687"/>
                  </a:lnTo>
                  <a:lnTo>
                    <a:pt x="4679" y="812"/>
                  </a:lnTo>
                  <a:lnTo>
                    <a:pt x="3909" y="957"/>
                  </a:lnTo>
                  <a:lnTo>
                    <a:pt x="3119" y="1144"/>
                  </a:lnTo>
                  <a:lnTo>
                    <a:pt x="3119" y="1144"/>
                  </a:lnTo>
                  <a:lnTo>
                    <a:pt x="2787" y="1248"/>
                  </a:lnTo>
                  <a:lnTo>
                    <a:pt x="2475" y="1373"/>
                  </a:lnTo>
                  <a:lnTo>
                    <a:pt x="2184" y="1498"/>
                  </a:lnTo>
                  <a:lnTo>
                    <a:pt x="1913" y="1643"/>
                  </a:lnTo>
                  <a:lnTo>
                    <a:pt x="1664" y="1810"/>
                  </a:lnTo>
                  <a:lnTo>
                    <a:pt x="1435" y="1997"/>
                  </a:lnTo>
                  <a:lnTo>
                    <a:pt x="1227" y="2184"/>
                  </a:lnTo>
                  <a:lnTo>
                    <a:pt x="1019" y="2392"/>
                  </a:lnTo>
                  <a:lnTo>
                    <a:pt x="853" y="2621"/>
                  </a:lnTo>
                  <a:lnTo>
                    <a:pt x="687" y="2870"/>
                  </a:lnTo>
                  <a:lnTo>
                    <a:pt x="541" y="3120"/>
                  </a:lnTo>
                  <a:lnTo>
                    <a:pt x="416" y="3411"/>
                  </a:lnTo>
                  <a:lnTo>
                    <a:pt x="312" y="3681"/>
                  </a:lnTo>
                  <a:lnTo>
                    <a:pt x="229" y="3993"/>
                  </a:lnTo>
                  <a:lnTo>
                    <a:pt x="146" y="4305"/>
                  </a:lnTo>
                  <a:lnTo>
                    <a:pt x="104" y="4637"/>
                  </a:lnTo>
                  <a:lnTo>
                    <a:pt x="104" y="4637"/>
                  </a:lnTo>
                  <a:lnTo>
                    <a:pt x="42" y="5157"/>
                  </a:lnTo>
                  <a:lnTo>
                    <a:pt x="0" y="5677"/>
                  </a:lnTo>
                  <a:lnTo>
                    <a:pt x="0" y="6176"/>
                  </a:lnTo>
                  <a:lnTo>
                    <a:pt x="42" y="6696"/>
                  </a:lnTo>
                  <a:lnTo>
                    <a:pt x="84" y="7195"/>
                  </a:lnTo>
                  <a:lnTo>
                    <a:pt x="167" y="7715"/>
                  </a:lnTo>
                  <a:lnTo>
                    <a:pt x="250" y="8214"/>
                  </a:lnTo>
                  <a:lnTo>
                    <a:pt x="375" y="8713"/>
                  </a:lnTo>
                  <a:lnTo>
                    <a:pt x="375" y="8713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8"/>
                  </a:lnTo>
                  <a:lnTo>
                    <a:pt x="811" y="9877"/>
                  </a:lnTo>
                  <a:lnTo>
                    <a:pt x="957" y="10127"/>
                  </a:lnTo>
                  <a:lnTo>
                    <a:pt x="1102" y="10335"/>
                  </a:lnTo>
                  <a:lnTo>
                    <a:pt x="1290" y="10522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3" y="10979"/>
                  </a:lnTo>
                  <a:lnTo>
                    <a:pt x="2163" y="11104"/>
                  </a:lnTo>
                  <a:lnTo>
                    <a:pt x="2412" y="11208"/>
                  </a:lnTo>
                  <a:lnTo>
                    <a:pt x="2703" y="11291"/>
                  </a:lnTo>
                  <a:lnTo>
                    <a:pt x="2995" y="11353"/>
                  </a:lnTo>
                  <a:lnTo>
                    <a:pt x="3306" y="11395"/>
                  </a:lnTo>
                  <a:lnTo>
                    <a:pt x="3639" y="11437"/>
                  </a:lnTo>
                  <a:lnTo>
                    <a:pt x="3639" y="11437"/>
                  </a:lnTo>
                  <a:lnTo>
                    <a:pt x="3909" y="11457"/>
                  </a:lnTo>
                  <a:lnTo>
                    <a:pt x="4201" y="11457"/>
                  </a:lnTo>
                  <a:lnTo>
                    <a:pt x="4201" y="11457"/>
                  </a:lnTo>
                  <a:lnTo>
                    <a:pt x="4824" y="11457"/>
                  </a:lnTo>
                  <a:lnTo>
                    <a:pt x="4824" y="11457"/>
                  </a:lnTo>
                  <a:lnTo>
                    <a:pt x="5469" y="11437"/>
                  </a:lnTo>
                  <a:lnTo>
                    <a:pt x="5469" y="11437"/>
                  </a:lnTo>
                  <a:lnTo>
                    <a:pt x="5822" y="11437"/>
                  </a:lnTo>
                  <a:lnTo>
                    <a:pt x="5822" y="11437"/>
                  </a:lnTo>
                  <a:lnTo>
                    <a:pt x="7153" y="11499"/>
                  </a:lnTo>
                  <a:lnTo>
                    <a:pt x="8505" y="11541"/>
                  </a:lnTo>
                  <a:lnTo>
                    <a:pt x="9835" y="11561"/>
                  </a:lnTo>
                  <a:lnTo>
                    <a:pt x="11187" y="11561"/>
                  </a:lnTo>
                  <a:lnTo>
                    <a:pt x="13869" y="11582"/>
                  </a:lnTo>
                  <a:lnTo>
                    <a:pt x="15221" y="11582"/>
                  </a:lnTo>
                  <a:lnTo>
                    <a:pt x="16572" y="11603"/>
                  </a:lnTo>
                  <a:lnTo>
                    <a:pt x="16572" y="11603"/>
                  </a:lnTo>
                  <a:lnTo>
                    <a:pt x="17591" y="11624"/>
                  </a:lnTo>
                  <a:lnTo>
                    <a:pt x="18631" y="11624"/>
                  </a:lnTo>
                  <a:lnTo>
                    <a:pt x="20689" y="11645"/>
                  </a:lnTo>
                  <a:lnTo>
                    <a:pt x="21708" y="11645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5" y="11749"/>
                  </a:lnTo>
                  <a:lnTo>
                    <a:pt x="24785" y="11749"/>
                  </a:lnTo>
                  <a:lnTo>
                    <a:pt x="26511" y="11853"/>
                  </a:lnTo>
                  <a:lnTo>
                    <a:pt x="27364" y="11894"/>
                  </a:lnTo>
                  <a:lnTo>
                    <a:pt x="28216" y="11894"/>
                  </a:lnTo>
                  <a:lnTo>
                    <a:pt x="28216" y="11894"/>
                  </a:lnTo>
                  <a:lnTo>
                    <a:pt x="29027" y="11894"/>
                  </a:lnTo>
                  <a:lnTo>
                    <a:pt x="29817" y="11853"/>
                  </a:lnTo>
                  <a:lnTo>
                    <a:pt x="30607" y="11769"/>
                  </a:lnTo>
                  <a:lnTo>
                    <a:pt x="31418" y="11665"/>
                  </a:lnTo>
                  <a:lnTo>
                    <a:pt x="31418" y="11665"/>
                  </a:lnTo>
                  <a:lnTo>
                    <a:pt x="31709" y="11624"/>
                  </a:lnTo>
                  <a:lnTo>
                    <a:pt x="31980" y="11561"/>
                  </a:lnTo>
                  <a:lnTo>
                    <a:pt x="32229" y="11478"/>
                  </a:lnTo>
                  <a:lnTo>
                    <a:pt x="32458" y="11374"/>
                  </a:lnTo>
                  <a:lnTo>
                    <a:pt x="32687" y="11250"/>
                  </a:lnTo>
                  <a:lnTo>
                    <a:pt x="32895" y="11125"/>
                  </a:lnTo>
                  <a:lnTo>
                    <a:pt x="33082" y="10979"/>
                  </a:lnTo>
                  <a:lnTo>
                    <a:pt x="33269" y="10834"/>
                  </a:lnTo>
                  <a:lnTo>
                    <a:pt x="33435" y="10667"/>
                  </a:lnTo>
                  <a:lnTo>
                    <a:pt x="33581" y="10480"/>
                  </a:lnTo>
                  <a:lnTo>
                    <a:pt x="33726" y="10272"/>
                  </a:lnTo>
                  <a:lnTo>
                    <a:pt x="33851" y="10064"/>
                  </a:lnTo>
                  <a:lnTo>
                    <a:pt x="33955" y="9836"/>
                  </a:lnTo>
                  <a:lnTo>
                    <a:pt x="34059" y="9586"/>
                  </a:lnTo>
                  <a:lnTo>
                    <a:pt x="34142" y="9337"/>
                  </a:lnTo>
                  <a:lnTo>
                    <a:pt x="34225" y="9066"/>
                  </a:lnTo>
                  <a:lnTo>
                    <a:pt x="34225" y="9066"/>
                  </a:lnTo>
                  <a:lnTo>
                    <a:pt x="34329" y="8505"/>
                  </a:lnTo>
                  <a:lnTo>
                    <a:pt x="34412" y="7964"/>
                  </a:lnTo>
                  <a:lnTo>
                    <a:pt x="34454" y="7424"/>
                  </a:lnTo>
                  <a:lnTo>
                    <a:pt x="34475" y="6883"/>
                  </a:lnTo>
                  <a:lnTo>
                    <a:pt x="34475" y="6322"/>
                  </a:lnTo>
                  <a:lnTo>
                    <a:pt x="34454" y="5781"/>
                  </a:lnTo>
                  <a:lnTo>
                    <a:pt x="34412" y="5220"/>
                  </a:lnTo>
                  <a:lnTo>
                    <a:pt x="34371" y="4679"/>
                  </a:lnTo>
                  <a:lnTo>
                    <a:pt x="34371" y="4679"/>
                  </a:lnTo>
                  <a:lnTo>
                    <a:pt x="34329" y="4367"/>
                  </a:lnTo>
                  <a:lnTo>
                    <a:pt x="34267" y="4076"/>
                  </a:lnTo>
                  <a:lnTo>
                    <a:pt x="34184" y="3785"/>
                  </a:lnTo>
                  <a:lnTo>
                    <a:pt x="34101" y="3515"/>
                  </a:lnTo>
                  <a:lnTo>
                    <a:pt x="33976" y="3244"/>
                  </a:lnTo>
                  <a:lnTo>
                    <a:pt x="33851" y="2995"/>
                  </a:lnTo>
                  <a:lnTo>
                    <a:pt x="33706" y="2745"/>
                  </a:lnTo>
                  <a:lnTo>
                    <a:pt x="33539" y="2517"/>
                  </a:lnTo>
                  <a:lnTo>
                    <a:pt x="33352" y="2288"/>
                  </a:lnTo>
                  <a:lnTo>
                    <a:pt x="33144" y="2101"/>
                  </a:lnTo>
                  <a:lnTo>
                    <a:pt x="32936" y="1914"/>
                  </a:lnTo>
                  <a:lnTo>
                    <a:pt x="32707" y="1726"/>
                  </a:lnTo>
                  <a:lnTo>
                    <a:pt x="32458" y="1581"/>
                  </a:lnTo>
                  <a:lnTo>
                    <a:pt x="32188" y="1435"/>
                  </a:lnTo>
                  <a:lnTo>
                    <a:pt x="31917" y="1311"/>
                  </a:lnTo>
                  <a:lnTo>
                    <a:pt x="31626" y="1207"/>
                  </a:lnTo>
                  <a:lnTo>
                    <a:pt x="31626" y="1207"/>
                  </a:lnTo>
                  <a:lnTo>
                    <a:pt x="30898" y="999"/>
                  </a:lnTo>
                  <a:lnTo>
                    <a:pt x="30150" y="832"/>
                  </a:lnTo>
                  <a:lnTo>
                    <a:pt x="29401" y="708"/>
                  </a:lnTo>
                  <a:lnTo>
                    <a:pt x="28653" y="604"/>
                  </a:lnTo>
                  <a:lnTo>
                    <a:pt x="28653" y="604"/>
                  </a:lnTo>
                  <a:lnTo>
                    <a:pt x="27821" y="500"/>
                  </a:lnTo>
                  <a:lnTo>
                    <a:pt x="27010" y="416"/>
                  </a:lnTo>
                  <a:lnTo>
                    <a:pt x="25388" y="292"/>
                  </a:lnTo>
                  <a:lnTo>
                    <a:pt x="23787" y="209"/>
                  </a:lnTo>
                  <a:lnTo>
                    <a:pt x="22228" y="146"/>
                  </a:lnTo>
                  <a:lnTo>
                    <a:pt x="19234" y="63"/>
                  </a:lnTo>
                  <a:lnTo>
                    <a:pt x="17820" y="42"/>
                  </a:lnTo>
                  <a:lnTo>
                    <a:pt x="165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07" name="Google Shape;6607;p40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extrusionOk="0">
                  <a:moveTo>
                    <a:pt x="18174" y="998"/>
                  </a:moveTo>
                  <a:lnTo>
                    <a:pt x="19629" y="1019"/>
                  </a:lnTo>
                  <a:lnTo>
                    <a:pt x="21105" y="1061"/>
                  </a:lnTo>
                  <a:lnTo>
                    <a:pt x="22561" y="1144"/>
                  </a:lnTo>
                  <a:lnTo>
                    <a:pt x="24016" y="1248"/>
                  </a:lnTo>
                  <a:lnTo>
                    <a:pt x="25472" y="1393"/>
                  </a:lnTo>
                  <a:lnTo>
                    <a:pt x="26948" y="1539"/>
                  </a:lnTo>
                  <a:lnTo>
                    <a:pt x="29859" y="1851"/>
                  </a:lnTo>
                  <a:lnTo>
                    <a:pt x="30171" y="1892"/>
                  </a:lnTo>
                  <a:lnTo>
                    <a:pt x="30441" y="1955"/>
                  </a:lnTo>
                  <a:lnTo>
                    <a:pt x="30628" y="2038"/>
                  </a:lnTo>
                  <a:lnTo>
                    <a:pt x="30712" y="2100"/>
                  </a:lnTo>
                  <a:lnTo>
                    <a:pt x="30795" y="2142"/>
                  </a:lnTo>
                  <a:lnTo>
                    <a:pt x="30857" y="2225"/>
                  </a:lnTo>
                  <a:lnTo>
                    <a:pt x="30899" y="2308"/>
                  </a:lnTo>
                  <a:lnTo>
                    <a:pt x="30982" y="2495"/>
                  </a:lnTo>
                  <a:lnTo>
                    <a:pt x="31044" y="2766"/>
                  </a:lnTo>
                  <a:lnTo>
                    <a:pt x="31107" y="3078"/>
                  </a:lnTo>
                  <a:lnTo>
                    <a:pt x="31190" y="3805"/>
                  </a:lnTo>
                  <a:lnTo>
                    <a:pt x="31273" y="4533"/>
                  </a:lnTo>
                  <a:lnTo>
                    <a:pt x="31315" y="5240"/>
                  </a:lnTo>
                  <a:lnTo>
                    <a:pt x="31335" y="5968"/>
                  </a:lnTo>
                  <a:lnTo>
                    <a:pt x="31315" y="6654"/>
                  </a:lnTo>
                  <a:lnTo>
                    <a:pt x="31252" y="7340"/>
                  </a:lnTo>
                  <a:lnTo>
                    <a:pt x="31190" y="7756"/>
                  </a:lnTo>
                  <a:lnTo>
                    <a:pt x="31107" y="8109"/>
                  </a:lnTo>
                  <a:lnTo>
                    <a:pt x="31044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8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7" y="8941"/>
                  </a:lnTo>
                  <a:lnTo>
                    <a:pt x="30005" y="9045"/>
                  </a:lnTo>
                  <a:lnTo>
                    <a:pt x="29610" y="9149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4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7"/>
                  </a:lnTo>
                  <a:lnTo>
                    <a:pt x="21064" y="9773"/>
                  </a:lnTo>
                  <a:lnTo>
                    <a:pt x="17778" y="9877"/>
                  </a:lnTo>
                  <a:lnTo>
                    <a:pt x="14493" y="10002"/>
                  </a:lnTo>
                  <a:lnTo>
                    <a:pt x="11187" y="10126"/>
                  </a:lnTo>
                  <a:lnTo>
                    <a:pt x="9337" y="10230"/>
                  </a:lnTo>
                  <a:lnTo>
                    <a:pt x="7465" y="10355"/>
                  </a:lnTo>
                  <a:lnTo>
                    <a:pt x="5594" y="10438"/>
                  </a:lnTo>
                  <a:lnTo>
                    <a:pt x="4658" y="10480"/>
                  </a:lnTo>
                  <a:lnTo>
                    <a:pt x="2974" y="10480"/>
                  </a:lnTo>
                  <a:lnTo>
                    <a:pt x="2745" y="10459"/>
                  </a:lnTo>
                  <a:lnTo>
                    <a:pt x="2537" y="10417"/>
                  </a:lnTo>
                  <a:lnTo>
                    <a:pt x="2350" y="10376"/>
                  </a:lnTo>
                  <a:lnTo>
                    <a:pt x="2184" y="10313"/>
                  </a:lnTo>
                  <a:lnTo>
                    <a:pt x="2038" y="10251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39"/>
                  </a:lnTo>
                  <a:lnTo>
                    <a:pt x="1622" y="9794"/>
                  </a:lnTo>
                  <a:lnTo>
                    <a:pt x="1539" y="9627"/>
                  </a:lnTo>
                  <a:lnTo>
                    <a:pt x="1477" y="9419"/>
                  </a:lnTo>
                  <a:lnTo>
                    <a:pt x="1415" y="9211"/>
                  </a:lnTo>
                  <a:lnTo>
                    <a:pt x="1331" y="8692"/>
                  </a:lnTo>
                  <a:lnTo>
                    <a:pt x="1227" y="8047"/>
                  </a:lnTo>
                  <a:lnTo>
                    <a:pt x="1165" y="7402"/>
                  </a:lnTo>
                  <a:lnTo>
                    <a:pt x="1103" y="6758"/>
                  </a:lnTo>
                  <a:lnTo>
                    <a:pt x="1103" y="6113"/>
                  </a:lnTo>
                  <a:lnTo>
                    <a:pt x="1123" y="5448"/>
                  </a:lnTo>
                  <a:lnTo>
                    <a:pt x="1144" y="5094"/>
                  </a:lnTo>
                  <a:lnTo>
                    <a:pt x="1186" y="4762"/>
                  </a:lnTo>
                  <a:lnTo>
                    <a:pt x="1227" y="4492"/>
                  </a:lnTo>
                  <a:lnTo>
                    <a:pt x="1290" y="4221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1"/>
                  </a:lnTo>
                  <a:lnTo>
                    <a:pt x="1726" y="3202"/>
                  </a:lnTo>
                  <a:lnTo>
                    <a:pt x="1872" y="2974"/>
                  </a:lnTo>
                  <a:lnTo>
                    <a:pt x="2038" y="2766"/>
                  </a:lnTo>
                  <a:lnTo>
                    <a:pt x="2225" y="2558"/>
                  </a:lnTo>
                  <a:lnTo>
                    <a:pt x="2433" y="2371"/>
                  </a:lnTo>
                  <a:lnTo>
                    <a:pt x="2641" y="2204"/>
                  </a:lnTo>
                  <a:lnTo>
                    <a:pt x="2891" y="2059"/>
                  </a:lnTo>
                  <a:lnTo>
                    <a:pt x="3140" y="1934"/>
                  </a:lnTo>
                  <a:lnTo>
                    <a:pt x="3411" y="1830"/>
                  </a:lnTo>
                  <a:lnTo>
                    <a:pt x="3702" y="1747"/>
                  </a:lnTo>
                  <a:lnTo>
                    <a:pt x="4014" y="1684"/>
                  </a:lnTo>
                  <a:lnTo>
                    <a:pt x="5033" y="1539"/>
                  </a:lnTo>
                  <a:lnTo>
                    <a:pt x="6051" y="1435"/>
                  </a:lnTo>
                  <a:lnTo>
                    <a:pt x="7070" y="1352"/>
                  </a:lnTo>
                  <a:lnTo>
                    <a:pt x="8110" y="1289"/>
                  </a:lnTo>
                  <a:lnTo>
                    <a:pt x="9129" y="1227"/>
                  </a:lnTo>
                  <a:lnTo>
                    <a:pt x="10148" y="1206"/>
                  </a:lnTo>
                  <a:lnTo>
                    <a:pt x="12206" y="1144"/>
                  </a:lnTo>
                  <a:lnTo>
                    <a:pt x="13079" y="1123"/>
                  </a:lnTo>
                  <a:lnTo>
                    <a:pt x="14389" y="1144"/>
                  </a:lnTo>
                  <a:lnTo>
                    <a:pt x="15325" y="1061"/>
                  </a:lnTo>
                  <a:lnTo>
                    <a:pt x="16281" y="1019"/>
                  </a:lnTo>
                  <a:lnTo>
                    <a:pt x="17217" y="998"/>
                  </a:lnTo>
                  <a:close/>
                  <a:moveTo>
                    <a:pt x="20211" y="0"/>
                  </a:moveTo>
                  <a:lnTo>
                    <a:pt x="19109" y="21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08" name="Google Shape;6608;p40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3287" y="146"/>
                  </a:moveTo>
                  <a:lnTo>
                    <a:pt x="13287" y="146"/>
                  </a:lnTo>
                  <a:lnTo>
                    <a:pt x="14223" y="63"/>
                  </a:lnTo>
                  <a:lnTo>
                    <a:pt x="15179" y="21"/>
                  </a:lnTo>
                  <a:lnTo>
                    <a:pt x="16115" y="0"/>
                  </a:lnTo>
                  <a:lnTo>
                    <a:pt x="17072" y="0"/>
                  </a:lnTo>
                  <a:lnTo>
                    <a:pt x="17072" y="0"/>
                  </a:lnTo>
                  <a:lnTo>
                    <a:pt x="18527" y="21"/>
                  </a:lnTo>
                  <a:lnTo>
                    <a:pt x="20003" y="63"/>
                  </a:lnTo>
                  <a:lnTo>
                    <a:pt x="21459" y="146"/>
                  </a:lnTo>
                  <a:lnTo>
                    <a:pt x="22914" y="250"/>
                  </a:lnTo>
                  <a:lnTo>
                    <a:pt x="24370" y="395"/>
                  </a:lnTo>
                  <a:lnTo>
                    <a:pt x="25846" y="541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9069" y="894"/>
                  </a:lnTo>
                  <a:lnTo>
                    <a:pt x="29339" y="957"/>
                  </a:lnTo>
                  <a:lnTo>
                    <a:pt x="29526" y="1040"/>
                  </a:lnTo>
                  <a:lnTo>
                    <a:pt x="29610" y="1102"/>
                  </a:lnTo>
                  <a:lnTo>
                    <a:pt x="29693" y="1144"/>
                  </a:lnTo>
                  <a:lnTo>
                    <a:pt x="29755" y="1227"/>
                  </a:lnTo>
                  <a:lnTo>
                    <a:pt x="29797" y="1310"/>
                  </a:lnTo>
                  <a:lnTo>
                    <a:pt x="29880" y="1497"/>
                  </a:lnTo>
                  <a:lnTo>
                    <a:pt x="29942" y="1768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30088" y="2807"/>
                  </a:lnTo>
                  <a:lnTo>
                    <a:pt x="30171" y="3535"/>
                  </a:lnTo>
                  <a:lnTo>
                    <a:pt x="30213" y="4242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5656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088" y="6758"/>
                  </a:lnTo>
                  <a:lnTo>
                    <a:pt x="30005" y="7111"/>
                  </a:lnTo>
                  <a:lnTo>
                    <a:pt x="29942" y="7257"/>
                  </a:lnTo>
                  <a:lnTo>
                    <a:pt x="29880" y="7382"/>
                  </a:lnTo>
                  <a:lnTo>
                    <a:pt x="29797" y="7507"/>
                  </a:lnTo>
                  <a:lnTo>
                    <a:pt x="29714" y="7610"/>
                  </a:lnTo>
                  <a:lnTo>
                    <a:pt x="29610" y="7694"/>
                  </a:lnTo>
                  <a:lnTo>
                    <a:pt x="29506" y="7798"/>
                  </a:lnTo>
                  <a:lnTo>
                    <a:pt x="29381" y="7860"/>
                  </a:lnTo>
                  <a:lnTo>
                    <a:pt x="29235" y="7943"/>
                  </a:lnTo>
                  <a:lnTo>
                    <a:pt x="28903" y="804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7863" y="8297"/>
                  </a:lnTo>
                  <a:lnTo>
                    <a:pt x="27198" y="8380"/>
                  </a:lnTo>
                  <a:lnTo>
                    <a:pt x="26532" y="8463"/>
                  </a:lnTo>
                  <a:lnTo>
                    <a:pt x="25888" y="8505"/>
                  </a:lnTo>
                  <a:lnTo>
                    <a:pt x="24557" y="8567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19962" y="8775"/>
                  </a:lnTo>
                  <a:lnTo>
                    <a:pt x="16676" y="8879"/>
                  </a:lnTo>
                  <a:lnTo>
                    <a:pt x="13391" y="9004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8235" y="9232"/>
                  </a:lnTo>
                  <a:lnTo>
                    <a:pt x="6363" y="9357"/>
                  </a:lnTo>
                  <a:lnTo>
                    <a:pt x="4492" y="9440"/>
                  </a:lnTo>
                  <a:lnTo>
                    <a:pt x="3556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1872" y="9482"/>
                  </a:lnTo>
                  <a:lnTo>
                    <a:pt x="1643" y="9461"/>
                  </a:lnTo>
                  <a:lnTo>
                    <a:pt x="1435" y="9419"/>
                  </a:lnTo>
                  <a:lnTo>
                    <a:pt x="1248" y="9378"/>
                  </a:lnTo>
                  <a:lnTo>
                    <a:pt x="1082" y="9315"/>
                  </a:lnTo>
                  <a:lnTo>
                    <a:pt x="936" y="9253"/>
                  </a:lnTo>
                  <a:lnTo>
                    <a:pt x="812" y="9170"/>
                  </a:lnTo>
                  <a:lnTo>
                    <a:pt x="687" y="9066"/>
                  </a:lnTo>
                  <a:lnTo>
                    <a:pt x="604" y="8941"/>
                  </a:lnTo>
                  <a:lnTo>
                    <a:pt x="520" y="8796"/>
                  </a:lnTo>
                  <a:lnTo>
                    <a:pt x="437" y="8629"/>
                  </a:lnTo>
                  <a:lnTo>
                    <a:pt x="375" y="8421"/>
                  </a:lnTo>
                  <a:lnTo>
                    <a:pt x="313" y="8213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125" y="7049"/>
                  </a:lnTo>
                  <a:lnTo>
                    <a:pt x="63" y="6404"/>
                  </a:lnTo>
                  <a:lnTo>
                    <a:pt x="1" y="576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21" y="4450"/>
                  </a:lnTo>
                  <a:lnTo>
                    <a:pt x="42" y="4096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125" y="3494"/>
                  </a:lnTo>
                  <a:lnTo>
                    <a:pt x="188" y="3223"/>
                  </a:lnTo>
                  <a:lnTo>
                    <a:pt x="271" y="2953"/>
                  </a:lnTo>
                  <a:lnTo>
                    <a:pt x="375" y="2683"/>
                  </a:lnTo>
                  <a:lnTo>
                    <a:pt x="500" y="2433"/>
                  </a:lnTo>
                  <a:lnTo>
                    <a:pt x="624" y="2204"/>
                  </a:lnTo>
                  <a:lnTo>
                    <a:pt x="770" y="1976"/>
                  </a:lnTo>
                  <a:lnTo>
                    <a:pt x="936" y="1768"/>
                  </a:lnTo>
                  <a:lnTo>
                    <a:pt x="1123" y="1560"/>
                  </a:lnTo>
                  <a:lnTo>
                    <a:pt x="1331" y="1373"/>
                  </a:lnTo>
                  <a:lnTo>
                    <a:pt x="1539" y="1206"/>
                  </a:lnTo>
                  <a:lnTo>
                    <a:pt x="1789" y="1061"/>
                  </a:lnTo>
                  <a:lnTo>
                    <a:pt x="2038" y="936"/>
                  </a:lnTo>
                  <a:lnTo>
                    <a:pt x="2309" y="832"/>
                  </a:lnTo>
                  <a:lnTo>
                    <a:pt x="2600" y="749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3931" y="541"/>
                  </a:lnTo>
                  <a:lnTo>
                    <a:pt x="4949" y="437"/>
                  </a:lnTo>
                  <a:lnTo>
                    <a:pt x="5968" y="354"/>
                  </a:lnTo>
                  <a:lnTo>
                    <a:pt x="7008" y="291"/>
                  </a:lnTo>
                  <a:lnTo>
                    <a:pt x="8027" y="229"/>
                  </a:lnTo>
                  <a:lnTo>
                    <a:pt x="9046" y="208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3287" y="1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09" name="Google Shape;6609;p40"/>
            <p:cNvSpPr/>
            <p:nvPr/>
          </p:nvSpPr>
          <p:spPr>
            <a:xfrm>
              <a:off x="3965150" y="5097400"/>
              <a:ext cx="834850" cy="306200"/>
            </a:xfrm>
            <a:custGeom>
              <a:avLst/>
              <a:gdLst/>
              <a:ahLst/>
              <a:cxnLst/>
              <a:rect l="l" t="t" r="r" b="b"/>
              <a:pathLst>
                <a:path w="33394" h="12248" fill="none" extrusionOk="0">
                  <a:moveTo>
                    <a:pt x="20211" y="0"/>
                  </a:moveTo>
                  <a:lnTo>
                    <a:pt x="20211" y="0"/>
                  </a:lnTo>
                  <a:lnTo>
                    <a:pt x="19109" y="21"/>
                  </a:lnTo>
                  <a:lnTo>
                    <a:pt x="18007" y="83"/>
                  </a:lnTo>
                  <a:lnTo>
                    <a:pt x="18007" y="83"/>
                  </a:lnTo>
                  <a:lnTo>
                    <a:pt x="16385" y="167"/>
                  </a:lnTo>
                  <a:lnTo>
                    <a:pt x="14743" y="271"/>
                  </a:lnTo>
                  <a:lnTo>
                    <a:pt x="11478" y="437"/>
                  </a:lnTo>
                  <a:lnTo>
                    <a:pt x="8193" y="603"/>
                  </a:lnTo>
                  <a:lnTo>
                    <a:pt x="6571" y="707"/>
                  </a:lnTo>
                  <a:lnTo>
                    <a:pt x="4929" y="832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0" y="957"/>
                  </a:lnTo>
                  <a:lnTo>
                    <a:pt x="3431" y="1040"/>
                  </a:lnTo>
                  <a:lnTo>
                    <a:pt x="2953" y="1185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1"/>
                  </a:lnTo>
                  <a:lnTo>
                    <a:pt x="1851" y="1747"/>
                  </a:lnTo>
                  <a:lnTo>
                    <a:pt x="1664" y="1913"/>
                  </a:lnTo>
                  <a:lnTo>
                    <a:pt x="1477" y="2100"/>
                  </a:lnTo>
                  <a:lnTo>
                    <a:pt x="1290" y="2308"/>
                  </a:lnTo>
                  <a:lnTo>
                    <a:pt x="1290" y="2308"/>
                  </a:lnTo>
                  <a:lnTo>
                    <a:pt x="1040" y="2662"/>
                  </a:lnTo>
                  <a:lnTo>
                    <a:pt x="812" y="3015"/>
                  </a:lnTo>
                  <a:lnTo>
                    <a:pt x="624" y="3389"/>
                  </a:lnTo>
                  <a:lnTo>
                    <a:pt x="479" y="3785"/>
                  </a:lnTo>
                  <a:lnTo>
                    <a:pt x="354" y="4200"/>
                  </a:lnTo>
                  <a:lnTo>
                    <a:pt x="250" y="4595"/>
                  </a:lnTo>
                  <a:lnTo>
                    <a:pt x="167" y="5011"/>
                  </a:lnTo>
                  <a:lnTo>
                    <a:pt x="105" y="5448"/>
                  </a:lnTo>
                  <a:lnTo>
                    <a:pt x="105" y="5448"/>
                  </a:lnTo>
                  <a:lnTo>
                    <a:pt x="42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1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8"/>
                  </a:lnTo>
                  <a:lnTo>
                    <a:pt x="479" y="9939"/>
                  </a:lnTo>
                  <a:lnTo>
                    <a:pt x="604" y="10230"/>
                  </a:lnTo>
                  <a:lnTo>
                    <a:pt x="604" y="10230"/>
                  </a:lnTo>
                  <a:lnTo>
                    <a:pt x="749" y="10584"/>
                  </a:lnTo>
                  <a:lnTo>
                    <a:pt x="916" y="10896"/>
                  </a:lnTo>
                  <a:lnTo>
                    <a:pt x="1123" y="11208"/>
                  </a:lnTo>
                  <a:lnTo>
                    <a:pt x="1227" y="11353"/>
                  </a:lnTo>
                  <a:lnTo>
                    <a:pt x="1352" y="11478"/>
                  </a:lnTo>
                  <a:lnTo>
                    <a:pt x="1477" y="11603"/>
                  </a:lnTo>
                  <a:lnTo>
                    <a:pt x="1622" y="11707"/>
                  </a:lnTo>
                  <a:lnTo>
                    <a:pt x="1768" y="11811"/>
                  </a:lnTo>
                  <a:lnTo>
                    <a:pt x="1934" y="11894"/>
                  </a:lnTo>
                  <a:lnTo>
                    <a:pt x="2101" y="11977"/>
                  </a:lnTo>
                  <a:lnTo>
                    <a:pt x="2288" y="12018"/>
                  </a:lnTo>
                  <a:lnTo>
                    <a:pt x="2496" y="12060"/>
                  </a:lnTo>
                  <a:lnTo>
                    <a:pt x="2725" y="12081"/>
                  </a:lnTo>
                  <a:lnTo>
                    <a:pt x="2725" y="12081"/>
                  </a:lnTo>
                  <a:lnTo>
                    <a:pt x="3806" y="12164"/>
                  </a:lnTo>
                  <a:lnTo>
                    <a:pt x="4887" y="12206"/>
                  </a:lnTo>
                  <a:lnTo>
                    <a:pt x="5968" y="12226"/>
                  </a:lnTo>
                  <a:lnTo>
                    <a:pt x="7049" y="12247"/>
                  </a:lnTo>
                  <a:lnTo>
                    <a:pt x="7049" y="12247"/>
                  </a:lnTo>
                  <a:lnTo>
                    <a:pt x="8339" y="12226"/>
                  </a:lnTo>
                  <a:lnTo>
                    <a:pt x="9649" y="12185"/>
                  </a:lnTo>
                  <a:lnTo>
                    <a:pt x="10938" y="12122"/>
                  </a:lnTo>
                  <a:lnTo>
                    <a:pt x="12227" y="12039"/>
                  </a:lnTo>
                  <a:lnTo>
                    <a:pt x="12227" y="12039"/>
                  </a:lnTo>
                  <a:lnTo>
                    <a:pt x="13890" y="11935"/>
                  </a:lnTo>
                  <a:lnTo>
                    <a:pt x="15554" y="11852"/>
                  </a:lnTo>
                  <a:lnTo>
                    <a:pt x="18880" y="11727"/>
                  </a:lnTo>
                  <a:lnTo>
                    <a:pt x="22228" y="11603"/>
                  </a:lnTo>
                  <a:lnTo>
                    <a:pt x="23892" y="11540"/>
                  </a:lnTo>
                  <a:lnTo>
                    <a:pt x="25555" y="11436"/>
                  </a:lnTo>
                  <a:lnTo>
                    <a:pt x="25555" y="11436"/>
                  </a:lnTo>
                  <a:lnTo>
                    <a:pt x="25742" y="11436"/>
                  </a:lnTo>
                  <a:lnTo>
                    <a:pt x="25742" y="11436"/>
                  </a:lnTo>
                  <a:lnTo>
                    <a:pt x="25846" y="11436"/>
                  </a:lnTo>
                  <a:lnTo>
                    <a:pt x="25846" y="11436"/>
                  </a:lnTo>
                  <a:lnTo>
                    <a:pt x="26927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3"/>
                  </a:lnTo>
                  <a:lnTo>
                    <a:pt x="29090" y="11291"/>
                  </a:lnTo>
                  <a:lnTo>
                    <a:pt x="29630" y="11187"/>
                  </a:lnTo>
                  <a:lnTo>
                    <a:pt x="30150" y="11041"/>
                  </a:lnTo>
                  <a:lnTo>
                    <a:pt x="30150" y="11041"/>
                  </a:lnTo>
                  <a:lnTo>
                    <a:pt x="30587" y="10896"/>
                  </a:lnTo>
                  <a:lnTo>
                    <a:pt x="31003" y="10729"/>
                  </a:lnTo>
                  <a:lnTo>
                    <a:pt x="31419" y="10542"/>
                  </a:lnTo>
                  <a:lnTo>
                    <a:pt x="31606" y="10438"/>
                  </a:lnTo>
                  <a:lnTo>
                    <a:pt x="31793" y="10313"/>
                  </a:lnTo>
                  <a:lnTo>
                    <a:pt x="31959" y="10168"/>
                  </a:lnTo>
                  <a:lnTo>
                    <a:pt x="32125" y="10043"/>
                  </a:lnTo>
                  <a:lnTo>
                    <a:pt x="32271" y="9877"/>
                  </a:lnTo>
                  <a:lnTo>
                    <a:pt x="32417" y="9710"/>
                  </a:lnTo>
                  <a:lnTo>
                    <a:pt x="32541" y="9523"/>
                  </a:lnTo>
                  <a:lnTo>
                    <a:pt x="32666" y="9336"/>
                  </a:lnTo>
                  <a:lnTo>
                    <a:pt x="32770" y="9128"/>
                  </a:lnTo>
                  <a:lnTo>
                    <a:pt x="32853" y="8900"/>
                  </a:lnTo>
                  <a:lnTo>
                    <a:pt x="32853" y="8900"/>
                  </a:lnTo>
                  <a:lnTo>
                    <a:pt x="33040" y="8276"/>
                  </a:lnTo>
                  <a:lnTo>
                    <a:pt x="33186" y="7652"/>
                  </a:lnTo>
                  <a:lnTo>
                    <a:pt x="33290" y="7028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7"/>
                  </a:lnTo>
                  <a:lnTo>
                    <a:pt x="33352" y="5115"/>
                  </a:lnTo>
                  <a:lnTo>
                    <a:pt x="33311" y="4783"/>
                  </a:lnTo>
                  <a:lnTo>
                    <a:pt x="33248" y="4471"/>
                  </a:lnTo>
                  <a:lnTo>
                    <a:pt x="33165" y="4159"/>
                  </a:lnTo>
                  <a:lnTo>
                    <a:pt x="33082" y="3826"/>
                  </a:lnTo>
                  <a:lnTo>
                    <a:pt x="33082" y="3826"/>
                  </a:lnTo>
                  <a:lnTo>
                    <a:pt x="32957" y="3514"/>
                  </a:lnTo>
                  <a:lnTo>
                    <a:pt x="32853" y="3223"/>
                  </a:lnTo>
                  <a:lnTo>
                    <a:pt x="32728" y="2932"/>
                  </a:lnTo>
                  <a:lnTo>
                    <a:pt x="32583" y="2662"/>
                  </a:lnTo>
                  <a:lnTo>
                    <a:pt x="32417" y="2391"/>
                  </a:lnTo>
                  <a:lnTo>
                    <a:pt x="32250" y="2163"/>
                  </a:lnTo>
                  <a:lnTo>
                    <a:pt x="32084" y="1934"/>
                  </a:lnTo>
                  <a:lnTo>
                    <a:pt x="31876" y="1726"/>
                  </a:lnTo>
                  <a:lnTo>
                    <a:pt x="31668" y="1518"/>
                  </a:lnTo>
                  <a:lnTo>
                    <a:pt x="31439" y="1352"/>
                  </a:lnTo>
                  <a:lnTo>
                    <a:pt x="31190" y="1206"/>
                  </a:lnTo>
                  <a:lnTo>
                    <a:pt x="30920" y="1061"/>
                  </a:lnTo>
                  <a:lnTo>
                    <a:pt x="30649" y="936"/>
                  </a:lnTo>
                  <a:lnTo>
                    <a:pt x="30337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9672" y="728"/>
                  </a:lnTo>
                  <a:lnTo>
                    <a:pt x="27302" y="478"/>
                  </a:lnTo>
                  <a:lnTo>
                    <a:pt x="24952" y="250"/>
                  </a:lnTo>
                  <a:lnTo>
                    <a:pt x="23767" y="146"/>
                  </a:lnTo>
                  <a:lnTo>
                    <a:pt x="22582" y="83"/>
                  </a:lnTo>
                  <a:lnTo>
                    <a:pt x="21396" y="21"/>
                  </a:lnTo>
                  <a:lnTo>
                    <a:pt x="202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10" name="Google Shape;6610;p40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extrusionOk="0">
                  <a:moveTo>
                    <a:pt x="18298" y="1352"/>
                  </a:moveTo>
                  <a:lnTo>
                    <a:pt x="18569" y="1373"/>
                  </a:lnTo>
                  <a:lnTo>
                    <a:pt x="18839" y="1415"/>
                  </a:lnTo>
                  <a:lnTo>
                    <a:pt x="19088" y="1477"/>
                  </a:lnTo>
                  <a:lnTo>
                    <a:pt x="19359" y="1560"/>
                  </a:lnTo>
                  <a:lnTo>
                    <a:pt x="19587" y="1664"/>
                  </a:lnTo>
                  <a:lnTo>
                    <a:pt x="19816" y="1789"/>
                  </a:lnTo>
                  <a:lnTo>
                    <a:pt x="20003" y="1955"/>
                  </a:lnTo>
                  <a:lnTo>
                    <a:pt x="20170" y="2121"/>
                  </a:lnTo>
                  <a:lnTo>
                    <a:pt x="19879" y="2288"/>
                  </a:lnTo>
                  <a:lnTo>
                    <a:pt x="19587" y="2413"/>
                  </a:lnTo>
                  <a:lnTo>
                    <a:pt x="19296" y="2517"/>
                  </a:lnTo>
                  <a:lnTo>
                    <a:pt x="18984" y="2579"/>
                  </a:lnTo>
                  <a:lnTo>
                    <a:pt x="18693" y="2641"/>
                  </a:lnTo>
                  <a:lnTo>
                    <a:pt x="18381" y="2683"/>
                  </a:lnTo>
                  <a:lnTo>
                    <a:pt x="18070" y="2704"/>
                  </a:lnTo>
                  <a:lnTo>
                    <a:pt x="17778" y="2724"/>
                  </a:lnTo>
                  <a:lnTo>
                    <a:pt x="17654" y="2724"/>
                  </a:lnTo>
                  <a:lnTo>
                    <a:pt x="17550" y="2704"/>
                  </a:lnTo>
                  <a:lnTo>
                    <a:pt x="17446" y="2683"/>
                  </a:lnTo>
                  <a:lnTo>
                    <a:pt x="17363" y="2641"/>
                  </a:lnTo>
                  <a:lnTo>
                    <a:pt x="17279" y="2600"/>
                  </a:lnTo>
                  <a:lnTo>
                    <a:pt x="17196" y="2537"/>
                  </a:lnTo>
                  <a:lnTo>
                    <a:pt x="17134" y="2454"/>
                  </a:lnTo>
                  <a:lnTo>
                    <a:pt x="17092" y="2371"/>
                  </a:lnTo>
                  <a:lnTo>
                    <a:pt x="17051" y="2246"/>
                  </a:lnTo>
                  <a:lnTo>
                    <a:pt x="17030" y="2163"/>
                  </a:lnTo>
                  <a:lnTo>
                    <a:pt x="17030" y="2080"/>
                  </a:lnTo>
                  <a:lnTo>
                    <a:pt x="17051" y="1997"/>
                  </a:lnTo>
                  <a:lnTo>
                    <a:pt x="17072" y="1914"/>
                  </a:lnTo>
                  <a:lnTo>
                    <a:pt x="17155" y="1768"/>
                  </a:lnTo>
                  <a:lnTo>
                    <a:pt x="17300" y="1643"/>
                  </a:lnTo>
                  <a:lnTo>
                    <a:pt x="17383" y="1581"/>
                  </a:lnTo>
                  <a:lnTo>
                    <a:pt x="17487" y="1519"/>
                  </a:lnTo>
                  <a:lnTo>
                    <a:pt x="17737" y="1435"/>
                  </a:lnTo>
                  <a:lnTo>
                    <a:pt x="18007" y="1373"/>
                  </a:lnTo>
                  <a:lnTo>
                    <a:pt x="18298" y="1352"/>
                  </a:lnTo>
                  <a:close/>
                  <a:moveTo>
                    <a:pt x="8858" y="1456"/>
                  </a:moveTo>
                  <a:lnTo>
                    <a:pt x="10272" y="1477"/>
                  </a:lnTo>
                  <a:lnTo>
                    <a:pt x="11686" y="1539"/>
                  </a:lnTo>
                  <a:lnTo>
                    <a:pt x="12393" y="1602"/>
                  </a:lnTo>
                  <a:lnTo>
                    <a:pt x="13100" y="1664"/>
                  </a:lnTo>
                  <a:lnTo>
                    <a:pt x="13807" y="1747"/>
                  </a:lnTo>
                  <a:lnTo>
                    <a:pt x="14514" y="1830"/>
                  </a:lnTo>
                  <a:lnTo>
                    <a:pt x="14618" y="1851"/>
                  </a:lnTo>
                  <a:lnTo>
                    <a:pt x="14722" y="1893"/>
                  </a:lnTo>
                  <a:lnTo>
                    <a:pt x="14826" y="1976"/>
                  </a:lnTo>
                  <a:lnTo>
                    <a:pt x="15013" y="2121"/>
                  </a:lnTo>
                  <a:lnTo>
                    <a:pt x="14680" y="2225"/>
                  </a:lnTo>
                  <a:lnTo>
                    <a:pt x="14348" y="2309"/>
                  </a:lnTo>
                  <a:lnTo>
                    <a:pt x="14015" y="2392"/>
                  </a:lnTo>
                  <a:lnTo>
                    <a:pt x="13682" y="2454"/>
                  </a:lnTo>
                  <a:lnTo>
                    <a:pt x="13017" y="2558"/>
                  </a:lnTo>
                  <a:lnTo>
                    <a:pt x="12372" y="2641"/>
                  </a:lnTo>
                  <a:lnTo>
                    <a:pt x="11353" y="2787"/>
                  </a:lnTo>
                  <a:lnTo>
                    <a:pt x="10335" y="2912"/>
                  </a:lnTo>
                  <a:lnTo>
                    <a:pt x="9316" y="3036"/>
                  </a:lnTo>
                  <a:lnTo>
                    <a:pt x="8297" y="3120"/>
                  </a:lnTo>
                  <a:lnTo>
                    <a:pt x="4201" y="3452"/>
                  </a:lnTo>
                  <a:lnTo>
                    <a:pt x="3868" y="3473"/>
                  </a:lnTo>
                  <a:lnTo>
                    <a:pt x="3619" y="3473"/>
                  </a:lnTo>
                  <a:lnTo>
                    <a:pt x="3369" y="3431"/>
                  </a:lnTo>
                  <a:lnTo>
                    <a:pt x="3120" y="3369"/>
                  </a:lnTo>
                  <a:lnTo>
                    <a:pt x="2870" y="3265"/>
                  </a:lnTo>
                  <a:lnTo>
                    <a:pt x="2683" y="3161"/>
                  </a:lnTo>
                  <a:lnTo>
                    <a:pt x="2600" y="3099"/>
                  </a:lnTo>
                  <a:lnTo>
                    <a:pt x="2517" y="3016"/>
                  </a:lnTo>
                  <a:lnTo>
                    <a:pt x="2454" y="2932"/>
                  </a:lnTo>
                  <a:lnTo>
                    <a:pt x="2413" y="2828"/>
                  </a:lnTo>
                  <a:lnTo>
                    <a:pt x="2392" y="2724"/>
                  </a:lnTo>
                  <a:lnTo>
                    <a:pt x="2371" y="2600"/>
                  </a:lnTo>
                  <a:lnTo>
                    <a:pt x="2371" y="2475"/>
                  </a:lnTo>
                  <a:lnTo>
                    <a:pt x="2392" y="2350"/>
                  </a:lnTo>
                  <a:lnTo>
                    <a:pt x="2433" y="2246"/>
                  </a:lnTo>
                  <a:lnTo>
                    <a:pt x="2475" y="2163"/>
                  </a:lnTo>
                  <a:lnTo>
                    <a:pt x="2537" y="2059"/>
                  </a:lnTo>
                  <a:lnTo>
                    <a:pt x="2621" y="1976"/>
                  </a:lnTo>
                  <a:lnTo>
                    <a:pt x="2724" y="1914"/>
                  </a:lnTo>
                  <a:lnTo>
                    <a:pt x="2828" y="1851"/>
                  </a:lnTo>
                  <a:lnTo>
                    <a:pt x="3057" y="1726"/>
                  </a:lnTo>
                  <a:lnTo>
                    <a:pt x="3286" y="1664"/>
                  </a:lnTo>
                  <a:lnTo>
                    <a:pt x="3535" y="1602"/>
                  </a:lnTo>
                  <a:lnTo>
                    <a:pt x="3785" y="1581"/>
                  </a:lnTo>
                  <a:lnTo>
                    <a:pt x="6322" y="1498"/>
                  </a:lnTo>
                  <a:lnTo>
                    <a:pt x="7590" y="1477"/>
                  </a:lnTo>
                  <a:lnTo>
                    <a:pt x="8858" y="1456"/>
                  </a:lnTo>
                  <a:close/>
                  <a:moveTo>
                    <a:pt x="14244" y="1"/>
                  </a:move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11" name="Google Shape;6611;p40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1497" y="2017"/>
                  </a:moveTo>
                  <a:lnTo>
                    <a:pt x="1497" y="2017"/>
                  </a:lnTo>
                  <a:lnTo>
                    <a:pt x="1248" y="2017"/>
                  </a:lnTo>
                  <a:lnTo>
                    <a:pt x="998" y="1975"/>
                  </a:lnTo>
                  <a:lnTo>
                    <a:pt x="749" y="1913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312" y="1705"/>
                  </a:lnTo>
                  <a:lnTo>
                    <a:pt x="229" y="1643"/>
                  </a:lnTo>
                  <a:lnTo>
                    <a:pt x="146" y="1560"/>
                  </a:lnTo>
                  <a:lnTo>
                    <a:pt x="83" y="1476"/>
                  </a:lnTo>
                  <a:lnTo>
                    <a:pt x="42" y="1372"/>
                  </a:lnTo>
                  <a:lnTo>
                    <a:pt x="21" y="1268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0" y="1019"/>
                  </a:lnTo>
                  <a:lnTo>
                    <a:pt x="21" y="894"/>
                  </a:lnTo>
                  <a:lnTo>
                    <a:pt x="62" y="790"/>
                  </a:lnTo>
                  <a:lnTo>
                    <a:pt x="104" y="707"/>
                  </a:lnTo>
                  <a:lnTo>
                    <a:pt x="166" y="603"/>
                  </a:lnTo>
                  <a:lnTo>
                    <a:pt x="250" y="520"/>
                  </a:lnTo>
                  <a:lnTo>
                    <a:pt x="353" y="458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686" y="270"/>
                  </a:lnTo>
                  <a:lnTo>
                    <a:pt x="915" y="208"/>
                  </a:lnTo>
                  <a:lnTo>
                    <a:pt x="1164" y="146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3951" y="42"/>
                  </a:lnTo>
                  <a:lnTo>
                    <a:pt x="5219" y="21"/>
                  </a:lnTo>
                  <a:lnTo>
                    <a:pt x="6487" y="0"/>
                  </a:lnTo>
                  <a:lnTo>
                    <a:pt x="6487" y="0"/>
                  </a:lnTo>
                  <a:lnTo>
                    <a:pt x="7901" y="21"/>
                  </a:lnTo>
                  <a:lnTo>
                    <a:pt x="9315" y="83"/>
                  </a:lnTo>
                  <a:lnTo>
                    <a:pt x="10022" y="146"/>
                  </a:lnTo>
                  <a:lnTo>
                    <a:pt x="10729" y="208"/>
                  </a:lnTo>
                  <a:lnTo>
                    <a:pt x="11436" y="291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2247" y="395"/>
                  </a:lnTo>
                  <a:lnTo>
                    <a:pt x="12351" y="437"/>
                  </a:lnTo>
                  <a:lnTo>
                    <a:pt x="12455" y="520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309" y="769"/>
                  </a:lnTo>
                  <a:lnTo>
                    <a:pt x="11977" y="853"/>
                  </a:lnTo>
                  <a:lnTo>
                    <a:pt x="11644" y="936"/>
                  </a:lnTo>
                  <a:lnTo>
                    <a:pt x="11311" y="998"/>
                  </a:lnTo>
                  <a:lnTo>
                    <a:pt x="10646" y="1102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8982" y="1331"/>
                  </a:lnTo>
                  <a:lnTo>
                    <a:pt x="7964" y="1456"/>
                  </a:lnTo>
                  <a:lnTo>
                    <a:pt x="6945" y="1580"/>
                  </a:lnTo>
                  <a:lnTo>
                    <a:pt x="5926" y="1664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1497" y="20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12" name="Google Shape;6612;p40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749" y="1372"/>
                  </a:moveTo>
                  <a:lnTo>
                    <a:pt x="749" y="137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521" y="1352"/>
                  </a:lnTo>
                  <a:lnTo>
                    <a:pt x="417" y="1331"/>
                  </a:lnTo>
                  <a:lnTo>
                    <a:pt x="334" y="1289"/>
                  </a:lnTo>
                  <a:lnTo>
                    <a:pt x="250" y="1248"/>
                  </a:lnTo>
                  <a:lnTo>
                    <a:pt x="167" y="1185"/>
                  </a:lnTo>
                  <a:lnTo>
                    <a:pt x="105" y="1102"/>
                  </a:lnTo>
                  <a:lnTo>
                    <a:pt x="63" y="1019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1" y="811"/>
                  </a:lnTo>
                  <a:lnTo>
                    <a:pt x="1" y="728"/>
                  </a:lnTo>
                  <a:lnTo>
                    <a:pt x="22" y="645"/>
                  </a:lnTo>
                  <a:lnTo>
                    <a:pt x="43" y="562"/>
                  </a:lnTo>
                  <a:lnTo>
                    <a:pt x="126" y="416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354" y="229"/>
                  </a:lnTo>
                  <a:lnTo>
                    <a:pt x="458" y="167"/>
                  </a:lnTo>
                  <a:lnTo>
                    <a:pt x="708" y="83"/>
                  </a:lnTo>
                  <a:lnTo>
                    <a:pt x="978" y="21"/>
                  </a:lnTo>
                  <a:lnTo>
                    <a:pt x="1269" y="0"/>
                  </a:lnTo>
                  <a:lnTo>
                    <a:pt x="1269" y="0"/>
                  </a:lnTo>
                  <a:lnTo>
                    <a:pt x="1540" y="21"/>
                  </a:lnTo>
                  <a:lnTo>
                    <a:pt x="1810" y="63"/>
                  </a:lnTo>
                  <a:lnTo>
                    <a:pt x="2059" y="125"/>
                  </a:lnTo>
                  <a:lnTo>
                    <a:pt x="2330" y="208"/>
                  </a:lnTo>
                  <a:lnTo>
                    <a:pt x="2558" y="312"/>
                  </a:lnTo>
                  <a:lnTo>
                    <a:pt x="2787" y="437"/>
                  </a:lnTo>
                  <a:lnTo>
                    <a:pt x="2974" y="603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850" y="936"/>
                  </a:lnTo>
                  <a:lnTo>
                    <a:pt x="2558" y="1061"/>
                  </a:lnTo>
                  <a:lnTo>
                    <a:pt x="2267" y="1165"/>
                  </a:lnTo>
                  <a:lnTo>
                    <a:pt x="1955" y="1227"/>
                  </a:lnTo>
                  <a:lnTo>
                    <a:pt x="1664" y="1289"/>
                  </a:lnTo>
                  <a:lnTo>
                    <a:pt x="1352" y="1331"/>
                  </a:lnTo>
                  <a:lnTo>
                    <a:pt x="1041" y="1352"/>
                  </a:lnTo>
                  <a:lnTo>
                    <a:pt x="749" y="1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13" name="Google Shape;6613;p40"/>
            <p:cNvSpPr/>
            <p:nvPr/>
          </p:nvSpPr>
          <p:spPr>
            <a:xfrm>
              <a:off x="3980225" y="4795375"/>
              <a:ext cx="787550" cy="211075"/>
            </a:xfrm>
            <a:custGeom>
              <a:avLst/>
              <a:gdLst/>
              <a:ahLst/>
              <a:cxnLst/>
              <a:rect l="l" t="t" r="r" b="b"/>
              <a:pathLst>
                <a:path w="31502" h="8443" fill="none" extrusionOk="0">
                  <a:moveTo>
                    <a:pt x="15949" y="1"/>
                  </a:moveTo>
                  <a:lnTo>
                    <a:pt x="15949" y="1"/>
                  </a:lnTo>
                  <a:lnTo>
                    <a:pt x="14244" y="1"/>
                  </a:lnTo>
                  <a:lnTo>
                    <a:pt x="14244" y="1"/>
                  </a:lnTo>
                  <a:lnTo>
                    <a:pt x="13204" y="21"/>
                  </a:lnTo>
                  <a:lnTo>
                    <a:pt x="12164" y="42"/>
                  </a:lnTo>
                  <a:lnTo>
                    <a:pt x="10085" y="125"/>
                  </a:lnTo>
                  <a:lnTo>
                    <a:pt x="8006" y="271"/>
                  </a:lnTo>
                  <a:lnTo>
                    <a:pt x="5927" y="437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4" y="1103"/>
                  </a:lnTo>
                  <a:lnTo>
                    <a:pt x="1934" y="1103"/>
                  </a:lnTo>
                  <a:lnTo>
                    <a:pt x="1706" y="1186"/>
                  </a:lnTo>
                  <a:lnTo>
                    <a:pt x="1498" y="1290"/>
                  </a:lnTo>
                  <a:lnTo>
                    <a:pt x="1311" y="1415"/>
                  </a:lnTo>
                  <a:lnTo>
                    <a:pt x="1123" y="1560"/>
                  </a:lnTo>
                  <a:lnTo>
                    <a:pt x="957" y="1706"/>
                  </a:lnTo>
                  <a:lnTo>
                    <a:pt x="812" y="1893"/>
                  </a:lnTo>
                  <a:lnTo>
                    <a:pt x="687" y="2101"/>
                  </a:lnTo>
                  <a:lnTo>
                    <a:pt x="583" y="2309"/>
                  </a:lnTo>
                  <a:lnTo>
                    <a:pt x="583" y="2309"/>
                  </a:lnTo>
                  <a:lnTo>
                    <a:pt x="437" y="2683"/>
                  </a:lnTo>
                  <a:lnTo>
                    <a:pt x="333" y="3036"/>
                  </a:lnTo>
                  <a:lnTo>
                    <a:pt x="229" y="3411"/>
                  </a:lnTo>
                  <a:lnTo>
                    <a:pt x="146" y="3785"/>
                  </a:lnTo>
                  <a:lnTo>
                    <a:pt x="84" y="4159"/>
                  </a:lnTo>
                  <a:lnTo>
                    <a:pt x="42" y="4533"/>
                  </a:lnTo>
                  <a:lnTo>
                    <a:pt x="1" y="4908"/>
                  </a:lnTo>
                  <a:lnTo>
                    <a:pt x="1" y="5282"/>
                  </a:lnTo>
                  <a:lnTo>
                    <a:pt x="1" y="5282"/>
                  </a:lnTo>
                  <a:lnTo>
                    <a:pt x="21" y="5698"/>
                  </a:lnTo>
                  <a:lnTo>
                    <a:pt x="42" y="6093"/>
                  </a:lnTo>
                  <a:lnTo>
                    <a:pt x="84" y="6509"/>
                  </a:lnTo>
                  <a:lnTo>
                    <a:pt x="146" y="6925"/>
                  </a:lnTo>
                  <a:lnTo>
                    <a:pt x="146" y="6925"/>
                  </a:lnTo>
                  <a:lnTo>
                    <a:pt x="229" y="7237"/>
                  </a:lnTo>
                  <a:lnTo>
                    <a:pt x="354" y="7507"/>
                  </a:lnTo>
                  <a:lnTo>
                    <a:pt x="500" y="7736"/>
                  </a:lnTo>
                  <a:lnTo>
                    <a:pt x="583" y="7819"/>
                  </a:lnTo>
                  <a:lnTo>
                    <a:pt x="666" y="7923"/>
                  </a:lnTo>
                  <a:lnTo>
                    <a:pt x="874" y="8068"/>
                  </a:lnTo>
                  <a:lnTo>
                    <a:pt x="1123" y="8193"/>
                  </a:lnTo>
                  <a:lnTo>
                    <a:pt x="1415" y="8276"/>
                  </a:lnTo>
                  <a:lnTo>
                    <a:pt x="1726" y="8339"/>
                  </a:lnTo>
                  <a:lnTo>
                    <a:pt x="1726" y="8339"/>
                  </a:lnTo>
                  <a:lnTo>
                    <a:pt x="2142" y="8380"/>
                  </a:lnTo>
                  <a:lnTo>
                    <a:pt x="2579" y="8422"/>
                  </a:lnTo>
                  <a:lnTo>
                    <a:pt x="2995" y="8443"/>
                  </a:lnTo>
                  <a:lnTo>
                    <a:pt x="3431" y="8443"/>
                  </a:lnTo>
                  <a:lnTo>
                    <a:pt x="3431" y="8443"/>
                  </a:lnTo>
                  <a:lnTo>
                    <a:pt x="15055" y="8443"/>
                  </a:lnTo>
                  <a:lnTo>
                    <a:pt x="15055" y="8443"/>
                  </a:lnTo>
                  <a:lnTo>
                    <a:pt x="16760" y="8443"/>
                  </a:lnTo>
                  <a:lnTo>
                    <a:pt x="16760" y="8443"/>
                  </a:lnTo>
                  <a:lnTo>
                    <a:pt x="19712" y="8443"/>
                  </a:lnTo>
                  <a:lnTo>
                    <a:pt x="19712" y="8443"/>
                  </a:lnTo>
                  <a:lnTo>
                    <a:pt x="22686" y="8443"/>
                  </a:lnTo>
                  <a:lnTo>
                    <a:pt x="22686" y="8443"/>
                  </a:lnTo>
                  <a:lnTo>
                    <a:pt x="25222" y="8443"/>
                  </a:lnTo>
                  <a:lnTo>
                    <a:pt x="25222" y="8443"/>
                  </a:lnTo>
                  <a:lnTo>
                    <a:pt x="26116" y="8443"/>
                  </a:lnTo>
                  <a:lnTo>
                    <a:pt x="26116" y="8443"/>
                  </a:lnTo>
                  <a:lnTo>
                    <a:pt x="27052" y="8443"/>
                  </a:lnTo>
                  <a:lnTo>
                    <a:pt x="27509" y="8422"/>
                  </a:lnTo>
                  <a:lnTo>
                    <a:pt x="27988" y="8380"/>
                  </a:lnTo>
                  <a:lnTo>
                    <a:pt x="28445" y="8339"/>
                  </a:lnTo>
                  <a:lnTo>
                    <a:pt x="28923" y="8276"/>
                  </a:lnTo>
                  <a:lnTo>
                    <a:pt x="29381" y="8193"/>
                  </a:lnTo>
                  <a:lnTo>
                    <a:pt x="29838" y="8089"/>
                  </a:lnTo>
                  <a:lnTo>
                    <a:pt x="29838" y="8089"/>
                  </a:lnTo>
                  <a:lnTo>
                    <a:pt x="30109" y="8006"/>
                  </a:lnTo>
                  <a:lnTo>
                    <a:pt x="30358" y="7902"/>
                  </a:lnTo>
                  <a:lnTo>
                    <a:pt x="30566" y="7756"/>
                  </a:lnTo>
                  <a:lnTo>
                    <a:pt x="30753" y="7611"/>
                  </a:lnTo>
                  <a:lnTo>
                    <a:pt x="30899" y="7424"/>
                  </a:lnTo>
                  <a:lnTo>
                    <a:pt x="31023" y="7195"/>
                  </a:lnTo>
                  <a:lnTo>
                    <a:pt x="31127" y="6945"/>
                  </a:lnTo>
                  <a:lnTo>
                    <a:pt x="31190" y="6654"/>
                  </a:lnTo>
                  <a:lnTo>
                    <a:pt x="31190" y="6654"/>
                  </a:lnTo>
                  <a:lnTo>
                    <a:pt x="31252" y="6176"/>
                  </a:lnTo>
                  <a:lnTo>
                    <a:pt x="31315" y="5698"/>
                  </a:lnTo>
                  <a:lnTo>
                    <a:pt x="31398" y="4741"/>
                  </a:lnTo>
                  <a:lnTo>
                    <a:pt x="31439" y="3764"/>
                  </a:lnTo>
                  <a:lnTo>
                    <a:pt x="31481" y="2808"/>
                  </a:lnTo>
                  <a:lnTo>
                    <a:pt x="31481" y="2808"/>
                  </a:lnTo>
                  <a:lnTo>
                    <a:pt x="31502" y="2517"/>
                  </a:lnTo>
                  <a:lnTo>
                    <a:pt x="31502" y="2517"/>
                  </a:lnTo>
                  <a:lnTo>
                    <a:pt x="31481" y="2205"/>
                  </a:lnTo>
                  <a:lnTo>
                    <a:pt x="31439" y="195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31" y="1602"/>
                  </a:lnTo>
                  <a:lnTo>
                    <a:pt x="31148" y="1519"/>
                  </a:lnTo>
                  <a:lnTo>
                    <a:pt x="31065" y="1456"/>
                  </a:lnTo>
                  <a:lnTo>
                    <a:pt x="30836" y="1331"/>
                  </a:lnTo>
                  <a:lnTo>
                    <a:pt x="30545" y="1227"/>
                  </a:lnTo>
                  <a:lnTo>
                    <a:pt x="30213" y="1123"/>
                  </a:lnTo>
                  <a:lnTo>
                    <a:pt x="30213" y="1123"/>
                  </a:lnTo>
                  <a:lnTo>
                    <a:pt x="29422" y="916"/>
                  </a:lnTo>
                  <a:lnTo>
                    <a:pt x="28612" y="749"/>
                  </a:lnTo>
                  <a:lnTo>
                    <a:pt x="27821" y="604"/>
                  </a:lnTo>
                  <a:lnTo>
                    <a:pt x="27010" y="500"/>
                  </a:lnTo>
                  <a:lnTo>
                    <a:pt x="26200" y="396"/>
                  </a:lnTo>
                  <a:lnTo>
                    <a:pt x="25389" y="333"/>
                  </a:lnTo>
                  <a:lnTo>
                    <a:pt x="23767" y="209"/>
                  </a:lnTo>
                  <a:lnTo>
                    <a:pt x="23767" y="209"/>
                  </a:lnTo>
                  <a:lnTo>
                    <a:pt x="21812" y="105"/>
                  </a:lnTo>
                  <a:lnTo>
                    <a:pt x="19858" y="42"/>
                  </a:lnTo>
                  <a:lnTo>
                    <a:pt x="17903" y="1"/>
                  </a:lnTo>
                  <a:lnTo>
                    <a:pt x="159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14" name="Google Shape;6614;p40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extrusionOk="0">
                  <a:moveTo>
                    <a:pt x="5760" y="1892"/>
                  </a:moveTo>
                  <a:lnTo>
                    <a:pt x="6405" y="1913"/>
                  </a:lnTo>
                  <a:lnTo>
                    <a:pt x="6717" y="1934"/>
                  </a:lnTo>
                  <a:lnTo>
                    <a:pt x="7029" y="1976"/>
                  </a:lnTo>
                  <a:lnTo>
                    <a:pt x="7361" y="2038"/>
                  </a:lnTo>
                  <a:lnTo>
                    <a:pt x="7673" y="2100"/>
                  </a:lnTo>
                  <a:lnTo>
                    <a:pt x="7985" y="2184"/>
                  </a:lnTo>
                  <a:lnTo>
                    <a:pt x="8318" y="2267"/>
                  </a:lnTo>
                  <a:lnTo>
                    <a:pt x="8567" y="2391"/>
                  </a:lnTo>
                  <a:lnTo>
                    <a:pt x="8609" y="2433"/>
                  </a:lnTo>
                  <a:lnTo>
                    <a:pt x="8650" y="2495"/>
                  </a:lnTo>
                  <a:lnTo>
                    <a:pt x="8609" y="2579"/>
                  </a:lnTo>
                  <a:lnTo>
                    <a:pt x="8547" y="2662"/>
                  </a:lnTo>
                  <a:lnTo>
                    <a:pt x="8484" y="2703"/>
                  </a:lnTo>
                  <a:lnTo>
                    <a:pt x="8401" y="2745"/>
                  </a:lnTo>
                  <a:lnTo>
                    <a:pt x="8255" y="2807"/>
                  </a:lnTo>
                  <a:lnTo>
                    <a:pt x="8089" y="2849"/>
                  </a:lnTo>
                  <a:lnTo>
                    <a:pt x="7590" y="3015"/>
                  </a:lnTo>
                  <a:lnTo>
                    <a:pt x="7070" y="3161"/>
                  </a:lnTo>
                  <a:lnTo>
                    <a:pt x="6550" y="3306"/>
                  </a:lnTo>
                  <a:lnTo>
                    <a:pt x="6031" y="3431"/>
                  </a:lnTo>
                  <a:lnTo>
                    <a:pt x="5511" y="3535"/>
                  </a:lnTo>
                  <a:lnTo>
                    <a:pt x="4991" y="3639"/>
                  </a:lnTo>
                  <a:lnTo>
                    <a:pt x="3931" y="3785"/>
                  </a:lnTo>
                  <a:lnTo>
                    <a:pt x="3660" y="3805"/>
                  </a:lnTo>
                  <a:lnTo>
                    <a:pt x="3515" y="3805"/>
                  </a:lnTo>
                  <a:lnTo>
                    <a:pt x="3348" y="3785"/>
                  </a:lnTo>
                  <a:lnTo>
                    <a:pt x="3203" y="3743"/>
                  </a:lnTo>
                  <a:lnTo>
                    <a:pt x="3078" y="3701"/>
                  </a:lnTo>
                  <a:lnTo>
                    <a:pt x="2974" y="3639"/>
                  </a:lnTo>
                  <a:lnTo>
                    <a:pt x="2870" y="3556"/>
                  </a:lnTo>
                  <a:lnTo>
                    <a:pt x="2787" y="3473"/>
                  </a:lnTo>
                  <a:lnTo>
                    <a:pt x="2725" y="3369"/>
                  </a:lnTo>
                  <a:lnTo>
                    <a:pt x="2662" y="3244"/>
                  </a:lnTo>
                  <a:lnTo>
                    <a:pt x="2641" y="3098"/>
                  </a:lnTo>
                  <a:lnTo>
                    <a:pt x="2621" y="2953"/>
                  </a:lnTo>
                  <a:lnTo>
                    <a:pt x="2641" y="2828"/>
                  </a:lnTo>
                  <a:lnTo>
                    <a:pt x="2662" y="2703"/>
                  </a:lnTo>
                  <a:lnTo>
                    <a:pt x="2725" y="2579"/>
                  </a:lnTo>
                  <a:lnTo>
                    <a:pt x="2787" y="2495"/>
                  </a:lnTo>
                  <a:lnTo>
                    <a:pt x="2891" y="2391"/>
                  </a:lnTo>
                  <a:lnTo>
                    <a:pt x="2995" y="2308"/>
                  </a:lnTo>
                  <a:lnTo>
                    <a:pt x="3099" y="2225"/>
                  </a:lnTo>
                  <a:lnTo>
                    <a:pt x="3328" y="2121"/>
                  </a:lnTo>
                  <a:lnTo>
                    <a:pt x="3556" y="2059"/>
                  </a:lnTo>
                  <a:lnTo>
                    <a:pt x="3785" y="2017"/>
                  </a:lnTo>
                  <a:lnTo>
                    <a:pt x="4014" y="1996"/>
                  </a:lnTo>
                  <a:lnTo>
                    <a:pt x="4887" y="1934"/>
                  </a:lnTo>
                  <a:lnTo>
                    <a:pt x="5324" y="1892"/>
                  </a:lnTo>
                  <a:close/>
                  <a:moveTo>
                    <a:pt x="16115" y="0"/>
                  </a:move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15" name="Google Shape;6615;p40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1040" y="1913"/>
                  </a:moveTo>
                  <a:lnTo>
                    <a:pt x="1040" y="1913"/>
                  </a:lnTo>
                  <a:lnTo>
                    <a:pt x="895" y="1913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583" y="1851"/>
                  </a:lnTo>
                  <a:lnTo>
                    <a:pt x="458" y="1809"/>
                  </a:lnTo>
                  <a:lnTo>
                    <a:pt x="354" y="1747"/>
                  </a:lnTo>
                  <a:lnTo>
                    <a:pt x="250" y="1664"/>
                  </a:lnTo>
                  <a:lnTo>
                    <a:pt x="167" y="1581"/>
                  </a:lnTo>
                  <a:lnTo>
                    <a:pt x="105" y="1477"/>
                  </a:lnTo>
                  <a:lnTo>
                    <a:pt x="42" y="1352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1" y="1061"/>
                  </a:lnTo>
                  <a:lnTo>
                    <a:pt x="21" y="936"/>
                  </a:lnTo>
                  <a:lnTo>
                    <a:pt x="42" y="811"/>
                  </a:lnTo>
                  <a:lnTo>
                    <a:pt x="105" y="687"/>
                  </a:lnTo>
                  <a:lnTo>
                    <a:pt x="167" y="603"/>
                  </a:lnTo>
                  <a:lnTo>
                    <a:pt x="271" y="499"/>
                  </a:lnTo>
                  <a:lnTo>
                    <a:pt x="375" y="416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708" y="229"/>
                  </a:lnTo>
                  <a:lnTo>
                    <a:pt x="936" y="167"/>
                  </a:lnTo>
                  <a:lnTo>
                    <a:pt x="1165" y="125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2267" y="42"/>
                  </a:lnTo>
                  <a:lnTo>
                    <a:pt x="2704" y="0"/>
                  </a:lnTo>
                  <a:lnTo>
                    <a:pt x="3140" y="0"/>
                  </a:lnTo>
                  <a:lnTo>
                    <a:pt x="3140" y="0"/>
                  </a:lnTo>
                  <a:lnTo>
                    <a:pt x="3785" y="21"/>
                  </a:lnTo>
                  <a:lnTo>
                    <a:pt x="4097" y="42"/>
                  </a:lnTo>
                  <a:lnTo>
                    <a:pt x="4409" y="84"/>
                  </a:lnTo>
                  <a:lnTo>
                    <a:pt x="4741" y="146"/>
                  </a:lnTo>
                  <a:lnTo>
                    <a:pt x="5053" y="208"/>
                  </a:lnTo>
                  <a:lnTo>
                    <a:pt x="5365" y="292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989" y="541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687"/>
                  </a:lnTo>
                  <a:lnTo>
                    <a:pt x="5927" y="770"/>
                  </a:lnTo>
                  <a:lnTo>
                    <a:pt x="5864" y="811"/>
                  </a:lnTo>
                  <a:lnTo>
                    <a:pt x="5781" y="853"/>
                  </a:lnTo>
                  <a:lnTo>
                    <a:pt x="5635" y="915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4970" y="1123"/>
                  </a:lnTo>
                  <a:lnTo>
                    <a:pt x="4450" y="1269"/>
                  </a:lnTo>
                  <a:lnTo>
                    <a:pt x="3930" y="1414"/>
                  </a:lnTo>
                  <a:lnTo>
                    <a:pt x="3411" y="1539"/>
                  </a:lnTo>
                  <a:lnTo>
                    <a:pt x="2891" y="1643"/>
                  </a:lnTo>
                  <a:lnTo>
                    <a:pt x="2371" y="1747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1040" y="19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16" name="Google Shape;6616;p40"/>
            <p:cNvSpPr/>
            <p:nvPr/>
          </p:nvSpPr>
          <p:spPr>
            <a:xfrm>
              <a:off x="3992700" y="5122350"/>
              <a:ext cx="755850" cy="237050"/>
            </a:xfrm>
            <a:custGeom>
              <a:avLst/>
              <a:gdLst/>
              <a:ahLst/>
              <a:cxnLst/>
              <a:rect l="l" t="t" r="r" b="b"/>
              <a:pathLst>
                <a:path w="30234" h="9482" fill="none" extrusionOk="0">
                  <a:moveTo>
                    <a:pt x="17072" y="0"/>
                  </a:moveTo>
                  <a:lnTo>
                    <a:pt x="17072" y="0"/>
                  </a:lnTo>
                  <a:lnTo>
                    <a:pt x="16115" y="0"/>
                  </a:lnTo>
                  <a:lnTo>
                    <a:pt x="15179" y="21"/>
                  </a:lnTo>
                  <a:lnTo>
                    <a:pt x="14223" y="63"/>
                  </a:lnTo>
                  <a:lnTo>
                    <a:pt x="13287" y="146"/>
                  </a:lnTo>
                  <a:lnTo>
                    <a:pt x="13287" y="146"/>
                  </a:lnTo>
                  <a:lnTo>
                    <a:pt x="11977" y="125"/>
                  </a:lnTo>
                  <a:lnTo>
                    <a:pt x="11977" y="125"/>
                  </a:lnTo>
                  <a:lnTo>
                    <a:pt x="11104" y="146"/>
                  </a:lnTo>
                  <a:lnTo>
                    <a:pt x="11104" y="146"/>
                  </a:lnTo>
                  <a:lnTo>
                    <a:pt x="9046" y="208"/>
                  </a:lnTo>
                  <a:lnTo>
                    <a:pt x="8027" y="229"/>
                  </a:lnTo>
                  <a:lnTo>
                    <a:pt x="7008" y="291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1" y="541"/>
                  </a:lnTo>
                  <a:lnTo>
                    <a:pt x="2912" y="686"/>
                  </a:lnTo>
                  <a:lnTo>
                    <a:pt x="2912" y="686"/>
                  </a:lnTo>
                  <a:lnTo>
                    <a:pt x="2600" y="749"/>
                  </a:lnTo>
                  <a:lnTo>
                    <a:pt x="2309" y="832"/>
                  </a:lnTo>
                  <a:lnTo>
                    <a:pt x="2038" y="936"/>
                  </a:lnTo>
                  <a:lnTo>
                    <a:pt x="1789" y="1061"/>
                  </a:lnTo>
                  <a:lnTo>
                    <a:pt x="1539" y="1206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70" y="1976"/>
                  </a:lnTo>
                  <a:lnTo>
                    <a:pt x="624" y="2204"/>
                  </a:lnTo>
                  <a:lnTo>
                    <a:pt x="500" y="2433"/>
                  </a:lnTo>
                  <a:lnTo>
                    <a:pt x="375" y="2683"/>
                  </a:lnTo>
                  <a:lnTo>
                    <a:pt x="271" y="2953"/>
                  </a:lnTo>
                  <a:lnTo>
                    <a:pt x="188" y="3223"/>
                  </a:lnTo>
                  <a:lnTo>
                    <a:pt x="125" y="3494"/>
                  </a:lnTo>
                  <a:lnTo>
                    <a:pt x="84" y="3764"/>
                  </a:lnTo>
                  <a:lnTo>
                    <a:pt x="84" y="3764"/>
                  </a:lnTo>
                  <a:lnTo>
                    <a:pt x="42" y="4096"/>
                  </a:lnTo>
                  <a:lnTo>
                    <a:pt x="21" y="4450"/>
                  </a:lnTo>
                  <a:lnTo>
                    <a:pt x="1" y="5115"/>
                  </a:lnTo>
                  <a:lnTo>
                    <a:pt x="1" y="5115"/>
                  </a:lnTo>
                  <a:lnTo>
                    <a:pt x="1" y="5760"/>
                  </a:lnTo>
                  <a:lnTo>
                    <a:pt x="63" y="6404"/>
                  </a:lnTo>
                  <a:lnTo>
                    <a:pt x="125" y="7049"/>
                  </a:lnTo>
                  <a:lnTo>
                    <a:pt x="229" y="7694"/>
                  </a:lnTo>
                  <a:lnTo>
                    <a:pt x="229" y="7694"/>
                  </a:lnTo>
                  <a:lnTo>
                    <a:pt x="313" y="8213"/>
                  </a:lnTo>
                  <a:lnTo>
                    <a:pt x="375" y="8421"/>
                  </a:lnTo>
                  <a:lnTo>
                    <a:pt x="437" y="8629"/>
                  </a:lnTo>
                  <a:lnTo>
                    <a:pt x="520" y="8796"/>
                  </a:lnTo>
                  <a:lnTo>
                    <a:pt x="604" y="8941"/>
                  </a:lnTo>
                  <a:lnTo>
                    <a:pt x="687" y="9066"/>
                  </a:lnTo>
                  <a:lnTo>
                    <a:pt x="812" y="9170"/>
                  </a:lnTo>
                  <a:lnTo>
                    <a:pt x="936" y="9253"/>
                  </a:lnTo>
                  <a:lnTo>
                    <a:pt x="1082" y="9315"/>
                  </a:lnTo>
                  <a:lnTo>
                    <a:pt x="1248" y="9378"/>
                  </a:lnTo>
                  <a:lnTo>
                    <a:pt x="1435" y="9419"/>
                  </a:lnTo>
                  <a:lnTo>
                    <a:pt x="1643" y="9461"/>
                  </a:lnTo>
                  <a:lnTo>
                    <a:pt x="1872" y="9482"/>
                  </a:lnTo>
                  <a:lnTo>
                    <a:pt x="2413" y="9482"/>
                  </a:lnTo>
                  <a:lnTo>
                    <a:pt x="2413" y="9482"/>
                  </a:lnTo>
                  <a:lnTo>
                    <a:pt x="2621" y="9482"/>
                  </a:lnTo>
                  <a:lnTo>
                    <a:pt x="2621" y="9482"/>
                  </a:lnTo>
                  <a:lnTo>
                    <a:pt x="3556" y="9482"/>
                  </a:lnTo>
                  <a:lnTo>
                    <a:pt x="4492" y="9440"/>
                  </a:lnTo>
                  <a:lnTo>
                    <a:pt x="6363" y="9357"/>
                  </a:lnTo>
                  <a:lnTo>
                    <a:pt x="8235" y="9232"/>
                  </a:lnTo>
                  <a:lnTo>
                    <a:pt x="10085" y="9128"/>
                  </a:lnTo>
                  <a:lnTo>
                    <a:pt x="10085" y="9128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2" y="8775"/>
                  </a:lnTo>
                  <a:lnTo>
                    <a:pt x="23247" y="8629"/>
                  </a:lnTo>
                  <a:lnTo>
                    <a:pt x="23247" y="8629"/>
                  </a:lnTo>
                  <a:lnTo>
                    <a:pt x="24557" y="8567"/>
                  </a:lnTo>
                  <a:lnTo>
                    <a:pt x="25888" y="8505"/>
                  </a:lnTo>
                  <a:lnTo>
                    <a:pt x="26532" y="8463"/>
                  </a:lnTo>
                  <a:lnTo>
                    <a:pt x="27198" y="8380"/>
                  </a:lnTo>
                  <a:lnTo>
                    <a:pt x="27863" y="8297"/>
                  </a:lnTo>
                  <a:lnTo>
                    <a:pt x="28508" y="8151"/>
                  </a:lnTo>
                  <a:lnTo>
                    <a:pt x="28508" y="8151"/>
                  </a:lnTo>
                  <a:lnTo>
                    <a:pt x="28903" y="8047"/>
                  </a:lnTo>
                  <a:lnTo>
                    <a:pt x="29235" y="7943"/>
                  </a:lnTo>
                  <a:lnTo>
                    <a:pt x="29381" y="7860"/>
                  </a:lnTo>
                  <a:lnTo>
                    <a:pt x="29506" y="7798"/>
                  </a:lnTo>
                  <a:lnTo>
                    <a:pt x="29610" y="7694"/>
                  </a:lnTo>
                  <a:lnTo>
                    <a:pt x="29714" y="7610"/>
                  </a:lnTo>
                  <a:lnTo>
                    <a:pt x="29797" y="7507"/>
                  </a:lnTo>
                  <a:lnTo>
                    <a:pt x="29880" y="7382"/>
                  </a:lnTo>
                  <a:lnTo>
                    <a:pt x="29942" y="7257"/>
                  </a:lnTo>
                  <a:lnTo>
                    <a:pt x="30005" y="7111"/>
                  </a:lnTo>
                  <a:lnTo>
                    <a:pt x="30088" y="6758"/>
                  </a:lnTo>
                  <a:lnTo>
                    <a:pt x="30150" y="6342"/>
                  </a:lnTo>
                  <a:lnTo>
                    <a:pt x="30150" y="6342"/>
                  </a:lnTo>
                  <a:lnTo>
                    <a:pt x="30213" y="5656"/>
                  </a:lnTo>
                  <a:lnTo>
                    <a:pt x="30233" y="4970"/>
                  </a:lnTo>
                  <a:lnTo>
                    <a:pt x="30233" y="4970"/>
                  </a:lnTo>
                  <a:lnTo>
                    <a:pt x="30213" y="4242"/>
                  </a:lnTo>
                  <a:lnTo>
                    <a:pt x="30171" y="3535"/>
                  </a:lnTo>
                  <a:lnTo>
                    <a:pt x="30088" y="2807"/>
                  </a:lnTo>
                  <a:lnTo>
                    <a:pt x="30005" y="2080"/>
                  </a:lnTo>
                  <a:lnTo>
                    <a:pt x="30005" y="2080"/>
                  </a:lnTo>
                  <a:lnTo>
                    <a:pt x="29942" y="1768"/>
                  </a:lnTo>
                  <a:lnTo>
                    <a:pt x="29880" y="1497"/>
                  </a:lnTo>
                  <a:lnTo>
                    <a:pt x="29797" y="1310"/>
                  </a:lnTo>
                  <a:lnTo>
                    <a:pt x="29755" y="1227"/>
                  </a:lnTo>
                  <a:lnTo>
                    <a:pt x="29693" y="1144"/>
                  </a:lnTo>
                  <a:lnTo>
                    <a:pt x="29610" y="1102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9" y="894"/>
                  </a:lnTo>
                  <a:lnTo>
                    <a:pt x="28757" y="853"/>
                  </a:lnTo>
                  <a:lnTo>
                    <a:pt x="28757" y="853"/>
                  </a:lnTo>
                  <a:lnTo>
                    <a:pt x="25846" y="541"/>
                  </a:lnTo>
                  <a:lnTo>
                    <a:pt x="24370" y="395"/>
                  </a:lnTo>
                  <a:lnTo>
                    <a:pt x="22914" y="250"/>
                  </a:lnTo>
                  <a:lnTo>
                    <a:pt x="21459" y="146"/>
                  </a:lnTo>
                  <a:lnTo>
                    <a:pt x="20003" y="63"/>
                  </a:lnTo>
                  <a:lnTo>
                    <a:pt x="18527" y="21"/>
                  </a:lnTo>
                  <a:lnTo>
                    <a:pt x="170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17" name="Google Shape;6617;p40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487" y="0"/>
                  </a:move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18" name="Google Shape;6618;p40"/>
            <p:cNvSpPr/>
            <p:nvPr/>
          </p:nvSpPr>
          <p:spPr>
            <a:xfrm>
              <a:off x="4039500" y="483177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fill="none" extrusionOk="0">
                  <a:moveTo>
                    <a:pt x="6487" y="0"/>
                  </a:moveTo>
                  <a:lnTo>
                    <a:pt x="6487" y="0"/>
                  </a:lnTo>
                  <a:lnTo>
                    <a:pt x="5219" y="21"/>
                  </a:lnTo>
                  <a:lnTo>
                    <a:pt x="3951" y="42"/>
                  </a:lnTo>
                  <a:lnTo>
                    <a:pt x="1414" y="125"/>
                  </a:lnTo>
                  <a:lnTo>
                    <a:pt x="1414" y="125"/>
                  </a:lnTo>
                  <a:lnTo>
                    <a:pt x="1164" y="146"/>
                  </a:lnTo>
                  <a:lnTo>
                    <a:pt x="915" y="208"/>
                  </a:lnTo>
                  <a:lnTo>
                    <a:pt x="686" y="270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353" y="458"/>
                  </a:lnTo>
                  <a:lnTo>
                    <a:pt x="250" y="520"/>
                  </a:lnTo>
                  <a:lnTo>
                    <a:pt x="166" y="603"/>
                  </a:lnTo>
                  <a:lnTo>
                    <a:pt x="104" y="707"/>
                  </a:lnTo>
                  <a:lnTo>
                    <a:pt x="62" y="790"/>
                  </a:lnTo>
                  <a:lnTo>
                    <a:pt x="21" y="894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0" y="1144"/>
                  </a:lnTo>
                  <a:lnTo>
                    <a:pt x="21" y="1268"/>
                  </a:lnTo>
                  <a:lnTo>
                    <a:pt x="42" y="1372"/>
                  </a:lnTo>
                  <a:lnTo>
                    <a:pt x="83" y="1476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5"/>
                  </a:lnTo>
                  <a:lnTo>
                    <a:pt x="499" y="1809"/>
                  </a:lnTo>
                  <a:lnTo>
                    <a:pt x="499" y="1809"/>
                  </a:lnTo>
                  <a:lnTo>
                    <a:pt x="749" y="1913"/>
                  </a:lnTo>
                  <a:lnTo>
                    <a:pt x="998" y="1975"/>
                  </a:lnTo>
                  <a:lnTo>
                    <a:pt x="1248" y="2017"/>
                  </a:lnTo>
                  <a:lnTo>
                    <a:pt x="1497" y="2017"/>
                  </a:lnTo>
                  <a:lnTo>
                    <a:pt x="1497" y="2017"/>
                  </a:lnTo>
                  <a:lnTo>
                    <a:pt x="1830" y="1996"/>
                  </a:lnTo>
                  <a:lnTo>
                    <a:pt x="1830" y="1996"/>
                  </a:lnTo>
                  <a:lnTo>
                    <a:pt x="5926" y="1664"/>
                  </a:lnTo>
                  <a:lnTo>
                    <a:pt x="6945" y="1580"/>
                  </a:lnTo>
                  <a:lnTo>
                    <a:pt x="7964" y="1456"/>
                  </a:lnTo>
                  <a:lnTo>
                    <a:pt x="8982" y="1331"/>
                  </a:lnTo>
                  <a:lnTo>
                    <a:pt x="10001" y="1185"/>
                  </a:lnTo>
                  <a:lnTo>
                    <a:pt x="10001" y="1185"/>
                  </a:lnTo>
                  <a:lnTo>
                    <a:pt x="10646" y="1102"/>
                  </a:lnTo>
                  <a:lnTo>
                    <a:pt x="11311" y="998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09" y="769"/>
                  </a:lnTo>
                  <a:lnTo>
                    <a:pt x="12642" y="665"/>
                  </a:lnTo>
                  <a:lnTo>
                    <a:pt x="12642" y="665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5"/>
                  </a:lnTo>
                  <a:lnTo>
                    <a:pt x="12143" y="374"/>
                  </a:lnTo>
                  <a:lnTo>
                    <a:pt x="12143" y="374"/>
                  </a:lnTo>
                  <a:lnTo>
                    <a:pt x="11436" y="291"/>
                  </a:lnTo>
                  <a:lnTo>
                    <a:pt x="10729" y="208"/>
                  </a:lnTo>
                  <a:lnTo>
                    <a:pt x="10022" y="146"/>
                  </a:lnTo>
                  <a:lnTo>
                    <a:pt x="9315" y="83"/>
                  </a:lnTo>
                  <a:lnTo>
                    <a:pt x="7901" y="21"/>
                  </a:lnTo>
                  <a:lnTo>
                    <a:pt x="64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19" name="Google Shape;6619;p40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2704" y="0"/>
                  </a:moveTo>
                  <a:lnTo>
                    <a:pt x="2267" y="42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20" name="Google Shape;6620;p40"/>
            <p:cNvSpPr/>
            <p:nvPr/>
          </p:nvSpPr>
          <p:spPr>
            <a:xfrm>
              <a:off x="4058200" y="516965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fill="none" extrusionOk="0">
                  <a:moveTo>
                    <a:pt x="3140" y="0"/>
                  </a:moveTo>
                  <a:lnTo>
                    <a:pt x="3140" y="0"/>
                  </a:lnTo>
                  <a:lnTo>
                    <a:pt x="2704" y="0"/>
                  </a:lnTo>
                  <a:lnTo>
                    <a:pt x="2267" y="42"/>
                  </a:lnTo>
                  <a:lnTo>
                    <a:pt x="1394" y="104"/>
                  </a:lnTo>
                  <a:lnTo>
                    <a:pt x="1394" y="104"/>
                  </a:lnTo>
                  <a:lnTo>
                    <a:pt x="1165" y="125"/>
                  </a:lnTo>
                  <a:lnTo>
                    <a:pt x="936" y="167"/>
                  </a:lnTo>
                  <a:lnTo>
                    <a:pt x="708" y="229"/>
                  </a:lnTo>
                  <a:lnTo>
                    <a:pt x="479" y="333"/>
                  </a:lnTo>
                  <a:lnTo>
                    <a:pt x="479" y="333"/>
                  </a:lnTo>
                  <a:lnTo>
                    <a:pt x="375" y="416"/>
                  </a:lnTo>
                  <a:lnTo>
                    <a:pt x="271" y="499"/>
                  </a:lnTo>
                  <a:lnTo>
                    <a:pt x="167" y="603"/>
                  </a:lnTo>
                  <a:lnTo>
                    <a:pt x="105" y="687"/>
                  </a:lnTo>
                  <a:lnTo>
                    <a:pt x="42" y="811"/>
                  </a:lnTo>
                  <a:lnTo>
                    <a:pt x="21" y="936"/>
                  </a:lnTo>
                  <a:lnTo>
                    <a:pt x="1" y="1061"/>
                  </a:lnTo>
                  <a:lnTo>
                    <a:pt x="21" y="1206"/>
                  </a:lnTo>
                  <a:lnTo>
                    <a:pt x="21" y="1206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7"/>
                  </a:lnTo>
                  <a:lnTo>
                    <a:pt x="458" y="1809"/>
                  </a:lnTo>
                  <a:lnTo>
                    <a:pt x="583" y="1851"/>
                  </a:lnTo>
                  <a:lnTo>
                    <a:pt x="728" y="1893"/>
                  </a:lnTo>
                  <a:lnTo>
                    <a:pt x="728" y="1893"/>
                  </a:lnTo>
                  <a:lnTo>
                    <a:pt x="895" y="1913"/>
                  </a:lnTo>
                  <a:lnTo>
                    <a:pt x="1040" y="1913"/>
                  </a:lnTo>
                  <a:lnTo>
                    <a:pt x="1040" y="1913"/>
                  </a:lnTo>
                  <a:lnTo>
                    <a:pt x="1311" y="1893"/>
                  </a:lnTo>
                  <a:lnTo>
                    <a:pt x="1311" y="1893"/>
                  </a:lnTo>
                  <a:lnTo>
                    <a:pt x="2371" y="1747"/>
                  </a:lnTo>
                  <a:lnTo>
                    <a:pt x="2891" y="1643"/>
                  </a:lnTo>
                  <a:lnTo>
                    <a:pt x="3411" y="1539"/>
                  </a:lnTo>
                  <a:lnTo>
                    <a:pt x="3930" y="1414"/>
                  </a:lnTo>
                  <a:lnTo>
                    <a:pt x="4450" y="1269"/>
                  </a:lnTo>
                  <a:lnTo>
                    <a:pt x="4970" y="1123"/>
                  </a:lnTo>
                  <a:lnTo>
                    <a:pt x="5469" y="957"/>
                  </a:lnTo>
                  <a:lnTo>
                    <a:pt x="5469" y="957"/>
                  </a:lnTo>
                  <a:lnTo>
                    <a:pt x="5635" y="915"/>
                  </a:lnTo>
                  <a:lnTo>
                    <a:pt x="5781" y="853"/>
                  </a:lnTo>
                  <a:lnTo>
                    <a:pt x="5864" y="811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0" y="603"/>
                  </a:lnTo>
                  <a:lnTo>
                    <a:pt x="6030" y="603"/>
                  </a:lnTo>
                  <a:lnTo>
                    <a:pt x="5989" y="541"/>
                  </a:lnTo>
                  <a:lnTo>
                    <a:pt x="5947" y="499"/>
                  </a:lnTo>
                  <a:lnTo>
                    <a:pt x="5947" y="499"/>
                  </a:lnTo>
                  <a:lnTo>
                    <a:pt x="5698" y="375"/>
                  </a:lnTo>
                  <a:lnTo>
                    <a:pt x="5698" y="375"/>
                  </a:lnTo>
                  <a:lnTo>
                    <a:pt x="5365" y="292"/>
                  </a:lnTo>
                  <a:lnTo>
                    <a:pt x="5053" y="208"/>
                  </a:lnTo>
                  <a:lnTo>
                    <a:pt x="4741" y="146"/>
                  </a:lnTo>
                  <a:lnTo>
                    <a:pt x="4409" y="84"/>
                  </a:lnTo>
                  <a:lnTo>
                    <a:pt x="4097" y="42"/>
                  </a:lnTo>
                  <a:lnTo>
                    <a:pt x="3785" y="21"/>
                  </a:lnTo>
                  <a:lnTo>
                    <a:pt x="3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21" name="Google Shape;6621;p40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extrusionOk="0">
                  <a:moveTo>
                    <a:pt x="1269" y="0"/>
                  </a:move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22" name="Google Shape;6622;p40"/>
            <p:cNvSpPr/>
            <p:nvPr/>
          </p:nvSpPr>
          <p:spPr>
            <a:xfrm>
              <a:off x="4405950" y="4829175"/>
              <a:ext cx="78525" cy="34325"/>
            </a:xfrm>
            <a:custGeom>
              <a:avLst/>
              <a:gdLst/>
              <a:ahLst/>
              <a:cxnLst/>
              <a:rect l="l" t="t" r="r" b="b"/>
              <a:pathLst>
                <a:path w="3141" h="1373" fill="none" extrusionOk="0">
                  <a:moveTo>
                    <a:pt x="1269" y="0"/>
                  </a:moveTo>
                  <a:lnTo>
                    <a:pt x="1269" y="0"/>
                  </a:lnTo>
                  <a:lnTo>
                    <a:pt x="978" y="21"/>
                  </a:lnTo>
                  <a:lnTo>
                    <a:pt x="708" y="83"/>
                  </a:lnTo>
                  <a:lnTo>
                    <a:pt x="458" y="167"/>
                  </a:lnTo>
                  <a:lnTo>
                    <a:pt x="354" y="229"/>
                  </a:lnTo>
                  <a:lnTo>
                    <a:pt x="271" y="291"/>
                  </a:lnTo>
                  <a:lnTo>
                    <a:pt x="271" y="291"/>
                  </a:lnTo>
                  <a:lnTo>
                    <a:pt x="126" y="416"/>
                  </a:lnTo>
                  <a:lnTo>
                    <a:pt x="43" y="562"/>
                  </a:lnTo>
                  <a:lnTo>
                    <a:pt x="22" y="645"/>
                  </a:lnTo>
                  <a:lnTo>
                    <a:pt x="1" y="728"/>
                  </a:lnTo>
                  <a:lnTo>
                    <a:pt x="1" y="811"/>
                  </a:lnTo>
                  <a:lnTo>
                    <a:pt x="22" y="894"/>
                  </a:lnTo>
                  <a:lnTo>
                    <a:pt x="22" y="894"/>
                  </a:lnTo>
                  <a:lnTo>
                    <a:pt x="63" y="1019"/>
                  </a:lnTo>
                  <a:lnTo>
                    <a:pt x="105" y="1102"/>
                  </a:lnTo>
                  <a:lnTo>
                    <a:pt x="167" y="1185"/>
                  </a:lnTo>
                  <a:lnTo>
                    <a:pt x="250" y="1248"/>
                  </a:lnTo>
                  <a:lnTo>
                    <a:pt x="334" y="1289"/>
                  </a:lnTo>
                  <a:lnTo>
                    <a:pt x="417" y="1331"/>
                  </a:lnTo>
                  <a:lnTo>
                    <a:pt x="521" y="1352"/>
                  </a:lnTo>
                  <a:lnTo>
                    <a:pt x="625" y="1372"/>
                  </a:lnTo>
                  <a:lnTo>
                    <a:pt x="625" y="1372"/>
                  </a:lnTo>
                  <a:lnTo>
                    <a:pt x="749" y="1372"/>
                  </a:lnTo>
                  <a:lnTo>
                    <a:pt x="749" y="1372"/>
                  </a:lnTo>
                  <a:lnTo>
                    <a:pt x="1041" y="1352"/>
                  </a:lnTo>
                  <a:lnTo>
                    <a:pt x="1352" y="1331"/>
                  </a:lnTo>
                  <a:lnTo>
                    <a:pt x="1664" y="1289"/>
                  </a:lnTo>
                  <a:lnTo>
                    <a:pt x="1955" y="1227"/>
                  </a:lnTo>
                  <a:lnTo>
                    <a:pt x="2267" y="1165"/>
                  </a:lnTo>
                  <a:lnTo>
                    <a:pt x="2558" y="1061"/>
                  </a:lnTo>
                  <a:lnTo>
                    <a:pt x="2850" y="936"/>
                  </a:lnTo>
                  <a:lnTo>
                    <a:pt x="3141" y="769"/>
                  </a:lnTo>
                  <a:lnTo>
                    <a:pt x="3141" y="769"/>
                  </a:lnTo>
                  <a:lnTo>
                    <a:pt x="2974" y="603"/>
                  </a:lnTo>
                  <a:lnTo>
                    <a:pt x="2787" y="437"/>
                  </a:lnTo>
                  <a:lnTo>
                    <a:pt x="2558" y="312"/>
                  </a:lnTo>
                  <a:lnTo>
                    <a:pt x="2330" y="208"/>
                  </a:lnTo>
                  <a:lnTo>
                    <a:pt x="2059" y="125"/>
                  </a:lnTo>
                  <a:lnTo>
                    <a:pt x="1810" y="63"/>
                  </a:lnTo>
                  <a:lnTo>
                    <a:pt x="1540" y="21"/>
                  </a:lnTo>
                  <a:lnTo>
                    <a:pt x="12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23" name="Google Shape;6623;p40"/>
            <p:cNvSpPr/>
            <p:nvPr/>
          </p:nvSpPr>
          <p:spPr>
            <a:xfrm>
              <a:off x="3957350" y="4761600"/>
              <a:ext cx="861900" cy="297350"/>
            </a:xfrm>
            <a:custGeom>
              <a:avLst/>
              <a:gdLst/>
              <a:ahLst/>
              <a:cxnLst/>
              <a:rect l="l" t="t" r="r" b="b"/>
              <a:pathLst>
                <a:path w="34476" h="11894" extrusionOk="0">
                  <a:moveTo>
                    <a:pt x="17716" y="1102"/>
                  </a:moveTo>
                  <a:lnTo>
                    <a:pt x="20087" y="1123"/>
                  </a:lnTo>
                  <a:lnTo>
                    <a:pt x="22478" y="1185"/>
                  </a:lnTo>
                  <a:lnTo>
                    <a:pt x="23663" y="1248"/>
                  </a:lnTo>
                  <a:lnTo>
                    <a:pt x="24848" y="1310"/>
                  </a:lnTo>
                  <a:lnTo>
                    <a:pt x="26470" y="1435"/>
                  </a:lnTo>
                  <a:lnTo>
                    <a:pt x="27281" y="1497"/>
                  </a:lnTo>
                  <a:lnTo>
                    <a:pt x="28092" y="1601"/>
                  </a:lnTo>
                  <a:lnTo>
                    <a:pt x="28903" y="1705"/>
                  </a:lnTo>
                  <a:lnTo>
                    <a:pt x="29693" y="1851"/>
                  </a:lnTo>
                  <a:lnTo>
                    <a:pt x="30504" y="2017"/>
                  </a:lnTo>
                  <a:lnTo>
                    <a:pt x="31294" y="2225"/>
                  </a:lnTo>
                  <a:lnTo>
                    <a:pt x="31668" y="2350"/>
                  </a:lnTo>
                  <a:lnTo>
                    <a:pt x="31959" y="2454"/>
                  </a:lnTo>
                  <a:lnTo>
                    <a:pt x="32084" y="2516"/>
                  </a:lnTo>
                  <a:lnTo>
                    <a:pt x="32209" y="2599"/>
                  </a:lnTo>
                  <a:lnTo>
                    <a:pt x="32292" y="2662"/>
                  </a:lnTo>
                  <a:lnTo>
                    <a:pt x="32375" y="2766"/>
                  </a:lnTo>
                  <a:lnTo>
                    <a:pt x="32437" y="2849"/>
                  </a:lnTo>
                  <a:lnTo>
                    <a:pt x="32479" y="2953"/>
                  </a:lnTo>
                  <a:lnTo>
                    <a:pt x="32521" y="3077"/>
                  </a:lnTo>
                  <a:lnTo>
                    <a:pt x="32541" y="3202"/>
                  </a:lnTo>
                  <a:lnTo>
                    <a:pt x="32583" y="3514"/>
                  </a:lnTo>
                  <a:lnTo>
                    <a:pt x="32562" y="3909"/>
                  </a:lnTo>
                  <a:lnTo>
                    <a:pt x="32521" y="4866"/>
                  </a:lnTo>
                  <a:lnTo>
                    <a:pt x="32479" y="5843"/>
                  </a:lnTo>
                  <a:lnTo>
                    <a:pt x="32396" y="6799"/>
                  </a:lnTo>
                  <a:lnTo>
                    <a:pt x="32334" y="7278"/>
                  </a:lnTo>
                  <a:lnTo>
                    <a:pt x="32271" y="7756"/>
                  </a:lnTo>
                  <a:lnTo>
                    <a:pt x="32209" y="8047"/>
                  </a:lnTo>
                  <a:lnTo>
                    <a:pt x="32105" y="8296"/>
                  </a:lnTo>
                  <a:lnTo>
                    <a:pt x="31980" y="8525"/>
                  </a:lnTo>
                  <a:lnTo>
                    <a:pt x="31835" y="8712"/>
                  </a:lnTo>
                  <a:lnTo>
                    <a:pt x="31647" y="8858"/>
                  </a:lnTo>
                  <a:lnTo>
                    <a:pt x="31439" y="9003"/>
                  </a:lnTo>
                  <a:lnTo>
                    <a:pt x="31190" y="9107"/>
                  </a:lnTo>
                  <a:lnTo>
                    <a:pt x="30920" y="9191"/>
                  </a:lnTo>
                  <a:lnTo>
                    <a:pt x="30358" y="9315"/>
                  </a:lnTo>
                  <a:lnTo>
                    <a:pt x="29776" y="9419"/>
                  </a:lnTo>
                  <a:lnTo>
                    <a:pt x="29194" y="9482"/>
                  </a:lnTo>
                  <a:lnTo>
                    <a:pt x="28632" y="9523"/>
                  </a:lnTo>
                  <a:lnTo>
                    <a:pt x="28050" y="9544"/>
                  </a:lnTo>
                  <a:lnTo>
                    <a:pt x="4076" y="9544"/>
                  </a:lnTo>
                  <a:lnTo>
                    <a:pt x="3660" y="9523"/>
                  </a:lnTo>
                  <a:lnTo>
                    <a:pt x="3224" y="9482"/>
                  </a:lnTo>
                  <a:lnTo>
                    <a:pt x="2808" y="9440"/>
                  </a:lnTo>
                  <a:lnTo>
                    <a:pt x="2496" y="9378"/>
                  </a:lnTo>
                  <a:lnTo>
                    <a:pt x="2205" y="9294"/>
                  </a:lnTo>
                  <a:lnTo>
                    <a:pt x="1955" y="9170"/>
                  </a:lnTo>
                  <a:lnTo>
                    <a:pt x="1747" y="9024"/>
                  </a:lnTo>
                  <a:lnTo>
                    <a:pt x="1664" y="8920"/>
                  </a:lnTo>
                  <a:lnTo>
                    <a:pt x="1581" y="8837"/>
                  </a:lnTo>
                  <a:lnTo>
                    <a:pt x="1435" y="8608"/>
                  </a:lnTo>
                  <a:lnTo>
                    <a:pt x="1311" y="8338"/>
                  </a:lnTo>
                  <a:lnTo>
                    <a:pt x="1228" y="8026"/>
                  </a:lnTo>
                  <a:lnTo>
                    <a:pt x="1144" y="7444"/>
                  </a:lnTo>
                  <a:lnTo>
                    <a:pt x="1103" y="6862"/>
                  </a:lnTo>
                  <a:lnTo>
                    <a:pt x="1082" y="6280"/>
                  </a:lnTo>
                  <a:lnTo>
                    <a:pt x="1103" y="5697"/>
                  </a:lnTo>
                  <a:lnTo>
                    <a:pt x="1186" y="5115"/>
                  </a:lnTo>
                  <a:lnTo>
                    <a:pt x="1290" y="4554"/>
                  </a:lnTo>
                  <a:lnTo>
                    <a:pt x="1456" y="3972"/>
                  </a:lnTo>
                  <a:lnTo>
                    <a:pt x="1664" y="3410"/>
                  </a:lnTo>
                  <a:lnTo>
                    <a:pt x="1768" y="3202"/>
                  </a:lnTo>
                  <a:lnTo>
                    <a:pt x="1893" y="2994"/>
                  </a:lnTo>
                  <a:lnTo>
                    <a:pt x="2038" y="2807"/>
                  </a:lnTo>
                  <a:lnTo>
                    <a:pt x="2205" y="2662"/>
                  </a:lnTo>
                  <a:lnTo>
                    <a:pt x="2392" y="2516"/>
                  </a:lnTo>
                  <a:lnTo>
                    <a:pt x="2579" y="2391"/>
                  </a:lnTo>
                  <a:lnTo>
                    <a:pt x="2787" y="2287"/>
                  </a:lnTo>
                  <a:lnTo>
                    <a:pt x="3016" y="2204"/>
                  </a:lnTo>
                  <a:lnTo>
                    <a:pt x="3494" y="2038"/>
                  </a:lnTo>
                  <a:lnTo>
                    <a:pt x="3993" y="1934"/>
                  </a:lnTo>
                  <a:lnTo>
                    <a:pt x="4492" y="1830"/>
                  </a:lnTo>
                  <a:lnTo>
                    <a:pt x="4991" y="1747"/>
                  </a:lnTo>
                  <a:lnTo>
                    <a:pt x="5989" y="1643"/>
                  </a:lnTo>
                  <a:lnTo>
                    <a:pt x="7008" y="1539"/>
                  </a:lnTo>
                  <a:lnTo>
                    <a:pt x="9087" y="1372"/>
                  </a:lnTo>
                  <a:lnTo>
                    <a:pt x="11166" y="1227"/>
                  </a:lnTo>
                  <a:lnTo>
                    <a:pt x="13246" y="1144"/>
                  </a:lnTo>
                  <a:lnTo>
                    <a:pt x="14285" y="1123"/>
                  </a:lnTo>
                  <a:lnTo>
                    <a:pt x="15325" y="1102"/>
                  </a:lnTo>
                  <a:close/>
                  <a:moveTo>
                    <a:pt x="16510" y="0"/>
                  </a:moveTo>
                  <a:lnTo>
                    <a:pt x="14431" y="21"/>
                  </a:lnTo>
                  <a:lnTo>
                    <a:pt x="12622" y="83"/>
                  </a:lnTo>
                  <a:lnTo>
                    <a:pt x="11000" y="166"/>
                  </a:lnTo>
                  <a:lnTo>
                    <a:pt x="9461" y="270"/>
                  </a:lnTo>
                  <a:lnTo>
                    <a:pt x="7860" y="395"/>
                  </a:lnTo>
                  <a:lnTo>
                    <a:pt x="7070" y="478"/>
                  </a:lnTo>
                  <a:lnTo>
                    <a:pt x="6259" y="561"/>
                  </a:lnTo>
                  <a:lnTo>
                    <a:pt x="5469" y="686"/>
                  </a:lnTo>
                  <a:lnTo>
                    <a:pt x="4679" y="811"/>
                  </a:lnTo>
                  <a:lnTo>
                    <a:pt x="3910" y="957"/>
                  </a:lnTo>
                  <a:lnTo>
                    <a:pt x="3120" y="1144"/>
                  </a:lnTo>
                  <a:lnTo>
                    <a:pt x="2787" y="1248"/>
                  </a:lnTo>
                  <a:lnTo>
                    <a:pt x="2475" y="1372"/>
                  </a:lnTo>
                  <a:lnTo>
                    <a:pt x="2184" y="1497"/>
                  </a:lnTo>
                  <a:lnTo>
                    <a:pt x="1914" y="1643"/>
                  </a:lnTo>
                  <a:lnTo>
                    <a:pt x="1664" y="1809"/>
                  </a:lnTo>
                  <a:lnTo>
                    <a:pt x="1435" y="1996"/>
                  </a:lnTo>
                  <a:lnTo>
                    <a:pt x="1228" y="2183"/>
                  </a:lnTo>
                  <a:lnTo>
                    <a:pt x="1020" y="2391"/>
                  </a:lnTo>
                  <a:lnTo>
                    <a:pt x="853" y="2620"/>
                  </a:lnTo>
                  <a:lnTo>
                    <a:pt x="687" y="2870"/>
                  </a:lnTo>
                  <a:lnTo>
                    <a:pt x="541" y="3119"/>
                  </a:lnTo>
                  <a:lnTo>
                    <a:pt x="417" y="3410"/>
                  </a:lnTo>
                  <a:lnTo>
                    <a:pt x="313" y="3680"/>
                  </a:lnTo>
                  <a:lnTo>
                    <a:pt x="229" y="3992"/>
                  </a:lnTo>
                  <a:lnTo>
                    <a:pt x="146" y="4304"/>
                  </a:lnTo>
                  <a:lnTo>
                    <a:pt x="105" y="4637"/>
                  </a:lnTo>
                  <a:lnTo>
                    <a:pt x="42" y="5157"/>
                  </a:lnTo>
                  <a:lnTo>
                    <a:pt x="1" y="5677"/>
                  </a:lnTo>
                  <a:lnTo>
                    <a:pt x="1" y="6176"/>
                  </a:lnTo>
                  <a:lnTo>
                    <a:pt x="42" y="6695"/>
                  </a:lnTo>
                  <a:lnTo>
                    <a:pt x="84" y="7194"/>
                  </a:lnTo>
                  <a:lnTo>
                    <a:pt x="167" y="7714"/>
                  </a:lnTo>
                  <a:lnTo>
                    <a:pt x="250" y="8213"/>
                  </a:lnTo>
                  <a:lnTo>
                    <a:pt x="375" y="8712"/>
                  </a:lnTo>
                  <a:lnTo>
                    <a:pt x="458" y="9045"/>
                  </a:lnTo>
                  <a:lnTo>
                    <a:pt x="562" y="9357"/>
                  </a:lnTo>
                  <a:lnTo>
                    <a:pt x="666" y="9627"/>
                  </a:lnTo>
                  <a:lnTo>
                    <a:pt x="812" y="9877"/>
                  </a:lnTo>
                  <a:lnTo>
                    <a:pt x="957" y="10126"/>
                  </a:lnTo>
                  <a:lnTo>
                    <a:pt x="1103" y="10334"/>
                  </a:lnTo>
                  <a:lnTo>
                    <a:pt x="1290" y="10521"/>
                  </a:lnTo>
                  <a:lnTo>
                    <a:pt x="1477" y="10688"/>
                  </a:lnTo>
                  <a:lnTo>
                    <a:pt x="1685" y="10854"/>
                  </a:lnTo>
                  <a:lnTo>
                    <a:pt x="1914" y="10979"/>
                  </a:lnTo>
                  <a:lnTo>
                    <a:pt x="2163" y="11103"/>
                  </a:lnTo>
                  <a:lnTo>
                    <a:pt x="2413" y="11207"/>
                  </a:lnTo>
                  <a:lnTo>
                    <a:pt x="2704" y="11291"/>
                  </a:lnTo>
                  <a:lnTo>
                    <a:pt x="2995" y="11353"/>
                  </a:lnTo>
                  <a:lnTo>
                    <a:pt x="3307" y="11395"/>
                  </a:lnTo>
                  <a:lnTo>
                    <a:pt x="3639" y="11436"/>
                  </a:lnTo>
                  <a:lnTo>
                    <a:pt x="3910" y="11457"/>
                  </a:lnTo>
                  <a:lnTo>
                    <a:pt x="4742" y="11457"/>
                  </a:lnTo>
                  <a:lnTo>
                    <a:pt x="5282" y="11436"/>
                  </a:lnTo>
                  <a:lnTo>
                    <a:pt x="5823" y="11436"/>
                  </a:lnTo>
                  <a:lnTo>
                    <a:pt x="7153" y="11499"/>
                  </a:lnTo>
                  <a:lnTo>
                    <a:pt x="8505" y="11540"/>
                  </a:lnTo>
                  <a:lnTo>
                    <a:pt x="9836" y="11561"/>
                  </a:lnTo>
                  <a:lnTo>
                    <a:pt x="11187" y="11561"/>
                  </a:lnTo>
                  <a:lnTo>
                    <a:pt x="13870" y="11582"/>
                  </a:lnTo>
                  <a:lnTo>
                    <a:pt x="15221" y="11582"/>
                  </a:lnTo>
                  <a:lnTo>
                    <a:pt x="16573" y="11602"/>
                  </a:lnTo>
                  <a:lnTo>
                    <a:pt x="17591" y="11623"/>
                  </a:lnTo>
                  <a:lnTo>
                    <a:pt x="18631" y="11623"/>
                  </a:lnTo>
                  <a:lnTo>
                    <a:pt x="20690" y="11644"/>
                  </a:lnTo>
                  <a:lnTo>
                    <a:pt x="21708" y="11644"/>
                  </a:lnTo>
                  <a:lnTo>
                    <a:pt x="22748" y="11665"/>
                  </a:lnTo>
                  <a:lnTo>
                    <a:pt x="23767" y="11686"/>
                  </a:lnTo>
                  <a:lnTo>
                    <a:pt x="24786" y="11748"/>
                  </a:lnTo>
                  <a:lnTo>
                    <a:pt x="26449" y="11852"/>
                  </a:lnTo>
                  <a:lnTo>
                    <a:pt x="27281" y="11873"/>
                  </a:lnTo>
                  <a:lnTo>
                    <a:pt x="28113" y="11894"/>
                  </a:lnTo>
                  <a:lnTo>
                    <a:pt x="28924" y="11894"/>
                  </a:lnTo>
                  <a:lnTo>
                    <a:pt x="29755" y="11852"/>
                  </a:lnTo>
                  <a:lnTo>
                    <a:pt x="30587" y="11769"/>
                  </a:lnTo>
                  <a:lnTo>
                    <a:pt x="31419" y="11665"/>
                  </a:lnTo>
                  <a:lnTo>
                    <a:pt x="31710" y="11623"/>
                  </a:lnTo>
                  <a:lnTo>
                    <a:pt x="31980" y="11561"/>
                  </a:lnTo>
                  <a:lnTo>
                    <a:pt x="32230" y="11478"/>
                  </a:lnTo>
                  <a:lnTo>
                    <a:pt x="32458" y="11374"/>
                  </a:lnTo>
                  <a:lnTo>
                    <a:pt x="32687" y="11249"/>
                  </a:lnTo>
                  <a:lnTo>
                    <a:pt x="32895" y="11124"/>
                  </a:lnTo>
                  <a:lnTo>
                    <a:pt x="33082" y="10979"/>
                  </a:lnTo>
                  <a:lnTo>
                    <a:pt x="33269" y="10833"/>
                  </a:lnTo>
                  <a:lnTo>
                    <a:pt x="33436" y="10667"/>
                  </a:lnTo>
                  <a:lnTo>
                    <a:pt x="33581" y="10480"/>
                  </a:lnTo>
                  <a:lnTo>
                    <a:pt x="33727" y="10272"/>
                  </a:lnTo>
                  <a:lnTo>
                    <a:pt x="33851" y="10064"/>
                  </a:lnTo>
                  <a:lnTo>
                    <a:pt x="33955" y="9835"/>
                  </a:lnTo>
                  <a:lnTo>
                    <a:pt x="34059" y="9586"/>
                  </a:lnTo>
                  <a:lnTo>
                    <a:pt x="34142" y="9336"/>
                  </a:lnTo>
                  <a:lnTo>
                    <a:pt x="34226" y="9066"/>
                  </a:lnTo>
                  <a:lnTo>
                    <a:pt x="34330" y="8504"/>
                  </a:lnTo>
                  <a:lnTo>
                    <a:pt x="34413" y="7964"/>
                  </a:lnTo>
                  <a:lnTo>
                    <a:pt x="34454" y="7423"/>
                  </a:lnTo>
                  <a:lnTo>
                    <a:pt x="34475" y="6883"/>
                  </a:lnTo>
                  <a:lnTo>
                    <a:pt x="34475" y="6321"/>
                  </a:lnTo>
                  <a:lnTo>
                    <a:pt x="34454" y="5780"/>
                  </a:lnTo>
                  <a:lnTo>
                    <a:pt x="34413" y="5219"/>
                  </a:lnTo>
                  <a:lnTo>
                    <a:pt x="34371" y="4678"/>
                  </a:lnTo>
                  <a:lnTo>
                    <a:pt x="34330" y="4367"/>
                  </a:lnTo>
                  <a:lnTo>
                    <a:pt x="34267" y="4075"/>
                  </a:lnTo>
                  <a:lnTo>
                    <a:pt x="34184" y="3784"/>
                  </a:lnTo>
                  <a:lnTo>
                    <a:pt x="34101" y="3514"/>
                  </a:lnTo>
                  <a:lnTo>
                    <a:pt x="33976" y="3244"/>
                  </a:lnTo>
                  <a:lnTo>
                    <a:pt x="33851" y="2994"/>
                  </a:lnTo>
                  <a:lnTo>
                    <a:pt x="33706" y="2745"/>
                  </a:lnTo>
                  <a:lnTo>
                    <a:pt x="33540" y="2516"/>
                  </a:lnTo>
                  <a:lnTo>
                    <a:pt x="33352" y="2287"/>
                  </a:lnTo>
                  <a:lnTo>
                    <a:pt x="33144" y="2100"/>
                  </a:lnTo>
                  <a:lnTo>
                    <a:pt x="32937" y="1913"/>
                  </a:lnTo>
                  <a:lnTo>
                    <a:pt x="32708" y="1726"/>
                  </a:lnTo>
                  <a:lnTo>
                    <a:pt x="32458" y="1580"/>
                  </a:lnTo>
                  <a:lnTo>
                    <a:pt x="32188" y="1435"/>
                  </a:lnTo>
                  <a:lnTo>
                    <a:pt x="31918" y="1310"/>
                  </a:lnTo>
                  <a:lnTo>
                    <a:pt x="31627" y="1206"/>
                  </a:lnTo>
                  <a:lnTo>
                    <a:pt x="30899" y="998"/>
                  </a:lnTo>
                  <a:lnTo>
                    <a:pt x="30150" y="832"/>
                  </a:lnTo>
                  <a:lnTo>
                    <a:pt x="29402" y="707"/>
                  </a:lnTo>
                  <a:lnTo>
                    <a:pt x="28653" y="603"/>
                  </a:lnTo>
                  <a:lnTo>
                    <a:pt x="27821" y="499"/>
                  </a:lnTo>
                  <a:lnTo>
                    <a:pt x="27011" y="416"/>
                  </a:lnTo>
                  <a:lnTo>
                    <a:pt x="25389" y="291"/>
                  </a:lnTo>
                  <a:lnTo>
                    <a:pt x="23788" y="208"/>
                  </a:lnTo>
                  <a:lnTo>
                    <a:pt x="22228" y="146"/>
                  </a:lnTo>
                  <a:lnTo>
                    <a:pt x="19234" y="62"/>
                  </a:lnTo>
                  <a:lnTo>
                    <a:pt x="17820" y="42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24" name="Google Shape;6624;p40"/>
            <p:cNvSpPr/>
            <p:nvPr/>
          </p:nvSpPr>
          <p:spPr>
            <a:xfrm>
              <a:off x="3969300" y="5091150"/>
              <a:ext cx="834875" cy="306200"/>
            </a:xfrm>
            <a:custGeom>
              <a:avLst/>
              <a:gdLst/>
              <a:ahLst/>
              <a:cxnLst/>
              <a:rect l="l" t="t" r="r" b="b"/>
              <a:pathLst>
                <a:path w="33395" h="12248" extrusionOk="0">
                  <a:moveTo>
                    <a:pt x="19234" y="999"/>
                  </a:moveTo>
                  <a:lnTo>
                    <a:pt x="20212" y="1020"/>
                  </a:lnTo>
                  <a:lnTo>
                    <a:pt x="21168" y="1061"/>
                  </a:lnTo>
                  <a:lnTo>
                    <a:pt x="22145" y="1124"/>
                  </a:lnTo>
                  <a:lnTo>
                    <a:pt x="24079" y="1269"/>
                  </a:lnTo>
                  <a:lnTo>
                    <a:pt x="25992" y="1435"/>
                  </a:lnTo>
                  <a:lnTo>
                    <a:pt x="27926" y="1643"/>
                  </a:lnTo>
                  <a:lnTo>
                    <a:pt x="29859" y="1851"/>
                  </a:lnTo>
                  <a:lnTo>
                    <a:pt x="30171" y="1893"/>
                  </a:lnTo>
                  <a:lnTo>
                    <a:pt x="30442" y="1955"/>
                  </a:lnTo>
                  <a:lnTo>
                    <a:pt x="30629" y="2038"/>
                  </a:lnTo>
                  <a:lnTo>
                    <a:pt x="30712" y="2101"/>
                  </a:lnTo>
                  <a:lnTo>
                    <a:pt x="30795" y="2142"/>
                  </a:lnTo>
                  <a:lnTo>
                    <a:pt x="30857" y="2226"/>
                  </a:lnTo>
                  <a:lnTo>
                    <a:pt x="30899" y="2309"/>
                  </a:lnTo>
                  <a:lnTo>
                    <a:pt x="30982" y="2496"/>
                  </a:lnTo>
                  <a:lnTo>
                    <a:pt x="31045" y="2766"/>
                  </a:lnTo>
                  <a:lnTo>
                    <a:pt x="31107" y="3078"/>
                  </a:lnTo>
                  <a:lnTo>
                    <a:pt x="31232" y="4159"/>
                  </a:lnTo>
                  <a:lnTo>
                    <a:pt x="31294" y="4679"/>
                  </a:lnTo>
                  <a:lnTo>
                    <a:pt x="31315" y="5220"/>
                  </a:lnTo>
                  <a:lnTo>
                    <a:pt x="31336" y="5740"/>
                  </a:lnTo>
                  <a:lnTo>
                    <a:pt x="31336" y="6280"/>
                  </a:lnTo>
                  <a:lnTo>
                    <a:pt x="31315" y="6821"/>
                  </a:lnTo>
                  <a:lnTo>
                    <a:pt x="31253" y="7341"/>
                  </a:lnTo>
                  <a:lnTo>
                    <a:pt x="31190" y="7756"/>
                  </a:lnTo>
                  <a:lnTo>
                    <a:pt x="31107" y="8110"/>
                  </a:lnTo>
                  <a:lnTo>
                    <a:pt x="31045" y="8255"/>
                  </a:lnTo>
                  <a:lnTo>
                    <a:pt x="30982" y="8380"/>
                  </a:lnTo>
                  <a:lnTo>
                    <a:pt x="30899" y="8505"/>
                  </a:lnTo>
                  <a:lnTo>
                    <a:pt x="30816" y="8609"/>
                  </a:lnTo>
                  <a:lnTo>
                    <a:pt x="30712" y="8692"/>
                  </a:lnTo>
                  <a:lnTo>
                    <a:pt x="30608" y="8796"/>
                  </a:lnTo>
                  <a:lnTo>
                    <a:pt x="30483" y="8858"/>
                  </a:lnTo>
                  <a:lnTo>
                    <a:pt x="30338" y="8942"/>
                  </a:lnTo>
                  <a:lnTo>
                    <a:pt x="30005" y="9046"/>
                  </a:lnTo>
                  <a:lnTo>
                    <a:pt x="29610" y="9150"/>
                  </a:lnTo>
                  <a:lnTo>
                    <a:pt x="28965" y="9295"/>
                  </a:lnTo>
                  <a:lnTo>
                    <a:pt x="28300" y="9378"/>
                  </a:lnTo>
                  <a:lnTo>
                    <a:pt x="27635" y="9461"/>
                  </a:lnTo>
                  <a:lnTo>
                    <a:pt x="26990" y="9503"/>
                  </a:lnTo>
                  <a:lnTo>
                    <a:pt x="25659" y="9565"/>
                  </a:lnTo>
                  <a:lnTo>
                    <a:pt x="24349" y="9628"/>
                  </a:lnTo>
                  <a:lnTo>
                    <a:pt x="21064" y="9773"/>
                  </a:lnTo>
                  <a:lnTo>
                    <a:pt x="17779" y="9877"/>
                  </a:lnTo>
                  <a:lnTo>
                    <a:pt x="14494" y="10002"/>
                  </a:lnTo>
                  <a:lnTo>
                    <a:pt x="11188" y="10127"/>
                  </a:lnTo>
                  <a:lnTo>
                    <a:pt x="9275" y="10231"/>
                  </a:lnTo>
                  <a:lnTo>
                    <a:pt x="7362" y="10356"/>
                  </a:lnTo>
                  <a:lnTo>
                    <a:pt x="5428" y="10460"/>
                  </a:lnTo>
                  <a:lnTo>
                    <a:pt x="4471" y="10480"/>
                  </a:lnTo>
                  <a:lnTo>
                    <a:pt x="2974" y="10480"/>
                  </a:lnTo>
                  <a:lnTo>
                    <a:pt x="2746" y="10460"/>
                  </a:lnTo>
                  <a:lnTo>
                    <a:pt x="2538" y="10418"/>
                  </a:lnTo>
                  <a:lnTo>
                    <a:pt x="2351" y="10376"/>
                  </a:lnTo>
                  <a:lnTo>
                    <a:pt x="2184" y="10314"/>
                  </a:lnTo>
                  <a:lnTo>
                    <a:pt x="2039" y="10252"/>
                  </a:lnTo>
                  <a:lnTo>
                    <a:pt x="1914" y="10168"/>
                  </a:lnTo>
                  <a:lnTo>
                    <a:pt x="1789" y="10064"/>
                  </a:lnTo>
                  <a:lnTo>
                    <a:pt x="1706" y="9940"/>
                  </a:lnTo>
                  <a:lnTo>
                    <a:pt x="1623" y="9794"/>
                  </a:lnTo>
                  <a:lnTo>
                    <a:pt x="1540" y="9628"/>
                  </a:lnTo>
                  <a:lnTo>
                    <a:pt x="1477" y="9420"/>
                  </a:lnTo>
                  <a:lnTo>
                    <a:pt x="1415" y="9212"/>
                  </a:lnTo>
                  <a:lnTo>
                    <a:pt x="1332" y="8692"/>
                  </a:lnTo>
                  <a:lnTo>
                    <a:pt x="1186" y="7715"/>
                  </a:lnTo>
                  <a:lnTo>
                    <a:pt x="1145" y="7216"/>
                  </a:lnTo>
                  <a:lnTo>
                    <a:pt x="1103" y="6738"/>
                  </a:lnTo>
                  <a:lnTo>
                    <a:pt x="1103" y="6239"/>
                  </a:lnTo>
                  <a:lnTo>
                    <a:pt x="1103" y="5760"/>
                  </a:lnTo>
                  <a:lnTo>
                    <a:pt x="1124" y="5261"/>
                  </a:lnTo>
                  <a:lnTo>
                    <a:pt x="1186" y="4762"/>
                  </a:lnTo>
                  <a:lnTo>
                    <a:pt x="1228" y="4492"/>
                  </a:lnTo>
                  <a:lnTo>
                    <a:pt x="1290" y="4222"/>
                  </a:lnTo>
                  <a:lnTo>
                    <a:pt x="1373" y="3951"/>
                  </a:lnTo>
                  <a:lnTo>
                    <a:pt x="1477" y="3681"/>
                  </a:lnTo>
                  <a:lnTo>
                    <a:pt x="1602" y="3432"/>
                  </a:lnTo>
                  <a:lnTo>
                    <a:pt x="1727" y="3203"/>
                  </a:lnTo>
                  <a:lnTo>
                    <a:pt x="1872" y="2974"/>
                  </a:lnTo>
                  <a:lnTo>
                    <a:pt x="2039" y="2766"/>
                  </a:lnTo>
                  <a:lnTo>
                    <a:pt x="2226" y="2558"/>
                  </a:lnTo>
                  <a:lnTo>
                    <a:pt x="2434" y="2371"/>
                  </a:lnTo>
                  <a:lnTo>
                    <a:pt x="2642" y="2205"/>
                  </a:lnTo>
                  <a:lnTo>
                    <a:pt x="2891" y="2059"/>
                  </a:lnTo>
                  <a:lnTo>
                    <a:pt x="3141" y="1934"/>
                  </a:lnTo>
                  <a:lnTo>
                    <a:pt x="3411" y="1831"/>
                  </a:lnTo>
                  <a:lnTo>
                    <a:pt x="3702" y="1747"/>
                  </a:lnTo>
                  <a:lnTo>
                    <a:pt x="4014" y="1685"/>
                  </a:lnTo>
                  <a:lnTo>
                    <a:pt x="5033" y="1539"/>
                  </a:lnTo>
                  <a:lnTo>
                    <a:pt x="6052" y="1435"/>
                  </a:lnTo>
                  <a:lnTo>
                    <a:pt x="7071" y="1352"/>
                  </a:lnTo>
                  <a:lnTo>
                    <a:pt x="8110" y="1290"/>
                  </a:lnTo>
                  <a:lnTo>
                    <a:pt x="9129" y="1228"/>
                  </a:lnTo>
                  <a:lnTo>
                    <a:pt x="10148" y="1207"/>
                  </a:lnTo>
                  <a:lnTo>
                    <a:pt x="12206" y="1144"/>
                  </a:lnTo>
                  <a:lnTo>
                    <a:pt x="13288" y="1124"/>
                  </a:lnTo>
                  <a:lnTo>
                    <a:pt x="14390" y="1144"/>
                  </a:lnTo>
                  <a:lnTo>
                    <a:pt x="15367" y="1061"/>
                  </a:lnTo>
                  <a:lnTo>
                    <a:pt x="16323" y="1020"/>
                  </a:lnTo>
                  <a:lnTo>
                    <a:pt x="17301" y="999"/>
                  </a:lnTo>
                  <a:close/>
                  <a:moveTo>
                    <a:pt x="20212" y="1"/>
                  </a:moveTo>
                  <a:lnTo>
                    <a:pt x="19484" y="22"/>
                  </a:lnTo>
                  <a:lnTo>
                    <a:pt x="18756" y="42"/>
                  </a:lnTo>
                  <a:lnTo>
                    <a:pt x="18008" y="84"/>
                  </a:lnTo>
                  <a:lnTo>
                    <a:pt x="16386" y="167"/>
                  </a:lnTo>
                  <a:lnTo>
                    <a:pt x="14743" y="271"/>
                  </a:lnTo>
                  <a:lnTo>
                    <a:pt x="11479" y="437"/>
                  </a:lnTo>
                  <a:lnTo>
                    <a:pt x="8193" y="604"/>
                  </a:lnTo>
                  <a:lnTo>
                    <a:pt x="6572" y="708"/>
                  </a:lnTo>
                  <a:lnTo>
                    <a:pt x="4929" y="832"/>
                  </a:lnTo>
                  <a:lnTo>
                    <a:pt x="4430" y="874"/>
                  </a:lnTo>
                  <a:lnTo>
                    <a:pt x="3931" y="957"/>
                  </a:lnTo>
                  <a:lnTo>
                    <a:pt x="3432" y="1040"/>
                  </a:lnTo>
                  <a:lnTo>
                    <a:pt x="2954" y="1186"/>
                  </a:lnTo>
                  <a:lnTo>
                    <a:pt x="2725" y="1269"/>
                  </a:lnTo>
                  <a:lnTo>
                    <a:pt x="2496" y="1352"/>
                  </a:lnTo>
                  <a:lnTo>
                    <a:pt x="2267" y="1477"/>
                  </a:lnTo>
                  <a:lnTo>
                    <a:pt x="2059" y="1602"/>
                  </a:lnTo>
                  <a:lnTo>
                    <a:pt x="1852" y="1747"/>
                  </a:lnTo>
                  <a:lnTo>
                    <a:pt x="1664" y="1914"/>
                  </a:lnTo>
                  <a:lnTo>
                    <a:pt x="1477" y="2101"/>
                  </a:lnTo>
                  <a:lnTo>
                    <a:pt x="1290" y="2309"/>
                  </a:lnTo>
                  <a:lnTo>
                    <a:pt x="1041" y="2662"/>
                  </a:lnTo>
                  <a:lnTo>
                    <a:pt x="812" y="3016"/>
                  </a:lnTo>
                  <a:lnTo>
                    <a:pt x="625" y="3390"/>
                  </a:lnTo>
                  <a:lnTo>
                    <a:pt x="479" y="3785"/>
                  </a:lnTo>
                  <a:lnTo>
                    <a:pt x="354" y="4201"/>
                  </a:lnTo>
                  <a:lnTo>
                    <a:pt x="251" y="4596"/>
                  </a:lnTo>
                  <a:lnTo>
                    <a:pt x="167" y="5012"/>
                  </a:lnTo>
                  <a:lnTo>
                    <a:pt x="105" y="5448"/>
                  </a:lnTo>
                  <a:lnTo>
                    <a:pt x="43" y="6051"/>
                  </a:lnTo>
                  <a:lnTo>
                    <a:pt x="1" y="6675"/>
                  </a:lnTo>
                  <a:lnTo>
                    <a:pt x="1" y="7278"/>
                  </a:lnTo>
                  <a:lnTo>
                    <a:pt x="22" y="7881"/>
                  </a:lnTo>
                  <a:lnTo>
                    <a:pt x="105" y="8484"/>
                  </a:lnTo>
                  <a:lnTo>
                    <a:pt x="209" y="9066"/>
                  </a:lnTo>
                  <a:lnTo>
                    <a:pt x="375" y="9649"/>
                  </a:lnTo>
                  <a:lnTo>
                    <a:pt x="479" y="9940"/>
                  </a:lnTo>
                  <a:lnTo>
                    <a:pt x="604" y="10231"/>
                  </a:lnTo>
                  <a:lnTo>
                    <a:pt x="750" y="10584"/>
                  </a:lnTo>
                  <a:lnTo>
                    <a:pt x="916" y="10896"/>
                  </a:lnTo>
                  <a:lnTo>
                    <a:pt x="1124" y="11208"/>
                  </a:lnTo>
                  <a:lnTo>
                    <a:pt x="1228" y="11354"/>
                  </a:lnTo>
                  <a:lnTo>
                    <a:pt x="1353" y="11478"/>
                  </a:lnTo>
                  <a:lnTo>
                    <a:pt x="1477" y="11603"/>
                  </a:lnTo>
                  <a:lnTo>
                    <a:pt x="1623" y="11707"/>
                  </a:lnTo>
                  <a:lnTo>
                    <a:pt x="1768" y="11811"/>
                  </a:lnTo>
                  <a:lnTo>
                    <a:pt x="1935" y="11894"/>
                  </a:lnTo>
                  <a:lnTo>
                    <a:pt x="2101" y="11977"/>
                  </a:lnTo>
                  <a:lnTo>
                    <a:pt x="2288" y="12019"/>
                  </a:lnTo>
                  <a:lnTo>
                    <a:pt x="2496" y="12061"/>
                  </a:lnTo>
                  <a:lnTo>
                    <a:pt x="2725" y="12081"/>
                  </a:lnTo>
                  <a:lnTo>
                    <a:pt x="3910" y="12165"/>
                  </a:lnTo>
                  <a:lnTo>
                    <a:pt x="5095" y="12206"/>
                  </a:lnTo>
                  <a:lnTo>
                    <a:pt x="6280" y="12227"/>
                  </a:lnTo>
                  <a:lnTo>
                    <a:pt x="7486" y="12248"/>
                  </a:lnTo>
                  <a:lnTo>
                    <a:pt x="8672" y="12227"/>
                  </a:lnTo>
                  <a:lnTo>
                    <a:pt x="9857" y="12185"/>
                  </a:lnTo>
                  <a:lnTo>
                    <a:pt x="11042" y="12123"/>
                  </a:lnTo>
                  <a:lnTo>
                    <a:pt x="12227" y="12040"/>
                  </a:lnTo>
                  <a:lnTo>
                    <a:pt x="13891" y="11936"/>
                  </a:lnTo>
                  <a:lnTo>
                    <a:pt x="15554" y="11853"/>
                  </a:lnTo>
                  <a:lnTo>
                    <a:pt x="18881" y="11728"/>
                  </a:lnTo>
                  <a:lnTo>
                    <a:pt x="22228" y="11603"/>
                  </a:lnTo>
                  <a:lnTo>
                    <a:pt x="23892" y="11541"/>
                  </a:lnTo>
                  <a:lnTo>
                    <a:pt x="25555" y="11437"/>
                  </a:lnTo>
                  <a:lnTo>
                    <a:pt x="25846" y="11437"/>
                  </a:lnTo>
                  <a:lnTo>
                    <a:pt x="26928" y="11416"/>
                  </a:lnTo>
                  <a:lnTo>
                    <a:pt x="27468" y="11395"/>
                  </a:lnTo>
                  <a:lnTo>
                    <a:pt x="28009" y="11374"/>
                  </a:lnTo>
                  <a:lnTo>
                    <a:pt x="28549" y="11354"/>
                  </a:lnTo>
                  <a:lnTo>
                    <a:pt x="29090" y="11291"/>
                  </a:lnTo>
                  <a:lnTo>
                    <a:pt x="29631" y="11187"/>
                  </a:lnTo>
                  <a:lnTo>
                    <a:pt x="30151" y="11042"/>
                  </a:lnTo>
                  <a:lnTo>
                    <a:pt x="30587" y="10896"/>
                  </a:lnTo>
                  <a:lnTo>
                    <a:pt x="31003" y="10730"/>
                  </a:lnTo>
                  <a:lnTo>
                    <a:pt x="31419" y="10543"/>
                  </a:lnTo>
                  <a:lnTo>
                    <a:pt x="31606" y="10439"/>
                  </a:lnTo>
                  <a:lnTo>
                    <a:pt x="31793" y="10314"/>
                  </a:lnTo>
                  <a:lnTo>
                    <a:pt x="31959" y="10168"/>
                  </a:lnTo>
                  <a:lnTo>
                    <a:pt x="32126" y="10044"/>
                  </a:lnTo>
                  <a:lnTo>
                    <a:pt x="32271" y="9877"/>
                  </a:lnTo>
                  <a:lnTo>
                    <a:pt x="32417" y="9711"/>
                  </a:lnTo>
                  <a:lnTo>
                    <a:pt x="32542" y="9524"/>
                  </a:lnTo>
                  <a:lnTo>
                    <a:pt x="32666" y="9337"/>
                  </a:lnTo>
                  <a:lnTo>
                    <a:pt x="32770" y="9129"/>
                  </a:lnTo>
                  <a:lnTo>
                    <a:pt x="32854" y="8900"/>
                  </a:lnTo>
                  <a:lnTo>
                    <a:pt x="33041" y="8276"/>
                  </a:lnTo>
                  <a:lnTo>
                    <a:pt x="33186" y="7652"/>
                  </a:lnTo>
                  <a:lnTo>
                    <a:pt x="33290" y="7029"/>
                  </a:lnTo>
                  <a:lnTo>
                    <a:pt x="33373" y="6384"/>
                  </a:lnTo>
                  <a:lnTo>
                    <a:pt x="33394" y="6072"/>
                  </a:lnTo>
                  <a:lnTo>
                    <a:pt x="33394" y="5760"/>
                  </a:lnTo>
                  <a:lnTo>
                    <a:pt x="33373" y="5428"/>
                  </a:lnTo>
                  <a:lnTo>
                    <a:pt x="33353" y="5116"/>
                  </a:lnTo>
                  <a:lnTo>
                    <a:pt x="33311" y="4783"/>
                  </a:lnTo>
                  <a:lnTo>
                    <a:pt x="33249" y="4471"/>
                  </a:lnTo>
                  <a:lnTo>
                    <a:pt x="33165" y="4159"/>
                  </a:lnTo>
                  <a:lnTo>
                    <a:pt x="33082" y="3827"/>
                  </a:lnTo>
                  <a:lnTo>
                    <a:pt x="32958" y="3515"/>
                  </a:lnTo>
                  <a:lnTo>
                    <a:pt x="32854" y="3224"/>
                  </a:lnTo>
                  <a:lnTo>
                    <a:pt x="32729" y="2933"/>
                  </a:lnTo>
                  <a:lnTo>
                    <a:pt x="32583" y="2662"/>
                  </a:lnTo>
                  <a:lnTo>
                    <a:pt x="32417" y="2392"/>
                  </a:lnTo>
                  <a:lnTo>
                    <a:pt x="32251" y="2163"/>
                  </a:lnTo>
                  <a:lnTo>
                    <a:pt x="32084" y="1934"/>
                  </a:lnTo>
                  <a:lnTo>
                    <a:pt x="31876" y="1727"/>
                  </a:lnTo>
                  <a:lnTo>
                    <a:pt x="31668" y="1519"/>
                  </a:lnTo>
                  <a:lnTo>
                    <a:pt x="31440" y="1352"/>
                  </a:lnTo>
                  <a:lnTo>
                    <a:pt x="31190" y="1207"/>
                  </a:lnTo>
                  <a:lnTo>
                    <a:pt x="30920" y="1061"/>
                  </a:lnTo>
                  <a:lnTo>
                    <a:pt x="30650" y="936"/>
                  </a:lnTo>
                  <a:lnTo>
                    <a:pt x="30338" y="853"/>
                  </a:lnTo>
                  <a:lnTo>
                    <a:pt x="30005" y="770"/>
                  </a:lnTo>
                  <a:lnTo>
                    <a:pt x="29672" y="728"/>
                  </a:lnTo>
                  <a:lnTo>
                    <a:pt x="26761" y="417"/>
                  </a:lnTo>
                  <a:lnTo>
                    <a:pt x="25306" y="271"/>
                  </a:lnTo>
                  <a:lnTo>
                    <a:pt x="23850" y="167"/>
                  </a:lnTo>
                  <a:lnTo>
                    <a:pt x="22395" y="63"/>
                  </a:lnTo>
                  <a:lnTo>
                    <a:pt x="20939" y="22"/>
                  </a:lnTo>
                  <a:lnTo>
                    <a:pt x="20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25" name="Google Shape;6625;p40"/>
            <p:cNvSpPr/>
            <p:nvPr/>
          </p:nvSpPr>
          <p:spPr>
            <a:xfrm>
              <a:off x="3984375" y="4789150"/>
              <a:ext cx="787575" cy="211050"/>
            </a:xfrm>
            <a:custGeom>
              <a:avLst/>
              <a:gdLst/>
              <a:ahLst/>
              <a:cxnLst/>
              <a:rect l="l" t="t" r="r" b="b"/>
              <a:pathLst>
                <a:path w="31503" h="8442" extrusionOk="0">
                  <a:moveTo>
                    <a:pt x="14244" y="0"/>
                  </a:moveTo>
                  <a:lnTo>
                    <a:pt x="13204" y="21"/>
                  </a:lnTo>
                  <a:lnTo>
                    <a:pt x="12165" y="42"/>
                  </a:lnTo>
                  <a:lnTo>
                    <a:pt x="10085" y="125"/>
                  </a:lnTo>
                  <a:lnTo>
                    <a:pt x="8006" y="270"/>
                  </a:lnTo>
                  <a:lnTo>
                    <a:pt x="5927" y="437"/>
                  </a:lnTo>
                  <a:lnTo>
                    <a:pt x="4908" y="541"/>
                  </a:lnTo>
                  <a:lnTo>
                    <a:pt x="3910" y="645"/>
                  </a:lnTo>
                  <a:lnTo>
                    <a:pt x="3411" y="728"/>
                  </a:lnTo>
                  <a:lnTo>
                    <a:pt x="2912" y="832"/>
                  </a:lnTo>
                  <a:lnTo>
                    <a:pt x="2413" y="936"/>
                  </a:lnTo>
                  <a:lnTo>
                    <a:pt x="1935" y="1102"/>
                  </a:lnTo>
                  <a:lnTo>
                    <a:pt x="1706" y="1185"/>
                  </a:lnTo>
                  <a:lnTo>
                    <a:pt x="1498" y="1289"/>
                  </a:lnTo>
                  <a:lnTo>
                    <a:pt x="1311" y="1414"/>
                  </a:lnTo>
                  <a:lnTo>
                    <a:pt x="1124" y="1560"/>
                  </a:lnTo>
                  <a:lnTo>
                    <a:pt x="957" y="1705"/>
                  </a:lnTo>
                  <a:lnTo>
                    <a:pt x="812" y="1892"/>
                  </a:lnTo>
                  <a:lnTo>
                    <a:pt x="687" y="2100"/>
                  </a:lnTo>
                  <a:lnTo>
                    <a:pt x="583" y="2308"/>
                  </a:lnTo>
                  <a:lnTo>
                    <a:pt x="375" y="2870"/>
                  </a:lnTo>
                  <a:lnTo>
                    <a:pt x="209" y="3452"/>
                  </a:lnTo>
                  <a:lnTo>
                    <a:pt x="105" y="4013"/>
                  </a:lnTo>
                  <a:lnTo>
                    <a:pt x="22" y="4595"/>
                  </a:lnTo>
                  <a:lnTo>
                    <a:pt x="1" y="5178"/>
                  </a:lnTo>
                  <a:lnTo>
                    <a:pt x="22" y="5760"/>
                  </a:lnTo>
                  <a:lnTo>
                    <a:pt x="63" y="6342"/>
                  </a:lnTo>
                  <a:lnTo>
                    <a:pt x="147" y="6924"/>
                  </a:lnTo>
                  <a:lnTo>
                    <a:pt x="230" y="7236"/>
                  </a:lnTo>
                  <a:lnTo>
                    <a:pt x="354" y="7506"/>
                  </a:lnTo>
                  <a:lnTo>
                    <a:pt x="500" y="7735"/>
                  </a:lnTo>
                  <a:lnTo>
                    <a:pt x="583" y="7818"/>
                  </a:lnTo>
                  <a:lnTo>
                    <a:pt x="666" y="7922"/>
                  </a:lnTo>
                  <a:lnTo>
                    <a:pt x="874" y="8068"/>
                  </a:lnTo>
                  <a:lnTo>
                    <a:pt x="1124" y="8192"/>
                  </a:lnTo>
                  <a:lnTo>
                    <a:pt x="1415" y="8276"/>
                  </a:lnTo>
                  <a:lnTo>
                    <a:pt x="1727" y="8338"/>
                  </a:lnTo>
                  <a:lnTo>
                    <a:pt x="2143" y="8380"/>
                  </a:lnTo>
                  <a:lnTo>
                    <a:pt x="2579" y="8421"/>
                  </a:lnTo>
                  <a:lnTo>
                    <a:pt x="2995" y="8442"/>
                  </a:lnTo>
                  <a:lnTo>
                    <a:pt x="26969" y="8442"/>
                  </a:lnTo>
                  <a:lnTo>
                    <a:pt x="27551" y="8421"/>
                  </a:lnTo>
                  <a:lnTo>
                    <a:pt x="28113" y="8380"/>
                  </a:lnTo>
                  <a:lnTo>
                    <a:pt x="28695" y="8317"/>
                  </a:lnTo>
                  <a:lnTo>
                    <a:pt x="29277" y="8213"/>
                  </a:lnTo>
                  <a:lnTo>
                    <a:pt x="29839" y="8089"/>
                  </a:lnTo>
                  <a:lnTo>
                    <a:pt x="30109" y="8005"/>
                  </a:lnTo>
                  <a:lnTo>
                    <a:pt x="30358" y="7901"/>
                  </a:lnTo>
                  <a:lnTo>
                    <a:pt x="30566" y="7756"/>
                  </a:lnTo>
                  <a:lnTo>
                    <a:pt x="30754" y="7610"/>
                  </a:lnTo>
                  <a:lnTo>
                    <a:pt x="30899" y="7423"/>
                  </a:lnTo>
                  <a:lnTo>
                    <a:pt x="31024" y="7194"/>
                  </a:lnTo>
                  <a:lnTo>
                    <a:pt x="31128" y="6945"/>
                  </a:lnTo>
                  <a:lnTo>
                    <a:pt x="31190" y="6654"/>
                  </a:lnTo>
                  <a:lnTo>
                    <a:pt x="31253" y="6176"/>
                  </a:lnTo>
                  <a:lnTo>
                    <a:pt x="31315" y="5697"/>
                  </a:lnTo>
                  <a:lnTo>
                    <a:pt x="31398" y="4741"/>
                  </a:lnTo>
                  <a:lnTo>
                    <a:pt x="31440" y="3764"/>
                  </a:lnTo>
                  <a:lnTo>
                    <a:pt x="31481" y="2807"/>
                  </a:lnTo>
                  <a:lnTo>
                    <a:pt x="31502" y="2412"/>
                  </a:lnTo>
                  <a:lnTo>
                    <a:pt x="31460" y="2100"/>
                  </a:lnTo>
                  <a:lnTo>
                    <a:pt x="31440" y="1975"/>
                  </a:lnTo>
                  <a:lnTo>
                    <a:pt x="31398" y="1851"/>
                  </a:lnTo>
                  <a:lnTo>
                    <a:pt x="31356" y="1747"/>
                  </a:lnTo>
                  <a:lnTo>
                    <a:pt x="31294" y="1664"/>
                  </a:lnTo>
                  <a:lnTo>
                    <a:pt x="31211" y="1560"/>
                  </a:lnTo>
                  <a:lnTo>
                    <a:pt x="31128" y="1497"/>
                  </a:lnTo>
                  <a:lnTo>
                    <a:pt x="31003" y="1414"/>
                  </a:lnTo>
                  <a:lnTo>
                    <a:pt x="30878" y="1352"/>
                  </a:lnTo>
                  <a:lnTo>
                    <a:pt x="30587" y="1248"/>
                  </a:lnTo>
                  <a:lnTo>
                    <a:pt x="30213" y="1123"/>
                  </a:lnTo>
                  <a:lnTo>
                    <a:pt x="29423" y="915"/>
                  </a:lnTo>
                  <a:lnTo>
                    <a:pt x="28612" y="749"/>
                  </a:lnTo>
                  <a:lnTo>
                    <a:pt x="27822" y="603"/>
                  </a:lnTo>
                  <a:lnTo>
                    <a:pt x="27011" y="499"/>
                  </a:lnTo>
                  <a:lnTo>
                    <a:pt x="26200" y="395"/>
                  </a:lnTo>
                  <a:lnTo>
                    <a:pt x="25389" y="333"/>
                  </a:lnTo>
                  <a:lnTo>
                    <a:pt x="23767" y="208"/>
                  </a:lnTo>
                  <a:lnTo>
                    <a:pt x="22582" y="146"/>
                  </a:lnTo>
                  <a:lnTo>
                    <a:pt x="21397" y="83"/>
                  </a:lnTo>
                  <a:lnTo>
                    <a:pt x="19006" y="21"/>
                  </a:lnTo>
                  <a:lnTo>
                    <a:pt x="166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26" name="Google Shape;6626;p40"/>
            <p:cNvSpPr/>
            <p:nvPr/>
          </p:nvSpPr>
          <p:spPr>
            <a:xfrm>
              <a:off x="3996875" y="5116100"/>
              <a:ext cx="755825" cy="237075"/>
            </a:xfrm>
            <a:custGeom>
              <a:avLst/>
              <a:gdLst/>
              <a:ahLst/>
              <a:cxnLst/>
              <a:rect l="l" t="t" r="r" b="b"/>
              <a:pathLst>
                <a:path w="30233" h="9483" extrusionOk="0">
                  <a:moveTo>
                    <a:pt x="16198" y="1"/>
                  </a:moveTo>
                  <a:lnTo>
                    <a:pt x="15220" y="22"/>
                  </a:lnTo>
                  <a:lnTo>
                    <a:pt x="14264" y="63"/>
                  </a:lnTo>
                  <a:lnTo>
                    <a:pt x="13287" y="146"/>
                  </a:lnTo>
                  <a:lnTo>
                    <a:pt x="12185" y="126"/>
                  </a:lnTo>
                  <a:lnTo>
                    <a:pt x="11103" y="146"/>
                  </a:lnTo>
                  <a:lnTo>
                    <a:pt x="9045" y="209"/>
                  </a:lnTo>
                  <a:lnTo>
                    <a:pt x="8026" y="230"/>
                  </a:lnTo>
                  <a:lnTo>
                    <a:pt x="7007" y="292"/>
                  </a:lnTo>
                  <a:lnTo>
                    <a:pt x="5968" y="354"/>
                  </a:lnTo>
                  <a:lnTo>
                    <a:pt x="4949" y="437"/>
                  </a:lnTo>
                  <a:lnTo>
                    <a:pt x="3930" y="541"/>
                  </a:lnTo>
                  <a:lnTo>
                    <a:pt x="2911" y="687"/>
                  </a:lnTo>
                  <a:lnTo>
                    <a:pt x="2599" y="749"/>
                  </a:lnTo>
                  <a:lnTo>
                    <a:pt x="2308" y="833"/>
                  </a:lnTo>
                  <a:lnTo>
                    <a:pt x="2038" y="936"/>
                  </a:lnTo>
                  <a:lnTo>
                    <a:pt x="1788" y="1061"/>
                  </a:lnTo>
                  <a:lnTo>
                    <a:pt x="1539" y="1207"/>
                  </a:lnTo>
                  <a:lnTo>
                    <a:pt x="1331" y="1373"/>
                  </a:lnTo>
                  <a:lnTo>
                    <a:pt x="1123" y="1560"/>
                  </a:lnTo>
                  <a:lnTo>
                    <a:pt x="936" y="1768"/>
                  </a:lnTo>
                  <a:lnTo>
                    <a:pt x="769" y="1976"/>
                  </a:lnTo>
                  <a:lnTo>
                    <a:pt x="624" y="2205"/>
                  </a:lnTo>
                  <a:lnTo>
                    <a:pt x="499" y="2434"/>
                  </a:lnTo>
                  <a:lnTo>
                    <a:pt x="374" y="2683"/>
                  </a:lnTo>
                  <a:lnTo>
                    <a:pt x="270" y="2953"/>
                  </a:lnTo>
                  <a:lnTo>
                    <a:pt x="187" y="3224"/>
                  </a:lnTo>
                  <a:lnTo>
                    <a:pt x="125" y="3494"/>
                  </a:lnTo>
                  <a:lnTo>
                    <a:pt x="83" y="3764"/>
                  </a:lnTo>
                  <a:lnTo>
                    <a:pt x="21" y="4263"/>
                  </a:lnTo>
                  <a:lnTo>
                    <a:pt x="0" y="4762"/>
                  </a:lnTo>
                  <a:lnTo>
                    <a:pt x="0" y="5241"/>
                  </a:lnTo>
                  <a:lnTo>
                    <a:pt x="0" y="5740"/>
                  </a:lnTo>
                  <a:lnTo>
                    <a:pt x="42" y="6218"/>
                  </a:lnTo>
                  <a:lnTo>
                    <a:pt x="83" y="6717"/>
                  </a:lnTo>
                  <a:lnTo>
                    <a:pt x="229" y="7694"/>
                  </a:lnTo>
                  <a:lnTo>
                    <a:pt x="312" y="8214"/>
                  </a:lnTo>
                  <a:lnTo>
                    <a:pt x="374" y="8422"/>
                  </a:lnTo>
                  <a:lnTo>
                    <a:pt x="437" y="8630"/>
                  </a:lnTo>
                  <a:lnTo>
                    <a:pt x="520" y="8796"/>
                  </a:lnTo>
                  <a:lnTo>
                    <a:pt x="603" y="8942"/>
                  </a:lnTo>
                  <a:lnTo>
                    <a:pt x="686" y="9066"/>
                  </a:lnTo>
                  <a:lnTo>
                    <a:pt x="811" y="9170"/>
                  </a:lnTo>
                  <a:lnTo>
                    <a:pt x="936" y="9254"/>
                  </a:lnTo>
                  <a:lnTo>
                    <a:pt x="1081" y="9316"/>
                  </a:lnTo>
                  <a:lnTo>
                    <a:pt x="1248" y="9378"/>
                  </a:lnTo>
                  <a:lnTo>
                    <a:pt x="1435" y="9420"/>
                  </a:lnTo>
                  <a:lnTo>
                    <a:pt x="1643" y="9462"/>
                  </a:lnTo>
                  <a:lnTo>
                    <a:pt x="1871" y="9482"/>
                  </a:lnTo>
                  <a:lnTo>
                    <a:pt x="3368" y="9482"/>
                  </a:lnTo>
                  <a:lnTo>
                    <a:pt x="4325" y="9462"/>
                  </a:lnTo>
                  <a:lnTo>
                    <a:pt x="6259" y="9358"/>
                  </a:lnTo>
                  <a:lnTo>
                    <a:pt x="8172" y="9233"/>
                  </a:lnTo>
                  <a:lnTo>
                    <a:pt x="10085" y="9129"/>
                  </a:lnTo>
                  <a:lnTo>
                    <a:pt x="13391" y="9004"/>
                  </a:lnTo>
                  <a:lnTo>
                    <a:pt x="16676" y="8879"/>
                  </a:lnTo>
                  <a:lnTo>
                    <a:pt x="19961" y="8775"/>
                  </a:lnTo>
                  <a:lnTo>
                    <a:pt x="23246" y="8630"/>
                  </a:lnTo>
                  <a:lnTo>
                    <a:pt x="24556" y="8567"/>
                  </a:lnTo>
                  <a:lnTo>
                    <a:pt x="25887" y="8505"/>
                  </a:lnTo>
                  <a:lnTo>
                    <a:pt x="26532" y="8463"/>
                  </a:lnTo>
                  <a:lnTo>
                    <a:pt x="27197" y="8380"/>
                  </a:lnTo>
                  <a:lnTo>
                    <a:pt x="27862" y="8297"/>
                  </a:lnTo>
                  <a:lnTo>
                    <a:pt x="28507" y="8152"/>
                  </a:lnTo>
                  <a:lnTo>
                    <a:pt x="28902" y="8048"/>
                  </a:lnTo>
                  <a:lnTo>
                    <a:pt x="29235" y="7944"/>
                  </a:lnTo>
                  <a:lnTo>
                    <a:pt x="29380" y="7860"/>
                  </a:lnTo>
                  <a:lnTo>
                    <a:pt x="29505" y="7798"/>
                  </a:lnTo>
                  <a:lnTo>
                    <a:pt x="29609" y="7694"/>
                  </a:lnTo>
                  <a:lnTo>
                    <a:pt x="29713" y="7611"/>
                  </a:lnTo>
                  <a:lnTo>
                    <a:pt x="29796" y="7507"/>
                  </a:lnTo>
                  <a:lnTo>
                    <a:pt x="29879" y="7382"/>
                  </a:lnTo>
                  <a:lnTo>
                    <a:pt x="29942" y="7257"/>
                  </a:lnTo>
                  <a:lnTo>
                    <a:pt x="30004" y="7112"/>
                  </a:lnTo>
                  <a:lnTo>
                    <a:pt x="30087" y="6758"/>
                  </a:lnTo>
                  <a:lnTo>
                    <a:pt x="30150" y="6343"/>
                  </a:lnTo>
                  <a:lnTo>
                    <a:pt x="30212" y="5823"/>
                  </a:lnTo>
                  <a:lnTo>
                    <a:pt x="30233" y="5282"/>
                  </a:lnTo>
                  <a:lnTo>
                    <a:pt x="30233" y="4742"/>
                  </a:lnTo>
                  <a:lnTo>
                    <a:pt x="30212" y="4222"/>
                  </a:lnTo>
                  <a:lnTo>
                    <a:pt x="30191" y="3681"/>
                  </a:lnTo>
                  <a:lnTo>
                    <a:pt x="30129" y="3161"/>
                  </a:lnTo>
                  <a:lnTo>
                    <a:pt x="30004" y="2080"/>
                  </a:lnTo>
                  <a:lnTo>
                    <a:pt x="29942" y="1768"/>
                  </a:lnTo>
                  <a:lnTo>
                    <a:pt x="29879" y="1498"/>
                  </a:lnTo>
                  <a:lnTo>
                    <a:pt x="29796" y="1311"/>
                  </a:lnTo>
                  <a:lnTo>
                    <a:pt x="29754" y="1228"/>
                  </a:lnTo>
                  <a:lnTo>
                    <a:pt x="29692" y="1144"/>
                  </a:lnTo>
                  <a:lnTo>
                    <a:pt x="29609" y="1103"/>
                  </a:lnTo>
                  <a:lnTo>
                    <a:pt x="29526" y="1040"/>
                  </a:lnTo>
                  <a:lnTo>
                    <a:pt x="29339" y="957"/>
                  </a:lnTo>
                  <a:lnTo>
                    <a:pt x="29068" y="895"/>
                  </a:lnTo>
                  <a:lnTo>
                    <a:pt x="28756" y="853"/>
                  </a:lnTo>
                  <a:lnTo>
                    <a:pt x="26823" y="645"/>
                  </a:lnTo>
                  <a:lnTo>
                    <a:pt x="24889" y="437"/>
                  </a:lnTo>
                  <a:lnTo>
                    <a:pt x="22976" y="271"/>
                  </a:lnTo>
                  <a:lnTo>
                    <a:pt x="21042" y="126"/>
                  </a:lnTo>
                  <a:lnTo>
                    <a:pt x="20065" y="63"/>
                  </a:lnTo>
                  <a:lnTo>
                    <a:pt x="19109" y="22"/>
                  </a:lnTo>
                  <a:lnTo>
                    <a:pt x="181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27" name="Google Shape;6627;p40"/>
            <p:cNvSpPr/>
            <p:nvPr/>
          </p:nvSpPr>
          <p:spPr>
            <a:xfrm>
              <a:off x="4043650" y="4825525"/>
              <a:ext cx="316075" cy="50450"/>
            </a:xfrm>
            <a:custGeom>
              <a:avLst/>
              <a:gdLst/>
              <a:ahLst/>
              <a:cxnLst/>
              <a:rect l="l" t="t" r="r" b="b"/>
              <a:pathLst>
                <a:path w="12643" h="2018" extrusionOk="0">
                  <a:moveTo>
                    <a:pt x="6779" y="1"/>
                  </a:moveTo>
                  <a:lnTo>
                    <a:pt x="5427" y="21"/>
                  </a:lnTo>
                  <a:lnTo>
                    <a:pt x="4097" y="42"/>
                  </a:lnTo>
                  <a:lnTo>
                    <a:pt x="1414" y="125"/>
                  </a:lnTo>
                  <a:lnTo>
                    <a:pt x="1165" y="146"/>
                  </a:lnTo>
                  <a:lnTo>
                    <a:pt x="915" y="209"/>
                  </a:lnTo>
                  <a:lnTo>
                    <a:pt x="687" y="271"/>
                  </a:lnTo>
                  <a:lnTo>
                    <a:pt x="458" y="396"/>
                  </a:lnTo>
                  <a:lnTo>
                    <a:pt x="354" y="458"/>
                  </a:lnTo>
                  <a:lnTo>
                    <a:pt x="250" y="520"/>
                  </a:lnTo>
                  <a:lnTo>
                    <a:pt x="167" y="604"/>
                  </a:lnTo>
                  <a:lnTo>
                    <a:pt x="104" y="708"/>
                  </a:lnTo>
                  <a:lnTo>
                    <a:pt x="63" y="791"/>
                  </a:lnTo>
                  <a:lnTo>
                    <a:pt x="21" y="895"/>
                  </a:lnTo>
                  <a:lnTo>
                    <a:pt x="0" y="1019"/>
                  </a:lnTo>
                  <a:lnTo>
                    <a:pt x="0" y="1144"/>
                  </a:lnTo>
                  <a:lnTo>
                    <a:pt x="21" y="1269"/>
                  </a:lnTo>
                  <a:lnTo>
                    <a:pt x="42" y="1373"/>
                  </a:lnTo>
                  <a:lnTo>
                    <a:pt x="84" y="1477"/>
                  </a:lnTo>
                  <a:lnTo>
                    <a:pt x="146" y="1560"/>
                  </a:lnTo>
                  <a:lnTo>
                    <a:pt x="229" y="1643"/>
                  </a:lnTo>
                  <a:lnTo>
                    <a:pt x="312" y="1706"/>
                  </a:lnTo>
                  <a:lnTo>
                    <a:pt x="499" y="1810"/>
                  </a:lnTo>
                  <a:lnTo>
                    <a:pt x="666" y="1872"/>
                  </a:lnTo>
                  <a:lnTo>
                    <a:pt x="811" y="1934"/>
                  </a:lnTo>
                  <a:lnTo>
                    <a:pt x="978" y="1976"/>
                  </a:lnTo>
                  <a:lnTo>
                    <a:pt x="1144" y="1997"/>
                  </a:lnTo>
                  <a:lnTo>
                    <a:pt x="1477" y="2018"/>
                  </a:lnTo>
                  <a:lnTo>
                    <a:pt x="1830" y="1997"/>
                  </a:lnTo>
                  <a:lnTo>
                    <a:pt x="5926" y="1664"/>
                  </a:lnTo>
                  <a:lnTo>
                    <a:pt x="6945" y="1581"/>
                  </a:lnTo>
                  <a:lnTo>
                    <a:pt x="7964" y="1456"/>
                  </a:lnTo>
                  <a:lnTo>
                    <a:pt x="8983" y="1331"/>
                  </a:lnTo>
                  <a:lnTo>
                    <a:pt x="10002" y="1186"/>
                  </a:lnTo>
                  <a:lnTo>
                    <a:pt x="10646" y="1103"/>
                  </a:lnTo>
                  <a:lnTo>
                    <a:pt x="11312" y="999"/>
                  </a:lnTo>
                  <a:lnTo>
                    <a:pt x="11644" y="936"/>
                  </a:lnTo>
                  <a:lnTo>
                    <a:pt x="11977" y="853"/>
                  </a:lnTo>
                  <a:lnTo>
                    <a:pt x="12310" y="770"/>
                  </a:lnTo>
                  <a:lnTo>
                    <a:pt x="12642" y="666"/>
                  </a:lnTo>
                  <a:lnTo>
                    <a:pt x="12455" y="520"/>
                  </a:lnTo>
                  <a:lnTo>
                    <a:pt x="12351" y="437"/>
                  </a:lnTo>
                  <a:lnTo>
                    <a:pt x="12247" y="396"/>
                  </a:lnTo>
                  <a:lnTo>
                    <a:pt x="12143" y="375"/>
                  </a:lnTo>
                  <a:lnTo>
                    <a:pt x="11457" y="292"/>
                  </a:lnTo>
                  <a:lnTo>
                    <a:pt x="10792" y="209"/>
                  </a:lnTo>
                  <a:lnTo>
                    <a:pt x="10126" y="146"/>
                  </a:lnTo>
                  <a:lnTo>
                    <a:pt x="9461" y="105"/>
                  </a:lnTo>
                  <a:lnTo>
                    <a:pt x="8110" y="42"/>
                  </a:lnTo>
                  <a:lnTo>
                    <a:pt x="6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28" name="Google Shape;6628;p40"/>
            <p:cNvSpPr/>
            <p:nvPr/>
          </p:nvSpPr>
          <p:spPr>
            <a:xfrm>
              <a:off x="4062350" y="5163400"/>
              <a:ext cx="150775" cy="47850"/>
            </a:xfrm>
            <a:custGeom>
              <a:avLst/>
              <a:gdLst/>
              <a:ahLst/>
              <a:cxnLst/>
              <a:rect l="l" t="t" r="r" b="b"/>
              <a:pathLst>
                <a:path w="6031" h="1914" extrusionOk="0">
                  <a:moveTo>
                    <a:pt x="3016" y="1"/>
                  </a:moveTo>
                  <a:lnTo>
                    <a:pt x="2475" y="22"/>
                  </a:lnTo>
                  <a:lnTo>
                    <a:pt x="1935" y="63"/>
                  </a:lnTo>
                  <a:lnTo>
                    <a:pt x="1394" y="105"/>
                  </a:lnTo>
                  <a:lnTo>
                    <a:pt x="1165" y="126"/>
                  </a:lnTo>
                  <a:lnTo>
                    <a:pt x="937" y="167"/>
                  </a:lnTo>
                  <a:lnTo>
                    <a:pt x="708" y="230"/>
                  </a:lnTo>
                  <a:lnTo>
                    <a:pt x="479" y="334"/>
                  </a:lnTo>
                  <a:lnTo>
                    <a:pt x="375" y="417"/>
                  </a:lnTo>
                  <a:lnTo>
                    <a:pt x="271" y="500"/>
                  </a:lnTo>
                  <a:lnTo>
                    <a:pt x="167" y="604"/>
                  </a:lnTo>
                  <a:lnTo>
                    <a:pt x="105" y="687"/>
                  </a:lnTo>
                  <a:lnTo>
                    <a:pt x="42" y="812"/>
                  </a:lnTo>
                  <a:lnTo>
                    <a:pt x="22" y="937"/>
                  </a:lnTo>
                  <a:lnTo>
                    <a:pt x="1" y="1061"/>
                  </a:lnTo>
                  <a:lnTo>
                    <a:pt x="22" y="1207"/>
                  </a:lnTo>
                  <a:lnTo>
                    <a:pt x="42" y="1352"/>
                  </a:lnTo>
                  <a:lnTo>
                    <a:pt x="105" y="1477"/>
                  </a:lnTo>
                  <a:lnTo>
                    <a:pt x="167" y="1581"/>
                  </a:lnTo>
                  <a:lnTo>
                    <a:pt x="250" y="1664"/>
                  </a:lnTo>
                  <a:lnTo>
                    <a:pt x="354" y="1748"/>
                  </a:lnTo>
                  <a:lnTo>
                    <a:pt x="458" y="1810"/>
                  </a:lnTo>
                  <a:lnTo>
                    <a:pt x="583" y="1852"/>
                  </a:lnTo>
                  <a:lnTo>
                    <a:pt x="729" y="1893"/>
                  </a:lnTo>
                  <a:lnTo>
                    <a:pt x="874" y="1914"/>
                  </a:lnTo>
                  <a:lnTo>
                    <a:pt x="1020" y="1914"/>
                  </a:lnTo>
                  <a:lnTo>
                    <a:pt x="1311" y="1893"/>
                  </a:lnTo>
                  <a:lnTo>
                    <a:pt x="2371" y="1748"/>
                  </a:lnTo>
                  <a:lnTo>
                    <a:pt x="2891" y="1644"/>
                  </a:lnTo>
                  <a:lnTo>
                    <a:pt x="3411" y="1540"/>
                  </a:lnTo>
                  <a:lnTo>
                    <a:pt x="3931" y="1415"/>
                  </a:lnTo>
                  <a:lnTo>
                    <a:pt x="4451" y="1269"/>
                  </a:lnTo>
                  <a:lnTo>
                    <a:pt x="4970" y="1124"/>
                  </a:lnTo>
                  <a:lnTo>
                    <a:pt x="5469" y="957"/>
                  </a:lnTo>
                  <a:lnTo>
                    <a:pt x="5636" y="916"/>
                  </a:lnTo>
                  <a:lnTo>
                    <a:pt x="5781" y="853"/>
                  </a:lnTo>
                  <a:lnTo>
                    <a:pt x="5864" y="812"/>
                  </a:lnTo>
                  <a:lnTo>
                    <a:pt x="5927" y="770"/>
                  </a:lnTo>
                  <a:lnTo>
                    <a:pt x="5989" y="687"/>
                  </a:lnTo>
                  <a:lnTo>
                    <a:pt x="6031" y="604"/>
                  </a:lnTo>
                  <a:lnTo>
                    <a:pt x="5989" y="542"/>
                  </a:lnTo>
                  <a:lnTo>
                    <a:pt x="5948" y="500"/>
                  </a:lnTo>
                  <a:lnTo>
                    <a:pt x="5698" y="375"/>
                  </a:lnTo>
                  <a:lnTo>
                    <a:pt x="5158" y="230"/>
                  </a:lnTo>
                  <a:lnTo>
                    <a:pt x="4638" y="126"/>
                  </a:lnTo>
                  <a:lnTo>
                    <a:pt x="4097" y="43"/>
                  </a:lnTo>
                  <a:lnTo>
                    <a:pt x="3556" y="22"/>
                  </a:lnTo>
                  <a:lnTo>
                    <a:pt x="30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29" name="Google Shape;6629;p40"/>
            <p:cNvSpPr/>
            <p:nvPr/>
          </p:nvSpPr>
          <p:spPr>
            <a:xfrm>
              <a:off x="4410125" y="4822925"/>
              <a:ext cx="78500" cy="34325"/>
            </a:xfrm>
            <a:custGeom>
              <a:avLst/>
              <a:gdLst/>
              <a:ahLst/>
              <a:cxnLst/>
              <a:rect l="l" t="t" r="r" b="b"/>
              <a:pathLst>
                <a:path w="3140" h="1373" extrusionOk="0">
                  <a:moveTo>
                    <a:pt x="1102" y="1"/>
                  </a:moveTo>
                  <a:lnTo>
                    <a:pt x="894" y="42"/>
                  </a:lnTo>
                  <a:lnTo>
                    <a:pt x="728" y="63"/>
                  </a:lnTo>
                  <a:lnTo>
                    <a:pt x="541" y="125"/>
                  </a:lnTo>
                  <a:lnTo>
                    <a:pt x="395" y="188"/>
                  </a:lnTo>
                  <a:lnTo>
                    <a:pt x="271" y="292"/>
                  </a:lnTo>
                  <a:lnTo>
                    <a:pt x="125" y="417"/>
                  </a:lnTo>
                  <a:lnTo>
                    <a:pt x="42" y="562"/>
                  </a:lnTo>
                  <a:lnTo>
                    <a:pt x="21" y="645"/>
                  </a:lnTo>
                  <a:lnTo>
                    <a:pt x="0" y="728"/>
                  </a:lnTo>
                  <a:lnTo>
                    <a:pt x="0" y="812"/>
                  </a:lnTo>
                  <a:lnTo>
                    <a:pt x="21" y="895"/>
                  </a:lnTo>
                  <a:lnTo>
                    <a:pt x="63" y="1019"/>
                  </a:lnTo>
                  <a:lnTo>
                    <a:pt x="104" y="1103"/>
                  </a:lnTo>
                  <a:lnTo>
                    <a:pt x="167" y="1186"/>
                  </a:lnTo>
                  <a:lnTo>
                    <a:pt x="250" y="1248"/>
                  </a:lnTo>
                  <a:lnTo>
                    <a:pt x="333" y="1290"/>
                  </a:lnTo>
                  <a:lnTo>
                    <a:pt x="416" y="1331"/>
                  </a:lnTo>
                  <a:lnTo>
                    <a:pt x="520" y="1352"/>
                  </a:lnTo>
                  <a:lnTo>
                    <a:pt x="624" y="1373"/>
                  </a:lnTo>
                  <a:lnTo>
                    <a:pt x="957" y="1373"/>
                  </a:lnTo>
                  <a:lnTo>
                    <a:pt x="1269" y="1352"/>
                  </a:lnTo>
                  <a:lnTo>
                    <a:pt x="1601" y="1311"/>
                  </a:lnTo>
                  <a:lnTo>
                    <a:pt x="1913" y="1248"/>
                  </a:lnTo>
                  <a:lnTo>
                    <a:pt x="2225" y="1165"/>
                  </a:lnTo>
                  <a:lnTo>
                    <a:pt x="2537" y="1061"/>
                  </a:lnTo>
                  <a:lnTo>
                    <a:pt x="2828" y="936"/>
                  </a:lnTo>
                  <a:lnTo>
                    <a:pt x="3140" y="770"/>
                  </a:lnTo>
                  <a:lnTo>
                    <a:pt x="3015" y="624"/>
                  </a:lnTo>
                  <a:lnTo>
                    <a:pt x="2870" y="500"/>
                  </a:lnTo>
                  <a:lnTo>
                    <a:pt x="2703" y="396"/>
                  </a:lnTo>
                  <a:lnTo>
                    <a:pt x="2537" y="292"/>
                  </a:lnTo>
                  <a:lnTo>
                    <a:pt x="2350" y="209"/>
                  </a:lnTo>
                  <a:lnTo>
                    <a:pt x="2142" y="146"/>
                  </a:lnTo>
                  <a:lnTo>
                    <a:pt x="1934" y="84"/>
                  </a:lnTo>
                  <a:lnTo>
                    <a:pt x="1726" y="42"/>
                  </a:lnTo>
                  <a:lnTo>
                    <a:pt x="1518" y="21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630" name="Google Shape;6630;p40"/>
          <p:cNvGrpSpPr/>
          <p:nvPr/>
        </p:nvGrpSpPr>
        <p:grpSpPr>
          <a:xfrm rot="374029">
            <a:off x="9003684" y="3969094"/>
            <a:ext cx="513690" cy="555267"/>
            <a:chOff x="5309813" y="3961575"/>
            <a:chExt cx="901900" cy="982500"/>
          </a:xfrm>
        </p:grpSpPr>
        <p:sp>
          <p:nvSpPr>
            <p:cNvPr id="6631" name="Google Shape;6631;p40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153" y="2018"/>
                  </a:moveTo>
                  <a:lnTo>
                    <a:pt x="18381" y="2038"/>
                  </a:lnTo>
                  <a:lnTo>
                    <a:pt x="18610" y="2080"/>
                  </a:lnTo>
                  <a:lnTo>
                    <a:pt x="18839" y="2142"/>
                  </a:lnTo>
                  <a:lnTo>
                    <a:pt x="19088" y="2226"/>
                  </a:lnTo>
                  <a:lnTo>
                    <a:pt x="19317" y="2309"/>
                  </a:lnTo>
                  <a:lnTo>
                    <a:pt x="19546" y="2433"/>
                  </a:lnTo>
                  <a:lnTo>
                    <a:pt x="19775" y="2579"/>
                  </a:lnTo>
                  <a:lnTo>
                    <a:pt x="19546" y="2745"/>
                  </a:lnTo>
                  <a:lnTo>
                    <a:pt x="19296" y="2891"/>
                  </a:lnTo>
                  <a:lnTo>
                    <a:pt x="19047" y="3016"/>
                  </a:lnTo>
                  <a:lnTo>
                    <a:pt x="18818" y="3120"/>
                  </a:lnTo>
                  <a:lnTo>
                    <a:pt x="18569" y="3203"/>
                  </a:lnTo>
                  <a:lnTo>
                    <a:pt x="18340" y="3265"/>
                  </a:lnTo>
                  <a:lnTo>
                    <a:pt x="18090" y="3307"/>
                  </a:lnTo>
                  <a:lnTo>
                    <a:pt x="17841" y="3328"/>
                  </a:lnTo>
                  <a:lnTo>
                    <a:pt x="17654" y="3307"/>
                  </a:lnTo>
                  <a:lnTo>
                    <a:pt x="17508" y="3307"/>
                  </a:lnTo>
                  <a:lnTo>
                    <a:pt x="17383" y="3265"/>
                  </a:lnTo>
                  <a:lnTo>
                    <a:pt x="17259" y="3224"/>
                  </a:lnTo>
                  <a:lnTo>
                    <a:pt x="17155" y="3140"/>
                  </a:lnTo>
                  <a:lnTo>
                    <a:pt x="17071" y="3057"/>
                  </a:lnTo>
                  <a:lnTo>
                    <a:pt x="17009" y="2953"/>
                  </a:lnTo>
                  <a:lnTo>
                    <a:pt x="16968" y="2829"/>
                  </a:lnTo>
                  <a:lnTo>
                    <a:pt x="16947" y="2683"/>
                  </a:lnTo>
                  <a:lnTo>
                    <a:pt x="16968" y="2517"/>
                  </a:lnTo>
                  <a:lnTo>
                    <a:pt x="16988" y="2392"/>
                  </a:lnTo>
                  <a:lnTo>
                    <a:pt x="17051" y="2288"/>
                  </a:lnTo>
                  <a:lnTo>
                    <a:pt x="17134" y="2205"/>
                  </a:lnTo>
                  <a:lnTo>
                    <a:pt x="17238" y="2122"/>
                  </a:lnTo>
                  <a:lnTo>
                    <a:pt x="17363" y="2080"/>
                  </a:lnTo>
                  <a:lnTo>
                    <a:pt x="17487" y="2038"/>
                  </a:lnTo>
                  <a:lnTo>
                    <a:pt x="17633" y="2018"/>
                  </a:lnTo>
                  <a:close/>
                  <a:moveTo>
                    <a:pt x="8068" y="1955"/>
                  </a:moveTo>
                  <a:lnTo>
                    <a:pt x="9628" y="1976"/>
                  </a:lnTo>
                  <a:lnTo>
                    <a:pt x="10397" y="1997"/>
                  </a:lnTo>
                  <a:lnTo>
                    <a:pt x="11166" y="2038"/>
                  </a:lnTo>
                  <a:lnTo>
                    <a:pt x="11956" y="2101"/>
                  </a:lnTo>
                  <a:lnTo>
                    <a:pt x="12726" y="2163"/>
                  </a:lnTo>
                  <a:lnTo>
                    <a:pt x="13495" y="2267"/>
                  </a:lnTo>
                  <a:lnTo>
                    <a:pt x="14285" y="2371"/>
                  </a:lnTo>
                  <a:lnTo>
                    <a:pt x="14410" y="2392"/>
                  </a:lnTo>
                  <a:lnTo>
                    <a:pt x="14514" y="2413"/>
                  </a:lnTo>
                  <a:lnTo>
                    <a:pt x="14639" y="2496"/>
                  </a:lnTo>
                  <a:lnTo>
                    <a:pt x="14867" y="2641"/>
                  </a:lnTo>
                  <a:lnTo>
                    <a:pt x="14660" y="2766"/>
                  </a:lnTo>
                  <a:lnTo>
                    <a:pt x="14452" y="2891"/>
                  </a:lnTo>
                  <a:lnTo>
                    <a:pt x="14244" y="2974"/>
                  </a:lnTo>
                  <a:lnTo>
                    <a:pt x="14036" y="3057"/>
                  </a:lnTo>
                  <a:lnTo>
                    <a:pt x="13620" y="3182"/>
                  </a:lnTo>
                  <a:lnTo>
                    <a:pt x="13183" y="3286"/>
                  </a:lnTo>
                  <a:lnTo>
                    <a:pt x="12164" y="3494"/>
                  </a:lnTo>
                  <a:lnTo>
                    <a:pt x="11125" y="3681"/>
                  </a:lnTo>
                  <a:lnTo>
                    <a:pt x="10085" y="3827"/>
                  </a:lnTo>
                  <a:lnTo>
                    <a:pt x="9045" y="3972"/>
                  </a:lnTo>
                  <a:lnTo>
                    <a:pt x="8006" y="4076"/>
                  </a:lnTo>
                  <a:lnTo>
                    <a:pt x="6966" y="4180"/>
                  </a:lnTo>
                  <a:lnTo>
                    <a:pt x="4866" y="4326"/>
                  </a:lnTo>
                  <a:lnTo>
                    <a:pt x="4284" y="4326"/>
                  </a:lnTo>
                  <a:lnTo>
                    <a:pt x="3993" y="4284"/>
                  </a:lnTo>
                  <a:lnTo>
                    <a:pt x="3702" y="4222"/>
                  </a:lnTo>
                  <a:lnTo>
                    <a:pt x="3411" y="4138"/>
                  </a:lnTo>
                  <a:lnTo>
                    <a:pt x="3286" y="4097"/>
                  </a:lnTo>
                  <a:lnTo>
                    <a:pt x="3140" y="4014"/>
                  </a:lnTo>
                  <a:lnTo>
                    <a:pt x="3016" y="3951"/>
                  </a:lnTo>
                  <a:lnTo>
                    <a:pt x="2912" y="3847"/>
                  </a:lnTo>
                  <a:lnTo>
                    <a:pt x="2828" y="3743"/>
                  </a:lnTo>
                  <a:lnTo>
                    <a:pt x="2766" y="3619"/>
                  </a:lnTo>
                  <a:lnTo>
                    <a:pt x="2724" y="3473"/>
                  </a:lnTo>
                  <a:lnTo>
                    <a:pt x="2704" y="3328"/>
                  </a:lnTo>
                  <a:lnTo>
                    <a:pt x="2704" y="3161"/>
                  </a:lnTo>
                  <a:lnTo>
                    <a:pt x="2724" y="3016"/>
                  </a:lnTo>
                  <a:lnTo>
                    <a:pt x="2787" y="2870"/>
                  </a:lnTo>
                  <a:lnTo>
                    <a:pt x="2849" y="2766"/>
                  </a:lnTo>
                  <a:lnTo>
                    <a:pt x="2953" y="2662"/>
                  </a:lnTo>
                  <a:lnTo>
                    <a:pt x="3057" y="2558"/>
                  </a:lnTo>
                  <a:lnTo>
                    <a:pt x="3182" y="2475"/>
                  </a:lnTo>
                  <a:lnTo>
                    <a:pt x="3307" y="2392"/>
                  </a:lnTo>
                  <a:lnTo>
                    <a:pt x="3515" y="2309"/>
                  </a:lnTo>
                  <a:lnTo>
                    <a:pt x="3723" y="2226"/>
                  </a:lnTo>
                  <a:lnTo>
                    <a:pt x="3930" y="2163"/>
                  </a:lnTo>
                  <a:lnTo>
                    <a:pt x="4138" y="2122"/>
                  </a:lnTo>
                  <a:lnTo>
                    <a:pt x="4575" y="2038"/>
                  </a:lnTo>
                  <a:lnTo>
                    <a:pt x="5012" y="2018"/>
                  </a:lnTo>
                  <a:lnTo>
                    <a:pt x="6550" y="1976"/>
                  </a:lnTo>
                  <a:lnTo>
                    <a:pt x="8068" y="1955"/>
                  </a:lnTo>
                  <a:close/>
                  <a:moveTo>
                    <a:pt x="18215" y="1"/>
                  </a:move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32" name="Google Shape;6632;p40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895" y="1311"/>
                  </a:moveTo>
                  <a:lnTo>
                    <a:pt x="895" y="1311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562" y="1290"/>
                  </a:lnTo>
                  <a:lnTo>
                    <a:pt x="437" y="1248"/>
                  </a:lnTo>
                  <a:lnTo>
                    <a:pt x="313" y="1207"/>
                  </a:lnTo>
                  <a:lnTo>
                    <a:pt x="209" y="1123"/>
                  </a:lnTo>
                  <a:lnTo>
                    <a:pt x="125" y="1040"/>
                  </a:lnTo>
                  <a:lnTo>
                    <a:pt x="63" y="936"/>
                  </a:lnTo>
                  <a:lnTo>
                    <a:pt x="22" y="8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500"/>
                  </a:lnTo>
                  <a:lnTo>
                    <a:pt x="42" y="375"/>
                  </a:lnTo>
                  <a:lnTo>
                    <a:pt x="105" y="271"/>
                  </a:lnTo>
                  <a:lnTo>
                    <a:pt x="188" y="188"/>
                  </a:lnTo>
                  <a:lnTo>
                    <a:pt x="292" y="105"/>
                  </a:lnTo>
                  <a:lnTo>
                    <a:pt x="417" y="63"/>
                  </a:lnTo>
                  <a:lnTo>
                    <a:pt x="541" y="2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978" y="1"/>
                  </a:lnTo>
                  <a:lnTo>
                    <a:pt x="978" y="1"/>
                  </a:lnTo>
                  <a:lnTo>
                    <a:pt x="1207" y="1"/>
                  </a:lnTo>
                  <a:lnTo>
                    <a:pt x="1435" y="21"/>
                  </a:lnTo>
                  <a:lnTo>
                    <a:pt x="1664" y="63"/>
                  </a:lnTo>
                  <a:lnTo>
                    <a:pt x="1893" y="125"/>
                  </a:lnTo>
                  <a:lnTo>
                    <a:pt x="2142" y="209"/>
                  </a:lnTo>
                  <a:lnTo>
                    <a:pt x="2371" y="292"/>
                  </a:lnTo>
                  <a:lnTo>
                    <a:pt x="2600" y="416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728"/>
                  </a:lnTo>
                  <a:lnTo>
                    <a:pt x="2350" y="874"/>
                  </a:lnTo>
                  <a:lnTo>
                    <a:pt x="2101" y="999"/>
                  </a:lnTo>
                  <a:lnTo>
                    <a:pt x="1872" y="1103"/>
                  </a:lnTo>
                  <a:lnTo>
                    <a:pt x="1623" y="1186"/>
                  </a:lnTo>
                  <a:lnTo>
                    <a:pt x="1394" y="1248"/>
                  </a:lnTo>
                  <a:lnTo>
                    <a:pt x="1144" y="1290"/>
                  </a:lnTo>
                  <a:lnTo>
                    <a:pt x="895" y="13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33" name="Google Shape;6633;p40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1872" y="2371"/>
                  </a:moveTo>
                  <a:lnTo>
                    <a:pt x="1872" y="2371"/>
                  </a:lnTo>
                  <a:lnTo>
                    <a:pt x="1581" y="2371"/>
                  </a:lnTo>
                  <a:lnTo>
                    <a:pt x="1290" y="2329"/>
                  </a:lnTo>
                  <a:lnTo>
                    <a:pt x="999" y="2267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583" y="2142"/>
                  </a:lnTo>
                  <a:lnTo>
                    <a:pt x="437" y="2059"/>
                  </a:lnTo>
                  <a:lnTo>
                    <a:pt x="313" y="1996"/>
                  </a:lnTo>
                  <a:lnTo>
                    <a:pt x="209" y="1892"/>
                  </a:lnTo>
                  <a:lnTo>
                    <a:pt x="125" y="1788"/>
                  </a:lnTo>
                  <a:lnTo>
                    <a:pt x="63" y="1664"/>
                  </a:lnTo>
                  <a:lnTo>
                    <a:pt x="21" y="1518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1" y="1206"/>
                  </a:lnTo>
                  <a:lnTo>
                    <a:pt x="21" y="1061"/>
                  </a:lnTo>
                  <a:lnTo>
                    <a:pt x="84" y="915"/>
                  </a:lnTo>
                  <a:lnTo>
                    <a:pt x="146" y="811"/>
                  </a:lnTo>
                  <a:lnTo>
                    <a:pt x="250" y="707"/>
                  </a:lnTo>
                  <a:lnTo>
                    <a:pt x="354" y="603"/>
                  </a:lnTo>
                  <a:lnTo>
                    <a:pt x="479" y="520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812" y="354"/>
                  </a:lnTo>
                  <a:lnTo>
                    <a:pt x="1020" y="271"/>
                  </a:lnTo>
                  <a:lnTo>
                    <a:pt x="1227" y="208"/>
                  </a:lnTo>
                  <a:lnTo>
                    <a:pt x="1435" y="167"/>
                  </a:lnTo>
                  <a:lnTo>
                    <a:pt x="1872" y="83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3847" y="21"/>
                  </a:lnTo>
                  <a:lnTo>
                    <a:pt x="5365" y="0"/>
                  </a:lnTo>
                  <a:lnTo>
                    <a:pt x="5365" y="0"/>
                  </a:lnTo>
                  <a:lnTo>
                    <a:pt x="6925" y="21"/>
                  </a:lnTo>
                  <a:lnTo>
                    <a:pt x="7694" y="42"/>
                  </a:lnTo>
                  <a:lnTo>
                    <a:pt x="8463" y="83"/>
                  </a:lnTo>
                  <a:lnTo>
                    <a:pt x="9253" y="146"/>
                  </a:lnTo>
                  <a:lnTo>
                    <a:pt x="10023" y="208"/>
                  </a:lnTo>
                  <a:lnTo>
                    <a:pt x="10792" y="312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1707" y="437"/>
                  </a:lnTo>
                  <a:lnTo>
                    <a:pt x="11811" y="458"/>
                  </a:lnTo>
                  <a:lnTo>
                    <a:pt x="11936" y="54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57" y="811"/>
                  </a:lnTo>
                  <a:lnTo>
                    <a:pt x="11749" y="936"/>
                  </a:lnTo>
                  <a:lnTo>
                    <a:pt x="11541" y="1019"/>
                  </a:lnTo>
                  <a:lnTo>
                    <a:pt x="11333" y="1102"/>
                  </a:lnTo>
                  <a:lnTo>
                    <a:pt x="10917" y="1227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9461" y="1539"/>
                  </a:lnTo>
                  <a:lnTo>
                    <a:pt x="8422" y="1726"/>
                  </a:lnTo>
                  <a:lnTo>
                    <a:pt x="7382" y="1872"/>
                  </a:lnTo>
                  <a:lnTo>
                    <a:pt x="6342" y="2017"/>
                  </a:lnTo>
                  <a:lnTo>
                    <a:pt x="5303" y="2121"/>
                  </a:lnTo>
                  <a:lnTo>
                    <a:pt x="4263" y="2225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1872" y="2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34" name="Google Shape;6634;p40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8777" y="1"/>
                  </a:moveTo>
                  <a:lnTo>
                    <a:pt x="18777" y="1"/>
                  </a:lnTo>
                  <a:lnTo>
                    <a:pt x="18215" y="1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lnTo>
                    <a:pt x="187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35" name="Google Shape;6635;p40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extrusionOk="0">
                  <a:moveTo>
                    <a:pt x="20627" y="895"/>
                  </a:moveTo>
                  <a:lnTo>
                    <a:pt x="21188" y="915"/>
                  </a:lnTo>
                  <a:lnTo>
                    <a:pt x="21750" y="957"/>
                  </a:lnTo>
                  <a:lnTo>
                    <a:pt x="22311" y="978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6" y="1227"/>
                  </a:lnTo>
                  <a:lnTo>
                    <a:pt x="33269" y="1290"/>
                  </a:lnTo>
                  <a:lnTo>
                    <a:pt x="33560" y="1373"/>
                  </a:lnTo>
                  <a:lnTo>
                    <a:pt x="33789" y="1477"/>
                  </a:lnTo>
                  <a:lnTo>
                    <a:pt x="33893" y="1539"/>
                  </a:lnTo>
                  <a:lnTo>
                    <a:pt x="33976" y="1622"/>
                  </a:lnTo>
                  <a:lnTo>
                    <a:pt x="34059" y="1706"/>
                  </a:lnTo>
                  <a:lnTo>
                    <a:pt x="34121" y="1810"/>
                  </a:lnTo>
                  <a:lnTo>
                    <a:pt x="34184" y="1914"/>
                  </a:lnTo>
                  <a:lnTo>
                    <a:pt x="34225" y="2018"/>
                  </a:lnTo>
                  <a:lnTo>
                    <a:pt x="34267" y="2163"/>
                  </a:lnTo>
                  <a:lnTo>
                    <a:pt x="34288" y="2288"/>
                  </a:lnTo>
                  <a:lnTo>
                    <a:pt x="34309" y="2600"/>
                  </a:lnTo>
                  <a:lnTo>
                    <a:pt x="34309" y="2724"/>
                  </a:lnTo>
                  <a:lnTo>
                    <a:pt x="34246" y="4097"/>
                  </a:lnTo>
                  <a:lnTo>
                    <a:pt x="34205" y="4783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8"/>
                  </a:lnTo>
                  <a:lnTo>
                    <a:pt x="33768" y="8193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3" y="8609"/>
                  </a:lnTo>
                  <a:lnTo>
                    <a:pt x="33581" y="8734"/>
                  </a:lnTo>
                  <a:lnTo>
                    <a:pt x="33498" y="8838"/>
                  </a:lnTo>
                  <a:lnTo>
                    <a:pt x="33414" y="8942"/>
                  </a:lnTo>
                  <a:lnTo>
                    <a:pt x="33227" y="9108"/>
                  </a:lnTo>
                  <a:lnTo>
                    <a:pt x="33019" y="9233"/>
                  </a:lnTo>
                  <a:lnTo>
                    <a:pt x="32791" y="9337"/>
                  </a:lnTo>
                  <a:lnTo>
                    <a:pt x="32541" y="9399"/>
                  </a:lnTo>
                  <a:lnTo>
                    <a:pt x="32271" y="9461"/>
                  </a:lnTo>
                  <a:lnTo>
                    <a:pt x="31190" y="9628"/>
                  </a:lnTo>
                  <a:lnTo>
                    <a:pt x="30108" y="9732"/>
                  </a:lnTo>
                  <a:lnTo>
                    <a:pt x="29027" y="9815"/>
                  </a:lnTo>
                  <a:lnTo>
                    <a:pt x="28487" y="9836"/>
                  </a:lnTo>
                  <a:lnTo>
                    <a:pt x="27946" y="9856"/>
                  </a:lnTo>
                  <a:lnTo>
                    <a:pt x="19067" y="9856"/>
                  </a:lnTo>
                  <a:lnTo>
                    <a:pt x="17258" y="9898"/>
                  </a:lnTo>
                  <a:lnTo>
                    <a:pt x="15450" y="9960"/>
                  </a:lnTo>
                  <a:lnTo>
                    <a:pt x="11852" y="10127"/>
                  </a:lnTo>
                  <a:lnTo>
                    <a:pt x="8234" y="10293"/>
                  </a:lnTo>
                  <a:lnTo>
                    <a:pt x="6425" y="10376"/>
                  </a:lnTo>
                  <a:lnTo>
                    <a:pt x="4616" y="10397"/>
                  </a:lnTo>
                  <a:lnTo>
                    <a:pt x="4013" y="10397"/>
                  </a:lnTo>
                  <a:lnTo>
                    <a:pt x="3556" y="10376"/>
                  </a:lnTo>
                  <a:lnTo>
                    <a:pt x="2620" y="10335"/>
                  </a:lnTo>
                  <a:lnTo>
                    <a:pt x="2412" y="10314"/>
                  </a:lnTo>
                  <a:lnTo>
                    <a:pt x="2225" y="10272"/>
                  </a:lnTo>
                  <a:lnTo>
                    <a:pt x="2038" y="10189"/>
                  </a:lnTo>
                  <a:lnTo>
                    <a:pt x="1893" y="10106"/>
                  </a:lnTo>
                  <a:lnTo>
                    <a:pt x="1789" y="9981"/>
                  </a:lnTo>
                  <a:lnTo>
                    <a:pt x="1685" y="9815"/>
                  </a:lnTo>
                  <a:lnTo>
                    <a:pt x="1602" y="9628"/>
                  </a:lnTo>
                  <a:lnTo>
                    <a:pt x="1539" y="9420"/>
                  </a:lnTo>
                  <a:lnTo>
                    <a:pt x="1435" y="8734"/>
                  </a:lnTo>
                  <a:lnTo>
                    <a:pt x="1352" y="8027"/>
                  </a:lnTo>
                  <a:lnTo>
                    <a:pt x="1310" y="7340"/>
                  </a:lnTo>
                  <a:lnTo>
                    <a:pt x="1290" y="6654"/>
                  </a:lnTo>
                  <a:lnTo>
                    <a:pt x="1310" y="5719"/>
                  </a:lnTo>
                  <a:lnTo>
                    <a:pt x="1352" y="4783"/>
                  </a:lnTo>
                  <a:lnTo>
                    <a:pt x="1373" y="4492"/>
                  </a:lnTo>
                  <a:lnTo>
                    <a:pt x="1435" y="4201"/>
                  </a:lnTo>
                  <a:lnTo>
                    <a:pt x="1477" y="3910"/>
                  </a:lnTo>
                  <a:lnTo>
                    <a:pt x="1498" y="3619"/>
                  </a:lnTo>
                  <a:lnTo>
                    <a:pt x="1518" y="3452"/>
                  </a:lnTo>
                  <a:lnTo>
                    <a:pt x="1560" y="3265"/>
                  </a:lnTo>
                  <a:lnTo>
                    <a:pt x="1602" y="3099"/>
                  </a:lnTo>
                  <a:lnTo>
                    <a:pt x="1643" y="2953"/>
                  </a:lnTo>
                  <a:lnTo>
                    <a:pt x="1726" y="2808"/>
                  </a:lnTo>
                  <a:lnTo>
                    <a:pt x="1789" y="2683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29" y="2184"/>
                  </a:lnTo>
                  <a:lnTo>
                    <a:pt x="2454" y="2101"/>
                  </a:lnTo>
                  <a:lnTo>
                    <a:pt x="2766" y="1976"/>
                  </a:lnTo>
                  <a:lnTo>
                    <a:pt x="3099" y="1872"/>
                  </a:lnTo>
                  <a:lnTo>
                    <a:pt x="3410" y="1810"/>
                  </a:lnTo>
                  <a:lnTo>
                    <a:pt x="3722" y="1768"/>
                  </a:lnTo>
                  <a:lnTo>
                    <a:pt x="4346" y="1685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5" y="1560"/>
                  </a:lnTo>
                  <a:lnTo>
                    <a:pt x="9856" y="1498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90"/>
                  </a:lnTo>
                  <a:lnTo>
                    <a:pt x="16552" y="1207"/>
                  </a:lnTo>
                  <a:lnTo>
                    <a:pt x="17758" y="1082"/>
                  </a:lnTo>
                  <a:lnTo>
                    <a:pt x="18984" y="957"/>
                  </a:lnTo>
                  <a:lnTo>
                    <a:pt x="19504" y="895"/>
                  </a:lnTo>
                  <a:close/>
                  <a:moveTo>
                    <a:pt x="21521" y="1"/>
                  </a:move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36" name="Google Shape;6636;p40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" y="5760"/>
                  </a:moveTo>
                  <a:lnTo>
                    <a:pt x="1" y="5760"/>
                  </a:lnTo>
                  <a:lnTo>
                    <a:pt x="21" y="4825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84" y="3598"/>
                  </a:lnTo>
                  <a:lnTo>
                    <a:pt x="146" y="3307"/>
                  </a:lnTo>
                  <a:lnTo>
                    <a:pt x="188" y="3016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229" y="2558"/>
                  </a:lnTo>
                  <a:lnTo>
                    <a:pt x="271" y="2371"/>
                  </a:lnTo>
                  <a:lnTo>
                    <a:pt x="313" y="2205"/>
                  </a:lnTo>
                  <a:lnTo>
                    <a:pt x="354" y="2059"/>
                  </a:lnTo>
                  <a:lnTo>
                    <a:pt x="437" y="1914"/>
                  </a:lnTo>
                  <a:lnTo>
                    <a:pt x="500" y="1789"/>
                  </a:lnTo>
                  <a:lnTo>
                    <a:pt x="583" y="1664"/>
                  </a:lnTo>
                  <a:lnTo>
                    <a:pt x="687" y="1560"/>
                  </a:lnTo>
                  <a:lnTo>
                    <a:pt x="791" y="1456"/>
                  </a:lnTo>
                  <a:lnTo>
                    <a:pt x="916" y="1373"/>
                  </a:lnTo>
                  <a:lnTo>
                    <a:pt x="1040" y="1290"/>
                  </a:lnTo>
                  <a:lnTo>
                    <a:pt x="1165" y="1207"/>
                  </a:lnTo>
                  <a:lnTo>
                    <a:pt x="1477" y="1082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2121" y="916"/>
                  </a:lnTo>
                  <a:lnTo>
                    <a:pt x="2433" y="874"/>
                  </a:lnTo>
                  <a:lnTo>
                    <a:pt x="3057" y="791"/>
                  </a:lnTo>
                  <a:lnTo>
                    <a:pt x="3702" y="749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6446" y="666"/>
                  </a:lnTo>
                  <a:lnTo>
                    <a:pt x="8567" y="604"/>
                  </a:lnTo>
                  <a:lnTo>
                    <a:pt x="10709" y="541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4057" y="396"/>
                  </a:lnTo>
                  <a:lnTo>
                    <a:pt x="15263" y="313"/>
                  </a:lnTo>
                  <a:lnTo>
                    <a:pt x="16469" y="188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8215" y="1"/>
                  </a:lnTo>
                  <a:lnTo>
                    <a:pt x="18777" y="1"/>
                  </a:lnTo>
                  <a:lnTo>
                    <a:pt x="18777" y="1"/>
                  </a:lnTo>
                  <a:lnTo>
                    <a:pt x="19338" y="1"/>
                  </a:lnTo>
                  <a:lnTo>
                    <a:pt x="19899" y="21"/>
                  </a:lnTo>
                  <a:lnTo>
                    <a:pt x="20461" y="63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31003" y="250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980" y="396"/>
                  </a:lnTo>
                  <a:lnTo>
                    <a:pt x="32271" y="479"/>
                  </a:lnTo>
                  <a:lnTo>
                    <a:pt x="32500" y="583"/>
                  </a:lnTo>
                  <a:lnTo>
                    <a:pt x="32604" y="645"/>
                  </a:lnTo>
                  <a:lnTo>
                    <a:pt x="32687" y="728"/>
                  </a:lnTo>
                  <a:lnTo>
                    <a:pt x="32770" y="812"/>
                  </a:lnTo>
                  <a:lnTo>
                    <a:pt x="32832" y="916"/>
                  </a:lnTo>
                  <a:lnTo>
                    <a:pt x="32895" y="1020"/>
                  </a:lnTo>
                  <a:lnTo>
                    <a:pt x="32936" y="1124"/>
                  </a:lnTo>
                  <a:lnTo>
                    <a:pt x="32978" y="1269"/>
                  </a:lnTo>
                  <a:lnTo>
                    <a:pt x="32999" y="1394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2957" y="3203"/>
                  </a:lnTo>
                  <a:lnTo>
                    <a:pt x="32916" y="3889"/>
                  </a:lnTo>
                  <a:lnTo>
                    <a:pt x="32874" y="4575"/>
                  </a:lnTo>
                  <a:lnTo>
                    <a:pt x="32791" y="5261"/>
                  </a:lnTo>
                  <a:lnTo>
                    <a:pt x="32708" y="5947"/>
                  </a:lnTo>
                  <a:lnTo>
                    <a:pt x="32604" y="6634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458" y="7465"/>
                  </a:lnTo>
                  <a:lnTo>
                    <a:pt x="32396" y="7590"/>
                  </a:lnTo>
                  <a:lnTo>
                    <a:pt x="32354" y="7715"/>
                  </a:lnTo>
                  <a:lnTo>
                    <a:pt x="32292" y="7840"/>
                  </a:lnTo>
                  <a:lnTo>
                    <a:pt x="32209" y="7944"/>
                  </a:lnTo>
                  <a:lnTo>
                    <a:pt x="32125" y="8048"/>
                  </a:lnTo>
                  <a:lnTo>
                    <a:pt x="31938" y="8214"/>
                  </a:lnTo>
                  <a:lnTo>
                    <a:pt x="31730" y="8339"/>
                  </a:lnTo>
                  <a:lnTo>
                    <a:pt x="31502" y="8443"/>
                  </a:lnTo>
                  <a:lnTo>
                    <a:pt x="31252" y="8505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29901" y="8734"/>
                  </a:lnTo>
                  <a:lnTo>
                    <a:pt x="28819" y="8838"/>
                  </a:lnTo>
                  <a:lnTo>
                    <a:pt x="27738" y="8921"/>
                  </a:lnTo>
                  <a:lnTo>
                    <a:pt x="27198" y="894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15969" y="9004"/>
                  </a:lnTo>
                  <a:lnTo>
                    <a:pt x="14161" y="9066"/>
                  </a:lnTo>
                  <a:lnTo>
                    <a:pt x="10563" y="9233"/>
                  </a:lnTo>
                  <a:lnTo>
                    <a:pt x="6945" y="9399"/>
                  </a:lnTo>
                  <a:lnTo>
                    <a:pt x="5136" y="9482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2724" y="9503"/>
                  </a:lnTo>
                  <a:lnTo>
                    <a:pt x="2267" y="9482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1123" y="9420"/>
                  </a:lnTo>
                  <a:lnTo>
                    <a:pt x="936" y="9378"/>
                  </a:lnTo>
                  <a:lnTo>
                    <a:pt x="749" y="9295"/>
                  </a:lnTo>
                  <a:lnTo>
                    <a:pt x="604" y="9212"/>
                  </a:lnTo>
                  <a:lnTo>
                    <a:pt x="500" y="9087"/>
                  </a:lnTo>
                  <a:lnTo>
                    <a:pt x="396" y="8921"/>
                  </a:lnTo>
                  <a:lnTo>
                    <a:pt x="313" y="8734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146" y="7840"/>
                  </a:lnTo>
                  <a:lnTo>
                    <a:pt x="63" y="7133"/>
                  </a:lnTo>
                  <a:lnTo>
                    <a:pt x="21" y="6446"/>
                  </a:lnTo>
                  <a:lnTo>
                    <a:pt x="1" y="57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37" name="Google Shape;6637;p40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fill="none" extrusionOk="0">
                  <a:moveTo>
                    <a:pt x="23330" y="1"/>
                  </a:moveTo>
                  <a:lnTo>
                    <a:pt x="23330" y="1"/>
                  </a:lnTo>
                  <a:lnTo>
                    <a:pt x="21521" y="1"/>
                  </a:lnTo>
                  <a:lnTo>
                    <a:pt x="19712" y="21"/>
                  </a:ln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38" name="Google Shape;6638;p40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extrusionOk="0">
                  <a:moveTo>
                    <a:pt x="5656" y="978"/>
                  </a:moveTo>
                  <a:lnTo>
                    <a:pt x="6217" y="999"/>
                  </a:lnTo>
                  <a:lnTo>
                    <a:pt x="6758" y="1082"/>
                  </a:lnTo>
                  <a:lnTo>
                    <a:pt x="7278" y="1186"/>
                  </a:lnTo>
                  <a:lnTo>
                    <a:pt x="7777" y="1352"/>
                  </a:lnTo>
                  <a:lnTo>
                    <a:pt x="8234" y="1560"/>
                  </a:lnTo>
                  <a:lnTo>
                    <a:pt x="8692" y="1789"/>
                  </a:lnTo>
                  <a:lnTo>
                    <a:pt x="9108" y="2059"/>
                  </a:lnTo>
                  <a:lnTo>
                    <a:pt x="9482" y="2371"/>
                  </a:lnTo>
                  <a:lnTo>
                    <a:pt x="9815" y="2704"/>
                  </a:lnTo>
                  <a:lnTo>
                    <a:pt x="10126" y="3078"/>
                  </a:lnTo>
                  <a:lnTo>
                    <a:pt x="10397" y="3473"/>
                  </a:lnTo>
                  <a:lnTo>
                    <a:pt x="10521" y="3681"/>
                  </a:lnTo>
                  <a:lnTo>
                    <a:pt x="10625" y="3889"/>
                  </a:lnTo>
                  <a:lnTo>
                    <a:pt x="10709" y="4097"/>
                  </a:lnTo>
                  <a:lnTo>
                    <a:pt x="10792" y="4326"/>
                  </a:lnTo>
                  <a:lnTo>
                    <a:pt x="10875" y="4554"/>
                  </a:lnTo>
                  <a:lnTo>
                    <a:pt x="10937" y="4783"/>
                  </a:lnTo>
                  <a:lnTo>
                    <a:pt x="10979" y="5012"/>
                  </a:lnTo>
                  <a:lnTo>
                    <a:pt x="11000" y="5261"/>
                  </a:lnTo>
                  <a:lnTo>
                    <a:pt x="11021" y="5511"/>
                  </a:lnTo>
                  <a:lnTo>
                    <a:pt x="11041" y="5760"/>
                  </a:lnTo>
                  <a:lnTo>
                    <a:pt x="11041" y="5781"/>
                  </a:lnTo>
                  <a:lnTo>
                    <a:pt x="11021" y="6051"/>
                  </a:lnTo>
                  <a:lnTo>
                    <a:pt x="11000" y="6301"/>
                  </a:lnTo>
                  <a:lnTo>
                    <a:pt x="10979" y="6550"/>
                  </a:lnTo>
                  <a:lnTo>
                    <a:pt x="10917" y="6800"/>
                  </a:lnTo>
                  <a:lnTo>
                    <a:pt x="10875" y="7029"/>
                  </a:lnTo>
                  <a:lnTo>
                    <a:pt x="10792" y="7278"/>
                  </a:lnTo>
                  <a:lnTo>
                    <a:pt x="10625" y="7736"/>
                  </a:lnTo>
                  <a:lnTo>
                    <a:pt x="10397" y="8172"/>
                  </a:lnTo>
                  <a:lnTo>
                    <a:pt x="10147" y="8588"/>
                  </a:lnTo>
                  <a:lnTo>
                    <a:pt x="9835" y="8983"/>
                  </a:lnTo>
                  <a:lnTo>
                    <a:pt x="9503" y="9337"/>
                  </a:lnTo>
                  <a:lnTo>
                    <a:pt x="9149" y="9669"/>
                  </a:lnTo>
                  <a:lnTo>
                    <a:pt x="8754" y="9960"/>
                  </a:lnTo>
                  <a:lnTo>
                    <a:pt x="8338" y="10210"/>
                  </a:lnTo>
                  <a:lnTo>
                    <a:pt x="7881" y="10418"/>
                  </a:lnTo>
                  <a:lnTo>
                    <a:pt x="7423" y="10605"/>
                  </a:lnTo>
                  <a:lnTo>
                    <a:pt x="7174" y="10667"/>
                  </a:lnTo>
                  <a:lnTo>
                    <a:pt x="6924" y="10730"/>
                  </a:lnTo>
                  <a:lnTo>
                    <a:pt x="6696" y="10771"/>
                  </a:lnTo>
                  <a:lnTo>
                    <a:pt x="6425" y="10792"/>
                  </a:lnTo>
                  <a:lnTo>
                    <a:pt x="6176" y="10813"/>
                  </a:lnTo>
                  <a:lnTo>
                    <a:pt x="5926" y="10834"/>
                  </a:lnTo>
                  <a:lnTo>
                    <a:pt x="5885" y="10834"/>
                  </a:lnTo>
                  <a:lnTo>
                    <a:pt x="5365" y="10792"/>
                  </a:lnTo>
                  <a:lnTo>
                    <a:pt x="4845" y="10730"/>
                  </a:lnTo>
                  <a:lnTo>
                    <a:pt x="4367" y="10605"/>
                  </a:lnTo>
                  <a:lnTo>
                    <a:pt x="3909" y="10459"/>
                  </a:lnTo>
                  <a:lnTo>
                    <a:pt x="3473" y="10251"/>
                  </a:lnTo>
                  <a:lnTo>
                    <a:pt x="3057" y="10023"/>
                  </a:lnTo>
                  <a:lnTo>
                    <a:pt x="2662" y="9752"/>
                  </a:lnTo>
                  <a:lnTo>
                    <a:pt x="2308" y="9461"/>
                  </a:lnTo>
                  <a:lnTo>
                    <a:pt x="1996" y="9129"/>
                  </a:lnTo>
                  <a:lnTo>
                    <a:pt x="1705" y="8754"/>
                  </a:lnTo>
                  <a:lnTo>
                    <a:pt x="1477" y="8380"/>
                  </a:lnTo>
                  <a:lnTo>
                    <a:pt x="1269" y="7964"/>
                  </a:lnTo>
                  <a:lnTo>
                    <a:pt x="1102" y="7528"/>
                  </a:lnTo>
                  <a:lnTo>
                    <a:pt x="978" y="7070"/>
                  </a:lnTo>
                  <a:lnTo>
                    <a:pt x="915" y="6613"/>
                  </a:lnTo>
                  <a:lnTo>
                    <a:pt x="894" y="6363"/>
                  </a:lnTo>
                  <a:lnTo>
                    <a:pt x="874" y="6114"/>
                  </a:lnTo>
                  <a:lnTo>
                    <a:pt x="874" y="6072"/>
                  </a:lnTo>
                  <a:lnTo>
                    <a:pt x="874" y="5885"/>
                  </a:lnTo>
                  <a:lnTo>
                    <a:pt x="894" y="5635"/>
                  </a:lnTo>
                  <a:lnTo>
                    <a:pt x="915" y="5365"/>
                  </a:lnTo>
                  <a:lnTo>
                    <a:pt x="936" y="5116"/>
                  </a:lnTo>
                  <a:lnTo>
                    <a:pt x="998" y="4866"/>
                  </a:lnTo>
                  <a:lnTo>
                    <a:pt x="1061" y="4617"/>
                  </a:lnTo>
                  <a:lnTo>
                    <a:pt x="1123" y="4367"/>
                  </a:lnTo>
                  <a:lnTo>
                    <a:pt x="1227" y="4138"/>
                  </a:lnTo>
                  <a:lnTo>
                    <a:pt x="1310" y="3910"/>
                  </a:lnTo>
                  <a:lnTo>
                    <a:pt x="1539" y="3494"/>
                  </a:lnTo>
                  <a:lnTo>
                    <a:pt x="1809" y="3078"/>
                  </a:lnTo>
                  <a:lnTo>
                    <a:pt x="2121" y="2704"/>
                  </a:lnTo>
                  <a:lnTo>
                    <a:pt x="2433" y="2350"/>
                  </a:lnTo>
                  <a:lnTo>
                    <a:pt x="2807" y="2038"/>
                  </a:lnTo>
                  <a:lnTo>
                    <a:pt x="3182" y="176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6"/>
                  </a:lnTo>
                  <a:lnTo>
                    <a:pt x="4803" y="1061"/>
                  </a:lnTo>
                  <a:lnTo>
                    <a:pt x="5199" y="999"/>
                  </a:lnTo>
                  <a:lnTo>
                    <a:pt x="5614" y="978"/>
                  </a:lnTo>
                  <a:close/>
                  <a:moveTo>
                    <a:pt x="6716" y="1"/>
                  </a:move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39" name="Google Shape;6639;p40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1" y="4908"/>
                  </a:moveTo>
                  <a:lnTo>
                    <a:pt x="1" y="4908"/>
                  </a:lnTo>
                  <a:lnTo>
                    <a:pt x="21" y="4658"/>
                  </a:lnTo>
                  <a:lnTo>
                    <a:pt x="42" y="4388"/>
                  </a:lnTo>
                  <a:lnTo>
                    <a:pt x="63" y="4139"/>
                  </a:lnTo>
                  <a:lnTo>
                    <a:pt x="125" y="3889"/>
                  </a:lnTo>
                  <a:lnTo>
                    <a:pt x="188" y="3640"/>
                  </a:lnTo>
                  <a:lnTo>
                    <a:pt x="250" y="3390"/>
                  </a:lnTo>
                  <a:lnTo>
                    <a:pt x="354" y="3161"/>
                  </a:lnTo>
                  <a:lnTo>
                    <a:pt x="437" y="2933"/>
                  </a:lnTo>
                  <a:lnTo>
                    <a:pt x="666" y="2517"/>
                  </a:lnTo>
                  <a:lnTo>
                    <a:pt x="936" y="2101"/>
                  </a:lnTo>
                  <a:lnTo>
                    <a:pt x="1248" y="1727"/>
                  </a:lnTo>
                  <a:lnTo>
                    <a:pt x="1560" y="1373"/>
                  </a:lnTo>
                  <a:lnTo>
                    <a:pt x="1934" y="1061"/>
                  </a:lnTo>
                  <a:lnTo>
                    <a:pt x="2309" y="791"/>
                  </a:lnTo>
                  <a:lnTo>
                    <a:pt x="2683" y="562"/>
                  </a:lnTo>
                  <a:lnTo>
                    <a:pt x="3099" y="354"/>
                  </a:lnTo>
                  <a:lnTo>
                    <a:pt x="3515" y="209"/>
                  </a:lnTo>
                  <a:lnTo>
                    <a:pt x="3930" y="84"/>
                  </a:lnTo>
                  <a:lnTo>
                    <a:pt x="4326" y="22"/>
                  </a:lnTo>
                  <a:lnTo>
                    <a:pt x="4741" y="1"/>
                  </a:lnTo>
                  <a:lnTo>
                    <a:pt x="4741" y="1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5344" y="22"/>
                  </a:lnTo>
                  <a:lnTo>
                    <a:pt x="5885" y="105"/>
                  </a:lnTo>
                  <a:lnTo>
                    <a:pt x="6405" y="209"/>
                  </a:lnTo>
                  <a:lnTo>
                    <a:pt x="6904" y="375"/>
                  </a:lnTo>
                  <a:lnTo>
                    <a:pt x="7361" y="583"/>
                  </a:lnTo>
                  <a:lnTo>
                    <a:pt x="7819" y="812"/>
                  </a:lnTo>
                  <a:lnTo>
                    <a:pt x="8235" y="1082"/>
                  </a:lnTo>
                  <a:lnTo>
                    <a:pt x="8609" y="1394"/>
                  </a:lnTo>
                  <a:lnTo>
                    <a:pt x="8942" y="1727"/>
                  </a:lnTo>
                  <a:lnTo>
                    <a:pt x="9253" y="2101"/>
                  </a:lnTo>
                  <a:lnTo>
                    <a:pt x="9524" y="2496"/>
                  </a:lnTo>
                  <a:lnTo>
                    <a:pt x="9648" y="2704"/>
                  </a:lnTo>
                  <a:lnTo>
                    <a:pt x="9752" y="2912"/>
                  </a:lnTo>
                  <a:lnTo>
                    <a:pt x="9836" y="3120"/>
                  </a:lnTo>
                  <a:lnTo>
                    <a:pt x="9919" y="3349"/>
                  </a:lnTo>
                  <a:lnTo>
                    <a:pt x="10002" y="3577"/>
                  </a:lnTo>
                  <a:lnTo>
                    <a:pt x="10064" y="3806"/>
                  </a:lnTo>
                  <a:lnTo>
                    <a:pt x="10106" y="4035"/>
                  </a:lnTo>
                  <a:lnTo>
                    <a:pt x="10127" y="4284"/>
                  </a:lnTo>
                  <a:lnTo>
                    <a:pt x="10148" y="453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48" y="5074"/>
                  </a:lnTo>
                  <a:lnTo>
                    <a:pt x="10127" y="5324"/>
                  </a:lnTo>
                  <a:lnTo>
                    <a:pt x="10106" y="5573"/>
                  </a:lnTo>
                  <a:lnTo>
                    <a:pt x="10044" y="5823"/>
                  </a:lnTo>
                  <a:lnTo>
                    <a:pt x="10002" y="6052"/>
                  </a:lnTo>
                  <a:lnTo>
                    <a:pt x="9919" y="6301"/>
                  </a:lnTo>
                  <a:lnTo>
                    <a:pt x="9752" y="6759"/>
                  </a:lnTo>
                  <a:lnTo>
                    <a:pt x="9524" y="7195"/>
                  </a:lnTo>
                  <a:lnTo>
                    <a:pt x="9274" y="7611"/>
                  </a:lnTo>
                  <a:lnTo>
                    <a:pt x="8962" y="8006"/>
                  </a:lnTo>
                  <a:lnTo>
                    <a:pt x="8630" y="8360"/>
                  </a:lnTo>
                  <a:lnTo>
                    <a:pt x="8276" y="8692"/>
                  </a:lnTo>
                  <a:lnTo>
                    <a:pt x="7881" y="8983"/>
                  </a:lnTo>
                  <a:lnTo>
                    <a:pt x="7465" y="9233"/>
                  </a:lnTo>
                  <a:lnTo>
                    <a:pt x="7008" y="9441"/>
                  </a:lnTo>
                  <a:lnTo>
                    <a:pt x="6550" y="9628"/>
                  </a:lnTo>
                  <a:lnTo>
                    <a:pt x="6301" y="9690"/>
                  </a:lnTo>
                  <a:lnTo>
                    <a:pt x="6051" y="9753"/>
                  </a:lnTo>
                  <a:lnTo>
                    <a:pt x="5823" y="9794"/>
                  </a:lnTo>
                  <a:lnTo>
                    <a:pt x="5552" y="9815"/>
                  </a:lnTo>
                  <a:lnTo>
                    <a:pt x="5303" y="9836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4492" y="9815"/>
                  </a:lnTo>
                  <a:lnTo>
                    <a:pt x="3972" y="9753"/>
                  </a:lnTo>
                  <a:lnTo>
                    <a:pt x="3494" y="9628"/>
                  </a:lnTo>
                  <a:lnTo>
                    <a:pt x="3036" y="9482"/>
                  </a:lnTo>
                  <a:lnTo>
                    <a:pt x="2600" y="9274"/>
                  </a:lnTo>
                  <a:lnTo>
                    <a:pt x="2184" y="9046"/>
                  </a:lnTo>
                  <a:lnTo>
                    <a:pt x="1789" y="8775"/>
                  </a:lnTo>
                  <a:lnTo>
                    <a:pt x="1435" y="8484"/>
                  </a:lnTo>
                  <a:lnTo>
                    <a:pt x="1123" y="8152"/>
                  </a:lnTo>
                  <a:lnTo>
                    <a:pt x="832" y="7777"/>
                  </a:lnTo>
                  <a:lnTo>
                    <a:pt x="604" y="7403"/>
                  </a:lnTo>
                  <a:lnTo>
                    <a:pt x="396" y="6987"/>
                  </a:lnTo>
                  <a:lnTo>
                    <a:pt x="229" y="6551"/>
                  </a:lnTo>
                  <a:lnTo>
                    <a:pt x="105" y="6093"/>
                  </a:lnTo>
                  <a:lnTo>
                    <a:pt x="42" y="5636"/>
                  </a:lnTo>
                  <a:lnTo>
                    <a:pt x="21" y="5386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4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40" name="Google Shape;6640;p40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fill="none" extrusionOk="0">
                  <a:moveTo>
                    <a:pt x="6716" y="1"/>
                  </a:moveTo>
                  <a:lnTo>
                    <a:pt x="6716" y="1"/>
                  </a:ln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41" name="Google Shape;6641;p40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extrusionOk="0">
                  <a:moveTo>
                    <a:pt x="5698" y="1102"/>
                  </a:moveTo>
                  <a:lnTo>
                    <a:pt x="5968" y="1123"/>
                  </a:lnTo>
                  <a:lnTo>
                    <a:pt x="6217" y="1144"/>
                  </a:lnTo>
                  <a:lnTo>
                    <a:pt x="6467" y="1185"/>
                  </a:lnTo>
                  <a:lnTo>
                    <a:pt x="6737" y="1227"/>
                  </a:lnTo>
                  <a:lnTo>
                    <a:pt x="6987" y="1310"/>
                  </a:lnTo>
                  <a:lnTo>
                    <a:pt x="7236" y="1372"/>
                  </a:lnTo>
                  <a:lnTo>
                    <a:pt x="7735" y="1580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42"/>
                  </a:lnTo>
                  <a:lnTo>
                    <a:pt x="8962" y="2391"/>
                  </a:lnTo>
                  <a:lnTo>
                    <a:pt x="9232" y="2662"/>
                  </a:lnTo>
                  <a:lnTo>
                    <a:pt x="9482" y="2932"/>
                  </a:lnTo>
                  <a:lnTo>
                    <a:pt x="9711" y="3223"/>
                  </a:lnTo>
                  <a:lnTo>
                    <a:pt x="9919" y="3556"/>
                  </a:lnTo>
                  <a:lnTo>
                    <a:pt x="10127" y="3868"/>
                  </a:lnTo>
                  <a:lnTo>
                    <a:pt x="10293" y="4221"/>
                  </a:lnTo>
                  <a:lnTo>
                    <a:pt x="10438" y="4554"/>
                  </a:lnTo>
                  <a:lnTo>
                    <a:pt x="10563" y="4907"/>
                  </a:lnTo>
                  <a:lnTo>
                    <a:pt x="10667" y="5282"/>
                  </a:lnTo>
                  <a:lnTo>
                    <a:pt x="10729" y="5635"/>
                  </a:lnTo>
                  <a:lnTo>
                    <a:pt x="10771" y="6009"/>
                  </a:lnTo>
                  <a:lnTo>
                    <a:pt x="10792" y="6363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7"/>
                  </a:lnTo>
                  <a:lnTo>
                    <a:pt x="10438" y="8234"/>
                  </a:lnTo>
                  <a:lnTo>
                    <a:pt x="10251" y="8650"/>
                  </a:lnTo>
                  <a:lnTo>
                    <a:pt x="10023" y="9045"/>
                  </a:lnTo>
                  <a:lnTo>
                    <a:pt x="9773" y="9398"/>
                  </a:lnTo>
                  <a:lnTo>
                    <a:pt x="9482" y="9731"/>
                  </a:lnTo>
                  <a:lnTo>
                    <a:pt x="9149" y="10043"/>
                  </a:lnTo>
                  <a:lnTo>
                    <a:pt x="8796" y="10313"/>
                  </a:lnTo>
                  <a:lnTo>
                    <a:pt x="8421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3" y="11207"/>
                  </a:lnTo>
                  <a:lnTo>
                    <a:pt x="6134" y="11270"/>
                  </a:lnTo>
                  <a:lnTo>
                    <a:pt x="5739" y="11291"/>
                  </a:lnTo>
                  <a:lnTo>
                    <a:pt x="5303" y="11270"/>
                  </a:lnTo>
                  <a:lnTo>
                    <a:pt x="4887" y="11207"/>
                  </a:lnTo>
                  <a:lnTo>
                    <a:pt x="4492" y="11124"/>
                  </a:lnTo>
                  <a:lnTo>
                    <a:pt x="4097" y="11000"/>
                  </a:lnTo>
                  <a:lnTo>
                    <a:pt x="3722" y="10833"/>
                  </a:lnTo>
                  <a:lnTo>
                    <a:pt x="3348" y="10646"/>
                  </a:lnTo>
                  <a:lnTo>
                    <a:pt x="3015" y="10438"/>
                  </a:lnTo>
                  <a:lnTo>
                    <a:pt x="2683" y="10189"/>
                  </a:lnTo>
                  <a:lnTo>
                    <a:pt x="2392" y="9918"/>
                  </a:lnTo>
                  <a:lnTo>
                    <a:pt x="2121" y="9627"/>
                  </a:lnTo>
                  <a:lnTo>
                    <a:pt x="1851" y="9315"/>
                  </a:lnTo>
                  <a:lnTo>
                    <a:pt x="1643" y="8962"/>
                  </a:lnTo>
                  <a:lnTo>
                    <a:pt x="1435" y="8608"/>
                  </a:lnTo>
                  <a:lnTo>
                    <a:pt x="1290" y="8234"/>
                  </a:lnTo>
                  <a:lnTo>
                    <a:pt x="1144" y="7839"/>
                  </a:lnTo>
                  <a:lnTo>
                    <a:pt x="1061" y="7423"/>
                  </a:lnTo>
                  <a:lnTo>
                    <a:pt x="1019" y="7049"/>
                  </a:lnTo>
                  <a:lnTo>
                    <a:pt x="998" y="6695"/>
                  </a:lnTo>
                  <a:lnTo>
                    <a:pt x="1019" y="6300"/>
                  </a:lnTo>
                  <a:lnTo>
                    <a:pt x="1061" y="5926"/>
                  </a:lnTo>
                  <a:lnTo>
                    <a:pt x="1123" y="5531"/>
                  </a:lnTo>
                  <a:lnTo>
                    <a:pt x="1227" y="5136"/>
                  </a:lnTo>
                  <a:lnTo>
                    <a:pt x="1352" y="4741"/>
                  </a:lnTo>
                  <a:lnTo>
                    <a:pt x="1498" y="4367"/>
                  </a:lnTo>
                  <a:lnTo>
                    <a:pt x="1664" y="3992"/>
                  </a:lnTo>
                  <a:lnTo>
                    <a:pt x="1872" y="3618"/>
                  </a:lnTo>
                  <a:lnTo>
                    <a:pt x="2080" y="3285"/>
                  </a:lnTo>
                  <a:lnTo>
                    <a:pt x="2308" y="2953"/>
                  </a:lnTo>
                  <a:lnTo>
                    <a:pt x="2558" y="2641"/>
                  </a:lnTo>
                  <a:lnTo>
                    <a:pt x="2828" y="2350"/>
                  </a:lnTo>
                  <a:lnTo>
                    <a:pt x="3119" y="2079"/>
                  </a:lnTo>
                  <a:lnTo>
                    <a:pt x="3410" y="1851"/>
                  </a:lnTo>
                  <a:lnTo>
                    <a:pt x="3722" y="1643"/>
                  </a:lnTo>
                  <a:lnTo>
                    <a:pt x="4034" y="1476"/>
                  </a:lnTo>
                  <a:lnTo>
                    <a:pt x="4450" y="1310"/>
                  </a:lnTo>
                  <a:lnTo>
                    <a:pt x="4866" y="1206"/>
                  </a:lnTo>
                  <a:lnTo>
                    <a:pt x="5282" y="1123"/>
                  </a:lnTo>
                  <a:lnTo>
                    <a:pt x="5698" y="1102"/>
                  </a:lnTo>
                  <a:close/>
                  <a:moveTo>
                    <a:pt x="6134" y="0"/>
                  </a:move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42" name="Google Shape;6642;p40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0" y="5593"/>
                  </a:moveTo>
                  <a:lnTo>
                    <a:pt x="0" y="5593"/>
                  </a:lnTo>
                  <a:lnTo>
                    <a:pt x="21" y="5198"/>
                  </a:lnTo>
                  <a:lnTo>
                    <a:pt x="63" y="4824"/>
                  </a:lnTo>
                  <a:lnTo>
                    <a:pt x="125" y="4429"/>
                  </a:lnTo>
                  <a:lnTo>
                    <a:pt x="229" y="4034"/>
                  </a:lnTo>
                  <a:lnTo>
                    <a:pt x="354" y="3639"/>
                  </a:lnTo>
                  <a:lnTo>
                    <a:pt x="500" y="3265"/>
                  </a:lnTo>
                  <a:lnTo>
                    <a:pt x="666" y="2890"/>
                  </a:lnTo>
                  <a:lnTo>
                    <a:pt x="874" y="2516"/>
                  </a:lnTo>
                  <a:lnTo>
                    <a:pt x="1082" y="2183"/>
                  </a:lnTo>
                  <a:lnTo>
                    <a:pt x="1310" y="1851"/>
                  </a:lnTo>
                  <a:lnTo>
                    <a:pt x="1560" y="1539"/>
                  </a:lnTo>
                  <a:lnTo>
                    <a:pt x="1830" y="1248"/>
                  </a:lnTo>
                  <a:lnTo>
                    <a:pt x="2121" y="977"/>
                  </a:lnTo>
                  <a:lnTo>
                    <a:pt x="2412" y="749"/>
                  </a:lnTo>
                  <a:lnTo>
                    <a:pt x="2724" y="541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3452" y="208"/>
                  </a:lnTo>
                  <a:lnTo>
                    <a:pt x="3868" y="104"/>
                  </a:lnTo>
                  <a:lnTo>
                    <a:pt x="4284" y="21"/>
                  </a:lnTo>
                  <a:lnTo>
                    <a:pt x="4700" y="0"/>
                  </a:lnTo>
                  <a:lnTo>
                    <a:pt x="4700" y="0"/>
                  </a:lnTo>
                  <a:lnTo>
                    <a:pt x="4970" y="21"/>
                  </a:lnTo>
                  <a:lnTo>
                    <a:pt x="5219" y="42"/>
                  </a:lnTo>
                  <a:lnTo>
                    <a:pt x="5469" y="83"/>
                  </a:lnTo>
                  <a:lnTo>
                    <a:pt x="5739" y="125"/>
                  </a:lnTo>
                  <a:lnTo>
                    <a:pt x="5989" y="208"/>
                  </a:lnTo>
                  <a:lnTo>
                    <a:pt x="6238" y="270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7070" y="645"/>
                  </a:lnTo>
                  <a:lnTo>
                    <a:pt x="7382" y="832"/>
                  </a:lnTo>
                  <a:lnTo>
                    <a:pt x="7673" y="1040"/>
                  </a:lnTo>
                  <a:lnTo>
                    <a:pt x="7964" y="1289"/>
                  </a:lnTo>
                  <a:lnTo>
                    <a:pt x="8234" y="1560"/>
                  </a:lnTo>
                  <a:lnTo>
                    <a:pt x="8484" y="1830"/>
                  </a:lnTo>
                  <a:lnTo>
                    <a:pt x="8713" y="2121"/>
                  </a:lnTo>
                  <a:lnTo>
                    <a:pt x="8921" y="2454"/>
                  </a:lnTo>
                  <a:lnTo>
                    <a:pt x="9129" y="2766"/>
                  </a:lnTo>
                  <a:lnTo>
                    <a:pt x="9295" y="3119"/>
                  </a:lnTo>
                  <a:lnTo>
                    <a:pt x="9440" y="3452"/>
                  </a:lnTo>
                  <a:lnTo>
                    <a:pt x="9565" y="3805"/>
                  </a:lnTo>
                  <a:lnTo>
                    <a:pt x="9669" y="4180"/>
                  </a:lnTo>
                  <a:lnTo>
                    <a:pt x="9731" y="4533"/>
                  </a:lnTo>
                  <a:lnTo>
                    <a:pt x="9773" y="4907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73" y="5781"/>
                  </a:lnTo>
                  <a:lnTo>
                    <a:pt x="9711" y="6238"/>
                  </a:lnTo>
                  <a:lnTo>
                    <a:pt x="9586" y="6695"/>
                  </a:lnTo>
                  <a:lnTo>
                    <a:pt x="9440" y="7132"/>
                  </a:lnTo>
                  <a:lnTo>
                    <a:pt x="9253" y="7548"/>
                  </a:lnTo>
                  <a:lnTo>
                    <a:pt x="9025" y="7943"/>
                  </a:lnTo>
                  <a:lnTo>
                    <a:pt x="8775" y="8296"/>
                  </a:lnTo>
                  <a:lnTo>
                    <a:pt x="8484" y="8629"/>
                  </a:lnTo>
                  <a:lnTo>
                    <a:pt x="8151" y="8941"/>
                  </a:lnTo>
                  <a:lnTo>
                    <a:pt x="7798" y="9211"/>
                  </a:lnTo>
                  <a:lnTo>
                    <a:pt x="7423" y="9461"/>
                  </a:lnTo>
                  <a:lnTo>
                    <a:pt x="7008" y="9669"/>
                  </a:lnTo>
                  <a:lnTo>
                    <a:pt x="6571" y="9856"/>
                  </a:lnTo>
                  <a:lnTo>
                    <a:pt x="6114" y="10002"/>
                  </a:lnTo>
                  <a:lnTo>
                    <a:pt x="5635" y="10105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4305" y="10168"/>
                  </a:lnTo>
                  <a:lnTo>
                    <a:pt x="3889" y="10105"/>
                  </a:lnTo>
                  <a:lnTo>
                    <a:pt x="3494" y="10022"/>
                  </a:lnTo>
                  <a:lnTo>
                    <a:pt x="3099" y="9898"/>
                  </a:lnTo>
                  <a:lnTo>
                    <a:pt x="2724" y="9731"/>
                  </a:lnTo>
                  <a:lnTo>
                    <a:pt x="2350" y="9544"/>
                  </a:lnTo>
                  <a:lnTo>
                    <a:pt x="2017" y="9336"/>
                  </a:lnTo>
                  <a:lnTo>
                    <a:pt x="1685" y="9087"/>
                  </a:lnTo>
                  <a:lnTo>
                    <a:pt x="1394" y="8816"/>
                  </a:lnTo>
                  <a:lnTo>
                    <a:pt x="1123" y="8525"/>
                  </a:lnTo>
                  <a:lnTo>
                    <a:pt x="853" y="8213"/>
                  </a:lnTo>
                  <a:lnTo>
                    <a:pt x="645" y="7860"/>
                  </a:lnTo>
                  <a:lnTo>
                    <a:pt x="437" y="7506"/>
                  </a:lnTo>
                  <a:lnTo>
                    <a:pt x="292" y="7132"/>
                  </a:lnTo>
                  <a:lnTo>
                    <a:pt x="146" y="673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21" y="5947"/>
                  </a:lnTo>
                  <a:lnTo>
                    <a:pt x="0" y="55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43" name="Google Shape;6643;p40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fill="none" extrusionOk="0">
                  <a:moveTo>
                    <a:pt x="6446" y="0"/>
                  </a:moveTo>
                  <a:lnTo>
                    <a:pt x="6446" y="0"/>
                  </a:lnTo>
                  <a:lnTo>
                    <a:pt x="6134" y="0"/>
                  </a:ln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44" name="Google Shape;6644;p40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3972" y="2392"/>
                  </a:moveTo>
                  <a:lnTo>
                    <a:pt x="3993" y="2558"/>
                  </a:lnTo>
                  <a:lnTo>
                    <a:pt x="3993" y="2746"/>
                  </a:lnTo>
                  <a:lnTo>
                    <a:pt x="3972" y="2933"/>
                  </a:lnTo>
                  <a:lnTo>
                    <a:pt x="3930" y="3141"/>
                  </a:lnTo>
                  <a:lnTo>
                    <a:pt x="3889" y="3349"/>
                  </a:lnTo>
                  <a:lnTo>
                    <a:pt x="3806" y="3577"/>
                  </a:lnTo>
                  <a:lnTo>
                    <a:pt x="3639" y="4014"/>
                  </a:lnTo>
                  <a:lnTo>
                    <a:pt x="3431" y="4409"/>
                  </a:lnTo>
                  <a:lnTo>
                    <a:pt x="3307" y="4617"/>
                  </a:lnTo>
                  <a:lnTo>
                    <a:pt x="3182" y="4783"/>
                  </a:lnTo>
                  <a:lnTo>
                    <a:pt x="3057" y="4929"/>
                  </a:lnTo>
                  <a:lnTo>
                    <a:pt x="2912" y="5074"/>
                  </a:lnTo>
                  <a:lnTo>
                    <a:pt x="2787" y="5178"/>
                  </a:lnTo>
                  <a:lnTo>
                    <a:pt x="2662" y="5241"/>
                  </a:lnTo>
                  <a:lnTo>
                    <a:pt x="2475" y="5303"/>
                  </a:lnTo>
                  <a:lnTo>
                    <a:pt x="2309" y="5324"/>
                  </a:lnTo>
                  <a:lnTo>
                    <a:pt x="2163" y="5324"/>
                  </a:lnTo>
                  <a:lnTo>
                    <a:pt x="2018" y="5261"/>
                  </a:lnTo>
                  <a:lnTo>
                    <a:pt x="1893" y="5199"/>
                  </a:lnTo>
                  <a:lnTo>
                    <a:pt x="1789" y="5116"/>
                  </a:lnTo>
                  <a:lnTo>
                    <a:pt x="1706" y="4991"/>
                  </a:lnTo>
                  <a:lnTo>
                    <a:pt x="1643" y="4846"/>
                  </a:lnTo>
                  <a:lnTo>
                    <a:pt x="1602" y="4700"/>
                  </a:lnTo>
                  <a:lnTo>
                    <a:pt x="1581" y="4513"/>
                  </a:lnTo>
                  <a:lnTo>
                    <a:pt x="1602" y="4347"/>
                  </a:lnTo>
                  <a:lnTo>
                    <a:pt x="1643" y="4159"/>
                  </a:lnTo>
                  <a:lnTo>
                    <a:pt x="1726" y="3972"/>
                  </a:lnTo>
                  <a:lnTo>
                    <a:pt x="1810" y="3785"/>
                  </a:lnTo>
                  <a:lnTo>
                    <a:pt x="1934" y="3619"/>
                  </a:lnTo>
                  <a:lnTo>
                    <a:pt x="2059" y="3432"/>
                  </a:lnTo>
                  <a:lnTo>
                    <a:pt x="2205" y="3265"/>
                  </a:lnTo>
                  <a:lnTo>
                    <a:pt x="2371" y="3099"/>
                  </a:lnTo>
                  <a:lnTo>
                    <a:pt x="2537" y="2953"/>
                  </a:lnTo>
                  <a:lnTo>
                    <a:pt x="2724" y="2829"/>
                  </a:lnTo>
                  <a:lnTo>
                    <a:pt x="2912" y="2704"/>
                  </a:lnTo>
                  <a:lnTo>
                    <a:pt x="3099" y="2600"/>
                  </a:lnTo>
                  <a:lnTo>
                    <a:pt x="3307" y="2517"/>
                  </a:lnTo>
                  <a:lnTo>
                    <a:pt x="3494" y="2454"/>
                  </a:lnTo>
                  <a:lnTo>
                    <a:pt x="3702" y="2413"/>
                  </a:lnTo>
                  <a:lnTo>
                    <a:pt x="3889" y="2392"/>
                  </a:lnTo>
                  <a:close/>
                  <a:moveTo>
                    <a:pt x="4741" y="1"/>
                  </a:move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45" name="Google Shape;6645;p40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729" y="2932"/>
                  </a:moveTo>
                  <a:lnTo>
                    <a:pt x="729" y="2932"/>
                  </a:lnTo>
                  <a:lnTo>
                    <a:pt x="583" y="2932"/>
                  </a:lnTo>
                  <a:lnTo>
                    <a:pt x="438" y="2869"/>
                  </a:lnTo>
                  <a:lnTo>
                    <a:pt x="313" y="2807"/>
                  </a:lnTo>
                  <a:lnTo>
                    <a:pt x="209" y="2724"/>
                  </a:lnTo>
                  <a:lnTo>
                    <a:pt x="126" y="2599"/>
                  </a:lnTo>
                  <a:lnTo>
                    <a:pt x="63" y="2454"/>
                  </a:lnTo>
                  <a:lnTo>
                    <a:pt x="22" y="2308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1955"/>
                  </a:lnTo>
                  <a:lnTo>
                    <a:pt x="63" y="1767"/>
                  </a:lnTo>
                  <a:lnTo>
                    <a:pt x="146" y="1580"/>
                  </a:lnTo>
                  <a:lnTo>
                    <a:pt x="230" y="1393"/>
                  </a:lnTo>
                  <a:lnTo>
                    <a:pt x="354" y="1227"/>
                  </a:lnTo>
                  <a:lnTo>
                    <a:pt x="479" y="1040"/>
                  </a:lnTo>
                  <a:lnTo>
                    <a:pt x="625" y="873"/>
                  </a:lnTo>
                  <a:lnTo>
                    <a:pt x="791" y="707"/>
                  </a:lnTo>
                  <a:lnTo>
                    <a:pt x="957" y="561"/>
                  </a:lnTo>
                  <a:lnTo>
                    <a:pt x="1144" y="437"/>
                  </a:lnTo>
                  <a:lnTo>
                    <a:pt x="1332" y="312"/>
                  </a:lnTo>
                  <a:lnTo>
                    <a:pt x="1519" y="208"/>
                  </a:lnTo>
                  <a:lnTo>
                    <a:pt x="1727" y="125"/>
                  </a:lnTo>
                  <a:lnTo>
                    <a:pt x="1914" y="62"/>
                  </a:lnTo>
                  <a:lnTo>
                    <a:pt x="2122" y="21"/>
                  </a:lnTo>
                  <a:lnTo>
                    <a:pt x="2309" y="0"/>
                  </a:lnTo>
                  <a:lnTo>
                    <a:pt x="2309" y="0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413" y="166"/>
                  </a:lnTo>
                  <a:lnTo>
                    <a:pt x="2413" y="354"/>
                  </a:lnTo>
                  <a:lnTo>
                    <a:pt x="2392" y="541"/>
                  </a:lnTo>
                  <a:lnTo>
                    <a:pt x="2350" y="749"/>
                  </a:lnTo>
                  <a:lnTo>
                    <a:pt x="2309" y="957"/>
                  </a:lnTo>
                  <a:lnTo>
                    <a:pt x="2226" y="1185"/>
                  </a:lnTo>
                  <a:lnTo>
                    <a:pt x="2059" y="1622"/>
                  </a:lnTo>
                  <a:lnTo>
                    <a:pt x="1851" y="2017"/>
                  </a:lnTo>
                  <a:lnTo>
                    <a:pt x="1727" y="2225"/>
                  </a:lnTo>
                  <a:lnTo>
                    <a:pt x="1602" y="2391"/>
                  </a:lnTo>
                  <a:lnTo>
                    <a:pt x="1477" y="2537"/>
                  </a:lnTo>
                  <a:lnTo>
                    <a:pt x="1332" y="2682"/>
                  </a:lnTo>
                  <a:lnTo>
                    <a:pt x="1207" y="2786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895" y="2911"/>
                  </a:lnTo>
                  <a:lnTo>
                    <a:pt x="729" y="293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46" name="Google Shape;6646;p40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4741" y="1"/>
                  </a:moveTo>
                  <a:lnTo>
                    <a:pt x="4741" y="1"/>
                  </a:ln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47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47" name="Google Shape;6647;p40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extrusionOk="0">
                  <a:moveTo>
                    <a:pt x="3119" y="2183"/>
                  </a:moveTo>
                  <a:lnTo>
                    <a:pt x="3348" y="2204"/>
                  </a:lnTo>
                  <a:lnTo>
                    <a:pt x="3452" y="2225"/>
                  </a:lnTo>
                  <a:lnTo>
                    <a:pt x="3556" y="2267"/>
                  </a:lnTo>
                  <a:lnTo>
                    <a:pt x="3514" y="2620"/>
                  </a:lnTo>
                  <a:lnTo>
                    <a:pt x="3473" y="2974"/>
                  </a:lnTo>
                  <a:lnTo>
                    <a:pt x="3390" y="3327"/>
                  </a:lnTo>
                  <a:lnTo>
                    <a:pt x="3265" y="3639"/>
                  </a:lnTo>
                  <a:lnTo>
                    <a:pt x="3119" y="3951"/>
                  </a:lnTo>
                  <a:lnTo>
                    <a:pt x="2953" y="4263"/>
                  </a:lnTo>
                  <a:lnTo>
                    <a:pt x="2766" y="4554"/>
                  </a:lnTo>
                  <a:lnTo>
                    <a:pt x="2537" y="4824"/>
                  </a:lnTo>
                  <a:lnTo>
                    <a:pt x="2392" y="4970"/>
                  </a:lnTo>
                  <a:lnTo>
                    <a:pt x="2246" y="5053"/>
                  </a:lnTo>
                  <a:lnTo>
                    <a:pt x="2080" y="5115"/>
                  </a:lnTo>
                  <a:lnTo>
                    <a:pt x="1893" y="5136"/>
                  </a:lnTo>
                  <a:lnTo>
                    <a:pt x="1726" y="5115"/>
                  </a:lnTo>
                  <a:lnTo>
                    <a:pt x="1581" y="5074"/>
                  </a:lnTo>
                  <a:lnTo>
                    <a:pt x="1435" y="5032"/>
                  </a:lnTo>
                  <a:lnTo>
                    <a:pt x="1331" y="4949"/>
                  </a:lnTo>
                  <a:lnTo>
                    <a:pt x="1227" y="4866"/>
                  </a:lnTo>
                  <a:lnTo>
                    <a:pt x="1144" y="4762"/>
                  </a:lnTo>
                  <a:lnTo>
                    <a:pt x="1082" y="4658"/>
                  </a:lnTo>
                  <a:lnTo>
                    <a:pt x="1040" y="4533"/>
                  </a:lnTo>
                  <a:lnTo>
                    <a:pt x="1019" y="4408"/>
                  </a:lnTo>
                  <a:lnTo>
                    <a:pt x="999" y="4263"/>
                  </a:lnTo>
                  <a:lnTo>
                    <a:pt x="1019" y="4076"/>
                  </a:lnTo>
                  <a:lnTo>
                    <a:pt x="1040" y="3868"/>
                  </a:lnTo>
                  <a:lnTo>
                    <a:pt x="1102" y="3680"/>
                  </a:lnTo>
                  <a:lnTo>
                    <a:pt x="1186" y="3493"/>
                  </a:lnTo>
                  <a:lnTo>
                    <a:pt x="1290" y="3306"/>
                  </a:lnTo>
                  <a:lnTo>
                    <a:pt x="1414" y="3140"/>
                  </a:lnTo>
                  <a:lnTo>
                    <a:pt x="1539" y="2974"/>
                  </a:lnTo>
                  <a:lnTo>
                    <a:pt x="1705" y="2828"/>
                  </a:lnTo>
                  <a:lnTo>
                    <a:pt x="1851" y="2682"/>
                  </a:lnTo>
                  <a:lnTo>
                    <a:pt x="2017" y="2558"/>
                  </a:lnTo>
                  <a:lnTo>
                    <a:pt x="2205" y="2454"/>
                  </a:lnTo>
                  <a:lnTo>
                    <a:pt x="2392" y="2350"/>
                  </a:lnTo>
                  <a:lnTo>
                    <a:pt x="2558" y="2287"/>
                  </a:lnTo>
                  <a:lnTo>
                    <a:pt x="2745" y="2225"/>
                  </a:lnTo>
                  <a:lnTo>
                    <a:pt x="2932" y="2183"/>
                  </a:lnTo>
                  <a:close/>
                  <a:moveTo>
                    <a:pt x="4700" y="0"/>
                  </a:move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48" name="Google Shape;6648;p40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895" y="2953"/>
                  </a:moveTo>
                  <a:lnTo>
                    <a:pt x="895" y="2953"/>
                  </a:lnTo>
                  <a:lnTo>
                    <a:pt x="728" y="2932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437" y="2849"/>
                  </a:lnTo>
                  <a:lnTo>
                    <a:pt x="333" y="2766"/>
                  </a:lnTo>
                  <a:lnTo>
                    <a:pt x="229" y="2683"/>
                  </a:lnTo>
                  <a:lnTo>
                    <a:pt x="146" y="2579"/>
                  </a:lnTo>
                  <a:lnTo>
                    <a:pt x="84" y="2475"/>
                  </a:lnTo>
                  <a:lnTo>
                    <a:pt x="42" y="2350"/>
                  </a:lnTo>
                  <a:lnTo>
                    <a:pt x="21" y="2225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1893"/>
                  </a:lnTo>
                  <a:lnTo>
                    <a:pt x="42" y="1685"/>
                  </a:lnTo>
                  <a:lnTo>
                    <a:pt x="104" y="1497"/>
                  </a:lnTo>
                  <a:lnTo>
                    <a:pt x="188" y="1310"/>
                  </a:lnTo>
                  <a:lnTo>
                    <a:pt x="292" y="1123"/>
                  </a:lnTo>
                  <a:lnTo>
                    <a:pt x="416" y="957"/>
                  </a:lnTo>
                  <a:lnTo>
                    <a:pt x="541" y="791"/>
                  </a:lnTo>
                  <a:lnTo>
                    <a:pt x="707" y="645"/>
                  </a:lnTo>
                  <a:lnTo>
                    <a:pt x="853" y="499"/>
                  </a:lnTo>
                  <a:lnTo>
                    <a:pt x="1019" y="375"/>
                  </a:lnTo>
                  <a:lnTo>
                    <a:pt x="1207" y="271"/>
                  </a:lnTo>
                  <a:lnTo>
                    <a:pt x="1394" y="167"/>
                  </a:lnTo>
                  <a:lnTo>
                    <a:pt x="1560" y="104"/>
                  </a:lnTo>
                  <a:lnTo>
                    <a:pt x="1747" y="42"/>
                  </a:lnTo>
                  <a:lnTo>
                    <a:pt x="1934" y="0"/>
                  </a:lnTo>
                  <a:lnTo>
                    <a:pt x="2121" y="0"/>
                  </a:lnTo>
                  <a:lnTo>
                    <a:pt x="2121" y="0"/>
                  </a:lnTo>
                  <a:lnTo>
                    <a:pt x="2350" y="21"/>
                  </a:lnTo>
                  <a:lnTo>
                    <a:pt x="2454" y="42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516" y="437"/>
                  </a:lnTo>
                  <a:lnTo>
                    <a:pt x="2475" y="791"/>
                  </a:lnTo>
                  <a:lnTo>
                    <a:pt x="2392" y="1144"/>
                  </a:lnTo>
                  <a:lnTo>
                    <a:pt x="2267" y="1456"/>
                  </a:lnTo>
                  <a:lnTo>
                    <a:pt x="2121" y="1768"/>
                  </a:lnTo>
                  <a:lnTo>
                    <a:pt x="1955" y="2080"/>
                  </a:lnTo>
                  <a:lnTo>
                    <a:pt x="1768" y="2371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394" y="2787"/>
                  </a:lnTo>
                  <a:lnTo>
                    <a:pt x="1248" y="2870"/>
                  </a:lnTo>
                  <a:lnTo>
                    <a:pt x="1082" y="2932"/>
                  </a:lnTo>
                  <a:lnTo>
                    <a:pt x="895" y="29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49" name="Google Shape;6649;p40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4700" y="0"/>
                  </a:moveTo>
                  <a:lnTo>
                    <a:pt x="4700" y="0"/>
                  </a:ln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50" name="Google Shape;6650;p40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extrusionOk="0">
                  <a:moveTo>
                    <a:pt x="5365" y="0"/>
                  </a:moveTo>
                  <a:lnTo>
                    <a:pt x="3847" y="21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51" name="Google Shape;6651;p40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5365" y="0"/>
                  </a:moveTo>
                  <a:lnTo>
                    <a:pt x="5365" y="0"/>
                  </a:lnTo>
                  <a:lnTo>
                    <a:pt x="3847" y="21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1872" y="2371"/>
                  </a:lnTo>
                  <a:lnTo>
                    <a:pt x="1872" y="2371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52" name="Google Shape;6652;p40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extrusionOk="0">
                  <a:moveTo>
                    <a:pt x="1934" y="0"/>
                  </a:move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53" name="Google Shape;6653;p40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2121" y="0"/>
                  </a:moveTo>
                  <a:lnTo>
                    <a:pt x="2121" y="0"/>
                  </a:lnTo>
                  <a:lnTo>
                    <a:pt x="1934" y="0"/>
                  </a:ln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54" name="Google Shape;6654;p40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extrusionOk="0">
                  <a:moveTo>
                    <a:pt x="2309" y="0"/>
                  </a:move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55" name="Google Shape;6655;p40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2309" y="0"/>
                  </a:moveTo>
                  <a:lnTo>
                    <a:pt x="2309" y="0"/>
                  </a:ln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3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56" name="Google Shape;6656;p40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extrusionOk="0">
                  <a:moveTo>
                    <a:pt x="687" y="1"/>
                  </a:move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57" name="Google Shape;6657;p40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978" y="1"/>
                  </a:moveTo>
                  <a:lnTo>
                    <a:pt x="978" y="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lnTo>
                    <a:pt x="9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58" name="Google Shape;6658;p40"/>
            <p:cNvSpPr/>
            <p:nvPr/>
          </p:nvSpPr>
          <p:spPr>
            <a:xfrm>
              <a:off x="5346188" y="4326500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507" y="0"/>
                  </a:moveTo>
                  <a:lnTo>
                    <a:pt x="18091" y="21"/>
                  </a:lnTo>
                  <a:lnTo>
                    <a:pt x="17696" y="63"/>
                  </a:lnTo>
                  <a:lnTo>
                    <a:pt x="16469" y="187"/>
                  </a:lnTo>
                  <a:lnTo>
                    <a:pt x="15263" y="312"/>
                  </a:lnTo>
                  <a:lnTo>
                    <a:pt x="14057" y="395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8" y="603"/>
                  </a:lnTo>
                  <a:lnTo>
                    <a:pt x="6447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8" y="790"/>
                  </a:lnTo>
                  <a:lnTo>
                    <a:pt x="2434" y="873"/>
                  </a:lnTo>
                  <a:lnTo>
                    <a:pt x="2122" y="915"/>
                  </a:lnTo>
                  <a:lnTo>
                    <a:pt x="1810" y="977"/>
                  </a:lnTo>
                  <a:lnTo>
                    <a:pt x="1477" y="1081"/>
                  </a:lnTo>
                  <a:lnTo>
                    <a:pt x="1165" y="1206"/>
                  </a:lnTo>
                  <a:lnTo>
                    <a:pt x="1041" y="1289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8"/>
                  </a:lnTo>
                  <a:lnTo>
                    <a:pt x="438" y="1913"/>
                  </a:lnTo>
                  <a:lnTo>
                    <a:pt x="354" y="2059"/>
                  </a:lnTo>
                  <a:lnTo>
                    <a:pt x="313" y="2204"/>
                  </a:lnTo>
                  <a:lnTo>
                    <a:pt x="271" y="2371"/>
                  </a:lnTo>
                  <a:lnTo>
                    <a:pt x="230" y="2558"/>
                  </a:lnTo>
                  <a:lnTo>
                    <a:pt x="209" y="2724"/>
                  </a:lnTo>
                  <a:lnTo>
                    <a:pt x="188" y="3015"/>
                  </a:lnTo>
                  <a:lnTo>
                    <a:pt x="147" y="3306"/>
                  </a:lnTo>
                  <a:lnTo>
                    <a:pt x="84" y="3597"/>
                  </a:lnTo>
                  <a:lnTo>
                    <a:pt x="63" y="3888"/>
                  </a:lnTo>
                  <a:lnTo>
                    <a:pt x="22" y="5053"/>
                  </a:lnTo>
                  <a:lnTo>
                    <a:pt x="1" y="5635"/>
                  </a:lnTo>
                  <a:lnTo>
                    <a:pt x="22" y="6217"/>
                  </a:lnTo>
                  <a:lnTo>
                    <a:pt x="43" y="6779"/>
                  </a:lnTo>
                  <a:lnTo>
                    <a:pt x="84" y="7361"/>
                  </a:lnTo>
                  <a:lnTo>
                    <a:pt x="147" y="7943"/>
                  </a:lnTo>
                  <a:lnTo>
                    <a:pt x="250" y="8525"/>
                  </a:lnTo>
                  <a:lnTo>
                    <a:pt x="313" y="8733"/>
                  </a:lnTo>
                  <a:lnTo>
                    <a:pt x="396" y="8920"/>
                  </a:lnTo>
                  <a:lnTo>
                    <a:pt x="500" y="9087"/>
                  </a:lnTo>
                  <a:lnTo>
                    <a:pt x="604" y="9211"/>
                  </a:lnTo>
                  <a:lnTo>
                    <a:pt x="750" y="9295"/>
                  </a:lnTo>
                  <a:lnTo>
                    <a:pt x="937" y="9378"/>
                  </a:lnTo>
                  <a:lnTo>
                    <a:pt x="1124" y="9419"/>
                  </a:lnTo>
                  <a:lnTo>
                    <a:pt x="1332" y="9440"/>
                  </a:lnTo>
                  <a:lnTo>
                    <a:pt x="2351" y="9482"/>
                  </a:lnTo>
                  <a:lnTo>
                    <a:pt x="2829" y="9502"/>
                  </a:lnTo>
                  <a:lnTo>
                    <a:pt x="3328" y="9502"/>
                  </a:lnTo>
                  <a:lnTo>
                    <a:pt x="5137" y="9482"/>
                  </a:lnTo>
                  <a:lnTo>
                    <a:pt x="6946" y="9399"/>
                  </a:lnTo>
                  <a:lnTo>
                    <a:pt x="10564" y="9232"/>
                  </a:lnTo>
                  <a:lnTo>
                    <a:pt x="14161" y="9066"/>
                  </a:lnTo>
                  <a:lnTo>
                    <a:pt x="15970" y="9003"/>
                  </a:lnTo>
                  <a:lnTo>
                    <a:pt x="17779" y="8962"/>
                  </a:lnTo>
                  <a:lnTo>
                    <a:pt x="26657" y="8962"/>
                  </a:lnTo>
                  <a:lnTo>
                    <a:pt x="27198" y="8941"/>
                  </a:lnTo>
                  <a:lnTo>
                    <a:pt x="27739" y="8920"/>
                  </a:lnTo>
                  <a:lnTo>
                    <a:pt x="28820" y="8837"/>
                  </a:lnTo>
                  <a:lnTo>
                    <a:pt x="29901" y="8733"/>
                  </a:lnTo>
                  <a:lnTo>
                    <a:pt x="30982" y="8567"/>
                  </a:lnTo>
                  <a:lnTo>
                    <a:pt x="31253" y="8504"/>
                  </a:lnTo>
                  <a:lnTo>
                    <a:pt x="31502" y="8442"/>
                  </a:lnTo>
                  <a:lnTo>
                    <a:pt x="31731" y="8338"/>
                  </a:lnTo>
                  <a:lnTo>
                    <a:pt x="31939" y="8213"/>
                  </a:lnTo>
                  <a:lnTo>
                    <a:pt x="32126" y="8047"/>
                  </a:lnTo>
                  <a:lnTo>
                    <a:pt x="32209" y="7943"/>
                  </a:lnTo>
                  <a:lnTo>
                    <a:pt x="32292" y="7839"/>
                  </a:lnTo>
                  <a:lnTo>
                    <a:pt x="32355" y="7714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8"/>
                  </a:lnTo>
                  <a:lnTo>
                    <a:pt x="32604" y="6633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8"/>
                  </a:lnTo>
                  <a:lnTo>
                    <a:pt x="32958" y="3202"/>
                  </a:lnTo>
                  <a:lnTo>
                    <a:pt x="33020" y="1830"/>
                  </a:lnTo>
                  <a:lnTo>
                    <a:pt x="32999" y="1476"/>
                  </a:lnTo>
                  <a:lnTo>
                    <a:pt x="32978" y="1331"/>
                  </a:lnTo>
                  <a:lnTo>
                    <a:pt x="32958" y="1185"/>
                  </a:lnTo>
                  <a:lnTo>
                    <a:pt x="32916" y="1061"/>
                  </a:lnTo>
                  <a:lnTo>
                    <a:pt x="32854" y="957"/>
                  </a:lnTo>
                  <a:lnTo>
                    <a:pt x="32791" y="853"/>
                  </a:lnTo>
                  <a:lnTo>
                    <a:pt x="32708" y="749"/>
                  </a:lnTo>
                  <a:lnTo>
                    <a:pt x="32625" y="666"/>
                  </a:lnTo>
                  <a:lnTo>
                    <a:pt x="32521" y="603"/>
                  </a:lnTo>
                  <a:lnTo>
                    <a:pt x="32417" y="541"/>
                  </a:lnTo>
                  <a:lnTo>
                    <a:pt x="32292" y="478"/>
                  </a:lnTo>
                  <a:lnTo>
                    <a:pt x="32001" y="395"/>
                  </a:lnTo>
                  <a:lnTo>
                    <a:pt x="31648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3"/>
                  </a:lnTo>
                  <a:lnTo>
                    <a:pt x="20191" y="42"/>
                  </a:lnTo>
                  <a:lnTo>
                    <a:pt x="193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59" name="Google Shape;6659;p40"/>
            <p:cNvSpPr/>
            <p:nvPr/>
          </p:nvSpPr>
          <p:spPr>
            <a:xfrm>
              <a:off x="5313963" y="4304150"/>
              <a:ext cx="897750" cy="323850"/>
            </a:xfrm>
            <a:custGeom>
              <a:avLst/>
              <a:gdLst/>
              <a:ahLst/>
              <a:cxnLst/>
              <a:rect l="l" t="t" r="r" b="b"/>
              <a:pathLst>
                <a:path w="35910" h="12954" extrusionOk="0">
                  <a:moveTo>
                    <a:pt x="20648" y="894"/>
                  </a:moveTo>
                  <a:lnTo>
                    <a:pt x="21480" y="936"/>
                  </a:lnTo>
                  <a:lnTo>
                    <a:pt x="22311" y="977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7" y="1227"/>
                  </a:lnTo>
                  <a:lnTo>
                    <a:pt x="33290" y="1289"/>
                  </a:lnTo>
                  <a:lnTo>
                    <a:pt x="33581" y="1372"/>
                  </a:lnTo>
                  <a:lnTo>
                    <a:pt x="33706" y="1435"/>
                  </a:lnTo>
                  <a:lnTo>
                    <a:pt x="33810" y="1497"/>
                  </a:lnTo>
                  <a:lnTo>
                    <a:pt x="33914" y="1560"/>
                  </a:lnTo>
                  <a:lnTo>
                    <a:pt x="33997" y="1643"/>
                  </a:lnTo>
                  <a:lnTo>
                    <a:pt x="34080" y="1747"/>
                  </a:lnTo>
                  <a:lnTo>
                    <a:pt x="34143" y="1851"/>
                  </a:lnTo>
                  <a:lnTo>
                    <a:pt x="34205" y="1955"/>
                  </a:lnTo>
                  <a:lnTo>
                    <a:pt x="34247" y="2079"/>
                  </a:lnTo>
                  <a:lnTo>
                    <a:pt x="34267" y="2225"/>
                  </a:lnTo>
                  <a:lnTo>
                    <a:pt x="34288" y="2370"/>
                  </a:lnTo>
                  <a:lnTo>
                    <a:pt x="34309" y="2724"/>
                  </a:lnTo>
                  <a:lnTo>
                    <a:pt x="34247" y="4096"/>
                  </a:lnTo>
                  <a:lnTo>
                    <a:pt x="34205" y="4782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7"/>
                  </a:lnTo>
                  <a:lnTo>
                    <a:pt x="33768" y="8192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4" y="8608"/>
                  </a:lnTo>
                  <a:lnTo>
                    <a:pt x="33581" y="8733"/>
                  </a:lnTo>
                  <a:lnTo>
                    <a:pt x="33498" y="8837"/>
                  </a:lnTo>
                  <a:lnTo>
                    <a:pt x="33415" y="8941"/>
                  </a:lnTo>
                  <a:lnTo>
                    <a:pt x="33228" y="9107"/>
                  </a:lnTo>
                  <a:lnTo>
                    <a:pt x="33020" y="9232"/>
                  </a:lnTo>
                  <a:lnTo>
                    <a:pt x="32791" y="9336"/>
                  </a:lnTo>
                  <a:lnTo>
                    <a:pt x="32542" y="9398"/>
                  </a:lnTo>
                  <a:lnTo>
                    <a:pt x="32271" y="9461"/>
                  </a:lnTo>
                  <a:lnTo>
                    <a:pt x="31190" y="9627"/>
                  </a:lnTo>
                  <a:lnTo>
                    <a:pt x="30109" y="9731"/>
                  </a:lnTo>
                  <a:lnTo>
                    <a:pt x="29028" y="9814"/>
                  </a:lnTo>
                  <a:lnTo>
                    <a:pt x="28487" y="9835"/>
                  </a:lnTo>
                  <a:lnTo>
                    <a:pt x="27946" y="9856"/>
                  </a:lnTo>
                  <a:lnTo>
                    <a:pt x="19068" y="9856"/>
                  </a:lnTo>
                  <a:lnTo>
                    <a:pt x="17259" y="9897"/>
                  </a:lnTo>
                  <a:lnTo>
                    <a:pt x="15450" y="9960"/>
                  </a:lnTo>
                  <a:lnTo>
                    <a:pt x="11853" y="10126"/>
                  </a:lnTo>
                  <a:lnTo>
                    <a:pt x="8235" y="10293"/>
                  </a:lnTo>
                  <a:lnTo>
                    <a:pt x="6426" y="10376"/>
                  </a:lnTo>
                  <a:lnTo>
                    <a:pt x="4617" y="10396"/>
                  </a:lnTo>
                  <a:lnTo>
                    <a:pt x="4118" y="10396"/>
                  </a:lnTo>
                  <a:lnTo>
                    <a:pt x="3640" y="10376"/>
                  </a:lnTo>
                  <a:lnTo>
                    <a:pt x="2621" y="10334"/>
                  </a:lnTo>
                  <a:lnTo>
                    <a:pt x="2413" y="10313"/>
                  </a:lnTo>
                  <a:lnTo>
                    <a:pt x="2226" y="10272"/>
                  </a:lnTo>
                  <a:lnTo>
                    <a:pt x="2039" y="10189"/>
                  </a:lnTo>
                  <a:lnTo>
                    <a:pt x="1893" y="10105"/>
                  </a:lnTo>
                  <a:lnTo>
                    <a:pt x="1789" y="9981"/>
                  </a:lnTo>
                  <a:lnTo>
                    <a:pt x="1685" y="9814"/>
                  </a:lnTo>
                  <a:lnTo>
                    <a:pt x="1602" y="9627"/>
                  </a:lnTo>
                  <a:lnTo>
                    <a:pt x="1539" y="9419"/>
                  </a:lnTo>
                  <a:lnTo>
                    <a:pt x="1436" y="8837"/>
                  </a:lnTo>
                  <a:lnTo>
                    <a:pt x="1373" y="8255"/>
                  </a:lnTo>
                  <a:lnTo>
                    <a:pt x="1332" y="7673"/>
                  </a:lnTo>
                  <a:lnTo>
                    <a:pt x="1311" y="7111"/>
                  </a:lnTo>
                  <a:lnTo>
                    <a:pt x="1290" y="6529"/>
                  </a:lnTo>
                  <a:lnTo>
                    <a:pt x="1311" y="5947"/>
                  </a:lnTo>
                  <a:lnTo>
                    <a:pt x="1352" y="4782"/>
                  </a:lnTo>
                  <a:lnTo>
                    <a:pt x="1373" y="4491"/>
                  </a:lnTo>
                  <a:lnTo>
                    <a:pt x="1436" y="4200"/>
                  </a:lnTo>
                  <a:lnTo>
                    <a:pt x="1477" y="3909"/>
                  </a:lnTo>
                  <a:lnTo>
                    <a:pt x="1498" y="3618"/>
                  </a:lnTo>
                  <a:lnTo>
                    <a:pt x="1519" y="3452"/>
                  </a:lnTo>
                  <a:lnTo>
                    <a:pt x="1560" y="3265"/>
                  </a:lnTo>
                  <a:lnTo>
                    <a:pt x="1602" y="3098"/>
                  </a:lnTo>
                  <a:lnTo>
                    <a:pt x="1643" y="2953"/>
                  </a:lnTo>
                  <a:lnTo>
                    <a:pt x="1727" y="2807"/>
                  </a:lnTo>
                  <a:lnTo>
                    <a:pt x="1789" y="2682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30" y="2183"/>
                  </a:lnTo>
                  <a:lnTo>
                    <a:pt x="2454" y="2100"/>
                  </a:lnTo>
                  <a:lnTo>
                    <a:pt x="2766" y="1975"/>
                  </a:lnTo>
                  <a:lnTo>
                    <a:pt x="3099" y="1871"/>
                  </a:lnTo>
                  <a:lnTo>
                    <a:pt x="3411" y="1809"/>
                  </a:lnTo>
                  <a:lnTo>
                    <a:pt x="3723" y="1767"/>
                  </a:lnTo>
                  <a:lnTo>
                    <a:pt x="4347" y="1684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6" y="1560"/>
                  </a:lnTo>
                  <a:lnTo>
                    <a:pt x="9857" y="1497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89"/>
                  </a:lnTo>
                  <a:lnTo>
                    <a:pt x="16552" y="1206"/>
                  </a:lnTo>
                  <a:lnTo>
                    <a:pt x="17758" y="1081"/>
                  </a:lnTo>
                  <a:lnTo>
                    <a:pt x="18985" y="957"/>
                  </a:lnTo>
                  <a:lnTo>
                    <a:pt x="19380" y="915"/>
                  </a:lnTo>
                  <a:lnTo>
                    <a:pt x="19796" y="894"/>
                  </a:lnTo>
                  <a:close/>
                  <a:moveTo>
                    <a:pt x="22540" y="0"/>
                  </a:moveTo>
                  <a:lnTo>
                    <a:pt x="19712" y="21"/>
                  </a:lnTo>
                  <a:lnTo>
                    <a:pt x="16760" y="62"/>
                  </a:lnTo>
                  <a:lnTo>
                    <a:pt x="13807" y="146"/>
                  </a:lnTo>
                  <a:lnTo>
                    <a:pt x="12331" y="187"/>
                  </a:lnTo>
                  <a:lnTo>
                    <a:pt x="10855" y="270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30" y="561"/>
                  </a:lnTo>
                  <a:lnTo>
                    <a:pt x="5844" y="624"/>
                  </a:lnTo>
                  <a:lnTo>
                    <a:pt x="5137" y="707"/>
                  </a:lnTo>
                  <a:lnTo>
                    <a:pt x="4450" y="811"/>
                  </a:lnTo>
                  <a:lnTo>
                    <a:pt x="3764" y="915"/>
                  </a:lnTo>
                  <a:lnTo>
                    <a:pt x="3078" y="1081"/>
                  </a:lnTo>
                  <a:lnTo>
                    <a:pt x="2413" y="1268"/>
                  </a:lnTo>
                  <a:lnTo>
                    <a:pt x="2018" y="1414"/>
                  </a:lnTo>
                  <a:lnTo>
                    <a:pt x="1664" y="1580"/>
                  </a:lnTo>
                  <a:lnTo>
                    <a:pt x="1519" y="1684"/>
                  </a:lnTo>
                  <a:lnTo>
                    <a:pt x="1352" y="1809"/>
                  </a:lnTo>
                  <a:lnTo>
                    <a:pt x="1228" y="1913"/>
                  </a:lnTo>
                  <a:lnTo>
                    <a:pt x="1082" y="2059"/>
                  </a:lnTo>
                  <a:lnTo>
                    <a:pt x="957" y="2183"/>
                  </a:lnTo>
                  <a:lnTo>
                    <a:pt x="853" y="2329"/>
                  </a:lnTo>
                  <a:lnTo>
                    <a:pt x="749" y="2495"/>
                  </a:lnTo>
                  <a:lnTo>
                    <a:pt x="666" y="2662"/>
                  </a:lnTo>
                  <a:lnTo>
                    <a:pt x="500" y="3015"/>
                  </a:lnTo>
                  <a:lnTo>
                    <a:pt x="375" y="3410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6" y="4699"/>
                  </a:lnTo>
                  <a:lnTo>
                    <a:pt x="84" y="5115"/>
                  </a:lnTo>
                  <a:lnTo>
                    <a:pt x="42" y="5552"/>
                  </a:lnTo>
                  <a:lnTo>
                    <a:pt x="22" y="5968"/>
                  </a:lnTo>
                  <a:lnTo>
                    <a:pt x="1" y="6404"/>
                  </a:lnTo>
                  <a:lnTo>
                    <a:pt x="1" y="6820"/>
                  </a:lnTo>
                  <a:lnTo>
                    <a:pt x="42" y="7673"/>
                  </a:lnTo>
                  <a:lnTo>
                    <a:pt x="146" y="8525"/>
                  </a:lnTo>
                  <a:lnTo>
                    <a:pt x="250" y="9378"/>
                  </a:lnTo>
                  <a:lnTo>
                    <a:pt x="417" y="10230"/>
                  </a:lnTo>
                  <a:lnTo>
                    <a:pt x="479" y="10500"/>
                  </a:lnTo>
                  <a:lnTo>
                    <a:pt x="562" y="10771"/>
                  </a:lnTo>
                  <a:lnTo>
                    <a:pt x="645" y="10999"/>
                  </a:lnTo>
                  <a:lnTo>
                    <a:pt x="770" y="11228"/>
                  </a:lnTo>
                  <a:lnTo>
                    <a:pt x="895" y="11436"/>
                  </a:lnTo>
                  <a:lnTo>
                    <a:pt x="1040" y="11644"/>
                  </a:lnTo>
                  <a:lnTo>
                    <a:pt x="1207" y="11810"/>
                  </a:lnTo>
                  <a:lnTo>
                    <a:pt x="1394" y="11977"/>
                  </a:lnTo>
                  <a:lnTo>
                    <a:pt x="1581" y="12122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6" y="12476"/>
                  </a:lnTo>
                  <a:lnTo>
                    <a:pt x="2475" y="12580"/>
                  </a:lnTo>
                  <a:lnTo>
                    <a:pt x="2725" y="12642"/>
                  </a:lnTo>
                  <a:lnTo>
                    <a:pt x="2995" y="12704"/>
                  </a:lnTo>
                  <a:lnTo>
                    <a:pt x="3286" y="12767"/>
                  </a:lnTo>
                  <a:lnTo>
                    <a:pt x="3847" y="12829"/>
                  </a:lnTo>
                  <a:lnTo>
                    <a:pt x="4409" y="12892"/>
                  </a:lnTo>
                  <a:lnTo>
                    <a:pt x="4991" y="12933"/>
                  </a:lnTo>
                  <a:lnTo>
                    <a:pt x="5552" y="12954"/>
                  </a:lnTo>
                  <a:lnTo>
                    <a:pt x="6135" y="12954"/>
                  </a:lnTo>
                  <a:lnTo>
                    <a:pt x="6717" y="12933"/>
                  </a:lnTo>
                  <a:lnTo>
                    <a:pt x="7278" y="12912"/>
                  </a:lnTo>
                  <a:lnTo>
                    <a:pt x="7860" y="12850"/>
                  </a:lnTo>
                  <a:lnTo>
                    <a:pt x="9441" y="12704"/>
                  </a:lnTo>
                  <a:lnTo>
                    <a:pt x="11000" y="12580"/>
                  </a:lnTo>
                  <a:lnTo>
                    <a:pt x="12580" y="12455"/>
                  </a:lnTo>
                  <a:lnTo>
                    <a:pt x="14140" y="12351"/>
                  </a:lnTo>
                  <a:lnTo>
                    <a:pt x="15679" y="12289"/>
                  </a:lnTo>
                  <a:lnTo>
                    <a:pt x="17217" y="12247"/>
                  </a:lnTo>
                  <a:lnTo>
                    <a:pt x="18714" y="12247"/>
                  </a:lnTo>
                  <a:lnTo>
                    <a:pt x="20211" y="12289"/>
                  </a:lnTo>
                  <a:lnTo>
                    <a:pt x="22748" y="12226"/>
                  </a:lnTo>
                  <a:lnTo>
                    <a:pt x="25181" y="12122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4"/>
                  </a:lnTo>
                  <a:lnTo>
                    <a:pt x="29922" y="11810"/>
                  </a:lnTo>
                  <a:lnTo>
                    <a:pt x="30878" y="11686"/>
                  </a:lnTo>
                  <a:lnTo>
                    <a:pt x="31855" y="11540"/>
                  </a:lnTo>
                  <a:lnTo>
                    <a:pt x="32833" y="11353"/>
                  </a:lnTo>
                  <a:lnTo>
                    <a:pt x="33789" y="11124"/>
                  </a:lnTo>
                  <a:lnTo>
                    <a:pt x="34080" y="11041"/>
                  </a:lnTo>
                  <a:lnTo>
                    <a:pt x="34350" y="10937"/>
                  </a:lnTo>
                  <a:lnTo>
                    <a:pt x="34600" y="10792"/>
                  </a:lnTo>
                  <a:lnTo>
                    <a:pt x="34808" y="10625"/>
                  </a:lnTo>
                  <a:lnTo>
                    <a:pt x="34974" y="10417"/>
                  </a:lnTo>
                  <a:lnTo>
                    <a:pt x="35120" y="10189"/>
                  </a:lnTo>
                  <a:lnTo>
                    <a:pt x="35245" y="9897"/>
                  </a:lnTo>
                  <a:lnTo>
                    <a:pt x="35328" y="9586"/>
                  </a:lnTo>
                  <a:lnTo>
                    <a:pt x="35515" y="8421"/>
                  </a:lnTo>
                  <a:lnTo>
                    <a:pt x="35681" y="7257"/>
                  </a:lnTo>
                  <a:lnTo>
                    <a:pt x="35806" y="6092"/>
                  </a:lnTo>
                  <a:lnTo>
                    <a:pt x="35868" y="5510"/>
                  </a:lnTo>
                  <a:lnTo>
                    <a:pt x="35889" y="4928"/>
                  </a:lnTo>
                  <a:lnTo>
                    <a:pt x="35910" y="4283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8" y="3348"/>
                  </a:lnTo>
                  <a:lnTo>
                    <a:pt x="35806" y="3036"/>
                  </a:lnTo>
                  <a:lnTo>
                    <a:pt x="35744" y="2724"/>
                  </a:lnTo>
                  <a:lnTo>
                    <a:pt x="35660" y="2412"/>
                  </a:lnTo>
                  <a:lnTo>
                    <a:pt x="35515" y="1996"/>
                  </a:lnTo>
                  <a:lnTo>
                    <a:pt x="35432" y="1809"/>
                  </a:lnTo>
                  <a:lnTo>
                    <a:pt x="35328" y="1622"/>
                  </a:lnTo>
                  <a:lnTo>
                    <a:pt x="35224" y="1456"/>
                  </a:lnTo>
                  <a:lnTo>
                    <a:pt x="35120" y="1289"/>
                  </a:lnTo>
                  <a:lnTo>
                    <a:pt x="34995" y="1123"/>
                  </a:lnTo>
                  <a:lnTo>
                    <a:pt x="34850" y="998"/>
                  </a:lnTo>
                  <a:lnTo>
                    <a:pt x="34704" y="853"/>
                  </a:lnTo>
                  <a:lnTo>
                    <a:pt x="34538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5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6"/>
                  </a:lnTo>
                  <a:lnTo>
                    <a:pt x="31606" y="104"/>
                  </a:lnTo>
                  <a:lnTo>
                    <a:pt x="31003" y="62"/>
                  </a:lnTo>
                  <a:lnTo>
                    <a:pt x="28196" y="21"/>
                  </a:lnTo>
                  <a:lnTo>
                    <a:pt x="253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60" name="Google Shape;6660;p40"/>
            <p:cNvSpPr/>
            <p:nvPr/>
          </p:nvSpPr>
          <p:spPr>
            <a:xfrm>
              <a:off x="5582713" y="4622800"/>
              <a:ext cx="317125" cy="315025"/>
            </a:xfrm>
            <a:custGeom>
              <a:avLst/>
              <a:gdLst/>
              <a:ahLst/>
              <a:cxnLst/>
              <a:rect l="l" t="t" r="r" b="b"/>
              <a:pathLst>
                <a:path w="12685" h="12601" extrusionOk="0">
                  <a:moveTo>
                    <a:pt x="5656" y="977"/>
                  </a:moveTo>
                  <a:lnTo>
                    <a:pt x="6218" y="998"/>
                  </a:lnTo>
                  <a:lnTo>
                    <a:pt x="6758" y="1081"/>
                  </a:lnTo>
                  <a:lnTo>
                    <a:pt x="7278" y="1185"/>
                  </a:lnTo>
                  <a:lnTo>
                    <a:pt x="7777" y="1352"/>
                  </a:lnTo>
                  <a:lnTo>
                    <a:pt x="8255" y="1560"/>
                  </a:lnTo>
                  <a:lnTo>
                    <a:pt x="8692" y="1788"/>
                  </a:lnTo>
                  <a:lnTo>
                    <a:pt x="9108" y="2079"/>
                  </a:lnTo>
                  <a:lnTo>
                    <a:pt x="9482" y="2370"/>
                  </a:lnTo>
                  <a:lnTo>
                    <a:pt x="9836" y="2724"/>
                  </a:lnTo>
                  <a:lnTo>
                    <a:pt x="10148" y="3098"/>
                  </a:lnTo>
                  <a:lnTo>
                    <a:pt x="10418" y="3493"/>
                  </a:lnTo>
                  <a:lnTo>
                    <a:pt x="10522" y="3680"/>
                  </a:lnTo>
                  <a:lnTo>
                    <a:pt x="10626" y="3909"/>
                  </a:lnTo>
                  <a:lnTo>
                    <a:pt x="10730" y="4117"/>
                  </a:lnTo>
                  <a:lnTo>
                    <a:pt x="10813" y="4346"/>
                  </a:lnTo>
                  <a:lnTo>
                    <a:pt x="10875" y="4575"/>
                  </a:lnTo>
                  <a:lnTo>
                    <a:pt x="10938" y="4803"/>
                  </a:lnTo>
                  <a:lnTo>
                    <a:pt x="10979" y="5053"/>
                  </a:lnTo>
                  <a:lnTo>
                    <a:pt x="11021" y="5281"/>
                  </a:lnTo>
                  <a:lnTo>
                    <a:pt x="11042" y="5531"/>
                  </a:lnTo>
                  <a:lnTo>
                    <a:pt x="11042" y="5780"/>
                  </a:lnTo>
                  <a:lnTo>
                    <a:pt x="11021" y="6051"/>
                  </a:lnTo>
                  <a:lnTo>
                    <a:pt x="11000" y="6300"/>
                  </a:lnTo>
                  <a:lnTo>
                    <a:pt x="10979" y="6550"/>
                  </a:lnTo>
                  <a:lnTo>
                    <a:pt x="10917" y="6799"/>
                  </a:lnTo>
                  <a:lnTo>
                    <a:pt x="10855" y="7049"/>
                  </a:lnTo>
                  <a:lnTo>
                    <a:pt x="10792" y="7278"/>
                  </a:lnTo>
                  <a:lnTo>
                    <a:pt x="10626" y="7735"/>
                  </a:lnTo>
                  <a:lnTo>
                    <a:pt x="10397" y="8192"/>
                  </a:lnTo>
                  <a:lnTo>
                    <a:pt x="10127" y="8608"/>
                  </a:lnTo>
                  <a:lnTo>
                    <a:pt x="9836" y="8983"/>
                  </a:lnTo>
                  <a:lnTo>
                    <a:pt x="9503" y="9357"/>
                  </a:lnTo>
                  <a:lnTo>
                    <a:pt x="9129" y="9669"/>
                  </a:lnTo>
                  <a:lnTo>
                    <a:pt x="8734" y="9960"/>
                  </a:lnTo>
                  <a:lnTo>
                    <a:pt x="8318" y="10230"/>
                  </a:lnTo>
                  <a:lnTo>
                    <a:pt x="7860" y="10438"/>
                  </a:lnTo>
                  <a:lnTo>
                    <a:pt x="7403" y="10604"/>
                  </a:lnTo>
                  <a:lnTo>
                    <a:pt x="7153" y="10667"/>
                  </a:lnTo>
                  <a:lnTo>
                    <a:pt x="6904" y="10729"/>
                  </a:lnTo>
                  <a:lnTo>
                    <a:pt x="6654" y="10771"/>
                  </a:lnTo>
                  <a:lnTo>
                    <a:pt x="6405" y="10792"/>
                  </a:lnTo>
                  <a:lnTo>
                    <a:pt x="6135" y="10812"/>
                  </a:lnTo>
                  <a:lnTo>
                    <a:pt x="5885" y="10833"/>
                  </a:lnTo>
                  <a:lnTo>
                    <a:pt x="5365" y="10792"/>
                  </a:lnTo>
                  <a:lnTo>
                    <a:pt x="4845" y="10729"/>
                  </a:lnTo>
                  <a:lnTo>
                    <a:pt x="4367" y="10604"/>
                  </a:lnTo>
                  <a:lnTo>
                    <a:pt x="3889" y="10438"/>
                  </a:lnTo>
                  <a:lnTo>
                    <a:pt x="3452" y="10251"/>
                  </a:lnTo>
                  <a:lnTo>
                    <a:pt x="3036" y="10022"/>
                  </a:lnTo>
                  <a:lnTo>
                    <a:pt x="2662" y="9752"/>
                  </a:lnTo>
                  <a:lnTo>
                    <a:pt x="2309" y="9440"/>
                  </a:lnTo>
                  <a:lnTo>
                    <a:pt x="1976" y="9107"/>
                  </a:lnTo>
                  <a:lnTo>
                    <a:pt x="1706" y="8754"/>
                  </a:lnTo>
                  <a:lnTo>
                    <a:pt x="1456" y="8359"/>
                  </a:lnTo>
                  <a:lnTo>
                    <a:pt x="1248" y="7943"/>
                  </a:lnTo>
                  <a:lnTo>
                    <a:pt x="1082" y="7506"/>
                  </a:lnTo>
                  <a:lnTo>
                    <a:pt x="978" y="7049"/>
                  </a:lnTo>
                  <a:lnTo>
                    <a:pt x="936" y="6820"/>
                  </a:lnTo>
                  <a:lnTo>
                    <a:pt x="895" y="6571"/>
                  </a:lnTo>
                  <a:lnTo>
                    <a:pt x="895" y="6321"/>
                  </a:lnTo>
                  <a:lnTo>
                    <a:pt x="874" y="6072"/>
                  </a:lnTo>
                  <a:lnTo>
                    <a:pt x="874" y="5801"/>
                  </a:lnTo>
                  <a:lnTo>
                    <a:pt x="895" y="5531"/>
                  </a:lnTo>
                  <a:lnTo>
                    <a:pt x="916" y="5261"/>
                  </a:lnTo>
                  <a:lnTo>
                    <a:pt x="957" y="5011"/>
                  </a:lnTo>
                  <a:lnTo>
                    <a:pt x="1020" y="4762"/>
                  </a:lnTo>
                  <a:lnTo>
                    <a:pt x="1082" y="4512"/>
                  </a:lnTo>
                  <a:lnTo>
                    <a:pt x="1165" y="4263"/>
                  </a:lnTo>
                  <a:lnTo>
                    <a:pt x="1269" y="4034"/>
                  </a:lnTo>
                  <a:lnTo>
                    <a:pt x="1373" y="3805"/>
                  </a:lnTo>
                  <a:lnTo>
                    <a:pt x="1498" y="3576"/>
                  </a:lnTo>
                  <a:lnTo>
                    <a:pt x="1768" y="3161"/>
                  </a:lnTo>
                  <a:lnTo>
                    <a:pt x="2059" y="2766"/>
                  </a:lnTo>
                  <a:lnTo>
                    <a:pt x="2392" y="2391"/>
                  </a:lnTo>
                  <a:lnTo>
                    <a:pt x="2766" y="2079"/>
                  </a:lnTo>
                  <a:lnTo>
                    <a:pt x="3140" y="178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5"/>
                  </a:lnTo>
                  <a:lnTo>
                    <a:pt x="4804" y="1061"/>
                  </a:lnTo>
                  <a:lnTo>
                    <a:pt x="5240" y="998"/>
                  </a:lnTo>
                  <a:lnTo>
                    <a:pt x="5448" y="977"/>
                  </a:lnTo>
                  <a:close/>
                  <a:moveTo>
                    <a:pt x="6717" y="0"/>
                  </a:moveTo>
                  <a:lnTo>
                    <a:pt x="6322" y="21"/>
                  </a:lnTo>
                  <a:lnTo>
                    <a:pt x="5947" y="42"/>
                  </a:lnTo>
                  <a:lnTo>
                    <a:pt x="5552" y="83"/>
                  </a:lnTo>
                  <a:lnTo>
                    <a:pt x="5157" y="166"/>
                  </a:lnTo>
                  <a:lnTo>
                    <a:pt x="4762" y="250"/>
                  </a:lnTo>
                  <a:lnTo>
                    <a:pt x="4367" y="333"/>
                  </a:lnTo>
                  <a:lnTo>
                    <a:pt x="3993" y="458"/>
                  </a:lnTo>
                  <a:lnTo>
                    <a:pt x="3535" y="603"/>
                  </a:lnTo>
                  <a:lnTo>
                    <a:pt x="3078" y="811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4" y="1664"/>
                  </a:lnTo>
                  <a:lnTo>
                    <a:pt x="1581" y="1996"/>
                  </a:lnTo>
                  <a:lnTo>
                    <a:pt x="1269" y="2370"/>
                  </a:lnTo>
                  <a:lnTo>
                    <a:pt x="978" y="2766"/>
                  </a:lnTo>
                  <a:lnTo>
                    <a:pt x="728" y="3181"/>
                  </a:lnTo>
                  <a:lnTo>
                    <a:pt x="521" y="3618"/>
                  </a:lnTo>
                  <a:lnTo>
                    <a:pt x="333" y="4075"/>
                  </a:lnTo>
                  <a:lnTo>
                    <a:pt x="188" y="4533"/>
                  </a:lnTo>
                  <a:lnTo>
                    <a:pt x="84" y="5011"/>
                  </a:lnTo>
                  <a:lnTo>
                    <a:pt x="21" y="5489"/>
                  </a:lnTo>
                  <a:lnTo>
                    <a:pt x="1" y="5968"/>
                  </a:lnTo>
                  <a:lnTo>
                    <a:pt x="21" y="6446"/>
                  </a:lnTo>
                  <a:lnTo>
                    <a:pt x="105" y="6966"/>
                  </a:lnTo>
                  <a:lnTo>
                    <a:pt x="209" y="7444"/>
                  </a:lnTo>
                  <a:lnTo>
                    <a:pt x="354" y="7922"/>
                  </a:lnTo>
                  <a:lnTo>
                    <a:pt x="541" y="8380"/>
                  </a:lnTo>
                  <a:lnTo>
                    <a:pt x="749" y="8837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9" y="10105"/>
                  </a:lnTo>
                  <a:lnTo>
                    <a:pt x="1768" y="10438"/>
                  </a:lnTo>
                  <a:lnTo>
                    <a:pt x="2038" y="10750"/>
                  </a:lnTo>
                  <a:lnTo>
                    <a:pt x="2309" y="11020"/>
                  </a:lnTo>
                  <a:lnTo>
                    <a:pt x="2600" y="11291"/>
                  </a:lnTo>
                  <a:lnTo>
                    <a:pt x="2891" y="11540"/>
                  </a:lnTo>
                  <a:lnTo>
                    <a:pt x="3203" y="11748"/>
                  </a:lnTo>
                  <a:lnTo>
                    <a:pt x="3515" y="11956"/>
                  </a:lnTo>
                  <a:lnTo>
                    <a:pt x="3847" y="12122"/>
                  </a:lnTo>
                  <a:lnTo>
                    <a:pt x="4201" y="12268"/>
                  </a:lnTo>
                  <a:lnTo>
                    <a:pt x="4554" y="12393"/>
                  </a:lnTo>
                  <a:lnTo>
                    <a:pt x="4908" y="12476"/>
                  </a:lnTo>
                  <a:lnTo>
                    <a:pt x="5282" y="12538"/>
                  </a:lnTo>
                  <a:lnTo>
                    <a:pt x="5677" y="12580"/>
                  </a:lnTo>
                  <a:lnTo>
                    <a:pt x="6072" y="12601"/>
                  </a:lnTo>
                  <a:lnTo>
                    <a:pt x="6467" y="12580"/>
                  </a:lnTo>
                  <a:lnTo>
                    <a:pt x="6883" y="12538"/>
                  </a:lnTo>
                  <a:lnTo>
                    <a:pt x="7195" y="12497"/>
                  </a:lnTo>
                  <a:lnTo>
                    <a:pt x="7486" y="12413"/>
                  </a:lnTo>
                  <a:lnTo>
                    <a:pt x="7777" y="12351"/>
                  </a:lnTo>
                  <a:lnTo>
                    <a:pt x="8068" y="12247"/>
                  </a:lnTo>
                  <a:lnTo>
                    <a:pt x="8339" y="12122"/>
                  </a:lnTo>
                  <a:lnTo>
                    <a:pt x="8630" y="11998"/>
                  </a:lnTo>
                  <a:lnTo>
                    <a:pt x="8900" y="11852"/>
                  </a:lnTo>
                  <a:lnTo>
                    <a:pt x="9150" y="11706"/>
                  </a:lnTo>
                  <a:lnTo>
                    <a:pt x="9420" y="11540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8" y="10958"/>
                  </a:lnTo>
                  <a:lnTo>
                    <a:pt x="10376" y="10729"/>
                  </a:lnTo>
                  <a:lnTo>
                    <a:pt x="10584" y="10500"/>
                  </a:lnTo>
                  <a:lnTo>
                    <a:pt x="10792" y="10251"/>
                  </a:lnTo>
                  <a:lnTo>
                    <a:pt x="11000" y="10001"/>
                  </a:lnTo>
                  <a:lnTo>
                    <a:pt x="11187" y="9731"/>
                  </a:lnTo>
                  <a:lnTo>
                    <a:pt x="11374" y="9461"/>
                  </a:lnTo>
                  <a:lnTo>
                    <a:pt x="11541" y="9170"/>
                  </a:lnTo>
                  <a:lnTo>
                    <a:pt x="11707" y="8879"/>
                  </a:lnTo>
                  <a:lnTo>
                    <a:pt x="11853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8" y="7610"/>
                  </a:lnTo>
                  <a:lnTo>
                    <a:pt x="12352" y="7257"/>
                  </a:lnTo>
                  <a:lnTo>
                    <a:pt x="12435" y="6924"/>
                  </a:lnTo>
                  <a:lnTo>
                    <a:pt x="12518" y="6571"/>
                  </a:lnTo>
                  <a:lnTo>
                    <a:pt x="12580" y="6196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699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60" y="3992"/>
                  </a:lnTo>
                  <a:lnTo>
                    <a:pt x="12476" y="3764"/>
                  </a:lnTo>
                  <a:lnTo>
                    <a:pt x="12393" y="3514"/>
                  </a:lnTo>
                  <a:lnTo>
                    <a:pt x="12268" y="3265"/>
                  </a:lnTo>
                  <a:lnTo>
                    <a:pt x="12123" y="3015"/>
                  </a:lnTo>
                  <a:lnTo>
                    <a:pt x="11977" y="2786"/>
                  </a:lnTo>
                  <a:lnTo>
                    <a:pt x="11790" y="2537"/>
                  </a:lnTo>
                  <a:lnTo>
                    <a:pt x="11603" y="2308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3"/>
                  </a:lnTo>
                  <a:lnTo>
                    <a:pt x="10376" y="1185"/>
                  </a:lnTo>
                  <a:lnTo>
                    <a:pt x="10085" y="977"/>
                  </a:lnTo>
                  <a:lnTo>
                    <a:pt x="9732" y="769"/>
                  </a:lnTo>
                  <a:lnTo>
                    <a:pt x="9357" y="582"/>
                  </a:lnTo>
                  <a:lnTo>
                    <a:pt x="8983" y="416"/>
                  </a:lnTo>
                  <a:lnTo>
                    <a:pt x="8609" y="291"/>
                  </a:lnTo>
                  <a:lnTo>
                    <a:pt x="8235" y="187"/>
                  </a:lnTo>
                  <a:lnTo>
                    <a:pt x="7860" y="104"/>
                  </a:lnTo>
                  <a:lnTo>
                    <a:pt x="7486" y="42"/>
                  </a:lnTo>
                  <a:lnTo>
                    <a:pt x="7091" y="21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61" name="Google Shape;6661;p40"/>
            <p:cNvSpPr/>
            <p:nvPr/>
          </p:nvSpPr>
          <p:spPr>
            <a:xfrm>
              <a:off x="5562438" y="3961575"/>
              <a:ext cx="325950" cy="317650"/>
            </a:xfrm>
            <a:custGeom>
              <a:avLst/>
              <a:gdLst/>
              <a:ahLst/>
              <a:cxnLst/>
              <a:rect l="l" t="t" r="r" b="b"/>
              <a:pathLst>
                <a:path w="13038" h="12706" extrusionOk="0">
                  <a:moveTo>
                    <a:pt x="5656" y="1103"/>
                  </a:moveTo>
                  <a:lnTo>
                    <a:pt x="5885" y="1123"/>
                  </a:lnTo>
                  <a:lnTo>
                    <a:pt x="6114" y="1123"/>
                  </a:lnTo>
                  <a:lnTo>
                    <a:pt x="6363" y="1165"/>
                  </a:lnTo>
                  <a:lnTo>
                    <a:pt x="6821" y="1248"/>
                  </a:lnTo>
                  <a:lnTo>
                    <a:pt x="7278" y="1394"/>
                  </a:lnTo>
                  <a:lnTo>
                    <a:pt x="7736" y="1581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63"/>
                  </a:lnTo>
                  <a:lnTo>
                    <a:pt x="8962" y="2392"/>
                  </a:lnTo>
                  <a:lnTo>
                    <a:pt x="9233" y="2662"/>
                  </a:lnTo>
                  <a:lnTo>
                    <a:pt x="9482" y="2932"/>
                  </a:lnTo>
                  <a:lnTo>
                    <a:pt x="9711" y="3244"/>
                  </a:lnTo>
                  <a:lnTo>
                    <a:pt x="9940" y="3556"/>
                  </a:lnTo>
                  <a:lnTo>
                    <a:pt x="10127" y="3889"/>
                  </a:lnTo>
                  <a:lnTo>
                    <a:pt x="10293" y="4222"/>
                  </a:lnTo>
                  <a:lnTo>
                    <a:pt x="10439" y="4575"/>
                  </a:lnTo>
                  <a:lnTo>
                    <a:pt x="10563" y="4929"/>
                  </a:lnTo>
                  <a:lnTo>
                    <a:pt x="10667" y="5303"/>
                  </a:lnTo>
                  <a:lnTo>
                    <a:pt x="10730" y="5656"/>
                  </a:lnTo>
                  <a:lnTo>
                    <a:pt x="10771" y="6031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8"/>
                  </a:lnTo>
                  <a:lnTo>
                    <a:pt x="10439" y="8235"/>
                  </a:lnTo>
                  <a:lnTo>
                    <a:pt x="10252" y="8650"/>
                  </a:lnTo>
                  <a:lnTo>
                    <a:pt x="10023" y="9045"/>
                  </a:lnTo>
                  <a:lnTo>
                    <a:pt x="9773" y="9399"/>
                  </a:lnTo>
                  <a:lnTo>
                    <a:pt x="9482" y="9732"/>
                  </a:lnTo>
                  <a:lnTo>
                    <a:pt x="9150" y="10044"/>
                  </a:lnTo>
                  <a:lnTo>
                    <a:pt x="8796" y="10314"/>
                  </a:lnTo>
                  <a:lnTo>
                    <a:pt x="8422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4" y="11208"/>
                  </a:lnTo>
                  <a:lnTo>
                    <a:pt x="6135" y="11270"/>
                  </a:lnTo>
                  <a:lnTo>
                    <a:pt x="5677" y="11291"/>
                  </a:lnTo>
                  <a:lnTo>
                    <a:pt x="5241" y="11250"/>
                  </a:lnTo>
                  <a:lnTo>
                    <a:pt x="4804" y="11187"/>
                  </a:lnTo>
                  <a:lnTo>
                    <a:pt x="4367" y="11083"/>
                  </a:lnTo>
                  <a:lnTo>
                    <a:pt x="3951" y="10938"/>
                  </a:lnTo>
                  <a:lnTo>
                    <a:pt x="3556" y="10771"/>
                  </a:lnTo>
                  <a:lnTo>
                    <a:pt x="3182" y="10563"/>
                  </a:lnTo>
                  <a:lnTo>
                    <a:pt x="2829" y="10314"/>
                  </a:lnTo>
                  <a:lnTo>
                    <a:pt x="2517" y="10044"/>
                  </a:lnTo>
                  <a:lnTo>
                    <a:pt x="2205" y="9732"/>
                  </a:lnTo>
                  <a:lnTo>
                    <a:pt x="1934" y="9399"/>
                  </a:lnTo>
                  <a:lnTo>
                    <a:pt x="1685" y="9045"/>
                  </a:lnTo>
                  <a:lnTo>
                    <a:pt x="1477" y="8671"/>
                  </a:lnTo>
                  <a:lnTo>
                    <a:pt x="1290" y="8276"/>
                  </a:lnTo>
                  <a:lnTo>
                    <a:pt x="1165" y="7860"/>
                  </a:lnTo>
                  <a:lnTo>
                    <a:pt x="1061" y="7424"/>
                  </a:lnTo>
                  <a:lnTo>
                    <a:pt x="1020" y="7008"/>
                  </a:lnTo>
                  <a:lnTo>
                    <a:pt x="999" y="6592"/>
                  </a:lnTo>
                  <a:lnTo>
                    <a:pt x="1020" y="6155"/>
                  </a:lnTo>
                  <a:lnTo>
                    <a:pt x="1082" y="5719"/>
                  </a:lnTo>
                  <a:lnTo>
                    <a:pt x="1186" y="5261"/>
                  </a:lnTo>
                  <a:lnTo>
                    <a:pt x="1332" y="4825"/>
                  </a:lnTo>
                  <a:lnTo>
                    <a:pt x="1477" y="4409"/>
                  </a:lnTo>
                  <a:lnTo>
                    <a:pt x="1685" y="3972"/>
                  </a:lnTo>
                  <a:lnTo>
                    <a:pt x="1893" y="3577"/>
                  </a:lnTo>
                  <a:lnTo>
                    <a:pt x="2142" y="3182"/>
                  </a:lnTo>
                  <a:lnTo>
                    <a:pt x="2413" y="2828"/>
                  </a:lnTo>
                  <a:lnTo>
                    <a:pt x="2704" y="2475"/>
                  </a:lnTo>
                  <a:lnTo>
                    <a:pt x="2995" y="2184"/>
                  </a:lnTo>
                  <a:lnTo>
                    <a:pt x="3328" y="1914"/>
                  </a:lnTo>
                  <a:lnTo>
                    <a:pt x="3681" y="1664"/>
                  </a:lnTo>
                  <a:lnTo>
                    <a:pt x="4035" y="1477"/>
                  </a:lnTo>
                  <a:lnTo>
                    <a:pt x="4263" y="1373"/>
                  </a:lnTo>
                  <a:lnTo>
                    <a:pt x="4492" y="1290"/>
                  </a:lnTo>
                  <a:lnTo>
                    <a:pt x="4721" y="1227"/>
                  </a:lnTo>
                  <a:lnTo>
                    <a:pt x="4949" y="1186"/>
                  </a:lnTo>
                  <a:lnTo>
                    <a:pt x="5199" y="1144"/>
                  </a:lnTo>
                  <a:lnTo>
                    <a:pt x="5428" y="1123"/>
                  </a:lnTo>
                  <a:lnTo>
                    <a:pt x="5656" y="1103"/>
                  </a:lnTo>
                  <a:close/>
                  <a:moveTo>
                    <a:pt x="6405" y="1"/>
                  </a:moveTo>
                  <a:lnTo>
                    <a:pt x="5989" y="21"/>
                  </a:lnTo>
                  <a:lnTo>
                    <a:pt x="5573" y="63"/>
                  </a:lnTo>
                  <a:lnTo>
                    <a:pt x="5157" y="167"/>
                  </a:lnTo>
                  <a:lnTo>
                    <a:pt x="4742" y="271"/>
                  </a:lnTo>
                  <a:lnTo>
                    <a:pt x="4326" y="437"/>
                  </a:lnTo>
                  <a:lnTo>
                    <a:pt x="3910" y="624"/>
                  </a:lnTo>
                  <a:lnTo>
                    <a:pt x="3556" y="812"/>
                  </a:lnTo>
                  <a:lnTo>
                    <a:pt x="3224" y="1019"/>
                  </a:lnTo>
                  <a:lnTo>
                    <a:pt x="2912" y="1227"/>
                  </a:lnTo>
                  <a:lnTo>
                    <a:pt x="2600" y="1456"/>
                  </a:lnTo>
                  <a:lnTo>
                    <a:pt x="2330" y="1706"/>
                  </a:lnTo>
                  <a:lnTo>
                    <a:pt x="2059" y="1955"/>
                  </a:lnTo>
                  <a:lnTo>
                    <a:pt x="1810" y="2246"/>
                  </a:lnTo>
                  <a:lnTo>
                    <a:pt x="1560" y="2517"/>
                  </a:lnTo>
                  <a:lnTo>
                    <a:pt x="1352" y="2808"/>
                  </a:lnTo>
                  <a:lnTo>
                    <a:pt x="1144" y="3120"/>
                  </a:lnTo>
                  <a:lnTo>
                    <a:pt x="957" y="3452"/>
                  </a:lnTo>
                  <a:lnTo>
                    <a:pt x="791" y="3785"/>
                  </a:lnTo>
                  <a:lnTo>
                    <a:pt x="625" y="4118"/>
                  </a:lnTo>
                  <a:lnTo>
                    <a:pt x="479" y="4492"/>
                  </a:lnTo>
                  <a:lnTo>
                    <a:pt x="354" y="4845"/>
                  </a:lnTo>
                  <a:lnTo>
                    <a:pt x="250" y="5220"/>
                  </a:lnTo>
                  <a:lnTo>
                    <a:pt x="167" y="5594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1" y="6717"/>
                  </a:lnTo>
                  <a:lnTo>
                    <a:pt x="1" y="7070"/>
                  </a:lnTo>
                  <a:lnTo>
                    <a:pt x="22" y="7444"/>
                  </a:lnTo>
                  <a:lnTo>
                    <a:pt x="63" y="7798"/>
                  </a:lnTo>
                  <a:lnTo>
                    <a:pt x="126" y="8131"/>
                  </a:lnTo>
                  <a:lnTo>
                    <a:pt x="229" y="8484"/>
                  </a:lnTo>
                  <a:lnTo>
                    <a:pt x="333" y="8817"/>
                  </a:lnTo>
                  <a:lnTo>
                    <a:pt x="479" y="9129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1" y="10355"/>
                  </a:lnTo>
                  <a:lnTo>
                    <a:pt x="1602" y="10647"/>
                  </a:lnTo>
                  <a:lnTo>
                    <a:pt x="1893" y="10917"/>
                  </a:lnTo>
                  <a:lnTo>
                    <a:pt x="2226" y="11166"/>
                  </a:lnTo>
                  <a:lnTo>
                    <a:pt x="2537" y="11416"/>
                  </a:lnTo>
                  <a:lnTo>
                    <a:pt x="2870" y="11645"/>
                  </a:lnTo>
                  <a:lnTo>
                    <a:pt x="3203" y="11832"/>
                  </a:lnTo>
                  <a:lnTo>
                    <a:pt x="3556" y="12019"/>
                  </a:lnTo>
                  <a:lnTo>
                    <a:pt x="3889" y="12185"/>
                  </a:lnTo>
                  <a:lnTo>
                    <a:pt x="4263" y="12331"/>
                  </a:lnTo>
                  <a:lnTo>
                    <a:pt x="4617" y="12456"/>
                  </a:lnTo>
                  <a:lnTo>
                    <a:pt x="4991" y="12559"/>
                  </a:lnTo>
                  <a:lnTo>
                    <a:pt x="5386" y="12622"/>
                  </a:lnTo>
                  <a:lnTo>
                    <a:pt x="5781" y="12684"/>
                  </a:lnTo>
                  <a:lnTo>
                    <a:pt x="6176" y="12705"/>
                  </a:lnTo>
                  <a:lnTo>
                    <a:pt x="6592" y="12705"/>
                  </a:lnTo>
                  <a:lnTo>
                    <a:pt x="7008" y="12684"/>
                  </a:lnTo>
                  <a:lnTo>
                    <a:pt x="7445" y="12622"/>
                  </a:lnTo>
                  <a:lnTo>
                    <a:pt x="7944" y="12518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6"/>
                  </a:lnTo>
                  <a:lnTo>
                    <a:pt x="9961" y="11665"/>
                  </a:lnTo>
                  <a:lnTo>
                    <a:pt x="10439" y="11354"/>
                  </a:lnTo>
                  <a:lnTo>
                    <a:pt x="10875" y="11021"/>
                  </a:lnTo>
                  <a:lnTo>
                    <a:pt x="11312" y="10647"/>
                  </a:lnTo>
                  <a:lnTo>
                    <a:pt x="11686" y="10231"/>
                  </a:lnTo>
                  <a:lnTo>
                    <a:pt x="11873" y="10002"/>
                  </a:lnTo>
                  <a:lnTo>
                    <a:pt x="12040" y="9794"/>
                  </a:lnTo>
                  <a:lnTo>
                    <a:pt x="12185" y="9565"/>
                  </a:lnTo>
                  <a:lnTo>
                    <a:pt x="12331" y="9316"/>
                  </a:lnTo>
                  <a:lnTo>
                    <a:pt x="12476" y="9066"/>
                  </a:lnTo>
                  <a:lnTo>
                    <a:pt x="12601" y="8817"/>
                  </a:lnTo>
                  <a:lnTo>
                    <a:pt x="12705" y="8567"/>
                  </a:lnTo>
                  <a:lnTo>
                    <a:pt x="12788" y="8318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6"/>
                  </a:lnTo>
                  <a:lnTo>
                    <a:pt x="13038" y="6925"/>
                  </a:lnTo>
                  <a:lnTo>
                    <a:pt x="13017" y="6634"/>
                  </a:lnTo>
                  <a:lnTo>
                    <a:pt x="13017" y="6197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4" y="4222"/>
                  </a:lnTo>
                  <a:lnTo>
                    <a:pt x="12539" y="3868"/>
                  </a:lnTo>
                  <a:lnTo>
                    <a:pt x="12372" y="3535"/>
                  </a:lnTo>
                  <a:lnTo>
                    <a:pt x="12206" y="3203"/>
                  </a:lnTo>
                  <a:lnTo>
                    <a:pt x="11998" y="2891"/>
                  </a:lnTo>
                  <a:lnTo>
                    <a:pt x="11769" y="2600"/>
                  </a:lnTo>
                  <a:lnTo>
                    <a:pt x="11541" y="2329"/>
                  </a:lnTo>
                  <a:lnTo>
                    <a:pt x="11270" y="2059"/>
                  </a:lnTo>
                  <a:lnTo>
                    <a:pt x="10979" y="1789"/>
                  </a:lnTo>
                  <a:lnTo>
                    <a:pt x="10667" y="1560"/>
                  </a:lnTo>
                  <a:lnTo>
                    <a:pt x="10335" y="1331"/>
                  </a:lnTo>
                  <a:lnTo>
                    <a:pt x="9961" y="1082"/>
                  </a:lnTo>
                  <a:lnTo>
                    <a:pt x="9565" y="874"/>
                  </a:lnTo>
                  <a:lnTo>
                    <a:pt x="9191" y="666"/>
                  </a:lnTo>
                  <a:lnTo>
                    <a:pt x="8796" y="500"/>
                  </a:lnTo>
                  <a:lnTo>
                    <a:pt x="8401" y="354"/>
                  </a:lnTo>
                  <a:lnTo>
                    <a:pt x="8006" y="229"/>
                  </a:lnTo>
                  <a:lnTo>
                    <a:pt x="7611" y="125"/>
                  </a:lnTo>
                  <a:lnTo>
                    <a:pt x="7216" y="42"/>
                  </a:lnTo>
                  <a:lnTo>
                    <a:pt x="6800" y="21"/>
                  </a:lnTo>
                  <a:lnTo>
                    <a:pt x="64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62" name="Google Shape;6662;p40"/>
            <p:cNvSpPr/>
            <p:nvPr/>
          </p:nvSpPr>
          <p:spPr>
            <a:xfrm>
              <a:off x="5604538" y="4647225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4575" y="0"/>
                  </a:moveTo>
                  <a:lnTo>
                    <a:pt x="4367" y="21"/>
                  </a:lnTo>
                  <a:lnTo>
                    <a:pt x="3931" y="84"/>
                  </a:lnTo>
                  <a:lnTo>
                    <a:pt x="3515" y="208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267" y="811"/>
                  </a:lnTo>
                  <a:lnTo>
                    <a:pt x="1893" y="1102"/>
                  </a:lnTo>
                  <a:lnTo>
                    <a:pt x="1519" y="1414"/>
                  </a:lnTo>
                  <a:lnTo>
                    <a:pt x="1186" y="1789"/>
                  </a:lnTo>
                  <a:lnTo>
                    <a:pt x="895" y="2184"/>
                  </a:lnTo>
                  <a:lnTo>
                    <a:pt x="625" y="2599"/>
                  </a:lnTo>
                  <a:lnTo>
                    <a:pt x="500" y="2828"/>
                  </a:lnTo>
                  <a:lnTo>
                    <a:pt x="396" y="3057"/>
                  </a:lnTo>
                  <a:lnTo>
                    <a:pt x="292" y="3286"/>
                  </a:lnTo>
                  <a:lnTo>
                    <a:pt x="209" y="3535"/>
                  </a:lnTo>
                  <a:lnTo>
                    <a:pt x="147" y="3785"/>
                  </a:lnTo>
                  <a:lnTo>
                    <a:pt x="84" y="4034"/>
                  </a:lnTo>
                  <a:lnTo>
                    <a:pt x="43" y="4284"/>
                  </a:lnTo>
                  <a:lnTo>
                    <a:pt x="22" y="4554"/>
                  </a:lnTo>
                  <a:lnTo>
                    <a:pt x="1" y="4824"/>
                  </a:lnTo>
                  <a:lnTo>
                    <a:pt x="1" y="5095"/>
                  </a:lnTo>
                  <a:lnTo>
                    <a:pt x="22" y="5344"/>
                  </a:lnTo>
                  <a:lnTo>
                    <a:pt x="22" y="5594"/>
                  </a:lnTo>
                  <a:lnTo>
                    <a:pt x="63" y="5843"/>
                  </a:lnTo>
                  <a:lnTo>
                    <a:pt x="105" y="6072"/>
                  </a:lnTo>
                  <a:lnTo>
                    <a:pt x="209" y="6529"/>
                  </a:lnTo>
                  <a:lnTo>
                    <a:pt x="375" y="6966"/>
                  </a:lnTo>
                  <a:lnTo>
                    <a:pt x="583" y="7382"/>
                  </a:lnTo>
                  <a:lnTo>
                    <a:pt x="833" y="7777"/>
                  </a:lnTo>
                  <a:lnTo>
                    <a:pt x="1103" y="8130"/>
                  </a:lnTo>
                  <a:lnTo>
                    <a:pt x="1436" y="8463"/>
                  </a:lnTo>
                  <a:lnTo>
                    <a:pt x="1789" y="8775"/>
                  </a:lnTo>
                  <a:lnTo>
                    <a:pt x="2163" y="9045"/>
                  </a:lnTo>
                  <a:lnTo>
                    <a:pt x="2579" y="9274"/>
                  </a:lnTo>
                  <a:lnTo>
                    <a:pt x="3016" y="9461"/>
                  </a:lnTo>
                  <a:lnTo>
                    <a:pt x="3494" y="9627"/>
                  </a:lnTo>
                  <a:lnTo>
                    <a:pt x="3972" y="9752"/>
                  </a:lnTo>
                  <a:lnTo>
                    <a:pt x="4492" y="9815"/>
                  </a:lnTo>
                  <a:lnTo>
                    <a:pt x="5012" y="9856"/>
                  </a:lnTo>
                  <a:lnTo>
                    <a:pt x="5262" y="9835"/>
                  </a:lnTo>
                  <a:lnTo>
                    <a:pt x="5532" y="9815"/>
                  </a:lnTo>
                  <a:lnTo>
                    <a:pt x="5781" y="9794"/>
                  </a:lnTo>
                  <a:lnTo>
                    <a:pt x="6031" y="9752"/>
                  </a:lnTo>
                  <a:lnTo>
                    <a:pt x="6280" y="9690"/>
                  </a:lnTo>
                  <a:lnTo>
                    <a:pt x="6530" y="9627"/>
                  </a:lnTo>
                  <a:lnTo>
                    <a:pt x="6987" y="9461"/>
                  </a:lnTo>
                  <a:lnTo>
                    <a:pt x="7445" y="9253"/>
                  </a:lnTo>
                  <a:lnTo>
                    <a:pt x="7861" y="8983"/>
                  </a:lnTo>
                  <a:lnTo>
                    <a:pt x="8256" y="8692"/>
                  </a:lnTo>
                  <a:lnTo>
                    <a:pt x="8630" y="8380"/>
                  </a:lnTo>
                  <a:lnTo>
                    <a:pt x="8963" y="8006"/>
                  </a:lnTo>
                  <a:lnTo>
                    <a:pt x="9254" y="7631"/>
                  </a:lnTo>
                  <a:lnTo>
                    <a:pt x="9524" y="7215"/>
                  </a:lnTo>
                  <a:lnTo>
                    <a:pt x="9753" y="6758"/>
                  </a:lnTo>
                  <a:lnTo>
                    <a:pt x="9919" y="6301"/>
                  </a:lnTo>
                  <a:lnTo>
                    <a:pt x="9982" y="6072"/>
                  </a:lnTo>
                  <a:lnTo>
                    <a:pt x="10044" y="5822"/>
                  </a:lnTo>
                  <a:lnTo>
                    <a:pt x="10106" y="5573"/>
                  </a:lnTo>
                  <a:lnTo>
                    <a:pt x="10127" y="5323"/>
                  </a:lnTo>
                  <a:lnTo>
                    <a:pt x="10148" y="5074"/>
                  </a:lnTo>
                  <a:lnTo>
                    <a:pt x="10169" y="4803"/>
                  </a:lnTo>
                  <a:lnTo>
                    <a:pt x="10169" y="4554"/>
                  </a:lnTo>
                  <a:lnTo>
                    <a:pt x="10148" y="4304"/>
                  </a:lnTo>
                  <a:lnTo>
                    <a:pt x="10106" y="4076"/>
                  </a:lnTo>
                  <a:lnTo>
                    <a:pt x="10065" y="3826"/>
                  </a:lnTo>
                  <a:lnTo>
                    <a:pt x="10002" y="3598"/>
                  </a:lnTo>
                  <a:lnTo>
                    <a:pt x="9940" y="3369"/>
                  </a:lnTo>
                  <a:lnTo>
                    <a:pt x="9857" y="3140"/>
                  </a:lnTo>
                  <a:lnTo>
                    <a:pt x="9753" y="2932"/>
                  </a:lnTo>
                  <a:lnTo>
                    <a:pt x="9649" y="2703"/>
                  </a:lnTo>
                  <a:lnTo>
                    <a:pt x="9545" y="2516"/>
                  </a:lnTo>
                  <a:lnTo>
                    <a:pt x="9275" y="2121"/>
                  </a:lnTo>
                  <a:lnTo>
                    <a:pt x="8963" y="1747"/>
                  </a:lnTo>
                  <a:lnTo>
                    <a:pt x="8609" y="1393"/>
                  </a:lnTo>
                  <a:lnTo>
                    <a:pt x="8235" y="1102"/>
                  </a:lnTo>
                  <a:lnTo>
                    <a:pt x="7819" y="811"/>
                  </a:lnTo>
                  <a:lnTo>
                    <a:pt x="7382" y="583"/>
                  </a:lnTo>
                  <a:lnTo>
                    <a:pt x="6904" y="375"/>
                  </a:lnTo>
                  <a:lnTo>
                    <a:pt x="6405" y="208"/>
                  </a:lnTo>
                  <a:lnTo>
                    <a:pt x="5885" y="104"/>
                  </a:lnTo>
                  <a:lnTo>
                    <a:pt x="5345" y="21"/>
                  </a:lnTo>
                  <a:lnTo>
                    <a:pt x="47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63" name="Google Shape;6663;p40"/>
            <p:cNvSpPr/>
            <p:nvPr/>
          </p:nvSpPr>
          <p:spPr>
            <a:xfrm>
              <a:off x="5587388" y="3989125"/>
              <a:ext cx="244875" cy="254750"/>
            </a:xfrm>
            <a:custGeom>
              <a:avLst/>
              <a:gdLst/>
              <a:ahLst/>
              <a:cxnLst/>
              <a:rect l="l" t="t" r="r" b="b"/>
              <a:pathLst>
                <a:path w="9795" h="10190" extrusionOk="0">
                  <a:moveTo>
                    <a:pt x="4658" y="1"/>
                  </a:moveTo>
                  <a:lnTo>
                    <a:pt x="4430" y="21"/>
                  </a:lnTo>
                  <a:lnTo>
                    <a:pt x="4201" y="42"/>
                  </a:lnTo>
                  <a:lnTo>
                    <a:pt x="3951" y="84"/>
                  </a:lnTo>
                  <a:lnTo>
                    <a:pt x="3723" y="125"/>
                  </a:lnTo>
                  <a:lnTo>
                    <a:pt x="3494" y="188"/>
                  </a:lnTo>
                  <a:lnTo>
                    <a:pt x="3265" y="271"/>
                  </a:lnTo>
                  <a:lnTo>
                    <a:pt x="3037" y="375"/>
                  </a:lnTo>
                  <a:lnTo>
                    <a:pt x="2683" y="562"/>
                  </a:lnTo>
                  <a:lnTo>
                    <a:pt x="2330" y="812"/>
                  </a:lnTo>
                  <a:lnTo>
                    <a:pt x="1997" y="1082"/>
                  </a:lnTo>
                  <a:lnTo>
                    <a:pt x="1706" y="1373"/>
                  </a:lnTo>
                  <a:lnTo>
                    <a:pt x="1415" y="1726"/>
                  </a:lnTo>
                  <a:lnTo>
                    <a:pt x="1144" y="2080"/>
                  </a:lnTo>
                  <a:lnTo>
                    <a:pt x="895" y="2475"/>
                  </a:lnTo>
                  <a:lnTo>
                    <a:pt x="687" y="2870"/>
                  </a:lnTo>
                  <a:lnTo>
                    <a:pt x="479" y="3307"/>
                  </a:lnTo>
                  <a:lnTo>
                    <a:pt x="334" y="3723"/>
                  </a:lnTo>
                  <a:lnTo>
                    <a:pt x="188" y="4159"/>
                  </a:lnTo>
                  <a:lnTo>
                    <a:pt x="84" y="4617"/>
                  </a:lnTo>
                  <a:lnTo>
                    <a:pt x="22" y="5053"/>
                  </a:lnTo>
                  <a:lnTo>
                    <a:pt x="1" y="5490"/>
                  </a:lnTo>
                  <a:lnTo>
                    <a:pt x="22" y="5906"/>
                  </a:lnTo>
                  <a:lnTo>
                    <a:pt x="63" y="6322"/>
                  </a:lnTo>
                  <a:lnTo>
                    <a:pt x="167" y="6758"/>
                  </a:lnTo>
                  <a:lnTo>
                    <a:pt x="292" y="7174"/>
                  </a:lnTo>
                  <a:lnTo>
                    <a:pt x="479" y="7569"/>
                  </a:lnTo>
                  <a:lnTo>
                    <a:pt x="687" y="7943"/>
                  </a:lnTo>
                  <a:lnTo>
                    <a:pt x="936" y="8297"/>
                  </a:lnTo>
                  <a:lnTo>
                    <a:pt x="1207" y="8630"/>
                  </a:lnTo>
                  <a:lnTo>
                    <a:pt x="1519" y="8942"/>
                  </a:lnTo>
                  <a:lnTo>
                    <a:pt x="1831" y="9212"/>
                  </a:lnTo>
                  <a:lnTo>
                    <a:pt x="2184" y="9461"/>
                  </a:lnTo>
                  <a:lnTo>
                    <a:pt x="2558" y="9669"/>
                  </a:lnTo>
                  <a:lnTo>
                    <a:pt x="2953" y="9836"/>
                  </a:lnTo>
                  <a:lnTo>
                    <a:pt x="3369" y="9981"/>
                  </a:lnTo>
                  <a:lnTo>
                    <a:pt x="3806" y="10085"/>
                  </a:lnTo>
                  <a:lnTo>
                    <a:pt x="4243" y="10148"/>
                  </a:lnTo>
                  <a:lnTo>
                    <a:pt x="4679" y="10189"/>
                  </a:lnTo>
                  <a:lnTo>
                    <a:pt x="5137" y="10168"/>
                  </a:lnTo>
                  <a:lnTo>
                    <a:pt x="5636" y="10106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4" y="9461"/>
                  </a:lnTo>
                  <a:lnTo>
                    <a:pt x="7798" y="9212"/>
                  </a:lnTo>
                  <a:lnTo>
                    <a:pt x="8152" y="8942"/>
                  </a:lnTo>
                  <a:lnTo>
                    <a:pt x="8484" y="8630"/>
                  </a:lnTo>
                  <a:lnTo>
                    <a:pt x="8775" y="8297"/>
                  </a:lnTo>
                  <a:lnTo>
                    <a:pt x="9025" y="7943"/>
                  </a:lnTo>
                  <a:lnTo>
                    <a:pt x="9254" y="7548"/>
                  </a:lnTo>
                  <a:lnTo>
                    <a:pt x="9441" y="7133"/>
                  </a:lnTo>
                  <a:lnTo>
                    <a:pt x="9586" y="6696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73" y="4929"/>
                  </a:lnTo>
                  <a:lnTo>
                    <a:pt x="9732" y="4554"/>
                  </a:lnTo>
                  <a:lnTo>
                    <a:pt x="9669" y="4201"/>
                  </a:lnTo>
                  <a:lnTo>
                    <a:pt x="9565" y="3827"/>
                  </a:lnTo>
                  <a:lnTo>
                    <a:pt x="9441" y="3473"/>
                  </a:lnTo>
                  <a:lnTo>
                    <a:pt x="9295" y="3120"/>
                  </a:lnTo>
                  <a:lnTo>
                    <a:pt x="9129" y="2787"/>
                  </a:lnTo>
                  <a:lnTo>
                    <a:pt x="8942" y="2454"/>
                  </a:lnTo>
                  <a:lnTo>
                    <a:pt x="8713" y="2142"/>
                  </a:lnTo>
                  <a:lnTo>
                    <a:pt x="8484" y="1830"/>
                  </a:lnTo>
                  <a:lnTo>
                    <a:pt x="8235" y="1560"/>
                  </a:lnTo>
                  <a:lnTo>
                    <a:pt x="7964" y="1290"/>
                  </a:lnTo>
                  <a:lnTo>
                    <a:pt x="7673" y="1061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8" y="479"/>
                  </a:lnTo>
                  <a:lnTo>
                    <a:pt x="6280" y="292"/>
                  </a:lnTo>
                  <a:lnTo>
                    <a:pt x="5823" y="146"/>
                  </a:lnTo>
                  <a:lnTo>
                    <a:pt x="5365" y="63"/>
                  </a:lnTo>
                  <a:lnTo>
                    <a:pt x="5116" y="21"/>
                  </a:lnTo>
                  <a:lnTo>
                    <a:pt x="4887" y="21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64" name="Google Shape;6664;p40"/>
            <p:cNvSpPr/>
            <p:nvPr/>
          </p:nvSpPr>
          <p:spPr>
            <a:xfrm>
              <a:off x="5413788" y="4375350"/>
              <a:ext cx="304100" cy="59300"/>
            </a:xfrm>
            <a:custGeom>
              <a:avLst/>
              <a:gdLst/>
              <a:ahLst/>
              <a:cxnLst/>
              <a:rect l="l" t="t" r="r" b="b"/>
              <a:pathLst>
                <a:path w="12164" h="2372" extrusionOk="0">
                  <a:moveTo>
                    <a:pt x="4637" y="1"/>
                  </a:moveTo>
                  <a:lnTo>
                    <a:pt x="3472" y="21"/>
                  </a:lnTo>
                  <a:lnTo>
                    <a:pt x="2308" y="63"/>
                  </a:lnTo>
                  <a:lnTo>
                    <a:pt x="1871" y="84"/>
                  </a:lnTo>
                  <a:lnTo>
                    <a:pt x="1435" y="167"/>
                  </a:lnTo>
                  <a:lnTo>
                    <a:pt x="1227" y="209"/>
                  </a:lnTo>
                  <a:lnTo>
                    <a:pt x="1019" y="271"/>
                  </a:lnTo>
                  <a:lnTo>
                    <a:pt x="811" y="354"/>
                  </a:lnTo>
                  <a:lnTo>
                    <a:pt x="603" y="437"/>
                  </a:lnTo>
                  <a:lnTo>
                    <a:pt x="478" y="521"/>
                  </a:lnTo>
                  <a:lnTo>
                    <a:pt x="354" y="604"/>
                  </a:lnTo>
                  <a:lnTo>
                    <a:pt x="250" y="708"/>
                  </a:lnTo>
                  <a:lnTo>
                    <a:pt x="146" y="812"/>
                  </a:lnTo>
                  <a:lnTo>
                    <a:pt x="83" y="916"/>
                  </a:lnTo>
                  <a:lnTo>
                    <a:pt x="21" y="1061"/>
                  </a:lnTo>
                  <a:lnTo>
                    <a:pt x="0" y="1207"/>
                  </a:lnTo>
                  <a:lnTo>
                    <a:pt x="0" y="1373"/>
                  </a:lnTo>
                  <a:lnTo>
                    <a:pt x="21" y="1519"/>
                  </a:lnTo>
                  <a:lnTo>
                    <a:pt x="62" y="1664"/>
                  </a:lnTo>
                  <a:lnTo>
                    <a:pt x="125" y="1789"/>
                  </a:lnTo>
                  <a:lnTo>
                    <a:pt x="208" y="1893"/>
                  </a:lnTo>
                  <a:lnTo>
                    <a:pt x="312" y="1997"/>
                  </a:lnTo>
                  <a:lnTo>
                    <a:pt x="437" y="2059"/>
                  </a:lnTo>
                  <a:lnTo>
                    <a:pt x="582" y="2142"/>
                  </a:lnTo>
                  <a:lnTo>
                    <a:pt x="707" y="2184"/>
                  </a:lnTo>
                  <a:lnTo>
                    <a:pt x="1081" y="2288"/>
                  </a:lnTo>
                  <a:lnTo>
                    <a:pt x="1435" y="2350"/>
                  </a:lnTo>
                  <a:lnTo>
                    <a:pt x="1809" y="2371"/>
                  </a:lnTo>
                  <a:lnTo>
                    <a:pt x="2162" y="2371"/>
                  </a:lnTo>
                  <a:lnTo>
                    <a:pt x="4263" y="2226"/>
                  </a:lnTo>
                  <a:lnTo>
                    <a:pt x="5302" y="2122"/>
                  </a:lnTo>
                  <a:lnTo>
                    <a:pt x="6342" y="2018"/>
                  </a:lnTo>
                  <a:lnTo>
                    <a:pt x="7381" y="1872"/>
                  </a:lnTo>
                  <a:lnTo>
                    <a:pt x="8421" y="1727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6" y="1227"/>
                  </a:lnTo>
                  <a:lnTo>
                    <a:pt x="11332" y="1103"/>
                  </a:lnTo>
                  <a:lnTo>
                    <a:pt x="11540" y="1020"/>
                  </a:lnTo>
                  <a:lnTo>
                    <a:pt x="11748" y="936"/>
                  </a:lnTo>
                  <a:lnTo>
                    <a:pt x="11956" y="812"/>
                  </a:lnTo>
                  <a:lnTo>
                    <a:pt x="12164" y="687"/>
                  </a:lnTo>
                  <a:lnTo>
                    <a:pt x="11935" y="541"/>
                  </a:lnTo>
                  <a:lnTo>
                    <a:pt x="11810" y="458"/>
                  </a:lnTo>
                  <a:lnTo>
                    <a:pt x="11706" y="437"/>
                  </a:lnTo>
                  <a:lnTo>
                    <a:pt x="11582" y="417"/>
                  </a:lnTo>
                  <a:lnTo>
                    <a:pt x="10417" y="250"/>
                  </a:lnTo>
                  <a:lnTo>
                    <a:pt x="9253" y="146"/>
                  </a:lnTo>
                  <a:lnTo>
                    <a:pt x="8109" y="63"/>
                  </a:lnTo>
                  <a:lnTo>
                    <a:pt x="6945" y="21"/>
                  </a:lnTo>
                  <a:lnTo>
                    <a:pt x="57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65" name="Google Shape;6665;p40"/>
            <p:cNvSpPr/>
            <p:nvPr/>
          </p:nvSpPr>
          <p:spPr>
            <a:xfrm>
              <a:off x="5612338" y="4043700"/>
              <a:ext cx="63975" cy="73850"/>
            </a:xfrm>
            <a:custGeom>
              <a:avLst/>
              <a:gdLst/>
              <a:ahLst/>
              <a:cxnLst/>
              <a:rect l="l" t="t" r="r" b="b"/>
              <a:pathLst>
                <a:path w="2559" h="2954" extrusionOk="0">
                  <a:moveTo>
                    <a:pt x="1976" y="1"/>
                  </a:moveTo>
                  <a:lnTo>
                    <a:pt x="1747" y="42"/>
                  </a:lnTo>
                  <a:lnTo>
                    <a:pt x="1540" y="105"/>
                  </a:lnTo>
                  <a:lnTo>
                    <a:pt x="1332" y="209"/>
                  </a:lnTo>
                  <a:lnTo>
                    <a:pt x="1124" y="313"/>
                  </a:lnTo>
                  <a:lnTo>
                    <a:pt x="916" y="458"/>
                  </a:lnTo>
                  <a:lnTo>
                    <a:pt x="729" y="625"/>
                  </a:lnTo>
                  <a:lnTo>
                    <a:pt x="541" y="791"/>
                  </a:lnTo>
                  <a:lnTo>
                    <a:pt x="396" y="978"/>
                  </a:lnTo>
                  <a:lnTo>
                    <a:pt x="250" y="1186"/>
                  </a:lnTo>
                  <a:lnTo>
                    <a:pt x="146" y="1415"/>
                  </a:lnTo>
                  <a:lnTo>
                    <a:pt x="63" y="1623"/>
                  </a:lnTo>
                  <a:lnTo>
                    <a:pt x="22" y="1851"/>
                  </a:lnTo>
                  <a:lnTo>
                    <a:pt x="1" y="2080"/>
                  </a:lnTo>
                  <a:lnTo>
                    <a:pt x="22" y="2226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30" y="2683"/>
                  </a:lnTo>
                  <a:lnTo>
                    <a:pt x="334" y="2766"/>
                  </a:lnTo>
                  <a:lnTo>
                    <a:pt x="438" y="2850"/>
                  </a:lnTo>
                  <a:lnTo>
                    <a:pt x="583" y="2891"/>
                  </a:lnTo>
                  <a:lnTo>
                    <a:pt x="708" y="2933"/>
                  </a:lnTo>
                  <a:lnTo>
                    <a:pt x="853" y="2953"/>
                  </a:lnTo>
                  <a:lnTo>
                    <a:pt x="978" y="2953"/>
                  </a:lnTo>
                  <a:lnTo>
                    <a:pt x="1103" y="2933"/>
                  </a:lnTo>
                  <a:lnTo>
                    <a:pt x="1228" y="2891"/>
                  </a:lnTo>
                  <a:lnTo>
                    <a:pt x="1332" y="2829"/>
                  </a:lnTo>
                  <a:lnTo>
                    <a:pt x="1436" y="2746"/>
                  </a:lnTo>
                  <a:lnTo>
                    <a:pt x="1540" y="2642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2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7" y="438"/>
                  </a:lnTo>
                  <a:lnTo>
                    <a:pt x="2558" y="84"/>
                  </a:lnTo>
                  <a:lnTo>
                    <a:pt x="2371" y="22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66" name="Google Shape;6666;p40"/>
            <p:cNvSpPr/>
            <p:nvPr/>
          </p:nvSpPr>
          <p:spPr>
            <a:xfrm>
              <a:off x="5644063" y="4707000"/>
              <a:ext cx="60325" cy="73325"/>
            </a:xfrm>
            <a:custGeom>
              <a:avLst/>
              <a:gdLst/>
              <a:ahLst/>
              <a:cxnLst/>
              <a:rect l="l" t="t" r="r" b="b"/>
              <a:pathLst>
                <a:path w="2413" h="2933" extrusionOk="0">
                  <a:moveTo>
                    <a:pt x="2391" y="1"/>
                  </a:moveTo>
                  <a:lnTo>
                    <a:pt x="2183" y="21"/>
                  </a:lnTo>
                  <a:lnTo>
                    <a:pt x="1996" y="42"/>
                  </a:lnTo>
                  <a:lnTo>
                    <a:pt x="1788" y="104"/>
                  </a:lnTo>
                  <a:lnTo>
                    <a:pt x="1580" y="188"/>
                  </a:lnTo>
                  <a:lnTo>
                    <a:pt x="1393" y="271"/>
                  </a:lnTo>
                  <a:lnTo>
                    <a:pt x="1185" y="396"/>
                  </a:lnTo>
                  <a:lnTo>
                    <a:pt x="998" y="541"/>
                  </a:lnTo>
                  <a:lnTo>
                    <a:pt x="811" y="687"/>
                  </a:lnTo>
                  <a:lnTo>
                    <a:pt x="645" y="853"/>
                  </a:lnTo>
                  <a:lnTo>
                    <a:pt x="499" y="1019"/>
                  </a:lnTo>
                  <a:lnTo>
                    <a:pt x="354" y="1207"/>
                  </a:lnTo>
                  <a:lnTo>
                    <a:pt x="250" y="1373"/>
                  </a:lnTo>
                  <a:lnTo>
                    <a:pt x="146" y="1560"/>
                  </a:lnTo>
                  <a:lnTo>
                    <a:pt x="63" y="1768"/>
                  </a:lnTo>
                  <a:lnTo>
                    <a:pt x="21" y="1955"/>
                  </a:lnTo>
                  <a:lnTo>
                    <a:pt x="0" y="2121"/>
                  </a:lnTo>
                  <a:lnTo>
                    <a:pt x="0" y="2246"/>
                  </a:lnTo>
                  <a:lnTo>
                    <a:pt x="21" y="2350"/>
                  </a:lnTo>
                  <a:lnTo>
                    <a:pt x="63" y="2454"/>
                  </a:lnTo>
                  <a:lnTo>
                    <a:pt x="83" y="2537"/>
                  </a:lnTo>
                  <a:lnTo>
                    <a:pt x="187" y="2704"/>
                  </a:lnTo>
                  <a:lnTo>
                    <a:pt x="333" y="2828"/>
                  </a:lnTo>
                  <a:lnTo>
                    <a:pt x="499" y="2891"/>
                  </a:lnTo>
                  <a:lnTo>
                    <a:pt x="582" y="2932"/>
                  </a:lnTo>
                  <a:lnTo>
                    <a:pt x="874" y="2932"/>
                  </a:lnTo>
                  <a:lnTo>
                    <a:pt x="977" y="2891"/>
                  </a:lnTo>
                  <a:lnTo>
                    <a:pt x="1081" y="2849"/>
                  </a:lnTo>
                  <a:lnTo>
                    <a:pt x="1206" y="2787"/>
                  </a:lnTo>
                  <a:lnTo>
                    <a:pt x="1331" y="2683"/>
                  </a:lnTo>
                  <a:lnTo>
                    <a:pt x="1477" y="2537"/>
                  </a:lnTo>
                  <a:lnTo>
                    <a:pt x="1601" y="2392"/>
                  </a:lnTo>
                  <a:lnTo>
                    <a:pt x="1726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5" y="1186"/>
                  </a:lnTo>
                  <a:lnTo>
                    <a:pt x="2308" y="957"/>
                  </a:lnTo>
                  <a:lnTo>
                    <a:pt x="2350" y="749"/>
                  </a:lnTo>
                  <a:lnTo>
                    <a:pt x="2391" y="541"/>
                  </a:lnTo>
                  <a:lnTo>
                    <a:pt x="2412" y="354"/>
                  </a:lnTo>
                  <a:lnTo>
                    <a:pt x="2412" y="167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67" name="Google Shape;6667;p40"/>
            <p:cNvSpPr/>
            <p:nvPr/>
          </p:nvSpPr>
          <p:spPr>
            <a:xfrm>
              <a:off x="5769863" y="4376925"/>
              <a:ext cx="70700" cy="32775"/>
            </a:xfrm>
            <a:custGeom>
              <a:avLst/>
              <a:gdLst/>
              <a:ahLst/>
              <a:cxnLst/>
              <a:rect l="l" t="t" r="r" b="b"/>
              <a:pathLst>
                <a:path w="2828" h="1311" extrusionOk="0">
                  <a:moveTo>
                    <a:pt x="686" y="0"/>
                  </a:moveTo>
                  <a:lnTo>
                    <a:pt x="541" y="21"/>
                  </a:lnTo>
                  <a:lnTo>
                    <a:pt x="416" y="62"/>
                  </a:lnTo>
                  <a:lnTo>
                    <a:pt x="291" y="104"/>
                  </a:lnTo>
                  <a:lnTo>
                    <a:pt x="187" y="187"/>
                  </a:lnTo>
                  <a:lnTo>
                    <a:pt x="104" y="270"/>
                  </a:lnTo>
                  <a:lnTo>
                    <a:pt x="42" y="374"/>
                  </a:lnTo>
                  <a:lnTo>
                    <a:pt x="21" y="499"/>
                  </a:lnTo>
                  <a:lnTo>
                    <a:pt x="0" y="665"/>
                  </a:lnTo>
                  <a:lnTo>
                    <a:pt x="21" y="811"/>
                  </a:lnTo>
                  <a:lnTo>
                    <a:pt x="62" y="936"/>
                  </a:lnTo>
                  <a:lnTo>
                    <a:pt x="125" y="1040"/>
                  </a:lnTo>
                  <a:lnTo>
                    <a:pt x="208" y="1123"/>
                  </a:lnTo>
                  <a:lnTo>
                    <a:pt x="312" y="1206"/>
                  </a:lnTo>
                  <a:lnTo>
                    <a:pt x="437" y="1248"/>
                  </a:lnTo>
                  <a:lnTo>
                    <a:pt x="561" y="1289"/>
                  </a:lnTo>
                  <a:lnTo>
                    <a:pt x="707" y="1289"/>
                  </a:lnTo>
                  <a:lnTo>
                    <a:pt x="977" y="1310"/>
                  </a:lnTo>
                  <a:lnTo>
                    <a:pt x="1248" y="1268"/>
                  </a:lnTo>
                  <a:lnTo>
                    <a:pt x="1518" y="1227"/>
                  </a:lnTo>
                  <a:lnTo>
                    <a:pt x="1788" y="1144"/>
                  </a:lnTo>
                  <a:lnTo>
                    <a:pt x="2038" y="1040"/>
                  </a:lnTo>
                  <a:lnTo>
                    <a:pt x="2308" y="894"/>
                  </a:lnTo>
                  <a:lnTo>
                    <a:pt x="2558" y="749"/>
                  </a:lnTo>
                  <a:lnTo>
                    <a:pt x="2828" y="561"/>
                  </a:lnTo>
                  <a:lnTo>
                    <a:pt x="2558" y="395"/>
                  </a:lnTo>
                  <a:lnTo>
                    <a:pt x="2287" y="270"/>
                  </a:lnTo>
                  <a:lnTo>
                    <a:pt x="2038" y="166"/>
                  </a:lnTo>
                  <a:lnTo>
                    <a:pt x="1767" y="83"/>
                  </a:lnTo>
                  <a:lnTo>
                    <a:pt x="1497" y="42"/>
                  </a:lnTo>
                  <a:lnTo>
                    <a:pt x="1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668" name="Google Shape;6668;p40"/>
          <p:cNvGrpSpPr/>
          <p:nvPr/>
        </p:nvGrpSpPr>
        <p:grpSpPr>
          <a:xfrm flipH="1">
            <a:off x="948630" y="5007154"/>
            <a:ext cx="878002" cy="1519578"/>
            <a:chOff x="3219800" y="-652600"/>
            <a:chExt cx="225325" cy="389975"/>
          </a:xfrm>
        </p:grpSpPr>
        <p:sp>
          <p:nvSpPr>
            <p:cNvPr id="6669" name="Google Shape;6669;p40"/>
            <p:cNvSpPr/>
            <p:nvPr/>
          </p:nvSpPr>
          <p:spPr>
            <a:xfrm>
              <a:off x="3231550" y="-640850"/>
              <a:ext cx="210750" cy="375400"/>
            </a:xfrm>
            <a:custGeom>
              <a:avLst/>
              <a:gdLst/>
              <a:ahLst/>
              <a:cxnLst/>
              <a:rect l="l" t="t" r="r" b="b"/>
              <a:pathLst>
                <a:path w="8430" h="15016" extrusionOk="0">
                  <a:moveTo>
                    <a:pt x="5514" y="1"/>
                  </a:moveTo>
                  <a:lnTo>
                    <a:pt x="5495" y="19"/>
                  </a:lnTo>
                  <a:lnTo>
                    <a:pt x="5118" y="603"/>
                  </a:lnTo>
                  <a:lnTo>
                    <a:pt x="4441" y="1656"/>
                  </a:lnTo>
                  <a:lnTo>
                    <a:pt x="3594" y="3049"/>
                  </a:lnTo>
                  <a:lnTo>
                    <a:pt x="2654" y="4629"/>
                  </a:lnTo>
                  <a:lnTo>
                    <a:pt x="2183" y="5457"/>
                  </a:lnTo>
                  <a:lnTo>
                    <a:pt x="1732" y="6285"/>
                  </a:lnTo>
                  <a:lnTo>
                    <a:pt x="1299" y="7094"/>
                  </a:lnTo>
                  <a:lnTo>
                    <a:pt x="923" y="7866"/>
                  </a:lnTo>
                  <a:lnTo>
                    <a:pt x="584" y="8581"/>
                  </a:lnTo>
                  <a:lnTo>
                    <a:pt x="320" y="9239"/>
                  </a:lnTo>
                  <a:lnTo>
                    <a:pt x="208" y="9540"/>
                  </a:lnTo>
                  <a:lnTo>
                    <a:pt x="114" y="9804"/>
                  </a:lnTo>
                  <a:lnTo>
                    <a:pt x="57" y="10048"/>
                  </a:lnTo>
                  <a:lnTo>
                    <a:pt x="19" y="10274"/>
                  </a:lnTo>
                  <a:lnTo>
                    <a:pt x="1" y="10707"/>
                  </a:lnTo>
                  <a:lnTo>
                    <a:pt x="1" y="11121"/>
                  </a:lnTo>
                  <a:lnTo>
                    <a:pt x="57" y="11535"/>
                  </a:lnTo>
                  <a:lnTo>
                    <a:pt x="151" y="11949"/>
                  </a:lnTo>
                  <a:lnTo>
                    <a:pt x="283" y="12325"/>
                  </a:lnTo>
                  <a:lnTo>
                    <a:pt x="452" y="12701"/>
                  </a:lnTo>
                  <a:lnTo>
                    <a:pt x="659" y="13059"/>
                  </a:lnTo>
                  <a:lnTo>
                    <a:pt x="885" y="13379"/>
                  </a:lnTo>
                  <a:lnTo>
                    <a:pt x="1148" y="13698"/>
                  </a:lnTo>
                  <a:lnTo>
                    <a:pt x="1449" y="13981"/>
                  </a:lnTo>
                  <a:lnTo>
                    <a:pt x="1769" y="14225"/>
                  </a:lnTo>
                  <a:lnTo>
                    <a:pt x="2108" y="14451"/>
                  </a:lnTo>
                  <a:lnTo>
                    <a:pt x="2484" y="14639"/>
                  </a:lnTo>
                  <a:lnTo>
                    <a:pt x="2861" y="14790"/>
                  </a:lnTo>
                  <a:lnTo>
                    <a:pt x="3275" y="14903"/>
                  </a:lnTo>
                  <a:lnTo>
                    <a:pt x="3707" y="14978"/>
                  </a:lnTo>
                  <a:lnTo>
                    <a:pt x="4140" y="15016"/>
                  </a:lnTo>
                  <a:lnTo>
                    <a:pt x="4554" y="14997"/>
                  </a:lnTo>
                  <a:lnTo>
                    <a:pt x="4968" y="14940"/>
                  </a:lnTo>
                  <a:lnTo>
                    <a:pt x="5382" y="14846"/>
                  </a:lnTo>
                  <a:lnTo>
                    <a:pt x="5758" y="14714"/>
                  </a:lnTo>
                  <a:lnTo>
                    <a:pt x="6134" y="14545"/>
                  </a:lnTo>
                  <a:lnTo>
                    <a:pt x="6492" y="14357"/>
                  </a:lnTo>
                  <a:lnTo>
                    <a:pt x="6812" y="14112"/>
                  </a:lnTo>
                  <a:lnTo>
                    <a:pt x="7132" y="13849"/>
                  </a:lnTo>
                  <a:lnTo>
                    <a:pt x="7414" y="13548"/>
                  </a:lnTo>
                  <a:lnTo>
                    <a:pt x="7659" y="13228"/>
                  </a:lnTo>
                  <a:lnTo>
                    <a:pt x="7884" y="12889"/>
                  </a:lnTo>
                  <a:lnTo>
                    <a:pt x="8072" y="12532"/>
                  </a:lnTo>
                  <a:lnTo>
                    <a:pt x="8223" y="12137"/>
                  </a:lnTo>
                  <a:lnTo>
                    <a:pt x="8336" y="11723"/>
                  </a:lnTo>
                  <a:lnTo>
                    <a:pt x="8411" y="11290"/>
                  </a:lnTo>
                  <a:lnTo>
                    <a:pt x="8430" y="11083"/>
                  </a:lnTo>
                  <a:lnTo>
                    <a:pt x="8430" y="10820"/>
                  </a:lnTo>
                  <a:lnTo>
                    <a:pt x="8411" y="10537"/>
                  </a:lnTo>
                  <a:lnTo>
                    <a:pt x="8374" y="10218"/>
                  </a:lnTo>
                  <a:lnTo>
                    <a:pt x="8279" y="9521"/>
                  </a:lnTo>
                  <a:lnTo>
                    <a:pt x="8129" y="8750"/>
                  </a:lnTo>
                  <a:lnTo>
                    <a:pt x="7941" y="7903"/>
                  </a:lnTo>
                  <a:lnTo>
                    <a:pt x="7715" y="7019"/>
                  </a:lnTo>
                  <a:lnTo>
                    <a:pt x="7470" y="6116"/>
                  </a:lnTo>
                  <a:lnTo>
                    <a:pt x="7207" y="5194"/>
                  </a:lnTo>
                  <a:lnTo>
                    <a:pt x="6680" y="3425"/>
                  </a:lnTo>
                  <a:lnTo>
                    <a:pt x="6191" y="1882"/>
                  </a:lnTo>
                  <a:lnTo>
                    <a:pt x="5796" y="697"/>
                  </a:lnTo>
                  <a:lnTo>
                    <a:pt x="5570" y="19"/>
                  </a:lnTo>
                  <a:lnTo>
                    <a:pt x="5570" y="1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70" name="Google Shape;6670;p40"/>
            <p:cNvSpPr/>
            <p:nvPr/>
          </p:nvSpPr>
          <p:spPr>
            <a:xfrm>
              <a:off x="3228725" y="-643675"/>
              <a:ext cx="216400" cy="381050"/>
            </a:xfrm>
            <a:custGeom>
              <a:avLst/>
              <a:gdLst/>
              <a:ahLst/>
              <a:cxnLst/>
              <a:rect l="l" t="t" r="r" b="b"/>
              <a:pathLst>
                <a:path w="8656" h="15242" extrusionOk="0">
                  <a:moveTo>
                    <a:pt x="5627" y="302"/>
                  </a:moveTo>
                  <a:lnTo>
                    <a:pt x="5890" y="1092"/>
                  </a:lnTo>
                  <a:lnTo>
                    <a:pt x="6304" y="2315"/>
                  </a:lnTo>
                  <a:lnTo>
                    <a:pt x="6774" y="3858"/>
                  </a:lnTo>
                  <a:lnTo>
                    <a:pt x="7301" y="5589"/>
                  </a:lnTo>
                  <a:lnTo>
                    <a:pt x="7546" y="6455"/>
                  </a:lnTo>
                  <a:lnTo>
                    <a:pt x="7772" y="7339"/>
                  </a:lnTo>
                  <a:lnTo>
                    <a:pt x="7979" y="8186"/>
                  </a:lnTo>
                  <a:lnTo>
                    <a:pt x="8148" y="8976"/>
                  </a:lnTo>
                  <a:lnTo>
                    <a:pt x="8298" y="9728"/>
                  </a:lnTo>
                  <a:lnTo>
                    <a:pt x="8392" y="10387"/>
                  </a:lnTo>
                  <a:lnTo>
                    <a:pt x="8411" y="10669"/>
                  </a:lnTo>
                  <a:lnTo>
                    <a:pt x="8430" y="10951"/>
                  </a:lnTo>
                  <a:lnTo>
                    <a:pt x="8430" y="11196"/>
                  </a:lnTo>
                  <a:lnTo>
                    <a:pt x="8411" y="11403"/>
                  </a:lnTo>
                  <a:lnTo>
                    <a:pt x="8336" y="11817"/>
                  </a:lnTo>
                  <a:lnTo>
                    <a:pt x="8223" y="12212"/>
                  </a:lnTo>
                  <a:lnTo>
                    <a:pt x="8073" y="12588"/>
                  </a:lnTo>
                  <a:lnTo>
                    <a:pt x="7903" y="12946"/>
                  </a:lnTo>
                  <a:lnTo>
                    <a:pt x="7677" y="13285"/>
                  </a:lnTo>
                  <a:lnTo>
                    <a:pt x="7433" y="13586"/>
                  </a:lnTo>
                  <a:lnTo>
                    <a:pt x="7169" y="13887"/>
                  </a:lnTo>
                  <a:lnTo>
                    <a:pt x="6868" y="14131"/>
                  </a:lnTo>
                  <a:lnTo>
                    <a:pt x="6549" y="14357"/>
                  </a:lnTo>
                  <a:lnTo>
                    <a:pt x="6191" y="14564"/>
                  </a:lnTo>
                  <a:lnTo>
                    <a:pt x="5834" y="14733"/>
                  </a:lnTo>
                  <a:lnTo>
                    <a:pt x="5457" y="14846"/>
                  </a:lnTo>
                  <a:lnTo>
                    <a:pt x="5062" y="14940"/>
                  </a:lnTo>
                  <a:lnTo>
                    <a:pt x="4667" y="14997"/>
                  </a:lnTo>
                  <a:lnTo>
                    <a:pt x="4253" y="15016"/>
                  </a:lnTo>
                  <a:lnTo>
                    <a:pt x="3820" y="14978"/>
                  </a:lnTo>
                  <a:lnTo>
                    <a:pt x="3406" y="14903"/>
                  </a:lnTo>
                  <a:lnTo>
                    <a:pt x="3011" y="14790"/>
                  </a:lnTo>
                  <a:lnTo>
                    <a:pt x="2635" y="14658"/>
                  </a:lnTo>
                  <a:lnTo>
                    <a:pt x="2277" y="14470"/>
                  </a:lnTo>
                  <a:lnTo>
                    <a:pt x="1939" y="14244"/>
                  </a:lnTo>
                  <a:lnTo>
                    <a:pt x="1638" y="14000"/>
                  </a:lnTo>
                  <a:lnTo>
                    <a:pt x="1355" y="13736"/>
                  </a:lnTo>
                  <a:lnTo>
                    <a:pt x="1092" y="13435"/>
                  </a:lnTo>
                  <a:lnTo>
                    <a:pt x="866" y="13115"/>
                  </a:lnTo>
                  <a:lnTo>
                    <a:pt x="659" y="12758"/>
                  </a:lnTo>
                  <a:lnTo>
                    <a:pt x="509" y="12400"/>
                  </a:lnTo>
                  <a:lnTo>
                    <a:pt x="377" y="12024"/>
                  </a:lnTo>
                  <a:lnTo>
                    <a:pt x="283" y="11629"/>
                  </a:lnTo>
                  <a:lnTo>
                    <a:pt x="227" y="11234"/>
                  </a:lnTo>
                  <a:lnTo>
                    <a:pt x="208" y="10820"/>
                  </a:lnTo>
                  <a:lnTo>
                    <a:pt x="245" y="10406"/>
                  </a:lnTo>
                  <a:lnTo>
                    <a:pt x="283" y="10180"/>
                  </a:lnTo>
                  <a:lnTo>
                    <a:pt x="339" y="9954"/>
                  </a:lnTo>
                  <a:lnTo>
                    <a:pt x="415" y="9691"/>
                  </a:lnTo>
                  <a:lnTo>
                    <a:pt x="509" y="9409"/>
                  </a:lnTo>
                  <a:lnTo>
                    <a:pt x="772" y="8806"/>
                  </a:lnTo>
                  <a:lnTo>
                    <a:pt x="1092" y="8110"/>
                  </a:lnTo>
                  <a:lnTo>
                    <a:pt x="1450" y="7376"/>
                  </a:lnTo>
                  <a:lnTo>
                    <a:pt x="1845" y="6605"/>
                  </a:lnTo>
                  <a:lnTo>
                    <a:pt x="2277" y="5815"/>
                  </a:lnTo>
                  <a:lnTo>
                    <a:pt x="2729" y="5025"/>
                  </a:lnTo>
                  <a:lnTo>
                    <a:pt x="3651" y="3482"/>
                  </a:lnTo>
                  <a:lnTo>
                    <a:pt x="4498" y="2089"/>
                  </a:lnTo>
                  <a:lnTo>
                    <a:pt x="5175" y="998"/>
                  </a:lnTo>
                  <a:lnTo>
                    <a:pt x="5627" y="302"/>
                  </a:lnTo>
                  <a:close/>
                  <a:moveTo>
                    <a:pt x="5570" y="1"/>
                  </a:moveTo>
                  <a:lnTo>
                    <a:pt x="5551" y="38"/>
                  </a:lnTo>
                  <a:lnTo>
                    <a:pt x="5514" y="57"/>
                  </a:lnTo>
                  <a:lnTo>
                    <a:pt x="5137" y="659"/>
                  </a:lnTo>
                  <a:lnTo>
                    <a:pt x="4479" y="1713"/>
                  </a:lnTo>
                  <a:lnTo>
                    <a:pt x="3613" y="3105"/>
                  </a:lnTo>
                  <a:lnTo>
                    <a:pt x="2673" y="4705"/>
                  </a:lnTo>
                  <a:lnTo>
                    <a:pt x="2202" y="5533"/>
                  </a:lnTo>
                  <a:lnTo>
                    <a:pt x="1732" y="6360"/>
                  </a:lnTo>
                  <a:lnTo>
                    <a:pt x="1318" y="7170"/>
                  </a:lnTo>
                  <a:lnTo>
                    <a:pt x="923" y="7941"/>
                  </a:lnTo>
                  <a:lnTo>
                    <a:pt x="584" y="8675"/>
                  </a:lnTo>
                  <a:lnTo>
                    <a:pt x="321" y="9333"/>
                  </a:lnTo>
                  <a:lnTo>
                    <a:pt x="208" y="9634"/>
                  </a:lnTo>
                  <a:lnTo>
                    <a:pt x="132" y="9898"/>
                  </a:lnTo>
                  <a:lnTo>
                    <a:pt x="57" y="10142"/>
                  </a:lnTo>
                  <a:lnTo>
                    <a:pt x="20" y="10368"/>
                  </a:lnTo>
                  <a:lnTo>
                    <a:pt x="1" y="10594"/>
                  </a:lnTo>
                  <a:lnTo>
                    <a:pt x="1" y="10820"/>
                  </a:lnTo>
                  <a:lnTo>
                    <a:pt x="1" y="11253"/>
                  </a:lnTo>
                  <a:lnTo>
                    <a:pt x="57" y="11666"/>
                  </a:lnTo>
                  <a:lnTo>
                    <a:pt x="151" y="12080"/>
                  </a:lnTo>
                  <a:lnTo>
                    <a:pt x="302" y="12476"/>
                  </a:lnTo>
                  <a:lnTo>
                    <a:pt x="471" y="12871"/>
                  </a:lnTo>
                  <a:lnTo>
                    <a:pt x="678" y="13228"/>
                  </a:lnTo>
                  <a:lnTo>
                    <a:pt x="923" y="13567"/>
                  </a:lnTo>
                  <a:lnTo>
                    <a:pt x="1186" y="13887"/>
                  </a:lnTo>
                  <a:lnTo>
                    <a:pt x="1487" y="14169"/>
                  </a:lnTo>
                  <a:lnTo>
                    <a:pt x="1807" y="14432"/>
                  </a:lnTo>
                  <a:lnTo>
                    <a:pt x="2165" y="14658"/>
                  </a:lnTo>
                  <a:lnTo>
                    <a:pt x="2541" y="14846"/>
                  </a:lnTo>
                  <a:lnTo>
                    <a:pt x="2955" y="15016"/>
                  </a:lnTo>
                  <a:lnTo>
                    <a:pt x="3369" y="15129"/>
                  </a:lnTo>
                  <a:lnTo>
                    <a:pt x="3576" y="15166"/>
                  </a:lnTo>
                  <a:lnTo>
                    <a:pt x="3801" y="15204"/>
                  </a:lnTo>
                  <a:lnTo>
                    <a:pt x="4065" y="15223"/>
                  </a:lnTo>
                  <a:lnTo>
                    <a:pt x="4328" y="15241"/>
                  </a:lnTo>
                  <a:lnTo>
                    <a:pt x="4742" y="15223"/>
                  </a:lnTo>
                  <a:lnTo>
                    <a:pt x="5119" y="15166"/>
                  </a:lnTo>
                  <a:lnTo>
                    <a:pt x="5514" y="15072"/>
                  </a:lnTo>
                  <a:lnTo>
                    <a:pt x="5871" y="14940"/>
                  </a:lnTo>
                  <a:lnTo>
                    <a:pt x="6229" y="14790"/>
                  </a:lnTo>
                  <a:lnTo>
                    <a:pt x="6567" y="14602"/>
                  </a:lnTo>
                  <a:lnTo>
                    <a:pt x="6887" y="14395"/>
                  </a:lnTo>
                  <a:lnTo>
                    <a:pt x="7188" y="14150"/>
                  </a:lnTo>
                  <a:lnTo>
                    <a:pt x="7471" y="13887"/>
                  </a:lnTo>
                  <a:lnTo>
                    <a:pt x="7715" y="13604"/>
                  </a:lnTo>
                  <a:lnTo>
                    <a:pt x="7960" y="13285"/>
                  </a:lnTo>
                  <a:lnTo>
                    <a:pt x="8148" y="12946"/>
                  </a:lnTo>
                  <a:lnTo>
                    <a:pt x="8317" y="12588"/>
                  </a:lnTo>
                  <a:lnTo>
                    <a:pt x="8468" y="12212"/>
                  </a:lnTo>
                  <a:lnTo>
                    <a:pt x="8562" y="11836"/>
                  </a:lnTo>
                  <a:lnTo>
                    <a:pt x="8637" y="11422"/>
                  </a:lnTo>
                  <a:lnTo>
                    <a:pt x="8656" y="11196"/>
                  </a:lnTo>
                  <a:lnTo>
                    <a:pt x="8656" y="10951"/>
                  </a:lnTo>
                  <a:lnTo>
                    <a:pt x="8637" y="10650"/>
                  </a:lnTo>
                  <a:lnTo>
                    <a:pt x="8599" y="10349"/>
                  </a:lnTo>
                  <a:lnTo>
                    <a:pt x="8505" y="9634"/>
                  </a:lnTo>
                  <a:lnTo>
                    <a:pt x="8355" y="8863"/>
                  </a:lnTo>
                  <a:lnTo>
                    <a:pt x="8167" y="8016"/>
                  </a:lnTo>
                  <a:lnTo>
                    <a:pt x="7941" y="7113"/>
                  </a:lnTo>
                  <a:lnTo>
                    <a:pt x="7696" y="6210"/>
                  </a:lnTo>
                  <a:lnTo>
                    <a:pt x="7433" y="5288"/>
                  </a:lnTo>
                  <a:lnTo>
                    <a:pt x="6906" y="3500"/>
                  </a:lnTo>
                  <a:lnTo>
                    <a:pt x="6417" y="1958"/>
                  </a:lnTo>
                  <a:lnTo>
                    <a:pt x="6022" y="753"/>
                  </a:lnTo>
                  <a:lnTo>
                    <a:pt x="5796" y="95"/>
                  </a:lnTo>
                  <a:lnTo>
                    <a:pt x="5777" y="57"/>
                  </a:lnTo>
                  <a:lnTo>
                    <a:pt x="5739" y="38"/>
                  </a:lnTo>
                  <a:lnTo>
                    <a:pt x="57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71" name="Google Shape;6671;p40"/>
            <p:cNvSpPr/>
            <p:nvPr/>
          </p:nvSpPr>
          <p:spPr>
            <a:xfrm>
              <a:off x="3222625" y="-650250"/>
              <a:ext cx="210750" cy="373975"/>
            </a:xfrm>
            <a:custGeom>
              <a:avLst/>
              <a:gdLst/>
              <a:ahLst/>
              <a:cxnLst/>
              <a:rect l="l" t="t" r="r" b="b"/>
              <a:pathLst>
                <a:path w="8430" h="14959" extrusionOk="0">
                  <a:moveTo>
                    <a:pt x="5776" y="0"/>
                  </a:moveTo>
                  <a:lnTo>
                    <a:pt x="5739" y="19"/>
                  </a:lnTo>
                  <a:lnTo>
                    <a:pt x="5701" y="38"/>
                  </a:lnTo>
                  <a:lnTo>
                    <a:pt x="5287" y="659"/>
                  </a:lnTo>
                  <a:lnTo>
                    <a:pt x="4572" y="1731"/>
                  </a:lnTo>
                  <a:lnTo>
                    <a:pt x="3707" y="3105"/>
                  </a:lnTo>
                  <a:lnTo>
                    <a:pt x="2728" y="4648"/>
                  </a:lnTo>
                  <a:lnTo>
                    <a:pt x="2258" y="5457"/>
                  </a:lnTo>
                  <a:lnTo>
                    <a:pt x="1788" y="6247"/>
                  </a:lnTo>
                  <a:lnTo>
                    <a:pt x="1355" y="7037"/>
                  </a:lnTo>
                  <a:lnTo>
                    <a:pt x="960" y="7790"/>
                  </a:lnTo>
                  <a:lnTo>
                    <a:pt x="621" y="8486"/>
                  </a:lnTo>
                  <a:lnTo>
                    <a:pt x="339" y="9126"/>
                  </a:lnTo>
                  <a:lnTo>
                    <a:pt x="226" y="9408"/>
                  </a:lnTo>
                  <a:lnTo>
                    <a:pt x="151" y="9672"/>
                  </a:lnTo>
                  <a:lnTo>
                    <a:pt x="75" y="9916"/>
                  </a:lnTo>
                  <a:lnTo>
                    <a:pt x="38" y="10123"/>
                  </a:lnTo>
                  <a:lnTo>
                    <a:pt x="0" y="10556"/>
                  </a:lnTo>
                  <a:lnTo>
                    <a:pt x="0" y="10989"/>
                  </a:lnTo>
                  <a:lnTo>
                    <a:pt x="38" y="11403"/>
                  </a:lnTo>
                  <a:lnTo>
                    <a:pt x="132" y="11798"/>
                  </a:lnTo>
                  <a:lnTo>
                    <a:pt x="245" y="12193"/>
                  </a:lnTo>
                  <a:lnTo>
                    <a:pt x="414" y="12569"/>
                  </a:lnTo>
                  <a:lnTo>
                    <a:pt x="602" y="12927"/>
                  </a:lnTo>
                  <a:lnTo>
                    <a:pt x="828" y="13265"/>
                  </a:lnTo>
                  <a:lnTo>
                    <a:pt x="1091" y="13585"/>
                  </a:lnTo>
                  <a:lnTo>
                    <a:pt x="1374" y="13867"/>
                  </a:lnTo>
                  <a:lnTo>
                    <a:pt x="1694" y="14131"/>
                  </a:lnTo>
                  <a:lnTo>
                    <a:pt x="2032" y="14357"/>
                  </a:lnTo>
                  <a:lnTo>
                    <a:pt x="2390" y="14545"/>
                  </a:lnTo>
                  <a:lnTo>
                    <a:pt x="2785" y="14714"/>
                  </a:lnTo>
                  <a:lnTo>
                    <a:pt x="3180" y="14827"/>
                  </a:lnTo>
                  <a:lnTo>
                    <a:pt x="3613" y="14921"/>
                  </a:lnTo>
                  <a:lnTo>
                    <a:pt x="4045" y="14959"/>
                  </a:lnTo>
                  <a:lnTo>
                    <a:pt x="4459" y="14959"/>
                  </a:lnTo>
                  <a:lnTo>
                    <a:pt x="4873" y="14902"/>
                  </a:lnTo>
                  <a:lnTo>
                    <a:pt x="5287" y="14827"/>
                  </a:lnTo>
                  <a:lnTo>
                    <a:pt x="5682" y="14695"/>
                  </a:lnTo>
                  <a:lnTo>
                    <a:pt x="6059" y="14545"/>
                  </a:lnTo>
                  <a:lnTo>
                    <a:pt x="6416" y="14357"/>
                  </a:lnTo>
                  <a:lnTo>
                    <a:pt x="6755" y="14131"/>
                  </a:lnTo>
                  <a:lnTo>
                    <a:pt x="7056" y="13867"/>
                  </a:lnTo>
                  <a:lnTo>
                    <a:pt x="7338" y="13585"/>
                  </a:lnTo>
                  <a:lnTo>
                    <a:pt x="7602" y="13265"/>
                  </a:lnTo>
                  <a:lnTo>
                    <a:pt x="7827" y="12927"/>
                  </a:lnTo>
                  <a:lnTo>
                    <a:pt x="8034" y="12569"/>
                  </a:lnTo>
                  <a:lnTo>
                    <a:pt x="8185" y="12174"/>
                  </a:lnTo>
                  <a:lnTo>
                    <a:pt x="8317" y="11760"/>
                  </a:lnTo>
                  <a:lnTo>
                    <a:pt x="8392" y="11346"/>
                  </a:lnTo>
                  <a:lnTo>
                    <a:pt x="8429" y="11120"/>
                  </a:lnTo>
                  <a:lnTo>
                    <a:pt x="8429" y="10876"/>
                  </a:lnTo>
                  <a:lnTo>
                    <a:pt x="8411" y="10594"/>
                  </a:lnTo>
                  <a:lnTo>
                    <a:pt x="8392" y="10292"/>
                  </a:lnTo>
                  <a:lnTo>
                    <a:pt x="8317" y="9596"/>
                  </a:lnTo>
                  <a:lnTo>
                    <a:pt x="8185" y="8844"/>
                  </a:lnTo>
                  <a:lnTo>
                    <a:pt x="8016" y="7997"/>
                  </a:lnTo>
                  <a:lnTo>
                    <a:pt x="7827" y="7131"/>
                  </a:lnTo>
                  <a:lnTo>
                    <a:pt x="7602" y="6228"/>
                  </a:lnTo>
                  <a:lnTo>
                    <a:pt x="7376" y="5325"/>
                  </a:lnTo>
                  <a:lnTo>
                    <a:pt x="6887" y="3556"/>
                  </a:lnTo>
                  <a:lnTo>
                    <a:pt x="6435" y="1995"/>
                  </a:lnTo>
                  <a:lnTo>
                    <a:pt x="6059" y="772"/>
                  </a:lnTo>
                  <a:lnTo>
                    <a:pt x="5833" y="57"/>
                  </a:lnTo>
                  <a:lnTo>
                    <a:pt x="5814" y="19"/>
                  </a:lnTo>
                  <a:lnTo>
                    <a:pt x="57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72" name="Google Shape;6672;p40"/>
            <p:cNvSpPr/>
            <p:nvPr/>
          </p:nvSpPr>
          <p:spPr>
            <a:xfrm>
              <a:off x="3219800" y="-652600"/>
              <a:ext cx="216400" cy="379150"/>
            </a:xfrm>
            <a:custGeom>
              <a:avLst/>
              <a:gdLst/>
              <a:ahLst/>
              <a:cxnLst/>
              <a:rect l="l" t="t" r="r" b="b"/>
              <a:pathLst>
                <a:path w="8656" h="15166" extrusionOk="0">
                  <a:moveTo>
                    <a:pt x="5871" y="264"/>
                  </a:moveTo>
                  <a:lnTo>
                    <a:pt x="6096" y="1016"/>
                  </a:lnTo>
                  <a:lnTo>
                    <a:pt x="6473" y="2239"/>
                  </a:lnTo>
                  <a:lnTo>
                    <a:pt x="6924" y="3782"/>
                  </a:lnTo>
                  <a:lnTo>
                    <a:pt x="7395" y="5532"/>
                  </a:lnTo>
                  <a:lnTo>
                    <a:pt x="7621" y="6416"/>
                  </a:lnTo>
                  <a:lnTo>
                    <a:pt x="7828" y="7301"/>
                  </a:lnTo>
                  <a:lnTo>
                    <a:pt x="8034" y="8166"/>
                  </a:lnTo>
                  <a:lnTo>
                    <a:pt x="8185" y="8975"/>
                  </a:lnTo>
                  <a:lnTo>
                    <a:pt x="8317" y="9728"/>
                  </a:lnTo>
                  <a:lnTo>
                    <a:pt x="8392" y="10405"/>
                  </a:lnTo>
                  <a:lnTo>
                    <a:pt x="8411" y="10688"/>
                  </a:lnTo>
                  <a:lnTo>
                    <a:pt x="8430" y="10970"/>
                  </a:lnTo>
                  <a:lnTo>
                    <a:pt x="8430" y="11214"/>
                  </a:lnTo>
                  <a:lnTo>
                    <a:pt x="8411" y="11421"/>
                  </a:lnTo>
                  <a:lnTo>
                    <a:pt x="8317" y="11835"/>
                  </a:lnTo>
                  <a:lnTo>
                    <a:pt x="8204" y="12230"/>
                  </a:lnTo>
                  <a:lnTo>
                    <a:pt x="8053" y="12607"/>
                  </a:lnTo>
                  <a:lnTo>
                    <a:pt x="7846" y="12964"/>
                  </a:lnTo>
                  <a:lnTo>
                    <a:pt x="7621" y="13284"/>
                  </a:lnTo>
                  <a:lnTo>
                    <a:pt x="7376" y="13604"/>
                  </a:lnTo>
                  <a:lnTo>
                    <a:pt x="7094" y="13867"/>
                  </a:lnTo>
                  <a:lnTo>
                    <a:pt x="6793" y="14131"/>
                  </a:lnTo>
                  <a:lnTo>
                    <a:pt x="6473" y="14357"/>
                  </a:lnTo>
                  <a:lnTo>
                    <a:pt x="6115" y="14545"/>
                  </a:lnTo>
                  <a:lnTo>
                    <a:pt x="5758" y="14695"/>
                  </a:lnTo>
                  <a:lnTo>
                    <a:pt x="5363" y="14808"/>
                  </a:lnTo>
                  <a:lnTo>
                    <a:pt x="4968" y="14902"/>
                  </a:lnTo>
                  <a:lnTo>
                    <a:pt x="4572" y="14940"/>
                  </a:lnTo>
                  <a:lnTo>
                    <a:pt x="4158" y="14940"/>
                  </a:lnTo>
                  <a:lnTo>
                    <a:pt x="3745" y="14902"/>
                  </a:lnTo>
                  <a:lnTo>
                    <a:pt x="3331" y="14827"/>
                  </a:lnTo>
                  <a:lnTo>
                    <a:pt x="2935" y="14695"/>
                  </a:lnTo>
                  <a:lnTo>
                    <a:pt x="2559" y="14545"/>
                  </a:lnTo>
                  <a:lnTo>
                    <a:pt x="2202" y="14357"/>
                  </a:lnTo>
                  <a:lnTo>
                    <a:pt x="1863" y="14131"/>
                  </a:lnTo>
                  <a:lnTo>
                    <a:pt x="1562" y="13867"/>
                  </a:lnTo>
                  <a:lnTo>
                    <a:pt x="1280" y="13604"/>
                  </a:lnTo>
                  <a:lnTo>
                    <a:pt x="1035" y="13284"/>
                  </a:lnTo>
                  <a:lnTo>
                    <a:pt x="809" y="12964"/>
                  </a:lnTo>
                  <a:lnTo>
                    <a:pt x="621" y="12626"/>
                  </a:lnTo>
                  <a:lnTo>
                    <a:pt x="471" y="12249"/>
                  </a:lnTo>
                  <a:lnTo>
                    <a:pt x="358" y="11873"/>
                  </a:lnTo>
                  <a:lnTo>
                    <a:pt x="264" y="11478"/>
                  </a:lnTo>
                  <a:lnTo>
                    <a:pt x="226" y="11064"/>
                  </a:lnTo>
                  <a:lnTo>
                    <a:pt x="226" y="10650"/>
                  </a:lnTo>
                  <a:lnTo>
                    <a:pt x="264" y="10236"/>
                  </a:lnTo>
                  <a:lnTo>
                    <a:pt x="301" y="10029"/>
                  </a:lnTo>
                  <a:lnTo>
                    <a:pt x="358" y="9803"/>
                  </a:lnTo>
                  <a:lnTo>
                    <a:pt x="452" y="9540"/>
                  </a:lnTo>
                  <a:lnTo>
                    <a:pt x="565" y="9258"/>
                  </a:lnTo>
                  <a:lnTo>
                    <a:pt x="828" y="8637"/>
                  </a:lnTo>
                  <a:lnTo>
                    <a:pt x="1167" y="7959"/>
                  </a:lnTo>
                  <a:lnTo>
                    <a:pt x="1543" y="7225"/>
                  </a:lnTo>
                  <a:lnTo>
                    <a:pt x="1976" y="6454"/>
                  </a:lnTo>
                  <a:lnTo>
                    <a:pt x="2427" y="5664"/>
                  </a:lnTo>
                  <a:lnTo>
                    <a:pt x="2898" y="4873"/>
                  </a:lnTo>
                  <a:lnTo>
                    <a:pt x="3857" y="3349"/>
                  </a:lnTo>
                  <a:lnTo>
                    <a:pt x="4723" y="1976"/>
                  </a:lnTo>
                  <a:lnTo>
                    <a:pt x="5419" y="922"/>
                  </a:lnTo>
                  <a:lnTo>
                    <a:pt x="5871" y="264"/>
                  </a:lnTo>
                  <a:close/>
                  <a:moveTo>
                    <a:pt x="5814" y="0"/>
                  </a:moveTo>
                  <a:lnTo>
                    <a:pt x="5758" y="38"/>
                  </a:lnTo>
                  <a:lnTo>
                    <a:pt x="5720" y="76"/>
                  </a:lnTo>
                  <a:lnTo>
                    <a:pt x="5231" y="790"/>
                  </a:lnTo>
                  <a:lnTo>
                    <a:pt x="4497" y="1901"/>
                  </a:lnTo>
                  <a:lnTo>
                    <a:pt x="3613" y="3293"/>
                  </a:lnTo>
                  <a:lnTo>
                    <a:pt x="2672" y="4836"/>
                  </a:lnTo>
                  <a:lnTo>
                    <a:pt x="2202" y="5626"/>
                  </a:lnTo>
                  <a:lnTo>
                    <a:pt x="1731" y="6416"/>
                  </a:lnTo>
                  <a:lnTo>
                    <a:pt x="1317" y="7169"/>
                  </a:lnTo>
                  <a:lnTo>
                    <a:pt x="941" y="7903"/>
                  </a:lnTo>
                  <a:lnTo>
                    <a:pt x="602" y="8599"/>
                  </a:lnTo>
                  <a:lnTo>
                    <a:pt x="339" y="9220"/>
                  </a:lnTo>
                  <a:lnTo>
                    <a:pt x="226" y="9502"/>
                  </a:lnTo>
                  <a:lnTo>
                    <a:pt x="151" y="9766"/>
                  </a:lnTo>
                  <a:lnTo>
                    <a:pt x="75" y="9991"/>
                  </a:lnTo>
                  <a:lnTo>
                    <a:pt x="38" y="10217"/>
                  </a:lnTo>
                  <a:lnTo>
                    <a:pt x="19" y="10424"/>
                  </a:lnTo>
                  <a:lnTo>
                    <a:pt x="0" y="10650"/>
                  </a:lnTo>
                  <a:lnTo>
                    <a:pt x="0" y="11083"/>
                  </a:lnTo>
                  <a:lnTo>
                    <a:pt x="57" y="11515"/>
                  </a:lnTo>
                  <a:lnTo>
                    <a:pt x="132" y="11929"/>
                  </a:lnTo>
                  <a:lnTo>
                    <a:pt x="264" y="12324"/>
                  </a:lnTo>
                  <a:lnTo>
                    <a:pt x="433" y="12720"/>
                  </a:lnTo>
                  <a:lnTo>
                    <a:pt x="621" y="13077"/>
                  </a:lnTo>
                  <a:lnTo>
                    <a:pt x="866" y="13416"/>
                  </a:lnTo>
                  <a:lnTo>
                    <a:pt x="1129" y="13754"/>
                  </a:lnTo>
                  <a:lnTo>
                    <a:pt x="1411" y="14037"/>
                  </a:lnTo>
                  <a:lnTo>
                    <a:pt x="1731" y="14300"/>
                  </a:lnTo>
                  <a:lnTo>
                    <a:pt x="2089" y="14545"/>
                  </a:lnTo>
                  <a:lnTo>
                    <a:pt x="2465" y="14752"/>
                  </a:lnTo>
                  <a:lnTo>
                    <a:pt x="2860" y="14902"/>
                  </a:lnTo>
                  <a:lnTo>
                    <a:pt x="3274" y="15034"/>
                  </a:lnTo>
                  <a:lnTo>
                    <a:pt x="3481" y="15090"/>
                  </a:lnTo>
                  <a:lnTo>
                    <a:pt x="3707" y="15128"/>
                  </a:lnTo>
                  <a:lnTo>
                    <a:pt x="4027" y="15166"/>
                  </a:lnTo>
                  <a:lnTo>
                    <a:pt x="4328" y="15166"/>
                  </a:lnTo>
                  <a:lnTo>
                    <a:pt x="4723" y="15147"/>
                  </a:lnTo>
                  <a:lnTo>
                    <a:pt x="5118" y="15090"/>
                  </a:lnTo>
                  <a:lnTo>
                    <a:pt x="5494" y="15015"/>
                  </a:lnTo>
                  <a:lnTo>
                    <a:pt x="5852" y="14883"/>
                  </a:lnTo>
                  <a:lnTo>
                    <a:pt x="6209" y="14733"/>
                  </a:lnTo>
                  <a:lnTo>
                    <a:pt x="6548" y="14564"/>
                  </a:lnTo>
                  <a:lnTo>
                    <a:pt x="6849" y="14357"/>
                  </a:lnTo>
                  <a:lnTo>
                    <a:pt x="7150" y="14112"/>
                  </a:lnTo>
                  <a:lnTo>
                    <a:pt x="7432" y="13867"/>
                  </a:lnTo>
                  <a:lnTo>
                    <a:pt x="7677" y="13585"/>
                  </a:lnTo>
                  <a:lnTo>
                    <a:pt x="7922" y="13265"/>
                  </a:lnTo>
                  <a:lnTo>
                    <a:pt x="8110" y="12945"/>
                  </a:lnTo>
                  <a:lnTo>
                    <a:pt x="8298" y="12588"/>
                  </a:lnTo>
                  <a:lnTo>
                    <a:pt x="8430" y="12230"/>
                  </a:lnTo>
                  <a:lnTo>
                    <a:pt x="8542" y="11854"/>
                  </a:lnTo>
                  <a:lnTo>
                    <a:pt x="8618" y="11459"/>
                  </a:lnTo>
                  <a:lnTo>
                    <a:pt x="8637" y="11233"/>
                  </a:lnTo>
                  <a:lnTo>
                    <a:pt x="8655" y="10989"/>
                  </a:lnTo>
                  <a:lnTo>
                    <a:pt x="8637" y="10725"/>
                  </a:lnTo>
                  <a:lnTo>
                    <a:pt x="8618" y="10424"/>
                  </a:lnTo>
                  <a:lnTo>
                    <a:pt x="8542" y="9747"/>
                  </a:lnTo>
                  <a:lnTo>
                    <a:pt x="8411" y="8994"/>
                  </a:lnTo>
                  <a:lnTo>
                    <a:pt x="8260" y="8185"/>
                  </a:lnTo>
                  <a:lnTo>
                    <a:pt x="8072" y="7320"/>
                  </a:lnTo>
                  <a:lnTo>
                    <a:pt x="7865" y="6454"/>
                  </a:lnTo>
                  <a:lnTo>
                    <a:pt x="7639" y="5551"/>
                  </a:lnTo>
                  <a:lnTo>
                    <a:pt x="7150" y="3801"/>
                  </a:lnTo>
                  <a:lnTo>
                    <a:pt x="6699" y="2220"/>
                  </a:lnTo>
                  <a:lnTo>
                    <a:pt x="6303" y="960"/>
                  </a:lnTo>
                  <a:lnTo>
                    <a:pt x="6059" y="113"/>
                  </a:lnTo>
                  <a:lnTo>
                    <a:pt x="6021" y="76"/>
                  </a:lnTo>
                  <a:lnTo>
                    <a:pt x="6002" y="38"/>
                  </a:lnTo>
                  <a:lnTo>
                    <a:pt x="59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73" name="Google Shape;6673;p40"/>
            <p:cNvSpPr/>
            <p:nvPr/>
          </p:nvSpPr>
          <p:spPr>
            <a:xfrm>
              <a:off x="3305875" y="-621100"/>
              <a:ext cx="55050" cy="92700"/>
            </a:xfrm>
            <a:custGeom>
              <a:avLst/>
              <a:gdLst/>
              <a:ahLst/>
              <a:cxnLst/>
              <a:rect l="l" t="t" r="r" b="b"/>
              <a:pathLst>
                <a:path w="2202" h="3708" extrusionOk="0">
                  <a:moveTo>
                    <a:pt x="2070" y="1"/>
                  </a:moveTo>
                  <a:lnTo>
                    <a:pt x="2014" y="20"/>
                  </a:lnTo>
                  <a:lnTo>
                    <a:pt x="1957" y="39"/>
                  </a:lnTo>
                  <a:lnTo>
                    <a:pt x="1920" y="76"/>
                  </a:lnTo>
                  <a:lnTo>
                    <a:pt x="19" y="3501"/>
                  </a:lnTo>
                  <a:lnTo>
                    <a:pt x="0" y="3557"/>
                  </a:lnTo>
                  <a:lnTo>
                    <a:pt x="0" y="3613"/>
                  </a:lnTo>
                  <a:lnTo>
                    <a:pt x="38" y="3651"/>
                  </a:lnTo>
                  <a:lnTo>
                    <a:pt x="76" y="3689"/>
                  </a:lnTo>
                  <a:lnTo>
                    <a:pt x="151" y="3708"/>
                  </a:lnTo>
                  <a:lnTo>
                    <a:pt x="226" y="3689"/>
                  </a:lnTo>
                  <a:lnTo>
                    <a:pt x="283" y="3632"/>
                  </a:lnTo>
                  <a:lnTo>
                    <a:pt x="2183" y="227"/>
                  </a:lnTo>
                  <a:lnTo>
                    <a:pt x="2202" y="170"/>
                  </a:lnTo>
                  <a:lnTo>
                    <a:pt x="2202" y="114"/>
                  </a:lnTo>
                  <a:lnTo>
                    <a:pt x="2164" y="57"/>
                  </a:lnTo>
                  <a:lnTo>
                    <a:pt x="2127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74" name="Google Shape;6674;p40"/>
            <p:cNvSpPr/>
            <p:nvPr/>
          </p:nvSpPr>
          <p:spPr>
            <a:xfrm>
              <a:off x="3296475" y="-523250"/>
              <a:ext cx="8950" cy="9900"/>
            </a:xfrm>
            <a:custGeom>
              <a:avLst/>
              <a:gdLst/>
              <a:ahLst/>
              <a:cxnLst/>
              <a:rect l="l" t="t" r="r" b="b"/>
              <a:pathLst>
                <a:path w="358" h="396" extrusionOk="0">
                  <a:moveTo>
                    <a:pt x="151" y="1"/>
                  </a:moveTo>
                  <a:lnTo>
                    <a:pt x="113" y="38"/>
                  </a:lnTo>
                  <a:lnTo>
                    <a:pt x="75" y="76"/>
                  </a:lnTo>
                  <a:lnTo>
                    <a:pt x="19" y="170"/>
                  </a:lnTo>
                  <a:lnTo>
                    <a:pt x="0" y="226"/>
                  </a:lnTo>
                  <a:lnTo>
                    <a:pt x="19" y="283"/>
                  </a:lnTo>
                  <a:lnTo>
                    <a:pt x="38" y="339"/>
                  </a:lnTo>
                  <a:lnTo>
                    <a:pt x="94" y="377"/>
                  </a:lnTo>
                  <a:lnTo>
                    <a:pt x="151" y="396"/>
                  </a:lnTo>
                  <a:lnTo>
                    <a:pt x="226" y="358"/>
                  </a:lnTo>
                  <a:lnTo>
                    <a:pt x="264" y="339"/>
                  </a:lnTo>
                  <a:lnTo>
                    <a:pt x="282" y="302"/>
                  </a:lnTo>
                  <a:lnTo>
                    <a:pt x="339" y="208"/>
                  </a:lnTo>
                  <a:lnTo>
                    <a:pt x="358" y="151"/>
                  </a:lnTo>
                  <a:lnTo>
                    <a:pt x="339" y="95"/>
                  </a:lnTo>
                  <a:lnTo>
                    <a:pt x="320" y="57"/>
                  </a:lnTo>
                  <a:lnTo>
                    <a:pt x="264" y="19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75" name="Google Shape;6675;p40"/>
            <p:cNvSpPr/>
            <p:nvPr/>
          </p:nvSpPr>
          <p:spPr>
            <a:xfrm>
              <a:off x="3310100" y="-364725"/>
              <a:ext cx="26375" cy="22125"/>
            </a:xfrm>
            <a:custGeom>
              <a:avLst/>
              <a:gdLst/>
              <a:ahLst/>
              <a:cxnLst/>
              <a:rect l="l" t="t" r="r" b="b"/>
              <a:pathLst>
                <a:path w="1055" h="885" extrusionOk="0">
                  <a:moveTo>
                    <a:pt x="95" y="0"/>
                  </a:moveTo>
                  <a:lnTo>
                    <a:pt x="20" y="396"/>
                  </a:lnTo>
                  <a:lnTo>
                    <a:pt x="1" y="471"/>
                  </a:lnTo>
                  <a:lnTo>
                    <a:pt x="20" y="527"/>
                  </a:lnTo>
                  <a:lnTo>
                    <a:pt x="38" y="603"/>
                  </a:lnTo>
                  <a:lnTo>
                    <a:pt x="57" y="659"/>
                  </a:lnTo>
                  <a:lnTo>
                    <a:pt x="114" y="715"/>
                  </a:lnTo>
                  <a:lnTo>
                    <a:pt x="151" y="753"/>
                  </a:lnTo>
                  <a:lnTo>
                    <a:pt x="227" y="791"/>
                  </a:lnTo>
                  <a:lnTo>
                    <a:pt x="283" y="809"/>
                  </a:lnTo>
                  <a:lnTo>
                    <a:pt x="546" y="866"/>
                  </a:lnTo>
                  <a:lnTo>
                    <a:pt x="622" y="885"/>
                  </a:lnTo>
                  <a:lnTo>
                    <a:pt x="697" y="866"/>
                  </a:lnTo>
                  <a:lnTo>
                    <a:pt x="753" y="847"/>
                  </a:lnTo>
                  <a:lnTo>
                    <a:pt x="829" y="828"/>
                  </a:lnTo>
                  <a:lnTo>
                    <a:pt x="866" y="772"/>
                  </a:lnTo>
                  <a:lnTo>
                    <a:pt x="923" y="734"/>
                  </a:lnTo>
                  <a:lnTo>
                    <a:pt x="960" y="659"/>
                  </a:lnTo>
                  <a:lnTo>
                    <a:pt x="979" y="603"/>
                  </a:lnTo>
                  <a:lnTo>
                    <a:pt x="1054" y="20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76" name="Google Shape;6676;p40"/>
            <p:cNvSpPr/>
            <p:nvPr/>
          </p:nvSpPr>
          <p:spPr>
            <a:xfrm>
              <a:off x="3310100" y="-364725"/>
              <a:ext cx="26375" cy="22125"/>
            </a:xfrm>
            <a:custGeom>
              <a:avLst/>
              <a:gdLst/>
              <a:ahLst/>
              <a:cxnLst/>
              <a:rect l="l" t="t" r="r" b="b"/>
              <a:pathLst>
                <a:path w="1055" h="885" fill="none" extrusionOk="0">
                  <a:moveTo>
                    <a:pt x="1054" y="207"/>
                  </a:moveTo>
                  <a:lnTo>
                    <a:pt x="979" y="603"/>
                  </a:lnTo>
                  <a:lnTo>
                    <a:pt x="979" y="603"/>
                  </a:lnTo>
                  <a:lnTo>
                    <a:pt x="960" y="659"/>
                  </a:lnTo>
                  <a:lnTo>
                    <a:pt x="923" y="734"/>
                  </a:lnTo>
                  <a:lnTo>
                    <a:pt x="866" y="772"/>
                  </a:lnTo>
                  <a:lnTo>
                    <a:pt x="829" y="828"/>
                  </a:lnTo>
                  <a:lnTo>
                    <a:pt x="753" y="847"/>
                  </a:lnTo>
                  <a:lnTo>
                    <a:pt x="697" y="866"/>
                  </a:lnTo>
                  <a:lnTo>
                    <a:pt x="622" y="885"/>
                  </a:lnTo>
                  <a:lnTo>
                    <a:pt x="546" y="866"/>
                  </a:lnTo>
                  <a:lnTo>
                    <a:pt x="283" y="809"/>
                  </a:lnTo>
                  <a:lnTo>
                    <a:pt x="283" y="809"/>
                  </a:lnTo>
                  <a:lnTo>
                    <a:pt x="227" y="791"/>
                  </a:lnTo>
                  <a:lnTo>
                    <a:pt x="151" y="753"/>
                  </a:lnTo>
                  <a:lnTo>
                    <a:pt x="114" y="715"/>
                  </a:lnTo>
                  <a:lnTo>
                    <a:pt x="57" y="659"/>
                  </a:lnTo>
                  <a:lnTo>
                    <a:pt x="38" y="603"/>
                  </a:lnTo>
                  <a:lnTo>
                    <a:pt x="20" y="527"/>
                  </a:lnTo>
                  <a:lnTo>
                    <a:pt x="1" y="471"/>
                  </a:lnTo>
                  <a:lnTo>
                    <a:pt x="20" y="396"/>
                  </a:lnTo>
                  <a:lnTo>
                    <a:pt x="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77" name="Google Shape;6677;p40"/>
            <p:cNvSpPr/>
            <p:nvPr/>
          </p:nvSpPr>
          <p:spPr>
            <a:xfrm>
              <a:off x="3307275" y="-367075"/>
              <a:ext cx="32025" cy="27300"/>
            </a:xfrm>
            <a:custGeom>
              <a:avLst/>
              <a:gdLst/>
              <a:ahLst/>
              <a:cxnLst/>
              <a:rect l="l" t="t" r="r" b="b"/>
              <a:pathLst>
                <a:path w="1281" h="1092" extrusionOk="0">
                  <a:moveTo>
                    <a:pt x="151" y="0"/>
                  </a:moveTo>
                  <a:lnTo>
                    <a:pt x="114" y="38"/>
                  </a:lnTo>
                  <a:lnTo>
                    <a:pt x="95" y="76"/>
                  </a:lnTo>
                  <a:lnTo>
                    <a:pt x="20" y="471"/>
                  </a:lnTo>
                  <a:lnTo>
                    <a:pt x="1" y="565"/>
                  </a:lnTo>
                  <a:lnTo>
                    <a:pt x="20" y="659"/>
                  </a:lnTo>
                  <a:lnTo>
                    <a:pt x="39" y="734"/>
                  </a:lnTo>
                  <a:lnTo>
                    <a:pt x="76" y="809"/>
                  </a:lnTo>
                  <a:lnTo>
                    <a:pt x="133" y="885"/>
                  </a:lnTo>
                  <a:lnTo>
                    <a:pt x="208" y="941"/>
                  </a:lnTo>
                  <a:lnTo>
                    <a:pt x="283" y="998"/>
                  </a:lnTo>
                  <a:lnTo>
                    <a:pt x="377" y="1016"/>
                  </a:lnTo>
                  <a:lnTo>
                    <a:pt x="641" y="1073"/>
                  </a:lnTo>
                  <a:lnTo>
                    <a:pt x="735" y="1092"/>
                  </a:lnTo>
                  <a:lnTo>
                    <a:pt x="866" y="1073"/>
                  </a:lnTo>
                  <a:lnTo>
                    <a:pt x="998" y="1016"/>
                  </a:lnTo>
                  <a:lnTo>
                    <a:pt x="1073" y="941"/>
                  </a:lnTo>
                  <a:lnTo>
                    <a:pt x="1130" y="885"/>
                  </a:lnTo>
                  <a:lnTo>
                    <a:pt x="1167" y="809"/>
                  </a:lnTo>
                  <a:lnTo>
                    <a:pt x="1186" y="715"/>
                  </a:lnTo>
                  <a:lnTo>
                    <a:pt x="1280" y="320"/>
                  </a:lnTo>
                  <a:lnTo>
                    <a:pt x="1280" y="283"/>
                  </a:lnTo>
                  <a:lnTo>
                    <a:pt x="1262" y="245"/>
                  </a:lnTo>
                  <a:lnTo>
                    <a:pt x="1224" y="207"/>
                  </a:lnTo>
                  <a:lnTo>
                    <a:pt x="1186" y="189"/>
                  </a:lnTo>
                  <a:lnTo>
                    <a:pt x="1149" y="189"/>
                  </a:lnTo>
                  <a:lnTo>
                    <a:pt x="1111" y="207"/>
                  </a:lnTo>
                  <a:lnTo>
                    <a:pt x="1073" y="245"/>
                  </a:lnTo>
                  <a:lnTo>
                    <a:pt x="1055" y="283"/>
                  </a:lnTo>
                  <a:lnTo>
                    <a:pt x="979" y="659"/>
                  </a:lnTo>
                  <a:lnTo>
                    <a:pt x="942" y="753"/>
                  </a:lnTo>
                  <a:lnTo>
                    <a:pt x="866" y="828"/>
                  </a:lnTo>
                  <a:lnTo>
                    <a:pt x="791" y="866"/>
                  </a:lnTo>
                  <a:lnTo>
                    <a:pt x="697" y="866"/>
                  </a:lnTo>
                  <a:lnTo>
                    <a:pt x="434" y="809"/>
                  </a:lnTo>
                  <a:lnTo>
                    <a:pt x="340" y="772"/>
                  </a:lnTo>
                  <a:lnTo>
                    <a:pt x="264" y="697"/>
                  </a:lnTo>
                  <a:lnTo>
                    <a:pt x="227" y="602"/>
                  </a:lnTo>
                  <a:lnTo>
                    <a:pt x="227" y="508"/>
                  </a:lnTo>
                  <a:lnTo>
                    <a:pt x="321" y="132"/>
                  </a:lnTo>
                  <a:lnTo>
                    <a:pt x="321" y="76"/>
                  </a:lnTo>
                  <a:lnTo>
                    <a:pt x="302" y="3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78" name="Google Shape;6678;p40"/>
            <p:cNvSpPr/>
            <p:nvPr/>
          </p:nvSpPr>
          <p:spPr>
            <a:xfrm>
              <a:off x="3289875" y="-466325"/>
              <a:ext cx="42375" cy="71050"/>
            </a:xfrm>
            <a:custGeom>
              <a:avLst/>
              <a:gdLst/>
              <a:ahLst/>
              <a:cxnLst/>
              <a:rect l="l" t="t" r="r" b="b"/>
              <a:pathLst>
                <a:path w="1695" h="2842" extrusionOk="0">
                  <a:moveTo>
                    <a:pt x="960" y="0"/>
                  </a:moveTo>
                  <a:lnTo>
                    <a:pt x="810" y="19"/>
                  </a:lnTo>
                  <a:lnTo>
                    <a:pt x="678" y="57"/>
                  </a:lnTo>
                  <a:lnTo>
                    <a:pt x="565" y="132"/>
                  </a:lnTo>
                  <a:lnTo>
                    <a:pt x="452" y="226"/>
                  </a:lnTo>
                  <a:lnTo>
                    <a:pt x="358" y="339"/>
                  </a:lnTo>
                  <a:lnTo>
                    <a:pt x="302" y="452"/>
                  </a:lnTo>
                  <a:lnTo>
                    <a:pt x="264" y="602"/>
                  </a:lnTo>
                  <a:lnTo>
                    <a:pt x="1" y="1976"/>
                  </a:lnTo>
                  <a:lnTo>
                    <a:pt x="1" y="2126"/>
                  </a:lnTo>
                  <a:lnTo>
                    <a:pt x="20" y="2258"/>
                  </a:lnTo>
                  <a:lnTo>
                    <a:pt x="57" y="2409"/>
                  </a:lnTo>
                  <a:lnTo>
                    <a:pt x="114" y="2522"/>
                  </a:lnTo>
                  <a:lnTo>
                    <a:pt x="208" y="2634"/>
                  </a:lnTo>
                  <a:lnTo>
                    <a:pt x="321" y="2710"/>
                  </a:lnTo>
                  <a:lnTo>
                    <a:pt x="452" y="2785"/>
                  </a:lnTo>
                  <a:lnTo>
                    <a:pt x="584" y="2823"/>
                  </a:lnTo>
                  <a:lnTo>
                    <a:pt x="735" y="2841"/>
                  </a:lnTo>
                  <a:lnTo>
                    <a:pt x="885" y="2823"/>
                  </a:lnTo>
                  <a:lnTo>
                    <a:pt x="1017" y="2785"/>
                  </a:lnTo>
                  <a:lnTo>
                    <a:pt x="1130" y="2710"/>
                  </a:lnTo>
                  <a:lnTo>
                    <a:pt x="1243" y="2616"/>
                  </a:lnTo>
                  <a:lnTo>
                    <a:pt x="1337" y="2503"/>
                  </a:lnTo>
                  <a:lnTo>
                    <a:pt x="1393" y="2390"/>
                  </a:lnTo>
                  <a:lnTo>
                    <a:pt x="1431" y="2239"/>
                  </a:lnTo>
                  <a:lnTo>
                    <a:pt x="1694" y="866"/>
                  </a:lnTo>
                  <a:lnTo>
                    <a:pt x="1694" y="715"/>
                  </a:lnTo>
                  <a:lnTo>
                    <a:pt x="1675" y="565"/>
                  </a:lnTo>
                  <a:lnTo>
                    <a:pt x="1638" y="433"/>
                  </a:lnTo>
                  <a:lnTo>
                    <a:pt x="1581" y="320"/>
                  </a:lnTo>
                  <a:lnTo>
                    <a:pt x="1487" y="207"/>
                  </a:lnTo>
                  <a:lnTo>
                    <a:pt x="1374" y="132"/>
                  </a:lnTo>
                  <a:lnTo>
                    <a:pt x="1243" y="57"/>
                  </a:lnTo>
                  <a:lnTo>
                    <a:pt x="1111" y="19"/>
                  </a:lnTo>
                  <a:lnTo>
                    <a:pt x="9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79" name="Google Shape;6679;p40"/>
            <p:cNvSpPr/>
            <p:nvPr/>
          </p:nvSpPr>
          <p:spPr>
            <a:xfrm>
              <a:off x="3287050" y="-469150"/>
              <a:ext cx="48025" cy="76700"/>
            </a:xfrm>
            <a:custGeom>
              <a:avLst/>
              <a:gdLst/>
              <a:ahLst/>
              <a:cxnLst/>
              <a:rect l="l" t="t" r="r" b="b"/>
              <a:pathLst>
                <a:path w="1921" h="3068" extrusionOk="0">
                  <a:moveTo>
                    <a:pt x="1092" y="226"/>
                  </a:moveTo>
                  <a:lnTo>
                    <a:pt x="1205" y="245"/>
                  </a:lnTo>
                  <a:lnTo>
                    <a:pt x="1318" y="264"/>
                  </a:lnTo>
                  <a:lnTo>
                    <a:pt x="1431" y="320"/>
                  </a:lnTo>
                  <a:lnTo>
                    <a:pt x="1525" y="395"/>
                  </a:lnTo>
                  <a:lnTo>
                    <a:pt x="1600" y="490"/>
                  </a:lnTo>
                  <a:lnTo>
                    <a:pt x="1657" y="602"/>
                  </a:lnTo>
                  <a:lnTo>
                    <a:pt x="1694" y="715"/>
                  </a:lnTo>
                  <a:lnTo>
                    <a:pt x="1694" y="828"/>
                  </a:lnTo>
                  <a:lnTo>
                    <a:pt x="1694" y="960"/>
                  </a:lnTo>
                  <a:lnTo>
                    <a:pt x="1431" y="2333"/>
                  </a:lnTo>
                  <a:lnTo>
                    <a:pt x="1412" y="2446"/>
                  </a:lnTo>
                  <a:lnTo>
                    <a:pt x="1356" y="2559"/>
                  </a:lnTo>
                  <a:lnTo>
                    <a:pt x="1280" y="2653"/>
                  </a:lnTo>
                  <a:lnTo>
                    <a:pt x="1186" y="2729"/>
                  </a:lnTo>
                  <a:lnTo>
                    <a:pt x="1073" y="2785"/>
                  </a:lnTo>
                  <a:lnTo>
                    <a:pt x="960" y="2823"/>
                  </a:lnTo>
                  <a:lnTo>
                    <a:pt x="848" y="2842"/>
                  </a:lnTo>
                  <a:lnTo>
                    <a:pt x="716" y="2823"/>
                  </a:lnTo>
                  <a:lnTo>
                    <a:pt x="603" y="2785"/>
                  </a:lnTo>
                  <a:lnTo>
                    <a:pt x="490" y="2729"/>
                  </a:lnTo>
                  <a:lnTo>
                    <a:pt x="396" y="2653"/>
                  </a:lnTo>
                  <a:lnTo>
                    <a:pt x="321" y="2578"/>
                  </a:lnTo>
                  <a:lnTo>
                    <a:pt x="264" y="2465"/>
                  </a:lnTo>
                  <a:lnTo>
                    <a:pt x="227" y="2352"/>
                  </a:lnTo>
                  <a:lnTo>
                    <a:pt x="227" y="2239"/>
                  </a:lnTo>
                  <a:lnTo>
                    <a:pt x="227" y="2108"/>
                  </a:lnTo>
                  <a:lnTo>
                    <a:pt x="490" y="734"/>
                  </a:lnTo>
                  <a:lnTo>
                    <a:pt x="509" y="621"/>
                  </a:lnTo>
                  <a:lnTo>
                    <a:pt x="565" y="508"/>
                  </a:lnTo>
                  <a:lnTo>
                    <a:pt x="641" y="414"/>
                  </a:lnTo>
                  <a:lnTo>
                    <a:pt x="735" y="339"/>
                  </a:lnTo>
                  <a:lnTo>
                    <a:pt x="810" y="283"/>
                  </a:lnTo>
                  <a:lnTo>
                    <a:pt x="904" y="264"/>
                  </a:lnTo>
                  <a:lnTo>
                    <a:pt x="998" y="226"/>
                  </a:lnTo>
                  <a:close/>
                  <a:moveTo>
                    <a:pt x="1073" y="0"/>
                  </a:moveTo>
                  <a:lnTo>
                    <a:pt x="904" y="19"/>
                  </a:lnTo>
                  <a:lnTo>
                    <a:pt x="753" y="76"/>
                  </a:lnTo>
                  <a:lnTo>
                    <a:pt x="603" y="151"/>
                  </a:lnTo>
                  <a:lnTo>
                    <a:pt x="490" y="264"/>
                  </a:lnTo>
                  <a:lnTo>
                    <a:pt x="377" y="395"/>
                  </a:lnTo>
                  <a:lnTo>
                    <a:pt x="302" y="527"/>
                  </a:lnTo>
                  <a:lnTo>
                    <a:pt x="264" y="697"/>
                  </a:lnTo>
                  <a:lnTo>
                    <a:pt x="20" y="2070"/>
                  </a:lnTo>
                  <a:lnTo>
                    <a:pt x="1" y="2239"/>
                  </a:lnTo>
                  <a:lnTo>
                    <a:pt x="20" y="2390"/>
                  </a:lnTo>
                  <a:lnTo>
                    <a:pt x="57" y="2559"/>
                  </a:lnTo>
                  <a:lnTo>
                    <a:pt x="151" y="2691"/>
                  </a:lnTo>
                  <a:lnTo>
                    <a:pt x="245" y="2823"/>
                  </a:lnTo>
                  <a:lnTo>
                    <a:pt x="377" y="2917"/>
                  </a:lnTo>
                  <a:lnTo>
                    <a:pt x="528" y="2992"/>
                  </a:lnTo>
                  <a:lnTo>
                    <a:pt x="678" y="3048"/>
                  </a:lnTo>
                  <a:lnTo>
                    <a:pt x="829" y="3067"/>
                  </a:lnTo>
                  <a:lnTo>
                    <a:pt x="960" y="3048"/>
                  </a:lnTo>
                  <a:lnTo>
                    <a:pt x="1073" y="3030"/>
                  </a:lnTo>
                  <a:lnTo>
                    <a:pt x="1205" y="2973"/>
                  </a:lnTo>
                  <a:lnTo>
                    <a:pt x="1318" y="2917"/>
                  </a:lnTo>
                  <a:lnTo>
                    <a:pt x="1431" y="2804"/>
                  </a:lnTo>
                  <a:lnTo>
                    <a:pt x="1544" y="2672"/>
                  </a:lnTo>
                  <a:lnTo>
                    <a:pt x="1619" y="2540"/>
                  </a:lnTo>
                  <a:lnTo>
                    <a:pt x="1657" y="2371"/>
                  </a:lnTo>
                  <a:lnTo>
                    <a:pt x="1901" y="998"/>
                  </a:lnTo>
                  <a:lnTo>
                    <a:pt x="1920" y="828"/>
                  </a:lnTo>
                  <a:lnTo>
                    <a:pt x="1901" y="678"/>
                  </a:lnTo>
                  <a:lnTo>
                    <a:pt x="1864" y="508"/>
                  </a:lnTo>
                  <a:lnTo>
                    <a:pt x="1770" y="377"/>
                  </a:lnTo>
                  <a:lnTo>
                    <a:pt x="1675" y="245"/>
                  </a:lnTo>
                  <a:lnTo>
                    <a:pt x="1544" y="132"/>
                  </a:lnTo>
                  <a:lnTo>
                    <a:pt x="1393" y="57"/>
                  </a:lnTo>
                  <a:lnTo>
                    <a:pt x="1243" y="1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80" name="Google Shape;6680;p40"/>
            <p:cNvSpPr/>
            <p:nvPr/>
          </p:nvSpPr>
          <p:spPr>
            <a:xfrm>
              <a:off x="3295050" y="-466325"/>
              <a:ext cx="22600" cy="36700"/>
            </a:xfrm>
            <a:custGeom>
              <a:avLst/>
              <a:gdLst/>
              <a:ahLst/>
              <a:cxnLst/>
              <a:rect l="l" t="t" r="r" b="b"/>
              <a:pathLst>
                <a:path w="904" h="1468" extrusionOk="0">
                  <a:moveTo>
                    <a:pt x="697" y="0"/>
                  </a:moveTo>
                  <a:lnTo>
                    <a:pt x="584" y="19"/>
                  </a:lnTo>
                  <a:lnTo>
                    <a:pt x="471" y="57"/>
                  </a:lnTo>
                  <a:lnTo>
                    <a:pt x="377" y="113"/>
                  </a:lnTo>
                  <a:lnTo>
                    <a:pt x="283" y="188"/>
                  </a:lnTo>
                  <a:lnTo>
                    <a:pt x="208" y="282"/>
                  </a:lnTo>
                  <a:lnTo>
                    <a:pt x="151" y="377"/>
                  </a:lnTo>
                  <a:lnTo>
                    <a:pt x="95" y="489"/>
                  </a:lnTo>
                  <a:lnTo>
                    <a:pt x="76" y="602"/>
                  </a:lnTo>
                  <a:lnTo>
                    <a:pt x="1" y="1016"/>
                  </a:lnTo>
                  <a:lnTo>
                    <a:pt x="1" y="1110"/>
                  </a:lnTo>
                  <a:lnTo>
                    <a:pt x="20" y="1186"/>
                  </a:lnTo>
                  <a:lnTo>
                    <a:pt x="38" y="1242"/>
                  </a:lnTo>
                  <a:lnTo>
                    <a:pt x="76" y="1317"/>
                  </a:lnTo>
                  <a:lnTo>
                    <a:pt x="132" y="1374"/>
                  </a:lnTo>
                  <a:lnTo>
                    <a:pt x="189" y="1411"/>
                  </a:lnTo>
                  <a:lnTo>
                    <a:pt x="264" y="1449"/>
                  </a:lnTo>
                  <a:lnTo>
                    <a:pt x="339" y="1468"/>
                  </a:lnTo>
                  <a:lnTo>
                    <a:pt x="490" y="1468"/>
                  </a:lnTo>
                  <a:lnTo>
                    <a:pt x="565" y="1430"/>
                  </a:lnTo>
                  <a:lnTo>
                    <a:pt x="622" y="1393"/>
                  </a:lnTo>
                  <a:lnTo>
                    <a:pt x="678" y="1355"/>
                  </a:lnTo>
                  <a:lnTo>
                    <a:pt x="735" y="1280"/>
                  </a:lnTo>
                  <a:lnTo>
                    <a:pt x="772" y="1223"/>
                  </a:lnTo>
                  <a:lnTo>
                    <a:pt x="791" y="1148"/>
                  </a:lnTo>
                  <a:lnTo>
                    <a:pt x="904" y="395"/>
                  </a:lnTo>
                  <a:lnTo>
                    <a:pt x="904" y="264"/>
                  </a:lnTo>
                  <a:lnTo>
                    <a:pt x="866" y="170"/>
                  </a:lnTo>
                  <a:lnTo>
                    <a:pt x="791" y="76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81" name="Google Shape;6681;p40"/>
            <p:cNvSpPr/>
            <p:nvPr/>
          </p:nvSpPr>
          <p:spPr>
            <a:xfrm>
              <a:off x="3292225" y="-469150"/>
              <a:ext cx="28250" cy="42350"/>
            </a:xfrm>
            <a:custGeom>
              <a:avLst/>
              <a:gdLst/>
              <a:ahLst/>
              <a:cxnLst/>
              <a:rect l="l" t="t" r="r" b="b"/>
              <a:pathLst>
                <a:path w="1130" h="1694" extrusionOk="0">
                  <a:moveTo>
                    <a:pt x="791" y="226"/>
                  </a:moveTo>
                  <a:lnTo>
                    <a:pt x="848" y="283"/>
                  </a:lnTo>
                  <a:lnTo>
                    <a:pt x="885" y="339"/>
                  </a:lnTo>
                  <a:lnTo>
                    <a:pt x="904" y="414"/>
                  </a:lnTo>
                  <a:lnTo>
                    <a:pt x="904" y="490"/>
                  </a:lnTo>
                  <a:lnTo>
                    <a:pt x="791" y="1242"/>
                  </a:lnTo>
                  <a:lnTo>
                    <a:pt x="753" y="1336"/>
                  </a:lnTo>
                  <a:lnTo>
                    <a:pt x="678" y="1412"/>
                  </a:lnTo>
                  <a:lnTo>
                    <a:pt x="584" y="1468"/>
                  </a:lnTo>
                  <a:lnTo>
                    <a:pt x="471" y="1468"/>
                  </a:lnTo>
                  <a:lnTo>
                    <a:pt x="415" y="1449"/>
                  </a:lnTo>
                  <a:lnTo>
                    <a:pt x="358" y="1430"/>
                  </a:lnTo>
                  <a:lnTo>
                    <a:pt x="283" y="1355"/>
                  </a:lnTo>
                  <a:lnTo>
                    <a:pt x="245" y="1261"/>
                  </a:lnTo>
                  <a:lnTo>
                    <a:pt x="227" y="1205"/>
                  </a:lnTo>
                  <a:lnTo>
                    <a:pt x="227" y="1148"/>
                  </a:lnTo>
                  <a:lnTo>
                    <a:pt x="302" y="734"/>
                  </a:lnTo>
                  <a:lnTo>
                    <a:pt x="321" y="640"/>
                  </a:lnTo>
                  <a:lnTo>
                    <a:pt x="358" y="546"/>
                  </a:lnTo>
                  <a:lnTo>
                    <a:pt x="396" y="471"/>
                  </a:lnTo>
                  <a:lnTo>
                    <a:pt x="471" y="395"/>
                  </a:lnTo>
                  <a:lnTo>
                    <a:pt x="528" y="339"/>
                  </a:lnTo>
                  <a:lnTo>
                    <a:pt x="622" y="283"/>
                  </a:lnTo>
                  <a:lnTo>
                    <a:pt x="697" y="245"/>
                  </a:lnTo>
                  <a:lnTo>
                    <a:pt x="791" y="226"/>
                  </a:lnTo>
                  <a:close/>
                  <a:moveTo>
                    <a:pt x="810" y="0"/>
                  </a:moveTo>
                  <a:lnTo>
                    <a:pt x="678" y="19"/>
                  </a:lnTo>
                  <a:lnTo>
                    <a:pt x="546" y="76"/>
                  </a:lnTo>
                  <a:lnTo>
                    <a:pt x="434" y="151"/>
                  </a:lnTo>
                  <a:lnTo>
                    <a:pt x="321" y="226"/>
                  </a:lnTo>
                  <a:lnTo>
                    <a:pt x="227" y="320"/>
                  </a:lnTo>
                  <a:lnTo>
                    <a:pt x="170" y="433"/>
                  </a:lnTo>
                  <a:lnTo>
                    <a:pt x="114" y="565"/>
                  </a:lnTo>
                  <a:lnTo>
                    <a:pt x="76" y="697"/>
                  </a:lnTo>
                  <a:lnTo>
                    <a:pt x="20" y="1110"/>
                  </a:lnTo>
                  <a:lnTo>
                    <a:pt x="1" y="1223"/>
                  </a:lnTo>
                  <a:lnTo>
                    <a:pt x="20" y="1317"/>
                  </a:lnTo>
                  <a:lnTo>
                    <a:pt x="57" y="1412"/>
                  </a:lnTo>
                  <a:lnTo>
                    <a:pt x="114" y="1487"/>
                  </a:lnTo>
                  <a:lnTo>
                    <a:pt x="170" y="1562"/>
                  </a:lnTo>
                  <a:lnTo>
                    <a:pt x="245" y="1618"/>
                  </a:lnTo>
                  <a:lnTo>
                    <a:pt x="340" y="1675"/>
                  </a:lnTo>
                  <a:lnTo>
                    <a:pt x="434" y="1694"/>
                  </a:lnTo>
                  <a:lnTo>
                    <a:pt x="584" y="1694"/>
                  </a:lnTo>
                  <a:lnTo>
                    <a:pt x="659" y="1675"/>
                  </a:lnTo>
                  <a:lnTo>
                    <a:pt x="735" y="1637"/>
                  </a:lnTo>
                  <a:lnTo>
                    <a:pt x="810" y="1600"/>
                  </a:lnTo>
                  <a:lnTo>
                    <a:pt x="885" y="1524"/>
                  </a:lnTo>
                  <a:lnTo>
                    <a:pt x="942" y="1449"/>
                  </a:lnTo>
                  <a:lnTo>
                    <a:pt x="979" y="1374"/>
                  </a:lnTo>
                  <a:lnTo>
                    <a:pt x="998" y="1261"/>
                  </a:lnTo>
                  <a:lnTo>
                    <a:pt x="1111" y="527"/>
                  </a:lnTo>
                  <a:lnTo>
                    <a:pt x="1130" y="452"/>
                  </a:lnTo>
                  <a:lnTo>
                    <a:pt x="1111" y="377"/>
                  </a:lnTo>
                  <a:lnTo>
                    <a:pt x="1073" y="226"/>
                  </a:lnTo>
                  <a:lnTo>
                    <a:pt x="998" y="113"/>
                  </a:lnTo>
                  <a:lnTo>
                    <a:pt x="942" y="57"/>
                  </a:lnTo>
                  <a:lnTo>
                    <a:pt x="866" y="19"/>
                  </a:lnTo>
                  <a:lnTo>
                    <a:pt x="810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82" name="Google Shape;6682;p40"/>
            <p:cNvSpPr/>
            <p:nvPr/>
          </p:nvSpPr>
          <p:spPr>
            <a:xfrm>
              <a:off x="3339275" y="-456925"/>
              <a:ext cx="42825" cy="70575"/>
            </a:xfrm>
            <a:custGeom>
              <a:avLst/>
              <a:gdLst/>
              <a:ahLst/>
              <a:cxnLst/>
              <a:rect l="l" t="t" r="r" b="b"/>
              <a:pathLst>
                <a:path w="1713" h="2823" extrusionOk="0">
                  <a:moveTo>
                    <a:pt x="979" y="1"/>
                  </a:moveTo>
                  <a:lnTo>
                    <a:pt x="828" y="19"/>
                  </a:lnTo>
                  <a:lnTo>
                    <a:pt x="697" y="57"/>
                  </a:lnTo>
                  <a:lnTo>
                    <a:pt x="565" y="113"/>
                  </a:lnTo>
                  <a:lnTo>
                    <a:pt x="471" y="208"/>
                  </a:lnTo>
                  <a:lnTo>
                    <a:pt x="377" y="320"/>
                  </a:lnTo>
                  <a:lnTo>
                    <a:pt x="320" y="452"/>
                  </a:lnTo>
                  <a:lnTo>
                    <a:pt x="264" y="584"/>
                  </a:lnTo>
                  <a:lnTo>
                    <a:pt x="19" y="1976"/>
                  </a:lnTo>
                  <a:lnTo>
                    <a:pt x="0" y="2108"/>
                  </a:lnTo>
                  <a:lnTo>
                    <a:pt x="19" y="2258"/>
                  </a:lnTo>
                  <a:lnTo>
                    <a:pt x="76" y="2390"/>
                  </a:lnTo>
                  <a:lnTo>
                    <a:pt x="132" y="2503"/>
                  </a:lnTo>
                  <a:lnTo>
                    <a:pt x="226" y="2616"/>
                  </a:lnTo>
                  <a:lnTo>
                    <a:pt x="339" y="2710"/>
                  </a:lnTo>
                  <a:lnTo>
                    <a:pt x="452" y="2766"/>
                  </a:lnTo>
                  <a:lnTo>
                    <a:pt x="602" y="2804"/>
                  </a:lnTo>
                  <a:lnTo>
                    <a:pt x="753" y="2823"/>
                  </a:lnTo>
                  <a:lnTo>
                    <a:pt x="885" y="2804"/>
                  </a:lnTo>
                  <a:lnTo>
                    <a:pt x="1016" y="2766"/>
                  </a:lnTo>
                  <a:lnTo>
                    <a:pt x="1148" y="2691"/>
                  </a:lnTo>
                  <a:lnTo>
                    <a:pt x="1242" y="2616"/>
                  </a:lnTo>
                  <a:lnTo>
                    <a:pt x="1336" y="2503"/>
                  </a:lnTo>
                  <a:lnTo>
                    <a:pt x="1412" y="2371"/>
                  </a:lnTo>
                  <a:lnTo>
                    <a:pt x="1449" y="2221"/>
                  </a:lnTo>
                  <a:lnTo>
                    <a:pt x="1694" y="847"/>
                  </a:lnTo>
                  <a:lnTo>
                    <a:pt x="1713" y="697"/>
                  </a:lnTo>
                  <a:lnTo>
                    <a:pt x="1694" y="565"/>
                  </a:lnTo>
                  <a:lnTo>
                    <a:pt x="1656" y="433"/>
                  </a:lnTo>
                  <a:lnTo>
                    <a:pt x="1581" y="302"/>
                  </a:lnTo>
                  <a:lnTo>
                    <a:pt x="1487" y="208"/>
                  </a:lnTo>
                  <a:lnTo>
                    <a:pt x="1393" y="113"/>
                  </a:lnTo>
                  <a:lnTo>
                    <a:pt x="1261" y="38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83" name="Google Shape;6683;p40"/>
            <p:cNvSpPr/>
            <p:nvPr/>
          </p:nvSpPr>
          <p:spPr>
            <a:xfrm>
              <a:off x="3336450" y="-459750"/>
              <a:ext cx="48475" cy="76225"/>
            </a:xfrm>
            <a:custGeom>
              <a:avLst/>
              <a:gdLst/>
              <a:ahLst/>
              <a:cxnLst/>
              <a:rect l="l" t="t" r="r" b="b"/>
              <a:pathLst>
                <a:path w="1939" h="3049" extrusionOk="0">
                  <a:moveTo>
                    <a:pt x="1205" y="226"/>
                  </a:moveTo>
                  <a:lnTo>
                    <a:pt x="1318" y="264"/>
                  </a:lnTo>
                  <a:lnTo>
                    <a:pt x="1430" y="321"/>
                  </a:lnTo>
                  <a:lnTo>
                    <a:pt x="1525" y="396"/>
                  </a:lnTo>
                  <a:lnTo>
                    <a:pt x="1600" y="490"/>
                  </a:lnTo>
                  <a:lnTo>
                    <a:pt x="1656" y="584"/>
                  </a:lnTo>
                  <a:lnTo>
                    <a:pt x="1694" y="697"/>
                  </a:lnTo>
                  <a:lnTo>
                    <a:pt x="1713" y="829"/>
                  </a:lnTo>
                  <a:lnTo>
                    <a:pt x="1713" y="941"/>
                  </a:lnTo>
                  <a:lnTo>
                    <a:pt x="1449" y="2315"/>
                  </a:lnTo>
                  <a:lnTo>
                    <a:pt x="1412" y="2447"/>
                  </a:lnTo>
                  <a:lnTo>
                    <a:pt x="1355" y="2541"/>
                  </a:lnTo>
                  <a:lnTo>
                    <a:pt x="1280" y="2635"/>
                  </a:lnTo>
                  <a:lnTo>
                    <a:pt x="1186" y="2710"/>
                  </a:lnTo>
                  <a:lnTo>
                    <a:pt x="1092" y="2785"/>
                  </a:lnTo>
                  <a:lnTo>
                    <a:pt x="979" y="2823"/>
                  </a:lnTo>
                  <a:lnTo>
                    <a:pt x="734" y="2823"/>
                  </a:lnTo>
                  <a:lnTo>
                    <a:pt x="621" y="2785"/>
                  </a:lnTo>
                  <a:lnTo>
                    <a:pt x="509" y="2729"/>
                  </a:lnTo>
                  <a:lnTo>
                    <a:pt x="414" y="2654"/>
                  </a:lnTo>
                  <a:lnTo>
                    <a:pt x="339" y="2560"/>
                  </a:lnTo>
                  <a:lnTo>
                    <a:pt x="283" y="2466"/>
                  </a:lnTo>
                  <a:lnTo>
                    <a:pt x="245" y="2353"/>
                  </a:lnTo>
                  <a:lnTo>
                    <a:pt x="226" y="2221"/>
                  </a:lnTo>
                  <a:lnTo>
                    <a:pt x="245" y="2108"/>
                  </a:lnTo>
                  <a:lnTo>
                    <a:pt x="490" y="716"/>
                  </a:lnTo>
                  <a:lnTo>
                    <a:pt x="527" y="603"/>
                  </a:lnTo>
                  <a:lnTo>
                    <a:pt x="584" y="490"/>
                  </a:lnTo>
                  <a:lnTo>
                    <a:pt x="659" y="396"/>
                  </a:lnTo>
                  <a:lnTo>
                    <a:pt x="753" y="321"/>
                  </a:lnTo>
                  <a:lnTo>
                    <a:pt x="847" y="264"/>
                  </a:lnTo>
                  <a:lnTo>
                    <a:pt x="960" y="226"/>
                  </a:lnTo>
                  <a:close/>
                  <a:moveTo>
                    <a:pt x="1092" y="1"/>
                  </a:moveTo>
                  <a:lnTo>
                    <a:pt x="922" y="19"/>
                  </a:lnTo>
                  <a:lnTo>
                    <a:pt x="772" y="57"/>
                  </a:lnTo>
                  <a:lnTo>
                    <a:pt x="621" y="151"/>
                  </a:lnTo>
                  <a:lnTo>
                    <a:pt x="490" y="245"/>
                  </a:lnTo>
                  <a:lnTo>
                    <a:pt x="396" y="377"/>
                  </a:lnTo>
                  <a:lnTo>
                    <a:pt x="320" y="527"/>
                  </a:lnTo>
                  <a:lnTo>
                    <a:pt x="283" y="678"/>
                  </a:lnTo>
                  <a:lnTo>
                    <a:pt x="19" y="2052"/>
                  </a:lnTo>
                  <a:lnTo>
                    <a:pt x="0" y="2221"/>
                  </a:lnTo>
                  <a:lnTo>
                    <a:pt x="19" y="2390"/>
                  </a:lnTo>
                  <a:lnTo>
                    <a:pt x="76" y="2541"/>
                  </a:lnTo>
                  <a:lnTo>
                    <a:pt x="151" y="2691"/>
                  </a:lnTo>
                  <a:lnTo>
                    <a:pt x="264" y="2804"/>
                  </a:lnTo>
                  <a:lnTo>
                    <a:pt x="377" y="2917"/>
                  </a:lnTo>
                  <a:lnTo>
                    <a:pt x="527" y="2992"/>
                  </a:lnTo>
                  <a:lnTo>
                    <a:pt x="697" y="3030"/>
                  </a:lnTo>
                  <a:lnTo>
                    <a:pt x="847" y="3049"/>
                  </a:lnTo>
                  <a:lnTo>
                    <a:pt x="979" y="3049"/>
                  </a:lnTo>
                  <a:lnTo>
                    <a:pt x="1092" y="3011"/>
                  </a:lnTo>
                  <a:lnTo>
                    <a:pt x="1205" y="2974"/>
                  </a:lnTo>
                  <a:lnTo>
                    <a:pt x="1318" y="2898"/>
                  </a:lnTo>
                  <a:lnTo>
                    <a:pt x="1449" y="2785"/>
                  </a:lnTo>
                  <a:lnTo>
                    <a:pt x="1543" y="2672"/>
                  </a:lnTo>
                  <a:lnTo>
                    <a:pt x="1619" y="2522"/>
                  </a:lnTo>
                  <a:lnTo>
                    <a:pt x="1675" y="2371"/>
                  </a:lnTo>
                  <a:lnTo>
                    <a:pt x="1920" y="979"/>
                  </a:lnTo>
                  <a:lnTo>
                    <a:pt x="1938" y="810"/>
                  </a:lnTo>
                  <a:lnTo>
                    <a:pt x="1920" y="659"/>
                  </a:lnTo>
                  <a:lnTo>
                    <a:pt x="1863" y="509"/>
                  </a:lnTo>
                  <a:lnTo>
                    <a:pt x="1788" y="358"/>
                  </a:lnTo>
                  <a:lnTo>
                    <a:pt x="1675" y="226"/>
                  </a:lnTo>
                  <a:lnTo>
                    <a:pt x="1562" y="132"/>
                  </a:lnTo>
                  <a:lnTo>
                    <a:pt x="1412" y="57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84" name="Google Shape;6684;p40"/>
            <p:cNvSpPr/>
            <p:nvPr/>
          </p:nvSpPr>
          <p:spPr>
            <a:xfrm>
              <a:off x="3347275" y="-455975"/>
              <a:ext cx="22600" cy="36700"/>
            </a:xfrm>
            <a:custGeom>
              <a:avLst/>
              <a:gdLst/>
              <a:ahLst/>
              <a:cxnLst/>
              <a:rect l="l" t="t" r="r" b="b"/>
              <a:pathLst>
                <a:path w="904" h="1468" extrusionOk="0">
                  <a:moveTo>
                    <a:pt x="696" y="0"/>
                  </a:moveTo>
                  <a:lnTo>
                    <a:pt x="584" y="19"/>
                  </a:lnTo>
                  <a:lnTo>
                    <a:pt x="471" y="57"/>
                  </a:lnTo>
                  <a:lnTo>
                    <a:pt x="377" y="113"/>
                  </a:lnTo>
                  <a:lnTo>
                    <a:pt x="282" y="188"/>
                  </a:lnTo>
                  <a:lnTo>
                    <a:pt x="207" y="282"/>
                  </a:lnTo>
                  <a:lnTo>
                    <a:pt x="151" y="376"/>
                  </a:lnTo>
                  <a:lnTo>
                    <a:pt x="94" y="489"/>
                  </a:lnTo>
                  <a:lnTo>
                    <a:pt x="76" y="602"/>
                  </a:lnTo>
                  <a:lnTo>
                    <a:pt x="0" y="1016"/>
                  </a:lnTo>
                  <a:lnTo>
                    <a:pt x="0" y="1110"/>
                  </a:lnTo>
                  <a:lnTo>
                    <a:pt x="19" y="1186"/>
                  </a:lnTo>
                  <a:lnTo>
                    <a:pt x="38" y="1242"/>
                  </a:lnTo>
                  <a:lnTo>
                    <a:pt x="76" y="1317"/>
                  </a:lnTo>
                  <a:lnTo>
                    <a:pt x="132" y="1374"/>
                  </a:lnTo>
                  <a:lnTo>
                    <a:pt x="188" y="1411"/>
                  </a:lnTo>
                  <a:lnTo>
                    <a:pt x="264" y="1449"/>
                  </a:lnTo>
                  <a:lnTo>
                    <a:pt x="339" y="1468"/>
                  </a:lnTo>
                  <a:lnTo>
                    <a:pt x="489" y="1468"/>
                  </a:lnTo>
                  <a:lnTo>
                    <a:pt x="565" y="1430"/>
                  </a:lnTo>
                  <a:lnTo>
                    <a:pt x="621" y="1393"/>
                  </a:lnTo>
                  <a:lnTo>
                    <a:pt x="678" y="1355"/>
                  </a:lnTo>
                  <a:lnTo>
                    <a:pt x="734" y="1280"/>
                  </a:lnTo>
                  <a:lnTo>
                    <a:pt x="772" y="1223"/>
                  </a:lnTo>
                  <a:lnTo>
                    <a:pt x="790" y="1148"/>
                  </a:lnTo>
                  <a:lnTo>
                    <a:pt x="903" y="395"/>
                  </a:lnTo>
                  <a:lnTo>
                    <a:pt x="903" y="264"/>
                  </a:lnTo>
                  <a:lnTo>
                    <a:pt x="866" y="170"/>
                  </a:lnTo>
                  <a:lnTo>
                    <a:pt x="790" y="75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85" name="Google Shape;6685;p40"/>
            <p:cNvSpPr/>
            <p:nvPr/>
          </p:nvSpPr>
          <p:spPr>
            <a:xfrm>
              <a:off x="3344450" y="-458800"/>
              <a:ext cx="28250" cy="42350"/>
            </a:xfrm>
            <a:custGeom>
              <a:avLst/>
              <a:gdLst/>
              <a:ahLst/>
              <a:cxnLst/>
              <a:rect l="l" t="t" r="r" b="b"/>
              <a:pathLst>
                <a:path w="1130" h="1694" extrusionOk="0">
                  <a:moveTo>
                    <a:pt x="791" y="226"/>
                  </a:moveTo>
                  <a:lnTo>
                    <a:pt x="847" y="283"/>
                  </a:lnTo>
                  <a:lnTo>
                    <a:pt x="885" y="339"/>
                  </a:lnTo>
                  <a:lnTo>
                    <a:pt x="903" y="414"/>
                  </a:lnTo>
                  <a:lnTo>
                    <a:pt x="903" y="489"/>
                  </a:lnTo>
                  <a:lnTo>
                    <a:pt x="791" y="1242"/>
                  </a:lnTo>
                  <a:lnTo>
                    <a:pt x="753" y="1336"/>
                  </a:lnTo>
                  <a:lnTo>
                    <a:pt x="678" y="1411"/>
                  </a:lnTo>
                  <a:lnTo>
                    <a:pt x="584" y="1468"/>
                  </a:lnTo>
                  <a:lnTo>
                    <a:pt x="471" y="1468"/>
                  </a:lnTo>
                  <a:lnTo>
                    <a:pt x="358" y="1430"/>
                  </a:lnTo>
                  <a:lnTo>
                    <a:pt x="283" y="1355"/>
                  </a:lnTo>
                  <a:lnTo>
                    <a:pt x="245" y="1261"/>
                  </a:lnTo>
                  <a:lnTo>
                    <a:pt x="226" y="1148"/>
                  </a:lnTo>
                  <a:lnTo>
                    <a:pt x="301" y="734"/>
                  </a:lnTo>
                  <a:lnTo>
                    <a:pt x="320" y="640"/>
                  </a:lnTo>
                  <a:lnTo>
                    <a:pt x="358" y="546"/>
                  </a:lnTo>
                  <a:lnTo>
                    <a:pt x="395" y="471"/>
                  </a:lnTo>
                  <a:lnTo>
                    <a:pt x="471" y="395"/>
                  </a:lnTo>
                  <a:lnTo>
                    <a:pt x="527" y="339"/>
                  </a:lnTo>
                  <a:lnTo>
                    <a:pt x="621" y="283"/>
                  </a:lnTo>
                  <a:lnTo>
                    <a:pt x="697" y="245"/>
                  </a:lnTo>
                  <a:lnTo>
                    <a:pt x="791" y="226"/>
                  </a:lnTo>
                  <a:close/>
                  <a:moveTo>
                    <a:pt x="809" y="0"/>
                  </a:moveTo>
                  <a:lnTo>
                    <a:pt x="678" y="19"/>
                  </a:lnTo>
                  <a:lnTo>
                    <a:pt x="546" y="76"/>
                  </a:lnTo>
                  <a:lnTo>
                    <a:pt x="433" y="151"/>
                  </a:lnTo>
                  <a:lnTo>
                    <a:pt x="320" y="226"/>
                  </a:lnTo>
                  <a:lnTo>
                    <a:pt x="226" y="320"/>
                  </a:lnTo>
                  <a:lnTo>
                    <a:pt x="170" y="433"/>
                  </a:lnTo>
                  <a:lnTo>
                    <a:pt x="113" y="565"/>
                  </a:lnTo>
                  <a:lnTo>
                    <a:pt x="76" y="696"/>
                  </a:lnTo>
                  <a:lnTo>
                    <a:pt x="19" y="1110"/>
                  </a:lnTo>
                  <a:lnTo>
                    <a:pt x="0" y="1223"/>
                  </a:lnTo>
                  <a:lnTo>
                    <a:pt x="19" y="1317"/>
                  </a:lnTo>
                  <a:lnTo>
                    <a:pt x="57" y="1411"/>
                  </a:lnTo>
                  <a:lnTo>
                    <a:pt x="113" y="1487"/>
                  </a:lnTo>
                  <a:lnTo>
                    <a:pt x="170" y="1562"/>
                  </a:lnTo>
                  <a:lnTo>
                    <a:pt x="245" y="1618"/>
                  </a:lnTo>
                  <a:lnTo>
                    <a:pt x="339" y="1675"/>
                  </a:lnTo>
                  <a:lnTo>
                    <a:pt x="433" y="1694"/>
                  </a:lnTo>
                  <a:lnTo>
                    <a:pt x="584" y="1694"/>
                  </a:lnTo>
                  <a:lnTo>
                    <a:pt x="659" y="1675"/>
                  </a:lnTo>
                  <a:lnTo>
                    <a:pt x="734" y="1637"/>
                  </a:lnTo>
                  <a:lnTo>
                    <a:pt x="809" y="1600"/>
                  </a:lnTo>
                  <a:lnTo>
                    <a:pt x="885" y="1524"/>
                  </a:lnTo>
                  <a:lnTo>
                    <a:pt x="941" y="1449"/>
                  </a:lnTo>
                  <a:lnTo>
                    <a:pt x="979" y="1374"/>
                  </a:lnTo>
                  <a:lnTo>
                    <a:pt x="998" y="1261"/>
                  </a:lnTo>
                  <a:lnTo>
                    <a:pt x="1110" y="527"/>
                  </a:lnTo>
                  <a:lnTo>
                    <a:pt x="1129" y="452"/>
                  </a:lnTo>
                  <a:lnTo>
                    <a:pt x="1110" y="377"/>
                  </a:lnTo>
                  <a:lnTo>
                    <a:pt x="1073" y="226"/>
                  </a:lnTo>
                  <a:lnTo>
                    <a:pt x="998" y="113"/>
                  </a:lnTo>
                  <a:lnTo>
                    <a:pt x="941" y="57"/>
                  </a:lnTo>
                  <a:lnTo>
                    <a:pt x="866" y="1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86" name="Google Shape;6686;p40"/>
            <p:cNvSpPr/>
            <p:nvPr/>
          </p:nvSpPr>
          <p:spPr>
            <a:xfrm>
              <a:off x="3321875" y="-389175"/>
              <a:ext cx="13200" cy="7075"/>
            </a:xfrm>
            <a:custGeom>
              <a:avLst/>
              <a:gdLst/>
              <a:ahLst/>
              <a:cxnLst/>
              <a:rect l="l" t="t" r="r" b="b"/>
              <a:pathLst>
                <a:path w="528" h="283" extrusionOk="0">
                  <a:moveTo>
                    <a:pt x="188" y="0"/>
                  </a:moveTo>
                  <a:lnTo>
                    <a:pt x="94" y="19"/>
                  </a:lnTo>
                  <a:lnTo>
                    <a:pt x="38" y="38"/>
                  </a:lnTo>
                  <a:lnTo>
                    <a:pt x="0" y="94"/>
                  </a:lnTo>
                  <a:lnTo>
                    <a:pt x="19" y="151"/>
                  </a:lnTo>
                  <a:lnTo>
                    <a:pt x="57" y="207"/>
                  </a:lnTo>
                  <a:lnTo>
                    <a:pt x="132" y="245"/>
                  </a:lnTo>
                  <a:lnTo>
                    <a:pt x="245" y="282"/>
                  </a:lnTo>
                  <a:lnTo>
                    <a:pt x="339" y="282"/>
                  </a:lnTo>
                  <a:lnTo>
                    <a:pt x="433" y="263"/>
                  </a:lnTo>
                  <a:lnTo>
                    <a:pt x="489" y="245"/>
                  </a:lnTo>
                  <a:lnTo>
                    <a:pt x="527" y="188"/>
                  </a:lnTo>
                  <a:lnTo>
                    <a:pt x="508" y="132"/>
                  </a:lnTo>
                  <a:lnTo>
                    <a:pt x="471" y="75"/>
                  </a:lnTo>
                  <a:lnTo>
                    <a:pt x="377" y="38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87" name="Google Shape;6687;p40"/>
            <p:cNvSpPr/>
            <p:nvPr/>
          </p:nvSpPr>
          <p:spPr>
            <a:xfrm>
              <a:off x="3319050" y="-392000"/>
              <a:ext cx="18375" cy="12725"/>
            </a:xfrm>
            <a:custGeom>
              <a:avLst/>
              <a:gdLst/>
              <a:ahLst/>
              <a:cxnLst/>
              <a:rect l="l" t="t" r="r" b="b"/>
              <a:pathLst>
                <a:path w="735" h="509" extrusionOk="0">
                  <a:moveTo>
                    <a:pt x="377" y="226"/>
                  </a:moveTo>
                  <a:lnTo>
                    <a:pt x="452" y="245"/>
                  </a:lnTo>
                  <a:lnTo>
                    <a:pt x="508" y="282"/>
                  </a:lnTo>
                  <a:lnTo>
                    <a:pt x="377" y="282"/>
                  </a:lnTo>
                  <a:lnTo>
                    <a:pt x="301" y="264"/>
                  </a:lnTo>
                  <a:lnTo>
                    <a:pt x="245" y="226"/>
                  </a:lnTo>
                  <a:close/>
                  <a:moveTo>
                    <a:pt x="301" y="0"/>
                  </a:moveTo>
                  <a:lnTo>
                    <a:pt x="188" y="19"/>
                  </a:lnTo>
                  <a:lnTo>
                    <a:pt x="113" y="57"/>
                  </a:lnTo>
                  <a:lnTo>
                    <a:pt x="57" y="94"/>
                  </a:lnTo>
                  <a:lnTo>
                    <a:pt x="38" y="132"/>
                  </a:lnTo>
                  <a:lnTo>
                    <a:pt x="19" y="188"/>
                  </a:lnTo>
                  <a:lnTo>
                    <a:pt x="0" y="245"/>
                  </a:lnTo>
                  <a:lnTo>
                    <a:pt x="19" y="282"/>
                  </a:lnTo>
                  <a:lnTo>
                    <a:pt x="38" y="339"/>
                  </a:lnTo>
                  <a:lnTo>
                    <a:pt x="76" y="376"/>
                  </a:lnTo>
                  <a:lnTo>
                    <a:pt x="188" y="452"/>
                  </a:lnTo>
                  <a:lnTo>
                    <a:pt x="339" y="489"/>
                  </a:lnTo>
                  <a:lnTo>
                    <a:pt x="433" y="508"/>
                  </a:lnTo>
                  <a:lnTo>
                    <a:pt x="565" y="489"/>
                  </a:lnTo>
                  <a:lnTo>
                    <a:pt x="640" y="452"/>
                  </a:lnTo>
                  <a:lnTo>
                    <a:pt x="678" y="414"/>
                  </a:lnTo>
                  <a:lnTo>
                    <a:pt x="715" y="376"/>
                  </a:lnTo>
                  <a:lnTo>
                    <a:pt x="734" y="320"/>
                  </a:lnTo>
                  <a:lnTo>
                    <a:pt x="734" y="245"/>
                  </a:lnTo>
                  <a:lnTo>
                    <a:pt x="715" y="169"/>
                  </a:lnTo>
                  <a:lnTo>
                    <a:pt x="659" y="113"/>
                  </a:lnTo>
                  <a:lnTo>
                    <a:pt x="584" y="75"/>
                  </a:lnTo>
                  <a:lnTo>
                    <a:pt x="508" y="38"/>
                  </a:lnTo>
                  <a:lnTo>
                    <a:pt x="414" y="1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88" name="Google Shape;6688;p40"/>
            <p:cNvSpPr/>
            <p:nvPr/>
          </p:nvSpPr>
          <p:spPr>
            <a:xfrm>
              <a:off x="3245200" y="-394350"/>
              <a:ext cx="46575" cy="27300"/>
            </a:xfrm>
            <a:custGeom>
              <a:avLst/>
              <a:gdLst/>
              <a:ahLst/>
              <a:cxnLst/>
              <a:rect l="l" t="t" r="r" b="b"/>
              <a:pathLst>
                <a:path w="1863" h="1092" extrusionOk="0">
                  <a:moveTo>
                    <a:pt x="659" y="0"/>
                  </a:moveTo>
                  <a:lnTo>
                    <a:pt x="489" y="19"/>
                  </a:lnTo>
                  <a:lnTo>
                    <a:pt x="339" y="56"/>
                  </a:lnTo>
                  <a:lnTo>
                    <a:pt x="207" y="113"/>
                  </a:lnTo>
                  <a:lnTo>
                    <a:pt x="113" y="188"/>
                  </a:lnTo>
                  <a:lnTo>
                    <a:pt x="38" y="263"/>
                  </a:lnTo>
                  <a:lnTo>
                    <a:pt x="0" y="376"/>
                  </a:lnTo>
                  <a:lnTo>
                    <a:pt x="0" y="470"/>
                  </a:lnTo>
                  <a:lnTo>
                    <a:pt x="38" y="583"/>
                  </a:lnTo>
                  <a:lnTo>
                    <a:pt x="113" y="696"/>
                  </a:lnTo>
                  <a:lnTo>
                    <a:pt x="207" y="790"/>
                  </a:lnTo>
                  <a:lnTo>
                    <a:pt x="339" y="884"/>
                  </a:lnTo>
                  <a:lnTo>
                    <a:pt x="489" y="960"/>
                  </a:lnTo>
                  <a:lnTo>
                    <a:pt x="659" y="1016"/>
                  </a:lnTo>
                  <a:lnTo>
                    <a:pt x="847" y="1073"/>
                  </a:lnTo>
                  <a:lnTo>
                    <a:pt x="1035" y="1091"/>
                  </a:lnTo>
                  <a:lnTo>
                    <a:pt x="1204" y="1091"/>
                  </a:lnTo>
                  <a:lnTo>
                    <a:pt x="1374" y="1073"/>
                  </a:lnTo>
                  <a:lnTo>
                    <a:pt x="1524" y="1035"/>
                  </a:lnTo>
                  <a:lnTo>
                    <a:pt x="1656" y="978"/>
                  </a:lnTo>
                  <a:lnTo>
                    <a:pt x="1769" y="903"/>
                  </a:lnTo>
                  <a:lnTo>
                    <a:pt x="1825" y="809"/>
                  </a:lnTo>
                  <a:lnTo>
                    <a:pt x="1863" y="715"/>
                  </a:lnTo>
                  <a:lnTo>
                    <a:pt x="1863" y="602"/>
                  </a:lnTo>
                  <a:lnTo>
                    <a:pt x="1825" y="489"/>
                  </a:lnTo>
                  <a:lnTo>
                    <a:pt x="1769" y="395"/>
                  </a:lnTo>
                  <a:lnTo>
                    <a:pt x="1656" y="301"/>
                  </a:lnTo>
                  <a:lnTo>
                    <a:pt x="1543" y="207"/>
                  </a:lnTo>
                  <a:lnTo>
                    <a:pt x="1393" y="132"/>
                  </a:lnTo>
                  <a:lnTo>
                    <a:pt x="1223" y="75"/>
                  </a:lnTo>
                  <a:lnTo>
                    <a:pt x="1035" y="19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89" name="Google Shape;6689;p40"/>
            <p:cNvSpPr/>
            <p:nvPr/>
          </p:nvSpPr>
          <p:spPr>
            <a:xfrm>
              <a:off x="3242375" y="-397175"/>
              <a:ext cx="52225" cy="32950"/>
            </a:xfrm>
            <a:custGeom>
              <a:avLst/>
              <a:gdLst/>
              <a:ahLst/>
              <a:cxnLst/>
              <a:rect l="l" t="t" r="r" b="b"/>
              <a:pathLst>
                <a:path w="2089" h="1318" extrusionOk="0">
                  <a:moveTo>
                    <a:pt x="979" y="226"/>
                  </a:moveTo>
                  <a:lnTo>
                    <a:pt x="1129" y="245"/>
                  </a:lnTo>
                  <a:lnTo>
                    <a:pt x="1299" y="282"/>
                  </a:lnTo>
                  <a:lnTo>
                    <a:pt x="1449" y="339"/>
                  </a:lnTo>
                  <a:lnTo>
                    <a:pt x="1581" y="414"/>
                  </a:lnTo>
                  <a:lnTo>
                    <a:pt x="1694" y="489"/>
                  </a:lnTo>
                  <a:lnTo>
                    <a:pt x="1788" y="565"/>
                  </a:lnTo>
                  <a:lnTo>
                    <a:pt x="1844" y="659"/>
                  </a:lnTo>
                  <a:lnTo>
                    <a:pt x="1882" y="734"/>
                  </a:lnTo>
                  <a:lnTo>
                    <a:pt x="1882" y="809"/>
                  </a:lnTo>
                  <a:lnTo>
                    <a:pt x="1844" y="884"/>
                  </a:lnTo>
                  <a:lnTo>
                    <a:pt x="1788" y="941"/>
                  </a:lnTo>
                  <a:lnTo>
                    <a:pt x="1694" y="997"/>
                  </a:lnTo>
                  <a:lnTo>
                    <a:pt x="1600" y="1054"/>
                  </a:lnTo>
                  <a:lnTo>
                    <a:pt x="1468" y="1073"/>
                  </a:lnTo>
                  <a:lnTo>
                    <a:pt x="1317" y="1091"/>
                  </a:lnTo>
                  <a:lnTo>
                    <a:pt x="1148" y="1091"/>
                  </a:lnTo>
                  <a:lnTo>
                    <a:pt x="979" y="1073"/>
                  </a:lnTo>
                  <a:lnTo>
                    <a:pt x="809" y="1035"/>
                  </a:lnTo>
                  <a:lnTo>
                    <a:pt x="640" y="979"/>
                  </a:lnTo>
                  <a:lnTo>
                    <a:pt x="508" y="903"/>
                  </a:lnTo>
                  <a:lnTo>
                    <a:pt x="395" y="809"/>
                  </a:lnTo>
                  <a:lnTo>
                    <a:pt x="301" y="734"/>
                  </a:lnTo>
                  <a:lnTo>
                    <a:pt x="245" y="659"/>
                  </a:lnTo>
                  <a:lnTo>
                    <a:pt x="226" y="583"/>
                  </a:lnTo>
                  <a:lnTo>
                    <a:pt x="226" y="508"/>
                  </a:lnTo>
                  <a:lnTo>
                    <a:pt x="245" y="452"/>
                  </a:lnTo>
                  <a:lnTo>
                    <a:pt x="283" y="395"/>
                  </a:lnTo>
                  <a:lnTo>
                    <a:pt x="339" y="339"/>
                  </a:lnTo>
                  <a:lnTo>
                    <a:pt x="414" y="301"/>
                  </a:lnTo>
                  <a:lnTo>
                    <a:pt x="508" y="264"/>
                  </a:lnTo>
                  <a:lnTo>
                    <a:pt x="602" y="245"/>
                  </a:lnTo>
                  <a:lnTo>
                    <a:pt x="715" y="226"/>
                  </a:lnTo>
                  <a:close/>
                  <a:moveTo>
                    <a:pt x="753" y="0"/>
                  </a:moveTo>
                  <a:lnTo>
                    <a:pt x="565" y="19"/>
                  </a:lnTo>
                  <a:lnTo>
                    <a:pt x="395" y="75"/>
                  </a:lnTo>
                  <a:lnTo>
                    <a:pt x="245" y="132"/>
                  </a:lnTo>
                  <a:lnTo>
                    <a:pt x="132" y="226"/>
                  </a:lnTo>
                  <a:lnTo>
                    <a:pt x="38" y="339"/>
                  </a:lnTo>
                  <a:lnTo>
                    <a:pt x="0" y="471"/>
                  </a:lnTo>
                  <a:lnTo>
                    <a:pt x="0" y="602"/>
                  </a:lnTo>
                  <a:lnTo>
                    <a:pt x="38" y="734"/>
                  </a:lnTo>
                  <a:lnTo>
                    <a:pt x="132" y="866"/>
                  </a:lnTo>
                  <a:lnTo>
                    <a:pt x="245" y="997"/>
                  </a:lnTo>
                  <a:lnTo>
                    <a:pt x="395" y="1091"/>
                  </a:lnTo>
                  <a:lnTo>
                    <a:pt x="546" y="1167"/>
                  </a:lnTo>
                  <a:lnTo>
                    <a:pt x="734" y="1242"/>
                  </a:lnTo>
                  <a:lnTo>
                    <a:pt x="941" y="1280"/>
                  </a:lnTo>
                  <a:lnTo>
                    <a:pt x="1092" y="1317"/>
                  </a:lnTo>
                  <a:lnTo>
                    <a:pt x="1412" y="1317"/>
                  </a:lnTo>
                  <a:lnTo>
                    <a:pt x="1562" y="1280"/>
                  </a:lnTo>
                  <a:lnTo>
                    <a:pt x="1694" y="1242"/>
                  </a:lnTo>
                  <a:lnTo>
                    <a:pt x="1825" y="1186"/>
                  </a:lnTo>
                  <a:lnTo>
                    <a:pt x="1920" y="1129"/>
                  </a:lnTo>
                  <a:lnTo>
                    <a:pt x="1995" y="1035"/>
                  </a:lnTo>
                  <a:lnTo>
                    <a:pt x="2051" y="941"/>
                  </a:lnTo>
                  <a:lnTo>
                    <a:pt x="2089" y="847"/>
                  </a:lnTo>
                  <a:lnTo>
                    <a:pt x="2089" y="715"/>
                  </a:lnTo>
                  <a:lnTo>
                    <a:pt x="2051" y="583"/>
                  </a:lnTo>
                  <a:lnTo>
                    <a:pt x="1976" y="452"/>
                  </a:lnTo>
                  <a:lnTo>
                    <a:pt x="1863" y="339"/>
                  </a:lnTo>
                  <a:lnTo>
                    <a:pt x="1731" y="245"/>
                  </a:lnTo>
                  <a:lnTo>
                    <a:pt x="1562" y="151"/>
                  </a:lnTo>
                  <a:lnTo>
                    <a:pt x="1374" y="75"/>
                  </a:lnTo>
                  <a:lnTo>
                    <a:pt x="1167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90" name="Google Shape;6690;p40"/>
            <p:cNvSpPr/>
            <p:nvPr/>
          </p:nvSpPr>
          <p:spPr>
            <a:xfrm>
              <a:off x="3256025" y="-390125"/>
              <a:ext cx="13650" cy="8025"/>
            </a:xfrm>
            <a:custGeom>
              <a:avLst/>
              <a:gdLst/>
              <a:ahLst/>
              <a:cxnLst/>
              <a:rect l="l" t="t" r="r" b="b"/>
              <a:pathLst>
                <a:path w="546" h="321" extrusionOk="0">
                  <a:moveTo>
                    <a:pt x="188" y="0"/>
                  </a:moveTo>
                  <a:lnTo>
                    <a:pt x="94" y="19"/>
                  </a:lnTo>
                  <a:lnTo>
                    <a:pt x="19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56" y="245"/>
                  </a:lnTo>
                  <a:lnTo>
                    <a:pt x="132" y="283"/>
                  </a:lnTo>
                  <a:lnTo>
                    <a:pt x="245" y="320"/>
                  </a:lnTo>
                  <a:lnTo>
                    <a:pt x="452" y="320"/>
                  </a:lnTo>
                  <a:lnTo>
                    <a:pt x="508" y="283"/>
                  </a:lnTo>
                  <a:lnTo>
                    <a:pt x="546" y="226"/>
                  </a:lnTo>
                  <a:lnTo>
                    <a:pt x="527" y="151"/>
                  </a:lnTo>
                  <a:lnTo>
                    <a:pt x="489" y="94"/>
                  </a:lnTo>
                  <a:lnTo>
                    <a:pt x="395" y="38"/>
                  </a:lnTo>
                  <a:lnTo>
                    <a:pt x="301" y="19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91" name="Google Shape;6691;p40"/>
            <p:cNvSpPr/>
            <p:nvPr/>
          </p:nvSpPr>
          <p:spPr>
            <a:xfrm>
              <a:off x="3359025" y="-373675"/>
              <a:ext cx="47075" cy="27800"/>
            </a:xfrm>
            <a:custGeom>
              <a:avLst/>
              <a:gdLst/>
              <a:ahLst/>
              <a:cxnLst/>
              <a:rect l="l" t="t" r="r" b="b"/>
              <a:pathLst>
                <a:path w="1883" h="1112" extrusionOk="0">
                  <a:moveTo>
                    <a:pt x="678" y="1"/>
                  </a:moveTo>
                  <a:lnTo>
                    <a:pt x="509" y="20"/>
                  </a:lnTo>
                  <a:lnTo>
                    <a:pt x="358" y="57"/>
                  </a:lnTo>
                  <a:lnTo>
                    <a:pt x="226" y="114"/>
                  </a:lnTo>
                  <a:lnTo>
                    <a:pt x="114" y="189"/>
                  </a:lnTo>
                  <a:lnTo>
                    <a:pt x="57" y="283"/>
                  </a:lnTo>
                  <a:lnTo>
                    <a:pt x="19" y="377"/>
                  </a:lnTo>
                  <a:lnTo>
                    <a:pt x="1" y="490"/>
                  </a:lnTo>
                  <a:lnTo>
                    <a:pt x="38" y="603"/>
                  </a:lnTo>
                  <a:lnTo>
                    <a:pt x="114" y="697"/>
                  </a:lnTo>
                  <a:lnTo>
                    <a:pt x="208" y="810"/>
                  </a:lnTo>
                  <a:lnTo>
                    <a:pt x="339" y="885"/>
                  </a:lnTo>
                  <a:lnTo>
                    <a:pt x="490" y="961"/>
                  </a:lnTo>
                  <a:lnTo>
                    <a:pt x="659" y="1036"/>
                  </a:lnTo>
                  <a:lnTo>
                    <a:pt x="847" y="1073"/>
                  </a:lnTo>
                  <a:lnTo>
                    <a:pt x="1035" y="1092"/>
                  </a:lnTo>
                  <a:lnTo>
                    <a:pt x="1224" y="1111"/>
                  </a:lnTo>
                  <a:lnTo>
                    <a:pt x="1393" y="1073"/>
                  </a:lnTo>
                  <a:lnTo>
                    <a:pt x="1544" y="1036"/>
                  </a:lnTo>
                  <a:lnTo>
                    <a:pt x="1675" y="979"/>
                  </a:lnTo>
                  <a:lnTo>
                    <a:pt x="1769" y="923"/>
                  </a:lnTo>
                  <a:lnTo>
                    <a:pt x="1845" y="829"/>
                  </a:lnTo>
                  <a:lnTo>
                    <a:pt x="1882" y="735"/>
                  </a:lnTo>
                  <a:lnTo>
                    <a:pt x="1882" y="622"/>
                  </a:lnTo>
                  <a:lnTo>
                    <a:pt x="1845" y="509"/>
                  </a:lnTo>
                  <a:lnTo>
                    <a:pt x="1769" y="396"/>
                  </a:lnTo>
                  <a:lnTo>
                    <a:pt x="1675" y="302"/>
                  </a:lnTo>
                  <a:lnTo>
                    <a:pt x="1544" y="227"/>
                  </a:lnTo>
                  <a:lnTo>
                    <a:pt x="1393" y="133"/>
                  </a:lnTo>
                  <a:lnTo>
                    <a:pt x="1224" y="76"/>
                  </a:lnTo>
                  <a:lnTo>
                    <a:pt x="1035" y="39"/>
                  </a:lnTo>
                  <a:lnTo>
                    <a:pt x="8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92" name="Google Shape;6692;p40"/>
            <p:cNvSpPr/>
            <p:nvPr/>
          </p:nvSpPr>
          <p:spPr>
            <a:xfrm>
              <a:off x="3356675" y="-376475"/>
              <a:ext cx="52250" cy="33400"/>
            </a:xfrm>
            <a:custGeom>
              <a:avLst/>
              <a:gdLst/>
              <a:ahLst/>
              <a:cxnLst/>
              <a:rect l="l" t="t" r="r" b="b"/>
              <a:pathLst>
                <a:path w="2090" h="1336" extrusionOk="0">
                  <a:moveTo>
                    <a:pt x="979" y="226"/>
                  </a:moveTo>
                  <a:lnTo>
                    <a:pt x="1111" y="245"/>
                  </a:lnTo>
                  <a:lnTo>
                    <a:pt x="1299" y="301"/>
                  </a:lnTo>
                  <a:lnTo>
                    <a:pt x="1449" y="358"/>
                  </a:lnTo>
                  <a:lnTo>
                    <a:pt x="1581" y="414"/>
                  </a:lnTo>
                  <a:lnTo>
                    <a:pt x="1694" y="489"/>
                  </a:lnTo>
                  <a:lnTo>
                    <a:pt x="1769" y="583"/>
                  </a:lnTo>
                  <a:lnTo>
                    <a:pt x="1826" y="659"/>
                  </a:lnTo>
                  <a:lnTo>
                    <a:pt x="1863" y="734"/>
                  </a:lnTo>
                  <a:lnTo>
                    <a:pt x="1863" y="809"/>
                  </a:lnTo>
                  <a:lnTo>
                    <a:pt x="1844" y="884"/>
                  </a:lnTo>
                  <a:lnTo>
                    <a:pt x="1788" y="960"/>
                  </a:lnTo>
                  <a:lnTo>
                    <a:pt x="1694" y="1016"/>
                  </a:lnTo>
                  <a:lnTo>
                    <a:pt x="1581" y="1054"/>
                  </a:lnTo>
                  <a:lnTo>
                    <a:pt x="1449" y="1091"/>
                  </a:lnTo>
                  <a:lnTo>
                    <a:pt x="1299" y="1110"/>
                  </a:lnTo>
                  <a:lnTo>
                    <a:pt x="1148" y="1110"/>
                  </a:lnTo>
                  <a:lnTo>
                    <a:pt x="960" y="1073"/>
                  </a:lnTo>
                  <a:lnTo>
                    <a:pt x="791" y="1035"/>
                  </a:lnTo>
                  <a:lnTo>
                    <a:pt x="640" y="978"/>
                  </a:lnTo>
                  <a:lnTo>
                    <a:pt x="509" y="903"/>
                  </a:lnTo>
                  <a:lnTo>
                    <a:pt x="377" y="828"/>
                  </a:lnTo>
                  <a:lnTo>
                    <a:pt x="302" y="753"/>
                  </a:lnTo>
                  <a:lnTo>
                    <a:pt x="245" y="677"/>
                  </a:lnTo>
                  <a:lnTo>
                    <a:pt x="208" y="583"/>
                  </a:lnTo>
                  <a:lnTo>
                    <a:pt x="208" y="508"/>
                  </a:lnTo>
                  <a:lnTo>
                    <a:pt x="226" y="452"/>
                  </a:lnTo>
                  <a:lnTo>
                    <a:pt x="283" y="395"/>
                  </a:lnTo>
                  <a:lnTo>
                    <a:pt x="339" y="358"/>
                  </a:lnTo>
                  <a:lnTo>
                    <a:pt x="414" y="320"/>
                  </a:lnTo>
                  <a:lnTo>
                    <a:pt x="490" y="282"/>
                  </a:lnTo>
                  <a:lnTo>
                    <a:pt x="603" y="245"/>
                  </a:lnTo>
                  <a:lnTo>
                    <a:pt x="716" y="226"/>
                  </a:lnTo>
                  <a:close/>
                  <a:moveTo>
                    <a:pt x="734" y="0"/>
                  </a:moveTo>
                  <a:lnTo>
                    <a:pt x="546" y="38"/>
                  </a:lnTo>
                  <a:lnTo>
                    <a:pt x="377" y="75"/>
                  </a:lnTo>
                  <a:lnTo>
                    <a:pt x="245" y="151"/>
                  </a:lnTo>
                  <a:lnTo>
                    <a:pt x="113" y="245"/>
                  </a:lnTo>
                  <a:lnTo>
                    <a:pt x="38" y="358"/>
                  </a:lnTo>
                  <a:lnTo>
                    <a:pt x="1" y="470"/>
                  </a:lnTo>
                  <a:lnTo>
                    <a:pt x="1" y="602"/>
                  </a:lnTo>
                  <a:lnTo>
                    <a:pt x="38" y="753"/>
                  </a:lnTo>
                  <a:lnTo>
                    <a:pt x="113" y="884"/>
                  </a:lnTo>
                  <a:lnTo>
                    <a:pt x="245" y="997"/>
                  </a:lnTo>
                  <a:lnTo>
                    <a:pt x="377" y="1091"/>
                  </a:lnTo>
                  <a:lnTo>
                    <a:pt x="546" y="1185"/>
                  </a:lnTo>
                  <a:lnTo>
                    <a:pt x="734" y="1242"/>
                  </a:lnTo>
                  <a:lnTo>
                    <a:pt x="923" y="1298"/>
                  </a:lnTo>
                  <a:lnTo>
                    <a:pt x="1092" y="1317"/>
                  </a:lnTo>
                  <a:lnTo>
                    <a:pt x="1242" y="1336"/>
                  </a:lnTo>
                  <a:lnTo>
                    <a:pt x="1412" y="1317"/>
                  </a:lnTo>
                  <a:lnTo>
                    <a:pt x="1562" y="1298"/>
                  </a:lnTo>
                  <a:lnTo>
                    <a:pt x="1694" y="1261"/>
                  </a:lnTo>
                  <a:lnTo>
                    <a:pt x="1807" y="1204"/>
                  </a:lnTo>
                  <a:lnTo>
                    <a:pt x="1920" y="1129"/>
                  </a:lnTo>
                  <a:lnTo>
                    <a:pt x="1995" y="1054"/>
                  </a:lnTo>
                  <a:lnTo>
                    <a:pt x="2051" y="960"/>
                  </a:lnTo>
                  <a:lnTo>
                    <a:pt x="2089" y="866"/>
                  </a:lnTo>
                  <a:lnTo>
                    <a:pt x="2089" y="734"/>
                  </a:lnTo>
                  <a:lnTo>
                    <a:pt x="2051" y="602"/>
                  </a:lnTo>
                  <a:lnTo>
                    <a:pt x="1976" y="470"/>
                  </a:lnTo>
                  <a:lnTo>
                    <a:pt x="1863" y="358"/>
                  </a:lnTo>
                  <a:lnTo>
                    <a:pt x="1732" y="245"/>
                  </a:lnTo>
                  <a:lnTo>
                    <a:pt x="1562" y="151"/>
                  </a:lnTo>
                  <a:lnTo>
                    <a:pt x="1374" y="94"/>
                  </a:lnTo>
                  <a:lnTo>
                    <a:pt x="1148" y="38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12191A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93" name="Google Shape;6693;p40"/>
            <p:cNvSpPr/>
            <p:nvPr/>
          </p:nvSpPr>
          <p:spPr>
            <a:xfrm>
              <a:off x="3385375" y="-364725"/>
              <a:ext cx="13650" cy="8025"/>
            </a:xfrm>
            <a:custGeom>
              <a:avLst/>
              <a:gdLst/>
              <a:ahLst/>
              <a:cxnLst/>
              <a:rect l="l" t="t" r="r" b="b"/>
              <a:pathLst>
                <a:path w="546" h="321" extrusionOk="0">
                  <a:moveTo>
                    <a:pt x="188" y="0"/>
                  </a:moveTo>
                  <a:lnTo>
                    <a:pt x="94" y="19"/>
                  </a:lnTo>
                  <a:lnTo>
                    <a:pt x="38" y="57"/>
                  </a:lnTo>
                  <a:lnTo>
                    <a:pt x="0" y="113"/>
                  </a:lnTo>
                  <a:lnTo>
                    <a:pt x="19" y="189"/>
                  </a:lnTo>
                  <a:lnTo>
                    <a:pt x="57" y="245"/>
                  </a:lnTo>
                  <a:lnTo>
                    <a:pt x="151" y="283"/>
                  </a:lnTo>
                  <a:lnTo>
                    <a:pt x="245" y="320"/>
                  </a:lnTo>
                  <a:lnTo>
                    <a:pt x="452" y="320"/>
                  </a:lnTo>
                  <a:lnTo>
                    <a:pt x="527" y="283"/>
                  </a:lnTo>
                  <a:lnTo>
                    <a:pt x="546" y="226"/>
                  </a:lnTo>
                  <a:lnTo>
                    <a:pt x="546" y="151"/>
                  </a:lnTo>
                  <a:lnTo>
                    <a:pt x="490" y="95"/>
                  </a:lnTo>
                  <a:lnTo>
                    <a:pt x="414" y="38"/>
                  </a:lnTo>
                  <a:lnTo>
                    <a:pt x="301" y="19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94" name="Google Shape;6694;p40"/>
            <p:cNvSpPr/>
            <p:nvPr/>
          </p:nvSpPr>
          <p:spPr>
            <a:xfrm>
              <a:off x="3306825" y="-378850"/>
              <a:ext cx="40950" cy="20275"/>
            </a:xfrm>
            <a:custGeom>
              <a:avLst/>
              <a:gdLst/>
              <a:ahLst/>
              <a:cxnLst/>
              <a:rect l="l" t="t" r="r" b="b"/>
              <a:pathLst>
                <a:path w="1638" h="811" extrusionOk="0">
                  <a:moveTo>
                    <a:pt x="0" y="1"/>
                  </a:moveTo>
                  <a:lnTo>
                    <a:pt x="38" y="170"/>
                  </a:lnTo>
                  <a:lnTo>
                    <a:pt x="94" y="321"/>
                  </a:lnTo>
                  <a:lnTo>
                    <a:pt x="169" y="471"/>
                  </a:lnTo>
                  <a:lnTo>
                    <a:pt x="282" y="584"/>
                  </a:lnTo>
                  <a:lnTo>
                    <a:pt x="414" y="697"/>
                  </a:lnTo>
                  <a:lnTo>
                    <a:pt x="565" y="754"/>
                  </a:lnTo>
                  <a:lnTo>
                    <a:pt x="734" y="810"/>
                  </a:lnTo>
                  <a:lnTo>
                    <a:pt x="903" y="810"/>
                  </a:lnTo>
                  <a:lnTo>
                    <a:pt x="1016" y="791"/>
                  </a:lnTo>
                  <a:lnTo>
                    <a:pt x="1148" y="772"/>
                  </a:lnTo>
                  <a:lnTo>
                    <a:pt x="1242" y="716"/>
                  </a:lnTo>
                  <a:lnTo>
                    <a:pt x="1355" y="660"/>
                  </a:lnTo>
                  <a:lnTo>
                    <a:pt x="1430" y="584"/>
                  </a:lnTo>
                  <a:lnTo>
                    <a:pt x="1524" y="509"/>
                  </a:lnTo>
                  <a:lnTo>
                    <a:pt x="1581" y="415"/>
                  </a:lnTo>
                  <a:lnTo>
                    <a:pt x="1637" y="3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95" name="Google Shape;6695;p40"/>
            <p:cNvSpPr/>
            <p:nvPr/>
          </p:nvSpPr>
          <p:spPr>
            <a:xfrm>
              <a:off x="3306825" y="-378850"/>
              <a:ext cx="40950" cy="20275"/>
            </a:xfrm>
            <a:custGeom>
              <a:avLst/>
              <a:gdLst/>
              <a:ahLst/>
              <a:cxnLst/>
              <a:rect l="l" t="t" r="r" b="b"/>
              <a:pathLst>
                <a:path w="1638" h="811" fill="none" extrusionOk="0">
                  <a:moveTo>
                    <a:pt x="1637" y="302"/>
                  </a:moveTo>
                  <a:lnTo>
                    <a:pt x="1637" y="302"/>
                  </a:lnTo>
                  <a:lnTo>
                    <a:pt x="1581" y="415"/>
                  </a:lnTo>
                  <a:lnTo>
                    <a:pt x="1524" y="509"/>
                  </a:lnTo>
                  <a:lnTo>
                    <a:pt x="1430" y="584"/>
                  </a:lnTo>
                  <a:lnTo>
                    <a:pt x="1355" y="660"/>
                  </a:lnTo>
                  <a:lnTo>
                    <a:pt x="1242" y="716"/>
                  </a:lnTo>
                  <a:lnTo>
                    <a:pt x="1148" y="772"/>
                  </a:lnTo>
                  <a:lnTo>
                    <a:pt x="1016" y="791"/>
                  </a:lnTo>
                  <a:lnTo>
                    <a:pt x="903" y="810"/>
                  </a:lnTo>
                  <a:lnTo>
                    <a:pt x="903" y="810"/>
                  </a:lnTo>
                  <a:lnTo>
                    <a:pt x="734" y="810"/>
                  </a:lnTo>
                  <a:lnTo>
                    <a:pt x="565" y="754"/>
                  </a:lnTo>
                  <a:lnTo>
                    <a:pt x="414" y="697"/>
                  </a:lnTo>
                  <a:lnTo>
                    <a:pt x="282" y="584"/>
                  </a:lnTo>
                  <a:lnTo>
                    <a:pt x="169" y="471"/>
                  </a:lnTo>
                  <a:lnTo>
                    <a:pt x="94" y="321"/>
                  </a:lnTo>
                  <a:lnTo>
                    <a:pt x="38" y="17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96" name="Google Shape;6696;p40"/>
            <p:cNvSpPr/>
            <p:nvPr/>
          </p:nvSpPr>
          <p:spPr>
            <a:xfrm>
              <a:off x="3304000" y="-381650"/>
              <a:ext cx="46575" cy="25875"/>
            </a:xfrm>
            <a:custGeom>
              <a:avLst/>
              <a:gdLst/>
              <a:ahLst/>
              <a:cxnLst/>
              <a:rect l="l" t="t" r="r" b="b"/>
              <a:pathLst>
                <a:path w="1863" h="1035" extrusionOk="0">
                  <a:moveTo>
                    <a:pt x="113" y="0"/>
                  </a:moveTo>
                  <a:lnTo>
                    <a:pt x="75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0" y="113"/>
                  </a:lnTo>
                  <a:lnTo>
                    <a:pt x="38" y="301"/>
                  </a:lnTo>
                  <a:lnTo>
                    <a:pt x="94" y="470"/>
                  </a:lnTo>
                  <a:lnTo>
                    <a:pt x="188" y="640"/>
                  </a:lnTo>
                  <a:lnTo>
                    <a:pt x="301" y="772"/>
                  </a:lnTo>
                  <a:lnTo>
                    <a:pt x="452" y="884"/>
                  </a:lnTo>
                  <a:lnTo>
                    <a:pt x="602" y="960"/>
                  </a:lnTo>
                  <a:lnTo>
                    <a:pt x="790" y="1016"/>
                  </a:lnTo>
                  <a:lnTo>
                    <a:pt x="979" y="1035"/>
                  </a:lnTo>
                  <a:lnTo>
                    <a:pt x="1016" y="1035"/>
                  </a:lnTo>
                  <a:lnTo>
                    <a:pt x="1148" y="1016"/>
                  </a:lnTo>
                  <a:lnTo>
                    <a:pt x="1280" y="978"/>
                  </a:lnTo>
                  <a:lnTo>
                    <a:pt x="1411" y="941"/>
                  </a:lnTo>
                  <a:lnTo>
                    <a:pt x="1524" y="866"/>
                  </a:lnTo>
                  <a:lnTo>
                    <a:pt x="1618" y="790"/>
                  </a:lnTo>
                  <a:lnTo>
                    <a:pt x="1712" y="696"/>
                  </a:lnTo>
                  <a:lnTo>
                    <a:pt x="1788" y="583"/>
                  </a:lnTo>
                  <a:lnTo>
                    <a:pt x="1863" y="470"/>
                  </a:lnTo>
                  <a:lnTo>
                    <a:pt x="1863" y="414"/>
                  </a:lnTo>
                  <a:lnTo>
                    <a:pt x="1863" y="376"/>
                  </a:lnTo>
                  <a:lnTo>
                    <a:pt x="1825" y="339"/>
                  </a:lnTo>
                  <a:lnTo>
                    <a:pt x="1807" y="320"/>
                  </a:lnTo>
                  <a:lnTo>
                    <a:pt x="1750" y="301"/>
                  </a:lnTo>
                  <a:lnTo>
                    <a:pt x="1712" y="320"/>
                  </a:lnTo>
                  <a:lnTo>
                    <a:pt x="1675" y="339"/>
                  </a:lnTo>
                  <a:lnTo>
                    <a:pt x="1656" y="376"/>
                  </a:lnTo>
                  <a:lnTo>
                    <a:pt x="1600" y="470"/>
                  </a:lnTo>
                  <a:lnTo>
                    <a:pt x="1543" y="546"/>
                  </a:lnTo>
                  <a:lnTo>
                    <a:pt x="1468" y="621"/>
                  </a:lnTo>
                  <a:lnTo>
                    <a:pt x="1393" y="677"/>
                  </a:lnTo>
                  <a:lnTo>
                    <a:pt x="1298" y="734"/>
                  </a:lnTo>
                  <a:lnTo>
                    <a:pt x="1204" y="772"/>
                  </a:lnTo>
                  <a:lnTo>
                    <a:pt x="1110" y="809"/>
                  </a:lnTo>
                  <a:lnTo>
                    <a:pt x="866" y="809"/>
                  </a:lnTo>
                  <a:lnTo>
                    <a:pt x="715" y="772"/>
                  </a:lnTo>
                  <a:lnTo>
                    <a:pt x="583" y="715"/>
                  </a:lnTo>
                  <a:lnTo>
                    <a:pt x="471" y="621"/>
                  </a:lnTo>
                  <a:lnTo>
                    <a:pt x="377" y="508"/>
                  </a:lnTo>
                  <a:lnTo>
                    <a:pt x="301" y="395"/>
                  </a:lnTo>
                  <a:lnTo>
                    <a:pt x="245" y="263"/>
                  </a:lnTo>
                  <a:lnTo>
                    <a:pt x="226" y="113"/>
                  </a:lnTo>
                  <a:lnTo>
                    <a:pt x="207" y="57"/>
                  </a:lnTo>
                  <a:lnTo>
                    <a:pt x="188" y="38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97" name="Google Shape;6697;p40"/>
            <p:cNvSpPr/>
            <p:nvPr/>
          </p:nvSpPr>
          <p:spPr>
            <a:xfrm>
              <a:off x="3298350" y="-387300"/>
              <a:ext cx="14125" cy="8475"/>
            </a:xfrm>
            <a:custGeom>
              <a:avLst/>
              <a:gdLst/>
              <a:ahLst/>
              <a:cxnLst/>
              <a:rect l="l" t="t" r="r" b="b"/>
              <a:pathLst>
                <a:path w="565" h="339" extrusionOk="0">
                  <a:moveTo>
                    <a:pt x="565" y="0"/>
                  </a:moveTo>
                  <a:lnTo>
                    <a:pt x="0" y="207"/>
                  </a:lnTo>
                  <a:lnTo>
                    <a:pt x="38" y="245"/>
                  </a:lnTo>
                  <a:lnTo>
                    <a:pt x="76" y="283"/>
                  </a:lnTo>
                  <a:lnTo>
                    <a:pt x="132" y="320"/>
                  </a:lnTo>
                  <a:lnTo>
                    <a:pt x="189" y="339"/>
                  </a:lnTo>
                  <a:lnTo>
                    <a:pt x="301" y="339"/>
                  </a:lnTo>
                  <a:lnTo>
                    <a:pt x="377" y="320"/>
                  </a:lnTo>
                  <a:lnTo>
                    <a:pt x="433" y="283"/>
                  </a:lnTo>
                  <a:lnTo>
                    <a:pt x="490" y="226"/>
                  </a:lnTo>
                  <a:lnTo>
                    <a:pt x="546" y="151"/>
                  </a:lnTo>
                  <a:lnTo>
                    <a:pt x="565" y="76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98" name="Google Shape;6698;p40"/>
            <p:cNvSpPr/>
            <p:nvPr/>
          </p:nvSpPr>
          <p:spPr>
            <a:xfrm>
              <a:off x="3298350" y="-387300"/>
              <a:ext cx="14125" cy="8475"/>
            </a:xfrm>
            <a:custGeom>
              <a:avLst/>
              <a:gdLst/>
              <a:ahLst/>
              <a:cxnLst/>
              <a:rect l="l" t="t" r="r" b="b"/>
              <a:pathLst>
                <a:path w="565" h="339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565" y="76"/>
                  </a:lnTo>
                  <a:lnTo>
                    <a:pt x="546" y="151"/>
                  </a:lnTo>
                  <a:lnTo>
                    <a:pt x="490" y="226"/>
                  </a:lnTo>
                  <a:lnTo>
                    <a:pt x="433" y="283"/>
                  </a:lnTo>
                  <a:lnTo>
                    <a:pt x="433" y="283"/>
                  </a:lnTo>
                  <a:lnTo>
                    <a:pt x="377" y="320"/>
                  </a:lnTo>
                  <a:lnTo>
                    <a:pt x="301" y="339"/>
                  </a:lnTo>
                  <a:lnTo>
                    <a:pt x="245" y="339"/>
                  </a:lnTo>
                  <a:lnTo>
                    <a:pt x="189" y="339"/>
                  </a:lnTo>
                  <a:lnTo>
                    <a:pt x="132" y="320"/>
                  </a:lnTo>
                  <a:lnTo>
                    <a:pt x="76" y="283"/>
                  </a:lnTo>
                  <a:lnTo>
                    <a:pt x="38" y="245"/>
                  </a:lnTo>
                  <a:lnTo>
                    <a:pt x="0" y="2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699" name="Google Shape;6699;p40"/>
            <p:cNvSpPr/>
            <p:nvPr/>
          </p:nvSpPr>
          <p:spPr>
            <a:xfrm>
              <a:off x="3295525" y="-390125"/>
              <a:ext cx="19775" cy="14125"/>
            </a:xfrm>
            <a:custGeom>
              <a:avLst/>
              <a:gdLst/>
              <a:ahLst/>
              <a:cxnLst/>
              <a:rect l="l" t="t" r="r" b="b"/>
              <a:pathLst>
                <a:path w="791" h="565" extrusionOk="0">
                  <a:moveTo>
                    <a:pt x="621" y="0"/>
                  </a:moveTo>
                  <a:lnTo>
                    <a:pt x="584" y="38"/>
                  </a:lnTo>
                  <a:lnTo>
                    <a:pt x="565" y="76"/>
                  </a:lnTo>
                  <a:lnTo>
                    <a:pt x="565" y="113"/>
                  </a:lnTo>
                  <a:lnTo>
                    <a:pt x="565" y="170"/>
                  </a:lnTo>
                  <a:lnTo>
                    <a:pt x="546" y="226"/>
                  </a:lnTo>
                  <a:lnTo>
                    <a:pt x="527" y="264"/>
                  </a:lnTo>
                  <a:lnTo>
                    <a:pt x="471" y="301"/>
                  </a:lnTo>
                  <a:lnTo>
                    <a:pt x="396" y="339"/>
                  </a:lnTo>
                  <a:lnTo>
                    <a:pt x="320" y="339"/>
                  </a:lnTo>
                  <a:lnTo>
                    <a:pt x="264" y="301"/>
                  </a:lnTo>
                  <a:lnTo>
                    <a:pt x="208" y="245"/>
                  </a:lnTo>
                  <a:lnTo>
                    <a:pt x="170" y="226"/>
                  </a:lnTo>
                  <a:lnTo>
                    <a:pt x="132" y="207"/>
                  </a:lnTo>
                  <a:lnTo>
                    <a:pt x="95" y="207"/>
                  </a:lnTo>
                  <a:lnTo>
                    <a:pt x="38" y="226"/>
                  </a:lnTo>
                  <a:lnTo>
                    <a:pt x="19" y="245"/>
                  </a:lnTo>
                  <a:lnTo>
                    <a:pt x="1" y="283"/>
                  </a:lnTo>
                  <a:lnTo>
                    <a:pt x="1" y="339"/>
                  </a:lnTo>
                  <a:lnTo>
                    <a:pt x="19" y="377"/>
                  </a:lnTo>
                  <a:lnTo>
                    <a:pt x="76" y="452"/>
                  </a:lnTo>
                  <a:lnTo>
                    <a:pt x="170" y="508"/>
                  </a:lnTo>
                  <a:lnTo>
                    <a:pt x="264" y="546"/>
                  </a:lnTo>
                  <a:lnTo>
                    <a:pt x="377" y="565"/>
                  </a:lnTo>
                  <a:lnTo>
                    <a:pt x="490" y="546"/>
                  </a:lnTo>
                  <a:lnTo>
                    <a:pt x="603" y="490"/>
                  </a:lnTo>
                  <a:lnTo>
                    <a:pt x="697" y="414"/>
                  </a:lnTo>
                  <a:lnTo>
                    <a:pt x="753" y="320"/>
                  </a:lnTo>
                  <a:lnTo>
                    <a:pt x="791" y="207"/>
                  </a:lnTo>
                  <a:lnTo>
                    <a:pt x="791" y="94"/>
                  </a:lnTo>
                  <a:lnTo>
                    <a:pt x="772" y="57"/>
                  </a:lnTo>
                  <a:lnTo>
                    <a:pt x="753" y="1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00" name="Google Shape;6700;p40"/>
            <p:cNvSpPr/>
            <p:nvPr/>
          </p:nvSpPr>
          <p:spPr>
            <a:xfrm>
              <a:off x="3343500" y="-380725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1" y="1"/>
                  </a:moveTo>
                  <a:lnTo>
                    <a:pt x="20" y="76"/>
                  </a:lnTo>
                  <a:lnTo>
                    <a:pt x="38" y="170"/>
                  </a:lnTo>
                  <a:lnTo>
                    <a:pt x="76" y="226"/>
                  </a:lnTo>
                  <a:lnTo>
                    <a:pt x="151" y="302"/>
                  </a:lnTo>
                  <a:lnTo>
                    <a:pt x="208" y="321"/>
                  </a:lnTo>
                  <a:lnTo>
                    <a:pt x="264" y="339"/>
                  </a:lnTo>
                  <a:lnTo>
                    <a:pt x="377" y="339"/>
                  </a:lnTo>
                  <a:lnTo>
                    <a:pt x="433" y="321"/>
                  </a:lnTo>
                  <a:lnTo>
                    <a:pt x="490" y="283"/>
                  </a:lnTo>
                  <a:lnTo>
                    <a:pt x="546" y="245"/>
                  </a:lnTo>
                  <a:lnTo>
                    <a:pt x="584" y="2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01" name="Google Shape;6701;p40"/>
            <p:cNvSpPr/>
            <p:nvPr/>
          </p:nvSpPr>
          <p:spPr>
            <a:xfrm>
              <a:off x="3343500" y="-380725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0" y="76"/>
                  </a:lnTo>
                  <a:lnTo>
                    <a:pt x="38" y="170"/>
                  </a:lnTo>
                  <a:lnTo>
                    <a:pt x="76" y="226"/>
                  </a:lnTo>
                  <a:lnTo>
                    <a:pt x="151" y="302"/>
                  </a:lnTo>
                  <a:lnTo>
                    <a:pt x="151" y="302"/>
                  </a:lnTo>
                  <a:lnTo>
                    <a:pt x="208" y="321"/>
                  </a:lnTo>
                  <a:lnTo>
                    <a:pt x="264" y="339"/>
                  </a:lnTo>
                  <a:lnTo>
                    <a:pt x="321" y="339"/>
                  </a:lnTo>
                  <a:lnTo>
                    <a:pt x="377" y="339"/>
                  </a:lnTo>
                  <a:lnTo>
                    <a:pt x="433" y="321"/>
                  </a:lnTo>
                  <a:lnTo>
                    <a:pt x="490" y="283"/>
                  </a:lnTo>
                  <a:lnTo>
                    <a:pt x="546" y="245"/>
                  </a:lnTo>
                  <a:lnTo>
                    <a:pt x="584" y="2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02" name="Google Shape;6702;p40"/>
            <p:cNvSpPr/>
            <p:nvPr/>
          </p:nvSpPr>
          <p:spPr>
            <a:xfrm>
              <a:off x="3341150" y="-383550"/>
              <a:ext cx="19775" cy="14150"/>
            </a:xfrm>
            <a:custGeom>
              <a:avLst/>
              <a:gdLst/>
              <a:ahLst/>
              <a:cxnLst/>
              <a:rect l="l" t="t" r="r" b="b"/>
              <a:pathLst>
                <a:path w="791" h="566" extrusionOk="0">
                  <a:moveTo>
                    <a:pt x="76" y="1"/>
                  </a:moveTo>
                  <a:lnTo>
                    <a:pt x="38" y="20"/>
                  </a:lnTo>
                  <a:lnTo>
                    <a:pt x="1" y="57"/>
                  </a:lnTo>
                  <a:lnTo>
                    <a:pt x="1" y="95"/>
                  </a:lnTo>
                  <a:lnTo>
                    <a:pt x="1" y="208"/>
                  </a:lnTo>
                  <a:lnTo>
                    <a:pt x="38" y="321"/>
                  </a:lnTo>
                  <a:lnTo>
                    <a:pt x="95" y="415"/>
                  </a:lnTo>
                  <a:lnTo>
                    <a:pt x="189" y="490"/>
                  </a:lnTo>
                  <a:lnTo>
                    <a:pt x="302" y="546"/>
                  </a:lnTo>
                  <a:lnTo>
                    <a:pt x="415" y="565"/>
                  </a:lnTo>
                  <a:lnTo>
                    <a:pt x="509" y="565"/>
                  </a:lnTo>
                  <a:lnTo>
                    <a:pt x="603" y="528"/>
                  </a:lnTo>
                  <a:lnTo>
                    <a:pt x="697" y="452"/>
                  </a:lnTo>
                  <a:lnTo>
                    <a:pt x="772" y="377"/>
                  </a:lnTo>
                  <a:lnTo>
                    <a:pt x="791" y="339"/>
                  </a:lnTo>
                  <a:lnTo>
                    <a:pt x="791" y="302"/>
                  </a:lnTo>
                  <a:lnTo>
                    <a:pt x="772" y="264"/>
                  </a:lnTo>
                  <a:lnTo>
                    <a:pt x="734" y="227"/>
                  </a:lnTo>
                  <a:lnTo>
                    <a:pt x="697" y="208"/>
                  </a:lnTo>
                  <a:lnTo>
                    <a:pt x="659" y="208"/>
                  </a:lnTo>
                  <a:lnTo>
                    <a:pt x="622" y="227"/>
                  </a:lnTo>
                  <a:lnTo>
                    <a:pt x="584" y="264"/>
                  </a:lnTo>
                  <a:lnTo>
                    <a:pt x="527" y="321"/>
                  </a:lnTo>
                  <a:lnTo>
                    <a:pt x="452" y="339"/>
                  </a:lnTo>
                  <a:lnTo>
                    <a:pt x="377" y="339"/>
                  </a:lnTo>
                  <a:lnTo>
                    <a:pt x="302" y="321"/>
                  </a:lnTo>
                  <a:lnTo>
                    <a:pt x="264" y="283"/>
                  </a:lnTo>
                  <a:lnTo>
                    <a:pt x="226" y="227"/>
                  </a:lnTo>
                  <a:lnTo>
                    <a:pt x="208" y="170"/>
                  </a:lnTo>
                  <a:lnTo>
                    <a:pt x="208" y="114"/>
                  </a:lnTo>
                  <a:lnTo>
                    <a:pt x="208" y="76"/>
                  </a:lnTo>
                  <a:lnTo>
                    <a:pt x="189" y="38"/>
                  </a:lnTo>
                  <a:lnTo>
                    <a:pt x="151" y="20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03" name="Google Shape;6703;p40"/>
            <p:cNvSpPr/>
            <p:nvPr/>
          </p:nvSpPr>
          <p:spPr>
            <a:xfrm>
              <a:off x="3309175" y="-493625"/>
              <a:ext cx="24000" cy="14625"/>
            </a:xfrm>
            <a:custGeom>
              <a:avLst/>
              <a:gdLst/>
              <a:ahLst/>
              <a:cxnLst/>
              <a:rect l="l" t="t" r="r" b="b"/>
              <a:pathLst>
                <a:path w="960" h="585" extrusionOk="0">
                  <a:moveTo>
                    <a:pt x="433" y="1"/>
                  </a:moveTo>
                  <a:lnTo>
                    <a:pt x="301" y="20"/>
                  </a:lnTo>
                  <a:lnTo>
                    <a:pt x="188" y="76"/>
                  </a:lnTo>
                  <a:lnTo>
                    <a:pt x="75" y="170"/>
                  </a:lnTo>
                  <a:lnTo>
                    <a:pt x="0" y="283"/>
                  </a:lnTo>
                  <a:lnTo>
                    <a:pt x="0" y="340"/>
                  </a:lnTo>
                  <a:lnTo>
                    <a:pt x="0" y="377"/>
                  </a:lnTo>
                  <a:lnTo>
                    <a:pt x="38" y="415"/>
                  </a:lnTo>
                  <a:lnTo>
                    <a:pt x="57" y="434"/>
                  </a:lnTo>
                  <a:lnTo>
                    <a:pt x="113" y="453"/>
                  </a:lnTo>
                  <a:lnTo>
                    <a:pt x="151" y="434"/>
                  </a:lnTo>
                  <a:lnTo>
                    <a:pt x="188" y="415"/>
                  </a:lnTo>
                  <a:lnTo>
                    <a:pt x="207" y="377"/>
                  </a:lnTo>
                  <a:lnTo>
                    <a:pt x="245" y="321"/>
                  </a:lnTo>
                  <a:lnTo>
                    <a:pt x="301" y="264"/>
                  </a:lnTo>
                  <a:lnTo>
                    <a:pt x="376" y="227"/>
                  </a:lnTo>
                  <a:lnTo>
                    <a:pt x="452" y="208"/>
                  </a:lnTo>
                  <a:lnTo>
                    <a:pt x="508" y="227"/>
                  </a:lnTo>
                  <a:lnTo>
                    <a:pt x="565" y="227"/>
                  </a:lnTo>
                  <a:lnTo>
                    <a:pt x="659" y="283"/>
                  </a:lnTo>
                  <a:lnTo>
                    <a:pt x="715" y="377"/>
                  </a:lnTo>
                  <a:lnTo>
                    <a:pt x="753" y="471"/>
                  </a:lnTo>
                  <a:lnTo>
                    <a:pt x="753" y="528"/>
                  </a:lnTo>
                  <a:lnTo>
                    <a:pt x="772" y="547"/>
                  </a:lnTo>
                  <a:lnTo>
                    <a:pt x="809" y="584"/>
                  </a:lnTo>
                  <a:lnTo>
                    <a:pt x="866" y="584"/>
                  </a:lnTo>
                  <a:lnTo>
                    <a:pt x="903" y="565"/>
                  </a:lnTo>
                  <a:lnTo>
                    <a:pt x="941" y="547"/>
                  </a:lnTo>
                  <a:lnTo>
                    <a:pt x="960" y="509"/>
                  </a:lnTo>
                  <a:lnTo>
                    <a:pt x="960" y="471"/>
                  </a:lnTo>
                  <a:lnTo>
                    <a:pt x="941" y="377"/>
                  </a:lnTo>
                  <a:lnTo>
                    <a:pt x="922" y="283"/>
                  </a:lnTo>
                  <a:lnTo>
                    <a:pt x="866" y="189"/>
                  </a:lnTo>
                  <a:lnTo>
                    <a:pt x="809" y="133"/>
                  </a:lnTo>
                  <a:lnTo>
                    <a:pt x="715" y="57"/>
                  </a:lnTo>
                  <a:lnTo>
                    <a:pt x="640" y="2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04" name="Google Shape;6704;p40"/>
            <p:cNvSpPr/>
            <p:nvPr/>
          </p:nvSpPr>
          <p:spPr>
            <a:xfrm>
              <a:off x="3355275" y="-485150"/>
              <a:ext cx="24000" cy="14600"/>
            </a:xfrm>
            <a:custGeom>
              <a:avLst/>
              <a:gdLst/>
              <a:ahLst/>
              <a:cxnLst/>
              <a:rect l="l" t="t" r="r" b="b"/>
              <a:pathLst>
                <a:path w="960" h="584" extrusionOk="0">
                  <a:moveTo>
                    <a:pt x="433" y="1"/>
                  </a:moveTo>
                  <a:lnTo>
                    <a:pt x="301" y="19"/>
                  </a:lnTo>
                  <a:lnTo>
                    <a:pt x="188" y="76"/>
                  </a:lnTo>
                  <a:lnTo>
                    <a:pt x="75" y="170"/>
                  </a:lnTo>
                  <a:lnTo>
                    <a:pt x="0" y="283"/>
                  </a:lnTo>
                  <a:lnTo>
                    <a:pt x="0" y="339"/>
                  </a:lnTo>
                  <a:lnTo>
                    <a:pt x="0" y="377"/>
                  </a:lnTo>
                  <a:lnTo>
                    <a:pt x="19" y="415"/>
                  </a:lnTo>
                  <a:lnTo>
                    <a:pt x="57" y="433"/>
                  </a:lnTo>
                  <a:lnTo>
                    <a:pt x="113" y="452"/>
                  </a:lnTo>
                  <a:lnTo>
                    <a:pt x="151" y="433"/>
                  </a:lnTo>
                  <a:lnTo>
                    <a:pt x="188" y="415"/>
                  </a:lnTo>
                  <a:lnTo>
                    <a:pt x="207" y="377"/>
                  </a:lnTo>
                  <a:lnTo>
                    <a:pt x="245" y="320"/>
                  </a:lnTo>
                  <a:lnTo>
                    <a:pt x="301" y="264"/>
                  </a:lnTo>
                  <a:lnTo>
                    <a:pt x="376" y="226"/>
                  </a:lnTo>
                  <a:lnTo>
                    <a:pt x="452" y="208"/>
                  </a:lnTo>
                  <a:lnTo>
                    <a:pt x="508" y="226"/>
                  </a:lnTo>
                  <a:lnTo>
                    <a:pt x="565" y="226"/>
                  </a:lnTo>
                  <a:lnTo>
                    <a:pt x="659" y="283"/>
                  </a:lnTo>
                  <a:lnTo>
                    <a:pt x="715" y="377"/>
                  </a:lnTo>
                  <a:lnTo>
                    <a:pt x="734" y="471"/>
                  </a:lnTo>
                  <a:lnTo>
                    <a:pt x="753" y="527"/>
                  </a:lnTo>
                  <a:lnTo>
                    <a:pt x="772" y="546"/>
                  </a:lnTo>
                  <a:lnTo>
                    <a:pt x="809" y="584"/>
                  </a:lnTo>
                  <a:lnTo>
                    <a:pt x="866" y="584"/>
                  </a:lnTo>
                  <a:lnTo>
                    <a:pt x="903" y="565"/>
                  </a:lnTo>
                  <a:lnTo>
                    <a:pt x="941" y="546"/>
                  </a:lnTo>
                  <a:lnTo>
                    <a:pt x="960" y="509"/>
                  </a:lnTo>
                  <a:lnTo>
                    <a:pt x="960" y="471"/>
                  </a:lnTo>
                  <a:lnTo>
                    <a:pt x="941" y="377"/>
                  </a:lnTo>
                  <a:lnTo>
                    <a:pt x="922" y="283"/>
                  </a:lnTo>
                  <a:lnTo>
                    <a:pt x="866" y="189"/>
                  </a:lnTo>
                  <a:lnTo>
                    <a:pt x="809" y="132"/>
                  </a:lnTo>
                  <a:lnTo>
                    <a:pt x="734" y="76"/>
                  </a:lnTo>
                  <a:lnTo>
                    <a:pt x="640" y="19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05" name="Google Shape;6705;p40"/>
            <p:cNvSpPr/>
            <p:nvPr/>
          </p:nvSpPr>
          <p:spPr>
            <a:xfrm>
              <a:off x="3306350" y="-454100"/>
              <a:ext cx="18825" cy="22125"/>
            </a:xfrm>
            <a:custGeom>
              <a:avLst/>
              <a:gdLst/>
              <a:ahLst/>
              <a:cxnLst/>
              <a:rect l="l" t="t" r="r" b="b"/>
              <a:pathLst>
                <a:path w="753" h="885" extrusionOk="0">
                  <a:moveTo>
                    <a:pt x="753" y="0"/>
                  </a:moveTo>
                  <a:lnTo>
                    <a:pt x="0" y="301"/>
                  </a:lnTo>
                  <a:lnTo>
                    <a:pt x="621" y="88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06" name="Google Shape;6706;p40"/>
            <p:cNvSpPr/>
            <p:nvPr/>
          </p:nvSpPr>
          <p:spPr>
            <a:xfrm>
              <a:off x="3355275" y="-443275"/>
              <a:ext cx="18825" cy="21650"/>
            </a:xfrm>
            <a:custGeom>
              <a:avLst/>
              <a:gdLst/>
              <a:ahLst/>
              <a:cxnLst/>
              <a:rect l="l" t="t" r="r" b="b"/>
              <a:pathLst>
                <a:path w="753" h="866" extrusionOk="0">
                  <a:moveTo>
                    <a:pt x="753" y="0"/>
                  </a:moveTo>
                  <a:lnTo>
                    <a:pt x="0" y="282"/>
                  </a:lnTo>
                  <a:lnTo>
                    <a:pt x="621" y="866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29C13047-4591-9F06-E5C2-7732976EF6F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432" y="1166235"/>
            <a:ext cx="11944743" cy="226276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F4CA345D-A396-4611-7721-D83922AA6B3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6749" y="3686779"/>
            <a:ext cx="3788341" cy="23674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758788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1" name="Google Shape;6711;p41"/>
          <p:cNvSpPr/>
          <p:nvPr/>
        </p:nvSpPr>
        <p:spPr>
          <a:xfrm>
            <a:off x="1993856" y="618903"/>
            <a:ext cx="8174127" cy="822360"/>
          </a:xfrm>
          <a:prstGeom prst="roundRect">
            <a:avLst>
              <a:gd name="adj" fmla="val 16667"/>
            </a:avLst>
          </a:prstGeom>
          <a:solidFill>
            <a:srgbClr val="FFC130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>
              <a:solidFill>
                <a:schemeClr val="lt1"/>
              </a:solidFill>
            </a:endParaRPr>
          </a:p>
        </p:txBody>
      </p:sp>
      <p:sp>
        <p:nvSpPr>
          <p:cNvPr id="6713" name="Google Shape;6713;p4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MISSION STATEMENT</a:t>
            </a:r>
            <a:endParaRPr/>
          </a:p>
        </p:txBody>
      </p:sp>
      <p:sp>
        <p:nvSpPr>
          <p:cNvPr id="6712" name="Google Shape;6712;p41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>
              <a:buSzPts val="1100"/>
              <a:buNone/>
            </a:pPr>
            <a:r>
              <a:rPr lang="en"/>
              <a:t>Do you know what helps you make your point clear? Lists like this one:</a:t>
            </a:r>
            <a:br>
              <a:rPr lang="en"/>
            </a:br>
            <a:endParaRPr/>
          </a:p>
          <a:p>
            <a:pPr indent="-430721">
              <a:buSzPts val="1500"/>
              <a:buFont typeface="Barlow Semi Condensed"/>
              <a:buChar char="●"/>
            </a:pPr>
            <a:r>
              <a:rPr lang="en"/>
              <a:t>They’re simple </a:t>
            </a:r>
            <a:endParaRPr/>
          </a:p>
          <a:p>
            <a:pPr indent="-430721">
              <a:buSzPts val="1500"/>
              <a:buFont typeface="Barlow Semi Condensed"/>
              <a:buChar char="●"/>
            </a:pPr>
            <a:r>
              <a:rPr lang="en"/>
              <a:t>You can organize your ideas clearly</a:t>
            </a:r>
            <a:endParaRPr/>
          </a:p>
          <a:p>
            <a:pPr indent="-430721">
              <a:buSzPts val="1500"/>
              <a:buFont typeface="Barlow Semi Condensed"/>
              <a:buChar char="●"/>
            </a:pPr>
            <a:r>
              <a:rPr lang="en"/>
              <a:t>You’ll never forget to buy milk!</a:t>
            </a:r>
            <a:endParaRPr/>
          </a:p>
          <a:p>
            <a:pPr marL="0" indent="0">
              <a:buSzPts val="1100"/>
              <a:buNone/>
            </a:pPr>
            <a:endParaRPr/>
          </a:p>
          <a:p>
            <a:pPr marL="0" indent="0">
              <a:buNone/>
            </a:pPr>
            <a:r>
              <a:rPr lang="en"/>
              <a:t>And the most important thing: the audience won’t miss the point of your presentation</a:t>
            </a:r>
            <a:endParaRPr/>
          </a:p>
        </p:txBody>
      </p:sp>
      <p:grpSp>
        <p:nvGrpSpPr>
          <p:cNvPr id="6714" name="Google Shape;6714;p41"/>
          <p:cNvGrpSpPr/>
          <p:nvPr/>
        </p:nvGrpSpPr>
        <p:grpSpPr>
          <a:xfrm>
            <a:off x="1780347" y="466672"/>
            <a:ext cx="518797" cy="518752"/>
            <a:chOff x="6793725" y="-1219900"/>
            <a:chExt cx="288850" cy="288825"/>
          </a:xfrm>
        </p:grpSpPr>
        <p:sp>
          <p:nvSpPr>
            <p:cNvPr id="6715" name="Google Shape;6715;p41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16" name="Google Shape;6716;p41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17" name="Google Shape;6717;p41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18" name="Google Shape;6718;p41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19" name="Google Shape;6719;p41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4" name="Google Shape;6724;p42"/>
          <p:cNvSpPr/>
          <p:nvPr/>
        </p:nvSpPr>
        <p:spPr>
          <a:xfrm>
            <a:off x="1993856" y="618903"/>
            <a:ext cx="8174127" cy="822360"/>
          </a:xfrm>
          <a:prstGeom prst="roundRect">
            <a:avLst>
              <a:gd name="adj" fmla="val 16667"/>
            </a:avLst>
          </a:prstGeom>
          <a:solidFill>
            <a:srgbClr val="FFC130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>
              <a:solidFill>
                <a:schemeClr val="lt1"/>
              </a:solidFill>
            </a:endParaRPr>
          </a:p>
        </p:txBody>
      </p:sp>
      <p:grpSp>
        <p:nvGrpSpPr>
          <p:cNvPr id="6725" name="Google Shape;6725;p42"/>
          <p:cNvGrpSpPr/>
          <p:nvPr/>
        </p:nvGrpSpPr>
        <p:grpSpPr>
          <a:xfrm>
            <a:off x="3255394" y="1813755"/>
            <a:ext cx="518797" cy="518752"/>
            <a:chOff x="6793725" y="-1219900"/>
            <a:chExt cx="288850" cy="288825"/>
          </a:xfrm>
        </p:grpSpPr>
        <p:sp>
          <p:nvSpPr>
            <p:cNvPr id="6726" name="Google Shape;6726;p42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27" name="Google Shape;6727;p42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28" name="Google Shape;6728;p42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29" name="Google Shape;6729;p42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30" name="Google Shape;6730;p42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sp>
        <p:nvSpPr>
          <p:cNvPr id="6731" name="Google Shape;6731;p4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ADDITION</a:t>
            </a:r>
            <a:endParaRPr/>
          </a:p>
        </p:txBody>
      </p:sp>
      <p:sp>
        <p:nvSpPr>
          <p:cNvPr id="6734" name="Google Shape;6734;p42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 algn="ctr">
              <a:buNone/>
            </a:pPr>
            <a:r>
              <a:rPr lang="en"/>
              <a:t>Venus has a beautiful name and is the second planet from the Sun. It is hot and has a very poisonous atmosphere</a:t>
            </a:r>
            <a:endParaRPr/>
          </a:p>
        </p:txBody>
      </p:sp>
      <p:sp>
        <p:nvSpPr>
          <p:cNvPr id="6732" name="Google Shape;6732;p42"/>
          <p:cNvSpPr txBox="1">
            <a:spLocks noGrp="1"/>
          </p:cNvSpPr>
          <p:nvPr>
            <p:ph type="title" idx="4294967295"/>
          </p:nvPr>
        </p:nvSpPr>
        <p:spPr>
          <a:xfrm>
            <a:off x="0" y="726369"/>
            <a:ext cx="10244659" cy="608092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MATH OPERATIONS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6733" name="Google Shape;6733;p42"/>
          <p:cNvSpPr txBox="1">
            <a:spLocks noGrp="1"/>
          </p:cNvSpPr>
          <p:nvPr>
            <p:ph type="title" idx="4294967295"/>
          </p:nvPr>
        </p:nvSpPr>
        <p:spPr>
          <a:xfrm>
            <a:off x="7808069" y="3705599"/>
            <a:ext cx="4353769" cy="485629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SUBTRACTION</a:t>
            </a:r>
            <a:endParaRPr/>
          </a:p>
        </p:txBody>
      </p:sp>
      <p:sp>
        <p:nvSpPr>
          <p:cNvPr id="6735" name="Google Shape;6735;p42"/>
          <p:cNvSpPr txBox="1">
            <a:spLocks noGrp="1"/>
          </p:cNvSpPr>
          <p:nvPr>
            <p:ph type="subTitle" idx="4294967295"/>
          </p:nvPr>
        </p:nvSpPr>
        <p:spPr>
          <a:xfrm>
            <a:off x="0" y="4193338"/>
            <a:ext cx="4360104" cy="1344982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 algn="ctr"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6736" name="Google Shape;6736;p42"/>
          <p:cNvSpPr/>
          <p:nvPr/>
        </p:nvSpPr>
        <p:spPr>
          <a:xfrm>
            <a:off x="2965954" y="2154095"/>
            <a:ext cx="1097678" cy="1088899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sp>
        <p:nvSpPr>
          <p:cNvPr id="6737" name="Google Shape;6737;p42"/>
          <p:cNvSpPr/>
          <p:nvPr/>
        </p:nvSpPr>
        <p:spPr>
          <a:xfrm>
            <a:off x="8100800" y="2154095"/>
            <a:ext cx="1097678" cy="1088899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grpSp>
        <p:nvGrpSpPr>
          <p:cNvPr id="6738" name="Google Shape;6738;p42"/>
          <p:cNvGrpSpPr/>
          <p:nvPr/>
        </p:nvGrpSpPr>
        <p:grpSpPr>
          <a:xfrm>
            <a:off x="785884" y="6234576"/>
            <a:ext cx="296598" cy="296564"/>
            <a:chOff x="4718050" y="2264100"/>
            <a:chExt cx="223000" cy="222975"/>
          </a:xfrm>
        </p:grpSpPr>
        <p:sp>
          <p:nvSpPr>
            <p:cNvPr id="6739" name="Google Shape;6739;p42"/>
            <p:cNvSpPr/>
            <p:nvPr/>
          </p:nvSpPr>
          <p:spPr>
            <a:xfrm>
              <a:off x="4820600" y="2264100"/>
              <a:ext cx="17900" cy="222975"/>
            </a:xfrm>
            <a:custGeom>
              <a:avLst/>
              <a:gdLst/>
              <a:ahLst/>
              <a:cxnLst/>
              <a:rect l="l" t="t" r="r" b="b"/>
              <a:pathLst>
                <a:path w="716" h="8919" extrusionOk="0">
                  <a:moveTo>
                    <a:pt x="358" y="0"/>
                  </a:moveTo>
                  <a:lnTo>
                    <a:pt x="283" y="19"/>
                  </a:lnTo>
                  <a:lnTo>
                    <a:pt x="208" y="38"/>
                  </a:lnTo>
                  <a:lnTo>
                    <a:pt x="151" y="56"/>
                  </a:lnTo>
                  <a:lnTo>
                    <a:pt x="95" y="113"/>
                  </a:lnTo>
                  <a:lnTo>
                    <a:pt x="57" y="169"/>
                  </a:lnTo>
                  <a:lnTo>
                    <a:pt x="20" y="226"/>
                  </a:lnTo>
                  <a:lnTo>
                    <a:pt x="1" y="282"/>
                  </a:lnTo>
                  <a:lnTo>
                    <a:pt x="1" y="358"/>
                  </a:lnTo>
                  <a:lnTo>
                    <a:pt x="1" y="8580"/>
                  </a:lnTo>
                  <a:lnTo>
                    <a:pt x="1" y="8636"/>
                  </a:lnTo>
                  <a:lnTo>
                    <a:pt x="20" y="8712"/>
                  </a:lnTo>
                  <a:lnTo>
                    <a:pt x="57" y="8768"/>
                  </a:lnTo>
                  <a:lnTo>
                    <a:pt x="95" y="8825"/>
                  </a:lnTo>
                  <a:lnTo>
                    <a:pt x="151" y="8862"/>
                  </a:lnTo>
                  <a:lnTo>
                    <a:pt x="208" y="8900"/>
                  </a:lnTo>
                  <a:lnTo>
                    <a:pt x="283" y="8919"/>
                  </a:lnTo>
                  <a:lnTo>
                    <a:pt x="434" y="8919"/>
                  </a:lnTo>
                  <a:lnTo>
                    <a:pt x="490" y="8900"/>
                  </a:lnTo>
                  <a:lnTo>
                    <a:pt x="546" y="8862"/>
                  </a:lnTo>
                  <a:lnTo>
                    <a:pt x="603" y="8825"/>
                  </a:lnTo>
                  <a:lnTo>
                    <a:pt x="640" y="8768"/>
                  </a:lnTo>
                  <a:lnTo>
                    <a:pt x="678" y="8712"/>
                  </a:lnTo>
                  <a:lnTo>
                    <a:pt x="697" y="8636"/>
                  </a:lnTo>
                  <a:lnTo>
                    <a:pt x="716" y="8580"/>
                  </a:lnTo>
                  <a:lnTo>
                    <a:pt x="716" y="358"/>
                  </a:lnTo>
                  <a:lnTo>
                    <a:pt x="697" y="282"/>
                  </a:lnTo>
                  <a:lnTo>
                    <a:pt x="678" y="226"/>
                  </a:lnTo>
                  <a:lnTo>
                    <a:pt x="640" y="169"/>
                  </a:lnTo>
                  <a:lnTo>
                    <a:pt x="603" y="113"/>
                  </a:lnTo>
                  <a:lnTo>
                    <a:pt x="546" y="56"/>
                  </a:lnTo>
                  <a:lnTo>
                    <a:pt x="490" y="38"/>
                  </a:lnTo>
                  <a:lnTo>
                    <a:pt x="434" y="19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40" name="Google Shape;6740;p42"/>
            <p:cNvSpPr/>
            <p:nvPr/>
          </p:nvSpPr>
          <p:spPr>
            <a:xfrm>
              <a:off x="4718050" y="2366625"/>
              <a:ext cx="223000" cy="17900"/>
            </a:xfrm>
            <a:custGeom>
              <a:avLst/>
              <a:gdLst/>
              <a:ahLst/>
              <a:cxnLst/>
              <a:rect l="l" t="t" r="r" b="b"/>
              <a:pathLst>
                <a:path w="8920" h="716" extrusionOk="0">
                  <a:moveTo>
                    <a:pt x="358" y="1"/>
                  </a:moveTo>
                  <a:lnTo>
                    <a:pt x="283" y="20"/>
                  </a:lnTo>
                  <a:lnTo>
                    <a:pt x="208" y="38"/>
                  </a:lnTo>
                  <a:lnTo>
                    <a:pt x="151" y="76"/>
                  </a:lnTo>
                  <a:lnTo>
                    <a:pt x="95" y="114"/>
                  </a:lnTo>
                  <a:lnTo>
                    <a:pt x="57" y="170"/>
                  </a:lnTo>
                  <a:lnTo>
                    <a:pt x="20" y="227"/>
                  </a:lnTo>
                  <a:lnTo>
                    <a:pt x="1" y="302"/>
                  </a:lnTo>
                  <a:lnTo>
                    <a:pt x="1" y="358"/>
                  </a:lnTo>
                  <a:lnTo>
                    <a:pt x="1" y="434"/>
                  </a:lnTo>
                  <a:lnTo>
                    <a:pt x="20" y="509"/>
                  </a:lnTo>
                  <a:lnTo>
                    <a:pt x="57" y="565"/>
                  </a:lnTo>
                  <a:lnTo>
                    <a:pt x="95" y="622"/>
                  </a:lnTo>
                  <a:lnTo>
                    <a:pt x="151" y="659"/>
                  </a:lnTo>
                  <a:lnTo>
                    <a:pt x="208" y="697"/>
                  </a:lnTo>
                  <a:lnTo>
                    <a:pt x="283" y="716"/>
                  </a:lnTo>
                  <a:lnTo>
                    <a:pt x="8637" y="716"/>
                  </a:lnTo>
                  <a:lnTo>
                    <a:pt x="8694" y="697"/>
                  </a:lnTo>
                  <a:lnTo>
                    <a:pt x="8769" y="659"/>
                  </a:lnTo>
                  <a:lnTo>
                    <a:pt x="8807" y="622"/>
                  </a:lnTo>
                  <a:lnTo>
                    <a:pt x="8863" y="565"/>
                  </a:lnTo>
                  <a:lnTo>
                    <a:pt x="8882" y="509"/>
                  </a:lnTo>
                  <a:lnTo>
                    <a:pt x="8901" y="434"/>
                  </a:lnTo>
                  <a:lnTo>
                    <a:pt x="8920" y="358"/>
                  </a:lnTo>
                  <a:lnTo>
                    <a:pt x="8901" y="302"/>
                  </a:lnTo>
                  <a:lnTo>
                    <a:pt x="8882" y="227"/>
                  </a:lnTo>
                  <a:lnTo>
                    <a:pt x="8863" y="170"/>
                  </a:lnTo>
                  <a:lnTo>
                    <a:pt x="8807" y="114"/>
                  </a:lnTo>
                  <a:lnTo>
                    <a:pt x="8769" y="76"/>
                  </a:lnTo>
                  <a:lnTo>
                    <a:pt x="8694" y="38"/>
                  </a:lnTo>
                  <a:lnTo>
                    <a:pt x="8637" y="20"/>
                  </a:lnTo>
                  <a:lnTo>
                    <a:pt x="85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41" name="Google Shape;6741;p42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339" y="0"/>
                  </a:moveTo>
                  <a:lnTo>
                    <a:pt x="282" y="19"/>
                  </a:lnTo>
                  <a:lnTo>
                    <a:pt x="207" y="38"/>
                  </a:lnTo>
                  <a:lnTo>
                    <a:pt x="151" y="57"/>
                  </a:lnTo>
                  <a:lnTo>
                    <a:pt x="94" y="113"/>
                  </a:lnTo>
                  <a:lnTo>
                    <a:pt x="57" y="170"/>
                  </a:lnTo>
                  <a:lnTo>
                    <a:pt x="19" y="226"/>
                  </a:lnTo>
                  <a:lnTo>
                    <a:pt x="0" y="282"/>
                  </a:lnTo>
                  <a:lnTo>
                    <a:pt x="0" y="358"/>
                  </a:lnTo>
                  <a:lnTo>
                    <a:pt x="0" y="433"/>
                  </a:lnTo>
                  <a:lnTo>
                    <a:pt x="19" y="489"/>
                  </a:lnTo>
                  <a:lnTo>
                    <a:pt x="57" y="546"/>
                  </a:lnTo>
                  <a:lnTo>
                    <a:pt x="94" y="602"/>
                  </a:lnTo>
                  <a:lnTo>
                    <a:pt x="5908" y="6416"/>
                  </a:lnTo>
                  <a:lnTo>
                    <a:pt x="5965" y="6454"/>
                  </a:lnTo>
                  <a:lnTo>
                    <a:pt x="6021" y="6492"/>
                  </a:lnTo>
                  <a:lnTo>
                    <a:pt x="6078" y="6510"/>
                  </a:lnTo>
                  <a:lnTo>
                    <a:pt x="6153" y="6529"/>
                  </a:lnTo>
                  <a:lnTo>
                    <a:pt x="6228" y="6510"/>
                  </a:lnTo>
                  <a:lnTo>
                    <a:pt x="6285" y="6492"/>
                  </a:lnTo>
                  <a:lnTo>
                    <a:pt x="6341" y="6454"/>
                  </a:lnTo>
                  <a:lnTo>
                    <a:pt x="6397" y="6416"/>
                  </a:lnTo>
                  <a:lnTo>
                    <a:pt x="6454" y="6360"/>
                  </a:lnTo>
                  <a:lnTo>
                    <a:pt x="6492" y="6303"/>
                  </a:lnTo>
                  <a:lnTo>
                    <a:pt x="6510" y="6228"/>
                  </a:lnTo>
                  <a:lnTo>
                    <a:pt x="6510" y="6172"/>
                  </a:lnTo>
                  <a:lnTo>
                    <a:pt x="6510" y="6097"/>
                  </a:lnTo>
                  <a:lnTo>
                    <a:pt x="6492" y="6040"/>
                  </a:lnTo>
                  <a:lnTo>
                    <a:pt x="6454" y="5965"/>
                  </a:lnTo>
                  <a:lnTo>
                    <a:pt x="6397" y="5908"/>
                  </a:lnTo>
                  <a:lnTo>
                    <a:pt x="602" y="113"/>
                  </a:lnTo>
                  <a:lnTo>
                    <a:pt x="546" y="57"/>
                  </a:lnTo>
                  <a:lnTo>
                    <a:pt x="489" y="38"/>
                  </a:lnTo>
                  <a:lnTo>
                    <a:pt x="414" y="1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42" name="Google Shape;6742;p42"/>
            <p:cNvSpPr/>
            <p:nvPr/>
          </p:nvSpPr>
          <p:spPr>
            <a:xfrm>
              <a:off x="4748175" y="2294200"/>
              <a:ext cx="162775" cy="163250"/>
            </a:xfrm>
            <a:custGeom>
              <a:avLst/>
              <a:gdLst/>
              <a:ahLst/>
              <a:cxnLst/>
              <a:rect l="l" t="t" r="r" b="b"/>
              <a:pathLst>
                <a:path w="6511" h="6530" extrusionOk="0">
                  <a:moveTo>
                    <a:pt x="6153" y="0"/>
                  </a:moveTo>
                  <a:lnTo>
                    <a:pt x="6078" y="19"/>
                  </a:lnTo>
                  <a:lnTo>
                    <a:pt x="6021" y="38"/>
                  </a:lnTo>
                  <a:lnTo>
                    <a:pt x="5965" y="57"/>
                  </a:lnTo>
                  <a:lnTo>
                    <a:pt x="5908" y="113"/>
                  </a:lnTo>
                  <a:lnTo>
                    <a:pt x="94" y="5908"/>
                  </a:lnTo>
                  <a:lnTo>
                    <a:pt x="57" y="5965"/>
                  </a:lnTo>
                  <a:lnTo>
                    <a:pt x="19" y="6040"/>
                  </a:lnTo>
                  <a:lnTo>
                    <a:pt x="0" y="6097"/>
                  </a:lnTo>
                  <a:lnTo>
                    <a:pt x="0" y="6172"/>
                  </a:lnTo>
                  <a:lnTo>
                    <a:pt x="0" y="6228"/>
                  </a:lnTo>
                  <a:lnTo>
                    <a:pt x="19" y="6303"/>
                  </a:lnTo>
                  <a:lnTo>
                    <a:pt x="57" y="6360"/>
                  </a:lnTo>
                  <a:lnTo>
                    <a:pt x="94" y="6416"/>
                  </a:lnTo>
                  <a:lnTo>
                    <a:pt x="151" y="6454"/>
                  </a:lnTo>
                  <a:lnTo>
                    <a:pt x="207" y="6492"/>
                  </a:lnTo>
                  <a:lnTo>
                    <a:pt x="282" y="6510"/>
                  </a:lnTo>
                  <a:lnTo>
                    <a:pt x="339" y="6529"/>
                  </a:lnTo>
                  <a:lnTo>
                    <a:pt x="414" y="6510"/>
                  </a:lnTo>
                  <a:lnTo>
                    <a:pt x="489" y="6492"/>
                  </a:lnTo>
                  <a:lnTo>
                    <a:pt x="546" y="6454"/>
                  </a:lnTo>
                  <a:lnTo>
                    <a:pt x="602" y="6416"/>
                  </a:lnTo>
                  <a:lnTo>
                    <a:pt x="6397" y="602"/>
                  </a:lnTo>
                  <a:lnTo>
                    <a:pt x="6454" y="546"/>
                  </a:lnTo>
                  <a:lnTo>
                    <a:pt x="6492" y="489"/>
                  </a:lnTo>
                  <a:lnTo>
                    <a:pt x="6510" y="433"/>
                  </a:lnTo>
                  <a:lnTo>
                    <a:pt x="6510" y="358"/>
                  </a:lnTo>
                  <a:lnTo>
                    <a:pt x="6510" y="282"/>
                  </a:lnTo>
                  <a:lnTo>
                    <a:pt x="6492" y="226"/>
                  </a:lnTo>
                  <a:lnTo>
                    <a:pt x="6454" y="170"/>
                  </a:lnTo>
                  <a:lnTo>
                    <a:pt x="6397" y="113"/>
                  </a:lnTo>
                  <a:lnTo>
                    <a:pt x="6341" y="57"/>
                  </a:lnTo>
                  <a:lnTo>
                    <a:pt x="6285" y="38"/>
                  </a:lnTo>
                  <a:lnTo>
                    <a:pt x="6228" y="19"/>
                  </a:lnTo>
                  <a:lnTo>
                    <a:pt x="61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743" name="Google Shape;6743;p42"/>
          <p:cNvGrpSpPr/>
          <p:nvPr/>
        </p:nvGrpSpPr>
        <p:grpSpPr>
          <a:xfrm rot="4288250" flipH="1">
            <a:off x="772129" y="5450751"/>
            <a:ext cx="398501" cy="582745"/>
            <a:chOff x="8492491" y="1981586"/>
            <a:chExt cx="299605" cy="438125"/>
          </a:xfrm>
        </p:grpSpPr>
        <p:sp>
          <p:nvSpPr>
            <p:cNvPr id="6744" name="Google Shape;6744;p42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45" name="Google Shape;6745;p42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46" name="Google Shape;6746;p42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747" name="Google Shape;6747;p42"/>
          <p:cNvGrpSpPr/>
          <p:nvPr/>
        </p:nvGrpSpPr>
        <p:grpSpPr>
          <a:xfrm>
            <a:off x="3212491" y="2394504"/>
            <a:ext cx="604606" cy="608093"/>
            <a:chOff x="240725" y="1285650"/>
            <a:chExt cx="399700" cy="404925"/>
          </a:xfrm>
        </p:grpSpPr>
        <p:sp>
          <p:nvSpPr>
            <p:cNvPr id="6748" name="Google Shape;6748;p42"/>
            <p:cNvSpPr/>
            <p:nvPr/>
          </p:nvSpPr>
          <p:spPr>
            <a:xfrm>
              <a:off x="407150" y="1333475"/>
              <a:ext cx="68175" cy="59650"/>
            </a:xfrm>
            <a:custGeom>
              <a:avLst/>
              <a:gdLst/>
              <a:ahLst/>
              <a:cxnLst/>
              <a:rect l="l" t="t" r="r" b="b"/>
              <a:pathLst>
                <a:path w="2727" h="2386" extrusionOk="0">
                  <a:moveTo>
                    <a:pt x="1521" y="0"/>
                  </a:moveTo>
                  <a:lnTo>
                    <a:pt x="1442" y="26"/>
                  </a:lnTo>
                  <a:lnTo>
                    <a:pt x="1364" y="53"/>
                  </a:lnTo>
                  <a:lnTo>
                    <a:pt x="1311" y="79"/>
                  </a:lnTo>
                  <a:lnTo>
                    <a:pt x="1233" y="131"/>
                  </a:lnTo>
                  <a:lnTo>
                    <a:pt x="1180" y="210"/>
                  </a:lnTo>
                  <a:lnTo>
                    <a:pt x="1154" y="262"/>
                  </a:lnTo>
                  <a:lnTo>
                    <a:pt x="1128" y="420"/>
                  </a:lnTo>
                  <a:lnTo>
                    <a:pt x="1180" y="577"/>
                  </a:lnTo>
                  <a:lnTo>
                    <a:pt x="1259" y="708"/>
                  </a:lnTo>
                  <a:lnTo>
                    <a:pt x="1364" y="813"/>
                  </a:lnTo>
                  <a:lnTo>
                    <a:pt x="315" y="813"/>
                  </a:lnTo>
                  <a:lnTo>
                    <a:pt x="237" y="839"/>
                  </a:lnTo>
                  <a:lnTo>
                    <a:pt x="106" y="917"/>
                  </a:lnTo>
                  <a:lnTo>
                    <a:pt x="27" y="1049"/>
                  </a:lnTo>
                  <a:lnTo>
                    <a:pt x="1" y="1127"/>
                  </a:lnTo>
                  <a:lnTo>
                    <a:pt x="1" y="1206"/>
                  </a:lnTo>
                  <a:lnTo>
                    <a:pt x="1" y="1284"/>
                  </a:lnTo>
                  <a:lnTo>
                    <a:pt x="27" y="1337"/>
                  </a:lnTo>
                  <a:lnTo>
                    <a:pt x="106" y="1468"/>
                  </a:lnTo>
                  <a:lnTo>
                    <a:pt x="237" y="1546"/>
                  </a:lnTo>
                  <a:lnTo>
                    <a:pt x="315" y="1573"/>
                  </a:lnTo>
                  <a:lnTo>
                    <a:pt x="394" y="1599"/>
                  </a:lnTo>
                  <a:lnTo>
                    <a:pt x="1364" y="1599"/>
                  </a:lnTo>
                  <a:lnTo>
                    <a:pt x="1259" y="1704"/>
                  </a:lnTo>
                  <a:lnTo>
                    <a:pt x="1206" y="1756"/>
                  </a:lnTo>
                  <a:lnTo>
                    <a:pt x="1180" y="1835"/>
                  </a:lnTo>
                  <a:lnTo>
                    <a:pt x="1128" y="1966"/>
                  </a:lnTo>
                  <a:lnTo>
                    <a:pt x="1154" y="2123"/>
                  </a:lnTo>
                  <a:lnTo>
                    <a:pt x="1206" y="2202"/>
                  </a:lnTo>
                  <a:lnTo>
                    <a:pt x="1259" y="2254"/>
                  </a:lnTo>
                  <a:lnTo>
                    <a:pt x="1311" y="2307"/>
                  </a:lnTo>
                  <a:lnTo>
                    <a:pt x="1390" y="2359"/>
                  </a:lnTo>
                  <a:lnTo>
                    <a:pt x="1521" y="2385"/>
                  </a:lnTo>
                  <a:lnTo>
                    <a:pt x="1678" y="2359"/>
                  </a:lnTo>
                  <a:lnTo>
                    <a:pt x="1757" y="2307"/>
                  </a:lnTo>
                  <a:lnTo>
                    <a:pt x="1809" y="2254"/>
                  </a:lnTo>
                  <a:lnTo>
                    <a:pt x="2595" y="1468"/>
                  </a:lnTo>
                  <a:lnTo>
                    <a:pt x="2648" y="1415"/>
                  </a:lnTo>
                  <a:lnTo>
                    <a:pt x="2674" y="1337"/>
                  </a:lnTo>
                  <a:lnTo>
                    <a:pt x="2726" y="1206"/>
                  </a:lnTo>
                  <a:lnTo>
                    <a:pt x="2674" y="1049"/>
                  </a:lnTo>
                  <a:lnTo>
                    <a:pt x="2648" y="970"/>
                  </a:lnTo>
                  <a:lnTo>
                    <a:pt x="2595" y="917"/>
                  </a:lnTo>
                  <a:lnTo>
                    <a:pt x="1809" y="131"/>
                  </a:lnTo>
                  <a:lnTo>
                    <a:pt x="1757" y="79"/>
                  </a:lnTo>
                  <a:lnTo>
                    <a:pt x="1678" y="53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rgbClr val="BF94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49" name="Google Shape;6749;p42"/>
            <p:cNvSpPr/>
            <p:nvPr/>
          </p:nvSpPr>
          <p:spPr>
            <a:xfrm>
              <a:off x="374400" y="1423225"/>
              <a:ext cx="125175" cy="124525"/>
            </a:xfrm>
            <a:custGeom>
              <a:avLst/>
              <a:gdLst/>
              <a:ahLst/>
              <a:cxnLst/>
              <a:rect l="l" t="t" r="r" b="b"/>
              <a:pathLst>
                <a:path w="5007" h="4981" extrusionOk="0">
                  <a:moveTo>
                    <a:pt x="4587" y="1"/>
                  </a:moveTo>
                  <a:lnTo>
                    <a:pt x="4456" y="27"/>
                  </a:lnTo>
                  <a:lnTo>
                    <a:pt x="4377" y="79"/>
                  </a:lnTo>
                  <a:lnTo>
                    <a:pt x="4325" y="106"/>
                  </a:lnTo>
                  <a:lnTo>
                    <a:pt x="787" y="3644"/>
                  </a:lnTo>
                  <a:lnTo>
                    <a:pt x="787" y="3486"/>
                  </a:lnTo>
                  <a:lnTo>
                    <a:pt x="787" y="3408"/>
                  </a:lnTo>
                  <a:lnTo>
                    <a:pt x="760" y="3329"/>
                  </a:lnTo>
                  <a:lnTo>
                    <a:pt x="682" y="3198"/>
                  </a:lnTo>
                  <a:lnTo>
                    <a:pt x="551" y="3120"/>
                  </a:lnTo>
                  <a:lnTo>
                    <a:pt x="498" y="3093"/>
                  </a:lnTo>
                  <a:lnTo>
                    <a:pt x="315" y="3093"/>
                  </a:lnTo>
                  <a:lnTo>
                    <a:pt x="262" y="3120"/>
                  </a:lnTo>
                  <a:lnTo>
                    <a:pt x="131" y="3198"/>
                  </a:lnTo>
                  <a:lnTo>
                    <a:pt x="53" y="3329"/>
                  </a:lnTo>
                  <a:lnTo>
                    <a:pt x="27" y="3408"/>
                  </a:lnTo>
                  <a:lnTo>
                    <a:pt x="0" y="3486"/>
                  </a:lnTo>
                  <a:lnTo>
                    <a:pt x="0" y="4587"/>
                  </a:lnTo>
                  <a:lnTo>
                    <a:pt x="27" y="4666"/>
                  </a:lnTo>
                  <a:lnTo>
                    <a:pt x="53" y="4744"/>
                  </a:lnTo>
                  <a:lnTo>
                    <a:pt x="131" y="4875"/>
                  </a:lnTo>
                  <a:lnTo>
                    <a:pt x="262" y="4954"/>
                  </a:lnTo>
                  <a:lnTo>
                    <a:pt x="315" y="4980"/>
                  </a:lnTo>
                  <a:lnTo>
                    <a:pt x="1599" y="4980"/>
                  </a:lnTo>
                  <a:lnTo>
                    <a:pt x="1678" y="4954"/>
                  </a:lnTo>
                  <a:lnTo>
                    <a:pt x="1809" y="4875"/>
                  </a:lnTo>
                  <a:lnTo>
                    <a:pt x="1861" y="4797"/>
                  </a:lnTo>
                  <a:lnTo>
                    <a:pt x="1887" y="4744"/>
                  </a:lnTo>
                  <a:lnTo>
                    <a:pt x="1914" y="4666"/>
                  </a:lnTo>
                  <a:lnTo>
                    <a:pt x="1914" y="4561"/>
                  </a:lnTo>
                  <a:lnTo>
                    <a:pt x="1887" y="4482"/>
                  </a:lnTo>
                  <a:lnTo>
                    <a:pt x="1861" y="4430"/>
                  </a:lnTo>
                  <a:lnTo>
                    <a:pt x="1783" y="4299"/>
                  </a:lnTo>
                  <a:lnTo>
                    <a:pt x="1651" y="4220"/>
                  </a:lnTo>
                  <a:lnTo>
                    <a:pt x="1494" y="4194"/>
                  </a:lnTo>
                  <a:lnTo>
                    <a:pt x="1363" y="4194"/>
                  </a:lnTo>
                  <a:lnTo>
                    <a:pt x="4875" y="682"/>
                  </a:lnTo>
                  <a:lnTo>
                    <a:pt x="4928" y="604"/>
                  </a:lnTo>
                  <a:lnTo>
                    <a:pt x="4954" y="551"/>
                  </a:lnTo>
                  <a:lnTo>
                    <a:pt x="5006" y="394"/>
                  </a:lnTo>
                  <a:lnTo>
                    <a:pt x="4954" y="237"/>
                  </a:lnTo>
                  <a:lnTo>
                    <a:pt x="4928" y="184"/>
                  </a:lnTo>
                  <a:lnTo>
                    <a:pt x="4875" y="106"/>
                  </a:lnTo>
                  <a:lnTo>
                    <a:pt x="4823" y="79"/>
                  </a:lnTo>
                  <a:lnTo>
                    <a:pt x="4744" y="27"/>
                  </a:lnTo>
                  <a:lnTo>
                    <a:pt x="4587" y="1"/>
                  </a:lnTo>
                  <a:close/>
                </a:path>
              </a:pathLst>
            </a:custGeom>
            <a:solidFill>
              <a:srgbClr val="BF94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50" name="Google Shape;6750;p42"/>
            <p:cNvSpPr/>
            <p:nvPr/>
          </p:nvSpPr>
          <p:spPr>
            <a:xfrm>
              <a:off x="407150" y="1583750"/>
              <a:ext cx="68175" cy="59000"/>
            </a:xfrm>
            <a:custGeom>
              <a:avLst/>
              <a:gdLst/>
              <a:ahLst/>
              <a:cxnLst/>
              <a:rect l="l" t="t" r="r" b="b"/>
              <a:pathLst>
                <a:path w="2727" h="2360" extrusionOk="0">
                  <a:moveTo>
                    <a:pt x="1442" y="1"/>
                  </a:moveTo>
                  <a:lnTo>
                    <a:pt x="1364" y="27"/>
                  </a:lnTo>
                  <a:lnTo>
                    <a:pt x="1311" y="53"/>
                  </a:lnTo>
                  <a:lnTo>
                    <a:pt x="1233" y="132"/>
                  </a:lnTo>
                  <a:lnTo>
                    <a:pt x="1180" y="184"/>
                  </a:lnTo>
                  <a:lnTo>
                    <a:pt x="1154" y="263"/>
                  </a:lnTo>
                  <a:lnTo>
                    <a:pt x="1128" y="394"/>
                  </a:lnTo>
                  <a:lnTo>
                    <a:pt x="1180" y="551"/>
                  </a:lnTo>
                  <a:lnTo>
                    <a:pt x="1259" y="682"/>
                  </a:lnTo>
                  <a:lnTo>
                    <a:pt x="1364" y="787"/>
                  </a:lnTo>
                  <a:lnTo>
                    <a:pt x="315" y="787"/>
                  </a:lnTo>
                  <a:lnTo>
                    <a:pt x="237" y="813"/>
                  </a:lnTo>
                  <a:lnTo>
                    <a:pt x="106" y="892"/>
                  </a:lnTo>
                  <a:lnTo>
                    <a:pt x="27" y="1023"/>
                  </a:lnTo>
                  <a:lnTo>
                    <a:pt x="1" y="1101"/>
                  </a:lnTo>
                  <a:lnTo>
                    <a:pt x="1" y="1180"/>
                  </a:lnTo>
                  <a:lnTo>
                    <a:pt x="1" y="1259"/>
                  </a:lnTo>
                  <a:lnTo>
                    <a:pt x="27" y="1337"/>
                  </a:lnTo>
                  <a:lnTo>
                    <a:pt x="106" y="1442"/>
                  </a:lnTo>
                  <a:lnTo>
                    <a:pt x="237" y="1547"/>
                  </a:lnTo>
                  <a:lnTo>
                    <a:pt x="315" y="1573"/>
                  </a:lnTo>
                  <a:lnTo>
                    <a:pt x="1364" y="1573"/>
                  </a:lnTo>
                  <a:lnTo>
                    <a:pt x="1259" y="1678"/>
                  </a:lnTo>
                  <a:lnTo>
                    <a:pt x="1206" y="1730"/>
                  </a:lnTo>
                  <a:lnTo>
                    <a:pt x="1180" y="1809"/>
                  </a:lnTo>
                  <a:lnTo>
                    <a:pt x="1128" y="1966"/>
                  </a:lnTo>
                  <a:lnTo>
                    <a:pt x="1154" y="2097"/>
                  </a:lnTo>
                  <a:lnTo>
                    <a:pt x="1206" y="2176"/>
                  </a:lnTo>
                  <a:lnTo>
                    <a:pt x="1259" y="2228"/>
                  </a:lnTo>
                  <a:lnTo>
                    <a:pt x="1311" y="2281"/>
                  </a:lnTo>
                  <a:lnTo>
                    <a:pt x="1390" y="2333"/>
                  </a:lnTo>
                  <a:lnTo>
                    <a:pt x="1521" y="2359"/>
                  </a:lnTo>
                  <a:lnTo>
                    <a:pt x="1678" y="2333"/>
                  </a:lnTo>
                  <a:lnTo>
                    <a:pt x="1757" y="2281"/>
                  </a:lnTo>
                  <a:lnTo>
                    <a:pt x="1809" y="2228"/>
                  </a:lnTo>
                  <a:lnTo>
                    <a:pt x="2595" y="1442"/>
                  </a:lnTo>
                  <a:lnTo>
                    <a:pt x="2648" y="1390"/>
                  </a:lnTo>
                  <a:lnTo>
                    <a:pt x="2674" y="1311"/>
                  </a:lnTo>
                  <a:lnTo>
                    <a:pt x="2726" y="1180"/>
                  </a:lnTo>
                  <a:lnTo>
                    <a:pt x="2674" y="1023"/>
                  </a:lnTo>
                  <a:lnTo>
                    <a:pt x="2648" y="944"/>
                  </a:lnTo>
                  <a:lnTo>
                    <a:pt x="2595" y="892"/>
                  </a:lnTo>
                  <a:lnTo>
                    <a:pt x="1809" y="106"/>
                  </a:lnTo>
                  <a:lnTo>
                    <a:pt x="1757" y="53"/>
                  </a:lnTo>
                  <a:lnTo>
                    <a:pt x="1678" y="27"/>
                  </a:lnTo>
                  <a:lnTo>
                    <a:pt x="1521" y="1"/>
                  </a:lnTo>
                  <a:close/>
                </a:path>
              </a:pathLst>
            </a:custGeom>
            <a:solidFill>
              <a:srgbClr val="BF94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51" name="Google Shape;6751;p42"/>
            <p:cNvSpPr/>
            <p:nvPr/>
          </p:nvSpPr>
          <p:spPr>
            <a:xfrm>
              <a:off x="491025" y="1291525"/>
              <a:ext cx="143525" cy="143525"/>
            </a:xfrm>
            <a:custGeom>
              <a:avLst/>
              <a:gdLst/>
              <a:ahLst/>
              <a:cxnLst/>
              <a:rect l="l" t="t" r="r" b="b"/>
              <a:pathLst>
                <a:path w="5741" h="5741" extrusionOk="0">
                  <a:moveTo>
                    <a:pt x="2857" y="1"/>
                  </a:moveTo>
                  <a:lnTo>
                    <a:pt x="2569" y="27"/>
                  </a:lnTo>
                  <a:lnTo>
                    <a:pt x="2281" y="80"/>
                  </a:lnTo>
                  <a:lnTo>
                    <a:pt x="2018" y="132"/>
                  </a:lnTo>
                  <a:lnTo>
                    <a:pt x="1756" y="237"/>
                  </a:lnTo>
                  <a:lnTo>
                    <a:pt x="1494" y="342"/>
                  </a:lnTo>
                  <a:lnTo>
                    <a:pt x="1258" y="499"/>
                  </a:lnTo>
                  <a:lnTo>
                    <a:pt x="1049" y="656"/>
                  </a:lnTo>
                  <a:lnTo>
                    <a:pt x="839" y="840"/>
                  </a:lnTo>
                  <a:lnTo>
                    <a:pt x="656" y="1049"/>
                  </a:lnTo>
                  <a:lnTo>
                    <a:pt x="498" y="1259"/>
                  </a:lnTo>
                  <a:lnTo>
                    <a:pt x="341" y="1495"/>
                  </a:lnTo>
                  <a:lnTo>
                    <a:pt x="236" y="1757"/>
                  </a:lnTo>
                  <a:lnTo>
                    <a:pt x="131" y="2019"/>
                  </a:lnTo>
                  <a:lnTo>
                    <a:pt x="53" y="2307"/>
                  </a:lnTo>
                  <a:lnTo>
                    <a:pt x="27" y="2569"/>
                  </a:lnTo>
                  <a:lnTo>
                    <a:pt x="0" y="2884"/>
                  </a:lnTo>
                  <a:lnTo>
                    <a:pt x="27" y="3172"/>
                  </a:lnTo>
                  <a:lnTo>
                    <a:pt x="53" y="3460"/>
                  </a:lnTo>
                  <a:lnTo>
                    <a:pt x="131" y="3722"/>
                  </a:lnTo>
                  <a:lnTo>
                    <a:pt x="236" y="3985"/>
                  </a:lnTo>
                  <a:lnTo>
                    <a:pt x="341" y="4247"/>
                  </a:lnTo>
                  <a:lnTo>
                    <a:pt x="498" y="4482"/>
                  </a:lnTo>
                  <a:lnTo>
                    <a:pt x="656" y="4692"/>
                  </a:lnTo>
                  <a:lnTo>
                    <a:pt x="839" y="4902"/>
                  </a:lnTo>
                  <a:lnTo>
                    <a:pt x="1049" y="5085"/>
                  </a:lnTo>
                  <a:lnTo>
                    <a:pt x="1258" y="5243"/>
                  </a:lnTo>
                  <a:lnTo>
                    <a:pt x="1494" y="5400"/>
                  </a:lnTo>
                  <a:lnTo>
                    <a:pt x="1756" y="5505"/>
                  </a:lnTo>
                  <a:lnTo>
                    <a:pt x="2018" y="5609"/>
                  </a:lnTo>
                  <a:lnTo>
                    <a:pt x="2281" y="5688"/>
                  </a:lnTo>
                  <a:lnTo>
                    <a:pt x="2569" y="5714"/>
                  </a:lnTo>
                  <a:lnTo>
                    <a:pt x="2857" y="5740"/>
                  </a:lnTo>
                  <a:lnTo>
                    <a:pt x="3172" y="5714"/>
                  </a:lnTo>
                  <a:lnTo>
                    <a:pt x="3434" y="5688"/>
                  </a:lnTo>
                  <a:lnTo>
                    <a:pt x="3722" y="5609"/>
                  </a:lnTo>
                  <a:lnTo>
                    <a:pt x="3984" y="5505"/>
                  </a:lnTo>
                  <a:lnTo>
                    <a:pt x="4220" y="5400"/>
                  </a:lnTo>
                  <a:lnTo>
                    <a:pt x="4456" y="5243"/>
                  </a:lnTo>
                  <a:lnTo>
                    <a:pt x="4692" y="5085"/>
                  </a:lnTo>
                  <a:lnTo>
                    <a:pt x="4901" y="4902"/>
                  </a:lnTo>
                  <a:lnTo>
                    <a:pt x="5085" y="4692"/>
                  </a:lnTo>
                  <a:lnTo>
                    <a:pt x="5242" y="4482"/>
                  </a:lnTo>
                  <a:lnTo>
                    <a:pt x="5373" y="4247"/>
                  </a:lnTo>
                  <a:lnTo>
                    <a:pt x="5504" y="3985"/>
                  </a:lnTo>
                  <a:lnTo>
                    <a:pt x="5609" y="3722"/>
                  </a:lnTo>
                  <a:lnTo>
                    <a:pt x="5661" y="3460"/>
                  </a:lnTo>
                  <a:lnTo>
                    <a:pt x="5714" y="3172"/>
                  </a:lnTo>
                  <a:lnTo>
                    <a:pt x="5740" y="2884"/>
                  </a:lnTo>
                  <a:lnTo>
                    <a:pt x="5714" y="2569"/>
                  </a:lnTo>
                  <a:lnTo>
                    <a:pt x="5661" y="2307"/>
                  </a:lnTo>
                  <a:lnTo>
                    <a:pt x="5609" y="2019"/>
                  </a:lnTo>
                  <a:lnTo>
                    <a:pt x="5504" y="1757"/>
                  </a:lnTo>
                  <a:lnTo>
                    <a:pt x="5373" y="1495"/>
                  </a:lnTo>
                  <a:lnTo>
                    <a:pt x="5242" y="1259"/>
                  </a:lnTo>
                  <a:lnTo>
                    <a:pt x="5085" y="1049"/>
                  </a:lnTo>
                  <a:lnTo>
                    <a:pt x="4901" y="840"/>
                  </a:lnTo>
                  <a:lnTo>
                    <a:pt x="4692" y="656"/>
                  </a:lnTo>
                  <a:lnTo>
                    <a:pt x="4456" y="499"/>
                  </a:lnTo>
                  <a:lnTo>
                    <a:pt x="4220" y="342"/>
                  </a:lnTo>
                  <a:lnTo>
                    <a:pt x="3984" y="237"/>
                  </a:lnTo>
                  <a:lnTo>
                    <a:pt x="3722" y="132"/>
                  </a:lnTo>
                  <a:lnTo>
                    <a:pt x="3434" y="80"/>
                  </a:lnTo>
                  <a:lnTo>
                    <a:pt x="3172" y="27"/>
                  </a:lnTo>
                  <a:lnTo>
                    <a:pt x="2857" y="1"/>
                  </a:lnTo>
                  <a:close/>
                </a:path>
              </a:pathLst>
            </a:custGeom>
            <a:solidFill>
              <a:srgbClr val="FFC13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52" name="Google Shape;6752;p42"/>
            <p:cNvSpPr/>
            <p:nvPr/>
          </p:nvSpPr>
          <p:spPr>
            <a:xfrm>
              <a:off x="491025" y="1291525"/>
              <a:ext cx="84550" cy="143525"/>
            </a:xfrm>
            <a:custGeom>
              <a:avLst/>
              <a:gdLst/>
              <a:ahLst/>
              <a:cxnLst/>
              <a:rect l="l" t="t" r="r" b="b"/>
              <a:pathLst>
                <a:path w="3382" h="5741" extrusionOk="0">
                  <a:moveTo>
                    <a:pt x="2857" y="1"/>
                  </a:moveTo>
                  <a:lnTo>
                    <a:pt x="2569" y="27"/>
                  </a:lnTo>
                  <a:lnTo>
                    <a:pt x="2281" y="80"/>
                  </a:lnTo>
                  <a:lnTo>
                    <a:pt x="2018" y="132"/>
                  </a:lnTo>
                  <a:lnTo>
                    <a:pt x="1756" y="237"/>
                  </a:lnTo>
                  <a:lnTo>
                    <a:pt x="1494" y="368"/>
                  </a:lnTo>
                  <a:lnTo>
                    <a:pt x="1258" y="499"/>
                  </a:lnTo>
                  <a:lnTo>
                    <a:pt x="1049" y="656"/>
                  </a:lnTo>
                  <a:lnTo>
                    <a:pt x="839" y="840"/>
                  </a:lnTo>
                  <a:lnTo>
                    <a:pt x="656" y="1049"/>
                  </a:lnTo>
                  <a:lnTo>
                    <a:pt x="498" y="1259"/>
                  </a:lnTo>
                  <a:lnTo>
                    <a:pt x="341" y="1495"/>
                  </a:lnTo>
                  <a:lnTo>
                    <a:pt x="236" y="1757"/>
                  </a:lnTo>
                  <a:lnTo>
                    <a:pt x="131" y="2019"/>
                  </a:lnTo>
                  <a:lnTo>
                    <a:pt x="53" y="2307"/>
                  </a:lnTo>
                  <a:lnTo>
                    <a:pt x="27" y="2569"/>
                  </a:lnTo>
                  <a:lnTo>
                    <a:pt x="0" y="2884"/>
                  </a:lnTo>
                  <a:lnTo>
                    <a:pt x="27" y="3172"/>
                  </a:lnTo>
                  <a:lnTo>
                    <a:pt x="53" y="3460"/>
                  </a:lnTo>
                  <a:lnTo>
                    <a:pt x="131" y="3722"/>
                  </a:lnTo>
                  <a:lnTo>
                    <a:pt x="236" y="3985"/>
                  </a:lnTo>
                  <a:lnTo>
                    <a:pt x="341" y="4247"/>
                  </a:lnTo>
                  <a:lnTo>
                    <a:pt x="498" y="4482"/>
                  </a:lnTo>
                  <a:lnTo>
                    <a:pt x="656" y="4692"/>
                  </a:lnTo>
                  <a:lnTo>
                    <a:pt x="839" y="4902"/>
                  </a:lnTo>
                  <a:lnTo>
                    <a:pt x="1049" y="5085"/>
                  </a:lnTo>
                  <a:lnTo>
                    <a:pt x="1258" y="5243"/>
                  </a:lnTo>
                  <a:lnTo>
                    <a:pt x="1494" y="5400"/>
                  </a:lnTo>
                  <a:lnTo>
                    <a:pt x="1756" y="5505"/>
                  </a:lnTo>
                  <a:lnTo>
                    <a:pt x="2018" y="5609"/>
                  </a:lnTo>
                  <a:lnTo>
                    <a:pt x="2281" y="5688"/>
                  </a:lnTo>
                  <a:lnTo>
                    <a:pt x="2569" y="5714"/>
                  </a:lnTo>
                  <a:lnTo>
                    <a:pt x="2857" y="5740"/>
                  </a:lnTo>
                  <a:lnTo>
                    <a:pt x="3119" y="5714"/>
                  </a:lnTo>
                  <a:lnTo>
                    <a:pt x="3381" y="5688"/>
                  </a:lnTo>
                  <a:lnTo>
                    <a:pt x="3119" y="5636"/>
                  </a:lnTo>
                  <a:lnTo>
                    <a:pt x="2883" y="5557"/>
                  </a:lnTo>
                  <a:lnTo>
                    <a:pt x="2647" y="5452"/>
                  </a:lnTo>
                  <a:lnTo>
                    <a:pt x="2438" y="5347"/>
                  </a:lnTo>
                  <a:lnTo>
                    <a:pt x="2228" y="5216"/>
                  </a:lnTo>
                  <a:lnTo>
                    <a:pt x="2045" y="5059"/>
                  </a:lnTo>
                  <a:lnTo>
                    <a:pt x="1861" y="4902"/>
                  </a:lnTo>
                  <a:lnTo>
                    <a:pt x="1678" y="4718"/>
                  </a:lnTo>
                  <a:lnTo>
                    <a:pt x="1547" y="4535"/>
                  </a:lnTo>
                  <a:lnTo>
                    <a:pt x="1416" y="4325"/>
                  </a:lnTo>
                  <a:lnTo>
                    <a:pt x="1285" y="4116"/>
                  </a:lnTo>
                  <a:lnTo>
                    <a:pt x="1180" y="3880"/>
                  </a:lnTo>
                  <a:lnTo>
                    <a:pt x="1127" y="3644"/>
                  </a:lnTo>
                  <a:lnTo>
                    <a:pt x="1049" y="3382"/>
                  </a:lnTo>
                  <a:lnTo>
                    <a:pt x="1023" y="3146"/>
                  </a:lnTo>
                  <a:lnTo>
                    <a:pt x="1023" y="2884"/>
                  </a:lnTo>
                  <a:lnTo>
                    <a:pt x="1023" y="2622"/>
                  </a:lnTo>
                  <a:lnTo>
                    <a:pt x="1049" y="2360"/>
                  </a:lnTo>
                  <a:lnTo>
                    <a:pt x="1127" y="2098"/>
                  </a:lnTo>
                  <a:lnTo>
                    <a:pt x="1180" y="1862"/>
                  </a:lnTo>
                  <a:lnTo>
                    <a:pt x="1285" y="1652"/>
                  </a:lnTo>
                  <a:lnTo>
                    <a:pt x="1416" y="1416"/>
                  </a:lnTo>
                  <a:lnTo>
                    <a:pt x="1547" y="1206"/>
                  </a:lnTo>
                  <a:lnTo>
                    <a:pt x="1678" y="1023"/>
                  </a:lnTo>
                  <a:lnTo>
                    <a:pt x="1861" y="840"/>
                  </a:lnTo>
                  <a:lnTo>
                    <a:pt x="2045" y="682"/>
                  </a:lnTo>
                  <a:lnTo>
                    <a:pt x="2228" y="525"/>
                  </a:lnTo>
                  <a:lnTo>
                    <a:pt x="2438" y="394"/>
                  </a:lnTo>
                  <a:lnTo>
                    <a:pt x="2647" y="289"/>
                  </a:lnTo>
                  <a:lnTo>
                    <a:pt x="2883" y="184"/>
                  </a:lnTo>
                  <a:lnTo>
                    <a:pt x="3119" y="106"/>
                  </a:lnTo>
                  <a:lnTo>
                    <a:pt x="3381" y="53"/>
                  </a:lnTo>
                  <a:lnTo>
                    <a:pt x="3119" y="27"/>
                  </a:lnTo>
                  <a:lnTo>
                    <a:pt x="2857" y="1"/>
                  </a:lnTo>
                  <a:close/>
                </a:path>
              </a:pathLst>
            </a:custGeom>
            <a:solidFill>
              <a:srgbClr val="FFC13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53" name="Google Shape;6753;p42"/>
            <p:cNvSpPr/>
            <p:nvPr/>
          </p:nvSpPr>
          <p:spPr>
            <a:xfrm>
              <a:off x="491025" y="1541175"/>
              <a:ext cx="143525" cy="143500"/>
            </a:xfrm>
            <a:custGeom>
              <a:avLst/>
              <a:gdLst/>
              <a:ahLst/>
              <a:cxnLst/>
              <a:rect l="l" t="t" r="r" b="b"/>
              <a:pathLst>
                <a:path w="5741" h="5740" extrusionOk="0">
                  <a:moveTo>
                    <a:pt x="2857" y="0"/>
                  </a:moveTo>
                  <a:lnTo>
                    <a:pt x="2569" y="26"/>
                  </a:lnTo>
                  <a:lnTo>
                    <a:pt x="2281" y="79"/>
                  </a:lnTo>
                  <a:lnTo>
                    <a:pt x="2018" y="131"/>
                  </a:lnTo>
                  <a:lnTo>
                    <a:pt x="1756" y="236"/>
                  </a:lnTo>
                  <a:lnTo>
                    <a:pt x="1494" y="367"/>
                  </a:lnTo>
                  <a:lnTo>
                    <a:pt x="1258" y="498"/>
                  </a:lnTo>
                  <a:lnTo>
                    <a:pt x="1049" y="655"/>
                  </a:lnTo>
                  <a:lnTo>
                    <a:pt x="839" y="839"/>
                  </a:lnTo>
                  <a:lnTo>
                    <a:pt x="656" y="1049"/>
                  </a:lnTo>
                  <a:lnTo>
                    <a:pt x="498" y="1284"/>
                  </a:lnTo>
                  <a:lnTo>
                    <a:pt x="341" y="1520"/>
                  </a:lnTo>
                  <a:lnTo>
                    <a:pt x="236" y="1756"/>
                  </a:lnTo>
                  <a:lnTo>
                    <a:pt x="131" y="2018"/>
                  </a:lnTo>
                  <a:lnTo>
                    <a:pt x="53" y="2307"/>
                  </a:lnTo>
                  <a:lnTo>
                    <a:pt x="27" y="2595"/>
                  </a:lnTo>
                  <a:lnTo>
                    <a:pt x="0" y="2883"/>
                  </a:lnTo>
                  <a:lnTo>
                    <a:pt x="27" y="3171"/>
                  </a:lnTo>
                  <a:lnTo>
                    <a:pt x="53" y="3460"/>
                  </a:lnTo>
                  <a:lnTo>
                    <a:pt x="131" y="3722"/>
                  </a:lnTo>
                  <a:lnTo>
                    <a:pt x="236" y="3984"/>
                  </a:lnTo>
                  <a:lnTo>
                    <a:pt x="341" y="4246"/>
                  </a:lnTo>
                  <a:lnTo>
                    <a:pt x="498" y="4482"/>
                  </a:lnTo>
                  <a:lnTo>
                    <a:pt x="656" y="4691"/>
                  </a:lnTo>
                  <a:lnTo>
                    <a:pt x="839" y="4901"/>
                  </a:lnTo>
                  <a:lnTo>
                    <a:pt x="1049" y="5085"/>
                  </a:lnTo>
                  <a:lnTo>
                    <a:pt x="1258" y="5242"/>
                  </a:lnTo>
                  <a:lnTo>
                    <a:pt x="1494" y="5399"/>
                  </a:lnTo>
                  <a:lnTo>
                    <a:pt x="1756" y="5504"/>
                  </a:lnTo>
                  <a:lnTo>
                    <a:pt x="2018" y="5609"/>
                  </a:lnTo>
                  <a:lnTo>
                    <a:pt x="2281" y="5687"/>
                  </a:lnTo>
                  <a:lnTo>
                    <a:pt x="2569" y="5714"/>
                  </a:lnTo>
                  <a:lnTo>
                    <a:pt x="2857" y="5740"/>
                  </a:lnTo>
                  <a:lnTo>
                    <a:pt x="3172" y="5714"/>
                  </a:lnTo>
                  <a:lnTo>
                    <a:pt x="3434" y="5687"/>
                  </a:lnTo>
                  <a:lnTo>
                    <a:pt x="3722" y="5609"/>
                  </a:lnTo>
                  <a:lnTo>
                    <a:pt x="3984" y="5504"/>
                  </a:lnTo>
                  <a:lnTo>
                    <a:pt x="4220" y="5399"/>
                  </a:lnTo>
                  <a:lnTo>
                    <a:pt x="4456" y="5242"/>
                  </a:lnTo>
                  <a:lnTo>
                    <a:pt x="4692" y="5085"/>
                  </a:lnTo>
                  <a:lnTo>
                    <a:pt x="4901" y="4901"/>
                  </a:lnTo>
                  <a:lnTo>
                    <a:pt x="5085" y="4691"/>
                  </a:lnTo>
                  <a:lnTo>
                    <a:pt x="5242" y="4482"/>
                  </a:lnTo>
                  <a:lnTo>
                    <a:pt x="5373" y="4246"/>
                  </a:lnTo>
                  <a:lnTo>
                    <a:pt x="5504" y="3984"/>
                  </a:lnTo>
                  <a:lnTo>
                    <a:pt x="5609" y="3722"/>
                  </a:lnTo>
                  <a:lnTo>
                    <a:pt x="5661" y="3460"/>
                  </a:lnTo>
                  <a:lnTo>
                    <a:pt x="5714" y="3171"/>
                  </a:lnTo>
                  <a:lnTo>
                    <a:pt x="5740" y="2883"/>
                  </a:lnTo>
                  <a:lnTo>
                    <a:pt x="5714" y="2595"/>
                  </a:lnTo>
                  <a:lnTo>
                    <a:pt x="5661" y="2307"/>
                  </a:lnTo>
                  <a:lnTo>
                    <a:pt x="5609" y="2018"/>
                  </a:lnTo>
                  <a:lnTo>
                    <a:pt x="5504" y="1756"/>
                  </a:lnTo>
                  <a:lnTo>
                    <a:pt x="5373" y="1520"/>
                  </a:lnTo>
                  <a:lnTo>
                    <a:pt x="5242" y="1284"/>
                  </a:lnTo>
                  <a:lnTo>
                    <a:pt x="5085" y="1049"/>
                  </a:lnTo>
                  <a:lnTo>
                    <a:pt x="4901" y="839"/>
                  </a:lnTo>
                  <a:lnTo>
                    <a:pt x="4692" y="655"/>
                  </a:lnTo>
                  <a:lnTo>
                    <a:pt x="4456" y="498"/>
                  </a:lnTo>
                  <a:lnTo>
                    <a:pt x="4220" y="367"/>
                  </a:lnTo>
                  <a:lnTo>
                    <a:pt x="3984" y="236"/>
                  </a:lnTo>
                  <a:lnTo>
                    <a:pt x="3722" y="131"/>
                  </a:lnTo>
                  <a:lnTo>
                    <a:pt x="3434" y="79"/>
                  </a:lnTo>
                  <a:lnTo>
                    <a:pt x="3172" y="26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54" name="Google Shape;6754;p42"/>
            <p:cNvSpPr/>
            <p:nvPr/>
          </p:nvSpPr>
          <p:spPr>
            <a:xfrm>
              <a:off x="491025" y="1541175"/>
              <a:ext cx="84550" cy="143500"/>
            </a:xfrm>
            <a:custGeom>
              <a:avLst/>
              <a:gdLst/>
              <a:ahLst/>
              <a:cxnLst/>
              <a:rect l="l" t="t" r="r" b="b"/>
              <a:pathLst>
                <a:path w="3382" h="5740" extrusionOk="0">
                  <a:moveTo>
                    <a:pt x="2857" y="0"/>
                  </a:moveTo>
                  <a:lnTo>
                    <a:pt x="2569" y="26"/>
                  </a:lnTo>
                  <a:lnTo>
                    <a:pt x="2281" y="79"/>
                  </a:lnTo>
                  <a:lnTo>
                    <a:pt x="2018" y="131"/>
                  </a:lnTo>
                  <a:lnTo>
                    <a:pt x="1756" y="236"/>
                  </a:lnTo>
                  <a:lnTo>
                    <a:pt x="1494" y="367"/>
                  </a:lnTo>
                  <a:lnTo>
                    <a:pt x="1258" y="498"/>
                  </a:lnTo>
                  <a:lnTo>
                    <a:pt x="1049" y="655"/>
                  </a:lnTo>
                  <a:lnTo>
                    <a:pt x="839" y="839"/>
                  </a:lnTo>
                  <a:lnTo>
                    <a:pt x="656" y="1049"/>
                  </a:lnTo>
                  <a:lnTo>
                    <a:pt x="498" y="1284"/>
                  </a:lnTo>
                  <a:lnTo>
                    <a:pt x="341" y="1520"/>
                  </a:lnTo>
                  <a:lnTo>
                    <a:pt x="236" y="1756"/>
                  </a:lnTo>
                  <a:lnTo>
                    <a:pt x="131" y="2018"/>
                  </a:lnTo>
                  <a:lnTo>
                    <a:pt x="53" y="2307"/>
                  </a:lnTo>
                  <a:lnTo>
                    <a:pt x="27" y="2595"/>
                  </a:lnTo>
                  <a:lnTo>
                    <a:pt x="0" y="2883"/>
                  </a:lnTo>
                  <a:lnTo>
                    <a:pt x="27" y="3171"/>
                  </a:lnTo>
                  <a:lnTo>
                    <a:pt x="53" y="3460"/>
                  </a:lnTo>
                  <a:lnTo>
                    <a:pt x="131" y="3722"/>
                  </a:lnTo>
                  <a:lnTo>
                    <a:pt x="236" y="3984"/>
                  </a:lnTo>
                  <a:lnTo>
                    <a:pt x="341" y="4246"/>
                  </a:lnTo>
                  <a:lnTo>
                    <a:pt x="498" y="4482"/>
                  </a:lnTo>
                  <a:lnTo>
                    <a:pt x="656" y="4691"/>
                  </a:lnTo>
                  <a:lnTo>
                    <a:pt x="839" y="4901"/>
                  </a:lnTo>
                  <a:lnTo>
                    <a:pt x="1049" y="5085"/>
                  </a:lnTo>
                  <a:lnTo>
                    <a:pt x="1258" y="5242"/>
                  </a:lnTo>
                  <a:lnTo>
                    <a:pt x="1494" y="5399"/>
                  </a:lnTo>
                  <a:lnTo>
                    <a:pt x="1756" y="5504"/>
                  </a:lnTo>
                  <a:lnTo>
                    <a:pt x="2018" y="5609"/>
                  </a:lnTo>
                  <a:lnTo>
                    <a:pt x="2281" y="5687"/>
                  </a:lnTo>
                  <a:lnTo>
                    <a:pt x="2569" y="5714"/>
                  </a:lnTo>
                  <a:lnTo>
                    <a:pt x="2857" y="5740"/>
                  </a:lnTo>
                  <a:lnTo>
                    <a:pt x="3119" y="5740"/>
                  </a:lnTo>
                  <a:lnTo>
                    <a:pt x="3381" y="5687"/>
                  </a:lnTo>
                  <a:lnTo>
                    <a:pt x="3119" y="5635"/>
                  </a:lnTo>
                  <a:lnTo>
                    <a:pt x="2883" y="5556"/>
                  </a:lnTo>
                  <a:lnTo>
                    <a:pt x="2647" y="5478"/>
                  </a:lnTo>
                  <a:lnTo>
                    <a:pt x="2438" y="5347"/>
                  </a:lnTo>
                  <a:lnTo>
                    <a:pt x="2228" y="5216"/>
                  </a:lnTo>
                  <a:lnTo>
                    <a:pt x="2045" y="5058"/>
                  </a:lnTo>
                  <a:lnTo>
                    <a:pt x="1861" y="4901"/>
                  </a:lnTo>
                  <a:lnTo>
                    <a:pt x="1678" y="4718"/>
                  </a:lnTo>
                  <a:lnTo>
                    <a:pt x="1547" y="4534"/>
                  </a:lnTo>
                  <a:lnTo>
                    <a:pt x="1416" y="4325"/>
                  </a:lnTo>
                  <a:lnTo>
                    <a:pt x="1285" y="4115"/>
                  </a:lnTo>
                  <a:lnTo>
                    <a:pt x="1180" y="3879"/>
                  </a:lnTo>
                  <a:lnTo>
                    <a:pt x="1127" y="3643"/>
                  </a:lnTo>
                  <a:lnTo>
                    <a:pt x="1049" y="3381"/>
                  </a:lnTo>
                  <a:lnTo>
                    <a:pt x="1023" y="3145"/>
                  </a:lnTo>
                  <a:lnTo>
                    <a:pt x="1023" y="2883"/>
                  </a:lnTo>
                  <a:lnTo>
                    <a:pt x="1023" y="2621"/>
                  </a:lnTo>
                  <a:lnTo>
                    <a:pt x="1049" y="2359"/>
                  </a:lnTo>
                  <a:lnTo>
                    <a:pt x="1127" y="2123"/>
                  </a:lnTo>
                  <a:lnTo>
                    <a:pt x="1180" y="1887"/>
                  </a:lnTo>
                  <a:lnTo>
                    <a:pt x="1285" y="1651"/>
                  </a:lnTo>
                  <a:lnTo>
                    <a:pt x="1416" y="1415"/>
                  </a:lnTo>
                  <a:lnTo>
                    <a:pt x="1547" y="1232"/>
                  </a:lnTo>
                  <a:lnTo>
                    <a:pt x="1678" y="1022"/>
                  </a:lnTo>
                  <a:lnTo>
                    <a:pt x="1861" y="839"/>
                  </a:lnTo>
                  <a:lnTo>
                    <a:pt x="2045" y="682"/>
                  </a:lnTo>
                  <a:lnTo>
                    <a:pt x="2228" y="524"/>
                  </a:lnTo>
                  <a:lnTo>
                    <a:pt x="2438" y="393"/>
                  </a:lnTo>
                  <a:lnTo>
                    <a:pt x="2647" y="288"/>
                  </a:lnTo>
                  <a:lnTo>
                    <a:pt x="2883" y="184"/>
                  </a:lnTo>
                  <a:lnTo>
                    <a:pt x="3119" y="105"/>
                  </a:lnTo>
                  <a:lnTo>
                    <a:pt x="3381" y="53"/>
                  </a:lnTo>
                  <a:lnTo>
                    <a:pt x="3119" y="26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55" name="Google Shape;6755;p42"/>
            <p:cNvSpPr/>
            <p:nvPr/>
          </p:nvSpPr>
          <p:spPr>
            <a:xfrm>
              <a:off x="246625" y="1291525"/>
              <a:ext cx="143525" cy="143525"/>
            </a:xfrm>
            <a:custGeom>
              <a:avLst/>
              <a:gdLst/>
              <a:ahLst/>
              <a:cxnLst/>
              <a:rect l="l" t="t" r="r" b="b"/>
              <a:pathLst>
                <a:path w="5741" h="5741" extrusionOk="0">
                  <a:moveTo>
                    <a:pt x="2884" y="1"/>
                  </a:moveTo>
                  <a:lnTo>
                    <a:pt x="2595" y="27"/>
                  </a:lnTo>
                  <a:lnTo>
                    <a:pt x="2307" y="80"/>
                  </a:lnTo>
                  <a:lnTo>
                    <a:pt x="2019" y="132"/>
                  </a:lnTo>
                  <a:lnTo>
                    <a:pt x="1757" y="237"/>
                  </a:lnTo>
                  <a:lnTo>
                    <a:pt x="1521" y="342"/>
                  </a:lnTo>
                  <a:lnTo>
                    <a:pt x="1285" y="499"/>
                  </a:lnTo>
                  <a:lnTo>
                    <a:pt x="1049" y="656"/>
                  </a:lnTo>
                  <a:lnTo>
                    <a:pt x="839" y="840"/>
                  </a:lnTo>
                  <a:lnTo>
                    <a:pt x="656" y="1049"/>
                  </a:lnTo>
                  <a:lnTo>
                    <a:pt x="499" y="1259"/>
                  </a:lnTo>
                  <a:lnTo>
                    <a:pt x="368" y="1495"/>
                  </a:lnTo>
                  <a:lnTo>
                    <a:pt x="237" y="1757"/>
                  </a:lnTo>
                  <a:lnTo>
                    <a:pt x="132" y="2019"/>
                  </a:lnTo>
                  <a:lnTo>
                    <a:pt x="79" y="2307"/>
                  </a:lnTo>
                  <a:lnTo>
                    <a:pt x="27" y="2569"/>
                  </a:lnTo>
                  <a:lnTo>
                    <a:pt x="1" y="2884"/>
                  </a:lnTo>
                  <a:lnTo>
                    <a:pt x="27" y="3172"/>
                  </a:lnTo>
                  <a:lnTo>
                    <a:pt x="79" y="3460"/>
                  </a:lnTo>
                  <a:lnTo>
                    <a:pt x="132" y="3722"/>
                  </a:lnTo>
                  <a:lnTo>
                    <a:pt x="237" y="3985"/>
                  </a:lnTo>
                  <a:lnTo>
                    <a:pt x="368" y="4247"/>
                  </a:lnTo>
                  <a:lnTo>
                    <a:pt x="499" y="4482"/>
                  </a:lnTo>
                  <a:lnTo>
                    <a:pt x="656" y="4692"/>
                  </a:lnTo>
                  <a:lnTo>
                    <a:pt x="839" y="4902"/>
                  </a:lnTo>
                  <a:lnTo>
                    <a:pt x="1049" y="5085"/>
                  </a:lnTo>
                  <a:lnTo>
                    <a:pt x="1285" y="5243"/>
                  </a:lnTo>
                  <a:lnTo>
                    <a:pt x="1521" y="5400"/>
                  </a:lnTo>
                  <a:lnTo>
                    <a:pt x="1757" y="5505"/>
                  </a:lnTo>
                  <a:lnTo>
                    <a:pt x="2019" y="5609"/>
                  </a:lnTo>
                  <a:lnTo>
                    <a:pt x="2307" y="5688"/>
                  </a:lnTo>
                  <a:lnTo>
                    <a:pt x="2595" y="5714"/>
                  </a:lnTo>
                  <a:lnTo>
                    <a:pt x="2884" y="5740"/>
                  </a:lnTo>
                  <a:lnTo>
                    <a:pt x="3172" y="5714"/>
                  </a:lnTo>
                  <a:lnTo>
                    <a:pt x="3460" y="5688"/>
                  </a:lnTo>
                  <a:lnTo>
                    <a:pt x="3722" y="5609"/>
                  </a:lnTo>
                  <a:lnTo>
                    <a:pt x="3984" y="5505"/>
                  </a:lnTo>
                  <a:lnTo>
                    <a:pt x="4246" y="5400"/>
                  </a:lnTo>
                  <a:lnTo>
                    <a:pt x="4482" y="5243"/>
                  </a:lnTo>
                  <a:lnTo>
                    <a:pt x="4692" y="5085"/>
                  </a:lnTo>
                  <a:lnTo>
                    <a:pt x="4902" y="4902"/>
                  </a:lnTo>
                  <a:lnTo>
                    <a:pt x="5085" y="4692"/>
                  </a:lnTo>
                  <a:lnTo>
                    <a:pt x="5242" y="4482"/>
                  </a:lnTo>
                  <a:lnTo>
                    <a:pt x="5400" y="4247"/>
                  </a:lnTo>
                  <a:lnTo>
                    <a:pt x="5504" y="3985"/>
                  </a:lnTo>
                  <a:lnTo>
                    <a:pt x="5609" y="3722"/>
                  </a:lnTo>
                  <a:lnTo>
                    <a:pt x="5688" y="3460"/>
                  </a:lnTo>
                  <a:lnTo>
                    <a:pt x="5714" y="3172"/>
                  </a:lnTo>
                  <a:lnTo>
                    <a:pt x="5740" y="2884"/>
                  </a:lnTo>
                  <a:lnTo>
                    <a:pt x="5714" y="2569"/>
                  </a:lnTo>
                  <a:lnTo>
                    <a:pt x="5688" y="2307"/>
                  </a:lnTo>
                  <a:lnTo>
                    <a:pt x="5609" y="2019"/>
                  </a:lnTo>
                  <a:lnTo>
                    <a:pt x="5504" y="1757"/>
                  </a:lnTo>
                  <a:lnTo>
                    <a:pt x="5400" y="1495"/>
                  </a:lnTo>
                  <a:lnTo>
                    <a:pt x="5242" y="1259"/>
                  </a:lnTo>
                  <a:lnTo>
                    <a:pt x="5085" y="1049"/>
                  </a:lnTo>
                  <a:lnTo>
                    <a:pt x="4902" y="840"/>
                  </a:lnTo>
                  <a:lnTo>
                    <a:pt x="4692" y="656"/>
                  </a:lnTo>
                  <a:lnTo>
                    <a:pt x="4482" y="499"/>
                  </a:lnTo>
                  <a:lnTo>
                    <a:pt x="4246" y="342"/>
                  </a:lnTo>
                  <a:lnTo>
                    <a:pt x="3984" y="237"/>
                  </a:lnTo>
                  <a:lnTo>
                    <a:pt x="3722" y="132"/>
                  </a:lnTo>
                  <a:lnTo>
                    <a:pt x="3460" y="80"/>
                  </a:lnTo>
                  <a:lnTo>
                    <a:pt x="3172" y="27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rgbClr val="B3E59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56" name="Google Shape;6756;p42"/>
            <p:cNvSpPr/>
            <p:nvPr/>
          </p:nvSpPr>
          <p:spPr>
            <a:xfrm>
              <a:off x="246625" y="1291525"/>
              <a:ext cx="84550" cy="143525"/>
            </a:xfrm>
            <a:custGeom>
              <a:avLst/>
              <a:gdLst/>
              <a:ahLst/>
              <a:cxnLst/>
              <a:rect l="l" t="t" r="r" b="b"/>
              <a:pathLst>
                <a:path w="3382" h="5741" extrusionOk="0">
                  <a:moveTo>
                    <a:pt x="2884" y="1"/>
                  </a:moveTo>
                  <a:lnTo>
                    <a:pt x="2595" y="27"/>
                  </a:lnTo>
                  <a:lnTo>
                    <a:pt x="2307" y="80"/>
                  </a:lnTo>
                  <a:lnTo>
                    <a:pt x="2019" y="132"/>
                  </a:lnTo>
                  <a:lnTo>
                    <a:pt x="1757" y="237"/>
                  </a:lnTo>
                  <a:lnTo>
                    <a:pt x="1521" y="368"/>
                  </a:lnTo>
                  <a:lnTo>
                    <a:pt x="1285" y="499"/>
                  </a:lnTo>
                  <a:lnTo>
                    <a:pt x="1049" y="656"/>
                  </a:lnTo>
                  <a:lnTo>
                    <a:pt x="839" y="840"/>
                  </a:lnTo>
                  <a:lnTo>
                    <a:pt x="656" y="1049"/>
                  </a:lnTo>
                  <a:lnTo>
                    <a:pt x="499" y="1259"/>
                  </a:lnTo>
                  <a:lnTo>
                    <a:pt x="368" y="1495"/>
                  </a:lnTo>
                  <a:lnTo>
                    <a:pt x="237" y="1757"/>
                  </a:lnTo>
                  <a:lnTo>
                    <a:pt x="132" y="2019"/>
                  </a:lnTo>
                  <a:lnTo>
                    <a:pt x="79" y="2307"/>
                  </a:lnTo>
                  <a:lnTo>
                    <a:pt x="27" y="2569"/>
                  </a:lnTo>
                  <a:lnTo>
                    <a:pt x="1" y="2884"/>
                  </a:lnTo>
                  <a:lnTo>
                    <a:pt x="27" y="3172"/>
                  </a:lnTo>
                  <a:lnTo>
                    <a:pt x="79" y="3460"/>
                  </a:lnTo>
                  <a:lnTo>
                    <a:pt x="132" y="3722"/>
                  </a:lnTo>
                  <a:lnTo>
                    <a:pt x="237" y="3985"/>
                  </a:lnTo>
                  <a:lnTo>
                    <a:pt x="368" y="4247"/>
                  </a:lnTo>
                  <a:lnTo>
                    <a:pt x="499" y="4482"/>
                  </a:lnTo>
                  <a:lnTo>
                    <a:pt x="656" y="4692"/>
                  </a:lnTo>
                  <a:lnTo>
                    <a:pt x="839" y="4902"/>
                  </a:lnTo>
                  <a:lnTo>
                    <a:pt x="1049" y="5085"/>
                  </a:lnTo>
                  <a:lnTo>
                    <a:pt x="1285" y="5243"/>
                  </a:lnTo>
                  <a:lnTo>
                    <a:pt x="1521" y="5400"/>
                  </a:lnTo>
                  <a:lnTo>
                    <a:pt x="1757" y="5505"/>
                  </a:lnTo>
                  <a:lnTo>
                    <a:pt x="2019" y="5609"/>
                  </a:lnTo>
                  <a:lnTo>
                    <a:pt x="2307" y="5688"/>
                  </a:lnTo>
                  <a:lnTo>
                    <a:pt x="2595" y="5714"/>
                  </a:lnTo>
                  <a:lnTo>
                    <a:pt x="2884" y="5740"/>
                  </a:lnTo>
                  <a:lnTo>
                    <a:pt x="3120" y="5714"/>
                  </a:lnTo>
                  <a:lnTo>
                    <a:pt x="3382" y="5688"/>
                  </a:lnTo>
                  <a:lnTo>
                    <a:pt x="3146" y="5636"/>
                  </a:lnTo>
                  <a:lnTo>
                    <a:pt x="2884" y="5557"/>
                  </a:lnTo>
                  <a:lnTo>
                    <a:pt x="2674" y="5452"/>
                  </a:lnTo>
                  <a:lnTo>
                    <a:pt x="2438" y="5347"/>
                  </a:lnTo>
                  <a:lnTo>
                    <a:pt x="2228" y="5216"/>
                  </a:lnTo>
                  <a:lnTo>
                    <a:pt x="2045" y="5059"/>
                  </a:lnTo>
                  <a:lnTo>
                    <a:pt x="1862" y="4902"/>
                  </a:lnTo>
                  <a:lnTo>
                    <a:pt x="1704" y="4718"/>
                  </a:lnTo>
                  <a:lnTo>
                    <a:pt x="1547" y="4535"/>
                  </a:lnTo>
                  <a:lnTo>
                    <a:pt x="1416" y="4325"/>
                  </a:lnTo>
                  <a:lnTo>
                    <a:pt x="1311" y="4116"/>
                  </a:lnTo>
                  <a:lnTo>
                    <a:pt x="1206" y="3880"/>
                  </a:lnTo>
                  <a:lnTo>
                    <a:pt x="1128" y="3644"/>
                  </a:lnTo>
                  <a:lnTo>
                    <a:pt x="1075" y="3382"/>
                  </a:lnTo>
                  <a:lnTo>
                    <a:pt x="1023" y="3146"/>
                  </a:lnTo>
                  <a:lnTo>
                    <a:pt x="1023" y="2884"/>
                  </a:lnTo>
                  <a:lnTo>
                    <a:pt x="1023" y="2622"/>
                  </a:lnTo>
                  <a:lnTo>
                    <a:pt x="1075" y="2360"/>
                  </a:lnTo>
                  <a:lnTo>
                    <a:pt x="1128" y="2098"/>
                  </a:lnTo>
                  <a:lnTo>
                    <a:pt x="1206" y="1862"/>
                  </a:lnTo>
                  <a:lnTo>
                    <a:pt x="1311" y="1652"/>
                  </a:lnTo>
                  <a:lnTo>
                    <a:pt x="1416" y="1416"/>
                  </a:lnTo>
                  <a:lnTo>
                    <a:pt x="1547" y="1206"/>
                  </a:lnTo>
                  <a:lnTo>
                    <a:pt x="1704" y="1023"/>
                  </a:lnTo>
                  <a:lnTo>
                    <a:pt x="1862" y="840"/>
                  </a:lnTo>
                  <a:lnTo>
                    <a:pt x="2045" y="682"/>
                  </a:lnTo>
                  <a:lnTo>
                    <a:pt x="2228" y="525"/>
                  </a:lnTo>
                  <a:lnTo>
                    <a:pt x="2438" y="394"/>
                  </a:lnTo>
                  <a:lnTo>
                    <a:pt x="2674" y="289"/>
                  </a:lnTo>
                  <a:lnTo>
                    <a:pt x="2884" y="184"/>
                  </a:lnTo>
                  <a:lnTo>
                    <a:pt x="3146" y="106"/>
                  </a:lnTo>
                  <a:lnTo>
                    <a:pt x="3382" y="53"/>
                  </a:lnTo>
                  <a:lnTo>
                    <a:pt x="3120" y="27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rgbClr val="B3E59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57" name="Google Shape;6757;p42"/>
            <p:cNvSpPr/>
            <p:nvPr/>
          </p:nvSpPr>
          <p:spPr>
            <a:xfrm>
              <a:off x="246625" y="1541175"/>
              <a:ext cx="143525" cy="143500"/>
            </a:xfrm>
            <a:custGeom>
              <a:avLst/>
              <a:gdLst/>
              <a:ahLst/>
              <a:cxnLst/>
              <a:rect l="l" t="t" r="r" b="b"/>
              <a:pathLst>
                <a:path w="5741" h="5740" extrusionOk="0">
                  <a:moveTo>
                    <a:pt x="2884" y="0"/>
                  </a:moveTo>
                  <a:lnTo>
                    <a:pt x="2595" y="26"/>
                  </a:lnTo>
                  <a:lnTo>
                    <a:pt x="2307" y="79"/>
                  </a:lnTo>
                  <a:lnTo>
                    <a:pt x="2019" y="131"/>
                  </a:lnTo>
                  <a:lnTo>
                    <a:pt x="1757" y="236"/>
                  </a:lnTo>
                  <a:lnTo>
                    <a:pt x="1521" y="367"/>
                  </a:lnTo>
                  <a:lnTo>
                    <a:pt x="1285" y="498"/>
                  </a:lnTo>
                  <a:lnTo>
                    <a:pt x="1049" y="655"/>
                  </a:lnTo>
                  <a:lnTo>
                    <a:pt x="839" y="839"/>
                  </a:lnTo>
                  <a:lnTo>
                    <a:pt x="656" y="1049"/>
                  </a:lnTo>
                  <a:lnTo>
                    <a:pt x="499" y="1284"/>
                  </a:lnTo>
                  <a:lnTo>
                    <a:pt x="368" y="1520"/>
                  </a:lnTo>
                  <a:lnTo>
                    <a:pt x="237" y="1756"/>
                  </a:lnTo>
                  <a:lnTo>
                    <a:pt x="132" y="2018"/>
                  </a:lnTo>
                  <a:lnTo>
                    <a:pt x="79" y="2307"/>
                  </a:lnTo>
                  <a:lnTo>
                    <a:pt x="27" y="2595"/>
                  </a:lnTo>
                  <a:lnTo>
                    <a:pt x="1" y="2883"/>
                  </a:lnTo>
                  <a:lnTo>
                    <a:pt x="27" y="3171"/>
                  </a:lnTo>
                  <a:lnTo>
                    <a:pt x="79" y="3460"/>
                  </a:lnTo>
                  <a:lnTo>
                    <a:pt x="132" y="3722"/>
                  </a:lnTo>
                  <a:lnTo>
                    <a:pt x="237" y="3984"/>
                  </a:lnTo>
                  <a:lnTo>
                    <a:pt x="368" y="4246"/>
                  </a:lnTo>
                  <a:lnTo>
                    <a:pt x="499" y="4482"/>
                  </a:lnTo>
                  <a:lnTo>
                    <a:pt x="656" y="4691"/>
                  </a:lnTo>
                  <a:lnTo>
                    <a:pt x="839" y="4901"/>
                  </a:lnTo>
                  <a:lnTo>
                    <a:pt x="1049" y="5085"/>
                  </a:lnTo>
                  <a:lnTo>
                    <a:pt x="1285" y="5242"/>
                  </a:lnTo>
                  <a:lnTo>
                    <a:pt x="1521" y="5399"/>
                  </a:lnTo>
                  <a:lnTo>
                    <a:pt x="1757" y="5504"/>
                  </a:lnTo>
                  <a:lnTo>
                    <a:pt x="2019" y="5609"/>
                  </a:lnTo>
                  <a:lnTo>
                    <a:pt x="2307" y="5687"/>
                  </a:lnTo>
                  <a:lnTo>
                    <a:pt x="2595" y="5714"/>
                  </a:lnTo>
                  <a:lnTo>
                    <a:pt x="2884" y="5740"/>
                  </a:lnTo>
                  <a:lnTo>
                    <a:pt x="3172" y="5714"/>
                  </a:lnTo>
                  <a:lnTo>
                    <a:pt x="3460" y="5687"/>
                  </a:lnTo>
                  <a:lnTo>
                    <a:pt x="3722" y="5609"/>
                  </a:lnTo>
                  <a:lnTo>
                    <a:pt x="3984" y="5504"/>
                  </a:lnTo>
                  <a:lnTo>
                    <a:pt x="4246" y="5399"/>
                  </a:lnTo>
                  <a:lnTo>
                    <a:pt x="4482" y="5242"/>
                  </a:lnTo>
                  <a:lnTo>
                    <a:pt x="4692" y="5085"/>
                  </a:lnTo>
                  <a:lnTo>
                    <a:pt x="4902" y="4901"/>
                  </a:lnTo>
                  <a:lnTo>
                    <a:pt x="5085" y="4691"/>
                  </a:lnTo>
                  <a:lnTo>
                    <a:pt x="5242" y="4482"/>
                  </a:lnTo>
                  <a:lnTo>
                    <a:pt x="5400" y="4246"/>
                  </a:lnTo>
                  <a:lnTo>
                    <a:pt x="5504" y="3984"/>
                  </a:lnTo>
                  <a:lnTo>
                    <a:pt x="5609" y="3722"/>
                  </a:lnTo>
                  <a:lnTo>
                    <a:pt x="5688" y="3460"/>
                  </a:lnTo>
                  <a:lnTo>
                    <a:pt x="5714" y="3171"/>
                  </a:lnTo>
                  <a:lnTo>
                    <a:pt x="5740" y="2883"/>
                  </a:lnTo>
                  <a:lnTo>
                    <a:pt x="5714" y="2595"/>
                  </a:lnTo>
                  <a:lnTo>
                    <a:pt x="5688" y="2307"/>
                  </a:lnTo>
                  <a:lnTo>
                    <a:pt x="5609" y="2018"/>
                  </a:lnTo>
                  <a:lnTo>
                    <a:pt x="5504" y="1756"/>
                  </a:lnTo>
                  <a:lnTo>
                    <a:pt x="5400" y="1520"/>
                  </a:lnTo>
                  <a:lnTo>
                    <a:pt x="5242" y="1284"/>
                  </a:lnTo>
                  <a:lnTo>
                    <a:pt x="5085" y="1049"/>
                  </a:lnTo>
                  <a:lnTo>
                    <a:pt x="4902" y="839"/>
                  </a:lnTo>
                  <a:lnTo>
                    <a:pt x="4692" y="655"/>
                  </a:lnTo>
                  <a:lnTo>
                    <a:pt x="4482" y="498"/>
                  </a:lnTo>
                  <a:lnTo>
                    <a:pt x="4246" y="367"/>
                  </a:lnTo>
                  <a:lnTo>
                    <a:pt x="3984" y="236"/>
                  </a:lnTo>
                  <a:lnTo>
                    <a:pt x="3722" y="131"/>
                  </a:lnTo>
                  <a:lnTo>
                    <a:pt x="3460" y="79"/>
                  </a:lnTo>
                  <a:lnTo>
                    <a:pt x="3172" y="26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rgbClr val="00B3F8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58" name="Google Shape;6758;p42"/>
            <p:cNvSpPr/>
            <p:nvPr/>
          </p:nvSpPr>
          <p:spPr>
            <a:xfrm>
              <a:off x="246625" y="1541175"/>
              <a:ext cx="84550" cy="143500"/>
            </a:xfrm>
            <a:custGeom>
              <a:avLst/>
              <a:gdLst/>
              <a:ahLst/>
              <a:cxnLst/>
              <a:rect l="l" t="t" r="r" b="b"/>
              <a:pathLst>
                <a:path w="3382" h="5740" extrusionOk="0">
                  <a:moveTo>
                    <a:pt x="2884" y="0"/>
                  </a:moveTo>
                  <a:lnTo>
                    <a:pt x="2595" y="26"/>
                  </a:lnTo>
                  <a:lnTo>
                    <a:pt x="2307" y="79"/>
                  </a:lnTo>
                  <a:lnTo>
                    <a:pt x="2019" y="131"/>
                  </a:lnTo>
                  <a:lnTo>
                    <a:pt x="1757" y="236"/>
                  </a:lnTo>
                  <a:lnTo>
                    <a:pt x="1521" y="367"/>
                  </a:lnTo>
                  <a:lnTo>
                    <a:pt x="1285" y="498"/>
                  </a:lnTo>
                  <a:lnTo>
                    <a:pt x="1049" y="655"/>
                  </a:lnTo>
                  <a:lnTo>
                    <a:pt x="839" y="839"/>
                  </a:lnTo>
                  <a:lnTo>
                    <a:pt x="656" y="1049"/>
                  </a:lnTo>
                  <a:lnTo>
                    <a:pt x="499" y="1284"/>
                  </a:lnTo>
                  <a:lnTo>
                    <a:pt x="368" y="1520"/>
                  </a:lnTo>
                  <a:lnTo>
                    <a:pt x="237" y="1756"/>
                  </a:lnTo>
                  <a:lnTo>
                    <a:pt x="132" y="2018"/>
                  </a:lnTo>
                  <a:lnTo>
                    <a:pt x="79" y="2307"/>
                  </a:lnTo>
                  <a:lnTo>
                    <a:pt x="27" y="2595"/>
                  </a:lnTo>
                  <a:lnTo>
                    <a:pt x="1" y="2883"/>
                  </a:lnTo>
                  <a:lnTo>
                    <a:pt x="27" y="3171"/>
                  </a:lnTo>
                  <a:lnTo>
                    <a:pt x="79" y="3460"/>
                  </a:lnTo>
                  <a:lnTo>
                    <a:pt x="132" y="3722"/>
                  </a:lnTo>
                  <a:lnTo>
                    <a:pt x="237" y="3984"/>
                  </a:lnTo>
                  <a:lnTo>
                    <a:pt x="368" y="4246"/>
                  </a:lnTo>
                  <a:lnTo>
                    <a:pt x="499" y="4482"/>
                  </a:lnTo>
                  <a:lnTo>
                    <a:pt x="656" y="4691"/>
                  </a:lnTo>
                  <a:lnTo>
                    <a:pt x="839" y="4901"/>
                  </a:lnTo>
                  <a:lnTo>
                    <a:pt x="1049" y="5085"/>
                  </a:lnTo>
                  <a:lnTo>
                    <a:pt x="1285" y="5242"/>
                  </a:lnTo>
                  <a:lnTo>
                    <a:pt x="1521" y="5399"/>
                  </a:lnTo>
                  <a:lnTo>
                    <a:pt x="1757" y="5504"/>
                  </a:lnTo>
                  <a:lnTo>
                    <a:pt x="2019" y="5609"/>
                  </a:lnTo>
                  <a:lnTo>
                    <a:pt x="2307" y="5687"/>
                  </a:lnTo>
                  <a:lnTo>
                    <a:pt x="2595" y="5714"/>
                  </a:lnTo>
                  <a:lnTo>
                    <a:pt x="2884" y="5740"/>
                  </a:lnTo>
                  <a:lnTo>
                    <a:pt x="3120" y="5740"/>
                  </a:lnTo>
                  <a:lnTo>
                    <a:pt x="3382" y="5687"/>
                  </a:lnTo>
                  <a:lnTo>
                    <a:pt x="3146" y="5635"/>
                  </a:lnTo>
                  <a:lnTo>
                    <a:pt x="2884" y="5556"/>
                  </a:lnTo>
                  <a:lnTo>
                    <a:pt x="2674" y="5478"/>
                  </a:lnTo>
                  <a:lnTo>
                    <a:pt x="2438" y="5347"/>
                  </a:lnTo>
                  <a:lnTo>
                    <a:pt x="2228" y="5216"/>
                  </a:lnTo>
                  <a:lnTo>
                    <a:pt x="2045" y="5058"/>
                  </a:lnTo>
                  <a:lnTo>
                    <a:pt x="1862" y="4901"/>
                  </a:lnTo>
                  <a:lnTo>
                    <a:pt x="1704" y="4718"/>
                  </a:lnTo>
                  <a:lnTo>
                    <a:pt x="1547" y="4534"/>
                  </a:lnTo>
                  <a:lnTo>
                    <a:pt x="1416" y="4325"/>
                  </a:lnTo>
                  <a:lnTo>
                    <a:pt x="1311" y="4115"/>
                  </a:lnTo>
                  <a:lnTo>
                    <a:pt x="1206" y="3879"/>
                  </a:lnTo>
                  <a:lnTo>
                    <a:pt x="1128" y="3643"/>
                  </a:lnTo>
                  <a:lnTo>
                    <a:pt x="1075" y="3381"/>
                  </a:lnTo>
                  <a:lnTo>
                    <a:pt x="1023" y="3145"/>
                  </a:lnTo>
                  <a:lnTo>
                    <a:pt x="1023" y="2883"/>
                  </a:lnTo>
                  <a:lnTo>
                    <a:pt x="1023" y="2621"/>
                  </a:lnTo>
                  <a:lnTo>
                    <a:pt x="1075" y="2359"/>
                  </a:lnTo>
                  <a:lnTo>
                    <a:pt x="1128" y="2123"/>
                  </a:lnTo>
                  <a:lnTo>
                    <a:pt x="1206" y="1887"/>
                  </a:lnTo>
                  <a:lnTo>
                    <a:pt x="1311" y="1651"/>
                  </a:lnTo>
                  <a:lnTo>
                    <a:pt x="1416" y="1415"/>
                  </a:lnTo>
                  <a:lnTo>
                    <a:pt x="1547" y="1232"/>
                  </a:lnTo>
                  <a:lnTo>
                    <a:pt x="1704" y="1022"/>
                  </a:lnTo>
                  <a:lnTo>
                    <a:pt x="1862" y="839"/>
                  </a:lnTo>
                  <a:lnTo>
                    <a:pt x="2045" y="682"/>
                  </a:lnTo>
                  <a:lnTo>
                    <a:pt x="2228" y="524"/>
                  </a:lnTo>
                  <a:lnTo>
                    <a:pt x="2438" y="393"/>
                  </a:lnTo>
                  <a:lnTo>
                    <a:pt x="2674" y="288"/>
                  </a:lnTo>
                  <a:lnTo>
                    <a:pt x="2884" y="184"/>
                  </a:lnTo>
                  <a:lnTo>
                    <a:pt x="3146" y="105"/>
                  </a:lnTo>
                  <a:lnTo>
                    <a:pt x="3382" y="53"/>
                  </a:lnTo>
                  <a:lnTo>
                    <a:pt x="3120" y="26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rgbClr val="00B3F8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59" name="Google Shape;6759;p42"/>
            <p:cNvSpPr/>
            <p:nvPr/>
          </p:nvSpPr>
          <p:spPr>
            <a:xfrm>
              <a:off x="283975" y="1332150"/>
              <a:ext cx="62925" cy="62275"/>
            </a:xfrm>
            <a:custGeom>
              <a:avLst/>
              <a:gdLst/>
              <a:ahLst/>
              <a:cxnLst/>
              <a:rect l="l" t="t" r="r" b="b"/>
              <a:pathLst>
                <a:path w="2517" h="2491" extrusionOk="0">
                  <a:moveTo>
                    <a:pt x="1259" y="682"/>
                  </a:moveTo>
                  <a:lnTo>
                    <a:pt x="1363" y="708"/>
                  </a:lnTo>
                  <a:lnTo>
                    <a:pt x="1468" y="735"/>
                  </a:lnTo>
                  <a:lnTo>
                    <a:pt x="1573" y="787"/>
                  </a:lnTo>
                  <a:lnTo>
                    <a:pt x="1652" y="839"/>
                  </a:lnTo>
                  <a:lnTo>
                    <a:pt x="1730" y="944"/>
                  </a:lnTo>
                  <a:lnTo>
                    <a:pt x="1783" y="1023"/>
                  </a:lnTo>
                  <a:lnTo>
                    <a:pt x="1809" y="1128"/>
                  </a:lnTo>
                  <a:lnTo>
                    <a:pt x="1809" y="1259"/>
                  </a:lnTo>
                  <a:lnTo>
                    <a:pt x="1809" y="1364"/>
                  </a:lnTo>
                  <a:lnTo>
                    <a:pt x="1783" y="1468"/>
                  </a:lnTo>
                  <a:lnTo>
                    <a:pt x="1730" y="1573"/>
                  </a:lnTo>
                  <a:lnTo>
                    <a:pt x="1652" y="1652"/>
                  </a:lnTo>
                  <a:lnTo>
                    <a:pt x="1573" y="1704"/>
                  </a:lnTo>
                  <a:lnTo>
                    <a:pt x="1468" y="1757"/>
                  </a:lnTo>
                  <a:lnTo>
                    <a:pt x="1363" y="1809"/>
                  </a:lnTo>
                  <a:lnTo>
                    <a:pt x="1154" y="1809"/>
                  </a:lnTo>
                  <a:lnTo>
                    <a:pt x="1049" y="1757"/>
                  </a:lnTo>
                  <a:lnTo>
                    <a:pt x="944" y="1704"/>
                  </a:lnTo>
                  <a:lnTo>
                    <a:pt x="865" y="1652"/>
                  </a:lnTo>
                  <a:lnTo>
                    <a:pt x="787" y="1573"/>
                  </a:lnTo>
                  <a:lnTo>
                    <a:pt x="734" y="1468"/>
                  </a:lnTo>
                  <a:lnTo>
                    <a:pt x="708" y="1364"/>
                  </a:lnTo>
                  <a:lnTo>
                    <a:pt x="682" y="1259"/>
                  </a:lnTo>
                  <a:lnTo>
                    <a:pt x="708" y="1128"/>
                  </a:lnTo>
                  <a:lnTo>
                    <a:pt x="734" y="1023"/>
                  </a:lnTo>
                  <a:lnTo>
                    <a:pt x="787" y="944"/>
                  </a:lnTo>
                  <a:lnTo>
                    <a:pt x="865" y="839"/>
                  </a:lnTo>
                  <a:lnTo>
                    <a:pt x="944" y="787"/>
                  </a:lnTo>
                  <a:lnTo>
                    <a:pt x="1049" y="735"/>
                  </a:lnTo>
                  <a:lnTo>
                    <a:pt x="1154" y="708"/>
                  </a:lnTo>
                  <a:lnTo>
                    <a:pt x="1259" y="682"/>
                  </a:lnTo>
                  <a:close/>
                  <a:moveTo>
                    <a:pt x="1259" y="1"/>
                  </a:moveTo>
                  <a:lnTo>
                    <a:pt x="997" y="27"/>
                  </a:lnTo>
                  <a:lnTo>
                    <a:pt x="761" y="106"/>
                  </a:lnTo>
                  <a:lnTo>
                    <a:pt x="551" y="210"/>
                  </a:lnTo>
                  <a:lnTo>
                    <a:pt x="368" y="368"/>
                  </a:lnTo>
                  <a:lnTo>
                    <a:pt x="210" y="551"/>
                  </a:lnTo>
                  <a:lnTo>
                    <a:pt x="105" y="761"/>
                  </a:lnTo>
                  <a:lnTo>
                    <a:pt x="27" y="997"/>
                  </a:lnTo>
                  <a:lnTo>
                    <a:pt x="1" y="1259"/>
                  </a:lnTo>
                  <a:lnTo>
                    <a:pt x="27" y="1495"/>
                  </a:lnTo>
                  <a:lnTo>
                    <a:pt x="105" y="1731"/>
                  </a:lnTo>
                  <a:lnTo>
                    <a:pt x="210" y="1940"/>
                  </a:lnTo>
                  <a:lnTo>
                    <a:pt x="368" y="2124"/>
                  </a:lnTo>
                  <a:lnTo>
                    <a:pt x="551" y="2281"/>
                  </a:lnTo>
                  <a:lnTo>
                    <a:pt x="761" y="2412"/>
                  </a:lnTo>
                  <a:lnTo>
                    <a:pt x="997" y="2464"/>
                  </a:lnTo>
                  <a:lnTo>
                    <a:pt x="1259" y="2491"/>
                  </a:lnTo>
                  <a:lnTo>
                    <a:pt x="1416" y="2491"/>
                  </a:lnTo>
                  <a:lnTo>
                    <a:pt x="1573" y="2464"/>
                  </a:lnTo>
                  <a:lnTo>
                    <a:pt x="1730" y="2412"/>
                  </a:lnTo>
                  <a:lnTo>
                    <a:pt x="1861" y="2333"/>
                  </a:lnTo>
                  <a:lnTo>
                    <a:pt x="1914" y="2412"/>
                  </a:lnTo>
                  <a:lnTo>
                    <a:pt x="1992" y="2464"/>
                  </a:lnTo>
                  <a:lnTo>
                    <a:pt x="2071" y="2491"/>
                  </a:lnTo>
                  <a:lnTo>
                    <a:pt x="2176" y="2491"/>
                  </a:lnTo>
                  <a:lnTo>
                    <a:pt x="2307" y="2464"/>
                  </a:lnTo>
                  <a:lnTo>
                    <a:pt x="2412" y="2386"/>
                  </a:lnTo>
                  <a:lnTo>
                    <a:pt x="2490" y="2281"/>
                  </a:lnTo>
                  <a:lnTo>
                    <a:pt x="2517" y="2150"/>
                  </a:lnTo>
                  <a:lnTo>
                    <a:pt x="2517" y="341"/>
                  </a:lnTo>
                  <a:lnTo>
                    <a:pt x="2490" y="210"/>
                  </a:lnTo>
                  <a:lnTo>
                    <a:pt x="2412" y="106"/>
                  </a:lnTo>
                  <a:lnTo>
                    <a:pt x="2307" y="27"/>
                  </a:lnTo>
                  <a:lnTo>
                    <a:pt x="2176" y="1"/>
                  </a:lnTo>
                  <a:lnTo>
                    <a:pt x="2071" y="1"/>
                  </a:lnTo>
                  <a:lnTo>
                    <a:pt x="1992" y="53"/>
                  </a:lnTo>
                  <a:lnTo>
                    <a:pt x="1914" y="106"/>
                  </a:lnTo>
                  <a:lnTo>
                    <a:pt x="1861" y="158"/>
                  </a:lnTo>
                  <a:lnTo>
                    <a:pt x="1730" y="79"/>
                  </a:lnTo>
                  <a:lnTo>
                    <a:pt x="1573" y="53"/>
                  </a:lnTo>
                  <a:lnTo>
                    <a:pt x="1416" y="1"/>
                  </a:lnTo>
                  <a:close/>
                </a:path>
              </a:pathLst>
            </a:custGeom>
            <a:solidFill>
              <a:srgbClr val="BF94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60" name="Google Shape;6760;p42"/>
            <p:cNvSpPr/>
            <p:nvPr/>
          </p:nvSpPr>
          <p:spPr>
            <a:xfrm>
              <a:off x="534275" y="1316425"/>
              <a:ext cx="64225" cy="85875"/>
            </a:xfrm>
            <a:custGeom>
              <a:avLst/>
              <a:gdLst/>
              <a:ahLst/>
              <a:cxnLst/>
              <a:rect l="l" t="t" r="r" b="b"/>
              <a:pathLst>
                <a:path w="2569" h="3435" extrusionOk="0">
                  <a:moveTo>
                    <a:pt x="1415" y="1573"/>
                  </a:moveTo>
                  <a:lnTo>
                    <a:pt x="1520" y="1599"/>
                  </a:lnTo>
                  <a:lnTo>
                    <a:pt x="1625" y="1652"/>
                  </a:lnTo>
                  <a:lnTo>
                    <a:pt x="1704" y="1731"/>
                  </a:lnTo>
                  <a:lnTo>
                    <a:pt x="1782" y="1809"/>
                  </a:lnTo>
                  <a:lnTo>
                    <a:pt x="1835" y="1914"/>
                  </a:lnTo>
                  <a:lnTo>
                    <a:pt x="1861" y="2019"/>
                  </a:lnTo>
                  <a:lnTo>
                    <a:pt x="1861" y="2150"/>
                  </a:lnTo>
                  <a:lnTo>
                    <a:pt x="1861" y="2255"/>
                  </a:lnTo>
                  <a:lnTo>
                    <a:pt x="1835" y="2360"/>
                  </a:lnTo>
                  <a:lnTo>
                    <a:pt x="1782" y="2464"/>
                  </a:lnTo>
                  <a:lnTo>
                    <a:pt x="1704" y="2543"/>
                  </a:lnTo>
                  <a:lnTo>
                    <a:pt x="1625" y="2622"/>
                  </a:lnTo>
                  <a:lnTo>
                    <a:pt x="1520" y="2674"/>
                  </a:lnTo>
                  <a:lnTo>
                    <a:pt x="1415" y="2700"/>
                  </a:lnTo>
                  <a:lnTo>
                    <a:pt x="1284" y="2726"/>
                  </a:lnTo>
                  <a:lnTo>
                    <a:pt x="1180" y="2700"/>
                  </a:lnTo>
                  <a:lnTo>
                    <a:pt x="1075" y="2674"/>
                  </a:lnTo>
                  <a:lnTo>
                    <a:pt x="970" y="2622"/>
                  </a:lnTo>
                  <a:lnTo>
                    <a:pt x="891" y="2543"/>
                  </a:lnTo>
                  <a:lnTo>
                    <a:pt x="813" y="2464"/>
                  </a:lnTo>
                  <a:lnTo>
                    <a:pt x="760" y="2360"/>
                  </a:lnTo>
                  <a:lnTo>
                    <a:pt x="734" y="2255"/>
                  </a:lnTo>
                  <a:lnTo>
                    <a:pt x="708" y="2150"/>
                  </a:lnTo>
                  <a:lnTo>
                    <a:pt x="734" y="2019"/>
                  </a:lnTo>
                  <a:lnTo>
                    <a:pt x="760" y="1914"/>
                  </a:lnTo>
                  <a:lnTo>
                    <a:pt x="813" y="1809"/>
                  </a:lnTo>
                  <a:lnTo>
                    <a:pt x="891" y="1731"/>
                  </a:lnTo>
                  <a:lnTo>
                    <a:pt x="970" y="1652"/>
                  </a:lnTo>
                  <a:lnTo>
                    <a:pt x="1075" y="1599"/>
                  </a:lnTo>
                  <a:lnTo>
                    <a:pt x="1180" y="1573"/>
                  </a:lnTo>
                  <a:close/>
                  <a:moveTo>
                    <a:pt x="367" y="1"/>
                  </a:moveTo>
                  <a:lnTo>
                    <a:pt x="236" y="27"/>
                  </a:lnTo>
                  <a:lnTo>
                    <a:pt x="105" y="106"/>
                  </a:lnTo>
                  <a:lnTo>
                    <a:pt x="26" y="237"/>
                  </a:lnTo>
                  <a:lnTo>
                    <a:pt x="0" y="368"/>
                  </a:lnTo>
                  <a:lnTo>
                    <a:pt x="0" y="3067"/>
                  </a:lnTo>
                  <a:lnTo>
                    <a:pt x="26" y="3224"/>
                  </a:lnTo>
                  <a:lnTo>
                    <a:pt x="105" y="3329"/>
                  </a:lnTo>
                  <a:lnTo>
                    <a:pt x="236" y="3408"/>
                  </a:lnTo>
                  <a:lnTo>
                    <a:pt x="367" y="3434"/>
                  </a:lnTo>
                  <a:lnTo>
                    <a:pt x="446" y="3408"/>
                  </a:lnTo>
                  <a:lnTo>
                    <a:pt x="524" y="3382"/>
                  </a:lnTo>
                  <a:lnTo>
                    <a:pt x="603" y="3329"/>
                  </a:lnTo>
                  <a:lnTo>
                    <a:pt x="655" y="3251"/>
                  </a:lnTo>
                  <a:lnTo>
                    <a:pt x="813" y="3329"/>
                  </a:lnTo>
                  <a:lnTo>
                    <a:pt x="970" y="3382"/>
                  </a:lnTo>
                  <a:lnTo>
                    <a:pt x="1127" y="3408"/>
                  </a:lnTo>
                  <a:lnTo>
                    <a:pt x="1284" y="3434"/>
                  </a:lnTo>
                  <a:lnTo>
                    <a:pt x="1546" y="3408"/>
                  </a:lnTo>
                  <a:lnTo>
                    <a:pt x="1782" y="3329"/>
                  </a:lnTo>
                  <a:lnTo>
                    <a:pt x="2018" y="3198"/>
                  </a:lnTo>
                  <a:lnTo>
                    <a:pt x="2202" y="3041"/>
                  </a:lnTo>
                  <a:lnTo>
                    <a:pt x="2359" y="2857"/>
                  </a:lnTo>
                  <a:lnTo>
                    <a:pt x="2490" y="2648"/>
                  </a:lnTo>
                  <a:lnTo>
                    <a:pt x="2542" y="2412"/>
                  </a:lnTo>
                  <a:lnTo>
                    <a:pt x="2569" y="2150"/>
                  </a:lnTo>
                  <a:lnTo>
                    <a:pt x="2542" y="1888"/>
                  </a:lnTo>
                  <a:lnTo>
                    <a:pt x="2490" y="1652"/>
                  </a:lnTo>
                  <a:lnTo>
                    <a:pt x="2359" y="1416"/>
                  </a:lnTo>
                  <a:lnTo>
                    <a:pt x="2202" y="1233"/>
                  </a:lnTo>
                  <a:lnTo>
                    <a:pt x="2018" y="1075"/>
                  </a:lnTo>
                  <a:lnTo>
                    <a:pt x="1782" y="944"/>
                  </a:lnTo>
                  <a:lnTo>
                    <a:pt x="1546" y="892"/>
                  </a:lnTo>
                  <a:lnTo>
                    <a:pt x="1284" y="866"/>
                  </a:lnTo>
                  <a:lnTo>
                    <a:pt x="1153" y="866"/>
                  </a:lnTo>
                  <a:lnTo>
                    <a:pt x="996" y="892"/>
                  </a:lnTo>
                  <a:lnTo>
                    <a:pt x="839" y="944"/>
                  </a:lnTo>
                  <a:lnTo>
                    <a:pt x="708" y="997"/>
                  </a:lnTo>
                  <a:lnTo>
                    <a:pt x="708" y="368"/>
                  </a:lnTo>
                  <a:lnTo>
                    <a:pt x="682" y="237"/>
                  </a:lnTo>
                  <a:lnTo>
                    <a:pt x="603" y="106"/>
                  </a:lnTo>
                  <a:lnTo>
                    <a:pt x="498" y="27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BF94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61" name="Google Shape;6761;p42"/>
            <p:cNvSpPr/>
            <p:nvPr/>
          </p:nvSpPr>
          <p:spPr>
            <a:xfrm>
              <a:off x="526400" y="1570650"/>
              <a:ext cx="64250" cy="85200"/>
            </a:xfrm>
            <a:custGeom>
              <a:avLst/>
              <a:gdLst/>
              <a:ahLst/>
              <a:cxnLst/>
              <a:rect l="l" t="t" r="r" b="b"/>
              <a:pathLst>
                <a:path w="2570" h="3408" extrusionOk="0">
                  <a:moveTo>
                    <a:pt x="1416" y="1547"/>
                  </a:moveTo>
                  <a:lnTo>
                    <a:pt x="1521" y="1599"/>
                  </a:lnTo>
                  <a:lnTo>
                    <a:pt x="1626" y="1652"/>
                  </a:lnTo>
                  <a:lnTo>
                    <a:pt x="1704" y="1704"/>
                  </a:lnTo>
                  <a:lnTo>
                    <a:pt x="1783" y="1809"/>
                  </a:lnTo>
                  <a:lnTo>
                    <a:pt x="1835" y="1888"/>
                  </a:lnTo>
                  <a:lnTo>
                    <a:pt x="1861" y="1992"/>
                  </a:lnTo>
                  <a:lnTo>
                    <a:pt x="1861" y="2123"/>
                  </a:lnTo>
                  <a:lnTo>
                    <a:pt x="1861" y="2228"/>
                  </a:lnTo>
                  <a:lnTo>
                    <a:pt x="1835" y="2333"/>
                  </a:lnTo>
                  <a:lnTo>
                    <a:pt x="1783" y="2438"/>
                  </a:lnTo>
                  <a:lnTo>
                    <a:pt x="1704" y="2543"/>
                  </a:lnTo>
                  <a:lnTo>
                    <a:pt x="1626" y="2595"/>
                  </a:lnTo>
                  <a:lnTo>
                    <a:pt x="1521" y="2648"/>
                  </a:lnTo>
                  <a:lnTo>
                    <a:pt x="1416" y="2700"/>
                  </a:lnTo>
                  <a:lnTo>
                    <a:pt x="1180" y="2700"/>
                  </a:lnTo>
                  <a:lnTo>
                    <a:pt x="1075" y="2648"/>
                  </a:lnTo>
                  <a:lnTo>
                    <a:pt x="970" y="2595"/>
                  </a:lnTo>
                  <a:lnTo>
                    <a:pt x="892" y="2543"/>
                  </a:lnTo>
                  <a:lnTo>
                    <a:pt x="813" y="2438"/>
                  </a:lnTo>
                  <a:lnTo>
                    <a:pt x="761" y="2333"/>
                  </a:lnTo>
                  <a:lnTo>
                    <a:pt x="735" y="2228"/>
                  </a:lnTo>
                  <a:lnTo>
                    <a:pt x="708" y="2123"/>
                  </a:lnTo>
                  <a:lnTo>
                    <a:pt x="735" y="1992"/>
                  </a:lnTo>
                  <a:lnTo>
                    <a:pt x="761" y="1888"/>
                  </a:lnTo>
                  <a:lnTo>
                    <a:pt x="813" y="1809"/>
                  </a:lnTo>
                  <a:lnTo>
                    <a:pt x="892" y="1704"/>
                  </a:lnTo>
                  <a:lnTo>
                    <a:pt x="970" y="1652"/>
                  </a:lnTo>
                  <a:lnTo>
                    <a:pt x="1075" y="1599"/>
                  </a:lnTo>
                  <a:lnTo>
                    <a:pt x="1180" y="1547"/>
                  </a:lnTo>
                  <a:close/>
                  <a:moveTo>
                    <a:pt x="2228" y="1"/>
                  </a:moveTo>
                  <a:lnTo>
                    <a:pt x="2097" y="27"/>
                  </a:lnTo>
                  <a:lnTo>
                    <a:pt x="1966" y="105"/>
                  </a:lnTo>
                  <a:lnTo>
                    <a:pt x="1914" y="210"/>
                  </a:lnTo>
                  <a:lnTo>
                    <a:pt x="1861" y="341"/>
                  </a:lnTo>
                  <a:lnTo>
                    <a:pt x="1861" y="970"/>
                  </a:lnTo>
                  <a:lnTo>
                    <a:pt x="1730" y="918"/>
                  </a:lnTo>
                  <a:lnTo>
                    <a:pt x="1599" y="865"/>
                  </a:lnTo>
                  <a:lnTo>
                    <a:pt x="1442" y="839"/>
                  </a:lnTo>
                  <a:lnTo>
                    <a:pt x="1285" y="839"/>
                  </a:lnTo>
                  <a:lnTo>
                    <a:pt x="1023" y="865"/>
                  </a:lnTo>
                  <a:lnTo>
                    <a:pt x="787" y="944"/>
                  </a:lnTo>
                  <a:lnTo>
                    <a:pt x="577" y="1049"/>
                  </a:lnTo>
                  <a:lnTo>
                    <a:pt x="394" y="1206"/>
                  </a:lnTo>
                  <a:lnTo>
                    <a:pt x="237" y="1390"/>
                  </a:lnTo>
                  <a:lnTo>
                    <a:pt x="106" y="1625"/>
                  </a:lnTo>
                  <a:lnTo>
                    <a:pt x="27" y="1861"/>
                  </a:lnTo>
                  <a:lnTo>
                    <a:pt x="1" y="2123"/>
                  </a:lnTo>
                  <a:lnTo>
                    <a:pt x="27" y="2386"/>
                  </a:lnTo>
                  <a:lnTo>
                    <a:pt x="106" y="2621"/>
                  </a:lnTo>
                  <a:lnTo>
                    <a:pt x="237" y="2831"/>
                  </a:lnTo>
                  <a:lnTo>
                    <a:pt x="394" y="3041"/>
                  </a:lnTo>
                  <a:lnTo>
                    <a:pt x="577" y="3198"/>
                  </a:lnTo>
                  <a:lnTo>
                    <a:pt x="787" y="3303"/>
                  </a:lnTo>
                  <a:lnTo>
                    <a:pt x="1023" y="3381"/>
                  </a:lnTo>
                  <a:lnTo>
                    <a:pt x="1285" y="3408"/>
                  </a:lnTo>
                  <a:lnTo>
                    <a:pt x="1468" y="3408"/>
                  </a:lnTo>
                  <a:lnTo>
                    <a:pt x="1626" y="3355"/>
                  </a:lnTo>
                  <a:lnTo>
                    <a:pt x="1783" y="3303"/>
                  </a:lnTo>
                  <a:lnTo>
                    <a:pt x="1914" y="3250"/>
                  </a:lnTo>
                  <a:lnTo>
                    <a:pt x="1993" y="3303"/>
                  </a:lnTo>
                  <a:lnTo>
                    <a:pt x="2045" y="3355"/>
                  </a:lnTo>
                  <a:lnTo>
                    <a:pt x="2124" y="3381"/>
                  </a:lnTo>
                  <a:lnTo>
                    <a:pt x="2228" y="3408"/>
                  </a:lnTo>
                  <a:lnTo>
                    <a:pt x="2359" y="3381"/>
                  </a:lnTo>
                  <a:lnTo>
                    <a:pt x="2464" y="3303"/>
                  </a:lnTo>
                  <a:lnTo>
                    <a:pt x="2543" y="3198"/>
                  </a:lnTo>
                  <a:lnTo>
                    <a:pt x="2569" y="3041"/>
                  </a:lnTo>
                  <a:lnTo>
                    <a:pt x="2569" y="341"/>
                  </a:lnTo>
                  <a:lnTo>
                    <a:pt x="2543" y="210"/>
                  </a:lnTo>
                  <a:lnTo>
                    <a:pt x="2464" y="105"/>
                  </a:lnTo>
                  <a:lnTo>
                    <a:pt x="2359" y="27"/>
                  </a:lnTo>
                  <a:lnTo>
                    <a:pt x="2228" y="1"/>
                  </a:lnTo>
                  <a:close/>
                </a:path>
              </a:pathLst>
            </a:custGeom>
            <a:solidFill>
              <a:srgbClr val="BF94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62" name="Google Shape;6762;p42"/>
            <p:cNvSpPr/>
            <p:nvPr/>
          </p:nvSpPr>
          <p:spPr>
            <a:xfrm>
              <a:off x="288575" y="1579175"/>
              <a:ext cx="60300" cy="67500"/>
            </a:xfrm>
            <a:custGeom>
              <a:avLst/>
              <a:gdLst/>
              <a:ahLst/>
              <a:cxnLst/>
              <a:rect l="l" t="t" r="r" b="b"/>
              <a:pathLst>
                <a:path w="2412" h="2700" extrusionOk="0">
                  <a:moveTo>
                    <a:pt x="1337" y="0"/>
                  </a:moveTo>
                  <a:lnTo>
                    <a:pt x="1075" y="26"/>
                  </a:lnTo>
                  <a:lnTo>
                    <a:pt x="839" y="105"/>
                  </a:lnTo>
                  <a:lnTo>
                    <a:pt x="603" y="236"/>
                  </a:lnTo>
                  <a:lnTo>
                    <a:pt x="393" y="393"/>
                  </a:lnTo>
                  <a:lnTo>
                    <a:pt x="210" y="603"/>
                  </a:lnTo>
                  <a:lnTo>
                    <a:pt x="105" y="839"/>
                  </a:lnTo>
                  <a:lnTo>
                    <a:pt x="26" y="1101"/>
                  </a:lnTo>
                  <a:lnTo>
                    <a:pt x="0" y="1363"/>
                  </a:lnTo>
                  <a:lnTo>
                    <a:pt x="26" y="1625"/>
                  </a:lnTo>
                  <a:lnTo>
                    <a:pt x="105" y="1861"/>
                  </a:lnTo>
                  <a:lnTo>
                    <a:pt x="210" y="2097"/>
                  </a:lnTo>
                  <a:lnTo>
                    <a:pt x="393" y="2307"/>
                  </a:lnTo>
                  <a:lnTo>
                    <a:pt x="603" y="2490"/>
                  </a:lnTo>
                  <a:lnTo>
                    <a:pt x="839" y="2595"/>
                  </a:lnTo>
                  <a:lnTo>
                    <a:pt x="1075" y="2674"/>
                  </a:lnTo>
                  <a:lnTo>
                    <a:pt x="1337" y="2700"/>
                  </a:lnTo>
                  <a:lnTo>
                    <a:pt x="1599" y="2674"/>
                  </a:lnTo>
                  <a:lnTo>
                    <a:pt x="1861" y="2595"/>
                  </a:lnTo>
                  <a:lnTo>
                    <a:pt x="2097" y="2490"/>
                  </a:lnTo>
                  <a:lnTo>
                    <a:pt x="2306" y="2307"/>
                  </a:lnTo>
                  <a:lnTo>
                    <a:pt x="2385" y="2176"/>
                  </a:lnTo>
                  <a:lnTo>
                    <a:pt x="2411" y="2045"/>
                  </a:lnTo>
                  <a:lnTo>
                    <a:pt x="2385" y="1913"/>
                  </a:lnTo>
                  <a:lnTo>
                    <a:pt x="2306" y="1782"/>
                  </a:lnTo>
                  <a:lnTo>
                    <a:pt x="2175" y="1704"/>
                  </a:lnTo>
                  <a:lnTo>
                    <a:pt x="2044" y="1678"/>
                  </a:lnTo>
                  <a:lnTo>
                    <a:pt x="1887" y="1704"/>
                  </a:lnTo>
                  <a:lnTo>
                    <a:pt x="1782" y="1782"/>
                  </a:lnTo>
                  <a:lnTo>
                    <a:pt x="1677" y="1861"/>
                  </a:lnTo>
                  <a:lnTo>
                    <a:pt x="1573" y="1913"/>
                  </a:lnTo>
                  <a:lnTo>
                    <a:pt x="1468" y="1966"/>
                  </a:lnTo>
                  <a:lnTo>
                    <a:pt x="1232" y="1966"/>
                  </a:lnTo>
                  <a:lnTo>
                    <a:pt x="1101" y="1913"/>
                  </a:lnTo>
                  <a:lnTo>
                    <a:pt x="996" y="1861"/>
                  </a:lnTo>
                  <a:lnTo>
                    <a:pt x="917" y="1782"/>
                  </a:lnTo>
                  <a:lnTo>
                    <a:pt x="839" y="1704"/>
                  </a:lnTo>
                  <a:lnTo>
                    <a:pt x="786" y="1573"/>
                  </a:lnTo>
                  <a:lnTo>
                    <a:pt x="734" y="1468"/>
                  </a:lnTo>
                  <a:lnTo>
                    <a:pt x="734" y="1363"/>
                  </a:lnTo>
                  <a:lnTo>
                    <a:pt x="734" y="1232"/>
                  </a:lnTo>
                  <a:lnTo>
                    <a:pt x="786" y="1127"/>
                  </a:lnTo>
                  <a:lnTo>
                    <a:pt x="839" y="1022"/>
                  </a:lnTo>
                  <a:lnTo>
                    <a:pt x="917" y="918"/>
                  </a:lnTo>
                  <a:lnTo>
                    <a:pt x="996" y="839"/>
                  </a:lnTo>
                  <a:lnTo>
                    <a:pt x="1101" y="787"/>
                  </a:lnTo>
                  <a:lnTo>
                    <a:pt x="1232" y="760"/>
                  </a:lnTo>
                  <a:lnTo>
                    <a:pt x="1468" y="760"/>
                  </a:lnTo>
                  <a:lnTo>
                    <a:pt x="1573" y="787"/>
                  </a:lnTo>
                  <a:lnTo>
                    <a:pt x="1677" y="839"/>
                  </a:lnTo>
                  <a:lnTo>
                    <a:pt x="1782" y="918"/>
                  </a:lnTo>
                  <a:lnTo>
                    <a:pt x="1887" y="996"/>
                  </a:lnTo>
                  <a:lnTo>
                    <a:pt x="2044" y="1022"/>
                  </a:lnTo>
                  <a:lnTo>
                    <a:pt x="2175" y="996"/>
                  </a:lnTo>
                  <a:lnTo>
                    <a:pt x="2306" y="918"/>
                  </a:lnTo>
                  <a:lnTo>
                    <a:pt x="2385" y="813"/>
                  </a:lnTo>
                  <a:lnTo>
                    <a:pt x="2411" y="655"/>
                  </a:lnTo>
                  <a:lnTo>
                    <a:pt x="2385" y="524"/>
                  </a:lnTo>
                  <a:lnTo>
                    <a:pt x="2306" y="393"/>
                  </a:lnTo>
                  <a:lnTo>
                    <a:pt x="2097" y="236"/>
                  </a:lnTo>
                  <a:lnTo>
                    <a:pt x="1861" y="105"/>
                  </a:lnTo>
                  <a:lnTo>
                    <a:pt x="1599" y="26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rgbClr val="BF94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63" name="Google Shape;6763;p42"/>
            <p:cNvSpPr/>
            <p:nvPr/>
          </p:nvSpPr>
          <p:spPr>
            <a:xfrm>
              <a:off x="400600" y="1327575"/>
              <a:ext cx="80625" cy="71450"/>
            </a:xfrm>
            <a:custGeom>
              <a:avLst/>
              <a:gdLst/>
              <a:ahLst/>
              <a:cxnLst/>
              <a:rect l="l" t="t" r="r" b="b"/>
              <a:pathLst>
                <a:path w="3225" h="2858" extrusionOk="0">
                  <a:moveTo>
                    <a:pt x="1861" y="498"/>
                  </a:moveTo>
                  <a:lnTo>
                    <a:pt x="1914" y="524"/>
                  </a:lnTo>
                  <a:lnTo>
                    <a:pt x="2700" y="1311"/>
                  </a:lnTo>
                  <a:lnTo>
                    <a:pt x="2726" y="1363"/>
                  </a:lnTo>
                  <a:lnTo>
                    <a:pt x="2726" y="1442"/>
                  </a:lnTo>
                  <a:lnTo>
                    <a:pt x="2726" y="1494"/>
                  </a:lnTo>
                  <a:lnTo>
                    <a:pt x="2700" y="1547"/>
                  </a:lnTo>
                  <a:lnTo>
                    <a:pt x="1914" y="2333"/>
                  </a:lnTo>
                  <a:lnTo>
                    <a:pt x="1861" y="2359"/>
                  </a:lnTo>
                  <a:lnTo>
                    <a:pt x="1783" y="2385"/>
                  </a:lnTo>
                  <a:lnTo>
                    <a:pt x="1730" y="2359"/>
                  </a:lnTo>
                  <a:lnTo>
                    <a:pt x="1678" y="2333"/>
                  </a:lnTo>
                  <a:lnTo>
                    <a:pt x="1652" y="2280"/>
                  </a:lnTo>
                  <a:lnTo>
                    <a:pt x="1626" y="2228"/>
                  </a:lnTo>
                  <a:lnTo>
                    <a:pt x="1652" y="2149"/>
                  </a:lnTo>
                  <a:lnTo>
                    <a:pt x="1678" y="2097"/>
                  </a:lnTo>
                  <a:lnTo>
                    <a:pt x="1783" y="1992"/>
                  </a:lnTo>
                  <a:lnTo>
                    <a:pt x="1835" y="1940"/>
                  </a:lnTo>
                  <a:lnTo>
                    <a:pt x="1861" y="1861"/>
                  </a:lnTo>
                  <a:lnTo>
                    <a:pt x="1861" y="1809"/>
                  </a:lnTo>
                  <a:lnTo>
                    <a:pt x="1835" y="1730"/>
                  </a:lnTo>
                  <a:lnTo>
                    <a:pt x="1809" y="1678"/>
                  </a:lnTo>
                  <a:lnTo>
                    <a:pt x="1757" y="1625"/>
                  </a:lnTo>
                  <a:lnTo>
                    <a:pt x="1704" y="1599"/>
                  </a:lnTo>
                  <a:lnTo>
                    <a:pt x="656" y="1599"/>
                  </a:lnTo>
                  <a:lnTo>
                    <a:pt x="577" y="1573"/>
                  </a:lnTo>
                  <a:lnTo>
                    <a:pt x="525" y="1547"/>
                  </a:lnTo>
                  <a:lnTo>
                    <a:pt x="499" y="1494"/>
                  </a:lnTo>
                  <a:lnTo>
                    <a:pt x="499" y="1442"/>
                  </a:lnTo>
                  <a:lnTo>
                    <a:pt x="499" y="1363"/>
                  </a:lnTo>
                  <a:lnTo>
                    <a:pt x="525" y="1311"/>
                  </a:lnTo>
                  <a:lnTo>
                    <a:pt x="577" y="1285"/>
                  </a:lnTo>
                  <a:lnTo>
                    <a:pt x="1626" y="1285"/>
                  </a:lnTo>
                  <a:lnTo>
                    <a:pt x="1704" y="1258"/>
                  </a:lnTo>
                  <a:lnTo>
                    <a:pt x="1757" y="1232"/>
                  </a:lnTo>
                  <a:lnTo>
                    <a:pt x="1809" y="1180"/>
                  </a:lnTo>
                  <a:lnTo>
                    <a:pt x="1835" y="1127"/>
                  </a:lnTo>
                  <a:lnTo>
                    <a:pt x="1861" y="1049"/>
                  </a:lnTo>
                  <a:lnTo>
                    <a:pt x="1861" y="996"/>
                  </a:lnTo>
                  <a:lnTo>
                    <a:pt x="1835" y="918"/>
                  </a:lnTo>
                  <a:lnTo>
                    <a:pt x="1783" y="865"/>
                  </a:lnTo>
                  <a:lnTo>
                    <a:pt x="1678" y="760"/>
                  </a:lnTo>
                  <a:lnTo>
                    <a:pt x="1652" y="708"/>
                  </a:lnTo>
                  <a:lnTo>
                    <a:pt x="1626" y="656"/>
                  </a:lnTo>
                  <a:lnTo>
                    <a:pt x="1652" y="603"/>
                  </a:lnTo>
                  <a:lnTo>
                    <a:pt x="1678" y="551"/>
                  </a:lnTo>
                  <a:lnTo>
                    <a:pt x="1730" y="498"/>
                  </a:lnTo>
                  <a:close/>
                  <a:moveTo>
                    <a:pt x="1783" y="0"/>
                  </a:moveTo>
                  <a:lnTo>
                    <a:pt x="1652" y="27"/>
                  </a:lnTo>
                  <a:lnTo>
                    <a:pt x="1521" y="79"/>
                  </a:lnTo>
                  <a:lnTo>
                    <a:pt x="1416" y="131"/>
                  </a:lnTo>
                  <a:lnTo>
                    <a:pt x="1337" y="210"/>
                  </a:lnTo>
                  <a:lnTo>
                    <a:pt x="1232" y="341"/>
                  </a:lnTo>
                  <a:lnTo>
                    <a:pt x="1180" y="498"/>
                  </a:lnTo>
                  <a:lnTo>
                    <a:pt x="1154" y="656"/>
                  </a:lnTo>
                  <a:lnTo>
                    <a:pt x="1180" y="787"/>
                  </a:lnTo>
                  <a:lnTo>
                    <a:pt x="656" y="787"/>
                  </a:lnTo>
                  <a:lnTo>
                    <a:pt x="525" y="813"/>
                  </a:lnTo>
                  <a:lnTo>
                    <a:pt x="394" y="839"/>
                  </a:lnTo>
                  <a:lnTo>
                    <a:pt x="289" y="918"/>
                  </a:lnTo>
                  <a:lnTo>
                    <a:pt x="210" y="996"/>
                  </a:lnTo>
                  <a:lnTo>
                    <a:pt x="132" y="1075"/>
                  </a:lnTo>
                  <a:lnTo>
                    <a:pt x="53" y="1180"/>
                  </a:lnTo>
                  <a:lnTo>
                    <a:pt x="27" y="1311"/>
                  </a:lnTo>
                  <a:lnTo>
                    <a:pt x="1" y="1442"/>
                  </a:lnTo>
                  <a:lnTo>
                    <a:pt x="27" y="1547"/>
                  </a:lnTo>
                  <a:lnTo>
                    <a:pt x="53" y="1678"/>
                  </a:lnTo>
                  <a:lnTo>
                    <a:pt x="132" y="1782"/>
                  </a:lnTo>
                  <a:lnTo>
                    <a:pt x="210" y="1887"/>
                  </a:lnTo>
                  <a:lnTo>
                    <a:pt x="289" y="1966"/>
                  </a:lnTo>
                  <a:lnTo>
                    <a:pt x="394" y="2018"/>
                  </a:lnTo>
                  <a:lnTo>
                    <a:pt x="525" y="2045"/>
                  </a:lnTo>
                  <a:lnTo>
                    <a:pt x="656" y="2071"/>
                  </a:lnTo>
                  <a:lnTo>
                    <a:pt x="1180" y="2071"/>
                  </a:lnTo>
                  <a:lnTo>
                    <a:pt x="1154" y="2228"/>
                  </a:lnTo>
                  <a:lnTo>
                    <a:pt x="1180" y="2385"/>
                  </a:lnTo>
                  <a:lnTo>
                    <a:pt x="1232" y="2543"/>
                  </a:lnTo>
                  <a:lnTo>
                    <a:pt x="1337" y="2674"/>
                  </a:lnTo>
                  <a:lnTo>
                    <a:pt x="1442" y="2752"/>
                  </a:lnTo>
                  <a:lnTo>
                    <a:pt x="1547" y="2805"/>
                  </a:lnTo>
                  <a:lnTo>
                    <a:pt x="1678" y="2831"/>
                  </a:lnTo>
                  <a:lnTo>
                    <a:pt x="1783" y="2857"/>
                  </a:lnTo>
                  <a:lnTo>
                    <a:pt x="1914" y="2831"/>
                  </a:lnTo>
                  <a:lnTo>
                    <a:pt x="2045" y="2805"/>
                  </a:lnTo>
                  <a:lnTo>
                    <a:pt x="2150" y="2752"/>
                  </a:lnTo>
                  <a:lnTo>
                    <a:pt x="2228" y="2674"/>
                  </a:lnTo>
                  <a:lnTo>
                    <a:pt x="3015" y="1887"/>
                  </a:lnTo>
                  <a:lnTo>
                    <a:pt x="3119" y="1782"/>
                  </a:lnTo>
                  <a:lnTo>
                    <a:pt x="3172" y="1678"/>
                  </a:lnTo>
                  <a:lnTo>
                    <a:pt x="3198" y="1547"/>
                  </a:lnTo>
                  <a:lnTo>
                    <a:pt x="3224" y="1442"/>
                  </a:lnTo>
                  <a:lnTo>
                    <a:pt x="3198" y="1311"/>
                  </a:lnTo>
                  <a:lnTo>
                    <a:pt x="3172" y="1180"/>
                  </a:lnTo>
                  <a:lnTo>
                    <a:pt x="3119" y="1075"/>
                  </a:lnTo>
                  <a:lnTo>
                    <a:pt x="3015" y="996"/>
                  </a:lnTo>
                  <a:lnTo>
                    <a:pt x="2228" y="184"/>
                  </a:lnTo>
                  <a:lnTo>
                    <a:pt x="2150" y="105"/>
                  </a:lnTo>
                  <a:lnTo>
                    <a:pt x="2019" y="53"/>
                  </a:lnTo>
                  <a:lnTo>
                    <a:pt x="1914" y="27"/>
                  </a:lnTo>
                  <a:lnTo>
                    <a:pt x="178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64" name="Google Shape;6764;p42"/>
            <p:cNvSpPr/>
            <p:nvPr/>
          </p:nvSpPr>
          <p:spPr>
            <a:xfrm>
              <a:off x="368500" y="1417325"/>
              <a:ext cx="136975" cy="136325"/>
            </a:xfrm>
            <a:custGeom>
              <a:avLst/>
              <a:gdLst/>
              <a:ahLst/>
              <a:cxnLst/>
              <a:rect l="l" t="t" r="r" b="b"/>
              <a:pathLst>
                <a:path w="5479" h="5453" extrusionOk="0">
                  <a:moveTo>
                    <a:pt x="4823" y="473"/>
                  </a:moveTo>
                  <a:lnTo>
                    <a:pt x="4901" y="499"/>
                  </a:lnTo>
                  <a:lnTo>
                    <a:pt x="4954" y="525"/>
                  </a:lnTo>
                  <a:lnTo>
                    <a:pt x="4980" y="577"/>
                  </a:lnTo>
                  <a:lnTo>
                    <a:pt x="4980" y="630"/>
                  </a:lnTo>
                  <a:lnTo>
                    <a:pt x="4980" y="682"/>
                  </a:lnTo>
                  <a:lnTo>
                    <a:pt x="4954" y="735"/>
                  </a:lnTo>
                  <a:lnTo>
                    <a:pt x="1416" y="4273"/>
                  </a:lnTo>
                  <a:lnTo>
                    <a:pt x="1390" y="4325"/>
                  </a:lnTo>
                  <a:lnTo>
                    <a:pt x="1363" y="4378"/>
                  </a:lnTo>
                  <a:lnTo>
                    <a:pt x="1363" y="4456"/>
                  </a:lnTo>
                  <a:lnTo>
                    <a:pt x="1363" y="4535"/>
                  </a:lnTo>
                  <a:lnTo>
                    <a:pt x="1416" y="4587"/>
                  </a:lnTo>
                  <a:lnTo>
                    <a:pt x="1468" y="4640"/>
                  </a:lnTo>
                  <a:lnTo>
                    <a:pt x="1521" y="4666"/>
                  </a:lnTo>
                  <a:lnTo>
                    <a:pt x="1730" y="4666"/>
                  </a:lnTo>
                  <a:lnTo>
                    <a:pt x="1809" y="4692"/>
                  </a:lnTo>
                  <a:lnTo>
                    <a:pt x="1861" y="4718"/>
                  </a:lnTo>
                  <a:lnTo>
                    <a:pt x="1887" y="4771"/>
                  </a:lnTo>
                  <a:lnTo>
                    <a:pt x="1914" y="4823"/>
                  </a:lnTo>
                  <a:lnTo>
                    <a:pt x="1914" y="4876"/>
                  </a:lnTo>
                  <a:lnTo>
                    <a:pt x="1861" y="4928"/>
                  </a:lnTo>
                  <a:lnTo>
                    <a:pt x="1809" y="4980"/>
                  </a:lnTo>
                  <a:lnTo>
                    <a:pt x="577" y="4980"/>
                  </a:lnTo>
                  <a:lnTo>
                    <a:pt x="525" y="4928"/>
                  </a:lnTo>
                  <a:lnTo>
                    <a:pt x="498" y="4902"/>
                  </a:lnTo>
                  <a:lnTo>
                    <a:pt x="472" y="4823"/>
                  </a:lnTo>
                  <a:lnTo>
                    <a:pt x="472" y="3722"/>
                  </a:lnTo>
                  <a:lnTo>
                    <a:pt x="498" y="3644"/>
                  </a:lnTo>
                  <a:lnTo>
                    <a:pt x="525" y="3591"/>
                  </a:lnTo>
                  <a:lnTo>
                    <a:pt x="577" y="3565"/>
                  </a:lnTo>
                  <a:lnTo>
                    <a:pt x="708" y="3565"/>
                  </a:lnTo>
                  <a:lnTo>
                    <a:pt x="761" y="3618"/>
                  </a:lnTo>
                  <a:lnTo>
                    <a:pt x="787" y="3670"/>
                  </a:lnTo>
                  <a:lnTo>
                    <a:pt x="787" y="3722"/>
                  </a:lnTo>
                  <a:lnTo>
                    <a:pt x="787" y="3880"/>
                  </a:lnTo>
                  <a:lnTo>
                    <a:pt x="813" y="3932"/>
                  </a:lnTo>
                  <a:lnTo>
                    <a:pt x="839" y="4011"/>
                  </a:lnTo>
                  <a:lnTo>
                    <a:pt x="892" y="4063"/>
                  </a:lnTo>
                  <a:lnTo>
                    <a:pt x="944" y="4089"/>
                  </a:lnTo>
                  <a:lnTo>
                    <a:pt x="1023" y="4116"/>
                  </a:lnTo>
                  <a:lnTo>
                    <a:pt x="1075" y="4116"/>
                  </a:lnTo>
                  <a:lnTo>
                    <a:pt x="1154" y="4089"/>
                  </a:lnTo>
                  <a:lnTo>
                    <a:pt x="1206" y="4037"/>
                  </a:lnTo>
                  <a:lnTo>
                    <a:pt x="4718" y="525"/>
                  </a:lnTo>
                  <a:lnTo>
                    <a:pt x="4770" y="499"/>
                  </a:lnTo>
                  <a:lnTo>
                    <a:pt x="4823" y="473"/>
                  </a:lnTo>
                  <a:close/>
                  <a:moveTo>
                    <a:pt x="4718" y="1"/>
                  </a:moveTo>
                  <a:lnTo>
                    <a:pt x="4587" y="53"/>
                  </a:lnTo>
                  <a:lnTo>
                    <a:pt x="4482" y="106"/>
                  </a:lnTo>
                  <a:lnTo>
                    <a:pt x="4377" y="184"/>
                  </a:lnTo>
                  <a:lnTo>
                    <a:pt x="1180" y="3382"/>
                  </a:lnTo>
                  <a:lnTo>
                    <a:pt x="1075" y="3277"/>
                  </a:lnTo>
                  <a:lnTo>
                    <a:pt x="944" y="3172"/>
                  </a:lnTo>
                  <a:lnTo>
                    <a:pt x="813" y="3093"/>
                  </a:lnTo>
                  <a:lnTo>
                    <a:pt x="525" y="3093"/>
                  </a:lnTo>
                  <a:lnTo>
                    <a:pt x="394" y="3120"/>
                  </a:lnTo>
                  <a:lnTo>
                    <a:pt x="289" y="3198"/>
                  </a:lnTo>
                  <a:lnTo>
                    <a:pt x="184" y="3277"/>
                  </a:lnTo>
                  <a:lnTo>
                    <a:pt x="105" y="3356"/>
                  </a:lnTo>
                  <a:lnTo>
                    <a:pt x="53" y="3460"/>
                  </a:lnTo>
                  <a:lnTo>
                    <a:pt x="27" y="3591"/>
                  </a:lnTo>
                  <a:lnTo>
                    <a:pt x="0" y="3722"/>
                  </a:lnTo>
                  <a:lnTo>
                    <a:pt x="0" y="4823"/>
                  </a:lnTo>
                  <a:lnTo>
                    <a:pt x="27" y="4954"/>
                  </a:lnTo>
                  <a:lnTo>
                    <a:pt x="53" y="5085"/>
                  </a:lnTo>
                  <a:lnTo>
                    <a:pt x="105" y="5190"/>
                  </a:lnTo>
                  <a:lnTo>
                    <a:pt x="184" y="5269"/>
                  </a:lnTo>
                  <a:lnTo>
                    <a:pt x="289" y="5347"/>
                  </a:lnTo>
                  <a:lnTo>
                    <a:pt x="394" y="5400"/>
                  </a:lnTo>
                  <a:lnTo>
                    <a:pt x="525" y="5452"/>
                  </a:lnTo>
                  <a:lnTo>
                    <a:pt x="1887" y="5452"/>
                  </a:lnTo>
                  <a:lnTo>
                    <a:pt x="1992" y="5400"/>
                  </a:lnTo>
                  <a:lnTo>
                    <a:pt x="2123" y="5347"/>
                  </a:lnTo>
                  <a:lnTo>
                    <a:pt x="2202" y="5269"/>
                  </a:lnTo>
                  <a:lnTo>
                    <a:pt x="2281" y="5164"/>
                  </a:lnTo>
                  <a:lnTo>
                    <a:pt x="2359" y="5059"/>
                  </a:lnTo>
                  <a:lnTo>
                    <a:pt x="2385" y="4928"/>
                  </a:lnTo>
                  <a:lnTo>
                    <a:pt x="2385" y="4797"/>
                  </a:lnTo>
                  <a:lnTo>
                    <a:pt x="2359" y="4640"/>
                  </a:lnTo>
                  <a:lnTo>
                    <a:pt x="2281" y="4509"/>
                  </a:lnTo>
                  <a:lnTo>
                    <a:pt x="2202" y="4378"/>
                  </a:lnTo>
                  <a:lnTo>
                    <a:pt x="2071" y="4299"/>
                  </a:lnTo>
                  <a:lnTo>
                    <a:pt x="5268" y="1075"/>
                  </a:lnTo>
                  <a:lnTo>
                    <a:pt x="5373" y="997"/>
                  </a:lnTo>
                  <a:lnTo>
                    <a:pt x="5426" y="866"/>
                  </a:lnTo>
                  <a:lnTo>
                    <a:pt x="5452" y="761"/>
                  </a:lnTo>
                  <a:lnTo>
                    <a:pt x="5478" y="630"/>
                  </a:lnTo>
                  <a:lnTo>
                    <a:pt x="5452" y="499"/>
                  </a:lnTo>
                  <a:lnTo>
                    <a:pt x="5426" y="394"/>
                  </a:lnTo>
                  <a:lnTo>
                    <a:pt x="5373" y="289"/>
                  </a:lnTo>
                  <a:lnTo>
                    <a:pt x="5268" y="184"/>
                  </a:lnTo>
                  <a:lnTo>
                    <a:pt x="5190" y="106"/>
                  </a:lnTo>
                  <a:lnTo>
                    <a:pt x="5085" y="53"/>
                  </a:lnTo>
                  <a:lnTo>
                    <a:pt x="49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65" name="Google Shape;6765;p42"/>
            <p:cNvSpPr/>
            <p:nvPr/>
          </p:nvSpPr>
          <p:spPr>
            <a:xfrm>
              <a:off x="400600" y="1577850"/>
              <a:ext cx="80625" cy="70800"/>
            </a:xfrm>
            <a:custGeom>
              <a:avLst/>
              <a:gdLst/>
              <a:ahLst/>
              <a:cxnLst/>
              <a:rect l="l" t="t" r="r" b="b"/>
              <a:pathLst>
                <a:path w="3225" h="2832" extrusionOk="0">
                  <a:moveTo>
                    <a:pt x="1652" y="1"/>
                  </a:moveTo>
                  <a:lnTo>
                    <a:pt x="1521" y="53"/>
                  </a:lnTo>
                  <a:lnTo>
                    <a:pt x="1416" y="106"/>
                  </a:lnTo>
                  <a:lnTo>
                    <a:pt x="1337" y="184"/>
                  </a:lnTo>
                  <a:lnTo>
                    <a:pt x="1232" y="315"/>
                  </a:lnTo>
                  <a:lnTo>
                    <a:pt x="1180" y="473"/>
                  </a:lnTo>
                  <a:lnTo>
                    <a:pt x="1154" y="630"/>
                  </a:lnTo>
                  <a:lnTo>
                    <a:pt x="1180" y="787"/>
                  </a:lnTo>
                  <a:lnTo>
                    <a:pt x="525" y="787"/>
                  </a:lnTo>
                  <a:lnTo>
                    <a:pt x="394" y="840"/>
                  </a:lnTo>
                  <a:lnTo>
                    <a:pt x="289" y="892"/>
                  </a:lnTo>
                  <a:lnTo>
                    <a:pt x="210" y="971"/>
                  </a:lnTo>
                  <a:lnTo>
                    <a:pt x="132" y="1049"/>
                  </a:lnTo>
                  <a:lnTo>
                    <a:pt x="53" y="1154"/>
                  </a:lnTo>
                  <a:lnTo>
                    <a:pt x="27" y="1285"/>
                  </a:lnTo>
                  <a:lnTo>
                    <a:pt x="1" y="1416"/>
                  </a:lnTo>
                  <a:lnTo>
                    <a:pt x="27" y="1547"/>
                  </a:lnTo>
                  <a:lnTo>
                    <a:pt x="53" y="1652"/>
                  </a:lnTo>
                  <a:lnTo>
                    <a:pt x="106" y="1757"/>
                  </a:lnTo>
                  <a:lnTo>
                    <a:pt x="210" y="1862"/>
                  </a:lnTo>
                  <a:lnTo>
                    <a:pt x="289" y="1940"/>
                  </a:lnTo>
                  <a:lnTo>
                    <a:pt x="394" y="1993"/>
                  </a:lnTo>
                  <a:lnTo>
                    <a:pt x="525" y="2019"/>
                  </a:lnTo>
                  <a:lnTo>
                    <a:pt x="656" y="2045"/>
                  </a:lnTo>
                  <a:lnTo>
                    <a:pt x="1180" y="2045"/>
                  </a:lnTo>
                  <a:lnTo>
                    <a:pt x="1154" y="2202"/>
                  </a:lnTo>
                  <a:lnTo>
                    <a:pt x="1180" y="2360"/>
                  </a:lnTo>
                  <a:lnTo>
                    <a:pt x="1232" y="2517"/>
                  </a:lnTo>
                  <a:lnTo>
                    <a:pt x="1337" y="2648"/>
                  </a:lnTo>
                  <a:lnTo>
                    <a:pt x="1442" y="2727"/>
                  </a:lnTo>
                  <a:lnTo>
                    <a:pt x="1547" y="2779"/>
                  </a:lnTo>
                  <a:lnTo>
                    <a:pt x="1678" y="2805"/>
                  </a:lnTo>
                  <a:lnTo>
                    <a:pt x="1783" y="2831"/>
                  </a:lnTo>
                  <a:lnTo>
                    <a:pt x="1914" y="2805"/>
                  </a:lnTo>
                  <a:lnTo>
                    <a:pt x="2045" y="2779"/>
                  </a:lnTo>
                  <a:lnTo>
                    <a:pt x="2150" y="2727"/>
                  </a:lnTo>
                  <a:lnTo>
                    <a:pt x="2228" y="2648"/>
                  </a:lnTo>
                  <a:lnTo>
                    <a:pt x="3015" y="1862"/>
                  </a:lnTo>
                  <a:lnTo>
                    <a:pt x="3119" y="1757"/>
                  </a:lnTo>
                  <a:lnTo>
                    <a:pt x="3172" y="1652"/>
                  </a:lnTo>
                  <a:lnTo>
                    <a:pt x="3198" y="1547"/>
                  </a:lnTo>
                  <a:lnTo>
                    <a:pt x="3224" y="1416"/>
                  </a:lnTo>
                  <a:lnTo>
                    <a:pt x="3198" y="1285"/>
                  </a:lnTo>
                  <a:lnTo>
                    <a:pt x="3172" y="1180"/>
                  </a:lnTo>
                  <a:lnTo>
                    <a:pt x="3119" y="1049"/>
                  </a:lnTo>
                  <a:lnTo>
                    <a:pt x="3015" y="971"/>
                  </a:lnTo>
                  <a:lnTo>
                    <a:pt x="3015" y="944"/>
                  </a:lnTo>
                  <a:lnTo>
                    <a:pt x="2936" y="892"/>
                  </a:lnTo>
                  <a:lnTo>
                    <a:pt x="2753" y="892"/>
                  </a:lnTo>
                  <a:lnTo>
                    <a:pt x="2674" y="944"/>
                  </a:lnTo>
                  <a:lnTo>
                    <a:pt x="2622" y="1023"/>
                  </a:lnTo>
                  <a:lnTo>
                    <a:pt x="2622" y="1128"/>
                  </a:lnTo>
                  <a:lnTo>
                    <a:pt x="2622" y="1206"/>
                  </a:lnTo>
                  <a:lnTo>
                    <a:pt x="2674" y="1285"/>
                  </a:lnTo>
                  <a:lnTo>
                    <a:pt x="2700" y="1285"/>
                  </a:lnTo>
                  <a:lnTo>
                    <a:pt x="2726" y="1337"/>
                  </a:lnTo>
                  <a:lnTo>
                    <a:pt x="2726" y="1416"/>
                  </a:lnTo>
                  <a:lnTo>
                    <a:pt x="2726" y="1469"/>
                  </a:lnTo>
                  <a:lnTo>
                    <a:pt x="2700" y="1521"/>
                  </a:lnTo>
                  <a:lnTo>
                    <a:pt x="1914" y="2307"/>
                  </a:lnTo>
                  <a:lnTo>
                    <a:pt x="1861" y="2333"/>
                  </a:lnTo>
                  <a:lnTo>
                    <a:pt x="1783" y="2360"/>
                  </a:lnTo>
                  <a:lnTo>
                    <a:pt x="1730" y="2333"/>
                  </a:lnTo>
                  <a:lnTo>
                    <a:pt x="1678" y="2307"/>
                  </a:lnTo>
                  <a:lnTo>
                    <a:pt x="1652" y="2255"/>
                  </a:lnTo>
                  <a:lnTo>
                    <a:pt x="1626" y="2202"/>
                  </a:lnTo>
                  <a:lnTo>
                    <a:pt x="1652" y="2124"/>
                  </a:lnTo>
                  <a:lnTo>
                    <a:pt x="1678" y="2071"/>
                  </a:lnTo>
                  <a:lnTo>
                    <a:pt x="1783" y="1966"/>
                  </a:lnTo>
                  <a:lnTo>
                    <a:pt x="1835" y="1914"/>
                  </a:lnTo>
                  <a:lnTo>
                    <a:pt x="1861" y="1862"/>
                  </a:lnTo>
                  <a:lnTo>
                    <a:pt x="1861" y="1783"/>
                  </a:lnTo>
                  <a:lnTo>
                    <a:pt x="1835" y="1704"/>
                  </a:lnTo>
                  <a:lnTo>
                    <a:pt x="1809" y="1652"/>
                  </a:lnTo>
                  <a:lnTo>
                    <a:pt x="1757" y="1600"/>
                  </a:lnTo>
                  <a:lnTo>
                    <a:pt x="1704" y="1573"/>
                  </a:lnTo>
                  <a:lnTo>
                    <a:pt x="656" y="1573"/>
                  </a:lnTo>
                  <a:lnTo>
                    <a:pt x="577" y="1547"/>
                  </a:lnTo>
                  <a:lnTo>
                    <a:pt x="525" y="1521"/>
                  </a:lnTo>
                  <a:lnTo>
                    <a:pt x="499" y="1469"/>
                  </a:lnTo>
                  <a:lnTo>
                    <a:pt x="499" y="1416"/>
                  </a:lnTo>
                  <a:lnTo>
                    <a:pt x="499" y="1337"/>
                  </a:lnTo>
                  <a:lnTo>
                    <a:pt x="525" y="1285"/>
                  </a:lnTo>
                  <a:lnTo>
                    <a:pt x="577" y="1259"/>
                  </a:lnTo>
                  <a:lnTo>
                    <a:pt x="1626" y="1259"/>
                  </a:lnTo>
                  <a:lnTo>
                    <a:pt x="1704" y="1233"/>
                  </a:lnTo>
                  <a:lnTo>
                    <a:pt x="1757" y="1206"/>
                  </a:lnTo>
                  <a:lnTo>
                    <a:pt x="1809" y="1154"/>
                  </a:lnTo>
                  <a:lnTo>
                    <a:pt x="1835" y="1102"/>
                  </a:lnTo>
                  <a:lnTo>
                    <a:pt x="1861" y="1049"/>
                  </a:lnTo>
                  <a:lnTo>
                    <a:pt x="1861" y="971"/>
                  </a:lnTo>
                  <a:lnTo>
                    <a:pt x="1835" y="892"/>
                  </a:lnTo>
                  <a:lnTo>
                    <a:pt x="1783" y="840"/>
                  </a:lnTo>
                  <a:lnTo>
                    <a:pt x="1678" y="735"/>
                  </a:lnTo>
                  <a:lnTo>
                    <a:pt x="1652" y="682"/>
                  </a:lnTo>
                  <a:lnTo>
                    <a:pt x="1626" y="630"/>
                  </a:lnTo>
                  <a:lnTo>
                    <a:pt x="1652" y="577"/>
                  </a:lnTo>
                  <a:lnTo>
                    <a:pt x="1678" y="525"/>
                  </a:lnTo>
                  <a:lnTo>
                    <a:pt x="1730" y="473"/>
                  </a:lnTo>
                  <a:lnTo>
                    <a:pt x="1861" y="473"/>
                  </a:lnTo>
                  <a:lnTo>
                    <a:pt x="1914" y="499"/>
                  </a:lnTo>
                  <a:lnTo>
                    <a:pt x="2019" y="630"/>
                  </a:lnTo>
                  <a:lnTo>
                    <a:pt x="2097" y="682"/>
                  </a:lnTo>
                  <a:lnTo>
                    <a:pt x="2281" y="682"/>
                  </a:lnTo>
                  <a:lnTo>
                    <a:pt x="2359" y="630"/>
                  </a:lnTo>
                  <a:lnTo>
                    <a:pt x="2412" y="551"/>
                  </a:lnTo>
                  <a:lnTo>
                    <a:pt x="2412" y="446"/>
                  </a:lnTo>
                  <a:lnTo>
                    <a:pt x="2412" y="368"/>
                  </a:lnTo>
                  <a:lnTo>
                    <a:pt x="2359" y="289"/>
                  </a:lnTo>
                  <a:lnTo>
                    <a:pt x="2228" y="184"/>
                  </a:lnTo>
                  <a:lnTo>
                    <a:pt x="2150" y="106"/>
                  </a:lnTo>
                  <a:lnTo>
                    <a:pt x="2019" y="27"/>
                  </a:lnTo>
                  <a:lnTo>
                    <a:pt x="19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66" name="Google Shape;6766;p42"/>
            <p:cNvSpPr/>
            <p:nvPr/>
          </p:nvSpPr>
          <p:spPr>
            <a:xfrm>
              <a:off x="485125" y="1285650"/>
              <a:ext cx="155300" cy="155300"/>
            </a:xfrm>
            <a:custGeom>
              <a:avLst/>
              <a:gdLst/>
              <a:ahLst/>
              <a:cxnLst/>
              <a:rect l="l" t="t" r="r" b="b"/>
              <a:pathLst>
                <a:path w="6212" h="6212" extrusionOk="0">
                  <a:moveTo>
                    <a:pt x="3093" y="0"/>
                  </a:moveTo>
                  <a:lnTo>
                    <a:pt x="2779" y="26"/>
                  </a:lnTo>
                  <a:lnTo>
                    <a:pt x="2490" y="79"/>
                  </a:lnTo>
                  <a:lnTo>
                    <a:pt x="2176" y="157"/>
                  </a:lnTo>
                  <a:lnTo>
                    <a:pt x="1888" y="262"/>
                  </a:lnTo>
                  <a:lnTo>
                    <a:pt x="1625" y="393"/>
                  </a:lnTo>
                  <a:lnTo>
                    <a:pt x="1363" y="524"/>
                  </a:lnTo>
                  <a:lnTo>
                    <a:pt x="1128" y="708"/>
                  </a:lnTo>
                  <a:lnTo>
                    <a:pt x="918" y="917"/>
                  </a:lnTo>
                  <a:lnTo>
                    <a:pt x="708" y="1127"/>
                  </a:lnTo>
                  <a:lnTo>
                    <a:pt x="525" y="1363"/>
                  </a:lnTo>
                  <a:lnTo>
                    <a:pt x="367" y="1625"/>
                  </a:lnTo>
                  <a:lnTo>
                    <a:pt x="236" y="1913"/>
                  </a:lnTo>
                  <a:lnTo>
                    <a:pt x="132" y="2175"/>
                  </a:lnTo>
                  <a:lnTo>
                    <a:pt x="53" y="2490"/>
                  </a:lnTo>
                  <a:lnTo>
                    <a:pt x="27" y="2804"/>
                  </a:lnTo>
                  <a:lnTo>
                    <a:pt x="1" y="3119"/>
                  </a:lnTo>
                  <a:lnTo>
                    <a:pt x="27" y="3433"/>
                  </a:lnTo>
                  <a:lnTo>
                    <a:pt x="53" y="3722"/>
                  </a:lnTo>
                  <a:lnTo>
                    <a:pt x="132" y="4036"/>
                  </a:lnTo>
                  <a:lnTo>
                    <a:pt x="236" y="4324"/>
                  </a:lnTo>
                  <a:lnTo>
                    <a:pt x="367" y="4586"/>
                  </a:lnTo>
                  <a:lnTo>
                    <a:pt x="525" y="4849"/>
                  </a:lnTo>
                  <a:lnTo>
                    <a:pt x="708" y="5084"/>
                  </a:lnTo>
                  <a:lnTo>
                    <a:pt x="918" y="5294"/>
                  </a:lnTo>
                  <a:lnTo>
                    <a:pt x="1128" y="5504"/>
                  </a:lnTo>
                  <a:lnTo>
                    <a:pt x="1363" y="5687"/>
                  </a:lnTo>
                  <a:lnTo>
                    <a:pt x="1625" y="5844"/>
                  </a:lnTo>
                  <a:lnTo>
                    <a:pt x="1888" y="5975"/>
                  </a:lnTo>
                  <a:lnTo>
                    <a:pt x="2176" y="6080"/>
                  </a:lnTo>
                  <a:lnTo>
                    <a:pt x="2490" y="6159"/>
                  </a:lnTo>
                  <a:lnTo>
                    <a:pt x="2779" y="6185"/>
                  </a:lnTo>
                  <a:lnTo>
                    <a:pt x="3093" y="6211"/>
                  </a:lnTo>
                  <a:lnTo>
                    <a:pt x="3408" y="6185"/>
                  </a:lnTo>
                  <a:lnTo>
                    <a:pt x="3722" y="6159"/>
                  </a:lnTo>
                  <a:lnTo>
                    <a:pt x="4037" y="6080"/>
                  </a:lnTo>
                  <a:lnTo>
                    <a:pt x="4299" y="5975"/>
                  </a:lnTo>
                  <a:lnTo>
                    <a:pt x="4587" y="5844"/>
                  </a:lnTo>
                  <a:lnTo>
                    <a:pt x="4823" y="5687"/>
                  </a:lnTo>
                  <a:lnTo>
                    <a:pt x="5085" y="5504"/>
                  </a:lnTo>
                  <a:lnTo>
                    <a:pt x="5295" y="5294"/>
                  </a:lnTo>
                  <a:lnTo>
                    <a:pt x="5504" y="5084"/>
                  </a:lnTo>
                  <a:lnTo>
                    <a:pt x="5662" y="4849"/>
                  </a:lnTo>
                  <a:lnTo>
                    <a:pt x="5819" y="4586"/>
                  </a:lnTo>
                  <a:lnTo>
                    <a:pt x="5950" y="4324"/>
                  </a:lnTo>
                  <a:lnTo>
                    <a:pt x="6055" y="4036"/>
                  </a:lnTo>
                  <a:lnTo>
                    <a:pt x="6133" y="3722"/>
                  </a:lnTo>
                  <a:lnTo>
                    <a:pt x="6186" y="3433"/>
                  </a:lnTo>
                  <a:lnTo>
                    <a:pt x="6212" y="3119"/>
                  </a:lnTo>
                  <a:lnTo>
                    <a:pt x="6186" y="2673"/>
                  </a:lnTo>
                  <a:lnTo>
                    <a:pt x="6081" y="2228"/>
                  </a:lnTo>
                  <a:lnTo>
                    <a:pt x="5924" y="1835"/>
                  </a:lnTo>
                  <a:lnTo>
                    <a:pt x="5714" y="1441"/>
                  </a:lnTo>
                  <a:lnTo>
                    <a:pt x="5662" y="1363"/>
                  </a:lnTo>
                  <a:lnTo>
                    <a:pt x="5583" y="1337"/>
                  </a:lnTo>
                  <a:lnTo>
                    <a:pt x="5478" y="1337"/>
                  </a:lnTo>
                  <a:lnTo>
                    <a:pt x="5399" y="1363"/>
                  </a:lnTo>
                  <a:lnTo>
                    <a:pt x="5321" y="1441"/>
                  </a:lnTo>
                  <a:lnTo>
                    <a:pt x="5295" y="1520"/>
                  </a:lnTo>
                  <a:lnTo>
                    <a:pt x="5295" y="1599"/>
                  </a:lnTo>
                  <a:lnTo>
                    <a:pt x="5321" y="1704"/>
                  </a:lnTo>
                  <a:lnTo>
                    <a:pt x="5504" y="2018"/>
                  </a:lnTo>
                  <a:lnTo>
                    <a:pt x="5635" y="2385"/>
                  </a:lnTo>
                  <a:lnTo>
                    <a:pt x="5714" y="2726"/>
                  </a:lnTo>
                  <a:lnTo>
                    <a:pt x="5740" y="3119"/>
                  </a:lnTo>
                  <a:lnTo>
                    <a:pt x="5714" y="3381"/>
                  </a:lnTo>
                  <a:lnTo>
                    <a:pt x="5688" y="3643"/>
                  </a:lnTo>
                  <a:lnTo>
                    <a:pt x="5609" y="3879"/>
                  </a:lnTo>
                  <a:lnTo>
                    <a:pt x="5531" y="4141"/>
                  </a:lnTo>
                  <a:lnTo>
                    <a:pt x="5399" y="4351"/>
                  </a:lnTo>
                  <a:lnTo>
                    <a:pt x="5268" y="4586"/>
                  </a:lnTo>
                  <a:lnTo>
                    <a:pt x="5137" y="4770"/>
                  </a:lnTo>
                  <a:lnTo>
                    <a:pt x="4954" y="4953"/>
                  </a:lnTo>
                  <a:lnTo>
                    <a:pt x="4770" y="5137"/>
                  </a:lnTo>
                  <a:lnTo>
                    <a:pt x="4561" y="5294"/>
                  </a:lnTo>
                  <a:lnTo>
                    <a:pt x="4351" y="5425"/>
                  </a:lnTo>
                  <a:lnTo>
                    <a:pt x="4115" y="5530"/>
                  </a:lnTo>
                  <a:lnTo>
                    <a:pt x="3879" y="5609"/>
                  </a:lnTo>
                  <a:lnTo>
                    <a:pt x="3644" y="5687"/>
                  </a:lnTo>
                  <a:lnTo>
                    <a:pt x="3381" y="5713"/>
                  </a:lnTo>
                  <a:lnTo>
                    <a:pt x="3093" y="5740"/>
                  </a:lnTo>
                  <a:lnTo>
                    <a:pt x="2831" y="5713"/>
                  </a:lnTo>
                  <a:lnTo>
                    <a:pt x="2569" y="5687"/>
                  </a:lnTo>
                  <a:lnTo>
                    <a:pt x="2333" y="5609"/>
                  </a:lnTo>
                  <a:lnTo>
                    <a:pt x="2071" y="5530"/>
                  </a:lnTo>
                  <a:lnTo>
                    <a:pt x="1861" y="5425"/>
                  </a:lnTo>
                  <a:lnTo>
                    <a:pt x="1625" y="5294"/>
                  </a:lnTo>
                  <a:lnTo>
                    <a:pt x="1442" y="5137"/>
                  </a:lnTo>
                  <a:lnTo>
                    <a:pt x="1259" y="4953"/>
                  </a:lnTo>
                  <a:lnTo>
                    <a:pt x="1075" y="4770"/>
                  </a:lnTo>
                  <a:lnTo>
                    <a:pt x="918" y="4586"/>
                  </a:lnTo>
                  <a:lnTo>
                    <a:pt x="787" y="4351"/>
                  </a:lnTo>
                  <a:lnTo>
                    <a:pt x="682" y="4141"/>
                  </a:lnTo>
                  <a:lnTo>
                    <a:pt x="603" y="3879"/>
                  </a:lnTo>
                  <a:lnTo>
                    <a:pt x="525" y="3643"/>
                  </a:lnTo>
                  <a:lnTo>
                    <a:pt x="499" y="3381"/>
                  </a:lnTo>
                  <a:lnTo>
                    <a:pt x="472" y="3119"/>
                  </a:lnTo>
                  <a:lnTo>
                    <a:pt x="499" y="2830"/>
                  </a:lnTo>
                  <a:lnTo>
                    <a:pt x="525" y="2568"/>
                  </a:lnTo>
                  <a:lnTo>
                    <a:pt x="603" y="2333"/>
                  </a:lnTo>
                  <a:lnTo>
                    <a:pt x="682" y="2097"/>
                  </a:lnTo>
                  <a:lnTo>
                    <a:pt x="787" y="1861"/>
                  </a:lnTo>
                  <a:lnTo>
                    <a:pt x="918" y="1651"/>
                  </a:lnTo>
                  <a:lnTo>
                    <a:pt x="1075" y="1441"/>
                  </a:lnTo>
                  <a:lnTo>
                    <a:pt x="1259" y="1258"/>
                  </a:lnTo>
                  <a:lnTo>
                    <a:pt x="1442" y="1075"/>
                  </a:lnTo>
                  <a:lnTo>
                    <a:pt x="1625" y="917"/>
                  </a:lnTo>
                  <a:lnTo>
                    <a:pt x="1861" y="786"/>
                  </a:lnTo>
                  <a:lnTo>
                    <a:pt x="2071" y="681"/>
                  </a:lnTo>
                  <a:lnTo>
                    <a:pt x="2333" y="603"/>
                  </a:lnTo>
                  <a:lnTo>
                    <a:pt x="2569" y="524"/>
                  </a:lnTo>
                  <a:lnTo>
                    <a:pt x="2831" y="498"/>
                  </a:lnTo>
                  <a:lnTo>
                    <a:pt x="3093" y="472"/>
                  </a:lnTo>
                  <a:lnTo>
                    <a:pt x="3329" y="498"/>
                  </a:lnTo>
                  <a:lnTo>
                    <a:pt x="3539" y="524"/>
                  </a:lnTo>
                  <a:lnTo>
                    <a:pt x="3748" y="550"/>
                  </a:lnTo>
                  <a:lnTo>
                    <a:pt x="3958" y="629"/>
                  </a:lnTo>
                  <a:lnTo>
                    <a:pt x="4168" y="708"/>
                  </a:lnTo>
                  <a:lnTo>
                    <a:pt x="4377" y="812"/>
                  </a:lnTo>
                  <a:lnTo>
                    <a:pt x="4561" y="917"/>
                  </a:lnTo>
                  <a:lnTo>
                    <a:pt x="4744" y="1048"/>
                  </a:lnTo>
                  <a:lnTo>
                    <a:pt x="4823" y="1101"/>
                  </a:lnTo>
                  <a:lnTo>
                    <a:pt x="4902" y="1101"/>
                  </a:lnTo>
                  <a:lnTo>
                    <a:pt x="5006" y="1075"/>
                  </a:lnTo>
                  <a:lnTo>
                    <a:pt x="5085" y="1022"/>
                  </a:lnTo>
                  <a:lnTo>
                    <a:pt x="5111" y="943"/>
                  </a:lnTo>
                  <a:lnTo>
                    <a:pt x="5111" y="839"/>
                  </a:lnTo>
                  <a:lnTo>
                    <a:pt x="5085" y="760"/>
                  </a:lnTo>
                  <a:lnTo>
                    <a:pt x="5033" y="681"/>
                  </a:lnTo>
                  <a:lnTo>
                    <a:pt x="4823" y="524"/>
                  </a:lnTo>
                  <a:lnTo>
                    <a:pt x="4587" y="393"/>
                  </a:lnTo>
                  <a:lnTo>
                    <a:pt x="4377" y="262"/>
                  </a:lnTo>
                  <a:lnTo>
                    <a:pt x="4115" y="183"/>
                  </a:lnTo>
                  <a:lnTo>
                    <a:pt x="3879" y="105"/>
                  </a:lnTo>
                  <a:lnTo>
                    <a:pt x="3617" y="52"/>
                  </a:lnTo>
                  <a:lnTo>
                    <a:pt x="3355" y="26"/>
                  </a:lnTo>
                  <a:lnTo>
                    <a:pt x="30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67" name="Google Shape;6767;p42"/>
            <p:cNvSpPr/>
            <p:nvPr/>
          </p:nvSpPr>
          <p:spPr>
            <a:xfrm>
              <a:off x="485125" y="1535275"/>
              <a:ext cx="155300" cy="155300"/>
            </a:xfrm>
            <a:custGeom>
              <a:avLst/>
              <a:gdLst/>
              <a:ahLst/>
              <a:cxnLst/>
              <a:rect l="l" t="t" r="r" b="b"/>
              <a:pathLst>
                <a:path w="6212" h="6212" extrusionOk="0">
                  <a:moveTo>
                    <a:pt x="3381" y="498"/>
                  </a:moveTo>
                  <a:lnTo>
                    <a:pt x="3644" y="551"/>
                  </a:lnTo>
                  <a:lnTo>
                    <a:pt x="3879" y="603"/>
                  </a:lnTo>
                  <a:lnTo>
                    <a:pt x="4115" y="682"/>
                  </a:lnTo>
                  <a:lnTo>
                    <a:pt x="4351" y="813"/>
                  </a:lnTo>
                  <a:lnTo>
                    <a:pt x="4561" y="944"/>
                  </a:lnTo>
                  <a:lnTo>
                    <a:pt x="4770" y="1075"/>
                  </a:lnTo>
                  <a:lnTo>
                    <a:pt x="4954" y="1258"/>
                  </a:lnTo>
                  <a:lnTo>
                    <a:pt x="5137" y="1442"/>
                  </a:lnTo>
                  <a:lnTo>
                    <a:pt x="5268" y="1651"/>
                  </a:lnTo>
                  <a:lnTo>
                    <a:pt x="5399" y="1861"/>
                  </a:lnTo>
                  <a:lnTo>
                    <a:pt x="5531" y="2097"/>
                  </a:lnTo>
                  <a:lnTo>
                    <a:pt x="5609" y="2333"/>
                  </a:lnTo>
                  <a:lnTo>
                    <a:pt x="5688" y="2595"/>
                  </a:lnTo>
                  <a:lnTo>
                    <a:pt x="5714" y="2857"/>
                  </a:lnTo>
                  <a:lnTo>
                    <a:pt x="5740" y="3119"/>
                  </a:lnTo>
                  <a:lnTo>
                    <a:pt x="5714" y="3381"/>
                  </a:lnTo>
                  <a:lnTo>
                    <a:pt x="5688" y="3643"/>
                  </a:lnTo>
                  <a:lnTo>
                    <a:pt x="5609" y="3905"/>
                  </a:lnTo>
                  <a:lnTo>
                    <a:pt x="5531" y="4141"/>
                  </a:lnTo>
                  <a:lnTo>
                    <a:pt x="5399" y="4351"/>
                  </a:lnTo>
                  <a:lnTo>
                    <a:pt x="5268" y="4587"/>
                  </a:lnTo>
                  <a:lnTo>
                    <a:pt x="5137" y="4770"/>
                  </a:lnTo>
                  <a:lnTo>
                    <a:pt x="4954" y="4980"/>
                  </a:lnTo>
                  <a:lnTo>
                    <a:pt x="4770" y="5137"/>
                  </a:lnTo>
                  <a:lnTo>
                    <a:pt x="4561" y="5294"/>
                  </a:lnTo>
                  <a:lnTo>
                    <a:pt x="4351" y="5425"/>
                  </a:lnTo>
                  <a:lnTo>
                    <a:pt x="4115" y="5530"/>
                  </a:lnTo>
                  <a:lnTo>
                    <a:pt x="3879" y="5609"/>
                  </a:lnTo>
                  <a:lnTo>
                    <a:pt x="3644" y="5688"/>
                  </a:lnTo>
                  <a:lnTo>
                    <a:pt x="3381" y="5714"/>
                  </a:lnTo>
                  <a:lnTo>
                    <a:pt x="3093" y="5740"/>
                  </a:lnTo>
                  <a:lnTo>
                    <a:pt x="2831" y="5714"/>
                  </a:lnTo>
                  <a:lnTo>
                    <a:pt x="2569" y="5688"/>
                  </a:lnTo>
                  <a:lnTo>
                    <a:pt x="2333" y="5609"/>
                  </a:lnTo>
                  <a:lnTo>
                    <a:pt x="2071" y="5530"/>
                  </a:lnTo>
                  <a:lnTo>
                    <a:pt x="1861" y="5425"/>
                  </a:lnTo>
                  <a:lnTo>
                    <a:pt x="1625" y="5294"/>
                  </a:lnTo>
                  <a:lnTo>
                    <a:pt x="1442" y="5137"/>
                  </a:lnTo>
                  <a:lnTo>
                    <a:pt x="1259" y="4980"/>
                  </a:lnTo>
                  <a:lnTo>
                    <a:pt x="1075" y="4770"/>
                  </a:lnTo>
                  <a:lnTo>
                    <a:pt x="918" y="4587"/>
                  </a:lnTo>
                  <a:lnTo>
                    <a:pt x="787" y="4351"/>
                  </a:lnTo>
                  <a:lnTo>
                    <a:pt x="682" y="4141"/>
                  </a:lnTo>
                  <a:lnTo>
                    <a:pt x="603" y="3905"/>
                  </a:lnTo>
                  <a:lnTo>
                    <a:pt x="525" y="3643"/>
                  </a:lnTo>
                  <a:lnTo>
                    <a:pt x="499" y="3381"/>
                  </a:lnTo>
                  <a:lnTo>
                    <a:pt x="472" y="3119"/>
                  </a:lnTo>
                  <a:lnTo>
                    <a:pt x="499" y="2857"/>
                  </a:lnTo>
                  <a:lnTo>
                    <a:pt x="525" y="2595"/>
                  </a:lnTo>
                  <a:lnTo>
                    <a:pt x="603" y="2333"/>
                  </a:lnTo>
                  <a:lnTo>
                    <a:pt x="682" y="2097"/>
                  </a:lnTo>
                  <a:lnTo>
                    <a:pt x="787" y="1861"/>
                  </a:lnTo>
                  <a:lnTo>
                    <a:pt x="918" y="1651"/>
                  </a:lnTo>
                  <a:lnTo>
                    <a:pt x="1075" y="1442"/>
                  </a:lnTo>
                  <a:lnTo>
                    <a:pt x="1259" y="1258"/>
                  </a:lnTo>
                  <a:lnTo>
                    <a:pt x="1442" y="1075"/>
                  </a:lnTo>
                  <a:lnTo>
                    <a:pt x="1625" y="944"/>
                  </a:lnTo>
                  <a:lnTo>
                    <a:pt x="1861" y="813"/>
                  </a:lnTo>
                  <a:lnTo>
                    <a:pt x="2071" y="682"/>
                  </a:lnTo>
                  <a:lnTo>
                    <a:pt x="2333" y="603"/>
                  </a:lnTo>
                  <a:lnTo>
                    <a:pt x="2569" y="551"/>
                  </a:lnTo>
                  <a:lnTo>
                    <a:pt x="2831" y="498"/>
                  </a:lnTo>
                  <a:close/>
                  <a:moveTo>
                    <a:pt x="3093" y="0"/>
                  </a:moveTo>
                  <a:lnTo>
                    <a:pt x="2779" y="27"/>
                  </a:lnTo>
                  <a:lnTo>
                    <a:pt x="2490" y="79"/>
                  </a:lnTo>
                  <a:lnTo>
                    <a:pt x="2176" y="158"/>
                  </a:lnTo>
                  <a:lnTo>
                    <a:pt x="1888" y="262"/>
                  </a:lnTo>
                  <a:lnTo>
                    <a:pt x="1625" y="393"/>
                  </a:lnTo>
                  <a:lnTo>
                    <a:pt x="1363" y="551"/>
                  </a:lnTo>
                  <a:lnTo>
                    <a:pt x="1128" y="708"/>
                  </a:lnTo>
                  <a:lnTo>
                    <a:pt x="918" y="918"/>
                  </a:lnTo>
                  <a:lnTo>
                    <a:pt x="708" y="1153"/>
                  </a:lnTo>
                  <a:lnTo>
                    <a:pt x="525" y="1389"/>
                  </a:lnTo>
                  <a:lnTo>
                    <a:pt x="367" y="1625"/>
                  </a:lnTo>
                  <a:lnTo>
                    <a:pt x="236" y="1914"/>
                  </a:lnTo>
                  <a:lnTo>
                    <a:pt x="132" y="2202"/>
                  </a:lnTo>
                  <a:lnTo>
                    <a:pt x="53" y="2490"/>
                  </a:lnTo>
                  <a:lnTo>
                    <a:pt x="27" y="2805"/>
                  </a:lnTo>
                  <a:lnTo>
                    <a:pt x="1" y="3119"/>
                  </a:lnTo>
                  <a:lnTo>
                    <a:pt x="27" y="3434"/>
                  </a:lnTo>
                  <a:lnTo>
                    <a:pt x="53" y="3748"/>
                  </a:lnTo>
                  <a:lnTo>
                    <a:pt x="132" y="4036"/>
                  </a:lnTo>
                  <a:lnTo>
                    <a:pt x="236" y="4325"/>
                  </a:lnTo>
                  <a:lnTo>
                    <a:pt x="367" y="4587"/>
                  </a:lnTo>
                  <a:lnTo>
                    <a:pt x="525" y="4849"/>
                  </a:lnTo>
                  <a:lnTo>
                    <a:pt x="708" y="5085"/>
                  </a:lnTo>
                  <a:lnTo>
                    <a:pt x="918" y="5294"/>
                  </a:lnTo>
                  <a:lnTo>
                    <a:pt x="1128" y="5504"/>
                  </a:lnTo>
                  <a:lnTo>
                    <a:pt x="1363" y="5688"/>
                  </a:lnTo>
                  <a:lnTo>
                    <a:pt x="1625" y="5845"/>
                  </a:lnTo>
                  <a:lnTo>
                    <a:pt x="1888" y="5976"/>
                  </a:lnTo>
                  <a:lnTo>
                    <a:pt x="2176" y="6081"/>
                  </a:lnTo>
                  <a:lnTo>
                    <a:pt x="2490" y="6159"/>
                  </a:lnTo>
                  <a:lnTo>
                    <a:pt x="2779" y="6185"/>
                  </a:lnTo>
                  <a:lnTo>
                    <a:pt x="3093" y="6212"/>
                  </a:lnTo>
                  <a:lnTo>
                    <a:pt x="3408" y="6185"/>
                  </a:lnTo>
                  <a:lnTo>
                    <a:pt x="3722" y="6159"/>
                  </a:lnTo>
                  <a:lnTo>
                    <a:pt x="4037" y="6081"/>
                  </a:lnTo>
                  <a:lnTo>
                    <a:pt x="4299" y="5976"/>
                  </a:lnTo>
                  <a:lnTo>
                    <a:pt x="4587" y="5845"/>
                  </a:lnTo>
                  <a:lnTo>
                    <a:pt x="4823" y="5688"/>
                  </a:lnTo>
                  <a:lnTo>
                    <a:pt x="5085" y="5504"/>
                  </a:lnTo>
                  <a:lnTo>
                    <a:pt x="5295" y="5294"/>
                  </a:lnTo>
                  <a:lnTo>
                    <a:pt x="5504" y="5085"/>
                  </a:lnTo>
                  <a:lnTo>
                    <a:pt x="5662" y="4849"/>
                  </a:lnTo>
                  <a:lnTo>
                    <a:pt x="5819" y="4587"/>
                  </a:lnTo>
                  <a:lnTo>
                    <a:pt x="5950" y="4325"/>
                  </a:lnTo>
                  <a:lnTo>
                    <a:pt x="6055" y="4036"/>
                  </a:lnTo>
                  <a:lnTo>
                    <a:pt x="6133" y="3748"/>
                  </a:lnTo>
                  <a:lnTo>
                    <a:pt x="6186" y="3434"/>
                  </a:lnTo>
                  <a:lnTo>
                    <a:pt x="6212" y="3119"/>
                  </a:lnTo>
                  <a:lnTo>
                    <a:pt x="6186" y="2805"/>
                  </a:lnTo>
                  <a:lnTo>
                    <a:pt x="6133" y="2490"/>
                  </a:lnTo>
                  <a:lnTo>
                    <a:pt x="6055" y="2202"/>
                  </a:lnTo>
                  <a:lnTo>
                    <a:pt x="5950" y="1914"/>
                  </a:lnTo>
                  <a:lnTo>
                    <a:pt x="5819" y="1625"/>
                  </a:lnTo>
                  <a:lnTo>
                    <a:pt x="5662" y="1389"/>
                  </a:lnTo>
                  <a:lnTo>
                    <a:pt x="5504" y="1153"/>
                  </a:lnTo>
                  <a:lnTo>
                    <a:pt x="5295" y="918"/>
                  </a:lnTo>
                  <a:lnTo>
                    <a:pt x="5085" y="708"/>
                  </a:lnTo>
                  <a:lnTo>
                    <a:pt x="4823" y="551"/>
                  </a:lnTo>
                  <a:lnTo>
                    <a:pt x="4587" y="393"/>
                  </a:lnTo>
                  <a:lnTo>
                    <a:pt x="4299" y="262"/>
                  </a:lnTo>
                  <a:lnTo>
                    <a:pt x="4037" y="158"/>
                  </a:lnTo>
                  <a:lnTo>
                    <a:pt x="3722" y="79"/>
                  </a:lnTo>
                  <a:lnTo>
                    <a:pt x="3408" y="27"/>
                  </a:lnTo>
                  <a:lnTo>
                    <a:pt x="30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68" name="Google Shape;6768;p42"/>
            <p:cNvSpPr/>
            <p:nvPr/>
          </p:nvSpPr>
          <p:spPr>
            <a:xfrm>
              <a:off x="240725" y="1285650"/>
              <a:ext cx="155325" cy="155300"/>
            </a:xfrm>
            <a:custGeom>
              <a:avLst/>
              <a:gdLst/>
              <a:ahLst/>
              <a:cxnLst/>
              <a:rect l="l" t="t" r="r" b="b"/>
              <a:pathLst>
                <a:path w="6213" h="6212" extrusionOk="0">
                  <a:moveTo>
                    <a:pt x="3120" y="472"/>
                  </a:moveTo>
                  <a:lnTo>
                    <a:pt x="3382" y="498"/>
                  </a:lnTo>
                  <a:lnTo>
                    <a:pt x="3644" y="524"/>
                  </a:lnTo>
                  <a:lnTo>
                    <a:pt x="3906" y="603"/>
                  </a:lnTo>
                  <a:lnTo>
                    <a:pt x="4142" y="681"/>
                  </a:lnTo>
                  <a:lnTo>
                    <a:pt x="4351" y="786"/>
                  </a:lnTo>
                  <a:lnTo>
                    <a:pt x="4587" y="917"/>
                  </a:lnTo>
                  <a:lnTo>
                    <a:pt x="4771" y="1075"/>
                  </a:lnTo>
                  <a:lnTo>
                    <a:pt x="4980" y="1258"/>
                  </a:lnTo>
                  <a:lnTo>
                    <a:pt x="5138" y="1441"/>
                  </a:lnTo>
                  <a:lnTo>
                    <a:pt x="5295" y="1651"/>
                  </a:lnTo>
                  <a:lnTo>
                    <a:pt x="5426" y="1861"/>
                  </a:lnTo>
                  <a:lnTo>
                    <a:pt x="5531" y="2097"/>
                  </a:lnTo>
                  <a:lnTo>
                    <a:pt x="5609" y="2333"/>
                  </a:lnTo>
                  <a:lnTo>
                    <a:pt x="5688" y="2568"/>
                  </a:lnTo>
                  <a:lnTo>
                    <a:pt x="5714" y="2830"/>
                  </a:lnTo>
                  <a:lnTo>
                    <a:pt x="5740" y="3119"/>
                  </a:lnTo>
                  <a:lnTo>
                    <a:pt x="5714" y="3381"/>
                  </a:lnTo>
                  <a:lnTo>
                    <a:pt x="5688" y="3643"/>
                  </a:lnTo>
                  <a:lnTo>
                    <a:pt x="5609" y="3879"/>
                  </a:lnTo>
                  <a:lnTo>
                    <a:pt x="5531" y="4141"/>
                  </a:lnTo>
                  <a:lnTo>
                    <a:pt x="5426" y="4351"/>
                  </a:lnTo>
                  <a:lnTo>
                    <a:pt x="5295" y="4586"/>
                  </a:lnTo>
                  <a:lnTo>
                    <a:pt x="5138" y="4770"/>
                  </a:lnTo>
                  <a:lnTo>
                    <a:pt x="4980" y="4953"/>
                  </a:lnTo>
                  <a:lnTo>
                    <a:pt x="4771" y="5137"/>
                  </a:lnTo>
                  <a:lnTo>
                    <a:pt x="4587" y="5294"/>
                  </a:lnTo>
                  <a:lnTo>
                    <a:pt x="4351" y="5425"/>
                  </a:lnTo>
                  <a:lnTo>
                    <a:pt x="4142" y="5530"/>
                  </a:lnTo>
                  <a:lnTo>
                    <a:pt x="3906" y="5609"/>
                  </a:lnTo>
                  <a:lnTo>
                    <a:pt x="3644" y="5687"/>
                  </a:lnTo>
                  <a:lnTo>
                    <a:pt x="3382" y="5713"/>
                  </a:lnTo>
                  <a:lnTo>
                    <a:pt x="3120" y="5740"/>
                  </a:lnTo>
                  <a:lnTo>
                    <a:pt x="2858" y="5713"/>
                  </a:lnTo>
                  <a:lnTo>
                    <a:pt x="2595" y="5687"/>
                  </a:lnTo>
                  <a:lnTo>
                    <a:pt x="2333" y="5609"/>
                  </a:lnTo>
                  <a:lnTo>
                    <a:pt x="2098" y="5530"/>
                  </a:lnTo>
                  <a:lnTo>
                    <a:pt x="1862" y="5425"/>
                  </a:lnTo>
                  <a:lnTo>
                    <a:pt x="1652" y="5294"/>
                  </a:lnTo>
                  <a:lnTo>
                    <a:pt x="1442" y="5137"/>
                  </a:lnTo>
                  <a:lnTo>
                    <a:pt x="1259" y="4953"/>
                  </a:lnTo>
                  <a:lnTo>
                    <a:pt x="1075" y="4770"/>
                  </a:lnTo>
                  <a:lnTo>
                    <a:pt x="944" y="4586"/>
                  </a:lnTo>
                  <a:lnTo>
                    <a:pt x="813" y="4351"/>
                  </a:lnTo>
                  <a:lnTo>
                    <a:pt x="682" y="4141"/>
                  </a:lnTo>
                  <a:lnTo>
                    <a:pt x="604" y="3879"/>
                  </a:lnTo>
                  <a:lnTo>
                    <a:pt x="551" y="3643"/>
                  </a:lnTo>
                  <a:lnTo>
                    <a:pt x="499" y="3381"/>
                  </a:lnTo>
                  <a:lnTo>
                    <a:pt x="499" y="3119"/>
                  </a:lnTo>
                  <a:lnTo>
                    <a:pt x="499" y="2830"/>
                  </a:lnTo>
                  <a:lnTo>
                    <a:pt x="551" y="2568"/>
                  </a:lnTo>
                  <a:lnTo>
                    <a:pt x="604" y="2333"/>
                  </a:lnTo>
                  <a:lnTo>
                    <a:pt x="682" y="2097"/>
                  </a:lnTo>
                  <a:lnTo>
                    <a:pt x="813" y="1861"/>
                  </a:lnTo>
                  <a:lnTo>
                    <a:pt x="944" y="1651"/>
                  </a:lnTo>
                  <a:lnTo>
                    <a:pt x="1075" y="1441"/>
                  </a:lnTo>
                  <a:lnTo>
                    <a:pt x="1259" y="1258"/>
                  </a:lnTo>
                  <a:lnTo>
                    <a:pt x="1442" y="1075"/>
                  </a:lnTo>
                  <a:lnTo>
                    <a:pt x="1652" y="917"/>
                  </a:lnTo>
                  <a:lnTo>
                    <a:pt x="1862" y="786"/>
                  </a:lnTo>
                  <a:lnTo>
                    <a:pt x="2098" y="681"/>
                  </a:lnTo>
                  <a:lnTo>
                    <a:pt x="2333" y="603"/>
                  </a:lnTo>
                  <a:lnTo>
                    <a:pt x="2595" y="524"/>
                  </a:lnTo>
                  <a:lnTo>
                    <a:pt x="2858" y="498"/>
                  </a:lnTo>
                  <a:lnTo>
                    <a:pt x="3120" y="472"/>
                  </a:lnTo>
                  <a:close/>
                  <a:moveTo>
                    <a:pt x="3120" y="0"/>
                  </a:moveTo>
                  <a:lnTo>
                    <a:pt x="2805" y="26"/>
                  </a:lnTo>
                  <a:lnTo>
                    <a:pt x="2491" y="79"/>
                  </a:lnTo>
                  <a:lnTo>
                    <a:pt x="2202" y="157"/>
                  </a:lnTo>
                  <a:lnTo>
                    <a:pt x="1914" y="262"/>
                  </a:lnTo>
                  <a:lnTo>
                    <a:pt x="1626" y="393"/>
                  </a:lnTo>
                  <a:lnTo>
                    <a:pt x="1390" y="524"/>
                  </a:lnTo>
                  <a:lnTo>
                    <a:pt x="1154" y="708"/>
                  </a:lnTo>
                  <a:lnTo>
                    <a:pt x="918" y="917"/>
                  </a:lnTo>
                  <a:lnTo>
                    <a:pt x="708" y="1127"/>
                  </a:lnTo>
                  <a:lnTo>
                    <a:pt x="551" y="1363"/>
                  </a:lnTo>
                  <a:lnTo>
                    <a:pt x="394" y="1625"/>
                  </a:lnTo>
                  <a:lnTo>
                    <a:pt x="263" y="1913"/>
                  </a:lnTo>
                  <a:lnTo>
                    <a:pt x="158" y="2175"/>
                  </a:lnTo>
                  <a:lnTo>
                    <a:pt x="79" y="2490"/>
                  </a:lnTo>
                  <a:lnTo>
                    <a:pt x="27" y="2804"/>
                  </a:lnTo>
                  <a:lnTo>
                    <a:pt x="1" y="3119"/>
                  </a:lnTo>
                  <a:lnTo>
                    <a:pt x="27" y="3433"/>
                  </a:lnTo>
                  <a:lnTo>
                    <a:pt x="79" y="3722"/>
                  </a:lnTo>
                  <a:lnTo>
                    <a:pt x="158" y="4036"/>
                  </a:lnTo>
                  <a:lnTo>
                    <a:pt x="263" y="4324"/>
                  </a:lnTo>
                  <a:lnTo>
                    <a:pt x="394" y="4586"/>
                  </a:lnTo>
                  <a:lnTo>
                    <a:pt x="551" y="4849"/>
                  </a:lnTo>
                  <a:lnTo>
                    <a:pt x="708" y="5084"/>
                  </a:lnTo>
                  <a:lnTo>
                    <a:pt x="918" y="5294"/>
                  </a:lnTo>
                  <a:lnTo>
                    <a:pt x="1154" y="5504"/>
                  </a:lnTo>
                  <a:lnTo>
                    <a:pt x="1390" y="5687"/>
                  </a:lnTo>
                  <a:lnTo>
                    <a:pt x="1626" y="5844"/>
                  </a:lnTo>
                  <a:lnTo>
                    <a:pt x="1914" y="5975"/>
                  </a:lnTo>
                  <a:lnTo>
                    <a:pt x="2202" y="6080"/>
                  </a:lnTo>
                  <a:lnTo>
                    <a:pt x="2491" y="6159"/>
                  </a:lnTo>
                  <a:lnTo>
                    <a:pt x="2805" y="6185"/>
                  </a:lnTo>
                  <a:lnTo>
                    <a:pt x="3120" y="6211"/>
                  </a:lnTo>
                  <a:lnTo>
                    <a:pt x="3434" y="6185"/>
                  </a:lnTo>
                  <a:lnTo>
                    <a:pt x="3749" y="6159"/>
                  </a:lnTo>
                  <a:lnTo>
                    <a:pt x="4037" y="6080"/>
                  </a:lnTo>
                  <a:lnTo>
                    <a:pt x="4325" y="5975"/>
                  </a:lnTo>
                  <a:lnTo>
                    <a:pt x="4587" y="5844"/>
                  </a:lnTo>
                  <a:lnTo>
                    <a:pt x="4849" y="5687"/>
                  </a:lnTo>
                  <a:lnTo>
                    <a:pt x="5085" y="5504"/>
                  </a:lnTo>
                  <a:lnTo>
                    <a:pt x="5295" y="5294"/>
                  </a:lnTo>
                  <a:lnTo>
                    <a:pt x="5505" y="5084"/>
                  </a:lnTo>
                  <a:lnTo>
                    <a:pt x="5688" y="4849"/>
                  </a:lnTo>
                  <a:lnTo>
                    <a:pt x="5845" y="4586"/>
                  </a:lnTo>
                  <a:lnTo>
                    <a:pt x="5976" y="4324"/>
                  </a:lnTo>
                  <a:lnTo>
                    <a:pt x="6081" y="4036"/>
                  </a:lnTo>
                  <a:lnTo>
                    <a:pt x="6160" y="3722"/>
                  </a:lnTo>
                  <a:lnTo>
                    <a:pt x="6186" y="3433"/>
                  </a:lnTo>
                  <a:lnTo>
                    <a:pt x="6212" y="3119"/>
                  </a:lnTo>
                  <a:lnTo>
                    <a:pt x="6186" y="2804"/>
                  </a:lnTo>
                  <a:lnTo>
                    <a:pt x="6160" y="2490"/>
                  </a:lnTo>
                  <a:lnTo>
                    <a:pt x="6081" y="2175"/>
                  </a:lnTo>
                  <a:lnTo>
                    <a:pt x="5976" y="1913"/>
                  </a:lnTo>
                  <a:lnTo>
                    <a:pt x="5845" y="1625"/>
                  </a:lnTo>
                  <a:lnTo>
                    <a:pt x="5688" y="1363"/>
                  </a:lnTo>
                  <a:lnTo>
                    <a:pt x="5505" y="1127"/>
                  </a:lnTo>
                  <a:lnTo>
                    <a:pt x="5295" y="917"/>
                  </a:lnTo>
                  <a:lnTo>
                    <a:pt x="5085" y="708"/>
                  </a:lnTo>
                  <a:lnTo>
                    <a:pt x="4849" y="524"/>
                  </a:lnTo>
                  <a:lnTo>
                    <a:pt x="4587" y="393"/>
                  </a:lnTo>
                  <a:lnTo>
                    <a:pt x="4325" y="262"/>
                  </a:lnTo>
                  <a:lnTo>
                    <a:pt x="4037" y="157"/>
                  </a:lnTo>
                  <a:lnTo>
                    <a:pt x="3749" y="79"/>
                  </a:lnTo>
                  <a:lnTo>
                    <a:pt x="3434" y="26"/>
                  </a:lnTo>
                  <a:lnTo>
                    <a:pt x="3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69" name="Google Shape;6769;p42"/>
            <p:cNvSpPr/>
            <p:nvPr/>
          </p:nvSpPr>
          <p:spPr>
            <a:xfrm>
              <a:off x="240725" y="1535275"/>
              <a:ext cx="155325" cy="155300"/>
            </a:xfrm>
            <a:custGeom>
              <a:avLst/>
              <a:gdLst/>
              <a:ahLst/>
              <a:cxnLst/>
              <a:rect l="l" t="t" r="r" b="b"/>
              <a:pathLst>
                <a:path w="6213" h="6212" extrusionOk="0">
                  <a:moveTo>
                    <a:pt x="3382" y="498"/>
                  </a:moveTo>
                  <a:lnTo>
                    <a:pt x="3644" y="551"/>
                  </a:lnTo>
                  <a:lnTo>
                    <a:pt x="3906" y="603"/>
                  </a:lnTo>
                  <a:lnTo>
                    <a:pt x="4142" y="682"/>
                  </a:lnTo>
                  <a:lnTo>
                    <a:pt x="4351" y="813"/>
                  </a:lnTo>
                  <a:lnTo>
                    <a:pt x="4587" y="944"/>
                  </a:lnTo>
                  <a:lnTo>
                    <a:pt x="4771" y="1075"/>
                  </a:lnTo>
                  <a:lnTo>
                    <a:pt x="4980" y="1258"/>
                  </a:lnTo>
                  <a:lnTo>
                    <a:pt x="5138" y="1442"/>
                  </a:lnTo>
                  <a:lnTo>
                    <a:pt x="5295" y="1651"/>
                  </a:lnTo>
                  <a:lnTo>
                    <a:pt x="5426" y="1861"/>
                  </a:lnTo>
                  <a:lnTo>
                    <a:pt x="5531" y="2097"/>
                  </a:lnTo>
                  <a:lnTo>
                    <a:pt x="5609" y="2333"/>
                  </a:lnTo>
                  <a:lnTo>
                    <a:pt x="5688" y="2595"/>
                  </a:lnTo>
                  <a:lnTo>
                    <a:pt x="5714" y="2857"/>
                  </a:lnTo>
                  <a:lnTo>
                    <a:pt x="5740" y="3119"/>
                  </a:lnTo>
                  <a:lnTo>
                    <a:pt x="5714" y="3381"/>
                  </a:lnTo>
                  <a:lnTo>
                    <a:pt x="5688" y="3643"/>
                  </a:lnTo>
                  <a:lnTo>
                    <a:pt x="5609" y="3905"/>
                  </a:lnTo>
                  <a:lnTo>
                    <a:pt x="5531" y="4141"/>
                  </a:lnTo>
                  <a:lnTo>
                    <a:pt x="5426" y="4351"/>
                  </a:lnTo>
                  <a:lnTo>
                    <a:pt x="5295" y="4587"/>
                  </a:lnTo>
                  <a:lnTo>
                    <a:pt x="5138" y="4770"/>
                  </a:lnTo>
                  <a:lnTo>
                    <a:pt x="4980" y="4980"/>
                  </a:lnTo>
                  <a:lnTo>
                    <a:pt x="4771" y="5137"/>
                  </a:lnTo>
                  <a:lnTo>
                    <a:pt x="4587" y="5294"/>
                  </a:lnTo>
                  <a:lnTo>
                    <a:pt x="4351" y="5425"/>
                  </a:lnTo>
                  <a:lnTo>
                    <a:pt x="4142" y="5530"/>
                  </a:lnTo>
                  <a:lnTo>
                    <a:pt x="3906" y="5609"/>
                  </a:lnTo>
                  <a:lnTo>
                    <a:pt x="3644" y="5688"/>
                  </a:lnTo>
                  <a:lnTo>
                    <a:pt x="3382" y="5714"/>
                  </a:lnTo>
                  <a:lnTo>
                    <a:pt x="3120" y="5740"/>
                  </a:lnTo>
                  <a:lnTo>
                    <a:pt x="2858" y="5714"/>
                  </a:lnTo>
                  <a:lnTo>
                    <a:pt x="2595" y="5688"/>
                  </a:lnTo>
                  <a:lnTo>
                    <a:pt x="2333" y="5609"/>
                  </a:lnTo>
                  <a:lnTo>
                    <a:pt x="2098" y="5530"/>
                  </a:lnTo>
                  <a:lnTo>
                    <a:pt x="1862" y="5425"/>
                  </a:lnTo>
                  <a:lnTo>
                    <a:pt x="1652" y="5294"/>
                  </a:lnTo>
                  <a:lnTo>
                    <a:pt x="1442" y="5137"/>
                  </a:lnTo>
                  <a:lnTo>
                    <a:pt x="1259" y="4980"/>
                  </a:lnTo>
                  <a:lnTo>
                    <a:pt x="1075" y="4770"/>
                  </a:lnTo>
                  <a:lnTo>
                    <a:pt x="944" y="4587"/>
                  </a:lnTo>
                  <a:lnTo>
                    <a:pt x="813" y="4351"/>
                  </a:lnTo>
                  <a:lnTo>
                    <a:pt x="682" y="4141"/>
                  </a:lnTo>
                  <a:lnTo>
                    <a:pt x="604" y="3905"/>
                  </a:lnTo>
                  <a:lnTo>
                    <a:pt x="551" y="3643"/>
                  </a:lnTo>
                  <a:lnTo>
                    <a:pt x="499" y="3381"/>
                  </a:lnTo>
                  <a:lnTo>
                    <a:pt x="499" y="3119"/>
                  </a:lnTo>
                  <a:lnTo>
                    <a:pt x="499" y="2857"/>
                  </a:lnTo>
                  <a:lnTo>
                    <a:pt x="551" y="2595"/>
                  </a:lnTo>
                  <a:lnTo>
                    <a:pt x="604" y="2333"/>
                  </a:lnTo>
                  <a:lnTo>
                    <a:pt x="682" y="2097"/>
                  </a:lnTo>
                  <a:lnTo>
                    <a:pt x="813" y="1861"/>
                  </a:lnTo>
                  <a:lnTo>
                    <a:pt x="944" y="1651"/>
                  </a:lnTo>
                  <a:lnTo>
                    <a:pt x="1075" y="1442"/>
                  </a:lnTo>
                  <a:lnTo>
                    <a:pt x="1259" y="1258"/>
                  </a:lnTo>
                  <a:lnTo>
                    <a:pt x="1442" y="1075"/>
                  </a:lnTo>
                  <a:lnTo>
                    <a:pt x="1652" y="944"/>
                  </a:lnTo>
                  <a:lnTo>
                    <a:pt x="1862" y="813"/>
                  </a:lnTo>
                  <a:lnTo>
                    <a:pt x="2098" y="682"/>
                  </a:lnTo>
                  <a:lnTo>
                    <a:pt x="2333" y="603"/>
                  </a:lnTo>
                  <a:lnTo>
                    <a:pt x="2595" y="551"/>
                  </a:lnTo>
                  <a:lnTo>
                    <a:pt x="2858" y="498"/>
                  </a:lnTo>
                  <a:close/>
                  <a:moveTo>
                    <a:pt x="3120" y="0"/>
                  </a:moveTo>
                  <a:lnTo>
                    <a:pt x="2805" y="27"/>
                  </a:lnTo>
                  <a:lnTo>
                    <a:pt x="2491" y="79"/>
                  </a:lnTo>
                  <a:lnTo>
                    <a:pt x="2202" y="158"/>
                  </a:lnTo>
                  <a:lnTo>
                    <a:pt x="1914" y="262"/>
                  </a:lnTo>
                  <a:lnTo>
                    <a:pt x="1626" y="393"/>
                  </a:lnTo>
                  <a:lnTo>
                    <a:pt x="1390" y="551"/>
                  </a:lnTo>
                  <a:lnTo>
                    <a:pt x="1154" y="708"/>
                  </a:lnTo>
                  <a:lnTo>
                    <a:pt x="918" y="918"/>
                  </a:lnTo>
                  <a:lnTo>
                    <a:pt x="708" y="1153"/>
                  </a:lnTo>
                  <a:lnTo>
                    <a:pt x="551" y="1389"/>
                  </a:lnTo>
                  <a:lnTo>
                    <a:pt x="394" y="1625"/>
                  </a:lnTo>
                  <a:lnTo>
                    <a:pt x="263" y="1914"/>
                  </a:lnTo>
                  <a:lnTo>
                    <a:pt x="158" y="2202"/>
                  </a:lnTo>
                  <a:lnTo>
                    <a:pt x="79" y="2490"/>
                  </a:lnTo>
                  <a:lnTo>
                    <a:pt x="27" y="2805"/>
                  </a:lnTo>
                  <a:lnTo>
                    <a:pt x="1" y="3119"/>
                  </a:lnTo>
                  <a:lnTo>
                    <a:pt x="27" y="3434"/>
                  </a:lnTo>
                  <a:lnTo>
                    <a:pt x="79" y="3748"/>
                  </a:lnTo>
                  <a:lnTo>
                    <a:pt x="158" y="4036"/>
                  </a:lnTo>
                  <a:lnTo>
                    <a:pt x="263" y="4325"/>
                  </a:lnTo>
                  <a:lnTo>
                    <a:pt x="394" y="4587"/>
                  </a:lnTo>
                  <a:lnTo>
                    <a:pt x="551" y="4849"/>
                  </a:lnTo>
                  <a:lnTo>
                    <a:pt x="708" y="5085"/>
                  </a:lnTo>
                  <a:lnTo>
                    <a:pt x="918" y="5294"/>
                  </a:lnTo>
                  <a:lnTo>
                    <a:pt x="1154" y="5504"/>
                  </a:lnTo>
                  <a:lnTo>
                    <a:pt x="1390" y="5688"/>
                  </a:lnTo>
                  <a:lnTo>
                    <a:pt x="1626" y="5845"/>
                  </a:lnTo>
                  <a:lnTo>
                    <a:pt x="1914" y="5976"/>
                  </a:lnTo>
                  <a:lnTo>
                    <a:pt x="2202" y="6081"/>
                  </a:lnTo>
                  <a:lnTo>
                    <a:pt x="2491" y="6159"/>
                  </a:lnTo>
                  <a:lnTo>
                    <a:pt x="2805" y="6185"/>
                  </a:lnTo>
                  <a:lnTo>
                    <a:pt x="3120" y="6212"/>
                  </a:lnTo>
                  <a:lnTo>
                    <a:pt x="3434" y="6185"/>
                  </a:lnTo>
                  <a:lnTo>
                    <a:pt x="3749" y="6159"/>
                  </a:lnTo>
                  <a:lnTo>
                    <a:pt x="4037" y="6081"/>
                  </a:lnTo>
                  <a:lnTo>
                    <a:pt x="4325" y="5976"/>
                  </a:lnTo>
                  <a:lnTo>
                    <a:pt x="4587" y="5845"/>
                  </a:lnTo>
                  <a:lnTo>
                    <a:pt x="4849" y="5688"/>
                  </a:lnTo>
                  <a:lnTo>
                    <a:pt x="5085" y="5504"/>
                  </a:lnTo>
                  <a:lnTo>
                    <a:pt x="5295" y="5294"/>
                  </a:lnTo>
                  <a:lnTo>
                    <a:pt x="5505" y="5085"/>
                  </a:lnTo>
                  <a:lnTo>
                    <a:pt x="5688" y="4849"/>
                  </a:lnTo>
                  <a:lnTo>
                    <a:pt x="5845" y="4587"/>
                  </a:lnTo>
                  <a:lnTo>
                    <a:pt x="5976" y="4325"/>
                  </a:lnTo>
                  <a:lnTo>
                    <a:pt x="6081" y="4036"/>
                  </a:lnTo>
                  <a:lnTo>
                    <a:pt x="6160" y="3748"/>
                  </a:lnTo>
                  <a:lnTo>
                    <a:pt x="6186" y="3434"/>
                  </a:lnTo>
                  <a:lnTo>
                    <a:pt x="6212" y="3119"/>
                  </a:lnTo>
                  <a:lnTo>
                    <a:pt x="6186" y="2805"/>
                  </a:lnTo>
                  <a:lnTo>
                    <a:pt x="6160" y="2490"/>
                  </a:lnTo>
                  <a:lnTo>
                    <a:pt x="6081" y="2202"/>
                  </a:lnTo>
                  <a:lnTo>
                    <a:pt x="5976" y="1914"/>
                  </a:lnTo>
                  <a:lnTo>
                    <a:pt x="5845" y="1625"/>
                  </a:lnTo>
                  <a:lnTo>
                    <a:pt x="5688" y="1389"/>
                  </a:lnTo>
                  <a:lnTo>
                    <a:pt x="5505" y="1153"/>
                  </a:lnTo>
                  <a:lnTo>
                    <a:pt x="5295" y="918"/>
                  </a:lnTo>
                  <a:lnTo>
                    <a:pt x="5085" y="708"/>
                  </a:lnTo>
                  <a:lnTo>
                    <a:pt x="4849" y="551"/>
                  </a:lnTo>
                  <a:lnTo>
                    <a:pt x="4587" y="393"/>
                  </a:lnTo>
                  <a:lnTo>
                    <a:pt x="4325" y="262"/>
                  </a:lnTo>
                  <a:lnTo>
                    <a:pt x="4037" y="158"/>
                  </a:lnTo>
                  <a:lnTo>
                    <a:pt x="3749" y="79"/>
                  </a:lnTo>
                  <a:lnTo>
                    <a:pt x="3434" y="27"/>
                  </a:lnTo>
                  <a:lnTo>
                    <a:pt x="3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70" name="Google Shape;6770;p42"/>
            <p:cNvSpPr/>
            <p:nvPr/>
          </p:nvSpPr>
          <p:spPr>
            <a:xfrm>
              <a:off x="295125" y="1343300"/>
              <a:ext cx="39975" cy="40000"/>
            </a:xfrm>
            <a:custGeom>
              <a:avLst/>
              <a:gdLst/>
              <a:ahLst/>
              <a:cxnLst/>
              <a:rect l="l" t="t" r="r" b="b"/>
              <a:pathLst>
                <a:path w="1599" h="1600" extrusionOk="0">
                  <a:moveTo>
                    <a:pt x="813" y="472"/>
                  </a:moveTo>
                  <a:lnTo>
                    <a:pt x="944" y="498"/>
                  </a:lnTo>
                  <a:lnTo>
                    <a:pt x="1048" y="577"/>
                  </a:lnTo>
                  <a:lnTo>
                    <a:pt x="1101" y="682"/>
                  </a:lnTo>
                  <a:lnTo>
                    <a:pt x="1127" y="813"/>
                  </a:lnTo>
                  <a:lnTo>
                    <a:pt x="1101" y="918"/>
                  </a:lnTo>
                  <a:lnTo>
                    <a:pt x="1048" y="1022"/>
                  </a:lnTo>
                  <a:lnTo>
                    <a:pt x="944" y="1101"/>
                  </a:lnTo>
                  <a:lnTo>
                    <a:pt x="813" y="1127"/>
                  </a:lnTo>
                  <a:lnTo>
                    <a:pt x="682" y="1101"/>
                  </a:lnTo>
                  <a:lnTo>
                    <a:pt x="577" y="1022"/>
                  </a:lnTo>
                  <a:lnTo>
                    <a:pt x="498" y="918"/>
                  </a:lnTo>
                  <a:lnTo>
                    <a:pt x="472" y="813"/>
                  </a:lnTo>
                  <a:lnTo>
                    <a:pt x="498" y="682"/>
                  </a:lnTo>
                  <a:lnTo>
                    <a:pt x="577" y="577"/>
                  </a:lnTo>
                  <a:lnTo>
                    <a:pt x="682" y="498"/>
                  </a:lnTo>
                  <a:lnTo>
                    <a:pt x="813" y="472"/>
                  </a:lnTo>
                  <a:close/>
                  <a:moveTo>
                    <a:pt x="813" y="0"/>
                  </a:moveTo>
                  <a:lnTo>
                    <a:pt x="655" y="27"/>
                  </a:lnTo>
                  <a:lnTo>
                    <a:pt x="498" y="53"/>
                  </a:lnTo>
                  <a:lnTo>
                    <a:pt x="367" y="131"/>
                  </a:lnTo>
                  <a:lnTo>
                    <a:pt x="236" y="236"/>
                  </a:lnTo>
                  <a:lnTo>
                    <a:pt x="157" y="367"/>
                  </a:lnTo>
                  <a:lnTo>
                    <a:pt x="79" y="498"/>
                  </a:lnTo>
                  <a:lnTo>
                    <a:pt x="26" y="629"/>
                  </a:lnTo>
                  <a:lnTo>
                    <a:pt x="0" y="813"/>
                  </a:lnTo>
                  <a:lnTo>
                    <a:pt x="26" y="970"/>
                  </a:lnTo>
                  <a:lnTo>
                    <a:pt x="79" y="1101"/>
                  </a:lnTo>
                  <a:lnTo>
                    <a:pt x="157" y="1258"/>
                  </a:lnTo>
                  <a:lnTo>
                    <a:pt x="236" y="1363"/>
                  </a:lnTo>
                  <a:lnTo>
                    <a:pt x="367" y="1468"/>
                  </a:lnTo>
                  <a:lnTo>
                    <a:pt x="498" y="1547"/>
                  </a:lnTo>
                  <a:lnTo>
                    <a:pt x="655" y="1599"/>
                  </a:lnTo>
                  <a:lnTo>
                    <a:pt x="970" y="1599"/>
                  </a:lnTo>
                  <a:lnTo>
                    <a:pt x="1127" y="1547"/>
                  </a:lnTo>
                  <a:lnTo>
                    <a:pt x="1258" y="1468"/>
                  </a:lnTo>
                  <a:lnTo>
                    <a:pt x="1389" y="1363"/>
                  </a:lnTo>
                  <a:lnTo>
                    <a:pt x="1468" y="1258"/>
                  </a:lnTo>
                  <a:lnTo>
                    <a:pt x="1546" y="1101"/>
                  </a:lnTo>
                  <a:lnTo>
                    <a:pt x="1599" y="970"/>
                  </a:lnTo>
                  <a:lnTo>
                    <a:pt x="1599" y="813"/>
                  </a:lnTo>
                  <a:lnTo>
                    <a:pt x="1599" y="629"/>
                  </a:lnTo>
                  <a:lnTo>
                    <a:pt x="1546" y="498"/>
                  </a:lnTo>
                  <a:lnTo>
                    <a:pt x="1468" y="367"/>
                  </a:lnTo>
                  <a:lnTo>
                    <a:pt x="1389" y="236"/>
                  </a:lnTo>
                  <a:lnTo>
                    <a:pt x="1258" y="131"/>
                  </a:lnTo>
                  <a:lnTo>
                    <a:pt x="1127" y="53"/>
                  </a:lnTo>
                  <a:lnTo>
                    <a:pt x="970" y="27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71" name="Google Shape;6771;p42"/>
            <p:cNvSpPr/>
            <p:nvPr/>
          </p:nvSpPr>
          <p:spPr>
            <a:xfrm>
              <a:off x="278075" y="1326250"/>
              <a:ext cx="74725" cy="74075"/>
            </a:xfrm>
            <a:custGeom>
              <a:avLst/>
              <a:gdLst/>
              <a:ahLst/>
              <a:cxnLst/>
              <a:rect l="l" t="t" r="r" b="b"/>
              <a:pathLst>
                <a:path w="2989" h="2963" extrusionOk="0">
                  <a:moveTo>
                    <a:pt x="2438" y="473"/>
                  </a:moveTo>
                  <a:lnTo>
                    <a:pt x="2464" y="499"/>
                  </a:lnTo>
                  <a:lnTo>
                    <a:pt x="2491" y="525"/>
                  </a:lnTo>
                  <a:lnTo>
                    <a:pt x="2517" y="577"/>
                  </a:lnTo>
                  <a:lnTo>
                    <a:pt x="2517" y="2386"/>
                  </a:lnTo>
                  <a:lnTo>
                    <a:pt x="2491" y="2438"/>
                  </a:lnTo>
                  <a:lnTo>
                    <a:pt x="2464" y="2464"/>
                  </a:lnTo>
                  <a:lnTo>
                    <a:pt x="2438" y="2491"/>
                  </a:lnTo>
                  <a:lnTo>
                    <a:pt x="2359" y="2491"/>
                  </a:lnTo>
                  <a:lnTo>
                    <a:pt x="2307" y="2438"/>
                  </a:lnTo>
                  <a:lnTo>
                    <a:pt x="2281" y="2386"/>
                  </a:lnTo>
                  <a:lnTo>
                    <a:pt x="2228" y="2360"/>
                  </a:lnTo>
                  <a:lnTo>
                    <a:pt x="2097" y="2333"/>
                  </a:lnTo>
                  <a:lnTo>
                    <a:pt x="2045" y="2333"/>
                  </a:lnTo>
                  <a:lnTo>
                    <a:pt x="1993" y="2360"/>
                  </a:lnTo>
                  <a:lnTo>
                    <a:pt x="1862" y="2412"/>
                  </a:lnTo>
                  <a:lnTo>
                    <a:pt x="1757" y="2464"/>
                  </a:lnTo>
                  <a:lnTo>
                    <a:pt x="1626" y="2491"/>
                  </a:lnTo>
                  <a:lnTo>
                    <a:pt x="1495" y="2491"/>
                  </a:lnTo>
                  <a:lnTo>
                    <a:pt x="1285" y="2464"/>
                  </a:lnTo>
                  <a:lnTo>
                    <a:pt x="1101" y="2412"/>
                  </a:lnTo>
                  <a:lnTo>
                    <a:pt x="918" y="2333"/>
                  </a:lnTo>
                  <a:lnTo>
                    <a:pt x="787" y="2202"/>
                  </a:lnTo>
                  <a:lnTo>
                    <a:pt x="656" y="2045"/>
                  </a:lnTo>
                  <a:lnTo>
                    <a:pt x="551" y="1888"/>
                  </a:lnTo>
                  <a:lnTo>
                    <a:pt x="499" y="1678"/>
                  </a:lnTo>
                  <a:lnTo>
                    <a:pt x="472" y="1495"/>
                  </a:lnTo>
                  <a:lnTo>
                    <a:pt x="499" y="1285"/>
                  </a:lnTo>
                  <a:lnTo>
                    <a:pt x="551" y="1102"/>
                  </a:lnTo>
                  <a:lnTo>
                    <a:pt x="656" y="918"/>
                  </a:lnTo>
                  <a:lnTo>
                    <a:pt x="787" y="761"/>
                  </a:lnTo>
                  <a:lnTo>
                    <a:pt x="918" y="656"/>
                  </a:lnTo>
                  <a:lnTo>
                    <a:pt x="1101" y="551"/>
                  </a:lnTo>
                  <a:lnTo>
                    <a:pt x="1285" y="499"/>
                  </a:lnTo>
                  <a:lnTo>
                    <a:pt x="1495" y="473"/>
                  </a:lnTo>
                  <a:lnTo>
                    <a:pt x="1626" y="473"/>
                  </a:lnTo>
                  <a:lnTo>
                    <a:pt x="1757" y="499"/>
                  </a:lnTo>
                  <a:lnTo>
                    <a:pt x="1862" y="551"/>
                  </a:lnTo>
                  <a:lnTo>
                    <a:pt x="1993" y="604"/>
                  </a:lnTo>
                  <a:lnTo>
                    <a:pt x="2071" y="630"/>
                  </a:lnTo>
                  <a:lnTo>
                    <a:pt x="2176" y="630"/>
                  </a:lnTo>
                  <a:lnTo>
                    <a:pt x="2255" y="577"/>
                  </a:lnTo>
                  <a:lnTo>
                    <a:pt x="2307" y="525"/>
                  </a:lnTo>
                  <a:lnTo>
                    <a:pt x="2359" y="473"/>
                  </a:lnTo>
                  <a:close/>
                  <a:moveTo>
                    <a:pt x="1495" y="1"/>
                  </a:moveTo>
                  <a:lnTo>
                    <a:pt x="1206" y="27"/>
                  </a:lnTo>
                  <a:lnTo>
                    <a:pt x="918" y="106"/>
                  </a:lnTo>
                  <a:lnTo>
                    <a:pt x="656" y="263"/>
                  </a:lnTo>
                  <a:lnTo>
                    <a:pt x="446" y="420"/>
                  </a:lnTo>
                  <a:lnTo>
                    <a:pt x="263" y="656"/>
                  </a:lnTo>
                  <a:lnTo>
                    <a:pt x="132" y="918"/>
                  </a:lnTo>
                  <a:lnTo>
                    <a:pt x="27" y="1180"/>
                  </a:lnTo>
                  <a:lnTo>
                    <a:pt x="1" y="1495"/>
                  </a:lnTo>
                  <a:lnTo>
                    <a:pt x="27" y="1783"/>
                  </a:lnTo>
                  <a:lnTo>
                    <a:pt x="132" y="2071"/>
                  </a:lnTo>
                  <a:lnTo>
                    <a:pt x="263" y="2307"/>
                  </a:lnTo>
                  <a:lnTo>
                    <a:pt x="446" y="2543"/>
                  </a:lnTo>
                  <a:lnTo>
                    <a:pt x="656" y="2727"/>
                  </a:lnTo>
                  <a:lnTo>
                    <a:pt x="918" y="2858"/>
                  </a:lnTo>
                  <a:lnTo>
                    <a:pt x="1206" y="2936"/>
                  </a:lnTo>
                  <a:lnTo>
                    <a:pt x="1495" y="2962"/>
                  </a:lnTo>
                  <a:lnTo>
                    <a:pt x="1783" y="2936"/>
                  </a:lnTo>
                  <a:lnTo>
                    <a:pt x="2045" y="2858"/>
                  </a:lnTo>
                  <a:lnTo>
                    <a:pt x="2228" y="2936"/>
                  </a:lnTo>
                  <a:lnTo>
                    <a:pt x="2412" y="2962"/>
                  </a:lnTo>
                  <a:lnTo>
                    <a:pt x="2517" y="2962"/>
                  </a:lnTo>
                  <a:lnTo>
                    <a:pt x="2622" y="2936"/>
                  </a:lnTo>
                  <a:lnTo>
                    <a:pt x="2726" y="2884"/>
                  </a:lnTo>
                  <a:lnTo>
                    <a:pt x="2805" y="2805"/>
                  </a:lnTo>
                  <a:lnTo>
                    <a:pt x="2884" y="2727"/>
                  </a:lnTo>
                  <a:lnTo>
                    <a:pt x="2936" y="2622"/>
                  </a:lnTo>
                  <a:lnTo>
                    <a:pt x="2962" y="2517"/>
                  </a:lnTo>
                  <a:lnTo>
                    <a:pt x="2988" y="2386"/>
                  </a:lnTo>
                  <a:lnTo>
                    <a:pt x="2988" y="577"/>
                  </a:lnTo>
                  <a:lnTo>
                    <a:pt x="2962" y="473"/>
                  </a:lnTo>
                  <a:lnTo>
                    <a:pt x="2936" y="342"/>
                  </a:lnTo>
                  <a:lnTo>
                    <a:pt x="2884" y="263"/>
                  </a:lnTo>
                  <a:lnTo>
                    <a:pt x="2805" y="158"/>
                  </a:lnTo>
                  <a:lnTo>
                    <a:pt x="2726" y="106"/>
                  </a:lnTo>
                  <a:lnTo>
                    <a:pt x="2622" y="53"/>
                  </a:lnTo>
                  <a:lnTo>
                    <a:pt x="2517" y="1"/>
                  </a:lnTo>
                  <a:lnTo>
                    <a:pt x="2412" y="1"/>
                  </a:lnTo>
                  <a:lnTo>
                    <a:pt x="2228" y="27"/>
                  </a:lnTo>
                  <a:lnTo>
                    <a:pt x="2045" y="106"/>
                  </a:lnTo>
                  <a:lnTo>
                    <a:pt x="1783" y="27"/>
                  </a:lnTo>
                  <a:lnTo>
                    <a:pt x="149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72" name="Google Shape;6772;p42"/>
            <p:cNvSpPr/>
            <p:nvPr/>
          </p:nvSpPr>
          <p:spPr>
            <a:xfrm>
              <a:off x="546050" y="1349850"/>
              <a:ext cx="41325" cy="40650"/>
            </a:xfrm>
            <a:custGeom>
              <a:avLst/>
              <a:gdLst/>
              <a:ahLst/>
              <a:cxnLst/>
              <a:rect l="l" t="t" r="r" b="b"/>
              <a:pathLst>
                <a:path w="1653" h="1626" extrusionOk="0">
                  <a:moveTo>
                    <a:pt x="813" y="472"/>
                  </a:moveTo>
                  <a:lnTo>
                    <a:pt x="944" y="498"/>
                  </a:lnTo>
                  <a:lnTo>
                    <a:pt x="1075" y="551"/>
                  </a:lnTo>
                  <a:lnTo>
                    <a:pt x="1128" y="682"/>
                  </a:lnTo>
                  <a:lnTo>
                    <a:pt x="1154" y="813"/>
                  </a:lnTo>
                  <a:lnTo>
                    <a:pt x="1128" y="944"/>
                  </a:lnTo>
                  <a:lnTo>
                    <a:pt x="1075" y="1049"/>
                  </a:lnTo>
                  <a:lnTo>
                    <a:pt x="944" y="1127"/>
                  </a:lnTo>
                  <a:lnTo>
                    <a:pt x="813" y="1154"/>
                  </a:lnTo>
                  <a:lnTo>
                    <a:pt x="682" y="1127"/>
                  </a:lnTo>
                  <a:lnTo>
                    <a:pt x="578" y="1049"/>
                  </a:lnTo>
                  <a:lnTo>
                    <a:pt x="499" y="944"/>
                  </a:lnTo>
                  <a:lnTo>
                    <a:pt x="473" y="813"/>
                  </a:lnTo>
                  <a:lnTo>
                    <a:pt x="499" y="682"/>
                  </a:lnTo>
                  <a:lnTo>
                    <a:pt x="578" y="551"/>
                  </a:lnTo>
                  <a:lnTo>
                    <a:pt x="682" y="498"/>
                  </a:lnTo>
                  <a:lnTo>
                    <a:pt x="813" y="472"/>
                  </a:lnTo>
                  <a:close/>
                  <a:moveTo>
                    <a:pt x="656" y="0"/>
                  </a:moveTo>
                  <a:lnTo>
                    <a:pt x="499" y="53"/>
                  </a:lnTo>
                  <a:lnTo>
                    <a:pt x="368" y="131"/>
                  </a:lnTo>
                  <a:lnTo>
                    <a:pt x="237" y="236"/>
                  </a:lnTo>
                  <a:lnTo>
                    <a:pt x="158" y="341"/>
                  </a:lnTo>
                  <a:lnTo>
                    <a:pt x="80" y="498"/>
                  </a:lnTo>
                  <a:lnTo>
                    <a:pt x="27" y="629"/>
                  </a:lnTo>
                  <a:lnTo>
                    <a:pt x="1" y="813"/>
                  </a:lnTo>
                  <a:lnTo>
                    <a:pt x="27" y="970"/>
                  </a:lnTo>
                  <a:lnTo>
                    <a:pt x="80" y="1127"/>
                  </a:lnTo>
                  <a:lnTo>
                    <a:pt x="158" y="1258"/>
                  </a:lnTo>
                  <a:lnTo>
                    <a:pt x="237" y="1389"/>
                  </a:lnTo>
                  <a:lnTo>
                    <a:pt x="368" y="1494"/>
                  </a:lnTo>
                  <a:lnTo>
                    <a:pt x="499" y="1547"/>
                  </a:lnTo>
                  <a:lnTo>
                    <a:pt x="656" y="1599"/>
                  </a:lnTo>
                  <a:lnTo>
                    <a:pt x="813" y="1625"/>
                  </a:lnTo>
                  <a:lnTo>
                    <a:pt x="997" y="1599"/>
                  </a:lnTo>
                  <a:lnTo>
                    <a:pt x="1154" y="1547"/>
                  </a:lnTo>
                  <a:lnTo>
                    <a:pt x="1285" y="1494"/>
                  </a:lnTo>
                  <a:lnTo>
                    <a:pt x="1390" y="1389"/>
                  </a:lnTo>
                  <a:lnTo>
                    <a:pt x="1495" y="1258"/>
                  </a:lnTo>
                  <a:lnTo>
                    <a:pt x="1573" y="1127"/>
                  </a:lnTo>
                  <a:lnTo>
                    <a:pt x="1626" y="970"/>
                  </a:lnTo>
                  <a:lnTo>
                    <a:pt x="1652" y="813"/>
                  </a:lnTo>
                  <a:lnTo>
                    <a:pt x="1626" y="629"/>
                  </a:lnTo>
                  <a:lnTo>
                    <a:pt x="1573" y="498"/>
                  </a:lnTo>
                  <a:lnTo>
                    <a:pt x="1495" y="341"/>
                  </a:lnTo>
                  <a:lnTo>
                    <a:pt x="1390" y="236"/>
                  </a:lnTo>
                  <a:lnTo>
                    <a:pt x="1285" y="131"/>
                  </a:lnTo>
                  <a:lnTo>
                    <a:pt x="1154" y="53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73" name="Google Shape;6773;p42"/>
            <p:cNvSpPr/>
            <p:nvPr/>
          </p:nvSpPr>
          <p:spPr>
            <a:xfrm>
              <a:off x="528375" y="1310525"/>
              <a:ext cx="76025" cy="97650"/>
            </a:xfrm>
            <a:custGeom>
              <a:avLst/>
              <a:gdLst/>
              <a:ahLst/>
              <a:cxnLst/>
              <a:rect l="l" t="t" r="r" b="b"/>
              <a:pathLst>
                <a:path w="3041" h="3906" extrusionOk="0">
                  <a:moveTo>
                    <a:pt x="603" y="473"/>
                  </a:moveTo>
                  <a:lnTo>
                    <a:pt x="656" y="499"/>
                  </a:lnTo>
                  <a:lnTo>
                    <a:pt x="682" y="525"/>
                  </a:lnTo>
                  <a:lnTo>
                    <a:pt x="708" y="551"/>
                  </a:lnTo>
                  <a:lnTo>
                    <a:pt x="708" y="604"/>
                  </a:lnTo>
                  <a:lnTo>
                    <a:pt x="708" y="1233"/>
                  </a:lnTo>
                  <a:lnTo>
                    <a:pt x="734" y="1338"/>
                  </a:lnTo>
                  <a:lnTo>
                    <a:pt x="839" y="1442"/>
                  </a:lnTo>
                  <a:lnTo>
                    <a:pt x="944" y="1469"/>
                  </a:lnTo>
                  <a:lnTo>
                    <a:pt x="1049" y="1442"/>
                  </a:lnTo>
                  <a:lnTo>
                    <a:pt x="1285" y="1364"/>
                  </a:lnTo>
                  <a:lnTo>
                    <a:pt x="1520" y="1338"/>
                  </a:lnTo>
                  <a:lnTo>
                    <a:pt x="1730" y="1338"/>
                  </a:lnTo>
                  <a:lnTo>
                    <a:pt x="1940" y="1416"/>
                  </a:lnTo>
                  <a:lnTo>
                    <a:pt x="2123" y="1521"/>
                  </a:lnTo>
                  <a:lnTo>
                    <a:pt x="2280" y="1626"/>
                  </a:lnTo>
                  <a:lnTo>
                    <a:pt x="2411" y="1783"/>
                  </a:lnTo>
                  <a:lnTo>
                    <a:pt x="2490" y="1967"/>
                  </a:lnTo>
                  <a:lnTo>
                    <a:pt x="2569" y="2176"/>
                  </a:lnTo>
                  <a:lnTo>
                    <a:pt x="2569" y="2386"/>
                  </a:lnTo>
                  <a:lnTo>
                    <a:pt x="2569" y="2596"/>
                  </a:lnTo>
                  <a:lnTo>
                    <a:pt x="2490" y="2779"/>
                  </a:lnTo>
                  <a:lnTo>
                    <a:pt x="2411" y="2962"/>
                  </a:lnTo>
                  <a:lnTo>
                    <a:pt x="2280" y="3120"/>
                  </a:lnTo>
                  <a:lnTo>
                    <a:pt x="2123" y="3251"/>
                  </a:lnTo>
                  <a:lnTo>
                    <a:pt x="1940" y="3356"/>
                  </a:lnTo>
                  <a:lnTo>
                    <a:pt x="1730" y="3408"/>
                  </a:lnTo>
                  <a:lnTo>
                    <a:pt x="1520" y="3434"/>
                  </a:lnTo>
                  <a:lnTo>
                    <a:pt x="1389" y="3408"/>
                  </a:lnTo>
                  <a:lnTo>
                    <a:pt x="1258" y="3382"/>
                  </a:lnTo>
                  <a:lnTo>
                    <a:pt x="1127" y="3356"/>
                  </a:lnTo>
                  <a:lnTo>
                    <a:pt x="1022" y="3277"/>
                  </a:lnTo>
                  <a:lnTo>
                    <a:pt x="970" y="3277"/>
                  </a:lnTo>
                  <a:lnTo>
                    <a:pt x="891" y="3251"/>
                  </a:lnTo>
                  <a:lnTo>
                    <a:pt x="787" y="3277"/>
                  </a:lnTo>
                  <a:lnTo>
                    <a:pt x="734" y="3329"/>
                  </a:lnTo>
                  <a:lnTo>
                    <a:pt x="708" y="3382"/>
                  </a:lnTo>
                  <a:lnTo>
                    <a:pt x="656" y="3408"/>
                  </a:lnTo>
                  <a:lnTo>
                    <a:pt x="603" y="3434"/>
                  </a:lnTo>
                  <a:lnTo>
                    <a:pt x="551" y="3408"/>
                  </a:lnTo>
                  <a:lnTo>
                    <a:pt x="524" y="3382"/>
                  </a:lnTo>
                  <a:lnTo>
                    <a:pt x="498" y="3356"/>
                  </a:lnTo>
                  <a:lnTo>
                    <a:pt x="472" y="3303"/>
                  </a:lnTo>
                  <a:lnTo>
                    <a:pt x="472" y="604"/>
                  </a:lnTo>
                  <a:lnTo>
                    <a:pt x="498" y="551"/>
                  </a:lnTo>
                  <a:lnTo>
                    <a:pt x="524" y="525"/>
                  </a:lnTo>
                  <a:lnTo>
                    <a:pt x="551" y="499"/>
                  </a:lnTo>
                  <a:lnTo>
                    <a:pt x="603" y="473"/>
                  </a:lnTo>
                  <a:close/>
                  <a:moveTo>
                    <a:pt x="603" y="1"/>
                  </a:moveTo>
                  <a:lnTo>
                    <a:pt x="472" y="27"/>
                  </a:lnTo>
                  <a:lnTo>
                    <a:pt x="367" y="53"/>
                  </a:lnTo>
                  <a:lnTo>
                    <a:pt x="262" y="106"/>
                  </a:lnTo>
                  <a:lnTo>
                    <a:pt x="184" y="184"/>
                  </a:lnTo>
                  <a:lnTo>
                    <a:pt x="105" y="263"/>
                  </a:lnTo>
                  <a:lnTo>
                    <a:pt x="53" y="368"/>
                  </a:lnTo>
                  <a:lnTo>
                    <a:pt x="27" y="473"/>
                  </a:lnTo>
                  <a:lnTo>
                    <a:pt x="0" y="604"/>
                  </a:lnTo>
                  <a:lnTo>
                    <a:pt x="0" y="3303"/>
                  </a:lnTo>
                  <a:lnTo>
                    <a:pt x="27" y="3434"/>
                  </a:lnTo>
                  <a:lnTo>
                    <a:pt x="53" y="3539"/>
                  </a:lnTo>
                  <a:lnTo>
                    <a:pt x="105" y="3644"/>
                  </a:lnTo>
                  <a:lnTo>
                    <a:pt x="184" y="3722"/>
                  </a:lnTo>
                  <a:lnTo>
                    <a:pt x="262" y="3801"/>
                  </a:lnTo>
                  <a:lnTo>
                    <a:pt x="367" y="3854"/>
                  </a:lnTo>
                  <a:lnTo>
                    <a:pt x="472" y="3880"/>
                  </a:lnTo>
                  <a:lnTo>
                    <a:pt x="603" y="3906"/>
                  </a:lnTo>
                  <a:lnTo>
                    <a:pt x="787" y="3880"/>
                  </a:lnTo>
                  <a:lnTo>
                    <a:pt x="944" y="3775"/>
                  </a:lnTo>
                  <a:lnTo>
                    <a:pt x="1232" y="3880"/>
                  </a:lnTo>
                  <a:lnTo>
                    <a:pt x="1520" y="3906"/>
                  </a:lnTo>
                  <a:lnTo>
                    <a:pt x="1678" y="3880"/>
                  </a:lnTo>
                  <a:lnTo>
                    <a:pt x="1835" y="3880"/>
                  </a:lnTo>
                  <a:lnTo>
                    <a:pt x="2123" y="3775"/>
                  </a:lnTo>
                  <a:lnTo>
                    <a:pt x="2385" y="3644"/>
                  </a:lnTo>
                  <a:lnTo>
                    <a:pt x="2595" y="3460"/>
                  </a:lnTo>
                  <a:lnTo>
                    <a:pt x="2805" y="3225"/>
                  </a:lnTo>
                  <a:lnTo>
                    <a:pt x="2936" y="2962"/>
                  </a:lnTo>
                  <a:lnTo>
                    <a:pt x="3014" y="2674"/>
                  </a:lnTo>
                  <a:lnTo>
                    <a:pt x="3040" y="2543"/>
                  </a:lnTo>
                  <a:lnTo>
                    <a:pt x="3040" y="2386"/>
                  </a:lnTo>
                  <a:lnTo>
                    <a:pt x="3040" y="2229"/>
                  </a:lnTo>
                  <a:lnTo>
                    <a:pt x="3014" y="2071"/>
                  </a:lnTo>
                  <a:lnTo>
                    <a:pt x="2936" y="1783"/>
                  </a:lnTo>
                  <a:lnTo>
                    <a:pt x="2805" y="1521"/>
                  </a:lnTo>
                  <a:lnTo>
                    <a:pt x="2595" y="1311"/>
                  </a:lnTo>
                  <a:lnTo>
                    <a:pt x="2385" y="1128"/>
                  </a:lnTo>
                  <a:lnTo>
                    <a:pt x="2123" y="971"/>
                  </a:lnTo>
                  <a:lnTo>
                    <a:pt x="1835" y="892"/>
                  </a:lnTo>
                  <a:lnTo>
                    <a:pt x="1678" y="866"/>
                  </a:lnTo>
                  <a:lnTo>
                    <a:pt x="1363" y="866"/>
                  </a:lnTo>
                  <a:lnTo>
                    <a:pt x="1180" y="892"/>
                  </a:lnTo>
                  <a:lnTo>
                    <a:pt x="1180" y="604"/>
                  </a:lnTo>
                  <a:lnTo>
                    <a:pt x="1180" y="473"/>
                  </a:lnTo>
                  <a:lnTo>
                    <a:pt x="1153" y="368"/>
                  </a:lnTo>
                  <a:lnTo>
                    <a:pt x="1075" y="263"/>
                  </a:lnTo>
                  <a:lnTo>
                    <a:pt x="1022" y="184"/>
                  </a:lnTo>
                  <a:lnTo>
                    <a:pt x="918" y="106"/>
                  </a:lnTo>
                  <a:lnTo>
                    <a:pt x="839" y="53"/>
                  </a:lnTo>
                  <a:lnTo>
                    <a:pt x="708" y="27"/>
                  </a:lnTo>
                  <a:lnTo>
                    <a:pt x="6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74" name="Google Shape;6774;p42"/>
            <p:cNvSpPr/>
            <p:nvPr/>
          </p:nvSpPr>
          <p:spPr>
            <a:xfrm>
              <a:off x="520500" y="1564750"/>
              <a:ext cx="76025" cy="97000"/>
            </a:xfrm>
            <a:custGeom>
              <a:avLst/>
              <a:gdLst/>
              <a:ahLst/>
              <a:cxnLst/>
              <a:rect l="l" t="t" r="r" b="b"/>
              <a:pathLst>
                <a:path w="3041" h="3880" extrusionOk="0">
                  <a:moveTo>
                    <a:pt x="2517" y="472"/>
                  </a:moveTo>
                  <a:lnTo>
                    <a:pt x="2543" y="499"/>
                  </a:lnTo>
                  <a:lnTo>
                    <a:pt x="2569" y="525"/>
                  </a:lnTo>
                  <a:lnTo>
                    <a:pt x="2569" y="577"/>
                  </a:lnTo>
                  <a:lnTo>
                    <a:pt x="2569" y="3277"/>
                  </a:lnTo>
                  <a:lnTo>
                    <a:pt x="2569" y="3329"/>
                  </a:lnTo>
                  <a:lnTo>
                    <a:pt x="2543" y="3382"/>
                  </a:lnTo>
                  <a:lnTo>
                    <a:pt x="2517" y="3408"/>
                  </a:lnTo>
                  <a:lnTo>
                    <a:pt x="2464" y="3408"/>
                  </a:lnTo>
                  <a:lnTo>
                    <a:pt x="2412" y="3382"/>
                  </a:lnTo>
                  <a:lnTo>
                    <a:pt x="2360" y="3355"/>
                  </a:lnTo>
                  <a:lnTo>
                    <a:pt x="2333" y="3303"/>
                  </a:lnTo>
                  <a:lnTo>
                    <a:pt x="2281" y="3277"/>
                  </a:lnTo>
                  <a:lnTo>
                    <a:pt x="2150" y="3251"/>
                  </a:lnTo>
                  <a:lnTo>
                    <a:pt x="2097" y="3251"/>
                  </a:lnTo>
                  <a:lnTo>
                    <a:pt x="2045" y="3277"/>
                  </a:lnTo>
                  <a:lnTo>
                    <a:pt x="1914" y="3329"/>
                  </a:lnTo>
                  <a:lnTo>
                    <a:pt x="1809" y="3382"/>
                  </a:lnTo>
                  <a:lnTo>
                    <a:pt x="1652" y="3408"/>
                  </a:lnTo>
                  <a:lnTo>
                    <a:pt x="1521" y="3408"/>
                  </a:lnTo>
                  <a:lnTo>
                    <a:pt x="1311" y="3382"/>
                  </a:lnTo>
                  <a:lnTo>
                    <a:pt x="1128" y="3329"/>
                  </a:lnTo>
                  <a:lnTo>
                    <a:pt x="944" y="3224"/>
                  </a:lnTo>
                  <a:lnTo>
                    <a:pt x="787" y="3093"/>
                  </a:lnTo>
                  <a:lnTo>
                    <a:pt x="656" y="2936"/>
                  </a:lnTo>
                  <a:lnTo>
                    <a:pt x="551" y="2753"/>
                  </a:lnTo>
                  <a:lnTo>
                    <a:pt x="499" y="2569"/>
                  </a:lnTo>
                  <a:lnTo>
                    <a:pt x="473" y="2359"/>
                  </a:lnTo>
                  <a:lnTo>
                    <a:pt x="499" y="2150"/>
                  </a:lnTo>
                  <a:lnTo>
                    <a:pt x="551" y="1940"/>
                  </a:lnTo>
                  <a:lnTo>
                    <a:pt x="656" y="1783"/>
                  </a:lnTo>
                  <a:lnTo>
                    <a:pt x="787" y="1626"/>
                  </a:lnTo>
                  <a:lnTo>
                    <a:pt x="944" y="1495"/>
                  </a:lnTo>
                  <a:lnTo>
                    <a:pt x="1128" y="1390"/>
                  </a:lnTo>
                  <a:lnTo>
                    <a:pt x="1311" y="1337"/>
                  </a:lnTo>
                  <a:lnTo>
                    <a:pt x="1521" y="1311"/>
                  </a:lnTo>
                  <a:lnTo>
                    <a:pt x="1783" y="1337"/>
                  </a:lnTo>
                  <a:lnTo>
                    <a:pt x="1993" y="1416"/>
                  </a:lnTo>
                  <a:lnTo>
                    <a:pt x="2124" y="1442"/>
                  </a:lnTo>
                  <a:lnTo>
                    <a:pt x="2229" y="1416"/>
                  </a:lnTo>
                  <a:lnTo>
                    <a:pt x="2307" y="1337"/>
                  </a:lnTo>
                  <a:lnTo>
                    <a:pt x="2360" y="1206"/>
                  </a:lnTo>
                  <a:lnTo>
                    <a:pt x="2360" y="577"/>
                  </a:lnTo>
                  <a:lnTo>
                    <a:pt x="2360" y="525"/>
                  </a:lnTo>
                  <a:lnTo>
                    <a:pt x="2386" y="499"/>
                  </a:lnTo>
                  <a:lnTo>
                    <a:pt x="2412" y="472"/>
                  </a:lnTo>
                  <a:close/>
                  <a:moveTo>
                    <a:pt x="2333" y="1"/>
                  </a:moveTo>
                  <a:lnTo>
                    <a:pt x="2229" y="27"/>
                  </a:lnTo>
                  <a:lnTo>
                    <a:pt x="2124" y="79"/>
                  </a:lnTo>
                  <a:lnTo>
                    <a:pt x="2045" y="158"/>
                  </a:lnTo>
                  <a:lnTo>
                    <a:pt x="1966" y="237"/>
                  </a:lnTo>
                  <a:lnTo>
                    <a:pt x="1914" y="341"/>
                  </a:lnTo>
                  <a:lnTo>
                    <a:pt x="1888" y="472"/>
                  </a:lnTo>
                  <a:lnTo>
                    <a:pt x="1862" y="577"/>
                  </a:lnTo>
                  <a:lnTo>
                    <a:pt x="1862" y="866"/>
                  </a:lnTo>
                  <a:lnTo>
                    <a:pt x="1704" y="839"/>
                  </a:lnTo>
                  <a:lnTo>
                    <a:pt x="1364" y="839"/>
                  </a:lnTo>
                  <a:lnTo>
                    <a:pt x="1233" y="866"/>
                  </a:lnTo>
                  <a:lnTo>
                    <a:pt x="944" y="944"/>
                  </a:lnTo>
                  <a:lnTo>
                    <a:pt x="682" y="1101"/>
                  </a:lnTo>
                  <a:lnTo>
                    <a:pt x="446" y="1285"/>
                  </a:lnTo>
                  <a:lnTo>
                    <a:pt x="263" y="1495"/>
                  </a:lnTo>
                  <a:lnTo>
                    <a:pt x="132" y="1757"/>
                  </a:lnTo>
                  <a:lnTo>
                    <a:pt x="27" y="2045"/>
                  </a:lnTo>
                  <a:lnTo>
                    <a:pt x="27" y="2202"/>
                  </a:lnTo>
                  <a:lnTo>
                    <a:pt x="1" y="2359"/>
                  </a:lnTo>
                  <a:lnTo>
                    <a:pt x="27" y="2517"/>
                  </a:lnTo>
                  <a:lnTo>
                    <a:pt x="27" y="2674"/>
                  </a:lnTo>
                  <a:lnTo>
                    <a:pt x="132" y="2936"/>
                  </a:lnTo>
                  <a:lnTo>
                    <a:pt x="263" y="3198"/>
                  </a:lnTo>
                  <a:lnTo>
                    <a:pt x="446" y="3434"/>
                  </a:lnTo>
                  <a:lnTo>
                    <a:pt x="682" y="3617"/>
                  </a:lnTo>
                  <a:lnTo>
                    <a:pt x="944" y="3748"/>
                  </a:lnTo>
                  <a:lnTo>
                    <a:pt x="1233" y="3853"/>
                  </a:lnTo>
                  <a:lnTo>
                    <a:pt x="1364" y="3880"/>
                  </a:lnTo>
                  <a:lnTo>
                    <a:pt x="1521" y="3880"/>
                  </a:lnTo>
                  <a:lnTo>
                    <a:pt x="1835" y="3853"/>
                  </a:lnTo>
                  <a:lnTo>
                    <a:pt x="2124" y="3775"/>
                  </a:lnTo>
                  <a:lnTo>
                    <a:pt x="2281" y="3853"/>
                  </a:lnTo>
                  <a:lnTo>
                    <a:pt x="2464" y="3880"/>
                  </a:lnTo>
                  <a:lnTo>
                    <a:pt x="2569" y="3880"/>
                  </a:lnTo>
                  <a:lnTo>
                    <a:pt x="2700" y="3827"/>
                  </a:lnTo>
                  <a:lnTo>
                    <a:pt x="2805" y="3775"/>
                  </a:lnTo>
                  <a:lnTo>
                    <a:pt x="2884" y="3696"/>
                  </a:lnTo>
                  <a:lnTo>
                    <a:pt x="2962" y="3617"/>
                  </a:lnTo>
                  <a:lnTo>
                    <a:pt x="3015" y="3513"/>
                  </a:lnTo>
                  <a:lnTo>
                    <a:pt x="3041" y="3408"/>
                  </a:lnTo>
                  <a:lnTo>
                    <a:pt x="3041" y="3277"/>
                  </a:lnTo>
                  <a:lnTo>
                    <a:pt x="3041" y="577"/>
                  </a:lnTo>
                  <a:lnTo>
                    <a:pt x="3041" y="472"/>
                  </a:lnTo>
                  <a:lnTo>
                    <a:pt x="3015" y="341"/>
                  </a:lnTo>
                  <a:lnTo>
                    <a:pt x="2962" y="237"/>
                  </a:lnTo>
                  <a:lnTo>
                    <a:pt x="2884" y="158"/>
                  </a:lnTo>
                  <a:lnTo>
                    <a:pt x="2805" y="79"/>
                  </a:lnTo>
                  <a:lnTo>
                    <a:pt x="2700" y="27"/>
                  </a:lnTo>
                  <a:lnTo>
                    <a:pt x="25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75" name="Google Shape;6775;p42"/>
            <p:cNvSpPr/>
            <p:nvPr/>
          </p:nvSpPr>
          <p:spPr>
            <a:xfrm>
              <a:off x="538200" y="1603400"/>
              <a:ext cx="41300" cy="40650"/>
            </a:xfrm>
            <a:custGeom>
              <a:avLst/>
              <a:gdLst/>
              <a:ahLst/>
              <a:cxnLst/>
              <a:rect l="l" t="t" r="r" b="b"/>
              <a:pathLst>
                <a:path w="1652" h="1626" extrusionOk="0">
                  <a:moveTo>
                    <a:pt x="813" y="473"/>
                  </a:moveTo>
                  <a:lnTo>
                    <a:pt x="944" y="499"/>
                  </a:lnTo>
                  <a:lnTo>
                    <a:pt x="1075" y="578"/>
                  </a:lnTo>
                  <a:lnTo>
                    <a:pt x="1127" y="682"/>
                  </a:lnTo>
                  <a:lnTo>
                    <a:pt x="1154" y="813"/>
                  </a:lnTo>
                  <a:lnTo>
                    <a:pt x="1127" y="944"/>
                  </a:lnTo>
                  <a:lnTo>
                    <a:pt x="1075" y="1049"/>
                  </a:lnTo>
                  <a:lnTo>
                    <a:pt x="944" y="1128"/>
                  </a:lnTo>
                  <a:lnTo>
                    <a:pt x="813" y="1154"/>
                  </a:lnTo>
                  <a:lnTo>
                    <a:pt x="682" y="1128"/>
                  </a:lnTo>
                  <a:lnTo>
                    <a:pt x="577" y="1049"/>
                  </a:lnTo>
                  <a:lnTo>
                    <a:pt x="498" y="944"/>
                  </a:lnTo>
                  <a:lnTo>
                    <a:pt x="472" y="813"/>
                  </a:lnTo>
                  <a:lnTo>
                    <a:pt x="498" y="682"/>
                  </a:lnTo>
                  <a:lnTo>
                    <a:pt x="577" y="578"/>
                  </a:lnTo>
                  <a:lnTo>
                    <a:pt x="682" y="499"/>
                  </a:lnTo>
                  <a:lnTo>
                    <a:pt x="813" y="473"/>
                  </a:lnTo>
                  <a:close/>
                  <a:moveTo>
                    <a:pt x="656" y="1"/>
                  </a:moveTo>
                  <a:lnTo>
                    <a:pt x="498" y="53"/>
                  </a:lnTo>
                  <a:lnTo>
                    <a:pt x="367" y="132"/>
                  </a:lnTo>
                  <a:lnTo>
                    <a:pt x="236" y="237"/>
                  </a:lnTo>
                  <a:lnTo>
                    <a:pt x="158" y="342"/>
                  </a:lnTo>
                  <a:lnTo>
                    <a:pt x="79" y="499"/>
                  </a:lnTo>
                  <a:lnTo>
                    <a:pt x="27" y="656"/>
                  </a:lnTo>
                  <a:lnTo>
                    <a:pt x="0" y="813"/>
                  </a:lnTo>
                  <a:lnTo>
                    <a:pt x="27" y="971"/>
                  </a:lnTo>
                  <a:lnTo>
                    <a:pt x="79" y="1128"/>
                  </a:lnTo>
                  <a:lnTo>
                    <a:pt x="158" y="1259"/>
                  </a:lnTo>
                  <a:lnTo>
                    <a:pt x="236" y="1390"/>
                  </a:lnTo>
                  <a:lnTo>
                    <a:pt x="367" y="1495"/>
                  </a:lnTo>
                  <a:lnTo>
                    <a:pt x="498" y="1573"/>
                  </a:lnTo>
                  <a:lnTo>
                    <a:pt x="656" y="1600"/>
                  </a:lnTo>
                  <a:lnTo>
                    <a:pt x="813" y="1626"/>
                  </a:lnTo>
                  <a:lnTo>
                    <a:pt x="996" y="1600"/>
                  </a:lnTo>
                  <a:lnTo>
                    <a:pt x="1127" y="1573"/>
                  </a:lnTo>
                  <a:lnTo>
                    <a:pt x="1285" y="1495"/>
                  </a:lnTo>
                  <a:lnTo>
                    <a:pt x="1389" y="1390"/>
                  </a:lnTo>
                  <a:lnTo>
                    <a:pt x="1494" y="1259"/>
                  </a:lnTo>
                  <a:lnTo>
                    <a:pt x="1573" y="1128"/>
                  </a:lnTo>
                  <a:lnTo>
                    <a:pt x="1625" y="971"/>
                  </a:lnTo>
                  <a:lnTo>
                    <a:pt x="1652" y="813"/>
                  </a:lnTo>
                  <a:lnTo>
                    <a:pt x="1625" y="656"/>
                  </a:lnTo>
                  <a:lnTo>
                    <a:pt x="1573" y="499"/>
                  </a:lnTo>
                  <a:lnTo>
                    <a:pt x="1494" y="342"/>
                  </a:lnTo>
                  <a:lnTo>
                    <a:pt x="1389" y="237"/>
                  </a:lnTo>
                  <a:lnTo>
                    <a:pt x="1285" y="132"/>
                  </a:lnTo>
                  <a:lnTo>
                    <a:pt x="1127" y="53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76" name="Google Shape;6776;p42"/>
            <p:cNvSpPr/>
            <p:nvPr/>
          </p:nvSpPr>
          <p:spPr>
            <a:xfrm>
              <a:off x="282675" y="1573275"/>
              <a:ext cx="72100" cy="79300"/>
            </a:xfrm>
            <a:custGeom>
              <a:avLst/>
              <a:gdLst/>
              <a:ahLst/>
              <a:cxnLst/>
              <a:rect l="l" t="t" r="r" b="b"/>
              <a:pathLst>
                <a:path w="2884" h="3172" extrusionOk="0">
                  <a:moveTo>
                    <a:pt x="1573" y="472"/>
                  </a:moveTo>
                  <a:lnTo>
                    <a:pt x="1782" y="498"/>
                  </a:lnTo>
                  <a:lnTo>
                    <a:pt x="1992" y="551"/>
                  </a:lnTo>
                  <a:lnTo>
                    <a:pt x="2202" y="656"/>
                  </a:lnTo>
                  <a:lnTo>
                    <a:pt x="2359" y="813"/>
                  </a:lnTo>
                  <a:lnTo>
                    <a:pt x="2385" y="839"/>
                  </a:lnTo>
                  <a:lnTo>
                    <a:pt x="2411" y="891"/>
                  </a:lnTo>
                  <a:lnTo>
                    <a:pt x="2385" y="944"/>
                  </a:lnTo>
                  <a:lnTo>
                    <a:pt x="2359" y="996"/>
                  </a:lnTo>
                  <a:lnTo>
                    <a:pt x="2333" y="1023"/>
                  </a:lnTo>
                  <a:lnTo>
                    <a:pt x="2228" y="1023"/>
                  </a:lnTo>
                  <a:lnTo>
                    <a:pt x="2175" y="996"/>
                  </a:lnTo>
                  <a:lnTo>
                    <a:pt x="2044" y="891"/>
                  </a:lnTo>
                  <a:lnTo>
                    <a:pt x="1913" y="813"/>
                  </a:lnTo>
                  <a:lnTo>
                    <a:pt x="1756" y="760"/>
                  </a:lnTo>
                  <a:lnTo>
                    <a:pt x="1415" y="760"/>
                  </a:lnTo>
                  <a:lnTo>
                    <a:pt x="1258" y="813"/>
                  </a:lnTo>
                  <a:lnTo>
                    <a:pt x="1101" y="891"/>
                  </a:lnTo>
                  <a:lnTo>
                    <a:pt x="970" y="996"/>
                  </a:lnTo>
                  <a:lnTo>
                    <a:pt x="865" y="1127"/>
                  </a:lnTo>
                  <a:lnTo>
                    <a:pt x="786" y="1258"/>
                  </a:lnTo>
                  <a:lnTo>
                    <a:pt x="760" y="1416"/>
                  </a:lnTo>
                  <a:lnTo>
                    <a:pt x="734" y="1599"/>
                  </a:lnTo>
                  <a:lnTo>
                    <a:pt x="760" y="1756"/>
                  </a:lnTo>
                  <a:lnTo>
                    <a:pt x="786" y="1914"/>
                  </a:lnTo>
                  <a:lnTo>
                    <a:pt x="865" y="2071"/>
                  </a:lnTo>
                  <a:lnTo>
                    <a:pt x="970" y="2202"/>
                  </a:lnTo>
                  <a:lnTo>
                    <a:pt x="1101" y="2307"/>
                  </a:lnTo>
                  <a:lnTo>
                    <a:pt x="1258" y="2385"/>
                  </a:lnTo>
                  <a:lnTo>
                    <a:pt x="1415" y="2412"/>
                  </a:lnTo>
                  <a:lnTo>
                    <a:pt x="1573" y="2438"/>
                  </a:lnTo>
                  <a:lnTo>
                    <a:pt x="1756" y="2412"/>
                  </a:lnTo>
                  <a:lnTo>
                    <a:pt x="1913" y="2385"/>
                  </a:lnTo>
                  <a:lnTo>
                    <a:pt x="2044" y="2307"/>
                  </a:lnTo>
                  <a:lnTo>
                    <a:pt x="2175" y="2202"/>
                  </a:lnTo>
                  <a:lnTo>
                    <a:pt x="2228" y="2149"/>
                  </a:lnTo>
                  <a:lnTo>
                    <a:pt x="2333" y="2149"/>
                  </a:lnTo>
                  <a:lnTo>
                    <a:pt x="2359" y="2202"/>
                  </a:lnTo>
                  <a:lnTo>
                    <a:pt x="2385" y="2228"/>
                  </a:lnTo>
                  <a:lnTo>
                    <a:pt x="2411" y="2281"/>
                  </a:lnTo>
                  <a:lnTo>
                    <a:pt x="2385" y="2333"/>
                  </a:lnTo>
                  <a:lnTo>
                    <a:pt x="2359" y="2385"/>
                  </a:lnTo>
                  <a:lnTo>
                    <a:pt x="2202" y="2516"/>
                  </a:lnTo>
                  <a:lnTo>
                    <a:pt x="1992" y="2621"/>
                  </a:lnTo>
                  <a:lnTo>
                    <a:pt x="1809" y="2674"/>
                  </a:lnTo>
                  <a:lnTo>
                    <a:pt x="1573" y="2700"/>
                  </a:lnTo>
                  <a:lnTo>
                    <a:pt x="1363" y="2674"/>
                  </a:lnTo>
                  <a:lnTo>
                    <a:pt x="1153" y="2621"/>
                  </a:lnTo>
                  <a:lnTo>
                    <a:pt x="970" y="2516"/>
                  </a:lnTo>
                  <a:lnTo>
                    <a:pt x="786" y="2385"/>
                  </a:lnTo>
                  <a:lnTo>
                    <a:pt x="655" y="2202"/>
                  </a:lnTo>
                  <a:lnTo>
                    <a:pt x="551" y="2018"/>
                  </a:lnTo>
                  <a:lnTo>
                    <a:pt x="498" y="1809"/>
                  </a:lnTo>
                  <a:lnTo>
                    <a:pt x="472" y="1599"/>
                  </a:lnTo>
                  <a:lnTo>
                    <a:pt x="498" y="1389"/>
                  </a:lnTo>
                  <a:lnTo>
                    <a:pt x="551" y="1180"/>
                  </a:lnTo>
                  <a:lnTo>
                    <a:pt x="655" y="970"/>
                  </a:lnTo>
                  <a:lnTo>
                    <a:pt x="786" y="813"/>
                  </a:lnTo>
                  <a:lnTo>
                    <a:pt x="970" y="656"/>
                  </a:lnTo>
                  <a:lnTo>
                    <a:pt x="1153" y="551"/>
                  </a:lnTo>
                  <a:lnTo>
                    <a:pt x="1363" y="498"/>
                  </a:lnTo>
                  <a:lnTo>
                    <a:pt x="1573" y="472"/>
                  </a:lnTo>
                  <a:close/>
                  <a:moveTo>
                    <a:pt x="1573" y="0"/>
                  </a:moveTo>
                  <a:lnTo>
                    <a:pt x="1284" y="27"/>
                  </a:lnTo>
                  <a:lnTo>
                    <a:pt x="970" y="131"/>
                  </a:lnTo>
                  <a:lnTo>
                    <a:pt x="708" y="262"/>
                  </a:lnTo>
                  <a:lnTo>
                    <a:pt x="577" y="367"/>
                  </a:lnTo>
                  <a:lnTo>
                    <a:pt x="446" y="472"/>
                  </a:lnTo>
                  <a:lnTo>
                    <a:pt x="341" y="603"/>
                  </a:lnTo>
                  <a:lnTo>
                    <a:pt x="262" y="708"/>
                  </a:lnTo>
                  <a:lnTo>
                    <a:pt x="105" y="996"/>
                  </a:lnTo>
                  <a:lnTo>
                    <a:pt x="26" y="1285"/>
                  </a:lnTo>
                  <a:lnTo>
                    <a:pt x="0" y="1599"/>
                  </a:lnTo>
                  <a:lnTo>
                    <a:pt x="26" y="1887"/>
                  </a:lnTo>
                  <a:lnTo>
                    <a:pt x="105" y="2202"/>
                  </a:lnTo>
                  <a:lnTo>
                    <a:pt x="262" y="2464"/>
                  </a:lnTo>
                  <a:lnTo>
                    <a:pt x="341" y="2595"/>
                  </a:lnTo>
                  <a:lnTo>
                    <a:pt x="446" y="2726"/>
                  </a:lnTo>
                  <a:lnTo>
                    <a:pt x="708" y="2910"/>
                  </a:lnTo>
                  <a:lnTo>
                    <a:pt x="970" y="3067"/>
                  </a:lnTo>
                  <a:lnTo>
                    <a:pt x="1258" y="3145"/>
                  </a:lnTo>
                  <a:lnTo>
                    <a:pt x="1573" y="3172"/>
                  </a:lnTo>
                  <a:lnTo>
                    <a:pt x="1887" y="3145"/>
                  </a:lnTo>
                  <a:lnTo>
                    <a:pt x="2175" y="3067"/>
                  </a:lnTo>
                  <a:lnTo>
                    <a:pt x="2464" y="2910"/>
                  </a:lnTo>
                  <a:lnTo>
                    <a:pt x="2700" y="2726"/>
                  </a:lnTo>
                  <a:lnTo>
                    <a:pt x="2778" y="2621"/>
                  </a:lnTo>
                  <a:lnTo>
                    <a:pt x="2831" y="2516"/>
                  </a:lnTo>
                  <a:lnTo>
                    <a:pt x="2857" y="2412"/>
                  </a:lnTo>
                  <a:lnTo>
                    <a:pt x="2883" y="2281"/>
                  </a:lnTo>
                  <a:lnTo>
                    <a:pt x="2857" y="2176"/>
                  </a:lnTo>
                  <a:lnTo>
                    <a:pt x="2831" y="2045"/>
                  </a:lnTo>
                  <a:lnTo>
                    <a:pt x="2778" y="1940"/>
                  </a:lnTo>
                  <a:lnTo>
                    <a:pt x="2700" y="1861"/>
                  </a:lnTo>
                  <a:lnTo>
                    <a:pt x="2595" y="1783"/>
                  </a:lnTo>
                  <a:lnTo>
                    <a:pt x="2490" y="1730"/>
                  </a:lnTo>
                  <a:lnTo>
                    <a:pt x="2385" y="1678"/>
                  </a:lnTo>
                  <a:lnTo>
                    <a:pt x="2149" y="1678"/>
                  </a:lnTo>
                  <a:lnTo>
                    <a:pt x="2044" y="1730"/>
                  </a:lnTo>
                  <a:lnTo>
                    <a:pt x="1940" y="1783"/>
                  </a:lnTo>
                  <a:lnTo>
                    <a:pt x="1835" y="1861"/>
                  </a:lnTo>
                  <a:lnTo>
                    <a:pt x="1730" y="1940"/>
                  </a:lnTo>
                  <a:lnTo>
                    <a:pt x="1573" y="1966"/>
                  </a:lnTo>
                  <a:lnTo>
                    <a:pt x="1442" y="1940"/>
                  </a:lnTo>
                  <a:lnTo>
                    <a:pt x="1311" y="1861"/>
                  </a:lnTo>
                  <a:lnTo>
                    <a:pt x="1232" y="1730"/>
                  </a:lnTo>
                  <a:lnTo>
                    <a:pt x="1206" y="1599"/>
                  </a:lnTo>
                  <a:lnTo>
                    <a:pt x="1232" y="1442"/>
                  </a:lnTo>
                  <a:lnTo>
                    <a:pt x="1311" y="1337"/>
                  </a:lnTo>
                  <a:lnTo>
                    <a:pt x="1442" y="1258"/>
                  </a:lnTo>
                  <a:lnTo>
                    <a:pt x="1573" y="1232"/>
                  </a:lnTo>
                  <a:lnTo>
                    <a:pt x="1730" y="1258"/>
                  </a:lnTo>
                  <a:lnTo>
                    <a:pt x="1835" y="1337"/>
                  </a:lnTo>
                  <a:lnTo>
                    <a:pt x="1940" y="1416"/>
                  </a:lnTo>
                  <a:lnTo>
                    <a:pt x="2044" y="1468"/>
                  </a:lnTo>
                  <a:lnTo>
                    <a:pt x="2149" y="1494"/>
                  </a:lnTo>
                  <a:lnTo>
                    <a:pt x="2280" y="1520"/>
                  </a:lnTo>
                  <a:lnTo>
                    <a:pt x="2385" y="1494"/>
                  </a:lnTo>
                  <a:lnTo>
                    <a:pt x="2490" y="1468"/>
                  </a:lnTo>
                  <a:lnTo>
                    <a:pt x="2595" y="1416"/>
                  </a:lnTo>
                  <a:lnTo>
                    <a:pt x="2700" y="1337"/>
                  </a:lnTo>
                  <a:lnTo>
                    <a:pt x="2778" y="1232"/>
                  </a:lnTo>
                  <a:lnTo>
                    <a:pt x="2831" y="1127"/>
                  </a:lnTo>
                  <a:lnTo>
                    <a:pt x="2857" y="1023"/>
                  </a:lnTo>
                  <a:lnTo>
                    <a:pt x="2883" y="891"/>
                  </a:lnTo>
                  <a:lnTo>
                    <a:pt x="2857" y="787"/>
                  </a:lnTo>
                  <a:lnTo>
                    <a:pt x="2831" y="656"/>
                  </a:lnTo>
                  <a:lnTo>
                    <a:pt x="2778" y="551"/>
                  </a:lnTo>
                  <a:lnTo>
                    <a:pt x="2700" y="472"/>
                  </a:lnTo>
                  <a:lnTo>
                    <a:pt x="2569" y="367"/>
                  </a:lnTo>
                  <a:lnTo>
                    <a:pt x="2464" y="262"/>
                  </a:lnTo>
                  <a:lnTo>
                    <a:pt x="2175" y="131"/>
                  </a:lnTo>
                  <a:lnTo>
                    <a:pt x="1887" y="27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777" name="Google Shape;6777;p42"/>
          <p:cNvGrpSpPr/>
          <p:nvPr/>
        </p:nvGrpSpPr>
        <p:grpSpPr>
          <a:xfrm>
            <a:off x="8343384" y="2394504"/>
            <a:ext cx="612509" cy="608093"/>
            <a:chOff x="987025" y="1285650"/>
            <a:chExt cx="404925" cy="404925"/>
          </a:xfrm>
        </p:grpSpPr>
        <p:sp>
          <p:nvSpPr>
            <p:cNvPr id="6778" name="Google Shape;6778;p42"/>
            <p:cNvSpPr/>
            <p:nvPr/>
          </p:nvSpPr>
          <p:spPr>
            <a:xfrm>
              <a:off x="992925" y="1291525"/>
              <a:ext cx="342700" cy="393150"/>
            </a:xfrm>
            <a:custGeom>
              <a:avLst/>
              <a:gdLst/>
              <a:ahLst/>
              <a:cxnLst/>
              <a:rect l="l" t="t" r="r" b="b"/>
              <a:pathLst>
                <a:path w="13708" h="15726" extrusionOk="0">
                  <a:moveTo>
                    <a:pt x="4587" y="1"/>
                  </a:moveTo>
                  <a:lnTo>
                    <a:pt x="4403" y="27"/>
                  </a:lnTo>
                  <a:lnTo>
                    <a:pt x="4246" y="53"/>
                  </a:lnTo>
                  <a:lnTo>
                    <a:pt x="4062" y="80"/>
                  </a:lnTo>
                  <a:lnTo>
                    <a:pt x="3905" y="132"/>
                  </a:lnTo>
                  <a:lnTo>
                    <a:pt x="3748" y="211"/>
                  </a:lnTo>
                  <a:lnTo>
                    <a:pt x="3617" y="289"/>
                  </a:lnTo>
                  <a:lnTo>
                    <a:pt x="3460" y="394"/>
                  </a:lnTo>
                  <a:lnTo>
                    <a:pt x="3355" y="525"/>
                  </a:lnTo>
                  <a:lnTo>
                    <a:pt x="498" y="3356"/>
                  </a:lnTo>
                  <a:lnTo>
                    <a:pt x="393" y="3487"/>
                  </a:lnTo>
                  <a:lnTo>
                    <a:pt x="288" y="3618"/>
                  </a:lnTo>
                  <a:lnTo>
                    <a:pt x="210" y="3775"/>
                  </a:lnTo>
                  <a:lnTo>
                    <a:pt x="131" y="3906"/>
                  </a:lnTo>
                  <a:lnTo>
                    <a:pt x="79" y="4089"/>
                  </a:lnTo>
                  <a:lnTo>
                    <a:pt x="26" y="4247"/>
                  </a:lnTo>
                  <a:lnTo>
                    <a:pt x="0" y="4404"/>
                  </a:lnTo>
                  <a:lnTo>
                    <a:pt x="0" y="4587"/>
                  </a:lnTo>
                  <a:lnTo>
                    <a:pt x="0" y="14337"/>
                  </a:lnTo>
                  <a:lnTo>
                    <a:pt x="26" y="14625"/>
                  </a:lnTo>
                  <a:lnTo>
                    <a:pt x="105" y="14887"/>
                  </a:lnTo>
                  <a:lnTo>
                    <a:pt x="236" y="15123"/>
                  </a:lnTo>
                  <a:lnTo>
                    <a:pt x="419" y="15306"/>
                  </a:lnTo>
                  <a:lnTo>
                    <a:pt x="603" y="15490"/>
                  </a:lnTo>
                  <a:lnTo>
                    <a:pt x="839" y="15621"/>
                  </a:lnTo>
                  <a:lnTo>
                    <a:pt x="1101" y="15700"/>
                  </a:lnTo>
                  <a:lnTo>
                    <a:pt x="1389" y="15726"/>
                  </a:lnTo>
                  <a:lnTo>
                    <a:pt x="12318" y="15726"/>
                  </a:lnTo>
                  <a:lnTo>
                    <a:pt x="12606" y="15700"/>
                  </a:lnTo>
                  <a:lnTo>
                    <a:pt x="12842" y="15621"/>
                  </a:lnTo>
                  <a:lnTo>
                    <a:pt x="13078" y="15490"/>
                  </a:lnTo>
                  <a:lnTo>
                    <a:pt x="13288" y="15306"/>
                  </a:lnTo>
                  <a:lnTo>
                    <a:pt x="13471" y="15123"/>
                  </a:lnTo>
                  <a:lnTo>
                    <a:pt x="13602" y="14887"/>
                  </a:lnTo>
                  <a:lnTo>
                    <a:pt x="13681" y="14625"/>
                  </a:lnTo>
                  <a:lnTo>
                    <a:pt x="13707" y="14337"/>
                  </a:lnTo>
                  <a:lnTo>
                    <a:pt x="13707" y="1390"/>
                  </a:lnTo>
                  <a:lnTo>
                    <a:pt x="13681" y="1128"/>
                  </a:lnTo>
                  <a:lnTo>
                    <a:pt x="13602" y="866"/>
                  </a:lnTo>
                  <a:lnTo>
                    <a:pt x="13471" y="630"/>
                  </a:lnTo>
                  <a:lnTo>
                    <a:pt x="13288" y="420"/>
                  </a:lnTo>
                  <a:lnTo>
                    <a:pt x="13078" y="237"/>
                  </a:lnTo>
                  <a:lnTo>
                    <a:pt x="12842" y="106"/>
                  </a:lnTo>
                  <a:lnTo>
                    <a:pt x="12606" y="27"/>
                  </a:lnTo>
                  <a:lnTo>
                    <a:pt x="12318" y="1"/>
                  </a:lnTo>
                  <a:close/>
                </a:path>
              </a:pathLst>
            </a:custGeom>
            <a:solidFill>
              <a:srgbClr val="F9F6F9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79" name="Google Shape;6779;p42"/>
            <p:cNvSpPr/>
            <p:nvPr/>
          </p:nvSpPr>
          <p:spPr>
            <a:xfrm>
              <a:off x="992925" y="1291525"/>
              <a:ext cx="121875" cy="121900"/>
            </a:xfrm>
            <a:custGeom>
              <a:avLst/>
              <a:gdLst/>
              <a:ahLst/>
              <a:cxnLst/>
              <a:rect l="l" t="t" r="r" b="b"/>
              <a:pathLst>
                <a:path w="4875" h="4876" extrusionOk="0">
                  <a:moveTo>
                    <a:pt x="4587" y="1"/>
                  </a:moveTo>
                  <a:lnTo>
                    <a:pt x="4403" y="27"/>
                  </a:lnTo>
                  <a:lnTo>
                    <a:pt x="4246" y="53"/>
                  </a:lnTo>
                  <a:lnTo>
                    <a:pt x="4062" y="80"/>
                  </a:lnTo>
                  <a:lnTo>
                    <a:pt x="3905" y="132"/>
                  </a:lnTo>
                  <a:lnTo>
                    <a:pt x="3748" y="211"/>
                  </a:lnTo>
                  <a:lnTo>
                    <a:pt x="3617" y="289"/>
                  </a:lnTo>
                  <a:lnTo>
                    <a:pt x="3460" y="394"/>
                  </a:lnTo>
                  <a:lnTo>
                    <a:pt x="3355" y="525"/>
                  </a:lnTo>
                  <a:lnTo>
                    <a:pt x="498" y="3356"/>
                  </a:lnTo>
                  <a:lnTo>
                    <a:pt x="393" y="3487"/>
                  </a:lnTo>
                  <a:lnTo>
                    <a:pt x="288" y="3618"/>
                  </a:lnTo>
                  <a:lnTo>
                    <a:pt x="210" y="3775"/>
                  </a:lnTo>
                  <a:lnTo>
                    <a:pt x="131" y="3906"/>
                  </a:lnTo>
                  <a:lnTo>
                    <a:pt x="79" y="4089"/>
                  </a:lnTo>
                  <a:lnTo>
                    <a:pt x="26" y="4247"/>
                  </a:lnTo>
                  <a:lnTo>
                    <a:pt x="0" y="4404"/>
                  </a:lnTo>
                  <a:lnTo>
                    <a:pt x="0" y="4587"/>
                  </a:lnTo>
                  <a:lnTo>
                    <a:pt x="0" y="4876"/>
                  </a:lnTo>
                  <a:lnTo>
                    <a:pt x="26" y="4666"/>
                  </a:lnTo>
                  <a:lnTo>
                    <a:pt x="79" y="4482"/>
                  </a:lnTo>
                  <a:lnTo>
                    <a:pt x="184" y="4299"/>
                  </a:lnTo>
                  <a:lnTo>
                    <a:pt x="288" y="4168"/>
                  </a:lnTo>
                  <a:lnTo>
                    <a:pt x="446" y="4037"/>
                  </a:lnTo>
                  <a:lnTo>
                    <a:pt x="629" y="3932"/>
                  </a:lnTo>
                  <a:lnTo>
                    <a:pt x="813" y="3880"/>
                  </a:lnTo>
                  <a:lnTo>
                    <a:pt x="1022" y="3853"/>
                  </a:lnTo>
                  <a:lnTo>
                    <a:pt x="2464" y="3853"/>
                  </a:lnTo>
                  <a:lnTo>
                    <a:pt x="2752" y="3827"/>
                  </a:lnTo>
                  <a:lnTo>
                    <a:pt x="3014" y="3749"/>
                  </a:lnTo>
                  <a:lnTo>
                    <a:pt x="3250" y="3618"/>
                  </a:lnTo>
                  <a:lnTo>
                    <a:pt x="3433" y="3460"/>
                  </a:lnTo>
                  <a:lnTo>
                    <a:pt x="3617" y="3251"/>
                  </a:lnTo>
                  <a:lnTo>
                    <a:pt x="3748" y="3015"/>
                  </a:lnTo>
                  <a:lnTo>
                    <a:pt x="3826" y="2753"/>
                  </a:lnTo>
                  <a:lnTo>
                    <a:pt x="3853" y="2464"/>
                  </a:lnTo>
                  <a:lnTo>
                    <a:pt x="3853" y="1023"/>
                  </a:lnTo>
                  <a:lnTo>
                    <a:pt x="3879" y="813"/>
                  </a:lnTo>
                  <a:lnTo>
                    <a:pt x="3931" y="630"/>
                  </a:lnTo>
                  <a:lnTo>
                    <a:pt x="4036" y="446"/>
                  </a:lnTo>
                  <a:lnTo>
                    <a:pt x="4141" y="315"/>
                  </a:lnTo>
                  <a:lnTo>
                    <a:pt x="4298" y="184"/>
                  </a:lnTo>
                  <a:lnTo>
                    <a:pt x="4482" y="80"/>
                  </a:lnTo>
                  <a:lnTo>
                    <a:pt x="4665" y="27"/>
                  </a:lnTo>
                  <a:lnTo>
                    <a:pt x="4875" y="1"/>
                  </a:lnTo>
                  <a:close/>
                </a:path>
              </a:pathLst>
            </a:custGeom>
            <a:solidFill>
              <a:srgbClr val="FFF7F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80" name="Google Shape;6780;p42"/>
            <p:cNvSpPr/>
            <p:nvPr/>
          </p:nvSpPr>
          <p:spPr>
            <a:xfrm>
              <a:off x="1162625" y="1428475"/>
              <a:ext cx="207050" cy="199200"/>
            </a:xfrm>
            <a:custGeom>
              <a:avLst/>
              <a:gdLst/>
              <a:ahLst/>
              <a:cxnLst/>
              <a:rect l="l" t="t" r="r" b="b"/>
              <a:pathLst>
                <a:path w="8282" h="7968" extrusionOk="0">
                  <a:moveTo>
                    <a:pt x="6657" y="0"/>
                  </a:moveTo>
                  <a:lnTo>
                    <a:pt x="6316" y="27"/>
                  </a:lnTo>
                  <a:lnTo>
                    <a:pt x="6002" y="105"/>
                  </a:lnTo>
                  <a:lnTo>
                    <a:pt x="5661" y="236"/>
                  </a:lnTo>
                  <a:lnTo>
                    <a:pt x="5373" y="420"/>
                  </a:lnTo>
                  <a:lnTo>
                    <a:pt x="5111" y="656"/>
                  </a:lnTo>
                  <a:lnTo>
                    <a:pt x="105" y="5635"/>
                  </a:lnTo>
                  <a:lnTo>
                    <a:pt x="0" y="5766"/>
                  </a:lnTo>
                  <a:lnTo>
                    <a:pt x="629" y="7234"/>
                  </a:lnTo>
                  <a:lnTo>
                    <a:pt x="944" y="7968"/>
                  </a:lnTo>
                  <a:lnTo>
                    <a:pt x="8282" y="656"/>
                  </a:lnTo>
                  <a:lnTo>
                    <a:pt x="8125" y="525"/>
                  </a:lnTo>
                  <a:lnTo>
                    <a:pt x="7967" y="394"/>
                  </a:lnTo>
                  <a:lnTo>
                    <a:pt x="7810" y="289"/>
                  </a:lnTo>
                  <a:lnTo>
                    <a:pt x="7653" y="210"/>
                  </a:lnTo>
                  <a:lnTo>
                    <a:pt x="7338" y="79"/>
                  </a:lnTo>
                  <a:lnTo>
                    <a:pt x="6998" y="0"/>
                  </a:lnTo>
                  <a:close/>
                </a:path>
              </a:pathLst>
            </a:custGeom>
            <a:solidFill>
              <a:srgbClr val="B3E59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81" name="Google Shape;6781;p42"/>
            <p:cNvSpPr/>
            <p:nvPr/>
          </p:nvSpPr>
          <p:spPr>
            <a:xfrm>
              <a:off x="1162625" y="1428475"/>
              <a:ext cx="207050" cy="199200"/>
            </a:xfrm>
            <a:custGeom>
              <a:avLst/>
              <a:gdLst/>
              <a:ahLst/>
              <a:cxnLst/>
              <a:rect l="l" t="t" r="r" b="b"/>
              <a:pathLst>
                <a:path w="8282" h="7968" fill="none" extrusionOk="0">
                  <a:moveTo>
                    <a:pt x="944" y="7968"/>
                  </a:moveTo>
                  <a:lnTo>
                    <a:pt x="629" y="7234"/>
                  </a:lnTo>
                  <a:lnTo>
                    <a:pt x="0" y="5766"/>
                  </a:lnTo>
                  <a:lnTo>
                    <a:pt x="0" y="5766"/>
                  </a:lnTo>
                  <a:lnTo>
                    <a:pt x="105" y="5635"/>
                  </a:lnTo>
                  <a:lnTo>
                    <a:pt x="5111" y="656"/>
                  </a:lnTo>
                  <a:lnTo>
                    <a:pt x="5111" y="656"/>
                  </a:lnTo>
                  <a:lnTo>
                    <a:pt x="5373" y="420"/>
                  </a:lnTo>
                  <a:lnTo>
                    <a:pt x="5661" y="236"/>
                  </a:lnTo>
                  <a:lnTo>
                    <a:pt x="6002" y="105"/>
                  </a:lnTo>
                  <a:lnTo>
                    <a:pt x="6316" y="27"/>
                  </a:lnTo>
                  <a:lnTo>
                    <a:pt x="6657" y="0"/>
                  </a:lnTo>
                  <a:lnTo>
                    <a:pt x="6998" y="0"/>
                  </a:lnTo>
                  <a:lnTo>
                    <a:pt x="7338" y="79"/>
                  </a:lnTo>
                  <a:lnTo>
                    <a:pt x="7653" y="210"/>
                  </a:lnTo>
                  <a:lnTo>
                    <a:pt x="7653" y="210"/>
                  </a:lnTo>
                  <a:lnTo>
                    <a:pt x="7810" y="289"/>
                  </a:lnTo>
                  <a:lnTo>
                    <a:pt x="7967" y="394"/>
                  </a:lnTo>
                  <a:lnTo>
                    <a:pt x="8125" y="525"/>
                  </a:lnTo>
                  <a:lnTo>
                    <a:pt x="8282" y="6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82" name="Google Shape;6782;p42"/>
            <p:cNvSpPr/>
            <p:nvPr/>
          </p:nvSpPr>
          <p:spPr>
            <a:xfrm>
              <a:off x="1186200" y="1444850"/>
              <a:ext cx="199875" cy="206425"/>
            </a:xfrm>
            <a:custGeom>
              <a:avLst/>
              <a:gdLst/>
              <a:ahLst/>
              <a:cxnLst/>
              <a:rect l="l" t="t" r="r" b="b"/>
              <a:pathLst>
                <a:path w="7995" h="8257" extrusionOk="0">
                  <a:moveTo>
                    <a:pt x="7339" y="1"/>
                  </a:moveTo>
                  <a:lnTo>
                    <a:pt x="1" y="7313"/>
                  </a:lnTo>
                  <a:lnTo>
                    <a:pt x="761" y="7627"/>
                  </a:lnTo>
                  <a:lnTo>
                    <a:pt x="2228" y="8256"/>
                  </a:lnTo>
                  <a:lnTo>
                    <a:pt x="2333" y="8151"/>
                  </a:lnTo>
                  <a:lnTo>
                    <a:pt x="7339" y="3172"/>
                  </a:lnTo>
                  <a:lnTo>
                    <a:pt x="7470" y="2988"/>
                  </a:lnTo>
                  <a:lnTo>
                    <a:pt x="7627" y="2805"/>
                  </a:lnTo>
                  <a:lnTo>
                    <a:pt x="7732" y="2621"/>
                  </a:lnTo>
                  <a:lnTo>
                    <a:pt x="7811" y="2412"/>
                  </a:lnTo>
                  <a:lnTo>
                    <a:pt x="7889" y="2228"/>
                  </a:lnTo>
                  <a:lnTo>
                    <a:pt x="7942" y="2019"/>
                  </a:lnTo>
                  <a:lnTo>
                    <a:pt x="7968" y="1783"/>
                  </a:lnTo>
                  <a:lnTo>
                    <a:pt x="7994" y="1573"/>
                  </a:lnTo>
                  <a:lnTo>
                    <a:pt x="7968" y="1337"/>
                  </a:lnTo>
                  <a:lnTo>
                    <a:pt x="7942" y="1075"/>
                  </a:lnTo>
                  <a:lnTo>
                    <a:pt x="7863" y="839"/>
                  </a:lnTo>
                  <a:lnTo>
                    <a:pt x="7758" y="603"/>
                  </a:lnTo>
                  <a:lnTo>
                    <a:pt x="7680" y="446"/>
                  </a:lnTo>
                  <a:lnTo>
                    <a:pt x="7575" y="289"/>
                  </a:lnTo>
                  <a:lnTo>
                    <a:pt x="7470" y="132"/>
                  </a:lnTo>
                  <a:lnTo>
                    <a:pt x="7339" y="1"/>
                  </a:lnTo>
                  <a:close/>
                </a:path>
              </a:pathLst>
            </a:custGeom>
            <a:solidFill>
              <a:srgbClr val="B3E59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83" name="Google Shape;6783;p42"/>
            <p:cNvSpPr/>
            <p:nvPr/>
          </p:nvSpPr>
          <p:spPr>
            <a:xfrm>
              <a:off x="1186200" y="1444850"/>
              <a:ext cx="199875" cy="206425"/>
            </a:xfrm>
            <a:custGeom>
              <a:avLst/>
              <a:gdLst/>
              <a:ahLst/>
              <a:cxnLst/>
              <a:rect l="l" t="t" r="r" b="b"/>
              <a:pathLst>
                <a:path w="7995" h="8257" fill="none" extrusionOk="0">
                  <a:moveTo>
                    <a:pt x="7339" y="1"/>
                  </a:moveTo>
                  <a:lnTo>
                    <a:pt x="7339" y="1"/>
                  </a:lnTo>
                  <a:lnTo>
                    <a:pt x="7470" y="132"/>
                  </a:lnTo>
                  <a:lnTo>
                    <a:pt x="7575" y="289"/>
                  </a:lnTo>
                  <a:lnTo>
                    <a:pt x="7680" y="446"/>
                  </a:lnTo>
                  <a:lnTo>
                    <a:pt x="7758" y="603"/>
                  </a:lnTo>
                  <a:lnTo>
                    <a:pt x="7758" y="603"/>
                  </a:lnTo>
                  <a:lnTo>
                    <a:pt x="7863" y="839"/>
                  </a:lnTo>
                  <a:lnTo>
                    <a:pt x="7942" y="1075"/>
                  </a:lnTo>
                  <a:lnTo>
                    <a:pt x="7968" y="1337"/>
                  </a:lnTo>
                  <a:lnTo>
                    <a:pt x="7994" y="1573"/>
                  </a:lnTo>
                  <a:lnTo>
                    <a:pt x="7994" y="1573"/>
                  </a:lnTo>
                  <a:lnTo>
                    <a:pt x="7968" y="1783"/>
                  </a:lnTo>
                  <a:lnTo>
                    <a:pt x="7942" y="2019"/>
                  </a:lnTo>
                  <a:lnTo>
                    <a:pt x="7889" y="2228"/>
                  </a:lnTo>
                  <a:lnTo>
                    <a:pt x="7811" y="2412"/>
                  </a:lnTo>
                  <a:lnTo>
                    <a:pt x="7732" y="2621"/>
                  </a:lnTo>
                  <a:lnTo>
                    <a:pt x="7627" y="2805"/>
                  </a:lnTo>
                  <a:lnTo>
                    <a:pt x="7470" y="2988"/>
                  </a:lnTo>
                  <a:lnTo>
                    <a:pt x="7339" y="3172"/>
                  </a:lnTo>
                  <a:lnTo>
                    <a:pt x="2333" y="8151"/>
                  </a:lnTo>
                  <a:lnTo>
                    <a:pt x="2333" y="8151"/>
                  </a:lnTo>
                  <a:lnTo>
                    <a:pt x="2228" y="8256"/>
                  </a:lnTo>
                  <a:lnTo>
                    <a:pt x="761" y="7627"/>
                  </a:lnTo>
                  <a:lnTo>
                    <a:pt x="1" y="73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84" name="Google Shape;6784;p42"/>
            <p:cNvSpPr/>
            <p:nvPr/>
          </p:nvSpPr>
          <p:spPr>
            <a:xfrm>
              <a:off x="1165900" y="1433725"/>
              <a:ext cx="214275" cy="214275"/>
            </a:xfrm>
            <a:custGeom>
              <a:avLst/>
              <a:gdLst/>
              <a:ahLst/>
              <a:cxnLst/>
              <a:rect l="l" t="t" r="r" b="b"/>
              <a:pathLst>
                <a:path w="8571" h="8571" extrusionOk="0">
                  <a:moveTo>
                    <a:pt x="7522" y="0"/>
                  </a:moveTo>
                  <a:lnTo>
                    <a:pt x="0" y="7522"/>
                  </a:lnTo>
                  <a:lnTo>
                    <a:pt x="1048" y="8570"/>
                  </a:lnTo>
                  <a:lnTo>
                    <a:pt x="8570" y="1048"/>
                  </a:lnTo>
                  <a:lnTo>
                    <a:pt x="8492" y="891"/>
                  </a:lnTo>
                  <a:lnTo>
                    <a:pt x="8387" y="734"/>
                  </a:lnTo>
                  <a:lnTo>
                    <a:pt x="8282" y="577"/>
                  </a:lnTo>
                  <a:lnTo>
                    <a:pt x="8151" y="446"/>
                  </a:lnTo>
                  <a:lnTo>
                    <a:pt x="7994" y="315"/>
                  </a:lnTo>
                  <a:lnTo>
                    <a:pt x="7836" y="184"/>
                  </a:lnTo>
                  <a:lnTo>
                    <a:pt x="7679" y="79"/>
                  </a:lnTo>
                  <a:lnTo>
                    <a:pt x="7522" y="0"/>
                  </a:lnTo>
                  <a:close/>
                </a:path>
              </a:pathLst>
            </a:custGeom>
            <a:solidFill>
              <a:srgbClr val="B3E59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85" name="Google Shape;6785;p42"/>
            <p:cNvSpPr/>
            <p:nvPr/>
          </p:nvSpPr>
          <p:spPr>
            <a:xfrm>
              <a:off x="1154750" y="1610625"/>
              <a:ext cx="49175" cy="48500"/>
            </a:xfrm>
            <a:custGeom>
              <a:avLst/>
              <a:gdLst/>
              <a:ahLst/>
              <a:cxnLst/>
              <a:rect l="l" t="t" r="r" b="b"/>
              <a:pathLst>
                <a:path w="1967" h="1940" extrusionOk="0">
                  <a:moveTo>
                    <a:pt x="53" y="0"/>
                  </a:moveTo>
                  <a:lnTo>
                    <a:pt x="1" y="1337"/>
                  </a:lnTo>
                  <a:lnTo>
                    <a:pt x="1" y="1442"/>
                  </a:lnTo>
                  <a:lnTo>
                    <a:pt x="27" y="1520"/>
                  </a:lnTo>
                  <a:lnTo>
                    <a:pt x="105" y="1704"/>
                  </a:lnTo>
                  <a:lnTo>
                    <a:pt x="210" y="1809"/>
                  </a:lnTo>
                  <a:lnTo>
                    <a:pt x="315" y="1887"/>
                  </a:lnTo>
                  <a:lnTo>
                    <a:pt x="472" y="1940"/>
                  </a:lnTo>
                  <a:lnTo>
                    <a:pt x="603" y="1940"/>
                  </a:lnTo>
                  <a:lnTo>
                    <a:pt x="1966" y="1913"/>
                  </a:lnTo>
                  <a:lnTo>
                    <a:pt x="1835" y="184"/>
                  </a:lnTo>
                  <a:lnTo>
                    <a:pt x="1023" y="79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BF94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86" name="Google Shape;6786;p42"/>
            <p:cNvSpPr/>
            <p:nvPr/>
          </p:nvSpPr>
          <p:spPr>
            <a:xfrm>
              <a:off x="1154750" y="1610625"/>
              <a:ext cx="25575" cy="42600"/>
            </a:xfrm>
            <a:custGeom>
              <a:avLst/>
              <a:gdLst/>
              <a:ahLst/>
              <a:cxnLst/>
              <a:rect l="l" t="t" r="r" b="b"/>
              <a:pathLst>
                <a:path w="1023" h="1704" extrusionOk="0">
                  <a:moveTo>
                    <a:pt x="53" y="0"/>
                  </a:moveTo>
                  <a:lnTo>
                    <a:pt x="1" y="1337"/>
                  </a:lnTo>
                  <a:lnTo>
                    <a:pt x="1" y="1442"/>
                  </a:lnTo>
                  <a:lnTo>
                    <a:pt x="27" y="1520"/>
                  </a:lnTo>
                  <a:lnTo>
                    <a:pt x="105" y="1704"/>
                  </a:lnTo>
                  <a:lnTo>
                    <a:pt x="1023" y="79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BF94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87" name="Google Shape;6787;p42"/>
            <p:cNvSpPr/>
            <p:nvPr/>
          </p:nvSpPr>
          <p:spPr>
            <a:xfrm>
              <a:off x="1156050" y="1568675"/>
              <a:ext cx="89150" cy="89800"/>
            </a:xfrm>
            <a:custGeom>
              <a:avLst/>
              <a:gdLst/>
              <a:ahLst/>
              <a:cxnLst/>
              <a:rect l="l" t="t" r="r" b="b"/>
              <a:pathLst>
                <a:path w="3566" h="3592" extrusionOk="0">
                  <a:moveTo>
                    <a:pt x="630" y="1"/>
                  </a:moveTo>
                  <a:lnTo>
                    <a:pt x="499" y="27"/>
                  </a:lnTo>
                  <a:lnTo>
                    <a:pt x="394" y="80"/>
                  </a:lnTo>
                  <a:lnTo>
                    <a:pt x="263" y="158"/>
                  </a:lnTo>
                  <a:lnTo>
                    <a:pt x="158" y="315"/>
                  </a:lnTo>
                  <a:lnTo>
                    <a:pt x="80" y="473"/>
                  </a:lnTo>
                  <a:lnTo>
                    <a:pt x="53" y="656"/>
                  </a:lnTo>
                  <a:lnTo>
                    <a:pt x="27" y="840"/>
                  </a:lnTo>
                  <a:lnTo>
                    <a:pt x="1" y="1678"/>
                  </a:lnTo>
                  <a:lnTo>
                    <a:pt x="1914" y="3591"/>
                  </a:lnTo>
                  <a:lnTo>
                    <a:pt x="2727" y="3539"/>
                  </a:lnTo>
                  <a:lnTo>
                    <a:pt x="2910" y="3539"/>
                  </a:lnTo>
                  <a:lnTo>
                    <a:pt x="3094" y="3487"/>
                  </a:lnTo>
                  <a:lnTo>
                    <a:pt x="3277" y="3408"/>
                  </a:lnTo>
                  <a:lnTo>
                    <a:pt x="3434" y="3303"/>
                  </a:lnTo>
                  <a:lnTo>
                    <a:pt x="3487" y="3198"/>
                  </a:lnTo>
                  <a:lnTo>
                    <a:pt x="3539" y="3067"/>
                  </a:lnTo>
                  <a:lnTo>
                    <a:pt x="3565" y="2936"/>
                  </a:lnTo>
                  <a:lnTo>
                    <a:pt x="3565" y="2805"/>
                  </a:lnTo>
                  <a:lnTo>
                    <a:pt x="3539" y="2674"/>
                  </a:lnTo>
                  <a:lnTo>
                    <a:pt x="3487" y="2569"/>
                  </a:lnTo>
                  <a:lnTo>
                    <a:pt x="3434" y="2438"/>
                  </a:lnTo>
                  <a:lnTo>
                    <a:pt x="3356" y="2333"/>
                  </a:lnTo>
                  <a:lnTo>
                    <a:pt x="3225" y="2255"/>
                  </a:lnTo>
                  <a:lnTo>
                    <a:pt x="3094" y="2176"/>
                  </a:lnTo>
                  <a:lnTo>
                    <a:pt x="2962" y="2150"/>
                  </a:lnTo>
                  <a:lnTo>
                    <a:pt x="2805" y="2124"/>
                  </a:lnTo>
                  <a:lnTo>
                    <a:pt x="2674" y="2150"/>
                  </a:lnTo>
                  <a:lnTo>
                    <a:pt x="2543" y="2176"/>
                  </a:lnTo>
                  <a:lnTo>
                    <a:pt x="2412" y="2255"/>
                  </a:lnTo>
                  <a:lnTo>
                    <a:pt x="2281" y="2333"/>
                  </a:lnTo>
                  <a:lnTo>
                    <a:pt x="2281" y="2333"/>
                  </a:lnTo>
                  <a:lnTo>
                    <a:pt x="2386" y="2229"/>
                  </a:lnTo>
                  <a:lnTo>
                    <a:pt x="2438" y="2098"/>
                  </a:lnTo>
                  <a:lnTo>
                    <a:pt x="2491" y="1967"/>
                  </a:lnTo>
                  <a:lnTo>
                    <a:pt x="2517" y="1809"/>
                  </a:lnTo>
                  <a:lnTo>
                    <a:pt x="2491" y="1678"/>
                  </a:lnTo>
                  <a:lnTo>
                    <a:pt x="2438" y="1547"/>
                  </a:lnTo>
                  <a:lnTo>
                    <a:pt x="2386" y="1416"/>
                  </a:lnTo>
                  <a:lnTo>
                    <a:pt x="2281" y="1285"/>
                  </a:lnTo>
                  <a:lnTo>
                    <a:pt x="2176" y="1180"/>
                  </a:lnTo>
                  <a:lnTo>
                    <a:pt x="2045" y="1128"/>
                  </a:lnTo>
                  <a:lnTo>
                    <a:pt x="1888" y="1075"/>
                  </a:lnTo>
                  <a:lnTo>
                    <a:pt x="1626" y="1075"/>
                  </a:lnTo>
                  <a:lnTo>
                    <a:pt x="1469" y="1128"/>
                  </a:lnTo>
                  <a:lnTo>
                    <a:pt x="1338" y="1180"/>
                  </a:lnTo>
                  <a:lnTo>
                    <a:pt x="1233" y="1285"/>
                  </a:lnTo>
                  <a:lnTo>
                    <a:pt x="1311" y="1180"/>
                  </a:lnTo>
                  <a:lnTo>
                    <a:pt x="1390" y="1049"/>
                  </a:lnTo>
                  <a:lnTo>
                    <a:pt x="1442" y="892"/>
                  </a:lnTo>
                  <a:lnTo>
                    <a:pt x="1442" y="761"/>
                  </a:lnTo>
                  <a:lnTo>
                    <a:pt x="1442" y="604"/>
                  </a:lnTo>
                  <a:lnTo>
                    <a:pt x="1390" y="473"/>
                  </a:lnTo>
                  <a:lnTo>
                    <a:pt x="1311" y="342"/>
                  </a:lnTo>
                  <a:lnTo>
                    <a:pt x="1233" y="237"/>
                  </a:lnTo>
                  <a:lnTo>
                    <a:pt x="1128" y="132"/>
                  </a:lnTo>
                  <a:lnTo>
                    <a:pt x="997" y="80"/>
                  </a:lnTo>
                  <a:lnTo>
                    <a:pt x="892" y="27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rgbClr val="FFC13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88" name="Google Shape;6788;p42"/>
            <p:cNvSpPr/>
            <p:nvPr/>
          </p:nvSpPr>
          <p:spPr>
            <a:xfrm>
              <a:off x="1156050" y="1568675"/>
              <a:ext cx="36075" cy="58350"/>
            </a:xfrm>
            <a:custGeom>
              <a:avLst/>
              <a:gdLst/>
              <a:ahLst/>
              <a:cxnLst/>
              <a:rect l="l" t="t" r="r" b="b"/>
              <a:pathLst>
                <a:path w="1443" h="2334" extrusionOk="0">
                  <a:moveTo>
                    <a:pt x="630" y="1"/>
                  </a:moveTo>
                  <a:lnTo>
                    <a:pt x="499" y="27"/>
                  </a:lnTo>
                  <a:lnTo>
                    <a:pt x="394" y="80"/>
                  </a:lnTo>
                  <a:lnTo>
                    <a:pt x="263" y="158"/>
                  </a:lnTo>
                  <a:lnTo>
                    <a:pt x="158" y="315"/>
                  </a:lnTo>
                  <a:lnTo>
                    <a:pt x="80" y="473"/>
                  </a:lnTo>
                  <a:lnTo>
                    <a:pt x="53" y="656"/>
                  </a:lnTo>
                  <a:lnTo>
                    <a:pt x="27" y="840"/>
                  </a:lnTo>
                  <a:lnTo>
                    <a:pt x="1" y="1678"/>
                  </a:lnTo>
                  <a:lnTo>
                    <a:pt x="656" y="2333"/>
                  </a:lnTo>
                  <a:lnTo>
                    <a:pt x="1233" y="1285"/>
                  </a:lnTo>
                  <a:lnTo>
                    <a:pt x="1311" y="1180"/>
                  </a:lnTo>
                  <a:lnTo>
                    <a:pt x="1390" y="1049"/>
                  </a:lnTo>
                  <a:lnTo>
                    <a:pt x="1442" y="892"/>
                  </a:lnTo>
                  <a:lnTo>
                    <a:pt x="1442" y="761"/>
                  </a:lnTo>
                  <a:lnTo>
                    <a:pt x="1442" y="604"/>
                  </a:lnTo>
                  <a:lnTo>
                    <a:pt x="1390" y="473"/>
                  </a:lnTo>
                  <a:lnTo>
                    <a:pt x="1311" y="342"/>
                  </a:lnTo>
                  <a:lnTo>
                    <a:pt x="1233" y="237"/>
                  </a:lnTo>
                  <a:lnTo>
                    <a:pt x="1128" y="132"/>
                  </a:lnTo>
                  <a:lnTo>
                    <a:pt x="997" y="80"/>
                  </a:lnTo>
                  <a:lnTo>
                    <a:pt x="892" y="27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rgbClr val="FFC13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89" name="Google Shape;6789;p42"/>
            <p:cNvSpPr/>
            <p:nvPr/>
          </p:nvSpPr>
          <p:spPr>
            <a:xfrm>
              <a:off x="987025" y="1285650"/>
              <a:ext cx="404925" cy="404925"/>
            </a:xfrm>
            <a:custGeom>
              <a:avLst/>
              <a:gdLst/>
              <a:ahLst/>
              <a:cxnLst/>
              <a:rect l="l" t="t" r="r" b="b"/>
              <a:pathLst>
                <a:path w="16197" h="16197" extrusionOk="0">
                  <a:moveTo>
                    <a:pt x="13995" y="5949"/>
                  </a:moveTo>
                  <a:lnTo>
                    <a:pt x="14258" y="6002"/>
                  </a:lnTo>
                  <a:lnTo>
                    <a:pt x="8413" y="11846"/>
                  </a:lnTo>
                  <a:lnTo>
                    <a:pt x="8387" y="11715"/>
                  </a:lnTo>
                  <a:lnTo>
                    <a:pt x="8334" y="11610"/>
                  </a:lnTo>
                  <a:lnTo>
                    <a:pt x="8256" y="11479"/>
                  </a:lnTo>
                  <a:lnTo>
                    <a:pt x="8151" y="11374"/>
                  </a:lnTo>
                  <a:lnTo>
                    <a:pt x="8046" y="11296"/>
                  </a:lnTo>
                  <a:lnTo>
                    <a:pt x="7941" y="11217"/>
                  </a:lnTo>
                  <a:lnTo>
                    <a:pt x="7810" y="11165"/>
                  </a:lnTo>
                  <a:lnTo>
                    <a:pt x="7705" y="11112"/>
                  </a:lnTo>
                  <a:lnTo>
                    <a:pt x="12292" y="6526"/>
                  </a:lnTo>
                  <a:lnTo>
                    <a:pt x="12502" y="6342"/>
                  </a:lnTo>
                  <a:lnTo>
                    <a:pt x="12737" y="6185"/>
                  </a:lnTo>
                  <a:lnTo>
                    <a:pt x="12973" y="6080"/>
                  </a:lnTo>
                  <a:lnTo>
                    <a:pt x="13209" y="6002"/>
                  </a:lnTo>
                  <a:lnTo>
                    <a:pt x="13471" y="5949"/>
                  </a:lnTo>
                  <a:close/>
                  <a:moveTo>
                    <a:pt x="14729" y="6211"/>
                  </a:moveTo>
                  <a:lnTo>
                    <a:pt x="14939" y="6342"/>
                  </a:lnTo>
                  <a:lnTo>
                    <a:pt x="15122" y="6526"/>
                  </a:lnTo>
                  <a:lnTo>
                    <a:pt x="15306" y="6709"/>
                  </a:lnTo>
                  <a:lnTo>
                    <a:pt x="15437" y="6945"/>
                  </a:lnTo>
                  <a:lnTo>
                    <a:pt x="9488" y="12894"/>
                  </a:lnTo>
                  <a:lnTo>
                    <a:pt x="9435" y="12790"/>
                  </a:lnTo>
                  <a:lnTo>
                    <a:pt x="9383" y="12659"/>
                  </a:lnTo>
                  <a:lnTo>
                    <a:pt x="9304" y="12554"/>
                  </a:lnTo>
                  <a:lnTo>
                    <a:pt x="9226" y="12449"/>
                  </a:lnTo>
                  <a:lnTo>
                    <a:pt x="9121" y="12344"/>
                  </a:lnTo>
                  <a:lnTo>
                    <a:pt x="8990" y="12265"/>
                  </a:lnTo>
                  <a:lnTo>
                    <a:pt x="8885" y="12213"/>
                  </a:lnTo>
                  <a:lnTo>
                    <a:pt x="8754" y="12187"/>
                  </a:lnTo>
                  <a:lnTo>
                    <a:pt x="14729" y="6211"/>
                  </a:lnTo>
                  <a:close/>
                  <a:moveTo>
                    <a:pt x="7522" y="11584"/>
                  </a:moveTo>
                  <a:lnTo>
                    <a:pt x="7679" y="11610"/>
                  </a:lnTo>
                  <a:lnTo>
                    <a:pt x="7810" y="11715"/>
                  </a:lnTo>
                  <a:lnTo>
                    <a:pt x="7889" y="11794"/>
                  </a:lnTo>
                  <a:lnTo>
                    <a:pt x="7941" y="11899"/>
                  </a:lnTo>
                  <a:lnTo>
                    <a:pt x="7968" y="11977"/>
                  </a:lnTo>
                  <a:lnTo>
                    <a:pt x="7968" y="12082"/>
                  </a:lnTo>
                  <a:lnTo>
                    <a:pt x="7968" y="12187"/>
                  </a:lnTo>
                  <a:lnTo>
                    <a:pt x="7941" y="12265"/>
                  </a:lnTo>
                  <a:lnTo>
                    <a:pt x="7889" y="12370"/>
                  </a:lnTo>
                  <a:lnTo>
                    <a:pt x="7810" y="12449"/>
                  </a:lnTo>
                  <a:lnTo>
                    <a:pt x="7758" y="12528"/>
                  </a:lnTo>
                  <a:lnTo>
                    <a:pt x="7758" y="12606"/>
                  </a:lnTo>
                  <a:lnTo>
                    <a:pt x="7758" y="12685"/>
                  </a:lnTo>
                  <a:lnTo>
                    <a:pt x="7810" y="12763"/>
                  </a:lnTo>
                  <a:lnTo>
                    <a:pt x="7889" y="12816"/>
                  </a:lnTo>
                  <a:lnTo>
                    <a:pt x="7994" y="12842"/>
                  </a:lnTo>
                  <a:lnTo>
                    <a:pt x="8072" y="12816"/>
                  </a:lnTo>
                  <a:lnTo>
                    <a:pt x="8151" y="12763"/>
                  </a:lnTo>
                  <a:lnTo>
                    <a:pt x="8230" y="12711"/>
                  </a:lnTo>
                  <a:lnTo>
                    <a:pt x="8334" y="12659"/>
                  </a:lnTo>
                  <a:lnTo>
                    <a:pt x="8413" y="12632"/>
                  </a:lnTo>
                  <a:lnTo>
                    <a:pt x="8623" y="12632"/>
                  </a:lnTo>
                  <a:lnTo>
                    <a:pt x="8701" y="12659"/>
                  </a:lnTo>
                  <a:lnTo>
                    <a:pt x="8806" y="12711"/>
                  </a:lnTo>
                  <a:lnTo>
                    <a:pt x="8885" y="12763"/>
                  </a:lnTo>
                  <a:lnTo>
                    <a:pt x="8937" y="12868"/>
                  </a:lnTo>
                  <a:lnTo>
                    <a:pt x="8990" y="12947"/>
                  </a:lnTo>
                  <a:lnTo>
                    <a:pt x="9016" y="13052"/>
                  </a:lnTo>
                  <a:lnTo>
                    <a:pt x="9016" y="13130"/>
                  </a:lnTo>
                  <a:lnTo>
                    <a:pt x="9016" y="13235"/>
                  </a:lnTo>
                  <a:lnTo>
                    <a:pt x="8990" y="13340"/>
                  </a:lnTo>
                  <a:lnTo>
                    <a:pt x="8937" y="13419"/>
                  </a:lnTo>
                  <a:lnTo>
                    <a:pt x="8885" y="13497"/>
                  </a:lnTo>
                  <a:lnTo>
                    <a:pt x="8832" y="13576"/>
                  </a:lnTo>
                  <a:lnTo>
                    <a:pt x="8806" y="13654"/>
                  </a:lnTo>
                  <a:lnTo>
                    <a:pt x="8832" y="13759"/>
                  </a:lnTo>
                  <a:lnTo>
                    <a:pt x="8885" y="13838"/>
                  </a:lnTo>
                  <a:lnTo>
                    <a:pt x="8963" y="13890"/>
                  </a:lnTo>
                  <a:lnTo>
                    <a:pt x="9147" y="13890"/>
                  </a:lnTo>
                  <a:lnTo>
                    <a:pt x="9226" y="13838"/>
                  </a:lnTo>
                  <a:lnTo>
                    <a:pt x="9304" y="13759"/>
                  </a:lnTo>
                  <a:lnTo>
                    <a:pt x="9383" y="13733"/>
                  </a:lnTo>
                  <a:lnTo>
                    <a:pt x="9488" y="13681"/>
                  </a:lnTo>
                  <a:lnTo>
                    <a:pt x="9671" y="13681"/>
                  </a:lnTo>
                  <a:lnTo>
                    <a:pt x="9776" y="13733"/>
                  </a:lnTo>
                  <a:lnTo>
                    <a:pt x="9855" y="13759"/>
                  </a:lnTo>
                  <a:lnTo>
                    <a:pt x="9933" y="13838"/>
                  </a:lnTo>
                  <a:lnTo>
                    <a:pt x="10038" y="13969"/>
                  </a:lnTo>
                  <a:lnTo>
                    <a:pt x="10090" y="14126"/>
                  </a:lnTo>
                  <a:lnTo>
                    <a:pt x="10064" y="14310"/>
                  </a:lnTo>
                  <a:lnTo>
                    <a:pt x="10012" y="14467"/>
                  </a:lnTo>
                  <a:lnTo>
                    <a:pt x="9881" y="14519"/>
                  </a:lnTo>
                  <a:lnTo>
                    <a:pt x="9750" y="14572"/>
                  </a:lnTo>
                  <a:lnTo>
                    <a:pt x="9619" y="14624"/>
                  </a:lnTo>
                  <a:lnTo>
                    <a:pt x="9488" y="14624"/>
                  </a:lnTo>
                  <a:lnTo>
                    <a:pt x="8754" y="14650"/>
                  </a:lnTo>
                  <a:lnTo>
                    <a:pt x="6998" y="12894"/>
                  </a:lnTo>
                  <a:lnTo>
                    <a:pt x="7024" y="12161"/>
                  </a:lnTo>
                  <a:lnTo>
                    <a:pt x="7024" y="12030"/>
                  </a:lnTo>
                  <a:lnTo>
                    <a:pt x="7076" y="11899"/>
                  </a:lnTo>
                  <a:lnTo>
                    <a:pt x="7129" y="11767"/>
                  </a:lnTo>
                  <a:lnTo>
                    <a:pt x="7207" y="11636"/>
                  </a:lnTo>
                  <a:lnTo>
                    <a:pt x="7365" y="11584"/>
                  </a:lnTo>
                  <a:close/>
                  <a:moveTo>
                    <a:pt x="6972" y="13550"/>
                  </a:moveTo>
                  <a:lnTo>
                    <a:pt x="8099" y="14677"/>
                  </a:lnTo>
                  <a:lnTo>
                    <a:pt x="7312" y="14703"/>
                  </a:lnTo>
                  <a:lnTo>
                    <a:pt x="7181" y="14677"/>
                  </a:lnTo>
                  <a:lnTo>
                    <a:pt x="7050" y="14598"/>
                  </a:lnTo>
                  <a:lnTo>
                    <a:pt x="6972" y="14493"/>
                  </a:lnTo>
                  <a:lnTo>
                    <a:pt x="6945" y="14336"/>
                  </a:lnTo>
                  <a:lnTo>
                    <a:pt x="6972" y="13550"/>
                  </a:lnTo>
                  <a:close/>
                  <a:moveTo>
                    <a:pt x="12554" y="472"/>
                  </a:moveTo>
                  <a:lnTo>
                    <a:pt x="12790" y="498"/>
                  </a:lnTo>
                  <a:lnTo>
                    <a:pt x="13000" y="577"/>
                  </a:lnTo>
                  <a:lnTo>
                    <a:pt x="13183" y="681"/>
                  </a:lnTo>
                  <a:lnTo>
                    <a:pt x="13366" y="812"/>
                  </a:lnTo>
                  <a:lnTo>
                    <a:pt x="13498" y="996"/>
                  </a:lnTo>
                  <a:lnTo>
                    <a:pt x="13602" y="1179"/>
                  </a:lnTo>
                  <a:lnTo>
                    <a:pt x="13681" y="1415"/>
                  </a:lnTo>
                  <a:lnTo>
                    <a:pt x="13707" y="1625"/>
                  </a:lnTo>
                  <a:lnTo>
                    <a:pt x="13707" y="5478"/>
                  </a:lnTo>
                  <a:lnTo>
                    <a:pt x="13471" y="5478"/>
                  </a:lnTo>
                  <a:lnTo>
                    <a:pt x="13235" y="5504"/>
                  </a:lnTo>
                  <a:lnTo>
                    <a:pt x="13000" y="5556"/>
                  </a:lnTo>
                  <a:lnTo>
                    <a:pt x="12764" y="5661"/>
                  </a:lnTo>
                  <a:lnTo>
                    <a:pt x="12554" y="5740"/>
                  </a:lnTo>
                  <a:lnTo>
                    <a:pt x="12344" y="5871"/>
                  </a:lnTo>
                  <a:lnTo>
                    <a:pt x="12135" y="6028"/>
                  </a:lnTo>
                  <a:lnTo>
                    <a:pt x="11951" y="6185"/>
                  </a:lnTo>
                  <a:lnTo>
                    <a:pt x="6972" y="11165"/>
                  </a:lnTo>
                  <a:lnTo>
                    <a:pt x="6788" y="11374"/>
                  </a:lnTo>
                  <a:lnTo>
                    <a:pt x="6657" y="11636"/>
                  </a:lnTo>
                  <a:lnTo>
                    <a:pt x="6578" y="11872"/>
                  </a:lnTo>
                  <a:lnTo>
                    <a:pt x="6552" y="12161"/>
                  </a:lnTo>
                  <a:lnTo>
                    <a:pt x="6474" y="14336"/>
                  </a:lnTo>
                  <a:lnTo>
                    <a:pt x="6474" y="14493"/>
                  </a:lnTo>
                  <a:lnTo>
                    <a:pt x="6526" y="14650"/>
                  </a:lnTo>
                  <a:lnTo>
                    <a:pt x="6605" y="14808"/>
                  </a:lnTo>
                  <a:lnTo>
                    <a:pt x="6710" y="14939"/>
                  </a:lnTo>
                  <a:lnTo>
                    <a:pt x="6841" y="15044"/>
                  </a:lnTo>
                  <a:lnTo>
                    <a:pt x="6972" y="15122"/>
                  </a:lnTo>
                  <a:lnTo>
                    <a:pt x="7129" y="15175"/>
                  </a:lnTo>
                  <a:lnTo>
                    <a:pt x="7339" y="15175"/>
                  </a:lnTo>
                  <a:lnTo>
                    <a:pt x="9488" y="15122"/>
                  </a:lnTo>
                  <a:lnTo>
                    <a:pt x="9776" y="15070"/>
                  </a:lnTo>
                  <a:lnTo>
                    <a:pt x="10038" y="14991"/>
                  </a:lnTo>
                  <a:lnTo>
                    <a:pt x="10274" y="14860"/>
                  </a:lnTo>
                  <a:lnTo>
                    <a:pt x="10484" y="14677"/>
                  </a:lnTo>
                  <a:lnTo>
                    <a:pt x="12161" y="12999"/>
                  </a:lnTo>
                  <a:lnTo>
                    <a:pt x="12213" y="12921"/>
                  </a:lnTo>
                  <a:lnTo>
                    <a:pt x="12239" y="12816"/>
                  </a:lnTo>
                  <a:lnTo>
                    <a:pt x="12213" y="12737"/>
                  </a:lnTo>
                  <a:lnTo>
                    <a:pt x="12161" y="12659"/>
                  </a:lnTo>
                  <a:lnTo>
                    <a:pt x="12082" y="12606"/>
                  </a:lnTo>
                  <a:lnTo>
                    <a:pt x="12004" y="12580"/>
                  </a:lnTo>
                  <a:lnTo>
                    <a:pt x="11899" y="12606"/>
                  </a:lnTo>
                  <a:lnTo>
                    <a:pt x="11820" y="12659"/>
                  </a:lnTo>
                  <a:lnTo>
                    <a:pt x="10536" y="13969"/>
                  </a:lnTo>
                  <a:lnTo>
                    <a:pt x="10484" y="13838"/>
                  </a:lnTo>
                  <a:lnTo>
                    <a:pt x="10431" y="13707"/>
                  </a:lnTo>
                  <a:lnTo>
                    <a:pt x="10352" y="13602"/>
                  </a:lnTo>
                  <a:lnTo>
                    <a:pt x="10274" y="13497"/>
                  </a:lnTo>
                  <a:lnTo>
                    <a:pt x="10169" y="13419"/>
                  </a:lnTo>
                  <a:lnTo>
                    <a:pt x="10064" y="13340"/>
                  </a:lnTo>
                  <a:lnTo>
                    <a:pt x="9933" y="13288"/>
                  </a:lnTo>
                  <a:lnTo>
                    <a:pt x="9802" y="13235"/>
                  </a:lnTo>
                  <a:lnTo>
                    <a:pt x="15647" y="7417"/>
                  </a:lnTo>
                  <a:lnTo>
                    <a:pt x="15699" y="7679"/>
                  </a:lnTo>
                  <a:lnTo>
                    <a:pt x="15725" y="7941"/>
                  </a:lnTo>
                  <a:lnTo>
                    <a:pt x="15699" y="8151"/>
                  </a:lnTo>
                  <a:lnTo>
                    <a:pt x="15673" y="8334"/>
                  </a:lnTo>
                  <a:lnTo>
                    <a:pt x="15620" y="8518"/>
                  </a:lnTo>
                  <a:lnTo>
                    <a:pt x="15568" y="8701"/>
                  </a:lnTo>
                  <a:lnTo>
                    <a:pt x="15489" y="8885"/>
                  </a:lnTo>
                  <a:lnTo>
                    <a:pt x="15385" y="9068"/>
                  </a:lnTo>
                  <a:lnTo>
                    <a:pt x="15253" y="9225"/>
                  </a:lnTo>
                  <a:lnTo>
                    <a:pt x="15122" y="9356"/>
                  </a:lnTo>
                  <a:lnTo>
                    <a:pt x="12502" y="11977"/>
                  </a:lnTo>
                  <a:lnTo>
                    <a:pt x="12449" y="12056"/>
                  </a:lnTo>
                  <a:lnTo>
                    <a:pt x="12423" y="12161"/>
                  </a:lnTo>
                  <a:lnTo>
                    <a:pt x="12449" y="12239"/>
                  </a:lnTo>
                  <a:lnTo>
                    <a:pt x="12502" y="12318"/>
                  </a:lnTo>
                  <a:lnTo>
                    <a:pt x="12580" y="12370"/>
                  </a:lnTo>
                  <a:lnTo>
                    <a:pt x="12659" y="12396"/>
                  </a:lnTo>
                  <a:lnTo>
                    <a:pt x="12764" y="12370"/>
                  </a:lnTo>
                  <a:lnTo>
                    <a:pt x="12842" y="12318"/>
                  </a:lnTo>
                  <a:lnTo>
                    <a:pt x="13707" y="11453"/>
                  </a:lnTo>
                  <a:lnTo>
                    <a:pt x="13707" y="14572"/>
                  </a:lnTo>
                  <a:lnTo>
                    <a:pt x="13681" y="14808"/>
                  </a:lnTo>
                  <a:lnTo>
                    <a:pt x="13602" y="15017"/>
                  </a:lnTo>
                  <a:lnTo>
                    <a:pt x="13498" y="15227"/>
                  </a:lnTo>
                  <a:lnTo>
                    <a:pt x="13366" y="15384"/>
                  </a:lnTo>
                  <a:lnTo>
                    <a:pt x="13183" y="15515"/>
                  </a:lnTo>
                  <a:lnTo>
                    <a:pt x="13000" y="15646"/>
                  </a:lnTo>
                  <a:lnTo>
                    <a:pt x="12790" y="15699"/>
                  </a:lnTo>
                  <a:lnTo>
                    <a:pt x="12554" y="15725"/>
                  </a:lnTo>
                  <a:lnTo>
                    <a:pt x="1625" y="15725"/>
                  </a:lnTo>
                  <a:lnTo>
                    <a:pt x="1389" y="15699"/>
                  </a:lnTo>
                  <a:lnTo>
                    <a:pt x="1180" y="15646"/>
                  </a:lnTo>
                  <a:lnTo>
                    <a:pt x="970" y="15515"/>
                  </a:lnTo>
                  <a:lnTo>
                    <a:pt x="813" y="15384"/>
                  </a:lnTo>
                  <a:lnTo>
                    <a:pt x="682" y="15227"/>
                  </a:lnTo>
                  <a:lnTo>
                    <a:pt x="577" y="15017"/>
                  </a:lnTo>
                  <a:lnTo>
                    <a:pt x="498" y="14808"/>
                  </a:lnTo>
                  <a:lnTo>
                    <a:pt x="472" y="14572"/>
                  </a:lnTo>
                  <a:lnTo>
                    <a:pt x="472" y="5111"/>
                  </a:lnTo>
                  <a:lnTo>
                    <a:pt x="498" y="4953"/>
                  </a:lnTo>
                  <a:lnTo>
                    <a:pt x="524" y="4822"/>
                  </a:lnTo>
                  <a:lnTo>
                    <a:pt x="603" y="4691"/>
                  </a:lnTo>
                  <a:lnTo>
                    <a:pt x="708" y="4560"/>
                  </a:lnTo>
                  <a:lnTo>
                    <a:pt x="813" y="4455"/>
                  </a:lnTo>
                  <a:lnTo>
                    <a:pt x="944" y="4403"/>
                  </a:lnTo>
                  <a:lnTo>
                    <a:pt x="1101" y="4351"/>
                  </a:lnTo>
                  <a:lnTo>
                    <a:pt x="1258" y="4324"/>
                  </a:lnTo>
                  <a:lnTo>
                    <a:pt x="1415" y="4324"/>
                  </a:lnTo>
                  <a:lnTo>
                    <a:pt x="1468" y="4272"/>
                  </a:lnTo>
                  <a:lnTo>
                    <a:pt x="1520" y="4193"/>
                  </a:lnTo>
                  <a:lnTo>
                    <a:pt x="1546" y="4088"/>
                  </a:lnTo>
                  <a:lnTo>
                    <a:pt x="1520" y="4010"/>
                  </a:lnTo>
                  <a:lnTo>
                    <a:pt x="1468" y="3931"/>
                  </a:lnTo>
                  <a:lnTo>
                    <a:pt x="1415" y="3879"/>
                  </a:lnTo>
                  <a:lnTo>
                    <a:pt x="1311" y="3853"/>
                  </a:lnTo>
                  <a:lnTo>
                    <a:pt x="1258" y="3853"/>
                  </a:lnTo>
                  <a:lnTo>
                    <a:pt x="996" y="3879"/>
                  </a:lnTo>
                  <a:lnTo>
                    <a:pt x="734" y="3984"/>
                  </a:lnTo>
                  <a:lnTo>
                    <a:pt x="917" y="3748"/>
                  </a:lnTo>
                  <a:lnTo>
                    <a:pt x="3748" y="917"/>
                  </a:lnTo>
                  <a:lnTo>
                    <a:pt x="3958" y="734"/>
                  </a:lnTo>
                  <a:lnTo>
                    <a:pt x="3879" y="996"/>
                  </a:lnTo>
                  <a:lnTo>
                    <a:pt x="3853" y="1258"/>
                  </a:lnTo>
                  <a:lnTo>
                    <a:pt x="3853" y="2699"/>
                  </a:lnTo>
                  <a:lnTo>
                    <a:pt x="3827" y="2935"/>
                  </a:lnTo>
                  <a:lnTo>
                    <a:pt x="3774" y="3145"/>
                  </a:lnTo>
                  <a:lnTo>
                    <a:pt x="3643" y="3355"/>
                  </a:lnTo>
                  <a:lnTo>
                    <a:pt x="3512" y="3512"/>
                  </a:lnTo>
                  <a:lnTo>
                    <a:pt x="3355" y="3669"/>
                  </a:lnTo>
                  <a:lnTo>
                    <a:pt x="3145" y="3774"/>
                  </a:lnTo>
                  <a:lnTo>
                    <a:pt x="2936" y="3826"/>
                  </a:lnTo>
                  <a:lnTo>
                    <a:pt x="2700" y="3853"/>
                  </a:lnTo>
                  <a:lnTo>
                    <a:pt x="2254" y="3853"/>
                  </a:lnTo>
                  <a:lnTo>
                    <a:pt x="2175" y="3879"/>
                  </a:lnTo>
                  <a:lnTo>
                    <a:pt x="2097" y="3931"/>
                  </a:lnTo>
                  <a:lnTo>
                    <a:pt x="2044" y="4010"/>
                  </a:lnTo>
                  <a:lnTo>
                    <a:pt x="2018" y="4088"/>
                  </a:lnTo>
                  <a:lnTo>
                    <a:pt x="2044" y="4193"/>
                  </a:lnTo>
                  <a:lnTo>
                    <a:pt x="2097" y="4272"/>
                  </a:lnTo>
                  <a:lnTo>
                    <a:pt x="2175" y="4324"/>
                  </a:lnTo>
                  <a:lnTo>
                    <a:pt x="2857" y="4324"/>
                  </a:lnTo>
                  <a:lnTo>
                    <a:pt x="3014" y="4298"/>
                  </a:lnTo>
                  <a:lnTo>
                    <a:pt x="3171" y="4272"/>
                  </a:lnTo>
                  <a:lnTo>
                    <a:pt x="3329" y="4220"/>
                  </a:lnTo>
                  <a:lnTo>
                    <a:pt x="3617" y="4062"/>
                  </a:lnTo>
                  <a:lnTo>
                    <a:pt x="3853" y="3853"/>
                  </a:lnTo>
                  <a:lnTo>
                    <a:pt x="4036" y="3617"/>
                  </a:lnTo>
                  <a:lnTo>
                    <a:pt x="4194" y="3328"/>
                  </a:lnTo>
                  <a:lnTo>
                    <a:pt x="4246" y="3197"/>
                  </a:lnTo>
                  <a:lnTo>
                    <a:pt x="4298" y="3040"/>
                  </a:lnTo>
                  <a:lnTo>
                    <a:pt x="4325" y="2883"/>
                  </a:lnTo>
                  <a:lnTo>
                    <a:pt x="4325" y="2699"/>
                  </a:lnTo>
                  <a:lnTo>
                    <a:pt x="4325" y="1258"/>
                  </a:lnTo>
                  <a:lnTo>
                    <a:pt x="4351" y="1101"/>
                  </a:lnTo>
                  <a:lnTo>
                    <a:pt x="4377" y="970"/>
                  </a:lnTo>
                  <a:lnTo>
                    <a:pt x="4456" y="839"/>
                  </a:lnTo>
                  <a:lnTo>
                    <a:pt x="4560" y="708"/>
                  </a:lnTo>
                  <a:lnTo>
                    <a:pt x="4665" y="603"/>
                  </a:lnTo>
                  <a:lnTo>
                    <a:pt x="4796" y="550"/>
                  </a:lnTo>
                  <a:lnTo>
                    <a:pt x="4954" y="498"/>
                  </a:lnTo>
                  <a:lnTo>
                    <a:pt x="5111" y="472"/>
                  </a:lnTo>
                  <a:close/>
                  <a:moveTo>
                    <a:pt x="4823" y="0"/>
                  </a:moveTo>
                  <a:lnTo>
                    <a:pt x="4613" y="26"/>
                  </a:lnTo>
                  <a:lnTo>
                    <a:pt x="4429" y="52"/>
                  </a:lnTo>
                  <a:lnTo>
                    <a:pt x="4246" y="105"/>
                  </a:lnTo>
                  <a:lnTo>
                    <a:pt x="4062" y="157"/>
                  </a:lnTo>
                  <a:lnTo>
                    <a:pt x="3879" y="236"/>
                  </a:lnTo>
                  <a:lnTo>
                    <a:pt x="3722" y="341"/>
                  </a:lnTo>
                  <a:lnTo>
                    <a:pt x="3565" y="446"/>
                  </a:lnTo>
                  <a:lnTo>
                    <a:pt x="3407" y="577"/>
                  </a:lnTo>
                  <a:lnTo>
                    <a:pt x="3407" y="603"/>
                  </a:lnTo>
                  <a:lnTo>
                    <a:pt x="577" y="3433"/>
                  </a:lnTo>
                  <a:lnTo>
                    <a:pt x="446" y="3564"/>
                  </a:lnTo>
                  <a:lnTo>
                    <a:pt x="341" y="3722"/>
                  </a:lnTo>
                  <a:lnTo>
                    <a:pt x="236" y="3879"/>
                  </a:lnTo>
                  <a:lnTo>
                    <a:pt x="157" y="4062"/>
                  </a:lnTo>
                  <a:lnTo>
                    <a:pt x="79" y="4246"/>
                  </a:lnTo>
                  <a:lnTo>
                    <a:pt x="26" y="4429"/>
                  </a:lnTo>
                  <a:lnTo>
                    <a:pt x="0" y="4613"/>
                  </a:lnTo>
                  <a:lnTo>
                    <a:pt x="0" y="4822"/>
                  </a:lnTo>
                  <a:lnTo>
                    <a:pt x="0" y="14572"/>
                  </a:lnTo>
                  <a:lnTo>
                    <a:pt x="0" y="14729"/>
                  </a:lnTo>
                  <a:lnTo>
                    <a:pt x="26" y="14886"/>
                  </a:lnTo>
                  <a:lnTo>
                    <a:pt x="79" y="15044"/>
                  </a:lnTo>
                  <a:lnTo>
                    <a:pt x="131" y="15201"/>
                  </a:lnTo>
                  <a:lnTo>
                    <a:pt x="288" y="15489"/>
                  </a:lnTo>
                  <a:lnTo>
                    <a:pt x="472" y="15725"/>
                  </a:lnTo>
                  <a:lnTo>
                    <a:pt x="708" y="15908"/>
                  </a:lnTo>
                  <a:lnTo>
                    <a:pt x="996" y="16066"/>
                  </a:lnTo>
                  <a:lnTo>
                    <a:pt x="1153" y="16118"/>
                  </a:lnTo>
                  <a:lnTo>
                    <a:pt x="1311" y="16170"/>
                  </a:lnTo>
                  <a:lnTo>
                    <a:pt x="1468" y="16197"/>
                  </a:lnTo>
                  <a:lnTo>
                    <a:pt x="12711" y="16197"/>
                  </a:lnTo>
                  <a:lnTo>
                    <a:pt x="12868" y="16170"/>
                  </a:lnTo>
                  <a:lnTo>
                    <a:pt x="13026" y="16118"/>
                  </a:lnTo>
                  <a:lnTo>
                    <a:pt x="13183" y="16066"/>
                  </a:lnTo>
                  <a:lnTo>
                    <a:pt x="13471" y="15908"/>
                  </a:lnTo>
                  <a:lnTo>
                    <a:pt x="13707" y="15725"/>
                  </a:lnTo>
                  <a:lnTo>
                    <a:pt x="13891" y="15489"/>
                  </a:lnTo>
                  <a:lnTo>
                    <a:pt x="14048" y="15201"/>
                  </a:lnTo>
                  <a:lnTo>
                    <a:pt x="14100" y="15044"/>
                  </a:lnTo>
                  <a:lnTo>
                    <a:pt x="14153" y="14886"/>
                  </a:lnTo>
                  <a:lnTo>
                    <a:pt x="14179" y="14729"/>
                  </a:lnTo>
                  <a:lnTo>
                    <a:pt x="14179" y="14572"/>
                  </a:lnTo>
                  <a:lnTo>
                    <a:pt x="14179" y="10981"/>
                  </a:lnTo>
                  <a:lnTo>
                    <a:pt x="15463" y="9697"/>
                  </a:lnTo>
                  <a:lnTo>
                    <a:pt x="15620" y="9514"/>
                  </a:lnTo>
                  <a:lnTo>
                    <a:pt x="15778" y="9330"/>
                  </a:lnTo>
                  <a:lnTo>
                    <a:pt x="15909" y="9120"/>
                  </a:lnTo>
                  <a:lnTo>
                    <a:pt x="16014" y="8885"/>
                  </a:lnTo>
                  <a:lnTo>
                    <a:pt x="16092" y="8675"/>
                  </a:lnTo>
                  <a:lnTo>
                    <a:pt x="16145" y="8439"/>
                  </a:lnTo>
                  <a:lnTo>
                    <a:pt x="16171" y="8203"/>
                  </a:lnTo>
                  <a:lnTo>
                    <a:pt x="16197" y="7941"/>
                  </a:lnTo>
                  <a:lnTo>
                    <a:pt x="16171" y="7705"/>
                  </a:lnTo>
                  <a:lnTo>
                    <a:pt x="16145" y="7469"/>
                  </a:lnTo>
                  <a:lnTo>
                    <a:pt x="16092" y="7233"/>
                  </a:lnTo>
                  <a:lnTo>
                    <a:pt x="16014" y="6998"/>
                  </a:lnTo>
                  <a:lnTo>
                    <a:pt x="15909" y="6788"/>
                  </a:lnTo>
                  <a:lnTo>
                    <a:pt x="15778" y="6578"/>
                  </a:lnTo>
                  <a:lnTo>
                    <a:pt x="15647" y="6369"/>
                  </a:lnTo>
                  <a:lnTo>
                    <a:pt x="15463" y="6211"/>
                  </a:lnTo>
                  <a:lnTo>
                    <a:pt x="15463" y="6185"/>
                  </a:lnTo>
                  <a:lnTo>
                    <a:pt x="15175" y="5949"/>
                  </a:lnTo>
                  <a:lnTo>
                    <a:pt x="14860" y="5740"/>
                  </a:lnTo>
                  <a:lnTo>
                    <a:pt x="14520" y="5609"/>
                  </a:lnTo>
                  <a:lnTo>
                    <a:pt x="14179" y="5504"/>
                  </a:lnTo>
                  <a:lnTo>
                    <a:pt x="14179" y="1625"/>
                  </a:lnTo>
                  <a:lnTo>
                    <a:pt x="14179" y="1468"/>
                  </a:lnTo>
                  <a:lnTo>
                    <a:pt x="14153" y="1310"/>
                  </a:lnTo>
                  <a:lnTo>
                    <a:pt x="14100" y="1153"/>
                  </a:lnTo>
                  <a:lnTo>
                    <a:pt x="14048" y="996"/>
                  </a:lnTo>
                  <a:lnTo>
                    <a:pt x="13891" y="734"/>
                  </a:lnTo>
                  <a:lnTo>
                    <a:pt x="13707" y="472"/>
                  </a:lnTo>
                  <a:lnTo>
                    <a:pt x="13471" y="288"/>
                  </a:lnTo>
                  <a:lnTo>
                    <a:pt x="13183" y="131"/>
                  </a:lnTo>
                  <a:lnTo>
                    <a:pt x="13026" y="79"/>
                  </a:lnTo>
                  <a:lnTo>
                    <a:pt x="12868" y="52"/>
                  </a:lnTo>
                  <a:lnTo>
                    <a:pt x="12711" y="26"/>
                  </a:lnTo>
                  <a:lnTo>
                    <a:pt x="125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90" name="Google Shape;6790;p42"/>
            <p:cNvSpPr/>
            <p:nvPr/>
          </p:nvSpPr>
          <p:spPr>
            <a:xfrm>
              <a:off x="1129850" y="1341325"/>
              <a:ext cx="58350" cy="58350"/>
            </a:xfrm>
            <a:custGeom>
              <a:avLst/>
              <a:gdLst/>
              <a:ahLst/>
              <a:cxnLst/>
              <a:rect l="l" t="t" r="r" b="b"/>
              <a:pathLst>
                <a:path w="2334" h="2334" extrusionOk="0">
                  <a:moveTo>
                    <a:pt x="158" y="1"/>
                  </a:moveTo>
                  <a:lnTo>
                    <a:pt x="79" y="53"/>
                  </a:lnTo>
                  <a:lnTo>
                    <a:pt x="27" y="132"/>
                  </a:lnTo>
                  <a:lnTo>
                    <a:pt x="1" y="237"/>
                  </a:lnTo>
                  <a:lnTo>
                    <a:pt x="27" y="315"/>
                  </a:lnTo>
                  <a:lnTo>
                    <a:pt x="79" y="394"/>
                  </a:lnTo>
                  <a:lnTo>
                    <a:pt x="839" y="1154"/>
                  </a:lnTo>
                  <a:lnTo>
                    <a:pt x="79" y="1914"/>
                  </a:lnTo>
                  <a:lnTo>
                    <a:pt x="27" y="1993"/>
                  </a:lnTo>
                  <a:lnTo>
                    <a:pt x="1" y="2097"/>
                  </a:lnTo>
                  <a:lnTo>
                    <a:pt x="27" y="2176"/>
                  </a:lnTo>
                  <a:lnTo>
                    <a:pt x="79" y="2255"/>
                  </a:lnTo>
                  <a:lnTo>
                    <a:pt x="158" y="2307"/>
                  </a:lnTo>
                  <a:lnTo>
                    <a:pt x="236" y="2333"/>
                  </a:lnTo>
                  <a:lnTo>
                    <a:pt x="341" y="2307"/>
                  </a:lnTo>
                  <a:lnTo>
                    <a:pt x="420" y="2255"/>
                  </a:lnTo>
                  <a:lnTo>
                    <a:pt x="1180" y="1495"/>
                  </a:lnTo>
                  <a:lnTo>
                    <a:pt x="1940" y="2255"/>
                  </a:lnTo>
                  <a:lnTo>
                    <a:pt x="2019" y="2307"/>
                  </a:lnTo>
                  <a:lnTo>
                    <a:pt x="2097" y="2333"/>
                  </a:lnTo>
                  <a:lnTo>
                    <a:pt x="2202" y="2307"/>
                  </a:lnTo>
                  <a:lnTo>
                    <a:pt x="2281" y="2255"/>
                  </a:lnTo>
                  <a:lnTo>
                    <a:pt x="2333" y="2176"/>
                  </a:lnTo>
                  <a:lnTo>
                    <a:pt x="2333" y="2097"/>
                  </a:lnTo>
                  <a:lnTo>
                    <a:pt x="2333" y="1993"/>
                  </a:lnTo>
                  <a:lnTo>
                    <a:pt x="2281" y="1914"/>
                  </a:lnTo>
                  <a:lnTo>
                    <a:pt x="1521" y="1154"/>
                  </a:lnTo>
                  <a:lnTo>
                    <a:pt x="2281" y="394"/>
                  </a:lnTo>
                  <a:lnTo>
                    <a:pt x="2333" y="315"/>
                  </a:lnTo>
                  <a:lnTo>
                    <a:pt x="2333" y="237"/>
                  </a:lnTo>
                  <a:lnTo>
                    <a:pt x="2333" y="132"/>
                  </a:lnTo>
                  <a:lnTo>
                    <a:pt x="2281" y="53"/>
                  </a:lnTo>
                  <a:lnTo>
                    <a:pt x="2202" y="1"/>
                  </a:lnTo>
                  <a:lnTo>
                    <a:pt x="2019" y="1"/>
                  </a:lnTo>
                  <a:lnTo>
                    <a:pt x="1940" y="53"/>
                  </a:lnTo>
                  <a:lnTo>
                    <a:pt x="1180" y="813"/>
                  </a:lnTo>
                  <a:lnTo>
                    <a:pt x="420" y="53"/>
                  </a:lnTo>
                  <a:lnTo>
                    <a:pt x="34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91" name="Google Shape;6791;p42"/>
            <p:cNvSpPr/>
            <p:nvPr/>
          </p:nvSpPr>
          <p:spPr>
            <a:xfrm>
              <a:off x="1230750" y="1341325"/>
              <a:ext cx="58350" cy="58350"/>
            </a:xfrm>
            <a:custGeom>
              <a:avLst/>
              <a:gdLst/>
              <a:ahLst/>
              <a:cxnLst/>
              <a:rect l="l" t="t" r="r" b="b"/>
              <a:pathLst>
                <a:path w="2334" h="2334" extrusionOk="0">
                  <a:moveTo>
                    <a:pt x="158" y="1"/>
                  </a:moveTo>
                  <a:lnTo>
                    <a:pt x="79" y="53"/>
                  </a:lnTo>
                  <a:lnTo>
                    <a:pt x="27" y="132"/>
                  </a:lnTo>
                  <a:lnTo>
                    <a:pt x="1" y="237"/>
                  </a:lnTo>
                  <a:lnTo>
                    <a:pt x="27" y="315"/>
                  </a:lnTo>
                  <a:lnTo>
                    <a:pt x="79" y="394"/>
                  </a:lnTo>
                  <a:lnTo>
                    <a:pt x="839" y="1154"/>
                  </a:lnTo>
                  <a:lnTo>
                    <a:pt x="79" y="1914"/>
                  </a:lnTo>
                  <a:lnTo>
                    <a:pt x="27" y="1993"/>
                  </a:lnTo>
                  <a:lnTo>
                    <a:pt x="1" y="2097"/>
                  </a:lnTo>
                  <a:lnTo>
                    <a:pt x="27" y="2176"/>
                  </a:lnTo>
                  <a:lnTo>
                    <a:pt x="79" y="2255"/>
                  </a:lnTo>
                  <a:lnTo>
                    <a:pt x="158" y="2307"/>
                  </a:lnTo>
                  <a:lnTo>
                    <a:pt x="237" y="2333"/>
                  </a:lnTo>
                  <a:lnTo>
                    <a:pt x="341" y="2307"/>
                  </a:lnTo>
                  <a:lnTo>
                    <a:pt x="420" y="2255"/>
                  </a:lnTo>
                  <a:lnTo>
                    <a:pt x="2281" y="394"/>
                  </a:lnTo>
                  <a:lnTo>
                    <a:pt x="2333" y="315"/>
                  </a:lnTo>
                  <a:lnTo>
                    <a:pt x="2333" y="237"/>
                  </a:lnTo>
                  <a:lnTo>
                    <a:pt x="2333" y="132"/>
                  </a:lnTo>
                  <a:lnTo>
                    <a:pt x="2281" y="53"/>
                  </a:lnTo>
                  <a:lnTo>
                    <a:pt x="2202" y="1"/>
                  </a:lnTo>
                  <a:lnTo>
                    <a:pt x="2019" y="1"/>
                  </a:lnTo>
                  <a:lnTo>
                    <a:pt x="1940" y="53"/>
                  </a:lnTo>
                  <a:lnTo>
                    <a:pt x="1180" y="813"/>
                  </a:lnTo>
                  <a:lnTo>
                    <a:pt x="420" y="53"/>
                  </a:lnTo>
                  <a:lnTo>
                    <a:pt x="34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92" name="Google Shape;6792;p42"/>
            <p:cNvSpPr/>
            <p:nvPr/>
          </p:nvSpPr>
          <p:spPr>
            <a:xfrm>
              <a:off x="1192100" y="1352475"/>
              <a:ext cx="38025" cy="38025"/>
            </a:xfrm>
            <a:custGeom>
              <a:avLst/>
              <a:gdLst/>
              <a:ahLst/>
              <a:cxnLst/>
              <a:rect l="l" t="t" r="r" b="b"/>
              <a:pathLst>
                <a:path w="1521" h="1521" extrusionOk="0">
                  <a:moveTo>
                    <a:pt x="760" y="0"/>
                  </a:moveTo>
                  <a:lnTo>
                    <a:pt x="656" y="26"/>
                  </a:lnTo>
                  <a:lnTo>
                    <a:pt x="577" y="79"/>
                  </a:lnTo>
                  <a:lnTo>
                    <a:pt x="551" y="157"/>
                  </a:lnTo>
                  <a:lnTo>
                    <a:pt x="525" y="236"/>
                  </a:lnTo>
                  <a:lnTo>
                    <a:pt x="525" y="524"/>
                  </a:lnTo>
                  <a:lnTo>
                    <a:pt x="236" y="524"/>
                  </a:lnTo>
                  <a:lnTo>
                    <a:pt x="158" y="551"/>
                  </a:lnTo>
                  <a:lnTo>
                    <a:pt x="79" y="603"/>
                  </a:lnTo>
                  <a:lnTo>
                    <a:pt x="27" y="682"/>
                  </a:lnTo>
                  <a:lnTo>
                    <a:pt x="0" y="760"/>
                  </a:lnTo>
                  <a:lnTo>
                    <a:pt x="27" y="865"/>
                  </a:lnTo>
                  <a:lnTo>
                    <a:pt x="79" y="944"/>
                  </a:lnTo>
                  <a:lnTo>
                    <a:pt x="158" y="996"/>
                  </a:lnTo>
                  <a:lnTo>
                    <a:pt x="525" y="996"/>
                  </a:lnTo>
                  <a:lnTo>
                    <a:pt x="525" y="1284"/>
                  </a:lnTo>
                  <a:lnTo>
                    <a:pt x="551" y="1363"/>
                  </a:lnTo>
                  <a:lnTo>
                    <a:pt x="577" y="1442"/>
                  </a:lnTo>
                  <a:lnTo>
                    <a:pt x="656" y="1494"/>
                  </a:lnTo>
                  <a:lnTo>
                    <a:pt x="760" y="1520"/>
                  </a:lnTo>
                  <a:lnTo>
                    <a:pt x="839" y="1494"/>
                  </a:lnTo>
                  <a:lnTo>
                    <a:pt x="918" y="1442"/>
                  </a:lnTo>
                  <a:lnTo>
                    <a:pt x="970" y="1363"/>
                  </a:lnTo>
                  <a:lnTo>
                    <a:pt x="996" y="1284"/>
                  </a:lnTo>
                  <a:lnTo>
                    <a:pt x="996" y="996"/>
                  </a:lnTo>
                  <a:lnTo>
                    <a:pt x="1363" y="996"/>
                  </a:lnTo>
                  <a:lnTo>
                    <a:pt x="1442" y="944"/>
                  </a:lnTo>
                  <a:lnTo>
                    <a:pt x="1494" y="865"/>
                  </a:lnTo>
                  <a:lnTo>
                    <a:pt x="1520" y="760"/>
                  </a:lnTo>
                  <a:lnTo>
                    <a:pt x="1494" y="682"/>
                  </a:lnTo>
                  <a:lnTo>
                    <a:pt x="1442" y="603"/>
                  </a:lnTo>
                  <a:lnTo>
                    <a:pt x="1363" y="551"/>
                  </a:lnTo>
                  <a:lnTo>
                    <a:pt x="1285" y="524"/>
                  </a:lnTo>
                  <a:lnTo>
                    <a:pt x="996" y="524"/>
                  </a:lnTo>
                  <a:lnTo>
                    <a:pt x="996" y="236"/>
                  </a:lnTo>
                  <a:lnTo>
                    <a:pt x="970" y="157"/>
                  </a:lnTo>
                  <a:lnTo>
                    <a:pt x="918" y="79"/>
                  </a:lnTo>
                  <a:lnTo>
                    <a:pt x="839" y="26"/>
                  </a:lnTo>
                  <a:lnTo>
                    <a:pt x="7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93" name="Google Shape;6793;p42"/>
            <p:cNvSpPr/>
            <p:nvPr/>
          </p:nvSpPr>
          <p:spPr>
            <a:xfrm>
              <a:off x="1103000" y="1329525"/>
              <a:ext cx="26875" cy="84550"/>
            </a:xfrm>
            <a:custGeom>
              <a:avLst/>
              <a:gdLst/>
              <a:ahLst/>
              <a:cxnLst/>
              <a:rect l="l" t="t" r="r" b="b"/>
              <a:pathLst>
                <a:path w="1075" h="3382" extrusionOk="0">
                  <a:moveTo>
                    <a:pt x="734" y="1"/>
                  </a:moveTo>
                  <a:lnTo>
                    <a:pt x="655" y="53"/>
                  </a:lnTo>
                  <a:lnTo>
                    <a:pt x="498" y="237"/>
                  </a:lnTo>
                  <a:lnTo>
                    <a:pt x="367" y="420"/>
                  </a:lnTo>
                  <a:lnTo>
                    <a:pt x="262" y="604"/>
                  </a:lnTo>
                  <a:lnTo>
                    <a:pt x="157" y="813"/>
                  </a:lnTo>
                  <a:lnTo>
                    <a:pt x="79" y="1023"/>
                  </a:lnTo>
                  <a:lnTo>
                    <a:pt x="26" y="1233"/>
                  </a:lnTo>
                  <a:lnTo>
                    <a:pt x="0" y="1469"/>
                  </a:lnTo>
                  <a:lnTo>
                    <a:pt x="0" y="1678"/>
                  </a:lnTo>
                  <a:lnTo>
                    <a:pt x="0" y="1914"/>
                  </a:lnTo>
                  <a:lnTo>
                    <a:pt x="26" y="2124"/>
                  </a:lnTo>
                  <a:lnTo>
                    <a:pt x="79" y="2333"/>
                  </a:lnTo>
                  <a:lnTo>
                    <a:pt x="157" y="2543"/>
                  </a:lnTo>
                  <a:lnTo>
                    <a:pt x="262" y="2753"/>
                  </a:lnTo>
                  <a:lnTo>
                    <a:pt x="367" y="2936"/>
                  </a:lnTo>
                  <a:lnTo>
                    <a:pt x="498" y="3120"/>
                  </a:lnTo>
                  <a:lnTo>
                    <a:pt x="655" y="3303"/>
                  </a:lnTo>
                  <a:lnTo>
                    <a:pt x="734" y="3356"/>
                  </a:lnTo>
                  <a:lnTo>
                    <a:pt x="839" y="3382"/>
                  </a:lnTo>
                  <a:lnTo>
                    <a:pt x="917" y="3356"/>
                  </a:lnTo>
                  <a:lnTo>
                    <a:pt x="996" y="3303"/>
                  </a:lnTo>
                  <a:lnTo>
                    <a:pt x="1048" y="3225"/>
                  </a:lnTo>
                  <a:lnTo>
                    <a:pt x="1075" y="3146"/>
                  </a:lnTo>
                  <a:lnTo>
                    <a:pt x="1048" y="3041"/>
                  </a:lnTo>
                  <a:lnTo>
                    <a:pt x="996" y="2962"/>
                  </a:lnTo>
                  <a:lnTo>
                    <a:pt x="865" y="2831"/>
                  </a:lnTo>
                  <a:lnTo>
                    <a:pt x="760" y="2674"/>
                  </a:lnTo>
                  <a:lnTo>
                    <a:pt x="681" y="2517"/>
                  </a:lnTo>
                  <a:lnTo>
                    <a:pt x="603" y="2360"/>
                  </a:lnTo>
                  <a:lnTo>
                    <a:pt x="550" y="2202"/>
                  </a:lnTo>
                  <a:lnTo>
                    <a:pt x="498" y="2019"/>
                  </a:lnTo>
                  <a:lnTo>
                    <a:pt x="472" y="1862"/>
                  </a:lnTo>
                  <a:lnTo>
                    <a:pt x="472" y="1678"/>
                  </a:lnTo>
                  <a:lnTo>
                    <a:pt x="472" y="1521"/>
                  </a:lnTo>
                  <a:lnTo>
                    <a:pt x="498" y="1338"/>
                  </a:lnTo>
                  <a:lnTo>
                    <a:pt x="550" y="1154"/>
                  </a:lnTo>
                  <a:lnTo>
                    <a:pt x="603" y="997"/>
                  </a:lnTo>
                  <a:lnTo>
                    <a:pt x="681" y="840"/>
                  </a:lnTo>
                  <a:lnTo>
                    <a:pt x="760" y="682"/>
                  </a:lnTo>
                  <a:lnTo>
                    <a:pt x="865" y="525"/>
                  </a:lnTo>
                  <a:lnTo>
                    <a:pt x="996" y="394"/>
                  </a:lnTo>
                  <a:lnTo>
                    <a:pt x="1048" y="315"/>
                  </a:lnTo>
                  <a:lnTo>
                    <a:pt x="1075" y="237"/>
                  </a:lnTo>
                  <a:lnTo>
                    <a:pt x="1048" y="132"/>
                  </a:lnTo>
                  <a:lnTo>
                    <a:pt x="996" y="53"/>
                  </a:lnTo>
                  <a:lnTo>
                    <a:pt x="91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94" name="Google Shape;6794;p42"/>
            <p:cNvSpPr/>
            <p:nvPr/>
          </p:nvSpPr>
          <p:spPr>
            <a:xfrm>
              <a:off x="1289725" y="1329525"/>
              <a:ext cx="26875" cy="84550"/>
            </a:xfrm>
            <a:custGeom>
              <a:avLst/>
              <a:gdLst/>
              <a:ahLst/>
              <a:cxnLst/>
              <a:rect l="l" t="t" r="r" b="b"/>
              <a:pathLst>
                <a:path w="1075" h="3382" extrusionOk="0">
                  <a:moveTo>
                    <a:pt x="131" y="1"/>
                  </a:moveTo>
                  <a:lnTo>
                    <a:pt x="53" y="53"/>
                  </a:lnTo>
                  <a:lnTo>
                    <a:pt x="0" y="132"/>
                  </a:lnTo>
                  <a:lnTo>
                    <a:pt x="0" y="237"/>
                  </a:lnTo>
                  <a:lnTo>
                    <a:pt x="0" y="315"/>
                  </a:lnTo>
                  <a:lnTo>
                    <a:pt x="53" y="394"/>
                  </a:lnTo>
                  <a:lnTo>
                    <a:pt x="184" y="525"/>
                  </a:lnTo>
                  <a:lnTo>
                    <a:pt x="289" y="682"/>
                  </a:lnTo>
                  <a:lnTo>
                    <a:pt x="394" y="840"/>
                  </a:lnTo>
                  <a:lnTo>
                    <a:pt x="472" y="997"/>
                  </a:lnTo>
                  <a:lnTo>
                    <a:pt x="525" y="1154"/>
                  </a:lnTo>
                  <a:lnTo>
                    <a:pt x="551" y="1338"/>
                  </a:lnTo>
                  <a:lnTo>
                    <a:pt x="577" y="1521"/>
                  </a:lnTo>
                  <a:lnTo>
                    <a:pt x="603" y="1678"/>
                  </a:lnTo>
                  <a:lnTo>
                    <a:pt x="577" y="1862"/>
                  </a:lnTo>
                  <a:lnTo>
                    <a:pt x="551" y="2019"/>
                  </a:lnTo>
                  <a:lnTo>
                    <a:pt x="525" y="2202"/>
                  </a:lnTo>
                  <a:lnTo>
                    <a:pt x="472" y="2360"/>
                  </a:lnTo>
                  <a:lnTo>
                    <a:pt x="394" y="2517"/>
                  </a:lnTo>
                  <a:lnTo>
                    <a:pt x="289" y="2674"/>
                  </a:lnTo>
                  <a:lnTo>
                    <a:pt x="184" y="2831"/>
                  </a:lnTo>
                  <a:lnTo>
                    <a:pt x="53" y="2962"/>
                  </a:lnTo>
                  <a:lnTo>
                    <a:pt x="0" y="3041"/>
                  </a:lnTo>
                  <a:lnTo>
                    <a:pt x="0" y="3146"/>
                  </a:lnTo>
                  <a:lnTo>
                    <a:pt x="0" y="3225"/>
                  </a:lnTo>
                  <a:lnTo>
                    <a:pt x="53" y="3303"/>
                  </a:lnTo>
                  <a:lnTo>
                    <a:pt x="131" y="3356"/>
                  </a:lnTo>
                  <a:lnTo>
                    <a:pt x="236" y="3382"/>
                  </a:lnTo>
                  <a:lnTo>
                    <a:pt x="315" y="3356"/>
                  </a:lnTo>
                  <a:lnTo>
                    <a:pt x="394" y="3303"/>
                  </a:lnTo>
                  <a:lnTo>
                    <a:pt x="551" y="3120"/>
                  </a:lnTo>
                  <a:lnTo>
                    <a:pt x="682" y="2936"/>
                  </a:lnTo>
                  <a:lnTo>
                    <a:pt x="813" y="2753"/>
                  </a:lnTo>
                  <a:lnTo>
                    <a:pt x="892" y="2543"/>
                  </a:lnTo>
                  <a:lnTo>
                    <a:pt x="970" y="2333"/>
                  </a:lnTo>
                  <a:lnTo>
                    <a:pt x="1023" y="2124"/>
                  </a:lnTo>
                  <a:lnTo>
                    <a:pt x="1049" y="1914"/>
                  </a:lnTo>
                  <a:lnTo>
                    <a:pt x="1075" y="1678"/>
                  </a:lnTo>
                  <a:lnTo>
                    <a:pt x="1049" y="1469"/>
                  </a:lnTo>
                  <a:lnTo>
                    <a:pt x="1023" y="1233"/>
                  </a:lnTo>
                  <a:lnTo>
                    <a:pt x="970" y="1023"/>
                  </a:lnTo>
                  <a:lnTo>
                    <a:pt x="892" y="813"/>
                  </a:lnTo>
                  <a:lnTo>
                    <a:pt x="813" y="604"/>
                  </a:lnTo>
                  <a:lnTo>
                    <a:pt x="682" y="420"/>
                  </a:lnTo>
                  <a:lnTo>
                    <a:pt x="551" y="237"/>
                  </a:lnTo>
                  <a:lnTo>
                    <a:pt x="394" y="53"/>
                  </a:lnTo>
                  <a:lnTo>
                    <a:pt x="3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95" name="Google Shape;6795;p42"/>
            <p:cNvSpPr/>
            <p:nvPr/>
          </p:nvSpPr>
          <p:spPr>
            <a:xfrm>
              <a:off x="1056475" y="1478275"/>
              <a:ext cx="58325" cy="58325"/>
            </a:xfrm>
            <a:custGeom>
              <a:avLst/>
              <a:gdLst/>
              <a:ahLst/>
              <a:cxnLst/>
              <a:rect l="l" t="t" r="r" b="b"/>
              <a:pathLst>
                <a:path w="2333" h="2333" extrusionOk="0">
                  <a:moveTo>
                    <a:pt x="236" y="0"/>
                  </a:moveTo>
                  <a:lnTo>
                    <a:pt x="131" y="26"/>
                  </a:lnTo>
                  <a:lnTo>
                    <a:pt x="53" y="79"/>
                  </a:lnTo>
                  <a:lnTo>
                    <a:pt x="0" y="157"/>
                  </a:lnTo>
                  <a:lnTo>
                    <a:pt x="0" y="236"/>
                  </a:lnTo>
                  <a:lnTo>
                    <a:pt x="0" y="315"/>
                  </a:lnTo>
                  <a:lnTo>
                    <a:pt x="53" y="393"/>
                  </a:lnTo>
                  <a:lnTo>
                    <a:pt x="813" y="1153"/>
                  </a:lnTo>
                  <a:lnTo>
                    <a:pt x="53" y="1940"/>
                  </a:lnTo>
                  <a:lnTo>
                    <a:pt x="0" y="2018"/>
                  </a:lnTo>
                  <a:lnTo>
                    <a:pt x="0" y="2097"/>
                  </a:lnTo>
                  <a:lnTo>
                    <a:pt x="0" y="2175"/>
                  </a:lnTo>
                  <a:lnTo>
                    <a:pt x="53" y="2254"/>
                  </a:lnTo>
                  <a:lnTo>
                    <a:pt x="131" y="2307"/>
                  </a:lnTo>
                  <a:lnTo>
                    <a:pt x="236" y="2333"/>
                  </a:lnTo>
                  <a:lnTo>
                    <a:pt x="315" y="2307"/>
                  </a:lnTo>
                  <a:lnTo>
                    <a:pt x="393" y="2254"/>
                  </a:lnTo>
                  <a:lnTo>
                    <a:pt x="1153" y="1494"/>
                  </a:lnTo>
                  <a:lnTo>
                    <a:pt x="1913" y="2254"/>
                  </a:lnTo>
                  <a:lnTo>
                    <a:pt x="1992" y="2307"/>
                  </a:lnTo>
                  <a:lnTo>
                    <a:pt x="2097" y="2333"/>
                  </a:lnTo>
                  <a:lnTo>
                    <a:pt x="2176" y="2307"/>
                  </a:lnTo>
                  <a:lnTo>
                    <a:pt x="2254" y="2254"/>
                  </a:lnTo>
                  <a:lnTo>
                    <a:pt x="2307" y="2175"/>
                  </a:lnTo>
                  <a:lnTo>
                    <a:pt x="2333" y="2097"/>
                  </a:lnTo>
                  <a:lnTo>
                    <a:pt x="2307" y="2018"/>
                  </a:lnTo>
                  <a:lnTo>
                    <a:pt x="2254" y="1940"/>
                  </a:lnTo>
                  <a:lnTo>
                    <a:pt x="1494" y="1153"/>
                  </a:lnTo>
                  <a:lnTo>
                    <a:pt x="2254" y="393"/>
                  </a:lnTo>
                  <a:lnTo>
                    <a:pt x="2307" y="315"/>
                  </a:lnTo>
                  <a:lnTo>
                    <a:pt x="2333" y="236"/>
                  </a:lnTo>
                  <a:lnTo>
                    <a:pt x="2307" y="157"/>
                  </a:lnTo>
                  <a:lnTo>
                    <a:pt x="2254" y="79"/>
                  </a:lnTo>
                  <a:lnTo>
                    <a:pt x="2176" y="26"/>
                  </a:lnTo>
                  <a:lnTo>
                    <a:pt x="2097" y="0"/>
                  </a:lnTo>
                  <a:lnTo>
                    <a:pt x="1992" y="26"/>
                  </a:lnTo>
                  <a:lnTo>
                    <a:pt x="1913" y="79"/>
                  </a:lnTo>
                  <a:lnTo>
                    <a:pt x="1153" y="839"/>
                  </a:lnTo>
                  <a:lnTo>
                    <a:pt x="393" y="79"/>
                  </a:lnTo>
                  <a:lnTo>
                    <a:pt x="315" y="2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96" name="Google Shape;6796;p42"/>
            <p:cNvSpPr/>
            <p:nvPr/>
          </p:nvSpPr>
          <p:spPr>
            <a:xfrm>
              <a:off x="1056475" y="1559525"/>
              <a:ext cx="58325" cy="58325"/>
            </a:xfrm>
            <a:custGeom>
              <a:avLst/>
              <a:gdLst/>
              <a:ahLst/>
              <a:cxnLst/>
              <a:rect l="l" t="t" r="r" b="b"/>
              <a:pathLst>
                <a:path w="2333" h="2333" extrusionOk="0">
                  <a:moveTo>
                    <a:pt x="131" y="0"/>
                  </a:moveTo>
                  <a:lnTo>
                    <a:pt x="53" y="52"/>
                  </a:lnTo>
                  <a:lnTo>
                    <a:pt x="0" y="131"/>
                  </a:lnTo>
                  <a:lnTo>
                    <a:pt x="0" y="236"/>
                  </a:lnTo>
                  <a:lnTo>
                    <a:pt x="0" y="315"/>
                  </a:lnTo>
                  <a:lnTo>
                    <a:pt x="53" y="393"/>
                  </a:lnTo>
                  <a:lnTo>
                    <a:pt x="131" y="446"/>
                  </a:lnTo>
                  <a:lnTo>
                    <a:pt x="236" y="472"/>
                  </a:lnTo>
                  <a:lnTo>
                    <a:pt x="1520" y="472"/>
                  </a:lnTo>
                  <a:lnTo>
                    <a:pt x="53" y="1913"/>
                  </a:lnTo>
                  <a:lnTo>
                    <a:pt x="26" y="1966"/>
                  </a:lnTo>
                  <a:lnTo>
                    <a:pt x="0" y="2044"/>
                  </a:lnTo>
                  <a:lnTo>
                    <a:pt x="0" y="2097"/>
                  </a:lnTo>
                  <a:lnTo>
                    <a:pt x="0" y="2175"/>
                  </a:lnTo>
                  <a:lnTo>
                    <a:pt x="53" y="2228"/>
                  </a:lnTo>
                  <a:lnTo>
                    <a:pt x="105" y="2280"/>
                  </a:lnTo>
                  <a:lnTo>
                    <a:pt x="158" y="2306"/>
                  </a:lnTo>
                  <a:lnTo>
                    <a:pt x="236" y="2333"/>
                  </a:lnTo>
                  <a:lnTo>
                    <a:pt x="2097" y="2333"/>
                  </a:lnTo>
                  <a:lnTo>
                    <a:pt x="2176" y="2306"/>
                  </a:lnTo>
                  <a:lnTo>
                    <a:pt x="2254" y="2254"/>
                  </a:lnTo>
                  <a:lnTo>
                    <a:pt x="2307" y="2175"/>
                  </a:lnTo>
                  <a:lnTo>
                    <a:pt x="2333" y="2097"/>
                  </a:lnTo>
                  <a:lnTo>
                    <a:pt x="2307" y="1992"/>
                  </a:lnTo>
                  <a:lnTo>
                    <a:pt x="2254" y="1913"/>
                  </a:lnTo>
                  <a:lnTo>
                    <a:pt x="2176" y="1861"/>
                  </a:lnTo>
                  <a:lnTo>
                    <a:pt x="813" y="1861"/>
                  </a:lnTo>
                  <a:lnTo>
                    <a:pt x="2254" y="393"/>
                  </a:lnTo>
                  <a:lnTo>
                    <a:pt x="2307" y="341"/>
                  </a:lnTo>
                  <a:lnTo>
                    <a:pt x="2333" y="262"/>
                  </a:lnTo>
                  <a:lnTo>
                    <a:pt x="2333" y="210"/>
                  </a:lnTo>
                  <a:lnTo>
                    <a:pt x="2307" y="131"/>
                  </a:lnTo>
                  <a:lnTo>
                    <a:pt x="2280" y="79"/>
                  </a:lnTo>
                  <a:lnTo>
                    <a:pt x="2228" y="26"/>
                  </a:lnTo>
                  <a:lnTo>
                    <a:pt x="21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97" name="Google Shape;6797;p42"/>
            <p:cNvSpPr/>
            <p:nvPr/>
          </p:nvSpPr>
          <p:spPr>
            <a:xfrm>
              <a:off x="1032875" y="1541175"/>
              <a:ext cx="102250" cy="11800"/>
            </a:xfrm>
            <a:custGeom>
              <a:avLst/>
              <a:gdLst/>
              <a:ahLst/>
              <a:cxnLst/>
              <a:rect l="l" t="t" r="r" b="b"/>
              <a:pathLst>
                <a:path w="4090" h="472" extrusionOk="0">
                  <a:moveTo>
                    <a:pt x="237" y="0"/>
                  </a:moveTo>
                  <a:lnTo>
                    <a:pt x="158" y="26"/>
                  </a:lnTo>
                  <a:lnTo>
                    <a:pt x="79" y="79"/>
                  </a:lnTo>
                  <a:lnTo>
                    <a:pt x="27" y="131"/>
                  </a:lnTo>
                  <a:lnTo>
                    <a:pt x="1" y="236"/>
                  </a:lnTo>
                  <a:lnTo>
                    <a:pt x="27" y="315"/>
                  </a:lnTo>
                  <a:lnTo>
                    <a:pt x="79" y="393"/>
                  </a:lnTo>
                  <a:lnTo>
                    <a:pt x="158" y="446"/>
                  </a:lnTo>
                  <a:lnTo>
                    <a:pt x="237" y="472"/>
                  </a:lnTo>
                  <a:lnTo>
                    <a:pt x="3853" y="472"/>
                  </a:lnTo>
                  <a:lnTo>
                    <a:pt x="3932" y="446"/>
                  </a:lnTo>
                  <a:lnTo>
                    <a:pt x="4011" y="393"/>
                  </a:lnTo>
                  <a:lnTo>
                    <a:pt x="4063" y="315"/>
                  </a:lnTo>
                  <a:lnTo>
                    <a:pt x="4089" y="236"/>
                  </a:lnTo>
                  <a:lnTo>
                    <a:pt x="4063" y="131"/>
                  </a:lnTo>
                  <a:lnTo>
                    <a:pt x="4011" y="79"/>
                  </a:lnTo>
                  <a:lnTo>
                    <a:pt x="3932" y="26"/>
                  </a:lnTo>
                  <a:lnTo>
                    <a:pt x="38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798" name="Google Shape;6798;p42"/>
            <p:cNvSpPr/>
            <p:nvPr/>
          </p:nvSpPr>
          <p:spPr>
            <a:xfrm>
              <a:off x="1144275" y="1428475"/>
              <a:ext cx="85200" cy="89125"/>
            </a:xfrm>
            <a:custGeom>
              <a:avLst/>
              <a:gdLst/>
              <a:ahLst/>
              <a:cxnLst/>
              <a:rect l="l" t="t" r="r" b="b"/>
              <a:pathLst>
                <a:path w="3408" h="3565" extrusionOk="0">
                  <a:moveTo>
                    <a:pt x="1520" y="1756"/>
                  </a:moveTo>
                  <a:lnTo>
                    <a:pt x="1730" y="1783"/>
                  </a:lnTo>
                  <a:lnTo>
                    <a:pt x="1887" y="1887"/>
                  </a:lnTo>
                  <a:lnTo>
                    <a:pt x="891" y="2595"/>
                  </a:lnTo>
                  <a:lnTo>
                    <a:pt x="865" y="2438"/>
                  </a:lnTo>
                  <a:lnTo>
                    <a:pt x="865" y="2307"/>
                  </a:lnTo>
                  <a:lnTo>
                    <a:pt x="917" y="2176"/>
                  </a:lnTo>
                  <a:lnTo>
                    <a:pt x="970" y="2071"/>
                  </a:lnTo>
                  <a:lnTo>
                    <a:pt x="1049" y="1966"/>
                  </a:lnTo>
                  <a:lnTo>
                    <a:pt x="1153" y="1887"/>
                  </a:lnTo>
                  <a:lnTo>
                    <a:pt x="1284" y="1809"/>
                  </a:lnTo>
                  <a:lnTo>
                    <a:pt x="1389" y="1783"/>
                  </a:lnTo>
                  <a:lnTo>
                    <a:pt x="1520" y="1756"/>
                  </a:lnTo>
                  <a:close/>
                  <a:moveTo>
                    <a:pt x="2175" y="2254"/>
                  </a:moveTo>
                  <a:lnTo>
                    <a:pt x="2202" y="2438"/>
                  </a:lnTo>
                  <a:lnTo>
                    <a:pt x="2175" y="2569"/>
                  </a:lnTo>
                  <a:lnTo>
                    <a:pt x="2149" y="2700"/>
                  </a:lnTo>
                  <a:lnTo>
                    <a:pt x="2097" y="2805"/>
                  </a:lnTo>
                  <a:lnTo>
                    <a:pt x="1992" y="2910"/>
                  </a:lnTo>
                  <a:lnTo>
                    <a:pt x="1913" y="2988"/>
                  </a:lnTo>
                  <a:lnTo>
                    <a:pt x="1782" y="3041"/>
                  </a:lnTo>
                  <a:lnTo>
                    <a:pt x="1678" y="3093"/>
                  </a:lnTo>
                  <a:lnTo>
                    <a:pt x="1415" y="3093"/>
                  </a:lnTo>
                  <a:lnTo>
                    <a:pt x="1337" y="3067"/>
                  </a:lnTo>
                  <a:lnTo>
                    <a:pt x="1153" y="2988"/>
                  </a:lnTo>
                  <a:lnTo>
                    <a:pt x="2175" y="2254"/>
                  </a:lnTo>
                  <a:close/>
                  <a:moveTo>
                    <a:pt x="1704" y="0"/>
                  </a:moveTo>
                  <a:lnTo>
                    <a:pt x="1599" y="53"/>
                  </a:lnTo>
                  <a:lnTo>
                    <a:pt x="1415" y="210"/>
                  </a:lnTo>
                  <a:lnTo>
                    <a:pt x="1258" y="394"/>
                  </a:lnTo>
                  <a:lnTo>
                    <a:pt x="1049" y="629"/>
                  </a:lnTo>
                  <a:lnTo>
                    <a:pt x="839" y="944"/>
                  </a:lnTo>
                  <a:lnTo>
                    <a:pt x="655" y="1311"/>
                  </a:lnTo>
                  <a:lnTo>
                    <a:pt x="577" y="1520"/>
                  </a:lnTo>
                  <a:lnTo>
                    <a:pt x="498" y="1756"/>
                  </a:lnTo>
                  <a:lnTo>
                    <a:pt x="446" y="1992"/>
                  </a:lnTo>
                  <a:lnTo>
                    <a:pt x="393" y="2254"/>
                  </a:lnTo>
                  <a:lnTo>
                    <a:pt x="393" y="2438"/>
                  </a:lnTo>
                  <a:lnTo>
                    <a:pt x="420" y="2647"/>
                  </a:lnTo>
                  <a:lnTo>
                    <a:pt x="472" y="2857"/>
                  </a:lnTo>
                  <a:lnTo>
                    <a:pt x="79" y="3145"/>
                  </a:lnTo>
                  <a:lnTo>
                    <a:pt x="26" y="3198"/>
                  </a:lnTo>
                  <a:lnTo>
                    <a:pt x="0" y="3303"/>
                  </a:lnTo>
                  <a:lnTo>
                    <a:pt x="0" y="3381"/>
                  </a:lnTo>
                  <a:lnTo>
                    <a:pt x="26" y="3460"/>
                  </a:lnTo>
                  <a:lnTo>
                    <a:pt x="105" y="3539"/>
                  </a:lnTo>
                  <a:lnTo>
                    <a:pt x="236" y="3565"/>
                  </a:lnTo>
                  <a:lnTo>
                    <a:pt x="288" y="3565"/>
                  </a:lnTo>
                  <a:lnTo>
                    <a:pt x="367" y="3539"/>
                  </a:lnTo>
                  <a:lnTo>
                    <a:pt x="760" y="3250"/>
                  </a:lnTo>
                  <a:lnTo>
                    <a:pt x="917" y="3381"/>
                  </a:lnTo>
                  <a:lnTo>
                    <a:pt x="1101" y="3486"/>
                  </a:lnTo>
                  <a:lnTo>
                    <a:pt x="1311" y="3539"/>
                  </a:lnTo>
                  <a:lnTo>
                    <a:pt x="1520" y="3565"/>
                  </a:lnTo>
                  <a:lnTo>
                    <a:pt x="1756" y="3539"/>
                  </a:lnTo>
                  <a:lnTo>
                    <a:pt x="1966" y="3486"/>
                  </a:lnTo>
                  <a:lnTo>
                    <a:pt x="2175" y="3381"/>
                  </a:lnTo>
                  <a:lnTo>
                    <a:pt x="2333" y="3250"/>
                  </a:lnTo>
                  <a:lnTo>
                    <a:pt x="2490" y="3067"/>
                  </a:lnTo>
                  <a:lnTo>
                    <a:pt x="2595" y="2883"/>
                  </a:lnTo>
                  <a:lnTo>
                    <a:pt x="2647" y="2647"/>
                  </a:lnTo>
                  <a:lnTo>
                    <a:pt x="2673" y="2438"/>
                  </a:lnTo>
                  <a:lnTo>
                    <a:pt x="2647" y="2202"/>
                  </a:lnTo>
                  <a:lnTo>
                    <a:pt x="2569" y="1966"/>
                  </a:lnTo>
                  <a:lnTo>
                    <a:pt x="3329" y="1468"/>
                  </a:lnTo>
                  <a:lnTo>
                    <a:pt x="3381" y="1389"/>
                  </a:lnTo>
                  <a:lnTo>
                    <a:pt x="3407" y="1311"/>
                  </a:lnTo>
                  <a:lnTo>
                    <a:pt x="3407" y="1206"/>
                  </a:lnTo>
                  <a:lnTo>
                    <a:pt x="3381" y="1127"/>
                  </a:lnTo>
                  <a:lnTo>
                    <a:pt x="3302" y="1075"/>
                  </a:lnTo>
                  <a:lnTo>
                    <a:pt x="3224" y="1023"/>
                  </a:lnTo>
                  <a:lnTo>
                    <a:pt x="3145" y="1023"/>
                  </a:lnTo>
                  <a:lnTo>
                    <a:pt x="3040" y="1075"/>
                  </a:lnTo>
                  <a:lnTo>
                    <a:pt x="2307" y="1599"/>
                  </a:lnTo>
                  <a:lnTo>
                    <a:pt x="2149" y="1468"/>
                  </a:lnTo>
                  <a:lnTo>
                    <a:pt x="1966" y="1363"/>
                  </a:lnTo>
                  <a:lnTo>
                    <a:pt x="1756" y="1311"/>
                  </a:lnTo>
                  <a:lnTo>
                    <a:pt x="1520" y="1285"/>
                  </a:lnTo>
                  <a:lnTo>
                    <a:pt x="1337" y="1311"/>
                  </a:lnTo>
                  <a:lnTo>
                    <a:pt x="1180" y="1337"/>
                  </a:lnTo>
                  <a:lnTo>
                    <a:pt x="1180" y="1337"/>
                  </a:lnTo>
                  <a:lnTo>
                    <a:pt x="1284" y="1127"/>
                  </a:lnTo>
                  <a:lnTo>
                    <a:pt x="1415" y="944"/>
                  </a:lnTo>
                  <a:lnTo>
                    <a:pt x="1651" y="656"/>
                  </a:lnTo>
                  <a:lnTo>
                    <a:pt x="1809" y="498"/>
                  </a:lnTo>
                  <a:lnTo>
                    <a:pt x="1887" y="420"/>
                  </a:lnTo>
                  <a:lnTo>
                    <a:pt x="1966" y="367"/>
                  </a:lnTo>
                  <a:lnTo>
                    <a:pt x="1992" y="262"/>
                  </a:lnTo>
                  <a:lnTo>
                    <a:pt x="1992" y="184"/>
                  </a:lnTo>
                  <a:lnTo>
                    <a:pt x="1940" y="105"/>
                  </a:lnTo>
                  <a:lnTo>
                    <a:pt x="1861" y="27"/>
                  </a:lnTo>
                  <a:lnTo>
                    <a:pt x="17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799" name="Google Shape;6799;p42"/>
          <p:cNvGrpSpPr/>
          <p:nvPr/>
        </p:nvGrpSpPr>
        <p:grpSpPr>
          <a:xfrm rot="374029">
            <a:off x="8838993" y="752439"/>
            <a:ext cx="513690" cy="555267"/>
            <a:chOff x="5309813" y="3961575"/>
            <a:chExt cx="901900" cy="982500"/>
          </a:xfrm>
        </p:grpSpPr>
        <p:sp>
          <p:nvSpPr>
            <p:cNvPr id="6800" name="Google Shape;6800;p42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153" y="2018"/>
                  </a:moveTo>
                  <a:lnTo>
                    <a:pt x="18381" y="2038"/>
                  </a:lnTo>
                  <a:lnTo>
                    <a:pt x="18610" y="2080"/>
                  </a:lnTo>
                  <a:lnTo>
                    <a:pt x="18839" y="2142"/>
                  </a:lnTo>
                  <a:lnTo>
                    <a:pt x="19088" y="2226"/>
                  </a:lnTo>
                  <a:lnTo>
                    <a:pt x="19317" y="2309"/>
                  </a:lnTo>
                  <a:lnTo>
                    <a:pt x="19546" y="2433"/>
                  </a:lnTo>
                  <a:lnTo>
                    <a:pt x="19775" y="2579"/>
                  </a:lnTo>
                  <a:lnTo>
                    <a:pt x="19546" y="2745"/>
                  </a:lnTo>
                  <a:lnTo>
                    <a:pt x="19296" y="2891"/>
                  </a:lnTo>
                  <a:lnTo>
                    <a:pt x="19047" y="3016"/>
                  </a:lnTo>
                  <a:lnTo>
                    <a:pt x="18818" y="3120"/>
                  </a:lnTo>
                  <a:lnTo>
                    <a:pt x="18569" y="3203"/>
                  </a:lnTo>
                  <a:lnTo>
                    <a:pt x="18340" y="3265"/>
                  </a:lnTo>
                  <a:lnTo>
                    <a:pt x="18090" y="3307"/>
                  </a:lnTo>
                  <a:lnTo>
                    <a:pt x="17841" y="3328"/>
                  </a:lnTo>
                  <a:lnTo>
                    <a:pt x="17654" y="3307"/>
                  </a:lnTo>
                  <a:lnTo>
                    <a:pt x="17508" y="3307"/>
                  </a:lnTo>
                  <a:lnTo>
                    <a:pt x="17383" y="3265"/>
                  </a:lnTo>
                  <a:lnTo>
                    <a:pt x="17259" y="3224"/>
                  </a:lnTo>
                  <a:lnTo>
                    <a:pt x="17155" y="3140"/>
                  </a:lnTo>
                  <a:lnTo>
                    <a:pt x="17071" y="3057"/>
                  </a:lnTo>
                  <a:lnTo>
                    <a:pt x="17009" y="2953"/>
                  </a:lnTo>
                  <a:lnTo>
                    <a:pt x="16968" y="2829"/>
                  </a:lnTo>
                  <a:lnTo>
                    <a:pt x="16947" y="2683"/>
                  </a:lnTo>
                  <a:lnTo>
                    <a:pt x="16968" y="2517"/>
                  </a:lnTo>
                  <a:lnTo>
                    <a:pt x="16988" y="2392"/>
                  </a:lnTo>
                  <a:lnTo>
                    <a:pt x="17051" y="2288"/>
                  </a:lnTo>
                  <a:lnTo>
                    <a:pt x="17134" y="2205"/>
                  </a:lnTo>
                  <a:lnTo>
                    <a:pt x="17238" y="2122"/>
                  </a:lnTo>
                  <a:lnTo>
                    <a:pt x="17363" y="2080"/>
                  </a:lnTo>
                  <a:lnTo>
                    <a:pt x="17487" y="2038"/>
                  </a:lnTo>
                  <a:lnTo>
                    <a:pt x="17633" y="2018"/>
                  </a:lnTo>
                  <a:close/>
                  <a:moveTo>
                    <a:pt x="8068" y="1955"/>
                  </a:moveTo>
                  <a:lnTo>
                    <a:pt x="9628" y="1976"/>
                  </a:lnTo>
                  <a:lnTo>
                    <a:pt x="10397" y="1997"/>
                  </a:lnTo>
                  <a:lnTo>
                    <a:pt x="11166" y="2038"/>
                  </a:lnTo>
                  <a:lnTo>
                    <a:pt x="11956" y="2101"/>
                  </a:lnTo>
                  <a:lnTo>
                    <a:pt x="12726" y="2163"/>
                  </a:lnTo>
                  <a:lnTo>
                    <a:pt x="13495" y="2267"/>
                  </a:lnTo>
                  <a:lnTo>
                    <a:pt x="14285" y="2371"/>
                  </a:lnTo>
                  <a:lnTo>
                    <a:pt x="14410" y="2392"/>
                  </a:lnTo>
                  <a:lnTo>
                    <a:pt x="14514" y="2413"/>
                  </a:lnTo>
                  <a:lnTo>
                    <a:pt x="14639" y="2496"/>
                  </a:lnTo>
                  <a:lnTo>
                    <a:pt x="14867" y="2641"/>
                  </a:lnTo>
                  <a:lnTo>
                    <a:pt x="14660" y="2766"/>
                  </a:lnTo>
                  <a:lnTo>
                    <a:pt x="14452" y="2891"/>
                  </a:lnTo>
                  <a:lnTo>
                    <a:pt x="14244" y="2974"/>
                  </a:lnTo>
                  <a:lnTo>
                    <a:pt x="14036" y="3057"/>
                  </a:lnTo>
                  <a:lnTo>
                    <a:pt x="13620" y="3182"/>
                  </a:lnTo>
                  <a:lnTo>
                    <a:pt x="13183" y="3286"/>
                  </a:lnTo>
                  <a:lnTo>
                    <a:pt x="12164" y="3494"/>
                  </a:lnTo>
                  <a:lnTo>
                    <a:pt x="11125" y="3681"/>
                  </a:lnTo>
                  <a:lnTo>
                    <a:pt x="10085" y="3827"/>
                  </a:lnTo>
                  <a:lnTo>
                    <a:pt x="9045" y="3972"/>
                  </a:lnTo>
                  <a:lnTo>
                    <a:pt x="8006" y="4076"/>
                  </a:lnTo>
                  <a:lnTo>
                    <a:pt x="6966" y="4180"/>
                  </a:lnTo>
                  <a:lnTo>
                    <a:pt x="4866" y="4326"/>
                  </a:lnTo>
                  <a:lnTo>
                    <a:pt x="4284" y="4326"/>
                  </a:lnTo>
                  <a:lnTo>
                    <a:pt x="3993" y="4284"/>
                  </a:lnTo>
                  <a:lnTo>
                    <a:pt x="3702" y="4222"/>
                  </a:lnTo>
                  <a:lnTo>
                    <a:pt x="3411" y="4138"/>
                  </a:lnTo>
                  <a:lnTo>
                    <a:pt x="3286" y="4097"/>
                  </a:lnTo>
                  <a:lnTo>
                    <a:pt x="3140" y="4014"/>
                  </a:lnTo>
                  <a:lnTo>
                    <a:pt x="3016" y="3951"/>
                  </a:lnTo>
                  <a:lnTo>
                    <a:pt x="2912" y="3847"/>
                  </a:lnTo>
                  <a:lnTo>
                    <a:pt x="2828" y="3743"/>
                  </a:lnTo>
                  <a:lnTo>
                    <a:pt x="2766" y="3619"/>
                  </a:lnTo>
                  <a:lnTo>
                    <a:pt x="2724" y="3473"/>
                  </a:lnTo>
                  <a:lnTo>
                    <a:pt x="2704" y="3328"/>
                  </a:lnTo>
                  <a:lnTo>
                    <a:pt x="2704" y="3161"/>
                  </a:lnTo>
                  <a:lnTo>
                    <a:pt x="2724" y="3016"/>
                  </a:lnTo>
                  <a:lnTo>
                    <a:pt x="2787" y="2870"/>
                  </a:lnTo>
                  <a:lnTo>
                    <a:pt x="2849" y="2766"/>
                  </a:lnTo>
                  <a:lnTo>
                    <a:pt x="2953" y="2662"/>
                  </a:lnTo>
                  <a:lnTo>
                    <a:pt x="3057" y="2558"/>
                  </a:lnTo>
                  <a:lnTo>
                    <a:pt x="3182" y="2475"/>
                  </a:lnTo>
                  <a:lnTo>
                    <a:pt x="3307" y="2392"/>
                  </a:lnTo>
                  <a:lnTo>
                    <a:pt x="3515" y="2309"/>
                  </a:lnTo>
                  <a:lnTo>
                    <a:pt x="3723" y="2226"/>
                  </a:lnTo>
                  <a:lnTo>
                    <a:pt x="3930" y="2163"/>
                  </a:lnTo>
                  <a:lnTo>
                    <a:pt x="4138" y="2122"/>
                  </a:lnTo>
                  <a:lnTo>
                    <a:pt x="4575" y="2038"/>
                  </a:lnTo>
                  <a:lnTo>
                    <a:pt x="5012" y="2018"/>
                  </a:lnTo>
                  <a:lnTo>
                    <a:pt x="6550" y="1976"/>
                  </a:lnTo>
                  <a:lnTo>
                    <a:pt x="8068" y="1955"/>
                  </a:lnTo>
                  <a:close/>
                  <a:moveTo>
                    <a:pt x="18215" y="1"/>
                  </a:move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01" name="Google Shape;6801;p42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895" y="1311"/>
                  </a:moveTo>
                  <a:lnTo>
                    <a:pt x="895" y="1311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562" y="1290"/>
                  </a:lnTo>
                  <a:lnTo>
                    <a:pt x="437" y="1248"/>
                  </a:lnTo>
                  <a:lnTo>
                    <a:pt x="313" y="1207"/>
                  </a:lnTo>
                  <a:lnTo>
                    <a:pt x="209" y="1123"/>
                  </a:lnTo>
                  <a:lnTo>
                    <a:pt x="125" y="1040"/>
                  </a:lnTo>
                  <a:lnTo>
                    <a:pt x="63" y="936"/>
                  </a:lnTo>
                  <a:lnTo>
                    <a:pt x="22" y="8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500"/>
                  </a:lnTo>
                  <a:lnTo>
                    <a:pt x="42" y="375"/>
                  </a:lnTo>
                  <a:lnTo>
                    <a:pt x="105" y="271"/>
                  </a:lnTo>
                  <a:lnTo>
                    <a:pt x="188" y="188"/>
                  </a:lnTo>
                  <a:lnTo>
                    <a:pt x="292" y="105"/>
                  </a:lnTo>
                  <a:lnTo>
                    <a:pt x="417" y="63"/>
                  </a:lnTo>
                  <a:lnTo>
                    <a:pt x="541" y="2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978" y="1"/>
                  </a:lnTo>
                  <a:lnTo>
                    <a:pt x="978" y="1"/>
                  </a:lnTo>
                  <a:lnTo>
                    <a:pt x="1207" y="1"/>
                  </a:lnTo>
                  <a:lnTo>
                    <a:pt x="1435" y="21"/>
                  </a:lnTo>
                  <a:lnTo>
                    <a:pt x="1664" y="63"/>
                  </a:lnTo>
                  <a:lnTo>
                    <a:pt x="1893" y="125"/>
                  </a:lnTo>
                  <a:lnTo>
                    <a:pt x="2142" y="209"/>
                  </a:lnTo>
                  <a:lnTo>
                    <a:pt x="2371" y="292"/>
                  </a:lnTo>
                  <a:lnTo>
                    <a:pt x="2600" y="416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728"/>
                  </a:lnTo>
                  <a:lnTo>
                    <a:pt x="2350" y="874"/>
                  </a:lnTo>
                  <a:lnTo>
                    <a:pt x="2101" y="999"/>
                  </a:lnTo>
                  <a:lnTo>
                    <a:pt x="1872" y="1103"/>
                  </a:lnTo>
                  <a:lnTo>
                    <a:pt x="1623" y="1186"/>
                  </a:lnTo>
                  <a:lnTo>
                    <a:pt x="1394" y="1248"/>
                  </a:lnTo>
                  <a:lnTo>
                    <a:pt x="1144" y="1290"/>
                  </a:lnTo>
                  <a:lnTo>
                    <a:pt x="895" y="13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02" name="Google Shape;6802;p42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1872" y="2371"/>
                  </a:moveTo>
                  <a:lnTo>
                    <a:pt x="1872" y="2371"/>
                  </a:lnTo>
                  <a:lnTo>
                    <a:pt x="1581" y="2371"/>
                  </a:lnTo>
                  <a:lnTo>
                    <a:pt x="1290" y="2329"/>
                  </a:lnTo>
                  <a:lnTo>
                    <a:pt x="999" y="2267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583" y="2142"/>
                  </a:lnTo>
                  <a:lnTo>
                    <a:pt x="437" y="2059"/>
                  </a:lnTo>
                  <a:lnTo>
                    <a:pt x="313" y="1996"/>
                  </a:lnTo>
                  <a:lnTo>
                    <a:pt x="209" y="1892"/>
                  </a:lnTo>
                  <a:lnTo>
                    <a:pt x="125" y="1788"/>
                  </a:lnTo>
                  <a:lnTo>
                    <a:pt x="63" y="1664"/>
                  </a:lnTo>
                  <a:lnTo>
                    <a:pt x="21" y="1518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1" y="1206"/>
                  </a:lnTo>
                  <a:lnTo>
                    <a:pt x="21" y="1061"/>
                  </a:lnTo>
                  <a:lnTo>
                    <a:pt x="84" y="915"/>
                  </a:lnTo>
                  <a:lnTo>
                    <a:pt x="146" y="811"/>
                  </a:lnTo>
                  <a:lnTo>
                    <a:pt x="250" y="707"/>
                  </a:lnTo>
                  <a:lnTo>
                    <a:pt x="354" y="603"/>
                  </a:lnTo>
                  <a:lnTo>
                    <a:pt x="479" y="520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812" y="354"/>
                  </a:lnTo>
                  <a:lnTo>
                    <a:pt x="1020" y="271"/>
                  </a:lnTo>
                  <a:lnTo>
                    <a:pt x="1227" y="208"/>
                  </a:lnTo>
                  <a:lnTo>
                    <a:pt x="1435" y="167"/>
                  </a:lnTo>
                  <a:lnTo>
                    <a:pt x="1872" y="83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3847" y="21"/>
                  </a:lnTo>
                  <a:lnTo>
                    <a:pt x="5365" y="0"/>
                  </a:lnTo>
                  <a:lnTo>
                    <a:pt x="5365" y="0"/>
                  </a:lnTo>
                  <a:lnTo>
                    <a:pt x="6925" y="21"/>
                  </a:lnTo>
                  <a:lnTo>
                    <a:pt x="7694" y="42"/>
                  </a:lnTo>
                  <a:lnTo>
                    <a:pt x="8463" y="83"/>
                  </a:lnTo>
                  <a:lnTo>
                    <a:pt x="9253" y="146"/>
                  </a:lnTo>
                  <a:lnTo>
                    <a:pt x="10023" y="208"/>
                  </a:lnTo>
                  <a:lnTo>
                    <a:pt x="10792" y="312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1707" y="437"/>
                  </a:lnTo>
                  <a:lnTo>
                    <a:pt x="11811" y="458"/>
                  </a:lnTo>
                  <a:lnTo>
                    <a:pt x="11936" y="54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57" y="811"/>
                  </a:lnTo>
                  <a:lnTo>
                    <a:pt x="11749" y="936"/>
                  </a:lnTo>
                  <a:lnTo>
                    <a:pt x="11541" y="1019"/>
                  </a:lnTo>
                  <a:lnTo>
                    <a:pt x="11333" y="1102"/>
                  </a:lnTo>
                  <a:lnTo>
                    <a:pt x="10917" y="1227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9461" y="1539"/>
                  </a:lnTo>
                  <a:lnTo>
                    <a:pt x="8422" y="1726"/>
                  </a:lnTo>
                  <a:lnTo>
                    <a:pt x="7382" y="1872"/>
                  </a:lnTo>
                  <a:lnTo>
                    <a:pt x="6342" y="2017"/>
                  </a:lnTo>
                  <a:lnTo>
                    <a:pt x="5303" y="2121"/>
                  </a:lnTo>
                  <a:lnTo>
                    <a:pt x="4263" y="2225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1872" y="2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03" name="Google Shape;6803;p42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8777" y="1"/>
                  </a:moveTo>
                  <a:lnTo>
                    <a:pt x="18777" y="1"/>
                  </a:lnTo>
                  <a:lnTo>
                    <a:pt x="18215" y="1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6469" y="188"/>
                  </a:lnTo>
                  <a:lnTo>
                    <a:pt x="15263" y="313"/>
                  </a:lnTo>
                  <a:lnTo>
                    <a:pt x="14057" y="396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7" y="604"/>
                  </a:lnTo>
                  <a:lnTo>
                    <a:pt x="6446" y="666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7" y="791"/>
                  </a:lnTo>
                  <a:lnTo>
                    <a:pt x="2433" y="874"/>
                  </a:lnTo>
                  <a:lnTo>
                    <a:pt x="2121" y="916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1477" y="1082"/>
                  </a:lnTo>
                  <a:lnTo>
                    <a:pt x="1165" y="1207"/>
                  </a:lnTo>
                  <a:lnTo>
                    <a:pt x="1040" y="1290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9"/>
                  </a:lnTo>
                  <a:lnTo>
                    <a:pt x="437" y="1914"/>
                  </a:lnTo>
                  <a:lnTo>
                    <a:pt x="354" y="2059"/>
                  </a:lnTo>
                  <a:lnTo>
                    <a:pt x="313" y="2205"/>
                  </a:lnTo>
                  <a:lnTo>
                    <a:pt x="271" y="2371"/>
                  </a:lnTo>
                  <a:lnTo>
                    <a:pt x="229" y="2558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188" y="3016"/>
                  </a:lnTo>
                  <a:lnTo>
                    <a:pt x="146" y="3307"/>
                  </a:lnTo>
                  <a:lnTo>
                    <a:pt x="84" y="3598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21" y="4825"/>
                  </a:lnTo>
                  <a:lnTo>
                    <a:pt x="1" y="5760"/>
                  </a:lnTo>
                  <a:lnTo>
                    <a:pt x="1" y="5760"/>
                  </a:lnTo>
                  <a:lnTo>
                    <a:pt x="21" y="6446"/>
                  </a:lnTo>
                  <a:lnTo>
                    <a:pt x="63" y="7133"/>
                  </a:lnTo>
                  <a:lnTo>
                    <a:pt x="146" y="7840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313" y="8734"/>
                  </a:lnTo>
                  <a:lnTo>
                    <a:pt x="396" y="8921"/>
                  </a:lnTo>
                  <a:lnTo>
                    <a:pt x="500" y="9087"/>
                  </a:lnTo>
                  <a:lnTo>
                    <a:pt x="604" y="9212"/>
                  </a:lnTo>
                  <a:lnTo>
                    <a:pt x="749" y="9295"/>
                  </a:lnTo>
                  <a:lnTo>
                    <a:pt x="936" y="9378"/>
                  </a:lnTo>
                  <a:lnTo>
                    <a:pt x="1123" y="9420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2267" y="9482"/>
                  </a:lnTo>
                  <a:lnTo>
                    <a:pt x="2724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5136" y="9482"/>
                  </a:lnTo>
                  <a:lnTo>
                    <a:pt x="6945" y="9399"/>
                  </a:lnTo>
                  <a:lnTo>
                    <a:pt x="10563" y="9233"/>
                  </a:lnTo>
                  <a:lnTo>
                    <a:pt x="14161" y="9066"/>
                  </a:lnTo>
                  <a:lnTo>
                    <a:pt x="15969" y="9004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7198" y="8942"/>
                  </a:lnTo>
                  <a:lnTo>
                    <a:pt x="27738" y="8921"/>
                  </a:lnTo>
                  <a:lnTo>
                    <a:pt x="28819" y="8838"/>
                  </a:lnTo>
                  <a:lnTo>
                    <a:pt x="29901" y="8734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31252" y="8505"/>
                  </a:lnTo>
                  <a:lnTo>
                    <a:pt x="31502" y="8443"/>
                  </a:lnTo>
                  <a:lnTo>
                    <a:pt x="31730" y="8339"/>
                  </a:lnTo>
                  <a:lnTo>
                    <a:pt x="31938" y="8214"/>
                  </a:lnTo>
                  <a:lnTo>
                    <a:pt x="32125" y="8048"/>
                  </a:lnTo>
                  <a:lnTo>
                    <a:pt x="32209" y="7944"/>
                  </a:lnTo>
                  <a:lnTo>
                    <a:pt x="32292" y="7840"/>
                  </a:lnTo>
                  <a:lnTo>
                    <a:pt x="32354" y="7715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604" y="6634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9"/>
                  </a:lnTo>
                  <a:lnTo>
                    <a:pt x="32957" y="3203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2999" y="1394"/>
                  </a:lnTo>
                  <a:lnTo>
                    <a:pt x="32978" y="1269"/>
                  </a:lnTo>
                  <a:lnTo>
                    <a:pt x="32936" y="1124"/>
                  </a:lnTo>
                  <a:lnTo>
                    <a:pt x="32895" y="1020"/>
                  </a:lnTo>
                  <a:lnTo>
                    <a:pt x="32832" y="916"/>
                  </a:lnTo>
                  <a:lnTo>
                    <a:pt x="32770" y="812"/>
                  </a:lnTo>
                  <a:lnTo>
                    <a:pt x="32687" y="728"/>
                  </a:lnTo>
                  <a:lnTo>
                    <a:pt x="32604" y="645"/>
                  </a:lnTo>
                  <a:lnTo>
                    <a:pt x="32500" y="583"/>
                  </a:lnTo>
                  <a:lnTo>
                    <a:pt x="32271" y="479"/>
                  </a:lnTo>
                  <a:lnTo>
                    <a:pt x="31980" y="396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20461" y="63"/>
                  </a:lnTo>
                  <a:lnTo>
                    <a:pt x="19899" y="21"/>
                  </a:lnTo>
                  <a:lnTo>
                    <a:pt x="19338" y="1"/>
                  </a:lnTo>
                  <a:lnTo>
                    <a:pt x="187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04" name="Google Shape;6804;p42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extrusionOk="0">
                  <a:moveTo>
                    <a:pt x="20627" y="895"/>
                  </a:moveTo>
                  <a:lnTo>
                    <a:pt x="21188" y="915"/>
                  </a:lnTo>
                  <a:lnTo>
                    <a:pt x="21750" y="957"/>
                  </a:lnTo>
                  <a:lnTo>
                    <a:pt x="22311" y="978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6" y="1227"/>
                  </a:lnTo>
                  <a:lnTo>
                    <a:pt x="33269" y="1290"/>
                  </a:lnTo>
                  <a:lnTo>
                    <a:pt x="33560" y="1373"/>
                  </a:lnTo>
                  <a:lnTo>
                    <a:pt x="33789" y="1477"/>
                  </a:lnTo>
                  <a:lnTo>
                    <a:pt x="33893" y="1539"/>
                  </a:lnTo>
                  <a:lnTo>
                    <a:pt x="33976" y="1622"/>
                  </a:lnTo>
                  <a:lnTo>
                    <a:pt x="34059" y="1706"/>
                  </a:lnTo>
                  <a:lnTo>
                    <a:pt x="34121" y="1810"/>
                  </a:lnTo>
                  <a:lnTo>
                    <a:pt x="34184" y="1914"/>
                  </a:lnTo>
                  <a:lnTo>
                    <a:pt x="34225" y="2018"/>
                  </a:lnTo>
                  <a:lnTo>
                    <a:pt x="34267" y="2163"/>
                  </a:lnTo>
                  <a:lnTo>
                    <a:pt x="34288" y="2288"/>
                  </a:lnTo>
                  <a:lnTo>
                    <a:pt x="34309" y="2600"/>
                  </a:lnTo>
                  <a:lnTo>
                    <a:pt x="34309" y="2724"/>
                  </a:lnTo>
                  <a:lnTo>
                    <a:pt x="34246" y="4097"/>
                  </a:lnTo>
                  <a:lnTo>
                    <a:pt x="34205" y="4783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8"/>
                  </a:lnTo>
                  <a:lnTo>
                    <a:pt x="33768" y="8193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3" y="8609"/>
                  </a:lnTo>
                  <a:lnTo>
                    <a:pt x="33581" y="8734"/>
                  </a:lnTo>
                  <a:lnTo>
                    <a:pt x="33498" y="8838"/>
                  </a:lnTo>
                  <a:lnTo>
                    <a:pt x="33414" y="8942"/>
                  </a:lnTo>
                  <a:lnTo>
                    <a:pt x="33227" y="9108"/>
                  </a:lnTo>
                  <a:lnTo>
                    <a:pt x="33019" y="9233"/>
                  </a:lnTo>
                  <a:lnTo>
                    <a:pt x="32791" y="9337"/>
                  </a:lnTo>
                  <a:lnTo>
                    <a:pt x="32541" y="9399"/>
                  </a:lnTo>
                  <a:lnTo>
                    <a:pt x="32271" y="9461"/>
                  </a:lnTo>
                  <a:lnTo>
                    <a:pt x="31190" y="9628"/>
                  </a:lnTo>
                  <a:lnTo>
                    <a:pt x="30108" y="9732"/>
                  </a:lnTo>
                  <a:lnTo>
                    <a:pt x="29027" y="9815"/>
                  </a:lnTo>
                  <a:lnTo>
                    <a:pt x="28487" y="9836"/>
                  </a:lnTo>
                  <a:lnTo>
                    <a:pt x="27946" y="9856"/>
                  </a:lnTo>
                  <a:lnTo>
                    <a:pt x="19067" y="9856"/>
                  </a:lnTo>
                  <a:lnTo>
                    <a:pt x="17258" y="9898"/>
                  </a:lnTo>
                  <a:lnTo>
                    <a:pt x="15450" y="9960"/>
                  </a:lnTo>
                  <a:lnTo>
                    <a:pt x="11852" y="10127"/>
                  </a:lnTo>
                  <a:lnTo>
                    <a:pt x="8234" y="10293"/>
                  </a:lnTo>
                  <a:lnTo>
                    <a:pt x="6425" y="10376"/>
                  </a:lnTo>
                  <a:lnTo>
                    <a:pt x="4616" y="10397"/>
                  </a:lnTo>
                  <a:lnTo>
                    <a:pt x="4013" y="10397"/>
                  </a:lnTo>
                  <a:lnTo>
                    <a:pt x="3556" y="10376"/>
                  </a:lnTo>
                  <a:lnTo>
                    <a:pt x="2620" y="10335"/>
                  </a:lnTo>
                  <a:lnTo>
                    <a:pt x="2412" y="10314"/>
                  </a:lnTo>
                  <a:lnTo>
                    <a:pt x="2225" y="10272"/>
                  </a:lnTo>
                  <a:lnTo>
                    <a:pt x="2038" y="10189"/>
                  </a:lnTo>
                  <a:lnTo>
                    <a:pt x="1893" y="10106"/>
                  </a:lnTo>
                  <a:lnTo>
                    <a:pt x="1789" y="9981"/>
                  </a:lnTo>
                  <a:lnTo>
                    <a:pt x="1685" y="9815"/>
                  </a:lnTo>
                  <a:lnTo>
                    <a:pt x="1602" y="9628"/>
                  </a:lnTo>
                  <a:lnTo>
                    <a:pt x="1539" y="9420"/>
                  </a:lnTo>
                  <a:lnTo>
                    <a:pt x="1435" y="8734"/>
                  </a:lnTo>
                  <a:lnTo>
                    <a:pt x="1352" y="8027"/>
                  </a:lnTo>
                  <a:lnTo>
                    <a:pt x="1310" y="7340"/>
                  </a:lnTo>
                  <a:lnTo>
                    <a:pt x="1290" y="6654"/>
                  </a:lnTo>
                  <a:lnTo>
                    <a:pt x="1310" y="5719"/>
                  </a:lnTo>
                  <a:lnTo>
                    <a:pt x="1352" y="4783"/>
                  </a:lnTo>
                  <a:lnTo>
                    <a:pt x="1373" y="4492"/>
                  </a:lnTo>
                  <a:lnTo>
                    <a:pt x="1435" y="4201"/>
                  </a:lnTo>
                  <a:lnTo>
                    <a:pt x="1477" y="3910"/>
                  </a:lnTo>
                  <a:lnTo>
                    <a:pt x="1498" y="3619"/>
                  </a:lnTo>
                  <a:lnTo>
                    <a:pt x="1518" y="3452"/>
                  </a:lnTo>
                  <a:lnTo>
                    <a:pt x="1560" y="3265"/>
                  </a:lnTo>
                  <a:lnTo>
                    <a:pt x="1602" y="3099"/>
                  </a:lnTo>
                  <a:lnTo>
                    <a:pt x="1643" y="2953"/>
                  </a:lnTo>
                  <a:lnTo>
                    <a:pt x="1726" y="2808"/>
                  </a:lnTo>
                  <a:lnTo>
                    <a:pt x="1789" y="2683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29" y="2184"/>
                  </a:lnTo>
                  <a:lnTo>
                    <a:pt x="2454" y="2101"/>
                  </a:lnTo>
                  <a:lnTo>
                    <a:pt x="2766" y="1976"/>
                  </a:lnTo>
                  <a:lnTo>
                    <a:pt x="3099" y="1872"/>
                  </a:lnTo>
                  <a:lnTo>
                    <a:pt x="3410" y="1810"/>
                  </a:lnTo>
                  <a:lnTo>
                    <a:pt x="3722" y="1768"/>
                  </a:lnTo>
                  <a:lnTo>
                    <a:pt x="4346" y="1685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5" y="1560"/>
                  </a:lnTo>
                  <a:lnTo>
                    <a:pt x="9856" y="1498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90"/>
                  </a:lnTo>
                  <a:lnTo>
                    <a:pt x="16552" y="1207"/>
                  </a:lnTo>
                  <a:lnTo>
                    <a:pt x="17758" y="1082"/>
                  </a:lnTo>
                  <a:lnTo>
                    <a:pt x="18984" y="957"/>
                  </a:lnTo>
                  <a:lnTo>
                    <a:pt x="19504" y="895"/>
                  </a:lnTo>
                  <a:close/>
                  <a:moveTo>
                    <a:pt x="21521" y="1"/>
                  </a:move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05" name="Google Shape;6805;p42"/>
            <p:cNvSpPr/>
            <p:nvPr/>
          </p:nvSpPr>
          <p:spPr>
            <a:xfrm>
              <a:off x="5342038" y="4332725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fill="none" extrusionOk="0">
                  <a:moveTo>
                    <a:pt x="1" y="5760"/>
                  </a:moveTo>
                  <a:lnTo>
                    <a:pt x="1" y="5760"/>
                  </a:lnTo>
                  <a:lnTo>
                    <a:pt x="21" y="4825"/>
                  </a:lnTo>
                  <a:lnTo>
                    <a:pt x="63" y="3889"/>
                  </a:lnTo>
                  <a:lnTo>
                    <a:pt x="63" y="3889"/>
                  </a:lnTo>
                  <a:lnTo>
                    <a:pt x="84" y="3598"/>
                  </a:lnTo>
                  <a:lnTo>
                    <a:pt x="146" y="3307"/>
                  </a:lnTo>
                  <a:lnTo>
                    <a:pt x="188" y="3016"/>
                  </a:lnTo>
                  <a:lnTo>
                    <a:pt x="209" y="2725"/>
                  </a:lnTo>
                  <a:lnTo>
                    <a:pt x="209" y="2725"/>
                  </a:lnTo>
                  <a:lnTo>
                    <a:pt x="229" y="2558"/>
                  </a:lnTo>
                  <a:lnTo>
                    <a:pt x="271" y="2371"/>
                  </a:lnTo>
                  <a:lnTo>
                    <a:pt x="313" y="2205"/>
                  </a:lnTo>
                  <a:lnTo>
                    <a:pt x="354" y="2059"/>
                  </a:lnTo>
                  <a:lnTo>
                    <a:pt x="437" y="1914"/>
                  </a:lnTo>
                  <a:lnTo>
                    <a:pt x="500" y="1789"/>
                  </a:lnTo>
                  <a:lnTo>
                    <a:pt x="583" y="1664"/>
                  </a:lnTo>
                  <a:lnTo>
                    <a:pt x="687" y="1560"/>
                  </a:lnTo>
                  <a:lnTo>
                    <a:pt x="791" y="1456"/>
                  </a:lnTo>
                  <a:lnTo>
                    <a:pt x="916" y="1373"/>
                  </a:lnTo>
                  <a:lnTo>
                    <a:pt x="1040" y="1290"/>
                  </a:lnTo>
                  <a:lnTo>
                    <a:pt x="1165" y="1207"/>
                  </a:lnTo>
                  <a:lnTo>
                    <a:pt x="1477" y="1082"/>
                  </a:lnTo>
                  <a:lnTo>
                    <a:pt x="1810" y="978"/>
                  </a:lnTo>
                  <a:lnTo>
                    <a:pt x="1810" y="978"/>
                  </a:lnTo>
                  <a:lnTo>
                    <a:pt x="2121" y="916"/>
                  </a:lnTo>
                  <a:lnTo>
                    <a:pt x="2433" y="874"/>
                  </a:lnTo>
                  <a:lnTo>
                    <a:pt x="3057" y="791"/>
                  </a:lnTo>
                  <a:lnTo>
                    <a:pt x="3702" y="749"/>
                  </a:lnTo>
                  <a:lnTo>
                    <a:pt x="4326" y="728"/>
                  </a:lnTo>
                  <a:lnTo>
                    <a:pt x="4326" y="728"/>
                  </a:lnTo>
                  <a:lnTo>
                    <a:pt x="6446" y="666"/>
                  </a:lnTo>
                  <a:lnTo>
                    <a:pt x="8567" y="604"/>
                  </a:lnTo>
                  <a:lnTo>
                    <a:pt x="10709" y="541"/>
                  </a:lnTo>
                  <a:lnTo>
                    <a:pt x="12830" y="458"/>
                  </a:lnTo>
                  <a:lnTo>
                    <a:pt x="12830" y="458"/>
                  </a:lnTo>
                  <a:lnTo>
                    <a:pt x="14057" y="396"/>
                  </a:lnTo>
                  <a:lnTo>
                    <a:pt x="15263" y="313"/>
                  </a:lnTo>
                  <a:lnTo>
                    <a:pt x="16469" y="188"/>
                  </a:lnTo>
                  <a:lnTo>
                    <a:pt x="17695" y="63"/>
                  </a:lnTo>
                  <a:lnTo>
                    <a:pt x="17695" y="63"/>
                  </a:lnTo>
                  <a:lnTo>
                    <a:pt x="18215" y="1"/>
                  </a:lnTo>
                  <a:lnTo>
                    <a:pt x="18777" y="1"/>
                  </a:lnTo>
                  <a:lnTo>
                    <a:pt x="18777" y="1"/>
                  </a:lnTo>
                  <a:lnTo>
                    <a:pt x="19338" y="1"/>
                  </a:lnTo>
                  <a:lnTo>
                    <a:pt x="19899" y="21"/>
                  </a:lnTo>
                  <a:lnTo>
                    <a:pt x="20461" y="63"/>
                  </a:lnTo>
                  <a:lnTo>
                    <a:pt x="21022" y="84"/>
                  </a:lnTo>
                  <a:lnTo>
                    <a:pt x="21022" y="84"/>
                  </a:lnTo>
                  <a:lnTo>
                    <a:pt x="30358" y="229"/>
                  </a:lnTo>
                  <a:lnTo>
                    <a:pt x="30358" y="229"/>
                  </a:lnTo>
                  <a:lnTo>
                    <a:pt x="31003" y="250"/>
                  </a:lnTo>
                  <a:lnTo>
                    <a:pt x="31647" y="333"/>
                  </a:lnTo>
                  <a:lnTo>
                    <a:pt x="31647" y="333"/>
                  </a:lnTo>
                  <a:lnTo>
                    <a:pt x="31980" y="396"/>
                  </a:lnTo>
                  <a:lnTo>
                    <a:pt x="32271" y="479"/>
                  </a:lnTo>
                  <a:lnTo>
                    <a:pt x="32500" y="583"/>
                  </a:lnTo>
                  <a:lnTo>
                    <a:pt x="32604" y="645"/>
                  </a:lnTo>
                  <a:lnTo>
                    <a:pt x="32687" y="728"/>
                  </a:lnTo>
                  <a:lnTo>
                    <a:pt x="32770" y="812"/>
                  </a:lnTo>
                  <a:lnTo>
                    <a:pt x="32832" y="916"/>
                  </a:lnTo>
                  <a:lnTo>
                    <a:pt x="32895" y="1020"/>
                  </a:lnTo>
                  <a:lnTo>
                    <a:pt x="32936" y="1124"/>
                  </a:lnTo>
                  <a:lnTo>
                    <a:pt x="32978" y="1269"/>
                  </a:lnTo>
                  <a:lnTo>
                    <a:pt x="32999" y="1394"/>
                  </a:lnTo>
                  <a:lnTo>
                    <a:pt x="33020" y="1706"/>
                  </a:lnTo>
                  <a:lnTo>
                    <a:pt x="33020" y="1706"/>
                  </a:lnTo>
                  <a:lnTo>
                    <a:pt x="33020" y="1830"/>
                  </a:lnTo>
                  <a:lnTo>
                    <a:pt x="33020" y="1830"/>
                  </a:lnTo>
                  <a:lnTo>
                    <a:pt x="32957" y="3203"/>
                  </a:lnTo>
                  <a:lnTo>
                    <a:pt x="32916" y="3889"/>
                  </a:lnTo>
                  <a:lnTo>
                    <a:pt x="32874" y="4575"/>
                  </a:lnTo>
                  <a:lnTo>
                    <a:pt x="32791" y="5261"/>
                  </a:lnTo>
                  <a:lnTo>
                    <a:pt x="32708" y="5947"/>
                  </a:lnTo>
                  <a:lnTo>
                    <a:pt x="32604" y="6634"/>
                  </a:lnTo>
                  <a:lnTo>
                    <a:pt x="32479" y="7299"/>
                  </a:lnTo>
                  <a:lnTo>
                    <a:pt x="32479" y="7299"/>
                  </a:lnTo>
                  <a:lnTo>
                    <a:pt x="32458" y="7465"/>
                  </a:lnTo>
                  <a:lnTo>
                    <a:pt x="32396" y="7590"/>
                  </a:lnTo>
                  <a:lnTo>
                    <a:pt x="32354" y="7715"/>
                  </a:lnTo>
                  <a:lnTo>
                    <a:pt x="32292" y="7840"/>
                  </a:lnTo>
                  <a:lnTo>
                    <a:pt x="32209" y="7944"/>
                  </a:lnTo>
                  <a:lnTo>
                    <a:pt x="32125" y="8048"/>
                  </a:lnTo>
                  <a:lnTo>
                    <a:pt x="31938" y="8214"/>
                  </a:lnTo>
                  <a:lnTo>
                    <a:pt x="31730" y="8339"/>
                  </a:lnTo>
                  <a:lnTo>
                    <a:pt x="31502" y="8443"/>
                  </a:lnTo>
                  <a:lnTo>
                    <a:pt x="31252" y="8505"/>
                  </a:lnTo>
                  <a:lnTo>
                    <a:pt x="30982" y="8567"/>
                  </a:lnTo>
                  <a:lnTo>
                    <a:pt x="30982" y="8567"/>
                  </a:lnTo>
                  <a:lnTo>
                    <a:pt x="29901" y="8734"/>
                  </a:lnTo>
                  <a:lnTo>
                    <a:pt x="28819" y="8838"/>
                  </a:lnTo>
                  <a:lnTo>
                    <a:pt x="27738" y="8921"/>
                  </a:lnTo>
                  <a:lnTo>
                    <a:pt x="27198" y="8942"/>
                  </a:lnTo>
                  <a:lnTo>
                    <a:pt x="26657" y="8962"/>
                  </a:lnTo>
                  <a:lnTo>
                    <a:pt x="26657" y="8962"/>
                  </a:lnTo>
                  <a:lnTo>
                    <a:pt x="22228" y="8962"/>
                  </a:lnTo>
                  <a:lnTo>
                    <a:pt x="22228" y="8962"/>
                  </a:lnTo>
                  <a:lnTo>
                    <a:pt x="17778" y="8962"/>
                  </a:lnTo>
                  <a:lnTo>
                    <a:pt x="17778" y="8962"/>
                  </a:lnTo>
                  <a:lnTo>
                    <a:pt x="15969" y="9004"/>
                  </a:lnTo>
                  <a:lnTo>
                    <a:pt x="14161" y="9066"/>
                  </a:lnTo>
                  <a:lnTo>
                    <a:pt x="10563" y="9233"/>
                  </a:lnTo>
                  <a:lnTo>
                    <a:pt x="6945" y="9399"/>
                  </a:lnTo>
                  <a:lnTo>
                    <a:pt x="5136" y="9482"/>
                  </a:lnTo>
                  <a:lnTo>
                    <a:pt x="3327" y="9503"/>
                  </a:lnTo>
                  <a:lnTo>
                    <a:pt x="3327" y="9503"/>
                  </a:lnTo>
                  <a:lnTo>
                    <a:pt x="3203" y="9503"/>
                  </a:lnTo>
                  <a:lnTo>
                    <a:pt x="3203" y="9503"/>
                  </a:lnTo>
                  <a:lnTo>
                    <a:pt x="2724" y="9503"/>
                  </a:lnTo>
                  <a:lnTo>
                    <a:pt x="2267" y="9482"/>
                  </a:lnTo>
                  <a:lnTo>
                    <a:pt x="1331" y="9441"/>
                  </a:lnTo>
                  <a:lnTo>
                    <a:pt x="1331" y="9441"/>
                  </a:lnTo>
                  <a:lnTo>
                    <a:pt x="1123" y="9420"/>
                  </a:lnTo>
                  <a:lnTo>
                    <a:pt x="936" y="9378"/>
                  </a:lnTo>
                  <a:lnTo>
                    <a:pt x="749" y="9295"/>
                  </a:lnTo>
                  <a:lnTo>
                    <a:pt x="604" y="9212"/>
                  </a:lnTo>
                  <a:lnTo>
                    <a:pt x="500" y="9087"/>
                  </a:lnTo>
                  <a:lnTo>
                    <a:pt x="396" y="8921"/>
                  </a:lnTo>
                  <a:lnTo>
                    <a:pt x="313" y="8734"/>
                  </a:lnTo>
                  <a:lnTo>
                    <a:pt x="250" y="8526"/>
                  </a:lnTo>
                  <a:lnTo>
                    <a:pt x="250" y="8526"/>
                  </a:lnTo>
                  <a:lnTo>
                    <a:pt x="146" y="7840"/>
                  </a:lnTo>
                  <a:lnTo>
                    <a:pt x="63" y="7133"/>
                  </a:lnTo>
                  <a:lnTo>
                    <a:pt x="21" y="6446"/>
                  </a:lnTo>
                  <a:lnTo>
                    <a:pt x="1" y="57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06" name="Google Shape;6806;p42"/>
            <p:cNvSpPr/>
            <p:nvPr/>
          </p:nvSpPr>
          <p:spPr>
            <a:xfrm>
              <a:off x="5309813" y="4310375"/>
              <a:ext cx="897750" cy="323875"/>
            </a:xfrm>
            <a:custGeom>
              <a:avLst/>
              <a:gdLst/>
              <a:ahLst/>
              <a:cxnLst/>
              <a:rect l="l" t="t" r="r" b="b"/>
              <a:pathLst>
                <a:path w="35910" h="12955" fill="none" extrusionOk="0">
                  <a:moveTo>
                    <a:pt x="23330" y="1"/>
                  </a:moveTo>
                  <a:lnTo>
                    <a:pt x="23330" y="1"/>
                  </a:lnTo>
                  <a:lnTo>
                    <a:pt x="21521" y="1"/>
                  </a:lnTo>
                  <a:lnTo>
                    <a:pt x="19712" y="21"/>
                  </a:lnTo>
                  <a:lnTo>
                    <a:pt x="19712" y="21"/>
                  </a:lnTo>
                  <a:lnTo>
                    <a:pt x="16759" y="63"/>
                  </a:lnTo>
                  <a:lnTo>
                    <a:pt x="13807" y="146"/>
                  </a:lnTo>
                  <a:lnTo>
                    <a:pt x="12331" y="188"/>
                  </a:lnTo>
                  <a:lnTo>
                    <a:pt x="10854" y="271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7923" y="458"/>
                  </a:lnTo>
                  <a:lnTo>
                    <a:pt x="6529" y="562"/>
                  </a:lnTo>
                  <a:lnTo>
                    <a:pt x="5843" y="624"/>
                  </a:lnTo>
                  <a:lnTo>
                    <a:pt x="5136" y="708"/>
                  </a:lnTo>
                  <a:lnTo>
                    <a:pt x="4450" y="812"/>
                  </a:lnTo>
                  <a:lnTo>
                    <a:pt x="3764" y="915"/>
                  </a:lnTo>
                  <a:lnTo>
                    <a:pt x="3078" y="1082"/>
                  </a:lnTo>
                  <a:lnTo>
                    <a:pt x="2412" y="1269"/>
                  </a:lnTo>
                  <a:lnTo>
                    <a:pt x="2412" y="1269"/>
                  </a:lnTo>
                  <a:lnTo>
                    <a:pt x="2017" y="1415"/>
                  </a:lnTo>
                  <a:lnTo>
                    <a:pt x="1664" y="1581"/>
                  </a:lnTo>
                  <a:lnTo>
                    <a:pt x="1518" y="1685"/>
                  </a:lnTo>
                  <a:lnTo>
                    <a:pt x="1352" y="1810"/>
                  </a:lnTo>
                  <a:lnTo>
                    <a:pt x="1227" y="1914"/>
                  </a:lnTo>
                  <a:lnTo>
                    <a:pt x="1082" y="2059"/>
                  </a:lnTo>
                  <a:lnTo>
                    <a:pt x="957" y="2184"/>
                  </a:lnTo>
                  <a:lnTo>
                    <a:pt x="853" y="2329"/>
                  </a:lnTo>
                  <a:lnTo>
                    <a:pt x="749" y="2496"/>
                  </a:lnTo>
                  <a:lnTo>
                    <a:pt x="666" y="2662"/>
                  </a:lnTo>
                  <a:lnTo>
                    <a:pt x="500" y="3016"/>
                  </a:lnTo>
                  <a:lnTo>
                    <a:pt x="375" y="3411"/>
                  </a:lnTo>
                  <a:lnTo>
                    <a:pt x="375" y="3411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5" y="4700"/>
                  </a:lnTo>
                  <a:lnTo>
                    <a:pt x="84" y="5116"/>
                  </a:lnTo>
                  <a:lnTo>
                    <a:pt x="42" y="5552"/>
                  </a:lnTo>
                  <a:lnTo>
                    <a:pt x="21" y="5968"/>
                  </a:lnTo>
                  <a:lnTo>
                    <a:pt x="0" y="6405"/>
                  </a:lnTo>
                  <a:lnTo>
                    <a:pt x="0" y="6821"/>
                  </a:lnTo>
                  <a:lnTo>
                    <a:pt x="42" y="7673"/>
                  </a:lnTo>
                  <a:lnTo>
                    <a:pt x="146" y="8526"/>
                  </a:lnTo>
                  <a:lnTo>
                    <a:pt x="250" y="9378"/>
                  </a:lnTo>
                  <a:lnTo>
                    <a:pt x="416" y="10231"/>
                  </a:lnTo>
                  <a:lnTo>
                    <a:pt x="416" y="10231"/>
                  </a:lnTo>
                  <a:lnTo>
                    <a:pt x="479" y="10501"/>
                  </a:lnTo>
                  <a:lnTo>
                    <a:pt x="562" y="10771"/>
                  </a:lnTo>
                  <a:lnTo>
                    <a:pt x="645" y="11000"/>
                  </a:lnTo>
                  <a:lnTo>
                    <a:pt x="770" y="11229"/>
                  </a:lnTo>
                  <a:lnTo>
                    <a:pt x="895" y="11437"/>
                  </a:lnTo>
                  <a:lnTo>
                    <a:pt x="1040" y="11645"/>
                  </a:lnTo>
                  <a:lnTo>
                    <a:pt x="1206" y="11811"/>
                  </a:lnTo>
                  <a:lnTo>
                    <a:pt x="1394" y="11977"/>
                  </a:lnTo>
                  <a:lnTo>
                    <a:pt x="1581" y="12123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5" y="12476"/>
                  </a:lnTo>
                  <a:lnTo>
                    <a:pt x="2475" y="12580"/>
                  </a:lnTo>
                  <a:lnTo>
                    <a:pt x="2724" y="12643"/>
                  </a:lnTo>
                  <a:lnTo>
                    <a:pt x="2995" y="12705"/>
                  </a:lnTo>
                  <a:lnTo>
                    <a:pt x="3286" y="12767"/>
                  </a:lnTo>
                  <a:lnTo>
                    <a:pt x="3286" y="12767"/>
                  </a:lnTo>
                  <a:lnTo>
                    <a:pt x="3930" y="12851"/>
                  </a:lnTo>
                  <a:lnTo>
                    <a:pt x="4596" y="12913"/>
                  </a:lnTo>
                  <a:lnTo>
                    <a:pt x="5261" y="12955"/>
                  </a:lnTo>
                  <a:lnTo>
                    <a:pt x="5926" y="12955"/>
                  </a:lnTo>
                  <a:lnTo>
                    <a:pt x="5926" y="12955"/>
                  </a:lnTo>
                  <a:lnTo>
                    <a:pt x="6883" y="12934"/>
                  </a:lnTo>
                  <a:lnTo>
                    <a:pt x="7860" y="12851"/>
                  </a:lnTo>
                  <a:lnTo>
                    <a:pt x="7860" y="12851"/>
                  </a:lnTo>
                  <a:lnTo>
                    <a:pt x="10418" y="12622"/>
                  </a:lnTo>
                  <a:lnTo>
                    <a:pt x="11686" y="12518"/>
                  </a:lnTo>
                  <a:lnTo>
                    <a:pt x="12954" y="12435"/>
                  </a:lnTo>
                  <a:lnTo>
                    <a:pt x="14223" y="12352"/>
                  </a:lnTo>
                  <a:lnTo>
                    <a:pt x="15470" y="12289"/>
                  </a:lnTo>
                  <a:lnTo>
                    <a:pt x="16718" y="12268"/>
                  </a:lnTo>
                  <a:lnTo>
                    <a:pt x="17945" y="12248"/>
                  </a:lnTo>
                  <a:lnTo>
                    <a:pt x="17945" y="12248"/>
                  </a:lnTo>
                  <a:lnTo>
                    <a:pt x="19088" y="12268"/>
                  </a:lnTo>
                  <a:lnTo>
                    <a:pt x="20211" y="12289"/>
                  </a:lnTo>
                  <a:lnTo>
                    <a:pt x="20211" y="12289"/>
                  </a:lnTo>
                  <a:lnTo>
                    <a:pt x="22748" y="12227"/>
                  </a:lnTo>
                  <a:lnTo>
                    <a:pt x="25181" y="12123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5"/>
                  </a:lnTo>
                  <a:lnTo>
                    <a:pt x="29900" y="11811"/>
                  </a:lnTo>
                  <a:lnTo>
                    <a:pt x="29900" y="11811"/>
                  </a:lnTo>
                  <a:lnTo>
                    <a:pt x="30878" y="11686"/>
                  </a:lnTo>
                  <a:lnTo>
                    <a:pt x="31855" y="11541"/>
                  </a:lnTo>
                  <a:lnTo>
                    <a:pt x="32832" y="11353"/>
                  </a:lnTo>
                  <a:lnTo>
                    <a:pt x="33789" y="11125"/>
                  </a:lnTo>
                  <a:lnTo>
                    <a:pt x="33789" y="11125"/>
                  </a:lnTo>
                  <a:lnTo>
                    <a:pt x="34080" y="11042"/>
                  </a:lnTo>
                  <a:lnTo>
                    <a:pt x="34350" y="10938"/>
                  </a:lnTo>
                  <a:lnTo>
                    <a:pt x="34600" y="10792"/>
                  </a:lnTo>
                  <a:lnTo>
                    <a:pt x="34808" y="10626"/>
                  </a:lnTo>
                  <a:lnTo>
                    <a:pt x="34974" y="10418"/>
                  </a:lnTo>
                  <a:lnTo>
                    <a:pt x="35119" y="10189"/>
                  </a:lnTo>
                  <a:lnTo>
                    <a:pt x="35244" y="9898"/>
                  </a:lnTo>
                  <a:lnTo>
                    <a:pt x="35327" y="9586"/>
                  </a:lnTo>
                  <a:lnTo>
                    <a:pt x="35327" y="9586"/>
                  </a:lnTo>
                  <a:lnTo>
                    <a:pt x="35515" y="8422"/>
                  </a:lnTo>
                  <a:lnTo>
                    <a:pt x="35681" y="7257"/>
                  </a:lnTo>
                  <a:lnTo>
                    <a:pt x="35806" y="6093"/>
                  </a:lnTo>
                  <a:lnTo>
                    <a:pt x="35868" y="5511"/>
                  </a:lnTo>
                  <a:lnTo>
                    <a:pt x="35889" y="4929"/>
                  </a:lnTo>
                  <a:lnTo>
                    <a:pt x="35889" y="4929"/>
                  </a:lnTo>
                  <a:lnTo>
                    <a:pt x="35910" y="4284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7" y="3348"/>
                  </a:lnTo>
                  <a:lnTo>
                    <a:pt x="35806" y="3036"/>
                  </a:lnTo>
                  <a:lnTo>
                    <a:pt x="35743" y="2724"/>
                  </a:lnTo>
                  <a:lnTo>
                    <a:pt x="35660" y="2413"/>
                  </a:lnTo>
                  <a:lnTo>
                    <a:pt x="35660" y="2413"/>
                  </a:lnTo>
                  <a:lnTo>
                    <a:pt x="35515" y="1997"/>
                  </a:lnTo>
                  <a:lnTo>
                    <a:pt x="35431" y="1810"/>
                  </a:lnTo>
                  <a:lnTo>
                    <a:pt x="35327" y="1622"/>
                  </a:lnTo>
                  <a:lnTo>
                    <a:pt x="35223" y="1456"/>
                  </a:lnTo>
                  <a:lnTo>
                    <a:pt x="35119" y="1290"/>
                  </a:lnTo>
                  <a:lnTo>
                    <a:pt x="34995" y="1123"/>
                  </a:lnTo>
                  <a:lnTo>
                    <a:pt x="34849" y="999"/>
                  </a:lnTo>
                  <a:lnTo>
                    <a:pt x="34704" y="853"/>
                  </a:lnTo>
                  <a:lnTo>
                    <a:pt x="34537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6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3352" y="312"/>
                  </a:lnTo>
                  <a:lnTo>
                    <a:pt x="32188" y="167"/>
                  </a:lnTo>
                  <a:lnTo>
                    <a:pt x="31605" y="105"/>
                  </a:lnTo>
                  <a:lnTo>
                    <a:pt x="31003" y="63"/>
                  </a:lnTo>
                  <a:lnTo>
                    <a:pt x="31003" y="63"/>
                  </a:lnTo>
                  <a:lnTo>
                    <a:pt x="27177" y="21"/>
                  </a:lnTo>
                  <a:lnTo>
                    <a:pt x="2333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07" name="Google Shape;6807;p42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extrusionOk="0">
                  <a:moveTo>
                    <a:pt x="5656" y="978"/>
                  </a:moveTo>
                  <a:lnTo>
                    <a:pt x="6217" y="999"/>
                  </a:lnTo>
                  <a:lnTo>
                    <a:pt x="6758" y="1082"/>
                  </a:lnTo>
                  <a:lnTo>
                    <a:pt x="7278" y="1186"/>
                  </a:lnTo>
                  <a:lnTo>
                    <a:pt x="7777" y="1352"/>
                  </a:lnTo>
                  <a:lnTo>
                    <a:pt x="8234" y="1560"/>
                  </a:lnTo>
                  <a:lnTo>
                    <a:pt x="8692" y="1789"/>
                  </a:lnTo>
                  <a:lnTo>
                    <a:pt x="9108" y="2059"/>
                  </a:lnTo>
                  <a:lnTo>
                    <a:pt x="9482" y="2371"/>
                  </a:lnTo>
                  <a:lnTo>
                    <a:pt x="9815" y="2704"/>
                  </a:lnTo>
                  <a:lnTo>
                    <a:pt x="10126" y="3078"/>
                  </a:lnTo>
                  <a:lnTo>
                    <a:pt x="10397" y="3473"/>
                  </a:lnTo>
                  <a:lnTo>
                    <a:pt x="10521" y="3681"/>
                  </a:lnTo>
                  <a:lnTo>
                    <a:pt x="10625" y="3889"/>
                  </a:lnTo>
                  <a:lnTo>
                    <a:pt x="10709" y="4097"/>
                  </a:lnTo>
                  <a:lnTo>
                    <a:pt x="10792" y="4326"/>
                  </a:lnTo>
                  <a:lnTo>
                    <a:pt x="10875" y="4554"/>
                  </a:lnTo>
                  <a:lnTo>
                    <a:pt x="10937" y="4783"/>
                  </a:lnTo>
                  <a:lnTo>
                    <a:pt x="10979" y="5012"/>
                  </a:lnTo>
                  <a:lnTo>
                    <a:pt x="11000" y="5261"/>
                  </a:lnTo>
                  <a:lnTo>
                    <a:pt x="11021" y="5511"/>
                  </a:lnTo>
                  <a:lnTo>
                    <a:pt x="11041" y="5760"/>
                  </a:lnTo>
                  <a:lnTo>
                    <a:pt x="11041" y="5781"/>
                  </a:lnTo>
                  <a:lnTo>
                    <a:pt x="11021" y="6051"/>
                  </a:lnTo>
                  <a:lnTo>
                    <a:pt x="11000" y="6301"/>
                  </a:lnTo>
                  <a:lnTo>
                    <a:pt x="10979" y="6550"/>
                  </a:lnTo>
                  <a:lnTo>
                    <a:pt x="10917" y="6800"/>
                  </a:lnTo>
                  <a:lnTo>
                    <a:pt x="10875" y="7029"/>
                  </a:lnTo>
                  <a:lnTo>
                    <a:pt x="10792" y="7278"/>
                  </a:lnTo>
                  <a:lnTo>
                    <a:pt x="10625" y="7736"/>
                  </a:lnTo>
                  <a:lnTo>
                    <a:pt x="10397" y="8172"/>
                  </a:lnTo>
                  <a:lnTo>
                    <a:pt x="10147" y="8588"/>
                  </a:lnTo>
                  <a:lnTo>
                    <a:pt x="9835" y="8983"/>
                  </a:lnTo>
                  <a:lnTo>
                    <a:pt x="9503" y="9337"/>
                  </a:lnTo>
                  <a:lnTo>
                    <a:pt x="9149" y="9669"/>
                  </a:lnTo>
                  <a:lnTo>
                    <a:pt x="8754" y="9960"/>
                  </a:lnTo>
                  <a:lnTo>
                    <a:pt x="8338" y="10210"/>
                  </a:lnTo>
                  <a:lnTo>
                    <a:pt x="7881" y="10418"/>
                  </a:lnTo>
                  <a:lnTo>
                    <a:pt x="7423" y="10605"/>
                  </a:lnTo>
                  <a:lnTo>
                    <a:pt x="7174" y="10667"/>
                  </a:lnTo>
                  <a:lnTo>
                    <a:pt x="6924" y="10730"/>
                  </a:lnTo>
                  <a:lnTo>
                    <a:pt x="6696" y="10771"/>
                  </a:lnTo>
                  <a:lnTo>
                    <a:pt x="6425" y="10792"/>
                  </a:lnTo>
                  <a:lnTo>
                    <a:pt x="6176" y="10813"/>
                  </a:lnTo>
                  <a:lnTo>
                    <a:pt x="5926" y="10834"/>
                  </a:lnTo>
                  <a:lnTo>
                    <a:pt x="5885" y="10834"/>
                  </a:lnTo>
                  <a:lnTo>
                    <a:pt x="5365" y="10792"/>
                  </a:lnTo>
                  <a:lnTo>
                    <a:pt x="4845" y="10730"/>
                  </a:lnTo>
                  <a:lnTo>
                    <a:pt x="4367" y="10605"/>
                  </a:lnTo>
                  <a:lnTo>
                    <a:pt x="3909" y="10459"/>
                  </a:lnTo>
                  <a:lnTo>
                    <a:pt x="3473" y="10251"/>
                  </a:lnTo>
                  <a:lnTo>
                    <a:pt x="3057" y="10023"/>
                  </a:lnTo>
                  <a:lnTo>
                    <a:pt x="2662" y="9752"/>
                  </a:lnTo>
                  <a:lnTo>
                    <a:pt x="2308" y="9461"/>
                  </a:lnTo>
                  <a:lnTo>
                    <a:pt x="1996" y="9129"/>
                  </a:lnTo>
                  <a:lnTo>
                    <a:pt x="1705" y="8754"/>
                  </a:lnTo>
                  <a:lnTo>
                    <a:pt x="1477" y="8380"/>
                  </a:lnTo>
                  <a:lnTo>
                    <a:pt x="1269" y="7964"/>
                  </a:lnTo>
                  <a:lnTo>
                    <a:pt x="1102" y="7528"/>
                  </a:lnTo>
                  <a:lnTo>
                    <a:pt x="978" y="7070"/>
                  </a:lnTo>
                  <a:lnTo>
                    <a:pt x="915" y="6613"/>
                  </a:lnTo>
                  <a:lnTo>
                    <a:pt x="894" y="6363"/>
                  </a:lnTo>
                  <a:lnTo>
                    <a:pt x="874" y="6114"/>
                  </a:lnTo>
                  <a:lnTo>
                    <a:pt x="874" y="6072"/>
                  </a:lnTo>
                  <a:lnTo>
                    <a:pt x="874" y="5885"/>
                  </a:lnTo>
                  <a:lnTo>
                    <a:pt x="894" y="5635"/>
                  </a:lnTo>
                  <a:lnTo>
                    <a:pt x="915" y="5365"/>
                  </a:lnTo>
                  <a:lnTo>
                    <a:pt x="936" y="5116"/>
                  </a:lnTo>
                  <a:lnTo>
                    <a:pt x="998" y="4866"/>
                  </a:lnTo>
                  <a:lnTo>
                    <a:pt x="1061" y="4617"/>
                  </a:lnTo>
                  <a:lnTo>
                    <a:pt x="1123" y="4367"/>
                  </a:lnTo>
                  <a:lnTo>
                    <a:pt x="1227" y="4138"/>
                  </a:lnTo>
                  <a:lnTo>
                    <a:pt x="1310" y="3910"/>
                  </a:lnTo>
                  <a:lnTo>
                    <a:pt x="1539" y="3494"/>
                  </a:lnTo>
                  <a:lnTo>
                    <a:pt x="1809" y="3078"/>
                  </a:lnTo>
                  <a:lnTo>
                    <a:pt x="2121" y="2704"/>
                  </a:lnTo>
                  <a:lnTo>
                    <a:pt x="2433" y="2350"/>
                  </a:lnTo>
                  <a:lnTo>
                    <a:pt x="2807" y="2038"/>
                  </a:lnTo>
                  <a:lnTo>
                    <a:pt x="3182" y="176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6"/>
                  </a:lnTo>
                  <a:lnTo>
                    <a:pt x="4803" y="1061"/>
                  </a:lnTo>
                  <a:lnTo>
                    <a:pt x="5199" y="999"/>
                  </a:lnTo>
                  <a:lnTo>
                    <a:pt x="5614" y="978"/>
                  </a:lnTo>
                  <a:close/>
                  <a:moveTo>
                    <a:pt x="6716" y="1"/>
                  </a:move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08" name="Google Shape;6808;p42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1" y="4908"/>
                  </a:moveTo>
                  <a:lnTo>
                    <a:pt x="1" y="4908"/>
                  </a:lnTo>
                  <a:lnTo>
                    <a:pt x="21" y="4658"/>
                  </a:lnTo>
                  <a:lnTo>
                    <a:pt x="42" y="4388"/>
                  </a:lnTo>
                  <a:lnTo>
                    <a:pt x="63" y="4139"/>
                  </a:lnTo>
                  <a:lnTo>
                    <a:pt x="125" y="3889"/>
                  </a:lnTo>
                  <a:lnTo>
                    <a:pt x="188" y="3640"/>
                  </a:lnTo>
                  <a:lnTo>
                    <a:pt x="250" y="3390"/>
                  </a:lnTo>
                  <a:lnTo>
                    <a:pt x="354" y="3161"/>
                  </a:lnTo>
                  <a:lnTo>
                    <a:pt x="437" y="2933"/>
                  </a:lnTo>
                  <a:lnTo>
                    <a:pt x="666" y="2517"/>
                  </a:lnTo>
                  <a:lnTo>
                    <a:pt x="936" y="2101"/>
                  </a:lnTo>
                  <a:lnTo>
                    <a:pt x="1248" y="1727"/>
                  </a:lnTo>
                  <a:lnTo>
                    <a:pt x="1560" y="1373"/>
                  </a:lnTo>
                  <a:lnTo>
                    <a:pt x="1934" y="1061"/>
                  </a:lnTo>
                  <a:lnTo>
                    <a:pt x="2309" y="791"/>
                  </a:lnTo>
                  <a:lnTo>
                    <a:pt x="2683" y="562"/>
                  </a:lnTo>
                  <a:lnTo>
                    <a:pt x="3099" y="354"/>
                  </a:lnTo>
                  <a:lnTo>
                    <a:pt x="3515" y="209"/>
                  </a:lnTo>
                  <a:lnTo>
                    <a:pt x="3930" y="84"/>
                  </a:lnTo>
                  <a:lnTo>
                    <a:pt x="4326" y="22"/>
                  </a:lnTo>
                  <a:lnTo>
                    <a:pt x="4741" y="1"/>
                  </a:lnTo>
                  <a:lnTo>
                    <a:pt x="4741" y="1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5344" y="22"/>
                  </a:lnTo>
                  <a:lnTo>
                    <a:pt x="5885" y="105"/>
                  </a:lnTo>
                  <a:lnTo>
                    <a:pt x="6405" y="209"/>
                  </a:lnTo>
                  <a:lnTo>
                    <a:pt x="6904" y="375"/>
                  </a:lnTo>
                  <a:lnTo>
                    <a:pt x="7361" y="583"/>
                  </a:lnTo>
                  <a:lnTo>
                    <a:pt x="7819" y="812"/>
                  </a:lnTo>
                  <a:lnTo>
                    <a:pt x="8235" y="1082"/>
                  </a:lnTo>
                  <a:lnTo>
                    <a:pt x="8609" y="1394"/>
                  </a:lnTo>
                  <a:lnTo>
                    <a:pt x="8942" y="1727"/>
                  </a:lnTo>
                  <a:lnTo>
                    <a:pt x="9253" y="2101"/>
                  </a:lnTo>
                  <a:lnTo>
                    <a:pt x="9524" y="2496"/>
                  </a:lnTo>
                  <a:lnTo>
                    <a:pt x="9648" y="2704"/>
                  </a:lnTo>
                  <a:lnTo>
                    <a:pt x="9752" y="2912"/>
                  </a:lnTo>
                  <a:lnTo>
                    <a:pt x="9836" y="3120"/>
                  </a:lnTo>
                  <a:lnTo>
                    <a:pt x="9919" y="3349"/>
                  </a:lnTo>
                  <a:lnTo>
                    <a:pt x="10002" y="3577"/>
                  </a:lnTo>
                  <a:lnTo>
                    <a:pt x="10064" y="3806"/>
                  </a:lnTo>
                  <a:lnTo>
                    <a:pt x="10106" y="4035"/>
                  </a:lnTo>
                  <a:lnTo>
                    <a:pt x="10127" y="4284"/>
                  </a:lnTo>
                  <a:lnTo>
                    <a:pt x="10148" y="453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48" y="5074"/>
                  </a:lnTo>
                  <a:lnTo>
                    <a:pt x="10127" y="5324"/>
                  </a:lnTo>
                  <a:lnTo>
                    <a:pt x="10106" y="5573"/>
                  </a:lnTo>
                  <a:lnTo>
                    <a:pt x="10044" y="5823"/>
                  </a:lnTo>
                  <a:lnTo>
                    <a:pt x="10002" y="6052"/>
                  </a:lnTo>
                  <a:lnTo>
                    <a:pt x="9919" y="6301"/>
                  </a:lnTo>
                  <a:lnTo>
                    <a:pt x="9752" y="6759"/>
                  </a:lnTo>
                  <a:lnTo>
                    <a:pt x="9524" y="7195"/>
                  </a:lnTo>
                  <a:lnTo>
                    <a:pt x="9274" y="7611"/>
                  </a:lnTo>
                  <a:lnTo>
                    <a:pt x="8962" y="8006"/>
                  </a:lnTo>
                  <a:lnTo>
                    <a:pt x="8630" y="8360"/>
                  </a:lnTo>
                  <a:lnTo>
                    <a:pt x="8276" y="8692"/>
                  </a:lnTo>
                  <a:lnTo>
                    <a:pt x="7881" y="8983"/>
                  </a:lnTo>
                  <a:lnTo>
                    <a:pt x="7465" y="9233"/>
                  </a:lnTo>
                  <a:lnTo>
                    <a:pt x="7008" y="9441"/>
                  </a:lnTo>
                  <a:lnTo>
                    <a:pt x="6550" y="9628"/>
                  </a:lnTo>
                  <a:lnTo>
                    <a:pt x="6301" y="9690"/>
                  </a:lnTo>
                  <a:lnTo>
                    <a:pt x="6051" y="9753"/>
                  </a:lnTo>
                  <a:lnTo>
                    <a:pt x="5823" y="9794"/>
                  </a:lnTo>
                  <a:lnTo>
                    <a:pt x="5552" y="9815"/>
                  </a:lnTo>
                  <a:lnTo>
                    <a:pt x="5303" y="9836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4492" y="9815"/>
                  </a:lnTo>
                  <a:lnTo>
                    <a:pt x="3972" y="9753"/>
                  </a:lnTo>
                  <a:lnTo>
                    <a:pt x="3494" y="9628"/>
                  </a:lnTo>
                  <a:lnTo>
                    <a:pt x="3036" y="9482"/>
                  </a:lnTo>
                  <a:lnTo>
                    <a:pt x="2600" y="9274"/>
                  </a:lnTo>
                  <a:lnTo>
                    <a:pt x="2184" y="9046"/>
                  </a:lnTo>
                  <a:lnTo>
                    <a:pt x="1789" y="8775"/>
                  </a:lnTo>
                  <a:lnTo>
                    <a:pt x="1435" y="8484"/>
                  </a:lnTo>
                  <a:lnTo>
                    <a:pt x="1123" y="8152"/>
                  </a:lnTo>
                  <a:lnTo>
                    <a:pt x="832" y="7777"/>
                  </a:lnTo>
                  <a:lnTo>
                    <a:pt x="604" y="7403"/>
                  </a:lnTo>
                  <a:lnTo>
                    <a:pt x="396" y="6987"/>
                  </a:lnTo>
                  <a:lnTo>
                    <a:pt x="229" y="6551"/>
                  </a:lnTo>
                  <a:lnTo>
                    <a:pt x="105" y="6093"/>
                  </a:lnTo>
                  <a:lnTo>
                    <a:pt x="42" y="5636"/>
                  </a:lnTo>
                  <a:lnTo>
                    <a:pt x="21" y="5386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4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09" name="Google Shape;6809;p42"/>
            <p:cNvSpPr/>
            <p:nvPr/>
          </p:nvSpPr>
          <p:spPr>
            <a:xfrm>
              <a:off x="5578563" y="4629025"/>
              <a:ext cx="317100" cy="315050"/>
            </a:xfrm>
            <a:custGeom>
              <a:avLst/>
              <a:gdLst/>
              <a:ahLst/>
              <a:cxnLst/>
              <a:rect l="l" t="t" r="r" b="b"/>
              <a:pathLst>
                <a:path w="12684" h="12602" fill="none" extrusionOk="0">
                  <a:moveTo>
                    <a:pt x="6716" y="1"/>
                  </a:moveTo>
                  <a:lnTo>
                    <a:pt x="6716" y="1"/>
                  </a:lnTo>
                  <a:lnTo>
                    <a:pt x="6384" y="21"/>
                  </a:lnTo>
                  <a:lnTo>
                    <a:pt x="6051" y="42"/>
                  </a:lnTo>
                  <a:lnTo>
                    <a:pt x="5698" y="63"/>
                  </a:lnTo>
                  <a:lnTo>
                    <a:pt x="5365" y="125"/>
                  </a:lnTo>
                  <a:lnTo>
                    <a:pt x="4679" y="271"/>
                  </a:lnTo>
                  <a:lnTo>
                    <a:pt x="3993" y="458"/>
                  </a:lnTo>
                  <a:lnTo>
                    <a:pt x="3993" y="458"/>
                  </a:lnTo>
                  <a:lnTo>
                    <a:pt x="3535" y="604"/>
                  </a:lnTo>
                  <a:lnTo>
                    <a:pt x="3078" y="812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3" y="1664"/>
                  </a:lnTo>
                  <a:lnTo>
                    <a:pt x="1581" y="1997"/>
                  </a:lnTo>
                  <a:lnTo>
                    <a:pt x="1269" y="2371"/>
                  </a:lnTo>
                  <a:lnTo>
                    <a:pt x="978" y="2766"/>
                  </a:lnTo>
                  <a:lnTo>
                    <a:pt x="728" y="3182"/>
                  </a:lnTo>
                  <a:lnTo>
                    <a:pt x="520" y="3619"/>
                  </a:lnTo>
                  <a:lnTo>
                    <a:pt x="333" y="4076"/>
                  </a:lnTo>
                  <a:lnTo>
                    <a:pt x="187" y="4533"/>
                  </a:lnTo>
                  <a:lnTo>
                    <a:pt x="84" y="5012"/>
                  </a:lnTo>
                  <a:lnTo>
                    <a:pt x="21" y="5490"/>
                  </a:lnTo>
                  <a:lnTo>
                    <a:pt x="0" y="5968"/>
                  </a:lnTo>
                  <a:lnTo>
                    <a:pt x="21" y="6446"/>
                  </a:lnTo>
                  <a:lnTo>
                    <a:pt x="21" y="6446"/>
                  </a:lnTo>
                  <a:lnTo>
                    <a:pt x="104" y="6966"/>
                  </a:lnTo>
                  <a:lnTo>
                    <a:pt x="208" y="7444"/>
                  </a:lnTo>
                  <a:lnTo>
                    <a:pt x="354" y="7923"/>
                  </a:lnTo>
                  <a:lnTo>
                    <a:pt x="541" y="8380"/>
                  </a:lnTo>
                  <a:lnTo>
                    <a:pt x="749" y="8838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8" y="10106"/>
                  </a:lnTo>
                  <a:lnTo>
                    <a:pt x="1518" y="10106"/>
                  </a:lnTo>
                  <a:lnTo>
                    <a:pt x="1747" y="10397"/>
                  </a:lnTo>
                  <a:lnTo>
                    <a:pt x="1976" y="10667"/>
                  </a:lnTo>
                  <a:lnTo>
                    <a:pt x="2204" y="10917"/>
                  </a:lnTo>
                  <a:lnTo>
                    <a:pt x="2454" y="11166"/>
                  </a:lnTo>
                  <a:lnTo>
                    <a:pt x="2703" y="11395"/>
                  </a:lnTo>
                  <a:lnTo>
                    <a:pt x="2974" y="11582"/>
                  </a:lnTo>
                  <a:lnTo>
                    <a:pt x="3223" y="11769"/>
                  </a:lnTo>
                  <a:lnTo>
                    <a:pt x="3514" y="11956"/>
                  </a:lnTo>
                  <a:lnTo>
                    <a:pt x="3805" y="12102"/>
                  </a:lnTo>
                  <a:lnTo>
                    <a:pt x="4097" y="12227"/>
                  </a:lnTo>
                  <a:lnTo>
                    <a:pt x="4388" y="12352"/>
                  </a:lnTo>
                  <a:lnTo>
                    <a:pt x="4700" y="12435"/>
                  </a:lnTo>
                  <a:lnTo>
                    <a:pt x="5032" y="12497"/>
                  </a:lnTo>
                  <a:lnTo>
                    <a:pt x="5365" y="12559"/>
                  </a:lnTo>
                  <a:lnTo>
                    <a:pt x="5698" y="12580"/>
                  </a:lnTo>
                  <a:lnTo>
                    <a:pt x="6030" y="12601"/>
                  </a:lnTo>
                  <a:lnTo>
                    <a:pt x="6030" y="12601"/>
                  </a:lnTo>
                  <a:lnTo>
                    <a:pt x="6467" y="12580"/>
                  </a:lnTo>
                  <a:lnTo>
                    <a:pt x="6883" y="12539"/>
                  </a:lnTo>
                  <a:lnTo>
                    <a:pt x="6883" y="12539"/>
                  </a:lnTo>
                  <a:lnTo>
                    <a:pt x="7195" y="12497"/>
                  </a:lnTo>
                  <a:lnTo>
                    <a:pt x="7486" y="12414"/>
                  </a:lnTo>
                  <a:lnTo>
                    <a:pt x="7777" y="12352"/>
                  </a:lnTo>
                  <a:lnTo>
                    <a:pt x="8068" y="12248"/>
                  </a:lnTo>
                  <a:lnTo>
                    <a:pt x="8338" y="12123"/>
                  </a:lnTo>
                  <a:lnTo>
                    <a:pt x="8629" y="11998"/>
                  </a:lnTo>
                  <a:lnTo>
                    <a:pt x="8900" y="11853"/>
                  </a:lnTo>
                  <a:lnTo>
                    <a:pt x="9149" y="11707"/>
                  </a:lnTo>
                  <a:lnTo>
                    <a:pt x="9419" y="11541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7" y="10958"/>
                  </a:lnTo>
                  <a:lnTo>
                    <a:pt x="10376" y="10730"/>
                  </a:lnTo>
                  <a:lnTo>
                    <a:pt x="10584" y="10501"/>
                  </a:lnTo>
                  <a:lnTo>
                    <a:pt x="10792" y="10251"/>
                  </a:lnTo>
                  <a:lnTo>
                    <a:pt x="11000" y="10002"/>
                  </a:lnTo>
                  <a:lnTo>
                    <a:pt x="11187" y="9732"/>
                  </a:lnTo>
                  <a:lnTo>
                    <a:pt x="11374" y="9461"/>
                  </a:lnTo>
                  <a:lnTo>
                    <a:pt x="11540" y="9170"/>
                  </a:lnTo>
                  <a:lnTo>
                    <a:pt x="11707" y="8879"/>
                  </a:lnTo>
                  <a:lnTo>
                    <a:pt x="11852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7" y="7611"/>
                  </a:lnTo>
                  <a:lnTo>
                    <a:pt x="12351" y="7257"/>
                  </a:lnTo>
                  <a:lnTo>
                    <a:pt x="12434" y="6925"/>
                  </a:lnTo>
                  <a:lnTo>
                    <a:pt x="12518" y="6571"/>
                  </a:lnTo>
                  <a:lnTo>
                    <a:pt x="12580" y="6197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700"/>
                  </a:lnTo>
                  <a:lnTo>
                    <a:pt x="12684" y="4700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59" y="3993"/>
                  </a:lnTo>
                  <a:lnTo>
                    <a:pt x="12476" y="3764"/>
                  </a:lnTo>
                  <a:lnTo>
                    <a:pt x="12393" y="3515"/>
                  </a:lnTo>
                  <a:lnTo>
                    <a:pt x="12268" y="3265"/>
                  </a:lnTo>
                  <a:lnTo>
                    <a:pt x="12123" y="3016"/>
                  </a:lnTo>
                  <a:lnTo>
                    <a:pt x="11977" y="2787"/>
                  </a:lnTo>
                  <a:lnTo>
                    <a:pt x="11790" y="2537"/>
                  </a:lnTo>
                  <a:lnTo>
                    <a:pt x="11603" y="2309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4"/>
                  </a:lnTo>
                  <a:lnTo>
                    <a:pt x="10376" y="1186"/>
                  </a:lnTo>
                  <a:lnTo>
                    <a:pt x="10085" y="978"/>
                  </a:lnTo>
                  <a:lnTo>
                    <a:pt x="10085" y="978"/>
                  </a:lnTo>
                  <a:lnTo>
                    <a:pt x="9690" y="749"/>
                  </a:lnTo>
                  <a:lnTo>
                    <a:pt x="9274" y="541"/>
                  </a:lnTo>
                  <a:lnTo>
                    <a:pt x="8858" y="375"/>
                  </a:lnTo>
                  <a:lnTo>
                    <a:pt x="8442" y="229"/>
                  </a:lnTo>
                  <a:lnTo>
                    <a:pt x="8006" y="125"/>
                  </a:lnTo>
                  <a:lnTo>
                    <a:pt x="7590" y="63"/>
                  </a:lnTo>
                  <a:lnTo>
                    <a:pt x="7153" y="21"/>
                  </a:lnTo>
                  <a:lnTo>
                    <a:pt x="6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10" name="Google Shape;6810;p42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extrusionOk="0">
                  <a:moveTo>
                    <a:pt x="5698" y="1102"/>
                  </a:moveTo>
                  <a:lnTo>
                    <a:pt x="5968" y="1123"/>
                  </a:lnTo>
                  <a:lnTo>
                    <a:pt x="6217" y="1144"/>
                  </a:lnTo>
                  <a:lnTo>
                    <a:pt x="6467" y="1185"/>
                  </a:lnTo>
                  <a:lnTo>
                    <a:pt x="6737" y="1227"/>
                  </a:lnTo>
                  <a:lnTo>
                    <a:pt x="6987" y="1310"/>
                  </a:lnTo>
                  <a:lnTo>
                    <a:pt x="7236" y="1372"/>
                  </a:lnTo>
                  <a:lnTo>
                    <a:pt x="7735" y="1580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42"/>
                  </a:lnTo>
                  <a:lnTo>
                    <a:pt x="8962" y="2391"/>
                  </a:lnTo>
                  <a:lnTo>
                    <a:pt x="9232" y="2662"/>
                  </a:lnTo>
                  <a:lnTo>
                    <a:pt x="9482" y="2932"/>
                  </a:lnTo>
                  <a:lnTo>
                    <a:pt x="9711" y="3223"/>
                  </a:lnTo>
                  <a:lnTo>
                    <a:pt x="9919" y="3556"/>
                  </a:lnTo>
                  <a:lnTo>
                    <a:pt x="10127" y="3868"/>
                  </a:lnTo>
                  <a:lnTo>
                    <a:pt x="10293" y="4221"/>
                  </a:lnTo>
                  <a:lnTo>
                    <a:pt x="10438" y="4554"/>
                  </a:lnTo>
                  <a:lnTo>
                    <a:pt x="10563" y="4907"/>
                  </a:lnTo>
                  <a:lnTo>
                    <a:pt x="10667" y="5282"/>
                  </a:lnTo>
                  <a:lnTo>
                    <a:pt x="10729" y="5635"/>
                  </a:lnTo>
                  <a:lnTo>
                    <a:pt x="10771" y="6009"/>
                  </a:lnTo>
                  <a:lnTo>
                    <a:pt x="10792" y="6363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7"/>
                  </a:lnTo>
                  <a:lnTo>
                    <a:pt x="10438" y="8234"/>
                  </a:lnTo>
                  <a:lnTo>
                    <a:pt x="10251" y="8650"/>
                  </a:lnTo>
                  <a:lnTo>
                    <a:pt x="10023" y="9045"/>
                  </a:lnTo>
                  <a:lnTo>
                    <a:pt x="9773" y="9398"/>
                  </a:lnTo>
                  <a:lnTo>
                    <a:pt x="9482" y="9731"/>
                  </a:lnTo>
                  <a:lnTo>
                    <a:pt x="9149" y="10043"/>
                  </a:lnTo>
                  <a:lnTo>
                    <a:pt x="8796" y="10313"/>
                  </a:lnTo>
                  <a:lnTo>
                    <a:pt x="8421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3" y="11207"/>
                  </a:lnTo>
                  <a:lnTo>
                    <a:pt x="6134" y="11270"/>
                  </a:lnTo>
                  <a:lnTo>
                    <a:pt x="5739" y="11291"/>
                  </a:lnTo>
                  <a:lnTo>
                    <a:pt x="5303" y="11270"/>
                  </a:lnTo>
                  <a:lnTo>
                    <a:pt x="4887" y="11207"/>
                  </a:lnTo>
                  <a:lnTo>
                    <a:pt x="4492" y="11124"/>
                  </a:lnTo>
                  <a:lnTo>
                    <a:pt x="4097" y="11000"/>
                  </a:lnTo>
                  <a:lnTo>
                    <a:pt x="3722" y="10833"/>
                  </a:lnTo>
                  <a:lnTo>
                    <a:pt x="3348" y="10646"/>
                  </a:lnTo>
                  <a:lnTo>
                    <a:pt x="3015" y="10438"/>
                  </a:lnTo>
                  <a:lnTo>
                    <a:pt x="2683" y="10189"/>
                  </a:lnTo>
                  <a:lnTo>
                    <a:pt x="2392" y="9918"/>
                  </a:lnTo>
                  <a:lnTo>
                    <a:pt x="2121" y="9627"/>
                  </a:lnTo>
                  <a:lnTo>
                    <a:pt x="1851" y="9315"/>
                  </a:lnTo>
                  <a:lnTo>
                    <a:pt x="1643" y="8962"/>
                  </a:lnTo>
                  <a:lnTo>
                    <a:pt x="1435" y="8608"/>
                  </a:lnTo>
                  <a:lnTo>
                    <a:pt x="1290" y="8234"/>
                  </a:lnTo>
                  <a:lnTo>
                    <a:pt x="1144" y="7839"/>
                  </a:lnTo>
                  <a:lnTo>
                    <a:pt x="1061" y="7423"/>
                  </a:lnTo>
                  <a:lnTo>
                    <a:pt x="1019" y="7049"/>
                  </a:lnTo>
                  <a:lnTo>
                    <a:pt x="998" y="6695"/>
                  </a:lnTo>
                  <a:lnTo>
                    <a:pt x="1019" y="6300"/>
                  </a:lnTo>
                  <a:lnTo>
                    <a:pt x="1061" y="5926"/>
                  </a:lnTo>
                  <a:lnTo>
                    <a:pt x="1123" y="5531"/>
                  </a:lnTo>
                  <a:lnTo>
                    <a:pt x="1227" y="5136"/>
                  </a:lnTo>
                  <a:lnTo>
                    <a:pt x="1352" y="4741"/>
                  </a:lnTo>
                  <a:lnTo>
                    <a:pt x="1498" y="4367"/>
                  </a:lnTo>
                  <a:lnTo>
                    <a:pt x="1664" y="3992"/>
                  </a:lnTo>
                  <a:lnTo>
                    <a:pt x="1872" y="3618"/>
                  </a:lnTo>
                  <a:lnTo>
                    <a:pt x="2080" y="3285"/>
                  </a:lnTo>
                  <a:lnTo>
                    <a:pt x="2308" y="2953"/>
                  </a:lnTo>
                  <a:lnTo>
                    <a:pt x="2558" y="2641"/>
                  </a:lnTo>
                  <a:lnTo>
                    <a:pt x="2828" y="2350"/>
                  </a:lnTo>
                  <a:lnTo>
                    <a:pt x="3119" y="2079"/>
                  </a:lnTo>
                  <a:lnTo>
                    <a:pt x="3410" y="1851"/>
                  </a:lnTo>
                  <a:lnTo>
                    <a:pt x="3722" y="1643"/>
                  </a:lnTo>
                  <a:lnTo>
                    <a:pt x="4034" y="1476"/>
                  </a:lnTo>
                  <a:lnTo>
                    <a:pt x="4450" y="1310"/>
                  </a:lnTo>
                  <a:lnTo>
                    <a:pt x="4866" y="1206"/>
                  </a:lnTo>
                  <a:lnTo>
                    <a:pt x="5282" y="1123"/>
                  </a:lnTo>
                  <a:lnTo>
                    <a:pt x="5698" y="1102"/>
                  </a:lnTo>
                  <a:close/>
                  <a:moveTo>
                    <a:pt x="6134" y="0"/>
                  </a:move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11" name="Google Shape;6811;p42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0" y="5593"/>
                  </a:moveTo>
                  <a:lnTo>
                    <a:pt x="0" y="5593"/>
                  </a:lnTo>
                  <a:lnTo>
                    <a:pt x="21" y="5198"/>
                  </a:lnTo>
                  <a:lnTo>
                    <a:pt x="63" y="4824"/>
                  </a:lnTo>
                  <a:lnTo>
                    <a:pt x="125" y="4429"/>
                  </a:lnTo>
                  <a:lnTo>
                    <a:pt x="229" y="4034"/>
                  </a:lnTo>
                  <a:lnTo>
                    <a:pt x="354" y="3639"/>
                  </a:lnTo>
                  <a:lnTo>
                    <a:pt x="500" y="3265"/>
                  </a:lnTo>
                  <a:lnTo>
                    <a:pt x="666" y="2890"/>
                  </a:lnTo>
                  <a:lnTo>
                    <a:pt x="874" y="2516"/>
                  </a:lnTo>
                  <a:lnTo>
                    <a:pt x="1082" y="2183"/>
                  </a:lnTo>
                  <a:lnTo>
                    <a:pt x="1310" y="1851"/>
                  </a:lnTo>
                  <a:lnTo>
                    <a:pt x="1560" y="1539"/>
                  </a:lnTo>
                  <a:lnTo>
                    <a:pt x="1830" y="1248"/>
                  </a:lnTo>
                  <a:lnTo>
                    <a:pt x="2121" y="977"/>
                  </a:lnTo>
                  <a:lnTo>
                    <a:pt x="2412" y="749"/>
                  </a:lnTo>
                  <a:lnTo>
                    <a:pt x="2724" y="541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3452" y="208"/>
                  </a:lnTo>
                  <a:lnTo>
                    <a:pt x="3868" y="104"/>
                  </a:lnTo>
                  <a:lnTo>
                    <a:pt x="4284" y="21"/>
                  </a:lnTo>
                  <a:lnTo>
                    <a:pt x="4700" y="0"/>
                  </a:lnTo>
                  <a:lnTo>
                    <a:pt x="4700" y="0"/>
                  </a:lnTo>
                  <a:lnTo>
                    <a:pt x="4970" y="21"/>
                  </a:lnTo>
                  <a:lnTo>
                    <a:pt x="5219" y="42"/>
                  </a:lnTo>
                  <a:lnTo>
                    <a:pt x="5469" y="83"/>
                  </a:lnTo>
                  <a:lnTo>
                    <a:pt x="5739" y="125"/>
                  </a:lnTo>
                  <a:lnTo>
                    <a:pt x="5989" y="208"/>
                  </a:lnTo>
                  <a:lnTo>
                    <a:pt x="6238" y="270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7070" y="645"/>
                  </a:lnTo>
                  <a:lnTo>
                    <a:pt x="7382" y="832"/>
                  </a:lnTo>
                  <a:lnTo>
                    <a:pt x="7673" y="1040"/>
                  </a:lnTo>
                  <a:lnTo>
                    <a:pt x="7964" y="1289"/>
                  </a:lnTo>
                  <a:lnTo>
                    <a:pt x="8234" y="1560"/>
                  </a:lnTo>
                  <a:lnTo>
                    <a:pt x="8484" y="1830"/>
                  </a:lnTo>
                  <a:lnTo>
                    <a:pt x="8713" y="2121"/>
                  </a:lnTo>
                  <a:lnTo>
                    <a:pt x="8921" y="2454"/>
                  </a:lnTo>
                  <a:lnTo>
                    <a:pt x="9129" y="2766"/>
                  </a:lnTo>
                  <a:lnTo>
                    <a:pt x="9295" y="3119"/>
                  </a:lnTo>
                  <a:lnTo>
                    <a:pt x="9440" y="3452"/>
                  </a:lnTo>
                  <a:lnTo>
                    <a:pt x="9565" y="3805"/>
                  </a:lnTo>
                  <a:lnTo>
                    <a:pt x="9669" y="4180"/>
                  </a:lnTo>
                  <a:lnTo>
                    <a:pt x="9731" y="4533"/>
                  </a:lnTo>
                  <a:lnTo>
                    <a:pt x="9773" y="4907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73" y="5781"/>
                  </a:lnTo>
                  <a:lnTo>
                    <a:pt x="9711" y="6238"/>
                  </a:lnTo>
                  <a:lnTo>
                    <a:pt x="9586" y="6695"/>
                  </a:lnTo>
                  <a:lnTo>
                    <a:pt x="9440" y="7132"/>
                  </a:lnTo>
                  <a:lnTo>
                    <a:pt x="9253" y="7548"/>
                  </a:lnTo>
                  <a:lnTo>
                    <a:pt x="9025" y="7943"/>
                  </a:lnTo>
                  <a:lnTo>
                    <a:pt x="8775" y="8296"/>
                  </a:lnTo>
                  <a:lnTo>
                    <a:pt x="8484" y="8629"/>
                  </a:lnTo>
                  <a:lnTo>
                    <a:pt x="8151" y="8941"/>
                  </a:lnTo>
                  <a:lnTo>
                    <a:pt x="7798" y="9211"/>
                  </a:lnTo>
                  <a:lnTo>
                    <a:pt x="7423" y="9461"/>
                  </a:lnTo>
                  <a:lnTo>
                    <a:pt x="7008" y="9669"/>
                  </a:lnTo>
                  <a:lnTo>
                    <a:pt x="6571" y="9856"/>
                  </a:lnTo>
                  <a:lnTo>
                    <a:pt x="6114" y="10002"/>
                  </a:lnTo>
                  <a:lnTo>
                    <a:pt x="5635" y="10105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4305" y="10168"/>
                  </a:lnTo>
                  <a:lnTo>
                    <a:pt x="3889" y="10105"/>
                  </a:lnTo>
                  <a:lnTo>
                    <a:pt x="3494" y="10022"/>
                  </a:lnTo>
                  <a:lnTo>
                    <a:pt x="3099" y="9898"/>
                  </a:lnTo>
                  <a:lnTo>
                    <a:pt x="2724" y="9731"/>
                  </a:lnTo>
                  <a:lnTo>
                    <a:pt x="2350" y="9544"/>
                  </a:lnTo>
                  <a:lnTo>
                    <a:pt x="2017" y="9336"/>
                  </a:lnTo>
                  <a:lnTo>
                    <a:pt x="1685" y="9087"/>
                  </a:lnTo>
                  <a:lnTo>
                    <a:pt x="1394" y="8816"/>
                  </a:lnTo>
                  <a:lnTo>
                    <a:pt x="1123" y="8525"/>
                  </a:lnTo>
                  <a:lnTo>
                    <a:pt x="853" y="8213"/>
                  </a:lnTo>
                  <a:lnTo>
                    <a:pt x="645" y="7860"/>
                  </a:lnTo>
                  <a:lnTo>
                    <a:pt x="437" y="7506"/>
                  </a:lnTo>
                  <a:lnTo>
                    <a:pt x="292" y="7132"/>
                  </a:lnTo>
                  <a:lnTo>
                    <a:pt x="146" y="673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21" y="5947"/>
                  </a:lnTo>
                  <a:lnTo>
                    <a:pt x="0" y="55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12" name="Google Shape;6812;p42"/>
            <p:cNvSpPr/>
            <p:nvPr/>
          </p:nvSpPr>
          <p:spPr>
            <a:xfrm>
              <a:off x="5558288" y="3967825"/>
              <a:ext cx="325950" cy="317625"/>
            </a:xfrm>
            <a:custGeom>
              <a:avLst/>
              <a:gdLst/>
              <a:ahLst/>
              <a:cxnLst/>
              <a:rect l="l" t="t" r="r" b="b"/>
              <a:pathLst>
                <a:path w="13038" h="12705" fill="none" extrusionOk="0">
                  <a:moveTo>
                    <a:pt x="6446" y="0"/>
                  </a:moveTo>
                  <a:lnTo>
                    <a:pt x="6446" y="0"/>
                  </a:lnTo>
                  <a:lnTo>
                    <a:pt x="6134" y="0"/>
                  </a:lnTo>
                  <a:lnTo>
                    <a:pt x="5822" y="42"/>
                  </a:lnTo>
                  <a:lnTo>
                    <a:pt x="5511" y="83"/>
                  </a:lnTo>
                  <a:lnTo>
                    <a:pt x="5199" y="146"/>
                  </a:lnTo>
                  <a:lnTo>
                    <a:pt x="4866" y="229"/>
                  </a:lnTo>
                  <a:lnTo>
                    <a:pt x="4554" y="354"/>
                  </a:lnTo>
                  <a:lnTo>
                    <a:pt x="4221" y="478"/>
                  </a:lnTo>
                  <a:lnTo>
                    <a:pt x="3909" y="624"/>
                  </a:lnTo>
                  <a:lnTo>
                    <a:pt x="3909" y="624"/>
                  </a:lnTo>
                  <a:lnTo>
                    <a:pt x="3556" y="811"/>
                  </a:lnTo>
                  <a:lnTo>
                    <a:pt x="3223" y="1019"/>
                  </a:lnTo>
                  <a:lnTo>
                    <a:pt x="2911" y="1227"/>
                  </a:lnTo>
                  <a:lnTo>
                    <a:pt x="2600" y="1456"/>
                  </a:lnTo>
                  <a:lnTo>
                    <a:pt x="2329" y="1705"/>
                  </a:lnTo>
                  <a:lnTo>
                    <a:pt x="2059" y="1955"/>
                  </a:lnTo>
                  <a:lnTo>
                    <a:pt x="1809" y="2246"/>
                  </a:lnTo>
                  <a:lnTo>
                    <a:pt x="1560" y="2516"/>
                  </a:lnTo>
                  <a:lnTo>
                    <a:pt x="1352" y="2807"/>
                  </a:lnTo>
                  <a:lnTo>
                    <a:pt x="1144" y="3119"/>
                  </a:lnTo>
                  <a:lnTo>
                    <a:pt x="957" y="3452"/>
                  </a:lnTo>
                  <a:lnTo>
                    <a:pt x="791" y="3784"/>
                  </a:lnTo>
                  <a:lnTo>
                    <a:pt x="624" y="4117"/>
                  </a:lnTo>
                  <a:lnTo>
                    <a:pt x="479" y="4491"/>
                  </a:lnTo>
                  <a:lnTo>
                    <a:pt x="354" y="4845"/>
                  </a:lnTo>
                  <a:lnTo>
                    <a:pt x="250" y="5219"/>
                  </a:lnTo>
                  <a:lnTo>
                    <a:pt x="250" y="5219"/>
                  </a:lnTo>
                  <a:lnTo>
                    <a:pt x="167" y="5593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0" y="6716"/>
                  </a:lnTo>
                  <a:lnTo>
                    <a:pt x="0" y="7070"/>
                  </a:lnTo>
                  <a:lnTo>
                    <a:pt x="21" y="7444"/>
                  </a:lnTo>
                  <a:lnTo>
                    <a:pt x="63" y="7797"/>
                  </a:lnTo>
                  <a:lnTo>
                    <a:pt x="125" y="8130"/>
                  </a:lnTo>
                  <a:lnTo>
                    <a:pt x="229" y="8484"/>
                  </a:lnTo>
                  <a:lnTo>
                    <a:pt x="333" y="8816"/>
                  </a:lnTo>
                  <a:lnTo>
                    <a:pt x="479" y="9128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0" y="10355"/>
                  </a:lnTo>
                  <a:lnTo>
                    <a:pt x="1601" y="10646"/>
                  </a:lnTo>
                  <a:lnTo>
                    <a:pt x="1601" y="10646"/>
                  </a:lnTo>
                  <a:lnTo>
                    <a:pt x="2121" y="11083"/>
                  </a:lnTo>
                  <a:lnTo>
                    <a:pt x="2392" y="11311"/>
                  </a:lnTo>
                  <a:lnTo>
                    <a:pt x="2662" y="11499"/>
                  </a:lnTo>
                  <a:lnTo>
                    <a:pt x="2932" y="11686"/>
                  </a:lnTo>
                  <a:lnTo>
                    <a:pt x="3223" y="11852"/>
                  </a:lnTo>
                  <a:lnTo>
                    <a:pt x="3514" y="12018"/>
                  </a:lnTo>
                  <a:lnTo>
                    <a:pt x="3806" y="12143"/>
                  </a:lnTo>
                  <a:lnTo>
                    <a:pt x="4117" y="12268"/>
                  </a:lnTo>
                  <a:lnTo>
                    <a:pt x="4408" y="12393"/>
                  </a:lnTo>
                  <a:lnTo>
                    <a:pt x="4741" y="12476"/>
                  </a:lnTo>
                  <a:lnTo>
                    <a:pt x="5053" y="12559"/>
                  </a:lnTo>
                  <a:lnTo>
                    <a:pt x="5365" y="12621"/>
                  </a:lnTo>
                  <a:lnTo>
                    <a:pt x="5698" y="12663"/>
                  </a:lnTo>
                  <a:lnTo>
                    <a:pt x="6051" y="12705"/>
                  </a:lnTo>
                  <a:lnTo>
                    <a:pt x="6384" y="12705"/>
                  </a:lnTo>
                  <a:lnTo>
                    <a:pt x="6384" y="12705"/>
                  </a:lnTo>
                  <a:lnTo>
                    <a:pt x="6904" y="12684"/>
                  </a:lnTo>
                  <a:lnTo>
                    <a:pt x="7444" y="12621"/>
                  </a:lnTo>
                  <a:lnTo>
                    <a:pt x="7444" y="12621"/>
                  </a:lnTo>
                  <a:lnTo>
                    <a:pt x="7943" y="12517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5"/>
                  </a:lnTo>
                  <a:lnTo>
                    <a:pt x="9960" y="11665"/>
                  </a:lnTo>
                  <a:lnTo>
                    <a:pt x="10438" y="11353"/>
                  </a:lnTo>
                  <a:lnTo>
                    <a:pt x="10875" y="11020"/>
                  </a:lnTo>
                  <a:lnTo>
                    <a:pt x="11312" y="10646"/>
                  </a:lnTo>
                  <a:lnTo>
                    <a:pt x="11686" y="10230"/>
                  </a:lnTo>
                  <a:lnTo>
                    <a:pt x="11873" y="10001"/>
                  </a:lnTo>
                  <a:lnTo>
                    <a:pt x="12039" y="9794"/>
                  </a:lnTo>
                  <a:lnTo>
                    <a:pt x="12185" y="9565"/>
                  </a:lnTo>
                  <a:lnTo>
                    <a:pt x="12331" y="9315"/>
                  </a:lnTo>
                  <a:lnTo>
                    <a:pt x="12476" y="9066"/>
                  </a:lnTo>
                  <a:lnTo>
                    <a:pt x="12601" y="8816"/>
                  </a:lnTo>
                  <a:lnTo>
                    <a:pt x="12705" y="8567"/>
                  </a:lnTo>
                  <a:lnTo>
                    <a:pt x="12788" y="8317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5"/>
                  </a:lnTo>
                  <a:lnTo>
                    <a:pt x="13037" y="6924"/>
                  </a:lnTo>
                  <a:lnTo>
                    <a:pt x="13017" y="6633"/>
                  </a:lnTo>
                  <a:lnTo>
                    <a:pt x="13017" y="6633"/>
                  </a:lnTo>
                  <a:lnTo>
                    <a:pt x="13017" y="6196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3" y="4221"/>
                  </a:lnTo>
                  <a:lnTo>
                    <a:pt x="12538" y="3868"/>
                  </a:lnTo>
                  <a:lnTo>
                    <a:pt x="12372" y="3535"/>
                  </a:lnTo>
                  <a:lnTo>
                    <a:pt x="12206" y="3202"/>
                  </a:lnTo>
                  <a:lnTo>
                    <a:pt x="11998" y="2890"/>
                  </a:lnTo>
                  <a:lnTo>
                    <a:pt x="11769" y="2599"/>
                  </a:lnTo>
                  <a:lnTo>
                    <a:pt x="11540" y="2329"/>
                  </a:lnTo>
                  <a:lnTo>
                    <a:pt x="11270" y="2059"/>
                  </a:lnTo>
                  <a:lnTo>
                    <a:pt x="10979" y="1788"/>
                  </a:lnTo>
                  <a:lnTo>
                    <a:pt x="10667" y="1560"/>
                  </a:lnTo>
                  <a:lnTo>
                    <a:pt x="10334" y="1331"/>
                  </a:lnTo>
                  <a:lnTo>
                    <a:pt x="10334" y="1331"/>
                  </a:lnTo>
                  <a:lnTo>
                    <a:pt x="9877" y="1019"/>
                  </a:lnTo>
                  <a:lnTo>
                    <a:pt x="9399" y="769"/>
                  </a:lnTo>
                  <a:lnTo>
                    <a:pt x="8921" y="541"/>
                  </a:lnTo>
                  <a:lnTo>
                    <a:pt x="8421" y="354"/>
                  </a:lnTo>
                  <a:lnTo>
                    <a:pt x="7943" y="208"/>
                  </a:lnTo>
                  <a:lnTo>
                    <a:pt x="7444" y="83"/>
                  </a:lnTo>
                  <a:lnTo>
                    <a:pt x="6966" y="21"/>
                  </a:lnTo>
                  <a:lnTo>
                    <a:pt x="64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13" name="Google Shape;6813;p42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3972" y="2392"/>
                  </a:moveTo>
                  <a:lnTo>
                    <a:pt x="3993" y="2558"/>
                  </a:lnTo>
                  <a:lnTo>
                    <a:pt x="3993" y="2746"/>
                  </a:lnTo>
                  <a:lnTo>
                    <a:pt x="3972" y="2933"/>
                  </a:lnTo>
                  <a:lnTo>
                    <a:pt x="3930" y="3141"/>
                  </a:lnTo>
                  <a:lnTo>
                    <a:pt x="3889" y="3349"/>
                  </a:lnTo>
                  <a:lnTo>
                    <a:pt x="3806" y="3577"/>
                  </a:lnTo>
                  <a:lnTo>
                    <a:pt x="3639" y="4014"/>
                  </a:lnTo>
                  <a:lnTo>
                    <a:pt x="3431" y="4409"/>
                  </a:lnTo>
                  <a:lnTo>
                    <a:pt x="3307" y="4617"/>
                  </a:lnTo>
                  <a:lnTo>
                    <a:pt x="3182" y="4783"/>
                  </a:lnTo>
                  <a:lnTo>
                    <a:pt x="3057" y="4929"/>
                  </a:lnTo>
                  <a:lnTo>
                    <a:pt x="2912" y="5074"/>
                  </a:lnTo>
                  <a:lnTo>
                    <a:pt x="2787" y="5178"/>
                  </a:lnTo>
                  <a:lnTo>
                    <a:pt x="2662" y="5241"/>
                  </a:lnTo>
                  <a:lnTo>
                    <a:pt x="2475" y="5303"/>
                  </a:lnTo>
                  <a:lnTo>
                    <a:pt x="2309" y="5324"/>
                  </a:lnTo>
                  <a:lnTo>
                    <a:pt x="2163" y="5324"/>
                  </a:lnTo>
                  <a:lnTo>
                    <a:pt x="2018" y="5261"/>
                  </a:lnTo>
                  <a:lnTo>
                    <a:pt x="1893" y="5199"/>
                  </a:lnTo>
                  <a:lnTo>
                    <a:pt x="1789" y="5116"/>
                  </a:lnTo>
                  <a:lnTo>
                    <a:pt x="1706" y="4991"/>
                  </a:lnTo>
                  <a:lnTo>
                    <a:pt x="1643" y="4846"/>
                  </a:lnTo>
                  <a:lnTo>
                    <a:pt x="1602" y="4700"/>
                  </a:lnTo>
                  <a:lnTo>
                    <a:pt x="1581" y="4513"/>
                  </a:lnTo>
                  <a:lnTo>
                    <a:pt x="1602" y="4347"/>
                  </a:lnTo>
                  <a:lnTo>
                    <a:pt x="1643" y="4159"/>
                  </a:lnTo>
                  <a:lnTo>
                    <a:pt x="1726" y="3972"/>
                  </a:lnTo>
                  <a:lnTo>
                    <a:pt x="1810" y="3785"/>
                  </a:lnTo>
                  <a:lnTo>
                    <a:pt x="1934" y="3619"/>
                  </a:lnTo>
                  <a:lnTo>
                    <a:pt x="2059" y="3432"/>
                  </a:lnTo>
                  <a:lnTo>
                    <a:pt x="2205" y="3265"/>
                  </a:lnTo>
                  <a:lnTo>
                    <a:pt x="2371" y="3099"/>
                  </a:lnTo>
                  <a:lnTo>
                    <a:pt x="2537" y="2953"/>
                  </a:lnTo>
                  <a:lnTo>
                    <a:pt x="2724" y="2829"/>
                  </a:lnTo>
                  <a:lnTo>
                    <a:pt x="2912" y="2704"/>
                  </a:lnTo>
                  <a:lnTo>
                    <a:pt x="3099" y="2600"/>
                  </a:lnTo>
                  <a:lnTo>
                    <a:pt x="3307" y="2517"/>
                  </a:lnTo>
                  <a:lnTo>
                    <a:pt x="3494" y="2454"/>
                  </a:lnTo>
                  <a:lnTo>
                    <a:pt x="3702" y="2413"/>
                  </a:lnTo>
                  <a:lnTo>
                    <a:pt x="3889" y="2392"/>
                  </a:lnTo>
                  <a:close/>
                  <a:moveTo>
                    <a:pt x="4741" y="1"/>
                  </a:move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14" name="Google Shape;6814;p42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729" y="2932"/>
                  </a:moveTo>
                  <a:lnTo>
                    <a:pt x="729" y="2932"/>
                  </a:lnTo>
                  <a:lnTo>
                    <a:pt x="583" y="2932"/>
                  </a:lnTo>
                  <a:lnTo>
                    <a:pt x="438" y="2869"/>
                  </a:lnTo>
                  <a:lnTo>
                    <a:pt x="313" y="2807"/>
                  </a:lnTo>
                  <a:lnTo>
                    <a:pt x="209" y="2724"/>
                  </a:lnTo>
                  <a:lnTo>
                    <a:pt x="126" y="2599"/>
                  </a:lnTo>
                  <a:lnTo>
                    <a:pt x="63" y="2454"/>
                  </a:lnTo>
                  <a:lnTo>
                    <a:pt x="22" y="2308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1955"/>
                  </a:lnTo>
                  <a:lnTo>
                    <a:pt x="63" y="1767"/>
                  </a:lnTo>
                  <a:lnTo>
                    <a:pt x="146" y="1580"/>
                  </a:lnTo>
                  <a:lnTo>
                    <a:pt x="230" y="1393"/>
                  </a:lnTo>
                  <a:lnTo>
                    <a:pt x="354" y="1227"/>
                  </a:lnTo>
                  <a:lnTo>
                    <a:pt x="479" y="1040"/>
                  </a:lnTo>
                  <a:lnTo>
                    <a:pt x="625" y="873"/>
                  </a:lnTo>
                  <a:lnTo>
                    <a:pt x="791" y="707"/>
                  </a:lnTo>
                  <a:lnTo>
                    <a:pt x="957" y="561"/>
                  </a:lnTo>
                  <a:lnTo>
                    <a:pt x="1144" y="437"/>
                  </a:lnTo>
                  <a:lnTo>
                    <a:pt x="1332" y="312"/>
                  </a:lnTo>
                  <a:lnTo>
                    <a:pt x="1519" y="208"/>
                  </a:lnTo>
                  <a:lnTo>
                    <a:pt x="1727" y="125"/>
                  </a:lnTo>
                  <a:lnTo>
                    <a:pt x="1914" y="62"/>
                  </a:lnTo>
                  <a:lnTo>
                    <a:pt x="2122" y="21"/>
                  </a:lnTo>
                  <a:lnTo>
                    <a:pt x="2309" y="0"/>
                  </a:lnTo>
                  <a:lnTo>
                    <a:pt x="2309" y="0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413" y="166"/>
                  </a:lnTo>
                  <a:lnTo>
                    <a:pt x="2413" y="354"/>
                  </a:lnTo>
                  <a:lnTo>
                    <a:pt x="2392" y="541"/>
                  </a:lnTo>
                  <a:lnTo>
                    <a:pt x="2350" y="749"/>
                  </a:lnTo>
                  <a:lnTo>
                    <a:pt x="2309" y="957"/>
                  </a:lnTo>
                  <a:lnTo>
                    <a:pt x="2226" y="1185"/>
                  </a:lnTo>
                  <a:lnTo>
                    <a:pt x="2059" y="1622"/>
                  </a:lnTo>
                  <a:lnTo>
                    <a:pt x="1851" y="2017"/>
                  </a:lnTo>
                  <a:lnTo>
                    <a:pt x="1727" y="2225"/>
                  </a:lnTo>
                  <a:lnTo>
                    <a:pt x="1602" y="2391"/>
                  </a:lnTo>
                  <a:lnTo>
                    <a:pt x="1477" y="2537"/>
                  </a:lnTo>
                  <a:lnTo>
                    <a:pt x="1332" y="2682"/>
                  </a:lnTo>
                  <a:lnTo>
                    <a:pt x="1207" y="2786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895" y="2911"/>
                  </a:lnTo>
                  <a:lnTo>
                    <a:pt x="729" y="293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15" name="Google Shape;6815;p42"/>
            <p:cNvSpPr/>
            <p:nvPr/>
          </p:nvSpPr>
          <p:spPr>
            <a:xfrm>
              <a:off x="5600388" y="4653450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fill="none" extrusionOk="0">
                  <a:moveTo>
                    <a:pt x="4741" y="1"/>
                  </a:moveTo>
                  <a:lnTo>
                    <a:pt x="4741" y="1"/>
                  </a:lnTo>
                  <a:lnTo>
                    <a:pt x="4326" y="22"/>
                  </a:lnTo>
                  <a:lnTo>
                    <a:pt x="3930" y="84"/>
                  </a:lnTo>
                  <a:lnTo>
                    <a:pt x="3515" y="209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309" y="791"/>
                  </a:lnTo>
                  <a:lnTo>
                    <a:pt x="1934" y="1061"/>
                  </a:lnTo>
                  <a:lnTo>
                    <a:pt x="1560" y="1373"/>
                  </a:lnTo>
                  <a:lnTo>
                    <a:pt x="1248" y="1727"/>
                  </a:lnTo>
                  <a:lnTo>
                    <a:pt x="936" y="2101"/>
                  </a:lnTo>
                  <a:lnTo>
                    <a:pt x="666" y="2517"/>
                  </a:lnTo>
                  <a:lnTo>
                    <a:pt x="437" y="2933"/>
                  </a:lnTo>
                  <a:lnTo>
                    <a:pt x="354" y="3161"/>
                  </a:lnTo>
                  <a:lnTo>
                    <a:pt x="250" y="3390"/>
                  </a:lnTo>
                  <a:lnTo>
                    <a:pt x="188" y="3640"/>
                  </a:lnTo>
                  <a:lnTo>
                    <a:pt x="125" y="3889"/>
                  </a:lnTo>
                  <a:lnTo>
                    <a:pt x="63" y="4139"/>
                  </a:lnTo>
                  <a:lnTo>
                    <a:pt x="42" y="4388"/>
                  </a:lnTo>
                  <a:lnTo>
                    <a:pt x="21" y="4658"/>
                  </a:lnTo>
                  <a:lnTo>
                    <a:pt x="1" y="4908"/>
                  </a:lnTo>
                  <a:lnTo>
                    <a:pt x="1" y="4908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095"/>
                  </a:lnTo>
                  <a:lnTo>
                    <a:pt x="1" y="5137"/>
                  </a:lnTo>
                  <a:lnTo>
                    <a:pt x="1" y="5137"/>
                  </a:lnTo>
                  <a:lnTo>
                    <a:pt x="21" y="5386"/>
                  </a:lnTo>
                  <a:lnTo>
                    <a:pt x="42" y="5636"/>
                  </a:lnTo>
                  <a:lnTo>
                    <a:pt x="105" y="6093"/>
                  </a:lnTo>
                  <a:lnTo>
                    <a:pt x="229" y="6551"/>
                  </a:lnTo>
                  <a:lnTo>
                    <a:pt x="396" y="6987"/>
                  </a:lnTo>
                  <a:lnTo>
                    <a:pt x="604" y="7403"/>
                  </a:lnTo>
                  <a:lnTo>
                    <a:pt x="832" y="7777"/>
                  </a:lnTo>
                  <a:lnTo>
                    <a:pt x="1123" y="8152"/>
                  </a:lnTo>
                  <a:lnTo>
                    <a:pt x="1435" y="8484"/>
                  </a:lnTo>
                  <a:lnTo>
                    <a:pt x="1789" y="8775"/>
                  </a:lnTo>
                  <a:lnTo>
                    <a:pt x="2184" y="9046"/>
                  </a:lnTo>
                  <a:lnTo>
                    <a:pt x="2600" y="9274"/>
                  </a:lnTo>
                  <a:lnTo>
                    <a:pt x="3036" y="9482"/>
                  </a:lnTo>
                  <a:lnTo>
                    <a:pt x="3494" y="9628"/>
                  </a:lnTo>
                  <a:lnTo>
                    <a:pt x="3972" y="9753"/>
                  </a:lnTo>
                  <a:lnTo>
                    <a:pt x="4492" y="9815"/>
                  </a:lnTo>
                  <a:lnTo>
                    <a:pt x="5012" y="9857"/>
                  </a:lnTo>
                  <a:lnTo>
                    <a:pt x="5012" y="9857"/>
                  </a:lnTo>
                  <a:lnTo>
                    <a:pt x="5053" y="9857"/>
                  </a:lnTo>
                  <a:lnTo>
                    <a:pt x="5053" y="9857"/>
                  </a:lnTo>
                  <a:lnTo>
                    <a:pt x="5303" y="9836"/>
                  </a:lnTo>
                  <a:lnTo>
                    <a:pt x="5552" y="9815"/>
                  </a:lnTo>
                  <a:lnTo>
                    <a:pt x="5823" y="9794"/>
                  </a:lnTo>
                  <a:lnTo>
                    <a:pt x="6051" y="9753"/>
                  </a:lnTo>
                  <a:lnTo>
                    <a:pt x="6301" y="9690"/>
                  </a:lnTo>
                  <a:lnTo>
                    <a:pt x="6550" y="9628"/>
                  </a:lnTo>
                  <a:lnTo>
                    <a:pt x="7008" y="9441"/>
                  </a:lnTo>
                  <a:lnTo>
                    <a:pt x="7465" y="9233"/>
                  </a:lnTo>
                  <a:lnTo>
                    <a:pt x="7881" y="8983"/>
                  </a:lnTo>
                  <a:lnTo>
                    <a:pt x="8276" y="8692"/>
                  </a:lnTo>
                  <a:lnTo>
                    <a:pt x="8630" y="8360"/>
                  </a:lnTo>
                  <a:lnTo>
                    <a:pt x="8962" y="8006"/>
                  </a:lnTo>
                  <a:lnTo>
                    <a:pt x="9274" y="7611"/>
                  </a:lnTo>
                  <a:lnTo>
                    <a:pt x="9524" y="7195"/>
                  </a:lnTo>
                  <a:lnTo>
                    <a:pt x="9752" y="6759"/>
                  </a:lnTo>
                  <a:lnTo>
                    <a:pt x="9919" y="6301"/>
                  </a:lnTo>
                  <a:lnTo>
                    <a:pt x="10002" y="6052"/>
                  </a:lnTo>
                  <a:lnTo>
                    <a:pt x="10044" y="5823"/>
                  </a:lnTo>
                  <a:lnTo>
                    <a:pt x="10106" y="5573"/>
                  </a:lnTo>
                  <a:lnTo>
                    <a:pt x="10127" y="5324"/>
                  </a:lnTo>
                  <a:lnTo>
                    <a:pt x="10148" y="5074"/>
                  </a:lnTo>
                  <a:lnTo>
                    <a:pt x="10168" y="4804"/>
                  </a:lnTo>
                  <a:lnTo>
                    <a:pt x="10168" y="4804"/>
                  </a:lnTo>
                  <a:lnTo>
                    <a:pt x="10168" y="4783"/>
                  </a:lnTo>
                  <a:lnTo>
                    <a:pt x="10168" y="4783"/>
                  </a:lnTo>
                  <a:lnTo>
                    <a:pt x="10148" y="4534"/>
                  </a:lnTo>
                  <a:lnTo>
                    <a:pt x="10127" y="4284"/>
                  </a:lnTo>
                  <a:lnTo>
                    <a:pt x="10106" y="4035"/>
                  </a:lnTo>
                  <a:lnTo>
                    <a:pt x="10064" y="3806"/>
                  </a:lnTo>
                  <a:lnTo>
                    <a:pt x="10002" y="3577"/>
                  </a:lnTo>
                  <a:lnTo>
                    <a:pt x="9919" y="3349"/>
                  </a:lnTo>
                  <a:lnTo>
                    <a:pt x="9836" y="3120"/>
                  </a:lnTo>
                  <a:lnTo>
                    <a:pt x="9752" y="2912"/>
                  </a:lnTo>
                  <a:lnTo>
                    <a:pt x="9648" y="2704"/>
                  </a:lnTo>
                  <a:lnTo>
                    <a:pt x="9524" y="2496"/>
                  </a:lnTo>
                  <a:lnTo>
                    <a:pt x="9253" y="2101"/>
                  </a:lnTo>
                  <a:lnTo>
                    <a:pt x="8942" y="1727"/>
                  </a:lnTo>
                  <a:lnTo>
                    <a:pt x="8609" y="1394"/>
                  </a:lnTo>
                  <a:lnTo>
                    <a:pt x="8235" y="1082"/>
                  </a:lnTo>
                  <a:lnTo>
                    <a:pt x="7819" y="812"/>
                  </a:lnTo>
                  <a:lnTo>
                    <a:pt x="7361" y="583"/>
                  </a:lnTo>
                  <a:lnTo>
                    <a:pt x="6904" y="375"/>
                  </a:lnTo>
                  <a:lnTo>
                    <a:pt x="6405" y="209"/>
                  </a:lnTo>
                  <a:lnTo>
                    <a:pt x="5885" y="105"/>
                  </a:lnTo>
                  <a:lnTo>
                    <a:pt x="5344" y="22"/>
                  </a:lnTo>
                  <a:lnTo>
                    <a:pt x="4783" y="1"/>
                  </a:lnTo>
                  <a:lnTo>
                    <a:pt x="4783" y="1"/>
                  </a:lnTo>
                  <a:lnTo>
                    <a:pt x="47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16" name="Google Shape;6816;p42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extrusionOk="0">
                  <a:moveTo>
                    <a:pt x="3119" y="2183"/>
                  </a:moveTo>
                  <a:lnTo>
                    <a:pt x="3348" y="2204"/>
                  </a:lnTo>
                  <a:lnTo>
                    <a:pt x="3452" y="2225"/>
                  </a:lnTo>
                  <a:lnTo>
                    <a:pt x="3556" y="2267"/>
                  </a:lnTo>
                  <a:lnTo>
                    <a:pt x="3514" y="2620"/>
                  </a:lnTo>
                  <a:lnTo>
                    <a:pt x="3473" y="2974"/>
                  </a:lnTo>
                  <a:lnTo>
                    <a:pt x="3390" y="3327"/>
                  </a:lnTo>
                  <a:lnTo>
                    <a:pt x="3265" y="3639"/>
                  </a:lnTo>
                  <a:lnTo>
                    <a:pt x="3119" y="3951"/>
                  </a:lnTo>
                  <a:lnTo>
                    <a:pt x="2953" y="4263"/>
                  </a:lnTo>
                  <a:lnTo>
                    <a:pt x="2766" y="4554"/>
                  </a:lnTo>
                  <a:lnTo>
                    <a:pt x="2537" y="4824"/>
                  </a:lnTo>
                  <a:lnTo>
                    <a:pt x="2392" y="4970"/>
                  </a:lnTo>
                  <a:lnTo>
                    <a:pt x="2246" y="5053"/>
                  </a:lnTo>
                  <a:lnTo>
                    <a:pt x="2080" y="5115"/>
                  </a:lnTo>
                  <a:lnTo>
                    <a:pt x="1893" y="5136"/>
                  </a:lnTo>
                  <a:lnTo>
                    <a:pt x="1726" y="5115"/>
                  </a:lnTo>
                  <a:lnTo>
                    <a:pt x="1581" y="5074"/>
                  </a:lnTo>
                  <a:lnTo>
                    <a:pt x="1435" y="5032"/>
                  </a:lnTo>
                  <a:lnTo>
                    <a:pt x="1331" y="4949"/>
                  </a:lnTo>
                  <a:lnTo>
                    <a:pt x="1227" y="4866"/>
                  </a:lnTo>
                  <a:lnTo>
                    <a:pt x="1144" y="4762"/>
                  </a:lnTo>
                  <a:lnTo>
                    <a:pt x="1082" y="4658"/>
                  </a:lnTo>
                  <a:lnTo>
                    <a:pt x="1040" y="4533"/>
                  </a:lnTo>
                  <a:lnTo>
                    <a:pt x="1019" y="4408"/>
                  </a:lnTo>
                  <a:lnTo>
                    <a:pt x="999" y="4263"/>
                  </a:lnTo>
                  <a:lnTo>
                    <a:pt x="1019" y="4076"/>
                  </a:lnTo>
                  <a:lnTo>
                    <a:pt x="1040" y="3868"/>
                  </a:lnTo>
                  <a:lnTo>
                    <a:pt x="1102" y="3680"/>
                  </a:lnTo>
                  <a:lnTo>
                    <a:pt x="1186" y="3493"/>
                  </a:lnTo>
                  <a:lnTo>
                    <a:pt x="1290" y="3306"/>
                  </a:lnTo>
                  <a:lnTo>
                    <a:pt x="1414" y="3140"/>
                  </a:lnTo>
                  <a:lnTo>
                    <a:pt x="1539" y="2974"/>
                  </a:lnTo>
                  <a:lnTo>
                    <a:pt x="1705" y="2828"/>
                  </a:lnTo>
                  <a:lnTo>
                    <a:pt x="1851" y="2682"/>
                  </a:lnTo>
                  <a:lnTo>
                    <a:pt x="2017" y="2558"/>
                  </a:lnTo>
                  <a:lnTo>
                    <a:pt x="2205" y="2454"/>
                  </a:lnTo>
                  <a:lnTo>
                    <a:pt x="2392" y="2350"/>
                  </a:lnTo>
                  <a:lnTo>
                    <a:pt x="2558" y="2287"/>
                  </a:lnTo>
                  <a:lnTo>
                    <a:pt x="2745" y="2225"/>
                  </a:lnTo>
                  <a:lnTo>
                    <a:pt x="2932" y="2183"/>
                  </a:lnTo>
                  <a:close/>
                  <a:moveTo>
                    <a:pt x="4700" y="0"/>
                  </a:move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17" name="Google Shape;6817;p42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895" y="2953"/>
                  </a:moveTo>
                  <a:lnTo>
                    <a:pt x="895" y="2953"/>
                  </a:lnTo>
                  <a:lnTo>
                    <a:pt x="728" y="2932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437" y="2849"/>
                  </a:lnTo>
                  <a:lnTo>
                    <a:pt x="333" y="2766"/>
                  </a:lnTo>
                  <a:lnTo>
                    <a:pt x="229" y="2683"/>
                  </a:lnTo>
                  <a:lnTo>
                    <a:pt x="146" y="2579"/>
                  </a:lnTo>
                  <a:lnTo>
                    <a:pt x="84" y="2475"/>
                  </a:lnTo>
                  <a:lnTo>
                    <a:pt x="42" y="2350"/>
                  </a:lnTo>
                  <a:lnTo>
                    <a:pt x="21" y="2225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1893"/>
                  </a:lnTo>
                  <a:lnTo>
                    <a:pt x="42" y="1685"/>
                  </a:lnTo>
                  <a:lnTo>
                    <a:pt x="104" y="1497"/>
                  </a:lnTo>
                  <a:lnTo>
                    <a:pt x="188" y="1310"/>
                  </a:lnTo>
                  <a:lnTo>
                    <a:pt x="292" y="1123"/>
                  </a:lnTo>
                  <a:lnTo>
                    <a:pt x="416" y="957"/>
                  </a:lnTo>
                  <a:lnTo>
                    <a:pt x="541" y="791"/>
                  </a:lnTo>
                  <a:lnTo>
                    <a:pt x="707" y="645"/>
                  </a:lnTo>
                  <a:lnTo>
                    <a:pt x="853" y="499"/>
                  </a:lnTo>
                  <a:lnTo>
                    <a:pt x="1019" y="375"/>
                  </a:lnTo>
                  <a:lnTo>
                    <a:pt x="1207" y="271"/>
                  </a:lnTo>
                  <a:lnTo>
                    <a:pt x="1394" y="167"/>
                  </a:lnTo>
                  <a:lnTo>
                    <a:pt x="1560" y="104"/>
                  </a:lnTo>
                  <a:lnTo>
                    <a:pt x="1747" y="42"/>
                  </a:lnTo>
                  <a:lnTo>
                    <a:pt x="1934" y="0"/>
                  </a:lnTo>
                  <a:lnTo>
                    <a:pt x="2121" y="0"/>
                  </a:lnTo>
                  <a:lnTo>
                    <a:pt x="2121" y="0"/>
                  </a:lnTo>
                  <a:lnTo>
                    <a:pt x="2350" y="21"/>
                  </a:lnTo>
                  <a:lnTo>
                    <a:pt x="2454" y="42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516" y="437"/>
                  </a:lnTo>
                  <a:lnTo>
                    <a:pt x="2475" y="791"/>
                  </a:lnTo>
                  <a:lnTo>
                    <a:pt x="2392" y="1144"/>
                  </a:lnTo>
                  <a:lnTo>
                    <a:pt x="2267" y="1456"/>
                  </a:lnTo>
                  <a:lnTo>
                    <a:pt x="2121" y="1768"/>
                  </a:lnTo>
                  <a:lnTo>
                    <a:pt x="1955" y="2080"/>
                  </a:lnTo>
                  <a:lnTo>
                    <a:pt x="1768" y="2371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394" y="2787"/>
                  </a:lnTo>
                  <a:lnTo>
                    <a:pt x="1248" y="2870"/>
                  </a:lnTo>
                  <a:lnTo>
                    <a:pt x="1082" y="2932"/>
                  </a:lnTo>
                  <a:lnTo>
                    <a:pt x="895" y="29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18" name="Google Shape;6818;p42"/>
            <p:cNvSpPr/>
            <p:nvPr/>
          </p:nvSpPr>
          <p:spPr>
            <a:xfrm>
              <a:off x="5583238" y="3995375"/>
              <a:ext cx="244850" cy="254725"/>
            </a:xfrm>
            <a:custGeom>
              <a:avLst/>
              <a:gdLst/>
              <a:ahLst/>
              <a:cxnLst/>
              <a:rect l="l" t="t" r="r" b="b"/>
              <a:pathLst>
                <a:path w="9794" h="10189" fill="none" extrusionOk="0">
                  <a:moveTo>
                    <a:pt x="4700" y="0"/>
                  </a:moveTo>
                  <a:lnTo>
                    <a:pt x="4700" y="0"/>
                  </a:lnTo>
                  <a:lnTo>
                    <a:pt x="4284" y="21"/>
                  </a:lnTo>
                  <a:lnTo>
                    <a:pt x="3868" y="104"/>
                  </a:lnTo>
                  <a:lnTo>
                    <a:pt x="3452" y="208"/>
                  </a:lnTo>
                  <a:lnTo>
                    <a:pt x="3036" y="374"/>
                  </a:lnTo>
                  <a:lnTo>
                    <a:pt x="3036" y="374"/>
                  </a:lnTo>
                  <a:lnTo>
                    <a:pt x="2724" y="541"/>
                  </a:lnTo>
                  <a:lnTo>
                    <a:pt x="2412" y="749"/>
                  </a:lnTo>
                  <a:lnTo>
                    <a:pt x="2121" y="977"/>
                  </a:lnTo>
                  <a:lnTo>
                    <a:pt x="1830" y="1248"/>
                  </a:lnTo>
                  <a:lnTo>
                    <a:pt x="1560" y="1539"/>
                  </a:lnTo>
                  <a:lnTo>
                    <a:pt x="1310" y="1851"/>
                  </a:lnTo>
                  <a:lnTo>
                    <a:pt x="1082" y="2183"/>
                  </a:lnTo>
                  <a:lnTo>
                    <a:pt x="874" y="2516"/>
                  </a:lnTo>
                  <a:lnTo>
                    <a:pt x="666" y="2890"/>
                  </a:lnTo>
                  <a:lnTo>
                    <a:pt x="500" y="3265"/>
                  </a:lnTo>
                  <a:lnTo>
                    <a:pt x="354" y="3639"/>
                  </a:lnTo>
                  <a:lnTo>
                    <a:pt x="229" y="4034"/>
                  </a:lnTo>
                  <a:lnTo>
                    <a:pt x="125" y="4429"/>
                  </a:lnTo>
                  <a:lnTo>
                    <a:pt x="63" y="4824"/>
                  </a:lnTo>
                  <a:lnTo>
                    <a:pt x="21" y="5198"/>
                  </a:lnTo>
                  <a:lnTo>
                    <a:pt x="0" y="5593"/>
                  </a:lnTo>
                  <a:lnTo>
                    <a:pt x="0" y="5593"/>
                  </a:lnTo>
                  <a:lnTo>
                    <a:pt x="21" y="5947"/>
                  </a:lnTo>
                  <a:lnTo>
                    <a:pt x="63" y="6321"/>
                  </a:lnTo>
                  <a:lnTo>
                    <a:pt x="63" y="6321"/>
                  </a:lnTo>
                  <a:lnTo>
                    <a:pt x="146" y="6737"/>
                  </a:lnTo>
                  <a:lnTo>
                    <a:pt x="292" y="7132"/>
                  </a:lnTo>
                  <a:lnTo>
                    <a:pt x="437" y="7506"/>
                  </a:lnTo>
                  <a:lnTo>
                    <a:pt x="645" y="7860"/>
                  </a:lnTo>
                  <a:lnTo>
                    <a:pt x="853" y="8213"/>
                  </a:lnTo>
                  <a:lnTo>
                    <a:pt x="1123" y="8525"/>
                  </a:lnTo>
                  <a:lnTo>
                    <a:pt x="1394" y="8816"/>
                  </a:lnTo>
                  <a:lnTo>
                    <a:pt x="1685" y="9087"/>
                  </a:lnTo>
                  <a:lnTo>
                    <a:pt x="2017" y="9336"/>
                  </a:lnTo>
                  <a:lnTo>
                    <a:pt x="2350" y="9544"/>
                  </a:lnTo>
                  <a:lnTo>
                    <a:pt x="2724" y="9731"/>
                  </a:lnTo>
                  <a:lnTo>
                    <a:pt x="3099" y="9898"/>
                  </a:lnTo>
                  <a:lnTo>
                    <a:pt x="3494" y="10022"/>
                  </a:lnTo>
                  <a:lnTo>
                    <a:pt x="3889" y="10105"/>
                  </a:lnTo>
                  <a:lnTo>
                    <a:pt x="4305" y="10168"/>
                  </a:lnTo>
                  <a:lnTo>
                    <a:pt x="4741" y="10189"/>
                  </a:lnTo>
                  <a:lnTo>
                    <a:pt x="4741" y="10189"/>
                  </a:lnTo>
                  <a:lnTo>
                    <a:pt x="5136" y="10168"/>
                  </a:lnTo>
                  <a:lnTo>
                    <a:pt x="5136" y="10168"/>
                  </a:lnTo>
                  <a:lnTo>
                    <a:pt x="5635" y="10105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3" y="9461"/>
                  </a:lnTo>
                  <a:lnTo>
                    <a:pt x="7798" y="9211"/>
                  </a:lnTo>
                  <a:lnTo>
                    <a:pt x="8151" y="8941"/>
                  </a:lnTo>
                  <a:lnTo>
                    <a:pt x="8484" y="8629"/>
                  </a:lnTo>
                  <a:lnTo>
                    <a:pt x="8775" y="8296"/>
                  </a:lnTo>
                  <a:lnTo>
                    <a:pt x="9025" y="7943"/>
                  </a:lnTo>
                  <a:lnTo>
                    <a:pt x="9253" y="7548"/>
                  </a:lnTo>
                  <a:lnTo>
                    <a:pt x="9440" y="7132"/>
                  </a:lnTo>
                  <a:lnTo>
                    <a:pt x="9586" y="6695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94" y="5282"/>
                  </a:lnTo>
                  <a:lnTo>
                    <a:pt x="9794" y="5261"/>
                  </a:lnTo>
                  <a:lnTo>
                    <a:pt x="9794" y="5261"/>
                  </a:lnTo>
                  <a:lnTo>
                    <a:pt x="9773" y="4907"/>
                  </a:lnTo>
                  <a:lnTo>
                    <a:pt x="9731" y="4533"/>
                  </a:lnTo>
                  <a:lnTo>
                    <a:pt x="9669" y="4180"/>
                  </a:lnTo>
                  <a:lnTo>
                    <a:pt x="9565" y="3805"/>
                  </a:lnTo>
                  <a:lnTo>
                    <a:pt x="9440" y="3452"/>
                  </a:lnTo>
                  <a:lnTo>
                    <a:pt x="9295" y="3119"/>
                  </a:lnTo>
                  <a:lnTo>
                    <a:pt x="9129" y="2766"/>
                  </a:lnTo>
                  <a:lnTo>
                    <a:pt x="8921" y="2454"/>
                  </a:lnTo>
                  <a:lnTo>
                    <a:pt x="8713" y="2121"/>
                  </a:lnTo>
                  <a:lnTo>
                    <a:pt x="8484" y="1830"/>
                  </a:lnTo>
                  <a:lnTo>
                    <a:pt x="8234" y="1560"/>
                  </a:lnTo>
                  <a:lnTo>
                    <a:pt x="7964" y="1289"/>
                  </a:lnTo>
                  <a:lnTo>
                    <a:pt x="7673" y="1040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7" y="478"/>
                  </a:lnTo>
                  <a:lnTo>
                    <a:pt x="6737" y="478"/>
                  </a:lnTo>
                  <a:lnTo>
                    <a:pt x="6238" y="270"/>
                  </a:lnTo>
                  <a:lnTo>
                    <a:pt x="5989" y="208"/>
                  </a:lnTo>
                  <a:lnTo>
                    <a:pt x="5739" y="125"/>
                  </a:lnTo>
                  <a:lnTo>
                    <a:pt x="5469" y="83"/>
                  </a:lnTo>
                  <a:lnTo>
                    <a:pt x="5219" y="42"/>
                  </a:lnTo>
                  <a:lnTo>
                    <a:pt x="4970" y="21"/>
                  </a:lnTo>
                  <a:lnTo>
                    <a:pt x="47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19" name="Google Shape;6819;p42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extrusionOk="0">
                  <a:moveTo>
                    <a:pt x="5365" y="0"/>
                  </a:moveTo>
                  <a:lnTo>
                    <a:pt x="3847" y="21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20" name="Google Shape;6820;p42"/>
            <p:cNvSpPr/>
            <p:nvPr/>
          </p:nvSpPr>
          <p:spPr>
            <a:xfrm>
              <a:off x="5409613" y="4381600"/>
              <a:ext cx="304125" cy="59275"/>
            </a:xfrm>
            <a:custGeom>
              <a:avLst/>
              <a:gdLst/>
              <a:ahLst/>
              <a:cxnLst/>
              <a:rect l="l" t="t" r="r" b="b"/>
              <a:pathLst>
                <a:path w="12165" h="2371" fill="none" extrusionOk="0">
                  <a:moveTo>
                    <a:pt x="5365" y="0"/>
                  </a:moveTo>
                  <a:lnTo>
                    <a:pt x="5365" y="0"/>
                  </a:lnTo>
                  <a:lnTo>
                    <a:pt x="3847" y="21"/>
                  </a:lnTo>
                  <a:lnTo>
                    <a:pt x="2309" y="63"/>
                  </a:lnTo>
                  <a:lnTo>
                    <a:pt x="2309" y="63"/>
                  </a:lnTo>
                  <a:lnTo>
                    <a:pt x="1872" y="83"/>
                  </a:lnTo>
                  <a:lnTo>
                    <a:pt x="1435" y="167"/>
                  </a:lnTo>
                  <a:lnTo>
                    <a:pt x="1227" y="208"/>
                  </a:lnTo>
                  <a:lnTo>
                    <a:pt x="1020" y="271"/>
                  </a:lnTo>
                  <a:lnTo>
                    <a:pt x="812" y="354"/>
                  </a:lnTo>
                  <a:lnTo>
                    <a:pt x="604" y="437"/>
                  </a:lnTo>
                  <a:lnTo>
                    <a:pt x="604" y="437"/>
                  </a:lnTo>
                  <a:lnTo>
                    <a:pt x="479" y="520"/>
                  </a:lnTo>
                  <a:lnTo>
                    <a:pt x="354" y="603"/>
                  </a:lnTo>
                  <a:lnTo>
                    <a:pt x="250" y="707"/>
                  </a:lnTo>
                  <a:lnTo>
                    <a:pt x="146" y="811"/>
                  </a:lnTo>
                  <a:lnTo>
                    <a:pt x="84" y="915"/>
                  </a:lnTo>
                  <a:lnTo>
                    <a:pt x="21" y="1061"/>
                  </a:lnTo>
                  <a:lnTo>
                    <a:pt x="1" y="1206"/>
                  </a:lnTo>
                  <a:lnTo>
                    <a:pt x="1" y="1373"/>
                  </a:lnTo>
                  <a:lnTo>
                    <a:pt x="1" y="1373"/>
                  </a:lnTo>
                  <a:lnTo>
                    <a:pt x="21" y="1518"/>
                  </a:lnTo>
                  <a:lnTo>
                    <a:pt x="63" y="1664"/>
                  </a:lnTo>
                  <a:lnTo>
                    <a:pt x="125" y="1788"/>
                  </a:lnTo>
                  <a:lnTo>
                    <a:pt x="209" y="1892"/>
                  </a:lnTo>
                  <a:lnTo>
                    <a:pt x="313" y="1996"/>
                  </a:lnTo>
                  <a:lnTo>
                    <a:pt x="437" y="2059"/>
                  </a:lnTo>
                  <a:lnTo>
                    <a:pt x="583" y="2142"/>
                  </a:lnTo>
                  <a:lnTo>
                    <a:pt x="708" y="2183"/>
                  </a:lnTo>
                  <a:lnTo>
                    <a:pt x="708" y="2183"/>
                  </a:lnTo>
                  <a:lnTo>
                    <a:pt x="999" y="2267"/>
                  </a:lnTo>
                  <a:lnTo>
                    <a:pt x="1290" y="2329"/>
                  </a:lnTo>
                  <a:lnTo>
                    <a:pt x="1581" y="2371"/>
                  </a:lnTo>
                  <a:lnTo>
                    <a:pt x="1872" y="2371"/>
                  </a:lnTo>
                  <a:lnTo>
                    <a:pt x="1872" y="2371"/>
                  </a:lnTo>
                  <a:lnTo>
                    <a:pt x="2163" y="2371"/>
                  </a:lnTo>
                  <a:lnTo>
                    <a:pt x="2163" y="2371"/>
                  </a:lnTo>
                  <a:lnTo>
                    <a:pt x="4263" y="2225"/>
                  </a:lnTo>
                  <a:lnTo>
                    <a:pt x="5303" y="2121"/>
                  </a:lnTo>
                  <a:lnTo>
                    <a:pt x="6342" y="2017"/>
                  </a:lnTo>
                  <a:lnTo>
                    <a:pt x="7382" y="1872"/>
                  </a:lnTo>
                  <a:lnTo>
                    <a:pt x="8422" y="1726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480" y="1331"/>
                  </a:lnTo>
                  <a:lnTo>
                    <a:pt x="10917" y="1227"/>
                  </a:lnTo>
                  <a:lnTo>
                    <a:pt x="11333" y="1102"/>
                  </a:lnTo>
                  <a:lnTo>
                    <a:pt x="11541" y="1019"/>
                  </a:lnTo>
                  <a:lnTo>
                    <a:pt x="11749" y="936"/>
                  </a:lnTo>
                  <a:lnTo>
                    <a:pt x="11957" y="811"/>
                  </a:lnTo>
                  <a:lnTo>
                    <a:pt x="12164" y="686"/>
                  </a:lnTo>
                  <a:lnTo>
                    <a:pt x="12164" y="686"/>
                  </a:lnTo>
                  <a:lnTo>
                    <a:pt x="11936" y="541"/>
                  </a:lnTo>
                  <a:lnTo>
                    <a:pt x="11811" y="458"/>
                  </a:lnTo>
                  <a:lnTo>
                    <a:pt x="11707" y="437"/>
                  </a:lnTo>
                  <a:lnTo>
                    <a:pt x="11582" y="416"/>
                  </a:lnTo>
                  <a:lnTo>
                    <a:pt x="11582" y="416"/>
                  </a:lnTo>
                  <a:lnTo>
                    <a:pt x="10792" y="312"/>
                  </a:lnTo>
                  <a:lnTo>
                    <a:pt x="10023" y="208"/>
                  </a:lnTo>
                  <a:lnTo>
                    <a:pt x="9253" y="146"/>
                  </a:lnTo>
                  <a:lnTo>
                    <a:pt x="8463" y="83"/>
                  </a:lnTo>
                  <a:lnTo>
                    <a:pt x="7694" y="42"/>
                  </a:lnTo>
                  <a:lnTo>
                    <a:pt x="6925" y="21"/>
                  </a:lnTo>
                  <a:lnTo>
                    <a:pt x="53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21" name="Google Shape;6821;p42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extrusionOk="0">
                  <a:moveTo>
                    <a:pt x="1934" y="0"/>
                  </a:move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22" name="Google Shape;6822;p42"/>
            <p:cNvSpPr/>
            <p:nvPr/>
          </p:nvSpPr>
          <p:spPr>
            <a:xfrm>
              <a:off x="5608188" y="4049950"/>
              <a:ext cx="63975" cy="73825"/>
            </a:xfrm>
            <a:custGeom>
              <a:avLst/>
              <a:gdLst/>
              <a:ahLst/>
              <a:cxnLst/>
              <a:rect l="l" t="t" r="r" b="b"/>
              <a:pathLst>
                <a:path w="2559" h="2953" fill="none" extrusionOk="0">
                  <a:moveTo>
                    <a:pt x="2121" y="0"/>
                  </a:moveTo>
                  <a:lnTo>
                    <a:pt x="2121" y="0"/>
                  </a:lnTo>
                  <a:lnTo>
                    <a:pt x="1934" y="0"/>
                  </a:lnTo>
                  <a:lnTo>
                    <a:pt x="1747" y="42"/>
                  </a:lnTo>
                  <a:lnTo>
                    <a:pt x="1560" y="104"/>
                  </a:lnTo>
                  <a:lnTo>
                    <a:pt x="1394" y="167"/>
                  </a:lnTo>
                  <a:lnTo>
                    <a:pt x="1207" y="271"/>
                  </a:lnTo>
                  <a:lnTo>
                    <a:pt x="1019" y="375"/>
                  </a:lnTo>
                  <a:lnTo>
                    <a:pt x="853" y="499"/>
                  </a:lnTo>
                  <a:lnTo>
                    <a:pt x="707" y="645"/>
                  </a:lnTo>
                  <a:lnTo>
                    <a:pt x="541" y="791"/>
                  </a:lnTo>
                  <a:lnTo>
                    <a:pt x="416" y="957"/>
                  </a:lnTo>
                  <a:lnTo>
                    <a:pt x="292" y="1123"/>
                  </a:lnTo>
                  <a:lnTo>
                    <a:pt x="188" y="1310"/>
                  </a:lnTo>
                  <a:lnTo>
                    <a:pt x="104" y="1497"/>
                  </a:lnTo>
                  <a:lnTo>
                    <a:pt x="42" y="1685"/>
                  </a:lnTo>
                  <a:lnTo>
                    <a:pt x="21" y="1893"/>
                  </a:lnTo>
                  <a:lnTo>
                    <a:pt x="1" y="2080"/>
                  </a:lnTo>
                  <a:lnTo>
                    <a:pt x="1" y="2080"/>
                  </a:lnTo>
                  <a:lnTo>
                    <a:pt x="21" y="2225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29" y="2683"/>
                  </a:lnTo>
                  <a:lnTo>
                    <a:pt x="333" y="2766"/>
                  </a:lnTo>
                  <a:lnTo>
                    <a:pt x="437" y="2849"/>
                  </a:lnTo>
                  <a:lnTo>
                    <a:pt x="583" y="2891"/>
                  </a:lnTo>
                  <a:lnTo>
                    <a:pt x="583" y="2891"/>
                  </a:lnTo>
                  <a:lnTo>
                    <a:pt x="728" y="2932"/>
                  </a:lnTo>
                  <a:lnTo>
                    <a:pt x="895" y="2953"/>
                  </a:lnTo>
                  <a:lnTo>
                    <a:pt x="895" y="2953"/>
                  </a:lnTo>
                  <a:lnTo>
                    <a:pt x="1082" y="2932"/>
                  </a:lnTo>
                  <a:lnTo>
                    <a:pt x="1248" y="2870"/>
                  </a:lnTo>
                  <a:lnTo>
                    <a:pt x="1394" y="2787"/>
                  </a:lnTo>
                  <a:lnTo>
                    <a:pt x="1539" y="2641"/>
                  </a:lnTo>
                  <a:lnTo>
                    <a:pt x="1539" y="2641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1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6" y="437"/>
                  </a:lnTo>
                  <a:lnTo>
                    <a:pt x="2558" y="84"/>
                  </a:lnTo>
                  <a:lnTo>
                    <a:pt x="2558" y="84"/>
                  </a:lnTo>
                  <a:lnTo>
                    <a:pt x="2454" y="42"/>
                  </a:lnTo>
                  <a:lnTo>
                    <a:pt x="2350" y="21"/>
                  </a:lnTo>
                  <a:lnTo>
                    <a:pt x="21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23" name="Google Shape;6823;p42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extrusionOk="0">
                  <a:moveTo>
                    <a:pt x="2309" y="0"/>
                  </a:move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24" name="Google Shape;6824;p42"/>
            <p:cNvSpPr/>
            <p:nvPr/>
          </p:nvSpPr>
          <p:spPr>
            <a:xfrm>
              <a:off x="5639888" y="4713250"/>
              <a:ext cx="60325" cy="73300"/>
            </a:xfrm>
            <a:custGeom>
              <a:avLst/>
              <a:gdLst/>
              <a:ahLst/>
              <a:cxnLst/>
              <a:rect l="l" t="t" r="r" b="b"/>
              <a:pathLst>
                <a:path w="2413" h="2932" fill="none" extrusionOk="0">
                  <a:moveTo>
                    <a:pt x="2309" y="0"/>
                  </a:moveTo>
                  <a:lnTo>
                    <a:pt x="2309" y="0"/>
                  </a:lnTo>
                  <a:lnTo>
                    <a:pt x="2122" y="21"/>
                  </a:lnTo>
                  <a:lnTo>
                    <a:pt x="1914" y="62"/>
                  </a:lnTo>
                  <a:lnTo>
                    <a:pt x="1727" y="125"/>
                  </a:lnTo>
                  <a:lnTo>
                    <a:pt x="1519" y="208"/>
                  </a:lnTo>
                  <a:lnTo>
                    <a:pt x="1332" y="312"/>
                  </a:lnTo>
                  <a:lnTo>
                    <a:pt x="1144" y="437"/>
                  </a:lnTo>
                  <a:lnTo>
                    <a:pt x="957" y="561"/>
                  </a:lnTo>
                  <a:lnTo>
                    <a:pt x="791" y="707"/>
                  </a:lnTo>
                  <a:lnTo>
                    <a:pt x="625" y="873"/>
                  </a:lnTo>
                  <a:lnTo>
                    <a:pt x="479" y="1040"/>
                  </a:lnTo>
                  <a:lnTo>
                    <a:pt x="354" y="1227"/>
                  </a:lnTo>
                  <a:lnTo>
                    <a:pt x="230" y="1393"/>
                  </a:lnTo>
                  <a:lnTo>
                    <a:pt x="146" y="1580"/>
                  </a:lnTo>
                  <a:lnTo>
                    <a:pt x="63" y="1767"/>
                  </a:lnTo>
                  <a:lnTo>
                    <a:pt x="22" y="1955"/>
                  </a:lnTo>
                  <a:lnTo>
                    <a:pt x="1" y="2121"/>
                  </a:lnTo>
                  <a:lnTo>
                    <a:pt x="1" y="2121"/>
                  </a:lnTo>
                  <a:lnTo>
                    <a:pt x="22" y="2308"/>
                  </a:lnTo>
                  <a:lnTo>
                    <a:pt x="63" y="2454"/>
                  </a:lnTo>
                  <a:lnTo>
                    <a:pt x="126" y="2599"/>
                  </a:lnTo>
                  <a:lnTo>
                    <a:pt x="209" y="2724"/>
                  </a:lnTo>
                  <a:lnTo>
                    <a:pt x="313" y="2807"/>
                  </a:lnTo>
                  <a:lnTo>
                    <a:pt x="438" y="2869"/>
                  </a:lnTo>
                  <a:lnTo>
                    <a:pt x="583" y="2932"/>
                  </a:lnTo>
                  <a:lnTo>
                    <a:pt x="729" y="2932"/>
                  </a:lnTo>
                  <a:lnTo>
                    <a:pt x="729" y="2932"/>
                  </a:lnTo>
                  <a:lnTo>
                    <a:pt x="895" y="2911"/>
                  </a:lnTo>
                  <a:lnTo>
                    <a:pt x="1082" y="2849"/>
                  </a:lnTo>
                  <a:lnTo>
                    <a:pt x="1082" y="2849"/>
                  </a:lnTo>
                  <a:lnTo>
                    <a:pt x="1207" y="2786"/>
                  </a:lnTo>
                  <a:lnTo>
                    <a:pt x="1332" y="2682"/>
                  </a:lnTo>
                  <a:lnTo>
                    <a:pt x="1477" y="2537"/>
                  </a:lnTo>
                  <a:lnTo>
                    <a:pt x="1602" y="2391"/>
                  </a:lnTo>
                  <a:lnTo>
                    <a:pt x="1727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6" y="1185"/>
                  </a:lnTo>
                  <a:lnTo>
                    <a:pt x="2309" y="957"/>
                  </a:lnTo>
                  <a:lnTo>
                    <a:pt x="2350" y="749"/>
                  </a:lnTo>
                  <a:lnTo>
                    <a:pt x="2392" y="541"/>
                  </a:lnTo>
                  <a:lnTo>
                    <a:pt x="2413" y="354"/>
                  </a:lnTo>
                  <a:lnTo>
                    <a:pt x="2413" y="166"/>
                  </a:lnTo>
                  <a:lnTo>
                    <a:pt x="2392" y="0"/>
                  </a:lnTo>
                  <a:lnTo>
                    <a:pt x="2392" y="0"/>
                  </a:lnTo>
                  <a:lnTo>
                    <a:pt x="23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25" name="Google Shape;6825;p42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extrusionOk="0">
                  <a:moveTo>
                    <a:pt x="687" y="1"/>
                  </a:move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E8E6EB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26" name="Google Shape;6826;p42"/>
            <p:cNvSpPr/>
            <p:nvPr/>
          </p:nvSpPr>
          <p:spPr>
            <a:xfrm>
              <a:off x="5765688" y="4383150"/>
              <a:ext cx="70725" cy="32775"/>
            </a:xfrm>
            <a:custGeom>
              <a:avLst/>
              <a:gdLst/>
              <a:ahLst/>
              <a:cxnLst/>
              <a:rect l="l" t="t" r="r" b="b"/>
              <a:pathLst>
                <a:path w="2829" h="1311" fill="none" extrusionOk="0">
                  <a:moveTo>
                    <a:pt x="978" y="1"/>
                  </a:moveTo>
                  <a:lnTo>
                    <a:pt x="978" y="1"/>
                  </a:lnTo>
                  <a:lnTo>
                    <a:pt x="687" y="1"/>
                  </a:lnTo>
                  <a:lnTo>
                    <a:pt x="687" y="1"/>
                  </a:lnTo>
                  <a:lnTo>
                    <a:pt x="541" y="21"/>
                  </a:lnTo>
                  <a:lnTo>
                    <a:pt x="417" y="63"/>
                  </a:lnTo>
                  <a:lnTo>
                    <a:pt x="292" y="105"/>
                  </a:lnTo>
                  <a:lnTo>
                    <a:pt x="188" y="188"/>
                  </a:lnTo>
                  <a:lnTo>
                    <a:pt x="105" y="271"/>
                  </a:lnTo>
                  <a:lnTo>
                    <a:pt x="42" y="375"/>
                  </a:lnTo>
                  <a:lnTo>
                    <a:pt x="22" y="500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22" y="812"/>
                  </a:lnTo>
                  <a:lnTo>
                    <a:pt x="63" y="936"/>
                  </a:lnTo>
                  <a:lnTo>
                    <a:pt x="125" y="1040"/>
                  </a:lnTo>
                  <a:lnTo>
                    <a:pt x="209" y="1123"/>
                  </a:lnTo>
                  <a:lnTo>
                    <a:pt x="313" y="1207"/>
                  </a:lnTo>
                  <a:lnTo>
                    <a:pt x="437" y="1248"/>
                  </a:lnTo>
                  <a:lnTo>
                    <a:pt x="562" y="1290"/>
                  </a:lnTo>
                  <a:lnTo>
                    <a:pt x="708" y="1290"/>
                  </a:lnTo>
                  <a:lnTo>
                    <a:pt x="708" y="1290"/>
                  </a:lnTo>
                  <a:lnTo>
                    <a:pt x="895" y="1311"/>
                  </a:lnTo>
                  <a:lnTo>
                    <a:pt x="895" y="1311"/>
                  </a:lnTo>
                  <a:lnTo>
                    <a:pt x="1144" y="1290"/>
                  </a:lnTo>
                  <a:lnTo>
                    <a:pt x="1394" y="1248"/>
                  </a:lnTo>
                  <a:lnTo>
                    <a:pt x="1623" y="1186"/>
                  </a:lnTo>
                  <a:lnTo>
                    <a:pt x="1872" y="1103"/>
                  </a:lnTo>
                  <a:lnTo>
                    <a:pt x="2101" y="999"/>
                  </a:lnTo>
                  <a:lnTo>
                    <a:pt x="2350" y="874"/>
                  </a:lnTo>
                  <a:lnTo>
                    <a:pt x="2600" y="728"/>
                  </a:lnTo>
                  <a:lnTo>
                    <a:pt x="2829" y="562"/>
                  </a:lnTo>
                  <a:lnTo>
                    <a:pt x="2829" y="562"/>
                  </a:lnTo>
                  <a:lnTo>
                    <a:pt x="2600" y="416"/>
                  </a:lnTo>
                  <a:lnTo>
                    <a:pt x="2371" y="292"/>
                  </a:lnTo>
                  <a:lnTo>
                    <a:pt x="2142" y="209"/>
                  </a:lnTo>
                  <a:lnTo>
                    <a:pt x="1893" y="125"/>
                  </a:lnTo>
                  <a:lnTo>
                    <a:pt x="1664" y="63"/>
                  </a:lnTo>
                  <a:lnTo>
                    <a:pt x="1435" y="21"/>
                  </a:lnTo>
                  <a:lnTo>
                    <a:pt x="1207" y="1"/>
                  </a:lnTo>
                  <a:lnTo>
                    <a:pt x="9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27" name="Google Shape;6827;p42"/>
            <p:cNvSpPr/>
            <p:nvPr/>
          </p:nvSpPr>
          <p:spPr>
            <a:xfrm>
              <a:off x="5346188" y="4326500"/>
              <a:ext cx="825500" cy="237575"/>
            </a:xfrm>
            <a:custGeom>
              <a:avLst/>
              <a:gdLst/>
              <a:ahLst/>
              <a:cxnLst/>
              <a:rect l="l" t="t" r="r" b="b"/>
              <a:pathLst>
                <a:path w="33020" h="9503" extrusionOk="0">
                  <a:moveTo>
                    <a:pt x="18507" y="0"/>
                  </a:moveTo>
                  <a:lnTo>
                    <a:pt x="18091" y="21"/>
                  </a:lnTo>
                  <a:lnTo>
                    <a:pt x="17696" y="63"/>
                  </a:lnTo>
                  <a:lnTo>
                    <a:pt x="16469" y="187"/>
                  </a:lnTo>
                  <a:lnTo>
                    <a:pt x="15263" y="312"/>
                  </a:lnTo>
                  <a:lnTo>
                    <a:pt x="14057" y="395"/>
                  </a:lnTo>
                  <a:lnTo>
                    <a:pt x="12830" y="458"/>
                  </a:lnTo>
                  <a:lnTo>
                    <a:pt x="10709" y="541"/>
                  </a:lnTo>
                  <a:lnTo>
                    <a:pt x="8568" y="603"/>
                  </a:lnTo>
                  <a:lnTo>
                    <a:pt x="6447" y="666"/>
                  </a:lnTo>
                  <a:lnTo>
                    <a:pt x="4326" y="728"/>
                  </a:lnTo>
                  <a:lnTo>
                    <a:pt x="3702" y="749"/>
                  </a:lnTo>
                  <a:lnTo>
                    <a:pt x="3058" y="790"/>
                  </a:lnTo>
                  <a:lnTo>
                    <a:pt x="2434" y="873"/>
                  </a:lnTo>
                  <a:lnTo>
                    <a:pt x="2122" y="915"/>
                  </a:lnTo>
                  <a:lnTo>
                    <a:pt x="1810" y="977"/>
                  </a:lnTo>
                  <a:lnTo>
                    <a:pt x="1477" y="1081"/>
                  </a:lnTo>
                  <a:lnTo>
                    <a:pt x="1165" y="1206"/>
                  </a:lnTo>
                  <a:lnTo>
                    <a:pt x="1041" y="1289"/>
                  </a:lnTo>
                  <a:lnTo>
                    <a:pt x="916" y="1373"/>
                  </a:lnTo>
                  <a:lnTo>
                    <a:pt x="791" y="1456"/>
                  </a:lnTo>
                  <a:lnTo>
                    <a:pt x="687" y="1560"/>
                  </a:lnTo>
                  <a:lnTo>
                    <a:pt x="583" y="1664"/>
                  </a:lnTo>
                  <a:lnTo>
                    <a:pt x="500" y="1788"/>
                  </a:lnTo>
                  <a:lnTo>
                    <a:pt x="438" y="1913"/>
                  </a:lnTo>
                  <a:lnTo>
                    <a:pt x="354" y="2059"/>
                  </a:lnTo>
                  <a:lnTo>
                    <a:pt x="313" y="2204"/>
                  </a:lnTo>
                  <a:lnTo>
                    <a:pt x="271" y="2371"/>
                  </a:lnTo>
                  <a:lnTo>
                    <a:pt x="230" y="2558"/>
                  </a:lnTo>
                  <a:lnTo>
                    <a:pt x="209" y="2724"/>
                  </a:lnTo>
                  <a:lnTo>
                    <a:pt x="188" y="3015"/>
                  </a:lnTo>
                  <a:lnTo>
                    <a:pt x="147" y="3306"/>
                  </a:lnTo>
                  <a:lnTo>
                    <a:pt x="84" y="3597"/>
                  </a:lnTo>
                  <a:lnTo>
                    <a:pt x="63" y="3888"/>
                  </a:lnTo>
                  <a:lnTo>
                    <a:pt x="22" y="5053"/>
                  </a:lnTo>
                  <a:lnTo>
                    <a:pt x="1" y="5635"/>
                  </a:lnTo>
                  <a:lnTo>
                    <a:pt x="22" y="6217"/>
                  </a:lnTo>
                  <a:lnTo>
                    <a:pt x="43" y="6779"/>
                  </a:lnTo>
                  <a:lnTo>
                    <a:pt x="84" y="7361"/>
                  </a:lnTo>
                  <a:lnTo>
                    <a:pt x="147" y="7943"/>
                  </a:lnTo>
                  <a:lnTo>
                    <a:pt x="250" y="8525"/>
                  </a:lnTo>
                  <a:lnTo>
                    <a:pt x="313" y="8733"/>
                  </a:lnTo>
                  <a:lnTo>
                    <a:pt x="396" y="8920"/>
                  </a:lnTo>
                  <a:lnTo>
                    <a:pt x="500" y="9087"/>
                  </a:lnTo>
                  <a:lnTo>
                    <a:pt x="604" y="9211"/>
                  </a:lnTo>
                  <a:lnTo>
                    <a:pt x="750" y="9295"/>
                  </a:lnTo>
                  <a:lnTo>
                    <a:pt x="937" y="9378"/>
                  </a:lnTo>
                  <a:lnTo>
                    <a:pt x="1124" y="9419"/>
                  </a:lnTo>
                  <a:lnTo>
                    <a:pt x="1332" y="9440"/>
                  </a:lnTo>
                  <a:lnTo>
                    <a:pt x="2351" y="9482"/>
                  </a:lnTo>
                  <a:lnTo>
                    <a:pt x="2829" y="9502"/>
                  </a:lnTo>
                  <a:lnTo>
                    <a:pt x="3328" y="9502"/>
                  </a:lnTo>
                  <a:lnTo>
                    <a:pt x="5137" y="9482"/>
                  </a:lnTo>
                  <a:lnTo>
                    <a:pt x="6946" y="9399"/>
                  </a:lnTo>
                  <a:lnTo>
                    <a:pt x="10564" y="9232"/>
                  </a:lnTo>
                  <a:lnTo>
                    <a:pt x="14161" y="9066"/>
                  </a:lnTo>
                  <a:lnTo>
                    <a:pt x="15970" y="9003"/>
                  </a:lnTo>
                  <a:lnTo>
                    <a:pt x="17779" y="8962"/>
                  </a:lnTo>
                  <a:lnTo>
                    <a:pt x="26657" y="8962"/>
                  </a:lnTo>
                  <a:lnTo>
                    <a:pt x="27198" y="8941"/>
                  </a:lnTo>
                  <a:lnTo>
                    <a:pt x="27739" y="8920"/>
                  </a:lnTo>
                  <a:lnTo>
                    <a:pt x="28820" y="8837"/>
                  </a:lnTo>
                  <a:lnTo>
                    <a:pt x="29901" y="8733"/>
                  </a:lnTo>
                  <a:lnTo>
                    <a:pt x="30982" y="8567"/>
                  </a:lnTo>
                  <a:lnTo>
                    <a:pt x="31253" y="8504"/>
                  </a:lnTo>
                  <a:lnTo>
                    <a:pt x="31502" y="8442"/>
                  </a:lnTo>
                  <a:lnTo>
                    <a:pt x="31731" y="8338"/>
                  </a:lnTo>
                  <a:lnTo>
                    <a:pt x="31939" y="8213"/>
                  </a:lnTo>
                  <a:lnTo>
                    <a:pt x="32126" y="8047"/>
                  </a:lnTo>
                  <a:lnTo>
                    <a:pt x="32209" y="7943"/>
                  </a:lnTo>
                  <a:lnTo>
                    <a:pt x="32292" y="7839"/>
                  </a:lnTo>
                  <a:lnTo>
                    <a:pt x="32355" y="7714"/>
                  </a:lnTo>
                  <a:lnTo>
                    <a:pt x="32396" y="7590"/>
                  </a:lnTo>
                  <a:lnTo>
                    <a:pt x="32458" y="7465"/>
                  </a:lnTo>
                  <a:lnTo>
                    <a:pt x="32479" y="7298"/>
                  </a:lnTo>
                  <a:lnTo>
                    <a:pt x="32604" y="6633"/>
                  </a:lnTo>
                  <a:lnTo>
                    <a:pt x="32708" y="5947"/>
                  </a:lnTo>
                  <a:lnTo>
                    <a:pt x="32791" y="5261"/>
                  </a:lnTo>
                  <a:lnTo>
                    <a:pt x="32874" y="4575"/>
                  </a:lnTo>
                  <a:lnTo>
                    <a:pt x="32916" y="3888"/>
                  </a:lnTo>
                  <a:lnTo>
                    <a:pt x="32958" y="3202"/>
                  </a:lnTo>
                  <a:lnTo>
                    <a:pt x="33020" y="1830"/>
                  </a:lnTo>
                  <a:lnTo>
                    <a:pt x="32999" y="1476"/>
                  </a:lnTo>
                  <a:lnTo>
                    <a:pt x="32978" y="1331"/>
                  </a:lnTo>
                  <a:lnTo>
                    <a:pt x="32958" y="1185"/>
                  </a:lnTo>
                  <a:lnTo>
                    <a:pt x="32916" y="1061"/>
                  </a:lnTo>
                  <a:lnTo>
                    <a:pt x="32854" y="957"/>
                  </a:lnTo>
                  <a:lnTo>
                    <a:pt x="32791" y="853"/>
                  </a:lnTo>
                  <a:lnTo>
                    <a:pt x="32708" y="749"/>
                  </a:lnTo>
                  <a:lnTo>
                    <a:pt x="32625" y="666"/>
                  </a:lnTo>
                  <a:lnTo>
                    <a:pt x="32521" y="603"/>
                  </a:lnTo>
                  <a:lnTo>
                    <a:pt x="32417" y="541"/>
                  </a:lnTo>
                  <a:lnTo>
                    <a:pt x="32292" y="478"/>
                  </a:lnTo>
                  <a:lnTo>
                    <a:pt x="32001" y="395"/>
                  </a:lnTo>
                  <a:lnTo>
                    <a:pt x="31648" y="333"/>
                  </a:lnTo>
                  <a:lnTo>
                    <a:pt x="31003" y="250"/>
                  </a:lnTo>
                  <a:lnTo>
                    <a:pt x="30358" y="229"/>
                  </a:lnTo>
                  <a:lnTo>
                    <a:pt x="21022" y="83"/>
                  </a:lnTo>
                  <a:lnTo>
                    <a:pt x="20191" y="42"/>
                  </a:lnTo>
                  <a:lnTo>
                    <a:pt x="193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28" name="Google Shape;6828;p42"/>
            <p:cNvSpPr/>
            <p:nvPr/>
          </p:nvSpPr>
          <p:spPr>
            <a:xfrm>
              <a:off x="5313963" y="4304150"/>
              <a:ext cx="897750" cy="323850"/>
            </a:xfrm>
            <a:custGeom>
              <a:avLst/>
              <a:gdLst/>
              <a:ahLst/>
              <a:cxnLst/>
              <a:rect l="l" t="t" r="r" b="b"/>
              <a:pathLst>
                <a:path w="35910" h="12954" extrusionOk="0">
                  <a:moveTo>
                    <a:pt x="20648" y="894"/>
                  </a:moveTo>
                  <a:lnTo>
                    <a:pt x="21480" y="936"/>
                  </a:lnTo>
                  <a:lnTo>
                    <a:pt x="22311" y="977"/>
                  </a:lnTo>
                  <a:lnTo>
                    <a:pt x="31647" y="1123"/>
                  </a:lnTo>
                  <a:lnTo>
                    <a:pt x="32292" y="1144"/>
                  </a:lnTo>
                  <a:lnTo>
                    <a:pt x="32937" y="1227"/>
                  </a:lnTo>
                  <a:lnTo>
                    <a:pt x="33290" y="1289"/>
                  </a:lnTo>
                  <a:lnTo>
                    <a:pt x="33581" y="1372"/>
                  </a:lnTo>
                  <a:lnTo>
                    <a:pt x="33706" y="1435"/>
                  </a:lnTo>
                  <a:lnTo>
                    <a:pt x="33810" y="1497"/>
                  </a:lnTo>
                  <a:lnTo>
                    <a:pt x="33914" y="1560"/>
                  </a:lnTo>
                  <a:lnTo>
                    <a:pt x="33997" y="1643"/>
                  </a:lnTo>
                  <a:lnTo>
                    <a:pt x="34080" y="1747"/>
                  </a:lnTo>
                  <a:lnTo>
                    <a:pt x="34143" y="1851"/>
                  </a:lnTo>
                  <a:lnTo>
                    <a:pt x="34205" y="1955"/>
                  </a:lnTo>
                  <a:lnTo>
                    <a:pt x="34247" y="2079"/>
                  </a:lnTo>
                  <a:lnTo>
                    <a:pt x="34267" y="2225"/>
                  </a:lnTo>
                  <a:lnTo>
                    <a:pt x="34288" y="2370"/>
                  </a:lnTo>
                  <a:lnTo>
                    <a:pt x="34309" y="2724"/>
                  </a:lnTo>
                  <a:lnTo>
                    <a:pt x="34247" y="4096"/>
                  </a:lnTo>
                  <a:lnTo>
                    <a:pt x="34205" y="4782"/>
                  </a:lnTo>
                  <a:lnTo>
                    <a:pt x="34163" y="5469"/>
                  </a:lnTo>
                  <a:lnTo>
                    <a:pt x="34080" y="6155"/>
                  </a:lnTo>
                  <a:lnTo>
                    <a:pt x="33997" y="6841"/>
                  </a:lnTo>
                  <a:lnTo>
                    <a:pt x="33893" y="7527"/>
                  </a:lnTo>
                  <a:lnTo>
                    <a:pt x="33768" y="8192"/>
                  </a:lnTo>
                  <a:lnTo>
                    <a:pt x="33747" y="8359"/>
                  </a:lnTo>
                  <a:lnTo>
                    <a:pt x="33685" y="8484"/>
                  </a:lnTo>
                  <a:lnTo>
                    <a:pt x="33644" y="8608"/>
                  </a:lnTo>
                  <a:lnTo>
                    <a:pt x="33581" y="8733"/>
                  </a:lnTo>
                  <a:lnTo>
                    <a:pt x="33498" y="8837"/>
                  </a:lnTo>
                  <a:lnTo>
                    <a:pt x="33415" y="8941"/>
                  </a:lnTo>
                  <a:lnTo>
                    <a:pt x="33228" y="9107"/>
                  </a:lnTo>
                  <a:lnTo>
                    <a:pt x="33020" y="9232"/>
                  </a:lnTo>
                  <a:lnTo>
                    <a:pt x="32791" y="9336"/>
                  </a:lnTo>
                  <a:lnTo>
                    <a:pt x="32542" y="9398"/>
                  </a:lnTo>
                  <a:lnTo>
                    <a:pt x="32271" y="9461"/>
                  </a:lnTo>
                  <a:lnTo>
                    <a:pt x="31190" y="9627"/>
                  </a:lnTo>
                  <a:lnTo>
                    <a:pt x="30109" y="9731"/>
                  </a:lnTo>
                  <a:lnTo>
                    <a:pt x="29028" y="9814"/>
                  </a:lnTo>
                  <a:lnTo>
                    <a:pt x="28487" y="9835"/>
                  </a:lnTo>
                  <a:lnTo>
                    <a:pt x="27946" y="9856"/>
                  </a:lnTo>
                  <a:lnTo>
                    <a:pt x="19068" y="9856"/>
                  </a:lnTo>
                  <a:lnTo>
                    <a:pt x="17259" y="9897"/>
                  </a:lnTo>
                  <a:lnTo>
                    <a:pt x="15450" y="9960"/>
                  </a:lnTo>
                  <a:lnTo>
                    <a:pt x="11853" y="10126"/>
                  </a:lnTo>
                  <a:lnTo>
                    <a:pt x="8235" y="10293"/>
                  </a:lnTo>
                  <a:lnTo>
                    <a:pt x="6426" y="10376"/>
                  </a:lnTo>
                  <a:lnTo>
                    <a:pt x="4617" y="10396"/>
                  </a:lnTo>
                  <a:lnTo>
                    <a:pt x="4118" y="10396"/>
                  </a:lnTo>
                  <a:lnTo>
                    <a:pt x="3640" y="10376"/>
                  </a:lnTo>
                  <a:lnTo>
                    <a:pt x="2621" y="10334"/>
                  </a:lnTo>
                  <a:lnTo>
                    <a:pt x="2413" y="10313"/>
                  </a:lnTo>
                  <a:lnTo>
                    <a:pt x="2226" y="10272"/>
                  </a:lnTo>
                  <a:lnTo>
                    <a:pt x="2039" y="10189"/>
                  </a:lnTo>
                  <a:lnTo>
                    <a:pt x="1893" y="10105"/>
                  </a:lnTo>
                  <a:lnTo>
                    <a:pt x="1789" y="9981"/>
                  </a:lnTo>
                  <a:lnTo>
                    <a:pt x="1685" y="9814"/>
                  </a:lnTo>
                  <a:lnTo>
                    <a:pt x="1602" y="9627"/>
                  </a:lnTo>
                  <a:lnTo>
                    <a:pt x="1539" y="9419"/>
                  </a:lnTo>
                  <a:lnTo>
                    <a:pt x="1436" y="8837"/>
                  </a:lnTo>
                  <a:lnTo>
                    <a:pt x="1373" y="8255"/>
                  </a:lnTo>
                  <a:lnTo>
                    <a:pt x="1332" y="7673"/>
                  </a:lnTo>
                  <a:lnTo>
                    <a:pt x="1311" y="7111"/>
                  </a:lnTo>
                  <a:lnTo>
                    <a:pt x="1290" y="6529"/>
                  </a:lnTo>
                  <a:lnTo>
                    <a:pt x="1311" y="5947"/>
                  </a:lnTo>
                  <a:lnTo>
                    <a:pt x="1352" y="4782"/>
                  </a:lnTo>
                  <a:lnTo>
                    <a:pt x="1373" y="4491"/>
                  </a:lnTo>
                  <a:lnTo>
                    <a:pt x="1436" y="4200"/>
                  </a:lnTo>
                  <a:lnTo>
                    <a:pt x="1477" y="3909"/>
                  </a:lnTo>
                  <a:lnTo>
                    <a:pt x="1498" y="3618"/>
                  </a:lnTo>
                  <a:lnTo>
                    <a:pt x="1519" y="3452"/>
                  </a:lnTo>
                  <a:lnTo>
                    <a:pt x="1560" y="3265"/>
                  </a:lnTo>
                  <a:lnTo>
                    <a:pt x="1602" y="3098"/>
                  </a:lnTo>
                  <a:lnTo>
                    <a:pt x="1643" y="2953"/>
                  </a:lnTo>
                  <a:lnTo>
                    <a:pt x="1727" y="2807"/>
                  </a:lnTo>
                  <a:lnTo>
                    <a:pt x="1789" y="2682"/>
                  </a:lnTo>
                  <a:lnTo>
                    <a:pt x="1872" y="2558"/>
                  </a:lnTo>
                  <a:lnTo>
                    <a:pt x="1976" y="2454"/>
                  </a:lnTo>
                  <a:lnTo>
                    <a:pt x="2080" y="2350"/>
                  </a:lnTo>
                  <a:lnTo>
                    <a:pt x="2205" y="2267"/>
                  </a:lnTo>
                  <a:lnTo>
                    <a:pt x="2330" y="2183"/>
                  </a:lnTo>
                  <a:lnTo>
                    <a:pt x="2454" y="2100"/>
                  </a:lnTo>
                  <a:lnTo>
                    <a:pt x="2766" y="1975"/>
                  </a:lnTo>
                  <a:lnTo>
                    <a:pt x="3099" y="1871"/>
                  </a:lnTo>
                  <a:lnTo>
                    <a:pt x="3411" y="1809"/>
                  </a:lnTo>
                  <a:lnTo>
                    <a:pt x="3723" y="1767"/>
                  </a:lnTo>
                  <a:lnTo>
                    <a:pt x="4347" y="1684"/>
                  </a:lnTo>
                  <a:lnTo>
                    <a:pt x="4991" y="1643"/>
                  </a:lnTo>
                  <a:lnTo>
                    <a:pt x="5615" y="1622"/>
                  </a:lnTo>
                  <a:lnTo>
                    <a:pt x="7736" y="1560"/>
                  </a:lnTo>
                  <a:lnTo>
                    <a:pt x="9857" y="1497"/>
                  </a:lnTo>
                  <a:lnTo>
                    <a:pt x="11998" y="1435"/>
                  </a:lnTo>
                  <a:lnTo>
                    <a:pt x="14119" y="1352"/>
                  </a:lnTo>
                  <a:lnTo>
                    <a:pt x="15346" y="1289"/>
                  </a:lnTo>
                  <a:lnTo>
                    <a:pt x="16552" y="1206"/>
                  </a:lnTo>
                  <a:lnTo>
                    <a:pt x="17758" y="1081"/>
                  </a:lnTo>
                  <a:lnTo>
                    <a:pt x="18985" y="957"/>
                  </a:lnTo>
                  <a:lnTo>
                    <a:pt x="19380" y="915"/>
                  </a:lnTo>
                  <a:lnTo>
                    <a:pt x="19796" y="894"/>
                  </a:lnTo>
                  <a:close/>
                  <a:moveTo>
                    <a:pt x="22540" y="0"/>
                  </a:moveTo>
                  <a:lnTo>
                    <a:pt x="19712" y="21"/>
                  </a:lnTo>
                  <a:lnTo>
                    <a:pt x="16760" y="62"/>
                  </a:lnTo>
                  <a:lnTo>
                    <a:pt x="13807" y="146"/>
                  </a:lnTo>
                  <a:lnTo>
                    <a:pt x="12331" y="187"/>
                  </a:lnTo>
                  <a:lnTo>
                    <a:pt x="10855" y="270"/>
                  </a:lnTo>
                  <a:lnTo>
                    <a:pt x="9399" y="354"/>
                  </a:lnTo>
                  <a:lnTo>
                    <a:pt x="7923" y="458"/>
                  </a:lnTo>
                  <a:lnTo>
                    <a:pt x="6530" y="561"/>
                  </a:lnTo>
                  <a:lnTo>
                    <a:pt x="5844" y="624"/>
                  </a:lnTo>
                  <a:lnTo>
                    <a:pt x="5137" y="707"/>
                  </a:lnTo>
                  <a:lnTo>
                    <a:pt x="4450" y="811"/>
                  </a:lnTo>
                  <a:lnTo>
                    <a:pt x="3764" y="915"/>
                  </a:lnTo>
                  <a:lnTo>
                    <a:pt x="3078" y="1081"/>
                  </a:lnTo>
                  <a:lnTo>
                    <a:pt x="2413" y="1268"/>
                  </a:lnTo>
                  <a:lnTo>
                    <a:pt x="2018" y="1414"/>
                  </a:lnTo>
                  <a:lnTo>
                    <a:pt x="1664" y="1580"/>
                  </a:lnTo>
                  <a:lnTo>
                    <a:pt x="1519" y="1684"/>
                  </a:lnTo>
                  <a:lnTo>
                    <a:pt x="1352" y="1809"/>
                  </a:lnTo>
                  <a:lnTo>
                    <a:pt x="1228" y="1913"/>
                  </a:lnTo>
                  <a:lnTo>
                    <a:pt x="1082" y="2059"/>
                  </a:lnTo>
                  <a:lnTo>
                    <a:pt x="957" y="2183"/>
                  </a:lnTo>
                  <a:lnTo>
                    <a:pt x="853" y="2329"/>
                  </a:lnTo>
                  <a:lnTo>
                    <a:pt x="749" y="2495"/>
                  </a:lnTo>
                  <a:lnTo>
                    <a:pt x="666" y="2662"/>
                  </a:lnTo>
                  <a:lnTo>
                    <a:pt x="500" y="3015"/>
                  </a:lnTo>
                  <a:lnTo>
                    <a:pt x="375" y="3410"/>
                  </a:lnTo>
                  <a:lnTo>
                    <a:pt x="271" y="3847"/>
                  </a:lnTo>
                  <a:lnTo>
                    <a:pt x="188" y="4263"/>
                  </a:lnTo>
                  <a:lnTo>
                    <a:pt x="126" y="4699"/>
                  </a:lnTo>
                  <a:lnTo>
                    <a:pt x="84" y="5115"/>
                  </a:lnTo>
                  <a:lnTo>
                    <a:pt x="42" y="5552"/>
                  </a:lnTo>
                  <a:lnTo>
                    <a:pt x="22" y="5968"/>
                  </a:lnTo>
                  <a:lnTo>
                    <a:pt x="1" y="6404"/>
                  </a:lnTo>
                  <a:lnTo>
                    <a:pt x="1" y="6820"/>
                  </a:lnTo>
                  <a:lnTo>
                    <a:pt x="42" y="7673"/>
                  </a:lnTo>
                  <a:lnTo>
                    <a:pt x="146" y="8525"/>
                  </a:lnTo>
                  <a:lnTo>
                    <a:pt x="250" y="9378"/>
                  </a:lnTo>
                  <a:lnTo>
                    <a:pt x="417" y="10230"/>
                  </a:lnTo>
                  <a:lnTo>
                    <a:pt x="479" y="10500"/>
                  </a:lnTo>
                  <a:lnTo>
                    <a:pt x="562" y="10771"/>
                  </a:lnTo>
                  <a:lnTo>
                    <a:pt x="645" y="10999"/>
                  </a:lnTo>
                  <a:lnTo>
                    <a:pt x="770" y="11228"/>
                  </a:lnTo>
                  <a:lnTo>
                    <a:pt x="895" y="11436"/>
                  </a:lnTo>
                  <a:lnTo>
                    <a:pt x="1040" y="11644"/>
                  </a:lnTo>
                  <a:lnTo>
                    <a:pt x="1207" y="11810"/>
                  </a:lnTo>
                  <a:lnTo>
                    <a:pt x="1394" y="11977"/>
                  </a:lnTo>
                  <a:lnTo>
                    <a:pt x="1581" y="12122"/>
                  </a:lnTo>
                  <a:lnTo>
                    <a:pt x="1789" y="12268"/>
                  </a:lnTo>
                  <a:lnTo>
                    <a:pt x="1997" y="12372"/>
                  </a:lnTo>
                  <a:lnTo>
                    <a:pt x="2226" y="12476"/>
                  </a:lnTo>
                  <a:lnTo>
                    <a:pt x="2475" y="12580"/>
                  </a:lnTo>
                  <a:lnTo>
                    <a:pt x="2725" y="12642"/>
                  </a:lnTo>
                  <a:lnTo>
                    <a:pt x="2995" y="12704"/>
                  </a:lnTo>
                  <a:lnTo>
                    <a:pt x="3286" y="12767"/>
                  </a:lnTo>
                  <a:lnTo>
                    <a:pt x="3847" y="12829"/>
                  </a:lnTo>
                  <a:lnTo>
                    <a:pt x="4409" y="12892"/>
                  </a:lnTo>
                  <a:lnTo>
                    <a:pt x="4991" y="12933"/>
                  </a:lnTo>
                  <a:lnTo>
                    <a:pt x="5552" y="12954"/>
                  </a:lnTo>
                  <a:lnTo>
                    <a:pt x="6135" y="12954"/>
                  </a:lnTo>
                  <a:lnTo>
                    <a:pt x="6717" y="12933"/>
                  </a:lnTo>
                  <a:lnTo>
                    <a:pt x="7278" y="12912"/>
                  </a:lnTo>
                  <a:lnTo>
                    <a:pt x="7860" y="12850"/>
                  </a:lnTo>
                  <a:lnTo>
                    <a:pt x="9441" y="12704"/>
                  </a:lnTo>
                  <a:lnTo>
                    <a:pt x="11000" y="12580"/>
                  </a:lnTo>
                  <a:lnTo>
                    <a:pt x="12580" y="12455"/>
                  </a:lnTo>
                  <a:lnTo>
                    <a:pt x="14140" y="12351"/>
                  </a:lnTo>
                  <a:lnTo>
                    <a:pt x="15679" y="12289"/>
                  </a:lnTo>
                  <a:lnTo>
                    <a:pt x="17217" y="12247"/>
                  </a:lnTo>
                  <a:lnTo>
                    <a:pt x="18714" y="12247"/>
                  </a:lnTo>
                  <a:lnTo>
                    <a:pt x="20211" y="12289"/>
                  </a:lnTo>
                  <a:lnTo>
                    <a:pt x="22748" y="12226"/>
                  </a:lnTo>
                  <a:lnTo>
                    <a:pt x="25181" y="12122"/>
                  </a:lnTo>
                  <a:lnTo>
                    <a:pt x="26387" y="12081"/>
                  </a:lnTo>
                  <a:lnTo>
                    <a:pt x="27572" y="11998"/>
                  </a:lnTo>
                  <a:lnTo>
                    <a:pt x="28736" y="11914"/>
                  </a:lnTo>
                  <a:lnTo>
                    <a:pt x="29922" y="11810"/>
                  </a:lnTo>
                  <a:lnTo>
                    <a:pt x="30878" y="11686"/>
                  </a:lnTo>
                  <a:lnTo>
                    <a:pt x="31855" y="11540"/>
                  </a:lnTo>
                  <a:lnTo>
                    <a:pt x="32833" y="11353"/>
                  </a:lnTo>
                  <a:lnTo>
                    <a:pt x="33789" y="11124"/>
                  </a:lnTo>
                  <a:lnTo>
                    <a:pt x="34080" y="11041"/>
                  </a:lnTo>
                  <a:lnTo>
                    <a:pt x="34350" y="10937"/>
                  </a:lnTo>
                  <a:lnTo>
                    <a:pt x="34600" y="10792"/>
                  </a:lnTo>
                  <a:lnTo>
                    <a:pt x="34808" y="10625"/>
                  </a:lnTo>
                  <a:lnTo>
                    <a:pt x="34974" y="10417"/>
                  </a:lnTo>
                  <a:lnTo>
                    <a:pt x="35120" y="10189"/>
                  </a:lnTo>
                  <a:lnTo>
                    <a:pt x="35245" y="9897"/>
                  </a:lnTo>
                  <a:lnTo>
                    <a:pt x="35328" y="9586"/>
                  </a:lnTo>
                  <a:lnTo>
                    <a:pt x="35515" y="8421"/>
                  </a:lnTo>
                  <a:lnTo>
                    <a:pt x="35681" y="7257"/>
                  </a:lnTo>
                  <a:lnTo>
                    <a:pt x="35806" y="6092"/>
                  </a:lnTo>
                  <a:lnTo>
                    <a:pt x="35868" y="5510"/>
                  </a:lnTo>
                  <a:lnTo>
                    <a:pt x="35889" y="4928"/>
                  </a:lnTo>
                  <a:lnTo>
                    <a:pt x="35910" y="4283"/>
                  </a:lnTo>
                  <a:lnTo>
                    <a:pt x="35910" y="3972"/>
                  </a:lnTo>
                  <a:lnTo>
                    <a:pt x="35889" y="3660"/>
                  </a:lnTo>
                  <a:lnTo>
                    <a:pt x="35848" y="3348"/>
                  </a:lnTo>
                  <a:lnTo>
                    <a:pt x="35806" y="3036"/>
                  </a:lnTo>
                  <a:lnTo>
                    <a:pt x="35744" y="2724"/>
                  </a:lnTo>
                  <a:lnTo>
                    <a:pt x="35660" y="2412"/>
                  </a:lnTo>
                  <a:lnTo>
                    <a:pt x="35515" y="1996"/>
                  </a:lnTo>
                  <a:lnTo>
                    <a:pt x="35432" y="1809"/>
                  </a:lnTo>
                  <a:lnTo>
                    <a:pt x="35328" y="1622"/>
                  </a:lnTo>
                  <a:lnTo>
                    <a:pt x="35224" y="1456"/>
                  </a:lnTo>
                  <a:lnTo>
                    <a:pt x="35120" y="1289"/>
                  </a:lnTo>
                  <a:lnTo>
                    <a:pt x="34995" y="1123"/>
                  </a:lnTo>
                  <a:lnTo>
                    <a:pt x="34850" y="998"/>
                  </a:lnTo>
                  <a:lnTo>
                    <a:pt x="34704" y="853"/>
                  </a:lnTo>
                  <a:lnTo>
                    <a:pt x="34538" y="749"/>
                  </a:lnTo>
                  <a:lnTo>
                    <a:pt x="34371" y="645"/>
                  </a:lnTo>
                  <a:lnTo>
                    <a:pt x="34205" y="541"/>
                  </a:lnTo>
                  <a:lnTo>
                    <a:pt x="33997" y="458"/>
                  </a:lnTo>
                  <a:lnTo>
                    <a:pt x="33789" y="395"/>
                  </a:lnTo>
                  <a:lnTo>
                    <a:pt x="33581" y="354"/>
                  </a:lnTo>
                  <a:lnTo>
                    <a:pt x="33352" y="312"/>
                  </a:lnTo>
                  <a:lnTo>
                    <a:pt x="32188" y="166"/>
                  </a:lnTo>
                  <a:lnTo>
                    <a:pt x="31606" y="104"/>
                  </a:lnTo>
                  <a:lnTo>
                    <a:pt x="31003" y="62"/>
                  </a:lnTo>
                  <a:lnTo>
                    <a:pt x="28196" y="21"/>
                  </a:lnTo>
                  <a:lnTo>
                    <a:pt x="253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29" name="Google Shape;6829;p42"/>
            <p:cNvSpPr/>
            <p:nvPr/>
          </p:nvSpPr>
          <p:spPr>
            <a:xfrm>
              <a:off x="5582713" y="4622800"/>
              <a:ext cx="317125" cy="315025"/>
            </a:xfrm>
            <a:custGeom>
              <a:avLst/>
              <a:gdLst/>
              <a:ahLst/>
              <a:cxnLst/>
              <a:rect l="l" t="t" r="r" b="b"/>
              <a:pathLst>
                <a:path w="12685" h="12601" extrusionOk="0">
                  <a:moveTo>
                    <a:pt x="5656" y="977"/>
                  </a:moveTo>
                  <a:lnTo>
                    <a:pt x="6218" y="998"/>
                  </a:lnTo>
                  <a:lnTo>
                    <a:pt x="6758" y="1081"/>
                  </a:lnTo>
                  <a:lnTo>
                    <a:pt x="7278" y="1185"/>
                  </a:lnTo>
                  <a:lnTo>
                    <a:pt x="7777" y="1352"/>
                  </a:lnTo>
                  <a:lnTo>
                    <a:pt x="8255" y="1560"/>
                  </a:lnTo>
                  <a:lnTo>
                    <a:pt x="8692" y="1788"/>
                  </a:lnTo>
                  <a:lnTo>
                    <a:pt x="9108" y="2079"/>
                  </a:lnTo>
                  <a:lnTo>
                    <a:pt x="9482" y="2370"/>
                  </a:lnTo>
                  <a:lnTo>
                    <a:pt x="9836" y="2724"/>
                  </a:lnTo>
                  <a:lnTo>
                    <a:pt x="10148" y="3098"/>
                  </a:lnTo>
                  <a:lnTo>
                    <a:pt x="10418" y="3493"/>
                  </a:lnTo>
                  <a:lnTo>
                    <a:pt x="10522" y="3680"/>
                  </a:lnTo>
                  <a:lnTo>
                    <a:pt x="10626" y="3909"/>
                  </a:lnTo>
                  <a:lnTo>
                    <a:pt x="10730" y="4117"/>
                  </a:lnTo>
                  <a:lnTo>
                    <a:pt x="10813" y="4346"/>
                  </a:lnTo>
                  <a:lnTo>
                    <a:pt x="10875" y="4575"/>
                  </a:lnTo>
                  <a:lnTo>
                    <a:pt x="10938" y="4803"/>
                  </a:lnTo>
                  <a:lnTo>
                    <a:pt x="10979" y="5053"/>
                  </a:lnTo>
                  <a:lnTo>
                    <a:pt x="11021" y="5281"/>
                  </a:lnTo>
                  <a:lnTo>
                    <a:pt x="11042" y="5531"/>
                  </a:lnTo>
                  <a:lnTo>
                    <a:pt x="11042" y="5780"/>
                  </a:lnTo>
                  <a:lnTo>
                    <a:pt x="11021" y="6051"/>
                  </a:lnTo>
                  <a:lnTo>
                    <a:pt x="11000" y="6300"/>
                  </a:lnTo>
                  <a:lnTo>
                    <a:pt x="10979" y="6550"/>
                  </a:lnTo>
                  <a:lnTo>
                    <a:pt x="10917" y="6799"/>
                  </a:lnTo>
                  <a:lnTo>
                    <a:pt x="10855" y="7049"/>
                  </a:lnTo>
                  <a:lnTo>
                    <a:pt x="10792" y="7278"/>
                  </a:lnTo>
                  <a:lnTo>
                    <a:pt x="10626" y="7735"/>
                  </a:lnTo>
                  <a:lnTo>
                    <a:pt x="10397" y="8192"/>
                  </a:lnTo>
                  <a:lnTo>
                    <a:pt x="10127" y="8608"/>
                  </a:lnTo>
                  <a:lnTo>
                    <a:pt x="9836" y="8983"/>
                  </a:lnTo>
                  <a:lnTo>
                    <a:pt x="9503" y="9357"/>
                  </a:lnTo>
                  <a:lnTo>
                    <a:pt x="9129" y="9669"/>
                  </a:lnTo>
                  <a:lnTo>
                    <a:pt x="8734" y="9960"/>
                  </a:lnTo>
                  <a:lnTo>
                    <a:pt x="8318" y="10230"/>
                  </a:lnTo>
                  <a:lnTo>
                    <a:pt x="7860" y="10438"/>
                  </a:lnTo>
                  <a:lnTo>
                    <a:pt x="7403" y="10604"/>
                  </a:lnTo>
                  <a:lnTo>
                    <a:pt x="7153" y="10667"/>
                  </a:lnTo>
                  <a:lnTo>
                    <a:pt x="6904" y="10729"/>
                  </a:lnTo>
                  <a:lnTo>
                    <a:pt x="6654" y="10771"/>
                  </a:lnTo>
                  <a:lnTo>
                    <a:pt x="6405" y="10792"/>
                  </a:lnTo>
                  <a:lnTo>
                    <a:pt x="6135" y="10812"/>
                  </a:lnTo>
                  <a:lnTo>
                    <a:pt x="5885" y="10833"/>
                  </a:lnTo>
                  <a:lnTo>
                    <a:pt x="5365" y="10792"/>
                  </a:lnTo>
                  <a:lnTo>
                    <a:pt x="4845" y="10729"/>
                  </a:lnTo>
                  <a:lnTo>
                    <a:pt x="4367" y="10604"/>
                  </a:lnTo>
                  <a:lnTo>
                    <a:pt x="3889" y="10438"/>
                  </a:lnTo>
                  <a:lnTo>
                    <a:pt x="3452" y="10251"/>
                  </a:lnTo>
                  <a:lnTo>
                    <a:pt x="3036" y="10022"/>
                  </a:lnTo>
                  <a:lnTo>
                    <a:pt x="2662" y="9752"/>
                  </a:lnTo>
                  <a:lnTo>
                    <a:pt x="2309" y="9440"/>
                  </a:lnTo>
                  <a:lnTo>
                    <a:pt x="1976" y="9107"/>
                  </a:lnTo>
                  <a:lnTo>
                    <a:pt x="1706" y="8754"/>
                  </a:lnTo>
                  <a:lnTo>
                    <a:pt x="1456" y="8359"/>
                  </a:lnTo>
                  <a:lnTo>
                    <a:pt x="1248" y="7943"/>
                  </a:lnTo>
                  <a:lnTo>
                    <a:pt x="1082" y="7506"/>
                  </a:lnTo>
                  <a:lnTo>
                    <a:pt x="978" y="7049"/>
                  </a:lnTo>
                  <a:lnTo>
                    <a:pt x="936" y="6820"/>
                  </a:lnTo>
                  <a:lnTo>
                    <a:pt x="895" y="6571"/>
                  </a:lnTo>
                  <a:lnTo>
                    <a:pt x="895" y="6321"/>
                  </a:lnTo>
                  <a:lnTo>
                    <a:pt x="874" y="6072"/>
                  </a:lnTo>
                  <a:lnTo>
                    <a:pt x="874" y="5801"/>
                  </a:lnTo>
                  <a:lnTo>
                    <a:pt x="895" y="5531"/>
                  </a:lnTo>
                  <a:lnTo>
                    <a:pt x="916" y="5261"/>
                  </a:lnTo>
                  <a:lnTo>
                    <a:pt x="957" y="5011"/>
                  </a:lnTo>
                  <a:lnTo>
                    <a:pt x="1020" y="4762"/>
                  </a:lnTo>
                  <a:lnTo>
                    <a:pt x="1082" y="4512"/>
                  </a:lnTo>
                  <a:lnTo>
                    <a:pt x="1165" y="4263"/>
                  </a:lnTo>
                  <a:lnTo>
                    <a:pt x="1269" y="4034"/>
                  </a:lnTo>
                  <a:lnTo>
                    <a:pt x="1373" y="3805"/>
                  </a:lnTo>
                  <a:lnTo>
                    <a:pt x="1498" y="3576"/>
                  </a:lnTo>
                  <a:lnTo>
                    <a:pt x="1768" y="3161"/>
                  </a:lnTo>
                  <a:lnTo>
                    <a:pt x="2059" y="2766"/>
                  </a:lnTo>
                  <a:lnTo>
                    <a:pt x="2392" y="2391"/>
                  </a:lnTo>
                  <a:lnTo>
                    <a:pt x="2766" y="2079"/>
                  </a:lnTo>
                  <a:lnTo>
                    <a:pt x="3140" y="1788"/>
                  </a:lnTo>
                  <a:lnTo>
                    <a:pt x="3556" y="1539"/>
                  </a:lnTo>
                  <a:lnTo>
                    <a:pt x="3972" y="1331"/>
                  </a:lnTo>
                  <a:lnTo>
                    <a:pt x="4388" y="1185"/>
                  </a:lnTo>
                  <a:lnTo>
                    <a:pt x="4804" y="1061"/>
                  </a:lnTo>
                  <a:lnTo>
                    <a:pt x="5240" y="998"/>
                  </a:lnTo>
                  <a:lnTo>
                    <a:pt x="5448" y="977"/>
                  </a:lnTo>
                  <a:close/>
                  <a:moveTo>
                    <a:pt x="6717" y="0"/>
                  </a:moveTo>
                  <a:lnTo>
                    <a:pt x="6322" y="21"/>
                  </a:lnTo>
                  <a:lnTo>
                    <a:pt x="5947" y="42"/>
                  </a:lnTo>
                  <a:lnTo>
                    <a:pt x="5552" y="83"/>
                  </a:lnTo>
                  <a:lnTo>
                    <a:pt x="5157" y="166"/>
                  </a:lnTo>
                  <a:lnTo>
                    <a:pt x="4762" y="250"/>
                  </a:lnTo>
                  <a:lnTo>
                    <a:pt x="4367" y="333"/>
                  </a:lnTo>
                  <a:lnTo>
                    <a:pt x="3993" y="458"/>
                  </a:lnTo>
                  <a:lnTo>
                    <a:pt x="3535" y="603"/>
                  </a:lnTo>
                  <a:lnTo>
                    <a:pt x="3078" y="811"/>
                  </a:lnTo>
                  <a:lnTo>
                    <a:pt x="2662" y="1061"/>
                  </a:lnTo>
                  <a:lnTo>
                    <a:pt x="2288" y="1352"/>
                  </a:lnTo>
                  <a:lnTo>
                    <a:pt x="1914" y="1664"/>
                  </a:lnTo>
                  <a:lnTo>
                    <a:pt x="1581" y="1996"/>
                  </a:lnTo>
                  <a:lnTo>
                    <a:pt x="1269" y="2370"/>
                  </a:lnTo>
                  <a:lnTo>
                    <a:pt x="978" y="2766"/>
                  </a:lnTo>
                  <a:lnTo>
                    <a:pt x="728" y="3181"/>
                  </a:lnTo>
                  <a:lnTo>
                    <a:pt x="521" y="3618"/>
                  </a:lnTo>
                  <a:lnTo>
                    <a:pt x="333" y="4075"/>
                  </a:lnTo>
                  <a:lnTo>
                    <a:pt x="188" y="4533"/>
                  </a:lnTo>
                  <a:lnTo>
                    <a:pt x="84" y="5011"/>
                  </a:lnTo>
                  <a:lnTo>
                    <a:pt x="21" y="5489"/>
                  </a:lnTo>
                  <a:lnTo>
                    <a:pt x="1" y="5968"/>
                  </a:lnTo>
                  <a:lnTo>
                    <a:pt x="21" y="6446"/>
                  </a:lnTo>
                  <a:lnTo>
                    <a:pt x="105" y="6966"/>
                  </a:lnTo>
                  <a:lnTo>
                    <a:pt x="209" y="7444"/>
                  </a:lnTo>
                  <a:lnTo>
                    <a:pt x="354" y="7922"/>
                  </a:lnTo>
                  <a:lnTo>
                    <a:pt x="541" y="8380"/>
                  </a:lnTo>
                  <a:lnTo>
                    <a:pt x="749" y="8837"/>
                  </a:lnTo>
                  <a:lnTo>
                    <a:pt x="978" y="9253"/>
                  </a:lnTo>
                  <a:lnTo>
                    <a:pt x="1248" y="9690"/>
                  </a:lnTo>
                  <a:lnTo>
                    <a:pt x="1519" y="10105"/>
                  </a:lnTo>
                  <a:lnTo>
                    <a:pt x="1768" y="10438"/>
                  </a:lnTo>
                  <a:lnTo>
                    <a:pt x="2038" y="10750"/>
                  </a:lnTo>
                  <a:lnTo>
                    <a:pt x="2309" y="11020"/>
                  </a:lnTo>
                  <a:lnTo>
                    <a:pt x="2600" y="11291"/>
                  </a:lnTo>
                  <a:lnTo>
                    <a:pt x="2891" y="11540"/>
                  </a:lnTo>
                  <a:lnTo>
                    <a:pt x="3203" y="11748"/>
                  </a:lnTo>
                  <a:lnTo>
                    <a:pt x="3515" y="11956"/>
                  </a:lnTo>
                  <a:lnTo>
                    <a:pt x="3847" y="12122"/>
                  </a:lnTo>
                  <a:lnTo>
                    <a:pt x="4201" y="12268"/>
                  </a:lnTo>
                  <a:lnTo>
                    <a:pt x="4554" y="12393"/>
                  </a:lnTo>
                  <a:lnTo>
                    <a:pt x="4908" y="12476"/>
                  </a:lnTo>
                  <a:lnTo>
                    <a:pt x="5282" y="12538"/>
                  </a:lnTo>
                  <a:lnTo>
                    <a:pt x="5677" y="12580"/>
                  </a:lnTo>
                  <a:lnTo>
                    <a:pt x="6072" y="12601"/>
                  </a:lnTo>
                  <a:lnTo>
                    <a:pt x="6467" y="12580"/>
                  </a:lnTo>
                  <a:lnTo>
                    <a:pt x="6883" y="12538"/>
                  </a:lnTo>
                  <a:lnTo>
                    <a:pt x="7195" y="12497"/>
                  </a:lnTo>
                  <a:lnTo>
                    <a:pt x="7486" y="12413"/>
                  </a:lnTo>
                  <a:lnTo>
                    <a:pt x="7777" y="12351"/>
                  </a:lnTo>
                  <a:lnTo>
                    <a:pt x="8068" y="12247"/>
                  </a:lnTo>
                  <a:lnTo>
                    <a:pt x="8339" y="12122"/>
                  </a:lnTo>
                  <a:lnTo>
                    <a:pt x="8630" y="11998"/>
                  </a:lnTo>
                  <a:lnTo>
                    <a:pt x="8900" y="11852"/>
                  </a:lnTo>
                  <a:lnTo>
                    <a:pt x="9150" y="11706"/>
                  </a:lnTo>
                  <a:lnTo>
                    <a:pt x="9420" y="11540"/>
                  </a:lnTo>
                  <a:lnTo>
                    <a:pt x="9669" y="11353"/>
                  </a:lnTo>
                  <a:lnTo>
                    <a:pt x="9898" y="11166"/>
                  </a:lnTo>
                  <a:lnTo>
                    <a:pt x="10148" y="10958"/>
                  </a:lnTo>
                  <a:lnTo>
                    <a:pt x="10376" y="10729"/>
                  </a:lnTo>
                  <a:lnTo>
                    <a:pt x="10584" y="10500"/>
                  </a:lnTo>
                  <a:lnTo>
                    <a:pt x="10792" y="10251"/>
                  </a:lnTo>
                  <a:lnTo>
                    <a:pt x="11000" y="10001"/>
                  </a:lnTo>
                  <a:lnTo>
                    <a:pt x="11187" y="9731"/>
                  </a:lnTo>
                  <a:lnTo>
                    <a:pt x="11374" y="9461"/>
                  </a:lnTo>
                  <a:lnTo>
                    <a:pt x="11541" y="9170"/>
                  </a:lnTo>
                  <a:lnTo>
                    <a:pt x="11707" y="8879"/>
                  </a:lnTo>
                  <a:lnTo>
                    <a:pt x="11853" y="8567"/>
                  </a:lnTo>
                  <a:lnTo>
                    <a:pt x="11998" y="8255"/>
                  </a:lnTo>
                  <a:lnTo>
                    <a:pt x="12123" y="7943"/>
                  </a:lnTo>
                  <a:lnTo>
                    <a:pt x="12248" y="7610"/>
                  </a:lnTo>
                  <a:lnTo>
                    <a:pt x="12352" y="7257"/>
                  </a:lnTo>
                  <a:lnTo>
                    <a:pt x="12435" y="6924"/>
                  </a:lnTo>
                  <a:lnTo>
                    <a:pt x="12518" y="6571"/>
                  </a:lnTo>
                  <a:lnTo>
                    <a:pt x="12580" y="6196"/>
                  </a:lnTo>
                  <a:lnTo>
                    <a:pt x="12622" y="5843"/>
                  </a:lnTo>
                  <a:lnTo>
                    <a:pt x="12663" y="5469"/>
                  </a:lnTo>
                  <a:lnTo>
                    <a:pt x="12684" y="5074"/>
                  </a:lnTo>
                  <a:lnTo>
                    <a:pt x="12684" y="4699"/>
                  </a:lnTo>
                  <a:lnTo>
                    <a:pt x="12663" y="4471"/>
                  </a:lnTo>
                  <a:lnTo>
                    <a:pt x="12622" y="4242"/>
                  </a:lnTo>
                  <a:lnTo>
                    <a:pt x="12560" y="3992"/>
                  </a:lnTo>
                  <a:lnTo>
                    <a:pt x="12476" y="3764"/>
                  </a:lnTo>
                  <a:lnTo>
                    <a:pt x="12393" y="3514"/>
                  </a:lnTo>
                  <a:lnTo>
                    <a:pt x="12268" y="3265"/>
                  </a:lnTo>
                  <a:lnTo>
                    <a:pt x="12123" y="3015"/>
                  </a:lnTo>
                  <a:lnTo>
                    <a:pt x="11977" y="2786"/>
                  </a:lnTo>
                  <a:lnTo>
                    <a:pt x="11790" y="2537"/>
                  </a:lnTo>
                  <a:lnTo>
                    <a:pt x="11603" y="2308"/>
                  </a:lnTo>
                  <a:lnTo>
                    <a:pt x="11395" y="2059"/>
                  </a:lnTo>
                  <a:lnTo>
                    <a:pt x="11166" y="1830"/>
                  </a:lnTo>
                  <a:lnTo>
                    <a:pt x="10917" y="1622"/>
                  </a:lnTo>
                  <a:lnTo>
                    <a:pt x="10667" y="1393"/>
                  </a:lnTo>
                  <a:lnTo>
                    <a:pt x="10376" y="1185"/>
                  </a:lnTo>
                  <a:lnTo>
                    <a:pt x="10085" y="977"/>
                  </a:lnTo>
                  <a:lnTo>
                    <a:pt x="9732" y="769"/>
                  </a:lnTo>
                  <a:lnTo>
                    <a:pt x="9357" y="582"/>
                  </a:lnTo>
                  <a:lnTo>
                    <a:pt x="8983" y="416"/>
                  </a:lnTo>
                  <a:lnTo>
                    <a:pt x="8609" y="291"/>
                  </a:lnTo>
                  <a:lnTo>
                    <a:pt x="8235" y="187"/>
                  </a:lnTo>
                  <a:lnTo>
                    <a:pt x="7860" y="104"/>
                  </a:lnTo>
                  <a:lnTo>
                    <a:pt x="7486" y="42"/>
                  </a:lnTo>
                  <a:lnTo>
                    <a:pt x="7091" y="21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30" name="Google Shape;6830;p42"/>
            <p:cNvSpPr/>
            <p:nvPr/>
          </p:nvSpPr>
          <p:spPr>
            <a:xfrm>
              <a:off x="5562438" y="3961575"/>
              <a:ext cx="325950" cy="317650"/>
            </a:xfrm>
            <a:custGeom>
              <a:avLst/>
              <a:gdLst/>
              <a:ahLst/>
              <a:cxnLst/>
              <a:rect l="l" t="t" r="r" b="b"/>
              <a:pathLst>
                <a:path w="13038" h="12706" extrusionOk="0">
                  <a:moveTo>
                    <a:pt x="5656" y="1103"/>
                  </a:moveTo>
                  <a:lnTo>
                    <a:pt x="5885" y="1123"/>
                  </a:lnTo>
                  <a:lnTo>
                    <a:pt x="6114" y="1123"/>
                  </a:lnTo>
                  <a:lnTo>
                    <a:pt x="6363" y="1165"/>
                  </a:lnTo>
                  <a:lnTo>
                    <a:pt x="6821" y="1248"/>
                  </a:lnTo>
                  <a:lnTo>
                    <a:pt x="7278" y="1394"/>
                  </a:lnTo>
                  <a:lnTo>
                    <a:pt x="7736" y="1581"/>
                  </a:lnTo>
                  <a:lnTo>
                    <a:pt x="8068" y="1747"/>
                  </a:lnTo>
                  <a:lnTo>
                    <a:pt x="8380" y="1934"/>
                  </a:lnTo>
                  <a:lnTo>
                    <a:pt x="8671" y="2163"/>
                  </a:lnTo>
                  <a:lnTo>
                    <a:pt x="8962" y="2392"/>
                  </a:lnTo>
                  <a:lnTo>
                    <a:pt x="9233" y="2662"/>
                  </a:lnTo>
                  <a:lnTo>
                    <a:pt x="9482" y="2932"/>
                  </a:lnTo>
                  <a:lnTo>
                    <a:pt x="9711" y="3244"/>
                  </a:lnTo>
                  <a:lnTo>
                    <a:pt x="9940" y="3556"/>
                  </a:lnTo>
                  <a:lnTo>
                    <a:pt x="10127" y="3889"/>
                  </a:lnTo>
                  <a:lnTo>
                    <a:pt x="10293" y="4222"/>
                  </a:lnTo>
                  <a:lnTo>
                    <a:pt x="10439" y="4575"/>
                  </a:lnTo>
                  <a:lnTo>
                    <a:pt x="10563" y="4929"/>
                  </a:lnTo>
                  <a:lnTo>
                    <a:pt x="10667" y="5303"/>
                  </a:lnTo>
                  <a:lnTo>
                    <a:pt x="10730" y="5656"/>
                  </a:lnTo>
                  <a:lnTo>
                    <a:pt x="10771" y="6031"/>
                  </a:lnTo>
                  <a:lnTo>
                    <a:pt x="10792" y="6384"/>
                  </a:lnTo>
                  <a:lnTo>
                    <a:pt x="10771" y="6883"/>
                  </a:lnTo>
                  <a:lnTo>
                    <a:pt x="10709" y="7340"/>
                  </a:lnTo>
                  <a:lnTo>
                    <a:pt x="10584" y="7798"/>
                  </a:lnTo>
                  <a:lnTo>
                    <a:pt x="10439" y="8235"/>
                  </a:lnTo>
                  <a:lnTo>
                    <a:pt x="10252" y="8650"/>
                  </a:lnTo>
                  <a:lnTo>
                    <a:pt x="10023" y="9045"/>
                  </a:lnTo>
                  <a:lnTo>
                    <a:pt x="9773" y="9399"/>
                  </a:lnTo>
                  <a:lnTo>
                    <a:pt x="9482" y="9732"/>
                  </a:lnTo>
                  <a:lnTo>
                    <a:pt x="9150" y="10044"/>
                  </a:lnTo>
                  <a:lnTo>
                    <a:pt x="8796" y="10314"/>
                  </a:lnTo>
                  <a:lnTo>
                    <a:pt x="8422" y="10563"/>
                  </a:lnTo>
                  <a:lnTo>
                    <a:pt x="8006" y="10771"/>
                  </a:lnTo>
                  <a:lnTo>
                    <a:pt x="7569" y="10958"/>
                  </a:lnTo>
                  <a:lnTo>
                    <a:pt x="7112" y="11104"/>
                  </a:lnTo>
                  <a:lnTo>
                    <a:pt x="6634" y="11208"/>
                  </a:lnTo>
                  <a:lnTo>
                    <a:pt x="6135" y="11270"/>
                  </a:lnTo>
                  <a:lnTo>
                    <a:pt x="5677" y="11291"/>
                  </a:lnTo>
                  <a:lnTo>
                    <a:pt x="5241" y="11250"/>
                  </a:lnTo>
                  <a:lnTo>
                    <a:pt x="4804" y="11187"/>
                  </a:lnTo>
                  <a:lnTo>
                    <a:pt x="4367" y="11083"/>
                  </a:lnTo>
                  <a:lnTo>
                    <a:pt x="3951" y="10938"/>
                  </a:lnTo>
                  <a:lnTo>
                    <a:pt x="3556" y="10771"/>
                  </a:lnTo>
                  <a:lnTo>
                    <a:pt x="3182" y="10563"/>
                  </a:lnTo>
                  <a:lnTo>
                    <a:pt x="2829" y="10314"/>
                  </a:lnTo>
                  <a:lnTo>
                    <a:pt x="2517" y="10044"/>
                  </a:lnTo>
                  <a:lnTo>
                    <a:pt x="2205" y="9732"/>
                  </a:lnTo>
                  <a:lnTo>
                    <a:pt x="1934" y="9399"/>
                  </a:lnTo>
                  <a:lnTo>
                    <a:pt x="1685" y="9045"/>
                  </a:lnTo>
                  <a:lnTo>
                    <a:pt x="1477" y="8671"/>
                  </a:lnTo>
                  <a:lnTo>
                    <a:pt x="1290" y="8276"/>
                  </a:lnTo>
                  <a:lnTo>
                    <a:pt x="1165" y="7860"/>
                  </a:lnTo>
                  <a:lnTo>
                    <a:pt x="1061" y="7424"/>
                  </a:lnTo>
                  <a:lnTo>
                    <a:pt x="1020" y="7008"/>
                  </a:lnTo>
                  <a:lnTo>
                    <a:pt x="999" y="6592"/>
                  </a:lnTo>
                  <a:lnTo>
                    <a:pt x="1020" y="6155"/>
                  </a:lnTo>
                  <a:lnTo>
                    <a:pt x="1082" y="5719"/>
                  </a:lnTo>
                  <a:lnTo>
                    <a:pt x="1186" y="5261"/>
                  </a:lnTo>
                  <a:lnTo>
                    <a:pt x="1332" y="4825"/>
                  </a:lnTo>
                  <a:lnTo>
                    <a:pt x="1477" y="4409"/>
                  </a:lnTo>
                  <a:lnTo>
                    <a:pt x="1685" y="3972"/>
                  </a:lnTo>
                  <a:lnTo>
                    <a:pt x="1893" y="3577"/>
                  </a:lnTo>
                  <a:lnTo>
                    <a:pt x="2142" y="3182"/>
                  </a:lnTo>
                  <a:lnTo>
                    <a:pt x="2413" y="2828"/>
                  </a:lnTo>
                  <a:lnTo>
                    <a:pt x="2704" y="2475"/>
                  </a:lnTo>
                  <a:lnTo>
                    <a:pt x="2995" y="2184"/>
                  </a:lnTo>
                  <a:lnTo>
                    <a:pt x="3328" y="1914"/>
                  </a:lnTo>
                  <a:lnTo>
                    <a:pt x="3681" y="1664"/>
                  </a:lnTo>
                  <a:lnTo>
                    <a:pt x="4035" y="1477"/>
                  </a:lnTo>
                  <a:lnTo>
                    <a:pt x="4263" y="1373"/>
                  </a:lnTo>
                  <a:lnTo>
                    <a:pt x="4492" y="1290"/>
                  </a:lnTo>
                  <a:lnTo>
                    <a:pt x="4721" y="1227"/>
                  </a:lnTo>
                  <a:lnTo>
                    <a:pt x="4949" y="1186"/>
                  </a:lnTo>
                  <a:lnTo>
                    <a:pt x="5199" y="1144"/>
                  </a:lnTo>
                  <a:lnTo>
                    <a:pt x="5428" y="1123"/>
                  </a:lnTo>
                  <a:lnTo>
                    <a:pt x="5656" y="1103"/>
                  </a:lnTo>
                  <a:close/>
                  <a:moveTo>
                    <a:pt x="6405" y="1"/>
                  </a:moveTo>
                  <a:lnTo>
                    <a:pt x="5989" y="21"/>
                  </a:lnTo>
                  <a:lnTo>
                    <a:pt x="5573" y="63"/>
                  </a:lnTo>
                  <a:lnTo>
                    <a:pt x="5157" y="167"/>
                  </a:lnTo>
                  <a:lnTo>
                    <a:pt x="4742" y="271"/>
                  </a:lnTo>
                  <a:lnTo>
                    <a:pt x="4326" y="437"/>
                  </a:lnTo>
                  <a:lnTo>
                    <a:pt x="3910" y="624"/>
                  </a:lnTo>
                  <a:lnTo>
                    <a:pt x="3556" y="812"/>
                  </a:lnTo>
                  <a:lnTo>
                    <a:pt x="3224" y="1019"/>
                  </a:lnTo>
                  <a:lnTo>
                    <a:pt x="2912" y="1227"/>
                  </a:lnTo>
                  <a:lnTo>
                    <a:pt x="2600" y="1456"/>
                  </a:lnTo>
                  <a:lnTo>
                    <a:pt x="2330" y="1706"/>
                  </a:lnTo>
                  <a:lnTo>
                    <a:pt x="2059" y="1955"/>
                  </a:lnTo>
                  <a:lnTo>
                    <a:pt x="1810" y="2246"/>
                  </a:lnTo>
                  <a:lnTo>
                    <a:pt x="1560" y="2517"/>
                  </a:lnTo>
                  <a:lnTo>
                    <a:pt x="1352" y="2808"/>
                  </a:lnTo>
                  <a:lnTo>
                    <a:pt x="1144" y="3120"/>
                  </a:lnTo>
                  <a:lnTo>
                    <a:pt x="957" y="3452"/>
                  </a:lnTo>
                  <a:lnTo>
                    <a:pt x="791" y="3785"/>
                  </a:lnTo>
                  <a:lnTo>
                    <a:pt x="625" y="4118"/>
                  </a:lnTo>
                  <a:lnTo>
                    <a:pt x="479" y="4492"/>
                  </a:lnTo>
                  <a:lnTo>
                    <a:pt x="354" y="4845"/>
                  </a:lnTo>
                  <a:lnTo>
                    <a:pt x="250" y="5220"/>
                  </a:lnTo>
                  <a:lnTo>
                    <a:pt x="167" y="5594"/>
                  </a:lnTo>
                  <a:lnTo>
                    <a:pt x="84" y="5968"/>
                  </a:lnTo>
                  <a:lnTo>
                    <a:pt x="42" y="6342"/>
                  </a:lnTo>
                  <a:lnTo>
                    <a:pt x="1" y="6717"/>
                  </a:lnTo>
                  <a:lnTo>
                    <a:pt x="1" y="7070"/>
                  </a:lnTo>
                  <a:lnTo>
                    <a:pt x="22" y="7444"/>
                  </a:lnTo>
                  <a:lnTo>
                    <a:pt x="63" y="7798"/>
                  </a:lnTo>
                  <a:lnTo>
                    <a:pt x="126" y="8131"/>
                  </a:lnTo>
                  <a:lnTo>
                    <a:pt x="229" y="8484"/>
                  </a:lnTo>
                  <a:lnTo>
                    <a:pt x="333" y="8817"/>
                  </a:lnTo>
                  <a:lnTo>
                    <a:pt x="479" y="9129"/>
                  </a:lnTo>
                  <a:lnTo>
                    <a:pt x="645" y="9461"/>
                  </a:lnTo>
                  <a:lnTo>
                    <a:pt x="832" y="9773"/>
                  </a:lnTo>
                  <a:lnTo>
                    <a:pt x="1061" y="10064"/>
                  </a:lnTo>
                  <a:lnTo>
                    <a:pt x="1311" y="10355"/>
                  </a:lnTo>
                  <a:lnTo>
                    <a:pt x="1602" y="10647"/>
                  </a:lnTo>
                  <a:lnTo>
                    <a:pt x="1893" y="10917"/>
                  </a:lnTo>
                  <a:lnTo>
                    <a:pt x="2226" y="11166"/>
                  </a:lnTo>
                  <a:lnTo>
                    <a:pt x="2537" y="11416"/>
                  </a:lnTo>
                  <a:lnTo>
                    <a:pt x="2870" y="11645"/>
                  </a:lnTo>
                  <a:lnTo>
                    <a:pt x="3203" y="11832"/>
                  </a:lnTo>
                  <a:lnTo>
                    <a:pt x="3556" y="12019"/>
                  </a:lnTo>
                  <a:lnTo>
                    <a:pt x="3889" y="12185"/>
                  </a:lnTo>
                  <a:lnTo>
                    <a:pt x="4263" y="12331"/>
                  </a:lnTo>
                  <a:lnTo>
                    <a:pt x="4617" y="12456"/>
                  </a:lnTo>
                  <a:lnTo>
                    <a:pt x="4991" y="12559"/>
                  </a:lnTo>
                  <a:lnTo>
                    <a:pt x="5386" y="12622"/>
                  </a:lnTo>
                  <a:lnTo>
                    <a:pt x="5781" y="12684"/>
                  </a:lnTo>
                  <a:lnTo>
                    <a:pt x="6176" y="12705"/>
                  </a:lnTo>
                  <a:lnTo>
                    <a:pt x="6592" y="12705"/>
                  </a:lnTo>
                  <a:lnTo>
                    <a:pt x="7008" y="12684"/>
                  </a:lnTo>
                  <a:lnTo>
                    <a:pt x="7445" y="12622"/>
                  </a:lnTo>
                  <a:lnTo>
                    <a:pt x="7944" y="12518"/>
                  </a:lnTo>
                  <a:lnTo>
                    <a:pt x="8463" y="12372"/>
                  </a:lnTo>
                  <a:lnTo>
                    <a:pt x="8962" y="12185"/>
                  </a:lnTo>
                  <a:lnTo>
                    <a:pt x="9482" y="11936"/>
                  </a:lnTo>
                  <a:lnTo>
                    <a:pt x="9961" y="11665"/>
                  </a:lnTo>
                  <a:lnTo>
                    <a:pt x="10439" y="11354"/>
                  </a:lnTo>
                  <a:lnTo>
                    <a:pt x="10875" y="11021"/>
                  </a:lnTo>
                  <a:lnTo>
                    <a:pt x="11312" y="10647"/>
                  </a:lnTo>
                  <a:lnTo>
                    <a:pt x="11686" y="10231"/>
                  </a:lnTo>
                  <a:lnTo>
                    <a:pt x="11873" y="10002"/>
                  </a:lnTo>
                  <a:lnTo>
                    <a:pt x="12040" y="9794"/>
                  </a:lnTo>
                  <a:lnTo>
                    <a:pt x="12185" y="9565"/>
                  </a:lnTo>
                  <a:lnTo>
                    <a:pt x="12331" y="9316"/>
                  </a:lnTo>
                  <a:lnTo>
                    <a:pt x="12476" y="9066"/>
                  </a:lnTo>
                  <a:lnTo>
                    <a:pt x="12601" y="8817"/>
                  </a:lnTo>
                  <a:lnTo>
                    <a:pt x="12705" y="8567"/>
                  </a:lnTo>
                  <a:lnTo>
                    <a:pt x="12788" y="8318"/>
                  </a:lnTo>
                  <a:lnTo>
                    <a:pt x="12871" y="8047"/>
                  </a:lnTo>
                  <a:lnTo>
                    <a:pt x="12934" y="7777"/>
                  </a:lnTo>
                  <a:lnTo>
                    <a:pt x="12975" y="7486"/>
                  </a:lnTo>
                  <a:lnTo>
                    <a:pt x="13017" y="7216"/>
                  </a:lnTo>
                  <a:lnTo>
                    <a:pt x="13038" y="6925"/>
                  </a:lnTo>
                  <a:lnTo>
                    <a:pt x="13017" y="6634"/>
                  </a:lnTo>
                  <a:lnTo>
                    <a:pt x="13017" y="6197"/>
                  </a:lnTo>
                  <a:lnTo>
                    <a:pt x="12996" y="5760"/>
                  </a:lnTo>
                  <a:lnTo>
                    <a:pt x="12934" y="5365"/>
                  </a:lnTo>
                  <a:lnTo>
                    <a:pt x="12871" y="4970"/>
                  </a:lnTo>
                  <a:lnTo>
                    <a:pt x="12788" y="4575"/>
                  </a:lnTo>
                  <a:lnTo>
                    <a:pt x="12664" y="4222"/>
                  </a:lnTo>
                  <a:lnTo>
                    <a:pt x="12539" y="3868"/>
                  </a:lnTo>
                  <a:lnTo>
                    <a:pt x="12372" y="3535"/>
                  </a:lnTo>
                  <a:lnTo>
                    <a:pt x="12206" y="3203"/>
                  </a:lnTo>
                  <a:lnTo>
                    <a:pt x="11998" y="2891"/>
                  </a:lnTo>
                  <a:lnTo>
                    <a:pt x="11769" y="2600"/>
                  </a:lnTo>
                  <a:lnTo>
                    <a:pt x="11541" y="2329"/>
                  </a:lnTo>
                  <a:lnTo>
                    <a:pt x="11270" y="2059"/>
                  </a:lnTo>
                  <a:lnTo>
                    <a:pt x="10979" y="1789"/>
                  </a:lnTo>
                  <a:lnTo>
                    <a:pt x="10667" y="1560"/>
                  </a:lnTo>
                  <a:lnTo>
                    <a:pt x="10335" y="1331"/>
                  </a:lnTo>
                  <a:lnTo>
                    <a:pt x="9961" y="1082"/>
                  </a:lnTo>
                  <a:lnTo>
                    <a:pt x="9565" y="874"/>
                  </a:lnTo>
                  <a:lnTo>
                    <a:pt x="9191" y="666"/>
                  </a:lnTo>
                  <a:lnTo>
                    <a:pt x="8796" y="500"/>
                  </a:lnTo>
                  <a:lnTo>
                    <a:pt x="8401" y="354"/>
                  </a:lnTo>
                  <a:lnTo>
                    <a:pt x="8006" y="229"/>
                  </a:lnTo>
                  <a:lnTo>
                    <a:pt x="7611" y="125"/>
                  </a:lnTo>
                  <a:lnTo>
                    <a:pt x="7216" y="42"/>
                  </a:lnTo>
                  <a:lnTo>
                    <a:pt x="6800" y="21"/>
                  </a:lnTo>
                  <a:lnTo>
                    <a:pt x="64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31" name="Google Shape;6831;p42"/>
            <p:cNvSpPr/>
            <p:nvPr/>
          </p:nvSpPr>
          <p:spPr>
            <a:xfrm>
              <a:off x="5604538" y="4647225"/>
              <a:ext cx="254225" cy="246425"/>
            </a:xfrm>
            <a:custGeom>
              <a:avLst/>
              <a:gdLst/>
              <a:ahLst/>
              <a:cxnLst/>
              <a:rect l="l" t="t" r="r" b="b"/>
              <a:pathLst>
                <a:path w="10169" h="9857" extrusionOk="0">
                  <a:moveTo>
                    <a:pt x="4575" y="0"/>
                  </a:moveTo>
                  <a:lnTo>
                    <a:pt x="4367" y="21"/>
                  </a:lnTo>
                  <a:lnTo>
                    <a:pt x="3931" y="84"/>
                  </a:lnTo>
                  <a:lnTo>
                    <a:pt x="3515" y="208"/>
                  </a:lnTo>
                  <a:lnTo>
                    <a:pt x="3099" y="354"/>
                  </a:lnTo>
                  <a:lnTo>
                    <a:pt x="2683" y="562"/>
                  </a:lnTo>
                  <a:lnTo>
                    <a:pt x="2267" y="811"/>
                  </a:lnTo>
                  <a:lnTo>
                    <a:pt x="1893" y="1102"/>
                  </a:lnTo>
                  <a:lnTo>
                    <a:pt x="1519" y="1414"/>
                  </a:lnTo>
                  <a:lnTo>
                    <a:pt x="1186" y="1789"/>
                  </a:lnTo>
                  <a:lnTo>
                    <a:pt x="895" y="2184"/>
                  </a:lnTo>
                  <a:lnTo>
                    <a:pt x="625" y="2599"/>
                  </a:lnTo>
                  <a:lnTo>
                    <a:pt x="500" y="2828"/>
                  </a:lnTo>
                  <a:lnTo>
                    <a:pt x="396" y="3057"/>
                  </a:lnTo>
                  <a:lnTo>
                    <a:pt x="292" y="3286"/>
                  </a:lnTo>
                  <a:lnTo>
                    <a:pt x="209" y="3535"/>
                  </a:lnTo>
                  <a:lnTo>
                    <a:pt x="147" y="3785"/>
                  </a:lnTo>
                  <a:lnTo>
                    <a:pt x="84" y="4034"/>
                  </a:lnTo>
                  <a:lnTo>
                    <a:pt x="43" y="4284"/>
                  </a:lnTo>
                  <a:lnTo>
                    <a:pt x="22" y="4554"/>
                  </a:lnTo>
                  <a:lnTo>
                    <a:pt x="1" y="4824"/>
                  </a:lnTo>
                  <a:lnTo>
                    <a:pt x="1" y="5095"/>
                  </a:lnTo>
                  <a:lnTo>
                    <a:pt x="22" y="5344"/>
                  </a:lnTo>
                  <a:lnTo>
                    <a:pt x="22" y="5594"/>
                  </a:lnTo>
                  <a:lnTo>
                    <a:pt x="63" y="5843"/>
                  </a:lnTo>
                  <a:lnTo>
                    <a:pt x="105" y="6072"/>
                  </a:lnTo>
                  <a:lnTo>
                    <a:pt x="209" y="6529"/>
                  </a:lnTo>
                  <a:lnTo>
                    <a:pt x="375" y="6966"/>
                  </a:lnTo>
                  <a:lnTo>
                    <a:pt x="583" y="7382"/>
                  </a:lnTo>
                  <a:lnTo>
                    <a:pt x="833" y="7777"/>
                  </a:lnTo>
                  <a:lnTo>
                    <a:pt x="1103" y="8130"/>
                  </a:lnTo>
                  <a:lnTo>
                    <a:pt x="1436" y="8463"/>
                  </a:lnTo>
                  <a:lnTo>
                    <a:pt x="1789" y="8775"/>
                  </a:lnTo>
                  <a:lnTo>
                    <a:pt x="2163" y="9045"/>
                  </a:lnTo>
                  <a:lnTo>
                    <a:pt x="2579" y="9274"/>
                  </a:lnTo>
                  <a:lnTo>
                    <a:pt x="3016" y="9461"/>
                  </a:lnTo>
                  <a:lnTo>
                    <a:pt x="3494" y="9627"/>
                  </a:lnTo>
                  <a:lnTo>
                    <a:pt x="3972" y="9752"/>
                  </a:lnTo>
                  <a:lnTo>
                    <a:pt x="4492" y="9815"/>
                  </a:lnTo>
                  <a:lnTo>
                    <a:pt x="5012" y="9856"/>
                  </a:lnTo>
                  <a:lnTo>
                    <a:pt x="5262" y="9835"/>
                  </a:lnTo>
                  <a:lnTo>
                    <a:pt x="5532" y="9815"/>
                  </a:lnTo>
                  <a:lnTo>
                    <a:pt x="5781" y="9794"/>
                  </a:lnTo>
                  <a:lnTo>
                    <a:pt x="6031" y="9752"/>
                  </a:lnTo>
                  <a:lnTo>
                    <a:pt x="6280" y="9690"/>
                  </a:lnTo>
                  <a:lnTo>
                    <a:pt x="6530" y="9627"/>
                  </a:lnTo>
                  <a:lnTo>
                    <a:pt x="6987" y="9461"/>
                  </a:lnTo>
                  <a:lnTo>
                    <a:pt x="7445" y="9253"/>
                  </a:lnTo>
                  <a:lnTo>
                    <a:pt x="7861" y="8983"/>
                  </a:lnTo>
                  <a:lnTo>
                    <a:pt x="8256" y="8692"/>
                  </a:lnTo>
                  <a:lnTo>
                    <a:pt x="8630" y="8380"/>
                  </a:lnTo>
                  <a:lnTo>
                    <a:pt x="8963" y="8006"/>
                  </a:lnTo>
                  <a:lnTo>
                    <a:pt x="9254" y="7631"/>
                  </a:lnTo>
                  <a:lnTo>
                    <a:pt x="9524" y="7215"/>
                  </a:lnTo>
                  <a:lnTo>
                    <a:pt x="9753" y="6758"/>
                  </a:lnTo>
                  <a:lnTo>
                    <a:pt x="9919" y="6301"/>
                  </a:lnTo>
                  <a:lnTo>
                    <a:pt x="9982" y="6072"/>
                  </a:lnTo>
                  <a:lnTo>
                    <a:pt x="10044" y="5822"/>
                  </a:lnTo>
                  <a:lnTo>
                    <a:pt x="10106" y="5573"/>
                  </a:lnTo>
                  <a:lnTo>
                    <a:pt x="10127" y="5323"/>
                  </a:lnTo>
                  <a:lnTo>
                    <a:pt x="10148" y="5074"/>
                  </a:lnTo>
                  <a:lnTo>
                    <a:pt x="10169" y="4803"/>
                  </a:lnTo>
                  <a:lnTo>
                    <a:pt x="10169" y="4554"/>
                  </a:lnTo>
                  <a:lnTo>
                    <a:pt x="10148" y="4304"/>
                  </a:lnTo>
                  <a:lnTo>
                    <a:pt x="10106" y="4076"/>
                  </a:lnTo>
                  <a:lnTo>
                    <a:pt x="10065" y="3826"/>
                  </a:lnTo>
                  <a:lnTo>
                    <a:pt x="10002" y="3598"/>
                  </a:lnTo>
                  <a:lnTo>
                    <a:pt x="9940" y="3369"/>
                  </a:lnTo>
                  <a:lnTo>
                    <a:pt x="9857" y="3140"/>
                  </a:lnTo>
                  <a:lnTo>
                    <a:pt x="9753" y="2932"/>
                  </a:lnTo>
                  <a:lnTo>
                    <a:pt x="9649" y="2703"/>
                  </a:lnTo>
                  <a:lnTo>
                    <a:pt x="9545" y="2516"/>
                  </a:lnTo>
                  <a:lnTo>
                    <a:pt x="9275" y="2121"/>
                  </a:lnTo>
                  <a:lnTo>
                    <a:pt x="8963" y="1747"/>
                  </a:lnTo>
                  <a:lnTo>
                    <a:pt x="8609" y="1393"/>
                  </a:lnTo>
                  <a:lnTo>
                    <a:pt x="8235" y="1102"/>
                  </a:lnTo>
                  <a:lnTo>
                    <a:pt x="7819" y="811"/>
                  </a:lnTo>
                  <a:lnTo>
                    <a:pt x="7382" y="583"/>
                  </a:lnTo>
                  <a:lnTo>
                    <a:pt x="6904" y="375"/>
                  </a:lnTo>
                  <a:lnTo>
                    <a:pt x="6405" y="208"/>
                  </a:lnTo>
                  <a:lnTo>
                    <a:pt x="5885" y="104"/>
                  </a:lnTo>
                  <a:lnTo>
                    <a:pt x="5345" y="21"/>
                  </a:lnTo>
                  <a:lnTo>
                    <a:pt x="47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32" name="Google Shape;6832;p42"/>
            <p:cNvSpPr/>
            <p:nvPr/>
          </p:nvSpPr>
          <p:spPr>
            <a:xfrm>
              <a:off x="5587388" y="3989125"/>
              <a:ext cx="244875" cy="254750"/>
            </a:xfrm>
            <a:custGeom>
              <a:avLst/>
              <a:gdLst/>
              <a:ahLst/>
              <a:cxnLst/>
              <a:rect l="l" t="t" r="r" b="b"/>
              <a:pathLst>
                <a:path w="9795" h="10190" extrusionOk="0">
                  <a:moveTo>
                    <a:pt x="4658" y="1"/>
                  </a:moveTo>
                  <a:lnTo>
                    <a:pt x="4430" y="21"/>
                  </a:lnTo>
                  <a:lnTo>
                    <a:pt x="4201" y="42"/>
                  </a:lnTo>
                  <a:lnTo>
                    <a:pt x="3951" y="84"/>
                  </a:lnTo>
                  <a:lnTo>
                    <a:pt x="3723" y="125"/>
                  </a:lnTo>
                  <a:lnTo>
                    <a:pt x="3494" y="188"/>
                  </a:lnTo>
                  <a:lnTo>
                    <a:pt x="3265" y="271"/>
                  </a:lnTo>
                  <a:lnTo>
                    <a:pt x="3037" y="375"/>
                  </a:lnTo>
                  <a:lnTo>
                    <a:pt x="2683" y="562"/>
                  </a:lnTo>
                  <a:lnTo>
                    <a:pt x="2330" y="812"/>
                  </a:lnTo>
                  <a:lnTo>
                    <a:pt x="1997" y="1082"/>
                  </a:lnTo>
                  <a:lnTo>
                    <a:pt x="1706" y="1373"/>
                  </a:lnTo>
                  <a:lnTo>
                    <a:pt x="1415" y="1726"/>
                  </a:lnTo>
                  <a:lnTo>
                    <a:pt x="1144" y="2080"/>
                  </a:lnTo>
                  <a:lnTo>
                    <a:pt x="895" y="2475"/>
                  </a:lnTo>
                  <a:lnTo>
                    <a:pt x="687" y="2870"/>
                  </a:lnTo>
                  <a:lnTo>
                    <a:pt x="479" y="3307"/>
                  </a:lnTo>
                  <a:lnTo>
                    <a:pt x="334" y="3723"/>
                  </a:lnTo>
                  <a:lnTo>
                    <a:pt x="188" y="4159"/>
                  </a:lnTo>
                  <a:lnTo>
                    <a:pt x="84" y="4617"/>
                  </a:lnTo>
                  <a:lnTo>
                    <a:pt x="22" y="5053"/>
                  </a:lnTo>
                  <a:lnTo>
                    <a:pt x="1" y="5490"/>
                  </a:lnTo>
                  <a:lnTo>
                    <a:pt x="22" y="5906"/>
                  </a:lnTo>
                  <a:lnTo>
                    <a:pt x="63" y="6322"/>
                  </a:lnTo>
                  <a:lnTo>
                    <a:pt x="167" y="6758"/>
                  </a:lnTo>
                  <a:lnTo>
                    <a:pt x="292" y="7174"/>
                  </a:lnTo>
                  <a:lnTo>
                    <a:pt x="479" y="7569"/>
                  </a:lnTo>
                  <a:lnTo>
                    <a:pt x="687" y="7943"/>
                  </a:lnTo>
                  <a:lnTo>
                    <a:pt x="936" y="8297"/>
                  </a:lnTo>
                  <a:lnTo>
                    <a:pt x="1207" y="8630"/>
                  </a:lnTo>
                  <a:lnTo>
                    <a:pt x="1519" y="8942"/>
                  </a:lnTo>
                  <a:lnTo>
                    <a:pt x="1831" y="9212"/>
                  </a:lnTo>
                  <a:lnTo>
                    <a:pt x="2184" y="9461"/>
                  </a:lnTo>
                  <a:lnTo>
                    <a:pt x="2558" y="9669"/>
                  </a:lnTo>
                  <a:lnTo>
                    <a:pt x="2953" y="9836"/>
                  </a:lnTo>
                  <a:lnTo>
                    <a:pt x="3369" y="9981"/>
                  </a:lnTo>
                  <a:lnTo>
                    <a:pt x="3806" y="10085"/>
                  </a:lnTo>
                  <a:lnTo>
                    <a:pt x="4243" y="10148"/>
                  </a:lnTo>
                  <a:lnTo>
                    <a:pt x="4679" y="10189"/>
                  </a:lnTo>
                  <a:lnTo>
                    <a:pt x="5137" y="10168"/>
                  </a:lnTo>
                  <a:lnTo>
                    <a:pt x="5636" y="10106"/>
                  </a:lnTo>
                  <a:lnTo>
                    <a:pt x="6114" y="10002"/>
                  </a:lnTo>
                  <a:lnTo>
                    <a:pt x="6571" y="9856"/>
                  </a:lnTo>
                  <a:lnTo>
                    <a:pt x="7008" y="9669"/>
                  </a:lnTo>
                  <a:lnTo>
                    <a:pt x="7424" y="9461"/>
                  </a:lnTo>
                  <a:lnTo>
                    <a:pt x="7798" y="9212"/>
                  </a:lnTo>
                  <a:lnTo>
                    <a:pt x="8152" y="8942"/>
                  </a:lnTo>
                  <a:lnTo>
                    <a:pt x="8484" y="8630"/>
                  </a:lnTo>
                  <a:lnTo>
                    <a:pt x="8775" y="8297"/>
                  </a:lnTo>
                  <a:lnTo>
                    <a:pt x="9025" y="7943"/>
                  </a:lnTo>
                  <a:lnTo>
                    <a:pt x="9254" y="7548"/>
                  </a:lnTo>
                  <a:lnTo>
                    <a:pt x="9441" y="7133"/>
                  </a:lnTo>
                  <a:lnTo>
                    <a:pt x="9586" y="6696"/>
                  </a:lnTo>
                  <a:lnTo>
                    <a:pt x="9711" y="6238"/>
                  </a:lnTo>
                  <a:lnTo>
                    <a:pt x="9773" y="5781"/>
                  </a:lnTo>
                  <a:lnTo>
                    <a:pt x="9794" y="5282"/>
                  </a:lnTo>
                  <a:lnTo>
                    <a:pt x="9773" y="4929"/>
                  </a:lnTo>
                  <a:lnTo>
                    <a:pt x="9732" y="4554"/>
                  </a:lnTo>
                  <a:lnTo>
                    <a:pt x="9669" y="4201"/>
                  </a:lnTo>
                  <a:lnTo>
                    <a:pt x="9565" y="3827"/>
                  </a:lnTo>
                  <a:lnTo>
                    <a:pt x="9441" y="3473"/>
                  </a:lnTo>
                  <a:lnTo>
                    <a:pt x="9295" y="3120"/>
                  </a:lnTo>
                  <a:lnTo>
                    <a:pt x="9129" y="2787"/>
                  </a:lnTo>
                  <a:lnTo>
                    <a:pt x="8942" y="2454"/>
                  </a:lnTo>
                  <a:lnTo>
                    <a:pt x="8713" y="2142"/>
                  </a:lnTo>
                  <a:lnTo>
                    <a:pt x="8484" y="1830"/>
                  </a:lnTo>
                  <a:lnTo>
                    <a:pt x="8235" y="1560"/>
                  </a:lnTo>
                  <a:lnTo>
                    <a:pt x="7964" y="1290"/>
                  </a:lnTo>
                  <a:lnTo>
                    <a:pt x="7673" y="1061"/>
                  </a:lnTo>
                  <a:lnTo>
                    <a:pt x="7382" y="832"/>
                  </a:lnTo>
                  <a:lnTo>
                    <a:pt x="7070" y="645"/>
                  </a:lnTo>
                  <a:lnTo>
                    <a:pt x="6738" y="479"/>
                  </a:lnTo>
                  <a:lnTo>
                    <a:pt x="6280" y="292"/>
                  </a:lnTo>
                  <a:lnTo>
                    <a:pt x="5823" y="146"/>
                  </a:lnTo>
                  <a:lnTo>
                    <a:pt x="5365" y="63"/>
                  </a:lnTo>
                  <a:lnTo>
                    <a:pt x="5116" y="21"/>
                  </a:lnTo>
                  <a:lnTo>
                    <a:pt x="4887" y="21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33" name="Google Shape;6833;p42"/>
            <p:cNvSpPr/>
            <p:nvPr/>
          </p:nvSpPr>
          <p:spPr>
            <a:xfrm>
              <a:off x="5413788" y="4375350"/>
              <a:ext cx="304100" cy="59300"/>
            </a:xfrm>
            <a:custGeom>
              <a:avLst/>
              <a:gdLst/>
              <a:ahLst/>
              <a:cxnLst/>
              <a:rect l="l" t="t" r="r" b="b"/>
              <a:pathLst>
                <a:path w="12164" h="2372" extrusionOk="0">
                  <a:moveTo>
                    <a:pt x="4637" y="1"/>
                  </a:moveTo>
                  <a:lnTo>
                    <a:pt x="3472" y="21"/>
                  </a:lnTo>
                  <a:lnTo>
                    <a:pt x="2308" y="63"/>
                  </a:lnTo>
                  <a:lnTo>
                    <a:pt x="1871" y="84"/>
                  </a:lnTo>
                  <a:lnTo>
                    <a:pt x="1435" y="167"/>
                  </a:lnTo>
                  <a:lnTo>
                    <a:pt x="1227" y="209"/>
                  </a:lnTo>
                  <a:lnTo>
                    <a:pt x="1019" y="271"/>
                  </a:lnTo>
                  <a:lnTo>
                    <a:pt x="811" y="354"/>
                  </a:lnTo>
                  <a:lnTo>
                    <a:pt x="603" y="437"/>
                  </a:lnTo>
                  <a:lnTo>
                    <a:pt x="478" y="521"/>
                  </a:lnTo>
                  <a:lnTo>
                    <a:pt x="354" y="604"/>
                  </a:lnTo>
                  <a:lnTo>
                    <a:pt x="250" y="708"/>
                  </a:lnTo>
                  <a:lnTo>
                    <a:pt x="146" y="812"/>
                  </a:lnTo>
                  <a:lnTo>
                    <a:pt x="83" y="916"/>
                  </a:lnTo>
                  <a:lnTo>
                    <a:pt x="21" y="1061"/>
                  </a:lnTo>
                  <a:lnTo>
                    <a:pt x="0" y="1207"/>
                  </a:lnTo>
                  <a:lnTo>
                    <a:pt x="0" y="1373"/>
                  </a:lnTo>
                  <a:lnTo>
                    <a:pt x="21" y="1519"/>
                  </a:lnTo>
                  <a:lnTo>
                    <a:pt x="62" y="1664"/>
                  </a:lnTo>
                  <a:lnTo>
                    <a:pt x="125" y="1789"/>
                  </a:lnTo>
                  <a:lnTo>
                    <a:pt x="208" y="1893"/>
                  </a:lnTo>
                  <a:lnTo>
                    <a:pt x="312" y="1997"/>
                  </a:lnTo>
                  <a:lnTo>
                    <a:pt x="437" y="2059"/>
                  </a:lnTo>
                  <a:lnTo>
                    <a:pt x="582" y="2142"/>
                  </a:lnTo>
                  <a:lnTo>
                    <a:pt x="707" y="2184"/>
                  </a:lnTo>
                  <a:lnTo>
                    <a:pt x="1081" y="2288"/>
                  </a:lnTo>
                  <a:lnTo>
                    <a:pt x="1435" y="2350"/>
                  </a:lnTo>
                  <a:lnTo>
                    <a:pt x="1809" y="2371"/>
                  </a:lnTo>
                  <a:lnTo>
                    <a:pt x="2162" y="2371"/>
                  </a:lnTo>
                  <a:lnTo>
                    <a:pt x="4263" y="2226"/>
                  </a:lnTo>
                  <a:lnTo>
                    <a:pt x="5302" y="2122"/>
                  </a:lnTo>
                  <a:lnTo>
                    <a:pt x="6342" y="2018"/>
                  </a:lnTo>
                  <a:lnTo>
                    <a:pt x="7381" y="1872"/>
                  </a:lnTo>
                  <a:lnTo>
                    <a:pt x="8421" y="1727"/>
                  </a:lnTo>
                  <a:lnTo>
                    <a:pt x="9461" y="1539"/>
                  </a:lnTo>
                  <a:lnTo>
                    <a:pt x="10480" y="1331"/>
                  </a:lnTo>
                  <a:lnTo>
                    <a:pt x="10916" y="1227"/>
                  </a:lnTo>
                  <a:lnTo>
                    <a:pt x="11332" y="1103"/>
                  </a:lnTo>
                  <a:lnTo>
                    <a:pt x="11540" y="1020"/>
                  </a:lnTo>
                  <a:lnTo>
                    <a:pt x="11748" y="936"/>
                  </a:lnTo>
                  <a:lnTo>
                    <a:pt x="11956" y="812"/>
                  </a:lnTo>
                  <a:lnTo>
                    <a:pt x="12164" y="687"/>
                  </a:lnTo>
                  <a:lnTo>
                    <a:pt x="11935" y="541"/>
                  </a:lnTo>
                  <a:lnTo>
                    <a:pt x="11810" y="458"/>
                  </a:lnTo>
                  <a:lnTo>
                    <a:pt x="11706" y="437"/>
                  </a:lnTo>
                  <a:lnTo>
                    <a:pt x="11582" y="417"/>
                  </a:lnTo>
                  <a:lnTo>
                    <a:pt x="10417" y="250"/>
                  </a:lnTo>
                  <a:lnTo>
                    <a:pt x="9253" y="146"/>
                  </a:lnTo>
                  <a:lnTo>
                    <a:pt x="8109" y="63"/>
                  </a:lnTo>
                  <a:lnTo>
                    <a:pt x="6945" y="21"/>
                  </a:lnTo>
                  <a:lnTo>
                    <a:pt x="57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34" name="Google Shape;6834;p42"/>
            <p:cNvSpPr/>
            <p:nvPr/>
          </p:nvSpPr>
          <p:spPr>
            <a:xfrm>
              <a:off x="5612338" y="4043700"/>
              <a:ext cx="63975" cy="73850"/>
            </a:xfrm>
            <a:custGeom>
              <a:avLst/>
              <a:gdLst/>
              <a:ahLst/>
              <a:cxnLst/>
              <a:rect l="l" t="t" r="r" b="b"/>
              <a:pathLst>
                <a:path w="2559" h="2954" extrusionOk="0">
                  <a:moveTo>
                    <a:pt x="1976" y="1"/>
                  </a:moveTo>
                  <a:lnTo>
                    <a:pt x="1747" y="42"/>
                  </a:lnTo>
                  <a:lnTo>
                    <a:pt x="1540" y="105"/>
                  </a:lnTo>
                  <a:lnTo>
                    <a:pt x="1332" y="209"/>
                  </a:lnTo>
                  <a:lnTo>
                    <a:pt x="1124" y="313"/>
                  </a:lnTo>
                  <a:lnTo>
                    <a:pt x="916" y="458"/>
                  </a:lnTo>
                  <a:lnTo>
                    <a:pt x="729" y="625"/>
                  </a:lnTo>
                  <a:lnTo>
                    <a:pt x="541" y="791"/>
                  </a:lnTo>
                  <a:lnTo>
                    <a:pt x="396" y="978"/>
                  </a:lnTo>
                  <a:lnTo>
                    <a:pt x="250" y="1186"/>
                  </a:lnTo>
                  <a:lnTo>
                    <a:pt x="146" y="1415"/>
                  </a:lnTo>
                  <a:lnTo>
                    <a:pt x="63" y="1623"/>
                  </a:lnTo>
                  <a:lnTo>
                    <a:pt x="22" y="1851"/>
                  </a:lnTo>
                  <a:lnTo>
                    <a:pt x="1" y="2080"/>
                  </a:lnTo>
                  <a:lnTo>
                    <a:pt x="22" y="2226"/>
                  </a:lnTo>
                  <a:lnTo>
                    <a:pt x="42" y="2350"/>
                  </a:lnTo>
                  <a:lnTo>
                    <a:pt x="84" y="2475"/>
                  </a:lnTo>
                  <a:lnTo>
                    <a:pt x="146" y="2579"/>
                  </a:lnTo>
                  <a:lnTo>
                    <a:pt x="230" y="2683"/>
                  </a:lnTo>
                  <a:lnTo>
                    <a:pt x="334" y="2766"/>
                  </a:lnTo>
                  <a:lnTo>
                    <a:pt x="438" y="2850"/>
                  </a:lnTo>
                  <a:lnTo>
                    <a:pt x="583" y="2891"/>
                  </a:lnTo>
                  <a:lnTo>
                    <a:pt x="708" y="2933"/>
                  </a:lnTo>
                  <a:lnTo>
                    <a:pt x="853" y="2953"/>
                  </a:lnTo>
                  <a:lnTo>
                    <a:pt x="978" y="2953"/>
                  </a:lnTo>
                  <a:lnTo>
                    <a:pt x="1103" y="2933"/>
                  </a:lnTo>
                  <a:lnTo>
                    <a:pt x="1228" y="2891"/>
                  </a:lnTo>
                  <a:lnTo>
                    <a:pt x="1332" y="2829"/>
                  </a:lnTo>
                  <a:lnTo>
                    <a:pt x="1436" y="2746"/>
                  </a:lnTo>
                  <a:lnTo>
                    <a:pt x="1540" y="2642"/>
                  </a:lnTo>
                  <a:lnTo>
                    <a:pt x="1768" y="2371"/>
                  </a:lnTo>
                  <a:lnTo>
                    <a:pt x="1955" y="2080"/>
                  </a:lnTo>
                  <a:lnTo>
                    <a:pt x="2122" y="1768"/>
                  </a:lnTo>
                  <a:lnTo>
                    <a:pt x="2267" y="1456"/>
                  </a:lnTo>
                  <a:lnTo>
                    <a:pt x="2392" y="1144"/>
                  </a:lnTo>
                  <a:lnTo>
                    <a:pt x="2475" y="791"/>
                  </a:lnTo>
                  <a:lnTo>
                    <a:pt x="2517" y="438"/>
                  </a:lnTo>
                  <a:lnTo>
                    <a:pt x="2558" y="84"/>
                  </a:lnTo>
                  <a:lnTo>
                    <a:pt x="2371" y="22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35" name="Google Shape;6835;p42"/>
            <p:cNvSpPr/>
            <p:nvPr/>
          </p:nvSpPr>
          <p:spPr>
            <a:xfrm>
              <a:off x="5644063" y="4707000"/>
              <a:ext cx="60325" cy="73325"/>
            </a:xfrm>
            <a:custGeom>
              <a:avLst/>
              <a:gdLst/>
              <a:ahLst/>
              <a:cxnLst/>
              <a:rect l="l" t="t" r="r" b="b"/>
              <a:pathLst>
                <a:path w="2413" h="2933" extrusionOk="0">
                  <a:moveTo>
                    <a:pt x="2391" y="1"/>
                  </a:moveTo>
                  <a:lnTo>
                    <a:pt x="2183" y="21"/>
                  </a:lnTo>
                  <a:lnTo>
                    <a:pt x="1996" y="42"/>
                  </a:lnTo>
                  <a:lnTo>
                    <a:pt x="1788" y="104"/>
                  </a:lnTo>
                  <a:lnTo>
                    <a:pt x="1580" y="188"/>
                  </a:lnTo>
                  <a:lnTo>
                    <a:pt x="1393" y="271"/>
                  </a:lnTo>
                  <a:lnTo>
                    <a:pt x="1185" y="396"/>
                  </a:lnTo>
                  <a:lnTo>
                    <a:pt x="998" y="541"/>
                  </a:lnTo>
                  <a:lnTo>
                    <a:pt x="811" y="687"/>
                  </a:lnTo>
                  <a:lnTo>
                    <a:pt x="645" y="853"/>
                  </a:lnTo>
                  <a:lnTo>
                    <a:pt x="499" y="1019"/>
                  </a:lnTo>
                  <a:lnTo>
                    <a:pt x="354" y="1207"/>
                  </a:lnTo>
                  <a:lnTo>
                    <a:pt x="250" y="1373"/>
                  </a:lnTo>
                  <a:lnTo>
                    <a:pt x="146" y="1560"/>
                  </a:lnTo>
                  <a:lnTo>
                    <a:pt x="63" y="1768"/>
                  </a:lnTo>
                  <a:lnTo>
                    <a:pt x="21" y="1955"/>
                  </a:lnTo>
                  <a:lnTo>
                    <a:pt x="0" y="2121"/>
                  </a:lnTo>
                  <a:lnTo>
                    <a:pt x="0" y="2246"/>
                  </a:lnTo>
                  <a:lnTo>
                    <a:pt x="21" y="2350"/>
                  </a:lnTo>
                  <a:lnTo>
                    <a:pt x="63" y="2454"/>
                  </a:lnTo>
                  <a:lnTo>
                    <a:pt x="83" y="2537"/>
                  </a:lnTo>
                  <a:lnTo>
                    <a:pt x="187" y="2704"/>
                  </a:lnTo>
                  <a:lnTo>
                    <a:pt x="333" y="2828"/>
                  </a:lnTo>
                  <a:lnTo>
                    <a:pt x="499" y="2891"/>
                  </a:lnTo>
                  <a:lnTo>
                    <a:pt x="582" y="2932"/>
                  </a:lnTo>
                  <a:lnTo>
                    <a:pt x="874" y="2932"/>
                  </a:lnTo>
                  <a:lnTo>
                    <a:pt x="977" y="2891"/>
                  </a:lnTo>
                  <a:lnTo>
                    <a:pt x="1081" y="2849"/>
                  </a:lnTo>
                  <a:lnTo>
                    <a:pt x="1206" y="2787"/>
                  </a:lnTo>
                  <a:lnTo>
                    <a:pt x="1331" y="2683"/>
                  </a:lnTo>
                  <a:lnTo>
                    <a:pt x="1477" y="2537"/>
                  </a:lnTo>
                  <a:lnTo>
                    <a:pt x="1601" y="2392"/>
                  </a:lnTo>
                  <a:lnTo>
                    <a:pt x="1726" y="2225"/>
                  </a:lnTo>
                  <a:lnTo>
                    <a:pt x="1851" y="2017"/>
                  </a:lnTo>
                  <a:lnTo>
                    <a:pt x="2059" y="1622"/>
                  </a:lnTo>
                  <a:lnTo>
                    <a:pt x="2225" y="1186"/>
                  </a:lnTo>
                  <a:lnTo>
                    <a:pt x="2308" y="957"/>
                  </a:lnTo>
                  <a:lnTo>
                    <a:pt x="2350" y="749"/>
                  </a:lnTo>
                  <a:lnTo>
                    <a:pt x="2391" y="541"/>
                  </a:lnTo>
                  <a:lnTo>
                    <a:pt x="2412" y="354"/>
                  </a:lnTo>
                  <a:lnTo>
                    <a:pt x="2412" y="167"/>
                  </a:lnTo>
                  <a:lnTo>
                    <a:pt x="23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36" name="Google Shape;6836;p42"/>
            <p:cNvSpPr/>
            <p:nvPr/>
          </p:nvSpPr>
          <p:spPr>
            <a:xfrm>
              <a:off x="5769863" y="4376925"/>
              <a:ext cx="70700" cy="32775"/>
            </a:xfrm>
            <a:custGeom>
              <a:avLst/>
              <a:gdLst/>
              <a:ahLst/>
              <a:cxnLst/>
              <a:rect l="l" t="t" r="r" b="b"/>
              <a:pathLst>
                <a:path w="2828" h="1311" extrusionOk="0">
                  <a:moveTo>
                    <a:pt x="686" y="0"/>
                  </a:moveTo>
                  <a:lnTo>
                    <a:pt x="541" y="21"/>
                  </a:lnTo>
                  <a:lnTo>
                    <a:pt x="416" y="62"/>
                  </a:lnTo>
                  <a:lnTo>
                    <a:pt x="291" y="104"/>
                  </a:lnTo>
                  <a:lnTo>
                    <a:pt x="187" y="187"/>
                  </a:lnTo>
                  <a:lnTo>
                    <a:pt x="104" y="270"/>
                  </a:lnTo>
                  <a:lnTo>
                    <a:pt x="42" y="374"/>
                  </a:lnTo>
                  <a:lnTo>
                    <a:pt x="21" y="499"/>
                  </a:lnTo>
                  <a:lnTo>
                    <a:pt x="0" y="665"/>
                  </a:lnTo>
                  <a:lnTo>
                    <a:pt x="21" y="811"/>
                  </a:lnTo>
                  <a:lnTo>
                    <a:pt x="62" y="936"/>
                  </a:lnTo>
                  <a:lnTo>
                    <a:pt x="125" y="1040"/>
                  </a:lnTo>
                  <a:lnTo>
                    <a:pt x="208" y="1123"/>
                  </a:lnTo>
                  <a:lnTo>
                    <a:pt x="312" y="1206"/>
                  </a:lnTo>
                  <a:lnTo>
                    <a:pt x="437" y="1248"/>
                  </a:lnTo>
                  <a:lnTo>
                    <a:pt x="561" y="1289"/>
                  </a:lnTo>
                  <a:lnTo>
                    <a:pt x="707" y="1289"/>
                  </a:lnTo>
                  <a:lnTo>
                    <a:pt x="977" y="1310"/>
                  </a:lnTo>
                  <a:lnTo>
                    <a:pt x="1248" y="1268"/>
                  </a:lnTo>
                  <a:lnTo>
                    <a:pt x="1518" y="1227"/>
                  </a:lnTo>
                  <a:lnTo>
                    <a:pt x="1788" y="1144"/>
                  </a:lnTo>
                  <a:lnTo>
                    <a:pt x="2038" y="1040"/>
                  </a:lnTo>
                  <a:lnTo>
                    <a:pt x="2308" y="894"/>
                  </a:lnTo>
                  <a:lnTo>
                    <a:pt x="2558" y="749"/>
                  </a:lnTo>
                  <a:lnTo>
                    <a:pt x="2828" y="561"/>
                  </a:lnTo>
                  <a:lnTo>
                    <a:pt x="2558" y="395"/>
                  </a:lnTo>
                  <a:lnTo>
                    <a:pt x="2287" y="270"/>
                  </a:lnTo>
                  <a:lnTo>
                    <a:pt x="2038" y="166"/>
                  </a:lnTo>
                  <a:lnTo>
                    <a:pt x="1767" y="83"/>
                  </a:lnTo>
                  <a:lnTo>
                    <a:pt x="1497" y="42"/>
                  </a:lnTo>
                  <a:lnTo>
                    <a:pt x="1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1" name="Google Shape;6841;p43"/>
          <p:cNvGrpSpPr/>
          <p:nvPr/>
        </p:nvGrpSpPr>
        <p:grpSpPr>
          <a:xfrm>
            <a:off x="2403581" y="1765351"/>
            <a:ext cx="518797" cy="518752"/>
            <a:chOff x="6793725" y="-1219900"/>
            <a:chExt cx="288850" cy="288825"/>
          </a:xfrm>
        </p:grpSpPr>
        <p:sp>
          <p:nvSpPr>
            <p:cNvPr id="6842" name="Google Shape;6842;p43"/>
            <p:cNvSpPr/>
            <p:nvPr/>
          </p:nvSpPr>
          <p:spPr>
            <a:xfrm>
              <a:off x="6793725" y="-1145600"/>
              <a:ext cx="288850" cy="140200"/>
            </a:xfrm>
            <a:custGeom>
              <a:avLst/>
              <a:gdLst/>
              <a:ahLst/>
              <a:cxnLst/>
              <a:rect l="l" t="t" r="r" b="b"/>
              <a:pathLst>
                <a:path w="11554" h="5608" extrusionOk="0">
                  <a:moveTo>
                    <a:pt x="10612" y="1"/>
                  </a:moveTo>
                  <a:lnTo>
                    <a:pt x="10424" y="20"/>
                  </a:lnTo>
                  <a:lnTo>
                    <a:pt x="10236" y="76"/>
                  </a:lnTo>
                  <a:lnTo>
                    <a:pt x="5495" y="2503"/>
                  </a:lnTo>
                  <a:lnTo>
                    <a:pt x="621" y="3726"/>
                  </a:lnTo>
                  <a:lnTo>
                    <a:pt x="433" y="3820"/>
                  </a:lnTo>
                  <a:lnTo>
                    <a:pt x="283" y="3933"/>
                  </a:lnTo>
                  <a:lnTo>
                    <a:pt x="170" y="4084"/>
                  </a:lnTo>
                  <a:lnTo>
                    <a:pt x="76" y="4234"/>
                  </a:lnTo>
                  <a:lnTo>
                    <a:pt x="19" y="4423"/>
                  </a:lnTo>
                  <a:lnTo>
                    <a:pt x="0" y="4592"/>
                  </a:lnTo>
                  <a:lnTo>
                    <a:pt x="0" y="4780"/>
                  </a:lnTo>
                  <a:lnTo>
                    <a:pt x="57" y="4987"/>
                  </a:lnTo>
                  <a:lnTo>
                    <a:pt x="151" y="5156"/>
                  </a:lnTo>
                  <a:lnTo>
                    <a:pt x="264" y="5307"/>
                  </a:lnTo>
                  <a:lnTo>
                    <a:pt x="396" y="5420"/>
                  </a:lnTo>
                  <a:lnTo>
                    <a:pt x="565" y="5514"/>
                  </a:lnTo>
                  <a:lnTo>
                    <a:pt x="734" y="5570"/>
                  </a:lnTo>
                  <a:lnTo>
                    <a:pt x="922" y="5608"/>
                  </a:lnTo>
                  <a:lnTo>
                    <a:pt x="1111" y="5589"/>
                  </a:lnTo>
                  <a:lnTo>
                    <a:pt x="1299" y="5533"/>
                  </a:lnTo>
                  <a:lnTo>
                    <a:pt x="5909" y="3162"/>
                  </a:lnTo>
                  <a:lnTo>
                    <a:pt x="10932" y="1882"/>
                  </a:lnTo>
                  <a:lnTo>
                    <a:pt x="11102" y="1788"/>
                  </a:lnTo>
                  <a:lnTo>
                    <a:pt x="11252" y="1675"/>
                  </a:lnTo>
                  <a:lnTo>
                    <a:pt x="11384" y="1525"/>
                  </a:lnTo>
                  <a:lnTo>
                    <a:pt x="11459" y="1374"/>
                  </a:lnTo>
                  <a:lnTo>
                    <a:pt x="11534" y="1186"/>
                  </a:lnTo>
                  <a:lnTo>
                    <a:pt x="11553" y="1017"/>
                  </a:lnTo>
                  <a:lnTo>
                    <a:pt x="11534" y="810"/>
                  </a:lnTo>
                  <a:lnTo>
                    <a:pt x="11497" y="622"/>
                  </a:lnTo>
                  <a:lnTo>
                    <a:pt x="11403" y="452"/>
                  </a:lnTo>
                  <a:lnTo>
                    <a:pt x="11290" y="302"/>
                  </a:lnTo>
                  <a:lnTo>
                    <a:pt x="11139" y="189"/>
                  </a:lnTo>
                  <a:lnTo>
                    <a:pt x="10989" y="95"/>
                  </a:lnTo>
                  <a:lnTo>
                    <a:pt x="10801" y="39"/>
                  </a:lnTo>
                  <a:lnTo>
                    <a:pt x="106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43" name="Google Shape;6843;p43"/>
            <p:cNvSpPr/>
            <p:nvPr/>
          </p:nvSpPr>
          <p:spPr>
            <a:xfrm>
              <a:off x="6796550" y="-1152650"/>
              <a:ext cx="283200" cy="153850"/>
            </a:xfrm>
            <a:custGeom>
              <a:avLst/>
              <a:gdLst/>
              <a:ahLst/>
              <a:cxnLst/>
              <a:rect l="l" t="t" r="r" b="b"/>
              <a:pathLst>
                <a:path w="11328" h="6154" extrusionOk="0">
                  <a:moveTo>
                    <a:pt x="979" y="1"/>
                  </a:moveTo>
                  <a:lnTo>
                    <a:pt x="791" y="19"/>
                  </a:lnTo>
                  <a:lnTo>
                    <a:pt x="621" y="76"/>
                  </a:lnTo>
                  <a:lnTo>
                    <a:pt x="452" y="151"/>
                  </a:lnTo>
                  <a:lnTo>
                    <a:pt x="301" y="264"/>
                  </a:lnTo>
                  <a:lnTo>
                    <a:pt x="170" y="415"/>
                  </a:lnTo>
                  <a:lnTo>
                    <a:pt x="76" y="584"/>
                  </a:lnTo>
                  <a:lnTo>
                    <a:pt x="19" y="772"/>
                  </a:lnTo>
                  <a:lnTo>
                    <a:pt x="0" y="960"/>
                  </a:lnTo>
                  <a:lnTo>
                    <a:pt x="0" y="1148"/>
                  </a:lnTo>
                  <a:lnTo>
                    <a:pt x="57" y="1318"/>
                  </a:lnTo>
                  <a:lnTo>
                    <a:pt x="132" y="1487"/>
                  </a:lnTo>
                  <a:lnTo>
                    <a:pt x="245" y="1638"/>
                  </a:lnTo>
                  <a:lnTo>
                    <a:pt x="396" y="1769"/>
                  </a:lnTo>
                  <a:lnTo>
                    <a:pt x="565" y="1863"/>
                  </a:lnTo>
                  <a:lnTo>
                    <a:pt x="5513" y="3425"/>
                  </a:lnTo>
                  <a:lnTo>
                    <a:pt x="9954" y="6078"/>
                  </a:lnTo>
                  <a:lnTo>
                    <a:pt x="10142" y="6135"/>
                  </a:lnTo>
                  <a:lnTo>
                    <a:pt x="10330" y="6153"/>
                  </a:lnTo>
                  <a:lnTo>
                    <a:pt x="10518" y="6153"/>
                  </a:lnTo>
                  <a:lnTo>
                    <a:pt x="10706" y="6097"/>
                  </a:lnTo>
                  <a:lnTo>
                    <a:pt x="10876" y="6022"/>
                  </a:lnTo>
                  <a:lnTo>
                    <a:pt x="11007" y="5909"/>
                  </a:lnTo>
                  <a:lnTo>
                    <a:pt x="11139" y="5758"/>
                  </a:lnTo>
                  <a:lnTo>
                    <a:pt x="11233" y="5589"/>
                  </a:lnTo>
                  <a:lnTo>
                    <a:pt x="11309" y="5401"/>
                  </a:lnTo>
                  <a:lnTo>
                    <a:pt x="11327" y="5213"/>
                  </a:lnTo>
                  <a:lnTo>
                    <a:pt x="11309" y="5024"/>
                  </a:lnTo>
                  <a:lnTo>
                    <a:pt x="11252" y="4855"/>
                  </a:lnTo>
                  <a:lnTo>
                    <a:pt x="11177" y="4686"/>
                  </a:lnTo>
                  <a:lnTo>
                    <a:pt x="11064" y="4535"/>
                  </a:lnTo>
                  <a:lnTo>
                    <a:pt x="10913" y="4404"/>
                  </a:lnTo>
                  <a:lnTo>
                    <a:pt x="10744" y="4309"/>
                  </a:lnTo>
                  <a:lnTo>
                    <a:pt x="5683" y="2691"/>
                  </a:lnTo>
                  <a:lnTo>
                    <a:pt x="1355" y="95"/>
                  </a:lnTo>
                  <a:lnTo>
                    <a:pt x="1167" y="3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44" name="Google Shape;6844;p43"/>
            <p:cNvSpPr/>
            <p:nvPr/>
          </p:nvSpPr>
          <p:spPr>
            <a:xfrm>
              <a:off x="6868050" y="-1219900"/>
              <a:ext cx="139725" cy="288825"/>
            </a:xfrm>
            <a:custGeom>
              <a:avLst/>
              <a:gdLst/>
              <a:ahLst/>
              <a:cxnLst/>
              <a:rect l="l" t="t" r="r" b="b"/>
              <a:pathLst>
                <a:path w="5589" h="11553" extrusionOk="0">
                  <a:moveTo>
                    <a:pt x="809" y="0"/>
                  </a:moveTo>
                  <a:lnTo>
                    <a:pt x="621" y="56"/>
                  </a:lnTo>
                  <a:lnTo>
                    <a:pt x="452" y="151"/>
                  </a:lnTo>
                  <a:lnTo>
                    <a:pt x="301" y="263"/>
                  </a:lnTo>
                  <a:lnTo>
                    <a:pt x="170" y="414"/>
                  </a:lnTo>
                  <a:lnTo>
                    <a:pt x="94" y="564"/>
                  </a:lnTo>
                  <a:lnTo>
                    <a:pt x="19" y="734"/>
                  </a:lnTo>
                  <a:lnTo>
                    <a:pt x="0" y="922"/>
                  </a:lnTo>
                  <a:lnTo>
                    <a:pt x="19" y="1110"/>
                  </a:lnTo>
                  <a:lnTo>
                    <a:pt x="57" y="1298"/>
                  </a:lnTo>
                  <a:lnTo>
                    <a:pt x="2446" y="5908"/>
                  </a:lnTo>
                  <a:lnTo>
                    <a:pt x="3726" y="10932"/>
                  </a:lnTo>
                  <a:lnTo>
                    <a:pt x="3820" y="11101"/>
                  </a:lnTo>
                  <a:lnTo>
                    <a:pt x="3933" y="11252"/>
                  </a:lnTo>
                  <a:lnTo>
                    <a:pt x="4065" y="11383"/>
                  </a:lnTo>
                  <a:lnTo>
                    <a:pt x="4234" y="11478"/>
                  </a:lnTo>
                  <a:lnTo>
                    <a:pt x="4403" y="11534"/>
                  </a:lnTo>
                  <a:lnTo>
                    <a:pt x="4591" y="11553"/>
                  </a:lnTo>
                  <a:lnTo>
                    <a:pt x="4780" y="11553"/>
                  </a:lnTo>
                  <a:lnTo>
                    <a:pt x="4968" y="11496"/>
                  </a:lnTo>
                  <a:lnTo>
                    <a:pt x="5156" y="11402"/>
                  </a:lnTo>
                  <a:lnTo>
                    <a:pt x="5306" y="11289"/>
                  </a:lnTo>
                  <a:lnTo>
                    <a:pt x="5419" y="11139"/>
                  </a:lnTo>
                  <a:lnTo>
                    <a:pt x="5513" y="10988"/>
                  </a:lnTo>
                  <a:lnTo>
                    <a:pt x="5570" y="10800"/>
                  </a:lnTo>
                  <a:lnTo>
                    <a:pt x="5589" y="10631"/>
                  </a:lnTo>
                  <a:lnTo>
                    <a:pt x="5589" y="10424"/>
                  </a:lnTo>
                  <a:lnTo>
                    <a:pt x="5532" y="10236"/>
                  </a:lnTo>
                  <a:lnTo>
                    <a:pt x="3105" y="5513"/>
                  </a:lnTo>
                  <a:lnTo>
                    <a:pt x="1882" y="621"/>
                  </a:lnTo>
                  <a:lnTo>
                    <a:pt x="1788" y="452"/>
                  </a:lnTo>
                  <a:lnTo>
                    <a:pt x="1675" y="301"/>
                  </a:lnTo>
                  <a:lnTo>
                    <a:pt x="1524" y="169"/>
                  </a:lnTo>
                  <a:lnTo>
                    <a:pt x="1374" y="75"/>
                  </a:lnTo>
                  <a:lnTo>
                    <a:pt x="1186" y="1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45" name="Google Shape;6845;p43"/>
            <p:cNvSpPr/>
            <p:nvPr/>
          </p:nvSpPr>
          <p:spPr>
            <a:xfrm>
              <a:off x="6861000" y="-1217100"/>
              <a:ext cx="153825" cy="283200"/>
            </a:xfrm>
            <a:custGeom>
              <a:avLst/>
              <a:gdLst/>
              <a:ahLst/>
              <a:cxnLst/>
              <a:rect l="l" t="t" r="r" b="b"/>
              <a:pathLst>
                <a:path w="6153" h="11328" extrusionOk="0">
                  <a:moveTo>
                    <a:pt x="5212" y="1"/>
                  </a:moveTo>
                  <a:lnTo>
                    <a:pt x="5024" y="20"/>
                  </a:lnTo>
                  <a:lnTo>
                    <a:pt x="4855" y="57"/>
                  </a:lnTo>
                  <a:lnTo>
                    <a:pt x="4685" y="151"/>
                  </a:lnTo>
                  <a:lnTo>
                    <a:pt x="4535" y="264"/>
                  </a:lnTo>
                  <a:lnTo>
                    <a:pt x="4403" y="396"/>
                  </a:lnTo>
                  <a:lnTo>
                    <a:pt x="4309" y="565"/>
                  </a:lnTo>
                  <a:lnTo>
                    <a:pt x="2747" y="5514"/>
                  </a:lnTo>
                  <a:lnTo>
                    <a:pt x="94" y="9954"/>
                  </a:lnTo>
                  <a:lnTo>
                    <a:pt x="19" y="10143"/>
                  </a:lnTo>
                  <a:lnTo>
                    <a:pt x="0" y="10331"/>
                  </a:lnTo>
                  <a:lnTo>
                    <a:pt x="19" y="10519"/>
                  </a:lnTo>
                  <a:lnTo>
                    <a:pt x="75" y="10707"/>
                  </a:lnTo>
                  <a:lnTo>
                    <a:pt x="151" y="10876"/>
                  </a:lnTo>
                  <a:lnTo>
                    <a:pt x="264" y="11027"/>
                  </a:lnTo>
                  <a:lnTo>
                    <a:pt x="414" y="11140"/>
                  </a:lnTo>
                  <a:lnTo>
                    <a:pt x="583" y="11253"/>
                  </a:lnTo>
                  <a:lnTo>
                    <a:pt x="753" y="11309"/>
                  </a:lnTo>
                  <a:lnTo>
                    <a:pt x="941" y="11328"/>
                  </a:lnTo>
                  <a:lnTo>
                    <a:pt x="1129" y="11309"/>
                  </a:lnTo>
                  <a:lnTo>
                    <a:pt x="1317" y="11271"/>
                  </a:lnTo>
                  <a:lnTo>
                    <a:pt x="1487" y="11177"/>
                  </a:lnTo>
                  <a:lnTo>
                    <a:pt x="1637" y="11065"/>
                  </a:lnTo>
                  <a:lnTo>
                    <a:pt x="1750" y="10933"/>
                  </a:lnTo>
                  <a:lnTo>
                    <a:pt x="1863" y="10763"/>
                  </a:lnTo>
                  <a:lnTo>
                    <a:pt x="3481" y="5683"/>
                  </a:lnTo>
                  <a:lnTo>
                    <a:pt x="6078" y="1356"/>
                  </a:lnTo>
                  <a:lnTo>
                    <a:pt x="6134" y="1186"/>
                  </a:lnTo>
                  <a:lnTo>
                    <a:pt x="6153" y="979"/>
                  </a:lnTo>
                  <a:lnTo>
                    <a:pt x="6153" y="810"/>
                  </a:lnTo>
                  <a:lnTo>
                    <a:pt x="6096" y="622"/>
                  </a:lnTo>
                  <a:lnTo>
                    <a:pt x="6021" y="452"/>
                  </a:lnTo>
                  <a:lnTo>
                    <a:pt x="5889" y="302"/>
                  </a:lnTo>
                  <a:lnTo>
                    <a:pt x="5758" y="189"/>
                  </a:lnTo>
                  <a:lnTo>
                    <a:pt x="5588" y="76"/>
                  </a:lnTo>
                  <a:lnTo>
                    <a:pt x="5400" y="20"/>
                  </a:lnTo>
                  <a:lnTo>
                    <a:pt x="5212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46" name="Google Shape;6846;p43"/>
            <p:cNvSpPr/>
            <p:nvPr/>
          </p:nvSpPr>
          <p:spPr>
            <a:xfrm>
              <a:off x="6889225" y="-1124425"/>
              <a:ext cx="97375" cy="97400"/>
            </a:xfrm>
            <a:custGeom>
              <a:avLst/>
              <a:gdLst/>
              <a:ahLst/>
              <a:cxnLst/>
              <a:rect l="l" t="t" r="r" b="b"/>
              <a:pathLst>
                <a:path w="3895" h="3896" extrusionOk="0">
                  <a:moveTo>
                    <a:pt x="2032" y="1"/>
                  </a:moveTo>
                  <a:lnTo>
                    <a:pt x="1825" y="19"/>
                  </a:lnTo>
                  <a:lnTo>
                    <a:pt x="1637" y="38"/>
                  </a:lnTo>
                  <a:lnTo>
                    <a:pt x="1449" y="76"/>
                  </a:lnTo>
                  <a:lnTo>
                    <a:pt x="1261" y="132"/>
                  </a:lnTo>
                  <a:lnTo>
                    <a:pt x="1073" y="208"/>
                  </a:lnTo>
                  <a:lnTo>
                    <a:pt x="903" y="320"/>
                  </a:lnTo>
                  <a:lnTo>
                    <a:pt x="753" y="415"/>
                  </a:lnTo>
                  <a:lnTo>
                    <a:pt x="602" y="546"/>
                  </a:lnTo>
                  <a:lnTo>
                    <a:pt x="470" y="678"/>
                  </a:lnTo>
                  <a:lnTo>
                    <a:pt x="358" y="828"/>
                  </a:lnTo>
                  <a:lnTo>
                    <a:pt x="263" y="998"/>
                  </a:lnTo>
                  <a:lnTo>
                    <a:pt x="169" y="1167"/>
                  </a:lnTo>
                  <a:lnTo>
                    <a:pt x="113" y="1336"/>
                  </a:lnTo>
                  <a:lnTo>
                    <a:pt x="56" y="1506"/>
                  </a:lnTo>
                  <a:lnTo>
                    <a:pt x="19" y="1694"/>
                  </a:lnTo>
                  <a:lnTo>
                    <a:pt x="0" y="1882"/>
                  </a:lnTo>
                  <a:lnTo>
                    <a:pt x="0" y="2070"/>
                  </a:lnTo>
                  <a:lnTo>
                    <a:pt x="38" y="2258"/>
                  </a:lnTo>
                  <a:lnTo>
                    <a:pt x="75" y="2465"/>
                  </a:lnTo>
                  <a:lnTo>
                    <a:pt x="132" y="2654"/>
                  </a:lnTo>
                  <a:lnTo>
                    <a:pt x="207" y="2823"/>
                  </a:lnTo>
                  <a:lnTo>
                    <a:pt x="301" y="2992"/>
                  </a:lnTo>
                  <a:lnTo>
                    <a:pt x="414" y="3162"/>
                  </a:lnTo>
                  <a:lnTo>
                    <a:pt x="546" y="3312"/>
                  </a:lnTo>
                  <a:lnTo>
                    <a:pt x="677" y="3425"/>
                  </a:lnTo>
                  <a:lnTo>
                    <a:pt x="828" y="3557"/>
                  </a:lnTo>
                  <a:lnTo>
                    <a:pt x="978" y="3651"/>
                  </a:lnTo>
                  <a:lnTo>
                    <a:pt x="1148" y="3726"/>
                  </a:lnTo>
                  <a:lnTo>
                    <a:pt x="1336" y="3801"/>
                  </a:lnTo>
                  <a:lnTo>
                    <a:pt x="1505" y="3858"/>
                  </a:lnTo>
                  <a:lnTo>
                    <a:pt x="1693" y="3895"/>
                  </a:lnTo>
                  <a:lnTo>
                    <a:pt x="2070" y="3895"/>
                  </a:lnTo>
                  <a:lnTo>
                    <a:pt x="2258" y="3877"/>
                  </a:lnTo>
                  <a:lnTo>
                    <a:pt x="2446" y="3839"/>
                  </a:lnTo>
                  <a:lnTo>
                    <a:pt x="2653" y="3783"/>
                  </a:lnTo>
                  <a:lnTo>
                    <a:pt x="2822" y="3688"/>
                  </a:lnTo>
                  <a:lnTo>
                    <a:pt x="2992" y="3594"/>
                  </a:lnTo>
                  <a:lnTo>
                    <a:pt x="3161" y="3481"/>
                  </a:lnTo>
                  <a:lnTo>
                    <a:pt x="3293" y="3369"/>
                  </a:lnTo>
                  <a:lnTo>
                    <a:pt x="3424" y="3218"/>
                  </a:lnTo>
                  <a:lnTo>
                    <a:pt x="3537" y="3086"/>
                  </a:lnTo>
                  <a:lnTo>
                    <a:pt x="3650" y="2917"/>
                  </a:lnTo>
                  <a:lnTo>
                    <a:pt x="3726" y="2748"/>
                  </a:lnTo>
                  <a:lnTo>
                    <a:pt x="3801" y="2578"/>
                  </a:lnTo>
                  <a:lnTo>
                    <a:pt x="3857" y="2409"/>
                  </a:lnTo>
                  <a:lnTo>
                    <a:pt x="3876" y="2221"/>
                  </a:lnTo>
                  <a:lnTo>
                    <a:pt x="3895" y="2033"/>
                  </a:lnTo>
                  <a:lnTo>
                    <a:pt x="3895" y="1845"/>
                  </a:lnTo>
                  <a:lnTo>
                    <a:pt x="3876" y="1638"/>
                  </a:lnTo>
                  <a:lnTo>
                    <a:pt x="3838" y="1449"/>
                  </a:lnTo>
                  <a:lnTo>
                    <a:pt x="3782" y="1261"/>
                  </a:lnTo>
                  <a:lnTo>
                    <a:pt x="3688" y="1073"/>
                  </a:lnTo>
                  <a:lnTo>
                    <a:pt x="3594" y="904"/>
                  </a:lnTo>
                  <a:lnTo>
                    <a:pt x="3481" y="753"/>
                  </a:lnTo>
                  <a:lnTo>
                    <a:pt x="3368" y="603"/>
                  </a:lnTo>
                  <a:lnTo>
                    <a:pt x="3218" y="471"/>
                  </a:lnTo>
                  <a:lnTo>
                    <a:pt x="3067" y="358"/>
                  </a:lnTo>
                  <a:lnTo>
                    <a:pt x="2916" y="264"/>
                  </a:lnTo>
                  <a:lnTo>
                    <a:pt x="2747" y="170"/>
                  </a:lnTo>
                  <a:lnTo>
                    <a:pt x="2578" y="113"/>
                  </a:lnTo>
                  <a:lnTo>
                    <a:pt x="2390" y="57"/>
                  </a:lnTo>
                  <a:lnTo>
                    <a:pt x="2220" y="19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847" name="Google Shape;6847;p43"/>
          <p:cNvGrpSpPr/>
          <p:nvPr/>
        </p:nvGrpSpPr>
        <p:grpSpPr>
          <a:xfrm rot="7911516" flipH="1">
            <a:off x="5881893" y="1733355"/>
            <a:ext cx="398488" cy="582727"/>
            <a:chOff x="8492491" y="1981586"/>
            <a:chExt cx="299605" cy="438125"/>
          </a:xfrm>
        </p:grpSpPr>
        <p:sp>
          <p:nvSpPr>
            <p:cNvPr id="6848" name="Google Shape;6848;p43"/>
            <p:cNvSpPr/>
            <p:nvPr/>
          </p:nvSpPr>
          <p:spPr>
            <a:xfrm>
              <a:off x="8495696" y="1981586"/>
              <a:ext cx="296400" cy="438125"/>
            </a:xfrm>
            <a:custGeom>
              <a:avLst/>
              <a:gdLst/>
              <a:ahLst/>
              <a:cxnLst/>
              <a:rect l="l" t="t" r="r" b="b"/>
              <a:pathLst>
                <a:path w="8694" h="12193" extrusionOk="0">
                  <a:moveTo>
                    <a:pt x="4009" y="0"/>
                  </a:moveTo>
                  <a:lnTo>
                    <a:pt x="3839" y="38"/>
                  </a:lnTo>
                  <a:lnTo>
                    <a:pt x="3689" y="94"/>
                  </a:lnTo>
                  <a:lnTo>
                    <a:pt x="3538" y="188"/>
                  </a:lnTo>
                  <a:lnTo>
                    <a:pt x="3425" y="301"/>
                  </a:lnTo>
                  <a:lnTo>
                    <a:pt x="3331" y="452"/>
                  </a:lnTo>
                  <a:lnTo>
                    <a:pt x="3256" y="602"/>
                  </a:lnTo>
                  <a:lnTo>
                    <a:pt x="3218" y="772"/>
                  </a:lnTo>
                  <a:lnTo>
                    <a:pt x="3218" y="941"/>
                  </a:lnTo>
                  <a:lnTo>
                    <a:pt x="3256" y="1110"/>
                  </a:lnTo>
                  <a:lnTo>
                    <a:pt x="3312" y="1261"/>
                  </a:lnTo>
                  <a:lnTo>
                    <a:pt x="3407" y="1411"/>
                  </a:lnTo>
                  <a:lnTo>
                    <a:pt x="3519" y="1524"/>
                  </a:lnTo>
                  <a:lnTo>
                    <a:pt x="3670" y="1618"/>
                  </a:lnTo>
                  <a:lnTo>
                    <a:pt x="3820" y="1694"/>
                  </a:lnTo>
                  <a:lnTo>
                    <a:pt x="4046" y="1769"/>
                  </a:lnTo>
                  <a:lnTo>
                    <a:pt x="4253" y="1844"/>
                  </a:lnTo>
                  <a:lnTo>
                    <a:pt x="4460" y="1938"/>
                  </a:lnTo>
                  <a:lnTo>
                    <a:pt x="4648" y="2051"/>
                  </a:lnTo>
                  <a:lnTo>
                    <a:pt x="5043" y="2296"/>
                  </a:lnTo>
                  <a:lnTo>
                    <a:pt x="5382" y="2559"/>
                  </a:lnTo>
                  <a:lnTo>
                    <a:pt x="5702" y="2860"/>
                  </a:lnTo>
                  <a:lnTo>
                    <a:pt x="5984" y="3180"/>
                  </a:lnTo>
                  <a:lnTo>
                    <a:pt x="6229" y="3538"/>
                  </a:lnTo>
                  <a:lnTo>
                    <a:pt x="6455" y="3914"/>
                  </a:lnTo>
                  <a:lnTo>
                    <a:pt x="6643" y="4290"/>
                  </a:lnTo>
                  <a:lnTo>
                    <a:pt x="6774" y="4704"/>
                  </a:lnTo>
                  <a:lnTo>
                    <a:pt x="6887" y="5118"/>
                  </a:lnTo>
                  <a:lnTo>
                    <a:pt x="6944" y="5551"/>
                  </a:lnTo>
                  <a:lnTo>
                    <a:pt x="6963" y="6002"/>
                  </a:lnTo>
                  <a:lnTo>
                    <a:pt x="6944" y="6435"/>
                  </a:lnTo>
                  <a:lnTo>
                    <a:pt x="6906" y="6661"/>
                  </a:lnTo>
                  <a:lnTo>
                    <a:pt x="6869" y="6887"/>
                  </a:lnTo>
                  <a:lnTo>
                    <a:pt x="6812" y="7113"/>
                  </a:lnTo>
                  <a:lnTo>
                    <a:pt x="6756" y="7338"/>
                  </a:lnTo>
                  <a:lnTo>
                    <a:pt x="6680" y="7545"/>
                  </a:lnTo>
                  <a:lnTo>
                    <a:pt x="6586" y="7752"/>
                  </a:lnTo>
                  <a:lnTo>
                    <a:pt x="6492" y="7959"/>
                  </a:lnTo>
                  <a:lnTo>
                    <a:pt x="6398" y="8166"/>
                  </a:lnTo>
                  <a:lnTo>
                    <a:pt x="6154" y="8543"/>
                  </a:lnTo>
                  <a:lnTo>
                    <a:pt x="5890" y="8881"/>
                  </a:lnTo>
                  <a:lnTo>
                    <a:pt x="5589" y="9201"/>
                  </a:lnTo>
                  <a:lnTo>
                    <a:pt x="5269" y="9502"/>
                  </a:lnTo>
                  <a:lnTo>
                    <a:pt x="4912" y="9747"/>
                  </a:lnTo>
                  <a:lnTo>
                    <a:pt x="4535" y="9954"/>
                  </a:lnTo>
                  <a:lnTo>
                    <a:pt x="4140" y="10142"/>
                  </a:lnTo>
                  <a:lnTo>
                    <a:pt x="3745" y="10292"/>
                  </a:lnTo>
                  <a:lnTo>
                    <a:pt x="3312" y="10387"/>
                  </a:lnTo>
                  <a:lnTo>
                    <a:pt x="2880" y="10443"/>
                  </a:lnTo>
                  <a:lnTo>
                    <a:pt x="2447" y="10462"/>
                  </a:lnTo>
                  <a:lnTo>
                    <a:pt x="2014" y="10443"/>
                  </a:lnTo>
                  <a:lnTo>
                    <a:pt x="1788" y="10424"/>
                  </a:lnTo>
                  <a:lnTo>
                    <a:pt x="1563" y="10387"/>
                  </a:lnTo>
                  <a:lnTo>
                    <a:pt x="1337" y="10330"/>
                  </a:lnTo>
                  <a:lnTo>
                    <a:pt x="1111" y="10255"/>
                  </a:lnTo>
                  <a:lnTo>
                    <a:pt x="942" y="10217"/>
                  </a:lnTo>
                  <a:lnTo>
                    <a:pt x="772" y="10217"/>
                  </a:lnTo>
                  <a:lnTo>
                    <a:pt x="603" y="10255"/>
                  </a:lnTo>
                  <a:lnTo>
                    <a:pt x="452" y="10311"/>
                  </a:lnTo>
                  <a:lnTo>
                    <a:pt x="321" y="10405"/>
                  </a:lnTo>
                  <a:lnTo>
                    <a:pt x="208" y="10518"/>
                  </a:lnTo>
                  <a:lnTo>
                    <a:pt x="95" y="10669"/>
                  </a:lnTo>
                  <a:lnTo>
                    <a:pt x="39" y="10819"/>
                  </a:lnTo>
                  <a:lnTo>
                    <a:pt x="1" y="10989"/>
                  </a:lnTo>
                  <a:lnTo>
                    <a:pt x="1" y="11158"/>
                  </a:lnTo>
                  <a:lnTo>
                    <a:pt x="20" y="11327"/>
                  </a:lnTo>
                  <a:lnTo>
                    <a:pt x="95" y="11478"/>
                  </a:lnTo>
                  <a:lnTo>
                    <a:pt x="189" y="11628"/>
                  </a:lnTo>
                  <a:lnTo>
                    <a:pt x="302" y="11741"/>
                  </a:lnTo>
                  <a:lnTo>
                    <a:pt x="434" y="11835"/>
                  </a:lnTo>
                  <a:lnTo>
                    <a:pt x="603" y="11911"/>
                  </a:lnTo>
                  <a:lnTo>
                    <a:pt x="904" y="12005"/>
                  </a:lnTo>
                  <a:lnTo>
                    <a:pt x="1205" y="12061"/>
                  </a:lnTo>
                  <a:lnTo>
                    <a:pt x="1525" y="12118"/>
                  </a:lnTo>
                  <a:lnTo>
                    <a:pt x="1826" y="12174"/>
                  </a:lnTo>
                  <a:lnTo>
                    <a:pt x="2127" y="12193"/>
                  </a:lnTo>
                  <a:lnTo>
                    <a:pt x="2748" y="12193"/>
                  </a:lnTo>
                  <a:lnTo>
                    <a:pt x="3049" y="12174"/>
                  </a:lnTo>
                  <a:lnTo>
                    <a:pt x="3350" y="12136"/>
                  </a:lnTo>
                  <a:lnTo>
                    <a:pt x="3651" y="12080"/>
                  </a:lnTo>
                  <a:lnTo>
                    <a:pt x="3933" y="12023"/>
                  </a:lnTo>
                  <a:lnTo>
                    <a:pt x="4234" y="11948"/>
                  </a:lnTo>
                  <a:lnTo>
                    <a:pt x="4517" y="11854"/>
                  </a:lnTo>
                  <a:lnTo>
                    <a:pt x="4799" y="11741"/>
                  </a:lnTo>
                  <a:lnTo>
                    <a:pt x="5062" y="11628"/>
                  </a:lnTo>
                  <a:lnTo>
                    <a:pt x="5345" y="11497"/>
                  </a:lnTo>
                  <a:lnTo>
                    <a:pt x="5608" y="11346"/>
                  </a:lnTo>
                  <a:lnTo>
                    <a:pt x="5853" y="11196"/>
                  </a:lnTo>
                  <a:lnTo>
                    <a:pt x="6097" y="11026"/>
                  </a:lnTo>
                  <a:lnTo>
                    <a:pt x="6342" y="10838"/>
                  </a:lnTo>
                  <a:lnTo>
                    <a:pt x="6568" y="10650"/>
                  </a:lnTo>
                  <a:lnTo>
                    <a:pt x="6793" y="10443"/>
                  </a:lnTo>
                  <a:lnTo>
                    <a:pt x="7000" y="10236"/>
                  </a:lnTo>
                  <a:lnTo>
                    <a:pt x="7207" y="10010"/>
                  </a:lnTo>
                  <a:lnTo>
                    <a:pt x="7395" y="9766"/>
                  </a:lnTo>
                  <a:lnTo>
                    <a:pt x="7584" y="9521"/>
                  </a:lnTo>
                  <a:lnTo>
                    <a:pt x="7753" y="9276"/>
                  </a:lnTo>
                  <a:lnTo>
                    <a:pt x="7903" y="9013"/>
                  </a:lnTo>
                  <a:lnTo>
                    <a:pt x="8054" y="8731"/>
                  </a:lnTo>
                  <a:lnTo>
                    <a:pt x="8186" y="8448"/>
                  </a:lnTo>
                  <a:lnTo>
                    <a:pt x="8299" y="8147"/>
                  </a:lnTo>
                  <a:lnTo>
                    <a:pt x="8393" y="7846"/>
                  </a:lnTo>
                  <a:lnTo>
                    <a:pt x="8487" y="7545"/>
                  </a:lnTo>
                  <a:lnTo>
                    <a:pt x="8562" y="7244"/>
                  </a:lnTo>
                  <a:lnTo>
                    <a:pt x="8618" y="6924"/>
                  </a:lnTo>
                  <a:lnTo>
                    <a:pt x="8656" y="6623"/>
                  </a:lnTo>
                  <a:lnTo>
                    <a:pt x="8675" y="6304"/>
                  </a:lnTo>
                  <a:lnTo>
                    <a:pt x="8694" y="6002"/>
                  </a:lnTo>
                  <a:lnTo>
                    <a:pt x="8675" y="5701"/>
                  </a:lnTo>
                  <a:lnTo>
                    <a:pt x="8656" y="5400"/>
                  </a:lnTo>
                  <a:lnTo>
                    <a:pt x="8618" y="5099"/>
                  </a:lnTo>
                  <a:lnTo>
                    <a:pt x="8581" y="4798"/>
                  </a:lnTo>
                  <a:lnTo>
                    <a:pt x="8506" y="4497"/>
                  </a:lnTo>
                  <a:lnTo>
                    <a:pt x="8430" y="4215"/>
                  </a:lnTo>
                  <a:lnTo>
                    <a:pt x="8336" y="3933"/>
                  </a:lnTo>
                  <a:lnTo>
                    <a:pt x="8242" y="3651"/>
                  </a:lnTo>
                  <a:lnTo>
                    <a:pt x="8110" y="3368"/>
                  </a:lnTo>
                  <a:lnTo>
                    <a:pt x="7979" y="3105"/>
                  </a:lnTo>
                  <a:lnTo>
                    <a:pt x="7847" y="2841"/>
                  </a:lnTo>
                  <a:lnTo>
                    <a:pt x="7678" y="2597"/>
                  </a:lnTo>
                  <a:lnTo>
                    <a:pt x="7508" y="2352"/>
                  </a:lnTo>
                  <a:lnTo>
                    <a:pt x="7339" y="2108"/>
                  </a:lnTo>
                  <a:lnTo>
                    <a:pt x="7151" y="1882"/>
                  </a:lnTo>
                  <a:lnTo>
                    <a:pt x="6944" y="1656"/>
                  </a:lnTo>
                  <a:lnTo>
                    <a:pt x="6718" y="1449"/>
                  </a:lnTo>
                  <a:lnTo>
                    <a:pt x="6492" y="1242"/>
                  </a:lnTo>
                  <a:lnTo>
                    <a:pt x="6266" y="1054"/>
                  </a:lnTo>
                  <a:lnTo>
                    <a:pt x="6022" y="866"/>
                  </a:lnTo>
                  <a:lnTo>
                    <a:pt x="5758" y="696"/>
                  </a:lnTo>
                  <a:lnTo>
                    <a:pt x="5495" y="546"/>
                  </a:lnTo>
                  <a:lnTo>
                    <a:pt x="5232" y="395"/>
                  </a:lnTo>
                  <a:lnTo>
                    <a:pt x="4931" y="264"/>
                  </a:lnTo>
                  <a:lnTo>
                    <a:pt x="4648" y="151"/>
                  </a:lnTo>
                  <a:lnTo>
                    <a:pt x="4347" y="38"/>
                  </a:lnTo>
                  <a:lnTo>
                    <a:pt x="4178" y="19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49" name="Google Shape;6849;p43"/>
            <p:cNvSpPr/>
            <p:nvPr/>
          </p:nvSpPr>
          <p:spPr>
            <a:xfrm>
              <a:off x="8492491" y="2349358"/>
              <a:ext cx="56491" cy="59540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753" y="1"/>
                  </a:moveTo>
                  <a:lnTo>
                    <a:pt x="603" y="39"/>
                  </a:lnTo>
                  <a:lnTo>
                    <a:pt x="452" y="95"/>
                  </a:lnTo>
                  <a:lnTo>
                    <a:pt x="321" y="189"/>
                  </a:lnTo>
                  <a:lnTo>
                    <a:pt x="189" y="283"/>
                  </a:lnTo>
                  <a:lnTo>
                    <a:pt x="95" y="434"/>
                  </a:lnTo>
                  <a:lnTo>
                    <a:pt x="38" y="584"/>
                  </a:lnTo>
                  <a:lnTo>
                    <a:pt x="1" y="754"/>
                  </a:lnTo>
                  <a:lnTo>
                    <a:pt x="1" y="904"/>
                  </a:lnTo>
                  <a:lnTo>
                    <a:pt x="38" y="1073"/>
                  </a:lnTo>
                  <a:lnTo>
                    <a:pt x="95" y="1224"/>
                  </a:lnTo>
                  <a:lnTo>
                    <a:pt x="170" y="1356"/>
                  </a:lnTo>
                  <a:lnTo>
                    <a:pt x="283" y="1469"/>
                  </a:lnTo>
                  <a:lnTo>
                    <a:pt x="434" y="1563"/>
                  </a:lnTo>
                  <a:lnTo>
                    <a:pt x="584" y="1638"/>
                  </a:lnTo>
                  <a:lnTo>
                    <a:pt x="753" y="1657"/>
                  </a:lnTo>
                  <a:lnTo>
                    <a:pt x="904" y="1657"/>
                  </a:lnTo>
                  <a:lnTo>
                    <a:pt x="1073" y="1638"/>
                  </a:lnTo>
                  <a:lnTo>
                    <a:pt x="1224" y="1581"/>
                  </a:lnTo>
                  <a:lnTo>
                    <a:pt x="1356" y="1487"/>
                  </a:lnTo>
                  <a:lnTo>
                    <a:pt x="1468" y="1375"/>
                  </a:lnTo>
                  <a:lnTo>
                    <a:pt x="1563" y="1243"/>
                  </a:lnTo>
                  <a:lnTo>
                    <a:pt x="1638" y="1092"/>
                  </a:lnTo>
                  <a:lnTo>
                    <a:pt x="1657" y="923"/>
                  </a:lnTo>
                  <a:lnTo>
                    <a:pt x="1657" y="754"/>
                  </a:lnTo>
                  <a:lnTo>
                    <a:pt x="1638" y="603"/>
                  </a:lnTo>
                  <a:lnTo>
                    <a:pt x="1581" y="453"/>
                  </a:lnTo>
                  <a:lnTo>
                    <a:pt x="1487" y="321"/>
                  </a:lnTo>
                  <a:lnTo>
                    <a:pt x="1374" y="189"/>
                  </a:lnTo>
                  <a:lnTo>
                    <a:pt x="1243" y="114"/>
                  </a:lnTo>
                  <a:lnTo>
                    <a:pt x="1092" y="39"/>
                  </a:lnTo>
                  <a:lnTo>
                    <a:pt x="923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50" name="Google Shape;6850;p43"/>
            <p:cNvSpPr/>
            <p:nvPr/>
          </p:nvSpPr>
          <p:spPr>
            <a:xfrm>
              <a:off x="8602202" y="1982269"/>
              <a:ext cx="57105" cy="60187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753" y="0"/>
                  </a:moveTo>
                  <a:lnTo>
                    <a:pt x="602" y="38"/>
                  </a:lnTo>
                  <a:lnTo>
                    <a:pt x="452" y="94"/>
                  </a:lnTo>
                  <a:lnTo>
                    <a:pt x="320" y="188"/>
                  </a:lnTo>
                  <a:lnTo>
                    <a:pt x="207" y="301"/>
                  </a:lnTo>
                  <a:lnTo>
                    <a:pt x="113" y="433"/>
                  </a:lnTo>
                  <a:lnTo>
                    <a:pt x="38" y="583"/>
                  </a:lnTo>
                  <a:lnTo>
                    <a:pt x="0" y="753"/>
                  </a:lnTo>
                  <a:lnTo>
                    <a:pt x="0" y="922"/>
                  </a:lnTo>
                  <a:lnTo>
                    <a:pt x="38" y="1073"/>
                  </a:lnTo>
                  <a:lnTo>
                    <a:pt x="94" y="1223"/>
                  </a:lnTo>
                  <a:lnTo>
                    <a:pt x="188" y="1355"/>
                  </a:lnTo>
                  <a:lnTo>
                    <a:pt x="301" y="1468"/>
                  </a:lnTo>
                  <a:lnTo>
                    <a:pt x="433" y="1562"/>
                  </a:lnTo>
                  <a:lnTo>
                    <a:pt x="584" y="1637"/>
                  </a:lnTo>
                  <a:lnTo>
                    <a:pt x="753" y="1675"/>
                  </a:lnTo>
                  <a:lnTo>
                    <a:pt x="922" y="1675"/>
                  </a:lnTo>
                  <a:lnTo>
                    <a:pt x="1073" y="1637"/>
                  </a:lnTo>
                  <a:lnTo>
                    <a:pt x="1223" y="1581"/>
                  </a:lnTo>
                  <a:lnTo>
                    <a:pt x="1355" y="1487"/>
                  </a:lnTo>
                  <a:lnTo>
                    <a:pt x="1468" y="1374"/>
                  </a:lnTo>
                  <a:lnTo>
                    <a:pt x="1562" y="1242"/>
                  </a:lnTo>
                  <a:lnTo>
                    <a:pt x="1637" y="1091"/>
                  </a:lnTo>
                  <a:lnTo>
                    <a:pt x="1675" y="922"/>
                  </a:lnTo>
                  <a:lnTo>
                    <a:pt x="1675" y="753"/>
                  </a:lnTo>
                  <a:lnTo>
                    <a:pt x="1637" y="602"/>
                  </a:lnTo>
                  <a:lnTo>
                    <a:pt x="1581" y="452"/>
                  </a:lnTo>
                  <a:lnTo>
                    <a:pt x="1487" y="320"/>
                  </a:lnTo>
                  <a:lnTo>
                    <a:pt x="1374" y="207"/>
                  </a:lnTo>
                  <a:lnTo>
                    <a:pt x="1242" y="113"/>
                  </a:lnTo>
                  <a:lnTo>
                    <a:pt x="1092" y="3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sp>
        <p:nvSpPr>
          <p:cNvPr id="6851" name="Google Shape;6851;p43"/>
          <p:cNvSpPr/>
          <p:nvPr/>
        </p:nvSpPr>
        <p:spPr>
          <a:xfrm>
            <a:off x="1993856" y="618903"/>
            <a:ext cx="8174127" cy="822360"/>
          </a:xfrm>
          <a:prstGeom prst="roundRect">
            <a:avLst>
              <a:gd name="adj" fmla="val 16667"/>
            </a:avLst>
          </a:prstGeom>
          <a:solidFill>
            <a:srgbClr val="FFC130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>
              <a:solidFill>
                <a:schemeClr val="lt1"/>
              </a:solidFill>
            </a:endParaRPr>
          </a:p>
        </p:txBody>
      </p:sp>
      <p:sp>
        <p:nvSpPr>
          <p:cNvPr id="6854" name="Google Shape;6854;p4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NEGATIVE</a:t>
            </a:r>
            <a:endParaRPr/>
          </a:p>
        </p:txBody>
      </p:sp>
      <p:sp>
        <p:nvSpPr>
          <p:cNvPr id="6855" name="Google Shape;6855;p43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 algn="ctr">
              <a:buNone/>
            </a:pPr>
            <a:r>
              <a:rPr lang="en"/>
              <a:t>Mercury is the closest planet to the Sun and the smallest one</a:t>
            </a:r>
            <a:endParaRPr/>
          </a:p>
        </p:txBody>
      </p:sp>
      <p:sp>
        <p:nvSpPr>
          <p:cNvPr id="6852" name="Google Shape;6852;p43"/>
          <p:cNvSpPr txBox="1">
            <a:spLocks noGrp="1"/>
          </p:cNvSpPr>
          <p:nvPr>
            <p:ph type="title" idx="4294967295"/>
          </p:nvPr>
        </p:nvSpPr>
        <p:spPr>
          <a:xfrm>
            <a:off x="9393754" y="3705599"/>
            <a:ext cx="2768084" cy="485629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RADICALS</a:t>
            </a:r>
            <a:endParaRPr/>
          </a:p>
        </p:txBody>
      </p:sp>
      <p:sp>
        <p:nvSpPr>
          <p:cNvPr id="6853" name="Google Shape;6853;p43"/>
          <p:cNvSpPr txBox="1">
            <a:spLocks noGrp="1"/>
          </p:cNvSpPr>
          <p:nvPr>
            <p:ph type="title" idx="4294967295"/>
          </p:nvPr>
        </p:nvSpPr>
        <p:spPr>
          <a:xfrm>
            <a:off x="0" y="726369"/>
            <a:ext cx="10244659" cy="608092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ANALYTIC GEOMETRY</a:t>
            </a:r>
            <a:endParaRPr/>
          </a:p>
        </p:txBody>
      </p:sp>
      <p:sp>
        <p:nvSpPr>
          <p:cNvPr id="6856" name="Google Shape;6856;p43"/>
          <p:cNvSpPr txBox="1">
            <a:spLocks noGrp="1"/>
          </p:cNvSpPr>
          <p:nvPr>
            <p:ph type="title" idx="4294967295"/>
          </p:nvPr>
        </p:nvSpPr>
        <p:spPr>
          <a:xfrm>
            <a:off x="0" y="3705599"/>
            <a:ext cx="2770196" cy="485629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r>
              <a:rPr lang="en"/>
              <a:t>EXPONENTS</a:t>
            </a:r>
            <a:endParaRPr/>
          </a:p>
        </p:txBody>
      </p:sp>
      <p:sp>
        <p:nvSpPr>
          <p:cNvPr id="6857" name="Google Shape;6857;p43"/>
          <p:cNvSpPr txBox="1">
            <a:spLocks noGrp="1"/>
          </p:cNvSpPr>
          <p:nvPr>
            <p:ph type="subTitle" idx="4294967295"/>
          </p:nvPr>
        </p:nvSpPr>
        <p:spPr>
          <a:xfrm>
            <a:off x="0" y="4191227"/>
            <a:ext cx="2770196" cy="1351315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 algn="ctr"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sp>
        <p:nvSpPr>
          <p:cNvPr id="6858" name="Google Shape;6858;p43"/>
          <p:cNvSpPr txBox="1">
            <a:spLocks noGrp="1"/>
          </p:cNvSpPr>
          <p:nvPr>
            <p:ph type="subTitle" idx="4294967295"/>
          </p:nvPr>
        </p:nvSpPr>
        <p:spPr>
          <a:xfrm>
            <a:off x="9393754" y="4191227"/>
            <a:ext cx="2768084" cy="1351315"/>
          </a:xfrm>
          <a:prstGeom prst="rect">
            <a:avLst/>
          </a:prstGeom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indent="0" algn="ctr">
              <a:buNone/>
            </a:pPr>
            <a:r>
              <a:rPr lang="en"/>
              <a:t>Despite being red, Mars is actually a cold place. It’s full of iron oxide dust</a:t>
            </a:r>
            <a:endParaRPr/>
          </a:p>
        </p:txBody>
      </p:sp>
      <p:sp>
        <p:nvSpPr>
          <p:cNvPr id="6859" name="Google Shape;6859;p43"/>
          <p:cNvSpPr/>
          <p:nvPr/>
        </p:nvSpPr>
        <p:spPr>
          <a:xfrm>
            <a:off x="2114139" y="2078084"/>
            <a:ext cx="1097678" cy="1088899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sp>
        <p:nvSpPr>
          <p:cNvPr id="6860" name="Google Shape;6860;p43"/>
          <p:cNvSpPr/>
          <p:nvPr/>
        </p:nvSpPr>
        <p:spPr>
          <a:xfrm>
            <a:off x="5532298" y="2078084"/>
            <a:ext cx="1097678" cy="108889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sp>
        <p:nvSpPr>
          <p:cNvPr id="6861" name="Google Shape;6861;p43"/>
          <p:cNvSpPr/>
          <p:nvPr/>
        </p:nvSpPr>
        <p:spPr>
          <a:xfrm>
            <a:off x="8950021" y="2078084"/>
            <a:ext cx="1097678" cy="1088899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5400000" algn="bl" rotWithShape="0">
              <a:srgbClr val="000000"/>
            </a:outerShdw>
          </a:effectLst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endParaRPr sz="2479"/>
          </a:p>
        </p:txBody>
      </p:sp>
      <p:grpSp>
        <p:nvGrpSpPr>
          <p:cNvPr id="6862" name="Google Shape;6862;p43"/>
          <p:cNvGrpSpPr/>
          <p:nvPr/>
        </p:nvGrpSpPr>
        <p:grpSpPr>
          <a:xfrm>
            <a:off x="2272066" y="2318493"/>
            <a:ext cx="781828" cy="608083"/>
            <a:chOff x="1735925" y="1336100"/>
            <a:chExt cx="404950" cy="304025"/>
          </a:xfrm>
        </p:grpSpPr>
        <p:sp>
          <p:nvSpPr>
            <p:cNvPr id="6863" name="Google Shape;6863;p43"/>
            <p:cNvSpPr/>
            <p:nvPr/>
          </p:nvSpPr>
          <p:spPr>
            <a:xfrm>
              <a:off x="1758200" y="1496625"/>
              <a:ext cx="165800" cy="121875"/>
            </a:xfrm>
            <a:custGeom>
              <a:avLst/>
              <a:gdLst/>
              <a:ahLst/>
              <a:cxnLst/>
              <a:rect l="l" t="t" r="r" b="b"/>
              <a:pathLst>
                <a:path w="6632" h="4875" extrusionOk="0">
                  <a:moveTo>
                    <a:pt x="3984" y="0"/>
                  </a:moveTo>
                  <a:lnTo>
                    <a:pt x="0" y="3984"/>
                  </a:lnTo>
                  <a:lnTo>
                    <a:pt x="0" y="4875"/>
                  </a:lnTo>
                  <a:lnTo>
                    <a:pt x="5740" y="4875"/>
                  </a:lnTo>
                  <a:lnTo>
                    <a:pt x="6631" y="4220"/>
                  </a:lnTo>
                  <a:lnTo>
                    <a:pt x="6553" y="3643"/>
                  </a:lnTo>
                  <a:lnTo>
                    <a:pt x="6422" y="3066"/>
                  </a:lnTo>
                  <a:lnTo>
                    <a:pt x="6264" y="2490"/>
                  </a:lnTo>
                  <a:lnTo>
                    <a:pt x="6055" y="1939"/>
                  </a:lnTo>
                  <a:lnTo>
                    <a:pt x="5819" y="1441"/>
                  </a:lnTo>
                  <a:lnTo>
                    <a:pt x="5530" y="944"/>
                  </a:lnTo>
                  <a:lnTo>
                    <a:pt x="5216" y="446"/>
                  </a:lnTo>
                  <a:lnTo>
                    <a:pt x="4875" y="0"/>
                  </a:ln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64" name="Google Shape;6864;p43"/>
            <p:cNvSpPr/>
            <p:nvPr/>
          </p:nvSpPr>
          <p:spPr>
            <a:xfrm>
              <a:off x="1741825" y="1341975"/>
              <a:ext cx="392500" cy="292250"/>
            </a:xfrm>
            <a:custGeom>
              <a:avLst/>
              <a:gdLst/>
              <a:ahLst/>
              <a:cxnLst/>
              <a:rect l="l" t="t" r="r" b="b"/>
              <a:pathLst>
                <a:path w="15700" h="11690" extrusionOk="0">
                  <a:moveTo>
                    <a:pt x="10169" y="1"/>
                  </a:moveTo>
                  <a:lnTo>
                    <a:pt x="10038" y="27"/>
                  </a:lnTo>
                  <a:lnTo>
                    <a:pt x="9933" y="53"/>
                  </a:lnTo>
                  <a:lnTo>
                    <a:pt x="9802" y="106"/>
                  </a:lnTo>
                  <a:lnTo>
                    <a:pt x="9724" y="184"/>
                  </a:lnTo>
                  <a:lnTo>
                    <a:pt x="367" y="9541"/>
                  </a:lnTo>
                  <a:lnTo>
                    <a:pt x="236" y="9698"/>
                  </a:lnTo>
                  <a:lnTo>
                    <a:pt x="131" y="9855"/>
                  </a:lnTo>
                  <a:lnTo>
                    <a:pt x="79" y="10012"/>
                  </a:lnTo>
                  <a:lnTo>
                    <a:pt x="26" y="10196"/>
                  </a:lnTo>
                  <a:lnTo>
                    <a:pt x="0" y="10379"/>
                  </a:lnTo>
                  <a:lnTo>
                    <a:pt x="0" y="10563"/>
                  </a:lnTo>
                  <a:lnTo>
                    <a:pt x="26" y="10746"/>
                  </a:lnTo>
                  <a:lnTo>
                    <a:pt x="79" y="10930"/>
                  </a:lnTo>
                  <a:lnTo>
                    <a:pt x="184" y="11087"/>
                  </a:lnTo>
                  <a:lnTo>
                    <a:pt x="289" y="11244"/>
                  </a:lnTo>
                  <a:lnTo>
                    <a:pt x="420" y="11375"/>
                  </a:lnTo>
                  <a:lnTo>
                    <a:pt x="551" y="11480"/>
                  </a:lnTo>
                  <a:lnTo>
                    <a:pt x="708" y="11585"/>
                  </a:lnTo>
                  <a:lnTo>
                    <a:pt x="891" y="11637"/>
                  </a:lnTo>
                  <a:lnTo>
                    <a:pt x="1075" y="11690"/>
                  </a:lnTo>
                  <a:lnTo>
                    <a:pt x="15201" y="11690"/>
                  </a:lnTo>
                  <a:lnTo>
                    <a:pt x="15332" y="11637"/>
                  </a:lnTo>
                  <a:lnTo>
                    <a:pt x="15437" y="11585"/>
                  </a:lnTo>
                  <a:lnTo>
                    <a:pt x="15516" y="11506"/>
                  </a:lnTo>
                  <a:lnTo>
                    <a:pt x="15594" y="11401"/>
                  </a:lnTo>
                  <a:lnTo>
                    <a:pt x="15673" y="11297"/>
                  </a:lnTo>
                  <a:lnTo>
                    <a:pt x="15699" y="11192"/>
                  </a:lnTo>
                  <a:lnTo>
                    <a:pt x="15699" y="11061"/>
                  </a:lnTo>
                  <a:lnTo>
                    <a:pt x="15699" y="10930"/>
                  </a:lnTo>
                  <a:lnTo>
                    <a:pt x="15673" y="10799"/>
                  </a:lnTo>
                  <a:lnTo>
                    <a:pt x="15594" y="10694"/>
                  </a:lnTo>
                  <a:lnTo>
                    <a:pt x="15516" y="10589"/>
                  </a:lnTo>
                  <a:lnTo>
                    <a:pt x="15437" y="10510"/>
                  </a:lnTo>
                  <a:lnTo>
                    <a:pt x="15332" y="10458"/>
                  </a:lnTo>
                  <a:lnTo>
                    <a:pt x="15201" y="10432"/>
                  </a:lnTo>
                  <a:lnTo>
                    <a:pt x="15070" y="10406"/>
                  </a:lnTo>
                  <a:lnTo>
                    <a:pt x="1311" y="10406"/>
                  </a:lnTo>
                  <a:lnTo>
                    <a:pt x="10615" y="1102"/>
                  </a:lnTo>
                  <a:lnTo>
                    <a:pt x="10693" y="997"/>
                  </a:lnTo>
                  <a:lnTo>
                    <a:pt x="10772" y="892"/>
                  </a:lnTo>
                  <a:lnTo>
                    <a:pt x="10798" y="761"/>
                  </a:lnTo>
                  <a:lnTo>
                    <a:pt x="10798" y="656"/>
                  </a:lnTo>
                  <a:lnTo>
                    <a:pt x="10798" y="525"/>
                  </a:lnTo>
                  <a:lnTo>
                    <a:pt x="10772" y="394"/>
                  </a:lnTo>
                  <a:lnTo>
                    <a:pt x="10693" y="289"/>
                  </a:lnTo>
                  <a:lnTo>
                    <a:pt x="10615" y="184"/>
                  </a:lnTo>
                  <a:lnTo>
                    <a:pt x="10510" y="106"/>
                  </a:lnTo>
                  <a:lnTo>
                    <a:pt x="10405" y="53"/>
                  </a:lnTo>
                  <a:lnTo>
                    <a:pt x="10300" y="27"/>
                  </a:lnTo>
                  <a:lnTo>
                    <a:pt x="10169" y="1"/>
                  </a:lnTo>
                  <a:close/>
                </a:path>
              </a:pathLst>
            </a:custGeom>
            <a:solidFill>
              <a:srgbClr val="00B3F8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65" name="Google Shape;6865;p43"/>
            <p:cNvSpPr/>
            <p:nvPr/>
          </p:nvSpPr>
          <p:spPr>
            <a:xfrm>
              <a:off x="1741825" y="1341975"/>
              <a:ext cx="262100" cy="292250"/>
            </a:xfrm>
            <a:custGeom>
              <a:avLst/>
              <a:gdLst/>
              <a:ahLst/>
              <a:cxnLst/>
              <a:rect l="l" t="t" r="r" b="b"/>
              <a:pathLst>
                <a:path w="10484" h="11690" extrusionOk="0">
                  <a:moveTo>
                    <a:pt x="10090" y="1"/>
                  </a:moveTo>
                  <a:lnTo>
                    <a:pt x="9986" y="27"/>
                  </a:lnTo>
                  <a:lnTo>
                    <a:pt x="9881" y="80"/>
                  </a:lnTo>
                  <a:lnTo>
                    <a:pt x="9802" y="132"/>
                  </a:lnTo>
                  <a:lnTo>
                    <a:pt x="9724" y="184"/>
                  </a:lnTo>
                  <a:lnTo>
                    <a:pt x="367" y="9541"/>
                  </a:lnTo>
                  <a:lnTo>
                    <a:pt x="236" y="9698"/>
                  </a:lnTo>
                  <a:lnTo>
                    <a:pt x="131" y="9855"/>
                  </a:lnTo>
                  <a:lnTo>
                    <a:pt x="79" y="10012"/>
                  </a:lnTo>
                  <a:lnTo>
                    <a:pt x="26" y="10196"/>
                  </a:lnTo>
                  <a:lnTo>
                    <a:pt x="0" y="10379"/>
                  </a:lnTo>
                  <a:lnTo>
                    <a:pt x="0" y="10563"/>
                  </a:lnTo>
                  <a:lnTo>
                    <a:pt x="26" y="10746"/>
                  </a:lnTo>
                  <a:lnTo>
                    <a:pt x="79" y="10930"/>
                  </a:lnTo>
                  <a:lnTo>
                    <a:pt x="184" y="11087"/>
                  </a:lnTo>
                  <a:lnTo>
                    <a:pt x="289" y="11244"/>
                  </a:lnTo>
                  <a:lnTo>
                    <a:pt x="420" y="11375"/>
                  </a:lnTo>
                  <a:lnTo>
                    <a:pt x="551" y="11480"/>
                  </a:lnTo>
                  <a:lnTo>
                    <a:pt x="708" y="11585"/>
                  </a:lnTo>
                  <a:lnTo>
                    <a:pt x="891" y="11637"/>
                  </a:lnTo>
                  <a:lnTo>
                    <a:pt x="1075" y="11690"/>
                  </a:lnTo>
                  <a:lnTo>
                    <a:pt x="1678" y="11690"/>
                  </a:lnTo>
                  <a:lnTo>
                    <a:pt x="1494" y="11637"/>
                  </a:lnTo>
                  <a:lnTo>
                    <a:pt x="1337" y="11585"/>
                  </a:lnTo>
                  <a:lnTo>
                    <a:pt x="1180" y="11480"/>
                  </a:lnTo>
                  <a:lnTo>
                    <a:pt x="1022" y="11375"/>
                  </a:lnTo>
                  <a:lnTo>
                    <a:pt x="918" y="11244"/>
                  </a:lnTo>
                  <a:lnTo>
                    <a:pt x="786" y="11087"/>
                  </a:lnTo>
                  <a:lnTo>
                    <a:pt x="708" y="10930"/>
                  </a:lnTo>
                  <a:lnTo>
                    <a:pt x="655" y="10746"/>
                  </a:lnTo>
                  <a:lnTo>
                    <a:pt x="629" y="10563"/>
                  </a:lnTo>
                  <a:lnTo>
                    <a:pt x="629" y="10379"/>
                  </a:lnTo>
                  <a:lnTo>
                    <a:pt x="629" y="10196"/>
                  </a:lnTo>
                  <a:lnTo>
                    <a:pt x="682" y="10012"/>
                  </a:lnTo>
                  <a:lnTo>
                    <a:pt x="760" y="9855"/>
                  </a:lnTo>
                  <a:lnTo>
                    <a:pt x="865" y="9698"/>
                  </a:lnTo>
                  <a:lnTo>
                    <a:pt x="996" y="9541"/>
                  </a:lnTo>
                  <a:lnTo>
                    <a:pt x="10326" y="184"/>
                  </a:lnTo>
                  <a:lnTo>
                    <a:pt x="10484" y="80"/>
                  </a:lnTo>
                  <a:lnTo>
                    <a:pt x="10379" y="53"/>
                  </a:lnTo>
                  <a:lnTo>
                    <a:pt x="10274" y="27"/>
                  </a:lnTo>
                  <a:lnTo>
                    <a:pt x="10195" y="1"/>
                  </a:lnTo>
                  <a:close/>
                </a:path>
              </a:pathLst>
            </a:custGeom>
            <a:solidFill>
              <a:srgbClr val="00B3F8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66" name="Google Shape;6866;p43"/>
            <p:cNvSpPr/>
            <p:nvPr/>
          </p:nvSpPr>
          <p:spPr>
            <a:xfrm>
              <a:off x="1959350" y="1435675"/>
              <a:ext cx="75375" cy="148100"/>
            </a:xfrm>
            <a:custGeom>
              <a:avLst/>
              <a:gdLst/>
              <a:ahLst/>
              <a:cxnLst/>
              <a:rect l="l" t="t" r="r" b="b"/>
              <a:pathLst>
                <a:path w="3015" h="5924" extrusionOk="0">
                  <a:moveTo>
                    <a:pt x="472" y="1"/>
                  </a:moveTo>
                  <a:lnTo>
                    <a:pt x="367" y="27"/>
                  </a:lnTo>
                  <a:lnTo>
                    <a:pt x="289" y="53"/>
                  </a:lnTo>
                  <a:lnTo>
                    <a:pt x="210" y="106"/>
                  </a:lnTo>
                  <a:lnTo>
                    <a:pt x="131" y="158"/>
                  </a:lnTo>
                  <a:lnTo>
                    <a:pt x="79" y="237"/>
                  </a:lnTo>
                  <a:lnTo>
                    <a:pt x="27" y="341"/>
                  </a:lnTo>
                  <a:lnTo>
                    <a:pt x="0" y="420"/>
                  </a:lnTo>
                  <a:lnTo>
                    <a:pt x="0" y="499"/>
                  </a:lnTo>
                  <a:lnTo>
                    <a:pt x="27" y="603"/>
                  </a:lnTo>
                  <a:lnTo>
                    <a:pt x="53" y="682"/>
                  </a:lnTo>
                  <a:lnTo>
                    <a:pt x="105" y="787"/>
                  </a:lnTo>
                  <a:lnTo>
                    <a:pt x="472" y="1311"/>
                  </a:lnTo>
                  <a:lnTo>
                    <a:pt x="787" y="1861"/>
                  </a:lnTo>
                  <a:lnTo>
                    <a:pt x="1101" y="2438"/>
                  </a:lnTo>
                  <a:lnTo>
                    <a:pt x="1363" y="3041"/>
                  </a:lnTo>
                  <a:lnTo>
                    <a:pt x="1599" y="3644"/>
                  </a:lnTo>
                  <a:lnTo>
                    <a:pt x="1783" y="4246"/>
                  </a:lnTo>
                  <a:lnTo>
                    <a:pt x="1940" y="4875"/>
                  </a:lnTo>
                  <a:lnTo>
                    <a:pt x="2071" y="5504"/>
                  </a:lnTo>
                  <a:lnTo>
                    <a:pt x="2097" y="5583"/>
                  </a:lnTo>
                  <a:lnTo>
                    <a:pt x="2123" y="5662"/>
                  </a:lnTo>
                  <a:lnTo>
                    <a:pt x="2228" y="5793"/>
                  </a:lnTo>
                  <a:lnTo>
                    <a:pt x="2359" y="5871"/>
                  </a:lnTo>
                  <a:lnTo>
                    <a:pt x="2543" y="5924"/>
                  </a:lnTo>
                  <a:lnTo>
                    <a:pt x="2621" y="5898"/>
                  </a:lnTo>
                  <a:lnTo>
                    <a:pt x="2700" y="5871"/>
                  </a:lnTo>
                  <a:lnTo>
                    <a:pt x="2805" y="5845"/>
                  </a:lnTo>
                  <a:lnTo>
                    <a:pt x="2857" y="5793"/>
                  </a:lnTo>
                  <a:lnTo>
                    <a:pt x="2936" y="5714"/>
                  </a:lnTo>
                  <a:lnTo>
                    <a:pt x="2962" y="5635"/>
                  </a:lnTo>
                  <a:lnTo>
                    <a:pt x="3014" y="5557"/>
                  </a:lnTo>
                  <a:lnTo>
                    <a:pt x="3014" y="5452"/>
                  </a:lnTo>
                  <a:lnTo>
                    <a:pt x="3014" y="5347"/>
                  </a:lnTo>
                  <a:lnTo>
                    <a:pt x="2883" y="4666"/>
                  </a:lnTo>
                  <a:lnTo>
                    <a:pt x="2700" y="3984"/>
                  </a:lnTo>
                  <a:lnTo>
                    <a:pt x="2490" y="3303"/>
                  </a:lnTo>
                  <a:lnTo>
                    <a:pt x="2254" y="2648"/>
                  </a:lnTo>
                  <a:lnTo>
                    <a:pt x="1966" y="2019"/>
                  </a:lnTo>
                  <a:lnTo>
                    <a:pt x="1625" y="1390"/>
                  </a:lnTo>
                  <a:lnTo>
                    <a:pt x="1258" y="787"/>
                  </a:lnTo>
                  <a:lnTo>
                    <a:pt x="865" y="210"/>
                  </a:lnTo>
                  <a:lnTo>
                    <a:pt x="813" y="132"/>
                  </a:lnTo>
                  <a:lnTo>
                    <a:pt x="734" y="79"/>
                  </a:lnTo>
                  <a:lnTo>
                    <a:pt x="656" y="53"/>
                  </a:lnTo>
                  <a:lnTo>
                    <a:pt x="551" y="27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C13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67" name="Google Shape;6867;p43"/>
            <p:cNvSpPr/>
            <p:nvPr/>
          </p:nvSpPr>
          <p:spPr>
            <a:xfrm>
              <a:off x="1735925" y="1336100"/>
              <a:ext cx="404950" cy="304025"/>
            </a:xfrm>
            <a:custGeom>
              <a:avLst/>
              <a:gdLst/>
              <a:ahLst/>
              <a:cxnLst/>
              <a:rect l="l" t="t" r="r" b="b"/>
              <a:pathLst>
                <a:path w="16198" h="12161" extrusionOk="0">
                  <a:moveTo>
                    <a:pt x="5740" y="6788"/>
                  </a:moveTo>
                  <a:lnTo>
                    <a:pt x="6028" y="7181"/>
                  </a:lnTo>
                  <a:lnTo>
                    <a:pt x="6317" y="7600"/>
                  </a:lnTo>
                  <a:lnTo>
                    <a:pt x="6552" y="8046"/>
                  </a:lnTo>
                  <a:lnTo>
                    <a:pt x="6736" y="8491"/>
                  </a:lnTo>
                  <a:lnTo>
                    <a:pt x="6919" y="8963"/>
                  </a:lnTo>
                  <a:lnTo>
                    <a:pt x="7050" y="9435"/>
                  </a:lnTo>
                  <a:lnTo>
                    <a:pt x="7181" y="9907"/>
                  </a:lnTo>
                  <a:lnTo>
                    <a:pt x="7260" y="10405"/>
                  </a:lnTo>
                  <a:lnTo>
                    <a:pt x="2123" y="10405"/>
                  </a:lnTo>
                  <a:lnTo>
                    <a:pt x="5740" y="6788"/>
                  </a:lnTo>
                  <a:close/>
                  <a:moveTo>
                    <a:pt x="10405" y="0"/>
                  </a:moveTo>
                  <a:lnTo>
                    <a:pt x="10222" y="26"/>
                  </a:lnTo>
                  <a:lnTo>
                    <a:pt x="10064" y="79"/>
                  </a:lnTo>
                  <a:lnTo>
                    <a:pt x="9907" y="157"/>
                  </a:lnTo>
                  <a:lnTo>
                    <a:pt x="9776" y="262"/>
                  </a:lnTo>
                  <a:lnTo>
                    <a:pt x="420" y="9618"/>
                  </a:lnTo>
                  <a:lnTo>
                    <a:pt x="289" y="9776"/>
                  </a:lnTo>
                  <a:lnTo>
                    <a:pt x="158" y="9959"/>
                  </a:lnTo>
                  <a:lnTo>
                    <a:pt x="79" y="10169"/>
                  </a:lnTo>
                  <a:lnTo>
                    <a:pt x="27" y="10378"/>
                  </a:lnTo>
                  <a:lnTo>
                    <a:pt x="0" y="10588"/>
                  </a:lnTo>
                  <a:lnTo>
                    <a:pt x="0" y="10824"/>
                  </a:lnTo>
                  <a:lnTo>
                    <a:pt x="27" y="11034"/>
                  </a:lnTo>
                  <a:lnTo>
                    <a:pt x="105" y="11243"/>
                  </a:lnTo>
                  <a:lnTo>
                    <a:pt x="262" y="11505"/>
                  </a:lnTo>
                  <a:lnTo>
                    <a:pt x="446" y="11741"/>
                  </a:lnTo>
                  <a:lnTo>
                    <a:pt x="682" y="11925"/>
                  </a:lnTo>
                  <a:lnTo>
                    <a:pt x="944" y="12056"/>
                  </a:lnTo>
                  <a:lnTo>
                    <a:pt x="1022" y="12082"/>
                  </a:lnTo>
                  <a:lnTo>
                    <a:pt x="1127" y="12056"/>
                  </a:lnTo>
                  <a:lnTo>
                    <a:pt x="1206" y="12003"/>
                  </a:lnTo>
                  <a:lnTo>
                    <a:pt x="1232" y="11925"/>
                  </a:lnTo>
                  <a:lnTo>
                    <a:pt x="1258" y="11846"/>
                  </a:lnTo>
                  <a:lnTo>
                    <a:pt x="1232" y="11741"/>
                  </a:lnTo>
                  <a:lnTo>
                    <a:pt x="1180" y="11663"/>
                  </a:lnTo>
                  <a:lnTo>
                    <a:pt x="1101" y="11610"/>
                  </a:lnTo>
                  <a:lnTo>
                    <a:pt x="918" y="11532"/>
                  </a:lnTo>
                  <a:lnTo>
                    <a:pt x="760" y="11401"/>
                  </a:lnTo>
                  <a:lnTo>
                    <a:pt x="656" y="11243"/>
                  </a:lnTo>
                  <a:lnTo>
                    <a:pt x="551" y="11060"/>
                  </a:lnTo>
                  <a:lnTo>
                    <a:pt x="498" y="10903"/>
                  </a:lnTo>
                  <a:lnTo>
                    <a:pt x="472" y="10772"/>
                  </a:lnTo>
                  <a:lnTo>
                    <a:pt x="472" y="10614"/>
                  </a:lnTo>
                  <a:lnTo>
                    <a:pt x="498" y="10457"/>
                  </a:lnTo>
                  <a:lnTo>
                    <a:pt x="525" y="10326"/>
                  </a:lnTo>
                  <a:lnTo>
                    <a:pt x="577" y="10195"/>
                  </a:lnTo>
                  <a:lnTo>
                    <a:pt x="656" y="10064"/>
                  </a:lnTo>
                  <a:lnTo>
                    <a:pt x="760" y="9959"/>
                  </a:lnTo>
                  <a:lnTo>
                    <a:pt x="10117" y="603"/>
                  </a:lnTo>
                  <a:lnTo>
                    <a:pt x="10248" y="498"/>
                  </a:lnTo>
                  <a:lnTo>
                    <a:pt x="10405" y="472"/>
                  </a:lnTo>
                  <a:lnTo>
                    <a:pt x="10562" y="498"/>
                  </a:lnTo>
                  <a:lnTo>
                    <a:pt x="10693" y="603"/>
                  </a:lnTo>
                  <a:lnTo>
                    <a:pt x="10746" y="655"/>
                  </a:lnTo>
                  <a:lnTo>
                    <a:pt x="10772" y="734"/>
                  </a:lnTo>
                  <a:lnTo>
                    <a:pt x="10798" y="891"/>
                  </a:lnTo>
                  <a:lnTo>
                    <a:pt x="10772" y="1022"/>
                  </a:lnTo>
                  <a:lnTo>
                    <a:pt x="10746" y="1101"/>
                  </a:lnTo>
                  <a:lnTo>
                    <a:pt x="10693" y="1179"/>
                  </a:lnTo>
                  <a:lnTo>
                    <a:pt x="1389" y="10483"/>
                  </a:lnTo>
                  <a:lnTo>
                    <a:pt x="1337" y="10536"/>
                  </a:lnTo>
                  <a:lnTo>
                    <a:pt x="1311" y="10588"/>
                  </a:lnTo>
                  <a:lnTo>
                    <a:pt x="1311" y="10667"/>
                  </a:lnTo>
                  <a:lnTo>
                    <a:pt x="1337" y="10745"/>
                  </a:lnTo>
                  <a:lnTo>
                    <a:pt x="1363" y="10798"/>
                  </a:lnTo>
                  <a:lnTo>
                    <a:pt x="1416" y="10850"/>
                  </a:lnTo>
                  <a:lnTo>
                    <a:pt x="1468" y="10876"/>
                  </a:lnTo>
                  <a:lnTo>
                    <a:pt x="15306" y="10876"/>
                  </a:lnTo>
                  <a:lnTo>
                    <a:pt x="15385" y="10903"/>
                  </a:lnTo>
                  <a:lnTo>
                    <a:pt x="15463" y="10903"/>
                  </a:lnTo>
                  <a:lnTo>
                    <a:pt x="15594" y="11007"/>
                  </a:lnTo>
                  <a:lnTo>
                    <a:pt x="15673" y="11139"/>
                  </a:lnTo>
                  <a:lnTo>
                    <a:pt x="15699" y="11217"/>
                  </a:lnTo>
                  <a:lnTo>
                    <a:pt x="15699" y="11296"/>
                  </a:lnTo>
                  <a:lnTo>
                    <a:pt x="15699" y="11374"/>
                  </a:lnTo>
                  <a:lnTo>
                    <a:pt x="15673" y="11453"/>
                  </a:lnTo>
                  <a:lnTo>
                    <a:pt x="15594" y="11584"/>
                  </a:lnTo>
                  <a:lnTo>
                    <a:pt x="15463" y="11663"/>
                  </a:lnTo>
                  <a:lnTo>
                    <a:pt x="15385" y="11689"/>
                  </a:lnTo>
                  <a:lnTo>
                    <a:pt x="1966" y="11689"/>
                  </a:lnTo>
                  <a:lnTo>
                    <a:pt x="1861" y="11715"/>
                  </a:lnTo>
                  <a:lnTo>
                    <a:pt x="1809" y="11768"/>
                  </a:lnTo>
                  <a:lnTo>
                    <a:pt x="1756" y="11846"/>
                  </a:lnTo>
                  <a:lnTo>
                    <a:pt x="1730" y="11925"/>
                  </a:lnTo>
                  <a:lnTo>
                    <a:pt x="1756" y="12030"/>
                  </a:lnTo>
                  <a:lnTo>
                    <a:pt x="1809" y="12108"/>
                  </a:lnTo>
                  <a:lnTo>
                    <a:pt x="1861" y="12161"/>
                  </a:lnTo>
                  <a:lnTo>
                    <a:pt x="15490" y="12161"/>
                  </a:lnTo>
                  <a:lnTo>
                    <a:pt x="15647" y="12108"/>
                  </a:lnTo>
                  <a:lnTo>
                    <a:pt x="15804" y="12003"/>
                  </a:lnTo>
                  <a:lnTo>
                    <a:pt x="15935" y="11899"/>
                  </a:lnTo>
                  <a:lnTo>
                    <a:pt x="16040" y="11768"/>
                  </a:lnTo>
                  <a:lnTo>
                    <a:pt x="16119" y="11636"/>
                  </a:lnTo>
                  <a:lnTo>
                    <a:pt x="16171" y="11453"/>
                  </a:lnTo>
                  <a:lnTo>
                    <a:pt x="16197" y="11296"/>
                  </a:lnTo>
                  <a:lnTo>
                    <a:pt x="16171" y="11112"/>
                  </a:lnTo>
                  <a:lnTo>
                    <a:pt x="16119" y="10955"/>
                  </a:lnTo>
                  <a:lnTo>
                    <a:pt x="16040" y="10798"/>
                  </a:lnTo>
                  <a:lnTo>
                    <a:pt x="15935" y="10667"/>
                  </a:lnTo>
                  <a:lnTo>
                    <a:pt x="15804" y="10562"/>
                  </a:lnTo>
                  <a:lnTo>
                    <a:pt x="15647" y="10483"/>
                  </a:lnTo>
                  <a:lnTo>
                    <a:pt x="15490" y="10431"/>
                  </a:lnTo>
                  <a:lnTo>
                    <a:pt x="15306" y="10405"/>
                  </a:lnTo>
                  <a:lnTo>
                    <a:pt x="7732" y="10405"/>
                  </a:lnTo>
                  <a:lnTo>
                    <a:pt x="7653" y="9881"/>
                  </a:lnTo>
                  <a:lnTo>
                    <a:pt x="7522" y="9330"/>
                  </a:lnTo>
                  <a:lnTo>
                    <a:pt x="7365" y="8806"/>
                  </a:lnTo>
                  <a:lnTo>
                    <a:pt x="7181" y="8308"/>
                  </a:lnTo>
                  <a:lnTo>
                    <a:pt x="6972" y="7810"/>
                  </a:lnTo>
                  <a:lnTo>
                    <a:pt x="6710" y="7338"/>
                  </a:lnTo>
                  <a:lnTo>
                    <a:pt x="6421" y="6893"/>
                  </a:lnTo>
                  <a:lnTo>
                    <a:pt x="6081" y="6447"/>
                  </a:lnTo>
                  <a:lnTo>
                    <a:pt x="11034" y="1494"/>
                  </a:lnTo>
                  <a:lnTo>
                    <a:pt x="11139" y="1363"/>
                  </a:lnTo>
                  <a:lnTo>
                    <a:pt x="11218" y="1206"/>
                  </a:lnTo>
                  <a:lnTo>
                    <a:pt x="11270" y="1048"/>
                  </a:lnTo>
                  <a:lnTo>
                    <a:pt x="11270" y="891"/>
                  </a:lnTo>
                  <a:lnTo>
                    <a:pt x="11270" y="708"/>
                  </a:lnTo>
                  <a:lnTo>
                    <a:pt x="11218" y="550"/>
                  </a:lnTo>
                  <a:lnTo>
                    <a:pt x="11139" y="393"/>
                  </a:lnTo>
                  <a:lnTo>
                    <a:pt x="11034" y="262"/>
                  </a:lnTo>
                  <a:lnTo>
                    <a:pt x="10903" y="157"/>
                  </a:lnTo>
                  <a:lnTo>
                    <a:pt x="10746" y="79"/>
                  </a:lnTo>
                  <a:lnTo>
                    <a:pt x="10589" y="26"/>
                  </a:lnTo>
                  <a:lnTo>
                    <a:pt x="104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68" name="Google Shape;6868;p43"/>
            <p:cNvSpPr/>
            <p:nvPr/>
          </p:nvSpPr>
          <p:spPr>
            <a:xfrm>
              <a:off x="1953450" y="1429775"/>
              <a:ext cx="87175" cy="159900"/>
            </a:xfrm>
            <a:custGeom>
              <a:avLst/>
              <a:gdLst/>
              <a:ahLst/>
              <a:cxnLst/>
              <a:rect l="l" t="t" r="r" b="b"/>
              <a:pathLst>
                <a:path w="3487" h="6396" extrusionOk="0">
                  <a:moveTo>
                    <a:pt x="708" y="1"/>
                  </a:moveTo>
                  <a:lnTo>
                    <a:pt x="551" y="27"/>
                  </a:lnTo>
                  <a:lnTo>
                    <a:pt x="420" y="79"/>
                  </a:lnTo>
                  <a:lnTo>
                    <a:pt x="289" y="158"/>
                  </a:lnTo>
                  <a:lnTo>
                    <a:pt x="184" y="237"/>
                  </a:lnTo>
                  <a:lnTo>
                    <a:pt x="105" y="368"/>
                  </a:lnTo>
                  <a:lnTo>
                    <a:pt x="53" y="473"/>
                  </a:lnTo>
                  <a:lnTo>
                    <a:pt x="1" y="604"/>
                  </a:lnTo>
                  <a:lnTo>
                    <a:pt x="1" y="761"/>
                  </a:lnTo>
                  <a:lnTo>
                    <a:pt x="27" y="892"/>
                  </a:lnTo>
                  <a:lnTo>
                    <a:pt x="79" y="1023"/>
                  </a:lnTo>
                  <a:lnTo>
                    <a:pt x="132" y="1154"/>
                  </a:lnTo>
                  <a:lnTo>
                    <a:pt x="499" y="1678"/>
                  </a:lnTo>
                  <a:lnTo>
                    <a:pt x="813" y="2229"/>
                  </a:lnTo>
                  <a:lnTo>
                    <a:pt x="1101" y="2779"/>
                  </a:lnTo>
                  <a:lnTo>
                    <a:pt x="1363" y="3355"/>
                  </a:lnTo>
                  <a:lnTo>
                    <a:pt x="1599" y="3958"/>
                  </a:lnTo>
                  <a:lnTo>
                    <a:pt x="1783" y="4561"/>
                  </a:lnTo>
                  <a:lnTo>
                    <a:pt x="1940" y="5164"/>
                  </a:lnTo>
                  <a:lnTo>
                    <a:pt x="2071" y="5793"/>
                  </a:lnTo>
                  <a:lnTo>
                    <a:pt x="2097" y="5898"/>
                  </a:lnTo>
                  <a:lnTo>
                    <a:pt x="2150" y="6029"/>
                  </a:lnTo>
                  <a:lnTo>
                    <a:pt x="2228" y="6134"/>
                  </a:lnTo>
                  <a:lnTo>
                    <a:pt x="2307" y="6212"/>
                  </a:lnTo>
                  <a:lnTo>
                    <a:pt x="2412" y="6291"/>
                  </a:lnTo>
                  <a:lnTo>
                    <a:pt x="2517" y="6343"/>
                  </a:lnTo>
                  <a:lnTo>
                    <a:pt x="2648" y="6369"/>
                  </a:lnTo>
                  <a:lnTo>
                    <a:pt x="2779" y="6396"/>
                  </a:lnTo>
                  <a:lnTo>
                    <a:pt x="2883" y="6369"/>
                  </a:lnTo>
                  <a:lnTo>
                    <a:pt x="3015" y="6343"/>
                  </a:lnTo>
                  <a:lnTo>
                    <a:pt x="3146" y="6291"/>
                  </a:lnTo>
                  <a:lnTo>
                    <a:pt x="3250" y="6186"/>
                  </a:lnTo>
                  <a:lnTo>
                    <a:pt x="3355" y="6081"/>
                  </a:lnTo>
                  <a:lnTo>
                    <a:pt x="3434" y="5976"/>
                  </a:lnTo>
                  <a:lnTo>
                    <a:pt x="3486" y="5819"/>
                  </a:lnTo>
                  <a:lnTo>
                    <a:pt x="3486" y="5688"/>
                  </a:lnTo>
                  <a:lnTo>
                    <a:pt x="3486" y="5557"/>
                  </a:lnTo>
                  <a:lnTo>
                    <a:pt x="3381" y="5059"/>
                  </a:lnTo>
                  <a:lnTo>
                    <a:pt x="3277" y="4561"/>
                  </a:lnTo>
                  <a:lnTo>
                    <a:pt x="3146" y="4063"/>
                  </a:lnTo>
                  <a:lnTo>
                    <a:pt x="2988" y="3565"/>
                  </a:lnTo>
                  <a:lnTo>
                    <a:pt x="2805" y="3093"/>
                  </a:lnTo>
                  <a:lnTo>
                    <a:pt x="2621" y="2622"/>
                  </a:lnTo>
                  <a:lnTo>
                    <a:pt x="2412" y="2150"/>
                  </a:lnTo>
                  <a:lnTo>
                    <a:pt x="2176" y="1678"/>
                  </a:lnTo>
                  <a:lnTo>
                    <a:pt x="2097" y="1626"/>
                  </a:lnTo>
                  <a:lnTo>
                    <a:pt x="2019" y="1573"/>
                  </a:lnTo>
                  <a:lnTo>
                    <a:pt x="1940" y="1573"/>
                  </a:lnTo>
                  <a:lnTo>
                    <a:pt x="1835" y="1600"/>
                  </a:lnTo>
                  <a:lnTo>
                    <a:pt x="1783" y="1652"/>
                  </a:lnTo>
                  <a:lnTo>
                    <a:pt x="1730" y="1731"/>
                  </a:lnTo>
                  <a:lnTo>
                    <a:pt x="1730" y="1835"/>
                  </a:lnTo>
                  <a:lnTo>
                    <a:pt x="1757" y="1914"/>
                  </a:lnTo>
                  <a:lnTo>
                    <a:pt x="1966" y="2360"/>
                  </a:lnTo>
                  <a:lnTo>
                    <a:pt x="2176" y="2805"/>
                  </a:lnTo>
                  <a:lnTo>
                    <a:pt x="2359" y="3251"/>
                  </a:lnTo>
                  <a:lnTo>
                    <a:pt x="2543" y="3722"/>
                  </a:lnTo>
                  <a:lnTo>
                    <a:pt x="2700" y="4194"/>
                  </a:lnTo>
                  <a:lnTo>
                    <a:pt x="2805" y="4666"/>
                  </a:lnTo>
                  <a:lnTo>
                    <a:pt x="2936" y="5138"/>
                  </a:lnTo>
                  <a:lnTo>
                    <a:pt x="3015" y="5636"/>
                  </a:lnTo>
                  <a:lnTo>
                    <a:pt x="3015" y="5714"/>
                  </a:lnTo>
                  <a:lnTo>
                    <a:pt x="2962" y="5819"/>
                  </a:lnTo>
                  <a:lnTo>
                    <a:pt x="2910" y="5871"/>
                  </a:lnTo>
                  <a:lnTo>
                    <a:pt x="2805" y="5898"/>
                  </a:lnTo>
                  <a:lnTo>
                    <a:pt x="2700" y="5898"/>
                  </a:lnTo>
                  <a:lnTo>
                    <a:pt x="2621" y="5845"/>
                  </a:lnTo>
                  <a:lnTo>
                    <a:pt x="2569" y="5793"/>
                  </a:lnTo>
                  <a:lnTo>
                    <a:pt x="2543" y="5714"/>
                  </a:lnTo>
                  <a:lnTo>
                    <a:pt x="2412" y="5059"/>
                  </a:lnTo>
                  <a:lnTo>
                    <a:pt x="2254" y="4430"/>
                  </a:lnTo>
                  <a:lnTo>
                    <a:pt x="2045" y="3801"/>
                  </a:lnTo>
                  <a:lnTo>
                    <a:pt x="1809" y="3172"/>
                  </a:lnTo>
                  <a:lnTo>
                    <a:pt x="1547" y="2569"/>
                  </a:lnTo>
                  <a:lnTo>
                    <a:pt x="1232" y="1993"/>
                  </a:lnTo>
                  <a:lnTo>
                    <a:pt x="892" y="1416"/>
                  </a:lnTo>
                  <a:lnTo>
                    <a:pt x="525" y="866"/>
                  </a:lnTo>
                  <a:lnTo>
                    <a:pt x="472" y="787"/>
                  </a:lnTo>
                  <a:lnTo>
                    <a:pt x="472" y="682"/>
                  </a:lnTo>
                  <a:lnTo>
                    <a:pt x="525" y="604"/>
                  </a:lnTo>
                  <a:lnTo>
                    <a:pt x="577" y="525"/>
                  </a:lnTo>
                  <a:lnTo>
                    <a:pt x="656" y="499"/>
                  </a:lnTo>
                  <a:lnTo>
                    <a:pt x="761" y="499"/>
                  </a:lnTo>
                  <a:lnTo>
                    <a:pt x="839" y="525"/>
                  </a:lnTo>
                  <a:lnTo>
                    <a:pt x="918" y="577"/>
                  </a:lnTo>
                  <a:lnTo>
                    <a:pt x="1285" y="1102"/>
                  </a:lnTo>
                  <a:lnTo>
                    <a:pt x="1337" y="1180"/>
                  </a:lnTo>
                  <a:lnTo>
                    <a:pt x="1416" y="1206"/>
                  </a:lnTo>
                  <a:lnTo>
                    <a:pt x="1521" y="1206"/>
                  </a:lnTo>
                  <a:lnTo>
                    <a:pt x="1599" y="1180"/>
                  </a:lnTo>
                  <a:lnTo>
                    <a:pt x="1678" y="1128"/>
                  </a:lnTo>
                  <a:lnTo>
                    <a:pt x="1704" y="1023"/>
                  </a:lnTo>
                  <a:lnTo>
                    <a:pt x="1704" y="944"/>
                  </a:lnTo>
                  <a:lnTo>
                    <a:pt x="1678" y="866"/>
                  </a:lnTo>
                  <a:lnTo>
                    <a:pt x="1311" y="315"/>
                  </a:lnTo>
                  <a:lnTo>
                    <a:pt x="1206" y="210"/>
                  </a:lnTo>
                  <a:lnTo>
                    <a:pt x="1101" y="106"/>
                  </a:lnTo>
                  <a:lnTo>
                    <a:pt x="970" y="53"/>
                  </a:lnTo>
                  <a:lnTo>
                    <a:pt x="839" y="27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69" name="Google Shape;6869;p43"/>
            <p:cNvSpPr/>
            <p:nvPr/>
          </p:nvSpPr>
          <p:spPr>
            <a:xfrm>
              <a:off x="2070075" y="1416675"/>
              <a:ext cx="46550" cy="73400"/>
            </a:xfrm>
            <a:custGeom>
              <a:avLst/>
              <a:gdLst/>
              <a:ahLst/>
              <a:cxnLst/>
              <a:rect l="l" t="t" r="r" b="b"/>
              <a:pathLst>
                <a:path w="1862" h="2936" extrusionOk="0">
                  <a:moveTo>
                    <a:pt x="551" y="1"/>
                  </a:moveTo>
                  <a:lnTo>
                    <a:pt x="472" y="27"/>
                  </a:lnTo>
                  <a:lnTo>
                    <a:pt x="394" y="79"/>
                  </a:lnTo>
                  <a:lnTo>
                    <a:pt x="341" y="132"/>
                  </a:lnTo>
                  <a:lnTo>
                    <a:pt x="315" y="210"/>
                  </a:lnTo>
                  <a:lnTo>
                    <a:pt x="158" y="1285"/>
                  </a:lnTo>
                  <a:lnTo>
                    <a:pt x="158" y="1363"/>
                  </a:lnTo>
                  <a:lnTo>
                    <a:pt x="158" y="1416"/>
                  </a:lnTo>
                  <a:lnTo>
                    <a:pt x="184" y="1468"/>
                  </a:lnTo>
                  <a:lnTo>
                    <a:pt x="237" y="1521"/>
                  </a:lnTo>
                  <a:lnTo>
                    <a:pt x="289" y="1547"/>
                  </a:lnTo>
                  <a:lnTo>
                    <a:pt x="368" y="1573"/>
                  </a:lnTo>
                  <a:lnTo>
                    <a:pt x="420" y="1573"/>
                  </a:lnTo>
                  <a:lnTo>
                    <a:pt x="499" y="1547"/>
                  </a:lnTo>
                  <a:lnTo>
                    <a:pt x="499" y="1521"/>
                  </a:lnTo>
                  <a:lnTo>
                    <a:pt x="656" y="1468"/>
                  </a:lnTo>
                  <a:lnTo>
                    <a:pt x="970" y="1468"/>
                  </a:lnTo>
                  <a:lnTo>
                    <a:pt x="1075" y="1495"/>
                  </a:lnTo>
                  <a:lnTo>
                    <a:pt x="1154" y="1547"/>
                  </a:lnTo>
                  <a:lnTo>
                    <a:pt x="1232" y="1599"/>
                  </a:lnTo>
                  <a:lnTo>
                    <a:pt x="1311" y="1704"/>
                  </a:lnTo>
                  <a:lnTo>
                    <a:pt x="1337" y="1783"/>
                  </a:lnTo>
                  <a:lnTo>
                    <a:pt x="1363" y="1888"/>
                  </a:lnTo>
                  <a:lnTo>
                    <a:pt x="1390" y="1992"/>
                  </a:lnTo>
                  <a:lnTo>
                    <a:pt x="1363" y="2071"/>
                  </a:lnTo>
                  <a:lnTo>
                    <a:pt x="1337" y="2150"/>
                  </a:lnTo>
                  <a:lnTo>
                    <a:pt x="1285" y="2228"/>
                  </a:lnTo>
                  <a:lnTo>
                    <a:pt x="1232" y="2307"/>
                  </a:lnTo>
                  <a:lnTo>
                    <a:pt x="1154" y="2359"/>
                  </a:lnTo>
                  <a:lnTo>
                    <a:pt x="1075" y="2412"/>
                  </a:lnTo>
                  <a:lnTo>
                    <a:pt x="997" y="2438"/>
                  </a:lnTo>
                  <a:lnTo>
                    <a:pt x="761" y="2438"/>
                  </a:lnTo>
                  <a:lnTo>
                    <a:pt x="630" y="2386"/>
                  </a:lnTo>
                  <a:lnTo>
                    <a:pt x="525" y="2307"/>
                  </a:lnTo>
                  <a:lnTo>
                    <a:pt x="446" y="2202"/>
                  </a:lnTo>
                  <a:lnTo>
                    <a:pt x="394" y="2124"/>
                  </a:lnTo>
                  <a:lnTo>
                    <a:pt x="315" y="2071"/>
                  </a:lnTo>
                  <a:lnTo>
                    <a:pt x="210" y="2071"/>
                  </a:lnTo>
                  <a:lnTo>
                    <a:pt x="132" y="2097"/>
                  </a:lnTo>
                  <a:lnTo>
                    <a:pt x="53" y="2150"/>
                  </a:lnTo>
                  <a:lnTo>
                    <a:pt x="1" y="2255"/>
                  </a:lnTo>
                  <a:lnTo>
                    <a:pt x="1" y="2333"/>
                  </a:lnTo>
                  <a:lnTo>
                    <a:pt x="27" y="2412"/>
                  </a:lnTo>
                  <a:lnTo>
                    <a:pt x="105" y="2543"/>
                  </a:lnTo>
                  <a:lnTo>
                    <a:pt x="184" y="2621"/>
                  </a:lnTo>
                  <a:lnTo>
                    <a:pt x="289" y="2726"/>
                  </a:lnTo>
                  <a:lnTo>
                    <a:pt x="394" y="2779"/>
                  </a:lnTo>
                  <a:lnTo>
                    <a:pt x="499" y="2857"/>
                  </a:lnTo>
                  <a:lnTo>
                    <a:pt x="630" y="2884"/>
                  </a:lnTo>
                  <a:lnTo>
                    <a:pt x="761" y="2910"/>
                  </a:lnTo>
                  <a:lnTo>
                    <a:pt x="892" y="2936"/>
                  </a:lnTo>
                  <a:lnTo>
                    <a:pt x="1075" y="2910"/>
                  </a:lnTo>
                  <a:lnTo>
                    <a:pt x="1259" y="2857"/>
                  </a:lnTo>
                  <a:lnTo>
                    <a:pt x="1416" y="2753"/>
                  </a:lnTo>
                  <a:lnTo>
                    <a:pt x="1547" y="2648"/>
                  </a:lnTo>
                  <a:lnTo>
                    <a:pt x="1678" y="2517"/>
                  </a:lnTo>
                  <a:lnTo>
                    <a:pt x="1757" y="2359"/>
                  </a:lnTo>
                  <a:lnTo>
                    <a:pt x="1835" y="2176"/>
                  </a:lnTo>
                  <a:lnTo>
                    <a:pt x="1861" y="1992"/>
                  </a:lnTo>
                  <a:lnTo>
                    <a:pt x="1835" y="1809"/>
                  </a:lnTo>
                  <a:lnTo>
                    <a:pt x="1783" y="1626"/>
                  </a:lnTo>
                  <a:lnTo>
                    <a:pt x="1704" y="1442"/>
                  </a:lnTo>
                  <a:lnTo>
                    <a:pt x="1573" y="1285"/>
                  </a:lnTo>
                  <a:lnTo>
                    <a:pt x="1442" y="1154"/>
                  </a:lnTo>
                  <a:lnTo>
                    <a:pt x="1259" y="1049"/>
                  </a:lnTo>
                  <a:lnTo>
                    <a:pt x="1075" y="997"/>
                  </a:lnTo>
                  <a:lnTo>
                    <a:pt x="892" y="970"/>
                  </a:lnTo>
                  <a:lnTo>
                    <a:pt x="682" y="997"/>
                  </a:lnTo>
                  <a:lnTo>
                    <a:pt x="682" y="997"/>
                  </a:lnTo>
                  <a:lnTo>
                    <a:pt x="761" y="499"/>
                  </a:lnTo>
                  <a:lnTo>
                    <a:pt x="1468" y="499"/>
                  </a:lnTo>
                  <a:lnTo>
                    <a:pt x="1547" y="472"/>
                  </a:lnTo>
                  <a:lnTo>
                    <a:pt x="1626" y="420"/>
                  </a:lnTo>
                  <a:lnTo>
                    <a:pt x="1678" y="341"/>
                  </a:lnTo>
                  <a:lnTo>
                    <a:pt x="1704" y="263"/>
                  </a:lnTo>
                  <a:lnTo>
                    <a:pt x="1678" y="158"/>
                  </a:lnTo>
                  <a:lnTo>
                    <a:pt x="1626" y="79"/>
                  </a:lnTo>
                  <a:lnTo>
                    <a:pt x="1547" y="27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70" name="Google Shape;6870;p43"/>
            <p:cNvSpPr/>
            <p:nvPr/>
          </p:nvSpPr>
          <p:spPr>
            <a:xfrm>
              <a:off x="2017000" y="1414725"/>
              <a:ext cx="49175" cy="75350"/>
            </a:xfrm>
            <a:custGeom>
              <a:avLst/>
              <a:gdLst/>
              <a:ahLst/>
              <a:cxnLst/>
              <a:rect l="l" t="t" r="r" b="b"/>
              <a:pathLst>
                <a:path w="1967" h="3014" extrusionOk="0">
                  <a:moveTo>
                    <a:pt x="1206" y="708"/>
                  </a:moveTo>
                  <a:lnTo>
                    <a:pt x="1206" y="1704"/>
                  </a:lnTo>
                  <a:lnTo>
                    <a:pt x="630" y="1704"/>
                  </a:lnTo>
                  <a:lnTo>
                    <a:pt x="1206" y="708"/>
                  </a:lnTo>
                  <a:close/>
                  <a:moveTo>
                    <a:pt x="1285" y="0"/>
                  </a:moveTo>
                  <a:lnTo>
                    <a:pt x="1180" y="26"/>
                  </a:lnTo>
                  <a:lnTo>
                    <a:pt x="1075" y="79"/>
                  </a:lnTo>
                  <a:lnTo>
                    <a:pt x="970" y="183"/>
                  </a:lnTo>
                  <a:lnTo>
                    <a:pt x="787" y="472"/>
                  </a:lnTo>
                  <a:lnTo>
                    <a:pt x="499" y="970"/>
                  </a:lnTo>
                  <a:lnTo>
                    <a:pt x="27" y="1808"/>
                  </a:lnTo>
                  <a:lnTo>
                    <a:pt x="1" y="1887"/>
                  </a:lnTo>
                  <a:lnTo>
                    <a:pt x="1" y="1939"/>
                  </a:lnTo>
                  <a:lnTo>
                    <a:pt x="1" y="1992"/>
                  </a:lnTo>
                  <a:lnTo>
                    <a:pt x="27" y="2044"/>
                  </a:lnTo>
                  <a:lnTo>
                    <a:pt x="53" y="2097"/>
                  </a:lnTo>
                  <a:lnTo>
                    <a:pt x="106" y="2149"/>
                  </a:lnTo>
                  <a:lnTo>
                    <a:pt x="158" y="2175"/>
                  </a:lnTo>
                  <a:lnTo>
                    <a:pt x="1206" y="2175"/>
                  </a:lnTo>
                  <a:lnTo>
                    <a:pt x="1180" y="2752"/>
                  </a:lnTo>
                  <a:lnTo>
                    <a:pt x="1206" y="2857"/>
                  </a:lnTo>
                  <a:lnTo>
                    <a:pt x="1259" y="2935"/>
                  </a:lnTo>
                  <a:lnTo>
                    <a:pt x="1337" y="2988"/>
                  </a:lnTo>
                  <a:lnTo>
                    <a:pt x="1416" y="3014"/>
                  </a:lnTo>
                  <a:lnTo>
                    <a:pt x="1521" y="2988"/>
                  </a:lnTo>
                  <a:lnTo>
                    <a:pt x="1599" y="2935"/>
                  </a:lnTo>
                  <a:lnTo>
                    <a:pt x="1652" y="2857"/>
                  </a:lnTo>
                  <a:lnTo>
                    <a:pt x="1652" y="2778"/>
                  </a:lnTo>
                  <a:lnTo>
                    <a:pt x="1678" y="2175"/>
                  </a:lnTo>
                  <a:lnTo>
                    <a:pt x="1731" y="2175"/>
                  </a:lnTo>
                  <a:lnTo>
                    <a:pt x="1835" y="2149"/>
                  </a:lnTo>
                  <a:lnTo>
                    <a:pt x="1914" y="2097"/>
                  </a:lnTo>
                  <a:lnTo>
                    <a:pt x="1966" y="2018"/>
                  </a:lnTo>
                  <a:lnTo>
                    <a:pt x="1966" y="1939"/>
                  </a:lnTo>
                  <a:lnTo>
                    <a:pt x="1966" y="1835"/>
                  </a:lnTo>
                  <a:lnTo>
                    <a:pt x="1914" y="1756"/>
                  </a:lnTo>
                  <a:lnTo>
                    <a:pt x="1835" y="1704"/>
                  </a:lnTo>
                  <a:lnTo>
                    <a:pt x="1678" y="1704"/>
                  </a:lnTo>
                  <a:lnTo>
                    <a:pt x="1678" y="393"/>
                  </a:lnTo>
                  <a:lnTo>
                    <a:pt x="1652" y="262"/>
                  </a:lnTo>
                  <a:lnTo>
                    <a:pt x="1573" y="157"/>
                  </a:lnTo>
                  <a:lnTo>
                    <a:pt x="1495" y="79"/>
                  </a:lnTo>
                  <a:lnTo>
                    <a:pt x="1390" y="26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71" name="Google Shape;6871;p43"/>
            <p:cNvSpPr/>
            <p:nvPr/>
          </p:nvSpPr>
          <p:spPr>
            <a:xfrm>
              <a:off x="2104800" y="1384575"/>
              <a:ext cx="30825" cy="31475"/>
            </a:xfrm>
            <a:custGeom>
              <a:avLst/>
              <a:gdLst/>
              <a:ahLst/>
              <a:cxnLst/>
              <a:rect l="l" t="t" r="r" b="b"/>
              <a:pathLst>
                <a:path w="1233" h="1259" extrusionOk="0">
                  <a:moveTo>
                    <a:pt x="682" y="498"/>
                  </a:moveTo>
                  <a:lnTo>
                    <a:pt x="708" y="525"/>
                  </a:lnTo>
                  <a:lnTo>
                    <a:pt x="761" y="577"/>
                  </a:lnTo>
                  <a:lnTo>
                    <a:pt x="761" y="629"/>
                  </a:lnTo>
                  <a:lnTo>
                    <a:pt x="761" y="708"/>
                  </a:lnTo>
                  <a:lnTo>
                    <a:pt x="708" y="734"/>
                  </a:lnTo>
                  <a:lnTo>
                    <a:pt x="682" y="787"/>
                  </a:lnTo>
                  <a:lnTo>
                    <a:pt x="551" y="787"/>
                  </a:lnTo>
                  <a:lnTo>
                    <a:pt x="499" y="734"/>
                  </a:lnTo>
                  <a:lnTo>
                    <a:pt x="472" y="708"/>
                  </a:lnTo>
                  <a:lnTo>
                    <a:pt x="472" y="629"/>
                  </a:lnTo>
                  <a:lnTo>
                    <a:pt x="472" y="577"/>
                  </a:lnTo>
                  <a:lnTo>
                    <a:pt x="499" y="525"/>
                  </a:lnTo>
                  <a:lnTo>
                    <a:pt x="551" y="498"/>
                  </a:lnTo>
                  <a:close/>
                  <a:moveTo>
                    <a:pt x="603" y="0"/>
                  </a:moveTo>
                  <a:lnTo>
                    <a:pt x="499" y="27"/>
                  </a:lnTo>
                  <a:lnTo>
                    <a:pt x="368" y="53"/>
                  </a:lnTo>
                  <a:lnTo>
                    <a:pt x="263" y="131"/>
                  </a:lnTo>
                  <a:lnTo>
                    <a:pt x="184" y="184"/>
                  </a:lnTo>
                  <a:lnTo>
                    <a:pt x="106" y="289"/>
                  </a:lnTo>
                  <a:lnTo>
                    <a:pt x="27" y="394"/>
                  </a:lnTo>
                  <a:lnTo>
                    <a:pt x="1" y="498"/>
                  </a:lnTo>
                  <a:lnTo>
                    <a:pt x="1" y="629"/>
                  </a:lnTo>
                  <a:lnTo>
                    <a:pt x="1" y="760"/>
                  </a:lnTo>
                  <a:lnTo>
                    <a:pt x="27" y="892"/>
                  </a:lnTo>
                  <a:lnTo>
                    <a:pt x="106" y="996"/>
                  </a:lnTo>
                  <a:lnTo>
                    <a:pt x="184" y="1075"/>
                  </a:lnTo>
                  <a:lnTo>
                    <a:pt x="263" y="1154"/>
                  </a:lnTo>
                  <a:lnTo>
                    <a:pt x="368" y="1206"/>
                  </a:lnTo>
                  <a:lnTo>
                    <a:pt x="499" y="1258"/>
                  </a:lnTo>
                  <a:lnTo>
                    <a:pt x="735" y="1258"/>
                  </a:lnTo>
                  <a:lnTo>
                    <a:pt x="866" y="1206"/>
                  </a:lnTo>
                  <a:lnTo>
                    <a:pt x="970" y="1154"/>
                  </a:lnTo>
                  <a:lnTo>
                    <a:pt x="1049" y="1075"/>
                  </a:lnTo>
                  <a:lnTo>
                    <a:pt x="1128" y="996"/>
                  </a:lnTo>
                  <a:lnTo>
                    <a:pt x="1180" y="892"/>
                  </a:lnTo>
                  <a:lnTo>
                    <a:pt x="1232" y="760"/>
                  </a:lnTo>
                  <a:lnTo>
                    <a:pt x="1232" y="629"/>
                  </a:lnTo>
                  <a:lnTo>
                    <a:pt x="1232" y="498"/>
                  </a:lnTo>
                  <a:lnTo>
                    <a:pt x="1180" y="394"/>
                  </a:lnTo>
                  <a:lnTo>
                    <a:pt x="1128" y="289"/>
                  </a:lnTo>
                  <a:lnTo>
                    <a:pt x="1049" y="184"/>
                  </a:lnTo>
                  <a:lnTo>
                    <a:pt x="970" y="131"/>
                  </a:lnTo>
                  <a:lnTo>
                    <a:pt x="866" y="53"/>
                  </a:lnTo>
                  <a:lnTo>
                    <a:pt x="735" y="27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872" name="Google Shape;6872;p43"/>
          <p:cNvGrpSpPr/>
          <p:nvPr/>
        </p:nvGrpSpPr>
        <p:grpSpPr>
          <a:xfrm>
            <a:off x="5775214" y="2318488"/>
            <a:ext cx="611847" cy="608093"/>
            <a:chOff x="2484175" y="1285650"/>
            <a:chExt cx="404950" cy="404925"/>
          </a:xfrm>
        </p:grpSpPr>
        <p:sp>
          <p:nvSpPr>
            <p:cNvPr id="6873" name="Google Shape;6873;p43"/>
            <p:cNvSpPr/>
            <p:nvPr/>
          </p:nvSpPr>
          <p:spPr>
            <a:xfrm>
              <a:off x="2490725" y="1291525"/>
              <a:ext cx="392500" cy="393150"/>
            </a:xfrm>
            <a:custGeom>
              <a:avLst/>
              <a:gdLst/>
              <a:ahLst/>
              <a:cxnLst/>
              <a:rect l="l" t="t" r="r" b="b"/>
              <a:pathLst>
                <a:path w="15700" h="15726" extrusionOk="0">
                  <a:moveTo>
                    <a:pt x="7837" y="1"/>
                  </a:moveTo>
                  <a:lnTo>
                    <a:pt x="7444" y="27"/>
                  </a:lnTo>
                  <a:lnTo>
                    <a:pt x="7050" y="53"/>
                  </a:lnTo>
                  <a:lnTo>
                    <a:pt x="6657" y="106"/>
                  </a:lnTo>
                  <a:lnTo>
                    <a:pt x="6264" y="158"/>
                  </a:lnTo>
                  <a:lnTo>
                    <a:pt x="5871" y="263"/>
                  </a:lnTo>
                  <a:lnTo>
                    <a:pt x="5504" y="368"/>
                  </a:lnTo>
                  <a:lnTo>
                    <a:pt x="5137" y="499"/>
                  </a:lnTo>
                  <a:lnTo>
                    <a:pt x="4797" y="630"/>
                  </a:lnTo>
                  <a:lnTo>
                    <a:pt x="4430" y="787"/>
                  </a:lnTo>
                  <a:lnTo>
                    <a:pt x="4089" y="944"/>
                  </a:lnTo>
                  <a:lnTo>
                    <a:pt x="3774" y="1154"/>
                  </a:lnTo>
                  <a:lnTo>
                    <a:pt x="3460" y="1364"/>
                  </a:lnTo>
                  <a:lnTo>
                    <a:pt x="3145" y="1573"/>
                  </a:lnTo>
                  <a:lnTo>
                    <a:pt x="2857" y="1809"/>
                  </a:lnTo>
                  <a:lnTo>
                    <a:pt x="2569" y="2045"/>
                  </a:lnTo>
                  <a:lnTo>
                    <a:pt x="2281" y="2307"/>
                  </a:lnTo>
                  <a:lnTo>
                    <a:pt x="2018" y="2595"/>
                  </a:lnTo>
                  <a:lnTo>
                    <a:pt x="1783" y="2858"/>
                  </a:lnTo>
                  <a:lnTo>
                    <a:pt x="1547" y="3172"/>
                  </a:lnTo>
                  <a:lnTo>
                    <a:pt x="1337" y="3487"/>
                  </a:lnTo>
                  <a:lnTo>
                    <a:pt x="1127" y="3801"/>
                  </a:lnTo>
                  <a:lnTo>
                    <a:pt x="944" y="4116"/>
                  </a:lnTo>
                  <a:lnTo>
                    <a:pt x="760" y="4456"/>
                  </a:lnTo>
                  <a:lnTo>
                    <a:pt x="603" y="4797"/>
                  </a:lnTo>
                  <a:lnTo>
                    <a:pt x="472" y="5164"/>
                  </a:lnTo>
                  <a:lnTo>
                    <a:pt x="341" y="5531"/>
                  </a:lnTo>
                  <a:lnTo>
                    <a:pt x="236" y="5898"/>
                  </a:lnTo>
                  <a:lnTo>
                    <a:pt x="158" y="6291"/>
                  </a:lnTo>
                  <a:lnTo>
                    <a:pt x="79" y="6684"/>
                  </a:lnTo>
                  <a:lnTo>
                    <a:pt x="27" y="7077"/>
                  </a:lnTo>
                  <a:lnTo>
                    <a:pt x="0" y="7470"/>
                  </a:lnTo>
                  <a:lnTo>
                    <a:pt x="0" y="7863"/>
                  </a:lnTo>
                  <a:lnTo>
                    <a:pt x="0" y="8283"/>
                  </a:lnTo>
                  <a:lnTo>
                    <a:pt x="27" y="8676"/>
                  </a:lnTo>
                  <a:lnTo>
                    <a:pt x="79" y="9069"/>
                  </a:lnTo>
                  <a:lnTo>
                    <a:pt x="158" y="9462"/>
                  </a:lnTo>
                  <a:lnTo>
                    <a:pt x="236" y="9829"/>
                  </a:lnTo>
                  <a:lnTo>
                    <a:pt x="341" y="10196"/>
                  </a:lnTo>
                  <a:lnTo>
                    <a:pt x="472" y="10563"/>
                  </a:lnTo>
                  <a:lnTo>
                    <a:pt x="603" y="10930"/>
                  </a:lnTo>
                  <a:lnTo>
                    <a:pt x="760" y="11270"/>
                  </a:lnTo>
                  <a:lnTo>
                    <a:pt x="944" y="11611"/>
                  </a:lnTo>
                  <a:lnTo>
                    <a:pt x="1127" y="11952"/>
                  </a:lnTo>
                  <a:lnTo>
                    <a:pt x="1337" y="12266"/>
                  </a:lnTo>
                  <a:lnTo>
                    <a:pt x="1547" y="12581"/>
                  </a:lnTo>
                  <a:lnTo>
                    <a:pt x="1783" y="12869"/>
                  </a:lnTo>
                  <a:lnTo>
                    <a:pt x="2018" y="13157"/>
                  </a:lnTo>
                  <a:lnTo>
                    <a:pt x="2281" y="13419"/>
                  </a:lnTo>
                  <a:lnTo>
                    <a:pt x="2569" y="13682"/>
                  </a:lnTo>
                  <a:lnTo>
                    <a:pt x="2857" y="13944"/>
                  </a:lnTo>
                  <a:lnTo>
                    <a:pt x="3145" y="14153"/>
                  </a:lnTo>
                  <a:lnTo>
                    <a:pt x="3460" y="14389"/>
                  </a:lnTo>
                  <a:lnTo>
                    <a:pt x="3774" y="14599"/>
                  </a:lnTo>
                  <a:lnTo>
                    <a:pt x="4089" y="14782"/>
                  </a:lnTo>
                  <a:lnTo>
                    <a:pt x="4430" y="14940"/>
                  </a:lnTo>
                  <a:lnTo>
                    <a:pt x="4797" y="15097"/>
                  </a:lnTo>
                  <a:lnTo>
                    <a:pt x="5137" y="15254"/>
                  </a:lnTo>
                  <a:lnTo>
                    <a:pt x="5504" y="15385"/>
                  </a:lnTo>
                  <a:lnTo>
                    <a:pt x="5871" y="15490"/>
                  </a:lnTo>
                  <a:lnTo>
                    <a:pt x="6264" y="15569"/>
                  </a:lnTo>
                  <a:lnTo>
                    <a:pt x="6657" y="15647"/>
                  </a:lnTo>
                  <a:lnTo>
                    <a:pt x="7050" y="15673"/>
                  </a:lnTo>
                  <a:lnTo>
                    <a:pt x="7444" y="15726"/>
                  </a:lnTo>
                  <a:lnTo>
                    <a:pt x="8256" y="15726"/>
                  </a:lnTo>
                  <a:lnTo>
                    <a:pt x="8649" y="15673"/>
                  </a:lnTo>
                  <a:lnTo>
                    <a:pt x="9042" y="15647"/>
                  </a:lnTo>
                  <a:lnTo>
                    <a:pt x="9435" y="15569"/>
                  </a:lnTo>
                  <a:lnTo>
                    <a:pt x="9802" y="15490"/>
                  </a:lnTo>
                  <a:lnTo>
                    <a:pt x="10195" y="15385"/>
                  </a:lnTo>
                  <a:lnTo>
                    <a:pt x="10562" y="15254"/>
                  </a:lnTo>
                  <a:lnTo>
                    <a:pt x="10903" y="15097"/>
                  </a:lnTo>
                  <a:lnTo>
                    <a:pt x="11244" y="14940"/>
                  </a:lnTo>
                  <a:lnTo>
                    <a:pt x="11585" y="14782"/>
                  </a:lnTo>
                  <a:lnTo>
                    <a:pt x="11925" y="14599"/>
                  </a:lnTo>
                  <a:lnTo>
                    <a:pt x="12240" y="14389"/>
                  </a:lnTo>
                  <a:lnTo>
                    <a:pt x="12554" y="14153"/>
                  </a:lnTo>
                  <a:lnTo>
                    <a:pt x="12843" y="13944"/>
                  </a:lnTo>
                  <a:lnTo>
                    <a:pt x="13131" y="13682"/>
                  </a:lnTo>
                  <a:lnTo>
                    <a:pt x="13393" y="13419"/>
                  </a:lnTo>
                  <a:lnTo>
                    <a:pt x="13655" y="13157"/>
                  </a:lnTo>
                  <a:lnTo>
                    <a:pt x="13917" y="12869"/>
                  </a:lnTo>
                  <a:lnTo>
                    <a:pt x="14153" y="12581"/>
                  </a:lnTo>
                  <a:lnTo>
                    <a:pt x="14363" y="12266"/>
                  </a:lnTo>
                  <a:lnTo>
                    <a:pt x="14572" y="11952"/>
                  </a:lnTo>
                  <a:lnTo>
                    <a:pt x="14756" y="11611"/>
                  </a:lnTo>
                  <a:lnTo>
                    <a:pt x="14939" y="11270"/>
                  </a:lnTo>
                  <a:lnTo>
                    <a:pt x="15096" y="10930"/>
                  </a:lnTo>
                  <a:lnTo>
                    <a:pt x="15227" y="10563"/>
                  </a:lnTo>
                  <a:lnTo>
                    <a:pt x="15359" y="10196"/>
                  </a:lnTo>
                  <a:lnTo>
                    <a:pt x="15463" y="9829"/>
                  </a:lnTo>
                  <a:lnTo>
                    <a:pt x="15542" y="9462"/>
                  </a:lnTo>
                  <a:lnTo>
                    <a:pt x="15621" y="9069"/>
                  </a:lnTo>
                  <a:lnTo>
                    <a:pt x="15673" y="8676"/>
                  </a:lnTo>
                  <a:lnTo>
                    <a:pt x="15699" y="8283"/>
                  </a:lnTo>
                  <a:lnTo>
                    <a:pt x="15699" y="7863"/>
                  </a:lnTo>
                  <a:lnTo>
                    <a:pt x="15699" y="7470"/>
                  </a:lnTo>
                  <a:lnTo>
                    <a:pt x="15673" y="7077"/>
                  </a:lnTo>
                  <a:lnTo>
                    <a:pt x="15621" y="6684"/>
                  </a:lnTo>
                  <a:lnTo>
                    <a:pt x="15542" y="6291"/>
                  </a:lnTo>
                  <a:lnTo>
                    <a:pt x="15463" y="5898"/>
                  </a:lnTo>
                  <a:lnTo>
                    <a:pt x="15359" y="5531"/>
                  </a:lnTo>
                  <a:lnTo>
                    <a:pt x="15227" y="5164"/>
                  </a:lnTo>
                  <a:lnTo>
                    <a:pt x="15096" y="4797"/>
                  </a:lnTo>
                  <a:lnTo>
                    <a:pt x="14939" y="4456"/>
                  </a:lnTo>
                  <a:lnTo>
                    <a:pt x="14756" y="4116"/>
                  </a:lnTo>
                  <a:lnTo>
                    <a:pt x="14572" y="3801"/>
                  </a:lnTo>
                  <a:lnTo>
                    <a:pt x="14363" y="3487"/>
                  </a:lnTo>
                  <a:lnTo>
                    <a:pt x="14153" y="3172"/>
                  </a:lnTo>
                  <a:lnTo>
                    <a:pt x="13917" y="2858"/>
                  </a:lnTo>
                  <a:lnTo>
                    <a:pt x="13655" y="2595"/>
                  </a:lnTo>
                  <a:lnTo>
                    <a:pt x="13393" y="2307"/>
                  </a:lnTo>
                  <a:lnTo>
                    <a:pt x="13131" y="2045"/>
                  </a:lnTo>
                  <a:lnTo>
                    <a:pt x="12843" y="1809"/>
                  </a:lnTo>
                  <a:lnTo>
                    <a:pt x="12554" y="1573"/>
                  </a:lnTo>
                  <a:lnTo>
                    <a:pt x="12240" y="1364"/>
                  </a:lnTo>
                  <a:lnTo>
                    <a:pt x="11925" y="1154"/>
                  </a:lnTo>
                  <a:lnTo>
                    <a:pt x="11585" y="944"/>
                  </a:lnTo>
                  <a:lnTo>
                    <a:pt x="11244" y="787"/>
                  </a:lnTo>
                  <a:lnTo>
                    <a:pt x="10903" y="630"/>
                  </a:lnTo>
                  <a:lnTo>
                    <a:pt x="10562" y="499"/>
                  </a:lnTo>
                  <a:lnTo>
                    <a:pt x="10195" y="368"/>
                  </a:lnTo>
                  <a:lnTo>
                    <a:pt x="9802" y="263"/>
                  </a:lnTo>
                  <a:lnTo>
                    <a:pt x="9435" y="158"/>
                  </a:lnTo>
                  <a:lnTo>
                    <a:pt x="9042" y="106"/>
                  </a:lnTo>
                  <a:lnTo>
                    <a:pt x="8649" y="53"/>
                  </a:lnTo>
                  <a:lnTo>
                    <a:pt x="8256" y="27"/>
                  </a:lnTo>
                  <a:lnTo>
                    <a:pt x="7837" y="1"/>
                  </a:lnTo>
                  <a:close/>
                </a:path>
              </a:pathLst>
            </a:custGeom>
            <a:solidFill>
              <a:srgbClr val="FFC13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74" name="Google Shape;6874;p43"/>
            <p:cNvSpPr/>
            <p:nvPr/>
          </p:nvSpPr>
          <p:spPr>
            <a:xfrm>
              <a:off x="2490725" y="1291525"/>
              <a:ext cx="211650" cy="393150"/>
            </a:xfrm>
            <a:custGeom>
              <a:avLst/>
              <a:gdLst/>
              <a:ahLst/>
              <a:cxnLst/>
              <a:rect l="l" t="t" r="r" b="b"/>
              <a:pathLst>
                <a:path w="8466" h="15726" extrusionOk="0">
                  <a:moveTo>
                    <a:pt x="7837" y="1"/>
                  </a:moveTo>
                  <a:lnTo>
                    <a:pt x="7444" y="27"/>
                  </a:lnTo>
                  <a:lnTo>
                    <a:pt x="7050" y="53"/>
                  </a:lnTo>
                  <a:lnTo>
                    <a:pt x="6657" y="106"/>
                  </a:lnTo>
                  <a:lnTo>
                    <a:pt x="6264" y="158"/>
                  </a:lnTo>
                  <a:lnTo>
                    <a:pt x="5871" y="263"/>
                  </a:lnTo>
                  <a:lnTo>
                    <a:pt x="5504" y="368"/>
                  </a:lnTo>
                  <a:lnTo>
                    <a:pt x="5137" y="499"/>
                  </a:lnTo>
                  <a:lnTo>
                    <a:pt x="4797" y="630"/>
                  </a:lnTo>
                  <a:lnTo>
                    <a:pt x="4430" y="787"/>
                  </a:lnTo>
                  <a:lnTo>
                    <a:pt x="4089" y="944"/>
                  </a:lnTo>
                  <a:lnTo>
                    <a:pt x="3774" y="1154"/>
                  </a:lnTo>
                  <a:lnTo>
                    <a:pt x="3460" y="1364"/>
                  </a:lnTo>
                  <a:lnTo>
                    <a:pt x="3145" y="1573"/>
                  </a:lnTo>
                  <a:lnTo>
                    <a:pt x="2857" y="1809"/>
                  </a:lnTo>
                  <a:lnTo>
                    <a:pt x="2569" y="2045"/>
                  </a:lnTo>
                  <a:lnTo>
                    <a:pt x="2281" y="2307"/>
                  </a:lnTo>
                  <a:lnTo>
                    <a:pt x="2018" y="2595"/>
                  </a:lnTo>
                  <a:lnTo>
                    <a:pt x="1783" y="2858"/>
                  </a:lnTo>
                  <a:lnTo>
                    <a:pt x="1547" y="3172"/>
                  </a:lnTo>
                  <a:lnTo>
                    <a:pt x="1337" y="3487"/>
                  </a:lnTo>
                  <a:lnTo>
                    <a:pt x="1127" y="3801"/>
                  </a:lnTo>
                  <a:lnTo>
                    <a:pt x="944" y="4116"/>
                  </a:lnTo>
                  <a:lnTo>
                    <a:pt x="760" y="4456"/>
                  </a:lnTo>
                  <a:lnTo>
                    <a:pt x="603" y="4797"/>
                  </a:lnTo>
                  <a:lnTo>
                    <a:pt x="472" y="5164"/>
                  </a:lnTo>
                  <a:lnTo>
                    <a:pt x="341" y="5531"/>
                  </a:lnTo>
                  <a:lnTo>
                    <a:pt x="236" y="5898"/>
                  </a:lnTo>
                  <a:lnTo>
                    <a:pt x="158" y="6291"/>
                  </a:lnTo>
                  <a:lnTo>
                    <a:pt x="79" y="6684"/>
                  </a:lnTo>
                  <a:lnTo>
                    <a:pt x="27" y="7077"/>
                  </a:lnTo>
                  <a:lnTo>
                    <a:pt x="0" y="7470"/>
                  </a:lnTo>
                  <a:lnTo>
                    <a:pt x="0" y="7863"/>
                  </a:lnTo>
                  <a:lnTo>
                    <a:pt x="0" y="8283"/>
                  </a:lnTo>
                  <a:lnTo>
                    <a:pt x="27" y="8676"/>
                  </a:lnTo>
                  <a:lnTo>
                    <a:pt x="79" y="9069"/>
                  </a:lnTo>
                  <a:lnTo>
                    <a:pt x="158" y="9462"/>
                  </a:lnTo>
                  <a:lnTo>
                    <a:pt x="236" y="9829"/>
                  </a:lnTo>
                  <a:lnTo>
                    <a:pt x="341" y="10196"/>
                  </a:lnTo>
                  <a:lnTo>
                    <a:pt x="472" y="10563"/>
                  </a:lnTo>
                  <a:lnTo>
                    <a:pt x="603" y="10930"/>
                  </a:lnTo>
                  <a:lnTo>
                    <a:pt x="760" y="11270"/>
                  </a:lnTo>
                  <a:lnTo>
                    <a:pt x="944" y="11611"/>
                  </a:lnTo>
                  <a:lnTo>
                    <a:pt x="1127" y="11952"/>
                  </a:lnTo>
                  <a:lnTo>
                    <a:pt x="1337" y="12266"/>
                  </a:lnTo>
                  <a:lnTo>
                    <a:pt x="1547" y="12581"/>
                  </a:lnTo>
                  <a:lnTo>
                    <a:pt x="1783" y="12869"/>
                  </a:lnTo>
                  <a:lnTo>
                    <a:pt x="2018" y="13157"/>
                  </a:lnTo>
                  <a:lnTo>
                    <a:pt x="2281" y="13419"/>
                  </a:lnTo>
                  <a:lnTo>
                    <a:pt x="2569" y="13682"/>
                  </a:lnTo>
                  <a:lnTo>
                    <a:pt x="2857" y="13944"/>
                  </a:lnTo>
                  <a:lnTo>
                    <a:pt x="3145" y="14153"/>
                  </a:lnTo>
                  <a:lnTo>
                    <a:pt x="3460" y="14389"/>
                  </a:lnTo>
                  <a:lnTo>
                    <a:pt x="3774" y="14599"/>
                  </a:lnTo>
                  <a:lnTo>
                    <a:pt x="4089" y="14782"/>
                  </a:lnTo>
                  <a:lnTo>
                    <a:pt x="4430" y="14940"/>
                  </a:lnTo>
                  <a:lnTo>
                    <a:pt x="4797" y="15097"/>
                  </a:lnTo>
                  <a:lnTo>
                    <a:pt x="5137" y="15254"/>
                  </a:lnTo>
                  <a:lnTo>
                    <a:pt x="5504" y="15385"/>
                  </a:lnTo>
                  <a:lnTo>
                    <a:pt x="5871" y="15490"/>
                  </a:lnTo>
                  <a:lnTo>
                    <a:pt x="6264" y="15569"/>
                  </a:lnTo>
                  <a:lnTo>
                    <a:pt x="6657" y="15647"/>
                  </a:lnTo>
                  <a:lnTo>
                    <a:pt x="7050" y="15673"/>
                  </a:lnTo>
                  <a:lnTo>
                    <a:pt x="7444" y="15726"/>
                  </a:lnTo>
                  <a:lnTo>
                    <a:pt x="7837" y="15726"/>
                  </a:lnTo>
                  <a:lnTo>
                    <a:pt x="8466" y="15700"/>
                  </a:lnTo>
                  <a:lnTo>
                    <a:pt x="8099" y="15673"/>
                  </a:lnTo>
                  <a:lnTo>
                    <a:pt x="7706" y="15621"/>
                  </a:lnTo>
                  <a:lnTo>
                    <a:pt x="7339" y="15542"/>
                  </a:lnTo>
                  <a:lnTo>
                    <a:pt x="6998" y="15438"/>
                  </a:lnTo>
                  <a:lnTo>
                    <a:pt x="6631" y="15333"/>
                  </a:lnTo>
                  <a:lnTo>
                    <a:pt x="6290" y="15228"/>
                  </a:lnTo>
                  <a:lnTo>
                    <a:pt x="5950" y="15071"/>
                  </a:lnTo>
                  <a:lnTo>
                    <a:pt x="5635" y="14940"/>
                  </a:lnTo>
                  <a:lnTo>
                    <a:pt x="5295" y="14756"/>
                  </a:lnTo>
                  <a:lnTo>
                    <a:pt x="4980" y="14573"/>
                  </a:lnTo>
                  <a:lnTo>
                    <a:pt x="4692" y="14389"/>
                  </a:lnTo>
                  <a:lnTo>
                    <a:pt x="4403" y="14180"/>
                  </a:lnTo>
                  <a:lnTo>
                    <a:pt x="4115" y="13944"/>
                  </a:lnTo>
                  <a:lnTo>
                    <a:pt x="3827" y="13708"/>
                  </a:lnTo>
                  <a:lnTo>
                    <a:pt x="3565" y="13472"/>
                  </a:lnTo>
                  <a:lnTo>
                    <a:pt x="3329" y="13210"/>
                  </a:lnTo>
                  <a:lnTo>
                    <a:pt x="3093" y="12948"/>
                  </a:lnTo>
                  <a:lnTo>
                    <a:pt x="2857" y="12659"/>
                  </a:lnTo>
                  <a:lnTo>
                    <a:pt x="2647" y="12371"/>
                  </a:lnTo>
                  <a:lnTo>
                    <a:pt x="2438" y="12083"/>
                  </a:lnTo>
                  <a:lnTo>
                    <a:pt x="2254" y="11768"/>
                  </a:lnTo>
                  <a:lnTo>
                    <a:pt x="2097" y="11454"/>
                  </a:lnTo>
                  <a:lnTo>
                    <a:pt x="1940" y="11113"/>
                  </a:lnTo>
                  <a:lnTo>
                    <a:pt x="1783" y="10799"/>
                  </a:lnTo>
                  <a:lnTo>
                    <a:pt x="1652" y="10458"/>
                  </a:lnTo>
                  <a:lnTo>
                    <a:pt x="1547" y="10091"/>
                  </a:lnTo>
                  <a:lnTo>
                    <a:pt x="1442" y="9750"/>
                  </a:lnTo>
                  <a:lnTo>
                    <a:pt x="1363" y="9383"/>
                  </a:lnTo>
                  <a:lnTo>
                    <a:pt x="1311" y="9017"/>
                  </a:lnTo>
                  <a:lnTo>
                    <a:pt x="1258" y="8623"/>
                  </a:lnTo>
                  <a:lnTo>
                    <a:pt x="1232" y="8256"/>
                  </a:lnTo>
                  <a:lnTo>
                    <a:pt x="1232" y="7863"/>
                  </a:lnTo>
                  <a:lnTo>
                    <a:pt x="1232" y="7470"/>
                  </a:lnTo>
                  <a:lnTo>
                    <a:pt x="1258" y="7103"/>
                  </a:lnTo>
                  <a:lnTo>
                    <a:pt x="1311" y="6736"/>
                  </a:lnTo>
                  <a:lnTo>
                    <a:pt x="1363" y="6369"/>
                  </a:lnTo>
                  <a:lnTo>
                    <a:pt x="1442" y="6003"/>
                  </a:lnTo>
                  <a:lnTo>
                    <a:pt x="1547" y="5636"/>
                  </a:lnTo>
                  <a:lnTo>
                    <a:pt x="1652" y="5295"/>
                  </a:lnTo>
                  <a:lnTo>
                    <a:pt x="1783" y="4954"/>
                  </a:lnTo>
                  <a:lnTo>
                    <a:pt x="1940" y="4614"/>
                  </a:lnTo>
                  <a:lnTo>
                    <a:pt x="2097" y="4273"/>
                  </a:lnTo>
                  <a:lnTo>
                    <a:pt x="2254" y="3958"/>
                  </a:lnTo>
                  <a:lnTo>
                    <a:pt x="2438" y="3644"/>
                  </a:lnTo>
                  <a:lnTo>
                    <a:pt x="2647" y="3356"/>
                  </a:lnTo>
                  <a:lnTo>
                    <a:pt x="2857" y="3067"/>
                  </a:lnTo>
                  <a:lnTo>
                    <a:pt x="3093" y="2779"/>
                  </a:lnTo>
                  <a:lnTo>
                    <a:pt x="3329" y="2517"/>
                  </a:lnTo>
                  <a:lnTo>
                    <a:pt x="3565" y="2255"/>
                  </a:lnTo>
                  <a:lnTo>
                    <a:pt x="3827" y="2019"/>
                  </a:lnTo>
                  <a:lnTo>
                    <a:pt x="4115" y="1783"/>
                  </a:lnTo>
                  <a:lnTo>
                    <a:pt x="4403" y="1573"/>
                  </a:lnTo>
                  <a:lnTo>
                    <a:pt x="4692" y="1364"/>
                  </a:lnTo>
                  <a:lnTo>
                    <a:pt x="4980" y="1154"/>
                  </a:lnTo>
                  <a:lnTo>
                    <a:pt x="5295" y="971"/>
                  </a:lnTo>
                  <a:lnTo>
                    <a:pt x="5635" y="813"/>
                  </a:lnTo>
                  <a:lnTo>
                    <a:pt x="5950" y="656"/>
                  </a:lnTo>
                  <a:lnTo>
                    <a:pt x="6290" y="525"/>
                  </a:lnTo>
                  <a:lnTo>
                    <a:pt x="6631" y="394"/>
                  </a:lnTo>
                  <a:lnTo>
                    <a:pt x="6998" y="289"/>
                  </a:lnTo>
                  <a:lnTo>
                    <a:pt x="7339" y="211"/>
                  </a:lnTo>
                  <a:lnTo>
                    <a:pt x="7706" y="132"/>
                  </a:lnTo>
                  <a:lnTo>
                    <a:pt x="8099" y="80"/>
                  </a:lnTo>
                  <a:lnTo>
                    <a:pt x="8466" y="27"/>
                  </a:lnTo>
                  <a:lnTo>
                    <a:pt x="7837" y="1"/>
                  </a:lnTo>
                  <a:close/>
                </a:path>
              </a:pathLst>
            </a:custGeom>
            <a:solidFill>
              <a:srgbClr val="FFC13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75" name="Google Shape;6875;p43"/>
            <p:cNvSpPr/>
            <p:nvPr/>
          </p:nvSpPr>
          <p:spPr>
            <a:xfrm>
              <a:off x="2653225" y="1454675"/>
              <a:ext cx="67500" cy="66850"/>
            </a:xfrm>
            <a:custGeom>
              <a:avLst/>
              <a:gdLst/>
              <a:ahLst/>
              <a:cxnLst/>
              <a:rect l="l" t="t" r="r" b="b"/>
              <a:pathLst>
                <a:path w="2700" h="2674" extrusionOk="0">
                  <a:moveTo>
                    <a:pt x="1337" y="1"/>
                  </a:moveTo>
                  <a:lnTo>
                    <a:pt x="1075" y="27"/>
                  </a:lnTo>
                  <a:lnTo>
                    <a:pt x="813" y="106"/>
                  </a:lnTo>
                  <a:lnTo>
                    <a:pt x="603" y="237"/>
                  </a:lnTo>
                  <a:lnTo>
                    <a:pt x="393" y="394"/>
                  </a:lnTo>
                  <a:lnTo>
                    <a:pt x="236" y="577"/>
                  </a:lnTo>
                  <a:lnTo>
                    <a:pt x="105" y="813"/>
                  </a:lnTo>
                  <a:lnTo>
                    <a:pt x="26" y="1075"/>
                  </a:lnTo>
                  <a:lnTo>
                    <a:pt x="0" y="1337"/>
                  </a:lnTo>
                  <a:lnTo>
                    <a:pt x="26" y="1626"/>
                  </a:lnTo>
                  <a:lnTo>
                    <a:pt x="105" y="1862"/>
                  </a:lnTo>
                  <a:lnTo>
                    <a:pt x="236" y="2097"/>
                  </a:lnTo>
                  <a:lnTo>
                    <a:pt x="393" y="2281"/>
                  </a:lnTo>
                  <a:lnTo>
                    <a:pt x="603" y="2464"/>
                  </a:lnTo>
                  <a:lnTo>
                    <a:pt x="813" y="2569"/>
                  </a:lnTo>
                  <a:lnTo>
                    <a:pt x="1075" y="2648"/>
                  </a:lnTo>
                  <a:lnTo>
                    <a:pt x="1337" y="2674"/>
                  </a:lnTo>
                  <a:lnTo>
                    <a:pt x="1625" y="2648"/>
                  </a:lnTo>
                  <a:lnTo>
                    <a:pt x="1861" y="2569"/>
                  </a:lnTo>
                  <a:lnTo>
                    <a:pt x="2097" y="2464"/>
                  </a:lnTo>
                  <a:lnTo>
                    <a:pt x="2306" y="2281"/>
                  </a:lnTo>
                  <a:lnTo>
                    <a:pt x="2464" y="2097"/>
                  </a:lnTo>
                  <a:lnTo>
                    <a:pt x="2595" y="1862"/>
                  </a:lnTo>
                  <a:lnTo>
                    <a:pt x="2673" y="1626"/>
                  </a:lnTo>
                  <a:lnTo>
                    <a:pt x="2700" y="1337"/>
                  </a:lnTo>
                  <a:lnTo>
                    <a:pt x="2673" y="1075"/>
                  </a:lnTo>
                  <a:lnTo>
                    <a:pt x="2595" y="813"/>
                  </a:lnTo>
                  <a:lnTo>
                    <a:pt x="2464" y="577"/>
                  </a:lnTo>
                  <a:lnTo>
                    <a:pt x="2306" y="394"/>
                  </a:lnTo>
                  <a:lnTo>
                    <a:pt x="2097" y="237"/>
                  </a:lnTo>
                  <a:lnTo>
                    <a:pt x="1861" y="106"/>
                  </a:lnTo>
                  <a:lnTo>
                    <a:pt x="1625" y="27"/>
                  </a:lnTo>
                  <a:lnTo>
                    <a:pt x="1337" y="1"/>
                  </a:ln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76" name="Google Shape;6876;p43"/>
            <p:cNvSpPr/>
            <p:nvPr/>
          </p:nvSpPr>
          <p:spPr>
            <a:xfrm>
              <a:off x="2653225" y="1454675"/>
              <a:ext cx="44575" cy="66850"/>
            </a:xfrm>
            <a:custGeom>
              <a:avLst/>
              <a:gdLst/>
              <a:ahLst/>
              <a:cxnLst/>
              <a:rect l="l" t="t" r="r" b="b"/>
              <a:pathLst>
                <a:path w="1783" h="2674" extrusionOk="0">
                  <a:moveTo>
                    <a:pt x="1337" y="1"/>
                  </a:moveTo>
                  <a:lnTo>
                    <a:pt x="1075" y="27"/>
                  </a:lnTo>
                  <a:lnTo>
                    <a:pt x="813" y="106"/>
                  </a:lnTo>
                  <a:lnTo>
                    <a:pt x="603" y="237"/>
                  </a:lnTo>
                  <a:lnTo>
                    <a:pt x="393" y="394"/>
                  </a:lnTo>
                  <a:lnTo>
                    <a:pt x="236" y="577"/>
                  </a:lnTo>
                  <a:lnTo>
                    <a:pt x="105" y="813"/>
                  </a:lnTo>
                  <a:lnTo>
                    <a:pt x="26" y="1075"/>
                  </a:lnTo>
                  <a:lnTo>
                    <a:pt x="0" y="1337"/>
                  </a:lnTo>
                  <a:lnTo>
                    <a:pt x="26" y="1626"/>
                  </a:lnTo>
                  <a:lnTo>
                    <a:pt x="105" y="1862"/>
                  </a:lnTo>
                  <a:lnTo>
                    <a:pt x="236" y="2097"/>
                  </a:lnTo>
                  <a:lnTo>
                    <a:pt x="393" y="2281"/>
                  </a:lnTo>
                  <a:lnTo>
                    <a:pt x="603" y="2464"/>
                  </a:lnTo>
                  <a:lnTo>
                    <a:pt x="813" y="2569"/>
                  </a:lnTo>
                  <a:lnTo>
                    <a:pt x="1075" y="2648"/>
                  </a:lnTo>
                  <a:lnTo>
                    <a:pt x="1337" y="2674"/>
                  </a:lnTo>
                  <a:lnTo>
                    <a:pt x="1573" y="2674"/>
                  </a:lnTo>
                  <a:lnTo>
                    <a:pt x="1782" y="2622"/>
                  </a:lnTo>
                  <a:lnTo>
                    <a:pt x="1599" y="2543"/>
                  </a:lnTo>
                  <a:lnTo>
                    <a:pt x="1415" y="2412"/>
                  </a:lnTo>
                  <a:lnTo>
                    <a:pt x="1258" y="2281"/>
                  </a:lnTo>
                  <a:lnTo>
                    <a:pt x="1127" y="2124"/>
                  </a:lnTo>
                  <a:lnTo>
                    <a:pt x="1022" y="1966"/>
                  </a:lnTo>
                  <a:lnTo>
                    <a:pt x="944" y="1757"/>
                  </a:lnTo>
                  <a:lnTo>
                    <a:pt x="891" y="1547"/>
                  </a:lnTo>
                  <a:lnTo>
                    <a:pt x="865" y="1337"/>
                  </a:lnTo>
                  <a:lnTo>
                    <a:pt x="891" y="1128"/>
                  </a:lnTo>
                  <a:lnTo>
                    <a:pt x="944" y="918"/>
                  </a:lnTo>
                  <a:lnTo>
                    <a:pt x="1022" y="735"/>
                  </a:lnTo>
                  <a:lnTo>
                    <a:pt x="1127" y="551"/>
                  </a:lnTo>
                  <a:lnTo>
                    <a:pt x="1258" y="394"/>
                  </a:lnTo>
                  <a:lnTo>
                    <a:pt x="1415" y="263"/>
                  </a:lnTo>
                  <a:lnTo>
                    <a:pt x="1599" y="158"/>
                  </a:lnTo>
                  <a:lnTo>
                    <a:pt x="1782" y="79"/>
                  </a:lnTo>
                  <a:lnTo>
                    <a:pt x="1573" y="27"/>
                  </a:lnTo>
                  <a:lnTo>
                    <a:pt x="1337" y="1"/>
                  </a:ln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77" name="Google Shape;6877;p43"/>
            <p:cNvSpPr/>
            <p:nvPr/>
          </p:nvSpPr>
          <p:spPr>
            <a:xfrm>
              <a:off x="2805225" y="1328225"/>
              <a:ext cx="41300" cy="41950"/>
            </a:xfrm>
            <a:custGeom>
              <a:avLst/>
              <a:gdLst/>
              <a:ahLst/>
              <a:cxnLst/>
              <a:rect l="l" t="t" r="r" b="b"/>
              <a:pathLst>
                <a:path w="1652" h="1678" extrusionOk="0">
                  <a:moveTo>
                    <a:pt x="813" y="1"/>
                  </a:moveTo>
                  <a:lnTo>
                    <a:pt x="656" y="27"/>
                  </a:lnTo>
                  <a:lnTo>
                    <a:pt x="498" y="79"/>
                  </a:lnTo>
                  <a:lnTo>
                    <a:pt x="367" y="158"/>
                  </a:lnTo>
                  <a:lnTo>
                    <a:pt x="236" y="263"/>
                  </a:lnTo>
                  <a:lnTo>
                    <a:pt x="131" y="367"/>
                  </a:lnTo>
                  <a:lnTo>
                    <a:pt x="53" y="525"/>
                  </a:lnTo>
                  <a:lnTo>
                    <a:pt x="0" y="682"/>
                  </a:lnTo>
                  <a:lnTo>
                    <a:pt x="0" y="839"/>
                  </a:lnTo>
                  <a:lnTo>
                    <a:pt x="0" y="1023"/>
                  </a:lnTo>
                  <a:lnTo>
                    <a:pt x="53" y="1180"/>
                  </a:lnTo>
                  <a:lnTo>
                    <a:pt x="131" y="1311"/>
                  </a:lnTo>
                  <a:lnTo>
                    <a:pt x="236" y="1442"/>
                  </a:lnTo>
                  <a:lnTo>
                    <a:pt x="367" y="1547"/>
                  </a:lnTo>
                  <a:lnTo>
                    <a:pt x="498" y="1625"/>
                  </a:lnTo>
                  <a:lnTo>
                    <a:pt x="656" y="1652"/>
                  </a:lnTo>
                  <a:lnTo>
                    <a:pt x="813" y="1678"/>
                  </a:lnTo>
                  <a:lnTo>
                    <a:pt x="996" y="1652"/>
                  </a:lnTo>
                  <a:lnTo>
                    <a:pt x="1154" y="1625"/>
                  </a:lnTo>
                  <a:lnTo>
                    <a:pt x="1285" y="1547"/>
                  </a:lnTo>
                  <a:lnTo>
                    <a:pt x="1416" y="1442"/>
                  </a:lnTo>
                  <a:lnTo>
                    <a:pt x="1521" y="1311"/>
                  </a:lnTo>
                  <a:lnTo>
                    <a:pt x="1599" y="1180"/>
                  </a:lnTo>
                  <a:lnTo>
                    <a:pt x="1652" y="1023"/>
                  </a:lnTo>
                  <a:lnTo>
                    <a:pt x="1652" y="839"/>
                  </a:lnTo>
                  <a:lnTo>
                    <a:pt x="1652" y="682"/>
                  </a:lnTo>
                  <a:lnTo>
                    <a:pt x="1599" y="525"/>
                  </a:lnTo>
                  <a:lnTo>
                    <a:pt x="1521" y="367"/>
                  </a:lnTo>
                  <a:lnTo>
                    <a:pt x="1416" y="263"/>
                  </a:lnTo>
                  <a:lnTo>
                    <a:pt x="1285" y="158"/>
                  </a:lnTo>
                  <a:lnTo>
                    <a:pt x="1154" y="79"/>
                  </a:lnTo>
                  <a:lnTo>
                    <a:pt x="996" y="27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B3E59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78" name="Google Shape;6878;p43"/>
            <p:cNvSpPr/>
            <p:nvPr/>
          </p:nvSpPr>
          <p:spPr>
            <a:xfrm>
              <a:off x="2805225" y="1328225"/>
              <a:ext cx="27550" cy="41950"/>
            </a:xfrm>
            <a:custGeom>
              <a:avLst/>
              <a:gdLst/>
              <a:ahLst/>
              <a:cxnLst/>
              <a:rect l="l" t="t" r="r" b="b"/>
              <a:pathLst>
                <a:path w="1102" h="1678" extrusionOk="0">
                  <a:moveTo>
                    <a:pt x="813" y="1"/>
                  </a:moveTo>
                  <a:lnTo>
                    <a:pt x="656" y="27"/>
                  </a:lnTo>
                  <a:lnTo>
                    <a:pt x="498" y="79"/>
                  </a:lnTo>
                  <a:lnTo>
                    <a:pt x="367" y="158"/>
                  </a:lnTo>
                  <a:lnTo>
                    <a:pt x="236" y="263"/>
                  </a:lnTo>
                  <a:lnTo>
                    <a:pt x="131" y="367"/>
                  </a:lnTo>
                  <a:lnTo>
                    <a:pt x="53" y="525"/>
                  </a:lnTo>
                  <a:lnTo>
                    <a:pt x="0" y="682"/>
                  </a:lnTo>
                  <a:lnTo>
                    <a:pt x="0" y="839"/>
                  </a:lnTo>
                  <a:lnTo>
                    <a:pt x="0" y="1023"/>
                  </a:lnTo>
                  <a:lnTo>
                    <a:pt x="53" y="1180"/>
                  </a:lnTo>
                  <a:lnTo>
                    <a:pt x="131" y="1311"/>
                  </a:lnTo>
                  <a:lnTo>
                    <a:pt x="236" y="1442"/>
                  </a:lnTo>
                  <a:lnTo>
                    <a:pt x="367" y="1547"/>
                  </a:lnTo>
                  <a:lnTo>
                    <a:pt x="498" y="1625"/>
                  </a:lnTo>
                  <a:lnTo>
                    <a:pt x="656" y="1652"/>
                  </a:lnTo>
                  <a:lnTo>
                    <a:pt x="813" y="1678"/>
                  </a:lnTo>
                  <a:lnTo>
                    <a:pt x="970" y="1678"/>
                  </a:lnTo>
                  <a:lnTo>
                    <a:pt x="1101" y="1625"/>
                  </a:lnTo>
                  <a:lnTo>
                    <a:pt x="970" y="1573"/>
                  </a:lnTo>
                  <a:lnTo>
                    <a:pt x="865" y="1521"/>
                  </a:lnTo>
                  <a:lnTo>
                    <a:pt x="760" y="1442"/>
                  </a:lnTo>
                  <a:lnTo>
                    <a:pt x="682" y="1337"/>
                  </a:lnTo>
                  <a:lnTo>
                    <a:pt x="629" y="1232"/>
                  </a:lnTo>
                  <a:lnTo>
                    <a:pt x="577" y="1101"/>
                  </a:lnTo>
                  <a:lnTo>
                    <a:pt x="551" y="970"/>
                  </a:lnTo>
                  <a:lnTo>
                    <a:pt x="525" y="839"/>
                  </a:lnTo>
                  <a:lnTo>
                    <a:pt x="551" y="708"/>
                  </a:lnTo>
                  <a:lnTo>
                    <a:pt x="577" y="577"/>
                  </a:lnTo>
                  <a:lnTo>
                    <a:pt x="629" y="472"/>
                  </a:lnTo>
                  <a:lnTo>
                    <a:pt x="682" y="367"/>
                  </a:lnTo>
                  <a:lnTo>
                    <a:pt x="760" y="263"/>
                  </a:lnTo>
                  <a:lnTo>
                    <a:pt x="865" y="184"/>
                  </a:lnTo>
                  <a:lnTo>
                    <a:pt x="970" y="105"/>
                  </a:lnTo>
                  <a:lnTo>
                    <a:pt x="1101" y="53"/>
                  </a:lnTo>
                  <a:lnTo>
                    <a:pt x="970" y="27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B3E59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79" name="Google Shape;6879;p43"/>
            <p:cNvSpPr/>
            <p:nvPr/>
          </p:nvSpPr>
          <p:spPr>
            <a:xfrm>
              <a:off x="2661725" y="1313800"/>
              <a:ext cx="67525" cy="106175"/>
            </a:xfrm>
            <a:custGeom>
              <a:avLst/>
              <a:gdLst/>
              <a:ahLst/>
              <a:cxnLst/>
              <a:rect l="l" t="t" r="r" b="b"/>
              <a:pathLst>
                <a:path w="2701" h="4247" extrusionOk="0">
                  <a:moveTo>
                    <a:pt x="1442" y="892"/>
                  </a:moveTo>
                  <a:lnTo>
                    <a:pt x="1521" y="918"/>
                  </a:lnTo>
                  <a:lnTo>
                    <a:pt x="1626" y="971"/>
                  </a:lnTo>
                  <a:lnTo>
                    <a:pt x="1678" y="1023"/>
                  </a:lnTo>
                  <a:lnTo>
                    <a:pt x="1757" y="1075"/>
                  </a:lnTo>
                  <a:lnTo>
                    <a:pt x="1783" y="1154"/>
                  </a:lnTo>
                  <a:lnTo>
                    <a:pt x="1809" y="1233"/>
                  </a:lnTo>
                  <a:lnTo>
                    <a:pt x="1835" y="1311"/>
                  </a:lnTo>
                  <a:lnTo>
                    <a:pt x="1809" y="1416"/>
                  </a:lnTo>
                  <a:lnTo>
                    <a:pt x="1783" y="1495"/>
                  </a:lnTo>
                  <a:lnTo>
                    <a:pt x="1757" y="1573"/>
                  </a:lnTo>
                  <a:lnTo>
                    <a:pt x="1678" y="1626"/>
                  </a:lnTo>
                  <a:lnTo>
                    <a:pt x="1626" y="1678"/>
                  </a:lnTo>
                  <a:lnTo>
                    <a:pt x="1521" y="1731"/>
                  </a:lnTo>
                  <a:lnTo>
                    <a:pt x="1442" y="1757"/>
                  </a:lnTo>
                  <a:lnTo>
                    <a:pt x="892" y="1757"/>
                  </a:lnTo>
                  <a:lnTo>
                    <a:pt x="892" y="1311"/>
                  </a:lnTo>
                  <a:lnTo>
                    <a:pt x="892" y="892"/>
                  </a:lnTo>
                  <a:close/>
                  <a:moveTo>
                    <a:pt x="446" y="1"/>
                  </a:moveTo>
                  <a:lnTo>
                    <a:pt x="368" y="27"/>
                  </a:lnTo>
                  <a:lnTo>
                    <a:pt x="289" y="27"/>
                  </a:lnTo>
                  <a:lnTo>
                    <a:pt x="210" y="80"/>
                  </a:lnTo>
                  <a:lnTo>
                    <a:pt x="132" y="132"/>
                  </a:lnTo>
                  <a:lnTo>
                    <a:pt x="79" y="211"/>
                  </a:lnTo>
                  <a:lnTo>
                    <a:pt x="53" y="289"/>
                  </a:lnTo>
                  <a:lnTo>
                    <a:pt x="27" y="368"/>
                  </a:lnTo>
                  <a:lnTo>
                    <a:pt x="1" y="446"/>
                  </a:lnTo>
                  <a:lnTo>
                    <a:pt x="1" y="3801"/>
                  </a:lnTo>
                  <a:lnTo>
                    <a:pt x="27" y="3906"/>
                  </a:lnTo>
                  <a:lnTo>
                    <a:pt x="53" y="3985"/>
                  </a:lnTo>
                  <a:lnTo>
                    <a:pt x="79" y="4063"/>
                  </a:lnTo>
                  <a:lnTo>
                    <a:pt x="132" y="4116"/>
                  </a:lnTo>
                  <a:lnTo>
                    <a:pt x="210" y="4168"/>
                  </a:lnTo>
                  <a:lnTo>
                    <a:pt x="289" y="4220"/>
                  </a:lnTo>
                  <a:lnTo>
                    <a:pt x="368" y="4247"/>
                  </a:lnTo>
                  <a:lnTo>
                    <a:pt x="551" y="4247"/>
                  </a:lnTo>
                  <a:lnTo>
                    <a:pt x="630" y="4220"/>
                  </a:lnTo>
                  <a:lnTo>
                    <a:pt x="708" y="4168"/>
                  </a:lnTo>
                  <a:lnTo>
                    <a:pt x="761" y="4116"/>
                  </a:lnTo>
                  <a:lnTo>
                    <a:pt x="813" y="4063"/>
                  </a:lnTo>
                  <a:lnTo>
                    <a:pt x="866" y="3985"/>
                  </a:lnTo>
                  <a:lnTo>
                    <a:pt x="892" y="3906"/>
                  </a:lnTo>
                  <a:lnTo>
                    <a:pt x="892" y="3801"/>
                  </a:lnTo>
                  <a:lnTo>
                    <a:pt x="892" y="2910"/>
                  </a:lnTo>
                  <a:lnTo>
                    <a:pt x="1940" y="4116"/>
                  </a:lnTo>
                  <a:lnTo>
                    <a:pt x="2019" y="4168"/>
                  </a:lnTo>
                  <a:lnTo>
                    <a:pt x="2097" y="4220"/>
                  </a:lnTo>
                  <a:lnTo>
                    <a:pt x="2176" y="4247"/>
                  </a:lnTo>
                  <a:lnTo>
                    <a:pt x="2281" y="4247"/>
                  </a:lnTo>
                  <a:lnTo>
                    <a:pt x="2412" y="4220"/>
                  </a:lnTo>
                  <a:lnTo>
                    <a:pt x="2569" y="4142"/>
                  </a:lnTo>
                  <a:lnTo>
                    <a:pt x="2622" y="4089"/>
                  </a:lnTo>
                  <a:lnTo>
                    <a:pt x="2674" y="4011"/>
                  </a:lnTo>
                  <a:lnTo>
                    <a:pt x="2700" y="3932"/>
                  </a:lnTo>
                  <a:lnTo>
                    <a:pt x="2700" y="3827"/>
                  </a:lnTo>
                  <a:lnTo>
                    <a:pt x="2700" y="3749"/>
                  </a:lnTo>
                  <a:lnTo>
                    <a:pt x="2700" y="3670"/>
                  </a:lnTo>
                  <a:lnTo>
                    <a:pt x="2648" y="3591"/>
                  </a:lnTo>
                  <a:lnTo>
                    <a:pt x="2595" y="3513"/>
                  </a:lnTo>
                  <a:lnTo>
                    <a:pt x="1783" y="2569"/>
                  </a:lnTo>
                  <a:lnTo>
                    <a:pt x="1966" y="2491"/>
                  </a:lnTo>
                  <a:lnTo>
                    <a:pt x="2150" y="2386"/>
                  </a:lnTo>
                  <a:lnTo>
                    <a:pt x="2307" y="2255"/>
                  </a:lnTo>
                  <a:lnTo>
                    <a:pt x="2438" y="2098"/>
                  </a:lnTo>
                  <a:lnTo>
                    <a:pt x="2569" y="1940"/>
                  </a:lnTo>
                  <a:lnTo>
                    <a:pt x="2648" y="1731"/>
                  </a:lnTo>
                  <a:lnTo>
                    <a:pt x="2700" y="1547"/>
                  </a:lnTo>
                  <a:lnTo>
                    <a:pt x="2700" y="1311"/>
                  </a:lnTo>
                  <a:lnTo>
                    <a:pt x="2674" y="1049"/>
                  </a:lnTo>
                  <a:lnTo>
                    <a:pt x="2595" y="813"/>
                  </a:lnTo>
                  <a:lnTo>
                    <a:pt x="2491" y="578"/>
                  </a:lnTo>
                  <a:lnTo>
                    <a:pt x="2307" y="394"/>
                  </a:lnTo>
                  <a:lnTo>
                    <a:pt x="2097" y="237"/>
                  </a:lnTo>
                  <a:lnTo>
                    <a:pt x="1888" y="106"/>
                  </a:lnTo>
                  <a:lnTo>
                    <a:pt x="1626" y="27"/>
                  </a:lnTo>
                  <a:lnTo>
                    <a:pt x="1337" y="1"/>
                  </a:lnTo>
                  <a:close/>
                </a:path>
              </a:pathLst>
            </a:custGeom>
            <a:solidFill>
              <a:srgbClr val="BF94F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80" name="Google Shape;6880;p43"/>
            <p:cNvSpPr/>
            <p:nvPr/>
          </p:nvSpPr>
          <p:spPr>
            <a:xfrm>
              <a:off x="2742325" y="1398325"/>
              <a:ext cx="34100" cy="34750"/>
            </a:xfrm>
            <a:custGeom>
              <a:avLst/>
              <a:gdLst/>
              <a:ahLst/>
              <a:cxnLst/>
              <a:rect l="l" t="t" r="r" b="b"/>
              <a:pathLst>
                <a:path w="1364" h="1390" extrusionOk="0">
                  <a:moveTo>
                    <a:pt x="1127" y="1"/>
                  </a:moveTo>
                  <a:lnTo>
                    <a:pt x="1049" y="27"/>
                  </a:lnTo>
                  <a:lnTo>
                    <a:pt x="970" y="79"/>
                  </a:lnTo>
                  <a:lnTo>
                    <a:pt x="79" y="971"/>
                  </a:lnTo>
                  <a:lnTo>
                    <a:pt x="27" y="1049"/>
                  </a:lnTo>
                  <a:lnTo>
                    <a:pt x="0" y="1154"/>
                  </a:lnTo>
                  <a:lnTo>
                    <a:pt x="27" y="1233"/>
                  </a:lnTo>
                  <a:lnTo>
                    <a:pt x="79" y="1311"/>
                  </a:lnTo>
                  <a:lnTo>
                    <a:pt x="158" y="1364"/>
                  </a:lnTo>
                  <a:lnTo>
                    <a:pt x="236" y="1390"/>
                  </a:lnTo>
                  <a:lnTo>
                    <a:pt x="315" y="1364"/>
                  </a:lnTo>
                  <a:lnTo>
                    <a:pt x="394" y="1311"/>
                  </a:lnTo>
                  <a:lnTo>
                    <a:pt x="1311" y="420"/>
                  </a:lnTo>
                  <a:lnTo>
                    <a:pt x="1363" y="342"/>
                  </a:lnTo>
                  <a:lnTo>
                    <a:pt x="1363" y="237"/>
                  </a:lnTo>
                  <a:lnTo>
                    <a:pt x="1363" y="158"/>
                  </a:lnTo>
                  <a:lnTo>
                    <a:pt x="1311" y="79"/>
                  </a:lnTo>
                  <a:lnTo>
                    <a:pt x="1232" y="27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81" name="Google Shape;6881;p43"/>
            <p:cNvSpPr/>
            <p:nvPr/>
          </p:nvSpPr>
          <p:spPr>
            <a:xfrm>
              <a:off x="2647325" y="1443550"/>
              <a:ext cx="84550" cy="84550"/>
            </a:xfrm>
            <a:custGeom>
              <a:avLst/>
              <a:gdLst/>
              <a:ahLst/>
              <a:cxnLst/>
              <a:rect l="l" t="t" r="r" b="b"/>
              <a:pathLst>
                <a:path w="3382" h="3382" extrusionOk="0">
                  <a:moveTo>
                    <a:pt x="1573" y="682"/>
                  </a:moveTo>
                  <a:lnTo>
                    <a:pt x="1809" y="708"/>
                  </a:lnTo>
                  <a:lnTo>
                    <a:pt x="2018" y="760"/>
                  </a:lnTo>
                  <a:lnTo>
                    <a:pt x="2202" y="865"/>
                  </a:lnTo>
                  <a:lnTo>
                    <a:pt x="2359" y="996"/>
                  </a:lnTo>
                  <a:lnTo>
                    <a:pt x="2490" y="1180"/>
                  </a:lnTo>
                  <a:lnTo>
                    <a:pt x="2595" y="1363"/>
                  </a:lnTo>
                  <a:lnTo>
                    <a:pt x="2673" y="1573"/>
                  </a:lnTo>
                  <a:lnTo>
                    <a:pt x="2700" y="1782"/>
                  </a:lnTo>
                  <a:lnTo>
                    <a:pt x="2673" y="2018"/>
                  </a:lnTo>
                  <a:lnTo>
                    <a:pt x="2595" y="2228"/>
                  </a:lnTo>
                  <a:lnTo>
                    <a:pt x="2490" y="2411"/>
                  </a:lnTo>
                  <a:lnTo>
                    <a:pt x="2359" y="2569"/>
                  </a:lnTo>
                  <a:lnTo>
                    <a:pt x="2202" y="2700"/>
                  </a:lnTo>
                  <a:lnTo>
                    <a:pt x="2018" y="2804"/>
                  </a:lnTo>
                  <a:lnTo>
                    <a:pt x="1809" y="2883"/>
                  </a:lnTo>
                  <a:lnTo>
                    <a:pt x="1363" y="2883"/>
                  </a:lnTo>
                  <a:lnTo>
                    <a:pt x="1153" y="2804"/>
                  </a:lnTo>
                  <a:lnTo>
                    <a:pt x="970" y="2700"/>
                  </a:lnTo>
                  <a:lnTo>
                    <a:pt x="813" y="2569"/>
                  </a:lnTo>
                  <a:lnTo>
                    <a:pt x="655" y="2411"/>
                  </a:lnTo>
                  <a:lnTo>
                    <a:pt x="551" y="2228"/>
                  </a:lnTo>
                  <a:lnTo>
                    <a:pt x="498" y="2018"/>
                  </a:lnTo>
                  <a:lnTo>
                    <a:pt x="472" y="1782"/>
                  </a:lnTo>
                  <a:lnTo>
                    <a:pt x="498" y="1573"/>
                  </a:lnTo>
                  <a:lnTo>
                    <a:pt x="551" y="1363"/>
                  </a:lnTo>
                  <a:lnTo>
                    <a:pt x="655" y="1180"/>
                  </a:lnTo>
                  <a:lnTo>
                    <a:pt x="813" y="996"/>
                  </a:lnTo>
                  <a:lnTo>
                    <a:pt x="970" y="865"/>
                  </a:lnTo>
                  <a:lnTo>
                    <a:pt x="1153" y="760"/>
                  </a:lnTo>
                  <a:lnTo>
                    <a:pt x="1363" y="708"/>
                  </a:lnTo>
                  <a:lnTo>
                    <a:pt x="1573" y="682"/>
                  </a:lnTo>
                  <a:close/>
                  <a:moveTo>
                    <a:pt x="3040" y="0"/>
                  </a:moveTo>
                  <a:lnTo>
                    <a:pt x="2962" y="53"/>
                  </a:lnTo>
                  <a:lnTo>
                    <a:pt x="2516" y="524"/>
                  </a:lnTo>
                  <a:lnTo>
                    <a:pt x="2307" y="393"/>
                  </a:lnTo>
                  <a:lnTo>
                    <a:pt x="2097" y="288"/>
                  </a:lnTo>
                  <a:lnTo>
                    <a:pt x="1835" y="236"/>
                  </a:lnTo>
                  <a:lnTo>
                    <a:pt x="1573" y="210"/>
                  </a:lnTo>
                  <a:lnTo>
                    <a:pt x="1415" y="210"/>
                  </a:lnTo>
                  <a:lnTo>
                    <a:pt x="1258" y="236"/>
                  </a:lnTo>
                  <a:lnTo>
                    <a:pt x="970" y="341"/>
                  </a:lnTo>
                  <a:lnTo>
                    <a:pt x="708" y="472"/>
                  </a:lnTo>
                  <a:lnTo>
                    <a:pt x="472" y="682"/>
                  </a:lnTo>
                  <a:lnTo>
                    <a:pt x="262" y="891"/>
                  </a:lnTo>
                  <a:lnTo>
                    <a:pt x="131" y="1180"/>
                  </a:lnTo>
                  <a:lnTo>
                    <a:pt x="26" y="1468"/>
                  </a:lnTo>
                  <a:lnTo>
                    <a:pt x="0" y="1625"/>
                  </a:lnTo>
                  <a:lnTo>
                    <a:pt x="0" y="1782"/>
                  </a:lnTo>
                  <a:lnTo>
                    <a:pt x="0" y="1940"/>
                  </a:lnTo>
                  <a:lnTo>
                    <a:pt x="26" y="2097"/>
                  </a:lnTo>
                  <a:lnTo>
                    <a:pt x="131" y="2411"/>
                  </a:lnTo>
                  <a:lnTo>
                    <a:pt x="262" y="2673"/>
                  </a:lnTo>
                  <a:lnTo>
                    <a:pt x="472" y="2909"/>
                  </a:lnTo>
                  <a:lnTo>
                    <a:pt x="708" y="3093"/>
                  </a:lnTo>
                  <a:lnTo>
                    <a:pt x="970" y="3250"/>
                  </a:lnTo>
                  <a:lnTo>
                    <a:pt x="1258" y="3329"/>
                  </a:lnTo>
                  <a:lnTo>
                    <a:pt x="1415" y="3355"/>
                  </a:lnTo>
                  <a:lnTo>
                    <a:pt x="1573" y="3381"/>
                  </a:lnTo>
                  <a:lnTo>
                    <a:pt x="1756" y="3355"/>
                  </a:lnTo>
                  <a:lnTo>
                    <a:pt x="1913" y="3329"/>
                  </a:lnTo>
                  <a:lnTo>
                    <a:pt x="2202" y="3250"/>
                  </a:lnTo>
                  <a:lnTo>
                    <a:pt x="2464" y="3093"/>
                  </a:lnTo>
                  <a:lnTo>
                    <a:pt x="2700" y="2909"/>
                  </a:lnTo>
                  <a:lnTo>
                    <a:pt x="2883" y="2673"/>
                  </a:lnTo>
                  <a:lnTo>
                    <a:pt x="3040" y="2411"/>
                  </a:lnTo>
                  <a:lnTo>
                    <a:pt x="3145" y="2097"/>
                  </a:lnTo>
                  <a:lnTo>
                    <a:pt x="3145" y="1940"/>
                  </a:lnTo>
                  <a:lnTo>
                    <a:pt x="3171" y="1782"/>
                  </a:lnTo>
                  <a:lnTo>
                    <a:pt x="3145" y="1520"/>
                  </a:lnTo>
                  <a:lnTo>
                    <a:pt x="3093" y="1284"/>
                  </a:lnTo>
                  <a:lnTo>
                    <a:pt x="2988" y="1049"/>
                  </a:lnTo>
                  <a:lnTo>
                    <a:pt x="2857" y="839"/>
                  </a:lnTo>
                  <a:lnTo>
                    <a:pt x="3302" y="393"/>
                  </a:lnTo>
                  <a:lnTo>
                    <a:pt x="3355" y="315"/>
                  </a:lnTo>
                  <a:lnTo>
                    <a:pt x="3381" y="236"/>
                  </a:lnTo>
                  <a:lnTo>
                    <a:pt x="3355" y="131"/>
                  </a:lnTo>
                  <a:lnTo>
                    <a:pt x="3302" y="53"/>
                  </a:lnTo>
                  <a:lnTo>
                    <a:pt x="32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82" name="Google Shape;6882;p43"/>
            <p:cNvSpPr/>
            <p:nvPr/>
          </p:nvSpPr>
          <p:spPr>
            <a:xfrm>
              <a:off x="2484175" y="1285650"/>
              <a:ext cx="404950" cy="404925"/>
            </a:xfrm>
            <a:custGeom>
              <a:avLst/>
              <a:gdLst/>
              <a:ahLst/>
              <a:cxnLst/>
              <a:rect l="l" t="t" r="r" b="b"/>
              <a:pathLst>
                <a:path w="16198" h="16197" extrusionOk="0">
                  <a:moveTo>
                    <a:pt x="13655" y="1939"/>
                  </a:moveTo>
                  <a:lnTo>
                    <a:pt x="13786" y="1966"/>
                  </a:lnTo>
                  <a:lnTo>
                    <a:pt x="13891" y="1992"/>
                  </a:lnTo>
                  <a:lnTo>
                    <a:pt x="13996" y="2044"/>
                  </a:lnTo>
                  <a:lnTo>
                    <a:pt x="14074" y="2123"/>
                  </a:lnTo>
                  <a:lnTo>
                    <a:pt x="14153" y="2201"/>
                  </a:lnTo>
                  <a:lnTo>
                    <a:pt x="14205" y="2306"/>
                  </a:lnTo>
                  <a:lnTo>
                    <a:pt x="14258" y="2437"/>
                  </a:lnTo>
                  <a:lnTo>
                    <a:pt x="14258" y="2542"/>
                  </a:lnTo>
                  <a:lnTo>
                    <a:pt x="14258" y="2673"/>
                  </a:lnTo>
                  <a:lnTo>
                    <a:pt x="14205" y="2778"/>
                  </a:lnTo>
                  <a:lnTo>
                    <a:pt x="14153" y="2883"/>
                  </a:lnTo>
                  <a:lnTo>
                    <a:pt x="14074" y="2962"/>
                  </a:lnTo>
                  <a:lnTo>
                    <a:pt x="13996" y="3040"/>
                  </a:lnTo>
                  <a:lnTo>
                    <a:pt x="13891" y="3093"/>
                  </a:lnTo>
                  <a:lnTo>
                    <a:pt x="13786" y="3145"/>
                  </a:lnTo>
                  <a:lnTo>
                    <a:pt x="13550" y="3145"/>
                  </a:lnTo>
                  <a:lnTo>
                    <a:pt x="13445" y="3093"/>
                  </a:lnTo>
                  <a:lnTo>
                    <a:pt x="13340" y="3040"/>
                  </a:lnTo>
                  <a:lnTo>
                    <a:pt x="13236" y="2962"/>
                  </a:lnTo>
                  <a:lnTo>
                    <a:pt x="13157" y="2883"/>
                  </a:lnTo>
                  <a:lnTo>
                    <a:pt x="13105" y="2778"/>
                  </a:lnTo>
                  <a:lnTo>
                    <a:pt x="13078" y="2673"/>
                  </a:lnTo>
                  <a:lnTo>
                    <a:pt x="13078" y="2542"/>
                  </a:lnTo>
                  <a:lnTo>
                    <a:pt x="13078" y="2437"/>
                  </a:lnTo>
                  <a:lnTo>
                    <a:pt x="13105" y="2306"/>
                  </a:lnTo>
                  <a:lnTo>
                    <a:pt x="13157" y="2201"/>
                  </a:lnTo>
                  <a:lnTo>
                    <a:pt x="13236" y="2123"/>
                  </a:lnTo>
                  <a:lnTo>
                    <a:pt x="13340" y="2044"/>
                  </a:lnTo>
                  <a:lnTo>
                    <a:pt x="13445" y="1992"/>
                  </a:lnTo>
                  <a:lnTo>
                    <a:pt x="13550" y="1966"/>
                  </a:lnTo>
                  <a:lnTo>
                    <a:pt x="13655" y="1939"/>
                  </a:lnTo>
                  <a:close/>
                  <a:moveTo>
                    <a:pt x="8099" y="0"/>
                  </a:moveTo>
                  <a:lnTo>
                    <a:pt x="7706" y="26"/>
                  </a:lnTo>
                  <a:lnTo>
                    <a:pt x="7312" y="52"/>
                  </a:lnTo>
                  <a:lnTo>
                    <a:pt x="6919" y="105"/>
                  </a:lnTo>
                  <a:lnTo>
                    <a:pt x="6526" y="157"/>
                  </a:lnTo>
                  <a:lnTo>
                    <a:pt x="6133" y="236"/>
                  </a:lnTo>
                  <a:lnTo>
                    <a:pt x="5740" y="341"/>
                  </a:lnTo>
                  <a:lnTo>
                    <a:pt x="5373" y="472"/>
                  </a:lnTo>
                  <a:lnTo>
                    <a:pt x="5006" y="629"/>
                  </a:lnTo>
                  <a:lnTo>
                    <a:pt x="4639" y="786"/>
                  </a:lnTo>
                  <a:lnTo>
                    <a:pt x="4299" y="943"/>
                  </a:lnTo>
                  <a:lnTo>
                    <a:pt x="3958" y="1153"/>
                  </a:lnTo>
                  <a:lnTo>
                    <a:pt x="3617" y="1363"/>
                  </a:lnTo>
                  <a:lnTo>
                    <a:pt x="3303" y="1599"/>
                  </a:lnTo>
                  <a:lnTo>
                    <a:pt x="2988" y="1835"/>
                  </a:lnTo>
                  <a:lnTo>
                    <a:pt x="2674" y="2097"/>
                  </a:lnTo>
                  <a:lnTo>
                    <a:pt x="2385" y="2385"/>
                  </a:lnTo>
                  <a:lnTo>
                    <a:pt x="2097" y="2673"/>
                  </a:lnTo>
                  <a:lnTo>
                    <a:pt x="1835" y="2962"/>
                  </a:lnTo>
                  <a:lnTo>
                    <a:pt x="1599" y="3276"/>
                  </a:lnTo>
                  <a:lnTo>
                    <a:pt x="1363" y="3617"/>
                  </a:lnTo>
                  <a:lnTo>
                    <a:pt x="1154" y="3957"/>
                  </a:lnTo>
                  <a:lnTo>
                    <a:pt x="970" y="4298"/>
                  </a:lnTo>
                  <a:lnTo>
                    <a:pt x="787" y="4639"/>
                  </a:lnTo>
                  <a:lnTo>
                    <a:pt x="629" y="5006"/>
                  </a:lnTo>
                  <a:lnTo>
                    <a:pt x="472" y="5373"/>
                  </a:lnTo>
                  <a:lnTo>
                    <a:pt x="367" y="5740"/>
                  </a:lnTo>
                  <a:lnTo>
                    <a:pt x="262" y="6133"/>
                  </a:lnTo>
                  <a:lnTo>
                    <a:pt x="158" y="6500"/>
                  </a:lnTo>
                  <a:lnTo>
                    <a:pt x="105" y="6893"/>
                  </a:lnTo>
                  <a:lnTo>
                    <a:pt x="53" y="7286"/>
                  </a:lnTo>
                  <a:lnTo>
                    <a:pt x="27" y="7705"/>
                  </a:lnTo>
                  <a:lnTo>
                    <a:pt x="0" y="8098"/>
                  </a:lnTo>
                  <a:lnTo>
                    <a:pt x="27" y="8518"/>
                  </a:lnTo>
                  <a:lnTo>
                    <a:pt x="53" y="8911"/>
                  </a:lnTo>
                  <a:lnTo>
                    <a:pt x="105" y="9304"/>
                  </a:lnTo>
                  <a:lnTo>
                    <a:pt x="158" y="9697"/>
                  </a:lnTo>
                  <a:lnTo>
                    <a:pt x="262" y="10090"/>
                  </a:lnTo>
                  <a:lnTo>
                    <a:pt x="367" y="10457"/>
                  </a:lnTo>
                  <a:lnTo>
                    <a:pt x="472" y="10824"/>
                  </a:lnTo>
                  <a:lnTo>
                    <a:pt x="629" y="11191"/>
                  </a:lnTo>
                  <a:lnTo>
                    <a:pt x="787" y="11558"/>
                  </a:lnTo>
                  <a:lnTo>
                    <a:pt x="970" y="11925"/>
                  </a:lnTo>
                  <a:lnTo>
                    <a:pt x="1154" y="12265"/>
                  </a:lnTo>
                  <a:lnTo>
                    <a:pt x="1363" y="12580"/>
                  </a:lnTo>
                  <a:lnTo>
                    <a:pt x="1599" y="12921"/>
                  </a:lnTo>
                  <a:lnTo>
                    <a:pt x="1835" y="13235"/>
                  </a:lnTo>
                  <a:lnTo>
                    <a:pt x="2097" y="13523"/>
                  </a:lnTo>
                  <a:lnTo>
                    <a:pt x="2385" y="13838"/>
                  </a:lnTo>
                  <a:lnTo>
                    <a:pt x="2674" y="14100"/>
                  </a:lnTo>
                  <a:lnTo>
                    <a:pt x="2988" y="14362"/>
                  </a:lnTo>
                  <a:lnTo>
                    <a:pt x="3303" y="14624"/>
                  </a:lnTo>
                  <a:lnTo>
                    <a:pt x="3617" y="14834"/>
                  </a:lnTo>
                  <a:lnTo>
                    <a:pt x="3958" y="15044"/>
                  </a:lnTo>
                  <a:lnTo>
                    <a:pt x="4299" y="15253"/>
                  </a:lnTo>
                  <a:lnTo>
                    <a:pt x="4639" y="15437"/>
                  </a:lnTo>
                  <a:lnTo>
                    <a:pt x="5006" y="15594"/>
                  </a:lnTo>
                  <a:lnTo>
                    <a:pt x="5373" y="15725"/>
                  </a:lnTo>
                  <a:lnTo>
                    <a:pt x="5740" y="15856"/>
                  </a:lnTo>
                  <a:lnTo>
                    <a:pt x="6133" y="15961"/>
                  </a:lnTo>
                  <a:lnTo>
                    <a:pt x="6526" y="16039"/>
                  </a:lnTo>
                  <a:lnTo>
                    <a:pt x="6919" y="16118"/>
                  </a:lnTo>
                  <a:lnTo>
                    <a:pt x="7312" y="16170"/>
                  </a:lnTo>
                  <a:lnTo>
                    <a:pt x="7706" y="16197"/>
                  </a:lnTo>
                  <a:lnTo>
                    <a:pt x="8518" y="16197"/>
                  </a:lnTo>
                  <a:lnTo>
                    <a:pt x="8911" y="16170"/>
                  </a:lnTo>
                  <a:lnTo>
                    <a:pt x="9304" y="16118"/>
                  </a:lnTo>
                  <a:lnTo>
                    <a:pt x="9697" y="16039"/>
                  </a:lnTo>
                  <a:lnTo>
                    <a:pt x="10091" y="15961"/>
                  </a:lnTo>
                  <a:lnTo>
                    <a:pt x="10457" y="15856"/>
                  </a:lnTo>
                  <a:lnTo>
                    <a:pt x="10851" y="15725"/>
                  </a:lnTo>
                  <a:lnTo>
                    <a:pt x="11218" y="15594"/>
                  </a:lnTo>
                  <a:lnTo>
                    <a:pt x="11558" y="15437"/>
                  </a:lnTo>
                  <a:lnTo>
                    <a:pt x="11925" y="15253"/>
                  </a:lnTo>
                  <a:lnTo>
                    <a:pt x="12266" y="15070"/>
                  </a:lnTo>
                  <a:lnTo>
                    <a:pt x="12607" y="14834"/>
                  </a:lnTo>
                  <a:lnTo>
                    <a:pt x="12921" y="14624"/>
                  </a:lnTo>
                  <a:lnTo>
                    <a:pt x="13236" y="14362"/>
                  </a:lnTo>
                  <a:lnTo>
                    <a:pt x="13550" y="14100"/>
                  </a:lnTo>
                  <a:lnTo>
                    <a:pt x="13838" y="13838"/>
                  </a:lnTo>
                  <a:lnTo>
                    <a:pt x="13891" y="13759"/>
                  </a:lnTo>
                  <a:lnTo>
                    <a:pt x="13891" y="13654"/>
                  </a:lnTo>
                  <a:lnTo>
                    <a:pt x="13891" y="13576"/>
                  </a:lnTo>
                  <a:lnTo>
                    <a:pt x="13838" y="13497"/>
                  </a:lnTo>
                  <a:lnTo>
                    <a:pt x="13760" y="13445"/>
                  </a:lnTo>
                  <a:lnTo>
                    <a:pt x="13655" y="13419"/>
                  </a:lnTo>
                  <a:lnTo>
                    <a:pt x="13576" y="13445"/>
                  </a:lnTo>
                  <a:lnTo>
                    <a:pt x="13498" y="13497"/>
                  </a:lnTo>
                  <a:lnTo>
                    <a:pt x="13209" y="13759"/>
                  </a:lnTo>
                  <a:lnTo>
                    <a:pt x="12921" y="13995"/>
                  </a:lnTo>
                  <a:lnTo>
                    <a:pt x="12633" y="14231"/>
                  </a:lnTo>
                  <a:lnTo>
                    <a:pt x="12344" y="14441"/>
                  </a:lnTo>
                  <a:lnTo>
                    <a:pt x="12030" y="14650"/>
                  </a:lnTo>
                  <a:lnTo>
                    <a:pt x="11689" y="14834"/>
                  </a:lnTo>
                  <a:lnTo>
                    <a:pt x="11375" y="14991"/>
                  </a:lnTo>
                  <a:lnTo>
                    <a:pt x="11034" y="15148"/>
                  </a:lnTo>
                  <a:lnTo>
                    <a:pt x="10667" y="15279"/>
                  </a:lnTo>
                  <a:lnTo>
                    <a:pt x="10326" y="15410"/>
                  </a:lnTo>
                  <a:lnTo>
                    <a:pt x="9960" y="15489"/>
                  </a:lnTo>
                  <a:lnTo>
                    <a:pt x="9619" y="15568"/>
                  </a:lnTo>
                  <a:lnTo>
                    <a:pt x="9226" y="15646"/>
                  </a:lnTo>
                  <a:lnTo>
                    <a:pt x="8859" y="15699"/>
                  </a:lnTo>
                  <a:lnTo>
                    <a:pt x="8492" y="15725"/>
                  </a:lnTo>
                  <a:lnTo>
                    <a:pt x="7732" y="15725"/>
                  </a:lnTo>
                  <a:lnTo>
                    <a:pt x="7365" y="15699"/>
                  </a:lnTo>
                  <a:lnTo>
                    <a:pt x="6972" y="15646"/>
                  </a:lnTo>
                  <a:lnTo>
                    <a:pt x="6605" y="15568"/>
                  </a:lnTo>
                  <a:lnTo>
                    <a:pt x="6238" y="15489"/>
                  </a:lnTo>
                  <a:lnTo>
                    <a:pt x="5897" y="15410"/>
                  </a:lnTo>
                  <a:lnTo>
                    <a:pt x="5530" y="15279"/>
                  </a:lnTo>
                  <a:lnTo>
                    <a:pt x="5190" y="15148"/>
                  </a:lnTo>
                  <a:lnTo>
                    <a:pt x="4849" y="14991"/>
                  </a:lnTo>
                  <a:lnTo>
                    <a:pt x="4508" y="14834"/>
                  </a:lnTo>
                  <a:lnTo>
                    <a:pt x="4194" y="14650"/>
                  </a:lnTo>
                  <a:lnTo>
                    <a:pt x="3879" y="14441"/>
                  </a:lnTo>
                  <a:lnTo>
                    <a:pt x="3565" y="14231"/>
                  </a:lnTo>
                  <a:lnTo>
                    <a:pt x="3276" y="13995"/>
                  </a:lnTo>
                  <a:lnTo>
                    <a:pt x="2988" y="13759"/>
                  </a:lnTo>
                  <a:lnTo>
                    <a:pt x="2726" y="13497"/>
                  </a:lnTo>
                  <a:lnTo>
                    <a:pt x="2464" y="13209"/>
                  </a:lnTo>
                  <a:lnTo>
                    <a:pt x="2202" y="12921"/>
                  </a:lnTo>
                  <a:lnTo>
                    <a:pt x="1992" y="12632"/>
                  </a:lnTo>
                  <a:lnTo>
                    <a:pt x="1756" y="12318"/>
                  </a:lnTo>
                  <a:lnTo>
                    <a:pt x="1573" y="12003"/>
                  </a:lnTo>
                  <a:lnTo>
                    <a:pt x="1389" y="11689"/>
                  </a:lnTo>
                  <a:lnTo>
                    <a:pt x="1206" y="11348"/>
                  </a:lnTo>
                  <a:lnTo>
                    <a:pt x="1075" y="11034"/>
                  </a:lnTo>
                  <a:lnTo>
                    <a:pt x="918" y="10667"/>
                  </a:lnTo>
                  <a:lnTo>
                    <a:pt x="813" y="10326"/>
                  </a:lnTo>
                  <a:lnTo>
                    <a:pt x="708" y="9959"/>
                  </a:lnTo>
                  <a:lnTo>
                    <a:pt x="629" y="9592"/>
                  </a:lnTo>
                  <a:lnTo>
                    <a:pt x="577" y="9225"/>
                  </a:lnTo>
                  <a:lnTo>
                    <a:pt x="525" y="8858"/>
                  </a:lnTo>
                  <a:lnTo>
                    <a:pt x="498" y="8491"/>
                  </a:lnTo>
                  <a:lnTo>
                    <a:pt x="498" y="8098"/>
                  </a:lnTo>
                  <a:lnTo>
                    <a:pt x="498" y="7731"/>
                  </a:lnTo>
                  <a:lnTo>
                    <a:pt x="525" y="7338"/>
                  </a:lnTo>
                  <a:lnTo>
                    <a:pt x="577" y="6971"/>
                  </a:lnTo>
                  <a:lnTo>
                    <a:pt x="629" y="6604"/>
                  </a:lnTo>
                  <a:lnTo>
                    <a:pt x="708" y="6238"/>
                  </a:lnTo>
                  <a:lnTo>
                    <a:pt x="813" y="5871"/>
                  </a:lnTo>
                  <a:lnTo>
                    <a:pt x="918" y="5530"/>
                  </a:lnTo>
                  <a:lnTo>
                    <a:pt x="1075" y="5189"/>
                  </a:lnTo>
                  <a:lnTo>
                    <a:pt x="1206" y="4849"/>
                  </a:lnTo>
                  <a:lnTo>
                    <a:pt x="1389" y="4508"/>
                  </a:lnTo>
                  <a:lnTo>
                    <a:pt x="1573" y="4193"/>
                  </a:lnTo>
                  <a:lnTo>
                    <a:pt x="1756" y="3879"/>
                  </a:lnTo>
                  <a:lnTo>
                    <a:pt x="1992" y="3564"/>
                  </a:lnTo>
                  <a:lnTo>
                    <a:pt x="2202" y="3276"/>
                  </a:lnTo>
                  <a:lnTo>
                    <a:pt x="2464" y="2988"/>
                  </a:lnTo>
                  <a:lnTo>
                    <a:pt x="2726" y="2726"/>
                  </a:lnTo>
                  <a:lnTo>
                    <a:pt x="2988" y="2464"/>
                  </a:lnTo>
                  <a:lnTo>
                    <a:pt x="3276" y="2201"/>
                  </a:lnTo>
                  <a:lnTo>
                    <a:pt x="3565" y="1966"/>
                  </a:lnTo>
                  <a:lnTo>
                    <a:pt x="3879" y="1756"/>
                  </a:lnTo>
                  <a:lnTo>
                    <a:pt x="4194" y="1546"/>
                  </a:lnTo>
                  <a:lnTo>
                    <a:pt x="4508" y="1363"/>
                  </a:lnTo>
                  <a:lnTo>
                    <a:pt x="4849" y="1206"/>
                  </a:lnTo>
                  <a:lnTo>
                    <a:pt x="5190" y="1048"/>
                  </a:lnTo>
                  <a:lnTo>
                    <a:pt x="5530" y="917"/>
                  </a:lnTo>
                  <a:lnTo>
                    <a:pt x="5897" y="812"/>
                  </a:lnTo>
                  <a:lnTo>
                    <a:pt x="6238" y="708"/>
                  </a:lnTo>
                  <a:lnTo>
                    <a:pt x="6605" y="629"/>
                  </a:lnTo>
                  <a:lnTo>
                    <a:pt x="6972" y="577"/>
                  </a:lnTo>
                  <a:lnTo>
                    <a:pt x="7365" y="524"/>
                  </a:lnTo>
                  <a:lnTo>
                    <a:pt x="7732" y="498"/>
                  </a:lnTo>
                  <a:lnTo>
                    <a:pt x="8099" y="472"/>
                  </a:lnTo>
                  <a:lnTo>
                    <a:pt x="8728" y="498"/>
                  </a:lnTo>
                  <a:lnTo>
                    <a:pt x="9357" y="577"/>
                  </a:lnTo>
                  <a:lnTo>
                    <a:pt x="9960" y="708"/>
                  </a:lnTo>
                  <a:lnTo>
                    <a:pt x="10536" y="891"/>
                  </a:lnTo>
                  <a:lnTo>
                    <a:pt x="11113" y="1101"/>
                  </a:lnTo>
                  <a:lnTo>
                    <a:pt x="11689" y="1363"/>
                  </a:lnTo>
                  <a:lnTo>
                    <a:pt x="12213" y="1677"/>
                  </a:lnTo>
                  <a:lnTo>
                    <a:pt x="12711" y="2044"/>
                  </a:lnTo>
                  <a:lnTo>
                    <a:pt x="12659" y="2149"/>
                  </a:lnTo>
                  <a:lnTo>
                    <a:pt x="12633" y="2280"/>
                  </a:lnTo>
                  <a:lnTo>
                    <a:pt x="12607" y="2411"/>
                  </a:lnTo>
                  <a:lnTo>
                    <a:pt x="12580" y="2542"/>
                  </a:lnTo>
                  <a:lnTo>
                    <a:pt x="12607" y="2699"/>
                  </a:lnTo>
                  <a:lnTo>
                    <a:pt x="12633" y="2857"/>
                  </a:lnTo>
                  <a:lnTo>
                    <a:pt x="12685" y="2988"/>
                  </a:lnTo>
                  <a:lnTo>
                    <a:pt x="12764" y="3119"/>
                  </a:lnTo>
                  <a:lnTo>
                    <a:pt x="12187" y="3695"/>
                  </a:lnTo>
                  <a:lnTo>
                    <a:pt x="12135" y="3774"/>
                  </a:lnTo>
                  <a:lnTo>
                    <a:pt x="12109" y="3853"/>
                  </a:lnTo>
                  <a:lnTo>
                    <a:pt x="12135" y="3957"/>
                  </a:lnTo>
                  <a:lnTo>
                    <a:pt x="12187" y="4036"/>
                  </a:lnTo>
                  <a:lnTo>
                    <a:pt x="12266" y="4088"/>
                  </a:lnTo>
                  <a:lnTo>
                    <a:pt x="12449" y="4088"/>
                  </a:lnTo>
                  <a:lnTo>
                    <a:pt x="12528" y="4036"/>
                  </a:lnTo>
                  <a:lnTo>
                    <a:pt x="13105" y="3459"/>
                  </a:lnTo>
                  <a:lnTo>
                    <a:pt x="13236" y="3512"/>
                  </a:lnTo>
                  <a:lnTo>
                    <a:pt x="13367" y="3564"/>
                  </a:lnTo>
                  <a:lnTo>
                    <a:pt x="13498" y="3617"/>
                  </a:lnTo>
                  <a:lnTo>
                    <a:pt x="13812" y="3617"/>
                  </a:lnTo>
                  <a:lnTo>
                    <a:pt x="13943" y="3591"/>
                  </a:lnTo>
                  <a:lnTo>
                    <a:pt x="14048" y="3538"/>
                  </a:lnTo>
                  <a:lnTo>
                    <a:pt x="14179" y="3486"/>
                  </a:lnTo>
                  <a:lnTo>
                    <a:pt x="14520" y="4010"/>
                  </a:lnTo>
                  <a:lnTo>
                    <a:pt x="14834" y="4534"/>
                  </a:lnTo>
                  <a:lnTo>
                    <a:pt x="15096" y="5084"/>
                  </a:lnTo>
                  <a:lnTo>
                    <a:pt x="15332" y="5661"/>
                  </a:lnTo>
                  <a:lnTo>
                    <a:pt x="15516" y="6264"/>
                  </a:lnTo>
                  <a:lnTo>
                    <a:pt x="15621" y="6867"/>
                  </a:lnTo>
                  <a:lnTo>
                    <a:pt x="15699" y="7469"/>
                  </a:lnTo>
                  <a:lnTo>
                    <a:pt x="15725" y="8098"/>
                  </a:lnTo>
                  <a:lnTo>
                    <a:pt x="15699" y="8754"/>
                  </a:lnTo>
                  <a:lnTo>
                    <a:pt x="15621" y="9383"/>
                  </a:lnTo>
                  <a:lnTo>
                    <a:pt x="15489" y="9985"/>
                  </a:lnTo>
                  <a:lnTo>
                    <a:pt x="15306" y="10588"/>
                  </a:lnTo>
                  <a:lnTo>
                    <a:pt x="15096" y="11191"/>
                  </a:lnTo>
                  <a:lnTo>
                    <a:pt x="14808" y="11741"/>
                  </a:lnTo>
                  <a:lnTo>
                    <a:pt x="14467" y="12292"/>
                  </a:lnTo>
                  <a:lnTo>
                    <a:pt x="14100" y="12816"/>
                  </a:lnTo>
                  <a:lnTo>
                    <a:pt x="14048" y="12894"/>
                  </a:lnTo>
                  <a:lnTo>
                    <a:pt x="14048" y="12999"/>
                  </a:lnTo>
                  <a:lnTo>
                    <a:pt x="14074" y="13078"/>
                  </a:lnTo>
                  <a:lnTo>
                    <a:pt x="14153" y="13157"/>
                  </a:lnTo>
                  <a:lnTo>
                    <a:pt x="14205" y="13183"/>
                  </a:lnTo>
                  <a:lnTo>
                    <a:pt x="14284" y="13209"/>
                  </a:lnTo>
                  <a:lnTo>
                    <a:pt x="14389" y="13183"/>
                  </a:lnTo>
                  <a:lnTo>
                    <a:pt x="14467" y="13104"/>
                  </a:lnTo>
                  <a:lnTo>
                    <a:pt x="14887" y="12554"/>
                  </a:lnTo>
                  <a:lnTo>
                    <a:pt x="15227" y="11977"/>
                  </a:lnTo>
                  <a:lnTo>
                    <a:pt x="15516" y="11374"/>
                  </a:lnTo>
                  <a:lnTo>
                    <a:pt x="15778" y="10745"/>
                  </a:lnTo>
                  <a:lnTo>
                    <a:pt x="15961" y="10116"/>
                  </a:lnTo>
                  <a:lnTo>
                    <a:pt x="16092" y="9461"/>
                  </a:lnTo>
                  <a:lnTo>
                    <a:pt x="16171" y="8780"/>
                  </a:lnTo>
                  <a:lnTo>
                    <a:pt x="16197" y="8098"/>
                  </a:lnTo>
                  <a:lnTo>
                    <a:pt x="16171" y="7443"/>
                  </a:lnTo>
                  <a:lnTo>
                    <a:pt x="16092" y="6788"/>
                  </a:lnTo>
                  <a:lnTo>
                    <a:pt x="15961" y="6133"/>
                  </a:lnTo>
                  <a:lnTo>
                    <a:pt x="15778" y="5504"/>
                  </a:lnTo>
                  <a:lnTo>
                    <a:pt x="15542" y="4875"/>
                  </a:lnTo>
                  <a:lnTo>
                    <a:pt x="15254" y="4298"/>
                  </a:lnTo>
                  <a:lnTo>
                    <a:pt x="14913" y="3722"/>
                  </a:lnTo>
                  <a:lnTo>
                    <a:pt x="14520" y="3171"/>
                  </a:lnTo>
                  <a:lnTo>
                    <a:pt x="14625" y="3040"/>
                  </a:lnTo>
                  <a:lnTo>
                    <a:pt x="14677" y="2883"/>
                  </a:lnTo>
                  <a:lnTo>
                    <a:pt x="14729" y="2726"/>
                  </a:lnTo>
                  <a:lnTo>
                    <a:pt x="14729" y="2542"/>
                  </a:lnTo>
                  <a:lnTo>
                    <a:pt x="14703" y="2333"/>
                  </a:lnTo>
                  <a:lnTo>
                    <a:pt x="14651" y="2123"/>
                  </a:lnTo>
                  <a:lnTo>
                    <a:pt x="14546" y="1939"/>
                  </a:lnTo>
                  <a:lnTo>
                    <a:pt x="14415" y="1782"/>
                  </a:lnTo>
                  <a:lnTo>
                    <a:pt x="14258" y="1651"/>
                  </a:lnTo>
                  <a:lnTo>
                    <a:pt x="14074" y="1572"/>
                  </a:lnTo>
                  <a:lnTo>
                    <a:pt x="13891" y="1494"/>
                  </a:lnTo>
                  <a:lnTo>
                    <a:pt x="13655" y="1468"/>
                  </a:lnTo>
                  <a:lnTo>
                    <a:pt x="13498" y="1494"/>
                  </a:lnTo>
                  <a:lnTo>
                    <a:pt x="13340" y="1520"/>
                  </a:lnTo>
                  <a:lnTo>
                    <a:pt x="13183" y="1599"/>
                  </a:lnTo>
                  <a:lnTo>
                    <a:pt x="13026" y="1677"/>
                  </a:lnTo>
                  <a:lnTo>
                    <a:pt x="12502" y="1310"/>
                  </a:lnTo>
                  <a:lnTo>
                    <a:pt x="11925" y="970"/>
                  </a:lnTo>
                  <a:lnTo>
                    <a:pt x="11322" y="681"/>
                  </a:lnTo>
                  <a:lnTo>
                    <a:pt x="10720" y="446"/>
                  </a:lnTo>
                  <a:lnTo>
                    <a:pt x="10091" y="262"/>
                  </a:lnTo>
                  <a:lnTo>
                    <a:pt x="9435" y="105"/>
                  </a:lnTo>
                  <a:lnTo>
                    <a:pt x="8780" y="26"/>
                  </a:lnTo>
                  <a:lnTo>
                    <a:pt x="8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83" name="Google Shape;6883;p43"/>
            <p:cNvSpPr/>
            <p:nvPr/>
          </p:nvSpPr>
          <p:spPr>
            <a:xfrm>
              <a:off x="2655825" y="1307925"/>
              <a:ext cx="79975" cy="117950"/>
            </a:xfrm>
            <a:custGeom>
              <a:avLst/>
              <a:gdLst/>
              <a:ahLst/>
              <a:cxnLst/>
              <a:rect l="l" t="t" r="r" b="b"/>
              <a:pathLst>
                <a:path w="3199" h="4718" extrusionOk="0">
                  <a:moveTo>
                    <a:pt x="682" y="0"/>
                  </a:moveTo>
                  <a:lnTo>
                    <a:pt x="551" y="26"/>
                  </a:lnTo>
                  <a:lnTo>
                    <a:pt x="420" y="52"/>
                  </a:lnTo>
                  <a:lnTo>
                    <a:pt x="315" y="131"/>
                  </a:lnTo>
                  <a:lnTo>
                    <a:pt x="211" y="210"/>
                  </a:lnTo>
                  <a:lnTo>
                    <a:pt x="132" y="315"/>
                  </a:lnTo>
                  <a:lnTo>
                    <a:pt x="53" y="419"/>
                  </a:lnTo>
                  <a:lnTo>
                    <a:pt x="27" y="550"/>
                  </a:lnTo>
                  <a:lnTo>
                    <a:pt x="1" y="681"/>
                  </a:lnTo>
                  <a:lnTo>
                    <a:pt x="1" y="1075"/>
                  </a:lnTo>
                  <a:lnTo>
                    <a:pt x="27" y="1179"/>
                  </a:lnTo>
                  <a:lnTo>
                    <a:pt x="80" y="1258"/>
                  </a:lnTo>
                  <a:lnTo>
                    <a:pt x="158" y="1310"/>
                  </a:lnTo>
                  <a:lnTo>
                    <a:pt x="342" y="1310"/>
                  </a:lnTo>
                  <a:lnTo>
                    <a:pt x="420" y="1258"/>
                  </a:lnTo>
                  <a:lnTo>
                    <a:pt x="473" y="1179"/>
                  </a:lnTo>
                  <a:lnTo>
                    <a:pt x="473" y="1075"/>
                  </a:lnTo>
                  <a:lnTo>
                    <a:pt x="473" y="681"/>
                  </a:lnTo>
                  <a:lnTo>
                    <a:pt x="499" y="603"/>
                  </a:lnTo>
                  <a:lnTo>
                    <a:pt x="551" y="550"/>
                  </a:lnTo>
                  <a:lnTo>
                    <a:pt x="604" y="498"/>
                  </a:lnTo>
                  <a:lnTo>
                    <a:pt x="682" y="472"/>
                  </a:lnTo>
                  <a:lnTo>
                    <a:pt x="1573" y="472"/>
                  </a:lnTo>
                  <a:lnTo>
                    <a:pt x="1809" y="498"/>
                  </a:lnTo>
                  <a:lnTo>
                    <a:pt x="2019" y="550"/>
                  </a:lnTo>
                  <a:lnTo>
                    <a:pt x="2202" y="655"/>
                  </a:lnTo>
                  <a:lnTo>
                    <a:pt x="2386" y="786"/>
                  </a:lnTo>
                  <a:lnTo>
                    <a:pt x="2517" y="944"/>
                  </a:lnTo>
                  <a:lnTo>
                    <a:pt x="2622" y="1127"/>
                  </a:lnTo>
                  <a:lnTo>
                    <a:pt x="2700" y="1337"/>
                  </a:lnTo>
                  <a:lnTo>
                    <a:pt x="2700" y="1546"/>
                  </a:lnTo>
                  <a:lnTo>
                    <a:pt x="2700" y="1730"/>
                  </a:lnTo>
                  <a:lnTo>
                    <a:pt x="2648" y="1887"/>
                  </a:lnTo>
                  <a:lnTo>
                    <a:pt x="2596" y="2044"/>
                  </a:lnTo>
                  <a:lnTo>
                    <a:pt x="2491" y="2202"/>
                  </a:lnTo>
                  <a:lnTo>
                    <a:pt x="2386" y="2306"/>
                  </a:lnTo>
                  <a:lnTo>
                    <a:pt x="2255" y="2437"/>
                  </a:lnTo>
                  <a:lnTo>
                    <a:pt x="2098" y="2516"/>
                  </a:lnTo>
                  <a:lnTo>
                    <a:pt x="1940" y="2595"/>
                  </a:lnTo>
                  <a:lnTo>
                    <a:pt x="1836" y="2647"/>
                  </a:lnTo>
                  <a:lnTo>
                    <a:pt x="1783" y="2752"/>
                  </a:lnTo>
                  <a:lnTo>
                    <a:pt x="1783" y="2857"/>
                  </a:lnTo>
                  <a:lnTo>
                    <a:pt x="1836" y="2962"/>
                  </a:lnTo>
                  <a:lnTo>
                    <a:pt x="2648" y="3905"/>
                  </a:lnTo>
                  <a:lnTo>
                    <a:pt x="2700" y="3984"/>
                  </a:lnTo>
                  <a:lnTo>
                    <a:pt x="2700" y="4062"/>
                  </a:lnTo>
                  <a:lnTo>
                    <a:pt x="2700" y="4141"/>
                  </a:lnTo>
                  <a:lnTo>
                    <a:pt x="2648" y="4193"/>
                  </a:lnTo>
                  <a:lnTo>
                    <a:pt x="2569" y="4246"/>
                  </a:lnTo>
                  <a:lnTo>
                    <a:pt x="2412" y="4246"/>
                  </a:lnTo>
                  <a:lnTo>
                    <a:pt x="2360" y="4193"/>
                  </a:lnTo>
                  <a:lnTo>
                    <a:pt x="1311" y="2988"/>
                  </a:lnTo>
                  <a:lnTo>
                    <a:pt x="1259" y="2962"/>
                  </a:lnTo>
                  <a:lnTo>
                    <a:pt x="1180" y="2935"/>
                  </a:lnTo>
                  <a:lnTo>
                    <a:pt x="1128" y="2909"/>
                  </a:lnTo>
                  <a:lnTo>
                    <a:pt x="1049" y="2935"/>
                  </a:lnTo>
                  <a:lnTo>
                    <a:pt x="997" y="2962"/>
                  </a:lnTo>
                  <a:lnTo>
                    <a:pt x="944" y="3014"/>
                  </a:lnTo>
                  <a:lnTo>
                    <a:pt x="892" y="3093"/>
                  </a:lnTo>
                  <a:lnTo>
                    <a:pt x="892" y="3145"/>
                  </a:lnTo>
                  <a:lnTo>
                    <a:pt x="892" y="4036"/>
                  </a:lnTo>
                  <a:lnTo>
                    <a:pt x="866" y="4115"/>
                  </a:lnTo>
                  <a:lnTo>
                    <a:pt x="840" y="4193"/>
                  </a:lnTo>
                  <a:lnTo>
                    <a:pt x="761" y="4246"/>
                  </a:lnTo>
                  <a:lnTo>
                    <a:pt x="604" y="4246"/>
                  </a:lnTo>
                  <a:lnTo>
                    <a:pt x="551" y="4193"/>
                  </a:lnTo>
                  <a:lnTo>
                    <a:pt x="499" y="4115"/>
                  </a:lnTo>
                  <a:lnTo>
                    <a:pt x="473" y="4036"/>
                  </a:lnTo>
                  <a:lnTo>
                    <a:pt x="473" y="2044"/>
                  </a:lnTo>
                  <a:lnTo>
                    <a:pt x="473" y="1939"/>
                  </a:lnTo>
                  <a:lnTo>
                    <a:pt x="420" y="1861"/>
                  </a:lnTo>
                  <a:lnTo>
                    <a:pt x="342" y="1808"/>
                  </a:lnTo>
                  <a:lnTo>
                    <a:pt x="237" y="1782"/>
                  </a:lnTo>
                  <a:lnTo>
                    <a:pt x="158" y="1808"/>
                  </a:lnTo>
                  <a:lnTo>
                    <a:pt x="80" y="1861"/>
                  </a:lnTo>
                  <a:lnTo>
                    <a:pt x="27" y="1939"/>
                  </a:lnTo>
                  <a:lnTo>
                    <a:pt x="1" y="2044"/>
                  </a:lnTo>
                  <a:lnTo>
                    <a:pt x="1" y="4036"/>
                  </a:lnTo>
                  <a:lnTo>
                    <a:pt x="27" y="4193"/>
                  </a:lnTo>
                  <a:lnTo>
                    <a:pt x="53" y="4298"/>
                  </a:lnTo>
                  <a:lnTo>
                    <a:pt x="132" y="4429"/>
                  </a:lnTo>
                  <a:lnTo>
                    <a:pt x="211" y="4534"/>
                  </a:lnTo>
                  <a:lnTo>
                    <a:pt x="315" y="4613"/>
                  </a:lnTo>
                  <a:lnTo>
                    <a:pt x="420" y="4665"/>
                  </a:lnTo>
                  <a:lnTo>
                    <a:pt x="551" y="4718"/>
                  </a:lnTo>
                  <a:lnTo>
                    <a:pt x="813" y="4718"/>
                  </a:lnTo>
                  <a:lnTo>
                    <a:pt x="944" y="4665"/>
                  </a:lnTo>
                  <a:lnTo>
                    <a:pt x="1075" y="4613"/>
                  </a:lnTo>
                  <a:lnTo>
                    <a:pt x="1180" y="4534"/>
                  </a:lnTo>
                  <a:lnTo>
                    <a:pt x="1259" y="4429"/>
                  </a:lnTo>
                  <a:lnTo>
                    <a:pt x="1311" y="4298"/>
                  </a:lnTo>
                  <a:lnTo>
                    <a:pt x="1364" y="4193"/>
                  </a:lnTo>
                  <a:lnTo>
                    <a:pt x="1364" y="4036"/>
                  </a:lnTo>
                  <a:lnTo>
                    <a:pt x="1364" y="3774"/>
                  </a:lnTo>
                  <a:lnTo>
                    <a:pt x="1993" y="4482"/>
                  </a:lnTo>
                  <a:lnTo>
                    <a:pt x="2098" y="4587"/>
                  </a:lnTo>
                  <a:lnTo>
                    <a:pt x="2229" y="4665"/>
                  </a:lnTo>
                  <a:lnTo>
                    <a:pt x="2360" y="4718"/>
                  </a:lnTo>
                  <a:lnTo>
                    <a:pt x="2622" y="4718"/>
                  </a:lnTo>
                  <a:lnTo>
                    <a:pt x="2753" y="4691"/>
                  </a:lnTo>
                  <a:lnTo>
                    <a:pt x="2858" y="4639"/>
                  </a:lnTo>
                  <a:lnTo>
                    <a:pt x="2962" y="4560"/>
                  </a:lnTo>
                  <a:lnTo>
                    <a:pt x="3041" y="4455"/>
                  </a:lnTo>
                  <a:lnTo>
                    <a:pt x="3120" y="4351"/>
                  </a:lnTo>
                  <a:lnTo>
                    <a:pt x="3172" y="4220"/>
                  </a:lnTo>
                  <a:lnTo>
                    <a:pt x="3172" y="4089"/>
                  </a:lnTo>
                  <a:lnTo>
                    <a:pt x="3172" y="3958"/>
                  </a:lnTo>
                  <a:lnTo>
                    <a:pt x="3146" y="3826"/>
                  </a:lnTo>
                  <a:lnTo>
                    <a:pt x="3094" y="3695"/>
                  </a:lnTo>
                  <a:lnTo>
                    <a:pt x="3015" y="3591"/>
                  </a:lnTo>
                  <a:lnTo>
                    <a:pt x="2386" y="2883"/>
                  </a:lnTo>
                  <a:lnTo>
                    <a:pt x="2569" y="2778"/>
                  </a:lnTo>
                  <a:lnTo>
                    <a:pt x="2727" y="2647"/>
                  </a:lnTo>
                  <a:lnTo>
                    <a:pt x="2858" y="2490"/>
                  </a:lnTo>
                  <a:lnTo>
                    <a:pt x="2962" y="2333"/>
                  </a:lnTo>
                  <a:lnTo>
                    <a:pt x="3067" y="2149"/>
                  </a:lnTo>
                  <a:lnTo>
                    <a:pt x="3120" y="1966"/>
                  </a:lnTo>
                  <a:lnTo>
                    <a:pt x="3172" y="1756"/>
                  </a:lnTo>
                  <a:lnTo>
                    <a:pt x="3198" y="1546"/>
                  </a:lnTo>
                  <a:lnTo>
                    <a:pt x="3172" y="1389"/>
                  </a:lnTo>
                  <a:lnTo>
                    <a:pt x="3146" y="1232"/>
                  </a:lnTo>
                  <a:lnTo>
                    <a:pt x="3120" y="1101"/>
                  </a:lnTo>
                  <a:lnTo>
                    <a:pt x="3067" y="944"/>
                  </a:lnTo>
                  <a:lnTo>
                    <a:pt x="2910" y="681"/>
                  </a:lnTo>
                  <a:lnTo>
                    <a:pt x="2727" y="472"/>
                  </a:lnTo>
                  <a:lnTo>
                    <a:pt x="2491" y="262"/>
                  </a:lnTo>
                  <a:lnTo>
                    <a:pt x="2202" y="131"/>
                  </a:lnTo>
                  <a:lnTo>
                    <a:pt x="1914" y="26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84" name="Google Shape;6884;p43"/>
            <p:cNvSpPr/>
            <p:nvPr/>
          </p:nvSpPr>
          <p:spPr>
            <a:xfrm>
              <a:off x="2678125" y="1330200"/>
              <a:ext cx="35400" cy="33425"/>
            </a:xfrm>
            <a:custGeom>
              <a:avLst/>
              <a:gdLst/>
              <a:ahLst/>
              <a:cxnLst/>
              <a:rect l="l" t="t" r="r" b="b"/>
              <a:pathLst>
                <a:path w="1416" h="1337" extrusionOk="0">
                  <a:moveTo>
                    <a:pt x="681" y="472"/>
                  </a:moveTo>
                  <a:lnTo>
                    <a:pt x="786" y="498"/>
                  </a:lnTo>
                  <a:lnTo>
                    <a:pt x="865" y="524"/>
                  </a:lnTo>
                  <a:lnTo>
                    <a:pt x="917" y="603"/>
                  </a:lnTo>
                  <a:lnTo>
                    <a:pt x="944" y="655"/>
                  </a:lnTo>
                  <a:lnTo>
                    <a:pt x="917" y="734"/>
                  </a:lnTo>
                  <a:lnTo>
                    <a:pt x="865" y="813"/>
                  </a:lnTo>
                  <a:lnTo>
                    <a:pt x="786" y="839"/>
                  </a:lnTo>
                  <a:lnTo>
                    <a:pt x="681" y="865"/>
                  </a:lnTo>
                  <a:lnTo>
                    <a:pt x="472" y="865"/>
                  </a:lnTo>
                  <a:lnTo>
                    <a:pt x="472" y="655"/>
                  </a:lnTo>
                  <a:lnTo>
                    <a:pt x="472" y="472"/>
                  </a:lnTo>
                  <a:close/>
                  <a:moveTo>
                    <a:pt x="236" y="0"/>
                  </a:moveTo>
                  <a:lnTo>
                    <a:pt x="157" y="26"/>
                  </a:lnTo>
                  <a:lnTo>
                    <a:pt x="79" y="79"/>
                  </a:lnTo>
                  <a:lnTo>
                    <a:pt x="26" y="157"/>
                  </a:lnTo>
                  <a:lnTo>
                    <a:pt x="0" y="236"/>
                  </a:lnTo>
                  <a:lnTo>
                    <a:pt x="0" y="655"/>
                  </a:lnTo>
                  <a:lnTo>
                    <a:pt x="0" y="1101"/>
                  </a:lnTo>
                  <a:lnTo>
                    <a:pt x="26" y="1180"/>
                  </a:lnTo>
                  <a:lnTo>
                    <a:pt x="79" y="1258"/>
                  </a:lnTo>
                  <a:lnTo>
                    <a:pt x="157" y="1311"/>
                  </a:lnTo>
                  <a:lnTo>
                    <a:pt x="236" y="1337"/>
                  </a:lnTo>
                  <a:lnTo>
                    <a:pt x="681" y="1337"/>
                  </a:lnTo>
                  <a:lnTo>
                    <a:pt x="839" y="1311"/>
                  </a:lnTo>
                  <a:lnTo>
                    <a:pt x="970" y="1284"/>
                  </a:lnTo>
                  <a:lnTo>
                    <a:pt x="1101" y="1232"/>
                  </a:lnTo>
                  <a:lnTo>
                    <a:pt x="1206" y="1127"/>
                  </a:lnTo>
                  <a:lnTo>
                    <a:pt x="1284" y="1048"/>
                  </a:lnTo>
                  <a:lnTo>
                    <a:pt x="1363" y="917"/>
                  </a:lnTo>
                  <a:lnTo>
                    <a:pt x="1389" y="786"/>
                  </a:lnTo>
                  <a:lnTo>
                    <a:pt x="1415" y="655"/>
                  </a:lnTo>
                  <a:lnTo>
                    <a:pt x="1389" y="524"/>
                  </a:lnTo>
                  <a:lnTo>
                    <a:pt x="1363" y="419"/>
                  </a:lnTo>
                  <a:lnTo>
                    <a:pt x="1284" y="288"/>
                  </a:lnTo>
                  <a:lnTo>
                    <a:pt x="1206" y="184"/>
                  </a:lnTo>
                  <a:lnTo>
                    <a:pt x="1101" y="105"/>
                  </a:lnTo>
                  <a:lnTo>
                    <a:pt x="970" y="53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  <p:grpSp>
        <p:nvGrpSpPr>
          <p:cNvPr id="6885" name="Google Shape;6885;p43"/>
          <p:cNvGrpSpPr/>
          <p:nvPr/>
        </p:nvGrpSpPr>
        <p:grpSpPr>
          <a:xfrm>
            <a:off x="9208782" y="2318488"/>
            <a:ext cx="580156" cy="608093"/>
            <a:chOff x="3243550" y="1285650"/>
            <a:chExt cx="383975" cy="404925"/>
          </a:xfrm>
        </p:grpSpPr>
        <p:sp>
          <p:nvSpPr>
            <p:cNvPr id="6886" name="Google Shape;6886;p43"/>
            <p:cNvSpPr/>
            <p:nvPr/>
          </p:nvSpPr>
          <p:spPr>
            <a:xfrm>
              <a:off x="3249450" y="1291525"/>
              <a:ext cx="372200" cy="393150"/>
            </a:xfrm>
            <a:custGeom>
              <a:avLst/>
              <a:gdLst/>
              <a:ahLst/>
              <a:cxnLst/>
              <a:rect l="l" t="t" r="r" b="b"/>
              <a:pathLst>
                <a:path w="14888" h="15726" extrusionOk="0">
                  <a:moveTo>
                    <a:pt x="1259" y="1"/>
                  </a:moveTo>
                  <a:lnTo>
                    <a:pt x="1075" y="27"/>
                  </a:lnTo>
                  <a:lnTo>
                    <a:pt x="892" y="53"/>
                  </a:lnTo>
                  <a:lnTo>
                    <a:pt x="735" y="132"/>
                  </a:lnTo>
                  <a:lnTo>
                    <a:pt x="577" y="211"/>
                  </a:lnTo>
                  <a:lnTo>
                    <a:pt x="420" y="342"/>
                  </a:lnTo>
                  <a:lnTo>
                    <a:pt x="289" y="473"/>
                  </a:lnTo>
                  <a:lnTo>
                    <a:pt x="184" y="630"/>
                  </a:lnTo>
                  <a:lnTo>
                    <a:pt x="106" y="787"/>
                  </a:lnTo>
                  <a:lnTo>
                    <a:pt x="27" y="971"/>
                  </a:lnTo>
                  <a:lnTo>
                    <a:pt x="1" y="1154"/>
                  </a:lnTo>
                  <a:lnTo>
                    <a:pt x="1" y="1337"/>
                  </a:lnTo>
                  <a:lnTo>
                    <a:pt x="27" y="1521"/>
                  </a:lnTo>
                  <a:lnTo>
                    <a:pt x="79" y="1704"/>
                  </a:lnTo>
                  <a:lnTo>
                    <a:pt x="158" y="1862"/>
                  </a:lnTo>
                  <a:lnTo>
                    <a:pt x="263" y="2019"/>
                  </a:lnTo>
                  <a:lnTo>
                    <a:pt x="368" y="2176"/>
                  </a:lnTo>
                  <a:lnTo>
                    <a:pt x="6055" y="7863"/>
                  </a:lnTo>
                  <a:lnTo>
                    <a:pt x="368" y="13551"/>
                  </a:lnTo>
                  <a:lnTo>
                    <a:pt x="263" y="13708"/>
                  </a:lnTo>
                  <a:lnTo>
                    <a:pt x="158" y="13865"/>
                  </a:lnTo>
                  <a:lnTo>
                    <a:pt x="79" y="14022"/>
                  </a:lnTo>
                  <a:lnTo>
                    <a:pt x="27" y="14206"/>
                  </a:lnTo>
                  <a:lnTo>
                    <a:pt x="1" y="14389"/>
                  </a:lnTo>
                  <a:lnTo>
                    <a:pt x="1" y="14573"/>
                  </a:lnTo>
                  <a:lnTo>
                    <a:pt x="27" y="14756"/>
                  </a:lnTo>
                  <a:lnTo>
                    <a:pt x="106" y="14940"/>
                  </a:lnTo>
                  <a:lnTo>
                    <a:pt x="184" y="15123"/>
                  </a:lnTo>
                  <a:lnTo>
                    <a:pt x="289" y="15254"/>
                  </a:lnTo>
                  <a:lnTo>
                    <a:pt x="420" y="15411"/>
                  </a:lnTo>
                  <a:lnTo>
                    <a:pt x="577" y="15516"/>
                  </a:lnTo>
                  <a:lnTo>
                    <a:pt x="735" y="15595"/>
                  </a:lnTo>
                  <a:lnTo>
                    <a:pt x="892" y="15673"/>
                  </a:lnTo>
                  <a:lnTo>
                    <a:pt x="1075" y="15700"/>
                  </a:lnTo>
                  <a:lnTo>
                    <a:pt x="1259" y="15726"/>
                  </a:lnTo>
                  <a:lnTo>
                    <a:pt x="13629" y="15726"/>
                  </a:lnTo>
                  <a:lnTo>
                    <a:pt x="13891" y="15700"/>
                  </a:lnTo>
                  <a:lnTo>
                    <a:pt x="14127" y="15621"/>
                  </a:lnTo>
                  <a:lnTo>
                    <a:pt x="14337" y="15516"/>
                  </a:lnTo>
                  <a:lnTo>
                    <a:pt x="14520" y="15359"/>
                  </a:lnTo>
                  <a:lnTo>
                    <a:pt x="14677" y="15175"/>
                  </a:lnTo>
                  <a:lnTo>
                    <a:pt x="14808" y="14940"/>
                  </a:lnTo>
                  <a:lnTo>
                    <a:pt x="14861" y="14704"/>
                  </a:lnTo>
                  <a:lnTo>
                    <a:pt x="14887" y="14468"/>
                  </a:lnTo>
                  <a:lnTo>
                    <a:pt x="14887" y="12161"/>
                  </a:lnTo>
                  <a:lnTo>
                    <a:pt x="14861" y="11899"/>
                  </a:lnTo>
                  <a:lnTo>
                    <a:pt x="14808" y="11664"/>
                  </a:lnTo>
                  <a:lnTo>
                    <a:pt x="14677" y="11454"/>
                  </a:lnTo>
                  <a:lnTo>
                    <a:pt x="14520" y="11270"/>
                  </a:lnTo>
                  <a:lnTo>
                    <a:pt x="14337" y="11113"/>
                  </a:lnTo>
                  <a:lnTo>
                    <a:pt x="14127" y="11008"/>
                  </a:lnTo>
                  <a:lnTo>
                    <a:pt x="13891" y="10930"/>
                  </a:lnTo>
                  <a:lnTo>
                    <a:pt x="13629" y="10903"/>
                  </a:lnTo>
                  <a:lnTo>
                    <a:pt x="13367" y="10930"/>
                  </a:lnTo>
                  <a:lnTo>
                    <a:pt x="13131" y="11008"/>
                  </a:lnTo>
                  <a:lnTo>
                    <a:pt x="12921" y="11113"/>
                  </a:lnTo>
                  <a:lnTo>
                    <a:pt x="12738" y="11270"/>
                  </a:lnTo>
                  <a:lnTo>
                    <a:pt x="12581" y="11454"/>
                  </a:lnTo>
                  <a:lnTo>
                    <a:pt x="12450" y="11664"/>
                  </a:lnTo>
                  <a:lnTo>
                    <a:pt x="12371" y="11899"/>
                  </a:lnTo>
                  <a:lnTo>
                    <a:pt x="12371" y="12161"/>
                  </a:lnTo>
                  <a:lnTo>
                    <a:pt x="12371" y="13184"/>
                  </a:lnTo>
                  <a:lnTo>
                    <a:pt x="4325" y="13184"/>
                  </a:lnTo>
                  <a:lnTo>
                    <a:pt x="8754" y="8754"/>
                  </a:lnTo>
                  <a:lnTo>
                    <a:pt x="8912" y="8571"/>
                  </a:lnTo>
                  <a:lnTo>
                    <a:pt x="9043" y="8361"/>
                  </a:lnTo>
                  <a:lnTo>
                    <a:pt x="9095" y="8125"/>
                  </a:lnTo>
                  <a:lnTo>
                    <a:pt x="9121" y="7863"/>
                  </a:lnTo>
                  <a:lnTo>
                    <a:pt x="9095" y="7627"/>
                  </a:lnTo>
                  <a:lnTo>
                    <a:pt x="9043" y="7392"/>
                  </a:lnTo>
                  <a:lnTo>
                    <a:pt x="8912" y="7156"/>
                  </a:lnTo>
                  <a:lnTo>
                    <a:pt x="8754" y="6972"/>
                  </a:lnTo>
                  <a:lnTo>
                    <a:pt x="4325" y="2543"/>
                  </a:lnTo>
                  <a:lnTo>
                    <a:pt x="12371" y="2543"/>
                  </a:lnTo>
                  <a:lnTo>
                    <a:pt x="12371" y="3565"/>
                  </a:lnTo>
                  <a:lnTo>
                    <a:pt x="12371" y="3827"/>
                  </a:lnTo>
                  <a:lnTo>
                    <a:pt x="12450" y="4063"/>
                  </a:lnTo>
                  <a:lnTo>
                    <a:pt x="12581" y="4273"/>
                  </a:lnTo>
                  <a:lnTo>
                    <a:pt x="12738" y="4456"/>
                  </a:lnTo>
                  <a:lnTo>
                    <a:pt x="12921" y="4614"/>
                  </a:lnTo>
                  <a:lnTo>
                    <a:pt x="13131" y="4745"/>
                  </a:lnTo>
                  <a:lnTo>
                    <a:pt x="13367" y="4823"/>
                  </a:lnTo>
                  <a:lnTo>
                    <a:pt x="13629" y="4849"/>
                  </a:lnTo>
                  <a:lnTo>
                    <a:pt x="13891" y="4823"/>
                  </a:lnTo>
                  <a:lnTo>
                    <a:pt x="14127" y="4745"/>
                  </a:lnTo>
                  <a:lnTo>
                    <a:pt x="14337" y="4614"/>
                  </a:lnTo>
                  <a:lnTo>
                    <a:pt x="14520" y="4456"/>
                  </a:lnTo>
                  <a:lnTo>
                    <a:pt x="14677" y="4273"/>
                  </a:lnTo>
                  <a:lnTo>
                    <a:pt x="14808" y="4063"/>
                  </a:lnTo>
                  <a:lnTo>
                    <a:pt x="14861" y="3827"/>
                  </a:lnTo>
                  <a:lnTo>
                    <a:pt x="14887" y="3565"/>
                  </a:lnTo>
                  <a:lnTo>
                    <a:pt x="14887" y="1285"/>
                  </a:lnTo>
                  <a:lnTo>
                    <a:pt x="14861" y="1023"/>
                  </a:lnTo>
                  <a:lnTo>
                    <a:pt x="14808" y="787"/>
                  </a:lnTo>
                  <a:lnTo>
                    <a:pt x="14677" y="577"/>
                  </a:lnTo>
                  <a:lnTo>
                    <a:pt x="14520" y="368"/>
                  </a:lnTo>
                  <a:lnTo>
                    <a:pt x="14337" y="237"/>
                  </a:lnTo>
                  <a:lnTo>
                    <a:pt x="14127" y="106"/>
                  </a:lnTo>
                  <a:lnTo>
                    <a:pt x="13891" y="27"/>
                  </a:lnTo>
                  <a:lnTo>
                    <a:pt x="13629" y="1"/>
                  </a:lnTo>
                  <a:close/>
                </a:path>
              </a:pathLst>
            </a:custGeom>
            <a:solidFill>
              <a:srgbClr val="B3E59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87" name="Google Shape;6887;p43"/>
            <p:cNvSpPr/>
            <p:nvPr/>
          </p:nvSpPr>
          <p:spPr>
            <a:xfrm>
              <a:off x="3558725" y="1564100"/>
              <a:ext cx="47200" cy="57025"/>
            </a:xfrm>
            <a:custGeom>
              <a:avLst/>
              <a:gdLst/>
              <a:ahLst/>
              <a:cxnLst/>
              <a:rect l="l" t="t" r="r" b="b"/>
              <a:pathLst>
                <a:path w="1888" h="2281" extrusionOk="0">
                  <a:moveTo>
                    <a:pt x="1258" y="0"/>
                  </a:moveTo>
                  <a:lnTo>
                    <a:pt x="996" y="27"/>
                  </a:lnTo>
                  <a:lnTo>
                    <a:pt x="760" y="105"/>
                  </a:lnTo>
                  <a:lnTo>
                    <a:pt x="550" y="210"/>
                  </a:lnTo>
                  <a:lnTo>
                    <a:pt x="367" y="367"/>
                  </a:lnTo>
                  <a:lnTo>
                    <a:pt x="210" y="551"/>
                  </a:lnTo>
                  <a:lnTo>
                    <a:pt x="79" y="761"/>
                  </a:lnTo>
                  <a:lnTo>
                    <a:pt x="0" y="996"/>
                  </a:lnTo>
                  <a:lnTo>
                    <a:pt x="0" y="1258"/>
                  </a:lnTo>
                  <a:lnTo>
                    <a:pt x="0" y="2281"/>
                  </a:lnTo>
                  <a:lnTo>
                    <a:pt x="1258" y="2281"/>
                  </a:lnTo>
                  <a:lnTo>
                    <a:pt x="1258" y="1258"/>
                  </a:lnTo>
                  <a:lnTo>
                    <a:pt x="1284" y="1101"/>
                  </a:lnTo>
                  <a:lnTo>
                    <a:pt x="1311" y="918"/>
                  </a:lnTo>
                  <a:lnTo>
                    <a:pt x="1363" y="761"/>
                  </a:lnTo>
                  <a:lnTo>
                    <a:pt x="1442" y="629"/>
                  </a:lnTo>
                  <a:lnTo>
                    <a:pt x="1520" y="498"/>
                  </a:lnTo>
                  <a:lnTo>
                    <a:pt x="1625" y="367"/>
                  </a:lnTo>
                  <a:lnTo>
                    <a:pt x="1756" y="263"/>
                  </a:lnTo>
                  <a:lnTo>
                    <a:pt x="1887" y="158"/>
                  </a:lnTo>
                  <a:lnTo>
                    <a:pt x="1756" y="105"/>
                  </a:lnTo>
                  <a:lnTo>
                    <a:pt x="1599" y="27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B3E59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88" name="Google Shape;6888;p43"/>
            <p:cNvSpPr/>
            <p:nvPr/>
          </p:nvSpPr>
          <p:spPr>
            <a:xfrm>
              <a:off x="3249450" y="1291525"/>
              <a:ext cx="183500" cy="393150"/>
            </a:xfrm>
            <a:custGeom>
              <a:avLst/>
              <a:gdLst/>
              <a:ahLst/>
              <a:cxnLst/>
              <a:rect l="l" t="t" r="r" b="b"/>
              <a:pathLst>
                <a:path w="7340" h="15726" extrusionOk="0">
                  <a:moveTo>
                    <a:pt x="1259" y="1"/>
                  </a:moveTo>
                  <a:lnTo>
                    <a:pt x="1075" y="27"/>
                  </a:lnTo>
                  <a:lnTo>
                    <a:pt x="892" y="53"/>
                  </a:lnTo>
                  <a:lnTo>
                    <a:pt x="735" y="132"/>
                  </a:lnTo>
                  <a:lnTo>
                    <a:pt x="577" y="211"/>
                  </a:lnTo>
                  <a:lnTo>
                    <a:pt x="420" y="342"/>
                  </a:lnTo>
                  <a:lnTo>
                    <a:pt x="289" y="473"/>
                  </a:lnTo>
                  <a:lnTo>
                    <a:pt x="184" y="630"/>
                  </a:lnTo>
                  <a:lnTo>
                    <a:pt x="106" y="787"/>
                  </a:lnTo>
                  <a:lnTo>
                    <a:pt x="27" y="971"/>
                  </a:lnTo>
                  <a:lnTo>
                    <a:pt x="1" y="1154"/>
                  </a:lnTo>
                  <a:lnTo>
                    <a:pt x="1" y="1337"/>
                  </a:lnTo>
                  <a:lnTo>
                    <a:pt x="27" y="1521"/>
                  </a:lnTo>
                  <a:lnTo>
                    <a:pt x="79" y="1704"/>
                  </a:lnTo>
                  <a:lnTo>
                    <a:pt x="158" y="1862"/>
                  </a:lnTo>
                  <a:lnTo>
                    <a:pt x="263" y="2019"/>
                  </a:lnTo>
                  <a:lnTo>
                    <a:pt x="368" y="2176"/>
                  </a:lnTo>
                  <a:lnTo>
                    <a:pt x="6055" y="7863"/>
                  </a:lnTo>
                  <a:lnTo>
                    <a:pt x="368" y="13551"/>
                  </a:lnTo>
                  <a:lnTo>
                    <a:pt x="263" y="13708"/>
                  </a:lnTo>
                  <a:lnTo>
                    <a:pt x="158" y="13865"/>
                  </a:lnTo>
                  <a:lnTo>
                    <a:pt x="79" y="14022"/>
                  </a:lnTo>
                  <a:lnTo>
                    <a:pt x="27" y="14206"/>
                  </a:lnTo>
                  <a:lnTo>
                    <a:pt x="1" y="14389"/>
                  </a:lnTo>
                  <a:lnTo>
                    <a:pt x="1" y="14573"/>
                  </a:lnTo>
                  <a:lnTo>
                    <a:pt x="27" y="14756"/>
                  </a:lnTo>
                  <a:lnTo>
                    <a:pt x="106" y="14940"/>
                  </a:lnTo>
                  <a:lnTo>
                    <a:pt x="184" y="15123"/>
                  </a:lnTo>
                  <a:lnTo>
                    <a:pt x="289" y="15254"/>
                  </a:lnTo>
                  <a:lnTo>
                    <a:pt x="420" y="15411"/>
                  </a:lnTo>
                  <a:lnTo>
                    <a:pt x="577" y="15516"/>
                  </a:lnTo>
                  <a:lnTo>
                    <a:pt x="735" y="15595"/>
                  </a:lnTo>
                  <a:lnTo>
                    <a:pt x="892" y="15673"/>
                  </a:lnTo>
                  <a:lnTo>
                    <a:pt x="1075" y="15700"/>
                  </a:lnTo>
                  <a:lnTo>
                    <a:pt x="1259" y="15726"/>
                  </a:lnTo>
                  <a:lnTo>
                    <a:pt x="2543" y="15726"/>
                  </a:lnTo>
                  <a:lnTo>
                    <a:pt x="2359" y="15700"/>
                  </a:lnTo>
                  <a:lnTo>
                    <a:pt x="2176" y="15673"/>
                  </a:lnTo>
                  <a:lnTo>
                    <a:pt x="1993" y="15595"/>
                  </a:lnTo>
                  <a:lnTo>
                    <a:pt x="1835" y="15516"/>
                  </a:lnTo>
                  <a:lnTo>
                    <a:pt x="1704" y="15411"/>
                  </a:lnTo>
                  <a:lnTo>
                    <a:pt x="1573" y="15254"/>
                  </a:lnTo>
                  <a:lnTo>
                    <a:pt x="1468" y="15123"/>
                  </a:lnTo>
                  <a:lnTo>
                    <a:pt x="1364" y="14940"/>
                  </a:lnTo>
                  <a:lnTo>
                    <a:pt x="1311" y="14756"/>
                  </a:lnTo>
                  <a:lnTo>
                    <a:pt x="1285" y="14573"/>
                  </a:lnTo>
                  <a:lnTo>
                    <a:pt x="1285" y="14389"/>
                  </a:lnTo>
                  <a:lnTo>
                    <a:pt x="1311" y="14206"/>
                  </a:lnTo>
                  <a:lnTo>
                    <a:pt x="1364" y="14022"/>
                  </a:lnTo>
                  <a:lnTo>
                    <a:pt x="1416" y="13865"/>
                  </a:lnTo>
                  <a:lnTo>
                    <a:pt x="1521" y="13708"/>
                  </a:lnTo>
                  <a:lnTo>
                    <a:pt x="1652" y="13551"/>
                  </a:lnTo>
                  <a:lnTo>
                    <a:pt x="7339" y="7863"/>
                  </a:lnTo>
                  <a:lnTo>
                    <a:pt x="1652" y="2176"/>
                  </a:lnTo>
                  <a:lnTo>
                    <a:pt x="1521" y="2019"/>
                  </a:lnTo>
                  <a:lnTo>
                    <a:pt x="1416" y="1862"/>
                  </a:lnTo>
                  <a:lnTo>
                    <a:pt x="1364" y="1704"/>
                  </a:lnTo>
                  <a:lnTo>
                    <a:pt x="1311" y="1521"/>
                  </a:lnTo>
                  <a:lnTo>
                    <a:pt x="1285" y="1337"/>
                  </a:lnTo>
                  <a:lnTo>
                    <a:pt x="1285" y="1154"/>
                  </a:lnTo>
                  <a:lnTo>
                    <a:pt x="1311" y="971"/>
                  </a:lnTo>
                  <a:lnTo>
                    <a:pt x="1364" y="787"/>
                  </a:lnTo>
                  <a:lnTo>
                    <a:pt x="1468" y="630"/>
                  </a:lnTo>
                  <a:lnTo>
                    <a:pt x="1573" y="473"/>
                  </a:lnTo>
                  <a:lnTo>
                    <a:pt x="1704" y="342"/>
                  </a:lnTo>
                  <a:lnTo>
                    <a:pt x="1835" y="211"/>
                  </a:lnTo>
                  <a:lnTo>
                    <a:pt x="1993" y="132"/>
                  </a:lnTo>
                  <a:lnTo>
                    <a:pt x="2176" y="53"/>
                  </a:lnTo>
                  <a:lnTo>
                    <a:pt x="2359" y="27"/>
                  </a:lnTo>
                  <a:lnTo>
                    <a:pt x="2543" y="1"/>
                  </a:lnTo>
                  <a:close/>
                </a:path>
              </a:pathLst>
            </a:custGeom>
            <a:solidFill>
              <a:srgbClr val="B3E59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89" name="Google Shape;6889;p43"/>
            <p:cNvSpPr/>
            <p:nvPr/>
          </p:nvSpPr>
          <p:spPr>
            <a:xfrm>
              <a:off x="3558725" y="1355100"/>
              <a:ext cx="47200" cy="57675"/>
            </a:xfrm>
            <a:custGeom>
              <a:avLst/>
              <a:gdLst/>
              <a:ahLst/>
              <a:cxnLst/>
              <a:rect l="l" t="t" r="r" b="b"/>
              <a:pathLst>
                <a:path w="1888" h="2307" extrusionOk="0">
                  <a:moveTo>
                    <a:pt x="0" y="0"/>
                  </a:moveTo>
                  <a:lnTo>
                    <a:pt x="0" y="1022"/>
                  </a:lnTo>
                  <a:lnTo>
                    <a:pt x="0" y="1284"/>
                  </a:lnTo>
                  <a:lnTo>
                    <a:pt x="79" y="1520"/>
                  </a:lnTo>
                  <a:lnTo>
                    <a:pt x="210" y="1730"/>
                  </a:lnTo>
                  <a:lnTo>
                    <a:pt x="367" y="1913"/>
                  </a:lnTo>
                  <a:lnTo>
                    <a:pt x="550" y="2071"/>
                  </a:lnTo>
                  <a:lnTo>
                    <a:pt x="760" y="2202"/>
                  </a:lnTo>
                  <a:lnTo>
                    <a:pt x="996" y="2280"/>
                  </a:lnTo>
                  <a:lnTo>
                    <a:pt x="1258" y="2306"/>
                  </a:lnTo>
                  <a:lnTo>
                    <a:pt x="1415" y="2280"/>
                  </a:lnTo>
                  <a:lnTo>
                    <a:pt x="1599" y="2254"/>
                  </a:lnTo>
                  <a:lnTo>
                    <a:pt x="1756" y="2202"/>
                  </a:lnTo>
                  <a:lnTo>
                    <a:pt x="1887" y="2123"/>
                  </a:lnTo>
                  <a:lnTo>
                    <a:pt x="1756" y="2044"/>
                  </a:lnTo>
                  <a:lnTo>
                    <a:pt x="1625" y="1913"/>
                  </a:lnTo>
                  <a:lnTo>
                    <a:pt x="1520" y="1808"/>
                  </a:lnTo>
                  <a:lnTo>
                    <a:pt x="1442" y="1677"/>
                  </a:lnTo>
                  <a:lnTo>
                    <a:pt x="1363" y="1520"/>
                  </a:lnTo>
                  <a:lnTo>
                    <a:pt x="1311" y="1363"/>
                  </a:lnTo>
                  <a:lnTo>
                    <a:pt x="1284" y="1206"/>
                  </a:lnTo>
                  <a:lnTo>
                    <a:pt x="1258" y="1022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B3E59F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90" name="Google Shape;6890;p43"/>
            <p:cNvSpPr/>
            <p:nvPr/>
          </p:nvSpPr>
          <p:spPr>
            <a:xfrm>
              <a:off x="3243550" y="1285650"/>
              <a:ext cx="383975" cy="404925"/>
            </a:xfrm>
            <a:custGeom>
              <a:avLst/>
              <a:gdLst/>
              <a:ahLst/>
              <a:cxnLst/>
              <a:rect l="l" t="t" r="r" b="b"/>
              <a:pathLst>
                <a:path w="15359" h="16197" extrusionOk="0">
                  <a:moveTo>
                    <a:pt x="1495" y="0"/>
                  </a:moveTo>
                  <a:lnTo>
                    <a:pt x="1285" y="26"/>
                  </a:lnTo>
                  <a:lnTo>
                    <a:pt x="1075" y="79"/>
                  </a:lnTo>
                  <a:lnTo>
                    <a:pt x="866" y="157"/>
                  </a:lnTo>
                  <a:lnTo>
                    <a:pt x="682" y="262"/>
                  </a:lnTo>
                  <a:lnTo>
                    <a:pt x="499" y="393"/>
                  </a:lnTo>
                  <a:lnTo>
                    <a:pt x="342" y="550"/>
                  </a:lnTo>
                  <a:lnTo>
                    <a:pt x="211" y="734"/>
                  </a:lnTo>
                  <a:lnTo>
                    <a:pt x="106" y="943"/>
                  </a:lnTo>
                  <a:lnTo>
                    <a:pt x="53" y="1153"/>
                  </a:lnTo>
                  <a:lnTo>
                    <a:pt x="1" y="1363"/>
                  </a:lnTo>
                  <a:lnTo>
                    <a:pt x="1" y="1599"/>
                  </a:lnTo>
                  <a:lnTo>
                    <a:pt x="27" y="1808"/>
                  </a:lnTo>
                  <a:lnTo>
                    <a:pt x="79" y="2018"/>
                  </a:lnTo>
                  <a:lnTo>
                    <a:pt x="184" y="2228"/>
                  </a:lnTo>
                  <a:lnTo>
                    <a:pt x="289" y="2411"/>
                  </a:lnTo>
                  <a:lnTo>
                    <a:pt x="446" y="2568"/>
                  </a:lnTo>
                  <a:lnTo>
                    <a:pt x="5976" y="8098"/>
                  </a:lnTo>
                  <a:lnTo>
                    <a:pt x="446" y="13628"/>
                  </a:lnTo>
                  <a:lnTo>
                    <a:pt x="289" y="13812"/>
                  </a:lnTo>
                  <a:lnTo>
                    <a:pt x="184" y="13995"/>
                  </a:lnTo>
                  <a:lnTo>
                    <a:pt x="79" y="14179"/>
                  </a:lnTo>
                  <a:lnTo>
                    <a:pt x="27" y="14388"/>
                  </a:lnTo>
                  <a:lnTo>
                    <a:pt x="1" y="14624"/>
                  </a:lnTo>
                  <a:lnTo>
                    <a:pt x="1" y="14834"/>
                  </a:lnTo>
                  <a:lnTo>
                    <a:pt x="53" y="15044"/>
                  </a:lnTo>
                  <a:lnTo>
                    <a:pt x="106" y="15279"/>
                  </a:lnTo>
                  <a:lnTo>
                    <a:pt x="211" y="15463"/>
                  </a:lnTo>
                  <a:lnTo>
                    <a:pt x="342" y="15646"/>
                  </a:lnTo>
                  <a:lnTo>
                    <a:pt x="499" y="15804"/>
                  </a:lnTo>
                  <a:lnTo>
                    <a:pt x="682" y="15935"/>
                  </a:lnTo>
                  <a:lnTo>
                    <a:pt x="866" y="16066"/>
                  </a:lnTo>
                  <a:lnTo>
                    <a:pt x="1075" y="16144"/>
                  </a:lnTo>
                  <a:lnTo>
                    <a:pt x="1285" y="16170"/>
                  </a:lnTo>
                  <a:lnTo>
                    <a:pt x="1495" y="16197"/>
                  </a:lnTo>
                  <a:lnTo>
                    <a:pt x="2307" y="16197"/>
                  </a:lnTo>
                  <a:lnTo>
                    <a:pt x="2412" y="16170"/>
                  </a:lnTo>
                  <a:lnTo>
                    <a:pt x="2491" y="16118"/>
                  </a:lnTo>
                  <a:lnTo>
                    <a:pt x="2517" y="16066"/>
                  </a:lnTo>
                  <a:lnTo>
                    <a:pt x="2543" y="15961"/>
                  </a:lnTo>
                  <a:lnTo>
                    <a:pt x="2517" y="15882"/>
                  </a:lnTo>
                  <a:lnTo>
                    <a:pt x="2491" y="15804"/>
                  </a:lnTo>
                  <a:lnTo>
                    <a:pt x="2412" y="15751"/>
                  </a:lnTo>
                  <a:lnTo>
                    <a:pt x="2307" y="15725"/>
                  </a:lnTo>
                  <a:lnTo>
                    <a:pt x="1364" y="15725"/>
                  </a:lnTo>
                  <a:lnTo>
                    <a:pt x="1206" y="15673"/>
                  </a:lnTo>
                  <a:lnTo>
                    <a:pt x="1075" y="15620"/>
                  </a:lnTo>
                  <a:lnTo>
                    <a:pt x="944" y="15541"/>
                  </a:lnTo>
                  <a:lnTo>
                    <a:pt x="813" y="15463"/>
                  </a:lnTo>
                  <a:lnTo>
                    <a:pt x="708" y="15358"/>
                  </a:lnTo>
                  <a:lnTo>
                    <a:pt x="630" y="15227"/>
                  </a:lnTo>
                  <a:lnTo>
                    <a:pt x="551" y="15096"/>
                  </a:lnTo>
                  <a:lnTo>
                    <a:pt x="499" y="14939"/>
                  </a:lnTo>
                  <a:lnTo>
                    <a:pt x="473" y="14781"/>
                  </a:lnTo>
                  <a:lnTo>
                    <a:pt x="473" y="14650"/>
                  </a:lnTo>
                  <a:lnTo>
                    <a:pt x="499" y="14493"/>
                  </a:lnTo>
                  <a:lnTo>
                    <a:pt x="525" y="14336"/>
                  </a:lnTo>
                  <a:lnTo>
                    <a:pt x="604" y="14205"/>
                  </a:lnTo>
                  <a:lnTo>
                    <a:pt x="682" y="14074"/>
                  </a:lnTo>
                  <a:lnTo>
                    <a:pt x="787" y="13969"/>
                  </a:lnTo>
                  <a:lnTo>
                    <a:pt x="6474" y="8282"/>
                  </a:lnTo>
                  <a:lnTo>
                    <a:pt x="6527" y="8203"/>
                  </a:lnTo>
                  <a:lnTo>
                    <a:pt x="6553" y="8098"/>
                  </a:lnTo>
                  <a:lnTo>
                    <a:pt x="6527" y="8020"/>
                  </a:lnTo>
                  <a:lnTo>
                    <a:pt x="6474" y="7941"/>
                  </a:lnTo>
                  <a:lnTo>
                    <a:pt x="787" y="2254"/>
                  </a:lnTo>
                  <a:lnTo>
                    <a:pt x="682" y="2123"/>
                  </a:lnTo>
                  <a:lnTo>
                    <a:pt x="604" y="1992"/>
                  </a:lnTo>
                  <a:lnTo>
                    <a:pt x="525" y="1861"/>
                  </a:lnTo>
                  <a:lnTo>
                    <a:pt x="499" y="1704"/>
                  </a:lnTo>
                  <a:lnTo>
                    <a:pt x="473" y="1572"/>
                  </a:lnTo>
                  <a:lnTo>
                    <a:pt x="473" y="1415"/>
                  </a:lnTo>
                  <a:lnTo>
                    <a:pt x="499" y="1258"/>
                  </a:lnTo>
                  <a:lnTo>
                    <a:pt x="551" y="1127"/>
                  </a:lnTo>
                  <a:lnTo>
                    <a:pt x="630" y="970"/>
                  </a:lnTo>
                  <a:lnTo>
                    <a:pt x="708" y="865"/>
                  </a:lnTo>
                  <a:lnTo>
                    <a:pt x="813" y="734"/>
                  </a:lnTo>
                  <a:lnTo>
                    <a:pt x="944" y="655"/>
                  </a:lnTo>
                  <a:lnTo>
                    <a:pt x="1075" y="577"/>
                  </a:lnTo>
                  <a:lnTo>
                    <a:pt x="1206" y="524"/>
                  </a:lnTo>
                  <a:lnTo>
                    <a:pt x="1364" y="498"/>
                  </a:lnTo>
                  <a:lnTo>
                    <a:pt x="1495" y="472"/>
                  </a:lnTo>
                  <a:lnTo>
                    <a:pt x="13865" y="472"/>
                  </a:lnTo>
                  <a:lnTo>
                    <a:pt x="14075" y="498"/>
                  </a:lnTo>
                  <a:lnTo>
                    <a:pt x="14258" y="550"/>
                  </a:lnTo>
                  <a:lnTo>
                    <a:pt x="14442" y="655"/>
                  </a:lnTo>
                  <a:lnTo>
                    <a:pt x="14599" y="786"/>
                  </a:lnTo>
                  <a:lnTo>
                    <a:pt x="14730" y="943"/>
                  </a:lnTo>
                  <a:lnTo>
                    <a:pt x="14809" y="1101"/>
                  </a:lnTo>
                  <a:lnTo>
                    <a:pt x="14861" y="1310"/>
                  </a:lnTo>
                  <a:lnTo>
                    <a:pt x="14887" y="1520"/>
                  </a:lnTo>
                  <a:lnTo>
                    <a:pt x="14887" y="3800"/>
                  </a:lnTo>
                  <a:lnTo>
                    <a:pt x="14861" y="4010"/>
                  </a:lnTo>
                  <a:lnTo>
                    <a:pt x="14809" y="4220"/>
                  </a:lnTo>
                  <a:lnTo>
                    <a:pt x="14730" y="4377"/>
                  </a:lnTo>
                  <a:lnTo>
                    <a:pt x="14599" y="4534"/>
                  </a:lnTo>
                  <a:lnTo>
                    <a:pt x="14442" y="4665"/>
                  </a:lnTo>
                  <a:lnTo>
                    <a:pt x="14258" y="4744"/>
                  </a:lnTo>
                  <a:lnTo>
                    <a:pt x="14075" y="4822"/>
                  </a:lnTo>
                  <a:lnTo>
                    <a:pt x="13865" y="4849"/>
                  </a:lnTo>
                  <a:lnTo>
                    <a:pt x="13655" y="4822"/>
                  </a:lnTo>
                  <a:lnTo>
                    <a:pt x="13472" y="4744"/>
                  </a:lnTo>
                  <a:lnTo>
                    <a:pt x="13289" y="4665"/>
                  </a:lnTo>
                  <a:lnTo>
                    <a:pt x="13131" y="4534"/>
                  </a:lnTo>
                  <a:lnTo>
                    <a:pt x="13000" y="4377"/>
                  </a:lnTo>
                  <a:lnTo>
                    <a:pt x="12922" y="4220"/>
                  </a:lnTo>
                  <a:lnTo>
                    <a:pt x="12843" y="4010"/>
                  </a:lnTo>
                  <a:lnTo>
                    <a:pt x="12843" y="3800"/>
                  </a:lnTo>
                  <a:lnTo>
                    <a:pt x="12843" y="2778"/>
                  </a:lnTo>
                  <a:lnTo>
                    <a:pt x="12817" y="2699"/>
                  </a:lnTo>
                  <a:lnTo>
                    <a:pt x="12764" y="2621"/>
                  </a:lnTo>
                  <a:lnTo>
                    <a:pt x="12686" y="2568"/>
                  </a:lnTo>
                  <a:lnTo>
                    <a:pt x="12607" y="2542"/>
                  </a:lnTo>
                  <a:lnTo>
                    <a:pt x="11270" y="2542"/>
                  </a:lnTo>
                  <a:lnTo>
                    <a:pt x="11192" y="2568"/>
                  </a:lnTo>
                  <a:lnTo>
                    <a:pt x="11113" y="2621"/>
                  </a:lnTo>
                  <a:lnTo>
                    <a:pt x="11061" y="2699"/>
                  </a:lnTo>
                  <a:lnTo>
                    <a:pt x="11035" y="2778"/>
                  </a:lnTo>
                  <a:lnTo>
                    <a:pt x="11061" y="2883"/>
                  </a:lnTo>
                  <a:lnTo>
                    <a:pt x="11113" y="2962"/>
                  </a:lnTo>
                  <a:lnTo>
                    <a:pt x="11192" y="2988"/>
                  </a:lnTo>
                  <a:lnTo>
                    <a:pt x="11270" y="3014"/>
                  </a:lnTo>
                  <a:lnTo>
                    <a:pt x="12345" y="3014"/>
                  </a:lnTo>
                  <a:lnTo>
                    <a:pt x="12345" y="3800"/>
                  </a:lnTo>
                  <a:lnTo>
                    <a:pt x="12397" y="4115"/>
                  </a:lnTo>
                  <a:lnTo>
                    <a:pt x="12476" y="4403"/>
                  </a:lnTo>
                  <a:lnTo>
                    <a:pt x="12607" y="4639"/>
                  </a:lnTo>
                  <a:lnTo>
                    <a:pt x="12791" y="4875"/>
                  </a:lnTo>
                  <a:lnTo>
                    <a:pt x="13026" y="5058"/>
                  </a:lnTo>
                  <a:lnTo>
                    <a:pt x="13289" y="5189"/>
                  </a:lnTo>
                  <a:lnTo>
                    <a:pt x="13551" y="5294"/>
                  </a:lnTo>
                  <a:lnTo>
                    <a:pt x="13865" y="5320"/>
                  </a:lnTo>
                  <a:lnTo>
                    <a:pt x="14153" y="5294"/>
                  </a:lnTo>
                  <a:lnTo>
                    <a:pt x="14442" y="5189"/>
                  </a:lnTo>
                  <a:lnTo>
                    <a:pt x="14704" y="5058"/>
                  </a:lnTo>
                  <a:lnTo>
                    <a:pt x="14940" y="4875"/>
                  </a:lnTo>
                  <a:lnTo>
                    <a:pt x="15123" y="4639"/>
                  </a:lnTo>
                  <a:lnTo>
                    <a:pt x="15254" y="4403"/>
                  </a:lnTo>
                  <a:lnTo>
                    <a:pt x="15333" y="4115"/>
                  </a:lnTo>
                  <a:lnTo>
                    <a:pt x="15359" y="3800"/>
                  </a:lnTo>
                  <a:lnTo>
                    <a:pt x="15359" y="1520"/>
                  </a:lnTo>
                  <a:lnTo>
                    <a:pt x="15333" y="1206"/>
                  </a:lnTo>
                  <a:lnTo>
                    <a:pt x="15254" y="917"/>
                  </a:lnTo>
                  <a:lnTo>
                    <a:pt x="15123" y="681"/>
                  </a:lnTo>
                  <a:lnTo>
                    <a:pt x="14940" y="446"/>
                  </a:lnTo>
                  <a:lnTo>
                    <a:pt x="14704" y="262"/>
                  </a:lnTo>
                  <a:lnTo>
                    <a:pt x="14442" y="131"/>
                  </a:lnTo>
                  <a:lnTo>
                    <a:pt x="14153" y="26"/>
                  </a:lnTo>
                  <a:lnTo>
                    <a:pt x="138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  <p:sp>
          <p:nvSpPr>
            <p:cNvPr id="6891" name="Google Shape;6891;p43"/>
            <p:cNvSpPr/>
            <p:nvPr/>
          </p:nvSpPr>
          <p:spPr>
            <a:xfrm>
              <a:off x="3318900" y="1349200"/>
              <a:ext cx="308625" cy="341375"/>
            </a:xfrm>
            <a:custGeom>
              <a:avLst/>
              <a:gdLst/>
              <a:ahLst/>
              <a:cxnLst/>
              <a:rect l="l" t="t" r="r" b="b"/>
              <a:pathLst>
                <a:path w="12345" h="13655" extrusionOk="0">
                  <a:moveTo>
                    <a:pt x="1495" y="0"/>
                  </a:moveTo>
                  <a:lnTo>
                    <a:pt x="1416" y="53"/>
                  </a:lnTo>
                  <a:lnTo>
                    <a:pt x="1364" y="79"/>
                  </a:lnTo>
                  <a:lnTo>
                    <a:pt x="1337" y="157"/>
                  </a:lnTo>
                  <a:lnTo>
                    <a:pt x="1311" y="210"/>
                  </a:lnTo>
                  <a:lnTo>
                    <a:pt x="1311" y="288"/>
                  </a:lnTo>
                  <a:lnTo>
                    <a:pt x="1337" y="341"/>
                  </a:lnTo>
                  <a:lnTo>
                    <a:pt x="1390" y="420"/>
                  </a:lnTo>
                  <a:lnTo>
                    <a:pt x="5819" y="4823"/>
                  </a:lnTo>
                  <a:lnTo>
                    <a:pt x="5950" y="4980"/>
                  </a:lnTo>
                  <a:lnTo>
                    <a:pt x="6029" y="5163"/>
                  </a:lnTo>
                  <a:lnTo>
                    <a:pt x="6107" y="5347"/>
                  </a:lnTo>
                  <a:lnTo>
                    <a:pt x="6107" y="5556"/>
                  </a:lnTo>
                  <a:lnTo>
                    <a:pt x="6107" y="5766"/>
                  </a:lnTo>
                  <a:lnTo>
                    <a:pt x="6029" y="5949"/>
                  </a:lnTo>
                  <a:lnTo>
                    <a:pt x="5950" y="6133"/>
                  </a:lnTo>
                  <a:lnTo>
                    <a:pt x="5819" y="6290"/>
                  </a:lnTo>
                  <a:lnTo>
                    <a:pt x="1390" y="10719"/>
                  </a:lnTo>
                  <a:lnTo>
                    <a:pt x="1337" y="10772"/>
                  </a:lnTo>
                  <a:lnTo>
                    <a:pt x="1311" y="10824"/>
                  </a:lnTo>
                  <a:lnTo>
                    <a:pt x="1311" y="10903"/>
                  </a:lnTo>
                  <a:lnTo>
                    <a:pt x="1337" y="10981"/>
                  </a:lnTo>
                  <a:lnTo>
                    <a:pt x="1364" y="11034"/>
                  </a:lnTo>
                  <a:lnTo>
                    <a:pt x="1416" y="11086"/>
                  </a:lnTo>
                  <a:lnTo>
                    <a:pt x="1495" y="11112"/>
                  </a:lnTo>
                  <a:lnTo>
                    <a:pt x="9672" y="11112"/>
                  </a:lnTo>
                  <a:lnTo>
                    <a:pt x="9750" y="11060"/>
                  </a:lnTo>
                  <a:lnTo>
                    <a:pt x="9803" y="10981"/>
                  </a:lnTo>
                  <a:lnTo>
                    <a:pt x="9829" y="10877"/>
                  </a:lnTo>
                  <a:lnTo>
                    <a:pt x="9829" y="9854"/>
                  </a:lnTo>
                  <a:lnTo>
                    <a:pt x="9829" y="9645"/>
                  </a:lnTo>
                  <a:lnTo>
                    <a:pt x="9908" y="9461"/>
                  </a:lnTo>
                  <a:lnTo>
                    <a:pt x="9986" y="9278"/>
                  </a:lnTo>
                  <a:lnTo>
                    <a:pt x="10117" y="9121"/>
                  </a:lnTo>
                  <a:lnTo>
                    <a:pt x="10275" y="8990"/>
                  </a:lnTo>
                  <a:lnTo>
                    <a:pt x="10458" y="8911"/>
                  </a:lnTo>
                  <a:lnTo>
                    <a:pt x="10641" y="8859"/>
                  </a:lnTo>
                  <a:lnTo>
                    <a:pt x="10851" y="8832"/>
                  </a:lnTo>
                  <a:lnTo>
                    <a:pt x="11061" y="8859"/>
                  </a:lnTo>
                  <a:lnTo>
                    <a:pt x="11244" y="8911"/>
                  </a:lnTo>
                  <a:lnTo>
                    <a:pt x="11428" y="8990"/>
                  </a:lnTo>
                  <a:lnTo>
                    <a:pt x="11585" y="9121"/>
                  </a:lnTo>
                  <a:lnTo>
                    <a:pt x="11716" y="9278"/>
                  </a:lnTo>
                  <a:lnTo>
                    <a:pt x="11795" y="9461"/>
                  </a:lnTo>
                  <a:lnTo>
                    <a:pt x="11847" y="9645"/>
                  </a:lnTo>
                  <a:lnTo>
                    <a:pt x="11873" y="9854"/>
                  </a:lnTo>
                  <a:lnTo>
                    <a:pt x="11873" y="12161"/>
                  </a:lnTo>
                  <a:lnTo>
                    <a:pt x="11847" y="12370"/>
                  </a:lnTo>
                  <a:lnTo>
                    <a:pt x="11795" y="12554"/>
                  </a:lnTo>
                  <a:lnTo>
                    <a:pt x="11716" y="12737"/>
                  </a:lnTo>
                  <a:lnTo>
                    <a:pt x="11585" y="12868"/>
                  </a:lnTo>
                  <a:lnTo>
                    <a:pt x="11428" y="12999"/>
                  </a:lnTo>
                  <a:lnTo>
                    <a:pt x="11244" y="13104"/>
                  </a:lnTo>
                  <a:lnTo>
                    <a:pt x="11061" y="13157"/>
                  </a:lnTo>
                  <a:lnTo>
                    <a:pt x="10851" y="13183"/>
                  </a:lnTo>
                  <a:lnTo>
                    <a:pt x="237" y="13183"/>
                  </a:lnTo>
                  <a:lnTo>
                    <a:pt x="158" y="13209"/>
                  </a:lnTo>
                  <a:lnTo>
                    <a:pt x="79" y="13262"/>
                  </a:lnTo>
                  <a:lnTo>
                    <a:pt x="27" y="13340"/>
                  </a:lnTo>
                  <a:lnTo>
                    <a:pt x="1" y="13419"/>
                  </a:lnTo>
                  <a:lnTo>
                    <a:pt x="27" y="13524"/>
                  </a:lnTo>
                  <a:lnTo>
                    <a:pt x="79" y="13576"/>
                  </a:lnTo>
                  <a:lnTo>
                    <a:pt x="158" y="13628"/>
                  </a:lnTo>
                  <a:lnTo>
                    <a:pt x="237" y="13655"/>
                  </a:lnTo>
                  <a:lnTo>
                    <a:pt x="10851" y="13655"/>
                  </a:lnTo>
                  <a:lnTo>
                    <a:pt x="11139" y="13628"/>
                  </a:lnTo>
                  <a:lnTo>
                    <a:pt x="11428" y="13550"/>
                  </a:lnTo>
                  <a:lnTo>
                    <a:pt x="11690" y="13393"/>
                  </a:lnTo>
                  <a:lnTo>
                    <a:pt x="11926" y="13209"/>
                  </a:lnTo>
                  <a:lnTo>
                    <a:pt x="12109" y="12999"/>
                  </a:lnTo>
                  <a:lnTo>
                    <a:pt x="12240" y="12737"/>
                  </a:lnTo>
                  <a:lnTo>
                    <a:pt x="12319" y="12449"/>
                  </a:lnTo>
                  <a:lnTo>
                    <a:pt x="12345" y="12161"/>
                  </a:lnTo>
                  <a:lnTo>
                    <a:pt x="12345" y="9854"/>
                  </a:lnTo>
                  <a:lnTo>
                    <a:pt x="12319" y="9566"/>
                  </a:lnTo>
                  <a:lnTo>
                    <a:pt x="12240" y="9278"/>
                  </a:lnTo>
                  <a:lnTo>
                    <a:pt x="12109" y="9016"/>
                  </a:lnTo>
                  <a:lnTo>
                    <a:pt x="11926" y="8806"/>
                  </a:lnTo>
                  <a:lnTo>
                    <a:pt x="11690" y="8596"/>
                  </a:lnTo>
                  <a:lnTo>
                    <a:pt x="11428" y="8465"/>
                  </a:lnTo>
                  <a:lnTo>
                    <a:pt x="11139" y="8387"/>
                  </a:lnTo>
                  <a:lnTo>
                    <a:pt x="10851" y="8361"/>
                  </a:lnTo>
                  <a:lnTo>
                    <a:pt x="10537" y="8387"/>
                  </a:lnTo>
                  <a:lnTo>
                    <a:pt x="10275" y="8465"/>
                  </a:lnTo>
                  <a:lnTo>
                    <a:pt x="10012" y="8596"/>
                  </a:lnTo>
                  <a:lnTo>
                    <a:pt x="9777" y="8806"/>
                  </a:lnTo>
                  <a:lnTo>
                    <a:pt x="9593" y="9016"/>
                  </a:lnTo>
                  <a:lnTo>
                    <a:pt x="9462" y="9278"/>
                  </a:lnTo>
                  <a:lnTo>
                    <a:pt x="9383" y="9566"/>
                  </a:lnTo>
                  <a:lnTo>
                    <a:pt x="9331" y="9854"/>
                  </a:lnTo>
                  <a:lnTo>
                    <a:pt x="9331" y="10641"/>
                  </a:lnTo>
                  <a:lnTo>
                    <a:pt x="2124" y="10641"/>
                  </a:lnTo>
                  <a:lnTo>
                    <a:pt x="6160" y="6631"/>
                  </a:lnTo>
                  <a:lnTo>
                    <a:pt x="6343" y="6395"/>
                  </a:lnTo>
                  <a:lnTo>
                    <a:pt x="6474" y="6133"/>
                  </a:lnTo>
                  <a:lnTo>
                    <a:pt x="6553" y="5845"/>
                  </a:lnTo>
                  <a:lnTo>
                    <a:pt x="6579" y="5556"/>
                  </a:lnTo>
                  <a:lnTo>
                    <a:pt x="6553" y="5268"/>
                  </a:lnTo>
                  <a:lnTo>
                    <a:pt x="6474" y="4980"/>
                  </a:lnTo>
                  <a:lnTo>
                    <a:pt x="6343" y="4718"/>
                  </a:lnTo>
                  <a:lnTo>
                    <a:pt x="6160" y="4508"/>
                  </a:lnTo>
                  <a:lnTo>
                    <a:pt x="2124" y="472"/>
                  </a:lnTo>
                  <a:lnTo>
                    <a:pt x="7313" y="472"/>
                  </a:lnTo>
                  <a:lnTo>
                    <a:pt x="7418" y="446"/>
                  </a:lnTo>
                  <a:lnTo>
                    <a:pt x="7496" y="420"/>
                  </a:lnTo>
                  <a:lnTo>
                    <a:pt x="7523" y="341"/>
                  </a:lnTo>
                  <a:lnTo>
                    <a:pt x="7549" y="236"/>
                  </a:lnTo>
                  <a:lnTo>
                    <a:pt x="7523" y="157"/>
                  </a:lnTo>
                  <a:lnTo>
                    <a:pt x="7496" y="79"/>
                  </a:lnTo>
                  <a:lnTo>
                    <a:pt x="7418" y="26"/>
                  </a:lnTo>
                  <a:lnTo>
                    <a:pt x="73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598" tIns="121598" rIns="121598" bIns="121598" anchor="ctr" anchorCtr="0">
              <a:noAutofit/>
            </a:bodyPr>
            <a:lstStyle/>
            <a:p>
              <a:endParaRPr sz="2479"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B9DEE123-456D-7A4C-05EE-4C745A219AEF}"/>
              </a:ext>
            </a:extLst>
          </p:cNvPr>
          <p:cNvSpPr txBox="1"/>
          <p:nvPr/>
        </p:nvSpPr>
        <p:spPr>
          <a:xfrm>
            <a:off x="256904" y="2075543"/>
            <a:ext cx="1127179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>
                <a:latin typeface="AvantGarde" panose="00000400000000000000" pitchFamily="2" charset="0"/>
                <a:ea typeface="AvantGarde" panose="00000400000000000000" pitchFamily="2" charset="0"/>
                <a:cs typeface="AvantGarde" panose="00000400000000000000" pitchFamily="2" charset="0"/>
              </a:rPr>
              <a:t>Công cha như núi Thái sơn</a:t>
            </a:r>
          </a:p>
          <a:p>
            <a:pPr algn="ctr"/>
            <a:r>
              <a:rPr lang="en-US" sz="4000">
                <a:latin typeface="AvantGarde" panose="00000400000000000000" pitchFamily="2" charset="0"/>
                <a:ea typeface="AvantGarde" panose="00000400000000000000" pitchFamily="2" charset="0"/>
                <a:cs typeface="AvantGarde" panose="00000400000000000000" pitchFamily="2" charset="0"/>
              </a:rPr>
              <a:t>Nghĩa mẹ như nước trong nguồn chảy ra.</a:t>
            </a:r>
          </a:p>
        </p:txBody>
      </p:sp>
    </p:spTree>
    <p:extLst>
      <p:ext uri="{BB962C8B-B14F-4D97-AF65-F5344CB8AC3E}">
        <p14:creationId xmlns:p14="http://schemas.microsoft.com/office/powerpoint/2010/main" val="48490751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E2A439DF-18B0-4F1E-93BC-9DFA1240563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368556" y="-1359832"/>
            <a:ext cx="608092" cy="608092"/>
          </a:xfrm>
          <a:prstGeom prst="rect">
            <a:avLst/>
          </a:prstGeom>
        </p:spPr>
      </p:pic>
      <p:pic>
        <p:nvPicPr>
          <p:cNvPr id="103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690A1133-0239-4ECA-9BD1-7094078965E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397700" y="-1298030"/>
            <a:ext cx="608092" cy="608092"/>
          </a:xfrm>
          <a:prstGeom prst="rect">
            <a:avLst/>
          </a:prstGeom>
        </p:spPr>
      </p:pic>
      <p:pic>
        <p:nvPicPr>
          <p:cNvPr id="104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DE6AE389-E899-4BD2-AA50-4AC79DF0796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818751" y="-1311718"/>
            <a:ext cx="608092" cy="608092"/>
          </a:xfrm>
          <a:prstGeom prst="rect">
            <a:avLst/>
          </a:prstGeom>
        </p:spPr>
      </p:pic>
      <p:grpSp>
        <p:nvGrpSpPr>
          <p:cNvPr id="64" name="Group 63">
            <a:extLst>
              <a:ext uri="{FF2B5EF4-FFF2-40B4-BE49-F238E27FC236}">
                <a16:creationId xmlns="" xmlns:a16="http://schemas.microsoft.com/office/drawing/2014/main" id="{47AB87C6-F6D0-4939-A524-6D81253A7556}"/>
              </a:ext>
            </a:extLst>
          </p:cNvPr>
          <p:cNvGrpSpPr/>
          <p:nvPr/>
        </p:nvGrpSpPr>
        <p:grpSpPr>
          <a:xfrm>
            <a:off x="0" y="11746"/>
            <a:ext cx="24323675" cy="6841034"/>
            <a:chOff x="0" y="0"/>
            <a:chExt cx="24384000" cy="6858000"/>
          </a:xfrm>
        </p:grpSpPr>
        <p:grpSp>
          <p:nvGrpSpPr>
            <p:cNvPr id="6" name="Group 5">
              <a:extLst>
                <a:ext uri="{FF2B5EF4-FFF2-40B4-BE49-F238E27FC236}">
                  <a16:creationId xmlns="" xmlns:a16="http://schemas.microsoft.com/office/drawing/2014/main" id="{A771E4F9-3621-4EF0-8FFB-115BC918F0F9}"/>
                </a:ext>
              </a:extLst>
            </p:cNvPr>
            <p:cNvGrpSpPr/>
            <p:nvPr/>
          </p:nvGrpSpPr>
          <p:grpSpPr>
            <a:xfrm>
              <a:off x="0" y="0"/>
              <a:ext cx="24384000" cy="6858000"/>
              <a:chOff x="-19812000" y="177800"/>
              <a:chExt cx="24384000" cy="6858000"/>
            </a:xfrm>
          </p:grpSpPr>
          <p:pic>
            <p:nvPicPr>
              <p:cNvPr id="4" name="Picture 3" descr="A close up of a flower&#10;&#10;Description automatically generated">
                <a:extLst>
                  <a:ext uri="{FF2B5EF4-FFF2-40B4-BE49-F238E27FC236}">
                    <a16:creationId xmlns="" xmlns:a16="http://schemas.microsoft.com/office/drawing/2014/main" id="{35CB0125-D3AC-4EAA-805B-8C88E39541E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-19812000" y="177800"/>
                <a:ext cx="12192000" cy="6858000"/>
              </a:xfrm>
              <a:prstGeom prst="rect">
                <a:avLst/>
              </a:prstGeom>
            </p:spPr>
          </p:pic>
          <p:pic>
            <p:nvPicPr>
              <p:cNvPr id="17" name="Picture 16" descr="A close up of a flower&#10;&#10;Description automatically generated">
                <a:extLst>
                  <a:ext uri="{FF2B5EF4-FFF2-40B4-BE49-F238E27FC236}">
                    <a16:creationId xmlns="" xmlns:a16="http://schemas.microsoft.com/office/drawing/2014/main" id="{0B04F04D-57C6-472E-BA7F-CA90CF09180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7620000" y="177800"/>
                <a:ext cx="12192000" cy="6858000"/>
              </a:xfrm>
              <a:prstGeom prst="rect">
                <a:avLst/>
              </a:prstGeom>
            </p:spPr>
          </p:pic>
        </p:grpSp>
        <p:pic>
          <p:nvPicPr>
            <p:cNvPr id="62" name="Picture 4" descr="Road Sign Png, Vector, PSD, and Clipart With Transparent ...">
              <a:extLst>
                <a:ext uri="{FF2B5EF4-FFF2-40B4-BE49-F238E27FC236}">
                  <a16:creationId xmlns="" xmlns:a16="http://schemas.microsoft.com/office/drawing/2014/main" id="{35D123CD-D5CA-46BE-BD71-2EA59C429A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4444" b="95556" l="10000" r="90000">
                          <a14:foregroundMark x1="50556" y1="10556" x2="50556" y2="10556"/>
                          <a14:foregroundMark x1="50278" y1="4722" x2="50278" y2="4722"/>
                          <a14:foregroundMark x1="48889" y1="7500" x2="48889" y2="7500"/>
                          <a14:foregroundMark x1="55556" y1="95556" x2="55556" y2="95556"/>
                          <a14:foregroundMark x1="61111" y1="93333" x2="61111" y2="93333"/>
                          <a14:foregroundMark x1="59444" y1="91389" x2="59444" y2="91389"/>
                          <a14:foregroundMark x1="48611" y1="94722" x2="48611" y2="94722"/>
                          <a14:foregroundMark x1="41111" y1="90833" x2="41111" y2="908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85" y="3961417"/>
              <a:ext cx="1772025" cy="17720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0" name="ngdung" descr="A close up of a logo&#10;&#10;Description automatically generated">
            <a:extLst>
              <a:ext uri="{FF2B5EF4-FFF2-40B4-BE49-F238E27FC236}">
                <a16:creationId xmlns="" xmlns:a16="http://schemas.microsoft.com/office/drawing/2014/main" id="{97351C5B-F110-4AF2-BF84-EDE3C290C3F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7133" y="3327310"/>
            <a:ext cx="3033220" cy="3033220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="" xmlns:a16="http://schemas.microsoft.com/office/drawing/2014/main" id="{D929F8A8-5F59-4829-8DFB-94CB9A655E4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47059" y1="79167" x2="47059" y2="79167"/>
                        <a14:foregroundMark x1="70588" y1="83333" x2="73529" y2="66667"/>
                        <a14:foregroundMark x1="73529" y1="62500" x2="73529" y2="50000"/>
                        <a14:foregroundMark x1="70588" y1="20833" x2="58824" y2="20833"/>
                        <a14:foregroundMark x1="32353" y1="12500" x2="32353" y2="12500"/>
                        <a14:foregroundMark x1="17647" y1="16667" x2="17647" y2="16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94443" y="4306037"/>
            <a:ext cx="323049" cy="228034"/>
          </a:xfrm>
          <a:prstGeom prst="rect">
            <a:avLst/>
          </a:prstGeom>
        </p:spPr>
      </p:pic>
      <p:grpSp>
        <p:nvGrpSpPr>
          <p:cNvPr id="72" name="cauhoi1">
            <a:extLst>
              <a:ext uri="{FF2B5EF4-FFF2-40B4-BE49-F238E27FC236}">
                <a16:creationId xmlns="" xmlns:a16="http://schemas.microsoft.com/office/drawing/2014/main" id="{4844FA83-5C49-4285-B558-06037C9D7CBB}"/>
              </a:ext>
            </a:extLst>
          </p:cNvPr>
          <p:cNvGrpSpPr/>
          <p:nvPr/>
        </p:nvGrpSpPr>
        <p:grpSpPr>
          <a:xfrm>
            <a:off x="1774940" y="-50055"/>
            <a:ext cx="5593884" cy="4199164"/>
            <a:chOff x="1779341" y="-58684"/>
            <a:chExt cx="5607757" cy="4209579"/>
          </a:xfrm>
        </p:grpSpPr>
        <p:pic>
          <p:nvPicPr>
            <p:cNvPr id="67" name="cauhoi1" descr="A picture containing cake, table, decorated, sitting&#10;&#10;Description automatically generated">
              <a:extLst>
                <a:ext uri="{FF2B5EF4-FFF2-40B4-BE49-F238E27FC236}">
                  <a16:creationId xmlns="" xmlns:a16="http://schemas.microsoft.com/office/drawing/2014/main" id="{5D5C10B9-9084-4DC5-A908-B8532E132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79341" y="-58684"/>
              <a:ext cx="5607757" cy="4209579"/>
            </a:xfrm>
            <a:prstGeom prst="rect">
              <a:avLst/>
            </a:prstGeom>
          </p:spPr>
        </p:pic>
        <p:sp>
          <p:nvSpPr>
            <p:cNvPr id="69" name="TextBox 68">
              <a:extLst>
                <a:ext uri="{FF2B5EF4-FFF2-40B4-BE49-F238E27FC236}">
                  <a16:creationId xmlns="" xmlns:a16="http://schemas.microsoft.com/office/drawing/2014/main" id="{9F82AF25-6743-4372-95DC-1594FFC2032F}"/>
                </a:ext>
              </a:extLst>
            </p:cNvPr>
            <p:cNvSpPr txBox="1"/>
            <p:nvPr/>
          </p:nvSpPr>
          <p:spPr>
            <a:xfrm>
              <a:off x="2599144" y="1437936"/>
              <a:ext cx="3968150" cy="12416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2114">
                <a:buClrTx/>
              </a:pPr>
              <a:r>
                <a:rPr lang="vi-VN" sz="3724" b="1" kern="1200" dirty="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+mn-cs"/>
                </a:rPr>
                <a:t>Cuộc Phiêu Lưu Của Jack</a:t>
              </a:r>
              <a:endParaRPr lang="vi-VN" sz="3724" b="1" kern="1200" dirty="0">
                <a:solidFill>
                  <a:srgbClr val="00B050"/>
                </a:solidFill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="" xmlns:a16="http://schemas.microsoft.com/office/drawing/2014/main" id="{D7E8618D-BE1D-455D-A2C3-6E6FFF32AA19}"/>
              </a:ext>
            </a:extLst>
          </p:cNvPr>
          <p:cNvGrpSpPr/>
          <p:nvPr/>
        </p:nvGrpSpPr>
        <p:grpSpPr>
          <a:xfrm>
            <a:off x="7424503" y="2525323"/>
            <a:ext cx="1605743" cy="4380162"/>
            <a:chOff x="7318719" y="1909349"/>
            <a:chExt cx="1609725" cy="4391025"/>
          </a:xfrm>
        </p:grpSpPr>
        <p:pic>
          <p:nvPicPr>
            <p:cNvPr id="30" name="Picture 29">
              <a:extLst>
                <a:ext uri="{FF2B5EF4-FFF2-40B4-BE49-F238E27FC236}">
                  <a16:creationId xmlns="" xmlns:a16="http://schemas.microsoft.com/office/drawing/2014/main" id="{5CDBDA14-BD7F-491D-BF8A-AF21F42398FD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6291" b="92408" l="5325" r="91716">
                          <a14:foregroundMark x1="33728" y1="12148" x2="33728" y2="12148"/>
                          <a14:foregroundMark x1="60947" y1="13015" x2="60947" y2="13015"/>
                          <a14:foregroundMark x1="63905" y1="12364" x2="63905" y2="12364"/>
                          <a14:foregroundMark x1="36686" y1="11063" x2="36686" y2="11063"/>
                          <a14:foregroundMark x1="36095" y1="14100" x2="36095" y2="14100"/>
                          <a14:foregroundMark x1="40828" y1="20174" x2="40828" y2="20174"/>
                          <a14:foregroundMark x1="44379" y1="22343" x2="44379" y2="22343"/>
                          <a14:foregroundMark x1="63314" y1="22560" x2="63314" y2="22560"/>
                          <a14:foregroundMark x1="65680" y1="16486" x2="65089" y2="15401"/>
                          <a14:foregroundMark x1="65089" y1="10846" x2="65089" y2="10846"/>
                          <a14:foregroundMark x1="65680" y1="8026" x2="65680" y2="8026"/>
                          <a14:foregroundMark x1="44970" y1="24946" x2="44970" y2="24946"/>
                          <a14:foregroundMark x1="76331" y1="88937" x2="76331" y2="88937"/>
                          <a14:foregroundMark x1="91716" y1="90239" x2="86982" y2="90239"/>
                          <a14:foregroundMark x1="69822" y1="89588" x2="69822" y2="89588"/>
                          <a14:foregroundMark x1="65680" y1="90239" x2="65680" y2="91323"/>
                          <a14:foregroundMark x1="73964" y1="90889" x2="73964" y2="90889"/>
                          <a14:foregroundMark x1="25444" y1="90022" x2="25444" y2="90022"/>
                          <a14:foregroundMark x1="24260" y1="88503" x2="24260" y2="88503"/>
                          <a14:foregroundMark x1="36095" y1="88503" x2="36095" y2="88503"/>
                          <a14:foregroundMark x1="44970" y1="88720" x2="44970" y2="88720"/>
                          <a14:foregroundMark x1="46154" y1="92408" x2="46154" y2="92408"/>
                          <a14:foregroundMark x1="44970" y1="91757" x2="44970" y2="91757"/>
                          <a14:foregroundMark x1="40237" y1="91323" x2="40237" y2="91323"/>
                          <a14:foregroundMark x1="33728" y1="90456" x2="33728" y2="90456"/>
                          <a14:foregroundMark x1="44379" y1="91323" x2="44379" y2="91323"/>
                          <a14:foregroundMark x1="57396" y1="91974" x2="57396" y2="91974"/>
                          <a14:foregroundMark x1="33728" y1="6291" x2="33728" y2="6291"/>
                          <a14:foregroundMark x1="69822" y1="6291" x2="69822" y2="6291"/>
                          <a14:foregroundMark x1="31953" y1="47072" x2="31953" y2="47072"/>
                          <a14:foregroundMark x1="5325" y1="60304" x2="5325" y2="60304"/>
                          <a14:backgroundMark x1="44970" y1="92191" x2="44970" y2="92191"/>
                          <a14:backgroundMark x1="45562" y1="91540" x2="45562" y2="91540"/>
                          <a14:backgroundMark x1="44970" y1="91757" x2="44970" y2="91757"/>
                          <a14:backgroundMark x1="47337" y1="92625" x2="47337" y2="926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318719" y="1909349"/>
              <a:ext cx="1609725" cy="4391025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="" xmlns:a16="http://schemas.microsoft.com/office/drawing/2014/main" id="{2024E6C3-A5EE-4C3B-9650-891E452DE6E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/>
            <a:srcRect l="10476" t="24649" r="8571" b="20657"/>
            <a:stretch/>
          </p:blipFill>
          <p:spPr>
            <a:xfrm>
              <a:off x="7452098" y="3424237"/>
              <a:ext cx="858464" cy="369888"/>
            </a:xfrm>
            <a:prstGeom prst="rect">
              <a:avLst/>
            </a:prstGeom>
          </p:spPr>
        </p:pic>
      </p:grpSp>
      <p:pic>
        <p:nvPicPr>
          <p:cNvPr id="32" name="Picture 31">
            <a:extLst>
              <a:ext uri="{FF2B5EF4-FFF2-40B4-BE49-F238E27FC236}">
                <a16:creationId xmlns="" xmlns:a16="http://schemas.microsoft.com/office/drawing/2014/main" id="{31870044-A541-45D7-BBD7-049C933200D2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37630" b="82943" l="72694" r="90044">
                        <a14:foregroundMark x1="80966" y1="39583" x2="80966" y2="39583"/>
                        <a14:foregroundMark x1="82064" y1="39583" x2="82064" y2="39583"/>
                        <a14:foregroundMark x1="88873" y1="45573" x2="88873" y2="45573"/>
                        <a14:foregroundMark x1="88799" y1="44141" x2="88799" y2="44141"/>
                        <a14:foregroundMark x1="87555" y1="43620" x2="87555" y2="43620"/>
                        <a14:foregroundMark x1="87701" y1="42188" x2="87701" y2="42188"/>
                        <a14:foregroundMark x1="89751" y1="44271" x2="89751" y2="44271"/>
                        <a14:foregroundMark x1="83382" y1="80990" x2="83382" y2="80990"/>
                        <a14:foregroundMark x1="85286" y1="82552" x2="85359" y2="82943"/>
                        <a14:foregroundMark x1="72767" y1="52604" x2="72767" y2="52604"/>
                        <a14:foregroundMark x1="81186" y1="58984" x2="81186" y2="58984"/>
                        <a14:foregroundMark x1="79136" y1="56510" x2="79136" y2="56510"/>
                        <a14:foregroundMark x1="79209" y1="44661" x2="79209" y2="44661"/>
                        <a14:foregroundMark x1="83968" y1="44661" x2="83968" y2="44661"/>
                        <a14:foregroundMark x1="87775" y1="51432" x2="87775" y2="51432"/>
                        <a14:foregroundMark x1="87775" y1="50260" x2="87848" y2="49740"/>
                        <a14:foregroundMark x1="87848" y1="49219" x2="87848" y2="49219"/>
                        <a14:foregroundMark x1="87921" y1="48177" x2="87921" y2="48177"/>
                        <a14:foregroundMark x1="88067" y1="48568" x2="88067" y2="48568"/>
                        <a14:foregroundMark x1="87116" y1="58724" x2="87116" y2="58724"/>
                        <a14:foregroundMark x1="87189" y1="59635" x2="87189" y2="59635"/>
                        <a14:foregroundMark x1="88946" y1="47656" x2="88946" y2="47656"/>
                        <a14:foregroundMark x1="89531" y1="46224" x2="89531" y2="46224"/>
                        <a14:foregroundMark x1="89824" y1="42969" x2="89824" y2="42969"/>
                        <a14:foregroundMark x1="88507" y1="41276" x2="88507" y2="41276"/>
                        <a14:foregroundMark x1="88287" y1="40885" x2="88287" y2="40885"/>
                        <a14:foregroundMark x1="89751" y1="42188" x2="89751" y2="42188"/>
                        <a14:foregroundMark x1="90044" y1="44141" x2="90044" y2="44141"/>
                        <a14:foregroundMark x1="87116" y1="46875" x2="87116" y2="46875"/>
                        <a14:foregroundMark x1="86896" y1="46745" x2="86896" y2="46745"/>
                        <a14:foregroundMark x1="86384" y1="45052" x2="86384" y2="45052"/>
                        <a14:foregroundMark x1="79795" y1="42708" x2="79795" y2="42708"/>
                        <a14:foregroundMark x1="79795" y1="43359" x2="79795" y2="43359"/>
                        <a14:foregroundMark x1="79429" y1="44531" x2="79429" y2="44531"/>
                        <a14:foregroundMark x1="78990" y1="45182" x2="78990" y2="45182"/>
                        <a14:foregroundMark x1="84261" y1="46094" x2="84261" y2="46094"/>
                        <a14:foregroundMark x1="84407" y1="46615" x2="84407" y2="46615"/>
                        <a14:foregroundMark x1="84553" y1="47917" x2="84553" y2="47917"/>
                        <a14:foregroundMark x1="82650" y1="38672" x2="82650" y2="38672"/>
                        <a14:foregroundMark x1="82870" y1="37630" x2="82870" y2="37630"/>
                        <a14:foregroundMark x1="83821" y1="42578" x2="83821" y2="42578"/>
                        <a14:foregroundMark x1="83895" y1="43620" x2="83895" y2="43620"/>
                        <a14:foregroundMark x1="84334" y1="45703" x2="84334" y2="45703"/>
                        <a14:foregroundMark x1="87775" y1="52474" x2="87775" y2="52474"/>
                        <a14:foregroundMark x1="82723" y1="38151" x2="82723" y2="38151"/>
                        <a14:backgroundMark x1="82650" y1="37109" x2="82650" y2="37109"/>
                      </a14:backgroundRemoval>
                    </a14:imgEffect>
                  </a14:imgLayer>
                </a14:imgProps>
              </a:ext>
            </a:extLst>
          </a:blip>
          <a:srcRect l="71251" t="35549" r="9218" b="16095"/>
          <a:stretch/>
        </p:blipFill>
        <p:spPr>
          <a:xfrm>
            <a:off x="4673878" y="4473605"/>
            <a:ext cx="1694680" cy="2358993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="" xmlns:a16="http://schemas.microsoft.com/office/drawing/2014/main" id="{869007B8-FC7C-433E-8D8A-D39E5A5A3093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2725" b="79531" l="57164" r="72300">
                        <a14:foregroundMark x1="72300" y1="54107" x2="72300" y2="54107"/>
                        <a14:foregroundMark x1="70463" y1="49544" x2="70463" y2="49544"/>
                        <a14:foregroundMark x1="67303" y1="43937" x2="67303" y2="43937"/>
                        <a14:foregroundMark x1="66422" y1="39765" x2="66422" y2="39765"/>
                        <a14:foregroundMark x1="62968" y1="33898" x2="62968" y2="33898"/>
                        <a14:foregroundMark x1="62234" y1="32855" x2="62234" y2="32855"/>
                        <a14:foregroundMark x1="63336" y1="35463" x2="63336" y2="35463"/>
                        <a14:foregroundMark x1="63703" y1="33768" x2="63703" y2="33768"/>
                        <a14:foregroundMark x1="60911" y1="33768" x2="60911" y2="33768"/>
                        <a14:foregroundMark x1="64364" y1="66232" x2="64364" y2="66232"/>
                        <a14:foregroundMark x1="67303" y1="66884" x2="67303" y2="66884"/>
                        <a14:foregroundMark x1="67965" y1="70535" x2="67965" y2="70535"/>
                        <a14:foregroundMark x1="68553" y1="63494" x2="68553" y2="63494"/>
                        <a14:foregroundMark x1="68699" y1="61017" x2="68846" y2="60365"/>
                        <a14:foregroundMark x1="69067" y1="59452" x2="69581" y2="61538"/>
                        <a14:foregroundMark x1="69875" y1="63755" x2="69875" y2="63755"/>
                        <a14:foregroundMark x1="69875" y1="59713" x2="69875" y2="56584"/>
                        <a14:foregroundMark x1="69875" y1="51499" x2="69875" y2="53194"/>
                        <a14:foregroundMark x1="70096" y1="61017" x2="70242" y2="64407"/>
                        <a14:foregroundMark x1="69949" y1="65580" x2="69949" y2="65580"/>
                        <a14:foregroundMark x1="67524" y1="60887" x2="67524" y2="58279"/>
                        <a14:foregroundMark x1="67965" y1="54889" x2="68185" y2="52934"/>
                        <a14:foregroundMark x1="68553" y1="50456" x2="68553" y2="51760"/>
                        <a14:foregroundMark x1="59001" y1="44589" x2="59001" y2="44589"/>
                        <a14:foregroundMark x1="60544" y1="35332" x2="60544" y2="35332"/>
                        <a14:foregroundMark x1="60397" y1="72360" x2="60397" y2="72360"/>
                        <a14:foregroundMark x1="60323" y1="77053" x2="60323" y2="77053"/>
                        <a14:foregroundMark x1="59001" y1="77314" x2="59001" y2="77314"/>
                        <a14:foregroundMark x1="58266" y1="77053" x2="58266" y2="77053"/>
                        <a14:foregroundMark x1="58266" y1="77314" x2="58486" y2="77966"/>
                        <a14:foregroundMark x1="60176" y1="76662" x2="60176" y2="76662"/>
                        <a14:foregroundMark x1="69434" y1="79140" x2="69434" y2="79140"/>
                        <a14:foregroundMark x1="70757" y1="79531" x2="70757" y2="79531"/>
                        <a14:foregroundMark x1="71124" y1="78618" x2="71124" y2="78618"/>
                      </a14:backgroundRemoval>
                    </a14:imgEffect>
                  </a14:imgLayer>
                </a14:imgProps>
              </a:ext>
            </a:extLst>
          </a:blip>
          <a:srcRect l="55455" t="30094" r="26460" b="19284"/>
          <a:stretch/>
        </p:blipFill>
        <p:spPr>
          <a:xfrm>
            <a:off x="2925512" y="3981988"/>
            <a:ext cx="1613768" cy="25456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633951"/>
      </p:ext>
    </p:extLst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1"/>
                </p:tgtEl>
              </p:cMediaNode>
            </p:audio>
            <p:audio>
              <p:cMediaNode vol="80000">
                <p:cTn id="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3"/>
                </p:tgtEl>
              </p:cMediaNode>
            </p:audio>
            <p:audio>
              <p:cMediaNode vol="80000">
                <p:cTn id="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4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0EB805A0-FEEE-4699-A49F-C0A4A3A85485}"/>
              </a:ext>
            </a:extLst>
          </p:cNvPr>
          <p:cNvSpPr/>
          <p:nvPr/>
        </p:nvSpPr>
        <p:spPr>
          <a:xfrm>
            <a:off x="0" y="-1351348"/>
            <a:ext cx="12161838" cy="820086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7">
              <a:latin typeface="+mj-lt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="" xmlns:a16="http://schemas.microsoft.com/office/drawing/2014/main" id="{47AB87C6-F6D0-4939-A524-6D81253A7556}"/>
              </a:ext>
            </a:extLst>
          </p:cNvPr>
          <p:cNvGrpSpPr/>
          <p:nvPr/>
        </p:nvGrpSpPr>
        <p:grpSpPr>
          <a:xfrm>
            <a:off x="0" y="11746"/>
            <a:ext cx="24323675" cy="6841034"/>
            <a:chOff x="0" y="0"/>
            <a:chExt cx="24384000" cy="6858000"/>
          </a:xfrm>
        </p:grpSpPr>
        <p:grpSp>
          <p:nvGrpSpPr>
            <p:cNvPr id="6" name="Group 5">
              <a:extLst>
                <a:ext uri="{FF2B5EF4-FFF2-40B4-BE49-F238E27FC236}">
                  <a16:creationId xmlns="" xmlns:a16="http://schemas.microsoft.com/office/drawing/2014/main" id="{A771E4F9-3621-4EF0-8FFB-115BC918F0F9}"/>
                </a:ext>
              </a:extLst>
            </p:cNvPr>
            <p:cNvGrpSpPr/>
            <p:nvPr/>
          </p:nvGrpSpPr>
          <p:grpSpPr>
            <a:xfrm>
              <a:off x="0" y="0"/>
              <a:ext cx="24384000" cy="6858000"/>
              <a:chOff x="-19812000" y="177800"/>
              <a:chExt cx="24384000" cy="6858000"/>
            </a:xfrm>
          </p:grpSpPr>
          <p:pic>
            <p:nvPicPr>
              <p:cNvPr id="4" name="Picture 3" descr="A close up of a flower&#10;&#10;Description automatically generated">
                <a:extLst>
                  <a:ext uri="{FF2B5EF4-FFF2-40B4-BE49-F238E27FC236}">
                    <a16:creationId xmlns="" xmlns:a16="http://schemas.microsoft.com/office/drawing/2014/main" id="{35CB0125-D3AC-4EAA-805B-8C88E39541E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-19812000" y="177800"/>
                <a:ext cx="12192000" cy="6858000"/>
              </a:xfrm>
              <a:prstGeom prst="rect">
                <a:avLst/>
              </a:prstGeom>
            </p:spPr>
          </p:pic>
          <p:pic>
            <p:nvPicPr>
              <p:cNvPr id="17" name="Picture 16" descr="A close up of a flower&#10;&#10;Description automatically generated">
                <a:extLst>
                  <a:ext uri="{FF2B5EF4-FFF2-40B4-BE49-F238E27FC236}">
                    <a16:creationId xmlns="" xmlns:a16="http://schemas.microsoft.com/office/drawing/2014/main" id="{0B04F04D-57C6-472E-BA7F-CA90CF09180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7620000" y="177800"/>
                <a:ext cx="12192000" cy="6858000"/>
              </a:xfrm>
              <a:prstGeom prst="rect">
                <a:avLst/>
              </a:prstGeom>
            </p:spPr>
          </p:pic>
        </p:grpSp>
        <p:pic>
          <p:nvPicPr>
            <p:cNvPr id="62" name="Picture 4" descr="Road Sign Png, Vector, PSD, and Clipart With Transparent ...">
              <a:extLst>
                <a:ext uri="{FF2B5EF4-FFF2-40B4-BE49-F238E27FC236}">
                  <a16:creationId xmlns="" xmlns:a16="http://schemas.microsoft.com/office/drawing/2014/main" id="{35D123CD-D5CA-46BE-BD71-2EA59C429A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4444" b="95556" l="10000" r="90000">
                          <a14:foregroundMark x1="50556" y1="10556" x2="50556" y2="10556"/>
                          <a14:foregroundMark x1="50278" y1="4722" x2="50278" y2="4722"/>
                          <a14:foregroundMark x1="48889" y1="7500" x2="48889" y2="7500"/>
                          <a14:foregroundMark x1="55556" y1="95556" x2="55556" y2="95556"/>
                          <a14:foregroundMark x1="61111" y1="93333" x2="61111" y2="93333"/>
                          <a14:foregroundMark x1="59444" y1="91389" x2="59444" y2="91389"/>
                          <a14:foregroundMark x1="48611" y1="94722" x2="48611" y2="94722"/>
                          <a14:foregroundMark x1="41111" y1="90833" x2="41111" y2="908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85" y="3961417"/>
              <a:ext cx="1772025" cy="17720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" name="Picture 2">
            <a:hlinkClick r:id="" action="ppaction://noaction"/>
            <a:extLst>
              <a:ext uri="{FF2B5EF4-FFF2-40B4-BE49-F238E27FC236}">
                <a16:creationId xmlns="" xmlns:a16="http://schemas.microsoft.com/office/drawing/2014/main" id="{F4F6ABE5-5E37-4272-94C0-4579B2D8577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7463" b="91045" l="6452" r="92742">
                        <a14:foregroundMark x1="14516" y1="56716" x2="14516" y2="56716"/>
                        <a14:foregroundMark x1="22581" y1="67164" x2="22581" y2="67164"/>
                        <a14:foregroundMark x1="25000" y1="49254" x2="21774" y2="43284"/>
                        <a14:foregroundMark x1="16129" y1="35821" x2="13710" y2="38806"/>
                        <a14:foregroundMark x1="7258" y1="62687" x2="7258" y2="62687"/>
                        <a14:foregroundMark x1="19355" y1="91045" x2="19355" y2="91045"/>
                        <a14:foregroundMark x1="44355" y1="74627" x2="44355" y2="74627"/>
                        <a14:foregroundMark x1="60484" y1="74627" x2="64516" y2="74627"/>
                        <a14:foregroundMark x1="70968" y1="74627" x2="78226" y2="74627"/>
                        <a14:foregroundMark x1="83871" y1="74627" x2="85484" y2="68657"/>
                        <a14:foregroundMark x1="86290" y1="59701" x2="87903" y2="50746"/>
                        <a14:foregroundMark x1="88710" y1="44776" x2="88710" y2="44776"/>
                        <a14:foregroundMark x1="92742" y1="56716" x2="92742" y2="5671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18102" y="5283044"/>
            <a:ext cx="1178178" cy="636596"/>
          </a:xfrm>
          <a:prstGeom prst="rect">
            <a:avLst/>
          </a:prstGeom>
        </p:spPr>
      </p:pic>
      <p:pic>
        <p:nvPicPr>
          <p:cNvPr id="101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E2A439DF-18B0-4F1E-93BC-9DFA1240563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6368556" y="-1359832"/>
            <a:ext cx="608092" cy="608092"/>
          </a:xfrm>
          <a:prstGeom prst="rect">
            <a:avLst/>
          </a:prstGeom>
        </p:spPr>
      </p:pic>
      <p:pic>
        <p:nvPicPr>
          <p:cNvPr id="103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690A1133-0239-4ECA-9BD1-7094078965E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397700" y="-1298030"/>
            <a:ext cx="608092" cy="608092"/>
          </a:xfrm>
          <a:prstGeom prst="rect">
            <a:avLst/>
          </a:prstGeom>
        </p:spPr>
      </p:pic>
      <p:pic>
        <p:nvPicPr>
          <p:cNvPr id="104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DE6AE389-E899-4BD2-AA50-4AC79DF0796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818751" y="-1311718"/>
            <a:ext cx="608092" cy="608092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="" xmlns:a16="http://schemas.microsoft.com/office/drawing/2014/main" id="{120C1262-2439-44EA-8FE5-C687B9561CC2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7630" b="82943" l="72694" r="90044">
                        <a14:foregroundMark x1="80966" y1="39583" x2="80966" y2="39583"/>
                        <a14:foregroundMark x1="82064" y1="39583" x2="82064" y2="39583"/>
                        <a14:foregroundMark x1="88873" y1="45573" x2="88873" y2="45573"/>
                        <a14:foregroundMark x1="88799" y1="44141" x2="88799" y2="44141"/>
                        <a14:foregroundMark x1="87555" y1="43620" x2="87555" y2="43620"/>
                        <a14:foregroundMark x1="87701" y1="42188" x2="87701" y2="42188"/>
                        <a14:foregroundMark x1="89751" y1="44271" x2="89751" y2="44271"/>
                        <a14:foregroundMark x1="83382" y1="80990" x2="83382" y2="80990"/>
                        <a14:foregroundMark x1="85286" y1="82552" x2="85359" y2="82943"/>
                        <a14:foregroundMark x1="72767" y1="52604" x2="72767" y2="52604"/>
                        <a14:foregroundMark x1="81186" y1="58984" x2="81186" y2="58984"/>
                        <a14:foregroundMark x1="79136" y1="56510" x2="79136" y2="56510"/>
                        <a14:foregroundMark x1="79209" y1="44661" x2="79209" y2="44661"/>
                        <a14:foregroundMark x1="83968" y1="44661" x2="83968" y2="44661"/>
                        <a14:foregroundMark x1="87775" y1="51432" x2="87775" y2="51432"/>
                        <a14:foregroundMark x1="87775" y1="50260" x2="87848" y2="49740"/>
                        <a14:foregroundMark x1="87848" y1="49219" x2="87848" y2="49219"/>
                        <a14:foregroundMark x1="87921" y1="48177" x2="87921" y2="48177"/>
                        <a14:foregroundMark x1="88067" y1="48568" x2="88067" y2="48568"/>
                        <a14:foregroundMark x1="87116" y1="58724" x2="87116" y2="58724"/>
                        <a14:foregroundMark x1="87189" y1="59635" x2="87189" y2="59635"/>
                        <a14:foregroundMark x1="88946" y1="47656" x2="88946" y2="47656"/>
                        <a14:foregroundMark x1="89531" y1="46224" x2="89531" y2="46224"/>
                        <a14:foregroundMark x1="89824" y1="42969" x2="89824" y2="42969"/>
                        <a14:foregroundMark x1="88507" y1="41276" x2="88507" y2="41276"/>
                        <a14:foregroundMark x1="88287" y1="40885" x2="88287" y2="40885"/>
                        <a14:foregroundMark x1="89751" y1="42188" x2="89751" y2="42188"/>
                        <a14:foregroundMark x1="90044" y1="44141" x2="90044" y2="44141"/>
                        <a14:foregroundMark x1="87116" y1="46875" x2="87116" y2="46875"/>
                        <a14:foregroundMark x1="86896" y1="46745" x2="86896" y2="46745"/>
                        <a14:foregroundMark x1="86384" y1="45052" x2="86384" y2="45052"/>
                        <a14:foregroundMark x1="79795" y1="42708" x2="79795" y2="42708"/>
                        <a14:foregroundMark x1="79795" y1="43359" x2="79795" y2="43359"/>
                        <a14:foregroundMark x1="79429" y1="44531" x2="79429" y2="44531"/>
                        <a14:foregroundMark x1="78990" y1="45182" x2="78990" y2="45182"/>
                        <a14:foregroundMark x1="84261" y1="46094" x2="84261" y2="46094"/>
                        <a14:foregroundMark x1="84407" y1="46615" x2="84407" y2="46615"/>
                        <a14:foregroundMark x1="84553" y1="47917" x2="84553" y2="47917"/>
                        <a14:foregroundMark x1="82650" y1="38672" x2="82650" y2="38672"/>
                        <a14:foregroundMark x1="82870" y1="37630" x2="82870" y2="37630"/>
                        <a14:foregroundMark x1="83821" y1="42578" x2="83821" y2="42578"/>
                        <a14:foregroundMark x1="83895" y1="43620" x2="83895" y2="43620"/>
                        <a14:foregroundMark x1="84334" y1="45703" x2="84334" y2="45703"/>
                        <a14:foregroundMark x1="87775" y1="52474" x2="87775" y2="52474"/>
                        <a14:foregroundMark x1="82723" y1="38151" x2="82723" y2="38151"/>
                        <a14:backgroundMark x1="82650" y1="37109" x2="82650" y2="37109"/>
                      </a14:backgroundRemoval>
                    </a14:imgEffect>
                  </a14:imgLayer>
                </a14:imgProps>
              </a:ext>
            </a:extLst>
          </a:blip>
          <a:srcRect l="71251" t="35549" r="9218" b="16095"/>
          <a:stretch/>
        </p:blipFill>
        <p:spPr>
          <a:xfrm>
            <a:off x="7130038" y="2732175"/>
            <a:ext cx="2375360" cy="3306500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="" xmlns:a16="http://schemas.microsoft.com/office/drawing/2014/main" id="{AD8DA222-EB3A-41E0-9E86-DC66C77333E3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l="80058" t="47921" r="16087" b="47985"/>
          <a:stretch/>
        </p:blipFill>
        <p:spPr>
          <a:xfrm>
            <a:off x="8045326" y="3461821"/>
            <a:ext cx="468772" cy="229998"/>
          </a:xfrm>
          <a:prstGeom prst="rect">
            <a:avLst/>
          </a:prstGeom>
        </p:spPr>
      </p:pic>
      <p:pic>
        <p:nvPicPr>
          <p:cNvPr id="70" name="CAUDI">
            <a:extLst>
              <a:ext uri="{FF2B5EF4-FFF2-40B4-BE49-F238E27FC236}">
                <a16:creationId xmlns="" xmlns:a16="http://schemas.microsoft.com/office/drawing/2014/main" id="{C3B0B4C0-EF19-4ECD-A454-77453237E8FD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9091" b="96970" l="4907" r="98477">
                        <a14:foregroundMark x1="83926" y1="32323" x2="83926" y2="32323"/>
                        <a14:foregroundMark x1="88663" y1="44444" x2="88663" y2="44444"/>
                        <a14:foregroundMark x1="92724" y1="40404" x2="92724" y2="40404"/>
                        <a14:foregroundMark x1="94416" y1="36364" x2="94416" y2="36364"/>
                        <a14:foregroundMark x1="89679" y1="68687" x2="89679" y2="68687"/>
                        <a14:foregroundMark x1="86971" y1="86869" x2="86971" y2="86869"/>
                        <a14:foregroundMark x1="74788" y1="86869" x2="74788" y2="86869"/>
                        <a14:foregroundMark x1="60914" y1="84848" x2="60914" y2="84848"/>
                        <a14:foregroundMark x1="40271" y1="78788" x2="40271" y2="78788"/>
                        <a14:foregroundMark x1="8799" y1="78788" x2="8799" y2="78788"/>
                        <a14:foregroundMark x1="5753" y1="88889" x2="5753" y2="88889"/>
                        <a14:foregroundMark x1="5076" y1="96970" x2="5076" y2="96970"/>
                        <a14:foregroundMark x1="20305" y1="94949" x2="20305" y2="94949"/>
                        <a14:foregroundMark x1="92555" y1="74747" x2="92555" y2="74747"/>
                        <a14:foregroundMark x1="93401" y1="75758" x2="93401" y2="75758"/>
                        <a14:foregroundMark x1="95601" y1="58586" x2="95601" y2="58586"/>
                        <a14:foregroundMark x1="97124" y1="42424" x2="97124" y2="42424"/>
                        <a14:foregroundMark x1="98477" y1="16162" x2="98477" y2="16162"/>
                        <a14:foregroundMark x1="98477" y1="19192" x2="98477" y2="19192"/>
                        <a14:foregroundMark x1="69205" y1="95960" x2="69205" y2="95960"/>
                        <a14:foregroundMark x1="63452" y1="96970" x2="63452" y2="9697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16854" y="5823158"/>
            <a:ext cx="4047591" cy="784037"/>
          </a:xfrm>
          <a:prstGeom prst="rect">
            <a:avLst/>
          </a:prstGeom>
        </p:spPr>
      </p:pic>
      <p:pic>
        <p:nvPicPr>
          <p:cNvPr id="15" name="ngchay" descr="A close up of a logo&#10;&#10;Description automatically generated">
            <a:extLst>
              <a:ext uri="{FF2B5EF4-FFF2-40B4-BE49-F238E27FC236}">
                <a16:creationId xmlns="" xmlns:a16="http://schemas.microsoft.com/office/drawing/2014/main" id="{8061752F-6B48-48D1-B790-7AFEE54C351B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996" y="2027659"/>
            <a:ext cx="4332870" cy="4332870"/>
          </a:xfrm>
          <a:prstGeom prst="rect">
            <a:avLst/>
          </a:prstGeom>
        </p:spPr>
      </p:pic>
      <p:pic>
        <p:nvPicPr>
          <p:cNvPr id="20" name="ngdung" descr="A close up of a logo&#10;&#10;Description automatically generated">
            <a:extLst>
              <a:ext uri="{FF2B5EF4-FFF2-40B4-BE49-F238E27FC236}">
                <a16:creationId xmlns="" xmlns:a16="http://schemas.microsoft.com/office/drawing/2014/main" id="{97351C5B-F110-4AF2-BF84-EDE3C290C3F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7133" y="3327310"/>
            <a:ext cx="3033220" cy="3033220"/>
          </a:xfrm>
          <a:prstGeom prst="rect">
            <a:avLst/>
          </a:prstGeom>
        </p:spPr>
      </p:pic>
      <p:sp>
        <p:nvSpPr>
          <p:cNvPr id="75" name="DAD1">
            <a:extLst>
              <a:ext uri="{FF2B5EF4-FFF2-40B4-BE49-F238E27FC236}">
                <a16:creationId xmlns="" xmlns:a16="http://schemas.microsoft.com/office/drawing/2014/main" id="{326053B1-F371-4585-A561-1A7B5FAE6A3F}"/>
              </a:ext>
            </a:extLst>
          </p:cNvPr>
          <p:cNvSpPr/>
          <p:nvPr/>
        </p:nvSpPr>
        <p:spPr>
          <a:xfrm flipH="1">
            <a:off x="3493717" y="5093819"/>
            <a:ext cx="2214290" cy="695845"/>
          </a:xfrm>
          <a:custGeom>
            <a:avLst/>
            <a:gdLst>
              <a:gd name="connsiteX0" fmla="*/ 4878672 w 5211513"/>
              <a:gd name="connsiteY0" fmla="*/ 73 h 680760"/>
              <a:gd name="connsiteX1" fmla="*/ 2006060 w 5211513"/>
              <a:gd name="connsiteY1" fmla="*/ 74 h 680760"/>
              <a:gd name="connsiteX2" fmla="*/ 332841 w 5211513"/>
              <a:gd name="connsiteY2" fmla="*/ 73 h 680760"/>
              <a:gd name="connsiteX3" fmla="*/ 38523 w 5211513"/>
              <a:gd name="connsiteY3" fmla="*/ 296251 h 680760"/>
              <a:gd name="connsiteX4" fmla="*/ 2694 w 5211513"/>
              <a:gd name="connsiteY4" fmla="*/ 338781 h 680760"/>
              <a:gd name="connsiteX5" fmla="*/ 0 w 5211513"/>
              <a:gd name="connsiteY5" fmla="*/ 338781 h 680760"/>
              <a:gd name="connsiteX6" fmla="*/ 1347 w 5211513"/>
              <a:gd name="connsiteY6" fmla="*/ 340380 h 680760"/>
              <a:gd name="connsiteX7" fmla="*/ 0 w 5211513"/>
              <a:gd name="connsiteY7" fmla="*/ 341979 h 680760"/>
              <a:gd name="connsiteX8" fmla="*/ 2694 w 5211513"/>
              <a:gd name="connsiteY8" fmla="*/ 341979 h 680760"/>
              <a:gd name="connsiteX9" fmla="*/ 38523 w 5211513"/>
              <a:gd name="connsiteY9" fmla="*/ 384509 h 680760"/>
              <a:gd name="connsiteX10" fmla="*/ 332841 w 5211513"/>
              <a:gd name="connsiteY10" fmla="*/ 680687 h 680760"/>
              <a:gd name="connsiteX11" fmla="*/ 3175001 w 5211513"/>
              <a:gd name="connsiteY11" fmla="*/ 672612 h 680760"/>
              <a:gd name="connsiteX12" fmla="*/ 4878672 w 5211513"/>
              <a:gd name="connsiteY12" fmla="*/ 680687 h 680760"/>
              <a:gd name="connsiteX13" fmla="*/ 5172990 w 5211513"/>
              <a:gd name="connsiteY13" fmla="*/ 384509 h 680760"/>
              <a:gd name="connsiteX14" fmla="*/ 5208819 w 5211513"/>
              <a:gd name="connsiteY14" fmla="*/ 341979 h 680760"/>
              <a:gd name="connsiteX15" fmla="*/ 5211513 w 5211513"/>
              <a:gd name="connsiteY15" fmla="*/ 341979 h 680760"/>
              <a:gd name="connsiteX16" fmla="*/ 5210166 w 5211513"/>
              <a:gd name="connsiteY16" fmla="*/ 340380 h 680760"/>
              <a:gd name="connsiteX17" fmla="*/ 5211513 w 5211513"/>
              <a:gd name="connsiteY17" fmla="*/ 338781 h 680760"/>
              <a:gd name="connsiteX18" fmla="*/ 5208819 w 5211513"/>
              <a:gd name="connsiteY18" fmla="*/ 338781 h 680760"/>
              <a:gd name="connsiteX19" fmla="*/ 5172990 w 5211513"/>
              <a:gd name="connsiteY19" fmla="*/ 296251 h 680760"/>
              <a:gd name="connsiteX20" fmla="*/ 4878672 w 5211513"/>
              <a:gd name="connsiteY20" fmla="*/ 73 h 68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11513" h="680760">
                <a:moveTo>
                  <a:pt x="4878672" y="73"/>
                </a:moveTo>
                <a:lnTo>
                  <a:pt x="2006060" y="74"/>
                </a:lnTo>
                <a:lnTo>
                  <a:pt x="332841" y="73"/>
                </a:lnTo>
                <a:cubicBezTo>
                  <a:pt x="203849" y="-4155"/>
                  <a:pt x="129765" y="174646"/>
                  <a:pt x="38523" y="296251"/>
                </a:cubicBezTo>
                <a:lnTo>
                  <a:pt x="2694" y="338781"/>
                </a:lnTo>
                <a:lnTo>
                  <a:pt x="0" y="338781"/>
                </a:lnTo>
                <a:lnTo>
                  <a:pt x="1347" y="340380"/>
                </a:lnTo>
                <a:lnTo>
                  <a:pt x="0" y="341979"/>
                </a:lnTo>
                <a:lnTo>
                  <a:pt x="2694" y="341979"/>
                </a:lnTo>
                <a:lnTo>
                  <a:pt x="38523" y="384509"/>
                </a:lnTo>
                <a:cubicBezTo>
                  <a:pt x="129765" y="506114"/>
                  <a:pt x="203849" y="684915"/>
                  <a:pt x="332841" y="680687"/>
                </a:cubicBezTo>
                <a:lnTo>
                  <a:pt x="3175001" y="672612"/>
                </a:lnTo>
                <a:lnTo>
                  <a:pt x="4878672" y="680687"/>
                </a:lnTo>
                <a:cubicBezTo>
                  <a:pt x="5007664" y="684915"/>
                  <a:pt x="5081748" y="506114"/>
                  <a:pt x="5172990" y="384509"/>
                </a:cubicBezTo>
                <a:lnTo>
                  <a:pt x="5208819" y="341979"/>
                </a:lnTo>
                <a:lnTo>
                  <a:pt x="5211513" y="341979"/>
                </a:lnTo>
                <a:lnTo>
                  <a:pt x="5210166" y="340380"/>
                </a:lnTo>
                <a:lnTo>
                  <a:pt x="5211513" y="338781"/>
                </a:lnTo>
                <a:lnTo>
                  <a:pt x="5208819" y="338781"/>
                </a:lnTo>
                <a:lnTo>
                  <a:pt x="5172990" y="296251"/>
                </a:lnTo>
                <a:cubicBezTo>
                  <a:pt x="5081748" y="174646"/>
                  <a:pt x="5007664" y="-4155"/>
                  <a:pt x="4878672" y="73"/>
                </a:cubicBezTo>
                <a:close/>
              </a:path>
            </a:pathLst>
          </a:custGeom>
          <a:solidFill>
            <a:srgbClr val="0F499B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2423" algn="ctr" defTabSz="912114">
              <a:buClrTx/>
            </a:pPr>
            <a:r>
              <a:rPr lang="en-US" sz="3192" b="1">
                <a:solidFill>
                  <a:prstClr val="white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</a:t>
            </a:r>
            <a:endParaRPr lang="en-US" sz="3192" b="1" dirty="0">
              <a:solidFill>
                <a:prstClr val="white"/>
              </a:solidFill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8" name="DAS1">
            <a:extLst>
              <a:ext uri="{FF2B5EF4-FFF2-40B4-BE49-F238E27FC236}">
                <a16:creationId xmlns="" xmlns:a16="http://schemas.microsoft.com/office/drawing/2014/main" id="{F9336ED9-B7F7-4DC6-BB10-18029CC1B4A3}"/>
              </a:ext>
            </a:extLst>
          </p:cNvPr>
          <p:cNvSpPr/>
          <p:nvPr/>
        </p:nvSpPr>
        <p:spPr>
          <a:xfrm flipH="1">
            <a:off x="4620194" y="5978521"/>
            <a:ext cx="2222927" cy="695845"/>
          </a:xfrm>
          <a:custGeom>
            <a:avLst/>
            <a:gdLst>
              <a:gd name="connsiteX0" fmla="*/ 4878672 w 5211513"/>
              <a:gd name="connsiteY0" fmla="*/ 73 h 680760"/>
              <a:gd name="connsiteX1" fmla="*/ 2006060 w 5211513"/>
              <a:gd name="connsiteY1" fmla="*/ 74 h 680760"/>
              <a:gd name="connsiteX2" fmla="*/ 332841 w 5211513"/>
              <a:gd name="connsiteY2" fmla="*/ 73 h 680760"/>
              <a:gd name="connsiteX3" fmla="*/ 38523 w 5211513"/>
              <a:gd name="connsiteY3" fmla="*/ 296251 h 680760"/>
              <a:gd name="connsiteX4" fmla="*/ 2694 w 5211513"/>
              <a:gd name="connsiteY4" fmla="*/ 338781 h 680760"/>
              <a:gd name="connsiteX5" fmla="*/ 0 w 5211513"/>
              <a:gd name="connsiteY5" fmla="*/ 338781 h 680760"/>
              <a:gd name="connsiteX6" fmla="*/ 1347 w 5211513"/>
              <a:gd name="connsiteY6" fmla="*/ 340380 h 680760"/>
              <a:gd name="connsiteX7" fmla="*/ 0 w 5211513"/>
              <a:gd name="connsiteY7" fmla="*/ 341979 h 680760"/>
              <a:gd name="connsiteX8" fmla="*/ 2694 w 5211513"/>
              <a:gd name="connsiteY8" fmla="*/ 341979 h 680760"/>
              <a:gd name="connsiteX9" fmla="*/ 38523 w 5211513"/>
              <a:gd name="connsiteY9" fmla="*/ 384509 h 680760"/>
              <a:gd name="connsiteX10" fmla="*/ 332841 w 5211513"/>
              <a:gd name="connsiteY10" fmla="*/ 680687 h 680760"/>
              <a:gd name="connsiteX11" fmla="*/ 3175001 w 5211513"/>
              <a:gd name="connsiteY11" fmla="*/ 672612 h 680760"/>
              <a:gd name="connsiteX12" fmla="*/ 4878672 w 5211513"/>
              <a:gd name="connsiteY12" fmla="*/ 680687 h 680760"/>
              <a:gd name="connsiteX13" fmla="*/ 5172990 w 5211513"/>
              <a:gd name="connsiteY13" fmla="*/ 384509 h 680760"/>
              <a:gd name="connsiteX14" fmla="*/ 5208819 w 5211513"/>
              <a:gd name="connsiteY14" fmla="*/ 341979 h 680760"/>
              <a:gd name="connsiteX15" fmla="*/ 5211513 w 5211513"/>
              <a:gd name="connsiteY15" fmla="*/ 341979 h 680760"/>
              <a:gd name="connsiteX16" fmla="*/ 5210166 w 5211513"/>
              <a:gd name="connsiteY16" fmla="*/ 340380 h 680760"/>
              <a:gd name="connsiteX17" fmla="*/ 5211513 w 5211513"/>
              <a:gd name="connsiteY17" fmla="*/ 338781 h 680760"/>
              <a:gd name="connsiteX18" fmla="*/ 5208819 w 5211513"/>
              <a:gd name="connsiteY18" fmla="*/ 338781 h 680760"/>
              <a:gd name="connsiteX19" fmla="*/ 5172990 w 5211513"/>
              <a:gd name="connsiteY19" fmla="*/ 296251 h 680760"/>
              <a:gd name="connsiteX20" fmla="*/ 4878672 w 5211513"/>
              <a:gd name="connsiteY20" fmla="*/ 73 h 68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11513" h="680760">
                <a:moveTo>
                  <a:pt x="4878672" y="73"/>
                </a:moveTo>
                <a:lnTo>
                  <a:pt x="2006060" y="74"/>
                </a:lnTo>
                <a:lnTo>
                  <a:pt x="332841" y="73"/>
                </a:lnTo>
                <a:cubicBezTo>
                  <a:pt x="203849" y="-4155"/>
                  <a:pt x="129765" y="174646"/>
                  <a:pt x="38523" y="296251"/>
                </a:cubicBezTo>
                <a:lnTo>
                  <a:pt x="2694" y="338781"/>
                </a:lnTo>
                <a:lnTo>
                  <a:pt x="0" y="338781"/>
                </a:lnTo>
                <a:lnTo>
                  <a:pt x="1347" y="340380"/>
                </a:lnTo>
                <a:lnTo>
                  <a:pt x="0" y="341979"/>
                </a:lnTo>
                <a:lnTo>
                  <a:pt x="2694" y="341979"/>
                </a:lnTo>
                <a:lnTo>
                  <a:pt x="38523" y="384509"/>
                </a:lnTo>
                <a:cubicBezTo>
                  <a:pt x="129765" y="506114"/>
                  <a:pt x="203849" y="684915"/>
                  <a:pt x="332841" y="680687"/>
                </a:cubicBezTo>
                <a:lnTo>
                  <a:pt x="3175001" y="672612"/>
                </a:lnTo>
                <a:lnTo>
                  <a:pt x="4878672" y="680687"/>
                </a:lnTo>
                <a:cubicBezTo>
                  <a:pt x="5007664" y="684915"/>
                  <a:pt x="5081748" y="506114"/>
                  <a:pt x="5172990" y="384509"/>
                </a:cubicBezTo>
                <a:lnTo>
                  <a:pt x="5208819" y="341979"/>
                </a:lnTo>
                <a:lnTo>
                  <a:pt x="5211513" y="341979"/>
                </a:lnTo>
                <a:lnTo>
                  <a:pt x="5210166" y="340380"/>
                </a:lnTo>
                <a:lnTo>
                  <a:pt x="5211513" y="338781"/>
                </a:lnTo>
                <a:lnTo>
                  <a:pt x="5208819" y="338781"/>
                </a:lnTo>
                <a:lnTo>
                  <a:pt x="5172990" y="296251"/>
                </a:lnTo>
                <a:cubicBezTo>
                  <a:pt x="5081748" y="174646"/>
                  <a:pt x="5007664" y="-4155"/>
                  <a:pt x="4878672" y="73"/>
                </a:cubicBezTo>
                <a:close/>
              </a:path>
            </a:pathLst>
          </a:custGeom>
          <a:solidFill>
            <a:srgbClr val="0F499B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2423" algn="ctr"/>
            <a:r>
              <a:rPr lang="en-US" sz="3192" b="1">
                <a:solidFill>
                  <a:prstClr val="white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0</a:t>
            </a:r>
            <a:endParaRPr lang="en-US" sz="3192" b="1" dirty="0">
              <a:solidFill>
                <a:prstClr val="white"/>
              </a:solidFill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9" name="DAS1">
            <a:extLst>
              <a:ext uri="{FF2B5EF4-FFF2-40B4-BE49-F238E27FC236}">
                <a16:creationId xmlns="" xmlns:a16="http://schemas.microsoft.com/office/drawing/2014/main" id="{DC9FF60C-CCD5-4462-9F1F-400140157F5D}"/>
              </a:ext>
            </a:extLst>
          </p:cNvPr>
          <p:cNvSpPr/>
          <p:nvPr/>
        </p:nvSpPr>
        <p:spPr>
          <a:xfrm flipH="1">
            <a:off x="5974014" y="5049723"/>
            <a:ext cx="2375358" cy="784037"/>
          </a:xfrm>
          <a:custGeom>
            <a:avLst/>
            <a:gdLst>
              <a:gd name="connsiteX0" fmla="*/ 4878672 w 5211513"/>
              <a:gd name="connsiteY0" fmla="*/ 73 h 680760"/>
              <a:gd name="connsiteX1" fmla="*/ 2006060 w 5211513"/>
              <a:gd name="connsiteY1" fmla="*/ 74 h 680760"/>
              <a:gd name="connsiteX2" fmla="*/ 332841 w 5211513"/>
              <a:gd name="connsiteY2" fmla="*/ 73 h 680760"/>
              <a:gd name="connsiteX3" fmla="*/ 38523 w 5211513"/>
              <a:gd name="connsiteY3" fmla="*/ 296251 h 680760"/>
              <a:gd name="connsiteX4" fmla="*/ 2694 w 5211513"/>
              <a:gd name="connsiteY4" fmla="*/ 338781 h 680760"/>
              <a:gd name="connsiteX5" fmla="*/ 0 w 5211513"/>
              <a:gd name="connsiteY5" fmla="*/ 338781 h 680760"/>
              <a:gd name="connsiteX6" fmla="*/ 1347 w 5211513"/>
              <a:gd name="connsiteY6" fmla="*/ 340380 h 680760"/>
              <a:gd name="connsiteX7" fmla="*/ 0 w 5211513"/>
              <a:gd name="connsiteY7" fmla="*/ 341979 h 680760"/>
              <a:gd name="connsiteX8" fmla="*/ 2694 w 5211513"/>
              <a:gd name="connsiteY8" fmla="*/ 341979 h 680760"/>
              <a:gd name="connsiteX9" fmla="*/ 38523 w 5211513"/>
              <a:gd name="connsiteY9" fmla="*/ 384509 h 680760"/>
              <a:gd name="connsiteX10" fmla="*/ 332841 w 5211513"/>
              <a:gd name="connsiteY10" fmla="*/ 680687 h 680760"/>
              <a:gd name="connsiteX11" fmla="*/ 3175001 w 5211513"/>
              <a:gd name="connsiteY11" fmla="*/ 672612 h 680760"/>
              <a:gd name="connsiteX12" fmla="*/ 4878672 w 5211513"/>
              <a:gd name="connsiteY12" fmla="*/ 680687 h 680760"/>
              <a:gd name="connsiteX13" fmla="*/ 5172990 w 5211513"/>
              <a:gd name="connsiteY13" fmla="*/ 384509 h 680760"/>
              <a:gd name="connsiteX14" fmla="*/ 5208819 w 5211513"/>
              <a:gd name="connsiteY14" fmla="*/ 341979 h 680760"/>
              <a:gd name="connsiteX15" fmla="*/ 5211513 w 5211513"/>
              <a:gd name="connsiteY15" fmla="*/ 341979 h 680760"/>
              <a:gd name="connsiteX16" fmla="*/ 5210166 w 5211513"/>
              <a:gd name="connsiteY16" fmla="*/ 340380 h 680760"/>
              <a:gd name="connsiteX17" fmla="*/ 5211513 w 5211513"/>
              <a:gd name="connsiteY17" fmla="*/ 338781 h 680760"/>
              <a:gd name="connsiteX18" fmla="*/ 5208819 w 5211513"/>
              <a:gd name="connsiteY18" fmla="*/ 338781 h 680760"/>
              <a:gd name="connsiteX19" fmla="*/ 5172990 w 5211513"/>
              <a:gd name="connsiteY19" fmla="*/ 296251 h 680760"/>
              <a:gd name="connsiteX20" fmla="*/ 4878672 w 5211513"/>
              <a:gd name="connsiteY20" fmla="*/ 73 h 68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11513" h="680760">
                <a:moveTo>
                  <a:pt x="4878672" y="73"/>
                </a:moveTo>
                <a:lnTo>
                  <a:pt x="2006060" y="74"/>
                </a:lnTo>
                <a:lnTo>
                  <a:pt x="332841" y="73"/>
                </a:lnTo>
                <a:cubicBezTo>
                  <a:pt x="203849" y="-4155"/>
                  <a:pt x="129765" y="174646"/>
                  <a:pt x="38523" y="296251"/>
                </a:cubicBezTo>
                <a:lnTo>
                  <a:pt x="2694" y="338781"/>
                </a:lnTo>
                <a:lnTo>
                  <a:pt x="0" y="338781"/>
                </a:lnTo>
                <a:lnTo>
                  <a:pt x="1347" y="340380"/>
                </a:lnTo>
                <a:lnTo>
                  <a:pt x="0" y="341979"/>
                </a:lnTo>
                <a:lnTo>
                  <a:pt x="2694" y="341979"/>
                </a:lnTo>
                <a:lnTo>
                  <a:pt x="38523" y="384509"/>
                </a:lnTo>
                <a:cubicBezTo>
                  <a:pt x="129765" y="506114"/>
                  <a:pt x="203849" y="684915"/>
                  <a:pt x="332841" y="680687"/>
                </a:cubicBezTo>
                <a:lnTo>
                  <a:pt x="3175001" y="672612"/>
                </a:lnTo>
                <a:lnTo>
                  <a:pt x="4878672" y="680687"/>
                </a:lnTo>
                <a:cubicBezTo>
                  <a:pt x="5007664" y="684915"/>
                  <a:pt x="5081748" y="506114"/>
                  <a:pt x="5172990" y="384509"/>
                </a:cubicBezTo>
                <a:lnTo>
                  <a:pt x="5208819" y="341979"/>
                </a:lnTo>
                <a:lnTo>
                  <a:pt x="5211513" y="341979"/>
                </a:lnTo>
                <a:lnTo>
                  <a:pt x="5210166" y="340380"/>
                </a:lnTo>
                <a:lnTo>
                  <a:pt x="5211513" y="338781"/>
                </a:lnTo>
                <a:lnTo>
                  <a:pt x="5208819" y="338781"/>
                </a:lnTo>
                <a:lnTo>
                  <a:pt x="5172990" y="296251"/>
                </a:lnTo>
                <a:cubicBezTo>
                  <a:pt x="5081748" y="174646"/>
                  <a:pt x="5007664" y="-4155"/>
                  <a:pt x="4878672" y="73"/>
                </a:cubicBezTo>
                <a:close/>
              </a:path>
            </a:pathLst>
          </a:custGeom>
          <a:solidFill>
            <a:srgbClr val="0F499B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2423" algn="ctr"/>
            <a:r>
              <a:rPr lang="en-US" sz="3192" b="1">
                <a:solidFill>
                  <a:prstClr val="white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  <a:endParaRPr lang="en-US" sz="3192" b="1" dirty="0">
              <a:solidFill>
                <a:prstClr val="white"/>
              </a:solidFill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72" name="cauhoi1">
            <a:extLst>
              <a:ext uri="{FF2B5EF4-FFF2-40B4-BE49-F238E27FC236}">
                <a16:creationId xmlns="" xmlns:a16="http://schemas.microsoft.com/office/drawing/2014/main" id="{4844FA83-5C49-4285-B558-06037C9D7CBB}"/>
              </a:ext>
            </a:extLst>
          </p:cNvPr>
          <p:cNvGrpSpPr/>
          <p:nvPr/>
        </p:nvGrpSpPr>
        <p:grpSpPr>
          <a:xfrm>
            <a:off x="1774940" y="-50056"/>
            <a:ext cx="5593884" cy="4199164"/>
            <a:chOff x="1779341" y="-58684"/>
            <a:chExt cx="5607757" cy="4209579"/>
          </a:xfrm>
        </p:grpSpPr>
        <p:pic>
          <p:nvPicPr>
            <p:cNvPr id="67" name="cauhoi1" descr="A picture containing cake, table, decorated, sitting&#10;&#10;Description automatically generated">
              <a:extLst>
                <a:ext uri="{FF2B5EF4-FFF2-40B4-BE49-F238E27FC236}">
                  <a16:creationId xmlns="" xmlns:a16="http://schemas.microsoft.com/office/drawing/2014/main" id="{5D5C10B9-9084-4DC5-A908-B8532E132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79341" y="-58684"/>
              <a:ext cx="5607757" cy="4209579"/>
            </a:xfrm>
            <a:prstGeom prst="rect">
              <a:avLst/>
            </a:prstGeom>
          </p:spPr>
        </p:pic>
        <p:sp>
          <p:nvSpPr>
            <p:cNvPr id="69" name="TextBox 68">
              <a:extLst>
                <a:ext uri="{FF2B5EF4-FFF2-40B4-BE49-F238E27FC236}">
                  <a16:creationId xmlns="" xmlns:a16="http://schemas.microsoft.com/office/drawing/2014/main" id="{9F82AF25-6743-4372-95DC-1594FFC2032F}"/>
                </a:ext>
              </a:extLst>
            </p:cNvPr>
            <p:cNvSpPr txBox="1"/>
            <p:nvPr/>
          </p:nvSpPr>
          <p:spPr>
            <a:xfrm>
              <a:off x="2555139" y="1263164"/>
              <a:ext cx="4153024" cy="12416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724" kern="1200">
                  <a:solidFill>
                    <a:prstClr val="black"/>
                  </a:solidFill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Số 2 304 có chữ số hàng đơn vị là:</a:t>
              </a:r>
              <a:endParaRPr lang="en-US" sz="2394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472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2.96296E-6 L -0.96237 -0.00046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125" y="-2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4.07407E-6 L -0.64896 -0.01042 " pathEditMode="relative" rAng="0" ptsTypes="AA">
                                      <p:cBhvr>
                                        <p:cTn id="50" dur="16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448" y="-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audio>
              <p:cMediaNode vol="8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1"/>
                </p:tgtEl>
              </p:cMediaNode>
            </p:audio>
            <p:audio>
              <p:cMediaNode vol="80000">
                <p:cTn id="5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3"/>
                </p:tgtEl>
              </p:cMediaNode>
            </p:audio>
            <p:audio>
              <p:cMediaNode vol="80000">
                <p:cTn id="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4"/>
                </p:tgtEl>
              </p:cMediaNode>
            </p:audio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8150" fill="hold"/>
                                        <p:tgtEl>
                                          <p:spTgt spid="10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0" dur="8150" fill="hold"/>
                                        <p:tgtEl>
                                          <p:spTgt spid="1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75" grpId="0" animBg="1"/>
      <p:bldP spid="75" grpId="1" animBg="1"/>
      <p:bldP spid="78" grpId="0" animBg="1"/>
      <p:bldP spid="78" grpId="1" animBg="1"/>
      <p:bldP spid="79" grpId="0" animBg="1"/>
      <p:bldP spid="79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898AF34C-4F3B-4C18-B72B-B672B760A4B1}"/>
              </a:ext>
            </a:extLst>
          </p:cNvPr>
          <p:cNvGrpSpPr/>
          <p:nvPr/>
        </p:nvGrpSpPr>
        <p:grpSpPr>
          <a:xfrm>
            <a:off x="0" y="11746"/>
            <a:ext cx="24323675" cy="6841034"/>
            <a:chOff x="0" y="3271"/>
            <a:chExt cx="24384000" cy="6858000"/>
          </a:xfrm>
        </p:grpSpPr>
        <p:grpSp>
          <p:nvGrpSpPr>
            <p:cNvPr id="64" name="Group 63">
              <a:extLst>
                <a:ext uri="{FF2B5EF4-FFF2-40B4-BE49-F238E27FC236}">
                  <a16:creationId xmlns="" xmlns:a16="http://schemas.microsoft.com/office/drawing/2014/main" id="{47AB87C6-F6D0-4939-A524-6D81253A7556}"/>
                </a:ext>
              </a:extLst>
            </p:cNvPr>
            <p:cNvGrpSpPr/>
            <p:nvPr/>
          </p:nvGrpSpPr>
          <p:grpSpPr>
            <a:xfrm>
              <a:off x="0" y="3271"/>
              <a:ext cx="12192000" cy="6858000"/>
              <a:chOff x="0" y="0"/>
              <a:chExt cx="12192000" cy="6858000"/>
            </a:xfrm>
          </p:grpSpPr>
          <p:pic>
            <p:nvPicPr>
              <p:cNvPr id="4" name="Picture 3" descr="A close up of a flower&#10;&#10;Description automatically generated">
                <a:extLst>
                  <a:ext uri="{FF2B5EF4-FFF2-40B4-BE49-F238E27FC236}">
                    <a16:creationId xmlns="" xmlns:a16="http://schemas.microsoft.com/office/drawing/2014/main" id="{35CB0125-D3AC-4EAA-805B-8C88E39541E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0" y="0"/>
                <a:ext cx="12192000" cy="6858000"/>
              </a:xfrm>
              <a:prstGeom prst="rect">
                <a:avLst/>
              </a:prstGeom>
            </p:spPr>
          </p:pic>
          <p:pic>
            <p:nvPicPr>
              <p:cNvPr id="62" name="Picture 4" descr="Road Sign Png, Vector, PSD, and Clipart With Transparent ...">
                <a:extLst>
                  <a:ext uri="{FF2B5EF4-FFF2-40B4-BE49-F238E27FC236}">
                    <a16:creationId xmlns="" xmlns:a16="http://schemas.microsoft.com/office/drawing/2014/main" id="{35D123CD-D5CA-46BE-BD71-2EA59C429A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4444" b="95556" l="10000" r="90000">
                            <a14:foregroundMark x1="50556" y1="10556" x2="50556" y2="10556"/>
                            <a14:foregroundMark x1="50278" y1="4722" x2="50278" y2="4722"/>
                            <a14:foregroundMark x1="48889" y1="7500" x2="48889" y2="7500"/>
                            <a14:foregroundMark x1="55556" y1="95556" x2="55556" y2="95556"/>
                            <a14:foregroundMark x1="61111" y1="93333" x2="61111" y2="93333"/>
                            <a14:foregroundMark x1="59444" y1="91389" x2="59444" y2="91389"/>
                            <a14:foregroundMark x1="48611" y1="94722" x2="48611" y2="94722"/>
                            <a14:foregroundMark x1="41111" y1="90833" x2="41111" y2="90833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73885" y="3961417"/>
                <a:ext cx="1772025" cy="177202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25" name="Picture 24" descr="A picture containing table, flower, grass, sitting&#10;&#10;Description automatically generated">
              <a:extLst>
                <a:ext uri="{FF2B5EF4-FFF2-40B4-BE49-F238E27FC236}">
                  <a16:creationId xmlns="" xmlns:a16="http://schemas.microsoft.com/office/drawing/2014/main" id="{D9B750AD-BECE-41EC-B49A-9C4C24FB429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92000" y="2266950"/>
              <a:ext cx="12192000" cy="4591050"/>
            </a:xfrm>
            <a:prstGeom prst="rect">
              <a:avLst/>
            </a:prstGeom>
          </p:spPr>
        </p:pic>
      </p:grpSp>
      <p:pic>
        <p:nvPicPr>
          <p:cNvPr id="101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E2A439DF-18B0-4F1E-93BC-9DFA1240563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6368556" y="-1359832"/>
            <a:ext cx="608092" cy="608092"/>
          </a:xfrm>
          <a:prstGeom prst="rect">
            <a:avLst/>
          </a:prstGeom>
        </p:spPr>
      </p:pic>
      <p:pic>
        <p:nvPicPr>
          <p:cNvPr id="103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690A1133-0239-4ECA-9BD1-7094078965E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397700" y="-1298030"/>
            <a:ext cx="608092" cy="608092"/>
          </a:xfrm>
          <a:prstGeom prst="rect">
            <a:avLst/>
          </a:prstGeom>
        </p:spPr>
      </p:pic>
      <p:pic>
        <p:nvPicPr>
          <p:cNvPr id="104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DE6AE389-E899-4BD2-AA50-4AC79DF0796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818751" y="-1311718"/>
            <a:ext cx="608092" cy="608092"/>
          </a:xfrm>
          <a:prstGeom prst="rect">
            <a:avLst/>
          </a:prstGeom>
        </p:spPr>
      </p:pic>
      <p:pic>
        <p:nvPicPr>
          <p:cNvPr id="70" name="CAUDI">
            <a:extLst>
              <a:ext uri="{FF2B5EF4-FFF2-40B4-BE49-F238E27FC236}">
                <a16:creationId xmlns="" xmlns:a16="http://schemas.microsoft.com/office/drawing/2014/main" id="{C3B0B4C0-EF19-4ECD-A454-77453237E8F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091" b="96970" l="4907" r="98477">
                        <a14:foregroundMark x1="83926" y1="32323" x2="83926" y2="32323"/>
                        <a14:foregroundMark x1="88663" y1="44444" x2="88663" y2="44444"/>
                        <a14:foregroundMark x1="92724" y1="40404" x2="92724" y2="40404"/>
                        <a14:foregroundMark x1="94416" y1="36364" x2="94416" y2="36364"/>
                        <a14:foregroundMark x1="89679" y1="68687" x2="89679" y2="68687"/>
                        <a14:foregroundMark x1="86971" y1="86869" x2="86971" y2="86869"/>
                        <a14:foregroundMark x1="74788" y1="86869" x2="74788" y2="86869"/>
                        <a14:foregroundMark x1="60914" y1="84848" x2="60914" y2="84848"/>
                        <a14:foregroundMark x1="40271" y1="78788" x2="40271" y2="78788"/>
                        <a14:foregroundMark x1="8799" y1="78788" x2="8799" y2="78788"/>
                        <a14:foregroundMark x1="5753" y1="88889" x2="5753" y2="88889"/>
                        <a14:foregroundMark x1="5076" y1="96970" x2="5076" y2="96970"/>
                        <a14:foregroundMark x1="20305" y1="94949" x2="20305" y2="94949"/>
                        <a14:foregroundMark x1="92555" y1="74747" x2="92555" y2="74747"/>
                        <a14:foregroundMark x1="93401" y1="75758" x2="93401" y2="75758"/>
                        <a14:foregroundMark x1="95601" y1="58586" x2="95601" y2="58586"/>
                        <a14:foregroundMark x1="97124" y1="42424" x2="97124" y2="42424"/>
                        <a14:foregroundMark x1="98477" y1="16162" x2="98477" y2="16162"/>
                        <a14:foregroundMark x1="98477" y1="19192" x2="98477" y2="19192"/>
                        <a14:foregroundMark x1="69205" y1="95960" x2="69205" y2="95960"/>
                        <a14:foregroundMark x1="63452" y1="96970" x2="63452" y2="9697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16854" y="5823158"/>
            <a:ext cx="4047591" cy="784037"/>
          </a:xfrm>
          <a:prstGeom prst="rect">
            <a:avLst/>
          </a:prstGeom>
        </p:spPr>
      </p:pic>
      <p:pic>
        <p:nvPicPr>
          <p:cNvPr id="15" name="ngchay" descr="A close up of a logo&#10;&#10;Description automatically generated">
            <a:extLst>
              <a:ext uri="{FF2B5EF4-FFF2-40B4-BE49-F238E27FC236}">
                <a16:creationId xmlns="" xmlns:a16="http://schemas.microsoft.com/office/drawing/2014/main" id="{8061752F-6B48-48D1-B790-7AFEE54C351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996" y="2027659"/>
            <a:ext cx="4332870" cy="4332870"/>
          </a:xfrm>
          <a:prstGeom prst="rect">
            <a:avLst/>
          </a:prstGeom>
        </p:spPr>
      </p:pic>
      <p:pic>
        <p:nvPicPr>
          <p:cNvPr id="20" name="ngdung" descr="A close up of a logo&#10;&#10;Description automatically generated">
            <a:extLst>
              <a:ext uri="{FF2B5EF4-FFF2-40B4-BE49-F238E27FC236}">
                <a16:creationId xmlns="" xmlns:a16="http://schemas.microsoft.com/office/drawing/2014/main" id="{97351C5B-F110-4AF2-BF84-EDE3C290C3F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29548" y="3580969"/>
            <a:ext cx="3033220" cy="3033220"/>
          </a:xfrm>
          <a:prstGeom prst="rect">
            <a:avLst/>
          </a:prstGeom>
        </p:spPr>
      </p:pic>
      <p:sp>
        <p:nvSpPr>
          <p:cNvPr id="75" name="DAD1">
            <a:extLst>
              <a:ext uri="{FF2B5EF4-FFF2-40B4-BE49-F238E27FC236}">
                <a16:creationId xmlns="" xmlns:a16="http://schemas.microsoft.com/office/drawing/2014/main" id="{326053B1-F371-4585-A561-1A7B5FAE6A3F}"/>
              </a:ext>
            </a:extLst>
          </p:cNvPr>
          <p:cNvSpPr/>
          <p:nvPr/>
        </p:nvSpPr>
        <p:spPr>
          <a:xfrm flipH="1">
            <a:off x="4133458" y="5999801"/>
            <a:ext cx="2325909" cy="708705"/>
          </a:xfrm>
          <a:custGeom>
            <a:avLst/>
            <a:gdLst>
              <a:gd name="connsiteX0" fmla="*/ 4878672 w 5211513"/>
              <a:gd name="connsiteY0" fmla="*/ 73 h 680760"/>
              <a:gd name="connsiteX1" fmla="*/ 2006060 w 5211513"/>
              <a:gd name="connsiteY1" fmla="*/ 74 h 680760"/>
              <a:gd name="connsiteX2" fmla="*/ 332841 w 5211513"/>
              <a:gd name="connsiteY2" fmla="*/ 73 h 680760"/>
              <a:gd name="connsiteX3" fmla="*/ 38523 w 5211513"/>
              <a:gd name="connsiteY3" fmla="*/ 296251 h 680760"/>
              <a:gd name="connsiteX4" fmla="*/ 2694 w 5211513"/>
              <a:gd name="connsiteY4" fmla="*/ 338781 h 680760"/>
              <a:gd name="connsiteX5" fmla="*/ 0 w 5211513"/>
              <a:gd name="connsiteY5" fmla="*/ 338781 h 680760"/>
              <a:gd name="connsiteX6" fmla="*/ 1347 w 5211513"/>
              <a:gd name="connsiteY6" fmla="*/ 340380 h 680760"/>
              <a:gd name="connsiteX7" fmla="*/ 0 w 5211513"/>
              <a:gd name="connsiteY7" fmla="*/ 341979 h 680760"/>
              <a:gd name="connsiteX8" fmla="*/ 2694 w 5211513"/>
              <a:gd name="connsiteY8" fmla="*/ 341979 h 680760"/>
              <a:gd name="connsiteX9" fmla="*/ 38523 w 5211513"/>
              <a:gd name="connsiteY9" fmla="*/ 384509 h 680760"/>
              <a:gd name="connsiteX10" fmla="*/ 332841 w 5211513"/>
              <a:gd name="connsiteY10" fmla="*/ 680687 h 680760"/>
              <a:gd name="connsiteX11" fmla="*/ 3175001 w 5211513"/>
              <a:gd name="connsiteY11" fmla="*/ 672612 h 680760"/>
              <a:gd name="connsiteX12" fmla="*/ 4878672 w 5211513"/>
              <a:gd name="connsiteY12" fmla="*/ 680687 h 680760"/>
              <a:gd name="connsiteX13" fmla="*/ 5172990 w 5211513"/>
              <a:gd name="connsiteY13" fmla="*/ 384509 h 680760"/>
              <a:gd name="connsiteX14" fmla="*/ 5208819 w 5211513"/>
              <a:gd name="connsiteY14" fmla="*/ 341979 h 680760"/>
              <a:gd name="connsiteX15" fmla="*/ 5211513 w 5211513"/>
              <a:gd name="connsiteY15" fmla="*/ 341979 h 680760"/>
              <a:gd name="connsiteX16" fmla="*/ 5210166 w 5211513"/>
              <a:gd name="connsiteY16" fmla="*/ 340380 h 680760"/>
              <a:gd name="connsiteX17" fmla="*/ 5211513 w 5211513"/>
              <a:gd name="connsiteY17" fmla="*/ 338781 h 680760"/>
              <a:gd name="connsiteX18" fmla="*/ 5208819 w 5211513"/>
              <a:gd name="connsiteY18" fmla="*/ 338781 h 680760"/>
              <a:gd name="connsiteX19" fmla="*/ 5172990 w 5211513"/>
              <a:gd name="connsiteY19" fmla="*/ 296251 h 680760"/>
              <a:gd name="connsiteX20" fmla="*/ 4878672 w 5211513"/>
              <a:gd name="connsiteY20" fmla="*/ 73 h 68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11513" h="680760">
                <a:moveTo>
                  <a:pt x="4878672" y="73"/>
                </a:moveTo>
                <a:lnTo>
                  <a:pt x="2006060" y="74"/>
                </a:lnTo>
                <a:lnTo>
                  <a:pt x="332841" y="73"/>
                </a:lnTo>
                <a:cubicBezTo>
                  <a:pt x="203849" y="-4155"/>
                  <a:pt x="129765" y="174646"/>
                  <a:pt x="38523" y="296251"/>
                </a:cubicBezTo>
                <a:lnTo>
                  <a:pt x="2694" y="338781"/>
                </a:lnTo>
                <a:lnTo>
                  <a:pt x="0" y="338781"/>
                </a:lnTo>
                <a:lnTo>
                  <a:pt x="1347" y="340380"/>
                </a:lnTo>
                <a:lnTo>
                  <a:pt x="0" y="341979"/>
                </a:lnTo>
                <a:lnTo>
                  <a:pt x="2694" y="341979"/>
                </a:lnTo>
                <a:lnTo>
                  <a:pt x="38523" y="384509"/>
                </a:lnTo>
                <a:cubicBezTo>
                  <a:pt x="129765" y="506114"/>
                  <a:pt x="203849" y="684915"/>
                  <a:pt x="332841" y="680687"/>
                </a:cubicBezTo>
                <a:lnTo>
                  <a:pt x="3175001" y="672612"/>
                </a:lnTo>
                <a:lnTo>
                  <a:pt x="4878672" y="680687"/>
                </a:lnTo>
                <a:cubicBezTo>
                  <a:pt x="5007664" y="684915"/>
                  <a:pt x="5081748" y="506114"/>
                  <a:pt x="5172990" y="384509"/>
                </a:cubicBezTo>
                <a:lnTo>
                  <a:pt x="5208819" y="341979"/>
                </a:lnTo>
                <a:lnTo>
                  <a:pt x="5211513" y="341979"/>
                </a:lnTo>
                <a:lnTo>
                  <a:pt x="5210166" y="340380"/>
                </a:lnTo>
                <a:lnTo>
                  <a:pt x="5211513" y="338781"/>
                </a:lnTo>
                <a:lnTo>
                  <a:pt x="5208819" y="338781"/>
                </a:lnTo>
                <a:lnTo>
                  <a:pt x="5172990" y="296251"/>
                </a:lnTo>
                <a:cubicBezTo>
                  <a:pt x="5081748" y="174646"/>
                  <a:pt x="5007664" y="-4155"/>
                  <a:pt x="4878672" y="73"/>
                </a:cubicBezTo>
                <a:close/>
              </a:path>
            </a:pathLst>
          </a:custGeom>
          <a:solidFill>
            <a:srgbClr val="0F499B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2423" algn="ctr"/>
            <a:r>
              <a:rPr lang="en-US" sz="3192" b="1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6</a:t>
            </a:r>
            <a:endParaRPr lang="en-US" sz="3192" b="1" dirty="0">
              <a:solidFill>
                <a:schemeClr val="bg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8" name="DAS1">
            <a:extLst>
              <a:ext uri="{FF2B5EF4-FFF2-40B4-BE49-F238E27FC236}">
                <a16:creationId xmlns="" xmlns:a16="http://schemas.microsoft.com/office/drawing/2014/main" id="{F9336ED9-B7F7-4DC6-BB10-18029CC1B4A3}"/>
              </a:ext>
            </a:extLst>
          </p:cNvPr>
          <p:cNvSpPr/>
          <p:nvPr/>
        </p:nvSpPr>
        <p:spPr>
          <a:xfrm flipH="1">
            <a:off x="2795495" y="5094559"/>
            <a:ext cx="2285231" cy="713727"/>
          </a:xfrm>
          <a:custGeom>
            <a:avLst/>
            <a:gdLst>
              <a:gd name="connsiteX0" fmla="*/ 4878672 w 5211513"/>
              <a:gd name="connsiteY0" fmla="*/ 73 h 680760"/>
              <a:gd name="connsiteX1" fmla="*/ 2006060 w 5211513"/>
              <a:gd name="connsiteY1" fmla="*/ 74 h 680760"/>
              <a:gd name="connsiteX2" fmla="*/ 332841 w 5211513"/>
              <a:gd name="connsiteY2" fmla="*/ 73 h 680760"/>
              <a:gd name="connsiteX3" fmla="*/ 38523 w 5211513"/>
              <a:gd name="connsiteY3" fmla="*/ 296251 h 680760"/>
              <a:gd name="connsiteX4" fmla="*/ 2694 w 5211513"/>
              <a:gd name="connsiteY4" fmla="*/ 338781 h 680760"/>
              <a:gd name="connsiteX5" fmla="*/ 0 w 5211513"/>
              <a:gd name="connsiteY5" fmla="*/ 338781 h 680760"/>
              <a:gd name="connsiteX6" fmla="*/ 1347 w 5211513"/>
              <a:gd name="connsiteY6" fmla="*/ 340380 h 680760"/>
              <a:gd name="connsiteX7" fmla="*/ 0 w 5211513"/>
              <a:gd name="connsiteY7" fmla="*/ 341979 h 680760"/>
              <a:gd name="connsiteX8" fmla="*/ 2694 w 5211513"/>
              <a:gd name="connsiteY8" fmla="*/ 341979 h 680760"/>
              <a:gd name="connsiteX9" fmla="*/ 38523 w 5211513"/>
              <a:gd name="connsiteY9" fmla="*/ 384509 h 680760"/>
              <a:gd name="connsiteX10" fmla="*/ 332841 w 5211513"/>
              <a:gd name="connsiteY10" fmla="*/ 680687 h 680760"/>
              <a:gd name="connsiteX11" fmla="*/ 3175001 w 5211513"/>
              <a:gd name="connsiteY11" fmla="*/ 672612 h 680760"/>
              <a:gd name="connsiteX12" fmla="*/ 4878672 w 5211513"/>
              <a:gd name="connsiteY12" fmla="*/ 680687 h 680760"/>
              <a:gd name="connsiteX13" fmla="*/ 5172990 w 5211513"/>
              <a:gd name="connsiteY13" fmla="*/ 384509 h 680760"/>
              <a:gd name="connsiteX14" fmla="*/ 5208819 w 5211513"/>
              <a:gd name="connsiteY14" fmla="*/ 341979 h 680760"/>
              <a:gd name="connsiteX15" fmla="*/ 5211513 w 5211513"/>
              <a:gd name="connsiteY15" fmla="*/ 341979 h 680760"/>
              <a:gd name="connsiteX16" fmla="*/ 5210166 w 5211513"/>
              <a:gd name="connsiteY16" fmla="*/ 340380 h 680760"/>
              <a:gd name="connsiteX17" fmla="*/ 5211513 w 5211513"/>
              <a:gd name="connsiteY17" fmla="*/ 338781 h 680760"/>
              <a:gd name="connsiteX18" fmla="*/ 5208819 w 5211513"/>
              <a:gd name="connsiteY18" fmla="*/ 338781 h 680760"/>
              <a:gd name="connsiteX19" fmla="*/ 5172990 w 5211513"/>
              <a:gd name="connsiteY19" fmla="*/ 296251 h 680760"/>
              <a:gd name="connsiteX20" fmla="*/ 4878672 w 5211513"/>
              <a:gd name="connsiteY20" fmla="*/ 73 h 68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11513" h="680760">
                <a:moveTo>
                  <a:pt x="4878672" y="73"/>
                </a:moveTo>
                <a:lnTo>
                  <a:pt x="2006060" y="74"/>
                </a:lnTo>
                <a:lnTo>
                  <a:pt x="332841" y="73"/>
                </a:lnTo>
                <a:cubicBezTo>
                  <a:pt x="203849" y="-4155"/>
                  <a:pt x="129765" y="174646"/>
                  <a:pt x="38523" y="296251"/>
                </a:cubicBezTo>
                <a:lnTo>
                  <a:pt x="2694" y="338781"/>
                </a:lnTo>
                <a:lnTo>
                  <a:pt x="0" y="338781"/>
                </a:lnTo>
                <a:lnTo>
                  <a:pt x="1347" y="340380"/>
                </a:lnTo>
                <a:lnTo>
                  <a:pt x="0" y="341979"/>
                </a:lnTo>
                <a:lnTo>
                  <a:pt x="2694" y="341979"/>
                </a:lnTo>
                <a:lnTo>
                  <a:pt x="38523" y="384509"/>
                </a:lnTo>
                <a:cubicBezTo>
                  <a:pt x="129765" y="506114"/>
                  <a:pt x="203849" y="684915"/>
                  <a:pt x="332841" y="680687"/>
                </a:cubicBezTo>
                <a:lnTo>
                  <a:pt x="3175001" y="672612"/>
                </a:lnTo>
                <a:lnTo>
                  <a:pt x="4878672" y="680687"/>
                </a:lnTo>
                <a:cubicBezTo>
                  <a:pt x="5007664" y="684915"/>
                  <a:pt x="5081748" y="506114"/>
                  <a:pt x="5172990" y="384509"/>
                </a:cubicBezTo>
                <a:lnTo>
                  <a:pt x="5208819" y="341979"/>
                </a:lnTo>
                <a:lnTo>
                  <a:pt x="5211513" y="341979"/>
                </a:lnTo>
                <a:lnTo>
                  <a:pt x="5210166" y="340380"/>
                </a:lnTo>
                <a:lnTo>
                  <a:pt x="5211513" y="338781"/>
                </a:lnTo>
                <a:lnTo>
                  <a:pt x="5208819" y="338781"/>
                </a:lnTo>
                <a:lnTo>
                  <a:pt x="5172990" y="296251"/>
                </a:lnTo>
                <a:cubicBezTo>
                  <a:pt x="5081748" y="174646"/>
                  <a:pt x="5007664" y="-4155"/>
                  <a:pt x="4878672" y="73"/>
                </a:cubicBezTo>
                <a:close/>
              </a:path>
            </a:pathLst>
          </a:custGeom>
          <a:solidFill>
            <a:srgbClr val="0F499B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2423" algn="ctr"/>
            <a:r>
              <a:rPr lang="en-US" sz="3192" b="1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5</a:t>
            </a:r>
            <a:endParaRPr lang="en-US" sz="3192" b="1" dirty="0">
              <a:solidFill>
                <a:schemeClr val="bg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72" name="cauhoi1">
            <a:extLst>
              <a:ext uri="{FF2B5EF4-FFF2-40B4-BE49-F238E27FC236}">
                <a16:creationId xmlns="" xmlns:a16="http://schemas.microsoft.com/office/drawing/2014/main" id="{4844FA83-5C49-4285-B558-06037C9D7CBB}"/>
              </a:ext>
            </a:extLst>
          </p:cNvPr>
          <p:cNvGrpSpPr/>
          <p:nvPr/>
        </p:nvGrpSpPr>
        <p:grpSpPr>
          <a:xfrm>
            <a:off x="1774940" y="-50055"/>
            <a:ext cx="5593884" cy="4199164"/>
            <a:chOff x="1779341" y="-58684"/>
            <a:chExt cx="5607757" cy="4209579"/>
          </a:xfrm>
        </p:grpSpPr>
        <p:pic>
          <p:nvPicPr>
            <p:cNvPr id="67" name="cauhoi1" descr="A picture containing cake, table, decorated, sitting&#10;&#10;Description automatically generated">
              <a:extLst>
                <a:ext uri="{FF2B5EF4-FFF2-40B4-BE49-F238E27FC236}">
                  <a16:creationId xmlns="" xmlns:a16="http://schemas.microsoft.com/office/drawing/2014/main" id="{5D5C10B9-9084-4DC5-A908-B8532E132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79341" y="-58684"/>
              <a:ext cx="5607757" cy="4209579"/>
            </a:xfrm>
            <a:prstGeom prst="rect">
              <a:avLst/>
            </a:prstGeom>
          </p:spPr>
        </p:pic>
        <p:sp>
          <p:nvSpPr>
            <p:cNvPr id="69" name="TextBox 68">
              <a:extLst>
                <a:ext uri="{FF2B5EF4-FFF2-40B4-BE49-F238E27FC236}">
                  <a16:creationId xmlns="" xmlns:a16="http://schemas.microsoft.com/office/drawing/2014/main" id="{9F82AF25-6743-4372-95DC-1594FFC2032F}"/>
                </a:ext>
              </a:extLst>
            </p:cNvPr>
            <p:cNvSpPr txBox="1"/>
            <p:nvPr/>
          </p:nvSpPr>
          <p:spPr>
            <a:xfrm>
              <a:off x="2392197" y="1282337"/>
              <a:ext cx="4421100" cy="12416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724" kern="1200">
                  <a:solidFill>
                    <a:prstClr val="black"/>
                  </a:solidFill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Số 6 521 có chữ số hàng nghìn vị là:</a:t>
              </a:r>
              <a:endParaRPr lang="en-US" sz="2394" dirty="0">
                <a:latin typeface="+mj-lt"/>
              </a:endParaRPr>
            </a:p>
          </p:txBody>
        </p:sp>
      </p:grpSp>
      <p:pic>
        <p:nvPicPr>
          <p:cNvPr id="27" name="Picture 26">
            <a:extLst>
              <a:ext uri="{FF2B5EF4-FFF2-40B4-BE49-F238E27FC236}">
                <a16:creationId xmlns="" xmlns:a16="http://schemas.microsoft.com/office/drawing/2014/main" id="{AA797D2A-9D3B-450B-A577-824DF73D91CB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32725" b="79531" l="57164" r="72300">
                        <a14:foregroundMark x1="72300" y1="54107" x2="72300" y2="54107"/>
                        <a14:foregroundMark x1="70463" y1="49544" x2="70463" y2="49544"/>
                        <a14:foregroundMark x1="67303" y1="43937" x2="67303" y2="43937"/>
                        <a14:foregroundMark x1="66422" y1="39765" x2="66422" y2="39765"/>
                        <a14:foregroundMark x1="62968" y1="33898" x2="62968" y2="33898"/>
                        <a14:foregroundMark x1="62234" y1="32855" x2="62234" y2="32855"/>
                        <a14:foregroundMark x1="63336" y1="35463" x2="63336" y2="35463"/>
                        <a14:foregroundMark x1="63703" y1="33768" x2="63703" y2="33768"/>
                        <a14:foregroundMark x1="60911" y1="33768" x2="60911" y2="33768"/>
                        <a14:foregroundMark x1="64364" y1="66232" x2="64364" y2="66232"/>
                        <a14:foregroundMark x1="67303" y1="66884" x2="67303" y2="66884"/>
                        <a14:foregroundMark x1="67965" y1="70535" x2="67965" y2="70535"/>
                        <a14:foregroundMark x1="68553" y1="63494" x2="68553" y2="63494"/>
                        <a14:foregroundMark x1="68699" y1="61017" x2="68846" y2="60365"/>
                        <a14:foregroundMark x1="69067" y1="59452" x2="69581" y2="61538"/>
                        <a14:foregroundMark x1="69875" y1="63755" x2="69875" y2="63755"/>
                        <a14:foregroundMark x1="69875" y1="59713" x2="69875" y2="56584"/>
                        <a14:foregroundMark x1="69875" y1="51499" x2="69875" y2="53194"/>
                        <a14:foregroundMark x1="70096" y1="61017" x2="70242" y2="64407"/>
                        <a14:foregroundMark x1="69949" y1="65580" x2="69949" y2="65580"/>
                        <a14:foregroundMark x1="67524" y1="60887" x2="67524" y2="58279"/>
                        <a14:foregroundMark x1="67965" y1="54889" x2="68185" y2="52934"/>
                        <a14:foregroundMark x1="68553" y1="50456" x2="68553" y2="51760"/>
                        <a14:foregroundMark x1="59001" y1="44589" x2="59001" y2="44589"/>
                        <a14:foregroundMark x1="60544" y1="35332" x2="60544" y2="35332"/>
                        <a14:foregroundMark x1="60397" y1="72360" x2="60397" y2="72360"/>
                        <a14:foregroundMark x1="60323" y1="77053" x2="60323" y2="77053"/>
                        <a14:foregroundMark x1="59001" y1="77314" x2="59001" y2="77314"/>
                        <a14:foregroundMark x1="58266" y1="77053" x2="58266" y2="77053"/>
                        <a14:foregroundMark x1="58266" y1="77314" x2="58486" y2="77966"/>
                        <a14:foregroundMark x1="60176" y1="76662" x2="60176" y2="76662"/>
                        <a14:foregroundMark x1="69434" y1="79140" x2="69434" y2="79140"/>
                        <a14:foregroundMark x1="70757" y1="79531" x2="70757" y2="79531"/>
                        <a14:foregroundMark x1="71124" y1="78618" x2="71124" y2="78618"/>
                      </a14:backgroundRemoval>
                    </a14:imgEffect>
                  </a14:imgLayer>
                </a14:imgProps>
              </a:ext>
            </a:extLst>
          </a:blip>
          <a:srcRect l="55455" t="30094" r="26460" b="19284"/>
          <a:stretch/>
        </p:blipFill>
        <p:spPr>
          <a:xfrm>
            <a:off x="7505042" y="2514958"/>
            <a:ext cx="2195314" cy="346303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="" xmlns:a16="http://schemas.microsoft.com/office/drawing/2014/main" id="{1F59C511-993E-4E87-9B30-FB9DEC0556A6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6667" b="94667" l="4464" r="91964">
                        <a14:foregroundMark x1="39286" y1="8667" x2="39286" y2="8667"/>
                        <a14:foregroundMark x1="57143" y1="8000" x2="57143" y2="8000"/>
                        <a14:foregroundMark x1="28571" y1="7333" x2="28571" y2="7333"/>
                        <a14:foregroundMark x1="77679" y1="73333" x2="77679" y2="73333"/>
                        <a14:foregroundMark x1="65179" y1="86000" x2="65179" y2="86000"/>
                        <a14:foregroundMark x1="57143" y1="86667" x2="57143" y2="86667"/>
                        <a14:foregroundMark x1="76786" y1="75333" x2="76786" y2="72667"/>
                        <a14:foregroundMark x1="83036" y1="64667" x2="83036" y2="64667"/>
                        <a14:foregroundMark x1="83929" y1="62000" x2="83929" y2="68000"/>
                        <a14:foregroundMark x1="45536" y1="92667" x2="45536" y2="92667"/>
                        <a14:foregroundMark x1="25893" y1="94667" x2="25893" y2="94667"/>
                        <a14:foregroundMark x1="8036" y1="88000" x2="8036" y2="88000"/>
                        <a14:foregroundMark x1="11607" y1="88000" x2="11607" y2="88000"/>
                        <a14:foregroundMark x1="16071" y1="90667" x2="16071" y2="90667"/>
                        <a14:foregroundMark x1="8929" y1="85333" x2="8929" y2="85333"/>
                        <a14:foregroundMark x1="5357" y1="81333" x2="5357" y2="81333"/>
                        <a14:foregroundMark x1="19643" y1="27333" x2="19643" y2="27333"/>
                        <a14:foregroundMark x1="17857" y1="30667" x2="17857" y2="30667"/>
                        <a14:foregroundMark x1="91964" y1="50000" x2="91964" y2="5000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832277" y="2235231"/>
            <a:ext cx="1064161" cy="1425216"/>
          </a:xfrm>
          <a:prstGeom prst="rect">
            <a:avLst/>
          </a:prstGeom>
        </p:spPr>
      </p:pic>
      <p:sp>
        <p:nvSpPr>
          <p:cNvPr id="79" name="DAS1">
            <a:extLst>
              <a:ext uri="{FF2B5EF4-FFF2-40B4-BE49-F238E27FC236}">
                <a16:creationId xmlns="" xmlns:a16="http://schemas.microsoft.com/office/drawing/2014/main" id="{DC9FF60C-CCD5-4462-9F1F-400140157F5D}"/>
              </a:ext>
            </a:extLst>
          </p:cNvPr>
          <p:cNvSpPr/>
          <p:nvPr/>
        </p:nvSpPr>
        <p:spPr>
          <a:xfrm flipH="1">
            <a:off x="5502662" y="5129282"/>
            <a:ext cx="2285232" cy="708705"/>
          </a:xfrm>
          <a:custGeom>
            <a:avLst/>
            <a:gdLst>
              <a:gd name="connsiteX0" fmla="*/ 4878672 w 5211513"/>
              <a:gd name="connsiteY0" fmla="*/ 73 h 680760"/>
              <a:gd name="connsiteX1" fmla="*/ 2006060 w 5211513"/>
              <a:gd name="connsiteY1" fmla="*/ 74 h 680760"/>
              <a:gd name="connsiteX2" fmla="*/ 332841 w 5211513"/>
              <a:gd name="connsiteY2" fmla="*/ 73 h 680760"/>
              <a:gd name="connsiteX3" fmla="*/ 38523 w 5211513"/>
              <a:gd name="connsiteY3" fmla="*/ 296251 h 680760"/>
              <a:gd name="connsiteX4" fmla="*/ 2694 w 5211513"/>
              <a:gd name="connsiteY4" fmla="*/ 338781 h 680760"/>
              <a:gd name="connsiteX5" fmla="*/ 0 w 5211513"/>
              <a:gd name="connsiteY5" fmla="*/ 338781 h 680760"/>
              <a:gd name="connsiteX6" fmla="*/ 1347 w 5211513"/>
              <a:gd name="connsiteY6" fmla="*/ 340380 h 680760"/>
              <a:gd name="connsiteX7" fmla="*/ 0 w 5211513"/>
              <a:gd name="connsiteY7" fmla="*/ 341979 h 680760"/>
              <a:gd name="connsiteX8" fmla="*/ 2694 w 5211513"/>
              <a:gd name="connsiteY8" fmla="*/ 341979 h 680760"/>
              <a:gd name="connsiteX9" fmla="*/ 38523 w 5211513"/>
              <a:gd name="connsiteY9" fmla="*/ 384509 h 680760"/>
              <a:gd name="connsiteX10" fmla="*/ 332841 w 5211513"/>
              <a:gd name="connsiteY10" fmla="*/ 680687 h 680760"/>
              <a:gd name="connsiteX11" fmla="*/ 3175001 w 5211513"/>
              <a:gd name="connsiteY11" fmla="*/ 672612 h 680760"/>
              <a:gd name="connsiteX12" fmla="*/ 4878672 w 5211513"/>
              <a:gd name="connsiteY12" fmla="*/ 680687 h 680760"/>
              <a:gd name="connsiteX13" fmla="*/ 5172990 w 5211513"/>
              <a:gd name="connsiteY13" fmla="*/ 384509 h 680760"/>
              <a:gd name="connsiteX14" fmla="*/ 5208819 w 5211513"/>
              <a:gd name="connsiteY14" fmla="*/ 341979 h 680760"/>
              <a:gd name="connsiteX15" fmla="*/ 5211513 w 5211513"/>
              <a:gd name="connsiteY15" fmla="*/ 341979 h 680760"/>
              <a:gd name="connsiteX16" fmla="*/ 5210166 w 5211513"/>
              <a:gd name="connsiteY16" fmla="*/ 340380 h 680760"/>
              <a:gd name="connsiteX17" fmla="*/ 5211513 w 5211513"/>
              <a:gd name="connsiteY17" fmla="*/ 338781 h 680760"/>
              <a:gd name="connsiteX18" fmla="*/ 5208819 w 5211513"/>
              <a:gd name="connsiteY18" fmla="*/ 338781 h 680760"/>
              <a:gd name="connsiteX19" fmla="*/ 5172990 w 5211513"/>
              <a:gd name="connsiteY19" fmla="*/ 296251 h 680760"/>
              <a:gd name="connsiteX20" fmla="*/ 4878672 w 5211513"/>
              <a:gd name="connsiteY20" fmla="*/ 73 h 68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11513" h="680760">
                <a:moveTo>
                  <a:pt x="4878672" y="73"/>
                </a:moveTo>
                <a:lnTo>
                  <a:pt x="2006060" y="74"/>
                </a:lnTo>
                <a:lnTo>
                  <a:pt x="332841" y="73"/>
                </a:lnTo>
                <a:cubicBezTo>
                  <a:pt x="203849" y="-4155"/>
                  <a:pt x="129765" y="174646"/>
                  <a:pt x="38523" y="296251"/>
                </a:cubicBezTo>
                <a:lnTo>
                  <a:pt x="2694" y="338781"/>
                </a:lnTo>
                <a:lnTo>
                  <a:pt x="0" y="338781"/>
                </a:lnTo>
                <a:lnTo>
                  <a:pt x="1347" y="340380"/>
                </a:lnTo>
                <a:lnTo>
                  <a:pt x="0" y="341979"/>
                </a:lnTo>
                <a:lnTo>
                  <a:pt x="2694" y="341979"/>
                </a:lnTo>
                <a:lnTo>
                  <a:pt x="38523" y="384509"/>
                </a:lnTo>
                <a:cubicBezTo>
                  <a:pt x="129765" y="506114"/>
                  <a:pt x="203849" y="684915"/>
                  <a:pt x="332841" y="680687"/>
                </a:cubicBezTo>
                <a:lnTo>
                  <a:pt x="3175001" y="672612"/>
                </a:lnTo>
                <a:lnTo>
                  <a:pt x="4878672" y="680687"/>
                </a:lnTo>
                <a:cubicBezTo>
                  <a:pt x="5007664" y="684915"/>
                  <a:pt x="5081748" y="506114"/>
                  <a:pt x="5172990" y="384509"/>
                </a:cubicBezTo>
                <a:lnTo>
                  <a:pt x="5208819" y="341979"/>
                </a:lnTo>
                <a:lnTo>
                  <a:pt x="5211513" y="341979"/>
                </a:lnTo>
                <a:lnTo>
                  <a:pt x="5210166" y="340380"/>
                </a:lnTo>
                <a:lnTo>
                  <a:pt x="5211513" y="338781"/>
                </a:lnTo>
                <a:lnTo>
                  <a:pt x="5208819" y="338781"/>
                </a:lnTo>
                <a:lnTo>
                  <a:pt x="5172990" y="296251"/>
                </a:lnTo>
                <a:cubicBezTo>
                  <a:pt x="5081748" y="174646"/>
                  <a:pt x="5007664" y="-4155"/>
                  <a:pt x="4878672" y="73"/>
                </a:cubicBezTo>
                <a:close/>
              </a:path>
            </a:pathLst>
          </a:custGeom>
          <a:solidFill>
            <a:srgbClr val="0F499B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2423" algn="ctr"/>
            <a:r>
              <a:rPr lang="en-US" sz="3192" b="1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  <a:endParaRPr lang="en-US" sz="3192" b="1" dirty="0">
              <a:solidFill>
                <a:schemeClr val="bg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="" xmlns:a16="http://schemas.microsoft.com/office/drawing/2014/main" id="{86F9045C-D9ED-4DF1-A37C-5BC619CA10F4}"/>
              </a:ext>
            </a:extLst>
          </p:cNvPr>
          <p:cNvGrpSpPr/>
          <p:nvPr/>
        </p:nvGrpSpPr>
        <p:grpSpPr>
          <a:xfrm>
            <a:off x="10326974" y="2789219"/>
            <a:ext cx="1605743" cy="4380162"/>
            <a:chOff x="7318719" y="1909349"/>
            <a:chExt cx="1609725" cy="4391025"/>
          </a:xfrm>
        </p:grpSpPr>
        <p:pic>
          <p:nvPicPr>
            <p:cNvPr id="30" name="Picture 29">
              <a:extLst>
                <a:ext uri="{FF2B5EF4-FFF2-40B4-BE49-F238E27FC236}">
                  <a16:creationId xmlns="" xmlns:a16="http://schemas.microsoft.com/office/drawing/2014/main" id="{A8634CDF-BEE4-4569-8189-459F917CED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BEBA8EAE-BF5A-486C-A8C5-ECC9F3942E4B}">
                  <a14:imgProps xmlns:a14="http://schemas.microsoft.com/office/drawing/2010/main">
                    <a14:imgLayer r:embed="rId21">
                      <a14:imgEffect>
                        <a14:backgroundRemoval t="6291" b="92408" l="5325" r="91716">
                          <a14:foregroundMark x1="33728" y1="12148" x2="33728" y2="12148"/>
                          <a14:foregroundMark x1="60947" y1="13015" x2="60947" y2="13015"/>
                          <a14:foregroundMark x1="63905" y1="12364" x2="63905" y2="12364"/>
                          <a14:foregroundMark x1="36686" y1="11063" x2="36686" y2="11063"/>
                          <a14:foregroundMark x1="36095" y1="14100" x2="36095" y2="14100"/>
                          <a14:foregroundMark x1="40828" y1="20174" x2="40828" y2="20174"/>
                          <a14:foregroundMark x1="44379" y1="22343" x2="44379" y2="22343"/>
                          <a14:foregroundMark x1="63314" y1="22560" x2="63314" y2="22560"/>
                          <a14:foregroundMark x1="65680" y1="16486" x2="65089" y2="15401"/>
                          <a14:foregroundMark x1="65089" y1="10846" x2="65089" y2="10846"/>
                          <a14:foregroundMark x1="65680" y1="8026" x2="65680" y2="8026"/>
                          <a14:foregroundMark x1="44970" y1="24946" x2="44970" y2="24946"/>
                          <a14:foregroundMark x1="76331" y1="88937" x2="76331" y2="88937"/>
                          <a14:foregroundMark x1="91716" y1="90239" x2="86982" y2="90239"/>
                          <a14:foregroundMark x1="69822" y1="89588" x2="69822" y2="89588"/>
                          <a14:foregroundMark x1="65680" y1="90239" x2="65680" y2="91323"/>
                          <a14:foregroundMark x1="73964" y1="90889" x2="73964" y2="90889"/>
                          <a14:foregroundMark x1="25444" y1="90022" x2="25444" y2="90022"/>
                          <a14:foregroundMark x1="24260" y1="88503" x2="24260" y2="88503"/>
                          <a14:foregroundMark x1="36095" y1="88503" x2="36095" y2="88503"/>
                          <a14:foregroundMark x1="44970" y1="88720" x2="44970" y2="88720"/>
                          <a14:foregroundMark x1="46154" y1="92408" x2="46154" y2="92408"/>
                          <a14:foregroundMark x1="44970" y1="91757" x2="44970" y2="91757"/>
                          <a14:foregroundMark x1="40237" y1="91323" x2="40237" y2="91323"/>
                          <a14:foregroundMark x1="33728" y1="90456" x2="33728" y2="90456"/>
                          <a14:foregroundMark x1="44379" y1="91323" x2="44379" y2="91323"/>
                          <a14:foregroundMark x1="57396" y1="91974" x2="57396" y2="91974"/>
                          <a14:foregroundMark x1="33728" y1="6291" x2="33728" y2="6291"/>
                          <a14:foregroundMark x1="69822" y1="6291" x2="69822" y2="6291"/>
                          <a14:foregroundMark x1="31953" y1="47072" x2="31953" y2="47072"/>
                          <a14:foregroundMark x1="5325" y1="60304" x2="5325" y2="60304"/>
                          <a14:backgroundMark x1="44970" y1="92191" x2="44970" y2="92191"/>
                          <a14:backgroundMark x1="45562" y1="91540" x2="45562" y2="91540"/>
                          <a14:backgroundMark x1="44970" y1="91757" x2="44970" y2="91757"/>
                          <a14:backgroundMark x1="47337" y1="92625" x2="47337" y2="926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318719" y="1909349"/>
              <a:ext cx="1609725" cy="4391025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="" xmlns:a16="http://schemas.microsoft.com/office/drawing/2014/main" id="{DD10435E-797C-4ADC-A280-EFB8C0B5CB9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2"/>
            <a:srcRect l="10476" t="24649" r="8571" b="20657"/>
            <a:stretch/>
          </p:blipFill>
          <p:spPr>
            <a:xfrm>
              <a:off x="7452098" y="3424237"/>
              <a:ext cx="858464" cy="369888"/>
            </a:xfrm>
            <a:prstGeom prst="rect">
              <a:avLst/>
            </a:prstGeom>
          </p:spPr>
        </p:pic>
      </p:grpSp>
      <p:pic>
        <p:nvPicPr>
          <p:cNvPr id="32" name="Picture 31">
            <a:extLst>
              <a:ext uri="{FF2B5EF4-FFF2-40B4-BE49-F238E27FC236}">
                <a16:creationId xmlns="" xmlns:a16="http://schemas.microsoft.com/office/drawing/2014/main" id="{4B2845BC-5058-42E3-8D1A-8A7F74C46D56}"/>
              </a:ext>
            </a:extLst>
          </p:cNvPr>
          <p:cNvPicPr>
            <a:picLocks noChangeAspect="1"/>
          </p:cNvPicPr>
          <p:nvPr/>
        </p:nvPicPr>
        <p:blipFill rotWithShape="1">
          <a:blip r:embed="rId23"/>
          <a:srcRect r="4776"/>
          <a:stretch/>
        </p:blipFill>
        <p:spPr>
          <a:xfrm>
            <a:off x="10591273" y="4713257"/>
            <a:ext cx="461426" cy="323462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553AC675-8466-4DF9-9821-7F11552A6284}"/>
              </a:ext>
            </a:extLst>
          </p:cNvPr>
          <p:cNvSpPr/>
          <p:nvPr/>
        </p:nvSpPr>
        <p:spPr>
          <a:xfrm>
            <a:off x="10903717" y="-50055"/>
            <a:ext cx="7031499" cy="1694096"/>
          </a:xfrm>
          <a:prstGeom prst="rect">
            <a:avLst/>
          </a:prstGeom>
          <a:solidFill>
            <a:srgbClr val="57D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79"/>
          </a:p>
        </p:txBody>
      </p:sp>
    </p:spTree>
    <p:extLst>
      <p:ext uri="{BB962C8B-B14F-4D97-AF65-F5344CB8AC3E}">
        <p14:creationId xmlns:p14="http://schemas.microsoft.com/office/powerpoint/2010/main" val="2643371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500"/>
                            </p:stCondLst>
                            <p:childTnLst>
                              <p:par>
                                <p:cTn id="2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71605E-6 L -0.99115 0.00586 " pathEditMode="relative" rAng="0" ptsTypes="AA">
                                      <p:cBhvr>
                                        <p:cTn id="5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66" y="278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4.07407E-6 L -0.64896 -0.01042 " pathEditMode="relative" rAng="0" ptsTypes="AA">
                                      <p:cBhvr>
                                        <p:cTn id="52" dur="16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448" y="-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2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audio>
              <p:cMediaNode vol="80000">
                <p:cTn id="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1"/>
                </p:tgtEl>
              </p:cMediaNode>
            </p:audio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3"/>
                </p:tgtEl>
              </p:cMediaNode>
            </p:audio>
            <p:audio>
              <p:cMediaNode vol="80000">
                <p:cTn id="6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4"/>
                </p:tgtEl>
              </p:cMediaNode>
            </p:audio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4" dur="8150" fill="hold"/>
                                        <p:tgtEl>
                                          <p:spTgt spid="10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9" dur="8150" fill="hold"/>
                                        <p:tgtEl>
                                          <p:spTgt spid="1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75" grpId="0" animBg="1"/>
      <p:bldP spid="75" grpId="1" animBg="1"/>
      <p:bldP spid="78" grpId="0" animBg="1"/>
      <p:bldP spid="78" grpId="1" animBg="1"/>
      <p:bldP spid="79" grpId="0" animBg="1"/>
      <p:bldP spid="79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="" xmlns:a16="http://schemas.microsoft.com/office/drawing/2014/main" id="{15EC645C-A071-4D7F-B78E-F01A6263AF5F}"/>
              </a:ext>
            </a:extLst>
          </p:cNvPr>
          <p:cNvSpPr/>
          <p:nvPr/>
        </p:nvSpPr>
        <p:spPr>
          <a:xfrm>
            <a:off x="0" y="-35696"/>
            <a:ext cx="12161838" cy="2335928"/>
          </a:xfrm>
          <a:prstGeom prst="rect">
            <a:avLst/>
          </a:prstGeom>
          <a:solidFill>
            <a:srgbClr val="57D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79"/>
          </a:p>
        </p:txBody>
      </p:sp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898AF34C-4F3B-4C18-B72B-B672B760A4B1}"/>
              </a:ext>
            </a:extLst>
          </p:cNvPr>
          <p:cNvGrpSpPr/>
          <p:nvPr/>
        </p:nvGrpSpPr>
        <p:grpSpPr>
          <a:xfrm>
            <a:off x="0" y="2269824"/>
            <a:ext cx="12161838" cy="4579693"/>
            <a:chOff x="0" y="2266950"/>
            <a:chExt cx="12192000" cy="4591050"/>
          </a:xfrm>
        </p:grpSpPr>
        <p:pic>
          <p:nvPicPr>
            <p:cNvPr id="62" name="Picture 4" descr="Road Sign Png, Vector, PSD, and Clipart With Transparent ...">
              <a:extLst>
                <a:ext uri="{FF2B5EF4-FFF2-40B4-BE49-F238E27FC236}">
                  <a16:creationId xmlns="" xmlns:a16="http://schemas.microsoft.com/office/drawing/2014/main" id="{35D123CD-D5CA-46BE-BD71-2EA59C429A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4444" b="95556" l="10000" r="90000">
                          <a14:foregroundMark x1="50556" y1="10556" x2="50556" y2="10556"/>
                          <a14:foregroundMark x1="50278" y1="4722" x2="50278" y2="4722"/>
                          <a14:foregroundMark x1="48889" y1="7500" x2="48889" y2="7500"/>
                          <a14:foregroundMark x1="55556" y1="95556" x2="55556" y2="95556"/>
                          <a14:foregroundMark x1="61111" y1="93333" x2="61111" y2="93333"/>
                          <a14:foregroundMark x1="59444" y1="91389" x2="59444" y2="91389"/>
                          <a14:foregroundMark x1="48611" y1="94722" x2="48611" y2="94722"/>
                          <a14:foregroundMark x1="41111" y1="90833" x2="41111" y2="908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85" y="3964688"/>
              <a:ext cx="1772025" cy="17720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5" name="Picture 24" descr="A picture containing table, flower, grass, sitting&#10;&#10;Description automatically generated">
              <a:extLst>
                <a:ext uri="{FF2B5EF4-FFF2-40B4-BE49-F238E27FC236}">
                  <a16:creationId xmlns="" xmlns:a16="http://schemas.microsoft.com/office/drawing/2014/main" id="{D9B750AD-BECE-41EC-B49A-9C4C24FB429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2266950"/>
              <a:ext cx="12192000" cy="4591050"/>
            </a:xfrm>
            <a:prstGeom prst="rect">
              <a:avLst/>
            </a:prstGeom>
          </p:spPr>
        </p:pic>
      </p:grpSp>
      <p:sp>
        <p:nvSpPr>
          <p:cNvPr id="21" name="Rectangle 6">
            <a:extLst>
              <a:ext uri="{FF2B5EF4-FFF2-40B4-BE49-F238E27FC236}">
                <a16:creationId xmlns="" xmlns:a16="http://schemas.microsoft.com/office/drawing/2014/main" id="{E0054934-9E91-412C-A027-7EBB4333C895}"/>
              </a:ext>
            </a:extLst>
          </p:cNvPr>
          <p:cNvSpPr/>
          <p:nvPr/>
        </p:nvSpPr>
        <p:spPr>
          <a:xfrm>
            <a:off x="9804274" y="3580969"/>
            <a:ext cx="1165403" cy="1634681"/>
          </a:xfrm>
          <a:custGeom>
            <a:avLst/>
            <a:gdLst>
              <a:gd name="connsiteX0" fmla="*/ 0 w 1089756"/>
              <a:gd name="connsiteY0" fmla="*/ 0 h 2476734"/>
              <a:gd name="connsiteX1" fmla="*/ 1089756 w 1089756"/>
              <a:gd name="connsiteY1" fmla="*/ 0 h 2476734"/>
              <a:gd name="connsiteX2" fmla="*/ 1089756 w 1089756"/>
              <a:gd name="connsiteY2" fmla="*/ 2476734 h 2476734"/>
              <a:gd name="connsiteX3" fmla="*/ 0 w 1089756"/>
              <a:gd name="connsiteY3" fmla="*/ 2476734 h 2476734"/>
              <a:gd name="connsiteX4" fmla="*/ 0 w 1089756"/>
              <a:gd name="connsiteY4" fmla="*/ 0 h 2476734"/>
              <a:gd name="connsiteX0" fmla="*/ 0 w 1089756"/>
              <a:gd name="connsiteY0" fmla="*/ 0 h 2476734"/>
              <a:gd name="connsiteX1" fmla="*/ 929736 w 1089756"/>
              <a:gd name="connsiteY1" fmla="*/ 220980 h 2476734"/>
              <a:gd name="connsiteX2" fmla="*/ 1089756 w 1089756"/>
              <a:gd name="connsiteY2" fmla="*/ 2476734 h 2476734"/>
              <a:gd name="connsiteX3" fmla="*/ 0 w 1089756"/>
              <a:gd name="connsiteY3" fmla="*/ 2476734 h 2476734"/>
              <a:gd name="connsiteX4" fmla="*/ 0 w 1089756"/>
              <a:gd name="connsiteY4" fmla="*/ 0 h 2476734"/>
              <a:gd name="connsiteX0" fmla="*/ 0 w 1089756"/>
              <a:gd name="connsiteY0" fmla="*/ 0 h 2476734"/>
              <a:gd name="connsiteX1" fmla="*/ 1089756 w 1089756"/>
              <a:gd name="connsiteY1" fmla="*/ 220980 h 2476734"/>
              <a:gd name="connsiteX2" fmla="*/ 1089756 w 1089756"/>
              <a:gd name="connsiteY2" fmla="*/ 2476734 h 2476734"/>
              <a:gd name="connsiteX3" fmla="*/ 0 w 1089756"/>
              <a:gd name="connsiteY3" fmla="*/ 2476734 h 2476734"/>
              <a:gd name="connsiteX4" fmla="*/ 0 w 1089756"/>
              <a:gd name="connsiteY4" fmla="*/ 0 h 2476734"/>
              <a:gd name="connsiteX0" fmla="*/ 0 w 1089756"/>
              <a:gd name="connsiteY0" fmla="*/ 0 h 2476734"/>
              <a:gd name="connsiteX1" fmla="*/ 1089756 w 1089756"/>
              <a:gd name="connsiteY1" fmla="*/ 220980 h 2476734"/>
              <a:gd name="connsiteX2" fmla="*/ 1089756 w 1089756"/>
              <a:gd name="connsiteY2" fmla="*/ 2476734 h 2476734"/>
              <a:gd name="connsiteX3" fmla="*/ 0 w 1089756"/>
              <a:gd name="connsiteY3" fmla="*/ 2476734 h 2476734"/>
              <a:gd name="connsiteX4" fmla="*/ 0 w 1089756"/>
              <a:gd name="connsiteY4" fmla="*/ 0 h 2476734"/>
              <a:gd name="connsiteX0" fmla="*/ 0 w 1089756"/>
              <a:gd name="connsiteY0" fmla="*/ 0 h 2514834"/>
              <a:gd name="connsiteX1" fmla="*/ 1089756 w 1089756"/>
              <a:gd name="connsiteY1" fmla="*/ 220980 h 2514834"/>
              <a:gd name="connsiteX2" fmla="*/ 1089756 w 1089756"/>
              <a:gd name="connsiteY2" fmla="*/ 2476734 h 2514834"/>
              <a:gd name="connsiteX3" fmla="*/ 114300 w 1089756"/>
              <a:gd name="connsiteY3" fmla="*/ 2514834 h 2514834"/>
              <a:gd name="connsiteX4" fmla="*/ 0 w 1089756"/>
              <a:gd name="connsiteY4" fmla="*/ 0 h 2514834"/>
              <a:gd name="connsiteX0" fmla="*/ 0 w 1089756"/>
              <a:gd name="connsiteY0" fmla="*/ 0 h 2476734"/>
              <a:gd name="connsiteX1" fmla="*/ 1089756 w 1089756"/>
              <a:gd name="connsiteY1" fmla="*/ 220980 h 2476734"/>
              <a:gd name="connsiteX2" fmla="*/ 1089756 w 1089756"/>
              <a:gd name="connsiteY2" fmla="*/ 2476734 h 2476734"/>
              <a:gd name="connsiteX3" fmla="*/ 83820 w 1089756"/>
              <a:gd name="connsiteY3" fmla="*/ 2476734 h 2476734"/>
              <a:gd name="connsiteX4" fmla="*/ 0 w 1089756"/>
              <a:gd name="connsiteY4" fmla="*/ 0 h 2476734"/>
              <a:gd name="connsiteX0" fmla="*/ 0 w 1030315"/>
              <a:gd name="connsiteY0" fmla="*/ 52514 h 2369228"/>
              <a:gd name="connsiteX1" fmla="*/ 1030315 w 1030315"/>
              <a:gd name="connsiteY1" fmla="*/ 113474 h 2369228"/>
              <a:gd name="connsiteX2" fmla="*/ 1030315 w 1030315"/>
              <a:gd name="connsiteY2" fmla="*/ 2369228 h 2369228"/>
              <a:gd name="connsiteX3" fmla="*/ 24379 w 1030315"/>
              <a:gd name="connsiteY3" fmla="*/ 2369228 h 2369228"/>
              <a:gd name="connsiteX4" fmla="*/ 0 w 1030315"/>
              <a:gd name="connsiteY4" fmla="*/ 52514 h 2369228"/>
              <a:gd name="connsiteX0" fmla="*/ 0 w 1055082"/>
              <a:gd name="connsiteY0" fmla="*/ 168672 h 2340606"/>
              <a:gd name="connsiteX1" fmla="*/ 1055082 w 1055082"/>
              <a:gd name="connsiteY1" fmla="*/ 84852 h 2340606"/>
              <a:gd name="connsiteX2" fmla="*/ 1055082 w 1055082"/>
              <a:gd name="connsiteY2" fmla="*/ 2340606 h 2340606"/>
              <a:gd name="connsiteX3" fmla="*/ 49146 w 1055082"/>
              <a:gd name="connsiteY3" fmla="*/ 2340606 h 2340606"/>
              <a:gd name="connsiteX4" fmla="*/ 0 w 1055082"/>
              <a:gd name="connsiteY4" fmla="*/ 168672 h 2340606"/>
              <a:gd name="connsiteX0" fmla="*/ 0 w 1055082"/>
              <a:gd name="connsiteY0" fmla="*/ 265975 h 2437909"/>
              <a:gd name="connsiteX1" fmla="*/ 1055082 w 1055082"/>
              <a:gd name="connsiteY1" fmla="*/ 182155 h 2437909"/>
              <a:gd name="connsiteX2" fmla="*/ 1055082 w 1055082"/>
              <a:gd name="connsiteY2" fmla="*/ 2437909 h 2437909"/>
              <a:gd name="connsiteX3" fmla="*/ 49146 w 1055082"/>
              <a:gd name="connsiteY3" fmla="*/ 2437909 h 2437909"/>
              <a:gd name="connsiteX4" fmla="*/ 0 w 1055082"/>
              <a:gd name="connsiteY4" fmla="*/ 265975 h 2437909"/>
              <a:gd name="connsiteX0" fmla="*/ 0 w 1055082"/>
              <a:gd name="connsiteY0" fmla="*/ 284955 h 2456889"/>
              <a:gd name="connsiteX1" fmla="*/ 1055082 w 1055082"/>
              <a:gd name="connsiteY1" fmla="*/ 201135 h 2456889"/>
              <a:gd name="connsiteX2" fmla="*/ 1055082 w 1055082"/>
              <a:gd name="connsiteY2" fmla="*/ 2456889 h 2456889"/>
              <a:gd name="connsiteX3" fmla="*/ 49146 w 1055082"/>
              <a:gd name="connsiteY3" fmla="*/ 2456889 h 2456889"/>
              <a:gd name="connsiteX4" fmla="*/ 0 w 1055082"/>
              <a:gd name="connsiteY4" fmla="*/ 284955 h 245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5082" h="2456889">
                <a:moveTo>
                  <a:pt x="0" y="284955"/>
                </a:moveTo>
                <a:cubicBezTo>
                  <a:pt x="184928" y="-106205"/>
                  <a:pt x="691830" y="-55405"/>
                  <a:pt x="1055082" y="201135"/>
                </a:cubicBezTo>
                <a:lnTo>
                  <a:pt x="1055082" y="2456889"/>
                </a:lnTo>
                <a:lnTo>
                  <a:pt x="49146" y="2456889"/>
                </a:lnTo>
                <a:lnTo>
                  <a:pt x="0" y="284955"/>
                </a:lnTo>
                <a:close/>
              </a:path>
            </a:pathLst>
          </a:cu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7"/>
          </a:p>
        </p:txBody>
      </p:sp>
      <p:pic>
        <p:nvPicPr>
          <p:cNvPr id="101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E2A439DF-18B0-4F1E-93BC-9DFA1240563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6368556" y="-1359832"/>
            <a:ext cx="608092" cy="608092"/>
          </a:xfrm>
          <a:prstGeom prst="rect">
            <a:avLst/>
          </a:prstGeom>
        </p:spPr>
      </p:pic>
      <p:pic>
        <p:nvPicPr>
          <p:cNvPr id="103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690A1133-0239-4ECA-9BD1-7094078965E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8397700" y="-1298030"/>
            <a:ext cx="608092" cy="608092"/>
          </a:xfrm>
          <a:prstGeom prst="rect">
            <a:avLst/>
          </a:prstGeom>
        </p:spPr>
      </p:pic>
      <p:pic>
        <p:nvPicPr>
          <p:cNvPr id="104" name="Am-thanh-tra-loi-sai-www_nhacchuongvui_com">
            <a:hlinkClick r:id="" action="ppaction://media"/>
            <a:extLst>
              <a:ext uri="{FF2B5EF4-FFF2-40B4-BE49-F238E27FC236}">
                <a16:creationId xmlns="" xmlns:a16="http://schemas.microsoft.com/office/drawing/2014/main" id="{DE6AE389-E899-4BD2-AA50-4AC79DF0796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818751" y="-1311718"/>
            <a:ext cx="608092" cy="608092"/>
          </a:xfrm>
          <a:prstGeom prst="rect">
            <a:avLst/>
          </a:prstGeom>
        </p:spPr>
      </p:pic>
      <p:pic>
        <p:nvPicPr>
          <p:cNvPr id="15" name="ngchay" descr="A close up of a logo&#10;&#10;Description automatically generated">
            <a:extLst>
              <a:ext uri="{FF2B5EF4-FFF2-40B4-BE49-F238E27FC236}">
                <a16:creationId xmlns="" xmlns:a16="http://schemas.microsoft.com/office/drawing/2014/main" id="{8061752F-6B48-48D1-B790-7AFEE54C351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996" y="2027659"/>
            <a:ext cx="4332870" cy="4332870"/>
          </a:xfrm>
          <a:prstGeom prst="rect">
            <a:avLst/>
          </a:prstGeom>
        </p:spPr>
      </p:pic>
      <p:pic>
        <p:nvPicPr>
          <p:cNvPr id="20" name="ngdung" descr="A close up of a logo&#10;&#10;Description automatically generated">
            <a:extLst>
              <a:ext uri="{FF2B5EF4-FFF2-40B4-BE49-F238E27FC236}">
                <a16:creationId xmlns="" xmlns:a16="http://schemas.microsoft.com/office/drawing/2014/main" id="{97351C5B-F110-4AF2-BF84-EDE3C290C3F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29548" y="3580969"/>
            <a:ext cx="3033220" cy="3033220"/>
          </a:xfrm>
          <a:prstGeom prst="rect">
            <a:avLst/>
          </a:prstGeom>
        </p:spPr>
      </p:pic>
      <p:sp>
        <p:nvSpPr>
          <p:cNvPr id="75" name="DAD1">
            <a:extLst>
              <a:ext uri="{FF2B5EF4-FFF2-40B4-BE49-F238E27FC236}">
                <a16:creationId xmlns="" xmlns:a16="http://schemas.microsoft.com/office/drawing/2014/main" id="{326053B1-F371-4585-A561-1A7B5FAE6A3F}"/>
              </a:ext>
            </a:extLst>
          </p:cNvPr>
          <p:cNvSpPr/>
          <p:nvPr/>
        </p:nvSpPr>
        <p:spPr>
          <a:xfrm flipH="1">
            <a:off x="6273013" y="4565991"/>
            <a:ext cx="2005630" cy="686696"/>
          </a:xfrm>
          <a:custGeom>
            <a:avLst/>
            <a:gdLst>
              <a:gd name="connsiteX0" fmla="*/ 4878672 w 5211513"/>
              <a:gd name="connsiteY0" fmla="*/ 73 h 680760"/>
              <a:gd name="connsiteX1" fmla="*/ 2006060 w 5211513"/>
              <a:gd name="connsiteY1" fmla="*/ 74 h 680760"/>
              <a:gd name="connsiteX2" fmla="*/ 332841 w 5211513"/>
              <a:gd name="connsiteY2" fmla="*/ 73 h 680760"/>
              <a:gd name="connsiteX3" fmla="*/ 38523 w 5211513"/>
              <a:gd name="connsiteY3" fmla="*/ 296251 h 680760"/>
              <a:gd name="connsiteX4" fmla="*/ 2694 w 5211513"/>
              <a:gd name="connsiteY4" fmla="*/ 338781 h 680760"/>
              <a:gd name="connsiteX5" fmla="*/ 0 w 5211513"/>
              <a:gd name="connsiteY5" fmla="*/ 338781 h 680760"/>
              <a:gd name="connsiteX6" fmla="*/ 1347 w 5211513"/>
              <a:gd name="connsiteY6" fmla="*/ 340380 h 680760"/>
              <a:gd name="connsiteX7" fmla="*/ 0 w 5211513"/>
              <a:gd name="connsiteY7" fmla="*/ 341979 h 680760"/>
              <a:gd name="connsiteX8" fmla="*/ 2694 w 5211513"/>
              <a:gd name="connsiteY8" fmla="*/ 341979 h 680760"/>
              <a:gd name="connsiteX9" fmla="*/ 38523 w 5211513"/>
              <a:gd name="connsiteY9" fmla="*/ 384509 h 680760"/>
              <a:gd name="connsiteX10" fmla="*/ 332841 w 5211513"/>
              <a:gd name="connsiteY10" fmla="*/ 680687 h 680760"/>
              <a:gd name="connsiteX11" fmla="*/ 3175001 w 5211513"/>
              <a:gd name="connsiteY11" fmla="*/ 672612 h 680760"/>
              <a:gd name="connsiteX12" fmla="*/ 4878672 w 5211513"/>
              <a:gd name="connsiteY12" fmla="*/ 680687 h 680760"/>
              <a:gd name="connsiteX13" fmla="*/ 5172990 w 5211513"/>
              <a:gd name="connsiteY13" fmla="*/ 384509 h 680760"/>
              <a:gd name="connsiteX14" fmla="*/ 5208819 w 5211513"/>
              <a:gd name="connsiteY14" fmla="*/ 341979 h 680760"/>
              <a:gd name="connsiteX15" fmla="*/ 5211513 w 5211513"/>
              <a:gd name="connsiteY15" fmla="*/ 341979 h 680760"/>
              <a:gd name="connsiteX16" fmla="*/ 5210166 w 5211513"/>
              <a:gd name="connsiteY16" fmla="*/ 340380 h 680760"/>
              <a:gd name="connsiteX17" fmla="*/ 5211513 w 5211513"/>
              <a:gd name="connsiteY17" fmla="*/ 338781 h 680760"/>
              <a:gd name="connsiteX18" fmla="*/ 5208819 w 5211513"/>
              <a:gd name="connsiteY18" fmla="*/ 338781 h 680760"/>
              <a:gd name="connsiteX19" fmla="*/ 5172990 w 5211513"/>
              <a:gd name="connsiteY19" fmla="*/ 296251 h 680760"/>
              <a:gd name="connsiteX20" fmla="*/ 4878672 w 5211513"/>
              <a:gd name="connsiteY20" fmla="*/ 73 h 68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11513" h="680760">
                <a:moveTo>
                  <a:pt x="4878672" y="73"/>
                </a:moveTo>
                <a:lnTo>
                  <a:pt x="2006060" y="74"/>
                </a:lnTo>
                <a:lnTo>
                  <a:pt x="332841" y="73"/>
                </a:lnTo>
                <a:cubicBezTo>
                  <a:pt x="203849" y="-4155"/>
                  <a:pt x="129765" y="174646"/>
                  <a:pt x="38523" y="296251"/>
                </a:cubicBezTo>
                <a:lnTo>
                  <a:pt x="2694" y="338781"/>
                </a:lnTo>
                <a:lnTo>
                  <a:pt x="0" y="338781"/>
                </a:lnTo>
                <a:lnTo>
                  <a:pt x="1347" y="340380"/>
                </a:lnTo>
                <a:lnTo>
                  <a:pt x="0" y="341979"/>
                </a:lnTo>
                <a:lnTo>
                  <a:pt x="2694" y="341979"/>
                </a:lnTo>
                <a:lnTo>
                  <a:pt x="38523" y="384509"/>
                </a:lnTo>
                <a:cubicBezTo>
                  <a:pt x="129765" y="506114"/>
                  <a:pt x="203849" y="684915"/>
                  <a:pt x="332841" y="680687"/>
                </a:cubicBezTo>
                <a:lnTo>
                  <a:pt x="3175001" y="672612"/>
                </a:lnTo>
                <a:lnTo>
                  <a:pt x="4878672" y="680687"/>
                </a:lnTo>
                <a:cubicBezTo>
                  <a:pt x="5007664" y="684915"/>
                  <a:pt x="5081748" y="506114"/>
                  <a:pt x="5172990" y="384509"/>
                </a:cubicBezTo>
                <a:lnTo>
                  <a:pt x="5208819" y="341979"/>
                </a:lnTo>
                <a:lnTo>
                  <a:pt x="5211513" y="341979"/>
                </a:lnTo>
                <a:lnTo>
                  <a:pt x="5210166" y="340380"/>
                </a:lnTo>
                <a:lnTo>
                  <a:pt x="5211513" y="338781"/>
                </a:lnTo>
                <a:lnTo>
                  <a:pt x="5208819" y="338781"/>
                </a:lnTo>
                <a:lnTo>
                  <a:pt x="5172990" y="296251"/>
                </a:lnTo>
                <a:cubicBezTo>
                  <a:pt x="5081748" y="174646"/>
                  <a:pt x="5007664" y="-4155"/>
                  <a:pt x="4878672" y="73"/>
                </a:cubicBezTo>
                <a:close/>
              </a:path>
            </a:pathLst>
          </a:custGeom>
          <a:solidFill>
            <a:srgbClr val="0F499B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2423" algn="ctr"/>
            <a:r>
              <a:rPr lang="en-US" sz="3192" b="1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4</a:t>
            </a:r>
            <a:endParaRPr lang="en-US" sz="3192" b="1" dirty="0">
              <a:solidFill>
                <a:schemeClr val="bg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8" name="DAS1">
            <a:extLst>
              <a:ext uri="{FF2B5EF4-FFF2-40B4-BE49-F238E27FC236}">
                <a16:creationId xmlns="" xmlns:a16="http://schemas.microsoft.com/office/drawing/2014/main" id="{F9336ED9-B7F7-4DC6-BB10-18029CC1B4A3}"/>
              </a:ext>
            </a:extLst>
          </p:cNvPr>
          <p:cNvSpPr/>
          <p:nvPr/>
        </p:nvSpPr>
        <p:spPr>
          <a:xfrm flipH="1">
            <a:off x="4937096" y="5767935"/>
            <a:ext cx="1961497" cy="686694"/>
          </a:xfrm>
          <a:custGeom>
            <a:avLst/>
            <a:gdLst>
              <a:gd name="connsiteX0" fmla="*/ 4878672 w 5211513"/>
              <a:gd name="connsiteY0" fmla="*/ 73 h 680760"/>
              <a:gd name="connsiteX1" fmla="*/ 2006060 w 5211513"/>
              <a:gd name="connsiteY1" fmla="*/ 74 h 680760"/>
              <a:gd name="connsiteX2" fmla="*/ 332841 w 5211513"/>
              <a:gd name="connsiteY2" fmla="*/ 73 h 680760"/>
              <a:gd name="connsiteX3" fmla="*/ 38523 w 5211513"/>
              <a:gd name="connsiteY3" fmla="*/ 296251 h 680760"/>
              <a:gd name="connsiteX4" fmla="*/ 2694 w 5211513"/>
              <a:gd name="connsiteY4" fmla="*/ 338781 h 680760"/>
              <a:gd name="connsiteX5" fmla="*/ 0 w 5211513"/>
              <a:gd name="connsiteY5" fmla="*/ 338781 h 680760"/>
              <a:gd name="connsiteX6" fmla="*/ 1347 w 5211513"/>
              <a:gd name="connsiteY6" fmla="*/ 340380 h 680760"/>
              <a:gd name="connsiteX7" fmla="*/ 0 w 5211513"/>
              <a:gd name="connsiteY7" fmla="*/ 341979 h 680760"/>
              <a:gd name="connsiteX8" fmla="*/ 2694 w 5211513"/>
              <a:gd name="connsiteY8" fmla="*/ 341979 h 680760"/>
              <a:gd name="connsiteX9" fmla="*/ 38523 w 5211513"/>
              <a:gd name="connsiteY9" fmla="*/ 384509 h 680760"/>
              <a:gd name="connsiteX10" fmla="*/ 332841 w 5211513"/>
              <a:gd name="connsiteY10" fmla="*/ 680687 h 680760"/>
              <a:gd name="connsiteX11" fmla="*/ 3175001 w 5211513"/>
              <a:gd name="connsiteY11" fmla="*/ 672612 h 680760"/>
              <a:gd name="connsiteX12" fmla="*/ 4878672 w 5211513"/>
              <a:gd name="connsiteY12" fmla="*/ 680687 h 680760"/>
              <a:gd name="connsiteX13" fmla="*/ 5172990 w 5211513"/>
              <a:gd name="connsiteY13" fmla="*/ 384509 h 680760"/>
              <a:gd name="connsiteX14" fmla="*/ 5208819 w 5211513"/>
              <a:gd name="connsiteY14" fmla="*/ 341979 h 680760"/>
              <a:gd name="connsiteX15" fmla="*/ 5211513 w 5211513"/>
              <a:gd name="connsiteY15" fmla="*/ 341979 h 680760"/>
              <a:gd name="connsiteX16" fmla="*/ 5210166 w 5211513"/>
              <a:gd name="connsiteY16" fmla="*/ 340380 h 680760"/>
              <a:gd name="connsiteX17" fmla="*/ 5211513 w 5211513"/>
              <a:gd name="connsiteY17" fmla="*/ 338781 h 680760"/>
              <a:gd name="connsiteX18" fmla="*/ 5208819 w 5211513"/>
              <a:gd name="connsiteY18" fmla="*/ 338781 h 680760"/>
              <a:gd name="connsiteX19" fmla="*/ 5172990 w 5211513"/>
              <a:gd name="connsiteY19" fmla="*/ 296251 h 680760"/>
              <a:gd name="connsiteX20" fmla="*/ 4878672 w 5211513"/>
              <a:gd name="connsiteY20" fmla="*/ 73 h 68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11513" h="680760">
                <a:moveTo>
                  <a:pt x="4878672" y="73"/>
                </a:moveTo>
                <a:lnTo>
                  <a:pt x="2006060" y="74"/>
                </a:lnTo>
                <a:lnTo>
                  <a:pt x="332841" y="73"/>
                </a:lnTo>
                <a:cubicBezTo>
                  <a:pt x="203849" y="-4155"/>
                  <a:pt x="129765" y="174646"/>
                  <a:pt x="38523" y="296251"/>
                </a:cubicBezTo>
                <a:lnTo>
                  <a:pt x="2694" y="338781"/>
                </a:lnTo>
                <a:lnTo>
                  <a:pt x="0" y="338781"/>
                </a:lnTo>
                <a:lnTo>
                  <a:pt x="1347" y="340380"/>
                </a:lnTo>
                <a:lnTo>
                  <a:pt x="0" y="341979"/>
                </a:lnTo>
                <a:lnTo>
                  <a:pt x="2694" y="341979"/>
                </a:lnTo>
                <a:lnTo>
                  <a:pt x="38523" y="384509"/>
                </a:lnTo>
                <a:cubicBezTo>
                  <a:pt x="129765" y="506114"/>
                  <a:pt x="203849" y="684915"/>
                  <a:pt x="332841" y="680687"/>
                </a:cubicBezTo>
                <a:lnTo>
                  <a:pt x="3175001" y="672612"/>
                </a:lnTo>
                <a:lnTo>
                  <a:pt x="4878672" y="680687"/>
                </a:lnTo>
                <a:cubicBezTo>
                  <a:pt x="5007664" y="684915"/>
                  <a:pt x="5081748" y="506114"/>
                  <a:pt x="5172990" y="384509"/>
                </a:cubicBezTo>
                <a:lnTo>
                  <a:pt x="5208819" y="341979"/>
                </a:lnTo>
                <a:lnTo>
                  <a:pt x="5211513" y="341979"/>
                </a:lnTo>
                <a:lnTo>
                  <a:pt x="5210166" y="340380"/>
                </a:lnTo>
                <a:lnTo>
                  <a:pt x="5211513" y="338781"/>
                </a:lnTo>
                <a:lnTo>
                  <a:pt x="5208819" y="338781"/>
                </a:lnTo>
                <a:lnTo>
                  <a:pt x="5172990" y="296251"/>
                </a:lnTo>
                <a:cubicBezTo>
                  <a:pt x="5081748" y="174646"/>
                  <a:pt x="5007664" y="-4155"/>
                  <a:pt x="4878672" y="73"/>
                </a:cubicBezTo>
                <a:close/>
              </a:path>
            </a:pathLst>
          </a:custGeom>
          <a:solidFill>
            <a:srgbClr val="0F499B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2423" algn="ctr"/>
            <a:r>
              <a:rPr lang="en-US" sz="3192" b="1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5</a:t>
            </a:r>
            <a:endParaRPr lang="en-US" sz="3192" b="1" dirty="0">
              <a:solidFill>
                <a:schemeClr val="bg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9" name="DAS1">
            <a:extLst>
              <a:ext uri="{FF2B5EF4-FFF2-40B4-BE49-F238E27FC236}">
                <a16:creationId xmlns="" xmlns:a16="http://schemas.microsoft.com/office/drawing/2014/main" id="{DC9FF60C-CCD5-4462-9F1F-400140157F5D}"/>
              </a:ext>
            </a:extLst>
          </p:cNvPr>
          <p:cNvSpPr/>
          <p:nvPr/>
        </p:nvSpPr>
        <p:spPr>
          <a:xfrm flipH="1">
            <a:off x="3728350" y="4538832"/>
            <a:ext cx="2005631" cy="686696"/>
          </a:xfrm>
          <a:custGeom>
            <a:avLst/>
            <a:gdLst>
              <a:gd name="connsiteX0" fmla="*/ 4878672 w 5211513"/>
              <a:gd name="connsiteY0" fmla="*/ 73 h 680760"/>
              <a:gd name="connsiteX1" fmla="*/ 2006060 w 5211513"/>
              <a:gd name="connsiteY1" fmla="*/ 74 h 680760"/>
              <a:gd name="connsiteX2" fmla="*/ 332841 w 5211513"/>
              <a:gd name="connsiteY2" fmla="*/ 73 h 680760"/>
              <a:gd name="connsiteX3" fmla="*/ 38523 w 5211513"/>
              <a:gd name="connsiteY3" fmla="*/ 296251 h 680760"/>
              <a:gd name="connsiteX4" fmla="*/ 2694 w 5211513"/>
              <a:gd name="connsiteY4" fmla="*/ 338781 h 680760"/>
              <a:gd name="connsiteX5" fmla="*/ 0 w 5211513"/>
              <a:gd name="connsiteY5" fmla="*/ 338781 h 680760"/>
              <a:gd name="connsiteX6" fmla="*/ 1347 w 5211513"/>
              <a:gd name="connsiteY6" fmla="*/ 340380 h 680760"/>
              <a:gd name="connsiteX7" fmla="*/ 0 w 5211513"/>
              <a:gd name="connsiteY7" fmla="*/ 341979 h 680760"/>
              <a:gd name="connsiteX8" fmla="*/ 2694 w 5211513"/>
              <a:gd name="connsiteY8" fmla="*/ 341979 h 680760"/>
              <a:gd name="connsiteX9" fmla="*/ 38523 w 5211513"/>
              <a:gd name="connsiteY9" fmla="*/ 384509 h 680760"/>
              <a:gd name="connsiteX10" fmla="*/ 332841 w 5211513"/>
              <a:gd name="connsiteY10" fmla="*/ 680687 h 680760"/>
              <a:gd name="connsiteX11" fmla="*/ 3175001 w 5211513"/>
              <a:gd name="connsiteY11" fmla="*/ 672612 h 680760"/>
              <a:gd name="connsiteX12" fmla="*/ 4878672 w 5211513"/>
              <a:gd name="connsiteY12" fmla="*/ 680687 h 680760"/>
              <a:gd name="connsiteX13" fmla="*/ 5172990 w 5211513"/>
              <a:gd name="connsiteY13" fmla="*/ 384509 h 680760"/>
              <a:gd name="connsiteX14" fmla="*/ 5208819 w 5211513"/>
              <a:gd name="connsiteY14" fmla="*/ 341979 h 680760"/>
              <a:gd name="connsiteX15" fmla="*/ 5211513 w 5211513"/>
              <a:gd name="connsiteY15" fmla="*/ 341979 h 680760"/>
              <a:gd name="connsiteX16" fmla="*/ 5210166 w 5211513"/>
              <a:gd name="connsiteY16" fmla="*/ 340380 h 680760"/>
              <a:gd name="connsiteX17" fmla="*/ 5211513 w 5211513"/>
              <a:gd name="connsiteY17" fmla="*/ 338781 h 680760"/>
              <a:gd name="connsiteX18" fmla="*/ 5208819 w 5211513"/>
              <a:gd name="connsiteY18" fmla="*/ 338781 h 680760"/>
              <a:gd name="connsiteX19" fmla="*/ 5172990 w 5211513"/>
              <a:gd name="connsiteY19" fmla="*/ 296251 h 680760"/>
              <a:gd name="connsiteX20" fmla="*/ 4878672 w 5211513"/>
              <a:gd name="connsiteY20" fmla="*/ 73 h 68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11513" h="680760">
                <a:moveTo>
                  <a:pt x="4878672" y="73"/>
                </a:moveTo>
                <a:lnTo>
                  <a:pt x="2006060" y="74"/>
                </a:lnTo>
                <a:lnTo>
                  <a:pt x="332841" y="73"/>
                </a:lnTo>
                <a:cubicBezTo>
                  <a:pt x="203849" y="-4155"/>
                  <a:pt x="129765" y="174646"/>
                  <a:pt x="38523" y="296251"/>
                </a:cubicBezTo>
                <a:lnTo>
                  <a:pt x="2694" y="338781"/>
                </a:lnTo>
                <a:lnTo>
                  <a:pt x="0" y="338781"/>
                </a:lnTo>
                <a:lnTo>
                  <a:pt x="1347" y="340380"/>
                </a:lnTo>
                <a:lnTo>
                  <a:pt x="0" y="341979"/>
                </a:lnTo>
                <a:lnTo>
                  <a:pt x="2694" y="341979"/>
                </a:lnTo>
                <a:lnTo>
                  <a:pt x="38523" y="384509"/>
                </a:lnTo>
                <a:cubicBezTo>
                  <a:pt x="129765" y="506114"/>
                  <a:pt x="203849" y="684915"/>
                  <a:pt x="332841" y="680687"/>
                </a:cubicBezTo>
                <a:lnTo>
                  <a:pt x="3175001" y="672612"/>
                </a:lnTo>
                <a:lnTo>
                  <a:pt x="4878672" y="680687"/>
                </a:lnTo>
                <a:cubicBezTo>
                  <a:pt x="5007664" y="684915"/>
                  <a:pt x="5081748" y="506114"/>
                  <a:pt x="5172990" y="384509"/>
                </a:cubicBezTo>
                <a:lnTo>
                  <a:pt x="5208819" y="341979"/>
                </a:lnTo>
                <a:lnTo>
                  <a:pt x="5211513" y="341979"/>
                </a:lnTo>
                <a:lnTo>
                  <a:pt x="5210166" y="340380"/>
                </a:lnTo>
                <a:lnTo>
                  <a:pt x="5211513" y="338781"/>
                </a:lnTo>
                <a:lnTo>
                  <a:pt x="5208819" y="338781"/>
                </a:lnTo>
                <a:lnTo>
                  <a:pt x="5172990" y="296251"/>
                </a:lnTo>
                <a:cubicBezTo>
                  <a:pt x="5081748" y="174646"/>
                  <a:pt x="5007664" y="-4155"/>
                  <a:pt x="4878672" y="73"/>
                </a:cubicBezTo>
                <a:close/>
              </a:path>
            </a:pathLst>
          </a:custGeom>
          <a:solidFill>
            <a:srgbClr val="0F499B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2423" algn="ctr"/>
            <a:r>
              <a:rPr lang="en-US" sz="3192" b="1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3</a:t>
            </a:r>
            <a:endParaRPr lang="en-US" sz="3192" b="1" dirty="0">
              <a:solidFill>
                <a:schemeClr val="bg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="" xmlns:a16="http://schemas.microsoft.com/office/drawing/2014/main" id="{86F9045C-D9ED-4DF1-A37C-5BC619CA10F4}"/>
              </a:ext>
            </a:extLst>
          </p:cNvPr>
          <p:cNvGrpSpPr/>
          <p:nvPr/>
        </p:nvGrpSpPr>
        <p:grpSpPr>
          <a:xfrm>
            <a:off x="10326974" y="2789219"/>
            <a:ext cx="1605743" cy="4380162"/>
            <a:chOff x="7318719" y="1909349"/>
            <a:chExt cx="1609725" cy="4391025"/>
          </a:xfrm>
        </p:grpSpPr>
        <p:pic>
          <p:nvPicPr>
            <p:cNvPr id="30" name="Picture 29">
              <a:extLst>
                <a:ext uri="{FF2B5EF4-FFF2-40B4-BE49-F238E27FC236}">
                  <a16:creationId xmlns="" xmlns:a16="http://schemas.microsoft.com/office/drawing/2014/main" id="{A8634CDF-BEE4-4569-8189-459F917CED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6291" b="92408" l="5325" r="91716">
                          <a14:foregroundMark x1="33728" y1="12148" x2="33728" y2="12148"/>
                          <a14:foregroundMark x1="60947" y1="13015" x2="60947" y2="13015"/>
                          <a14:foregroundMark x1="63905" y1="12364" x2="63905" y2="12364"/>
                          <a14:foregroundMark x1="36686" y1="11063" x2="36686" y2="11063"/>
                          <a14:foregroundMark x1="36095" y1="14100" x2="36095" y2="14100"/>
                          <a14:foregroundMark x1="40828" y1="20174" x2="40828" y2="20174"/>
                          <a14:foregroundMark x1="44379" y1="22343" x2="44379" y2="22343"/>
                          <a14:foregroundMark x1="63314" y1="22560" x2="63314" y2="22560"/>
                          <a14:foregroundMark x1="65680" y1="16486" x2="65089" y2="15401"/>
                          <a14:foregroundMark x1="65089" y1="10846" x2="65089" y2="10846"/>
                          <a14:foregroundMark x1="65680" y1="8026" x2="65680" y2="8026"/>
                          <a14:foregroundMark x1="44970" y1="24946" x2="44970" y2="24946"/>
                          <a14:foregroundMark x1="76331" y1="88937" x2="76331" y2="88937"/>
                          <a14:foregroundMark x1="91716" y1="90239" x2="86982" y2="90239"/>
                          <a14:foregroundMark x1="69822" y1="89588" x2="69822" y2="89588"/>
                          <a14:foregroundMark x1="65680" y1="90239" x2="65680" y2="91323"/>
                          <a14:foregroundMark x1="73964" y1="90889" x2="73964" y2="90889"/>
                          <a14:foregroundMark x1="25444" y1="90022" x2="25444" y2="90022"/>
                          <a14:foregroundMark x1="24260" y1="88503" x2="24260" y2="88503"/>
                          <a14:foregroundMark x1="36095" y1="88503" x2="36095" y2="88503"/>
                          <a14:foregroundMark x1="44970" y1="88720" x2="44970" y2="88720"/>
                          <a14:foregroundMark x1="46154" y1="92408" x2="46154" y2="92408"/>
                          <a14:foregroundMark x1="44970" y1="91757" x2="44970" y2="91757"/>
                          <a14:foregroundMark x1="40237" y1="91323" x2="40237" y2="91323"/>
                          <a14:foregroundMark x1="33728" y1="90456" x2="33728" y2="90456"/>
                          <a14:foregroundMark x1="44379" y1="91323" x2="44379" y2="91323"/>
                          <a14:foregroundMark x1="57396" y1="91974" x2="57396" y2="91974"/>
                          <a14:foregroundMark x1="33728" y1="6291" x2="33728" y2="6291"/>
                          <a14:foregroundMark x1="69822" y1="6291" x2="69822" y2="6291"/>
                          <a14:foregroundMark x1="31953" y1="47072" x2="31953" y2="47072"/>
                          <a14:foregroundMark x1="5325" y1="60304" x2="5325" y2="60304"/>
                          <a14:backgroundMark x1="44970" y1="92191" x2="44970" y2="92191"/>
                          <a14:backgroundMark x1="45562" y1="91540" x2="45562" y2="91540"/>
                          <a14:backgroundMark x1="44970" y1="91757" x2="44970" y2="91757"/>
                          <a14:backgroundMark x1="47337" y1="92625" x2="47337" y2="926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318719" y="1909349"/>
              <a:ext cx="1609725" cy="4391025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="" xmlns:a16="http://schemas.microsoft.com/office/drawing/2014/main" id="{DD10435E-797C-4ADC-A280-EFB8C0B5CB9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/>
            <a:srcRect l="10476" t="24649" r="8571" b="20657"/>
            <a:stretch/>
          </p:blipFill>
          <p:spPr>
            <a:xfrm>
              <a:off x="7452098" y="3424237"/>
              <a:ext cx="858464" cy="369888"/>
            </a:xfrm>
            <a:prstGeom prst="rect">
              <a:avLst/>
            </a:prstGeom>
          </p:spPr>
        </p:pic>
      </p:grpSp>
      <p:pic>
        <p:nvPicPr>
          <p:cNvPr id="32" name="Picture 31">
            <a:extLst>
              <a:ext uri="{FF2B5EF4-FFF2-40B4-BE49-F238E27FC236}">
                <a16:creationId xmlns="" xmlns:a16="http://schemas.microsoft.com/office/drawing/2014/main" id="{4B2845BC-5058-42E3-8D1A-8A7F74C46D56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r="4776"/>
          <a:stretch/>
        </p:blipFill>
        <p:spPr>
          <a:xfrm>
            <a:off x="10591273" y="4713257"/>
            <a:ext cx="461426" cy="323462"/>
          </a:xfrm>
          <a:prstGeom prst="rect">
            <a:avLst/>
          </a:prstGeom>
        </p:spPr>
      </p:pic>
      <p:grpSp>
        <p:nvGrpSpPr>
          <p:cNvPr id="3" name="cauhoi1">
            <a:extLst>
              <a:ext uri="{FF2B5EF4-FFF2-40B4-BE49-F238E27FC236}">
                <a16:creationId xmlns="" xmlns:a16="http://schemas.microsoft.com/office/drawing/2014/main" id="{9406C488-07F3-1B1D-0CFD-45F3A3AA6952}"/>
              </a:ext>
            </a:extLst>
          </p:cNvPr>
          <p:cNvGrpSpPr/>
          <p:nvPr/>
        </p:nvGrpSpPr>
        <p:grpSpPr>
          <a:xfrm>
            <a:off x="1774940" y="-50055"/>
            <a:ext cx="5593884" cy="4199164"/>
            <a:chOff x="1779341" y="-58684"/>
            <a:chExt cx="5607757" cy="4209579"/>
          </a:xfrm>
        </p:grpSpPr>
        <p:pic>
          <p:nvPicPr>
            <p:cNvPr id="4" name="cauhoi1" descr="A picture containing cake, table, decorated, sitting&#10;&#10;Description automatically generated">
              <a:extLst>
                <a:ext uri="{FF2B5EF4-FFF2-40B4-BE49-F238E27FC236}">
                  <a16:creationId xmlns="" xmlns:a16="http://schemas.microsoft.com/office/drawing/2014/main" id="{FE1EE54D-B5EB-E40F-0AAC-96B251B02CB3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79341" y="-58684"/>
              <a:ext cx="5607757" cy="4209579"/>
            </a:xfrm>
            <a:prstGeom prst="rect">
              <a:avLst/>
            </a:prstGeom>
          </p:spPr>
        </p:pic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510F7792-1E6F-EC06-3EAF-B7A5EC5BB46B}"/>
                </a:ext>
              </a:extLst>
            </p:cNvPr>
            <p:cNvSpPr txBox="1"/>
            <p:nvPr/>
          </p:nvSpPr>
          <p:spPr>
            <a:xfrm>
              <a:off x="2401721" y="1533982"/>
              <a:ext cx="4421100" cy="12416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724" kern="1200">
                  <a:solidFill>
                    <a:prstClr val="black"/>
                  </a:solidFill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Số 2 324 là số có mấy chữ số?</a:t>
              </a:r>
              <a:endParaRPr lang="en-US" sz="2394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9961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35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7" dur="2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150" fill="hold"/>
                                        <p:tgtEl>
                                          <p:spTgt spid="10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0.00717 L -2.70833E-6 0.00717 C 0.12748 0.00625 -2.70833E-6 0.00694 0.14271 0.00717 L 0.52709 0.00763 C 0.56029 0.00856 0.54675 0.00833 0.60443 0.00763 C 0.60599 0.00763 0.60755 0.0074 0.60899 0.00717 C 0.61446 0.00648 0.61511 0.00625 0.61966 0.00532 C 0.6224 0.00393 0.62279 0.0037 0.62735 0.00254 C 0.62865 0.00231 0.63034 0.00208 0.63177 0.00185 C 0.63282 0.00115 0.63373 0.00046 0.63477 4.44444E-6 C 0.63581 -0.00047 0.63711 -0.00093 0.63789 -0.00139 C 0.6392 -0.00232 0.64115 -0.00394 0.64115 -0.00394 " pathEditMode="relative" rAng="0" ptsTypes="AAAAAAAAAAAA">
                                      <p:cBhvr>
                                        <p:cTn id="4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57" y="-509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0" dur="2000" fill="hold"/>
                                        <p:tgtEl>
                                          <p:spTgt spid="15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audio>
              <p:cMediaNode vol="80000">
                <p:cTn id="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1"/>
                </p:tgtEl>
              </p:cMediaNode>
            </p:audio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3"/>
                </p:tgtEl>
              </p:cMediaNode>
            </p:audio>
            <p:audio>
              <p:cMediaNode vol="80000">
                <p:cTn id="5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4"/>
                </p:tgtEl>
              </p:cMediaNode>
            </p:audio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8150" fill="hold"/>
                                        <p:tgtEl>
                                          <p:spTgt spid="10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8150" fill="hold"/>
                                        <p:tgtEl>
                                          <p:spTgt spid="1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21" grpId="0" animBg="1"/>
      <p:bldP spid="75" grpId="0" animBg="1"/>
      <p:bldP spid="75" grpId="1" animBg="1"/>
      <p:bldP spid="78" grpId="0" animBg="1"/>
      <p:bldP spid="78" grpId="1" animBg="1"/>
      <p:bldP spid="79" grpId="0" animBg="1"/>
      <p:bldP spid="79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6EAFDECF-1FB8-6B0B-1375-7F1156A0691C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8686800" y="5999163"/>
            <a:ext cx="3475038" cy="804862"/>
          </a:xfrm>
          <a:solidFill>
            <a:schemeClr val="accent3">
              <a:lumMod val="40000"/>
              <a:lumOff val="60000"/>
            </a:schemeClr>
          </a:solidFill>
        </p:spPr>
        <p:txBody>
          <a:bodyPr/>
          <a:lstStyle/>
          <a:p>
            <a:pPr algn="ctr"/>
            <a:r>
              <a:rPr lang="en-US" sz="4378">
                <a:solidFill>
                  <a:srgbClr val="0070C0"/>
                </a:solidFill>
              </a:rPr>
              <a:t>Trang 56</a:t>
            </a:r>
          </a:p>
        </p:txBody>
      </p:sp>
      <p:sp>
        <p:nvSpPr>
          <p:cNvPr id="6" name="Subtitle 4">
            <a:extLst>
              <a:ext uri="{FF2B5EF4-FFF2-40B4-BE49-F238E27FC236}">
                <a16:creationId xmlns="" xmlns:a16="http://schemas.microsoft.com/office/drawing/2014/main" id="{512E60DC-7E3F-F284-F186-849F58A1C7C5}"/>
              </a:ext>
            </a:extLst>
          </p:cNvPr>
          <p:cNvSpPr txBox="1">
            <a:spLocks/>
          </p:cNvSpPr>
          <p:nvPr/>
        </p:nvSpPr>
        <p:spPr>
          <a:xfrm>
            <a:off x="97100" y="3429000"/>
            <a:ext cx="11967638" cy="23184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973" tIns="90973" rIns="90973" bIns="90973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2128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r>
              <a:rPr lang="en-US" sz="5373" b="1">
                <a:solidFill>
                  <a:srgbClr val="0070C0"/>
                </a:solidFill>
                <a:latin typeface="+mj-lt"/>
              </a:rPr>
              <a:t>BÀI 59:</a:t>
            </a:r>
          </a:p>
          <a:p>
            <a:r>
              <a:rPr lang="en-US" sz="5373" b="1">
                <a:solidFill>
                  <a:srgbClr val="0070C0"/>
                </a:solidFill>
                <a:latin typeface="+mj-lt"/>
              </a:rPr>
              <a:t>CÁC SỐ CÓ NĂM CHỮ SỐ.</a:t>
            </a:r>
          </a:p>
          <a:p>
            <a:r>
              <a:rPr lang="en-US" sz="5373" b="1">
                <a:solidFill>
                  <a:srgbClr val="0070C0"/>
                </a:solidFill>
                <a:latin typeface="+mj-lt"/>
              </a:rPr>
              <a:t>SỐ 10 000</a:t>
            </a:r>
          </a:p>
          <a:p>
            <a:r>
              <a:rPr lang="en-US" sz="5373" b="1">
                <a:solidFill>
                  <a:srgbClr val="0070C0"/>
                </a:solidFill>
                <a:latin typeface="+mj-lt"/>
              </a:rPr>
              <a:t>(Tiết 1)</a:t>
            </a:r>
          </a:p>
        </p:txBody>
      </p:sp>
      <p:sp>
        <p:nvSpPr>
          <p:cNvPr id="3" name="Subtitle 4">
            <a:extLst>
              <a:ext uri="{FF2B5EF4-FFF2-40B4-BE49-F238E27FC236}">
                <a16:creationId xmlns="" xmlns:a16="http://schemas.microsoft.com/office/drawing/2014/main" id="{8F163CD5-769F-FFFF-D398-F728F2EE7D77}"/>
              </a:ext>
            </a:extLst>
          </p:cNvPr>
          <p:cNvSpPr txBox="1">
            <a:spLocks/>
          </p:cNvSpPr>
          <p:nvPr/>
        </p:nvSpPr>
        <p:spPr>
          <a:xfrm>
            <a:off x="97100" y="256472"/>
            <a:ext cx="11967638" cy="2318486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spcFirstLastPara="1" wrap="square" lIns="90973" tIns="90973" rIns="90973" bIns="90973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2128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None/>
              <a:defRPr sz="1862" b="0" i="0" u="none" strike="noStrike" cap="none"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r>
              <a:rPr lang="en-US" sz="5373" b="1">
                <a:solidFill>
                  <a:srgbClr val="C00000"/>
                </a:solidFill>
                <a:latin typeface="+mj-lt"/>
              </a:rPr>
              <a:t>CHỦ ĐỀ 11: CÁC SỐ ĐẾN 100 000</a:t>
            </a:r>
          </a:p>
        </p:txBody>
      </p:sp>
    </p:spTree>
    <p:extLst>
      <p:ext uri="{BB962C8B-B14F-4D97-AF65-F5344CB8AC3E}">
        <p14:creationId xmlns:p14="http://schemas.microsoft.com/office/powerpoint/2010/main" val="302361604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DEE4C968-281B-3B9D-A2D9-DBDF5F01ADB7}"/>
              </a:ext>
            </a:extLst>
          </p:cNvPr>
          <p:cNvSpPr txBox="1"/>
          <p:nvPr/>
        </p:nvSpPr>
        <p:spPr>
          <a:xfrm>
            <a:off x="77764" y="6858000"/>
            <a:ext cx="12005187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>
                <a:ln w="76200">
                  <a:solidFill>
                    <a:schemeClr val="bg1">
                      <a:lumMod val="75000"/>
                    </a:schemeClr>
                  </a:solidFill>
                </a:ln>
                <a:solidFill>
                  <a:schemeClr val="accent1"/>
                </a:solidFill>
                <a:effectLst>
                  <a:glow rad="101600">
                    <a:srgbClr val="7030A0">
                      <a:alpha val="60000"/>
                    </a:srgbClr>
                  </a:glow>
                </a:effectLst>
                <a:latin typeface="SVN-Billo" panose="00000400000000000000" pitchFamily="2" charset="0"/>
              </a:rPr>
              <a:t>Khám phá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E8881962-35DF-4A0B-3726-BDC606E48FD2}"/>
              </a:ext>
            </a:extLst>
          </p:cNvPr>
          <p:cNvGrpSpPr/>
          <p:nvPr/>
        </p:nvGrpSpPr>
        <p:grpSpPr>
          <a:xfrm>
            <a:off x="679088" y="829297"/>
            <a:ext cx="11482750" cy="4618093"/>
            <a:chOff x="956900" y="600697"/>
            <a:chExt cx="11482750" cy="4618093"/>
          </a:xfrm>
        </p:grpSpPr>
        <p:pic>
          <p:nvPicPr>
            <p:cNvPr id="6" name="Picture 5">
              <a:extLst>
                <a:ext uri="{FF2B5EF4-FFF2-40B4-BE49-F238E27FC236}">
                  <a16:creationId xmlns="" xmlns:a16="http://schemas.microsoft.com/office/drawing/2014/main" id="{29CADEDB-BDAA-A415-A04A-0418FF0AA0C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56847"/>
            <a:stretch/>
          </p:blipFill>
          <p:spPr>
            <a:xfrm>
              <a:off x="956900" y="600697"/>
              <a:ext cx="4211794" cy="4618093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="" xmlns:a16="http://schemas.microsoft.com/office/drawing/2014/main" id="{362FC0DF-4662-B361-B3A7-E5BEBB58E4B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174387" y="2783485"/>
              <a:ext cx="10265263" cy="189769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78279437"/>
      </p:ext>
    </p:extLst>
  </p:cSld>
  <p:clrMapOvr>
    <a:masterClrMapping/>
  </p:clrMapOvr>
</p:sld>
</file>

<file path=ppt/theme/theme1.xml><?xml version="1.0" encoding="utf-8"?>
<a:theme xmlns:a="http://schemas.openxmlformats.org/drawingml/2006/main" name="Math Subject for Elementary - 5th Grade: Whole Numbers by Slidesgo">
  <a:themeElements>
    <a:clrScheme name="Simple Light">
      <a:dk1>
        <a:srgbClr val="000000"/>
      </a:dk1>
      <a:lt1>
        <a:srgbClr val="FFFFFF"/>
      </a:lt1>
      <a:dk2>
        <a:srgbClr val="00B3F8"/>
      </a:dk2>
      <a:lt2>
        <a:srgbClr val="FF332C"/>
      </a:lt2>
      <a:accent1>
        <a:srgbClr val="FFC130"/>
      </a:accent1>
      <a:accent2>
        <a:srgbClr val="B3E59F"/>
      </a:accent2>
      <a:accent3>
        <a:srgbClr val="FF81AE"/>
      </a:accent3>
      <a:accent4>
        <a:srgbClr val="BF94FF"/>
      </a:accent4>
      <a:accent5>
        <a:srgbClr val="FFF7F0"/>
      </a:accent5>
      <a:accent6>
        <a:srgbClr val="F8E7D8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432</TotalTime>
  <Words>1816</Words>
  <Application>Microsoft Office PowerPoint</Application>
  <PresentationFormat>Custom</PresentationFormat>
  <Paragraphs>292</Paragraphs>
  <Slides>33</Slides>
  <Notes>25</Notes>
  <HiddenSlides>0</HiddenSlides>
  <MMClips>12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47" baseType="lpstr">
      <vt:lpstr>Arial</vt:lpstr>
      <vt:lpstr>ABeeZee</vt:lpstr>
      <vt:lpstr>Barlow Semi Condensed</vt:lpstr>
      <vt:lpstr>HP001 4 hàng</vt:lpstr>
      <vt:lpstr>SVN-Billo</vt:lpstr>
      <vt:lpstr>Modak</vt:lpstr>
      <vt:lpstr>Roboto Condensed Light</vt:lpstr>
      <vt:lpstr>Arial-Rounded</vt:lpstr>
      <vt:lpstr>AvantGarde</vt:lpstr>
      <vt:lpstr>Varela Round</vt:lpstr>
      <vt:lpstr>Nunito Light</vt:lpstr>
      <vt:lpstr>Bebas Neue</vt:lpstr>
      <vt:lpstr>HP001 5H Normal</vt:lpstr>
      <vt:lpstr>Math Subject for Elementary - 5th Grade: Whole Numbers by Slidesgo</vt:lpstr>
      <vt:lpstr>Chuẩn bị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Trang 56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TEMPLATE WITH WORDARTS</vt:lpstr>
      <vt:lpstr>CONTENTS OF THIS TEMPLATE</vt:lpstr>
      <vt:lpstr>ROMAN NUMBERS</vt:lpstr>
      <vt:lpstr>PowerPoint Presentation</vt:lpstr>
      <vt:lpstr>ABOUT US</vt:lpstr>
      <vt:lpstr>MISSION STATEMENT</vt:lpstr>
      <vt:lpstr>ADDITION</vt:lpstr>
      <vt:lpstr>NEGATIVE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Admin</cp:lastModifiedBy>
  <cp:revision>29</cp:revision>
  <dcterms:modified xsi:type="dcterms:W3CDTF">2024-06-09T16:12:56Z</dcterms:modified>
</cp:coreProperties>
</file>